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trictFirstAndLastChars="0" embedTrueTypeFonts="1" saveSubsetFonts="1" autoCompressPictures="0">
  <p:sldMasterIdLst>
    <p:sldMasterId id="2147483683" r:id="rId1"/>
    <p:sldMasterId id="2147483684" r:id="rId2"/>
  </p:sldMasterIdLst>
  <p:notesMasterIdLst>
    <p:notesMasterId r:id="rId54"/>
  </p:notesMasterIdLst>
  <p:sldIdLst>
    <p:sldId id="256"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6" r:id="rId38"/>
    <p:sldId id="297"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10" r:id="rId52"/>
    <p:sldId id="311" r:id="rId53"/>
  </p:sldIdLst>
  <p:sldSz cx="9144000" cy="5143500" type="screen16x9"/>
  <p:notesSz cx="6858000" cy="9144000"/>
  <p:embeddedFontLst>
    <p:embeddedFont>
      <p:font typeface="M PLUS Rounded 1c" panose="020B0604020202020204" charset="-128"/>
      <p:regular r:id="rId55"/>
      <p:bold r:id="rId56"/>
    </p:embeddedFont>
    <p:embeddedFont>
      <p:font typeface="M PLUS Rounded 1c Black" panose="020B0604020202020204" charset="-128"/>
      <p:bold r:id="rId57"/>
    </p:embeddedFont>
    <p:embeddedFont>
      <p:font typeface="Amatic SC" panose="00000500000000000000" pitchFamily="2" charset="-79"/>
      <p:regular r:id="rId58"/>
      <p:bold r:id="rId59"/>
    </p:embeddedFont>
    <p:embeddedFont>
      <p:font typeface="Bebas Neue" panose="020B0606020202050201" pitchFamily="34" charset="0"/>
      <p:regular r:id="rId60"/>
    </p:embeddedFont>
    <p:embeddedFont>
      <p:font typeface="Calibri" panose="020F0502020204030204" pitchFamily="34" charset="0"/>
      <p:regular r:id="rId61"/>
      <p:bold r:id="rId62"/>
      <p:italic r:id="rId63"/>
      <p:boldItalic r:id="rId64"/>
    </p:embeddedFont>
    <p:embeddedFont>
      <p:font typeface="iCiel Cadena" panose="02000503000000020004" pitchFamily="2" charset="0"/>
      <p:bold r:id="rId65"/>
    </p:embeddedFont>
    <p:embeddedFont>
      <p:font typeface="Montserrat Medium" panose="00000600000000000000" pitchFamily="2" charset="0"/>
      <p:regular r:id="rId66"/>
      <p:italic r:id="rId67"/>
    </p:embeddedFont>
    <p:embeddedFont>
      <p:font typeface="Nunito Light" pitchFamily="2" charset="0"/>
      <p:regular r:id="rId68"/>
      <p:italic r:id="rId69"/>
    </p:embeddedFont>
    <p:embeddedFont>
      <p:font typeface="Proxima Nova" panose="020B0604020202020204" charset="0"/>
      <p:regular r:id="rId70"/>
      <p:bold r:id="rId71"/>
      <p:italic r:id="rId72"/>
      <p:boldItalic r:id="rId73"/>
    </p:embeddedFont>
    <p:embeddedFont>
      <p:font typeface="PT Sans" panose="020B0503020203020204" pitchFamily="34" charset="0"/>
      <p:regular r:id="rId74"/>
      <p:bold r:id="rId75"/>
      <p:italic r:id="rId76"/>
      <p:boldItalic r:id="rId77"/>
    </p:embeddedFont>
    <p:embeddedFont>
      <p:font typeface="Roboto Medium" panose="02000000000000000000" pitchFamily="2" charset="0"/>
      <p:regular r:id="rId78"/>
      <p:bold r:id="rId79"/>
      <p:italic r:id="rId80"/>
      <p:boldItalic r:id="rId81"/>
    </p:embeddedFont>
    <p:embeddedFont>
      <p:font typeface="Titan One" panose="020B0604020202020204" charset="0"/>
      <p:regular r:id="rId8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Default Section" id="{4AC3B911-9102-4D32-8CC5-3A845D5B1C54}">
          <p14:sldIdLst>
            <p14:sldId id="256"/>
            <p14:sldId id="259"/>
            <p14:sldId id="260"/>
            <p14:sldId id="261"/>
            <p14:sldId id="262"/>
            <p14:sldId id="263"/>
            <p14:sldId id="264"/>
            <p14:sldId id="265"/>
            <p14:sldId id="266"/>
            <p14:sldId id="267"/>
            <p14:sldId id="268"/>
            <p14:sldId id="269"/>
            <p14:sldId id="270"/>
            <p14:sldId id="271"/>
            <p14:sldId id="272"/>
            <p14:sldId id="273"/>
            <p14:sldId id="274"/>
            <p14:sldId id="275"/>
            <p14:sldId id="276"/>
            <p14:sldId id="277"/>
            <p14:sldId id="278"/>
            <p14:sldId id="279"/>
            <p14:sldId id="280"/>
            <p14:sldId id="281"/>
            <p14:sldId id="282"/>
            <p14:sldId id="283"/>
            <p14:sldId id="284"/>
            <p14:sldId id="285"/>
            <p14:sldId id="286"/>
            <p14:sldId id="287"/>
            <p14:sldId id="288"/>
            <p14:sldId id="289"/>
            <p14:sldId id="290"/>
            <p14:sldId id="291"/>
            <p14:sldId id="292"/>
            <p14:sldId id="296"/>
            <p14:sldId id="297"/>
          </p14:sldIdLst>
        </p14:section>
        <p14:section name="Icons" id="{48651580-FE46-4568-97D4-29D72AA4F957}">
          <p14:sldIdLst>
            <p14:sldId id="298"/>
            <p14:sldId id="299"/>
            <p14:sldId id="300"/>
            <p14:sldId id="301"/>
            <p14:sldId id="302"/>
            <p14:sldId id="303"/>
            <p14:sldId id="304"/>
            <p14:sldId id="305"/>
            <p14:sldId id="306"/>
            <p14:sldId id="307"/>
            <p14:sldId id="308"/>
            <p14:sldId id="309"/>
            <p14:sldId id="310"/>
            <p14:sldId id="311"/>
          </p14:sldIdLst>
        </p14:section>
      </p14:section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644EF6A-26FA-42ED-80B7-B6BC7C177C47}">
  <a:tblStyle styleId="{F644EF6A-26FA-42ED-80B7-B6BC7C177C4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6607558-A1DF-4EB6-A4B4-AAEE39C1A7CC}"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6510" autoAdjust="0"/>
    <p:restoredTop sz="94660"/>
  </p:normalViewPr>
  <p:slideViewPr>
    <p:cSldViewPr snapToGrid="0">
      <p:cViewPr varScale="1">
        <p:scale>
          <a:sx n="93" d="100"/>
          <a:sy n="93" d="100"/>
        </p:scale>
        <p:origin x="104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9.fntdata"/><Relationship Id="rId68" Type="http://schemas.openxmlformats.org/officeDocument/2006/relationships/font" Target="fonts/font14.fntdata"/><Relationship Id="rId84" Type="http://schemas.openxmlformats.org/officeDocument/2006/relationships/viewProps" Target="viewProps.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font" Target="fonts/font4.fntdata"/><Relationship Id="rId74" Type="http://schemas.openxmlformats.org/officeDocument/2006/relationships/font" Target="fonts/font20.fntdata"/><Relationship Id="rId79" Type="http://schemas.openxmlformats.org/officeDocument/2006/relationships/font" Target="fonts/font25.fntdata"/><Relationship Id="rId5" Type="http://schemas.openxmlformats.org/officeDocument/2006/relationships/slide" Target="slides/slide3.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2.fntdata"/><Relationship Id="rId64" Type="http://schemas.openxmlformats.org/officeDocument/2006/relationships/font" Target="fonts/font10.fntdata"/><Relationship Id="rId69" Type="http://schemas.openxmlformats.org/officeDocument/2006/relationships/font" Target="fonts/font15.fntdata"/><Relationship Id="rId77" Type="http://schemas.openxmlformats.org/officeDocument/2006/relationships/font" Target="fonts/font23.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8.fntdata"/><Relationship Id="rId80" Type="http://schemas.openxmlformats.org/officeDocument/2006/relationships/font" Target="fonts/font26.fntdata"/><Relationship Id="rId85"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5.fntdata"/><Relationship Id="rId67" Type="http://schemas.openxmlformats.org/officeDocument/2006/relationships/font" Target="fonts/font13.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notesMaster" Target="notesMasters/notesMaster1.xml"/><Relationship Id="rId62" Type="http://schemas.openxmlformats.org/officeDocument/2006/relationships/font" Target="fonts/font8.fntdata"/><Relationship Id="rId70" Type="http://schemas.openxmlformats.org/officeDocument/2006/relationships/font" Target="fonts/font16.fntdata"/><Relationship Id="rId75" Type="http://schemas.openxmlformats.org/officeDocument/2006/relationships/font" Target="fonts/font21.fntdata"/><Relationship Id="rId83"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3.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6.fntdata"/><Relationship Id="rId65" Type="http://schemas.openxmlformats.org/officeDocument/2006/relationships/font" Target="fonts/font11.fntdata"/><Relationship Id="rId73" Type="http://schemas.openxmlformats.org/officeDocument/2006/relationships/font" Target="fonts/font19.fntdata"/><Relationship Id="rId78" Type="http://schemas.openxmlformats.org/officeDocument/2006/relationships/font" Target="fonts/font24.fntdata"/><Relationship Id="rId81" Type="http://schemas.openxmlformats.org/officeDocument/2006/relationships/font" Target="fonts/font27.fntdata"/><Relationship Id="rId86"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1.fntdata"/><Relationship Id="rId76" Type="http://schemas.openxmlformats.org/officeDocument/2006/relationships/font" Target="fonts/font22.fntdata"/><Relationship Id="rId7" Type="http://schemas.openxmlformats.org/officeDocument/2006/relationships/slide" Target="slides/slide5.xml"/><Relationship Id="rId71" Type="http://schemas.openxmlformats.org/officeDocument/2006/relationships/font" Target="fonts/font17.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2.fntdata"/><Relationship Id="rId61" Type="http://schemas.openxmlformats.org/officeDocument/2006/relationships/font" Target="fonts/font7.fntdata"/><Relationship Id="rId82" Type="http://schemas.openxmlformats.org/officeDocument/2006/relationships/font" Target="fonts/font2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1"/>
        <p:cNvGrpSpPr/>
        <p:nvPr/>
      </p:nvGrpSpPr>
      <p:grpSpPr>
        <a:xfrm>
          <a:off x="0" y="0"/>
          <a:ext cx="0" cy="0"/>
          <a:chOff x="0" y="0"/>
          <a:chExt cx="0" cy="0"/>
        </a:xfrm>
      </p:grpSpPr>
      <p:sp>
        <p:nvSpPr>
          <p:cNvPr id="972" name="Google Shape;972;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3" name="Google Shape;973;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1"/>
        <p:cNvGrpSpPr/>
        <p:nvPr/>
      </p:nvGrpSpPr>
      <p:grpSpPr>
        <a:xfrm>
          <a:off x="0" y="0"/>
          <a:ext cx="0" cy="0"/>
          <a:chOff x="0" y="0"/>
          <a:chExt cx="0" cy="0"/>
        </a:xfrm>
      </p:grpSpPr>
      <p:sp>
        <p:nvSpPr>
          <p:cNvPr id="1302" name="Google Shape;1302;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3" name="Google Shape;1303;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
        <p:cNvGrpSpPr/>
        <p:nvPr/>
      </p:nvGrpSpPr>
      <p:grpSpPr>
        <a:xfrm>
          <a:off x="0" y="0"/>
          <a:ext cx="0" cy="0"/>
          <a:chOff x="0" y="0"/>
          <a:chExt cx="0" cy="0"/>
        </a:xfrm>
      </p:grpSpPr>
      <p:sp>
        <p:nvSpPr>
          <p:cNvPr id="1322" name="Google Shape;1322;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3" name="Google Shape;1323;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5"/>
        <p:cNvGrpSpPr/>
        <p:nvPr/>
      </p:nvGrpSpPr>
      <p:grpSpPr>
        <a:xfrm>
          <a:off x="0" y="0"/>
          <a:ext cx="0" cy="0"/>
          <a:chOff x="0" y="0"/>
          <a:chExt cx="0" cy="0"/>
        </a:xfrm>
      </p:grpSpPr>
      <p:sp>
        <p:nvSpPr>
          <p:cNvPr id="1366" name="Google Shape;1366;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7" name="Google Shape;1367;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
        <p:cNvGrpSpPr/>
        <p:nvPr/>
      </p:nvGrpSpPr>
      <p:grpSpPr>
        <a:xfrm>
          <a:off x="0" y="0"/>
          <a:ext cx="0" cy="0"/>
          <a:chOff x="0" y="0"/>
          <a:chExt cx="0" cy="0"/>
        </a:xfrm>
      </p:grpSpPr>
      <p:sp>
        <p:nvSpPr>
          <p:cNvPr id="1388" name="Google Shape;1388;g165b4a109df_0_27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9" name="Google Shape;1389;g165b4a109df_0_27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2"/>
        <p:cNvGrpSpPr/>
        <p:nvPr/>
      </p:nvGrpSpPr>
      <p:grpSpPr>
        <a:xfrm>
          <a:off x="0" y="0"/>
          <a:ext cx="0" cy="0"/>
          <a:chOff x="0" y="0"/>
          <a:chExt cx="0" cy="0"/>
        </a:xfrm>
      </p:grpSpPr>
      <p:sp>
        <p:nvSpPr>
          <p:cNvPr id="1413" name="Google Shape;1413;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4" name="Google Shape;1414;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3"/>
        <p:cNvGrpSpPr/>
        <p:nvPr/>
      </p:nvGrpSpPr>
      <p:grpSpPr>
        <a:xfrm>
          <a:off x="0" y="0"/>
          <a:ext cx="0" cy="0"/>
          <a:chOff x="0" y="0"/>
          <a:chExt cx="0" cy="0"/>
        </a:xfrm>
      </p:grpSpPr>
      <p:sp>
        <p:nvSpPr>
          <p:cNvPr id="1454" name="Google Shape;1454;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5" name="Google Shape;1455;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7"/>
        <p:cNvGrpSpPr/>
        <p:nvPr/>
      </p:nvGrpSpPr>
      <p:grpSpPr>
        <a:xfrm>
          <a:off x="0" y="0"/>
          <a:ext cx="0" cy="0"/>
          <a:chOff x="0" y="0"/>
          <a:chExt cx="0" cy="0"/>
        </a:xfrm>
      </p:grpSpPr>
      <p:sp>
        <p:nvSpPr>
          <p:cNvPr id="1538" name="Google Shape;1538;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9" name="Google Shape;1539;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8"/>
        <p:cNvGrpSpPr/>
        <p:nvPr/>
      </p:nvGrpSpPr>
      <p:grpSpPr>
        <a:xfrm>
          <a:off x="0" y="0"/>
          <a:ext cx="0" cy="0"/>
          <a:chOff x="0" y="0"/>
          <a:chExt cx="0" cy="0"/>
        </a:xfrm>
      </p:grpSpPr>
      <p:sp>
        <p:nvSpPr>
          <p:cNvPr id="1569" name="Google Shape;1569;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0" name="Google Shape;1570;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2"/>
        <p:cNvGrpSpPr/>
        <p:nvPr/>
      </p:nvGrpSpPr>
      <p:grpSpPr>
        <a:xfrm>
          <a:off x="0" y="0"/>
          <a:ext cx="0" cy="0"/>
          <a:chOff x="0" y="0"/>
          <a:chExt cx="0" cy="0"/>
        </a:xfrm>
      </p:grpSpPr>
      <p:sp>
        <p:nvSpPr>
          <p:cNvPr id="1593" name="Google Shape;1593;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4" name="Google Shape;1594;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4"/>
        <p:cNvGrpSpPr/>
        <p:nvPr/>
      </p:nvGrpSpPr>
      <p:grpSpPr>
        <a:xfrm>
          <a:off x="0" y="0"/>
          <a:ext cx="0" cy="0"/>
          <a:chOff x="0" y="0"/>
          <a:chExt cx="0" cy="0"/>
        </a:xfrm>
      </p:grpSpPr>
      <p:sp>
        <p:nvSpPr>
          <p:cNvPr id="1055" name="Google Shape;1055;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6" name="Google Shape;1056;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1"/>
        <p:cNvGrpSpPr/>
        <p:nvPr/>
      </p:nvGrpSpPr>
      <p:grpSpPr>
        <a:xfrm>
          <a:off x="0" y="0"/>
          <a:ext cx="0" cy="0"/>
          <a:chOff x="0" y="0"/>
          <a:chExt cx="0" cy="0"/>
        </a:xfrm>
      </p:grpSpPr>
      <p:sp>
        <p:nvSpPr>
          <p:cNvPr id="1642" name="Google Shape;1642;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3" name="Google Shape;1643;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6"/>
        <p:cNvGrpSpPr/>
        <p:nvPr/>
      </p:nvGrpSpPr>
      <p:grpSpPr>
        <a:xfrm>
          <a:off x="0" y="0"/>
          <a:ext cx="0" cy="0"/>
          <a:chOff x="0" y="0"/>
          <a:chExt cx="0" cy="0"/>
        </a:xfrm>
      </p:grpSpPr>
      <p:sp>
        <p:nvSpPr>
          <p:cNvPr id="1777" name="Google Shape;1777;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8" name="Google Shape;1778;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5"/>
        <p:cNvGrpSpPr/>
        <p:nvPr/>
      </p:nvGrpSpPr>
      <p:grpSpPr>
        <a:xfrm>
          <a:off x="0" y="0"/>
          <a:ext cx="0" cy="0"/>
          <a:chOff x="0" y="0"/>
          <a:chExt cx="0" cy="0"/>
        </a:xfrm>
      </p:grpSpPr>
      <p:sp>
        <p:nvSpPr>
          <p:cNvPr id="1816" name="Google Shape;1816;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7" name="Google Shape;1817;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9"/>
        <p:cNvGrpSpPr/>
        <p:nvPr/>
      </p:nvGrpSpPr>
      <p:grpSpPr>
        <a:xfrm>
          <a:off x="0" y="0"/>
          <a:ext cx="0" cy="0"/>
          <a:chOff x="0" y="0"/>
          <a:chExt cx="0" cy="0"/>
        </a:xfrm>
      </p:grpSpPr>
      <p:sp>
        <p:nvSpPr>
          <p:cNvPr id="1940" name="Google Shape;1940;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1" name="Google Shape;1941;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59"/>
        <p:cNvGrpSpPr/>
        <p:nvPr/>
      </p:nvGrpSpPr>
      <p:grpSpPr>
        <a:xfrm>
          <a:off x="0" y="0"/>
          <a:ext cx="0" cy="0"/>
          <a:chOff x="0" y="0"/>
          <a:chExt cx="0" cy="0"/>
        </a:xfrm>
      </p:grpSpPr>
      <p:sp>
        <p:nvSpPr>
          <p:cNvPr id="1960" name="Google Shape;1960;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61" name="Google Shape;1961;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3"/>
        <p:cNvGrpSpPr/>
        <p:nvPr/>
      </p:nvGrpSpPr>
      <p:grpSpPr>
        <a:xfrm>
          <a:off x="0" y="0"/>
          <a:ext cx="0" cy="0"/>
          <a:chOff x="0" y="0"/>
          <a:chExt cx="0" cy="0"/>
        </a:xfrm>
      </p:grpSpPr>
      <p:sp>
        <p:nvSpPr>
          <p:cNvPr id="2024" name="Google Shape;2024;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5" name="Google Shape;2025;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4"/>
        <p:cNvGrpSpPr/>
        <p:nvPr/>
      </p:nvGrpSpPr>
      <p:grpSpPr>
        <a:xfrm>
          <a:off x="0" y="0"/>
          <a:ext cx="0" cy="0"/>
          <a:chOff x="0" y="0"/>
          <a:chExt cx="0" cy="0"/>
        </a:xfrm>
      </p:grpSpPr>
      <p:sp>
        <p:nvSpPr>
          <p:cNvPr id="2055" name="Google Shape;2055;g165b4a109df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6" name="Google Shape;2056;g165b4a109df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96"/>
        <p:cNvGrpSpPr/>
        <p:nvPr/>
      </p:nvGrpSpPr>
      <p:grpSpPr>
        <a:xfrm>
          <a:off x="0" y="0"/>
          <a:ext cx="0" cy="0"/>
          <a:chOff x="0" y="0"/>
          <a:chExt cx="0" cy="0"/>
        </a:xfrm>
      </p:grpSpPr>
      <p:sp>
        <p:nvSpPr>
          <p:cNvPr id="2097" name="Google Shape;2097;gd5260bdd85_0_1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8" name="Google Shape;2098;gd5260bdd85_0_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2"/>
        <p:cNvGrpSpPr/>
        <p:nvPr/>
      </p:nvGrpSpPr>
      <p:grpSpPr>
        <a:xfrm>
          <a:off x="0" y="0"/>
          <a:ext cx="0" cy="0"/>
          <a:chOff x="0" y="0"/>
          <a:chExt cx="0" cy="0"/>
        </a:xfrm>
      </p:grpSpPr>
      <p:sp>
        <p:nvSpPr>
          <p:cNvPr id="2133" name="Google Shape;2133;g165b4a109df_0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4" name="Google Shape;2134;g165b4a109df_0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8"/>
        <p:cNvGrpSpPr/>
        <p:nvPr/>
      </p:nvGrpSpPr>
      <p:grpSpPr>
        <a:xfrm>
          <a:off x="0" y="0"/>
          <a:ext cx="0" cy="0"/>
          <a:chOff x="0" y="0"/>
          <a:chExt cx="0" cy="0"/>
        </a:xfrm>
      </p:grpSpPr>
      <p:sp>
        <p:nvSpPr>
          <p:cNvPr id="2219" name="Google Shape;2219;g165b4a109df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0" name="Google Shape;2220;g165b4a109df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
        <p:cNvGrpSpPr/>
        <p:nvPr/>
      </p:nvGrpSpPr>
      <p:grpSpPr>
        <a:xfrm>
          <a:off x="0" y="0"/>
          <a:ext cx="0" cy="0"/>
          <a:chOff x="0" y="0"/>
          <a:chExt cx="0" cy="0"/>
        </a:xfrm>
      </p:grpSpPr>
      <p:sp>
        <p:nvSpPr>
          <p:cNvPr id="1078" name="Google Shape;1078;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9" name="Google Shape;1079;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9"/>
        <p:cNvGrpSpPr/>
        <p:nvPr/>
      </p:nvGrpSpPr>
      <p:grpSpPr>
        <a:xfrm>
          <a:off x="0" y="0"/>
          <a:ext cx="0" cy="0"/>
          <a:chOff x="0" y="0"/>
          <a:chExt cx="0" cy="0"/>
        </a:xfrm>
      </p:grpSpPr>
      <p:sp>
        <p:nvSpPr>
          <p:cNvPr id="2270" name="Google Shape;2270;g165b4a109df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1" name="Google Shape;2271;g165b4a109df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0"/>
        <p:cNvGrpSpPr/>
        <p:nvPr/>
      </p:nvGrpSpPr>
      <p:grpSpPr>
        <a:xfrm>
          <a:off x="0" y="0"/>
          <a:ext cx="0" cy="0"/>
          <a:chOff x="0" y="0"/>
          <a:chExt cx="0" cy="0"/>
        </a:xfrm>
      </p:grpSpPr>
      <p:sp>
        <p:nvSpPr>
          <p:cNvPr id="2291" name="Google Shape;2291;g165b4a109df_0_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2" name="Google Shape;2292;g165b4a109df_0_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3"/>
        <p:cNvGrpSpPr/>
        <p:nvPr/>
      </p:nvGrpSpPr>
      <p:grpSpPr>
        <a:xfrm>
          <a:off x="0" y="0"/>
          <a:ext cx="0" cy="0"/>
          <a:chOff x="0" y="0"/>
          <a:chExt cx="0" cy="0"/>
        </a:xfrm>
      </p:grpSpPr>
      <p:sp>
        <p:nvSpPr>
          <p:cNvPr id="2344" name="Google Shape;2344;g165b4a109df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5" name="Google Shape;2345;g165b4a109df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9"/>
        <p:cNvGrpSpPr/>
        <p:nvPr/>
      </p:nvGrpSpPr>
      <p:grpSpPr>
        <a:xfrm>
          <a:off x="0" y="0"/>
          <a:ext cx="0" cy="0"/>
          <a:chOff x="0" y="0"/>
          <a:chExt cx="0" cy="0"/>
        </a:xfrm>
      </p:grpSpPr>
      <p:sp>
        <p:nvSpPr>
          <p:cNvPr id="2420" name="Google Shape;2420;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1" name="Google Shape;2421;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0"/>
        <p:cNvGrpSpPr/>
        <p:nvPr/>
      </p:nvGrpSpPr>
      <p:grpSpPr>
        <a:xfrm>
          <a:off x="0" y="0"/>
          <a:ext cx="0" cy="0"/>
          <a:chOff x="0" y="0"/>
          <a:chExt cx="0" cy="0"/>
        </a:xfrm>
      </p:grpSpPr>
      <p:sp>
        <p:nvSpPr>
          <p:cNvPr id="2461" name="Google Shape;2461;g165b4a109df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2" name="Google Shape;2462;g165b4a109df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35"/>
        <p:cNvGrpSpPr/>
        <p:nvPr/>
      </p:nvGrpSpPr>
      <p:grpSpPr>
        <a:xfrm>
          <a:off x="0" y="0"/>
          <a:ext cx="0" cy="0"/>
          <a:chOff x="0" y="0"/>
          <a:chExt cx="0" cy="0"/>
        </a:xfrm>
      </p:grpSpPr>
      <p:sp>
        <p:nvSpPr>
          <p:cNvPr id="2936" name="Google Shape;2936;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7" name="Google Shape;2937;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74"/>
        <p:cNvGrpSpPr/>
        <p:nvPr/>
      </p:nvGrpSpPr>
      <p:grpSpPr>
        <a:xfrm>
          <a:off x="0" y="0"/>
          <a:ext cx="0" cy="0"/>
          <a:chOff x="0" y="0"/>
          <a:chExt cx="0" cy="0"/>
        </a:xfrm>
      </p:grpSpPr>
      <p:sp>
        <p:nvSpPr>
          <p:cNvPr id="3175" name="Google Shape;3175;g1687de65d5b_1_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6" name="Google Shape;3176;g1687de65d5b_1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0"/>
        <p:cNvGrpSpPr/>
        <p:nvPr/>
      </p:nvGrpSpPr>
      <p:grpSpPr>
        <a:xfrm>
          <a:off x="0" y="0"/>
          <a:ext cx="0" cy="0"/>
          <a:chOff x="0" y="0"/>
          <a:chExt cx="0" cy="0"/>
        </a:xfrm>
      </p:grpSpPr>
      <p:sp>
        <p:nvSpPr>
          <p:cNvPr id="3201" name="Google Shape;3201;g1687de65d5b_1_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2" name="Google Shape;3202;g1687de65d5b_1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6"/>
        <p:cNvGrpSpPr/>
        <p:nvPr/>
      </p:nvGrpSpPr>
      <p:grpSpPr>
        <a:xfrm>
          <a:off x="0" y="0"/>
          <a:ext cx="0" cy="0"/>
          <a:chOff x="0" y="0"/>
          <a:chExt cx="0" cy="0"/>
        </a:xfrm>
      </p:grpSpPr>
      <p:sp>
        <p:nvSpPr>
          <p:cNvPr id="3217" name="Google Shape;3217;g1687de65d5b_1_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18" name="Google Shape;3218;g1687de65d5b_1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53"/>
        <p:cNvGrpSpPr/>
        <p:nvPr/>
      </p:nvGrpSpPr>
      <p:grpSpPr>
        <a:xfrm>
          <a:off x="0" y="0"/>
          <a:ext cx="0" cy="0"/>
          <a:chOff x="0" y="0"/>
          <a:chExt cx="0" cy="0"/>
        </a:xfrm>
      </p:grpSpPr>
      <p:sp>
        <p:nvSpPr>
          <p:cNvPr id="3554" name="Google Shape;3554;g1687de65d5b_1_3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5" name="Google Shape;3555;g1687de65d5b_1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
        <p:cNvGrpSpPr/>
        <p:nvPr/>
      </p:nvGrpSpPr>
      <p:grpSpPr>
        <a:xfrm>
          <a:off x="0" y="0"/>
          <a:ext cx="0" cy="0"/>
          <a:chOff x="0" y="0"/>
          <a:chExt cx="0" cy="0"/>
        </a:xfrm>
      </p:grpSpPr>
      <p:sp>
        <p:nvSpPr>
          <p:cNvPr id="1116" name="Google Shape;1116;g165b4a109df_0_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7" name="Google Shape;1117;g165b4a109df_0_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7"/>
        <p:cNvGrpSpPr/>
        <p:nvPr/>
      </p:nvGrpSpPr>
      <p:grpSpPr>
        <a:xfrm>
          <a:off x="0" y="0"/>
          <a:ext cx="0" cy="0"/>
          <a:chOff x="0" y="0"/>
          <a:chExt cx="0" cy="0"/>
        </a:xfrm>
      </p:grpSpPr>
      <p:sp>
        <p:nvSpPr>
          <p:cNvPr id="9468" name="Google Shape;9468;g1687de65d5b_1_63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69" name="Google Shape;9469;g1687de65d5b_1_6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94"/>
        <p:cNvGrpSpPr/>
        <p:nvPr/>
      </p:nvGrpSpPr>
      <p:grpSpPr>
        <a:xfrm>
          <a:off x="0" y="0"/>
          <a:ext cx="0" cy="0"/>
          <a:chOff x="0" y="0"/>
          <a:chExt cx="0" cy="0"/>
        </a:xfrm>
      </p:grpSpPr>
      <p:sp>
        <p:nvSpPr>
          <p:cNvPr id="9895" name="Google Shape;9895;g1687de65d5b_1_67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96" name="Google Shape;9896;g1687de65d5b_1_6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57"/>
        <p:cNvGrpSpPr/>
        <p:nvPr/>
      </p:nvGrpSpPr>
      <p:grpSpPr>
        <a:xfrm>
          <a:off x="0" y="0"/>
          <a:ext cx="0" cy="0"/>
          <a:chOff x="0" y="0"/>
          <a:chExt cx="0" cy="0"/>
        </a:xfrm>
      </p:grpSpPr>
      <p:sp>
        <p:nvSpPr>
          <p:cNvPr id="10058" name="Google Shape;10058;g1687de65d5b_1_68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59" name="Google Shape;10059;g1687de65d5b_1_6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9"/>
        <p:cNvGrpSpPr/>
        <p:nvPr/>
      </p:nvGrpSpPr>
      <p:grpSpPr>
        <a:xfrm>
          <a:off x="0" y="0"/>
          <a:ext cx="0" cy="0"/>
          <a:chOff x="0" y="0"/>
          <a:chExt cx="0" cy="0"/>
        </a:xfrm>
      </p:grpSpPr>
      <p:sp>
        <p:nvSpPr>
          <p:cNvPr id="10460" name="Google Shape;10460;g1687de65d5b_1_72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61" name="Google Shape;10461;g1687de65d5b_1_7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0"/>
        <p:cNvGrpSpPr/>
        <p:nvPr/>
      </p:nvGrpSpPr>
      <p:grpSpPr>
        <a:xfrm>
          <a:off x="0" y="0"/>
          <a:ext cx="0" cy="0"/>
          <a:chOff x="0" y="0"/>
          <a:chExt cx="0" cy="0"/>
        </a:xfrm>
      </p:grpSpPr>
      <p:sp>
        <p:nvSpPr>
          <p:cNvPr id="10831" name="Google Shape;10831;g1687de65d5b_1_76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32" name="Google Shape;10832;g1687de65d5b_1_7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12"/>
        <p:cNvGrpSpPr/>
        <p:nvPr/>
      </p:nvGrpSpPr>
      <p:grpSpPr>
        <a:xfrm>
          <a:off x="0" y="0"/>
          <a:ext cx="0" cy="0"/>
          <a:chOff x="0" y="0"/>
          <a:chExt cx="0" cy="0"/>
        </a:xfrm>
      </p:grpSpPr>
      <p:sp>
        <p:nvSpPr>
          <p:cNvPr id="11213" name="Google Shape;11213;g1687de65d5b_1_80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14" name="Google Shape;11214;g1687de65d5b_1_80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3"/>
        <p:cNvGrpSpPr/>
        <p:nvPr/>
      </p:nvGrpSpPr>
      <p:grpSpPr>
        <a:xfrm>
          <a:off x="0" y="0"/>
          <a:ext cx="0" cy="0"/>
          <a:chOff x="0" y="0"/>
          <a:chExt cx="0" cy="0"/>
        </a:xfrm>
      </p:grpSpPr>
      <p:sp>
        <p:nvSpPr>
          <p:cNvPr id="11644" name="Google Shape;11644;g1687de65d5b_1_84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5" name="Google Shape;11645;g1687de65d5b_1_84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6"/>
        <p:cNvGrpSpPr/>
        <p:nvPr/>
      </p:nvGrpSpPr>
      <p:grpSpPr>
        <a:xfrm>
          <a:off x="0" y="0"/>
          <a:ext cx="0" cy="0"/>
          <a:chOff x="0" y="0"/>
          <a:chExt cx="0" cy="0"/>
        </a:xfrm>
      </p:grpSpPr>
      <p:sp>
        <p:nvSpPr>
          <p:cNvPr id="12437" name="Google Shape;12437;g1687de65d5b_1_92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38" name="Google Shape;12438;g1687de65d5b_1_9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7"/>
        <p:cNvGrpSpPr/>
        <p:nvPr/>
      </p:nvGrpSpPr>
      <p:grpSpPr>
        <a:xfrm>
          <a:off x="0" y="0"/>
          <a:ext cx="0" cy="0"/>
          <a:chOff x="0" y="0"/>
          <a:chExt cx="0" cy="0"/>
        </a:xfrm>
      </p:grpSpPr>
      <p:sp>
        <p:nvSpPr>
          <p:cNvPr id="13178" name="Google Shape;13178;g1687de65d5b_1_100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79" name="Google Shape;13179;g1687de65d5b_1_100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70"/>
        <p:cNvGrpSpPr/>
        <p:nvPr/>
      </p:nvGrpSpPr>
      <p:grpSpPr>
        <a:xfrm>
          <a:off x="0" y="0"/>
          <a:ext cx="0" cy="0"/>
          <a:chOff x="0" y="0"/>
          <a:chExt cx="0" cy="0"/>
        </a:xfrm>
      </p:grpSpPr>
      <p:sp>
        <p:nvSpPr>
          <p:cNvPr id="13871" name="Google Shape;13871;g1687de65d5b_1_107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72" name="Google Shape;13872;g1687de65d5b_1_10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8"/>
        <p:cNvGrpSpPr/>
        <p:nvPr/>
      </p:nvGrpSpPr>
      <p:grpSpPr>
        <a:xfrm>
          <a:off x="0" y="0"/>
          <a:ext cx="0" cy="0"/>
          <a:chOff x="0" y="0"/>
          <a:chExt cx="0" cy="0"/>
        </a:xfrm>
      </p:grpSpPr>
      <p:sp>
        <p:nvSpPr>
          <p:cNvPr id="1139" name="Google Shape;1139;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0" name="Google Shape;1140;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72"/>
        <p:cNvGrpSpPr/>
        <p:nvPr/>
      </p:nvGrpSpPr>
      <p:grpSpPr>
        <a:xfrm>
          <a:off x="0" y="0"/>
          <a:ext cx="0" cy="0"/>
          <a:chOff x="0" y="0"/>
          <a:chExt cx="0" cy="0"/>
        </a:xfrm>
      </p:grpSpPr>
      <p:sp>
        <p:nvSpPr>
          <p:cNvPr id="14173" name="Google Shape;14173;g1687de65d5b_1_1100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74" name="Google Shape;14174;g1687de65d5b_1_110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12"/>
        <p:cNvGrpSpPr/>
        <p:nvPr/>
      </p:nvGrpSpPr>
      <p:grpSpPr>
        <a:xfrm>
          <a:off x="0" y="0"/>
          <a:ext cx="0" cy="0"/>
          <a:chOff x="0" y="0"/>
          <a:chExt cx="0" cy="0"/>
        </a:xfrm>
      </p:grpSpPr>
      <p:sp>
        <p:nvSpPr>
          <p:cNvPr id="14813" name="Google Shape;14813;g1687de65d5b_1_136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14" name="Google Shape;14814;g1687de65d5b_1_136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2"/>
        <p:cNvGrpSpPr/>
        <p:nvPr/>
      </p:nvGrpSpPr>
      <p:grpSpPr>
        <a:xfrm>
          <a:off x="0" y="0"/>
          <a:ext cx="0" cy="0"/>
          <a:chOff x="0" y="0"/>
          <a:chExt cx="0" cy="0"/>
        </a:xfrm>
      </p:grpSpPr>
      <p:sp>
        <p:nvSpPr>
          <p:cNvPr id="1173" name="Google Shape;117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4" name="Google Shape;117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
        <p:cNvGrpSpPr/>
        <p:nvPr/>
      </p:nvGrpSpPr>
      <p:grpSpPr>
        <a:xfrm>
          <a:off x="0" y="0"/>
          <a:ext cx="0" cy="0"/>
          <a:chOff x="0" y="0"/>
          <a:chExt cx="0" cy="0"/>
        </a:xfrm>
      </p:grpSpPr>
      <p:sp>
        <p:nvSpPr>
          <p:cNvPr id="1214" name="Google Shape;1214;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 name="Google Shape;1215;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4"/>
        <p:cNvGrpSpPr/>
        <p:nvPr/>
      </p:nvGrpSpPr>
      <p:grpSpPr>
        <a:xfrm>
          <a:off x="0" y="0"/>
          <a:ext cx="0" cy="0"/>
          <a:chOff x="0" y="0"/>
          <a:chExt cx="0" cy="0"/>
        </a:xfrm>
      </p:grpSpPr>
      <p:sp>
        <p:nvSpPr>
          <p:cNvPr id="1245" name="Google Shape;1245;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6" name="Google Shape;1246;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8"/>
        <p:cNvGrpSpPr/>
        <p:nvPr/>
      </p:nvGrpSpPr>
      <p:grpSpPr>
        <a:xfrm>
          <a:off x="0" y="0"/>
          <a:ext cx="0" cy="0"/>
          <a:chOff x="0" y="0"/>
          <a:chExt cx="0" cy="0"/>
        </a:xfrm>
      </p:grpSpPr>
      <p:sp>
        <p:nvSpPr>
          <p:cNvPr id="1269" name="Google Shape;1269;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0" name="Google Shape;1270;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hyperlink" Target="http://bit.ly/2TtBDfr" TargetMode="External"/><Relationship Id="rId5" Type="http://schemas.openxmlformats.org/officeDocument/2006/relationships/hyperlink" Target="http://bit.ly/2TyoMsr" TargetMode="External"/><Relationship Id="rId4" Type="http://schemas.openxmlformats.org/officeDocument/2006/relationships/hyperlink" Target="https://bit.ly/3A1uf1Q" TargetMode="Externa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10" name="Google Shape;10;p2"/>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11" name="Google Shape;11;p2"/>
          <p:cNvSpPr txBox="1">
            <a:spLocks noGrp="1"/>
          </p:cNvSpPr>
          <p:nvPr>
            <p:ph type="ctrTitle"/>
          </p:nvPr>
        </p:nvSpPr>
        <p:spPr>
          <a:xfrm>
            <a:off x="1336950" y="1098738"/>
            <a:ext cx="6470100" cy="25107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Clr>
                <a:schemeClr val="accent1"/>
              </a:buClr>
              <a:buSzPts val="5200"/>
              <a:buNone/>
              <a:defRPr sz="6200">
                <a:solidFill>
                  <a:schemeClr val="accent1"/>
                </a:solidFill>
                <a:latin typeface="iCiel Cadena" panose="02000503000000020004" pitchFamily="2" charset="0"/>
              </a:defRPr>
            </a:lvl1pPr>
            <a:lvl2pPr lvl="1" algn="ctr">
              <a:spcBef>
                <a:spcPts val="0"/>
              </a:spcBef>
              <a:spcAft>
                <a:spcPts val="0"/>
              </a:spcAft>
              <a:buClr>
                <a:schemeClr val="accent1"/>
              </a:buClr>
              <a:buSzPts val="5200"/>
              <a:buNone/>
              <a:defRPr sz="5200">
                <a:solidFill>
                  <a:schemeClr val="accent1"/>
                </a:solidFill>
              </a:defRPr>
            </a:lvl2pPr>
            <a:lvl3pPr lvl="2" algn="ctr">
              <a:spcBef>
                <a:spcPts val="0"/>
              </a:spcBef>
              <a:spcAft>
                <a:spcPts val="0"/>
              </a:spcAft>
              <a:buClr>
                <a:schemeClr val="accent1"/>
              </a:buClr>
              <a:buSzPts val="5200"/>
              <a:buNone/>
              <a:defRPr sz="5200">
                <a:solidFill>
                  <a:schemeClr val="accent1"/>
                </a:solidFill>
              </a:defRPr>
            </a:lvl3pPr>
            <a:lvl4pPr lvl="3" algn="ctr">
              <a:spcBef>
                <a:spcPts val="0"/>
              </a:spcBef>
              <a:spcAft>
                <a:spcPts val="0"/>
              </a:spcAft>
              <a:buClr>
                <a:schemeClr val="accent1"/>
              </a:buClr>
              <a:buSzPts val="5200"/>
              <a:buNone/>
              <a:defRPr sz="5200">
                <a:solidFill>
                  <a:schemeClr val="accent1"/>
                </a:solidFill>
              </a:defRPr>
            </a:lvl4pPr>
            <a:lvl5pPr lvl="4" algn="ctr">
              <a:spcBef>
                <a:spcPts val="0"/>
              </a:spcBef>
              <a:spcAft>
                <a:spcPts val="0"/>
              </a:spcAft>
              <a:buClr>
                <a:schemeClr val="accent1"/>
              </a:buClr>
              <a:buSzPts val="5200"/>
              <a:buNone/>
              <a:defRPr sz="5200">
                <a:solidFill>
                  <a:schemeClr val="accent1"/>
                </a:solidFill>
              </a:defRPr>
            </a:lvl5pPr>
            <a:lvl6pPr lvl="5" algn="ctr">
              <a:spcBef>
                <a:spcPts val="0"/>
              </a:spcBef>
              <a:spcAft>
                <a:spcPts val="0"/>
              </a:spcAft>
              <a:buClr>
                <a:schemeClr val="accent1"/>
              </a:buClr>
              <a:buSzPts val="5200"/>
              <a:buNone/>
              <a:defRPr sz="5200">
                <a:solidFill>
                  <a:schemeClr val="accent1"/>
                </a:solidFill>
              </a:defRPr>
            </a:lvl6pPr>
            <a:lvl7pPr lvl="6" algn="ctr">
              <a:spcBef>
                <a:spcPts val="0"/>
              </a:spcBef>
              <a:spcAft>
                <a:spcPts val="0"/>
              </a:spcAft>
              <a:buClr>
                <a:schemeClr val="accent1"/>
              </a:buClr>
              <a:buSzPts val="5200"/>
              <a:buNone/>
              <a:defRPr sz="5200">
                <a:solidFill>
                  <a:schemeClr val="accent1"/>
                </a:solidFill>
              </a:defRPr>
            </a:lvl7pPr>
            <a:lvl8pPr lvl="7" algn="ctr">
              <a:spcBef>
                <a:spcPts val="0"/>
              </a:spcBef>
              <a:spcAft>
                <a:spcPts val="0"/>
              </a:spcAft>
              <a:buClr>
                <a:schemeClr val="accent1"/>
              </a:buClr>
              <a:buSzPts val="5200"/>
              <a:buNone/>
              <a:defRPr sz="5200">
                <a:solidFill>
                  <a:schemeClr val="accent1"/>
                </a:solidFill>
              </a:defRPr>
            </a:lvl8pPr>
            <a:lvl9pPr lvl="8" algn="ctr">
              <a:spcBef>
                <a:spcPts val="0"/>
              </a:spcBef>
              <a:spcAft>
                <a:spcPts val="0"/>
              </a:spcAft>
              <a:buClr>
                <a:schemeClr val="accent1"/>
              </a:buClr>
              <a:buSzPts val="5200"/>
              <a:buNone/>
              <a:defRPr sz="5200">
                <a:solidFill>
                  <a:schemeClr val="accent1"/>
                </a:solidFill>
              </a:defRPr>
            </a:lvl9pPr>
          </a:lstStyle>
          <a:p>
            <a:endParaRPr dirty="0"/>
          </a:p>
        </p:txBody>
      </p:sp>
      <p:sp>
        <p:nvSpPr>
          <p:cNvPr id="12" name="Google Shape;12;p2"/>
          <p:cNvSpPr txBox="1">
            <a:spLocks noGrp="1"/>
          </p:cNvSpPr>
          <p:nvPr>
            <p:ph type="subTitle" idx="1"/>
          </p:nvPr>
        </p:nvSpPr>
        <p:spPr>
          <a:xfrm>
            <a:off x="1336950" y="3609450"/>
            <a:ext cx="6470100" cy="435300"/>
          </a:xfrm>
          <a:prstGeom prst="rect">
            <a:avLst/>
          </a:prstGeom>
          <a:solidFill>
            <a:schemeClr val="dk2"/>
          </a:solidFill>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3" name="Google Shape;13;p2"/>
          <p:cNvGrpSpPr/>
          <p:nvPr/>
        </p:nvGrpSpPr>
        <p:grpSpPr>
          <a:xfrm>
            <a:off x="7737025" y="323663"/>
            <a:ext cx="1015750" cy="742450"/>
            <a:chOff x="1417700" y="2781300"/>
            <a:chExt cx="1015750" cy="742450"/>
          </a:xfrm>
        </p:grpSpPr>
        <p:sp>
          <p:nvSpPr>
            <p:cNvPr id="14" name="Google Shape;14;p2"/>
            <p:cNvSpPr/>
            <p:nvPr/>
          </p:nvSpPr>
          <p:spPr>
            <a:xfrm>
              <a:off x="1417700" y="2781300"/>
              <a:ext cx="1015750" cy="732250"/>
            </a:xfrm>
            <a:custGeom>
              <a:avLst/>
              <a:gdLst/>
              <a:ahLst/>
              <a:cxnLst/>
              <a:rect l="l" t="t" r="r" b="b"/>
              <a:pathLst>
                <a:path w="40630" h="29290" extrusionOk="0">
                  <a:moveTo>
                    <a:pt x="11062" y="0"/>
                  </a:moveTo>
                  <a:cubicBezTo>
                    <a:pt x="9947" y="0"/>
                    <a:pt x="9469" y="85"/>
                    <a:pt x="9263" y="269"/>
                  </a:cubicBezTo>
                  <a:cubicBezTo>
                    <a:pt x="9255" y="253"/>
                    <a:pt x="9246" y="237"/>
                    <a:pt x="9234" y="221"/>
                  </a:cubicBezTo>
                  <a:cubicBezTo>
                    <a:pt x="9231" y="217"/>
                    <a:pt x="9227" y="215"/>
                    <a:pt x="9222" y="215"/>
                  </a:cubicBezTo>
                  <a:cubicBezTo>
                    <a:pt x="9063" y="215"/>
                    <a:pt x="7774" y="1835"/>
                    <a:pt x="7235" y="2246"/>
                  </a:cubicBezTo>
                  <a:cubicBezTo>
                    <a:pt x="5953" y="3221"/>
                    <a:pt x="4706" y="3694"/>
                    <a:pt x="3879" y="4278"/>
                  </a:cubicBezTo>
                  <a:cubicBezTo>
                    <a:pt x="894" y="6385"/>
                    <a:pt x="694" y="6508"/>
                    <a:pt x="1222" y="7207"/>
                  </a:cubicBezTo>
                  <a:cubicBezTo>
                    <a:pt x="945" y="7337"/>
                    <a:pt x="903" y="7514"/>
                    <a:pt x="910" y="7754"/>
                  </a:cubicBezTo>
                  <a:cubicBezTo>
                    <a:pt x="911" y="7798"/>
                    <a:pt x="946" y="7841"/>
                    <a:pt x="1013" y="7880"/>
                  </a:cubicBezTo>
                  <a:cubicBezTo>
                    <a:pt x="985" y="7938"/>
                    <a:pt x="956" y="8001"/>
                    <a:pt x="927" y="8073"/>
                  </a:cubicBezTo>
                  <a:cubicBezTo>
                    <a:pt x="860" y="8243"/>
                    <a:pt x="792" y="8453"/>
                    <a:pt x="726" y="8696"/>
                  </a:cubicBezTo>
                  <a:cubicBezTo>
                    <a:pt x="660" y="8941"/>
                    <a:pt x="598" y="9220"/>
                    <a:pt x="537" y="9528"/>
                  </a:cubicBezTo>
                  <a:cubicBezTo>
                    <a:pt x="292" y="10763"/>
                    <a:pt x="96" y="12481"/>
                    <a:pt x="19" y="14372"/>
                  </a:cubicBezTo>
                  <a:cubicBezTo>
                    <a:pt x="8" y="14648"/>
                    <a:pt x="2" y="14929"/>
                    <a:pt x="1" y="15212"/>
                  </a:cubicBezTo>
                  <a:cubicBezTo>
                    <a:pt x="2" y="15495"/>
                    <a:pt x="6" y="15781"/>
                    <a:pt x="13" y="16070"/>
                  </a:cubicBezTo>
                  <a:cubicBezTo>
                    <a:pt x="17" y="16214"/>
                    <a:pt x="21" y="16359"/>
                    <a:pt x="27" y="16504"/>
                  </a:cubicBezTo>
                  <a:cubicBezTo>
                    <a:pt x="33" y="16649"/>
                    <a:pt x="40" y="16794"/>
                    <a:pt x="48" y="16939"/>
                  </a:cubicBezTo>
                  <a:cubicBezTo>
                    <a:pt x="62" y="17230"/>
                    <a:pt x="78" y="17521"/>
                    <a:pt x="98" y="17813"/>
                  </a:cubicBezTo>
                  <a:cubicBezTo>
                    <a:pt x="118" y="18105"/>
                    <a:pt x="139" y="18396"/>
                    <a:pt x="159" y="18687"/>
                  </a:cubicBezTo>
                  <a:cubicBezTo>
                    <a:pt x="170" y="18832"/>
                    <a:pt x="180" y="18977"/>
                    <a:pt x="190" y="19122"/>
                  </a:cubicBezTo>
                  <a:cubicBezTo>
                    <a:pt x="201" y="19267"/>
                    <a:pt x="212" y="19411"/>
                    <a:pt x="223" y="19555"/>
                  </a:cubicBezTo>
                  <a:cubicBezTo>
                    <a:pt x="247" y="19842"/>
                    <a:pt x="265" y="20126"/>
                    <a:pt x="284" y="20410"/>
                  </a:cubicBezTo>
                  <a:cubicBezTo>
                    <a:pt x="306" y="20692"/>
                    <a:pt x="323" y="20972"/>
                    <a:pt x="338" y="21248"/>
                  </a:cubicBezTo>
                  <a:cubicBezTo>
                    <a:pt x="543" y="25015"/>
                    <a:pt x="903" y="28036"/>
                    <a:pt x="1058" y="28036"/>
                  </a:cubicBezTo>
                  <a:cubicBezTo>
                    <a:pt x="1058" y="28036"/>
                    <a:pt x="1059" y="28036"/>
                    <a:pt x="1059" y="28036"/>
                  </a:cubicBezTo>
                  <a:cubicBezTo>
                    <a:pt x="1477" y="28006"/>
                    <a:pt x="1386" y="27612"/>
                    <a:pt x="1369" y="27159"/>
                  </a:cubicBezTo>
                  <a:lnTo>
                    <a:pt x="1369" y="27159"/>
                  </a:lnTo>
                  <a:cubicBezTo>
                    <a:pt x="1456" y="27560"/>
                    <a:pt x="1584" y="27861"/>
                    <a:pt x="1761" y="27861"/>
                  </a:cubicBezTo>
                  <a:cubicBezTo>
                    <a:pt x="1765" y="27861"/>
                    <a:pt x="1769" y="27861"/>
                    <a:pt x="1772" y="27861"/>
                  </a:cubicBezTo>
                  <a:cubicBezTo>
                    <a:pt x="1807" y="27859"/>
                    <a:pt x="1784" y="27607"/>
                    <a:pt x="1727" y="27210"/>
                  </a:cubicBezTo>
                  <a:cubicBezTo>
                    <a:pt x="1668" y="26812"/>
                    <a:pt x="1586" y="26270"/>
                    <a:pt x="1496" y="25683"/>
                  </a:cubicBezTo>
                  <a:cubicBezTo>
                    <a:pt x="1450" y="25390"/>
                    <a:pt x="1409" y="25087"/>
                    <a:pt x="1366" y="24785"/>
                  </a:cubicBezTo>
                  <a:cubicBezTo>
                    <a:pt x="1324" y="24484"/>
                    <a:pt x="1281" y="24185"/>
                    <a:pt x="1249" y="23901"/>
                  </a:cubicBezTo>
                  <a:cubicBezTo>
                    <a:pt x="1183" y="23335"/>
                    <a:pt x="1130" y="22831"/>
                    <a:pt x="1125" y="22497"/>
                  </a:cubicBezTo>
                  <a:cubicBezTo>
                    <a:pt x="1120" y="22304"/>
                    <a:pt x="1118" y="22114"/>
                    <a:pt x="1117" y="21926"/>
                  </a:cubicBezTo>
                  <a:cubicBezTo>
                    <a:pt x="1117" y="21832"/>
                    <a:pt x="1115" y="21740"/>
                    <a:pt x="1115" y="21646"/>
                  </a:cubicBezTo>
                  <a:cubicBezTo>
                    <a:pt x="1117" y="21554"/>
                    <a:pt x="1118" y="21462"/>
                    <a:pt x="1119" y="21370"/>
                  </a:cubicBezTo>
                  <a:cubicBezTo>
                    <a:pt x="1126" y="21004"/>
                    <a:pt x="1135" y="20648"/>
                    <a:pt x="1150" y="20301"/>
                  </a:cubicBezTo>
                  <a:cubicBezTo>
                    <a:pt x="1167" y="19954"/>
                    <a:pt x="1188" y="19618"/>
                    <a:pt x="1210" y="19291"/>
                  </a:cubicBezTo>
                  <a:cubicBezTo>
                    <a:pt x="1221" y="19126"/>
                    <a:pt x="1233" y="18965"/>
                    <a:pt x="1248" y="18805"/>
                  </a:cubicBezTo>
                  <a:cubicBezTo>
                    <a:pt x="1262" y="18646"/>
                    <a:pt x="1275" y="18490"/>
                    <a:pt x="1289" y="18334"/>
                  </a:cubicBezTo>
                  <a:cubicBezTo>
                    <a:pt x="1302" y="18180"/>
                    <a:pt x="1317" y="18026"/>
                    <a:pt x="1330" y="17878"/>
                  </a:cubicBezTo>
                  <a:cubicBezTo>
                    <a:pt x="1344" y="17728"/>
                    <a:pt x="1360" y="17579"/>
                    <a:pt x="1375" y="17434"/>
                  </a:cubicBezTo>
                  <a:cubicBezTo>
                    <a:pt x="1404" y="17143"/>
                    <a:pt x="1432" y="16861"/>
                    <a:pt x="1458" y="16587"/>
                  </a:cubicBezTo>
                  <a:cubicBezTo>
                    <a:pt x="1484" y="16313"/>
                    <a:pt x="1511" y="16047"/>
                    <a:pt x="1532" y="15791"/>
                  </a:cubicBezTo>
                  <a:cubicBezTo>
                    <a:pt x="1553" y="15533"/>
                    <a:pt x="1568" y="15285"/>
                    <a:pt x="1584" y="15043"/>
                  </a:cubicBezTo>
                  <a:cubicBezTo>
                    <a:pt x="1609" y="14605"/>
                    <a:pt x="1630" y="14194"/>
                    <a:pt x="1657" y="13807"/>
                  </a:cubicBezTo>
                  <a:cubicBezTo>
                    <a:pt x="1683" y="13420"/>
                    <a:pt x="1708" y="13056"/>
                    <a:pt x="1730" y="12716"/>
                  </a:cubicBezTo>
                  <a:cubicBezTo>
                    <a:pt x="1783" y="12036"/>
                    <a:pt x="1823" y="11446"/>
                    <a:pt x="1865" y="10936"/>
                  </a:cubicBezTo>
                  <a:cubicBezTo>
                    <a:pt x="1885" y="10682"/>
                    <a:pt x="1901" y="10445"/>
                    <a:pt x="1915" y="10227"/>
                  </a:cubicBezTo>
                  <a:cubicBezTo>
                    <a:pt x="1931" y="10010"/>
                    <a:pt x="1945" y="9811"/>
                    <a:pt x="1956" y="9628"/>
                  </a:cubicBezTo>
                  <a:cubicBezTo>
                    <a:pt x="1979" y="9262"/>
                    <a:pt x="1985" y="8962"/>
                    <a:pt x="1985" y="8716"/>
                  </a:cubicBezTo>
                  <a:cubicBezTo>
                    <a:pt x="1985" y="8465"/>
                    <a:pt x="1972" y="8271"/>
                    <a:pt x="1944" y="8119"/>
                  </a:cubicBezTo>
                  <a:lnTo>
                    <a:pt x="1944" y="8119"/>
                  </a:lnTo>
                  <a:cubicBezTo>
                    <a:pt x="2173" y="8153"/>
                    <a:pt x="2436" y="8184"/>
                    <a:pt x="2732" y="8211"/>
                  </a:cubicBezTo>
                  <a:cubicBezTo>
                    <a:pt x="3112" y="8245"/>
                    <a:pt x="3545" y="8280"/>
                    <a:pt x="4021" y="8307"/>
                  </a:cubicBezTo>
                  <a:cubicBezTo>
                    <a:pt x="5930" y="8417"/>
                    <a:pt x="8552" y="8464"/>
                    <a:pt x="11426" y="8473"/>
                  </a:cubicBezTo>
                  <a:cubicBezTo>
                    <a:pt x="11470" y="8473"/>
                    <a:pt x="11513" y="8473"/>
                    <a:pt x="11557" y="8473"/>
                  </a:cubicBezTo>
                  <a:cubicBezTo>
                    <a:pt x="11935" y="8473"/>
                    <a:pt x="12319" y="8469"/>
                    <a:pt x="12705" y="8463"/>
                  </a:cubicBezTo>
                  <a:cubicBezTo>
                    <a:pt x="13136" y="8458"/>
                    <a:pt x="13571" y="8449"/>
                    <a:pt x="14009" y="8437"/>
                  </a:cubicBezTo>
                  <a:cubicBezTo>
                    <a:pt x="14446" y="8425"/>
                    <a:pt x="14887" y="8412"/>
                    <a:pt x="15330" y="8399"/>
                  </a:cubicBezTo>
                  <a:cubicBezTo>
                    <a:pt x="15772" y="8384"/>
                    <a:pt x="16217" y="8368"/>
                    <a:pt x="16661" y="8353"/>
                  </a:cubicBezTo>
                  <a:cubicBezTo>
                    <a:pt x="17105" y="8339"/>
                    <a:pt x="17549" y="8325"/>
                    <a:pt x="17991" y="8310"/>
                  </a:cubicBezTo>
                  <a:cubicBezTo>
                    <a:pt x="18214" y="8303"/>
                    <a:pt x="18434" y="8297"/>
                    <a:pt x="18655" y="8290"/>
                  </a:cubicBezTo>
                  <a:cubicBezTo>
                    <a:pt x="18875" y="8285"/>
                    <a:pt x="19095" y="8280"/>
                    <a:pt x="19315" y="8274"/>
                  </a:cubicBezTo>
                  <a:cubicBezTo>
                    <a:pt x="19753" y="8265"/>
                    <a:pt x="20188" y="8255"/>
                    <a:pt x="20620" y="8249"/>
                  </a:cubicBezTo>
                  <a:cubicBezTo>
                    <a:pt x="20949" y="8246"/>
                    <a:pt x="21275" y="8245"/>
                    <a:pt x="21600" y="8245"/>
                  </a:cubicBezTo>
                  <a:cubicBezTo>
                    <a:pt x="21700" y="8245"/>
                    <a:pt x="21800" y="8245"/>
                    <a:pt x="21899" y="8245"/>
                  </a:cubicBezTo>
                  <a:cubicBezTo>
                    <a:pt x="24783" y="8260"/>
                    <a:pt x="27389" y="8314"/>
                    <a:pt x="29275" y="8345"/>
                  </a:cubicBezTo>
                  <a:cubicBezTo>
                    <a:pt x="29747" y="8353"/>
                    <a:pt x="30173" y="8357"/>
                    <a:pt x="30548" y="8361"/>
                  </a:cubicBezTo>
                  <a:cubicBezTo>
                    <a:pt x="30775" y="8364"/>
                    <a:pt x="30983" y="8365"/>
                    <a:pt x="31170" y="8365"/>
                  </a:cubicBezTo>
                  <a:cubicBezTo>
                    <a:pt x="31292" y="8365"/>
                    <a:pt x="31406" y="8365"/>
                    <a:pt x="31509" y="8363"/>
                  </a:cubicBezTo>
                  <a:cubicBezTo>
                    <a:pt x="32038" y="8358"/>
                    <a:pt x="32331" y="8339"/>
                    <a:pt x="32334" y="8298"/>
                  </a:cubicBezTo>
                  <a:cubicBezTo>
                    <a:pt x="32360" y="7880"/>
                    <a:pt x="31739" y="7909"/>
                    <a:pt x="31045" y="7855"/>
                  </a:cubicBezTo>
                  <a:cubicBezTo>
                    <a:pt x="31685" y="7831"/>
                    <a:pt x="32174" y="7748"/>
                    <a:pt x="32186" y="7565"/>
                  </a:cubicBezTo>
                  <a:cubicBezTo>
                    <a:pt x="32189" y="7521"/>
                    <a:pt x="31566" y="7505"/>
                    <a:pt x="30647" y="7505"/>
                  </a:cubicBezTo>
                  <a:cubicBezTo>
                    <a:pt x="30111" y="7505"/>
                    <a:pt x="29473" y="7511"/>
                    <a:pt x="28801" y="7519"/>
                  </a:cubicBezTo>
                  <a:cubicBezTo>
                    <a:pt x="27889" y="7531"/>
                    <a:pt x="26914" y="7546"/>
                    <a:pt x="26036" y="7558"/>
                  </a:cubicBezTo>
                  <a:cubicBezTo>
                    <a:pt x="25660" y="7563"/>
                    <a:pt x="25303" y="7566"/>
                    <a:pt x="24976" y="7566"/>
                  </a:cubicBezTo>
                  <a:cubicBezTo>
                    <a:pt x="24541" y="7566"/>
                    <a:pt x="24161" y="7561"/>
                    <a:pt x="23866" y="7551"/>
                  </a:cubicBezTo>
                  <a:cubicBezTo>
                    <a:pt x="23570" y="7540"/>
                    <a:pt x="23276" y="7529"/>
                    <a:pt x="22989" y="7515"/>
                  </a:cubicBezTo>
                  <a:cubicBezTo>
                    <a:pt x="22700" y="7502"/>
                    <a:pt x="22415" y="7487"/>
                    <a:pt x="22132" y="7474"/>
                  </a:cubicBezTo>
                  <a:cubicBezTo>
                    <a:pt x="21571" y="7445"/>
                    <a:pt x="21023" y="7413"/>
                    <a:pt x="20489" y="7379"/>
                  </a:cubicBezTo>
                  <a:cubicBezTo>
                    <a:pt x="19956" y="7347"/>
                    <a:pt x="19438" y="7314"/>
                    <a:pt x="18933" y="7277"/>
                  </a:cubicBezTo>
                  <a:cubicBezTo>
                    <a:pt x="18428" y="7243"/>
                    <a:pt x="17937" y="7207"/>
                    <a:pt x="17462" y="7174"/>
                  </a:cubicBezTo>
                  <a:cubicBezTo>
                    <a:pt x="16508" y="7103"/>
                    <a:pt x="15609" y="7044"/>
                    <a:pt x="14761" y="6988"/>
                  </a:cubicBezTo>
                  <a:cubicBezTo>
                    <a:pt x="14337" y="6964"/>
                    <a:pt x="13925" y="6943"/>
                    <a:pt x="13529" y="6926"/>
                  </a:cubicBezTo>
                  <a:cubicBezTo>
                    <a:pt x="13129" y="6908"/>
                    <a:pt x="12744" y="6894"/>
                    <a:pt x="12371" y="6889"/>
                  </a:cubicBezTo>
                  <a:cubicBezTo>
                    <a:pt x="11694" y="6880"/>
                    <a:pt x="11056" y="6868"/>
                    <a:pt x="10456" y="6862"/>
                  </a:cubicBezTo>
                  <a:cubicBezTo>
                    <a:pt x="9856" y="6856"/>
                    <a:pt x="9293" y="6851"/>
                    <a:pt x="8766" y="6845"/>
                  </a:cubicBezTo>
                  <a:cubicBezTo>
                    <a:pt x="8218" y="6844"/>
                    <a:pt x="7708" y="6842"/>
                    <a:pt x="7234" y="6842"/>
                  </a:cubicBezTo>
                  <a:cubicBezTo>
                    <a:pt x="6795" y="6842"/>
                    <a:pt x="6386" y="6843"/>
                    <a:pt x="6005" y="6849"/>
                  </a:cubicBezTo>
                  <a:cubicBezTo>
                    <a:pt x="5608" y="6854"/>
                    <a:pt x="5243" y="6858"/>
                    <a:pt x="4906" y="6863"/>
                  </a:cubicBezTo>
                  <a:cubicBezTo>
                    <a:pt x="4570" y="6869"/>
                    <a:pt x="4260" y="6879"/>
                    <a:pt x="3977" y="6886"/>
                  </a:cubicBezTo>
                  <a:cubicBezTo>
                    <a:pt x="3482" y="6905"/>
                    <a:pt x="3068" y="6922"/>
                    <a:pt x="2719" y="6949"/>
                  </a:cubicBezTo>
                  <a:cubicBezTo>
                    <a:pt x="3272" y="6664"/>
                    <a:pt x="3926" y="6241"/>
                    <a:pt x="4593" y="5734"/>
                  </a:cubicBezTo>
                  <a:cubicBezTo>
                    <a:pt x="5505" y="5041"/>
                    <a:pt x="6322" y="4018"/>
                    <a:pt x="7178" y="3252"/>
                  </a:cubicBezTo>
                  <a:cubicBezTo>
                    <a:pt x="8306" y="2243"/>
                    <a:pt x="9267" y="1385"/>
                    <a:pt x="9606" y="985"/>
                  </a:cubicBezTo>
                  <a:cubicBezTo>
                    <a:pt x="10942" y="1404"/>
                    <a:pt x="14863" y="1789"/>
                    <a:pt x="19440" y="1997"/>
                  </a:cubicBezTo>
                  <a:cubicBezTo>
                    <a:pt x="20637" y="2052"/>
                    <a:pt x="21883" y="2067"/>
                    <a:pt x="23143" y="2067"/>
                  </a:cubicBezTo>
                  <a:cubicBezTo>
                    <a:pt x="24741" y="2067"/>
                    <a:pt x="26362" y="2043"/>
                    <a:pt x="27934" y="2043"/>
                  </a:cubicBezTo>
                  <a:cubicBezTo>
                    <a:pt x="28562" y="2043"/>
                    <a:pt x="29183" y="2047"/>
                    <a:pt x="29791" y="2058"/>
                  </a:cubicBezTo>
                  <a:cubicBezTo>
                    <a:pt x="33200" y="2119"/>
                    <a:pt x="36216" y="2174"/>
                    <a:pt x="38088" y="2174"/>
                  </a:cubicBezTo>
                  <a:cubicBezTo>
                    <a:pt x="38643" y="2174"/>
                    <a:pt x="39097" y="2170"/>
                    <a:pt x="39432" y="2159"/>
                  </a:cubicBezTo>
                  <a:lnTo>
                    <a:pt x="39432" y="2159"/>
                  </a:lnTo>
                  <a:cubicBezTo>
                    <a:pt x="39169" y="2449"/>
                    <a:pt x="38440" y="3712"/>
                    <a:pt x="38072" y="4070"/>
                  </a:cubicBezTo>
                  <a:cubicBezTo>
                    <a:pt x="37084" y="5028"/>
                    <a:pt x="36036" y="5517"/>
                    <a:pt x="35388" y="6095"/>
                  </a:cubicBezTo>
                  <a:cubicBezTo>
                    <a:pt x="33825" y="7490"/>
                    <a:pt x="33239" y="8003"/>
                    <a:pt x="33206" y="8383"/>
                  </a:cubicBezTo>
                  <a:cubicBezTo>
                    <a:pt x="33086" y="8415"/>
                    <a:pt x="32986" y="8615"/>
                    <a:pt x="32908" y="8951"/>
                  </a:cubicBezTo>
                  <a:cubicBezTo>
                    <a:pt x="32865" y="9130"/>
                    <a:pt x="32829" y="9351"/>
                    <a:pt x="32797" y="9604"/>
                  </a:cubicBezTo>
                  <a:cubicBezTo>
                    <a:pt x="32766" y="9859"/>
                    <a:pt x="32737" y="10147"/>
                    <a:pt x="32716" y="10466"/>
                  </a:cubicBezTo>
                  <a:cubicBezTo>
                    <a:pt x="32629" y="11736"/>
                    <a:pt x="32610" y="13479"/>
                    <a:pt x="32641" y="15387"/>
                  </a:cubicBezTo>
                  <a:cubicBezTo>
                    <a:pt x="32645" y="15666"/>
                    <a:pt x="32653" y="15950"/>
                    <a:pt x="32666" y="16234"/>
                  </a:cubicBezTo>
                  <a:cubicBezTo>
                    <a:pt x="32677" y="16520"/>
                    <a:pt x="32691" y="16809"/>
                    <a:pt x="32709" y="17099"/>
                  </a:cubicBezTo>
                  <a:cubicBezTo>
                    <a:pt x="32728" y="17389"/>
                    <a:pt x="32747" y="17681"/>
                    <a:pt x="32765" y="17976"/>
                  </a:cubicBezTo>
                  <a:cubicBezTo>
                    <a:pt x="32787" y="18270"/>
                    <a:pt x="32808" y="18563"/>
                    <a:pt x="32830" y="18859"/>
                  </a:cubicBezTo>
                  <a:cubicBezTo>
                    <a:pt x="32850" y="19154"/>
                    <a:pt x="32872" y="19448"/>
                    <a:pt x="32892" y="19743"/>
                  </a:cubicBezTo>
                  <a:cubicBezTo>
                    <a:pt x="32901" y="19890"/>
                    <a:pt x="32911" y="20037"/>
                    <a:pt x="32921" y="20183"/>
                  </a:cubicBezTo>
                  <a:cubicBezTo>
                    <a:pt x="32930" y="20329"/>
                    <a:pt x="32938" y="20475"/>
                    <a:pt x="32947" y="20623"/>
                  </a:cubicBezTo>
                  <a:cubicBezTo>
                    <a:pt x="32963" y="20914"/>
                    <a:pt x="32979" y="21204"/>
                    <a:pt x="32991" y="21489"/>
                  </a:cubicBezTo>
                  <a:cubicBezTo>
                    <a:pt x="33002" y="21777"/>
                    <a:pt x="33010" y="22060"/>
                    <a:pt x="33013" y="22341"/>
                  </a:cubicBezTo>
                  <a:cubicBezTo>
                    <a:pt x="33075" y="26176"/>
                    <a:pt x="32963" y="29278"/>
                    <a:pt x="33129" y="29288"/>
                  </a:cubicBezTo>
                  <a:cubicBezTo>
                    <a:pt x="33143" y="29289"/>
                    <a:pt x="33156" y="29290"/>
                    <a:pt x="33168" y="29290"/>
                  </a:cubicBezTo>
                  <a:cubicBezTo>
                    <a:pt x="33545" y="29290"/>
                    <a:pt x="33509" y="28887"/>
                    <a:pt x="33549" y="28440"/>
                  </a:cubicBezTo>
                  <a:cubicBezTo>
                    <a:pt x="33585" y="28867"/>
                    <a:pt x="33676" y="29197"/>
                    <a:pt x="33859" y="29209"/>
                  </a:cubicBezTo>
                  <a:cubicBezTo>
                    <a:pt x="33859" y="29209"/>
                    <a:pt x="33859" y="29209"/>
                    <a:pt x="33859" y="29209"/>
                  </a:cubicBezTo>
                  <a:cubicBezTo>
                    <a:pt x="33900" y="29209"/>
                    <a:pt x="33907" y="28843"/>
                    <a:pt x="33894" y="28293"/>
                  </a:cubicBezTo>
                  <a:lnTo>
                    <a:pt x="33894" y="28293"/>
                  </a:lnTo>
                  <a:cubicBezTo>
                    <a:pt x="33941" y="28376"/>
                    <a:pt x="34009" y="28471"/>
                    <a:pt x="34091" y="28579"/>
                  </a:cubicBezTo>
                  <a:cubicBezTo>
                    <a:pt x="34184" y="28704"/>
                    <a:pt x="34337" y="28761"/>
                    <a:pt x="34530" y="28761"/>
                  </a:cubicBezTo>
                  <a:cubicBezTo>
                    <a:pt x="34995" y="28761"/>
                    <a:pt x="35697" y="28431"/>
                    <a:pt x="36391" y="27909"/>
                  </a:cubicBezTo>
                  <a:cubicBezTo>
                    <a:pt x="36965" y="27477"/>
                    <a:pt x="37410" y="26744"/>
                    <a:pt x="37928" y="26239"/>
                  </a:cubicBezTo>
                  <a:cubicBezTo>
                    <a:pt x="38816" y="25374"/>
                    <a:pt x="39536" y="24680"/>
                    <a:pt x="39439" y="24551"/>
                  </a:cubicBezTo>
                  <a:cubicBezTo>
                    <a:pt x="39315" y="24386"/>
                    <a:pt x="39236" y="24334"/>
                    <a:pt x="39173" y="24334"/>
                  </a:cubicBezTo>
                  <a:cubicBezTo>
                    <a:pt x="39108" y="24334"/>
                    <a:pt x="39060" y="24387"/>
                    <a:pt x="38996" y="24428"/>
                  </a:cubicBezTo>
                  <a:cubicBezTo>
                    <a:pt x="39067" y="24296"/>
                    <a:pt x="39082" y="24144"/>
                    <a:pt x="38972" y="23999"/>
                  </a:cubicBezTo>
                  <a:cubicBezTo>
                    <a:pt x="38968" y="23994"/>
                    <a:pt x="38963" y="23992"/>
                    <a:pt x="38957" y="23992"/>
                  </a:cubicBezTo>
                  <a:cubicBezTo>
                    <a:pt x="38822" y="23992"/>
                    <a:pt x="38136" y="25131"/>
                    <a:pt x="37801" y="25383"/>
                  </a:cubicBezTo>
                  <a:cubicBezTo>
                    <a:pt x="36993" y="25991"/>
                    <a:pt x="36125" y="26169"/>
                    <a:pt x="35596" y="26522"/>
                  </a:cubicBezTo>
                  <a:cubicBezTo>
                    <a:pt x="34565" y="27210"/>
                    <a:pt x="34053" y="27547"/>
                    <a:pt x="33882" y="27822"/>
                  </a:cubicBezTo>
                  <a:cubicBezTo>
                    <a:pt x="33873" y="27551"/>
                    <a:pt x="33861" y="27254"/>
                    <a:pt x="33848" y="26948"/>
                  </a:cubicBezTo>
                  <a:cubicBezTo>
                    <a:pt x="33821" y="26340"/>
                    <a:pt x="33791" y="25688"/>
                    <a:pt x="33764" y="25102"/>
                  </a:cubicBezTo>
                  <a:cubicBezTo>
                    <a:pt x="33738" y="24517"/>
                    <a:pt x="33727" y="23998"/>
                    <a:pt x="33736" y="23654"/>
                  </a:cubicBezTo>
                  <a:cubicBezTo>
                    <a:pt x="33764" y="22863"/>
                    <a:pt x="33805" y="22114"/>
                    <a:pt x="33857" y="21404"/>
                  </a:cubicBezTo>
                  <a:cubicBezTo>
                    <a:pt x="33881" y="21048"/>
                    <a:pt x="33908" y="20703"/>
                    <a:pt x="33936" y="20366"/>
                  </a:cubicBezTo>
                  <a:cubicBezTo>
                    <a:pt x="33964" y="20029"/>
                    <a:pt x="33993" y="19702"/>
                    <a:pt x="34020" y="19384"/>
                  </a:cubicBezTo>
                  <a:cubicBezTo>
                    <a:pt x="34077" y="18748"/>
                    <a:pt x="34124" y="18148"/>
                    <a:pt x="34167" y="17582"/>
                  </a:cubicBezTo>
                  <a:cubicBezTo>
                    <a:pt x="34186" y="17299"/>
                    <a:pt x="34203" y="17025"/>
                    <a:pt x="34214" y="16759"/>
                  </a:cubicBezTo>
                  <a:cubicBezTo>
                    <a:pt x="34226" y="16493"/>
                    <a:pt x="34236" y="16235"/>
                    <a:pt x="34236" y="15985"/>
                  </a:cubicBezTo>
                  <a:cubicBezTo>
                    <a:pt x="34237" y="15533"/>
                    <a:pt x="34240" y="15109"/>
                    <a:pt x="34238" y="14707"/>
                  </a:cubicBezTo>
                  <a:cubicBezTo>
                    <a:pt x="34236" y="14307"/>
                    <a:pt x="34235" y="13931"/>
                    <a:pt x="34233" y="13579"/>
                  </a:cubicBezTo>
                  <a:cubicBezTo>
                    <a:pt x="34222" y="12875"/>
                    <a:pt x="34214" y="12265"/>
                    <a:pt x="34195" y="11736"/>
                  </a:cubicBezTo>
                  <a:cubicBezTo>
                    <a:pt x="34187" y="11472"/>
                    <a:pt x="34178" y="11229"/>
                    <a:pt x="34168" y="11004"/>
                  </a:cubicBezTo>
                  <a:cubicBezTo>
                    <a:pt x="34157" y="10779"/>
                    <a:pt x="34146" y="10573"/>
                    <a:pt x="34134" y="10385"/>
                  </a:cubicBezTo>
                  <a:cubicBezTo>
                    <a:pt x="34108" y="10007"/>
                    <a:pt x="34081" y="9699"/>
                    <a:pt x="34044" y="9447"/>
                  </a:cubicBezTo>
                  <a:cubicBezTo>
                    <a:pt x="34020" y="9280"/>
                    <a:pt x="33994" y="9139"/>
                    <a:pt x="33964" y="9018"/>
                  </a:cubicBezTo>
                  <a:cubicBezTo>
                    <a:pt x="34519" y="8903"/>
                    <a:pt x="35412" y="8280"/>
                    <a:pt x="36298" y="7418"/>
                  </a:cubicBezTo>
                  <a:cubicBezTo>
                    <a:pt x="37001" y="6736"/>
                    <a:pt x="37557" y="5752"/>
                    <a:pt x="38197" y="5005"/>
                  </a:cubicBezTo>
                  <a:cubicBezTo>
                    <a:pt x="38594" y="4539"/>
                    <a:pt x="38965" y="4108"/>
                    <a:pt x="39270" y="3741"/>
                  </a:cubicBezTo>
                  <a:lnTo>
                    <a:pt x="39270" y="3741"/>
                  </a:lnTo>
                  <a:cubicBezTo>
                    <a:pt x="39007" y="5025"/>
                    <a:pt x="38835" y="7341"/>
                    <a:pt x="38796" y="9962"/>
                  </a:cubicBezTo>
                  <a:cubicBezTo>
                    <a:pt x="38761" y="12300"/>
                    <a:pt x="39040" y="14899"/>
                    <a:pt x="39096" y="17241"/>
                  </a:cubicBezTo>
                  <a:cubicBezTo>
                    <a:pt x="39190" y="21247"/>
                    <a:pt x="39264" y="24480"/>
                    <a:pt x="39427" y="24482"/>
                  </a:cubicBezTo>
                  <a:cubicBezTo>
                    <a:pt x="39430" y="24482"/>
                    <a:pt x="39434" y="24482"/>
                    <a:pt x="39437" y="24482"/>
                  </a:cubicBezTo>
                  <a:cubicBezTo>
                    <a:pt x="39843" y="24482"/>
                    <a:pt x="39787" y="24056"/>
                    <a:pt x="39806" y="23578"/>
                  </a:cubicBezTo>
                  <a:lnTo>
                    <a:pt x="39806" y="23578"/>
                  </a:lnTo>
                  <a:cubicBezTo>
                    <a:pt x="39861" y="24019"/>
                    <a:pt x="39968" y="24357"/>
                    <a:pt x="40151" y="24359"/>
                  </a:cubicBezTo>
                  <a:cubicBezTo>
                    <a:pt x="40151" y="24359"/>
                    <a:pt x="40151" y="24359"/>
                    <a:pt x="40151" y="24359"/>
                  </a:cubicBezTo>
                  <a:cubicBezTo>
                    <a:pt x="40293" y="24359"/>
                    <a:pt x="39815" y="20027"/>
                    <a:pt x="39837" y="18598"/>
                  </a:cubicBezTo>
                  <a:cubicBezTo>
                    <a:pt x="39881" y="15310"/>
                    <a:pt x="40300" y="12707"/>
                    <a:pt x="40367" y="10638"/>
                  </a:cubicBezTo>
                  <a:cubicBezTo>
                    <a:pt x="40581" y="4048"/>
                    <a:pt x="40630" y="2908"/>
                    <a:pt x="40033" y="2719"/>
                  </a:cubicBezTo>
                  <a:cubicBezTo>
                    <a:pt x="40069" y="2651"/>
                    <a:pt x="40079" y="2603"/>
                    <a:pt x="40059" y="2583"/>
                  </a:cubicBezTo>
                  <a:cubicBezTo>
                    <a:pt x="39940" y="2460"/>
                    <a:pt x="39856" y="2416"/>
                    <a:pt x="39787" y="2416"/>
                  </a:cubicBezTo>
                  <a:cubicBezTo>
                    <a:pt x="39688" y="2416"/>
                    <a:pt x="39622" y="2508"/>
                    <a:pt x="39532" y="2586"/>
                  </a:cubicBezTo>
                  <a:cubicBezTo>
                    <a:pt x="39609" y="2434"/>
                    <a:pt x="39636" y="2279"/>
                    <a:pt x="39555" y="2153"/>
                  </a:cubicBezTo>
                  <a:cubicBezTo>
                    <a:pt x="39897" y="2138"/>
                    <a:pt x="40082" y="2118"/>
                    <a:pt x="40084" y="2084"/>
                  </a:cubicBezTo>
                  <a:cubicBezTo>
                    <a:pt x="40102" y="1668"/>
                    <a:pt x="39491" y="1705"/>
                    <a:pt x="38807" y="1660"/>
                  </a:cubicBezTo>
                  <a:cubicBezTo>
                    <a:pt x="39436" y="1627"/>
                    <a:pt x="39919" y="1537"/>
                    <a:pt x="39926" y="1354"/>
                  </a:cubicBezTo>
                  <a:cubicBezTo>
                    <a:pt x="39928" y="1323"/>
                    <a:pt x="39628" y="1311"/>
                    <a:pt x="39139" y="1311"/>
                  </a:cubicBezTo>
                  <a:cubicBezTo>
                    <a:pt x="37753" y="1311"/>
                    <a:pt x="34844" y="1404"/>
                    <a:pt x="32930" y="1404"/>
                  </a:cubicBezTo>
                  <a:cubicBezTo>
                    <a:pt x="32457" y="1404"/>
                    <a:pt x="32045" y="1398"/>
                    <a:pt x="31732" y="1384"/>
                  </a:cubicBezTo>
                  <a:cubicBezTo>
                    <a:pt x="27057" y="1171"/>
                    <a:pt x="23367" y="626"/>
                    <a:pt x="20428" y="455"/>
                  </a:cubicBezTo>
                  <a:cubicBezTo>
                    <a:pt x="15410" y="165"/>
                    <a:pt x="12617" y="0"/>
                    <a:pt x="1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449650" y="3479425"/>
              <a:ext cx="774550" cy="44325"/>
            </a:xfrm>
            <a:custGeom>
              <a:avLst/>
              <a:gdLst/>
              <a:ahLst/>
              <a:cxnLst/>
              <a:rect l="l" t="t" r="r" b="b"/>
              <a:pathLst>
                <a:path w="30982" h="1773" extrusionOk="0">
                  <a:moveTo>
                    <a:pt x="2943" y="1"/>
                  </a:moveTo>
                  <a:cubicBezTo>
                    <a:pt x="259" y="1"/>
                    <a:pt x="17" y="199"/>
                    <a:pt x="8" y="749"/>
                  </a:cubicBezTo>
                  <a:cubicBezTo>
                    <a:pt x="0" y="1278"/>
                    <a:pt x="4677" y="1673"/>
                    <a:pt x="10355" y="1765"/>
                  </a:cubicBezTo>
                  <a:cubicBezTo>
                    <a:pt x="10666" y="1770"/>
                    <a:pt x="10981" y="1773"/>
                    <a:pt x="11298" y="1773"/>
                  </a:cubicBezTo>
                  <a:cubicBezTo>
                    <a:pt x="14365" y="1773"/>
                    <a:pt x="17677" y="1558"/>
                    <a:pt x="20691" y="1524"/>
                  </a:cubicBezTo>
                  <a:cubicBezTo>
                    <a:pt x="26379" y="1460"/>
                    <a:pt x="30973" y="1413"/>
                    <a:pt x="30976" y="1251"/>
                  </a:cubicBezTo>
                  <a:cubicBezTo>
                    <a:pt x="30981" y="835"/>
                    <a:pt x="30373" y="890"/>
                    <a:pt x="29688" y="865"/>
                  </a:cubicBezTo>
                  <a:cubicBezTo>
                    <a:pt x="30315" y="813"/>
                    <a:pt x="30794" y="708"/>
                    <a:pt x="30798" y="527"/>
                  </a:cubicBezTo>
                  <a:cubicBezTo>
                    <a:pt x="30798" y="507"/>
                    <a:pt x="30680" y="499"/>
                    <a:pt x="30470" y="499"/>
                  </a:cubicBezTo>
                  <a:cubicBezTo>
                    <a:pt x="29226" y="499"/>
                    <a:pt x="24764" y="796"/>
                    <a:pt x="22853" y="796"/>
                  </a:cubicBezTo>
                  <a:cubicBezTo>
                    <a:pt x="22769" y="796"/>
                    <a:pt x="22689" y="795"/>
                    <a:pt x="22615" y="794"/>
                  </a:cubicBezTo>
                  <a:cubicBezTo>
                    <a:pt x="17941" y="718"/>
                    <a:pt x="14240" y="279"/>
                    <a:pt x="11302" y="194"/>
                  </a:cubicBezTo>
                  <a:cubicBezTo>
                    <a:pt x="7221" y="77"/>
                    <a:pt x="4611" y="1"/>
                    <a:pt x="2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628525" y="2839200"/>
              <a:ext cx="25150" cy="105325"/>
            </a:xfrm>
            <a:custGeom>
              <a:avLst/>
              <a:gdLst/>
              <a:ahLst/>
              <a:cxnLst/>
              <a:rect l="l" t="t" r="r" b="b"/>
              <a:pathLst>
                <a:path w="1006" h="4213" extrusionOk="0">
                  <a:moveTo>
                    <a:pt x="548" y="0"/>
                  </a:moveTo>
                  <a:cubicBezTo>
                    <a:pt x="291" y="0"/>
                    <a:pt x="90" y="617"/>
                    <a:pt x="34" y="1378"/>
                  </a:cubicBezTo>
                  <a:cubicBezTo>
                    <a:pt x="1" y="1830"/>
                    <a:pt x="123" y="2342"/>
                    <a:pt x="135" y="2797"/>
                  </a:cubicBezTo>
                  <a:cubicBezTo>
                    <a:pt x="156" y="3576"/>
                    <a:pt x="171" y="4204"/>
                    <a:pt x="252" y="4211"/>
                  </a:cubicBezTo>
                  <a:cubicBezTo>
                    <a:pt x="267" y="4213"/>
                    <a:pt x="282" y="4213"/>
                    <a:pt x="294" y="4213"/>
                  </a:cubicBezTo>
                  <a:cubicBezTo>
                    <a:pt x="457" y="4213"/>
                    <a:pt x="436" y="4135"/>
                    <a:pt x="446" y="4048"/>
                  </a:cubicBezTo>
                  <a:lnTo>
                    <a:pt x="446" y="4048"/>
                  </a:lnTo>
                  <a:cubicBezTo>
                    <a:pt x="471" y="4136"/>
                    <a:pt x="523" y="4204"/>
                    <a:pt x="613" y="4211"/>
                  </a:cubicBezTo>
                  <a:cubicBezTo>
                    <a:pt x="613" y="4211"/>
                    <a:pt x="613" y="4211"/>
                    <a:pt x="614" y="4211"/>
                  </a:cubicBezTo>
                  <a:cubicBezTo>
                    <a:pt x="683" y="4211"/>
                    <a:pt x="474" y="3360"/>
                    <a:pt x="495" y="3085"/>
                  </a:cubicBezTo>
                  <a:cubicBezTo>
                    <a:pt x="543" y="2451"/>
                    <a:pt x="769" y="1961"/>
                    <a:pt x="816" y="1561"/>
                  </a:cubicBezTo>
                  <a:cubicBezTo>
                    <a:pt x="988" y="116"/>
                    <a:pt x="1005" y="33"/>
                    <a:pt x="560" y="0"/>
                  </a:cubicBezTo>
                  <a:cubicBezTo>
                    <a:pt x="556" y="0"/>
                    <a:pt x="552"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626450" y="3011075"/>
              <a:ext cx="24225" cy="97975"/>
            </a:xfrm>
            <a:custGeom>
              <a:avLst/>
              <a:gdLst/>
              <a:ahLst/>
              <a:cxnLst/>
              <a:rect l="l" t="t" r="r" b="b"/>
              <a:pathLst>
                <a:path w="969" h="3919" extrusionOk="0">
                  <a:moveTo>
                    <a:pt x="514" y="0"/>
                  </a:moveTo>
                  <a:cubicBezTo>
                    <a:pt x="255" y="0"/>
                    <a:pt x="66" y="577"/>
                    <a:pt x="25" y="1285"/>
                  </a:cubicBezTo>
                  <a:cubicBezTo>
                    <a:pt x="1" y="1705"/>
                    <a:pt x="132" y="2181"/>
                    <a:pt x="152" y="2603"/>
                  </a:cubicBezTo>
                  <a:cubicBezTo>
                    <a:pt x="189" y="3328"/>
                    <a:pt x="216" y="3912"/>
                    <a:pt x="296" y="3917"/>
                  </a:cubicBezTo>
                  <a:cubicBezTo>
                    <a:pt x="310" y="3918"/>
                    <a:pt x="323" y="3918"/>
                    <a:pt x="335" y="3918"/>
                  </a:cubicBezTo>
                  <a:cubicBezTo>
                    <a:pt x="500" y="3918"/>
                    <a:pt x="478" y="3844"/>
                    <a:pt x="488" y="3764"/>
                  </a:cubicBezTo>
                  <a:lnTo>
                    <a:pt x="488" y="3764"/>
                  </a:lnTo>
                  <a:cubicBezTo>
                    <a:pt x="514" y="3844"/>
                    <a:pt x="567" y="3909"/>
                    <a:pt x="658" y="3914"/>
                  </a:cubicBezTo>
                  <a:cubicBezTo>
                    <a:pt x="659" y="3914"/>
                    <a:pt x="659" y="3914"/>
                    <a:pt x="659" y="3914"/>
                  </a:cubicBezTo>
                  <a:cubicBezTo>
                    <a:pt x="728" y="3914"/>
                    <a:pt x="504" y="3126"/>
                    <a:pt x="519" y="2869"/>
                  </a:cubicBezTo>
                  <a:cubicBezTo>
                    <a:pt x="552" y="2277"/>
                    <a:pt x="769" y="1819"/>
                    <a:pt x="809" y="1449"/>
                  </a:cubicBezTo>
                  <a:cubicBezTo>
                    <a:pt x="954" y="105"/>
                    <a:pt x="969" y="27"/>
                    <a:pt x="524" y="1"/>
                  </a:cubicBezTo>
                  <a:cubicBezTo>
                    <a:pt x="521" y="0"/>
                    <a:pt x="517" y="0"/>
                    <a:pt x="5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625325" y="3136575"/>
              <a:ext cx="25800" cy="85525"/>
            </a:xfrm>
            <a:custGeom>
              <a:avLst/>
              <a:gdLst/>
              <a:ahLst/>
              <a:cxnLst/>
              <a:rect l="l" t="t" r="r" b="b"/>
              <a:pathLst>
                <a:path w="1032" h="3421" extrusionOk="0">
                  <a:moveTo>
                    <a:pt x="567" y="0"/>
                  </a:moveTo>
                  <a:cubicBezTo>
                    <a:pt x="314" y="0"/>
                    <a:pt x="109" y="486"/>
                    <a:pt x="42" y="1094"/>
                  </a:cubicBezTo>
                  <a:cubicBezTo>
                    <a:pt x="1" y="1459"/>
                    <a:pt x="116" y="1879"/>
                    <a:pt x="121" y="2250"/>
                  </a:cubicBezTo>
                  <a:cubicBezTo>
                    <a:pt x="130" y="2883"/>
                    <a:pt x="135" y="3393"/>
                    <a:pt x="216" y="3403"/>
                  </a:cubicBezTo>
                  <a:cubicBezTo>
                    <a:pt x="243" y="3406"/>
                    <a:pt x="266" y="3407"/>
                    <a:pt x="286" y="3407"/>
                  </a:cubicBezTo>
                  <a:cubicBezTo>
                    <a:pt x="418" y="3407"/>
                    <a:pt x="400" y="3346"/>
                    <a:pt x="413" y="3280"/>
                  </a:cubicBezTo>
                  <a:lnTo>
                    <a:pt x="413" y="3280"/>
                  </a:lnTo>
                  <a:cubicBezTo>
                    <a:pt x="436" y="3352"/>
                    <a:pt x="487" y="3410"/>
                    <a:pt x="578" y="3421"/>
                  </a:cubicBezTo>
                  <a:cubicBezTo>
                    <a:pt x="578" y="3421"/>
                    <a:pt x="579" y="3421"/>
                    <a:pt x="579" y="3421"/>
                  </a:cubicBezTo>
                  <a:cubicBezTo>
                    <a:pt x="646" y="3421"/>
                    <a:pt x="452" y="2722"/>
                    <a:pt x="477" y="2501"/>
                  </a:cubicBezTo>
                  <a:cubicBezTo>
                    <a:pt x="533" y="1988"/>
                    <a:pt x="766" y="1601"/>
                    <a:pt x="819" y="1281"/>
                  </a:cubicBezTo>
                  <a:cubicBezTo>
                    <a:pt x="1013" y="118"/>
                    <a:pt x="1031" y="50"/>
                    <a:pt x="588" y="2"/>
                  </a:cubicBezTo>
                  <a:cubicBezTo>
                    <a:pt x="581" y="1"/>
                    <a:pt x="574" y="0"/>
                    <a:pt x="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626075" y="3267825"/>
              <a:ext cx="22850" cy="97950"/>
            </a:xfrm>
            <a:custGeom>
              <a:avLst/>
              <a:gdLst/>
              <a:ahLst/>
              <a:cxnLst/>
              <a:rect l="l" t="t" r="r" b="b"/>
              <a:pathLst>
                <a:path w="914" h="3918" extrusionOk="0">
                  <a:moveTo>
                    <a:pt x="463" y="0"/>
                  </a:moveTo>
                  <a:cubicBezTo>
                    <a:pt x="202" y="0"/>
                    <a:pt x="29" y="586"/>
                    <a:pt x="12" y="1299"/>
                  </a:cubicBezTo>
                  <a:cubicBezTo>
                    <a:pt x="1" y="1720"/>
                    <a:pt x="148" y="2190"/>
                    <a:pt x="184" y="2612"/>
                  </a:cubicBezTo>
                  <a:cubicBezTo>
                    <a:pt x="244" y="3333"/>
                    <a:pt x="290" y="3916"/>
                    <a:pt x="370" y="3917"/>
                  </a:cubicBezTo>
                  <a:cubicBezTo>
                    <a:pt x="377" y="3917"/>
                    <a:pt x="384" y="3917"/>
                    <a:pt x="390" y="3917"/>
                  </a:cubicBezTo>
                  <a:cubicBezTo>
                    <a:pt x="578" y="3917"/>
                    <a:pt x="549" y="3841"/>
                    <a:pt x="556" y="3758"/>
                  </a:cubicBezTo>
                  <a:lnTo>
                    <a:pt x="556" y="3758"/>
                  </a:lnTo>
                  <a:cubicBezTo>
                    <a:pt x="586" y="3839"/>
                    <a:pt x="640" y="3901"/>
                    <a:pt x="731" y="3902"/>
                  </a:cubicBezTo>
                  <a:cubicBezTo>
                    <a:pt x="731" y="3902"/>
                    <a:pt x="731" y="3902"/>
                    <a:pt x="732" y="3902"/>
                  </a:cubicBezTo>
                  <a:cubicBezTo>
                    <a:pt x="802" y="3902"/>
                    <a:pt x="550" y="3119"/>
                    <a:pt x="556" y="2863"/>
                  </a:cubicBezTo>
                  <a:cubicBezTo>
                    <a:pt x="571" y="2272"/>
                    <a:pt x="773" y="1807"/>
                    <a:pt x="800" y="1436"/>
                  </a:cubicBezTo>
                  <a:cubicBezTo>
                    <a:pt x="900" y="89"/>
                    <a:pt x="914" y="10"/>
                    <a:pt x="468" y="0"/>
                  </a:cubicBezTo>
                  <a:cubicBezTo>
                    <a:pt x="467" y="0"/>
                    <a:pt x="465"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489050" y="3419000"/>
              <a:ext cx="72650" cy="46575"/>
            </a:xfrm>
            <a:custGeom>
              <a:avLst/>
              <a:gdLst/>
              <a:ahLst/>
              <a:cxnLst/>
              <a:rect l="l" t="t" r="r" b="b"/>
              <a:pathLst>
                <a:path w="2906" h="1863" extrusionOk="0">
                  <a:moveTo>
                    <a:pt x="2676" y="0"/>
                  </a:moveTo>
                  <a:cubicBezTo>
                    <a:pt x="2607" y="0"/>
                    <a:pt x="2240" y="466"/>
                    <a:pt x="2077" y="553"/>
                  </a:cubicBezTo>
                  <a:cubicBezTo>
                    <a:pt x="1675" y="766"/>
                    <a:pt x="1268" y="766"/>
                    <a:pt x="1007" y="883"/>
                  </a:cubicBezTo>
                  <a:cubicBezTo>
                    <a:pt x="59" y="1308"/>
                    <a:pt x="0" y="1326"/>
                    <a:pt x="208" y="1721"/>
                  </a:cubicBezTo>
                  <a:cubicBezTo>
                    <a:pt x="260" y="1818"/>
                    <a:pt x="373" y="1863"/>
                    <a:pt x="523" y="1863"/>
                  </a:cubicBezTo>
                  <a:cubicBezTo>
                    <a:pt x="732" y="1863"/>
                    <a:pt x="1012" y="1776"/>
                    <a:pt x="1297" y="1627"/>
                  </a:cubicBezTo>
                  <a:cubicBezTo>
                    <a:pt x="1582" y="1476"/>
                    <a:pt x="1824" y="1169"/>
                    <a:pt x="2088" y="977"/>
                  </a:cubicBezTo>
                  <a:cubicBezTo>
                    <a:pt x="2541" y="650"/>
                    <a:pt x="2906" y="389"/>
                    <a:pt x="2868" y="316"/>
                  </a:cubicBezTo>
                  <a:cubicBezTo>
                    <a:pt x="2813" y="212"/>
                    <a:pt x="2778" y="184"/>
                    <a:pt x="2746" y="184"/>
                  </a:cubicBezTo>
                  <a:cubicBezTo>
                    <a:pt x="2722" y="184"/>
                    <a:pt x="2700" y="202"/>
                    <a:pt x="2673" y="213"/>
                  </a:cubicBezTo>
                  <a:cubicBezTo>
                    <a:pt x="2711" y="158"/>
                    <a:pt x="2726" y="86"/>
                    <a:pt x="2685" y="6"/>
                  </a:cubicBezTo>
                  <a:cubicBezTo>
                    <a:pt x="2683" y="2"/>
                    <a:pt x="2680" y="0"/>
                    <a:pt x="2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598725" y="3376825"/>
              <a:ext cx="41800" cy="29450"/>
            </a:xfrm>
            <a:custGeom>
              <a:avLst/>
              <a:gdLst/>
              <a:ahLst/>
              <a:cxnLst/>
              <a:rect l="l" t="t" r="r" b="b"/>
              <a:pathLst>
                <a:path w="1672" h="1178" extrusionOk="0">
                  <a:moveTo>
                    <a:pt x="1490" y="0"/>
                  </a:moveTo>
                  <a:cubicBezTo>
                    <a:pt x="1443" y="0"/>
                    <a:pt x="1274" y="314"/>
                    <a:pt x="1183" y="349"/>
                  </a:cubicBezTo>
                  <a:cubicBezTo>
                    <a:pt x="1113" y="377"/>
                    <a:pt x="1041" y="385"/>
                    <a:pt x="970" y="385"/>
                  </a:cubicBezTo>
                  <a:cubicBezTo>
                    <a:pt x="855" y="385"/>
                    <a:pt x="744" y="363"/>
                    <a:pt x="653" y="363"/>
                  </a:cubicBezTo>
                  <a:cubicBezTo>
                    <a:pt x="622" y="363"/>
                    <a:pt x="593" y="365"/>
                    <a:pt x="567" y="372"/>
                  </a:cubicBezTo>
                  <a:cubicBezTo>
                    <a:pt x="34" y="513"/>
                    <a:pt x="0" y="515"/>
                    <a:pt x="165" y="929"/>
                  </a:cubicBezTo>
                  <a:cubicBezTo>
                    <a:pt x="231" y="1097"/>
                    <a:pt x="384" y="1178"/>
                    <a:pt x="561" y="1178"/>
                  </a:cubicBezTo>
                  <a:cubicBezTo>
                    <a:pt x="643" y="1178"/>
                    <a:pt x="730" y="1160"/>
                    <a:pt x="816" y="1126"/>
                  </a:cubicBezTo>
                  <a:cubicBezTo>
                    <a:pt x="974" y="1063"/>
                    <a:pt x="1091" y="846"/>
                    <a:pt x="1233" y="740"/>
                  </a:cubicBezTo>
                  <a:cubicBezTo>
                    <a:pt x="1476" y="558"/>
                    <a:pt x="1672" y="415"/>
                    <a:pt x="1643" y="340"/>
                  </a:cubicBezTo>
                  <a:cubicBezTo>
                    <a:pt x="1591" y="211"/>
                    <a:pt x="1566" y="186"/>
                    <a:pt x="1546" y="186"/>
                  </a:cubicBezTo>
                  <a:cubicBezTo>
                    <a:pt x="1535" y="186"/>
                    <a:pt x="1526" y="193"/>
                    <a:pt x="1514" y="195"/>
                  </a:cubicBezTo>
                  <a:cubicBezTo>
                    <a:pt x="1532" y="154"/>
                    <a:pt x="1534" y="93"/>
                    <a:pt x="1500" y="8"/>
                  </a:cubicBezTo>
                  <a:cubicBezTo>
                    <a:pt x="1498" y="3"/>
                    <a:pt x="1494" y="0"/>
                    <a:pt x="1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686225" y="3368800"/>
              <a:ext cx="122100" cy="20625"/>
            </a:xfrm>
            <a:custGeom>
              <a:avLst/>
              <a:gdLst/>
              <a:ahLst/>
              <a:cxnLst/>
              <a:rect l="l" t="t" r="r" b="b"/>
              <a:pathLst>
                <a:path w="4884" h="825" extrusionOk="0">
                  <a:moveTo>
                    <a:pt x="4814" y="1"/>
                  </a:moveTo>
                  <a:cubicBezTo>
                    <a:pt x="4639" y="1"/>
                    <a:pt x="3845" y="221"/>
                    <a:pt x="3562" y="223"/>
                  </a:cubicBezTo>
                  <a:cubicBezTo>
                    <a:pt x="3550" y="223"/>
                    <a:pt x="3537" y="223"/>
                    <a:pt x="3525" y="223"/>
                  </a:cubicBezTo>
                  <a:cubicBezTo>
                    <a:pt x="2806" y="223"/>
                    <a:pt x="2233" y="44"/>
                    <a:pt x="1778" y="29"/>
                  </a:cubicBezTo>
                  <a:cubicBezTo>
                    <a:pt x="1327" y="15"/>
                    <a:pt x="990" y="4"/>
                    <a:pt x="738" y="4"/>
                  </a:cubicBezTo>
                  <a:cubicBezTo>
                    <a:pt x="53" y="4"/>
                    <a:pt x="1" y="87"/>
                    <a:pt x="3" y="414"/>
                  </a:cubicBezTo>
                  <a:cubicBezTo>
                    <a:pt x="7" y="673"/>
                    <a:pt x="715" y="825"/>
                    <a:pt x="1585" y="825"/>
                  </a:cubicBezTo>
                  <a:cubicBezTo>
                    <a:pt x="1603" y="825"/>
                    <a:pt x="1621" y="825"/>
                    <a:pt x="1639" y="824"/>
                  </a:cubicBezTo>
                  <a:cubicBezTo>
                    <a:pt x="2163" y="820"/>
                    <a:pt x="2742" y="657"/>
                    <a:pt x="3266" y="607"/>
                  </a:cubicBezTo>
                  <a:cubicBezTo>
                    <a:pt x="4161" y="521"/>
                    <a:pt x="4884" y="455"/>
                    <a:pt x="4883" y="373"/>
                  </a:cubicBezTo>
                  <a:cubicBezTo>
                    <a:pt x="4880" y="164"/>
                    <a:pt x="4786" y="197"/>
                    <a:pt x="4676" y="192"/>
                  </a:cubicBezTo>
                  <a:cubicBezTo>
                    <a:pt x="4775" y="159"/>
                    <a:pt x="4850" y="104"/>
                    <a:pt x="4848" y="12"/>
                  </a:cubicBezTo>
                  <a:cubicBezTo>
                    <a:pt x="4848" y="4"/>
                    <a:pt x="4836" y="1"/>
                    <a:pt x="4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860000" y="3371500"/>
              <a:ext cx="83250" cy="20750"/>
            </a:xfrm>
            <a:custGeom>
              <a:avLst/>
              <a:gdLst/>
              <a:ahLst/>
              <a:cxnLst/>
              <a:rect l="l" t="t" r="r" b="b"/>
              <a:pathLst>
                <a:path w="3330" h="830" extrusionOk="0">
                  <a:moveTo>
                    <a:pt x="451" y="1"/>
                  </a:moveTo>
                  <a:cubicBezTo>
                    <a:pt x="36" y="1"/>
                    <a:pt x="2" y="88"/>
                    <a:pt x="2" y="401"/>
                  </a:cubicBezTo>
                  <a:cubicBezTo>
                    <a:pt x="1" y="666"/>
                    <a:pt x="502" y="827"/>
                    <a:pt x="1112" y="829"/>
                  </a:cubicBezTo>
                  <a:cubicBezTo>
                    <a:pt x="1114" y="829"/>
                    <a:pt x="1115" y="829"/>
                    <a:pt x="1116" y="829"/>
                  </a:cubicBezTo>
                  <a:cubicBezTo>
                    <a:pt x="1472" y="829"/>
                    <a:pt x="1867" y="673"/>
                    <a:pt x="2223" y="629"/>
                  </a:cubicBezTo>
                  <a:cubicBezTo>
                    <a:pt x="2833" y="554"/>
                    <a:pt x="3326" y="495"/>
                    <a:pt x="3327" y="413"/>
                  </a:cubicBezTo>
                  <a:cubicBezTo>
                    <a:pt x="3330" y="204"/>
                    <a:pt x="3263" y="236"/>
                    <a:pt x="3190" y="231"/>
                  </a:cubicBezTo>
                  <a:cubicBezTo>
                    <a:pt x="3255" y="199"/>
                    <a:pt x="3306" y="143"/>
                    <a:pt x="3308" y="51"/>
                  </a:cubicBezTo>
                  <a:cubicBezTo>
                    <a:pt x="3308" y="43"/>
                    <a:pt x="3299" y="40"/>
                    <a:pt x="3283" y="40"/>
                  </a:cubicBezTo>
                  <a:cubicBezTo>
                    <a:pt x="3160" y="40"/>
                    <a:pt x="2622" y="249"/>
                    <a:pt x="2429" y="249"/>
                  </a:cubicBezTo>
                  <a:cubicBezTo>
                    <a:pt x="1928" y="248"/>
                    <a:pt x="1530" y="56"/>
                    <a:pt x="1214" y="38"/>
                  </a:cubicBezTo>
                  <a:cubicBezTo>
                    <a:pt x="873" y="17"/>
                    <a:pt x="627"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2020600" y="3374325"/>
              <a:ext cx="81475" cy="20750"/>
            </a:xfrm>
            <a:custGeom>
              <a:avLst/>
              <a:gdLst/>
              <a:ahLst/>
              <a:cxnLst/>
              <a:rect l="l" t="t" r="r" b="b"/>
              <a:pathLst>
                <a:path w="3259" h="830" extrusionOk="0">
                  <a:moveTo>
                    <a:pt x="3210" y="0"/>
                  </a:moveTo>
                  <a:cubicBezTo>
                    <a:pt x="3092" y="0"/>
                    <a:pt x="2567" y="221"/>
                    <a:pt x="2377" y="225"/>
                  </a:cubicBezTo>
                  <a:cubicBezTo>
                    <a:pt x="2368" y="225"/>
                    <a:pt x="2360" y="225"/>
                    <a:pt x="2352" y="225"/>
                  </a:cubicBezTo>
                  <a:cubicBezTo>
                    <a:pt x="1872" y="225"/>
                    <a:pt x="1488" y="47"/>
                    <a:pt x="1184" y="34"/>
                  </a:cubicBezTo>
                  <a:cubicBezTo>
                    <a:pt x="891" y="21"/>
                    <a:pt x="670" y="11"/>
                    <a:pt x="503" y="11"/>
                  </a:cubicBezTo>
                  <a:cubicBezTo>
                    <a:pt x="35" y="11"/>
                    <a:pt x="0" y="92"/>
                    <a:pt x="6" y="421"/>
                  </a:cubicBezTo>
                  <a:cubicBezTo>
                    <a:pt x="10" y="679"/>
                    <a:pt x="480" y="829"/>
                    <a:pt x="1057" y="829"/>
                  </a:cubicBezTo>
                  <a:cubicBezTo>
                    <a:pt x="1071" y="829"/>
                    <a:pt x="1085" y="829"/>
                    <a:pt x="1099" y="829"/>
                  </a:cubicBezTo>
                  <a:cubicBezTo>
                    <a:pt x="1450" y="824"/>
                    <a:pt x="1833" y="659"/>
                    <a:pt x="2182" y="609"/>
                  </a:cubicBezTo>
                  <a:cubicBezTo>
                    <a:pt x="2778" y="522"/>
                    <a:pt x="3259" y="454"/>
                    <a:pt x="3258" y="374"/>
                  </a:cubicBezTo>
                  <a:cubicBezTo>
                    <a:pt x="3255" y="164"/>
                    <a:pt x="3192" y="197"/>
                    <a:pt x="3119" y="192"/>
                  </a:cubicBezTo>
                  <a:cubicBezTo>
                    <a:pt x="3185" y="161"/>
                    <a:pt x="3234" y="103"/>
                    <a:pt x="3233" y="12"/>
                  </a:cubicBezTo>
                  <a:cubicBezTo>
                    <a:pt x="3233" y="4"/>
                    <a:pt x="3224" y="0"/>
                    <a:pt x="3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2157425" y="3373075"/>
              <a:ext cx="53775" cy="20850"/>
            </a:xfrm>
            <a:custGeom>
              <a:avLst/>
              <a:gdLst/>
              <a:ahLst/>
              <a:cxnLst/>
              <a:rect l="l" t="t" r="r" b="b"/>
              <a:pathLst>
                <a:path w="2151" h="834" extrusionOk="0">
                  <a:moveTo>
                    <a:pt x="292" y="1"/>
                  </a:moveTo>
                  <a:cubicBezTo>
                    <a:pt x="31" y="1"/>
                    <a:pt x="9" y="90"/>
                    <a:pt x="5" y="400"/>
                  </a:cubicBezTo>
                  <a:cubicBezTo>
                    <a:pt x="1" y="664"/>
                    <a:pt x="323" y="829"/>
                    <a:pt x="716" y="834"/>
                  </a:cubicBezTo>
                  <a:cubicBezTo>
                    <a:pt x="718" y="834"/>
                    <a:pt x="719" y="834"/>
                    <a:pt x="721" y="834"/>
                  </a:cubicBezTo>
                  <a:cubicBezTo>
                    <a:pt x="950" y="834"/>
                    <a:pt x="1205" y="681"/>
                    <a:pt x="1434" y="638"/>
                  </a:cubicBezTo>
                  <a:cubicBezTo>
                    <a:pt x="1828" y="566"/>
                    <a:pt x="2146" y="509"/>
                    <a:pt x="2147" y="429"/>
                  </a:cubicBezTo>
                  <a:cubicBezTo>
                    <a:pt x="2150" y="219"/>
                    <a:pt x="2107" y="252"/>
                    <a:pt x="2060" y="245"/>
                  </a:cubicBezTo>
                  <a:cubicBezTo>
                    <a:pt x="2103" y="216"/>
                    <a:pt x="2137" y="159"/>
                    <a:pt x="2138" y="68"/>
                  </a:cubicBezTo>
                  <a:cubicBezTo>
                    <a:pt x="2139" y="60"/>
                    <a:pt x="2133" y="56"/>
                    <a:pt x="2122" y="56"/>
                  </a:cubicBezTo>
                  <a:cubicBezTo>
                    <a:pt x="2043" y="56"/>
                    <a:pt x="1697" y="260"/>
                    <a:pt x="1572" y="260"/>
                  </a:cubicBezTo>
                  <a:cubicBezTo>
                    <a:pt x="1571" y="260"/>
                    <a:pt x="1571" y="260"/>
                    <a:pt x="1570" y="260"/>
                  </a:cubicBezTo>
                  <a:cubicBezTo>
                    <a:pt x="1247" y="256"/>
                    <a:pt x="992" y="63"/>
                    <a:pt x="790" y="41"/>
                  </a:cubicBezTo>
                  <a:cubicBezTo>
                    <a:pt x="566" y="18"/>
                    <a:pt x="406" y="1"/>
                    <a:pt x="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288625" y="3370900"/>
              <a:ext cx="72200" cy="20825"/>
            </a:xfrm>
            <a:custGeom>
              <a:avLst/>
              <a:gdLst/>
              <a:ahLst/>
              <a:cxnLst/>
              <a:rect l="l" t="t" r="r" b="b"/>
              <a:pathLst>
                <a:path w="2888" h="833" extrusionOk="0">
                  <a:moveTo>
                    <a:pt x="386" y="1"/>
                  </a:moveTo>
                  <a:cubicBezTo>
                    <a:pt x="35" y="1"/>
                    <a:pt x="6" y="90"/>
                    <a:pt x="3" y="400"/>
                  </a:cubicBezTo>
                  <a:cubicBezTo>
                    <a:pt x="0" y="664"/>
                    <a:pt x="433" y="827"/>
                    <a:pt x="963" y="833"/>
                  </a:cubicBezTo>
                  <a:cubicBezTo>
                    <a:pt x="966" y="833"/>
                    <a:pt x="969" y="833"/>
                    <a:pt x="972" y="833"/>
                  </a:cubicBezTo>
                  <a:cubicBezTo>
                    <a:pt x="1278" y="833"/>
                    <a:pt x="1620" y="681"/>
                    <a:pt x="1928" y="638"/>
                  </a:cubicBezTo>
                  <a:cubicBezTo>
                    <a:pt x="2457" y="566"/>
                    <a:pt x="2885" y="509"/>
                    <a:pt x="2886" y="429"/>
                  </a:cubicBezTo>
                  <a:cubicBezTo>
                    <a:pt x="2888" y="219"/>
                    <a:pt x="2831" y="252"/>
                    <a:pt x="2768" y="245"/>
                  </a:cubicBezTo>
                  <a:cubicBezTo>
                    <a:pt x="2825" y="215"/>
                    <a:pt x="2870" y="159"/>
                    <a:pt x="2871" y="68"/>
                  </a:cubicBezTo>
                  <a:cubicBezTo>
                    <a:pt x="2871" y="60"/>
                    <a:pt x="2863" y="56"/>
                    <a:pt x="2849" y="56"/>
                  </a:cubicBezTo>
                  <a:cubicBezTo>
                    <a:pt x="2743" y="56"/>
                    <a:pt x="2280" y="260"/>
                    <a:pt x="2110" y="260"/>
                  </a:cubicBezTo>
                  <a:cubicBezTo>
                    <a:pt x="2110" y="260"/>
                    <a:pt x="2109" y="260"/>
                    <a:pt x="2108" y="260"/>
                  </a:cubicBezTo>
                  <a:cubicBezTo>
                    <a:pt x="1673" y="256"/>
                    <a:pt x="1330" y="63"/>
                    <a:pt x="1056" y="41"/>
                  </a:cubicBezTo>
                  <a:cubicBezTo>
                    <a:pt x="754" y="18"/>
                    <a:pt x="539" y="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 name="Google Shape;27;p2"/>
          <p:cNvSpPr/>
          <p:nvPr/>
        </p:nvSpPr>
        <p:spPr>
          <a:xfrm rot="5400000">
            <a:off x="25" y="0"/>
            <a:ext cx="2397900" cy="23979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5400000">
            <a:off x="7116300" y="3115800"/>
            <a:ext cx="2027700" cy="20277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 name="Google Shape;29;p2"/>
          <p:cNvGrpSpPr/>
          <p:nvPr/>
        </p:nvGrpSpPr>
        <p:grpSpPr>
          <a:xfrm>
            <a:off x="412900" y="4190050"/>
            <a:ext cx="748625" cy="495375"/>
            <a:chOff x="1411650" y="1979975"/>
            <a:chExt cx="748625" cy="495375"/>
          </a:xfrm>
        </p:grpSpPr>
        <p:sp>
          <p:nvSpPr>
            <p:cNvPr id="30" name="Google Shape;30;p2"/>
            <p:cNvSpPr/>
            <p:nvPr/>
          </p:nvSpPr>
          <p:spPr>
            <a:xfrm>
              <a:off x="1411650" y="2180875"/>
              <a:ext cx="199550" cy="253900"/>
            </a:xfrm>
            <a:custGeom>
              <a:avLst/>
              <a:gdLst/>
              <a:ahLst/>
              <a:cxnLst/>
              <a:rect l="l" t="t" r="r" b="b"/>
              <a:pathLst>
                <a:path w="7982" h="10156" extrusionOk="0">
                  <a:moveTo>
                    <a:pt x="4697" y="3973"/>
                  </a:moveTo>
                  <a:cubicBezTo>
                    <a:pt x="4779" y="4100"/>
                    <a:pt x="4857" y="4233"/>
                    <a:pt x="4928" y="4373"/>
                  </a:cubicBezTo>
                  <a:cubicBezTo>
                    <a:pt x="5146" y="4790"/>
                    <a:pt x="5325" y="5247"/>
                    <a:pt x="5433" y="5733"/>
                  </a:cubicBezTo>
                  <a:cubicBezTo>
                    <a:pt x="5441" y="5768"/>
                    <a:pt x="5449" y="5805"/>
                    <a:pt x="5457" y="5839"/>
                  </a:cubicBezTo>
                  <a:cubicBezTo>
                    <a:pt x="5465" y="5876"/>
                    <a:pt x="5474" y="5910"/>
                    <a:pt x="5480" y="5947"/>
                  </a:cubicBezTo>
                  <a:cubicBezTo>
                    <a:pt x="5494" y="6020"/>
                    <a:pt x="5506" y="6090"/>
                    <a:pt x="5518" y="6162"/>
                  </a:cubicBezTo>
                  <a:cubicBezTo>
                    <a:pt x="5531" y="6235"/>
                    <a:pt x="5538" y="6310"/>
                    <a:pt x="5549" y="6382"/>
                  </a:cubicBezTo>
                  <a:cubicBezTo>
                    <a:pt x="5553" y="6418"/>
                    <a:pt x="5559" y="6456"/>
                    <a:pt x="5561" y="6492"/>
                  </a:cubicBezTo>
                  <a:lnTo>
                    <a:pt x="5571" y="6603"/>
                  </a:lnTo>
                  <a:cubicBezTo>
                    <a:pt x="5587" y="6751"/>
                    <a:pt x="5587" y="6900"/>
                    <a:pt x="5594" y="7051"/>
                  </a:cubicBezTo>
                  <a:lnTo>
                    <a:pt x="5590" y="7276"/>
                  </a:lnTo>
                  <a:cubicBezTo>
                    <a:pt x="5590" y="7295"/>
                    <a:pt x="5590" y="7314"/>
                    <a:pt x="5588" y="7332"/>
                  </a:cubicBezTo>
                  <a:lnTo>
                    <a:pt x="5585" y="7389"/>
                  </a:lnTo>
                  <a:lnTo>
                    <a:pt x="5576" y="7502"/>
                  </a:lnTo>
                  <a:lnTo>
                    <a:pt x="5569" y="7615"/>
                  </a:lnTo>
                  <a:cubicBezTo>
                    <a:pt x="5565" y="7648"/>
                    <a:pt x="5561" y="7681"/>
                    <a:pt x="5556" y="7715"/>
                  </a:cubicBezTo>
                  <a:cubicBezTo>
                    <a:pt x="5547" y="7782"/>
                    <a:pt x="5537" y="7851"/>
                    <a:pt x="5522" y="7918"/>
                  </a:cubicBezTo>
                  <a:cubicBezTo>
                    <a:pt x="5494" y="8052"/>
                    <a:pt x="5456" y="8186"/>
                    <a:pt x="5408" y="8311"/>
                  </a:cubicBezTo>
                  <a:cubicBezTo>
                    <a:pt x="5313" y="8561"/>
                    <a:pt x="5177" y="8780"/>
                    <a:pt x="5029" y="8906"/>
                  </a:cubicBezTo>
                  <a:cubicBezTo>
                    <a:pt x="4954" y="8972"/>
                    <a:pt x="4879" y="9012"/>
                    <a:pt x="4798" y="9040"/>
                  </a:cubicBezTo>
                  <a:cubicBezTo>
                    <a:pt x="4739" y="9057"/>
                    <a:pt x="4682" y="9067"/>
                    <a:pt x="4621" y="9067"/>
                  </a:cubicBezTo>
                  <a:cubicBezTo>
                    <a:pt x="4592" y="9067"/>
                    <a:pt x="4562" y="9065"/>
                    <a:pt x="4530" y="9060"/>
                  </a:cubicBezTo>
                  <a:cubicBezTo>
                    <a:pt x="4436" y="9044"/>
                    <a:pt x="4334" y="9004"/>
                    <a:pt x="4234" y="8943"/>
                  </a:cubicBezTo>
                  <a:cubicBezTo>
                    <a:pt x="4135" y="8880"/>
                    <a:pt x="4040" y="8796"/>
                    <a:pt x="3960" y="8700"/>
                  </a:cubicBezTo>
                  <a:lnTo>
                    <a:pt x="3931" y="8663"/>
                  </a:lnTo>
                  <a:cubicBezTo>
                    <a:pt x="3920" y="8651"/>
                    <a:pt x="3911" y="8637"/>
                    <a:pt x="3902" y="8625"/>
                  </a:cubicBezTo>
                  <a:lnTo>
                    <a:pt x="3875" y="8585"/>
                  </a:lnTo>
                  <a:lnTo>
                    <a:pt x="3851" y="8545"/>
                  </a:lnTo>
                  <a:cubicBezTo>
                    <a:pt x="3834" y="8518"/>
                    <a:pt x="3820" y="8490"/>
                    <a:pt x="3805" y="8463"/>
                  </a:cubicBezTo>
                  <a:lnTo>
                    <a:pt x="3794" y="8442"/>
                  </a:lnTo>
                  <a:lnTo>
                    <a:pt x="3786" y="8418"/>
                  </a:lnTo>
                  <a:lnTo>
                    <a:pt x="3765" y="8372"/>
                  </a:lnTo>
                  <a:cubicBezTo>
                    <a:pt x="3713" y="8246"/>
                    <a:pt x="3676" y="8111"/>
                    <a:pt x="3653" y="7969"/>
                  </a:cubicBezTo>
                  <a:cubicBezTo>
                    <a:pt x="3605" y="7685"/>
                    <a:pt x="3612" y="7374"/>
                    <a:pt x="3649" y="7063"/>
                  </a:cubicBezTo>
                  <a:cubicBezTo>
                    <a:pt x="3724" y="6527"/>
                    <a:pt x="3839" y="5999"/>
                    <a:pt x="4007" y="5507"/>
                  </a:cubicBezTo>
                  <a:cubicBezTo>
                    <a:pt x="4175" y="5016"/>
                    <a:pt x="4380" y="4555"/>
                    <a:pt x="4605" y="4132"/>
                  </a:cubicBezTo>
                  <a:cubicBezTo>
                    <a:pt x="4635" y="4078"/>
                    <a:pt x="4667" y="4025"/>
                    <a:pt x="4697" y="3973"/>
                  </a:cubicBezTo>
                  <a:close/>
                  <a:moveTo>
                    <a:pt x="7515" y="0"/>
                  </a:moveTo>
                  <a:cubicBezTo>
                    <a:pt x="7461" y="0"/>
                    <a:pt x="7172" y="154"/>
                    <a:pt x="6774" y="442"/>
                  </a:cubicBezTo>
                  <a:cubicBezTo>
                    <a:pt x="6719" y="479"/>
                    <a:pt x="6666" y="525"/>
                    <a:pt x="6609" y="569"/>
                  </a:cubicBezTo>
                  <a:cubicBezTo>
                    <a:pt x="6553" y="614"/>
                    <a:pt x="6494" y="660"/>
                    <a:pt x="6434" y="710"/>
                  </a:cubicBezTo>
                  <a:cubicBezTo>
                    <a:pt x="6404" y="734"/>
                    <a:pt x="6372" y="758"/>
                    <a:pt x="6342" y="784"/>
                  </a:cubicBezTo>
                  <a:cubicBezTo>
                    <a:pt x="6327" y="796"/>
                    <a:pt x="6311" y="809"/>
                    <a:pt x="6295" y="821"/>
                  </a:cubicBezTo>
                  <a:cubicBezTo>
                    <a:pt x="6280" y="834"/>
                    <a:pt x="6265" y="848"/>
                    <a:pt x="6249" y="863"/>
                  </a:cubicBezTo>
                  <a:cubicBezTo>
                    <a:pt x="6189" y="918"/>
                    <a:pt x="6128" y="974"/>
                    <a:pt x="6062" y="1032"/>
                  </a:cubicBezTo>
                  <a:cubicBezTo>
                    <a:pt x="6000" y="1091"/>
                    <a:pt x="5934" y="1148"/>
                    <a:pt x="5871" y="1210"/>
                  </a:cubicBezTo>
                  <a:cubicBezTo>
                    <a:pt x="5809" y="1275"/>
                    <a:pt x="5744" y="1339"/>
                    <a:pt x="5680" y="1407"/>
                  </a:cubicBezTo>
                  <a:cubicBezTo>
                    <a:pt x="5647" y="1440"/>
                    <a:pt x="5615" y="1472"/>
                    <a:pt x="5583" y="1506"/>
                  </a:cubicBezTo>
                  <a:cubicBezTo>
                    <a:pt x="5551" y="1540"/>
                    <a:pt x="5517" y="1573"/>
                    <a:pt x="5486" y="1610"/>
                  </a:cubicBezTo>
                  <a:cubicBezTo>
                    <a:pt x="5425" y="1681"/>
                    <a:pt x="5362" y="1753"/>
                    <a:pt x="5298" y="1826"/>
                  </a:cubicBezTo>
                  <a:cubicBezTo>
                    <a:pt x="5229" y="1901"/>
                    <a:pt x="5165" y="1981"/>
                    <a:pt x="5101" y="2063"/>
                  </a:cubicBezTo>
                  <a:lnTo>
                    <a:pt x="5082" y="2045"/>
                  </a:lnTo>
                  <a:cubicBezTo>
                    <a:pt x="5045" y="2009"/>
                    <a:pt x="5007" y="1976"/>
                    <a:pt x="4971" y="1943"/>
                  </a:cubicBezTo>
                  <a:cubicBezTo>
                    <a:pt x="4933" y="1908"/>
                    <a:pt x="4896" y="1875"/>
                    <a:pt x="4861" y="1843"/>
                  </a:cubicBezTo>
                  <a:cubicBezTo>
                    <a:pt x="4842" y="1827"/>
                    <a:pt x="4825" y="1810"/>
                    <a:pt x="4805" y="1795"/>
                  </a:cubicBezTo>
                  <a:cubicBezTo>
                    <a:pt x="4787" y="1780"/>
                    <a:pt x="4768" y="1763"/>
                    <a:pt x="4749" y="1749"/>
                  </a:cubicBezTo>
                  <a:cubicBezTo>
                    <a:pt x="4674" y="1688"/>
                    <a:pt x="4600" y="1629"/>
                    <a:pt x="4529" y="1572"/>
                  </a:cubicBezTo>
                  <a:cubicBezTo>
                    <a:pt x="4455" y="1516"/>
                    <a:pt x="4380" y="1465"/>
                    <a:pt x="4308" y="1412"/>
                  </a:cubicBezTo>
                  <a:cubicBezTo>
                    <a:pt x="4271" y="1386"/>
                    <a:pt x="4236" y="1359"/>
                    <a:pt x="4198" y="1337"/>
                  </a:cubicBezTo>
                  <a:cubicBezTo>
                    <a:pt x="4163" y="1314"/>
                    <a:pt x="4125" y="1290"/>
                    <a:pt x="4089" y="1267"/>
                  </a:cubicBezTo>
                  <a:cubicBezTo>
                    <a:pt x="4016" y="1221"/>
                    <a:pt x="3946" y="1176"/>
                    <a:pt x="3875" y="1134"/>
                  </a:cubicBezTo>
                  <a:cubicBezTo>
                    <a:pt x="3803" y="1094"/>
                    <a:pt x="3733" y="1054"/>
                    <a:pt x="3663" y="1017"/>
                  </a:cubicBezTo>
                  <a:cubicBezTo>
                    <a:pt x="3628" y="999"/>
                    <a:pt x="3594" y="978"/>
                    <a:pt x="3559" y="962"/>
                  </a:cubicBezTo>
                  <a:cubicBezTo>
                    <a:pt x="3525" y="946"/>
                    <a:pt x="3489" y="929"/>
                    <a:pt x="3456" y="913"/>
                  </a:cubicBezTo>
                  <a:cubicBezTo>
                    <a:pt x="3387" y="880"/>
                    <a:pt x="3321" y="848"/>
                    <a:pt x="3255" y="817"/>
                  </a:cubicBezTo>
                  <a:cubicBezTo>
                    <a:pt x="3188" y="788"/>
                    <a:pt x="3122" y="762"/>
                    <a:pt x="3058" y="735"/>
                  </a:cubicBezTo>
                  <a:cubicBezTo>
                    <a:pt x="2994" y="710"/>
                    <a:pt x="2931" y="683"/>
                    <a:pt x="2869" y="660"/>
                  </a:cubicBezTo>
                  <a:cubicBezTo>
                    <a:pt x="2806" y="639"/>
                    <a:pt x="2745" y="617"/>
                    <a:pt x="2686" y="597"/>
                  </a:cubicBezTo>
                  <a:cubicBezTo>
                    <a:pt x="2203" y="437"/>
                    <a:pt x="1791" y="366"/>
                    <a:pt x="1454" y="334"/>
                  </a:cubicBezTo>
                  <a:cubicBezTo>
                    <a:pt x="1370" y="327"/>
                    <a:pt x="1289" y="324"/>
                    <a:pt x="1214" y="322"/>
                  </a:cubicBezTo>
                  <a:cubicBezTo>
                    <a:pt x="1169" y="320"/>
                    <a:pt x="1125" y="318"/>
                    <a:pt x="1083" y="318"/>
                  </a:cubicBezTo>
                  <a:cubicBezTo>
                    <a:pt x="1054" y="318"/>
                    <a:pt x="1027" y="319"/>
                    <a:pt x="1000" y="321"/>
                  </a:cubicBezTo>
                  <a:cubicBezTo>
                    <a:pt x="933" y="323"/>
                    <a:pt x="871" y="327"/>
                    <a:pt x="812" y="333"/>
                  </a:cubicBezTo>
                  <a:cubicBezTo>
                    <a:pt x="753" y="338"/>
                    <a:pt x="699" y="342"/>
                    <a:pt x="648" y="353"/>
                  </a:cubicBezTo>
                  <a:cubicBezTo>
                    <a:pt x="548" y="371"/>
                    <a:pt x="462" y="392"/>
                    <a:pt x="389" y="415"/>
                  </a:cubicBezTo>
                  <a:cubicBezTo>
                    <a:pt x="371" y="421"/>
                    <a:pt x="355" y="428"/>
                    <a:pt x="336" y="435"/>
                  </a:cubicBezTo>
                  <a:cubicBezTo>
                    <a:pt x="320" y="441"/>
                    <a:pt x="304" y="450"/>
                    <a:pt x="290" y="456"/>
                  </a:cubicBezTo>
                  <a:cubicBezTo>
                    <a:pt x="260" y="471"/>
                    <a:pt x="233" y="485"/>
                    <a:pt x="210" y="501"/>
                  </a:cubicBezTo>
                  <a:cubicBezTo>
                    <a:pt x="16" y="628"/>
                    <a:pt x="0" y="789"/>
                    <a:pt x="17" y="1003"/>
                  </a:cubicBezTo>
                  <a:cubicBezTo>
                    <a:pt x="23" y="1065"/>
                    <a:pt x="87" y="1122"/>
                    <a:pt x="199" y="1173"/>
                  </a:cubicBezTo>
                  <a:cubicBezTo>
                    <a:pt x="227" y="1185"/>
                    <a:pt x="258" y="1198"/>
                    <a:pt x="291" y="1210"/>
                  </a:cubicBezTo>
                  <a:cubicBezTo>
                    <a:pt x="325" y="1223"/>
                    <a:pt x="361" y="1234"/>
                    <a:pt x="401" y="1248"/>
                  </a:cubicBezTo>
                  <a:cubicBezTo>
                    <a:pt x="480" y="1275"/>
                    <a:pt x="571" y="1301"/>
                    <a:pt x="669" y="1327"/>
                  </a:cubicBezTo>
                  <a:cubicBezTo>
                    <a:pt x="769" y="1359"/>
                    <a:pt x="878" y="1387"/>
                    <a:pt x="996" y="1422"/>
                  </a:cubicBezTo>
                  <a:cubicBezTo>
                    <a:pt x="1055" y="1440"/>
                    <a:pt x="1115" y="1459"/>
                    <a:pt x="1179" y="1478"/>
                  </a:cubicBezTo>
                  <a:cubicBezTo>
                    <a:pt x="1210" y="1487"/>
                    <a:pt x="1242" y="1497"/>
                    <a:pt x="1275" y="1506"/>
                  </a:cubicBezTo>
                  <a:cubicBezTo>
                    <a:pt x="1307" y="1516"/>
                    <a:pt x="1341" y="1529"/>
                    <a:pt x="1373" y="1540"/>
                  </a:cubicBezTo>
                  <a:cubicBezTo>
                    <a:pt x="1642" y="1624"/>
                    <a:pt x="1937" y="1741"/>
                    <a:pt x="2248" y="1886"/>
                  </a:cubicBezTo>
                  <a:cubicBezTo>
                    <a:pt x="2560" y="2032"/>
                    <a:pt x="2888" y="2215"/>
                    <a:pt x="3212" y="2442"/>
                  </a:cubicBezTo>
                  <a:cubicBezTo>
                    <a:pt x="3535" y="2669"/>
                    <a:pt x="3854" y="2943"/>
                    <a:pt x="4147" y="3264"/>
                  </a:cubicBezTo>
                  <a:cubicBezTo>
                    <a:pt x="4174" y="3293"/>
                    <a:pt x="4198" y="3323"/>
                    <a:pt x="4224" y="3352"/>
                  </a:cubicBezTo>
                  <a:cubicBezTo>
                    <a:pt x="4220" y="3361"/>
                    <a:pt x="4214" y="3369"/>
                    <a:pt x="4211" y="3378"/>
                  </a:cubicBezTo>
                  <a:cubicBezTo>
                    <a:pt x="4187" y="3420"/>
                    <a:pt x="4166" y="3461"/>
                    <a:pt x="4143" y="3502"/>
                  </a:cubicBezTo>
                  <a:cubicBezTo>
                    <a:pt x="4099" y="3583"/>
                    <a:pt x="4055" y="3665"/>
                    <a:pt x="4012" y="3744"/>
                  </a:cubicBezTo>
                  <a:cubicBezTo>
                    <a:pt x="3932" y="3909"/>
                    <a:pt x="3858" y="4068"/>
                    <a:pt x="3784" y="4220"/>
                  </a:cubicBezTo>
                  <a:cubicBezTo>
                    <a:pt x="3718" y="4376"/>
                    <a:pt x="3655" y="4524"/>
                    <a:pt x="3596" y="4664"/>
                  </a:cubicBezTo>
                  <a:cubicBezTo>
                    <a:pt x="3563" y="4733"/>
                    <a:pt x="3542" y="4804"/>
                    <a:pt x="3516" y="4870"/>
                  </a:cubicBezTo>
                  <a:cubicBezTo>
                    <a:pt x="3491" y="4937"/>
                    <a:pt x="3467" y="5000"/>
                    <a:pt x="3444" y="5061"/>
                  </a:cubicBezTo>
                  <a:cubicBezTo>
                    <a:pt x="3422" y="5124"/>
                    <a:pt x="3397" y="5182"/>
                    <a:pt x="3376" y="5238"/>
                  </a:cubicBezTo>
                  <a:cubicBezTo>
                    <a:pt x="3358" y="5294"/>
                    <a:pt x="3339" y="5348"/>
                    <a:pt x="3323" y="5398"/>
                  </a:cubicBezTo>
                  <a:cubicBezTo>
                    <a:pt x="3284" y="5513"/>
                    <a:pt x="3241" y="5627"/>
                    <a:pt x="3203" y="5742"/>
                  </a:cubicBezTo>
                  <a:lnTo>
                    <a:pt x="3102" y="6089"/>
                  </a:lnTo>
                  <a:cubicBezTo>
                    <a:pt x="3067" y="6203"/>
                    <a:pt x="3041" y="6318"/>
                    <a:pt x="3014" y="6434"/>
                  </a:cubicBezTo>
                  <a:cubicBezTo>
                    <a:pt x="2988" y="6549"/>
                    <a:pt x="2957" y="6662"/>
                    <a:pt x="2935" y="6777"/>
                  </a:cubicBezTo>
                  <a:cubicBezTo>
                    <a:pt x="2888" y="7006"/>
                    <a:pt x="2852" y="7239"/>
                    <a:pt x="2832" y="7476"/>
                  </a:cubicBezTo>
                  <a:cubicBezTo>
                    <a:pt x="2822" y="7594"/>
                    <a:pt x="2817" y="7714"/>
                    <a:pt x="2817" y="7835"/>
                  </a:cubicBezTo>
                  <a:cubicBezTo>
                    <a:pt x="2820" y="7955"/>
                    <a:pt x="2823" y="8077"/>
                    <a:pt x="2839" y="8197"/>
                  </a:cubicBezTo>
                  <a:cubicBezTo>
                    <a:pt x="2854" y="8318"/>
                    <a:pt x="2875" y="8440"/>
                    <a:pt x="2907" y="8560"/>
                  </a:cubicBezTo>
                  <a:cubicBezTo>
                    <a:pt x="2922" y="8620"/>
                    <a:pt x="2940" y="8679"/>
                    <a:pt x="2960" y="8738"/>
                  </a:cubicBezTo>
                  <a:cubicBezTo>
                    <a:pt x="2967" y="8767"/>
                    <a:pt x="2981" y="8799"/>
                    <a:pt x="2992" y="8829"/>
                  </a:cubicBezTo>
                  <a:cubicBezTo>
                    <a:pt x="3004" y="8858"/>
                    <a:pt x="3013" y="8889"/>
                    <a:pt x="3027" y="8917"/>
                  </a:cubicBezTo>
                  <a:cubicBezTo>
                    <a:pt x="3132" y="9151"/>
                    <a:pt x="3268" y="9364"/>
                    <a:pt x="3443" y="9550"/>
                  </a:cubicBezTo>
                  <a:cubicBezTo>
                    <a:pt x="3527" y="9643"/>
                    <a:pt x="3626" y="9727"/>
                    <a:pt x="3728" y="9804"/>
                  </a:cubicBezTo>
                  <a:lnTo>
                    <a:pt x="3808" y="9860"/>
                  </a:lnTo>
                  <a:lnTo>
                    <a:pt x="3848" y="9887"/>
                  </a:lnTo>
                  <a:cubicBezTo>
                    <a:pt x="3862" y="9894"/>
                    <a:pt x="3876" y="9903"/>
                    <a:pt x="3891" y="9912"/>
                  </a:cubicBezTo>
                  <a:lnTo>
                    <a:pt x="3977" y="9960"/>
                  </a:lnTo>
                  <a:cubicBezTo>
                    <a:pt x="4007" y="9975"/>
                    <a:pt x="4037" y="9989"/>
                    <a:pt x="4067" y="10003"/>
                  </a:cubicBezTo>
                  <a:cubicBezTo>
                    <a:pt x="4126" y="10033"/>
                    <a:pt x="4192" y="10053"/>
                    <a:pt x="4255" y="10076"/>
                  </a:cubicBezTo>
                  <a:cubicBezTo>
                    <a:pt x="4287" y="10087"/>
                    <a:pt x="4321" y="10094"/>
                    <a:pt x="4353" y="10103"/>
                  </a:cubicBezTo>
                  <a:cubicBezTo>
                    <a:pt x="4386" y="10110"/>
                    <a:pt x="4418" y="10121"/>
                    <a:pt x="4453" y="10125"/>
                  </a:cubicBezTo>
                  <a:cubicBezTo>
                    <a:pt x="4520" y="10136"/>
                    <a:pt x="4588" y="10148"/>
                    <a:pt x="4658" y="10151"/>
                  </a:cubicBezTo>
                  <a:cubicBezTo>
                    <a:pt x="4692" y="10152"/>
                    <a:pt x="4728" y="10155"/>
                    <a:pt x="4761" y="10155"/>
                  </a:cubicBezTo>
                  <a:cubicBezTo>
                    <a:pt x="4794" y="10153"/>
                    <a:pt x="4829" y="10153"/>
                    <a:pt x="4862" y="10152"/>
                  </a:cubicBezTo>
                  <a:cubicBezTo>
                    <a:pt x="5133" y="10137"/>
                    <a:pt x="5404" y="10051"/>
                    <a:pt x="5627" y="9922"/>
                  </a:cubicBezTo>
                  <a:cubicBezTo>
                    <a:pt x="5853" y="9793"/>
                    <a:pt x="6039" y="9630"/>
                    <a:pt x="6191" y="9457"/>
                  </a:cubicBezTo>
                  <a:cubicBezTo>
                    <a:pt x="6345" y="9283"/>
                    <a:pt x="6467" y="9099"/>
                    <a:pt x="6570" y="8915"/>
                  </a:cubicBezTo>
                  <a:cubicBezTo>
                    <a:pt x="6672" y="8729"/>
                    <a:pt x="6754" y="8540"/>
                    <a:pt x="6822" y="8349"/>
                  </a:cubicBezTo>
                  <a:cubicBezTo>
                    <a:pt x="6855" y="8254"/>
                    <a:pt x="6884" y="8158"/>
                    <a:pt x="6909" y="8062"/>
                  </a:cubicBezTo>
                  <a:cubicBezTo>
                    <a:pt x="6921" y="8013"/>
                    <a:pt x="6932" y="7965"/>
                    <a:pt x="6943" y="7917"/>
                  </a:cubicBezTo>
                  <a:cubicBezTo>
                    <a:pt x="6953" y="7868"/>
                    <a:pt x="6964" y="7819"/>
                    <a:pt x="6972" y="7774"/>
                  </a:cubicBezTo>
                  <a:lnTo>
                    <a:pt x="7016" y="7504"/>
                  </a:lnTo>
                  <a:cubicBezTo>
                    <a:pt x="7023" y="7460"/>
                    <a:pt x="7028" y="7416"/>
                    <a:pt x="7032" y="7370"/>
                  </a:cubicBezTo>
                  <a:cubicBezTo>
                    <a:pt x="7036" y="7326"/>
                    <a:pt x="7042" y="7282"/>
                    <a:pt x="7045" y="7237"/>
                  </a:cubicBezTo>
                  <a:lnTo>
                    <a:pt x="7058" y="7105"/>
                  </a:lnTo>
                  <a:cubicBezTo>
                    <a:pt x="7061" y="7059"/>
                    <a:pt x="7061" y="7016"/>
                    <a:pt x="7064" y="6972"/>
                  </a:cubicBezTo>
                  <a:cubicBezTo>
                    <a:pt x="7066" y="6885"/>
                    <a:pt x="7070" y="6798"/>
                    <a:pt x="7072" y="6712"/>
                  </a:cubicBezTo>
                  <a:cubicBezTo>
                    <a:pt x="7070" y="6626"/>
                    <a:pt x="7066" y="6541"/>
                    <a:pt x="7064" y="6456"/>
                  </a:cubicBezTo>
                  <a:cubicBezTo>
                    <a:pt x="7063" y="6414"/>
                    <a:pt x="7061" y="6371"/>
                    <a:pt x="7059" y="6329"/>
                  </a:cubicBezTo>
                  <a:lnTo>
                    <a:pt x="7047" y="6204"/>
                  </a:lnTo>
                  <a:cubicBezTo>
                    <a:pt x="6991" y="5603"/>
                    <a:pt x="6861" y="5047"/>
                    <a:pt x="6683" y="4542"/>
                  </a:cubicBezTo>
                  <a:cubicBezTo>
                    <a:pt x="6502" y="4039"/>
                    <a:pt x="6275" y="3586"/>
                    <a:pt x="6019" y="3187"/>
                  </a:cubicBezTo>
                  <a:cubicBezTo>
                    <a:pt x="5893" y="2988"/>
                    <a:pt x="5759" y="2803"/>
                    <a:pt x="5619" y="2631"/>
                  </a:cubicBezTo>
                  <a:cubicBezTo>
                    <a:pt x="5788" y="2428"/>
                    <a:pt x="5959" y="2244"/>
                    <a:pt x="6126" y="2077"/>
                  </a:cubicBezTo>
                  <a:cubicBezTo>
                    <a:pt x="6386" y="1816"/>
                    <a:pt x="6635" y="1595"/>
                    <a:pt x="6861" y="1408"/>
                  </a:cubicBezTo>
                  <a:cubicBezTo>
                    <a:pt x="6975" y="1317"/>
                    <a:pt x="7083" y="1231"/>
                    <a:pt x="7181" y="1153"/>
                  </a:cubicBezTo>
                  <a:cubicBezTo>
                    <a:pt x="7283" y="1079"/>
                    <a:pt x="7377" y="1011"/>
                    <a:pt x="7461" y="950"/>
                  </a:cubicBezTo>
                  <a:cubicBezTo>
                    <a:pt x="7502" y="919"/>
                    <a:pt x="7541" y="890"/>
                    <a:pt x="7579" y="861"/>
                  </a:cubicBezTo>
                  <a:cubicBezTo>
                    <a:pt x="7616" y="836"/>
                    <a:pt x="7652" y="812"/>
                    <a:pt x="7686" y="789"/>
                  </a:cubicBezTo>
                  <a:cubicBezTo>
                    <a:pt x="7752" y="743"/>
                    <a:pt x="7808" y="703"/>
                    <a:pt x="7851" y="670"/>
                  </a:cubicBezTo>
                  <a:cubicBezTo>
                    <a:pt x="7940" y="601"/>
                    <a:pt x="7982" y="557"/>
                    <a:pt x="7973" y="539"/>
                  </a:cubicBezTo>
                  <a:cubicBezTo>
                    <a:pt x="7918" y="423"/>
                    <a:pt x="7834" y="376"/>
                    <a:pt x="7729" y="376"/>
                  </a:cubicBezTo>
                  <a:cubicBezTo>
                    <a:pt x="7513" y="376"/>
                    <a:pt x="7209" y="572"/>
                    <a:pt x="6883" y="778"/>
                  </a:cubicBezTo>
                  <a:cubicBezTo>
                    <a:pt x="6985" y="693"/>
                    <a:pt x="7084" y="614"/>
                    <a:pt x="7166" y="537"/>
                  </a:cubicBezTo>
                  <a:cubicBezTo>
                    <a:pt x="7209" y="498"/>
                    <a:pt x="7248" y="460"/>
                    <a:pt x="7285" y="424"/>
                  </a:cubicBezTo>
                  <a:cubicBezTo>
                    <a:pt x="7302" y="404"/>
                    <a:pt x="7319" y="387"/>
                    <a:pt x="7337" y="371"/>
                  </a:cubicBezTo>
                  <a:cubicBezTo>
                    <a:pt x="7354" y="355"/>
                    <a:pt x="7370" y="338"/>
                    <a:pt x="7385" y="322"/>
                  </a:cubicBezTo>
                  <a:cubicBezTo>
                    <a:pt x="7506" y="193"/>
                    <a:pt x="7565" y="81"/>
                    <a:pt x="7523" y="4"/>
                  </a:cubicBezTo>
                  <a:cubicBezTo>
                    <a:pt x="7522" y="2"/>
                    <a:pt x="7519" y="0"/>
                    <a:pt x="7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624525" y="2238950"/>
              <a:ext cx="139325" cy="55025"/>
            </a:xfrm>
            <a:custGeom>
              <a:avLst/>
              <a:gdLst/>
              <a:ahLst/>
              <a:cxnLst/>
              <a:rect l="l" t="t" r="r" b="b"/>
              <a:pathLst>
                <a:path w="5573" h="2201" extrusionOk="0">
                  <a:moveTo>
                    <a:pt x="5365" y="0"/>
                  </a:moveTo>
                  <a:cubicBezTo>
                    <a:pt x="5203" y="0"/>
                    <a:pt x="4357" y="590"/>
                    <a:pt x="4034" y="647"/>
                  </a:cubicBezTo>
                  <a:cubicBezTo>
                    <a:pt x="3845" y="680"/>
                    <a:pt x="3661" y="692"/>
                    <a:pt x="3484" y="692"/>
                  </a:cubicBezTo>
                  <a:cubicBezTo>
                    <a:pt x="2981" y="692"/>
                    <a:pt x="2533" y="593"/>
                    <a:pt x="2164" y="593"/>
                  </a:cubicBezTo>
                  <a:cubicBezTo>
                    <a:pt x="2104" y="593"/>
                    <a:pt x="2047" y="596"/>
                    <a:pt x="1992" y="602"/>
                  </a:cubicBezTo>
                  <a:cubicBezTo>
                    <a:pt x="113" y="806"/>
                    <a:pt x="1" y="804"/>
                    <a:pt x="149" y="1647"/>
                  </a:cubicBezTo>
                  <a:cubicBezTo>
                    <a:pt x="214" y="2018"/>
                    <a:pt x="704" y="2200"/>
                    <a:pt x="1354" y="2200"/>
                  </a:cubicBezTo>
                  <a:cubicBezTo>
                    <a:pt x="1585" y="2200"/>
                    <a:pt x="1836" y="2177"/>
                    <a:pt x="2095" y="2131"/>
                  </a:cubicBezTo>
                  <a:cubicBezTo>
                    <a:pt x="2674" y="2029"/>
                    <a:pt x="3264" y="1616"/>
                    <a:pt x="3828" y="1427"/>
                  </a:cubicBezTo>
                  <a:cubicBezTo>
                    <a:pt x="4794" y="1104"/>
                    <a:pt x="5573" y="848"/>
                    <a:pt x="5546" y="695"/>
                  </a:cubicBezTo>
                  <a:cubicBezTo>
                    <a:pt x="5498" y="423"/>
                    <a:pt x="5438" y="377"/>
                    <a:pt x="5365" y="377"/>
                  </a:cubicBezTo>
                  <a:cubicBezTo>
                    <a:pt x="5332" y="377"/>
                    <a:pt x="5297" y="386"/>
                    <a:pt x="5259" y="389"/>
                  </a:cubicBezTo>
                  <a:cubicBezTo>
                    <a:pt x="5359" y="311"/>
                    <a:pt x="5422" y="190"/>
                    <a:pt x="5392" y="17"/>
                  </a:cubicBezTo>
                  <a:cubicBezTo>
                    <a:pt x="5390" y="6"/>
                    <a:pt x="5381" y="0"/>
                    <a:pt x="5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615600" y="2303125"/>
              <a:ext cx="149625" cy="49475"/>
            </a:xfrm>
            <a:custGeom>
              <a:avLst/>
              <a:gdLst/>
              <a:ahLst/>
              <a:cxnLst/>
              <a:rect l="l" t="t" r="r" b="b"/>
              <a:pathLst>
                <a:path w="5985" h="1979" extrusionOk="0">
                  <a:moveTo>
                    <a:pt x="5823" y="0"/>
                  </a:moveTo>
                  <a:cubicBezTo>
                    <a:pt x="5637" y="0"/>
                    <a:pt x="4695" y="534"/>
                    <a:pt x="4346" y="572"/>
                  </a:cubicBezTo>
                  <a:cubicBezTo>
                    <a:pt x="4215" y="586"/>
                    <a:pt x="4087" y="593"/>
                    <a:pt x="3962" y="593"/>
                  </a:cubicBezTo>
                  <a:cubicBezTo>
                    <a:pt x="3283" y="593"/>
                    <a:pt x="2700" y="411"/>
                    <a:pt x="2234" y="411"/>
                  </a:cubicBezTo>
                  <a:cubicBezTo>
                    <a:pt x="2207" y="411"/>
                    <a:pt x="2181" y="412"/>
                    <a:pt x="2156" y="413"/>
                  </a:cubicBezTo>
                  <a:cubicBezTo>
                    <a:pt x="121" y="512"/>
                    <a:pt x="1" y="503"/>
                    <a:pt x="94" y="1353"/>
                  </a:cubicBezTo>
                  <a:cubicBezTo>
                    <a:pt x="141" y="1766"/>
                    <a:pt x="764" y="1978"/>
                    <a:pt x="1578" y="1978"/>
                  </a:cubicBezTo>
                  <a:cubicBezTo>
                    <a:pt x="1761" y="1978"/>
                    <a:pt x="1952" y="1967"/>
                    <a:pt x="2149" y="1946"/>
                  </a:cubicBezTo>
                  <a:cubicBezTo>
                    <a:pt x="2779" y="1876"/>
                    <a:pt x="3444" y="1496"/>
                    <a:pt x="4066" y="1339"/>
                  </a:cubicBezTo>
                  <a:cubicBezTo>
                    <a:pt x="5127" y="1070"/>
                    <a:pt x="5984" y="858"/>
                    <a:pt x="5968" y="703"/>
                  </a:cubicBezTo>
                  <a:cubicBezTo>
                    <a:pt x="5935" y="418"/>
                    <a:pt x="5869" y="375"/>
                    <a:pt x="5787" y="375"/>
                  </a:cubicBezTo>
                  <a:cubicBezTo>
                    <a:pt x="5755" y="375"/>
                    <a:pt x="5720" y="382"/>
                    <a:pt x="5683" y="383"/>
                  </a:cubicBezTo>
                  <a:cubicBezTo>
                    <a:pt x="5795" y="310"/>
                    <a:pt x="5873" y="193"/>
                    <a:pt x="5854" y="19"/>
                  </a:cubicBezTo>
                  <a:cubicBezTo>
                    <a:pt x="5853" y="6"/>
                    <a:pt x="5842" y="0"/>
                    <a:pt x="5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858525" y="1979975"/>
              <a:ext cx="148525" cy="255775"/>
            </a:xfrm>
            <a:custGeom>
              <a:avLst/>
              <a:gdLst/>
              <a:ahLst/>
              <a:cxnLst/>
              <a:rect l="l" t="t" r="r" b="b"/>
              <a:pathLst>
                <a:path w="5941" h="10231" extrusionOk="0">
                  <a:moveTo>
                    <a:pt x="4745" y="8161"/>
                  </a:moveTo>
                  <a:cubicBezTo>
                    <a:pt x="4765" y="8226"/>
                    <a:pt x="4783" y="8288"/>
                    <a:pt x="4802" y="8347"/>
                  </a:cubicBezTo>
                  <a:cubicBezTo>
                    <a:pt x="4801" y="8347"/>
                    <a:pt x="4800" y="8347"/>
                    <a:pt x="4799" y="8347"/>
                  </a:cubicBezTo>
                  <a:cubicBezTo>
                    <a:pt x="4712" y="8347"/>
                    <a:pt x="4620" y="8393"/>
                    <a:pt x="4514" y="8424"/>
                  </a:cubicBezTo>
                  <a:cubicBezTo>
                    <a:pt x="4625" y="8346"/>
                    <a:pt x="4710" y="8257"/>
                    <a:pt x="4745" y="8161"/>
                  </a:cubicBezTo>
                  <a:close/>
                  <a:moveTo>
                    <a:pt x="4511" y="7328"/>
                  </a:moveTo>
                  <a:cubicBezTo>
                    <a:pt x="4573" y="7562"/>
                    <a:pt x="4635" y="7779"/>
                    <a:pt x="4691" y="7976"/>
                  </a:cubicBezTo>
                  <a:cubicBezTo>
                    <a:pt x="4375" y="8069"/>
                    <a:pt x="2868" y="9074"/>
                    <a:pt x="2283" y="9288"/>
                  </a:cubicBezTo>
                  <a:cubicBezTo>
                    <a:pt x="2150" y="9336"/>
                    <a:pt x="2024" y="9375"/>
                    <a:pt x="1903" y="9402"/>
                  </a:cubicBezTo>
                  <a:cubicBezTo>
                    <a:pt x="1797" y="9425"/>
                    <a:pt x="1694" y="9438"/>
                    <a:pt x="1601" y="9438"/>
                  </a:cubicBezTo>
                  <a:cubicBezTo>
                    <a:pt x="1588" y="9438"/>
                    <a:pt x="1576" y="9438"/>
                    <a:pt x="1563" y="9437"/>
                  </a:cubicBezTo>
                  <a:cubicBezTo>
                    <a:pt x="1539" y="9434"/>
                    <a:pt x="1514" y="9434"/>
                    <a:pt x="1489" y="9432"/>
                  </a:cubicBezTo>
                  <a:cubicBezTo>
                    <a:pt x="1467" y="9428"/>
                    <a:pt x="1444" y="9426"/>
                    <a:pt x="1423" y="9420"/>
                  </a:cubicBezTo>
                  <a:cubicBezTo>
                    <a:pt x="1402" y="9413"/>
                    <a:pt x="1381" y="9411"/>
                    <a:pt x="1364" y="9402"/>
                  </a:cubicBezTo>
                  <a:cubicBezTo>
                    <a:pt x="1344" y="9394"/>
                    <a:pt x="1333" y="9390"/>
                    <a:pt x="1317" y="9383"/>
                  </a:cubicBezTo>
                  <a:cubicBezTo>
                    <a:pt x="1263" y="9354"/>
                    <a:pt x="1221" y="9311"/>
                    <a:pt x="1193" y="9266"/>
                  </a:cubicBezTo>
                  <a:cubicBezTo>
                    <a:pt x="1179" y="9243"/>
                    <a:pt x="1168" y="9221"/>
                    <a:pt x="1162" y="9198"/>
                  </a:cubicBezTo>
                  <a:cubicBezTo>
                    <a:pt x="1155" y="9175"/>
                    <a:pt x="1150" y="9153"/>
                    <a:pt x="1148" y="9131"/>
                  </a:cubicBezTo>
                  <a:cubicBezTo>
                    <a:pt x="1149" y="9089"/>
                    <a:pt x="1150" y="9035"/>
                    <a:pt x="1161" y="8983"/>
                  </a:cubicBezTo>
                  <a:cubicBezTo>
                    <a:pt x="1165" y="8958"/>
                    <a:pt x="1174" y="8934"/>
                    <a:pt x="1182" y="8910"/>
                  </a:cubicBezTo>
                  <a:cubicBezTo>
                    <a:pt x="1187" y="8897"/>
                    <a:pt x="1191" y="8886"/>
                    <a:pt x="1196" y="8876"/>
                  </a:cubicBezTo>
                  <a:lnTo>
                    <a:pt x="1205" y="8859"/>
                  </a:lnTo>
                  <a:lnTo>
                    <a:pt x="1214" y="8842"/>
                  </a:lnTo>
                  <a:cubicBezTo>
                    <a:pt x="1238" y="8795"/>
                    <a:pt x="1269" y="8749"/>
                    <a:pt x="1303" y="8703"/>
                  </a:cubicBezTo>
                  <a:cubicBezTo>
                    <a:pt x="1373" y="8610"/>
                    <a:pt x="1462" y="8519"/>
                    <a:pt x="1558" y="8428"/>
                  </a:cubicBezTo>
                  <a:cubicBezTo>
                    <a:pt x="1582" y="8405"/>
                    <a:pt x="1608" y="8381"/>
                    <a:pt x="1631" y="8360"/>
                  </a:cubicBezTo>
                  <a:cubicBezTo>
                    <a:pt x="1656" y="8337"/>
                    <a:pt x="1679" y="8316"/>
                    <a:pt x="1703" y="8294"/>
                  </a:cubicBezTo>
                  <a:cubicBezTo>
                    <a:pt x="1728" y="8273"/>
                    <a:pt x="1751" y="8253"/>
                    <a:pt x="1775" y="8231"/>
                  </a:cubicBezTo>
                  <a:cubicBezTo>
                    <a:pt x="1787" y="8220"/>
                    <a:pt x="1798" y="8210"/>
                    <a:pt x="1811" y="8201"/>
                  </a:cubicBezTo>
                  <a:cubicBezTo>
                    <a:pt x="1822" y="8191"/>
                    <a:pt x="1834" y="8181"/>
                    <a:pt x="1846" y="8171"/>
                  </a:cubicBezTo>
                  <a:cubicBezTo>
                    <a:pt x="1979" y="8056"/>
                    <a:pt x="2117" y="7957"/>
                    <a:pt x="2253" y="7880"/>
                  </a:cubicBezTo>
                  <a:cubicBezTo>
                    <a:pt x="2286" y="7858"/>
                    <a:pt x="2321" y="7841"/>
                    <a:pt x="2354" y="7823"/>
                  </a:cubicBezTo>
                  <a:cubicBezTo>
                    <a:pt x="2387" y="7806"/>
                    <a:pt x="2420" y="7787"/>
                    <a:pt x="2453" y="7772"/>
                  </a:cubicBezTo>
                  <a:cubicBezTo>
                    <a:pt x="2487" y="7756"/>
                    <a:pt x="2520" y="7741"/>
                    <a:pt x="2552" y="7726"/>
                  </a:cubicBezTo>
                  <a:cubicBezTo>
                    <a:pt x="2585" y="7713"/>
                    <a:pt x="2617" y="7699"/>
                    <a:pt x="2648" y="7687"/>
                  </a:cubicBezTo>
                  <a:cubicBezTo>
                    <a:pt x="2665" y="7681"/>
                    <a:pt x="2680" y="7675"/>
                    <a:pt x="2695" y="7669"/>
                  </a:cubicBezTo>
                  <a:cubicBezTo>
                    <a:pt x="2711" y="7664"/>
                    <a:pt x="2727" y="7658"/>
                    <a:pt x="2742" y="7653"/>
                  </a:cubicBezTo>
                  <a:lnTo>
                    <a:pt x="2834" y="7621"/>
                  </a:lnTo>
                  <a:cubicBezTo>
                    <a:pt x="2865" y="7611"/>
                    <a:pt x="2896" y="7603"/>
                    <a:pt x="2925" y="7594"/>
                  </a:cubicBezTo>
                  <a:cubicBezTo>
                    <a:pt x="2940" y="7590"/>
                    <a:pt x="2955" y="7584"/>
                    <a:pt x="2969" y="7580"/>
                  </a:cubicBezTo>
                  <a:cubicBezTo>
                    <a:pt x="2984" y="7576"/>
                    <a:pt x="2999" y="7574"/>
                    <a:pt x="3014" y="7569"/>
                  </a:cubicBezTo>
                  <a:lnTo>
                    <a:pt x="3099" y="7549"/>
                  </a:lnTo>
                  <a:cubicBezTo>
                    <a:pt x="3126" y="7542"/>
                    <a:pt x="3153" y="7538"/>
                    <a:pt x="3180" y="7533"/>
                  </a:cubicBezTo>
                  <a:cubicBezTo>
                    <a:pt x="3207" y="7527"/>
                    <a:pt x="3234" y="7522"/>
                    <a:pt x="3260" y="7519"/>
                  </a:cubicBezTo>
                  <a:cubicBezTo>
                    <a:pt x="3284" y="7515"/>
                    <a:pt x="3310" y="7511"/>
                    <a:pt x="3336" y="7508"/>
                  </a:cubicBezTo>
                  <a:cubicBezTo>
                    <a:pt x="3362" y="7505"/>
                    <a:pt x="3385" y="7499"/>
                    <a:pt x="3410" y="7497"/>
                  </a:cubicBezTo>
                  <a:cubicBezTo>
                    <a:pt x="3434" y="7494"/>
                    <a:pt x="3456" y="7493"/>
                    <a:pt x="3481" y="7490"/>
                  </a:cubicBezTo>
                  <a:cubicBezTo>
                    <a:pt x="3504" y="7488"/>
                    <a:pt x="3526" y="7484"/>
                    <a:pt x="3550" y="7483"/>
                  </a:cubicBezTo>
                  <a:cubicBezTo>
                    <a:pt x="3571" y="7482"/>
                    <a:pt x="3594" y="7481"/>
                    <a:pt x="3614" y="7481"/>
                  </a:cubicBezTo>
                  <a:cubicBezTo>
                    <a:pt x="3655" y="7478"/>
                    <a:pt x="3698" y="7476"/>
                    <a:pt x="3732" y="7474"/>
                  </a:cubicBezTo>
                  <a:cubicBezTo>
                    <a:pt x="3766" y="7473"/>
                    <a:pt x="3794" y="7473"/>
                    <a:pt x="3815" y="7473"/>
                  </a:cubicBezTo>
                  <a:lnTo>
                    <a:pt x="3867" y="7473"/>
                  </a:lnTo>
                  <a:cubicBezTo>
                    <a:pt x="3878" y="7473"/>
                    <a:pt x="3885" y="7472"/>
                    <a:pt x="3889" y="7468"/>
                  </a:cubicBezTo>
                  <a:cubicBezTo>
                    <a:pt x="3893" y="7463"/>
                    <a:pt x="3900" y="7455"/>
                    <a:pt x="3910" y="7450"/>
                  </a:cubicBezTo>
                  <a:cubicBezTo>
                    <a:pt x="3928" y="7436"/>
                    <a:pt x="3956" y="7425"/>
                    <a:pt x="3991" y="7418"/>
                  </a:cubicBezTo>
                  <a:cubicBezTo>
                    <a:pt x="4026" y="7409"/>
                    <a:pt x="4069" y="7404"/>
                    <a:pt x="4117" y="7398"/>
                  </a:cubicBezTo>
                  <a:cubicBezTo>
                    <a:pt x="4213" y="7390"/>
                    <a:pt x="4336" y="7372"/>
                    <a:pt x="4511" y="7328"/>
                  </a:cubicBezTo>
                  <a:close/>
                  <a:moveTo>
                    <a:pt x="3878" y="0"/>
                  </a:moveTo>
                  <a:cubicBezTo>
                    <a:pt x="3789" y="0"/>
                    <a:pt x="3686" y="14"/>
                    <a:pt x="3568" y="35"/>
                  </a:cubicBezTo>
                  <a:cubicBezTo>
                    <a:pt x="3068" y="121"/>
                    <a:pt x="3003" y="1544"/>
                    <a:pt x="3289" y="3207"/>
                  </a:cubicBezTo>
                  <a:cubicBezTo>
                    <a:pt x="3456" y="4180"/>
                    <a:pt x="3943" y="5206"/>
                    <a:pt x="4196" y="6163"/>
                  </a:cubicBezTo>
                  <a:cubicBezTo>
                    <a:pt x="4201" y="6179"/>
                    <a:pt x="4205" y="6195"/>
                    <a:pt x="4210" y="6211"/>
                  </a:cubicBezTo>
                  <a:cubicBezTo>
                    <a:pt x="4117" y="6171"/>
                    <a:pt x="4022" y="6138"/>
                    <a:pt x="3927" y="6114"/>
                  </a:cubicBezTo>
                  <a:cubicBezTo>
                    <a:pt x="3818" y="6087"/>
                    <a:pt x="3712" y="6070"/>
                    <a:pt x="3610" y="6059"/>
                  </a:cubicBezTo>
                  <a:cubicBezTo>
                    <a:pt x="3557" y="6054"/>
                    <a:pt x="3505" y="6048"/>
                    <a:pt x="3450" y="6044"/>
                  </a:cubicBezTo>
                  <a:cubicBezTo>
                    <a:pt x="3396" y="6040"/>
                    <a:pt x="3341" y="6040"/>
                    <a:pt x="3284" y="6038"/>
                  </a:cubicBezTo>
                  <a:cubicBezTo>
                    <a:pt x="3279" y="6038"/>
                    <a:pt x="3273" y="6038"/>
                    <a:pt x="3267" y="6038"/>
                  </a:cubicBezTo>
                  <a:cubicBezTo>
                    <a:pt x="3048" y="6038"/>
                    <a:pt x="2811" y="6058"/>
                    <a:pt x="2570" y="6113"/>
                  </a:cubicBezTo>
                  <a:cubicBezTo>
                    <a:pt x="2075" y="6220"/>
                    <a:pt x="1549" y="6450"/>
                    <a:pt x="1087" y="6815"/>
                  </a:cubicBezTo>
                  <a:cubicBezTo>
                    <a:pt x="888" y="6972"/>
                    <a:pt x="705" y="7160"/>
                    <a:pt x="545" y="7368"/>
                  </a:cubicBezTo>
                  <a:cubicBezTo>
                    <a:pt x="467" y="7473"/>
                    <a:pt x="391" y="7580"/>
                    <a:pt x="322" y="7702"/>
                  </a:cubicBezTo>
                  <a:cubicBezTo>
                    <a:pt x="252" y="7823"/>
                    <a:pt x="185" y="7956"/>
                    <a:pt x="132" y="8100"/>
                  </a:cubicBezTo>
                  <a:cubicBezTo>
                    <a:pt x="78" y="8244"/>
                    <a:pt x="37" y="8401"/>
                    <a:pt x="17" y="8566"/>
                  </a:cubicBezTo>
                  <a:cubicBezTo>
                    <a:pt x="7" y="8647"/>
                    <a:pt x="0" y="8736"/>
                    <a:pt x="3" y="8822"/>
                  </a:cubicBezTo>
                  <a:cubicBezTo>
                    <a:pt x="7" y="8907"/>
                    <a:pt x="13" y="8992"/>
                    <a:pt x="29" y="9076"/>
                  </a:cubicBezTo>
                  <a:cubicBezTo>
                    <a:pt x="44" y="9160"/>
                    <a:pt x="66" y="9244"/>
                    <a:pt x="96" y="9326"/>
                  </a:cubicBezTo>
                  <a:cubicBezTo>
                    <a:pt x="109" y="9368"/>
                    <a:pt x="126" y="9405"/>
                    <a:pt x="145" y="9450"/>
                  </a:cubicBezTo>
                  <a:cubicBezTo>
                    <a:pt x="166" y="9492"/>
                    <a:pt x="184" y="9534"/>
                    <a:pt x="209" y="9573"/>
                  </a:cubicBezTo>
                  <a:cubicBezTo>
                    <a:pt x="298" y="9732"/>
                    <a:pt x="419" y="9868"/>
                    <a:pt x="558" y="9973"/>
                  </a:cubicBezTo>
                  <a:cubicBezTo>
                    <a:pt x="666" y="10050"/>
                    <a:pt x="778" y="10114"/>
                    <a:pt x="899" y="10154"/>
                  </a:cubicBezTo>
                  <a:cubicBezTo>
                    <a:pt x="958" y="10178"/>
                    <a:pt x="1020" y="10190"/>
                    <a:pt x="1079" y="10204"/>
                  </a:cubicBezTo>
                  <a:cubicBezTo>
                    <a:pt x="1108" y="10212"/>
                    <a:pt x="1140" y="10215"/>
                    <a:pt x="1170" y="10218"/>
                  </a:cubicBezTo>
                  <a:cubicBezTo>
                    <a:pt x="1199" y="10222"/>
                    <a:pt x="1227" y="10227"/>
                    <a:pt x="1254" y="10228"/>
                  </a:cubicBezTo>
                  <a:cubicBezTo>
                    <a:pt x="1286" y="10230"/>
                    <a:pt x="1317" y="10231"/>
                    <a:pt x="1347" y="10231"/>
                  </a:cubicBezTo>
                  <a:cubicBezTo>
                    <a:pt x="1531" y="10231"/>
                    <a:pt x="1692" y="10202"/>
                    <a:pt x="1842" y="10168"/>
                  </a:cubicBezTo>
                  <a:cubicBezTo>
                    <a:pt x="1979" y="10135"/>
                    <a:pt x="2107" y="10092"/>
                    <a:pt x="2228" y="10044"/>
                  </a:cubicBezTo>
                  <a:cubicBezTo>
                    <a:pt x="2289" y="10022"/>
                    <a:pt x="2347" y="9997"/>
                    <a:pt x="2402" y="9973"/>
                  </a:cubicBezTo>
                  <a:cubicBezTo>
                    <a:pt x="2430" y="9961"/>
                    <a:pt x="2459" y="9949"/>
                    <a:pt x="2486" y="9937"/>
                  </a:cubicBezTo>
                  <a:cubicBezTo>
                    <a:pt x="2511" y="9925"/>
                    <a:pt x="2538" y="9912"/>
                    <a:pt x="2564" y="9901"/>
                  </a:cubicBezTo>
                  <a:cubicBezTo>
                    <a:pt x="2771" y="9807"/>
                    <a:pt x="2970" y="9716"/>
                    <a:pt x="3159" y="9630"/>
                  </a:cubicBezTo>
                  <a:cubicBezTo>
                    <a:pt x="3537" y="9455"/>
                    <a:pt x="3878" y="9295"/>
                    <a:pt x="4162" y="9155"/>
                  </a:cubicBezTo>
                  <a:cubicBezTo>
                    <a:pt x="4518" y="8981"/>
                    <a:pt x="4783" y="8838"/>
                    <a:pt x="4927" y="8738"/>
                  </a:cubicBezTo>
                  <a:cubicBezTo>
                    <a:pt x="5010" y="8969"/>
                    <a:pt x="5078" y="9100"/>
                    <a:pt x="5127" y="9100"/>
                  </a:cubicBezTo>
                  <a:cubicBezTo>
                    <a:pt x="5129" y="9100"/>
                    <a:pt x="5131" y="9100"/>
                    <a:pt x="5132" y="9100"/>
                  </a:cubicBezTo>
                  <a:cubicBezTo>
                    <a:pt x="5528" y="9031"/>
                    <a:pt x="5436" y="8865"/>
                    <a:pt x="5414" y="8663"/>
                  </a:cubicBezTo>
                  <a:lnTo>
                    <a:pt x="5414" y="8663"/>
                  </a:lnTo>
                  <a:cubicBezTo>
                    <a:pt x="5494" y="8818"/>
                    <a:pt x="5608" y="8931"/>
                    <a:pt x="5756" y="8931"/>
                  </a:cubicBezTo>
                  <a:cubicBezTo>
                    <a:pt x="5772" y="8931"/>
                    <a:pt x="5789" y="8930"/>
                    <a:pt x="5807" y="8927"/>
                  </a:cubicBezTo>
                  <a:cubicBezTo>
                    <a:pt x="5941" y="8905"/>
                    <a:pt x="5118" y="7193"/>
                    <a:pt x="5014" y="6598"/>
                  </a:cubicBezTo>
                  <a:cubicBezTo>
                    <a:pt x="4778" y="5231"/>
                    <a:pt x="4949" y="4083"/>
                    <a:pt x="4836" y="3218"/>
                  </a:cubicBezTo>
                  <a:cubicBezTo>
                    <a:pt x="4480" y="518"/>
                    <a:pt x="4422" y="0"/>
                    <a:pt x="38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828550" y="2205175"/>
              <a:ext cx="331725" cy="104175"/>
            </a:xfrm>
            <a:custGeom>
              <a:avLst/>
              <a:gdLst/>
              <a:ahLst/>
              <a:cxnLst/>
              <a:rect l="l" t="t" r="r" b="b"/>
              <a:pathLst>
                <a:path w="13269" h="4167" extrusionOk="0">
                  <a:moveTo>
                    <a:pt x="12957" y="1"/>
                  </a:moveTo>
                  <a:cubicBezTo>
                    <a:pt x="12687" y="1"/>
                    <a:pt x="10445" y="1035"/>
                    <a:pt x="9638" y="1235"/>
                  </a:cubicBezTo>
                  <a:cubicBezTo>
                    <a:pt x="7672" y="1721"/>
                    <a:pt x="6025" y="1753"/>
                    <a:pt x="4781" y="2025"/>
                  </a:cubicBezTo>
                  <a:cubicBezTo>
                    <a:pt x="269" y="3009"/>
                    <a:pt x="1" y="3055"/>
                    <a:pt x="205" y="3884"/>
                  </a:cubicBezTo>
                  <a:cubicBezTo>
                    <a:pt x="252" y="4078"/>
                    <a:pt x="597" y="4166"/>
                    <a:pt x="1143" y="4166"/>
                  </a:cubicBezTo>
                  <a:cubicBezTo>
                    <a:pt x="1986" y="4166"/>
                    <a:pt x="3308" y="3956"/>
                    <a:pt x="4757" y="3597"/>
                  </a:cubicBezTo>
                  <a:cubicBezTo>
                    <a:pt x="6156" y="3251"/>
                    <a:pt x="7631" y="2573"/>
                    <a:pt x="9009" y="2142"/>
                  </a:cubicBezTo>
                  <a:cubicBezTo>
                    <a:pt x="11366" y="1406"/>
                    <a:pt x="13269" y="815"/>
                    <a:pt x="13231" y="665"/>
                  </a:cubicBezTo>
                  <a:cubicBezTo>
                    <a:pt x="13178" y="451"/>
                    <a:pt x="13081" y="391"/>
                    <a:pt x="12957" y="391"/>
                  </a:cubicBezTo>
                  <a:cubicBezTo>
                    <a:pt x="12855" y="391"/>
                    <a:pt x="12734" y="431"/>
                    <a:pt x="12603" y="458"/>
                  </a:cubicBezTo>
                  <a:cubicBezTo>
                    <a:pt x="12852" y="335"/>
                    <a:pt x="13027" y="182"/>
                    <a:pt x="12984" y="12"/>
                  </a:cubicBezTo>
                  <a:cubicBezTo>
                    <a:pt x="12982" y="4"/>
                    <a:pt x="12973" y="1"/>
                    <a:pt x="12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884625" y="2281000"/>
              <a:ext cx="218050" cy="194350"/>
            </a:xfrm>
            <a:custGeom>
              <a:avLst/>
              <a:gdLst/>
              <a:ahLst/>
              <a:cxnLst/>
              <a:rect l="l" t="t" r="r" b="b"/>
              <a:pathLst>
                <a:path w="8722" h="7774" extrusionOk="0">
                  <a:moveTo>
                    <a:pt x="8443" y="0"/>
                  </a:moveTo>
                  <a:lnTo>
                    <a:pt x="8443" y="0"/>
                  </a:lnTo>
                  <a:cubicBezTo>
                    <a:pt x="7086" y="296"/>
                    <a:pt x="5887" y="556"/>
                    <a:pt x="4830" y="786"/>
                  </a:cubicBezTo>
                  <a:cubicBezTo>
                    <a:pt x="4368" y="888"/>
                    <a:pt x="3938" y="981"/>
                    <a:pt x="3536" y="1070"/>
                  </a:cubicBezTo>
                  <a:cubicBezTo>
                    <a:pt x="3300" y="1122"/>
                    <a:pt x="3079" y="1171"/>
                    <a:pt x="2875" y="1217"/>
                  </a:cubicBezTo>
                  <a:cubicBezTo>
                    <a:pt x="2059" y="1404"/>
                    <a:pt x="1498" y="1554"/>
                    <a:pt x="1117" y="1690"/>
                  </a:cubicBezTo>
                  <a:cubicBezTo>
                    <a:pt x="353" y="1963"/>
                    <a:pt x="311" y="2185"/>
                    <a:pt x="397" y="2569"/>
                  </a:cubicBezTo>
                  <a:cubicBezTo>
                    <a:pt x="430" y="2714"/>
                    <a:pt x="734" y="2782"/>
                    <a:pt x="1245" y="2782"/>
                  </a:cubicBezTo>
                  <a:cubicBezTo>
                    <a:pt x="1519" y="2782"/>
                    <a:pt x="1851" y="2763"/>
                    <a:pt x="2233" y="2726"/>
                  </a:cubicBezTo>
                  <a:cubicBezTo>
                    <a:pt x="2507" y="2699"/>
                    <a:pt x="2805" y="2663"/>
                    <a:pt x="3127" y="2619"/>
                  </a:cubicBezTo>
                  <a:cubicBezTo>
                    <a:pt x="3287" y="2598"/>
                    <a:pt x="3453" y="2574"/>
                    <a:pt x="3624" y="2548"/>
                  </a:cubicBezTo>
                  <a:cubicBezTo>
                    <a:pt x="3710" y="2534"/>
                    <a:pt x="3796" y="2522"/>
                    <a:pt x="3884" y="2508"/>
                  </a:cubicBezTo>
                  <a:cubicBezTo>
                    <a:pt x="3928" y="2501"/>
                    <a:pt x="3973" y="2494"/>
                    <a:pt x="4017" y="2486"/>
                  </a:cubicBezTo>
                  <a:cubicBezTo>
                    <a:pt x="4040" y="2483"/>
                    <a:pt x="4061" y="2480"/>
                    <a:pt x="4084" y="2475"/>
                  </a:cubicBezTo>
                  <a:cubicBezTo>
                    <a:pt x="4087" y="2475"/>
                    <a:pt x="4091" y="2474"/>
                    <a:pt x="4091" y="2474"/>
                  </a:cubicBezTo>
                  <a:lnTo>
                    <a:pt x="4095" y="2474"/>
                  </a:lnTo>
                  <a:lnTo>
                    <a:pt x="4099" y="2475"/>
                  </a:lnTo>
                  <a:cubicBezTo>
                    <a:pt x="4188" y="2499"/>
                    <a:pt x="4162" y="2533"/>
                    <a:pt x="4134" y="2553"/>
                  </a:cubicBezTo>
                  <a:cubicBezTo>
                    <a:pt x="4118" y="2563"/>
                    <a:pt x="4113" y="2566"/>
                    <a:pt x="4113" y="2566"/>
                  </a:cubicBezTo>
                  <a:cubicBezTo>
                    <a:pt x="4113" y="2566"/>
                    <a:pt x="4115" y="2565"/>
                    <a:pt x="4118" y="2565"/>
                  </a:cubicBezTo>
                  <a:cubicBezTo>
                    <a:pt x="4120" y="2565"/>
                    <a:pt x="4123" y="2565"/>
                    <a:pt x="4126" y="2567"/>
                  </a:cubicBezTo>
                  <a:cubicBezTo>
                    <a:pt x="4129" y="2569"/>
                    <a:pt x="4132" y="2572"/>
                    <a:pt x="4134" y="2577"/>
                  </a:cubicBezTo>
                  <a:cubicBezTo>
                    <a:pt x="4135" y="2581"/>
                    <a:pt x="4135" y="2583"/>
                    <a:pt x="4136" y="2587"/>
                  </a:cubicBezTo>
                  <a:cubicBezTo>
                    <a:pt x="4095" y="2639"/>
                    <a:pt x="4055" y="2689"/>
                    <a:pt x="4013" y="2742"/>
                  </a:cubicBezTo>
                  <a:cubicBezTo>
                    <a:pt x="3675" y="3163"/>
                    <a:pt x="3339" y="3596"/>
                    <a:pt x="3006" y="4032"/>
                  </a:cubicBezTo>
                  <a:lnTo>
                    <a:pt x="2881" y="4196"/>
                  </a:lnTo>
                  <a:lnTo>
                    <a:pt x="2819" y="4278"/>
                  </a:lnTo>
                  <a:lnTo>
                    <a:pt x="2788" y="4318"/>
                  </a:lnTo>
                  <a:lnTo>
                    <a:pt x="2781" y="4328"/>
                  </a:lnTo>
                  <a:lnTo>
                    <a:pt x="2767" y="4345"/>
                  </a:lnTo>
                  <a:lnTo>
                    <a:pt x="2738" y="4380"/>
                  </a:lnTo>
                  <a:lnTo>
                    <a:pt x="2287" y="4935"/>
                  </a:lnTo>
                  <a:cubicBezTo>
                    <a:pt x="2007" y="5283"/>
                    <a:pt x="1728" y="5630"/>
                    <a:pt x="1450" y="5974"/>
                  </a:cubicBezTo>
                  <a:cubicBezTo>
                    <a:pt x="919" y="6634"/>
                    <a:pt x="447" y="7225"/>
                    <a:pt x="1" y="7774"/>
                  </a:cubicBezTo>
                  <a:cubicBezTo>
                    <a:pt x="358" y="7650"/>
                    <a:pt x="687" y="7536"/>
                    <a:pt x="1011" y="7421"/>
                  </a:cubicBezTo>
                  <a:cubicBezTo>
                    <a:pt x="1726" y="7174"/>
                    <a:pt x="2423" y="6934"/>
                    <a:pt x="3095" y="6701"/>
                  </a:cubicBezTo>
                  <a:cubicBezTo>
                    <a:pt x="3410" y="6593"/>
                    <a:pt x="3719" y="6486"/>
                    <a:pt x="4019" y="6381"/>
                  </a:cubicBezTo>
                  <a:cubicBezTo>
                    <a:pt x="4056" y="6367"/>
                    <a:pt x="4093" y="6356"/>
                    <a:pt x="4130" y="6342"/>
                  </a:cubicBezTo>
                  <a:cubicBezTo>
                    <a:pt x="4161" y="6331"/>
                    <a:pt x="4191" y="6320"/>
                    <a:pt x="4221" y="6309"/>
                  </a:cubicBezTo>
                  <a:cubicBezTo>
                    <a:pt x="4272" y="6291"/>
                    <a:pt x="4324" y="6272"/>
                    <a:pt x="4376" y="6255"/>
                  </a:cubicBezTo>
                  <a:cubicBezTo>
                    <a:pt x="4478" y="6217"/>
                    <a:pt x="4578" y="6180"/>
                    <a:pt x="4678" y="6145"/>
                  </a:cubicBezTo>
                  <a:cubicBezTo>
                    <a:pt x="5474" y="5856"/>
                    <a:pt x="6189" y="5593"/>
                    <a:pt x="6790" y="5367"/>
                  </a:cubicBezTo>
                  <a:cubicBezTo>
                    <a:pt x="7990" y="4916"/>
                    <a:pt x="8721" y="4611"/>
                    <a:pt x="8697" y="4537"/>
                  </a:cubicBezTo>
                  <a:cubicBezTo>
                    <a:pt x="8640" y="4368"/>
                    <a:pt x="8534" y="4310"/>
                    <a:pt x="8394" y="4310"/>
                  </a:cubicBezTo>
                  <a:cubicBezTo>
                    <a:pt x="8218" y="4310"/>
                    <a:pt x="7989" y="4400"/>
                    <a:pt x="7737" y="4472"/>
                  </a:cubicBezTo>
                  <a:cubicBezTo>
                    <a:pt x="8130" y="4287"/>
                    <a:pt x="8410" y="4084"/>
                    <a:pt x="8357" y="3917"/>
                  </a:cubicBezTo>
                  <a:cubicBezTo>
                    <a:pt x="8356" y="3912"/>
                    <a:pt x="8349" y="3910"/>
                    <a:pt x="8339" y="3910"/>
                  </a:cubicBezTo>
                  <a:cubicBezTo>
                    <a:pt x="8197" y="3910"/>
                    <a:pt x="7277" y="4297"/>
                    <a:pt x="6218" y="4744"/>
                  </a:cubicBezTo>
                  <a:cubicBezTo>
                    <a:pt x="5649" y="4985"/>
                    <a:pt x="5038" y="5243"/>
                    <a:pt x="4487" y="5466"/>
                  </a:cubicBezTo>
                  <a:cubicBezTo>
                    <a:pt x="4349" y="5522"/>
                    <a:pt x="4215" y="5576"/>
                    <a:pt x="4087" y="5627"/>
                  </a:cubicBezTo>
                  <a:cubicBezTo>
                    <a:pt x="4055" y="5640"/>
                    <a:pt x="4023" y="5653"/>
                    <a:pt x="3991" y="5665"/>
                  </a:cubicBezTo>
                  <a:lnTo>
                    <a:pt x="3968" y="5674"/>
                  </a:lnTo>
                  <a:lnTo>
                    <a:pt x="3955" y="5680"/>
                  </a:lnTo>
                  <a:lnTo>
                    <a:pt x="3931" y="5691"/>
                  </a:lnTo>
                  <a:cubicBezTo>
                    <a:pt x="3898" y="5706"/>
                    <a:pt x="3864" y="5721"/>
                    <a:pt x="3831" y="5735"/>
                  </a:cubicBezTo>
                  <a:cubicBezTo>
                    <a:pt x="3699" y="5792"/>
                    <a:pt x="3570" y="5841"/>
                    <a:pt x="3474" y="5872"/>
                  </a:cubicBezTo>
                  <a:cubicBezTo>
                    <a:pt x="3272" y="5937"/>
                    <a:pt x="3078" y="5992"/>
                    <a:pt x="2916" y="6035"/>
                  </a:cubicBezTo>
                  <a:cubicBezTo>
                    <a:pt x="2754" y="6078"/>
                    <a:pt x="2622" y="6108"/>
                    <a:pt x="2532" y="6121"/>
                  </a:cubicBezTo>
                  <a:cubicBezTo>
                    <a:pt x="2818" y="5836"/>
                    <a:pt x="3077" y="5592"/>
                    <a:pt x="3281" y="5412"/>
                  </a:cubicBezTo>
                  <a:cubicBezTo>
                    <a:pt x="3384" y="5323"/>
                    <a:pt x="3475" y="5249"/>
                    <a:pt x="3551" y="5190"/>
                  </a:cubicBezTo>
                  <a:cubicBezTo>
                    <a:pt x="3590" y="5160"/>
                    <a:pt x="3625" y="5134"/>
                    <a:pt x="3656" y="5112"/>
                  </a:cubicBezTo>
                  <a:cubicBezTo>
                    <a:pt x="3743" y="5027"/>
                    <a:pt x="3829" y="4944"/>
                    <a:pt x="3914" y="4861"/>
                  </a:cubicBezTo>
                  <a:cubicBezTo>
                    <a:pt x="4260" y="4523"/>
                    <a:pt x="4588" y="4203"/>
                    <a:pt x="4895" y="3896"/>
                  </a:cubicBezTo>
                  <a:cubicBezTo>
                    <a:pt x="4972" y="3817"/>
                    <a:pt x="5047" y="3742"/>
                    <a:pt x="5123" y="3667"/>
                  </a:cubicBezTo>
                  <a:cubicBezTo>
                    <a:pt x="5160" y="3628"/>
                    <a:pt x="5198" y="3590"/>
                    <a:pt x="5233" y="3553"/>
                  </a:cubicBezTo>
                  <a:cubicBezTo>
                    <a:pt x="5301" y="3481"/>
                    <a:pt x="5368" y="3408"/>
                    <a:pt x="5434" y="3337"/>
                  </a:cubicBezTo>
                  <a:cubicBezTo>
                    <a:pt x="5699" y="3048"/>
                    <a:pt x="5963" y="2761"/>
                    <a:pt x="6215" y="2479"/>
                  </a:cubicBezTo>
                  <a:cubicBezTo>
                    <a:pt x="7021" y="1582"/>
                    <a:pt x="7763" y="754"/>
                    <a:pt x="8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17"/>
        <p:cNvGrpSpPr/>
        <p:nvPr/>
      </p:nvGrpSpPr>
      <p:grpSpPr>
        <a:xfrm>
          <a:off x="0" y="0"/>
          <a:ext cx="0" cy="0"/>
          <a:chOff x="0" y="0"/>
          <a:chExt cx="0" cy="0"/>
        </a:xfrm>
      </p:grpSpPr>
      <p:pic>
        <p:nvPicPr>
          <p:cNvPr id="218" name="Google Shape;218;p11"/>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219" name="Google Shape;219;p11"/>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220" name="Google Shape;220;p11"/>
          <p:cNvSpPr txBox="1">
            <a:spLocks noGrp="1"/>
          </p:cNvSpPr>
          <p:nvPr>
            <p:ph type="title" hasCustomPrompt="1"/>
          </p:nvPr>
        </p:nvSpPr>
        <p:spPr>
          <a:xfrm>
            <a:off x="1284000" y="1624038"/>
            <a:ext cx="6576000" cy="13983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6500">
                <a:highlight>
                  <a:schemeClr val="accent2"/>
                </a:highlight>
                <a:latin typeface="iCiel Cadena" panose="02000503000000020004" pitchFamily="2" charset="0"/>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rPr dirty="0"/>
              <a:t>xx%</a:t>
            </a:r>
          </a:p>
        </p:txBody>
      </p:sp>
      <p:sp>
        <p:nvSpPr>
          <p:cNvPr id="221" name="Google Shape;221;p11"/>
          <p:cNvSpPr txBox="1">
            <a:spLocks noGrp="1"/>
          </p:cNvSpPr>
          <p:nvPr>
            <p:ph type="subTitle" idx="1"/>
          </p:nvPr>
        </p:nvSpPr>
        <p:spPr>
          <a:xfrm>
            <a:off x="1284000" y="3022338"/>
            <a:ext cx="6576000" cy="497100"/>
          </a:xfrm>
          <a:prstGeom prst="rect">
            <a:avLst/>
          </a:prstGeom>
          <a:solidFill>
            <a:schemeClr val="dk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9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222" name="Google Shape;222;p11"/>
          <p:cNvSpPr/>
          <p:nvPr/>
        </p:nvSpPr>
        <p:spPr>
          <a:xfrm rot="5400000" flipH="1">
            <a:off x="25" y="2841900"/>
            <a:ext cx="2301600" cy="23016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11"/>
          <p:cNvSpPr/>
          <p:nvPr/>
        </p:nvSpPr>
        <p:spPr>
          <a:xfrm rot="-5400000" flipH="1">
            <a:off x="6842400" y="0"/>
            <a:ext cx="2301600" cy="23016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 name="Google Shape;224;p11"/>
          <p:cNvGrpSpPr/>
          <p:nvPr/>
        </p:nvGrpSpPr>
        <p:grpSpPr>
          <a:xfrm>
            <a:off x="4140943" y="4113384"/>
            <a:ext cx="775491" cy="775407"/>
            <a:chOff x="4199175" y="3574425"/>
            <a:chExt cx="687675" cy="687600"/>
          </a:xfrm>
        </p:grpSpPr>
        <p:sp>
          <p:nvSpPr>
            <p:cNvPr id="225" name="Google Shape;225;p11"/>
            <p:cNvSpPr/>
            <p:nvPr/>
          </p:nvSpPr>
          <p:spPr>
            <a:xfrm>
              <a:off x="4647975" y="3801675"/>
              <a:ext cx="72375" cy="86850"/>
            </a:xfrm>
            <a:custGeom>
              <a:avLst/>
              <a:gdLst/>
              <a:ahLst/>
              <a:cxnLst/>
              <a:rect l="l" t="t" r="r" b="b"/>
              <a:pathLst>
                <a:path w="2895" h="3474" extrusionOk="0">
                  <a:moveTo>
                    <a:pt x="1721" y="1"/>
                  </a:moveTo>
                  <a:cubicBezTo>
                    <a:pt x="1627" y="1"/>
                    <a:pt x="1529" y="9"/>
                    <a:pt x="1429" y="27"/>
                  </a:cubicBezTo>
                  <a:cubicBezTo>
                    <a:pt x="1056" y="94"/>
                    <a:pt x="679" y="303"/>
                    <a:pt x="398" y="627"/>
                  </a:cubicBezTo>
                  <a:cubicBezTo>
                    <a:pt x="316" y="723"/>
                    <a:pt x="245" y="830"/>
                    <a:pt x="186" y="944"/>
                  </a:cubicBezTo>
                  <a:cubicBezTo>
                    <a:pt x="156" y="1002"/>
                    <a:pt x="132" y="1063"/>
                    <a:pt x="107" y="1123"/>
                  </a:cubicBezTo>
                  <a:cubicBezTo>
                    <a:pt x="96" y="1154"/>
                    <a:pt x="85" y="1185"/>
                    <a:pt x="76" y="1217"/>
                  </a:cubicBezTo>
                  <a:cubicBezTo>
                    <a:pt x="65" y="1248"/>
                    <a:pt x="59" y="1281"/>
                    <a:pt x="51" y="1313"/>
                  </a:cubicBezTo>
                  <a:cubicBezTo>
                    <a:pt x="20" y="1440"/>
                    <a:pt x="5" y="1568"/>
                    <a:pt x="3" y="1697"/>
                  </a:cubicBezTo>
                  <a:cubicBezTo>
                    <a:pt x="1" y="1826"/>
                    <a:pt x="14" y="1954"/>
                    <a:pt x="38" y="2078"/>
                  </a:cubicBezTo>
                  <a:cubicBezTo>
                    <a:pt x="89" y="2323"/>
                    <a:pt x="192" y="2556"/>
                    <a:pt x="332" y="2756"/>
                  </a:cubicBezTo>
                  <a:cubicBezTo>
                    <a:pt x="402" y="2855"/>
                    <a:pt x="486" y="2947"/>
                    <a:pt x="570" y="3026"/>
                  </a:cubicBezTo>
                  <a:cubicBezTo>
                    <a:pt x="613" y="3066"/>
                    <a:pt x="659" y="3102"/>
                    <a:pt x="703" y="3137"/>
                  </a:cubicBezTo>
                  <a:cubicBezTo>
                    <a:pt x="726" y="3153"/>
                    <a:pt x="749" y="3171"/>
                    <a:pt x="772" y="3187"/>
                  </a:cubicBezTo>
                  <a:cubicBezTo>
                    <a:pt x="794" y="3203"/>
                    <a:pt x="819" y="3217"/>
                    <a:pt x="842" y="3232"/>
                  </a:cubicBezTo>
                  <a:cubicBezTo>
                    <a:pt x="880" y="3259"/>
                    <a:pt x="923" y="3280"/>
                    <a:pt x="964" y="3302"/>
                  </a:cubicBezTo>
                  <a:cubicBezTo>
                    <a:pt x="986" y="3312"/>
                    <a:pt x="1005" y="3323"/>
                    <a:pt x="1026" y="3332"/>
                  </a:cubicBezTo>
                  <a:lnTo>
                    <a:pt x="1058" y="3346"/>
                  </a:lnTo>
                  <a:lnTo>
                    <a:pt x="1090" y="3360"/>
                  </a:lnTo>
                  <a:cubicBezTo>
                    <a:pt x="1111" y="3368"/>
                    <a:pt x="1133" y="3376"/>
                    <a:pt x="1153" y="3386"/>
                  </a:cubicBezTo>
                  <a:cubicBezTo>
                    <a:pt x="1175" y="3393"/>
                    <a:pt x="1196" y="3399"/>
                    <a:pt x="1218" y="3408"/>
                  </a:cubicBezTo>
                  <a:cubicBezTo>
                    <a:pt x="1260" y="3422"/>
                    <a:pt x="1304" y="3430"/>
                    <a:pt x="1347" y="3441"/>
                  </a:cubicBezTo>
                  <a:cubicBezTo>
                    <a:pt x="1449" y="3463"/>
                    <a:pt x="1552" y="3473"/>
                    <a:pt x="1653" y="3473"/>
                  </a:cubicBezTo>
                  <a:cubicBezTo>
                    <a:pt x="1720" y="3473"/>
                    <a:pt x="1786" y="3469"/>
                    <a:pt x="1850" y="3459"/>
                  </a:cubicBezTo>
                  <a:cubicBezTo>
                    <a:pt x="2009" y="3437"/>
                    <a:pt x="2152" y="3383"/>
                    <a:pt x="2275" y="3317"/>
                  </a:cubicBezTo>
                  <a:cubicBezTo>
                    <a:pt x="2395" y="3252"/>
                    <a:pt x="2496" y="3172"/>
                    <a:pt x="2577" y="3092"/>
                  </a:cubicBezTo>
                  <a:cubicBezTo>
                    <a:pt x="2597" y="3070"/>
                    <a:pt x="2615" y="3051"/>
                    <a:pt x="2632" y="3032"/>
                  </a:cubicBezTo>
                  <a:cubicBezTo>
                    <a:pt x="2651" y="3010"/>
                    <a:pt x="2667" y="2990"/>
                    <a:pt x="2683" y="2970"/>
                  </a:cubicBezTo>
                  <a:cubicBezTo>
                    <a:pt x="2712" y="2930"/>
                    <a:pt x="2740" y="2890"/>
                    <a:pt x="2760" y="2851"/>
                  </a:cubicBezTo>
                  <a:cubicBezTo>
                    <a:pt x="2806" y="2775"/>
                    <a:pt x="2831" y="2702"/>
                    <a:pt x="2849" y="2643"/>
                  </a:cubicBezTo>
                  <a:cubicBezTo>
                    <a:pt x="2863" y="2583"/>
                    <a:pt x="2871" y="2535"/>
                    <a:pt x="2868" y="2502"/>
                  </a:cubicBezTo>
                  <a:cubicBezTo>
                    <a:pt x="2867" y="2469"/>
                    <a:pt x="2858" y="2449"/>
                    <a:pt x="2845" y="2446"/>
                  </a:cubicBezTo>
                  <a:cubicBezTo>
                    <a:pt x="2781" y="2427"/>
                    <a:pt x="2732" y="2419"/>
                    <a:pt x="2695" y="2419"/>
                  </a:cubicBezTo>
                  <a:cubicBezTo>
                    <a:pt x="2655" y="2419"/>
                    <a:pt x="2628" y="2428"/>
                    <a:pt x="2609" y="2443"/>
                  </a:cubicBezTo>
                  <a:cubicBezTo>
                    <a:pt x="2588" y="2457"/>
                    <a:pt x="2575" y="2476"/>
                    <a:pt x="2563" y="2500"/>
                  </a:cubicBezTo>
                  <a:cubicBezTo>
                    <a:pt x="2556" y="2511"/>
                    <a:pt x="2550" y="2522"/>
                    <a:pt x="2543" y="2534"/>
                  </a:cubicBezTo>
                  <a:cubicBezTo>
                    <a:pt x="2540" y="2540"/>
                    <a:pt x="2536" y="2546"/>
                    <a:pt x="2532" y="2554"/>
                  </a:cubicBezTo>
                  <a:cubicBezTo>
                    <a:pt x="2528" y="2559"/>
                    <a:pt x="2524" y="2565"/>
                    <a:pt x="2519" y="2571"/>
                  </a:cubicBezTo>
                  <a:cubicBezTo>
                    <a:pt x="2529" y="2514"/>
                    <a:pt x="2523" y="2462"/>
                    <a:pt x="2497" y="2419"/>
                  </a:cubicBezTo>
                  <a:cubicBezTo>
                    <a:pt x="2485" y="2399"/>
                    <a:pt x="2468" y="2380"/>
                    <a:pt x="2448" y="2363"/>
                  </a:cubicBezTo>
                  <a:cubicBezTo>
                    <a:pt x="2426" y="2349"/>
                    <a:pt x="2401" y="2335"/>
                    <a:pt x="2372" y="2326"/>
                  </a:cubicBezTo>
                  <a:cubicBezTo>
                    <a:pt x="2371" y="2325"/>
                    <a:pt x="2369" y="2325"/>
                    <a:pt x="2367" y="2325"/>
                  </a:cubicBezTo>
                  <a:cubicBezTo>
                    <a:pt x="2358" y="2325"/>
                    <a:pt x="2352" y="2333"/>
                    <a:pt x="2347" y="2349"/>
                  </a:cubicBezTo>
                  <a:cubicBezTo>
                    <a:pt x="2342" y="2358"/>
                    <a:pt x="2340" y="2369"/>
                    <a:pt x="2337" y="2384"/>
                  </a:cubicBezTo>
                  <a:cubicBezTo>
                    <a:pt x="2334" y="2398"/>
                    <a:pt x="2329" y="2414"/>
                    <a:pt x="2325" y="2432"/>
                  </a:cubicBezTo>
                  <a:cubicBezTo>
                    <a:pt x="2323" y="2442"/>
                    <a:pt x="2319" y="2452"/>
                    <a:pt x="2315" y="2462"/>
                  </a:cubicBezTo>
                  <a:lnTo>
                    <a:pt x="2312" y="2478"/>
                  </a:lnTo>
                  <a:cubicBezTo>
                    <a:pt x="2309" y="2484"/>
                    <a:pt x="2308" y="2489"/>
                    <a:pt x="2305" y="2494"/>
                  </a:cubicBezTo>
                  <a:cubicBezTo>
                    <a:pt x="2302" y="2505"/>
                    <a:pt x="2297" y="2517"/>
                    <a:pt x="2293" y="2529"/>
                  </a:cubicBezTo>
                  <a:lnTo>
                    <a:pt x="2277" y="2565"/>
                  </a:lnTo>
                  <a:cubicBezTo>
                    <a:pt x="2253" y="2615"/>
                    <a:pt x="2219" y="2672"/>
                    <a:pt x="2176" y="2725"/>
                  </a:cubicBezTo>
                  <a:cubicBezTo>
                    <a:pt x="2132" y="2779"/>
                    <a:pt x="2078" y="2830"/>
                    <a:pt x="2017" y="2872"/>
                  </a:cubicBezTo>
                  <a:cubicBezTo>
                    <a:pt x="1956" y="2915"/>
                    <a:pt x="1888" y="2948"/>
                    <a:pt x="1819" y="2970"/>
                  </a:cubicBezTo>
                  <a:cubicBezTo>
                    <a:pt x="1749" y="2992"/>
                    <a:pt x="1680" y="3002"/>
                    <a:pt x="1615" y="3003"/>
                  </a:cubicBezTo>
                  <a:cubicBezTo>
                    <a:pt x="1583" y="3002"/>
                    <a:pt x="1552" y="3002"/>
                    <a:pt x="1525" y="2996"/>
                  </a:cubicBezTo>
                  <a:cubicBezTo>
                    <a:pt x="1512" y="2994"/>
                    <a:pt x="1498" y="2992"/>
                    <a:pt x="1485" y="2990"/>
                  </a:cubicBezTo>
                  <a:cubicBezTo>
                    <a:pt x="1472" y="2986"/>
                    <a:pt x="1460" y="2983"/>
                    <a:pt x="1450" y="2979"/>
                  </a:cubicBezTo>
                  <a:cubicBezTo>
                    <a:pt x="1249" y="2915"/>
                    <a:pt x="1082" y="2776"/>
                    <a:pt x="983" y="2621"/>
                  </a:cubicBezTo>
                  <a:cubicBezTo>
                    <a:pt x="886" y="2469"/>
                    <a:pt x="849" y="2296"/>
                    <a:pt x="852" y="2138"/>
                  </a:cubicBezTo>
                  <a:cubicBezTo>
                    <a:pt x="855" y="1980"/>
                    <a:pt x="894" y="1837"/>
                    <a:pt x="948" y="1721"/>
                  </a:cubicBezTo>
                  <a:cubicBezTo>
                    <a:pt x="960" y="1691"/>
                    <a:pt x="976" y="1663"/>
                    <a:pt x="988" y="1636"/>
                  </a:cubicBezTo>
                  <a:cubicBezTo>
                    <a:pt x="1003" y="1610"/>
                    <a:pt x="1016" y="1584"/>
                    <a:pt x="1032" y="1561"/>
                  </a:cubicBezTo>
                  <a:cubicBezTo>
                    <a:pt x="1038" y="1549"/>
                    <a:pt x="1047" y="1536"/>
                    <a:pt x="1055" y="1526"/>
                  </a:cubicBezTo>
                  <a:cubicBezTo>
                    <a:pt x="1063" y="1514"/>
                    <a:pt x="1069" y="1503"/>
                    <a:pt x="1078" y="1492"/>
                  </a:cubicBezTo>
                  <a:cubicBezTo>
                    <a:pt x="1094" y="1471"/>
                    <a:pt x="1109" y="1448"/>
                    <a:pt x="1125" y="1428"/>
                  </a:cubicBezTo>
                  <a:cubicBezTo>
                    <a:pt x="1180" y="1350"/>
                    <a:pt x="1246" y="1287"/>
                    <a:pt x="1313" y="1234"/>
                  </a:cubicBezTo>
                  <a:cubicBezTo>
                    <a:pt x="1380" y="1182"/>
                    <a:pt x="1448" y="1143"/>
                    <a:pt x="1513" y="1114"/>
                  </a:cubicBezTo>
                  <a:cubicBezTo>
                    <a:pt x="1579" y="1084"/>
                    <a:pt x="1641" y="1067"/>
                    <a:pt x="1698" y="1055"/>
                  </a:cubicBezTo>
                  <a:cubicBezTo>
                    <a:pt x="1756" y="1044"/>
                    <a:pt x="1808" y="1039"/>
                    <a:pt x="1861" y="1039"/>
                  </a:cubicBezTo>
                  <a:cubicBezTo>
                    <a:pt x="1963" y="1039"/>
                    <a:pt x="2051" y="1052"/>
                    <a:pt x="2125" y="1068"/>
                  </a:cubicBezTo>
                  <a:cubicBezTo>
                    <a:pt x="2199" y="1084"/>
                    <a:pt x="2260" y="1100"/>
                    <a:pt x="2310" y="1112"/>
                  </a:cubicBezTo>
                  <a:cubicBezTo>
                    <a:pt x="2355" y="1121"/>
                    <a:pt x="2394" y="1126"/>
                    <a:pt x="2431" y="1126"/>
                  </a:cubicBezTo>
                  <a:cubicBezTo>
                    <a:pt x="2479" y="1126"/>
                    <a:pt x="2523" y="1117"/>
                    <a:pt x="2570" y="1096"/>
                  </a:cubicBezTo>
                  <a:cubicBezTo>
                    <a:pt x="2651" y="1060"/>
                    <a:pt x="2737" y="987"/>
                    <a:pt x="2841" y="881"/>
                  </a:cubicBezTo>
                  <a:cubicBezTo>
                    <a:pt x="2872" y="851"/>
                    <a:pt x="2889" y="809"/>
                    <a:pt x="2892" y="756"/>
                  </a:cubicBezTo>
                  <a:cubicBezTo>
                    <a:pt x="2895" y="704"/>
                    <a:pt x="2879" y="642"/>
                    <a:pt x="2846" y="574"/>
                  </a:cubicBezTo>
                  <a:cubicBezTo>
                    <a:pt x="2780" y="438"/>
                    <a:pt x="2627" y="273"/>
                    <a:pt x="2384" y="153"/>
                  </a:cubicBezTo>
                  <a:cubicBezTo>
                    <a:pt x="2264" y="91"/>
                    <a:pt x="2120" y="43"/>
                    <a:pt x="1959" y="19"/>
                  </a:cubicBezTo>
                  <a:cubicBezTo>
                    <a:pt x="1883" y="7"/>
                    <a:pt x="1804" y="1"/>
                    <a:pt x="1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 name="Google Shape;226;p11"/>
            <p:cNvGrpSpPr/>
            <p:nvPr/>
          </p:nvGrpSpPr>
          <p:grpSpPr>
            <a:xfrm>
              <a:off x="4199175" y="3574425"/>
              <a:ext cx="687675" cy="687600"/>
              <a:chOff x="4199175" y="3574425"/>
              <a:chExt cx="687675" cy="687600"/>
            </a:xfrm>
          </p:grpSpPr>
          <p:sp>
            <p:nvSpPr>
              <p:cNvPr id="227" name="Google Shape;227;p11"/>
              <p:cNvSpPr/>
              <p:nvPr/>
            </p:nvSpPr>
            <p:spPr>
              <a:xfrm>
                <a:off x="4212500" y="3574425"/>
                <a:ext cx="674350" cy="573125"/>
              </a:xfrm>
              <a:custGeom>
                <a:avLst/>
                <a:gdLst/>
                <a:ahLst/>
                <a:cxnLst/>
                <a:rect l="l" t="t" r="r" b="b"/>
                <a:pathLst>
                  <a:path w="26974" h="22925" extrusionOk="0">
                    <a:moveTo>
                      <a:pt x="5785" y="20748"/>
                    </a:moveTo>
                    <a:cubicBezTo>
                      <a:pt x="5796" y="20775"/>
                      <a:pt x="5809" y="20798"/>
                      <a:pt x="5822" y="20821"/>
                    </a:cubicBezTo>
                    <a:lnTo>
                      <a:pt x="5784" y="20821"/>
                    </a:lnTo>
                    <a:cubicBezTo>
                      <a:pt x="5785" y="20797"/>
                      <a:pt x="5784" y="20772"/>
                      <a:pt x="5785" y="20748"/>
                    </a:cubicBezTo>
                    <a:close/>
                    <a:moveTo>
                      <a:pt x="23143" y="20439"/>
                    </a:moveTo>
                    <a:cubicBezTo>
                      <a:pt x="23317" y="20651"/>
                      <a:pt x="23480" y="20826"/>
                      <a:pt x="23607" y="20931"/>
                    </a:cubicBezTo>
                    <a:cubicBezTo>
                      <a:pt x="23564" y="20934"/>
                      <a:pt x="23521" y="20937"/>
                      <a:pt x="23480" y="20939"/>
                    </a:cubicBezTo>
                    <a:cubicBezTo>
                      <a:pt x="23390" y="20792"/>
                      <a:pt x="23267" y="20622"/>
                      <a:pt x="23143" y="20439"/>
                    </a:cubicBezTo>
                    <a:close/>
                    <a:moveTo>
                      <a:pt x="5042" y="18648"/>
                    </a:moveTo>
                    <a:cubicBezTo>
                      <a:pt x="5071" y="18648"/>
                      <a:pt x="5104" y="18673"/>
                      <a:pt x="5133" y="18725"/>
                    </a:cubicBezTo>
                    <a:cubicBezTo>
                      <a:pt x="5137" y="18731"/>
                      <a:pt x="5141" y="18739"/>
                      <a:pt x="5145" y="18746"/>
                    </a:cubicBezTo>
                    <a:lnTo>
                      <a:pt x="5151" y="18758"/>
                    </a:lnTo>
                    <a:lnTo>
                      <a:pt x="5156" y="18788"/>
                    </a:lnTo>
                    <a:cubicBezTo>
                      <a:pt x="5164" y="18828"/>
                      <a:pt x="5171" y="18869"/>
                      <a:pt x="5177" y="18909"/>
                    </a:cubicBezTo>
                    <a:cubicBezTo>
                      <a:pt x="5190" y="18988"/>
                      <a:pt x="5203" y="19068"/>
                      <a:pt x="5213" y="19145"/>
                    </a:cubicBezTo>
                    <a:cubicBezTo>
                      <a:pt x="5302" y="19894"/>
                      <a:pt x="5378" y="20534"/>
                      <a:pt x="5456" y="20823"/>
                    </a:cubicBezTo>
                    <a:cubicBezTo>
                      <a:pt x="4177" y="20825"/>
                      <a:pt x="3336" y="20842"/>
                      <a:pt x="2785" y="20885"/>
                    </a:cubicBezTo>
                    <a:cubicBezTo>
                      <a:pt x="3497" y="20261"/>
                      <a:pt x="4072" y="19759"/>
                      <a:pt x="4040" y="19716"/>
                    </a:cubicBezTo>
                    <a:cubicBezTo>
                      <a:pt x="4009" y="19677"/>
                      <a:pt x="3980" y="19661"/>
                      <a:pt x="3952" y="19661"/>
                    </a:cubicBezTo>
                    <a:cubicBezTo>
                      <a:pt x="3903" y="19661"/>
                      <a:pt x="3854" y="19709"/>
                      <a:pt x="3795" y="19752"/>
                    </a:cubicBezTo>
                    <a:cubicBezTo>
                      <a:pt x="3865" y="19671"/>
                      <a:pt x="3903" y="19593"/>
                      <a:pt x="3866" y="19545"/>
                    </a:cubicBezTo>
                    <a:cubicBezTo>
                      <a:pt x="3865" y="19544"/>
                      <a:pt x="3864" y="19543"/>
                      <a:pt x="3863" y="19543"/>
                    </a:cubicBezTo>
                    <a:cubicBezTo>
                      <a:pt x="3803" y="19543"/>
                      <a:pt x="3133" y="20289"/>
                      <a:pt x="2872" y="20493"/>
                    </a:cubicBezTo>
                    <a:cubicBezTo>
                      <a:pt x="2645" y="20673"/>
                      <a:pt x="2425" y="20823"/>
                      <a:pt x="2217" y="20957"/>
                    </a:cubicBezTo>
                    <a:cubicBezTo>
                      <a:pt x="2196" y="20960"/>
                      <a:pt x="2178" y="20965"/>
                      <a:pt x="2159" y="20969"/>
                    </a:cubicBezTo>
                    <a:cubicBezTo>
                      <a:pt x="2410" y="20593"/>
                      <a:pt x="2781" y="19787"/>
                      <a:pt x="3215" y="18701"/>
                    </a:cubicBezTo>
                    <a:cubicBezTo>
                      <a:pt x="3463" y="18767"/>
                      <a:pt x="3792" y="18801"/>
                      <a:pt x="4163" y="18801"/>
                    </a:cubicBezTo>
                    <a:cubicBezTo>
                      <a:pt x="4313" y="18801"/>
                      <a:pt x="4470" y="18795"/>
                      <a:pt x="4631" y="18784"/>
                    </a:cubicBezTo>
                    <a:cubicBezTo>
                      <a:pt x="4703" y="18779"/>
                      <a:pt x="4774" y="18771"/>
                      <a:pt x="4846" y="18761"/>
                    </a:cubicBezTo>
                    <a:cubicBezTo>
                      <a:pt x="4864" y="18758"/>
                      <a:pt x="4882" y="18756"/>
                      <a:pt x="4899" y="18753"/>
                    </a:cubicBezTo>
                    <a:lnTo>
                      <a:pt x="4926" y="18750"/>
                    </a:lnTo>
                    <a:cubicBezTo>
                      <a:pt x="4935" y="18746"/>
                      <a:pt x="4934" y="18746"/>
                      <a:pt x="4934" y="18746"/>
                    </a:cubicBezTo>
                    <a:lnTo>
                      <a:pt x="4934" y="18744"/>
                    </a:lnTo>
                    <a:cubicBezTo>
                      <a:pt x="4935" y="18740"/>
                      <a:pt x="4936" y="18736"/>
                      <a:pt x="4939" y="18730"/>
                    </a:cubicBezTo>
                    <a:cubicBezTo>
                      <a:pt x="4949" y="18710"/>
                      <a:pt x="4980" y="18682"/>
                      <a:pt x="5037" y="18649"/>
                    </a:cubicBezTo>
                    <a:cubicBezTo>
                      <a:pt x="5038" y="18648"/>
                      <a:pt x="5040" y="18648"/>
                      <a:pt x="5042" y="18648"/>
                    </a:cubicBezTo>
                    <a:close/>
                    <a:moveTo>
                      <a:pt x="8350" y="2450"/>
                    </a:moveTo>
                    <a:cubicBezTo>
                      <a:pt x="8389" y="2515"/>
                      <a:pt x="8437" y="2584"/>
                      <a:pt x="8490" y="2661"/>
                    </a:cubicBezTo>
                    <a:cubicBezTo>
                      <a:pt x="8614" y="2836"/>
                      <a:pt x="8771" y="3041"/>
                      <a:pt x="8959" y="3273"/>
                    </a:cubicBezTo>
                    <a:cubicBezTo>
                      <a:pt x="8984" y="3303"/>
                      <a:pt x="9006" y="3332"/>
                      <a:pt x="9032" y="3362"/>
                    </a:cubicBezTo>
                    <a:lnTo>
                      <a:pt x="9104" y="3455"/>
                    </a:lnTo>
                    <a:cubicBezTo>
                      <a:pt x="9153" y="3517"/>
                      <a:pt x="9205" y="3581"/>
                      <a:pt x="9259" y="3648"/>
                    </a:cubicBezTo>
                    <a:cubicBezTo>
                      <a:pt x="9365" y="3780"/>
                      <a:pt x="9478" y="3918"/>
                      <a:pt x="9597" y="4063"/>
                    </a:cubicBezTo>
                    <a:cubicBezTo>
                      <a:pt x="9716" y="4207"/>
                      <a:pt x="9843" y="4357"/>
                      <a:pt x="9974" y="4513"/>
                    </a:cubicBezTo>
                    <a:cubicBezTo>
                      <a:pt x="10104" y="4670"/>
                      <a:pt x="10240" y="4834"/>
                      <a:pt x="10380" y="5003"/>
                    </a:cubicBezTo>
                    <a:cubicBezTo>
                      <a:pt x="10521" y="5172"/>
                      <a:pt x="10666" y="5345"/>
                      <a:pt x="10817" y="5523"/>
                    </a:cubicBezTo>
                    <a:cubicBezTo>
                      <a:pt x="10892" y="5613"/>
                      <a:pt x="10971" y="5701"/>
                      <a:pt x="11047" y="5794"/>
                    </a:cubicBezTo>
                    <a:cubicBezTo>
                      <a:pt x="11123" y="5887"/>
                      <a:pt x="11202" y="5980"/>
                      <a:pt x="11279" y="6075"/>
                    </a:cubicBezTo>
                    <a:cubicBezTo>
                      <a:pt x="11436" y="6264"/>
                      <a:pt x="11597" y="6457"/>
                      <a:pt x="11764" y="6654"/>
                    </a:cubicBezTo>
                    <a:cubicBezTo>
                      <a:pt x="11847" y="6751"/>
                      <a:pt x="11932" y="6850"/>
                      <a:pt x="12015" y="6951"/>
                    </a:cubicBezTo>
                    <a:cubicBezTo>
                      <a:pt x="12099" y="7052"/>
                      <a:pt x="12183" y="7155"/>
                      <a:pt x="12267" y="7257"/>
                    </a:cubicBezTo>
                    <a:cubicBezTo>
                      <a:pt x="12606" y="7670"/>
                      <a:pt x="12965" y="8090"/>
                      <a:pt x="13319" y="8529"/>
                    </a:cubicBezTo>
                    <a:cubicBezTo>
                      <a:pt x="13529" y="8784"/>
                      <a:pt x="13743" y="9041"/>
                      <a:pt x="13963" y="9300"/>
                    </a:cubicBezTo>
                    <a:cubicBezTo>
                      <a:pt x="14177" y="9561"/>
                      <a:pt x="14398" y="9824"/>
                      <a:pt x="14620" y="10086"/>
                    </a:cubicBezTo>
                    <a:cubicBezTo>
                      <a:pt x="14732" y="10217"/>
                      <a:pt x="14843" y="10349"/>
                      <a:pt x="14956" y="10480"/>
                    </a:cubicBezTo>
                    <a:lnTo>
                      <a:pt x="15290" y="10879"/>
                    </a:lnTo>
                    <a:cubicBezTo>
                      <a:pt x="15515" y="11145"/>
                      <a:pt x="15740" y="11413"/>
                      <a:pt x="15964" y="11679"/>
                    </a:cubicBezTo>
                    <a:cubicBezTo>
                      <a:pt x="16187" y="11948"/>
                      <a:pt x="16410" y="12218"/>
                      <a:pt x="16633" y="12485"/>
                    </a:cubicBezTo>
                    <a:cubicBezTo>
                      <a:pt x="16745" y="12619"/>
                      <a:pt x="16856" y="12752"/>
                      <a:pt x="16966" y="12886"/>
                    </a:cubicBezTo>
                    <a:cubicBezTo>
                      <a:pt x="17075" y="13021"/>
                      <a:pt x="17185" y="13156"/>
                      <a:pt x="17293" y="13290"/>
                    </a:cubicBezTo>
                    <a:cubicBezTo>
                      <a:pt x="17509" y="13559"/>
                      <a:pt x="17725" y="13826"/>
                      <a:pt x="17935" y="14093"/>
                    </a:cubicBezTo>
                    <a:cubicBezTo>
                      <a:pt x="18145" y="14359"/>
                      <a:pt x="18350" y="14626"/>
                      <a:pt x="18553" y="14890"/>
                    </a:cubicBezTo>
                    <a:cubicBezTo>
                      <a:pt x="19930" y="16696"/>
                      <a:pt x="21145" y="18352"/>
                      <a:pt x="22036" y="19542"/>
                    </a:cubicBezTo>
                    <a:cubicBezTo>
                      <a:pt x="22488" y="20148"/>
                      <a:pt x="22855" y="20635"/>
                      <a:pt x="23113" y="20960"/>
                    </a:cubicBezTo>
                    <a:cubicBezTo>
                      <a:pt x="21949" y="21027"/>
                      <a:pt x="20801" y="21087"/>
                      <a:pt x="20158" y="21088"/>
                    </a:cubicBezTo>
                    <a:cubicBezTo>
                      <a:pt x="20043" y="21089"/>
                      <a:pt x="19930" y="21089"/>
                      <a:pt x="19817" y="21089"/>
                    </a:cubicBezTo>
                    <a:cubicBezTo>
                      <a:pt x="16170" y="21089"/>
                      <a:pt x="13259" y="20860"/>
                      <a:pt x="10936" y="20846"/>
                    </a:cubicBezTo>
                    <a:cubicBezTo>
                      <a:pt x="8877" y="20832"/>
                      <a:pt x="7277" y="20821"/>
                      <a:pt x="6035" y="20821"/>
                    </a:cubicBezTo>
                    <a:cubicBezTo>
                      <a:pt x="5983" y="20525"/>
                      <a:pt x="5737" y="19770"/>
                      <a:pt x="5732" y="19478"/>
                    </a:cubicBezTo>
                    <a:cubicBezTo>
                      <a:pt x="5729" y="19226"/>
                      <a:pt x="5746" y="18989"/>
                      <a:pt x="5775" y="18769"/>
                    </a:cubicBezTo>
                    <a:cubicBezTo>
                      <a:pt x="5810" y="18396"/>
                      <a:pt x="5842" y="18052"/>
                      <a:pt x="5870" y="17740"/>
                    </a:cubicBezTo>
                    <a:cubicBezTo>
                      <a:pt x="5660" y="17727"/>
                      <a:pt x="5446" y="17718"/>
                      <a:pt x="5231" y="17714"/>
                    </a:cubicBezTo>
                    <a:cubicBezTo>
                      <a:pt x="5124" y="17711"/>
                      <a:pt x="5017" y="17711"/>
                      <a:pt x="4912" y="17711"/>
                    </a:cubicBezTo>
                    <a:cubicBezTo>
                      <a:pt x="4896" y="17711"/>
                      <a:pt x="4883" y="17712"/>
                      <a:pt x="4872" y="17712"/>
                    </a:cubicBezTo>
                    <a:cubicBezTo>
                      <a:pt x="4840" y="17712"/>
                      <a:pt x="4826" y="17710"/>
                      <a:pt x="4805" y="17710"/>
                    </a:cubicBezTo>
                    <a:lnTo>
                      <a:pt x="4724" y="17710"/>
                    </a:lnTo>
                    <a:cubicBezTo>
                      <a:pt x="4238" y="17722"/>
                      <a:pt x="3867" y="17730"/>
                      <a:pt x="3587" y="17745"/>
                    </a:cubicBezTo>
                    <a:cubicBezTo>
                      <a:pt x="3972" y="16730"/>
                      <a:pt x="4389" y="15552"/>
                      <a:pt x="4811" y="14295"/>
                    </a:cubicBezTo>
                    <a:cubicBezTo>
                      <a:pt x="5573" y="12023"/>
                      <a:pt x="6214" y="9437"/>
                      <a:pt x="6918" y="7145"/>
                    </a:cubicBezTo>
                    <a:cubicBezTo>
                      <a:pt x="7471" y="5344"/>
                      <a:pt x="7975" y="3703"/>
                      <a:pt x="8350" y="2450"/>
                    </a:cubicBezTo>
                    <a:close/>
                    <a:moveTo>
                      <a:pt x="8488" y="1"/>
                    </a:moveTo>
                    <a:cubicBezTo>
                      <a:pt x="8391" y="1"/>
                      <a:pt x="7334" y="4293"/>
                      <a:pt x="6870" y="5677"/>
                    </a:cubicBezTo>
                    <a:cubicBezTo>
                      <a:pt x="5801" y="8873"/>
                      <a:pt x="4710" y="11328"/>
                      <a:pt x="4013" y="13330"/>
                    </a:cubicBezTo>
                    <a:cubicBezTo>
                      <a:pt x="1654" y="20114"/>
                      <a:pt x="1362" y="20927"/>
                      <a:pt x="1797" y="21159"/>
                    </a:cubicBezTo>
                    <a:cubicBezTo>
                      <a:pt x="1779" y="21186"/>
                      <a:pt x="1767" y="21215"/>
                      <a:pt x="1759" y="21245"/>
                    </a:cubicBezTo>
                    <a:cubicBezTo>
                      <a:pt x="1587" y="21353"/>
                      <a:pt x="1432" y="21452"/>
                      <a:pt x="1295" y="21553"/>
                    </a:cubicBezTo>
                    <a:cubicBezTo>
                      <a:pt x="549" y="22109"/>
                      <a:pt x="167" y="22389"/>
                      <a:pt x="1" y="22565"/>
                    </a:cubicBezTo>
                    <a:lnTo>
                      <a:pt x="83" y="22647"/>
                    </a:lnTo>
                    <a:cubicBezTo>
                      <a:pt x="69" y="22657"/>
                      <a:pt x="57" y="22666"/>
                      <a:pt x="43" y="22677"/>
                    </a:cubicBezTo>
                    <a:lnTo>
                      <a:pt x="250" y="22882"/>
                    </a:lnTo>
                    <a:cubicBezTo>
                      <a:pt x="266" y="22876"/>
                      <a:pt x="282" y="22869"/>
                      <a:pt x="298" y="22861"/>
                    </a:cubicBezTo>
                    <a:lnTo>
                      <a:pt x="361" y="22924"/>
                    </a:lnTo>
                    <a:cubicBezTo>
                      <a:pt x="387" y="22877"/>
                      <a:pt x="406" y="22838"/>
                      <a:pt x="414" y="22803"/>
                    </a:cubicBezTo>
                    <a:cubicBezTo>
                      <a:pt x="702" y="22652"/>
                      <a:pt x="1091" y="22388"/>
                      <a:pt x="1503" y="22067"/>
                    </a:cubicBezTo>
                    <a:cubicBezTo>
                      <a:pt x="1700" y="21913"/>
                      <a:pt x="1894" y="21734"/>
                      <a:pt x="2085" y="21550"/>
                    </a:cubicBezTo>
                    <a:cubicBezTo>
                      <a:pt x="3062" y="21784"/>
                      <a:pt x="6049" y="21916"/>
                      <a:pt x="9610" y="21916"/>
                    </a:cubicBezTo>
                    <a:cubicBezTo>
                      <a:pt x="9801" y="21916"/>
                      <a:pt x="9994" y="21915"/>
                      <a:pt x="10189" y="21914"/>
                    </a:cubicBezTo>
                    <a:cubicBezTo>
                      <a:pt x="12896" y="21904"/>
                      <a:pt x="15894" y="21679"/>
                      <a:pt x="18603" y="21608"/>
                    </a:cubicBezTo>
                    <a:cubicBezTo>
                      <a:pt x="23234" y="21486"/>
                      <a:pt x="26974" y="21389"/>
                      <a:pt x="26973" y="21281"/>
                    </a:cubicBezTo>
                    <a:cubicBezTo>
                      <a:pt x="26973" y="21054"/>
                      <a:pt x="26656" y="21038"/>
                      <a:pt x="26244" y="21038"/>
                    </a:cubicBezTo>
                    <a:cubicBezTo>
                      <a:pt x="26177" y="21038"/>
                      <a:pt x="26108" y="21038"/>
                      <a:pt x="26037" y="21038"/>
                    </a:cubicBezTo>
                    <a:cubicBezTo>
                      <a:pt x="25998" y="21038"/>
                      <a:pt x="25959" y="21038"/>
                      <a:pt x="25920" y="21038"/>
                    </a:cubicBezTo>
                    <a:cubicBezTo>
                      <a:pt x="26430" y="20995"/>
                      <a:pt x="26818" y="20916"/>
                      <a:pt x="26817" y="20794"/>
                    </a:cubicBezTo>
                    <a:cubicBezTo>
                      <a:pt x="26817" y="20784"/>
                      <a:pt x="26756" y="20779"/>
                      <a:pt x="26646" y="20779"/>
                    </a:cubicBezTo>
                    <a:cubicBezTo>
                      <a:pt x="26220" y="20779"/>
                      <a:pt x="25051" y="20848"/>
                      <a:pt x="23788" y="20922"/>
                    </a:cubicBezTo>
                    <a:cubicBezTo>
                      <a:pt x="23715" y="20812"/>
                      <a:pt x="23574" y="20622"/>
                      <a:pt x="23387" y="20378"/>
                    </a:cubicBezTo>
                    <a:cubicBezTo>
                      <a:pt x="23094" y="19991"/>
                      <a:pt x="22682" y="19466"/>
                      <a:pt x="22240" y="18902"/>
                    </a:cubicBezTo>
                    <a:cubicBezTo>
                      <a:pt x="21353" y="17774"/>
                      <a:pt x="20335" y="16491"/>
                      <a:pt x="19860" y="15831"/>
                    </a:cubicBezTo>
                    <a:cubicBezTo>
                      <a:pt x="19723" y="15642"/>
                      <a:pt x="19589" y="15454"/>
                      <a:pt x="19458" y="15267"/>
                    </a:cubicBezTo>
                    <a:cubicBezTo>
                      <a:pt x="19326" y="15081"/>
                      <a:pt x="19197" y="14896"/>
                      <a:pt x="19071" y="14716"/>
                    </a:cubicBezTo>
                    <a:cubicBezTo>
                      <a:pt x="18814" y="14353"/>
                      <a:pt x="18568" y="13997"/>
                      <a:pt x="18330" y="13650"/>
                    </a:cubicBezTo>
                    <a:cubicBezTo>
                      <a:pt x="18090" y="13305"/>
                      <a:pt x="17857" y="12968"/>
                      <a:pt x="17632" y="12639"/>
                    </a:cubicBezTo>
                    <a:cubicBezTo>
                      <a:pt x="17575" y="12558"/>
                      <a:pt x="17520" y="12476"/>
                      <a:pt x="17464" y="12396"/>
                    </a:cubicBezTo>
                    <a:cubicBezTo>
                      <a:pt x="17408" y="12315"/>
                      <a:pt x="17353" y="12234"/>
                      <a:pt x="17298" y="12155"/>
                    </a:cubicBezTo>
                    <a:cubicBezTo>
                      <a:pt x="17187" y="11995"/>
                      <a:pt x="17079" y="11838"/>
                      <a:pt x="16972" y="11683"/>
                    </a:cubicBezTo>
                    <a:cubicBezTo>
                      <a:pt x="16864" y="11528"/>
                      <a:pt x="16759" y="11376"/>
                      <a:pt x="16656" y="11225"/>
                    </a:cubicBezTo>
                    <a:cubicBezTo>
                      <a:pt x="16553" y="11073"/>
                      <a:pt x="16446" y="10926"/>
                      <a:pt x="16344" y="10781"/>
                    </a:cubicBezTo>
                    <a:cubicBezTo>
                      <a:pt x="16139" y="10491"/>
                      <a:pt x="15938" y="10208"/>
                      <a:pt x="15745" y="9937"/>
                    </a:cubicBezTo>
                    <a:cubicBezTo>
                      <a:pt x="15549" y="9665"/>
                      <a:pt x="15356" y="9405"/>
                      <a:pt x="15167" y="9152"/>
                    </a:cubicBezTo>
                    <a:cubicBezTo>
                      <a:pt x="15071" y="9026"/>
                      <a:pt x="14979" y="8902"/>
                      <a:pt x="14885" y="8782"/>
                    </a:cubicBezTo>
                    <a:cubicBezTo>
                      <a:pt x="14839" y="8722"/>
                      <a:pt x="14795" y="8660"/>
                      <a:pt x="14748" y="8601"/>
                    </a:cubicBezTo>
                    <a:cubicBezTo>
                      <a:pt x="14701" y="8542"/>
                      <a:pt x="14655" y="8485"/>
                      <a:pt x="14608" y="8427"/>
                    </a:cubicBezTo>
                    <a:cubicBezTo>
                      <a:pt x="14441" y="8219"/>
                      <a:pt x="14277" y="8016"/>
                      <a:pt x="14121" y="7819"/>
                    </a:cubicBezTo>
                    <a:cubicBezTo>
                      <a:pt x="13963" y="7623"/>
                      <a:pt x="13812" y="7430"/>
                      <a:pt x="13659" y="7250"/>
                    </a:cubicBezTo>
                    <a:cubicBezTo>
                      <a:pt x="13356" y="6885"/>
                      <a:pt x="13072" y="6542"/>
                      <a:pt x="12806" y="6221"/>
                    </a:cubicBezTo>
                    <a:cubicBezTo>
                      <a:pt x="12534" y="5905"/>
                      <a:pt x="12279" y="5610"/>
                      <a:pt x="12043" y="5335"/>
                    </a:cubicBezTo>
                    <a:cubicBezTo>
                      <a:pt x="11984" y="5266"/>
                      <a:pt x="11925" y="5199"/>
                      <a:pt x="11869" y="5132"/>
                    </a:cubicBezTo>
                    <a:cubicBezTo>
                      <a:pt x="11841" y="5098"/>
                      <a:pt x="11811" y="5066"/>
                      <a:pt x="11783" y="5034"/>
                    </a:cubicBezTo>
                    <a:cubicBezTo>
                      <a:pt x="11755" y="5002"/>
                      <a:pt x="11725" y="4970"/>
                      <a:pt x="11697" y="4938"/>
                    </a:cubicBezTo>
                    <a:cubicBezTo>
                      <a:pt x="11584" y="4812"/>
                      <a:pt x="11476" y="4691"/>
                      <a:pt x="11370" y="4576"/>
                    </a:cubicBezTo>
                    <a:cubicBezTo>
                      <a:pt x="11160" y="4344"/>
                      <a:pt x="10965" y="4130"/>
                      <a:pt x="10786" y="3932"/>
                    </a:cubicBezTo>
                    <a:cubicBezTo>
                      <a:pt x="10603" y="3737"/>
                      <a:pt x="10434" y="3561"/>
                      <a:pt x="10278" y="3400"/>
                    </a:cubicBezTo>
                    <a:cubicBezTo>
                      <a:pt x="10122" y="3239"/>
                      <a:pt x="9978" y="3094"/>
                      <a:pt x="9848" y="2962"/>
                    </a:cubicBezTo>
                    <a:cubicBezTo>
                      <a:pt x="9782" y="2896"/>
                      <a:pt x="9720" y="2835"/>
                      <a:pt x="9660" y="2776"/>
                    </a:cubicBezTo>
                    <a:cubicBezTo>
                      <a:pt x="9599" y="2718"/>
                      <a:pt x="9540" y="2664"/>
                      <a:pt x="9485" y="2612"/>
                    </a:cubicBezTo>
                    <a:cubicBezTo>
                      <a:pt x="8974" y="2144"/>
                      <a:pt x="8695" y="1951"/>
                      <a:pt x="8509" y="1913"/>
                    </a:cubicBezTo>
                    <a:cubicBezTo>
                      <a:pt x="8850" y="754"/>
                      <a:pt x="9043" y="42"/>
                      <a:pt x="8992" y="25"/>
                    </a:cubicBezTo>
                    <a:cubicBezTo>
                      <a:pt x="8969" y="17"/>
                      <a:pt x="8946" y="13"/>
                      <a:pt x="8925" y="13"/>
                    </a:cubicBezTo>
                    <a:cubicBezTo>
                      <a:pt x="8709" y="13"/>
                      <a:pt x="8614" y="407"/>
                      <a:pt x="8464" y="830"/>
                    </a:cubicBezTo>
                    <a:cubicBezTo>
                      <a:pt x="8568" y="389"/>
                      <a:pt x="8605" y="40"/>
                      <a:pt x="8489" y="1"/>
                    </a:cubicBezTo>
                    <a:cubicBezTo>
                      <a:pt x="8489" y="1"/>
                      <a:pt x="8489" y="1"/>
                      <a:pt x="8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1"/>
              <p:cNvSpPr/>
              <p:nvPr/>
            </p:nvSpPr>
            <p:spPr>
              <a:xfrm>
                <a:off x="4363525" y="3980150"/>
                <a:ext cx="63150" cy="44725"/>
              </a:xfrm>
              <a:custGeom>
                <a:avLst/>
                <a:gdLst/>
                <a:ahLst/>
                <a:cxnLst/>
                <a:rect l="l" t="t" r="r" b="b"/>
                <a:pathLst>
                  <a:path w="2526" h="1789" extrusionOk="0">
                    <a:moveTo>
                      <a:pt x="2343" y="0"/>
                    </a:moveTo>
                    <a:cubicBezTo>
                      <a:pt x="2291" y="0"/>
                      <a:pt x="1953" y="423"/>
                      <a:pt x="1807" y="519"/>
                    </a:cubicBezTo>
                    <a:cubicBezTo>
                      <a:pt x="1456" y="750"/>
                      <a:pt x="1107" y="829"/>
                      <a:pt x="878" y="964"/>
                    </a:cubicBezTo>
                    <a:cubicBezTo>
                      <a:pt x="53" y="1454"/>
                      <a:pt x="0" y="1480"/>
                      <a:pt x="166" y="1729"/>
                    </a:cubicBezTo>
                    <a:cubicBezTo>
                      <a:pt x="192" y="1770"/>
                      <a:pt x="243" y="1788"/>
                      <a:pt x="311" y="1788"/>
                    </a:cubicBezTo>
                    <a:cubicBezTo>
                      <a:pt x="490" y="1788"/>
                      <a:pt x="791" y="1657"/>
                      <a:pt x="1101" y="1454"/>
                    </a:cubicBezTo>
                    <a:cubicBezTo>
                      <a:pt x="1350" y="1291"/>
                      <a:pt x="1570" y="1018"/>
                      <a:pt x="1804" y="829"/>
                    </a:cubicBezTo>
                    <a:cubicBezTo>
                      <a:pt x="2202" y="503"/>
                      <a:pt x="2526" y="241"/>
                      <a:pt x="2497" y="196"/>
                    </a:cubicBezTo>
                    <a:cubicBezTo>
                      <a:pt x="2459" y="139"/>
                      <a:pt x="2431" y="121"/>
                      <a:pt x="2407" y="121"/>
                    </a:cubicBezTo>
                    <a:cubicBezTo>
                      <a:pt x="2381" y="121"/>
                      <a:pt x="2359" y="141"/>
                      <a:pt x="2331" y="157"/>
                    </a:cubicBezTo>
                    <a:cubicBezTo>
                      <a:pt x="2368" y="109"/>
                      <a:pt x="2382" y="53"/>
                      <a:pt x="2348" y="3"/>
                    </a:cubicBezTo>
                    <a:cubicBezTo>
                      <a:pt x="2347" y="1"/>
                      <a:pt x="2346" y="0"/>
                      <a:pt x="2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1"/>
              <p:cNvSpPr/>
              <p:nvPr/>
            </p:nvSpPr>
            <p:spPr>
              <a:xfrm>
                <a:off x="4460925" y="3907650"/>
                <a:ext cx="66475" cy="51075"/>
              </a:xfrm>
              <a:custGeom>
                <a:avLst/>
                <a:gdLst/>
                <a:ahLst/>
                <a:cxnLst/>
                <a:rect l="l" t="t" r="r" b="b"/>
                <a:pathLst>
                  <a:path w="2659" h="2043" extrusionOk="0">
                    <a:moveTo>
                      <a:pt x="2463" y="0"/>
                    </a:moveTo>
                    <a:cubicBezTo>
                      <a:pt x="2412" y="0"/>
                      <a:pt x="2056" y="474"/>
                      <a:pt x="1901" y="588"/>
                    </a:cubicBezTo>
                    <a:cubicBezTo>
                      <a:pt x="1531" y="861"/>
                      <a:pt x="1164" y="974"/>
                      <a:pt x="923" y="1137"/>
                    </a:cubicBezTo>
                    <a:cubicBezTo>
                      <a:pt x="56" y="1723"/>
                      <a:pt x="0" y="1754"/>
                      <a:pt x="180" y="1995"/>
                    </a:cubicBezTo>
                    <a:cubicBezTo>
                      <a:pt x="204" y="2028"/>
                      <a:pt x="246" y="2043"/>
                      <a:pt x="302" y="2043"/>
                    </a:cubicBezTo>
                    <a:cubicBezTo>
                      <a:pt x="486" y="2043"/>
                      <a:pt x="822" y="1874"/>
                      <a:pt x="1168" y="1619"/>
                    </a:cubicBezTo>
                    <a:cubicBezTo>
                      <a:pt x="1431" y="1424"/>
                      <a:pt x="1658" y="1124"/>
                      <a:pt x="1902" y="905"/>
                    </a:cubicBezTo>
                    <a:cubicBezTo>
                      <a:pt x="2320" y="530"/>
                      <a:pt x="2658" y="229"/>
                      <a:pt x="2626" y="186"/>
                    </a:cubicBezTo>
                    <a:cubicBezTo>
                      <a:pt x="2588" y="135"/>
                      <a:pt x="2561" y="118"/>
                      <a:pt x="2536" y="118"/>
                    </a:cubicBezTo>
                    <a:cubicBezTo>
                      <a:pt x="2507" y="118"/>
                      <a:pt x="2482" y="143"/>
                      <a:pt x="2451" y="163"/>
                    </a:cubicBezTo>
                    <a:cubicBezTo>
                      <a:pt x="2488" y="110"/>
                      <a:pt x="2503" y="52"/>
                      <a:pt x="2468" y="2"/>
                    </a:cubicBezTo>
                    <a:cubicBezTo>
                      <a:pt x="2467" y="1"/>
                      <a:pt x="2465" y="0"/>
                      <a:pt x="2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1"/>
              <p:cNvSpPr/>
              <p:nvPr/>
            </p:nvSpPr>
            <p:spPr>
              <a:xfrm>
                <a:off x="4552550" y="3859950"/>
                <a:ext cx="37725" cy="33975"/>
              </a:xfrm>
              <a:custGeom>
                <a:avLst/>
                <a:gdLst/>
                <a:ahLst/>
                <a:cxnLst/>
                <a:rect l="l" t="t" r="r" b="b"/>
                <a:pathLst>
                  <a:path w="1509" h="1359" extrusionOk="0">
                    <a:moveTo>
                      <a:pt x="1320" y="0"/>
                    </a:moveTo>
                    <a:cubicBezTo>
                      <a:pt x="1279" y="0"/>
                      <a:pt x="1110" y="324"/>
                      <a:pt x="1019" y="389"/>
                    </a:cubicBezTo>
                    <a:cubicBezTo>
                      <a:pt x="799" y="546"/>
                      <a:pt x="551" y="567"/>
                      <a:pt x="406" y="658"/>
                    </a:cubicBezTo>
                    <a:cubicBezTo>
                      <a:pt x="203" y="782"/>
                      <a:pt x="73" y="860"/>
                      <a:pt x="1" y="924"/>
                    </a:cubicBezTo>
                    <a:lnTo>
                      <a:pt x="51" y="992"/>
                    </a:lnTo>
                    <a:cubicBezTo>
                      <a:pt x="46" y="993"/>
                      <a:pt x="40" y="993"/>
                      <a:pt x="35" y="994"/>
                    </a:cubicBezTo>
                    <a:lnTo>
                      <a:pt x="274" y="1308"/>
                    </a:lnTo>
                    <a:lnTo>
                      <a:pt x="290" y="1303"/>
                    </a:lnTo>
                    <a:lnTo>
                      <a:pt x="334" y="1358"/>
                    </a:lnTo>
                    <a:cubicBezTo>
                      <a:pt x="366" y="1326"/>
                      <a:pt x="384" y="1299"/>
                      <a:pt x="394" y="1272"/>
                    </a:cubicBezTo>
                    <a:cubicBezTo>
                      <a:pt x="482" y="1239"/>
                      <a:pt x="579" y="1187"/>
                      <a:pt x="673" y="1121"/>
                    </a:cubicBezTo>
                    <a:cubicBezTo>
                      <a:pt x="830" y="1009"/>
                      <a:pt x="940" y="798"/>
                      <a:pt x="1079" y="661"/>
                    </a:cubicBezTo>
                    <a:cubicBezTo>
                      <a:pt x="1318" y="428"/>
                      <a:pt x="1509" y="240"/>
                      <a:pt x="1477" y="196"/>
                    </a:cubicBezTo>
                    <a:cubicBezTo>
                      <a:pt x="1432" y="133"/>
                      <a:pt x="1407" y="115"/>
                      <a:pt x="1388" y="115"/>
                    </a:cubicBezTo>
                    <a:cubicBezTo>
                      <a:pt x="1371" y="115"/>
                      <a:pt x="1359" y="128"/>
                      <a:pt x="1344" y="138"/>
                    </a:cubicBezTo>
                    <a:cubicBezTo>
                      <a:pt x="1361" y="100"/>
                      <a:pt x="1361" y="53"/>
                      <a:pt x="1325" y="3"/>
                    </a:cubicBezTo>
                    <a:cubicBezTo>
                      <a:pt x="1324" y="1"/>
                      <a:pt x="1322" y="0"/>
                      <a:pt x="1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11"/>
              <p:cNvSpPr/>
              <p:nvPr/>
            </p:nvSpPr>
            <p:spPr>
              <a:xfrm>
                <a:off x="4450975" y="4157100"/>
                <a:ext cx="77600" cy="104925"/>
              </a:xfrm>
              <a:custGeom>
                <a:avLst/>
                <a:gdLst/>
                <a:ahLst/>
                <a:cxnLst/>
                <a:rect l="l" t="t" r="r" b="b"/>
                <a:pathLst>
                  <a:path w="3104" h="4197" extrusionOk="0">
                    <a:moveTo>
                      <a:pt x="2095" y="892"/>
                    </a:moveTo>
                    <a:cubicBezTo>
                      <a:pt x="2070" y="925"/>
                      <a:pt x="2047" y="956"/>
                      <a:pt x="2025" y="986"/>
                    </a:cubicBezTo>
                    <a:cubicBezTo>
                      <a:pt x="1993" y="1029"/>
                      <a:pt x="1958" y="1068"/>
                      <a:pt x="1924" y="1109"/>
                    </a:cubicBezTo>
                    <a:cubicBezTo>
                      <a:pt x="1889" y="1148"/>
                      <a:pt x="1857" y="1187"/>
                      <a:pt x="1821" y="1223"/>
                    </a:cubicBezTo>
                    <a:cubicBezTo>
                      <a:pt x="1752" y="1297"/>
                      <a:pt x="1681" y="1365"/>
                      <a:pt x="1611" y="1428"/>
                    </a:cubicBezTo>
                    <a:cubicBezTo>
                      <a:pt x="1576" y="1459"/>
                      <a:pt x="1541" y="1492"/>
                      <a:pt x="1506" y="1520"/>
                    </a:cubicBezTo>
                    <a:cubicBezTo>
                      <a:pt x="1473" y="1548"/>
                      <a:pt x="1440" y="1573"/>
                      <a:pt x="1409" y="1595"/>
                    </a:cubicBezTo>
                    <a:cubicBezTo>
                      <a:pt x="1348" y="1639"/>
                      <a:pt x="1293" y="1670"/>
                      <a:pt x="1247" y="1689"/>
                    </a:cubicBezTo>
                    <a:cubicBezTo>
                      <a:pt x="1235" y="1693"/>
                      <a:pt x="1225" y="1697"/>
                      <a:pt x="1214" y="1701"/>
                    </a:cubicBezTo>
                    <a:cubicBezTo>
                      <a:pt x="1203" y="1703"/>
                      <a:pt x="1192" y="1708"/>
                      <a:pt x="1186" y="1709"/>
                    </a:cubicBezTo>
                    <a:cubicBezTo>
                      <a:pt x="1170" y="1713"/>
                      <a:pt x="1154" y="1714"/>
                      <a:pt x="1139" y="1716"/>
                    </a:cubicBezTo>
                    <a:cubicBezTo>
                      <a:pt x="1134" y="1717"/>
                      <a:pt x="1130" y="1717"/>
                      <a:pt x="1125" y="1717"/>
                    </a:cubicBezTo>
                    <a:cubicBezTo>
                      <a:pt x="1117" y="1717"/>
                      <a:pt x="1110" y="1716"/>
                      <a:pt x="1103" y="1716"/>
                    </a:cubicBezTo>
                    <a:cubicBezTo>
                      <a:pt x="1102" y="1716"/>
                      <a:pt x="1098" y="1713"/>
                      <a:pt x="1097" y="1712"/>
                    </a:cubicBezTo>
                    <a:cubicBezTo>
                      <a:pt x="1091" y="1709"/>
                      <a:pt x="1089" y="1705"/>
                      <a:pt x="1085" y="1701"/>
                    </a:cubicBezTo>
                    <a:cubicBezTo>
                      <a:pt x="1082" y="1695"/>
                      <a:pt x="1079" y="1689"/>
                      <a:pt x="1081" y="1684"/>
                    </a:cubicBezTo>
                    <a:cubicBezTo>
                      <a:pt x="1081" y="1680"/>
                      <a:pt x="1082" y="1682"/>
                      <a:pt x="1081" y="1669"/>
                    </a:cubicBezTo>
                    <a:cubicBezTo>
                      <a:pt x="1079" y="1658"/>
                      <a:pt x="1081" y="1646"/>
                      <a:pt x="1082" y="1636"/>
                    </a:cubicBezTo>
                    <a:cubicBezTo>
                      <a:pt x="1082" y="1630"/>
                      <a:pt x="1084" y="1625"/>
                      <a:pt x="1085" y="1620"/>
                    </a:cubicBezTo>
                    <a:cubicBezTo>
                      <a:pt x="1085" y="1616"/>
                      <a:pt x="1086" y="1614"/>
                      <a:pt x="1086" y="1612"/>
                    </a:cubicBezTo>
                    <a:cubicBezTo>
                      <a:pt x="1086" y="1611"/>
                      <a:pt x="1088" y="1607"/>
                      <a:pt x="1089" y="1603"/>
                    </a:cubicBezTo>
                    <a:cubicBezTo>
                      <a:pt x="1093" y="1589"/>
                      <a:pt x="1099" y="1573"/>
                      <a:pt x="1105" y="1558"/>
                    </a:cubicBezTo>
                    <a:cubicBezTo>
                      <a:pt x="1118" y="1528"/>
                      <a:pt x="1140" y="1492"/>
                      <a:pt x="1165" y="1455"/>
                    </a:cubicBezTo>
                    <a:cubicBezTo>
                      <a:pt x="1192" y="1419"/>
                      <a:pt x="1223" y="1381"/>
                      <a:pt x="1260" y="1346"/>
                    </a:cubicBezTo>
                    <a:cubicBezTo>
                      <a:pt x="1277" y="1326"/>
                      <a:pt x="1295" y="1309"/>
                      <a:pt x="1316" y="1293"/>
                    </a:cubicBezTo>
                    <a:cubicBezTo>
                      <a:pt x="1336" y="1277"/>
                      <a:pt x="1352" y="1258"/>
                      <a:pt x="1373" y="1242"/>
                    </a:cubicBezTo>
                    <a:cubicBezTo>
                      <a:pt x="1449" y="1179"/>
                      <a:pt x="1529" y="1129"/>
                      <a:pt x="1604" y="1085"/>
                    </a:cubicBezTo>
                    <a:cubicBezTo>
                      <a:pt x="1756" y="1000"/>
                      <a:pt x="1899" y="947"/>
                      <a:pt x="2021" y="913"/>
                    </a:cubicBezTo>
                    <a:cubicBezTo>
                      <a:pt x="2046" y="906"/>
                      <a:pt x="2071" y="900"/>
                      <a:pt x="2095" y="892"/>
                    </a:cubicBezTo>
                    <a:close/>
                    <a:moveTo>
                      <a:pt x="1974" y="1"/>
                    </a:moveTo>
                    <a:cubicBezTo>
                      <a:pt x="1892" y="1"/>
                      <a:pt x="1806" y="6"/>
                      <a:pt x="1717" y="19"/>
                    </a:cubicBezTo>
                    <a:cubicBezTo>
                      <a:pt x="1531" y="44"/>
                      <a:pt x="1330" y="97"/>
                      <a:pt x="1124" y="189"/>
                    </a:cubicBezTo>
                    <a:cubicBezTo>
                      <a:pt x="1111" y="194"/>
                      <a:pt x="1099" y="202"/>
                      <a:pt x="1085" y="207"/>
                    </a:cubicBezTo>
                    <a:cubicBezTo>
                      <a:pt x="1073" y="213"/>
                      <a:pt x="1059" y="220"/>
                      <a:pt x="1046" y="225"/>
                    </a:cubicBezTo>
                    <a:cubicBezTo>
                      <a:pt x="1020" y="239"/>
                      <a:pt x="995" y="252"/>
                      <a:pt x="968" y="266"/>
                    </a:cubicBezTo>
                    <a:cubicBezTo>
                      <a:pt x="941" y="279"/>
                      <a:pt x="917" y="295"/>
                      <a:pt x="892" y="310"/>
                    </a:cubicBezTo>
                    <a:cubicBezTo>
                      <a:pt x="866" y="326"/>
                      <a:pt x="841" y="342"/>
                      <a:pt x="814" y="356"/>
                    </a:cubicBezTo>
                    <a:cubicBezTo>
                      <a:pt x="763" y="392"/>
                      <a:pt x="712" y="427"/>
                      <a:pt x="662" y="466"/>
                    </a:cubicBezTo>
                    <a:cubicBezTo>
                      <a:pt x="638" y="486"/>
                      <a:pt x="612" y="506"/>
                      <a:pt x="589" y="527"/>
                    </a:cubicBezTo>
                    <a:cubicBezTo>
                      <a:pt x="563" y="547"/>
                      <a:pt x="538" y="569"/>
                      <a:pt x="514" y="591"/>
                    </a:cubicBezTo>
                    <a:cubicBezTo>
                      <a:pt x="418" y="683"/>
                      <a:pt x="321" y="789"/>
                      <a:pt x="235" y="920"/>
                    </a:cubicBezTo>
                    <a:cubicBezTo>
                      <a:pt x="149" y="1052"/>
                      <a:pt x="73" y="1212"/>
                      <a:pt x="32" y="1396"/>
                    </a:cubicBezTo>
                    <a:cubicBezTo>
                      <a:pt x="11" y="1493"/>
                      <a:pt x="1" y="1595"/>
                      <a:pt x="5" y="1696"/>
                    </a:cubicBezTo>
                    <a:cubicBezTo>
                      <a:pt x="6" y="1746"/>
                      <a:pt x="12" y="1796"/>
                      <a:pt x="20" y="1848"/>
                    </a:cubicBezTo>
                    <a:cubicBezTo>
                      <a:pt x="25" y="1874"/>
                      <a:pt x="30" y="1900"/>
                      <a:pt x="35" y="1925"/>
                    </a:cubicBezTo>
                    <a:cubicBezTo>
                      <a:pt x="37" y="1939"/>
                      <a:pt x="42" y="1951"/>
                      <a:pt x="44" y="1965"/>
                    </a:cubicBezTo>
                    <a:lnTo>
                      <a:pt x="57" y="2007"/>
                    </a:lnTo>
                    <a:cubicBezTo>
                      <a:pt x="123" y="2229"/>
                      <a:pt x="259" y="2434"/>
                      <a:pt x="451" y="2573"/>
                    </a:cubicBezTo>
                    <a:cubicBezTo>
                      <a:pt x="529" y="2629"/>
                      <a:pt x="613" y="2674"/>
                      <a:pt x="704" y="2708"/>
                    </a:cubicBezTo>
                    <a:cubicBezTo>
                      <a:pt x="731" y="2718"/>
                      <a:pt x="762" y="2727"/>
                      <a:pt x="791" y="2737"/>
                    </a:cubicBezTo>
                    <a:cubicBezTo>
                      <a:pt x="821" y="2744"/>
                      <a:pt x="850" y="2751"/>
                      <a:pt x="881" y="2756"/>
                    </a:cubicBezTo>
                    <a:cubicBezTo>
                      <a:pt x="912" y="2761"/>
                      <a:pt x="941" y="2767"/>
                      <a:pt x="972" y="2770"/>
                    </a:cubicBezTo>
                    <a:cubicBezTo>
                      <a:pt x="1003" y="2772"/>
                      <a:pt x="1032" y="2775"/>
                      <a:pt x="1067" y="2777"/>
                    </a:cubicBezTo>
                    <a:lnTo>
                      <a:pt x="1111" y="2777"/>
                    </a:lnTo>
                    <a:lnTo>
                      <a:pt x="1153" y="2775"/>
                    </a:lnTo>
                    <a:cubicBezTo>
                      <a:pt x="1180" y="2773"/>
                      <a:pt x="1207" y="2771"/>
                      <a:pt x="1234" y="2769"/>
                    </a:cubicBezTo>
                    <a:cubicBezTo>
                      <a:pt x="1261" y="2766"/>
                      <a:pt x="1288" y="2760"/>
                      <a:pt x="1315" y="2756"/>
                    </a:cubicBezTo>
                    <a:cubicBezTo>
                      <a:pt x="1342" y="2751"/>
                      <a:pt x="1367" y="2745"/>
                      <a:pt x="1394" y="2739"/>
                    </a:cubicBezTo>
                    <a:cubicBezTo>
                      <a:pt x="1446" y="2726"/>
                      <a:pt x="1497" y="2710"/>
                      <a:pt x="1547" y="2689"/>
                    </a:cubicBezTo>
                    <a:cubicBezTo>
                      <a:pt x="1559" y="2684"/>
                      <a:pt x="1573" y="2680"/>
                      <a:pt x="1584" y="2674"/>
                    </a:cubicBezTo>
                    <a:lnTo>
                      <a:pt x="1620" y="2658"/>
                    </a:lnTo>
                    <a:cubicBezTo>
                      <a:pt x="1642" y="2648"/>
                      <a:pt x="1664" y="2637"/>
                      <a:pt x="1686" y="2625"/>
                    </a:cubicBezTo>
                    <a:cubicBezTo>
                      <a:pt x="1773" y="2579"/>
                      <a:pt x="1852" y="2525"/>
                      <a:pt x="1922" y="2470"/>
                    </a:cubicBezTo>
                    <a:cubicBezTo>
                      <a:pt x="2061" y="2359"/>
                      <a:pt x="2169" y="2239"/>
                      <a:pt x="2260" y="2126"/>
                    </a:cubicBezTo>
                    <a:cubicBezTo>
                      <a:pt x="2265" y="2118"/>
                      <a:pt x="2271" y="2110"/>
                      <a:pt x="2276" y="2104"/>
                    </a:cubicBezTo>
                    <a:lnTo>
                      <a:pt x="2276" y="2104"/>
                    </a:lnTo>
                    <a:cubicBezTo>
                      <a:pt x="2152" y="3325"/>
                      <a:pt x="2082" y="4173"/>
                      <a:pt x="2159" y="4186"/>
                    </a:cubicBezTo>
                    <a:cubicBezTo>
                      <a:pt x="2184" y="4190"/>
                      <a:pt x="2207" y="4192"/>
                      <a:pt x="2227" y="4192"/>
                    </a:cubicBezTo>
                    <a:cubicBezTo>
                      <a:pt x="2435" y="4192"/>
                      <a:pt x="2431" y="3993"/>
                      <a:pt x="2472" y="3781"/>
                    </a:cubicBezTo>
                    <a:cubicBezTo>
                      <a:pt x="2479" y="4002"/>
                      <a:pt x="2528" y="4178"/>
                      <a:pt x="2648" y="4197"/>
                    </a:cubicBezTo>
                    <a:cubicBezTo>
                      <a:pt x="2648" y="4197"/>
                      <a:pt x="2649" y="4197"/>
                      <a:pt x="2649" y="4197"/>
                    </a:cubicBezTo>
                    <a:cubicBezTo>
                      <a:pt x="2742" y="4197"/>
                      <a:pt x="2721" y="2043"/>
                      <a:pt x="2832" y="1348"/>
                    </a:cubicBezTo>
                    <a:cubicBezTo>
                      <a:pt x="2852" y="1224"/>
                      <a:pt x="2872" y="1103"/>
                      <a:pt x="2894" y="987"/>
                    </a:cubicBezTo>
                    <a:cubicBezTo>
                      <a:pt x="2989" y="725"/>
                      <a:pt x="3059" y="457"/>
                      <a:pt x="3103" y="194"/>
                    </a:cubicBezTo>
                    <a:lnTo>
                      <a:pt x="3061" y="192"/>
                    </a:lnTo>
                    <a:cubicBezTo>
                      <a:pt x="3065" y="183"/>
                      <a:pt x="3066" y="175"/>
                      <a:pt x="3068" y="166"/>
                    </a:cubicBezTo>
                    <a:lnTo>
                      <a:pt x="2524" y="54"/>
                    </a:lnTo>
                    <a:lnTo>
                      <a:pt x="2517" y="79"/>
                    </a:lnTo>
                    <a:lnTo>
                      <a:pt x="2481" y="73"/>
                    </a:lnTo>
                    <a:lnTo>
                      <a:pt x="2481" y="80"/>
                    </a:lnTo>
                    <a:cubicBezTo>
                      <a:pt x="2405" y="53"/>
                      <a:pt x="2316" y="31"/>
                      <a:pt x="2214" y="17"/>
                    </a:cubicBezTo>
                    <a:cubicBezTo>
                      <a:pt x="2140" y="7"/>
                      <a:pt x="2059" y="1"/>
                      <a:pt x="1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11"/>
              <p:cNvSpPr/>
              <p:nvPr/>
            </p:nvSpPr>
            <p:spPr>
              <a:xfrm>
                <a:off x="4199175" y="3727900"/>
                <a:ext cx="93425" cy="174875"/>
              </a:xfrm>
              <a:custGeom>
                <a:avLst/>
                <a:gdLst/>
                <a:ahLst/>
                <a:cxnLst/>
                <a:rect l="l" t="t" r="r" b="b"/>
                <a:pathLst>
                  <a:path w="3737" h="6995" extrusionOk="0">
                    <a:moveTo>
                      <a:pt x="1707" y="4489"/>
                    </a:moveTo>
                    <a:cubicBezTo>
                      <a:pt x="1711" y="4489"/>
                      <a:pt x="1716" y="4489"/>
                      <a:pt x="1721" y="4489"/>
                    </a:cubicBezTo>
                    <a:cubicBezTo>
                      <a:pt x="1747" y="4490"/>
                      <a:pt x="1771" y="4493"/>
                      <a:pt x="1792" y="4498"/>
                    </a:cubicBezTo>
                    <a:cubicBezTo>
                      <a:pt x="1813" y="4503"/>
                      <a:pt x="1835" y="4512"/>
                      <a:pt x="1855" y="4523"/>
                    </a:cubicBezTo>
                    <a:cubicBezTo>
                      <a:pt x="1866" y="4530"/>
                      <a:pt x="1881" y="4539"/>
                      <a:pt x="1894" y="4548"/>
                    </a:cubicBezTo>
                    <a:cubicBezTo>
                      <a:pt x="1907" y="4558"/>
                      <a:pt x="1919" y="4567"/>
                      <a:pt x="1930" y="4579"/>
                    </a:cubicBezTo>
                    <a:cubicBezTo>
                      <a:pt x="1954" y="4602"/>
                      <a:pt x="1974" y="4626"/>
                      <a:pt x="1994" y="4653"/>
                    </a:cubicBezTo>
                    <a:cubicBezTo>
                      <a:pt x="2031" y="4707"/>
                      <a:pt x="2059" y="4771"/>
                      <a:pt x="2077" y="4834"/>
                    </a:cubicBezTo>
                    <a:cubicBezTo>
                      <a:pt x="2096" y="4899"/>
                      <a:pt x="2104" y="4964"/>
                      <a:pt x="2104" y="5024"/>
                    </a:cubicBezTo>
                    <a:cubicBezTo>
                      <a:pt x="2105" y="5086"/>
                      <a:pt x="2100" y="5143"/>
                      <a:pt x="2089" y="5193"/>
                    </a:cubicBezTo>
                    <a:cubicBezTo>
                      <a:pt x="2073" y="5271"/>
                      <a:pt x="2043" y="5355"/>
                      <a:pt x="2005" y="5435"/>
                    </a:cubicBezTo>
                    <a:cubicBezTo>
                      <a:pt x="1968" y="5513"/>
                      <a:pt x="1923" y="5591"/>
                      <a:pt x="1870" y="5664"/>
                    </a:cubicBezTo>
                    <a:cubicBezTo>
                      <a:pt x="1767" y="5812"/>
                      <a:pt x="1640" y="5947"/>
                      <a:pt x="1510" y="6077"/>
                    </a:cubicBezTo>
                    <a:lnTo>
                      <a:pt x="1462" y="6125"/>
                    </a:lnTo>
                    <a:cubicBezTo>
                      <a:pt x="1447" y="6141"/>
                      <a:pt x="1431" y="6156"/>
                      <a:pt x="1417" y="6168"/>
                    </a:cubicBezTo>
                    <a:cubicBezTo>
                      <a:pt x="1402" y="6182"/>
                      <a:pt x="1386" y="6197"/>
                      <a:pt x="1371" y="6209"/>
                    </a:cubicBezTo>
                    <a:cubicBezTo>
                      <a:pt x="1356" y="6222"/>
                      <a:pt x="1339" y="6235"/>
                      <a:pt x="1323" y="6247"/>
                    </a:cubicBezTo>
                    <a:cubicBezTo>
                      <a:pt x="1309" y="6259"/>
                      <a:pt x="1293" y="6270"/>
                      <a:pt x="1278" y="6281"/>
                    </a:cubicBezTo>
                    <a:lnTo>
                      <a:pt x="1256" y="6297"/>
                    </a:lnTo>
                    <a:lnTo>
                      <a:pt x="1232" y="6312"/>
                    </a:lnTo>
                    <a:lnTo>
                      <a:pt x="1209" y="6327"/>
                    </a:lnTo>
                    <a:cubicBezTo>
                      <a:pt x="1203" y="6332"/>
                      <a:pt x="1193" y="6337"/>
                      <a:pt x="1189" y="6338"/>
                    </a:cubicBezTo>
                    <a:cubicBezTo>
                      <a:pt x="1179" y="6344"/>
                      <a:pt x="1169" y="6349"/>
                      <a:pt x="1158" y="6353"/>
                    </a:cubicBezTo>
                    <a:cubicBezTo>
                      <a:pt x="1117" y="6371"/>
                      <a:pt x="1073" y="6385"/>
                      <a:pt x="1031" y="6387"/>
                    </a:cubicBezTo>
                    <a:cubicBezTo>
                      <a:pt x="1029" y="6387"/>
                      <a:pt x="1027" y="6387"/>
                      <a:pt x="1025" y="6387"/>
                    </a:cubicBezTo>
                    <a:cubicBezTo>
                      <a:pt x="984" y="6387"/>
                      <a:pt x="946" y="6377"/>
                      <a:pt x="914" y="6359"/>
                    </a:cubicBezTo>
                    <a:cubicBezTo>
                      <a:pt x="888" y="6342"/>
                      <a:pt x="866" y="6324"/>
                      <a:pt x="848" y="6301"/>
                    </a:cubicBezTo>
                    <a:cubicBezTo>
                      <a:pt x="831" y="6278"/>
                      <a:pt x="818" y="6252"/>
                      <a:pt x="811" y="6225"/>
                    </a:cubicBezTo>
                    <a:cubicBezTo>
                      <a:pt x="802" y="6199"/>
                      <a:pt x="797" y="6172"/>
                      <a:pt x="796" y="6146"/>
                    </a:cubicBezTo>
                    <a:cubicBezTo>
                      <a:pt x="796" y="6139"/>
                      <a:pt x="795" y="6133"/>
                      <a:pt x="795" y="6128"/>
                    </a:cubicBezTo>
                    <a:lnTo>
                      <a:pt x="795" y="6118"/>
                    </a:lnTo>
                    <a:lnTo>
                      <a:pt x="793" y="6102"/>
                    </a:lnTo>
                    <a:cubicBezTo>
                      <a:pt x="793" y="6079"/>
                      <a:pt x="792" y="6059"/>
                      <a:pt x="793" y="6036"/>
                    </a:cubicBezTo>
                    <a:cubicBezTo>
                      <a:pt x="793" y="6013"/>
                      <a:pt x="795" y="5990"/>
                      <a:pt x="796" y="5968"/>
                    </a:cubicBezTo>
                    <a:cubicBezTo>
                      <a:pt x="797" y="5945"/>
                      <a:pt x="800" y="5920"/>
                      <a:pt x="802" y="5898"/>
                    </a:cubicBezTo>
                    <a:cubicBezTo>
                      <a:pt x="805" y="5874"/>
                      <a:pt x="809" y="5850"/>
                      <a:pt x="812" y="5827"/>
                    </a:cubicBezTo>
                    <a:lnTo>
                      <a:pt x="818" y="5791"/>
                    </a:lnTo>
                    <a:lnTo>
                      <a:pt x="822" y="5774"/>
                    </a:lnTo>
                    <a:lnTo>
                      <a:pt x="826" y="5754"/>
                    </a:lnTo>
                    <a:cubicBezTo>
                      <a:pt x="847" y="5647"/>
                      <a:pt x="867" y="5543"/>
                      <a:pt x="887" y="5440"/>
                    </a:cubicBezTo>
                    <a:cubicBezTo>
                      <a:pt x="929" y="5249"/>
                      <a:pt x="976" y="5065"/>
                      <a:pt x="1026" y="4885"/>
                    </a:cubicBezTo>
                    <a:lnTo>
                      <a:pt x="1197" y="4760"/>
                    </a:lnTo>
                    <a:cubicBezTo>
                      <a:pt x="1258" y="4716"/>
                      <a:pt x="1317" y="4672"/>
                      <a:pt x="1377" y="4629"/>
                    </a:cubicBezTo>
                    <a:lnTo>
                      <a:pt x="1435" y="4665"/>
                    </a:lnTo>
                    <a:cubicBezTo>
                      <a:pt x="1433" y="4658"/>
                      <a:pt x="1433" y="4648"/>
                      <a:pt x="1435" y="4637"/>
                    </a:cubicBezTo>
                    <a:cubicBezTo>
                      <a:pt x="1438" y="4626"/>
                      <a:pt x="1444" y="4613"/>
                      <a:pt x="1453" y="4598"/>
                    </a:cubicBezTo>
                    <a:cubicBezTo>
                      <a:pt x="1474" y="4568"/>
                      <a:pt x="1516" y="4538"/>
                      <a:pt x="1565" y="4517"/>
                    </a:cubicBezTo>
                    <a:cubicBezTo>
                      <a:pt x="1610" y="4499"/>
                      <a:pt x="1660" y="4489"/>
                      <a:pt x="1707" y="4489"/>
                    </a:cubicBezTo>
                    <a:close/>
                    <a:moveTo>
                      <a:pt x="2814" y="1"/>
                    </a:moveTo>
                    <a:cubicBezTo>
                      <a:pt x="2742" y="1"/>
                      <a:pt x="2669" y="9"/>
                      <a:pt x="2596" y="27"/>
                    </a:cubicBezTo>
                    <a:cubicBezTo>
                      <a:pt x="2467" y="57"/>
                      <a:pt x="2345" y="120"/>
                      <a:pt x="2247" y="201"/>
                    </a:cubicBezTo>
                    <a:cubicBezTo>
                      <a:pt x="2235" y="211"/>
                      <a:pt x="2223" y="221"/>
                      <a:pt x="2211" y="232"/>
                    </a:cubicBezTo>
                    <a:cubicBezTo>
                      <a:pt x="2199" y="243"/>
                      <a:pt x="2188" y="254"/>
                      <a:pt x="2177" y="264"/>
                    </a:cubicBezTo>
                    <a:lnTo>
                      <a:pt x="2145" y="298"/>
                    </a:lnTo>
                    <a:cubicBezTo>
                      <a:pt x="2135" y="308"/>
                      <a:pt x="2127" y="320"/>
                      <a:pt x="2117" y="331"/>
                    </a:cubicBezTo>
                    <a:lnTo>
                      <a:pt x="2089" y="366"/>
                    </a:lnTo>
                    <a:lnTo>
                      <a:pt x="2075" y="384"/>
                    </a:lnTo>
                    <a:lnTo>
                      <a:pt x="2052" y="417"/>
                    </a:lnTo>
                    <a:cubicBezTo>
                      <a:pt x="2019" y="462"/>
                      <a:pt x="1985" y="506"/>
                      <a:pt x="1952" y="550"/>
                    </a:cubicBezTo>
                    <a:cubicBezTo>
                      <a:pt x="1919" y="596"/>
                      <a:pt x="1885" y="639"/>
                      <a:pt x="1854" y="686"/>
                    </a:cubicBezTo>
                    <a:cubicBezTo>
                      <a:pt x="1822" y="732"/>
                      <a:pt x="1791" y="779"/>
                      <a:pt x="1758" y="825"/>
                    </a:cubicBezTo>
                    <a:cubicBezTo>
                      <a:pt x="1726" y="872"/>
                      <a:pt x="1694" y="919"/>
                      <a:pt x="1663" y="967"/>
                    </a:cubicBezTo>
                    <a:cubicBezTo>
                      <a:pt x="1633" y="1015"/>
                      <a:pt x="1603" y="1064"/>
                      <a:pt x="1571" y="1110"/>
                    </a:cubicBezTo>
                    <a:cubicBezTo>
                      <a:pt x="1541" y="1158"/>
                      <a:pt x="1511" y="1207"/>
                      <a:pt x="1480" y="1255"/>
                    </a:cubicBezTo>
                    <a:cubicBezTo>
                      <a:pt x="1451" y="1305"/>
                      <a:pt x="1423" y="1355"/>
                      <a:pt x="1393" y="1404"/>
                    </a:cubicBezTo>
                    <a:cubicBezTo>
                      <a:pt x="1158" y="1806"/>
                      <a:pt x="952" y="2237"/>
                      <a:pt x="779" y="2684"/>
                    </a:cubicBezTo>
                    <a:cubicBezTo>
                      <a:pt x="628" y="2742"/>
                      <a:pt x="505" y="2782"/>
                      <a:pt x="405" y="2821"/>
                    </a:cubicBezTo>
                    <a:cubicBezTo>
                      <a:pt x="291" y="2865"/>
                      <a:pt x="206" y="2902"/>
                      <a:pt x="147" y="2947"/>
                    </a:cubicBezTo>
                    <a:cubicBezTo>
                      <a:pt x="27" y="3032"/>
                      <a:pt x="1" y="3143"/>
                      <a:pt x="1" y="3293"/>
                    </a:cubicBezTo>
                    <a:cubicBezTo>
                      <a:pt x="1" y="3337"/>
                      <a:pt x="47" y="3379"/>
                      <a:pt x="136" y="3416"/>
                    </a:cubicBezTo>
                    <a:cubicBezTo>
                      <a:pt x="221" y="3451"/>
                      <a:pt x="346" y="3476"/>
                      <a:pt x="507" y="3487"/>
                    </a:cubicBezTo>
                    <a:cubicBezTo>
                      <a:pt x="459" y="3650"/>
                      <a:pt x="416" y="3817"/>
                      <a:pt x="377" y="3983"/>
                    </a:cubicBezTo>
                    <a:cubicBezTo>
                      <a:pt x="268" y="4442"/>
                      <a:pt x="193" y="4906"/>
                      <a:pt x="147" y="5369"/>
                    </a:cubicBezTo>
                    <a:cubicBezTo>
                      <a:pt x="142" y="5427"/>
                      <a:pt x="137" y="5485"/>
                      <a:pt x="133" y="5543"/>
                    </a:cubicBezTo>
                    <a:lnTo>
                      <a:pt x="124" y="5629"/>
                    </a:lnTo>
                    <a:cubicBezTo>
                      <a:pt x="121" y="5658"/>
                      <a:pt x="119" y="5685"/>
                      <a:pt x="118" y="5718"/>
                    </a:cubicBezTo>
                    <a:cubicBezTo>
                      <a:pt x="109" y="5849"/>
                      <a:pt x="109" y="5980"/>
                      <a:pt x="126" y="6120"/>
                    </a:cubicBezTo>
                    <a:lnTo>
                      <a:pt x="133" y="6173"/>
                    </a:lnTo>
                    <a:lnTo>
                      <a:pt x="143" y="6232"/>
                    </a:lnTo>
                    <a:cubicBezTo>
                      <a:pt x="151" y="6277"/>
                      <a:pt x="163" y="6320"/>
                      <a:pt x="174" y="6363"/>
                    </a:cubicBezTo>
                    <a:cubicBezTo>
                      <a:pt x="180" y="6384"/>
                      <a:pt x="189" y="6405"/>
                      <a:pt x="195" y="6426"/>
                    </a:cubicBezTo>
                    <a:cubicBezTo>
                      <a:pt x="204" y="6448"/>
                      <a:pt x="209" y="6468"/>
                      <a:pt x="218" y="6489"/>
                    </a:cubicBezTo>
                    <a:cubicBezTo>
                      <a:pt x="228" y="6508"/>
                      <a:pt x="236" y="6528"/>
                      <a:pt x="245" y="6548"/>
                    </a:cubicBezTo>
                    <a:cubicBezTo>
                      <a:pt x="254" y="6567"/>
                      <a:pt x="267" y="6585"/>
                      <a:pt x="277" y="6604"/>
                    </a:cubicBezTo>
                    <a:cubicBezTo>
                      <a:pt x="363" y="6754"/>
                      <a:pt x="499" y="6868"/>
                      <a:pt x="651" y="6934"/>
                    </a:cubicBezTo>
                    <a:lnTo>
                      <a:pt x="703" y="6956"/>
                    </a:lnTo>
                    <a:cubicBezTo>
                      <a:pt x="721" y="6961"/>
                      <a:pt x="737" y="6968"/>
                      <a:pt x="754" y="6972"/>
                    </a:cubicBezTo>
                    <a:cubicBezTo>
                      <a:pt x="789" y="6978"/>
                      <a:pt x="823" y="6989"/>
                      <a:pt x="858" y="6990"/>
                    </a:cubicBezTo>
                    <a:lnTo>
                      <a:pt x="910" y="6995"/>
                    </a:lnTo>
                    <a:cubicBezTo>
                      <a:pt x="915" y="6995"/>
                      <a:pt x="921" y="6995"/>
                      <a:pt x="927" y="6995"/>
                    </a:cubicBezTo>
                    <a:cubicBezTo>
                      <a:pt x="939" y="6995"/>
                      <a:pt x="951" y="6995"/>
                      <a:pt x="962" y="6995"/>
                    </a:cubicBezTo>
                    <a:cubicBezTo>
                      <a:pt x="980" y="6993"/>
                      <a:pt x="997" y="6995"/>
                      <a:pt x="1015" y="6992"/>
                    </a:cubicBezTo>
                    <a:lnTo>
                      <a:pt x="1065" y="6985"/>
                    </a:lnTo>
                    <a:cubicBezTo>
                      <a:pt x="1203" y="6966"/>
                      <a:pt x="1333" y="6909"/>
                      <a:pt x="1448" y="6836"/>
                    </a:cubicBezTo>
                    <a:lnTo>
                      <a:pt x="1493" y="6808"/>
                    </a:lnTo>
                    <a:cubicBezTo>
                      <a:pt x="1504" y="6800"/>
                      <a:pt x="1516" y="6793"/>
                      <a:pt x="1526" y="6784"/>
                    </a:cubicBezTo>
                    <a:lnTo>
                      <a:pt x="1591" y="6736"/>
                    </a:lnTo>
                    <a:cubicBezTo>
                      <a:pt x="1611" y="6720"/>
                      <a:pt x="1631" y="6701"/>
                      <a:pt x="1651" y="6685"/>
                    </a:cubicBezTo>
                    <a:cubicBezTo>
                      <a:pt x="1670" y="6668"/>
                      <a:pt x="1689" y="6652"/>
                      <a:pt x="1708" y="6635"/>
                    </a:cubicBezTo>
                    <a:cubicBezTo>
                      <a:pt x="1743" y="6599"/>
                      <a:pt x="1779" y="6565"/>
                      <a:pt x="1812" y="6530"/>
                    </a:cubicBezTo>
                    <a:lnTo>
                      <a:pt x="1860" y="6478"/>
                    </a:lnTo>
                    <a:lnTo>
                      <a:pt x="1904" y="6428"/>
                    </a:lnTo>
                    <a:cubicBezTo>
                      <a:pt x="2039" y="6276"/>
                      <a:pt x="2173" y="6116"/>
                      <a:pt x="2289" y="5936"/>
                    </a:cubicBezTo>
                    <a:cubicBezTo>
                      <a:pt x="2347" y="5846"/>
                      <a:pt x="2399" y="5752"/>
                      <a:pt x="2444" y="5651"/>
                    </a:cubicBezTo>
                    <a:cubicBezTo>
                      <a:pt x="2454" y="5625"/>
                      <a:pt x="2465" y="5599"/>
                      <a:pt x="2474" y="5573"/>
                    </a:cubicBezTo>
                    <a:cubicBezTo>
                      <a:pt x="2483" y="5549"/>
                      <a:pt x="2493" y="5522"/>
                      <a:pt x="2503" y="5496"/>
                    </a:cubicBezTo>
                    <a:cubicBezTo>
                      <a:pt x="2510" y="5469"/>
                      <a:pt x="2519" y="5443"/>
                      <a:pt x="2526" y="5416"/>
                    </a:cubicBezTo>
                    <a:cubicBezTo>
                      <a:pt x="2533" y="5389"/>
                      <a:pt x="2540" y="5362"/>
                      <a:pt x="2547" y="5334"/>
                    </a:cubicBezTo>
                    <a:cubicBezTo>
                      <a:pt x="2592" y="5110"/>
                      <a:pt x="2584" y="4885"/>
                      <a:pt x="2520" y="4672"/>
                    </a:cubicBezTo>
                    <a:cubicBezTo>
                      <a:pt x="2488" y="4566"/>
                      <a:pt x="2439" y="4463"/>
                      <a:pt x="2374" y="4368"/>
                    </a:cubicBezTo>
                    <a:cubicBezTo>
                      <a:pt x="2307" y="4275"/>
                      <a:pt x="2227" y="4192"/>
                      <a:pt x="2130" y="4127"/>
                    </a:cubicBezTo>
                    <a:cubicBezTo>
                      <a:pt x="2118" y="4120"/>
                      <a:pt x="2106" y="4113"/>
                      <a:pt x="2095" y="4105"/>
                    </a:cubicBezTo>
                    <a:cubicBezTo>
                      <a:pt x="3038" y="3410"/>
                      <a:pt x="3611" y="2965"/>
                      <a:pt x="3580" y="2919"/>
                    </a:cubicBezTo>
                    <a:cubicBezTo>
                      <a:pt x="3536" y="2853"/>
                      <a:pt x="3481" y="2826"/>
                      <a:pt x="3417" y="2826"/>
                    </a:cubicBezTo>
                    <a:cubicBezTo>
                      <a:pt x="3255" y="2826"/>
                      <a:pt x="3035" y="2999"/>
                      <a:pt x="2780" y="3165"/>
                    </a:cubicBezTo>
                    <a:cubicBezTo>
                      <a:pt x="3079" y="2912"/>
                      <a:pt x="3282" y="2686"/>
                      <a:pt x="3213" y="2584"/>
                    </a:cubicBezTo>
                    <a:cubicBezTo>
                      <a:pt x="3212" y="2582"/>
                      <a:pt x="3210" y="2582"/>
                      <a:pt x="3208" y="2582"/>
                    </a:cubicBezTo>
                    <a:cubicBezTo>
                      <a:pt x="3131" y="2582"/>
                      <a:pt x="2261" y="3269"/>
                      <a:pt x="1313" y="4012"/>
                    </a:cubicBezTo>
                    <a:cubicBezTo>
                      <a:pt x="1407" y="3765"/>
                      <a:pt x="1505" y="3530"/>
                      <a:pt x="1607" y="3308"/>
                    </a:cubicBezTo>
                    <a:cubicBezTo>
                      <a:pt x="1736" y="3260"/>
                      <a:pt x="1870" y="3202"/>
                      <a:pt x="2005" y="3132"/>
                    </a:cubicBezTo>
                    <a:cubicBezTo>
                      <a:pt x="2149" y="3053"/>
                      <a:pt x="2299" y="2966"/>
                      <a:pt x="2442" y="2858"/>
                    </a:cubicBezTo>
                    <a:cubicBezTo>
                      <a:pt x="2461" y="2844"/>
                      <a:pt x="2478" y="2831"/>
                      <a:pt x="2497" y="2817"/>
                    </a:cubicBezTo>
                    <a:cubicBezTo>
                      <a:pt x="2516" y="2804"/>
                      <a:pt x="2533" y="2789"/>
                      <a:pt x="2551" y="2774"/>
                    </a:cubicBezTo>
                    <a:cubicBezTo>
                      <a:pt x="2587" y="2745"/>
                      <a:pt x="2623" y="2717"/>
                      <a:pt x="2659" y="2686"/>
                    </a:cubicBezTo>
                    <a:cubicBezTo>
                      <a:pt x="2728" y="2622"/>
                      <a:pt x="2800" y="2558"/>
                      <a:pt x="2868" y="2488"/>
                    </a:cubicBezTo>
                    <a:cubicBezTo>
                      <a:pt x="3142" y="2208"/>
                      <a:pt x="3386" y="1861"/>
                      <a:pt x="3568" y="1459"/>
                    </a:cubicBezTo>
                    <a:cubicBezTo>
                      <a:pt x="3591" y="1410"/>
                      <a:pt x="3612" y="1359"/>
                      <a:pt x="3634" y="1306"/>
                    </a:cubicBezTo>
                    <a:cubicBezTo>
                      <a:pt x="3645" y="1281"/>
                      <a:pt x="3654" y="1254"/>
                      <a:pt x="3665" y="1228"/>
                    </a:cubicBezTo>
                    <a:lnTo>
                      <a:pt x="3674" y="1209"/>
                    </a:lnTo>
                    <a:lnTo>
                      <a:pt x="3686" y="1171"/>
                    </a:lnTo>
                    <a:cubicBezTo>
                      <a:pt x="3693" y="1145"/>
                      <a:pt x="3702" y="1120"/>
                      <a:pt x="3707" y="1092"/>
                    </a:cubicBezTo>
                    <a:cubicBezTo>
                      <a:pt x="3731" y="981"/>
                      <a:pt x="3736" y="856"/>
                      <a:pt x="3712" y="733"/>
                    </a:cubicBezTo>
                    <a:cubicBezTo>
                      <a:pt x="3690" y="609"/>
                      <a:pt x="3637" y="491"/>
                      <a:pt x="3566" y="392"/>
                    </a:cubicBezTo>
                    <a:cubicBezTo>
                      <a:pt x="3423" y="191"/>
                      <a:pt x="3217" y="61"/>
                      <a:pt x="2977" y="16"/>
                    </a:cubicBezTo>
                    <a:cubicBezTo>
                      <a:pt x="2924" y="6"/>
                      <a:pt x="2869" y="1"/>
                      <a:pt x="2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3" name="Google Shape;233;p11"/>
          <p:cNvGrpSpPr/>
          <p:nvPr/>
        </p:nvGrpSpPr>
        <p:grpSpPr>
          <a:xfrm>
            <a:off x="4829088" y="3965463"/>
            <a:ext cx="545975" cy="488000"/>
            <a:chOff x="2642600" y="3279825"/>
            <a:chExt cx="545975" cy="488000"/>
          </a:xfrm>
        </p:grpSpPr>
        <p:sp>
          <p:nvSpPr>
            <p:cNvPr id="234" name="Google Shape;234;p11"/>
            <p:cNvSpPr/>
            <p:nvPr/>
          </p:nvSpPr>
          <p:spPr>
            <a:xfrm>
              <a:off x="2642600" y="3279825"/>
              <a:ext cx="545975" cy="488000"/>
            </a:xfrm>
            <a:custGeom>
              <a:avLst/>
              <a:gdLst/>
              <a:ahLst/>
              <a:cxnLst/>
              <a:rect l="l" t="t" r="r" b="b"/>
              <a:pathLst>
                <a:path w="21839" h="19520" extrusionOk="0">
                  <a:moveTo>
                    <a:pt x="10563" y="18517"/>
                  </a:moveTo>
                  <a:lnTo>
                    <a:pt x="10563" y="18517"/>
                  </a:lnTo>
                  <a:cubicBezTo>
                    <a:pt x="10653" y="18543"/>
                    <a:pt x="10739" y="18558"/>
                    <a:pt x="10814" y="18558"/>
                  </a:cubicBezTo>
                  <a:cubicBezTo>
                    <a:pt x="10839" y="18558"/>
                    <a:pt x="10863" y="18556"/>
                    <a:pt x="10885" y="18553"/>
                  </a:cubicBezTo>
                  <a:lnTo>
                    <a:pt x="10885" y="18553"/>
                  </a:lnTo>
                  <a:cubicBezTo>
                    <a:pt x="10873" y="18622"/>
                    <a:pt x="10866" y="18683"/>
                    <a:pt x="10864" y="18737"/>
                  </a:cubicBezTo>
                  <a:cubicBezTo>
                    <a:pt x="10816" y="18644"/>
                    <a:pt x="10689" y="18593"/>
                    <a:pt x="10563" y="18517"/>
                  </a:cubicBezTo>
                  <a:close/>
                  <a:moveTo>
                    <a:pt x="12580" y="0"/>
                  </a:moveTo>
                  <a:cubicBezTo>
                    <a:pt x="12391" y="0"/>
                    <a:pt x="11507" y="406"/>
                    <a:pt x="11187" y="419"/>
                  </a:cubicBezTo>
                  <a:cubicBezTo>
                    <a:pt x="11145" y="421"/>
                    <a:pt x="11104" y="422"/>
                    <a:pt x="11063" y="422"/>
                  </a:cubicBezTo>
                  <a:cubicBezTo>
                    <a:pt x="10295" y="422"/>
                    <a:pt x="9670" y="149"/>
                    <a:pt x="9178" y="139"/>
                  </a:cubicBezTo>
                  <a:cubicBezTo>
                    <a:pt x="8797" y="131"/>
                    <a:pt x="8488" y="123"/>
                    <a:pt x="8238" y="123"/>
                  </a:cubicBezTo>
                  <a:cubicBezTo>
                    <a:pt x="7256" y="123"/>
                    <a:pt x="7189" y="238"/>
                    <a:pt x="7213" y="849"/>
                  </a:cubicBezTo>
                  <a:cubicBezTo>
                    <a:pt x="7229" y="1274"/>
                    <a:pt x="7957" y="1513"/>
                    <a:pt x="8866" y="1513"/>
                  </a:cubicBezTo>
                  <a:cubicBezTo>
                    <a:pt x="8932" y="1513"/>
                    <a:pt x="9000" y="1511"/>
                    <a:pt x="9068" y="1509"/>
                  </a:cubicBezTo>
                  <a:cubicBezTo>
                    <a:pt x="9653" y="1487"/>
                    <a:pt x="10292" y="1188"/>
                    <a:pt x="10875" y="1087"/>
                  </a:cubicBezTo>
                  <a:cubicBezTo>
                    <a:pt x="11441" y="989"/>
                    <a:pt x="11945" y="903"/>
                    <a:pt x="12274" y="821"/>
                  </a:cubicBezTo>
                  <a:cubicBezTo>
                    <a:pt x="12431" y="1295"/>
                    <a:pt x="13414" y="2102"/>
                    <a:pt x="14679" y="2857"/>
                  </a:cubicBezTo>
                  <a:cubicBezTo>
                    <a:pt x="15568" y="3385"/>
                    <a:pt x="16692" y="3738"/>
                    <a:pt x="17622" y="4200"/>
                  </a:cubicBezTo>
                  <a:cubicBezTo>
                    <a:pt x="18500" y="4637"/>
                    <a:pt x="19288" y="5029"/>
                    <a:pt x="19825" y="5271"/>
                  </a:cubicBezTo>
                  <a:cubicBezTo>
                    <a:pt x="19615" y="5363"/>
                    <a:pt x="19417" y="5442"/>
                    <a:pt x="19294" y="5458"/>
                  </a:cubicBezTo>
                  <a:cubicBezTo>
                    <a:pt x="19150" y="5475"/>
                    <a:pt x="19011" y="5483"/>
                    <a:pt x="18875" y="5483"/>
                  </a:cubicBezTo>
                  <a:cubicBezTo>
                    <a:pt x="18285" y="5483"/>
                    <a:pt x="17773" y="5346"/>
                    <a:pt x="17360" y="5346"/>
                  </a:cubicBezTo>
                  <a:cubicBezTo>
                    <a:pt x="17323" y="5346"/>
                    <a:pt x="17288" y="5347"/>
                    <a:pt x="17253" y="5349"/>
                  </a:cubicBezTo>
                  <a:cubicBezTo>
                    <a:pt x="15726" y="5444"/>
                    <a:pt x="15357" y="5460"/>
                    <a:pt x="15321" y="5862"/>
                  </a:cubicBezTo>
                  <a:cubicBezTo>
                    <a:pt x="14637" y="5616"/>
                    <a:pt x="13691" y="5295"/>
                    <a:pt x="13299" y="5083"/>
                  </a:cubicBezTo>
                  <a:cubicBezTo>
                    <a:pt x="11795" y="4271"/>
                    <a:pt x="10758" y="3338"/>
                    <a:pt x="9826" y="2800"/>
                  </a:cubicBezTo>
                  <a:cubicBezTo>
                    <a:pt x="7616" y="1522"/>
                    <a:pt x="6771" y="1027"/>
                    <a:pt x="6348" y="1027"/>
                  </a:cubicBezTo>
                  <a:cubicBezTo>
                    <a:pt x="6126" y="1027"/>
                    <a:pt x="6020" y="1164"/>
                    <a:pt x="5894" y="1397"/>
                  </a:cubicBezTo>
                  <a:cubicBezTo>
                    <a:pt x="5803" y="1566"/>
                    <a:pt x="5998" y="1855"/>
                    <a:pt x="6392" y="2204"/>
                  </a:cubicBezTo>
                  <a:cubicBezTo>
                    <a:pt x="6381" y="2203"/>
                    <a:pt x="6371" y="2202"/>
                    <a:pt x="6361" y="2202"/>
                  </a:cubicBezTo>
                  <a:cubicBezTo>
                    <a:pt x="6185" y="2202"/>
                    <a:pt x="6121" y="2401"/>
                    <a:pt x="6012" y="2599"/>
                  </a:cubicBezTo>
                  <a:cubicBezTo>
                    <a:pt x="6084" y="2338"/>
                    <a:pt x="6087" y="2116"/>
                    <a:pt x="5947" y="2046"/>
                  </a:cubicBezTo>
                  <a:cubicBezTo>
                    <a:pt x="5946" y="2045"/>
                    <a:pt x="5944" y="2045"/>
                    <a:pt x="5943" y="2045"/>
                  </a:cubicBezTo>
                  <a:cubicBezTo>
                    <a:pt x="5821" y="2045"/>
                    <a:pt x="5090" y="4523"/>
                    <a:pt x="4710" y="5279"/>
                  </a:cubicBezTo>
                  <a:cubicBezTo>
                    <a:pt x="3826" y="7039"/>
                    <a:pt x="2835" y="8289"/>
                    <a:pt x="2251" y="9383"/>
                  </a:cubicBezTo>
                  <a:cubicBezTo>
                    <a:pt x="136" y="13345"/>
                    <a:pt x="1" y="13572"/>
                    <a:pt x="687" y="13917"/>
                  </a:cubicBezTo>
                  <a:cubicBezTo>
                    <a:pt x="710" y="13928"/>
                    <a:pt x="735" y="13934"/>
                    <a:pt x="762" y="13934"/>
                  </a:cubicBezTo>
                  <a:cubicBezTo>
                    <a:pt x="831" y="13934"/>
                    <a:pt x="915" y="13898"/>
                    <a:pt x="1010" y="13830"/>
                  </a:cubicBezTo>
                  <a:cubicBezTo>
                    <a:pt x="1207" y="14324"/>
                    <a:pt x="2410" y="15213"/>
                    <a:pt x="3937" y="16056"/>
                  </a:cubicBezTo>
                  <a:cubicBezTo>
                    <a:pt x="4991" y="16637"/>
                    <a:pt x="6290" y="17042"/>
                    <a:pt x="7382" y="17555"/>
                  </a:cubicBezTo>
                  <a:cubicBezTo>
                    <a:pt x="9109" y="18365"/>
                    <a:pt x="10525" y="19035"/>
                    <a:pt x="10784" y="19035"/>
                  </a:cubicBezTo>
                  <a:cubicBezTo>
                    <a:pt x="10805" y="19035"/>
                    <a:pt x="10819" y="19030"/>
                    <a:pt x="10824" y="19021"/>
                  </a:cubicBezTo>
                  <a:cubicBezTo>
                    <a:pt x="10851" y="18973"/>
                    <a:pt x="10868" y="18931"/>
                    <a:pt x="10878" y="18893"/>
                  </a:cubicBezTo>
                  <a:cubicBezTo>
                    <a:pt x="10918" y="19083"/>
                    <a:pt x="11058" y="19166"/>
                    <a:pt x="11275" y="19252"/>
                  </a:cubicBezTo>
                  <a:cubicBezTo>
                    <a:pt x="11294" y="19260"/>
                    <a:pt x="11314" y="19263"/>
                    <a:pt x="11336" y="19263"/>
                  </a:cubicBezTo>
                  <a:cubicBezTo>
                    <a:pt x="11466" y="19263"/>
                    <a:pt x="11638" y="19124"/>
                    <a:pt x="11835" y="18874"/>
                  </a:cubicBezTo>
                  <a:cubicBezTo>
                    <a:pt x="11844" y="18949"/>
                    <a:pt x="11864" y="19035"/>
                    <a:pt x="11888" y="19134"/>
                  </a:cubicBezTo>
                  <a:cubicBezTo>
                    <a:pt x="11954" y="19397"/>
                    <a:pt x="12320" y="19519"/>
                    <a:pt x="12833" y="19519"/>
                  </a:cubicBezTo>
                  <a:cubicBezTo>
                    <a:pt x="13182" y="19519"/>
                    <a:pt x="13599" y="19463"/>
                    <a:pt x="14037" y="19355"/>
                  </a:cubicBezTo>
                  <a:cubicBezTo>
                    <a:pt x="14670" y="19199"/>
                    <a:pt x="15307" y="18761"/>
                    <a:pt x="15920" y="18528"/>
                  </a:cubicBezTo>
                  <a:cubicBezTo>
                    <a:pt x="16574" y="18281"/>
                    <a:pt x="17149" y="18065"/>
                    <a:pt x="17483" y="17904"/>
                  </a:cubicBezTo>
                  <a:cubicBezTo>
                    <a:pt x="17490" y="17904"/>
                    <a:pt x="17496" y="17904"/>
                    <a:pt x="17503" y="17904"/>
                  </a:cubicBezTo>
                  <a:cubicBezTo>
                    <a:pt x="17602" y="17904"/>
                    <a:pt x="17659" y="17857"/>
                    <a:pt x="17702" y="17784"/>
                  </a:cubicBezTo>
                  <a:cubicBezTo>
                    <a:pt x="17764" y="17742"/>
                    <a:pt x="17795" y="17705"/>
                    <a:pt x="17786" y="17678"/>
                  </a:cubicBezTo>
                  <a:cubicBezTo>
                    <a:pt x="17781" y="17656"/>
                    <a:pt x="17774" y="17634"/>
                    <a:pt x="17769" y="17615"/>
                  </a:cubicBezTo>
                  <a:cubicBezTo>
                    <a:pt x="17784" y="17571"/>
                    <a:pt x="17799" y="17524"/>
                    <a:pt x="17815" y="17475"/>
                  </a:cubicBezTo>
                  <a:lnTo>
                    <a:pt x="17815" y="17475"/>
                  </a:lnTo>
                  <a:cubicBezTo>
                    <a:pt x="17789" y="17733"/>
                    <a:pt x="17824" y="17946"/>
                    <a:pt x="17974" y="17993"/>
                  </a:cubicBezTo>
                  <a:cubicBezTo>
                    <a:pt x="17975" y="17993"/>
                    <a:pt x="17976" y="17993"/>
                    <a:pt x="17977" y="17993"/>
                  </a:cubicBezTo>
                  <a:cubicBezTo>
                    <a:pt x="18095" y="17993"/>
                    <a:pt x="18393" y="15517"/>
                    <a:pt x="18637" y="14739"/>
                  </a:cubicBezTo>
                  <a:cubicBezTo>
                    <a:pt x="19203" y="12939"/>
                    <a:pt x="19964" y="11608"/>
                    <a:pt x="20348" y="10485"/>
                  </a:cubicBezTo>
                  <a:cubicBezTo>
                    <a:pt x="21744" y="6412"/>
                    <a:pt x="21838" y="6175"/>
                    <a:pt x="21105" y="5944"/>
                  </a:cubicBezTo>
                  <a:cubicBezTo>
                    <a:pt x="21089" y="5939"/>
                    <a:pt x="21072" y="5937"/>
                    <a:pt x="21055" y="5937"/>
                  </a:cubicBezTo>
                  <a:cubicBezTo>
                    <a:pt x="20611" y="5937"/>
                    <a:pt x="19817" y="7612"/>
                    <a:pt x="19155" y="9717"/>
                  </a:cubicBezTo>
                  <a:cubicBezTo>
                    <a:pt x="18752" y="10998"/>
                    <a:pt x="18567" y="12498"/>
                    <a:pt x="18239" y="13803"/>
                  </a:cubicBezTo>
                  <a:cubicBezTo>
                    <a:pt x="17896" y="15171"/>
                    <a:pt x="17591" y="16378"/>
                    <a:pt x="17437" y="17116"/>
                  </a:cubicBezTo>
                  <a:cubicBezTo>
                    <a:pt x="17120" y="17267"/>
                    <a:pt x="16422" y="17725"/>
                    <a:pt x="16124" y="17800"/>
                  </a:cubicBezTo>
                  <a:cubicBezTo>
                    <a:pt x="15234" y="18020"/>
                    <a:pt x="14449" y="17877"/>
                    <a:pt x="13883" y="17984"/>
                  </a:cubicBezTo>
                  <a:cubicBezTo>
                    <a:pt x="13008" y="18151"/>
                    <a:pt x="12481" y="18249"/>
                    <a:pt x="12182" y="18364"/>
                  </a:cubicBezTo>
                  <a:cubicBezTo>
                    <a:pt x="12606" y="17673"/>
                    <a:pt x="13100" y="16642"/>
                    <a:pt x="13568" y="15475"/>
                  </a:cubicBezTo>
                  <a:cubicBezTo>
                    <a:pt x="14085" y="14177"/>
                    <a:pt x="14405" y="12639"/>
                    <a:pt x="14851" y="11312"/>
                  </a:cubicBezTo>
                  <a:cubicBezTo>
                    <a:pt x="15613" y="9042"/>
                    <a:pt x="16232" y="7211"/>
                    <a:pt x="16103" y="7160"/>
                  </a:cubicBezTo>
                  <a:cubicBezTo>
                    <a:pt x="16040" y="7135"/>
                    <a:pt x="15988" y="7124"/>
                    <a:pt x="15943" y="7124"/>
                  </a:cubicBezTo>
                  <a:cubicBezTo>
                    <a:pt x="15750" y="7124"/>
                    <a:pt x="15704" y="7334"/>
                    <a:pt x="15610" y="7548"/>
                  </a:cubicBezTo>
                  <a:cubicBezTo>
                    <a:pt x="15658" y="7284"/>
                    <a:pt x="15642" y="7063"/>
                    <a:pt x="15497" y="7005"/>
                  </a:cubicBezTo>
                  <a:cubicBezTo>
                    <a:pt x="15496" y="7004"/>
                    <a:pt x="15495" y="7004"/>
                    <a:pt x="15494" y="7004"/>
                  </a:cubicBezTo>
                  <a:cubicBezTo>
                    <a:pt x="15374" y="7004"/>
                    <a:pt x="14856" y="9538"/>
                    <a:pt x="14542" y="10324"/>
                  </a:cubicBezTo>
                  <a:cubicBezTo>
                    <a:pt x="13814" y="12149"/>
                    <a:pt x="12933" y="13474"/>
                    <a:pt x="12446" y="14610"/>
                  </a:cubicBezTo>
                  <a:cubicBezTo>
                    <a:pt x="11571" y="16650"/>
                    <a:pt x="11102" y="17737"/>
                    <a:pt x="10937" y="18350"/>
                  </a:cubicBezTo>
                  <a:cubicBezTo>
                    <a:pt x="10465" y="18128"/>
                    <a:pt x="8847" y="17612"/>
                    <a:pt x="8308" y="17313"/>
                  </a:cubicBezTo>
                  <a:cubicBezTo>
                    <a:pt x="6826" y="16495"/>
                    <a:pt x="5808" y="15562"/>
                    <a:pt x="4892" y="15019"/>
                  </a:cubicBezTo>
                  <a:cubicBezTo>
                    <a:pt x="2881" y="13832"/>
                    <a:pt x="2018" y="13318"/>
                    <a:pt x="1568" y="13245"/>
                  </a:cubicBezTo>
                  <a:cubicBezTo>
                    <a:pt x="2070" y="12597"/>
                    <a:pt x="2695" y="11549"/>
                    <a:pt x="3300" y="10340"/>
                  </a:cubicBezTo>
                  <a:cubicBezTo>
                    <a:pt x="3928" y="9089"/>
                    <a:pt x="4380" y="7579"/>
                    <a:pt x="4938" y="6291"/>
                  </a:cubicBezTo>
                  <a:cubicBezTo>
                    <a:pt x="5786" y="4337"/>
                    <a:pt x="6490" y="2718"/>
                    <a:pt x="6552" y="2336"/>
                  </a:cubicBezTo>
                  <a:cubicBezTo>
                    <a:pt x="7096" y="2785"/>
                    <a:pt x="7929" y="3321"/>
                    <a:pt x="8885" y="3838"/>
                  </a:cubicBezTo>
                  <a:cubicBezTo>
                    <a:pt x="9954" y="4416"/>
                    <a:pt x="11269" y="4815"/>
                    <a:pt x="12376" y="5324"/>
                  </a:cubicBezTo>
                  <a:cubicBezTo>
                    <a:pt x="14126" y="6128"/>
                    <a:pt x="15562" y="6793"/>
                    <a:pt x="15822" y="6793"/>
                  </a:cubicBezTo>
                  <a:cubicBezTo>
                    <a:pt x="15844" y="6793"/>
                    <a:pt x="15857" y="6788"/>
                    <a:pt x="15862" y="6779"/>
                  </a:cubicBezTo>
                  <a:cubicBezTo>
                    <a:pt x="15883" y="6741"/>
                    <a:pt x="15898" y="6708"/>
                    <a:pt x="15906" y="6677"/>
                  </a:cubicBezTo>
                  <a:cubicBezTo>
                    <a:pt x="16116" y="6732"/>
                    <a:pt x="16373" y="6760"/>
                    <a:pt x="16657" y="6760"/>
                  </a:cubicBezTo>
                  <a:cubicBezTo>
                    <a:pt x="16847" y="6760"/>
                    <a:pt x="17050" y="6748"/>
                    <a:pt x="17260" y="6722"/>
                  </a:cubicBezTo>
                  <a:cubicBezTo>
                    <a:pt x="17847" y="6651"/>
                    <a:pt x="18462" y="6300"/>
                    <a:pt x="19040" y="6149"/>
                  </a:cubicBezTo>
                  <a:cubicBezTo>
                    <a:pt x="20026" y="5893"/>
                    <a:pt x="20823" y="5689"/>
                    <a:pt x="20807" y="5551"/>
                  </a:cubicBezTo>
                  <a:cubicBezTo>
                    <a:pt x="20775" y="5299"/>
                    <a:pt x="20716" y="5260"/>
                    <a:pt x="20641" y="5260"/>
                  </a:cubicBezTo>
                  <a:cubicBezTo>
                    <a:pt x="20639" y="5260"/>
                    <a:pt x="20637" y="5260"/>
                    <a:pt x="20635" y="5260"/>
                  </a:cubicBezTo>
                  <a:cubicBezTo>
                    <a:pt x="20631" y="5242"/>
                    <a:pt x="20622" y="5226"/>
                    <a:pt x="20611" y="5210"/>
                  </a:cubicBezTo>
                  <a:cubicBezTo>
                    <a:pt x="20652" y="5168"/>
                    <a:pt x="20681" y="5115"/>
                    <a:pt x="20694" y="5052"/>
                  </a:cubicBezTo>
                  <a:cubicBezTo>
                    <a:pt x="20751" y="5034"/>
                    <a:pt x="20799" y="5001"/>
                    <a:pt x="20830" y="4947"/>
                  </a:cubicBezTo>
                  <a:cubicBezTo>
                    <a:pt x="20894" y="4842"/>
                    <a:pt x="19011" y="4265"/>
                    <a:pt x="18468" y="3942"/>
                  </a:cubicBezTo>
                  <a:cubicBezTo>
                    <a:pt x="17219" y="3197"/>
                    <a:pt x="16395" y="2326"/>
                    <a:pt x="15625" y="1831"/>
                  </a:cubicBezTo>
                  <a:cubicBezTo>
                    <a:pt x="13818" y="669"/>
                    <a:pt x="13114" y="211"/>
                    <a:pt x="12736" y="211"/>
                  </a:cubicBezTo>
                  <a:cubicBezTo>
                    <a:pt x="12620" y="211"/>
                    <a:pt x="12535" y="254"/>
                    <a:pt x="12458" y="334"/>
                  </a:cubicBezTo>
                  <a:lnTo>
                    <a:pt x="12433" y="334"/>
                  </a:lnTo>
                  <a:cubicBezTo>
                    <a:pt x="12542" y="276"/>
                    <a:pt x="12622" y="177"/>
                    <a:pt x="12616" y="19"/>
                  </a:cubicBezTo>
                  <a:cubicBezTo>
                    <a:pt x="12615" y="6"/>
                    <a:pt x="12603" y="0"/>
                    <a:pt x="12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1"/>
            <p:cNvSpPr/>
            <p:nvPr/>
          </p:nvSpPr>
          <p:spPr>
            <a:xfrm>
              <a:off x="2713875" y="3590800"/>
              <a:ext cx="45475" cy="14800"/>
            </a:xfrm>
            <a:custGeom>
              <a:avLst/>
              <a:gdLst/>
              <a:ahLst/>
              <a:cxnLst/>
              <a:rect l="l" t="t" r="r" b="b"/>
              <a:pathLst>
                <a:path w="1819" h="592" extrusionOk="0">
                  <a:moveTo>
                    <a:pt x="1767" y="1"/>
                  </a:moveTo>
                  <a:cubicBezTo>
                    <a:pt x="1713" y="1"/>
                    <a:pt x="1427" y="159"/>
                    <a:pt x="1321" y="174"/>
                  </a:cubicBezTo>
                  <a:cubicBezTo>
                    <a:pt x="1259" y="183"/>
                    <a:pt x="1198" y="187"/>
                    <a:pt x="1140" y="187"/>
                  </a:cubicBezTo>
                  <a:cubicBezTo>
                    <a:pt x="975" y="187"/>
                    <a:pt x="830" y="159"/>
                    <a:pt x="710" y="159"/>
                  </a:cubicBezTo>
                  <a:cubicBezTo>
                    <a:pt x="691" y="159"/>
                    <a:pt x="673" y="160"/>
                    <a:pt x="655" y="161"/>
                  </a:cubicBezTo>
                  <a:cubicBezTo>
                    <a:pt x="38" y="215"/>
                    <a:pt x="1" y="215"/>
                    <a:pt x="33" y="442"/>
                  </a:cubicBezTo>
                  <a:cubicBezTo>
                    <a:pt x="47" y="542"/>
                    <a:pt x="204" y="591"/>
                    <a:pt x="418" y="591"/>
                  </a:cubicBezTo>
                  <a:cubicBezTo>
                    <a:pt x="493" y="591"/>
                    <a:pt x="575" y="585"/>
                    <a:pt x="661" y="573"/>
                  </a:cubicBezTo>
                  <a:cubicBezTo>
                    <a:pt x="851" y="546"/>
                    <a:pt x="1051" y="435"/>
                    <a:pt x="1239" y="384"/>
                  </a:cubicBezTo>
                  <a:cubicBezTo>
                    <a:pt x="1560" y="297"/>
                    <a:pt x="1819" y="228"/>
                    <a:pt x="1813" y="186"/>
                  </a:cubicBezTo>
                  <a:cubicBezTo>
                    <a:pt x="1804" y="113"/>
                    <a:pt x="1785" y="100"/>
                    <a:pt x="1761" y="100"/>
                  </a:cubicBezTo>
                  <a:cubicBezTo>
                    <a:pt x="1750" y="100"/>
                    <a:pt x="1738" y="103"/>
                    <a:pt x="1726" y="103"/>
                  </a:cubicBezTo>
                  <a:cubicBezTo>
                    <a:pt x="1760" y="85"/>
                    <a:pt x="1783" y="53"/>
                    <a:pt x="1776" y="6"/>
                  </a:cubicBezTo>
                  <a:cubicBezTo>
                    <a:pt x="1775" y="2"/>
                    <a:pt x="1772" y="1"/>
                    <a:pt x="1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1"/>
            <p:cNvSpPr/>
            <p:nvPr/>
          </p:nvSpPr>
          <p:spPr>
            <a:xfrm>
              <a:off x="2796350" y="3568900"/>
              <a:ext cx="36200" cy="14650"/>
            </a:xfrm>
            <a:custGeom>
              <a:avLst/>
              <a:gdLst/>
              <a:ahLst/>
              <a:cxnLst/>
              <a:rect l="l" t="t" r="r" b="b"/>
              <a:pathLst>
                <a:path w="1448" h="586" extrusionOk="0">
                  <a:moveTo>
                    <a:pt x="1393" y="0"/>
                  </a:moveTo>
                  <a:cubicBezTo>
                    <a:pt x="1350" y="0"/>
                    <a:pt x="1133" y="158"/>
                    <a:pt x="1048" y="173"/>
                  </a:cubicBezTo>
                  <a:cubicBezTo>
                    <a:pt x="1001" y="181"/>
                    <a:pt x="956" y="184"/>
                    <a:pt x="912" y="184"/>
                  </a:cubicBezTo>
                  <a:cubicBezTo>
                    <a:pt x="778" y="184"/>
                    <a:pt x="658" y="155"/>
                    <a:pt x="561" y="155"/>
                  </a:cubicBezTo>
                  <a:cubicBezTo>
                    <a:pt x="546" y="155"/>
                    <a:pt x="532" y="156"/>
                    <a:pt x="518" y="157"/>
                  </a:cubicBezTo>
                  <a:cubicBezTo>
                    <a:pt x="31" y="210"/>
                    <a:pt x="1" y="209"/>
                    <a:pt x="42" y="436"/>
                  </a:cubicBezTo>
                  <a:cubicBezTo>
                    <a:pt x="59" y="536"/>
                    <a:pt x="190" y="586"/>
                    <a:pt x="363" y="586"/>
                  </a:cubicBezTo>
                  <a:cubicBezTo>
                    <a:pt x="421" y="586"/>
                    <a:pt x="483" y="580"/>
                    <a:pt x="548" y="569"/>
                  </a:cubicBezTo>
                  <a:cubicBezTo>
                    <a:pt x="698" y="542"/>
                    <a:pt x="850" y="431"/>
                    <a:pt x="996" y="382"/>
                  </a:cubicBezTo>
                  <a:cubicBezTo>
                    <a:pt x="1246" y="297"/>
                    <a:pt x="1448" y="228"/>
                    <a:pt x="1440" y="188"/>
                  </a:cubicBezTo>
                  <a:cubicBezTo>
                    <a:pt x="1428" y="114"/>
                    <a:pt x="1412" y="102"/>
                    <a:pt x="1393" y="102"/>
                  </a:cubicBezTo>
                  <a:cubicBezTo>
                    <a:pt x="1385" y="102"/>
                    <a:pt x="1375" y="104"/>
                    <a:pt x="1365" y="105"/>
                  </a:cubicBezTo>
                  <a:cubicBezTo>
                    <a:pt x="1392" y="83"/>
                    <a:pt x="1408" y="51"/>
                    <a:pt x="1401" y="5"/>
                  </a:cubicBezTo>
                  <a:cubicBezTo>
                    <a:pt x="1400" y="2"/>
                    <a:pt x="1397" y="0"/>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1"/>
            <p:cNvSpPr/>
            <p:nvPr/>
          </p:nvSpPr>
          <p:spPr>
            <a:xfrm>
              <a:off x="2816800" y="3460800"/>
              <a:ext cx="33025" cy="59825"/>
            </a:xfrm>
            <a:custGeom>
              <a:avLst/>
              <a:gdLst/>
              <a:ahLst/>
              <a:cxnLst/>
              <a:rect l="l" t="t" r="r" b="b"/>
              <a:pathLst>
                <a:path w="1321" h="2393" extrusionOk="0">
                  <a:moveTo>
                    <a:pt x="1105" y="1"/>
                  </a:moveTo>
                  <a:cubicBezTo>
                    <a:pt x="1071" y="1"/>
                    <a:pt x="987" y="507"/>
                    <a:pt x="918" y="657"/>
                  </a:cubicBezTo>
                  <a:cubicBezTo>
                    <a:pt x="756" y="1007"/>
                    <a:pt x="540" y="1244"/>
                    <a:pt x="428" y="1460"/>
                  </a:cubicBezTo>
                  <a:cubicBezTo>
                    <a:pt x="27" y="2244"/>
                    <a:pt x="0" y="2289"/>
                    <a:pt x="210" y="2386"/>
                  </a:cubicBezTo>
                  <a:cubicBezTo>
                    <a:pt x="220" y="2390"/>
                    <a:pt x="230" y="2392"/>
                    <a:pt x="241" y="2392"/>
                  </a:cubicBezTo>
                  <a:cubicBezTo>
                    <a:pt x="371" y="2392"/>
                    <a:pt x="587" y="2092"/>
                    <a:pt x="767" y="1700"/>
                  </a:cubicBezTo>
                  <a:cubicBezTo>
                    <a:pt x="881" y="1451"/>
                    <a:pt x="935" y="1141"/>
                    <a:pt x="1030" y="882"/>
                  </a:cubicBezTo>
                  <a:cubicBezTo>
                    <a:pt x="1191" y="438"/>
                    <a:pt x="1321" y="81"/>
                    <a:pt x="1283" y="64"/>
                  </a:cubicBezTo>
                  <a:cubicBezTo>
                    <a:pt x="1257" y="52"/>
                    <a:pt x="1237" y="46"/>
                    <a:pt x="1222" y="46"/>
                  </a:cubicBezTo>
                  <a:cubicBezTo>
                    <a:pt x="1181" y="46"/>
                    <a:pt x="1173" y="84"/>
                    <a:pt x="1153" y="121"/>
                  </a:cubicBezTo>
                  <a:cubicBezTo>
                    <a:pt x="1160" y="67"/>
                    <a:pt x="1150" y="19"/>
                    <a:pt x="1107" y="1"/>
                  </a:cubicBezTo>
                  <a:cubicBezTo>
                    <a:pt x="1106" y="1"/>
                    <a:pt x="1106" y="1"/>
                    <a:pt x="1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1"/>
            <p:cNvSpPr/>
            <p:nvPr/>
          </p:nvSpPr>
          <p:spPr>
            <a:xfrm>
              <a:off x="2858775" y="3390400"/>
              <a:ext cx="18925" cy="30650"/>
            </a:xfrm>
            <a:custGeom>
              <a:avLst/>
              <a:gdLst/>
              <a:ahLst/>
              <a:cxnLst/>
              <a:rect l="l" t="t" r="r" b="b"/>
              <a:pathLst>
                <a:path w="757" h="1226" extrusionOk="0">
                  <a:moveTo>
                    <a:pt x="543" y="1"/>
                  </a:moveTo>
                  <a:cubicBezTo>
                    <a:pt x="513" y="1"/>
                    <a:pt x="538" y="272"/>
                    <a:pt x="505" y="345"/>
                  </a:cubicBezTo>
                  <a:cubicBezTo>
                    <a:pt x="429" y="518"/>
                    <a:pt x="279" y="615"/>
                    <a:pt x="222" y="719"/>
                  </a:cubicBezTo>
                  <a:cubicBezTo>
                    <a:pt x="17" y="1099"/>
                    <a:pt x="1" y="1120"/>
                    <a:pt x="211" y="1213"/>
                  </a:cubicBezTo>
                  <a:cubicBezTo>
                    <a:pt x="229" y="1221"/>
                    <a:pt x="248" y="1225"/>
                    <a:pt x="268" y="1225"/>
                  </a:cubicBezTo>
                  <a:cubicBezTo>
                    <a:pt x="378" y="1225"/>
                    <a:pt x="500" y="1098"/>
                    <a:pt x="580" y="920"/>
                  </a:cubicBezTo>
                  <a:cubicBezTo>
                    <a:pt x="634" y="797"/>
                    <a:pt x="619" y="626"/>
                    <a:pt x="653" y="495"/>
                  </a:cubicBezTo>
                  <a:cubicBezTo>
                    <a:pt x="710" y="268"/>
                    <a:pt x="757" y="87"/>
                    <a:pt x="719" y="69"/>
                  </a:cubicBezTo>
                  <a:cubicBezTo>
                    <a:pt x="682" y="52"/>
                    <a:pt x="660" y="46"/>
                    <a:pt x="645" y="46"/>
                  </a:cubicBezTo>
                  <a:cubicBezTo>
                    <a:pt x="622" y="46"/>
                    <a:pt x="620" y="63"/>
                    <a:pt x="612" y="79"/>
                  </a:cubicBezTo>
                  <a:cubicBezTo>
                    <a:pt x="607" y="49"/>
                    <a:pt x="588" y="20"/>
                    <a:pt x="545" y="1"/>
                  </a:cubicBezTo>
                  <a:cubicBezTo>
                    <a:pt x="544" y="1"/>
                    <a:pt x="543" y="1"/>
                    <a:pt x="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1"/>
            <p:cNvSpPr/>
            <p:nvPr/>
          </p:nvSpPr>
          <p:spPr>
            <a:xfrm>
              <a:off x="2840575" y="3598500"/>
              <a:ext cx="65200" cy="43800"/>
            </a:xfrm>
            <a:custGeom>
              <a:avLst/>
              <a:gdLst/>
              <a:ahLst/>
              <a:cxnLst/>
              <a:rect l="l" t="t" r="r" b="b"/>
              <a:pathLst>
                <a:path w="2608" h="1752" extrusionOk="0">
                  <a:moveTo>
                    <a:pt x="211" y="0"/>
                  </a:moveTo>
                  <a:cubicBezTo>
                    <a:pt x="155" y="0"/>
                    <a:pt x="121" y="38"/>
                    <a:pt x="78" y="101"/>
                  </a:cubicBezTo>
                  <a:cubicBezTo>
                    <a:pt x="0" y="214"/>
                    <a:pt x="320" y="531"/>
                    <a:pt x="763" y="833"/>
                  </a:cubicBezTo>
                  <a:cubicBezTo>
                    <a:pt x="1023" y="1010"/>
                    <a:pt x="1357" y="1138"/>
                    <a:pt x="1630" y="1295"/>
                  </a:cubicBezTo>
                  <a:cubicBezTo>
                    <a:pt x="2064" y="1545"/>
                    <a:pt x="2420" y="1752"/>
                    <a:pt x="2487" y="1752"/>
                  </a:cubicBezTo>
                  <a:cubicBezTo>
                    <a:pt x="2492" y="1752"/>
                    <a:pt x="2495" y="1751"/>
                    <a:pt x="2497" y="1748"/>
                  </a:cubicBezTo>
                  <a:cubicBezTo>
                    <a:pt x="2557" y="1659"/>
                    <a:pt x="2501" y="1641"/>
                    <a:pt x="2448" y="1601"/>
                  </a:cubicBezTo>
                  <a:lnTo>
                    <a:pt x="2448" y="1601"/>
                  </a:lnTo>
                  <a:cubicBezTo>
                    <a:pt x="2473" y="1610"/>
                    <a:pt x="2497" y="1615"/>
                    <a:pt x="2519" y="1615"/>
                  </a:cubicBezTo>
                  <a:cubicBezTo>
                    <a:pt x="2548" y="1615"/>
                    <a:pt x="2572" y="1606"/>
                    <a:pt x="2587" y="1584"/>
                  </a:cubicBezTo>
                  <a:cubicBezTo>
                    <a:pt x="2607" y="1553"/>
                    <a:pt x="2049" y="1342"/>
                    <a:pt x="1890" y="1235"/>
                  </a:cubicBezTo>
                  <a:cubicBezTo>
                    <a:pt x="1525" y="987"/>
                    <a:pt x="1289" y="708"/>
                    <a:pt x="1066" y="545"/>
                  </a:cubicBezTo>
                  <a:cubicBezTo>
                    <a:pt x="524" y="149"/>
                    <a:pt x="323"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1"/>
            <p:cNvSpPr/>
            <p:nvPr/>
          </p:nvSpPr>
          <p:spPr>
            <a:xfrm>
              <a:off x="2993075" y="3683900"/>
              <a:ext cx="36225" cy="22600"/>
            </a:xfrm>
            <a:custGeom>
              <a:avLst/>
              <a:gdLst/>
              <a:ahLst/>
              <a:cxnLst/>
              <a:rect l="l" t="t" r="r" b="b"/>
              <a:pathLst>
                <a:path w="1449" h="904" extrusionOk="0">
                  <a:moveTo>
                    <a:pt x="211" y="0"/>
                  </a:moveTo>
                  <a:cubicBezTo>
                    <a:pt x="156" y="0"/>
                    <a:pt x="122" y="45"/>
                    <a:pt x="71" y="129"/>
                  </a:cubicBezTo>
                  <a:cubicBezTo>
                    <a:pt x="1" y="247"/>
                    <a:pt x="150" y="433"/>
                    <a:pt x="382" y="573"/>
                  </a:cubicBezTo>
                  <a:cubicBezTo>
                    <a:pt x="517" y="655"/>
                    <a:pt x="713" y="676"/>
                    <a:pt x="860" y="737"/>
                  </a:cubicBezTo>
                  <a:cubicBezTo>
                    <a:pt x="1075" y="828"/>
                    <a:pt x="1254" y="903"/>
                    <a:pt x="1317" y="903"/>
                  </a:cubicBezTo>
                  <a:cubicBezTo>
                    <a:pt x="1328" y="903"/>
                    <a:pt x="1336" y="901"/>
                    <a:pt x="1339" y="895"/>
                  </a:cubicBezTo>
                  <a:cubicBezTo>
                    <a:pt x="1395" y="802"/>
                    <a:pt x="1361" y="802"/>
                    <a:pt x="1336" y="783"/>
                  </a:cubicBezTo>
                  <a:lnTo>
                    <a:pt x="1336" y="783"/>
                  </a:lnTo>
                  <a:cubicBezTo>
                    <a:pt x="1337" y="783"/>
                    <a:pt x="1338" y="783"/>
                    <a:pt x="1340" y="783"/>
                  </a:cubicBezTo>
                  <a:cubicBezTo>
                    <a:pt x="1373" y="783"/>
                    <a:pt x="1407" y="768"/>
                    <a:pt x="1430" y="730"/>
                  </a:cubicBezTo>
                  <a:cubicBezTo>
                    <a:pt x="1449" y="699"/>
                    <a:pt x="1124" y="667"/>
                    <a:pt x="1042" y="617"/>
                  </a:cubicBezTo>
                  <a:cubicBezTo>
                    <a:pt x="849" y="501"/>
                    <a:pt x="748" y="326"/>
                    <a:pt x="632" y="245"/>
                  </a:cubicBezTo>
                  <a:cubicBezTo>
                    <a:pt x="394" y="78"/>
                    <a:pt x="283"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1"/>
        </a:solidFill>
        <a:effectLst/>
      </p:bgPr>
    </p:bg>
    <p:spTree>
      <p:nvGrpSpPr>
        <p:cNvPr id="1" name="Shape 24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283"/>
        <p:cNvGrpSpPr/>
        <p:nvPr/>
      </p:nvGrpSpPr>
      <p:grpSpPr>
        <a:xfrm>
          <a:off x="0" y="0"/>
          <a:ext cx="0" cy="0"/>
          <a:chOff x="0" y="0"/>
          <a:chExt cx="0" cy="0"/>
        </a:xfrm>
      </p:grpSpPr>
      <p:pic>
        <p:nvPicPr>
          <p:cNvPr id="284" name="Google Shape;284;p14"/>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285" name="Google Shape;285;p14"/>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286" name="Google Shape;286;p14"/>
          <p:cNvSpPr/>
          <p:nvPr/>
        </p:nvSpPr>
        <p:spPr>
          <a:xfrm rot="-5400000">
            <a:off x="6703750" y="2708700"/>
            <a:ext cx="2434800" cy="24348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4"/>
          <p:cNvSpPr/>
          <p:nvPr/>
        </p:nvSpPr>
        <p:spPr>
          <a:xfrm rot="5400000">
            <a:off x="100" y="0"/>
            <a:ext cx="3100800" cy="31008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14"/>
          <p:cNvSpPr/>
          <p:nvPr/>
        </p:nvSpPr>
        <p:spPr>
          <a:xfrm>
            <a:off x="718225" y="404562"/>
            <a:ext cx="7707542" cy="4334388"/>
          </a:xfrm>
          <a:custGeom>
            <a:avLst/>
            <a:gdLst/>
            <a:ahLst/>
            <a:cxnLst/>
            <a:rect l="l" t="t" r="r" b="b"/>
            <a:pathLst>
              <a:path w="50596" h="28453" extrusionOk="0">
                <a:moveTo>
                  <a:pt x="0" y="0"/>
                </a:moveTo>
                <a:lnTo>
                  <a:pt x="0" y="3"/>
                </a:lnTo>
                <a:lnTo>
                  <a:pt x="184" y="2066"/>
                </a:lnTo>
                <a:lnTo>
                  <a:pt x="928" y="2066"/>
                </a:lnTo>
                <a:cubicBezTo>
                  <a:pt x="1056" y="1772"/>
                  <a:pt x="1239" y="1658"/>
                  <a:pt x="1547" y="1658"/>
                </a:cubicBezTo>
                <a:cubicBezTo>
                  <a:pt x="1978" y="1658"/>
                  <a:pt x="2225" y="1971"/>
                  <a:pt x="2225" y="2366"/>
                </a:cubicBezTo>
                <a:cubicBezTo>
                  <a:pt x="2225" y="2761"/>
                  <a:pt x="1981" y="3078"/>
                  <a:pt x="1547" y="3078"/>
                </a:cubicBezTo>
                <a:cubicBezTo>
                  <a:pt x="1229" y="3078"/>
                  <a:pt x="1036" y="2951"/>
                  <a:pt x="913" y="2655"/>
                </a:cubicBezTo>
                <a:lnTo>
                  <a:pt x="186" y="2655"/>
                </a:lnTo>
                <a:lnTo>
                  <a:pt x="186" y="4718"/>
                </a:lnTo>
                <a:lnTo>
                  <a:pt x="929" y="4718"/>
                </a:lnTo>
                <a:cubicBezTo>
                  <a:pt x="1057" y="4412"/>
                  <a:pt x="1241" y="4285"/>
                  <a:pt x="1548" y="4285"/>
                </a:cubicBezTo>
                <a:cubicBezTo>
                  <a:pt x="1981" y="4285"/>
                  <a:pt x="2227" y="4587"/>
                  <a:pt x="2227" y="4980"/>
                </a:cubicBezTo>
                <a:cubicBezTo>
                  <a:pt x="2227" y="5375"/>
                  <a:pt x="1982" y="5712"/>
                  <a:pt x="1548" y="5712"/>
                </a:cubicBezTo>
                <a:cubicBezTo>
                  <a:pt x="1231" y="5712"/>
                  <a:pt x="1038" y="5456"/>
                  <a:pt x="915" y="5310"/>
                </a:cubicBezTo>
                <a:lnTo>
                  <a:pt x="187" y="5310"/>
                </a:lnTo>
                <a:lnTo>
                  <a:pt x="187" y="7373"/>
                </a:lnTo>
                <a:lnTo>
                  <a:pt x="931" y="7373"/>
                </a:lnTo>
                <a:cubicBezTo>
                  <a:pt x="1059" y="7078"/>
                  <a:pt x="1243" y="6913"/>
                  <a:pt x="1549" y="6913"/>
                </a:cubicBezTo>
                <a:cubicBezTo>
                  <a:pt x="1982" y="6913"/>
                  <a:pt x="2228" y="7201"/>
                  <a:pt x="2228" y="7596"/>
                </a:cubicBezTo>
                <a:cubicBezTo>
                  <a:pt x="2228" y="7991"/>
                  <a:pt x="1983" y="8347"/>
                  <a:pt x="1549" y="8347"/>
                </a:cubicBezTo>
                <a:cubicBezTo>
                  <a:pt x="1232" y="8347"/>
                  <a:pt x="1039" y="8111"/>
                  <a:pt x="916" y="7962"/>
                </a:cubicBezTo>
                <a:lnTo>
                  <a:pt x="189" y="7962"/>
                </a:lnTo>
                <a:lnTo>
                  <a:pt x="189" y="9878"/>
                </a:lnTo>
                <a:lnTo>
                  <a:pt x="932" y="9878"/>
                </a:lnTo>
                <a:cubicBezTo>
                  <a:pt x="1060" y="9583"/>
                  <a:pt x="1244" y="9467"/>
                  <a:pt x="1550" y="9467"/>
                </a:cubicBezTo>
                <a:cubicBezTo>
                  <a:pt x="1983" y="9467"/>
                  <a:pt x="2229" y="9778"/>
                  <a:pt x="2229" y="10174"/>
                </a:cubicBezTo>
                <a:cubicBezTo>
                  <a:pt x="2229" y="10569"/>
                  <a:pt x="1984" y="10888"/>
                  <a:pt x="1550" y="10888"/>
                </a:cubicBezTo>
                <a:cubicBezTo>
                  <a:pt x="1233" y="10888"/>
                  <a:pt x="1040" y="10763"/>
                  <a:pt x="917" y="10467"/>
                </a:cubicBezTo>
                <a:lnTo>
                  <a:pt x="190" y="10467"/>
                </a:lnTo>
                <a:lnTo>
                  <a:pt x="190" y="12530"/>
                </a:lnTo>
                <a:lnTo>
                  <a:pt x="933" y="12530"/>
                </a:lnTo>
                <a:cubicBezTo>
                  <a:pt x="1062" y="12236"/>
                  <a:pt x="1245" y="12093"/>
                  <a:pt x="1552" y="12093"/>
                </a:cubicBezTo>
                <a:cubicBezTo>
                  <a:pt x="1984" y="12093"/>
                  <a:pt x="2230" y="12393"/>
                  <a:pt x="2230" y="12788"/>
                </a:cubicBezTo>
                <a:cubicBezTo>
                  <a:pt x="2230" y="13183"/>
                  <a:pt x="1986" y="13522"/>
                  <a:pt x="1552" y="13522"/>
                </a:cubicBezTo>
                <a:cubicBezTo>
                  <a:pt x="1234" y="13522"/>
                  <a:pt x="1041" y="13268"/>
                  <a:pt x="918" y="13119"/>
                </a:cubicBezTo>
                <a:lnTo>
                  <a:pt x="192" y="13119"/>
                </a:lnTo>
                <a:lnTo>
                  <a:pt x="192" y="15182"/>
                </a:lnTo>
                <a:lnTo>
                  <a:pt x="934" y="15182"/>
                </a:lnTo>
                <a:cubicBezTo>
                  <a:pt x="1063" y="14888"/>
                  <a:pt x="1247" y="14722"/>
                  <a:pt x="1553" y="14722"/>
                </a:cubicBezTo>
                <a:cubicBezTo>
                  <a:pt x="1986" y="14722"/>
                  <a:pt x="2232" y="15009"/>
                  <a:pt x="2232" y="15403"/>
                </a:cubicBezTo>
                <a:cubicBezTo>
                  <a:pt x="2232" y="15798"/>
                  <a:pt x="1987" y="16156"/>
                  <a:pt x="1553" y="16156"/>
                </a:cubicBezTo>
                <a:cubicBezTo>
                  <a:pt x="1236" y="16156"/>
                  <a:pt x="1043" y="15920"/>
                  <a:pt x="920" y="15772"/>
                </a:cubicBezTo>
                <a:lnTo>
                  <a:pt x="193" y="15772"/>
                </a:lnTo>
                <a:lnTo>
                  <a:pt x="193" y="17689"/>
                </a:lnTo>
                <a:lnTo>
                  <a:pt x="936" y="17689"/>
                </a:lnTo>
                <a:cubicBezTo>
                  <a:pt x="1065" y="17394"/>
                  <a:pt x="1248" y="17276"/>
                  <a:pt x="1554" y="17276"/>
                </a:cubicBezTo>
                <a:cubicBezTo>
                  <a:pt x="1987" y="17276"/>
                  <a:pt x="2233" y="17588"/>
                  <a:pt x="2233" y="17983"/>
                </a:cubicBezTo>
                <a:cubicBezTo>
                  <a:pt x="2233" y="18378"/>
                  <a:pt x="1988" y="18700"/>
                  <a:pt x="1554" y="18700"/>
                </a:cubicBezTo>
                <a:cubicBezTo>
                  <a:pt x="1237" y="18700"/>
                  <a:pt x="1044" y="18428"/>
                  <a:pt x="921" y="18279"/>
                </a:cubicBezTo>
                <a:lnTo>
                  <a:pt x="194" y="18279"/>
                </a:lnTo>
                <a:lnTo>
                  <a:pt x="194" y="20343"/>
                </a:lnTo>
                <a:lnTo>
                  <a:pt x="937" y="20343"/>
                </a:lnTo>
                <a:cubicBezTo>
                  <a:pt x="1066" y="20048"/>
                  <a:pt x="1249" y="19905"/>
                  <a:pt x="1555" y="19905"/>
                </a:cubicBezTo>
                <a:cubicBezTo>
                  <a:pt x="1988" y="19905"/>
                  <a:pt x="2234" y="20204"/>
                  <a:pt x="2234" y="20598"/>
                </a:cubicBezTo>
                <a:cubicBezTo>
                  <a:pt x="2234" y="20993"/>
                  <a:pt x="1989" y="21334"/>
                  <a:pt x="1555" y="21334"/>
                </a:cubicBezTo>
                <a:cubicBezTo>
                  <a:pt x="1238" y="21334"/>
                  <a:pt x="1045" y="21080"/>
                  <a:pt x="922" y="20933"/>
                </a:cubicBezTo>
                <a:lnTo>
                  <a:pt x="195" y="20933"/>
                </a:lnTo>
                <a:lnTo>
                  <a:pt x="195" y="22996"/>
                </a:lnTo>
                <a:lnTo>
                  <a:pt x="938" y="22996"/>
                </a:lnTo>
                <a:cubicBezTo>
                  <a:pt x="1067" y="22702"/>
                  <a:pt x="1250" y="22533"/>
                  <a:pt x="1557" y="22533"/>
                </a:cubicBezTo>
                <a:cubicBezTo>
                  <a:pt x="1989" y="22533"/>
                  <a:pt x="2235" y="22819"/>
                  <a:pt x="2235" y="23215"/>
                </a:cubicBezTo>
                <a:cubicBezTo>
                  <a:pt x="2235" y="23610"/>
                  <a:pt x="1991" y="23969"/>
                  <a:pt x="1557" y="23969"/>
                </a:cubicBezTo>
                <a:cubicBezTo>
                  <a:pt x="1239" y="23969"/>
                  <a:pt x="1047" y="23734"/>
                  <a:pt x="923" y="23586"/>
                </a:cubicBezTo>
                <a:lnTo>
                  <a:pt x="197" y="23586"/>
                </a:lnTo>
                <a:lnTo>
                  <a:pt x="197" y="25503"/>
                </a:lnTo>
                <a:lnTo>
                  <a:pt x="939" y="25503"/>
                </a:lnTo>
                <a:cubicBezTo>
                  <a:pt x="1068" y="25208"/>
                  <a:pt x="1252" y="25089"/>
                  <a:pt x="1559" y="25089"/>
                </a:cubicBezTo>
                <a:cubicBezTo>
                  <a:pt x="1991" y="25089"/>
                  <a:pt x="2238" y="25400"/>
                  <a:pt x="2238" y="25795"/>
                </a:cubicBezTo>
                <a:cubicBezTo>
                  <a:pt x="2238" y="26189"/>
                  <a:pt x="1992" y="26513"/>
                  <a:pt x="1559" y="26513"/>
                </a:cubicBezTo>
                <a:cubicBezTo>
                  <a:pt x="1241" y="26513"/>
                  <a:pt x="1049" y="26242"/>
                  <a:pt x="925" y="26093"/>
                </a:cubicBezTo>
                <a:lnTo>
                  <a:pt x="198" y="26093"/>
                </a:lnTo>
                <a:lnTo>
                  <a:pt x="13" y="28452"/>
                </a:lnTo>
                <a:lnTo>
                  <a:pt x="50596" y="28452"/>
                </a:lnTo>
                <a:lnTo>
                  <a:pt x="50596" y="0"/>
                </a:lnTo>
                <a:close/>
              </a:path>
            </a:pathLst>
          </a:custGeom>
          <a:solidFill>
            <a:schemeClr val="accent2"/>
          </a:solidFill>
          <a:ln>
            <a:noFill/>
          </a:ln>
          <a:effectLst>
            <a:outerShdw blurRad="57150" dist="19050" dir="5400000" algn="bl" rotWithShape="0">
              <a:schemeClr val="accent5">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14"/>
          <p:cNvSpPr txBox="1">
            <a:spLocks noGrp="1"/>
          </p:cNvSpPr>
          <p:nvPr>
            <p:ph type="title"/>
          </p:nvPr>
        </p:nvSpPr>
        <p:spPr>
          <a:xfrm>
            <a:off x="1592100" y="3389175"/>
            <a:ext cx="5959800" cy="531900"/>
          </a:xfrm>
          <a:prstGeom prst="rect">
            <a:avLst/>
          </a:prstGeom>
          <a:solidFill>
            <a:schemeClr val="accent1"/>
          </a:solidFill>
        </p:spPr>
        <p:txBody>
          <a:bodyPr spcFirstLastPara="1" wrap="square" lIns="91425" tIns="91425" rIns="91425" bIns="91425" anchor="t" anchorCtr="0">
            <a:noAutofit/>
          </a:bodyPr>
          <a:lstStyle>
            <a:lvl1pPr lvl="0" algn="ctr" rtl="0">
              <a:spcBef>
                <a:spcPts val="0"/>
              </a:spcBef>
              <a:spcAft>
                <a:spcPts val="0"/>
              </a:spcAft>
              <a:buSzPts val="3000"/>
              <a:buNone/>
              <a:defRPr>
                <a:latin typeface="iCiel Cadena" panose="02000503000000020004" pitchFamily="2"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dirty="0"/>
          </a:p>
        </p:txBody>
      </p:sp>
      <p:sp>
        <p:nvSpPr>
          <p:cNvPr id="290" name="Google Shape;290;p14"/>
          <p:cNvSpPr txBox="1">
            <a:spLocks noGrp="1"/>
          </p:cNvSpPr>
          <p:nvPr>
            <p:ph type="subTitle" idx="1"/>
          </p:nvPr>
        </p:nvSpPr>
        <p:spPr>
          <a:xfrm>
            <a:off x="1592100" y="1222425"/>
            <a:ext cx="5959800" cy="2056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grpSp>
        <p:nvGrpSpPr>
          <p:cNvPr id="291" name="Google Shape;291;p14"/>
          <p:cNvGrpSpPr/>
          <p:nvPr/>
        </p:nvGrpSpPr>
        <p:grpSpPr>
          <a:xfrm>
            <a:off x="2043513" y="224875"/>
            <a:ext cx="587975" cy="289125"/>
            <a:chOff x="1373575" y="1631900"/>
            <a:chExt cx="587975" cy="289125"/>
          </a:xfrm>
        </p:grpSpPr>
        <p:sp>
          <p:nvSpPr>
            <p:cNvPr id="292" name="Google Shape;292;p14"/>
            <p:cNvSpPr/>
            <p:nvPr/>
          </p:nvSpPr>
          <p:spPr>
            <a:xfrm>
              <a:off x="1373575" y="1730400"/>
              <a:ext cx="122950" cy="190625"/>
            </a:xfrm>
            <a:custGeom>
              <a:avLst/>
              <a:gdLst/>
              <a:ahLst/>
              <a:cxnLst/>
              <a:rect l="l" t="t" r="r" b="b"/>
              <a:pathLst>
                <a:path w="4918" h="7625" extrusionOk="0">
                  <a:moveTo>
                    <a:pt x="4370" y="1"/>
                  </a:moveTo>
                  <a:cubicBezTo>
                    <a:pt x="4370" y="1"/>
                    <a:pt x="4369" y="1"/>
                    <a:pt x="4369" y="1"/>
                  </a:cubicBezTo>
                  <a:lnTo>
                    <a:pt x="4363" y="3"/>
                  </a:lnTo>
                  <a:lnTo>
                    <a:pt x="4353" y="6"/>
                  </a:lnTo>
                  <a:cubicBezTo>
                    <a:pt x="4338" y="10"/>
                    <a:pt x="4321" y="12"/>
                    <a:pt x="4306" y="16"/>
                  </a:cubicBezTo>
                  <a:cubicBezTo>
                    <a:pt x="4186" y="43"/>
                    <a:pt x="4068" y="70"/>
                    <a:pt x="3951" y="96"/>
                  </a:cubicBezTo>
                  <a:cubicBezTo>
                    <a:pt x="3833" y="123"/>
                    <a:pt x="3721" y="145"/>
                    <a:pt x="3599" y="178"/>
                  </a:cubicBezTo>
                  <a:cubicBezTo>
                    <a:pt x="3257" y="263"/>
                    <a:pt x="2938" y="344"/>
                    <a:pt x="2642" y="418"/>
                  </a:cubicBezTo>
                  <a:cubicBezTo>
                    <a:pt x="1813" y="628"/>
                    <a:pt x="1241" y="779"/>
                    <a:pt x="848" y="897"/>
                  </a:cubicBezTo>
                  <a:cubicBezTo>
                    <a:pt x="64" y="1134"/>
                    <a:pt x="1" y="1237"/>
                    <a:pt x="44" y="1405"/>
                  </a:cubicBezTo>
                  <a:cubicBezTo>
                    <a:pt x="51" y="1434"/>
                    <a:pt x="111" y="1448"/>
                    <a:pt x="217" y="1448"/>
                  </a:cubicBezTo>
                  <a:cubicBezTo>
                    <a:pt x="475" y="1448"/>
                    <a:pt x="1008" y="1366"/>
                    <a:pt x="1728" y="1224"/>
                  </a:cubicBezTo>
                  <a:cubicBezTo>
                    <a:pt x="1982" y="1174"/>
                    <a:pt x="2259" y="1116"/>
                    <a:pt x="2555" y="1051"/>
                  </a:cubicBezTo>
                  <a:cubicBezTo>
                    <a:pt x="2704" y="1019"/>
                    <a:pt x="2856" y="984"/>
                    <a:pt x="3015" y="949"/>
                  </a:cubicBezTo>
                  <a:cubicBezTo>
                    <a:pt x="3054" y="939"/>
                    <a:pt x="3094" y="931"/>
                    <a:pt x="3134" y="922"/>
                  </a:cubicBezTo>
                  <a:lnTo>
                    <a:pt x="3163" y="914"/>
                  </a:lnTo>
                  <a:lnTo>
                    <a:pt x="3177" y="912"/>
                  </a:lnTo>
                  <a:lnTo>
                    <a:pt x="3184" y="912"/>
                  </a:lnTo>
                  <a:cubicBezTo>
                    <a:pt x="3190" y="912"/>
                    <a:pt x="3198" y="913"/>
                    <a:pt x="3201" y="913"/>
                  </a:cubicBezTo>
                  <a:cubicBezTo>
                    <a:pt x="3205" y="914"/>
                    <a:pt x="3210" y="914"/>
                    <a:pt x="3211" y="917"/>
                  </a:cubicBezTo>
                  <a:cubicBezTo>
                    <a:pt x="3212" y="917"/>
                    <a:pt x="3212" y="918"/>
                    <a:pt x="3214" y="918"/>
                  </a:cubicBezTo>
                  <a:lnTo>
                    <a:pt x="3206" y="925"/>
                  </a:lnTo>
                  <a:cubicBezTo>
                    <a:pt x="3199" y="935"/>
                    <a:pt x="3194" y="940"/>
                    <a:pt x="3189" y="943"/>
                  </a:cubicBezTo>
                  <a:lnTo>
                    <a:pt x="3182" y="957"/>
                  </a:lnTo>
                  <a:cubicBezTo>
                    <a:pt x="3171" y="977"/>
                    <a:pt x="3158" y="997"/>
                    <a:pt x="3147" y="1015"/>
                  </a:cubicBezTo>
                  <a:cubicBezTo>
                    <a:pt x="3125" y="1054"/>
                    <a:pt x="3101" y="1094"/>
                    <a:pt x="3078" y="1131"/>
                  </a:cubicBezTo>
                  <a:cubicBezTo>
                    <a:pt x="3032" y="1209"/>
                    <a:pt x="2981" y="1286"/>
                    <a:pt x="2932" y="1363"/>
                  </a:cubicBezTo>
                  <a:cubicBezTo>
                    <a:pt x="2908" y="1402"/>
                    <a:pt x="2882" y="1440"/>
                    <a:pt x="2856" y="1479"/>
                  </a:cubicBezTo>
                  <a:cubicBezTo>
                    <a:pt x="2844" y="1498"/>
                    <a:pt x="2830" y="1518"/>
                    <a:pt x="2818" y="1536"/>
                  </a:cubicBezTo>
                  <a:cubicBezTo>
                    <a:pt x="2804" y="1556"/>
                    <a:pt x="2791" y="1576"/>
                    <a:pt x="2779" y="1594"/>
                  </a:cubicBezTo>
                  <a:cubicBezTo>
                    <a:pt x="2752" y="1633"/>
                    <a:pt x="2726" y="1671"/>
                    <a:pt x="2699" y="1710"/>
                  </a:cubicBezTo>
                  <a:cubicBezTo>
                    <a:pt x="2673" y="1748"/>
                    <a:pt x="2645" y="1787"/>
                    <a:pt x="2618" y="1825"/>
                  </a:cubicBezTo>
                  <a:lnTo>
                    <a:pt x="2586" y="1872"/>
                  </a:lnTo>
                  <a:cubicBezTo>
                    <a:pt x="2575" y="1886"/>
                    <a:pt x="2562" y="1901"/>
                    <a:pt x="2551" y="1917"/>
                  </a:cubicBezTo>
                  <a:cubicBezTo>
                    <a:pt x="2529" y="1948"/>
                    <a:pt x="2507" y="1977"/>
                    <a:pt x="2485" y="2008"/>
                  </a:cubicBezTo>
                  <a:cubicBezTo>
                    <a:pt x="2438" y="2068"/>
                    <a:pt x="2392" y="2129"/>
                    <a:pt x="2345" y="2191"/>
                  </a:cubicBezTo>
                  <a:cubicBezTo>
                    <a:pt x="2295" y="2250"/>
                    <a:pt x="2247" y="2310"/>
                    <a:pt x="2197" y="2371"/>
                  </a:cubicBezTo>
                  <a:lnTo>
                    <a:pt x="2120" y="2464"/>
                  </a:lnTo>
                  <a:cubicBezTo>
                    <a:pt x="2107" y="2480"/>
                    <a:pt x="2095" y="2495"/>
                    <a:pt x="2082" y="2511"/>
                  </a:cubicBezTo>
                  <a:cubicBezTo>
                    <a:pt x="2068" y="2527"/>
                    <a:pt x="2054" y="2543"/>
                    <a:pt x="2040" y="2557"/>
                  </a:cubicBezTo>
                  <a:cubicBezTo>
                    <a:pt x="1984" y="2620"/>
                    <a:pt x="1926" y="2685"/>
                    <a:pt x="1868" y="2748"/>
                  </a:cubicBezTo>
                  <a:cubicBezTo>
                    <a:pt x="1839" y="2780"/>
                    <a:pt x="1812" y="2813"/>
                    <a:pt x="1781" y="2845"/>
                  </a:cubicBezTo>
                  <a:cubicBezTo>
                    <a:pt x="1750" y="2877"/>
                    <a:pt x="1719" y="2910"/>
                    <a:pt x="1689" y="2943"/>
                  </a:cubicBezTo>
                  <a:cubicBezTo>
                    <a:pt x="1711" y="2978"/>
                    <a:pt x="1733" y="3012"/>
                    <a:pt x="1754" y="3048"/>
                  </a:cubicBezTo>
                  <a:cubicBezTo>
                    <a:pt x="1761" y="3059"/>
                    <a:pt x="1767" y="3069"/>
                    <a:pt x="1774" y="3081"/>
                  </a:cubicBezTo>
                  <a:cubicBezTo>
                    <a:pt x="1781" y="3092"/>
                    <a:pt x="1786" y="3103"/>
                    <a:pt x="1793" y="3113"/>
                  </a:cubicBezTo>
                  <a:cubicBezTo>
                    <a:pt x="1799" y="3124"/>
                    <a:pt x="1805" y="3135"/>
                    <a:pt x="1812" y="3146"/>
                  </a:cubicBezTo>
                  <a:lnTo>
                    <a:pt x="1823" y="3167"/>
                  </a:lnTo>
                  <a:cubicBezTo>
                    <a:pt x="1829" y="3180"/>
                    <a:pt x="1835" y="3195"/>
                    <a:pt x="1841" y="3210"/>
                  </a:cubicBezTo>
                  <a:cubicBezTo>
                    <a:pt x="1858" y="3225"/>
                    <a:pt x="1882" y="3244"/>
                    <a:pt x="1915" y="3275"/>
                  </a:cubicBezTo>
                  <a:cubicBezTo>
                    <a:pt x="1923" y="3281"/>
                    <a:pt x="1932" y="3291"/>
                    <a:pt x="1942" y="3300"/>
                  </a:cubicBezTo>
                  <a:lnTo>
                    <a:pt x="1948" y="3307"/>
                  </a:lnTo>
                  <a:cubicBezTo>
                    <a:pt x="1952" y="3309"/>
                    <a:pt x="1954" y="3311"/>
                    <a:pt x="1957" y="3314"/>
                  </a:cubicBezTo>
                  <a:lnTo>
                    <a:pt x="1974" y="3333"/>
                  </a:lnTo>
                  <a:lnTo>
                    <a:pt x="1991" y="3350"/>
                  </a:lnTo>
                  <a:lnTo>
                    <a:pt x="2013" y="3372"/>
                  </a:lnTo>
                  <a:lnTo>
                    <a:pt x="2034" y="3395"/>
                  </a:lnTo>
                  <a:cubicBezTo>
                    <a:pt x="2038" y="3398"/>
                    <a:pt x="2043" y="3403"/>
                    <a:pt x="2046" y="3409"/>
                  </a:cubicBezTo>
                  <a:lnTo>
                    <a:pt x="2059" y="3422"/>
                  </a:lnTo>
                  <a:cubicBezTo>
                    <a:pt x="2099" y="3409"/>
                    <a:pt x="2140" y="3394"/>
                    <a:pt x="2178" y="3381"/>
                  </a:cubicBezTo>
                  <a:lnTo>
                    <a:pt x="2295" y="3341"/>
                  </a:lnTo>
                  <a:lnTo>
                    <a:pt x="2324" y="3333"/>
                  </a:lnTo>
                  <a:lnTo>
                    <a:pt x="2352" y="3324"/>
                  </a:lnTo>
                  <a:lnTo>
                    <a:pt x="2408" y="3307"/>
                  </a:lnTo>
                  <a:cubicBezTo>
                    <a:pt x="2444" y="3296"/>
                    <a:pt x="2483" y="3284"/>
                    <a:pt x="2518" y="3275"/>
                  </a:cubicBezTo>
                  <a:lnTo>
                    <a:pt x="2625" y="3244"/>
                  </a:lnTo>
                  <a:cubicBezTo>
                    <a:pt x="2661" y="3236"/>
                    <a:pt x="2695" y="3227"/>
                    <a:pt x="2731" y="3220"/>
                  </a:cubicBezTo>
                  <a:lnTo>
                    <a:pt x="2782" y="3207"/>
                  </a:lnTo>
                  <a:lnTo>
                    <a:pt x="2834" y="3196"/>
                  </a:lnTo>
                  <a:lnTo>
                    <a:pt x="2884" y="3185"/>
                  </a:lnTo>
                  <a:lnTo>
                    <a:pt x="2910" y="3180"/>
                  </a:lnTo>
                  <a:cubicBezTo>
                    <a:pt x="2916" y="3179"/>
                    <a:pt x="2931" y="3177"/>
                    <a:pt x="2932" y="3177"/>
                  </a:cubicBezTo>
                  <a:cubicBezTo>
                    <a:pt x="3001" y="3163"/>
                    <a:pt x="3069" y="3153"/>
                    <a:pt x="3136" y="3145"/>
                  </a:cubicBezTo>
                  <a:cubicBezTo>
                    <a:pt x="3203" y="3136"/>
                    <a:pt x="3270" y="3132"/>
                    <a:pt x="3337" y="3130"/>
                  </a:cubicBezTo>
                  <a:cubicBezTo>
                    <a:pt x="3348" y="3129"/>
                    <a:pt x="3359" y="3129"/>
                    <a:pt x="3370" y="3129"/>
                  </a:cubicBezTo>
                  <a:cubicBezTo>
                    <a:pt x="3425" y="3129"/>
                    <a:pt x="3479" y="3131"/>
                    <a:pt x="3534" y="3136"/>
                  </a:cubicBezTo>
                  <a:cubicBezTo>
                    <a:pt x="3599" y="3142"/>
                    <a:pt x="3662" y="3153"/>
                    <a:pt x="3724" y="3167"/>
                  </a:cubicBezTo>
                  <a:cubicBezTo>
                    <a:pt x="3848" y="3196"/>
                    <a:pt x="3963" y="3244"/>
                    <a:pt x="4068" y="3313"/>
                  </a:cubicBezTo>
                  <a:cubicBezTo>
                    <a:pt x="4122" y="3347"/>
                    <a:pt x="4170" y="3386"/>
                    <a:pt x="4214" y="3429"/>
                  </a:cubicBezTo>
                  <a:cubicBezTo>
                    <a:pt x="4259" y="3472"/>
                    <a:pt x="4301" y="3518"/>
                    <a:pt x="4339" y="3570"/>
                  </a:cubicBezTo>
                  <a:cubicBezTo>
                    <a:pt x="4414" y="3672"/>
                    <a:pt x="4473" y="3790"/>
                    <a:pt x="4516" y="3915"/>
                  </a:cubicBezTo>
                  <a:cubicBezTo>
                    <a:pt x="4601" y="4166"/>
                    <a:pt x="4621" y="4442"/>
                    <a:pt x="4592" y="4710"/>
                  </a:cubicBezTo>
                  <a:cubicBezTo>
                    <a:pt x="4584" y="4800"/>
                    <a:pt x="4567" y="4890"/>
                    <a:pt x="4547" y="4978"/>
                  </a:cubicBezTo>
                  <a:cubicBezTo>
                    <a:pt x="4528" y="5065"/>
                    <a:pt x="4499" y="5153"/>
                    <a:pt x="4472" y="5239"/>
                  </a:cubicBezTo>
                  <a:cubicBezTo>
                    <a:pt x="4413" y="5409"/>
                    <a:pt x="4338" y="5573"/>
                    <a:pt x="4252" y="5726"/>
                  </a:cubicBezTo>
                  <a:cubicBezTo>
                    <a:pt x="4241" y="5745"/>
                    <a:pt x="4230" y="5766"/>
                    <a:pt x="4219" y="5784"/>
                  </a:cubicBezTo>
                  <a:cubicBezTo>
                    <a:pt x="4209" y="5803"/>
                    <a:pt x="4197" y="5822"/>
                    <a:pt x="4184" y="5841"/>
                  </a:cubicBezTo>
                  <a:cubicBezTo>
                    <a:pt x="4172" y="5859"/>
                    <a:pt x="4161" y="5876"/>
                    <a:pt x="4150" y="5896"/>
                  </a:cubicBezTo>
                  <a:cubicBezTo>
                    <a:pt x="4138" y="5914"/>
                    <a:pt x="4127" y="5932"/>
                    <a:pt x="4113" y="5949"/>
                  </a:cubicBezTo>
                  <a:cubicBezTo>
                    <a:pt x="4087" y="5984"/>
                    <a:pt x="4064" y="6020"/>
                    <a:pt x="4039" y="6056"/>
                  </a:cubicBezTo>
                  <a:cubicBezTo>
                    <a:pt x="4012" y="6089"/>
                    <a:pt x="3987" y="6122"/>
                    <a:pt x="3961" y="6156"/>
                  </a:cubicBezTo>
                  <a:cubicBezTo>
                    <a:pt x="3853" y="6288"/>
                    <a:pt x="3737" y="6408"/>
                    <a:pt x="3617" y="6518"/>
                  </a:cubicBezTo>
                  <a:cubicBezTo>
                    <a:pt x="3494" y="6625"/>
                    <a:pt x="3368" y="6722"/>
                    <a:pt x="3239" y="6806"/>
                  </a:cubicBezTo>
                  <a:cubicBezTo>
                    <a:pt x="3205" y="6826"/>
                    <a:pt x="3173" y="6846"/>
                    <a:pt x="3141" y="6867"/>
                  </a:cubicBezTo>
                  <a:cubicBezTo>
                    <a:pt x="3125" y="6875"/>
                    <a:pt x="3109" y="6886"/>
                    <a:pt x="3093" y="6896"/>
                  </a:cubicBezTo>
                  <a:cubicBezTo>
                    <a:pt x="3076" y="6905"/>
                    <a:pt x="3059" y="6913"/>
                    <a:pt x="3043" y="6923"/>
                  </a:cubicBezTo>
                  <a:cubicBezTo>
                    <a:pt x="3027" y="6932"/>
                    <a:pt x="3010" y="6940"/>
                    <a:pt x="2994" y="6950"/>
                  </a:cubicBezTo>
                  <a:cubicBezTo>
                    <a:pt x="2978" y="6959"/>
                    <a:pt x="2962" y="6967"/>
                    <a:pt x="2943" y="6975"/>
                  </a:cubicBezTo>
                  <a:cubicBezTo>
                    <a:pt x="2910" y="6991"/>
                    <a:pt x="2877" y="7006"/>
                    <a:pt x="2844" y="7023"/>
                  </a:cubicBezTo>
                  <a:lnTo>
                    <a:pt x="2820" y="7034"/>
                  </a:lnTo>
                  <a:lnTo>
                    <a:pt x="2795" y="7045"/>
                  </a:lnTo>
                  <a:cubicBezTo>
                    <a:pt x="2779" y="7052"/>
                    <a:pt x="2761" y="7058"/>
                    <a:pt x="2745" y="7064"/>
                  </a:cubicBezTo>
                  <a:cubicBezTo>
                    <a:pt x="2728" y="7072"/>
                    <a:pt x="2711" y="7078"/>
                    <a:pt x="2695" y="7085"/>
                  </a:cubicBezTo>
                  <a:lnTo>
                    <a:pt x="2671" y="7095"/>
                  </a:lnTo>
                  <a:lnTo>
                    <a:pt x="2646" y="7103"/>
                  </a:lnTo>
                  <a:cubicBezTo>
                    <a:pt x="2612" y="7115"/>
                    <a:pt x="2580" y="7126"/>
                    <a:pt x="2546" y="7136"/>
                  </a:cubicBezTo>
                  <a:lnTo>
                    <a:pt x="2522" y="7144"/>
                  </a:lnTo>
                  <a:lnTo>
                    <a:pt x="2497" y="7151"/>
                  </a:lnTo>
                  <a:cubicBezTo>
                    <a:pt x="2481" y="7157"/>
                    <a:pt x="2465" y="7160"/>
                    <a:pt x="2448" y="7165"/>
                  </a:cubicBezTo>
                  <a:cubicBezTo>
                    <a:pt x="2432" y="7170"/>
                    <a:pt x="2416" y="7175"/>
                    <a:pt x="2400" y="7179"/>
                  </a:cubicBezTo>
                  <a:cubicBezTo>
                    <a:pt x="2384" y="7184"/>
                    <a:pt x="2367" y="7189"/>
                    <a:pt x="2351" y="7192"/>
                  </a:cubicBezTo>
                  <a:cubicBezTo>
                    <a:pt x="2319" y="7201"/>
                    <a:pt x="2287" y="7207"/>
                    <a:pt x="2255" y="7216"/>
                  </a:cubicBezTo>
                  <a:cubicBezTo>
                    <a:pt x="2239" y="7219"/>
                    <a:pt x="2222" y="7223"/>
                    <a:pt x="2207" y="7227"/>
                  </a:cubicBezTo>
                  <a:cubicBezTo>
                    <a:pt x="2191" y="7229"/>
                    <a:pt x="2175" y="7232"/>
                    <a:pt x="2161" y="7234"/>
                  </a:cubicBezTo>
                  <a:cubicBezTo>
                    <a:pt x="2130" y="7240"/>
                    <a:pt x="2099" y="7245"/>
                    <a:pt x="2068" y="7251"/>
                  </a:cubicBezTo>
                  <a:cubicBezTo>
                    <a:pt x="1887" y="7281"/>
                    <a:pt x="1716" y="7292"/>
                    <a:pt x="1558" y="7292"/>
                  </a:cubicBezTo>
                  <a:cubicBezTo>
                    <a:pt x="1502" y="7292"/>
                    <a:pt x="1448" y="7290"/>
                    <a:pt x="1395" y="7288"/>
                  </a:cubicBezTo>
                  <a:cubicBezTo>
                    <a:pt x="1197" y="7280"/>
                    <a:pt x="1026" y="7250"/>
                    <a:pt x="888" y="7225"/>
                  </a:cubicBezTo>
                  <a:cubicBezTo>
                    <a:pt x="853" y="7218"/>
                    <a:pt x="821" y="7212"/>
                    <a:pt x="789" y="7205"/>
                  </a:cubicBezTo>
                  <a:cubicBezTo>
                    <a:pt x="759" y="7198"/>
                    <a:pt x="730" y="7190"/>
                    <a:pt x="703" y="7184"/>
                  </a:cubicBezTo>
                  <a:cubicBezTo>
                    <a:pt x="677" y="7176"/>
                    <a:pt x="653" y="7171"/>
                    <a:pt x="630" y="7165"/>
                  </a:cubicBezTo>
                  <a:cubicBezTo>
                    <a:pt x="607" y="7160"/>
                    <a:pt x="587" y="7154"/>
                    <a:pt x="569" y="7149"/>
                  </a:cubicBezTo>
                  <a:cubicBezTo>
                    <a:pt x="516" y="7135"/>
                    <a:pt x="479" y="7127"/>
                    <a:pt x="463" y="7127"/>
                  </a:cubicBezTo>
                  <a:cubicBezTo>
                    <a:pt x="458" y="7127"/>
                    <a:pt x="455" y="7128"/>
                    <a:pt x="454" y="7130"/>
                  </a:cubicBezTo>
                  <a:cubicBezTo>
                    <a:pt x="438" y="7168"/>
                    <a:pt x="448" y="7201"/>
                    <a:pt x="476" y="7234"/>
                  </a:cubicBezTo>
                  <a:cubicBezTo>
                    <a:pt x="491" y="7250"/>
                    <a:pt x="509" y="7266"/>
                    <a:pt x="532" y="7283"/>
                  </a:cubicBezTo>
                  <a:cubicBezTo>
                    <a:pt x="544" y="7291"/>
                    <a:pt x="556" y="7299"/>
                    <a:pt x="569" y="7305"/>
                  </a:cubicBezTo>
                  <a:cubicBezTo>
                    <a:pt x="583" y="7313"/>
                    <a:pt x="598" y="7320"/>
                    <a:pt x="614" y="7327"/>
                  </a:cubicBezTo>
                  <a:cubicBezTo>
                    <a:pt x="644" y="7341"/>
                    <a:pt x="680" y="7356"/>
                    <a:pt x="717" y="7368"/>
                  </a:cubicBezTo>
                  <a:cubicBezTo>
                    <a:pt x="755" y="7380"/>
                    <a:pt x="797" y="7393"/>
                    <a:pt x="838" y="7404"/>
                  </a:cubicBezTo>
                  <a:cubicBezTo>
                    <a:pt x="859" y="7409"/>
                    <a:pt x="881" y="7416"/>
                    <a:pt x="904" y="7421"/>
                  </a:cubicBezTo>
                  <a:cubicBezTo>
                    <a:pt x="927" y="7426"/>
                    <a:pt x="949" y="7431"/>
                    <a:pt x="972" y="7436"/>
                  </a:cubicBezTo>
                  <a:cubicBezTo>
                    <a:pt x="996" y="7442"/>
                    <a:pt x="1019" y="7445"/>
                    <a:pt x="1042" y="7450"/>
                  </a:cubicBezTo>
                  <a:cubicBezTo>
                    <a:pt x="1067" y="7455"/>
                    <a:pt x="1090" y="7459"/>
                    <a:pt x="1115" y="7463"/>
                  </a:cubicBezTo>
                  <a:cubicBezTo>
                    <a:pt x="1092" y="7460"/>
                    <a:pt x="1071" y="7459"/>
                    <a:pt x="1047" y="7458"/>
                  </a:cubicBezTo>
                  <a:lnTo>
                    <a:pt x="983" y="7449"/>
                  </a:lnTo>
                  <a:cubicBezTo>
                    <a:pt x="961" y="7447"/>
                    <a:pt x="942" y="7444"/>
                    <a:pt x="922" y="7443"/>
                  </a:cubicBezTo>
                  <a:cubicBezTo>
                    <a:pt x="901" y="7439"/>
                    <a:pt x="881" y="7438"/>
                    <a:pt x="862" y="7436"/>
                  </a:cubicBezTo>
                  <a:cubicBezTo>
                    <a:pt x="825" y="7431"/>
                    <a:pt x="787" y="7425"/>
                    <a:pt x="754" y="7421"/>
                  </a:cubicBezTo>
                  <a:cubicBezTo>
                    <a:pt x="736" y="7418"/>
                    <a:pt x="720" y="7418"/>
                    <a:pt x="703" y="7416"/>
                  </a:cubicBezTo>
                  <a:cubicBezTo>
                    <a:pt x="687" y="7413"/>
                    <a:pt x="673" y="7411"/>
                    <a:pt x="658" y="7410"/>
                  </a:cubicBezTo>
                  <a:cubicBezTo>
                    <a:pt x="618" y="7406"/>
                    <a:pt x="582" y="7404"/>
                    <a:pt x="552" y="7404"/>
                  </a:cubicBezTo>
                  <a:cubicBezTo>
                    <a:pt x="539" y="7404"/>
                    <a:pt x="526" y="7404"/>
                    <a:pt x="515" y="7405"/>
                  </a:cubicBezTo>
                  <a:cubicBezTo>
                    <a:pt x="481" y="7407"/>
                    <a:pt x="459" y="7416"/>
                    <a:pt x="453" y="7432"/>
                  </a:cubicBezTo>
                  <a:cubicBezTo>
                    <a:pt x="450" y="7438"/>
                    <a:pt x="503" y="7463"/>
                    <a:pt x="601" y="7493"/>
                  </a:cubicBezTo>
                  <a:cubicBezTo>
                    <a:pt x="626" y="7502"/>
                    <a:pt x="654" y="7509"/>
                    <a:pt x="684" y="7519"/>
                  </a:cubicBezTo>
                  <a:cubicBezTo>
                    <a:pt x="714" y="7527"/>
                    <a:pt x="746" y="7535"/>
                    <a:pt x="783" y="7544"/>
                  </a:cubicBezTo>
                  <a:cubicBezTo>
                    <a:pt x="854" y="7562"/>
                    <a:pt x="937" y="7574"/>
                    <a:pt x="1026" y="7590"/>
                  </a:cubicBezTo>
                  <a:cubicBezTo>
                    <a:pt x="1170" y="7610"/>
                    <a:pt x="1337" y="7625"/>
                    <a:pt x="1519" y="7625"/>
                  </a:cubicBezTo>
                  <a:cubicBezTo>
                    <a:pt x="1564" y="7625"/>
                    <a:pt x="1610" y="7624"/>
                    <a:pt x="1657" y="7622"/>
                  </a:cubicBezTo>
                  <a:cubicBezTo>
                    <a:pt x="1893" y="7613"/>
                    <a:pt x="2147" y="7577"/>
                    <a:pt x="2403" y="7509"/>
                  </a:cubicBezTo>
                  <a:cubicBezTo>
                    <a:pt x="2435" y="7502"/>
                    <a:pt x="2465" y="7492"/>
                    <a:pt x="2497" y="7482"/>
                  </a:cubicBezTo>
                  <a:cubicBezTo>
                    <a:pt x="2530" y="7474"/>
                    <a:pt x="2561" y="7463"/>
                    <a:pt x="2593" y="7453"/>
                  </a:cubicBezTo>
                  <a:cubicBezTo>
                    <a:pt x="2625" y="7443"/>
                    <a:pt x="2656" y="7431"/>
                    <a:pt x="2689" y="7420"/>
                  </a:cubicBezTo>
                  <a:cubicBezTo>
                    <a:pt x="2720" y="7407"/>
                    <a:pt x="2752" y="7396"/>
                    <a:pt x="2782" y="7385"/>
                  </a:cubicBezTo>
                  <a:cubicBezTo>
                    <a:pt x="2908" y="7332"/>
                    <a:pt x="3031" y="7277"/>
                    <a:pt x="3147" y="7211"/>
                  </a:cubicBezTo>
                  <a:cubicBezTo>
                    <a:pt x="3383" y="7080"/>
                    <a:pt x="3597" y="6922"/>
                    <a:pt x="3781" y="6754"/>
                  </a:cubicBezTo>
                  <a:cubicBezTo>
                    <a:pt x="3966" y="6585"/>
                    <a:pt x="4120" y="6408"/>
                    <a:pt x="4243" y="6241"/>
                  </a:cubicBezTo>
                  <a:cubicBezTo>
                    <a:pt x="4367" y="6073"/>
                    <a:pt x="4460" y="5916"/>
                    <a:pt x="4531" y="5789"/>
                  </a:cubicBezTo>
                  <a:cubicBezTo>
                    <a:pt x="4646" y="5580"/>
                    <a:pt x="4737" y="5361"/>
                    <a:pt x="4805" y="5139"/>
                  </a:cubicBezTo>
                  <a:cubicBezTo>
                    <a:pt x="4871" y="4915"/>
                    <a:pt x="4907" y="4687"/>
                    <a:pt x="4914" y="4462"/>
                  </a:cubicBezTo>
                  <a:cubicBezTo>
                    <a:pt x="4918" y="4349"/>
                    <a:pt x="4913" y="4236"/>
                    <a:pt x="4901" y="4124"/>
                  </a:cubicBezTo>
                  <a:cubicBezTo>
                    <a:pt x="4892" y="4018"/>
                    <a:pt x="4870" y="3908"/>
                    <a:pt x="4839" y="3802"/>
                  </a:cubicBezTo>
                  <a:cubicBezTo>
                    <a:pt x="4809" y="3695"/>
                    <a:pt x="4768" y="3591"/>
                    <a:pt x="4718" y="3492"/>
                  </a:cubicBezTo>
                  <a:cubicBezTo>
                    <a:pt x="4666" y="3394"/>
                    <a:pt x="4605" y="3299"/>
                    <a:pt x="4533" y="3215"/>
                  </a:cubicBezTo>
                  <a:cubicBezTo>
                    <a:pt x="4391" y="3045"/>
                    <a:pt x="4213" y="2915"/>
                    <a:pt x="4021" y="2826"/>
                  </a:cubicBezTo>
                  <a:cubicBezTo>
                    <a:pt x="3828" y="2737"/>
                    <a:pt x="3626" y="2691"/>
                    <a:pt x="3435" y="2674"/>
                  </a:cubicBezTo>
                  <a:cubicBezTo>
                    <a:pt x="3355" y="2667"/>
                    <a:pt x="3275" y="2664"/>
                    <a:pt x="3198" y="2664"/>
                  </a:cubicBezTo>
                  <a:cubicBezTo>
                    <a:pt x="3089" y="2664"/>
                    <a:pt x="2984" y="2670"/>
                    <a:pt x="2883" y="2680"/>
                  </a:cubicBezTo>
                  <a:lnTo>
                    <a:pt x="2851" y="2685"/>
                  </a:lnTo>
                  <a:lnTo>
                    <a:pt x="2764" y="2685"/>
                  </a:lnTo>
                  <a:cubicBezTo>
                    <a:pt x="2746" y="2686"/>
                    <a:pt x="2733" y="2686"/>
                    <a:pt x="2725" y="2686"/>
                  </a:cubicBezTo>
                  <a:cubicBezTo>
                    <a:pt x="2716" y="2686"/>
                    <a:pt x="2711" y="2686"/>
                    <a:pt x="2707" y="2685"/>
                  </a:cubicBezTo>
                  <a:cubicBezTo>
                    <a:pt x="2743" y="2653"/>
                    <a:pt x="2767" y="2633"/>
                    <a:pt x="2783" y="2619"/>
                  </a:cubicBezTo>
                  <a:cubicBezTo>
                    <a:pt x="2792" y="2612"/>
                    <a:pt x="2798" y="2605"/>
                    <a:pt x="2804" y="2600"/>
                  </a:cubicBezTo>
                  <a:lnTo>
                    <a:pt x="2819" y="2585"/>
                  </a:lnTo>
                  <a:lnTo>
                    <a:pt x="2820" y="2584"/>
                  </a:lnTo>
                  <a:lnTo>
                    <a:pt x="2821" y="2583"/>
                  </a:lnTo>
                  <a:lnTo>
                    <a:pt x="2824" y="2578"/>
                  </a:lnTo>
                  <a:lnTo>
                    <a:pt x="2845" y="2552"/>
                  </a:lnTo>
                  <a:cubicBezTo>
                    <a:pt x="2861" y="2533"/>
                    <a:pt x="2876" y="2515"/>
                    <a:pt x="2888" y="2497"/>
                  </a:cubicBezTo>
                  <a:cubicBezTo>
                    <a:pt x="2916" y="2460"/>
                    <a:pt x="2946" y="2424"/>
                    <a:pt x="2974" y="2388"/>
                  </a:cubicBezTo>
                  <a:cubicBezTo>
                    <a:pt x="3029" y="2315"/>
                    <a:pt x="3085" y="2244"/>
                    <a:pt x="3137" y="2171"/>
                  </a:cubicBezTo>
                  <a:cubicBezTo>
                    <a:pt x="3162" y="2136"/>
                    <a:pt x="3189" y="2100"/>
                    <a:pt x="3215" y="2064"/>
                  </a:cubicBezTo>
                  <a:cubicBezTo>
                    <a:pt x="3241" y="2028"/>
                    <a:pt x="3264" y="1993"/>
                    <a:pt x="3289" y="1956"/>
                  </a:cubicBezTo>
                  <a:cubicBezTo>
                    <a:pt x="3339" y="1887"/>
                    <a:pt x="3384" y="1816"/>
                    <a:pt x="3431" y="1746"/>
                  </a:cubicBezTo>
                  <a:cubicBezTo>
                    <a:pt x="3477" y="1676"/>
                    <a:pt x="3520" y="1606"/>
                    <a:pt x="3564" y="1538"/>
                  </a:cubicBezTo>
                  <a:cubicBezTo>
                    <a:pt x="3606" y="1470"/>
                    <a:pt x="3647" y="1401"/>
                    <a:pt x="3688" y="1333"/>
                  </a:cubicBezTo>
                  <a:cubicBezTo>
                    <a:pt x="3710" y="1294"/>
                    <a:pt x="3735" y="1253"/>
                    <a:pt x="3758" y="1213"/>
                  </a:cubicBezTo>
                  <a:cubicBezTo>
                    <a:pt x="3767" y="1197"/>
                    <a:pt x="3776" y="1181"/>
                    <a:pt x="3784" y="1165"/>
                  </a:cubicBezTo>
                  <a:cubicBezTo>
                    <a:pt x="3794" y="1149"/>
                    <a:pt x="3802" y="1133"/>
                    <a:pt x="3810" y="1116"/>
                  </a:cubicBezTo>
                  <a:cubicBezTo>
                    <a:pt x="3827" y="1084"/>
                    <a:pt x="3843" y="1053"/>
                    <a:pt x="3861" y="1021"/>
                  </a:cubicBezTo>
                  <a:cubicBezTo>
                    <a:pt x="3893" y="957"/>
                    <a:pt x="3926" y="896"/>
                    <a:pt x="3958" y="833"/>
                  </a:cubicBezTo>
                  <a:lnTo>
                    <a:pt x="4007" y="740"/>
                  </a:lnTo>
                  <a:lnTo>
                    <a:pt x="4020" y="718"/>
                  </a:lnTo>
                  <a:lnTo>
                    <a:pt x="4029" y="694"/>
                  </a:lnTo>
                  <a:cubicBezTo>
                    <a:pt x="4038" y="680"/>
                    <a:pt x="4044" y="664"/>
                    <a:pt x="4053" y="649"/>
                  </a:cubicBezTo>
                  <a:cubicBezTo>
                    <a:pt x="4113" y="528"/>
                    <a:pt x="4171" y="408"/>
                    <a:pt x="4229" y="290"/>
                  </a:cubicBezTo>
                  <a:cubicBezTo>
                    <a:pt x="4258" y="230"/>
                    <a:pt x="4288" y="171"/>
                    <a:pt x="4316" y="113"/>
                  </a:cubicBezTo>
                  <a:cubicBezTo>
                    <a:pt x="4331" y="84"/>
                    <a:pt x="4345" y="54"/>
                    <a:pt x="4359" y="26"/>
                  </a:cubicBezTo>
                  <a:lnTo>
                    <a:pt x="4370" y="5"/>
                  </a:lnTo>
                  <a:cubicBezTo>
                    <a:pt x="4371" y="2"/>
                    <a:pt x="4371" y="1"/>
                    <a:pt x="4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4"/>
            <p:cNvSpPr/>
            <p:nvPr/>
          </p:nvSpPr>
          <p:spPr>
            <a:xfrm>
              <a:off x="1513325" y="1756125"/>
              <a:ext cx="69200" cy="68025"/>
            </a:xfrm>
            <a:custGeom>
              <a:avLst/>
              <a:gdLst/>
              <a:ahLst/>
              <a:cxnLst/>
              <a:rect l="l" t="t" r="r" b="b"/>
              <a:pathLst>
                <a:path w="2768" h="2721" extrusionOk="0">
                  <a:moveTo>
                    <a:pt x="2033" y="0"/>
                  </a:moveTo>
                  <a:cubicBezTo>
                    <a:pt x="1848" y="0"/>
                    <a:pt x="1602" y="326"/>
                    <a:pt x="1422" y="761"/>
                  </a:cubicBezTo>
                  <a:cubicBezTo>
                    <a:pt x="1418" y="772"/>
                    <a:pt x="1414" y="781"/>
                    <a:pt x="1411" y="792"/>
                  </a:cubicBezTo>
                  <a:cubicBezTo>
                    <a:pt x="1321" y="706"/>
                    <a:pt x="1240" y="629"/>
                    <a:pt x="1158" y="571"/>
                  </a:cubicBezTo>
                  <a:cubicBezTo>
                    <a:pt x="767" y="300"/>
                    <a:pt x="549" y="145"/>
                    <a:pt x="408" y="88"/>
                  </a:cubicBezTo>
                  <a:lnTo>
                    <a:pt x="0" y="534"/>
                  </a:lnTo>
                  <a:cubicBezTo>
                    <a:pt x="55" y="586"/>
                    <a:pt x="101" y="608"/>
                    <a:pt x="147" y="608"/>
                  </a:cubicBezTo>
                  <a:cubicBezTo>
                    <a:pt x="166" y="608"/>
                    <a:pt x="185" y="604"/>
                    <a:pt x="205" y="597"/>
                  </a:cubicBezTo>
                  <a:cubicBezTo>
                    <a:pt x="328" y="742"/>
                    <a:pt x="524" y="902"/>
                    <a:pt x="756" y="1047"/>
                  </a:cubicBezTo>
                  <a:cubicBezTo>
                    <a:pt x="913" y="1144"/>
                    <a:pt x="1104" y="1214"/>
                    <a:pt x="1292" y="1281"/>
                  </a:cubicBezTo>
                  <a:cubicBezTo>
                    <a:pt x="1268" y="1424"/>
                    <a:pt x="1244" y="1564"/>
                    <a:pt x="1208" y="1694"/>
                  </a:cubicBezTo>
                  <a:cubicBezTo>
                    <a:pt x="1065" y="2199"/>
                    <a:pt x="947" y="2606"/>
                    <a:pt x="1006" y="2629"/>
                  </a:cubicBezTo>
                  <a:cubicBezTo>
                    <a:pt x="1051" y="2648"/>
                    <a:pt x="1082" y="2655"/>
                    <a:pt x="1105" y="2655"/>
                  </a:cubicBezTo>
                  <a:cubicBezTo>
                    <a:pt x="1157" y="2655"/>
                    <a:pt x="1162" y="2614"/>
                    <a:pt x="1182" y="2574"/>
                  </a:cubicBezTo>
                  <a:cubicBezTo>
                    <a:pt x="1182" y="2637"/>
                    <a:pt x="1207" y="2694"/>
                    <a:pt x="1272" y="2720"/>
                  </a:cubicBezTo>
                  <a:cubicBezTo>
                    <a:pt x="1273" y="2721"/>
                    <a:pt x="1274" y="2721"/>
                    <a:pt x="1275" y="2721"/>
                  </a:cubicBezTo>
                  <a:cubicBezTo>
                    <a:pt x="1323" y="2721"/>
                    <a:pt x="1344" y="2137"/>
                    <a:pt x="1414" y="1968"/>
                  </a:cubicBezTo>
                  <a:cubicBezTo>
                    <a:pt x="1499" y="1764"/>
                    <a:pt x="1610" y="1598"/>
                    <a:pt x="1714" y="1451"/>
                  </a:cubicBezTo>
                  <a:cubicBezTo>
                    <a:pt x="2136" y="1654"/>
                    <a:pt x="2482" y="1819"/>
                    <a:pt x="2579" y="1819"/>
                  </a:cubicBezTo>
                  <a:cubicBezTo>
                    <a:pt x="2592" y="1819"/>
                    <a:pt x="2600" y="1816"/>
                    <a:pt x="2604" y="1810"/>
                  </a:cubicBezTo>
                  <a:cubicBezTo>
                    <a:pt x="2690" y="1672"/>
                    <a:pt x="2627" y="1662"/>
                    <a:pt x="2574" y="1624"/>
                  </a:cubicBezTo>
                  <a:lnTo>
                    <a:pt x="2574" y="1624"/>
                  </a:lnTo>
                  <a:cubicBezTo>
                    <a:pt x="2588" y="1626"/>
                    <a:pt x="2601" y="1627"/>
                    <a:pt x="2614" y="1627"/>
                  </a:cubicBezTo>
                  <a:cubicBezTo>
                    <a:pt x="2663" y="1627"/>
                    <a:pt x="2707" y="1610"/>
                    <a:pt x="2736" y="1562"/>
                  </a:cubicBezTo>
                  <a:cubicBezTo>
                    <a:pt x="2767" y="1520"/>
                    <a:pt x="2157" y="1387"/>
                    <a:pt x="1992" y="1284"/>
                  </a:cubicBezTo>
                  <a:cubicBezTo>
                    <a:pt x="1954" y="1259"/>
                    <a:pt x="1918" y="1236"/>
                    <a:pt x="1883" y="1211"/>
                  </a:cubicBezTo>
                  <a:cubicBezTo>
                    <a:pt x="1912" y="1166"/>
                    <a:pt x="1939" y="1120"/>
                    <a:pt x="1960" y="1076"/>
                  </a:cubicBezTo>
                  <a:cubicBezTo>
                    <a:pt x="2380" y="194"/>
                    <a:pt x="2410" y="144"/>
                    <a:pt x="2090" y="11"/>
                  </a:cubicBezTo>
                  <a:cubicBezTo>
                    <a:pt x="2072" y="4"/>
                    <a:pt x="2053" y="0"/>
                    <a:pt x="20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4"/>
            <p:cNvSpPr/>
            <p:nvPr/>
          </p:nvSpPr>
          <p:spPr>
            <a:xfrm>
              <a:off x="1612800" y="1697125"/>
              <a:ext cx="111150" cy="168200"/>
            </a:xfrm>
            <a:custGeom>
              <a:avLst/>
              <a:gdLst/>
              <a:ahLst/>
              <a:cxnLst/>
              <a:rect l="l" t="t" r="r" b="b"/>
              <a:pathLst>
                <a:path w="4446" h="6728" extrusionOk="0">
                  <a:moveTo>
                    <a:pt x="1874" y="1"/>
                  </a:moveTo>
                  <a:cubicBezTo>
                    <a:pt x="1794" y="1"/>
                    <a:pt x="1717" y="8"/>
                    <a:pt x="1646" y="20"/>
                  </a:cubicBezTo>
                  <a:cubicBezTo>
                    <a:pt x="1555" y="37"/>
                    <a:pt x="1472" y="62"/>
                    <a:pt x="1393" y="91"/>
                  </a:cubicBezTo>
                  <a:cubicBezTo>
                    <a:pt x="1317" y="122"/>
                    <a:pt x="1246" y="155"/>
                    <a:pt x="1182" y="193"/>
                  </a:cubicBezTo>
                  <a:cubicBezTo>
                    <a:pt x="1117" y="230"/>
                    <a:pt x="1058" y="272"/>
                    <a:pt x="1005" y="314"/>
                  </a:cubicBezTo>
                  <a:cubicBezTo>
                    <a:pt x="979" y="335"/>
                    <a:pt x="954" y="356"/>
                    <a:pt x="932" y="375"/>
                  </a:cubicBezTo>
                  <a:cubicBezTo>
                    <a:pt x="909" y="397"/>
                    <a:pt x="887" y="417"/>
                    <a:pt x="866" y="437"/>
                  </a:cubicBezTo>
                  <a:cubicBezTo>
                    <a:pt x="784" y="519"/>
                    <a:pt x="720" y="599"/>
                    <a:pt x="667" y="671"/>
                  </a:cubicBezTo>
                  <a:cubicBezTo>
                    <a:pt x="564" y="818"/>
                    <a:pt x="503" y="936"/>
                    <a:pt x="463" y="1028"/>
                  </a:cubicBezTo>
                  <a:cubicBezTo>
                    <a:pt x="424" y="1122"/>
                    <a:pt x="405" y="1191"/>
                    <a:pt x="401" y="1244"/>
                  </a:cubicBezTo>
                  <a:cubicBezTo>
                    <a:pt x="393" y="1352"/>
                    <a:pt x="442" y="1399"/>
                    <a:pt x="517" y="1442"/>
                  </a:cubicBezTo>
                  <a:cubicBezTo>
                    <a:pt x="522" y="1445"/>
                    <a:pt x="528" y="1446"/>
                    <a:pt x="534" y="1446"/>
                  </a:cubicBezTo>
                  <a:cubicBezTo>
                    <a:pt x="557" y="1446"/>
                    <a:pt x="587" y="1430"/>
                    <a:pt x="625" y="1400"/>
                  </a:cubicBezTo>
                  <a:cubicBezTo>
                    <a:pt x="675" y="1361"/>
                    <a:pt x="737" y="1297"/>
                    <a:pt x="812" y="1215"/>
                  </a:cubicBezTo>
                  <a:cubicBezTo>
                    <a:pt x="887" y="1135"/>
                    <a:pt x="976" y="1034"/>
                    <a:pt x="1082" y="934"/>
                  </a:cubicBezTo>
                  <a:cubicBezTo>
                    <a:pt x="1188" y="835"/>
                    <a:pt x="1316" y="733"/>
                    <a:pt x="1461" y="668"/>
                  </a:cubicBezTo>
                  <a:cubicBezTo>
                    <a:pt x="1534" y="635"/>
                    <a:pt x="1615" y="609"/>
                    <a:pt x="1697" y="594"/>
                  </a:cubicBezTo>
                  <a:cubicBezTo>
                    <a:pt x="1740" y="588"/>
                    <a:pt x="1783" y="584"/>
                    <a:pt x="1826" y="584"/>
                  </a:cubicBezTo>
                  <a:cubicBezTo>
                    <a:pt x="1865" y="584"/>
                    <a:pt x="1904" y="587"/>
                    <a:pt x="1940" y="594"/>
                  </a:cubicBezTo>
                  <a:cubicBezTo>
                    <a:pt x="1950" y="598"/>
                    <a:pt x="1958" y="599"/>
                    <a:pt x="1968" y="601"/>
                  </a:cubicBezTo>
                  <a:lnTo>
                    <a:pt x="1983" y="604"/>
                  </a:lnTo>
                  <a:cubicBezTo>
                    <a:pt x="1987" y="605"/>
                    <a:pt x="1993" y="606"/>
                    <a:pt x="1996" y="608"/>
                  </a:cubicBezTo>
                  <a:cubicBezTo>
                    <a:pt x="2006" y="610"/>
                    <a:pt x="2014" y="615"/>
                    <a:pt x="2023" y="617"/>
                  </a:cubicBezTo>
                  <a:cubicBezTo>
                    <a:pt x="2032" y="621"/>
                    <a:pt x="2041" y="625"/>
                    <a:pt x="2049" y="630"/>
                  </a:cubicBezTo>
                  <a:lnTo>
                    <a:pt x="2063" y="635"/>
                  </a:lnTo>
                  <a:cubicBezTo>
                    <a:pt x="2066" y="636"/>
                    <a:pt x="2070" y="638"/>
                    <a:pt x="2075" y="642"/>
                  </a:cubicBezTo>
                  <a:cubicBezTo>
                    <a:pt x="2082" y="646"/>
                    <a:pt x="2091" y="651"/>
                    <a:pt x="2098" y="654"/>
                  </a:cubicBezTo>
                  <a:cubicBezTo>
                    <a:pt x="2113" y="665"/>
                    <a:pt x="2129" y="675"/>
                    <a:pt x="2144" y="687"/>
                  </a:cubicBezTo>
                  <a:cubicBezTo>
                    <a:pt x="2173" y="711"/>
                    <a:pt x="2202" y="739"/>
                    <a:pt x="2229" y="773"/>
                  </a:cubicBezTo>
                  <a:cubicBezTo>
                    <a:pt x="2254" y="807"/>
                    <a:pt x="2279" y="845"/>
                    <a:pt x="2299" y="885"/>
                  </a:cubicBezTo>
                  <a:cubicBezTo>
                    <a:pt x="2340" y="969"/>
                    <a:pt x="2370" y="1066"/>
                    <a:pt x="2381" y="1168"/>
                  </a:cubicBezTo>
                  <a:cubicBezTo>
                    <a:pt x="2392" y="1272"/>
                    <a:pt x="2390" y="1386"/>
                    <a:pt x="2374" y="1509"/>
                  </a:cubicBezTo>
                  <a:cubicBezTo>
                    <a:pt x="2359" y="1631"/>
                    <a:pt x="2331" y="1760"/>
                    <a:pt x="2297" y="1896"/>
                  </a:cubicBezTo>
                  <a:cubicBezTo>
                    <a:pt x="2294" y="1915"/>
                    <a:pt x="2289" y="1932"/>
                    <a:pt x="2284" y="1948"/>
                  </a:cubicBezTo>
                  <a:cubicBezTo>
                    <a:pt x="2280" y="1965"/>
                    <a:pt x="2274" y="1982"/>
                    <a:pt x="2270" y="2001"/>
                  </a:cubicBezTo>
                  <a:lnTo>
                    <a:pt x="2242" y="2105"/>
                  </a:lnTo>
                  <a:cubicBezTo>
                    <a:pt x="2224" y="2175"/>
                    <a:pt x="2206" y="2245"/>
                    <a:pt x="2184" y="2315"/>
                  </a:cubicBezTo>
                  <a:cubicBezTo>
                    <a:pt x="2172" y="2357"/>
                    <a:pt x="2160" y="2399"/>
                    <a:pt x="2149" y="2439"/>
                  </a:cubicBezTo>
                  <a:cubicBezTo>
                    <a:pt x="2143" y="2459"/>
                    <a:pt x="2136" y="2481"/>
                    <a:pt x="2130" y="2502"/>
                  </a:cubicBezTo>
                  <a:lnTo>
                    <a:pt x="2122" y="2533"/>
                  </a:lnTo>
                  <a:lnTo>
                    <a:pt x="2112" y="2564"/>
                  </a:lnTo>
                  <a:cubicBezTo>
                    <a:pt x="2086" y="2647"/>
                    <a:pt x="2061" y="2731"/>
                    <a:pt x="2036" y="2815"/>
                  </a:cubicBezTo>
                  <a:cubicBezTo>
                    <a:pt x="2009" y="2899"/>
                    <a:pt x="1982" y="2983"/>
                    <a:pt x="1953" y="3067"/>
                  </a:cubicBezTo>
                  <a:cubicBezTo>
                    <a:pt x="1940" y="3110"/>
                    <a:pt x="1925" y="3152"/>
                    <a:pt x="1910" y="3194"/>
                  </a:cubicBezTo>
                  <a:cubicBezTo>
                    <a:pt x="1896" y="3236"/>
                    <a:pt x="1881" y="3279"/>
                    <a:pt x="1867" y="3320"/>
                  </a:cubicBezTo>
                  <a:cubicBezTo>
                    <a:pt x="1749" y="3658"/>
                    <a:pt x="1617" y="3996"/>
                    <a:pt x="1469" y="4332"/>
                  </a:cubicBezTo>
                  <a:cubicBezTo>
                    <a:pt x="1321" y="4665"/>
                    <a:pt x="1158" y="4993"/>
                    <a:pt x="979" y="5306"/>
                  </a:cubicBezTo>
                  <a:cubicBezTo>
                    <a:pt x="957" y="5347"/>
                    <a:pt x="933" y="5384"/>
                    <a:pt x="910" y="5423"/>
                  </a:cubicBezTo>
                  <a:cubicBezTo>
                    <a:pt x="887" y="5462"/>
                    <a:pt x="865" y="5500"/>
                    <a:pt x="841" y="5538"/>
                  </a:cubicBezTo>
                  <a:lnTo>
                    <a:pt x="807" y="5596"/>
                  </a:lnTo>
                  <a:lnTo>
                    <a:pt x="803" y="5605"/>
                  </a:lnTo>
                  <a:lnTo>
                    <a:pt x="796" y="5615"/>
                  </a:lnTo>
                  <a:lnTo>
                    <a:pt x="781" y="5637"/>
                  </a:lnTo>
                  <a:lnTo>
                    <a:pt x="753" y="5680"/>
                  </a:lnTo>
                  <a:cubicBezTo>
                    <a:pt x="716" y="5736"/>
                    <a:pt x="678" y="5793"/>
                    <a:pt x="640" y="5847"/>
                  </a:cubicBezTo>
                  <a:cubicBezTo>
                    <a:pt x="621" y="5875"/>
                    <a:pt x="603" y="5902"/>
                    <a:pt x="586" y="5930"/>
                  </a:cubicBezTo>
                  <a:lnTo>
                    <a:pt x="557" y="5972"/>
                  </a:lnTo>
                  <a:cubicBezTo>
                    <a:pt x="551" y="5978"/>
                    <a:pt x="548" y="5986"/>
                    <a:pt x="543" y="5992"/>
                  </a:cubicBezTo>
                  <a:lnTo>
                    <a:pt x="527" y="6014"/>
                  </a:lnTo>
                  <a:cubicBezTo>
                    <a:pt x="485" y="6071"/>
                    <a:pt x="443" y="6128"/>
                    <a:pt x="401" y="6185"/>
                  </a:cubicBezTo>
                  <a:cubicBezTo>
                    <a:pt x="361" y="6239"/>
                    <a:pt x="319" y="6296"/>
                    <a:pt x="279" y="6351"/>
                  </a:cubicBezTo>
                  <a:cubicBezTo>
                    <a:pt x="239" y="6406"/>
                    <a:pt x="199" y="6459"/>
                    <a:pt x="159" y="6510"/>
                  </a:cubicBezTo>
                  <a:cubicBezTo>
                    <a:pt x="105" y="6582"/>
                    <a:pt x="52" y="6653"/>
                    <a:pt x="0" y="6724"/>
                  </a:cubicBezTo>
                  <a:lnTo>
                    <a:pt x="9" y="6725"/>
                  </a:lnTo>
                  <a:lnTo>
                    <a:pt x="13" y="6727"/>
                  </a:lnTo>
                  <a:lnTo>
                    <a:pt x="24" y="6724"/>
                  </a:lnTo>
                  <a:lnTo>
                    <a:pt x="65" y="6713"/>
                  </a:lnTo>
                  <a:cubicBezTo>
                    <a:pt x="91" y="6706"/>
                    <a:pt x="118" y="6698"/>
                    <a:pt x="146" y="6691"/>
                  </a:cubicBezTo>
                  <a:lnTo>
                    <a:pt x="307" y="6647"/>
                  </a:lnTo>
                  <a:cubicBezTo>
                    <a:pt x="412" y="6617"/>
                    <a:pt x="517" y="6589"/>
                    <a:pt x="620" y="6559"/>
                  </a:cubicBezTo>
                  <a:cubicBezTo>
                    <a:pt x="820" y="6503"/>
                    <a:pt x="1017" y="6449"/>
                    <a:pt x="1210" y="6394"/>
                  </a:cubicBezTo>
                  <a:cubicBezTo>
                    <a:pt x="1254" y="6381"/>
                    <a:pt x="1297" y="6369"/>
                    <a:pt x="1340" y="6358"/>
                  </a:cubicBezTo>
                  <a:cubicBezTo>
                    <a:pt x="1372" y="6348"/>
                    <a:pt x="1404" y="6339"/>
                    <a:pt x="1437" y="6330"/>
                  </a:cubicBezTo>
                  <a:cubicBezTo>
                    <a:pt x="1502" y="6310"/>
                    <a:pt x="1566" y="6292"/>
                    <a:pt x="1630" y="6274"/>
                  </a:cubicBezTo>
                  <a:cubicBezTo>
                    <a:pt x="1757" y="6238"/>
                    <a:pt x="1880" y="6202"/>
                    <a:pt x="2000" y="6166"/>
                  </a:cubicBezTo>
                  <a:cubicBezTo>
                    <a:pt x="2483" y="6027"/>
                    <a:pt x="2917" y="5901"/>
                    <a:pt x="3279" y="5793"/>
                  </a:cubicBezTo>
                  <a:cubicBezTo>
                    <a:pt x="4004" y="5576"/>
                    <a:pt x="4445" y="5433"/>
                    <a:pt x="4438" y="5403"/>
                  </a:cubicBezTo>
                  <a:cubicBezTo>
                    <a:pt x="4423" y="5339"/>
                    <a:pt x="4373" y="5316"/>
                    <a:pt x="4300" y="5316"/>
                  </a:cubicBezTo>
                  <a:cubicBezTo>
                    <a:pt x="4195" y="5316"/>
                    <a:pt x="4041" y="5364"/>
                    <a:pt x="3873" y="5405"/>
                  </a:cubicBezTo>
                  <a:cubicBezTo>
                    <a:pt x="4125" y="5315"/>
                    <a:pt x="4309" y="5220"/>
                    <a:pt x="4292" y="5152"/>
                  </a:cubicBezTo>
                  <a:cubicBezTo>
                    <a:pt x="4291" y="5151"/>
                    <a:pt x="4288" y="5150"/>
                    <a:pt x="4283" y="5150"/>
                  </a:cubicBezTo>
                  <a:cubicBezTo>
                    <a:pt x="4247" y="5150"/>
                    <a:pt x="4100" y="5192"/>
                    <a:pt x="3884" y="5260"/>
                  </a:cubicBezTo>
                  <a:cubicBezTo>
                    <a:pt x="3636" y="5336"/>
                    <a:pt x="3299" y="5446"/>
                    <a:pt x="2937" y="5564"/>
                  </a:cubicBezTo>
                  <a:cubicBezTo>
                    <a:pt x="2574" y="5682"/>
                    <a:pt x="2186" y="5809"/>
                    <a:pt x="1836" y="5920"/>
                  </a:cubicBezTo>
                  <a:cubicBezTo>
                    <a:pt x="1661" y="5975"/>
                    <a:pt x="1495" y="6026"/>
                    <a:pt x="1348" y="6072"/>
                  </a:cubicBezTo>
                  <a:cubicBezTo>
                    <a:pt x="1313" y="6083"/>
                    <a:pt x="1278" y="6092"/>
                    <a:pt x="1246" y="6103"/>
                  </a:cubicBezTo>
                  <a:cubicBezTo>
                    <a:pt x="1226" y="6109"/>
                    <a:pt x="1208" y="6115"/>
                    <a:pt x="1188" y="6120"/>
                  </a:cubicBezTo>
                  <a:cubicBezTo>
                    <a:pt x="1151" y="6131"/>
                    <a:pt x="1116" y="6142"/>
                    <a:pt x="1085" y="6149"/>
                  </a:cubicBezTo>
                  <a:cubicBezTo>
                    <a:pt x="1020" y="6167"/>
                    <a:pt x="953" y="6184"/>
                    <a:pt x="896" y="6198"/>
                  </a:cubicBezTo>
                  <a:cubicBezTo>
                    <a:pt x="867" y="6205"/>
                    <a:pt x="839" y="6212"/>
                    <a:pt x="812" y="6218"/>
                  </a:cubicBezTo>
                  <a:cubicBezTo>
                    <a:pt x="800" y="6221"/>
                    <a:pt x="786" y="6223"/>
                    <a:pt x="776" y="6227"/>
                  </a:cubicBezTo>
                  <a:cubicBezTo>
                    <a:pt x="770" y="6228"/>
                    <a:pt x="764" y="6229"/>
                    <a:pt x="759" y="6230"/>
                  </a:cubicBezTo>
                  <a:lnTo>
                    <a:pt x="754" y="6232"/>
                  </a:lnTo>
                  <a:lnTo>
                    <a:pt x="753" y="6232"/>
                  </a:lnTo>
                  <a:lnTo>
                    <a:pt x="754" y="6230"/>
                  </a:lnTo>
                  <a:cubicBezTo>
                    <a:pt x="757" y="6228"/>
                    <a:pt x="759" y="6224"/>
                    <a:pt x="762" y="6222"/>
                  </a:cubicBezTo>
                  <a:cubicBezTo>
                    <a:pt x="803" y="6173"/>
                    <a:pt x="843" y="6122"/>
                    <a:pt x="883" y="6074"/>
                  </a:cubicBezTo>
                  <a:cubicBezTo>
                    <a:pt x="921" y="6028"/>
                    <a:pt x="958" y="5982"/>
                    <a:pt x="995" y="5934"/>
                  </a:cubicBezTo>
                  <a:cubicBezTo>
                    <a:pt x="1014" y="5911"/>
                    <a:pt x="1032" y="5886"/>
                    <a:pt x="1050" y="5863"/>
                  </a:cubicBezTo>
                  <a:cubicBezTo>
                    <a:pt x="1059" y="5852"/>
                    <a:pt x="1068" y="5841"/>
                    <a:pt x="1077" y="5829"/>
                  </a:cubicBezTo>
                  <a:lnTo>
                    <a:pt x="1091" y="5813"/>
                  </a:lnTo>
                  <a:lnTo>
                    <a:pt x="1097" y="5804"/>
                  </a:lnTo>
                  <a:lnTo>
                    <a:pt x="1108" y="5789"/>
                  </a:lnTo>
                  <a:cubicBezTo>
                    <a:pt x="1166" y="5708"/>
                    <a:pt x="1223" y="5626"/>
                    <a:pt x="1280" y="5547"/>
                  </a:cubicBezTo>
                  <a:cubicBezTo>
                    <a:pt x="1502" y="5223"/>
                    <a:pt x="1700" y="4907"/>
                    <a:pt x="1876" y="4600"/>
                  </a:cubicBezTo>
                  <a:cubicBezTo>
                    <a:pt x="2051" y="4293"/>
                    <a:pt x="2204" y="3995"/>
                    <a:pt x="2336" y="3707"/>
                  </a:cubicBezTo>
                  <a:cubicBezTo>
                    <a:pt x="2352" y="3671"/>
                    <a:pt x="2369" y="3636"/>
                    <a:pt x="2384" y="3600"/>
                  </a:cubicBezTo>
                  <a:cubicBezTo>
                    <a:pt x="2398" y="3564"/>
                    <a:pt x="2414" y="3528"/>
                    <a:pt x="2429" y="3493"/>
                  </a:cubicBezTo>
                  <a:cubicBezTo>
                    <a:pt x="2444" y="3457"/>
                    <a:pt x="2459" y="3421"/>
                    <a:pt x="2473" y="3386"/>
                  </a:cubicBezTo>
                  <a:cubicBezTo>
                    <a:pt x="2488" y="3351"/>
                    <a:pt x="2503" y="3316"/>
                    <a:pt x="2516" y="3281"/>
                  </a:cubicBezTo>
                  <a:cubicBezTo>
                    <a:pt x="2543" y="3211"/>
                    <a:pt x="2569" y="3141"/>
                    <a:pt x="2594" y="3075"/>
                  </a:cubicBezTo>
                  <a:cubicBezTo>
                    <a:pt x="2601" y="3058"/>
                    <a:pt x="2606" y="3041"/>
                    <a:pt x="2613" y="3023"/>
                  </a:cubicBezTo>
                  <a:cubicBezTo>
                    <a:pt x="2618" y="3006"/>
                    <a:pt x="2626" y="2990"/>
                    <a:pt x="2631" y="2973"/>
                  </a:cubicBezTo>
                  <a:cubicBezTo>
                    <a:pt x="2642" y="2939"/>
                    <a:pt x="2654" y="2905"/>
                    <a:pt x="2664" y="2872"/>
                  </a:cubicBezTo>
                  <a:cubicBezTo>
                    <a:pt x="2676" y="2836"/>
                    <a:pt x="2687" y="2803"/>
                    <a:pt x="2698" y="2770"/>
                  </a:cubicBezTo>
                  <a:cubicBezTo>
                    <a:pt x="2703" y="2752"/>
                    <a:pt x="2708" y="2736"/>
                    <a:pt x="2715" y="2718"/>
                  </a:cubicBezTo>
                  <a:cubicBezTo>
                    <a:pt x="2720" y="2701"/>
                    <a:pt x="2725" y="2685"/>
                    <a:pt x="2730" y="2668"/>
                  </a:cubicBezTo>
                  <a:cubicBezTo>
                    <a:pt x="2750" y="2600"/>
                    <a:pt x="2771" y="2533"/>
                    <a:pt x="2790" y="2468"/>
                  </a:cubicBezTo>
                  <a:cubicBezTo>
                    <a:pt x="2810" y="2402"/>
                    <a:pt x="2826" y="2338"/>
                    <a:pt x="2845" y="2272"/>
                  </a:cubicBezTo>
                  <a:cubicBezTo>
                    <a:pt x="2863" y="2208"/>
                    <a:pt x="2880" y="2146"/>
                    <a:pt x="2896" y="2083"/>
                  </a:cubicBezTo>
                  <a:cubicBezTo>
                    <a:pt x="2929" y="1959"/>
                    <a:pt x="2958" y="1831"/>
                    <a:pt x="2979" y="1702"/>
                  </a:cubicBezTo>
                  <a:cubicBezTo>
                    <a:pt x="2990" y="1637"/>
                    <a:pt x="2998" y="1573"/>
                    <a:pt x="3005" y="1507"/>
                  </a:cubicBezTo>
                  <a:cubicBezTo>
                    <a:pt x="3010" y="1442"/>
                    <a:pt x="3014" y="1375"/>
                    <a:pt x="3014" y="1310"/>
                  </a:cubicBezTo>
                  <a:cubicBezTo>
                    <a:pt x="3013" y="1244"/>
                    <a:pt x="3010" y="1179"/>
                    <a:pt x="3003" y="1114"/>
                  </a:cubicBezTo>
                  <a:cubicBezTo>
                    <a:pt x="2994" y="1049"/>
                    <a:pt x="2983" y="982"/>
                    <a:pt x="2966" y="919"/>
                  </a:cubicBezTo>
                  <a:cubicBezTo>
                    <a:pt x="2960" y="888"/>
                    <a:pt x="2949" y="856"/>
                    <a:pt x="2939" y="825"/>
                  </a:cubicBezTo>
                  <a:cubicBezTo>
                    <a:pt x="2934" y="810"/>
                    <a:pt x="2929" y="794"/>
                    <a:pt x="2923" y="780"/>
                  </a:cubicBezTo>
                  <a:lnTo>
                    <a:pt x="2915" y="757"/>
                  </a:lnTo>
                  <a:lnTo>
                    <a:pt x="2906" y="734"/>
                  </a:lnTo>
                  <a:cubicBezTo>
                    <a:pt x="2898" y="719"/>
                    <a:pt x="2893" y="705"/>
                    <a:pt x="2887" y="690"/>
                  </a:cubicBezTo>
                  <a:cubicBezTo>
                    <a:pt x="2880" y="675"/>
                    <a:pt x="2874" y="660"/>
                    <a:pt x="2866" y="647"/>
                  </a:cubicBezTo>
                  <a:cubicBezTo>
                    <a:pt x="2853" y="617"/>
                    <a:pt x="2837" y="590"/>
                    <a:pt x="2822" y="562"/>
                  </a:cubicBezTo>
                  <a:cubicBezTo>
                    <a:pt x="2759" y="453"/>
                    <a:pt x="2678" y="352"/>
                    <a:pt x="2586" y="268"/>
                  </a:cubicBezTo>
                  <a:cubicBezTo>
                    <a:pt x="2574" y="257"/>
                    <a:pt x="2562" y="248"/>
                    <a:pt x="2549" y="238"/>
                  </a:cubicBezTo>
                  <a:cubicBezTo>
                    <a:pt x="2538" y="228"/>
                    <a:pt x="2526" y="217"/>
                    <a:pt x="2514" y="208"/>
                  </a:cubicBezTo>
                  <a:cubicBezTo>
                    <a:pt x="2500" y="198"/>
                    <a:pt x="2488" y="190"/>
                    <a:pt x="2474" y="181"/>
                  </a:cubicBezTo>
                  <a:lnTo>
                    <a:pt x="2456" y="168"/>
                  </a:lnTo>
                  <a:lnTo>
                    <a:pt x="2435" y="155"/>
                  </a:lnTo>
                  <a:lnTo>
                    <a:pt x="2396" y="131"/>
                  </a:lnTo>
                  <a:cubicBezTo>
                    <a:pt x="2382" y="123"/>
                    <a:pt x="2369" y="117"/>
                    <a:pt x="2354" y="110"/>
                  </a:cubicBezTo>
                  <a:cubicBezTo>
                    <a:pt x="2326" y="96"/>
                    <a:pt x="2299" y="83"/>
                    <a:pt x="2270" y="73"/>
                  </a:cubicBezTo>
                  <a:cubicBezTo>
                    <a:pt x="2159" y="29"/>
                    <a:pt x="2047" y="8"/>
                    <a:pt x="1941" y="2"/>
                  </a:cubicBezTo>
                  <a:cubicBezTo>
                    <a:pt x="1919" y="1"/>
                    <a:pt x="189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4"/>
            <p:cNvSpPr/>
            <p:nvPr/>
          </p:nvSpPr>
          <p:spPr>
            <a:xfrm>
              <a:off x="1715875" y="1710500"/>
              <a:ext cx="93025" cy="28325"/>
            </a:xfrm>
            <a:custGeom>
              <a:avLst/>
              <a:gdLst/>
              <a:ahLst/>
              <a:cxnLst/>
              <a:rect l="l" t="t" r="r" b="b"/>
              <a:pathLst>
                <a:path w="3721" h="1133" extrusionOk="0">
                  <a:moveTo>
                    <a:pt x="3591" y="0"/>
                  </a:moveTo>
                  <a:cubicBezTo>
                    <a:pt x="3402" y="81"/>
                    <a:pt x="3028" y="275"/>
                    <a:pt x="2869" y="310"/>
                  </a:cubicBezTo>
                  <a:cubicBezTo>
                    <a:pt x="2372" y="413"/>
                    <a:pt x="1948" y="350"/>
                    <a:pt x="1631" y="402"/>
                  </a:cubicBezTo>
                  <a:cubicBezTo>
                    <a:pt x="1067" y="493"/>
                    <a:pt x="765" y="542"/>
                    <a:pt x="611" y="607"/>
                  </a:cubicBezTo>
                  <a:lnTo>
                    <a:pt x="678" y="740"/>
                  </a:lnTo>
                  <a:cubicBezTo>
                    <a:pt x="641" y="741"/>
                    <a:pt x="600" y="749"/>
                    <a:pt x="554" y="764"/>
                  </a:cubicBezTo>
                  <a:lnTo>
                    <a:pt x="0" y="934"/>
                  </a:lnTo>
                  <a:lnTo>
                    <a:pt x="709" y="1083"/>
                  </a:lnTo>
                  <a:cubicBezTo>
                    <a:pt x="752" y="1092"/>
                    <a:pt x="800" y="1097"/>
                    <a:pt x="853" y="1101"/>
                  </a:cubicBezTo>
                  <a:lnTo>
                    <a:pt x="868" y="1133"/>
                  </a:lnTo>
                  <a:cubicBezTo>
                    <a:pt x="876" y="1123"/>
                    <a:pt x="883" y="1112"/>
                    <a:pt x="890" y="1102"/>
                  </a:cubicBezTo>
                  <a:cubicBezTo>
                    <a:pt x="917" y="1104"/>
                    <a:pt x="946" y="1104"/>
                    <a:pt x="976" y="1104"/>
                  </a:cubicBezTo>
                  <a:cubicBezTo>
                    <a:pt x="1170" y="1104"/>
                    <a:pt x="1407" y="1077"/>
                    <a:pt x="1658" y="1025"/>
                  </a:cubicBezTo>
                  <a:cubicBezTo>
                    <a:pt x="2011" y="951"/>
                    <a:pt x="2377" y="748"/>
                    <a:pt x="2723" y="639"/>
                  </a:cubicBezTo>
                  <a:cubicBezTo>
                    <a:pt x="3048" y="537"/>
                    <a:pt x="3338" y="447"/>
                    <a:pt x="3532" y="376"/>
                  </a:cubicBezTo>
                  <a:cubicBezTo>
                    <a:pt x="3553" y="427"/>
                    <a:pt x="3579" y="441"/>
                    <a:pt x="3607" y="441"/>
                  </a:cubicBezTo>
                  <a:cubicBezTo>
                    <a:pt x="3631" y="441"/>
                    <a:pt x="3657" y="431"/>
                    <a:pt x="3686" y="426"/>
                  </a:cubicBezTo>
                  <a:lnTo>
                    <a:pt x="3618" y="133"/>
                  </a:lnTo>
                  <a:lnTo>
                    <a:pt x="3617" y="133"/>
                  </a:lnTo>
                  <a:lnTo>
                    <a:pt x="3618" y="131"/>
                  </a:lnTo>
                  <a:lnTo>
                    <a:pt x="3687" y="426"/>
                  </a:lnTo>
                  <a:cubicBezTo>
                    <a:pt x="3628" y="466"/>
                    <a:pt x="3589" y="521"/>
                    <a:pt x="3606" y="590"/>
                  </a:cubicBezTo>
                  <a:cubicBezTo>
                    <a:pt x="3607" y="593"/>
                    <a:pt x="3610" y="595"/>
                    <a:pt x="3616" y="595"/>
                  </a:cubicBezTo>
                  <a:cubicBezTo>
                    <a:pt x="3632" y="595"/>
                    <a:pt x="3669" y="580"/>
                    <a:pt x="3720" y="558"/>
                  </a:cubicBezTo>
                  <a:lnTo>
                    <a:pt x="3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4"/>
            <p:cNvSpPr/>
            <p:nvPr/>
          </p:nvSpPr>
          <p:spPr>
            <a:xfrm>
              <a:off x="1730975" y="1746350"/>
              <a:ext cx="71850" cy="30425"/>
            </a:xfrm>
            <a:custGeom>
              <a:avLst/>
              <a:gdLst/>
              <a:ahLst/>
              <a:cxnLst/>
              <a:rect l="l" t="t" r="r" b="b"/>
              <a:pathLst>
                <a:path w="2874" h="1217" extrusionOk="0">
                  <a:moveTo>
                    <a:pt x="2753" y="0"/>
                  </a:moveTo>
                  <a:cubicBezTo>
                    <a:pt x="2683" y="0"/>
                    <a:pt x="2245" y="317"/>
                    <a:pt x="2077" y="365"/>
                  </a:cubicBezTo>
                  <a:cubicBezTo>
                    <a:pt x="1661" y="484"/>
                    <a:pt x="1289" y="437"/>
                    <a:pt x="1022" y="499"/>
                  </a:cubicBezTo>
                  <a:cubicBezTo>
                    <a:pt x="59" y="722"/>
                    <a:pt x="1" y="730"/>
                    <a:pt x="96" y="1063"/>
                  </a:cubicBezTo>
                  <a:cubicBezTo>
                    <a:pt x="126" y="1168"/>
                    <a:pt x="271" y="1217"/>
                    <a:pt x="476" y="1217"/>
                  </a:cubicBezTo>
                  <a:cubicBezTo>
                    <a:pt x="653" y="1217"/>
                    <a:pt x="876" y="1181"/>
                    <a:pt x="1111" y="1113"/>
                  </a:cubicBezTo>
                  <a:cubicBezTo>
                    <a:pt x="1407" y="1028"/>
                    <a:pt x="1701" y="816"/>
                    <a:pt x="1987" y="695"/>
                  </a:cubicBezTo>
                  <a:cubicBezTo>
                    <a:pt x="2477" y="491"/>
                    <a:pt x="2873" y="329"/>
                    <a:pt x="2856" y="269"/>
                  </a:cubicBezTo>
                  <a:cubicBezTo>
                    <a:pt x="2829" y="175"/>
                    <a:pt x="2801" y="153"/>
                    <a:pt x="2769" y="153"/>
                  </a:cubicBezTo>
                  <a:cubicBezTo>
                    <a:pt x="2749" y="153"/>
                    <a:pt x="2727" y="162"/>
                    <a:pt x="2703" y="167"/>
                  </a:cubicBezTo>
                  <a:cubicBezTo>
                    <a:pt x="2752" y="128"/>
                    <a:pt x="2782" y="73"/>
                    <a:pt x="2763" y="6"/>
                  </a:cubicBezTo>
                  <a:cubicBezTo>
                    <a:pt x="2762" y="2"/>
                    <a:pt x="2759" y="0"/>
                    <a:pt x="2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4"/>
            <p:cNvSpPr/>
            <p:nvPr/>
          </p:nvSpPr>
          <p:spPr>
            <a:xfrm>
              <a:off x="1834800" y="1631900"/>
              <a:ext cx="126750" cy="180025"/>
            </a:xfrm>
            <a:custGeom>
              <a:avLst/>
              <a:gdLst/>
              <a:ahLst/>
              <a:cxnLst/>
              <a:rect l="l" t="t" r="r" b="b"/>
              <a:pathLst>
                <a:path w="5070" h="7201" extrusionOk="0">
                  <a:moveTo>
                    <a:pt x="918" y="4550"/>
                  </a:moveTo>
                  <a:cubicBezTo>
                    <a:pt x="870" y="4669"/>
                    <a:pt x="839" y="4781"/>
                    <a:pt x="825" y="4877"/>
                  </a:cubicBezTo>
                  <a:cubicBezTo>
                    <a:pt x="817" y="4857"/>
                    <a:pt x="812" y="4837"/>
                    <a:pt x="805" y="4818"/>
                  </a:cubicBezTo>
                  <a:cubicBezTo>
                    <a:pt x="807" y="4814"/>
                    <a:pt x="809" y="4808"/>
                    <a:pt x="811" y="4804"/>
                  </a:cubicBezTo>
                  <a:cubicBezTo>
                    <a:pt x="841" y="4723"/>
                    <a:pt x="875" y="4636"/>
                    <a:pt x="918" y="4550"/>
                  </a:cubicBezTo>
                  <a:close/>
                  <a:moveTo>
                    <a:pt x="2893" y="3324"/>
                  </a:moveTo>
                  <a:cubicBezTo>
                    <a:pt x="2926" y="3324"/>
                    <a:pt x="2960" y="3325"/>
                    <a:pt x="2993" y="3326"/>
                  </a:cubicBezTo>
                  <a:cubicBezTo>
                    <a:pt x="3053" y="3330"/>
                    <a:pt x="3114" y="3333"/>
                    <a:pt x="3173" y="3342"/>
                  </a:cubicBezTo>
                  <a:cubicBezTo>
                    <a:pt x="3291" y="3358"/>
                    <a:pt x="3405" y="3384"/>
                    <a:pt x="3513" y="3417"/>
                  </a:cubicBezTo>
                  <a:cubicBezTo>
                    <a:pt x="3620" y="3450"/>
                    <a:pt x="3720" y="3492"/>
                    <a:pt x="3809" y="3537"/>
                  </a:cubicBezTo>
                  <a:cubicBezTo>
                    <a:pt x="3899" y="3584"/>
                    <a:pt x="3981" y="3633"/>
                    <a:pt x="4051" y="3686"/>
                  </a:cubicBezTo>
                  <a:cubicBezTo>
                    <a:pt x="4123" y="3736"/>
                    <a:pt x="4181" y="3789"/>
                    <a:pt x="4232" y="3838"/>
                  </a:cubicBezTo>
                  <a:cubicBezTo>
                    <a:pt x="4290" y="3896"/>
                    <a:pt x="4344" y="3956"/>
                    <a:pt x="4392" y="4020"/>
                  </a:cubicBezTo>
                  <a:cubicBezTo>
                    <a:pt x="4441" y="4083"/>
                    <a:pt x="4484" y="4150"/>
                    <a:pt x="4521" y="4218"/>
                  </a:cubicBezTo>
                  <a:cubicBezTo>
                    <a:pt x="4560" y="4287"/>
                    <a:pt x="4591" y="4359"/>
                    <a:pt x="4619" y="4432"/>
                  </a:cubicBezTo>
                  <a:cubicBezTo>
                    <a:pt x="4625" y="4451"/>
                    <a:pt x="4634" y="4468"/>
                    <a:pt x="4639" y="4487"/>
                  </a:cubicBezTo>
                  <a:cubicBezTo>
                    <a:pt x="4645" y="4505"/>
                    <a:pt x="4651" y="4525"/>
                    <a:pt x="4657" y="4542"/>
                  </a:cubicBezTo>
                  <a:cubicBezTo>
                    <a:pt x="4667" y="4579"/>
                    <a:pt x="4678" y="4616"/>
                    <a:pt x="4687" y="4655"/>
                  </a:cubicBezTo>
                  <a:cubicBezTo>
                    <a:pt x="4758" y="4952"/>
                    <a:pt x="4749" y="5262"/>
                    <a:pt x="4676" y="5541"/>
                  </a:cubicBezTo>
                  <a:cubicBezTo>
                    <a:pt x="4670" y="5559"/>
                    <a:pt x="4666" y="5576"/>
                    <a:pt x="4661" y="5594"/>
                  </a:cubicBezTo>
                  <a:cubicBezTo>
                    <a:pt x="4656" y="5611"/>
                    <a:pt x="4650" y="5627"/>
                    <a:pt x="4645" y="5645"/>
                  </a:cubicBezTo>
                  <a:cubicBezTo>
                    <a:pt x="4639" y="5662"/>
                    <a:pt x="4633" y="5678"/>
                    <a:pt x="4628" y="5695"/>
                  </a:cubicBezTo>
                  <a:cubicBezTo>
                    <a:pt x="4620" y="5711"/>
                    <a:pt x="4615" y="5728"/>
                    <a:pt x="4608" y="5744"/>
                  </a:cubicBezTo>
                  <a:cubicBezTo>
                    <a:pt x="4581" y="5809"/>
                    <a:pt x="4550" y="5872"/>
                    <a:pt x="4517" y="5932"/>
                  </a:cubicBezTo>
                  <a:cubicBezTo>
                    <a:pt x="4447" y="6051"/>
                    <a:pt x="4366" y="6159"/>
                    <a:pt x="4270" y="6251"/>
                  </a:cubicBezTo>
                  <a:cubicBezTo>
                    <a:pt x="4223" y="6298"/>
                    <a:pt x="4172" y="6340"/>
                    <a:pt x="4120" y="6381"/>
                  </a:cubicBezTo>
                  <a:cubicBezTo>
                    <a:pt x="4066" y="6419"/>
                    <a:pt x="4012" y="6456"/>
                    <a:pt x="3956" y="6486"/>
                  </a:cubicBezTo>
                  <a:cubicBezTo>
                    <a:pt x="3900" y="6518"/>
                    <a:pt x="3841" y="6545"/>
                    <a:pt x="3782" y="6571"/>
                  </a:cubicBezTo>
                  <a:cubicBezTo>
                    <a:pt x="3768" y="6576"/>
                    <a:pt x="3753" y="6583"/>
                    <a:pt x="3738" y="6588"/>
                  </a:cubicBezTo>
                  <a:cubicBezTo>
                    <a:pt x="3723" y="6594"/>
                    <a:pt x="3709" y="6600"/>
                    <a:pt x="3694" y="6604"/>
                  </a:cubicBezTo>
                  <a:cubicBezTo>
                    <a:pt x="3664" y="6614"/>
                    <a:pt x="3635" y="6626"/>
                    <a:pt x="3604" y="6634"/>
                  </a:cubicBezTo>
                  <a:cubicBezTo>
                    <a:pt x="3483" y="6669"/>
                    <a:pt x="3360" y="6694"/>
                    <a:pt x="3238" y="6703"/>
                  </a:cubicBezTo>
                  <a:cubicBezTo>
                    <a:pt x="3180" y="6708"/>
                    <a:pt x="3122" y="6710"/>
                    <a:pt x="3064" y="6710"/>
                  </a:cubicBezTo>
                  <a:cubicBezTo>
                    <a:pt x="3000" y="6710"/>
                    <a:pt x="2937" y="6708"/>
                    <a:pt x="2874" y="6703"/>
                  </a:cubicBezTo>
                  <a:cubicBezTo>
                    <a:pt x="2756" y="6692"/>
                    <a:pt x="2639" y="6672"/>
                    <a:pt x="2529" y="6644"/>
                  </a:cubicBezTo>
                  <a:cubicBezTo>
                    <a:pt x="2417" y="6615"/>
                    <a:pt x="2311" y="6578"/>
                    <a:pt x="2210" y="6533"/>
                  </a:cubicBezTo>
                  <a:cubicBezTo>
                    <a:pt x="2110" y="6489"/>
                    <a:pt x="2015" y="6438"/>
                    <a:pt x="1927" y="6379"/>
                  </a:cubicBezTo>
                  <a:cubicBezTo>
                    <a:pt x="1837" y="6320"/>
                    <a:pt x="1752" y="6255"/>
                    <a:pt x="1672" y="6188"/>
                  </a:cubicBezTo>
                  <a:cubicBezTo>
                    <a:pt x="1514" y="6050"/>
                    <a:pt x="1379" y="5898"/>
                    <a:pt x="1262" y="5737"/>
                  </a:cubicBezTo>
                  <a:cubicBezTo>
                    <a:pt x="1105" y="5522"/>
                    <a:pt x="984" y="5292"/>
                    <a:pt x="893" y="5062"/>
                  </a:cubicBezTo>
                  <a:lnTo>
                    <a:pt x="901" y="5030"/>
                  </a:lnTo>
                  <a:cubicBezTo>
                    <a:pt x="906" y="5008"/>
                    <a:pt x="912" y="4984"/>
                    <a:pt x="919" y="4958"/>
                  </a:cubicBezTo>
                  <a:cubicBezTo>
                    <a:pt x="924" y="4944"/>
                    <a:pt x="928" y="4931"/>
                    <a:pt x="931" y="4916"/>
                  </a:cubicBezTo>
                  <a:cubicBezTo>
                    <a:pt x="935" y="4901"/>
                    <a:pt x="941" y="4886"/>
                    <a:pt x="945" y="4872"/>
                  </a:cubicBezTo>
                  <a:cubicBezTo>
                    <a:pt x="955" y="4840"/>
                    <a:pt x="966" y="4808"/>
                    <a:pt x="977" y="4773"/>
                  </a:cubicBezTo>
                  <a:cubicBezTo>
                    <a:pt x="990" y="4740"/>
                    <a:pt x="1003" y="4703"/>
                    <a:pt x="1019" y="4665"/>
                  </a:cubicBezTo>
                  <a:cubicBezTo>
                    <a:pt x="1079" y="4517"/>
                    <a:pt x="1168" y="4345"/>
                    <a:pt x="1294" y="4173"/>
                  </a:cubicBezTo>
                  <a:cubicBezTo>
                    <a:pt x="1419" y="4001"/>
                    <a:pt x="1580" y="3831"/>
                    <a:pt x="1777" y="3690"/>
                  </a:cubicBezTo>
                  <a:cubicBezTo>
                    <a:pt x="1873" y="3618"/>
                    <a:pt x="1979" y="3556"/>
                    <a:pt x="2090" y="3503"/>
                  </a:cubicBezTo>
                  <a:cubicBezTo>
                    <a:pt x="2118" y="3489"/>
                    <a:pt x="2147" y="3477"/>
                    <a:pt x="2175" y="3465"/>
                  </a:cubicBezTo>
                  <a:cubicBezTo>
                    <a:pt x="2190" y="3459"/>
                    <a:pt x="2203" y="3455"/>
                    <a:pt x="2218" y="3448"/>
                  </a:cubicBezTo>
                  <a:cubicBezTo>
                    <a:pt x="2233" y="3443"/>
                    <a:pt x="2246" y="3438"/>
                    <a:pt x="2261" y="3432"/>
                  </a:cubicBezTo>
                  <a:cubicBezTo>
                    <a:pt x="2290" y="3422"/>
                    <a:pt x="2320" y="3412"/>
                    <a:pt x="2349" y="3403"/>
                  </a:cubicBezTo>
                  <a:lnTo>
                    <a:pt x="2394" y="3390"/>
                  </a:lnTo>
                  <a:lnTo>
                    <a:pt x="2439" y="3380"/>
                  </a:lnTo>
                  <a:cubicBezTo>
                    <a:pt x="2561" y="3349"/>
                    <a:pt x="2685" y="3332"/>
                    <a:pt x="2809" y="3327"/>
                  </a:cubicBezTo>
                  <a:cubicBezTo>
                    <a:pt x="2837" y="3325"/>
                    <a:pt x="2865" y="3324"/>
                    <a:pt x="2893" y="3324"/>
                  </a:cubicBezTo>
                  <a:close/>
                  <a:moveTo>
                    <a:pt x="2337" y="1"/>
                  </a:moveTo>
                  <a:cubicBezTo>
                    <a:pt x="2312" y="1"/>
                    <a:pt x="2276" y="9"/>
                    <a:pt x="2229" y="24"/>
                  </a:cubicBezTo>
                  <a:cubicBezTo>
                    <a:pt x="2218" y="28"/>
                    <a:pt x="2207" y="30"/>
                    <a:pt x="2196" y="34"/>
                  </a:cubicBezTo>
                  <a:cubicBezTo>
                    <a:pt x="2185" y="39"/>
                    <a:pt x="2173" y="44"/>
                    <a:pt x="2160" y="49"/>
                  </a:cubicBezTo>
                  <a:cubicBezTo>
                    <a:pt x="2136" y="60"/>
                    <a:pt x="2110" y="72"/>
                    <a:pt x="2080" y="86"/>
                  </a:cubicBezTo>
                  <a:cubicBezTo>
                    <a:pt x="2051" y="99"/>
                    <a:pt x="2020" y="115"/>
                    <a:pt x="1990" y="132"/>
                  </a:cubicBezTo>
                  <a:cubicBezTo>
                    <a:pt x="1974" y="142"/>
                    <a:pt x="1958" y="151"/>
                    <a:pt x="1940" y="161"/>
                  </a:cubicBezTo>
                  <a:cubicBezTo>
                    <a:pt x="1923" y="170"/>
                    <a:pt x="1907" y="180"/>
                    <a:pt x="1889" y="191"/>
                  </a:cubicBezTo>
                  <a:cubicBezTo>
                    <a:pt x="1854" y="213"/>
                    <a:pt x="1819" y="237"/>
                    <a:pt x="1781" y="263"/>
                  </a:cubicBezTo>
                  <a:cubicBezTo>
                    <a:pt x="1743" y="288"/>
                    <a:pt x="1704" y="317"/>
                    <a:pt x="1664" y="346"/>
                  </a:cubicBezTo>
                  <a:cubicBezTo>
                    <a:pt x="1643" y="361"/>
                    <a:pt x="1623" y="377"/>
                    <a:pt x="1604" y="393"/>
                  </a:cubicBezTo>
                  <a:cubicBezTo>
                    <a:pt x="1583" y="409"/>
                    <a:pt x="1562" y="426"/>
                    <a:pt x="1541" y="443"/>
                  </a:cubicBezTo>
                  <a:cubicBezTo>
                    <a:pt x="1520" y="460"/>
                    <a:pt x="1499" y="478"/>
                    <a:pt x="1478" y="496"/>
                  </a:cubicBezTo>
                  <a:cubicBezTo>
                    <a:pt x="1456" y="516"/>
                    <a:pt x="1435" y="534"/>
                    <a:pt x="1414" y="554"/>
                  </a:cubicBezTo>
                  <a:cubicBezTo>
                    <a:pt x="1241" y="711"/>
                    <a:pt x="1059" y="910"/>
                    <a:pt x="884" y="1147"/>
                  </a:cubicBezTo>
                  <a:cubicBezTo>
                    <a:pt x="860" y="1177"/>
                    <a:pt x="841" y="1208"/>
                    <a:pt x="819" y="1239"/>
                  </a:cubicBezTo>
                  <a:cubicBezTo>
                    <a:pt x="798" y="1270"/>
                    <a:pt x="774" y="1302"/>
                    <a:pt x="755" y="1334"/>
                  </a:cubicBezTo>
                  <a:cubicBezTo>
                    <a:pt x="735" y="1366"/>
                    <a:pt x="713" y="1400"/>
                    <a:pt x="692" y="1434"/>
                  </a:cubicBezTo>
                  <a:cubicBezTo>
                    <a:pt x="681" y="1450"/>
                    <a:pt x="670" y="1467"/>
                    <a:pt x="660" y="1485"/>
                  </a:cubicBezTo>
                  <a:cubicBezTo>
                    <a:pt x="650" y="1502"/>
                    <a:pt x="640" y="1520"/>
                    <a:pt x="629" y="1537"/>
                  </a:cubicBezTo>
                  <a:cubicBezTo>
                    <a:pt x="619" y="1554"/>
                    <a:pt x="610" y="1572"/>
                    <a:pt x="599" y="1590"/>
                  </a:cubicBezTo>
                  <a:cubicBezTo>
                    <a:pt x="589" y="1607"/>
                    <a:pt x="579" y="1625"/>
                    <a:pt x="569" y="1644"/>
                  </a:cubicBezTo>
                  <a:cubicBezTo>
                    <a:pt x="551" y="1679"/>
                    <a:pt x="529" y="1716"/>
                    <a:pt x="510" y="1753"/>
                  </a:cubicBezTo>
                  <a:cubicBezTo>
                    <a:pt x="492" y="1791"/>
                    <a:pt x="472" y="1829"/>
                    <a:pt x="454" y="1867"/>
                  </a:cubicBezTo>
                  <a:cubicBezTo>
                    <a:pt x="435" y="1906"/>
                    <a:pt x="419" y="1946"/>
                    <a:pt x="401" y="1985"/>
                  </a:cubicBezTo>
                  <a:cubicBezTo>
                    <a:pt x="331" y="2145"/>
                    <a:pt x="266" y="2316"/>
                    <a:pt x="213" y="2494"/>
                  </a:cubicBezTo>
                  <a:cubicBezTo>
                    <a:pt x="159" y="2673"/>
                    <a:pt x="114" y="2861"/>
                    <a:pt x="81" y="3057"/>
                  </a:cubicBezTo>
                  <a:cubicBezTo>
                    <a:pt x="17" y="3447"/>
                    <a:pt x="1" y="3868"/>
                    <a:pt x="57" y="4299"/>
                  </a:cubicBezTo>
                  <a:cubicBezTo>
                    <a:pt x="85" y="4515"/>
                    <a:pt x="129" y="4731"/>
                    <a:pt x="193" y="4948"/>
                  </a:cubicBezTo>
                  <a:cubicBezTo>
                    <a:pt x="258" y="5163"/>
                    <a:pt x="341" y="5375"/>
                    <a:pt x="447" y="5584"/>
                  </a:cubicBezTo>
                  <a:cubicBezTo>
                    <a:pt x="570" y="5826"/>
                    <a:pt x="724" y="6061"/>
                    <a:pt x="909" y="6271"/>
                  </a:cubicBezTo>
                  <a:cubicBezTo>
                    <a:pt x="1096" y="6484"/>
                    <a:pt x="1315" y="6674"/>
                    <a:pt x="1562" y="6826"/>
                  </a:cubicBezTo>
                  <a:cubicBezTo>
                    <a:pt x="1593" y="6845"/>
                    <a:pt x="1625" y="6863"/>
                    <a:pt x="1655" y="6882"/>
                  </a:cubicBezTo>
                  <a:cubicBezTo>
                    <a:pt x="1687" y="6899"/>
                    <a:pt x="1720" y="6916"/>
                    <a:pt x="1754" y="6933"/>
                  </a:cubicBezTo>
                  <a:cubicBezTo>
                    <a:pt x="1787" y="6949"/>
                    <a:pt x="1820" y="6965"/>
                    <a:pt x="1854" y="6980"/>
                  </a:cubicBezTo>
                  <a:lnTo>
                    <a:pt x="1906" y="7002"/>
                  </a:lnTo>
                  <a:cubicBezTo>
                    <a:pt x="1923" y="7010"/>
                    <a:pt x="1939" y="7017"/>
                    <a:pt x="1956" y="7023"/>
                  </a:cubicBezTo>
                  <a:cubicBezTo>
                    <a:pt x="2094" y="7077"/>
                    <a:pt x="2234" y="7119"/>
                    <a:pt x="2378" y="7149"/>
                  </a:cubicBezTo>
                  <a:cubicBezTo>
                    <a:pt x="2522" y="7178"/>
                    <a:pt x="2667" y="7195"/>
                    <a:pt x="2813" y="7200"/>
                  </a:cubicBezTo>
                  <a:cubicBezTo>
                    <a:pt x="2842" y="7200"/>
                    <a:pt x="2870" y="7201"/>
                    <a:pt x="2898" y="7201"/>
                  </a:cubicBezTo>
                  <a:cubicBezTo>
                    <a:pt x="3016" y="7201"/>
                    <a:pt x="3133" y="7193"/>
                    <a:pt x="3249" y="7177"/>
                  </a:cubicBezTo>
                  <a:cubicBezTo>
                    <a:pt x="3538" y="7136"/>
                    <a:pt x="3823" y="7045"/>
                    <a:pt x="4077" y="6898"/>
                  </a:cubicBezTo>
                  <a:cubicBezTo>
                    <a:pt x="4330" y="6749"/>
                    <a:pt x="4555" y="6549"/>
                    <a:pt x="4716" y="6305"/>
                  </a:cubicBezTo>
                  <a:cubicBezTo>
                    <a:pt x="4796" y="6184"/>
                    <a:pt x="4864" y="6057"/>
                    <a:pt x="4913" y="5924"/>
                  </a:cubicBezTo>
                  <a:cubicBezTo>
                    <a:pt x="4964" y="5791"/>
                    <a:pt x="5000" y="5656"/>
                    <a:pt x="5023" y="5518"/>
                  </a:cubicBezTo>
                  <a:cubicBezTo>
                    <a:pt x="5069" y="5248"/>
                    <a:pt x="5061" y="4970"/>
                    <a:pt x="5009" y="4707"/>
                  </a:cubicBezTo>
                  <a:cubicBezTo>
                    <a:pt x="4963" y="4482"/>
                    <a:pt x="4882" y="4267"/>
                    <a:pt x="4769" y="4073"/>
                  </a:cubicBezTo>
                  <a:cubicBezTo>
                    <a:pt x="4714" y="3977"/>
                    <a:pt x="4649" y="3885"/>
                    <a:pt x="4577" y="3801"/>
                  </a:cubicBezTo>
                  <a:cubicBezTo>
                    <a:pt x="4506" y="3716"/>
                    <a:pt x="4430" y="3639"/>
                    <a:pt x="4347" y="3570"/>
                  </a:cubicBezTo>
                  <a:cubicBezTo>
                    <a:pt x="4185" y="3429"/>
                    <a:pt x="4005" y="3320"/>
                    <a:pt x="3818" y="3236"/>
                  </a:cubicBezTo>
                  <a:cubicBezTo>
                    <a:pt x="3724" y="3194"/>
                    <a:pt x="3630" y="3159"/>
                    <a:pt x="3534" y="3131"/>
                  </a:cubicBezTo>
                  <a:cubicBezTo>
                    <a:pt x="3438" y="3102"/>
                    <a:pt x="3344" y="3081"/>
                    <a:pt x="3246" y="3065"/>
                  </a:cubicBezTo>
                  <a:cubicBezTo>
                    <a:pt x="3116" y="3044"/>
                    <a:pt x="2986" y="3033"/>
                    <a:pt x="2859" y="3033"/>
                  </a:cubicBezTo>
                  <a:cubicBezTo>
                    <a:pt x="2613" y="3033"/>
                    <a:pt x="2377" y="3072"/>
                    <a:pt x="2163" y="3143"/>
                  </a:cubicBezTo>
                  <a:cubicBezTo>
                    <a:pt x="2082" y="3170"/>
                    <a:pt x="2003" y="3202"/>
                    <a:pt x="1928" y="3236"/>
                  </a:cubicBezTo>
                  <a:cubicBezTo>
                    <a:pt x="1854" y="3271"/>
                    <a:pt x="1782" y="3309"/>
                    <a:pt x="1714" y="3349"/>
                  </a:cubicBezTo>
                  <a:cubicBezTo>
                    <a:pt x="1648" y="3391"/>
                    <a:pt x="1583" y="3433"/>
                    <a:pt x="1522" y="3478"/>
                  </a:cubicBezTo>
                  <a:cubicBezTo>
                    <a:pt x="1462" y="3523"/>
                    <a:pt x="1406" y="3572"/>
                    <a:pt x="1352" y="3618"/>
                  </a:cubicBezTo>
                  <a:cubicBezTo>
                    <a:pt x="1246" y="3715"/>
                    <a:pt x="1154" y="3815"/>
                    <a:pt x="1073" y="3916"/>
                  </a:cubicBezTo>
                  <a:cubicBezTo>
                    <a:pt x="992" y="4015"/>
                    <a:pt x="925" y="4116"/>
                    <a:pt x="868" y="4213"/>
                  </a:cubicBezTo>
                  <a:cubicBezTo>
                    <a:pt x="810" y="4311"/>
                    <a:pt x="764" y="4405"/>
                    <a:pt x="726" y="4494"/>
                  </a:cubicBezTo>
                  <a:cubicBezTo>
                    <a:pt x="725" y="4497"/>
                    <a:pt x="724" y="4499"/>
                    <a:pt x="724" y="4502"/>
                  </a:cubicBezTo>
                  <a:cubicBezTo>
                    <a:pt x="714" y="4455"/>
                    <a:pt x="705" y="4406"/>
                    <a:pt x="697" y="4361"/>
                  </a:cubicBezTo>
                  <a:cubicBezTo>
                    <a:pt x="691" y="4324"/>
                    <a:pt x="685" y="4286"/>
                    <a:pt x="680" y="4250"/>
                  </a:cubicBezTo>
                  <a:cubicBezTo>
                    <a:pt x="674" y="4212"/>
                    <a:pt x="671" y="4176"/>
                    <a:pt x="666" y="4138"/>
                  </a:cubicBezTo>
                  <a:cubicBezTo>
                    <a:pt x="660" y="4101"/>
                    <a:pt x="659" y="4064"/>
                    <a:pt x="656" y="4028"/>
                  </a:cubicBezTo>
                  <a:cubicBezTo>
                    <a:pt x="654" y="3992"/>
                    <a:pt x="650" y="3955"/>
                    <a:pt x="650" y="3921"/>
                  </a:cubicBezTo>
                  <a:cubicBezTo>
                    <a:pt x="649" y="3884"/>
                    <a:pt x="648" y="3849"/>
                    <a:pt x="645" y="3815"/>
                  </a:cubicBezTo>
                  <a:lnTo>
                    <a:pt x="645" y="3709"/>
                  </a:lnTo>
                  <a:lnTo>
                    <a:pt x="645" y="3658"/>
                  </a:lnTo>
                  <a:cubicBezTo>
                    <a:pt x="648" y="3639"/>
                    <a:pt x="648" y="3622"/>
                    <a:pt x="649" y="3606"/>
                  </a:cubicBezTo>
                  <a:cubicBezTo>
                    <a:pt x="650" y="3573"/>
                    <a:pt x="650" y="3537"/>
                    <a:pt x="653" y="3505"/>
                  </a:cubicBezTo>
                  <a:cubicBezTo>
                    <a:pt x="658" y="3439"/>
                    <a:pt x="662" y="3373"/>
                    <a:pt x="670" y="3309"/>
                  </a:cubicBezTo>
                  <a:cubicBezTo>
                    <a:pt x="671" y="3292"/>
                    <a:pt x="674" y="3276"/>
                    <a:pt x="676" y="3260"/>
                  </a:cubicBezTo>
                  <a:lnTo>
                    <a:pt x="678" y="3236"/>
                  </a:lnTo>
                  <a:lnTo>
                    <a:pt x="682" y="3212"/>
                  </a:lnTo>
                  <a:cubicBezTo>
                    <a:pt x="687" y="3181"/>
                    <a:pt x="692" y="3149"/>
                    <a:pt x="696" y="3117"/>
                  </a:cubicBezTo>
                  <a:cubicBezTo>
                    <a:pt x="699" y="3086"/>
                    <a:pt x="707" y="3055"/>
                    <a:pt x="712" y="3026"/>
                  </a:cubicBezTo>
                  <a:cubicBezTo>
                    <a:pt x="717" y="2997"/>
                    <a:pt x="723" y="2966"/>
                    <a:pt x="729" y="2936"/>
                  </a:cubicBezTo>
                  <a:cubicBezTo>
                    <a:pt x="736" y="2907"/>
                    <a:pt x="742" y="2877"/>
                    <a:pt x="750" y="2849"/>
                  </a:cubicBezTo>
                  <a:cubicBezTo>
                    <a:pt x="752" y="2834"/>
                    <a:pt x="756" y="2820"/>
                    <a:pt x="758" y="2806"/>
                  </a:cubicBezTo>
                  <a:cubicBezTo>
                    <a:pt x="763" y="2791"/>
                    <a:pt x="766" y="2778"/>
                    <a:pt x="769" y="2763"/>
                  </a:cubicBezTo>
                  <a:cubicBezTo>
                    <a:pt x="776" y="2735"/>
                    <a:pt x="784" y="2707"/>
                    <a:pt x="790" y="2680"/>
                  </a:cubicBezTo>
                  <a:cubicBezTo>
                    <a:pt x="799" y="2651"/>
                    <a:pt x="807" y="2624"/>
                    <a:pt x="815" y="2597"/>
                  </a:cubicBezTo>
                  <a:cubicBezTo>
                    <a:pt x="823" y="2571"/>
                    <a:pt x="829" y="2544"/>
                    <a:pt x="839" y="2517"/>
                  </a:cubicBezTo>
                  <a:cubicBezTo>
                    <a:pt x="847" y="2492"/>
                    <a:pt x="856" y="2465"/>
                    <a:pt x="865" y="2440"/>
                  </a:cubicBezTo>
                  <a:cubicBezTo>
                    <a:pt x="1004" y="2028"/>
                    <a:pt x="1180" y="1705"/>
                    <a:pt x="1349" y="1444"/>
                  </a:cubicBezTo>
                  <a:cubicBezTo>
                    <a:pt x="1433" y="1314"/>
                    <a:pt x="1518" y="1201"/>
                    <a:pt x="1596" y="1100"/>
                  </a:cubicBezTo>
                  <a:cubicBezTo>
                    <a:pt x="1617" y="1075"/>
                    <a:pt x="1636" y="1051"/>
                    <a:pt x="1654" y="1028"/>
                  </a:cubicBezTo>
                  <a:cubicBezTo>
                    <a:pt x="1673" y="1003"/>
                    <a:pt x="1693" y="983"/>
                    <a:pt x="1712" y="959"/>
                  </a:cubicBezTo>
                  <a:cubicBezTo>
                    <a:pt x="1730" y="938"/>
                    <a:pt x="1749" y="915"/>
                    <a:pt x="1767" y="895"/>
                  </a:cubicBezTo>
                  <a:cubicBezTo>
                    <a:pt x="1786" y="874"/>
                    <a:pt x="1803" y="855"/>
                    <a:pt x="1821" y="836"/>
                  </a:cubicBezTo>
                  <a:cubicBezTo>
                    <a:pt x="1959" y="681"/>
                    <a:pt x="2076" y="570"/>
                    <a:pt x="2163" y="479"/>
                  </a:cubicBezTo>
                  <a:cubicBezTo>
                    <a:pt x="2186" y="458"/>
                    <a:pt x="2206" y="436"/>
                    <a:pt x="2225" y="416"/>
                  </a:cubicBezTo>
                  <a:cubicBezTo>
                    <a:pt x="2244" y="395"/>
                    <a:pt x="2261" y="377"/>
                    <a:pt x="2277" y="359"/>
                  </a:cubicBezTo>
                  <a:cubicBezTo>
                    <a:pt x="2309" y="324"/>
                    <a:pt x="2335" y="293"/>
                    <a:pt x="2353" y="265"/>
                  </a:cubicBezTo>
                  <a:cubicBezTo>
                    <a:pt x="2434" y="157"/>
                    <a:pt x="2421" y="89"/>
                    <a:pt x="2375" y="15"/>
                  </a:cubicBezTo>
                  <a:cubicBezTo>
                    <a:pt x="2369" y="6"/>
                    <a:pt x="2357" y="1"/>
                    <a:pt x="23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14"/>
          <p:cNvGrpSpPr/>
          <p:nvPr/>
        </p:nvGrpSpPr>
        <p:grpSpPr>
          <a:xfrm>
            <a:off x="1933328" y="687692"/>
            <a:ext cx="587972" cy="361031"/>
            <a:chOff x="3020575" y="3728725"/>
            <a:chExt cx="463700" cy="284725"/>
          </a:xfrm>
        </p:grpSpPr>
        <p:sp>
          <p:nvSpPr>
            <p:cNvPr id="299" name="Google Shape;299;p14"/>
            <p:cNvSpPr/>
            <p:nvPr/>
          </p:nvSpPr>
          <p:spPr>
            <a:xfrm>
              <a:off x="3020575" y="3728725"/>
              <a:ext cx="463700" cy="284725"/>
            </a:xfrm>
            <a:custGeom>
              <a:avLst/>
              <a:gdLst/>
              <a:ahLst/>
              <a:cxnLst/>
              <a:rect l="l" t="t" r="r" b="b"/>
              <a:pathLst>
                <a:path w="18548" h="11389" extrusionOk="0">
                  <a:moveTo>
                    <a:pt x="12940" y="1"/>
                  </a:moveTo>
                  <a:cubicBezTo>
                    <a:pt x="12373" y="1"/>
                    <a:pt x="8707" y="3110"/>
                    <a:pt x="4490" y="7047"/>
                  </a:cubicBezTo>
                  <a:cubicBezTo>
                    <a:pt x="3843" y="7650"/>
                    <a:pt x="3192" y="8282"/>
                    <a:pt x="2537" y="8926"/>
                  </a:cubicBezTo>
                  <a:cubicBezTo>
                    <a:pt x="2455" y="9007"/>
                    <a:pt x="2374" y="9087"/>
                    <a:pt x="2291" y="9169"/>
                  </a:cubicBezTo>
                  <a:cubicBezTo>
                    <a:pt x="2133" y="9321"/>
                    <a:pt x="1974" y="9474"/>
                    <a:pt x="1816" y="9627"/>
                  </a:cubicBezTo>
                  <a:cubicBezTo>
                    <a:pt x="1509" y="9925"/>
                    <a:pt x="1200" y="10224"/>
                    <a:pt x="889" y="10524"/>
                  </a:cubicBezTo>
                  <a:cubicBezTo>
                    <a:pt x="594" y="10812"/>
                    <a:pt x="297" y="11100"/>
                    <a:pt x="2" y="11387"/>
                  </a:cubicBezTo>
                  <a:cubicBezTo>
                    <a:pt x="0" y="11388"/>
                    <a:pt x="0" y="11389"/>
                    <a:pt x="1" y="11389"/>
                  </a:cubicBezTo>
                  <a:cubicBezTo>
                    <a:pt x="2" y="11389"/>
                    <a:pt x="2" y="11389"/>
                    <a:pt x="3" y="11388"/>
                  </a:cubicBezTo>
                  <a:lnTo>
                    <a:pt x="19" y="11388"/>
                  </a:lnTo>
                  <a:lnTo>
                    <a:pt x="41" y="11387"/>
                  </a:lnTo>
                  <a:lnTo>
                    <a:pt x="82" y="11384"/>
                  </a:lnTo>
                  <a:lnTo>
                    <a:pt x="166" y="11381"/>
                  </a:lnTo>
                  <a:lnTo>
                    <a:pt x="333" y="11372"/>
                  </a:lnTo>
                  <a:lnTo>
                    <a:pt x="664" y="11356"/>
                  </a:lnTo>
                  <a:lnTo>
                    <a:pt x="1317" y="11323"/>
                  </a:lnTo>
                  <a:cubicBezTo>
                    <a:pt x="1740" y="11300"/>
                    <a:pt x="2161" y="11279"/>
                    <a:pt x="2584" y="11255"/>
                  </a:cubicBezTo>
                  <a:cubicBezTo>
                    <a:pt x="2785" y="11247"/>
                    <a:pt x="2987" y="11236"/>
                    <a:pt x="3188" y="11226"/>
                  </a:cubicBezTo>
                  <a:cubicBezTo>
                    <a:pt x="3304" y="11218"/>
                    <a:pt x="3419" y="11211"/>
                    <a:pt x="3535" y="11204"/>
                  </a:cubicBezTo>
                  <a:cubicBezTo>
                    <a:pt x="3766" y="11190"/>
                    <a:pt x="3997" y="11177"/>
                    <a:pt x="4227" y="11163"/>
                  </a:cubicBezTo>
                  <a:cubicBezTo>
                    <a:pt x="4456" y="11150"/>
                    <a:pt x="4687" y="11136"/>
                    <a:pt x="4915" y="11125"/>
                  </a:cubicBezTo>
                  <a:cubicBezTo>
                    <a:pt x="5145" y="11115"/>
                    <a:pt x="5373" y="11104"/>
                    <a:pt x="5600" y="11092"/>
                  </a:cubicBezTo>
                  <a:cubicBezTo>
                    <a:pt x="5827" y="11081"/>
                    <a:pt x="6054" y="11073"/>
                    <a:pt x="6280" y="11065"/>
                  </a:cubicBezTo>
                  <a:cubicBezTo>
                    <a:pt x="6731" y="11048"/>
                    <a:pt x="7178" y="11037"/>
                    <a:pt x="7618" y="11028"/>
                  </a:cubicBezTo>
                  <a:cubicBezTo>
                    <a:pt x="8649" y="11009"/>
                    <a:pt x="9646" y="11001"/>
                    <a:pt x="10591" y="11001"/>
                  </a:cubicBezTo>
                  <a:cubicBezTo>
                    <a:pt x="11028" y="11001"/>
                    <a:pt x="11455" y="11003"/>
                    <a:pt x="11868" y="11006"/>
                  </a:cubicBezTo>
                  <a:cubicBezTo>
                    <a:pt x="13173" y="11016"/>
                    <a:pt x="14349" y="11038"/>
                    <a:pt x="15337" y="11059"/>
                  </a:cubicBezTo>
                  <a:cubicBezTo>
                    <a:pt x="16541" y="11086"/>
                    <a:pt x="17464" y="11111"/>
                    <a:pt x="18003" y="11111"/>
                  </a:cubicBezTo>
                  <a:cubicBezTo>
                    <a:pt x="18348" y="11111"/>
                    <a:pt x="18535" y="11101"/>
                    <a:pt x="18537" y="11075"/>
                  </a:cubicBezTo>
                  <a:cubicBezTo>
                    <a:pt x="18548" y="10905"/>
                    <a:pt x="18392" y="10825"/>
                    <a:pt x="18140" y="10778"/>
                  </a:cubicBezTo>
                  <a:cubicBezTo>
                    <a:pt x="17889" y="10732"/>
                    <a:pt x="17545" y="10717"/>
                    <a:pt x="17182" y="10692"/>
                  </a:cubicBezTo>
                  <a:cubicBezTo>
                    <a:pt x="17516" y="10687"/>
                    <a:pt x="17812" y="10673"/>
                    <a:pt x="18025" y="10641"/>
                  </a:cubicBezTo>
                  <a:cubicBezTo>
                    <a:pt x="18238" y="10609"/>
                    <a:pt x="18369" y="10559"/>
                    <a:pt x="18375" y="10486"/>
                  </a:cubicBezTo>
                  <a:cubicBezTo>
                    <a:pt x="18376" y="10458"/>
                    <a:pt x="17967" y="10436"/>
                    <a:pt x="17318" y="10420"/>
                  </a:cubicBezTo>
                  <a:cubicBezTo>
                    <a:pt x="16753" y="10406"/>
                    <a:pt x="16007" y="10397"/>
                    <a:pt x="15194" y="10397"/>
                  </a:cubicBezTo>
                  <a:cubicBezTo>
                    <a:pt x="15072" y="10397"/>
                    <a:pt x="14949" y="10398"/>
                    <a:pt x="14825" y="10398"/>
                  </a:cubicBezTo>
                  <a:cubicBezTo>
                    <a:pt x="14347" y="10398"/>
                    <a:pt x="13853" y="10403"/>
                    <a:pt x="13363" y="10406"/>
                  </a:cubicBezTo>
                  <a:cubicBezTo>
                    <a:pt x="12872" y="10411"/>
                    <a:pt x="12388" y="10418"/>
                    <a:pt x="11929" y="10424"/>
                  </a:cubicBezTo>
                  <a:cubicBezTo>
                    <a:pt x="11469" y="10429"/>
                    <a:pt x="11035" y="10435"/>
                    <a:pt x="10651" y="10438"/>
                  </a:cubicBezTo>
                  <a:cubicBezTo>
                    <a:pt x="10471" y="10440"/>
                    <a:pt x="10302" y="10441"/>
                    <a:pt x="10145" y="10441"/>
                  </a:cubicBezTo>
                  <a:cubicBezTo>
                    <a:pt x="9964" y="10441"/>
                    <a:pt x="9800" y="10440"/>
                    <a:pt x="9655" y="10438"/>
                  </a:cubicBezTo>
                  <a:cubicBezTo>
                    <a:pt x="8411" y="10416"/>
                    <a:pt x="7232" y="10395"/>
                    <a:pt x="6112" y="10377"/>
                  </a:cubicBezTo>
                  <a:cubicBezTo>
                    <a:pt x="5551" y="10366"/>
                    <a:pt x="5008" y="10356"/>
                    <a:pt x="4477" y="10346"/>
                  </a:cubicBezTo>
                  <a:cubicBezTo>
                    <a:pt x="4213" y="10343"/>
                    <a:pt x="3951" y="10339"/>
                    <a:pt x="3693" y="10334"/>
                  </a:cubicBezTo>
                  <a:cubicBezTo>
                    <a:pt x="3564" y="10333"/>
                    <a:pt x="3437" y="10329"/>
                    <a:pt x="3309" y="10328"/>
                  </a:cubicBezTo>
                  <a:cubicBezTo>
                    <a:pt x="3277" y="10328"/>
                    <a:pt x="3246" y="10327"/>
                    <a:pt x="3214" y="10327"/>
                  </a:cubicBezTo>
                  <a:lnTo>
                    <a:pt x="3150" y="10327"/>
                  </a:lnTo>
                  <a:lnTo>
                    <a:pt x="3143" y="10325"/>
                  </a:lnTo>
                  <a:cubicBezTo>
                    <a:pt x="3121" y="10324"/>
                    <a:pt x="3099" y="10322"/>
                    <a:pt x="3077" y="10320"/>
                  </a:cubicBezTo>
                  <a:cubicBezTo>
                    <a:pt x="2908" y="10303"/>
                    <a:pt x="2791" y="10290"/>
                    <a:pt x="2718" y="10273"/>
                  </a:cubicBezTo>
                  <a:lnTo>
                    <a:pt x="2710" y="10271"/>
                  </a:lnTo>
                  <a:lnTo>
                    <a:pt x="2709" y="10271"/>
                  </a:lnTo>
                  <a:lnTo>
                    <a:pt x="2712" y="10269"/>
                  </a:lnTo>
                  <a:lnTo>
                    <a:pt x="2719" y="10264"/>
                  </a:lnTo>
                  <a:lnTo>
                    <a:pt x="2744" y="10244"/>
                  </a:lnTo>
                  <a:cubicBezTo>
                    <a:pt x="2761" y="10233"/>
                    <a:pt x="2777" y="10222"/>
                    <a:pt x="2793" y="10210"/>
                  </a:cubicBezTo>
                  <a:cubicBezTo>
                    <a:pt x="2822" y="10190"/>
                    <a:pt x="2850" y="10168"/>
                    <a:pt x="2879" y="10148"/>
                  </a:cubicBezTo>
                  <a:cubicBezTo>
                    <a:pt x="2932" y="10110"/>
                    <a:pt x="2976" y="10079"/>
                    <a:pt x="3015" y="10055"/>
                  </a:cubicBezTo>
                  <a:cubicBezTo>
                    <a:pt x="3034" y="10044"/>
                    <a:pt x="3052" y="10033"/>
                    <a:pt x="3068" y="10023"/>
                  </a:cubicBezTo>
                  <a:lnTo>
                    <a:pt x="3080" y="10017"/>
                  </a:lnTo>
                  <a:lnTo>
                    <a:pt x="3081" y="10016"/>
                  </a:lnTo>
                  <a:lnTo>
                    <a:pt x="3084" y="10012"/>
                  </a:lnTo>
                  <a:lnTo>
                    <a:pt x="3088" y="10009"/>
                  </a:lnTo>
                  <a:lnTo>
                    <a:pt x="3102" y="9996"/>
                  </a:lnTo>
                  <a:lnTo>
                    <a:pt x="3133" y="9969"/>
                  </a:lnTo>
                  <a:cubicBezTo>
                    <a:pt x="3174" y="9933"/>
                    <a:pt x="3215" y="9899"/>
                    <a:pt x="3256" y="9863"/>
                  </a:cubicBezTo>
                  <a:cubicBezTo>
                    <a:pt x="3417" y="9721"/>
                    <a:pt x="3575" y="9582"/>
                    <a:pt x="3733" y="9444"/>
                  </a:cubicBezTo>
                  <a:cubicBezTo>
                    <a:pt x="4044" y="9168"/>
                    <a:pt x="4345" y="8897"/>
                    <a:pt x="4632" y="8634"/>
                  </a:cubicBezTo>
                  <a:cubicBezTo>
                    <a:pt x="5132" y="8175"/>
                    <a:pt x="5607" y="7741"/>
                    <a:pt x="6053" y="7332"/>
                  </a:cubicBezTo>
                  <a:cubicBezTo>
                    <a:pt x="6058" y="7342"/>
                    <a:pt x="6062" y="7349"/>
                    <a:pt x="6067" y="7359"/>
                  </a:cubicBezTo>
                  <a:cubicBezTo>
                    <a:pt x="6145" y="7490"/>
                    <a:pt x="6340" y="7571"/>
                    <a:pt x="6448" y="7684"/>
                  </a:cubicBezTo>
                  <a:cubicBezTo>
                    <a:pt x="6619" y="7860"/>
                    <a:pt x="6758" y="8006"/>
                    <a:pt x="6823" y="8006"/>
                  </a:cubicBezTo>
                  <a:cubicBezTo>
                    <a:pt x="6829" y="8006"/>
                    <a:pt x="6835" y="8004"/>
                    <a:pt x="6839" y="8001"/>
                  </a:cubicBezTo>
                  <a:cubicBezTo>
                    <a:pt x="6982" y="7917"/>
                    <a:pt x="6946" y="7906"/>
                    <a:pt x="6934" y="7876"/>
                  </a:cubicBezTo>
                  <a:lnTo>
                    <a:pt x="6934" y="7876"/>
                  </a:lnTo>
                  <a:cubicBezTo>
                    <a:pt x="6946" y="7880"/>
                    <a:pt x="6959" y="7882"/>
                    <a:pt x="6974" y="7882"/>
                  </a:cubicBezTo>
                  <a:cubicBezTo>
                    <a:pt x="7004" y="7882"/>
                    <a:pt x="7040" y="7872"/>
                    <a:pt x="7081" y="7848"/>
                  </a:cubicBezTo>
                  <a:cubicBezTo>
                    <a:pt x="7129" y="7820"/>
                    <a:pt x="6801" y="7687"/>
                    <a:pt x="6753" y="7606"/>
                  </a:cubicBezTo>
                  <a:cubicBezTo>
                    <a:pt x="6645" y="7422"/>
                    <a:pt x="6687" y="7199"/>
                    <a:pt x="6630" y="7075"/>
                  </a:cubicBezTo>
                  <a:cubicBezTo>
                    <a:pt x="6596" y="7000"/>
                    <a:pt x="6567" y="6938"/>
                    <a:pt x="6542" y="6885"/>
                  </a:cubicBezTo>
                  <a:cubicBezTo>
                    <a:pt x="13055" y="907"/>
                    <a:pt x="13441" y="495"/>
                    <a:pt x="12998" y="21"/>
                  </a:cubicBezTo>
                  <a:cubicBezTo>
                    <a:pt x="12985" y="7"/>
                    <a:pt x="12966" y="1"/>
                    <a:pt x="12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4"/>
            <p:cNvSpPr/>
            <p:nvPr/>
          </p:nvSpPr>
          <p:spPr>
            <a:xfrm>
              <a:off x="3193400" y="3949475"/>
              <a:ext cx="22550" cy="33025"/>
            </a:xfrm>
            <a:custGeom>
              <a:avLst/>
              <a:gdLst/>
              <a:ahLst/>
              <a:cxnLst/>
              <a:rect l="l" t="t" r="r" b="b"/>
              <a:pathLst>
                <a:path w="902" h="1321" extrusionOk="0">
                  <a:moveTo>
                    <a:pt x="491" y="1"/>
                  </a:moveTo>
                  <a:cubicBezTo>
                    <a:pt x="442" y="1"/>
                    <a:pt x="376" y="13"/>
                    <a:pt x="286" y="33"/>
                  </a:cubicBezTo>
                  <a:cubicBezTo>
                    <a:pt x="81" y="77"/>
                    <a:pt x="1" y="300"/>
                    <a:pt x="53" y="536"/>
                  </a:cubicBezTo>
                  <a:cubicBezTo>
                    <a:pt x="82" y="673"/>
                    <a:pt x="239" y="800"/>
                    <a:pt x="306" y="930"/>
                  </a:cubicBezTo>
                  <a:cubicBezTo>
                    <a:pt x="414" y="1145"/>
                    <a:pt x="500" y="1321"/>
                    <a:pt x="563" y="1321"/>
                  </a:cubicBezTo>
                  <a:cubicBezTo>
                    <a:pt x="565" y="1321"/>
                    <a:pt x="568" y="1320"/>
                    <a:pt x="570" y="1320"/>
                  </a:cubicBezTo>
                  <a:cubicBezTo>
                    <a:pt x="732" y="1284"/>
                    <a:pt x="701" y="1264"/>
                    <a:pt x="700" y="1235"/>
                  </a:cubicBezTo>
                  <a:lnTo>
                    <a:pt x="700" y="1235"/>
                  </a:lnTo>
                  <a:cubicBezTo>
                    <a:pt x="719" y="1250"/>
                    <a:pt x="746" y="1259"/>
                    <a:pt x="784" y="1259"/>
                  </a:cubicBezTo>
                  <a:cubicBezTo>
                    <a:pt x="802" y="1259"/>
                    <a:pt x="823" y="1257"/>
                    <a:pt x="846" y="1252"/>
                  </a:cubicBezTo>
                  <a:cubicBezTo>
                    <a:pt x="902" y="1240"/>
                    <a:pt x="635" y="1031"/>
                    <a:pt x="617" y="946"/>
                  </a:cubicBezTo>
                  <a:cubicBezTo>
                    <a:pt x="574" y="752"/>
                    <a:pt x="687" y="566"/>
                    <a:pt x="674" y="440"/>
                  </a:cubicBezTo>
                  <a:cubicBezTo>
                    <a:pt x="641" y="103"/>
                    <a:pt x="633" y="1"/>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4"/>
            <p:cNvSpPr/>
            <p:nvPr/>
          </p:nvSpPr>
          <p:spPr>
            <a:xfrm>
              <a:off x="3265975" y="3854750"/>
              <a:ext cx="74000" cy="100925"/>
            </a:xfrm>
            <a:custGeom>
              <a:avLst/>
              <a:gdLst/>
              <a:ahLst/>
              <a:cxnLst/>
              <a:rect l="l" t="t" r="r" b="b"/>
              <a:pathLst>
                <a:path w="2960" h="4037" extrusionOk="0">
                  <a:moveTo>
                    <a:pt x="1512" y="0"/>
                  </a:moveTo>
                  <a:cubicBezTo>
                    <a:pt x="1415" y="0"/>
                    <a:pt x="1306" y="137"/>
                    <a:pt x="1185" y="345"/>
                  </a:cubicBezTo>
                  <a:cubicBezTo>
                    <a:pt x="1117" y="455"/>
                    <a:pt x="1046" y="590"/>
                    <a:pt x="968" y="737"/>
                  </a:cubicBezTo>
                  <a:cubicBezTo>
                    <a:pt x="891" y="883"/>
                    <a:pt x="806" y="1041"/>
                    <a:pt x="715" y="1206"/>
                  </a:cubicBezTo>
                  <a:cubicBezTo>
                    <a:pt x="698" y="1237"/>
                    <a:pt x="682" y="1266"/>
                    <a:pt x="665" y="1297"/>
                  </a:cubicBezTo>
                  <a:cubicBezTo>
                    <a:pt x="649" y="1329"/>
                    <a:pt x="633" y="1361"/>
                    <a:pt x="617" y="1392"/>
                  </a:cubicBezTo>
                  <a:lnTo>
                    <a:pt x="592" y="1440"/>
                  </a:lnTo>
                  <a:lnTo>
                    <a:pt x="587" y="1452"/>
                  </a:lnTo>
                  <a:cubicBezTo>
                    <a:pt x="585" y="1458"/>
                    <a:pt x="585" y="1458"/>
                    <a:pt x="578" y="1468"/>
                  </a:cubicBezTo>
                  <a:cubicBezTo>
                    <a:pt x="567" y="1487"/>
                    <a:pt x="559" y="1502"/>
                    <a:pt x="549" y="1518"/>
                  </a:cubicBezTo>
                  <a:cubicBezTo>
                    <a:pt x="510" y="1581"/>
                    <a:pt x="472" y="1644"/>
                    <a:pt x="435" y="1706"/>
                  </a:cubicBezTo>
                  <a:lnTo>
                    <a:pt x="407" y="1752"/>
                  </a:lnTo>
                  <a:cubicBezTo>
                    <a:pt x="398" y="1766"/>
                    <a:pt x="387" y="1782"/>
                    <a:pt x="376" y="1797"/>
                  </a:cubicBezTo>
                  <a:lnTo>
                    <a:pt x="316" y="1888"/>
                  </a:lnTo>
                  <a:lnTo>
                    <a:pt x="200" y="2063"/>
                  </a:lnTo>
                  <a:cubicBezTo>
                    <a:pt x="166" y="2118"/>
                    <a:pt x="129" y="2172"/>
                    <a:pt x="95" y="2227"/>
                  </a:cubicBezTo>
                  <a:cubicBezTo>
                    <a:pt x="64" y="2276"/>
                    <a:pt x="31" y="2324"/>
                    <a:pt x="0" y="2375"/>
                  </a:cubicBezTo>
                  <a:lnTo>
                    <a:pt x="26" y="2376"/>
                  </a:lnTo>
                  <a:cubicBezTo>
                    <a:pt x="30" y="2376"/>
                    <a:pt x="36" y="2376"/>
                    <a:pt x="42" y="2375"/>
                  </a:cubicBezTo>
                  <a:lnTo>
                    <a:pt x="59" y="2373"/>
                  </a:lnTo>
                  <a:lnTo>
                    <a:pt x="128" y="2366"/>
                  </a:lnTo>
                  <a:lnTo>
                    <a:pt x="261" y="2355"/>
                  </a:lnTo>
                  <a:cubicBezTo>
                    <a:pt x="345" y="2346"/>
                    <a:pt x="429" y="2338"/>
                    <a:pt x="510" y="2332"/>
                  </a:cubicBezTo>
                  <a:cubicBezTo>
                    <a:pt x="670" y="2317"/>
                    <a:pt x="815" y="2305"/>
                    <a:pt x="950" y="2295"/>
                  </a:cubicBezTo>
                  <a:cubicBezTo>
                    <a:pt x="987" y="2292"/>
                    <a:pt x="1026" y="2290"/>
                    <a:pt x="1063" y="2287"/>
                  </a:cubicBezTo>
                  <a:cubicBezTo>
                    <a:pt x="1081" y="2286"/>
                    <a:pt x="1099" y="2285"/>
                    <a:pt x="1117" y="2284"/>
                  </a:cubicBezTo>
                  <a:lnTo>
                    <a:pt x="1142" y="2281"/>
                  </a:lnTo>
                  <a:lnTo>
                    <a:pt x="1160" y="2280"/>
                  </a:lnTo>
                  <a:cubicBezTo>
                    <a:pt x="1209" y="2276"/>
                    <a:pt x="1257" y="2271"/>
                    <a:pt x="1304" y="2268"/>
                  </a:cubicBezTo>
                  <a:cubicBezTo>
                    <a:pt x="1398" y="2258"/>
                    <a:pt x="1489" y="2248"/>
                    <a:pt x="1577" y="2241"/>
                  </a:cubicBezTo>
                  <a:cubicBezTo>
                    <a:pt x="1750" y="2222"/>
                    <a:pt x="1907" y="2206"/>
                    <a:pt x="2037" y="2189"/>
                  </a:cubicBezTo>
                  <a:cubicBezTo>
                    <a:pt x="2067" y="2185"/>
                    <a:pt x="2094" y="2183"/>
                    <a:pt x="2121" y="2178"/>
                  </a:cubicBezTo>
                  <a:cubicBezTo>
                    <a:pt x="2132" y="2393"/>
                    <a:pt x="2150" y="2609"/>
                    <a:pt x="2144" y="2812"/>
                  </a:cubicBezTo>
                  <a:cubicBezTo>
                    <a:pt x="2127" y="3478"/>
                    <a:pt x="2111" y="4016"/>
                    <a:pt x="2175" y="4025"/>
                  </a:cubicBezTo>
                  <a:cubicBezTo>
                    <a:pt x="2194" y="4027"/>
                    <a:pt x="2211" y="4028"/>
                    <a:pt x="2225" y="4028"/>
                  </a:cubicBezTo>
                  <a:cubicBezTo>
                    <a:pt x="2337" y="4028"/>
                    <a:pt x="2325" y="3962"/>
                    <a:pt x="2337" y="3892"/>
                  </a:cubicBezTo>
                  <a:lnTo>
                    <a:pt x="2337" y="3892"/>
                  </a:lnTo>
                  <a:cubicBezTo>
                    <a:pt x="2353" y="3967"/>
                    <a:pt x="2390" y="4027"/>
                    <a:pt x="2461" y="4037"/>
                  </a:cubicBezTo>
                  <a:cubicBezTo>
                    <a:pt x="2461" y="4037"/>
                    <a:pt x="2462" y="4037"/>
                    <a:pt x="2462" y="4037"/>
                  </a:cubicBezTo>
                  <a:cubicBezTo>
                    <a:pt x="2517" y="4037"/>
                    <a:pt x="2389" y="3304"/>
                    <a:pt x="2417" y="3070"/>
                  </a:cubicBezTo>
                  <a:cubicBezTo>
                    <a:pt x="2486" y="2529"/>
                    <a:pt x="2688" y="2117"/>
                    <a:pt x="2743" y="1777"/>
                  </a:cubicBezTo>
                  <a:cubicBezTo>
                    <a:pt x="2942" y="549"/>
                    <a:pt x="2960" y="476"/>
                    <a:pt x="2608" y="434"/>
                  </a:cubicBezTo>
                  <a:cubicBezTo>
                    <a:pt x="2604" y="433"/>
                    <a:pt x="2599" y="433"/>
                    <a:pt x="2594" y="433"/>
                  </a:cubicBezTo>
                  <a:cubicBezTo>
                    <a:pt x="2391" y="433"/>
                    <a:pt x="2208" y="951"/>
                    <a:pt x="2130" y="1596"/>
                  </a:cubicBezTo>
                  <a:cubicBezTo>
                    <a:pt x="2121" y="1677"/>
                    <a:pt x="2116" y="1759"/>
                    <a:pt x="2115" y="1844"/>
                  </a:cubicBezTo>
                  <a:cubicBezTo>
                    <a:pt x="1837" y="1899"/>
                    <a:pt x="1454" y="1985"/>
                    <a:pt x="1278" y="1988"/>
                  </a:cubicBezTo>
                  <a:cubicBezTo>
                    <a:pt x="1260" y="1989"/>
                    <a:pt x="1241" y="1989"/>
                    <a:pt x="1222" y="1989"/>
                  </a:cubicBezTo>
                  <a:cubicBezTo>
                    <a:pt x="1203" y="1989"/>
                    <a:pt x="1184" y="1989"/>
                    <a:pt x="1166" y="1988"/>
                  </a:cubicBezTo>
                  <a:lnTo>
                    <a:pt x="1118" y="1988"/>
                  </a:lnTo>
                  <a:cubicBezTo>
                    <a:pt x="1108" y="1988"/>
                    <a:pt x="1099" y="1986"/>
                    <a:pt x="1088" y="1986"/>
                  </a:cubicBezTo>
                  <a:cubicBezTo>
                    <a:pt x="1048" y="1984"/>
                    <a:pt x="1011" y="1980"/>
                    <a:pt x="981" y="1973"/>
                  </a:cubicBezTo>
                  <a:cubicBezTo>
                    <a:pt x="950" y="1968"/>
                    <a:pt x="925" y="1961"/>
                    <a:pt x="908" y="1953"/>
                  </a:cubicBezTo>
                  <a:cubicBezTo>
                    <a:pt x="898" y="1948"/>
                    <a:pt x="892" y="1945"/>
                    <a:pt x="886" y="1941"/>
                  </a:cubicBezTo>
                  <a:cubicBezTo>
                    <a:pt x="884" y="1938"/>
                    <a:pt x="881" y="1937"/>
                    <a:pt x="880" y="1934"/>
                  </a:cubicBezTo>
                  <a:cubicBezTo>
                    <a:pt x="879" y="1932"/>
                    <a:pt x="879" y="1931"/>
                    <a:pt x="877" y="1931"/>
                  </a:cubicBezTo>
                  <a:cubicBezTo>
                    <a:pt x="879" y="1929"/>
                    <a:pt x="884" y="1925"/>
                    <a:pt x="887" y="1922"/>
                  </a:cubicBezTo>
                  <a:cubicBezTo>
                    <a:pt x="965" y="1856"/>
                    <a:pt x="1020" y="1816"/>
                    <a:pt x="1054" y="1797"/>
                  </a:cubicBezTo>
                  <a:cubicBezTo>
                    <a:pt x="1064" y="1792"/>
                    <a:pt x="1070" y="1787"/>
                    <a:pt x="1078" y="1785"/>
                  </a:cubicBezTo>
                  <a:lnTo>
                    <a:pt x="1086" y="1781"/>
                  </a:lnTo>
                  <a:lnTo>
                    <a:pt x="1090" y="1780"/>
                  </a:lnTo>
                  <a:lnTo>
                    <a:pt x="1092" y="1780"/>
                  </a:lnTo>
                  <a:lnTo>
                    <a:pt x="1092" y="1781"/>
                  </a:lnTo>
                  <a:cubicBezTo>
                    <a:pt x="1129" y="1731"/>
                    <a:pt x="1167" y="1680"/>
                    <a:pt x="1198" y="1630"/>
                  </a:cubicBezTo>
                  <a:cubicBezTo>
                    <a:pt x="1304" y="1462"/>
                    <a:pt x="1390" y="1308"/>
                    <a:pt x="1459" y="1169"/>
                  </a:cubicBezTo>
                  <a:cubicBezTo>
                    <a:pt x="1493" y="1100"/>
                    <a:pt x="1523" y="1033"/>
                    <a:pt x="1552" y="971"/>
                  </a:cubicBezTo>
                  <a:cubicBezTo>
                    <a:pt x="1579" y="910"/>
                    <a:pt x="1605" y="852"/>
                    <a:pt x="1625" y="797"/>
                  </a:cubicBezTo>
                  <a:cubicBezTo>
                    <a:pt x="1709" y="579"/>
                    <a:pt x="1751" y="422"/>
                    <a:pt x="1765" y="309"/>
                  </a:cubicBezTo>
                  <a:cubicBezTo>
                    <a:pt x="1778" y="197"/>
                    <a:pt x="1762" y="131"/>
                    <a:pt x="1723" y="87"/>
                  </a:cubicBezTo>
                  <a:cubicBezTo>
                    <a:pt x="1685" y="44"/>
                    <a:pt x="1621" y="23"/>
                    <a:pt x="1535" y="3"/>
                  </a:cubicBezTo>
                  <a:cubicBezTo>
                    <a:pt x="1528" y="1"/>
                    <a:pt x="1520" y="0"/>
                    <a:pt x="1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4"/>
            <p:cNvSpPr/>
            <p:nvPr/>
          </p:nvSpPr>
          <p:spPr>
            <a:xfrm>
              <a:off x="3358850" y="3865550"/>
              <a:ext cx="49925" cy="52775"/>
            </a:xfrm>
            <a:custGeom>
              <a:avLst/>
              <a:gdLst/>
              <a:ahLst/>
              <a:cxnLst/>
              <a:rect l="l" t="t" r="r" b="b"/>
              <a:pathLst>
                <a:path w="1997" h="2111" extrusionOk="0">
                  <a:moveTo>
                    <a:pt x="1261" y="1"/>
                  </a:moveTo>
                  <a:cubicBezTo>
                    <a:pt x="1115" y="1"/>
                    <a:pt x="953" y="11"/>
                    <a:pt x="784" y="32"/>
                  </a:cubicBezTo>
                  <a:cubicBezTo>
                    <a:pt x="693" y="43"/>
                    <a:pt x="600" y="63"/>
                    <a:pt x="506" y="87"/>
                  </a:cubicBezTo>
                  <a:cubicBezTo>
                    <a:pt x="463" y="96"/>
                    <a:pt x="419" y="104"/>
                    <a:pt x="376" y="114"/>
                  </a:cubicBezTo>
                  <a:cubicBezTo>
                    <a:pt x="333" y="123"/>
                    <a:pt x="289" y="133"/>
                    <a:pt x="246" y="141"/>
                  </a:cubicBezTo>
                  <a:cubicBezTo>
                    <a:pt x="160" y="161"/>
                    <a:pt x="79" y="179"/>
                    <a:pt x="1" y="198"/>
                  </a:cubicBezTo>
                  <a:cubicBezTo>
                    <a:pt x="16" y="383"/>
                    <a:pt x="32" y="554"/>
                    <a:pt x="47" y="708"/>
                  </a:cubicBezTo>
                  <a:cubicBezTo>
                    <a:pt x="60" y="799"/>
                    <a:pt x="74" y="890"/>
                    <a:pt x="80" y="981"/>
                  </a:cubicBezTo>
                  <a:cubicBezTo>
                    <a:pt x="131" y="1606"/>
                    <a:pt x="172" y="2109"/>
                    <a:pt x="236" y="2111"/>
                  </a:cubicBezTo>
                  <a:cubicBezTo>
                    <a:pt x="239" y="2111"/>
                    <a:pt x="241" y="2111"/>
                    <a:pt x="244" y="2111"/>
                  </a:cubicBezTo>
                  <a:cubicBezTo>
                    <a:pt x="401" y="2111"/>
                    <a:pt x="377" y="2045"/>
                    <a:pt x="383" y="1971"/>
                  </a:cubicBezTo>
                  <a:lnTo>
                    <a:pt x="383" y="1971"/>
                  </a:lnTo>
                  <a:cubicBezTo>
                    <a:pt x="407" y="2040"/>
                    <a:pt x="451" y="2093"/>
                    <a:pt x="523" y="2094"/>
                  </a:cubicBezTo>
                  <a:cubicBezTo>
                    <a:pt x="523" y="2094"/>
                    <a:pt x="523" y="2094"/>
                    <a:pt x="523" y="2094"/>
                  </a:cubicBezTo>
                  <a:cubicBezTo>
                    <a:pt x="580" y="2094"/>
                    <a:pt x="376" y="1419"/>
                    <a:pt x="380" y="1196"/>
                  </a:cubicBezTo>
                  <a:cubicBezTo>
                    <a:pt x="382" y="1049"/>
                    <a:pt x="397" y="913"/>
                    <a:pt x="416" y="785"/>
                  </a:cubicBezTo>
                  <a:cubicBezTo>
                    <a:pt x="419" y="769"/>
                    <a:pt x="421" y="753"/>
                    <a:pt x="424" y="738"/>
                  </a:cubicBezTo>
                  <a:lnTo>
                    <a:pt x="428" y="715"/>
                  </a:lnTo>
                  <a:cubicBezTo>
                    <a:pt x="430" y="711"/>
                    <a:pt x="431" y="709"/>
                    <a:pt x="432" y="704"/>
                  </a:cubicBezTo>
                  <a:cubicBezTo>
                    <a:pt x="437" y="691"/>
                    <a:pt x="442" y="679"/>
                    <a:pt x="448" y="670"/>
                  </a:cubicBezTo>
                  <a:cubicBezTo>
                    <a:pt x="459" y="650"/>
                    <a:pt x="471" y="638"/>
                    <a:pt x="482" y="630"/>
                  </a:cubicBezTo>
                  <a:cubicBezTo>
                    <a:pt x="525" y="643"/>
                    <a:pt x="552" y="655"/>
                    <a:pt x="566" y="667"/>
                  </a:cubicBezTo>
                  <a:lnTo>
                    <a:pt x="571" y="671"/>
                  </a:lnTo>
                  <a:cubicBezTo>
                    <a:pt x="570" y="672"/>
                    <a:pt x="579" y="672"/>
                    <a:pt x="582" y="672"/>
                  </a:cubicBezTo>
                  <a:lnTo>
                    <a:pt x="654" y="672"/>
                  </a:lnTo>
                  <a:cubicBezTo>
                    <a:pt x="692" y="672"/>
                    <a:pt x="726" y="671"/>
                    <a:pt x="761" y="668"/>
                  </a:cubicBezTo>
                  <a:cubicBezTo>
                    <a:pt x="1927" y="577"/>
                    <a:pt x="1997" y="577"/>
                    <a:pt x="1952" y="226"/>
                  </a:cubicBezTo>
                  <a:cubicBezTo>
                    <a:pt x="1934" y="75"/>
                    <a:pt x="1651" y="1"/>
                    <a:pt x="1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4"/>
            <p:cNvSpPr/>
            <p:nvPr/>
          </p:nvSpPr>
          <p:spPr>
            <a:xfrm>
              <a:off x="3345550" y="3900850"/>
              <a:ext cx="70300" cy="62775"/>
            </a:xfrm>
            <a:custGeom>
              <a:avLst/>
              <a:gdLst/>
              <a:ahLst/>
              <a:cxnLst/>
              <a:rect l="l" t="t" r="r" b="b"/>
              <a:pathLst>
                <a:path w="2812" h="2511" extrusionOk="0">
                  <a:moveTo>
                    <a:pt x="1831" y="0"/>
                  </a:moveTo>
                  <a:cubicBezTo>
                    <a:pt x="1777" y="0"/>
                    <a:pt x="1727" y="4"/>
                    <a:pt x="1679" y="11"/>
                  </a:cubicBezTo>
                  <a:cubicBezTo>
                    <a:pt x="1604" y="21"/>
                    <a:pt x="1543" y="35"/>
                    <a:pt x="1485" y="53"/>
                  </a:cubicBezTo>
                  <a:cubicBezTo>
                    <a:pt x="1372" y="86"/>
                    <a:pt x="1291" y="124"/>
                    <a:pt x="1228" y="158"/>
                  </a:cubicBezTo>
                  <a:cubicBezTo>
                    <a:pt x="1104" y="230"/>
                    <a:pt x="1056" y="289"/>
                    <a:pt x="1042" y="348"/>
                  </a:cubicBezTo>
                  <a:cubicBezTo>
                    <a:pt x="1027" y="408"/>
                    <a:pt x="1050" y="470"/>
                    <a:pt x="1088" y="549"/>
                  </a:cubicBezTo>
                  <a:cubicBezTo>
                    <a:pt x="1112" y="596"/>
                    <a:pt x="1177" y="617"/>
                    <a:pt x="1274" y="618"/>
                  </a:cubicBezTo>
                  <a:cubicBezTo>
                    <a:pt x="1277" y="618"/>
                    <a:pt x="1280" y="618"/>
                    <a:pt x="1282" y="618"/>
                  </a:cubicBezTo>
                  <a:cubicBezTo>
                    <a:pt x="1378" y="618"/>
                    <a:pt x="1502" y="601"/>
                    <a:pt x="1633" y="595"/>
                  </a:cubicBezTo>
                  <a:cubicBezTo>
                    <a:pt x="1650" y="594"/>
                    <a:pt x="1666" y="594"/>
                    <a:pt x="1683" y="594"/>
                  </a:cubicBezTo>
                  <a:cubicBezTo>
                    <a:pt x="1700" y="594"/>
                    <a:pt x="1716" y="594"/>
                    <a:pt x="1733" y="595"/>
                  </a:cubicBezTo>
                  <a:cubicBezTo>
                    <a:pt x="1765" y="596"/>
                    <a:pt x="1799" y="601"/>
                    <a:pt x="1832" y="604"/>
                  </a:cubicBezTo>
                  <a:cubicBezTo>
                    <a:pt x="1897" y="615"/>
                    <a:pt x="1961" y="635"/>
                    <a:pt x="2010" y="662"/>
                  </a:cubicBezTo>
                  <a:cubicBezTo>
                    <a:pt x="2036" y="676"/>
                    <a:pt x="2055" y="692"/>
                    <a:pt x="2073" y="708"/>
                  </a:cubicBezTo>
                  <a:cubicBezTo>
                    <a:pt x="2091" y="724"/>
                    <a:pt x="2105" y="743"/>
                    <a:pt x="2117" y="763"/>
                  </a:cubicBezTo>
                  <a:cubicBezTo>
                    <a:pt x="2144" y="805"/>
                    <a:pt x="2165" y="866"/>
                    <a:pt x="2175" y="945"/>
                  </a:cubicBezTo>
                  <a:cubicBezTo>
                    <a:pt x="2181" y="990"/>
                    <a:pt x="2185" y="1039"/>
                    <a:pt x="2185" y="1092"/>
                  </a:cubicBezTo>
                  <a:cubicBezTo>
                    <a:pt x="2185" y="1144"/>
                    <a:pt x="2181" y="1199"/>
                    <a:pt x="2172" y="1257"/>
                  </a:cubicBezTo>
                  <a:cubicBezTo>
                    <a:pt x="2158" y="1371"/>
                    <a:pt x="2128" y="1490"/>
                    <a:pt x="2080" y="1605"/>
                  </a:cubicBezTo>
                  <a:cubicBezTo>
                    <a:pt x="2033" y="1719"/>
                    <a:pt x="1967" y="1829"/>
                    <a:pt x="1885" y="1924"/>
                  </a:cubicBezTo>
                  <a:cubicBezTo>
                    <a:pt x="1876" y="1936"/>
                    <a:pt x="1865" y="1949"/>
                    <a:pt x="1853" y="1960"/>
                  </a:cubicBezTo>
                  <a:lnTo>
                    <a:pt x="1821" y="1993"/>
                  </a:lnTo>
                  <a:cubicBezTo>
                    <a:pt x="1798" y="2014"/>
                    <a:pt x="1774" y="2033"/>
                    <a:pt x="1751" y="2053"/>
                  </a:cubicBezTo>
                  <a:cubicBezTo>
                    <a:pt x="1725" y="2070"/>
                    <a:pt x="1702" y="2090"/>
                    <a:pt x="1676" y="2106"/>
                  </a:cubicBezTo>
                  <a:cubicBezTo>
                    <a:pt x="1649" y="2121"/>
                    <a:pt x="1623" y="2137"/>
                    <a:pt x="1595" y="2149"/>
                  </a:cubicBezTo>
                  <a:cubicBezTo>
                    <a:pt x="1571" y="2158"/>
                    <a:pt x="1548" y="2170"/>
                    <a:pt x="1524" y="2178"/>
                  </a:cubicBezTo>
                  <a:lnTo>
                    <a:pt x="1451" y="2202"/>
                  </a:lnTo>
                  <a:cubicBezTo>
                    <a:pt x="1428" y="2208"/>
                    <a:pt x="1403" y="2213"/>
                    <a:pt x="1381" y="2219"/>
                  </a:cubicBezTo>
                  <a:cubicBezTo>
                    <a:pt x="1356" y="2223"/>
                    <a:pt x="1332" y="2225"/>
                    <a:pt x="1307" y="2228"/>
                  </a:cubicBezTo>
                  <a:cubicBezTo>
                    <a:pt x="1281" y="2231"/>
                    <a:pt x="1254" y="2232"/>
                    <a:pt x="1227" y="2232"/>
                  </a:cubicBezTo>
                  <a:cubicBezTo>
                    <a:pt x="1157" y="2232"/>
                    <a:pt x="1088" y="2224"/>
                    <a:pt x="1022" y="2210"/>
                  </a:cubicBezTo>
                  <a:cubicBezTo>
                    <a:pt x="930" y="2191"/>
                    <a:pt x="848" y="2156"/>
                    <a:pt x="770" y="2121"/>
                  </a:cubicBezTo>
                  <a:cubicBezTo>
                    <a:pt x="735" y="2099"/>
                    <a:pt x="697" y="2081"/>
                    <a:pt x="666" y="2057"/>
                  </a:cubicBezTo>
                  <a:cubicBezTo>
                    <a:pt x="650" y="2046"/>
                    <a:pt x="633" y="2036"/>
                    <a:pt x="619" y="2024"/>
                  </a:cubicBezTo>
                  <a:cubicBezTo>
                    <a:pt x="604" y="2011"/>
                    <a:pt x="590" y="1999"/>
                    <a:pt x="576" y="1989"/>
                  </a:cubicBezTo>
                  <a:cubicBezTo>
                    <a:pt x="464" y="1895"/>
                    <a:pt x="398" y="1791"/>
                    <a:pt x="357" y="1718"/>
                  </a:cubicBezTo>
                  <a:cubicBezTo>
                    <a:pt x="334" y="1681"/>
                    <a:pt x="322" y="1650"/>
                    <a:pt x="308" y="1629"/>
                  </a:cubicBezTo>
                  <a:cubicBezTo>
                    <a:pt x="298" y="1610"/>
                    <a:pt x="288" y="1600"/>
                    <a:pt x="280" y="1600"/>
                  </a:cubicBezTo>
                  <a:cubicBezTo>
                    <a:pt x="280" y="1600"/>
                    <a:pt x="279" y="1600"/>
                    <a:pt x="278" y="1600"/>
                  </a:cubicBezTo>
                  <a:cubicBezTo>
                    <a:pt x="115" y="1623"/>
                    <a:pt x="160" y="1747"/>
                    <a:pt x="215" y="1872"/>
                  </a:cubicBezTo>
                  <a:cubicBezTo>
                    <a:pt x="193" y="1848"/>
                    <a:pt x="178" y="1821"/>
                    <a:pt x="160" y="1799"/>
                  </a:cubicBezTo>
                  <a:cubicBezTo>
                    <a:pt x="144" y="1777"/>
                    <a:pt x="125" y="1757"/>
                    <a:pt x="109" y="1739"/>
                  </a:cubicBezTo>
                  <a:cubicBezTo>
                    <a:pt x="81" y="1709"/>
                    <a:pt x="53" y="1690"/>
                    <a:pt x="23" y="1690"/>
                  </a:cubicBezTo>
                  <a:cubicBezTo>
                    <a:pt x="17" y="1690"/>
                    <a:pt x="12" y="1691"/>
                    <a:pt x="7" y="1692"/>
                  </a:cubicBezTo>
                  <a:cubicBezTo>
                    <a:pt x="0" y="1693"/>
                    <a:pt x="1" y="1716"/>
                    <a:pt x="12" y="1756"/>
                  </a:cubicBezTo>
                  <a:cubicBezTo>
                    <a:pt x="14" y="1764"/>
                    <a:pt x="17" y="1775"/>
                    <a:pt x="22" y="1788"/>
                  </a:cubicBezTo>
                  <a:cubicBezTo>
                    <a:pt x="27" y="1799"/>
                    <a:pt x="30" y="1810"/>
                    <a:pt x="37" y="1823"/>
                  </a:cubicBezTo>
                  <a:cubicBezTo>
                    <a:pt x="48" y="1849"/>
                    <a:pt x="60" y="1879"/>
                    <a:pt x="77" y="1909"/>
                  </a:cubicBezTo>
                  <a:cubicBezTo>
                    <a:pt x="145" y="2033"/>
                    <a:pt x="269" y="2178"/>
                    <a:pt x="427" y="2282"/>
                  </a:cubicBezTo>
                  <a:cubicBezTo>
                    <a:pt x="584" y="2387"/>
                    <a:pt x="767" y="2456"/>
                    <a:pt x="934" y="2486"/>
                  </a:cubicBezTo>
                  <a:cubicBezTo>
                    <a:pt x="1031" y="2505"/>
                    <a:pt x="1123" y="2510"/>
                    <a:pt x="1202" y="2510"/>
                  </a:cubicBezTo>
                  <a:cubicBezTo>
                    <a:pt x="1257" y="2510"/>
                    <a:pt x="1306" y="2508"/>
                    <a:pt x="1347" y="2505"/>
                  </a:cubicBezTo>
                  <a:cubicBezTo>
                    <a:pt x="1403" y="2505"/>
                    <a:pt x="1458" y="2495"/>
                    <a:pt x="1514" y="2488"/>
                  </a:cubicBezTo>
                  <a:cubicBezTo>
                    <a:pt x="1565" y="2476"/>
                    <a:pt x="1619" y="2467"/>
                    <a:pt x="1669" y="2450"/>
                  </a:cubicBezTo>
                  <a:cubicBezTo>
                    <a:pt x="1694" y="2441"/>
                    <a:pt x="1720" y="2434"/>
                    <a:pt x="1745" y="2425"/>
                  </a:cubicBezTo>
                  <a:lnTo>
                    <a:pt x="1817" y="2397"/>
                  </a:lnTo>
                  <a:cubicBezTo>
                    <a:pt x="1841" y="2387"/>
                    <a:pt x="1864" y="2375"/>
                    <a:pt x="1886" y="2365"/>
                  </a:cubicBezTo>
                  <a:cubicBezTo>
                    <a:pt x="1909" y="2354"/>
                    <a:pt x="1934" y="2343"/>
                    <a:pt x="1955" y="2330"/>
                  </a:cubicBezTo>
                  <a:cubicBezTo>
                    <a:pt x="1977" y="2317"/>
                    <a:pt x="1999" y="2306"/>
                    <a:pt x="2021" y="2293"/>
                  </a:cubicBezTo>
                  <a:cubicBezTo>
                    <a:pt x="2042" y="2279"/>
                    <a:pt x="2063" y="2266"/>
                    <a:pt x="2083" y="2252"/>
                  </a:cubicBezTo>
                  <a:cubicBezTo>
                    <a:pt x="2124" y="2226"/>
                    <a:pt x="2161" y="2194"/>
                    <a:pt x="2201" y="2166"/>
                  </a:cubicBezTo>
                  <a:cubicBezTo>
                    <a:pt x="2274" y="2105"/>
                    <a:pt x="2344" y="2041"/>
                    <a:pt x="2405" y="1973"/>
                  </a:cubicBezTo>
                  <a:cubicBezTo>
                    <a:pt x="2527" y="1836"/>
                    <a:pt x="2626" y="1688"/>
                    <a:pt x="2693" y="1533"/>
                  </a:cubicBezTo>
                  <a:cubicBezTo>
                    <a:pt x="2709" y="1495"/>
                    <a:pt x="2724" y="1456"/>
                    <a:pt x="2739" y="1418"/>
                  </a:cubicBezTo>
                  <a:cubicBezTo>
                    <a:pt x="2751" y="1380"/>
                    <a:pt x="2763" y="1340"/>
                    <a:pt x="2774" y="1301"/>
                  </a:cubicBezTo>
                  <a:cubicBezTo>
                    <a:pt x="2794" y="1222"/>
                    <a:pt x="2806" y="1143"/>
                    <a:pt x="2809" y="1064"/>
                  </a:cubicBezTo>
                  <a:cubicBezTo>
                    <a:pt x="2811" y="993"/>
                    <a:pt x="2810" y="921"/>
                    <a:pt x="2803" y="851"/>
                  </a:cubicBezTo>
                  <a:cubicBezTo>
                    <a:pt x="2794" y="781"/>
                    <a:pt x="2779" y="711"/>
                    <a:pt x="2758" y="644"/>
                  </a:cubicBezTo>
                  <a:cubicBezTo>
                    <a:pt x="2735" y="575"/>
                    <a:pt x="2707" y="509"/>
                    <a:pt x="2671" y="447"/>
                  </a:cubicBezTo>
                  <a:cubicBezTo>
                    <a:pt x="2633" y="386"/>
                    <a:pt x="2591" y="328"/>
                    <a:pt x="2542" y="280"/>
                  </a:cubicBezTo>
                  <a:cubicBezTo>
                    <a:pt x="2444" y="179"/>
                    <a:pt x="2330" y="113"/>
                    <a:pt x="2225" y="71"/>
                  </a:cubicBezTo>
                  <a:cubicBezTo>
                    <a:pt x="2119" y="29"/>
                    <a:pt x="2020" y="12"/>
                    <a:pt x="1928" y="5"/>
                  </a:cubicBezTo>
                  <a:cubicBezTo>
                    <a:pt x="1895" y="2"/>
                    <a:pt x="1862" y="0"/>
                    <a:pt x="18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4"/>
            <p:cNvSpPr/>
            <p:nvPr/>
          </p:nvSpPr>
          <p:spPr>
            <a:xfrm>
              <a:off x="3397475" y="3831925"/>
              <a:ext cx="43175" cy="35225"/>
            </a:xfrm>
            <a:custGeom>
              <a:avLst/>
              <a:gdLst/>
              <a:ahLst/>
              <a:cxnLst/>
              <a:rect l="l" t="t" r="r" b="b"/>
              <a:pathLst>
                <a:path w="1727" h="1409" extrusionOk="0">
                  <a:moveTo>
                    <a:pt x="356" y="0"/>
                  </a:moveTo>
                  <a:cubicBezTo>
                    <a:pt x="330" y="0"/>
                    <a:pt x="303" y="8"/>
                    <a:pt x="275" y="23"/>
                  </a:cubicBezTo>
                  <a:cubicBezTo>
                    <a:pt x="208" y="56"/>
                    <a:pt x="136" y="130"/>
                    <a:pt x="83" y="240"/>
                  </a:cubicBezTo>
                  <a:cubicBezTo>
                    <a:pt x="31" y="352"/>
                    <a:pt x="1" y="502"/>
                    <a:pt x="22" y="672"/>
                  </a:cubicBezTo>
                  <a:cubicBezTo>
                    <a:pt x="30" y="753"/>
                    <a:pt x="54" y="841"/>
                    <a:pt x="95" y="927"/>
                  </a:cubicBezTo>
                  <a:cubicBezTo>
                    <a:pt x="137" y="1014"/>
                    <a:pt x="196" y="1098"/>
                    <a:pt x="267" y="1168"/>
                  </a:cubicBezTo>
                  <a:cubicBezTo>
                    <a:pt x="351" y="1252"/>
                    <a:pt x="454" y="1315"/>
                    <a:pt x="566" y="1355"/>
                  </a:cubicBezTo>
                  <a:cubicBezTo>
                    <a:pt x="668" y="1392"/>
                    <a:pt x="776" y="1408"/>
                    <a:pt x="883" y="1408"/>
                  </a:cubicBezTo>
                  <a:cubicBezTo>
                    <a:pt x="892" y="1408"/>
                    <a:pt x="902" y="1408"/>
                    <a:pt x="912" y="1408"/>
                  </a:cubicBezTo>
                  <a:cubicBezTo>
                    <a:pt x="1029" y="1403"/>
                    <a:pt x="1142" y="1376"/>
                    <a:pt x="1245" y="1330"/>
                  </a:cubicBezTo>
                  <a:cubicBezTo>
                    <a:pt x="1349" y="1284"/>
                    <a:pt x="1436" y="1222"/>
                    <a:pt x="1512" y="1153"/>
                  </a:cubicBezTo>
                  <a:cubicBezTo>
                    <a:pt x="1577" y="1093"/>
                    <a:pt x="1630" y="1025"/>
                    <a:pt x="1667" y="948"/>
                  </a:cubicBezTo>
                  <a:cubicBezTo>
                    <a:pt x="1684" y="910"/>
                    <a:pt x="1700" y="872"/>
                    <a:pt x="1710" y="831"/>
                  </a:cubicBezTo>
                  <a:cubicBezTo>
                    <a:pt x="1721" y="792"/>
                    <a:pt x="1725" y="753"/>
                    <a:pt x="1726" y="712"/>
                  </a:cubicBezTo>
                  <a:cubicBezTo>
                    <a:pt x="1727" y="631"/>
                    <a:pt x="1707" y="560"/>
                    <a:pt x="1680" y="501"/>
                  </a:cubicBezTo>
                  <a:cubicBezTo>
                    <a:pt x="1652" y="442"/>
                    <a:pt x="1615" y="394"/>
                    <a:pt x="1577" y="356"/>
                  </a:cubicBezTo>
                  <a:cubicBezTo>
                    <a:pt x="1499" y="281"/>
                    <a:pt x="1411" y="251"/>
                    <a:pt x="1354" y="250"/>
                  </a:cubicBezTo>
                  <a:cubicBezTo>
                    <a:pt x="1339" y="250"/>
                    <a:pt x="1325" y="251"/>
                    <a:pt x="1314" y="253"/>
                  </a:cubicBezTo>
                  <a:cubicBezTo>
                    <a:pt x="1304" y="254"/>
                    <a:pt x="1295" y="259"/>
                    <a:pt x="1288" y="261"/>
                  </a:cubicBezTo>
                  <a:cubicBezTo>
                    <a:pt x="1274" y="267"/>
                    <a:pt x="1266" y="275"/>
                    <a:pt x="1266" y="282"/>
                  </a:cubicBezTo>
                  <a:cubicBezTo>
                    <a:pt x="1269" y="450"/>
                    <a:pt x="1291" y="421"/>
                    <a:pt x="1323" y="441"/>
                  </a:cubicBezTo>
                  <a:cubicBezTo>
                    <a:pt x="1313" y="442"/>
                    <a:pt x="1304" y="449"/>
                    <a:pt x="1297" y="454"/>
                  </a:cubicBezTo>
                  <a:cubicBezTo>
                    <a:pt x="1290" y="461"/>
                    <a:pt x="1284" y="470"/>
                    <a:pt x="1279" y="481"/>
                  </a:cubicBezTo>
                  <a:cubicBezTo>
                    <a:pt x="1274" y="492"/>
                    <a:pt x="1270" y="506"/>
                    <a:pt x="1268" y="520"/>
                  </a:cubicBezTo>
                  <a:cubicBezTo>
                    <a:pt x="1266" y="527"/>
                    <a:pt x="1265" y="535"/>
                    <a:pt x="1265" y="543"/>
                  </a:cubicBezTo>
                  <a:cubicBezTo>
                    <a:pt x="1265" y="551"/>
                    <a:pt x="1264" y="556"/>
                    <a:pt x="1264" y="563"/>
                  </a:cubicBezTo>
                  <a:cubicBezTo>
                    <a:pt x="1264" y="566"/>
                    <a:pt x="1263" y="567"/>
                    <a:pt x="1263" y="570"/>
                  </a:cubicBezTo>
                  <a:cubicBezTo>
                    <a:pt x="1262" y="572"/>
                    <a:pt x="1262" y="573"/>
                    <a:pt x="1262" y="573"/>
                  </a:cubicBezTo>
                  <a:cubicBezTo>
                    <a:pt x="1262" y="573"/>
                    <a:pt x="1263" y="570"/>
                    <a:pt x="1264" y="568"/>
                  </a:cubicBezTo>
                  <a:cubicBezTo>
                    <a:pt x="1268" y="565"/>
                    <a:pt x="1276" y="557"/>
                    <a:pt x="1291" y="557"/>
                  </a:cubicBezTo>
                  <a:cubicBezTo>
                    <a:pt x="1292" y="557"/>
                    <a:pt x="1294" y="557"/>
                    <a:pt x="1295" y="557"/>
                  </a:cubicBezTo>
                  <a:cubicBezTo>
                    <a:pt x="1310" y="557"/>
                    <a:pt x="1326" y="562"/>
                    <a:pt x="1345" y="571"/>
                  </a:cubicBezTo>
                  <a:cubicBezTo>
                    <a:pt x="1365" y="581"/>
                    <a:pt x="1386" y="597"/>
                    <a:pt x="1403" y="616"/>
                  </a:cubicBezTo>
                  <a:cubicBezTo>
                    <a:pt x="1419" y="636"/>
                    <a:pt x="1432" y="658"/>
                    <a:pt x="1440" y="681"/>
                  </a:cubicBezTo>
                  <a:cubicBezTo>
                    <a:pt x="1448" y="702"/>
                    <a:pt x="1448" y="731"/>
                    <a:pt x="1446" y="755"/>
                  </a:cubicBezTo>
                  <a:cubicBezTo>
                    <a:pt x="1441" y="780"/>
                    <a:pt x="1435" y="801"/>
                    <a:pt x="1424" y="815"/>
                  </a:cubicBezTo>
                  <a:cubicBezTo>
                    <a:pt x="1379" y="884"/>
                    <a:pt x="1303" y="931"/>
                    <a:pt x="1229" y="949"/>
                  </a:cubicBezTo>
                  <a:cubicBezTo>
                    <a:pt x="1199" y="957"/>
                    <a:pt x="1170" y="961"/>
                    <a:pt x="1142" y="961"/>
                  </a:cubicBezTo>
                  <a:cubicBezTo>
                    <a:pt x="1134" y="961"/>
                    <a:pt x="1127" y="961"/>
                    <a:pt x="1119" y="960"/>
                  </a:cubicBezTo>
                  <a:cubicBezTo>
                    <a:pt x="1082" y="958"/>
                    <a:pt x="1049" y="953"/>
                    <a:pt x="1018" y="942"/>
                  </a:cubicBezTo>
                  <a:cubicBezTo>
                    <a:pt x="955" y="921"/>
                    <a:pt x="903" y="889"/>
                    <a:pt x="860" y="856"/>
                  </a:cubicBezTo>
                  <a:cubicBezTo>
                    <a:pt x="817" y="823"/>
                    <a:pt x="783" y="788"/>
                    <a:pt x="753" y="760"/>
                  </a:cubicBezTo>
                  <a:cubicBezTo>
                    <a:pt x="724" y="734"/>
                    <a:pt x="702" y="708"/>
                    <a:pt x="686" y="683"/>
                  </a:cubicBezTo>
                  <a:cubicBezTo>
                    <a:pt x="670" y="657"/>
                    <a:pt x="659" y="631"/>
                    <a:pt x="651" y="606"/>
                  </a:cubicBezTo>
                  <a:cubicBezTo>
                    <a:pt x="634" y="554"/>
                    <a:pt x="627" y="506"/>
                    <a:pt x="626" y="463"/>
                  </a:cubicBezTo>
                  <a:cubicBezTo>
                    <a:pt x="625" y="419"/>
                    <a:pt x="629" y="383"/>
                    <a:pt x="632" y="353"/>
                  </a:cubicBezTo>
                  <a:cubicBezTo>
                    <a:pt x="634" y="337"/>
                    <a:pt x="637" y="325"/>
                    <a:pt x="637" y="311"/>
                  </a:cubicBezTo>
                  <a:cubicBezTo>
                    <a:pt x="638" y="299"/>
                    <a:pt x="638" y="288"/>
                    <a:pt x="638" y="276"/>
                  </a:cubicBezTo>
                  <a:cubicBezTo>
                    <a:pt x="638" y="265"/>
                    <a:pt x="637" y="254"/>
                    <a:pt x="636" y="245"/>
                  </a:cubicBezTo>
                  <a:cubicBezTo>
                    <a:pt x="634" y="235"/>
                    <a:pt x="631" y="226"/>
                    <a:pt x="627" y="215"/>
                  </a:cubicBezTo>
                  <a:cubicBezTo>
                    <a:pt x="619" y="195"/>
                    <a:pt x="609" y="177"/>
                    <a:pt x="593" y="158"/>
                  </a:cubicBezTo>
                  <a:cubicBezTo>
                    <a:pt x="560" y="119"/>
                    <a:pt x="509" y="77"/>
                    <a:pt x="438" y="24"/>
                  </a:cubicBezTo>
                  <a:cubicBezTo>
                    <a:pt x="416" y="9"/>
                    <a:pt x="393" y="1"/>
                    <a:pt x="366" y="1"/>
                  </a:cubicBezTo>
                  <a:cubicBezTo>
                    <a:pt x="363" y="1"/>
                    <a:pt x="359"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14"/>
          <p:cNvGrpSpPr/>
          <p:nvPr/>
        </p:nvGrpSpPr>
        <p:grpSpPr>
          <a:xfrm>
            <a:off x="1352932" y="156340"/>
            <a:ext cx="543481" cy="825963"/>
            <a:chOff x="1984150" y="4091150"/>
            <a:chExt cx="403925" cy="613825"/>
          </a:xfrm>
        </p:grpSpPr>
        <p:sp>
          <p:nvSpPr>
            <p:cNvPr id="306" name="Google Shape;306;p14"/>
            <p:cNvSpPr/>
            <p:nvPr/>
          </p:nvSpPr>
          <p:spPr>
            <a:xfrm>
              <a:off x="1984150" y="4091150"/>
              <a:ext cx="403925" cy="613825"/>
            </a:xfrm>
            <a:custGeom>
              <a:avLst/>
              <a:gdLst/>
              <a:ahLst/>
              <a:cxnLst/>
              <a:rect l="l" t="t" r="r" b="b"/>
              <a:pathLst>
                <a:path w="16157" h="24553" extrusionOk="0">
                  <a:moveTo>
                    <a:pt x="455" y="19501"/>
                  </a:moveTo>
                  <a:cubicBezTo>
                    <a:pt x="461" y="19690"/>
                    <a:pt x="480" y="19858"/>
                    <a:pt x="513" y="19976"/>
                  </a:cubicBezTo>
                  <a:cubicBezTo>
                    <a:pt x="472" y="19995"/>
                    <a:pt x="433" y="20020"/>
                    <a:pt x="390" y="20049"/>
                  </a:cubicBezTo>
                  <a:cubicBezTo>
                    <a:pt x="381" y="20054"/>
                    <a:pt x="374" y="20062"/>
                    <a:pt x="368" y="20070"/>
                  </a:cubicBezTo>
                  <a:cubicBezTo>
                    <a:pt x="423" y="19934"/>
                    <a:pt x="429" y="19723"/>
                    <a:pt x="455" y="19501"/>
                  </a:cubicBezTo>
                  <a:close/>
                  <a:moveTo>
                    <a:pt x="15197" y="4468"/>
                  </a:moveTo>
                  <a:lnTo>
                    <a:pt x="15197" y="4468"/>
                  </a:lnTo>
                  <a:cubicBezTo>
                    <a:pt x="14957" y="5447"/>
                    <a:pt x="14768" y="7470"/>
                    <a:pt x="14683" y="9786"/>
                  </a:cubicBezTo>
                  <a:cubicBezTo>
                    <a:pt x="14614" y="11695"/>
                    <a:pt x="14767" y="13820"/>
                    <a:pt x="14763" y="15733"/>
                  </a:cubicBezTo>
                  <a:cubicBezTo>
                    <a:pt x="14759" y="17936"/>
                    <a:pt x="14753" y="19853"/>
                    <a:pt x="14787" y="20873"/>
                  </a:cubicBezTo>
                  <a:cubicBezTo>
                    <a:pt x="14753" y="20855"/>
                    <a:pt x="14720" y="20847"/>
                    <a:pt x="14688" y="20847"/>
                  </a:cubicBezTo>
                  <a:cubicBezTo>
                    <a:pt x="14633" y="20847"/>
                    <a:pt x="14580" y="20870"/>
                    <a:pt x="14527" y="20909"/>
                  </a:cubicBezTo>
                  <a:cubicBezTo>
                    <a:pt x="14475" y="20948"/>
                    <a:pt x="14420" y="20996"/>
                    <a:pt x="14365" y="21054"/>
                  </a:cubicBezTo>
                  <a:cubicBezTo>
                    <a:pt x="14311" y="21111"/>
                    <a:pt x="14248" y="21174"/>
                    <a:pt x="14183" y="21235"/>
                  </a:cubicBezTo>
                  <a:cubicBezTo>
                    <a:pt x="14285" y="21105"/>
                    <a:pt x="14359" y="20977"/>
                    <a:pt x="14398" y="20874"/>
                  </a:cubicBezTo>
                  <a:cubicBezTo>
                    <a:pt x="14435" y="20770"/>
                    <a:pt x="14435" y="20689"/>
                    <a:pt x="14386" y="20644"/>
                  </a:cubicBezTo>
                  <a:cubicBezTo>
                    <a:pt x="14385" y="20643"/>
                    <a:pt x="14384" y="20643"/>
                    <a:pt x="14382" y="20643"/>
                  </a:cubicBezTo>
                  <a:cubicBezTo>
                    <a:pt x="14369" y="20643"/>
                    <a:pt x="14334" y="20675"/>
                    <a:pt x="14282" y="20734"/>
                  </a:cubicBezTo>
                  <a:cubicBezTo>
                    <a:pt x="14253" y="20766"/>
                    <a:pt x="14217" y="20807"/>
                    <a:pt x="14177" y="20853"/>
                  </a:cubicBezTo>
                  <a:cubicBezTo>
                    <a:pt x="14157" y="20878"/>
                    <a:pt x="14136" y="20903"/>
                    <a:pt x="14114" y="20930"/>
                  </a:cubicBezTo>
                  <a:cubicBezTo>
                    <a:pt x="14092" y="20957"/>
                    <a:pt x="14067" y="20983"/>
                    <a:pt x="14042" y="21012"/>
                  </a:cubicBezTo>
                  <a:cubicBezTo>
                    <a:pt x="13839" y="21247"/>
                    <a:pt x="13553" y="21564"/>
                    <a:pt x="13210" y="21875"/>
                  </a:cubicBezTo>
                  <a:cubicBezTo>
                    <a:pt x="13167" y="21914"/>
                    <a:pt x="13122" y="21952"/>
                    <a:pt x="13079" y="21991"/>
                  </a:cubicBezTo>
                  <a:cubicBezTo>
                    <a:pt x="13033" y="22029"/>
                    <a:pt x="12989" y="22068"/>
                    <a:pt x="12943" y="22107"/>
                  </a:cubicBezTo>
                  <a:lnTo>
                    <a:pt x="12874" y="22165"/>
                  </a:lnTo>
                  <a:lnTo>
                    <a:pt x="12805" y="22221"/>
                  </a:lnTo>
                  <a:cubicBezTo>
                    <a:pt x="12758" y="22259"/>
                    <a:pt x="12711" y="22296"/>
                    <a:pt x="12664" y="22333"/>
                  </a:cubicBezTo>
                  <a:cubicBezTo>
                    <a:pt x="12474" y="22478"/>
                    <a:pt x="12277" y="22614"/>
                    <a:pt x="12087" y="22736"/>
                  </a:cubicBezTo>
                  <a:cubicBezTo>
                    <a:pt x="11704" y="22978"/>
                    <a:pt x="11340" y="23156"/>
                    <a:pt x="11090" y="23251"/>
                  </a:cubicBezTo>
                  <a:cubicBezTo>
                    <a:pt x="10515" y="23472"/>
                    <a:pt x="9942" y="23602"/>
                    <a:pt x="9396" y="23672"/>
                  </a:cubicBezTo>
                  <a:cubicBezTo>
                    <a:pt x="9122" y="23708"/>
                    <a:pt x="8855" y="23724"/>
                    <a:pt x="8596" y="23728"/>
                  </a:cubicBezTo>
                  <a:cubicBezTo>
                    <a:pt x="8551" y="23729"/>
                    <a:pt x="8506" y="23730"/>
                    <a:pt x="8462" y="23730"/>
                  </a:cubicBezTo>
                  <a:cubicBezTo>
                    <a:pt x="8250" y="23730"/>
                    <a:pt x="8043" y="23719"/>
                    <a:pt x="7842" y="23702"/>
                  </a:cubicBezTo>
                  <a:cubicBezTo>
                    <a:pt x="7599" y="23683"/>
                    <a:pt x="7366" y="23650"/>
                    <a:pt x="7141" y="23612"/>
                  </a:cubicBezTo>
                  <a:cubicBezTo>
                    <a:pt x="7028" y="23592"/>
                    <a:pt x="6918" y="23572"/>
                    <a:pt x="6810" y="23548"/>
                  </a:cubicBezTo>
                  <a:cubicBezTo>
                    <a:pt x="6702" y="23526"/>
                    <a:pt x="6598" y="23499"/>
                    <a:pt x="6493" y="23476"/>
                  </a:cubicBezTo>
                  <a:cubicBezTo>
                    <a:pt x="6079" y="23374"/>
                    <a:pt x="5699" y="23250"/>
                    <a:pt x="5346" y="23128"/>
                  </a:cubicBezTo>
                  <a:cubicBezTo>
                    <a:pt x="4705" y="22906"/>
                    <a:pt x="4167" y="22638"/>
                    <a:pt x="3714" y="22370"/>
                  </a:cubicBezTo>
                  <a:cubicBezTo>
                    <a:pt x="3489" y="22235"/>
                    <a:pt x="3284" y="22099"/>
                    <a:pt x="3096" y="21969"/>
                  </a:cubicBezTo>
                  <a:cubicBezTo>
                    <a:pt x="3049" y="21935"/>
                    <a:pt x="3004" y="21902"/>
                    <a:pt x="2958" y="21870"/>
                  </a:cubicBezTo>
                  <a:cubicBezTo>
                    <a:pt x="2936" y="21854"/>
                    <a:pt x="2914" y="21837"/>
                    <a:pt x="2893" y="21821"/>
                  </a:cubicBezTo>
                  <a:cubicBezTo>
                    <a:pt x="2871" y="21805"/>
                    <a:pt x="2850" y="21789"/>
                    <a:pt x="2828" y="21771"/>
                  </a:cubicBezTo>
                  <a:cubicBezTo>
                    <a:pt x="2786" y="21739"/>
                    <a:pt x="2744" y="21706"/>
                    <a:pt x="2704" y="21676"/>
                  </a:cubicBezTo>
                  <a:cubicBezTo>
                    <a:pt x="2663" y="21644"/>
                    <a:pt x="2624" y="21612"/>
                    <a:pt x="2586" y="21581"/>
                  </a:cubicBezTo>
                  <a:cubicBezTo>
                    <a:pt x="2280" y="21333"/>
                    <a:pt x="2035" y="21105"/>
                    <a:pt x="1834" y="20908"/>
                  </a:cubicBezTo>
                  <a:cubicBezTo>
                    <a:pt x="1783" y="20860"/>
                    <a:pt x="1737" y="20812"/>
                    <a:pt x="1691" y="20765"/>
                  </a:cubicBezTo>
                  <a:cubicBezTo>
                    <a:pt x="1668" y="20743"/>
                    <a:pt x="1645" y="20721"/>
                    <a:pt x="1624" y="20700"/>
                  </a:cubicBezTo>
                  <a:cubicBezTo>
                    <a:pt x="1602" y="20678"/>
                    <a:pt x="1582" y="20657"/>
                    <a:pt x="1561" y="20635"/>
                  </a:cubicBezTo>
                  <a:cubicBezTo>
                    <a:pt x="1520" y="20594"/>
                    <a:pt x="1481" y="20555"/>
                    <a:pt x="1443" y="20517"/>
                  </a:cubicBezTo>
                  <a:cubicBezTo>
                    <a:pt x="1407" y="20480"/>
                    <a:pt x="1373" y="20443"/>
                    <a:pt x="1339" y="20410"/>
                  </a:cubicBezTo>
                  <a:cubicBezTo>
                    <a:pt x="1272" y="20342"/>
                    <a:pt x="1212" y="20282"/>
                    <a:pt x="1158" y="20232"/>
                  </a:cubicBezTo>
                  <a:cubicBezTo>
                    <a:pt x="1131" y="20206"/>
                    <a:pt x="1104" y="20181"/>
                    <a:pt x="1078" y="20158"/>
                  </a:cubicBezTo>
                  <a:cubicBezTo>
                    <a:pt x="1055" y="20136"/>
                    <a:pt x="1030" y="20115"/>
                    <a:pt x="1007" y="20097"/>
                  </a:cubicBezTo>
                  <a:cubicBezTo>
                    <a:pt x="961" y="20060"/>
                    <a:pt x="918" y="20030"/>
                    <a:pt x="879" y="20006"/>
                  </a:cubicBezTo>
                  <a:cubicBezTo>
                    <a:pt x="841" y="19981"/>
                    <a:pt x="804" y="19964"/>
                    <a:pt x="771" y="19953"/>
                  </a:cubicBezTo>
                  <a:cubicBezTo>
                    <a:pt x="741" y="19944"/>
                    <a:pt x="714" y="19938"/>
                    <a:pt x="686" y="19937"/>
                  </a:cubicBezTo>
                  <a:cubicBezTo>
                    <a:pt x="738" y="19139"/>
                    <a:pt x="705" y="16413"/>
                    <a:pt x="798" y="15419"/>
                  </a:cubicBezTo>
                  <a:cubicBezTo>
                    <a:pt x="1046" y="12724"/>
                    <a:pt x="1518" y="10612"/>
                    <a:pt x="1700" y="8920"/>
                  </a:cubicBezTo>
                  <a:cubicBezTo>
                    <a:pt x="1920" y="6874"/>
                    <a:pt x="2073" y="5471"/>
                    <a:pt x="2156" y="4507"/>
                  </a:cubicBezTo>
                  <a:cubicBezTo>
                    <a:pt x="2194" y="4544"/>
                    <a:pt x="2232" y="4583"/>
                    <a:pt x="2275" y="4618"/>
                  </a:cubicBezTo>
                  <a:lnTo>
                    <a:pt x="2338" y="4672"/>
                  </a:lnTo>
                  <a:lnTo>
                    <a:pt x="2371" y="4699"/>
                  </a:lnTo>
                  <a:lnTo>
                    <a:pt x="2401" y="4723"/>
                  </a:lnTo>
                  <a:cubicBezTo>
                    <a:pt x="2484" y="4789"/>
                    <a:pt x="2571" y="4851"/>
                    <a:pt x="2658" y="4907"/>
                  </a:cubicBezTo>
                  <a:cubicBezTo>
                    <a:pt x="2866" y="5040"/>
                    <a:pt x="3083" y="5149"/>
                    <a:pt x="3301" y="5240"/>
                  </a:cubicBezTo>
                  <a:cubicBezTo>
                    <a:pt x="3520" y="5332"/>
                    <a:pt x="3740" y="5403"/>
                    <a:pt x="3957" y="5463"/>
                  </a:cubicBezTo>
                  <a:cubicBezTo>
                    <a:pt x="4175" y="5523"/>
                    <a:pt x="4392" y="5575"/>
                    <a:pt x="4605" y="5620"/>
                  </a:cubicBezTo>
                  <a:cubicBezTo>
                    <a:pt x="4710" y="5641"/>
                    <a:pt x="4817" y="5663"/>
                    <a:pt x="4924" y="5684"/>
                  </a:cubicBezTo>
                  <a:cubicBezTo>
                    <a:pt x="4978" y="5695"/>
                    <a:pt x="5030" y="5706"/>
                    <a:pt x="5084" y="5716"/>
                  </a:cubicBezTo>
                  <a:cubicBezTo>
                    <a:pt x="5138" y="5726"/>
                    <a:pt x="5191" y="5737"/>
                    <a:pt x="5245" y="5746"/>
                  </a:cubicBezTo>
                  <a:cubicBezTo>
                    <a:pt x="5674" y="5827"/>
                    <a:pt x="6110" y="5891"/>
                    <a:pt x="6546" y="5947"/>
                  </a:cubicBezTo>
                  <a:cubicBezTo>
                    <a:pt x="6765" y="5973"/>
                    <a:pt x="6984" y="6001"/>
                    <a:pt x="7205" y="6020"/>
                  </a:cubicBezTo>
                  <a:cubicBezTo>
                    <a:pt x="7423" y="6043"/>
                    <a:pt x="7645" y="6059"/>
                    <a:pt x="7865" y="6076"/>
                  </a:cubicBezTo>
                  <a:cubicBezTo>
                    <a:pt x="7975" y="6085"/>
                    <a:pt x="8085" y="6090"/>
                    <a:pt x="8195" y="6097"/>
                  </a:cubicBezTo>
                  <a:cubicBezTo>
                    <a:pt x="8306" y="6103"/>
                    <a:pt x="8415" y="6111"/>
                    <a:pt x="8526" y="6113"/>
                  </a:cubicBezTo>
                  <a:lnTo>
                    <a:pt x="8856" y="6125"/>
                  </a:lnTo>
                  <a:cubicBezTo>
                    <a:pt x="8966" y="6128"/>
                    <a:pt x="9076" y="6129"/>
                    <a:pt x="9187" y="6132"/>
                  </a:cubicBezTo>
                  <a:lnTo>
                    <a:pt x="9351" y="6134"/>
                  </a:lnTo>
                  <a:lnTo>
                    <a:pt x="9845" y="6134"/>
                  </a:lnTo>
                  <a:cubicBezTo>
                    <a:pt x="9955" y="6132"/>
                    <a:pt x="10064" y="6130"/>
                    <a:pt x="10173" y="6128"/>
                  </a:cubicBezTo>
                  <a:cubicBezTo>
                    <a:pt x="10229" y="6127"/>
                    <a:pt x="10282" y="6127"/>
                    <a:pt x="10337" y="6124"/>
                  </a:cubicBezTo>
                  <a:cubicBezTo>
                    <a:pt x="10392" y="6121"/>
                    <a:pt x="10446" y="6119"/>
                    <a:pt x="10499" y="6117"/>
                  </a:cubicBezTo>
                  <a:cubicBezTo>
                    <a:pt x="10934" y="6103"/>
                    <a:pt x="11365" y="6071"/>
                    <a:pt x="11789" y="6036"/>
                  </a:cubicBezTo>
                  <a:cubicBezTo>
                    <a:pt x="12003" y="6015"/>
                    <a:pt x="12213" y="5998"/>
                    <a:pt x="12425" y="5972"/>
                  </a:cubicBezTo>
                  <a:cubicBezTo>
                    <a:pt x="12637" y="5946"/>
                    <a:pt x="12851" y="5917"/>
                    <a:pt x="13062" y="5875"/>
                  </a:cubicBezTo>
                  <a:cubicBezTo>
                    <a:pt x="13427" y="5804"/>
                    <a:pt x="13791" y="5697"/>
                    <a:pt x="14126" y="5522"/>
                  </a:cubicBezTo>
                  <a:cubicBezTo>
                    <a:pt x="14464" y="5346"/>
                    <a:pt x="14763" y="5104"/>
                    <a:pt x="14990" y="4805"/>
                  </a:cubicBezTo>
                  <a:cubicBezTo>
                    <a:pt x="15069" y="4700"/>
                    <a:pt x="15139" y="4586"/>
                    <a:pt x="15197" y="4468"/>
                  </a:cubicBezTo>
                  <a:close/>
                  <a:moveTo>
                    <a:pt x="6996" y="1"/>
                  </a:moveTo>
                  <a:cubicBezTo>
                    <a:pt x="6717" y="1"/>
                    <a:pt x="6416" y="10"/>
                    <a:pt x="6095" y="33"/>
                  </a:cubicBezTo>
                  <a:cubicBezTo>
                    <a:pt x="5619" y="66"/>
                    <a:pt x="5098" y="125"/>
                    <a:pt x="4545" y="226"/>
                  </a:cubicBezTo>
                  <a:cubicBezTo>
                    <a:pt x="4477" y="238"/>
                    <a:pt x="4407" y="252"/>
                    <a:pt x="4335" y="265"/>
                  </a:cubicBezTo>
                  <a:cubicBezTo>
                    <a:pt x="4265" y="279"/>
                    <a:pt x="4195" y="294"/>
                    <a:pt x="4124" y="308"/>
                  </a:cubicBezTo>
                  <a:cubicBezTo>
                    <a:pt x="3981" y="337"/>
                    <a:pt x="3838" y="369"/>
                    <a:pt x="3685" y="406"/>
                  </a:cubicBezTo>
                  <a:cubicBezTo>
                    <a:pt x="3385" y="482"/>
                    <a:pt x="3062" y="580"/>
                    <a:pt x="2735" y="743"/>
                  </a:cubicBezTo>
                  <a:cubicBezTo>
                    <a:pt x="2572" y="825"/>
                    <a:pt x="2406" y="924"/>
                    <a:pt x="2251" y="1047"/>
                  </a:cubicBezTo>
                  <a:cubicBezTo>
                    <a:pt x="2096" y="1166"/>
                    <a:pt x="1949" y="1309"/>
                    <a:pt x="1818" y="1473"/>
                  </a:cubicBezTo>
                  <a:cubicBezTo>
                    <a:pt x="1752" y="1557"/>
                    <a:pt x="1692" y="1647"/>
                    <a:pt x="1636" y="1741"/>
                  </a:cubicBezTo>
                  <a:cubicBezTo>
                    <a:pt x="1580" y="1837"/>
                    <a:pt x="1532" y="1938"/>
                    <a:pt x="1492" y="2046"/>
                  </a:cubicBezTo>
                  <a:cubicBezTo>
                    <a:pt x="1451" y="2153"/>
                    <a:pt x="1422" y="2267"/>
                    <a:pt x="1399" y="2381"/>
                  </a:cubicBezTo>
                  <a:cubicBezTo>
                    <a:pt x="1391" y="2439"/>
                    <a:pt x="1380" y="2497"/>
                    <a:pt x="1375" y="2555"/>
                  </a:cubicBezTo>
                  <a:cubicBezTo>
                    <a:pt x="1370" y="2612"/>
                    <a:pt x="1368" y="2670"/>
                    <a:pt x="1365" y="2729"/>
                  </a:cubicBezTo>
                  <a:cubicBezTo>
                    <a:pt x="1364" y="2843"/>
                    <a:pt x="1374" y="2954"/>
                    <a:pt x="1391" y="3065"/>
                  </a:cubicBezTo>
                  <a:cubicBezTo>
                    <a:pt x="1105" y="4064"/>
                    <a:pt x="814" y="6033"/>
                    <a:pt x="606" y="8285"/>
                  </a:cubicBezTo>
                  <a:cubicBezTo>
                    <a:pt x="428" y="10201"/>
                    <a:pt x="461" y="12346"/>
                    <a:pt x="349" y="14269"/>
                  </a:cubicBezTo>
                  <a:cubicBezTo>
                    <a:pt x="159" y="17558"/>
                    <a:pt x="1" y="20213"/>
                    <a:pt x="118" y="20224"/>
                  </a:cubicBezTo>
                  <a:cubicBezTo>
                    <a:pt x="129" y="20225"/>
                    <a:pt x="140" y="20226"/>
                    <a:pt x="150" y="20226"/>
                  </a:cubicBezTo>
                  <a:cubicBezTo>
                    <a:pt x="244" y="20226"/>
                    <a:pt x="304" y="20183"/>
                    <a:pt x="343" y="20111"/>
                  </a:cubicBezTo>
                  <a:lnTo>
                    <a:pt x="343" y="20111"/>
                  </a:lnTo>
                  <a:cubicBezTo>
                    <a:pt x="336" y="20141"/>
                    <a:pt x="333" y="20178"/>
                    <a:pt x="337" y="20223"/>
                  </a:cubicBezTo>
                  <a:cubicBezTo>
                    <a:pt x="341" y="20266"/>
                    <a:pt x="350" y="20316"/>
                    <a:pt x="366" y="20374"/>
                  </a:cubicBezTo>
                  <a:cubicBezTo>
                    <a:pt x="382" y="20432"/>
                    <a:pt x="407" y="20496"/>
                    <a:pt x="435" y="20566"/>
                  </a:cubicBezTo>
                  <a:cubicBezTo>
                    <a:pt x="463" y="20636"/>
                    <a:pt x="499" y="20712"/>
                    <a:pt x="541" y="20792"/>
                  </a:cubicBezTo>
                  <a:cubicBezTo>
                    <a:pt x="581" y="20874"/>
                    <a:pt x="632" y="20960"/>
                    <a:pt x="687" y="21050"/>
                  </a:cubicBezTo>
                  <a:cubicBezTo>
                    <a:pt x="701" y="21073"/>
                    <a:pt x="715" y="21095"/>
                    <a:pt x="730" y="21120"/>
                  </a:cubicBezTo>
                  <a:cubicBezTo>
                    <a:pt x="745" y="21142"/>
                    <a:pt x="761" y="21166"/>
                    <a:pt x="776" y="21190"/>
                  </a:cubicBezTo>
                  <a:cubicBezTo>
                    <a:pt x="809" y="21237"/>
                    <a:pt x="841" y="21285"/>
                    <a:pt x="875" y="21335"/>
                  </a:cubicBezTo>
                  <a:cubicBezTo>
                    <a:pt x="911" y="21384"/>
                    <a:pt x="948" y="21433"/>
                    <a:pt x="986" y="21484"/>
                  </a:cubicBezTo>
                  <a:cubicBezTo>
                    <a:pt x="1023" y="21535"/>
                    <a:pt x="1063" y="21587"/>
                    <a:pt x="1106" y="21639"/>
                  </a:cubicBezTo>
                  <a:cubicBezTo>
                    <a:pt x="1274" y="21848"/>
                    <a:pt x="1472" y="22064"/>
                    <a:pt x="1700" y="22283"/>
                  </a:cubicBezTo>
                  <a:cubicBezTo>
                    <a:pt x="1927" y="22501"/>
                    <a:pt x="2184" y="22721"/>
                    <a:pt x="2469" y="22933"/>
                  </a:cubicBezTo>
                  <a:cubicBezTo>
                    <a:pt x="3039" y="23355"/>
                    <a:pt x="3722" y="23746"/>
                    <a:pt x="4486" y="24041"/>
                  </a:cubicBezTo>
                  <a:cubicBezTo>
                    <a:pt x="5356" y="24382"/>
                    <a:pt x="6343" y="24552"/>
                    <a:pt x="7322" y="24552"/>
                  </a:cubicBezTo>
                  <a:cubicBezTo>
                    <a:pt x="7346" y="24552"/>
                    <a:pt x="7370" y="24552"/>
                    <a:pt x="7394" y="24552"/>
                  </a:cubicBezTo>
                  <a:cubicBezTo>
                    <a:pt x="7894" y="24547"/>
                    <a:pt x="8393" y="24502"/>
                    <a:pt x="8873" y="24418"/>
                  </a:cubicBezTo>
                  <a:cubicBezTo>
                    <a:pt x="9355" y="24338"/>
                    <a:pt x="9821" y="24222"/>
                    <a:pt x="10265" y="24090"/>
                  </a:cubicBezTo>
                  <a:cubicBezTo>
                    <a:pt x="11028" y="23865"/>
                    <a:pt x="11719" y="23553"/>
                    <a:pt x="12309" y="23214"/>
                  </a:cubicBezTo>
                  <a:cubicBezTo>
                    <a:pt x="12900" y="22872"/>
                    <a:pt x="13390" y="22504"/>
                    <a:pt x="13772" y="22165"/>
                  </a:cubicBezTo>
                  <a:cubicBezTo>
                    <a:pt x="14156" y="21827"/>
                    <a:pt x="14431" y="21516"/>
                    <a:pt x="14608" y="21295"/>
                  </a:cubicBezTo>
                  <a:cubicBezTo>
                    <a:pt x="14652" y="21238"/>
                    <a:pt x="14690" y="21189"/>
                    <a:pt x="14722" y="21145"/>
                  </a:cubicBezTo>
                  <a:cubicBezTo>
                    <a:pt x="14748" y="21107"/>
                    <a:pt x="14770" y="21073"/>
                    <a:pt x="14788" y="21045"/>
                  </a:cubicBezTo>
                  <a:cubicBezTo>
                    <a:pt x="14804" y="21433"/>
                    <a:pt x="14827" y="21652"/>
                    <a:pt x="14861" y="21653"/>
                  </a:cubicBezTo>
                  <a:cubicBezTo>
                    <a:pt x="14865" y="21653"/>
                    <a:pt x="14870" y="21653"/>
                    <a:pt x="14874" y="21653"/>
                  </a:cubicBezTo>
                  <a:cubicBezTo>
                    <a:pt x="15162" y="21653"/>
                    <a:pt x="15129" y="21307"/>
                    <a:pt x="15152" y="20920"/>
                  </a:cubicBezTo>
                  <a:lnTo>
                    <a:pt x="15152" y="20920"/>
                  </a:lnTo>
                  <a:cubicBezTo>
                    <a:pt x="15184" y="21281"/>
                    <a:pt x="15255" y="21559"/>
                    <a:pt x="15387" y="21564"/>
                  </a:cubicBezTo>
                  <a:cubicBezTo>
                    <a:pt x="15387" y="21564"/>
                    <a:pt x="15387" y="21564"/>
                    <a:pt x="15387" y="21564"/>
                  </a:cubicBezTo>
                  <a:cubicBezTo>
                    <a:pt x="15490" y="21564"/>
                    <a:pt x="15226" y="18020"/>
                    <a:pt x="15269" y="16854"/>
                  </a:cubicBezTo>
                  <a:cubicBezTo>
                    <a:pt x="15371" y="14165"/>
                    <a:pt x="15721" y="12046"/>
                    <a:pt x="15810" y="10356"/>
                  </a:cubicBezTo>
                  <a:cubicBezTo>
                    <a:pt x="16127" y="4237"/>
                    <a:pt x="16156" y="3876"/>
                    <a:pt x="15514" y="3853"/>
                  </a:cubicBezTo>
                  <a:cubicBezTo>
                    <a:pt x="15513" y="3853"/>
                    <a:pt x="15512" y="3852"/>
                    <a:pt x="15511" y="3852"/>
                  </a:cubicBezTo>
                  <a:cubicBezTo>
                    <a:pt x="15456" y="3852"/>
                    <a:pt x="15402" y="3908"/>
                    <a:pt x="15351" y="4012"/>
                  </a:cubicBezTo>
                  <a:cubicBezTo>
                    <a:pt x="15366" y="3931"/>
                    <a:pt x="15375" y="3850"/>
                    <a:pt x="15380" y="3770"/>
                  </a:cubicBezTo>
                  <a:cubicBezTo>
                    <a:pt x="15387" y="3585"/>
                    <a:pt x="15366" y="3405"/>
                    <a:pt x="15324" y="3234"/>
                  </a:cubicBezTo>
                  <a:cubicBezTo>
                    <a:pt x="15281" y="3063"/>
                    <a:pt x="15216" y="2904"/>
                    <a:pt x="15139" y="2755"/>
                  </a:cubicBezTo>
                  <a:cubicBezTo>
                    <a:pt x="15061" y="2605"/>
                    <a:pt x="14968" y="2469"/>
                    <a:pt x="14866" y="2343"/>
                  </a:cubicBezTo>
                  <a:cubicBezTo>
                    <a:pt x="14763" y="2218"/>
                    <a:pt x="14650" y="2106"/>
                    <a:pt x="14533" y="2006"/>
                  </a:cubicBezTo>
                  <a:cubicBezTo>
                    <a:pt x="14298" y="1806"/>
                    <a:pt x="14044" y="1651"/>
                    <a:pt x="13793" y="1526"/>
                  </a:cubicBezTo>
                  <a:cubicBezTo>
                    <a:pt x="13543" y="1400"/>
                    <a:pt x="13291" y="1301"/>
                    <a:pt x="13050" y="1220"/>
                  </a:cubicBezTo>
                  <a:cubicBezTo>
                    <a:pt x="12808" y="1137"/>
                    <a:pt x="12571" y="1067"/>
                    <a:pt x="12344" y="1011"/>
                  </a:cubicBezTo>
                  <a:cubicBezTo>
                    <a:pt x="12316" y="1005"/>
                    <a:pt x="12288" y="998"/>
                    <a:pt x="12260" y="990"/>
                  </a:cubicBezTo>
                  <a:cubicBezTo>
                    <a:pt x="12231" y="983"/>
                    <a:pt x="12203" y="978"/>
                    <a:pt x="12175" y="971"/>
                  </a:cubicBezTo>
                  <a:lnTo>
                    <a:pt x="12010" y="935"/>
                  </a:lnTo>
                  <a:cubicBezTo>
                    <a:pt x="11955" y="924"/>
                    <a:pt x="11901" y="915"/>
                    <a:pt x="11849" y="905"/>
                  </a:cubicBezTo>
                  <a:cubicBezTo>
                    <a:pt x="11822" y="899"/>
                    <a:pt x="11796" y="896"/>
                    <a:pt x="11769" y="891"/>
                  </a:cubicBezTo>
                  <a:cubicBezTo>
                    <a:pt x="11742" y="887"/>
                    <a:pt x="11717" y="882"/>
                    <a:pt x="11692" y="878"/>
                  </a:cubicBezTo>
                  <a:cubicBezTo>
                    <a:pt x="11639" y="870"/>
                    <a:pt x="11589" y="862"/>
                    <a:pt x="11538" y="854"/>
                  </a:cubicBezTo>
                  <a:cubicBezTo>
                    <a:pt x="11488" y="848"/>
                    <a:pt x="11438" y="843"/>
                    <a:pt x="11390" y="836"/>
                  </a:cubicBezTo>
                  <a:cubicBezTo>
                    <a:pt x="11291" y="822"/>
                    <a:pt x="11196" y="816"/>
                    <a:pt x="11103" y="806"/>
                  </a:cubicBezTo>
                  <a:cubicBezTo>
                    <a:pt x="10883" y="787"/>
                    <a:pt x="10680" y="780"/>
                    <a:pt x="10497" y="780"/>
                  </a:cubicBezTo>
                  <a:cubicBezTo>
                    <a:pt x="10374" y="780"/>
                    <a:pt x="10261" y="783"/>
                    <a:pt x="10158" y="789"/>
                  </a:cubicBezTo>
                  <a:cubicBezTo>
                    <a:pt x="10093" y="791"/>
                    <a:pt x="10032" y="795"/>
                    <a:pt x="9975" y="801"/>
                  </a:cubicBezTo>
                  <a:cubicBezTo>
                    <a:pt x="9918" y="806"/>
                    <a:pt x="9865" y="809"/>
                    <a:pt x="9816" y="816"/>
                  </a:cubicBezTo>
                  <a:cubicBezTo>
                    <a:pt x="9716" y="827"/>
                    <a:pt x="9633" y="837"/>
                    <a:pt x="9566" y="849"/>
                  </a:cubicBezTo>
                  <a:cubicBezTo>
                    <a:pt x="9431" y="873"/>
                    <a:pt x="9362" y="893"/>
                    <a:pt x="9365" y="908"/>
                  </a:cubicBezTo>
                  <a:cubicBezTo>
                    <a:pt x="9371" y="983"/>
                    <a:pt x="9414" y="1034"/>
                    <a:pt x="9483" y="1066"/>
                  </a:cubicBezTo>
                  <a:cubicBezTo>
                    <a:pt x="9516" y="1083"/>
                    <a:pt x="9558" y="1095"/>
                    <a:pt x="9603" y="1103"/>
                  </a:cubicBezTo>
                  <a:cubicBezTo>
                    <a:pt x="9651" y="1112"/>
                    <a:pt x="9703" y="1119"/>
                    <a:pt x="9759" y="1123"/>
                  </a:cubicBezTo>
                  <a:cubicBezTo>
                    <a:pt x="9988" y="1139"/>
                    <a:pt x="10296" y="1126"/>
                    <a:pt x="10623" y="1151"/>
                  </a:cubicBezTo>
                  <a:cubicBezTo>
                    <a:pt x="10322" y="1155"/>
                    <a:pt x="10060" y="1188"/>
                    <a:pt x="9875" y="1236"/>
                  </a:cubicBezTo>
                  <a:cubicBezTo>
                    <a:pt x="9782" y="1259"/>
                    <a:pt x="9710" y="1289"/>
                    <a:pt x="9660" y="1317"/>
                  </a:cubicBezTo>
                  <a:cubicBezTo>
                    <a:pt x="9610" y="1347"/>
                    <a:pt x="9586" y="1380"/>
                    <a:pt x="9587" y="1413"/>
                  </a:cubicBezTo>
                  <a:cubicBezTo>
                    <a:pt x="9587" y="1419"/>
                    <a:pt x="9610" y="1422"/>
                    <a:pt x="9652" y="1423"/>
                  </a:cubicBezTo>
                  <a:cubicBezTo>
                    <a:pt x="9659" y="1423"/>
                    <a:pt x="9667" y="1423"/>
                    <a:pt x="9675" y="1423"/>
                  </a:cubicBezTo>
                  <a:cubicBezTo>
                    <a:pt x="9715" y="1423"/>
                    <a:pt x="9768" y="1421"/>
                    <a:pt x="9834" y="1417"/>
                  </a:cubicBezTo>
                  <a:cubicBezTo>
                    <a:pt x="9977" y="1412"/>
                    <a:pt x="10176" y="1401"/>
                    <a:pt x="10418" y="1401"/>
                  </a:cubicBezTo>
                  <a:cubicBezTo>
                    <a:pt x="10445" y="1401"/>
                    <a:pt x="10473" y="1401"/>
                    <a:pt x="10501" y="1401"/>
                  </a:cubicBezTo>
                  <a:cubicBezTo>
                    <a:pt x="10783" y="1403"/>
                    <a:pt x="11117" y="1418"/>
                    <a:pt x="11482" y="1467"/>
                  </a:cubicBezTo>
                  <a:cubicBezTo>
                    <a:pt x="11847" y="1514"/>
                    <a:pt x="12245" y="1589"/>
                    <a:pt x="12648" y="1707"/>
                  </a:cubicBezTo>
                  <a:cubicBezTo>
                    <a:pt x="12849" y="1764"/>
                    <a:pt x="13055" y="1832"/>
                    <a:pt x="13250" y="1908"/>
                  </a:cubicBezTo>
                  <a:cubicBezTo>
                    <a:pt x="13348" y="1947"/>
                    <a:pt x="13445" y="1988"/>
                    <a:pt x="13540" y="2032"/>
                  </a:cubicBezTo>
                  <a:cubicBezTo>
                    <a:pt x="13635" y="2077"/>
                    <a:pt x="13727" y="2123"/>
                    <a:pt x="13815" y="2175"/>
                  </a:cubicBezTo>
                  <a:cubicBezTo>
                    <a:pt x="13993" y="2277"/>
                    <a:pt x="14157" y="2394"/>
                    <a:pt x="14298" y="2525"/>
                  </a:cubicBezTo>
                  <a:cubicBezTo>
                    <a:pt x="14315" y="2541"/>
                    <a:pt x="14334" y="2558"/>
                    <a:pt x="14350" y="2574"/>
                  </a:cubicBezTo>
                  <a:lnTo>
                    <a:pt x="14400" y="2626"/>
                  </a:lnTo>
                  <a:cubicBezTo>
                    <a:pt x="14416" y="2643"/>
                    <a:pt x="14431" y="2660"/>
                    <a:pt x="14447" y="2678"/>
                  </a:cubicBezTo>
                  <a:lnTo>
                    <a:pt x="14470" y="2705"/>
                  </a:lnTo>
                  <a:lnTo>
                    <a:pt x="14491" y="2732"/>
                  </a:lnTo>
                  <a:cubicBezTo>
                    <a:pt x="14550" y="2804"/>
                    <a:pt x="14603" y="2880"/>
                    <a:pt x="14650" y="2960"/>
                  </a:cubicBezTo>
                  <a:cubicBezTo>
                    <a:pt x="14743" y="3117"/>
                    <a:pt x="14806" y="3283"/>
                    <a:pt x="14840" y="3446"/>
                  </a:cubicBezTo>
                  <a:cubicBezTo>
                    <a:pt x="14873" y="3609"/>
                    <a:pt x="14878" y="3767"/>
                    <a:pt x="14851" y="3912"/>
                  </a:cubicBezTo>
                  <a:cubicBezTo>
                    <a:pt x="14827" y="4057"/>
                    <a:pt x="14776" y="4190"/>
                    <a:pt x="14712" y="4307"/>
                  </a:cubicBezTo>
                  <a:cubicBezTo>
                    <a:pt x="14650" y="4424"/>
                    <a:pt x="14575" y="4522"/>
                    <a:pt x="14500" y="4603"/>
                  </a:cubicBezTo>
                  <a:cubicBezTo>
                    <a:pt x="14328" y="4790"/>
                    <a:pt x="14115" y="4943"/>
                    <a:pt x="13887" y="5052"/>
                  </a:cubicBezTo>
                  <a:cubicBezTo>
                    <a:pt x="13656" y="5163"/>
                    <a:pt x="13409" y="5237"/>
                    <a:pt x="13155" y="5290"/>
                  </a:cubicBezTo>
                  <a:cubicBezTo>
                    <a:pt x="12901" y="5340"/>
                    <a:pt x="12642" y="5369"/>
                    <a:pt x="12384" y="5388"/>
                  </a:cubicBezTo>
                  <a:cubicBezTo>
                    <a:pt x="12252" y="5397"/>
                    <a:pt x="12122" y="5404"/>
                    <a:pt x="11992" y="5409"/>
                  </a:cubicBezTo>
                  <a:cubicBezTo>
                    <a:pt x="11928" y="5412"/>
                    <a:pt x="11862" y="5415"/>
                    <a:pt x="11798" y="5418"/>
                  </a:cubicBezTo>
                  <a:lnTo>
                    <a:pt x="11701" y="5421"/>
                  </a:lnTo>
                  <a:cubicBezTo>
                    <a:pt x="11669" y="5423"/>
                    <a:pt x="11637" y="5423"/>
                    <a:pt x="11605" y="5424"/>
                  </a:cubicBezTo>
                  <a:cubicBezTo>
                    <a:pt x="11435" y="5429"/>
                    <a:pt x="11267" y="5431"/>
                    <a:pt x="11101" y="5431"/>
                  </a:cubicBezTo>
                  <a:cubicBezTo>
                    <a:pt x="10763" y="5431"/>
                    <a:pt x="10433" y="5422"/>
                    <a:pt x="10108" y="5407"/>
                  </a:cubicBezTo>
                  <a:cubicBezTo>
                    <a:pt x="9867" y="5397"/>
                    <a:pt x="9628" y="5377"/>
                    <a:pt x="9393" y="5360"/>
                  </a:cubicBezTo>
                  <a:cubicBezTo>
                    <a:pt x="9158" y="5337"/>
                    <a:pt x="8927" y="5318"/>
                    <a:pt x="8700" y="5290"/>
                  </a:cubicBezTo>
                  <a:cubicBezTo>
                    <a:pt x="8473" y="5265"/>
                    <a:pt x="8250" y="5232"/>
                    <a:pt x="8030" y="5204"/>
                  </a:cubicBezTo>
                  <a:cubicBezTo>
                    <a:pt x="7920" y="5187"/>
                    <a:pt x="7810" y="5171"/>
                    <a:pt x="7703" y="5152"/>
                  </a:cubicBezTo>
                  <a:cubicBezTo>
                    <a:pt x="7649" y="5145"/>
                    <a:pt x="7596" y="5135"/>
                    <a:pt x="7542" y="5128"/>
                  </a:cubicBezTo>
                  <a:cubicBezTo>
                    <a:pt x="7488" y="5118"/>
                    <a:pt x="7437" y="5108"/>
                    <a:pt x="7383" y="5099"/>
                  </a:cubicBezTo>
                  <a:cubicBezTo>
                    <a:pt x="6959" y="5028"/>
                    <a:pt x="6548" y="4942"/>
                    <a:pt x="6153" y="4857"/>
                  </a:cubicBezTo>
                  <a:cubicBezTo>
                    <a:pt x="5955" y="4812"/>
                    <a:pt x="5761" y="4770"/>
                    <a:pt x="5570" y="4723"/>
                  </a:cubicBezTo>
                  <a:cubicBezTo>
                    <a:pt x="5474" y="4700"/>
                    <a:pt x="5381" y="4678"/>
                    <a:pt x="5286" y="4655"/>
                  </a:cubicBezTo>
                  <a:cubicBezTo>
                    <a:pt x="5193" y="4630"/>
                    <a:pt x="5100" y="4607"/>
                    <a:pt x="5009" y="4583"/>
                  </a:cubicBezTo>
                  <a:cubicBezTo>
                    <a:pt x="4638" y="4490"/>
                    <a:pt x="4294" y="4395"/>
                    <a:pt x="3986" y="4284"/>
                  </a:cubicBezTo>
                  <a:cubicBezTo>
                    <a:pt x="3709" y="4183"/>
                    <a:pt x="3462" y="4062"/>
                    <a:pt x="3254" y="3920"/>
                  </a:cubicBezTo>
                  <a:cubicBezTo>
                    <a:pt x="3228" y="3903"/>
                    <a:pt x="3202" y="3884"/>
                    <a:pt x="3177" y="3867"/>
                  </a:cubicBezTo>
                  <a:lnTo>
                    <a:pt x="3104" y="3810"/>
                  </a:lnTo>
                  <a:cubicBezTo>
                    <a:pt x="3060" y="3772"/>
                    <a:pt x="3017" y="3737"/>
                    <a:pt x="2979" y="3695"/>
                  </a:cubicBezTo>
                  <a:cubicBezTo>
                    <a:pt x="2899" y="3614"/>
                    <a:pt x="2825" y="3529"/>
                    <a:pt x="2766" y="3438"/>
                  </a:cubicBezTo>
                  <a:cubicBezTo>
                    <a:pt x="2707" y="3347"/>
                    <a:pt x="2656" y="3254"/>
                    <a:pt x="2619" y="3162"/>
                  </a:cubicBezTo>
                  <a:cubicBezTo>
                    <a:pt x="2582" y="3068"/>
                    <a:pt x="2556" y="2976"/>
                    <a:pt x="2541" y="2888"/>
                  </a:cubicBezTo>
                  <a:cubicBezTo>
                    <a:pt x="2528" y="2799"/>
                    <a:pt x="2529" y="2716"/>
                    <a:pt x="2536" y="2638"/>
                  </a:cubicBezTo>
                  <a:cubicBezTo>
                    <a:pt x="2540" y="2619"/>
                    <a:pt x="2543" y="2599"/>
                    <a:pt x="2546" y="2580"/>
                  </a:cubicBezTo>
                  <a:cubicBezTo>
                    <a:pt x="2546" y="2571"/>
                    <a:pt x="2550" y="2561"/>
                    <a:pt x="2552" y="2552"/>
                  </a:cubicBezTo>
                  <a:lnTo>
                    <a:pt x="2560" y="2525"/>
                  </a:lnTo>
                  <a:lnTo>
                    <a:pt x="2566" y="2498"/>
                  </a:lnTo>
                  <a:cubicBezTo>
                    <a:pt x="2568" y="2488"/>
                    <a:pt x="2572" y="2481"/>
                    <a:pt x="2576" y="2471"/>
                  </a:cubicBezTo>
                  <a:cubicBezTo>
                    <a:pt x="2578" y="2461"/>
                    <a:pt x="2581" y="2454"/>
                    <a:pt x="2584" y="2444"/>
                  </a:cubicBezTo>
                  <a:lnTo>
                    <a:pt x="2595" y="2417"/>
                  </a:lnTo>
                  <a:cubicBezTo>
                    <a:pt x="2653" y="2276"/>
                    <a:pt x="2756" y="2141"/>
                    <a:pt x="2883" y="2024"/>
                  </a:cubicBezTo>
                  <a:cubicBezTo>
                    <a:pt x="2946" y="1966"/>
                    <a:pt x="3014" y="1912"/>
                    <a:pt x="3087" y="1864"/>
                  </a:cubicBezTo>
                  <a:cubicBezTo>
                    <a:pt x="3158" y="1817"/>
                    <a:pt x="3236" y="1773"/>
                    <a:pt x="3317" y="1734"/>
                  </a:cubicBezTo>
                  <a:cubicBezTo>
                    <a:pt x="3640" y="1575"/>
                    <a:pt x="4008" y="1481"/>
                    <a:pt x="4373" y="1395"/>
                  </a:cubicBezTo>
                  <a:cubicBezTo>
                    <a:pt x="4735" y="1309"/>
                    <a:pt x="5070" y="1239"/>
                    <a:pt x="5382" y="1183"/>
                  </a:cubicBezTo>
                  <a:cubicBezTo>
                    <a:pt x="5693" y="1128"/>
                    <a:pt x="5981" y="1083"/>
                    <a:pt x="6244" y="1048"/>
                  </a:cubicBezTo>
                  <a:cubicBezTo>
                    <a:pt x="6772" y="977"/>
                    <a:pt x="7206" y="936"/>
                    <a:pt x="7560" y="906"/>
                  </a:cubicBezTo>
                  <a:cubicBezTo>
                    <a:pt x="7737" y="890"/>
                    <a:pt x="7895" y="876"/>
                    <a:pt x="8035" y="863"/>
                  </a:cubicBezTo>
                  <a:cubicBezTo>
                    <a:pt x="8105" y="855"/>
                    <a:pt x="8170" y="849"/>
                    <a:pt x="8233" y="843"/>
                  </a:cubicBezTo>
                  <a:cubicBezTo>
                    <a:pt x="8294" y="836"/>
                    <a:pt x="8352" y="831"/>
                    <a:pt x="8406" y="822"/>
                  </a:cubicBezTo>
                  <a:cubicBezTo>
                    <a:pt x="8513" y="807"/>
                    <a:pt x="8605" y="794"/>
                    <a:pt x="8685" y="778"/>
                  </a:cubicBezTo>
                  <a:cubicBezTo>
                    <a:pt x="8764" y="762"/>
                    <a:pt x="8830" y="743"/>
                    <a:pt x="8885" y="724"/>
                  </a:cubicBezTo>
                  <a:cubicBezTo>
                    <a:pt x="9105" y="646"/>
                    <a:pt x="9151" y="528"/>
                    <a:pt x="9159" y="367"/>
                  </a:cubicBezTo>
                  <a:cubicBezTo>
                    <a:pt x="9162" y="318"/>
                    <a:pt x="9092" y="270"/>
                    <a:pt x="8955" y="222"/>
                  </a:cubicBezTo>
                  <a:cubicBezTo>
                    <a:pt x="8921" y="210"/>
                    <a:pt x="8883" y="198"/>
                    <a:pt x="8840" y="186"/>
                  </a:cubicBezTo>
                  <a:cubicBezTo>
                    <a:pt x="8797" y="175"/>
                    <a:pt x="8750" y="163"/>
                    <a:pt x="8700" y="152"/>
                  </a:cubicBezTo>
                  <a:cubicBezTo>
                    <a:pt x="8648" y="141"/>
                    <a:pt x="8595" y="129"/>
                    <a:pt x="8536" y="118"/>
                  </a:cubicBezTo>
                  <a:cubicBezTo>
                    <a:pt x="8476" y="108"/>
                    <a:pt x="8415" y="98"/>
                    <a:pt x="8350" y="89"/>
                  </a:cubicBezTo>
                  <a:cubicBezTo>
                    <a:pt x="8084" y="50"/>
                    <a:pt x="7760" y="20"/>
                    <a:pt x="7381" y="7"/>
                  </a:cubicBezTo>
                  <a:cubicBezTo>
                    <a:pt x="7258" y="3"/>
                    <a:pt x="7130" y="1"/>
                    <a:pt x="6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4"/>
            <p:cNvSpPr/>
            <p:nvPr/>
          </p:nvSpPr>
          <p:spPr>
            <a:xfrm>
              <a:off x="2288550" y="4565450"/>
              <a:ext cx="53425" cy="44075"/>
            </a:xfrm>
            <a:custGeom>
              <a:avLst/>
              <a:gdLst/>
              <a:ahLst/>
              <a:cxnLst/>
              <a:rect l="l" t="t" r="r" b="b"/>
              <a:pathLst>
                <a:path w="2137" h="1763" extrusionOk="0">
                  <a:moveTo>
                    <a:pt x="373" y="0"/>
                  </a:moveTo>
                  <a:cubicBezTo>
                    <a:pt x="342" y="0"/>
                    <a:pt x="314" y="2"/>
                    <a:pt x="290" y="6"/>
                  </a:cubicBezTo>
                  <a:cubicBezTo>
                    <a:pt x="244" y="14"/>
                    <a:pt x="214" y="31"/>
                    <a:pt x="202" y="57"/>
                  </a:cubicBezTo>
                  <a:cubicBezTo>
                    <a:pt x="84" y="335"/>
                    <a:pt x="139" y="308"/>
                    <a:pt x="180" y="337"/>
                  </a:cubicBezTo>
                  <a:cubicBezTo>
                    <a:pt x="122" y="359"/>
                    <a:pt x="59" y="421"/>
                    <a:pt x="9" y="542"/>
                  </a:cubicBezTo>
                  <a:cubicBezTo>
                    <a:pt x="1" y="561"/>
                    <a:pt x="13" y="567"/>
                    <a:pt x="40" y="567"/>
                  </a:cubicBezTo>
                  <a:cubicBezTo>
                    <a:pt x="81" y="567"/>
                    <a:pt x="158" y="551"/>
                    <a:pt x="245" y="538"/>
                  </a:cubicBezTo>
                  <a:cubicBezTo>
                    <a:pt x="282" y="531"/>
                    <a:pt x="317" y="528"/>
                    <a:pt x="355" y="525"/>
                  </a:cubicBezTo>
                  <a:cubicBezTo>
                    <a:pt x="385" y="522"/>
                    <a:pt x="415" y="519"/>
                    <a:pt x="443" y="519"/>
                  </a:cubicBezTo>
                  <a:cubicBezTo>
                    <a:pt x="450" y="519"/>
                    <a:pt x="456" y="519"/>
                    <a:pt x="462" y="519"/>
                  </a:cubicBezTo>
                  <a:cubicBezTo>
                    <a:pt x="530" y="520"/>
                    <a:pt x="589" y="527"/>
                    <a:pt x="618" y="547"/>
                  </a:cubicBezTo>
                  <a:cubicBezTo>
                    <a:pt x="686" y="591"/>
                    <a:pt x="738" y="651"/>
                    <a:pt x="779" y="715"/>
                  </a:cubicBezTo>
                  <a:cubicBezTo>
                    <a:pt x="799" y="748"/>
                    <a:pt x="817" y="783"/>
                    <a:pt x="832" y="816"/>
                  </a:cubicBezTo>
                  <a:cubicBezTo>
                    <a:pt x="848" y="849"/>
                    <a:pt x="860" y="886"/>
                    <a:pt x="870" y="919"/>
                  </a:cubicBezTo>
                  <a:cubicBezTo>
                    <a:pt x="895" y="987"/>
                    <a:pt x="910" y="1054"/>
                    <a:pt x="928" y="1111"/>
                  </a:cubicBezTo>
                  <a:cubicBezTo>
                    <a:pt x="944" y="1170"/>
                    <a:pt x="964" y="1220"/>
                    <a:pt x="991" y="1258"/>
                  </a:cubicBezTo>
                  <a:cubicBezTo>
                    <a:pt x="1013" y="1295"/>
                    <a:pt x="1036" y="1327"/>
                    <a:pt x="1055" y="1358"/>
                  </a:cubicBezTo>
                  <a:cubicBezTo>
                    <a:pt x="1073" y="1391"/>
                    <a:pt x="1093" y="1420"/>
                    <a:pt x="1109" y="1446"/>
                  </a:cubicBezTo>
                  <a:cubicBezTo>
                    <a:pt x="1139" y="1503"/>
                    <a:pt x="1170" y="1551"/>
                    <a:pt x="1193" y="1591"/>
                  </a:cubicBezTo>
                  <a:cubicBezTo>
                    <a:pt x="1205" y="1612"/>
                    <a:pt x="1217" y="1631"/>
                    <a:pt x="1229" y="1647"/>
                  </a:cubicBezTo>
                  <a:cubicBezTo>
                    <a:pt x="1241" y="1663"/>
                    <a:pt x="1252" y="1680"/>
                    <a:pt x="1262" y="1691"/>
                  </a:cubicBezTo>
                  <a:cubicBezTo>
                    <a:pt x="1286" y="1718"/>
                    <a:pt x="1310" y="1735"/>
                    <a:pt x="1335" y="1747"/>
                  </a:cubicBezTo>
                  <a:cubicBezTo>
                    <a:pt x="1358" y="1758"/>
                    <a:pt x="1382" y="1763"/>
                    <a:pt x="1409" y="1763"/>
                  </a:cubicBezTo>
                  <a:cubicBezTo>
                    <a:pt x="1506" y="1763"/>
                    <a:pt x="1643" y="1698"/>
                    <a:pt x="1864" y="1580"/>
                  </a:cubicBezTo>
                  <a:cubicBezTo>
                    <a:pt x="1949" y="1535"/>
                    <a:pt x="2013" y="1475"/>
                    <a:pt x="2059" y="1401"/>
                  </a:cubicBezTo>
                  <a:cubicBezTo>
                    <a:pt x="2082" y="1365"/>
                    <a:pt x="2099" y="1325"/>
                    <a:pt x="2111" y="1282"/>
                  </a:cubicBezTo>
                  <a:cubicBezTo>
                    <a:pt x="2124" y="1239"/>
                    <a:pt x="2130" y="1194"/>
                    <a:pt x="2131" y="1146"/>
                  </a:cubicBezTo>
                  <a:cubicBezTo>
                    <a:pt x="2137" y="957"/>
                    <a:pt x="2052" y="732"/>
                    <a:pt x="1889" y="546"/>
                  </a:cubicBezTo>
                  <a:cubicBezTo>
                    <a:pt x="1864" y="522"/>
                    <a:pt x="1837" y="498"/>
                    <a:pt x="1808" y="473"/>
                  </a:cubicBezTo>
                  <a:cubicBezTo>
                    <a:pt x="1777" y="451"/>
                    <a:pt x="1745" y="430"/>
                    <a:pt x="1711" y="412"/>
                  </a:cubicBezTo>
                  <a:cubicBezTo>
                    <a:pt x="1694" y="402"/>
                    <a:pt x="1676" y="393"/>
                    <a:pt x="1659" y="385"/>
                  </a:cubicBezTo>
                  <a:cubicBezTo>
                    <a:pt x="1641" y="376"/>
                    <a:pt x="1622" y="369"/>
                    <a:pt x="1604" y="360"/>
                  </a:cubicBezTo>
                  <a:cubicBezTo>
                    <a:pt x="1566" y="346"/>
                    <a:pt x="1529" y="331"/>
                    <a:pt x="1491" y="317"/>
                  </a:cubicBezTo>
                  <a:cubicBezTo>
                    <a:pt x="1413" y="294"/>
                    <a:pt x="1337" y="269"/>
                    <a:pt x="1260" y="250"/>
                  </a:cubicBezTo>
                  <a:cubicBezTo>
                    <a:pt x="1223" y="239"/>
                    <a:pt x="1186" y="228"/>
                    <a:pt x="1152" y="215"/>
                  </a:cubicBezTo>
                  <a:cubicBezTo>
                    <a:pt x="1115" y="205"/>
                    <a:pt x="1082" y="193"/>
                    <a:pt x="1050" y="180"/>
                  </a:cubicBezTo>
                  <a:cubicBezTo>
                    <a:pt x="831" y="89"/>
                    <a:pt x="628" y="31"/>
                    <a:pt x="476" y="10"/>
                  </a:cubicBezTo>
                  <a:cubicBezTo>
                    <a:pt x="438" y="5"/>
                    <a:pt x="403" y="0"/>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14"/>
            <p:cNvSpPr/>
            <p:nvPr/>
          </p:nvSpPr>
          <p:spPr>
            <a:xfrm>
              <a:off x="2213550" y="4535225"/>
              <a:ext cx="53125" cy="32400"/>
            </a:xfrm>
            <a:custGeom>
              <a:avLst/>
              <a:gdLst/>
              <a:ahLst/>
              <a:cxnLst/>
              <a:rect l="l" t="t" r="r" b="b"/>
              <a:pathLst>
                <a:path w="2125" h="1296" extrusionOk="0">
                  <a:moveTo>
                    <a:pt x="1462" y="0"/>
                  </a:moveTo>
                  <a:cubicBezTo>
                    <a:pt x="1278" y="0"/>
                    <a:pt x="1054" y="94"/>
                    <a:pt x="876" y="94"/>
                  </a:cubicBezTo>
                  <a:cubicBezTo>
                    <a:pt x="874" y="94"/>
                    <a:pt x="873" y="94"/>
                    <a:pt x="871" y="94"/>
                  </a:cubicBezTo>
                  <a:cubicBezTo>
                    <a:pt x="782" y="93"/>
                    <a:pt x="698" y="92"/>
                    <a:pt x="620" y="92"/>
                  </a:cubicBezTo>
                  <a:cubicBezTo>
                    <a:pt x="368" y="92"/>
                    <a:pt x="186" y="107"/>
                    <a:pt x="158" y="192"/>
                  </a:cubicBezTo>
                  <a:cubicBezTo>
                    <a:pt x="62" y="479"/>
                    <a:pt x="114" y="446"/>
                    <a:pt x="152" y="468"/>
                  </a:cubicBezTo>
                  <a:cubicBezTo>
                    <a:pt x="102" y="498"/>
                    <a:pt x="46" y="567"/>
                    <a:pt x="6" y="692"/>
                  </a:cubicBezTo>
                  <a:cubicBezTo>
                    <a:pt x="1" y="708"/>
                    <a:pt x="10" y="714"/>
                    <a:pt x="29" y="714"/>
                  </a:cubicBezTo>
                  <a:cubicBezTo>
                    <a:pt x="117" y="714"/>
                    <a:pt x="421" y="574"/>
                    <a:pt x="551" y="574"/>
                  </a:cubicBezTo>
                  <a:cubicBezTo>
                    <a:pt x="565" y="574"/>
                    <a:pt x="576" y="576"/>
                    <a:pt x="585" y="579"/>
                  </a:cubicBezTo>
                  <a:cubicBezTo>
                    <a:pt x="865" y="671"/>
                    <a:pt x="999" y="1004"/>
                    <a:pt x="1166" y="1088"/>
                  </a:cubicBezTo>
                  <a:cubicBezTo>
                    <a:pt x="1426" y="1217"/>
                    <a:pt x="1580" y="1296"/>
                    <a:pt x="1687" y="1296"/>
                  </a:cubicBezTo>
                  <a:cubicBezTo>
                    <a:pt x="1831" y="1296"/>
                    <a:pt x="1891" y="1155"/>
                    <a:pt x="2007" y="805"/>
                  </a:cubicBezTo>
                  <a:cubicBezTo>
                    <a:pt x="2125" y="441"/>
                    <a:pt x="1918" y="130"/>
                    <a:pt x="1580" y="17"/>
                  </a:cubicBezTo>
                  <a:cubicBezTo>
                    <a:pt x="1543" y="5"/>
                    <a:pt x="1504" y="0"/>
                    <a:pt x="1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4"/>
            <p:cNvSpPr/>
            <p:nvPr/>
          </p:nvSpPr>
          <p:spPr>
            <a:xfrm>
              <a:off x="2135950" y="4520625"/>
              <a:ext cx="61275" cy="31650"/>
            </a:xfrm>
            <a:custGeom>
              <a:avLst/>
              <a:gdLst/>
              <a:ahLst/>
              <a:cxnLst/>
              <a:rect l="l" t="t" r="r" b="b"/>
              <a:pathLst>
                <a:path w="2451" h="1266" extrusionOk="0">
                  <a:moveTo>
                    <a:pt x="1635" y="0"/>
                  </a:moveTo>
                  <a:cubicBezTo>
                    <a:pt x="1511" y="0"/>
                    <a:pt x="1381" y="42"/>
                    <a:pt x="1252" y="89"/>
                  </a:cubicBezTo>
                  <a:cubicBezTo>
                    <a:pt x="1101" y="147"/>
                    <a:pt x="955" y="214"/>
                    <a:pt x="819" y="249"/>
                  </a:cubicBezTo>
                  <a:cubicBezTo>
                    <a:pt x="354" y="358"/>
                    <a:pt x="0" y="493"/>
                    <a:pt x="13" y="609"/>
                  </a:cubicBezTo>
                  <a:cubicBezTo>
                    <a:pt x="38" y="837"/>
                    <a:pt x="67" y="862"/>
                    <a:pt x="104" y="862"/>
                  </a:cubicBezTo>
                  <a:cubicBezTo>
                    <a:pt x="114" y="862"/>
                    <a:pt x="125" y="860"/>
                    <a:pt x="136" y="860"/>
                  </a:cubicBezTo>
                  <a:cubicBezTo>
                    <a:pt x="138" y="860"/>
                    <a:pt x="139" y="860"/>
                    <a:pt x="140" y="860"/>
                  </a:cubicBezTo>
                  <a:cubicBezTo>
                    <a:pt x="97" y="910"/>
                    <a:pt x="70" y="993"/>
                    <a:pt x="83" y="1125"/>
                  </a:cubicBezTo>
                  <a:cubicBezTo>
                    <a:pt x="84" y="1136"/>
                    <a:pt x="90" y="1141"/>
                    <a:pt x="98" y="1141"/>
                  </a:cubicBezTo>
                  <a:cubicBezTo>
                    <a:pt x="132" y="1141"/>
                    <a:pt x="217" y="1073"/>
                    <a:pt x="317" y="997"/>
                  </a:cubicBezTo>
                  <a:cubicBezTo>
                    <a:pt x="443" y="904"/>
                    <a:pt x="595" y="799"/>
                    <a:pt x="673" y="799"/>
                  </a:cubicBezTo>
                  <a:cubicBezTo>
                    <a:pt x="675" y="799"/>
                    <a:pt x="678" y="799"/>
                    <a:pt x="681" y="799"/>
                  </a:cubicBezTo>
                  <a:cubicBezTo>
                    <a:pt x="856" y="799"/>
                    <a:pt x="1012" y="869"/>
                    <a:pt x="1145" y="947"/>
                  </a:cubicBezTo>
                  <a:cubicBezTo>
                    <a:pt x="1214" y="986"/>
                    <a:pt x="1278" y="1028"/>
                    <a:pt x="1335" y="1061"/>
                  </a:cubicBezTo>
                  <a:cubicBezTo>
                    <a:pt x="1394" y="1095"/>
                    <a:pt x="1449" y="1122"/>
                    <a:pt x="1501" y="1135"/>
                  </a:cubicBezTo>
                  <a:cubicBezTo>
                    <a:pt x="1692" y="1178"/>
                    <a:pt x="1834" y="1219"/>
                    <a:pt x="1945" y="1243"/>
                  </a:cubicBezTo>
                  <a:cubicBezTo>
                    <a:pt x="2000" y="1255"/>
                    <a:pt x="2047" y="1262"/>
                    <a:pt x="2087" y="1265"/>
                  </a:cubicBezTo>
                  <a:cubicBezTo>
                    <a:pt x="2093" y="1265"/>
                    <a:pt x="2099" y="1265"/>
                    <a:pt x="2104" y="1265"/>
                  </a:cubicBezTo>
                  <a:cubicBezTo>
                    <a:pt x="2138" y="1265"/>
                    <a:pt x="2166" y="1260"/>
                    <a:pt x="2192" y="1253"/>
                  </a:cubicBezTo>
                  <a:cubicBezTo>
                    <a:pt x="2310" y="1212"/>
                    <a:pt x="2358" y="1062"/>
                    <a:pt x="2429" y="748"/>
                  </a:cubicBezTo>
                  <a:cubicBezTo>
                    <a:pt x="2451" y="655"/>
                    <a:pt x="2446" y="567"/>
                    <a:pt x="2422" y="483"/>
                  </a:cubicBezTo>
                  <a:cubicBezTo>
                    <a:pt x="2395" y="401"/>
                    <a:pt x="2346" y="325"/>
                    <a:pt x="2279" y="257"/>
                  </a:cubicBezTo>
                  <a:cubicBezTo>
                    <a:pt x="2146" y="125"/>
                    <a:pt x="1935" y="31"/>
                    <a:pt x="1697" y="4"/>
                  </a:cubicBezTo>
                  <a:cubicBezTo>
                    <a:pt x="1676" y="1"/>
                    <a:pt x="1656" y="0"/>
                    <a:pt x="1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4"/>
            <p:cNvSpPr/>
            <p:nvPr/>
          </p:nvSpPr>
          <p:spPr>
            <a:xfrm>
              <a:off x="2063975" y="4528500"/>
              <a:ext cx="50350" cy="37825"/>
            </a:xfrm>
            <a:custGeom>
              <a:avLst/>
              <a:gdLst/>
              <a:ahLst/>
              <a:cxnLst/>
              <a:rect l="l" t="t" r="r" b="b"/>
              <a:pathLst>
                <a:path w="2014" h="1513" extrusionOk="0">
                  <a:moveTo>
                    <a:pt x="1247" y="0"/>
                  </a:moveTo>
                  <a:cubicBezTo>
                    <a:pt x="1174" y="0"/>
                    <a:pt x="1100" y="13"/>
                    <a:pt x="1026" y="37"/>
                  </a:cubicBezTo>
                  <a:cubicBezTo>
                    <a:pt x="835" y="100"/>
                    <a:pt x="698" y="387"/>
                    <a:pt x="527" y="514"/>
                  </a:cubicBezTo>
                  <a:cubicBezTo>
                    <a:pt x="237" y="729"/>
                    <a:pt x="0" y="898"/>
                    <a:pt x="38" y="1009"/>
                  </a:cubicBezTo>
                  <a:cubicBezTo>
                    <a:pt x="105" y="1209"/>
                    <a:pt x="134" y="1242"/>
                    <a:pt x="160" y="1242"/>
                  </a:cubicBezTo>
                  <a:cubicBezTo>
                    <a:pt x="172" y="1242"/>
                    <a:pt x="182" y="1236"/>
                    <a:pt x="195" y="1235"/>
                  </a:cubicBezTo>
                  <a:lnTo>
                    <a:pt x="195" y="1235"/>
                  </a:lnTo>
                  <a:cubicBezTo>
                    <a:pt x="173" y="1288"/>
                    <a:pt x="171" y="1375"/>
                    <a:pt x="212" y="1500"/>
                  </a:cubicBezTo>
                  <a:cubicBezTo>
                    <a:pt x="215" y="1509"/>
                    <a:pt x="219" y="1513"/>
                    <a:pt x="225" y="1513"/>
                  </a:cubicBezTo>
                  <a:cubicBezTo>
                    <a:pt x="285" y="1513"/>
                    <a:pt x="485" y="1105"/>
                    <a:pt x="590" y="1070"/>
                  </a:cubicBezTo>
                  <a:cubicBezTo>
                    <a:pt x="641" y="1053"/>
                    <a:pt x="693" y="1047"/>
                    <a:pt x="745" y="1047"/>
                  </a:cubicBezTo>
                  <a:cubicBezTo>
                    <a:pt x="945" y="1047"/>
                    <a:pt x="1147" y="1145"/>
                    <a:pt x="1290" y="1145"/>
                  </a:cubicBezTo>
                  <a:cubicBezTo>
                    <a:pt x="1305" y="1145"/>
                    <a:pt x="1319" y="1144"/>
                    <a:pt x="1332" y="1141"/>
                  </a:cubicBezTo>
                  <a:cubicBezTo>
                    <a:pt x="1973" y="1031"/>
                    <a:pt x="2014" y="1034"/>
                    <a:pt x="1812" y="421"/>
                  </a:cubicBezTo>
                  <a:cubicBezTo>
                    <a:pt x="1719" y="142"/>
                    <a:pt x="1494" y="0"/>
                    <a:pt x="1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4"/>
            <p:cNvSpPr/>
            <p:nvPr/>
          </p:nvSpPr>
          <p:spPr>
            <a:xfrm>
              <a:off x="2015325" y="4556875"/>
              <a:ext cx="28225" cy="32350"/>
            </a:xfrm>
            <a:custGeom>
              <a:avLst/>
              <a:gdLst/>
              <a:ahLst/>
              <a:cxnLst/>
              <a:rect l="l" t="t" r="r" b="b"/>
              <a:pathLst>
                <a:path w="1129" h="1294" extrusionOk="0">
                  <a:moveTo>
                    <a:pt x="296" y="1"/>
                  </a:moveTo>
                  <a:cubicBezTo>
                    <a:pt x="262" y="1"/>
                    <a:pt x="231" y="9"/>
                    <a:pt x="205" y="26"/>
                  </a:cubicBezTo>
                  <a:cubicBezTo>
                    <a:pt x="128" y="75"/>
                    <a:pt x="169" y="322"/>
                    <a:pt x="128" y="427"/>
                  </a:cubicBezTo>
                  <a:cubicBezTo>
                    <a:pt x="58" y="607"/>
                    <a:pt x="1" y="747"/>
                    <a:pt x="65" y="847"/>
                  </a:cubicBezTo>
                  <a:cubicBezTo>
                    <a:pt x="182" y="1028"/>
                    <a:pt x="210" y="1055"/>
                    <a:pt x="224" y="1055"/>
                  </a:cubicBezTo>
                  <a:cubicBezTo>
                    <a:pt x="229" y="1055"/>
                    <a:pt x="232" y="1051"/>
                    <a:pt x="238" y="1050"/>
                  </a:cubicBezTo>
                  <a:cubicBezTo>
                    <a:pt x="248" y="1097"/>
                    <a:pt x="281" y="1173"/>
                    <a:pt x="353" y="1282"/>
                  </a:cubicBezTo>
                  <a:cubicBezTo>
                    <a:pt x="359" y="1290"/>
                    <a:pt x="363" y="1294"/>
                    <a:pt x="366" y="1294"/>
                  </a:cubicBezTo>
                  <a:cubicBezTo>
                    <a:pt x="398" y="1294"/>
                    <a:pt x="342" y="945"/>
                    <a:pt x="384" y="917"/>
                  </a:cubicBezTo>
                  <a:cubicBezTo>
                    <a:pt x="403" y="905"/>
                    <a:pt x="424" y="901"/>
                    <a:pt x="448" y="901"/>
                  </a:cubicBezTo>
                  <a:cubicBezTo>
                    <a:pt x="559" y="901"/>
                    <a:pt x="717" y="1002"/>
                    <a:pt x="793" y="1002"/>
                  </a:cubicBezTo>
                  <a:cubicBezTo>
                    <a:pt x="799" y="1002"/>
                    <a:pt x="804" y="1001"/>
                    <a:pt x="809" y="1000"/>
                  </a:cubicBezTo>
                  <a:cubicBezTo>
                    <a:pt x="1105" y="921"/>
                    <a:pt x="1129" y="925"/>
                    <a:pt x="778" y="385"/>
                  </a:cubicBezTo>
                  <a:cubicBezTo>
                    <a:pt x="610" y="131"/>
                    <a:pt x="429"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312"/>
        <p:cNvGrpSpPr/>
        <p:nvPr/>
      </p:nvGrpSpPr>
      <p:grpSpPr>
        <a:xfrm>
          <a:off x="0" y="0"/>
          <a:ext cx="0" cy="0"/>
          <a:chOff x="0" y="0"/>
          <a:chExt cx="0" cy="0"/>
        </a:xfrm>
      </p:grpSpPr>
      <p:pic>
        <p:nvPicPr>
          <p:cNvPr id="313" name="Google Shape;313;p15"/>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314" name="Google Shape;314;p15"/>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315" name="Google Shape;315;p15"/>
          <p:cNvSpPr/>
          <p:nvPr/>
        </p:nvSpPr>
        <p:spPr>
          <a:xfrm rot="-5400000" flipH="1">
            <a:off x="7249500" y="-13700"/>
            <a:ext cx="1894500" cy="18945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5"/>
          <p:cNvSpPr/>
          <p:nvPr/>
        </p:nvSpPr>
        <p:spPr>
          <a:xfrm rot="5400000" flipH="1">
            <a:off x="0" y="3115800"/>
            <a:ext cx="2027700" cy="20277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5"/>
          <p:cNvSpPr>
            <a:spLocks noGrp="1"/>
          </p:cNvSpPr>
          <p:nvPr>
            <p:ph type="pic" idx="2"/>
          </p:nvPr>
        </p:nvSpPr>
        <p:spPr>
          <a:xfrm>
            <a:off x="5001913" y="969300"/>
            <a:ext cx="3371400" cy="3204900"/>
          </a:xfrm>
          <a:prstGeom prst="foldedCorner">
            <a:avLst>
              <a:gd name="adj" fmla="val 16667"/>
            </a:avLst>
          </a:prstGeom>
          <a:noFill/>
          <a:ln w="28575" cap="flat" cmpd="sng">
            <a:solidFill>
              <a:schemeClr val="accent2"/>
            </a:solidFill>
            <a:prstDash val="solid"/>
            <a:round/>
            <a:headEnd type="none" w="sm" len="sm"/>
            <a:tailEnd type="none" w="sm" len="sm"/>
          </a:ln>
        </p:spPr>
      </p:sp>
      <p:sp>
        <p:nvSpPr>
          <p:cNvPr id="318" name="Google Shape;318;p15"/>
          <p:cNvSpPr txBox="1">
            <a:spLocks noGrp="1"/>
          </p:cNvSpPr>
          <p:nvPr>
            <p:ph type="title"/>
          </p:nvPr>
        </p:nvSpPr>
        <p:spPr>
          <a:xfrm>
            <a:off x="770688" y="1325300"/>
            <a:ext cx="3945000" cy="1562400"/>
          </a:xfrm>
          <a:prstGeom prst="rect">
            <a:avLst/>
          </a:prstGeom>
        </p:spPr>
        <p:txBody>
          <a:bodyPr spcFirstLastPara="1" wrap="square" lIns="91425" tIns="91425" rIns="91425" bIns="91425" anchor="b" anchorCtr="0">
            <a:noAutofit/>
          </a:bodyPr>
          <a:lstStyle>
            <a:lvl1pPr lvl="0"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319" name="Google Shape;319;p15"/>
          <p:cNvSpPr txBox="1">
            <a:spLocks noGrp="1"/>
          </p:cNvSpPr>
          <p:nvPr>
            <p:ph type="subTitle" idx="1"/>
          </p:nvPr>
        </p:nvSpPr>
        <p:spPr>
          <a:xfrm>
            <a:off x="770688" y="2896900"/>
            <a:ext cx="3945000" cy="921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20" name="Google Shape;320;p15"/>
          <p:cNvGrpSpPr/>
          <p:nvPr/>
        </p:nvGrpSpPr>
        <p:grpSpPr>
          <a:xfrm>
            <a:off x="7371563" y="4363525"/>
            <a:ext cx="687675" cy="687600"/>
            <a:chOff x="4199175" y="3574425"/>
            <a:chExt cx="687675" cy="687600"/>
          </a:xfrm>
        </p:grpSpPr>
        <p:sp>
          <p:nvSpPr>
            <p:cNvPr id="321" name="Google Shape;321;p15"/>
            <p:cNvSpPr/>
            <p:nvPr/>
          </p:nvSpPr>
          <p:spPr>
            <a:xfrm>
              <a:off x="4647975" y="3801675"/>
              <a:ext cx="72375" cy="86850"/>
            </a:xfrm>
            <a:custGeom>
              <a:avLst/>
              <a:gdLst/>
              <a:ahLst/>
              <a:cxnLst/>
              <a:rect l="l" t="t" r="r" b="b"/>
              <a:pathLst>
                <a:path w="2895" h="3474" extrusionOk="0">
                  <a:moveTo>
                    <a:pt x="1721" y="1"/>
                  </a:moveTo>
                  <a:cubicBezTo>
                    <a:pt x="1627" y="1"/>
                    <a:pt x="1529" y="9"/>
                    <a:pt x="1429" y="27"/>
                  </a:cubicBezTo>
                  <a:cubicBezTo>
                    <a:pt x="1056" y="94"/>
                    <a:pt x="679" y="303"/>
                    <a:pt x="398" y="627"/>
                  </a:cubicBezTo>
                  <a:cubicBezTo>
                    <a:pt x="316" y="723"/>
                    <a:pt x="245" y="830"/>
                    <a:pt x="186" y="944"/>
                  </a:cubicBezTo>
                  <a:cubicBezTo>
                    <a:pt x="156" y="1002"/>
                    <a:pt x="132" y="1063"/>
                    <a:pt x="107" y="1123"/>
                  </a:cubicBezTo>
                  <a:cubicBezTo>
                    <a:pt x="96" y="1154"/>
                    <a:pt x="85" y="1185"/>
                    <a:pt x="76" y="1217"/>
                  </a:cubicBezTo>
                  <a:cubicBezTo>
                    <a:pt x="65" y="1248"/>
                    <a:pt x="59" y="1281"/>
                    <a:pt x="51" y="1313"/>
                  </a:cubicBezTo>
                  <a:cubicBezTo>
                    <a:pt x="20" y="1440"/>
                    <a:pt x="5" y="1568"/>
                    <a:pt x="3" y="1697"/>
                  </a:cubicBezTo>
                  <a:cubicBezTo>
                    <a:pt x="1" y="1826"/>
                    <a:pt x="14" y="1954"/>
                    <a:pt x="38" y="2078"/>
                  </a:cubicBezTo>
                  <a:cubicBezTo>
                    <a:pt x="89" y="2323"/>
                    <a:pt x="192" y="2556"/>
                    <a:pt x="332" y="2756"/>
                  </a:cubicBezTo>
                  <a:cubicBezTo>
                    <a:pt x="402" y="2855"/>
                    <a:pt x="486" y="2947"/>
                    <a:pt x="570" y="3026"/>
                  </a:cubicBezTo>
                  <a:cubicBezTo>
                    <a:pt x="613" y="3066"/>
                    <a:pt x="659" y="3102"/>
                    <a:pt x="703" y="3137"/>
                  </a:cubicBezTo>
                  <a:cubicBezTo>
                    <a:pt x="726" y="3153"/>
                    <a:pt x="749" y="3171"/>
                    <a:pt x="772" y="3187"/>
                  </a:cubicBezTo>
                  <a:cubicBezTo>
                    <a:pt x="794" y="3203"/>
                    <a:pt x="819" y="3217"/>
                    <a:pt x="842" y="3232"/>
                  </a:cubicBezTo>
                  <a:cubicBezTo>
                    <a:pt x="880" y="3259"/>
                    <a:pt x="923" y="3280"/>
                    <a:pt x="964" y="3302"/>
                  </a:cubicBezTo>
                  <a:cubicBezTo>
                    <a:pt x="986" y="3312"/>
                    <a:pt x="1005" y="3323"/>
                    <a:pt x="1026" y="3332"/>
                  </a:cubicBezTo>
                  <a:lnTo>
                    <a:pt x="1058" y="3346"/>
                  </a:lnTo>
                  <a:lnTo>
                    <a:pt x="1090" y="3360"/>
                  </a:lnTo>
                  <a:cubicBezTo>
                    <a:pt x="1111" y="3368"/>
                    <a:pt x="1133" y="3376"/>
                    <a:pt x="1153" y="3386"/>
                  </a:cubicBezTo>
                  <a:cubicBezTo>
                    <a:pt x="1175" y="3393"/>
                    <a:pt x="1196" y="3399"/>
                    <a:pt x="1218" y="3408"/>
                  </a:cubicBezTo>
                  <a:cubicBezTo>
                    <a:pt x="1260" y="3422"/>
                    <a:pt x="1304" y="3430"/>
                    <a:pt x="1347" y="3441"/>
                  </a:cubicBezTo>
                  <a:cubicBezTo>
                    <a:pt x="1449" y="3463"/>
                    <a:pt x="1552" y="3473"/>
                    <a:pt x="1653" y="3473"/>
                  </a:cubicBezTo>
                  <a:cubicBezTo>
                    <a:pt x="1720" y="3473"/>
                    <a:pt x="1786" y="3469"/>
                    <a:pt x="1850" y="3459"/>
                  </a:cubicBezTo>
                  <a:cubicBezTo>
                    <a:pt x="2009" y="3437"/>
                    <a:pt x="2152" y="3383"/>
                    <a:pt x="2275" y="3317"/>
                  </a:cubicBezTo>
                  <a:cubicBezTo>
                    <a:pt x="2395" y="3252"/>
                    <a:pt x="2496" y="3172"/>
                    <a:pt x="2577" y="3092"/>
                  </a:cubicBezTo>
                  <a:cubicBezTo>
                    <a:pt x="2597" y="3070"/>
                    <a:pt x="2615" y="3051"/>
                    <a:pt x="2632" y="3032"/>
                  </a:cubicBezTo>
                  <a:cubicBezTo>
                    <a:pt x="2651" y="3010"/>
                    <a:pt x="2667" y="2990"/>
                    <a:pt x="2683" y="2970"/>
                  </a:cubicBezTo>
                  <a:cubicBezTo>
                    <a:pt x="2712" y="2930"/>
                    <a:pt x="2740" y="2890"/>
                    <a:pt x="2760" y="2851"/>
                  </a:cubicBezTo>
                  <a:cubicBezTo>
                    <a:pt x="2806" y="2775"/>
                    <a:pt x="2831" y="2702"/>
                    <a:pt x="2849" y="2643"/>
                  </a:cubicBezTo>
                  <a:cubicBezTo>
                    <a:pt x="2863" y="2583"/>
                    <a:pt x="2871" y="2535"/>
                    <a:pt x="2868" y="2502"/>
                  </a:cubicBezTo>
                  <a:cubicBezTo>
                    <a:pt x="2867" y="2469"/>
                    <a:pt x="2858" y="2449"/>
                    <a:pt x="2845" y="2446"/>
                  </a:cubicBezTo>
                  <a:cubicBezTo>
                    <a:pt x="2781" y="2427"/>
                    <a:pt x="2732" y="2419"/>
                    <a:pt x="2695" y="2419"/>
                  </a:cubicBezTo>
                  <a:cubicBezTo>
                    <a:pt x="2655" y="2419"/>
                    <a:pt x="2628" y="2428"/>
                    <a:pt x="2609" y="2443"/>
                  </a:cubicBezTo>
                  <a:cubicBezTo>
                    <a:pt x="2588" y="2457"/>
                    <a:pt x="2575" y="2476"/>
                    <a:pt x="2563" y="2500"/>
                  </a:cubicBezTo>
                  <a:cubicBezTo>
                    <a:pt x="2556" y="2511"/>
                    <a:pt x="2550" y="2522"/>
                    <a:pt x="2543" y="2534"/>
                  </a:cubicBezTo>
                  <a:cubicBezTo>
                    <a:pt x="2540" y="2540"/>
                    <a:pt x="2536" y="2546"/>
                    <a:pt x="2532" y="2554"/>
                  </a:cubicBezTo>
                  <a:cubicBezTo>
                    <a:pt x="2528" y="2559"/>
                    <a:pt x="2524" y="2565"/>
                    <a:pt x="2519" y="2571"/>
                  </a:cubicBezTo>
                  <a:cubicBezTo>
                    <a:pt x="2529" y="2514"/>
                    <a:pt x="2523" y="2462"/>
                    <a:pt x="2497" y="2419"/>
                  </a:cubicBezTo>
                  <a:cubicBezTo>
                    <a:pt x="2485" y="2399"/>
                    <a:pt x="2468" y="2380"/>
                    <a:pt x="2448" y="2363"/>
                  </a:cubicBezTo>
                  <a:cubicBezTo>
                    <a:pt x="2426" y="2349"/>
                    <a:pt x="2401" y="2335"/>
                    <a:pt x="2372" y="2326"/>
                  </a:cubicBezTo>
                  <a:cubicBezTo>
                    <a:pt x="2371" y="2325"/>
                    <a:pt x="2369" y="2325"/>
                    <a:pt x="2367" y="2325"/>
                  </a:cubicBezTo>
                  <a:cubicBezTo>
                    <a:pt x="2358" y="2325"/>
                    <a:pt x="2352" y="2333"/>
                    <a:pt x="2347" y="2349"/>
                  </a:cubicBezTo>
                  <a:cubicBezTo>
                    <a:pt x="2342" y="2358"/>
                    <a:pt x="2340" y="2369"/>
                    <a:pt x="2337" y="2384"/>
                  </a:cubicBezTo>
                  <a:cubicBezTo>
                    <a:pt x="2334" y="2398"/>
                    <a:pt x="2329" y="2414"/>
                    <a:pt x="2325" y="2432"/>
                  </a:cubicBezTo>
                  <a:cubicBezTo>
                    <a:pt x="2323" y="2442"/>
                    <a:pt x="2319" y="2452"/>
                    <a:pt x="2315" y="2462"/>
                  </a:cubicBezTo>
                  <a:lnTo>
                    <a:pt x="2312" y="2478"/>
                  </a:lnTo>
                  <a:cubicBezTo>
                    <a:pt x="2309" y="2484"/>
                    <a:pt x="2308" y="2489"/>
                    <a:pt x="2305" y="2494"/>
                  </a:cubicBezTo>
                  <a:cubicBezTo>
                    <a:pt x="2302" y="2505"/>
                    <a:pt x="2297" y="2517"/>
                    <a:pt x="2293" y="2529"/>
                  </a:cubicBezTo>
                  <a:lnTo>
                    <a:pt x="2277" y="2565"/>
                  </a:lnTo>
                  <a:cubicBezTo>
                    <a:pt x="2253" y="2615"/>
                    <a:pt x="2219" y="2672"/>
                    <a:pt x="2176" y="2725"/>
                  </a:cubicBezTo>
                  <a:cubicBezTo>
                    <a:pt x="2132" y="2779"/>
                    <a:pt x="2078" y="2830"/>
                    <a:pt x="2017" y="2872"/>
                  </a:cubicBezTo>
                  <a:cubicBezTo>
                    <a:pt x="1956" y="2915"/>
                    <a:pt x="1888" y="2948"/>
                    <a:pt x="1819" y="2970"/>
                  </a:cubicBezTo>
                  <a:cubicBezTo>
                    <a:pt x="1749" y="2992"/>
                    <a:pt x="1680" y="3002"/>
                    <a:pt x="1615" y="3003"/>
                  </a:cubicBezTo>
                  <a:cubicBezTo>
                    <a:pt x="1583" y="3002"/>
                    <a:pt x="1552" y="3002"/>
                    <a:pt x="1525" y="2996"/>
                  </a:cubicBezTo>
                  <a:cubicBezTo>
                    <a:pt x="1512" y="2994"/>
                    <a:pt x="1498" y="2992"/>
                    <a:pt x="1485" y="2990"/>
                  </a:cubicBezTo>
                  <a:cubicBezTo>
                    <a:pt x="1472" y="2986"/>
                    <a:pt x="1460" y="2983"/>
                    <a:pt x="1450" y="2979"/>
                  </a:cubicBezTo>
                  <a:cubicBezTo>
                    <a:pt x="1249" y="2915"/>
                    <a:pt x="1082" y="2776"/>
                    <a:pt x="983" y="2621"/>
                  </a:cubicBezTo>
                  <a:cubicBezTo>
                    <a:pt x="886" y="2469"/>
                    <a:pt x="849" y="2296"/>
                    <a:pt x="852" y="2138"/>
                  </a:cubicBezTo>
                  <a:cubicBezTo>
                    <a:pt x="855" y="1980"/>
                    <a:pt x="894" y="1837"/>
                    <a:pt x="948" y="1721"/>
                  </a:cubicBezTo>
                  <a:cubicBezTo>
                    <a:pt x="960" y="1691"/>
                    <a:pt x="976" y="1663"/>
                    <a:pt x="988" y="1636"/>
                  </a:cubicBezTo>
                  <a:cubicBezTo>
                    <a:pt x="1003" y="1610"/>
                    <a:pt x="1016" y="1584"/>
                    <a:pt x="1032" y="1561"/>
                  </a:cubicBezTo>
                  <a:cubicBezTo>
                    <a:pt x="1038" y="1549"/>
                    <a:pt x="1047" y="1536"/>
                    <a:pt x="1055" y="1526"/>
                  </a:cubicBezTo>
                  <a:cubicBezTo>
                    <a:pt x="1063" y="1514"/>
                    <a:pt x="1069" y="1503"/>
                    <a:pt x="1078" y="1492"/>
                  </a:cubicBezTo>
                  <a:cubicBezTo>
                    <a:pt x="1094" y="1471"/>
                    <a:pt x="1109" y="1448"/>
                    <a:pt x="1125" y="1428"/>
                  </a:cubicBezTo>
                  <a:cubicBezTo>
                    <a:pt x="1180" y="1350"/>
                    <a:pt x="1246" y="1287"/>
                    <a:pt x="1313" y="1234"/>
                  </a:cubicBezTo>
                  <a:cubicBezTo>
                    <a:pt x="1380" y="1182"/>
                    <a:pt x="1448" y="1143"/>
                    <a:pt x="1513" y="1114"/>
                  </a:cubicBezTo>
                  <a:cubicBezTo>
                    <a:pt x="1579" y="1084"/>
                    <a:pt x="1641" y="1067"/>
                    <a:pt x="1698" y="1055"/>
                  </a:cubicBezTo>
                  <a:cubicBezTo>
                    <a:pt x="1756" y="1044"/>
                    <a:pt x="1808" y="1039"/>
                    <a:pt x="1861" y="1039"/>
                  </a:cubicBezTo>
                  <a:cubicBezTo>
                    <a:pt x="1963" y="1039"/>
                    <a:pt x="2051" y="1052"/>
                    <a:pt x="2125" y="1068"/>
                  </a:cubicBezTo>
                  <a:cubicBezTo>
                    <a:pt x="2199" y="1084"/>
                    <a:pt x="2260" y="1100"/>
                    <a:pt x="2310" y="1112"/>
                  </a:cubicBezTo>
                  <a:cubicBezTo>
                    <a:pt x="2355" y="1121"/>
                    <a:pt x="2394" y="1126"/>
                    <a:pt x="2431" y="1126"/>
                  </a:cubicBezTo>
                  <a:cubicBezTo>
                    <a:pt x="2479" y="1126"/>
                    <a:pt x="2523" y="1117"/>
                    <a:pt x="2570" y="1096"/>
                  </a:cubicBezTo>
                  <a:cubicBezTo>
                    <a:pt x="2651" y="1060"/>
                    <a:pt x="2737" y="987"/>
                    <a:pt x="2841" y="881"/>
                  </a:cubicBezTo>
                  <a:cubicBezTo>
                    <a:pt x="2872" y="851"/>
                    <a:pt x="2889" y="809"/>
                    <a:pt x="2892" y="756"/>
                  </a:cubicBezTo>
                  <a:cubicBezTo>
                    <a:pt x="2895" y="704"/>
                    <a:pt x="2879" y="642"/>
                    <a:pt x="2846" y="574"/>
                  </a:cubicBezTo>
                  <a:cubicBezTo>
                    <a:pt x="2780" y="438"/>
                    <a:pt x="2627" y="273"/>
                    <a:pt x="2384" y="153"/>
                  </a:cubicBezTo>
                  <a:cubicBezTo>
                    <a:pt x="2264" y="91"/>
                    <a:pt x="2120" y="43"/>
                    <a:pt x="1959" y="19"/>
                  </a:cubicBezTo>
                  <a:cubicBezTo>
                    <a:pt x="1883" y="7"/>
                    <a:pt x="1804" y="1"/>
                    <a:pt x="1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2" name="Google Shape;322;p15"/>
            <p:cNvGrpSpPr/>
            <p:nvPr/>
          </p:nvGrpSpPr>
          <p:grpSpPr>
            <a:xfrm>
              <a:off x="4199175" y="3574425"/>
              <a:ext cx="687675" cy="687600"/>
              <a:chOff x="4199175" y="3574425"/>
              <a:chExt cx="687675" cy="687600"/>
            </a:xfrm>
          </p:grpSpPr>
          <p:sp>
            <p:nvSpPr>
              <p:cNvPr id="323" name="Google Shape;323;p15"/>
              <p:cNvSpPr/>
              <p:nvPr/>
            </p:nvSpPr>
            <p:spPr>
              <a:xfrm>
                <a:off x="4212500" y="3574425"/>
                <a:ext cx="674350" cy="573125"/>
              </a:xfrm>
              <a:custGeom>
                <a:avLst/>
                <a:gdLst/>
                <a:ahLst/>
                <a:cxnLst/>
                <a:rect l="l" t="t" r="r" b="b"/>
                <a:pathLst>
                  <a:path w="26974" h="22925" extrusionOk="0">
                    <a:moveTo>
                      <a:pt x="5785" y="20748"/>
                    </a:moveTo>
                    <a:cubicBezTo>
                      <a:pt x="5796" y="20775"/>
                      <a:pt x="5809" y="20798"/>
                      <a:pt x="5822" y="20821"/>
                    </a:cubicBezTo>
                    <a:lnTo>
                      <a:pt x="5784" y="20821"/>
                    </a:lnTo>
                    <a:cubicBezTo>
                      <a:pt x="5785" y="20797"/>
                      <a:pt x="5784" y="20772"/>
                      <a:pt x="5785" y="20748"/>
                    </a:cubicBezTo>
                    <a:close/>
                    <a:moveTo>
                      <a:pt x="23143" y="20439"/>
                    </a:moveTo>
                    <a:cubicBezTo>
                      <a:pt x="23317" y="20651"/>
                      <a:pt x="23480" y="20826"/>
                      <a:pt x="23607" y="20931"/>
                    </a:cubicBezTo>
                    <a:cubicBezTo>
                      <a:pt x="23564" y="20934"/>
                      <a:pt x="23521" y="20937"/>
                      <a:pt x="23480" y="20939"/>
                    </a:cubicBezTo>
                    <a:cubicBezTo>
                      <a:pt x="23390" y="20792"/>
                      <a:pt x="23267" y="20622"/>
                      <a:pt x="23143" y="20439"/>
                    </a:cubicBezTo>
                    <a:close/>
                    <a:moveTo>
                      <a:pt x="5042" y="18648"/>
                    </a:moveTo>
                    <a:cubicBezTo>
                      <a:pt x="5071" y="18648"/>
                      <a:pt x="5104" y="18673"/>
                      <a:pt x="5133" y="18725"/>
                    </a:cubicBezTo>
                    <a:cubicBezTo>
                      <a:pt x="5137" y="18731"/>
                      <a:pt x="5141" y="18739"/>
                      <a:pt x="5145" y="18746"/>
                    </a:cubicBezTo>
                    <a:lnTo>
                      <a:pt x="5151" y="18758"/>
                    </a:lnTo>
                    <a:lnTo>
                      <a:pt x="5156" y="18788"/>
                    </a:lnTo>
                    <a:cubicBezTo>
                      <a:pt x="5164" y="18828"/>
                      <a:pt x="5171" y="18869"/>
                      <a:pt x="5177" y="18909"/>
                    </a:cubicBezTo>
                    <a:cubicBezTo>
                      <a:pt x="5190" y="18988"/>
                      <a:pt x="5203" y="19068"/>
                      <a:pt x="5213" y="19145"/>
                    </a:cubicBezTo>
                    <a:cubicBezTo>
                      <a:pt x="5302" y="19894"/>
                      <a:pt x="5378" y="20534"/>
                      <a:pt x="5456" y="20823"/>
                    </a:cubicBezTo>
                    <a:cubicBezTo>
                      <a:pt x="4177" y="20825"/>
                      <a:pt x="3336" y="20842"/>
                      <a:pt x="2785" y="20885"/>
                    </a:cubicBezTo>
                    <a:cubicBezTo>
                      <a:pt x="3497" y="20261"/>
                      <a:pt x="4072" y="19759"/>
                      <a:pt x="4040" y="19716"/>
                    </a:cubicBezTo>
                    <a:cubicBezTo>
                      <a:pt x="4009" y="19677"/>
                      <a:pt x="3980" y="19661"/>
                      <a:pt x="3952" y="19661"/>
                    </a:cubicBezTo>
                    <a:cubicBezTo>
                      <a:pt x="3903" y="19661"/>
                      <a:pt x="3854" y="19709"/>
                      <a:pt x="3795" y="19752"/>
                    </a:cubicBezTo>
                    <a:cubicBezTo>
                      <a:pt x="3865" y="19671"/>
                      <a:pt x="3903" y="19593"/>
                      <a:pt x="3866" y="19545"/>
                    </a:cubicBezTo>
                    <a:cubicBezTo>
                      <a:pt x="3865" y="19544"/>
                      <a:pt x="3864" y="19543"/>
                      <a:pt x="3863" y="19543"/>
                    </a:cubicBezTo>
                    <a:cubicBezTo>
                      <a:pt x="3803" y="19543"/>
                      <a:pt x="3133" y="20289"/>
                      <a:pt x="2872" y="20493"/>
                    </a:cubicBezTo>
                    <a:cubicBezTo>
                      <a:pt x="2645" y="20673"/>
                      <a:pt x="2425" y="20823"/>
                      <a:pt x="2217" y="20957"/>
                    </a:cubicBezTo>
                    <a:cubicBezTo>
                      <a:pt x="2196" y="20960"/>
                      <a:pt x="2178" y="20965"/>
                      <a:pt x="2159" y="20969"/>
                    </a:cubicBezTo>
                    <a:cubicBezTo>
                      <a:pt x="2410" y="20593"/>
                      <a:pt x="2781" y="19787"/>
                      <a:pt x="3215" y="18701"/>
                    </a:cubicBezTo>
                    <a:cubicBezTo>
                      <a:pt x="3463" y="18767"/>
                      <a:pt x="3792" y="18801"/>
                      <a:pt x="4163" y="18801"/>
                    </a:cubicBezTo>
                    <a:cubicBezTo>
                      <a:pt x="4313" y="18801"/>
                      <a:pt x="4470" y="18795"/>
                      <a:pt x="4631" y="18784"/>
                    </a:cubicBezTo>
                    <a:cubicBezTo>
                      <a:pt x="4703" y="18779"/>
                      <a:pt x="4774" y="18771"/>
                      <a:pt x="4846" y="18761"/>
                    </a:cubicBezTo>
                    <a:cubicBezTo>
                      <a:pt x="4864" y="18758"/>
                      <a:pt x="4882" y="18756"/>
                      <a:pt x="4899" y="18753"/>
                    </a:cubicBezTo>
                    <a:lnTo>
                      <a:pt x="4926" y="18750"/>
                    </a:lnTo>
                    <a:cubicBezTo>
                      <a:pt x="4935" y="18746"/>
                      <a:pt x="4934" y="18746"/>
                      <a:pt x="4934" y="18746"/>
                    </a:cubicBezTo>
                    <a:lnTo>
                      <a:pt x="4934" y="18744"/>
                    </a:lnTo>
                    <a:cubicBezTo>
                      <a:pt x="4935" y="18740"/>
                      <a:pt x="4936" y="18736"/>
                      <a:pt x="4939" y="18730"/>
                    </a:cubicBezTo>
                    <a:cubicBezTo>
                      <a:pt x="4949" y="18710"/>
                      <a:pt x="4980" y="18682"/>
                      <a:pt x="5037" y="18649"/>
                    </a:cubicBezTo>
                    <a:cubicBezTo>
                      <a:pt x="5038" y="18648"/>
                      <a:pt x="5040" y="18648"/>
                      <a:pt x="5042" y="18648"/>
                    </a:cubicBezTo>
                    <a:close/>
                    <a:moveTo>
                      <a:pt x="8350" y="2450"/>
                    </a:moveTo>
                    <a:cubicBezTo>
                      <a:pt x="8389" y="2515"/>
                      <a:pt x="8437" y="2584"/>
                      <a:pt x="8490" y="2661"/>
                    </a:cubicBezTo>
                    <a:cubicBezTo>
                      <a:pt x="8614" y="2836"/>
                      <a:pt x="8771" y="3041"/>
                      <a:pt x="8959" y="3273"/>
                    </a:cubicBezTo>
                    <a:cubicBezTo>
                      <a:pt x="8984" y="3303"/>
                      <a:pt x="9006" y="3332"/>
                      <a:pt x="9032" y="3362"/>
                    </a:cubicBezTo>
                    <a:lnTo>
                      <a:pt x="9104" y="3455"/>
                    </a:lnTo>
                    <a:cubicBezTo>
                      <a:pt x="9153" y="3517"/>
                      <a:pt x="9205" y="3581"/>
                      <a:pt x="9259" y="3648"/>
                    </a:cubicBezTo>
                    <a:cubicBezTo>
                      <a:pt x="9365" y="3780"/>
                      <a:pt x="9478" y="3918"/>
                      <a:pt x="9597" y="4063"/>
                    </a:cubicBezTo>
                    <a:cubicBezTo>
                      <a:pt x="9716" y="4207"/>
                      <a:pt x="9843" y="4357"/>
                      <a:pt x="9974" y="4513"/>
                    </a:cubicBezTo>
                    <a:cubicBezTo>
                      <a:pt x="10104" y="4670"/>
                      <a:pt x="10240" y="4834"/>
                      <a:pt x="10380" y="5003"/>
                    </a:cubicBezTo>
                    <a:cubicBezTo>
                      <a:pt x="10521" y="5172"/>
                      <a:pt x="10666" y="5345"/>
                      <a:pt x="10817" y="5523"/>
                    </a:cubicBezTo>
                    <a:cubicBezTo>
                      <a:pt x="10892" y="5613"/>
                      <a:pt x="10971" y="5701"/>
                      <a:pt x="11047" y="5794"/>
                    </a:cubicBezTo>
                    <a:cubicBezTo>
                      <a:pt x="11123" y="5887"/>
                      <a:pt x="11202" y="5980"/>
                      <a:pt x="11279" y="6075"/>
                    </a:cubicBezTo>
                    <a:cubicBezTo>
                      <a:pt x="11436" y="6264"/>
                      <a:pt x="11597" y="6457"/>
                      <a:pt x="11764" y="6654"/>
                    </a:cubicBezTo>
                    <a:cubicBezTo>
                      <a:pt x="11847" y="6751"/>
                      <a:pt x="11932" y="6850"/>
                      <a:pt x="12015" y="6951"/>
                    </a:cubicBezTo>
                    <a:cubicBezTo>
                      <a:pt x="12099" y="7052"/>
                      <a:pt x="12183" y="7155"/>
                      <a:pt x="12267" y="7257"/>
                    </a:cubicBezTo>
                    <a:cubicBezTo>
                      <a:pt x="12606" y="7670"/>
                      <a:pt x="12965" y="8090"/>
                      <a:pt x="13319" y="8529"/>
                    </a:cubicBezTo>
                    <a:cubicBezTo>
                      <a:pt x="13529" y="8784"/>
                      <a:pt x="13743" y="9041"/>
                      <a:pt x="13963" y="9300"/>
                    </a:cubicBezTo>
                    <a:cubicBezTo>
                      <a:pt x="14177" y="9561"/>
                      <a:pt x="14398" y="9824"/>
                      <a:pt x="14620" y="10086"/>
                    </a:cubicBezTo>
                    <a:cubicBezTo>
                      <a:pt x="14732" y="10217"/>
                      <a:pt x="14843" y="10349"/>
                      <a:pt x="14956" y="10480"/>
                    </a:cubicBezTo>
                    <a:lnTo>
                      <a:pt x="15290" y="10879"/>
                    </a:lnTo>
                    <a:cubicBezTo>
                      <a:pt x="15515" y="11145"/>
                      <a:pt x="15740" y="11413"/>
                      <a:pt x="15964" y="11679"/>
                    </a:cubicBezTo>
                    <a:cubicBezTo>
                      <a:pt x="16187" y="11948"/>
                      <a:pt x="16410" y="12218"/>
                      <a:pt x="16633" y="12485"/>
                    </a:cubicBezTo>
                    <a:cubicBezTo>
                      <a:pt x="16745" y="12619"/>
                      <a:pt x="16856" y="12752"/>
                      <a:pt x="16966" y="12886"/>
                    </a:cubicBezTo>
                    <a:cubicBezTo>
                      <a:pt x="17075" y="13021"/>
                      <a:pt x="17185" y="13156"/>
                      <a:pt x="17293" y="13290"/>
                    </a:cubicBezTo>
                    <a:cubicBezTo>
                      <a:pt x="17509" y="13559"/>
                      <a:pt x="17725" y="13826"/>
                      <a:pt x="17935" y="14093"/>
                    </a:cubicBezTo>
                    <a:cubicBezTo>
                      <a:pt x="18145" y="14359"/>
                      <a:pt x="18350" y="14626"/>
                      <a:pt x="18553" y="14890"/>
                    </a:cubicBezTo>
                    <a:cubicBezTo>
                      <a:pt x="19930" y="16696"/>
                      <a:pt x="21145" y="18352"/>
                      <a:pt x="22036" y="19542"/>
                    </a:cubicBezTo>
                    <a:cubicBezTo>
                      <a:pt x="22488" y="20148"/>
                      <a:pt x="22855" y="20635"/>
                      <a:pt x="23113" y="20960"/>
                    </a:cubicBezTo>
                    <a:cubicBezTo>
                      <a:pt x="21949" y="21027"/>
                      <a:pt x="20801" y="21087"/>
                      <a:pt x="20158" y="21088"/>
                    </a:cubicBezTo>
                    <a:cubicBezTo>
                      <a:pt x="20043" y="21089"/>
                      <a:pt x="19930" y="21089"/>
                      <a:pt x="19817" y="21089"/>
                    </a:cubicBezTo>
                    <a:cubicBezTo>
                      <a:pt x="16170" y="21089"/>
                      <a:pt x="13259" y="20860"/>
                      <a:pt x="10936" y="20846"/>
                    </a:cubicBezTo>
                    <a:cubicBezTo>
                      <a:pt x="8877" y="20832"/>
                      <a:pt x="7277" y="20821"/>
                      <a:pt x="6035" y="20821"/>
                    </a:cubicBezTo>
                    <a:cubicBezTo>
                      <a:pt x="5983" y="20525"/>
                      <a:pt x="5737" y="19770"/>
                      <a:pt x="5732" y="19478"/>
                    </a:cubicBezTo>
                    <a:cubicBezTo>
                      <a:pt x="5729" y="19226"/>
                      <a:pt x="5746" y="18989"/>
                      <a:pt x="5775" y="18769"/>
                    </a:cubicBezTo>
                    <a:cubicBezTo>
                      <a:pt x="5810" y="18396"/>
                      <a:pt x="5842" y="18052"/>
                      <a:pt x="5870" y="17740"/>
                    </a:cubicBezTo>
                    <a:cubicBezTo>
                      <a:pt x="5660" y="17727"/>
                      <a:pt x="5446" y="17718"/>
                      <a:pt x="5231" y="17714"/>
                    </a:cubicBezTo>
                    <a:cubicBezTo>
                      <a:pt x="5124" y="17711"/>
                      <a:pt x="5017" y="17711"/>
                      <a:pt x="4912" y="17711"/>
                    </a:cubicBezTo>
                    <a:cubicBezTo>
                      <a:pt x="4896" y="17711"/>
                      <a:pt x="4883" y="17712"/>
                      <a:pt x="4872" y="17712"/>
                    </a:cubicBezTo>
                    <a:cubicBezTo>
                      <a:pt x="4840" y="17712"/>
                      <a:pt x="4826" y="17710"/>
                      <a:pt x="4805" y="17710"/>
                    </a:cubicBezTo>
                    <a:lnTo>
                      <a:pt x="4724" y="17710"/>
                    </a:lnTo>
                    <a:cubicBezTo>
                      <a:pt x="4238" y="17722"/>
                      <a:pt x="3867" y="17730"/>
                      <a:pt x="3587" y="17745"/>
                    </a:cubicBezTo>
                    <a:cubicBezTo>
                      <a:pt x="3972" y="16730"/>
                      <a:pt x="4389" y="15552"/>
                      <a:pt x="4811" y="14295"/>
                    </a:cubicBezTo>
                    <a:cubicBezTo>
                      <a:pt x="5573" y="12023"/>
                      <a:pt x="6214" y="9437"/>
                      <a:pt x="6918" y="7145"/>
                    </a:cubicBezTo>
                    <a:cubicBezTo>
                      <a:pt x="7471" y="5344"/>
                      <a:pt x="7975" y="3703"/>
                      <a:pt x="8350" y="2450"/>
                    </a:cubicBezTo>
                    <a:close/>
                    <a:moveTo>
                      <a:pt x="8488" y="1"/>
                    </a:moveTo>
                    <a:cubicBezTo>
                      <a:pt x="8391" y="1"/>
                      <a:pt x="7334" y="4293"/>
                      <a:pt x="6870" y="5677"/>
                    </a:cubicBezTo>
                    <a:cubicBezTo>
                      <a:pt x="5801" y="8873"/>
                      <a:pt x="4710" y="11328"/>
                      <a:pt x="4013" y="13330"/>
                    </a:cubicBezTo>
                    <a:cubicBezTo>
                      <a:pt x="1654" y="20114"/>
                      <a:pt x="1362" y="20927"/>
                      <a:pt x="1797" y="21159"/>
                    </a:cubicBezTo>
                    <a:cubicBezTo>
                      <a:pt x="1779" y="21186"/>
                      <a:pt x="1767" y="21215"/>
                      <a:pt x="1759" y="21245"/>
                    </a:cubicBezTo>
                    <a:cubicBezTo>
                      <a:pt x="1587" y="21353"/>
                      <a:pt x="1432" y="21452"/>
                      <a:pt x="1295" y="21553"/>
                    </a:cubicBezTo>
                    <a:cubicBezTo>
                      <a:pt x="549" y="22109"/>
                      <a:pt x="167" y="22389"/>
                      <a:pt x="1" y="22565"/>
                    </a:cubicBezTo>
                    <a:lnTo>
                      <a:pt x="83" y="22647"/>
                    </a:lnTo>
                    <a:cubicBezTo>
                      <a:pt x="69" y="22657"/>
                      <a:pt x="57" y="22666"/>
                      <a:pt x="43" y="22677"/>
                    </a:cubicBezTo>
                    <a:lnTo>
                      <a:pt x="250" y="22882"/>
                    </a:lnTo>
                    <a:cubicBezTo>
                      <a:pt x="266" y="22876"/>
                      <a:pt x="282" y="22869"/>
                      <a:pt x="298" y="22861"/>
                    </a:cubicBezTo>
                    <a:lnTo>
                      <a:pt x="361" y="22924"/>
                    </a:lnTo>
                    <a:cubicBezTo>
                      <a:pt x="387" y="22877"/>
                      <a:pt x="406" y="22838"/>
                      <a:pt x="414" y="22803"/>
                    </a:cubicBezTo>
                    <a:cubicBezTo>
                      <a:pt x="702" y="22652"/>
                      <a:pt x="1091" y="22388"/>
                      <a:pt x="1503" y="22067"/>
                    </a:cubicBezTo>
                    <a:cubicBezTo>
                      <a:pt x="1700" y="21913"/>
                      <a:pt x="1894" y="21734"/>
                      <a:pt x="2085" y="21550"/>
                    </a:cubicBezTo>
                    <a:cubicBezTo>
                      <a:pt x="3062" y="21784"/>
                      <a:pt x="6049" y="21916"/>
                      <a:pt x="9610" y="21916"/>
                    </a:cubicBezTo>
                    <a:cubicBezTo>
                      <a:pt x="9801" y="21916"/>
                      <a:pt x="9994" y="21915"/>
                      <a:pt x="10189" y="21914"/>
                    </a:cubicBezTo>
                    <a:cubicBezTo>
                      <a:pt x="12896" y="21904"/>
                      <a:pt x="15894" y="21679"/>
                      <a:pt x="18603" y="21608"/>
                    </a:cubicBezTo>
                    <a:cubicBezTo>
                      <a:pt x="23234" y="21486"/>
                      <a:pt x="26974" y="21389"/>
                      <a:pt x="26973" y="21281"/>
                    </a:cubicBezTo>
                    <a:cubicBezTo>
                      <a:pt x="26973" y="21054"/>
                      <a:pt x="26656" y="21038"/>
                      <a:pt x="26244" y="21038"/>
                    </a:cubicBezTo>
                    <a:cubicBezTo>
                      <a:pt x="26177" y="21038"/>
                      <a:pt x="26108" y="21038"/>
                      <a:pt x="26037" y="21038"/>
                    </a:cubicBezTo>
                    <a:cubicBezTo>
                      <a:pt x="25998" y="21038"/>
                      <a:pt x="25959" y="21038"/>
                      <a:pt x="25920" y="21038"/>
                    </a:cubicBezTo>
                    <a:cubicBezTo>
                      <a:pt x="26430" y="20995"/>
                      <a:pt x="26818" y="20916"/>
                      <a:pt x="26817" y="20794"/>
                    </a:cubicBezTo>
                    <a:cubicBezTo>
                      <a:pt x="26817" y="20784"/>
                      <a:pt x="26756" y="20779"/>
                      <a:pt x="26646" y="20779"/>
                    </a:cubicBezTo>
                    <a:cubicBezTo>
                      <a:pt x="26220" y="20779"/>
                      <a:pt x="25051" y="20848"/>
                      <a:pt x="23788" y="20922"/>
                    </a:cubicBezTo>
                    <a:cubicBezTo>
                      <a:pt x="23715" y="20812"/>
                      <a:pt x="23574" y="20622"/>
                      <a:pt x="23387" y="20378"/>
                    </a:cubicBezTo>
                    <a:cubicBezTo>
                      <a:pt x="23094" y="19991"/>
                      <a:pt x="22682" y="19466"/>
                      <a:pt x="22240" y="18902"/>
                    </a:cubicBezTo>
                    <a:cubicBezTo>
                      <a:pt x="21353" y="17774"/>
                      <a:pt x="20335" y="16491"/>
                      <a:pt x="19860" y="15831"/>
                    </a:cubicBezTo>
                    <a:cubicBezTo>
                      <a:pt x="19723" y="15642"/>
                      <a:pt x="19589" y="15454"/>
                      <a:pt x="19458" y="15267"/>
                    </a:cubicBezTo>
                    <a:cubicBezTo>
                      <a:pt x="19326" y="15081"/>
                      <a:pt x="19197" y="14896"/>
                      <a:pt x="19071" y="14716"/>
                    </a:cubicBezTo>
                    <a:cubicBezTo>
                      <a:pt x="18814" y="14353"/>
                      <a:pt x="18568" y="13997"/>
                      <a:pt x="18330" y="13650"/>
                    </a:cubicBezTo>
                    <a:cubicBezTo>
                      <a:pt x="18090" y="13305"/>
                      <a:pt x="17857" y="12968"/>
                      <a:pt x="17632" y="12639"/>
                    </a:cubicBezTo>
                    <a:cubicBezTo>
                      <a:pt x="17575" y="12558"/>
                      <a:pt x="17520" y="12476"/>
                      <a:pt x="17464" y="12396"/>
                    </a:cubicBezTo>
                    <a:cubicBezTo>
                      <a:pt x="17408" y="12315"/>
                      <a:pt x="17353" y="12234"/>
                      <a:pt x="17298" y="12155"/>
                    </a:cubicBezTo>
                    <a:cubicBezTo>
                      <a:pt x="17187" y="11995"/>
                      <a:pt x="17079" y="11838"/>
                      <a:pt x="16972" y="11683"/>
                    </a:cubicBezTo>
                    <a:cubicBezTo>
                      <a:pt x="16864" y="11528"/>
                      <a:pt x="16759" y="11376"/>
                      <a:pt x="16656" y="11225"/>
                    </a:cubicBezTo>
                    <a:cubicBezTo>
                      <a:pt x="16553" y="11073"/>
                      <a:pt x="16446" y="10926"/>
                      <a:pt x="16344" y="10781"/>
                    </a:cubicBezTo>
                    <a:cubicBezTo>
                      <a:pt x="16139" y="10491"/>
                      <a:pt x="15938" y="10208"/>
                      <a:pt x="15745" y="9937"/>
                    </a:cubicBezTo>
                    <a:cubicBezTo>
                      <a:pt x="15549" y="9665"/>
                      <a:pt x="15356" y="9405"/>
                      <a:pt x="15167" y="9152"/>
                    </a:cubicBezTo>
                    <a:cubicBezTo>
                      <a:pt x="15071" y="9026"/>
                      <a:pt x="14979" y="8902"/>
                      <a:pt x="14885" y="8782"/>
                    </a:cubicBezTo>
                    <a:cubicBezTo>
                      <a:pt x="14839" y="8722"/>
                      <a:pt x="14795" y="8660"/>
                      <a:pt x="14748" y="8601"/>
                    </a:cubicBezTo>
                    <a:cubicBezTo>
                      <a:pt x="14701" y="8542"/>
                      <a:pt x="14655" y="8485"/>
                      <a:pt x="14608" y="8427"/>
                    </a:cubicBezTo>
                    <a:cubicBezTo>
                      <a:pt x="14441" y="8219"/>
                      <a:pt x="14277" y="8016"/>
                      <a:pt x="14121" y="7819"/>
                    </a:cubicBezTo>
                    <a:cubicBezTo>
                      <a:pt x="13963" y="7623"/>
                      <a:pt x="13812" y="7430"/>
                      <a:pt x="13659" y="7250"/>
                    </a:cubicBezTo>
                    <a:cubicBezTo>
                      <a:pt x="13356" y="6885"/>
                      <a:pt x="13072" y="6542"/>
                      <a:pt x="12806" y="6221"/>
                    </a:cubicBezTo>
                    <a:cubicBezTo>
                      <a:pt x="12534" y="5905"/>
                      <a:pt x="12279" y="5610"/>
                      <a:pt x="12043" y="5335"/>
                    </a:cubicBezTo>
                    <a:cubicBezTo>
                      <a:pt x="11984" y="5266"/>
                      <a:pt x="11925" y="5199"/>
                      <a:pt x="11869" y="5132"/>
                    </a:cubicBezTo>
                    <a:cubicBezTo>
                      <a:pt x="11841" y="5098"/>
                      <a:pt x="11811" y="5066"/>
                      <a:pt x="11783" y="5034"/>
                    </a:cubicBezTo>
                    <a:cubicBezTo>
                      <a:pt x="11755" y="5002"/>
                      <a:pt x="11725" y="4970"/>
                      <a:pt x="11697" y="4938"/>
                    </a:cubicBezTo>
                    <a:cubicBezTo>
                      <a:pt x="11584" y="4812"/>
                      <a:pt x="11476" y="4691"/>
                      <a:pt x="11370" y="4576"/>
                    </a:cubicBezTo>
                    <a:cubicBezTo>
                      <a:pt x="11160" y="4344"/>
                      <a:pt x="10965" y="4130"/>
                      <a:pt x="10786" y="3932"/>
                    </a:cubicBezTo>
                    <a:cubicBezTo>
                      <a:pt x="10603" y="3737"/>
                      <a:pt x="10434" y="3561"/>
                      <a:pt x="10278" y="3400"/>
                    </a:cubicBezTo>
                    <a:cubicBezTo>
                      <a:pt x="10122" y="3239"/>
                      <a:pt x="9978" y="3094"/>
                      <a:pt x="9848" y="2962"/>
                    </a:cubicBezTo>
                    <a:cubicBezTo>
                      <a:pt x="9782" y="2896"/>
                      <a:pt x="9720" y="2835"/>
                      <a:pt x="9660" y="2776"/>
                    </a:cubicBezTo>
                    <a:cubicBezTo>
                      <a:pt x="9599" y="2718"/>
                      <a:pt x="9540" y="2664"/>
                      <a:pt x="9485" y="2612"/>
                    </a:cubicBezTo>
                    <a:cubicBezTo>
                      <a:pt x="8974" y="2144"/>
                      <a:pt x="8695" y="1951"/>
                      <a:pt x="8509" y="1913"/>
                    </a:cubicBezTo>
                    <a:cubicBezTo>
                      <a:pt x="8850" y="754"/>
                      <a:pt x="9043" y="42"/>
                      <a:pt x="8992" y="25"/>
                    </a:cubicBezTo>
                    <a:cubicBezTo>
                      <a:pt x="8969" y="17"/>
                      <a:pt x="8946" y="13"/>
                      <a:pt x="8925" y="13"/>
                    </a:cubicBezTo>
                    <a:cubicBezTo>
                      <a:pt x="8709" y="13"/>
                      <a:pt x="8614" y="407"/>
                      <a:pt x="8464" y="830"/>
                    </a:cubicBezTo>
                    <a:cubicBezTo>
                      <a:pt x="8568" y="389"/>
                      <a:pt x="8605" y="40"/>
                      <a:pt x="8489" y="1"/>
                    </a:cubicBezTo>
                    <a:cubicBezTo>
                      <a:pt x="8489" y="1"/>
                      <a:pt x="8489" y="1"/>
                      <a:pt x="8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5"/>
              <p:cNvSpPr/>
              <p:nvPr/>
            </p:nvSpPr>
            <p:spPr>
              <a:xfrm>
                <a:off x="4363525" y="3980150"/>
                <a:ext cx="63150" cy="44725"/>
              </a:xfrm>
              <a:custGeom>
                <a:avLst/>
                <a:gdLst/>
                <a:ahLst/>
                <a:cxnLst/>
                <a:rect l="l" t="t" r="r" b="b"/>
                <a:pathLst>
                  <a:path w="2526" h="1789" extrusionOk="0">
                    <a:moveTo>
                      <a:pt x="2343" y="0"/>
                    </a:moveTo>
                    <a:cubicBezTo>
                      <a:pt x="2291" y="0"/>
                      <a:pt x="1953" y="423"/>
                      <a:pt x="1807" y="519"/>
                    </a:cubicBezTo>
                    <a:cubicBezTo>
                      <a:pt x="1456" y="750"/>
                      <a:pt x="1107" y="829"/>
                      <a:pt x="878" y="964"/>
                    </a:cubicBezTo>
                    <a:cubicBezTo>
                      <a:pt x="53" y="1454"/>
                      <a:pt x="0" y="1480"/>
                      <a:pt x="166" y="1729"/>
                    </a:cubicBezTo>
                    <a:cubicBezTo>
                      <a:pt x="192" y="1770"/>
                      <a:pt x="243" y="1788"/>
                      <a:pt x="311" y="1788"/>
                    </a:cubicBezTo>
                    <a:cubicBezTo>
                      <a:pt x="490" y="1788"/>
                      <a:pt x="791" y="1657"/>
                      <a:pt x="1101" y="1454"/>
                    </a:cubicBezTo>
                    <a:cubicBezTo>
                      <a:pt x="1350" y="1291"/>
                      <a:pt x="1570" y="1018"/>
                      <a:pt x="1804" y="829"/>
                    </a:cubicBezTo>
                    <a:cubicBezTo>
                      <a:pt x="2202" y="503"/>
                      <a:pt x="2526" y="241"/>
                      <a:pt x="2497" y="196"/>
                    </a:cubicBezTo>
                    <a:cubicBezTo>
                      <a:pt x="2459" y="139"/>
                      <a:pt x="2431" y="121"/>
                      <a:pt x="2407" y="121"/>
                    </a:cubicBezTo>
                    <a:cubicBezTo>
                      <a:pt x="2381" y="121"/>
                      <a:pt x="2359" y="141"/>
                      <a:pt x="2331" y="157"/>
                    </a:cubicBezTo>
                    <a:cubicBezTo>
                      <a:pt x="2368" y="109"/>
                      <a:pt x="2382" y="53"/>
                      <a:pt x="2348" y="3"/>
                    </a:cubicBezTo>
                    <a:cubicBezTo>
                      <a:pt x="2347" y="1"/>
                      <a:pt x="2346" y="0"/>
                      <a:pt x="2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5"/>
              <p:cNvSpPr/>
              <p:nvPr/>
            </p:nvSpPr>
            <p:spPr>
              <a:xfrm>
                <a:off x="4460925" y="3907650"/>
                <a:ext cx="66475" cy="51075"/>
              </a:xfrm>
              <a:custGeom>
                <a:avLst/>
                <a:gdLst/>
                <a:ahLst/>
                <a:cxnLst/>
                <a:rect l="l" t="t" r="r" b="b"/>
                <a:pathLst>
                  <a:path w="2659" h="2043" extrusionOk="0">
                    <a:moveTo>
                      <a:pt x="2463" y="0"/>
                    </a:moveTo>
                    <a:cubicBezTo>
                      <a:pt x="2412" y="0"/>
                      <a:pt x="2056" y="474"/>
                      <a:pt x="1901" y="588"/>
                    </a:cubicBezTo>
                    <a:cubicBezTo>
                      <a:pt x="1531" y="861"/>
                      <a:pt x="1164" y="974"/>
                      <a:pt x="923" y="1137"/>
                    </a:cubicBezTo>
                    <a:cubicBezTo>
                      <a:pt x="56" y="1723"/>
                      <a:pt x="0" y="1754"/>
                      <a:pt x="180" y="1995"/>
                    </a:cubicBezTo>
                    <a:cubicBezTo>
                      <a:pt x="204" y="2028"/>
                      <a:pt x="246" y="2043"/>
                      <a:pt x="302" y="2043"/>
                    </a:cubicBezTo>
                    <a:cubicBezTo>
                      <a:pt x="486" y="2043"/>
                      <a:pt x="822" y="1874"/>
                      <a:pt x="1168" y="1619"/>
                    </a:cubicBezTo>
                    <a:cubicBezTo>
                      <a:pt x="1431" y="1424"/>
                      <a:pt x="1658" y="1124"/>
                      <a:pt x="1902" y="905"/>
                    </a:cubicBezTo>
                    <a:cubicBezTo>
                      <a:pt x="2320" y="530"/>
                      <a:pt x="2658" y="229"/>
                      <a:pt x="2626" y="186"/>
                    </a:cubicBezTo>
                    <a:cubicBezTo>
                      <a:pt x="2588" y="135"/>
                      <a:pt x="2561" y="118"/>
                      <a:pt x="2536" y="118"/>
                    </a:cubicBezTo>
                    <a:cubicBezTo>
                      <a:pt x="2507" y="118"/>
                      <a:pt x="2482" y="143"/>
                      <a:pt x="2451" y="163"/>
                    </a:cubicBezTo>
                    <a:cubicBezTo>
                      <a:pt x="2488" y="110"/>
                      <a:pt x="2503" y="52"/>
                      <a:pt x="2468" y="2"/>
                    </a:cubicBezTo>
                    <a:cubicBezTo>
                      <a:pt x="2467" y="1"/>
                      <a:pt x="2465" y="0"/>
                      <a:pt x="2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5"/>
              <p:cNvSpPr/>
              <p:nvPr/>
            </p:nvSpPr>
            <p:spPr>
              <a:xfrm>
                <a:off x="4552550" y="3859950"/>
                <a:ext cx="37725" cy="33975"/>
              </a:xfrm>
              <a:custGeom>
                <a:avLst/>
                <a:gdLst/>
                <a:ahLst/>
                <a:cxnLst/>
                <a:rect l="l" t="t" r="r" b="b"/>
                <a:pathLst>
                  <a:path w="1509" h="1359" extrusionOk="0">
                    <a:moveTo>
                      <a:pt x="1320" y="0"/>
                    </a:moveTo>
                    <a:cubicBezTo>
                      <a:pt x="1279" y="0"/>
                      <a:pt x="1110" y="324"/>
                      <a:pt x="1019" y="389"/>
                    </a:cubicBezTo>
                    <a:cubicBezTo>
                      <a:pt x="799" y="546"/>
                      <a:pt x="551" y="567"/>
                      <a:pt x="406" y="658"/>
                    </a:cubicBezTo>
                    <a:cubicBezTo>
                      <a:pt x="203" y="782"/>
                      <a:pt x="73" y="860"/>
                      <a:pt x="1" y="924"/>
                    </a:cubicBezTo>
                    <a:lnTo>
                      <a:pt x="51" y="992"/>
                    </a:lnTo>
                    <a:cubicBezTo>
                      <a:pt x="46" y="993"/>
                      <a:pt x="40" y="993"/>
                      <a:pt x="35" y="994"/>
                    </a:cubicBezTo>
                    <a:lnTo>
                      <a:pt x="274" y="1308"/>
                    </a:lnTo>
                    <a:lnTo>
                      <a:pt x="290" y="1303"/>
                    </a:lnTo>
                    <a:lnTo>
                      <a:pt x="334" y="1358"/>
                    </a:lnTo>
                    <a:cubicBezTo>
                      <a:pt x="366" y="1326"/>
                      <a:pt x="384" y="1299"/>
                      <a:pt x="394" y="1272"/>
                    </a:cubicBezTo>
                    <a:cubicBezTo>
                      <a:pt x="482" y="1239"/>
                      <a:pt x="579" y="1187"/>
                      <a:pt x="673" y="1121"/>
                    </a:cubicBezTo>
                    <a:cubicBezTo>
                      <a:pt x="830" y="1009"/>
                      <a:pt x="940" y="798"/>
                      <a:pt x="1079" y="661"/>
                    </a:cubicBezTo>
                    <a:cubicBezTo>
                      <a:pt x="1318" y="428"/>
                      <a:pt x="1509" y="240"/>
                      <a:pt x="1477" y="196"/>
                    </a:cubicBezTo>
                    <a:cubicBezTo>
                      <a:pt x="1432" y="133"/>
                      <a:pt x="1407" y="115"/>
                      <a:pt x="1388" y="115"/>
                    </a:cubicBezTo>
                    <a:cubicBezTo>
                      <a:pt x="1371" y="115"/>
                      <a:pt x="1359" y="128"/>
                      <a:pt x="1344" y="138"/>
                    </a:cubicBezTo>
                    <a:cubicBezTo>
                      <a:pt x="1361" y="100"/>
                      <a:pt x="1361" y="53"/>
                      <a:pt x="1325" y="3"/>
                    </a:cubicBezTo>
                    <a:cubicBezTo>
                      <a:pt x="1324" y="1"/>
                      <a:pt x="1322" y="0"/>
                      <a:pt x="1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5"/>
              <p:cNvSpPr/>
              <p:nvPr/>
            </p:nvSpPr>
            <p:spPr>
              <a:xfrm>
                <a:off x="4450975" y="4157100"/>
                <a:ext cx="77600" cy="104925"/>
              </a:xfrm>
              <a:custGeom>
                <a:avLst/>
                <a:gdLst/>
                <a:ahLst/>
                <a:cxnLst/>
                <a:rect l="l" t="t" r="r" b="b"/>
                <a:pathLst>
                  <a:path w="3104" h="4197" extrusionOk="0">
                    <a:moveTo>
                      <a:pt x="2095" y="892"/>
                    </a:moveTo>
                    <a:cubicBezTo>
                      <a:pt x="2070" y="925"/>
                      <a:pt x="2047" y="956"/>
                      <a:pt x="2025" y="986"/>
                    </a:cubicBezTo>
                    <a:cubicBezTo>
                      <a:pt x="1993" y="1029"/>
                      <a:pt x="1958" y="1068"/>
                      <a:pt x="1924" y="1109"/>
                    </a:cubicBezTo>
                    <a:cubicBezTo>
                      <a:pt x="1889" y="1148"/>
                      <a:pt x="1857" y="1187"/>
                      <a:pt x="1821" y="1223"/>
                    </a:cubicBezTo>
                    <a:cubicBezTo>
                      <a:pt x="1752" y="1297"/>
                      <a:pt x="1681" y="1365"/>
                      <a:pt x="1611" y="1428"/>
                    </a:cubicBezTo>
                    <a:cubicBezTo>
                      <a:pt x="1576" y="1459"/>
                      <a:pt x="1541" y="1492"/>
                      <a:pt x="1506" y="1520"/>
                    </a:cubicBezTo>
                    <a:cubicBezTo>
                      <a:pt x="1473" y="1548"/>
                      <a:pt x="1440" y="1573"/>
                      <a:pt x="1409" y="1595"/>
                    </a:cubicBezTo>
                    <a:cubicBezTo>
                      <a:pt x="1348" y="1639"/>
                      <a:pt x="1293" y="1670"/>
                      <a:pt x="1247" y="1689"/>
                    </a:cubicBezTo>
                    <a:cubicBezTo>
                      <a:pt x="1235" y="1693"/>
                      <a:pt x="1225" y="1697"/>
                      <a:pt x="1214" y="1701"/>
                    </a:cubicBezTo>
                    <a:cubicBezTo>
                      <a:pt x="1203" y="1703"/>
                      <a:pt x="1192" y="1708"/>
                      <a:pt x="1186" y="1709"/>
                    </a:cubicBezTo>
                    <a:cubicBezTo>
                      <a:pt x="1170" y="1713"/>
                      <a:pt x="1154" y="1714"/>
                      <a:pt x="1139" y="1716"/>
                    </a:cubicBezTo>
                    <a:cubicBezTo>
                      <a:pt x="1134" y="1717"/>
                      <a:pt x="1130" y="1717"/>
                      <a:pt x="1125" y="1717"/>
                    </a:cubicBezTo>
                    <a:cubicBezTo>
                      <a:pt x="1117" y="1717"/>
                      <a:pt x="1110" y="1716"/>
                      <a:pt x="1103" y="1716"/>
                    </a:cubicBezTo>
                    <a:cubicBezTo>
                      <a:pt x="1102" y="1716"/>
                      <a:pt x="1098" y="1713"/>
                      <a:pt x="1097" y="1712"/>
                    </a:cubicBezTo>
                    <a:cubicBezTo>
                      <a:pt x="1091" y="1709"/>
                      <a:pt x="1089" y="1705"/>
                      <a:pt x="1085" y="1701"/>
                    </a:cubicBezTo>
                    <a:cubicBezTo>
                      <a:pt x="1082" y="1695"/>
                      <a:pt x="1079" y="1689"/>
                      <a:pt x="1081" y="1684"/>
                    </a:cubicBezTo>
                    <a:cubicBezTo>
                      <a:pt x="1081" y="1680"/>
                      <a:pt x="1082" y="1682"/>
                      <a:pt x="1081" y="1669"/>
                    </a:cubicBezTo>
                    <a:cubicBezTo>
                      <a:pt x="1079" y="1658"/>
                      <a:pt x="1081" y="1646"/>
                      <a:pt x="1082" y="1636"/>
                    </a:cubicBezTo>
                    <a:cubicBezTo>
                      <a:pt x="1082" y="1630"/>
                      <a:pt x="1084" y="1625"/>
                      <a:pt x="1085" y="1620"/>
                    </a:cubicBezTo>
                    <a:cubicBezTo>
                      <a:pt x="1085" y="1616"/>
                      <a:pt x="1086" y="1614"/>
                      <a:pt x="1086" y="1612"/>
                    </a:cubicBezTo>
                    <a:cubicBezTo>
                      <a:pt x="1086" y="1611"/>
                      <a:pt x="1088" y="1607"/>
                      <a:pt x="1089" y="1603"/>
                    </a:cubicBezTo>
                    <a:cubicBezTo>
                      <a:pt x="1093" y="1589"/>
                      <a:pt x="1099" y="1573"/>
                      <a:pt x="1105" y="1558"/>
                    </a:cubicBezTo>
                    <a:cubicBezTo>
                      <a:pt x="1118" y="1528"/>
                      <a:pt x="1140" y="1492"/>
                      <a:pt x="1165" y="1455"/>
                    </a:cubicBezTo>
                    <a:cubicBezTo>
                      <a:pt x="1192" y="1419"/>
                      <a:pt x="1223" y="1381"/>
                      <a:pt x="1260" y="1346"/>
                    </a:cubicBezTo>
                    <a:cubicBezTo>
                      <a:pt x="1277" y="1326"/>
                      <a:pt x="1295" y="1309"/>
                      <a:pt x="1316" y="1293"/>
                    </a:cubicBezTo>
                    <a:cubicBezTo>
                      <a:pt x="1336" y="1277"/>
                      <a:pt x="1352" y="1258"/>
                      <a:pt x="1373" y="1242"/>
                    </a:cubicBezTo>
                    <a:cubicBezTo>
                      <a:pt x="1449" y="1179"/>
                      <a:pt x="1529" y="1129"/>
                      <a:pt x="1604" y="1085"/>
                    </a:cubicBezTo>
                    <a:cubicBezTo>
                      <a:pt x="1756" y="1000"/>
                      <a:pt x="1899" y="947"/>
                      <a:pt x="2021" y="913"/>
                    </a:cubicBezTo>
                    <a:cubicBezTo>
                      <a:pt x="2046" y="906"/>
                      <a:pt x="2071" y="900"/>
                      <a:pt x="2095" y="892"/>
                    </a:cubicBezTo>
                    <a:close/>
                    <a:moveTo>
                      <a:pt x="1974" y="1"/>
                    </a:moveTo>
                    <a:cubicBezTo>
                      <a:pt x="1892" y="1"/>
                      <a:pt x="1806" y="6"/>
                      <a:pt x="1717" y="19"/>
                    </a:cubicBezTo>
                    <a:cubicBezTo>
                      <a:pt x="1531" y="44"/>
                      <a:pt x="1330" y="97"/>
                      <a:pt x="1124" y="189"/>
                    </a:cubicBezTo>
                    <a:cubicBezTo>
                      <a:pt x="1111" y="194"/>
                      <a:pt x="1099" y="202"/>
                      <a:pt x="1085" y="207"/>
                    </a:cubicBezTo>
                    <a:cubicBezTo>
                      <a:pt x="1073" y="213"/>
                      <a:pt x="1059" y="220"/>
                      <a:pt x="1046" y="225"/>
                    </a:cubicBezTo>
                    <a:cubicBezTo>
                      <a:pt x="1020" y="239"/>
                      <a:pt x="995" y="252"/>
                      <a:pt x="968" y="266"/>
                    </a:cubicBezTo>
                    <a:cubicBezTo>
                      <a:pt x="941" y="279"/>
                      <a:pt x="917" y="295"/>
                      <a:pt x="892" y="310"/>
                    </a:cubicBezTo>
                    <a:cubicBezTo>
                      <a:pt x="866" y="326"/>
                      <a:pt x="841" y="342"/>
                      <a:pt x="814" y="356"/>
                    </a:cubicBezTo>
                    <a:cubicBezTo>
                      <a:pt x="763" y="392"/>
                      <a:pt x="712" y="427"/>
                      <a:pt x="662" y="466"/>
                    </a:cubicBezTo>
                    <a:cubicBezTo>
                      <a:pt x="638" y="486"/>
                      <a:pt x="612" y="506"/>
                      <a:pt x="589" y="527"/>
                    </a:cubicBezTo>
                    <a:cubicBezTo>
                      <a:pt x="563" y="547"/>
                      <a:pt x="538" y="569"/>
                      <a:pt x="514" y="591"/>
                    </a:cubicBezTo>
                    <a:cubicBezTo>
                      <a:pt x="418" y="683"/>
                      <a:pt x="321" y="789"/>
                      <a:pt x="235" y="920"/>
                    </a:cubicBezTo>
                    <a:cubicBezTo>
                      <a:pt x="149" y="1052"/>
                      <a:pt x="73" y="1212"/>
                      <a:pt x="32" y="1396"/>
                    </a:cubicBezTo>
                    <a:cubicBezTo>
                      <a:pt x="11" y="1493"/>
                      <a:pt x="1" y="1595"/>
                      <a:pt x="5" y="1696"/>
                    </a:cubicBezTo>
                    <a:cubicBezTo>
                      <a:pt x="6" y="1746"/>
                      <a:pt x="12" y="1796"/>
                      <a:pt x="20" y="1848"/>
                    </a:cubicBezTo>
                    <a:cubicBezTo>
                      <a:pt x="25" y="1874"/>
                      <a:pt x="30" y="1900"/>
                      <a:pt x="35" y="1925"/>
                    </a:cubicBezTo>
                    <a:cubicBezTo>
                      <a:pt x="37" y="1939"/>
                      <a:pt x="42" y="1951"/>
                      <a:pt x="44" y="1965"/>
                    </a:cubicBezTo>
                    <a:lnTo>
                      <a:pt x="57" y="2007"/>
                    </a:lnTo>
                    <a:cubicBezTo>
                      <a:pt x="123" y="2229"/>
                      <a:pt x="259" y="2434"/>
                      <a:pt x="451" y="2573"/>
                    </a:cubicBezTo>
                    <a:cubicBezTo>
                      <a:pt x="529" y="2629"/>
                      <a:pt x="613" y="2674"/>
                      <a:pt x="704" y="2708"/>
                    </a:cubicBezTo>
                    <a:cubicBezTo>
                      <a:pt x="731" y="2718"/>
                      <a:pt x="762" y="2727"/>
                      <a:pt x="791" y="2737"/>
                    </a:cubicBezTo>
                    <a:cubicBezTo>
                      <a:pt x="821" y="2744"/>
                      <a:pt x="850" y="2751"/>
                      <a:pt x="881" y="2756"/>
                    </a:cubicBezTo>
                    <a:cubicBezTo>
                      <a:pt x="912" y="2761"/>
                      <a:pt x="941" y="2767"/>
                      <a:pt x="972" y="2770"/>
                    </a:cubicBezTo>
                    <a:cubicBezTo>
                      <a:pt x="1003" y="2772"/>
                      <a:pt x="1032" y="2775"/>
                      <a:pt x="1067" y="2777"/>
                    </a:cubicBezTo>
                    <a:lnTo>
                      <a:pt x="1111" y="2777"/>
                    </a:lnTo>
                    <a:lnTo>
                      <a:pt x="1153" y="2775"/>
                    </a:lnTo>
                    <a:cubicBezTo>
                      <a:pt x="1180" y="2773"/>
                      <a:pt x="1207" y="2771"/>
                      <a:pt x="1234" y="2769"/>
                    </a:cubicBezTo>
                    <a:cubicBezTo>
                      <a:pt x="1261" y="2766"/>
                      <a:pt x="1288" y="2760"/>
                      <a:pt x="1315" y="2756"/>
                    </a:cubicBezTo>
                    <a:cubicBezTo>
                      <a:pt x="1342" y="2751"/>
                      <a:pt x="1367" y="2745"/>
                      <a:pt x="1394" y="2739"/>
                    </a:cubicBezTo>
                    <a:cubicBezTo>
                      <a:pt x="1446" y="2726"/>
                      <a:pt x="1497" y="2710"/>
                      <a:pt x="1547" y="2689"/>
                    </a:cubicBezTo>
                    <a:cubicBezTo>
                      <a:pt x="1559" y="2684"/>
                      <a:pt x="1573" y="2680"/>
                      <a:pt x="1584" y="2674"/>
                    </a:cubicBezTo>
                    <a:lnTo>
                      <a:pt x="1620" y="2658"/>
                    </a:lnTo>
                    <a:cubicBezTo>
                      <a:pt x="1642" y="2648"/>
                      <a:pt x="1664" y="2637"/>
                      <a:pt x="1686" y="2625"/>
                    </a:cubicBezTo>
                    <a:cubicBezTo>
                      <a:pt x="1773" y="2579"/>
                      <a:pt x="1852" y="2525"/>
                      <a:pt x="1922" y="2470"/>
                    </a:cubicBezTo>
                    <a:cubicBezTo>
                      <a:pt x="2061" y="2359"/>
                      <a:pt x="2169" y="2239"/>
                      <a:pt x="2260" y="2126"/>
                    </a:cubicBezTo>
                    <a:cubicBezTo>
                      <a:pt x="2265" y="2118"/>
                      <a:pt x="2271" y="2110"/>
                      <a:pt x="2276" y="2104"/>
                    </a:cubicBezTo>
                    <a:lnTo>
                      <a:pt x="2276" y="2104"/>
                    </a:lnTo>
                    <a:cubicBezTo>
                      <a:pt x="2152" y="3325"/>
                      <a:pt x="2082" y="4173"/>
                      <a:pt x="2159" y="4186"/>
                    </a:cubicBezTo>
                    <a:cubicBezTo>
                      <a:pt x="2184" y="4190"/>
                      <a:pt x="2207" y="4192"/>
                      <a:pt x="2227" y="4192"/>
                    </a:cubicBezTo>
                    <a:cubicBezTo>
                      <a:pt x="2435" y="4192"/>
                      <a:pt x="2431" y="3993"/>
                      <a:pt x="2472" y="3781"/>
                    </a:cubicBezTo>
                    <a:cubicBezTo>
                      <a:pt x="2479" y="4002"/>
                      <a:pt x="2528" y="4178"/>
                      <a:pt x="2648" y="4197"/>
                    </a:cubicBezTo>
                    <a:cubicBezTo>
                      <a:pt x="2648" y="4197"/>
                      <a:pt x="2649" y="4197"/>
                      <a:pt x="2649" y="4197"/>
                    </a:cubicBezTo>
                    <a:cubicBezTo>
                      <a:pt x="2742" y="4197"/>
                      <a:pt x="2721" y="2043"/>
                      <a:pt x="2832" y="1348"/>
                    </a:cubicBezTo>
                    <a:cubicBezTo>
                      <a:pt x="2852" y="1224"/>
                      <a:pt x="2872" y="1103"/>
                      <a:pt x="2894" y="987"/>
                    </a:cubicBezTo>
                    <a:cubicBezTo>
                      <a:pt x="2989" y="725"/>
                      <a:pt x="3059" y="457"/>
                      <a:pt x="3103" y="194"/>
                    </a:cubicBezTo>
                    <a:lnTo>
                      <a:pt x="3061" y="192"/>
                    </a:lnTo>
                    <a:cubicBezTo>
                      <a:pt x="3065" y="183"/>
                      <a:pt x="3066" y="175"/>
                      <a:pt x="3068" y="166"/>
                    </a:cubicBezTo>
                    <a:lnTo>
                      <a:pt x="2524" y="54"/>
                    </a:lnTo>
                    <a:lnTo>
                      <a:pt x="2517" y="79"/>
                    </a:lnTo>
                    <a:lnTo>
                      <a:pt x="2481" y="73"/>
                    </a:lnTo>
                    <a:lnTo>
                      <a:pt x="2481" y="80"/>
                    </a:lnTo>
                    <a:cubicBezTo>
                      <a:pt x="2405" y="53"/>
                      <a:pt x="2316" y="31"/>
                      <a:pt x="2214" y="17"/>
                    </a:cubicBezTo>
                    <a:cubicBezTo>
                      <a:pt x="2140" y="7"/>
                      <a:pt x="2059" y="1"/>
                      <a:pt x="1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5"/>
              <p:cNvSpPr/>
              <p:nvPr/>
            </p:nvSpPr>
            <p:spPr>
              <a:xfrm>
                <a:off x="4199175" y="3727900"/>
                <a:ext cx="93425" cy="174875"/>
              </a:xfrm>
              <a:custGeom>
                <a:avLst/>
                <a:gdLst/>
                <a:ahLst/>
                <a:cxnLst/>
                <a:rect l="l" t="t" r="r" b="b"/>
                <a:pathLst>
                  <a:path w="3737" h="6995" extrusionOk="0">
                    <a:moveTo>
                      <a:pt x="1707" y="4489"/>
                    </a:moveTo>
                    <a:cubicBezTo>
                      <a:pt x="1711" y="4489"/>
                      <a:pt x="1716" y="4489"/>
                      <a:pt x="1721" y="4489"/>
                    </a:cubicBezTo>
                    <a:cubicBezTo>
                      <a:pt x="1747" y="4490"/>
                      <a:pt x="1771" y="4493"/>
                      <a:pt x="1792" y="4498"/>
                    </a:cubicBezTo>
                    <a:cubicBezTo>
                      <a:pt x="1813" y="4503"/>
                      <a:pt x="1835" y="4512"/>
                      <a:pt x="1855" y="4523"/>
                    </a:cubicBezTo>
                    <a:cubicBezTo>
                      <a:pt x="1866" y="4530"/>
                      <a:pt x="1881" y="4539"/>
                      <a:pt x="1894" y="4548"/>
                    </a:cubicBezTo>
                    <a:cubicBezTo>
                      <a:pt x="1907" y="4558"/>
                      <a:pt x="1919" y="4567"/>
                      <a:pt x="1930" y="4579"/>
                    </a:cubicBezTo>
                    <a:cubicBezTo>
                      <a:pt x="1954" y="4602"/>
                      <a:pt x="1974" y="4626"/>
                      <a:pt x="1994" y="4653"/>
                    </a:cubicBezTo>
                    <a:cubicBezTo>
                      <a:pt x="2031" y="4707"/>
                      <a:pt x="2059" y="4771"/>
                      <a:pt x="2077" y="4834"/>
                    </a:cubicBezTo>
                    <a:cubicBezTo>
                      <a:pt x="2096" y="4899"/>
                      <a:pt x="2104" y="4964"/>
                      <a:pt x="2104" y="5024"/>
                    </a:cubicBezTo>
                    <a:cubicBezTo>
                      <a:pt x="2105" y="5086"/>
                      <a:pt x="2100" y="5143"/>
                      <a:pt x="2089" y="5193"/>
                    </a:cubicBezTo>
                    <a:cubicBezTo>
                      <a:pt x="2073" y="5271"/>
                      <a:pt x="2043" y="5355"/>
                      <a:pt x="2005" y="5435"/>
                    </a:cubicBezTo>
                    <a:cubicBezTo>
                      <a:pt x="1968" y="5513"/>
                      <a:pt x="1923" y="5591"/>
                      <a:pt x="1870" y="5664"/>
                    </a:cubicBezTo>
                    <a:cubicBezTo>
                      <a:pt x="1767" y="5812"/>
                      <a:pt x="1640" y="5947"/>
                      <a:pt x="1510" y="6077"/>
                    </a:cubicBezTo>
                    <a:lnTo>
                      <a:pt x="1462" y="6125"/>
                    </a:lnTo>
                    <a:cubicBezTo>
                      <a:pt x="1447" y="6141"/>
                      <a:pt x="1431" y="6156"/>
                      <a:pt x="1417" y="6168"/>
                    </a:cubicBezTo>
                    <a:cubicBezTo>
                      <a:pt x="1402" y="6182"/>
                      <a:pt x="1386" y="6197"/>
                      <a:pt x="1371" y="6209"/>
                    </a:cubicBezTo>
                    <a:cubicBezTo>
                      <a:pt x="1356" y="6222"/>
                      <a:pt x="1339" y="6235"/>
                      <a:pt x="1323" y="6247"/>
                    </a:cubicBezTo>
                    <a:cubicBezTo>
                      <a:pt x="1309" y="6259"/>
                      <a:pt x="1293" y="6270"/>
                      <a:pt x="1278" y="6281"/>
                    </a:cubicBezTo>
                    <a:lnTo>
                      <a:pt x="1256" y="6297"/>
                    </a:lnTo>
                    <a:lnTo>
                      <a:pt x="1232" y="6312"/>
                    </a:lnTo>
                    <a:lnTo>
                      <a:pt x="1209" y="6327"/>
                    </a:lnTo>
                    <a:cubicBezTo>
                      <a:pt x="1203" y="6332"/>
                      <a:pt x="1193" y="6337"/>
                      <a:pt x="1189" y="6338"/>
                    </a:cubicBezTo>
                    <a:cubicBezTo>
                      <a:pt x="1179" y="6344"/>
                      <a:pt x="1169" y="6349"/>
                      <a:pt x="1158" y="6353"/>
                    </a:cubicBezTo>
                    <a:cubicBezTo>
                      <a:pt x="1117" y="6371"/>
                      <a:pt x="1073" y="6385"/>
                      <a:pt x="1031" y="6387"/>
                    </a:cubicBezTo>
                    <a:cubicBezTo>
                      <a:pt x="1029" y="6387"/>
                      <a:pt x="1027" y="6387"/>
                      <a:pt x="1025" y="6387"/>
                    </a:cubicBezTo>
                    <a:cubicBezTo>
                      <a:pt x="984" y="6387"/>
                      <a:pt x="946" y="6377"/>
                      <a:pt x="914" y="6359"/>
                    </a:cubicBezTo>
                    <a:cubicBezTo>
                      <a:pt x="888" y="6342"/>
                      <a:pt x="866" y="6324"/>
                      <a:pt x="848" y="6301"/>
                    </a:cubicBezTo>
                    <a:cubicBezTo>
                      <a:pt x="831" y="6278"/>
                      <a:pt x="818" y="6252"/>
                      <a:pt x="811" y="6225"/>
                    </a:cubicBezTo>
                    <a:cubicBezTo>
                      <a:pt x="802" y="6199"/>
                      <a:pt x="797" y="6172"/>
                      <a:pt x="796" y="6146"/>
                    </a:cubicBezTo>
                    <a:cubicBezTo>
                      <a:pt x="796" y="6139"/>
                      <a:pt x="795" y="6133"/>
                      <a:pt x="795" y="6128"/>
                    </a:cubicBezTo>
                    <a:lnTo>
                      <a:pt x="795" y="6118"/>
                    </a:lnTo>
                    <a:lnTo>
                      <a:pt x="793" y="6102"/>
                    </a:lnTo>
                    <a:cubicBezTo>
                      <a:pt x="793" y="6079"/>
                      <a:pt x="792" y="6059"/>
                      <a:pt x="793" y="6036"/>
                    </a:cubicBezTo>
                    <a:cubicBezTo>
                      <a:pt x="793" y="6013"/>
                      <a:pt x="795" y="5990"/>
                      <a:pt x="796" y="5968"/>
                    </a:cubicBezTo>
                    <a:cubicBezTo>
                      <a:pt x="797" y="5945"/>
                      <a:pt x="800" y="5920"/>
                      <a:pt x="802" y="5898"/>
                    </a:cubicBezTo>
                    <a:cubicBezTo>
                      <a:pt x="805" y="5874"/>
                      <a:pt x="809" y="5850"/>
                      <a:pt x="812" y="5827"/>
                    </a:cubicBezTo>
                    <a:lnTo>
                      <a:pt x="818" y="5791"/>
                    </a:lnTo>
                    <a:lnTo>
                      <a:pt x="822" y="5774"/>
                    </a:lnTo>
                    <a:lnTo>
                      <a:pt x="826" y="5754"/>
                    </a:lnTo>
                    <a:cubicBezTo>
                      <a:pt x="847" y="5647"/>
                      <a:pt x="867" y="5543"/>
                      <a:pt x="887" y="5440"/>
                    </a:cubicBezTo>
                    <a:cubicBezTo>
                      <a:pt x="929" y="5249"/>
                      <a:pt x="976" y="5065"/>
                      <a:pt x="1026" y="4885"/>
                    </a:cubicBezTo>
                    <a:lnTo>
                      <a:pt x="1197" y="4760"/>
                    </a:lnTo>
                    <a:cubicBezTo>
                      <a:pt x="1258" y="4716"/>
                      <a:pt x="1317" y="4672"/>
                      <a:pt x="1377" y="4629"/>
                    </a:cubicBezTo>
                    <a:lnTo>
                      <a:pt x="1435" y="4665"/>
                    </a:lnTo>
                    <a:cubicBezTo>
                      <a:pt x="1433" y="4658"/>
                      <a:pt x="1433" y="4648"/>
                      <a:pt x="1435" y="4637"/>
                    </a:cubicBezTo>
                    <a:cubicBezTo>
                      <a:pt x="1438" y="4626"/>
                      <a:pt x="1444" y="4613"/>
                      <a:pt x="1453" y="4598"/>
                    </a:cubicBezTo>
                    <a:cubicBezTo>
                      <a:pt x="1474" y="4568"/>
                      <a:pt x="1516" y="4538"/>
                      <a:pt x="1565" y="4517"/>
                    </a:cubicBezTo>
                    <a:cubicBezTo>
                      <a:pt x="1610" y="4499"/>
                      <a:pt x="1660" y="4489"/>
                      <a:pt x="1707" y="4489"/>
                    </a:cubicBezTo>
                    <a:close/>
                    <a:moveTo>
                      <a:pt x="2814" y="1"/>
                    </a:moveTo>
                    <a:cubicBezTo>
                      <a:pt x="2742" y="1"/>
                      <a:pt x="2669" y="9"/>
                      <a:pt x="2596" y="27"/>
                    </a:cubicBezTo>
                    <a:cubicBezTo>
                      <a:pt x="2467" y="57"/>
                      <a:pt x="2345" y="120"/>
                      <a:pt x="2247" y="201"/>
                    </a:cubicBezTo>
                    <a:cubicBezTo>
                      <a:pt x="2235" y="211"/>
                      <a:pt x="2223" y="221"/>
                      <a:pt x="2211" y="232"/>
                    </a:cubicBezTo>
                    <a:cubicBezTo>
                      <a:pt x="2199" y="243"/>
                      <a:pt x="2188" y="254"/>
                      <a:pt x="2177" y="264"/>
                    </a:cubicBezTo>
                    <a:lnTo>
                      <a:pt x="2145" y="298"/>
                    </a:lnTo>
                    <a:cubicBezTo>
                      <a:pt x="2135" y="308"/>
                      <a:pt x="2127" y="320"/>
                      <a:pt x="2117" y="331"/>
                    </a:cubicBezTo>
                    <a:lnTo>
                      <a:pt x="2089" y="366"/>
                    </a:lnTo>
                    <a:lnTo>
                      <a:pt x="2075" y="384"/>
                    </a:lnTo>
                    <a:lnTo>
                      <a:pt x="2052" y="417"/>
                    </a:lnTo>
                    <a:cubicBezTo>
                      <a:pt x="2019" y="462"/>
                      <a:pt x="1985" y="506"/>
                      <a:pt x="1952" y="550"/>
                    </a:cubicBezTo>
                    <a:cubicBezTo>
                      <a:pt x="1919" y="596"/>
                      <a:pt x="1885" y="639"/>
                      <a:pt x="1854" y="686"/>
                    </a:cubicBezTo>
                    <a:cubicBezTo>
                      <a:pt x="1822" y="732"/>
                      <a:pt x="1791" y="779"/>
                      <a:pt x="1758" y="825"/>
                    </a:cubicBezTo>
                    <a:cubicBezTo>
                      <a:pt x="1726" y="872"/>
                      <a:pt x="1694" y="919"/>
                      <a:pt x="1663" y="967"/>
                    </a:cubicBezTo>
                    <a:cubicBezTo>
                      <a:pt x="1633" y="1015"/>
                      <a:pt x="1603" y="1064"/>
                      <a:pt x="1571" y="1110"/>
                    </a:cubicBezTo>
                    <a:cubicBezTo>
                      <a:pt x="1541" y="1158"/>
                      <a:pt x="1511" y="1207"/>
                      <a:pt x="1480" y="1255"/>
                    </a:cubicBezTo>
                    <a:cubicBezTo>
                      <a:pt x="1451" y="1305"/>
                      <a:pt x="1423" y="1355"/>
                      <a:pt x="1393" y="1404"/>
                    </a:cubicBezTo>
                    <a:cubicBezTo>
                      <a:pt x="1158" y="1806"/>
                      <a:pt x="952" y="2237"/>
                      <a:pt x="779" y="2684"/>
                    </a:cubicBezTo>
                    <a:cubicBezTo>
                      <a:pt x="628" y="2742"/>
                      <a:pt x="505" y="2782"/>
                      <a:pt x="405" y="2821"/>
                    </a:cubicBezTo>
                    <a:cubicBezTo>
                      <a:pt x="291" y="2865"/>
                      <a:pt x="206" y="2902"/>
                      <a:pt x="147" y="2947"/>
                    </a:cubicBezTo>
                    <a:cubicBezTo>
                      <a:pt x="27" y="3032"/>
                      <a:pt x="1" y="3143"/>
                      <a:pt x="1" y="3293"/>
                    </a:cubicBezTo>
                    <a:cubicBezTo>
                      <a:pt x="1" y="3337"/>
                      <a:pt x="47" y="3379"/>
                      <a:pt x="136" y="3416"/>
                    </a:cubicBezTo>
                    <a:cubicBezTo>
                      <a:pt x="221" y="3451"/>
                      <a:pt x="346" y="3476"/>
                      <a:pt x="507" y="3487"/>
                    </a:cubicBezTo>
                    <a:cubicBezTo>
                      <a:pt x="459" y="3650"/>
                      <a:pt x="416" y="3817"/>
                      <a:pt x="377" y="3983"/>
                    </a:cubicBezTo>
                    <a:cubicBezTo>
                      <a:pt x="268" y="4442"/>
                      <a:pt x="193" y="4906"/>
                      <a:pt x="147" y="5369"/>
                    </a:cubicBezTo>
                    <a:cubicBezTo>
                      <a:pt x="142" y="5427"/>
                      <a:pt x="137" y="5485"/>
                      <a:pt x="133" y="5543"/>
                    </a:cubicBezTo>
                    <a:lnTo>
                      <a:pt x="124" y="5629"/>
                    </a:lnTo>
                    <a:cubicBezTo>
                      <a:pt x="121" y="5658"/>
                      <a:pt x="119" y="5685"/>
                      <a:pt x="118" y="5718"/>
                    </a:cubicBezTo>
                    <a:cubicBezTo>
                      <a:pt x="109" y="5849"/>
                      <a:pt x="109" y="5980"/>
                      <a:pt x="126" y="6120"/>
                    </a:cubicBezTo>
                    <a:lnTo>
                      <a:pt x="133" y="6173"/>
                    </a:lnTo>
                    <a:lnTo>
                      <a:pt x="143" y="6232"/>
                    </a:lnTo>
                    <a:cubicBezTo>
                      <a:pt x="151" y="6277"/>
                      <a:pt x="163" y="6320"/>
                      <a:pt x="174" y="6363"/>
                    </a:cubicBezTo>
                    <a:cubicBezTo>
                      <a:pt x="180" y="6384"/>
                      <a:pt x="189" y="6405"/>
                      <a:pt x="195" y="6426"/>
                    </a:cubicBezTo>
                    <a:cubicBezTo>
                      <a:pt x="204" y="6448"/>
                      <a:pt x="209" y="6468"/>
                      <a:pt x="218" y="6489"/>
                    </a:cubicBezTo>
                    <a:cubicBezTo>
                      <a:pt x="228" y="6508"/>
                      <a:pt x="236" y="6528"/>
                      <a:pt x="245" y="6548"/>
                    </a:cubicBezTo>
                    <a:cubicBezTo>
                      <a:pt x="254" y="6567"/>
                      <a:pt x="267" y="6585"/>
                      <a:pt x="277" y="6604"/>
                    </a:cubicBezTo>
                    <a:cubicBezTo>
                      <a:pt x="363" y="6754"/>
                      <a:pt x="499" y="6868"/>
                      <a:pt x="651" y="6934"/>
                    </a:cubicBezTo>
                    <a:lnTo>
                      <a:pt x="703" y="6956"/>
                    </a:lnTo>
                    <a:cubicBezTo>
                      <a:pt x="721" y="6961"/>
                      <a:pt x="737" y="6968"/>
                      <a:pt x="754" y="6972"/>
                    </a:cubicBezTo>
                    <a:cubicBezTo>
                      <a:pt x="789" y="6978"/>
                      <a:pt x="823" y="6989"/>
                      <a:pt x="858" y="6990"/>
                    </a:cubicBezTo>
                    <a:lnTo>
                      <a:pt x="910" y="6995"/>
                    </a:lnTo>
                    <a:cubicBezTo>
                      <a:pt x="915" y="6995"/>
                      <a:pt x="921" y="6995"/>
                      <a:pt x="927" y="6995"/>
                    </a:cubicBezTo>
                    <a:cubicBezTo>
                      <a:pt x="939" y="6995"/>
                      <a:pt x="951" y="6995"/>
                      <a:pt x="962" y="6995"/>
                    </a:cubicBezTo>
                    <a:cubicBezTo>
                      <a:pt x="980" y="6993"/>
                      <a:pt x="997" y="6995"/>
                      <a:pt x="1015" y="6992"/>
                    </a:cubicBezTo>
                    <a:lnTo>
                      <a:pt x="1065" y="6985"/>
                    </a:lnTo>
                    <a:cubicBezTo>
                      <a:pt x="1203" y="6966"/>
                      <a:pt x="1333" y="6909"/>
                      <a:pt x="1448" y="6836"/>
                    </a:cubicBezTo>
                    <a:lnTo>
                      <a:pt x="1493" y="6808"/>
                    </a:lnTo>
                    <a:cubicBezTo>
                      <a:pt x="1504" y="6800"/>
                      <a:pt x="1516" y="6793"/>
                      <a:pt x="1526" y="6784"/>
                    </a:cubicBezTo>
                    <a:lnTo>
                      <a:pt x="1591" y="6736"/>
                    </a:lnTo>
                    <a:cubicBezTo>
                      <a:pt x="1611" y="6720"/>
                      <a:pt x="1631" y="6701"/>
                      <a:pt x="1651" y="6685"/>
                    </a:cubicBezTo>
                    <a:cubicBezTo>
                      <a:pt x="1670" y="6668"/>
                      <a:pt x="1689" y="6652"/>
                      <a:pt x="1708" y="6635"/>
                    </a:cubicBezTo>
                    <a:cubicBezTo>
                      <a:pt x="1743" y="6599"/>
                      <a:pt x="1779" y="6565"/>
                      <a:pt x="1812" y="6530"/>
                    </a:cubicBezTo>
                    <a:lnTo>
                      <a:pt x="1860" y="6478"/>
                    </a:lnTo>
                    <a:lnTo>
                      <a:pt x="1904" y="6428"/>
                    </a:lnTo>
                    <a:cubicBezTo>
                      <a:pt x="2039" y="6276"/>
                      <a:pt x="2173" y="6116"/>
                      <a:pt x="2289" y="5936"/>
                    </a:cubicBezTo>
                    <a:cubicBezTo>
                      <a:pt x="2347" y="5846"/>
                      <a:pt x="2399" y="5752"/>
                      <a:pt x="2444" y="5651"/>
                    </a:cubicBezTo>
                    <a:cubicBezTo>
                      <a:pt x="2454" y="5625"/>
                      <a:pt x="2465" y="5599"/>
                      <a:pt x="2474" y="5573"/>
                    </a:cubicBezTo>
                    <a:cubicBezTo>
                      <a:pt x="2483" y="5549"/>
                      <a:pt x="2493" y="5522"/>
                      <a:pt x="2503" y="5496"/>
                    </a:cubicBezTo>
                    <a:cubicBezTo>
                      <a:pt x="2510" y="5469"/>
                      <a:pt x="2519" y="5443"/>
                      <a:pt x="2526" y="5416"/>
                    </a:cubicBezTo>
                    <a:cubicBezTo>
                      <a:pt x="2533" y="5389"/>
                      <a:pt x="2540" y="5362"/>
                      <a:pt x="2547" y="5334"/>
                    </a:cubicBezTo>
                    <a:cubicBezTo>
                      <a:pt x="2592" y="5110"/>
                      <a:pt x="2584" y="4885"/>
                      <a:pt x="2520" y="4672"/>
                    </a:cubicBezTo>
                    <a:cubicBezTo>
                      <a:pt x="2488" y="4566"/>
                      <a:pt x="2439" y="4463"/>
                      <a:pt x="2374" y="4368"/>
                    </a:cubicBezTo>
                    <a:cubicBezTo>
                      <a:pt x="2307" y="4275"/>
                      <a:pt x="2227" y="4192"/>
                      <a:pt x="2130" y="4127"/>
                    </a:cubicBezTo>
                    <a:cubicBezTo>
                      <a:pt x="2118" y="4120"/>
                      <a:pt x="2106" y="4113"/>
                      <a:pt x="2095" y="4105"/>
                    </a:cubicBezTo>
                    <a:cubicBezTo>
                      <a:pt x="3038" y="3410"/>
                      <a:pt x="3611" y="2965"/>
                      <a:pt x="3580" y="2919"/>
                    </a:cubicBezTo>
                    <a:cubicBezTo>
                      <a:pt x="3536" y="2853"/>
                      <a:pt x="3481" y="2826"/>
                      <a:pt x="3417" y="2826"/>
                    </a:cubicBezTo>
                    <a:cubicBezTo>
                      <a:pt x="3255" y="2826"/>
                      <a:pt x="3035" y="2999"/>
                      <a:pt x="2780" y="3165"/>
                    </a:cubicBezTo>
                    <a:cubicBezTo>
                      <a:pt x="3079" y="2912"/>
                      <a:pt x="3282" y="2686"/>
                      <a:pt x="3213" y="2584"/>
                    </a:cubicBezTo>
                    <a:cubicBezTo>
                      <a:pt x="3212" y="2582"/>
                      <a:pt x="3210" y="2582"/>
                      <a:pt x="3208" y="2582"/>
                    </a:cubicBezTo>
                    <a:cubicBezTo>
                      <a:pt x="3131" y="2582"/>
                      <a:pt x="2261" y="3269"/>
                      <a:pt x="1313" y="4012"/>
                    </a:cubicBezTo>
                    <a:cubicBezTo>
                      <a:pt x="1407" y="3765"/>
                      <a:pt x="1505" y="3530"/>
                      <a:pt x="1607" y="3308"/>
                    </a:cubicBezTo>
                    <a:cubicBezTo>
                      <a:pt x="1736" y="3260"/>
                      <a:pt x="1870" y="3202"/>
                      <a:pt x="2005" y="3132"/>
                    </a:cubicBezTo>
                    <a:cubicBezTo>
                      <a:pt x="2149" y="3053"/>
                      <a:pt x="2299" y="2966"/>
                      <a:pt x="2442" y="2858"/>
                    </a:cubicBezTo>
                    <a:cubicBezTo>
                      <a:pt x="2461" y="2844"/>
                      <a:pt x="2478" y="2831"/>
                      <a:pt x="2497" y="2817"/>
                    </a:cubicBezTo>
                    <a:cubicBezTo>
                      <a:pt x="2516" y="2804"/>
                      <a:pt x="2533" y="2789"/>
                      <a:pt x="2551" y="2774"/>
                    </a:cubicBezTo>
                    <a:cubicBezTo>
                      <a:pt x="2587" y="2745"/>
                      <a:pt x="2623" y="2717"/>
                      <a:pt x="2659" y="2686"/>
                    </a:cubicBezTo>
                    <a:cubicBezTo>
                      <a:pt x="2728" y="2622"/>
                      <a:pt x="2800" y="2558"/>
                      <a:pt x="2868" y="2488"/>
                    </a:cubicBezTo>
                    <a:cubicBezTo>
                      <a:pt x="3142" y="2208"/>
                      <a:pt x="3386" y="1861"/>
                      <a:pt x="3568" y="1459"/>
                    </a:cubicBezTo>
                    <a:cubicBezTo>
                      <a:pt x="3591" y="1410"/>
                      <a:pt x="3612" y="1359"/>
                      <a:pt x="3634" y="1306"/>
                    </a:cubicBezTo>
                    <a:cubicBezTo>
                      <a:pt x="3645" y="1281"/>
                      <a:pt x="3654" y="1254"/>
                      <a:pt x="3665" y="1228"/>
                    </a:cubicBezTo>
                    <a:lnTo>
                      <a:pt x="3674" y="1209"/>
                    </a:lnTo>
                    <a:lnTo>
                      <a:pt x="3686" y="1171"/>
                    </a:lnTo>
                    <a:cubicBezTo>
                      <a:pt x="3693" y="1145"/>
                      <a:pt x="3702" y="1120"/>
                      <a:pt x="3707" y="1092"/>
                    </a:cubicBezTo>
                    <a:cubicBezTo>
                      <a:pt x="3731" y="981"/>
                      <a:pt x="3736" y="856"/>
                      <a:pt x="3712" y="733"/>
                    </a:cubicBezTo>
                    <a:cubicBezTo>
                      <a:pt x="3690" y="609"/>
                      <a:pt x="3637" y="491"/>
                      <a:pt x="3566" y="392"/>
                    </a:cubicBezTo>
                    <a:cubicBezTo>
                      <a:pt x="3423" y="191"/>
                      <a:pt x="3217" y="61"/>
                      <a:pt x="2977" y="16"/>
                    </a:cubicBezTo>
                    <a:cubicBezTo>
                      <a:pt x="2924" y="6"/>
                      <a:pt x="2869" y="1"/>
                      <a:pt x="2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9" name="Google Shape;329;p15"/>
          <p:cNvGrpSpPr/>
          <p:nvPr/>
        </p:nvGrpSpPr>
        <p:grpSpPr>
          <a:xfrm rot="1382391">
            <a:off x="8430757" y="3900322"/>
            <a:ext cx="225420" cy="1102411"/>
            <a:chOff x="2818550" y="1130525"/>
            <a:chExt cx="194925" cy="953275"/>
          </a:xfrm>
        </p:grpSpPr>
        <p:sp>
          <p:nvSpPr>
            <p:cNvPr id="330" name="Google Shape;330;p15"/>
            <p:cNvSpPr/>
            <p:nvPr/>
          </p:nvSpPr>
          <p:spPr>
            <a:xfrm>
              <a:off x="2839875" y="1130525"/>
              <a:ext cx="173600" cy="926000"/>
            </a:xfrm>
            <a:custGeom>
              <a:avLst/>
              <a:gdLst/>
              <a:ahLst/>
              <a:cxnLst/>
              <a:rect l="l" t="t" r="r" b="b"/>
              <a:pathLst>
                <a:path w="6944" h="37040" extrusionOk="0">
                  <a:moveTo>
                    <a:pt x="4068" y="0"/>
                  </a:moveTo>
                  <a:cubicBezTo>
                    <a:pt x="3931" y="0"/>
                    <a:pt x="3788" y="5"/>
                    <a:pt x="3642" y="16"/>
                  </a:cubicBezTo>
                  <a:cubicBezTo>
                    <a:pt x="3049" y="60"/>
                    <a:pt x="2410" y="356"/>
                    <a:pt x="1820" y="470"/>
                  </a:cubicBezTo>
                  <a:cubicBezTo>
                    <a:pt x="812" y="667"/>
                    <a:pt x="0" y="823"/>
                    <a:pt x="10" y="949"/>
                  </a:cubicBezTo>
                  <a:cubicBezTo>
                    <a:pt x="27" y="1189"/>
                    <a:pt x="89" y="1220"/>
                    <a:pt x="170" y="1220"/>
                  </a:cubicBezTo>
                  <a:cubicBezTo>
                    <a:pt x="198" y="1220"/>
                    <a:pt x="228" y="1216"/>
                    <a:pt x="259" y="1216"/>
                  </a:cubicBezTo>
                  <a:cubicBezTo>
                    <a:pt x="260" y="1216"/>
                    <a:pt x="261" y="1216"/>
                    <a:pt x="262" y="1216"/>
                  </a:cubicBezTo>
                  <a:cubicBezTo>
                    <a:pt x="154" y="1273"/>
                    <a:pt x="75" y="1366"/>
                    <a:pt x="86" y="1509"/>
                  </a:cubicBezTo>
                  <a:cubicBezTo>
                    <a:pt x="87" y="1520"/>
                    <a:pt x="98" y="1525"/>
                    <a:pt x="117" y="1525"/>
                  </a:cubicBezTo>
                  <a:cubicBezTo>
                    <a:pt x="297" y="1525"/>
                    <a:pt x="1196" y="1112"/>
                    <a:pt x="1525" y="1088"/>
                  </a:cubicBezTo>
                  <a:cubicBezTo>
                    <a:pt x="1617" y="1081"/>
                    <a:pt x="1708" y="1078"/>
                    <a:pt x="1797" y="1078"/>
                  </a:cubicBezTo>
                  <a:cubicBezTo>
                    <a:pt x="2492" y="1078"/>
                    <a:pt x="3073" y="1263"/>
                    <a:pt x="3537" y="1263"/>
                  </a:cubicBezTo>
                  <a:cubicBezTo>
                    <a:pt x="3548" y="1263"/>
                    <a:pt x="3560" y="1262"/>
                    <a:pt x="3571" y="1262"/>
                  </a:cubicBezTo>
                  <a:cubicBezTo>
                    <a:pt x="4859" y="1235"/>
                    <a:pt x="5330" y="1231"/>
                    <a:pt x="5485" y="1019"/>
                  </a:cubicBezTo>
                  <a:lnTo>
                    <a:pt x="5485" y="1019"/>
                  </a:lnTo>
                  <a:cubicBezTo>
                    <a:pt x="5469" y="1157"/>
                    <a:pt x="5456" y="1323"/>
                    <a:pt x="5447" y="1517"/>
                  </a:cubicBezTo>
                  <a:cubicBezTo>
                    <a:pt x="5431" y="1830"/>
                    <a:pt x="5424" y="2213"/>
                    <a:pt x="5424" y="2654"/>
                  </a:cubicBezTo>
                  <a:cubicBezTo>
                    <a:pt x="5424" y="2876"/>
                    <a:pt x="5424" y="3111"/>
                    <a:pt x="5425" y="3362"/>
                  </a:cubicBezTo>
                  <a:cubicBezTo>
                    <a:pt x="5426" y="3612"/>
                    <a:pt x="5429" y="3876"/>
                    <a:pt x="5435" y="4153"/>
                  </a:cubicBezTo>
                  <a:cubicBezTo>
                    <a:pt x="5447" y="4706"/>
                    <a:pt x="5461" y="5313"/>
                    <a:pt x="5475" y="5963"/>
                  </a:cubicBezTo>
                  <a:cubicBezTo>
                    <a:pt x="5483" y="6287"/>
                    <a:pt x="5493" y="6624"/>
                    <a:pt x="5504" y="6969"/>
                  </a:cubicBezTo>
                  <a:cubicBezTo>
                    <a:pt x="5509" y="7143"/>
                    <a:pt x="5515" y="7317"/>
                    <a:pt x="5520" y="7494"/>
                  </a:cubicBezTo>
                  <a:cubicBezTo>
                    <a:pt x="5523" y="7671"/>
                    <a:pt x="5528" y="7851"/>
                    <a:pt x="5533" y="8033"/>
                  </a:cubicBezTo>
                  <a:cubicBezTo>
                    <a:pt x="5543" y="8397"/>
                    <a:pt x="5554" y="8771"/>
                    <a:pt x="5566" y="9150"/>
                  </a:cubicBezTo>
                  <a:cubicBezTo>
                    <a:pt x="5573" y="9342"/>
                    <a:pt x="5579" y="9534"/>
                    <a:pt x="5585" y="9727"/>
                  </a:cubicBezTo>
                  <a:cubicBezTo>
                    <a:pt x="5591" y="9921"/>
                    <a:pt x="5596" y="10116"/>
                    <a:pt x="5600" y="10314"/>
                  </a:cubicBezTo>
                  <a:cubicBezTo>
                    <a:pt x="5620" y="11103"/>
                    <a:pt x="5652" y="11920"/>
                    <a:pt x="5670" y="12754"/>
                  </a:cubicBezTo>
                  <a:cubicBezTo>
                    <a:pt x="5683" y="13243"/>
                    <a:pt x="5699" y="13739"/>
                    <a:pt x="5719" y="14239"/>
                  </a:cubicBezTo>
                  <a:cubicBezTo>
                    <a:pt x="5735" y="14739"/>
                    <a:pt x="5752" y="15244"/>
                    <a:pt x="5772" y="15752"/>
                  </a:cubicBezTo>
                  <a:cubicBezTo>
                    <a:pt x="5783" y="16006"/>
                    <a:pt x="5794" y="16261"/>
                    <a:pt x="5804" y="16517"/>
                  </a:cubicBezTo>
                  <a:cubicBezTo>
                    <a:pt x="5813" y="16772"/>
                    <a:pt x="5822" y="17029"/>
                    <a:pt x="5831" y="17287"/>
                  </a:cubicBezTo>
                  <a:cubicBezTo>
                    <a:pt x="5849" y="17801"/>
                    <a:pt x="5870" y="18316"/>
                    <a:pt x="5888" y="18831"/>
                  </a:cubicBezTo>
                  <a:cubicBezTo>
                    <a:pt x="5903" y="19347"/>
                    <a:pt x="5919" y="19863"/>
                    <a:pt x="5934" y="20376"/>
                  </a:cubicBezTo>
                  <a:cubicBezTo>
                    <a:pt x="5941" y="20633"/>
                    <a:pt x="5950" y="20891"/>
                    <a:pt x="5956" y="21146"/>
                  </a:cubicBezTo>
                  <a:cubicBezTo>
                    <a:pt x="5960" y="21403"/>
                    <a:pt x="5965" y="21658"/>
                    <a:pt x="5969" y="21913"/>
                  </a:cubicBezTo>
                  <a:cubicBezTo>
                    <a:pt x="5977" y="22422"/>
                    <a:pt x="5987" y="22929"/>
                    <a:pt x="5989" y="23430"/>
                  </a:cubicBezTo>
                  <a:cubicBezTo>
                    <a:pt x="5989" y="23931"/>
                    <a:pt x="5988" y="24428"/>
                    <a:pt x="5984" y="24918"/>
                  </a:cubicBezTo>
                  <a:cubicBezTo>
                    <a:pt x="5968" y="26593"/>
                    <a:pt x="5930" y="28188"/>
                    <a:pt x="5885" y="29636"/>
                  </a:cubicBezTo>
                  <a:cubicBezTo>
                    <a:pt x="5880" y="29818"/>
                    <a:pt x="5874" y="29997"/>
                    <a:pt x="5870" y="30173"/>
                  </a:cubicBezTo>
                  <a:cubicBezTo>
                    <a:pt x="5863" y="30349"/>
                    <a:pt x="5856" y="30525"/>
                    <a:pt x="5849" y="30696"/>
                  </a:cubicBezTo>
                  <a:cubicBezTo>
                    <a:pt x="5837" y="31040"/>
                    <a:pt x="5824" y="31373"/>
                    <a:pt x="5812" y="31695"/>
                  </a:cubicBezTo>
                  <a:cubicBezTo>
                    <a:pt x="5807" y="31857"/>
                    <a:pt x="5800" y="32014"/>
                    <a:pt x="5795" y="32170"/>
                  </a:cubicBezTo>
                  <a:cubicBezTo>
                    <a:pt x="5789" y="32326"/>
                    <a:pt x="5784" y="32477"/>
                    <a:pt x="5775" y="32628"/>
                  </a:cubicBezTo>
                  <a:cubicBezTo>
                    <a:pt x="5762" y="32928"/>
                    <a:pt x="5748" y="33213"/>
                    <a:pt x="5737" y="33487"/>
                  </a:cubicBezTo>
                  <a:cubicBezTo>
                    <a:pt x="5714" y="34035"/>
                    <a:pt x="5693" y="34531"/>
                    <a:pt x="5673" y="34966"/>
                  </a:cubicBezTo>
                  <a:cubicBezTo>
                    <a:pt x="5654" y="35402"/>
                    <a:pt x="5638" y="35776"/>
                    <a:pt x="5627" y="36083"/>
                  </a:cubicBezTo>
                  <a:cubicBezTo>
                    <a:pt x="5607" y="36695"/>
                    <a:pt x="5609" y="37035"/>
                    <a:pt x="5640" y="37039"/>
                  </a:cubicBezTo>
                  <a:cubicBezTo>
                    <a:pt x="5646" y="37039"/>
                    <a:pt x="5652" y="37039"/>
                    <a:pt x="5658" y="37039"/>
                  </a:cubicBezTo>
                  <a:cubicBezTo>
                    <a:pt x="5966" y="37039"/>
                    <a:pt x="5973" y="36330"/>
                    <a:pt x="6046" y="35539"/>
                  </a:cubicBezTo>
                  <a:lnTo>
                    <a:pt x="6046" y="35539"/>
                  </a:lnTo>
                  <a:cubicBezTo>
                    <a:pt x="6035" y="36282"/>
                    <a:pt x="6078" y="36851"/>
                    <a:pt x="6219" y="36863"/>
                  </a:cubicBezTo>
                  <a:cubicBezTo>
                    <a:pt x="6219" y="36863"/>
                    <a:pt x="6219" y="36863"/>
                    <a:pt x="6219" y="36863"/>
                  </a:cubicBezTo>
                  <a:cubicBezTo>
                    <a:pt x="6247" y="36863"/>
                    <a:pt x="6277" y="36410"/>
                    <a:pt x="6310" y="35693"/>
                  </a:cubicBezTo>
                  <a:cubicBezTo>
                    <a:pt x="6318" y="35512"/>
                    <a:pt x="6326" y="35317"/>
                    <a:pt x="6336" y="35107"/>
                  </a:cubicBezTo>
                  <a:cubicBezTo>
                    <a:pt x="6339" y="35002"/>
                    <a:pt x="6344" y="34893"/>
                    <a:pt x="6349" y="34782"/>
                  </a:cubicBezTo>
                  <a:cubicBezTo>
                    <a:pt x="6352" y="34671"/>
                    <a:pt x="6355" y="34556"/>
                    <a:pt x="6359" y="34440"/>
                  </a:cubicBezTo>
                  <a:cubicBezTo>
                    <a:pt x="6370" y="33971"/>
                    <a:pt x="6384" y="33460"/>
                    <a:pt x="6397" y="32931"/>
                  </a:cubicBezTo>
                  <a:cubicBezTo>
                    <a:pt x="6402" y="32798"/>
                    <a:pt x="6404" y="32664"/>
                    <a:pt x="6408" y="32530"/>
                  </a:cubicBezTo>
                  <a:cubicBezTo>
                    <a:pt x="6411" y="32396"/>
                    <a:pt x="6412" y="32260"/>
                    <a:pt x="6415" y="32125"/>
                  </a:cubicBezTo>
                  <a:cubicBezTo>
                    <a:pt x="6419" y="31853"/>
                    <a:pt x="6423" y="31580"/>
                    <a:pt x="6428" y="31309"/>
                  </a:cubicBezTo>
                  <a:cubicBezTo>
                    <a:pt x="6436" y="30764"/>
                    <a:pt x="6450" y="30227"/>
                    <a:pt x="6452" y="29717"/>
                  </a:cubicBezTo>
                  <a:cubicBezTo>
                    <a:pt x="6457" y="29209"/>
                    <a:pt x="6465" y="28727"/>
                    <a:pt x="6474" y="28299"/>
                  </a:cubicBezTo>
                  <a:cubicBezTo>
                    <a:pt x="6484" y="27871"/>
                    <a:pt x="6489" y="27495"/>
                    <a:pt x="6500" y="27195"/>
                  </a:cubicBezTo>
                  <a:cubicBezTo>
                    <a:pt x="6514" y="26851"/>
                    <a:pt x="6529" y="26510"/>
                    <a:pt x="6542" y="26174"/>
                  </a:cubicBezTo>
                  <a:cubicBezTo>
                    <a:pt x="6551" y="26005"/>
                    <a:pt x="6557" y="25839"/>
                    <a:pt x="6565" y="25672"/>
                  </a:cubicBezTo>
                  <a:cubicBezTo>
                    <a:pt x="6572" y="25508"/>
                    <a:pt x="6578" y="25342"/>
                    <a:pt x="6584" y="25178"/>
                  </a:cubicBezTo>
                  <a:cubicBezTo>
                    <a:pt x="6610" y="24525"/>
                    <a:pt x="6639" y="23887"/>
                    <a:pt x="6667" y="23266"/>
                  </a:cubicBezTo>
                  <a:cubicBezTo>
                    <a:pt x="6692" y="22646"/>
                    <a:pt x="6717" y="22041"/>
                    <a:pt x="6745" y="21455"/>
                  </a:cubicBezTo>
                  <a:cubicBezTo>
                    <a:pt x="6752" y="21309"/>
                    <a:pt x="6758" y="21162"/>
                    <a:pt x="6766" y="21017"/>
                  </a:cubicBezTo>
                  <a:cubicBezTo>
                    <a:pt x="6771" y="20872"/>
                    <a:pt x="6777" y="20729"/>
                    <a:pt x="6782" y="20586"/>
                  </a:cubicBezTo>
                  <a:cubicBezTo>
                    <a:pt x="6793" y="20300"/>
                    <a:pt x="6804" y="20019"/>
                    <a:pt x="6815" y="19741"/>
                  </a:cubicBezTo>
                  <a:cubicBezTo>
                    <a:pt x="6826" y="19463"/>
                    <a:pt x="6838" y="19191"/>
                    <a:pt x="6849" y="18921"/>
                  </a:cubicBezTo>
                  <a:cubicBezTo>
                    <a:pt x="6859" y="18651"/>
                    <a:pt x="6866" y="18386"/>
                    <a:pt x="6874" y="18123"/>
                  </a:cubicBezTo>
                  <a:cubicBezTo>
                    <a:pt x="6889" y="17599"/>
                    <a:pt x="6903" y="17091"/>
                    <a:pt x="6918" y="16598"/>
                  </a:cubicBezTo>
                  <a:cubicBezTo>
                    <a:pt x="6929" y="16105"/>
                    <a:pt x="6933" y="15626"/>
                    <a:pt x="6938" y="15163"/>
                  </a:cubicBezTo>
                  <a:cubicBezTo>
                    <a:pt x="6938" y="14694"/>
                    <a:pt x="6943" y="14245"/>
                    <a:pt x="6932" y="13810"/>
                  </a:cubicBezTo>
                  <a:cubicBezTo>
                    <a:pt x="6925" y="13417"/>
                    <a:pt x="6917" y="13035"/>
                    <a:pt x="6911" y="12664"/>
                  </a:cubicBezTo>
                  <a:cubicBezTo>
                    <a:pt x="6902" y="12294"/>
                    <a:pt x="6898" y="11934"/>
                    <a:pt x="6887" y="11585"/>
                  </a:cubicBezTo>
                  <a:cubicBezTo>
                    <a:pt x="6868" y="10886"/>
                    <a:pt x="6847" y="10232"/>
                    <a:pt x="6830" y="9619"/>
                  </a:cubicBezTo>
                  <a:cubicBezTo>
                    <a:pt x="6779" y="8392"/>
                    <a:pt x="6741" y="7328"/>
                    <a:pt x="6685" y="6409"/>
                  </a:cubicBezTo>
                  <a:cubicBezTo>
                    <a:pt x="6658" y="5948"/>
                    <a:pt x="6634" y="5524"/>
                    <a:pt x="6611" y="5132"/>
                  </a:cubicBezTo>
                  <a:cubicBezTo>
                    <a:pt x="6585" y="4739"/>
                    <a:pt x="6557" y="4382"/>
                    <a:pt x="6532" y="4054"/>
                  </a:cubicBezTo>
                  <a:cubicBezTo>
                    <a:pt x="6506" y="3724"/>
                    <a:pt x="6481" y="3427"/>
                    <a:pt x="6456" y="3155"/>
                  </a:cubicBezTo>
                  <a:cubicBezTo>
                    <a:pt x="6444" y="3020"/>
                    <a:pt x="6431" y="2891"/>
                    <a:pt x="6420" y="2768"/>
                  </a:cubicBezTo>
                  <a:cubicBezTo>
                    <a:pt x="6407" y="2646"/>
                    <a:pt x="6393" y="2531"/>
                    <a:pt x="6381" y="2420"/>
                  </a:cubicBezTo>
                  <a:cubicBezTo>
                    <a:pt x="6184" y="775"/>
                    <a:pt x="6010" y="526"/>
                    <a:pt x="5704" y="526"/>
                  </a:cubicBezTo>
                  <a:cubicBezTo>
                    <a:pt x="5684" y="526"/>
                    <a:pt x="5664" y="527"/>
                    <a:pt x="5643" y="528"/>
                  </a:cubicBezTo>
                  <a:cubicBezTo>
                    <a:pt x="5607" y="532"/>
                    <a:pt x="5576" y="577"/>
                    <a:pt x="5549" y="662"/>
                  </a:cubicBezTo>
                  <a:cubicBezTo>
                    <a:pt x="5548" y="623"/>
                    <a:pt x="5544" y="582"/>
                    <a:pt x="5542" y="538"/>
                  </a:cubicBezTo>
                  <a:cubicBezTo>
                    <a:pt x="5516" y="187"/>
                    <a:pt x="4886" y="0"/>
                    <a:pt x="4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5"/>
            <p:cNvSpPr/>
            <p:nvPr/>
          </p:nvSpPr>
          <p:spPr>
            <a:xfrm>
              <a:off x="2818550" y="1166525"/>
              <a:ext cx="140350" cy="917275"/>
            </a:xfrm>
            <a:custGeom>
              <a:avLst/>
              <a:gdLst/>
              <a:ahLst/>
              <a:cxnLst/>
              <a:rect l="l" t="t" r="r" b="b"/>
              <a:pathLst>
                <a:path w="5614" h="36691" extrusionOk="0">
                  <a:moveTo>
                    <a:pt x="656" y="1"/>
                  </a:moveTo>
                  <a:cubicBezTo>
                    <a:pt x="655" y="1"/>
                    <a:pt x="654" y="1"/>
                    <a:pt x="653" y="1"/>
                  </a:cubicBezTo>
                  <a:cubicBezTo>
                    <a:pt x="241" y="1"/>
                    <a:pt x="0" y="5382"/>
                    <a:pt x="10" y="11910"/>
                  </a:cubicBezTo>
                  <a:cubicBezTo>
                    <a:pt x="15" y="15730"/>
                    <a:pt x="270" y="19961"/>
                    <a:pt x="347" y="23783"/>
                  </a:cubicBezTo>
                  <a:cubicBezTo>
                    <a:pt x="478" y="30318"/>
                    <a:pt x="583" y="35594"/>
                    <a:pt x="707" y="35594"/>
                  </a:cubicBezTo>
                  <a:cubicBezTo>
                    <a:pt x="1034" y="35594"/>
                    <a:pt x="981" y="34894"/>
                    <a:pt x="989" y="34108"/>
                  </a:cubicBezTo>
                  <a:lnTo>
                    <a:pt x="989" y="34108"/>
                  </a:lnTo>
                  <a:cubicBezTo>
                    <a:pt x="1026" y="34651"/>
                    <a:pt x="1085" y="35096"/>
                    <a:pt x="1174" y="35281"/>
                  </a:cubicBezTo>
                  <a:cubicBezTo>
                    <a:pt x="1098" y="35361"/>
                    <a:pt x="1050" y="35498"/>
                    <a:pt x="993" y="35698"/>
                  </a:cubicBezTo>
                  <a:cubicBezTo>
                    <a:pt x="965" y="35796"/>
                    <a:pt x="982" y="35897"/>
                    <a:pt x="1040" y="35997"/>
                  </a:cubicBezTo>
                  <a:cubicBezTo>
                    <a:pt x="1068" y="36047"/>
                    <a:pt x="1107" y="36096"/>
                    <a:pt x="1155" y="36144"/>
                  </a:cubicBezTo>
                  <a:cubicBezTo>
                    <a:pt x="1202" y="36193"/>
                    <a:pt x="1260" y="36239"/>
                    <a:pt x="1325" y="36284"/>
                  </a:cubicBezTo>
                  <a:cubicBezTo>
                    <a:pt x="1584" y="36465"/>
                    <a:pt x="1977" y="36610"/>
                    <a:pt x="2425" y="36672"/>
                  </a:cubicBezTo>
                  <a:cubicBezTo>
                    <a:pt x="2490" y="36682"/>
                    <a:pt x="2556" y="36687"/>
                    <a:pt x="2625" y="36690"/>
                  </a:cubicBezTo>
                  <a:cubicBezTo>
                    <a:pt x="2634" y="36690"/>
                    <a:pt x="2643" y="36690"/>
                    <a:pt x="2652" y="36690"/>
                  </a:cubicBezTo>
                  <a:cubicBezTo>
                    <a:pt x="2712" y="36690"/>
                    <a:pt x="2770" y="36688"/>
                    <a:pt x="2831" y="36685"/>
                  </a:cubicBezTo>
                  <a:lnTo>
                    <a:pt x="2936" y="36676"/>
                  </a:lnTo>
                  <a:cubicBezTo>
                    <a:pt x="2971" y="36672"/>
                    <a:pt x="3006" y="36669"/>
                    <a:pt x="3040" y="36663"/>
                  </a:cubicBezTo>
                  <a:cubicBezTo>
                    <a:pt x="3110" y="36654"/>
                    <a:pt x="3180" y="36643"/>
                    <a:pt x="3252" y="36631"/>
                  </a:cubicBezTo>
                  <a:cubicBezTo>
                    <a:pt x="3391" y="36604"/>
                    <a:pt x="3531" y="36577"/>
                    <a:pt x="3667" y="36547"/>
                  </a:cubicBezTo>
                  <a:cubicBezTo>
                    <a:pt x="3735" y="36534"/>
                    <a:pt x="3802" y="36520"/>
                    <a:pt x="3868" y="36510"/>
                  </a:cubicBezTo>
                  <a:cubicBezTo>
                    <a:pt x="3933" y="36498"/>
                    <a:pt x="4000" y="36487"/>
                    <a:pt x="4064" y="36479"/>
                  </a:cubicBezTo>
                  <a:cubicBezTo>
                    <a:pt x="4505" y="36423"/>
                    <a:pt x="4897" y="36347"/>
                    <a:pt x="5175" y="36268"/>
                  </a:cubicBezTo>
                  <a:cubicBezTo>
                    <a:pt x="5245" y="36248"/>
                    <a:pt x="5306" y="36230"/>
                    <a:pt x="5361" y="36210"/>
                  </a:cubicBezTo>
                  <a:cubicBezTo>
                    <a:pt x="5417" y="36191"/>
                    <a:pt x="5462" y="36171"/>
                    <a:pt x="5499" y="36153"/>
                  </a:cubicBezTo>
                  <a:cubicBezTo>
                    <a:pt x="5575" y="36115"/>
                    <a:pt x="5613" y="36081"/>
                    <a:pt x="5610" y="36051"/>
                  </a:cubicBezTo>
                  <a:cubicBezTo>
                    <a:pt x="5579" y="35816"/>
                    <a:pt x="5528" y="35783"/>
                    <a:pt x="5463" y="35783"/>
                  </a:cubicBezTo>
                  <a:cubicBezTo>
                    <a:pt x="5438" y="35783"/>
                    <a:pt x="5412" y="35787"/>
                    <a:pt x="5384" y="35788"/>
                  </a:cubicBezTo>
                  <a:cubicBezTo>
                    <a:pt x="5470" y="35730"/>
                    <a:pt x="5529" y="35634"/>
                    <a:pt x="5511" y="35493"/>
                  </a:cubicBezTo>
                  <a:cubicBezTo>
                    <a:pt x="5510" y="35483"/>
                    <a:pt x="5501" y="35478"/>
                    <a:pt x="5487" y="35478"/>
                  </a:cubicBezTo>
                  <a:cubicBezTo>
                    <a:pt x="5424" y="35478"/>
                    <a:pt x="5250" y="35564"/>
                    <a:pt x="5046" y="35655"/>
                  </a:cubicBezTo>
                  <a:cubicBezTo>
                    <a:pt x="4983" y="35685"/>
                    <a:pt x="4917" y="35709"/>
                    <a:pt x="4853" y="35738"/>
                  </a:cubicBezTo>
                  <a:cubicBezTo>
                    <a:pt x="4786" y="35765"/>
                    <a:pt x="4722" y="35792"/>
                    <a:pt x="4659" y="35811"/>
                  </a:cubicBezTo>
                  <a:cubicBezTo>
                    <a:pt x="4536" y="35853"/>
                    <a:pt x="4427" y="35884"/>
                    <a:pt x="4351" y="35884"/>
                  </a:cubicBezTo>
                  <a:cubicBezTo>
                    <a:pt x="4350" y="35884"/>
                    <a:pt x="4349" y="35884"/>
                    <a:pt x="4348" y="35884"/>
                  </a:cubicBezTo>
                  <a:cubicBezTo>
                    <a:pt x="4334" y="35885"/>
                    <a:pt x="4321" y="35885"/>
                    <a:pt x="4307" y="35885"/>
                  </a:cubicBezTo>
                  <a:cubicBezTo>
                    <a:pt x="4150" y="35885"/>
                    <a:pt x="3999" y="35863"/>
                    <a:pt x="3859" y="35835"/>
                  </a:cubicBezTo>
                  <a:cubicBezTo>
                    <a:pt x="3782" y="35817"/>
                    <a:pt x="3709" y="35799"/>
                    <a:pt x="3636" y="35777"/>
                  </a:cubicBezTo>
                  <a:cubicBezTo>
                    <a:pt x="3565" y="35757"/>
                    <a:pt x="3495" y="35731"/>
                    <a:pt x="3427" y="35708"/>
                  </a:cubicBezTo>
                  <a:cubicBezTo>
                    <a:pt x="3293" y="35663"/>
                    <a:pt x="3169" y="35609"/>
                    <a:pt x="3053" y="35568"/>
                  </a:cubicBezTo>
                  <a:cubicBezTo>
                    <a:pt x="2936" y="35521"/>
                    <a:pt x="2828" y="35487"/>
                    <a:pt x="2726" y="35467"/>
                  </a:cubicBezTo>
                  <a:cubicBezTo>
                    <a:pt x="2631" y="35446"/>
                    <a:pt x="2544" y="35430"/>
                    <a:pt x="2460" y="35411"/>
                  </a:cubicBezTo>
                  <a:cubicBezTo>
                    <a:pt x="2379" y="35391"/>
                    <a:pt x="2301" y="35374"/>
                    <a:pt x="2228" y="35357"/>
                  </a:cubicBezTo>
                  <a:cubicBezTo>
                    <a:pt x="2084" y="35320"/>
                    <a:pt x="1960" y="35291"/>
                    <a:pt x="1852" y="35264"/>
                  </a:cubicBezTo>
                  <a:cubicBezTo>
                    <a:pt x="1799" y="35251"/>
                    <a:pt x="1749" y="35240"/>
                    <a:pt x="1702" y="35230"/>
                  </a:cubicBezTo>
                  <a:cubicBezTo>
                    <a:pt x="1657" y="35221"/>
                    <a:pt x="1614" y="35212"/>
                    <a:pt x="1574" y="35207"/>
                  </a:cubicBezTo>
                  <a:cubicBezTo>
                    <a:pt x="1513" y="35196"/>
                    <a:pt x="1458" y="35192"/>
                    <a:pt x="1411" y="35192"/>
                  </a:cubicBezTo>
                  <a:cubicBezTo>
                    <a:pt x="1398" y="35192"/>
                    <a:pt x="1386" y="35192"/>
                    <a:pt x="1374" y="35193"/>
                  </a:cubicBezTo>
                  <a:cubicBezTo>
                    <a:pt x="1340" y="35194"/>
                    <a:pt x="1310" y="35201"/>
                    <a:pt x="1282" y="35209"/>
                  </a:cubicBezTo>
                  <a:cubicBezTo>
                    <a:pt x="1293" y="34595"/>
                    <a:pt x="1180" y="32352"/>
                    <a:pt x="1080" y="30150"/>
                  </a:cubicBezTo>
                  <a:lnTo>
                    <a:pt x="1080" y="30150"/>
                  </a:lnTo>
                  <a:cubicBezTo>
                    <a:pt x="1212" y="30354"/>
                    <a:pt x="1470" y="30478"/>
                    <a:pt x="1767" y="30493"/>
                  </a:cubicBezTo>
                  <a:cubicBezTo>
                    <a:pt x="1774" y="30493"/>
                    <a:pt x="1780" y="30493"/>
                    <a:pt x="1787" y="30493"/>
                  </a:cubicBezTo>
                  <a:cubicBezTo>
                    <a:pt x="2042" y="30493"/>
                    <a:pt x="2332" y="30268"/>
                    <a:pt x="2589" y="30210"/>
                  </a:cubicBezTo>
                  <a:cubicBezTo>
                    <a:pt x="3039" y="30108"/>
                    <a:pt x="3402" y="30031"/>
                    <a:pt x="3408" y="29904"/>
                  </a:cubicBezTo>
                  <a:cubicBezTo>
                    <a:pt x="3422" y="29580"/>
                    <a:pt x="3372" y="29628"/>
                    <a:pt x="3319" y="29616"/>
                  </a:cubicBezTo>
                  <a:cubicBezTo>
                    <a:pt x="3370" y="29570"/>
                    <a:pt x="3411" y="29484"/>
                    <a:pt x="3416" y="29342"/>
                  </a:cubicBezTo>
                  <a:cubicBezTo>
                    <a:pt x="3417" y="29329"/>
                    <a:pt x="3410" y="29323"/>
                    <a:pt x="3397" y="29323"/>
                  </a:cubicBezTo>
                  <a:cubicBezTo>
                    <a:pt x="3306" y="29323"/>
                    <a:pt x="2910" y="29626"/>
                    <a:pt x="2768" y="29626"/>
                  </a:cubicBezTo>
                  <a:cubicBezTo>
                    <a:pt x="2767" y="29626"/>
                    <a:pt x="2766" y="29626"/>
                    <a:pt x="2764" y="29626"/>
                  </a:cubicBezTo>
                  <a:cubicBezTo>
                    <a:pt x="2399" y="29610"/>
                    <a:pt x="2122" y="29300"/>
                    <a:pt x="1894" y="29262"/>
                  </a:cubicBezTo>
                  <a:cubicBezTo>
                    <a:pt x="1626" y="29216"/>
                    <a:pt x="1440" y="29183"/>
                    <a:pt x="1309" y="29183"/>
                  </a:cubicBezTo>
                  <a:cubicBezTo>
                    <a:pt x="1162" y="29183"/>
                    <a:pt x="1086" y="29225"/>
                    <a:pt x="1044" y="29338"/>
                  </a:cubicBezTo>
                  <a:cubicBezTo>
                    <a:pt x="985" y="27989"/>
                    <a:pt x="939" y="26734"/>
                    <a:pt x="938" y="25977"/>
                  </a:cubicBezTo>
                  <a:cubicBezTo>
                    <a:pt x="935" y="24065"/>
                    <a:pt x="970" y="22293"/>
                    <a:pt x="1018" y="20653"/>
                  </a:cubicBezTo>
                  <a:cubicBezTo>
                    <a:pt x="1189" y="20755"/>
                    <a:pt x="1406" y="20831"/>
                    <a:pt x="1648" y="20873"/>
                  </a:cubicBezTo>
                  <a:cubicBezTo>
                    <a:pt x="1701" y="20882"/>
                    <a:pt x="1755" y="20886"/>
                    <a:pt x="1811" y="20886"/>
                  </a:cubicBezTo>
                  <a:cubicBezTo>
                    <a:pt x="2135" y="20886"/>
                    <a:pt x="2501" y="20756"/>
                    <a:pt x="2817" y="20749"/>
                  </a:cubicBezTo>
                  <a:cubicBezTo>
                    <a:pt x="3451" y="20734"/>
                    <a:pt x="3962" y="20725"/>
                    <a:pt x="3984" y="20601"/>
                  </a:cubicBezTo>
                  <a:cubicBezTo>
                    <a:pt x="4038" y="20281"/>
                    <a:pt x="3964" y="20320"/>
                    <a:pt x="3892" y="20297"/>
                  </a:cubicBezTo>
                  <a:cubicBezTo>
                    <a:pt x="3967" y="20261"/>
                    <a:pt x="4034" y="20182"/>
                    <a:pt x="4058" y="20044"/>
                  </a:cubicBezTo>
                  <a:cubicBezTo>
                    <a:pt x="4061" y="20027"/>
                    <a:pt x="4045" y="20019"/>
                    <a:pt x="4017" y="20019"/>
                  </a:cubicBezTo>
                  <a:cubicBezTo>
                    <a:pt x="3871" y="20019"/>
                    <a:pt x="3382" y="20204"/>
                    <a:pt x="3167" y="20204"/>
                  </a:cubicBezTo>
                  <a:cubicBezTo>
                    <a:pt x="3150" y="20204"/>
                    <a:pt x="3136" y="20203"/>
                    <a:pt x="3123" y="20201"/>
                  </a:cubicBezTo>
                  <a:cubicBezTo>
                    <a:pt x="2618" y="20115"/>
                    <a:pt x="2269" y="19755"/>
                    <a:pt x="1955" y="19672"/>
                  </a:cubicBezTo>
                  <a:cubicBezTo>
                    <a:pt x="1515" y="19557"/>
                    <a:pt x="1236" y="19482"/>
                    <a:pt x="1053" y="19473"/>
                  </a:cubicBezTo>
                  <a:cubicBezTo>
                    <a:pt x="1079" y="18677"/>
                    <a:pt x="1107" y="17915"/>
                    <a:pt x="1133" y="17183"/>
                  </a:cubicBezTo>
                  <a:cubicBezTo>
                    <a:pt x="1288" y="17354"/>
                    <a:pt x="1550" y="17448"/>
                    <a:pt x="1844" y="17448"/>
                  </a:cubicBezTo>
                  <a:cubicBezTo>
                    <a:pt x="1861" y="17448"/>
                    <a:pt x="1879" y="17448"/>
                    <a:pt x="1896" y="17447"/>
                  </a:cubicBezTo>
                  <a:cubicBezTo>
                    <a:pt x="2181" y="17437"/>
                    <a:pt x="2487" y="17178"/>
                    <a:pt x="2770" y="17097"/>
                  </a:cubicBezTo>
                  <a:cubicBezTo>
                    <a:pt x="3252" y="16957"/>
                    <a:pt x="3641" y="16849"/>
                    <a:pt x="3637" y="16722"/>
                  </a:cubicBezTo>
                  <a:cubicBezTo>
                    <a:pt x="3627" y="16456"/>
                    <a:pt x="3592" y="16442"/>
                    <a:pt x="3548" y="16442"/>
                  </a:cubicBezTo>
                  <a:cubicBezTo>
                    <a:pt x="3543" y="16442"/>
                    <a:pt x="3538" y="16443"/>
                    <a:pt x="3532" y="16443"/>
                  </a:cubicBezTo>
                  <a:cubicBezTo>
                    <a:pt x="3527" y="16443"/>
                    <a:pt x="3522" y="16442"/>
                    <a:pt x="3516" y="16442"/>
                  </a:cubicBezTo>
                  <a:cubicBezTo>
                    <a:pt x="3569" y="16392"/>
                    <a:pt x="3607" y="16302"/>
                    <a:pt x="3601" y="16159"/>
                  </a:cubicBezTo>
                  <a:cubicBezTo>
                    <a:pt x="3601" y="16147"/>
                    <a:pt x="3594" y="16141"/>
                    <a:pt x="3582" y="16141"/>
                  </a:cubicBezTo>
                  <a:cubicBezTo>
                    <a:pt x="3488" y="16141"/>
                    <a:pt x="3067" y="16492"/>
                    <a:pt x="2914" y="16498"/>
                  </a:cubicBezTo>
                  <a:cubicBezTo>
                    <a:pt x="2903" y="16498"/>
                    <a:pt x="2893" y="16498"/>
                    <a:pt x="2883" y="16498"/>
                  </a:cubicBezTo>
                  <a:cubicBezTo>
                    <a:pt x="2496" y="16498"/>
                    <a:pt x="2179" y="16229"/>
                    <a:pt x="1933" y="16210"/>
                  </a:cubicBezTo>
                  <a:cubicBezTo>
                    <a:pt x="1700" y="16192"/>
                    <a:pt x="1523" y="16177"/>
                    <a:pt x="1389" y="16177"/>
                  </a:cubicBezTo>
                  <a:cubicBezTo>
                    <a:pt x="1297" y="16177"/>
                    <a:pt x="1225" y="16184"/>
                    <a:pt x="1169" y="16201"/>
                  </a:cubicBezTo>
                  <a:cubicBezTo>
                    <a:pt x="1189" y="15615"/>
                    <a:pt x="1207" y="15050"/>
                    <a:pt x="1220" y="14504"/>
                  </a:cubicBezTo>
                  <a:cubicBezTo>
                    <a:pt x="1342" y="14569"/>
                    <a:pt x="1488" y="14610"/>
                    <a:pt x="1647" y="14620"/>
                  </a:cubicBezTo>
                  <a:cubicBezTo>
                    <a:pt x="1655" y="14620"/>
                    <a:pt x="1662" y="14620"/>
                    <a:pt x="1670" y="14620"/>
                  </a:cubicBezTo>
                  <a:cubicBezTo>
                    <a:pt x="1924" y="14620"/>
                    <a:pt x="2216" y="14401"/>
                    <a:pt x="2471" y="14347"/>
                  </a:cubicBezTo>
                  <a:cubicBezTo>
                    <a:pt x="2922" y="14250"/>
                    <a:pt x="3286" y="14176"/>
                    <a:pt x="3293" y="14051"/>
                  </a:cubicBezTo>
                  <a:cubicBezTo>
                    <a:pt x="3312" y="13725"/>
                    <a:pt x="3261" y="13772"/>
                    <a:pt x="3209" y="13760"/>
                  </a:cubicBezTo>
                  <a:cubicBezTo>
                    <a:pt x="3260" y="13714"/>
                    <a:pt x="3303" y="13629"/>
                    <a:pt x="3311" y="13488"/>
                  </a:cubicBezTo>
                  <a:cubicBezTo>
                    <a:pt x="3312" y="13474"/>
                    <a:pt x="3305" y="13468"/>
                    <a:pt x="3292" y="13468"/>
                  </a:cubicBezTo>
                  <a:cubicBezTo>
                    <a:pt x="3199" y="13468"/>
                    <a:pt x="2805" y="13763"/>
                    <a:pt x="2662" y="13763"/>
                  </a:cubicBezTo>
                  <a:cubicBezTo>
                    <a:pt x="2660" y="13763"/>
                    <a:pt x="2658" y="13763"/>
                    <a:pt x="2656" y="13763"/>
                  </a:cubicBezTo>
                  <a:cubicBezTo>
                    <a:pt x="2291" y="13742"/>
                    <a:pt x="2018" y="13431"/>
                    <a:pt x="1789" y="13390"/>
                  </a:cubicBezTo>
                  <a:cubicBezTo>
                    <a:pt x="1546" y="13345"/>
                    <a:pt x="1372" y="13312"/>
                    <a:pt x="1244" y="13306"/>
                  </a:cubicBezTo>
                  <a:cubicBezTo>
                    <a:pt x="1245" y="13191"/>
                    <a:pt x="1246" y="13076"/>
                    <a:pt x="1246" y="12963"/>
                  </a:cubicBezTo>
                  <a:cubicBezTo>
                    <a:pt x="1250" y="12525"/>
                    <a:pt x="1252" y="12102"/>
                    <a:pt x="1256" y="11693"/>
                  </a:cubicBezTo>
                  <a:cubicBezTo>
                    <a:pt x="1368" y="11728"/>
                    <a:pt x="1492" y="11745"/>
                    <a:pt x="1623" y="11745"/>
                  </a:cubicBezTo>
                  <a:cubicBezTo>
                    <a:pt x="1640" y="11745"/>
                    <a:pt x="1658" y="11745"/>
                    <a:pt x="1676" y="11744"/>
                  </a:cubicBezTo>
                  <a:cubicBezTo>
                    <a:pt x="1961" y="11732"/>
                    <a:pt x="2266" y="11472"/>
                    <a:pt x="2546" y="11389"/>
                  </a:cubicBezTo>
                  <a:cubicBezTo>
                    <a:pt x="3029" y="11247"/>
                    <a:pt x="3416" y="11136"/>
                    <a:pt x="3411" y="11010"/>
                  </a:cubicBezTo>
                  <a:cubicBezTo>
                    <a:pt x="3401" y="10748"/>
                    <a:pt x="3367" y="10731"/>
                    <a:pt x="3323" y="10731"/>
                  </a:cubicBezTo>
                  <a:cubicBezTo>
                    <a:pt x="3316" y="10731"/>
                    <a:pt x="3310" y="10732"/>
                    <a:pt x="3303" y="10732"/>
                  </a:cubicBezTo>
                  <a:cubicBezTo>
                    <a:pt x="3299" y="10732"/>
                    <a:pt x="3294" y="10732"/>
                    <a:pt x="3290" y="10731"/>
                  </a:cubicBezTo>
                  <a:cubicBezTo>
                    <a:pt x="3340" y="10680"/>
                    <a:pt x="3378" y="10591"/>
                    <a:pt x="3372" y="10449"/>
                  </a:cubicBezTo>
                  <a:cubicBezTo>
                    <a:pt x="3372" y="10436"/>
                    <a:pt x="3365" y="10431"/>
                    <a:pt x="3353" y="10431"/>
                  </a:cubicBezTo>
                  <a:cubicBezTo>
                    <a:pt x="3259" y="10431"/>
                    <a:pt x="2841" y="10783"/>
                    <a:pt x="2686" y="10790"/>
                  </a:cubicBezTo>
                  <a:cubicBezTo>
                    <a:pt x="2675" y="10791"/>
                    <a:pt x="2664" y="10791"/>
                    <a:pt x="2653" y="10791"/>
                  </a:cubicBezTo>
                  <a:cubicBezTo>
                    <a:pt x="2268" y="10791"/>
                    <a:pt x="1949" y="10523"/>
                    <a:pt x="1704" y="10507"/>
                  </a:cubicBezTo>
                  <a:cubicBezTo>
                    <a:pt x="1527" y="10495"/>
                    <a:pt x="1382" y="10484"/>
                    <a:pt x="1264" y="10480"/>
                  </a:cubicBezTo>
                  <a:cubicBezTo>
                    <a:pt x="1268" y="9852"/>
                    <a:pt x="1272" y="9262"/>
                    <a:pt x="1274" y="8707"/>
                  </a:cubicBezTo>
                  <a:cubicBezTo>
                    <a:pt x="1409" y="8797"/>
                    <a:pt x="1581" y="8849"/>
                    <a:pt x="1768" y="8859"/>
                  </a:cubicBezTo>
                  <a:cubicBezTo>
                    <a:pt x="1775" y="8859"/>
                    <a:pt x="1781" y="8859"/>
                    <a:pt x="1788" y="8859"/>
                  </a:cubicBezTo>
                  <a:cubicBezTo>
                    <a:pt x="2043" y="8859"/>
                    <a:pt x="2335" y="8636"/>
                    <a:pt x="2590" y="8579"/>
                  </a:cubicBezTo>
                  <a:cubicBezTo>
                    <a:pt x="3040" y="8478"/>
                    <a:pt x="3403" y="8402"/>
                    <a:pt x="3410" y="8276"/>
                  </a:cubicBezTo>
                  <a:cubicBezTo>
                    <a:pt x="3426" y="7951"/>
                    <a:pt x="3374" y="7999"/>
                    <a:pt x="3323" y="7987"/>
                  </a:cubicBezTo>
                  <a:cubicBezTo>
                    <a:pt x="3373" y="7941"/>
                    <a:pt x="3415" y="7855"/>
                    <a:pt x="3422" y="7714"/>
                  </a:cubicBezTo>
                  <a:cubicBezTo>
                    <a:pt x="3422" y="7700"/>
                    <a:pt x="3415" y="7694"/>
                    <a:pt x="3403" y="7694"/>
                  </a:cubicBezTo>
                  <a:cubicBezTo>
                    <a:pt x="3311" y="7694"/>
                    <a:pt x="2916" y="7995"/>
                    <a:pt x="2772" y="7995"/>
                  </a:cubicBezTo>
                  <a:cubicBezTo>
                    <a:pt x="2771" y="7995"/>
                    <a:pt x="2769" y="7995"/>
                    <a:pt x="2768" y="7995"/>
                  </a:cubicBezTo>
                  <a:cubicBezTo>
                    <a:pt x="2402" y="7978"/>
                    <a:pt x="2127" y="7670"/>
                    <a:pt x="1900" y="7630"/>
                  </a:cubicBezTo>
                  <a:cubicBezTo>
                    <a:pt x="1627" y="7584"/>
                    <a:pt x="1439" y="7551"/>
                    <a:pt x="1310" y="7551"/>
                  </a:cubicBezTo>
                  <a:cubicBezTo>
                    <a:pt x="1300" y="7551"/>
                    <a:pt x="1291" y="7551"/>
                    <a:pt x="1282" y="7551"/>
                  </a:cubicBezTo>
                  <a:cubicBezTo>
                    <a:pt x="1284" y="6950"/>
                    <a:pt x="1287" y="6397"/>
                    <a:pt x="1287" y="5887"/>
                  </a:cubicBezTo>
                  <a:cubicBezTo>
                    <a:pt x="1405" y="5941"/>
                    <a:pt x="1542" y="5973"/>
                    <a:pt x="1688" y="5980"/>
                  </a:cubicBezTo>
                  <a:cubicBezTo>
                    <a:pt x="1696" y="5980"/>
                    <a:pt x="1705" y="5980"/>
                    <a:pt x="1714" y="5980"/>
                  </a:cubicBezTo>
                  <a:cubicBezTo>
                    <a:pt x="1980" y="5980"/>
                    <a:pt x="2284" y="5762"/>
                    <a:pt x="2551" y="5707"/>
                  </a:cubicBezTo>
                  <a:cubicBezTo>
                    <a:pt x="3022" y="5610"/>
                    <a:pt x="3403" y="5537"/>
                    <a:pt x="3410" y="5410"/>
                  </a:cubicBezTo>
                  <a:cubicBezTo>
                    <a:pt x="3427" y="5086"/>
                    <a:pt x="3374" y="5132"/>
                    <a:pt x="3320" y="5120"/>
                  </a:cubicBezTo>
                  <a:cubicBezTo>
                    <a:pt x="3373" y="5075"/>
                    <a:pt x="3417" y="4990"/>
                    <a:pt x="3425" y="4847"/>
                  </a:cubicBezTo>
                  <a:cubicBezTo>
                    <a:pt x="3426" y="4834"/>
                    <a:pt x="3418" y="4828"/>
                    <a:pt x="3405" y="4828"/>
                  </a:cubicBezTo>
                  <a:cubicBezTo>
                    <a:pt x="3308" y="4828"/>
                    <a:pt x="2895" y="5124"/>
                    <a:pt x="2745" y="5124"/>
                  </a:cubicBezTo>
                  <a:cubicBezTo>
                    <a:pt x="2743" y="5124"/>
                    <a:pt x="2741" y="5124"/>
                    <a:pt x="2740" y="5124"/>
                  </a:cubicBezTo>
                  <a:cubicBezTo>
                    <a:pt x="2357" y="5103"/>
                    <a:pt x="2069" y="4792"/>
                    <a:pt x="1831" y="4750"/>
                  </a:cubicBezTo>
                  <a:cubicBezTo>
                    <a:pt x="1594" y="4710"/>
                    <a:pt x="1418" y="4679"/>
                    <a:pt x="1287" y="4668"/>
                  </a:cubicBezTo>
                  <a:cubicBezTo>
                    <a:pt x="1274" y="353"/>
                    <a:pt x="1135" y="1"/>
                    <a:pt x="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5"/>
            <p:cNvSpPr/>
            <p:nvPr/>
          </p:nvSpPr>
          <p:spPr>
            <a:xfrm>
              <a:off x="2848800" y="1972000"/>
              <a:ext cx="57975" cy="32425"/>
            </a:xfrm>
            <a:custGeom>
              <a:avLst/>
              <a:gdLst/>
              <a:ahLst/>
              <a:cxnLst/>
              <a:rect l="l" t="t" r="r" b="b"/>
              <a:pathLst>
                <a:path w="2319" h="1297" extrusionOk="0">
                  <a:moveTo>
                    <a:pt x="323" y="1"/>
                  </a:moveTo>
                  <a:cubicBezTo>
                    <a:pt x="41" y="1"/>
                    <a:pt x="16" y="139"/>
                    <a:pt x="7" y="622"/>
                  </a:cubicBezTo>
                  <a:cubicBezTo>
                    <a:pt x="1" y="1035"/>
                    <a:pt x="345" y="1290"/>
                    <a:pt x="767" y="1297"/>
                  </a:cubicBezTo>
                  <a:cubicBezTo>
                    <a:pt x="769" y="1297"/>
                    <a:pt x="771" y="1297"/>
                    <a:pt x="773" y="1297"/>
                  </a:cubicBezTo>
                  <a:cubicBezTo>
                    <a:pt x="1019" y="1297"/>
                    <a:pt x="1295" y="1057"/>
                    <a:pt x="1542" y="992"/>
                  </a:cubicBezTo>
                  <a:cubicBezTo>
                    <a:pt x="1968" y="878"/>
                    <a:pt x="2312" y="789"/>
                    <a:pt x="2313" y="663"/>
                  </a:cubicBezTo>
                  <a:cubicBezTo>
                    <a:pt x="2318" y="336"/>
                    <a:pt x="2273" y="388"/>
                    <a:pt x="2221" y="377"/>
                  </a:cubicBezTo>
                  <a:cubicBezTo>
                    <a:pt x="2269" y="330"/>
                    <a:pt x="2306" y="243"/>
                    <a:pt x="2308" y="100"/>
                  </a:cubicBezTo>
                  <a:cubicBezTo>
                    <a:pt x="2309" y="87"/>
                    <a:pt x="2302" y="81"/>
                    <a:pt x="2291" y="81"/>
                  </a:cubicBezTo>
                  <a:cubicBezTo>
                    <a:pt x="2205" y="81"/>
                    <a:pt x="1831" y="401"/>
                    <a:pt x="1696" y="401"/>
                  </a:cubicBezTo>
                  <a:cubicBezTo>
                    <a:pt x="1695" y="401"/>
                    <a:pt x="1695" y="401"/>
                    <a:pt x="1694" y="401"/>
                  </a:cubicBezTo>
                  <a:cubicBezTo>
                    <a:pt x="1346" y="394"/>
                    <a:pt x="1075" y="95"/>
                    <a:pt x="857" y="62"/>
                  </a:cubicBezTo>
                  <a:cubicBezTo>
                    <a:pt x="617" y="27"/>
                    <a:pt x="445" y="1"/>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5"/>
            <p:cNvSpPr/>
            <p:nvPr/>
          </p:nvSpPr>
          <p:spPr>
            <a:xfrm>
              <a:off x="2842150" y="1820375"/>
              <a:ext cx="59650" cy="33275"/>
            </a:xfrm>
            <a:custGeom>
              <a:avLst/>
              <a:gdLst/>
              <a:ahLst/>
              <a:cxnLst/>
              <a:rect l="l" t="t" r="r" b="b"/>
              <a:pathLst>
                <a:path w="2386" h="1331" extrusionOk="0">
                  <a:moveTo>
                    <a:pt x="351" y="0"/>
                  </a:moveTo>
                  <a:cubicBezTo>
                    <a:pt x="117" y="0"/>
                    <a:pt x="83" y="149"/>
                    <a:pt x="39" y="598"/>
                  </a:cubicBezTo>
                  <a:cubicBezTo>
                    <a:pt x="1" y="1009"/>
                    <a:pt x="325" y="1288"/>
                    <a:pt x="748" y="1329"/>
                  </a:cubicBezTo>
                  <a:cubicBezTo>
                    <a:pt x="761" y="1330"/>
                    <a:pt x="773" y="1331"/>
                    <a:pt x="786" y="1331"/>
                  </a:cubicBezTo>
                  <a:cubicBezTo>
                    <a:pt x="1025" y="1331"/>
                    <a:pt x="1307" y="1129"/>
                    <a:pt x="1547" y="1084"/>
                  </a:cubicBezTo>
                  <a:cubicBezTo>
                    <a:pt x="1983" y="1003"/>
                    <a:pt x="2333" y="940"/>
                    <a:pt x="2345" y="815"/>
                  </a:cubicBezTo>
                  <a:cubicBezTo>
                    <a:pt x="2376" y="491"/>
                    <a:pt x="2326" y="537"/>
                    <a:pt x="2275" y="523"/>
                  </a:cubicBezTo>
                  <a:cubicBezTo>
                    <a:pt x="2327" y="478"/>
                    <a:pt x="2370" y="395"/>
                    <a:pt x="2384" y="252"/>
                  </a:cubicBezTo>
                  <a:cubicBezTo>
                    <a:pt x="2386" y="238"/>
                    <a:pt x="2379" y="232"/>
                    <a:pt x="2366" y="232"/>
                  </a:cubicBezTo>
                  <a:cubicBezTo>
                    <a:pt x="2276" y="232"/>
                    <a:pt x="1894" y="507"/>
                    <a:pt x="1754" y="507"/>
                  </a:cubicBezTo>
                  <a:cubicBezTo>
                    <a:pt x="1751" y="507"/>
                    <a:pt x="1749" y="507"/>
                    <a:pt x="1746" y="507"/>
                  </a:cubicBezTo>
                  <a:cubicBezTo>
                    <a:pt x="1398" y="475"/>
                    <a:pt x="1150" y="154"/>
                    <a:pt x="934" y="105"/>
                  </a:cubicBezTo>
                  <a:cubicBezTo>
                    <a:pt x="660" y="43"/>
                    <a:pt x="476"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5"/>
            <p:cNvSpPr/>
            <p:nvPr/>
          </p:nvSpPr>
          <p:spPr>
            <a:xfrm>
              <a:off x="2842975" y="1743875"/>
              <a:ext cx="60850" cy="32475"/>
            </a:xfrm>
            <a:custGeom>
              <a:avLst/>
              <a:gdLst/>
              <a:ahLst/>
              <a:cxnLst/>
              <a:rect l="l" t="t" r="r" b="b"/>
              <a:pathLst>
                <a:path w="2434" h="1299" extrusionOk="0">
                  <a:moveTo>
                    <a:pt x="338" y="0"/>
                  </a:moveTo>
                  <a:cubicBezTo>
                    <a:pt x="44" y="0"/>
                    <a:pt x="18" y="139"/>
                    <a:pt x="9" y="621"/>
                  </a:cubicBezTo>
                  <a:cubicBezTo>
                    <a:pt x="1" y="1034"/>
                    <a:pt x="363" y="1290"/>
                    <a:pt x="805" y="1298"/>
                  </a:cubicBezTo>
                  <a:cubicBezTo>
                    <a:pt x="808" y="1298"/>
                    <a:pt x="811" y="1298"/>
                    <a:pt x="814" y="1298"/>
                  </a:cubicBezTo>
                  <a:cubicBezTo>
                    <a:pt x="1071" y="1298"/>
                    <a:pt x="1360" y="1060"/>
                    <a:pt x="1618" y="995"/>
                  </a:cubicBezTo>
                  <a:cubicBezTo>
                    <a:pt x="2064" y="881"/>
                    <a:pt x="2426" y="793"/>
                    <a:pt x="2428" y="668"/>
                  </a:cubicBezTo>
                  <a:cubicBezTo>
                    <a:pt x="2434" y="341"/>
                    <a:pt x="2385" y="390"/>
                    <a:pt x="2332" y="382"/>
                  </a:cubicBezTo>
                  <a:cubicBezTo>
                    <a:pt x="2381" y="335"/>
                    <a:pt x="2421" y="248"/>
                    <a:pt x="2423" y="105"/>
                  </a:cubicBezTo>
                  <a:cubicBezTo>
                    <a:pt x="2424" y="91"/>
                    <a:pt x="2417" y="86"/>
                    <a:pt x="2405" y="86"/>
                  </a:cubicBezTo>
                  <a:cubicBezTo>
                    <a:pt x="2316" y="86"/>
                    <a:pt x="1923" y="404"/>
                    <a:pt x="1781" y="404"/>
                  </a:cubicBezTo>
                  <a:cubicBezTo>
                    <a:pt x="1780" y="404"/>
                    <a:pt x="1780" y="404"/>
                    <a:pt x="1779" y="404"/>
                  </a:cubicBezTo>
                  <a:cubicBezTo>
                    <a:pt x="1413" y="398"/>
                    <a:pt x="1130" y="97"/>
                    <a:pt x="901" y="63"/>
                  </a:cubicBezTo>
                  <a:cubicBezTo>
                    <a:pt x="648" y="27"/>
                    <a:pt x="467" y="0"/>
                    <a:pt x="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5"/>
            <p:cNvSpPr/>
            <p:nvPr/>
          </p:nvSpPr>
          <p:spPr>
            <a:xfrm>
              <a:off x="2851275" y="1225600"/>
              <a:ext cx="58675" cy="32925"/>
            </a:xfrm>
            <a:custGeom>
              <a:avLst/>
              <a:gdLst/>
              <a:ahLst/>
              <a:cxnLst/>
              <a:rect l="l" t="t" r="r" b="b"/>
              <a:pathLst>
                <a:path w="2347" h="1317" extrusionOk="0">
                  <a:moveTo>
                    <a:pt x="334" y="0"/>
                  </a:moveTo>
                  <a:cubicBezTo>
                    <a:pt x="82" y="0"/>
                    <a:pt x="53" y="145"/>
                    <a:pt x="26" y="609"/>
                  </a:cubicBezTo>
                  <a:cubicBezTo>
                    <a:pt x="1" y="1020"/>
                    <a:pt x="334" y="1290"/>
                    <a:pt x="755" y="1316"/>
                  </a:cubicBezTo>
                  <a:cubicBezTo>
                    <a:pt x="762" y="1316"/>
                    <a:pt x="769" y="1316"/>
                    <a:pt x="777" y="1316"/>
                  </a:cubicBezTo>
                  <a:cubicBezTo>
                    <a:pt x="1019" y="1316"/>
                    <a:pt x="1298" y="1097"/>
                    <a:pt x="1542" y="1043"/>
                  </a:cubicBezTo>
                  <a:cubicBezTo>
                    <a:pt x="1972" y="947"/>
                    <a:pt x="2320" y="872"/>
                    <a:pt x="2327" y="747"/>
                  </a:cubicBezTo>
                  <a:cubicBezTo>
                    <a:pt x="2347" y="422"/>
                    <a:pt x="2299" y="469"/>
                    <a:pt x="2247" y="457"/>
                  </a:cubicBezTo>
                  <a:cubicBezTo>
                    <a:pt x="2296" y="411"/>
                    <a:pt x="2337" y="327"/>
                    <a:pt x="2346" y="185"/>
                  </a:cubicBezTo>
                  <a:cubicBezTo>
                    <a:pt x="2347" y="170"/>
                    <a:pt x="2340" y="164"/>
                    <a:pt x="2327" y="164"/>
                  </a:cubicBezTo>
                  <a:cubicBezTo>
                    <a:pt x="2239" y="164"/>
                    <a:pt x="1862" y="459"/>
                    <a:pt x="1725" y="459"/>
                  </a:cubicBezTo>
                  <a:cubicBezTo>
                    <a:pt x="1723" y="459"/>
                    <a:pt x="1721" y="459"/>
                    <a:pt x="1720" y="458"/>
                  </a:cubicBezTo>
                  <a:cubicBezTo>
                    <a:pt x="1372" y="437"/>
                    <a:pt x="1114" y="125"/>
                    <a:pt x="898" y="86"/>
                  </a:cubicBezTo>
                  <a:cubicBezTo>
                    <a:pt x="637" y="36"/>
                    <a:pt x="45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15"/>
          <p:cNvSpPr/>
          <p:nvPr/>
        </p:nvSpPr>
        <p:spPr>
          <a:xfrm>
            <a:off x="8000656" y="4266200"/>
            <a:ext cx="223358" cy="370645"/>
          </a:xfrm>
          <a:custGeom>
            <a:avLst/>
            <a:gdLst/>
            <a:ahLst/>
            <a:cxnLst/>
            <a:rect l="l" t="t" r="r" b="b"/>
            <a:pathLst>
              <a:path w="6210" h="10305" extrusionOk="0">
                <a:moveTo>
                  <a:pt x="4014" y="1"/>
                </a:moveTo>
                <a:cubicBezTo>
                  <a:pt x="3841" y="220"/>
                  <a:pt x="3650" y="463"/>
                  <a:pt x="3443" y="729"/>
                </a:cubicBezTo>
                <a:cubicBezTo>
                  <a:pt x="3417" y="762"/>
                  <a:pt x="3390" y="796"/>
                  <a:pt x="3363" y="830"/>
                </a:cubicBezTo>
                <a:cubicBezTo>
                  <a:pt x="3351" y="846"/>
                  <a:pt x="3339" y="860"/>
                  <a:pt x="3326" y="876"/>
                </a:cubicBezTo>
                <a:cubicBezTo>
                  <a:pt x="3317" y="886"/>
                  <a:pt x="3311" y="895"/>
                  <a:pt x="3303" y="905"/>
                </a:cubicBezTo>
                <a:cubicBezTo>
                  <a:pt x="3272" y="944"/>
                  <a:pt x="3241" y="982"/>
                  <a:pt x="3209" y="1021"/>
                </a:cubicBezTo>
                <a:cubicBezTo>
                  <a:pt x="3145" y="1101"/>
                  <a:pt x="3083" y="1181"/>
                  <a:pt x="3016" y="1263"/>
                </a:cubicBezTo>
                <a:cubicBezTo>
                  <a:pt x="2756" y="1593"/>
                  <a:pt x="2478" y="1947"/>
                  <a:pt x="2186" y="2323"/>
                </a:cubicBezTo>
                <a:cubicBezTo>
                  <a:pt x="1894" y="2700"/>
                  <a:pt x="1588" y="3098"/>
                  <a:pt x="1273" y="3512"/>
                </a:cubicBezTo>
                <a:cubicBezTo>
                  <a:pt x="1115" y="3721"/>
                  <a:pt x="956" y="3931"/>
                  <a:pt x="792" y="4146"/>
                </a:cubicBezTo>
                <a:cubicBezTo>
                  <a:pt x="532" y="4494"/>
                  <a:pt x="268" y="4845"/>
                  <a:pt x="1" y="5203"/>
                </a:cubicBezTo>
                <a:cubicBezTo>
                  <a:pt x="21" y="5207"/>
                  <a:pt x="41" y="5213"/>
                  <a:pt x="62" y="5216"/>
                </a:cubicBezTo>
                <a:cubicBezTo>
                  <a:pt x="309" y="5269"/>
                  <a:pt x="558" y="5322"/>
                  <a:pt x="808" y="5376"/>
                </a:cubicBezTo>
                <a:cubicBezTo>
                  <a:pt x="899" y="5395"/>
                  <a:pt x="990" y="5415"/>
                  <a:pt x="1082" y="5434"/>
                </a:cubicBezTo>
                <a:cubicBezTo>
                  <a:pt x="1145" y="5447"/>
                  <a:pt x="1208" y="5460"/>
                  <a:pt x="1271" y="5473"/>
                </a:cubicBezTo>
                <a:cubicBezTo>
                  <a:pt x="1523" y="5525"/>
                  <a:pt x="1779" y="5576"/>
                  <a:pt x="2037" y="5627"/>
                </a:cubicBezTo>
                <a:cubicBezTo>
                  <a:pt x="2294" y="5678"/>
                  <a:pt x="2553" y="5730"/>
                  <a:pt x="2815" y="5779"/>
                </a:cubicBezTo>
                <a:cubicBezTo>
                  <a:pt x="2945" y="5805"/>
                  <a:pt x="3077" y="5828"/>
                  <a:pt x="3209" y="5854"/>
                </a:cubicBezTo>
                <a:lnTo>
                  <a:pt x="3215" y="5855"/>
                </a:lnTo>
                <a:cubicBezTo>
                  <a:pt x="3217" y="5855"/>
                  <a:pt x="3220" y="5857"/>
                  <a:pt x="3219" y="5857"/>
                </a:cubicBezTo>
                <a:lnTo>
                  <a:pt x="3245" y="5857"/>
                </a:lnTo>
                <a:lnTo>
                  <a:pt x="3278" y="5860"/>
                </a:lnTo>
                <a:cubicBezTo>
                  <a:pt x="3276" y="5870"/>
                  <a:pt x="3273" y="5884"/>
                  <a:pt x="3269" y="5898"/>
                </a:cubicBezTo>
                <a:lnTo>
                  <a:pt x="3267" y="5911"/>
                </a:lnTo>
                <a:lnTo>
                  <a:pt x="3265" y="5918"/>
                </a:lnTo>
                <a:lnTo>
                  <a:pt x="3253" y="5947"/>
                </a:lnTo>
                <a:lnTo>
                  <a:pt x="3201" y="6079"/>
                </a:lnTo>
                <a:cubicBezTo>
                  <a:pt x="3131" y="6253"/>
                  <a:pt x="3059" y="6429"/>
                  <a:pt x="2989" y="6604"/>
                </a:cubicBezTo>
                <a:cubicBezTo>
                  <a:pt x="2849" y="6954"/>
                  <a:pt x="2708" y="7304"/>
                  <a:pt x="2568" y="7652"/>
                </a:cubicBezTo>
                <a:cubicBezTo>
                  <a:pt x="2428" y="8000"/>
                  <a:pt x="2288" y="8346"/>
                  <a:pt x="2148" y="8689"/>
                </a:cubicBezTo>
                <a:cubicBezTo>
                  <a:pt x="2078" y="8860"/>
                  <a:pt x="2009" y="9030"/>
                  <a:pt x="1939" y="9199"/>
                </a:cubicBezTo>
                <a:cubicBezTo>
                  <a:pt x="1903" y="9284"/>
                  <a:pt x="1869" y="9367"/>
                  <a:pt x="1834" y="9452"/>
                </a:cubicBezTo>
                <a:lnTo>
                  <a:pt x="1781" y="9576"/>
                </a:lnTo>
                <a:cubicBezTo>
                  <a:pt x="1756" y="9639"/>
                  <a:pt x="1729" y="9700"/>
                  <a:pt x="1704" y="9762"/>
                </a:cubicBezTo>
                <a:cubicBezTo>
                  <a:pt x="1627" y="9943"/>
                  <a:pt x="1550" y="10124"/>
                  <a:pt x="1474" y="10305"/>
                </a:cubicBezTo>
                <a:cubicBezTo>
                  <a:pt x="1768" y="10281"/>
                  <a:pt x="2059" y="10259"/>
                  <a:pt x="2348" y="10237"/>
                </a:cubicBezTo>
                <a:cubicBezTo>
                  <a:pt x="2551" y="10221"/>
                  <a:pt x="2752" y="10204"/>
                  <a:pt x="2950" y="10188"/>
                </a:cubicBezTo>
                <a:cubicBezTo>
                  <a:pt x="3346" y="10155"/>
                  <a:pt x="3728" y="10123"/>
                  <a:pt x="4098" y="10093"/>
                </a:cubicBezTo>
                <a:cubicBezTo>
                  <a:pt x="4868" y="10029"/>
                  <a:pt x="5580" y="9970"/>
                  <a:pt x="6210" y="9918"/>
                </a:cubicBezTo>
                <a:cubicBezTo>
                  <a:pt x="6199" y="9784"/>
                  <a:pt x="6188" y="9652"/>
                  <a:pt x="6178" y="9523"/>
                </a:cubicBezTo>
                <a:cubicBezTo>
                  <a:pt x="6168" y="9421"/>
                  <a:pt x="6161" y="9323"/>
                  <a:pt x="6152" y="9226"/>
                </a:cubicBezTo>
                <a:cubicBezTo>
                  <a:pt x="6135" y="9035"/>
                  <a:pt x="6119" y="8855"/>
                  <a:pt x="6104" y="8685"/>
                </a:cubicBezTo>
                <a:cubicBezTo>
                  <a:pt x="6072" y="8346"/>
                  <a:pt x="6046" y="8054"/>
                  <a:pt x="6022" y="7814"/>
                </a:cubicBezTo>
                <a:cubicBezTo>
                  <a:pt x="5974" y="7335"/>
                  <a:pt x="5938" y="7067"/>
                  <a:pt x="5921" y="7067"/>
                </a:cubicBezTo>
                <a:cubicBezTo>
                  <a:pt x="5921" y="7067"/>
                  <a:pt x="5921" y="7067"/>
                  <a:pt x="5921" y="7067"/>
                </a:cubicBezTo>
                <a:cubicBezTo>
                  <a:pt x="5760" y="7082"/>
                  <a:pt x="5815" y="7528"/>
                  <a:pt x="5845" y="8033"/>
                </a:cubicBezTo>
                <a:cubicBezTo>
                  <a:pt x="5790" y="7576"/>
                  <a:pt x="5723" y="7230"/>
                  <a:pt x="5653" y="7230"/>
                </a:cubicBezTo>
                <a:cubicBezTo>
                  <a:pt x="5652" y="7230"/>
                  <a:pt x="5652" y="7230"/>
                  <a:pt x="5651" y="7230"/>
                </a:cubicBezTo>
                <a:cubicBezTo>
                  <a:pt x="5645" y="7230"/>
                  <a:pt x="5647" y="7309"/>
                  <a:pt x="5657" y="7445"/>
                </a:cubicBezTo>
                <a:cubicBezTo>
                  <a:pt x="5667" y="7583"/>
                  <a:pt x="5685" y="7781"/>
                  <a:pt x="5707" y="8022"/>
                </a:cubicBezTo>
                <a:cubicBezTo>
                  <a:pt x="5731" y="8262"/>
                  <a:pt x="5759" y="8546"/>
                  <a:pt x="5791" y="8858"/>
                </a:cubicBezTo>
                <a:cubicBezTo>
                  <a:pt x="5807" y="9013"/>
                  <a:pt x="5823" y="9177"/>
                  <a:pt x="5840" y="9343"/>
                </a:cubicBezTo>
                <a:cubicBezTo>
                  <a:pt x="5845" y="9384"/>
                  <a:pt x="5849" y="9426"/>
                  <a:pt x="5854" y="9469"/>
                </a:cubicBezTo>
                <a:cubicBezTo>
                  <a:pt x="5857" y="9490"/>
                  <a:pt x="5858" y="9511"/>
                  <a:pt x="5861" y="9532"/>
                </a:cubicBezTo>
                <a:lnTo>
                  <a:pt x="5861" y="9537"/>
                </a:lnTo>
                <a:lnTo>
                  <a:pt x="5861" y="9539"/>
                </a:lnTo>
                <a:lnTo>
                  <a:pt x="5862" y="9543"/>
                </a:lnTo>
                <a:lnTo>
                  <a:pt x="5863" y="9551"/>
                </a:lnTo>
                <a:cubicBezTo>
                  <a:pt x="5867" y="9574"/>
                  <a:pt x="5873" y="9601"/>
                  <a:pt x="5878" y="9629"/>
                </a:cubicBezTo>
                <a:cubicBezTo>
                  <a:pt x="5825" y="9639"/>
                  <a:pt x="5833" y="9644"/>
                  <a:pt x="5623" y="9662"/>
                </a:cubicBezTo>
                <a:lnTo>
                  <a:pt x="5140" y="9711"/>
                </a:lnTo>
                <a:cubicBezTo>
                  <a:pt x="4819" y="9743"/>
                  <a:pt x="4503" y="9774"/>
                  <a:pt x="4203" y="9803"/>
                </a:cubicBezTo>
                <a:cubicBezTo>
                  <a:pt x="3606" y="9861"/>
                  <a:pt x="3079" y="9908"/>
                  <a:pt x="2723" y="9932"/>
                </a:cubicBezTo>
                <a:cubicBezTo>
                  <a:pt x="2548" y="9943"/>
                  <a:pt x="2376" y="9956"/>
                  <a:pt x="2211" y="9966"/>
                </a:cubicBezTo>
                <a:cubicBezTo>
                  <a:pt x="2112" y="9972"/>
                  <a:pt x="2019" y="9977"/>
                  <a:pt x="1939" y="9980"/>
                </a:cubicBezTo>
                <a:cubicBezTo>
                  <a:pt x="2102" y="9619"/>
                  <a:pt x="2261" y="9270"/>
                  <a:pt x="2413" y="8936"/>
                </a:cubicBezTo>
                <a:cubicBezTo>
                  <a:pt x="2595" y="8535"/>
                  <a:pt x="2772" y="8152"/>
                  <a:pt x="2943" y="7783"/>
                </a:cubicBezTo>
                <a:cubicBezTo>
                  <a:pt x="3113" y="7416"/>
                  <a:pt x="3278" y="7064"/>
                  <a:pt x="3437" y="6728"/>
                </a:cubicBezTo>
                <a:cubicBezTo>
                  <a:pt x="3516" y="6559"/>
                  <a:pt x="3594" y="6394"/>
                  <a:pt x="3669" y="6234"/>
                </a:cubicBezTo>
                <a:cubicBezTo>
                  <a:pt x="3688" y="6193"/>
                  <a:pt x="3708" y="6153"/>
                  <a:pt x="3727" y="6112"/>
                </a:cubicBezTo>
                <a:cubicBezTo>
                  <a:pt x="3760" y="6042"/>
                  <a:pt x="3790" y="5973"/>
                  <a:pt x="3821" y="5904"/>
                </a:cubicBezTo>
                <a:cubicBezTo>
                  <a:pt x="3885" y="5763"/>
                  <a:pt x="3949" y="5624"/>
                  <a:pt x="4010" y="5488"/>
                </a:cubicBezTo>
                <a:cubicBezTo>
                  <a:pt x="3805" y="5441"/>
                  <a:pt x="3605" y="5393"/>
                  <a:pt x="3407" y="5348"/>
                </a:cubicBezTo>
                <a:cubicBezTo>
                  <a:pt x="3384" y="5343"/>
                  <a:pt x="3358" y="5337"/>
                  <a:pt x="3333" y="5331"/>
                </a:cubicBezTo>
                <a:cubicBezTo>
                  <a:pt x="3320" y="5328"/>
                  <a:pt x="3305" y="5323"/>
                  <a:pt x="3292" y="5321"/>
                </a:cubicBezTo>
                <a:cubicBezTo>
                  <a:pt x="3265" y="5315"/>
                  <a:pt x="3236" y="5307"/>
                  <a:pt x="3210" y="5301"/>
                </a:cubicBezTo>
                <a:cubicBezTo>
                  <a:pt x="3155" y="5288"/>
                  <a:pt x="3101" y="5275"/>
                  <a:pt x="3048" y="5262"/>
                </a:cubicBezTo>
                <a:cubicBezTo>
                  <a:pt x="2836" y="5211"/>
                  <a:pt x="2632" y="5161"/>
                  <a:pt x="2434" y="5114"/>
                </a:cubicBezTo>
                <a:cubicBezTo>
                  <a:pt x="2039" y="5021"/>
                  <a:pt x="1671" y="4935"/>
                  <a:pt x="1319" y="4856"/>
                </a:cubicBezTo>
                <a:cubicBezTo>
                  <a:pt x="1260" y="4843"/>
                  <a:pt x="1201" y="4829"/>
                  <a:pt x="1142" y="4818"/>
                </a:cubicBezTo>
                <a:lnTo>
                  <a:pt x="1120" y="4812"/>
                </a:lnTo>
                <a:lnTo>
                  <a:pt x="1114" y="4811"/>
                </a:lnTo>
                <a:lnTo>
                  <a:pt x="1113" y="4811"/>
                </a:lnTo>
                <a:lnTo>
                  <a:pt x="1109" y="4810"/>
                </a:lnTo>
                <a:lnTo>
                  <a:pt x="1103" y="4808"/>
                </a:lnTo>
                <a:cubicBezTo>
                  <a:pt x="1097" y="4806"/>
                  <a:pt x="1088" y="4805"/>
                  <a:pt x="1082" y="4801"/>
                </a:cubicBezTo>
                <a:cubicBezTo>
                  <a:pt x="1090" y="4792"/>
                  <a:pt x="1098" y="4784"/>
                  <a:pt x="1106" y="4775"/>
                </a:cubicBezTo>
                <a:cubicBezTo>
                  <a:pt x="1205" y="4645"/>
                  <a:pt x="1301" y="4517"/>
                  <a:pt x="1394" y="4392"/>
                </a:cubicBezTo>
                <a:cubicBezTo>
                  <a:pt x="1582" y="4144"/>
                  <a:pt x="1763" y="3905"/>
                  <a:pt x="1933" y="3680"/>
                </a:cubicBezTo>
                <a:cubicBezTo>
                  <a:pt x="2274" y="3228"/>
                  <a:pt x="2583" y="2819"/>
                  <a:pt x="2860" y="2452"/>
                </a:cubicBezTo>
                <a:cubicBezTo>
                  <a:pt x="3138" y="2084"/>
                  <a:pt x="3385" y="1755"/>
                  <a:pt x="3602" y="1462"/>
                </a:cubicBezTo>
                <a:cubicBezTo>
                  <a:pt x="3658" y="1389"/>
                  <a:pt x="3709" y="1319"/>
                  <a:pt x="3761" y="1249"/>
                </a:cubicBezTo>
                <a:cubicBezTo>
                  <a:pt x="3767" y="1240"/>
                  <a:pt x="3774" y="1231"/>
                  <a:pt x="3779" y="1223"/>
                </a:cubicBezTo>
                <a:lnTo>
                  <a:pt x="3788" y="1211"/>
                </a:lnTo>
                <a:lnTo>
                  <a:pt x="3788" y="1209"/>
                </a:lnTo>
                <a:cubicBezTo>
                  <a:pt x="3788" y="1208"/>
                  <a:pt x="3789" y="1206"/>
                  <a:pt x="3790" y="1201"/>
                </a:cubicBezTo>
                <a:cubicBezTo>
                  <a:pt x="3791" y="1200"/>
                  <a:pt x="3792" y="1199"/>
                  <a:pt x="3793" y="1199"/>
                </a:cubicBezTo>
                <a:cubicBezTo>
                  <a:pt x="3795" y="1199"/>
                  <a:pt x="3798" y="1201"/>
                  <a:pt x="3803" y="1206"/>
                </a:cubicBezTo>
                <a:cubicBezTo>
                  <a:pt x="3802" y="1204"/>
                  <a:pt x="3802" y="1203"/>
                  <a:pt x="3802" y="1203"/>
                </a:cubicBezTo>
                <a:lnTo>
                  <a:pt x="3802" y="1203"/>
                </a:lnTo>
                <a:cubicBezTo>
                  <a:pt x="3803" y="1203"/>
                  <a:pt x="3820" y="1258"/>
                  <a:pt x="3829" y="1289"/>
                </a:cubicBezTo>
                <a:cubicBezTo>
                  <a:pt x="3841" y="1329"/>
                  <a:pt x="3853" y="1368"/>
                  <a:pt x="3865" y="1406"/>
                </a:cubicBezTo>
                <a:cubicBezTo>
                  <a:pt x="3890" y="1481"/>
                  <a:pt x="3911" y="1551"/>
                  <a:pt x="3933" y="1615"/>
                </a:cubicBezTo>
                <a:cubicBezTo>
                  <a:pt x="4019" y="1874"/>
                  <a:pt x="4087" y="2055"/>
                  <a:pt x="4147" y="2178"/>
                </a:cubicBezTo>
                <a:cubicBezTo>
                  <a:pt x="4242" y="2374"/>
                  <a:pt x="4312" y="2427"/>
                  <a:pt x="4387" y="2427"/>
                </a:cubicBezTo>
                <a:cubicBezTo>
                  <a:pt x="4406" y="2427"/>
                  <a:pt x="4426" y="2423"/>
                  <a:pt x="4447" y="2418"/>
                </a:cubicBezTo>
                <a:cubicBezTo>
                  <a:pt x="4493" y="2405"/>
                  <a:pt x="4485" y="2211"/>
                  <a:pt x="4429" y="1870"/>
                </a:cubicBezTo>
                <a:cubicBezTo>
                  <a:pt x="4402" y="1700"/>
                  <a:pt x="4363" y="1492"/>
                  <a:pt x="4314" y="1251"/>
                </a:cubicBezTo>
                <a:cubicBezTo>
                  <a:pt x="4307" y="1222"/>
                  <a:pt x="4302" y="1191"/>
                  <a:pt x="4295" y="1160"/>
                </a:cubicBezTo>
                <a:cubicBezTo>
                  <a:pt x="4292" y="1144"/>
                  <a:pt x="4288" y="1129"/>
                  <a:pt x="4286" y="1112"/>
                </a:cubicBezTo>
                <a:cubicBezTo>
                  <a:pt x="4284" y="1105"/>
                  <a:pt x="4283" y="1096"/>
                  <a:pt x="4281" y="1089"/>
                </a:cubicBezTo>
                <a:lnTo>
                  <a:pt x="4277" y="1077"/>
                </a:lnTo>
                <a:lnTo>
                  <a:pt x="4273" y="1058"/>
                </a:lnTo>
                <a:cubicBezTo>
                  <a:pt x="4249" y="955"/>
                  <a:pt x="4224" y="848"/>
                  <a:pt x="4197" y="739"/>
                </a:cubicBezTo>
                <a:cubicBezTo>
                  <a:pt x="4143" y="514"/>
                  <a:pt x="4082" y="268"/>
                  <a:pt x="4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337"/>
        <p:cNvGrpSpPr/>
        <p:nvPr/>
      </p:nvGrpSpPr>
      <p:grpSpPr>
        <a:xfrm>
          <a:off x="0" y="0"/>
          <a:ext cx="0" cy="0"/>
          <a:chOff x="0" y="0"/>
          <a:chExt cx="0" cy="0"/>
        </a:xfrm>
      </p:grpSpPr>
      <p:pic>
        <p:nvPicPr>
          <p:cNvPr id="338" name="Google Shape;338;p16"/>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339" name="Google Shape;339;p16"/>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340" name="Google Shape;340;p16"/>
          <p:cNvSpPr txBox="1">
            <a:spLocks noGrp="1"/>
          </p:cNvSpPr>
          <p:nvPr>
            <p:ph type="title"/>
          </p:nvPr>
        </p:nvSpPr>
        <p:spPr>
          <a:xfrm>
            <a:off x="1112250" y="1260575"/>
            <a:ext cx="2625000" cy="1059900"/>
          </a:xfrm>
          <a:prstGeom prst="rect">
            <a:avLst/>
          </a:prstGeom>
        </p:spPr>
        <p:txBody>
          <a:bodyPr spcFirstLastPara="1" wrap="square" lIns="91425" tIns="91425" rIns="91425" bIns="91425" anchor="b" anchorCtr="0">
            <a:noAutofit/>
          </a:bodyPr>
          <a:lstStyle>
            <a:lvl1pPr lvl="0"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341" name="Google Shape;341;p16"/>
          <p:cNvSpPr txBox="1">
            <a:spLocks noGrp="1"/>
          </p:cNvSpPr>
          <p:nvPr>
            <p:ph type="subTitle" idx="1"/>
          </p:nvPr>
        </p:nvSpPr>
        <p:spPr>
          <a:xfrm>
            <a:off x="1112250" y="2181975"/>
            <a:ext cx="2625000" cy="1059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2" name="Google Shape;342;p16"/>
          <p:cNvSpPr/>
          <p:nvPr/>
        </p:nvSpPr>
        <p:spPr>
          <a:xfrm rot="-5400000">
            <a:off x="4815900" y="815400"/>
            <a:ext cx="4328100" cy="43281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6"/>
          <p:cNvSpPr/>
          <p:nvPr/>
        </p:nvSpPr>
        <p:spPr>
          <a:xfrm rot="5400000">
            <a:off x="0" y="0"/>
            <a:ext cx="2027700" cy="20277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 name="Google Shape;344;p16"/>
          <p:cNvGrpSpPr/>
          <p:nvPr/>
        </p:nvGrpSpPr>
        <p:grpSpPr>
          <a:xfrm>
            <a:off x="1238850" y="4138450"/>
            <a:ext cx="620825" cy="757375"/>
            <a:chOff x="2070625" y="1265950"/>
            <a:chExt cx="620825" cy="757375"/>
          </a:xfrm>
        </p:grpSpPr>
        <p:sp>
          <p:nvSpPr>
            <p:cNvPr id="345" name="Google Shape;345;p16"/>
            <p:cNvSpPr/>
            <p:nvPr/>
          </p:nvSpPr>
          <p:spPr>
            <a:xfrm>
              <a:off x="2070625" y="1265950"/>
              <a:ext cx="620825" cy="757375"/>
            </a:xfrm>
            <a:custGeom>
              <a:avLst/>
              <a:gdLst/>
              <a:ahLst/>
              <a:cxnLst/>
              <a:rect l="l" t="t" r="r" b="b"/>
              <a:pathLst>
                <a:path w="24833" h="30295" extrusionOk="0">
                  <a:moveTo>
                    <a:pt x="16458" y="0"/>
                  </a:moveTo>
                  <a:cubicBezTo>
                    <a:pt x="16370" y="0"/>
                    <a:pt x="16283" y="2"/>
                    <a:pt x="16197" y="5"/>
                  </a:cubicBezTo>
                  <a:cubicBezTo>
                    <a:pt x="15760" y="20"/>
                    <a:pt x="15338" y="66"/>
                    <a:pt x="14924" y="115"/>
                  </a:cubicBezTo>
                  <a:cubicBezTo>
                    <a:pt x="14100" y="219"/>
                    <a:pt x="13303" y="327"/>
                    <a:pt x="12535" y="445"/>
                  </a:cubicBezTo>
                  <a:cubicBezTo>
                    <a:pt x="10996" y="679"/>
                    <a:pt x="9570" y="934"/>
                    <a:pt x="8275" y="1195"/>
                  </a:cubicBezTo>
                  <a:cubicBezTo>
                    <a:pt x="6978" y="1455"/>
                    <a:pt x="5812" y="1720"/>
                    <a:pt x="4794" y="1969"/>
                  </a:cubicBezTo>
                  <a:cubicBezTo>
                    <a:pt x="4538" y="2030"/>
                    <a:pt x="4292" y="2094"/>
                    <a:pt x="4056" y="2153"/>
                  </a:cubicBezTo>
                  <a:cubicBezTo>
                    <a:pt x="3820" y="2212"/>
                    <a:pt x="3593" y="2270"/>
                    <a:pt x="3376" y="2329"/>
                  </a:cubicBezTo>
                  <a:cubicBezTo>
                    <a:pt x="3158" y="2387"/>
                    <a:pt x="2952" y="2442"/>
                    <a:pt x="2753" y="2496"/>
                  </a:cubicBezTo>
                  <a:cubicBezTo>
                    <a:pt x="2555" y="2551"/>
                    <a:pt x="2367" y="2603"/>
                    <a:pt x="2190" y="2653"/>
                  </a:cubicBezTo>
                  <a:cubicBezTo>
                    <a:pt x="1835" y="2751"/>
                    <a:pt x="1520" y="2845"/>
                    <a:pt x="1249" y="2927"/>
                  </a:cubicBezTo>
                  <a:cubicBezTo>
                    <a:pt x="1113" y="2967"/>
                    <a:pt x="987" y="3005"/>
                    <a:pt x="873" y="3042"/>
                  </a:cubicBezTo>
                  <a:cubicBezTo>
                    <a:pt x="758" y="3077"/>
                    <a:pt x="655" y="3110"/>
                    <a:pt x="563" y="3140"/>
                  </a:cubicBezTo>
                  <a:cubicBezTo>
                    <a:pt x="193" y="3260"/>
                    <a:pt x="1" y="3329"/>
                    <a:pt x="5" y="3344"/>
                  </a:cubicBezTo>
                  <a:cubicBezTo>
                    <a:pt x="23" y="3406"/>
                    <a:pt x="107" y="3434"/>
                    <a:pt x="246" y="3434"/>
                  </a:cubicBezTo>
                  <a:cubicBezTo>
                    <a:pt x="276" y="3434"/>
                    <a:pt x="308" y="3433"/>
                    <a:pt x="342" y="3430"/>
                  </a:cubicBezTo>
                  <a:cubicBezTo>
                    <a:pt x="440" y="3424"/>
                    <a:pt x="557" y="3406"/>
                    <a:pt x="690" y="3382"/>
                  </a:cubicBezTo>
                  <a:cubicBezTo>
                    <a:pt x="823" y="3358"/>
                    <a:pt x="973" y="3324"/>
                    <a:pt x="1137" y="3289"/>
                  </a:cubicBezTo>
                  <a:cubicBezTo>
                    <a:pt x="1466" y="3214"/>
                    <a:pt x="1848" y="3111"/>
                    <a:pt x="2271" y="3005"/>
                  </a:cubicBezTo>
                  <a:cubicBezTo>
                    <a:pt x="2481" y="2951"/>
                    <a:pt x="2699" y="2893"/>
                    <a:pt x="2926" y="2837"/>
                  </a:cubicBezTo>
                  <a:cubicBezTo>
                    <a:pt x="3152" y="2780"/>
                    <a:pt x="3384" y="2725"/>
                    <a:pt x="3619" y="2666"/>
                  </a:cubicBezTo>
                  <a:lnTo>
                    <a:pt x="3619" y="2666"/>
                  </a:lnTo>
                  <a:cubicBezTo>
                    <a:pt x="3191" y="2785"/>
                    <a:pt x="2791" y="2898"/>
                    <a:pt x="2431" y="3010"/>
                  </a:cubicBezTo>
                  <a:cubicBezTo>
                    <a:pt x="2250" y="3065"/>
                    <a:pt x="2082" y="3119"/>
                    <a:pt x="1923" y="3170"/>
                  </a:cubicBezTo>
                  <a:cubicBezTo>
                    <a:pt x="1766" y="3222"/>
                    <a:pt x="1621" y="3274"/>
                    <a:pt x="1488" y="3320"/>
                  </a:cubicBezTo>
                  <a:cubicBezTo>
                    <a:pt x="960" y="3507"/>
                    <a:pt x="653" y="3656"/>
                    <a:pt x="671" y="3720"/>
                  </a:cubicBezTo>
                  <a:cubicBezTo>
                    <a:pt x="671" y="3721"/>
                    <a:pt x="673" y="3722"/>
                    <a:pt x="677" y="3722"/>
                  </a:cubicBezTo>
                  <a:cubicBezTo>
                    <a:pt x="695" y="3722"/>
                    <a:pt x="760" y="3708"/>
                    <a:pt x="863" y="3681"/>
                  </a:cubicBezTo>
                  <a:cubicBezTo>
                    <a:pt x="987" y="3646"/>
                    <a:pt x="1170" y="3598"/>
                    <a:pt x="1405" y="3535"/>
                  </a:cubicBezTo>
                  <a:cubicBezTo>
                    <a:pt x="1638" y="3472"/>
                    <a:pt x="1924" y="3389"/>
                    <a:pt x="2255" y="3301"/>
                  </a:cubicBezTo>
                  <a:cubicBezTo>
                    <a:pt x="2420" y="3255"/>
                    <a:pt x="2597" y="3209"/>
                    <a:pt x="2783" y="3158"/>
                  </a:cubicBezTo>
                  <a:cubicBezTo>
                    <a:pt x="2970" y="3107"/>
                    <a:pt x="3169" y="3055"/>
                    <a:pt x="3376" y="3001"/>
                  </a:cubicBezTo>
                  <a:cubicBezTo>
                    <a:pt x="5034" y="2559"/>
                    <a:pt x="7319" y="2007"/>
                    <a:pt x="9802" y="1529"/>
                  </a:cubicBezTo>
                  <a:cubicBezTo>
                    <a:pt x="11044" y="1291"/>
                    <a:pt x="12336" y="1068"/>
                    <a:pt x="13621" y="877"/>
                  </a:cubicBezTo>
                  <a:cubicBezTo>
                    <a:pt x="13942" y="826"/>
                    <a:pt x="14263" y="783"/>
                    <a:pt x="14583" y="738"/>
                  </a:cubicBezTo>
                  <a:cubicBezTo>
                    <a:pt x="14903" y="692"/>
                    <a:pt x="15217" y="649"/>
                    <a:pt x="15529" y="617"/>
                  </a:cubicBezTo>
                  <a:cubicBezTo>
                    <a:pt x="15868" y="581"/>
                    <a:pt x="16203" y="558"/>
                    <a:pt x="16529" y="558"/>
                  </a:cubicBezTo>
                  <a:cubicBezTo>
                    <a:pt x="16800" y="558"/>
                    <a:pt x="17065" y="574"/>
                    <a:pt x="17321" y="612"/>
                  </a:cubicBezTo>
                  <a:cubicBezTo>
                    <a:pt x="17885" y="693"/>
                    <a:pt x="18399" y="893"/>
                    <a:pt x="18810" y="1211"/>
                  </a:cubicBezTo>
                  <a:cubicBezTo>
                    <a:pt x="19224" y="1526"/>
                    <a:pt x="19540" y="1938"/>
                    <a:pt x="19787" y="2362"/>
                  </a:cubicBezTo>
                  <a:cubicBezTo>
                    <a:pt x="19911" y="2573"/>
                    <a:pt x="20018" y="2788"/>
                    <a:pt x="20113" y="3002"/>
                  </a:cubicBezTo>
                  <a:cubicBezTo>
                    <a:pt x="20207" y="3216"/>
                    <a:pt x="20291" y="3425"/>
                    <a:pt x="20366" y="3630"/>
                  </a:cubicBezTo>
                  <a:cubicBezTo>
                    <a:pt x="20516" y="4039"/>
                    <a:pt x="20635" y="4424"/>
                    <a:pt x="20737" y="4769"/>
                  </a:cubicBezTo>
                  <a:cubicBezTo>
                    <a:pt x="21214" y="6353"/>
                    <a:pt x="21635" y="7910"/>
                    <a:pt x="21999" y="9436"/>
                  </a:cubicBezTo>
                  <a:cubicBezTo>
                    <a:pt x="22363" y="10963"/>
                    <a:pt x="22676" y="12460"/>
                    <a:pt x="22941" y="13923"/>
                  </a:cubicBezTo>
                  <a:cubicBezTo>
                    <a:pt x="23208" y="15387"/>
                    <a:pt x="23429" y="16815"/>
                    <a:pt x="23610" y="18211"/>
                  </a:cubicBezTo>
                  <a:cubicBezTo>
                    <a:pt x="23653" y="18560"/>
                    <a:pt x="23697" y="18906"/>
                    <a:pt x="23738" y="19250"/>
                  </a:cubicBezTo>
                  <a:cubicBezTo>
                    <a:pt x="23777" y="19593"/>
                    <a:pt x="23816" y="19937"/>
                    <a:pt x="23852" y="20276"/>
                  </a:cubicBezTo>
                  <a:cubicBezTo>
                    <a:pt x="23922" y="20950"/>
                    <a:pt x="23967" y="21609"/>
                    <a:pt x="23939" y="22245"/>
                  </a:cubicBezTo>
                  <a:cubicBezTo>
                    <a:pt x="23911" y="22878"/>
                    <a:pt x="23808" y="23489"/>
                    <a:pt x="23584" y="24025"/>
                  </a:cubicBezTo>
                  <a:cubicBezTo>
                    <a:pt x="23527" y="24158"/>
                    <a:pt x="23464" y="24288"/>
                    <a:pt x="23395" y="24411"/>
                  </a:cubicBezTo>
                  <a:cubicBezTo>
                    <a:pt x="23325" y="24535"/>
                    <a:pt x="23245" y="24652"/>
                    <a:pt x="23161" y="24765"/>
                  </a:cubicBezTo>
                  <a:cubicBezTo>
                    <a:pt x="23079" y="24878"/>
                    <a:pt x="22984" y="24981"/>
                    <a:pt x="22887" y="25082"/>
                  </a:cubicBezTo>
                  <a:cubicBezTo>
                    <a:pt x="22791" y="25183"/>
                    <a:pt x="22687" y="25275"/>
                    <a:pt x="22576" y="25364"/>
                  </a:cubicBezTo>
                  <a:cubicBezTo>
                    <a:pt x="22139" y="25717"/>
                    <a:pt x="21620" y="25974"/>
                    <a:pt x="21082" y="26181"/>
                  </a:cubicBezTo>
                  <a:cubicBezTo>
                    <a:pt x="20540" y="26386"/>
                    <a:pt x="19978" y="26541"/>
                    <a:pt x="19411" y="26686"/>
                  </a:cubicBezTo>
                  <a:cubicBezTo>
                    <a:pt x="18263" y="26976"/>
                    <a:pt x="17151" y="27256"/>
                    <a:pt x="16074" y="27529"/>
                  </a:cubicBezTo>
                  <a:cubicBezTo>
                    <a:pt x="14995" y="27803"/>
                    <a:pt x="13952" y="28071"/>
                    <a:pt x="12942" y="28336"/>
                  </a:cubicBezTo>
                  <a:cubicBezTo>
                    <a:pt x="12713" y="28395"/>
                    <a:pt x="12487" y="28455"/>
                    <a:pt x="12261" y="28513"/>
                  </a:cubicBezTo>
                  <a:cubicBezTo>
                    <a:pt x="12148" y="28542"/>
                    <a:pt x="12037" y="28572"/>
                    <a:pt x="11925" y="28600"/>
                  </a:cubicBezTo>
                  <a:lnTo>
                    <a:pt x="11595" y="28685"/>
                  </a:lnTo>
                  <a:cubicBezTo>
                    <a:pt x="11158" y="28794"/>
                    <a:pt x="10730" y="28891"/>
                    <a:pt x="10312" y="28963"/>
                  </a:cubicBezTo>
                  <a:cubicBezTo>
                    <a:pt x="9896" y="29034"/>
                    <a:pt x="9485" y="29081"/>
                    <a:pt x="9091" y="29089"/>
                  </a:cubicBezTo>
                  <a:cubicBezTo>
                    <a:pt x="9045" y="29090"/>
                    <a:pt x="8999" y="29090"/>
                    <a:pt x="8953" y="29090"/>
                  </a:cubicBezTo>
                  <a:cubicBezTo>
                    <a:pt x="8607" y="29090"/>
                    <a:pt x="8275" y="29058"/>
                    <a:pt x="7963" y="28987"/>
                  </a:cubicBezTo>
                  <a:cubicBezTo>
                    <a:pt x="7610" y="28907"/>
                    <a:pt x="7283" y="28780"/>
                    <a:pt x="6992" y="28604"/>
                  </a:cubicBezTo>
                  <a:cubicBezTo>
                    <a:pt x="6701" y="28429"/>
                    <a:pt x="6444" y="28207"/>
                    <a:pt x="6220" y="27951"/>
                  </a:cubicBezTo>
                  <a:cubicBezTo>
                    <a:pt x="5995" y="27695"/>
                    <a:pt x="5802" y="27407"/>
                    <a:pt x="5633" y="27105"/>
                  </a:cubicBezTo>
                  <a:cubicBezTo>
                    <a:pt x="5464" y="26801"/>
                    <a:pt x="5320" y="26481"/>
                    <a:pt x="5189" y="26157"/>
                  </a:cubicBezTo>
                  <a:cubicBezTo>
                    <a:pt x="5062" y="25833"/>
                    <a:pt x="4946" y="25502"/>
                    <a:pt x="4838" y="25172"/>
                  </a:cubicBezTo>
                  <a:cubicBezTo>
                    <a:pt x="4784" y="25007"/>
                    <a:pt x="4732" y="24840"/>
                    <a:pt x="4682" y="24674"/>
                  </a:cubicBezTo>
                  <a:cubicBezTo>
                    <a:pt x="4632" y="24507"/>
                    <a:pt x="4580" y="24343"/>
                    <a:pt x="4531" y="24179"/>
                  </a:cubicBezTo>
                  <a:cubicBezTo>
                    <a:pt x="4481" y="24016"/>
                    <a:pt x="4431" y="23855"/>
                    <a:pt x="4382" y="23694"/>
                  </a:cubicBezTo>
                  <a:cubicBezTo>
                    <a:pt x="4334" y="23533"/>
                    <a:pt x="4288" y="23373"/>
                    <a:pt x="4241" y="23214"/>
                  </a:cubicBezTo>
                  <a:cubicBezTo>
                    <a:pt x="4194" y="23056"/>
                    <a:pt x="4148" y="22899"/>
                    <a:pt x="4102" y="22742"/>
                  </a:cubicBezTo>
                  <a:cubicBezTo>
                    <a:pt x="4056" y="22586"/>
                    <a:pt x="4011" y="22433"/>
                    <a:pt x="3969" y="22279"/>
                  </a:cubicBezTo>
                  <a:cubicBezTo>
                    <a:pt x="3883" y="21972"/>
                    <a:pt x="3800" y="21671"/>
                    <a:pt x="3717" y="21376"/>
                  </a:cubicBezTo>
                  <a:cubicBezTo>
                    <a:pt x="3675" y="21227"/>
                    <a:pt x="3636" y="21080"/>
                    <a:pt x="3597" y="20935"/>
                  </a:cubicBezTo>
                  <a:cubicBezTo>
                    <a:pt x="3559" y="20789"/>
                    <a:pt x="3521" y="20645"/>
                    <a:pt x="3483" y="20501"/>
                  </a:cubicBezTo>
                  <a:cubicBezTo>
                    <a:pt x="3329" y="19930"/>
                    <a:pt x="3195" y="19374"/>
                    <a:pt x="3059" y="18843"/>
                  </a:cubicBezTo>
                  <a:cubicBezTo>
                    <a:pt x="3024" y="18710"/>
                    <a:pt x="2995" y="18577"/>
                    <a:pt x="2964" y="18447"/>
                  </a:cubicBezTo>
                  <a:cubicBezTo>
                    <a:pt x="2932" y="18315"/>
                    <a:pt x="2901" y="18186"/>
                    <a:pt x="2871" y="18057"/>
                  </a:cubicBezTo>
                  <a:cubicBezTo>
                    <a:pt x="2840" y="17928"/>
                    <a:pt x="2810" y="17803"/>
                    <a:pt x="2780" y="17676"/>
                  </a:cubicBezTo>
                  <a:cubicBezTo>
                    <a:pt x="2765" y="17613"/>
                    <a:pt x="2750" y="17550"/>
                    <a:pt x="2735" y="17488"/>
                  </a:cubicBezTo>
                  <a:cubicBezTo>
                    <a:pt x="2722" y="17425"/>
                    <a:pt x="2707" y="17363"/>
                    <a:pt x="2694" y="17302"/>
                  </a:cubicBezTo>
                  <a:cubicBezTo>
                    <a:pt x="2638" y="17055"/>
                    <a:pt x="2583" y="16811"/>
                    <a:pt x="2530" y="16574"/>
                  </a:cubicBezTo>
                  <a:cubicBezTo>
                    <a:pt x="2503" y="16454"/>
                    <a:pt x="2476" y="16337"/>
                    <a:pt x="2450" y="16220"/>
                  </a:cubicBezTo>
                  <a:cubicBezTo>
                    <a:pt x="2426" y="16104"/>
                    <a:pt x="2401" y="15988"/>
                    <a:pt x="2377" y="15874"/>
                  </a:cubicBezTo>
                  <a:cubicBezTo>
                    <a:pt x="2280" y="15416"/>
                    <a:pt x="2185" y="14978"/>
                    <a:pt x="2103" y="14556"/>
                  </a:cubicBezTo>
                  <a:cubicBezTo>
                    <a:pt x="2019" y="14135"/>
                    <a:pt x="1937" y="13732"/>
                    <a:pt x="1867" y="13346"/>
                  </a:cubicBezTo>
                  <a:cubicBezTo>
                    <a:pt x="1830" y="13152"/>
                    <a:pt x="1795" y="12964"/>
                    <a:pt x="1760" y="12778"/>
                  </a:cubicBezTo>
                  <a:cubicBezTo>
                    <a:pt x="1743" y="12686"/>
                    <a:pt x="1725" y="12595"/>
                    <a:pt x="1709" y="12505"/>
                  </a:cubicBezTo>
                  <a:cubicBezTo>
                    <a:pt x="1693" y="12415"/>
                    <a:pt x="1677" y="12325"/>
                    <a:pt x="1663" y="12238"/>
                  </a:cubicBezTo>
                  <a:cubicBezTo>
                    <a:pt x="1600" y="11885"/>
                    <a:pt x="1540" y="11548"/>
                    <a:pt x="1483" y="11229"/>
                  </a:cubicBezTo>
                  <a:cubicBezTo>
                    <a:pt x="1430" y="10909"/>
                    <a:pt x="1380" y="10605"/>
                    <a:pt x="1332" y="10316"/>
                  </a:cubicBezTo>
                  <a:cubicBezTo>
                    <a:pt x="1308" y="10171"/>
                    <a:pt x="1283" y="10032"/>
                    <a:pt x="1261" y="9894"/>
                  </a:cubicBezTo>
                  <a:cubicBezTo>
                    <a:pt x="1239" y="9758"/>
                    <a:pt x="1218" y="9624"/>
                    <a:pt x="1197" y="9494"/>
                  </a:cubicBezTo>
                  <a:cubicBezTo>
                    <a:pt x="1156" y="9236"/>
                    <a:pt x="1116" y="8990"/>
                    <a:pt x="1079" y="8759"/>
                  </a:cubicBezTo>
                  <a:cubicBezTo>
                    <a:pt x="1043" y="8528"/>
                    <a:pt x="1010" y="8309"/>
                    <a:pt x="977" y="8104"/>
                  </a:cubicBezTo>
                  <a:cubicBezTo>
                    <a:pt x="912" y="7695"/>
                    <a:pt x="854" y="7336"/>
                    <a:pt x="804" y="7025"/>
                  </a:cubicBezTo>
                  <a:cubicBezTo>
                    <a:pt x="753" y="6712"/>
                    <a:pt x="704" y="6445"/>
                    <a:pt x="660" y="6218"/>
                  </a:cubicBezTo>
                  <a:cubicBezTo>
                    <a:pt x="617" y="5989"/>
                    <a:pt x="579" y="5800"/>
                    <a:pt x="538" y="5644"/>
                  </a:cubicBezTo>
                  <a:cubicBezTo>
                    <a:pt x="392" y="5059"/>
                    <a:pt x="265" y="4935"/>
                    <a:pt x="112" y="4935"/>
                  </a:cubicBezTo>
                  <a:cubicBezTo>
                    <a:pt x="102" y="4935"/>
                    <a:pt x="92" y="4935"/>
                    <a:pt x="81" y="4936"/>
                  </a:cubicBezTo>
                  <a:cubicBezTo>
                    <a:pt x="32" y="4941"/>
                    <a:pt x="6" y="5153"/>
                    <a:pt x="3" y="5551"/>
                  </a:cubicBezTo>
                  <a:cubicBezTo>
                    <a:pt x="1" y="5750"/>
                    <a:pt x="3" y="5995"/>
                    <a:pt x="14" y="6285"/>
                  </a:cubicBezTo>
                  <a:cubicBezTo>
                    <a:pt x="25" y="6575"/>
                    <a:pt x="44" y="6908"/>
                    <a:pt x="67" y="7284"/>
                  </a:cubicBezTo>
                  <a:cubicBezTo>
                    <a:pt x="74" y="7378"/>
                    <a:pt x="79" y="7475"/>
                    <a:pt x="86" y="7573"/>
                  </a:cubicBezTo>
                  <a:cubicBezTo>
                    <a:pt x="94" y="7673"/>
                    <a:pt x="102" y="7772"/>
                    <a:pt x="110" y="7878"/>
                  </a:cubicBezTo>
                  <a:cubicBezTo>
                    <a:pt x="128" y="8086"/>
                    <a:pt x="146" y="8303"/>
                    <a:pt x="166" y="8532"/>
                  </a:cubicBezTo>
                  <a:cubicBezTo>
                    <a:pt x="177" y="8646"/>
                    <a:pt x="187" y="8763"/>
                    <a:pt x="198" y="8881"/>
                  </a:cubicBezTo>
                  <a:cubicBezTo>
                    <a:pt x="210" y="8999"/>
                    <a:pt x="224" y="9120"/>
                    <a:pt x="237" y="9243"/>
                  </a:cubicBezTo>
                  <a:cubicBezTo>
                    <a:pt x="264" y="9490"/>
                    <a:pt x="293" y="9746"/>
                    <a:pt x="321" y="10011"/>
                  </a:cubicBezTo>
                  <a:cubicBezTo>
                    <a:pt x="352" y="10275"/>
                    <a:pt x="388" y="10549"/>
                    <a:pt x="423" y="10833"/>
                  </a:cubicBezTo>
                  <a:cubicBezTo>
                    <a:pt x="459" y="11116"/>
                    <a:pt x="495" y="11408"/>
                    <a:pt x="540" y="11706"/>
                  </a:cubicBezTo>
                  <a:cubicBezTo>
                    <a:pt x="583" y="12005"/>
                    <a:pt x="628" y="12313"/>
                    <a:pt x="674" y="12628"/>
                  </a:cubicBezTo>
                  <a:cubicBezTo>
                    <a:pt x="725" y="12944"/>
                    <a:pt x="776" y="13266"/>
                    <a:pt x="830" y="13598"/>
                  </a:cubicBezTo>
                  <a:cubicBezTo>
                    <a:pt x="1050" y="14922"/>
                    <a:pt x="1321" y="16365"/>
                    <a:pt x="1658" y="17905"/>
                  </a:cubicBezTo>
                  <a:cubicBezTo>
                    <a:pt x="1996" y="19443"/>
                    <a:pt x="2396" y="21077"/>
                    <a:pt x="2873" y="22780"/>
                  </a:cubicBezTo>
                  <a:cubicBezTo>
                    <a:pt x="2996" y="23204"/>
                    <a:pt x="3118" y="23636"/>
                    <a:pt x="3244" y="24069"/>
                  </a:cubicBezTo>
                  <a:cubicBezTo>
                    <a:pt x="3309" y="24286"/>
                    <a:pt x="3376" y="24503"/>
                    <a:pt x="3442" y="24722"/>
                  </a:cubicBezTo>
                  <a:cubicBezTo>
                    <a:pt x="3475" y="24830"/>
                    <a:pt x="3507" y="24941"/>
                    <a:pt x="3540" y="25051"/>
                  </a:cubicBezTo>
                  <a:cubicBezTo>
                    <a:pt x="3575" y="25161"/>
                    <a:pt x="3608" y="25271"/>
                    <a:pt x="3642" y="25383"/>
                  </a:cubicBezTo>
                  <a:cubicBezTo>
                    <a:pt x="3784" y="25828"/>
                    <a:pt x="3937" y="26284"/>
                    <a:pt x="4125" y="26741"/>
                  </a:cubicBezTo>
                  <a:cubicBezTo>
                    <a:pt x="4313" y="27198"/>
                    <a:pt x="4534" y="27659"/>
                    <a:pt x="4822" y="28100"/>
                  </a:cubicBezTo>
                  <a:cubicBezTo>
                    <a:pt x="4966" y="28322"/>
                    <a:pt x="5125" y="28538"/>
                    <a:pt x="5305" y="28744"/>
                  </a:cubicBezTo>
                  <a:cubicBezTo>
                    <a:pt x="5485" y="28949"/>
                    <a:pt x="5687" y="29143"/>
                    <a:pt x="5906" y="29320"/>
                  </a:cubicBezTo>
                  <a:cubicBezTo>
                    <a:pt x="6346" y="29673"/>
                    <a:pt x="6869" y="29937"/>
                    <a:pt x="7413" y="30093"/>
                  </a:cubicBezTo>
                  <a:cubicBezTo>
                    <a:pt x="7921" y="30240"/>
                    <a:pt x="8441" y="30295"/>
                    <a:pt x="8948" y="30295"/>
                  </a:cubicBezTo>
                  <a:cubicBezTo>
                    <a:pt x="8986" y="30295"/>
                    <a:pt x="9024" y="30295"/>
                    <a:pt x="9062" y="30294"/>
                  </a:cubicBezTo>
                  <a:cubicBezTo>
                    <a:pt x="9608" y="30285"/>
                    <a:pt x="10139" y="30217"/>
                    <a:pt x="10657" y="30121"/>
                  </a:cubicBezTo>
                  <a:cubicBezTo>
                    <a:pt x="11264" y="30008"/>
                    <a:pt x="11857" y="29853"/>
                    <a:pt x="12435" y="29700"/>
                  </a:cubicBezTo>
                  <a:cubicBezTo>
                    <a:pt x="13013" y="29544"/>
                    <a:pt x="13593" y="29388"/>
                    <a:pt x="14175" y="29230"/>
                  </a:cubicBezTo>
                  <a:cubicBezTo>
                    <a:pt x="15341" y="28916"/>
                    <a:pt x="16519" y="28594"/>
                    <a:pt x="17702" y="28269"/>
                  </a:cubicBezTo>
                  <a:cubicBezTo>
                    <a:pt x="18294" y="28107"/>
                    <a:pt x="18888" y="27943"/>
                    <a:pt x="19482" y="27779"/>
                  </a:cubicBezTo>
                  <a:cubicBezTo>
                    <a:pt x="20082" y="27613"/>
                    <a:pt x="20695" y="27436"/>
                    <a:pt x="21305" y="27198"/>
                  </a:cubicBezTo>
                  <a:cubicBezTo>
                    <a:pt x="21609" y="27079"/>
                    <a:pt x="21912" y="26942"/>
                    <a:pt x="22209" y="26784"/>
                  </a:cubicBezTo>
                  <a:cubicBezTo>
                    <a:pt x="22504" y="26624"/>
                    <a:pt x="22794" y="26442"/>
                    <a:pt x="23065" y="26226"/>
                  </a:cubicBezTo>
                  <a:cubicBezTo>
                    <a:pt x="23133" y="26172"/>
                    <a:pt x="23199" y="26115"/>
                    <a:pt x="23266" y="26059"/>
                  </a:cubicBezTo>
                  <a:cubicBezTo>
                    <a:pt x="23330" y="26000"/>
                    <a:pt x="23395" y="25942"/>
                    <a:pt x="23456" y="25879"/>
                  </a:cubicBezTo>
                  <a:cubicBezTo>
                    <a:pt x="23580" y="25755"/>
                    <a:pt x="23699" y="25625"/>
                    <a:pt x="23808" y="25486"/>
                  </a:cubicBezTo>
                  <a:cubicBezTo>
                    <a:pt x="24026" y="25207"/>
                    <a:pt x="24209" y="24901"/>
                    <a:pt x="24352" y="24582"/>
                  </a:cubicBezTo>
                  <a:cubicBezTo>
                    <a:pt x="24493" y="24262"/>
                    <a:pt x="24596" y="23931"/>
                    <a:pt x="24665" y="23599"/>
                  </a:cubicBezTo>
                  <a:cubicBezTo>
                    <a:pt x="24735" y="23266"/>
                    <a:pt x="24776" y="22933"/>
                    <a:pt x="24793" y="22605"/>
                  </a:cubicBezTo>
                  <a:cubicBezTo>
                    <a:pt x="24833" y="21940"/>
                    <a:pt x="24788" y="21294"/>
                    <a:pt x="24720" y="20666"/>
                  </a:cubicBezTo>
                  <a:cubicBezTo>
                    <a:pt x="24685" y="20351"/>
                    <a:pt x="24643" y="20039"/>
                    <a:pt x="24599" y="19732"/>
                  </a:cubicBezTo>
                  <a:cubicBezTo>
                    <a:pt x="24577" y="19577"/>
                    <a:pt x="24556" y="19425"/>
                    <a:pt x="24534" y="19270"/>
                  </a:cubicBezTo>
                  <a:lnTo>
                    <a:pt x="24502" y="19039"/>
                  </a:lnTo>
                  <a:lnTo>
                    <a:pt x="24468" y="18809"/>
                  </a:lnTo>
                  <a:cubicBezTo>
                    <a:pt x="24444" y="18657"/>
                    <a:pt x="24421" y="18503"/>
                    <a:pt x="24398" y="18351"/>
                  </a:cubicBezTo>
                  <a:cubicBezTo>
                    <a:pt x="24374" y="18197"/>
                    <a:pt x="24352" y="18044"/>
                    <a:pt x="24326" y="17891"/>
                  </a:cubicBezTo>
                  <a:cubicBezTo>
                    <a:pt x="24276" y="17587"/>
                    <a:pt x="24228" y="17281"/>
                    <a:pt x="24177" y="16977"/>
                  </a:cubicBezTo>
                  <a:cubicBezTo>
                    <a:pt x="23769" y="14543"/>
                    <a:pt x="23267" y="12162"/>
                    <a:pt x="22703" y="9861"/>
                  </a:cubicBezTo>
                  <a:cubicBezTo>
                    <a:pt x="22220" y="7893"/>
                    <a:pt x="21682" y="5992"/>
                    <a:pt x="21109" y="4171"/>
                  </a:cubicBezTo>
                  <a:cubicBezTo>
                    <a:pt x="20962" y="3713"/>
                    <a:pt x="20805" y="3259"/>
                    <a:pt x="20610" y="2818"/>
                  </a:cubicBezTo>
                  <a:cubicBezTo>
                    <a:pt x="20417" y="2379"/>
                    <a:pt x="20189" y="1952"/>
                    <a:pt x="19899" y="1566"/>
                  </a:cubicBezTo>
                  <a:cubicBezTo>
                    <a:pt x="19611" y="1179"/>
                    <a:pt x="19257" y="835"/>
                    <a:pt x="18847" y="583"/>
                  </a:cubicBezTo>
                  <a:cubicBezTo>
                    <a:pt x="18746" y="518"/>
                    <a:pt x="18638" y="465"/>
                    <a:pt x="18534" y="410"/>
                  </a:cubicBezTo>
                  <a:cubicBezTo>
                    <a:pt x="18480" y="384"/>
                    <a:pt x="18424" y="361"/>
                    <a:pt x="18370" y="337"/>
                  </a:cubicBezTo>
                  <a:lnTo>
                    <a:pt x="18289" y="302"/>
                  </a:lnTo>
                  <a:lnTo>
                    <a:pt x="18206" y="272"/>
                  </a:lnTo>
                  <a:cubicBezTo>
                    <a:pt x="18150" y="254"/>
                    <a:pt x="18095" y="232"/>
                    <a:pt x="18039" y="214"/>
                  </a:cubicBezTo>
                  <a:cubicBezTo>
                    <a:pt x="17982" y="198"/>
                    <a:pt x="17927" y="182"/>
                    <a:pt x="17871" y="166"/>
                  </a:cubicBezTo>
                  <a:cubicBezTo>
                    <a:pt x="17815" y="149"/>
                    <a:pt x="17758" y="138"/>
                    <a:pt x="17702" y="125"/>
                  </a:cubicBezTo>
                  <a:lnTo>
                    <a:pt x="17617" y="106"/>
                  </a:lnTo>
                  <a:cubicBezTo>
                    <a:pt x="17589" y="99"/>
                    <a:pt x="17561" y="94"/>
                    <a:pt x="17532" y="90"/>
                  </a:cubicBezTo>
                  <a:lnTo>
                    <a:pt x="17364" y="62"/>
                  </a:lnTo>
                  <a:lnTo>
                    <a:pt x="17322" y="55"/>
                  </a:lnTo>
                  <a:lnTo>
                    <a:pt x="17279" y="50"/>
                  </a:lnTo>
                  <a:lnTo>
                    <a:pt x="17194" y="40"/>
                  </a:lnTo>
                  <a:cubicBezTo>
                    <a:pt x="17081" y="25"/>
                    <a:pt x="16971" y="19"/>
                    <a:pt x="16859" y="10"/>
                  </a:cubicBezTo>
                  <a:cubicBezTo>
                    <a:pt x="16724" y="4"/>
                    <a:pt x="16590" y="0"/>
                    <a:pt x="16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6"/>
            <p:cNvSpPr/>
            <p:nvPr/>
          </p:nvSpPr>
          <p:spPr>
            <a:xfrm>
              <a:off x="2123075" y="1317950"/>
              <a:ext cx="430125" cy="240325"/>
            </a:xfrm>
            <a:custGeom>
              <a:avLst/>
              <a:gdLst/>
              <a:ahLst/>
              <a:cxnLst/>
              <a:rect l="l" t="t" r="r" b="b"/>
              <a:pathLst>
                <a:path w="17205" h="9613" extrusionOk="0">
                  <a:moveTo>
                    <a:pt x="16002" y="0"/>
                  </a:moveTo>
                  <a:cubicBezTo>
                    <a:pt x="15981" y="1"/>
                    <a:pt x="15959" y="5"/>
                    <a:pt x="15937" y="8"/>
                  </a:cubicBezTo>
                  <a:cubicBezTo>
                    <a:pt x="15894" y="13"/>
                    <a:pt x="15850" y="18"/>
                    <a:pt x="15807" y="25"/>
                  </a:cubicBezTo>
                  <a:cubicBezTo>
                    <a:pt x="15721" y="36"/>
                    <a:pt x="15635" y="48"/>
                    <a:pt x="15550" y="59"/>
                  </a:cubicBezTo>
                  <a:cubicBezTo>
                    <a:pt x="15383" y="81"/>
                    <a:pt x="15217" y="102"/>
                    <a:pt x="15055" y="124"/>
                  </a:cubicBezTo>
                  <a:cubicBezTo>
                    <a:pt x="14975" y="134"/>
                    <a:pt x="14894" y="145"/>
                    <a:pt x="14813" y="154"/>
                  </a:cubicBezTo>
                  <a:cubicBezTo>
                    <a:pt x="14743" y="163"/>
                    <a:pt x="14671" y="173"/>
                    <a:pt x="14601" y="183"/>
                  </a:cubicBezTo>
                  <a:cubicBezTo>
                    <a:pt x="14487" y="199"/>
                    <a:pt x="14375" y="213"/>
                    <a:pt x="14262" y="229"/>
                  </a:cubicBezTo>
                  <a:cubicBezTo>
                    <a:pt x="12355" y="489"/>
                    <a:pt x="10543" y="764"/>
                    <a:pt x="8900" y="1032"/>
                  </a:cubicBezTo>
                  <a:cubicBezTo>
                    <a:pt x="7256" y="1302"/>
                    <a:pt x="5781" y="1566"/>
                    <a:pt x="4546" y="1802"/>
                  </a:cubicBezTo>
                  <a:cubicBezTo>
                    <a:pt x="3311" y="2038"/>
                    <a:pt x="2315" y="2245"/>
                    <a:pt x="1629" y="2398"/>
                  </a:cubicBezTo>
                  <a:cubicBezTo>
                    <a:pt x="944" y="2552"/>
                    <a:pt x="568" y="2653"/>
                    <a:pt x="574" y="2682"/>
                  </a:cubicBezTo>
                  <a:cubicBezTo>
                    <a:pt x="597" y="2801"/>
                    <a:pt x="727" y="2844"/>
                    <a:pt x="931" y="2844"/>
                  </a:cubicBezTo>
                  <a:cubicBezTo>
                    <a:pt x="1259" y="2844"/>
                    <a:pt x="1779" y="2730"/>
                    <a:pt x="2342" y="2634"/>
                  </a:cubicBezTo>
                  <a:lnTo>
                    <a:pt x="2342" y="2634"/>
                  </a:lnTo>
                  <a:cubicBezTo>
                    <a:pt x="1517" y="2831"/>
                    <a:pt x="901" y="3035"/>
                    <a:pt x="926" y="3169"/>
                  </a:cubicBezTo>
                  <a:cubicBezTo>
                    <a:pt x="926" y="3172"/>
                    <a:pt x="932" y="3173"/>
                    <a:pt x="944" y="3173"/>
                  </a:cubicBezTo>
                  <a:cubicBezTo>
                    <a:pt x="1041" y="3173"/>
                    <a:pt x="1524" y="3074"/>
                    <a:pt x="2241" y="2923"/>
                  </a:cubicBezTo>
                  <a:cubicBezTo>
                    <a:pt x="3042" y="2753"/>
                    <a:pt x="4141" y="2517"/>
                    <a:pt x="5324" y="2277"/>
                  </a:cubicBezTo>
                  <a:cubicBezTo>
                    <a:pt x="6509" y="2036"/>
                    <a:pt x="7778" y="1789"/>
                    <a:pt x="8923" y="1582"/>
                  </a:cubicBezTo>
                  <a:cubicBezTo>
                    <a:pt x="10070" y="1377"/>
                    <a:pt x="11090" y="1211"/>
                    <a:pt x="11769" y="1121"/>
                  </a:cubicBezTo>
                  <a:cubicBezTo>
                    <a:pt x="12134" y="1072"/>
                    <a:pt x="12497" y="1027"/>
                    <a:pt x="12850" y="983"/>
                  </a:cubicBezTo>
                  <a:cubicBezTo>
                    <a:pt x="13204" y="940"/>
                    <a:pt x="13550" y="899"/>
                    <a:pt x="13885" y="861"/>
                  </a:cubicBezTo>
                  <a:cubicBezTo>
                    <a:pt x="14053" y="841"/>
                    <a:pt x="14217" y="824"/>
                    <a:pt x="14378" y="807"/>
                  </a:cubicBezTo>
                  <a:cubicBezTo>
                    <a:pt x="14459" y="798"/>
                    <a:pt x="14540" y="790"/>
                    <a:pt x="14617" y="781"/>
                  </a:cubicBezTo>
                  <a:lnTo>
                    <a:pt x="14734" y="769"/>
                  </a:lnTo>
                  <a:cubicBezTo>
                    <a:pt x="14760" y="766"/>
                    <a:pt x="14786" y="764"/>
                    <a:pt x="14810" y="763"/>
                  </a:cubicBezTo>
                  <a:cubicBezTo>
                    <a:pt x="14910" y="753"/>
                    <a:pt x="15008" y="745"/>
                    <a:pt x="15102" y="737"/>
                  </a:cubicBezTo>
                  <a:lnTo>
                    <a:pt x="15239" y="725"/>
                  </a:lnTo>
                  <a:cubicBezTo>
                    <a:pt x="15260" y="723"/>
                    <a:pt x="15283" y="721"/>
                    <a:pt x="15304" y="720"/>
                  </a:cubicBezTo>
                  <a:cubicBezTo>
                    <a:pt x="15315" y="718"/>
                    <a:pt x="15326" y="718"/>
                    <a:pt x="15337" y="717"/>
                  </a:cubicBezTo>
                  <a:cubicBezTo>
                    <a:pt x="15337" y="716"/>
                    <a:pt x="15337" y="716"/>
                    <a:pt x="15338" y="716"/>
                  </a:cubicBezTo>
                  <a:cubicBezTo>
                    <a:pt x="15340" y="716"/>
                    <a:pt x="15339" y="720"/>
                    <a:pt x="15339" y="721"/>
                  </a:cubicBezTo>
                  <a:lnTo>
                    <a:pt x="15337" y="727"/>
                  </a:lnTo>
                  <a:lnTo>
                    <a:pt x="15334" y="741"/>
                  </a:lnTo>
                  <a:cubicBezTo>
                    <a:pt x="15328" y="780"/>
                    <a:pt x="15319" y="818"/>
                    <a:pt x="15317" y="855"/>
                  </a:cubicBezTo>
                  <a:lnTo>
                    <a:pt x="15312" y="911"/>
                  </a:lnTo>
                  <a:lnTo>
                    <a:pt x="15310" y="967"/>
                  </a:lnTo>
                  <a:cubicBezTo>
                    <a:pt x="15310" y="985"/>
                    <a:pt x="15309" y="1002"/>
                    <a:pt x="15310" y="1022"/>
                  </a:cubicBezTo>
                  <a:lnTo>
                    <a:pt x="15312" y="1049"/>
                  </a:lnTo>
                  <a:lnTo>
                    <a:pt x="15315" y="1102"/>
                  </a:lnTo>
                  <a:cubicBezTo>
                    <a:pt x="15318" y="1142"/>
                    <a:pt x="15324" y="1180"/>
                    <a:pt x="15329" y="1219"/>
                  </a:cubicBezTo>
                  <a:cubicBezTo>
                    <a:pt x="15334" y="1258"/>
                    <a:pt x="15340" y="1296"/>
                    <a:pt x="15345" y="1334"/>
                  </a:cubicBezTo>
                  <a:cubicBezTo>
                    <a:pt x="15396" y="1639"/>
                    <a:pt x="15485" y="1924"/>
                    <a:pt x="15582" y="2194"/>
                  </a:cubicBezTo>
                  <a:cubicBezTo>
                    <a:pt x="15679" y="2462"/>
                    <a:pt x="15787" y="2718"/>
                    <a:pt x="15889" y="2963"/>
                  </a:cubicBezTo>
                  <a:cubicBezTo>
                    <a:pt x="15940" y="3086"/>
                    <a:pt x="15990" y="3207"/>
                    <a:pt x="16038" y="3326"/>
                  </a:cubicBezTo>
                  <a:lnTo>
                    <a:pt x="16055" y="3370"/>
                  </a:lnTo>
                  <a:lnTo>
                    <a:pt x="16071" y="3413"/>
                  </a:lnTo>
                  <a:cubicBezTo>
                    <a:pt x="16082" y="3441"/>
                    <a:pt x="16093" y="3470"/>
                    <a:pt x="16103" y="3499"/>
                  </a:cubicBezTo>
                  <a:cubicBezTo>
                    <a:pt x="16123" y="3557"/>
                    <a:pt x="16141" y="3613"/>
                    <a:pt x="16161" y="3671"/>
                  </a:cubicBezTo>
                  <a:cubicBezTo>
                    <a:pt x="16231" y="3901"/>
                    <a:pt x="16282" y="4131"/>
                    <a:pt x="16308" y="4353"/>
                  </a:cubicBezTo>
                  <a:cubicBezTo>
                    <a:pt x="16334" y="4576"/>
                    <a:pt x="16334" y="4793"/>
                    <a:pt x="16301" y="4991"/>
                  </a:cubicBezTo>
                  <a:cubicBezTo>
                    <a:pt x="16269" y="5189"/>
                    <a:pt x="16205" y="5362"/>
                    <a:pt x="16109" y="5501"/>
                  </a:cubicBezTo>
                  <a:cubicBezTo>
                    <a:pt x="16062" y="5571"/>
                    <a:pt x="16007" y="5634"/>
                    <a:pt x="15946" y="5689"/>
                  </a:cubicBezTo>
                  <a:cubicBezTo>
                    <a:pt x="15883" y="5744"/>
                    <a:pt x="15817" y="5791"/>
                    <a:pt x="15742" y="5833"/>
                  </a:cubicBezTo>
                  <a:cubicBezTo>
                    <a:pt x="15591" y="5917"/>
                    <a:pt x="15410" y="5975"/>
                    <a:pt x="15215" y="6022"/>
                  </a:cubicBezTo>
                  <a:cubicBezTo>
                    <a:pt x="15019" y="6067"/>
                    <a:pt x="14809" y="6100"/>
                    <a:pt x="14589" y="6134"/>
                  </a:cubicBezTo>
                  <a:cubicBezTo>
                    <a:pt x="14150" y="6202"/>
                    <a:pt x="13723" y="6269"/>
                    <a:pt x="13306" y="6335"/>
                  </a:cubicBezTo>
                  <a:cubicBezTo>
                    <a:pt x="12474" y="6468"/>
                    <a:pt x="11684" y="6598"/>
                    <a:pt x="10935" y="6730"/>
                  </a:cubicBezTo>
                  <a:cubicBezTo>
                    <a:pt x="8813" y="7106"/>
                    <a:pt x="6988" y="7430"/>
                    <a:pt x="5420" y="7706"/>
                  </a:cubicBezTo>
                  <a:cubicBezTo>
                    <a:pt x="4637" y="7845"/>
                    <a:pt x="3920" y="7974"/>
                    <a:pt x="3260" y="8092"/>
                  </a:cubicBezTo>
                  <a:cubicBezTo>
                    <a:pt x="2931" y="8151"/>
                    <a:pt x="2615" y="8209"/>
                    <a:pt x="2316" y="8263"/>
                  </a:cubicBezTo>
                  <a:cubicBezTo>
                    <a:pt x="2099" y="8302"/>
                    <a:pt x="2032" y="8315"/>
                    <a:pt x="2015" y="8317"/>
                  </a:cubicBezTo>
                  <a:lnTo>
                    <a:pt x="2014" y="8315"/>
                  </a:lnTo>
                  <a:lnTo>
                    <a:pt x="2010" y="8301"/>
                  </a:lnTo>
                  <a:cubicBezTo>
                    <a:pt x="2000" y="8264"/>
                    <a:pt x="1989" y="8229"/>
                    <a:pt x="1981" y="8192"/>
                  </a:cubicBezTo>
                  <a:cubicBezTo>
                    <a:pt x="1960" y="8119"/>
                    <a:pt x="1941" y="8049"/>
                    <a:pt x="1923" y="7980"/>
                  </a:cubicBezTo>
                  <a:cubicBezTo>
                    <a:pt x="1844" y="7700"/>
                    <a:pt x="1772" y="7439"/>
                    <a:pt x="1705" y="7193"/>
                  </a:cubicBezTo>
                  <a:cubicBezTo>
                    <a:pt x="1567" y="6701"/>
                    <a:pt x="1445" y="6276"/>
                    <a:pt x="1334" y="5905"/>
                  </a:cubicBezTo>
                  <a:cubicBezTo>
                    <a:pt x="1114" y="5165"/>
                    <a:pt x="942" y="4652"/>
                    <a:pt x="800" y="4299"/>
                  </a:cubicBezTo>
                  <a:cubicBezTo>
                    <a:pt x="565" y="3721"/>
                    <a:pt x="408" y="3575"/>
                    <a:pt x="233" y="3575"/>
                  </a:cubicBezTo>
                  <a:cubicBezTo>
                    <a:pt x="195" y="3575"/>
                    <a:pt x="156" y="3582"/>
                    <a:pt x="115" y="3593"/>
                  </a:cubicBezTo>
                  <a:cubicBezTo>
                    <a:pt x="1" y="3623"/>
                    <a:pt x="47" y="4186"/>
                    <a:pt x="217" y="5158"/>
                  </a:cubicBezTo>
                  <a:cubicBezTo>
                    <a:pt x="303" y="5642"/>
                    <a:pt x="420" y="6229"/>
                    <a:pt x="565" y="6902"/>
                  </a:cubicBezTo>
                  <a:cubicBezTo>
                    <a:pt x="638" y="7238"/>
                    <a:pt x="716" y="7596"/>
                    <a:pt x="802" y="7973"/>
                  </a:cubicBezTo>
                  <a:cubicBezTo>
                    <a:pt x="845" y="8161"/>
                    <a:pt x="889" y="8356"/>
                    <a:pt x="935" y="8553"/>
                  </a:cubicBezTo>
                  <a:lnTo>
                    <a:pt x="943" y="8591"/>
                  </a:lnTo>
                  <a:lnTo>
                    <a:pt x="957" y="8646"/>
                  </a:lnTo>
                  <a:cubicBezTo>
                    <a:pt x="968" y="8691"/>
                    <a:pt x="979" y="8735"/>
                    <a:pt x="990" y="8780"/>
                  </a:cubicBezTo>
                  <a:cubicBezTo>
                    <a:pt x="1013" y="8870"/>
                    <a:pt x="1036" y="8961"/>
                    <a:pt x="1059" y="9053"/>
                  </a:cubicBezTo>
                  <a:cubicBezTo>
                    <a:pt x="1106" y="9239"/>
                    <a:pt x="1151" y="9424"/>
                    <a:pt x="1200" y="9612"/>
                  </a:cubicBezTo>
                  <a:cubicBezTo>
                    <a:pt x="1462" y="9569"/>
                    <a:pt x="1728" y="9525"/>
                    <a:pt x="1997" y="9480"/>
                  </a:cubicBezTo>
                  <a:cubicBezTo>
                    <a:pt x="2064" y="9467"/>
                    <a:pt x="2133" y="9457"/>
                    <a:pt x="2202" y="9445"/>
                  </a:cubicBezTo>
                  <a:cubicBezTo>
                    <a:pt x="2242" y="9438"/>
                    <a:pt x="2284" y="9432"/>
                    <a:pt x="2325" y="9427"/>
                  </a:cubicBezTo>
                  <a:cubicBezTo>
                    <a:pt x="2401" y="9414"/>
                    <a:pt x="2477" y="9402"/>
                    <a:pt x="2553" y="9390"/>
                  </a:cubicBezTo>
                  <a:cubicBezTo>
                    <a:pt x="2859" y="9342"/>
                    <a:pt x="3174" y="9290"/>
                    <a:pt x="3496" y="9240"/>
                  </a:cubicBezTo>
                  <a:cubicBezTo>
                    <a:pt x="4139" y="9136"/>
                    <a:pt x="4810" y="9025"/>
                    <a:pt x="5506" y="8907"/>
                  </a:cubicBezTo>
                  <a:cubicBezTo>
                    <a:pt x="6897" y="8670"/>
                    <a:pt x="8384" y="8407"/>
                    <a:pt x="9922" y="8123"/>
                  </a:cubicBezTo>
                  <a:cubicBezTo>
                    <a:pt x="10916" y="7941"/>
                    <a:pt x="11931" y="7742"/>
                    <a:pt x="12958" y="7533"/>
                  </a:cubicBezTo>
                  <a:cubicBezTo>
                    <a:pt x="13472" y="7428"/>
                    <a:pt x="13988" y="7322"/>
                    <a:pt x="14507" y="7214"/>
                  </a:cubicBezTo>
                  <a:cubicBezTo>
                    <a:pt x="14637" y="7187"/>
                    <a:pt x="14766" y="7158"/>
                    <a:pt x="14896" y="7131"/>
                  </a:cubicBezTo>
                  <a:cubicBezTo>
                    <a:pt x="15029" y="7103"/>
                    <a:pt x="15166" y="7074"/>
                    <a:pt x="15308" y="7037"/>
                  </a:cubicBezTo>
                  <a:cubicBezTo>
                    <a:pt x="15448" y="7001"/>
                    <a:pt x="15593" y="6958"/>
                    <a:pt x="15741" y="6903"/>
                  </a:cubicBezTo>
                  <a:cubicBezTo>
                    <a:pt x="15889" y="6848"/>
                    <a:pt x="16038" y="6780"/>
                    <a:pt x="16185" y="6693"/>
                  </a:cubicBezTo>
                  <a:cubicBezTo>
                    <a:pt x="16331" y="6605"/>
                    <a:pt x="16474" y="6497"/>
                    <a:pt x="16600" y="6370"/>
                  </a:cubicBezTo>
                  <a:cubicBezTo>
                    <a:pt x="16726" y="6244"/>
                    <a:pt x="16834" y="6099"/>
                    <a:pt x="16920" y="5944"/>
                  </a:cubicBezTo>
                  <a:cubicBezTo>
                    <a:pt x="17006" y="5790"/>
                    <a:pt x="17069" y="5626"/>
                    <a:pt x="17112" y="5464"/>
                  </a:cubicBezTo>
                  <a:cubicBezTo>
                    <a:pt x="17155" y="5301"/>
                    <a:pt x="17178" y="5137"/>
                    <a:pt x="17188" y="4979"/>
                  </a:cubicBezTo>
                  <a:cubicBezTo>
                    <a:pt x="17205" y="4660"/>
                    <a:pt x="17170" y="4356"/>
                    <a:pt x="17108" y="4068"/>
                  </a:cubicBezTo>
                  <a:cubicBezTo>
                    <a:pt x="17045" y="3779"/>
                    <a:pt x="16956" y="3504"/>
                    <a:pt x="16846" y="3241"/>
                  </a:cubicBezTo>
                  <a:cubicBezTo>
                    <a:pt x="16819" y="3176"/>
                    <a:pt x="16790" y="3110"/>
                    <a:pt x="16762" y="3047"/>
                  </a:cubicBezTo>
                  <a:lnTo>
                    <a:pt x="16676" y="2863"/>
                  </a:lnTo>
                  <a:cubicBezTo>
                    <a:pt x="16618" y="2743"/>
                    <a:pt x="16561" y="2624"/>
                    <a:pt x="16505" y="2505"/>
                  </a:cubicBezTo>
                  <a:cubicBezTo>
                    <a:pt x="16393" y="2272"/>
                    <a:pt x="16286" y="2042"/>
                    <a:pt x="16196" y="1816"/>
                  </a:cubicBezTo>
                  <a:cubicBezTo>
                    <a:pt x="16107" y="1588"/>
                    <a:pt x="16034" y="1362"/>
                    <a:pt x="15994" y="1140"/>
                  </a:cubicBezTo>
                  <a:cubicBezTo>
                    <a:pt x="15989" y="1112"/>
                    <a:pt x="15983" y="1083"/>
                    <a:pt x="15979" y="1056"/>
                  </a:cubicBezTo>
                  <a:lnTo>
                    <a:pt x="15968" y="958"/>
                  </a:lnTo>
                  <a:cubicBezTo>
                    <a:pt x="15964" y="935"/>
                    <a:pt x="15964" y="909"/>
                    <a:pt x="15963" y="883"/>
                  </a:cubicBezTo>
                  <a:lnTo>
                    <a:pt x="15962" y="846"/>
                  </a:lnTo>
                  <a:cubicBezTo>
                    <a:pt x="15962" y="833"/>
                    <a:pt x="15963" y="819"/>
                    <a:pt x="15964" y="806"/>
                  </a:cubicBezTo>
                  <a:lnTo>
                    <a:pt x="15975" y="647"/>
                  </a:lnTo>
                  <a:cubicBezTo>
                    <a:pt x="15979" y="544"/>
                    <a:pt x="15995" y="432"/>
                    <a:pt x="16006" y="324"/>
                  </a:cubicBezTo>
                  <a:lnTo>
                    <a:pt x="16016" y="244"/>
                  </a:lnTo>
                  <a:lnTo>
                    <a:pt x="16026" y="168"/>
                  </a:lnTo>
                  <a:lnTo>
                    <a:pt x="16046" y="14"/>
                  </a:lnTo>
                  <a:lnTo>
                    <a:pt x="160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6"/>
            <p:cNvSpPr/>
            <p:nvPr/>
          </p:nvSpPr>
          <p:spPr>
            <a:xfrm>
              <a:off x="2173425" y="1525850"/>
              <a:ext cx="200" cy="25"/>
            </a:xfrm>
            <a:custGeom>
              <a:avLst/>
              <a:gdLst/>
              <a:ahLst/>
              <a:cxnLst/>
              <a:rect l="l" t="t" r="r" b="b"/>
              <a:pathLst>
                <a:path w="8" h="1" extrusionOk="0">
                  <a:moveTo>
                    <a:pt x="7" y="0"/>
                  </a:moveTo>
                  <a:cubicBezTo>
                    <a:pt x="6" y="0"/>
                    <a:pt x="5" y="0"/>
                    <a:pt x="1" y="1"/>
                  </a:cubicBezTo>
                  <a:cubicBezTo>
                    <a:pt x="4" y="1"/>
                    <a:pt x="8"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6"/>
            <p:cNvSpPr/>
            <p:nvPr/>
          </p:nvSpPr>
          <p:spPr>
            <a:xfrm>
              <a:off x="2159975" y="1520275"/>
              <a:ext cx="474075" cy="443125"/>
            </a:xfrm>
            <a:custGeom>
              <a:avLst/>
              <a:gdLst/>
              <a:ahLst/>
              <a:cxnLst/>
              <a:rect l="l" t="t" r="r" b="b"/>
              <a:pathLst>
                <a:path w="18963" h="17725" extrusionOk="0">
                  <a:moveTo>
                    <a:pt x="11770" y="757"/>
                  </a:moveTo>
                  <a:lnTo>
                    <a:pt x="11770" y="757"/>
                  </a:lnTo>
                  <a:cubicBezTo>
                    <a:pt x="11737" y="1219"/>
                    <a:pt x="11818" y="2011"/>
                    <a:pt x="11988" y="2980"/>
                  </a:cubicBezTo>
                  <a:cubicBezTo>
                    <a:pt x="11922" y="3000"/>
                    <a:pt x="11860" y="3017"/>
                    <a:pt x="11807" y="3031"/>
                  </a:cubicBezTo>
                  <a:cubicBezTo>
                    <a:pt x="10637" y="3322"/>
                    <a:pt x="9578" y="3504"/>
                    <a:pt x="8632" y="3657"/>
                  </a:cubicBezTo>
                  <a:cubicBezTo>
                    <a:pt x="8253" y="2161"/>
                    <a:pt x="8080" y="1809"/>
                    <a:pt x="7773" y="1797"/>
                  </a:cubicBezTo>
                  <a:cubicBezTo>
                    <a:pt x="8987" y="1479"/>
                    <a:pt x="10221" y="1154"/>
                    <a:pt x="11360" y="859"/>
                  </a:cubicBezTo>
                  <a:cubicBezTo>
                    <a:pt x="11497" y="823"/>
                    <a:pt x="11635" y="789"/>
                    <a:pt x="11770" y="757"/>
                  </a:cubicBezTo>
                  <a:close/>
                  <a:moveTo>
                    <a:pt x="7473" y="1876"/>
                  </a:moveTo>
                  <a:lnTo>
                    <a:pt x="7473" y="1876"/>
                  </a:lnTo>
                  <a:cubicBezTo>
                    <a:pt x="7311" y="2067"/>
                    <a:pt x="7340" y="2807"/>
                    <a:pt x="7507" y="3841"/>
                  </a:cubicBezTo>
                  <a:cubicBezTo>
                    <a:pt x="7119" y="3908"/>
                    <a:pt x="6755" y="3975"/>
                    <a:pt x="6415" y="4054"/>
                  </a:cubicBezTo>
                  <a:cubicBezTo>
                    <a:pt x="5838" y="4187"/>
                    <a:pt x="5321" y="4305"/>
                    <a:pt x="4862" y="4411"/>
                  </a:cubicBezTo>
                  <a:cubicBezTo>
                    <a:pt x="4583" y="3401"/>
                    <a:pt x="4412" y="2926"/>
                    <a:pt x="4232" y="2727"/>
                  </a:cubicBezTo>
                  <a:cubicBezTo>
                    <a:pt x="4932" y="2545"/>
                    <a:pt x="5691" y="2345"/>
                    <a:pt x="6480" y="2137"/>
                  </a:cubicBezTo>
                  <a:cubicBezTo>
                    <a:pt x="6807" y="2051"/>
                    <a:pt x="7139" y="1964"/>
                    <a:pt x="7473" y="1876"/>
                  </a:cubicBezTo>
                  <a:close/>
                  <a:moveTo>
                    <a:pt x="3602" y="2893"/>
                  </a:moveTo>
                  <a:cubicBezTo>
                    <a:pt x="3546" y="3225"/>
                    <a:pt x="3605" y="3859"/>
                    <a:pt x="3754" y="4671"/>
                  </a:cubicBezTo>
                  <a:cubicBezTo>
                    <a:pt x="2302" y="5018"/>
                    <a:pt x="1650" y="5210"/>
                    <a:pt x="1383" y="5414"/>
                  </a:cubicBezTo>
                  <a:cubicBezTo>
                    <a:pt x="1366" y="5367"/>
                    <a:pt x="1349" y="5322"/>
                    <a:pt x="1333" y="5278"/>
                  </a:cubicBezTo>
                  <a:cubicBezTo>
                    <a:pt x="994" y="4382"/>
                    <a:pt x="769" y="3898"/>
                    <a:pt x="594" y="3647"/>
                  </a:cubicBezTo>
                  <a:cubicBezTo>
                    <a:pt x="676" y="3632"/>
                    <a:pt x="806" y="3602"/>
                    <a:pt x="978" y="3563"/>
                  </a:cubicBezTo>
                  <a:cubicBezTo>
                    <a:pt x="1289" y="3488"/>
                    <a:pt x="1736" y="3376"/>
                    <a:pt x="2284" y="3236"/>
                  </a:cubicBezTo>
                  <a:cubicBezTo>
                    <a:pt x="2676" y="3135"/>
                    <a:pt x="3120" y="3020"/>
                    <a:pt x="3602" y="2893"/>
                  </a:cubicBezTo>
                  <a:close/>
                  <a:moveTo>
                    <a:pt x="12083" y="3501"/>
                  </a:moveTo>
                  <a:cubicBezTo>
                    <a:pt x="12182" y="4006"/>
                    <a:pt x="12298" y="4547"/>
                    <a:pt x="12431" y="5103"/>
                  </a:cubicBezTo>
                  <a:cubicBezTo>
                    <a:pt x="12534" y="5537"/>
                    <a:pt x="12661" y="5982"/>
                    <a:pt x="12799" y="6428"/>
                  </a:cubicBezTo>
                  <a:cubicBezTo>
                    <a:pt x="12608" y="6487"/>
                    <a:pt x="12440" y="6534"/>
                    <a:pt x="12311" y="6565"/>
                  </a:cubicBezTo>
                  <a:cubicBezTo>
                    <a:pt x="11252" y="6809"/>
                    <a:pt x="10291" y="6952"/>
                    <a:pt x="9428" y="7070"/>
                  </a:cubicBezTo>
                  <a:cubicBezTo>
                    <a:pt x="9391" y="6873"/>
                    <a:pt x="9353" y="6686"/>
                    <a:pt x="9310" y="6507"/>
                  </a:cubicBezTo>
                  <a:cubicBezTo>
                    <a:pt x="9128" y="5728"/>
                    <a:pt x="8975" y="5075"/>
                    <a:pt x="8844" y="4526"/>
                  </a:cubicBezTo>
                  <a:cubicBezTo>
                    <a:pt x="9589" y="4274"/>
                    <a:pt x="10331" y="4019"/>
                    <a:pt x="11046" y="3808"/>
                  </a:cubicBezTo>
                  <a:cubicBezTo>
                    <a:pt x="11403" y="3703"/>
                    <a:pt x="11750" y="3600"/>
                    <a:pt x="12083" y="3501"/>
                  </a:cubicBezTo>
                  <a:close/>
                  <a:moveTo>
                    <a:pt x="7705" y="4906"/>
                  </a:moveTo>
                  <a:cubicBezTo>
                    <a:pt x="7805" y="5379"/>
                    <a:pt x="7923" y="5886"/>
                    <a:pt x="8059" y="6410"/>
                  </a:cubicBezTo>
                  <a:cubicBezTo>
                    <a:pt x="8128" y="6680"/>
                    <a:pt x="8207" y="6954"/>
                    <a:pt x="8293" y="7229"/>
                  </a:cubicBezTo>
                  <a:cubicBezTo>
                    <a:pt x="7938" y="7282"/>
                    <a:pt x="7605" y="7336"/>
                    <a:pt x="7295" y="7401"/>
                  </a:cubicBezTo>
                  <a:cubicBezTo>
                    <a:pt x="6700" y="7524"/>
                    <a:pt x="6174" y="7635"/>
                    <a:pt x="5715" y="7732"/>
                  </a:cubicBezTo>
                  <a:cubicBezTo>
                    <a:pt x="5682" y="7581"/>
                    <a:pt x="5647" y="7435"/>
                    <a:pt x="5610" y="7293"/>
                  </a:cubicBezTo>
                  <a:cubicBezTo>
                    <a:pt x="5443" y="6637"/>
                    <a:pt x="5298" y="6069"/>
                    <a:pt x="5172" y="5579"/>
                  </a:cubicBezTo>
                  <a:cubicBezTo>
                    <a:pt x="5527" y="5499"/>
                    <a:pt x="5895" y="5412"/>
                    <a:pt x="6271" y="5320"/>
                  </a:cubicBezTo>
                  <a:cubicBezTo>
                    <a:pt x="6742" y="5203"/>
                    <a:pt x="7222" y="5061"/>
                    <a:pt x="7705" y="4906"/>
                  </a:cubicBezTo>
                  <a:close/>
                  <a:moveTo>
                    <a:pt x="3996" y="5820"/>
                  </a:moveTo>
                  <a:cubicBezTo>
                    <a:pt x="4099" y="6262"/>
                    <a:pt x="4219" y="6734"/>
                    <a:pt x="4356" y="7220"/>
                  </a:cubicBezTo>
                  <a:cubicBezTo>
                    <a:pt x="4426" y="7469"/>
                    <a:pt x="4502" y="7721"/>
                    <a:pt x="4587" y="7974"/>
                  </a:cubicBezTo>
                  <a:cubicBezTo>
                    <a:pt x="3204" y="8281"/>
                    <a:pt x="2683" y="8449"/>
                    <a:pt x="2522" y="8672"/>
                  </a:cubicBezTo>
                  <a:cubicBezTo>
                    <a:pt x="2164" y="7609"/>
                    <a:pt x="1870" y="6755"/>
                    <a:pt x="1624" y="6072"/>
                  </a:cubicBezTo>
                  <a:lnTo>
                    <a:pt x="1624" y="6072"/>
                  </a:lnTo>
                  <a:cubicBezTo>
                    <a:pt x="1695" y="6078"/>
                    <a:pt x="1775" y="6082"/>
                    <a:pt x="1863" y="6082"/>
                  </a:cubicBezTo>
                  <a:cubicBezTo>
                    <a:pt x="2351" y="6082"/>
                    <a:pt x="3098" y="5986"/>
                    <a:pt x="3996" y="5820"/>
                  </a:cubicBezTo>
                  <a:close/>
                  <a:moveTo>
                    <a:pt x="14004" y="10251"/>
                  </a:moveTo>
                  <a:cubicBezTo>
                    <a:pt x="14009" y="10269"/>
                    <a:pt x="14013" y="10286"/>
                    <a:pt x="14019" y="10305"/>
                  </a:cubicBezTo>
                  <a:cubicBezTo>
                    <a:pt x="13962" y="10316"/>
                    <a:pt x="13900" y="10332"/>
                    <a:pt x="13836" y="10346"/>
                  </a:cubicBezTo>
                  <a:cubicBezTo>
                    <a:pt x="13897" y="10316"/>
                    <a:pt x="13955" y="10284"/>
                    <a:pt x="14004" y="10251"/>
                  </a:cubicBezTo>
                  <a:close/>
                  <a:moveTo>
                    <a:pt x="12960" y="6937"/>
                  </a:moveTo>
                  <a:cubicBezTo>
                    <a:pt x="13257" y="7855"/>
                    <a:pt x="13581" y="8779"/>
                    <a:pt x="13834" y="9660"/>
                  </a:cubicBezTo>
                  <a:cubicBezTo>
                    <a:pt x="13870" y="9785"/>
                    <a:pt x="13906" y="9909"/>
                    <a:pt x="13940" y="10032"/>
                  </a:cubicBezTo>
                  <a:cubicBezTo>
                    <a:pt x="13728" y="10101"/>
                    <a:pt x="13387" y="10237"/>
                    <a:pt x="13014" y="10387"/>
                  </a:cubicBezTo>
                  <a:cubicBezTo>
                    <a:pt x="12405" y="10632"/>
                    <a:pt x="11711" y="10914"/>
                    <a:pt x="11356" y="11007"/>
                  </a:cubicBezTo>
                  <a:cubicBezTo>
                    <a:pt x="10957" y="11109"/>
                    <a:pt x="10576" y="11191"/>
                    <a:pt x="10210" y="11260"/>
                  </a:cubicBezTo>
                  <a:cubicBezTo>
                    <a:pt x="9900" y="10014"/>
                    <a:pt x="9736" y="8907"/>
                    <a:pt x="9580" y="7947"/>
                  </a:cubicBezTo>
                  <a:cubicBezTo>
                    <a:pt x="10265" y="7723"/>
                    <a:pt x="10947" y="7498"/>
                    <a:pt x="11604" y="7315"/>
                  </a:cubicBezTo>
                  <a:cubicBezTo>
                    <a:pt x="12076" y="7184"/>
                    <a:pt x="12533" y="7056"/>
                    <a:pt x="12960" y="6937"/>
                  </a:cubicBezTo>
                  <a:close/>
                  <a:moveTo>
                    <a:pt x="8629" y="8250"/>
                  </a:moveTo>
                  <a:cubicBezTo>
                    <a:pt x="8922" y="9092"/>
                    <a:pt x="9238" y="9935"/>
                    <a:pt x="9486" y="10743"/>
                  </a:cubicBezTo>
                  <a:cubicBezTo>
                    <a:pt x="9550" y="10950"/>
                    <a:pt x="9612" y="11154"/>
                    <a:pt x="9674" y="11354"/>
                  </a:cubicBezTo>
                  <a:cubicBezTo>
                    <a:pt x="8761" y="11502"/>
                    <a:pt x="7965" y="11585"/>
                    <a:pt x="7306" y="11739"/>
                  </a:cubicBezTo>
                  <a:cubicBezTo>
                    <a:pt x="7044" y="11797"/>
                    <a:pt x="6800" y="11853"/>
                    <a:pt x="6571" y="11906"/>
                  </a:cubicBezTo>
                  <a:cubicBezTo>
                    <a:pt x="6279" y="10795"/>
                    <a:pt x="6101" y="9794"/>
                    <a:pt x="5941" y="8913"/>
                  </a:cubicBezTo>
                  <a:cubicBezTo>
                    <a:pt x="6330" y="8837"/>
                    <a:pt x="6738" y="8751"/>
                    <a:pt x="7157" y="8654"/>
                  </a:cubicBezTo>
                  <a:cubicBezTo>
                    <a:pt x="7640" y="8543"/>
                    <a:pt x="8133" y="8403"/>
                    <a:pt x="8629" y="8250"/>
                  </a:cubicBezTo>
                  <a:close/>
                  <a:moveTo>
                    <a:pt x="4979" y="9085"/>
                  </a:moveTo>
                  <a:cubicBezTo>
                    <a:pt x="5285" y="9910"/>
                    <a:pt x="5612" y="10739"/>
                    <a:pt x="5873" y="11531"/>
                  </a:cubicBezTo>
                  <a:cubicBezTo>
                    <a:pt x="5927" y="11701"/>
                    <a:pt x="5982" y="11868"/>
                    <a:pt x="6036" y="12031"/>
                  </a:cubicBezTo>
                  <a:cubicBezTo>
                    <a:pt x="4950" y="12283"/>
                    <a:pt x="4300" y="12442"/>
                    <a:pt x="3923" y="12587"/>
                  </a:cubicBezTo>
                  <a:cubicBezTo>
                    <a:pt x="3891" y="12599"/>
                    <a:pt x="3859" y="12612"/>
                    <a:pt x="3830" y="12625"/>
                  </a:cubicBezTo>
                  <a:cubicBezTo>
                    <a:pt x="3825" y="12610"/>
                    <a:pt x="3821" y="12595"/>
                    <a:pt x="3815" y="12580"/>
                  </a:cubicBezTo>
                  <a:cubicBezTo>
                    <a:pt x="3408" y="11337"/>
                    <a:pt x="3053" y="10259"/>
                    <a:pt x="2741" y="9327"/>
                  </a:cubicBezTo>
                  <a:cubicBezTo>
                    <a:pt x="2729" y="9292"/>
                    <a:pt x="2719" y="9257"/>
                    <a:pt x="2707" y="9222"/>
                  </a:cubicBezTo>
                  <a:lnTo>
                    <a:pt x="2707" y="9222"/>
                  </a:lnTo>
                  <a:cubicBezTo>
                    <a:pt x="2827" y="9251"/>
                    <a:pt x="2993" y="9265"/>
                    <a:pt x="3198" y="9265"/>
                  </a:cubicBezTo>
                  <a:cubicBezTo>
                    <a:pt x="3636" y="9265"/>
                    <a:pt x="4253" y="9201"/>
                    <a:pt x="4979" y="9085"/>
                  </a:cubicBezTo>
                  <a:close/>
                  <a:moveTo>
                    <a:pt x="13405" y="529"/>
                  </a:moveTo>
                  <a:cubicBezTo>
                    <a:pt x="13430" y="529"/>
                    <a:pt x="13455" y="530"/>
                    <a:pt x="13479" y="530"/>
                  </a:cubicBezTo>
                  <a:cubicBezTo>
                    <a:pt x="13795" y="536"/>
                    <a:pt x="14084" y="582"/>
                    <a:pt x="14333" y="663"/>
                  </a:cubicBezTo>
                  <a:cubicBezTo>
                    <a:pt x="14584" y="744"/>
                    <a:pt x="14795" y="857"/>
                    <a:pt x="14965" y="982"/>
                  </a:cubicBezTo>
                  <a:cubicBezTo>
                    <a:pt x="15198" y="1154"/>
                    <a:pt x="15395" y="1373"/>
                    <a:pt x="15553" y="1621"/>
                  </a:cubicBezTo>
                  <a:cubicBezTo>
                    <a:pt x="15712" y="1869"/>
                    <a:pt x="15834" y="2142"/>
                    <a:pt x="15933" y="2426"/>
                  </a:cubicBezTo>
                  <a:cubicBezTo>
                    <a:pt x="16031" y="2710"/>
                    <a:pt x="16108" y="3002"/>
                    <a:pt x="16170" y="3297"/>
                  </a:cubicBezTo>
                  <a:cubicBezTo>
                    <a:pt x="16235" y="3595"/>
                    <a:pt x="16286" y="3891"/>
                    <a:pt x="16339" y="4193"/>
                  </a:cubicBezTo>
                  <a:cubicBezTo>
                    <a:pt x="16548" y="5392"/>
                    <a:pt x="16747" y="6551"/>
                    <a:pt x="16933" y="7667"/>
                  </a:cubicBezTo>
                  <a:cubicBezTo>
                    <a:pt x="17120" y="8783"/>
                    <a:pt x="17297" y="9859"/>
                    <a:pt x="17465" y="10889"/>
                  </a:cubicBezTo>
                  <a:cubicBezTo>
                    <a:pt x="17548" y="11403"/>
                    <a:pt x="17630" y="11907"/>
                    <a:pt x="17710" y="12400"/>
                  </a:cubicBezTo>
                  <a:cubicBezTo>
                    <a:pt x="17749" y="12646"/>
                    <a:pt x="17789" y="12890"/>
                    <a:pt x="17828" y="13131"/>
                  </a:cubicBezTo>
                  <a:cubicBezTo>
                    <a:pt x="17833" y="13160"/>
                    <a:pt x="17837" y="13191"/>
                    <a:pt x="17843" y="13221"/>
                  </a:cubicBezTo>
                  <a:lnTo>
                    <a:pt x="17849" y="13263"/>
                  </a:lnTo>
                  <a:lnTo>
                    <a:pt x="17850" y="13276"/>
                  </a:lnTo>
                  <a:cubicBezTo>
                    <a:pt x="17851" y="13293"/>
                    <a:pt x="17855" y="13311"/>
                    <a:pt x="17856" y="13329"/>
                  </a:cubicBezTo>
                  <a:cubicBezTo>
                    <a:pt x="17859" y="13361"/>
                    <a:pt x="17862" y="13393"/>
                    <a:pt x="17865" y="13425"/>
                  </a:cubicBezTo>
                  <a:cubicBezTo>
                    <a:pt x="17816" y="13433"/>
                    <a:pt x="17765" y="13441"/>
                    <a:pt x="17717" y="13449"/>
                  </a:cubicBezTo>
                  <a:lnTo>
                    <a:pt x="17710" y="13451"/>
                  </a:lnTo>
                  <a:lnTo>
                    <a:pt x="17705" y="13451"/>
                  </a:lnTo>
                  <a:cubicBezTo>
                    <a:pt x="17704" y="13451"/>
                    <a:pt x="17704" y="13451"/>
                    <a:pt x="17698" y="13452"/>
                  </a:cubicBezTo>
                  <a:lnTo>
                    <a:pt x="17633" y="13465"/>
                  </a:lnTo>
                  <a:cubicBezTo>
                    <a:pt x="17590" y="13475"/>
                    <a:pt x="17548" y="13484"/>
                    <a:pt x="17506" y="13492"/>
                  </a:cubicBezTo>
                  <a:cubicBezTo>
                    <a:pt x="17421" y="13511"/>
                    <a:pt x="17336" y="13528"/>
                    <a:pt x="17252" y="13548"/>
                  </a:cubicBezTo>
                  <a:cubicBezTo>
                    <a:pt x="16916" y="13620"/>
                    <a:pt x="16586" y="13691"/>
                    <a:pt x="16260" y="13760"/>
                  </a:cubicBezTo>
                  <a:cubicBezTo>
                    <a:pt x="16090" y="13797"/>
                    <a:pt x="15922" y="13834"/>
                    <a:pt x="15755" y="13870"/>
                  </a:cubicBezTo>
                  <a:cubicBezTo>
                    <a:pt x="15635" y="13365"/>
                    <a:pt x="14788" y="11188"/>
                    <a:pt x="14595" y="10384"/>
                  </a:cubicBezTo>
                  <a:cubicBezTo>
                    <a:pt x="14258" y="8971"/>
                    <a:pt x="14095" y="7726"/>
                    <a:pt x="13936" y="6659"/>
                  </a:cubicBezTo>
                  <a:cubicBezTo>
                    <a:pt x="15202" y="6297"/>
                    <a:pt x="16040" y="6035"/>
                    <a:pt x="16023" y="5958"/>
                  </a:cubicBezTo>
                  <a:cubicBezTo>
                    <a:pt x="15987" y="5799"/>
                    <a:pt x="15900" y="5752"/>
                    <a:pt x="15783" y="5752"/>
                  </a:cubicBezTo>
                  <a:cubicBezTo>
                    <a:pt x="15675" y="5752"/>
                    <a:pt x="15541" y="5792"/>
                    <a:pt x="15396" y="5821"/>
                  </a:cubicBezTo>
                  <a:cubicBezTo>
                    <a:pt x="15659" y="5712"/>
                    <a:pt x="15848" y="5582"/>
                    <a:pt x="15818" y="5449"/>
                  </a:cubicBezTo>
                  <a:cubicBezTo>
                    <a:pt x="15817" y="5444"/>
                    <a:pt x="15809" y="5441"/>
                    <a:pt x="15797" y="5441"/>
                  </a:cubicBezTo>
                  <a:cubicBezTo>
                    <a:pt x="15646" y="5441"/>
                    <a:pt x="14735" y="5772"/>
                    <a:pt x="13847" y="6080"/>
                  </a:cubicBezTo>
                  <a:cubicBezTo>
                    <a:pt x="13798" y="5784"/>
                    <a:pt x="13747" y="5504"/>
                    <a:pt x="13691" y="5239"/>
                  </a:cubicBezTo>
                  <a:cubicBezTo>
                    <a:pt x="13514" y="4422"/>
                    <a:pt x="13364" y="3736"/>
                    <a:pt x="13236" y="3161"/>
                  </a:cubicBezTo>
                  <a:cubicBezTo>
                    <a:pt x="14773" y="2700"/>
                    <a:pt x="15818" y="2367"/>
                    <a:pt x="15795" y="2284"/>
                  </a:cubicBezTo>
                  <a:cubicBezTo>
                    <a:pt x="15757" y="2133"/>
                    <a:pt x="15671" y="2086"/>
                    <a:pt x="15554" y="2086"/>
                  </a:cubicBezTo>
                  <a:cubicBezTo>
                    <a:pt x="15435" y="2086"/>
                    <a:pt x="15285" y="2134"/>
                    <a:pt x="15122" y="2169"/>
                  </a:cubicBezTo>
                  <a:cubicBezTo>
                    <a:pt x="15405" y="2051"/>
                    <a:pt x="15607" y="1914"/>
                    <a:pt x="15574" y="1780"/>
                  </a:cubicBezTo>
                  <a:cubicBezTo>
                    <a:pt x="15573" y="1776"/>
                    <a:pt x="15566" y="1774"/>
                    <a:pt x="15555" y="1774"/>
                  </a:cubicBezTo>
                  <a:cubicBezTo>
                    <a:pt x="15388" y="1774"/>
                    <a:pt x="14171" y="2236"/>
                    <a:pt x="13112" y="2610"/>
                  </a:cubicBezTo>
                  <a:cubicBezTo>
                    <a:pt x="12863" y="1518"/>
                    <a:pt x="12699" y="918"/>
                    <a:pt x="12543" y="603"/>
                  </a:cubicBezTo>
                  <a:cubicBezTo>
                    <a:pt x="12842" y="556"/>
                    <a:pt x="13133" y="529"/>
                    <a:pt x="13405" y="529"/>
                  </a:cubicBezTo>
                  <a:close/>
                  <a:moveTo>
                    <a:pt x="15381" y="13544"/>
                  </a:moveTo>
                  <a:lnTo>
                    <a:pt x="15381" y="13544"/>
                  </a:lnTo>
                  <a:cubicBezTo>
                    <a:pt x="15445" y="13699"/>
                    <a:pt x="15517" y="13829"/>
                    <a:pt x="15590" y="13905"/>
                  </a:cubicBezTo>
                  <a:cubicBezTo>
                    <a:pt x="15545" y="13915"/>
                    <a:pt x="15501" y="13926"/>
                    <a:pt x="15455" y="13935"/>
                  </a:cubicBezTo>
                  <a:cubicBezTo>
                    <a:pt x="15454" y="13825"/>
                    <a:pt x="15412" y="13689"/>
                    <a:pt x="15381" y="13544"/>
                  </a:cubicBezTo>
                  <a:close/>
                  <a:moveTo>
                    <a:pt x="14115" y="10645"/>
                  </a:moveTo>
                  <a:cubicBezTo>
                    <a:pt x="14577" y="12255"/>
                    <a:pt x="14953" y="13540"/>
                    <a:pt x="15142" y="14004"/>
                  </a:cubicBezTo>
                  <a:cubicBezTo>
                    <a:pt x="14884" y="14059"/>
                    <a:pt x="14632" y="14114"/>
                    <a:pt x="14381" y="14169"/>
                  </a:cubicBezTo>
                  <a:cubicBezTo>
                    <a:pt x="13347" y="14392"/>
                    <a:pt x="12372" y="14608"/>
                    <a:pt x="11441" y="14821"/>
                  </a:cubicBezTo>
                  <a:cubicBezTo>
                    <a:pt x="11469" y="14677"/>
                    <a:pt x="10742" y="12917"/>
                    <a:pt x="10391" y="11880"/>
                  </a:cubicBezTo>
                  <a:cubicBezTo>
                    <a:pt x="10538" y="11830"/>
                    <a:pt x="10683" y="11781"/>
                    <a:pt x="10826" y="11734"/>
                  </a:cubicBezTo>
                  <a:cubicBezTo>
                    <a:pt x="11809" y="11421"/>
                    <a:pt x="12698" y="11139"/>
                    <a:pt x="13339" y="10924"/>
                  </a:cubicBezTo>
                  <a:cubicBezTo>
                    <a:pt x="13673" y="10812"/>
                    <a:pt x="13939" y="10718"/>
                    <a:pt x="14115" y="10645"/>
                  </a:cubicBezTo>
                  <a:close/>
                  <a:moveTo>
                    <a:pt x="11055" y="14425"/>
                  </a:moveTo>
                  <a:lnTo>
                    <a:pt x="11055" y="14425"/>
                  </a:lnTo>
                  <a:cubicBezTo>
                    <a:pt x="11156" y="14651"/>
                    <a:pt x="11271" y="14818"/>
                    <a:pt x="11388" y="14832"/>
                  </a:cubicBezTo>
                  <a:cubicBezTo>
                    <a:pt x="11297" y="14853"/>
                    <a:pt x="11209" y="14872"/>
                    <a:pt x="11120" y="14894"/>
                  </a:cubicBezTo>
                  <a:cubicBezTo>
                    <a:pt x="11157" y="14778"/>
                    <a:pt x="11097" y="14610"/>
                    <a:pt x="11055" y="14425"/>
                  </a:cubicBezTo>
                  <a:close/>
                  <a:moveTo>
                    <a:pt x="9891" y="12063"/>
                  </a:moveTo>
                  <a:cubicBezTo>
                    <a:pt x="10341" y="13522"/>
                    <a:pt x="10697" y="14639"/>
                    <a:pt x="10858" y="14956"/>
                  </a:cubicBezTo>
                  <a:cubicBezTo>
                    <a:pt x="9696" y="15223"/>
                    <a:pt x="8599" y="15477"/>
                    <a:pt x="7565" y="15715"/>
                  </a:cubicBezTo>
                  <a:cubicBezTo>
                    <a:pt x="7648" y="15597"/>
                    <a:pt x="7570" y="15407"/>
                    <a:pt x="7516" y="15190"/>
                  </a:cubicBezTo>
                  <a:lnTo>
                    <a:pt x="7516" y="15190"/>
                  </a:lnTo>
                  <a:cubicBezTo>
                    <a:pt x="7625" y="15423"/>
                    <a:pt x="7750" y="15593"/>
                    <a:pt x="7870" y="15593"/>
                  </a:cubicBezTo>
                  <a:cubicBezTo>
                    <a:pt x="7882" y="15593"/>
                    <a:pt x="7893" y="15592"/>
                    <a:pt x="7904" y="15589"/>
                  </a:cubicBezTo>
                  <a:cubicBezTo>
                    <a:pt x="7982" y="15566"/>
                    <a:pt x="7360" y="14129"/>
                    <a:pt x="6950" y="13056"/>
                  </a:cubicBezTo>
                  <a:cubicBezTo>
                    <a:pt x="7059" y="13029"/>
                    <a:pt x="7168" y="13002"/>
                    <a:pt x="7279" y="12972"/>
                  </a:cubicBezTo>
                  <a:cubicBezTo>
                    <a:pt x="8134" y="12751"/>
                    <a:pt x="9024" y="12386"/>
                    <a:pt x="9891" y="12063"/>
                  </a:cubicBezTo>
                  <a:close/>
                  <a:moveTo>
                    <a:pt x="6416" y="13178"/>
                  </a:moveTo>
                  <a:cubicBezTo>
                    <a:pt x="6866" y="14534"/>
                    <a:pt x="7213" y="15536"/>
                    <a:pt x="7355" y="15764"/>
                  </a:cubicBezTo>
                  <a:cubicBezTo>
                    <a:pt x="6876" y="15876"/>
                    <a:pt x="6411" y="15983"/>
                    <a:pt x="5960" y="16086"/>
                  </a:cubicBezTo>
                  <a:cubicBezTo>
                    <a:pt x="5707" y="16145"/>
                    <a:pt x="5458" y="16202"/>
                    <a:pt x="5213" y="16260"/>
                  </a:cubicBezTo>
                  <a:cubicBezTo>
                    <a:pt x="5157" y="16273"/>
                    <a:pt x="5100" y="16285"/>
                    <a:pt x="5045" y="16299"/>
                  </a:cubicBezTo>
                  <a:lnTo>
                    <a:pt x="5040" y="16299"/>
                  </a:lnTo>
                  <a:lnTo>
                    <a:pt x="5029" y="16300"/>
                  </a:lnTo>
                  <a:lnTo>
                    <a:pt x="5028" y="16290"/>
                  </a:lnTo>
                  <a:lnTo>
                    <a:pt x="5027" y="16287"/>
                  </a:lnTo>
                  <a:cubicBezTo>
                    <a:pt x="5027" y="16286"/>
                    <a:pt x="5027" y="16285"/>
                    <a:pt x="5027" y="16285"/>
                  </a:cubicBezTo>
                  <a:lnTo>
                    <a:pt x="5027" y="16285"/>
                  </a:lnTo>
                  <a:cubicBezTo>
                    <a:pt x="5027" y="16285"/>
                    <a:pt x="5027" y="16286"/>
                    <a:pt x="5027" y="16286"/>
                  </a:cubicBezTo>
                  <a:cubicBezTo>
                    <a:pt x="5027" y="16286"/>
                    <a:pt x="5026" y="16281"/>
                    <a:pt x="5011" y="16235"/>
                  </a:cubicBezTo>
                  <a:cubicBezTo>
                    <a:pt x="4948" y="16042"/>
                    <a:pt x="4885" y="15851"/>
                    <a:pt x="4824" y="15663"/>
                  </a:cubicBezTo>
                  <a:cubicBezTo>
                    <a:pt x="4702" y="15287"/>
                    <a:pt x="4582" y="14924"/>
                    <a:pt x="4469" y="14570"/>
                  </a:cubicBezTo>
                  <a:cubicBezTo>
                    <a:pt x="4346" y="14196"/>
                    <a:pt x="4228" y="13836"/>
                    <a:pt x="4114" y="13486"/>
                  </a:cubicBezTo>
                  <a:lnTo>
                    <a:pt x="4114" y="13486"/>
                  </a:lnTo>
                  <a:cubicBezTo>
                    <a:pt x="4141" y="13487"/>
                    <a:pt x="4169" y="13488"/>
                    <a:pt x="4198" y="13488"/>
                  </a:cubicBezTo>
                  <a:cubicBezTo>
                    <a:pt x="4337" y="13488"/>
                    <a:pt x="4495" y="13479"/>
                    <a:pt x="4667" y="13464"/>
                  </a:cubicBezTo>
                  <a:cubicBezTo>
                    <a:pt x="5152" y="13422"/>
                    <a:pt x="5754" y="13323"/>
                    <a:pt x="6416" y="13178"/>
                  </a:cubicBezTo>
                  <a:close/>
                  <a:moveTo>
                    <a:pt x="13372" y="0"/>
                  </a:moveTo>
                  <a:cubicBezTo>
                    <a:pt x="13275" y="0"/>
                    <a:pt x="13178" y="3"/>
                    <a:pt x="13082" y="8"/>
                  </a:cubicBezTo>
                  <a:cubicBezTo>
                    <a:pt x="12769" y="25"/>
                    <a:pt x="12467" y="67"/>
                    <a:pt x="12172" y="121"/>
                  </a:cubicBezTo>
                  <a:cubicBezTo>
                    <a:pt x="11877" y="174"/>
                    <a:pt x="11591" y="240"/>
                    <a:pt x="11311" y="308"/>
                  </a:cubicBezTo>
                  <a:cubicBezTo>
                    <a:pt x="9091" y="857"/>
                    <a:pt x="7096" y="1352"/>
                    <a:pt x="5421" y="1772"/>
                  </a:cubicBezTo>
                  <a:cubicBezTo>
                    <a:pt x="3747" y="2193"/>
                    <a:pt x="2393" y="2538"/>
                    <a:pt x="1462" y="2785"/>
                  </a:cubicBezTo>
                  <a:cubicBezTo>
                    <a:pt x="528" y="3032"/>
                    <a:pt x="17" y="3182"/>
                    <a:pt x="23" y="3211"/>
                  </a:cubicBezTo>
                  <a:cubicBezTo>
                    <a:pt x="44" y="3302"/>
                    <a:pt x="154" y="3339"/>
                    <a:pt x="330" y="3339"/>
                  </a:cubicBezTo>
                  <a:cubicBezTo>
                    <a:pt x="751" y="3339"/>
                    <a:pt x="1550" y="3128"/>
                    <a:pt x="2424" y="2930"/>
                  </a:cubicBezTo>
                  <a:lnTo>
                    <a:pt x="2424" y="2930"/>
                  </a:lnTo>
                  <a:cubicBezTo>
                    <a:pt x="1488" y="3190"/>
                    <a:pt x="744" y="3430"/>
                    <a:pt x="544" y="3581"/>
                  </a:cubicBezTo>
                  <a:cubicBezTo>
                    <a:pt x="439" y="3453"/>
                    <a:pt x="353" y="3411"/>
                    <a:pt x="267" y="3411"/>
                  </a:cubicBezTo>
                  <a:cubicBezTo>
                    <a:pt x="231" y="3411"/>
                    <a:pt x="195" y="3419"/>
                    <a:pt x="159" y="3430"/>
                  </a:cubicBezTo>
                  <a:cubicBezTo>
                    <a:pt x="1" y="3483"/>
                    <a:pt x="349" y="4976"/>
                    <a:pt x="1049" y="7432"/>
                  </a:cubicBezTo>
                  <a:cubicBezTo>
                    <a:pt x="1399" y="8660"/>
                    <a:pt x="1839" y="10127"/>
                    <a:pt x="2347" y="11776"/>
                  </a:cubicBezTo>
                  <a:cubicBezTo>
                    <a:pt x="2600" y="12600"/>
                    <a:pt x="2871" y="13469"/>
                    <a:pt x="3158" y="14376"/>
                  </a:cubicBezTo>
                  <a:cubicBezTo>
                    <a:pt x="3301" y="14828"/>
                    <a:pt x="3448" y="15291"/>
                    <a:pt x="3598" y="15763"/>
                  </a:cubicBezTo>
                  <a:cubicBezTo>
                    <a:pt x="3674" y="15998"/>
                    <a:pt x="3750" y="16235"/>
                    <a:pt x="3826" y="16476"/>
                  </a:cubicBezTo>
                  <a:cubicBezTo>
                    <a:pt x="3884" y="16652"/>
                    <a:pt x="3940" y="16829"/>
                    <a:pt x="3998" y="17008"/>
                  </a:cubicBezTo>
                  <a:cubicBezTo>
                    <a:pt x="4076" y="17245"/>
                    <a:pt x="4154" y="17485"/>
                    <a:pt x="4232" y="17724"/>
                  </a:cubicBezTo>
                  <a:cubicBezTo>
                    <a:pt x="5178" y="17506"/>
                    <a:pt x="6145" y="17282"/>
                    <a:pt x="7134" y="17053"/>
                  </a:cubicBezTo>
                  <a:cubicBezTo>
                    <a:pt x="7938" y="16865"/>
                    <a:pt x="8757" y="16674"/>
                    <a:pt x="9588" y="16478"/>
                  </a:cubicBezTo>
                  <a:cubicBezTo>
                    <a:pt x="11027" y="16139"/>
                    <a:pt x="12498" y="15778"/>
                    <a:pt x="13987" y="15403"/>
                  </a:cubicBezTo>
                  <a:cubicBezTo>
                    <a:pt x="14733" y="15214"/>
                    <a:pt x="15482" y="15025"/>
                    <a:pt x="16234" y="14834"/>
                  </a:cubicBezTo>
                  <a:cubicBezTo>
                    <a:pt x="16610" y="14737"/>
                    <a:pt x="16987" y="14640"/>
                    <a:pt x="17365" y="14543"/>
                  </a:cubicBezTo>
                  <a:cubicBezTo>
                    <a:pt x="17555" y="14495"/>
                    <a:pt x="17744" y="14446"/>
                    <a:pt x="17935" y="14397"/>
                  </a:cubicBezTo>
                  <a:cubicBezTo>
                    <a:pt x="18278" y="14313"/>
                    <a:pt x="18620" y="14227"/>
                    <a:pt x="18962" y="14142"/>
                  </a:cubicBezTo>
                  <a:cubicBezTo>
                    <a:pt x="18891" y="13779"/>
                    <a:pt x="18818" y="13414"/>
                    <a:pt x="18747" y="13050"/>
                  </a:cubicBezTo>
                  <a:lnTo>
                    <a:pt x="18618" y="12428"/>
                  </a:lnTo>
                  <a:cubicBezTo>
                    <a:pt x="18532" y="12014"/>
                    <a:pt x="18447" y="11600"/>
                    <a:pt x="18362" y="11185"/>
                  </a:cubicBezTo>
                  <a:cubicBezTo>
                    <a:pt x="18192" y="10357"/>
                    <a:pt x="18021" y="9531"/>
                    <a:pt x="17851" y="8710"/>
                  </a:cubicBezTo>
                  <a:cubicBezTo>
                    <a:pt x="17514" y="7068"/>
                    <a:pt x="17185" y="5446"/>
                    <a:pt x="16877" y="3866"/>
                  </a:cubicBezTo>
                  <a:cubicBezTo>
                    <a:pt x="16813" y="3539"/>
                    <a:pt x="16745" y="3211"/>
                    <a:pt x="16659" y="2886"/>
                  </a:cubicBezTo>
                  <a:cubicBezTo>
                    <a:pt x="16573" y="2560"/>
                    <a:pt x="16470" y="2237"/>
                    <a:pt x="16331" y="1922"/>
                  </a:cubicBezTo>
                  <a:cubicBezTo>
                    <a:pt x="16194" y="1610"/>
                    <a:pt x="16020" y="1308"/>
                    <a:pt x="15797" y="1039"/>
                  </a:cubicBezTo>
                  <a:cubicBezTo>
                    <a:pt x="15576" y="770"/>
                    <a:pt x="15300" y="541"/>
                    <a:pt x="14998" y="375"/>
                  </a:cubicBezTo>
                  <a:cubicBezTo>
                    <a:pt x="14695" y="209"/>
                    <a:pt x="14368" y="106"/>
                    <a:pt x="14042" y="52"/>
                  </a:cubicBezTo>
                  <a:cubicBezTo>
                    <a:pt x="13817" y="15"/>
                    <a:pt x="13593" y="0"/>
                    <a:pt x="13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 name="Google Shape;349;p16"/>
          <p:cNvGrpSpPr/>
          <p:nvPr/>
        </p:nvGrpSpPr>
        <p:grpSpPr>
          <a:xfrm rot="1921853">
            <a:off x="805943" y="3804235"/>
            <a:ext cx="194934" cy="953317"/>
            <a:chOff x="2818550" y="1130525"/>
            <a:chExt cx="194925" cy="953275"/>
          </a:xfrm>
        </p:grpSpPr>
        <p:sp>
          <p:nvSpPr>
            <p:cNvPr id="350" name="Google Shape;350;p16"/>
            <p:cNvSpPr/>
            <p:nvPr/>
          </p:nvSpPr>
          <p:spPr>
            <a:xfrm>
              <a:off x="2839875" y="1130525"/>
              <a:ext cx="173600" cy="926000"/>
            </a:xfrm>
            <a:custGeom>
              <a:avLst/>
              <a:gdLst/>
              <a:ahLst/>
              <a:cxnLst/>
              <a:rect l="l" t="t" r="r" b="b"/>
              <a:pathLst>
                <a:path w="6944" h="37040" extrusionOk="0">
                  <a:moveTo>
                    <a:pt x="4068" y="0"/>
                  </a:moveTo>
                  <a:cubicBezTo>
                    <a:pt x="3931" y="0"/>
                    <a:pt x="3788" y="5"/>
                    <a:pt x="3642" y="16"/>
                  </a:cubicBezTo>
                  <a:cubicBezTo>
                    <a:pt x="3049" y="60"/>
                    <a:pt x="2410" y="356"/>
                    <a:pt x="1820" y="470"/>
                  </a:cubicBezTo>
                  <a:cubicBezTo>
                    <a:pt x="812" y="667"/>
                    <a:pt x="0" y="823"/>
                    <a:pt x="10" y="949"/>
                  </a:cubicBezTo>
                  <a:cubicBezTo>
                    <a:pt x="27" y="1189"/>
                    <a:pt x="89" y="1220"/>
                    <a:pt x="170" y="1220"/>
                  </a:cubicBezTo>
                  <a:cubicBezTo>
                    <a:pt x="198" y="1220"/>
                    <a:pt x="228" y="1216"/>
                    <a:pt x="259" y="1216"/>
                  </a:cubicBezTo>
                  <a:cubicBezTo>
                    <a:pt x="260" y="1216"/>
                    <a:pt x="261" y="1216"/>
                    <a:pt x="262" y="1216"/>
                  </a:cubicBezTo>
                  <a:cubicBezTo>
                    <a:pt x="154" y="1273"/>
                    <a:pt x="75" y="1366"/>
                    <a:pt x="86" y="1509"/>
                  </a:cubicBezTo>
                  <a:cubicBezTo>
                    <a:pt x="87" y="1520"/>
                    <a:pt x="98" y="1525"/>
                    <a:pt x="117" y="1525"/>
                  </a:cubicBezTo>
                  <a:cubicBezTo>
                    <a:pt x="297" y="1525"/>
                    <a:pt x="1196" y="1112"/>
                    <a:pt x="1525" y="1088"/>
                  </a:cubicBezTo>
                  <a:cubicBezTo>
                    <a:pt x="1617" y="1081"/>
                    <a:pt x="1708" y="1078"/>
                    <a:pt x="1797" y="1078"/>
                  </a:cubicBezTo>
                  <a:cubicBezTo>
                    <a:pt x="2492" y="1078"/>
                    <a:pt x="3073" y="1263"/>
                    <a:pt x="3537" y="1263"/>
                  </a:cubicBezTo>
                  <a:cubicBezTo>
                    <a:pt x="3548" y="1263"/>
                    <a:pt x="3560" y="1262"/>
                    <a:pt x="3571" y="1262"/>
                  </a:cubicBezTo>
                  <a:cubicBezTo>
                    <a:pt x="4859" y="1235"/>
                    <a:pt x="5330" y="1231"/>
                    <a:pt x="5485" y="1019"/>
                  </a:cubicBezTo>
                  <a:lnTo>
                    <a:pt x="5485" y="1019"/>
                  </a:lnTo>
                  <a:cubicBezTo>
                    <a:pt x="5469" y="1157"/>
                    <a:pt x="5456" y="1323"/>
                    <a:pt x="5447" y="1517"/>
                  </a:cubicBezTo>
                  <a:cubicBezTo>
                    <a:pt x="5431" y="1830"/>
                    <a:pt x="5424" y="2213"/>
                    <a:pt x="5424" y="2654"/>
                  </a:cubicBezTo>
                  <a:cubicBezTo>
                    <a:pt x="5424" y="2876"/>
                    <a:pt x="5424" y="3111"/>
                    <a:pt x="5425" y="3362"/>
                  </a:cubicBezTo>
                  <a:cubicBezTo>
                    <a:pt x="5426" y="3612"/>
                    <a:pt x="5429" y="3876"/>
                    <a:pt x="5435" y="4153"/>
                  </a:cubicBezTo>
                  <a:cubicBezTo>
                    <a:pt x="5447" y="4706"/>
                    <a:pt x="5461" y="5313"/>
                    <a:pt x="5475" y="5963"/>
                  </a:cubicBezTo>
                  <a:cubicBezTo>
                    <a:pt x="5483" y="6287"/>
                    <a:pt x="5493" y="6624"/>
                    <a:pt x="5504" y="6969"/>
                  </a:cubicBezTo>
                  <a:cubicBezTo>
                    <a:pt x="5509" y="7143"/>
                    <a:pt x="5515" y="7317"/>
                    <a:pt x="5520" y="7494"/>
                  </a:cubicBezTo>
                  <a:cubicBezTo>
                    <a:pt x="5523" y="7671"/>
                    <a:pt x="5528" y="7851"/>
                    <a:pt x="5533" y="8033"/>
                  </a:cubicBezTo>
                  <a:cubicBezTo>
                    <a:pt x="5543" y="8397"/>
                    <a:pt x="5554" y="8771"/>
                    <a:pt x="5566" y="9150"/>
                  </a:cubicBezTo>
                  <a:cubicBezTo>
                    <a:pt x="5573" y="9342"/>
                    <a:pt x="5579" y="9534"/>
                    <a:pt x="5585" y="9727"/>
                  </a:cubicBezTo>
                  <a:cubicBezTo>
                    <a:pt x="5591" y="9921"/>
                    <a:pt x="5596" y="10116"/>
                    <a:pt x="5600" y="10314"/>
                  </a:cubicBezTo>
                  <a:cubicBezTo>
                    <a:pt x="5620" y="11103"/>
                    <a:pt x="5652" y="11920"/>
                    <a:pt x="5670" y="12754"/>
                  </a:cubicBezTo>
                  <a:cubicBezTo>
                    <a:pt x="5683" y="13243"/>
                    <a:pt x="5699" y="13739"/>
                    <a:pt x="5719" y="14239"/>
                  </a:cubicBezTo>
                  <a:cubicBezTo>
                    <a:pt x="5735" y="14739"/>
                    <a:pt x="5752" y="15244"/>
                    <a:pt x="5772" y="15752"/>
                  </a:cubicBezTo>
                  <a:cubicBezTo>
                    <a:pt x="5783" y="16006"/>
                    <a:pt x="5794" y="16261"/>
                    <a:pt x="5804" y="16517"/>
                  </a:cubicBezTo>
                  <a:cubicBezTo>
                    <a:pt x="5813" y="16772"/>
                    <a:pt x="5822" y="17029"/>
                    <a:pt x="5831" y="17287"/>
                  </a:cubicBezTo>
                  <a:cubicBezTo>
                    <a:pt x="5849" y="17801"/>
                    <a:pt x="5870" y="18316"/>
                    <a:pt x="5888" y="18831"/>
                  </a:cubicBezTo>
                  <a:cubicBezTo>
                    <a:pt x="5903" y="19347"/>
                    <a:pt x="5919" y="19863"/>
                    <a:pt x="5934" y="20376"/>
                  </a:cubicBezTo>
                  <a:cubicBezTo>
                    <a:pt x="5941" y="20633"/>
                    <a:pt x="5950" y="20891"/>
                    <a:pt x="5956" y="21146"/>
                  </a:cubicBezTo>
                  <a:cubicBezTo>
                    <a:pt x="5960" y="21403"/>
                    <a:pt x="5965" y="21658"/>
                    <a:pt x="5969" y="21913"/>
                  </a:cubicBezTo>
                  <a:cubicBezTo>
                    <a:pt x="5977" y="22422"/>
                    <a:pt x="5987" y="22929"/>
                    <a:pt x="5989" y="23430"/>
                  </a:cubicBezTo>
                  <a:cubicBezTo>
                    <a:pt x="5989" y="23931"/>
                    <a:pt x="5988" y="24428"/>
                    <a:pt x="5984" y="24918"/>
                  </a:cubicBezTo>
                  <a:cubicBezTo>
                    <a:pt x="5968" y="26593"/>
                    <a:pt x="5930" y="28188"/>
                    <a:pt x="5885" y="29636"/>
                  </a:cubicBezTo>
                  <a:cubicBezTo>
                    <a:pt x="5880" y="29818"/>
                    <a:pt x="5874" y="29997"/>
                    <a:pt x="5870" y="30173"/>
                  </a:cubicBezTo>
                  <a:cubicBezTo>
                    <a:pt x="5863" y="30349"/>
                    <a:pt x="5856" y="30525"/>
                    <a:pt x="5849" y="30696"/>
                  </a:cubicBezTo>
                  <a:cubicBezTo>
                    <a:pt x="5837" y="31040"/>
                    <a:pt x="5824" y="31373"/>
                    <a:pt x="5812" y="31695"/>
                  </a:cubicBezTo>
                  <a:cubicBezTo>
                    <a:pt x="5807" y="31857"/>
                    <a:pt x="5800" y="32014"/>
                    <a:pt x="5795" y="32170"/>
                  </a:cubicBezTo>
                  <a:cubicBezTo>
                    <a:pt x="5789" y="32326"/>
                    <a:pt x="5784" y="32477"/>
                    <a:pt x="5775" y="32628"/>
                  </a:cubicBezTo>
                  <a:cubicBezTo>
                    <a:pt x="5762" y="32928"/>
                    <a:pt x="5748" y="33213"/>
                    <a:pt x="5737" y="33487"/>
                  </a:cubicBezTo>
                  <a:cubicBezTo>
                    <a:pt x="5714" y="34035"/>
                    <a:pt x="5693" y="34531"/>
                    <a:pt x="5673" y="34966"/>
                  </a:cubicBezTo>
                  <a:cubicBezTo>
                    <a:pt x="5654" y="35402"/>
                    <a:pt x="5638" y="35776"/>
                    <a:pt x="5627" y="36083"/>
                  </a:cubicBezTo>
                  <a:cubicBezTo>
                    <a:pt x="5607" y="36695"/>
                    <a:pt x="5609" y="37035"/>
                    <a:pt x="5640" y="37039"/>
                  </a:cubicBezTo>
                  <a:cubicBezTo>
                    <a:pt x="5646" y="37039"/>
                    <a:pt x="5652" y="37039"/>
                    <a:pt x="5658" y="37039"/>
                  </a:cubicBezTo>
                  <a:cubicBezTo>
                    <a:pt x="5966" y="37039"/>
                    <a:pt x="5973" y="36330"/>
                    <a:pt x="6046" y="35539"/>
                  </a:cubicBezTo>
                  <a:lnTo>
                    <a:pt x="6046" y="35539"/>
                  </a:lnTo>
                  <a:cubicBezTo>
                    <a:pt x="6035" y="36282"/>
                    <a:pt x="6078" y="36851"/>
                    <a:pt x="6219" y="36863"/>
                  </a:cubicBezTo>
                  <a:cubicBezTo>
                    <a:pt x="6219" y="36863"/>
                    <a:pt x="6219" y="36863"/>
                    <a:pt x="6219" y="36863"/>
                  </a:cubicBezTo>
                  <a:cubicBezTo>
                    <a:pt x="6247" y="36863"/>
                    <a:pt x="6277" y="36410"/>
                    <a:pt x="6310" y="35693"/>
                  </a:cubicBezTo>
                  <a:cubicBezTo>
                    <a:pt x="6318" y="35512"/>
                    <a:pt x="6326" y="35317"/>
                    <a:pt x="6336" y="35107"/>
                  </a:cubicBezTo>
                  <a:cubicBezTo>
                    <a:pt x="6339" y="35002"/>
                    <a:pt x="6344" y="34893"/>
                    <a:pt x="6349" y="34782"/>
                  </a:cubicBezTo>
                  <a:cubicBezTo>
                    <a:pt x="6352" y="34671"/>
                    <a:pt x="6355" y="34556"/>
                    <a:pt x="6359" y="34440"/>
                  </a:cubicBezTo>
                  <a:cubicBezTo>
                    <a:pt x="6370" y="33971"/>
                    <a:pt x="6384" y="33460"/>
                    <a:pt x="6397" y="32931"/>
                  </a:cubicBezTo>
                  <a:cubicBezTo>
                    <a:pt x="6402" y="32798"/>
                    <a:pt x="6404" y="32664"/>
                    <a:pt x="6408" y="32530"/>
                  </a:cubicBezTo>
                  <a:cubicBezTo>
                    <a:pt x="6411" y="32396"/>
                    <a:pt x="6412" y="32260"/>
                    <a:pt x="6415" y="32125"/>
                  </a:cubicBezTo>
                  <a:cubicBezTo>
                    <a:pt x="6419" y="31853"/>
                    <a:pt x="6423" y="31580"/>
                    <a:pt x="6428" y="31309"/>
                  </a:cubicBezTo>
                  <a:cubicBezTo>
                    <a:pt x="6436" y="30764"/>
                    <a:pt x="6450" y="30227"/>
                    <a:pt x="6452" y="29717"/>
                  </a:cubicBezTo>
                  <a:cubicBezTo>
                    <a:pt x="6457" y="29209"/>
                    <a:pt x="6465" y="28727"/>
                    <a:pt x="6474" y="28299"/>
                  </a:cubicBezTo>
                  <a:cubicBezTo>
                    <a:pt x="6484" y="27871"/>
                    <a:pt x="6489" y="27495"/>
                    <a:pt x="6500" y="27195"/>
                  </a:cubicBezTo>
                  <a:cubicBezTo>
                    <a:pt x="6514" y="26851"/>
                    <a:pt x="6529" y="26510"/>
                    <a:pt x="6542" y="26174"/>
                  </a:cubicBezTo>
                  <a:cubicBezTo>
                    <a:pt x="6551" y="26005"/>
                    <a:pt x="6557" y="25839"/>
                    <a:pt x="6565" y="25672"/>
                  </a:cubicBezTo>
                  <a:cubicBezTo>
                    <a:pt x="6572" y="25508"/>
                    <a:pt x="6578" y="25342"/>
                    <a:pt x="6584" y="25178"/>
                  </a:cubicBezTo>
                  <a:cubicBezTo>
                    <a:pt x="6610" y="24525"/>
                    <a:pt x="6639" y="23887"/>
                    <a:pt x="6667" y="23266"/>
                  </a:cubicBezTo>
                  <a:cubicBezTo>
                    <a:pt x="6692" y="22646"/>
                    <a:pt x="6717" y="22041"/>
                    <a:pt x="6745" y="21455"/>
                  </a:cubicBezTo>
                  <a:cubicBezTo>
                    <a:pt x="6752" y="21309"/>
                    <a:pt x="6758" y="21162"/>
                    <a:pt x="6766" y="21017"/>
                  </a:cubicBezTo>
                  <a:cubicBezTo>
                    <a:pt x="6771" y="20872"/>
                    <a:pt x="6777" y="20729"/>
                    <a:pt x="6782" y="20586"/>
                  </a:cubicBezTo>
                  <a:cubicBezTo>
                    <a:pt x="6793" y="20300"/>
                    <a:pt x="6804" y="20019"/>
                    <a:pt x="6815" y="19741"/>
                  </a:cubicBezTo>
                  <a:cubicBezTo>
                    <a:pt x="6826" y="19463"/>
                    <a:pt x="6838" y="19191"/>
                    <a:pt x="6849" y="18921"/>
                  </a:cubicBezTo>
                  <a:cubicBezTo>
                    <a:pt x="6859" y="18651"/>
                    <a:pt x="6866" y="18386"/>
                    <a:pt x="6874" y="18123"/>
                  </a:cubicBezTo>
                  <a:cubicBezTo>
                    <a:pt x="6889" y="17599"/>
                    <a:pt x="6903" y="17091"/>
                    <a:pt x="6918" y="16598"/>
                  </a:cubicBezTo>
                  <a:cubicBezTo>
                    <a:pt x="6929" y="16105"/>
                    <a:pt x="6933" y="15626"/>
                    <a:pt x="6938" y="15163"/>
                  </a:cubicBezTo>
                  <a:cubicBezTo>
                    <a:pt x="6938" y="14694"/>
                    <a:pt x="6943" y="14245"/>
                    <a:pt x="6932" y="13810"/>
                  </a:cubicBezTo>
                  <a:cubicBezTo>
                    <a:pt x="6925" y="13417"/>
                    <a:pt x="6917" y="13035"/>
                    <a:pt x="6911" y="12664"/>
                  </a:cubicBezTo>
                  <a:cubicBezTo>
                    <a:pt x="6902" y="12294"/>
                    <a:pt x="6898" y="11934"/>
                    <a:pt x="6887" y="11585"/>
                  </a:cubicBezTo>
                  <a:cubicBezTo>
                    <a:pt x="6868" y="10886"/>
                    <a:pt x="6847" y="10232"/>
                    <a:pt x="6830" y="9619"/>
                  </a:cubicBezTo>
                  <a:cubicBezTo>
                    <a:pt x="6779" y="8392"/>
                    <a:pt x="6741" y="7328"/>
                    <a:pt x="6685" y="6409"/>
                  </a:cubicBezTo>
                  <a:cubicBezTo>
                    <a:pt x="6658" y="5948"/>
                    <a:pt x="6634" y="5524"/>
                    <a:pt x="6611" y="5132"/>
                  </a:cubicBezTo>
                  <a:cubicBezTo>
                    <a:pt x="6585" y="4739"/>
                    <a:pt x="6557" y="4382"/>
                    <a:pt x="6532" y="4054"/>
                  </a:cubicBezTo>
                  <a:cubicBezTo>
                    <a:pt x="6506" y="3724"/>
                    <a:pt x="6481" y="3427"/>
                    <a:pt x="6456" y="3155"/>
                  </a:cubicBezTo>
                  <a:cubicBezTo>
                    <a:pt x="6444" y="3020"/>
                    <a:pt x="6431" y="2891"/>
                    <a:pt x="6420" y="2768"/>
                  </a:cubicBezTo>
                  <a:cubicBezTo>
                    <a:pt x="6407" y="2646"/>
                    <a:pt x="6393" y="2531"/>
                    <a:pt x="6381" y="2420"/>
                  </a:cubicBezTo>
                  <a:cubicBezTo>
                    <a:pt x="6184" y="775"/>
                    <a:pt x="6010" y="526"/>
                    <a:pt x="5704" y="526"/>
                  </a:cubicBezTo>
                  <a:cubicBezTo>
                    <a:pt x="5684" y="526"/>
                    <a:pt x="5664" y="527"/>
                    <a:pt x="5643" y="528"/>
                  </a:cubicBezTo>
                  <a:cubicBezTo>
                    <a:pt x="5607" y="532"/>
                    <a:pt x="5576" y="577"/>
                    <a:pt x="5549" y="662"/>
                  </a:cubicBezTo>
                  <a:cubicBezTo>
                    <a:pt x="5548" y="623"/>
                    <a:pt x="5544" y="582"/>
                    <a:pt x="5542" y="538"/>
                  </a:cubicBezTo>
                  <a:cubicBezTo>
                    <a:pt x="5516" y="187"/>
                    <a:pt x="4886" y="0"/>
                    <a:pt x="4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6"/>
            <p:cNvSpPr/>
            <p:nvPr/>
          </p:nvSpPr>
          <p:spPr>
            <a:xfrm>
              <a:off x="2818550" y="1166525"/>
              <a:ext cx="140350" cy="917275"/>
            </a:xfrm>
            <a:custGeom>
              <a:avLst/>
              <a:gdLst/>
              <a:ahLst/>
              <a:cxnLst/>
              <a:rect l="l" t="t" r="r" b="b"/>
              <a:pathLst>
                <a:path w="5614" h="36691" extrusionOk="0">
                  <a:moveTo>
                    <a:pt x="656" y="1"/>
                  </a:moveTo>
                  <a:cubicBezTo>
                    <a:pt x="655" y="1"/>
                    <a:pt x="654" y="1"/>
                    <a:pt x="653" y="1"/>
                  </a:cubicBezTo>
                  <a:cubicBezTo>
                    <a:pt x="241" y="1"/>
                    <a:pt x="0" y="5382"/>
                    <a:pt x="10" y="11910"/>
                  </a:cubicBezTo>
                  <a:cubicBezTo>
                    <a:pt x="15" y="15730"/>
                    <a:pt x="270" y="19961"/>
                    <a:pt x="347" y="23783"/>
                  </a:cubicBezTo>
                  <a:cubicBezTo>
                    <a:pt x="478" y="30318"/>
                    <a:pt x="583" y="35594"/>
                    <a:pt x="707" y="35594"/>
                  </a:cubicBezTo>
                  <a:cubicBezTo>
                    <a:pt x="1034" y="35594"/>
                    <a:pt x="981" y="34894"/>
                    <a:pt x="989" y="34108"/>
                  </a:cubicBezTo>
                  <a:lnTo>
                    <a:pt x="989" y="34108"/>
                  </a:lnTo>
                  <a:cubicBezTo>
                    <a:pt x="1026" y="34651"/>
                    <a:pt x="1085" y="35096"/>
                    <a:pt x="1174" y="35281"/>
                  </a:cubicBezTo>
                  <a:cubicBezTo>
                    <a:pt x="1098" y="35361"/>
                    <a:pt x="1050" y="35498"/>
                    <a:pt x="993" y="35698"/>
                  </a:cubicBezTo>
                  <a:cubicBezTo>
                    <a:pt x="965" y="35796"/>
                    <a:pt x="982" y="35897"/>
                    <a:pt x="1040" y="35997"/>
                  </a:cubicBezTo>
                  <a:cubicBezTo>
                    <a:pt x="1068" y="36047"/>
                    <a:pt x="1107" y="36096"/>
                    <a:pt x="1155" y="36144"/>
                  </a:cubicBezTo>
                  <a:cubicBezTo>
                    <a:pt x="1202" y="36193"/>
                    <a:pt x="1260" y="36239"/>
                    <a:pt x="1325" y="36284"/>
                  </a:cubicBezTo>
                  <a:cubicBezTo>
                    <a:pt x="1584" y="36465"/>
                    <a:pt x="1977" y="36610"/>
                    <a:pt x="2425" y="36672"/>
                  </a:cubicBezTo>
                  <a:cubicBezTo>
                    <a:pt x="2490" y="36682"/>
                    <a:pt x="2556" y="36687"/>
                    <a:pt x="2625" y="36690"/>
                  </a:cubicBezTo>
                  <a:cubicBezTo>
                    <a:pt x="2634" y="36690"/>
                    <a:pt x="2643" y="36690"/>
                    <a:pt x="2652" y="36690"/>
                  </a:cubicBezTo>
                  <a:cubicBezTo>
                    <a:pt x="2712" y="36690"/>
                    <a:pt x="2770" y="36688"/>
                    <a:pt x="2831" y="36685"/>
                  </a:cubicBezTo>
                  <a:lnTo>
                    <a:pt x="2936" y="36676"/>
                  </a:lnTo>
                  <a:cubicBezTo>
                    <a:pt x="2971" y="36672"/>
                    <a:pt x="3006" y="36669"/>
                    <a:pt x="3040" y="36663"/>
                  </a:cubicBezTo>
                  <a:cubicBezTo>
                    <a:pt x="3110" y="36654"/>
                    <a:pt x="3180" y="36643"/>
                    <a:pt x="3252" y="36631"/>
                  </a:cubicBezTo>
                  <a:cubicBezTo>
                    <a:pt x="3391" y="36604"/>
                    <a:pt x="3531" y="36577"/>
                    <a:pt x="3667" y="36547"/>
                  </a:cubicBezTo>
                  <a:cubicBezTo>
                    <a:pt x="3735" y="36534"/>
                    <a:pt x="3802" y="36520"/>
                    <a:pt x="3868" y="36510"/>
                  </a:cubicBezTo>
                  <a:cubicBezTo>
                    <a:pt x="3933" y="36498"/>
                    <a:pt x="4000" y="36487"/>
                    <a:pt x="4064" y="36479"/>
                  </a:cubicBezTo>
                  <a:cubicBezTo>
                    <a:pt x="4505" y="36423"/>
                    <a:pt x="4897" y="36347"/>
                    <a:pt x="5175" y="36268"/>
                  </a:cubicBezTo>
                  <a:cubicBezTo>
                    <a:pt x="5245" y="36248"/>
                    <a:pt x="5306" y="36230"/>
                    <a:pt x="5361" y="36210"/>
                  </a:cubicBezTo>
                  <a:cubicBezTo>
                    <a:pt x="5417" y="36191"/>
                    <a:pt x="5462" y="36171"/>
                    <a:pt x="5499" y="36153"/>
                  </a:cubicBezTo>
                  <a:cubicBezTo>
                    <a:pt x="5575" y="36115"/>
                    <a:pt x="5613" y="36081"/>
                    <a:pt x="5610" y="36051"/>
                  </a:cubicBezTo>
                  <a:cubicBezTo>
                    <a:pt x="5579" y="35816"/>
                    <a:pt x="5528" y="35783"/>
                    <a:pt x="5463" y="35783"/>
                  </a:cubicBezTo>
                  <a:cubicBezTo>
                    <a:pt x="5438" y="35783"/>
                    <a:pt x="5412" y="35787"/>
                    <a:pt x="5384" y="35788"/>
                  </a:cubicBezTo>
                  <a:cubicBezTo>
                    <a:pt x="5470" y="35730"/>
                    <a:pt x="5529" y="35634"/>
                    <a:pt x="5511" y="35493"/>
                  </a:cubicBezTo>
                  <a:cubicBezTo>
                    <a:pt x="5510" y="35483"/>
                    <a:pt x="5501" y="35478"/>
                    <a:pt x="5487" y="35478"/>
                  </a:cubicBezTo>
                  <a:cubicBezTo>
                    <a:pt x="5424" y="35478"/>
                    <a:pt x="5250" y="35564"/>
                    <a:pt x="5046" y="35655"/>
                  </a:cubicBezTo>
                  <a:cubicBezTo>
                    <a:pt x="4983" y="35685"/>
                    <a:pt x="4917" y="35709"/>
                    <a:pt x="4853" y="35738"/>
                  </a:cubicBezTo>
                  <a:cubicBezTo>
                    <a:pt x="4786" y="35765"/>
                    <a:pt x="4722" y="35792"/>
                    <a:pt x="4659" y="35811"/>
                  </a:cubicBezTo>
                  <a:cubicBezTo>
                    <a:pt x="4536" y="35853"/>
                    <a:pt x="4427" y="35884"/>
                    <a:pt x="4351" y="35884"/>
                  </a:cubicBezTo>
                  <a:cubicBezTo>
                    <a:pt x="4350" y="35884"/>
                    <a:pt x="4349" y="35884"/>
                    <a:pt x="4348" y="35884"/>
                  </a:cubicBezTo>
                  <a:cubicBezTo>
                    <a:pt x="4334" y="35885"/>
                    <a:pt x="4321" y="35885"/>
                    <a:pt x="4307" y="35885"/>
                  </a:cubicBezTo>
                  <a:cubicBezTo>
                    <a:pt x="4150" y="35885"/>
                    <a:pt x="3999" y="35863"/>
                    <a:pt x="3859" y="35835"/>
                  </a:cubicBezTo>
                  <a:cubicBezTo>
                    <a:pt x="3782" y="35817"/>
                    <a:pt x="3709" y="35799"/>
                    <a:pt x="3636" y="35777"/>
                  </a:cubicBezTo>
                  <a:cubicBezTo>
                    <a:pt x="3565" y="35757"/>
                    <a:pt x="3495" y="35731"/>
                    <a:pt x="3427" y="35708"/>
                  </a:cubicBezTo>
                  <a:cubicBezTo>
                    <a:pt x="3293" y="35663"/>
                    <a:pt x="3169" y="35609"/>
                    <a:pt x="3053" y="35568"/>
                  </a:cubicBezTo>
                  <a:cubicBezTo>
                    <a:pt x="2936" y="35521"/>
                    <a:pt x="2828" y="35487"/>
                    <a:pt x="2726" y="35467"/>
                  </a:cubicBezTo>
                  <a:cubicBezTo>
                    <a:pt x="2631" y="35446"/>
                    <a:pt x="2544" y="35430"/>
                    <a:pt x="2460" y="35411"/>
                  </a:cubicBezTo>
                  <a:cubicBezTo>
                    <a:pt x="2379" y="35391"/>
                    <a:pt x="2301" y="35374"/>
                    <a:pt x="2228" y="35357"/>
                  </a:cubicBezTo>
                  <a:cubicBezTo>
                    <a:pt x="2084" y="35320"/>
                    <a:pt x="1960" y="35291"/>
                    <a:pt x="1852" y="35264"/>
                  </a:cubicBezTo>
                  <a:cubicBezTo>
                    <a:pt x="1799" y="35251"/>
                    <a:pt x="1749" y="35240"/>
                    <a:pt x="1702" y="35230"/>
                  </a:cubicBezTo>
                  <a:cubicBezTo>
                    <a:pt x="1657" y="35221"/>
                    <a:pt x="1614" y="35212"/>
                    <a:pt x="1574" y="35207"/>
                  </a:cubicBezTo>
                  <a:cubicBezTo>
                    <a:pt x="1513" y="35196"/>
                    <a:pt x="1458" y="35192"/>
                    <a:pt x="1411" y="35192"/>
                  </a:cubicBezTo>
                  <a:cubicBezTo>
                    <a:pt x="1398" y="35192"/>
                    <a:pt x="1386" y="35192"/>
                    <a:pt x="1374" y="35193"/>
                  </a:cubicBezTo>
                  <a:cubicBezTo>
                    <a:pt x="1340" y="35194"/>
                    <a:pt x="1310" y="35201"/>
                    <a:pt x="1282" y="35209"/>
                  </a:cubicBezTo>
                  <a:cubicBezTo>
                    <a:pt x="1293" y="34595"/>
                    <a:pt x="1180" y="32352"/>
                    <a:pt x="1080" y="30150"/>
                  </a:cubicBezTo>
                  <a:lnTo>
                    <a:pt x="1080" y="30150"/>
                  </a:lnTo>
                  <a:cubicBezTo>
                    <a:pt x="1212" y="30354"/>
                    <a:pt x="1470" y="30478"/>
                    <a:pt x="1767" y="30493"/>
                  </a:cubicBezTo>
                  <a:cubicBezTo>
                    <a:pt x="1774" y="30493"/>
                    <a:pt x="1780" y="30493"/>
                    <a:pt x="1787" y="30493"/>
                  </a:cubicBezTo>
                  <a:cubicBezTo>
                    <a:pt x="2042" y="30493"/>
                    <a:pt x="2332" y="30268"/>
                    <a:pt x="2589" y="30210"/>
                  </a:cubicBezTo>
                  <a:cubicBezTo>
                    <a:pt x="3039" y="30108"/>
                    <a:pt x="3402" y="30031"/>
                    <a:pt x="3408" y="29904"/>
                  </a:cubicBezTo>
                  <a:cubicBezTo>
                    <a:pt x="3422" y="29580"/>
                    <a:pt x="3372" y="29628"/>
                    <a:pt x="3319" y="29616"/>
                  </a:cubicBezTo>
                  <a:cubicBezTo>
                    <a:pt x="3370" y="29570"/>
                    <a:pt x="3411" y="29484"/>
                    <a:pt x="3416" y="29342"/>
                  </a:cubicBezTo>
                  <a:cubicBezTo>
                    <a:pt x="3417" y="29329"/>
                    <a:pt x="3410" y="29323"/>
                    <a:pt x="3397" y="29323"/>
                  </a:cubicBezTo>
                  <a:cubicBezTo>
                    <a:pt x="3306" y="29323"/>
                    <a:pt x="2910" y="29626"/>
                    <a:pt x="2768" y="29626"/>
                  </a:cubicBezTo>
                  <a:cubicBezTo>
                    <a:pt x="2767" y="29626"/>
                    <a:pt x="2766" y="29626"/>
                    <a:pt x="2764" y="29626"/>
                  </a:cubicBezTo>
                  <a:cubicBezTo>
                    <a:pt x="2399" y="29610"/>
                    <a:pt x="2122" y="29300"/>
                    <a:pt x="1894" y="29262"/>
                  </a:cubicBezTo>
                  <a:cubicBezTo>
                    <a:pt x="1626" y="29216"/>
                    <a:pt x="1440" y="29183"/>
                    <a:pt x="1309" y="29183"/>
                  </a:cubicBezTo>
                  <a:cubicBezTo>
                    <a:pt x="1162" y="29183"/>
                    <a:pt x="1086" y="29225"/>
                    <a:pt x="1044" y="29338"/>
                  </a:cubicBezTo>
                  <a:cubicBezTo>
                    <a:pt x="985" y="27989"/>
                    <a:pt x="939" y="26734"/>
                    <a:pt x="938" y="25977"/>
                  </a:cubicBezTo>
                  <a:cubicBezTo>
                    <a:pt x="935" y="24065"/>
                    <a:pt x="970" y="22293"/>
                    <a:pt x="1018" y="20653"/>
                  </a:cubicBezTo>
                  <a:cubicBezTo>
                    <a:pt x="1189" y="20755"/>
                    <a:pt x="1406" y="20831"/>
                    <a:pt x="1648" y="20873"/>
                  </a:cubicBezTo>
                  <a:cubicBezTo>
                    <a:pt x="1701" y="20882"/>
                    <a:pt x="1755" y="20886"/>
                    <a:pt x="1811" y="20886"/>
                  </a:cubicBezTo>
                  <a:cubicBezTo>
                    <a:pt x="2135" y="20886"/>
                    <a:pt x="2501" y="20756"/>
                    <a:pt x="2817" y="20749"/>
                  </a:cubicBezTo>
                  <a:cubicBezTo>
                    <a:pt x="3451" y="20734"/>
                    <a:pt x="3962" y="20725"/>
                    <a:pt x="3984" y="20601"/>
                  </a:cubicBezTo>
                  <a:cubicBezTo>
                    <a:pt x="4038" y="20281"/>
                    <a:pt x="3964" y="20320"/>
                    <a:pt x="3892" y="20297"/>
                  </a:cubicBezTo>
                  <a:cubicBezTo>
                    <a:pt x="3967" y="20261"/>
                    <a:pt x="4034" y="20182"/>
                    <a:pt x="4058" y="20044"/>
                  </a:cubicBezTo>
                  <a:cubicBezTo>
                    <a:pt x="4061" y="20027"/>
                    <a:pt x="4045" y="20019"/>
                    <a:pt x="4017" y="20019"/>
                  </a:cubicBezTo>
                  <a:cubicBezTo>
                    <a:pt x="3871" y="20019"/>
                    <a:pt x="3382" y="20204"/>
                    <a:pt x="3167" y="20204"/>
                  </a:cubicBezTo>
                  <a:cubicBezTo>
                    <a:pt x="3150" y="20204"/>
                    <a:pt x="3136" y="20203"/>
                    <a:pt x="3123" y="20201"/>
                  </a:cubicBezTo>
                  <a:cubicBezTo>
                    <a:pt x="2618" y="20115"/>
                    <a:pt x="2269" y="19755"/>
                    <a:pt x="1955" y="19672"/>
                  </a:cubicBezTo>
                  <a:cubicBezTo>
                    <a:pt x="1515" y="19557"/>
                    <a:pt x="1236" y="19482"/>
                    <a:pt x="1053" y="19473"/>
                  </a:cubicBezTo>
                  <a:cubicBezTo>
                    <a:pt x="1079" y="18677"/>
                    <a:pt x="1107" y="17915"/>
                    <a:pt x="1133" y="17183"/>
                  </a:cubicBezTo>
                  <a:cubicBezTo>
                    <a:pt x="1288" y="17354"/>
                    <a:pt x="1550" y="17448"/>
                    <a:pt x="1844" y="17448"/>
                  </a:cubicBezTo>
                  <a:cubicBezTo>
                    <a:pt x="1861" y="17448"/>
                    <a:pt x="1879" y="17448"/>
                    <a:pt x="1896" y="17447"/>
                  </a:cubicBezTo>
                  <a:cubicBezTo>
                    <a:pt x="2181" y="17437"/>
                    <a:pt x="2487" y="17178"/>
                    <a:pt x="2770" y="17097"/>
                  </a:cubicBezTo>
                  <a:cubicBezTo>
                    <a:pt x="3252" y="16957"/>
                    <a:pt x="3641" y="16849"/>
                    <a:pt x="3637" y="16722"/>
                  </a:cubicBezTo>
                  <a:cubicBezTo>
                    <a:pt x="3627" y="16456"/>
                    <a:pt x="3592" y="16442"/>
                    <a:pt x="3548" y="16442"/>
                  </a:cubicBezTo>
                  <a:cubicBezTo>
                    <a:pt x="3543" y="16442"/>
                    <a:pt x="3538" y="16443"/>
                    <a:pt x="3532" y="16443"/>
                  </a:cubicBezTo>
                  <a:cubicBezTo>
                    <a:pt x="3527" y="16443"/>
                    <a:pt x="3522" y="16442"/>
                    <a:pt x="3516" y="16442"/>
                  </a:cubicBezTo>
                  <a:cubicBezTo>
                    <a:pt x="3569" y="16392"/>
                    <a:pt x="3607" y="16302"/>
                    <a:pt x="3601" y="16159"/>
                  </a:cubicBezTo>
                  <a:cubicBezTo>
                    <a:pt x="3601" y="16147"/>
                    <a:pt x="3594" y="16141"/>
                    <a:pt x="3582" y="16141"/>
                  </a:cubicBezTo>
                  <a:cubicBezTo>
                    <a:pt x="3488" y="16141"/>
                    <a:pt x="3067" y="16492"/>
                    <a:pt x="2914" y="16498"/>
                  </a:cubicBezTo>
                  <a:cubicBezTo>
                    <a:pt x="2903" y="16498"/>
                    <a:pt x="2893" y="16498"/>
                    <a:pt x="2883" y="16498"/>
                  </a:cubicBezTo>
                  <a:cubicBezTo>
                    <a:pt x="2496" y="16498"/>
                    <a:pt x="2179" y="16229"/>
                    <a:pt x="1933" y="16210"/>
                  </a:cubicBezTo>
                  <a:cubicBezTo>
                    <a:pt x="1700" y="16192"/>
                    <a:pt x="1523" y="16177"/>
                    <a:pt x="1389" y="16177"/>
                  </a:cubicBezTo>
                  <a:cubicBezTo>
                    <a:pt x="1297" y="16177"/>
                    <a:pt x="1225" y="16184"/>
                    <a:pt x="1169" y="16201"/>
                  </a:cubicBezTo>
                  <a:cubicBezTo>
                    <a:pt x="1189" y="15615"/>
                    <a:pt x="1207" y="15050"/>
                    <a:pt x="1220" y="14504"/>
                  </a:cubicBezTo>
                  <a:cubicBezTo>
                    <a:pt x="1342" y="14569"/>
                    <a:pt x="1488" y="14610"/>
                    <a:pt x="1647" y="14620"/>
                  </a:cubicBezTo>
                  <a:cubicBezTo>
                    <a:pt x="1655" y="14620"/>
                    <a:pt x="1662" y="14620"/>
                    <a:pt x="1670" y="14620"/>
                  </a:cubicBezTo>
                  <a:cubicBezTo>
                    <a:pt x="1924" y="14620"/>
                    <a:pt x="2216" y="14401"/>
                    <a:pt x="2471" y="14347"/>
                  </a:cubicBezTo>
                  <a:cubicBezTo>
                    <a:pt x="2922" y="14250"/>
                    <a:pt x="3286" y="14176"/>
                    <a:pt x="3293" y="14051"/>
                  </a:cubicBezTo>
                  <a:cubicBezTo>
                    <a:pt x="3312" y="13725"/>
                    <a:pt x="3261" y="13772"/>
                    <a:pt x="3209" y="13760"/>
                  </a:cubicBezTo>
                  <a:cubicBezTo>
                    <a:pt x="3260" y="13714"/>
                    <a:pt x="3303" y="13629"/>
                    <a:pt x="3311" y="13488"/>
                  </a:cubicBezTo>
                  <a:cubicBezTo>
                    <a:pt x="3312" y="13474"/>
                    <a:pt x="3305" y="13468"/>
                    <a:pt x="3292" y="13468"/>
                  </a:cubicBezTo>
                  <a:cubicBezTo>
                    <a:pt x="3199" y="13468"/>
                    <a:pt x="2805" y="13763"/>
                    <a:pt x="2662" y="13763"/>
                  </a:cubicBezTo>
                  <a:cubicBezTo>
                    <a:pt x="2660" y="13763"/>
                    <a:pt x="2658" y="13763"/>
                    <a:pt x="2656" y="13763"/>
                  </a:cubicBezTo>
                  <a:cubicBezTo>
                    <a:pt x="2291" y="13742"/>
                    <a:pt x="2018" y="13431"/>
                    <a:pt x="1789" y="13390"/>
                  </a:cubicBezTo>
                  <a:cubicBezTo>
                    <a:pt x="1546" y="13345"/>
                    <a:pt x="1372" y="13312"/>
                    <a:pt x="1244" y="13306"/>
                  </a:cubicBezTo>
                  <a:cubicBezTo>
                    <a:pt x="1245" y="13191"/>
                    <a:pt x="1246" y="13076"/>
                    <a:pt x="1246" y="12963"/>
                  </a:cubicBezTo>
                  <a:cubicBezTo>
                    <a:pt x="1250" y="12525"/>
                    <a:pt x="1252" y="12102"/>
                    <a:pt x="1256" y="11693"/>
                  </a:cubicBezTo>
                  <a:cubicBezTo>
                    <a:pt x="1368" y="11728"/>
                    <a:pt x="1492" y="11745"/>
                    <a:pt x="1623" y="11745"/>
                  </a:cubicBezTo>
                  <a:cubicBezTo>
                    <a:pt x="1640" y="11745"/>
                    <a:pt x="1658" y="11745"/>
                    <a:pt x="1676" y="11744"/>
                  </a:cubicBezTo>
                  <a:cubicBezTo>
                    <a:pt x="1961" y="11732"/>
                    <a:pt x="2266" y="11472"/>
                    <a:pt x="2546" y="11389"/>
                  </a:cubicBezTo>
                  <a:cubicBezTo>
                    <a:pt x="3029" y="11247"/>
                    <a:pt x="3416" y="11136"/>
                    <a:pt x="3411" y="11010"/>
                  </a:cubicBezTo>
                  <a:cubicBezTo>
                    <a:pt x="3401" y="10748"/>
                    <a:pt x="3367" y="10731"/>
                    <a:pt x="3323" y="10731"/>
                  </a:cubicBezTo>
                  <a:cubicBezTo>
                    <a:pt x="3316" y="10731"/>
                    <a:pt x="3310" y="10732"/>
                    <a:pt x="3303" y="10732"/>
                  </a:cubicBezTo>
                  <a:cubicBezTo>
                    <a:pt x="3299" y="10732"/>
                    <a:pt x="3294" y="10732"/>
                    <a:pt x="3290" y="10731"/>
                  </a:cubicBezTo>
                  <a:cubicBezTo>
                    <a:pt x="3340" y="10680"/>
                    <a:pt x="3378" y="10591"/>
                    <a:pt x="3372" y="10449"/>
                  </a:cubicBezTo>
                  <a:cubicBezTo>
                    <a:pt x="3372" y="10436"/>
                    <a:pt x="3365" y="10431"/>
                    <a:pt x="3353" y="10431"/>
                  </a:cubicBezTo>
                  <a:cubicBezTo>
                    <a:pt x="3259" y="10431"/>
                    <a:pt x="2841" y="10783"/>
                    <a:pt x="2686" y="10790"/>
                  </a:cubicBezTo>
                  <a:cubicBezTo>
                    <a:pt x="2675" y="10791"/>
                    <a:pt x="2664" y="10791"/>
                    <a:pt x="2653" y="10791"/>
                  </a:cubicBezTo>
                  <a:cubicBezTo>
                    <a:pt x="2268" y="10791"/>
                    <a:pt x="1949" y="10523"/>
                    <a:pt x="1704" y="10507"/>
                  </a:cubicBezTo>
                  <a:cubicBezTo>
                    <a:pt x="1527" y="10495"/>
                    <a:pt x="1382" y="10484"/>
                    <a:pt x="1264" y="10480"/>
                  </a:cubicBezTo>
                  <a:cubicBezTo>
                    <a:pt x="1268" y="9852"/>
                    <a:pt x="1272" y="9262"/>
                    <a:pt x="1274" y="8707"/>
                  </a:cubicBezTo>
                  <a:cubicBezTo>
                    <a:pt x="1409" y="8797"/>
                    <a:pt x="1581" y="8849"/>
                    <a:pt x="1768" y="8859"/>
                  </a:cubicBezTo>
                  <a:cubicBezTo>
                    <a:pt x="1775" y="8859"/>
                    <a:pt x="1781" y="8859"/>
                    <a:pt x="1788" y="8859"/>
                  </a:cubicBezTo>
                  <a:cubicBezTo>
                    <a:pt x="2043" y="8859"/>
                    <a:pt x="2335" y="8636"/>
                    <a:pt x="2590" y="8579"/>
                  </a:cubicBezTo>
                  <a:cubicBezTo>
                    <a:pt x="3040" y="8478"/>
                    <a:pt x="3403" y="8402"/>
                    <a:pt x="3410" y="8276"/>
                  </a:cubicBezTo>
                  <a:cubicBezTo>
                    <a:pt x="3426" y="7951"/>
                    <a:pt x="3374" y="7999"/>
                    <a:pt x="3323" y="7987"/>
                  </a:cubicBezTo>
                  <a:cubicBezTo>
                    <a:pt x="3373" y="7941"/>
                    <a:pt x="3415" y="7855"/>
                    <a:pt x="3422" y="7714"/>
                  </a:cubicBezTo>
                  <a:cubicBezTo>
                    <a:pt x="3422" y="7700"/>
                    <a:pt x="3415" y="7694"/>
                    <a:pt x="3403" y="7694"/>
                  </a:cubicBezTo>
                  <a:cubicBezTo>
                    <a:pt x="3311" y="7694"/>
                    <a:pt x="2916" y="7995"/>
                    <a:pt x="2772" y="7995"/>
                  </a:cubicBezTo>
                  <a:cubicBezTo>
                    <a:pt x="2771" y="7995"/>
                    <a:pt x="2769" y="7995"/>
                    <a:pt x="2768" y="7995"/>
                  </a:cubicBezTo>
                  <a:cubicBezTo>
                    <a:pt x="2402" y="7978"/>
                    <a:pt x="2127" y="7670"/>
                    <a:pt x="1900" y="7630"/>
                  </a:cubicBezTo>
                  <a:cubicBezTo>
                    <a:pt x="1627" y="7584"/>
                    <a:pt x="1439" y="7551"/>
                    <a:pt x="1310" y="7551"/>
                  </a:cubicBezTo>
                  <a:cubicBezTo>
                    <a:pt x="1300" y="7551"/>
                    <a:pt x="1291" y="7551"/>
                    <a:pt x="1282" y="7551"/>
                  </a:cubicBezTo>
                  <a:cubicBezTo>
                    <a:pt x="1284" y="6950"/>
                    <a:pt x="1287" y="6397"/>
                    <a:pt x="1287" y="5887"/>
                  </a:cubicBezTo>
                  <a:cubicBezTo>
                    <a:pt x="1405" y="5941"/>
                    <a:pt x="1542" y="5973"/>
                    <a:pt x="1688" y="5980"/>
                  </a:cubicBezTo>
                  <a:cubicBezTo>
                    <a:pt x="1696" y="5980"/>
                    <a:pt x="1705" y="5980"/>
                    <a:pt x="1714" y="5980"/>
                  </a:cubicBezTo>
                  <a:cubicBezTo>
                    <a:pt x="1980" y="5980"/>
                    <a:pt x="2284" y="5762"/>
                    <a:pt x="2551" y="5707"/>
                  </a:cubicBezTo>
                  <a:cubicBezTo>
                    <a:pt x="3022" y="5610"/>
                    <a:pt x="3403" y="5537"/>
                    <a:pt x="3410" y="5410"/>
                  </a:cubicBezTo>
                  <a:cubicBezTo>
                    <a:pt x="3427" y="5086"/>
                    <a:pt x="3374" y="5132"/>
                    <a:pt x="3320" y="5120"/>
                  </a:cubicBezTo>
                  <a:cubicBezTo>
                    <a:pt x="3373" y="5075"/>
                    <a:pt x="3417" y="4990"/>
                    <a:pt x="3425" y="4847"/>
                  </a:cubicBezTo>
                  <a:cubicBezTo>
                    <a:pt x="3426" y="4834"/>
                    <a:pt x="3418" y="4828"/>
                    <a:pt x="3405" y="4828"/>
                  </a:cubicBezTo>
                  <a:cubicBezTo>
                    <a:pt x="3308" y="4828"/>
                    <a:pt x="2895" y="5124"/>
                    <a:pt x="2745" y="5124"/>
                  </a:cubicBezTo>
                  <a:cubicBezTo>
                    <a:pt x="2743" y="5124"/>
                    <a:pt x="2741" y="5124"/>
                    <a:pt x="2740" y="5124"/>
                  </a:cubicBezTo>
                  <a:cubicBezTo>
                    <a:pt x="2357" y="5103"/>
                    <a:pt x="2069" y="4792"/>
                    <a:pt x="1831" y="4750"/>
                  </a:cubicBezTo>
                  <a:cubicBezTo>
                    <a:pt x="1594" y="4710"/>
                    <a:pt x="1418" y="4679"/>
                    <a:pt x="1287" y="4668"/>
                  </a:cubicBezTo>
                  <a:cubicBezTo>
                    <a:pt x="1274" y="353"/>
                    <a:pt x="1135" y="1"/>
                    <a:pt x="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6"/>
            <p:cNvSpPr/>
            <p:nvPr/>
          </p:nvSpPr>
          <p:spPr>
            <a:xfrm>
              <a:off x="2848800" y="1972000"/>
              <a:ext cx="57975" cy="32425"/>
            </a:xfrm>
            <a:custGeom>
              <a:avLst/>
              <a:gdLst/>
              <a:ahLst/>
              <a:cxnLst/>
              <a:rect l="l" t="t" r="r" b="b"/>
              <a:pathLst>
                <a:path w="2319" h="1297" extrusionOk="0">
                  <a:moveTo>
                    <a:pt x="323" y="1"/>
                  </a:moveTo>
                  <a:cubicBezTo>
                    <a:pt x="41" y="1"/>
                    <a:pt x="16" y="139"/>
                    <a:pt x="7" y="622"/>
                  </a:cubicBezTo>
                  <a:cubicBezTo>
                    <a:pt x="1" y="1035"/>
                    <a:pt x="345" y="1290"/>
                    <a:pt x="767" y="1297"/>
                  </a:cubicBezTo>
                  <a:cubicBezTo>
                    <a:pt x="769" y="1297"/>
                    <a:pt x="771" y="1297"/>
                    <a:pt x="773" y="1297"/>
                  </a:cubicBezTo>
                  <a:cubicBezTo>
                    <a:pt x="1019" y="1297"/>
                    <a:pt x="1295" y="1057"/>
                    <a:pt x="1542" y="992"/>
                  </a:cubicBezTo>
                  <a:cubicBezTo>
                    <a:pt x="1968" y="878"/>
                    <a:pt x="2312" y="789"/>
                    <a:pt x="2313" y="663"/>
                  </a:cubicBezTo>
                  <a:cubicBezTo>
                    <a:pt x="2318" y="336"/>
                    <a:pt x="2273" y="388"/>
                    <a:pt x="2221" y="377"/>
                  </a:cubicBezTo>
                  <a:cubicBezTo>
                    <a:pt x="2269" y="330"/>
                    <a:pt x="2306" y="243"/>
                    <a:pt x="2308" y="100"/>
                  </a:cubicBezTo>
                  <a:cubicBezTo>
                    <a:pt x="2309" y="87"/>
                    <a:pt x="2302" y="81"/>
                    <a:pt x="2291" y="81"/>
                  </a:cubicBezTo>
                  <a:cubicBezTo>
                    <a:pt x="2205" y="81"/>
                    <a:pt x="1831" y="401"/>
                    <a:pt x="1696" y="401"/>
                  </a:cubicBezTo>
                  <a:cubicBezTo>
                    <a:pt x="1695" y="401"/>
                    <a:pt x="1695" y="401"/>
                    <a:pt x="1694" y="401"/>
                  </a:cubicBezTo>
                  <a:cubicBezTo>
                    <a:pt x="1346" y="394"/>
                    <a:pt x="1075" y="95"/>
                    <a:pt x="857" y="62"/>
                  </a:cubicBezTo>
                  <a:cubicBezTo>
                    <a:pt x="617" y="27"/>
                    <a:pt x="445" y="1"/>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6"/>
            <p:cNvSpPr/>
            <p:nvPr/>
          </p:nvSpPr>
          <p:spPr>
            <a:xfrm>
              <a:off x="2842150" y="1820375"/>
              <a:ext cx="59650" cy="33275"/>
            </a:xfrm>
            <a:custGeom>
              <a:avLst/>
              <a:gdLst/>
              <a:ahLst/>
              <a:cxnLst/>
              <a:rect l="l" t="t" r="r" b="b"/>
              <a:pathLst>
                <a:path w="2386" h="1331" extrusionOk="0">
                  <a:moveTo>
                    <a:pt x="351" y="0"/>
                  </a:moveTo>
                  <a:cubicBezTo>
                    <a:pt x="117" y="0"/>
                    <a:pt x="83" y="149"/>
                    <a:pt x="39" y="598"/>
                  </a:cubicBezTo>
                  <a:cubicBezTo>
                    <a:pt x="1" y="1009"/>
                    <a:pt x="325" y="1288"/>
                    <a:pt x="748" y="1329"/>
                  </a:cubicBezTo>
                  <a:cubicBezTo>
                    <a:pt x="761" y="1330"/>
                    <a:pt x="773" y="1331"/>
                    <a:pt x="786" y="1331"/>
                  </a:cubicBezTo>
                  <a:cubicBezTo>
                    <a:pt x="1025" y="1331"/>
                    <a:pt x="1307" y="1129"/>
                    <a:pt x="1547" y="1084"/>
                  </a:cubicBezTo>
                  <a:cubicBezTo>
                    <a:pt x="1983" y="1003"/>
                    <a:pt x="2333" y="940"/>
                    <a:pt x="2345" y="815"/>
                  </a:cubicBezTo>
                  <a:cubicBezTo>
                    <a:pt x="2376" y="491"/>
                    <a:pt x="2326" y="537"/>
                    <a:pt x="2275" y="523"/>
                  </a:cubicBezTo>
                  <a:cubicBezTo>
                    <a:pt x="2327" y="478"/>
                    <a:pt x="2370" y="395"/>
                    <a:pt x="2384" y="252"/>
                  </a:cubicBezTo>
                  <a:cubicBezTo>
                    <a:pt x="2386" y="238"/>
                    <a:pt x="2379" y="232"/>
                    <a:pt x="2366" y="232"/>
                  </a:cubicBezTo>
                  <a:cubicBezTo>
                    <a:pt x="2276" y="232"/>
                    <a:pt x="1894" y="507"/>
                    <a:pt x="1754" y="507"/>
                  </a:cubicBezTo>
                  <a:cubicBezTo>
                    <a:pt x="1751" y="507"/>
                    <a:pt x="1749" y="507"/>
                    <a:pt x="1746" y="507"/>
                  </a:cubicBezTo>
                  <a:cubicBezTo>
                    <a:pt x="1398" y="475"/>
                    <a:pt x="1150" y="154"/>
                    <a:pt x="934" y="105"/>
                  </a:cubicBezTo>
                  <a:cubicBezTo>
                    <a:pt x="660" y="43"/>
                    <a:pt x="476"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6"/>
            <p:cNvSpPr/>
            <p:nvPr/>
          </p:nvSpPr>
          <p:spPr>
            <a:xfrm>
              <a:off x="2842975" y="1743875"/>
              <a:ext cx="60850" cy="32475"/>
            </a:xfrm>
            <a:custGeom>
              <a:avLst/>
              <a:gdLst/>
              <a:ahLst/>
              <a:cxnLst/>
              <a:rect l="l" t="t" r="r" b="b"/>
              <a:pathLst>
                <a:path w="2434" h="1299" extrusionOk="0">
                  <a:moveTo>
                    <a:pt x="338" y="0"/>
                  </a:moveTo>
                  <a:cubicBezTo>
                    <a:pt x="44" y="0"/>
                    <a:pt x="18" y="139"/>
                    <a:pt x="9" y="621"/>
                  </a:cubicBezTo>
                  <a:cubicBezTo>
                    <a:pt x="1" y="1034"/>
                    <a:pt x="363" y="1290"/>
                    <a:pt x="805" y="1298"/>
                  </a:cubicBezTo>
                  <a:cubicBezTo>
                    <a:pt x="808" y="1298"/>
                    <a:pt x="811" y="1298"/>
                    <a:pt x="814" y="1298"/>
                  </a:cubicBezTo>
                  <a:cubicBezTo>
                    <a:pt x="1071" y="1298"/>
                    <a:pt x="1360" y="1060"/>
                    <a:pt x="1618" y="995"/>
                  </a:cubicBezTo>
                  <a:cubicBezTo>
                    <a:pt x="2064" y="881"/>
                    <a:pt x="2426" y="793"/>
                    <a:pt x="2428" y="668"/>
                  </a:cubicBezTo>
                  <a:cubicBezTo>
                    <a:pt x="2434" y="341"/>
                    <a:pt x="2385" y="390"/>
                    <a:pt x="2332" y="382"/>
                  </a:cubicBezTo>
                  <a:cubicBezTo>
                    <a:pt x="2381" y="335"/>
                    <a:pt x="2421" y="248"/>
                    <a:pt x="2423" y="105"/>
                  </a:cubicBezTo>
                  <a:cubicBezTo>
                    <a:pt x="2424" y="91"/>
                    <a:pt x="2417" y="86"/>
                    <a:pt x="2405" y="86"/>
                  </a:cubicBezTo>
                  <a:cubicBezTo>
                    <a:pt x="2316" y="86"/>
                    <a:pt x="1923" y="404"/>
                    <a:pt x="1781" y="404"/>
                  </a:cubicBezTo>
                  <a:cubicBezTo>
                    <a:pt x="1780" y="404"/>
                    <a:pt x="1780" y="404"/>
                    <a:pt x="1779" y="404"/>
                  </a:cubicBezTo>
                  <a:cubicBezTo>
                    <a:pt x="1413" y="398"/>
                    <a:pt x="1130" y="97"/>
                    <a:pt x="901" y="63"/>
                  </a:cubicBezTo>
                  <a:cubicBezTo>
                    <a:pt x="648" y="27"/>
                    <a:pt x="467" y="0"/>
                    <a:pt x="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6"/>
            <p:cNvSpPr/>
            <p:nvPr/>
          </p:nvSpPr>
          <p:spPr>
            <a:xfrm>
              <a:off x="2851275" y="1225600"/>
              <a:ext cx="58675" cy="32925"/>
            </a:xfrm>
            <a:custGeom>
              <a:avLst/>
              <a:gdLst/>
              <a:ahLst/>
              <a:cxnLst/>
              <a:rect l="l" t="t" r="r" b="b"/>
              <a:pathLst>
                <a:path w="2347" h="1317" extrusionOk="0">
                  <a:moveTo>
                    <a:pt x="334" y="0"/>
                  </a:moveTo>
                  <a:cubicBezTo>
                    <a:pt x="82" y="0"/>
                    <a:pt x="53" y="145"/>
                    <a:pt x="26" y="609"/>
                  </a:cubicBezTo>
                  <a:cubicBezTo>
                    <a:pt x="1" y="1020"/>
                    <a:pt x="334" y="1290"/>
                    <a:pt x="755" y="1316"/>
                  </a:cubicBezTo>
                  <a:cubicBezTo>
                    <a:pt x="762" y="1316"/>
                    <a:pt x="769" y="1316"/>
                    <a:pt x="777" y="1316"/>
                  </a:cubicBezTo>
                  <a:cubicBezTo>
                    <a:pt x="1019" y="1316"/>
                    <a:pt x="1298" y="1097"/>
                    <a:pt x="1542" y="1043"/>
                  </a:cubicBezTo>
                  <a:cubicBezTo>
                    <a:pt x="1972" y="947"/>
                    <a:pt x="2320" y="872"/>
                    <a:pt x="2327" y="747"/>
                  </a:cubicBezTo>
                  <a:cubicBezTo>
                    <a:pt x="2347" y="422"/>
                    <a:pt x="2299" y="469"/>
                    <a:pt x="2247" y="457"/>
                  </a:cubicBezTo>
                  <a:cubicBezTo>
                    <a:pt x="2296" y="411"/>
                    <a:pt x="2337" y="327"/>
                    <a:pt x="2346" y="185"/>
                  </a:cubicBezTo>
                  <a:cubicBezTo>
                    <a:pt x="2347" y="170"/>
                    <a:pt x="2340" y="164"/>
                    <a:pt x="2327" y="164"/>
                  </a:cubicBezTo>
                  <a:cubicBezTo>
                    <a:pt x="2239" y="164"/>
                    <a:pt x="1862" y="459"/>
                    <a:pt x="1725" y="459"/>
                  </a:cubicBezTo>
                  <a:cubicBezTo>
                    <a:pt x="1723" y="459"/>
                    <a:pt x="1721" y="459"/>
                    <a:pt x="1720" y="458"/>
                  </a:cubicBezTo>
                  <a:cubicBezTo>
                    <a:pt x="1372" y="437"/>
                    <a:pt x="1114" y="125"/>
                    <a:pt x="898" y="86"/>
                  </a:cubicBezTo>
                  <a:cubicBezTo>
                    <a:pt x="637" y="36"/>
                    <a:pt x="45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356"/>
        <p:cNvGrpSpPr/>
        <p:nvPr/>
      </p:nvGrpSpPr>
      <p:grpSpPr>
        <a:xfrm>
          <a:off x="0" y="0"/>
          <a:ext cx="0" cy="0"/>
          <a:chOff x="0" y="0"/>
          <a:chExt cx="0" cy="0"/>
        </a:xfrm>
      </p:grpSpPr>
      <p:pic>
        <p:nvPicPr>
          <p:cNvPr id="357" name="Google Shape;357;p17"/>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358" name="Google Shape;358;p17"/>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359" name="Google Shape;359;p17"/>
          <p:cNvSpPr txBox="1">
            <a:spLocks noGrp="1"/>
          </p:cNvSpPr>
          <p:nvPr>
            <p:ph type="title"/>
          </p:nvPr>
        </p:nvSpPr>
        <p:spPr>
          <a:xfrm>
            <a:off x="4815363" y="1576645"/>
            <a:ext cx="2630400" cy="993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360" name="Google Shape;360;p17"/>
          <p:cNvSpPr txBox="1">
            <a:spLocks noGrp="1"/>
          </p:cNvSpPr>
          <p:nvPr>
            <p:ph type="subTitle" idx="1"/>
          </p:nvPr>
        </p:nvSpPr>
        <p:spPr>
          <a:xfrm>
            <a:off x="4815488" y="2457900"/>
            <a:ext cx="2630400" cy="1080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1" name="Google Shape;361;p17"/>
          <p:cNvSpPr/>
          <p:nvPr/>
        </p:nvSpPr>
        <p:spPr>
          <a:xfrm rot="5400000" flipH="1">
            <a:off x="100" y="1402200"/>
            <a:ext cx="3741300" cy="37413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7"/>
          <p:cNvSpPr/>
          <p:nvPr/>
        </p:nvSpPr>
        <p:spPr>
          <a:xfrm rot="-5400000" flipH="1">
            <a:off x="6849000" y="0"/>
            <a:ext cx="2295000" cy="22950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 name="Google Shape;363;p17"/>
          <p:cNvGrpSpPr/>
          <p:nvPr/>
        </p:nvGrpSpPr>
        <p:grpSpPr>
          <a:xfrm>
            <a:off x="7200112" y="4377693"/>
            <a:ext cx="478462" cy="416431"/>
            <a:chOff x="3323450" y="2074375"/>
            <a:chExt cx="379100" cy="329925"/>
          </a:xfrm>
        </p:grpSpPr>
        <p:sp>
          <p:nvSpPr>
            <p:cNvPr id="364" name="Google Shape;364;p17"/>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17"/>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17"/>
          <p:cNvGrpSpPr/>
          <p:nvPr/>
        </p:nvGrpSpPr>
        <p:grpSpPr>
          <a:xfrm>
            <a:off x="6831703" y="3931757"/>
            <a:ext cx="846860" cy="416427"/>
            <a:chOff x="1373575" y="1631900"/>
            <a:chExt cx="587975" cy="289125"/>
          </a:xfrm>
        </p:grpSpPr>
        <p:sp>
          <p:nvSpPr>
            <p:cNvPr id="367" name="Google Shape;367;p17"/>
            <p:cNvSpPr/>
            <p:nvPr/>
          </p:nvSpPr>
          <p:spPr>
            <a:xfrm>
              <a:off x="1373575" y="1730400"/>
              <a:ext cx="122950" cy="190625"/>
            </a:xfrm>
            <a:custGeom>
              <a:avLst/>
              <a:gdLst/>
              <a:ahLst/>
              <a:cxnLst/>
              <a:rect l="l" t="t" r="r" b="b"/>
              <a:pathLst>
                <a:path w="4918" h="7625" extrusionOk="0">
                  <a:moveTo>
                    <a:pt x="4370" y="1"/>
                  </a:moveTo>
                  <a:cubicBezTo>
                    <a:pt x="4370" y="1"/>
                    <a:pt x="4369" y="1"/>
                    <a:pt x="4369" y="1"/>
                  </a:cubicBezTo>
                  <a:lnTo>
                    <a:pt x="4363" y="3"/>
                  </a:lnTo>
                  <a:lnTo>
                    <a:pt x="4353" y="6"/>
                  </a:lnTo>
                  <a:cubicBezTo>
                    <a:pt x="4338" y="10"/>
                    <a:pt x="4321" y="12"/>
                    <a:pt x="4306" y="16"/>
                  </a:cubicBezTo>
                  <a:cubicBezTo>
                    <a:pt x="4186" y="43"/>
                    <a:pt x="4068" y="70"/>
                    <a:pt x="3951" y="96"/>
                  </a:cubicBezTo>
                  <a:cubicBezTo>
                    <a:pt x="3833" y="123"/>
                    <a:pt x="3721" y="145"/>
                    <a:pt x="3599" y="178"/>
                  </a:cubicBezTo>
                  <a:cubicBezTo>
                    <a:pt x="3257" y="263"/>
                    <a:pt x="2938" y="344"/>
                    <a:pt x="2642" y="418"/>
                  </a:cubicBezTo>
                  <a:cubicBezTo>
                    <a:pt x="1813" y="628"/>
                    <a:pt x="1241" y="779"/>
                    <a:pt x="848" y="897"/>
                  </a:cubicBezTo>
                  <a:cubicBezTo>
                    <a:pt x="64" y="1134"/>
                    <a:pt x="1" y="1237"/>
                    <a:pt x="44" y="1405"/>
                  </a:cubicBezTo>
                  <a:cubicBezTo>
                    <a:pt x="51" y="1434"/>
                    <a:pt x="111" y="1448"/>
                    <a:pt x="217" y="1448"/>
                  </a:cubicBezTo>
                  <a:cubicBezTo>
                    <a:pt x="475" y="1448"/>
                    <a:pt x="1008" y="1366"/>
                    <a:pt x="1728" y="1224"/>
                  </a:cubicBezTo>
                  <a:cubicBezTo>
                    <a:pt x="1982" y="1174"/>
                    <a:pt x="2259" y="1116"/>
                    <a:pt x="2555" y="1051"/>
                  </a:cubicBezTo>
                  <a:cubicBezTo>
                    <a:pt x="2704" y="1019"/>
                    <a:pt x="2856" y="984"/>
                    <a:pt x="3015" y="949"/>
                  </a:cubicBezTo>
                  <a:cubicBezTo>
                    <a:pt x="3054" y="939"/>
                    <a:pt x="3094" y="931"/>
                    <a:pt x="3134" y="922"/>
                  </a:cubicBezTo>
                  <a:lnTo>
                    <a:pt x="3163" y="914"/>
                  </a:lnTo>
                  <a:lnTo>
                    <a:pt x="3177" y="912"/>
                  </a:lnTo>
                  <a:lnTo>
                    <a:pt x="3184" y="912"/>
                  </a:lnTo>
                  <a:cubicBezTo>
                    <a:pt x="3190" y="912"/>
                    <a:pt x="3198" y="913"/>
                    <a:pt x="3201" y="913"/>
                  </a:cubicBezTo>
                  <a:cubicBezTo>
                    <a:pt x="3205" y="914"/>
                    <a:pt x="3210" y="914"/>
                    <a:pt x="3211" y="917"/>
                  </a:cubicBezTo>
                  <a:cubicBezTo>
                    <a:pt x="3212" y="917"/>
                    <a:pt x="3212" y="918"/>
                    <a:pt x="3214" y="918"/>
                  </a:cubicBezTo>
                  <a:lnTo>
                    <a:pt x="3206" y="925"/>
                  </a:lnTo>
                  <a:cubicBezTo>
                    <a:pt x="3199" y="935"/>
                    <a:pt x="3194" y="940"/>
                    <a:pt x="3189" y="943"/>
                  </a:cubicBezTo>
                  <a:lnTo>
                    <a:pt x="3182" y="957"/>
                  </a:lnTo>
                  <a:cubicBezTo>
                    <a:pt x="3171" y="977"/>
                    <a:pt x="3158" y="997"/>
                    <a:pt x="3147" y="1015"/>
                  </a:cubicBezTo>
                  <a:cubicBezTo>
                    <a:pt x="3125" y="1054"/>
                    <a:pt x="3101" y="1094"/>
                    <a:pt x="3078" y="1131"/>
                  </a:cubicBezTo>
                  <a:cubicBezTo>
                    <a:pt x="3032" y="1209"/>
                    <a:pt x="2981" y="1286"/>
                    <a:pt x="2932" y="1363"/>
                  </a:cubicBezTo>
                  <a:cubicBezTo>
                    <a:pt x="2908" y="1402"/>
                    <a:pt x="2882" y="1440"/>
                    <a:pt x="2856" y="1479"/>
                  </a:cubicBezTo>
                  <a:cubicBezTo>
                    <a:pt x="2844" y="1498"/>
                    <a:pt x="2830" y="1518"/>
                    <a:pt x="2818" y="1536"/>
                  </a:cubicBezTo>
                  <a:cubicBezTo>
                    <a:pt x="2804" y="1556"/>
                    <a:pt x="2791" y="1576"/>
                    <a:pt x="2779" y="1594"/>
                  </a:cubicBezTo>
                  <a:cubicBezTo>
                    <a:pt x="2752" y="1633"/>
                    <a:pt x="2726" y="1671"/>
                    <a:pt x="2699" y="1710"/>
                  </a:cubicBezTo>
                  <a:cubicBezTo>
                    <a:pt x="2673" y="1748"/>
                    <a:pt x="2645" y="1787"/>
                    <a:pt x="2618" y="1825"/>
                  </a:cubicBezTo>
                  <a:lnTo>
                    <a:pt x="2586" y="1872"/>
                  </a:lnTo>
                  <a:cubicBezTo>
                    <a:pt x="2575" y="1886"/>
                    <a:pt x="2562" y="1901"/>
                    <a:pt x="2551" y="1917"/>
                  </a:cubicBezTo>
                  <a:cubicBezTo>
                    <a:pt x="2529" y="1948"/>
                    <a:pt x="2507" y="1977"/>
                    <a:pt x="2485" y="2008"/>
                  </a:cubicBezTo>
                  <a:cubicBezTo>
                    <a:pt x="2438" y="2068"/>
                    <a:pt x="2392" y="2129"/>
                    <a:pt x="2345" y="2191"/>
                  </a:cubicBezTo>
                  <a:cubicBezTo>
                    <a:pt x="2295" y="2250"/>
                    <a:pt x="2247" y="2310"/>
                    <a:pt x="2197" y="2371"/>
                  </a:cubicBezTo>
                  <a:lnTo>
                    <a:pt x="2120" y="2464"/>
                  </a:lnTo>
                  <a:cubicBezTo>
                    <a:pt x="2107" y="2480"/>
                    <a:pt x="2095" y="2495"/>
                    <a:pt x="2082" y="2511"/>
                  </a:cubicBezTo>
                  <a:cubicBezTo>
                    <a:pt x="2068" y="2527"/>
                    <a:pt x="2054" y="2543"/>
                    <a:pt x="2040" y="2557"/>
                  </a:cubicBezTo>
                  <a:cubicBezTo>
                    <a:pt x="1984" y="2620"/>
                    <a:pt x="1926" y="2685"/>
                    <a:pt x="1868" y="2748"/>
                  </a:cubicBezTo>
                  <a:cubicBezTo>
                    <a:pt x="1839" y="2780"/>
                    <a:pt x="1812" y="2813"/>
                    <a:pt x="1781" y="2845"/>
                  </a:cubicBezTo>
                  <a:cubicBezTo>
                    <a:pt x="1750" y="2877"/>
                    <a:pt x="1719" y="2910"/>
                    <a:pt x="1689" y="2943"/>
                  </a:cubicBezTo>
                  <a:cubicBezTo>
                    <a:pt x="1711" y="2978"/>
                    <a:pt x="1733" y="3012"/>
                    <a:pt x="1754" y="3048"/>
                  </a:cubicBezTo>
                  <a:cubicBezTo>
                    <a:pt x="1761" y="3059"/>
                    <a:pt x="1767" y="3069"/>
                    <a:pt x="1774" y="3081"/>
                  </a:cubicBezTo>
                  <a:cubicBezTo>
                    <a:pt x="1781" y="3092"/>
                    <a:pt x="1786" y="3103"/>
                    <a:pt x="1793" y="3113"/>
                  </a:cubicBezTo>
                  <a:cubicBezTo>
                    <a:pt x="1799" y="3124"/>
                    <a:pt x="1805" y="3135"/>
                    <a:pt x="1812" y="3146"/>
                  </a:cubicBezTo>
                  <a:lnTo>
                    <a:pt x="1823" y="3167"/>
                  </a:lnTo>
                  <a:cubicBezTo>
                    <a:pt x="1829" y="3180"/>
                    <a:pt x="1835" y="3195"/>
                    <a:pt x="1841" y="3210"/>
                  </a:cubicBezTo>
                  <a:cubicBezTo>
                    <a:pt x="1858" y="3225"/>
                    <a:pt x="1882" y="3244"/>
                    <a:pt x="1915" y="3275"/>
                  </a:cubicBezTo>
                  <a:cubicBezTo>
                    <a:pt x="1923" y="3281"/>
                    <a:pt x="1932" y="3291"/>
                    <a:pt x="1942" y="3300"/>
                  </a:cubicBezTo>
                  <a:lnTo>
                    <a:pt x="1948" y="3307"/>
                  </a:lnTo>
                  <a:cubicBezTo>
                    <a:pt x="1952" y="3309"/>
                    <a:pt x="1954" y="3311"/>
                    <a:pt x="1957" y="3314"/>
                  </a:cubicBezTo>
                  <a:lnTo>
                    <a:pt x="1974" y="3333"/>
                  </a:lnTo>
                  <a:lnTo>
                    <a:pt x="1991" y="3350"/>
                  </a:lnTo>
                  <a:lnTo>
                    <a:pt x="2013" y="3372"/>
                  </a:lnTo>
                  <a:lnTo>
                    <a:pt x="2034" y="3395"/>
                  </a:lnTo>
                  <a:cubicBezTo>
                    <a:pt x="2038" y="3398"/>
                    <a:pt x="2043" y="3403"/>
                    <a:pt x="2046" y="3409"/>
                  </a:cubicBezTo>
                  <a:lnTo>
                    <a:pt x="2059" y="3422"/>
                  </a:lnTo>
                  <a:cubicBezTo>
                    <a:pt x="2099" y="3409"/>
                    <a:pt x="2140" y="3394"/>
                    <a:pt x="2178" y="3381"/>
                  </a:cubicBezTo>
                  <a:lnTo>
                    <a:pt x="2295" y="3341"/>
                  </a:lnTo>
                  <a:lnTo>
                    <a:pt x="2324" y="3333"/>
                  </a:lnTo>
                  <a:lnTo>
                    <a:pt x="2352" y="3324"/>
                  </a:lnTo>
                  <a:lnTo>
                    <a:pt x="2408" y="3307"/>
                  </a:lnTo>
                  <a:cubicBezTo>
                    <a:pt x="2444" y="3296"/>
                    <a:pt x="2483" y="3284"/>
                    <a:pt x="2518" y="3275"/>
                  </a:cubicBezTo>
                  <a:lnTo>
                    <a:pt x="2625" y="3244"/>
                  </a:lnTo>
                  <a:cubicBezTo>
                    <a:pt x="2661" y="3236"/>
                    <a:pt x="2695" y="3227"/>
                    <a:pt x="2731" y="3220"/>
                  </a:cubicBezTo>
                  <a:lnTo>
                    <a:pt x="2782" y="3207"/>
                  </a:lnTo>
                  <a:lnTo>
                    <a:pt x="2834" y="3196"/>
                  </a:lnTo>
                  <a:lnTo>
                    <a:pt x="2884" y="3185"/>
                  </a:lnTo>
                  <a:lnTo>
                    <a:pt x="2910" y="3180"/>
                  </a:lnTo>
                  <a:cubicBezTo>
                    <a:pt x="2916" y="3179"/>
                    <a:pt x="2931" y="3177"/>
                    <a:pt x="2932" y="3177"/>
                  </a:cubicBezTo>
                  <a:cubicBezTo>
                    <a:pt x="3001" y="3163"/>
                    <a:pt x="3069" y="3153"/>
                    <a:pt x="3136" y="3145"/>
                  </a:cubicBezTo>
                  <a:cubicBezTo>
                    <a:pt x="3203" y="3136"/>
                    <a:pt x="3270" y="3132"/>
                    <a:pt x="3337" y="3130"/>
                  </a:cubicBezTo>
                  <a:cubicBezTo>
                    <a:pt x="3348" y="3129"/>
                    <a:pt x="3359" y="3129"/>
                    <a:pt x="3370" y="3129"/>
                  </a:cubicBezTo>
                  <a:cubicBezTo>
                    <a:pt x="3425" y="3129"/>
                    <a:pt x="3479" y="3131"/>
                    <a:pt x="3534" y="3136"/>
                  </a:cubicBezTo>
                  <a:cubicBezTo>
                    <a:pt x="3599" y="3142"/>
                    <a:pt x="3662" y="3153"/>
                    <a:pt x="3724" y="3167"/>
                  </a:cubicBezTo>
                  <a:cubicBezTo>
                    <a:pt x="3848" y="3196"/>
                    <a:pt x="3963" y="3244"/>
                    <a:pt x="4068" y="3313"/>
                  </a:cubicBezTo>
                  <a:cubicBezTo>
                    <a:pt x="4122" y="3347"/>
                    <a:pt x="4170" y="3386"/>
                    <a:pt x="4214" y="3429"/>
                  </a:cubicBezTo>
                  <a:cubicBezTo>
                    <a:pt x="4259" y="3472"/>
                    <a:pt x="4301" y="3518"/>
                    <a:pt x="4339" y="3570"/>
                  </a:cubicBezTo>
                  <a:cubicBezTo>
                    <a:pt x="4414" y="3672"/>
                    <a:pt x="4473" y="3790"/>
                    <a:pt x="4516" y="3915"/>
                  </a:cubicBezTo>
                  <a:cubicBezTo>
                    <a:pt x="4601" y="4166"/>
                    <a:pt x="4621" y="4442"/>
                    <a:pt x="4592" y="4710"/>
                  </a:cubicBezTo>
                  <a:cubicBezTo>
                    <a:pt x="4584" y="4800"/>
                    <a:pt x="4567" y="4890"/>
                    <a:pt x="4547" y="4978"/>
                  </a:cubicBezTo>
                  <a:cubicBezTo>
                    <a:pt x="4528" y="5065"/>
                    <a:pt x="4499" y="5153"/>
                    <a:pt x="4472" y="5239"/>
                  </a:cubicBezTo>
                  <a:cubicBezTo>
                    <a:pt x="4413" y="5409"/>
                    <a:pt x="4338" y="5573"/>
                    <a:pt x="4252" y="5726"/>
                  </a:cubicBezTo>
                  <a:cubicBezTo>
                    <a:pt x="4241" y="5745"/>
                    <a:pt x="4230" y="5766"/>
                    <a:pt x="4219" y="5784"/>
                  </a:cubicBezTo>
                  <a:cubicBezTo>
                    <a:pt x="4209" y="5803"/>
                    <a:pt x="4197" y="5822"/>
                    <a:pt x="4184" y="5841"/>
                  </a:cubicBezTo>
                  <a:cubicBezTo>
                    <a:pt x="4172" y="5859"/>
                    <a:pt x="4161" y="5876"/>
                    <a:pt x="4150" y="5896"/>
                  </a:cubicBezTo>
                  <a:cubicBezTo>
                    <a:pt x="4138" y="5914"/>
                    <a:pt x="4127" y="5932"/>
                    <a:pt x="4113" y="5949"/>
                  </a:cubicBezTo>
                  <a:cubicBezTo>
                    <a:pt x="4087" y="5984"/>
                    <a:pt x="4064" y="6020"/>
                    <a:pt x="4039" y="6056"/>
                  </a:cubicBezTo>
                  <a:cubicBezTo>
                    <a:pt x="4012" y="6089"/>
                    <a:pt x="3987" y="6122"/>
                    <a:pt x="3961" y="6156"/>
                  </a:cubicBezTo>
                  <a:cubicBezTo>
                    <a:pt x="3853" y="6288"/>
                    <a:pt x="3737" y="6408"/>
                    <a:pt x="3617" y="6518"/>
                  </a:cubicBezTo>
                  <a:cubicBezTo>
                    <a:pt x="3494" y="6625"/>
                    <a:pt x="3368" y="6722"/>
                    <a:pt x="3239" y="6806"/>
                  </a:cubicBezTo>
                  <a:cubicBezTo>
                    <a:pt x="3205" y="6826"/>
                    <a:pt x="3173" y="6846"/>
                    <a:pt x="3141" y="6867"/>
                  </a:cubicBezTo>
                  <a:cubicBezTo>
                    <a:pt x="3125" y="6875"/>
                    <a:pt x="3109" y="6886"/>
                    <a:pt x="3093" y="6896"/>
                  </a:cubicBezTo>
                  <a:cubicBezTo>
                    <a:pt x="3076" y="6905"/>
                    <a:pt x="3059" y="6913"/>
                    <a:pt x="3043" y="6923"/>
                  </a:cubicBezTo>
                  <a:cubicBezTo>
                    <a:pt x="3027" y="6932"/>
                    <a:pt x="3010" y="6940"/>
                    <a:pt x="2994" y="6950"/>
                  </a:cubicBezTo>
                  <a:cubicBezTo>
                    <a:pt x="2978" y="6959"/>
                    <a:pt x="2962" y="6967"/>
                    <a:pt x="2943" y="6975"/>
                  </a:cubicBezTo>
                  <a:cubicBezTo>
                    <a:pt x="2910" y="6991"/>
                    <a:pt x="2877" y="7006"/>
                    <a:pt x="2844" y="7023"/>
                  </a:cubicBezTo>
                  <a:lnTo>
                    <a:pt x="2820" y="7034"/>
                  </a:lnTo>
                  <a:lnTo>
                    <a:pt x="2795" y="7045"/>
                  </a:lnTo>
                  <a:cubicBezTo>
                    <a:pt x="2779" y="7052"/>
                    <a:pt x="2761" y="7058"/>
                    <a:pt x="2745" y="7064"/>
                  </a:cubicBezTo>
                  <a:cubicBezTo>
                    <a:pt x="2728" y="7072"/>
                    <a:pt x="2711" y="7078"/>
                    <a:pt x="2695" y="7085"/>
                  </a:cubicBezTo>
                  <a:lnTo>
                    <a:pt x="2671" y="7095"/>
                  </a:lnTo>
                  <a:lnTo>
                    <a:pt x="2646" y="7103"/>
                  </a:lnTo>
                  <a:cubicBezTo>
                    <a:pt x="2612" y="7115"/>
                    <a:pt x="2580" y="7126"/>
                    <a:pt x="2546" y="7136"/>
                  </a:cubicBezTo>
                  <a:lnTo>
                    <a:pt x="2522" y="7144"/>
                  </a:lnTo>
                  <a:lnTo>
                    <a:pt x="2497" y="7151"/>
                  </a:lnTo>
                  <a:cubicBezTo>
                    <a:pt x="2481" y="7157"/>
                    <a:pt x="2465" y="7160"/>
                    <a:pt x="2448" y="7165"/>
                  </a:cubicBezTo>
                  <a:cubicBezTo>
                    <a:pt x="2432" y="7170"/>
                    <a:pt x="2416" y="7175"/>
                    <a:pt x="2400" y="7179"/>
                  </a:cubicBezTo>
                  <a:cubicBezTo>
                    <a:pt x="2384" y="7184"/>
                    <a:pt x="2367" y="7189"/>
                    <a:pt x="2351" y="7192"/>
                  </a:cubicBezTo>
                  <a:cubicBezTo>
                    <a:pt x="2319" y="7201"/>
                    <a:pt x="2287" y="7207"/>
                    <a:pt x="2255" y="7216"/>
                  </a:cubicBezTo>
                  <a:cubicBezTo>
                    <a:pt x="2239" y="7219"/>
                    <a:pt x="2222" y="7223"/>
                    <a:pt x="2207" y="7227"/>
                  </a:cubicBezTo>
                  <a:cubicBezTo>
                    <a:pt x="2191" y="7229"/>
                    <a:pt x="2175" y="7232"/>
                    <a:pt x="2161" y="7234"/>
                  </a:cubicBezTo>
                  <a:cubicBezTo>
                    <a:pt x="2130" y="7240"/>
                    <a:pt x="2099" y="7245"/>
                    <a:pt x="2068" y="7251"/>
                  </a:cubicBezTo>
                  <a:cubicBezTo>
                    <a:pt x="1887" y="7281"/>
                    <a:pt x="1716" y="7292"/>
                    <a:pt x="1558" y="7292"/>
                  </a:cubicBezTo>
                  <a:cubicBezTo>
                    <a:pt x="1502" y="7292"/>
                    <a:pt x="1448" y="7290"/>
                    <a:pt x="1395" y="7288"/>
                  </a:cubicBezTo>
                  <a:cubicBezTo>
                    <a:pt x="1197" y="7280"/>
                    <a:pt x="1026" y="7250"/>
                    <a:pt x="888" y="7225"/>
                  </a:cubicBezTo>
                  <a:cubicBezTo>
                    <a:pt x="853" y="7218"/>
                    <a:pt x="821" y="7212"/>
                    <a:pt x="789" y="7205"/>
                  </a:cubicBezTo>
                  <a:cubicBezTo>
                    <a:pt x="759" y="7198"/>
                    <a:pt x="730" y="7190"/>
                    <a:pt x="703" y="7184"/>
                  </a:cubicBezTo>
                  <a:cubicBezTo>
                    <a:pt x="677" y="7176"/>
                    <a:pt x="653" y="7171"/>
                    <a:pt x="630" y="7165"/>
                  </a:cubicBezTo>
                  <a:cubicBezTo>
                    <a:pt x="607" y="7160"/>
                    <a:pt x="587" y="7154"/>
                    <a:pt x="569" y="7149"/>
                  </a:cubicBezTo>
                  <a:cubicBezTo>
                    <a:pt x="516" y="7135"/>
                    <a:pt x="479" y="7127"/>
                    <a:pt x="463" y="7127"/>
                  </a:cubicBezTo>
                  <a:cubicBezTo>
                    <a:pt x="458" y="7127"/>
                    <a:pt x="455" y="7128"/>
                    <a:pt x="454" y="7130"/>
                  </a:cubicBezTo>
                  <a:cubicBezTo>
                    <a:pt x="438" y="7168"/>
                    <a:pt x="448" y="7201"/>
                    <a:pt x="476" y="7234"/>
                  </a:cubicBezTo>
                  <a:cubicBezTo>
                    <a:pt x="491" y="7250"/>
                    <a:pt x="509" y="7266"/>
                    <a:pt x="532" y="7283"/>
                  </a:cubicBezTo>
                  <a:cubicBezTo>
                    <a:pt x="544" y="7291"/>
                    <a:pt x="556" y="7299"/>
                    <a:pt x="569" y="7305"/>
                  </a:cubicBezTo>
                  <a:cubicBezTo>
                    <a:pt x="583" y="7313"/>
                    <a:pt x="598" y="7320"/>
                    <a:pt x="614" y="7327"/>
                  </a:cubicBezTo>
                  <a:cubicBezTo>
                    <a:pt x="644" y="7341"/>
                    <a:pt x="680" y="7356"/>
                    <a:pt x="717" y="7368"/>
                  </a:cubicBezTo>
                  <a:cubicBezTo>
                    <a:pt x="755" y="7380"/>
                    <a:pt x="797" y="7393"/>
                    <a:pt x="838" y="7404"/>
                  </a:cubicBezTo>
                  <a:cubicBezTo>
                    <a:pt x="859" y="7409"/>
                    <a:pt x="881" y="7416"/>
                    <a:pt x="904" y="7421"/>
                  </a:cubicBezTo>
                  <a:cubicBezTo>
                    <a:pt x="927" y="7426"/>
                    <a:pt x="949" y="7431"/>
                    <a:pt x="972" y="7436"/>
                  </a:cubicBezTo>
                  <a:cubicBezTo>
                    <a:pt x="996" y="7442"/>
                    <a:pt x="1019" y="7445"/>
                    <a:pt x="1042" y="7450"/>
                  </a:cubicBezTo>
                  <a:cubicBezTo>
                    <a:pt x="1067" y="7455"/>
                    <a:pt x="1090" y="7459"/>
                    <a:pt x="1115" y="7463"/>
                  </a:cubicBezTo>
                  <a:cubicBezTo>
                    <a:pt x="1092" y="7460"/>
                    <a:pt x="1071" y="7459"/>
                    <a:pt x="1047" y="7458"/>
                  </a:cubicBezTo>
                  <a:lnTo>
                    <a:pt x="983" y="7449"/>
                  </a:lnTo>
                  <a:cubicBezTo>
                    <a:pt x="961" y="7447"/>
                    <a:pt x="942" y="7444"/>
                    <a:pt x="922" y="7443"/>
                  </a:cubicBezTo>
                  <a:cubicBezTo>
                    <a:pt x="901" y="7439"/>
                    <a:pt x="881" y="7438"/>
                    <a:pt x="862" y="7436"/>
                  </a:cubicBezTo>
                  <a:cubicBezTo>
                    <a:pt x="825" y="7431"/>
                    <a:pt x="787" y="7425"/>
                    <a:pt x="754" y="7421"/>
                  </a:cubicBezTo>
                  <a:cubicBezTo>
                    <a:pt x="736" y="7418"/>
                    <a:pt x="720" y="7418"/>
                    <a:pt x="703" y="7416"/>
                  </a:cubicBezTo>
                  <a:cubicBezTo>
                    <a:pt x="687" y="7413"/>
                    <a:pt x="673" y="7411"/>
                    <a:pt x="658" y="7410"/>
                  </a:cubicBezTo>
                  <a:cubicBezTo>
                    <a:pt x="618" y="7406"/>
                    <a:pt x="582" y="7404"/>
                    <a:pt x="552" y="7404"/>
                  </a:cubicBezTo>
                  <a:cubicBezTo>
                    <a:pt x="539" y="7404"/>
                    <a:pt x="526" y="7404"/>
                    <a:pt x="515" y="7405"/>
                  </a:cubicBezTo>
                  <a:cubicBezTo>
                    <a:pt x="481" y="7407"/>
                    <a:pt x="459" y="7416"/>
                    <a:pt x="453" y="7432"/>
                  </a:cubicBezTo>
                  <a:cubicBezTo>
                    <a:pt x="450" y="7438"/>
                    <a:pt x="503" y="7463"/>
                    <a:pt x="601" y="7493"/>
                  </a:cubicBezTo>
                  <a:cubicBezTo>
                    <a:pt x="626" y="7502"/>
                    <a:pt x="654" y="7509"/>
                    <a:pt x="684" y="7519"/>
                  </a:cubicBezTo>
                  <a:cubicBezTo>
                    <a:pt x="714" y="7527"/>
                    <a:pt x="746" y="7535"/>
                    <a:pt x="783" y="7544"/>
                  </a:cubicBezTo>
                  <a:cubicBezTo>
                    <a:pt x="854" y="7562"/>
                    <a:pt x="937" y="7574"/>
                    <a:pt x="1026" y="7590"/>
                  </a:cubicBezTo>
                  <a:cubicBezTo>
                    <a:pt x="1170" y="7610"/>
                    <a:pt x="1337" y="7625"/>
                    <a:pt x="1519" y="7625"/>
                  </a:cubicBezTo>
                  <a:cubicBezTo>
                    <a:pt x="1564" y="7625"/>
                    <a:pt x="1610" y="7624"/>
                    <a:pt x="1657" y="7622"/>
                  </a:cubicBezTo>
                  <a:cubicBezTo>
                    <a:pt x="1893" y="7613"/>
                    <a:pt x="2147" y="7577"/>
                    <a:pt x="2403" y="7509"/>
                  </a:cubicBezTo>
                  <a:cubicBezTo>
                    <a:pt x="2435" y="7502"/>
                    <a:pt x="2465" y="7492"/>
                    <a:pt x="2497" y="7482"/>
                  </a:cubicBezTo>
                  <a:cubicBezTo>
                    <a:pt x="2530" y="7474"/>
                    <a:pt x="2561" y="7463"/>
                    <a:pt x="2593" y="7453"/>
                  </a:cubicBezTo>
                  <a:cubicBezTo>
                    <a:pt x="2625" y="7443"/>
                    <a:pt x="2656" y="7431"/>
                    <a:pt x="2689" y="7420"/>
                  </a:cubicBezTo>
                  <a:cubicBezTo>
                    <a:pt x="2720" y="7407"/>
                    <a:pt x="2752" y="7396"/>
                    <a:pt x="2782" y="7385"/>
                  </a:cubicBezTo>
                  <a:cubicBezTo>
                    <a:pt x="2908" y="7332"/>
                    <a:pt x="3031" y="7277"/>
                    <a:pt x="3147" y="7211"/>
                  </a:cubicBezTo>
                  <a:cubicBezTo>
                    <a:pt x="3383" y="7080"/>
                    <a:pt x="3597" y="6922"/>
                    <a:pt x="3781" y="6754"/>
                  </a:cubicBezTo>
                  <a:cubicBezTo>
                    <a:pt x="3966" y="6585"/>
                    <a:pt x="4120" y="6408"/>
                    <a:pt x="4243" y="6241"/>
                  </a:cubicBezTo>
                  <a:cubicBezTo>
                    <a:pt x="4367" y="6073"/>
                    <a:pt x="4460" y="5916"/>
                    <a:pt x="4531" y="5789"/>
                  </a:cubicBezTo>
                  <a:cubicBezTo>
                    <a:pt x="4646" y="5580"/>
                    <a:pt x="4737" y="5361"/>
                    <a:pt x="4805" y="5139"/>
                  </a:cubicBezTo>
                  <a:cubicBezTo>
                    <a:pt x="4871" y="4915"/>
                    <a:pt x="4907" y="4687"/>
                    <a:pt x="4914" y="4462"/>
                  </a:cubicBezTo>
                  <a:cubicBezTo>
                    <a:pt x="4918" y="4349"/>
                    <a:pt x="4913" y="4236"/>
                    <a:pt x="4901" y="4124"/>
                  </a:cubicBezTo>
                  <a:cubicBezTo>
                    <a:pt x="4892" y="4018"/>
                    <a:pt x="4870" y="3908"/>
                    <a:pt x="4839" y="3802"/>
                  </a:cubicBezTo>
                  <a:cubicBezTo>
                    <a:pt x="4809" y="3695"/>
                    <a:pt x="4768" y="3591"/>
                    <a:pt x="4718" y="3492"/>
                  </a:cubicBezTo>
                  <a:cubicBezTo>
                    <a:pt x="4666" y="3394"/>
                    <a:pt x="4605" y="3299"/>
                    <a:pt x="4533" y="3215"/>
                  </a:cubicBezTo>
                  <a:cubicBezTo>
                    <a:pt x="4391" y="3045"/>
                    <a:pt x="4213" y="2915"/>
                    <a:pt x="4021" y="2826"/>
                  </a:cubicBezTo>
                  <a:cubicBezTo>
                    <a:pt x="3828" y="2737"/>
                    <a:pt x="3626" y="2691"/>
                    <a:pt x="3435" y="2674"/>
                  </a:cubicBezTo>
                  <a:cubicBezTo>
                    <a:pt x="3355" y="2667"/>
                    <a:pt x="3275" y="2664"/>
                    <a:pt x="3198" y="2664"/>
                  </a:cubicBezTo>
                  <a:cubicBezTo>
                    <a:pt x="3089" y="2664"/>
                    <a:pt x="2984" y="2670"/>
                    <a:pt x="2883" y="2680"/>
                  </a:cubicBezTo>
                  <a:lnTo>
                    <a:pt x="2851" y="2685"/>
                  </a:lnTo>
                  <a:lnTo>
                    <a:pt x="2764" y="2685"/>
                  </a:lnTo>
                  <a:cubicBezTo>
                    <a:pt x="2746" y="2686"/>
                    <a:pt x="2733" y="2686"/>
                    <a:pt x="2725" y="2686"/>
                  </a:cubicBezTo>
                  <a:cubicBezTo>
                    <a:pt x="2716" y="2686"/>
                    <a:pt x="2711" y="2686"/>
                    <a:pt x="2707" y="2685"/>
                  </a:cubicBezTo>
                  <a:cubicBezTo>
                    <a:pt x="2743" y="2653"/>
                    <a:pt x="2767" y="2633"/>
                    <a:pt x="2783" y="2619"/>
                  </a:cubicBezTo>
                  <a:cubicBezTo>
                    <a:pt x="2792" y="2612"/>
                    <a:pt x="2798" y="2605"/>
                    <a:pt x="2804" y="2600"/>
                  </a:cubicBezTo>
                  <a:lnTo>
                    <a:pt x="2819" y="2585"/>
                  </a:lnTo>
                  <a:lnTo>
                    <a:pt x="2820" y="2584"/>
                  </a:lnTo>
                  <a:lnTo>
                    <a:pt x="2821" y="2583"/>
                  </a:lnTo>
                  <a:lnTo>
                    <a:pt x="2824" y="2578"/>
                  </a:lnTo>
                  <a:lnTo>
                    <a:pt x="2845" y="2552"/>
                  </a:lnTo>
                  <a:cubicBezTo>
                    <a:pt x="2861" y="2533"/>
                    <a:pt x="2876" y="2515"/>
                    <a:pt x="2888" y="2497"/>
                  </a:cubicBezTo>
                  <a:cubicBezTo>
                    <a:pt x="2916" y="2460"/>
                    <a:pt x="2946" y="2424"/>
                    <a:pt x="2974" y="2388"/>
                  </a:cubicBezTo>
                  <a:cubicBezTo>
                    <a:pt x="3029" y="2315"/>
                    <a:pt x="3085" y="2244"/>
                    <a:pt x="3137" y="2171"/>
                  </a:cubicBezTo>
                  <a:cubicBezTo>
                    <a:pt x="3162" y="2136"/>
                    <a:pt x="3189" y="2100"/>
                    <a:pt x="3215" y="2064"/>
                  </a:cubicBezTo>
                  <a:cubicBezTo>
                    <a:pt x="3241" y="2028"/>
                    <a:pt x="3264" y="1993"/>
                    <a:pt x="3289" y="1956"/>
                  </a:cubicBezTo>
                  <a:cubicBezTo>
                    <a:pt x="3339" y="1887"/>
                    <a:pt x="3384" y="1816"/>
                    <a:pt x="3431" y="1746"/>
                  </a:cubicBezTo>
                  <a:cubicBezTo>
                    <a:pt x="3477" y="1676"/>
                    <a:pt x="3520" y="1606"/>
                    <a:pt x="3564" y="1538"/>
                  </a:cubicBezTo>
                  <a:cubicBezTo>
                    <a:pt x="3606" y="1470"/>
                    <a:pt x="3647" y="1401"/>
                    <a:pt x="3688" y="1333"/>
                  </a:cubicBezTo>
                  <a:cubicBezTo>
                    <a:pt x="3710" y="1294"/>
                    <a:pt x="3735" y="1253"/>
                    <a:pt x="3758" y="1213"/>
                  </a:cubicBezTo>
                  <a:cubicBezTo>
                    <a:pt x="3767" y="1197"/>
                    <a:pt x="3776" y="1181"/>
                    <a:pt x="3784" y="1165"/>
                  </a:cubicBezTo>
                  <a:cubicBezTo>
                    <a:pt x="3794" y="1149"/>
                    <a:pt x="3802" y="1133"/>
                    <a:pt x="3810" y="1116"/>
                  </a:cubicBezTo>
                  <a:cubicBezTo>
                    <a:pt x="3827" y="1084"/>
                    <a:pt x="3843" y="1053"/>
                    <a:pt x="3861" y="1021"/>
                  </a:cubicBezTo>
                  <a:cubicBezTo>
                    <a:pt x="3893" y="957"/>
                    <a:pt x="3926" y="896"/>
                    <a:pt x="3958" y="833"/>
                  </a:cubicBezTo>
                  <a:lnTo>
                    <a:pt x="4007" y="740"/>
                  </a:lnTo>
                  <a:lnTo>
                    <a:pt x="4020" y="718"/>
                  </a:lnTo>
                  <a:lnTo>
                    <a:pt x="4029" y="694"/>
                  </a:lnTo>
                  <a:cubicBezTo>
                    <a:pt x="4038" y="680"/>
                    <a:pt x="4044" y="664"/>
                    <a:pt x="4053" y="649"/>
                  </a:cubicBezTo>
                  <a:cubicBezTo>
                    <a:pt x="4113" y="528"/>
                    <a:pt x="4171" y="408"/>
                    <a:pt x="4229" y="290"/>
                  </a:cubicBezTo>
                  <a:cubicBezTo>
                    <a:pt x="4258" y="230"/>
                    <a:pt x="4288" y="171"/>
                    <a:pt x="4316" y="113"/>
                  </a:cubicBezTo>
                  <a:cubicBezTo>
                    <a:pt x="4331" y="84"/>
                    <a:pt x="4345" y="54"/>
                    <a:pt x="4359" y="26"/>
                  </a:cubicBezTo>
                  <a:lnTo>
                    <a:pt x="4370" y="5"/>
                  </a:lnTo>
                  <a:cubicBezTo>
                    <a:pt x="4371" y="2"/>
                    <a:pt x="4371" y="1"/>
                    <a:pt x="4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7"/>
            <p:cNvSpPr/>
            <p:nvPr/>
          </p:nvSpPr>
          <p:spPr>
            <a:xfrm>
              <a:off x="1513325" y="1756125"/>
              <a:ext cx="69200" cy="68025"/>
            </a:xfrm>
            <a:custGeom>
              <a:avLst/>
              <a:gdLst/>
              <a:ahLst/>
              <a:cxnLst/>
              <a:rect l="l" t="t" r="r" b="b"/>
              <a:pathLst>
                <a:path w="2768" h="2721" extrusionOk="0">
                  <a:moveTo>
                    <a:pt x="2033" y="0"/>
                  </a:moveTo>
                  <a:cubicBezTo>
                    <a:pt x="1848" y="0"/>
                    <a:pt x="1602" y="326"/>
                    <a:pt x="1422" y="761"/>
                  </a:cubicBezTo>
                  <a:cubicBezTo>
                    <a:pt x="1418" y="772"/>
                    <a:pt x="1414" y="781"/>
                    <a:pt x="1411" y="792"/>
                  </a:cubicBezTo>
                  <a:cubicBezTo>
                    <a:pt x="1321" y="706"/>
                    <a:pt x="1240" y="629"/>
                    <a:pt x="1158" y="571"/>
                  </a:cubicBezTo>
                  <a:cubicBezTo>
                    <a:pt x="767" y="300"/>
                    <a:pt x="549" y="145"/>
                    <a:pt x="408" y="88"/>
                  </a:cubicBezTo>
                  <a:lnTo>
                    <a:pt x="0" y="534"/>
                  </a:lnTo>
                  <a:cubicBezTo>
                    <a:pt x="55" y="586"/>
                    <a:pt x="101" y="608"/>
                    <a:pt x="147" y="608"/>
                  </a:cubicBezTo>
                  <a:cubicBezTo>
                    <a:pt x="166" y="608"/>
                    <a:pt x="185" y="604"/>
                    <a:pt x="205" y="597"/>
                  </a:cubicBezTo>
                  <a:cubicBezTo>
                    <a:pt x="328" y="742"/>
                    <a:pt x="524" y="902"/>
                    <a:pt x="756" y="1047"/>
                  </a:cubicBezTo>
                  <a:cubicBezTo>
                    <a:pt x="913" y="1144"/>
                    <a:pt x="1104" y="1214"/>
                    <a:pt x="1292" y="1281"/>
                  </a:cubicBezTo>
                  <a:cubicBezTo>
                    <a:pt x="1268" y="1424"/>
                    <a:pt x="1244" y="1564"/>
                    <a:pt x="1208" y="1694"/>
                  </a:cubicBezTo>
                  <a:cubicBezTo>
                    <a:pt x="1065" y="2199"/>
                    <a:pt x="947" y="2606"/>
                    <a:pt x="1006" y="2629"/>
                  </a:cubicBezTo>
                  <a:cubicBezTo>
                    <a:pt x="1051" y="2648"/>
                    <a:pt x="1082" y="2655"/>
                    <a:pt x="1105" y="2655"/>
                  </a:cubicBezTo>
                  <a:cubicBezTo>
                    <a:pt x="1157" y="2655"/>
                    <a:pt x="1162" y="2614"/>
                    <a:pt x="1182" y="2574"/>
                  </a:cubicBezTo>
                  <a:cubicBezTo>
                    <a:pt x="1182" y="2637"/>
                    <a:pt x="1207" y="2694"/>
                    <a:pt x="1272" y="2720"/>
                  </a:cubicBezTo>
                  <a:cubicBezTo>
                    <a:pt x="1273" y="2721"/>
                    <a:pt x="1274" y="2721"/>
                    <a:pt x="1275" y="2721"/>
                  </a:cubicBezTo>
                  <a:cubicBezTo>
                    <a:pt x="1323" y="2721"/>
                    <a:pt x="1344" y="2137"/>
                    <a:pt x="1414" y="1968"/>
                  </a:cubicBezTo>
                  <a:cubicBezTo>
                    <a:pt x="1499" y="1764"/>
                    <a:pt x="1610" y="1598"/>
                    <a:pt x="1714" y="1451"/>
                  </a:cubicBezTo>
                  <a:cubicBezTo>
                    <a:pt x="2136" y="1654"/>
                    <a:pt x="2482" y="1819"/>
                    <a:pt x="2579" y="1819"/>
                  </a:cubicBezTo>
                  <a:cubicBezTo>
                    <a:pt x="2592" y="1819"/>
                    <a:pt x="2600" y="1816"/>
                    <a:pt x="2604" y="1810"/>
                  </a:cubicBezTo>
                  <a:cubicBezTo>
                    <a:pt x="2690" y="1672"/>
                    <a:pt x="2627" y="1662"/>
                    <a:pt x="2574" y="1624"/>
                  </a:cubicBezTo>
                  <a:lnTo>
                    <a:pt x="2574" y="1624"/>
                  </a:lnTo>
                  <a:cubicBezTo>
                    <a:pt x="2588" y="1626"/>
                    <a:pt x="2601" y="1627"/>
                    <a:pt x="2614" y="1627"/>
                  </a:cubicBezTo>
                  <a:cubicBezTo>
                    <a:pt x="2663" y="1627"/>
                    <a:pt x="2707" y="1610"/>
                    <a:pt x="2736" y="1562"/>
                  </a:cubicBezTo>
                  <a:cubicBezTo>
                    <a:pt x="2767" y="1520"/>
                    <a:pt x="2157" y="1387"/>
                    <a:pt x="1992" y="1284"/>
                  </a:cubicBezTo>
                  <a:cubicBezTo>
                    <a:pt x="1954" y="1259"/>
                    <a:pt x="1918" y="1236"/>
                    <a:pt x="1883" y="1211"/>
                  </a:cubicBezTo>
                  <a:cubicBezTo>
                    <a:pt x="1912" y="1166"/>
                    <a:pt x="1939" y="1120"/>
                    <a:pt x="1960" y="1076"/>
                  </a:cubicBezTo>
                  <a:cubicBezTo>
                    <a:pt x="2380" y="194"/>
                    <a:pt x="2410" y="144"/>
                    <a:pt x="2090" y="11"/>
                  </a:cubicBezTo>
                  <a:cubicBezTo>
                    <a:pt x="2072" y="4"/>
                    <a:pt x="2053" y="0"/>
                    <a:pt x="20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7"/>
            <p:cNvSpPr/>
            <p:nvPr/>
          </p:nvSpPr>
          <p:spPr>
            <a:xfrm>
              <a:off x="1612800" y="1697125"/>
              <a:ext cx="111150" cy="168200"/>
            </a:xfrm>
            <a:custGeom>
              <a:avLst/>
              <a:gdLst/>
              <a:ahLst/>
              <a:cxnLst/>
              <a:rect l="l" t="t" r="r" b="b"/>
              <a:pathLst>
                <a:path w="4446" h="6728" extrusionOk="0">
                  <a:moveTo>
                    <a:pt x="1874" y="1"/>
                  </a:moveTo>
                  <a:cubicBezTo>
                    <a:pt x="1794" y="1"/>
                    <a:pt x="1717" y="8"/>
                    <a:pt x="1646" y="20"/>
                  </a:cubicBezTo>
                  <a:cubicBezTo>
                    <a:pt x="1555" y="37"/>
                    <a:pt x="1472" y="62"/>
                    <a:pt x="1393" y="91"/>
                  </a:cubicBezTo>
                  <a:cubicBezTo>
                    <a:pt x="1317" y="122"/>
                    <a:pt x="1246" y="155"/>
                    <a:pt x="1182" y="193"/>
                  </a:cubicBezTo>
                  <a:cubicBezTo>
                    <a:pt x="1117" y="230"/>
                    <a:pt x="1058" y="272"/>
                    <a:pt x="1005" y="314"/>
                  </a:cubicBezTo>
                  <a:cubicBezTo>
                    <a:pt x="979" y="335"/>
                    <a:pt x="954" y="356"/>
                    <a:pt x="932" y="375"/>
                  </a:cubicBezTo>
                  <a:cubicBezTo>
                    <a:pt x="909" y="397"/>
                    <a:pt x="887" y="417"/>
                    <a:pt x="866" y="437"/>
                  </a:cubicBezTo>
                  <a:cubicBezTo>
                    <a:pt x="784" y="519"/>
                    <a:pt x="720" y="599"/>
                    <a:pt x="667" y="671"/>
                  </a:cubicBezTo>
                  <a:cubicBezTo>
                    <a:pt x="564" y="818"/>
                    <a:pt x="503" y="936"/>
                    <a:pt x="463" y="1028"/>
                  </a:cubicBezTo>
                  <a:cubicBezTo>
                    <a:pt x="424" y="1122"/>
                    <a:pt x="405" y="1191"/>
                    <a:pt x="401" y="1244"/>
                  </a:cubicBezTo>
                  <a:cubicBezTo>
                    <a:pt x="393" y="1352"/>
                    <a:pt x="442" y="1399"/>
                    <a:pt x="517" y="1442"/>
                  </a:cubicBezTo>
                  <a:cubicBezTo>
                    <a:pt x="522" y="1445"/>
                    <a:pt x="528" y="1446"/>
                    <a:pt x="534" y="1446"/>
                  </a:cubicBezTo>
                  <a:cubicBezTo>
                    <a:pt x="557" y="1446"/>
                    <a:pt x="587" y="1430"/>
                    <a:pt x="625" y="1400"/>
                  </a:cubicBezTo>
                  <a:cubicBezTo>
                    <a:pt x="675" y="1361"/>
                    <a:pt x="737" y="1297"/>
                    <a:pt x="812" y="1215"/>
                  </a:cubicBezTo>
                  <a:cubicBezTo>
                    <a:pt x="887" y="1135"/>
                    <a:pt x="976" y="1034"/>
                    <a:pt x="1082" y="934"/>
                  </a:cubicBezTo>
                  <a:cubicBezTo>
                    <a:pt x="1188" y="835"/>
                    <a:pt x="1316" y="733"/>
                    <a:pt x="1461" y="668"/>
                  </a:cubicBezTo>
                  <a:cubicBezTo>
                    <a:pt x="1534" y="635"/>
                    <a:pt x="1615" y="609"/>
                    <a:pt x="1697" y="594"/>
                  </a:cubicBezTo>
                  <a:cubicBezTo>
                    <a:pt x="1740" y="588"/>
                    <a:pt x="1783" y="584"/>
                    <a:pt x="1826" y="584"/>
                  </a:cubicBezTo>
                  <a:cubicBezTo>
                    <a:pt x="1865" y="584"/>
                    <a:pt x="1904" y="587"/>
                    <a:pt x="1940" y="594"/>
                  </a:cubicBezTo>
                  <a:cubicBezTo>
                    <a:pt x="1950" y="598"/>
                    <a:pt x="1958" y="599"/>
                    <a:pt x="1968" y="601"/>
                  </a:cubicBezTo>
                  <a:lnTo>
                    <a:pt x="1983" y="604"/>
                  </a:lnTo>
                  <a:cubicBezTo>
                    <a:pt x="1987" y="605"/>
                    <a:pt x="1993" y="606"/>
                    <a:pt x="1996" y="608"/>
                  </a:cubicBezTo>
                  <a:cubicBezTo>
                    <a:pt x="2006" y="610"/>
                    <a:pt x="2014" y="615"/>
                    <a:pt x="2023" y="617"/>
                  </a:cubicBezTo>
                  <a:cubicBezTo>
                    <a:pt x="2032" y="621"/>
                    <a:pt x="2041" y="625"/>
                    <a:pt x="2049" y="630"/>
                  </a:cubicBezTo>
                  <a:lnTo>
                    <a:pt x="2063" y="635"/>
                  </a:lnTo>
                  <a:cubicBezTo>
                    <a:pt x="2066" y="636"/>
                    <a:pt x="2070" y="638"/>
                    <a:pt x="2075" y="642"/>
                  </a:cubicBezTo>
                  <a:cubicBezTo>
                    <a:pt x="2082" y="646"/>
                    <a:pt x="2091" y="651"/>
                    <a:pt x="2098" y="654"/>
                  </a:cubicBezTo>
                  <a:cubicBezTo>
                    <a:pt x="2113" y="665"/>
                    <a:pt x="2129" y="675"/>
                    <a:pt x="2144" y="687"/>
                  </a:cubicBezTo>
                  <a:cubicBezTo>
                    <a:pt x="2173" y="711"/>
                    <a:pt x="2202" y="739"/>
                    <a:pt x="2229" y="773"/>
                  </a:cubicBezTo>
                  <a:cubicBezTo>
                    <a:pt x="2254" y="807"/>
                    <a:pt x="2279" y="845"/>
                    <a:pt x="2299" y="885"/>
                  </a:cubicBezTo>
                  <a:cubicBezTo>
                    <a:pt x="2340" y="969"/>
                    <a:pt x="2370" y="1066"/>
                    <a:pt x="2381" y="1168"/>
                  </a:cubicBezTo>
                  <a:cubicBezTo>
                    <a:pt x="2392" y="1272"/>
                    <a:pt x="2390" y="1386"/>
                    <a:pt x="2374" y="1509"/>
                  </a:cubicBezTo>
                  <a:cubicBezTo>
                    <a:pt x="2359" y="1631"/>
                    <a:pt x="2331" y="1760"/>
                    <a:pt x="2297" y="1896"/>
                  </a:cubicBezTo>
                  <a:cubicBezTo>
                    <a:pt x="2294" y="1915"/>
                    <a:pt x="2289" y="1932"/>
                    <a:pt x="2284" y="1948"/>
                  </a:cubicBezTo>
                  <a:cubicBezTo>
                    <a:pt x="2280" y="1965"/>
                    <a:pt x="2274" y="1982"/>
                    <a:pt x="2270" y="2001"/>
                  </a:cubicBezTo>
                  <a:lnTo>
                    <a:pt x="2242" y="2105"/>
                  </a:lnTo>
                  <a:cubicBezTo>
                    <a:pt x="2224" y="2175"/>
                    <a:pt x="2206" y="2245"/>
                    <a:pt x="2184" y="2315"/>
                  </a:cubicBezTo>
                  <a:cubicBezTo>
                    <a:pt x="2172" y="2357"/>
                    <a:pt x="2160" y="2399"/>
                    <a:pt x="2149" y="2439"/>
                  </a:cubicBezTo>
                  <a:cubicBezTo>
                    <a:pt x="2143" y="2459"/>
                    <a:pt x="2136" y="2481"/>
                    <a:pt x="2130" y="2502"/>
                  </a:cubicBezTo>
                  <a:lnTo>
                    <a:pt x="2122" y="2533"/>
                  </a:lnTo>
                  <a:lnTo>
                    <a:pt x="2112" y="2564"/>
                  </a:lnTo>
                  <a:cubicBezTo>
                    <a:pt x="2086" y="2647"/>
                    <a:pt x="2061" y="2731"/>
                    <a:pt x="2036" y="2815"/>
                  </a:cubicBezTo>
                  <a:cubicBezTo>
                    <a:pt x="2009" y="2899"/>
                    <a:pt x="1982" y="2983"/>
                    <a:pt x="1953" y="3067"/>
                  </a:cubicBezTo>
                  <a:cubicBezTo>
                    <a:pt x="1940" y="3110"/>
                    <a:pt x="1925" y="3152"/>
                    <a:pt x="1910" y="3194"/>
                  </a:cubicBezTo>
                  <a:cubicBezTo>
                    <a:pt x="1896" y="3236"/>
                    <a:pt x="1881" y="3279"/>
                    <a:pt x="1867" y="3320"/>
                  </a:cubicBezTo>
                  <a:cubicBezTo>
                    <a:pt x="1749" y="3658"/>
                    <a:pt x="1617" y="3996"/>
                    <a:pt x="1469" y="4332"/>
                  </a:cubicBezTo>
                  <a:cubicBezTo>
                    <a:pt x="1321" y="4665"/>
                    <a:pt x="1158" y="4993"/>
                    <a:pt x="979" y="5306"/>
                  </a:cubicBezTo>
                  <a:cubicBezTo>
                    <a:pt x="957" y="5347"/>
                    <a:pt x="933" y="5384"/>
                    <a:pt x="910" y="5423"/>
                  </a:cubicBezTo>
                  <a:cubicBezTo>
                    <a:pt x="887" y="5462"/>
                    <a:pt x="865" y="5500"/>
                    <a:pt x="841" y="5538"/>
                  </a:cubicBezTo>
                  <a:lnTo>
                    <a:pt x="807" y="5596"/>
                  </a:lnTo>
                  <a:lnTo>
                    <a:pt x="803" y="5605"/>
                  </a:lnTo>
                  <a:lnTo>
                    <a:pt x="796" y="5615"/>
                  </a:lnTo>
                  <a:lnTo>
                    <a:pt x="781" y="5637"/>
                  </a:lnTo>
                  <a:lnTo>
                    <a:pt x="753" y="5680"/>
                  </a:lnTo>
                  <a:cubicBezTo>
                    <a:pt x="716" y="5736"/>
                    <a:pt x="678" y="5793"/>
                    <a:pt x="640" y="5847"/>
                  </a:cubicBezTo>
                  <a:cubicBezTo>
                    <a:pt x="621" y="5875"/>
                    <a:pt x="603" y="5902"/>
                    <a:pt x="586" y="5930"/>
                  </a:cubicBezTo>
                  <a:lnTo>
                    <a:pt x="557" y="5972"/>
                  </a:lnTo>
                  <a:cubicBezTo>
                    <a:pt x="551" y="5978"/>
                    <a:pt x="548" y="5986"/>
                    <a:pt x="543" y="5992"/>
                  </a:cubicBezTo>
                  <a:lnTo>
                    <a:pt x="527" y="6014"/>
                  </a:lnTo>
                  <a:cubicBezTo>
                    <a:pt x="485" y="6071"/>
                    <a:pt x="443" y="6128"/>
                    <a:pt x="401" y="6185"/>
                  </a:cubicBezTo>
                  <a:cubicBezTo>
                    <a:pt x="361" y="6239"/>
                    <a:pt x="319" y="6296"/>
                    <a:pt x="279" y="6351"/>
                  </a:cubicBezTo>
                  <a:cubicBezTo>
                    <a:pt x="239" y="6406"/>
                    <a:pt x="199" y="6459"/>
                    <a:pt x="159" y="6510"/>
                  </a:cubicBezTo>
                  <a:cubicBezTo>
                    <a:pt x="105" y="6582"/>
                    <a:pt x="52" y="6653"/>
                    <a:pt x="0" y="6724"/>
                  </a:cubicBezTo>
                  <a:lnTo>
                    <a:pt x="9" y="6725"/>
                  </a:lnTo>
                  <a:lnTo>
                    <a:pt x="13" y="6727"/>
                  </a:lnTo>
                  <a:lnTo>
                    <a:pt x="24" y="6724"/>
                  </a:lnTo>
                  <a:lnTo>
                    <a:pt x="65" y="6713"/>
                  </a:lnTo>
                  <a:cubicBezTo>
                    <a:pt x="91" y="6706"/>
                    <a:pt x="118" y="6698"/>
                    <a:pt x="146" y="6691"/>
                  </a:cubicBezTo>
                  <a:lnTo>
                    <a:pt x="307" y="6647"/>
                  </a:lnTo>
                  <a:cubicBezTo>
                    <a:pt x="412" y="6617"/>
                    <a:pt x="517" y="6589"/>
                    <a:pt x="620" y="6559"/>
                  </a:cubicBezTo>
                  <a:cubicBezTo>
                    <a:pt x="820" y="6503"/>
                    <a:pt x="1017" y="6449"/>
                    <a:pt x="1210" y="6394"/>
                  </a:cubicBezTo>
                  <a:cubicBezTo>
                    <a:pt x="1254" y="6381"/>
                    <a:pt x="1297" y="6369"/>
                    <a:pt x="1340" y="6358"/>
                  </a:cubicBezTo>
                  <a:cubicBezTo>
                    <a:pt x="1372" y="6348"/>
                    <a:pt x="1404" y="6339"/>
                    <a:pt x="1437" y="6330"/>
                  </a:cubicBezTo>
                  <a:cubicBezTo>
                    <a:pt x="1502" y="6310"/>
                    <a:pt x="1566" y="6292"/>
                    <a:pt x="1630" y="6274"/>
                  </a:cubicBezTo>
                  <a:cubicBezTo>
                    <a:pt x="1757" y="6238"/>
                    <a:pt x="1880" y="6202"/>
                    <a:pt x="2000" y="6166"/>
                  </a:cubicBezTo>
                  <a:cubicBezTo>
                    <a:pt x="2483" y="6027"/>
                    <a:pt x="2917" y="5901"/>
                    <a:pt x="3279" y="5793"/>
                  </a:cubicBezTo>
                  <a:cubicBezTo>
                    <a:pt x="4004" y="5576"/>
                    <a:pt x="4445" y="5433"/>
                    <a:pt x="4438" y="5403"/>
                  </a:cubicBezTo>
                  <a:cubicBezTo>
                    <a:pt x="4423" y="5339"/>
                    <a:pt x="4373" y="5316"/>
                    <a:pt x="4300" y="5316"/>
                  </a:cubicBezTo>
                  <a:cubicBezTo>
                    <a:pt x="4195" y="5316"/>
                    <a:pt x="4041" y="5364"/>
                    <a:pt x="3873" y="5405"/>
                  </a:cubicBezTo>
                  <a:cubicBezTo>
                    <a:pt x="4125" y="5315"/>
                    <a:pt x="4309" y="5220"/>
                    <a:pt x="4292" y="5152"/>
                  </a:cubicBezTo>
                  <a:cubicBezTo>
                    <a:pt x="4291" y="5151"/>
                    <a:pt x="4288" y="5150"/>
                    <a:pt x="4283" y="5150"/>
                  </a:cubicBezTo>
                  <a:cubicBezTo>
                    <a:pt x="4247" y="5150"/>
                    <a:pt x="4100" y="5192"/>
                    <a:pt x="3884" y="5260"/>
                  </a:cubicBezTo>
                  <a:cubicBezTo>
                    <a:pt x="3636" y="5336"/>
                    <a:pt x="3299" y="5446"/>
                    <a:pt x="2937" y="5564"/>
                  </a:cubicBezTo>
                  <a:cubicBezTo>
                    <a:pt x="2574" y="5682"/>
                    <a:pt x="2186" y="5809"/>
                    <a:pt x="1836" y="5920"/>
                  </a:cubicBezTo>
                  <a:cubicBezTo>
                    <a:pt x="1661" y="5975"/>
                    <a:pt x="1495" y="6026"/>
                    <a:pt x="1348" y="6072"/>
                  </a:cubicBezTo>
                  <a:cubicBezTo>
                    <a:pt x="1313" y="6083"/>
                    <a:pt x="1278" y="6092"/>
                    <a:pt x="1246" y="6103"/>
                  </a:cubicBezTo>
                  <a:cubicBezTo>
                    <a:pt x="1226" y="6109"/>
                    <a:pt x="1208" y="6115"/>
                    <a:pt x="1188" y="6120"/>
                  </a:cubicBezTo>
                  <a:cubicBezTo>
                    <a:pt x="1151" y="6131"/>
                    <a:pt x="1116" y="6142"/>
                    <a:pt x="1085" y="6149"/>
                  </a:cubicBezTo>
                  <a:cubicBezTo>
                    <a:pt x="1020" y="6167"/>
                    <a:pt x="953" y="6184"/>
                    <a:pt x="896" y="6198"/>
                  </a:cubicBezTo>
                  <a:cubicBezTo>
                    <a:pt x="867" y="6205"/>
                    <a:pt x="839" y="6212"/>
                    <a:pt x="812" y="6218"/>
                  </a:cubicBezTo>
                  <a:cubicBezTo>
                    <a:pt x="800" y="6221"/>
                    <a:pt x="786" y="6223"/>
                    <a:pt x="776" y="6227"/>
                  </a:cubicBezTo>
                  <a:cubicBezTo>
                    <a:pt x="770" y="6228"/>
                    <a:pt x="764" y="6229"/>
                    <a:pt x="759" y="6230"/>
                  </a:cubicBezTo>
                  <a:lnTo>
                    <a:pt x="754" y="6232"/>
                  </a:lnTo>
                  <a:lnTo>
                    <a:pt x="753" y="6232"/>
                  </a:lnTo>
                  <a:lnTo>
                    <a:pt x="754" y="6230"/>
                  </a:lnTo>
                  <a:cubicBezTo>
                    <a:pt x="757" y="6228"/>
                    <a:pt x="759" y="6224"/>
                    <a:pt x="762" y="6222"/>
                  </a:cubicBezTo>
                  <a:cubicBezTo>
                    <a:pt x="803" y="6173"/>
                    <a:pt x="843" y="6122"/>
                    <a:pt x="883" y="6074"/>
                  </a:cubicBezTo>
                  <a:cubicBezTo>
                    <a:pt x="921" y="6028"/>
                    <a:pt x="958" y="5982"/>
                    <a:pt x="995" y="5934"/>
                  </a:cubicBezTo>
                  <a:cubicBezTo>
                    <a:pt x="1014" y="5911"/>
                    <a:pt x="1032" y="5886"/>
                    <a:pt x="1050" y="5863"/>
                  </a:cubicBezTo>
                  <a:cubicBezTo>
                    <a:pt x="1059" y="5852"/>
                    <a:pt x="1068" y="5841"/>
                    <a:pt x="1077" y="5829"/>
                  </a:cubicBezTo>
                  <a:lnTo>
                    <a:pt x="1091" y="5813"/>
                  </a:lnTo>
                  <a:lnTo>
                    <a:pt x="1097" y="5804"/>
                  </a:lnTo>
                  <a:lnTo>
                    <a:pt x="1108" y="5789"/>
                  </a:lnTo>
                  <a:cubicBezTo>
                    <a:pt x="1166" y="5708"/>
                    <a:pt x="1223" y="5626"/>
                    <a:pt x="1280" y="5547"/>
                  </a:cubicBezTo>
                  <a:cubicBezTo>
                    <a:pt x="1502" y="5223"/>
                    <a:pt x="1700" y="4907"/>
                    <a:pt x="1876" y="4600"/>
                  </a:cubicBezTo>
                  <a:cubicBezTo>
                    <a:pt x="2051" y="4293"/>
                    <a:pt x="2204" y="3995"/>
                    <a:pt x="2336" y="3707"/>
                  </a:cubicBezTo>
                  <a:cubicBezTo>
                    <a:pt x="2352" y="3671"/>
                    <a:pt x="2369" y="3636"/>
                    <a:pt x="2384" y="3600"/>
                  </a:cubicBezTo>
                  <a:cubicBezTo>
                    <a:pt x="2398" y="3564"/>
                    <a:pt x="2414" y="3528"/>
                    <a:pt x="2429" y="3493"/>
                  </a:cubicBezTo>
                  <a:cubicBezTo>
                    <a:pt x="2444" y="3457"/>
                    <a:pt x="2459" y="3421"/>
                    <a:pt x="2473" y="3386"/>
                  </a:cubicBezTo>
                  <a:cubicBezTo>
                    <a:pt x="2488" y="3351"/>
                    <a:pt x="2503" y="3316"/>
                    <a:pt x="2516" y="3281"/>
                  </a:cubicBezTo>
                  <a:cubicBezTo>
                    <a:pt x="2543" y="3211"/>
                    <a:pt x="2569" y="3141"/>
                    <a:pt x="2594" y="3075"/>
                  </a:cubicBezTo>
                  <a:cubicBezTo>
                    <a:pt x="2601" y="3058"/>
                    <a:pt x="2606" y="3041"/>
                    <a:pt x="2613" y="3023"/>
                  </a:cubicBezTo>
                  <a:cubicBezTo>
                    <a:pt x="2618" y="3006"/>
                    <a:pt x="2626" y="2990"/>
                    <a:pt x="2631" y="2973"/>
                  </a:cubicBezTo>
                  <a:cubicBezTo>
                    <a:pt x="2642" y="2939"/>
                    <a:pt x="2654" y="2905"/>
                    <a:pt x="2664" y="2872"/>
                  </a:cubicBezTo>
                  <a:cubicBezTo>
                    <a:pt x="2676" y="2836"/>
                    <a:pt x="2687" y="2803"/>
                    <a:pt x="2698" y="2770"/>
                  </a:cubicBezTo>
                  <a:cubicBezTo>
                    <a:pt x="2703" y="2752"/>
                    <a:pt x="2708" y="2736"/>
                    <a:pt x="2715" y="2718"/>
                  </a:cubicBezTo>
                  <a:cubicBezTo>
                    <a:pt x="2720" y="2701"/>
                    <a:pt x="2725" y="2685"/>
                    <a:pt x="2730" y="2668"/>
                  </a:cubicBezTo>
                  <a:cubicBezTo>
                    <a:pt x="2750" y="2600"/>
                    <a:pt x="2771" y="2533"/>
                    <a:pt x="2790" y="2468"/>
                  </a:cubicBezTo>
                  <a:cubicBezTo>
                    <a:pt x="2810" y="2402"/>
                    <a:pt x="2826" y="2338"/>
                    <a:pt x="2845" y="2272"/>
                  </a:cubicBezTo>
                  <a:cubicBezTo>
                    <a:pt x="2863" y="2208"/>
                    <a:pt x="2880" y="2146"/>
                    <a:pt x="2896" y="2083"/>
                  </a:cubicBezTo>
                  <a:cubicBezTo>
                    <a:pt x="2929" y="1959"/>
                    <a:pt x="2958" y="1831"/>
                    <a:pt x="2979" y="1702"/>
                  </a:cubicBezTo>
                  <a:cubicBezTo>
                    <a:pt x="2990" y="1637"/>
                    <a:pt x="2998" y="1573"/>
                    <a:pt x="3005" y="1507"/>
                  </a:cubicBezTo>
                  <a:cubicBezTo>
                    <a:pt x="3010" y="1442"/>
                    <a:pt x="3014" y="1375"/>
                    <a:pt x="3014" y="1310"/>
                  </a:cubicBezTo>
                  <a:cubicBezTo>
                    <a:pt x="3013" y="1244"/>
                    <a:pt x="3010" y="1179"/>
                    <a:pt x="3003" y="1114"/>
                  </a:cubicBezTo>
                  <a:cubicBezTo>
                    <a:pt x="2994" y="1049"/>
                    <a:pt x="2983" y="982"/>
                    <a:pt x="2966" y="919"/>
                  </a:cubicBezTo>
                  <a:cubicBezTo>
                    <a:pt x="2960" y="888"/>
                    <a:pt x="2949" y="856"/>
                    <a:pt x="2939" y="825"/>
                  </a:cubicBezTo>
                  <a:cubicBezTo>
                    <a:pt x="2934" y="810"/>
                    <a:pt x="2929" y="794"/>
                    <a:pt x="2923" y="780"/>
                  </a:cubicBezTo>
                  <a:lnTo>
                    <a:pt x="2915" y="757"/>
                  </a:lnTo>
                  <a:lnTo>
                    <a:pt x="2906" y="734"/>
                  </a:lnTo>
                  <a:cubicBezTo>
                    <a:pt x="2898" y="719"/>
                    <a:pt x="2893" y="705"/>
                    <a:pt x="2887" y="690"/>
                  </a:cubicBezTo>
                  <a:cubicBezTo>
                    <a:pt x="2880" y="675"/>
                    <a:pt x="2874" y="660"/>
                    <a:pt x="2866" y="647"/>
                  </a:cubicBezTo>
                  <a:cubicBezTo>
                    <a:pt x="2853" y="617"/>
                    <a:pt x="2837" y="590"/>
                    <a:pt x="2822" y="562"/>
                  </a:cubicBezTo>
                  <a:cubicBezTo>
                    <a:pt x="2759" y="453"/>
                    <a:pt x="2678" y="352"/>
                    <a:pt x="2586" y="268"/>
                  </a:cubicBezTo>
                  <a:cubicBezTo>
                    <a:pt x="2574" y="257"/>
                    <a:pt x="2562" y="248"/>
                    <a:pt x="2549" y="238"/>
                  </a:cubicBezTo>
                  <a:cubicBezTo>
                    <a:pt x="2538" y="228"/>
                    <a:pt x="2526" y="217"/>
                    <a:pt x="2514" y="208"/>
                  </a:cubicBezTo>
                  <a:cubicBezTo>
                    <a:pt x="2500" y="198"/>
                    <a:pt x="2488" y="190"/>
                    <a:pt x="2474" y="181"/>
                  </a:cubicBezTo>
                  <a:lnTo>
                    <a:pt x="2456" y="168"/>
                  </a:lnTo>
                  <a:lnTo>
                    <a:pt x="2435" y="155"/>
                  </a:lnTo>
                  <a:lnTo>
                    <a:pt x="2396" y="131"/>
                  </a:lnTo>
                  <a:cubicBezTo>
                    <a:pt x="2382" y="123"/>
                    <a:pt x="2369" y="117"/>
                    <a:pt x="2354" y="110"/>
                  </a:cubicBezTo>
                  <a:cubicBezTo>
                    <a:pt x="2326" y="96"/>
                    <a:pt x="2299" y="83"/>
                    <a:pt x="2270" y="73"/>
                  </a:cubicBezTo>
                  <a:cubicBezTo>
                    <a:pt x="2159" y="29"/>
                    <a:pt x="2047" y="8"/>
                    <a:pt x="1941" y="2"/>
                  </a:cubicBezTo>
                  <a:cubicBezTo>
                    <a:pt x="1919" y="1"/>
                    <a:pt x="189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17"/>
            <p:cNvSpPr/>
            <p:nvPr/>
          </p:nvSpPr>
          <p:spPr>
            <a:xfrm>
              <a:off x="1715875" y="1710500"/>
              <a:ext cx="93025" cy="28325"/>
            </a:xfrm>
            <a:custGeom>
              <a:avLst/>
              <a:gdLst/>
              <a:ahLst/>
              <a:cxnLst/>
              <a:rect l="l" t="t" r="r" b="b"/>
              <a:pathLst>
                <a:path w="3721" h="1133" extrusionOk="0">
                  <a:moveTo>
                    <a:pt x="3591" y="0"/>
                  </a:moveTo>
                  <a:cubicBezTo>
                    <a:pt x="3402" y="81"/>
                    <a:pt x="3028" y="275"/>
                    <a:pt x="2869" y="310"/>
                  </a:cubicBezTo>
                  <a:cubicBezTo>
                    <a:pt x="2372" y="413"/>
                    <a:pt x="1948" y="350"/>
                    <a:pt x="1631" y="402"/>
                  </a:cubicBezTo>
                  <a:cubicBezTo>
                    <a:pt x="1067" y="493"/>
                    <a:pt x="765" y="542"/>
                    <a:pt x="611" y="607"/>
                  </a:cubicBezTo>
                  <a:lnTo>
                    <a:pt x="678" y="740"/>
                  </a:lnTo>
                  <a:cubicBezTo>
                    <a:pt x="641" y="741"/>
                    <a:pt x="600" y="749"/>
                    <a:pt x="554" y="764"/>
                  </a:cubicBezTo>
                  <a:lnTo>
                    <a:pt x="0" y="934"/>
                  </a:lnTo>
                  <a:lnTo>
                    <a:pt x="709" y="1083"/>
                  </a:lnTo>
                  <a:cubicBezTo>
                    <a:pt x="752" y="1092"/>
                    <a:pt x="800" y="1097"/>
                    <a:pt x="853" y="1101"/>
                  </a:cubicBezTo>
                  <a:lnTo>
                    <a:pt x="868" y="1133"/>
                  </a:lnTo>
                  <a:cubicBezTo>
                    <a:pt x="876" y="1123"/>
                    <a:pt x="883" y="1112"/>
                    <a:pt x="890" y="1102"/>
                  </a:cubicBezTo>
                  <a:cubicBezTo>
                    <a:pt x="917" y="1104"/>
                    <a:pt x="946" y="1104"/>
                    <a:pt x="976" y="1104"/>
                  </a:cubicBezTo>
                  <a:cubicBezTo>
                    <a:pt x="1170" y="1104"/>
                    <a:pt x="1407" y="1077"/>
                    <a:pt x="1658" y="1025"/>
                  </a:cubicBezTo>
                  <a:cubicBezTo>
                    <a:pt x="2011" y="951"/>
                    <a:pt x="2377" y="748"/>
                    <a:pt x="2723" y="639"/>
                  </a:cubicBezTo>
                  <a:cubicBezTo>
                    <a:pt x="3048" y="537"/>
                    <a:pt x="3338" y="447"/>
                    <a:pt x="3532" y="376"/>
                  </a:cubicBezTo>
                  <a:cubicBezTo>
                    <a:pt x="3553" y="427"/>
                    <a:pt x="3579" y="441"/>
                    <a:pt x="3607" y="441"/>
                  </a:cubicBezTo>
                  <a:cubicBezTo>
                    <a:pt x="3631" y="441"/>
                    <a:pt x="3657" y="431"/>
                    <a:pt x="3686" y="426"/>
                  </a:cubicBezTo>
                  <a:lnTo>
                    <a:pt x="3618" y="133"/>
                  </a:lnTo>
                  <a:lnTo>
                    <a:pt x="3617" y="133"/>
                  </a:lnTo>
                  <a:lnTo>
                    <a:pt x="3618" y="131"/>
                  </a:lnTo>
                  <a:lnTo>
                    <a:pt x="3687" y="426"/>
                  </a:lnTo>
                  <a:cubicBezTo>
                    <a:pt x="3628" y="466"/>
                    <a:pt x="3589" y="521"/>
                    <a:pt x="3606" y="590"/>
                  </a:cubicBezTo>
                  <a:cubicBezTo>
                    <a:pt x="3607" y="593"/>
                    <a:pt x="3610" y="595"/>
                    <a:pt x="3616" y="595"/>
                  </a:cubicBezTo>
                  <a:cubicBezTo>
                    <a:pt x="3632" y="595"/>
                    <a:pt x="3669" y="580"/>
                    <a:pt x="3720" y="558"/>
                  </a:cubicBezTo>
                  <a:lnTo>
                    <a:pt x="3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17"/>
            <p:cNvSpPr/>
            <p:nvPr/>
          </p:nvSpPr>
          <p:spPr>
            <a:xfrm>
              <a:off x="1730975" y="1746350"/>
              <a:ext cx="71850" cy="30425"/>
            </a:xfrm>
            <a:custGeom>
              <a:avLst/>
              <a:gdLst/>
              <a:ahLst/>
              <a:cxnLst/>
              <a:rect l="l" t="t" r="r" b="b"/>
              <a:pathLst>
                <a:path w="2874" h="1217" extrusionOk="0">
                  <a:moveTo>
                    <a:pt x="2753" y="0"/>
                  </a:moveTo>
                  <a:cubicBezTo>
                    <a:pt x="2683" y="0"/>
                    <a:pt x="2245" y="317"/>
                    <a:pt x="2077" y="365"/>
                  </a:cubicBezTo>
                  <a:cubicBezTo>
                    <a:pt x="1661" y="484"/>
                    <a:pt x="1289" y="437"/>
                    <a:pt x="1022" y="499"/>
                  </a:cubicBezTo>
                  <a:cubicBezTo>
                    <a:pt x="59" y="722"/>
                    <a:pt x="1" y="730"/>
                    <a:pt x="96" y="1063"/>
                  </a:cubicBezTo>
                  <a:cubicBezTo>
                    <a:pt x="126" y="1168"/>
                    <a:pt x="271" y="1217"/>
                    <a:pt x="476" y="1217"/>
                  </a:cubicBezTo>
                  <a:cubicBezTo>
                    <a:pt x="653" y="1217"/>
                    <a:pt x="876" y="1181"/>
                    <a:pt x="1111" y="1113"/>
                  </a:cubicBezTo>
                  <a:cubicBezTo>
                    <a:pt x="1407" y="1028"/>
                    <a:pt x="1701" y="816"/>
                    <a:pt x="1987" y="695"/>
                  </a:cubicBezTo>
                  <a:cubicBezTo>
                    <a:pt x="2477" y="491"/>
                    <a:pt x="2873" y="329"/>
                    <a:pt x="2856" y="269"/>
                  </a:cubicBezTo>
                  <a:cubicBezTo>
                    <a:pt x="2829" y="175"/>
                    <a:pt x="2801" y="153"/>
                    <a:pt x="2769" y="153"/>
                  </a:cubicBezTo>
                  <a:cubicBezTo>
                    <a:pt x="2749" y="153"/>
                    <a:pt x="2727" y="162"/>
                    <a:pt x="2703" y="167"/>
                  </a:cubicBezTo>
                  <a:cubicBezTo>
                    <a:pt x="2752" y="128"/>
                    <a:pt x="2782" y="73"/>
                    <a:pt x="2763" y="6"/>
                  </a:cubicBezTo>
                  <a:cubicBezTo>
                    <a:pt x="2762" y="2"/>
                    <a:pt x="2759" y="0"/>
                    <a:pt x="2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7"/>
            <p:cNvSpPr/>
            <p:nvPr/>
          </p:nvSpPr>
          <p:spPr>
            <a:xfrm>
              <a:off x="1834800" y="1631900"/>
              <a:ext cx="126750" cy="180025"/>
            </a:xfrm>
            <a:custGeom>
              <a:avLst/>
              <a:gdLst/>
              <a:ahLst/>
              <a:cxnLst/>
              <a:rect l="l" t="t" r="r" b="b"/>
              <a:pathLst>
                <a:path w="5070" h="7201" extrusionOk="0">
                  <a:moveTo>
                    <a:pt x="918" y="4550"/>
                  </a:moveTo>
                  <a:cubicBezTo>
                    <a:pt x="870" y="4669"/>
                    <a:pt x="839" y="4781"/>
                    <a:pt x="825" y="4877"/>
                  </a:cubicBezTo>
                  <a:cubicBezTo>
                    <a:pt x="817" y="4857"/>
                    <a:pt x="812" y="4837"/>
                    <a:pt x="805" y="4818"/>
                  </a:cubicBezTo>
                  <a:cubicBezTo>
                    <a:pt x="807" y="4814"/>
                    <a:pt x="809" y="4808"/>
                    <a:pt x="811" y="4804"/>
                  </a:cubicBezTo>
                  <a:cubicBezTo>
                    <a:pt x="841" y="4723"/>
                    <a:pt x="875" y="4636"/>
                    <a:pt x="918" y="4550"/>
                  </a:cubicBezTo>
                  <a:close/>
                  <a:moveTo>
                    <a:pt x="2893" y="3324"/>
                  </a:moveTo>
                  <a:cubicBezTo>
                    <a:pt x="2926" y="3324"/>
                    <a:pt x="2960" y="3325"/>
                    <a:pt x="2993" y="3326"/>
                  </a:cubicBezTo>
                  <a:cubicBezTo>
                    <a:pt x="3053" y="3330"/>
                    <a:pt x="3114" y="3333"/>
                    <a:pt x="3173" y="3342"/>
                  </a:cubicBezTo>
                  <a:cubicBezTo>
                    <a:pt x="3291" y="3358"/>
                    <a:pt x="3405" y="3384"/>
                    <a:pt x="3513" y="3417"/>
                  </a:cubicBezTo>
                  <a:cubicBezTo>
                    <a:pt x="3620" y="3450"/>
                    <a:pt x="3720" y="3492"/>
                    <a:pt x="3809" y="3537"/>
                  </a:cubicBezTo>
                  <a:cubicBezTo>
                    <a:pt x="3899" y="3584"/>
                    <a:pt x="3981" y="3633"/>
                    <a:pt x="4051" y="3686"/>
                  </a:cubicBezTo>
                  <a:cubicBezTo>
                    <a:pt x="4123" y="3736"/>
                    <a:pt x="4181" y="3789"/>
                    <a:pt x="4232" y="3838"/>
                  </a:cubicBezTo>
                  <a:cubicBezTo>
                    <a:pt x="4290" y="3896"/>
                    <a:pt x="4344" y="3956"/>
                    <a:pt x="4392" y="4020"/>
                  </a:cubicBezTo>
                  <a:cubicBezTo>
                    <a:pt x="4441" y="4083"/>
                    <a:pt x="4484" y="4150"/>
                    <a:pt x="4521" y="4218"/>
                  </a:cubicBezTo>
                  <a:cubicBezTo>
                    <a:pt x="4560" y="4287"/>
                    <a:pt x="4591" y="4359"/>
                    <a:pt x="4619" y="4432"/>
                  </a:cubicBezTo>
                  <a:cubicBezTo>
                    <a:pt x="4625" y="4451"/>
                    <a:pt x="4634" y="4468"/>
                    <a:pt x="4639" y="4487"/>
                  </a:cubicBezTo>
                  <a:cubicBezTo>
                    <a:pt x="4645" y="4505"/>
                    <a:pt x="4651" y="4525"/>
                    <a:pt x="4657" y="4542"/>
                  </a:cubicBezTo>
                  <a:cubicBezTo>
                    <a:pt x="4667" y="4579"/>
                    <a:pt x="4678" y="4616"/>
                    <a:pt x="4687" y="4655"/>
                  </a:cubicBezTo>
                  <a:cubicBezTo>
                    <a:pt x="4758" y="4952"/>
                    <a:pt x="4749" y="5262"/>
                    <a:pt x="4676" y="5541"/>
                  </a:cubicBezTo>
                  <a:cubicBezTo>
                    <a:pt x="4670" y="5559"/>
                    <a:pt x="4666" y="5576"/>
                    <a:pt x="4661" y="5594"/>
                  </a:cubicBezTo>
                  <a:cubicBezTo>
                    <a:pt x="4656" y="5611"/>
                    <a:pt x="4650" y="5627"/>
                    <a:pt x="4645" y="5645"/>
                  </a:cubicBezTo>
                  <a:cubicBezTo>
                    <a:pt x="4639" y="5662"/>
                    <a:pt x="4633" y="5678"/>
                    <a:pt x="4628" y="5695"/>
                  </a:cubicBezTo>
                  <a:cubicBezTo>
                    <a:pt x="4620" y="5711"/>
                    <a:pt x="4615" y="5728"/>
                    <a:pt x="4608" y="5744"/>
                  </a:cubicBezTo>
                  <a:cubicBezTo>
                    <a:pt x="4581" y="5809"/>
                    <a:pt x="4550" y="5872"/>
                    <a:pt x="4517" y="5932"/>
                  </a:cubicBezTo>
                  <a:cubicBezTo>
                    <a:pt x="4447" y="6051"/>
                    <a:pt x="4366" y="6159"/>
                    <a:pt x="4270" y="6251"/>
                  </a:cubicBezTo>
                  <a:cubicBezTo>
                    <a:pt x="4223" y="6298"/>
                    <a:pt x="4172" y="6340"/>
                    <a:pt x="4120" y="6381"/>
                  </a:cubicBezTo>
                  <a:cubicBezTo>
                    <a:pt x="4066" y="6419"/>
                    <a:pt x="4012" y="6456"/>
                    <a:pt x="3956" y="6486"/>
                  </a:cubicBezTo>
                  <a:cubicBezTo>
                    <a:pt x="3900" y="6518"/>
                    <a:pt x="3841" y="6545"/>
                    <a:pt x="3782" y="6571"/>
                  </a:cubicBezTo>
                  <a:cubicBezTo>
                    <a:pt x="3768" y="6576"/>
                    <a:pt x="3753" y="6583"/>
                    <a:pt x="3738" y="6588"/>
                  </a:cubicBezTo>
                  <a:cubicBezTo>
                    <a:pt x="3723" y="6594"/>
                    <a:pt x="3709" y="6600"/>
                    <a:pt x="3694" y="6604"/>
                  </a:cubicBezTo>
                  <a:cubicBezTo>
                    <a:pt x="3664" y="6614"/>
                    <a:pt x="3635" y="6626"/>
                    <a:pt x="3604" y="6634"/>
                  </a:cubicBezTo>
                  <a:cubicBezTo>
                    <a:pt x="3483" y="6669"/>
                    <a:pt x="3360" y="6694"/>
                    <a:pt x="3238" y="6703"/>
                  </a:cubicBezTo>
                  <a:cubicBezTo>
                    <a:pt x="3180" y="6708"/>
                    <a:pt x="3122" y="6710"/>
                    <a:pt x="3064" y="6710"/>
                  </a:cubicBezTo>
                  <a:cubicBezTo>
                    <a:pt x="3000" y="6710"/>
                    <a:pt x="2937" y="6708"/>
                    <a:pt x="2874" y="6703"/>
                  </a:cubicBezTo>
                  <a:cubicBezTo>
                    <a:pt x="2756" y="6692"/>
                    <a:pt x="2639" y="6672"/>
                    <a:pt x="2529" y="6644"/>
                  </a:cubicBezTo>
                  <a:cubicBezTo>
                    <a:pt x="2417" y="6615"/>
                    <a:pt x="2311" y="6578"/>
                    <a:pt x="2210" y="6533"/>
                  </a:cubicBezTo>
                  <a:cubicBezTo>
                    <a:pt x="2110" y="6489"/>
                    <a:pt x="2015" y="6438"/>
                    <a:pt x="1927" y="6379"/>
                  </a:cubicBezTo>
                  <a:cubicBezTo>
                    <a:pt x="1837" y="6320"/>
                    <a:pt x="1752" y="6255"/>
                    <a:pt x="1672" y="6188"/>
                  </a:cubicBezTo>
                  <a:cubicBezTo>
                    <a:pt x="1514" y="6050"/>
                    <a:pt x="1379" y="5898"/>
                    <a:pt x="1262" y="5737"/>
                  </a:cubicBezTo>
                  <a:cubicBezTo>
                    <a:pt x="1105" y="5522"/>
                    <a:pt x="984" y="5292"/>
                    <a:pt x="893" y="5062"/>
                  </a:cubicBezTo>
                  <a:lnTo>
                    <a:pt x="901" y="5030"/>
                  </a:lnTo>
                  <a:cubicBezTo>
                    <a:pt x="906" y="5008"/>
                    <a:pt x="912" y="4984"/>
                    <a:pt x="919" y="4958"/>
                  </a:cubicBezTo>
                  <a:cubicBezTo>
                    <a:pt x="924" y="4944"/>
                    <a:pt x="928" y="4931"/>
                    <a:pt x="931" y="4916"/>
                  </a:cubicBezTo>
                  <a:cubicBezTo>
                    <a:pt x="935" y="4901"/>
                    <a:pt x="941" y="4886"/>
                    <a:pt x="945" y="4872"/>
                  </a:cubicBezTo>
                  <a:cubicBezTo>
                    <a:pt x="955" y="4840"/>
                    <a:pt x="966" y="4808"/>
                    <a:pt x="977" y="4773"/>
                  </a:cubicBezTo>
                  <a:cubicBezTo>
                    <a:pt x="990" y="4740"/>
                    <a:pt x="1003" y="4703"/>
                    <a:pt x="1019" y="4665"/>
                  </a:cubicBezTo>
                  <a:cubicBezTo>
                    <a:pt x="1079" y="4517"/>
                    <a:pt x="1168" y="4345"/>
                    <a:pt x="1294" y="4173"/>
                  </a:cubicBezTo>
                  <a:cubicBezTo>
                    <a:pt x="1419" y="4001"/>
                    <a:pt x="1580" y="3831"/>
                    <a:pt x="1777" y="3690"/>
                  </a:cubicBezTo>
                  <a:cubicBezTo>
                    <a:pt x="1873" y="3618"/>
                    <a:pt x="1979" y="3556"/>
                    <a:pt x="2090" y="3503"/>
                  </a:cubicBezTo>
                  <a:cubicBezTo>
                    <a:pt x="2118" y="3489"/>
                    <a:pt x="2147" y="3477"/>
                    <a:pt x="2175" y="3465"/>
                  </a:cubicBezTo>
                  <a:cubicBezTo>
                    <a:pt x="2190" y="3459"/>
                    <a:pt x="2203" y="3455"/>
                    <a:pt x="2218" y="3448"/>
                  </a:cubicBezTo>
                  <a:cubicBezTo>
                    <a:pt x="2233" y="3443"/>
                    <a:pt x="2246" y="3438"/>
                    <a:pt x="2261" y="3432"/>
                  </a:cubicBezTo>
                  <a:cubicBezTo>
                    <a:pt x="2290" y="3422"/>
                    <a:pt x="2320" y="3412"/>
                    <a:pt x="2349" y="3403"/>
                  </a:cubicBezTo>
                  <a:lnTo>
                    <a:pt x="2394" y="3390"/>
                  </a:lnTo>
                  <a:lnTo>
                    <a:pt x="2439" y="3380"/>
                  </a:lnTo>
                  <a:cubicBezTo>
                    <a:pt x="2561" y="3349"/>
                    <a:pt x="2685" y="3332"/>
                    <a:pt x="2809" y="3327"/>
                  </a:cubicBezTo>
                  <a:cubicBezTo>
                    <a:pt x="2837" y="3325"/>
                    <a:pt x="2865" y="3324"/>
                    <a:pt x="2893" y="3324"/>
                  </a:cubicBezTo>
                  <a:close/>
                  <a:moveTo>
                    <a:pt x="2337" y="1"/>
                  </a:moveTo>
                  <a:cubicBezTo>
                    <a:pt x="2312" y="1"/>
                    <a:pt x="2276" y="9"/>
                    <a:pt x="2229" y="24"/>
                  </a:cubicBezTo>
                  <a:cubicBezTo>
                    <a:pt x="2218" y="28"/>
                    <a:pt x="2207" y="30"/>
                    <a:pt x="2196" y="34"/>
                  </a:cubicBezTo>
                  <a:cubicBezTo>
                    <a:pt x="2185" y="39"/>
                    <a:pt x="2173" y="44"/>
                    <a:pt x="2160" y="49"/>
                  </a:cubicBezTo>
                  <a:cubicBezTo>
                    <a:pt x="2136" y="60"/>
                    <a:pt x="2110" y="72"/>
                    <a:pt x="2080" y="86"/>
                  </a:cubicBezTo>
                  <a:cubicBezTo>
                    <a:pt x="2051" y="99"/>
                    <a:pt x="2020" y="115"/>
                    <a:pt x="1990" y="132"/>
                  </a:cubicBezTo>
                  <a:cubicBezTo>
                    <a:pt x="1974" y="142"/>
                    <a:pt x="1958" y="151"/>
                    <a:pt x="1940" y="161"/>
                  </a:cubicBezTo>
                  <a:cubicBezTo>
                    <a:pt x="1923" y="170"/>
                    <a:pt x="1907" y="180"/>
                    <a:pt x="1889" y="191"/>
                  </a:cubicBezTo>
                  <a:cubicBezTo>
                    <a:pt x="1854" y="213"/>
                    <a:pt x="1819" y="237"/>
                    <a:pt x="1781" y="263"/>
                  </a:cubicBezTo>
                  <a:cubicBezTo>
                    <a:pt x="1743" y="288"/>
                    <a:pt x="1704" y="317"/>
                    <a:pt x="1664" y="346"/>
                  </a:cubicBezTo>
                  <a:cubicBezTo>
                    <a:pt x="1643" y="361"/>
                    <a:pt x="1623" y="377"/>
                    <a:pt x="1604" y="393"/>
                  </a:cubicBezTo>
                  <a:cubicBezTo>
                    <a:pt x="1583" y="409"/>
                    <a:pt x="1562" y="426"/>
                    <a:pt x="1541" y="443"/>
                  </a:cubicBezTo>
                  <a:cubicBezTo>
                    <a:pt x="1520" y="460"/>
                    <a:pt x="1499" y="478"/>
                    <a:pt x="1478" y="496"/>
                  </a:cubicBezTo>
                  <a:cubicBezTo>
                    <a:pt x="1456" y="516"/>
                    <a:pt x="1435" y="534"/>
                    <a:pt x="1414" y="554"/>
                  </a:cubicBezTo>
                  <a:cubicBezTo>
                    <a:pt x="1241" y="711"/>
                    <a:pt x="1059" y="910"/>
                    <a:pt x="884" y="1147"/>
                  </a:cubicBezTo>
                  <a:cubicBezTo>
                    <a:pt x="860" y="1177"/>
                    <a:pt x="841" y="1208"/>
                    <a:pt x="819" y="1239"/>
                  </a:cubicBezTo>
                  <a:cubicBezTo>
                    <a:pt x="798" y="1270"/>
                    <a:pt x="774" y="1302"/>
                    <a:pt x="755" y="1334"/>
                  </a:cubicBezTo>
                  <a:cubicBezTo>
                    <a:pt x="735" y="1366"/>
                    <a:pt x="713" y="1400"/>
                    <a:pt x="692" y="1434"/>
                  </a:cubicBezTo>
                  <a:cubicBezTo>
                    <a:pt x="681" y="1450"/>
                    <a:pt x="670" y="1467"/>
                    <a:pt x="660" y="1485"/>
                  </a:cubicBezTo>
                  <a:cubicBezTo>
                    <a:pt x="650" y="1502"/>
                    <a:pt x="640" y="1520"/>
                    <a:pt x="629" y="1537"/>
                  </a:cubicBezTo>
                  <a:cubicBezTo>
                    <a:pt x="619" y="1554"/>
                    <a:pt x="610" y="1572"/>
                    <a:pt x="599" y="1590"/>
                  </a:cubicBezTo>
                  <a:cubicBezTo>
                    <a:pt x="589" y="1607"/>
                    <a:pt x="579" y="1625"/>
                    <a:pt x="569" y="1644"/>
                  </a:cubicBezTo>
                  <a:cubicBezTo>
                    <a:pt x="551" y="1679"/>
                    <a:pt x="529" y="1716"/>
                    <a:pt x="510" y="1753"/>
                  </a:cubicBezTo>
                  <a:cubicBezTo>
                    <a:pt x="492" y="1791"/>
                    <a:pt x="472" y="1829"/>
                    <a:pt x="454" y="1867"/>
                  </a:cubicBezTo>
                  <a:cubicBezTo>
                    <a:pt x="435" y="1906"/>
                    <a:pt x="419" y="1946"/>
                    <a:pt x="401" y="1985"/>
                  </a:cubicBezTo>
                  <a:cubicBezTo>
                    <a:pt x="331" y="2145"/>
                    <a:pt x="266" y="2316"/>
                    <a:pt x="213" y="2494"/>
                  </a:cubicBezTo>
                  <a:cubicBezTo>
                    <a:pt x="159" y="2673"/>
                    <a:pt x="114" y="2861"/>
                    <a:pt x="81" y="3057"/>
                  </a:cubicBezTo>
                  <a:cubicBezTo>
                    <a:pt x="17" y="3447"/>
                    <a:pt x="1" y="3868"/>
                    <a:pt x="57" y="4299"/>
                  </a:cubicBezTo>
                  <a:cubicBezTo>
                    <a:pt x="85" y="4515"/>
                    <a:pt x="129" y="4731"/>
                    <a:pt x="193" y="4948"/>
                  </a:cubicBezTo>
                  <a:cubicBezTo>
                    <a:pt x="258" y="5163"/>
                    <a:pt x="341" y="5375"/>
                    <a:pt x="447" y="5584"/>
                  </a:cubicBezTo>
                  <a:cubicBezTo>
                    <a:pt x="570" y="5826"/>
                    <a:pt x="724" y="6061"/>
                    <a:pt x="909" y="6271"/>
                  </a:cubicBezTo>
                  <a:cubicBezTo>
                    <a:pt x="1096" y="6484"/>
                    <a:pt x="1315" y="6674"/>
                    <a:pt x="1562" y="6826"/>
                  </a:cubicBezTo>
                  <a:cubicBezTo>
                    <a:pt x="1593" y="6845"/>
                    <a:pt x="1625" y="6863"/>
                    <a:pt x="1655" y="6882"/>
                  </a:cubicBezTo>
                  <a:cubicBezTo>
                    <a:pt x="1687" y="6899"/>
                    <a:pt x="1720" y="6916"/>
                    <a:pt x="1754" y="6933"/>
                  </a:cubicBezTo>
                  <a:cubicBezTo>
                    <a:pt x="1787" y="6949"/>
                    <a:pt x="1820" y="6965"/>
                    <a:pt x="1854" y="6980"/>
                  </a:cubicBezTo>
                  <a:lnTo>
                    <a:pt x="1906" y="7002"/>
                  </a:lnTo>
                  <a:cubicBezTo>
                    <a:pt x="1923" y="7010"/>
                    <a:pt x="1939" y="7017"/>
                    <a:pt x="1956" y="7023"/>
                  </a:cubicBezTo>
                  <a:cubicBezTo>
                    <a:pt x="2094" y="7077"/>
                    <a:pt x="2234" y="7119"/>
                    <a:pt x="2378" y="7149"/>
                  </a:cubicBezTo>
                  <a:cubicBezTo>
                    <a:pt x="2522" y="7178"/>
                    <a:pt x="2667" y="7195"/>
                    <a:pt x="2813" y="7200"/>
                  </a:cubicBezTo>
                  <a:cubicBezTo>
                    <a:pt x="2842" y="7200"/>
                    <a:pt x="2870" y="7201"/>
                    <a:pt x="2898" y="7201"/>
                  </a:cubicBezTo>
                  <a:cubicBezTo>
                    <a:pt x="3016" y="7201"/>
                    <a:pt x="3133" y="7193"/>
                    <a:pt x="3249" y="7177"/>
                  </a:cubicBezTo>
                  <a:cubicBezTo>
                    <a:pt x="3538" y="7136"/>
                    <a:pt x="3823" y="7045"/>
                    <a:pt x="4077" y="6898"/>
                  </a:cubicBezTo>
                  <a:cubicBezTo>
                    <a:pt x="4330" y="6749"/>
                    <a:pt x="4555" y="6549"/>
                    <a:pt x="4716" y="6305"/>
                  </a:cubicBezTo>
                  <a:cubicBezTo>
                    <a:pt x="4796" y="6184"/>
                    <a:pt x="4864" y="6057"/>
                    <a:pt x="4913" y="5924"/>
                  </a:cubicBezTo>
                  <a:cubicBezTo>
                    <a:pt x="4964" y="5791"/>
                    <a:pt x="5000" y="5656"/>
                    <a:pt x="5023" y="5518"/>
                  </a:cubicBezTo>
                  <a:cubicBezTo>
                    <a:pt x="5069" y="5248"/>
                    <a:pt x="5061" y="4970"/>
                    <a:pt x="5009" y="4707"/>
                  </a:cubicBezTo>
                  <a:cubicBezTo>
                    <a:pt x="4963" y="4482"/>
                    <a:pt x="4882" y="4267"/>
                    <a:pt x="4769" y="4073"/>
                  </a:cubicBezTo>
                  <a:cubicBezTo>
                    <a:pt x="4714" y="3977"/>
                    <a:pt x="4649" y="3885"/>
                    <a:pt x="4577" y="3801"/>
                  </a:cubicBezTo>
                  <a:cubicBezTo>
                    <a:pt x="4506" y="3716"/>
                    <a:pt x="4430" y="3639"/>
                    <a:pt x="4347" y="3570"/>
                  </a:cubicBezTo>
                  <a:cubicBezTo>
                    <a:pt x="4185" y="3429"/>
                    <a:pt x="4005" y="3320"/>
                    <a:pt x="3818" y="3236"/>
                  </a:cubicBezTo>
                  <a:cubicBezTo>
                    <a:pt x="3724" y="3194"/>
                    <a:pt x="3630" y="3159"/>
                    <a:pt x="3534" y="3131"/>
                  </a:cubicBezTo>
                  <a:cubicBezTo>
                    <a:pt x="3438" y="3102"/>
                    <a:pt x="3344" y="3081"/>
                    <a:pt x="3246" y="3065"/>
                  </a:cubicBezTo>
                  <a:cubicBezTo>
                    <a:pt x="3116" y="3044"/>
                    <a:pt x="2986" y="3033"/>
                    <a:pt x="2859" y="3033"/>
                  </a:cubicBezTo>
                  <a:cubicBezTo>
                    <a:pt x="2613" y="3033"/>
                    <a:pt x="2377" y="3072"/>
                    <a:pt x="2163" y="3143"/>
                  </a:cubicBezTo>
                  <a:cubicBezTo>
                    <a:pt x="2082" y="3170"/>
                    <a:pt x="2003" y="3202"/>
                    <a:pt x="1928" y="3236"/>
                  </a:cubicBezTo>
                  <a:cubicBezTo>
                    <a:pt x="1854" y="3271"/>
                    <a:pt x="1782" y="3309"/>
                    <a:pt x="1714" y="3349"/>
                  </a:cubicBezTo>
                  <a:cubicBezTo>
                    <a:pt x="1648" y="3391"/>
                    <a:pt x="1583" y="3433"/>
                    <a:pt x="1522" y="3478"/>
                  </a:cubicBezTo>
                  <a:cubicBezTo>
                    <a:pt x="1462" y="3523"/>
                    <a:pt x="1406" y="3572"/>
                    <a:pt x="1352" y="3618"/>
                  </a:cubicBezTo>
                  <a:cubicBezTo>
                    <a:pt x="1246" y="3715"/>
                    <a:pt x="1154" y="3815"/>
                    <a:pt x="1073" y="3916"/>
                  </a:cubicBezTo>
                  <a:cubicBezTo>
                    <a:pt x="992" y="4015"/>
                    <a:pt x="925" y="4116"/>
                    <a:pt x="868" y="4213"/>
                  </a:cubicBezTo>
                  <a:cubicBezTo>
                    <a:pt x="810" y="4311"/>
                    <a:pt x="764" y="4405"/>
                    <a:pt x="726" y="4494"/>
                  </a:cubicBezTo>
                  <a:cubicBezTo>
                    <a:pt x="725" y="4497"/>
                    <a:pt x="724" y="4499"/>
                    <a:pt x="724" y="4502"/>
                  </a:cubicBezTo>
                  <a:cubicBezTo>
                    <a:pt x="714" y="4455"/>
                    <a:pt x="705" y="4406"/>
                    <a:pt x="697" y="4361"/>
                  </a:cubicBezTo>
                  <a:cubicBezTo>
                    <a:pt x="691" y="4324"/>
                    <a:pt x="685" y="4286"/>
                    <a:pt x="680" y="4250"/>
                  </a:cubicBezTo>
                  <a:cubicBezTo>
                    <a:pt x="674" y="4212"/>
                    <a:pt x="671" y="4176"/>
                    <a:pt x="666" y="4138"/>
                  </a:cubicBezTo>
                  <a:cubicBezTo>
                    <a:pt x="660" y="4101"/>
                    <a:pt x="659" y="4064"/>
                    <a:pt x="656" y="4028"/>
                  </a:cubicBezTo>
                  <a:cubicBezTo>
                    <a:pt x="654" y="3992"/>
                    <a:pt x="650" y="3955"/>
                    <a:pt x="650" y="3921"/>
                  </a:cubicBezTo>
                  <a:cubicBezTo>
                    <a:pt x="649" y="3884"/>
                    <a:pt x="648" y="3849"/>
                    <a:pt x="645" y="3815"/>
                  </a:cubicBezTo>
                  <a:lnTo>
                    <a:pt x="645" y="3709"/>
                  </a:lnTo>
                  <a:lnTo>
                    <a:pt x="645" y="3658"/>
                  </a:lnTo>
                  <a:cubicBezTo>
                    <a:pt x="648" y="3639"/>
                    <a:pt x="648" y="3622"/>
                    <a:pt x="649" y="3606"/>
                  </a:cubicBezTo>
                  <a:cubicBezTo>
                    <a:pt x="650" y="3573"/>
                    <a:pt x="650" y="3537"/>
                    <a:pt x="653" y="3505"/>
                  </a:cubicBezTo>
                  <a:cubicBezTo>
                    <a:pt x="658" y="3439"/>
                    <a:pt x="662" y="3373"/>
                    <a:pt x="670" y="3309"/>
                  </a:cubicBezTo>
                  <a:cubicBezTo>
                    <a:pt x="671" y="3292"/>
                    <a:pt x="674" y="3276"/>
                    <a:pt x="676" y="3260"/>
                  </a:cubicBezTo>
                  <a:lnTo>
                    <a:pt x="678" y="3236"/>
                  </a:lnTo>
                  <a:lnTo>
                    <a:pt x="682" y="3212"/>
                  </a:lnTo>
                  <a:cubicBezTo>
                    <a:pt x="687" y="3181"/>
                    <a:pt x="692" y="3149"/>
                    <a:pt x="696" y="3117"/>
                  </a:cubicBezTo>
                  <a:cubicBezTo>
                    <a:pt x="699" y="3086"/>
                    <a:pt x="707" y="3055"/>
                    <a:pt x="712" y="3026"/>
                  </a:cubicBezTo>
                  <a:cubicBezTo>
                    <a:pt x="717" y="2997"/>
                    <a:pt x="723" y="2966"/>
                    <a:pt x="729" y="2936"/>
                  </a:cubicBezTo>
                  <a:cubicBezTo>
                    <a:pt x="736" y="2907"/>
                    <a:pt x="742" y="2877"/>
                    <a:pt x="750" y="2849"/>
                  </a:cubicBezTo>
                  <a:cubicBezTo>
                    <a:pt x="752" y="2834"/>
                    <a:pt x="756" y="2820"/>
                    <a:pt x="758" y="2806"/>
                  </a:cubicBezTo>
                  <a:cubicBezTo>
                    <a:pt x="763" y="2791"/>
                    <a:pt x="766" y="2778"/>
                    <a:pt x="769" y="2763"/>
                  </a:cubicBezTo>
                  <a:cubicBezTo>
                    <a:pt x="776" y="2735"/>
                    <a:pt x="784" y="2707"/>
                    <a:pt x="790" y="2680"/>
                  </a:cubicBezTo>
                  <a:cubicBezTo>
                    <a:pt x="799" y="2651"/>
                    <a:pt x="807" y="2624"/>
                    <a:pt x="815" y="2597"/>
                  </a:cubicBezTo>
                  <a:cubicBezTo>
                    <a:pt x="823" y="2571"/>
                    <a:pt x="829" y="2544"/>
                    <a:pt x="839" y="2517"/>
                  </a:cubicBezTo>
                  <a:cubicBezTo>
                    <a:pt x="847" y="2492"/>
                    <a:pt x="856" y="2465"/>
                    <a:pt x="865" y="2440"/>
                  </a:cubicBezTo>
                  <a:cubicBezTo>
                    <a:pt x="1004" y="2028"/>
                    <a:pt x="1180" y="1705"/>
                    <a:pt x="1349" y="1444"/>
                  </a:cubicBezTo>
                  <a:cubicBezTo>
                    <a:pt x="1433" y="1314"/>
                    <a:pt x="1518" y="1201"/>
                    <a:pt x="1596" y="1100"/>
                  </a:cubicBezTo>
                  <a:cubicBezTo>
                    <a:pt x="1617" y="1075"/>
                    <a:pt x="1636" y="1051"/>
                    <a:pt x="1654" y="1028"/>
                  </a:cubicBezTo>
                  <a:cubicBezTo>
                    <a:pt x="1673" y="1003"/>
                    <a:pt x="1693" y="983"/>
                    <a:pt x="1712" y="959"/>
                  </a:cubicBezTo>
                  <a:cubicBezTo>
                    <a:pt x="1730" y="938"/>
                    <a:pt x="1749" y="915"/>
                    <a:pt x="1767" y="895"/>
                  </a:cubicBezTo>
                  <a:cubicBezTo>
                    <a:pt x="1786" y="874"/>
                    <a:pt x="1803" y="855"/>
                    <a:pt x="1821" y="836"/>
                  </a:cubicBezTo>
                  <a:cubicBezTo>
                    <a:pt x="1959" y="681"/>
                    <a:pt x="2076" y="570"/>
                    <a:pt x="2163" y="479"/>
                  </a:cubicBezTo>
                  <a:cubicBezTo>
                    <a:pt x="2186" y="458"/>
                    <a:pt x="2206" y="436"/>
                    <a:pt x="2225" y="416"/>
                  </a:cubicBezTo>
                  <a:cubicBezTo>
                    <a:pt x="2244" y="395"/>
                    <a:pt x="2261" y="377"/>
                    <a:pt x="2277" y="359"/>
                  </a:cubicBezTo>
                  <a:cubicBezTo>
                    <a:pt x="2309" y="324"/>
                    <a:pt x="2335" y="293"/>
                    <a:pt x="2353" y="265"/>
                  </a:cubicBezTo>
                  <a:cubicBezTo>
                    <a:pt x="2434" y="157"/>
                    <a:pt x="2421" y="89"/>
                    <a:pt x="2375" y="15"/>
                  </a:cubicBezTo>
                  <a:cubicBezTo>
                    <a:pt x="2369" y="6"/>
                    <a:pt x="2357" y="1"/>
                    <a:pt x="23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 name="Google Shape;373;p17"/>
          <p:cNvGrpSpPr/>
          <p:nvPr/>
        </p:nvGrpSpPr>
        <p:grpSpPr>
          <a:xfrm>
            <a:off x="7767884" y="4005213"/>
            <a:ext cx="847353" cy="757376"/>
            <a:chOff x="2642600" y="3279825"/>
            <a:chExt cx="545975" cy="488000"/>
          </a:xfrm>
        </p:grpSpPr>
        <p:sp>
          <p:nvSpPr>
            <p:cNvPr id="374" name="Google Shape;374;p17"/>
            <p:cNvSpPr/>
            <p:nvPr/>
          </p:nvSpPr>
          <p:spPr>
            <a:xfrm>
              <a:off x="2642600" y="3279825"/>
              <a:ext cx="545975" cy="488000"/>
            </a:xfrm>
            <a:custGeom>
              <a:avLst/>
              <a:gdLst/>
              <a:ahLst/>
              <a:cxnLst/>
              <a:rect l="l" t="t" r="r" b="b"/>
              <a:pathLst>
                <a:path w="21839" h="19520" extrusionOk="0">
                  <a:moveTo>
                    <a:pt x="10563" y="18517"/>
                  </a:moveTo>
                  <a:lnTo>
                    <a:pt x="10563" y="18517"/>
                  </a:lnTo>
                  <a:cubicBezTo>
                    <a:pt x="10653" y="18543"/>
                    <a:pt x="10739" y="18558"/>
                    <a:pt x="10814" y="18558"/>
                  </a:cubicBezTo>
                  <a:cubicBezTo>
                    <a:pt x="10839" y="18558"/>
                    <a:pt x="10863" y="18556"/>
                    <a:pt x="10885" y="18553"/>
                  </a:cubicBezTo>
                  <a:lnTo>
                    <a:pt x="10885" y="18553"/>
                  </a:lnTo>
                  <a:cubicBezTo>
                    <a:pt x="10873" y="18622"/>
                    <a:pt x="10866" y="18683"/>
                    <a:pt x="10864" y="18737"/>
                  </a:cubicBezTo>
                  <a:cubicBezTo>
                    <a:pt x="10816" y="18644"/>
                    <a:pt x="10689" y="18593"/>
                    <a:pt x="10563" y="18517"/>
                  </a:cubicBezTo>
                  <a:close/>
                  <a:moveTo>
                    <a:pt x="12580" y="0"/>
                  </a:moveTo>
                  <a:cubicBezTo>
                    <a:pt x="12391" y="0"/>
                    <a:pt x="11507" y="406"/>
                    <a:pt x="11187" y="419"/>
                  </a:cubicBezTo>
                  <a:cubicBezTo>
                    <a:pt x="11145" y="421"/>
                    <a:pt x="11104" y="422"/>
                    <a:pt x="11063" y="422"/>
                  </a:cubicBezTo>
                  <a:cubicBezTo>
                    <a:pt x="10295" y="422"/>
                    <a:pt x="9670" y="149"/>
                    <a:pt x="9178" y="139"/>
                  </a:cubicBezTo>
                  <a:cubicBezTo>
                    <a:pt x="8797" y="131"/>
                    <a:pt x="8488" y="123"/>
                    <a:pt x="8238" y="123"/>
                  </a:cubicBezTo>
                  <a:cubicBezTo>
                    <a:pt x="7256" y="123"/>
                    <a:pt x="7189" y="238"/>
                    <a:pt x="7213" y="849"/>
                  </a:cubicBezTo>
                  <a:cubicBezTo>
                    <a:pt x="7229" y="1274"/>
                    <a:pt x="7957" y="1513"/>
                    <a:pt x="8866" y="1513"/>
                  </a:cubicBezTo>
                  <a:cubicBezTo>
                    <a:pt x="8932" y="1513"/>
                    <a:pt x="9000" y="1511"/>
                    <a:pt x="9068" y="1509"/>
                  </a:cubicBezTo>
                  <a:cubicBezTo>
                    <a:pt x="9653" y="1487"/>
                    <a:pt x="10292" y="1188"/>
                    <a:pt x="10875" y="1087"/>
                  </a:cubicBezTo>
                  <a:cubicBezTo>
                    <a:pt x="11441" y="989"/>
                    <a:pt x="11945" y="903"/>
                    <a:pt x="12274" y="821"/>
                  </a:cubicBezTo>
                  <a:cubicBezTo>
                    <a:pt x="12431" y="1295"/>
                    <a:pt x="13414" y="2102"/>
                    <a:pt x="14679" y="2857"/>
                  </a:cubicBezTo>
                  <a:cubicBezTo>
                    <a:pt x="15568" y="3385"/>
                    <a:pt x="16692" y="3738"/>
                    <a:pt x="17622" y="4200"/>
                  </a:cubicBezTo>
                  <a:cubicBezTo>
                    <a:pt x="18500" y="4637"/>
                    <a:pt x="19288" y="5029"/>
                    <a:pt x="19825" y="5271"/>
                  </a:cubicBezTo>
                  <a:cubicBezTo>
                    <a:pt x="19615" y="5363"/>
                    <a:pt x="19417" y="5442"/>
                    <a:pt x="19294" y="5458"/>
                  </a:cubicBezTo>
                  <a:cubicBezTo>
                    <a:pt x="19150" y="5475"/>
                    <a:pt x="19011" y="5483"/>
                    <a:pt x="18875" y="5483"/>
                  </a:cubicBezTo>
                  <a:cubicBezTo>
                    <a:pt x="18285" y="5483"/>
                    <a:pt x="17773" y="5346"/>
                    <a:pt x="17360" y="5346"/>
                  </a:cubicBezTo>
                  <a:cubicBezTo>
                    <a:pt x="17323" y="5346"/>
                    <a:pt x="17288" y="5347"/>
                    <a:pt x="17253" y="5349"/>
                  </a:cubicBezTo>
                  <a:cubicBezTo>
                    <a:pt x="15726" y="5444"/>
                    <a:pt x="15357" y="5460"/>
                    <a:pt x="15321" y="5862"/>
                  </a:cubicBezTo>
                  <a:cubicBezTo>
                    <a:pt x="14637" y="5616"/>
                    <a:pt x="13691" y="5295"/>
                    <a:pt x="13299" y="5083"/>
                  </a:cubicBezTo>
                  <a:cubicBezTo>
                    <a:pt x="11795" y="4271"/>
                    <a:pt x="10758" y="3338"/>
                    <a:pt x="9826" y="2800"/>
                  </a:cubicBezTo>
                  <a:cubicBezTo>
                    <a:pt x="7616" y="1522"/>
                    <a:pt x="6771" y="1027"/>
                    <a:pt x="6348" y="1027"/>
                  </a:cubicBezTo>
                  <a:cubicBezTo>
                    <a:pt x="6126" y="1027"/>
                    <a:pt x="6020" y="1164"/>
                    <a:pt x="5894" y="1397"/>
                  </a:cubicBezTo>
                  <a:cubicBezTo>
                    <a:pt x="5803" y="1566"/>
                    <a:pt x="5998" y="1855"/>
                    <a:pt x="6392" y="2204"/>
                  </a:cubicBezTo>
                  <a:cubicBezTo>
                    <a:pt x="6381" y="2203"/>
                    <a:pt x="6371" y="2202"/>
                    <a:pt x="6361" y="2202"/>
                  </a:cubicBezTo>
                  <a:cubicBezTo>
                    <a:pt x="6185" y="2202"/>
                    <a:pt x="6121" y="2401"/>
                    <a:pt x="6012" y="2599"/>
                  </a:cubicBezTo>
                  <a:cubicBezTo>
                    <a:pt x="6084" y="2338"/>
                    <a:pt x="6087" y="2116"/>
                    <a:pt x="5947" y="2046"/>
                  </a:cubicBezTo>
                  <a:cubicBezTo>
                    <a:pt x="5946" y="2045"/>
                    <a:pt x="5944" y="2045"/>
                    <a:pt x="5943" y="2045"/>
                  </a:cubicBezTo>
                  <a:cubicBezTo>
                    <a:pt x="5821" y="2045"/>
                    <a:pt x="5090" y="4523"/>
                    <a:pt x="4710" y="5279"/>
                  </a:cubicBezTo>
                  <a:cubicBezTo>
                    <a:pt x="3826" y="7039"/>
                    <a:pt x="2835" y="8289"/>
                    <a:pt x="2251" y="9383"/>
                  </a:cubicBezTo>
                  <a:cubicBezTo>
                    <a:pt x="136" y="13345"/>
                    <a:pt x="1" y="13572"/>
                    <a:pt x="687" y="13917"/>
                  </a:cubicBezTo>
                  <a:cubicBezTo>
                    <a:pt x="710" y="13928"/>
                    <a:pt x="735" y="13934"/>
                    <a:pt x="762" y="13934"/>
                  </a:cubicBezTo>
                  <a:cubicBezTo>
                    <a:pt x="831" y="13934"/>
                    <a:pt x="915" y="13898"/>
                    <a:pt x="1010" y="13830"/>
                  </a:cubicBezTo>
                  <a:cubicBezTo>
                    <a:pt x="1207" y="14324"/>
                    <a:pt x="2410" y="15213"/>
                    <a:pt x="3937" y="16056"/>
                  </a:cubicBezTo>
                  <a:cubicBezTo>
                    <a:pt x="4991" y="16637"/>
                    <a:pt x="6290" y="17042"/>
                    <a:pt x="7382" y="17555"/>
                  </a:cubicBezTo>
                  <a:cubicBezTo>
                    <a:pt x="9109" y="18365"/>
                    <a:pt x="10525" y="19035"/>
                    <a:pt x="10784" y="19035"/>
                  </a:cubicBezTo>
                  <a:cubicBezTo>
                    <a:pt x="10805" y="19035"/>
                    <a:pt x="10819" y="19030"/>
                    <a:pt x="10824" y="19021"/>
                  </a:cubicBezTo>
                  <a:cubicBezTo>
                    <a:pt x="10851" y="18973"/>
                    <a:pt x="10868" y="18931"/>
                    <a:pt x="10878" y="18893"/>
                  </a:cubicBezTo>
                  <a:cubicBezTo>
                    <a:pt x="10918" y="19083"/>
                    <a:pt x="11058" y="19166"/>
                    <a:pt x="11275" y="19252"/>
                  </a:cubicBezTo>
                  <a:cubicBezTo>
                    <a:pt x="11294" y="19260"/>
                    <a:pt x="11314" y="19263"/>
                    <a:pt x="11336" y="19263"/>
                  </a:cubicBezTo>
                  <a:cubicBezTo>
                    <a:pt x="11466" y="19263"/>
                    <a:pt x="11638" y="19124"/>
                    <a:pt x="11835" y="18874"/>
                  </a:cubicBezTo>
                  <a:cubicBezTo>
                    <a:pt x="11844" y="18949"/>
                    <a:pt x="11864" y="19035"/>
                    <a:pt x="11888" y="19134"/>
                  </a:cubicBezTo>
                  <a:cubicBezTo>
                    <a:pt x="11954" y="19397"/>
                    <a:pt x="12320" y="19519"/>
                    <a:pt x="12833" y="19519"/>
                  </a:cubicBezTo>
                  <a:cubicBezTo>
                    <a:pt x="13182" y="19519"/>
                    <a:pt x="13599" y="19463"/>
                    <a:pt x="14037" y="19355"/>
                  </a:cubicBezTo>
                  <a:cubicBezTo>
                    <a:pt x="14670" y="19199"/>
                    <a:pt x="15307" y="18761"/>
                    <a:pt x="15920" y="18528"/>
                  </a:cubicBezTo>
                  <a:cubicBezTo>
                    <a:pt x="16574" y="18281"/>
                    <a:pt x="17149" y="18065"/>
                    <a:pt x="17483" y="17904"/>
                  </a:cubicBezTo>
                  <a:cubicBezTo>
                    <a:pt x="17490" y="17904"/>
                    <a:pt x="17496" y="17904"/>
                    <a:pt x="17503" y="17904"/>
                  </a:cubicBezTo>
                  <a:cubicBezTo>
                    <a:pt x="17602" y="17904"/>
                    <a:pt x="17659" y="17857"/>
                    <a:pt x="17702" y="17784"/>
                  </a:cubicBezTo>
                  <a:cubicBezTo>
                    <a:pt x="17764" y="17742"/>
                    <a:pt x="17795" y="17705"/>
                    <a:pt x="17786" y="17678"/>
                  </a:cubicBezTo>
                  <a:cubicBezTo>
                    <a:pt x="17781" y="17656"/>
                    <a:pt x="17774" y="17634"/>
                    <a:pt x="17769" y="17615"/>
                  </a:cubicBezTo>
                  <a:cubicBezTo>
                    <a:pt x="17784" y="17571"/>
                    <a:pt x="17799" y="17524"/>
                    <a:pt x="17815" y="17475"/>
                  </a:cubicBezTo>
                  <a:lnTo>
                    <a:pt x="17815" y="17475"/>
                  </a:lnTo>
                  <a:cubicBezTo>
                    <a:pt x="17789" y="17733"/>
                    <a:pt x="17824" y="17946"/>
                    <a:pt x="17974" y="17993"/>
                  </a:cubicBezTo>
                  <a:cubicBezTo>
                    <a:pt x="17975" y="17993"/>
                    <a:pt x="17976" y="17993"/>
                    <a:pt x="17977" y="17993"/>
                  </a:cubicBezTo>
                  <a:cubicBezTo>
                    <a:pt x="18095" y="17993"/>
                    <a:pt x="18393" y="15517"/>
                    <a:pt x="18637" y="14739"/>
                  </a:cubicBezTo>
                  <a:cubicBezTo>
                    <a:pt x="19203" y="12939"/>
                    <a:pt x="19964" y="11608"/>
                    <a:pt x="20348" y="10485"/>
                  </a:cubicBezTo>
                  <a:cubicBezTo>
                    <a:pt x="21744" y="6412"/>
                    <a:pt x="21838" y="6175"/>
                    <a:pt x="21105" y="5944"/>
                  </a:cubicBezTo>
                  <a:cubicBezTo>
                    <a:pt x="21089" y="5939"/>
                    <a:pt x="21072" y="5937"/>
                    <a:pt x="21055" y="5937"/>
                  </a:cubicBezTo>
                  <a:cubicBezTo>
                    <a:pt x="20611" y="5937"/>
                    <a:pt x="19817" y="7612"/>
                    <a:pt x="19155" y="9717"/>
                  </a:cubicBezTo>
                  <a:cubicBezTo>
                    <a:pt x="18752" y="10998"/>
                    <a:pt x="18567" y="12498"/>
                    <a:pt x="18239" y="13803"/>
                  </a:cubicBezTo>
                  <a:cubicBezTo>
                    <a:pt x="17896" y="15171"/>
                    <a:pt x="17591" y="16378"/>
                    <a:pt x="17437" y="17116"/>
                  </a:cubicBezTo>
                  <a:cubicBezTo>
                    <a:pt x="17120" y="17267"/>
                    <a:pt x="16422" y="17725"/>
                    <a:pt x="16124" y="17800"/>
                  </a:cubicBezTo>
                  <a:cubicBezTo>
                    <a:pt x="15234" y="18020"/>
                    <a:pt x="14449" y="17877"/>
                    <a:pt x="13883" y="17984"/>
                  </a:cubicBezTo>
                  <a:cubicBezTo>
                    <a:pt x="13008" y="18151"/>
                    <a:pt x="12481" y="18249"/>
                    <a:pt x="12182" y="18364"/>
                  </a:cubicBezTo>
                  <a:cubicBezTo>
                    <a:pt x="12606" y="17673"/>
                    <a:pt x="13100" y="16642"/>
                    <a:pt x="13568" y="15475"/>
                  </a:cubicBezTo>
                  <a:cubicBezTo>
                    <a:pt x="14085" y="14177"/>
                    <a:pt x="14405" y="12639"/>
                    <a:pt x="14851" y="11312"/>
                  </a:cubicBezTo>
                  <a:cubicBezTo>
                    <a:pt x="15613" y="9042"/>
                    <a:pt x="16232" y="7211"/>
                    <a:pt x="16103" y="7160"/>
                  </a:cubicBezTo>
                  <a:cubicBezTo>
                    <a:pt x="16040" y="7135"/>
                    <a:pt x="15988" y="7124"/>
                    <a:pt x="15943" y="7124"/>
                  </a:cubicBezTo>
                  <a:cubicBezTo>
                    <a:pt x="15750" y="7124"/>
                    <a:pt x="15704" y="7334"/>
                    <a:pt x="15610" y="7548"/>
                  </a:cubicBezTo>
                  <a:cubicBezTo>
                    <a:pt x="15658" y="7284"/>
                    <a:pt x="15642" y="7063"/>
                    <a:pt x="15497" y="7005"/>
                  </a:cubicBezTo>
                  <a:cubicBezTo>
                    <a:pt x="15496" y="7004"/>
                    <a:pt x="15495" y="7004"/>
                    <a:pt x="15494" y="7004"/>
                  </a:cubicBezTo>
                  <a:cubicBezTo>
                    <a:pt x="15374" y="7004"/>
                    <a:pt x="14856" y="9538"/>
                    <a:pt x="14542" y="10324"/>
                  </a:cubicBezTo>
                  <a:cubicBezTo>
                    <a:pt x="13814" y="12149"/>
                    <a:pt x="12933" y="13474"/>
                    <a:pt x="12446" y="14610"/>
                  </a:cubicBezTo>
                  <a:cubicBezTo>
                    <a:pt x="11571" y="16650"/>
                    <a:pt x="11102" y="17737"/>
                    <a:pt x="10937" y="18350"/>
                  </a:cubicBezTo>
                  <a:cubicBezTo>
                    <a:pt x="10465" y="18128"/>
                    <a:pt x="8847" y="17612"/>
                    <a:pt x="8308" y="17313"/>
                  </a:cubicBezTo>
                  <a:cubicBezTo>
                    <a:pt x="6826" y="16495"/>
                    <a:pt x="5808" y="15562"/>
                    <a:pt x="4892" y="15019"/>
                  </a:cubicBezTo>
                  <a:cubicBezTo>
                    <a:pt x="2881" y="13832"/>
                    <a:pt x="2018" y="13318"/>
                    <a:pt x="1568" y="13245"/>
                  </a:cubicBezTo>
                  <a:cubicBezTo>
                    <a:pt x="2070" y="12597"/>
                    <a:pt x="2695" y="11549"/>
                    <a:pt x="3300" y="10340"/>
                  </a:cubicBezTo>
                  <a:cubicBezTo>
                    <a:pt x="3928" y="9089"/>
                    <a:pt x="4380" y="7579"/>
                    <a:pt x="4938" y="6291"/>
                  </a:cubicBezTo>
                  <a:cubicBezTo>
                    <a:pt x="5786" y="4337"/>
                    <a:pt x="6490" y="2718"/>
                    <a:pt x="6552" y="2336"/>
                  </a:cubicBezTo>
                  <a:cubicBezTo>
                    <a:pt x="7096" y="2785"/>
                    <a:pt x="7929" y="3321"/>
                    <a:pt x="8885" y="3838"/>
                  </a:cubicBezTo>
                  <a:cubicBezTo>
                    <a:pt x="9954" y="4416"/>
                    <a:pt x="11269" y="4815"/>
                    <a:pt x="12376" y="5324"/>
                  </a:cubicBezTo>
                  <a:cubicBezTo>
                    <a:pt x="14126" y="6128"/>
                    <a:pt x="15562" y="6793"/>
                    <a:pt x="15822" y="6793"/>
                  </a:cubicBezTo>
                  <a:cubicBezTo>
                    <a:pt x="15844" y="6793"/>
                    <a:pt x="15857" y="6788"/>
                    <a:pt x="15862" y="6779"/>
                  </a:cubicBezTo>
                  <a:cubicBezTo>
                    <a:pt x="15883" y="6741"/>
                    <a:pt x="15898" y="6708"/>
                    <a:pt x="15906" y="6677"/>
                  </a:cubicBezTo>
                  <a:cubicBezTo>
                    <a:pt x="16116" y="6732"/>
                    <a:pt x="16373" y="6760"/>
                    <a:pt x="16657" y="6760"/>
                  </a:cubicBezTo>
                  <a:cubicBezTo>
                    <a:pt x="16847" y="6760"/>
                    <a:pt x="17050" y="6748"/>
                    <a:pt x="17260" y="6722"/>
                  </a:cubicBezTo>
                  <a:cubicBezTo>
                    <a:pt x="17847" y="6651"/>
                    <a:pt x="18462" y="6300"/>
                    <a:pt x="19040" y="6149"/>
                  </a:cubicBezTo>
                  <a:cubicBezTo>
                    <a:pt x="20026" y="5893"/>
                    <a:pt x="20823" y="5689"/>
                    <a:pt x="20807" y="5551"/>
                  </a:cubicBezTo>
                  <a:cubicBezTo>
                    <a:pt x="20775" y="5299"/>
                    <a:pt x="20716" y="5260"/>
                    <a:pt x="20641" y="5260"/>
                  </a:cubicBezTo>
                  <a:cubicBezTo>
                    <a:pt x="20639" y="5260"/>
                    <a:pt x="20637" y="5260"/>
                    <a:pt x="20635" y="5260"/>
                  </a:cubicBezTo>
                  <a:cubicBezTo>
                    <a:pt x="20631" y="5242"/>
                    <a:pt x="20622" y="5226"/>
                    <a:pt x="20611" y="5210"/>
                  </a:cubicBezTo>
                  <a:cubicBezTo>
                    <a:pt x="20652" y="5168"/>
                    <a:pt x="20681" y="5115"/>
                    <a:pt x="20694" y="5052"/>
                  </a:cubicBezTo>
                  <a:cubicBezTo>
                    <a:pt x="20751" y="5034"/>
                    <a:pt x="20799" y="5001"/>
                    <a:pt x="20830" y="4947"/>
                  </a:cubicBezTo>
                  <a:cubicBezTo>
                    <a:pt x="20894" y="4842"/>
                    <a:pt x="19011" y="4265"/>
                    <a:pt x="18468" y="3942"/>
                  </a:cubicBezTo>
                  <a:cubicBezTo>
                    <a:pt x="17219" y="3197"/>
                    <a:pt x="16395" y="2326"/>
                    <a:pt x="15625" y="1831"/>
                  </a:cubicBezTo>
                  <a:cubicBezTo>
                    <a:pt x="13818" y="669"/>
                    <a:pt x="13114" y="211"/>
                    <a:pt x="12736" y="211"/>
                  </a:cubicBezTo>
                  <a:cubicBezTo>
                    <a:pt x="12620" y="211"/>
                    <a:pt x="12535" y="254"/>
                    <a:pt x="12458" y="334"/>
                  </a:cubicBezTo>
                  <a:lnTo>
                    <a:pt x="12433" y="334"/>
                  </a:lnTo>
                  <a:cubicBezTo>
                    <a:pt x="12542" y="276"/>
                    <a:pt x="12622" y="177"/>
                    <a:pt x="12616" y="19"/>
                  </a:cubicBezTo>
                  <a:cubicBezTo>
                    <a:pt x="12615" y="6"/>
                    <a:pt x="12603" y="0"/>
                    <a:pt x="12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7"/>
            <p:cNvSpPr/>
            <p:nvPr/>
          </p:nvSpPr>
          <p:spPr>
            <a:xfrm>
              <a:off x="2713875" y="3590800"/>
              <a:ext cx="45475" cy="14800"/>
            </a:xfrm>
            <a:custGeom>
              <a:avLst/>
              <a:gdLst/>
              <a:ahLst/>
              <a:cxnLst/>
              <a:rect l="l" t="t" r="r" b="b"/>
              <a:pathLst>
                <a:path w="1819" h="592" extrusionOk="0">
                  <a:moveTo>
                    <a:pt x="1767" y="1"/>
                  </a:moveTo>
                  <a:cubicBezTo>
                    <a:pt x="1713" y="1"/>
                    <a:pt x="1427" y="159"/>
                    <a:pt x="1321" y="174"/>
                  </a:cubicBezTo>
                  <a:cubicBezTo>
                    <a:pt x="1259" y="183"/>
                    <a:pt x="1198" y="187"/>
                    <a:pt x="1140" y="187"/>
                  </a:cubicBezTo>
                  <a:cubicBezTo>
                    <a:pt x="975" y="187"/>
                    <a:pt x="830" y="159"/>
                    <a:pt x="710" y="159"/>
                  </a:cubicBezTo>
                  <a:cubicBezTo>
                    <a:pt x="691" y="159"/>
                    <a:pt x="673" y="160"/>
                    <a:pt x="655" y="161"/>
                  </a:cubicBezTo>
                  <a:cubicBezTo>
                    <a:pt x="38" y="215"/>
                    <a:pt x="1" y="215"/>
                    <a:pt x="33" y="442"/>
                  </a:cubicBezTo>
                  <a:cubicBezTo>
                    <a:pt x="47" y="542"/>
                    <a:pt x="204" y="591"/>
                    <a:pt x="418" y="591"/>
                  </a:cubicBezTo>
                  <a:cubicBezTo>
                    <a:pt x="493" y="591"/>
                    <a:pt x="575" y="585"/>
                    <a:pt x="661" y="573"/>
                  </a:cubicBezTo>
                  <a:cubicBezTo>
                    <a:pt x="851" y="546"/>
                    <a:pt x="1051" y="435"/>
                    <a:pt x="1239" y="384"/>
                  </a:cubicBezTo>
                  <a:cubicBezTo>
                    <a:pt x="1560" y="297"/>
                    <a:pt x="1819" y="228"/>
                    <a:pt x="1813" y="186"/>
                  </a:cubicBezTo>
                  <a:cubicBezTo>
                    <a:pt x="1804" y="113"/>
                    <a:pt x="1785" y="100"/>
                    <a:pt x="1761" y="100"/>
                  </a:cubicBezTo>
                  <a:cubicBezTo>
                    <a:pt x="1750" y="100"/>
                    <a:pt x="1738" y="103"/>
                    <a:pt x="1726" y="103"/>
                  </a:cubicBezTo>
                  <a:cubicBezTo>
                    <a:pt x="1760" y="85"/>
                    <a:pt x="1783" y="53"/>
                    <a:pt x="1776" y="6"/>
                  </a:cubicBezTo>
                  <a:cubicBezTo>
                    <a:pt x="1775" y="2"/>
                    <a:pt x="1772" y="1"/>
                    <a:pt x="1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7"/>
            <p:cNvSpPr/>
            <p:nvPr/>
          </p:nvSpPr>
          <p:spPr>
            <a:xfrm>
              <a:off x="2796350" y="3568900"/>
              <a:ext cx="36200" cy="14650"/>
            </a:xfrm>
            <a:custGeom>
              <a:avLst/>
              <a:gdLst/>
              <a:ahLst/>
              <a:cxnLst/>
              <a:rect l="l" t="t" r="r" b="b"/>
              <a:pathLst>
                <a:path w="1448" h="586" extrusionOk="0">
                  <a:moveTo>
                    <a:pt x="1393" y="0"/>
                  </a:moveTo>
                  <a:cubicBezTo>
                    <a:pt x="1350" y="0"/>
                    <a:pt x="1133" y="158"/>
                    <a:pt x="1048" y="173"/>
                  </a:cubicBezTo>
                  <a:cubicBezTo>
                    <a:pt x="1001" y="181"/>
                    <a:pt x="956" y="184"/>
                    <a:pt x="912" y="184"/>
                  </a:cubicBezTo>
                  <a:cubicBezTo>
                    <a:pt x="778" y="184"/>
                    <a:pt x="658" y="155"/>
                    <a:pt x="561" y="155"/>
                  </a:cubicBezTo>
                  <a:cubicBezTo>
                    <a:pt x="546" y="155"/>
                    <a:pt x="532" y="156"/>
                    <a:pt x="518" y="157"/>
                  </a:cubicBezTo>
                  <a:cubicBezTo>
                    <a:pt x="31" y="210"/>
                    <a:pt x="1" y="209"/>
                    <a:pt x="42" y="436"/>
                  </a:cubicBezTo>
                  <a:cubicBezTo>
                    <a:pt x="59" y="536"/>
                    <a:pt x="190" y="586"/>
                    <a:pt x="363" y="586"/>
                  </a:cubicBezTo>
                  <a:cubicBezTo>
                    <a:pt x="421" y="586"/>
                    <a:pt x="483" y="580"/>
                    <a:pt x="548" y="569"/>
                  </a:cubicBezTo>
                  <a:cubicBezTo>
                    <a:pt x="698" y="542"/>
                    <a:pt x="850" y="431"/>
                    <a:pt x="996" y="382"/>
                  </a:cubicBezTo>
                  <a:cubicBezTo>
                    <a:pt x="1246" y="297"/>
                    <a:pt x="1448" y="228"/>
                    <a:pt x="1440" y="188"/>
                  </a:cubicBezTo>
                  <a:cubicBezTo>
                    <a:pt x="1428" y="114"/>
                    <a:pt x="1412" y="102"/>
                    <a:pt x="1393" y="102"/>
                  </a:cubicBezTo>
                  <a:cubicBezTo>
                    <a:pt x="1385" y="102"/>
                    <a:pt x="1375" y="104"/>
                    <a:pt x="1365" y="105"/>
                  </a:cubicBezTo>
                  <a:cubicBezTo>
                    <a:pt x="1392" y="83"/>
                    <a:pt x="1408" y="51"/>
                    <a:pt x="1401" y="5"/>
                  </a:cubicBezTo>
                  <a:cubicBezTo>
                    <a:pt x="1400" y="2"/>
                    <a:pt x="1397" y="0"/>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17"/>
            <p:cNvSpPr/>
            <p:nvPr/>
          </p:nvSpPr>
          <p:spPr>
            <a:xfrm>
              <a:off x="2816800" y="3460800"/>
              <a:ext cx="33025" cy="59825"/>
            </a:xfrm>
            <a:custGeom>
              <a:avLst/>
              <a:gdLst/>
              <a:ahLst/>
              <a:cxnLst/>
              <a:rect l="l" t="t" r="r" b="b"/>
              <a:pathLst>
                <a:path w="1321" h="2393" extrusionOk="0">
                  <a:moveTo>
                    <a:pt x="1105" y="1"/>
                  </a:moveTo>
                  <a:cubicBezTo>
                    <a:pt x="1071" y="1"/>
                    <a:pt x="987" y="507"/>
                    <a:pt x="918" y="657"/>
                  </a:cubicBezTo>
                  <a:cubicBezTo>
                    <a:pt x="756" y="1007"/>
                    <a:pt x="540" y="1244"/>
                    <a:pt x="428" y="1460"/>
                  </a:cubicBezTo>
                  <a:cubicBezTo>
                    <a:pt x="27" y="2244"/>
                    <a:pt x="0" y="2289"/>
                    <a:pt x="210" y="2386"/>
                  </a:cubicBezTo>
                  <a:cubicBezTo>
                    <a:pt x="220" y="2390"/>
                    <a:pt x="230" y="2392"/>
                    <a:pt x="241" y="2392"/>
                  </a:cubicBezTo>
                  <a:cubicBezTo>
                    <a:pt x="371" y="2392"/>
                    <a:pt x="587" y="2092"/>
                    <a:pt x="767" y="1700"/>
                  </a:cubicBezTo>
                  <a:cubicBezTo>
                    <a:pt x="881" y="1451"/>
                    <a:pt x="935" y="1141"/>
                    <a:pt x="1030" y="882"/>
                  </a:cubicBezTo>
                  <a:cubicBezTo>
                    <a:pt x="1191" y="438"/>
                    <a:pt x="1321" y="81"/>
                    <a:pt x="1283" y="64"/>
                  </a:cubicBezTo>
                  <a:cubicBezTo>
                    <a:pt x="1257" y="52"/>
                    <a:pt x="1237" y="46"/>
                    <a:pt x="1222" y="46"/>
                  </a:cubicBezTo>
                  <a:cubicBezTo>
                    <a:pt x="1181" y="46"/>
                    <a:pt x="1173" y="84"/>
                    <a:pt x="1153" y="121"/>
                  </a:cubicBezTo>
                  <a:cubicBezTo>
                    <a:pt x="1160" y="67"/>
                    <a:pt x="1150" y="19"/>
                    <a:pt x="1107" y="1"/>
                  </a:cubicBezTo>
                  <a:cubicBezTo>
                    <a:pt x="1106" y="1"/>
                    <a:pt x="1106" y="1"/>
                    <a:pt x="1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7"/>
            <p:cNvSpPr/>
            <p:nvPr/>
          </p:nvSpPr>
          <p:spPr>
            <a:xfrm>
              <a:off x="2858775" y="3390400"/>
              <a:ext cx="18925" cy="30650"/>
            </a:xfrm>
            <a:custGeom>
              <a:avLst/>
              <a:gdLst/>
              <a:ahLst/>
              <a:cxnLst/>
              <a:rect l="l" t="t" r="r" b="b"/>
              <a:pathLst>
                <a:path w="757" h="1226" extrusionOk="0">
                  <a:moveTo>
                    <a:pt x="543" y="1"/>
                  </a:moveTo>
                  <a:cubicBezTo>
                    <a:pt x="513" y="1"/>
                    <a:pt x="538" y="272"/>
                    <a:pt x="505" y="345"/>
                  </a:cubicBezTo>
                  <a:cubicBezTo>
                    <a:pt x="429" y="518"/>
                    <a:pt x="279" y="615"/>
                    <a:pt x="222" y="719"/>
                  </a:cubicBezTo>
                  <a:cubicBezTo>
                    <a:pt x="17" y="1099"/>
                    <a:pt x="1" y="1120"/>
                    <a:pt x="211" y="1213"/>
                  </a:cubicBezTo>
                  <a:cubicBezTo>
                    <a:pt x="229" y="1221"/>
                    <a:pt x="248" y="1225"/>
                    <a:pt x="268" y="1225"/>
                  </a:cubicBezTo>
                  <a:cubicBezTo>
                    <a:pt x="378" y="1225"/>
                    <a:pt x="500" y="1098"/>
                    <a:pt x="580" y="920"/>
                  </a:cubicBezTo>
                  <a:cubicBezTo>
                    <a:pt x="634" y="797"/>
                    <a:pt x="619" y="626"/>
                    <a:pt x="653" y="495"/>
                  </a:cubicBezTo>
                  <a:cubicBezTo>
                    <a:pt x="710" y="268"/>
                    <a:pt x="757" y="87"/>
                    <a:pt x="719" y="69"/>
                  </a:cubicBezTo>
                  <a:cubicBezTo>
                    <a:pt x="682" y="52"/>
                    <a:pt x="660" y="46"/>
                    <a:pt x="645" y="46"/>
                  </a:cubicBezTo>
                  <a:cubicBezTo>
                    <a:pt x="622" y="46"/>
                    <a:pt x="620" y="63"/>
                    <a:pt x="612" y="79"/>
                  </a:cubicBezTo>
                  <a:cubicBezTo>
                    <a:pt x="607" y="49"/>
                    <a:pt x="588" y="20"/>
                    <a:pt x="545" y="1"/>
                  </a:cubicBezTo>
                  <a:cubicBezTo>
                    <a:pt x="544" y="1"/>
                    <a:pt x="543" y="1"/>
                    <a:pt x="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7"/>
            <p:cNvSpPr/>
            <p:nvPr/>
          </p:nvSpPr>
          <p:spPr>
            <a:xfrm>
              <a:off x="2840575" y="3598500"/>
              <a:ext cx="65200" cy="43800"/>
            </a:xfrm>
            <a:custGeom>
              <a:avLst/>
              <a:gdLst/>
              <a:ahLst/>
              <a:cxnLst/>
              <a:rect l="l" t="t" r="r" b="b"/>
              <a:pathLst>
                <a:path w="2608" h="1752" extrusionOk="0">
                  <a:moveTo>
                    <a:pt x="211" y="0"/>
                  </a:moveTo>
                  <a:cubicBezTo>
                    <a:pt x="155" y="0"/>
                    <a:pt x="121" y="38"/>
                    <a:pt x="78" y="101"/>
                  </a:cubicBezTo>
                  <a:cubicBezTo>
                    <a:pt x="0" y="214"/>
                    <a:pt x="320" y="531"/>
                    <a:pt x="763" y="833"/>
                  </a:cubicBezTo>
                  <a:cubicBezTo>
                    <a:pt x="1023" y="1010"/>
                    <a:pt x="1357" y="1138"/>
                    <a:pt x="1630" y="1295"/>
                  </a:cubicBezTo>
                  <a:cubicBezTo>
                    <a:pt x="2064" y="1545"/>
                    <a:pt x="2420" y="1752"/>
                    <a:pt x="2487" y="1752"/>
                  </a:cubicBezTo>
                  <a:cubicBezTo>
                    <a:pt x="2492" y="1752"/>
                    <a:pt x="2495" y="1751"/>
                    <a:pt x="2497" y="1748"/>
                  </a:cubicBezTo>
                  <a:cubicBezTo>
                    <a:pt x="2557" y="1659"/>
                    <a:pt x="2501" y="1641"/>
                    <a:pt x="2448" y="1601"/>
                  </a:cubicBezTo>
                  <a:lnTo>
                    <a:pt x="2448" y="1601"/>
                  </a:lnTo>
                  <a:cubicBezTo>
                    <a:pt x="2473" y="1610"/>
                    <a:pt x="2497" y="1615"/>
                    <a:pt x="2519" y="1615"/>
                  </a:cubicBezTo>
                  <a:cubicBezTo>
                    <a:pt x="2548" y="1615"/>
                    <a:pt x="2572" y="1606"/>
                    <a:pt x="2587" y="1584"/>
                  </a:cubicBezTo>
                  <a:cubicBezTo>
                    <a:pt x="2607" y="1553"/>
                    <a:pt x="2049" y="1342"/>
                    <a:pt x="1890" y="1235"/>
                  </a:cubicBezTo>
                  <a:cubicBezTo>
                    <a:pt x="1525" y="987"/>
                    <a:pt x="1289" y="708"/>
                    <a:pt x="1066" y="545"/>
                  </a:cubicBezTo>
                  <a:cubicBezTo>
                    <a:pt x="524" y="149"/>
                    <a:pt x="323"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7"/>
            <p:cNvSpPr/>
            <p:nvPr/>
          </p:nvSpPr>
          <p:spPr>
            <a:xfrm>
              <a:off x="2993075" y="3683900"/>
              <a:ext cx="36225" cy="22600"/>
            </a:xfrm>
            <a:custGeom>
              <a:avLst/>
              <a:gdLst/>
              <a:ahLst/>
              <a:cxnLst/>
              <a:rect l="l" t="t" r="r" b="b"/>
              <a:pathLst>
                <a:path w="1449" h="904" extrusionOk="0">
                  <a:moveTo>
                    <a:pt x="211" y="0"/>
                  </a:moveTo>
                  <a:cubicBezTo>
                    <a:pt x="156" y="0"/>
                    <a:pt x="122" y="45"/>
                    <a:pt x="71" y="129"/>
                  </a:cubicBezTo>
                  <a:cubicBezTo>
                    <a:pt x="1" y="247"/>
                    <a:pt x="150" y="433"/>
                    <a:pt x="382" y="573"/>
                  </a:cubicBezTo>
                  <a:cubicBezTo>
                    <a:pt x="517" y="655"/>
                    <a:pt x="713" y="676"/>
                    <a:pt x="860" y="737"/>
                  </a:cubicBezTo>
                  <a:cubicBezTo>
                    <a:pt x="1075" y="828"/>
                    <a:pt x="1254" y="903"/>
                    <a:pt x="1317" y="903"/>
                  </a:cubicBezTo>
                  <a:cubicBezTo>
                    <a:pt x="1328" y="903"/>
                    <a:pt x="1336" y="901"/>
                    <a:pt x="1339" y="895"/>
                  </a:cubicBezTo>
                  <a:cubicBezTo>
                    <a:pt x="1395" y="802"/>
                    <a:pt x="1361" y="802"/>
                    <a:pt x="1336" y="783"/>
                  </a:cubicBezTo>
                  <a:lnTo>
                    <a:pt x="1336" y="783"/>
                  </a:lnTo>
                  <a:cubicBezTo>
                    <a:pt x="1337" y="783"/>
                    <a:pt x="1338" y="783"/>
                    <a:pt x="1340" y="783"/>
                  </a:cubicBezTo>
                  <a:cubicBezTo>
                    <a:pt x="1373" y="783"/>
                    <a:pt x="1407" y="768"/>
                    <a:pt x="1430" y="730"/>
                  </a:cubicBezTo>
                  <a:cubicBezTo>
                    <a:pt x="1449" y="699"/>
                    <a:pt x="1124" y="667"/>
                    <a:pt x="1042" y="617"/>
                  </a:cubicBezTo>
                  <a:cubicBezTo>
                    <a:pt x="849" y="501"/>
                    <a:pt x="748" y="326"/>
                    <a:pt x="632" y="245"/>
                  </a:cubicBezTo>
                  <a:cubicBezTo>
                    <a:pt x="394" y="78"/>
                    <a:pt x="283"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381"/>
        <p:cNvGrpSpPr/>
        <p:nvPr/>
      </p:nvGrpSpPr>
      <p:grpSpPr>
        <a:xfrm>
          <a:off x="0" y="0"/>
          <a:ext cx="0" cy="0"/>
          <a:chOff x="0" y="0"/>
          <a:chExt cx="0" cy="0"/>
        </a:xfrm>
      </p:grpSpPr>
      <p:pic>
        <p:nvPicPr>
          <p:cNvPr id="382" name="Google Shape;382;p18"/>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383" name="Google Shape;383;p18"/>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384" name="Google Shape;384;p18"/>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385" name="Google Shape;385;p18"/>
          <p:cNvSpPr txBox="1">
            <a:spLocks noGrp="1"/>
          </p:cNvSpPr>
          <p:nvPr>
            <p:ph type="subTitle" idx="1"/>
          </p:nvPr>
        </p:nvSpPr>
        <p:spPr>
          <a:xfrm>
            <a:off x="4900688" y="2861612"/>
            <a:ext cx="2346000" cy="81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6" name="Google Shape;386;p18"/>
          <p:cNvSpPr txBox="1">
            <a:spLocks noGrp="1"/>
          </p:cNvSpPr>
          <p:nvPr>
            <p:ph type="subTitle" idx="2"/>
          </p:nvPr>
        </p:nvSpPr>
        <p:spPr>
          <a:xfrm>
            <a:off x="1897300" y="2861612"/>
            <a:ext cx="2346000" cy="819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87" name="Google Shape;387;p18"/>
          <p:cNvSpPr txBox="1">
            <a:spLocks noGrp="1"/>
          </p:cNvSpPr>
          <p:nvPr>
            <p:ph type="subTitle" idx="3"/>
          </p:nvPr>
        </p:nvSpPr>
        <p:spPr>
          <a:xfrm>
            <a:off x="1897300" y="2373988"/>
            <a:ext cx="2346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9pPr>
          </a:lstStyle>
          <a:p>
            <a:endParaRPr dirty="0"/>
          </a:p>
        </p:txBody>
      </p:sp>
      <p:sp>
        <p:nvSpPr>
          <p:cNvPr id="388" name="Google Shape;388;p18"/>
          <p:cNvSpPr txBox="1">
            <a:spLocks noGrp="1"/>
          </p:cNvSpPr>
          <p:nvPr>
            <p:ph type="subTitle" idx="4"/>
          </p:nvPr>
        </p:nvSpPr>
        <p:spPr>
          <a:xfrm>
            <a:off x="4900689" y="2373988"/>
            <a:ext cx="2346000" cy="5589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highlight>
                  <a:schemeClr val="accent2"/>
                </a:highlight>
                <a:latin typeface="Bebas Neue"/>
                <a:ea typeface="Bebas Neue"/>
                <a:cs typeface="Bebas Neue"/>
                <a:sym typeface="Bebas Neue"/>
              </a:defRPr>
            </a:lvl9pPr>
          </a:lstStyle>
          <a:p>
            <a:endParaRPr dirty="0"/>
          </a:p>
        </p:txBody>
      </p:sp>
      <p:grpSp>
        <p:nvGrpSpPr>
          <p:cNvPr id="389" name="Google Shape;389;p18"/>
          <p:cNvGrpSpPr/>
          <p:nvPr/>
        </p:nvGrpSpPr>
        <p:grpSpPr>
          <a:xfrm>
            <a:off x="330996" y="3654761"/>
            <a:ext cx="719495" cy="256171"/>
            <a:chOff x="4297850" y="2554600"/>
            <a:chExt cx="397775" cy="141625"/>
          </a:xfrm>
        </p:grpSpPr>
        <p:sp>
          <p:nvSpPr>
            <p:cNvPr id="390" name="Google Shape;390;p18"/>
            <p:cNvSpPr/>
            <p:nvPr/>
          </p:nvSpPr>
          <p:spPr>
            <a:xfrm>
              <a:off x="4297850" y="2555200"/>
              <a:ext cx="69725" cy="124625"/>
            </a:xfrm>
            <a:custGeom>
              <a:avLst/>
              <a:gdLst/>
              <a:ahLst/>
              <a:cxnLst/>
              <a:rect l="l" t="t" r="r" b="b"/>
              <a:pathLst>
                <a:path w="2789" h="4985" extrusionOk="0">
                  <a:moveTo>
                    <a:pt x="2284" y="3746"/>
                  </a:moveTo>
                  <a:cubicBezTo>
                    <a:pt x="2284" y="3751"/>
                    <a:pt x="2284" y="3755"/>
                    <a:pt x="2286" y="3758"/>
                  </a:cubicBezTo>
                  <a:cubicBezTo>
                    <a:pt x="2275" y="3766"/>
                    <a:pt x="2266" y="3772"/>
                    <a:pt x="2257" y="3778"/>
                  </a:cubicBezTo>
                  <a:lnTo>
                    <a:pt x="2284" y="3746"/>
                  </a:lnTo>
                  <a:close/>
                  <a:moveTo>
                    <a:pt x="1615" y="2533"/>
                  </a:moveTo>
                  <a:cubicBezTo>
                    <a:pt x="1644" y="2536"/>
                    <a:pt x="1671" y="2538"/>
                    <a:pt x="1696" y="2542"/>
                  </a:cubicBezTo>
                  <a:cubicBezTo>
                    <a:pt x="1800" y="2558"/>
                    <a:pt x="1886" y="2591"/>
                    <a:pt x="1950" y="2625"/>
                  </a:cubicBezTo>
                  <a:cubicBezTo>
                    <a:pt x="2015" y="2659"/>
                    <a:pt x="2063" y="2692"/>
                    <a:pt x="2099" y="2720"/>
                  </a:cubicBezTo>
                  <a:cubicBezTo>
                    <a:pt x="2136" y="2748"/>
                    <a:pt x="2165" y="2772"/>
                    <a:pt x="2193" y="2788"/>
                  </a:cubicBezTo>
                  <a:lnTo>
                    <a:pt x="2201" y="2791"/>
                  </a:lnTo>
                  <a:cubicBezTo>
                    <a:pt x="2224" y="2974"/>
                    <a:pt x="2244" y="3155"/>
                    <a:pt x="2254" y="3328"/>
                  </a:cubicBezTo>
                  <a:cubicBezTo>
                    <a:pt x="2260" y="3413"/>
                    <a:pt x="2265" y="3498"/>
                    <a:pt x="2271" y="3580"/>
                  </a:cubicBezTo>
                  <a:cubicBezTo>
                    <a:pt x="2248" y="3599"/>
                    <a:pt x="2220" y="3624"/>
                    <a:pt x="2188" y="3655"/>
                  </a:cubicBezTo>
                  <a:cubicBezTo>
                    <a:pt x="2107" y="3731"/>
                    <a:pt x="1998" y="3836"/>
                    <a:pt x="1869" y="3932"/>
                  </a:cubicBezTo>
                  <a:cubicBezTo>
                    <a:pt x="1804" y="3980"/>
                    <a:pt x="1736" y="4026"/>
                    <a:pt x="1665" y="4064"/>
                  </a:cubicBezTo>
                  <a:cubicBezTo>
                    <a:pt x="1594" y="4103"/>
                    <a:pt x="1521" y="4136"/>
                    <a:pt x="1448" y="4161"/>
                  </a:cubicBezTo>
                  <a:cubicBezTo>
                    <a:pt x="1335" y="4200"/>
                    <a:pt x="1226" y="4216"/>
                    <a:pt x="1143" y="4216"/>
                  </a:cubicBezTo>
                  <a:cubicBezTo>
                    <a:pt x="1120" y="4216"/>
                    <a:pt x="1099" y="4215"/>
                    <a:pt x="1080" y="4212"/>
                  </a:cubicBezTo>
                  <a:cubicBezTo>
                    <a:pt x="1030" y="4206"/>
                    <a:pt x="980" y="4197"/>
                    <a:pt x="934" y="4182"/>
                  </a:cubicBezTo>
                  <a:cubicBezTo>
                    <a:pt x="921" y="4180"/>
                    <a:pt x="911" y="4176"/>
                    <a:pt x="899" y="4172"/>
                  </a:cubicBezTo>
                  <a:cubicBezTo>
                    <a:pt x="888" y="4168"/>
                    <a:pt x="876" y="4164"/>
                    <a:pt x="865" y="4160"/>
                  </a:cubicBezTo>
                  <a:cubicBezTo>
                    <a:pt x="844" y="4150"/>
                    <a:pt x="822" y="4143"/>
                    <a:pt x="802" y="4131"/>
                  </a:cubicBezTo>
                  <a:cubicBezTo>
                    <a:pt x="760" y="4110"/>
                    <a:pt x="723" y="4084"/>
                    <a:pt x="688" y="4056"/>
                  </a:cubicBezTo>
                  <a:cubicBezTo>
                    <a:pt x="671" y="4041"/>
                    <a:pt x="653" y="4027"/>
                    <a:pt x="638" y="4010"/>
                  </a:cubicBezTo>
                  <a:cubicBezTo>
                    <a:pt x="630" y="4003"/>
                    <a:pt x="622" y="3995"/>
                    <a:pt x="615" y="3988"/>
                  </a:cubicBezTo>
                  <a:cubicBezTo>
                    <a:pt x="609" y="3980"/>
                    <a:pt x="600" y="3972"/>
                    <a:pt x="594" y="3964"/>
                  </a:cubicBezTo>
                  <a:lnTo>
                    <a:pt x="573" y="3940"/>
                  </a:lnTo>
                  <a:cubicBezTo>
                    <a:pt x="567" y="3931"/>
                    <a:pt x="561" y="3923"/>
                    <a:pt x="555" y="3914"/>
                  </a:cubicBezTo>
                  <a:cubicBezTo>
                    <a:pt x="550" y="3906"/>
                    <a:pt x="544" y="3897"/>
                    <a:pt x="538" y="3889"/>
                  </a:cubicBezTo>
                  <a:lnTo>
                    <a:pt x="529" y="3875"/>
                  </a:lnTo>
                  <a:lnTo>
                    <a:pt x="523" y="3862"/>
                  </a:lnTo>
                  <a:cubicBezTo>
                    <a:pt x="517" y="3853"/>
                    <a:pt x="513" y="3844"/>
                    <a:pt x="508" y="3835"/>
                  </a:cubicBezTo>
                  <a:cubicBezTo>
                    <a:pt x="503" y="3826"/>
                    <a:pt x="500" y="3817"/>
                    <a:pt x="496" y="3809"/>
                  </a:cubicBezTo>
                  <a:cubicBezTo>
                    <a:pt x="486" y="3790"/>
                    <a:pt x="482" y="3772"/>
                    <a:pt x="475" y="3755"/>
                  </a:cubicBezTo>
                  <a:cubicBezTo>
                    <a:pt x="471" y="3746"/>
                    <a:pt x="470" y="3737"/>
                    <a:pt x="468" y="3728"/>
                  </a:cubicBezTo>
                  <a:cubicBezTo>
                    <a:pt x="465" y="3718"/>
                    <a:pt x="463" y="3710"/>
                    <a:pt x="460" y="3701"/>
                  </a:cubicBezTo>
                  <a:cubicBezTo>
                    <a:pt x="459" y="3691"/>
                    <a:pt x="458" y="3683"/>
                    <a:pt x="457" y="3674"/>
                  </a:cubicBezTo>
                  <a:lnTo>
                    <a:pt x="454" y="3660"/>
                  </a:lnTo>
                  <a:lnTo>
                    <a:pt x="453" y="3647"/>
                  </a:lnTo>
                  <a:cubicBezTo>
                    <a:pt x="452" y="3639"/>
                    <a:pt x="452" y="3629"/>
                    <a:pt x="450" y="3622"/>
                  </a:cubicBezTo>
                  <a:lnTo>
                    <a:pt x="450" y="3596"/>
                  </a:lnTo>
                  <a:lnTo>
                    <a:pt x="450" y="3572"/>
                  </a:lnTo>
                  <a:cubicBezTo>
                    <a:pt x="452" y="3564"/>
                    <a:pt x="452" y="3556"/>
                    <a:pt x="453" y="3546"/>
                  </a:cubicBezTo>
                  <a:cubicBezTo>
                    <a:pt x="469" y="3414"/>
                    <a:pt x="533" y="3293"/>
                    <a:pt x="611" y="3182"/>
                  </a:cubicBezTo>
                  <a:cubicBezTo>
                    <a:pt x="652" y="3127"/>
                    <a:pt x="694" y="3074"/>
                    <a:pt x="738" y="3024"/>
                  </a:cubicBezTo>
                  <a:cubicBezTo>
                    <a:pt x="743" y="3017"/>
                    <a:pt x="748" y="3011"/>
                    <a:pt x="754" y="3005"/>
                  </a:cubicBezTo>
                  <a:cubicBezTo>
                    <a:pt x="759" y="3000"/>
                    <a:pt x="764" y="2993"/>
                    <a:pt x="770" y="2988"/>
                  </a:cubicBezTo>
                  <a:cubicBezTo>
                    <a:pt x="781" y="2976"/>
                    <a:pt x="791" y="2963"/>
                    <a:pt x="802" y="2952"/>
                  </a:cubicBezTo>
                  <a:cubicBezTo>
                    <a:pt x="825" y="2930"/>
                    <a:pt x="845" y="2907"/>
                    <a:pt x="866" y="2886"/>
                  </a:cubicBezTo>
                  <a:cubicBezTo>
                    <a:pt x="944" y="2807"/>
                    <a:pt x="1023" y="2743"/>
                    <a:pt x="1102" y="2693"/>
                  </a:cubicBezTo>
                  <a:cubicBezTo>
                    <a:pt x="1179" y="2644"/>
                    <a:pt x="1255" y="2606"/>
                    <a:pt x="1328" y="2582"/>
                  </a:cubicBezTo>
                  <a:cubicBezTo>
                    <a:pt x="1400" y="2557"/>
                    <a:pt x="1469" y="2543"/>
                    <a:pt x="1531" y="2537"/>
                  </a:cubicBezTo>
                  <a:cubicBezTo>
                    <a:pt x="1559" y="2533"/>
                    <a:pt x="1588" y="2533"/>
                    <a:pt x="1615" y="2533"/>
                  </a:cubicBezTo>
                  <a:close/>
                  <a:moveTo>
                    <a:pt x="2440" y="0"/>
                  </a:moveTo>
                  <a:cubicBezTo>
                    <a:pt x="2236" y="0"/>
                    <a:pt x="2108" y="754"/>
                    <a:pt x="2104" y="1666"/>
                  </a:cubicBezTo>
                  <a:cubicBezTo>
                    <a:pt x="2104" y="1801"/>
                    <a:pt x="2112" y="1939"/>
                    <a:pt x="2123" y="2079"/>
                  </a:cubicBezTo>
                  <a:cubicBezTo>
                    <a:pt x="2052" y="2037"/>
                    <a:pt x="1973" y="2002"/>
                    <a:pt x="1886" y="1974"/>
                  </a:cubicBezTo>
                  <a:cubicBezTo>
                    <a:pt x="1781" y="1942"/>
                    <a:pt x="1664" y="1923"/>
                    <a:pt x="1541" y="1923"/>
                  </a:cubicBezTo>
                  <a:cubicBezTo>
                    <a:pt x="1509" y="1923"/>
                    <a:pt x="1478" y="1924"/>
                    <a:pt x="1445" y="1926"/>
                  </a:cubicBezTo>
                  <a:cubicBezTo>
                    <a:pt x="1291" y="1940"/>
                    <a:pt x="1134" y="1982"/>
                    <a:pt x="985" y="2049"/>
                  </a:cubicBezTo>
                  <a:cubicBezTo>
                    <a:pt x="836" y="2118"/>
                    <a:pt x="698" y="2209"/>
                    <a:pt x="572" y="2317"/>
                  </a:cubicBezTo>
                  <a:cubicBezTo>
                    <a:pt x="498" y="2381"/>
                    <a:pt x="432" y="2452"/>
                    <a:pt x="371" y="2527"/>
                  </a:cubicBezTo>
                  <a:cubicBezTo>
                    <a:pt x="356" y="2546"/>
                    <a:pt x="340" y="2565"/>
                    <a:pt x="326" y="2585"/>
                  </a:cubicBezTo>
                  <a:cubicBezTo>
                    <a:pt x="312" y="2605"/>
                    <a:pt x="298" y="2624"/>
                    <a:pt x="283" y="2644"/>
                  </a:cubicBezTo>
                  <a:cubicBezTo>
                    <a:pt x="256" y="2684"/>
                    <a:pt x="229" y="2726"/>
                    <a:pt x="206" y="2768"/>
                  </a:cubicBezTo>
                  <a:cubicBezTo>
                    <a:pt x="156" y="2854"/>
                    <a:pt x="111" y="2945"/>
                    <a:pt x="77" y="3044"/>
                  </a:cubicBezTo>
                  <a:cubicBezTo>
                    <a:pt x="60" y="3094"/>
                    <a:pt x="45" y="3145"/>
                    <a:pt x="31" y="3198"/>
                  </a:cubicBezTo>
                  <a:cubicBezTo>
                    <a:pt x="19" y="3252"/>
                    <a:pt x="9" y="3306"/>
                    <a:pt x="6" y="3363"/>
                  </a:cubicBezTo>
                  <a:cubicBezTo>
                    <a:pt x="2" y="3419"/>
                    <a:pt x="1" y="3476"/>
                    <a:pt x="6" y="3532"/>
                  </a:cubicBezTo>
                  <a:lnTo>
                    <a:pt x="7" y="3554"/>
                  </a:lnTo>
                  <a:lnTo>
                    <a:pt x="10" y="3575"/>
                  </a:lnTo>
                  <a:cubicBezTo>
                    <a:pt x="11" y="3590"/>
                    <a:pt x="14" y="3604"/>
                    <a:pt x="16" y="3618"/>
                  </a:cubicBezTo>
                  <a:cubicBezTo>
                    <a:pt x="21" y="3647"/>
                    <a:pt x="26" y="3675"/>
                    <a:pt x="34" y="3703"/>
                  </a:cubicBezTo>
                  <a:cubicBezTo>
                    <a:pt x="64" y="3814"/>
                    <a:pt x="113" y="3914"/>
                    <a:pt x="175" y="4002"/>
                  </a:cubicBezTo>
                  <a:cubicBezTo>
                    <a:pt x="236" y="4089"/>
                    <a:pt x="308" y="4164"/>
                    <a:pt x="386" y="4227"/>
                  </a:cubicBezTo>
                  <a:cubicBezTo>
                    <a:pt x="464" y="4290"/>
                    <a:pt x="547" y="4341"/>
                    <a:pt x="634" y="4383"/>
                  </a:cubicBezTo>
                  <a:lnTo>
                    <a:pt x="690" y="4407"/>
                  </a:lnTo>
                  <a:cubicBezTo>
                    <a:pt x="710" y="4415"/>
                    <a:pt x="730" y="4421"/>
                    <a:pt x="748" y="4428"/>
                  </a:cubicBezTo>
                  <a:cubicBezTo>
                    <a:pt x="768" y="4435"/>
                    <a:pt x="786" y="4440"/>
                    <a:pt x="806" y="4446"/>
                  </a:cubicBezTo>
                  <a:lnTo>
                    <a:pt x="834" y="4454"/>
                  </a:lnTo>
                  <a:lnTo>
                    <a:pt x="862" y="4461"/>
                  </a:lnTo>
                  <a:cubicBezTo>
                    <a:pt x="940" y="4478"/>
                    <a:pt x="1015" y="4487"/>
                    <a:pt x="1088" y="4489"/>
                  </a:cubicBezTo>
                  <a:cubicBezTo>
                    <a:pt x="1105" y="4489"/>
                    <a:pt x="1122" y="4490"/>
                    <a:pt x="1138" y="4490"/>
                  </a:cubicBezTo>
                  <a:cubicBezTo>
                    <a:pt x="1194" y="4490"/>
                    <a:pt x="1249" y="4486"/>
                    <a:pt x="1302" y="4480"/>
                  </a:cubicBezTo>
                  <a:cubicBezTo>
                    <a:pt x="1370" y="4471"/>
                    <a:pt x="1436" y="4458"/>
                    <a:pt x="1500" y="4442"/>
                  </a:cubicBezTo>
                  <a:cubicBezTo>
                    <a:pt x="1626" y="4410"/>
                    <a:pt x="1741" y="4364"/>
                    <a:pt x="1843" y="4313"/>
                  </a:cubicBezTo>
                  <a:cubicBezTo>
                    <a:pt x="1943" y="4262"/>
                    <a:pt x="2032" y="4207"/>
                    <a:pt x="2109" y="4153"/>
                  </a:cubicBezTo>
                  <a:cubicBezTo>
                    <a:pt x="2185" y="4101"/>
                    <a:pt x="2249" y="4050"/>
                    <a:pt x="2305" y="4003"/>
                  </a:cubicBezTo>
                  <a:cubicBezTo>
                    <a:pt x="2344" y="4582"/>
                    <a:pt x="2380" y="4985"/>
                    <a:pt x="2425" y="4985"/>
                  </a:cubicBezTo>
                  <a:cubicBezTo>
                    <a:pt x="2587" y="4985"/>
                    <a:pt x="2563" y="4888"/>
                    <a:pt x="2568" y="4776"/>
                  </a:cubicBezTo>
                  <a:lnTo>
                    <a:pt x="2568" y="4776"/>
                  </a:lnTo>
                  <a:cubicBezTo>
                    <a:pt x="2592" y="4877"/>
                    <a:pt x="2635" y="4954"/>
                    <a:pt x="2706" y="4955"/>
                  </a:cubicBezTo>
                  <a:cubicBezTo>
                    <a:pt x="2761" y="4955"/>
                    <a:pt x="2554" y="3965"/>
                    <a:pt x="2555" y="3638"/>
                  </a:cubicBezTo>
                  <a:cubicBezTo>
                    <a:pt x="2558" y="2886"/>
                    <a:pt x="2709" y="2290"/>
                    <a:pt x="2725" y="1816"/>
                  </a:cubicBezTo>
                  <a:cubicBezTo>
                    <a:pt x="2779" y="102"/>
                    <a:pt x="2788" y="1"/>
                    <a:pt x="2441" y="0"/>
                  </a:cubicBezTo>
                  <a:cubicBezTo>
                    <a:pt x="2441" y="0"/>
                    <a:pt x="2441" y="0"/>
                    <a:pt x="2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8"/>
            <p:cNvSpPr/>
            <p:nvPr/>
          </p:nvSpPr>
          <p:spPr>
            <a:xfrm>
              <a:off x="4384125" y="2602200"/>
              <a:ext cx="59700" cy="20975"/>
            </a:xfrm>
            <a:custGeom>
              <a:avLst/>
              <a:gdLst/>
              <a:ahLst/>
              <a:cxnLst/>
              <a:rect l="l" t="t" r="r" b="b"/>
              <a:pathLst>
                <a:path w="2388" h="839" extrusionOk="0">
                  <a:moveTo>
                    <a:pt x="2318" y="0"/>
                  </a:moveTo>
                  <a:cubicBezTo>
                    <a:pt x="2242" y="0"/>
                    <a:pt x="1854" y="220"/>
                    <a:pt x="1710" y="238"/>
                  </a:cubicBezTo>
                  <a:cubicBezTo>
                    <a:pt x="1651" y="245"/>
                    <a:pt x="1594" y="247"/>
                    <a:pt x="1538" y="247"/>
                  </a:cubicBezTo>
                  <a:cubicBezTo>
                    <a:pt x="1266" y="247"/>
                    <a:pt x="1032" y="180"/>
                    <a:pt x="844" y="180"/>
                  </a:cubicBezTo>
                  <a:cubicBezTo>
                    <a:pt x="831" y="180"/>
                    <a:pt x="818" y="180"/>
                    <a:pt x="806" y="181"/>
                  </a:cubicBezTo>
                  <a:cubicBezTo>
                    <a:pt x="314" y="208"/>
                    <a:pt x="94" y="218"/>
                    <a:pt x="3" y="292"/>
                  </a:cubicBezTo>
                  <a:lnTo>
                    <a:pt x="31" y="449"/>
                  </a:lnTo>
                  <a:cubicBezTo>
                    <a:pt x="22" y="443"/>
                    <a:pt x="11" y="437"/>
                    <a:pt x="0" y="431"/>
                  </a:cubicBezTo>
                  <a:lnTo>
                    <a:pt x="0" y="431"/>
                  </a:lnTo>
                  <a:lnTo>
                    <a:pt x="52" y="709"/>
                  </a:lnTo>
                  <a:cubicBezTo>
                    <a:pt x="61" y="716"/>
                    <a:pt x="72" y="722"/>
                    <a:pt x="83" y="728"/>
                  </a:cubicBezTo>
                  <a:lnTo>
                    <a:pt x="102" y="838"/>
                  </a:lnTo>
                  <a:cubicBezTo>
                    <a:pt x="126" y="813"/>
                    <a:pt x="137" y="787"/>
                    <a:pt x="140" y="754"/>
                  </a:cubicBezTo>
                  <a:cubicBezTo>
                    <a:pt x="245" y="796"/>
                    <a:pt x="389" y="817"/>
                    <a:pt x="552" y="817"/>
                  </a:cubicBezTo>
                  <a:cubicBezTo>
                    <a:pt x="633" y="817"/>
                    <a:pt x="718" y="812"/>
                    <a:pt x="806" y="802"/>
                  </a:cubicBezTo>
                  <a:cubicBezTo>
                    <a:pt x="1067" y="771"/>
                    <a:pt x="1340" y="615"/>
                    <a:pt x="1595" y="549"/>
                  </a:cubicBezTo>
                  <a:cubicBezTo>
                    <a:pt x="2034" y="436"/>
                    <a:pt x="2387" y="347"/>
                    <a:pt x="2380" y="286"/>
                  </a:cubicBezTo>
                  <a:cubicBezTo>
                    <a:pt x="2366" y="170"/>
                    <a:pt x="2339" y="152"/>
                    <a:pt x="2305" y="152"/>
                  </a:cubicBezTo>
                  <a:cubicBezTo>
                    <a:pt x="2292" y="152"/>
                    <a:pt x="2277" y="155"/>
                    <a:pt x="2261" y="156"/>
                  </a:cubicBezTo>
                  <a:cubicBezTo>
                    <a:pt x="2308" y="126"/>
                    <a:pt x="2340" y="78"/>
                    <a:pt x="2331" y="8"/>
                  </a:cubicBezTo>
                  <a:cubicBezTo>
                    <a:pt x="2331" y="3"/>
                    <a:pt x="2326" y="0"/>
                    <a:pt x="2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8"/>
            <p:cNvSpPr/>
            <p:nvPr/>
          </p:nvSpPr>
          <p:spPr>
            <a:xfrm>
              <a:off x="4371225" y="2619875"/>
              <a:ext cx="71800" cy="23425"/>
            </a:xfrm>
            <a:custGeom>
              <a:avLst/>
              <a:gdLst/>
              <a:ahLst/>
              <a:cxnLst/>
              <a:rect l="l" t="t" r="r" b="b"/>
              <a:pathLst>
                <a:path w="2872" h="937" extrusionOk="0">
                  <a:moveTo>
                    <a:pt x="2789" y="1"/>
                  </a:moveTo>
                  <a:cubicBezTo>
                    <a:pt x="2706" y="1"/>
                    <a:pt x="2252" y="252"/>
                    <a:pt x="2084" y="277"/>
                  </a:cubicBezTo>
                  <a:cubicBezTo>
                    <a:pt x="1967" y="296"/>
                    <a:pt x="1855" y="302"/>
                    <a:pt x="1749" y="302"/>
                  </a:cubicBezTo>
                  <a:cubicBezTo>
                    <a:pt x="1521" y="302"/>
                    <a:pt x="1318" y="273"/>
                    <a:pt x="1146" y="273"/>
                  </a:cubicBezTo>
                  <a:cubicBezTo>
                    <a:pt x="1107" y="273"/>
                    <a:pt x="1070" y="275"/>
                    <a:pt x="1034" y="278"/>
                  </a:cubicBezTo>
                  <a:cubicBezTo>
                    <a:pt x="60" y="380"/>
                    <a:pt x="0" y="380"/>
                    <a:pt x="54" y="723"/>
                  </a:cubicBezTo>
                  <a:cubicBezTo>
                    <a:pt x="77" y="866"/>
                    <a:pt x="305" y="936"/>
                    <a:pt x="618" y="936"/>
                  </a:cubicBezTo>
                  <a:cubicBezTo>
                    <a:pt x="749" y="936"/>
                    <a:pt x="894" y="924"/>
                    <a:pt x="1046" y="900"/>
                  </a:cubicBezTo>
                  <a:cubicBezTo>
                    <a:pt x="1346" y="853"/>
                    <a:pt x="1661" y="679"/>
                    <a:pt x="1957" y="595"/>
                  </a:cubicBezTo>
                  <a:cubicBezTo>
                    <a:pt x="2464" y="455"/>
                    <a:pt x="2872" y="342"/>
                    <a:pt x="2862" y="279"/>
                  </a:cubicBezTo>
                  <a:cubicBezTo>
                    <a:pt x="2846" y="174"/>
                    <a:pt x="2818" y="154"/>
                    <a:pt x="2781" y="154"/>
                  </a:cubicBezTo>
                  <a:cubicBezTo>
                    <a:pt x="2764" y="154"/>
                    <a:pt x="2744" y="159"/>
                    <a:pt x="2724" y="160"/>
                  </a:cubicBezTo>
                  <a:cubicBezTo>
                    <a:pt x="2777" y="128"/>
                    <a:pt x="2814" y="77"/>
                    <a:pt x="2802" y="8"/>
                  </a:cubicBezTo>
                  <a:cubicBezTo>
                    <a:pt x="2801" y="3"/>
                    <a:pt x="2797"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8"/>
            <p:cNvSpPr/>
            <p:nvPr/>
          </p:nvSpPr>
          <p:spPr>
            <a:xfrm>
              <a:off x="4445275" y="2564750"/>
              <a:ext cx="74625" cy="100225"/>
            </a:xfrm>
            <a:custGeom>
              <a:avLst/>
              <a:gdLst/>
              <a:ahLst/>
              <a:cxnLst/>
              <a:rect l="l" t="t" r="r" b="b"/>
              <a:pathLst>
                <a:path w="2985" h="4009" extrusionOk="0">
                  <a:moveTo>
                    <a:pt x="1345" y="0"/>
                  </a:moveTo>
                  <a:cubicBezTo>
                    <a:pt x="1290" y="0"/>
                    <a:pt x="1237" y="4"/>
                    <a:pt x="1185" y="13"/>
                  </a:cubicBezTo>
                  <a:cubicBezTo>
                    <a:pt x="1168" y="16"/>
                    <a:pt x="1151" y="19"/>
                    <a:pt x="1133" y="22"/>
                  </a:cubicBezTo>
                  <a:cubicBezTo>
                    <a:pt x="1115" y="27"/>
                    <a:pt x="1099" y="29"/>
                    <a:pt x="1083" y="34"/>
                  </a:cubicBezTo>
                  <a:cubicBezTo>
                    <a:pt x="1051" y="44"/>
                    <a:pt x="1019" y="53"/>
                    <a:pt x="990" y="64"/>
                  </a:cubicBezTo>
                  <a:cubicBezTo>
                    <a:pt x="959" y="76"/>
                    <a:pt x="930" y="88"/>
                    <a:pt x="904" y="100"/>
                  </a:cubicBezTo>
                  <a:cubicBezTo>
                    <a:pt x="877" y="114"/>
                    <a:pt x="851" y="129"/>
                    <a:pt x="825" y="142"/>
                  </a:cubicBezTo>
                  <a:cubicBezTo>
                    <a:pt x="726" y="200"/>
                    <a:pt x="647" y="265"/>
                    <a:pt x="582" y="333"/>
                  </a:cubicBezTo>
                  <a:cubicBezTo>
                    <a:pt x="519" y="399"/>
                    <a:pt x="470" y="467"/>
                    <a:pt x="433" y="531"/>
                  </a:cubicBezTo>
                  <a:cubicBezTo>
                    <a:pt x="360" y="660"/>
                    <a:pt x="330" y="774"/>
                    <a:pt x="320" y="862"/>
                  </a:cubicBezTo>
                  <a:cubicBezTo>
                    <a:pt x="319" y="886"/>
                    <a:pt x="319" y="907"/>
                    <a:pt x="319" y="926"/>
                  </a:cubicBezTo>
                  <a:cubicBezTo>
                    <a:pt x="319" y="935"/>
                    <a:pt x="319" y="944"/>
                    <a:pt x="320" y="954"/>
                  </a:cubicBezTo>
                  <a:cubicBezTo>
                    <a:pt x="320" y="963"/>
                    <a:pt x="322" y="972"/>
                    <a:pt x="323" y="979"/>
                  </a:cubicBezTo>
                  <a:cubicBezTo>
                    <a:pt x="329" y="1013"/>
                    <a:pt x="336" y="1040"/>
                    <a:pt x="346" y="1061"/>
                  </a:cubicBezTo>
                  <a:cubicBezTo>
                    <a:pt x="368" y="1106"/>
                    <a:pt x="395" y="1130"/>
                    <a:pt x="428" y="1142"/>
                  </a:cubicBezTo>
                  <a:cubicBezTo>
                    <a:pt x="454" y="1152"/>
                    <a:pt x="484" y="1155"/>
                    <a:pt x="519" y="1155"/>
                  </a:cubicBezTo>
                  <a:cubicBezTo>
                    <a:pt x="527" y="1155"/>
                    <a:pt x="535" y="1155"/>
                    <a:pt x="543" y="1155"/>
                  </a:cubicBezTo>
                  <a:cubicBezTo>
                    <a:pt x="596" y="1151"/>
                    <a:pt x="631" y="1064"/>
                    <a:pt x="707" y="951"/>
                  </a:cubicBezTo>
                  <a:cubicBezTo>
                    <a:pt x="745" y="895"/>
                    <a:pt x="793" y="830"/>
                    <a:pt x="860" y="771"/>
                  </a:cubicBezTo>
                  <a:cubicBezTo>
                    <a:pt x="867" y="765"/>
                    <a:pt x="877" y="756"/>
                    <a:pt x="884" y="748"/>
                  </a:cubicBezTo>
                  <a:cubicBezTo>
                    <a:pt x="889" y="744"/>
                    <a:pt x="893" y="740"/>
                    <a:pt x="897" y="738"/>
                  </a:cubicBezTo>
                  <a:cubicBezTo>
                    <a:pt x="900" y="733"/>
                    <a:pt x="906" y="731"/>
                    <a:pt x="910" y="727"/>
                  </a:cubicBezTo>
                  <a:cubicBezTo>
                    <a:pt x="920" y="721"/>
                    <a:pt x="929" y="712"/>
                    <a:pt x="938" y="705"/>
                  </a:cubicBezTo>
                  <a:cubicBezTo>
                    <a:pt x="948" y="699"/>
                    <a:pt x="958" y="692"/>
                    <a:pt x="968" y="685"/>
                  </a:cubicBezTo>
                  <a:cubicBezTo>
                    <a:pt x="986" y="672"/>
                    <a:pt x="1010" y="661"/>
                    <a:pt x="1031" y="649"/>
                  </a:cubicBezTo>
                  <a:lnTo>
                    <a:pt x="1039" y="645"/>
                  </a:lnTo>
                  <a:lnTo>
                    <a:pt x="1048" y="641"/>
                  </a:lnTo>
                  <a:cubicBezTo>
                    <a:pt x="1053" y="638"/>
                    <a:pt x="1058" y="636"/>
                    <a:pt x="1065" y="632"/>
                  </a:cubicBezTo>
                  <a:cubicBezTo>
                    <a:pt x="1075" y="627"/>
                    <a:pt x="1087" y="622"/>
                    <a:pt x="1099" y="618"/>
                  </a:cubicBezTo>
                  <a:cubicBezTo>
                    <a:pt x="1112" y="614"/>
                    <a:pt x="1124" y="610"/>
                    <a:pt x="1135" y="606"/>
                  </a:cubicBezTo>
                  <a:cubicBezTo>
                    <a:pt x="1146" y="602"/>
                    <a:pt x="1158" y="600"/>
                    <a:pt x="1171" y="597"/>
                  </a:cubicBezTo>
                  <a:cubicBezTo>
                    <a:pt x="1178" y="595"/>
                    <a:pt x="1183" y="593"/>
                    <a:pt x="1188" y="593"/>
                  </a:cubicBezTo>
                  <a:cubicBezTo>
                    <a:pt x="1195" y="592"/>
                    <a:pt x="1200" y="592"/>
                    <a:pt x="1207" y="589"/>
                  </a:cubicBezTo>
                  <a:cubicBezTo>
                    <a:pt x="1214" y="588"/>
                    <a:pt x="1219" y="588"/>
                    <a:pt x="1226" y="587"/>
                  </a:cubicBezTo>
                  <a:lnTo>
                    <a:pt x="1236" y="586"/>
                  </a:lnTo>
                  <a:lnTo>
                    <a:pt x="1244" y="586"/>
                  </a:lnTo>
                  <a:cubicBezTo>
                    <a:pt x="1257" y="586"/>
                    <a:pt x="1269" y="584"/>
                    <a:pt x="1282" y="583"/>
                  </a:cubicBezTo>
                  <a:cubicBezTo>
                    <a:pt x="1295" y="583"/>
                    <a:pt x="1307" y="584"/>
                    <a:pt x="1319" y="584"/>
                  </a:cubicBezTo>
                  <a:cubicBezTo>
                    <a:pt x="1332" y="584"/>
                    <a:pt x="1345" y="587"/>
                    <a:pt x="1357" y="588"/>
                  </a:cubicBezTo>
                  <a:cubicBezTo>
                    <a:pt x="1364" y="591"/>
                    <a:pt x="1370" y="591"/>
                    <a:pt x="1376" y="592"/>
                  </a:cubicBezTo>
                  <a:cubicBezTo>
                    <a:pt x="1383" y="593"/>
                    <a:pt x="1389" y="594"/>
                    <a:pt x="1395" y="595"/>
                  </a:cubicBezTo>
                  <a:cubicBezTo>
                    <a:pt x="1499" y="615"/>
                    <a:pt x="1607" y="674"/>
                    <a:pt x="1692" y="760"/>
                  </a:cubicBezTo>
                  <a:cubicBezTo>
                    <a:pt x="1733" y="803"/>
                    <a:pt x="1769" y="852"/>
                    <a:pt x="1795" y="904"/>
                  </a:cubicBezTo>
                  <a:cubicBezTo>
                    <a:pt x="1797" y="911"/>
                    <a:pt x="1801" y="917"/>
                    <a:pt x="1805" y="925"/>
                  </a:cubicBezTo>
                  <a:lnTo>
                    <a:pt x="1808" y="933"/>
                  </a:lnTo>
                  <a:cubicBezTo>
                    <a:pt x="1810" y="936"/>
                    <a:pt x="1811" y="941"/>
                    <a:pt x="1811" y="943"/>
                  </a:cubicBezTo>
                  <a:cubicBezTo>
                    <a:pt x="1813" y="949"/>
                    <a:pt x="1816" y="957"/>
                    <a:pt x="1818" y="963"/>
                  </a:cubicBezTo>
                  <a:lnTo>
                    <a:pt x="1822" y="973"/>
                  </a:lnTo>
                  <a:cubicBezTo>
                    <a:pt x="1823" y="975"/>
                    <a:pt x="1823" y="979"/>
                    <a:pt x="1824" y="982"/>
                  </a:cubicBezTo>
                  <a:lnTo>
                    <a:pt x="1829" y="1002"/>
                  </a:lnTo>
                  <a:cubicBezTo>
                    <a:pt x="1830" y="1008"/>
                    <a:pt x="1833" y="1016"/>
                    <a:pt x="1833" y="1023"/>
                  </a:cubicBezTo>
                  <a:lnTo>
                    <a:pt x="1835" y="1046"/>
                  </a:lnTo>
                  <a:lnTo>
                    <a:pt x="1837" y="1057"/>
                  </a:lnTo>
                  <a:lnTo>
                    <a:pt x="1837" y="1070"/>
                  </a:lnTo>
                  <a:cubicBezTo>
                    <a:pt x="1842" y="1131"/>
                    <a:pt x="1837" y="1199"/>
                    <a:pt x="1822" y="1271"/>
                  </a:cubicBezTo>
                  <a:cubicBezTo>
                    <a:pt x="1807" y="1344"/>
                    <a:pt x="1780" y="1421"/>
                    <a:pt x="1747" y="1500"/>
                  </a:cubicBezTo>
                  <a:cubicBezTo>
                    <a:pt x="1706" y="1593"/>
                    <a:pt x="1657" y="1688"/>
                    <a:pt x="1601" y="1787"/>
                  </a:cubicBezTo>
                  <a:cubicBezTo>
                    <a:pt x="1586" y="1813"/>
                    <a:pt x="1572" y="1838"/>
                    <a:pt x="1556" y="1862"/>
                  </a:cubicBezTo>
                  <a:cubicBezTo>
                    <a:pt x="1542" y="1888"/>
                    <a:pt x="1526" y="1914"/>
                    <a:pt x="1511" y="1940"/>
                  </a:cubicBezTo>
                  <a:lnTo>
                    <a:pt x="1488" y="1978"/>
                  </a:lnTo>
                  <a:lnTo>
                    <a:pt x="1463" y="2016"/>
                  </a:lnTo>
                  <a:cubicBezTo>
                    <a:pt x="1447" y="2042"/>
                    <a:pt x="1432" y="2067"/>
                    <a:pt x="1416" y="2092"/>
                  </a:cubicBezTo>
                  <a:cubicBezTo>
                    <a:pt x="1289" y="2298"/>
                    <a:pt x="1151" y="2501"/>
                    <a:pt x="1002" y="2698"/>
                  </a:cubicBezTo>
                  <a:cubicBezTo>
                    <a:pt x="967" y="2748"/>
                    <a:pt x="927" y="2796"/>
                    <a:pt x="890" y="2844"/>
                  </a:cubicBezTo>
                  <a:cubicBezTo>
                    <a:pt x="852" y="2893"/>
                    <a:pt x="812" y="2941"/>
                    <a:pt x="774" y="2988"/>
                  </a:cubicBezTo>
                  <a:cubicBezTo>
                    <a:pt x="694" y="3082"/>
                    <a:pt x="614" y="3176"/>
                    <a:pt x="529" y="3264"/>
                  </a:cubicBezTo>
                  <a:cubicBezTo>
                    <a:pt x="361" y="3445"/>
                    <a:pt x="185" y="3612"/>
                    <a:pt x="2" y="3763"/>
                  </a:cubicBezTo>
                  <a:lnTo>
                    <a:pt x="16" y="3778"/>
                  </a:lnTo>
                  <a:cubicBezTo>
                    <a:pt x="11" y="3783"/>
                    <a:pt x="6" y="3789"/>
                    <a:pt x="0" y="3793"/>
                  </a:cubicBezTo>
                  <a:lnTo>
                    <a:pt x="190" y="4009"/>
                  </a:lnTo>
                  <a:cubicBezTo>
                    <a:pt x="197" y="4004"/>
                    <a:pt x="202" y="3999"/>
                    <a:pt x="207" y="3996"/>
                  </a:cubicBezTo>
                  <a:lnTo>
                    <a:pt x="220" y="4009"/>
                  </a:lnTo>
                  <a:cubicBezTo>
                    <a:pt x="229" y="3999"/>
                    <a:pt x="238" y="3991"/>
                    <a:pt x="247" y="3981"/>
                  </a:cubicBezTo>
                  <a:cubicBezTo>
                    <a:pt x="267" y="3959"/>
                    <a:pt x="288" y="3939"/>
                    <a:pt x="312" y="3921"/>
                  </a:cubicBezTo>
                  <a:cubicBezTo>
                    <a:pt x="355" y="3888"/>
                    <a:pt x="398" y="3855"/>
                    <a:pt x="438" y="3825"/>
                  </a:cubicBezTo>
                  <a:cubicBezTo>
                    <a:pt x="522" y="3771"/>
                    <a:pt x="610" y="3729"/>
                    <a:pt x="702" y="3698"/>
                  </a:cubicBezTo>
                  <a:cubicBezTo>
                    <a:pt x="824" y="3658"/>
                    <a:pt x="949" y="3638"/>
                    <a:pt x="1071" y="3638"/>
                  </a:cubicBezTo>
                  <a:cubicBezTo>
                    <a:pt x="1118" y="3638"/>
                    <a:pt x="1164" y="3641"/>
                    <a:pt x="1209" y="3647"/>
                  </a:cubicBezTo>
                  <a:cubicBezTo>
                    <a:pt x="1372" y="3666"/>
                    <a:pt x="1531" y="3723"/>
                    <a:pt x="1681" y="3777"/>
                  </a:cubicBezTo>
                  <a:cubicBezTo>
                    <a:pt x="1832" y="3832"/>
                    <a:pt x="1977" y="3886"/>
                    <a:pt x="2116" y="3921"/>
                  </a:cubicBezTo>
                  <a:cubicBezTo>
                    <a:pt x="2186" y="3938"/>
                    <a:pt x="2254" y="3950"/>
                    <a:pt x="2318" y="3955"/>
                  </a:cubicBezTo>
                  <a:cubicBezTo>
                    <a:pt x="2362" y="3959"/>
                    <a:pt x="2405" y="3961"/>
                    <a:pt x="2446" y="3961"/>
                  </a:cubicBezTo>
                  <a:cubicBezTo>
                    <a:pt x="2465" y="3961"/>
                    <a:pt x="2484" y="3961"/>
                    <a:pt x="2503" y="3959"/>
                  </a:cubicBezTo>
                  <a:cubicBezTo>
                    <a:pt x="2618" y="3953"/>
                    <a:pt x="2716" y="3927"/>
                    <a:pt x="2790" y="3895"/>
                  </a:cubicBezTo>
                  <a:cubicBezTo>
                    <a:pt x="2864" y="3862"/>
                    <a:pt x="2913" y="3822"/>
                    <a:pt x="2945" y="3793"/>
                  </a:cubicBezTo>
                  <a:cubicBezTo>
                    <a:pt x="2973" y="3762"/>
                    <a:pt x="2984" y="3743"/>
                    <a:pt x="2979" y="3736"/>
                  </a:cubicBezTo>
                  <a:cubicBezTo>
                    <a:pt x="2952" y="3711"/>
                    <a:pt x="2925" y="3695"/>
                    <a:pt x="2901" y="3690"/>
                  </a:cubicBezTo>
                  <a:cubicBezTo>
                    <a:pt x="2893" y="3688"/>
                    <a:pt x="2887" y="3686"/>
                    <a:pt x="2881" y="3686"/>
                  </a:cubicBezTo>
                  <a:lnTo>
                    <a:pt x="2862" y="3686"/>
                  </a:lnTo>
                  <a:cubicBezTo>
                    <a:pt x="2849" y="3686"/>
                    <a:pt x="2837" y="3690"/>
                    <a:pt x="2823" y="3693"/>
                  </a:cubicBezTo>
                  <a:cubicBezTo>
                    <a:pt x="2810" y="3696"/>
                    <a:pt x="2795" y="3702"/>
                    <a:pt x="2780" y="3707"/>
                  </a:cubicBezTo>
                  <a:cubicBezTo>
                    <a:pt x="2773" y="3709"/>
                    <a:pt x="2764" y="3712"/>
                    <a:pt x="2758" y="3714"/>
                  </a:cubicBezTo>
                  <a:cubicBezTo>
                    <a:pt x="2749" y="3718"/>
                    <a:pt x="2742" y="3722"/>
                    <a:pt x="2733" y="3723"/>
                  </a:cubicBezTo>
                  <a:cubicBezTo>
                    <a:pt x="2716" y="3728"/>
                    <a:pt x="2699" y="3734"/>
                    <a:pt x="2679" y="3738"/>
                  </a:cubicBezTo>
                  <a:cubicBezTo>
                    <a:pt x="2671" y="3739"/>
                    <a:pt x="2661" y="3743"/>
                    <a:pt x="2650" y="3745"/>
                  </a:cubicBezTo>
                  <a:cubicBezTo>
                    <a:pt x="2640" y="3746"/>
                    <a:pt x="2630" y="3747"/>
                    <a:pt x="2619" y="3749"/>
                  </a:cubicBezTo>
                  <a:cubicBezTo>
                    <a:pt x="2693" y="3725"/>
                    <a:pt x="2747" y="3688"/>
                    <a:pt x="2771" y="3649"/>
                  </a:cubicBezTo>
                  <a:cubicBezTo>
                    <a:pt x="2776" y="3639"/>
                    <a:pt x="2781" y="3631"/>
                    <a:pt x="2786" y="3621"/>
                  </a:cubicBezTo>
                  <a:cubicBezTo>
                    <a:pt x="2789" y="3611"/>
                    <a:pt x="2790" y="3602"/>
                    <a:pt x="2790" y="3594"/>
                  </a:cubicBezTo>
                  <a:cubicBezTo>
                    <a:pt x="2790" y="3577"/>
                    <a:pt x="2785" y="3562"/>
                    <a:pt x="2774" y="3547"/>
                  </a:cubicBezTo>
                  <a:cubicBezTo>
                    <a:pt x="2773" y="3546"/>
                    <a:pt x="2772" y="3545"/>
                    <a:pt x="2769" y="3545"/>
                  </a:cubicBezTo>
                  <a:cubicBezTo>
                    <a:pt x="2767" y="3545"/>
                    <a:pt x="2764" y="3546"/>
                    <a:pt x="2760" y="3547"/>
                  </a:cubicBezTo>
                  <a:cubicBezTo>
                    <a:pt x="2753" y="3548"/>
                    <a:pt x="2746" y="3555"/>
                    <a:pt x="2733" y="3561"/>
                  </a:cubicBezTo>
                  <a:cubicBezTo>
                    <a:pt x="2710" y="3574"/>
                    <a:pt x="2677" y="3593"/>
                    <a:pt x="2620" y="3609"/>
                  </a:cubicBezTo>
                  <a:cubicBezTo>
                    <a:pt x="2571" y="3623"/>
                    <a:pt x="2505" y="3634"/>
                    <a:pt x="2425" y="3634"/>
                  </a:cubicBezTo>
                  <a:cubicBezTo>
                    <a:pt x="2414" y="3634"/>
                    <a:pt x="2404" y="3634"/>
                    <a:pt x="2394" y="3634"/>
                  </a:cubicBezTo>
                  <a:cubicBezTo>
                    <a:pt x="2346" y="3633"/>
                    <a:pt x="2297" y="3628"/>
                    <a:pt x="2244" y="3621"/>
                  </a:cubicBezTo>
                  <a:cubicBezTo>
                    <a:pt x="2231" y="3620"/>
                    <a:pt x="2217" y="3617"/>
                    <a:pt x="2206" y="3615"/>
                  </a:cubicBezTo>
                  <a:lnTo>
                    <a:pt x="2166" y="3606"/>
                  </a:lnTo>
                  <a:cubicBezTo>
                    <a:pt x="2137" y="3599"/>
                    <a:pt x="2108" y="3593"/>
                    <a:pt x="2078" y="3584"/>
                  </a:cubicBezTo>
                  <a:cubicBezTo>
                    <a:pt x="1960" y="3552"/>
                    <a:pt x="1830" y="3508"/>
                    <a:pt x="1694" y="3466"/>
                  </a:cubicBezTo>
                  <a:cubicBezTo>
                    <a:pt x="1559" y="3424"/>
                    <a:pt x="1414" y="3387"/>
                    <a:pt x="1271" y="3371"/>
                  </a:cubicBezTo>
                  <a:cubicBezTo>
                    <a:pt x="1220" y="3365"/>
                    <a:pt x="1170" y="3362"/>
                    <a:pt x="1121" y="3362"/>
                  </a:cubicBezTo>
                  <a:cubicBezTo>
                    <a:pt x="1080" y="3362"/>
                    <a:pt x="1040" y="3364"/>
                    <a:pt x="1001" y="3367"/>
                  </a:cubicBezTo>
                  <a:cubicBezTo>
                    <a:pt x="1136" y="3247"/>
                    <a:pt x="1261" y="3127"/>
                    <a:pt x="1379" y="3008"/>
                  </a:cubicBezTo>
                  <a:cubicBezTo>
                    <a:pt x="1544" y="2841"/>
                    <a:pt x="1693" y="2676"/>
                    <a:pt x="1825" y="2511"/>
                  </a:cubicBezTo>
                  <a:cubicBezTo>
                    <a:pt x="1860" y="2470"/>
                    <a:pt x="1892" y="2430"/>
                    <a:pt x="1922" y="2390"/>
                  </a:cubicBezTo>
                  <a:cubicBezTo>
                    <a:pt x="1953" y="2348"/>
                    <a:pt x="1984" y="2309"/>
                    <a:pt x="2012" y="2267"/>
                  </a:cubicBezTo>
                  <a:cubicBezTo>
                    <a:pt x="2027" y="2247"/>
                    <a:pt x="2041" y="2227"/>
                    <a:pt x="2055" y="2206"/>
                  </a:cubicBezTo>
                  <a:cubicBezTo>
                    <a:pt x="2070" y="2187"/>
                    <a:pt x="2084" y="2166"/>
                    <a:pt x="2097" y="2145"/>
                  </a:cubicBezTo>
                  <a:cubicBezTo>
                    <a:pt x="2125" y="2103"/>
                    <a:pt x="2151" y="2061"/>
                    <a:pt x="2177" y="2018"/>
                  </a:cubicBezTo>
                  <a:cubicBezTo>
                    <a:pt x="2286" y="1833"/>
                    <a:pt x="2380" y="1639"/>
                    <a:pt x="2430" y="1426"/>
                  </a:cubicBezTo>
                  <a:cubicBezTo>
                    <a:pt x="2456" y="1320"/>
                    <a:pt x="2468" y="1210"/>
                    <a:pt x="2467" y="1100"/>
                  </a:cubicBezTo>
                  <a:cubicBezTo>
                    <a:pt x="2467" y="1087"/>
                    <a:pt x="2467" y="1073"/>
                    <a:pt x="2466" y="1059"/>
                  </a:cubicBezTo>
                  <a:cubicBezTo>
                    <a:pt x="2463" y="1045"/>
                    <a:pt x="2462" y="1032"/>
                    <a:pt x="2461" y="1017"/>
                  </a:cubicBezTo>
                  <a:lnTo>
                    <a:pt x="2457" y="976"/>
                  </a:lnTo>
                  <a:cubicBezTo>
                    <a:pt x="2456" y="963"/>
                    <a:pt x="2453" y="949"/>
                    <a:pt x="2450" y="936"/>
                  </a:cubicBezTo>
                  <a:cubicBezTo>
                    <a:pt x="2447" y="922"/>
                    <a:pt x="2446" y="910"/>
                    <a:pt x="2444" y="896"/>
                  </a:cubicBezTo>
                  <a:lnTo>
                    <a:pt x="2440" y="876"/>
                  </a:lnTo>
                  <a:lnTo>
                    <a:pt x="2434" y="856"/>
                  </a:lnTo>
                  <a:cubicBezTo>
                    <a:pt x="2428" y="829"/>
                    <a:pt x="2419" y="802"/>
                    <a:pt x="2413" y="775"/>
                  </a:cubicBezTo>
                  <a:cubicBezTo>
                    <a:pt x="2377" y="672"/>
                    <a:pt x="2329" y="578"/>
                    <a:pt x="2273" y="496"/>
                  </a:cubicBezTo>
                  <a:cubicBezTo>
                    <a:pt x="2243" y="457"/>
                    <a:pt x="2215" y="417"/>
                    <a:pt x="2182" y="383"/>
                  </a:cubicBezTo>
                  <a:cubicBezTo>
                    <a:pt x="2173" y="374"/>
                    <a:pt x="2166" y="366"/>
                    <a:pt x="2157" y="357"/>
                  </a:cubicBezTo>
                  <a:cubicBezTo>
                    <a:pt x="2150" y="350"/>
                    <a:pt x="2141" y="340"/>
                    <a:pt x="2134" y="332"/>
                  </a:cubicBezTo>
                  <a:cubicBezTo>
                    <a:pt x="2116" y="316"/>
                    <a:pt x="2100" y="302"/>
                    <a:pt x="2082" y="285"/>
                  </a:cubicBezTo>
                  <a:lnTo>
                    <a:pt x="2070" y="273"/>
                  </a:lnTo>
                  <a:lnTo>
                    <a:pt x="2057" y="262"/>
                  </a:lnTo>
                  <a:cubicBezTo>
                    <a:pt x="2048" y="255"/>
                    <a:pt x="2039" y="249"/>
                    <a:pt x="2030" y="242"/>
                  </a:cubicBezTo>
                  <a:cubicBezTo>
                    <a:pt x="2021" y="235"/>
                    <a:pt x="2012" y="229"/>
                    <a:pt x="2004" y="222"/>
                  </a:cubicBezTo>
                  <a:cubicBezTo>
                    <a:pt x="1995" y="216"/>
                    <a:pt x="1985" y="208"/>
                    <a:pt x="1977" y="203"/>
                  </a:cubicBezTo>
                  <a:cubicBezTo>
                    <a:pt x="1940" y="179"/>
                    <a:pt x="1904" y="154"/>
                    <a:pt x="1866" y="136"/>
                  </a:cubicBezTo>
                  <a:cubicBezTo>
                    <a:pt x="1848" y="126"/>
                    <a:pt x="1829" y="116"/>
                    <a:pt x="1810" y="107"/>
                  </a:cubicBezTo>
                  <a:cubicBezTo>
                    <a:pt x="1791" y="99"/>
                    <a:pt x="1770" y="91"/>
                    <a:pt x="1752" y="82"/>
                  </a:cubicBezTo>
                  <a:lnTo>
                    <a:pt x="1724" y="71"/>
                  </a:lnTo>
                  <a:cubicBezTo>
                    <a:pt x="1715" y="66"/>
                    <a:pt x="1705" y="64"/>
                    <a:pt x="1694" y="61"/>
                  </a:cubicBezTo>
                  <a:cubicBezTo>
                    <a:pt x="1676" y="54"/>
                    <a:pt x="1656" y="49"/>
                    <a:pt x="1636" y="43"/>
                  </a:cubicBezTo>
                  <a:cubicBezTo>
                    <a:pt x="1539" y="13"/>
                    <a:pt x="1441"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8"/>
            <p:cNvSpPr/>
            <p:nvPr/>
          </p:nvSpPr>
          <p:spPr>
            <a:xfrm>
              <a:off x="4513175" y="2600425"/>
              <a:ext cx="67800" cy="51050"/>
            </a:xfrm>
            <a:custGeom>
              <a:avLst/>
              <a:gdLst/>
              <a:ahLst/>
              <a:cxnLst/>
              <a:rect l="l" t="t" r="r" b="b"/>
              <a:pathLst>
                <a:path w="2712" h="2042" extrusionOk="0">
                  <a:moveTo>
                    <a:pt x="1596" y="319"/>
                  </a:moveTo>
                  <a:cubicBezTo>
                    <a:pt x="1598" y="322"/>
                    <a:pt x="1600" y="325"/>
                    <a:pt x="1602" y="327"/>
                  </a:cubicBezTo>
                  <a:cubicBezTo>
                    <a:pt x="1609" y="337"/>
                    <a:pt x="1614" y="343"/>
                    <a:pt x="1621" y="348"/>
                  </a:cubicBezTo>
                  <a:cubicBezTo>
                    <a:pt x="1627" y="356"/>
                    <a:pt x="1633" y="359"/>
                    <a:pt x="1639" y="362"/>
                  </a:cubicBezTo>
                  <a:cubicBezTo>
                    <a:pt x="1644" y="365"/>
                    <a:pt x="1652" y="368"/>
                    <a:pt x="1658" y="370"/>
                  </a:cubicBezTo>
                  <a:cubicBezTo>
                    <a:pt x="1663" y="372"/>
                    <a:pt x="1665" y="372"/>
                    <a:pt x="1669" y="373"/>
                  </a:cubicBezTo>
                  <a:cubicBezTo>
                    <a:pt x="1673" y="374"/>
                    <a:pt x="1676" y="374"/>
                    <a:pt x="1680" y="375"/>
                  </a:cubicBezTo>
                  <a:cubicBezTo>
                    <a:pt x="1684" y="377"/>
                    <a:pt x="1687" y="377"/>
                    <a:pt x="1692" y="379"/>
                  </a:cubicBezTo>
                  <a:cubicBezTo>
                    <a:pt x="1696" y="380"/>
                    <a:pt x="1700" y="381"/>
                    <a:pt x="1704" y="381"/>
                  </a:cubicBezTo>
                  <a:cubicBezTo>
                    <a:pt x="1712" y="383"/>
                    <a:pt x="1722" y="386"/>
                    <a:pt x="1729" y="390"/>
                  </a:cubicBezTo>
                  <a:cubicBezTo>
                    <a:pt x="1728" y="390"/>
                    <a:pt x="1727" y="390"/>
                    <a:pt x="1725" y="390"/>
                  </a:cubicBezTo>
                  <a:cubicBezTo>
                    <a:pt x="1691" y="390"/>
                    <a:pt x="1663" y="403"/>
                    <a:pt x="1652" y="427"/>
                  </a:cubicBezTo>
                  <a:cubicBezTo>
                    <a:pt x="1638" y="450"/>
                    <a:pt x="1639" y="479"/>
                    <a:pt x="1647" y="514"/>
                  </a:cubicBezTo>
                  <a:cubicBezTo>
                    <a:pt x="1647" y="518"/>
                    <a:pt x="1648" y="519"/>
                    <a:pt x="1649" y="520"/>
                  </a:cubicBezTo>
                  <a:cubicBezTo>
                    <a:pt x="1650" y="522"/>
                    <a:pt x="1650" y="523"/>
                    <a:pt x="1651" y="523"/>
                  </a:cubicBezTo>
                  <a:cubicBezTo>
                    <a:pt x="1651" y="523"/>
                    <a:pt x="1651" y="523"/>
                    <a:pt x="1652" y="522"/>
                  </a:cubicBezTo>
                  <a:cubicBezTo>
                    <a:pt x="1654" y="522"/>
                    <a:pt x="1660" y="518"/>
                    <a:pt x="1676" y="517"/>
                  </a:cubicBezTo>
                  <a:cubicBezTo>
                    <a:pt x="1678" y="517"/>
                    <a:pt x="1681" y="517"/>
                    <a:pt x="1684" y="517"/>
                  </a:cubicBezTo>
                  <a:cubicBezTo>
                    <a:pt x="1699" y="517"/>
                    <a:pt x="1722" y="521"/>
                    <a:pt x="1747" y="533"/>
                  </a:cubicBezTo>
                  <a:cubicBezTo>
                    <a:pt x="1752" y="535"/>
                    <a:pt x="1757" y="539"/>
                    <a:pt x="1762" y="541"/>
                  </a:cubicBezTo>
                  <a:cubicBezTo>
                    <a:pt x="1755" y="551"/>
                    <a:pt x="1749" y="563"/>
                    <a:pt x="1741" y="576"/>
                  </a:cubicBezTo>
                  <a:cubicBezTo>
                    <a:pt x="1734" y="592"/>
                    <a:pt x="1727" y="608"/>
                    <a:pt x="1720" y="626"/>
                  </a:cubicBezTo>
                  <a:cubicBezTo>
                    <a:pt x="1708" y="660"/>
                    <a:pt x="1695" y="700"/>
                    <a:pt x="1690" y="739"/>
                  </a:cubicBezTo>
                  <a:cubicBezTo>
                    <a:pt x="1685" y="760"/>
                    <a:pt x="1682" y="781"/>
                    <a:pt x="1680" y="803"/>
                  </a:cubicBezTo>
                  <a:cubicBezTo>
                    <a:pt x="1679" y="814"/>
                    <a:pt x="1677" y="824"/>
                    <a:pt x="1677" y="835"/>
                  </a:cubicBezTo>
                  <a:cubicBezTo>
                    <a:pt x="1677" y="846"/>
                    <a:pt x="1677" y="857"/>
                    <a:pt x="1676" y="868"/>
                  </a:cubicBezTo>
                  <a:cubicBezTo>
                    <a:pt x="1676" y="912"/>
                    <a:pt x="1676" y="960"/>
                    <a:pt x="1684" y="1006"/>
                  </a:cubicBezTo>
                  <a:cubicBezTo>
                    <a:pt x="1687" y="1033"/>
                    <a:pt x="1693" y="1061"/>
                    <a:pt x="1701" y="1088"/>
                  </a:cubicBezTo>
                  <a:cubicBezTo>
                    <a:pt x="1711" y="1114"/>
                    <a:pt x="1722" y="1141"/>
                    <a:pt x="1733" y="1168"/>
                  </a:cubicBezTo>
                  <a:cubicBezTo>
                    <a:pt x="1738" y="1181"/>
                    <a:pt x="1744" y="1195"/>
                    <a:pt x="1751" y="1207"/>
                  </a:cubicBezTo>
                  <a:lnTo>
                    <a:pt x="1771" y="1243"/>
                  </a:lnTo>
                  <a:cubicBezTo>
                    <a:pt x="1668" y="1393"/>
                    <a:pt x="1534" y="1502"/>
                    <a:pt x="1395" y="1561"/>
                  </a:cubicBezTo>
                  <a:cubicBezTo>
                    <a:pt x="1324" y="1591"/>
                    <a:pt x="1251" y="1609"/>
                    <a:pt x="1185" y="1614"/>
                  </a:cubicBezTo>
                  <a:cubicBezTo>
                    <a:pt x="1172" y="1615"/>
                    <a:pt x="1160" y="1615"/>
                    <a:pt x="1148" y="1615"/>
                  </a:cubicBezTo>
                  <a:cubicBezTo>
                    <a:pt x="1094" y="1615"/>
                    <a:pt x="1041" y="1608"/>
                    <a:pt x="992" y="1595"/>
                  </a:cubicBezTo>
                  <a:cubicBezTo>
                    <a:pt x="873" y="1562"/>
                    <a:pt x="777" y="1497"/>
                    <a:pt x="718" y="1428"/>
                  </a:cubicBezTo>
                  <a:cubicBezTo>
                    <a:pt x="688" y="1394"/>
                    <a:pt x="670" y="1358"/>
                    <a:pt x="655" y="1325"/>
                  </a:cubicBezTo>
                  <a:cubicBezTo>
                    <a:pt x="654" y="1321"/>
                    <a:pt x="652" y="1317"/>
                    <a:pt x="650" y="1313"/>
                  </a:cubicBezTo>
                  <a:lnTo>
                    <a:pt x="648" y="1308"/>
                  </a:lnTo>
                  <a:lnTo>
                    <a:pt x="645" y="1301"/>
                  </a:lnTo>
                  <a:cubicBezTo>
                    <a:pt x="643" y="1293"/>
                    <a:pt x="640" y="1283"/>
                    <a:pt x="638" y="1275"/>
                  </a:cubicBezTo>
                  <a:cubicBezTo>
                    <a:pt x="635" y="1267"/>
                    <a:pt x="634" y="1258"/>
                    <a:pt x="633" y="1250"/>
                  </a:cubicBezTo>
                  <a:cubicBezTo>
                    <a:pt x="631" y="1245"/>
                    <a:pt x="629" y="1242"/>
                    <a:pt x="629" y="1238"/>
                  </a:cubicBezTo>
                  <a:cubicBezTo>
                    <a:pt x="629" y="1234"/>
                    <a:pt x="628" y="1229"/>
                    <a:pt x="628" y="1224"/>
                  </a:cubicBezTo>
                  <a:cubicBezTo>
                    <a:pt x="622" y="1194"/>
                    <a:pt x="622" y="1162"/>
                    <a:pt x="623" y="1129"/>
                  </a:cubicBezTo>
                  <a:cubicBezTo>
                    <a:pt x="627" y="1097"/>
                    <a:pt x="629" y="1065"/>
                    <a:pt x="639" y="1033"/>
                  </a:cubicBezTo>
                  <a:cubicBezTo>
                    <a:pt x="655" y="969"/>
                    <a:pt x="683" y="910"/>
                    <a:pt x="715" y="861"/>
                  </a:cubicBezTo>
                  <a:cubicBezTo>
                    <a:pt x="747" y="810"/>
                    <a:pt x="786" y="767"/>
                    <a:pt x="822" y="735"/>
                  </a:cubicBezTo>
                  <a:cubicBezTo>
                    <a:pt x="826" y="732"/>
                    <a:pt x="831" y="728"/>
                    <a:pt x="836" y="723"/>
                  </a:cubicBezTo>
                  <a:lnTo>
                    <a:pt x="852" y="712"/>
                  </a:lnTo>
                  <a:cubicBezTo>
                    <a:pt x="862" y="703"/>
                    <a:pt x="871" y="695"/>
                    <a:pt x="882" y="687"/>
                  </a:cubicBezTo>
                  <a:cubicBezTo>
                    <a:pt x="893" y="680"/>
                    <a:pt x="902" y="673"/>
                    <a:pt x="913" y="665"/>
                  </a:cubicBezTo>
                  <a:cubicBezTo>
                    <a:pt x="924" y="659"/>
                    <a:pt x="934" y="652"/>
                    <a:pt x="944" y="646"/>
                  </a:cubicBezTo>
                  <a:cubicBezTo>
                    <a:pt x="955" y="638"/>
                    <a:pt x="966" y="633"/>
                    <a:pt x="976" y="628"/>
                  </a:cubicBezTo>
                  <a:cubicBezTo>
                    <a:pt x="982" y="626"/>
                    <a:pt x="987" y="622"/>
                    <a:pt x="991" y="620"/>
                  </a:cubicBezTo>
                  <a:lnTo>
                    <a:pt x="1007" y="612"/>
                  </a:lnTo>
                  <a:cubicBezTo>
                    <a:pt x="1018" y="606"/>
                    <a:pt x="1027" y="601"/>
                    <a:pt x="1038" y="598"/>
                  </a:cubicBezTo>
                  <a:cubicBezTo>
                    <a:pt x="1048" y="593"/>
                    <a:pt x="1058" y="588"/>
                    <a:pt x="1069" y="584"/>
                  </a:cubicBezTo>
                  <a:cubicBezTo>
                    <a:pt x="1078" y="578"/>
                    <a:pt x="1089" y="576"/>
                    <a:pt x="1099" y="572"/>
                  </a:cubicBezTo>
                  <a:cubicBezTo>
                    <a:pt x="1107" y="568"/>
                    <a:pt x="1118" y="563"/>
                    <a:pt x="1128" y="560"/>
                  </a:cubicBezTo>
                  <a:cubicBezTo>
                    <a:pt x="1148" y="553"/>
                    <a:pt x="1166" y="546"/>
                    <a:pt x="1185" y="540"/>
                  </a:cubicBezTo>
                  <a:cubicBezTo>
                    <a:pt x="1258" y="514"/>
                    <a:pt x="1321" y="497"/>
                    <a:pt x="1374" y="479"/>
                  </a:cubicBezTo>
                  <a:cubicBezTo>
                    <a:pt x="1480" y="444"/>
                    <a:pt x="1541" y="413"/>
                    <a:pt x="1575" y="363"/>
                  </a:cubicBezTo>
                  <a:cubicBezTo>
                    <a:pt x="1584" y="351"/>
                    <a:pt x="1592" y="336"/>
                    <a:pt x="1596" y="319"/>
                  </a:cubicBezTo>
                  <a:close/>
                  <a:moveTo>
                    <a:pt x="1194" y="1"/>
                  </a:moveTo>
                  <a:cubicBezTo>
                    <a:pt x="1142" y="1"/>
                    <a:pt x="1086" y="4"/>
                    <a:pt x="1025" y="13"/>
                  </a:cubicBezTo>
                  <a:cubicBezTo>
                    <a:pt x="931" y="26"/>
                    <a:pt x="827" y="52"/>
                    <a:pt x="720" y="97"/>
                  </a:cubicBezTo>
                  <a:cubicBezTo>
                    <a:pt x="693" y="110"/>
                    <a:pt x="666" y="122"/>
                    <a:pt x="638" y="135"/>
                  </a:cubicBezTo>
                  <a:cubicBezTo>
                    <a:pt x="625" y="142"/>
                    <a:pt x="611" y="150"/>
                    <a:pt x="596" y="157"/>
                  </a:cubicBezTo>
                  <a:cubicBezTo>
                    <a:pt x="583" y="165"/>
                    <a:pt x="568" y="171"/>
                    <a:pt x="554" y="181"/>
                  </a:cubicBezTo>
                  <a:cubicBezTo>
                    <a:pt x="527" y="198"/>
                    <a:pt x="499" y="214"/>
                    <a:pt x="472" y="235"/>
                  </a:cubicBezTo>
                  <a:cubicBezTo>
                    <a:pt x="460" y="244"/>
                    <a:pt x="446" y="255"/>
                    <a:pt x="433" y="265"/>
                  </a:cubicBezTo>
                  <a:cubicBezTo>
                    <a:pt x="419" y="276"/>
                    <a:pt x="406" y="287"/>
                    <a:pt x="391" y="299"/>
                  </a:cubicBezTo>
                  <a:cubicBezTo>
                    <a:pt x="363" y="322"/>
                    <a:pt x="338" y="348"/>
                    <a:pt x="311" y="374"/>
                  </a:cubicBezTo>
                  <a:cubicBezTo>
                    <a:pt x="298" y="388"/>
                    <a:pt x="288" y="401"/>
                    <a:pt x="275" y="416"/>
                  </a:cubicBezTo>
                  <a:cubicBezTo>
                    <a:pt x="263" y="431"/>
                    <a:pt x="251" y="444"/>
                    <a:pt x="240" y="459"/>
                  </a:cubicBezTo>
                  <a:cubicBezTo>
                    <a:pt x="230" y="474"/>
                    <a:pt x="219" y="490"/>
                    <a:pt x="207" y="504"/>
                  </a:cubicBezTo>
                  <a:cubicBezTo>
                    <a:pt x="202" y="513"/>
                    <a:pt x="196" y="519"/>
                    <a:pt x="191" y="528"/>
                  </a:cubicBezTo>
                  <a:lnTo>
                    <a:pt x="176" y="551"/>
                  </a:lnTo>
                  <a:cubicBezTo>
                    <a:pt x="166" y="568"/>
                    <a:pt x="156" y="584"/>
                    <a:pt x="146" y="601"/>
                  </a:cubicBezTo>
                  <a:cubicBezTo>
                    <a:pt x="137" y="619"/>
                    <a:pt x="129" y="636"/>
                    <a:pt x="119" y="654"/>
                  </a:cubicBezTo>
                  <a:lnTo>
                    <a:pt x="106" y="680"/>
                  </a:lnTo>
                  <a:cubicBezTo>
                    <a:pt x="102" y="690"/>
                    <a:pt x="98" y="698"/>
                    <a:pt x="94" y="707"/>
                  </a:cubicBezTo>
                  <a:cubicBezTo>
                    <a:pt x="86" y="725"/>
                    <a:pt x="79" y="744"/>
                    <a:pt x="71" y="762"/>
                  </a:cubicBezTo>
                  <a:cubicBezTo>
                    <a:pt x="64" y="781"/>
                    <a:pt x="58" y="802"/>
                    <a:pt x="52" y="820"/>
                  </a:cubicBezTo>
                  <a:lnTo>
                    <a:pt x="43" y="850"/>
                  </a:lnTo>
                  <a:cubicBezTo>
                    <a:pt x="41" y="859"/>
                    <a:pt x="37" y="869"/>
                    <a:pt x="35" y="879"/>
                  </a:cubicBezTo>
                  <a:cubicBezTo>
                    <a:pt x="31" y="900"/>
                    <a:pt x="26" y="920"/>
                    <a:pt x="21" y="939"/>
                  </a:cubicBezTo>
                  <a:cubicBezTo>
                    <a:pt x="17" y="961"/>
                    <a:pt x="15" y="981"/>
                    <a:pt x="12" y="1003"/>
                  </a:cubicBezTo>
                  <a:lnTo>
                    <a:pt x="8" y="1035"/>
                  </a:lnTo>
                  <a:lnTo>
                    <a:pt x="5" y="1067"/>
                  </a:lnTo>
                  <a:cubicBezTo>
                    <a:pt x="4" y="1089"/>
                    <a:pt x="3" y="1110"/>
                    <a:pt x="3" y="1133"/>
                  </a:cubicBezTo>
                  <a:cubicBezTo>
                    <a:pt x="1" y="1236"/>
                    <a:pt x="20" y="1345"/>
                    <a:pt x="59" y="1450"/>
                  </a:cubicBezTo>
                  <a:cubicBezTo>
                    <a:pt x="69" y="1475"/>
                    <a:pt x="78" y="1502"/>
                    <a:pt x="91" y="1526"/>
                  </a:cubicBezTo>
                  <a:lnTo>
                    <a:pt x="110" y="1563"/>
                  </a:lnTo>
                  <a:cubicBezTo>
                    <a:pt x="117" y="1576"/>
                    <a:pt x="123" y="1588"/>
                    <a:pt x="132" y="1600"/>
                  </a:cubicBezTo>
                  <a:cubicBezTo>
                    <a:pt x="146" y="1625"/>
                    <a:pt x="162" y="1647"/>
                    <a:pt x="178" y="1670"/>
                  </a:cubicBezTo>
                  <a:cubicBezTo>
                    <a:pt x="196" y="1691"/>
                    <a:pt x="214" y="1713"/>
                    <a:pt x="232" y="1734"/>
                  </a:cubicBezTo>
                  <a:cubicBezTo>
                    <a:pt x="307" y="1816"/>
                    <a:pt x="396" y="1880"/>
                    <a:pt x="489" y="1929"/>
                  </a:cubicBezTo>
                  <a:cubicBezTo>
                    <a:pt x="581" y="1977"/>
                    <a:pt x="680" y="2008"/>
                    <a:pt x="778" y="2025"/>
                  </a:cubicBezTo>
                  <a:cubicBezTo>
                    <a:pt x="838" y="2037"/>
                    <a:pt x="898" y="2042"/>
                    <a:pt x="958" y="2042"/>
                  </a:cubicBezTo>
                  <a:cubicBezTo>
                    <a:pt x="996" y="2042"/>
                    <a:pt x="1033" y="2040"/>
                    <a:pt x="1070" y="2036"/>
                  </a:cubicBezTo>
                  <a:lnTo>
                    <a:pt x="1143" y="2027"/>
                  </a:lnTo>
                  <a:cubicBezTo>
                    <a:pt x="1166" y="2023"/>
                    <a:pt x="1190" y="2018"/>
                    <a:pt x="1214" y="2012"/>
                  </a:cubicBezTo>
                  <a:cubicBezTo>
                    <a:pt x="1236" y="2007"/>
                    <a:pt x="1261" y="1998"/>
                    <a:pt x="1284" y="1992"/>
                  </a:cubicBezTo>
                  <a:cubicBezTo>
                    <a:pt x="1295" y="1990"/>
                    <a:pt x="1306" y="1986"/>
                    <a:pt x="1317" y="1981"/>
                  </a:cubicBezTo>
                  <a:lnTo>
                    <a:pt x="1349" y="1969"/>
                  </a:lnTo>
                  <a:cubicBezTo>
                    <a:pt x="1521" y="1901"/>
                    <a:pt x="1665" y="1797"/>
                    <a:pt x="1782" y="1682"/>
                  </a:cubicBezTo>
                  <a:cubicBezTo>
                    <a:pt x="1831" y="1632"/>
                    <a:pt x="1878" y="1582"/>
                    <a:pt x="1917" y="1528"/>
                  </a:cubicBezTo>
                  <a:lnTo>
                    <a:pt x="1950" y="1483"/>
                  </a:lnTo>
                  <a:lnTo>
                    <a:pt x="1982" y="1524"/>
                  </a:lnTo>
                  <a:cubicBezTo>
                    <a:pt x="1999" y="1544"/>
                    <a:pt x="2017" y="1566"/>
                    <a:pt x="2031" y="1585"/>
                  </a:cubicBezTo>
                  <a:cubicBezTo>
                    <a:pt x="2138" y="1727"/>
                    <a:pt x="2254" y="1832"/>
                    <a:pt x="2346" y="1894"/>
                  </a:cubicBezTo>
                  <a:cubicBezTo>
                    <a:pt x="2363" y="1908"/>
                    <a:pt x="2384" y="1921"/>
                    <a:pt x="2404" y="1932"/>
                  </a:cubicBezTo>
                  <a:cubicBezTo>
                    <a:pt x="2424" y="1942"/>
                    <a:pt x="2442" y="1949"/>
                    <a:pt x="2458" y="1954"/>
                  </a:cubicBezTo>
                  <a:cubicBezTo>
                    <a:pt x="2472" y="1960"/>
                    <a:pt x="2485" y="1962"/>
                    <a:pt x="2495" y="1962"/>
                  </a:cubicBezTo>
                  <a:cubicBezTo>
                    <a:pt x="2506" y="1962"/>
                    <a:pt x="2515" y="1959"/>
                    <a:pt x="2521" y="1953"/>
                  </a:cubicBezTo>
                  <a:cubicBezTo>
                    <a:pt x="2630" y="1833"/>
                    <a:pt x="2591" y="1830"/>
                    <a:pt x="2569" y="1803"/>
                  </a:cubicBezTo>
                  <a:lnTo>
                    <a:pt x="2569" y="1803"/>
                  </a:lnTo>
                  <a:cubicBezTo>
                    <a:pt x="2574" y="1804"/>
                    <a:pt x="2579" y="1804"/>
                    <a:pt x="2583" y="1804"/>
                  </a:cubicBezTo>
                  <a:cubicBezTo>
                    <a:pt x="2620" y="1804"/>
                    <a:pt x="2661" y="1785"/>
                    <a:pt x="2702" y="1738"/>
                  </a:cubicBezTo>
                  <a:cubicBezTo>
                    <a:pt x="2711" y="1728"/>
                    <a:pt x="2698" y="1718"/>
                    <a:pt x="2669" y="1707"/>
                  </a:cubicBezTo>
                  <a:cubicBezTo>
                    <a:pt x="2663" y="1705"/>
                    <a:pt x="2655" y="1702"/>
                    <a:pt x="2646" y="1700"/>
                  </a:cubicBezTo>
                  <a:cubicBezTo>
                    <a:pt x="2641" y="1698"/>
                    <a:pt x="2636" y="1697"/>
                    <a:pt x="2632" y="1696"/>
                  </a:cubicBezTo>
                  <a:cubicBezTo>
                    <a:pt x="2628" y="1694"/>
                    <a:pt x="2623" y="1691"/>
                    <a:pt x="2619" y="1690"/>
                  </a:cubicBezTo>
                  <a:cubicBezTo>
                    <a:pt x="2598" y="1684"/>
                    <a:pt x="2577" y="1675"/>
                    <a:pt x="2555" y="1668"/>
                  </a:cubicBezTo>
                  <a:cubicBezTo>
                    <a:pt x="2550" y="1664"/>
                    <a:pt x="2544" y="1663"/>
                    <a:pt x="2538" y="1661"/>
                  </a:cubicBezTo>
                  <a:cubicBezTo>
                    <a:pt x="2533" y="1658"/>
                    <a:pt x="2528" y="1656"/>
                    <a:pt x="2522" y="1654"/>
                  </a:cubicBezTo>
                  <a:cubicBezTo>
                    <a:pt x="2511" y="1648"/>
                    <a:pt x="2500" y="1643"/>
                    <a:pt x="2489" y="1639"/>
                  </a:cubicBezTo>
                  <a:cubicBezTo>
                    <a:pt x="2465" y="1628"/>
                    <a:pt x="2443" y="1617"/>
                    <a:pt x="2424" y="1605"/>
                  </a:cubicBezTo>
                  <a:cubicBezTo>
                    <a:pt x="2385" y="1582"/>
                    <a:pt x="2350" y="1556"/>
                    <a:pt x="2338" y="1533"/>
                  </a:cubicBezTo>
                  <a:cubicBezTo>
                    <a:pt x="2330" y="1519"/>
                    <a:pt x="2323" y="1508"/>
                    <a:pt x="2318" y="1495"/>
                  </a:cubicBezTo>
                  <a:cubicBezTo>
                    <a:pt x="2315" y="1487"/>
                    <a:pt x="2312" y="1481"/>
                    <a:pt x="2308" y="1474"/>
                  </a:cubicBezTo>
                  <a:cubicBezTo>
                    <a:pt x="2306" y="1468"/>
                    <a:pt x="2303" y="1460"/>
                    <a:pt x="2302" y="1454"/>
                  </a:cubicBezTo>
                  <a:cubicBezTo>
                    <a:pt x="2292" y="1427"/>
                    <a:pt x="2286" y="1400"/>
                    <a:pt x="2280" y="1373"/>
                  </a:cubicBezTo>
                  <a:cubicBezTo>
                    <a:pt x="2276" y="1346"/>
                    <a:pt x="2274" y="1320"/>
                    <a:pt x="2272" y="1293"/>
                  </a:cubicBezTo>
                  <a:cubicBezTo>
                    <a:pt x="2271" y="1280"/>
                    <a:pt x="2271" y="1267"/>
                    <a:pt x="2272" y="1254"/>
                  </a:cubicBezTo>
                  <a:cubicBezTo>
                    <a:pt x="2274" y="1240"/>
                    <a:pt x="2274" y="1228"/>
                    <a:pt x="2275" y="1216"/>
                  </a:cubicBezTo>
                  <a:cubicBezTo>
                    <a:pt x="2276" y="1205"/>
                    <a:pt x="2276" y="1192"/>
                    <a:pt x="2277" y="1180"/>
                  </a:cubicBezTo>
                  <a:cubicBezTo>
                    <a:pt x="2279" y="1168"/>
                    <a:pt x="2280" y="1156"/>
                    <a:pt x="2283" y="1146"/>
                  </a:cubicBezTo>
                  <a:cubicBezTo>
                    <a:pt x="2286" y="1122"/>
                    <a:pt x="2290" y="1100"/>
                    <a:pt x="2292" y="1079"/>
                  </a:cubicBezTo>
                  <a:cubicBezTo>
                    <a:pt x="2295" y="1057"/>
                    <a:pt x="2299" y="1039"/>
                    <a:pt x="2301" y="1020"/>
                  </a:cubicBezTo>
                  <a:cubicBezTo>
                    <a:pt x="2302" y="1002"/>
                    <a:pt x="2302" y="984"/>
                    <a:pt x="2302" y="966"/>
                  </a:cubicBezTo>
                  <a:cubicBezTo>
                    <a:pt x="2302" y="952"/>
                    <a:pt x="2301" y="937"/>
                    <a:pt x="2301" y="922"/>
                  </a:cubicBezTo>
                  <a:cubicBezTo>
                    <a:pt x="2301" y="907"/>
                    <a:pt x="2299" y="894"/>
                    <a:pt x="2299" y="880"/>
                  </a:cubicBezTo>
                  <a:cubicBezTo>
                    <a:pt x="2301" y="853"/>
                    <a:pt x="2301" y="829"/>
                    <a:pt x="2301" y="805"/>
                  </a:cubicBezTo>
                  <a:cubicBezTo>
                    <a:pt x="2306" y="759"/>
                    <a:pt x="2306" y="719"/>
                    <a:pt x="2312" y="685"/>
                  </a:cubicBezTo>
                  <a:cubicBezTo>
                    <a:pt x="2313" y="667"/>
                    <a:pt x="2314" y="651"/>
                    <a:pt x="2314" y="637"/>
                  </a:cubicBezTo>
                  <a:cubicBezTo>
                    <a:pt x="2315" y="622"/>
                    <a:pt x="2317" y="609"/>
                    <a:pt x="2317" y="598"/>
                  </a:cubicBezTo>
                  <a:cubicBezTo>
                    <a:pt x="2317" y="585"/>
                    <a:pt x="2315" y="573"/>
                    <a:pt x="2314" y="563"/>
                  </a:cubicBezTo>
                  <a:cubicBezTo>
                    <a:pt x="2313" y="558"/>
                    <a:pt x="2313" y="553"/>
                    <a:pt x="2312" y="548"/>
                  </a:cubicBezTo>
                  <a:cubicBezTo>
                    <a:pt x="2309" y="544"/>
                    <a:pt x="2309" y="540"/>
                    <a:pt x="2308" y="535"/>
                  </a:cubicBezTo>
                  <a:cubicBezTo>
                    <a:pt x="2290" y="472"/>
                    <a:pt x="2221" y="443"/>
                    <a:pt x="2084" y="408"/>
                  </a:cubicBezTo>
                  <a:lnTo>
                    <a:pt x="2076" y="396"/>
                  </a:lnTo>
                  <a:cubicBezTo>
                    <a:pt x="2070" y="386"/>
                    <a:pt x="2061" y="379"/>
                    <a:pt x="2055" y="369"/>
                  </a:cubicBezTo>
                  <a:cubicBezTo>
                    <a:pt x="2048" y="359"/>
                    <a:pt x="2040" y="352"/>
                    <a:pt x="2031" y="345"/>
                  </a:cubicBezTo>
                  <a:cubicBezTo>
                    <a:pt x="2024" y="337"/>
                    <a:pt x="2015" y="330"/>
                    <a:pt x="2009" y="322"/>
                  </a:cubicBezTo>
                  <a:lnTo>
                    <a:pt x="1985" y="302"/>
                  </a:lnTo>
                  <a:cubicBezTo>
                    <a:pt x="1976" y="295"/>
                    <a:pt x="1969" y="288"/>
                    <a:pt x="1960" y="283"/>
                  </a:cubicBezTo>
                  <a:cubicBezTo>
                    <a:pt x="1953" y="278"/>
                    <a:pt x="1944" y="272"/>
                    <a:pt x="1937" y="266"/>
                  </a:cubicBezTo>
                  <a:cubicBezTo>
                    <a:pt x="1928" y="260"/>
                    <a:pt x="1921" y="256"/>
                    <a:pt x="1912" y="251"/>
                  </a:cubicBezTo>
                  <a:cubicBezTo>
                    <a:pt x="1904" y="245"/>
                    <a:pt x="1896" y="241"/>
                    <a:pt x="1888" y="238"/>
                  </a:cubicBezTo>
                  <a:cubicBezTo>
                    <a:pt x="1824" y="206"/>
                    <a:pt x="1761" y="193"/>
                    <a:pt x="1711" y="193"/>
                  </a:cubicBezTo>
                  <a:cubicBezTo>
                    <a:pt x="1708" y="193"/>
                    <a:pt x="1706" y="192"/>
                    <a:pt x="1703" y="192"/>
                  </a:cubicBezTo>
                  <a:cubicBezTo>
                    <a:pt x="1681" y="192"/>
                    <a:pt x="1662" y="196"/>
                    <a:pt x="1646" y="199"/>
                  </a:cubicBezTo>
                  <a:cubicBezTo>
                    <a:pt x="1635" y="202"/>
                    <a:pt x="1624" y="207"/>
                    <a:pt x="1615" y="209"/>
                  </a:cubicBezTo>
                  <a:lnTo>
                    <a:pt x="1615" y="165"/>
                  </a:lnTo>
                  <a:cubicBezTo>
                    <a:pt x="1614" y="113"/>
                    <a:pt x="1562" y="68"/>
                    <a:pt x="1461" y="36"/>
                  </a:cubicBezTo>
                  <a:cubicBezTo>
                    <a:pt x="1411" y="21"/>
                    <a:pt x="1350" y="8"/>
                    <a:pt x="1276" y="4"/>
                  </a:cubicBezTo>
                  <a:cubicBezTo>
                    <a:pt x="1250" y="2"/>
                    <a:pt x="1223"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8"/>
            <p:cNvSpPr/>
            <p:nvPr/>
          </p:nvSpPr>
          <p:spPr>
            <a:xfrm>
              <a:off x="4568600" y="2554600"/>
              <a:ext cx="100125" cy="141625"/>
            </a:xfrm>
            <a:custGeom>
              <a:avLst/>
              <a:gdLst/>
              <a:ahLst/>
              <a:cxnLst/>
              <a:rect l="l" t="t" r="r" b="b"/>
              <a:pathLst>
                <a:path w="4005" h="5665" extrusionOk="0">
                  <a:moveTo>
                    <a:pt x="3676" y="0"/>
                  </a:moveTo>
                  <a:cubicBezTo>
                    <a:pt x="3457" y="0"/>
                    <a:pt x="2843" y="733"/>
                    <a:pt x="2214" y="1681"/>
                  </a:cubicBezTo>
                  <a:cubicBezTo>
                    <a:pt x="1821" y="2275"/>
                    <a:pt x="1488" y="3001"/>
                    <a:pt x="1126" y="3613"/>
                  </a:cubicBezTo>
                  <a:cubicBezTo>
                    <a:pt x="504" y="4662"/>
                    <a:pt x="0" y="5508"/>
                    <a:pt x="53" y="5543"/>
                  </a:cubicBezTo>
                  <a:cubicBezTo>
                    <a:pt x="85" y="5565"/>
                    <a:pt x="113" y="5574"/>
                    <a:pt x="138" y="5574"/>
                  </a:cubicBezTo>
                  <a:cubicBezTo>
                    <a:pt x="215" y="5574"/>
                    <a:pt x="260" y="5481"/>
                    <a:pt x="323" y="5390"/>
                  </a:cubicBezTo>
                  <a:lnTo>
                    <a:pt x="323" y="5390"/>
                  </a:lnTo>
                  <a:cubicBezTo>
                    <a:pt x="270" y="5515"/>
                    <a:pt x="250" y="5624"/>
                    <a:pt x="309" y="5664"/>
                  </a:cubicBezTo>
                  <a:cubicBezTo>
                    <a:pt x="310" y="5664"/>
                    <a:pt x="311" y="5665"/>
                    <a:pt x="311" y="5665"/>
                  </a:cubicBezTo>
                  <a:cubicBezTo>
                    <a:pt x="368" y="5665"/>
                    <a:pt x="910" y="4476"/>
                    <a:pt x="1147" y="4117"/>
                  </a:cubicBezTo>
                  <a:cubicBezTo>
                    <a:pt x="1701" y="3281"/>
                    <a:pt x="2261" y="2701"/>
                    <a:pt x="2621" y="2185"/>
                  </a:cubicBezTo>
                  <a:cubicBezTo>
                    <a:pt x="3924" y="311"/>
                    <a:pt x="4005" y="204"/>
                    <a:pt x="3716" y="11"/>
                  </a:cubicBezTo>
                  <a:cubicBezTo>
                    <a:pt x="3704" y="4"/>
                    <a:pt x="3691"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8"/>
            <p:cNvSpPr/>
            <p:nvPr/>
          </p:nvSpPr>
          <p:spPr>
            <a:xfrm>
              <a:off x="4630825" y="2604200"/>
              <a:ext cx="64800" cy="69150"/>
            </a:xfrm>
            <a:custGeom>
              <a:avLst/>
              <a:gdLst/>
              <a:ahLst/>
              <a:cxnLst/>
              <a:rect l="l" t="t" r="r" b="b"/>
              <a:pathLst>
                <a:path w="2592" h="2766" extrusionOk="0">
                  <a:moveTo>
                    <a:pt x="1980" y="0"/>
                  </a:moveTo>
                  <a:cubicBezTo>
                    <a:pt x="1787" y="0"/>
                    <a:pt x="1449" y="286"/>
                    <a:pt x="1133" y="688"/>
                  </a:cubicBezTo>
                  <a:cubicBezTo>
                    <a:pt x="1094" y="740"/>
                    <a:pt x="1055" y="796"/>
                    <a:pt x="1018" y="854"/>
                  </a:cubicBezTo>
                  <a:cubicBezTo>
                    <a:pt x="673" y="508"/>
                    <a:pt x="522" y="369"/>
                    <a:pt x="407" y="369"/>
                  </a:cubicBezTo>
                  <a:cubicBezTo>
                    <a:pt x="336" y="369"/>
                    <a:pt x="278" y="421"/>
                    <a:pt x="197" y="510"/>
                  </a:cubicBezTo>
                  <a:cubicBezTo>
                    <a:pt x="58" y="663"/>
                    <a:pt x="304" y="1055"/>
                    <a:pt x="704" y="1418"/>
                  </a:cubicBezTo>
                  <a:cubicBezTo>
                    <a:pt x="707" y="1421"/>
                    <a:pt x="709" y="1422"/>
                    <a:pt x="712" y="1425"/>
                  </a:cubicBezTo>
                  <a:cubicBezTo>
                    <a:pt x="671" y="1502"/>
                    <a:pt x="631" y="1577"/>
                    <a:pt x="586" y="1647"/>
                  </a:cubicBezTo>
                  <a:cubicBezTo>
                    <a:pt x="262" y="2157"/>
                    <a:pt x="0" y="2569"/>
                    <a:pt x="51" y="2607"/>
                  </a:cubicBezTo>
                  <a:cubicBezTo>
                    <a:pt x="98" y="2645"/>
                    <a:pt x="131" y="2659"/>
                    <a:pt x="156" y="2659"/>
                  </a:cubicBezTo>
                  <a:cubicBezTo>
                    <a:pt x="197" y="2659"/>
                    <a:pt x="216" y="2620"/>
                    <a:pt x="246" y="2587"/>
                  </a:cubicBezTo>
                  <a:lnTo>
                    <a:pt x="246" y="2587"/>
                  </a:lnTo>
                  <a:cubicBezTo>
                    <a:pt x="225" y="2653"/>
                    <a:pt x="228" y="2720"/>
                    <a:pt x="284" y="2764"/>
                  </a:cubicBezTo>
                  <a:cubicBezTo>
                    <a:pt x="285" y="2765"/>
                    <a:pt x="286" y="2765"/>
                    <a:pt x="287" y="2765"/>
                  </a:cubicBezTo>
                  <a:cubicBezTo>
                    <a:pt x="338" y="2765"/>
                    <a:pt x="565" y="2153"/>
                    <a:pt x="695" y="1987"/>
                  </a:cubicBezTo>
                  <a:cubicBezTo>
                    <a:pt x="798" y="1855"/>
                    <a:pt x="908" y="1742"/>
                    <a:pt x="1017" y="1642"/>
                  </a:cubicBezTo>
                  <a:cubicBezTo>
                    <a:pt x="1195" y="1750"/>
                    <a:pt x="1383" y="1850"/>
                    <a:pt x="1541" y="1963"/>
                  </a:cubicBezTo>
                  <a:cubicBezTo>
                    <a:pt x="1946" y="2257"/>
                    <a:pt x="2279" y="2501"/>
                    <a:pt x="2363" y="2501"/>
                  </a:cubicBezTo>
                  <a:cubicBezTo>
                    <a:pt x="2370" y="2501"/>
                    <a:pt x="2375" y="2499"/>
                    <a:pt x="2378" y="2495"/>
                  </a:cubicBezTo>
                  <a:cubicBezTo>
                    <a:pt x="2487" y="2374"/>
                    <a:pt x="2428" y="2355"/>
                    <a:pt x="2383" y="2307"/>
                  </a:cubicBezTo>
                  <a:lnTo>
                    <a:pt x="2383" y="2307"/>
                  </a:lnTo>
                  <a:cubicBezTo>
                    <a:pt x="2406" y="2316"/>
                    <a:pt x="2429" y="2321"/>
                    <a:pt x="2452" y="2321"/>
                  </a:cubicBezTo>
                  <a:cubicBezTo>
                    <a:pt x="2489" y="2321"/>
                    <a:pt x="2524" y="2308"/>
                    <a:pt x="2554" y="2275"/>
                  </a:cubicBezTo>
                  <a:cubicBezTo>
                    <a:pt x="2591" y="2233"/>
                    <a:pt x="2016" y="1996"/>
                    <a:pt x="1872" y="1866"/>
                  </a:cubicBezTo>
                  <a:cubicBezTo>
                    <a:pt x="1668" y="1680"/>
                    <a:pt x="1529" y="1476"/>
                    <a:pt x="1404" y="1301"/>
                  </a:cubicBezTo>
                  <a:cubicBezTo>
                    <a:pt x="1461" y="1248"/>
                    <a:pt x="1514" y="1196"/>
                    <a:pt x="1559" y="1145"/>
                  </a:cubicBezTo>
                  <a:cubicBezTo>
                    <a:pt x="2292" y="289"/>
                    <a:pt x="2341" y="243"/>
                    <a:pt x="2069" y="29"/>
                  </a:cubicBezTo>
                  <a:cubicBezTo>
                    <a:pt x="2045" y="10"/>
                    <a:pt x="2015"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 name="Google Shape;397;p18"/>
          <p:cNvGrpSpPr/>
          <p:nvPr/>
        </p:nvGrpSpPr>
        <p:grpSpPr>
          <a:xfrm>
            <a:off x="447658" y="4034594"/>
            <a:ext cx="1106558" cy="808825"/>
            <a:chOff x="1417700" y="2781300"/>
            <a:chExt cx="1015750" cy="742450"/>
          </a:xfrm>
        </p:grpSpPr>
        <p:sp>
          <p:nvSpPr>
            <p:cNvPr id="398" name="Google Shape;398;p18"/>
            <p:cNvSpPr/>
            <p:nvPr/>
          </p:nvSpPr>
          <p:spPr>
            <a:xfrm>
              <a:off x="1417700" y="2781300"/>
              <a:ext cx="1015750" cy="732250"/>
            </a:xfrm>
            <a:custGeom>
              <a:avLst/>
              <a:gdLst/>
              <a:ahLst/>
              <a:cxnLst/>
              <a:rect l="l" t="t" r="r" b="b"/>
              <a:pathLst>
                <a:path w="40630" h="29290" extrusionOk="0">
                  <a:moveTo>
                    <a:pt x="11062" y="0"/>
                  </a:moveTo>
                  <a:cubicBezTo>
                    <a:pt x="9947" y="0"/>
                    <a:pt x="9469" y="85"/>
                    <a:pt x="9263" y="269"/>
                  </a:cubicBezTo>
                  <a:cubicBezTo>
                    <a:pt x="9255" y="253"/>
                    <a:pt x="9246" y="237"/>
                    <a:pt x="9234" y="221"/>
                  </a:cubicBezTo>
                  <a:cubicBezTo>
                    <a:pt x="9231" y="217"/>
                    <a:pt x="9227" y="215"/>
                    <a:pt x="9222" y="215"/>
                  </a:cubicBezTo>
                  <a:cubicBezTo>
                    <a:pt x="9063" y="215"/>
                    <a:pt x="7774" y="1835"/>
                    <a:pt x="7235" y="2246"/>
                  </a:cubicBezTo>
                  <a:cubicBezTo>
                    <a:pt x="5953" y="3221"/>
                    <a:pt x="4706" y="3694"/>
                    <a:pt x="3879" y="4278"/>
                  </a:cubicBezTo>
                  <a:cubicBezTo>
                    <a:pt x="894" y="6385"/>
                    <a:pt x="694" y="6508"/>
                    <a:pt x="1222" y="7207"/>
                  </a:cubicBezTo>
                  <a:cubicBezTo>
                    <a:pt x="945" y="7337"/>
                    <a:pt x="903" y="7514"/>
                    <a:pt x="910" y="7754"/>
                  </a:cubicBezTo>
                  <a:cubicBezTo>
                    <a:pt x="911" y="7798"/>
                    <a:pt x="946" y="7841"/>
                    <a:pt x="1013" y="7880"/>
                  </a:cubicBezTo>
                  <a:cubicBezTo>
                    <a:pt x="985" y="7938"/>
                    <a:pt x="956" y="8001"/>
                    <a:pt x="927" y="8073"/>
                  </a:cubicBezTo>
                  <a:cubicBezTo>
                    <a:pt x="860" y="8243"/>
                    <a:pt x="792" y="8453"/>
                    <a:pt x="726" y="8696"/>
                  </a:cubicBezTo>
                  <a:cubicBezTo>
                    <a:pt x="660" y="8941"/>
                    <a:pt x="598" y="9220"/>
                    <a:pt x="537" y="9528"/>
                  </a:cubicBezTo>
                  <a:cubicBezTo>
                    <a:pt x="292" y="10763"/>
                    <a:pt x="96" y="12481"/>
                    <a:pt x="19" y="14372"/>
                  </a:cubicBezTo>
                  <a:cubicBezTo>
                    <a:pt x="8" y="14648"/>
                    <a:pt x="2" y="14929"/>
                    <a:pt x="1" y="15212"/>
                  </a:cubicBezTo>
                  <a:cubicBezTo>
                    <a:pt x="2" y="15495"/>
                    <a:pt x="6" y="15781"/>
                    <a:pt x="13" y="16070"/>
                  </a:cubicBezTo>
                  <a:cubicBezTo>
                    <a:pt x="17" y="16214"/>
                    <a:pt x="21" y="16359"/>
                    <a:pt x="27" y="16504"/>
                  </a:cubicBezTo>
                  <a:cubicBezTo>
                    <a:pt x="33" y="16649"/>
                    <a:pt x="40" y="16794"/>
                    <a:pt x="48" y="16939"/>
                  </a:cubicBezTo>
                  <a:cubicBezTo>
                    <a:pt x="62" y="17230"/>
                    <a:pt x="78" y="17521"/>
                    <a:pt x="98" y="17813"/>
                  </a:cubicBezTo>
                  <a:cubicBezTo>
                    <a:pt x="118" y="18105"/>
                    <a:pt x="139" y="18396"/>
                    <a:pt x="159" y="18687"/>
                  </a:cubicBezTo>
                  <a:cubicBezTo>
                    <a:pt x="170" y="18832"/>
                    <a:pt x="180" y="18977"/>
                    <a:pt x="190" y="19122"/>
                  </a:cubicBezTo>
                  <a:cubicBezTo>
                    <a:pt x="201" y="19267"/>
                    <a:pt x="212" y="19411"/>
                    <a:pt x="223" y="19555"/>
                  </a:cubicBezTo>
                  <a:cubicBezTo>
                    <a:pt x="247" y="19842"/>
                    <a:pt x="265" y="20126"/>
                    <a:pt x="284" y="20410"/>
                  </a:cubicBezTo>
                  <a:cubicBezTo>
                    <a:pt x="306" y="20692"/>
                    <a:pt x="323" y="20972"/>
                    <a:pt x="338" y="21248"/>
                  </a:cubicBezTo>
                  <a:cubicBezTo>
                    <a:pt x="543" y="25015"/>
                    <a:pt x="903" y="28036"/>
                    <a:pt x="1058" y="28036"/>
                  </a:cubicBezTo>
                  <a:cubicBezTo>
                    <a:pt x="1058" y="28036"/>
                    <a:pt x="1059" y="28036"/>
                    <a:pt x="1059" y="28036"/>
                  </a:cubicBezTo>
                  <a:cubicBezTo>
                    <a:pt x="1477" y="28006"/>
                    <a:pt x="1386" y="27612"/>
                    <a:pt x="1369" y="27159"/>
                  </a:cubicBezTo>
                  <a:lnTo>
                    <a:pt x="1369" y="27159"/>
                  </a:lnTo>
                  <a:cubicBezTo>
                    <a:pt x="1456" y="27560"/>
                    <a:pt x="1584" y="27861"/>
                    <a:pt x="1761" y="27861"/>
                  </a:cubicBezTo>
                  <a:cubicBezTo>
                    <a:pt x="1765" y="27861"/>
                    <a:pt x="1769" y="27861"/>
                    <a:pt x="1772" y="27861"/>
                  </a:cubicBezTo>
                  <a:cubicBezTo>
                    <a:pt x="1807" y="27859"/>
                    <a:pt x="1784" y="27607"/>
                    <a:pt x="1727" y="27210"/>
                  </a:cubicBezTo>
                  <a:cubicBezTo>
                    <a:pt x="1668" y="26812"/>
                    <a:pt x="1586" y="26270"/>
                    <a:pt x="1496" y="25683"/>
                  </a:cubicBezTo>
                  <a:cubicBezTo>
                    <a:pt x="1450" y="25390"/>
                    <a:pt x="1409" y="25087"/>
                    <a:pt x="1366" y="24785"/>
                  </a:cubicBezTo>
                  <a:cubicBezTo>
                    <a:pt x="1324" y="24484"/>
                    <a:pt x="1281" y="24185"/>
                    <a:pt x="1249" y="23901"/>
                  </a:cubicBezTo>
                  <a:cubicBezTo>
                    <a:pt x="1183" y="23335"/>
                    <a:pt x="1130" y="22831"/>
                    <a:pt x="1125" y="22497"/>
                  </a:cubicBezTo>
                  <a:cubicBezTo>
                    <a:pt x="1120" y="22304"/>
                    <a:pt x="1118" y="22114"/>
                    <a:pt x="1117" y="21926"/>
                  </a:cubicBezTo>
                  <a:cubicBezTo>
                    <a:pt x="1117" y="21832"/>
                    <a:pt x="1115" y="21740"/>
                    <a:pt x="1115" y="21646"/>
                  </a:cubicBezTo>
                  <a:cubicBezTo>
                    <a:pt x="1117" y="21554"/>
                    <a:pt x="1118" y="21462"/>
                    <a:pt x="1119" y="21370"/>
                  </a:cubicBezTo>
                  <a:cubicBezTo>
                    <a:pt x="1126" y="21004"/>
                    <a:pt x="1135" y="20648"/>
                    <a:pt x="1150" y="20301"/>
                  </a:cubicBezTo>
                  <a:cubicBezTo>
                    <a:pt x="1167" y="19954"/>
                    <a:pt x="1188" y="19618"/>
                    <a:pt x="1210" y="19291"/>
                  </a:cubicBezTo>
                  <a:cubicBezTo>
                    <a:pt x="1221" y="19126"/>
                    <a:pt x="1233" y="18965"/>
                    <a:pt x="1248" y="18805"/>
                  </a:cubicBezTo>
                  <a:cubicBezTo>
                    <a:pt x="1262" y="18646"/>
                    <a:pt x="1275" y="18490"/>
                    <a:pt x="1289" y="18334"/>
                  </a:cubicBezTo>
                  <a:cubicBezTo>
                    <a:pt x="1302" y="18180"/>
                    <a:pt x="1317" y="18026"/>
                    <a:pt x="1330" y="17878"/>
                  </a:cubicBezTo>
                  <a:cubicBezTo>
                    <a:pt x="1344" y="17728"/>
                    <a:pt x="1360" y="17579"/>
                    <a:pt x="1375" y="17434"/>
                  </a:cubicBezTo>
                  <a:cubicBezTo>
                    <a:pt x="1404" y="17143"/>
                    <a:pt x="1432" y="16861"/>
                    <a:pt x="1458" y="16587"/>
                  </a:cubicBezTo>
                  <a:cubicBezTo>
                    <a:pt x="1484" y="16313"/>
                    <a:pt x="1511" y="16047"/>
                    <a:pt x="1532" y="15791"/>
                  </a:cubicBezTo>
                  <a:cubicBezTo>
                    <a:pt x="1553" y="15533"/>
                    <a:pt x="1568" y="15285"/>
                    <a:pt x="1584" y="15043"/>
                  </a:cubicBezTo>
                  <a:cubicBezTo>
                    <a:pt x="1609" y="14605"/>
                    <a:pt x="1630" y="14194"/>
                    <a:pt x="1657" y="13807"/>
                  </a:cubicBezTo>
                  <a:cubicBezTo>
                    <a:pt x="1683" y="13420"/>
                    <a:pt x="1708" y="13056"/>
                    <a:pt x="1730" y="12716"/>
                  </a:cubicBezTo>
                  <a:cubicBezTo>
                    <a:pt x="1783" y="12036"/>
                    <a:pt x="1823" y="11446"/>
                    <a:pt x="1865" y="10936"/>
                  </a:cubicBezTo>
                  <a:cubicBezTo>
                    <a:pt x="1885" y="10682"/>
                    <a:pt x="1901" y="10445"/>
                    <a:pt x="1915" y="10227"/>
                  </a:cubicBezTo>
                  <a:cubicBezTo>
                    <a:pt x="1931" y="10010"/>
                    <a:pt x="1945" y="9811"/>
                    <a:pt x="1956" y="9628"/>
                  </a:cubicBezTo>
                  <a:cubicBezTo>
                    <a:pt x="1979" y="9262"/>
                    <a:pt x="1985" y="8962"/>
                    <a:pt x="1985" y="8716"/>
                  </a:cubicBezTo>
                  <a:cubicBezTo>
                    <a:pt x="1985" y="8465"/>
                    <a:pt x="1972" y="8271"/>
                    <a:pt x="1944" y="8119"/>
                  </a:cubicBezTo>
                  <a:lnTo>
                    <a:pt x="1944" y="8119"/>
                  </a:lnTo>
                  <a:cubicBezTo>
                    <a:pt x="2173" y="8153"/>
                    <a:pt x="2436" y="8184"/>
                    <a:pt x="2732" y="8211"/>
                  </a:cubicBezTo>
                  <a:cubicBezTo>
                    <a:pt x="3112" y="8245"/>
                    <a:pt x="3545" y="8280"/>
                    <a:pt x="4021" y="8307"/>
                  </a:cubicBezTo>
                  <a:cubicBezTo>
                    <a:pt x="5930" y="8417"/>
                    <a:pt x="8552" y="8464"/>
                    <a:pt x="11426" y="8473"/>
                  </a:cubicBezTo>
                  <a:cubicBezTo>
                    <a:pt x="11470" y="8473"/>
                    <a:pt x="11513" y="8473"/>
                    <a:pt x="11557" y="8473"/>
                  </a:cubicBezTo>
                  <a:cubicBezTo>
                    <a:pt x="11935" y="8473"/>
                    <a:pt x="12319" y="8469"/>
                    <a:pt x="12705" y="8463"/>
                  </a:cubicBezTo>
                  <a:cubicBezTo>
                    <a:pt x="13136" y="8458"/>
                    <a:pt x="13571" y="8449"/>
                    <a:pt x="14009" y="8437"/>
                  </a:cubicBezTo>
                  <a:cubicBezTo>
                    <a:pt x="14446" y="8425"/>
                    <a:pt x="14887" y="8412"/>
                    <a:pt x="15330" y="8399"/>
                  </a:cubicBezTo>
                  <a:cubicBezTo>
                    <a:pt x="15772" y="8384"/>
                    <a:pt x="16217" y="8368"/>
                    <a:pt x="16661" y="8353"/>
                  </a:cubicBezTo>
                  <a:cubicBezTo>
                    <a:pt x="17105" y="8339"/>
                    <a:pt x="17549" y="8325"/>
                    <a:pt x="17991" y="8310"/>
                  </a:cubicBezTo>
                  <a:cubicBezTo>
                    <a:pt x="18214" y="8303"/>
                    <a:pt x="18434" y="8297"/>
                    <a:pt x="18655" y="8290"/>
                  </a:cubicBezTo>
                  <a:cubicBezTo>
                    <a:pt x="18875" y="8285"/>
                    <a:pt x="19095" y="8280"/>
                    <a:pt x="19315" y="8274"/>
                  </a:cubicBezTo>
                  <a:cubicBezTo>
                    <a:pt x="19753" y="8265"/>
                    <a:pt x="20188" y="8255"/>
                    <a:pt x="20620" y="8249"/>
                  </a:cubicBezTo>
                  <a:cubicBezTo>
                    <a:pt x="20949" y="8246"/>
                    <a:pt x="21275" y="8245"/>
                    <a:pt x="21600" y="8245"/>
                  </a:cubicBezTo>
                  <a:cubicBezTo>
                    <a:pt x="21700" y="8245"/>
                    <a:pt x="21800" y="8245"/>
                    <a:pt x="21899" y="8245"/>
                  </a:cubicBezTo>
                  <a:cubicBezTo>
                    <a:pt x="24783" y="8260"/>
                    <a:pt x="27389" y="8314"/>
                    <a:pt x="29275" y="8345"/>
                  </a:cubicBezTo>
                  <a:cubicBezTo>
                    <a:pt x="29747" y="8353"/>
                    <a:pt x="30173" y="8357"/>
                    <a:pt x="30548" y="8361"/>
                  </a:cubicBezTo>
                  <a:cubicBezTo>
                    <a:pt x="30775" y="8364"/>
                    <a:pt x="30983" y="8365"/>
                    <a:pt x="31170" y="8365"/>
                  </a:cubicBezTo>
                  <a:cubicBezTo>
                    <a:pt x="31292" y="8365"/>
                    <a:pt x="31406" y="8365"/>
                    <a:pt x="31509" y="8363"/>
                  </a:cubicBezTo>
                  <a:cubicBezTo>
                    <a:pt x="32038" y="8358"/>
                    <a:pt x="32331" y="8339"/>
                    <a:pt x="32334" y="8298"/>
                  </a:cubicBezTo>
                  <a:cubicBezTo>
                    <a:pt x="32360" y="7880"/>
                    <a:pt x="31739" y="7909"/>
                    <a:pt x="31045" y="7855"/>
                  </a:cubicBezTo>
                  <a:cubicBezTo>
                    <a:pt x="31685" y="7831"/>
                    <a:pt x="32174" y="7748"/>
                    <a:pt x="32186" y="7565"/>
                  </a:cubicBezTo>
                  <a:cubicBezTo>
                    <a:pt x="32189" y="7521"/>
                    <a:pt x="31566" y="7505"/>
                    <a:pt x="30647" y="7505"/>
                  </a:cubicBezTo>
                  <a:cubicBezTo>
                    <a:pt x="30111" y="7505"/>
                    <a:pt x="29473" y="7511"/>
                    <a:pt x="28801" y="7519"/>
                  </a:cubicBezTo>
                  <a:cubicBezTo>
                    <a:pt x="27889" y="7531"/>
                    <a:pt x="26914" y="7546"/>
                    <a:pt x="26036" y="7558"/>
                  </a:cubicBezTo>
                  <a:cubicBezTo>
                    <a:pt x="25660" y="7563"/>
                    <a:pt x="25303" y="7566"/>
                    <a:pt x="24976" y="7566"/>
                  </a:cubicBezTo>
                  <a:cubicBezTo>
                    <a:pt x="24541" y="7566"/>
                    <a:pt x="24161" y="7561"/>
                    <a:pt x="23866" y="7551"/>
                  </a:cubicBezTo>
                  <a:cubicBezTo>
                    <a:pt x="23570" y="7540"/>
                    <a:pt x="23276" y="7529"/>
                    <a:pt x="22989" y="7515"/>
                  </a:cubicBezTo>
                  <a:cubicBezTo>
                    <a:pt x="22700" y="7502"/>
                    <a:pt x="22415" y="7487"/>
                    <a:pt x="22132" y="7474"/>
                  </a:cubicBezTo>
                  <a:cubicBezTo>
                    <a:pt x="21571" y="7445"/>
                    <a:pt x="21023" y="7413"/>
                    <a:pt x="20489" y="7379"/>
                  </a:cubicBezTo>
                  <a:cubicBezTo>
                    <a:pt x="19956" y="7347"/>
                    <a:pt x="19438" y="7314"/>
                    <a:pt x="18933" y="7277"/>
                  </a:cubicBezTo>
                  <a:cubicBezTo>
                    <a:pt x="18428" y="7243"/>
                    <a:pt x="17937" y="7207"/>
                    <a:pt x="17462" y="7174"/>
                  </a:cubicBezTo>
                  <a:cubicBezTo>
                    <a:pt x="16508" y="7103"/>
                    <a:pt x="15609" y="7044"/>
                    <a:pt x="14761" y="6988"/>
                  </a:cubicBezTo>
                  <a:cubicBezTo>
                    <a:pt x="14337" y="6964"/>
                    <a:pt x="13925" y="6943"/>
                    <a:pt x="13529" y="6926"/>
                  </a:cubicBezTo>
                  <a:cubicBezTo>
                    <a:pt x="13129" y="6908"/>
                    <a:pt x="12744" y="6894"/>
                    <a:pt x="12371" y="6889"/>
                  </a:cubicBezTo>
                  <a:cubicBezTo>
                    <a:pt x="11694" y="6880"/>
                    <a:pt x="11056" y="6868"/>
                    <a:pt x="10456" y="6862"/>
                  </a:cubicBezTo>
                  <a:cubicBezTo>
                    <a:pt x="9856" y="6856"/>
                    <a:pt x="9293" y="6851"/>
                    <a:pt x="8766" y="6845"/>
                  </a:cubicBezTo>
                  <a:cubicBezTo>
                    <a:pt x="8218" y="6844"/>
                    <a:pt x="7708" y="6842"/>
                    <a:pt x="7234" y="6842"/>
                  </a:cubicBezTo>
                  <a:cubicBezTo>
                    <a:pt x="6795" y="6842"/>
                    <a:pt x="6386" y="6843"/>
                    <a:pt x="6005" y="6849"/>
                  </a:cubicBezTo>
                  <a:cubicBezTo>
                    <a:pt x="5608" y="6854"/>
                    <a:pt x="5243" y="6858"/>
                    <a:pt x="4906" y="6863"/>
                  </a:cubicBezTo>
                  <a:cubicBezTo>
                    <a:pt x="4570" y="6869"/>
                    <a:pt x="4260" y="6879"/>
                    <a:pt x="3977" y="6886"/>
                  </a:cubicBezTo>
                  <a:cubicBezTo>
                    <a:pt x="3482" y="6905"/>
                    <a:pt x="3068" y="6922"/>
                    <a:pt x="2719" y="6949"/>
                  </a:cubicBezTo>
                  <a:cubicBezTo>
                    <a:pt x="3272" y="6664"/>
                    <a:pt x="3926" y="6241"/>
                    <a:pt x="4593" y="5734"/>
                  </a:cubicBezTo>
                  <a:cubicBezTo>
                    <a:pt x="5505" y="5041"/>
                    <a:pt x="6322" y="4018"/>
                    <a:pt x="7178" y="3252"/>
                  </a:cubicBezTo>
                  <a:cubicBezTo>
                    <a:pt x="8306" y="2243"/>
                    <a:pt x="9267" y="1385"/>
                    <a:pt x="9606" y="985"/>
                  </a:cubicBezTo>
                  <a:cubicBezTo>
                    <a:pt x="10942" y="1404"/>
                    <a:pt x="14863" y="1789"/>
                    <a:pt x="19440" y="1997"/>
                  </a:cubicBezTo>
                  <a:cubicBezTo>
                    <a:pt x="20637" y="2052"/>
                    <a:pt x="21883" y="2067"/>
                    <a:pt x="23143" y="2067"/>
                  </a:cubicBezTo>
                  <a:cubicBezTo>
                    <a:pt x="24741" y="2067"/>
                    <a:pt x="26362" y="2043"/>
                    <a:pt x="27934" y="2043"/>
                  </a:cubicBezTo>
                  <a:cubicBezTo>
                    <a:pt x="28562" y="2043"/>
                    <a:pt x="29183" y="2047"/>
                    <a:pt x="29791" y="2058"/>
                  </a:cubicBezTo>
                  <a:cubicBezTo>
                    <a:pt x="33200" y="2119"/>
                    <a:pt x="36216" y="2174"/>
                    <a:pt x="38088" y="2174"/>
                  </a:cubicBezTo>
                  <a:cubicBezTo>
                    <a:pt x="38643" y="2174"/>
                    <a:pt x="39097" y="2170"/>
                    <a:pt x="39432" y="2159"/>
                  </a:cubicBezTo>
                  <a:lnTo>
                    <a:pt x="39432" y="2159"/>
                  </a:lnTo>
                  <a:cubicBezTo>
                    <a:pt x="39169" y="2449"/>
                    <a:pt x="38440" y="3712"/>
                    <a:pt x="38072" y="4070"/>
                  </a:cubicBezTo>
                  <a:cubicBezTo>
                    <a:pt x="37084" y="5028"/>
                    <a:pt x="36036" y="5517"/>
                    <a:pt x="35388" y="6095"/>
                  </a:cubicBezTo>
                  <a:cubicBezTo>
                    <a:pt x="33825" y="7490"/>
                    <a:pt x="33239" y="8003"/>
                    <a:pt x="33206" y="8383"/>
                  </a:cubicBezTo>
                  <a:cubicBezTo>
                    <a:pt x="33086" y="8415"/>
                    <a:pt x="32986" y="8615"/>
                    <a:pt x="32908" y="8951"/>
                  </a:cubicBezTo>
                  <a:cubicBezTo>
                    <a:pt x="32865" y="9130"/>
                    <a:pt x="32829" y="9351"/>
                    <a:pt x="32797" y="9604"/>
                  </a:cubicBezTo>
                  <a:cubicBezTo>
                    <a:pt x="32766" y="9859"/>
                    <a:pt x="32737" y="10147"/>
                    <a:pt x="32716" y="10466"/>
                  </a:cubicBezTo>
                  <a:cubicBezTo>
                    <a:pt x="32629" y="11736"/>
                    <a:pt x="32610" y="13479"/>
                    <a:pt x="32641" y="15387"/>
                  </a:cubicBezTo>
                  <a:cubicBezTo>
                    <a:pt x="32645" y="15666"/>
                    <a:pt x="32653" y="15950"/>
                    <a:pt x="32666" y="16234"/>
                  </a:cubicBezTo>
                  <a:cubicBezTo>
                    <a:pt x="32677" y="16520"/>
                    <a:pt x="32691" y="16809"/>
                    <a:pt x="32709" y="17099"/>
                  </a:cubicBezTo>
                  <a:cubicBezTo>
                    <a:pt x="32728" y="17389"/>
                    <a:pt x="32747" y="17681"/>
                    <a:pt x="32765" y="17976"/>
                  </a:cubicBezTo>
                  <a:cubicBezTo>
                    <a:pt x="32787" y="18270"/>
                    <a:pt x="32808" y="18563"/>
                    <a:pt x="32830" y="18859"/>
                  </a:cubicBezTo>
                  <a:cubicBezTo>
                    <a:pt x="32850" y="19154"/>
                    <a:pt x="32872" y="19448"/>
                    <a:pt x="32892" y="19743"/>
                  </a:cubicBezTo>
                  <a:cubicBezTo>
                    <a:pt x="32901" y="19890"/>
                    <a:pt x="32911" y="20037"/>
                    <a:pt x="32921" y="20183"/>
                  </a:cubicBezTo>
                  <a:cubicBezTo>
                    <a:pt x="32930" y="20329"/>
                    <a:pt x="32938" y="20475"/>
                    <a:pt x="32947" y="20623"/>
                  </a:cubicBezTo>
                  <a:cubicBezTo>
                    <a:pt x="32963" y="20914"/>
                    <a:pt x="32979" y="21204"/>
                    <a:pt x="32991" y="21489"/>
                  </a:cubicBezTo>
                  <a:cubicBezTo>
                    <a:pt x="33002" y="21777"/>
                    <a:pt x="33010" y="22060"/>
                    <a:pt x="33013" y="22341"/>
                  </a:cubicBezTo>
                  <a:cubicBezTo>
                    <a:pt x="33075" y="26176"/>
                    <a:pt x="32963" y="29278"/>
                    <a:pt x="33129" y="29288"/>
                  </a:cubicBezTo>
                  <a:cubicBezTo>
                    <a:pt x="33143" y="29289"/>
                    <a:pt x="33156" y="29290"/>
                    <a:pt x="33168" y="29290"/>
                  </a:cubicBezTo>
                  <a:cubicBezTo>
                    <a:pt x="33545" y="29290"/>
                    <a:pt x="33509" y="28887"/>
                    <a:pt x="33549" y="28440"/>
                  </a:cubicBezTo>
                  <a:cubicBezTo>
                    <a:pt x="33585" y="28867"/>
                    <a:pt x="33676" y="29197"/>
                    <a:pt x="33859" y="29209"/>
                  </a:cubicBezTo>
                  <a:cubicBezTo>
                    <a:pt x="33859" y="29209"/>
                    <a:pt x="33859" y="29209"/>
                    <a:pt x="33859" y="29209"/>
                  </a:cubicBezTo>
                  <a:cubicBezTo>
                    <a:pt x="33900" y="29209"/>
                    <a:pt x="33907" y="28843"/>
                    <a:pt x="33894" y="28293"/>
                  </a:cubicBezTo>
                  <a:lnTo>
                    <a:pt x="33894" y="28293"/>
                  </a:lnTo>
                  <a:cubicBezTo>
                    <a:pt x="33941" y="28376"/>
                    <a:pt x="34009" y="28471"/>
                    <a:pt x="34091" y="28579"/>
                  </a:cubicBezTo>
                  <a:cubicBezTo>
                    <a:pt x="34184" y="28704"/>
                    <a:pt x="34337" y="28761"/>
                    <a:pt x="34530" y="28761"/>
                  </a:cubicBezTo>
                  <a:cubicBezTo>
                    <a:pt x="34995" y="28761"/>
                    <a:pt x="35697" y="28431"/>
                    <a:pt x="36391" y="27909"/>
                  </a:cubicBezTo>
                  <a:cubicBezTo>
                    <a:pt x="36965" y="27477"/>
                    <a:pt x="37410" y="26744"/>
                    <a:pt x="37928" y="26239"/>
                  </a:cubicBezTo>
                  <a:cubicBezTo>
                    <a:pt x="38816" y="25374"/>
                    <a:pt x="39536" y="24680"/>
                    <a:pt x="39439" y="24551"/>
                  </a:cubicBezTo>
                  <a:cubicBezTo>
                    <a:pt x="39315" y="24386"/>
                    <a:pt x="39236" y="24334"/>
                    <a:pt x="39173" y="24334"/>
                  </a:cubicBezTo>
                  <a:cubicBezTo>
                    <a:pt x="39108" y="24334"/>
                    <a:pt x="39060" y="24387"/>
                    <a:pt x="38996" y="24428"/>
                  </a:cubicBezTo>
                  <a:cubicBezTo>
                    <a:pt x="39067" y="24296"/>
                    <a:pt x="39082" y="24144"/>
                    <a:pt x="38972" y="23999"/>
                  </a:cubicBezTo>
                  <a:cubicBezTo>
                    <a:pt x="38968" y="23994"/>
                    <a:pt x="38963" y="23992"/>
                    <a:pt x="38957" y="23992"/>
                  </a:cubicBezTo>
                  <a:cubicBezTo>
                    <a:pt x="38822" y="23992"/>
                    <a:pt x="38136" y="25131"/>
                    <a:pt x="37801" y="25383"/>
                  </a:cubicBezTo>
                  <a:cubicBezTo>
                    <a:pt x="36993" y="25991"/>
                    <a:pt x="36125" y="26169"/>
                    <a:pt x="35596" y="26522"/>
                  </a:cubicBezTo>
                  <a:cubicBezTo>
                    <a:pt x="34565" y="27210"/>
                    <a:pt x="34053" y="27547"/>
                    <a:pt x="33882" y="27822"/>
                  </a:cubicBezTo>
                  <a:cubicBezTo>
                    <a:pt x="33873" y="27551"/>
                    <a:pt x="33861" y="27254"/>
                    <a:pt x="33848" y="26948"/>
                  </a:cubicBezTo>
                  <a:cubicBezTo>
                    <a:pt x="33821" y="26340"/>
                    <a:pt x="33791" y="25688"/>
                    <a:pt x="33764" y="25102"/>
                  </a:cubicBezTo>
                  <a:cubicBezTo>
                    <a:pt x="33738" y="24517"/>
                    <a:pt x="33727" y="23998"/>
                    <a:pt x="33736" y="23654"/>
                  </a:cubicBezTo>
                  <a:cubicBezTo>
                    <a:pt x="33764" y="22863"/>
                    <a:pt x="33805" y="22114"/>
                    <a:pt x="33857" y="21404"/>
                  </a:cubicBezTo>
                  <a:cubicBezTo>
                    <a:pt x="33881" y="21048"/>
                    <a:pt x="33908" y="20703"/>
                    <a:pt x="33936" y="20366"/>
                  </a:cubicBezTo>
                  <a:cubicBezTo>
                    <a:pt x="33964" y="20029"/>
                    <a:pt x="33993" y="19702"/>
                    <a:pt x="34020" y="19384"/>
                  </a:cubicBezTo>
                  <a:cubicBezTo>
                    <a:pt x="34077" y="18748"/>
                    <a:pt x="34124" y="18148"/>
                    <a:pt x="34167" y="17582"/>
                  </a:cubicBezTo>
                  <a:cubicBezTo>
                    <a:pt x="34186" y="17299"/>
                    <a:pt x="34203" y="17025"/>
                    <a:pt x="34214" y="16759"/>
                  </a:cubicBezTo>
                  <a:cubicBezTo>
                    <a:pt x="34226" y="16493"/>
                    <a:pt x="34236" y="16235"/>
                    <a:pt x="34236" y="15985"/>
                  </a:cubicBezTo>
                  <a:cubicBezTo>
                    <a:pt x="34237" y="15533"/>
                    <a:pt x="34240" y="15109"/>
                    <a:pt x="34238" y="14707"/>
                  </a:cubicBezTo>
                  <a:cubicBezTo>
                    <a:pt x="34236" y="14307"/>
                    <a:pt x="34235" y="13931"/>
                    <a:pt x="34233" y="13579"/>
                  </a:cubicBezTo>
                  <a:cubicBezTo>
                    <a:pt x="34222" y="12875"/>
                    <a:pt x="34214" y="12265"/>
                    <a:pt x="34195" y="11736"/>
                  </a:cubicBezTo>
                  <a:cubicBezTo>
                    <a:pt x="34187" y="11472"/>
                    <a:pt x="34178" y="11229"/>
                    <a:pt x="34168" y="11004"/>
                  </a:cubicBezTo>
                  <a:cubicBezTo>
                    <a:pt x="34157" y="10779"/>
                    <a:pt x="34146" y="10573"/>
                    <a:pt x="34134" y="10385"/>
                  </a:cubicBezTo>
                  <a:cubicBezTo>
                    <a:pt x="34108" y="10007"/>
                    <a:pt x="34081" y="9699"/>
                    <a:pt x="34044" y="9447"/>
                  </a:cubicBezTo>
                  <a:cubicBezTo>
                    <a:pt x="34020" y="9280"/>
                    <a:pt x="33994" y="9139"/>
                    <a:pt x="33964" y="9018"/>
                  </a:cubicBezTo>
                  <a:cubicBezTo>
                    <a:pt x="34519" y="8903"/>
                    <a:pt x="35412" y="8280"/>
                    <a:pt x="36298" y="7418"/>
                  </a:cubicBezTo>
                  <a:cubicBezTo>
                    <a:pt x="37001" y="6736"/>
                    <a:pt x="37557" y="5752"/>
                    <a:pt x="38197" y="5005"/>
                  </a:cubicBezTo>
                  <a:cubicBezTo>
                    <a:pt x="38594" y="4539"/>
                    <a:pt x="38965" y="4108"/>
                    <a:pt x="39270" y="3741"/>
                  </a:cubicBezTo>
                  <a:lnTo>
                    <a:pt x="39270" y="3741"/>
                  </a:lnTo>
                  <a:cubicBezTo>
                    <a:pt x="39007" y="5025"/>
                    <a:pt x="38835" y="7341"/>
                    <a:pt x="38796" y="9962"/>
                  </a:cubicBezTo>
                  <a:cubicBezTo>
                    <a:pt x="38761" y="12300"/>
                    <a:pt x="39040" y="14899"/>
                    <a:pt x="39096" y="17241"/>
                  </a:cubicBezTo>
                  <a:cubicBezTo>
                    <a:pt x="39190" y="21247"/>
                    <a:pt x="39264" y="24480"/>
                    <a:pt x="39427" y="24482"/>
                  </a:cubicBezTo>
                  <a:cubicBezTo>
                    <a:pt x="39430" y="24482"/>
                    <a:pt x="39434" y="24482"/>
                    <a:pt x="39437" y="24482"/>
                  </a:cubicBezTo>
                  <a:cubicBezTo>
                    <a:pt x="39843" y="24482"/>
                    <a:pt x="39787" y="24056"/>
                    <a:pt x="39806" y="23578"/>
                  </a:cubicBezTo>
                  <a:lnTo>
                    <a:pt x="39806" y="23578"/>
                  </a:lnTo>
                  <a:cubicBezTo>
                    <a:pt x="39861" y="24019"/>
                    <a:pt x="39968" y="24357"/>
                    <a:pt x="40151" y="24359"/>
                  </a:cubicBezTo>
                  <a:cubicBezTo>
                    <a:pt x="40151" y="24359"/>
                    <a:pt x="40151" y="24359"/>
                    <a:pt x="40151" y="24359"/>
                  </a:cubicBezTo>
                  <a:cubicBezTo>
                    <a:pt x="40293" y="24359"/>
                    <a:pt x="39815" y="20027"/>
                    <a:pt x="39837" y="18598"/>
                  </a:cubicBezTo>
                  <a:cubicBezTo>
                    <a:pt x="39881" y="15310"/>
                    <a:pt x="40300" y="12707"/>
                    <a:pt x="40367" y="10638"/>
                  </a:cubicBezTo>
                  <a:cubicBezTo>
                    <a:pt x="40581" y="4048"/>
                    <a:pt x="40630" y="2908"/>
                    <a:pt x="40033" y="2719"/>
                  </a:cubicBezTo>
                  <a:cubicBezTo>
                    <a:pt x="40069" y="2651"/>
                    <a:pt x="40079" y="2603"/>
                    <a:pt x="40059" y="2583"/>
                  </a:cubicBezTo>
                  <a:cubicBezTo>
                    <a:pt x="39940" y="2460"/>
                    <a:pt x="39856" y="2416"/>
                    <a:pt x="39787" y="2416"/>
                  </a:cubicBezTo>
                  <a:cubicBezTo>
                    <a:pt x="39688" y="2416"/>
                    <a:pt x="39622" y="2508"/>
                    <a:pt x="39532" y="2586"/>
                  </a:cubicBezTo>
                  <a:cubicBezTo>
                    <a:pt x="39609" y="2434"/>
                    <a:pt x="39636" y="2279"/>
                    <a:pt x="39555" y="2153"/>
                  </a:cubicBezTo>
                  <a:cubicBezTo>
                    <a:pt x="39897" y="2138"/>
                    <a:pt x="40082" y="2118"/>
                    <a:pt x="40084" y="2084"/>
                  </a:cubicBezTo>
                  <a:cubicBezTo>
                    <a:pt x="40102" y="1668"/>
                    <a:pt x="39491" y="1705"/>
                    <a:pt x="38807" y="1660"/>
                  </a:cubicBezTo>
                  <a:cubicBezTo>
                    <a:pt x="39436" y="1627"/>
                    <a:pt x="39919" y="1537"/>
                    <a:pt x="39926" y="1354"/>
                  </a:cubicBezTo>
                  <a:cubicBezTo>
                    <a:pt x="39928" y="1323"/>
                    <a:pt x="39628" y="1311"/>
                    <a:pt x="39139" y="1311"/>
                  </a:cubicBezTo>
                  <a:cubicBezTo>
                    <a:pt x="37753" y="1311"/>
                    <a:pt x="34844" y="1404"/>
                    <a:pt x="32930" y="1404"/>
                  </a:cubicBezTo>
                  <a:cubicBezTo>
                    <a:pt x="32457" y="1404"/>
                    <a:pt x="32045" y="1398"/>
                    <a:pt x="31732" y="1384"/>
                  </a:cubicBezTo>
                  <a:cubicBezTo>
                    <a:pt x="27057" y="1171"/>
                    <a:pt x="23367" y="626"/>
                    <a:pt x="20428" y="455"/>
                  </a:cubicBezTo>
                  <a:cubicBezTo>
                    <a:pt x="15410" y="165"/>
                    <a:pt x="12617" y="0"/>
                    <a:pt x="1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8"/>
            <p:cNvSpPr/>
            <p:nvPr/>
          </p:nvSpPr>
          <p:spPr>
            <a:xfrm>
              <a:off x="1449650" y="3479425"/>
              <a:ext cx="774550" cy="44325"/>
            </a:xfrm>
            <a:custGeom>
              <a:avLst/>
              <a:gdLst/>
              <a:ahLst/>
              <a:cxnLst/>
              <a:rect l="l" t="t" r="r" b="b"/>
              <a:pathLst>
                <a:path w="30982" h="1773" extrusionOk="0">
                  <a:moveTo>
                    <a:pt x="2943" y="1"/>
                  </a:moveTo>
                  <a:cubicBezTo>
                    <a:pt x="259" y="1"/>
                    <a:pt x="17" y="199"/>
                    <a:pt x="8" y="749"/>
                  </a:cubicBezTo>
                  <a:cubicBezTo>
                    <a:pt x="0" y="1278"/>
                    <a:pt x="4677" y="1673"/>
                    <a:pt x="10355" y="1765"/>
                  </a:cubicBezTo>
                  <a:cubicBezTo>
                    <a:pt x="10666" y="1770"/>
                    <a:pt x="10981" y="1773"/>
                    <a:pt x="11298" y="1773"/>
                  </a:cubicBezTo>
                  <a:cubicBezTo>
                    <a:pt x="14365" y="1773"/>
                    <a:pt x="17677" y="1558"/>
                    <a:pt x="20691" y="1524"/>
                  </a:cubicBezTo>
                  <a:cubicBezTo>
                    <a:pt x="26379" y="1460"/>
                    <a:pt x="30973" y="1413"/>
                    <a:pt x="30976" y="1251"/>
                  </a:cubicBezTo>
                  <a:cubicBezTo>
                    <a:pt x="30981" y="835"/>
                    <a:pt x="30373" y="890"/>
                    <a:pt x="29688" y="865"/>
                  </a:cubicBezTo>
                  <a:cubicBezTo>
                    <a:pt x="30315" y="813"/>
                    <a:pt x="30794" y="708"/>
                    <a:pt x="30798" y="527"/>
                  </a:cubicBezTo>
                  <a:cubicBezTo>
                    <a:pt x="30798" y="507"/>
                    <a:pt x="30680" y="499"/>
                    <a:pt x="30470" y="499"/>
                  </a:cubicBezTo>
                  <a:cubicBezTo>
                    <a:pt x="29226" y="499"/>
                    <a:pt x="24764" y="796"/>
                    <a:pt x="22853" y="796"/>
                  </a:cubicBezTo>
                  <a:cubicBezTo>
                    <a:pt x="22769" y="796"/>
                    <a:pt x="22689" y="795"/>
                    <a:pt x="22615" y="794"/>
                  </a:cubicBezTo>
                  <a:cubicBezTo>
                    <a:pt x="17941" y="718"/>
                    <a:pt x="14240" y="279"/>
                    <a:pt x="11302" y="194"/>
                  </a:cubicBezTo>
                  <a:cubicBezTo>
                    <a:pt x="7221" y="77"/>
                    <a:pt x="4611" y="1"/>
                    <a:pt x="2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8"/>
            <p:cNvSpPr/>
            <p:nvPr/>
          </p:nvSpPr>
          <p:spPr>
            <a:xfrm>
              <a:off x="1628525" y="2839200"/>
              <a:ext cx="25150" cy="105325"/>
            </a:xfrm>
            <a:custGeom>
              <a:avLst/>
              <a:gdLst/>
              <a:ahLst/>
              <a:cxnLst/>
              <a:rect l="l" t="t" r="r" b="b"/>
              <a:pathLst>
                <a:path w="1006" h="4213" extrusionOk="0">
                  <a:moveTo>
                    <a:pt x="548" y="0"/>
                  </a:moveTo>
                  <a:cubicBezTo>
                    <a:pt x="291" y="0"/>
                    <a:pt x="90" y="617"/>
                    <a:pt x="34" y="1378"/>
                  </a:cubicBezTo>
                  <a:cubicBezTo>
                    <a:pt x="1" y="1830"/>
                    <a:pt x="123" y="2342"/>
                    <a:pt x="135" y="2797"/>
                  </a:cubicBezTo>
                  <a:cubicBezTo>
                    <a:pt x="156" y="3576"/>
                    <a:pt x="171" y="4204"/>
                    <a:pt x="252" y="4211"/>
                  </a:cubicBezTo>
                  <a:cubicBezTo>
                    <a:pt x="267" y="4213"/>
                    <a:pt x="282" y="4213"/>
                    <a:pt x="294" y="4213"/>
                  </a:cubicBezTo>
                  <a:cubicBezTo>
                    <a:pt x="457" y="4213"/>
                    <a:pt x="436" y="4135"/>
                    <a:pt x="446" y="4048"/>
                  </a:cubicBezTo>
                  <a:lnTo>
                    <a:pt x="446" y="4048"/>
                  </a:lnTo>
                  <a:cubicBezTo>
                    <a:pt x="471" y="4136"/>
                    <a:pt x="523" y="4204"/>
                    <a:pt x="613" y="4211"/>
                  </a:cubicBezTo>
                  <a:cubicBezTo>
                    <a:pt x="613" y="4211"/>
                    <a:pt x="613" y="4211"/>
                    <a:pt x="614" y="4211"/>
                  </a:cubicBezTo>
                  <a:cubicBezTo>
                    <a:pt x="683" y="4211"/>
                    <a:pt x="474" y="3360"/>
                    <a:pt x="495" y="3085"/>
                  </a:cubicBezTo>
                  <a:cubicBezTo>
                    <a:pt x="543" y="2451"/>
                    <a:pt x="769" y="1961"/>
                    <a:pt x="816" y="1561"/>
                  </a:cubicBezTo>
                  <a:cubicBezTo>
                    <a:pt x="988" y="116"/>
                    <a:pt x="1005" y="33"/>
                    <a:pt x="560" y="0"/>
                  </a:cubicBezTo>
                  <a:cubicBezTo>
                    <a:pt x="556" y="0"/>
                    <a:pt x="552"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8"/>
            <p:cNvSpPr/>
            <p:nvPr/>
          </p:nvSpPr>
          <p:spPr>
            <a:xfrm>
              <a:off x="1626450" y="3011075"/>
              <a:ext cx="24225" cy="97975"/>
            </a:xfrm>
            <a:custGeom>
              <a:avLst/>
              <a:gdLst/>
              <a:ahLst/>
              <a:cxnLst/>
              <a:rect l="l" t="t" r="r" b="b"/>
              <a:pathLst>
                <a:path w="969" h="3919" extrusionOk="0">
                  <a:moveTo>
                    <a:pt x="514" y="0"/>
                  </a:moveTo>
                  <a:cubicBezTo>
                    <a:pt x="255" y="0"/>
                    <a:pt x="66" y="577"/>
                    <a:pt x="25" y="1285"/>
                  </a:cubicBezTo>
                  <a:cubicBezTo>
                    <a:pt x="1" y="1705"/>
                    <a:pt x="132" y="2181"/>
                    <a:pt x="152" y="2603"/>
                  </a:cubicBezTo>
                  <a:cubicBezTo>
                    <a:pt x="189" y="3328"/>
                    <a:pt x="216" y="3912"/>
                    <a:pt x="296" y="3917"/>
                  </a:cubicBezTo>
                  <a:cubicBezTo>
                    <a:pt x="310" y="3918"/>
                    <a:pt x="323" y="3918"/>
                    <a:pt x="335" y="3918"/>
                  </a:cubicBezTo>
                  <a:cubicBezTo>
                    <a:pt x="500" y="3918"/>
                    <a:pt x="478" y="3844"/>
                    <a:pt x="488" y="3764"/>
                  </a:cubicBezTo>
                  <a:lnTo>
                    <a:pt x="488" y="3764"/>
                  </a:lnTo>
                  <a:cubicBezTo>
                    <a:pt x="514" y="3844"/>
                    <a:pt x="567" y="3909"/>
                    <a:pt x="658" y="3914"/>
                  </a:cubicBezTo>
                  <a:cubicBezTo>
                    <a:pt x="659" y="3914"/>
                    <a:pt x="659" y="3914"/>
                    <a:pt x="659" y="3914"/>
                  </a:cubicBezTo>
                  <a:cubicBezTo>
                    <a:pt x="728" y="3914"/>
                    <a:pt x="504" y="3126"/>
                    <a:pt x="519" y="2869"/>
                  </a:cubicBezTo>
                  <a:cubicBezTo>
                    <a:pt x="552" y="2277"/>
                    <a:pt x="769" y="1819"/>
                    <a:pt x="809" y="1449"/>
                  </a:cubicBezTo>
                  <a:cubicBezTo>
                    <a:pt x="954" y="105"/>
                    <a:pt x="969" y="27"/>
                    <a:pt x="524" y="1"/>
                  </a:cubicBezTo>
                  <a:cubicBezTo>
                    <a:pt x="521" y="0"/>
                    <a:pt x="517" y="0"/>
                    <a:pt x="5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8"/>
            <p:cNvSpPr/>
            <p:nvPr/>
          </p:nvSpPr>
          <p:spPr>
            <a:xfrm>
              <a:off x="1625325" y="3136575"/>
              <a:ext cx="25800" cy="85525"/>
            </a:xfrm>
            <a:custGeom>
              <a:avLst/>
              <a:gdLst/>
              <a:ahLst/>
              <a:cxnLst/>
              <a:rect l="l" t="t" r="r" b="b"/>
              <a:pathLst>
                <a:path w="1032" h="3421" extrusionOk="0">
                  <a:moveTo>
                    <a:pt x="567" y="0"/>
                  </a:moveTo>
                  <a:cubicBezTo>
                    <a:pt x="314" y="0"/>
                    <a:pt x="109" y="486"/>
                    <a:pt x="42" y="1094"/>
                  </a:cubicBezTo>
                  <a:cubicBezTo>
                    <a:pt x="1" y="1459"/>
                    <a:pt x="116" y="1879"/>
                    <a:pt x="121" y="2250"/>
                  </a:cubicBezTo>
                  <a:cubicBezTo>
                    <a:pt x="130" y="2883"/>
                    <a:pt x="135" y="3393"/>
                    <a:pt x="216" y="3403"/>
                  </a:cubicBezTo>
                  <a:cubicBezTo>
                    <a:pt x="243" y="3406"/>
                    <a:pt x="266" y="3407"/>
                    <a:pt x="286" y="3407"/>
                  </a:cubicBezTo>
                  <a:cubicBezTo>
                    <a:pt x="418" y="3407"/>
                    <a:pt x="400" y="3346"/>
                    <a:pt x="413" y="3280"/>
                  </a:cubicBezTo>
                  <a:lnTo>
                    <a:pt x="413" y="3280"/>
                  </a:lnTo>
                  <a:cubicBezTo>
                    <a:pt x="436" y="3352"/>
                    <a:pt x="487" y="3410"/>
                    <a:pt x="578" y="3421"/>
                  </a:cubicBezTo>
                  <a:cubicBezTo>
                    <a:pt x="578" y="3421"/>
                    <a:pt x="579" y="3421"/>
                    <a:pt x="579" y="3421"/>
                  </a:cubicBezTo>
                  <a:cubicBezTo>
                    <a:pt x="646" y="3421"/>
                    <a:pt x="452" y="2722"/>
                    <a:pt x="477" y="2501"/>
                  </a:cubicBezTo>
                  <a:cubicBezTo>
                    <a:pt x="533" y="1988"/>
                    <a:pt x="766" y="1601"/>
                    <a:pt x="819" y="1281"/>
                  </a:cubicBezTo>
                  <a:cubicBezTo>
                    <a:pt x="1013" y="118"/>
                    <a:pt x="1031" y="50"/>
                    <a:pt x="588" y="2"/>
                  </a:cubicBezTo>
                  <a:cubicBezTo>
                    <a:pt x="581" y="1"/>
                    <a:pt x="574" y="0"/>
                    <a:pt x="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8"/>
            <p:cNvSpPr/>
            <p:nvPr/>
          </p:nvSpPr>
          <p:spPr>
            <a:xfrm>
              <a:off x="1626075" y="3267825"/>
              <a:ext cx="22850" cy="97950"/>
            </a:xfrm>
            <a:custGeom>
              <a:avLst/>
              <a:gdLst/>
              <a:ahLst/>
              <a:cxnLst/>
              <a:rect l="l" t="t" r="r" b="b"/>
              <a:pathLst>
                <a:path w="914" h="3918" extrusionOk="0">
                  <a:moveTo>
                    <a:pt x="463" y="0"/>
                  </a:moveTo>
                  <a:cubicBezTo>
                    <a:pt x="202" y="0"/>
                    <a:pt x="29" y="586"/>
                    <a:pt x="12" y="1299"/>
                  </a:cubicBezTo>
                  <a:cubicBezTo>
                    <a:pt x="1" y="1720"/>
                    <a:pt x="148" y="2190"/>
                    <a:pt x="184" y="2612"/>
                  </a:cubicBezTo>
                  <a:cubicBezTo>
                    <a:pt x="244" y="3333"/>
                    <a:pt x="290" y="3916"/>
                    <a:pt x="370" y="3917"/>
                  </a:cubicBezTo>
                  <a:cubicBezTo>
                    <a:pt x="377" y="3917"/>
                    <a:pt x="384" y="3917"/>
                    <a:pt x="390" y="3917"/>
                  </a:cubicBezTo>
                  <a:cubicBezTo>
                    <a:pt x="578" y="3917"/>
                    <a:pt x="549" y="3841"/>
                    <a:pt x="556" y="3758"/>
                  </a:cubicBezTo>
                  <a:lnTo>
                    <a:pt x="556" y="3758"/>
                  </a:lnTo>
                  <a:cubicBezTo>
                    <a:pt x="586" y="3839"/>
                    <a:pt x="640" y="3901"/>
                    <a:pt x="731" y="3902"/>
                  </a:cubicBezTo>
                  <a:cubicBezTo>
                    <a:pt x="731" y="3902"/>
                    <a:pt x="731" y="3902"/>
                    <a:pt x="732" y="3902"/>
                  </a:cubicBezTo>
                  <a:cubicBezTo>
                    <a:pt x="802" y="3902"/>
                    <a:pt x="550" y="3119"/>
                    <a:pt x="556" y="2863"/>
                  </a:cubicBezTo>
                  <a:cubicBezTo>
                    <a:pt x="571" y="2272"/>
                    <a:pt x="773" y="1807"/>
                    <a:pt x="800" y="1436"/>
                  </a:cubicBezTo>
                  <a:cubicBezTo>
                    <a:pt x="900" y="89"/>
                    <a:pt x="914" y="10"/>
                    <a:pt x="468" y="0"/>
                  </a:cubicBezTo>
                  <a:cubicBezTo>
                    <a:pt x="467" y="0"/>
                    <a:pt x="465"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8"/>
            <p:cNvSpPr/>
            <p:nvPr/>
          </p:nvSpPr>
          <p:spPr>
            <a:xfrm>
              <a:off x="1489050" y="3419000"/>
              <a:ext cx="72650" cy="46575"/>
            </a:xfrm>
            <a:custGeom>
              <a:avLst/>
              <a:gdLst/>
              <a:ahLst/>
              <a:cxnLst/>
              <a:rect l="l" t="t" r="r" b="b"/>
              <a:pathLst>
                <a:path w="2906" h="1863" extrusionOk="0">
                  <a:moveTo>
                    <a:pt x="2676" y="0"/>
                  </a:moveTo>
                  <a:cubicBezTo>
                    <a:pt x="2607" y="0"/>
                    <a:pt x="2240" y="466"/>
                    <a:pt x="2077" y="553"/>
                  </a:cubicBezTo>
                  <a:cubicBezTo>
                    <a:pt x="1675" y="766"/>
                    <a:pt x="1268" y="766"/>
                    <a:pt x="1007" y="883"/>
                  </a:cubicBezTo>
                  <a:cubicBezTo>
                    <a:pt x="59" y="1308"/>
                    <a:pt x="0" y="1326"/>
                    <a:pt x="208" y="1721"/>
                  </a:cubicBezTo>
                  <a:cubicBezTo>
                    <a:pt x="260" y="1818"/>
                    <a:pt x="373" y="1863"/>
                    <a:pt x="523" y="1863"/>
                  </a:cubicBezTo>
                  <a:cubicBezTo>
                    <a:pt x="732" y="1863"/>
                    <a:pt x="1012" y="1776"/>
                    <a:pt x="1297" y="1627"/>
                  </a:cubicBezTo>
                  <a:cubicBezTo>
                    <a:pt x="1582" y="1476"/>
                    <a:pt x="1824" y="1169"/>
                    <a:pt x="2088" y="977"/>
                  </a:cubicBezTo>
                  <a:cubicBezTo>
                    <a:pt x="2541" y="650"/>
                    <a:pt x="2906" y="389"/>
                    <a:pt x="2868" y="316"/>
                  </a:cubicBezTo>
                  <a:cubicBezTo>
                    <a:pt x="2813" y="212"/>
                    <a:pt x="2778" y="184"/>
                    <a:pt x="2746" y="184"/>
                  </a:cubicBezTo>
                  <a:cubicBezTo>
                    <a:pt x="2722" y="184"/>
                    <a:pt x="2700" y="202"/>
                    <a:pt x="2673" y="213"/>
                  </a:cubicBezTo>
                  <a:cubicBezTo>
                    <a:pt x="2711" y="158"/>
                    <a:pt x="2726" y="86"/>
                    <a:pt x="2685" y="6"/>
                  </a:cubicBezTo>
                  <a:cubicBezTo>
                    <a:pt x="2683" y="2"/>
                    <a:pt x="2680" y="0"/>
                    <a:pt x="2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8"/>
            <p:cNvSpPr/>
            <p:nvPr/>
          </p:nvSpPr>
          <p:spPr>
            <a:xfrm>
              <a:off x="1598725" y="3376825"/>
              <a:ext cx="41800" cy="29450"/>
            </a:xfrm>
            <a:custGeom>
              <a:avLst/>
              <a:gdLst/>
              <a:ahLst/>
              <a:cxnLst/>
              <a:rect l="l" t="t" r="r" b="b"/>
              <a:pathLst>
                <a:path w="1672" h="1178" extrusionOk="0">
                  <a:moveTo>
                    <a:pt x="1490" y="0"/>
                  </a:moveTo>
                  <a:cubicBezTo>
                    <a:pt x="1443" y="0"/>
                    <a:pt x="1274" y="314"/>
                    <a:pt x="1183" y="349"/>
                  </a:cubicBezTo>
                  <a:cubicBezTo>
                    <a:pt x="1113" y="377"/>
                    <a:pt x="1041" y="385"/>
                    <a:pt x="970" y="385"/>
                  </a:cubicBezTo>
                  <a:cubicBezTo>
                    <a:pt x="855" y="385"/>
                    <a:pt x="744" y="363"/>
                    <a:pt x="653" y="363"/>
                  </a:cubicBezTo>
                  <a:cubicBezTo>
                    <a:pt x="622" y="363"/>
                    <a:pt x="593" y="365"/>
                    <a:pt x="567" y="372"/>
                  </a:cubicBezTo>
                  <a:cubicBezTo>
                    <a:pt x="34" y="513"/>
                    <a:pt x="0" y="515"/>
                    <a:pt x="165" y="929"/>
                  </a:cubicBezTo>
                  <a:cubicBezTo>
                    <a:pt x="231" y="1097"/>
                    <a:pt x="384" y="1178"/>
                    <a:pt x="561" y="1178"/>
                  </a:cubicBezTo>
                  <a:cubicBezTo>
                    <a:pt x="643" y="1178"/>
                    <a:pt x="730" y="1160"/>
                    <a:pt x="816" y="1126"/>
                  </a:cubicBezTo>
                  <a:cubicBezTo>
                    <a:pt x="974" y="1063"/>
                    <a:pt x="1091" y="846"/>
                    <a:pt x="1233" y="740"/>
                  </a:cubicBezTo>
                  <a:cubicBezTo>
                    <a:pt x="1476" y="558"/>
                    <a:pt x="1672" y="415"/>
                    <a:pt x="1643" y="340"/>
                  </a:cubicBezTo>
                  <a:cubicBezTo>
                    <a:pt x="1591" y="211"/>
                    <a:pt x="1566" y="186"/>
                    <a:pt x="1546" y="186"/>
                  </a:cubicBezTo>
                  <a:cubicBezTo>
                    <a:pt x="1535" y="186"/>
                    <a:pt x="1526" y="193"/>
                    <a:pt x="1514" y="195"/>
                  </a:cubicBezTo>
                  <a:cubicBezTo>
                    <a:pt x="1532" y="154"/>
                    <a:pt x="1534" y="93"/>
                    <a:pt x="1500" y="8"/>
                  </a:cubicBezTo>
                  <a:cubicBezTo>
                    <a:pt x="1498" y="3"/>
                    <a:pt x="1494" y="0"/>
                    <a:pt x="1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8"/>
            <p:cNvSpPr/>
            <p:nvPr/>
          </p:nvSpPr>
          <p:spPr>
            <a:xfrm>
              <a:off x="1686225" y="3368800"/>
              <a:ext cx="122100" cy="20625"/>
            </a:xfrm>
            <a:custGeom>
              <a:avLst/>
              <a:gdLst/>
              <a:ahLst/>
              <a:cxnLst/>
              <a:rect l="l" t="t" r="r" b="b"/>
              <a:pathLst>
                <a:path w="4884" h="825" extrusionOk="0">
                  <a:moveTo>
                    <a:pt x="4814" y="1"/>
                  </a:moveTo>
                  <a:cubicBezTo>
                    <a:pt x="4639" y="1"/>
                    <a:pt x="3845" y="221"/>
                    <a:pt x="3562" y="223"/>
                  </a:cubicBezTo>
                  <a:cubicBezTo>
                    <a:pt x="3550" y="223"/>
                    <a:pt x="3537" y="223"/>
                    <a:pt x="3525" y="223"/>
                  </a:cubicBezTo>
                  <a:cubicBezTo>
                    <a:pt x="2806" y="223"/>
                    <a:pt x="2233" y="44"/>
                    <a:pt x="1778" y="29"/>
                  </a:cubicBezTo>
                  <a:cubicBezTo>
                    <a:pt x="1327" y="15"/>
                    <a:pt x="990" y="4"/>
                    <a:pt x="738" y="4"/>
                  </a:cubicBezTo>
                  <a:cubicBezTo>
                    <a:pt x="53" y="4"/>
                    <a:pt x="1" y="87"/>
                    <a:pt x="3" y="414"/>
                  </a:cubicBezTo>
                  <a:cubicBezTo>
                    <a:pt x="7" y="673"/>
                    <a:pt x="715" y="825"/>
                    <a:pt x="1585" y="825"/>
                  </a:cubicBezTo>
                  <a:cubicBezTo>
                    <a:pt x="1603" y="825"/>
                    <a:pt x="1621" y="825"/>
                    <a:pt x="1639" y="824"/>
                  </a:cubicBezTo>
                  <a:cubicBezTo>
                    <a:pt x="2163" y="820"/>
                    <a:pt x="2742" y="657"/>
                    <a:pt x="3266" y="607"/>
                  </a:cubicBezTo>
                  <a:cubicBezTo>
                    <a:pt x="4161" y="521"/>
                    <a:pt x="4884" y="455"/>
                    <a:pt x="4883" y="373"/>
                  </a:cubicBezTo>
                  <a:cubicBezTo>
                    <a:pt x="4880" y="164"/>
                    <a:pt x="4786" y="197"/>
                    <a:pt x="4676" y="192"/>
                  </a:cubicBezTo>
                  <a:cubicBezTo>
                    <a:pt x="4775" y="159"/>
                    <a:pt x="4850" y="104"/>
                    <a:pt x="4848" y="12"/>
                  </a:cubicBezTo>
                  <a:cubicBezTo>
                    <a:pt x="4848" y="4"/>
                    <a:pt x="4836" y="1"/>
                    <a:pt x="4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8"/>
            <p:cNvSpPr/>
            <p:nvPr/>
          </p:nvSpPr>
          <p:spPr>
            <a:xfrm>
              <a:off x="1860000" y="3371500"/>
              <a:ext cx="83250" cy="20750"/>
            </a:xfrm>
            <a:custGeom>
              <a:avLst/>
              <a:gdLst/>
              <a:ahLst/>
              <a:cxnLst/>
              <a:rect l="l" t="t" r="r" b="b"/>
              <a:pathLst>
                <a:path w="3330" h="830" extrusionOk="0">
                  <a:moveTo>
                    <a:pt x="451" y="1"/>
                  </a:moveTo>
                  <a:cubicBezTo>
                    <a:pt x="36" y="1"/>
                    <a:pt x="2" y="88"/>
                    <a:pt x="2" y="401"/>
                  </a:cubicBezTo>
                  <a:cubicBezTo>
                    <a:pt x="1" y="666"/>
                    <a:pt x="502" y="827"/>
                    <a:pt x="1112" y="829"/>
                  </a:cubicBezTo>
                  <a:cubicBezTo>
                    <a:pt x="1114" y="829"/>
                    <a:pt x="1115" y="829"/>
                    <a:pt x="1116" y="829"/>
                  </a:cubicBezTo>
                  <a:cubicBezTo>
                    <a:pt x="1472" y="829"/>
                    <a:pt x="1867" y="673"/>
                    <a:pt x="2223" y="629"/>
                  </a:cubicBezTo>
                  <a:cubicBezTo>
                    <a:pt x="2833" y="554"/>
                    <a:pt x="3326" y="495"/>
                    <a:pt x="3327" y="413"/>
                  </a:cubicBezTo>
                  <a:cubicBezTo>
                    <a:pt x="3330" y="204"/>
                    <a:pt x="3263" y="236"/>
                    <a:pt x="3190" y="231"/>
                  </a:cubicBezTo>
                  <a:cubicBezTo>
                    <a:pt x="3255" y="199"/>
                    <a:pt x="3306" y="143"/>
                    <a:pt x="3308" y="51"/>
                  </a:cubicBezTo>
                  <a:cubicBezTo>
                    <a:pt x="3308" y="43"/>
                    <a:pt x="3299" y="40"/>
                    <a:pt x="3283" y="40"/>
                  </a:cubicBezTo>
                  <a:cubicBezTo>
                    <a:pt x="3160" y="40"/>
                    <a:pt x="2622" y="249"/>
                    <a:pt x="2429" y="249"/>
                  </a:cubicBezTo>
                  <a:cubicBezTo>
                    <a:pt x="1928" y="248"/>
                    <a:pt x="1530" y="56"/>
                    <a:pt x="1214" y="38"/>
                  </a:cubicBezTo>
                  <a:cubicBezTo>
                    <a:pt x="873" y="17"/>
                    <a:pt x="627"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8"/>
            <p:cNvSpPr/>
            <p:nvPr/>
          </p:nvSpPr>
          <p:spPr>
            <a:xfrm>
              <a:off x="2020600" y="3374325"/>
              <a:ext cx="81475" cy="20750"/>
            </a:xfrm>
            <a:custGeom>
              <a:avLst/>
              <a:gdLst/>
              <a:ahLst/>
              <a:cxnLst/>
              <a:rect l="l" t="t" r="r" b="b"/>
              <a:pathLst>
                <a:path w="3259" h="830" extrusionOk="0">
                  <a:moveTo>
                    <a:pt x="3210" y="0"/>
                  </a:moveTo>
                  <a:cubicBezTo>
                    <a:pt x="3092" y="0"/>
                    <a:pt x="2567" y="221"/>
                    <a:pt x="2377" y="225"/>
                  </a:cubicBezTo>
                  <a:cubicBezTo>
                    <a:pt x="2368" y="225"/>
                    <a:pt x="2360" y="225"/>
                    <a:pt x="2352" y="225"/>
                  </a:cubicBezTo>
                  <a:cubicBezTo>
                    <a:pt x="1872" y="225"/>
                    <a:pt x="1488" y="47"/>
                    <a:pt x="1184" y="34"/>
                  </a:cubicBezTo>
                  <a:cubicBezTo>
                    <a:pt x="891" y="21"/>
                    <a:pt x="670" y="11"/>
                    <a:pt x="503" y="11"/>
                  </a:cubicBezTo>
                  <a:cubicBezTo>
                    <a:pt x="35" y="11"/>
                    <a:pt x="0" y="92"/>
                    <a:pt x="6" y="421"/>
                  </a:cubicBezTo>
                  <a:cubicBezTo>
                    <a:pt x="10" y="679"/>
                    <a:pt x="480" y="829"/>
                    <a:pt x="1057" y="829"/>
                  </a:cubicBezTo>
                  <a:cubicBezTo>
                    <a:pt x="1071" y="829"/>
                    <a:pt x="1085" y="829"/>
                    <a:pt x="1099" y="829"/>
                  </a:cubicBezTo>
                  <a:cubicBezTo>
                    <a:pt x="1450" y="824"/>
                    <a:pt x="1833" y="659"/>
                    <a:pt x="2182" y="609"/>
                  </a:cubicBezTo>
                  <a:cubicBezTo>
                    <a:pt x="2778" y="522"/>
                    <a:pt x="3259" y="454"/>
                    <a:pt x="3258" y="374"/>
                  </a:cubicBezTo>
                  <a:cubicBezTo>
                    <a:pt x="3255" y="164"/>
                    <a:pt x="3192" y="197"/>
                    <a:pt x="3119" y="192"/>
                  </a:cubicBezTo>
                  <a:cubicBezTo>
                    <a:pt x="3185" y="161"/>
                    <a:pt x="3234" y="103"/>
                    <a:pt x="3233" y="12"/>
                  </a:cubicBezTo>
                  <a:cubicBezTo>
                    <a:pt x="3233" y="4"/>
                    <a:pt x="3224" y="0"/>
                    <a:pt x="3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8"/>
            <p:cNvSpPr/>
            <p:nvPr/>
          </p:nvSpPr>
          <p:spPr>
            <a:xfrm>
              <a:off x="2157425" y="3373075"/>
              <a:ext cx="53775" cy="20850"/>
            </a:xfrm>
            <a:custGeom>
              <a:avLst/>
              <a:gdLst/>
              <a:ahLst/>
              <a:cxnLst/>
              <a:rect l="l" t="t" r="r" b="b"/>
              <a:pathLst>
                <a:path w="2151" h="834" extrusionOk="0">
                  <a:moveTo>
                    <a:pt x="292" y="1"/>
                  </a:moveTo>
                  <a:cubicBezTo>
                    <a:pt x="31" y="1"/>
                    <a:pt x="9" y="90"/>
                    <a:pt x="5" y="400"/>
                  </a:cubicBezTo>
                  <a:cubicBezTo>
                    <a:pt x="1" y="664"/>
                    <a:pt x="323" y="829"/>
                    <a:pt x="716" y="834"/>
                  </a:cubicBezTo>
                  <a:cubicBezTo>
                    <a:pt x="718" y="834"/>
                    <a:pt x="719" y="834"/>
                    <a:pt x="721" y="834"/>
                  </a:cubicBezTo>
                  <a:cubicBezTo>
                    <a:pt x="950" y="834"/>
                    <a:pt x="1205" y="681"/>
                    <a:pt x="1434" y="638"/>
                  </a:cubicBezTo>
                  <a:cubicBezTo>
                    <a:pt x="1828" y="566"/>
                    <a:pt x="2146" y="509"/>
                    <a:pt x="2147" y="429"/>
                  </a:cubicBezTo>
                  <a:cubicBezTo>
                    <a:pt x="2150" y="219"/>
                    <a:pt x="2107" y="252"/>
                    <a:pt x="2060" y="245"/>
                  </a:cubicBezTo>
                  <a:cubicBezTo>
                    <a:pt x="2103" y="216"/>
                    <a:pt x="2137" y="159"/>
                    <a:pt x="2138" y="68"/>
                  </a:cubicBezTo>
                  <a:cubicBezTo>
                    <a:pt x="2139" y="60"/>
                    <a:pt x="2133" y="56"/>
                    <a:pt x="2122" y="56"/>
                  </a:cubicBezTo>
                  <a:cubicBezTo>
                    <a:pt x="2043" y="56"/>
                    <a:pt x="1697" y="260"/>
                    <a:pt x="1572" y="260"/>
                  </a:cubicBezTo>
                  <a:cubicBezTo>
                    <a:pt x="1571" y="260"/>
                    <a:pt x="1571" y="260"/>
                    <a:pt x="1570" y="260"/>
                  </a:cubicBezTo>
                  <a:cubicBezTo>
                    <a:pt x="1247" y="256"/>
                    <a:pt x="992" y="63"/>
                    <a:pt x="790" y="41"/>
                  </a:cubicBezTo>
                  <a:cubicBezTo>
                    <a:pt x="566" y="18"/>
                    <a:pt x="406" y="1"/>
                    <a:pt x="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8"/>
            <p:cNvSpPr/>
            <p:nvPr/>
          </p:nvSpPr>
          <p:spPr>
            <a:xfrm>
              <a:off x="2288625" y="3370900"/>
              <a:ext cx="72200" cy="20825"/>
            </a:xfrm>
            <a:custGeom>
              <a:avLst/>
              <a:gdLst/>
              <a:ahLst/>
              <a:cxnLst/>
              <a:rect l="l" t="t" r="r" b="b"/>
              <a:pathLst>
                <a:path w="2888" h="833" extrusionOk="0">
                  <a:moveTo>
                    <a:pt x="386" y="1"/>
                  </a:moveTo>
                  <a:cubicBezTo>
                    <a:pt x="35" y="1"/>
                    <a:pt x="6" y="90"/>
                    <a:pt x="3" y="400"/>
                  </a:cubicBezTo>
                  <a:cubicBezTo>
                    <a:pt x="0" y="664"/>
                    <a:pt x="433" y="827"/>
                    <a:pt x="963" y="833"/>
                  </a:cubicBezTo>
                  <a:cubicBezTo>
                    <a:pt x="966" y="833"/>
                    <a:pt x="969" y="833"/>
                    <a:pt x="972" y="833"/>
                  </a:cubicBezTo>
                  <a:cubicBezTo>
                    <a:pt x="1278" y="833"/>
                    <a:pt x="1620" y="681"/>
                    <a:pt x="1928" y="638"/>
                  </a:cubicBezTo>
                  <a:cubicBezTo>
                    <a:pt x="2457" y="566"/>
                    <a:pt x="2885" y="509"/>
                    <a:pt x="2886" y="429"/>
                  </a:cubicBezTo>
                  <a:cubicBezTo>
                    <a:pt x="2888" y="219"/>
                    <a:pt x="2831" y="252"/>
                    <a:pt x="2768" y="245"/>
                  </a:cubicBezTo>
                  <a:cubicBezTo>
                    <a:pt x="2825" y="215"/>
                    <a:pt x="2870" y="159"/>
                    <a:pt x="2871" y="68"/>
                  </a:cubicBezTo>
                  <a:cubicBezTo>
                    <a:pt x="2871" y="60"/>
                    <a:pt x="2863" y="56"/>
                    <a:pt x="2849" y="56"/>
                  </a:cubicBezTo>
                  <a:cubicBezTo>
                    <a:pt x="2743" y="56"/>
                    <a:pt x="2280" y="260"/>
                    <a:pt x="2110" y="260"/>
                  </a:cubicBezTo>
                  <a:cubicBezTo>
                    <a:pt x="2110" y="260"/>
                    <a:pt x="2109" y="260"/>
                    <a:pt x="2108" y="260"/>
                  </a:cubicBezTo>
                  <a:cubicBezTo>
                    <a:pt x="1673" y="256"/>
                    <a:pt x="1330" y="63"/>
                    <a:pt x="1056" y="41"/>
                  </a:cubicBezTo>
                  <a:cubicBezTo>
                    <a:pt x="754" y="18"/>
                    <a:pt x="539" y="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 name="Google Shape;411;p18"/>
          <p:cNvSpPr/>
          <p:nvPr/>
        </p:nvSpPr>
        <p:spPr>
          <a:xfrm rot="5400000">
            <a:off x="25" y="0"/>
            <a:ext cx="1258200" cy="12582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8"/>
          <p:cNvSpPr/>
          <p:nvPr/>
        </p:nvSpPr>
        <p:spPr>
          <a:xfrm rot="-5400000">
            <a:off x="7116300" y="3115800"/>
            <a:ext cx="2027700" cy="20277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413"/>
        <p:cNvGrpSpPr/>
        <p:nvPr/>
      </p:nvGrpSpPr>
      <p:grpSpPr>
        <a:xfrm>
          <a:off x="0" y="0"/>
          <a:ext cx="0" cy="0"/>
          <a:chOff x="0" y="0"/>
          <a:chExt cx="0" cy="0"/>
        </a:xfrm>
      </p:grpSpPr>
      <p:pic>
        <p:nvPicPr>
          <p:cNvPr id="414" name="Google Shape;414;p19"/>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415" name="Google Shape;415;p19"/>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416" name="Google Shape;416;p1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417" name="Google Shape;417;p19"/>
          <p:cNvSpPr txBox="1">
            <a:spLocks noGrp="1"/>
          </p:cNvSpPr>
          <p:nvPr>
            <p:ph type="subTitle" idx="1"/>
          </p:nvPr>
        </p:nvSpPr>
        <p:spPr>
          <a:xfrm>
            <a:off x="4741061" y="1428325"/>
            <a:ext cx="3234300" cy="297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8" name="Google Shape;418;p19"/>
          <p:cNvSpPr txBox="1">
            <a:spLocks noGrp="1"/>
          </p:cNvSpPr>
          <p:nvPr>
            <p:ph type="subTitle" idx="2"/>
          </p:nvPr>
        </p:nvSpPr>
        <p:spPr>
          <a:xfrm>
            <a:off x="1168638" y="1428325"/>
            <a:ext cx="3234300" cy="2975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19" name="Google Shape;419;p19"/>
          <p:cNvGrpSpPr/>
          <p:nvPr/>
        </p:nvGrpSpPr>
        <p:grpSpPr>
          <a:xfrm>
            <a:off x="7318600" y="4341650"/>
            <a:ext cx="755175" cy="434425"/>
            <a:chOff x="3741450" y="1573150"/>
            <a:chExt cx="755175" cy="434425"/>
          </a:xfrm>
        </p:grpSpPr>
        <p:sp>
          <p:nvSpPr>
            <p:cNvPr id="420" name="Google Shape;420;p19"/>
            <p:cNvSpPr/>
            <p:nvPr/>
          </p:nvSpPr>
          <p:spPr>
            <a:xfrm>
              <a:off x="3741450" y="1709875"/>
              <a:ext cx="382175" cy="297700"/>
            </a:xfrm>
            <a:custGeom>
              <a:avLst/>
              <a:gdLst/>
              <a:ahLst/>
              <a:cxnLst/>
              <a:rect l="l" t="t" r="r" b="b"/>
              <a:pathLst>
                <a:path w="15287" h="11908" extrusionOk="0">
                  <a:moveTo>
                    <a:pt x="14400" y="1"/>
                  </a:moveTo>
                  <a:cubicBezTo>
                    <a:pt x="14313" y="1"/>
                    <a:pt x="14222" y="4"/>
                    <a:pt x="14129" y="11"/>
                  </a:cubicBezTo>
                  <a:cubicBezTo>
                    <a:pt x="13969" y="24"/>
                    <a:pt x="13802" y="47"/>
                    <a:pt x="13629" y="75"/>
                  </a:cubicBezTo>
                  <a:cubicBezTo>
                    <a:pt x="13461" y="102"/>
                    <a:pt x="13282" y="132"/>
                    <a:pt x="13094" y="161"/>
                  </a:cubicBezTo>
                  <a:cubicBezTo>
                    <a:pt x="12908" y="192"/>
                    <a:pt x="12712" y="221"/>
                    <a:pt x="12510" y="253"/>
                  </a:cubicBezTo>
                  <a:cubicBezTo>
                    <a:pt x="12309" y="285"/>
                    <a:pt x="12101" y="316"/>
                    <a:pt x="11889" y="349"/>
                  </a:cubicBezTo>
                  <a:cubicBezTo>
                    <a:pt x="11041" y="478"/>
                    <a:pt x="10128" y="607"/>
                    <a:pt x="9309" y="734"/>
                  </a:cubicBezTo>
                  <a:cubicBezTo>
                    <a:pt x="9104" y="766"/>
                    <a:pt x="8905" y="798"/>
                    <a:pt x="8715" y="828"/>
                  </a:cubicBezTo>
                  <a:cubicBezTo>
                    <a:pt x="8524" y="859"/>
                    <a:pt x="8341" y="890"/>
                    <a:pt x="8168" y="917"/>
                  </a:cubicBezTo>
                  <a:cubicBezTo>
                    <a:pt x="7824" y="976"/>
                    <a:pt x="7520" y="1026"/>
                    <a:pt x="7281" y="1068"/>
                  </a:cubicBezTo>
                  <a:cubicBezTo>
                    <a:pt x="7211" y="1080"/>
                    <a:pt x="7142" y="1091"/>
                    <a:pt x="7072" y="1104"/>
                  </a:cubicBezTo>
                  <a:cubicBezTo>
                    <a:pt x="7004" y="1115"/>
                    <a:pt x="6935" y="1127"/>
                    <a:pt x="6867" y="1139"/>
                  </a:cubicBezTo>
                  <a:cubicBezTo>
                    <a:pt x="6730" y="1164"/>
                    <a:pt x="6594" y="1190"/>
                    <a:pt x="6459" y="1213"/>
                  </a:cubicBezTo>
                  <a:cubicBezTo>
                    <a:pt x="6325" y="1240"/>
                    <a:pt x="6190" y="1266"/>
                    <a:pt x="6057" y="1293"/>
                  </a:cubicBezTo>
                  <a:cubicBezTo>
                    <a:pt x="5989" y="1306"/>
                    <a:pt x="5924" y="1319"/>
                    <a:pt x="5858" y="1332"/>
                  </a:cubicBezTo>
                  <a:cubicBezTo>
                    <a:pt x="5793" y="1345"/>
                    <a:pt x="5726" y="1359"/>
                    <a:pt x="5661" y="1373"/>
                  </a:cubicBezTo>
                  <a:cubicBezTo>
                    <a:pt x="5531" y="1401"/>
                    <a:pt x="5401" y="1428"/>
                    <a:pt x="5272" y="1456"/>
                  </a:cubicBezTo>
                  <a:cubicBezTo>
                    <a:pt x="5143" y="1485"/>
                    <a:pt x="5015" y="1515"/>
                    <a:pt x="4887" y="1545"/>
                  </a:cubicBezTo>
                  <a:lnTo>
                    <a:pt x="4698" y="1589"/>
                  </a:lnTo>
                  <a:cubicBezTo>
                    <a:pt x="4667" y="1596"/>
                    <a:pt x="4635" y="1604"/>
                    <a:pt x="4604" y="1611"/>
                  </a:cubicBezTo>
                  <a:cubicBezTo>
                    <a:pt x="4574" y="1619"/>
                    <a:pt x="4541" y="1627"/>
                    <a:pt x="4510" y="1636"/>
                  </a:cubicBezTo>
                  <a:cubicBezTo>
                    <a:pt x="4448" y="1652"/>
                    <a:pt x="4386" y="1666"/>
                    <a:pt x="4323" y="1682"/>
                  </a:cubicBezTo>
                  <a:cubicBezTo>
                    <a:pt x="4237" y="1703"/>
                    <a:pt x="4151" y="1727"/>
                    <a:pt x="4065" y="1748"/>
                  </a:cubicBezTo>
                  <a:cubicBezTo>
                    <a:pt x="4020" y="1760"/>
                    <a:pt x="3974" y="1771"/>
                    <a:pt x="3929" y="1783"/>
                  </a:cubicBezTo>
                  <a:lnTo>
                    <a:pt x="3860" y="1800"/>
                  </a:lnTo>
                  <a:lnTo>
                    <a:pt x="3825" y="1810"/>
                  </a:lnTo>
                  <a:lnTo>
                    <a:pt x="3808" y="1814"/>
                  </a:lnTo>
                  <a:lnTo>
                    <a:pt x="3800" y="1816"/>
                  </a:lnTo>
                  <a:cubicBezTo>
                    <a:pt x="3798" y="1816"/>
                    <a:pt x="3797" y="1818"/>
                    <a:pt x="3798" y="1819"/>
                  </a:cubicBezTo>
                  <a:lnTo>
                    <a:pt x="3798" y="1824"/>
                  </a:lnTo>
                  <a:cubicBezTo>
                    <a:pt x="3801" y="1916"/>
                    <a:pt x="3803" y="2009"/>
                    <a:pt x="3808" y="2101"/>
                  </a:cubicBezTo>
                  <a:cubicBezTo>
                    <a:pt x="3811" y="2189"/>
                    <a:pt x="3813" y="2276"/>
                    <a:pt x="3816" y="2362"/>
                  </a:cubicBezTo>
                  <a:cubicBezTo>
                    <a:pt x="3817" y="2423"/>
                    <a:pt x="3818" y="2485"/>
                    <a:pt x="3819" y="2545"/>
                  </a:cubicBezTo>
                  <a:cubicBezTo>
                    <a:pt x="3825" y="2791"/>
                    <a:pt x="3830" y="3033"/>
                    <a:pt x="3836" y="3271"/>
                  </a:cubicBezTo>
                  <a:cubicBezTo>
                    <a:pt x="3844" y="3747"/>
                    <a:pt x="3854" y="4212"/>
                    <a:pt x="3861" y="4662"/>
                  </a:cubicBezTo>
                  <a:cubicBezTo>
                    <a:pt x="3876" y="5602"/>
                    <a:pt x="3888" y="6486"/>
                    <a:pt x="3904" y="7315"/>
                  </a:cubicBezTo>
                  <a:cubicBezTo>
                    <a:pt x="3881" y="7321"/>
                    <a:pt x="3855" y="7329"/>
                    <a:pt x="3832" y="7337"/>
                  </a:cubicBezTo>
                  <a:cubicBezTo>
                    <a:pt x="3582" y="7410"/>
                    <a:pt x="3349" y="7479"/>
                    <a:pt x="3130" y="7542"/>
                  </a:cubicBezTo>
                  <a:cubicBezTo>
                    <a:pt x="2695" y="7681"/>
                    <a:pt x="2316" y="7798"/>
                    <a:pt x="1993" y="7916"/>
                  </a:cubicBezTo>
                  <a:cubicBezTo>
                    <a:pt x="1831" y="7971"/>
                    <a:pt x="1682" y="8025"/>
                    <a:pt x="1545" y="8076"/>
                  </a:cubicBezTo>
                  <a:cubicBezTo>
                    <a:pt x="1408" y="8126"/>
                    <a:pt x="1283" y="8176"/>
                    <a:pt x="1170" y="8222"/>
                  </a:cubicBezTo>
                  <a:cubicBezTo>
                    <a:pt x="1057" y="8267"/>
                    <a:pt x="953" y="8310"/>
                    <a:pt x="860" y="8350"/>
                  </a:cubicBezTo>
                  <a:cubicBezTo>
                    <a:pt x="814" y="8369"/>
                    <a:pt x="769" y="8388"/>
                    <a:pt x="728" y="8406"/>
                  </a:cubicBezTo>
                  <a:cubicBezTo>
                    <a:pt x="686" y="8426"/>
                    <a:pt x="647" y="8446"/>
                    <a:pt x="611" y="8463"/>
                  </a:cubicBezTo>
                  <a:cubicBezTo>
                    <a:pt x="20" y="8755"/>
                    <a:pt x="1" y="8882"/>
                    <a:pt x="90" y="9093"/>
                  </a:cubicBezTo>
                  <a:cubicBezTo>
                    <a:pt x="106" y="9131"/>
                    <a:pt x="163" y="9149"/>
                    <a:pt x="257" y="9149"/>
                  </a:cubicBezTo>
                  <a:cubicBezTo>
                    <a:pt x="319" y="9149"/>
                    <a:pt x="397" y="9141"/>
                    <a:pt x="489" y="9126"/>
                  </a:cubicBezTo>
                  <a:cubicBezTo>
                    <a:pt x="606" y="9108"/>
                    <a:pt x="745" y="9078"/>
                    <a:pt x="903" y="9038"/>
                  </a:cubicBezTo>
                  <a:cubicBezTo>
                    <a:pt x="982" y="9017"/>
                    <a:pt x="1067" y="8997"/>
                    <a:pt x="1158" y="8975"/>
                  </a:cubicBezTo>
                  <a:cubicBezTo>
                    <a:pt x="1247" y="8952"/>
                    <a:pt x="1341" y="8926"/>
                    <a:pt x="1439" y="8898"/>
                  </a:cubicBezTo>
                  <a:cubicBezTo>
                    <a:pt x="1537" y="8871"/>
                    <a:pt x="1639" y="8840"/>
                    <a:pt x="1746" y="8809"/>
                  </a:cubicBezTo>
                  <a:cubicBezTo>
                    <a:pt x="1853" y="8779"/>
                    <a:pt x="1964" y="8748"/>
                    <a:pt x="2079" y="8715"/>
                  </a:cubicBezTo>
                  <a:cubicBezTo>
                    <a:pt x="2194" y="8680"/>
                    <a:pt x="2312" y="8646"/>
                    <a:pt x="2434" y="8608"/>
                  </a:cubicBezTo>
                  <a:cubicBezTo>
                    <a:pt x="2495" y="8589"/>
                    <a:pt x="2556" y="8571"/>
                    <a:pt x="2618" y="8552"/>
                  </a:cubicBezTo>
                  <a:cubicBezTo>
                    <a:pt x="2681" y="8534"/>
                    <a:pt x="2744" y="8516"/>
                    <a:pt x="2809" y="8497"/>
                  </a:cubicBezTo>
                  <a:cubicBezTo>
                    <a:pt x="2936" y="8459"/>
                    <a:pt x="3068" y="8420"/>
                    <a:pt x="3202" y="8380"/>
                  </a:cubicBezTo>
                  <a:cubicBezTo>
                    <a:pt x="3269" y="8360"/>
                    <a:pt x="3336" y="8340"/>
                    <a:pt x="3405" y="8318"/>
                  </a:cubicBezTo>
                  <a:cubicBezTo>
                    <a:pt x="3474" y="8298"/>
                    <a:pt x="3542" y="8280"/>
                    <a:pt x="3612" y="8259"/>
                  </a:cubicBezTo>
                  <a:cubicBezTo>
                    <a:pt x="3715" y="8229"/>
                    <a:pt x="3822" y="8199"/>
                    <a:pt x="3927" y="8167"/>
                  </a:cubicBezTo>
                  <a:cubicBezTo>
                    <a:pt x="3938" y="8616"/>
                    <a:pt x="3951" y="9049"/>
                    <a:pt x="3967" y="9467"/>
                  </a:cubicBezTo>
                  <a:cubicBezTo>
                    <a:pt x="3978" y="9786"/>
                    <a:pt x="3990" y="10096"/>
                    <a:pt x="4001" y="10396"/>
                  </a:cubicBezTo>
                  <a:cubicBezTo>
                    <a:pt x="4004" y="10472"/>
                    <a:pt x="4006" y="10547"/>
                    <a:pt x="4011" y="10623"/>
                  </a:cubicBezTo>
                  <a:cubicBezTo>
                    <a:pt x="4015" y="10702"/>
                    <a:pt x="4020" y="10786"/>
                    <a:pt x="4031" y="10874"/>
                  </a:cubicBezTo>
                  <a:cubicBezTo>
                    <a:pt x="4042" y="10961"/>
                    <a:pt x="4059" y="11053"/>
                    <a:pt x="4087" y="11150"/>
                  </a:cubicBezTo>
                  <a:cubicBezTo>
                    <a:pt x="4117" y="11247"/>
                    <a:pt x="4158" y="11348"/>
                    <a:pt x="4220" y="11446"/>
                  </a:cubicBezTo>
                  <a:cubicBezTo>
                    <a:pt x="4281" y="11543"/>
                    <a:pt x="4367" y="11637"/>
                    <a:pt x="4466" y="11707"/>
                  </a:cubicBezTo>
                  <a:cubicBezTo>
                    <a:pt x="4564" y="11777"/>
                    <a:pt x="4672" y="11827"/>
                    <a:pt x="4776" y="11857"/>
                  </a:cubicBezTo>
                  <a:cubicBezTo>
                    <a:pt x="4880" y="11886"/>
                    <a:pt x="4979" y="11900"/>
                    <a:pt x="5070" y="11905"/>
                  </a:cubicBezTo>
                  <a:cubicBezTo>
                    <a:pt x="5099" y="11907"/>
                    <a:pt x="5127" y="11908"/>
                    <a:pt x="5155" y="11908"/>
                  </a:cubicBezTo>
                  <a:cubicBezTo>
                    <a:pt x="5214" y="11908"/>
                    <a:pt x="5271" y="11904"/>
                    <a:pt x="5326" y="11900"/>
                  </a:cubicBezTo>
                  <a:cubicBezTo>
                    <a:pt x="5404" y="11892"/>
                    <a:pt x="5478" y="11884"/>
                    <a:pt x="5548" y="11873"/>
                  </a:cubicBezTo>
                  <a:cubicBezTo>
                    <a:pt x="5613" y="11862"/>
                    <a:pt x="5678" y="11853"/>
                    <a:pt x="5742" y="11842"/>
                  </a:cubicBezTo>
                  <a:cubicBezTo>
                    <a:pt x="5870" y="11821"/>
                    <a:pt x="5995" y="11801"/>
                    <a:pt x="6117" y="11783"/>
                  </a:cubicBezTo>
                  <a:cubicBezTo>
                    <a:pt x="7100" y="11627"/>
                    <a:pt x="7952" y="11490"/>
                    <a:pt x="8689" y="11369"/>
                  </a:cubicBezTo>
                  <a:cubicBezTo>
                    <a:pt x="10163" y="11129"/>
                    <a:pt x="11182" y="10955"/>
                    <a:pt x="11884" y="10815"/>
                  </a:cubicBezTo>
                  <a:cubicBezTo>
                    <a:pt x="13286" y="10537"/>
                    <a:pt x="13416" y="10401"/>
                    <a:pt x="13378" y="10176"/>
                  </a:cubicBezTo>
                  <a:cubicBezTo>
                    <a:pt x="13371" y="10131"/>
                    <a:pt x="13238" y="10109"/>
                    <a:pt x="12997" y="10109"/>
                  </a:cubicBezTo>
                  <a:cubicBezTo>
                    <a:pt x="12522" y="10109"/>
                    <a:pt x="11626" y="10192"/>
                    <a:pt x="10437" y="10338"/>
                  </a:cubicBezTo>
                  <a:cubicBezTo>
                    <a:pt x="9542" y="10448"/>
                    <a:pt x="8478" y="10595"/>
                    <a:pt x="7303" y="10769"/>
                  </a:cubicBezTo>
                  <a:cubicBezTo>
                    <a:pt x="6717" y="10856"/>
                    <a:pt x="6100" y="10950"/>
                    <a:pt x="5463" y="11051"/>
                  </a:cubicBezTo>
                  <a:cubicBezTo>
                    <a:pt x="5388" y="11063"/>
                    <a:pt x="5318" y="11073"/>
                    <a:pt x="5253" y="11078"/>
                  </a:cubicBezTo>
                  <a:cubicBezTo>
                    <a:pt x="5217" y="11081"/>
                    <a:pt x="5183" y="11083"/>
                    <a:pt x="5152" y="11083"/>
                  </a:cubicBezTo>
                  <a:cubicBezTo>
                    <a:pt x="5126" y="11083"/>
                    <a:pt x="5102" y="11082"/>
                    <a:pt x="5081" y="11079"/>
                  </a:cubicBezTo>
                  <a:cubicBezTo>
                    <a:pt x="5032" y="11075"/>
                    <a:pt x="4996" y="11065"/>
                    <a:pt x="4973" y="11054"/>
                  </a:cubicBezTo>
                  <a:cubicBezTo>
                    <a:pt x="4951" y="11044"/>
                    <a:pt x="4939" y="11033"/>
                    <a:pt x="4925" y="11019"/>
                  </a:cubicBezTo>
                  <a:cubicBezTo>
                    <a:pt x="4921" y="11016"/>
                    <a:pt x="4918" y="11009"/>
                    <a:pt x="4914" y="11005"/>
                  </a:cubicBezTo>
                  <a:cubicBezTo>
                    <a:pt x="4910" y="11001"/>
                    <a:pt x="4908" y="10993"/>
                    <a:pt x="4903" y="10988"/>
                  </a:cubicBezTo>
                  <a:cubicBezTo>
                    <a:pt x="4901" y="10979"/>
                    <a:pt x="4896" y="10973"/>
                    <a:pt x="4893" y="10965"/>
                  </a:cubicBezTo>
                  <a:cubicBezTo>
                    <a:pt x="4890" y="10956"/>
                    <a:pt x="4885" y="10947"/>
                    <a:pt x="4882" y="10936"/>
                  </a:cubicBezTo>
                  <a:cubicBezTo>
                    <a:pt x="4867" y="10897"/>
                    <a:pt x="4855" y="10842"/>
                    <a:pt x="4845" y="10778"/>
                  </a:cubicBezTo>
                  <a:cubicBezTo>
                    <a:pt x="4837" y="10715"/>
                    <a:pt x="4831" y="10643"/>
                    <a:pt x="4828" y="10565"/>
                  </a:cubicBezTo>
                  <a:cubicBezTo>
                    <a:pt x="4824" y="10482"/>
                    <a:pt x="4821" y="10397"/>
                    <a:pt x="4817" y="10312"/>
                  </a:cubicBezTo>
                  <a:cubicBezTo>
                    <a:pt x="4783" y="9540"/>
                    <a:pt x="4738" y="8748"/>
                    <a:pt x="4687" y="7945"/>
                  </a:cubicBezTo>
                  <a:cubicBezTo>
                    <a:pt x="4788" y="7916"/>
                    <a:pt x="4888" y="7884"/>
                    <a:pt x="4990" y="7853"/>
                  </a:cubicBezTo>
                  <a:cubicBezTo>
                    <a:pt x="5167" y="7803"/>
                    <a:pt x="5344" y="7750"/>
                    <a:pt x="5522" y="7695"/>
                  </a:cubicBezTo>
                  <a:cubicBezTo>
                    <a:pt x="5611" y="7667"/>
                    <a:pt x="5702" y="7641"/>
                    <a:pt x="5791" y="7612"/>
                  </a:cubicBezTo>
                  <a:cubicBezTo>
                    <a:pt x="5881" y="7585"/>
                    <a:pt x="5971" y="7560"/>
                    <a:pt x="6062" y="7533"/>
                  </a:cubicBezTo>
                  <a:cubicBezTo>
                    <a:pt x="6244" y="7479"/>
                    <a:pt x="6425" y="7424"/>
                    <a:pt x="6606" y="7370"/>
                  </a:cubicBezTo>
                  <a:lnTo>
                    <a:pt x="7154" y="7217"/>
                  </a:lnTo>
                  <a:cubicBezTo>
                    <a:pt x="7245" y="7192"/>
                    <a:pt x="7337" y="7166"/>
                    <a:pt x="7427" y="7142"/>
                  </a:cubicBezTo>
                  <a:cubicBezTo>
                    <a:pt x="7518" y="7120"/>
                    <a:pt x="7609" y="7096"/>
                    <a:pt x="7700" y="7072"/>
                  </a:cubicBezTo>
                  <a:cubicBezTo>
                    <a:pt x="7880" y="7026"/>
                    <a:pt x="8062" y="6981"/>
                    <a:pt x="8241" y="6939"/>
                  </a:cubicBezTo>
                  <a:cubicBezTo>
                    <a:pt x="8422" y="6900"/>
                    <a:pt x="8600" y="6863"/>
                    <a:pt x="8777" y="6826"/>
                  </a:cubicBezTo>
                  <a:cubicBezTo>
                    <a:pt x="9382" y="6707"/>
                    <a:pt x="9962" y="6609"/>
                    <a:pt x="10489" y="6529"/>
                  </a:cubicBezTo>
                  <a:cubicBezTo>
                    <a:pt x="10555" y="6518"/>
                    <a:pt x="10620" y="6508"/>
                    <a:pt x="10685" y="6498"/>
                  </a:cubicBezTo>
                  <a:cubicBezTo>
                    <a:pt x="10749" y="6488"/>
                    <a:pt x="10813" y="6480"/>
                    <a:pt x="10876" y="6472"/>
                  </a:cubicBezTo>
                  <a:cubicBezTo>
                    <a:pt x="11001" y="6455"/>
                    <a:pt x="11123" y="6438"/>
                    <a:pt x="11241" y="6422"/>
                  </a:cubicBezTo>
                  <a:cubicBezTo>
                    <a:pt x="11300" y="6414"/>
                    <a:pt x="11358" y="6406"/>
                    <a:pt x="11414" y="6398"/>
                  </a:cubicBezTo>
                  <a:cubicBezTo>
                    <a:pt x="11471" y="6390"/>
                    <a:pt x="11527" y="6382"/>
                    <a:pt x="11583" y="6375"/>
                  </a:cubicBezTo>
                  <a:cubicBezTo>
                    <a:pt x="11693" y="6362"/>
                    <a:pt x="11798" y="6350"/>
                    <a:pt x="11898" y="6337"/>
                  </a:cubicBezTo>
                  <a:cubicBezTo>
                    <a:pt x="11999" y="6326"/>
                    <a:pt x="12094" y="6314"/>
                    <a:pt x="12185" y="6301"/>
                  </a:cubicBezTo>
                  <a:cubicBezTo>
                    <a:pt x="12274" y="6290"/>
                    <a:pt x="12360" y="6277"/>
                    <a:pt x="12439" y="6270"/>
                  </a:cubicBezTo>
                  <a:cubicBezTo>
                    <a:pt x="12599" y="6252"/>
                    <a:pt x="12736" y="6234"/>
                    <a:pt x="12848" y="6218"/>
                  </a:cubicBezTo>
                  <a:cubicBezTo>
                    <a:pt x="13073" y="6187"/>
                    <a:pt x="13198" y="6160"/>
                    <a:pt x="13197" y="6140"/>
                  </a:cubicBezTo>
                  <a:cubicBezTo>
                    <a:pt x="13190" y="6001"/>
                    <a:pt x="13077" y="5972"/>
                    <a:pt x="12917" y="5972"/>
                  </a:cubicBezTo>
                  <a:cubicBezTo>
                    <a:pt x="12829" y="5972"/>
                    <a:pt x="12728" y="5981"/>
                    <a:pt x="12623" y="5984"/>
                  </a:cubicBezTo>
                  <a:cubicBezTo>
                    <a:pt x="12896" y="5938"/>
                    <a:pt x="13101" y="5869"/>
                    <a:pt x="13097" y="5775"/>
                  </a:cubicBezTo>
                  <a:cubicBezTo>
                    <a:pt x="13096" y="5769"/>
                    <a:pt x="13080" y="5766"/>
                    <a:pt x="13049" y="5766"/>
                  </a:cubicBezTo>
                  <a:cubicBezTo>
                    <a:pt x="12981" y="5766"/>
                    <a:pt x="12844" y="5779"/>
                    <a:pt x="12660" y="5800"/>
                  </a:cubicBezTo>
                  <a:cubicBezTo>
                    <a:pt x="12594" y="5809"/>
                    <a:pt x="12521" y="5816"/>
                    <a:pt x="12443" y="5826"/>
                  </a:cubicBezTo>
                  <a:cubicBezTo>
                    <a:pt x="12404" y="5832"/>
                    <a:pt x="12364" y="5836"/>
                    <a:pt x="12323" y="5841"/>
                  </a:cubicBezTo>
                  <a:cubicBezTo>
                    <a:pt x="12282" y="5848"/>
                    <a:pt x="12240" y="5853"/>
                    <a:pt x="12197" y="5859"/>
                  </a:cubicBezTo>
                  <a:cubicBezTo>
                    <a:pt x="12026" y="5886"/>
                    <a:pt x="11837" y="5914"/>
                    <a:pt x="11641" y="5945"/>
                  </a:cubicBezTo>
                  <a:cubicBezTo>
                    <a:pt x="11593" y="5954"/>
                    <a:pt x="11543" y="5960"/>
                    <a:pt x="11494" y="5968"/>
                  </a:cubicBezTo>
                  <a:cubicBezTo>
                    <a:pt x="11444" y="5977"/>
                    <a:pt x="11394" y="5986"/>
                    <a:pt x="11345" y="5995"/>
                  </a:cubicBezTo>
                  <a:cubicBezTo>
                    <a:pt x="11246" y="6013"/>
                    <a:pt x="11145" y="6030"/>
                    <a:pt x="11045" y="6047"/>
                  </a:cubicBezTo>
                  <a:cubicBezTo>
                    <a:pt x="10846" y="6084"/>
                    <a:pt x="10649" y="6115"/>
                    <a:pt x="10463" y="6153"/>
                  </a:cubicBezTo>
                  <a:cubicBezTo>
                    <a:pt x="10276" y="6187"/>
                    <a:pt x="10102" y="6219"/>
                    <a:pt x="9944" y="6246"/>
                  </a:cubicBezTo>
                  <a:cubicBezTo>
                    <a:pt x="9866" y="6260"/>
                    <a:pt x="9792" y="6272"/>
                    <a:pt x="9726" y="6284"/>
                  </a:cubicBezTo>
                  <a:cubicBezTo>
                    <a:pt x="9658" y="6296"/>
                    <a:pt x="9597" y="6305"/>
                    <a:pt x="9541" y="6314"/>
                  </a:cubicBezTo>
                  <a:cubicBezTo>
                    <a:pt x="9415" y="6332"/>
                    <a:pt x="9291" y="6349"/>
                    <a:pt x="9167" y="6365"/>
                  </a:cubicBezTo>
                  <a:cubicBezTo>
                    <a:pt x="9105" y="6374"/>
                    <a:pt x="9043" y="6382"/>
                    <a:pt x="8982" y="6390"/>
                  </a:cubicBezTo>
                  <a:cubicBezTo>
                    <a:pt x="8922" y="6400"/>
                    <a:pt x="8862" y="6407"/>
                    <a:pt x="8802" y="6417"/>
                  </a:cubicBezTo>
                  <a:cubicBezTo>
                    <a:pt x="8561" y="6451"/>
                    <a:pt x="8326" y="6483"/>
                    <a:pt x="8098" y="6514"/>
                  </a:cubicBezTo>
                  <a:cubicBezTo>
                    <a:pt x="7869" y="6547"/>
                    <a:pt x="7648" y="6579"/>
                    <a:pt x="7432" y="6607"/>
                  </a:cubicBezTo>
                  <a:cubicBezTo>
                    <a:pt x="7378" y="6616"/>
                    <a:pt x="7325" y="6621"/>
                    <a:pt x="7271" y="6629"/>
                  </a:cubicBezTo>
                  <a:cubicBezTo>
                    <a:pt x="7217" y="6637"/>
                    <a:pt x="7165" y="6645"/>
                    <a:pt x="7112" y="6653"/>
                  </a:cubicBezTo>
                  <a:cubicBezTo>
                    <a:pt x="7008" y="6669"/>
                    <a:pt x="6904" y="6686"/>
                    <a:pt x="6802" y="6701"/>
                  </a:cubicBezTo>
                  <a:cubicBezTo>
                    <a:pt x="6700" y="6715"/>
                    <a:pt x="6600" y="6731"/>
                    <a:pt x="6500" y="6746"/>
                  </a:cubicBezTo>
                  <a:cubicBezTo>
                    <a:pt x="6450" y="6752"/>
                    <a:pt x="6401" y="6762"/>
                    <a:pt x="6353" y="6770"/>
                  </a:cubicBezTo>
                  <a:lnTo>
                    <a:pt x="6208" y="6794"/>
                  </a:lnTo>
                  <a:cubicBezTo>
                    <a:pt x="6015" y="6827"/>
                    <a:pt x="5828" y="6860"/>
                    <a:pt x="5647" y="6891"/>
                  </a:cubicBezTo>
                  <a:cubicBezTo>
                    <a:pt x="5467" y="6926"/>
                    <a:pt x="5292" y="6962"/>
                    <a:pt x="5124" y="6998"/>
                  </a:cubicBezTo>
                  <a:cubicBezTo>
                    <a:pt x="5039" y="7017"/>
                    <a:pt x="4956" y="7035"/>
                    <a:pt x="4875" y="7053"/>
                  </a:cubicBezTo>
                  <a:cubicBezTo>
                    <a:pt x="4835" y="7063"/>
                    <a:pt x="4793" y="7072"/>
                    <a:pt x="4754" y="7082"/>
                  </a:cubicBezTo>
                  <a:cubicBezTo>
                    <a:pt x="4714" y="7093"/>
                    <a:pt x="4675" y="7103"/>
                    <a:pt x="4636" y="7112"/>
                  </a:cubicBezTo>
                  <a:lnTo>
                    <a:pt x="4635" y="7112"/>
                  </a:lnTo>
                  <a:cubicBezTo>
                    <a:pt x="4596" y="6531"/>
                    <a:pt x="4554" y="5946"/>
                    <a:pt x="4511" y="5363"/>
                  </a:cubicBezTo>
                  <a:cubicBezTo>
                    <a:pt x="4451" y="4525"/>
                    <a:pt x="4389" y="3685"/>
                    <a:pt x="4330" y="2858"/>
                  </a:cubicBezTo>
                  <a:cubicBezTo>
                    <a:pt x="4323" y="2755"/>
                    <a:pt x="4315" y="2652"/>
                    <a:pt x="4308" y="2549"/>
                  </a:cubicBezTo>
                  <a:cubicBezTo>
                    <a:pt x="4304" y="2497"/>
                    <a:pt x="4302" y="2444"/>
                    <a:pt x="4298" y="2394"/>
                  </a:cubicBezTo>
                  <a:lnTo>
                    <a:pt x="4292" y="2318"/>
                  </a:lnTo>
                  <a:lnTo>
                    <a:pt x="4291" y="2298"/>
                  </a:lnTo>
                  <a:lnTo>
                    <a:pt x="4290" y="2291"/>
                  </a:lnTo>
                  <a:lnTo>
                    <a:pt x="4288" y="2275"/>
                  </a:lnTo>
                  <a:lnTo>
                    <a:pt x="4281" y="2210"/>
                  </a:lnTo>
                  <a:lnTo>
                    <a:pt x="4279" y="2176"/>
                  </a:lnTo>
                  <a:lnTo>
                    <a:pt x="4277" y="2159"/>
                  </a:lnTo>
                  <a:lnTo>
                    <a:pt x="4277" y="2154"/>
                  </a:lnTo>
                  <a:lnTo>
                    <a:pt x="4277" y="2153"/>
                  </a:lnTo>
                  <a:lnTo>
                    <a:pt x="4279" y="2153"/>
                  </a:lnTo>
                  <a:lnTo>
                    <a:pt x="4287" y="2151"/>
                  </a:lnTo>
                  <a:cubicBezTo>
                    <a:pt x="4329" y="2137"/>
                    <a:pt x="4371" y="2124"/>
                    <a:pt x="4410" y="2110"/>
                  </a:cubicBezTo>
                  <a:cubicBezTo>
                    <a:pt x="4506" y="2082"/>
                    <a:pt x="4602" y="2054"/>
                    <a:pt x="4696" y="2028"/>
                  </a:cubicBezTo>
                  <a:cubicBezTo>
                    <a:pt x="4793" y="2001"/>
                    <a:pt x="4892" y="1975"/>
                    <a:pt x="4988" y="1949"/>
                  </a:cubicBezTo>
                  <a:lnTo>
                    <a:pt x="5278" y="1873"/>
                  </a:lnTo>
                  <a:cubicBezTo>
                    <a:pt x="5327" y="1859"/>
                    <a:pt x="5375" y="1848"/>
                    <a:pt x="5423" y="1836"/>
                  </a:cubicBezTo>
                  <a:cubicBezTo>
                    <a:pt x="5472" y="1825"/>
                    <a:pt x="5520" y="1814"/>
                    <a:pt x="5568" y="1802"/>
                  </a:cubicBezTo>
                  <a:cubicBezTo>
                    <a:pt x="5650" y="1782"/>
                    <a:pt x="5732" y="1762"/>
                    <a:pt x="5813" y="1743"/>
                  </a:cubicBezTo>
                  <a:cubicBezTo>
                    <a:pt x="5854" y="1733"/>
                    <a:pt x="5896" y="1723"/>
                    <a:pt x="5936" y="1713"/>
                  </a:cubicBezTo>
                  <a:cubicBezTo>
                    <a:pt x="5978" y="1703"/>
                    <a:pt x="6017" y="1696"/>
                    <a:pt x="6058" y="1686"/>
                  </a:cubicBezTo>
                  <a:cubicBezTo>
                    <a:pt x="6221" y="1650"/>
                    <a:pt x="6385" y="1615"/>
                    <a:pt x="6546" y="1580"/>
                  </a:cubicBezTo>
                  <a:cubicBezTo>
                    <a:pt x="6708" y="1547"/>
                    <a:pt x="6868" y="1515"/>
                    <a:pt x="7027" y="1483"/>
                  </a:cubicBezTo>
                  <a:cubicBezTo>
                    <a:pt x="7107" y="1467"/>
                    <a:pt x="7187" y="1454"/>
                    <a:pt x="7267" y="1439"/>
                  </a:cubicBezTo>
                  <a:cubicBezTo>
                    <a:pt x="7346" y="1424"/>
                    <a:pt x="7425" y="1411"/>
                    <a:pt x="7503" y="1396"/>
                  </a:cubicBezTo>
                  <a:cubicBezTo>
                    <a:pt x="8133" y="1283"/>
                    <a:pt x="8743" y="1191"/>
                    <a:pt x="9326" y="1109"/>
                  </a:cubicBezTo>
                  <a:cubicBezTo>
                    <a:pt x="9909" y="1029"/>
                    <a:pt x="10465" y="956"/>
                    <a:pt x="10986" y="889"/>
                  </a:cubicBezTo>
                  <a:cubicBezTo>
                    <a:pt x="11247" y="855"/>
                    <a:pt x="11498" y="821"/>
                    <a:pt x="11740" y="790"/>
                  </a:cubicBezTo>
                  <a:cubicBezTo>
                    <a:pt x="11982" y="758"/>
                    <a:pt x="12213" y="726"/>
                    <a:pt x="12434" y="697"/>
                  </a:cubicBezTo>
                  <a:cubicBezTo>
                    <a:pt x="12655" y="666"/>
                    <a:pt x="12865" y="636"/>
                    <a:pt x="13063" y="606"/>
                  </a:cubicBezTo>
                  <a:cubicBezTo>
                    <a:pt x="13262" y="577"/>
                    <a:pt x="13450" y="547"/>
                    <a:pt x="13625" y="520"/>
                  </a:cubicBezTo>
                  <a:cubicBezTo>
                    <a:pt x="13799" y="493"/>
                    <a:pt x="13960" y="470"/>
                    <a:pt x="14110" y="455"/>
                  </a:cubicBezTo>
                  <a:cubicBezTo>
                    <a:pt x="14226" y="443"/>
                    <a:pt x="14333" y="437"/>
                    <a:pt x="14433" y="437"/>
                  </a:cubicBezTo>
                  <a:cubicBezTo>
                    <a:pt x="14462" y="437"/>
                    <a:pt x="14490" y="438"/>
                    <a:pt x="14517" y="439"/>
                  </a:cubicBezTo>
                  <a:cubicBezTo>
                    <a:pt x="14638" y="443"/>
                    <a:pt x="14748" y="454"/>
                    <a:pt x="14839" y="471"/>
                  </a:cubicBezTo>
                  <a:cubicBezTo>
                    <a:pt x="14851" y="473"/>
                    <a:pt x="14862" y="475"/>
                    <a:pt x="14872" y="476"/>
                  </a:cubicBezTo>
                  <a:lnTo>
                    <a:pt x="14905" y="485"/>
                  </a:lnTo>
                  <a:cubicBezTo>
                    <a:pt x="14926" y="489"/>
                    <a:pt x="14946" y="494"/>
                    <a:pt x="14965" y="499"/>
                  </a:cubicBezTo>
                  <a:cubicBezTo>
                    <a:pt x="15002" y="510"/>
                    <a:pt x="15038" y="520"/>
                    <a:pt x="15068" y="530"/>
                  </a:cubicBezTo>
                  <a:cubicBezTo>
                    <a:pt x="15099" y="541"/>
                    <a:pt x="15126" y="552"/>
                    <a:pt x="15148" y="560"/>
                  </a:cubicBezTo>
                  <a:cubicBezTo>
                    <a:pt x="15172" y="568"/>
                    <a:pt x="15190" y="577"/>
                    <a:pt x="15206" y="583"/>
                  </a:cubicBezTo>
                  <a:cubicBezTo>
                    <a:pt x="15230" y="592"/>
                    <a:pt x="15246" y="596"/>
                    <a:pt x="15254" y="596"/>
                  </a:cubicBezTo>
                  <a:cubicBezTo>
                    <a:pt x="15257" y="596"/>
                    <a:pt x="15258" y="596"/>
                    <a:pt x="15259" y="595"/>
                  </a:cubicBezTo>
                  <a:cubicBezTo>
                    <a:pt x="15287" y="549"/>
                    <a:pt x="15274" y="498"/>
                    <a:pt x="15224" y="439"/>
                  </a:cubicBezTo>
                  <a:cubicBezTo>
                    <a:pt x="15203" y="427"/>
                    <a:pt x="15187" y="413"/>
                    <a:pt x="15169" y="399"/>
                  </a:cubicBezTo>
                  <a:cubicBezTo>
                    <a:pt x="15152" y="385"/>
                    <a:pt x="15131" y="369"/>
                    <a:pt x="15110" y="357"/>
                  </a:cubicBezTo>
                  <a:cubicBezTo>
                    <a:pt x="15087" y="343"/>
                    <a:pt x="15064" y="331"/>
                    <a:pt x="15038" y="319"/>
                  </a:cubicBezTo>
                  <a:cubicBezTo>
                    <a:pt x="15012" y="305"/>
                    <a:pt x="14983" y="295"/>
                    <a:pt x="14953" y="283"/>
                  </a:cubicBezTo>
                  <a:cubicBezTo>
                    <a:pt x="14834" y="239"/>
                    <a:pt x="14685" y="209"/>
                    <a:pt x="14526" y="198"/>
                  </a:cubicBezTo>
                  <a:cubicBezTo>
                    <a:pt x="14463" y="194"/>
                    <a:pt x="14398" y="192"/>
                    <a:pt x="14332" y="192"/>
                  </a:cubicBezTo>
                  <a:cubicBezTo>
                    <a:pt x="14232" y="192"/>
                    <a:pt x="14129" y="196"/>
                    <a:pt x="14027" y="203"/>
                  </a:cubicBezTo>
                  <a:cubicBezTo>
                    <a:pt x="14183" y="182"/>
                    <a:pt x="14331" y="169"/>
                    <a:pt x="14471" y="164"/>
                  </a:cubicBezTo>
                  <a:cubicBezTo>
                    <a:pt x="14511" y="162"/>
                    <a:pt x="14550" y="162"/>
                    <a:pt x="14588" y="162"/>
                  </a:cubicBezTo>
                  <a:cubicBezTo>
                    <a:pt x="14682" y="162"/>
                    <a:pt x="14770" y="166"/>
                    <a:pt x="14849" y="170"/>
                  </a:cubicBezTo>
                  <a:cubicBezTo>
                    <a:pt x="14877" y="173"/>
                    <a:pt x="14902" y="175"/>
                    <a:pt x="14927" y="177"/>
                  </a:cubicBezTo>
                  <a:cubicBezTo>
                    <a:pt x="14953" y="179"/>
                    <a:pt x="14975" y="182"/>
                    <a:pt x="14999" y="184"/>
                  </a:cubicBezTo>
                  <a:cubicBezTo>
                    <a:pt x="15022" y="186"/>
                    <a:pt x="15043" y="187"/>
                    <a:pt x="15061" y="190"/>
                  </a:cubicBezTo>
                  <a:cubicBezTo>
                    <a:pt x="15082" y="192"/>
                    <a:pt x="15099" y="193"/>
                    <a:pt x="15117" y="194"/>
                  </a:cubicBezTo>
                  <a:cubicBezTo>
                    <a:pt x="15131" y="195"/>
                    <a:pt x="15144" y="196"/>
                    <a:pt x="15156" y="196"/>
                  </a:cubicBezTo>
                  <a:cubicBezTo>
                    <a:pt x="15172" y="196"/>
                    <a:pt x="15186" y="195"/>
                    <a:pt x="15198" y="193"/>
                  </a:cubicBezTo>
                  <a:cubicBezTo>
                    <a:pt x="15217" y="191"/>
                    <a:pt x="15230" y="183"/>
                    <a:pt x="15235" y="172"/>
                  </a:cubicBezTo>
                  <a:cubicBezTo>
                    <a:pt x="15236" y="170"/>
                    <a:pt x="15230" y="166"/>
                    <a:pt x="15217" y="158"/>
                  </a:cubicBezTo>
                  <a:cubicBezTo>
                    <a:pt x="15205" y="150"/>
                    <a:pt x="15185" y="142"/>
                    <a:pt x="15160" y="132"/>
                  </a:cubicBezTo>
                  <a:cubicBezTo>
                    <a:pt x="15109" y="108"/>
                    <a:pt x="15031" y="83"/>
                    <a:pt x="14931" y="59"/>
                  </a:cubicBezTo>
                  <a:cubicBezTo>
                    <a:pt x="14906" y="53"/>
                    <a:pt x="14881" y="48"/>
                    <a:pt x="14852" y="41"/>
                  </a:cubicBezTo>
                  <a:cubicBezTo>
                    <a:pt x="14825" y="36"/>
                    <a:pt x="14796" y="32"/>
                    <a:pt x="14766" y="26"/>
                  </a:cubicBezTo>
                  <a:cubicBezTo>
                    <a:pt x="14752" y="24"/>
                    <a:pt x="14736" y="22"/>
                    <a:pt x="14721" y="20"/>
                  </a:cubicBezTo>
                  <a:cubicBezTo>
                    <a:pt x="14706" y="19"/>
                    <a:pt x="14690" y="17"/>
                    <a:pt x="14674" y="15"/>
                  </a:cubicBezTo>
                  <a:cubicBezTo>
                    <a:pt x="14641" y="11"/>
                    <a:pt x="14608" y="6"/>
                    <a:pt x="14575" y="6"/>
                  </a:cubicBezTo>
                  <a:cubicBezTo>
                    <a:pt x="14519" y="2"/>
                    <a:pt x="14460" y="1"/>
                    <a:pt x="14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9"/>
            <p:cNvSpPr/>
            <p:nvPr/>
          </p:nvSpPr>
          <p:spPr>
            <a:xfrm>
              <a:off x="4130975" y="1668325"/>
              <a:ext cx="355750" cy="321650"/>
            </a:xfrm>
            <a:custGeom>
              <a:avLst/>
              <a:gdLst/>
              <a:ahLst/>
              <a:cxnLst/>
              <a:rect l="l" t="t" r="r" b="b"/>
              <a:pathLst>
                <a:path w="14230" h="12866" extrusionOk="0">
                  <a:moveTo>
                    <a:pt x="10695" y="0"/>
                  </a:moveTo>
                  <a:cubicBezTo>
                    <a:pt x="10631" y="0"/>
                    <a:pt x="10567" y="3"/>
                    <a:pt x="10503" y="10"/>
                  </a:cubicBezTo>
                  <a:cubicBezTo>
                    <a:pt x="10345" y="28"/>
                    <a:pt x="10185" y="69"/>
                    <a:pt x="10034" y="135"/>
                  </a:cubicBezTo>
                  <a:cubicBezTo>
                    <a:pt x="9959" y="167"/>
                    <a:pt x="9884" y="206"/>
                    <a:pt x="9816" y="248"/>
                  </a:cubicBezTo>
                  <a:cubicBezTo>
                    <a:pt x="9746" y="291"/>
                    <a:pt x="9680" y="339"/>
                    <a:pt x="9617" y="391"/>
                  </a:cubicBezTo>
                  <a:cubicBezTo>
                    <a:pt x="9555" y="442"/>
                    <a:pt x="9496" y="498"/>
                    <a:pt x="9440" y="555"/>
                  </a:cubicBezTo>
                  <a:cubicBezTo>
                    <a:pt x="9385" y="614"/>
                    <a:pt x="9334" y="675"/>
                    <a:pt x="9287" y="738"/>
                  </a:cubicBezTo>
                  <a:cubicBezTo>
                    <a:pt x="9240" y="801"/>
                    <a:pt x="9197" y="865"/>
                    <a:pt x="9157" y="931"/>
                  </a:cubicBezTo>
                  <a:cubicBezTo>
                    <a:pt x="9116" y="998"/>
                    <a:pt x="9080" y="1063"/>
                    <a:pt x="9045" y="1130"/>
                  </a:cubicBezTo>
                  <a:cubicBezTo>
                    <a:pt x="8910" y="1398"/>
                    <a:pt x="8817" y="1672"/>
                    <a:pt x="8739" y="1943"/>
                  </a:cubicBezTo>
                  <a:cubicBezTo>
                    <a:pt x="8717" y="2021"/>
                    <a:pt x="8695" y="2100"/>
                    <a:pt x="8675" y="2179"/>
                  </a:cubicBezTo>
                  <a:cubicBezTo>
                    <a:pt x="8654" y="2256"/>
                    <a:pt x="8636" y="2333"/>
                    <a:pt x="8616" y="2410"/>
                  </a:cubicBezTo>
                  <a:cubicBezTo>
                    <a:pt x="8577" y="2564"/>
                    <a:pt x="8539" y="2720"/>
                    <a:pt x="8503" y="2878"/>
                  </a:cubicBezTo>
                  <a:cubicBezTo>
                    <a:pt x="8429" y="3191"/>
                    <a:pt x="8358" y="3509"/>
                    <a:pt x="8295" y="3835"/>
                  </a:cubicBezTo>
                  <a:cubicBezTo>
                    <a:pt x="8169" y="4484"/>
                    <a:pt x="8070" y="5152"/>
                    <a:pt x="8027" y="5827"/>
                  </a:cubicBezTo>
                  <a:cubicBezTo>
                    <a:pt x="8024" y="5893"/>
                    <a:pt x="8020" y="5957"/>
                    <a:pt x="8016" y="6023"/>
                  </a:cubicBezTo>
                  <a:cubicBezTo>
                    <a:pt x="8010" y="6011"/>
                    <a:pt x="8002" y="5999"/>
                    <a:pt x="7995" y="5985"/>
                  </a:cubicBezTo>
                  <a:cubicBezTo>
                    <a:pt x="7965" y="5937"/>
                    <a:pt x="7930" y="5892"/>
                    <a:pt x="7893" y="5851"/>
                  </a:cubicBezTo>
                  <a:cubicBezTo>
                    <a:pt x="7818" y="5770"/>
                    <a:pt x="7728" y="5711"/>
                    <a:pt x="7627" y="5681"/>
                  </a:cubicBezTo>
                  <a:cubicBezTo>
                    <a:pt x="7578" y="5666"/>
                    <a:pt x="7528" y="5659"/>
                    <a:pt x="7477" y="5659"/>
                  </a:cubicBezTo>
                  <a:cubicBezTo>
                    <a:pt x="7424" y="5659"/>
                    <a:pt x="7371" y="5667"/>
                    <a:pt x="7320" y="5682"/>
                  </a:cubicBezTo>
                  <a:lnTo>
                    <a:pt x="7291" y="5692"/>
                  </a:lnTo>
                  <a:lnTo>
                    <a:pt x="7264" y="5703"/>
                  </a:lnTo>
                  <a:lnTo>
                    <a:pt x="7237" y="5714"/>
                  </a:lnTo>
                  <a:cubicBezTo>
                    <a:pt x="7229" y="5717"/>
                    <a:pt x="7220" y="5722"/>
                    <a:pt x="7213" y="5726"/>
                  </a:cubicBezTo>
                  <a:lnTo>
                    <a:pt x="7187" y="5740"/>
                  </a:lnTo>
                  <a:lnTo>
                    <a:pt x="7162" y="5756"/>
                  </a:lnTo>
                  <a:lnTo>
                    <a:pt x="7139" y="5773"/>
                  </a:lnTo>
                  <a:cubicBezTo>
                    <a:pt x="7131" y="5778"/>
                    <a:pt x="7124" y="5784"/>
                    <a:pt x="7116" y="5791"/>
                  </a:cubicBezTo>
                  <a:cubicBezTo>
                    <a:pt x="7055" y="5839"/>
                    <a:pt x="7005" y="5902"/>
                    <a:pt x="6965" y="5968"/>
                  </a:cubicBezTo>
                  <a:cubicBezTo>
                    <a:pt x="6955" y="5985"/>
                    <a:pt x="6944" y="6001"/>
                    <a:pt x="6935" y="6020"/>
                  </a:cubicBezTo>
                  <a:cubicBezTo>
                    <a:pt x="6925" y="6037"/>
                    <a:pt x="6917" y="6054"/>
                    <a:pt x="6908" y="6071"/>
                  </a:cubicBezTo>
                  <a:cubicBezTo>
                    <a:pt x="6892" y="6108"/>
                    <a:pt x="6877" y="6144"/>
                    <a:pt x="6864" y="6181"/>
                  </a:cubicBezTo>
                  <a:lnTo>
                    <a:pt x="6858" y="6194"/>
                  </a:lnTo>
                  <a:lnTo>
                    <a:pt x="6854" y="6204"/>
                  </a:lnTo>
                  <a:lnTo>
                    <a:pt x="6848" y="6226"/>
                  </a:lnTo>
                  <a:cubicBezTo>
                    <a:pt x="6843" y="6241"/>
                    <a:pt x="6839" y="6254"/>
                    <a:pt x="6836" y="6268"/>
                  </a:cubicBezTo>
                  <a:cubicBezTo>
                    <a:pt x="6827" y="6296"/>
                    <a:pt x="6821" y="6323"/>
                    <a:pt x="6814" y="6349"/>
                  </a:cubicBezTo>
                  <a:cubicBezTo>
                    <a:pt x="6768" y="6549"/>
                    <a:pt x="6724" y="6740"/>
                    <a:pt x="6682" y="6922"/>
                  </a:cubicBezTo>
                  <a:cubicBezTo>
                    <a:pt x="6599" y="7280"/>
                    <a:pt x="6524" y="7593"/>
                    <a:pt x="6461" y="7836"/>
                  </a:cubicBezTo>
                  <a:cubicBezTo>
                    <a:pt x="6395" y="8090"/>
                    <a:pt x="6329" y="8340"/>
                    <a:pt x="6264" y="8587"/>
                  </a:cubicBezTo>
                  <a:cubicBezTo>
                    <a:pt x="6232" y="8711"/>
                    <a:pt x="6199" y="8832"/>
                    <a:pt x="6166" y="8954"/>
                  </a:cubicBezTo>
                  <a:lnTo>
                    <a:pt x="6118" y="9136"/>
                  </a:lnTo>
                  <a:cubicBezTo>
                    <a:pt x="6102" y="9194"/>
                    <a:pt x="6085" y="9249"/>
                    <a:pt x="6065" y="9304"/>
                  </a:cubicBezTo>
                  <a:cubicBezTo>
                    <a:pt x="6028" y="9412"/>
                    <a:pt x="5983" y="9514"/>
                    <a:pt x="5928" y="9602"/>
                  </a:cubicBezTo>
                  <a:cubicBezTo>
                    <a:pt x="5901" y="9645"/>
                    <a:pt x="5870" y="9685"/>
                    <a:pt x="5839" y="9718"/>
                  </a:cubicBezTo>
                  <a:cubicBezTo>
                    <a:pt x="5807" y="9751"/>
                    <a:pt x="5774" y="9780"/>
                    <a:pt x="5741" y="9798"/>
                  </a:cubicBezTo>
                  <a:cubicBezTo>
                    <a:pt x="5708" y="9817"/>
                    <a:pt x="5673" y="9829"/>
                    <a:pt x="5638" y="9834"/>
                  </a:cubicBezTo>
                  <a:cubicBezTo>
                    <a:pt x="5622" y="9837"/>
                    <a:pt x="5605" y="9838"/>
                    <a:pt x="5589" y="9838"/>
                  </a:cubicBezTo>
                  <a:cubicBezTo>
                    <a:pt x="5568" y="9838"/>
                    <a:pt x="5548" y="9836"/>
                    <a:pt x="5528" y="9831"/>
                  </a:cubicBezTo>
                  <a:cubicBezTo>
                    <a:pt x="5495" y="9824"/>
                    <a:pt x="5462" y="9812"/>
                    <a:pt x="5430" y="9791"/>
                  </a:cubicBezTo>
                  <a:cubicBezTo>
                    <a:pt x="5397" y="9771"/>
                    <a:pt x="5365" y="9744"/>
                    <a:pt x="5335" y="9712"/>
                  </a:cubicBezTo>
                  <a:cubicBezTo>
                    <a:pt x="5275" y="9647"/>
                    <a:pt x="5221" y="9563"/>
                    <a:pt x="5177" y="9471"/>
                  </a:cubicBezTo>
                  <a:cubicBezTo>
                    <a:pt x="5131" y="9380"/>
                    <a:pt x="5093" y="9281"/>
                    <a:pt x="5063" y="9180"/>
                  </a:cubicBezTo>
                  <a:cubicBezTo>
                    <a:pt x="5055" y="9154"/>
                    <a:pt x="5047" y="9130"/>
                    <a:pt x="5040" y="9104"/>
                  </a:cubicBezTo>
                  <a:cubicBezTo>
                    <a:pt x="5032" y="9077"/>
                    <a:pt x="5023" y="9049"/>
                    <a:pt x="5017" y="9022"/>
                  </a:cubicBezTo>
                  <a:cubicBezTo>
                    <a:pt x="5001" y="8966"/>
                    <a:pt x="4986" y="8913"/>
                    <a:pt x="4970" y="8858"/>
                  </a:cubicBezTo>
                  <a:cubicBezTo>
                    <a:pt x="4940" y="8749"/>
                    <a:pt x="4909" y="8641"/>
                    <a:pt x="4878" y="8533"/>
                  </a:cubicBezTo>
                  <a:cubicBezTo>
                    <a:pt x="4759" y="8104"/>
                    <a:pt x="4642" y="7686"/>
                    <a:pt x="4529" y="7279"/>
                  </a:cubicBezTo>
                  <a:cubicBezTo>
                    <a:pt x="4472" y="7069"/>
                    <a:pt x="4414" y="6864"/>
                    <a:pt x="4357" y="6660"/>
                  </a:cubicBezTo>
                  <a:cubicBezTo>
                    <a:pt x="4346" y="6618"/>
                    <a:pt x="4334" y="6576"/>
                    <a:pt x="4320" y="6535"/>
                  </a:cubicBezTo>
                  <a:cubicBezTo>
                    <a:pt x="4313" y="6515"/>
                    <a:pt x="4307" y="6494"/>
                    <a:pt x="4298" y="6474"/>
                  </a:cubicBezTo>
                  <a:lnTo>
                    <a:pt x="4288" y="6445"/>
                  </a:lnTo>
                  <a:lnTo>
                    <a:pt x="4276" y="6415"/>
                  </a:lnTo>
                  <a:cubicBezTo>
                    <a:pt x="4244" y="6338"/>
                    <a:pt x="4205" y="6268"/>
                    <a:pt x="4161" y="6206"/>
                  </a:cubicBezTo>
                  <a:cubicBezTo>
                    <a:pt x="4115" y="6145"/>
                    <a:pt x="4064" y="6093"/>
                    <a:pt x="4005" y="6052"/>
                  </a:cubicBezTo>
                  <a:cubicBezTo>
                    <a:pt x="3947" y="6010"/>
                    <a:pt x="3879" y="5979"/>
                    <a:pt x="3809" y="5963"/>
                  </a:cubicBezTo>
                  <a:cubicBezTo>
                    <a:pt x="3768" y="5953"/>
                    <a:pt x="3725" y="5948"/>
                    <a:pt x="3683" y="5948"/>
                  </a:cubicBezTo>
                  <a:cubicBezTo>
                    <a:pt x="3652" y="5948"/>
                    <a:pt x="3620" y="5950"/>
                    <a:pt x="3589" y="5956"/>
                  </a:cubicBezTo>
                  <a:cubicBezTo>
                    <a:pt x="3518" y="5968"/>
                    <a:pt x="3452" y="5995"/>
                    <a:pt x="3390" y="6031"/>
                  </a:cubicBezTo>
                  <a:cubicBezTo>
                    <a:pt x="3267" y="6103"/>
                    <a:pt x="3165" y="6218"/>
                    <a:pt x="3087" y="6360"/>
                  </a:cubicBezTo>
                  <a:cubicBezTo>
                    <a:pt x="3046" y="6431"/>
                    <a:pt x="3012" y="6508"/>
                    <a:pt x="2986" y="6589"/>
                  </a:cubicBezTo>
                  <a:cubicBezTo>
                    <a:pt x="2971" y="6629"/>
                    <a:pt x="2960" y="6671"/>
                    <a:pt x="2948" y="6710"/>
                  </a:cubicBezTo>
                  <a:cubicBezTo>
                    <a:pt x="2942" y="6735"/>
                    <a:pt x="2933" y="6758"/>
                    <a:pt x="2927" y="6782"/>
                  </a:cubicBezTo>
                  <a:cubicBezTo>
                    <a:pt x="2899" y="6874"/>
                    <a:pt x="2870" y="6965"/>
                    <a:pt x="2845" y="7054"/>
                  </a:cubicBezTo>
                  <a:cubicBezTo>
                    <a:pt x="2630" y="7777"/>
                    <a:pt x="2450" y="8464"/>
                    <a:pt x="2302" y="9111"/>
                  </a:cubicBezTo>
                  <a:cubicBezTo>
                    <a:pt x="2169" y="9700"/>
                    <a:pt x="2055" y="10255"/>
                    <a:pt x="1955" y="10780"/>
                  </a:cubicBezTo>
                  <a:cubicBezTo>
                    <a:pt x="1906" y="11042"/>
                    <a:pt x="1860" y="11296"/>
                    <a:pt x="1819" y="11543"/>
                  </a:cubicBezTo>
                  <a:cubicBezTo>
                    <a:pt x="1808" y="11604"/>
                    <a:pt x="1799" y="11663"/>
                    <a:pt x="1788" y="11722"/>
                  </a:cubicBezTo>
                  <a:cubicBezTo>
                    <a:pt x="1779" y="11765"/>
                    <a:pt x="1769" y="11808"/>
                    <a:pt x="1756" y="11848"/>
                  </a:cubicBezTo>
                  <a:cubicBezTo>
                    <a:pt x="1749" y="11869"/>
                    <a:pt x="1742" y="11888"/>
                    <a:pt x="1734" y="11908"/>
                  </a:cubicBezTo>
                  <a:lnTo>
                    <a:pt x="1733" y="11910"/>
                  </a:lnTo>
                  <a:lnTo>
                    <a:pt x="1731" y="11912"/>
                  </a:lnTo>
                  <a:lnTo>
                    <a:pt x="1728" y="11915"/>
                  </a:lnTo>
                  <a:cubicBezTo>
                    <a:pt x="1724" y="11918"/>
                    <a:pt x="1722" y="11918"/>
                    <a:pt x="1719" y="11918"/>
                  </a:cubicBezTo>
                  <a:cubicBezTo>
                    <a:pt x="1717" y="11917"/>
                    <a:pt x="1714" y="11915"/>
                    <a:pt x="1714" y="11913"/>
                  </a:cubicBezTo>
                  <a:cubicBezTo>
                    <a:pt x="1713" y="11910"/>
                    <a:pt x="1713" y="11909"/>
                    <a:pt x="1713" y="11907"/>
                  </a:cubicBezTo>
                  <a:lnTo>
                    <a:pt x="1713" y="11902"/>
                  </a:lnTo>
                  <a:lnTo>
                    <a:pt x="1708" y="11887"/>
                  </a:lnTo>
                  <a:cubicBezTo>
                    <a:pt x="1706" y="11878"/>
                    <a:pt x="1704" y="11866"/>
                    <a:pt x="1702" y="11856"/>
                  </a:cubicBezTo>
                  <a:cubicBezTo>
                    <a:pt x="1697" y="11832"/>
                    <a:pt x="1692" y="11807"/>
                    <a:pt x="1687" y="11783"/>
                  </a:cubicBezTo>
                  <a:cubicBezTo>
                    <a:pt x="1677" y="11731"/>
                    <a:pt x="1666" y="11682"/>
                    <a:pt x="1658" y="11633"/>
                  </a:cubicBezTo>
                  <a:cubicBezTo>
                    <a:pt x="1578" y="11235"/>
                    <a:pt x="1504" y="10866"/>
                    <a:pt x="1436" y="10523"/>
                  </a:cubicBezTo>
                  <a:cubicBezTo>
                    <a:pt x="1161" y="9152"/>
                    <a:pt x="962" y="8207"/>
                    <a:pt x="806" y="7557"/>
                  </a:cubicBezTo>
                  <a:cubicBezTo>
                    <a:pt x="528" y="6395"/>
                    <a:pt x="389" y="6178"/>
                    <a:pt x="202" y="6178"/>
                  </a:cubicBezTo>
                  <a:cubicBezTo>
                    <a:pt x="180" y="6178"/>
                    <a:pt x="157" y="6181"/>
                    <a:pt x="134" y="6186"/>
                  </a:cubicBezTo>
                  <a:cubicBezTo>
                    <a:pt x="0" y="6213"/>
                    <a:pt x="102" y="7264"/>
                    <a:pt x="366" y="8933"/>
                  </a:cubicBezTo>
                  <a:cubicBezTo>
                    <a:pt x="498" y="9767"/>
                    <a:pt x="667" y="10757"/>
                    <a:pt x="870" y="11848"/>
                  </a:cubicBezTo>
                  <a:cubicBezTo>
                    <a:pt x="877" y="11882"/>
                    <a:pt x="882" y="11917"/>
                    <a:pt x="890" y="11951"/>
                  </a:cubicBezTo>
                  <a:lnTo>
                    <a:pt x="898" y="12001"/>
                  </a:lnTo>
                  <a:lnTo>
                    <a:pt x="911" y="12060"/>
                  </a:lnTo>
                  <a:lnTo>
                    <a:pt x="918" y="12091"/>
                  </a:lnTo>
                  <a:lnTo>
                    <a:pt x="920" y="12102"/>
                  </a:lnTo>
                  <a:lnTo>
                    <a:pt x="923" y="12114"/>
                  </a:lnTo>
                  <a:lnTo>
                    <a:pt x="930" y="12139"/>
                  </a:lnTo>
                  <a:lnTo>
                    <a:pt x="944" y="12188"/>
                  </a:lnTo>
                  <a:lnTo>
                    <a:pt x="957" y="12236"/>
                  </a:lnTo>
                  <a:lnTo>
                    <a:pt x="966" y="12261"/>
                  </a:lnTo>
                  <a:lnTo>
                    <a:pt x="976" y="12285"/>
                  </a:lnTo>
                  <a:lnTo>
                    <a:pt x="993" y="12332"/>
                  </a:lnTo>
                  <a:cubicBezTo>
                    <a:pt x="999" y="12348"/>
                    <a:pt x="1006" y="12363"/>
                    <a:pt x="1013" y="12377"/>
                  </a:cubicBezTo>
                  <a:cubicBezTo>
                    <a:pt x="1020" y="12392"/>
                    <a:pt x="1026" y="12408"/>
                    <a:pt x="1035" y="12423"/>
                  </a:cubicBezTo>
                  <a:cubicBezTo>
                    <a:pt x="1051" y="12452"/>
                    <a:pt x="1065" y="12482"/>
                    <a:pt x="1084" y="12509"/>
                  </a:cubicBezTo>
                  <a:cubicBezTo>
                    <a:pt x="1094" y="12522"/>
                    <a:pt x="1101" y="12537"/>
                    <a:pt x="1111" y="12549"/>
                  </a:cubicBezTo>
                  <a:lnTo>
                    <a:pt x="1140" y="12587"/>
                  </a:lnTo>
                  <a:cubicBezTo>
                    <a:pt x="1150" y="12600"/>
                    <a:pt x="1161" y="12611"/>
                    <a:pt x="1171" y="12623"/>
                  </a:cubicBezTo>
                  <a:cubicBezTo>
                    <a:pt x="1182" y="12634"/>
                    <a:pt x="1193" y="12648"/>
                    <a:pt x="1203" y="12658"/>
                  </a:cubicBezTo>
                  <a:cubicBezTo>
                    <a:pt x="1226" y="12680"/>
                    <a:pt x="1250" y="12701"/>
                    <a:pt x="1274" y="12719"/>
                  </a:cubicBezTo>
                  <a:cubicBezTo>
                    <a:pt x="1299" y="12739"/>
                    <a:pt x="1326" y="12753"/>
                    <a:pt x="1353" y="12771"/>
                  </a:cubicBezTo>
                  <a:cubicBezTo>
                    <a:pt x="1366" y="12779"/>
                    <a:pt x="1381" y="12785"/>
                    <a:pt x="1395" y="12793"/>
                  </a:cubicBezTo>
                  <a:lnTo>
                    <a:pt x="1414" y="12803"/>
                  </a:lnTo>
                  <a:lnTo>
                    <a:pt x="1436" y="12811"/>
                  </a:lnTo>
                  <a:cubicBezTo>
                    <a:pt x="1494" y="12834"/>
                    <a:pt x="1554" y="12852"/>
                    <a:pt x="1617" y="12859"/>
                  </a:cubicBezTo>
                  <a:cubicBezTo>
                    <a:pt x="1647" y="12864"/>
                    <a:pt x="1678" y="12866"/>
                    <a:pt x="1709" y="12866"/>
                  </a:cubicBezTo>
                  <a:cubicBezTo>
                    <a:pt x="1804" y="12866"/>
                    <a:pt x="1899" y="12846"/>
                    <a:pt x="1987" y="12807"/>
                  </a:cubicBezTo>
                  <a:cubicBezTo>
                    <a:pt x="2102" y="12756"/>
                    <a:pt x="2208" y="12676"/>
                    <a:pt x="2295" y="12567"/>
                  </a:cubicBezTo>
                  <a:cubicBezTo>
                    <a:pt x="2340" y="12513"/>
                    <a:pt x="2379" y="12454"/>
                    <a:pt x="2415" y="12391"/>
                  </a:cubicBezTo>
                  <a:lnTo>
                    <a:pt x="2440" y="12343"/>
                  </a:lnTo>
                  <a:cubicBezTo>
                    <a:pt x="2449" y="12327"/>
                    <a:pt x="2456" y="12309"/>
                    <a:pt x="2465" y="12293"/>
                  </a:cubicBezTo>
                  <a:cubicBezTo>
                    <a:pt x="2472" y="12277"/>
                    <a:pt x="2480" y="12259"/>
                    <a:pt x="2487" y="12243"/>
                  </a:cubicBezTo>
                  <a:cubicBezTo>
                    <a:pt x="2494" y="12227"/>
                    <a:pt x="2502" y="12208"/>
                    <a:pt x="2507" y="12194"/>
                  </a:cubicBezTo>
                  <a:cubicBezTo>
                    <a:pt x="2542" y="12103"/>
                    <a:pt x="2568" y="12011"/>
                    <a:pt x="2589" y="11917"/>
                  </a:cubicBezTo>
                  <a:cubicBezTo>
                    <a:pt x="2595" y="11893"/>
                    <a:pt x="2599" y="11870"/>
                    <a:pt x="2603" y="11844"/>
                  </a:cubicBezTo>
                  <a:lnTo>
                    <a:pt x="2612" y="11786"/>
                  </a:lnTo>
                  <a:cubicBezTo>
                    <a:pt x="2619" y="11749"/>
                    <a:pt x="2626" y="11713"/>
                    <a:pt x="2631" y="11676"/>
                  </a:cubicBezTo>
                  <a:cubicBezTo>
                    <a:pt x="2644" y="11601"/>
                    <a:pt x="2657" y="11526"/>
                    <a:pt x="2670" y="11452"/>
                  </a:cubicBezTo>
                  <a:cubicBezTo>
                    <a:pt x="2684" y="11377"/>
                    <a:pt x="2697" y="11303"/>
                    <a:pt x="2711" y="11227"/>
                  </a:cubicBezTo>
                  <a:cubicBezTo>
                    <a:pt x="2724" y="11151"/>
                    <a:pt x="2739" y="11076"/>
                    <a:pt x="2751" y="11000"/>
                  </a:cubicBezTo>
                  <a:cubicBezTo>
                    <a:pt x="2808" y="10696"/>
                    <a:pt x="2866" y="10390"/>
                    <a:pt x="2929" y="10081"/>
                  </a:cubicBezTo>
                  <a:cubicBezTo>
                    <a:pt x="3074" y="9356"/>
                    <a:pt x="3232" y="8614"/>
                    <a:pt x="3405" y="7864"/>
                  </a:cubicBezTo>
                  <a:cubicBezTo>
                    <a:pt x="3426" y="7771"/>
                    <a:pt x="3448" y="7676"/>
                    <a:pt x="3470" y="7583"/>
                  </a:cubicBezTo>
                  <a:cubicBezTo>
                    <a:pt x="3492" y="7488"/>
                    <a:pt x="3514" y="7395"/>
                    <a:pt x="3538" y="7300"/>
                  </a:cubicBezTo>
                  <a:lnTo>
                    <a:pt x="3605" y="7019"/>
                  </a:lnTo>
                  <a:lnTo>
                    <a:pt x="3624" y="6947"/>
                  </a:lnTo>
                  <a:lnTo>
                    <a:pt x="3631" y="6912"/>
                  </a:lnTo>
                  <a:lnTo>
                    <a:pt x="3634" y="6903"/>
                  </a:lnTo>
                  <a:lnTo>
                    <a:pt x="3636" y="6898"/>
                  </a:lnTo>
                  <a:lnTo>
                    <a:pt x="3636" y="6897"/>
                  </a:lnTo>
                  <a:lnTo>
                    <a:pt x="3636" y="6895"/>
                  </a:lnTo>
                  <a:cubicBezTo>
                    <a:pt x="3636" y="6888"/>
                    <a:pt x="3637" y="6882"/>
                    <a:pt x="3637" y="6876"/>
                  </a:cubicBezTo>
                  <a:cubicBezTo>
                    <a:pt x="3640" y="6863"/>
                    <a:pt x="3643" y="6848"/>
                    <a:pt x="3651" y="6833"/>
                  </a:cubicBezTo>
                  <a:cubicBezTo>
                    <a:pt x="3658" y="6818"/>
                    <a:pt x="3672" y="6805"/>
                    <a:pt x="3688" y="6802"/>
                  </a:cubicBezTo>
                  <a:cubicBezTo>
                    <a:pt x="3690" y="6801"/>
                    <a:pt x="3692" y="6801"/>
                    <a:pt x="3694" y="6801"/>
                  </a:cubicBezTo>
                  <a:cubicBezTo>
                    <a:pt x="3708" y="6801"/>
                    <a:pt x="3722" y="6809"/>
                    <a:pt x="3731" y="6820"/>
                  </a:cubicBezTo>
                  <a:cubicBezTo>
                    <a:pt x="3742" y="6832"/>
                    <a:pt x="3750" y="6848"/>
                    <a:pt x="3759" y="6865"/>
                  </a:cubicBezTo>
                  <a:lnTo>
                    <a:pt x="3766" y="6879"/>
                  </a:lnTo>
                  <a:cubicBezTo>
                    <a:pt x="3766" y="6880"/>
                    <a:pt x="3767" y="6880"/>
                    <a:pt x="3767" y="6882"/>
                  </a:cubicBezTo>
                  <a:lnTo>
                    <a:pt x="3772" y="6901"/>
                  </a:lnTo>
                  <a:lnTo>
                    <a:pt x="3785" y="6935"/>
                  </a:lnTo>
                  <a:lnTo>
                    <a:pt x="3833" y="7075"/>
                  </a:lnTo>
                  <a:cubicBezTo>
                    <a:pt x="3865" y="7167"/>
                    <a:pt x="3898" y="7260"/>
                    <a:pt x="3928" y="7354"/>
                  </a:cubicBezTo>
                  <a:cubicBezTo>
                    <a:pt x="3992" y="7540"/>
                    <a:pt x="4056" y="7726"/>
                    <a:pt x="4119" y="7911"/>
                  </a:cubicBezTo>
                  <a:cubicBezTo>
                    <a:pt x="4247" y="8282"/>
                    <a:pt x="4372" y="8652"/>
                    <a:pt x="4497" y="9019"/>
                  </a:cubicBezTo>
                  <a:cubicBezTo>
                    <a:pt x="4513" y="9065"/>
                    <a:pt x="4528" y="9110"/>
                    <a:pt x="4544" y="9158"/>
                  </a:cubicBezTo>
                  <a:lnTo>
                    <a:pt x="4567" y="9226"/>
                  </a:lnTo>
                  <a:lnTo>
                    <a:pt x="4580" y="9262"/>
                  </a:lnTo>
                  <a:lnTo>
                    <a:pt x="4593" y="9299"/>
                  </a:lnTo>
                  <a:cubicBezTo>
                    <a:pt x="4628" y="9399"/>
                    <a:pt x="4669" y="9497"/>
                    <a:pt x="4717" y="9594"/>
                  </a:cubicBezTo>
                  <a:cubicBezTo>
                    <a:pt x="4766" y="9690"/>
                    <a:pt x="4823" y="9787"/>
                    <a:pt x="4892" y="9879"/>
                  </a:cubicBezTo>
                  <a:cubicBezTo>
                    <a:pt x="4962" y="9973"/>
                    <a:pt x="5047" y="10062"/>
                    <a:pt x="5158" y="10135"/>
                  </a:cubicBezTo>
                  <a:cubicBezTo>
                    <a:pt x="5214" y="10172"/>
                    <a:pt x="5275" y="10202"/>
                    <a:pt x="5343" y="10223"/>
                  </a:cubicBezTo>
                  <a:cubicBezTo>
                    <a:pt x="5409" y="10245"/>
                    <a:pt x="5479" y="10258"/>
                    <a:pt x="5549" y="10259"/>
                  </a:cubicBezTo>
                  <a:cubicBezTo>
                    <a:pt x="5554" y="10259"/>
                    <a:pt x="5558" y="10259"/>
                    <a:pt x="5563" y="10259"/>
                  </a:cubicBezTo>
                  <a:cubicBezTo>
                    <a:pt x="5627" y="10259"/>
                    <a:pt x="5691" y="10252"/>
                    <a:pt x="5753" y="10236"/>
                  </a:cubicBezTo>
                  <a:cubicBezTo>
                    <a:pt x="5821" y="10218"/>
                    <a:pt x="5885" y="10191"/>
                    <a:pt x="5942" y="10157"/>
                  </a:cubicBezTo>
                  <a:cubicBezTo>
                    <a:pt x="6058" y="10087"/>
                    <a:pt x="6145" y="9994"/>
                    <a:pt x="6211" y="9900"/>
                  </a:cubicBezTo>
                  <a:cubicBezTo>
                    <a:pt x="6278" y="9806"/>
                    <a:pt x="6328" y="9710"/>
                    <a:pt x="6368" y="9613"/>
                  </a:cubicBezTo>
                  <a:cubicBezTo>
                    <a:pt x="6406" y="9523"/>
                    <a:pt x="6436" y="9434"/>
                    <a:pt x="6462" y="9346"/>
                  </a:cubicBezTo>
                  <a:cubicBezTo>
                    <a:pt x="6476" y="9301"/>
                    <a:pt x="6487" y="9256"/>
                    <a:pt x="6497" y="9212"/>
                  </a:cubicBezTo>
                  <a:cubicBezTo>
                    <a:pt x="6508" y="9170"/>
                    <a:pt x="6517" y="9130"/>
                    <a:pt x="6527" y="9088"/>
                  </a:cubicBezTo>
                  <a:cubicBezTo>
                    <a:pt x="6568" y="8921"/>
                    <a:pt x="6608" y="8757"/>
                    <a:pt x="6648" y="8594"/>
                  </a:cubicBezTo>
                  <a:cubicBezTo>
                    <a:pt x="6726" y="8267"/>
                    <a:pt x="6805" y="7945"/>
                    <a:pt x="6880" y="7629"/>
                  </a:cubicBezTo>
                  <a:cubicBezTo>
                    <a:pt x="6956" y="7314"/>
                    <a:pt x="7030" y="7005"/>
                    <a:pt x="7102" y="6703"/>
                  </a:cubicBezTo>
                  <a:cubicBezTo>
                    <a:pt x="7139" y="6555"/>
                    <a:pt x="7174" y="6388"/>
                    <a:pt x="7212" y="6289"/>
                  </a:cubicBezTo>
                  <a:cubicBezTo>
                    <a:pt x="7228" y="6245"/>
                    <a:pt x="7249" y="6202"/>
                    <a:pt x="7277" y="6165"/>
                  </a:cubicBezTo>
                  <a:cubicBezTo>
                    <a:pt x="7306" y="6127"/>
                    <a:pt x="7344" y="6095"/>
                    <a:pt x="7390" y="6081"/>
                  </a:cubicBezTo>
                  <a:cubicBezTo>
                    <a:pt x="7413" y="6072"/>
                    <a:pt x="7437" y="6068"/>
                    <a:pt x="7462" y="6068"/>
                  </a:cubicBezTo>
                  <a:cubicBezTo>
                    <a:pt x="7469" y="6068"/>
                    <a:pt x="7476" y="6068"/>
                    <a:pt x="7483" y="6069"/>
                  </a:cubicBezTo>
                  <a:cubicBezTo>
                    <a:pt x="7516" y="6071"/>
                    <a:pt x="7546" y="6084"/>
                    <a:pt x="7572" y="6101"/>
                  </a:cubicBezTo>
                  <a:cubicBezTo>
                    <a:pt x="7623" y="6136"/>
                    <a:pt x="7661" y="6189"/>
                    <a:pt x="7690" y="6245"/>
                  </a:cubicBezTo>
                  <a:cubicBezTo>
                    <a:pt x="7696" y="6258"/>
                    <a:pt x="7703" y="6273"/>
                    <a:pt x="7709" y="6288"/>
                  </a:cubicBezTo>
                  <a:cubicBezTo>
                    <a:pt x="7712" y="6296"/>
                    <a:pt x="7714" y="6301"/>
                    <a:pt x="7719" y="6311"/>
                  </a:cubicBezTo>
                  <a:cubicBezTo>
                    <a:pt x="7723" y="6320"/>
                    <a:pt x="7725" y="6329"/>
                    <a:pt x="7729" y="6340"/>
                  </a:cubicBezTo>
                  <a:cubicBezTo>
                    <a:pt x="7743" y="6380"/>
                    <a:pt x="7755" y="6420"/>
                    <a:pt x="7766" y="6461"/>
                  </a:cubicBezTo>
                  <a:cubicBezTo>
                    <a:pt x="7786" y="6543"/>
                    <a:pt x="7799" y="6628"/>
                    <a:pt x="7806" y="6710"/>
                  </a:cubicBezTo>
                  <a:cubicBezTo>
                    <a:pt x="7811" y="6801"/>
                    <a:pt x="7819" y="6891"/>
                    <a:pt x="7824" y="6978"/>
                  </a:cubicBezTo>
                  <a:cubicBezTo>
                    <a:pt x="7830" y="7068"/>
                    <a:pt x="7840" y="7155"/>
                    <a:pt x="7848" y="7242"/>
                  </a:cubicBezTo>
                  <a:cubicBezTo>
                    <a:pt x="7857" y="7330"/>
                    <a:pt x="7868" y="7414"/>
                    <a:pt x="7879" y="7499"/>
                  </a:cubicBezTo>
                  <a:cubicBezTo>
                    <a:pt x="7883" y="7541"/>
                    <a:pt x="7891" y="7583"/>
                    <a:pt x="7896" y="7624"/>
                  </a:cubicBezTo>
                  <a:cubicBezTo>
                    <a:pt x="7902" y="7665"/>
                    <a:pt x="7908" y="7706"/>
                    <a:pt x="7915" y="7746"/>
                  </a:cubicBezTo>
                  <a:cubicBezTo>
                    <a:pt x="8021" y="8396"/>
                    <a:pt x="8182" y="8950"/>
                    <a:pt x="8346" y="9396"/>
                  </a:cubicBezTo>
                  <a:cubicBezTo>
                    <a:pt x="8512" y="9842"/>
                    <a:pt x="8675" y="10179"/>
                    <a:pt x="8797" y="10404"/>
                  </a:cubicBezTo>
                  <a:cubicBezTo>
                    <a:pt x="8857" y="10516"/>
                    <a:pt x="8910" y="10599"/>
                    <a:pt x="8947" y="10656"/>
                  </a:cubicBezTo>
                  <a:cubicBezTo>
                    <a:pt x="8981" y="10709"/>
                    <a:pt x="9004" y="10736"/>
                    <a:pt x="9011" y="10736"/>
                  </a:cubicBezTo>
                  <a:cubicBezTo>
                    <a:pt x="9012" y="10736"/>
                    <a:pt x="9012" y="10736"/>
                    <a:pt x="9012" y="10736"/>
                  </a:cubicBezTo>
                  <a:cubicBezTo>
                    <a:pt x="9045" y="10717"/>
                    <a:pt x="9065" y="10688"/>
                    <a:pt x="9071" y="10647"/>
                  </a:cubicBezTo>
                  <a:cubicBezTo>
                    <a:pt x="9072" y="10651"/>
                    <a:pt x="9075" y="10655"/>
                    <a:pt x="9077" y="10657"/>
                  </a:cubicBezTo>
                  <a:lnTo>
                    <a:pt x="9103" y="10700"/>
                  </a:lnTo>
                  <a:cubicBezTo>
                    <a:pt x="9113" y="10715"/>
                    <a:pt x="9121" y="10728"/>
                    <a:pt x="9130" y="10742"/>
                  </a:cubicBezTo>
                  <a:cubicBezTo>
                    <a:pt x="9149" y="10769"/>
                    <a:pt x="9168" y="10797"/>
                    <a:pt x="9188" y="10824"/>
                  </a:cubicBezTo>
                  <a:cubicBezTo>
                    <a:pt x="9207" y="10851"/>
                    <a:pt x="9226" y="10877"/>
                    <a:pt x="9244" y="10905"/>
                  </a:cubicBezTo>
                  <a:cubicBezTo>
                    <a:pt x="9263" y="10932"/>
                    <a:pt x="9282" y="10959"/>
                    <a:pt x="9302" y="10986"/>
                  </a:cubicBezTo>
                  <a:cubicBezTo>
                    <a:pt x="9323" y="11013"/>
                    <a:pt x="9342" y="11039"/>
                    <a:pt x="9362" y="11065"/>
                  </a:cubicBezTo>
                  <a:cubicBezTo>
                    <a:pt x="9383" y="11091"/>
                    <a:pt x="9404" y="11118"/>
                    <a:pt x="9426" y="11142"/>
                  </a:cubicBezTo>
                  <a:cubicBezTo>
                    <a:pt x="9594" y="11345"/>
                    <a:pt x="9779" y="11527"/>
                    <a:pt x="9976" y="11687"/>
                  </a:cubicBezTo>
                  <a:cubicBezTo>
                    <a:pt x="10173" y="11847"/>
                    <a:pt x="10386" y="11983"/>
                    <a:pt x="10607" y="12089"/>
                  </a:cubicBezTo>
                  <a:cubicBezTo>
                    <a:pt x="10829" y="12193"/>
                    <a:pt x="11061" y="12267"/>
                    <a:pt x="11295" y="12300"/>
                  </a:cubicBezTo>
                  <a:cubicBezTo>
                    <a:pt x="11387" y="12312"/>
                    <a:pt x="11479" y="12319"/>
                    <a:pt x="11571" y="12319"/>
                  </a:cubicBezTo>
                  <a:cubicBezTo>
                    <a:pt x="11710" y="12319"/>
                    <a:pt x="11846" y="12304"/>
                    <a:pt x="11976" y="12277"/>
                  </a:cubicBezTo>
                  <a:cubicBezTo>
                    <a:pt x="12191" y="12231"/>
                    <a:pt x="12391" y="12154"/>
                    <a:pt x="12565" y="12053"/>
                  </a:cubicBezTo>
                  <a:cubicBezTo>
                    <a:pt x="12741" y="11955"/>
                    <a:pt x="12892" y="11835"/>
                    <a:pt x="13025" y="11713"/>
                  </a:cubicBezTo>
                  <a:cubicBezTo>
                    <a:pt x="13159" y="11591"/>
                    <a:pt x="13273" y="11462"/>
                    <a:pt x="13374" y="11335"/>
                  </a:cubicBezTo>
                  <a:cubicBezTo>
                    <a:pt x="13475" y="11209"/>
                    <a:pt x="13560" y="11086"/>
                    <a:pt x="13637" y="10968"/>
                  </a:cubicBezTo>
                  <a:cubicBezTo>
                    <a:pt x="13713" y="10849"/>
                    <a:pt x="13779" y="10737"/>
                    <a:pt x="13837" y="10631"/>
                  </a:cubicBezTo>
                  <a:cubicBezTo>
                    <a:pt x="13895" y="10527"/>
                    <a:pt x="13945" y="10431"/>
                    <a:pt x="13988" y="10341"/>
                  </a:cubicBezTo>
                  <a:cubicBezTo>
                    <a:pt x="14076" y="10166"/>
                    <a:pt x="14136" y="10027"/>
                    <a:pt x="14174" y="9930"/>
                  </a:cubicBezTo>
                  <a:cubicBezTo>
                    <a:pt x="14216" y="9847"/>
                    <a:pt x="14230" y="9793"/>
                    <a:pt x="14221" y="9789"/>
                  </a:cubicBezTo>
                  <a:cubicBezTo>
                    <a:pt x="14203" y="9780"/>
                    <a:pt x="14184" y="9776"/>
                    <a:pt x="14166" y="9776"/>
                  </a:cubicBezTo>
                  <a:cubicBezTo>
                    <a:pt x="14089" y="9776"/>
                    <a:pt x="14015" y="9853"/>
                    <a:pt x="13935" y="9973"/>
                  </a:cubicBezTo>
                  <a:cubicBezTo>
                    <a:pt x="13887" y="10046"/>
                    <a:pt x="13835" y="10136"/>
                    <a:pt x="13780" y="10234"/>
                  </a:cubicBezTo>
                  <a:cubicBezTo>
                    <a:pt x="13725" y="10333"/>
                    <a:pt x="13665" y="10440"/>
                    <a:pt x="13597" y="10544"/>
                  </a:cubicBezTo>
                  <a:cubicBezTo>
                    <a:pt x="13703" y="10340"/>
                    <a:pt x="13780" y="10151"/>
                    <a:pt x="13821" y="10008"/>
                  </a:cubicBezTo>
                  <a:cubicBezTo>
                    <a:pt x="13862" y="9867"/>
                    <a:pt x="13868" y="9771"/>
                    <a:pt x="13826" y="9749"/>
                  </a:cubicBezTo>
                  <a:cubicBezTo>
                    <a:pt x="13826" y="9749"/>
                    <a:pt x="13825" y="9749"/>
                    <a:pt x="13825" y="9749"/>
                  </a:cubicBezTo>
                  <a:cubicBezTo>
                    <a:pt x="13815" y="9749"/>
                    <a:pt x="13781" y="9811"/>
                    <a:pt x="13725" y="9919"/>
                  </a:cubicBezTo>
                  <a:cubicBezTo>
                    <a:pt x="13667" y="10030"/>
                    <a:pt x="13586" y="10191"/>
                    <a:pt x="13483" y="10382"/>
                  </a:cubicBezTo>
                  <a:cubicBezTo>
                    <a:pt x="13379" y="10571"/>
                    <a:pt x="13250" y="10793"/>
                    <a:pt x="13089" y="11013"/>
                  </a:cubicBezTo>
                  <a:cubicBezTo>
                    <a:pt x="12928" y="11233"/>
                    <a:pt x="12730" y="11452"/>
                    <a:pt x="12493" y="11622"/>
                  </a:cubicBezTo>
                  <a:cubicBezTo>
                    <a:pt x="12374" y="11706"/>
                    <a:pt x="12246" y="11778"/>
                    <a:pt x="12108" y="11831"/>
                  </a:cubicBezTo>
                  <a:cubicBezTo>
                    <a:pt x="12091" y="11839"/>
                    <a:pt x="12074" y="11843"/>
                    <a:pt x="12055" y="11850"/>
                  </a:cubicBezTo>
                  <a:lnTo>
                    <a:pt x="12004" y="11867"/>
                  </a:lnTo>
                  <a:lnTo>
                    <a:pt x="11950" y="11882"/>
                  </a:lnTo>
                  <a:cubicBezTo>
                    <a:pt x="11933" y="11887"/>
                    <a:pt x="11915" y="11893"/>
                    <a:pt x="11896" y="11896"/>
                  </a:cubicBezTo>
                  <a:cubicBezTo>
                    <a:pt x="11823" y="11913"/>
                    <a:pt x="11751" y="11924"/>
                    <a:pt x="11677" y="11931"/>
                  </a:cubicBezTo>
                  <a:cubicBezTo>
                    <a:pt x="11627" y="11935"/>
                    <a:pt x="11577" y="11938"/>
                    <a:pt x="11527" y="11938"/>
                  </a:cubicBezTo>
                  <a:cubicBezTo>
                    <a:pt x="11503" y="11938"/>
                    <a:pt x="11479" y="11937"/>
                    <a:pt x="11455" y="11936"/>
                  </a:cubicBezTo>
                  <a:cubicBezTo>
                    <a:pt x="11381" y="11930"/>
                    <a:pt x="11306" y="11924"/>
                    <a:pt x="11231" y="11909"/>
                  </a:cubicBezTo>
                  <a:cubicBezTo>
                    <a:pt x="11157" y="11894"/>
                    <a:pt x="11085" y="11878"/>
                    <a:pt x="11013" y="11855"/>
                  </a:cubicBezTo>
                  <a:cubicBezTo>
                    <a:pt x="10996" y="11850"/>
                    <a:pt x="10978" y="11844"/>
                    <a:pt x="10960" y="11838"/>
                  </a:cubicBezTo>
                  <a:cubicBezTo>
                    <a:pt x="10943" y="11831"/>
                    <a:pt x="10925" y="11826"/>
                    <a:pt x="10908" y="11818"/>
                  </a:cubicBezTo>
                  <a:cubicBezTo>
                    <a:pt x="10873" y="11806"/>
                    <a:pt x="10838" y="11792"/>
                    <a:pt x="10804" y="11778"/>
                  </a:cubicBezTo>
                  <a:cubicBezTo>
                    <a:pt x="10736" y="11749"/>
                    <a:pt x="10670" y="11715"/>
                    <a:pt x="10605" y="11681"/>
                  </a:cubicBezTo>
                  <a:cubicBezTo>
                    <a:pt x="10543" y="11645"/>
                    <a:pt x="10480" y="11609"/>
                    <a:pt x="10422" y="11570"/>
                  </a:cubicBezTo>
                  <a:cubicBezTo>
                    <a:pt x="10303" y="11494"/>
                    <a:pt x="10195" y="11409"/>
                    <a:pt x="10097" y="11324"/>
                  </a:cubicBezTo>
                  <a:cubicBezTo>
                    <a:pt x="9902" y="11156"/>
                    <a:pt x="9749" y="10983"/>
                    <a:pt x="9641" y="10838"/>
                  </a:cubicBezTo>
                  <a:cubicBezTo>
                    <a:pt x="9609" y="10796"/>
                    <a:pt x="9578" y="10753"/>
                    <a:pt x="9549" y="10709"/>
                  </a:cubicBezTo>
                  <a:cubicBezTo>
                    <a:pt x="9519" y="10664"/>
                    <a:pt x="9490" y="10621"/>
                    <a:pt x="9461" y="10577"/>
                  </a:cubicBezTo>
                  <a:cubicBezTo>
                    <a:pt x="9431" y="10534"/>
                    <a:pt x="9406" y="10489"/>
                    <a:pt x="9380" y="10443"/>
                  </a:cubicBezTo>
                  <a:cubicBezTo>
                    <a:pt x="9353" y="10399"/>
                    <a:pt x="9326" y="10354"/>
                    <a:pt x="9300" y="10309"/>
                  </a:cubicBezTo>
                  <a:lnTo>
                    <a:pt x="9228" y="10173"/>
                  </a:lnTo>
                  <a:cubicBezTo>
                    <a:pt x="9205" y="10126"/>
                    <a:pt x="9179" y="10082"/>
                    <a:pt x="9158" y="10035"/>
                  </a:cubicBezTo>
                  <a:cubicBezTo>
                    <a:pt x="9137" y="9989"/>
                    <a:pt x="9115" y="9943"/>
                    <a:pt x="9094" y="9898"/>
                  </a:cubicBezTo>
                  <a:cubicBezTo>
                    <a:pt x="9083" y="9874"/>
                    <a:pt x="9072" y="9851"/>
                    <a:pt x="9063" y="9828"/>
                  </a:cubicBezTo>
                  <a:cubicBezTo>
                    <a:pt x="9053" y="9803"/>
                    <a:pt x="9044" y="9781"/>
                    <a:pt x="9035" y="9758"/>
                  </a:cubicBezTo>
                  <a:cubicBezTo>
                    <a:pt x="8881" y="9384"/>
                    <a:pt x="8771" y="9003"/>
                    <a:pt x="8697" y="8627"/>
                  </a:cubicBezTo>
                  <a:cubicBezTo>
                    <a:pt x="8623" y="8250"/>
                    <a:pt x="8583" y="7878"/>
                    <a:pt x="8568" y="7514"/>
                  </a:cubicBezTo>
                  <a:cubicBezTo>
                    <a:pt x="8553" y="7150"/>
                    <a:pt x="8566" y="6796"/>
                    <a:pt x="8594" y="6455"/>
                  </a:cubicBezTo>
                  <a:cubicBezTo>
                    <a:pt x="8652" y="5768"/>
                    <a:pt x="8776" y="5128"/>
                    <a:pt x="8912" y="4526"/>
                  </a:cubicBezTo>
                  <a:cubicBezTo>
                    <a:pt x="8981" y="4226"/>
                    <a:pt x="9055" y="3936"/>
                    <a:pt x="9128" y="3653"/>
                  </a:cubicBezTo>
                  <a:cubicBezTo>
                    <a:pt x="9201" y="3372"/>
                    <a:pt x="9275" y="3099"/>
                    <a:pt x="9346" y="2832"/>
                  </a:cubicBezTo>
                  <a:cubicBezTo>
                    <a:pt x="9378" y="2712"/>
                    <a:pt x="9410" y="2594"/>
                    <a:pt x="9442" y="2477"/>
                  </a:cubicBezTo>
                  <a:cubicBezTo>
                    <a:pt x="9472" y="2360"/>
                    <a:pt x="9503" y="2250"/>
                    <a:pt x="9535" y="2143"/>
                  </a:cubicBezTo>
                  <a:cubicBezTo>
                    <a:pt x="9600" y="1929"/>
                    <a:pt x="9672" y="1731"/>
                    <a:pt x="9754" y="1558"/>
                  </a:cubicBezTo>
                  <a:cubicBezTo>
                    <a:pt x="9796" y="1472"/>
                    <a:pt x="9841" y="1392"/>
                    <a:pt x="9889" y="1320"/>
                  </a:cubicBezTo>
                  <a:cubicBezTo>
                    <a:pt x="9937" y="1247"/>
                    <a:pt x="9988" y="1182"/>
                    <a:pt x="10040" y="1127"/>
                  </a:cubicBezTo>
                  <a:cubicBezTo>
                    <a:pt x="10094" y="1070"/>
                    <a:pt x="10151" y="1021"/>
                    <a:pt x="10208" y="981"/>
                  </a:cubicBezTo>
                  <a:cubicBezTo>
                    <a:pt x="10223" y="971"/>
                    <a:pt x="10238" y="962"/>
                    <a:pt x="10253" y="951"/>
                  </a:cubicBezTo>
                  <a:cubicBezTo>
                    <a:pt x="10267" y="942"/>
                    <a:pt x="10283" y="934"/>
                    <a:pt x="10298" y="926"/>
                  </a:cubicBezTo>
                  <a:cubicBezTo>
                    <a:pt x="10313" y="919"/>
                    <a:pt x="10328" y="912"/>
                    <a:pt x="10342" y="903"/>
                  </a:cubicBezTo>
                  <a:cubicBezTo>
                    <a:pt x="10350" y="899"/>
                    <a:pt x="10357" y="897"/>
                    <a:pt x="10366" y="893"/>
                  </a:cubicBezTo>
                  <a:lnTo>
                    <a:pt x="10388" y="885"/>
                  </a:lnTo>
                  <a:cubicBezTo>
                    <a:pt x="10448" y="860"/>
                    <a:pt x="10511" y="843"/>
                    <a:pt x="10575" y="833"/>
                  </a:cubicBezTo>
                  <a:cubicBezTo>
                    <a:pt x="10623" y="826"/>
                    <a:pt x="10672" y="823"/>
                    <a:pt x="10722" y="823"/>
                  </a:cubicBezTo>
                  <a:cubicBezTo>
                    <a:pt x="10737" y="823"/>
                    <a:pt x="10752" y="823"/>
                    <a:pt x="10766" y="824"/>
                  </a:cubicBezTo>
                  <a:cubicBezTo>
                    <a:pt x="10831" y="828"/>
                    <a:pt x="10895" y="838"/>
                    <a:pt x="10959" y="853"/>
                  </a:cubicBezTo>
                  <a:cubicBezTo>
                    <a:pt x="11022" y="869"/>
                    <a:pt x="11085" y="887"/>
                    <a:pt x="11146" y="912"/>
                  </a:cubicBezTo>
                  <a:cubicBezTo>
                    <a:pt x="11206" y="936"/>
                    <a:pt x="11265" y="963"/>
                    <a:pt x="11323" y="995"/>
                  </a:cubicBezTo>
                  <a:cubicBezTo>
                    <a:pt x="11379" y="1027"/>
                    <a:pt x="11432" y="1063"/>
                    <a:pt x="11485" y="1100"/>
                  </a:cubicBezTo>
                  <a:cubicBezTo>
                    <a:pt x="11588" y="1175"/>
                    <a:pt x="11682" y="1256"/>
                    <a:pt x="11762" y="1343"/>
                  </a:cubicBezTo>
                  <a:cubicBezTo>
                    <a:pt x="11843" y="1431"/>
                    <a:pt x="11910" y="1522"/>
                    <a:pt x="11967" y="1613"/>
                  </a:cubicBezTo>
                  <a:cubicBezTo>
                    <a:pt x="11995" y="1659"/>
                    <a:pt x="12021" y="1704"/>
                    <a:pt x="12043" y="1751"/>
                  </a:cubicBezTo>
                  <a:cubicBezTo>
                    <a:pt x="12053" y="1773"/>
                    <a:pt x="12065" y="1796"/>
                    <a:pt x="12074" y="1819"/>
                  </a:cubicBezTo>
                  <a:cubicBezTo>
                    <a:pt x="12082" y="1842"/>
                    <a:pt x="12092" y="1863"/>
                    <a:pt x="12102" y="1889"/>
                  </a:cubicBezTo>
                  <a:cubicBezTo>
                    <a:pt x="12111" y="1913"/>
                    <a:pt x="12119" y="1939"/>
                    <a:pt x="12127" y="1962"/>
                  </a:cubicBezTo>
                  <a:cubicBezTo>
                    <a:pt x="12135" y="1987"/>
                    <a:pt x="12145" y="2011"/>
                    <a:pt x="12151" y="2035"/>
                  </a:cubicBezTo>
                  <a:lnTo>
                    <a:pt x="12171" y="2107"/>
                  </a:lnTo>
                  <a:cubicBezTo>
                    <a:pt x="12176" y="2120"/>
                    <a:pt x="12178" y="2132"/>
                    <a:pt x="12182" y="2144"/>
                  </a:cubicBezTo>
                  <a:lnTo>
                    <a:pt x="12188" y="2161"/>
                  </a:lnTo>
                  <a:lnTo>
                    <a:pt x="12192" y="2180"/>
                  </a:lnTo>
                  <a:cubicBezTo>
                    <a:pt x="12203" y="2229"/>
                    <a:pt x="12211" y="2276"/>
                    <a:pt x="12222" y="2321"/>
                  </a:cubicBezTo>
                  <a:cubicBezTo>
                    <a:pt x="12231" y="2368"/>
                    <a:pt x="12237" y="2413"/>
                    <a:pt x="12246" y="2460"/>
                  </a:cubicBezTo>
                  <a:cubicBezTo>
                    <a:pt x="12269" y="2642"/>
                    <a:pt x="12279" y="2813"/>
                    <a:pt x="12281" y="2971"/>
                  </a:cubicBezTo>
                  <a:cubicBezTo>
                    <a:pt x="12280" y="3130"/>
                    <a:pt x="12278" y="3273"/>
                    <a:pt x="12269" y="3406"/>
                  </a:cubicBezTo>
                  <a:cubicBezTo>
                    <a:pt x="12254" y="3669"/>
                    <a:pt x="12235" y="3879"/>
                    <a:pt x="12227" y="4044"/>
                  </a:cubicBezTo>
                  <a:cubicBezTo>
                    <a:pt x="12224" y="4127"/>
                    <a:pt x="12222" y="4199"/>
                    <a:pt x="12224" y="4260"/>
                  </a:cubicBezTo>
                  <a:cubicBezTo>
                    <a:pt x="12225" y="4322"/>
                    <a:pt x="12229" y="4374"/>
                    <a:pt x="12237" y="4419"/>
                  </a:cubicBezTo>
                  <a:cubicBezTo>
                    <a:pt x="12265" y="4596"/>
                    <a:pt x="12343" y="4641"/>
                    <a:pt x="12456" y="4664"/>
                  </a:cubicBezTo>
                  <a:cubicBezTo>
                    <a:pt x="12458" y="4664"/>
                    <a:pt x="12461" y="4665"/>
                    <a:pt x="12463" y="4665"/>
                  </a:cubicBezTo>
                  <a:cubicBezTo>
                    <a:pt x="12495" y="4665"/>
                    <a:pt x="12535" y="4617"/>
                    <a:pt x="12582" y="4526"/>
                  </a:cubicBezTo>
                  <a:cubicBezTo>
                    <a:pt x="12632" y="4430"/>
                    <a:pt x="12689" y="4283"/>
                    <a:pt x="12750" y="4088"/>
                  </a:cubicBezTo>
                  <a:cubicBezTo>
                    <a:pt x="12811" y="3895"/>
                    <a:pt x="12874" y="3653"/>
                    <a:pt x="12920" y="3364"/>
                  </a:cubicBezTo>
                  <a:cubicBezTo>
                    <a:pt x="12944" y="3219"/>
                    <a:pt x="12963" y="3062"/>
                    <a:pt x="12973" y="2894"/>
                  </a:cubicBezTo>
                  <a:cubicBezTo>
                    <a:pt x="12985" y="2724"/>
                    <a:pt x="12983" y="2542"/>
                    <a:pt x="12967" y="2349"/>
                  </a:cubicBezTo>
                  <a:cubicBezTo>
                    <a:pt x="12962" y="2301"/>
                    <a:pt x="12957" y="2252"/>
                    <a:pt x="12952" y="2203"/>
                  </a:cubicBezTo>
                  <a:cubicBezTo>
                    <a:pt x="12947" y="2153"/>
                    <a:pt x="12936" y="2104"/>
                    <a:pt x="12929" y="2054"/>
                  </a:cubicBezTo>
                  <a:cubicBezTo>
                    <a:pt x="12925" y="2029"/>
                    <a:pt x="12920" y="2003"/>
                    <a:pt x="12915" y="1977"/>
                  </a:cubicBezTo>
                  <a:cubicBezTo>
                    <a:pt x="12909" y="1952"/>
                    <a:pt x="12903" y="1927"/>
                    <a:pt x="12898" y="1901"/>
                  </a:cubicBezTo>
                  <a:cubicBezTo>
                    <a:pt x="12891" y="1875"/>
                    <a:pt x="12886" y="1849"/>
                    <a:pt x="12879" y="1823"/>
                  </a:cubicBezTo>
                  <a:cubicBezTo>
                    <a:pt x="12876" y="1810"/>
                    <a:pt x="12872" y="1798"/>
                    <a:pt x="12870" y="1784"/>
                  </a:cubicBezTo>
                  <a:cubicBezTo>
                    <a:pt x="12865" y="1771"/>
                    <a:pt x="12861" y="1758"/>
                    <a:pt x="12858" y="1745"/>
                  </a:cubicBezTo>
                  <a:cubicBezTo>
                    <a:pt x="12842" y="1693"/>
                    <a:pt x="12826" y="1642"/>
                    <a:pt x="12810" y="1588"/>
                  </a:cubicBezTo>
                  <a:cubicBezTo>
                    <a:pt x="12789" y="1535"/>
                    <a:pt x="12769" y="1478"/>
                    <a:pt x="12745" y="1424"/>
                  </a:cubicBezTo>
                  <a:cubicBezTo>
                    <a:pt x="12697" y="1316"/>
                    <a:pt x="12641" y="1209"/>
                    <a:pt x="12575" y="1108"/>
                  </a:cubicBezTo>
                  <a:cubicBezTo>
                    <a:pt x="12510" y="1006"/>
                    <a:pt x="12436" y="907"/>
                    <a:pt x="12354" y="813"/>
                  </a:cubicBezTo>
                  <a:cubicBezTo>
                    <a:pt x="12272" y="719"/>
                    <a:pt x="12181" y="629"/>
                    <a:pt x="12082" y="546"/>
                  </a:cubicBezTo>
                  <a:cubicBezTo>
                    <a:pt x="11985" y="463"/>
                    <a:pt x="11877" y="383"/>
                    <a:pt x="11763" y="313"/>
                  </a:cubicBezTo>
                  <a:cubicBezTo>
                    <a:pt x="11647" y="243"/>
                    <a:pt x="11524" y="182"/>
                    <a:pt x="11392" y="131"/>
                  </a:cubicBezTo>
                  <a:cubicBezTo>
                    <a:pt x="11258" y="80"/>
                    <a:pt x="11118" y="42"/>
                    <a:pt x="10968" y="20"/>
                  </a:cubicBezTo>
                  <a:cubicBezTo>
                    <a:pt x="10879" y="7"/>
                    <a:pt x="10788" y="0"/>
                    <a:pt x="10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9"/>
            <p:cNvSpPr/>
            <p:nvPr/>
          </p:nvSpPr>
          <p:spPr>
            <a:xfrm>
              <a:off x="4431450" y="1573150"/>
              <a:ext cx="65175" cy="67950"/>
            </a:xfrm>
            <a:custGeom>
              <a:avLst/>
              <a:gdLst/>
              <a:ahLst/>
              <a:cxnLst/>
              <a:rect l="l" t="t" r="r" b="b"/>
              <a:pathLst>
                <a:path w="2607" h="2718" extrusionOk="0">
                  <a:moveTo>
                    <a:pt x="1132" y="0"/>
                  </a:moveTo>
                  <a:cubicBezTo>
                    <a:pt x="999" y="0"/>
                    <a:pt x="870" y="18"/>
                    <a:pt x="755" y="48"/>
                  </a:cubicBezTo>
                  <a:cubicBezTo>
                    <a:pt x="667" y="68"/>
                    <a:pt x="588" y="103"/>
                    <a:pt x="513" y="129"/>
                  </a:cubicBezTo>
                  <a:cubicBezTo>
                    <a:pt x="507" y="134"/>
                    <a:pt x="499" y="136"/>
                    <a:pt x="492" y="140"/>
                  </a:cubicBezTo>
                  <a:cubicBezTo>
                    <a:pt x="487" y="143"/>
                    <a:pt x="480" y="147"/>
                    <a:pt x="475" y="150"/>
                  </a:cubicBezTo>
                  <a:cubicBezTo>
                    <a:pt x="464" y="155"/>
                    <a:pt x="452" y="162"/>
                    <a:pt x="441" y="167"/>
                  </a:cubicBezTo>
                  <a:cubicBezTo>
                    <a:pt x="420" y="178"/>
                    <a:pt x="400" y="192"/>
                    <a:pt x="381" y="204"/>
                  </a:cubicBezTo>
                  <a:cubicBezTo>
                    <a:pt x="362" y="215"/>
                    <a:pt x="345" y="227"/>
                    <a:pt x="328" y="240"/>
                  </a:cubicBezTo>
                  <a:cubicBezTo>
                    <a:pt x="311" y="253"/>
                    <a:pt x="296" y="265"/>
                    <a:pt x="281" y="278"/>
                  </a:cubicBezTo>
                  <a:cubicBezTo>
                    <a:pt x="266" y="290"/>
                    <a:pt x="253" y="301"/>
                    <a:pt x="243" y="313"/>
                  </a:cubicBezTo>
                  <a:cubicBezTo>
                    <a:pt x="231" y="326"/>
                    <a:pt x="220" y="338"/>
                    <a:pt x="210" y="350"/>
                  </a:cubicBezTo>
                  <a:cubicBezTo>
                    <a:pt x="130" y="444"/>
                    <a:pt x="113" y="522"/>
                    <a:pt x="130" y="586"/>
                  </a:cubicBezTo>
                  <a:cubicBezTo>
                    <a:pt x="147" y="652"/>
                    <a:pt x="200" y="709"/>
                    <a:pt x="271" y="775"/>
                  </a:cubicBezTo>
                  <a:cubicBezTo>
                    <a:pt x="291" y="794"/>
                    <a:pt x="317" y="806"/>
                    <a:pt x="346" y="813"/>
                  </a:cubicBezTo>
                  <a:cubicBezTo>
                    <a:pt x="361" y="816"/>
                    <a:pt x="377" y="818"/>
                    <a:pt x="393" y="818"/>
                  </a:cubicBezTo>
                  <a:lnTo>
                    <a:pt x="446" y="818"/>
                  </a:lnTo>
                  <a:cubicBezTo>
                    <a:pt x="464" y="818"/>
                    <a:pt x="483" y="816"/>
                    <a:pt x="503" y="813"/>
                  </a:cubicBezTo>
                  <a:cubicBezTo>
                    <a:pt x="523" y="812"/>
                    <a:pt x="545" y="809"/>
                    <a:pt x="566" y="806"/>
                  </a:cubicBezTo>
                  <a:cubicBezTo>
                    <a:pt x="609" y="801"/>
                    <a:pt x="656" y="794"/>
                    <a:pt x="706" y="789"/>
                  </a:cubicBezTo>
                  <a:cubicBezTo>
                    <a:pt x="718" y="788"/>
                    <a:pt x="731" y="786"/>
                    <a:pt x="743" y="785"/>
                  </a:cubicBezTo>
                  <a:cubicBezTo>
                    <a:pt x="757" y="784"/>
                    <a:pt x="770" y="783"/>
                    <a:pt x="779" y="783"/>
                  </a:cubicBezTo>
                  <a:cubicBezTo>
                    <a:pt x="792" y="786"/>
                    <a:pt x="802" y="790"/>
                    <a:pt x="813" y="794"/>
                  </a:cubicBezTo>
                  <a:cubicBezTo>
                    <a:pt x="834" y="804"/>
                    <a:pt x="849" y="816"/>
                    <a:pt x="857" y="828"/>
                  </a:cubicBezTo>
                  <a:cubicBezTo>
                    <a:pt x="867" y="840"/>
                    <a:pt x="870" y="852"/>
                    <a:pt x="870" y="864"/>
                  </a:cubicBezTo>
                  <a:cubicBezTo>
                    <a:pt x="870" y="870"/>
                    <a:pt x="868" y="875"/>
                    <a:pt x="866" y="880"/>
                  </a:cubicBezTo>
                  <a:cubicBezTo>
                    <a:pt x="865" y="883"/>
                    <a:pt x="863" y="885"/>
                    <a:pt x="861" y="887"/>
                  </a:cubicBezTo>
                  <a:lnTo>
                    <a:pt x="854" y="895"/>
                  </a:lnTo>
                  <a:cubicBezTo>
                    <a:pt x="840" y="907"/>
                    <a:pt x="833" y="910"/>
                    <a:pt x="831" y="910"/>
                  </a:cubicBezTo>
                  <a:cubicBezTo>
                    <a:pt x="830" y="910"/>
                    <a:pt x="829" y="910"/>
                    <a:pt x="829" y="909"/>
                  </a:cubicBezTo>
                  <a:cubicBezTo>
                    <a:pt x="820" y="933"/>
                    <a:pt x="811" y="955"/>
                    <a:pt x="801" y="977"/>
                  </a:cubicBezTo>
                  <a:cubicBezTo>
                    <a:pt x="789" y="1005"/>
                    <a:pt x="779" y="1033"/>
                    <a:pt x="766" y="1063"/>
                  </a:cubicBezTo>
                  <a:cubicBezTo>
                    <a:pt x="743" y="1121"/>
                    <a:pt x="721" y="1178"/>
                    <a:pt x="698" y="1237"/>
                  </a:cubicBezTo>
                  <a:cubicBezTo>
                    <a:pt x="653" y="1355"/>
                    <a:pt x="609" y="1477"/>
                    <a:pt x="564" y="1597"/>
                  </a:cubicBezTo>
                  <a:lnTo>
                    <a:pt x="546" y="1643"/>
                  </a:lnTo>
                  <a:lnTo>
                    <a:pt x="542" y="1654"/>
                  </a:lnTo>
                  <a:lnTo>
                    <a:pt x="539" y="1659"/>
                  </a:lnTo>
                  <a:lnTo>
                    <a:pt x="538" y="1661"/>
                  </a:lnTo>
                  <a:lnTo>
                    <a:pt x="535" y="1667"/>
                  </a:lnTo>
                  <a:lnTo>
                    <a:pt x="517" y="1709"/>
                  </a:lnTo>
                  <a:cubicBezTo>
                    <a:pt x="491" y="1763"/>
                    <a:pt x="464" y="1817"/>
                    <a:pt x="438" y="1870"/>
                  </a:cubicBezTo>
                  <a:lnTo>
                    <a:pt x="401" y="1948"/>
                  </a:lnTo>
                  <a:lnTo>
                    <a:pt x="382" y="1987"/>
                  </a:lnTo>
                  <a:lnTo>
                    <a:pt x="362" y="2026"/>
                  </a:lnTo>
                  <a:cubicBezTo>
                    <a:pt x="336" y="2075"/>
                    <a:pt x="309" y="2125"/>
                    <a:pt x="285" y="2175"/>
                  </a:cubicBezTo>
                  <a:cubicBezTo>
                    <a:pt x="234" y="2268"/>
                    <a:pt x="185" y="2363"/>
                    <a:pt x="135" y="2455"/>
                  </a:cubicBezTo>
                  <a:cubicBezTo>
                    <a:pt x="89" y="2540"/>
                    <a:pt x="45" y="2623"/>
                    <a:pt x="1" y="2707"/>
                  </a:cubicBezTo>
                  <a:cubicBezTo>
                    <a:pt x="16" y="2711"/>
                    <a:pt x="30" y="2714"/>
                    <a:pt x="44" y="2717"/>
                  </a:cubicBezTo>
                  <a:cubicBezTo>
                    <a:pt x="68" y="2716"/>
                    <a:pt x="92" y="2716"/>
                    <a:pt x="115" y="2714"/>
                  </a:cubicBezTo>
                  <a:cubicBezTo>
                    <a:pt x="162" y="2713"/>
                    <a:pt x="207" y="2711"/>
                    <a:pt x="253" y="2709"/>
                  </a:cubicBezTo>
                  <a:cubicBezTo>
                    <a:pt x="339" y="2707"/>
                    <a:pt x="422" y="2702"/>
                    <a:pt x="506" y="2700"/>
                  </a:cubicBezTo>
                  <a:cubicBezTo>
                    <a:pt x="704" y="2693"/>
                    <a:pt x="893" y="2681"/>
                    <a:pt x="1072" y="2660"/>
                  </a:cubicBezTo>
                  <a:cubicBezTo>
                    <a:pt x="1117" y="2655"/>
                    <a:pt x="1160" y="2649"/>
                    <a:pt x="1203" y="2643"/>
                  </a:cubicBezTo>
                  <a:cubicBezTo>
                    <a:pt x="1225" y="2641"/>
                    <a:pt x="1244" y="2638"/>
                    <a:pt x="1265" y="2636"/>
                  </a:cubicBezTo>
                  <a:lnTo>
                    <a:pt x="1281" y="2632"/>
                  </a:lnTo>
                  <a:lnTo>
                    <a:pt x="1294" y="2630"/>
                  </a:lnTo>
                  <a:lnTo>
                    <a:pt x="1317" y="2626"/>
                  </a:lnTo>
                  <a:cubicBezTo>
                    <a:pt x="1377" y="2615"/>
                    <a:pt x="1436" y="2603"/>
                    <a:pt x="1494" y="2591"/>
                  </a:cubicBezTo>
                  <a:cubicBezTo>
                    <a:pt x="1724" y="2542"/>
                    <a:pt x="1925" y="2483"/>
                    <a:pt x="2091" y="2426"/>
                  </a:cubicBezTo>
                  <a:cubicBezTo>
                    <a:pt x="2417" y="2313"/>
                    <a:pt x="2606" y="2205"/>
                    <a:pt x="2592" y="2167"/>
                  </a:cubicBezTo>
                  <a:cubicBezTo>
                    <a:pt x="2558" y="2064"/>
                    <a:pt x="2517" y="2030"/>
                    <a:pt x="2472" y="2026"/>
                  </a:cubicBezTo>
                  <a:cubicBezTo>
                    <a:pt x="2468" y="2025"/>
                    <a:pt x="2464" y="2025"/>
                    <a:pt x="2461" y="2025"/>
                  </a:cubicBezTo>
                  <a:cubicBezTo>
                    <a:pt x="2441" y="2025"/>
                    <a:pt x="2419" y="2030"/>
                    <a:pt x="2397" y="2035"/>
                  </a:cubicBezTo>
                  <a:cubicBezTo>
                    <a:pt x="2370" y="2042"/>
                    <a:pt x="2341" y="2051"/>
                    <a:pt x="2312" y="2058"/>
                  </a:cubicBezTo>
                  <a:cubicBezTo>
                    <a:pt x="2412" y="1997"/>
                    <a:pt x="2473" y="1914"/>
                    <a:pt x="2444" y="1826"/>
                  </a:cubicBezTo>
                  <a:cubicBezTo>
                    <a:pt x="2442" y="1822"/>
                    <a:pt x="2438" y="1820"/>
                    <a:pt x="2432" y="1820"/>
                  </a:cubicBezTo>
                  <a:cubicBezTo>
                    <a:pt x="2379" y="1820"/>
                    <a:pt x="2167" y="1940"/>
                    <a:pt x="1903" y="2051"/>
                  </a:cubicBezTo>
                  <a:cubicBezTo>
                    <a:pt x="1755" y="2115"/>
                    <a:pt x="1594" y="2176"/>
                    <a:pt x="1446" y="2221"/>
                  </a:cubicBezTo>
                  <a:cubicBezTo>
                    <a:pt x="1408" y="2232"/>
                    <a:pt x="1372" y="2244"/>
                    <a:pt x="1336" y="2251"/>
                  </a:cubicBezTo>
                  <a:cubicBezTo>
                    <a:pt x="1319" y="2255"/>
                    <a:pt x="1302" y="2260"/>
                    <a:pt x="1286" y="2265"/>
                  </a:cubicBezTo>
                  <a:cubicBezTo>
                    <a:pt x="1277" y="2267"/>
                    <a:pt x="1270" y="2269"/>
                    <a:pt x="1260" y="2270"/>
                  </a:cubicBezTo>
                  <a:lnTo>
                    <a:pt x="1248" y="2273"/>
                  </a:lnTo>
                  <a:lnTo>
                    <a:pt x="1243" y="2275"/>
                  </a:lnTo>
                  <a:lnTo>
                    <a:pt x="1239" y="2276"/>
                  </a:lnTo>
                  <a:cubicBezTo>
                    <a:pt x="1201" y="2287"/>
                    <a:pt x="1163" y="2294"/>
                    <a:pt x="1136" y="2296"/>
                  </a:cubicBezTo>
                  <a:cubicBezTo>
                    <a:pt x="1111" y="2298"/>
                    <a:pt x="1086" y="2299"/>
                    <a:pt x="1061" y="2299"/>
                  </a:cubicBezTo>
                  <a:cubicBezTo>
                    <a:pt x="1016" y="2299"/>
                    <a:pt x="974" y="2296"/>
                    <a:pt x="937" y="2292"/>
                  </a:cubicBezTo>
                  <a:cubicBezTo>
                    <a:pt x="909" y="2288"/>
                    <a:pt x="884" y="2283"/>
                    <a:pt x="865" y="2277"/>
                  </a:cubicBezTo>
                  <a:cubicBezTo>
                    <a:pt x="854" y="2275"/>
                    <a:pt x="845" y="2270"/>
                    <a:pt x="838" y="2267"/>
                  </a:cubicBezTo>
                  <a:lnTo>
                    <a:pt x="832" y="2265"/>
                  </a:lnTo>
                  <a:lnTo>
                    <a:pt x="829" y="2263"/>
                  </a:lnTo>
                  <a:lnTo>
                    <a:pt x="828" y="2263"/>
                  </a:lnTo>
                  <a:lnTo>
                    <a:pt x="829" y="2262"/>
                  </a:lnTo>
                  <a:lnTo>
                    <a:pt x="832" y="2260"/>
                  </a:lnTo>
                  <a:cubicBezTo>
                    <a:pt x="839" y="2252"/>
                    <a:pt x="844" y="2246"/>
                    <a:pt x="850" y="2239"/>
                  </a:cubicBezTo>
                  <a:cubicBezTo>
                    <a:pt x="914" y="2167"/>
                    <a:pt x="970" y="2107"/>
                    <a:pt x="1018" y="2063"/>
                  </a:cubicBezTo>
                  <a:cubicBezTo>
                    <a:pt x="1042" y="2042"/>
                    <a:pt x="1063" y="2023"/>
                    <a:pt x="1082" y="2009"/>
                  </a:cubicBezTo>
                  <a:cubicBezTo>
                    <a:pt x="1091" y="2003"/>
                    <a:pt x="1099" y="1997"/>
                    <a:pt x="1107" y="1991"/>
                  </a:cubicBezTo>
                  <a:lnTo>
                    <a:pt x="1113" y="1987"/>
                  </a:lnTo>
                  <a:lnTo>
                    <a:pt x="1115" y="1986"/>
                  </a:lnTo>
                  <a:lnTo>
                    <a:pt x="1118" y="1983"/>
                  </a:lnTo>
                  <a:lnTo>
                    <a:pt x="1122" y="1978"/>
                  </a:lnTo>
                  <a:lnTo>
                    <a:pt x="1150" y="1943"/>
                  </a:lnTo>
                  <a:cubicBezTo>
                    <a:pt x="1297" y="1746"/>
                    <a:pt x="1419" y="1563"/>
                    <a:pt x="1509" y="1382"/>
                  </a:cubicBezTo>
                  <a:cubicBezTo>
                    <a:pt x="1525" y="1349"/>
                    <a:pt x="1541" y="1317"/>
                    <a:pt x="1558" y="1284"/>
                  </a:cubicBezTo>
                  <a:cubicBezTo>
                    <a:pt x="1565" y="1267"/>
                    <a:pt x="1574" y="1251"/>
                    <a:pt x="1581" y="1235"/>
                  </a:cubicBezTo>
                  <a:lnTo>
                    <a:pt x="1622" y="1146"/>
                  </a:lnTo>
                  <a:cubicBezTo>
                    <a:pt x="1647" y="1089"/>
                    <a:pt x="1671" y="1031"/>
                    <a:pt x="1695" y="973"/>
                  </a:cubicBezTo>
                  <a:cubicBezTo>
                    <a:pt x="1719" y="917"/>
                    <a:pt x="1743" y="860"/>
                    <a:pt x="1764" y="805"/>
                  </a:cubicBezTo>
                  <a:cubicBezTo>
                    <a:pt x="1806" y="695"/>
                    <a:pt x="1848" y="589"/>
                    <a:pt x="1886" y="487"/>
                  </a:cubicBezTo>
                  <a:cubicBezTo>
                    <a:pt x="1925" y="383"/>
                    <a:pt x="1963" y="284"/>
                    <a:pt x="1999" y="188"/>
                  </a:cubicBezTo>
                  <a:cubicBezTo>
                    <a:pt x="1972" y="179"/>
                    <a:pt x="1945" y="171"/>
                    <a:pt x="1920" y="163"/>
                  </a:cubicBezTo>
                  <a:lnTo>
                    <a:pt x="1899" y="157"/>
                  </a:lnTo>
                  <a:lnTo>
                    <a:pt x="1877" y="151"/>
                  </a:lnTo>
                  <a:cubicBezTo>
                    <a:pt x="1862" y="147"/>
                    <a:pt x="1845" y="143"/>
                    <a:pt x="1831" y="138"/>
                  </a:cubicBezTo>
                  <a:cubicBezTo>
                    <a:pt x="1772" y="122"/>
                    <a:pt x="1714" y="106"/>
                    <a:pt x="1660" y="90"/>
                  </a:cubicBezTo>
                  <a:cubicBezTo>
                    <a:pt x="1604" y="75"/>
                    <a:pt x="1553" y="60"/>
                    <a:pt x="1501" y="47"/>
                  </a:cubicBezTo>
                  <a:cubicBezTo>
                    <a:pt x="1448" y="34"/>
                    <a:pt x="1399" y="21"/>
                    <a:pt x="1346" y="16"/>
                  </a:cubicBezTo>
                  <a:cubicBezTo>
                    <a:pt x="1274" y="5"/>
                    <a:pt x="1203" y="0"/>
                    <a:pt x="1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9"/>
          <p:cNvGrpSpPr/>
          <p:nvPr/>
        </p:nvGrpSpPr>
        <p:grpSpPr>
          <a:xfrm>
            <a:off x="8222225" y="3944750"/>
            <a:ext cx="613950" cy="872975"/>
            <a:chOff x="4809475" y="4268350"/>
            <a:chExt cx="613950" cy="872975"/>
          </a:xfrm>
        </p:grpSpPr>
        <p:sp>
          <p:nvSpPr>
            <p:cNvPr id="424" name="Google Shape;424;p19"/>
            <p:cNvSpPr/>
            <p:nvPr/>
          </p:nvSpPr>
          <p:spPr>
            <a:xfrm>
              <a:off x="4809475" y="4268350"/>
              <a:ext cx="613950" cy="872975"/>
            </a:xfrm>
            <a:custGeom>
              <a:avLst/>
              <a:gdLst/>
              <a:ahLst/>
              <a:cxnLst/>
              <a:rect l="l" t="t" r="r" b="b"/>
              <a:pathLst>
                <a:path w="24558" h="34919" extrusionOk="0">
                  <a:moveTo>
                    <a:pt x="6661" y="1"/>
                  </a:moveTo>
                  <a:cubicBezTo>
                    <a:pt x="6385" y="1"/>
                    <a:pt x="6111" y="12"/>
                    <a:pt x="5838" y="39"/>
                  </a:cubicBezTo>
                  <a:cubicBezTo>
                    <a:pt x="5372" y="86"/>
                    <a:pt x="4910" y="178"/>
                    <a:pt x="4478" y="351"/>
                  </a:cubicBezTo>
                  <a:cubicBezTo>
                    <a:pt x="4261" y="437"/>
                    <a:pt x="4055" y="543"/>
                    <a:pt x="3862" y="668"/>
                  </a:cubicBezTo>
                  <a:cubicBezTo>
                    <a:pt x="3668" y="793"/>
                    <a:pt x="3490" y="938"/>
                    <a:pt x="3331" y="1099"/>
                  </a:cubicBezTo>
                  <a:cubicBezTo>
                    <a:pt x="3171" y="1259"/>
                    <a:pt x="3034" y="1438"/>
                    <a:pt x="2915" y="1623"/>
                  </a:cubicBezTo>
                  <a:cubicBezTo>
                    <a:pt x="2795" y="1808"/>
                    <a:pt x="2698" y="2005"/>
                    <a:pt x="2617" y="2200"/>
                  </a:cubicBezTo>
                  <a:cubicBezTo>
                    <a:pt x="2535" y="2398"/>
                    <a:pt x="2472" y="2598"/>
                    <a:pt x="2418" y="2799"/>
                  </a:cubicBezTo>
                  <a:cubicBezTo>
                    <a:pt x="2365" y="2998"/>
                    <a:pt x="2326" y="3197"/>
                    <a:pt x="2293" y="3395"/>
                  </a:cubicBezTo>
                  <a:cubicBezTo>
                    <a:pt x="2229" y="3789"/>
                    <a:pt x="2197" y="4176"/>
                    <a:pt x="2175" y="4552"/>
                  </a:cubicBezTo>
                  <a:cubicBezTo>
                    <a:pt x="2154" y="4928"/>
                    <a:pt x="2142" y="5292"/>
                    <a:pt x="2127" y="5647"/>
                  </a:cubicBezTo>
                  <a:cubicBezTo>
                    <a:pt x="2112" y="6002"/>
                    <a:pt x="2099" y="6349"/>
                    <a:pt x="2085" y="6684"/>
                  </a:cubicBezTo>
                  <a:cubicBezTo>
                    <a:pt x="2058" y="7357"/>
                    <a:pt x="2032" y="7990"/>
                    <a:pt x="2010" y="8583"/>
                  </a:cubicBezTo>
                  <a:cubicBezTo>
                    <a:pt x="1965" y="9768"/>
                    <a:pt x="1927" y="10789"/>
                    <a:pt x="1898" y="11625"/>
                  </a:cubicBezTo>
                  <a:cubicBezTo>
                    <a:pt x="1870" y="12459"/>
                    <a:pt x="1853" y="13107"/>
                    <a:pt x="1847" y="13547"/>
                  </a:cubicBezTo>
                  <a:cubicBezTo>
                    <a:pt x="1839" y="13987"/>
                    <a:pt x="1843" y="14219"/>
                    <a:pt x="1859" y="14219"/>
                  </a:cubicBezTo>
                  <a:cubicBezTo>
                    <a:pt x="1861" y="14219"/>
                    <a:pt x="1862" y="14219"/>
                    <a:pt x="1864" y="14219"/>
                  </a:cubicBezTo>
                  <a:cubicBezTo>
                    <a:pt x="2203" y="14219"/>
                    <a:pt x="2248" y="12271"/>
                    <a:pt x="2371" y="10082"/>
                  </a:cubicBezTo>
                  <a:lnTo>
                    <a:pt x="2371" y="10082"/>
                  </a:lnTo>
                  <a:cubicBezTo>
                    <a:pt x="2319" y="12097"/>
                    <a:pt x="2332" y="13632"/>
                    <a:pt x="2481" y="13639"/>
                  </a:cubicBezTo>
                  <a:cubicBezTo>
                    <a:pt x="2488" y="13639"/>
                    <a:pt x="2498" y="13562"/>
                    <a:pt x="2508" y="13415"/>
                  </a:cubicBezTo>
                  <a:cubicBezTo>
                    <a:pt x="2519" y="13269"/>
                    <a:pt x="2531" y="13054"/>
                    <a:pt x="2545" y="12778"/>
                  </a:cubicBezTo>
                  <a:cubicBezTo>
                    <a:pt x="2572" y="12226"/>
                    <a:pt x="2605" y="11428"/>
                    <a:pt x="2643" y="10453"/>
                  </a:cubicBezTo>
                  <a:cubicBezTo>
                    <a:pt x="2677" y="9476"/>
                    <a:pt x="2720" y="8318"/>
                    <a:pt x="2766" y="7047"/>
                  </a:cubicBezTo>
                  <a:cubicBezTo>
                    <a:pt x="2788" y="6410"/>
                    <a:pt x="2811" y="5745"/>
                    <a:pt x="2835" y="5061"/>
                  </a:cubicBezTo>
                  <a:cubicBezTo>
                    <a:pt x="2847" y="4721"/>
                    <a:pt x="2862" y="4383"/>
                    <a:pt x="2891" y="4047"/>
                  </a:cubicBezTo>
                  <a:cubicBezTo>
                    <a:pt x="2921" y="3712"/>
                    <a:pt x="2966" y="3380"/>
                    <a:pt x="3041" y="3060"/>
                  </a:cubicBezTo>
                  <a:cubicBezTo>
                    <a:pt x="3115" y="2741"/>
                    <a:pt x="3219" y="2431"/>
                    <a:pt x="3367" y="2154"/>
                  </a:cubicBezTo>
                  <a:cubicBezTo>
                    <a:pt x="3513" y="1876"/>
                    <a:pt x="3701" y="1625"/>
                    <a:pt x="3936" y="1420"/>
                  </a:cubicBezTo>
                  <a:cubicBezTo>
                    <a:pt x="4169" y="1214"/>
                    <a:pt x="4444" y="1051"/>
                    <a:pt x="4749" y="930"/>
                  </a:cubicBezTo>
                  <a:cubicBezTo>
                    <a:pt x="5054" y="811"/>
                    <a:pt x="5384" y="733"/>
                    <a:pt x="5725" y="684"/>
                  </a:cubicBezTo>
                  <a:cubicBezTo>
                    <a:pt x="6065" y="636"/>
                    <a:pt x="6415" y="620"/>
                    <a:pt x="6769" y="620"/>
                  </a:cubicBezTo>
                  <a:cubicBezTo>
                    <a:pt x="7122" y="621"/>
                    <a:pt x="7477" y="640"/>
                    <a:pt x="7832" y="667"/>
                  </a:cubicBezTo>
                  <a:cubicBezTo>
                    <a:pt x="8186" y="695"/>
                    <a:pt x="8547" y="731"/>
                    <a:pt x="8900" y="761"/>
                  </a:cubicBezTo>
                  <a:cubicBezTo>
                    <a:pt x="9253" y="793"/>
                    <a:pt x="9604" y="824"/>
                    <a:pt x="9948" y="855"/>
                  </a:cubicBezTo>
                  <a:cubicBezTo>
                    <a:pt x="12708" y="1104"/>
                    <a:pt x="15157" y="1334"/>
                    <a:pt x="16781" y="1505"/>
                  </a:cubicBezTo>
                  <a:cubicBezTo>
                    <a:pt x="17248" y="1555"/>
                    <a:pt x="17711" y="1603"/>
                    <a:pt x="18173" y="1652"/>
                  </a:cubicBezTo>
                  <a:cubicBezTo>
                    <a:pt x="18404" y="1677"/>
                    <a:pt x="18634" y="1703"/>
                    <a:pt x="18862" y="1726"/>
                  </a:cubicBezTo>
                  <a:cubicBezTo>
                    <a:pt x="19091" y="1751"/>
                    <a:pt x="19317" y="1775"/>
                    <a:pt x="19541" y="1803"/>
                  </a:cubicBezTo>
                  <a:cubicBezTo>
                    <a:pt x="19990" y="1860"/>
                    <a:pt x="20429" y="1930"/>
                    <a:pt x="20853" y="2032"/>
                  </a:cubicBezTo>
                  <a:cubicBezTo>
                    <a:pt x="21276" y="2134"/>
                    <a:pt x="21683" y="2270"/>
                    <a:pt x="22054" y="2460"/>
                  </a:cubicBezTo>
                  <a:cubicBezTo>
                    <a:pt x="22424" y="2649"/>
                    <a:pt x="22754" y="2892"/>
                    <a:pt x="23017" y="3192"/>
                  </a:cubicBezTo>
                  <a:cubicBezTo>
                    <a:pt x="23280" y="3489"/>
                    <a:pt x="23476" y="3842"/>
                    <a:pt x="23606" y="4219"/>
                  </a:cubicBezTo>
                  <a:cubicBezTo>
                    <a:pt x="23736" y="4598"/>
                    <a:pt x="23805" y="4999"/>
                    <a:pt x="23836" y="5405"/>
                  </a:cubicBezTo>
                  <a:cubicBezTo>
                    <a:pt x="23865" y="5812"/>
                    <a:pt x="23858" y="6223"/>
                    <a:pt x="23831" y="6635"/>
                  </a:cubicBezTo>
                  <a:cubicBezTo>
                    <a:pt x="23804" y="7045"/>
                    <a:pt x="23757" y="7456"/>
                    <a:pt x="23707" y="7869"/>
                  </a:cubicBezTo>
                  <a:cubicBezTo>
                    <a:pt x="23657" y="8283"/>
                    <a:pt x="23606" y="8693"/>
                    <a:pt x="23558" y="9101"/>
                  </a:cubicBezTo>
                  <a:cubicBezTo>
                    <a:pt x="23458" y="9918"/>
                    <a:pt x="23359" y="10722"/>
                    <a:pt x="23263" y="11514"/>
                  </a:cubicBezTo>
                  <a:cubicBezTo>
                    <a:pt x="23065" y="13101"/>
                    <a:pt x="22875" y="14643"/>
                    <a:pt x="22688" y="16142"/>
                  </a:cubicBezTo>
                  <a:cubicBezTo>
                    <a:pt x="22313" y="19139"/>
                    <a:pt x="21960" y="21963"/>
                    <a:pt x="21627" y="24624"/>
                  </a:cubicBezTo>
                  <a:cubicBezTo>
                    <a:pt x="21462" y="25955"/>
                    <a:pt x="21303" y="27245"/>
                    <a:pt x="21153" y="28495"/>
                  </a:cubicBezTo>
                  <a:cubicBezTo>
                    <a:pt x="21115" y="28807"/>
                    <a:pt x="21078" y="29115"/>
                    <a:pt x="21041" y="29421"/>
                  </a:cubicBezTo>
                  <a:cubicBezTo>
                    <a:pt x="21002" y="29722"/>
                    <a:pt x="20960" y="30017"/>
                    <a:pt x="20910" y="30302"/>
                  </a:cubicBezTo>
                  <a:cubicBezTo>
                    <a:pt x="20808" y="30872"/>
                    <a:pt x="20667" y="31409"/>
                    <a:pt x="20450" y="31873"/>
                  </a:cubicBezTo>
                  <a:cubicBezTo>
                    <a:pt x="20256" y="32293"/>
                    <a:pt x="19998" y="32646"/>
                    <a:pt x="19677" y="32911"/>
                  </a:cubicBezTo>
                  <a:cubicBezTo>
                    <a:pt x="19516" y="33042"/>
                    <a:pt x="19343" y="33157"/>
                    <a:pt x="19154" y="33246"/>
                  </a:cubicBezTo>
                  <a:cubicBezTo>
                    <a:pt x="18966" y="33336"/>
                    <a:pt x="18766" y="33410"/>
                    <a:pt x="18557" y="33463"/>
                  </a:cubicBezTo>
                  <a:cubicBezTo>
                    <a:pt x="18348" y="33516"/>
                    <a:pt x="18132" y="33552"/>
                    <a:pt x="17912" y="33576"/>
                  </a:cubicBezTo>
                  <a:cubicBezTo>
                    <a:pt x="17712" y="33596"/>
                    <a:pt x="17507" y="33606"/>
                    <a:pt x="17302" y="33606"/>
                  </a:cubicBezTo>
                  <a:cubicBezTo>
                    <a:pt x="17281" y="33606"/>
                    <a:pt x="17261" y="33606"/>
                    <a:pt x="17240" y="33606"/>
                  </a:cubicBezTo>
                  <a:cubicBezTo>
                    <a:pt x="16787" y="33606"/>
                    <a:pt x="16329" y="33566"/>
                    <a:pt x="15873" y="33512"/>
                  </a:cubicBezTo>
                  <a:cubicBezTo>
                    <a:pt x="15643" y="33485"/>
                    <a:pt x="15417" y="33454"/>
                    <a:pt x="15185" y="33422"/>
                  </a:cubicBezTo>
                  <a:cubicBezTo>
                    <a:pt x="14954" y="33390"/>
                    <a:pt x="14725" y="33357"/>
                    <a:pt x="14498" y="33326"/>
                  </a:cubicBezTo>
                  <a:cubicBezTo>
                    <a:pt x="14042" y="33264"/>
                    <a:pt x="13594" y="33202"/>
                    <a:pt x="13154" y="33141"/>
                  </a:cubicBezTo>
                  <a:cubicBezTo>
                    <a:pt x="12272" y="33018"/>
                    <a:pt x="11419" y="32900"/>
                    <a:pt x="10593" y="32784"/>
                  </a:cubicBezTo>
                  <a:cubicBezTo>
                    <a:pt x="8944" y="32556"/>
                    <a:pt x="7406" y="32342"/>
                    <a:pt x="5968" y="32143"/>
                  </a:cubicBezTo>
                  <a:cubicBezTo>
                    <a:pt x="5619" y="32091"/>
                    <a:pt x="5280" y="32032"/>
                    <a:pt x="4953" y="31965"/>
                  </a:cubicBezTo>
                  <a:cubicBezTo>
                    <a:pt x="4626" y="31898"/>
                    <a:pt x="4312" y="31819"/>
                    <a:pt x="4012" y="31729"/>
                  </a:cubicBezTo>
                  <a:cubicBezTo>
                    <a:pt x="3711" y="31639"/>
                    <a:pt x="3428" y="31535"/>
                    <a:pt x="3164" y="31414"/>
                  </a:cubicBezTo>
                  <a:cubicBezTo>
                    <a:pt x="3096" y="31386"/>
                    <a:pt x="3034" y="31353"/>
                    <a:pt x="2969" y="31322"/>
                  </a:cubicBezTo>
                  <a:cubicBezTo>
                    <a:pt x="2906" y="31290"/>
                    <a:pt x="2843" y="31256"/>
                    <a:pt x="2782" y="31224"/>
                  </a:cubicBezTo>
                  <a:cubicBezTo>
                    <a:pt x="2752" y="31207"/>
                    <a:pt x="2723" y="31189"/>
                    <a:pt x="2692" y="31171"/>
                  </a:cubicBezTo>
                  <a:lnTo>
                    <a:pt x="2648" y="31146"/>
                  </a:lnTo>
                  <a:lnTo>
                    <a:pt x="2605" y="31119"/>
                  </a:lnTo>
                  <a:cubicBezTo>
                    <a:pt x="2577" y="31102"/>
                    <a:pt x="2548" y="31083"/>
                    <a:pt x="2519" y="31065"/>
                  </a:cubicBezTo>
                  <a:cubicBezTo>
                    <a:pt x="2491" y="31047"/>
                    <a:pt x="2464" y="31027"/>
                    <a:pt x="2437" y="31009"/>
                  </a:cubicBezTo>
                  <a:cubicBezTo>
                    <a:pt x="2327" y="30935"/>
                    <a:pt x="2229" y="30853"/>
                    <a:pt x="2132" y="30772"/>
                  </a:cubicBezTo>
                  <a:cubicBezTo>
                    <a:pt x="2041" y="30687"/>
                    <a:pt x="1951" y="30602"/>
                    <a:pt x="1873" y="30510"/>
                  </a:cubicBezTo>
                  <a:cubicBezTo>
                    <a:pt x="1715" y="30328"/>
                    <a:pt x="1587" y="30135"/>
                    <a:pt x="1492" y="29929"/>
                  </a:cubicBezTo>
                  <a:cubicBezTo>
                    <a:pt x="1445" y="29823"/>
                    <a:pt x="1402" y="29721"/>
                    <a:pt x="1370" y="29614"/>
                  </a:cubicBezTo>
                  <a:cubicBezTo>
                    <a:pt x="1361" y="29587"/>
                    <a:pt x="1353" y="29560"/>
                    <a:pt x="1344" y="29533"/>
                  </a:cubicBezTo>
                  <a:cubicBezTo>
                    <a:pt x="1337" y="29505"/>
                    <a:pt x="1331" y="29478"/>
                    <a:pt x="1323" y="29450"/>
                  </a:cubicBezTo>
                  <a:cubicBezTo>
                    <a:pt x="1309" y="29397"/>
                    <a:pt x="1299" y="29339"/>
                    <a:pt x="1288" y="29284"/>
                  </a:cubicBezTo>
                  <a:cubicBezTo>
                    <a:pt x="1245" y="29058"/>
                    <a:pt x="1226" y="28825"/>
                    <a:pt x="1223" y="28587"/>
                  </a:cubicBezTo>
                  <a:cubicBezTo>
                    <a:pt x="1216" y="28111"/>
                    <a:pt x="1269" y="27625"/>
                    <a:pt x="1321" y="27141"/>
                  </a:cubicBezTo>
                  <a:cubicBezTo>
                    <a:pt x="1374" y="26653"/>
                    <a:pt x="1423" y="26188"/>
                    <a:pt x="1472" y="25742"/>
                  </a:cubicBezTo>
                  <a:cubicBezTo>
                    <a:pt x="1661" y="23962"/>
                    <a:pt x="1810" y="22503"/>
                    <a:pt x="1923" y="21313"/>
                  </a:cubicBezTo>
                  <a:cubicBezTo>
                    <a:pt x="2374" y="16546"/>
                    <a:pt x="2253" y="16025"/>
                    <a:pt x="1890" y="15985"/>
                  </a:cubicBezTo>
                  <a:cubicBezTo>
                    <a:pt x="1889" y="15985"/>
                    <a:pt x="1888" y="15985"/>
                    <a:pt x="1887" y="15985"/>
                  </a:cubicBezTo>
                  <a:cubicBezTo>
                    <a:pt x="1671" y="15985"/>
                    <a:pt x="1087" y="19703"/>
                    <a:pt x="308" y="25681"/>
                  </a:cubicBezTo>
                  <a:cubicBezTo>
                    <a:pt x="260" y="26056"/>
                    <a:pt x="210" y="26439"/>
                    <a:pt x="160" y="26831"/>
                  </a:cubicBezTo>
                  <a:cubicBezTo>
                    <a:pt x="134" y="27028"/>
                    <a:pt x="108" y="27227"/>
                    <a:pt x="85" y="27432"/>
                  </a:cubicBezTo>
                  <a:cubicBezTo>
                    <a:pt x="60" y="27637"/>
                    <a:pt x="39" y="27848"/>
                    <a:pt x="24" y="28066"/>
                  </a:cubicBezTo>
                  <a:cubicBezTo>
                    <a:pt x="10" y="28283"/>
                    <a:pt x="1" y="28506"/>
                    <a:pt x="6" y="28737"/>
                  </a:cubicBezTo>
                  <a:cubicBezTo>
                    <a:pt x="12" y="28967"/>
                    <a:pt x="29" y="29204"/>
                    <a:pt x="67" y="29445"/>
                  </a:cubicBezTo>
                  <a:cubicBezTo>
                    <a:pt x="106" y="29687"/>
                    <a:pt x="166" y="29931"/>
                    <a:pt x="253" y="30172"/>
                  </a:cubicBezTo>
                  <a:cubicBezTo>
                    <a:pt x="340" y="30414"/>
                    <a:pt x="452" y="30649"/>
                    <a:pt x="591" y="30872"/>
                  </a:cubicBezTo>
                  <a:cubicBezTo>
                    <a:pt x="729" y="31094"/>
                    <a:pt x="893" y="31304"/>
                    <a:pt x="1074" y="31494"/>
                  </a:cubicBezTo>
                  <a:cubicBezTo>
                    <a:pt x="1256" y="31685"/>
                    <a:pt x="1456" y="31857"/>
                    <a:pt x="1665" y="32010"/>
                  </a:cubicBezTo>
                  <a:cubicBezTo>
                    <a:pt x="1876" y="32165"/>
                    <a:pt x="2097" y="32300"/>
                    <a:pt x="2325" y="32421"/>
                  </a:cubicBezTo>
                  <a:cubicBezTo>
                    <a:pt x="2552" y="32541"/>
                    <a:pt x="2786" y="32646"/>
                    <a:pt x="3024" y="32740"/>
                  </a:cubicBezTo>
                  <a:cubicBezTo>
                    <a:pt x="3499" y="32928"/>
                    <a:pt x="3987" y="33067"/>
                    <a:pt x="4484" y="33181"/>
                  </a:cubicBezTo>
                  <a:cubicBezTo>
                    <a:pt x="4979" y="33296"/>
                    <a:pt x="5480" y="33382"/>
                    <a:pt x="5982" y="33455"/>
                  </a:cubicBezTo>
                  <a:cubicBezTo>
                    <a:pt x="7955" y="33740"/>
                    <a:pt x="10018" y="34032"/>
                    <a:pt x="12157" y="34330"/>
                  </a:cubicBezTo>
                  <a:cubicBezTo>
                    <a:pt x="12692" y="34404"/>
                    <a:pt x="13231" y="34479"/>
                    <a:pt x="13774" y="34555"/>
                  </a:cubicBezTo>
                  <a:cubicBezTo>
                    <a:pt x="14046" y="34593"/>
                    <a:pt x="14318" y="34630"/>
                    <a:pt x="14592" y="34668"/>
                  </a:cubicBezTo>
                  <a:cubicBezTo>
                    <a:pt x="14866" y="34706"/>
                    <a:pt x="15138" y="34744"/>
                    <a:pt x="15422" y="34781"/>
                  </a:cubicBezTo>
                  <a:cubicBezTo>
                    <a:pt x="15987" y="34854"/>
                    <a:pt x="16571" y="34914"/>
                    <a:pt x="17179" y="34918"/>
                  </a:cubicBezTo>
                  <a:cubicBezTo>
                    <a:pt x="17192" y="34918"/>
                    <a:pt x="17204" y="34918"/>
                    <a:pt x="17217" y="34918"/>
                  </a:cubicBezTo>
                  <a:cubicBezTo>
                    <a:pt x="17510" y="34918"/>
                    <a:pt x="17806" y="34906"/>
                    <a:pt x="18108" y="34870"/>
                  </a:cubicBezTo>
                  <a:cubicBezTo>
                    <a:pt x="18266" y="34852"/>
                    <a:pt x="18424" y="34827"/>
                    <a:pt x="18584" y="34796"/>
                  </a:cubicBezTo>
                  <a:cubicBezTo>
                    <a:pt x="18744" y="34764"/>
                    <a:pt x="18902" y="34725"/>
                    <a:pt x="19062" y="34677"/>
                  </a:cubicBezTo>
                  <a:cubicBezTo>
                    <a:pt x="19249" y="34620"/>
                    <a:pt x="19434" y="34551"/>
                    <a:pt x="19616" y="34469"/>
                  </a:cubicBezTo>
                  <a:cubicBezTo>
                    <a:pt x="19798" y="34388"/>
                    <a:pt x="19975" y="34290"/>
                    <a:pt x="20146" y="34178"/>
                  </a:cubicBezTo>
                  <a:cubicBezTo>
                    <a:pt x="20488" y="33958"/>
                    <a:pt x="20794" y="33674"/>
                    <a:pt x="21049" y="33357"/>
                  </a:cubicBezTo>
                  <a:cubicBezTo>
                    <a:pt x="21303" y="33041"/>
                    <a:pt x="21502" y="32691"/>
                    <a:pt x="21657" y="32336"/>
                  </a:cubicBezTo>
                  <a:cubicBezTo>
                    <a:pt x="21812" y="31980"/>
                    <a:pt x="21926" y="31617"/>
                    <a:pt x="22013" y="31257"/>
                  </a:cubicBezTo>
                  <a:cubicBezTo>
                    <a:pt x="22189" y="30538"/>
                    <a:pt x="22268" y="29822"/>
                    <a:pt x="22339" y="29135"/>
                  </a:cubicBezTo>
                  <a:cubicBezTo>
                    <a:pt x="22410" y="28448"/>
                    <a:pt x="22479" y="27760"/>
                    <a:pt x="22550" y="27068"/>
                  </a:cubicBezTo>
                  <a:cubicBezTo>
                    <a:pt x="22833" y="24302"/>
                    <a:pt x="23109" y="21499"/>
                    <a:pt x="23385" y="18697"/>
                  </a:cubicBezTo>
                  <a:cubicBezTo>
                    <a:pt x="23659" y="15894"/>
                    <a:pt x="23934" y="13091"/>
                    <a:pt x="24204" y="10324"/>
                  </a:cubicBezTo>
                  <a:cubicBezTo>
                    <a:pt x="24272" y="9632"/>
                    <a:pt x="24341" y="8941"/>
                    <a:pt x="24409" y="8256"/>
                  </a:cubicBezTo>
                  <a:cubicBezTo>
                    <a:pt x="24427" y="8084"/>
                    <a:pt x="24443" y="7912"/>
                    <a:pt x="24460" y="7740"/>
                  </a:cubicBezTo>
                  <a:cubicBezTo>
                    <a:pt x="24478" y="7566"/>
                    <a:pt x="24493" y="7393"/>
                    <a:pt x="24508" y="7219"/>
                  </a:cubicBezTo>
                  <a:cubicBezTo>
                    <a:pt x="24534" y="6870"/>
                    <a:pt x="24554" y="6518"/>
                    <a:pt x="24556" y="6163"/>
                  </a:cubicBezTo>
                  <a:cubicBezTo>
                    <a:pt x="24557" y="5815"/>
                    <a:pt x="24540" y="5457"/>
                    <a:pt x="24494" y="5100"/>
                  </a:cubicBezTo>
                  <a:cubicBezTo>
                    <a:pt x="24445" y="4743"/>
                    <a:pt x="24371" y="4383"/>
                    <a:pt x="24247" y="4035"/>
                  </a:cubicBezTo>
                  <a:cubicBezTo>
                    <a:pt x="24185" y="3862"/>
                    <a:pt x="24112" y="3690"/>
                    <a:pt x="24026" y="3525"/>
                  </a:cubicBezTo>
                  <a:cubicBezTo>
                    <a:pt x="23940" y="3359"/>
                    <a:pt x="23843" y="3201"/>
                    <a:pt x="23732" y="3049"/>
                  </a:cubicBezTo>
                  <a:cubicBezTo>
                    <a:pt x="23514" y="2747"/>
                    <a:pt x="23243" y="2484"/>
                    <a:pt x="22947" y="2268"/>
                  </a:cubicBezTo>
                  <a:cubicBezTo>
                    <a:pt x="22821" y="2173"/>
                    <a:pt x="22689" y="2092"/>
                    <a:pt x="22555" y="2015"/>
                  </a:cubicBezTo>
                  <a:cubicBezTo>
                    <a:pt x="22420" y="1939"/>
                    <a:pt x="22282" y="1870"/>
                    <a:pt x="22144" y="1808"/>
                  </a:cubicBezTo>
                  <a:cubicBezTo>
                    <a:pt x="21866" y="1685"/>
                    <a:pt x="21581" y="1590"/>
                    <a:pt x="21297" y="1512"/>
                  </a:cubicBezTo>
                  <a:cubicBezTo>
                    <a:pt x="20726" y="1356"/>
                    <a:pt x="20155" y="1271"/>
                    <a:pt x="19595" y="1207"/>
                  </a:cubicBezTo>
                  <a:cubicBezTo>
                    <a:pt x="19315" y="1174"/>
                    <a:pt x="19037" y="1150"/>
                    <a:pt x="18763" y="1121"/>
                  </a:cubicBezTo>
                  <a:cubicBezTo>
                    <a:pt x="18488" y="1094"/>
                    <a:pt x="18215" y="1067"/>
                    <a:pt x="17942" y="1040"/>
                  </a:cubicBezTo>
                  <a:cubicBezTo>
                    <a:pt x="17397" y="986"/>
                    <a:pt x="16856" y="935"/>
                    <a:pt x="16320" y="882"/>
                  </a:cubicBezTo>
                  <a:cubicBezTo>
                    <a:pt x="14177" y="673"/>
                    <a:pt x="12111" y="470"/>
                    <a:pt x="10142" y="277"/>
                  </a:cubicBezTo>
                  <a:cubicBezTo>
                    <a:pt x="9651" y="229"/>
                    <a:pt x="9164" y="183"/>
                    <a:pt x="8685" y="136"/>
                  </a:cubicBezTo>
                  <a:cubicBezTo>
                    <a:pt x="8207" y="88"/>
                    <a:pt x="7729" y="39"/>
                    <a:pt x="7253" y="16"/>
                  </a:cubicBezTo>
                  <a:cubicBezTo>
                    <a:pt x="7055" y="6"/>
                    <a:pt x="6858" y="1"/>
                    <a:pt x="66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9"/>
            <p:cNvSpPr/>
            <p:nvPr/>
          </p:nvSpPr>
          <p:spPr>
            <a:xfrm>
              <a:off x="4905750" y="4358875"/>
              <a:ext cx="443325" cy="176675"/>
            </a:xfrm>
            <a:custGeom>
              <a:avLst/>
              <a:gdLst/>
              <a:ahLst/>
              <a:cxnLst/>
              <a:rect l="l" t="t" r="r" b="b"/>
              <a:pathLst>
                <a:path w="17733" h="7067" extrusionOk="0">
                  <a:moveTo>
                    <a:pt x="2717" y="1122"/>
                  </a:moveTo>
                  <a:cubicBezTo>
                    <a:pt x="2754" y="1122"/>
                    <a:pt x="2791" y="1123"/>
                    <a:pt x="2829" y="1124"/>
                  </a:cubicBezTo>
                  <a:cubicBezTo>
                    <a:pt x="3080" y="1134"/>
                    <a:pt x="3344" y="1167"/>
                    <a:pt x="3620" y="1200"/>
                  </a:cubicBezTo>
                  <a:cubicBezTo>
                    <a:pt x="4721" y="1335"/>
                    <a:pt x="5755" y="1455"/>
                    <a:pt x="6727" y="1552"/>
                  </a:cubicBezTo>
                  <a:cubicBezTo>
                    <a:pt x="8489" y="1726"/>
                    <a:pt x="10044" y="1879"/>
                    <a:pt x="11416" y="2016"/>
                  </a:cubicBezTo>
                  <a:cubicBezTo>
                    <a:pt x="12102" y="2083"/>
                    <a:pt x="12743" y="2145"/>
                    <a:pt x="13340" y="2204"/>
                  </a:cubicBezTo>
                  <a:cubicBezTo>
                    <a:pt x="13640" y="2232"/>
                    <a:pt x="13928" y="2261"/>
                    <a:pt x="14205" y="2287"/>
                  </a:cubicBezTo>
                  <a:cubicBezTo>
                    <a:pt x="14482" y="2314"/>
                    <a:pt x="14733" y="2338"/>
                    <a:pt x="14959" y="2377"/>
                  </a:cubicBezTo>
                  <a:cubicBezTo>
                    <a:pt x="15016" y="2385"/>
                    <a:pt x="15068" y="2397"/>
                    <a:pt x="15123" y="2407"/>
                  </a:cubicBezTo>
                  <a:cubicBezTo>
                    <a:pt x="15176" y="2419"/>
                    <a:pt x="15228" y="2428"/>
                    <a:pt x="15278" y="2441"/>
                  </a:cubicBezTo>
                  <a:cubicBezTo>
                    <a:pt x="15379" y="2466"/>
                    <a:pt x="15469" y="2495"/>
                    <a:pt x="15555" y="2526"/>
                  </a:cubicBezTo>
                  <a:cubicBezTo>
                    <a:pt x="15724" y="2590"/>
                    <a:pt x="15864" y="2666"/>
                    <a:pt x="15977" y="2756"/>
                  </a:cubicBezTo>
                  <a:cubicBezTo>
                    <a:pt x="16092" y="2844"/>
                    <a:pt x="16189" y="2949"/>
                    <a:pt x="16269" y="3064"/>
                  </a:cubicBezTo>
                  <a:cubicBezTo>
                    <a:pt x="16351" y="3180"/>
                    <a:pt x="16417" y="3306"/>
                    <a:pt x="16466" y="3437"/>
                  </a:cubicBezTo>
                  <a:cubicBezTo>
                    <a:pt x="16518" y="3567"/>
                    <a:pt x="16556" y="3698"/>
                    <a:pt x="16583" y="3829"/>
                  </a:cubicBezTo>
                  <a:cubicBezTo>
                    <a:pt x="16609" y="3959"/>
                    <a:pt x="16626" y="4087"/>
                    <a:pt x="16633" y="4210"/>
                  </a:cubicBezTo>
                  <a:cubicBezTo>
                    <a:pt x="16637" y="4240"/>
                    <a:pt x="16636" y="4271"/>
                    <a:pt x="16637" y="4302"/>
                  </a:cubicBezTo>
                  <a:cubicBezTo>
                    <a:pt x="16636" y="4331"/>
                    <a:pt x="16639" y="4361"/>
                    <a:pt x="16637" y="4390"/>
                  </a:cubicBezTo>
                  <a:cubicBezTo>
                    <a:pt x="16636" y="4449"/>
                    <a:pt x="16637" y="4506"/>
                    <a:pt x="16631" y="4563"/>
                  </a:cubicBezTo>
                  <a:cubicBezTo>
                    <a:pt x="16630" y="4593"/>
                    <a:pt x="16628" y="4621"/>
                    <a:pt x="16626" y="4649"/>
                  </a:cubicBezTo>
                  <a:lnTo>
                    <a:pt x="16619" y="4734"/>
                  </a:lnTo>
                  <a:cubicBezTo>
                    <a:pt x="16614" y="4788"/>
                    <a:pt x="16605" y="4844"/>
                    <a:pt x="16599" y="4896"/>
                  </a:cubicBezTo>
                  <a:cubicBezTo>
                    <a:pt x="16571" y="5108"/>
                    <a:pt x="16532" y="5302"/>
                    <a:pt x="16491" y="5476"/>
                  </a:cubicBezTo>
                  <a:cubicBezTo>
                    <a:pt x="16451" y="5651"/>
                    <a:pt x="16411" y="5806"/>
                    <a:pt x="16378" y="5943"/>
                  </a:cubicBezTo>
                  <a:cubicBezTo>
                    <a:pt x="16362" y="6009"/>
                    <a:pt x="16347" y="6071"/>
                    <a:pt x="16334" y="6129"/>
                  </a:cubicBezTo>
                  <a:cubicBezTo>
                    <a:pt x="16237" y="6104"/>
                    <a:pt x="15754" y="6083"/>
                    <a:pt x="15035" y="6065"/>
                  </a:cubicBezTo>
                  <a:cubicBezTo>
                    <a:pt x="14227" y="6043"/>
                    <a:pt x="13121" y="6024"/>
                    <a:pt x="11929" y="6004"/>
                  </a:cubicBezTo>
                  <a:cubicBezTo>
                    <a:pt x="9547" y="5964"/>
                    <a:pt x="6828" y="5918"/>
                    <a:pt x="5481" y="5840"/>
                  </a:cubicBezTo>
                  <a:cubicBezTo>
                    <a:pt x="4705" y="5796"/>
                    <a:pt x="3950" y="5748"/>
                    <a:pt x="3214" y="5696"/>
                  </a:cubicBezTo>
                  <a:cubicBezTo>
                    <a:pt x="2847" y="5669"/>
                    <a:pt x="2484" y="5643"/>
                    <a:pt x="2127" y="5619"/>
                  </a:cubicBezTo>
                  <a:cubicBezTo>
                    <a:pt x="1949" y="5605"/>
                    <a:pt x="1769" y="5592"/>
                    <a:pt x="1594" y="5578"/>
                  </a:cubicBezTo>
                  <a:cubicBezTo>
                    <a:pt x="1547" y="5575"/>
                    <a:pt x="1500" y="5568"/>
                    <a:pt x="1452" y="5565"/>
                  </a:cubicBezTo>
                  <a:lnTo>
                    <a:pt x="1386" y="5557"/>
                  </a:lnTo>
                  <a:lnTo>
                    <a:pt x="1370" y="5556"/>
                  </a:lnTo>
                  <a:lnTo>
                    <a:pt x="1361" y="5555"/>
                  </a:lnTo>
                  <a:cubicBezTo>
                    <a:pt x="1359" y="5555"/>
                    <a:pt x="1359" y="5550"/>
                    <a:pt x="1358" y="5549"/>
                  </a:cubicBezTo>
                  <a:lnTo>
                    <a:pt x="1347" y="5517"/>
                  </a:lnTo>
                  <a:cubicBezTo>
                    <a:pt x="1333" y="5474"/>
                    <a:pt x="1318" y="5431"/>
                    <a:pt x="1305" y="5389"/>
                  </a:cubicBezTo>
                  <a:lnTo>
                    <a:pt x="1296" y="5358"/>
                  </a:lnTo>
                  <a:lnTo>
                    <a:pt x="1290" y="5342"/>
                  </a:lnTo>
                  <a:lnTo>
                    <a:pt x="1281" y="5315"/>
                  </a:lnTo>
                  <a:lnTo>
                    <a:pt x="1241" y="5194"/>
                  </a:lnTo>
                  <a:cubicBezTo>
                    <a:pt x="1187" y="5034"/>
                    <a:pt x="1137" y="4874"/>
                    <a:pt x="1091" y="4717"/>
                  </a:cubicBezTo>
                  <a:cubicBezTo>
                    <a:pt x="1046" y="4561"/>
                    <a:pt x="1007" y="4403"/>
                    <a:pt x="973" y="4249"/>
                  </a:cubicBezTo>
                  <a:cubicBezTo>
                    <a:pt x="966" y="4209"/>
                    <a:pt x="957" y="4171"/>
                    <a:pt x="951" y="4133"/>
                  </a:cubicBezTo>
                  <a:lnTo>
                    <a:pt x="939" y="4075"/>
                  </a:lnTo>
                  <a:lnTo>
                    <a:pt x="929" y="4018"/>
                  </a:lnTo>
                  <a:cubicBezTo>
                    <a:pt x="922" y="3979"/>
                    <a:pt x="916" y="3941"/>
                    <a:pt x="910" y="3904"/>
                  </a:cubicBezTo>
                  <a:cubicBezTo>
                    <a:pt x="905" y="3867"/>
                    <a:pt x="899" y="3827"/>
                    <a:pt x="895" y="3789"/>
                  </a:cubicBezTo>
                  <a:cubicBezTo>
                    <a:pt x="890" y="3752"/>
                    <a:pt x="886" y="3714"/>
                    <a:pt x="883" y="3676"/>
                  </a:cubicBezTo>
                  <a:cubicBezTo>
                    <a:pt x="881" y="3639"/>
                    <a:pt x="876" y="3601"/>
                    <a:pt x="873" y="3564"/>
                  </a:cubicBezTo>
                  <a:cubicBezTo>
                    <a:pt x="870" y="3488"/>
                    <a:pt x="865" y="3415"/>
                    <a:pt x="866" y="3341"/>
                  </a:cubicBezTo>
                  <a:cubicBezTo>
                    <a:pt x="863" y="3267"/>
                    <a:pt x="867" y="3195"/>
                    <a:pt x="870" y="3122"/>
                  </a:cubicBezTo>
                  <a:cubicBezTo>
                    <a:pt x="872" y="3051"/>
                    <a:pt x="879" y="2983"/>
                    <a:pt x="888" y="2913"/>
                  </a:cubicBezTo>
                  <a:cubicBezTo>
                    <a:pt x="925" y="2637"/>
                    <a:pt x="1004" y="2369"/>
                    <a:pt x="1118" y="2132"/>
                  </a:cubicBezTo>
                  <a:cubicBezTo>
                    <a:pt x="1174" y="2011"/>
                    <a:pt x="1242" y="1900"/>
                    <a:pt x="1314" y="1799"/>
                  </a:cubicBezTo>
                  <a:cubicBezTo>
                    <a:pt x="1388" y="1697"/>
                    <a:pt x="1469" y="1603"/>
                    <a:pt x="1554" y="1523"/>
                  </a:cubicBezTo>
                  <a:cubicBezTo>
                    <a:pt x="1642" y="1444"/>
                    <a:pt x="1733" y="1374"/>
                    <a:pt x="1829" y="1319"/>
                  </a:cubicBezTo>
                  <a:cubicBezTo>
                    <a:pt x="1926" y="1264"/>
                    <a:pt x="2025" y="1222"/>
                    <a:pt x="2130" y="1193"/>
                  </a:cubicBezTo>
                  <a:cubicBezTo>
                    <a:pt x="2310" y="1142"/>
                    <a:pt x="2508" y="1122"/>
                    <a:pt x="2717" y="1122"/>
                  </a:cubicBezTo>
                  <a:close/>
                  <a:moveTo>
                    <a:pt x="16320" y="6190"/>
                  </a:moveTo>
                  <a:lnTo>
                    <a:pt x="16320" y="6190"/>
                  </a:lnTo>
                  <a:cubicBezTo>
                    <a:pt x="16296" y="6301"/>
                    <a:pt x="16277" y="6398"/>
                    <a:pt x="16266" y="6480"/>
                  </a:cubicBezTo>
                  <a:cubicBezTo>
                    <a:pt x="15953" y="6398"/>
                    <a:pt x="15432" y="6386"/>
                    <a:pt x="14872" y="6346"/>
                  </a:cubicBezTo>
                  <a:cubicBezTo>
                    <a:pt x="15600" y="6344"/>
                    <a:pt x="16180" y="6301"/>
                    <a:pt x="16320" y="6190"/>
                  </a:cubicBezTo>
                  <a:close/>
                  <a:moveTo>
                    <a:pt x="2969" y="0"/>
                  </a:moveTo>
                  <a:cubicBezTo>
                    <a:pt x="2949" y="0"/>
                    <a:pt x="2930" y="0"/>
                    <a:pt x="2910" y="0"/>
                  </a:cubicBezTo>
                  <a:cubicBezTo>
                    <a:pt x="2747" y="2"/>
                    <a:pt x="2578" y="11"/>
                    <a:pt x="2405" y="34"/>
                  </a:cubicBezTo>
                  <a:cubicBezTo>
                    <a:pt x="2231" y="56"/>
                    <a:pt x="2054" y="93"/>
                    <a:pt x="1877" y="151"/>
                  </a:cubicBezTo>
                  <a:cubicBezTo>
                    <a:pt x="1702" y="207"/>
                    <a:pt x="1524" y="286"/>
                    <a:pt x="1363" y="384"/>
                  </a:cubicBezTo>
                  <a:cubicBezTo>
                    <a:pt x="1202" y="483"/>
                    <a:pt x="1054" y="599"/>
                    <a:pt x="923" y="726"/>
                  </a:cubicBezTo>
                  <a:cubicBezTo>
                    <a:pt x="660" y="982"/>
                    <a:pt x="461" y="1281"/>
                    <a:pt x="317" y="1595"/>
                  </a:cubicBezTo>
                  <a:cubicBezTo>
                    <a:pt x="244" y="1751"/>
                    <a:pt x="185" y="1912"/>
                    <a:pt x="140" y="2074"/>
                  </a:cubicBezTo>
                  <a:cubicBezTo>
                    <a:pt x="92" y="2236"/>
                    <a:pt x="58" y="2401"/>
                    <a:pt x="34" y="2567"/>
                  </a:cubicBezTo>
                  <a:cubicBezTo>
                    <a:pt x="12" y="2733"/>
                    <a:pt x="0" y="2900"/>
                    <a:pt x="0" y="3067"/>
                  </a:cubicBezTo>
                  <a:cubicBezTo>
                    <a:pt x="2" y="3149"/>
                    <a:pt x="2" y="3230"/>
                    <a:pt x="8" y="3310"/>
                  </a:cubicBezTo>
                  <a:cubicBezTo>
                    <a:pt x="15" y="3391"/>
                    <a:pt x="18" y="3471"/>
                    <a:pt x="28" y="3551"/>
                  </a:cubicBezTo>
                  <a:cubicBezTo>
                    <a:pt x="65" y="3868"/>
                    <a:pt x="129" y="4175"/>
                    <a:pt x="212" y="4468"/>
                  </a:cubicBezTo>
                  <a:cubicBezTo>
                    <a:pt x="295" y="4761"/>
                    <a:pt x="394" y="5044"/>
                    <a:pt x="499" y="5318"/>
                  </a:cubicBezTo>
                  <a:cubicBezTo>
                    <a:pt x="561" y="5479"/>
                    <a:pt x="624" y="5639"/>
                    <a:pt x="687" y="5798"/>
                  </a:cubicBezTo>
                  <a:cubicBezTo>
                    <a:pt x="726" y="5902"/>
                    <a:pt x="768" y="6004"/>
                    <a:pt x="808" y="6107"/>
                  </a:cubicBezTo>
                  <a:lnTo>
                    <a:pt x="839" y="6184"/>
                  </a:lnTo>
                  <a:lnTo>
                    <a:pt x="854" y="6221"/>
                  </a:lnTo>
                  <a:lnTo>
                    <a:pt x="858" y="6231"/>
                  </a:lnTo>
                  <a:cubicBezTo>
                    <a:pt x="858" y="6232"/>
                    <a:pt x="859" y="6232"/>
                    <a:pt x="860" y="6232"/>
                  </a:cubicBezTo>
                  <a:cubicBezTo>
                    <a:pt x="860" y="6232"/>
                    <a:pt x="861" y="6232"/>
                    <a:pt x="862" y="6232"/>
                  </a:cubicBezTo>
                  <a:lnTo>
                    <a:pt x="867" y="6232"/>
                  </a:lnTo>
                  <a:lnTo>
                    <a:pt x="888" y="6233"/>
                  </a:lnTo>
                  <a:lnTo>
                    <a:pt x="1055" y="6241"/>
                  </a:lnTo>
                  <a:cubicBezTo>
                    <a:pt x="1166" y="6246"/>
                    <a:pt x="1275" y="6249"/>
                    <a:pt x="1386" y="6255"/>
                  </a:cubicBezTo>
                  <a:lnTo>
                    <a:pt x="1548" y="6262"/>
                  </a:lnTo>
                  <a:lnTo>
                    <a:pt x="1654" y="6265"/>
                  </a:lnTo>
                  <a:cubicBezTo>
                    <a:pt x="1795" y="6271"/>
                    <a:pt x="1935" y="6275"/>
                    <a:pt x="2074" y="6280"/>
                  </a:cubicBezTo>
                  <a:cubicBezTo>
                    <a:pt x="2354" y="6291"/>
                    <a:pt x="2632" y="6302"/>
                    <a:pt x="2908" y="6313"/>
                  </a:cubicBezTo>
                  <a:cubicBezTo>
                    <a:pt x="6686" y="6466"/>
                    <a:pt x="10099" y="6606"/>
                    <a:pt x="12569" y="6692"/>
                  </a:cubicBezTo>
                  <a:cubicBezTo>
                    <a:pt x="13804" y="6735"/>
                    <a:pt x="14803" y="6763"/>
                    <a:pt x="15493" y="6772"/>
                  </a:cubicBezTo>
                  <a:cubicBezTo>
                    <a:pt x="15676" y="6774"/>
                    <a:pt x="15837" y="6776"/>
                    <a:pt x="15975" y="6776"/>
                  </a:cubicBezTo>
                  <a:cubicBezTo>
                    <a:pt x="16084" y="6776"/>
                    <a:pt x="16179" y="6775"/>
                    <a:pt x="16259" y="6772"/>
                  </a:cubicBezTo>
                  <a:cubicBezTo>
                    <a:pt x="16286" y="6937"/>
                    <a:pt x="16374" y="7009"/>
                    <a:pt x="16501" y="7062"/>
                  </a:cubicBezTo>
                  <a:cubicBezTo>
                    <a:pt x="16507" y="7065"/>
                    <a:pt x="16514" y="7066"/>
                    <a:pt x="16521" y="7066"/>
                  </a:cubicBezTo>
                  <a:cubicBezTo>
                    <a:pt x="16572" y="7066"/>
                    <a:pt x="16651" y="6997"/>
                    <a:pt x="16754" y="6864"/>
                  </a:cubicBezTo>
                  <a:cubicBezTo>
                    <a:pt x="16871" y="6710"/>
                    <a:pt x="17021" y="6477"/>
                    <a:pt x="17185" y="6153"/>
                  </a:cubicBezTo>
                  <a:cubicBezTo>
                    <a:pt x="17268" y="5995"/>
                    <a:pt x="17353" y="5811"/>
                    <a:pt x="17432" y="5598"/>
                  </a:cubicBezTo>
                  <a:cubicBezTo>
                    <a:pt x="17511" y="5388"/>
                    <a:pt x="17586" y="5150"/>
                    <a:pt x="17641" y="4884"/>
                  </a:cubicBezTo>
                  <a:cubicBezTo>
                    <a:pt x="17697" y="4621"/>
                    <a:pt x="17733" y="4319"/>
                    <a:pt x="17722" y="3999"/>
                  </a:cubicBezTo>
                  <a:cubicBezTo>
                    <a:pt x="17720" y="3959"/>
                    <a:pt x="17719" y="3918"/>
                    <a:pt x="17715" y="3878"/>
                  </a:cubicBezTo>
                  <a:cubicBezTo>
                    <a:pt x="17714" y="3858"/>
                    <a:pt x="17713" y="3838"/>
                    <a:pt x="17711" y="3816"/>
                  </a:cubicBezTo>
                  <a:cubicBezTo>
                    <a:pt x="17709" y="3797"/>
                    <a:pt x="17708" y="3776"/>
                    <a:pt x="17705" y="3755"/>
                  </a:cubicBezTo>
                  <a:cubicBezTo>
                    <a:pt x="17700" y="3713"/>
                    <a:pt x="17695" y="3671"/>
                    <a:pt x="17692" y="3630"/>
                  </a:cubicBezTo>
                  <a:cubicBezTo>
                    <a:pt x="17684" y="3588"/>
                    <a:pt x="17678" y="3547"/>
                    <a:pt x="17671" y="3504"/>
                  </a:cubicBezTo>
                  <a:cubicBezTo>
                    <a:pt x="17667" y="3482"/>
                    <a:pt x="17665" y="3461"/>
                    <a:pt x="17661" y="3440"/>
                  </a:cubicBezTo>
                  <a:cubicBezTo>
                    <a:pt x="17656" y="3419"/>
                    <a:pt x="17651" y="3397"/>
                    <a:pt x="17647" y="3376"/>
                  </a:cubicBezTo>
                  <a:cubicBezTo>
                    <a:pt x="17638" y="3333"/>
                    <a:pt x="17628" y="3290"/>
                    <a:pt x="17618" y="3247"/>
                  </a:cubicBezTo>
                  <a:cubicBezTo>
                    <a:pt x="17606" y="3204"/>
                    <a:pt x="17593" y="3161"/>
                    <a:pt x="17580" y="3117"/>
                  </a:cubicBezTo>
                  <a:cubicBezTo>
                    <a:pt x="17574" y="3095"/>
                    <a:pt x="17568" y="3073"/>
                    <a:pt x="17560" y="3051"/>
                  </a:cubicBezTo>
                  <a:cubicBezTo>
                    <a:pt x="17552" y="3030"/>
                    <a:pt x="17545" y="3008"/>
                    <a:pt x="17537" y="2986"/>
                  </a:cubicBezTo>
                  <a:cubicBezTo>
                    <a:pt x="17478" y="2811"/>
                    <a:pt x="17396" y="2634"/>
                    <a:pt x="17295" y="2463"/>
                  </a:cubicBezTo>
                  <a:cubicBezTo>
                    <a:pt x="17195" y="2290"/>
                    <a:pt x="17067" y="2123"/>
                    <a:pt x="16918" y="1968"/>
                  </a:cubicBezTo>
                  <a:cubicBezTo>
                    <a:pt x="16899" y="1950"/>
                    <a:pt x="16881" y="1930"/>
                    <a:pt x="16860" y="1912"/>
                  </a:cubicBezTo>
                  <a:lnTo>
                    <a:pt x="16830" y="1883"/>
                  </a:lnTo>
                  <a:cubicBezTo>
                    <a:pt x="16822" y="1874"/>
                    <a:pt x="16811" y="1865"/>
                    <a:pt x="16800" y="1856"/>
                  </a:cubicBezTo>
                  <a:cubicBezTo>
                    <a:pt x="16758" y="1821"/>
                    <a:pt x="16715" y="1785"/>
                    <a:pt x="16673" y="1748"/>
                  </a:cubicBezTo>
                  <a:cubicBezTo>
                    <a:pt x="16629" y="1715"/>
                    <a:pt x="16585" y="1683"/>
                    <a:pt x="16539" y="1650"/>
                  </a:cubicBezTo>
                  <a:cubicBezTo>
                    <a:pt x="16494" y="1619"/>
                    <a:pt x="16447" y="1591"/>
                    <a:pt x="16399" y="1560"/>
                  </a:cubicBezTo>
                  <a:cubicBezTo>
                    <a:pt x="16209" y="1446"/>
                    <a:pt x="16006" y="1358"/>
                    <a:pt x="15802" y="1288"/>
                  </a:cubicBezTo>
                  <a:cubicBezTo>
                    <a:pt x="15391" y="1150"/>
                    <a:pt x="14975" y="1085"/>
                    <a:pt x="14576" y="1036"/>
                  </a:cubicBezTo>
                  <a:cubicBezTo>
                    <a:pt x="14381" y="1012"/>
                    <a:pt x="14182" y="990"/>
                    <a:pt x="13981" y="967"/>
                  </a:cubicBezTo>
                  <a:cubicBezTo>
                    <a:pt x="13783" y="945"/>
                    <a:pt x="13580" y="921"/>
                    <a:pt x="13375" y="899"/>
                  </a:cubicBezTo>
                  <a:cubicBezTo>
                    <a:pt x="11740" y="717"/>
                    <a:pt x="9944" y="538"/>
                    <a:pt x="8064" y="365"/>
                  </a:cubicBezTo>
                  <a:cubicBezTo>
                    <a:pt x="6965" y="264"/>
                    <a:pt x="5833" y="177"/>
                    <a:pt x="4686" y="97"/>
                  </a:cubicBezTo>
                  <a:cubicBezTo>
                    <a:pt x="4399" y="78"/>
                    <a:pt x="4111" y="58"/>
                    <a:pt x="3823" y="39"/>
                  </a:cubicBezTo>
                  <a:cubicBezTo>
                    <a:pt x="3556" y="23"/>
                    <a:pt x="3272" y="0"/>
                    <a:pt x="2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9"/>
            <p:cNvSpPr/>
            <p:nvPr/>
          </p:nvSpPr>
          <p:spPr>
            <a:xfrm>
              <a:off x="4897875" y="4586625"/>
              <a:ext cx="116500" cy="88800"/>
            </a:xfrm>
            <a:custGeom>
              <a:avLst/>
              <a:gdLst/>
              <a:ahLst/>
              <a:cxnLst/>
              <a:rect l="l" t="t" r="r" b="b"/>
              <a:pathLst>
                <a:path w="4660" h="3552" extrusionOk="0">
                  <a:moveTo>
                    <a:pt x="2419" y="0"/>
                  </a:moveTo>
                  <a:cubicBezTo>
                    <a:pt x="2244" y="0"/>
                    <a:pt x="2086" y="14"/>
                    <a:pt x="1945" y="31"/>
                  </a:cubicBezTo>
                  <a:cubicBezTo>
                    <a:pt x="1694" y="61"/>
                    <a:pt x="1497" y="107"/>
                    <a:pt x="1361" y="147"/>
                  </a:cubicBezTo>
                  <a:cubicBezTo>
                    <a:pt x="1227" y="189"/>
                    <a:pt x="1154" y="228"/>
                    <a:pt x="1157" y="260"/>
                  </a:cubicBezTo>
                  <a:cubicBezTo>
                    <a:pt x="1181" y="501"/>
                    <a:pt x="1263" y="538"/>
                    <a:pt x="1371" y="538"/>
                  </a:cubicBezTo>
                  <a:cubicBezTo>
                    <a:pt x="1416" y="538"/>
                    <a:pt x="1466" y="531"/>
                    <a:pt x="1517" y="531"/>
                  </a:cubicBezTo>
                  <a:lnTo>
                    <a:pt x="1517" y="531"/>
                  </a:lnTo>
                  <a:cubicBezTo>
                    <a:pt x="1361" y="592"/>
                    <a:pt x="1246" y="697"/>
                    <a:pt x="1261" y="844"/>
                  </a:cubicBezTo>
                  <a:cubicBezTo>
                    <a:pt x="1263" y="855"/>
                    <a:pt x="1276" y="860"/>
                    <a:pt x="1300" y="860"/>
                  </a:cubicBezTo>
                  <a:cubicBezTo>
                    <a:pt x="1341" y="860"/>
                    <a:pt x="1415" y="845"/>
                    <a:pt x="1510" y="822"/>
                  </a:cubicBezTo>
                  <a:cubicBezTo>
                    <a:pt x="1659" y="785"/>
                    <a:pt x="1859" y="729"/>
                    <a:pt x="2073" y="683"/>
                  </a:cubicBezTo>
                  <a:cubicBezTo>
                    <a:pt x="2270" y="641"/>
                    <a:pt x="2479" y="612"/>
                    <a:pt x="2668" y="612"/>
                  </a:cubicBezTo>
                  <a:cubicBezTo>
                    <a:pt x="2683" y="612"/>
                    <a:pt x="2699" y="612"/>
                    <a:pt x="2714" y="612"/>
                  </a:cubicBezTo>
                  <a:cubicBezTo>
                    <a:pt x="2915" y="617"/>
                    <a:pt x="3087" y="656"/>
                    <a:pt x="3185" y="711"/>
                  </a:cubicBezTo>
                  <a:cubicBezTo>
                    <a:pt x="3243" y="741"/>
                    <a:pt x="3296" y="778"/>
                    <a:pt x="3345" y="815"/>
                  </a:cubicBezTo>
                  <a:cubicBezTo>
                    <a:pt x="3394" y="854"/>
                    <a:pt x="3439" y="894"/>
                    <a:pt x="3479" y="940"/>
                  </a:cubicBezTo>
                  <a:cubicBezTo>
                    <a:pt x="3556" y="1026"/>
                    <a:pt x="3613" y="1123"/>
                    <a:pt x="3651" y="1225"/>
                  </a:cubicBezTo>
                  <a:cubicBezTo>
                    <a:pt x="3728" y="1428"/>
                    <a:pt x="3732" y="1643"/>
                    <a:pt x="3694" y="1825"/>
                  </a:cubicBezTo>
                  <a:cubicBezTo>
                    <a:pt x="3673" y="1916"/>
                    <a:pt x="3645" y="2000"/>
                    <a:pt x="3609" y="2075"/>
                  </a:cubicBezTo>
                  <a:cubicBezTo>
                    <a:pt x="3599" y="2095"/>
                    <a:pt x="3591" y="2113"/>
                    <a:pt x="3581" y="2131"/>
                  </a:cubicBezTo>
                  <a:cubicBezTo>
                    <a:pt x="3570" y="2153"/>
                    <a:pt x="3566" y="2151"/>
                    <a:pt x="3559" y="2156"/>
                  </a:cubicBezTo>
                  <a:cubicBezTo>
                    <a:pt x="3546" y="2165"/>
                    <a:pt x="3535" y="2171"/>
                    <a:pt x="3524" y="2175"/>
                  </a:cubicBezTo>
                  <a:cubicBezTo>
                    <a:pt x="3507" y="2181"/>
                    <a:pt x="3494" y="2182"/>
                    <a:pt x="3482" y="2182"/>
                  </a:cubicBezTo>
                  <a:cubicBezTo>
                    <a:pt x="3477" y="2182"/>
                    <a:pt x="3473" y="2182"/>
                    <a:pt x="3469" y="2182"/>
                  </a:cubicBezTo>
                  <a:cubicBezTo>
                    <a:pt x="3465" y="2182"/>
                    <a:pt x="3463" y="2181"/>
                    <a:pt x="3459" y="2181"/>
                  </a:cubicBezTo>
                  <a:cubicBezTo>
                    <a:pt x="3457" y="2180"/>
                    <a:pt x="3454" y="2181"/>
                    <a:pt x="3450" y="2176"/>
                  </a:cubicBezTo>
                  <a:cubicBezTo>
                    <a:pt x="3443" y="2171"/>
                    <a:pt x="3439" y="2167"/>
                    <a:pt x="3434" y="2165"/>
                  </a:cubicBezTo>
                  <a:cubicBezTo>
                    <a:pt x="3426" y="2159"/>
                    <a:pt x="3421" y="2154"/>
                    <a:pt x="3415" y="2150"/>
                  </a:cubicBezTo>
                  <a:lnTo>
                    <a:pt x="3411" y="2147"/>
                  </a:lnTo>
                  <a:cubicBezTo>
                    <a:pt x="3415" y="2147"/>
                    <a:pt x="3399" y="2143"/>
                    <a:pt x="3391" y="2142"/>
                  </a:cubicBezTo>
                  <a:lnTo>
                    <a:pt x="3362" y="2133"/>
                  </a:lnTo>
                  <a:cubicBezTo>
                    <a:pt x="3323" y="2123"/>
                    <a:pt x="3285" y="2112"/>
                    <a:pt x="3248" y="2102"/>
                  </a:cubicBezTo>
                  <a:cubicBezTo>
                    <a:pt x="3097" y="2061"/>
                    <a:pt x="2956" y="2024"/>
                    <a:pt x="2824" y="1987"/>
                  </a:cubicBezTo>
                  <a:cubicBezTo>
                    <a:pt x="2560" y="1916"/>
                    <a:pt x="2331" y="1855"/>
                    <a:pt x="2132" y="1806"/>
                  </a:cubicBezTo>
                  <a:cubicBezTo>
                    <a:pt x="1881" y="1745"/>
                    <a:pt x="1677" y="1698"/>
                    <a:pt x="1513" y="1672"/>
                  </a:cubicBezTo>
                  <a:cubicBezTo>
                    <a:pt x="1500" y="1434"/>
                    <a:pt x="1311" y="1157"/>
                    <a:pt x="1271" y="921"/>
                  </a:cubicBezTo>
                  <a:cubicBezTo>
                    <a:pt x="1194" y="475"/>
                    <a:pt x="1137" y="115"/>
                    <a:pt x="1005" y="101"/>
                  </a:cubicBezTo>
                  <a:cubicBezTo>
                    <a:pt x="920" y="91"/>
                    <a:pt x="859" y="86"/>
                    <a:pt x="815" y="86"/>
                  </a:cubicBezTo>
                  <a:cubicBezTo>
                    <a:pt x="685" y="86"/>
                    <a:pt x="708" y="125"/>
                    <a:pt x="696" y="163"/>
                  </a:cubicBezTo>
                  <a:cubicBezTo>
                    <a:pt x="651" y="110"/>
                    <a:pt x="564" y="63"/>
                    <a:pt x="415" y="45"/>
                  </a:cubicBezTo>
                  <a:cubicBezTo>
                    <a:pt x="414" y="45"/>
                    <a:pt x="412" y="45"/>
                    <a:pt x="411" y="45"/>
                  </a:cubicBezTo>
                  <a:cubicBezTo>
                    <a:pt x="309" y="45"/>
                    <a:pt x="687" y="551"/>
                    <a:pt x="667" y="704"/>
                  </a:cubicBezTo>
                  <a:cubicBezTo>
                    <a:pt x="627" y="1058"/>
                    <a:pt x="284" y="1302"/>
                    <a:pt x="229" y="1521"/>
                  </a:cubicBezTo>
                  <a:cubicBezTo>
                    <a:pt x="24" y="2315"/>
                    <a:pt x="0" y="2359"/>
                    <a:pt x="725" y="2445"/>
                  </a:cubicBezTo>
                  <a:cubicBezTo>
                    <a:pt x="754" y="2449"/>
                    <a:pt x="782" y="2450"/>
                    <a:pt x="809" y="2450"/>
                  </a:cubicBezTo>
                  <a:cubicBezTo>
                    <a:pt x="923" y="2573"/>
                    <a:pt x="1111" y="2698"/>
                    <a:pt x="1356" y="2822"/>
                  </a:cubicBezTo>
                  <a:cubicBezTo>
                    <a:pt x="1584" y="2937"/>
                    <a:pt x="1859" y="3050"/>
                    <a:pt x="2170" y="3154"/>
                  </a:cubicBezTo>
                  <a:cubicBezTo>
                    <a:pt x="2326" y="3207"/>
                    <a:pt x="2490" y="3257"/>
                    <a:pt x="2661" y="3305"/>
                  </a:cubicBezTo>
                  <a:cubicBezTo>
                    <a:pt x="2745" y="3330"/>
                    <a:pt x="2833" y="3353"/>
                    <a:pt x="2921" y="3375"/>
                  </a:cubicBezTo>
                  <a:cubicBezTo>
                    <a:pt x="2965" y="3386"/>
                    <a:pt x="3010" y="3399"/>
                    <a:pt x="3055" y="3410"/>
                  </a:cubicBezTo>
                  <a:lnTo>
                    <a:pt x="3274" y="3461"/>
                  </a:lnTo>
                  <a:cubicBezTo>
                    <a:pt x="3379" y="3487"/>
                    <a:pt x="3488" y="3512"/>
                    <a:pt x="3594" y="3534"/>
                  </a:cubicBezTo>
                  <a:cubicBezTo>
                    <a:pt x="3694" y="3540"/>
                    <a:pt x="3795" y="3544"/>
                    <a:pt x="3893" y="3547"/>
                  </a:cubicBezTo>
                  <a:lnTo>
                    <a:pt x="3967" y="3550"/>
                  </a:lnTo>
                  <a:lnTo>
                    <a:pt x="4005" y="3551"/>
                  </a:lnTo>
                  <a:lnTo>
                    <a:pt x="4033" y="3551"/>
                  </a:lnTo>
                  <a:cubicBezTo>
                    <a:pt x="4036" y="3551"/>
                    <a:pt x="4037" y="3547"/>
                    <a:pt x="4039" y="3545"/>
                  </a:cubicBezTo>
                  <a:cubicBezTo>
                    <a:pt x="4074" y="3503"/>
                    <a:pt x="4107" y="3461"/>
                    <a:pt x="4140" y="3418"/>
                  </a:cubicBezTo>
                  <a:lnTo>
                    <a:pt x="4237" y="3294"/>
                  </a:lnTo>
                  <a:lnTo>
                    <a:pt x="4285" y="3232"/>
                  </a:lnTo>
                  <a:cubicBezTo>
                    <a:pt x="4300" y="3211"/>
                    <a:pt x="4316" y="3187"/>
                    <a:pt x="4329" y="3166"/>
                  </a:cubicBezTo>
                  <a:cubicBezTo>
                    <a:pt x="4448" y="2991"/>
                    <a:pt x="4541" y="2790"/>
                    <a:pt x="4597" y="2580"/>
                  </a:cubicBezTo>
                  <a:cubicBezTo>
                    <a:pt x="4603" y="2556"/>
                    <a:pt x="4611" y="2529"/>
                    <a:pt x="4617" y="2503"/>
                  </a:cubicBezTo>
                  <a:cubicBezTo>
                    <a:pt x="4624" y="2476"/>
                    <a:pt x="4628" y="2450"/>
                    <a:pt x="4632" y="2429"/>
                  </a:cubicBezTo>
                  <a:lnTo>
                    <a:pt x="4641" y="2370"/>
                  </a:lnTo>
                  <a:lnTo>
                    <a:pt x="4649" y="2311"/>
                  </a:lnTo>
                  <a:cubicBezTo>
                    <a:pt x="4656" y="2233"/>
                    <a:pt x="4659" y="2155"/>
                    <a:pt x="4659" y="2079"/>
                  </a:cubicBezTo>
                  <a:cubicBezTo>
                    <a:pt x="4650" y="1463"/>
                    <a:pt x="4378" y="896"/>
                    <a:pt x="3966" y="527"/>
                  </a:cubicBezTo>
                  <a:cubicBezTo>
                    <a:pt x="3878" y="450"/>
                    <a:pt x="3790" y="384"/>
                    <a:pt x="3698" y="327"/>
                  </a:cubicBezTo>
                  <a:cubicBezTo>
                    <a:pt x="3604" y="269"/>
                    <a:pt x="3510" y="221"/>
                    <a:pt x="3414" y="182"/>
                  </a:cubicBezTo>
                  <a:cubicBezTo>
                    <a:pt x="3319" y="141"/>
                    <a:pt x="3223" y="110"/>
                    <a:pt x="3131" y="86"/>
                  </a:cubicBezTo>
                  <a:cubicBezTo>
                    <a:pt x="3038" y="61"/>
                    <a:pt x="2947" y="43"/>
                    <a:pt x="2858" y="31"/>
                  </a:cubicBezTo>
                  <a:cubicBezTo>
                    <a:pt x="2702" y="9"/>
                    <a:pt x="2555" y="0"/>
                    <a:pt x="2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19"/>
            <p:cNvSpPr/>
            <p:nvPr/>
          </p:nvSpPr>
          <p:spPr>
            <a:xfrm>
              <a:off x="5033200" y="4600600"/>
              <a:ext cx="103750" cy="88200"/>
            </a:xfrm>
            <a:custGeom>
              <a:avLst/>
              <a:gdLst/>
              <a:ahLst/>
              <a:cxnLst/>
              <a:rect l="l" t="t" r="r" b="b"/>
              <a:pathLst>
                <a:path w="4150" h="3528" extrusionOk="0">
                  <a:moveTo>
                    <a:pt x="1363" y="415"/>
                  </a:moveTo>
                  <a:lnTo>
                    <a:pt x="1363" y="415"/>
                  </a:lnTo>
                  <a:cubicBezTo>
                    <a:pt x="1418" y="423"/>
                    <a:pt x="1479" y="425"/>
                    <a:pt x="1542" y="434"/>
                  </a:cubicBezTo>
                  <a:cubicBezTo>
                    <a:pt x="1482" y="442"/>
                    <a:pt x="1424" y="455"/>
                    <a:pt x="1373" y="469"/>
                  </a:cubicBezTo>
                  <a:cubicBezTo>
                    <a:pt x="1371" y="462"/>
                    <a:pt x="1370" y="453"/>
                    <a:pt x="1369" y="446"/>
                  </a:cubicBezTo>
                  <a:cubicBezTo>
                    <a:pt x="1366" y="436"/>
                    <a:pt x="1365" y="425"/>
                    <a:pt x="1363" y="415"/>
                  </a:cubicBezTo>
                  <a:close/>
                  <a:moveTo>
                    <a:pt x="3470" y="564"/>
                  </a:moveTo>
                  <a:cubicBezTo>
                    <a:pt x="3477" y="623"/>
                    <a:pt x="3481" y="683"/>
                    <a:pt x="3479" y="732"/>
                  </a:cubicBezTo>
                  <a:cubicBezTo>
                    <a:pt x="3476" y="796"/>
                    <a:pt x="3471" y="859"/>
                    <a:pt x="3466" y="920"/>
                  </a:cubicBezTo>
                  <a:cubicBezTo>
                    <a:pt x="3463" y="971"/>
                    <a:pt x="3458" y="1021"/>
                    <a:pt x="3455" y="1071"/>
                  </a:cubicBezTo>
                  <a:cubicBezTo>
                    <a:pt x="3452" y="1123"/>
                    <a:pt x="3447" y="1175"/>
                    <a:pt x="3442" y="1225"/>
                  </a:cubicBezTo>
                  <a:cubicBezTo>
                    <a:pt x="3423" y="1430"/>
                    <a:pt x="3401" y="1629"/>
                    <a:pt x="3378" y="1823"/>
                  </a:cubicBezTo>
                  <a:cubicBezTo>
                    <a:pt x="3366" y="1919"/>
                    <a:pt x="3352" y="2015"/>
                    <a:pt x="3339" y="2107"/>
                  </a:cubicBezTo>
                  <a:cubicBezTo>
                    <a:pt x="3336" y="2131"/>
                    <a:pt x="3332" y="2155"/>
                    <a:pt x="3329" y="2177"/>
                  </a:cubicBezTo>
                  <a:lnTo>
                    <a:pt x="3324" y="2213"/>
                  </a:lnTo>
                  <a:lnTo>
                    <a:pt x="3321" y="2230"/>
                  </a:lnTo>
                  <a:lnTo>
                    <a:pt x="3320" y="2238"/>
                  </a:lnTo>
                  <a:cubicBezTo>
                    <a:pt x="3320" y="2240"/>
                    <a:pt x="3319" y="2240"/>
                    <a:pt x="3319" y="2242"/>
                  </a:cubicBezTo>
                  <a:cubicBezTo>
                    <a:pt x="3313" y="2262"/>
                    <a:pt x="3308" y="2282"/>
                    <a:pt x="3302" y="2300"/>
                  </a:cubicBezTo>
                  <a:cubicBezTo>
                    <a:pt x="3278" y="2373"/>
                    <a:pt x="3254" y="2426"/>
                    <a:pt x="3232" y="2462"/>
                  </a:cubicBezTo>
                  <a:cubicBezTo>
                    <a:pt x="3158" y="2439"/>
                    <a:pt x="3101" y="2417"/>
                    <a:pt x="3058" y="2396"/>
                  </a:cubicBezTo>
                  <a:cubicBezTo>
                    <a:pt x="3047" y="2391"/>
                    <a:pt x="3038" y="2385"/>
                    <a:pt x="3029" y="2381"/>
                  </a:cubicBezTo>
                  <a:lnTo>
                    <a:pt x="3015" y="2375"/>
                  </a:lnTo>
                  <a:lnTo>
                    <a:pt x="3009" y="2370"/>
                  </a:lnTo>
                  <a:cubicBezTo>
                    <a:pt x="3012" y="2370"/>
                    <a:pt x="3003" y="2369"/>
                    <a:pt x="2999" y="2368"/>
                  </a:cubicBezTo>
                  <a:lnTo>
                    <a:pt x="2986" y="2365"/>
                  </a:lnTo>
                  <a:cubicBezTo>
                    <a:pt x="2912" y="2353"/>
                    <a:pt x="2840" y="2343"/>
                    <a:pt x="2768" y="2331"/>
                  </a:cubicBezTo>
                  <a:cubicBezTo>
                    <a:pt x="2482" y="2287"/>
                    <a:pt x="2213" y="2251"/>
                    <a:pt x="1961" y="2234"/>
                  </a:cubicBezTo>
                  <a:cubicBezTo>
                    <a:pt x="1844" y="2225"/>
                    <a:pt x="1730" y="2218"/>
                    <a:pt x="1620" y="2209"/>
                  </a:cubicBezTo>
                  <a:cubicBezTo>
                    <a:pt x="1564" y="2206"/>
                    <a:pt x="1510" y="2202"/>
                    <a:pt x="1456" y="2198"/>
                  </a:cubicBezTo>
                  <a:cubicBezTo>
                    <a:pt x="1430" y="2196"/>
                    <a:pt x="1407" y="2193"/>
                    <a:pt x="1382" y="2192"/>
                  </a:cubicBezTo>
                  <a:lnTo>
                    <a:pt x="1379" y="2190"/>
                  </a:lnTo>
                  <a:cubicBezTo>
                    <a:pt x="1368" y="2182"/>
                    <a:pt x="1364" y="2177"/>
                    <a:pt x="1364" y="2174"/>
                  </a:cubicBezTo>
                  <a:cubicBezTo>
                    <a:pt x="1368" y="2164"/>
                    <a:pt x="1371" y="2159"/>
                    <a:pt x="1375" y="2156"/>
                  </a:cubicBezTo>
                  <a:cubicBezTo>
                    <a:pt x="1377" y="2155"/>
                    <a:pt x="1377" y="2155"/>
                    <a:pt x="1379" y="2155"/>
                  </a:cubicBezTo>
                  <a:lnTo>
                    <a:pt x="1380" y="2155"/>
                  </a:lnTo>
                  <a:lnTo>
                    <a:pt x="1380" y="2152"/>
                  </a:lnTo>
                  <a:cubicBezTo>
                    <a:pt x="1384" y="2084"/>
                    <a:pt x="1386" y="2018"/>
                    <a:pt x="1390" y="1955"/>
                  </a:cubicBezTo>
                  <a:cubicBezTo>
                    <a:pt x="1402" y="1699"/>
                    <a:pt x="1412" y="1478"/>
                    <a:pt x="1414" y="1285"/>
                  </a:cubicBezTo>
                  <a:cubicBezTo>
                    <a:pt x="1418" y="1059"/>
                    <a:pt x="1416" y="874"/>
                    <a:pt x="1404" y="720"/>
                  </a:cubicBezTo>
                  <a:cubicBezTo>
                    <a:pt x="1581" y="716"/>
                    <a:pt x="1826" y="700"/>
                    <a:pt x="2099" y="682"/>
                  </a:cubicBezTo>
                  <a:cubicBezTo>
                    <a:pt x="2371" y="662"/>
                    <a:pt x="2673" y="640"/>
                    <a:pt x="2962" y="622"/>
                  </a:cubicBezTo>
                  <a:cubicBezTo>
                    <a:pt x="2999" y="618"/>
                    <a:pt x="3035" y="617"/>
                    <a:pt x="3070" y="614"/>
                  </a:cubicBezTo>
                  <a:lnTo>
                    <a:pt x="3096" y="613"/>
                  </a:lnTo>
                  <a:cubicBezTo>
                    <a:pt x="3102" y="612"/>
                    <a:pt x="3105" y="612"/>
                    <a:pt x="3110" y="610"/>
                  </a:cubicBezTo>
                  <a:lnTo>
                    <a:pt x="3136" y="605"/>
                  </a:lnTo>
                  <a:cubicBezTo>
                    <a:pt x="3169" y="598"/>
                    <a:pt x="3206" y="592"/>
                    <a:pt x="3244" y="586"/>
                  </a:cubicBezTo>
                  <a:cubicBezTo>
                    <a:pt x="3317" y="575"/>
                    <a:pt x="3397" y="568"/>
                    <a:pt x="3470" y="564"/>
                  </a:cubicBezTo>
                  <a:close/>
                  <a:moveTo>
                    <a:pt x="2511" y="0"/>
                  </a:moveTo>
                  <a:cubicBezTo>
                    <a:pt x="2273" y="0"/>
                    <a:pt x="2058" y="2"/>
                    <a:pt x="1873" y="6"/>
                  </a:cubicBezTo>
                  <a:cubicBezTo>
                    <a:pt x="1482" y="15"/>
                    <a:pt x="1220" y="34"/>
                    <a:pt x="1134" y="71"/>
                  </a:cubicBezTo>
                  <a:cubicBezTo>
                    <a:pt x="1047" y="29"/>
                    <a:pt x="936" y="17"/>
                    <a:pt x="800" y="12"/>
                  </a:cubicBezTo>
                  <a:cubicBezTo>
                    <a:pt x="798" y="12"/>
                    <a:pt x="796" y="12"/>
                    <a:pt x="794" y="12"/>
                  </a:cubicBezTo>
                  <a:cubicBezTo>
                    <a:pt x="614" y="12"/>
                    <a:pt x="453" y="306"/>
                    <a:pt x="322" y="795"/>
                  </a:cubicBezTo>
                  <a:cubicBezTo>
                    <a:pt x="256" y="1042"/>
                    <a:pt x="197" y="1339"/>
                    <a:pt x="147" y="1674"/>
                  </a:cubicBezTo>
                  <a:cubicBezTo>
                    <a:pt x="135" y="1757"/>
                    <a:pt x="123" y="1844"/>
                    <a:pt x="111" y="1932"/>
                  </a:cubicBezTo>
                  <a:cubicBezTo>
                    <a:pt x="106" y="1976"/>
                    <a:pt x="100" y="2020"/>
                    <a:pt x="94" y="2066"/>
                  </a:cubicBezTo>
                  <a:lnTo>
                    <a:pt x="91" y="2100"/>
                  </a:lnTo>
                  <a:lnTo>
                    <a:pt x="88" y="2107"/>
                  </a:lnTo>
                  <a:lnTo>
                    <a:pt x="87" y="2122"/>
                  </a:lnTo>
                  <a:lnTo>
                    <a:pt x="85" y="2155"/>
                  </a:lnTo>
                  <a:cubicBezTo>
                    <a:pt x="82" y="2199"/>
                    <a:pt x="78" y="2244"/>
                    <a:pt x="75" y="2288"/>
                  </a:cubicBezTo>
                  <a:cubicBezTo>
                    <a:pt x="48" y="2647"/>
                    <a:pt x="23" y="3030"/>
                    <a:pt x="0" y="3432"/>
                  </a:cubicBezTo>
                  <a:cubicBezTo>
                    <a:pt x="285" y="3450"/>
                    <a:pt x="582" y="3468"/>
                    <a:pt x="887" y="3484"/>
                  </a:cubicBezTo>
                  <a:cubicBezTo>
                    <a:pt x="1112" y="3495"/>
                    <a:pt x="1340" y="3507"/>
                    <a:pt x="1573" y="3519"/>
                  </a:cubicBezTo>
                  <a:cubicBezTo>
                    <a:pt x="1708" y="3525"/>
                    <a:pt x="1845" y="3528"/>
                    <a:pt x="1983" y="3528"/>
                  </a:cubicBezTo>
                  <a:cubicBezTo>
                    <a:pt x="2184" y="3528"/>
                    <a:pt x="2387" y="3522"/>
                    <a:pt x="2591" y="3512"/>
                  </a:cubicBezTo>
                  <a:cubicBezTo>
                    <a:pt x="2680" y="3508"/>
                    <a:pt x="2765" y="3503"/>
                    <a:pt x="2853" y="3498"/>
                  </a:cubicBezTo>
                  <a:lnTo>
                    <a:pt x="2918" y="3495"/>
                  </a:lnTo>
                  <a:lnTo>
                    <a:pt x="2950" y="3493"/>
                  </a:lnTo>
                  <a:lnTo>
                    <a:pt x="3004" y="3493"/>
                  </a:lnTo>
                  <a:lnTo>
                    <a:pt x="3245" y="3490"/>
                  </a:lnTo>
                  <a:cubicBezTo>
                    <a:pt x="3562" y="3484"/>
                    <a:pt x="3864" y="3476"/>
                    <a:pt x="4149" y="3468"/>
                  </a:cubicBezTo>
                  <a:cubicBezTo>
                    <a:pt x="4144" y="3216"/>
                    <a:pt x="4138" y="2963"/>
                    <a:pt x="4133" y="2712"/>
                  </a:cubicBezTo>
                  <a:cubicBezTo>
                    <a:pt x="4131" y="2594"/>
                    <a:pt x="4128" y="2477"/>
                    <a:pt x="4125" y="2359"/>
                  </a:cubicBezTo>
                  <a:lnTo>
                    <a:pt x="4122" y="2276"/>
                  </a:lnTo>
                  <a:lnTo>
                    <a:pt x="4119" y="2223"/>
                  </a:lnTo>
                  <a:cubicBezTo>
                    <a:pt x="4116" y="2188"/>
                    <a:pt x="4115" y="2155"/>
                    <a:pt x="4112" y="2120"/>
                  </a:cubicBezTo>
                  <a:cubicBezTo>
                    <a:pt x="4094" y="1844"/>
                    <a:pt x="4081" y="1572"/>
                    <a:pt x="4076" y="1307"/>
                  </a:cubicBezTo>
                  <a:cubicBezTo>
                    <a:pt x="4074" y="1220"/>
                    <a:pt x="4073" y="1134"/>
                    <a:pt x="4072" y="1048"/>
                  </a:cubicBezTo>
                  <a:cubicBezTo>
                    <a:pt x="4072" y="1027"/>
                    <a:pt x="4071" y="1005"/>
                    <a:pt x="4071" y="984"/>
                  </a:cubicBezTo>
                  <a:lnTo>
                    <a:pt x="4071" y="949"/>
                  </a:lnTo>
                  <a:lnTo>
                    <a:pt x="4071" y="902"/>
                  </a:lnTo>
                  <a:lnTo>
                    <a:pt x="4071" y="718"/>
                  </a:lnTo>
                  <a:lnTo>
                    <a:pt x="4071" y="33"/>
                  </a:lnTo>
                  <a:cubicBezTo>
                    <a:pt x="3796" y="23"/>
                    <a:pt x="3528" y="16"/>
                    <a:pt x="3275" y="7"/>
                  </a:cubicBezTo>
                  <a:cubicBezTo>
                    <a:pt x="3244" y="6"/>
                    <a:pt x="3213" y="6"/>
                    <a:pt x="3183" y="5"/>
                  </a:cubicBezTo>
                  <a:lnTo>
                    <a:pt x="3140" y="4"/>
                  </a:lnTo>
                  <a:lnTo>
                    <a:pt x="3106" y="4"/>
                  </a:lnTo>
                  <a:cubicBezTo>
                    <a:pt x="3062" y="4"/>
                    <a:pt x="3019" y="2"/>
                    <a:pt x="2976" y="2"/>
                  </a:cubicBezTo>
                  <a:cubicBezTo>
                    <a:pt x="2890" y="2"/>
                    <a:pt x="2807" y="1"/>
                    <a:pt x="2725" y="1"/>
                  </a:cubicBezTo>
                  <a:cubicBezTo>
                    <a:pt x="2652" y="0"/>
                    <a:pt x="2581" y="0"/>
                    <a:pt x="2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9"/>
            <p:cNvSpPr/>
            <p:nvPr/>
          </p:nvSpPr>
          <p:spPr>
            <a:xfrm>
              <a:off x="5151400" y="4616300"/>
              <a:ext cx="101100" cy="85450"/>
            </a:xfrm>
            <a:custGeom>
              <a:avLst/>
              <a:gdLst/>
              <a:ahLst/>
              <a:cxnLst/>
              <a:rect l="l" t="t" r="r" b="b"/>
              <a:pathLst>
                <a:path w="4044" h="3418" extrusionOk="0">
                  <a:moveTo>
                    <a:pt x="913" y="436"/>
                  </a:moveTo>
                  <a:lnTo>
                    <a:pt x="913" y="436"/>
                  </a:lnTo>
                  <a:cubicBezTo>
                    <a:pt x="980" y="451"/>
                    <a:pt x="1058" y="451"/>
                    <a:pt x="1141" y="461"/>
                  </a:cubicBezTo>
                  <a:cubicBezTo>
                    <a:pt x="1077" y="473"/>
                    <a:pt x="1017" y="488"/>
                    <a:pt x="965" y="509"/>
                  </a:cubicBezTo>
                  <a:cubicBezTo>
                    <a:pt x="949" y="486"/>
                    <a:pt x="932" y="462"/>
                    <a:pt x="913" y="436"/>
                  </a:cubicBezTo>
                  <a:close/>
                  <a:moveTo>
                    <a:pt x="3142" y="563"/>
                  </a:moveTo>
                  <a:cubicBezTo>
                    <a:pt x="3157" y="563"/>
                    <a:pt x="3171" y="563"/>
                    <a:pt x="3184" y="564"/>
                  </a:cubicBezTo>
                  <a:cubicBezTo>
                    <a:pt x="3201" y="565"/>
                    <a:pt x="3221" y="566"/>
                    <a:pt x="3233" y="568"/>
                  </a:cubicBezTo>
                  <a:cubicBezTo>
                    <a:pt x="3230" y="677"/>
                    <a:pt x="3222" y="785"/>
                    <a:pt x="3212" y="883"/>
                  </a:cubicBezTo>
                  <a:lnTo>
                    <a:pt x="3209" y="920"/>
                  </a:lnTo>
                  <a:lnTo>
                    <a:pt x="3206" y="937"/>
                  </a:lnTo>
                  <a:cubicBezTo>
                    <a:pt x="3206" y="939"/>
                    <a:pt x="3205" y="945"/>
                    <a:pt x="3205" y="951"/>
                  </a:cubicBezTo>
                  <a:lnTo>
                    <a:pt x="3204" y="967"/>
                  </a:lnTo>
                  <a:cubicBezTo>
                    <a:pt x="3199" y="1010"/>
                    <a:pt x="3196" y="1053"/>
                    <a:pt x="3193" y="1095"/>
                  </a:cubicBezTo>
                  <a:cubicBezTo>
                    <a:pt x="3185" y="1178"/>
                    <a:pt x="3178" y="1262"/>
                    <a:pt x="3168" y="1345"/>
                  </a:cubicBezTo>
                  <a:cubicBezTo>
                    <a:pt x="3151" y="1510"/>
                    <a:pt x="3132" y="1670"/>
                    <a:pt x="3112" y="1826"/>
                  </a:cubicBezTo>
                  <a:cubicBezTo>
                    <a:pt x="3101" y="1904"/>
                    <a:pt x="3091" y="1981"/>
                    <a:pt x="3081" y="2057"/>
                  </a:cubicBezTo>
                  <a:lnTo>
                    <a:pt x="3077" y="2085"/>
                  </a:lnTo>
                  <a:cubicBezTo>
                    <a:pt x="3076" y="2092"/>
                    <a:pt x="3076" y="2091"/>
                    <a:pt x="3076" y="2094"/>
                  </a:cubicBezTo>
                  <a:lnTo>
                    <a:pt x="3075" y="2099"/>
                  </a:lnTo>
                  <a:lnTo>
                    <a:pt x="3066" y="2118"/>
                  </a:lnTo>
                  <a:cubicBezTo>
                    <a:pt x="3061" y="2132"/>
                    <a:pt x="3055" y="2144"/>
                    <a:pt x="3051" y="2155"/>
                  </a:cubicBezTo>
                  <a:cubicBezTo>
                    <a:pt x="3032" y="2199"/>
                    <a:pt x="3011" y="2229"/>
                    <a:pt x="2991" y="2247"/>
                  </a:cubicBezTo>
                  <a:cubicBezTo>
                    <a:pt x="2990" y="2249"/>
                    <a:pt x="2989" y="2251"/>
                    <a:pt x="2987" y="2251"/>
                  </a:cubicBezTo>
                  <a:lnTo>
                    <a:pt x="2978" y="2247"/>
                  </a:lnTo>
                  <a:lnTo>
                    <a:pt x="2959" y="2241"/>
                  </a:lnTo>
                  <a:cubicBezTo>
                    <a:pt x="2947" y="2237"/>
                    <a:pt x="2936" y="2233"/>
                    <a:pt x="2925" y="2229"/>
                  </a:cubicBezTo>
                  <a:cubicBezTo>
                    <a:pt x="2904" y="2220"/>
                    <a:pt x="2887" y="2213"/>
                    <a:pt x="2872" y="2204"/>
                  </a:cubicBezTo>
                  <a:cubicBezTo>
                    <a:pt x="2857" y="2197"/>
                    <a:pt x="2845" y="2190"/>
                    <a:pt x="2834" y="2183"/>
                  </a:cubicBezTo>
                  <a:cubicBezTo>
                    <a:pt x="2829" y="2181"/>
                    <a:pt x="2824" y="2176"/>
                    <a:pt x="2820" y="2174"/>
                  </a:cubicBezTo>
                  <a:cubicBezTo>
                    <a:pt x="2822" y="2174"/>
                    <a:pt x="2817" y="2172"/>
                    <a:pt x="2812" y="2172"/>
                  </a:cubicBezTo>
                  <a:lnTo>
                    <a:pt x="2802" y="2171"/>
                  </a:lnTo>
                  <a:lnTo>
                    <a:pt x="2780" y="2169"/>
                  </a:lnTo>
                  <a:cubicBezTo>
                    <a:pt x="2765" y="2167"/>
                    <a:pt x="2752" y="2166"/>
                    <a:pt x="2737" y="2165"/>
                  </a:cubicBezTo>
                  <a:cubicBezTo>
                    <a:pt x="2630" y="2151"/>
                    <a:pt x="2525" y="2139"/>
                    <a:pt x="2423" y="2127"/>
                  </a:cubicBezTo>
                  <a:cubicBezTo>
                    <a:pt x="2242" y="2104"/>
                    <a:pt x="2082" y="2070"/>
                    <a:pt x="1947" y="2026"/>
                  </a:cubicBezTo>
                  <a:cubicBezTo>
                    <a:pt x="1810" y="1982"/>
                    <a:pt x="1696" y="1928"/>
                    <a:pt x="1601" y="1870"/>
                  </a:cubicBezTo>
                  <a:cubicBezTo>
                    <a:pt x="1578" y="1854"/>
                    <a:pt x="1556" y="1839"/>
                    <a:pt x="1533" y="1825"/>
                  </a:cubicBezTo>
                  <a:cubicBezTo>
                    <a:pt x="1526" y="1821"/>
                    <a:pt x="1523" y="1818"/>
                    <a:pt x="1519" y="1816"/>
                  </a:cubicBezTo>
                  <a:lnTo>
                    <a:pt x="1508" y="1806"/>
                  </a:lnTo>
                  <a:cubicBezTo>
                    <a:pt x="1501" y="1800"/>
                    <a:pt x="1493" y="1794"/>
                    <a:pt x="1486" y="1788"/>
                  </a:cubicBezTo>
                  <a:cubicBezTo>
                    <a:pt x="1456" y="1762"/>
                    <a:pt x="1428" y="1734"/>
                    <a:pt x="1402" y="1703"/>
                  </a:cubicBezTo>
                  <a:cubicBezTo>
                    <a:pt x="1350" y="1643"/>
                    <a:pt x="1309" y="1575"/>
                    <a:pt x="1275" y="1509"/>
                  </a:cubicBezTo>
                  <a:cubicBezTo>
                    <a:pt x="1208" y="1377"/>
                    <a:pt x="1181" y="1257"/>
                    <a:pt x="1168" y="1168"/>
                  </a:cubicBezTo>
                  <a:cubicBezTo>
                    <a:pt x="1160" y="1124"/>
                    <a:pt x="1158" y="1086"/>
                    <a:pt x="1157" y="1054"/>
                  </a:cubicBezTo>
                  <a:cubicBezTo>
                    <a:pt x="1155" y="1025"/>
                    <a:pt x="1153" y="998"/>
                    <a:pt x="1152" y="973"/>
                  </a:cubicBezTo>
                  <a:cubicBezTo>
                    <a:pt x="1147" y="928"/>
                    <a:pt x="1139" y="892"/>
                    <a:pt x="1130" y="850"/>
                  </a:cubicBezTo>
                  <a:cubicBezTo>
                    <a:pt x="1127" y="839"/>
                    <a:pt x="1123" y="828"/>
                    <a:pt x="1121" y="819"/>
                  </a:cubicBezTo>
                  <a:cubicBezTo>
                    <a:pt x="1117" y="808"/>
                    <a:pt x="1114" y="797"/>
                    <a:pt x="1110" y="786"/>
                  </a:cubicBezTo>
                  <a:cubicBezTo>
                    <a:pt x="1106" y="773"/>
                    <a:pt x="1100" y="760"/>
                    <a:pt x="1095" y="746"/>
                  </a:cubicBezTo>
                  <a:cubicBezTo>
                    <a:pt x="1289" y="735"/>
                    <a:pt x="1556" y="709"/>
                    <a:pt x="1841" y="681"/>
                  </a:cubicBezTo>
                  <a:cubicBezTo>
                    <a:pt x="2133" y="652"/>
                    <a:pt x="2443" y="622"/>
                    <a:pt x="2723" y="601"/>
                  </a:cubicBezTo>
                  <a:cubicBezTo>
                    <a:pt x="2759" y="597"/>
                    <a:pt x="2793" y="595"/>
                    <a:pt x="2828" y="593"/>
                  </a:cubicBezTo>
                  <a:lnTo>
                    <a:pt x="2852" y="592"/>
                  </a:lnTo>
                  <a:cubicBezTo>
                    <a:pt x="2858" y="592"/>
                    <a:pt x="2858" y="591"/>
                    <a:pt x="2861" y="591"/>
                  </a:cubicBezTo>
                  <a:lnTo>
                    <a:pt x="2867" y="590"/>
                  </a:lnTo>
                  <a:cubicBezTo>
                    <a:pt x="2877" y="588"/>
                    <a:pt x="2884" y="587"/>
                    <a:pt x="2894" y="585"/>
                  </a:cubicBezTo>
                  <a:cubicBezTo>
                    <a:pt x="2930" y="580"/>
                    <a:pt x="2965" y="575"/>
                    <a:pt x="3000" y="570"/>
                  </a:cubicBezTo>
                  <a:cubicBezTo>
                    <a:pt x="3052" y="566"/>
                    <a:pt x="3100" y="563"/>
                    <a:pt x="3142" y="563"/>
                  </a:cubicBezTo>
                  <a:close/>
                  <a:moveTo>
                    <a:pt x="2830" y="0"/>
                  </a:moveTo>
                  <a:cubicBezTo>
                    <a:pt x="2783" y="0"/>
                    <a:pt x="2739" y="0"/>
                    <a:pt x="2695" y="1"/>
                  </a:cubicBezTo>
                  <a:cubicBezTo>
                    <a:pt x="2606" y="2"/>
                    <a:pt x="2520" y="2"/>
                    <a:pt x="2438" y="4"/>
                  </a:cubicBezTo>
                  <a:cubicBezTo>
                    <a:pt x="2101" y="6"/>
                    <a:pt x="1804" y="12"/>
                    <a:pt x="1553" y="22"/>
                  </a:cubicBezTo>
                  <a:cubicBezTo>
                    <a:pt x="1054" y="39"/>
                    <a:pt x="751" y="72"/>
                    <a:pt x="747" y="131"/>
                  </a:cubicBezTo>
                  <a:cubicBezTo>
                    <a:pt x="741" y="201"/>
                    <a:pt x="747" y="255"/>
                    <a:pt x="759" y="297"/>
                  </a:cubicBezTo>
                  <a:cubicBezTo>
                    <a:pt x="741" y="292"/>
                    <a:pt x="723" y="290"/>
                    <a:pt x="703" y="289"/>
                  </a:cubicBezTo>
                  <a:cubicBezTo>
                    <a:pt x="665" y="291"/>
                    <a:pt x="626" y="298"/>
                    <a:pt x="580" y="312"/>
                  </a:cubicBezTo>
                  <a:cubicBezTo>
                    <a:pt x="537" y="327"/>
                    <a:pt x="488" y="349"/>
                    <a:pt x="439" y="382"/>
                  </a:cubicBezTo>
                  <a:cubicBezTo>
                    <a:pt x="342" y="450"/>
                    <a:pt x="236" y="560"/>
                    <a:pt x="156" y="710"/>
                  </a:cubicBezTo>
                  <a:cubicBezTo>
                    <a:pt x="117" y="785"/>
                    <a:pt x="83" y="870"/>
                    <a:pt x="57" y="963"/>
                  </a:cubicBezTo>
                  <a:cubicBezTo>
                    <a:pt x="32" y="1054"/>
                    <a:pt x="14" y="1155"/>
                    <a:pt x="7" y="1258"/>
                  </a:cubicBezTo>
                  <a:cubicBezTo>
                    <a:pt x="0" y="1361"/>
                    <a:pt x="3" y="1470"/>
                    <a:pt x="16" y="1581"/>
                  </a:cubicBezTo>
                  <a:cubicBezTo>
                    <a:pt x="30" y="1693"/>
                    <a:pt x="56" y="1807"/>
                    <a:pt x="91" y="1921"/>
                  </a:cubicBezTo>
                  <a:cubicBezTo>
                    <a:pt x="164" y="2151"/>
                    <a:pt x="284" y="2386"/>
                    <a:pt x="470" y="2603"/>
                  </a:cubicBezTo>
                  <a:cubicBezTo>
                    <a:pt x="562" y="2712"/>
                    <a:pt x="670" y="2816"/>
                    <a:pt x="798" y="2908"/>
                  </a:cubicBezTo>
                  <a:cubicBezTo>
                    <a:pt x="857" y="2950"/>
                    <a:pt x="915" y="2986"/>
                    <a:pt x="976" y="3025"/>
                  </a:cubicBezTo>
                  <a:cubicBezTo>
                    <a:pt x="1037" y="3058"/>
                    <a:pt x="1099" y="3095"/>
                    <a:pt x="1162" y="3126"/>
                  </a:cubicBezTo>
                  <a:cubicBezTo>
                    <a:pt x="1417" y="3251"/>
                    <a:pt x="1692" y="3330"/>
                    <a:pt x="1965" y="3375"/>
                  </a:cubicBezTo>
                  <a:lnTo>
                    <a:pt x="2025" y="3385"/>
                  </a:lnTo>
                  <a:cubicBezTo>
                    <a:pt x="2045" y="3388"/>
                    <a:pt x="2065" y="3390"/>
                    <a:pt x="2084" y="3394"/>
                  </a:cubicBezTo>
                  <a:cubicBezTo>
                    <a:pt x="2125" y="3397"/>
                    <a:pt x="2164" y="3401"/>
                    <a:pt x="2204" y="3406"/>
                  </a:cubicBezTo>
                  <a:cubicBezTo>
                    <a:pt x="2243" y="3410"/>
                    <a:pt x="2283" y="3412"/>
                    <a:pt x="2322" y="3413"/>
                  </a:cubicBezTo>
                  <a:lnTo>
                    <a:pt x="2381" y="3416"/>
                  </a:lnTo>
                  <a:lnTo>
                    <a:pt x="2439" y="3417"/>
                  </a:lnTo>
                  <a:lnTo>
                    <a:pt x="2556" y="3417"/>
                  </a:lnTo>
                  <a:cubicBezTo>
                    <a:pt x="2594" y="3416"/>
                    <a:pt x="2632" y="3415"/>
                    <a:pt x="2671" y="3413"/>
                  </a:cubicBezTo>
                  <a:cubicBezTo>
                    <a:pt x="2710" y="3412"/>
                    <a:pt x="2748" y="3410"/>
                    <a:pt x="2786" y="3406"/>
                  </a:cubicBezTo>
                  <a:lnTo>
                    <a:pt x="2814" y="3404"/>
                  </a:lnTo>
                  <a:lnTo>
                    <a:pt x="2862" y="3402"/>
                  </a:lnTo>
                  <a:cubicBezTo>
                    <a:pt x="2895" y="3401"/>
                    <a:pt x="2930" y="3399"/>
                    <a:pt x="2963" y="3396"/>
                  </a:cubicBezTo>
                  <a:cubicBezTo>
                    <a:pt x="3231" y="3379"/>
                    <a:pt x="3489" y="3348"/>
                    <a:pt x="3736" y="3321"/>
                  </a:cubicBezTo>
                  <a:lnTo>
                    <a:pt x="3920" y="3299"/>
                  </a:lnTo>
                  <a:lnTo>
                    <a:pt x="4011" y="3288"/>
                  </a:lnTo>
                  <a:lnTo>
                    <a:pt x="4034" y="3286"/>
                  </a:lnTo>
                  <a:lnTo>
                    <a:pt x="4039" y="3284"/>
                  </a:lnTo>
                  <a:cubicBezTo>
                    <a:pt x="4041" y="3284"/>
                    <a:pt x="4044" y="3284"/>
                    <a:pt x="4043" y="3282"/>
                  </a:cubicBezTo>
                  <a:lnTo>
                    <a:pt x="4043" y="3270"/>
                  </a:lnTo>
                  <a:lnTo>
                    <a:pt x="4041" y="3218"/>
                  </a:lnTo>
                  <a:lnTo>
                    <a:pt x="4025" y="2820"/>
                  </a:lnTo>
                  <a:cubicBezTo>
                    <a:pt x="4020" y="2691"/>
                    <a:pt x="4011" y="2561"/>
                    <a:pt x="4004" y="2434"/>
                  </a:cubicBezTo>
                  <a:lnTo>
                    <a:pt x="3991" y="2247"/>
                  </a:lnTo>
                  <a:lnTo>
                    <a:pt x="3986" y="2156"/>
                  </a:lnTo>
                  <a:lnTo>
                    <a:pt x="3983" y="2111"/>
                  </a:lnTo>
                  <a:lnTo>
                    <a:pt x="3981" y="2100"/>
                  </a:lnTo>
                  <a:lnTo>
                    <a:pt x="3980" y="2094"/>
                  </a:lnTo>
                  <a:lnTo>
                    <a:pt x="3979" y="2080"/>
                  </a:lnTo>
                  <a:cubicBezTo>
                    <a:pt x="3963" y="1939"/>
                    <a:pt x="3946" y="1799"/>
                    <a:pt x="3930" y="1660"/>
                  </a:cubicBezTo>
                  <a:cubicBezTo>
                    <a:pt x="3914" y="1520"/>
                    <a:pt x="3899" y="1382"/>
                    <a:pt x="3887" y="1245"/>
                  </a:cubicBezTo>
                  <a:cubicBezTo>
                    <a:pt x="3879" y="1176"/>
                    <a:pt x="3874" y="1108"/>
                    <a:pt x="3868" y="1041"/>
                  </a:cubicBezTo>
                  <a:lnTo>
                    <a:pt x="3865" y="989"/>
                  </a:lnTo>
                  <a:lnTo>
                    <a:pt x="3863" y="964"/>
                  </a:lnTo>
                  <a:cubicBezTo>
                    <a:pt x="3863" y="955"/>
                    <a:pt x="3862" y="950"/>
                    <a:pt x="3862" y="935"/>
                  </a:cubicBezTo>
                  <a:cubicBezTo>
                    <a:pt x="3861" y="883"/>
                    <a:pt x="3858" y="834"/>
                    <a:pt x="3857" y="783"/>
                  </a:cubicBezTo>
                  <a:cubicBezTo>
                    <a:pt x="3847" y="522"/>
                    <a:pt x="3838" y="268"/>
                    <a:pt x="3829" y="17"/>
                  </a:cubicBezTo>
                  <a:cubicBezTo>
                    <a:pt x="3541" y="12"/>
                    <a:pt x="3262" y="6"/>
                    <a:pt x="2993" y="1"/>
                  </a:cubicBezTo>
                  <a:cubicBezTo>
                    <a:pt x="2961" y="1"/>
                    <a:pt x="2931" y="0"/>
                    <a:pt x="2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9"/>
            <p:cNvSpPr/>
            <p:nvPr/>
          </p:nvSpPr>
          <p:spPr>
            <a:xfrm>
              <a:off x="5262325" y="4631725"/>
              <a:ext cx="72925" cy="72525"/>
            </a:xfrm>
            <a:custGeom>
              <a:avLst/>
              <a:gdLst/>
              <a:ahLst/>
              <a:cxnLst/>
              <a:rect l="l" t="t" r="r" b="b"/>
              <a:pathLst>
                <a:path w="2917" h="2901" extrusionOk="0">
                  <a:moveTo>
                    <a:pt x="2271" y="573"/>
                  </a:moveTo>
                  <a:cubicBezTo>
                    <a:pt x="2277" y="615"/>
                    <a:pt x="2280" y="664"/>
                    <a:pt x="2275" y="704"/>
                  </a:cubicBezTo>
                  <a:cubicBezTo>
                    <a:pt x="2269" y="753"/>
                    <a:pt x="2260" y="801"/>
                    <a:pt x="2252" y="846"/>
                  </a:cubicBezTo>
                  <a:cubicBezTo>
                    <a:pt x="2243" y="897"/>
                    <a:pt x="2234" y="921"/>
                    <a:pt x="2217" y="1013"/>
                  </a:cubicBezTo>
                  <a:cubicBezTo>
                    <a:pt x="2185" y="1166"/>
                    <a:pt x="2149" y="1312"/>
                    <a:pt x="2113" y="1453"/>
                  </a:cubicBezTo>
                  <a:cubicBezTo>
                    <a:pt x="2103" y="1489"/>
                    <a:pt x="2093" y="1523"/>
                    <a:pt x="2083" y="1558"/>
                  </a:cubicBezTo>
                  <a:cubicBezTo>
                    <a:pt x="2077" y="1576"/>
                    <a:pt x="2073" y="1593"/>
                    <a:pt x="2068" y="1609"/>
                  </a:cubicBezTo>
                  <a:cubicBezTo>
                    <a:pt x="2067" y="1614"/>
                    <a:pt x="2066" y="1615"/>
                    <a:pt x="2066" y="1617"/>
                  </a:cubicBezTo>
                  <a:lnTo>
                    <a:pt x="2062" y="1623"/>
                  </a:lnTo>
                  <a:lnTo>
                    <a:pt x="2057" y="1634"/>
                  </a:lnTo>
                  <a:cubicBezTo>
                    <a:pt x="2042" y="1662"/>
                    <a:pt x="2028" y="1685"/>
                    <a:pt x="2013" y="1706"/>
                  </a:cubicBezTo>
                  <a:cubicBezTo>
                    <a:pt x="1983" y="1746"/>
                    <a:pt x="1956" y="1769"/>
                    <a:pt x="1931" y="1779"/>
                  </a:cubicBezTo>
                  <a:cubicBezTo>
                    <a:pt x="1849" y="1739"/>
                    <a:pt x="1800" y="1704"/>
                    <a:pt x="1772" y="1679"/>
                  </a:cubicBezTo>
                  <a:lnTo>
                    <a:pt x="1763" y="1669"/>
                  </a:lnTo>
                  <a:lnTo>
                    <a:pt x="1759" y="1666"/>
                  </a:lnTo>
                  <a:cubicBezTo>
                    <a:pt x="1757" y="1664"/>
                    <a:pt x="1760" y="1663"/>
                    <a:pt x="1746" y="1660"/>
                  </a:cubicBezTo>
                  <a:cubicBezTo>
                    <a:pt x="1708" y="1652"/>
                    <a:pt x="1669" y="1645"/>
                    <a:pt x="1632" y="1639"/>
                  </a:cubicBezTo>
                  <a:cubicBezTo>
                    <a:pt x="1555" y="1625"/>
                    <a:pt x="1482" y="1614"/>
                    <a:pt x="1410" y="1607"/>
                  </a:cubicBezTo>
                  <a:cubicBezTo>
                    <a:pt x="1394" y="1605"/>
                    <a:pt x="1378" y="1602"/>
                    <a:pt x="1362" y="1601"/>
                  </a:cubicBezTo>
                  <a:lnTo>
                    <a:pt x="1337" y="1598"/>
                  </a:lnTo>
                  <a:lnTo>
                    <a:pt x="1330" y="1598"/>
                  </a:lnTo>
                  <a:lnTo>
                    <a:pt x="1322" y="1594"/>
                  </a:lnTo>
                  <a:cubicBezTo>
                    <a:pt x="1319" y="1592"/>
                    <a:pt x="1316" y="1588"/>
                    <a:pt x="1314" y="1586"/>
                  </a:cubicBezTo>
                  <a:cubicBezTo>
                    <a:pt x="1309" y="1581"/>
                    <a:pt x="1308" y="1577"/>
                    <a:pt x="1308" y="1571"/>
                  </a:cubicBezTo>
                  <a:cubicBezTo>
                    <a:pt x="1317" y="1554"/>
                    <a:pt x="1324" y="1549"/>
                    <a:pt x="1330" y="1548"/>
                  </a:cubicBezTo>
                  <a:cubicBezTo>
                    <a:pt x="1332" y="1367"/>
                    <a:pt x="1332" y="1205"/>
                    <a:pt x="1330" y="1067"/>
                  </a:cubicBezTo>
                  <a:cubicBezTo>
                    <a:pt x="1325" y="919"/>
                    <a:pt x="1317" y="794"/>
                    <a:pt x="1304" y="690"/>
                  </a:cubicBezTo>
                  <a:cubicBezTo>
                    <a:pt x="1353" y="688"/>
                    <a:pt x="1407" y="684"/>
                    <a:pt x="1462" y="680"/>
                  </a:cubicBezTo>
                  <a:cubicBezTo>
                    <a:pt x="1551" y="673"/>
                    <a:pt x="1644" y="667"/>
                    <a:pt x="1741" y="659"/>
                  </a:cubicBezTo>
                  <a:cubicBezTo>
                    <a:pt x="1789" y="656"/>
                    <a:pt x="1838" y="653"/>
                    <a:pt x="1886" y="648"/>
                  </a:cubicBezTo>
                  <a:cubicBezTo>
                    <a:pt x="1890" y="648"/>
                    <a:pt x="1890" y="647"/>
                    <a:pt x="1891" y="647"/>
                  </a:cubicBezTo>
                  <a:lnTo>
                    <a:pt x="1896" y="646"/>
                  </a:lnTo>
                  <a:lnTo>
                    <a:pt x="1902" y="643"/>
                  </a:lnTo>
                  <a:lnTo>
                    <a:pt x="1917" y="638"/>
                  </a:lnTo>
                  <a:cubicBezTo>
                    <a:pt x="1928" y="635"/>
                    <a:pt x="1938" y="631"/>
                    <a:pt x="1949" y="627"/>
                  </a:cubicBezTo>
                  <a:cubicBezTo>
                    <a:pt x="2039" y="599"/>
                    <a:pt x="2160" y="581"/>
                    <a:pt x="2271" y="573"/>
                  </a:cubicBezTo>
                  <a:close/>
                  <a:moveTo>
                    <a:pt x="1448" y="1"/>
                  </a:moveTo>
                  <a:cubicBezTo>
                    <a:pt x="1428" y="1"/>
                    <a:pt x="1408" y="1"/>
                    <a:pt x="1389" y="1"/>
                  </a:cubicBezTo>
                  <a:cubicBezTo>
                    <a:pt x="1074" y="2"/>
                    <a:pt x="886" y="23"/>
                    <a:pt x="878" y="77"/>
                  </a:cubicBezTo>
                  <a:cubicBezTo>
                    <a:pt x="873" y="118"/>
                    <a:pt x="869" y="152"/>
                    <a:pt x="869" y="183"/>
                  </a:cubicBezTo>
                  <a:cubicBezTo>
                    <a:pt x="809" y="178"/>
                    <a:pt x="740" y="177"/>
                    <a:pt x="664" y="177"/>
                  </a:cubicBezTo>
                  <a:cubicBezTo>
                    <a:pt x="472" y="178"/>
                    <a:pt x="319" y="397"/>
                    <a:pt x="204" y="757"/>
                  </a:cubicBezTo>
                  <a:cubicBezTo>
                    <a:pt x="148" y="936"/>
                    <a:pt x="101" y="1151"/>
                    <a:pt x="66" y="1393"/>
                  </a:cubicBezTo>
                  <a:cubicBezTo>
                    <a:pt x="62" y="1423"/>
                    <a:pt x="58" y="1453"/>
                    <a:pt x="53" y="1484"/>
                  </a:cubicBezTo>
                  <a:cubicBezTo>
                    <a:pt x="52" y="1500"/>
                    <a:pt x="50" y="1515"/>
                    <a:pt x="48" y="1532"/>
                  </a:cubicBezTo>
                  <a:lnTo>
                    <a:pt x="46" y="1555"/>
                  </a:lnTo>
                  <a:lnTo>
                    <a:pt x="43" y="1598"/>
                  </a:lnTo>
                  <a:cubicBezTo>
                    <a:pt x="36" y="1720"/>
                    <a:pt x="30" y="1845"/>
                    <a:pt x="24" y="1976"/>
                  </a:cubicBezTo>
                  <a:cubicBezTo>
                    <a:pt x="14" y="2236"/>
                    <a:pt x="5" y="2514"/>
                    <a:pt x="1" y="2803"/>
                  </a:cubicBezTo>
                  <a:cubicBezTo>
                    <a:pt x="305" y="2831"/>
                    <a:pt x="628" y="2857"/>
                    <a:pt x="960" y="2880"/>
                  </a:cubicBezTo>
                  <a:cubicBezTo>
                    <a:pt x="1008" y="2882"/>
                    <a:pt x="1057" y="2886"/>
                    <a:pt x="1106" y="2889"/>
                  </a:cubicBezTo>
                  <a:cubicBezTo>
                    <a:pt x="1153" y="2892"/>
                    <a:pt x="1201" y="2895"/>
                    <a:pt x="1249" y="2897"/>
                  </a:cubicBezTo>
                  <a:cubicBezTo>
                    <a:pt x="1299" y="2898"/>
                    <a:pt x="1348" y="2900"/>
                    <a:pt x="1397" y="2900"/>
                  </a:cubicBezTo>
                  <a:cubicBezTo>
                    <a:pt x="1448" y="2900"/>
                    <a:pt x="1497" y="2898"/>
                    <a:pt x="1549" y="2897"/>
                  </a:cubicBezTo>
                  <a:cubicBezTo>
                    <a:pt x="1574" y="2896"/>
                    <a:pt x="1599" y="2896"/>
                    <a:pt x="1624" y="2895"/>
                  </a:cubicBezTo>
                  <a:lnTo>
                    <a:pt x="1662" y="2893"/>
                  </a:lnTo>
                  <a:lnTo>
                    <a:pt x="1722" y="2893"/>
                  </a:lnTo>
                  <a:cubicBezTo>
                    <a:pt x="1773" y="2893"/>
                    <a:pt x="1825" y="2893"/>
                    <a:pt x="1876" y="2893"/>
                  </a:cubicBezTo>
                  <a:cubicBezTo>
                    <a:pt x="2213" y="2893"/>
                    <a:pt x="2533" y="2884"/>
                    <a:pt x="2825" y="2873"/>
                  </a:cubicBezTo>
                  <a:cubicBezTo>
                    <a:pt x="2834" y="2659"/>
                    <a:pt x="2840" y="2455"/>
                    <a:pt x="2846" y="2261"/>
                  </a:cubicBezTo>
                  <a:cubicBezTo>
                    <a:pt x="2850" y="2165"/>
                    <a:pt x="2852" y="2071"/>
                    <a:pt x="2855" y="1976"/>
                  </a:cubicBezTo>
                  <a:lnTo>
                    <a:pt x="2859" y="1839"/>
                  </a:lnTo>
                  <a:lnTo>
                    <a:pt x="2860" y="1772"/>
                  </a:lnTo>
                  <a:lnTo>
                    <a:pt x="2862" y="1738"/>
                  </a:lnTo>
                  <a:lnTo>
                    <a:pt x="2862" y="1722"/>
                  </a:lnTo>
                  <a:lnTo>
                    <a:pt x="2862" y="1711"/>
                  </a:lnTo>
                  <a:cubicBezTo>
                    <a:pt x="2854" y="1495"/>
                    <a:pt x="2850" y="1281"/>
                    <a:pt x="2856" y="1076"/>
                  </a:cubicBezTo>
                  <a:cubicBezTo>
                    <a:pt x="2878" y="731"/>
                    <a:pt x="2898" y="398"/>
                    <a:pt x="2916" y="86"/>
                  </a:cubicBezTo>
                  <a:cubicBezTo>
                    <a:pt x="2733" y="67"/>
                    <a:pt x="2555" y="54"/>
                    <a:pt x="2387" y="40"/>
                  </a:cubicBezTo>
                  <a:cubicBezTo>
                    <a:pt x="2306" y="35"/>
                    <a:pt x="2228" y="30"/>
                    <a:pt x="2151" y="23"/>
                  </a:cubicBezTo>
                  <a:cubicBezTo>
                    <a:pt x="2114" y="21"/>
                    <a:pt x="2077" y="18"/>
                    <a:pt x="2041" y="17"/>
                  </a:cubicBezTo>
                  <a:cubicBezTo>
                    <a:pt x="2024" y="16"/>
                    <a:pt x="2005" y="14"/>
                    <a:pt x="1987" y="13"/>
                  </a:cubicBezTo>
                  <a:cubicBezTo>
                    <a:pt x="1974" y="13"/>
                    <a:pt x="1959" y="11"/>
                    <a:pt x="1946" y="11"/>
                  </a:cubicBezTo>
                  <a:cubicBezTo>
                    <a:pt x="1760" y="4"/>
                    <a:pt x="1592" y="1"/>
                    <a:pt x="14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9"/>
            <p:cNvSpPr/>
            <p:nvPr/>
          </p:nvSpPr>
          <p:spPr>
            <a:xfrm>
              <a:off x="4889950" y="4683375"/>
              <a:ext cx="97800" cy="95700"/>
            </a:xfrm>
            <a:custGeom>
              <a:avLst/>
              <a:gdLst/>
              <a:ahLst/>
              <a:cxnLst/>
              <a:rect l="l" t="t" r="r" b="b"/>
              <a:pathLst>
                <a:path w="3912" h="3828" extrusionOk="0">
                  <a:moveTo>
                    <a:pt x="1363" y="503"/>
                  </a:moveTo>
                  <a:cubicBezTo>
                    <a:pt x="1340" y="512"/>
                    <a:pt x="1316" y="520"/>
                    <a:pt x="1295" y="530"/>
                  </a:cubicBezTo>
                  <a:cubicBezTo>
                    <a:pt x="1289" y="524"/>
                    <a:pt x="1286" y="515"/>
                    <a:pt x="1281" y="509"/>
                  </a:cubicBezTo>
                  <a:cubicBezTo>
                    <a:pt x="1308" y="506"/>
                    <a:pt x="1336" y="503"/>
                    <a:pt x="1363" y="503"/>
                  </a:cubicBezTo>
                  <a:close/>
                  <a:moveTo>
                    <a:pt x="2275" y="653"/>
                  </a:moveTo>
                  <a:cubicBezTo>
                    <a:pt x="2321" y="653"/>
                    <a:pt x="2366" y="655"/>
                    <a:pt x="2411" y="659"/>
                  </a:cubicBezTo>
                  <a:cubicBezTo>
                    <a:pt x="2473" y="663"/>
                    <a:pt x="2532" y="671"/>
                    <a:pt x="2588" y="683"/>
                  </a:cubicBezTo>
                  <a:cubicBezTo>
                    <a:pt x="2618" y="688"/>
                    <a:pt x="2643" y="697"/>
                    <a:pt x="2672" y="703"/>
                  </a:cubicBezTo>
                  <a:cubicBezTo>
                    <a:pt x="2697" y="713"/>
                    <a:pt x="2726" y="719"/>
                    <a:pt x="2749" y="730"/>
                  </a:cubicBezTo>
                  <a:cubicBezTo>
                    <a:pt x="2851" y="767"/>
                    <a:pt x="2937" y="822"/>
                    <a:pt x="3006" y="885"/>
                  </a:cubicBezTo>
                  <a:cubicBezTo>
                    <a:pt x="3075" y="947"/>
                    <a:pt x="3124" y="1015"/>
                    <a:pt x="3152" y="1073"/>
                  </a:cubicBezTo>
                  <a:cubicBezTo>
                    <a:pt x="3220" y="1207"/>
                    <a:pt x="3248" y="1357"/>
                    <a:pt x="3247" y="1509"/>
                  </a:cubicBezTo>
                  <a:cubicBezTo>
                    <a:pt x="3247" y="1660"/>
                    <a:pt x="3216" y="1815"/>
                    <a:pt x="3172" y="1964"/>
                  </a:cubicBezTo>
                  <a:cubicBezTo>
                    <a:pt x="3125" y="2114"/>
                    <a:pt x="3065" y="2255"/>
                    <a:pt x="2996" y="2393"/>
                  </a:cubicBezTo>
                  <a:cubicBezTo>
                    <a:pt x="2979" y="2427"/>
                    <a:pt x="2962" y="2461"/>
                    <a:pt x="2944" y="2495"/>
                  </a:cubicBezTo>
                  <a:cubicBezTo>
                    <a:pt x="2935" y="2511"/>
                    <a:pt x="2926" y="2528"/>
                    <a:pt x="2917" y="2544"/>
                  </a:cubicBezTo>
                  <a:lnTo>
                    <a:pt x="2904" y="2570"/>
                  </a:lnTo>
                  <a:cubicBezTo>
                    <a:pt x="2900" y="2577"/>
                    <a:pt x="2898" y="2580"/>
                    <a:pt x="2894" y="2583"/>
                  </a:cubicBezTo>
                  <a:cubicBezTo>
                    <a:pt x="2889" y="2592"/>
                    <a:pt x="2883" y="2600"/>
                    <a:pt x="2877" y="2608"/>
                  </a:cubicBezTo>
                  <a:lnTo>
                    <a:pt x="2862" y="2625"/>
                  </a:lnTo>
                  <a:lnTo>
                    <a:pt x="2833" y="2654"/>
                  </a:lnTo>
                  <a:cubicBezTo>
                    <a:pt x="2824" y="2664"/>
                    <a:pt x="2814" y="2670"/>
                    <a:pt x="2804" y="2679"/>
                  </a:cubicBezTo>
                  <a:cubicBezTo>
                    <a:pt x="2801" y="2683"/>
                    <a:pt x="2796" y="2685"/>
                    <a:pt x="2791" y="2688"/>
                  </a:cubicBezTo>
                  <a:lnTo>
                    <a:pt x="2785" y="2691"/>
                  </a:lnTo>
                  <a:cubicBezTo>
                    <a:pt x="2783" y="2693"/>
                    <a:pt x="2781" y="2695"/>
                    <a:pt x="2779" y="2695"/>
                  </a:cubicBezTo>
                  <a:cubicBezTo>
                    <a:pt x="2778" y="2695"/>
                    <a:pt x="2778" y="2694"/>
                    <a:pt x="2776" y="2694"/>
                  </a:cubicBezTo>
                  <a:cubicBezTo>
                    <a:pt x="2747" y="2683"/>
                    <a:pt x="2721" y="2673"/>
                    <a:pt x="2699" y="2662"/>
                  </a:cubicBezTo>
                  <a:cubicBezTo>
                    <a:pt x="2688" y="2657"/>
                    <a:pt x="2677" y="2653"/>
                    <a:pt x="2668" y="2647"/>
                  </a:cubicBezTo>
                  <a:lnTo>
                    <a:pt x="2654" y="2641"/>
                  </a:lnTo>
                  <a:lnTo>
                    <a:pt x="2647" y="2637"/>
                  </a:lnTo>
                  <a:lnTo>
                    <a:pt x="2645" y="2636"/>
                  </a:lnTo>
                  <a:lnTo>
                    <a:pt x="2643" y="2635"/>
                  </a:lnTo>
                  <a:cubicBezTo>
                    <a:pt x="2643" y="2635"/>
                    <a:pt x="2640" y="2635"/>
                    <a:pt x="2638" y="2632"/>
                  </a:cubicBezTo>
                  <a:cubicBezTo>
                    <a:pt x="2567" y="2624"/>
                    <a:pt x="2497" y="2614"/>
                    <a:pt x="2427" y="2604"/>
                  </a:cubicBezTo>
                  <a:cubicBezTo>
                    <a:pt x="2151" y="2568"/>
                    <a:pt x="1890" y="2541"/>
                    <a:pt x="1646" y="2530"/>
                  </a:cubicBezTo>
                  <a:cubicBezTo>
                    <a:pt x="1558" y="2527"/>
                    <a:pt x="1474" y="2524"/>
                    <a:pt x="1390" y="2520"/>
                  </a:cubicBezTo>
                  <a:cubicBezTo>
                    <a:pt x="1384" y="2517"/>
                    <a:pt x="1380" y="2514"/>
                    <a:pt x="1375" y="2512"/>
                  </a:cubicBezTo>
                  <a:cubicBezTo>
                    <a:pt x="1368" y="2507"/>
                    <a:pt x="1364" y="2502"/>
                    <a:pt x="1363" y="2498"/>
                  </a:cubicBezTo>
                  <a:cubicBezTo>
                    <a:pt x="1368" y="2487"/>
                    <a:pt x="1372" y="2481"/>
                    <a:pt x="1375" y="2477"/>
                  </a:cubicBezTo>
                  <a:cubicBezTo>
                    <a:pt x="1378" y="2474"/>
                    <a:pt x="1380" y="2473"/>
                    <a:pt x="1381" y="2473"/>
                  </a:cubicBezTo>
                  <a:cubicBezTo>
                    <a:pt x="1381" y="2474"/>
                    <a:pt x="1381" y="2474"/>
                    <a:pt x="1381" y="2474"/>
                  </a:cubicBezTo>
                  <a:cubicBezTo>
                    <a:pt x="1381" y="2474"/>
                    <a:pt x="1383" y="2452"/>
                    <a:pt x="1384" y="2439"/>
                  </a:cubicBezTo>
                  <a:cubicBezTo>
                    <a:pt x="1385" y="2422"/>
                    <a:pt x="1385" y="2406"/>
                    <a:pt x="1386" y="2390"/>
                  </a:cubicBezTo>
                  <a:cubicBezTo>
                    <a:pt x="1388" y="2356"/>
                    <a:pt x="1390" y="2324"/>
                    <a:pt x="1392" y="2292"/>
                  </a:cubicBezTo>
                  <a:cubicBezTo>
                    <a:pt x="1406" y="2035"/>
                    <a:pt x="1415" y="1814"/>
                    <a:pt x="1421" y="1620"/>
                  </a:cubicBezTo>
                  <a:cubicBezTo>
                    <a:pt x="1429" y="1239"/>
                    <a:pt x="1418" y="973"/>
                    <a:pt x="1384" y="787"/>
                  </a:cubicBezTo>
                  <a:cubicBezTo>
                    <a:pt x="1563" y="746"/>
                    <a:pt x="1793" y="692"/>
                    <a:pt x="2033" y="668"/>
                  </a:cubicBezTo>
                  <a:cubicBezTo>
                    <a:pt x="2113" y="659"/>
                    <a:pt x="2194" y="653"/>
                    <a:pt x="2275" y="653"/>
                  </a:cubicBezTo>
                  <a:close/>
                  <a:moveTo>
                    <a:pt x="2077" y="1"/>
                  </a:moveTo>
                  <a:cubicBezTo>
                    <a:pt x="2020" y="1"/>
                    <a:pt x="1965" y="2"/>
                    <a:pt x="1913" y="5"/>
                  </a:cubicBezTo>
                  <a:cubicBezTo>
                    <a:pt x="1589" y="24"/>
                    <a:pt x="1339" y="78"/>
                    <a:pt x="1169" y="126"/>
                  </a:cubicBezTo>
                  <a:cubicBezTo>
                    <a:pt x="998" y="175"/>
                    <a:pt x="908" y="220"/>
                    <a:pt x="914" y="252"/>
                  </a:cubicBezTo>
                  <a:cubicBezTo>
                    <a:pt x="919" y="292"/>
                    <a:pt x="927" y="325"/>
                    <a:pt x="935" y="353"/>
                  </a:cubicBezTo>
                  <a:cubicBezTo>
                    <a:pt x="896" y="349"/>
                    <a:pt x="854" y="347"/>
                    <a:pt x="810" y="345"/>
                  </a:cubicBezTo>
                  <a:cubicBezTo>
                    <a:pt x="808" y="345"/>
                    <a:pt x="806" y="345"/>
                    <a:pt x="803" y="345"/>
                  </a:cubicBezTo>
                  <a:cubicBezTo>
                    <a:pt x="615" y="345"/>
                    <a:pt x="449" y="643"/>
                    <a:pt x="316" y="1135"/>
                  </a:cubicBezTo>
                  <a:cubicBezTo>
                    <a:pt x="247" y="1384"/>
                    <a:pt x="191" y="1684"/>
                    <a:pt x="140" y="2018"/>
                  </a:cubicBezTo>
                  <a:cubicBezTo>
                    <a:pt x="128" y="2102"/>
                    <a:pt x="116" y="2189"/>
                    <a:pt x="106" y="2276"/>
                  </a:cubicBezTo>
                  <a:cubicBezTo>
                    <a:pt x="100" y="2320"/>
                    <a:pt x="95" y="2365"/>
                    <a:pt x="90" y="2410"/>
                  </a:cubicBezTo>
                  <a:lnTo>
                    <a:pt x="88" y="2427"/>
                  </a:lnTo>
                  <a:lnTo>
                    <a:pt x="85" y="2458"/>
                  </a:lnTo>
                  <a:cubicBezTo>
                    <a:pt x="84" y="2480"/>
                    <a:pt x="82" y="2502"/>
                    <a:pt x="80" y="2524"/>
                  </a:cubicBezTo>
                  <a:cubicBezTo>
                    <a:pt x="77" y="2568"/>
                    <a:pt x="73" y="2613"/>
                    <a:pt x="70" y="2658"/>
                  </a:cubicBezTo>
                  <a:cubicBezTo>
                    <a:pt x="44" y="3019"/>
                    <a:pt x="22" y="3404"/>
                    <a:pt x="0" y="3803"/>
                  </a:cubicBezTo>
                  <a:cubicBezTo>
                    <a:pt x="408" y="3814"/>
                    <a:pt x="838" y="3823"/>
                    <a:pt x="1278" y="3827"/>
                  </a:cubicBezTo>
                  <a:cubicBezTo>
                    <a:pt x="1328" y="3827"/>
                    <a:pt x="1381" y="3827"/>
                    <a:pt x="1432" y="3828"/>
                  </a:cubicBezTo>
                  <a:cubicBezTo>
                    <a:pt x="1467" y="3828"/>
                    <a:pt x="1502" y="3827"/>
                    <a:pt x="1537" y="3827"/>
                  </a:cubicBezTo>
                  <a:cubicBezTo>
                    <a:pt x="1606" y="3825"/>
                    <a:pt x="1677" y="3824"/>
                    <a:pt x="1747" y="3820"/>
                  </a:cubicBezTo>
                  <a:cubicBezTo>
                    <a:pt x="1889" y="3815"/>
                    <a:pt x="2032" y="3805"/>
                    <a:pt x="2176" y="3794"/>
                  </a:cubicBezTo>
                  <a:cubicBezTo>
                    <a:pt x="2320" y="3783"/>
                    <a:pt x="2465" y="3768"/>
                    <a:pt x="2610" y="3753"/>
                  </a:cubicBezTo>
                  <a:lnTo>
                    <a:pt x="2623" y="3752"/>
                  </a:lnTo>
                  <a:lnTo>
                    <a:pt x="2630" y="3750"/>
                  </a:lnTo>
                  <a:lnTo>
                    <a:pt x="2641" y="3750"/>
                  </a:lnTo>
                  <a:lnTo>
                    <a:pt x="2691" y="3747"/>
                  </a:lnTo>
                  <a:lnTo>
                    <a:pt x="2792" y="3742"/>
                  </a:lnTo>
                  <a:lnTo>
                    <a:pt x="2991" y="3731"/>
                  </a:lnTo>
                  <a:cubicBezTo>
                    <a:pt x="3121" y="3723"/>
                    <a:pt x="3248" y="3711"/>
                    <a:pt x="3371" y="3701"/>
                  </a:cubicBezTo>
                  <a:lnTo>
                    <a:pt x="3416" y="3698"/>
                  </a:lnTo>
                  <a:lnTo>
                    <a:pt x="3428" y="3696"/>
                  </a:lnTo>
                  <a:cubicBezTo>
                    <a:pt x="3430" y="3693"/>
                    <a:pt x="3432" y="3688"/>
                    <a:pt x="3434" y="3684"/>
                  </a:cubicBezTo>
                  <a:lnTo>
                    <a:pt x="3443" y="3660"/>
                  </a:lnTo>
                  <a:lnTo>
                    <a:pt x="3480" y="3566"/>
                  </a:lnTo>
                  <a:lnTo>
                    <a:pt x="3550" y="3381"/>
                  </a:lnTo>
                  <a:cubicBezTo>
                    <a:pt x="3597" y="3260"/>
                    <a:pt x="3640" y="3139"/>
                    <a:pt x="3680" y="3021"/>
                  </a:cubicBezTo>
                  <a:lnTo>
                    <a:pt x="3707" y="2940"/>
                  </a:lnTo>
                  <a:lnTo>
                    <a:pt x="3721" y="2899"/>
                  </a:lnTo>
                  <a:lnTo>
                    <a:pt x="3728" y="2870"/>
                  </a:lnTo>
                  <a:cubicBezTo>
                    <a:pt x="3738" y="2832"/>
                    <a:pt x="3748" y="2792"/>
                    <a:pt x="3758" y="2755"/>
                  </a:cubicBezTo>
                  <a:cubicBezTo>
                    <a:pt x="3776" y="2679"/>
                    <a:pt x="3794" y="2601"/>
                    <a:pt x="3810" y="2523"/>
                  </a:cubicBezTo>
                  <a:cubicBezTo>
                    <a:pt x="3873" y="2211"/>
                    <a:pt x="3912" y="1887"/>
                    <a:pt x="3890" y="1557"/>
                  </a:cubicBezTo>
                  <a:cubicBezTo>
                    <a:pt x="3882" y="1416"/>
                    <a:pt x="3857" y="1276"/>
                    <a:pt x="3815" y="1140"/>
                  </a:cubicBezTo>
                  <a:cubicBezTo>
                    <a:pt x="3774" y="1004"/>
                    <a:pt x="3716" y="873"/>
                    <a:pt x="3642" y="757"/>
                  </a:cubicBezTo>
                  <a:cubicBezTo>
                    <a:pt x="3568" y="641"/>
                    <a:pt x="3482" y="537"/>
                    <a:pt x="3387" y="448"/>
                  </a:cubicBezTo>
                  <a:cubicBezTo>
                    <a:pt x="3292" y="359"/>
                    <a:pt x="3187" y="286"/>
                    <a:pt x="3079" y="228"/>
                  </a:cubicBezTo>
                  <a:cubicBezTo>
                    <a:pt x="2866" y="111"/>
                    <a:pt x="2649" y="56"/>
                    <a:pt x="2453" y="26"/>
                  </a:cubicBezTo>
                  <a:cubicBezTo>
                    <a:pt x="2320" y="7"/>
                    <a:pt x="2194" y="1"/>
                    <a:pt x="20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9"/>
            <p:cNvSpPr/>
            <p:nvPr/>
          </p:nvSpPr>
          <p:spPr>
            <a:xfrm>
              <a:off x="5009425" y="4714950"/>
              <a:ext cx="114000" cy="83850"/>
            </a:xfrm>
            <a:custGeom>
              <a:avLst/>
              <a:gdLst/>
              <a:ahLst/>
              <a:cxnLst/>
              <a:rect l="l" t="t" r="r" b="b"/>
              <a:pathLst>
                <a:path w="4560" h="3354" extrusionOk="0">
                  <a:moveTo>
                    <a:pt x="1455" y="649"/>
                  </a:moveTo>
                  <a:lnTo>
                    <a:pt x="1455" y="649"/>
                  </a:lnTo>
                  <a:cubicBezTo>
                    <a:pt x="1349" y="702"/>
                    <a:pt x="1263" y="767"/>
                    <a:pt x="1216" y="841"/>
                  </a:cubicBezTo>
                  <a:cubicBezTo>
                    <a:pt x="1212" y="825"/>
                    <a:pt x="1208" y="810"/>
                    <a:pt x="1203" y="793"/>
                  </a:cubicBezTo>
                  <a:cubicBezTo>
                    <a:pt x="1192" y="760"/>
                    <a:pt x="1178" y="726"/>
                    <a:pt x="1161" y="689"/>
                  </a:cubicBezTo>
                  <a:lnTo>
                    <a:pt x="1161" y="689"/>
                  </a:lnTo>
                  <a:cubicBezTo>
                    <a:pt x="1173" y="691"/>
                    <a:pt x="1186" y="692"/>
                    <a:pt x="1199" y="692"/>
                  </a:cubicBezTo>
                  <a:cubicBezTo>
                    <a:pt x="1273" y="692"/>
                    <a:pt x="1360" y="665"/>
                    <a:pt x="1455" y="649"/>
                  </a:cubicBezTo>
                  <a:close/>
                  <a:moveTo>
                    <a:pt x="2763" y="617"/>
                  </a:moveTo>
                  <a:cubicBezTo>
                    <a:pt x="2810" y="617"/>
                    <a:pt x="2856" y="619"/>
                    <a:pt x="2900" y="624"/>
                  </a:cubicBezTo>
                  <a:cubicBezTo>
                    <a:pt x="3015" y="634"/>
                    <a:pt x="3122" y="658"/>
                    <a:pt x="3214" y="695"/>
                  </a:cubicBezTo>
                  <a:cubicBezTo>
                    <a:pt x="3304" y="729"/>
                    <a:pt x="3380" y="775"/>
                    <a:pt x="3429" y="815"/>
                  </a:cubicBezTo>
                  <a:cubicBezTo>
                    <a:pt x="3567" y="932"/>
                    <a:pt x="3669" y="1089"/>
                    <a:pt x="3727" y="1254"/>
                  </a:cubicBezTo>
                  <a:cubicBezTo>
                    <a:pt x="3785" y="1421"/>
                    <a:pt x="3802" y="1594"/>
                    <a:pt x="3786" y="1753"/>
                  </a:cubicBezTo>
                  <a:cubicBezTo>
                    <a:pt x="3785" y="1773"/>
                    <a:pt x="3781" y="1792"/>
                    <a:pt x="3778" y="1812"/>
                  </a:cubicBezTo>
                  <a:cubicBezTo>
                    <a:pt x="3777" y="1822"/>
                    <a:pt x="3776" y="1830"/>
                    <a:pt x="3772" y="1840"/>
                  </a:cubicBezTo>
                  <a:lnTo>
                    <a:pt x="3770" y="1855"/>
                  </a:lnTo>
                  <a:cubicBezTo>
                    <a:pt x="3769" y="1860"/>
                    <a:pt x="3769" y="1861"/>
                    <a:pt x="3767" y="1865"/>
                  </a:cubicBezTo>
                  <a:cubicBezTo>
                    <a:pt x="3761" y="1887"/>
                    <a:pt x="3752" y="1908"/>
                    <a:pt x="3743" y="1926"/>
                  </a:cubicBezTo>
                  <a:cubicBezTo>
                    <a:pt x="3726" y="1963"/>
                    <a:pt x="3705" y="1996"/>
                    <a:pt x="3681" y="2021"/>
                  </a:cubicBezTo>
                  <a:cubicBezTo>
                    <a:pt x="3658" y="2047"/>
                    <a:pt x="3635" y="2064"/>
                    <a:pt x="3611" y="2076"/>
                  </a:cubicBezTo>
                  <a:cubicBezTo>
                    <a:pt x="3599" y="2082"/>
                    <a:pt x="3588" y="2087"/>
                    <a:pt x="3577" y="2088"/>
                  </a:cubicBezTo>
                  <a:cubicBezTo>
                    <a:pt x="3562" y="2075"/>
                    <a:pt x="3547" y="2063"/>
                    <a:pt x="3534" y="2050"/>
                  </a:cubicBezTo>
                  <a:cubicBezTo>
                    <a:pt x="3515" y="2034"/>
                    <a:pt x="3497" y="2021"/>
                    <a:pt x="3481" y="2011"/>
                  </a:cubicBezTo>
                  <a:cubicBezTo>
                    <a:pt x="3466" y="1999"/>
                    <a:pt x="3454" y="1989"/>
                    <a:pt x="3439" y="1980"/>
                  </a:cubicBezTo>
                  <a:lnTo>
                    <a:pt x="3434" y="1975"/>
                  </a:lnTo>
                  <a:lnTo>
                    <a:pt x="3433" y="1974"/>
                  </a:lnTo>
                  <a:lnTo>
                    <a:pt x="3426" y="1973"/>
                  </a:lnTo>
                  <a:lnTo>
                    <a:pt x="3412" y="1970"/>
                  </a:lnTo>
                  <a:cubicBezTo>
                    <a:pt x="3395" y="1967"/>
                    <a:pt x="3376" y="1962"/>
                    <a:pt x="3359" y="1959"/>
                  </a:cubicBezTo>
                  <a:cubicBezTo>
                    <a:pt x="3322" y="1952"/>
                    <a:pt x="3289" y="1946"/>
                    <a:pt x="3255" y="1941"/>
                  </a:cubicBezTo>
                  <a:cubicBezTo>
                    <a:pt x="3219" y="1934"/>
                    <a:pt x="3186" y="1930"/>
                    <a:pt x="3154" y="1926"/>
                  </a:cubicBezTo>
                  <a:cubicBezTo>
                    <a:pt x="3120" y="1922"/>
                    <a:pt x="3088" y="1918"/>
                    <a:pt x="3056" y="1915"/>
                  </a:cubicBezTo>
                  <a:cubicBezTo>
                    <a:pt x="2928" y="1903"/>
                    <a:pt x="2810" y="1899"/>
                    <a:pt x="2700" y="1899"/>
                  </a:cubicBezTo>
                  <a:cubicBezTo>
                    <a:pt x="2590" y="1899"/>
                    <a:pt x="2489" y="1902"/>
                    <a:pt x="2394" y="1908"/>
                  </a:cubicBezTo>
                  <a:cubicBezTo>
                    <a:pt x="2254" y="1916"/>
                    <a:pt x="2128" y="1921"/>
                    <a:pt x="2017" y="1921"/>
                  </a:cubicBezTo>
                  <a:cubicBezTo>
                    <a:pt x="1956" y="1921"/>
                    <a:pt x="1900" y="1920"/>
                    <a:pt x="1847" y="1916"/>
                  </a:cubicBezTo>
                  <a:cubicBezTo>
                    <a:pt x="1699" y="1908"/>
                    <a:pt x="1588" y="1883"/>
                    <a:pt x="1510" y="1850"/>
                  </a:cubicBezTo>
                  <a:cubicBezTo>
                    <a:pt x="1500" y="1845"/>
                    <a:pt x="1490" y="1841"/>
                    <a:pt x="1480" y="1838"/>
                  </a:cubicBezTo>
                  <a:cubicBezTo>
                    <a:pt x="1471" y="1832"/>
                    <a:pt x="1463" y="1828"/>
                    <a:pt x="1453" y="1824"/>
                  </a:cubicBezTo>
                  <a:cubicBezTo>
                    <a:pt x="1444" y="1819"/>
                    <a:pt x="1437" y="1814"/>
                    <a:pt x="1429" y="1809"/>
                  </a:cubicBezTo>
                  <a:cubicBezTo>
                    <a:pt x="1421" y="1806"/>
                    <a:pt x="1412" y="1800"/>
                    <a:pt x="1408" y="1796"/>
                  </a:cubicBezTo>
                  <a:cubicBezTo>
                    <a:pt x="1388" y="1782"/>
                    <a:pt x="1370" y="1765"/>
                    <a:pt x="1353" y="1748"/>
                  </a:cubicBezTo>
                  <a:cubicBezTo>
                    <a:pt x="1344" y="1739"/>
                    <a:pt x="1337" y="1727"/>
                    <a:pt x="1328" y="1720"/>
                  </a:cubicBezTo>
                  <a:cubicBezTo>
                    <a:pt x="1322" y="1707"/>
                    <a:pt x="1312" y="1699"/>
                    <a:pt x="1307" y="1685"/>
                  </a:cubicBezTo>
                  <a:cubicBezTo>
                    <a:pt x="1292" y="1664"/>
                    <a:pt x="1280" y="1637"/>
                    <a:pt x="1269" y="1612"/>
                  </a:cubicBezTo>
                  <a:cubicBezTo>
                    <a:pt x="1248" y="1560"/>
                    <a:pt x="1232" y="1505"/>
                    <a:pt x="1223" y="1451"/>
                  </a:cubicBezTo>
                  <a:cubicBezTo>
                    <a:pt x="1214" y="1397"/>
                    <a:pt x="1210" y="1346"/>
                    <a:pt x="1210" y="1301"/>
                  </a:cubicBezTo>
                  <a:cubicBezTo>
                    <a:pt x="1210" y="1254"/>
                    <a:pt x="1214" y="1213"/>
                    <a:pt x="1218" y="1177"/>
                  </a:cubicBezTo>
                  <a:cubicBezTo>
                    <a:pt x="1221" y="1141"/>
                    <a:pt x="1224" y="1108"/>
                    <a:pt x="1227" y="1080"/>
                  </a:cubicBezTo>
                  <a:cubicBezTo>
                    <a:pt x="1231" y="1057"/>
                    <a:pt x="1232" y="1037"/>
                    <a:pt x="1233" y="1017"/>
                  </a:cubicBezTo>
                  <a:cubicBezTo>
                    <a:pt x="1284" y="1007"/>
                    <a:pt x="1371" y="978"/>
                    <a:pt x="1483" y="936"/>
                  </a:cubicBezTo>
                  <a:cubicBezTo>
                    <a:pt x="1659" y="874"/>
                    <a:pt x="1896" y="782"/>
                    <a:pt x="2147" y="712"/>
                  </a:cubicBezTo>
                  <a:cubicBezTo>
                    <a:pt x="2273" y="678"/>
                    <a:pt x="2402" y="649"/>
                    <a:pt x="2531" y="632"/>
                  </a:cubicBezTo>
                  <a:cubicBezTo>
                    <a:pt x="2609" y="623"/>
                    <a:pt x="2687" y="617"/>
                    <a:pt x="2763" y="617"/>
                  </a:cubicBezTo>
                  <a:close/>
                  <a:moveTo>
                    <a:pt x="2608" y="1"/>
                  </a:moveTo>
                  <a:cubicBezTo>
                    <a:pt x="2551" y="1"/>
                    <a:pt x="2495" y="3"/>
                    <a:pt x="2441" y="6"/>
                  </a:cubicBezTo>
                  <a:cubicBezTo>
                    <a:pt x="2250" y="16"/>
                    <a:pt x="2075" y="45"/>
                    <a:pt x="1920" y="78"/>
                  </a:cubicBezTo>
                  <a:cubicBezTo>
                    <a:pt x="1611" y="145"/>
                    <a:pt x="1375" y="231"/>
                    <a:pt x="1215" y="298"/>
                  </a:cubicBezTo>
                  <a:cubicBezTo>
                    <a:pt x="1103" y="346"/>
                    <a:pt x="1029" y="386"/>
                    <a:pt x="997" y="418"/>
                  </a:cubicBezTo>
                  <a:cubicBezTo>
                    <a:pt x="966" y="375"/>
                    <a:pt x="918" y="348"/>
                    <a:pt x="846" y="342"/>
                  </a:cubicBezTo>
                  <a:cubicBezTo>
                    <a:pt x="841" y="342"/>
                    <a:pt x="836" y="342"/>
                    <a:pt x="831" y="342"/>
                  </a:cubicBezTo>
                  <a:cubicBezTo>
                    <a:pt x="764" y="342"/>
                    <a:pt x="676" y="363"/>
                    <a:pt x="581" y="418"/>
                  </a:cubicBezTo>
                  <a:cubicBezTo>
                    <a:pt x="479" y="476"/>
                    <a:pt x="367" y="573"/>
                    <a:pt x="270" y="711"/>
                  </a:cubicBezTo>
                  <a:cubicBezTo>
                    <a:pt x="224" y="780"/>
                    <a:pt x="178" y="858"/>
                    <a:pt x="140" y="946"/>
                  </a:cubicBezTo>
                  <a:cubicBezTo>
                    <a:pt x="104" y="1033"/>
                    <a:pt x="72" y="1130"/>
                    <a:pt x="50" y="1233"/>
                  </a:cubicBezTo>
                  <a:cubicBezTo>
                    <a:pt x="8" y="1441"/>
                    <a:pt x="1" y="1680"/>
                    <a:pt x="60" y="1936"/>
                  </a:cubicBezTo>
                  <a:cubicBezTo>
                    <a:pt x="90" y="2062"/>
                    <a:pt x="135" y="2194"/>
                    <a:pt x="203" y="2325"/>
                  </a:cubicBezTo>
                  <a:cubicBezTo>
                    <a:pt x="269" y="2458"/>
                    <a:pt x="361" y="2588"/>
                    <a:pt x="476" y="2706"/>
                  </a:cubicBezTo>
                  <a:cubicBezTo>
                    <a:pt x="505" y="2736"/>
                    <a:pt x="537" y="2764"/>
                    <a:pt x="567" y="2792"/>
                  </a:cubicBezTo>
                  <a:cubicBezTo>
                    <a:pt x="599" y="2820"/>
                    <a:pt x="633" y="2845"/>
                    <a:pt x="668" y="2872"/>
                  </a:cubicBezTo>
                  <a:cubicBezTo>
                    <a:pt x="703" y="2897"/>
                    <a:pt x="741" y="2922"/>
                    <a:pt x="776" y="2945"/>
                  </a:cubicBezTo>
                  <a:cubicBezTo>
                    <a:pt x="812" y="2965"/>
                    <a:pt x="847" y="2985"/>
                    <a:pt x="882" y="3004"/>
                  </a:cubicBezTo>
                  <a:cubicBezTo>
                    <a:pt x="1026" y="3080"/>
                    <a:pt x="1179" y="3134"/>
                    <a:pt x="1332" y="3169"/>
                  </a:cubicBezTo>
                  <a:cubicBezTo>
                    <a:pt x="1483" y="3205"/>
                    <a:pt x="1634" y="3222"/>
                    <a:pt x="1775" y="3231"/>
                  </a:cubicBezTo>
                  <a:cubicBezTo>
                    <a:pt x="1832" y="3234"/>
                    <a:pt x="1888" y="3235"/>
                    <a:pt x="1942" y="3235"/>
                  </a:cubicBezTo>
                  <a:cubicBezTo>
                    <a:pt x="2025" y="3235"/>
                    <a:pt x="2106" y="3232"/>
                    <a:pt x="2186" y="3227"/>
                  </a:cubicBezTo>
                  <a:cubicBezTo>
                    <a:pt x="2473" y="3210"/>
                    <a:pt x="2730" y="3162"/>
                    <a:pt x="2956" y="3131"/>
                  </a:cubicBezTo>
                  <a:cubicBezTo>
                    <a:pt x="3069" y="3117"/>
                    <a:pt x="3174" y="3104"/>
                    <a:pt x="3267" y="3101"/>
                  </a:cubicBezTo>
                  <a:lnTo>
                    <a:pt x="3285" y="3101"/>
                  </a:lnTo>
                  <a:lnTo>
                    <a:pt x="3290" y="3102"/>
                  </a:lnTo>
                  <a:lnTo>
                    <a:pt x="3337" y="3110"/>
                  </a:lnTo>
                  <a:lnTo>
                    <a:pt x="3430" y="3125"/>
                  </a:lnTo>
                  <a:cubicBezTo>
                    <a:pt x="3438" y="3125"/>
                    <a:pt x="3446" y="3129"/>
                    <a:pt x="3454" y="3131"/>
                  </a:cubicBezTo>
                  <a:lnTo>
                    <a:pt x="3478" y="3141"/>
                  </a:lnTo>
                  <a:lnTo>
                    <a:pt x="3526" y="3158"/>
                  </a:lnTo>
                  <a:cubicBezTo>
                    <a:pt x="3559" y="3171"/>
                    <a:pt x="3590" y="3182"/>
                    <a:pt x="3623" y="3195"/>
                  </a:cubicBezTo>
                  <a:cubicBezTo>
                    <a:pt x="3752" y="3247"/>
                    <a:pt x="3881" y="3300"/>
                    <a:pt x="4010" y="3354"/>
                  </a:cubicBezTo>
                  <a:lnTo>
                    <a:pt x="4039" y="3316"/>
                  </a:lnTo>
                  <a:lnTo>
                    <a:pt x="4062" y="3284"/>
                  </a:lnTo>
                  <a:lnTo>
                    <a:pt x="4106" y="3227"/>
                  </a:lnTo>
                  <a:lnTo>
                    <a:pt x="4117" y="3214"/>
                  </a:lnTo>
                  <a:cubicBezTo>
                    <a:pt x="4119" y="3212"/>
                    <a:pt x="4121" y="3208"/>
                    <a:pt x="4123" y="3204"/>
                  </a:cubicBezTo>
                  <a:lnTo>
                    <a:pt x="4130" y="3193"/>
                  </a:lnTo>
                  <a:lnTo>
                    <a:pt x="4155" y="3152"/>
                  </a:lnTo>
                  <a:lnTo>
                    <a:pt x="4205" y="3069"/>
                  </a:lnTo>
                  <a:cubicBezTo>
                    <a:pt x="4270" y="2958"/>
                    <a:pt x="4330" y="2855"/>
                    <a:pt x="4383" y="2742"/>
                  </a:cubicBezTo>
                  <a:cubicBezTo>
                    <a:pt x="4394" y="2714"/>
                    <a:pt x="4407" y="2687"/>
                    <a:pt x="4418" y="2657"/>
                  </a:cubicBezTo>
                  <a:lnTo>
                    <a:pt x="4450" y="2570"/>
                  </a:lnTo>
                  <a:cubicBezTo>
                    <a:pt x="4461" y="2540"/>
                    <a:pt x="4470" y="2510"/>
                    <a:pt x="4477" y="2480"/>
                  </a:cubicBezTo>
                  <a:cubicBezTo>
                    <a:pt x="4481" y="2465"/>
                    <a:pt x="4487" y="2451"/>
                    <a:pt x="4491" y="2436"/>
                  </a:cubicBezTo>
                  <a:lnTo>
                    <a:pt x="4502" y="2391"/>
                  </a:lnTo>
                  <a:cubicBezTo>
                    <a:pt x="4518" y="2330"/>
                    <a:pt x="4525" y="2269"/>
                    <a:pt x="4536" y="2208"/>
                  </a:cubicBezTo>
                  <a:cubicBezTo>
                    <a:pt x="4544" y="2146"/>
                    <a:pt x="4551" y="2084"/>
                    <a:pt x="4551" y="2024"/>
                  </a:cubicBezTo>
                  <a:cubicBezTo>
                    <a:pt x="4560" y="1889"/>
                    <a:pt x="4549" y="1812"/>
                    <a:pt x="4538" y="1716"/>
                  </a:cubicBezTo>
                  <a:cubicBezTo>
                    <a:pt x="4528" y="1625"/>
                    <a:pt x="4509" y="1535"/>
                    <a:pt x="4487" y="1447"/>
                  </a:cubicBezTo>
                  <a:cubicBezTo>
                    <a:pt x="4465" y="1359"/>
                    <a:pt x="4437" y="1273"/>
                    <a:pt x="4405" y="1191"/>
                  </a:cubicBezTo>
                  <a:cubicBezTo>
                    <a:pt x="4373" y="1108"/>
                    <a:pt x="4336" y="1029"/>
                    <a:pt x="4294" y="950"/>
                  </a:cubicBezTo>
                  <a:cubicBezTo>
                    <a:pt x="4228" y="826"/>
                    <a:pt x="4147" y="709"/>
                    <a:pt x="4056" y="605"/>
                  </a:cubicBezTo>
                  <a:cubicBezTo>
                    <a:pt x="3964" y="500"/>
                    <a:pt x="3859" y="409"/>
                    <a:pt x="3749" y="332"/>
                  </a:cubicBezTo>
                  <a:cubicBezTo>
                    <a:pt x="3531" y="183"/>
                    <a:pt x="3294" y="93"/>
                    <a:pt x="3070" y="47"/>
                  </a:cubicBezTo>
                  <a:cubicBezTo>
                    <a:pt x="2909" y="14"/>
                    <a:pt x="2754" y="1"/>
                    <a:pt x="2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9"/>
            <p:cNvSpPr/>
            <p:nvPr/>
          </p:nvSpPr>
          <p:spPr>
            <a:xfrm>
              <a:off x="5128375" y="4722400"/>
              <a:ext cx="96150" cy="84275"/>
            </a:xfrm>
            <a:custGeom>
              <a:avLst/>
              <a:gdLst/>
              <a:ahLst/>
              <a:cxnLst/>
              <a:rect l="l" t="t" r="r" b="b"/>
              <a:pathLst>
                <a:path w="3846" h="3371" extrusionOk="0">
                  <a:moveTo>
                    <a:pt x="3077" y="622"/>
                  </a:moveTo>
                  <a:cubicBezTo>
                    <a:pt x="3084" y="660"/>
                    <a:pt x="3086" y="698"/>
                    <a:pt x="3085" y="731"/>
                  </a:cubicBezTo>
                  <a:cubicBezTo>
                    <a:pt x="3084" y="783"/>
                    <a:pt x="3083" y="834"/>
                    <a:pt x="3078" y="886"/>
                  </a:cubicBezTo>
                  <a:cubicBezTo>
                    <a:pt x="3077" y="911"/>
                    <a:pt x="3074" y="935"/>
                    <a:pt x="3073" y="961"/>
                  </a:cubicBezTo>
                  <a:lnTo>
                    <a:pt x="3064" y="1085"/>
                  </a:lnTo>
                  <a:cubicBezTo>
                    <a:pt x="3052" y="1255"/>
                    <a:pt x="3037" y="1418"/>
                    <a:pt x="3019" y="1577"/>
                  </a:cubicBezTo>
                  <a:cubicBezTo>
                    <a:pt x="3002" y="1736"/>
                    <a:pt x="2982" y="1891"/>
                    <a:pt x="2959" y="2042"/>
                  </a:cubicBezTo>
                  <a:lnTo>
                    <a:pt x="2956" y="2058"/>
                  </a:lnTo>
                  <a:lnTo>
                    <a:pt x="2955" y="2064"/>
                  </a:lnTo>
                  <a:cubicBezTo>
                    <a:pt x="2955" y="2067"/>
                    <a:pt x="2955" y="2067"/>
                    <a:pt x="2954" y="2068"/>
                  </a:cubicBezTo>
                  <a:lnTo>
                    <a:pt x="2949" y="2080"/>
                  </a:lnTo>
                  <a:lnTo>
                    <a:pt x="2941" y="2104"/>
                  </a:lnTo>
                  <a:cubicBezTo>
                    <a:pt x="2935" y="2118"/>
                    <a:pt x="2930" y="2132"/>
                    <a:pt x="2925" y="2145"/>
                  </a:cubicBezTo>
                  <a:cubicBezTo>
                    <a:pt x="2914" y="2170"/>
                    <a:pt x="2903" y="2193"/>
                    <a:pt x="2895" y="2211"/>
                  </a:cubicBezTo>
                  <a:cubicBezTo>
                    <a:pt x="2884" y="2229"/>
                    <a:pt x="2873" y="2244"/>
                    <a:pt x="2863" y="2255"/>
                  </a:cubicBezTo>
                  <a:lnTo>
                    <a:pt x="2859" y="2259"/>
                  </a:lnTo>
                  <a:lnTo>
                    <a:pt x="2848" y="2255"/>
                  </a:lnTo>
                  <a:lnTo>
                    <a:pt x="2827" y="2249"/>
                  </a:lnTo>
                  <a:cubicBezTo>
                    <a:pt x="2814" y="2244"/>
                    <a:pt x="2800" y="2239"/>
                    <a:pt x="2788" y="2235"/>
                  </a:cubicBezTo>
                  <a:cubicBezTo>
                    <a:pt x="2739" y="2217"/>
                    <a:pt x="2703" y="2197"/>
                    <a:pt x="2680" y="2181"/>
                  </a:cubicBezTo>
                  <a:cubicBezTo>
                    <a:pt x="2672" y="2177"/>
                    <a:pt x="2667" y="2174"/>
                    <a:pt x="2661" y="2169"/>
                  </a:cubicBezTo>
                  <a:cubicBezTo>
                    <a:pt x="2661" y="2169"/>
                    <a:pt x="2660" y="2168"/>
                    <a:pt x="2659" y="2168"/>
                  </a:cubicBezTo>
                  <a:lnTo>
                    <a:pt x="2658" y="2166"/>
                  </a:lnTo>
                  <a:lnTo>
                    <a:pt x="2653" y="2165"/>
                  </a:lnTo>
                  <a:lnTo>
                    <a:pt x="2631" y="2161"/>
                  </a:lnTo>
                  <a:cubicBezTo>
                    <a:pt x="2617" y="2159"/>
                    <a:pt x="2602" y="2155"/>
                    <a:pt x="2589" y="2154"/>
                  </a:cubicBezTo>
                  <a:cubicBezTo>
                    <a:pt x="2535" y="2145"/>
                    <a:pt x="2482" y="2136"/>
                    <a:pt x="2430" y="2125"/>
                  </a:cubicBezTo>
                  <a:cubicBezTo>
                    <a:pt x="2328" y="2105"/>
                    <a:pt x="2234" y="2085"/>
                    <a:pt x="2145" y="2067"/>
                  </a:cubicBezTo>
                  <a:cubicBezTo>
                    <a:pt x="1985" y="2032"/>
                    <a:pt x="1849" y="1987"/>
                    <a:pt x="1741" y="1934"/>
                  </a:cubicBezTo>
                  <a:cubicBezTo>
                    <a:pt x="1632" y="1880"/>
                    <a:pt x="1547" y="1821"/>
                    <a:pt x="1482" y="1760"/>
                  </a:cubicBezTo>
                  <a:cubicBezTo>
                    <a:pt x="1448" y="1730"/>
                    <a:pt x="1419" y="1696"/>
                    <a:pt x="1394" y="1664"/>
                  </a:cubicBezTo>
                  <a:cubicBezTo>
                    <a:pt x="1383" y="1649"/>
                    <a:pt x="1374" y="1634"/>
                    <a:pt x="1364" y="1621"/>
                  </a:cubicBezTo>
                  <a:cubicBezTo>
                    <a:pt x="1354" y="1606"/>
                    <a:pt x="1345" y="1590"/>
                    <a:pt x="1337" y="1575"/>
                  </a:cubicBezTo>
                  <a:cubicBezTo>
                    <a:pt x="1305" y="1514"/>
                    <a:pt x="1275" y="1452"/>
                    <a:pt x="1260" y="1387"/>
                  </a:cubicBezTo>
                  <a:cubicBezTo>
                    <a:pt x="1249" y="1357"/>
                    <a:pt x="1247" y="1324"/>
                    <a:pt x="1238" y="1295"/>
                  </a:cubicBezTo>
                  <a:cubicBezTo>
                    <a:pt x="1235" y="1280"/>
                    <a:pt x="1235" y="1264"/>
                    <a:pt x="1232" y="1250"/>
                  </a:cubicBezTo>
                  <a:cubicBezTo>
                    <a:pt x="1231" y="1235"/>
                    <a:pt x="1227" y="1220"/>
                    <a:pt x="1225" y="1205"/>
                  </a:cubicBezTo>
                  <a:cubicBezTo>
                    <a:pt x="1225" y="1176"/>
                    <a:pt x="1221" y="1149"/>
                    <a:pt x="1221" y="1122"/>
                  </a:cubicBezTo>
                  <a:cubicBezTo>
                    <a:pt x="1222" y="1095"/>
                    <a:pt x="1220" y="1069"/>
                    <a:pt x="1221" y="1046"/>
                  </a:cubicBezTo>
                  <a:cubicBezTo>
                    <a:pt x="1222" y="946"/>
                    <a:pt x="1237" y="869"/>
                    <a:pt x="1241" y="802"/>
                  </a:cubicBezTo>
                  <a:cubicBezTo>
                    <a:pt x="1243" y="786"/>
                    <a:pt x="1243" y="770"/>
                    <a:pt x="1246" y="753"/>
                  </a:cubicBezTo>
                  <a:cubicBezTo>
                    <a:pt x="1246" y="737"/>
                    <a:pt x="1248" y="724"/>
                    <a:pt x="1248" y="709"/>
                  </a:cubicBezTo>
                  <a:lnTo>
                    <a:pt x="1248" y="694"/>
                  </a:lnTo>
                  <a:cubicBezTo>
                    <a:pt x="1288" y="696"/>
                    <a:pt x="1333" y="696"/>
                    <a:pt x="1381" y="696"/>
                  </a:cubicBezTo>
                  <a:cubicBezTo>
                    <a:pt x="1525" y="696"/>
                    <a:pt x="1702" y="691"/>
                    <a:pt x="1893" y="684"/>
                  </a:cubicBezTo>
                  <a:cubicBezTo>
                    <a:pt x="2137" y="675"/>
                    <a:pt x="2403" y="664"/>
                    <a:pt x="2655" y="659"/>
                  </a:cubicBezTo>
                  <a:cubicBezTo>
                    <a:pt x="2671" y="659"/>
                    <a:pt x="2686" y="657"/>
                    <a:pt x="2702" y="657"/>
                  </a:cubicBezTo>
                  <a:lnTo>
                    <a:pt x="2725" y="657"/>
                  </a:lnTo>
                  <a:cubicBezTo>
                    <a:pt x="2730" y="657"/>
                    <a:pt x="2733" y="656"/>
                    <a:pt x="2737" y="655"/>
                  </a:cubicBezTo>
                  <a:cubicBezTo>
                    <a:pt x="2752" y="651"/>
                    <a:pt x="2767" y="649"/>
                    <a:pt x="2783" y="646"/>
                  </a:cubicBezTo>
                  <a:cubicBezTo>
                    <a:pt x="2814" y="641"/>
                    <a:pt x="2847" y="636"/>
                    <a:pt x="2879" y="633"/>
                  </a:cubicBezTo>
                  <a:cubicBezTo>
                    <a:pt x="2946" y="626"/>
                    <a:pt x="3015" y="622"/>
                    <a:pt x="3077" y="622"/>
                  </a:cubicBezTo>
                  <a:close/>
                  <a:moveTo>
                    <a:pt x="1523" y="1"/>
                  </a:moveTo>
                  <a:cubicBezTo>
                    <a:pt x="1229" y="1"/>
                    <a:pt x="1058" y="20"/>
                    <a:pt x="1052" y="65"/>
                  </a:cubicBezTo>
                  <a:cubicBezTo>
                    <a:pt x="1005" y="404"/>
                    <a:pt x="1195" y="376"/>
                    <a:pt x="1401" y="415"/>
                  </a:cubicBezTo>
                  <a:cubicBezTo>
                    <a:pt x="1323" y="425"/>
                    <a:pt x="1253" y="442"/>
                    <a:pt x="1194" y="468"/>
                  </a:cubicBezTo>
                  <a:cubicBezTo>
                    <a:pt x="1144" y="375"/>
                    <a:pt x="1054" y="278"/>
                    <a:pt x="927" y="161"/>
                  </a:cubicBezTo>
                  <a:cubicBezTo>
                    <a:pt x="889" y="128"/>
                    <a:pt x="844" y="111"/>
                    <a:pt x="788" y="111"/>
                  </a:cubicBezTo>
                  <a:cubicBezTo>
                    <a:pt x="780" y="111"/>
                    <a:pt x="772" y="111"/>
                    <a:pt x="764" y="112"/>
                  </a:cubicBezTo>
                  <a:cubicBezTo>
                    <a:pt x="731" y="114"/>
                    <a:pt x="693" y="123"/>
                    <a:pt x="653" y="139"/>
                  </a:cubicBezTo>
                  <a:cubicBezTo>
                    <a:pt x="614" y="155"/>
                    <a:pt x="572" y="178"/>
                    <a:pt x="528" y="208"/>
                  </a:cubicBezTo>
                  <a:cubicBezTo>
                    <a:pt x="505" y="222"/>
                    <a:pt x="485" y="240"/>
                    <a:pt x="464" y="258"/>
                  </a:cubicBezTo>
                  <a:cubicBezTo>
                    <a:pt x="442" y="276"/>
                    <a:pt x="419" y="299"/>
                    <a:pt x="397" y="320"/>
                  </a:cubicBezTo>
                  <a:cubicBezTo>
                    <a:pt x="372" y="343"/>
                    <a:pt x="354" y="369"/>
                    <a:pt x="332" y="396"/>
                  </a:cubicBezTo>
                  <a:cubicBezTo>
                    <a:pt x="311" y="423"/>
                    <a:pt x="287" y="450"/>
                    <a:pt x="268" y="482"/>
                  </a:cubicBezTo>
                  <a:cubicBezTo>
                    <a:pt x="187" y="605"/>
                    <a:pt x="113" y="760"/>
                    <a:pt x="66" y="945"/>
                  </a:cubicBezTo>
                  <a:cubicBezTo>
                    <a:pt x="21" y="1128"/>
                    <a:pt x="1" y="1341"/>
                    <a:pt x="24" y="1570"/>
                  </a:cubicBezTo>
                  <a:cubicBezTo>
                    <a:pt x="49" y="1800"/>
                    <a:pt x="119" y="2048"/>
                    <a:pt x="255" y="2288"/>
                  </a:cubicBezTo>
                  <a:cubicBezTo>
                    <a:pt x="273" y="2319"/>
                    <a:pt x="291" y="2349"/>
                    <a:pt x="309" y="2379"/>
                  </a:cubicBezTo>
                  <a:cubicBezTo>
                    <a:pt x="328" y="2408"/>
                    <a:pt x="350" y="2437"/>
                    <a:pt x="371" y="2466"/>
                  </a:cubicBezTo>
                  <a:cubicBezTo>
                    <a:pt x="393" y="2494"/>
                    <a:pt x="414" y="2524"/>
                    <a:pt x="437" y="2552"/>
                  </a:cubicBezTo>
                  <a:cubicBezTo>
                    <a:pt x="459" y="2577"/>
                    <a:pt x="483" y="2604"/>
                    <a:pt x="505" y="2631"/>
                  </a:cubicBezTo>
                  <a:cubicBezTo>
                    <a:pt x="601" y="2734"/>
                    <a:pt x="708" y="2830"/>
                    <a:pt x="824" y="2915"/>
                  </a:cubicBezTo>
                  <a:cubicBezTo>
                    <a:pt x="1060" y="3082"/>
                    <a:pt x="1326" y="3201"/>
                    <a:pt x="1590" y="3272"/>
                  </a:cubicBezTo>
                  <a:cubicBezTo>
                    <a:pt x="1852" y="3345"/>
                    <a:pt x="2112" y="3371"/>
                    <a:pt x="2364" y="3371"/>
                  </a:cubicBezTo>
                  <a:cubicBezTo>
                    <a:pt x="2412" y="3371"/>
                    <a:pt x="2459" y="3370"/>
                    <a:pt x="2506" y="3368"/>
                  </a:cubicBezTo>
                  <a:cubicBezTo>
                    <a:pt x="2543" y="3367"/>
                    <a:pt x="2580" y="3366"/>
                    <a:pt x="2616" y="3363"/>
                  </a:cubicBezTo>
                  <a:cubicBezTo>
                    <a:pt x="2676" y="3361"/>
                    <a:pt x="2737" y="3357"/>
                    <a:pt x="2796" y="3355"/>
                  </a:cubicBezTo>
                  <a:cubicBezTo>
                    <a:pt x="2859" y="3352"/>
                    <a:pt x="2921" y="3347"/>
                    <a:pt x="2982" y="3342"/>
                  </a:cubicBezTo>
                  <a:cubicBezTo>
                    <a:pt x="3042" y="3337"/>
                    <a:pt x="3104" y="3332"/>
                    <a:pt x="3163" y="3325"/>
                  </a:cubicBezTo>
                  <a:cubicBezTo>
                    <a:pt x="3282" y="3313"/>
                    <a:pt x="3399" y="3299"/>
                    <a:pt x="3512" y="3285"/>
                  </a:cubicBezTo>
                  <a:lnTo>
                    <a:pt x="3681" y="3265"/>
                  </a:lnTo>
                  <a:lnTo>
                    <a:pt x="3765" y="3254"/>
                  </a:lnTo>
                  <a:lnTo>
                    <a:pt x="3805" y="3249"/>
                  </a:lnTo>
                  <a:lnTo>
                    <a:pt x="3826" y="3246"/>
                  </a:lnTo>
                  <a:lnTo>
                    <a:pt x="3837" y="3245"/>
                  </a:lnTo>
                  <a:cubicBezTo>
                    <a:pt x="3840" y="3243"/>
                    <a:pt x="3845" y="3246"/>
                    <a:pt x="3843" y="3239"/>
                  </a:cubicBezTo>
                  <a:cubicBezTo>
                    <a:pt x="3840" y="3116"/>
                    <a:pt x="3836" y="2992"/>
                    <a:pt x="3831" y="2870"/>
                  </a:cubicBezTo>
                  <a:cubicBezTo>
                    <a:pt x="3827" y="2749"/>
                    <a:pt x="3824" y="2632"/>
                    <a:pt x="3815" y="2514"/>
                  </a:cubicBezTo>
                  <a:cubicBezTo>
                    <a:pt x="3809" y="2400"/>
                    <a:pt x="3800" y="2286"/>
                    <a:pt x="3794" y="2171"/>
                  </a:cubicBezTo>
                  <a:lnTo>
                    <a:pt x="3788" y="2089"/>
                  </a:lnTo>
                  <a:cubicBezTo>
                    <a:pt x="3788" y="2080"/>
                    <a:pt x="3787" y="2078"/>
                    <a:pt x="3787" y="2074"/>
                  </a:cubicBezTo>
                  <a:lnTo>
                    <a:pt x="3786" y="2062"/>
                  </a:lnTo>
                  <a:lnTo>
                    <a:pt x="3783" y="2037"/>
                  </a:lnTo>
                  <a:cubicBezTo>
                    <a:pt x="3779" y="2004"/>
                    <a:pt x="3775" y="1972"/>
                    <a:pt x="3772" y="1938"/>
                  </a:cubicBezTo>
                  <a:cubicBezTo>
                    <a:pt x="3743" y="1675"/>
                    <a:pt x="3717" y="1414"/>
                    <a:pt x="3703" y="1161"/>
                  </a:cubicBezTo>
                  <a:cubicBezTo>
                    <a:pt x="3702" y="1127"/>
                    <a:pt x="3700" y="1094"/>
                    <a:pt x="3698" y="1060"/>
                  </a:cubicBezTo>
                  <a:lnTo>
                    <a:pt x="3696" y="1009"/>
                  </a:lnTo>
                  <a:lnTo>
                    <a:pt x="3695" y="983"/>
                  </a:lnTo>
                  <a:lnTo>
                    <a:pt x="3695" y="968"/>
                  </a:lnTo>
                  <a:lnTo>
                    <a:pt x="3695" y="950"/>
                  </a:lnTo>
                  <a:cubicBezTo>
                    <a:pt x="3692" y="852"/>
                    <a:pt x="3687" y="757"/>
                    <a:pt x="3685" y="660"/>
                  </a:cubicBezTo>
                  <a:cubicBezTo>
                    <a:pt x="3679" y="477"/>
                    <a:pt x="3673" y="297"/>
                    <a:pt x="3666" y="123"/>
                  </a:cubicBezTo>
                  <a:cubicBezTo>
                    <a:pt x="3424" y="102"/>
                    <a:pt x="3192" y="82"/>
                    <a:pt x="2968" y="64"/>
                  </a:cubicBezTo>
                  <a:lnTo>
                    <a:pt x="2811" y="52"/>
                  </a:lnTo>
                  <a:cubicBezTo>
                    <a:pt x="2772" y="49"/>
                    <a:pt x="2734" y="48"/>
                    <a:pt x="2697" y="44"/>
                  </a:cubicBezTo>
                  <a:cubicBezTo>
                    <a:pt x="2622" y="41"/>
                    <a:pt x="2549" y="37"/>
                    <a:pt x="2478" y="33"/>
                  </a:cubicBezTo>
                  <a:cubicBezTo>
                    <a:pt x="2194" y="18"/>
                    <a:pt x="1942" y="7"/>
                    <a:pt x="1732" y="4"/>
                  </a:cubicBezTo>
                  <a:cubicBezTo>
                    <a:pt x="1657" y="2"/>
                    <a:pt x="1587" y="1"/>
                    <a:pt x="1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9"/>
            <p:cNvSpPr/>
            <p:nvPr/>
          </p:nvSpPr>
          <p:spPr>
            <a:xfrm>
              <a:off x="5244500" y="4716425"/>
              <a:ext cx="90375" cy="89100"/>
            </a:xfrm>
            <a:custGeom>
              <a:avLst/>
              <a:gdLst/>
              <a:ahLst/>
              <a:cxnLst/>
              <a:rect l="l" t="t" r="r" b="b"/>
              <a:pathLst>
                <a:path w="3615" h="3564" extrusionOk="0">
                  <a:moveTo>
                    <a:pt x="2053" y="674"/>
                  </a:moveTo>
                  <a:cubicBezTo>
                    <a:pt x="2247" y="674"/>
                    <a:pt x="2430" y="712"/>
                    <a:pt x="2577" y="810"/>
                  </a:cubicBezTo>
                  <a:cubicBezTo>
                    <a:pt x="2731" y="908"/>
                    <a:pt x="2832" y="1065"/>
                    <a:pt x="2870" y="1181"/>
                  </a:cubicBezTo>
                  <a:cubicBezTo>
                    <a:pt x="2914" y="1316"/>
                    <a:pt x="2931" y="1460"/>
                    <a:pt x="2934" y="1604"/>
                  </a:cubicBezTo>
                  <a:cubicBezTo>
                    <a:pt x="2935" y="1747"/>
                    <a:pt x="2922" y="1889"/>
                    <a:pt x="2898" y="2031"/>
                  </a:cubicBezTo>
                  <a:cubicBezTo>
                    <a:pt x="2896" y="2048"/>
                    <a:pt x="2892" y="2066"/>
                    <a:pt x="2888" y="2083"/>
                  </a:cubicBezTo>
                  <a:cubicBezTo>
                    <a:pt x="2886" y="2097"/>
                    <a:pt x="2883" y="2104"/>
                    <a:pt x="2881" y="2115"/>
                  </a:cubicBezTo>
                  <a:cubicBezTo>
                    <a:pt x="2875" y="2136"/>
                    <a:pt x="2869" y="2152"/>
                    <a:pt x="2863" y="2169"/>
                  </a:cubicBezTo>
                  <a:cubicBezTo>
                    <a:pt x="2850" y="2201"/>
                    <a:pt x="2839" y="2231"/>
                    <a:pt x="2826" y="2257"/>
                  </a:cubicBezTo>
                  <a:cubicBezTo>
                    <a:pt x="2812" y="2281"/>
                    <a:pt x="2799" y="2303"/>
                    <a:pt x="2786" y="2322"/>
                  </a:cubicBezTo>
                  <a:cubicBezTo>
                    <a:pt x="2785" y="2323"/>
                    <a:pt x="2785" y="2324"/>
                    <a:pt x="2784" y="2324"/>
                  </a:cubicBezTo>
                  <a:lnTo>
                    <a:pt x="2777" y="2323"/>
                  </a:lnTo>
                  <a:lnTo>
                    <a:pt x="2763" y="2320"/>
                  </a:lnTo>
                  <a:lnTo>
                    <a:pt x="2738" y="2314"/>
                  </a:lnTo>
                  <a:cubicBezTo>
                    <a:pt x="2722" y="2310"/>
                    <a:pt x="2705" y="2306"/>
                    <a:pt x="2691" y="2302"/>
                  </a:cubicBezTo>
                  <a:cubicBezTo>
                    <a:pt x="2661" y="2293"/>
                    <a:pt x="2635" y="2285"/>
                    <a:pt x="2612" y="2276"/>
                  </a:cubicBezTo>
                  <a:cubicBezTo>
                    <a:pt x="2600" y="2273"/>
                    <a:pt x="2589" y="2266"/>
                    <a:pt x="2580" y="2263"/>
                  </a:cubicBezTo>
                  <a:lnTo>
                    <a:pt x="2565" y="2257"/>
                  </a:lnTo>
                  <a:lnTo>
                    <a:pt x="2560" y="2255"/>
                  </a:lnTo>
                  <a:lnTo>
                    <a:pt x="2559" y="2254"/>
                  </a:lnTo>
                  <a:lnTo>
                    <a:pt x="2555" y="2254"/>
                  </a:lnTo>
                  <a:lnTo>
                    <a:pt x="2531" y="2250"/>
                  </a:lnTo>
                  <a:cubicBezTo>
                    <a:pt x="2403" y="2239"/>
                    <a:pt x="2276" y="2227"/>
                    <a:pt x="2155" y="2217"/>
                  </a:cubicBezTo>
                  <a:cubicBezTo>
                    <a:pt x="1944" y="2201"/>
                    <a:pt x="1744" y="2189"/>
                    <a:pt x="1555" y="2189"/>
                  </a:cubicBezTo>
                  <a:cubicBezTo>
                    <a:pt x="1526" y="2189"/>
                    <a:pt x="1498" y="2190"/>
                    <a:pt x="1470" y="2190"/>
                  </a:cubicBezTo>
                  <a:cubicBezTo>
                    <a:pt x="1431" y="2191"/>
                    <a:pt x="1393" y="2191"/>
                    <a:pt x="1355" y="2193"/>
                  </a:cubicBezTo>
                  <a:lnTo>
                    <a:pt x="1338" y="2193"/>
                  </a:lnTo>
                  <a:lnTo>
                    <a:pt x="1335" y="2191"/>
                  </a:lnTo>
                  <a:lnTo>
                    <a:pt x="1330" y="2190"/>
                  </a:lnTo>
                  <a:cubicBezTo>
                    <a:pt x="1325" y="2188"/>
                    <a:pt x="1322" y="2186"/>
                    <a:pt x="1319" y="2184"/>
                  </a:cubicBezTo>
                  <a:cubicBezTo>
                    <a:pt x="1312" y="2179"/>
                    <a:pt x="1309" y="2174"/>
                    <a:pt x="1309" y="2170"/>
                  </a:cubicBezTo>
                  <a:cubicBezTo>
                    <a:pt x="1313" y="2159"/>
                    <a:pt x="1319" y="2153"/>
                    <a:pt x="1322" y="2148"/>
                  </a:cubicBezTo>
                  <a:cubicBezTo>
                    <a:pt x="1323" y="2146"/>
                    <a:pt x="1325" y="2145"/>
                    <a:pt x="1327" y="2145"/>
                  </a:cubicBezTo>
                  <a:cubicBezTo>
                    <a:pt x="1328" y="2145"/>
                    <a:pt x="1328" y="2143"/>
                    <a:pt x="1329" y="2143"/>
                  </a:cubicBezTo>
                  <a:lnTo>
                    <a:pt x="1329" y="2141"/>
                  </a:lnTo>
                  <a:lnTo>
                    <a:pt x="1329" y="2099"/>
                  </a:lnTo>
                  <a:cubicBezTo>
                    <a:pt x="1333" y="1877"/>
                    <a:pt x="1334" y="1684"/>
                    <a:pt x="1330" y="1517"/>
                  </a:cubicBezTo>
                  <a:cubicBezTo>
                    <a:pt x="1324" y="1181"/>
                    <a:pt x="1304" y="949"/>
                    <a:pt x="1260" y="788"/>
                  </a:cubicBezTo>
                  <a:cubicBezTo>
                    <a:pt x="1257" y="776"/>
                    <a:pt x="1253" y="766"/>
                    <a:pt x="1250" y="755"/>
                  </a:cubicBezTo>
                  <a:cubicBezTo>
                    <a:pt x="1297" y="755"/>
                    <a:pt x="1371" y="746"/>
                    <a:pt x="1463" y="734"/>
                  </a:cubicBezTo>
                  <a:cubicBezTo>
                    <a:pt x="1542" y="722"/>
                    <a:pt x="1633" y="708"/>
                    <a:pt x="1730" y="696"/>
                  </a:cubicBezTo>
                  <a:cubicBezTo>
                    <a:pt x="1827" y="684"/>
                    <a:pt x="1928" y="674"/>
                    <a:pt x="2029" y="674"/>
                  </a:cubicBezTo>
                  <a:cubicBezTo>
                    <a:pt x="2037" y="674"/>
                    <a:pt x="2045" y="674"/>
                    <a:pt x="2053" y="674"/>
                  </a:cubicBezTo>
                  <a:close/>
                  <a:moveTo>
                    <a:pt x="1857" y="1"/>
                  </a:moveTo>
                  <a:cubicBezTo>
                    <a:pt x="1650" y="1"/>
                    <a:pt x="1485" y="25"/>
                    <a:pt x="1364" y="49"/>
                  </a:cubicBezTo>
                  <a:cubicBezTo>
                    <a:pt x="1212" y="79"/>
                    <a:pt x="1131" y="114"/>
                    <a:pt x="1131" y="147"/>
                  </a:cubicBezTo>
                  <a:cubicBezTo>
                    <a:pt x="1139" y="490"/>
                    <a:pt x="1312" y="431"/>
                    <a:pt x="1498" y="443"/>
                  </a:cubicBezTo>
                  <a:cubicBezTo>
                    <a:pt x="1362" y="481"/>
                    <a:pt x="1250" y="551"/>
                    <a:pt x="1211" y="653"/>
                  </a:cubicBezTo>
                  <a:cubicBezTo>
                    <a:pt x="1114" y="461"/>
                    <a:pt x="950" y="433"/>
                    <a:pt x="684" y="433"/>
                  </a:cubicBezTo>
                  <a:cubicBezTo>
                    <a:pt x="679" y="433"/>
                    <a:pt x="674" y="433"/>
                    <a:pt x="669" y="433"/>
                  </a:cubicBezTo>
                  <a:cubicBezTo>
                    <a:pt x="477" y="434"/>
                    <a:pt x="323" y="697"/>
                    <a:pt x="208" y="1132"/>
                  </a:cubicBezTo>
                  <a:cubicBezTo>
                    <a:pt x="151" y="1350"/>
                    <a:pt x="105" y="1610"/>
                    <a:pt x="68" y="1903"/>
                  </a:cubicBezTo>
                  <a:cubicBezTo>
                    <a:pt x="60" y="1975"/>
                    <a:pt x="51" y="2051"/>
                    <a:pt x="45" y="2128"/>
                  </a:cubicBezTo>
                  <a:lnTo>
                    <a:pt x="43" y="2142"/>
                  </a:lnTo>
                  <a:lnTo>
                    <a:pt x="41" y="2150"/>
                  </a:lnTo>
                  <a:lnTo>
                    <a:pt x="41" y="2163"/>
                  </a:lnTo>
                  <a:cubicBezTo>
                    <a:pt x="40" y="2183"/>
                    <a:pt x="40" y="2201"/>
                    <a:pt x="39" y="2219"/>
                  </a:cubicBezTo>
                  <a:cubicBezTo>
                    <a:pt x="38" y="2257"/>
                    <a:pt x="36" y="2294"/>
                    <a:pt x="34" y="2332"/>
                  </a:cubicBezTo>
                  <a:cubicBezTo>
                    <a:pt x="31" y="2408"/>
                    <a:pt x="28" y="2486"/>
                    <a:pt x="24" y="2564"/>
                  </a:cubicBezTo>
                  <a:cubicBezTo>
                    <a:pt x="13" y="2880"/>
                    <a:pt x="6" y="3215"/>
                    <a:pt x="1" y="3563"/>
                  </a:cubicBezTo>
                  <a:cubicBezTo>
                    <a:pt x="364" y="3549"/>
                    <a:pt x="749" y="3531"/>
                    <a:pt x="1142" y="3508"/>
                  </a:cubicBezTo>
                  <a:cubicBezTo>
                    <a:pt x="1204" y="3504"/>
                    <a:pt x="1264" y="3500"/>
                    <a:pt x="1324" y="3498"/>
                  </a:cubicBezTo>
                  <a:lnTo>
                    <a:pt x="1414" y="3490"/>
                  </a:lnTo>
                  <a:lnTo>
                    <a:pt x="1459" y="3487"/>
                  </a:lnTo>
                  <a:cubicBezTo>
                    <a:pt x="1521" y="3481"/>
                    <a:pt x="1582" y="3474"/>
                    <a:pt x="1642" y="3467"/>
                  </a:cubicBezTo>
                  <a:cubicBezTo>
                    <a:pt x="1764" y="3452"/>
                    <a:pt x="1889" y="3435"/>
                    <a:pt x="2013" y="3415"/>
                  </a:cubicBezTo>
                  <a:cubicBezTo>
                    <a:pt x="2138" y="3395"/>
                    <a:pt x="2263" y="3372"/>
                    <a:pt x="2387" y="3349"/>
                  </a:cubicBezTo>
                  <a:cubicBezTo>
                    <a:pt x="2451" y="3337"/>
                    <a:pt x="2512" y="3326"/>
                    <a:pt x="2575" y="3313"/>
                  </a:cubicBezTo>
                  <a:lnTo>
                    <a:pt x="2600" y="3307"/>
                  </a:lnTo>
                  <a:lnTo>
                    <a:pt x="2612" y="3305"/>
                  </a:lnTo>
                  <a:cubicBezTo>
                    <a:pt x="2616" y="3304"/>
                    <a:pt x="2618" y="3304"/>
                    <a:pt x="2628" y="3302"/>
                  </a:cubicBezTo>
                  <a:lnTo>
                    <a:pt x="2714" y="3290"/>
                  </a:lnTo>
                  <a:lnTo>
                    <a:pt x="2883" y="3267"/>
                  </a:lnTo>
                  <a:cubicBezTo>
                    <a:pt x="3107" y="3236"/>
                    <a:pt x="3311" y="3198"/>
                    <a:pt x="3509" y="3162"/>
                  </a:cubicBezTo>
                  <a:lnTo>
                    <a:pt x="3543" y="3160"/>
                  </a:lnTo>
                  <a:lnTo>
                    <a:pt x="3563" y="3157"/>
                  </a:lnTo>
                  <a:cubicBezTo>
                    <a:pt x="3565" y="3152"/>
                    <a:pt x="3564" y="3144"/>
                    <a:pt x="3565" y="3138"/>
                  </a:cubicBezTo>
                  <a:lnTo>
                    <a:pt x="3572" y="3053"/>
                  </a:lnTo>
                  <a:cubicBezTo>
                    <a:pt x="3576" y="2998"/>
                    <a:pt x="3580" y="2942"/>
                    <a:pt x="3584" y="2886"/>
                  </a:cubicBezTo>
                  <a:cubicBezTo>
                    <a:pt x="3591" y="2778"/>
                    <a:pt x="3599" y="2671"/>
                    <a:pt x="3605" y="2566"/>
                  </a:cubicBezTo>
                  <a:cubicBezTo>
                    <a:pt x="3611" y="2463"/>
                    <a:pt x="3613" y="2360"/>
                    <a:pt x="3614" y="2260"/>
                  </a:cubicBezTo>
                  <a:lnTo>
                    <a:pt x="3614" y="2189"/>
                  </a:lnTo>
                  <a:lnTo>
                    <a:pt x="3614" y="2155"/>
                  </a:lnTo>
                  <a:lnTo>
                    <a:pt x="3614" y="2136"/>
                  </a:lnTo>
                  <a:lnTo>
                    <a:pt x="3614" y="2125"/>
                  </a:lnTo>
                  <a:cubicBezTo>
                    <a:pt x="3613" y="2091"/>
                    <a:pt x="3611" y="2058"/>
                    <a:pt x="3610" y="2024"/>
                  </a:cubicBezTo>
                  <a:cubicBezTo>
                    <a:pt x="3601" y="1889"/>
                    <a:pt x="3591" y="1755"/>
                    <a:pt x="3575" y="1621"/>
                  </a:cubicBezTo>
                  <a:cubicBezTo>
                    <a:pt x="3547" y="1393"/>
                    <a:pt x="3494" y="1164"/>
                    <a:pt x="3403" y="952"/>
                  </a:cubicBezTo>
                  <a:cubicBezTo>
                    <a:pt x="3312" y="739"/>
                    <a:pt x="3178" y="546"/>
                    <a:pt x="3019" y="400"/>
                  </a:cubicBezTo>
                  <a:cubicBezTo>
                    <a:pt x="2860" y="254"/>
                    <a:pt x="2676" y="158"/>
                    <a:pt x="2506" y="99"/>
                  </a:cubicBezTo>
                  <a:cubicBezTo>
                    <a:pt x="2334" y="40"/>
                    <a:pt x="2172" y="15"/>
                    <a:pt x="2028" y="6"/>
                  </a:cubicBezTo>
                  <a:cubicBezTo>
                    <a:pt x="1968" y="2"/>
                    <a:pt x="1911" y="1"/>
                    <a:pt x="1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19"/>
            <p:cNvSpPr/>
            <p:nvPr/>
          </p:nvSpPr>
          <p:spPr>
            <a:xfrm>
              <a:off x="4877125" y="4791100"/>
              <a:ext cx="92325" cy="103100"/>
            </a:xfrm>
            <a:custGeom>
              <a:avLst/>
              <a:gdLst/>
              <a:ahLst/>
              <a:cxnLst/>
              <a:rect l="l" t="t" r="r" b="b"/>
              <a:pathLst>
                <a:path w="3693" h="4124" extrusionOk="0">
                  <a:moveTo>
                    <a:pt x="1532" y="771"/>
                  </a:moveTo>
                  <a:lnTo>
                    <a:pt x="1532" y="771"/>
                  </a:lnTo>
                  <a:cubicBezTo>
                    <a:pt x="1569" y="774"/>
                    <a:pt x="1607" y="777"/>
                    <a:pt x="1645" y="780"/>
                  </a:cubicBezTo>
                  <a:cubicBezTo>
                    <a:pt x="1946" y="808"/>
                    <a:pt x="2270" y="838"/>
                    <a:pt x="2560" y="870"/>
                  </a:cubicBezTo>
                  <a:cubicBezTo>
                    <a:pt x="2632" y="878"/>
                    <a:pt x="2699" y="887"/>
                    <a:pt x="2766" y="894"/>
                  </a:cubicBezTo>
                  <a:cubicBezTo>
                    <a:pt x="2802" y="895"/>
                    <a:pt x="2839" y="897"/>
                    <a:pt x="2875" y="899"/>
                  </a:cubicBezTo>
                  <a:cubicBezTo>
                    <a:pt x="2945" y="906"/>
                    <a:pt x="3014" y="916"/>
                    <a:pt x="3062" y="927"/>
                  </a:cubicBezTo>
                  <a:cubicBezTo>
                    <a:pt x="3064" y="929"/>
                    <a:pt x="3069" y="929"/>
                    <a:pt x="3070" y="932"/>
                  </a:cubicBezTo>
                  <a:lnTo>
                    <a:pt x="3070" y="942"/>
                  </a:lnTo>
                  <a:lnTo>
                    <a:pt x="3070" y="964"/>
                  </a:lnTo>
                  <a:lnTo>
                    <a:pt x="3070" y="1007"/>
                  </a:lnTo>
                  <a:cubicBezTo>
                    <a:pt x="3070" y="1035"/>
                    <a:pt x="3069" y="1064"/>
                    <a:pt x="3068" y="1092"/>
                  </a:cubicBezTo>
                  <a:cubicBezTo>
                    <a:pt x="3067" y="1120"/>
                    <a:pt x="3065" y="1146"/>
                    <a:pt x="3063" y="1174"/>
                  </a:cubicBezTo>
                  <a:lnTo>
                    <a:pt x="3058" y="1215"/>
                  </a:lnTo>
                  <a:lnTo>
                    <a:pt x="3054" y="1258"/>
                  </a:lnTo>
                  <a:cubicBezTo>
                    <a:pt x="3040" y="1435"/>
                    <a:pt x="3014" y="1604"/>
                    <a:pt x="2976" y="1760"/>
                  </a:cubicBezTo>
                  <a:cubicBezTo>
                    <a:pt x="2936" y="1916"/>
                    <a:pt x="2886" y="2060"/>
                    <a:pt x="2823" y="2186"/>
                  </a:cubicBezTo>
                  <a:cubicBezTo>
                    <a:pt x="2807" y="2216"/>
                    <a:pt x="2793" y="2249"/>
                    <a:pt x="2775" y="2278"/>
                  </a:cubicBezTo>
                  <a:cubicBezTo>
                    <a:pt x="2767" y="2292"/>
                    <a:pt x="2759" y="2306"/>
                    <a:pt x="2750" y="2321"/>
                  </a:cubicBezTo>
                  <a:cubicBezTo>
                    <a:pt x="2740" y="2334"/>
                    <a:pt x="2731" y="2347"/>
                    <a:pt x="2723" y="2360"/>
                  </a:cubicBezTo>
                  <a:cubicBezTo>
                    <a:pt x="2705" y="2387"/>
                    <a:pt x="2686" y="2413"/>
                    <a:pt x="2666" y="2439"/>
                  </a:cubicBezTo>
                  <a:cubicBezTo>
                    <a:pt x="2648" y="2464"/>
                    <a:pt x="2626" y="2487"/>
                    <a:pt x="2606" y="2511"/>
                  </a:cubicBezTo>
                  <a:cubicBezTo>
                    <a:pt x="2524" y="2602"/>
                    <a:pt x="2435" y="2678"/>
                    <a:pt x="2345" y="2734"/>
                  </a:cubicBezTo>
                  <a:cubicBezTo>
                    <a:pt x="2257" y="2790"/>
                    <a:pt x="2170" y="2827"/>
                    <a:pt x="2090" y="2845"/>
                  </a:cubicBezTo>
                  <a:cubicBezTo>
                    <a:pt x="2029" y="2861"/>
                    <a:pt x="1973" y="2867"/>
                    <a:pt x="1922" y="2867"/>
                  </a:cubicBezTo>
                  <a:cubicBezTo>
                    <a:pt x="1907" y="2867"/>
                    <a:pt x="1892" y="2866"/>
                    <a:pt x="1878" y="2865"/>
                  </a:cubicBezTo>
                  <a:cubicBezTo>
                    <a:pt x="1823" y="2861"/>
                    <a:pt x="1768" y="2848"/>
                    <a:pt x="1713" y="2831"/>
                  </a:cubicBezTo>
                  <a:cubicBezTo>
                    <a:pt x="1613" y="2800"/>
                    <a:pt x="1518" y="2740"/>
                    <a:pt x="1452" y="2668"/>
                  </a:cubicBezTo>
                  <a:cubicBezTo>
                    <a:pt x="1434" y="2651"/>
                    <a:pt x="1421" y="2631"/>
                    <a:pt x="1405" y="2616"/>
                  </a:cubicBezTo>
                  <a:cubicBezTo>
                    <a:pt x="1399" y="2606"/>
                    <a:pt x="1393" y="2597"/>
                    <a:pt x="1387" y="2589"/>
                  </a:cubicBezTo>
                  <a:lnTo>
                    <a:pt x="1377" y="2575"/>
                  </a:lnTo>
                  <a:cubicBezTo>
                    <a:pt x="1375" y="2571"/>
                    <a:pt x="1372" y="2566"/>
                    <a:pt x="1371" y="2562"/>
                  </a:cubicBezTo>
                  <a:cubicBezTo>
                    <a:pt x="1365" y="2553"/>
                    <a:pt x="1361" y="2544"/>
                    <a:pt x="1356" y="2535"/>
                  </a:cubicBezTo>
                  <a:cubicBezTo>
                    <a:pt x="1351" y="2527"/>
                    <a:pt x="1349" y="2517"/>
                    <a:pt x="1345" y="2510"/>
                  </a:cubicBezTo>
                  <a:cubicBezTo>
                    <a:pt x="1335" y="2494"/>
                    <a:pt x="1333" y="2476"/>
                    <a:pt x="1328" y="2460"/>
                  </a:cubicBezTo>
                  <a:cubicBezTo>
                    <a:pt x="1323" y="2452"/>
                    <a:pt x="1323" y="2443"/>
                    <a:pt x="1322" y="2437"/>
                  </a:cubicBezTo>
                  <a:cubicBezTo>
                    <a:pt x="1321" y="2429"/>
                    <a:pt x="1318" y="2422"/>
                    <a:pt x="1317" y="2414"/>
                  </a:cubicBezTo>
                  <a:cubicBezTo>
                    <a:pt x="1314" y="2395"/>
                    <a:pt x="1312" y="2376"/>
                    <a:pt x="1310" y="2356"/>
                  </a:cubicBezTo>
                  <a:cubicBezTo>
                    <a:pt x="1307" y="2316"/>
                    <a:pt x="1306" y="2273"/>
                    <a:pt x="1310" y="2225"/>
                  </a:cubicBezTo>
                  <a:cubicBezTo>
                    <a:pt x="1316" y="2130"/>
                    <a:pt x="1334" y="2025"/>
                    <a:pt x="1356" y="1918"/>
                  </a:cubicBezTo>
                  <a:cubicBezTo>
                    <a:pt x="1402" y="1700"/>
                    <a:pt x="1461" y="1478"/>
                    <a:pt x="1495" y="1268"/>
                  </a:cubicBezTo>
                  <a:cubicBezTo>
                    <a:pt x="1525" y="1093"/>
                    <a:pt x="1538" y="924"/>
                    <a:pt x="1532" y="771"/>
                  </a:cubicBezTo>
                  <a:close/>
                  <a:moveTo>
                    <a:pt x="753" y="1"/>
                  </a:moveTo>
                  <a:cubicBezTo>
                    <a:pt x="669" y="1"/>
                    <a:pt x="622" y="11"/>
                    <a:pt x="615" y="32"/>
                  </a:cubicBezTo>
                  <a:cubicBezTo>
                    <a:pt x="578" y="178"/>
                    <a:pt x="598" y="259"/>
                    <a:pt x="650" y="310"/>
                  </a:cubicBezTo>
                  <a:cubicBezTo>
                    <a:pt x="642" y="325"/>
                    <a:pt x="637" y="341"/>
                    <a:pt x="631" y="357"/>
                  </a:cubicBezTo>
                  <a:cubicBezTo>
                    <a:pt x="618" y="390"/>
                    <a:pt x="605" y="426"/>
                    <a:pt x="591" y="462"/>
                  </a:cubicBezTo>
                  <a:cubicBezTo>
                    <a:pt x="576" y="501"/>
                    <a:pt x="560" y="543"/>
                    <a:pt x="543" y="586"/>
                  </a:cubicBezTo>
                  <a:cubicBezTo>
                    <a:pt x="539" y="593"/>
                    <a:pt x="537" y="600"/>
                    <a:pt x="534" y="608"/>
                  </a:cubicBezTo>
                  <a:cubicBezTo>
                    <a:pt x="527" y="641"/>
                    <a:pt x="513" y="674"/>
                    <a:pt x="499" y="709"/>
                  </a:cubicBezTo>
                  <a:cubicBezTo>
                    <a:pt x="459" y="804"/>
                    <a:pt x="411" y="913"/>
                    <a:pt x="354" y="1046"/>
                  </a:cubicBezTo>
                  <a:cubicBezTo>
                    <a:pt x="297" y="1178"/>
                    <a:pt x="231" y="1333"/>
                    <a:pt x="164" y="1521"/>
                  </a:cubicBezTo>
                  <a:cubicBezTo>
                    <a:pt x="132" y="1615"/>
                    <a:pt x="100" y="1719"/>
                    <a:pt x="72" y="1834"/>
                  </a:cubicBezTo>
                  <a:cubicBezTo>
                    <a:pt x="45" y="1950"/>
                    <a:pt x="21" y="2076"/>
                    <a:pt x="12" y="2216"/>
                  </a:cubicBezTo>
                  <a:cubicBezTo>
                    <a:pt x="1" y="2358"/>
                    <a:pt x="5" y="2514"/>
                    <a:pt x="33" y="2678"/>
                  </a:cubicBezTo>
                  <a:lnTo>
                    <a:pt x="39" y="2710"/>
                  </a:lnTo>
                  <a:lnTo>
                    <a:pt x="46" y="2742"/>
                  </a:lnTo>
                  <a:lnTo>
                    <a:pt x="62" y="2806"/>
                  </a:lnTo>
                  <a:cubicBezTo>
                    <a:pt x="68" y="2828"/>
                    <a:pt x="75" y="2849"/>
                    <a:pt x="80" y="2871"/>
                  </a:cubicBezTo>
                  <a:cubicBezTo>
                    <a:pt x="87" y="2892"/>
                    <a:pt x="94" y="2913"/>
                    <a:pt x="102" y="2934"/>
                  </a:cubicBezTo>
                  <a:cubicBezTo>
                    <a:pt x="118" y="2975"/>
                    <a:pt x="131" y="3018"/>
                    <a:pt x="150" y="3059"/>
                  </a:cubicBezTo>
                  <a:cubicBezTo>
                    <a:pt x="169" y="3098"/>
                    <a:pt x="189" y="3139"/>
                    <a:pt x="209" y="3179"/>
                  </a:cubicBezTo>
                  <a:cubicBezTo>
                    <a:pt x="295" y="3337"/>
                    <a:pt x="403" y="3479"/>
                    <a:pt x="530" y="3605"/>
                  </a:cubicBezTo>
                  <a:cubicBezTo>
                    <a:pt x="656" y="3731"/>
                    <a:pt x="803" y="3837"/>
                    <a:pt x="964" y="3923"/>
                  </a:cubicBezTo>
                  <a:cubicBezTo>
                    <a:pt x="1152" y="4024"/>
                    <a:pt x="1365" y="4092"/>
                    <a:pt x="1591" y="4116"/>
                  </a:cubicBezTo>
                  <a:lnTo>
                    <a:pt x="1676" y="4122"/>
                  </a:lnTo>
                  <a:cubicBezTo>
                    <a:pt x="1690" y="4123"/>
                    <a:pt x="1704" y="4123"/>
                    <a:pt x="1718" y="4123"/>
                  </a:cubicBezTo>
                  <a:cubicBezTo>
                    <a:pt x="1733" y="4123"/>
                    <a:pt x="1747" y="4123"/>
                    <a:pt x="1762" y="4123"/>
                  </a:cubicBezTo>
                  <a:lnTo>
                    <a:pt x="1849" y="4122"/>
                  </a:lnTo>
                  <a:cubicBezTo>
                    <a:pt x="1877" y="4122"/>
                    <a:pt x="1907" y="4117"/>
                    <a:pt x="1936" y="4114"/>
                  </a:cubicBezTo>
                  <a:cubicBezTo>
                    <a:pt x="1966" y="4111"/>
                    <a:pt x="1994" y="4107"/>
                    <a:pt x="2023" y="4103"/>
                  </a:cubicBezTo>
                  <a:cubicBezTo>
                    <a:pt x="2053" y="4100"/>
                    <a:pt x="2079" y="4092"/>
                    <a:pt x="2107" y="4087"/>
                  </a:cubicBezTo>
                  <a:lnTo>
                    <a:pt x="2188" y="4068"/>
                  </a:lnTo>
                  <a:cubicBezTo>
                    <a:pt x="2215" y="4062"/>
                    <a:pt x="2242" y="4052"/>
                    <a:pt x="2269" y="4044"/>
                  </a:cubicBezTo>
                  <a:cubicBezTo>
                    <a:pt x="2481" y="3976"/>
                    <a:pt x="2673" y="3865"/>
                    <a:pt x="2834" y="3736"/>
                  </a:cubicBezTo>
                  <a:cubicBezTo>
                    <a:pt x="2995" y="3606"/>
                    <a:pt x="3128" y="3457"/>
                    <a:pt x="3237" y="3300"/>
                  </a:cubicBezTo>
                  <a:cubicBezTo>
                    <a:pt x="3346" y="3143"/>
                    <a:pt x="3432" y="2977"/>
                    <a:pt x="3498" y="2806"/>
                  </a:cubicBezTo>
                  <a:cubicBezTo>
                    <a:pt x="3514" y="2763"/>
                    <a:pt x="3529" y="2720"/>
                    <a:pt x="3543" y="2677"/>
                  </a:cubicBezTo>
                  <a:cubicBezTo>
                    <a:pt x="3557" y="2634"/>
                    <a:pt x="3569" y="2590"/>
                    <a:pt x="3580" y="2547"/>
                  </a:cubicBezTo>
                  <a:cubicBezTo>
                    <a:pt x="3590" y="2505"/>
                    <a:pt x="3601" y="2462"/>
                    <a:pt x="3610" y="2421"/>
                  </a:cubicBezTo>
                  <a:lnTo>
                    <a:pt x="3634" y="2296"/>
                  </a:lnTo>
                  <a:cubicBezTo>
                    <a:pt x="3691" y="1963"/>
                    <a:pt x="3692" y="1647"/>
                    <a:pt x="3687" y="1355"/>
                  </a:cubicBezTo>
                  <a:cubicBezTo>
                    <a:pt x="3686" y="1276"/>
                    <a:pt x="3685" y="1200"/>
                    <a:pt x="3681" y="1124"/>
                  </a:cubicBezTo>
                  <a:cubicBezTo>
                    <a:pt x="3679" y="1036"/>
                    <a:pt x="3676" y="952"/>
                    <a:pt x="3672" y="868"/>
                  </a:cubicBezTo>
                  <a:lnTo>
                    <a:pt x="3660" y="622"/>
                  </a:lnTo>
                  <a:cubicBezTo>
                    <a:pt x="3658" y="583"/>
                    <a:pt x="3656" y="544"/>
                    <a:pt x="3653" y="503"/>
                  </a:cubicBezTo>
                  <a:lnTo>
                    <a:pt x="3652" y="488"/>
                  </a:lnTo>
                  <a:lnTo>
                    <a:pt x="3652" y="485"/>
                  </a:lnTo>
                  <a:cubicBezTo>
                    <a:pt x="3651" y="484"/>
                    <a:pt x="3650" y="484"/>
                    <a:pt x="3650" y="484"/>
                  </a:cubicBezTo>
                  <a:cubicBezTo>
                    <a:pt x="3649" y="484"/>
                    <a:pt x="3649" y="484"/>
                    <a:pt x="3648" y="483"/>
                  </a:cubicBezTo>
                  <a:lnTo>
                    <a:pt x="3639" y="482"/>
                  </a:lnTo>
                  <a:lnTo>
                    <a:pt x="3609" y="475"/>
                  </a:lnTo>
                  <a:lnTo>
                    <a:pt x="3548" y="461"/>
                  </a:lnTo>
                  <a:cubicBezTo>
                    <a:pt x="3387" y="427"/>
                    <a:pt x="3231" y="393"/>
                    <a:pt x="3081" y="363"/>
                  </a:cubicBezTo>
                  <a:cubicBezTo>
                    <a:pt x="3043" y="356"/>
                    <a:pt x="3008" y="348"/>
                    <a:pt x="2970" y="341"/>
                  </a:cubicBezTo>
                  <a:cubicBezTo>
                    <a:pt x="2951" y="337"/>
                    <a:pt x="2934" y="332"/>
                    <a:pt x="2914" y="330"/>
                  </a:cubicBezTo>
                  <a:lnTo>
                    <a:pt x="2892" y="326"/>
                  </a:lnTo>
                  <a:lnTo>
                    <a:pt x="2871" y="323"/>
                  </a:lnTo>
                  <a:cubicBezTo>
                    <a:pt x="2820" y="313"/>
                    <a:pt x="2768" y="303"/>
                    <a:pt x="2718" y="294"/>
                  </a:cubicBezTo>
                  <a:cubicBezTo>
                    <a:pt x="2312" y="220"/>
                    <a:pt x="1945" y="156"/>
                    <a:pt x="1636" y="106"/>
                  </a:cubicBezTo>
                  <a:cubicBezTo>
                    <a:pt x="1227" y="40"/>
                    <a:pt x="919" y="1"/>
                    <a:pt x="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9"/>
            <p:cNvSpPr/>
            <p:nvPr/>
          </p:nvSpPr>
          <p:spPr>
            <a:xfrm>
              <a:off x="4849750" y="4914550"/>
              <a:ext cx="110000" cy="95475"/>
            </a:xfrm>
            <a:custGeom>
              <a:avLst/>
              <a:gdLst/>
              <a:ahLst/>
              <a:cxnLst/>
              <a:rect l="l" t="t" r="r" b="b"/>
              <a:pathLst>
                <a:path w="4400" h="3819" extrusionOk="0">
                  <a:moveTo>
                    <a:pt x="1293" y="1"/>
                  </a:moveTo>
                  <a:cubicBezTo>
                    <a:pt x="1118" y="1"/>
                    <a:pt x="918" y="277"/>
                    <a:pt x="721" y="735"/>
                  </a:cubicBezTo>
                  <a:cubicBezTo>
                    <a:pt x="615" y="981"/>
                    <a:pt x="512" y="1278"/>
                    <a:pt x="411" y="1615"/>
                  </a:cubicBezTo>
                  <a:cubicBezTo>
                    <a:pt x="386" y="1699"/>
                    <a:pt x="361" y="1785"/>
                    <a:pt x="338" y="1874"/>
                  </a:cubicBezTo>
                  <a:cubicBezTo>
                    <a:pt x="325" y="1918"/>
                    <a:pt x="313" y="1964"/>
                    <a:pt x="301" y="2008"/>
                  </a:cubicBezTo>
                  <a:lnTo>
                    <a:pt x="291" y="2042"/>
                  </a:lnTo>
                  <a:lnTo>
                    <a:pt x="288" y="2051"/>
                  </a:lnTo>
                  <a:lnTo>
                    <a:pt x="285" y="2067"/>
                  </a:lnTo>
                  <a:lnTo>
                    <a:pt x="276" y="2101"/>
                  </a:lnTo>
                  <a:cubicBezTo>
                    <a:pt x="267" y="2147"/>
                    <a:pt x="256" y="2191"/>
                    <a:pt x="246" y="2236"/>
                  </a:cubicBezTo>
                  <a:cubicBezTo>
                    <a:pt x="166" y="2601"/>
                    <a:pt x="82" y="2992"/>
                    <a:pt x="0" y="3398"/>
                  </a:cubicBezTo>
                  <a:cubicBezTo>
                    <a:pt x="366" y="3463"/>
                    <a:pt x="749" y="3528"/>
                    <a:pt x="1141" y="3593"/>
                  </a:cubicBezTo>
                  <a:cubicBezTo>
                    <a:pt x="1210" y="3604"/>
                    <a:pt x="1280" y="3614"/>
                    <a:pt x="1350" y="3626"/>
                  </a:cubicBezTo>
                  <a:cubicBezTo>
                    <a:pt x="1386" y="3631"/>
                    <a:pt x="1424" y="3637"/>
                    <a:pt x="1460" y="3642"/>
                  </a:cubicBezTo>
                  <a:cubicBezTo>
                    <a:pt x="1530" y="3652"/>
                    <a:pt x="1601" y="3659"/>
                    <a:pt x="1672" y="3668"/>
                  </a:cubicBezTo>
                  <a:cubicBezTo>
                    <a:pt x="1815" y="3684"/>
                    <a:pt x="1960" y="3696"/>
                    <a:pt x="2105" y="3707"/>
                  </a:cubicBezTo>
                  <a:cubicBezTo>
                    <a:pt x="2250" y="3717"/>
                    <a:pt x="2397" y="3726"/>
                    <a:pt x="2545" y="3734"/>
                  </a:cubicBezTo>
                  <a:cubicBezTo>
                    <a:pt x="2618" y="3737"/>
                    <a:pt x="2692" y="3740"/>
                    <a:pt x="2766" y="3743"/>
                  </a:cubicBezTo>
                  <a:lnTo>
                    <a:pt x="2878" y="3748"/>
                  </a:lnTo>
                  <a:lnTo>
                    <a:pt x="2933" y="3750"/>
                  </a:lnTo>
                  <a:lnTo>
                    <a:pt x="2948" y="3750"/>
                  </a:lnTo>
                  <a:lnTo>
                    <a:pt x="2972" y="3753"/>
                  </a:lnTo>
                  <a:lnTo>
                    <a:pt x="3021" y="3756"/>
                  </a:lnTo>
                  <a:cubicBezTo>
                    <a:pt x="3150" y="3767"/>
                    <a:pt x="3278" y="3780"/>
                    <a:pt x="3407" y="3790"/>
                  </a:cubicBezTo>
                  <a:cubicBezTo>
                    <a:pt x="3528" y="3799"/>
                    <a:pt x="3649" y="3808"/>
                    <a:pt x="3771" y="3817"/>
                  </a:cubicBezTo>
                  <a:lnTo>
                    <a:pt x="3782" y="3818"/>
                  </a:lnTo>
                  <a:cubicBezTo>
                    <a:pt x="3782" y="3819"/>
                    <a:pt x="3782" y="3819"/>
                    <a:pt x="3782" y="3819"/>
                  </a:cubicBezTo>
                  <a:cubicBezTo>
                    <a:pt x="3784" y="3819"/>
                    <a:pt x="3784" y="3815"/>
                    <a:pt x="3784" y="3814"/>
                  </a:cubicBezTo>
                  <a:lnTo>
                    <a:pt x="3787" y="3809"/>
                  </a:lnTo>
                  <a:lnTo>
                    <a:pt x="3797" y="3786"/>
                  </a:lnTo>
                  <a:lnTo>
                    <a:pt x="3816" y="3742"/>
                  </a:lnTo>
                  <a:lnTo>
                    <a:pt x="3856" y="3653"/>
                  </a:lnTo>
                  <a:cubicBezTo>
                    <a:pt x="3880" y="3595"/>
                    <a:pt x="3906" y="3536"/>
                    <a:pt x="3932" y="3479"/>
                  </a:cubicBezTo>
                  <a:cubicBezTo>
                    <a:pt x="3982" y="3364"/>
                    <a:pt x="4031" y="3251"/>
                    <a:pt x="4077" y="3142"/>
                  </a:cubicBezTo>
                  <a:lnTo>
                    <a:pt x="4110" y="3058"/>
                  </a:lnTo>
                  <a:lnTo>
                    <a:pt x="4119" y="3036"/>
                  </a:lnTo>
                  <a:lnTo>
                    <a:pt x="4125" y="3018"/>
                  </a:lnTo>
                  <a:lnTo>
                    <a:pt x="4135" y="2991"/>
                  </a:lnTo>
                  <a:cubicBezTo>
                    <a:pt x="4147" y="2954"/>
                    <a:pt x="4160" y="2917"/>
                    <a:pt x="4173" y="2881"/>
                  </a:cubicBezTo>
                  <a:cubicBezTo>
                    <a:pt x="4197" y="2808"/>
                    <a:pt x="4221" y="2732"/>
                    <a:pt x="4244" y="2657"/>
                  </a:cubicBezTo>
                  <a:cubicBezTo>
                    <a:pt x="4288" y="2507"/>
                    <a:pt x="4326" y="2351"/>
                    <a:pt x="4355" y="2195"/>
                  </a:cubicBezTo>
                  <a:cubicBezTo>
                    <a:pt x="4379" y="2062"/>
                    <a:pt x="4394" y="1923"/>
                    <a:pt x="4396" y="1789"/>
                  </a:cubicBezTo>
                  <a:cubicBezTo>
                    <a:pt x="4399" y="1654"/>
                    <a:pt x="4390" y="1521"/>
                    <a:pt x="4367" y="1391"/>
                  </a:cubicBezTo>
                  <a:cubicBezTo>
                    <a:pt x="4324" y="1132"/>
                    <a:pt x="4230" y="883"/>
                    <a:pt x="4085" y="678"/>
                  </a:cubicBezTo>
                  <a:cubicBezTo>
                    <a:pt x="4049" y="628"/>
                    <a:pt x="4011" y="580"/>
                    <a:pt x="3969" y="536"/>
                  </a:cubicBezTo>
                  <a:lnTo>
                    <a:pt x="3937" y="501"/>
                  </a:lnTo>
                  <a:lnTo>
                    <a:pt x="3905" y="471"/>
                  </a:lnTo>
                  <a:cubicBezTo>
                    <a:pt x="3884" y="451"/>
                    <a:pt x="3862" y="430"/>
                    <a:pt x="3841" y="412"/>
                  </a:cubicBezTo>
                  <a:cubicBezTo>
                    <a:pt x="3819" y="393"/>
                    <a:pt x="3794" y="377"/>
                    <a:pt x="3772" y="359"/>
                  </a:cubicBezTo>
                  <a:cubicBezTo>
                    <a:pt x="3749" y="343"/>
                    <a:pt x="3728" y="324"/>
                    <a:pt x="3703" y="311"/>
                  </a:cubicBezTo>
                  <a:cubicBezTo>
                    <a:pt x="3657" y="281"/>
                    <a:pt x="3611" y="252"/>
                    <a:pt x="3562" y="229"/>
                  </a:cubicBezTo>
                  <a:cubicBezTo>
                    <a:pt x="3374" y="133"/>
                    <a:pt x="3191" y="82"/>
                    <a:pt x="3025" y="54"/>
                  </a:cubicBezTo>
                  <a:cubicBezTo>
                    <a:pt x="2852" y="25"/>
                    <a:pt x="2697" y="16"/>
                    <a:pt x="2563" y="16"/>
                  </a:cubicBezTo>
                  <a:cubicBezTo>
                    <a:pt x="2443" y="16"/>
                    <a:pt x="2341" y="24"/>
                    <a:pt x="2256" y="32"/>
                  </a:cubicBezTo>
                  <a:cubicBezTo>
                    <a:pt x="2079" y="52"/>
                    <a:pt x="1981" y="80"/>
                    <a:pt x="1979" y="113"/>
                  </a:cubicBezTo>
                  <a:cubicBezTo>
                    <a:pt x="1967" y="456"/>
                    <a:pt x="2171" y="408"/>
                    <a:pt x="2386" y="437"/>
                  </a:cubicBezTo>
                  <a:cubicBezTo>
                    <a:pt x="2183" y="471"/>
                    <a:pt x="2025" y="559"/>
                    <a:pt x="2020" y="708"/>
                  </a:cubicBezTo>
                  <a:cubicBezTo>
                    <a:pt x="2019" y="726"/>
                    <a:pt x="2063" y="732"/>
                    <a:pt x="2137" y="732"/>
                  </a:cubicBezTo>
                  <a:cubicBezTo>
                    <a:pt x="2188" y="732"/>
                    <a:pt x="2253" y="729"/>
                    <a:pt x="2328" y="725"/>
                  </a:cubicBezTo>
                  <a:cubicBezTo>
                    <a:pt x="2437" y="719"/>
                    <a:pt x="2567" y="710"/>
                    <a:pt x="2702" y="710"/>
                  </a:cubicBezTo>
                  <a:cubicBezTo>
                    <a:pt x="2795" y="710"/>
                    <a:pt x="2892" y="714"/>
                    <a:pt x="2986" y="727"/>
                  </a:cubicBezTo>
                  <a:cubicBezTo>
                    <a:pt x="3099" y="742"/>
                    <a:pt x="3209" y="768"/>
                    <a:pt x="3309" y="812"/>
                  </a:cubicBezTo>
                  <a:cubicBezTo>
                    <a:pt x="3336" y="821"/>
                    <a:pt x="3357" y="834"/>
                    <a:pt x="3381" y="847"/>
                  </a:cubicBezTo>
                  <a:cubicBezTo>
                    <a:pt x="3407" y="859"/>
                    <a:pt x="3427" y="874"/>
                    <a:pt x="3450" y="888"/>
                  </a:cubicBezTo>
                  <a:cubicBezTo>
                    <a:pt x="3496" y="917"/>
                    <a:pt x="3533" y="952"/>
                    <a:pt x="3571" y="990"/>
                  </a:cubicBezTo>
                  <a:cubicBezTo>
                    <a:pt x="3642" y="1067"/>
                    <a:pt x="3698" y="1160"/>
                    <a:pt x="3735" y="1251"/>
                  </a:cubicBezTo>
                  <a:cubicBezTo>
                    <a:pt x="3773" y="1342"/>
                    <a:pt x="3792" y="1430"/>
                    <a:pt x="3798" y="1502"/>
                  </a:cubicBezTo>
                  <a:cubicBezTo>
                    <a:pt x="3804" y="1584"/>
                    <a:pt x="3802" y="1669"/>
                    <a:pt x="3793" y="1749"/>
                  </a:cubicBezTo>
                  <a:cubicBezTo>
                    <a:pt x="3786" y="1831"/>
                    <a:pt x="3771" y="1911"/>
                    <a:pt x="3748" y="1989"/>
                  </a:cubicBezTo>
                  <a:cubicBezTo>
                    <a:pt x="3705" y="2148"/>
                    <a:pt x="3641" y="2299"/>
                    <a:pt x="3566" y="2444"/>
                  </a:cubicBezTo>
                  <a:cubicBezTo>
                    <a:pt x="3528" y="2518"/>
                    <a:pt x="3487" y="2588"/>
                    <a:pt x="3444" y="2657"/>
                  </a:cubicBezTo>
                  <a:cubicBezTo>
                    <a:pt x="3419" y="2700"/>
                    <a:pt x="3412" y="2705"/>
                    <a:pt x="3399" y="2722"/>
                  </a:cubicBezTo>
                  <a:cubicBezTo>
                    <a:pt x="3386" y="2736"/>
                    <a:pt x="3374" y="2750"/>
                    <a:pt x="3363" y="2762"/>
                  </a:cubicBezTo>
                  <a:cubicBezTo>
                    <a:pt x="3338" y="2788"/>
                    <a:pt x="3315" y="2810"/>
                    <a:pt x="3295" y="2829"/>
                  </a:cubicBezTo>
                  <a:lnTo>
                    <a:pt x="3287" y="2835"/>
                  </a:lnTo>
                  <a:lnTo>
                    <a:pt x="3283" y="2838"/>
                  </a:lnTo>
                  <a:cubicBezTo>
                    <a:pt x="3283" y="2838"/>
                    <a:pt x="3282" y="2838"/>
                    <a:pt x="3282" y="2838"/>
                  </a:cubicBezTo>
                  <a:cubicBezTo>
                    <a:pt x="3281" y="2838"/>
                    <a:pt x="3278" y="2837"/>
                    <a:pt x="3277" y="2837"/>
                  </a:cubicBezTo>
                  <a:lnTo>
                    <a:pt x="3250" y="2825"/>
                  </a:lnTo>
                  <a:cubicBezTo>
                    <a:pt x="3233" y="2816"/>
                    <a:pt x="3217" y="2809"/>
                    <a:pt x="3202" y="2802"/>
                  </a:cubicBezTo>
                  <a:cubicBezTo>
                    <a:pt x="3171" y="2787"/>
                    <a:pt x="3145" y="2772"/>
                    <a:pt x="3122" y="2757"/>
                  </a:cubicBezTo>
                  <a:lnTo>
                    <a:pt x="3106" y="2746"/>
                  </a:lnTo>
                  <a:cubicBezTo>
                    <a:pt x="3106" y="2745"/>
                    <a:pt x="3094" y="2743"/>
                    <a:pt x="3084" y="2740"/>
                  </a:cubicBezTo>
                  <a:lnTo>
                    <a:pt x="3058" y="2732"/>
                  </a:lnTo>
                  <a:lnTo>
                    <a:pt x="2949" y="2700"/>
                  </a:lnTo>
                  <a:cubicBezTo>
                    <a:pt x="2805" y="2657"/>
                    <a:pt x="2665" y="2615"/>
                    <a:pt x="2530" y="2577"/>
                  </a:cubicBezTo>
                  <a:cubicBezTo>
                    <a:pt x="2258" y="2498"/>
                    <a:pt x="2003" y="2432"/>
                    <a:pt x="1759" y="2384"/>
                  </a:cubicBezTo>
                  <a:cubicBezTo>
                    <a:pt x="1719" y="2376"/>
                    <a:pt x="1680" y="2369"/>
                    <a:pt x="1641" y="2362"/>
                  </a:cubicBezTo>
                  <a:cubicBezTo>
                    <a:pt x="1609" y="2355"/>
                    <a:pt x="1557" y="2345"/>
                    <a:pt x="1558" y="2345"/>
                  </a:cubicBezTo>
                  <a:lnTo>
                    <a:pt x="1558" y="2345"/>
                  </a:lnTo>
                  <a:cubicBezTo>
                    <a:pt x="1558" y="2345"/>
                    <a:pt x="1559" y="2345"/>
                    <a:pt x="1560" y="2346"/>
                  </a:cubicBezTo>
                  <a:cubicBezTo>
                    <a:pt x="1555" y="2342"/>
                    <a:pt x="1551" y="2338"/>
                    <a:pt x="1548" y="2336"/>
                  </a:cubicBezTo>
                  <a:cubicBezTo>
                    <a:pt x="1542" y="2331"/>
                    <a:pt x="1539" y="2325"/>
                    <a:pt x="1538" y="2321"/>
                  </a:cubicBezTo>
                  <a:cubicBezTo>
                    <a:pt x="1544" y="2310"/>
                    <a:pt x="1551" y="2304"/>
                    <a:pt x="1555" y="2299"/>
                  </a:cubicBezTo>
                  <a:cubicBezTo>
                    <a:pt x="1557" y="2298"/>
                    <a:pt x="1558" y="2298"/>
                    <a:pt x="1558" y="2296"/>
                  </a:cubicBezTo>
                  <a:lnTo>
                    <a:pt x="1559" y="2295"/>
                  </a:lnTo>
                  <a:lnTo>
                    <a:pt x="1560" y="2295"/>
                  </a:lnTo>
                  <a:cubicBezTo>
                    <a:pt x="1560" y="2295"/>
                    <a:pt x="1560" y="2295"/>
                    <a:pt x="1560" y="2295"/>
                  </a:cubicBezTo>
                  <a:cubicBezTo>
                    <a:pt x="1560" y="2295"/>
                    <a:pt x="1560" y="2295"/>
                    <a:pt x="1560" y="2295"/>
                  </a:cubicBezTo>
                  <a:cubicBezTo>
                    <a:pt x="1561" y="2295"/>
                    <a:pt x="1561" y="2294"/>
                    <a:pt x="1563" y="2288"/>
                  </a:cubicBezTo>
                  <a:cubicBezTo>
                    <a:pt x="1578" y="2218"/>
                    <a:pt x="1591" y="2150"/>
                    <a:pt x="1605" y="2086"/>
                  </a:cubicBezTo>
                  <a:cubicBezTo>
                    <a:pt x="1659" y="1826"/>
                    <a:pt x="1703" y="1598"/>
                    <a:pt x="1737" y="1402"/>
                  </a:cubicBezTo>
                  <a:cubicBezTo>
                    <a:pt x="1807" y="1009"/>
                    <a:pt x="1839" y="732"/>
                    <a:pt x="1834" y="534"/>
                  </a:cubicBezTo>
                  <a:cubicBezTo>
                    <a:pt x="1822" y="141"/>
                    <a:pt x="1656" y="65"/>
                    <a:pt x="1329" y="5"/>
                  </a:cubicBezTo>
                  <a:cubicBezTo>
                    <a:pt x="1317" y="2"/>
                    <a:pt x="1305" y="1"/>
                    <a:pt x="12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9"/>
            <p:cNvSpPr/>
            <p:nvPr/>
          </p:nvSpPr>
          <p:spPr>
            <a:xfrm>
              <a:off x="5000175" y="4820150"/>
              <a:ext cx="117225" cy="70450"/>
            </a:xfrm>
            <a:custGeom>
              <a:avLst/>
              <a:gdLst/>
              <a:ahLst/>
              <a:cxnLst/>
              <a:rect l="l" t="t" r="r" b="b"/>
              <a:pathLst>
                <a:path w="4689" h="2818" extrusionOk="0">
                  <a:moveTo>
                    <a:pt x="2781" y="612"/>
                  </a:moveTo>
                  <a:cubicBezTo>
                    <a:pt x="2800" y="612"/>
                    <a:pt x="2819" y="612"/>
                    <a:pt x="2838" y="613"/>
                  </a:cubicBezTo>
                  <a:cubicBezTo>
                    <a:pt x="3080" y="617"/>
                    <a:pt x="3286" y="662"/>
                    <a:pt x="3404" y="725"/>
                  </a:cubicBezTo>
                  <a:cubicBezTo>
                    <a:pt x="3482" y="763"/>
                    <a:pt x="3555" y="808"/>
                    <a:pt x="3616" y="861"/>
                  </a:cubicBezTo>
                  <a:cubicBezTo>
                    <a:pt x="3625" y="868"/>
                    <a:pt x="3632" y="873"/>
                    <a:pt x="3641" y="880"/>
                  </a:cubicBezTo>
                  <a:lnTo>
                    <a:pt x="3662" y="900"/>
                  </a:lnTo>
                  <a:cubicBezTo>
                    <a:pt x="3675" y="914"/>
                    <a:pt x="3691" y="927"/>
                    <a:pt x="3703" y="942"/>
                  </a:cubicBezTo>
                  <a:cubicBezTo>
                    <a:pt x="3717" y="957"/>
                    <a:pt x="3729" y="972"/>
                    <a:pt x="3743" y="985"/>
                  </a:cubicBezTo>
                  <a:cubicBezTo>
                    <a:pt x="3753" y="1000"/>
                    <a:pt x="3762" y="1013"/>
                    <a:pt x="3773" y="1028"/>
                  </a:cubicBezTo>
                  <a:cubicBezTo>
                    <a:pt x="3813" y="1086"/>
                    <a:pt x="3846" y="1149"/>
                    <a:pt x="3866" y="1214"/>
                  </a:cubicBezTo>
                  <a:lnTo>
                    <a:pt x="3874" y="1238"/>
                  </a:lnTo>
                  <a:lnTo>
                    <a:pt x="3879" y="1264"/>
                  </a:lnTo>
                  <a:cubicBezTo>
                    <a:pt x="3883" y="1280"/>
                    <a:pt x="3888" y="1297"/>
                    <a:pt x="3891" y="1313"/>
                  </a:cubicBezTo>
                  <a:cubicBezTo>
                    <a:pt x="3895" y="1348"/>
                    <a:pt x="3902" y="1381"/>
                    <a:pt x="3902" y="1412"/>
                  </a:cubicBezTo>
                  <a:cubicBezTo>
                    <a:pt x="3901" y="1421"/>
                    <a:pt x="3902" y="1430"/>
                    <a:pt x="3901" y="1442"/>
                  </a:cubicBezTo>
                  <a:lnTo>
                    <a:pt x="3896" y="1474"/>
                  </a:lnTo>
                  <a:cubicBezTo>
                    <a:pt x="3893" y="1496"/>
                    <a:pt x="3889" y="1515"/>
                    <a:pt x="3882" y="1534"/>
                  </a:cubicBezTo>
                  <a:cubicBezTo>
                    <a:pt x="3870" y="1571"/>
                    <a:pt x="3851" y="1602"/>
                    <a:pt x="3830" y="1628"/>
                  </a:cubicBezTo>
                  <a:cubicBezTo>
                    <a:pt x="3807" y="1652"/>
                    <a:pt x="3782" y="1672"/>
                    <a:pt x="3756" y="1683"/>
                  </a:cubicBezTo>
                  <a:cubicBezTo>
                    <a:pt x="3744" y="1689"/>
                    <a:pt x="3729" y="1693"/>
                    <a:pt x="3717" y="1695"/>
                  </a:cubicBezTo>
                  <a:cubicBezTo>
                    <a:pt x="3716" y="1696"/>
                    <a:pt x="3714" y="1696"/>
                    <a:pt x="3713" y="1696"/>
                  </a:cubicBezTo>
                  <a:cubicBezTo>
                    <a:pt x="3708" y="1696"/>
                    <a:pt x="3700" y="1691"/>
                    <a:pt x="3694" y="1688"/>
                  </a:cubicBezTo>
                  <a:lnTo>
                    <a:pt x="3673" y="1676"/>
                  </a:lnTo>
                  <a:cubicBezTo>
                    <a:pt x="3649" y="1666"/>
                    <a:pt x="3630" y="1655"/>
                    <a:pt x="3612" y="1645"/>
                  </a:cubicBezTo>
                  <a:cubicBezTo>
                    <a:pt x="3604" y="1641"/>
                    <a:pt x="3596" y="1636"/>
                    <a:pt x="3588" y="1632"/>
                  </a:cubicBezTo>
                  <a:lnTo>
                    <a:pt x="3577" y="1625"/>
                  </a:lnTo>
                  <a:cubicBezTo>
                    <a:pt x="3576" y="1624"/>
                    <a:pt x="3573" y="1624"/>
                    <a:pt x="3572" y="1623"/>
                  </a:cubicBezTo>
                  <a:lnTo>
                    <a:pt x="3571" y="1622"/>
                  </a:lnTo>
                  <a:cubicBezTo>
                    <a:pt x="3569" y="1622"/>
                    <a:pt x="3563" y="1619"/>
                    <a:pt x="3560" y="1619"/>
                  </a:cubicBezTo>
                  <a:cubicBezTo>
                    <a:pt x="3432" y="1600"/>
                    <a:pt x="3311" y="1584"/>
                    <a:pt x="3197" y="1570"/>
                  </a:cubicBezTo>
                  <a:cubicBezTo>
                    <a:pt x="2968" y="1546"/>
                    <a:pt x="2766" y="1531"/>
                    <a:pt x="2587" y="1524"/>
                  </a:cubicBezTo>
                  <a:cubicBezTo>
                    <a:pt x="2395" y="1515"/>
                    <a:pt x="2230" y="1499"/>
                    <a:pt x="2084" y="1473"/>
                  </a:cubicBezTo>
                  <a:cubicBezTo>
                    <a:pt x="1937" y="1449"/>
                    <a:pt x="1810" y="1413"/>
                    <a:pt x="1703" y="1373"/>
                  </a:cubicBezTo>
                  <a:cubicBezTo>
                    <a:pt x="1595" y="1333"/>
                    <a:pt x="1508" y="1288"/>
                    <a:pt x="1440" y="1241"/>
                  </a:cubicBezTo>
                  <a:cubicBezTo>
                    <a:pt x="1422" y="1230"/>
                    <a:pt x="1407" y="1218"/>
                    <a:pt x="1390" y="1207"/>
                  </a:cubicBezTo>
                  <a:cubicBezTo>
                    <a:pt x="1375" y="1194"/>
                    <a:pt x="1360" y="1182"/>
                    <a:pt x="1346" y="1172"/>
                  </a:cubicBezTo>
                  <a:cubicBezTo>
                    <a:pt x="1332" y="1160"/>
                    <a:pt x="1320" y="1148"/>
                    <a:pt x="1306" y="1135"/>
                  </a:cubicBezTo>
                  <a:cubicBezTo>
                    <a:pt x="1299" y="1130"/>
                    <a:pt x="1296" y="1124"/>
                    <a:pt x="1292" y="1119"/>
                  </a:cubicBezTo>
                  <a:cubicBezTo>
                    <a:pt x="1288" y="1114"/>
                    <a:pt x="1284" y="1109"/>
                    <a:pt x="1280" y="1106"/>
                  </a:cubicBezTo>
                  <a:cubicBezTo>
                    <a:pt x="1247" y="1068"/>
                    <a:pt x="1218" y="1025"/>
                    <a:pt x="1194" y="982"/>
                  </a:cubicBezTo>
                  <a:lnTo>
                    <a:pt x="1177" y="950"/>
                  </a:lnTo>
                  <a:cubicBezTo>
                    <a:pt x="1175" y="945"/>
                    <a:pt x="1172" y="939"/>
                    <a:pt x="1170" y="935"/>
                  </a:cubicBezTo>
                  <a:cubicBezTo>
                    <a:pt x="1167" y="930"/>
                    <a:pt x="1166" y="924"/>
                    <a:pt x="1165" y="919"/>
                  </a:cubicBezTo>
                  <a:cubicBezTo>
                    <a:pt x="1160" y="908"/>
                    <a:pt x="1155" y="899"/>
                    <a:pt x="1151" y="889"/>
                  </a:cubicBezTo>
                  <a:cubicBezTo>
                    <a:pt x="1148" y="880"/>
                    <a:pt x="1144" y="870"/>
                    <a:pt x="1142" y="860"/>
                  </a:cubicBezTo>
                  <a:cubicBezTo>
                    <a:pt x="1124" y="813"/>
                    <a:pt x="1113" y="773"/>
                    <a:pt x="1105" y="739"/>
                  </a:cubicBezTo>
                  <a:lnTo>
                    <a:pt x="1105" y="739"/>
                  </a:lnTo>
                  <a:cubicBezTo>
                    <a:pt x="1154" y="743"/>
                    <a:pt x="1209" y="746"/>
                    <a:pt x="1271" y="746"/>
                  </a:cubicBezTo>
                  <a:cubicBezTo>
                    <a:pt x="1379" y="746"/>
                    <a:pt x="1505" y="741"/>
                    <a:pt x="1637" y="728"/>
                  </a:cubicBezTo>
                  <a:cubicBezTo>
                    <a:pt x="1768" y="716"/>
                    <a:pt x="1908" y="699"/>
                    <a:pt x="2047" y="680"/>
                  </a:cubicBezTo>
                  <a:cubicBezTo>
                    <a:pt x="2185" y="661"/>
                    <a:pt x="2323" y="642"/>
                    <a:pt x="2457" y="630"/>
                  </a:cubicBezTo>
                  <a:cubicBezTo>
                    <a:pt x="2569" y="619"/>
                    <a:pt x="2678" y="612"/>
                    <a:pt x="2781" y="612"/>
                  </a:cubicBezTo>
                  <a:close/>
                  <a:moveTo>
                    <a:pt x="2496" y="1"/>
                  </a:moveTo>
                  <a:cubicBezTo>
                    <a:pt x="2462" y="1"/>
                    <a:pt x="2428" y="1"/>
                    <a:pt x="2395" y="2"/>
                  </a:cubicBezTo>
                  <a:cubicBezTo>
                    <a:pt x="2219" y="5"/>
                    <a:pt x="2062" y="13"/>
                    <a:pt x="1918" y="22"/>
                  </a:cubicBezTo>
                  <a:cubicBezTo>
                    <a:pt x="1630" y="39"/>
                    <a:pt x="1403" y="49"/>
                    <a:pt x="1243" y="53"/>
                  </a:cubicBezTo>
                  <a:cubicBezTo>
                    <a:pt x="1084" y="59"/>
                    <a:pt x="991" y="65"/>
                    <a:pt x="983" y="98"/>
                  </a:cubicBezTo>
                  <a:cubicBezTo>
                    <a:pt x="942" y="265"/>
                    <a:pt x="974" y="347"/>
                    <a:pt x="1049" y="393"/>
                  </a:cubicBezTo>
                  <a:cubicBezTo>
                    <a:pt x="1123" y="438"/>
                    <a:pt x="1232" y="445"/>
                    <a:pt x="1345" y="464"/>
                  </a:cubicBezTo>
                  <a:cubicBezTo>
                    <a:pt x="1240" y="478"/>
                    <a:pt x="1141" y="499"/>
                    <a:pt x="1064" y="532"/>
                  </a:cubicBezTo>
                  <a:cubicBezTo>
                    <a:pt x="1052" y="538"/>
                    <a:pt x="1039" y="544"/>
                    <a:pt x="1028" y="550"/>
                  </a:cubicBezTo>
                  <a:cubicBezTo>
                    <a:pt x="1023" y="542"/>
                    <a:pt x="1017" y="532"/>
                    <a:pt x="1011" y="523"/>
                  </a:cubicBezTo>
                  <a:cubicBezTo>
                    <a:pt x="999" y="504"/>
                    <a:pt x="983" y="483"/>
                    <a:pt x="968" y="464"/>
                  </a:cubicBezTo>
                  <a:cubicBezTo>
                    <a:pt x="908" y="381"/>
                    <a:pt x="815" y="277"/>
                    <a:pt x="677" y="157"/>
                  </a:cubicBezTo>
                  <a:cubicBezTo>
                    <a:pt x="644" y="128"/>
                    <a:pt x="605" y="112"/>
                    <a:pt x="555" y="112"/>
                  </a:cubicBezTo>
                  <a:cubicBezTo>
                    <a:pt x="543" y="112"/>
                    <a:pt x="529" y="113"/>
                    <a:pt x="515" y="116"/>
                  </a:cubicBezTo>
                  <a:cubicBezTo>
                    <a:pt x="496" y="119"/>
                    <a:pt x="478" y="123"/>
                    <a:pt x="459" y="130"/>
                  </a:cubicBezTo>
                  <a:cubicBezTo>
                    <a:pt x="442" y="136"/>
                    <a:pt x="421" y="146"/>
                    <a:pt x="403" y="156"/>
                  </a:cubicBezTo>
                  <a:cubicBezTo>
                    <a:pt x="383" y="167"/>
                    <a:pt x="362" y="180"/>
                    <a:pt x="341" y="195"/>
                  </a:cubicBezTo>
                  <a:cubicBezTo>
                    <a:pt x="321" y="211"/>
                    <a:pt x="301" y="230"/>
                    <a:pt x="280" y="250"/>
                  </a:cubicBezTo>
                  <a:cubicBezTo>
                    <a:pt x="237" y="291"/>
                    <a:pt x="200" y="343"/>
                    <a:pt x="162" y="403"/>
                  </a:cubicBezTo>
                  <a:cubicBezTo>
                    <a:pt x="144" y="435"/>
                    <a:pt x="129" y="467"/>
                    <a:pt x="113" y="501"/>
                  </a:cubicBezTo>
                  <a:cubicBezTo>
                    <a:pt x="96" y="537"/>
                    <a:pt x="83" y="574"/>
                    <a:pt x="71" y="613"/>
                  </a:cubicBezTo>
                  <a:cubicBezTo>
                    <a:pt x="22" y="770"/>
                    <a:pt x="0" y="959"/>
                    <a:pt x="24" y="1162"/>
                  </a:cubicBezTo>
                  <a:cubicBezTo>
                    <a:pt x="48" y="1366"/>
                    <a:pt x="115" y="1585"/>
                    <a:pt x="244" y="1801"/>
                  </a:cubicBezTo>
                  <a:cubicBezTo>
                    <a:pt x="260" y="1828"/>
                    <a:pt x="279" y="1855"/>
                    <a:pt x="297" y="1882"/>
                  </a:cubicBezTo>
                  <a:cubicBezTo>
                    <a:pt x="316" y="1908"/>
                    <a:pt x="333" y="1935"/>
                    <a:pt x="355" y="1961"/>
                  </a:cubicBezTo>
                  <a:cubicBezTo>
                    <a:pt x="376" y="1987"/>
                    <a:pt x="398" y="2014"/>
                    <a:pt x="420" y="2038"/>
                  </a:cubicBezTo>
                  <a:cubicBezTo>
                    <a:pt x="431" y="2052"/>
                    <a:pt x="442" y="2063"/>
                    <a:pt x="453" y="2075"/>
                  </a:cubicBezTo>
                  <a:lnTo>
                    <a:pt x="488" y="2110"/>
                  </a:lnTo>
                  <a:cubicBezTo>
                    <a:pt x="532" y="2157"/>
                    <a:pt x="580" y="2198"/>
                    <a:pt x="630" y="2241"/>
                  </a:cubicBezTo>
                  <a:cubicBezTo>
                    <a:pt x="655" y="2263"/>
                    <a:pt x="681" y="2282"/>
                    <a:pt x="706" y="2302"/>
                  </a:cubicBezTo>
                  <a:cubicBezTo>
                    <a:pt x="732" y="2322"/>
                    <a:pt x="759" y="2342"/>
                    <a:pt x="786" y="2360"/>
                  </a:cubicBezTo>
                  <a:cubicBezTo>
                    <a:pt x="1005" y="2509"/>
                    <a:pt x="1252" y="2617"/>
                    <a:pt x="1503" y="2688"/>
                  </a:cubicBezTo>
                  <a:cubicBezTo>
                    <a:pt x="1753" y="2760"/>
                    <a:pt x="2010" y="2799"/>
                    <a:pt x="2262" y="2812"/>
                  </a:cubicBezTo>
                  <a:cubicBezTo>
                    <a:pt x="2331" y="2816"/>
                    <a:pt x="2399" y="2817"/>
                    <a:pt x="2465" y="2817"/>
                  </a:cubicBezTo>
                  <a:cubicBezTo>
                    <a:pt x="2687" y="2817"/>
                    <a:pt x="2899" y="2799"/>
                    <a:pt x="3100" y="2778"/>
                  </a:cubicBezTo>
                  <a:cubicBezTo>
                    <a:pt x="3227" y="2764"/>
                    <a:pt x="3354" y="2750"/>
                    <a:pt x="3482" y="2735"/>
                  </a:cubicBezTo>
                  <a:lnTo>
                    <a:pt x="3523" y="2729"/>
                  </a:lnTo>
                  <a:lnTo>
                    <a:pt x="3568" y="2728"/>
                  </a:lnTo>
                  <a:lnTo>
                    <a:pt x="3615" y="2728"/>
                  </a:lnTo>
                  <a:lnTo>
                    <a:pt x="3803" y="2730"/>
                  </a:lnTo>
                  <a:cubicBezTo>
                    <a:pt x="3925" y="2738"/>
                    <a:pt x="4049" y="2745"/>
                    <a:pt x="4171" y="2752"/>
                  </a:cubicBezTo>
                  <a:lnTo>
                    <a:pt x="4277" y="2649"/>
                  </a:lnTo>
                  <a:cubicBezTo>
                    <a:pt x="4313" y="2605"/>
                    <a:pt x="4350" y="2562"/>
                    <a:pt x="4386" y="2519"/>
                  </a:cubicBezTo>
                  <a:lnTo>
                    <a:pt x="4437" y="2453"/>
                  </a:lnTo>
                  <a:lnTo>
                    <a:pt x="4462" y="2421"/>
                  </a:lnTo>
                  <a:lnTo>
                    <a:pt x="4474" y="2405"/>
                  </a:lnTo>
                  <a:lnTo>
                    <a:pt x="4485" y="2386"/>
                  </a:lnTo>
                  <a:cubicBezTo>
                    <a:pt x="4500" y="2363"/>
                    <a:pt x="4513" y="2340"/>
                    <a:pt x="4527" y="2316"/>
                  </a:cubicBezTo>
                  <a:cubicBezTo>
                    <a:pt x="4540" y="2292"/>
                    <a:pt x="4554" y="2268"/>
                    <a:pt x="4565" y="2244"/>
                  </a:cubicBezTo>
                  <a:cubicBezTo>
                    <a:pt x="4575" y="2218"/>
                    <a:pt x="4586" y="2192"/>
                    <a:pt x="4597" y="2168"/>
                  </a:cubicBezTo>
                  <a:cubicBezTo>
                    <a:pt x="4602" y="2156"/>
                    <a:pt x="4608" y="2143"/>
                    <a:pt x="4611" y="2131"/>
                  </a:cubicBezTo>
                  <a:lnTo>
                    <a:pt x="4624" y="2091"/>
                  </a:lnTo>
                  <a:cubicBezTo>
                    <a:pt x="4640" y="2040"/>
                    <a:pt x="4656" y="1987"/>
                    <a:pt x="4662" y="1932"/>
                  </a:cubicBezTo>
                  <a:lnTo>
                    <a:pt x="4675" y="1852"/>
                  </a:lnTo>
                  <a:cubicBezTo>
                    <a:pt x="4678" y="1838"/>
                    <a:pt x="4679" y="1825"/>
                    <a:pt x="4679" y="1811"/>
                  </a:cubicBezTo>
                  <a:lnTo>
                    <a:pt x="4683" y="1769"/>
                  </a:lnTo>
                  <a:lnTo>
                    <a:pt x="4686" y="1687"/>
                  </a:lnTo>
                  <a:cubicBezTo>
                    <a:pt x="4688" y="1660"/>
                    <a:pt x="4684" y="1632"/>
                    <a:pt x="4684" y="1606"/>
                  </a:cubicBezTo>
                  <a:lnTo>
                    <a:pt x="4679" y="1525"/>
                  </a:lnTo>
                  <a:cubicBezTo>
                    <a:pt x="4677" y="1498"/>
                    <a:pt x="4673" y="1471"/>
                    <a:pt x="4669" y="1444"/>
                  </a:cubicBezTo>
                  <a:cubicBezTo>
                    <a:pt x="4661" y="1391"/>
                    <a:pt x="4652" y="1339"/>
                    <a:pt x="4637" y="1285"/>
                  </a:cubicBezTo>
                  <a:lnTo>
                    <a:pt x="4627" y="1250"/>
                  </a:lnTo>
                  <a:lnTo>
                    <a:pt x="4618" y="1218"/>
                  </a:lnTo>
                  <a:lnTo>
                    <a:pt x="4595" y="1155"/>
                  </a:lnTo>
                  <a:lnTo>
                    <a:pt x="4572" y="1094"/>
                  </a:lnTo>
                  <a:lnTo>
                    <a:pt x="4545" y="1035"/>
                  </a:lnTo>
                  <a:cubicBezTo>
                    <a:pt x="4473" y="877"/>
                    <a:pt x="4378" y="734"/>
                    <a:pt x="4261" y="611"/>
                  </a:cubicBezTo>
                  <a:cubicBezTo>
                    <a:pt x="4210" y="554"/>
                    <a:pt x="4160" y="511"/>
                    <a:pt x="4108" y="468"/>
                  </a:cubicBezTo>
                  <a:cubicBezTo>
                    <a:pt x="4081" y="447"/>
                    <a:pt x="4054" y="428"/>
                    <a:pt x="4028" y="408"/>
                  </a:cubicBezTo>
                  <a:cubicBezTo>
                    <a:pt x="4002" y="388"/>
                    <a:pt x="3974" y="371"/>
                    <a:pt x="3947" y="353"/>
                  </a:cubicBezTo>
                  <a:cubicBezTo>
                    <a:pt x="3836" y="283"/>
                    <a:pt x="3723" y="227"/>
                    <a:pt x="3612" y="183"/>
                  </a:cubicBezTo>
                  <a:cubicBezTo>
                    <a:pt x="3388" y="96"/>
                    <a:pt x="3169" y="52"/>
                    <a:pt x="2965" y="26"/>
                  </a:cubicBezTo>
                  <a:cubicBezTo>
                    <a:pt x="2863" y="15"/>
                    <a:pt x="2763" y="7"/>
                    <a:pt x="2669" y="3"/>
                  </a:cubicBezTo>
                  <a:cubicBezTo>
                    <a:pt x="2609" y="1"/>
                    <a:pt x="25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19"/>
            <p:cNvSpPr/>
            <p:nvPr/>
          </p:nvSpPr>
          <p:spPr>
            <a:xfrm>
              <a:off x="4983625" y="4922825"/>
              <a:ext cx="100075" cy="109650"/>
            </a:xfrm>
            <a:custGeom>
              <a:avLst/>
              <a:gdLst/>
              <a:ahLst/>
              <a:cxnLst/>
              <a:rect l="l" t="t" r="r" b="b"/>
              <a:pathLst>
                <a:path w="4003" h="4386" extrusionOk="0">
                  <a:moveTo>
                    <a:pt x="1683" y="721"/>
                  </a:moveTo>
                  <a:cubicBezTo>
                    <a:pt x="1655" y="729"/>
                    <a:pt x="1627" y="738"/>
                    <a:pt x="1600" y="749"/>
                  </a:cubicBezTo>
                  <a:cubicBezTo>
                    <a:pt x="1600" y="742"/>
                    <a:pt x="1598" y="733"/>
                    <a:pt x="1597" y="726"/>
                  </a:cubicBezTo>
                  <a:cubicBezTo>
                    <a:pt x="1625" y="723"/>
                    <a:pt x="1654" y="721"/>
                    <a:pt x="1683" y="721"/>
                  </a:cubicBezTo>
                  <a:close/>
                  <a:moveTo>
                    <a:pt x="3219" y="627"/>
                  </a:moveTo>
                  <a:cubicBezTo>
                    <a:pt x="3225" y="641"/>
                    <a:pt x="3232" y="656"/>
                    <a:pt x="3239" y="670"/>
                  </a:cubicBezTo>
                  <a:cubicBezTo>
                    <a:pt x="3252" y="700"/>
                    <a:pt x="3263" y="731"/>
                    <a:pt x="3274" y="763"/>
                  </a:cubicBezTo>
                  <a:cubicBezTo>
                    <a:pt x="3294" y="825"/>
                    <a:pt x="3310" y="890"/>
                    <a:pt x="3315" y="941"/>
                  </a:cubicBezTo>
                  <a:lnTo>
                    <a:pt x="3320" y="974"/>
                  </a:lnTo>
                  <a:lnTo>
                    <a:pt x="3323" y="1010"/>
                  </a:lnTo>
                  <a:cubicBezTo>
                    <a:pt x="3326" y="1034"/>
                    <a:pt x="3327" y="1059"/>
                    <a:pt x="3331" y="1083"/>
                  </a:cubicBezTo>
                  <a:cubicBezTo>
                    <a:pt x="3334" y="1132"/>
                    <a:pt x="3337" y="1180"/>
                    <a:pt x="3338" y="1227"/>
                  </a:cubicBezTo>
                  <a:cubicBezTo>
                    <a:pt x="3342" y="1322"/>
                    <a:pt x="3342" y="1415"/>
                    <a:pt x="3337" y="1507"/>
                  </a:cubicBezTo>
                  <a:cubicBezTo>
                    <a:pt x="3329" y="1689"/>
                    <a:pt x="3304" y="1861"/>
                    <a:pt x="3262" y="2022"/>
                  </a:cubicBezTo>
                  <a:cubicBezTo>
                    <a:pt x="3181" y="2338"/>
                    <a:pt x="3025" y="2607"/>
                    <a:pt x="2844" y="2796"/>
                  </a:cubicBezTo>
                  <a:cubicBezTo>
                    <a:pt x="2754" y="2890"/>
                    <a:pt x="2658" y="2965"/>
                    <a:pt x="2562" y="3017"/>
                  </a:cubicBezTo>
                  <a:cubicBezTo>
                    <a:pt x="2538" y="3030"/>
                    <a:pt x="2514" y="3042"/>
                    <a:pt x="2492" y="3053"/>
                  </a:cubicBezTo>
                  <a:cubicBezTo>
                    <a:pt x="2467" y="3063"/>
                    <a:pt x="2444" y="3074"/>
                    <a:pt x="2420" y="3083"/>
                  </a:cubicBezTo>
                  <a:cubicBezTo>
                    <a:pt x="2396" y="3091"/>
                    <a:pt x="2373" y="3097"/>
                    <a:pt x="2350" y="3106"/>
                  </a:cubicBezTo>
                  <a:cubicBezTo>
                    <a:pt x="2328" y="3111"/>
                    <a:pt x="2310" y="3117"/>
                    <a:pt x="2288" y="3119"/>
                  </a:cubicBezTo>
                  <a:cubicBezTo>
                    <a:pt x="2236" y="3128"/>
                    <a:pt x="2184" y="3132"/>
                    <a:pt x="2131" y="3132"/>
                  </a:cubicBezTo>
                  <a:cubicBezTo>
                    <a:pt x="2020" y="3132"/>
                    <a:pt x="1911" y="3114"/>
                    <a:pt x="1810" y="3087"/>
                  </a:cubicBezTo>
                  <a:cubicBezTo>
                    <a:pt x="1676" y="3049"/>
                    <a:pt x="1559" y="2987"/>
                    <a:pt x="1480" y="2914"/>
                  </a:cubicBezTo>
                  <a:cubicBezTo>
                    <a:pt x="1399" y="2843"/>
                    <a:pt x="1355" y="2769"/>
                    <a:pt x="1330" y="2702"/>
                  </a:cubicBezTo>
                  <a:cubicBezTo>
                    <a:pt x="1280" y="2558"/>
                    <a:pt x="1291" y="2362"/>
                    <a:pt x="1338" y="2149"/>
                  </a:cubicBezTo>
                  <a:cubicBezTo>
                    <a:pt x="1360" y="2043"/>
                    <a:pt x="1388" y="1935"/>
                    <a:pt x="1418" y="1829"/>
                  </a:cubicBezTo>
                  <a:cubicBezTo>
                    <a:pt x="1447" y="1722"/>
                    <a:pt x="1475" y="1619"/>
                    <a:pt x="1501" y="1520"/>
                  </a:cubicBezTo>
                  <a:cubicBezTo>
                    <a:pt x="1547" y="1340"/>
                    <a:pt x="1579" y="1172"/>
                    <a:pt x="1592" y="1024"/>
                  </a:cubicBezTo>
                  <a:cubicBezTo>
                    <a:pt x="1808" y="985"/>
                    <a:pt x="2128" y="914"/>
                    <a:pt x="2476" y="834"/>
                  </a:cubicBezTo>
                  <a:cubicBezTo>
                    <a:pt x="2554" y="817"/>
                    <a:pt x="2633" y="798"/>
                    <a:pt x="2713" y="780"/>
                  </a:cubicBezTo>
                  <a:cubicBezTo>
                    <a:pt x="2753" y="771"/>
                    <a:pt x="2793" y="763"/>
                    <a:pt x="2832" y="753"/>
                  </a:cubicBezTo>
                  <a:lnTo>
                    <a:pt x="2892" y="739"/>
                  </a:lnTo>
                  <a:lnTo>
                    <a:pt x="2901" y="738"/>
                  </a:lnTo>
                  <a:lnTo>
                    <a:pt x="2904" y="737"/>
                  </a:lnTo>
                  <a:lnTo>
                    <a:pt x="2906" y="737"/>
                  </a:lnTo>
                  <a:lnTo>
                    <a:pt x="2912" y="734"/>
                  </a:lnTo>
                  <a:lnTo>
                    <a:pt x="2923" y="729"/>
                  </a:lnTo>
                  <a:cubicBezTo>
                    <a:pt x="2985" y="701"/>
                    <a:pt x="3065" y="672"/>
                    <a:pt x="3153" y="646"/>
                  </a:cubicBezTo>
                  <a:cubicBezTo>
                    <a:pt x="3175" y="640"/>
                    <a:pt x="3197" y="632"/>
                    <a:pt x="3219" y="627"/>
                  </a:cubicBezTo>
                  <a:close/>
                  <a:moveTo>
                    <a:pt x="3724" y="0"/>
                  </a:moveTo>
                  <a:lnTo>
                    <a:pt x="3709" y="1"/>
                  </a:lnTo>
                  <a:cubicBezTo>
                    <a:pt x="3670" y="6"/>
                    <a:pt x="3631" y="9"/>
                    <a:pt x="3594" y="14"/>
                  </a:cubicBezTo>
                  <a:cubicBezTo>
                    <a:pt x="3440" y="33"/>
                    <a:pt x="3297" y="49"/>
                    <a:pt x="3158" y="66"/>
                  </a:cubicBezTo>
                  <a:cubicBezTo>
                    <a:pt x="3089" y="73"/>
                    <a:pt x="3020" y="83"/>
                    <a:pt x="2955" y="92"/>
                  </a:cubicBezTo>
                  <a:lnTo>
                    <a:pt x="2858" y="104"/>
                  </a:lnTo>
                  <a:cubicBezTo>
                    <a:pt x="2833" y="107"/>
                    <a:pt x="2809" y="110"/>
                    <a:pt x="2785" y="114"/>
                  </a:cubicBezTo>
                  <a:cubicBezTo>
                    <a:pt x="2595" y="142"/>
                    <a:pt x="2416" y="169"/>
                    <a:pt x="2253" y="196"/>
                  </a:cubicBezTo>
                  <a:cubicBezTo>
                    <a:pt x="1902" y="253"/>
                    <a:pt x="1624" y="303"/>
                    <a:pt x="1444" y="351"/>
                  </a:cubicBezTo>
                  <a:cubicBezTo>
                    <a:pt x="1373" y="291"/>
                    <a:pt x="1290" y="273"/>
                    <a:pt x="1189" y="273"/>
                  </a:cubicBezTo>
                  <a:cubicBezTo>
                    <a:pt x="1140" y="273"/>
                    <a:pt x="1086" y="277"/>
                    <a:pt x="1028" y="283"/>
                  </a:cubicBezTo>
                  <a:cubicBezTo>
                    <a:pt x="975" y="288"/>
                    <a:pt x="925" y="319"/>
                    <a:pt x="881" y="368"/>
                  </a:cubicBezTo>
                  <a:cubicBezTo>
                    <a:pt x="859" y="391"/>
                    <a:pt x="834" y="420"/>
                    <a:pt x="812" y="451"/>
                  </a:cubicBezTo>
                  <a:cubicBezTo>
                    <a:pt x="789" y="483"/>
                    <a:pt x="767" y="518"/>
                    <a:pt x="743" y="557"/>
                  </a:cubicBezTo>
                  <a:cubicBezTo>
                    <a:pt x="694" y="635"/>
                    <a:pt x="644" y="724"/>
                    <a:pt x="585" y="832"/>
                  </a:cubicBezTo>
                  <a:cubicBezTo>
                    <a:pt x="526" y="939"/>
                    <a:pt x="459" y="1064"/>
                    <a:pt x="386" y="1208"/>
                  </a:cubicBezTo>
                  <a:cubicBezTo>
                    <a:pt x="313" y="1355"/>
                    <a:pt x="232" y="1524"/>
                    <a:pt x="158" y="1731"/>
                  </a:cubicBezTo>
                  <a:cubicBezTo>
                    <a:pt x="121" y="1834"/>
                    <a:pt x="86" y="1948"/>
                    <a:pt x="58" y="2075"/>
                  </a:cubicBezTo>
                  <a:cubicBezTo>
                    <a:pt x="29" y="2200"/>
                    <a:pt x="8" y="2340"/>
                    <a:pt x="5" y="2494"/>
                  </a:cubicBezTo>
                  <a:cubicBezTo>
                    <a:pt x="0" y="2646"/>
                    <a:pt x="13" y="2812"/>
                    <a:pt x="53" y="2979"/>
                  </a:cubicBezTo>
                  <a:cubicBezTo>
                    <a:pt x="64" y="3021"/>
                    <a:pt x="72" y="3063"/>
                    <a:pt x="87" y="3107"/>
                  </a:cubicBezTo>
                  <a:cubicBezTo>
                    <a:pt x="94" y="3129"/>
                    <a:pt x="102" y="3151"/>
                    <a:pt x="109" y="3173"/>
                  </a:cubicBezTo>
                  <a:cubicBezTo>
                    <a:pt x="117" y="3194"/>
                    <a:pt x="126" y="3216"/>
                    <a:pt x="135" y="3237"/>
                  </a:cubicBezTo>
                  <a:cubicBezTo>
                    <a:pt x="169" y="3324"/>
                    <a:pt x="214" y="3408"/>
                    <a:pt x="262" y="3488"/>
                  </a:cubicBezTo>
                  <a:cubicBezTo>
                    <a:pt x="361" y="3649"/>
                    <a:pt x="486" y="3792"/>
                    <a:pt x="628" y="3912"/>
                  </a:cubicBezTo>
                  <a:cubicBezTo>
                    <a:pt x="768" y="4031"/>
                    <a:pt x="925" y="4130"/>
                    <a:pt x="1091" y="4207"/>
                  </a:cubicBezTo>
                  <a:cubicBezTo>
                    <a:pt x="1187" y="4251"/>
                    <a:pt x="1288" y="4288"/>
                    <a:pt x="1392" y="4316"/>
                  </a:cubicBezTo>
                  <a:cubicBezTo>
                    <a:pt x="1495" y="4344"/>
                    <a:pt x="1601" y="4364"/>
                    <a:pt x="1708" y="4375"/>
                  </a:cubicBezTo>
                  <a:cubicBezTo>
                    <a:pt x="1775" y="4382"/>
                    <a:pt x="1843" y="4385"/>
                    <a:pt x="1911" y="4385"/>
                  </a:cubicBezTo>
                  <a:cubicBezTo>
                    <a:pt x="2061" y="4385"/>
                    <a:pt x="2213" y="4368"/>
                    <a:pt x="2364" y="4332"/>
                  </a:cubicBezTo>
                  <a:cubicBezTo>
                    <a:pt x="2472" y="4305"/>
                    <a:pt x="2581" y="4268"/>
                    <a:pt x="2686" y="4221"/>
                  </a:cubicBezTo>
                  <a:lnTo>
                    <a:pt x="2763" y="4186"/>
                  </a:lnTo>
                  <a:cubicBezTo>
                    <a:pt x="2789" y="4172"/>
                    <a:pt x="2815" y="4159"/>
                    <a:pt x="2841" y="4144"/>
                  </a:cubicBezTo>
                  <a:cubicBezTo>
                    <a:pt x="2868" y="4130"/>
                    <a:pt x="2887" y="4116"/>
                    <a:pt x="2910" y="4101"/>
                  </a:cubicBezTo>
                  <a:lnTo>
                    <a:pt x="2977" y="4057"/>
                  </a:lnTo>
                  <a:cubicBezTo>
                    <a:pt x="3154" y="3933"/>
                    <a:pt x="3306" y="3785"/>
                    <a:pt x="3429" y="3625"/>
                  </a:cubicBezTo>
                  <a:cubicBezTo>
                    <a:pt x="3926" y="2978"/>
                    <a:pt x="4003" y="2210"/>
                    <a:pt x="3972" y="1584"/>
                  </a:cubicBezTo>
                  <a:cubicBezTo>
                    <a:pt x="3966" y="1448"/>
                    <a:pt x="3955" y="1315"/>
                    <a:pt x="3939" y="1189"/>
                  </a:cubicBezTo>
                  <a:cubicBezTo>
                    <a:pt x="3932" y="1124"/>
                    <a:pt x="3923" y="1060"/>
                    <a:pt x="3915" y="997"/>
                  </a:cubicBezTo>
                  <a:cubicBezTo>
                    <a:pt x="3904" y="926"/>
                    <a:pt x="3891" y="856"/>
                    <a:pt x="3881" y="786"/>
                  </a:cubicBezTo>
                  <a:cubicBezTo>
                    <a:pt x="3853" y="619"/>
                    <a:pt x="3821" y="460"/>
                    <a:pt x="3792" y="309"/>
                  </a:cubicBezTo>
                  <a:cubicBezTo>
                    <a:pt x="3777" y="234"/>
                    <a:pt x="3762" y="159"/>
                    <a:pt x="3748" y="87"/>
                  </a:cubicBezTo>
                  <a:cubicBezTo>
                    <a:pt x="3744" y="70"/>
                    <a:pt x="3741" y="51"/>
                    <a:pt x="3738" y="34"/>
                  </a:cubicBezTo>
                  <a:lnTo>
                    <a:pt x="3732" y="7"/>
                  </a:lnTo>
                  <a:lnTo>
                    <a:pt x="37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19"/>
            <p:cNvSpPr/>
            <p:nvPr/>
          </p:nvSpPr>
          <p:spPr>
            <a:xfrm>
              <a:off x="5120975" y="4817950"/>
              <a:ext cx="100525" cy="82500"/>
            </a:xfrm>
            <a:custGeom>
              <a:avLst/>
              <a:gdLst/>
              <a:ahLst/>
              <a:cxnLst/>
              <a:rect l="l" t="t" r="r" b="b"/>
              <a:pathLst>
                <a:path w="4021" h="3300" extrusionOk="0">
                  <a:moveTo>
                    <a:pt x="2310" y="634"/>
                  </a:moveTo>
                  <a:cubicBezTo>
                    <a:pt x="2396" y="634"/>
                    <a:pt x="2480" y="640"/>
                    <a:pt x="2559" y="653"/>
                  </a:cubicBezTo>
                  <a:cubicBezTo>
                    <a:pt x="2654" y="668"/>
                    <a:pt x="2744" y="699"/>
                    <a:pt x="2822" y="733"/>
                  </a:cubicBezTo>
                  <a:cubicBezTo>
                    <a:pt x="2860" y="754"/>
                    <a:pt x="2896" y="771"/>
                    <a:pt x="2926" y="792"/>
                  </a:cubicBezTo>
                  <a:cubicBezTo>
                    <a:pt x="2941" y="803"/>
                    <a:pt x="2956" y="813"/>
                    <a:pt x="2969" y="822"/>
                  </a:cubicBezTo>
                  <a:cubicBezTo>
                    <a:pt x="2983" y="833"/>
                    <a:pt x="2994" y="844"/>
                    <a:pt x="3006" y="852"/>
                  </a:cubicBezTo>
                  <a:cubicBezTo>
                    <a:pt x="3107" y="946"/>
                    <a:pt x="3184" y="1055"/>
                    <a:pt x="3233" y="1167"/>
                  </a:cubicBezTo>
                  <a:cubicBezTo>
                    <a:pt x="3285" y="1279"/>
                    <a:pt x="3300" y="1392"/>
                    <a:pt x="3289" y="1490"/>
                  </a:cubicBezTo>
                  <a:cubicBezTo>
                    <a:pt x="3279" y="1590"/>
                    <a:pt x="3241" y="1677"/>
                    <a:pt x="3188" y="1747"/>
                  </a:cubicBezTo>
                  <a:cubicBezTo>
                    <a:pt x="3137" y="1818"/>
                    <a:pt x="3068" y="1876"/>
                    <a:pt x="2992" y="1920"/>
                  </a:cubicBezTo>
                  <a:cubicBezTo>
                    <a:pt x="2914" y="1966"/>
                    <a:pt x="2831" y="1999"/>
                    <a:pt x="2746" y="2020"/>
                  </a:cubicBezTo>
                  <a:cubicBezTo>
                    <a:pt x="2661" y="2042"/>
                    <a:pt x="2576" y="2052"/>
                    <a:pt x="2498" y="2056"/>
                  </a:cubicBezTo>
                  <a:cubicBezTo>
                    <a:pt x="2486" y="2056"/>
                    <a:pt x="2474" y="2056"/>
                    <a:pt x="2462" y="2056"/>
                  </a:cubicBezTo>
                  <a:cubicBezTo>
                    <a:pt x="2395" y="2056"/>
                    <a:pt x="2334" y="2051"/>
                    <a:pt x="2274" y="2044"/>
                  </a:cubicBezTo>
                  <a:cubicBezTo>
                    <a:pt x="2197" y="2034"/>
                    <a:pt x="2119" y="2020"/>
                    <a:pt x="2043" y="2007"/>
                  </a:cubicBezTo>
                  <a:cubicBezTo>
                    <a:pt x="1905" y="1982"/>
                    <a:pt x="1768" y="1941"/>
                    <a:pt x="1636" y="1892"/>
                  </a:cubicBezTo>
                  <a:cubicBezTo>
                    <a:pt x="1504" y="1843"/>
                    <a:pt x="1375" y="1786"/>
                    <a:pt x="1250" y="1728"/>
                  </a:cubicBezTo>
                  <a:lnTo>
                    <a:pt x="1246" y="1726"/>
                  </a:lnTo>
                  <a:lnTo>
                    <a:pt x="1246" y="1723"/>
                  </a:lnTo>
                  <a:lnTo>
                    <a:pt x="1246" y="1718"/>
                  </a:lnTo>
                  <a:cubicBezTo>
                    <a:pt x="1246" y="1716"/>
                    <a:pt x="1246" y="1715"/>
                    <a:pt x="1247" y="1714"/>
                  </a:cubicBezTo>
                  <a:cubicBezTo>
                    <a:pt x="1249" y="1710"/>
                    <a:pt x="1253" y="1709"/>
                    <a:pt x="1254" y="1709"/>
                  </a:cubicBezTo>
                  <a:lnTo>
                    <a:pt x="1254" y="1706"/>
                  </a:lnTo>
                  <a:lnTo>
                    <a:pt x="1253" y="1696"/>
                  </a:lnTo>
                  <a:lnTo>
                    <a:pt x="1248" y="1656"/>
                  </a:lnTo>
                  <a:cubicBezTo>
                    <a:pt x="1246" y="1629"/>
                    <a:pt x="1244" y="1603"/>
                    <a:pt x="1242" y="1576"/>
                  </a:cubicBezTo>
                  <a:cubicBezTo>
                    <a:pt x="1236" y="1526"/>
                    <a:pt x="1232" y="1475"/>
                    <a:pt x="1227" y="1429"/>
                  </a:cubicBezTo>
                  <a:cubicBezTo>
                    <a:pt x="1217" y="1335"/>
                    <a:pt x="1206" y="1248"/>
                    <a:pt x="1196" y="1168"/>
                  </a:cubicBezTo>
                  <a:cubicBezTo>
                    <a:pt x="1180" y="1045"/>
                    <a:pt x="1161" y="938"/>
                    <a:pt x="1141" y="849"/>
                  </a:cubicBezTo>
                  <a:cubicBezTo>
                    <a:pt x="1185" y="842"/>
                    <a:pt x="1242" y="829"/>
                    <a:pt x="1306" y="813"/>
                  </a:cubicBezTo>
                  <a:cubicBezTo>
                    <a:pt x="1467" y="774"/>
                    <a:pt x="1679" y="713"/>
                    <a:pt x="1900" y="673"/>
                  </a:cubicBezTo>
                  <a:cubicBezTo>
                    <a:pt x="2036" y="648"/>
                    <a:pt x="2175" y="634"/>
                    <a:pt x="2310" y="634"/>
                  </a:cubicBezTo>
                  <a:close/>
                  <a:moveTo>
                    <a:pt x="2098" y="1"/>
                  </a:moveTo>
                  <a:cubicBezTo>
                    <a:pt x="1983" y="1"/>
                    <a:pt x="1876" y="7"/>
                    <a:pt x="1778" y="18"/>
                  </a:cubicBezTo>
                  <a:cubicBezTo>
                    <a:pt x="1639" y="31"/>
                    <a:pt x="1517" y="52"/>
                    <a:pt x="1409" y="74"/>
                  </a:cubicBezTo>
                  <a:cubicBezTo>
                    <a:pt x="1303" y="95"/>
                    <a:pt x="1214" y="120"/>
                    <a:pt x="1140" y="141"/>
                  </a:cubicBezTo>
                  <a:cubicBezTo>
                    <a:pt x="994" y="185"/>
                    <a:pt x="915" y="225"/>
                    <a:pt x="920" y="259"/>
                  </a:cubicBezTo>
                  <a:cubicBezTo>
                    <a:pt x="944" y="491"/>
                    <a:pt x="1030" y="531"/>
                    <a:pt x="1142" y="531"/>
                  </a:cubicBezTo>
                  <a:cubicBezTo>
                    <a:pt x="1194" y="531"/>
                    <a:pt x="1252" y="522"/>
                    <a:pt x="1313" y="520"/>
                  </a:cubicBezTo>
                  <a:lnTo>
                    <a:pt x="1313" y="520"/>
                  </a:lnTo>
                  <a:cubicBezTo>
                    <a:pt x="1220" y="557"/>
                    <a:pt x="1141" y="605"/>
                    <a:pt x="1090" y="668"/>
                  </a:cubicBezTo>
                  <a:cubicBezTo>
                    <a:pt x="998" y="416"/>
                    <a:pt x="865" y="354"/>
                    <a:pt x="647" y="354"/>
                  </a:cubicBezTo>
                  <a:cubicBezTo>
                    <a:pt x="592" y="354"/>
                    <a:pt x="533" y="358"/>
                    <a:pt x="467" y="364"/>
                  </a:cubicBezTo>
                  <a:cubicBezTo>
                    <a:pt x="250" y="384"/>
                    <a:pt x="110" y="734"/>
                    <a:pt x="41" y="1282"/>
                  </a:cubicBezTo>
                  <a:cubicBezTo>
                    <a:pt x="24" y="1420"/>
                    <a:pt x="12" y="1568"/>
                    <a:pt x="3" y="1728"/>
                  </a:cubicBezTo>
                  <a:cubicBezTo>
                    <a:pt x="2" y="1748"/>
                    <a:pt x="2" y="1769"/>
                    <a:pt x="1" y="1788"/>
                  </a:cubicBezTo>
                  <a:lnTo>
                    <a:pt x="0" y="1819"/>
                  </a:lnTo>
                  <a:lnTo>
                    <a:pt x="0" y="1844"/>
                  </a:lnTo>
                  <a:lnTo>
                    <a:pt x="1" y="1872"/>
                  </a:lnTo>
                  <a:cubicBezTo>
                    <a:pt x="3" y="1949"/>
                    <a:pt x="5" y="2028"/>
                    <a:pt x="8" y="2108"/>
                  </a:cubicBezTo>
                  <a:cubicBezTo>
                    <a:pt x="11" y="2189"/>
                    <a:pt x="14" y="2270"/>
                    <a:pt x="18" y="2355"/>
                  </a:cubicBezTo>
                  <a:cubicBezTo>
                    <a:pt x="22" y="2397"/>
                    <a:pt x="23" y="2440"/>
                    <a:pt x="25" y="2483"/>
                  </a:cubicBezTo>
                  <a:lnTo>
                    <a:pt x="29" y="2548"/>
                  </a:lnTo>
                  <a:lnTo>
                    <a:pt x="30" y="2580"/>
                  </a:lnTo>
                  <a:cubicBezTo>
                    <a:pt x="30" y="2582"/>
                    <a:pt x="29" y="2586"/>
                    <a:pt x="32" y="2587"/>
                  </a:cubicBezTo>
                  <a:lnTo>
                    <a:pt x="39" y="2592"/>
                  </a:lnTo>
                  <a:lnTo>
                    <a:pt x="52" y="2598"/>
                  </a:lnTo>
                  <a:cubicBezTo>
                    <a:pt x="200" y="2674"/>
                    <a:pt x="356" y="2754"/>
                    <a:pt x="517" y="2833"/>
                  </a:cubicBezTo>
                  <a:cubicBezTo>
                    <a:pt x="556" y="2854"/>
                    <a:pt x="598" y="2873"/>
                    <a:pt x="639" y="2892"/>
                  </a:cubicBezTo>
                  <a:cubicBezTo>
                    <a:pt x="661" y="2902"/>
                    <a:pt x="680" y="2913"/>
                    <a:pt x="702" y="2921"/>
                  </a:cubicBezTo>
                  <a:lnTo>
                    <a:pt x="733" y="2935"/>
                  </a:lnTo>
                  <a:lnTo>
                    <a:pt x="750" y="2943"/>
                  </a:lnTo>
                  <a:cubicBezTo>
                    <a:pt x="796" y="2966"/>
                    <a:pt x="844" y="2988"/>
                    <a:pt x="893" y="3009"/>
                  </a:cubicBezTo>
                  <a:cubicBezTo>
                    <a:pt x="1088" y="3095"/>
                    <a:pt x="1305" y="3177"/>
                    <a:pt x="1549" y="3235"/>
                  </a:cubicBezTo>
                  <a:cubicBezTo>
                    <a:pt x="1692" y="3268"/>
                    <a:pt x="1843" y="3292"/>
                    <a:pt x="2003" y="3297"/>
                  </a:cubicBezTo>
                  <a:cubicBezTo>
                    <a:pt x="2027" y="3299"/>
                    <a:pt x="2051" y="3300"/>
                    <a:pt x="2075" y="3300"/>
                  </a:cubicBezTo>
                  <a:cubicBezTo>
                    <a:pt x="2092" y="3300"/>
                    <a:pt x="2108" y="3300"/>
                    <a:pt x="2124" y="3300"/>
                  </a:cubicBezTo>
                  <a:cubicBezTo>
                    <a:pt x="2165" y="3300"/>
                    <a:pt x="2204" y="3297"/>
                    <a:pt x="2246" y="3295"/>
                  </a:cubicBezTo>
                  <a:lnTo>
                    <a:pt x="2307" y="3291"/>
                  </a:lnTo>
                  <a:cubicBezTo>
                    <a:pt x="2328" y="3290"/>
                    <a:pt x="2350" y="3286"/>
                    <a:pt x="2372" y="3284"/>
                  </a:cubicBezTo>
                  <a:cubicBezTo>
                    <a:pt x="2417" y="3278"/>
                    <a:pt x="2461" y="3274"/>
                    <a:pt x="2503" y="3264"/>
                  </a:cubicBezTo>
                  <a:cubicBezTo>
                    <a:pt x="2676" y="3233"/>
                    <a:pt x="2839" y="3176"/>
                    <a:pt x="2994" y="3102"/>
                  </a:cubicBezTo>
                  <a:cubicBezTo>
                    <a:pt x="3149" y="3027"/>
                    <a:pt x="3296" y="2935"/>
                    <a:pt x="3429" y="2823"/>
                  </a:cubicBezTo>
                  <a:cubicBezTo>
                    <a:pt x="3559" y="2708"/>
                    <a:pt x="3680" y="2575"/>
                    <a:pt x="3777" y="2424"/>
                  </a:cubicBezTo>
                  <a:cubicBezTo>
                    <a:pt x="3874" y="2273"/>
                    <a:pt x="3949" y="2103"/>
                    <a:pt x="3983" y="1924"/>
                  </a:cubicBezTo>
                  <a:cubicBezTo>
                    <a:pt x="4020" y="1747"/>
                    <a:pt x="4021" y="1567"/>
                    <a:pt x="3993" y="1399"/>
                  </a:cubicBezTo>
                  <a:cubicBezTo>
                    <a:pt x="3966" y="1232"/>
                    <a:pt x="3906" y="1078"/>
                    <a:pt x="3833" y="943"/>
                  </a:cubicBezTo>
                  <a:lnTo>
                    <a:pt x="3810" y="900"/>
                  </a:lnTo>
                  <a:cubicBezTo>
                    <a:pt x="3803" y="885"/>
                    <a:pt x="3793" y="873"/>
                    <a:pt x="3785" y="858"/>
                  </a:cubicBezTo>
                  <a:lnTo>
                    <a:pt x="3733" y="777"/>
                  </a:lnTo>
                  <a:cubicBezTo>
                    <a:pt x="3714" y="751"/>
                    <a:pt x="3695" y="728"/>
                    <a:pt x="3676" y="703"/>
                  </a:cubicBezTo>
                  <a:lnTo>
                    <a:pt x="3648" y="668"/>
                  </a:lnTo>
                  <a:lnTo>
                    <a:pt x="3617" y="633"/>
                  </a:lnTo>
                  <a:cubicBezTo>
                    <a:pt x="3597" y="611"/>
                    <a:pt x="3577" y="589"/>
                    <a:pt x="3557" y="567"/>
                  </a:cubicBezTo>
                  <a:cubicBezTo>
                    <a:pt x="3535" y="546"/>
                    <a:pt x="3514" y="526"/>
                    <a:pt x="3492" y="504"/>
                  </a:cubicBezTo>
                  <a:lnTo>
                    <a:pt x="3460" y="475"/>
                  </a:lnTo>
                  <a:cubicBezTo>
                    <a:pt x="3449" y="466"/>
                    <a:pt x="3438" y="456"/>
                    <a:pt x="3427" y="447"/>
                  </a:cubicBezTo>
                  <a:cubicBezTo>
                    <a:pt x="3403" y="428"/>
                    <a:pt x="3382" y="411"/>
                    <a:pt x="3359" y="394"/>
                  </a:cubicBezTo>
                  <a:cubicBezTo>
                    <a:pt x="3178" y="255"/>
                    <a:pt x="2981" y="158"/>
                    <a:pt x="2784" y="96"/>
                  </a:cubicBezTo>
                  <a:cubicBezTo>
                    <a:pt x="2592" y="37"/>
                    <a:pt x="2408" y="13"/>
                    <a:pt x="2240" y="4"/>
                  </a:cubicBezTo>
                  <a:cubicBezTo>
                    <a:pt x="2191" y="2"/>
                    <a:pt x="2144" y="1"/>
                    <a:pt x="2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9"/>
            <p:cNvSpPr/>
            <p:nvPr/>
          </p:nvSpPr>
          <p:spPr>
            <a:xfrm>
              <a:off x="5230750" y="4826150"/>
              <a:ext cx="91600" cy="92300"/>
            </a:xfrm>
            <a:custGeom>
              <a:avLst/>
              <a:gdLst/>
              <a:ahLst/>
              <a:cxnLst/>
              <a:rect l="l" t="t" r="r" b="b"/>
              <a:pathLst>
                <a:path w="3664" h="3692" extrusionOk="0">
                  <a:moveTo>
                    <a:pt x="1909" y="658"/>
                  </a:moveTo>
                  <a:cubicBezTo>
                    <a:pt x="1925" y="658"/>
                    <a:pt x="1942" y="659"/>
                    <a:pt x="1959" y="659"/>
                  </a:cubicBezTo>
                  <a:cubicBezTo>
                    <a:pt x="1962" y="659"/>
                    <a:pt x="1965" y="659"/>
                    <a:pt x="1968" y="659"/>
                  </a:cubicBezTo>
                  <a:cubicBezTo>
                    <a:pt x="2017" y="659"/>
                    <a:pt x="2064" y="666"/>
                    <a:pt x="2114" y="669"/>
                  </a:cubicBezTo>
                  <a:cubicBezTo>
                    <a:pt x="2138" y="675"/>
                    <a:pt x="2164" y="679"/>
                    <a:pt x="2190" y="683"/>
                  </a:cubicBezTo>
                  <a:cubicBezTo>
                    <a:pt x="2202" y="686"/>
                    <a:pt x="2216" y="688"/>
                    <a:pt x="2228" y="691"/>
                  </a:cubicBezTo>
                  <a:lnTo>
                    <a:pt x="2265" y="702"/>
                  </a:lnTo>
                  <a:cubicBezTo>
                    <a:pt x="2289" y="709"/>
                    <a:pt x="2314" y="716"/>
                    <a:pt x="2339" y="723"/>
                  </a:cubicBezTo>
                  <a:cubicBezTo>
                    <a:pt x="2363" y="733"/>
                    <a:pt x="2385" y="742"/>
                    <a:pt x="2409" y="750"/>
                  </a:cubicBezTo>
                  <a:cubicBezTo>
                    <a:pt x="2594" y="823"/>
                    <a:pt x="2731" y="949"/>
                    <a:pt x="2794" y="1044"/>
                  </a:cubicBezTo>
                  <a:cubicBezTo>
                    <a:pt x="2868" y="1156"/>
                    <a:pt x="2914" y="1285"/>
                    <a:pt x="2937" y="1413"/>
                  </a:cubicBezTo>
                  <a:cubicBezTo>
                    <a:pt x="2960" y="1536"/>
                    <a:pt x="2963" y="1663"/>
                    <a:pt x="2946" y="1784"/>
                  </a:cubicBezTo>
                  <a:cubicBezTo>
                    <a:pt x="2927" y="1904"/>
                    <a:pt x="2889" y="2014"/>
                    <a:pt x="2841" y="2112"/>
                  </a:cubicBezTo>
                  <a:cubicBezTo>
                    <a:pt x="2791" y="2209"/>
                    <a:pt x="2728" y="2288"/>
                    <a:pt x="2662" y="2354"/>
                  </a:cubicBezTo>
                  <a:cubicBezTo>
                    <a:pt x="2645" y="2369"/>
                    <a:pt x="2627" y="2383"/>
                    <a:pt x="2611" y="2398"/>
                  </a:cubicBezTo>
                  <a:lnTo>
                    <a:pt x="2599" y="2409"/>
                  </a:lnTo>
                  <a:cubicBezTo>
                    <a:pt x="2595" y="2413"/>
                    <a:pt x="2589" y="2415"/>
                    <a:pt x="2586" y="2418"/>
                  </a:cubicBezTo>
                  <a:lnTo>
                    <a:pt x="2572" y="2428"/>
                  </a:lnTo>
                  <a:lnTo>
                    <a:pt x="2568" y="2430"/>
                  </a:lnTo>
                  <a:lnTo>
                    <a:pt x="2567" y="2430"/>
                  </a:lnTo>
                  <a:lnTo>
                    <a:pt x="2565" y="2431"/>
                  </a:lnTo>
                  <a:cubicBezTo>
                    <a:pt x="2560" y="2433"/>
                    <a:pt x="2556" y="2433"/>
                    <a:pt x="2552" y="2434"/>
                  </a:cubicBezTo>
                  <a:cubicBezTo>
                    <a:pt x="2549" y="2435"/>
                    <a:pt x="2541" y="2437"/>
                    <a:pt x="2536" y="2437"/>
                  </a:cubicBezTo>
                  <a:cubicBezTo>
                    <a:pt x="2530" y="2437"/>
                    <a:pt x="2525" y="2439"/>
                    <a:pt x="2522" y="2439"/>
                  </a:cubicBezTo>
                  <a:cubicBezTo>
                    <a:pt x="2519" y="2439"/>
                    <a:pt x="2517" y="2438"/>
                    <a:pt x="2514" y="2438"/>
                  </a:cubicBezTo>
                  <a:cubicBezTo>
                    <a:pt x="2513" y="2438"/>
                    <a:pt x="2510" y="2438"/>
                    <a:pt x="2506" y="2440"/>
                  </a:cubicBezTo>
                  <a:cubicBezTo>
                    <a:pt x="2469" y="2449"/>
                    <a:pt x="2434" y="2456"/>
                    <a:pt x="2398" y="2460"/>
                  </a:cubicBezTo>
                  <a:cubicBezTo>
                    <a:pt x="2380" y="2462"/>
                    <a:pt x="2362" y="2462"/>
                    <a:pt x="2345" y="2463"/>
                  </a:cubicBezTo>
                  <a:cubicBezTo>
                    <a:pt x="2332" y="2463"/>
                    <a:pt x="2321" y="2464"/>
                    <a:pt x="2309" y="2464"/>
                  </a:cubicBezTo>
                  <a:cubicBezTo>
                    <a:pt x="2303" y="2464"/>
                    <a:pt x="2298" y="2464"/>
                    <a:pt x="2292" y="2463"/>
                  </a:cubicBezTo>
                  <a:cubicBezTo>
                    <a:pt x="2152" y="2461"/>
                    <a:pt x="2018" y="2429"/>
                    <a:pt x="1895" y="2391"/>
                  </a:cubicBezTo>
                  <a:cubicBezTo>
                    <a:pt x="1784" y="2358"/>
                    <a:pt x="1686" y="2305"/>
                    <a:pt x="1607" y="2247"/>
                  </a:cubicBezTo>
                  <a:cubicBezTo>
                    <a:pt x="1528" y="2188"/>
                    <a:pt x="1467" y="2124"/>
                    <a:pt x="1426" y="2063"/>
                  </a:cubicBezTo>
                  <a:cubicBezTo>
                    <a:pt x="1379" y="1993"/>
                    <a:pt x="1341" y="1919"/>
                    <a:pt x="1313" y="1848"/>
                  </a:cubicBezTo>
                  <a:cubicBezTo>
                    <a:pt x="1306" y="1829"/>
                    <a:pt x="1300" y="1810"/>
                    <a:pt x="1294" y="1792"/>
                  </a:cubicBezTo>
                  <a:cubicBezTo>
                    <a:pt x="1292" y="1783"/>
                    <a:pt x="1287" y="1775"/>
                    <a:pt x="1284" y="1765"/>
                  </a:cubicBezTo>
                  <a:cubicBezTo>
                    <a:pt x="1282" y="1757"/>
                    <a:pt x="1281" y="1747"/>
                    <a:pt x="1278" y="1737"/>
                  </a:cubicBezTo>
                  <a:cubicBezTo>
                    <a:pt x="1273" y="1719"/>
                    <a:pt x="1268" y="1701"/>
                    <a:pt x="1263" y="1683"/>
                  </a:cubicBezTo>
                  <a:cubicBezTo>
                    <a:pt x="1261" y="1666"/>
                    <a:pt x="1256" y="1647"/>
                    <a:pt x="1254" y="1630"/>
                  </a:cubicBezTo>
                  <a:cubicBezTo>
                    <a:pt x="1227" y="1490"/>
                    <a:pt x="1224" y="1362"/>
                    <a:pt x="1227" y="1254"/>
                  </a:cubicBezTo>
                  <a:cubicBezTo>
                    <a:pt x="1225" y="1227"/>
                    <a:pt x="1229" y="1200"/>
                    <a:pt x="1229" y="1176"/>
                  </a:cubicBezTo>
                  <a:cubicBezTo>
                    <a:pt x="1229" y="1164"/>
                    <a:pt x="1229" y="1151"/>
                    <a:pt x="1231" y="1140"/>
                  </a:cubicBezTo>
                  <a:cubicBezTo>
                    <a:pt x="1231" y="1128"/>
                    <a:pt x="1233" y="1115"/>
                    <a:pt x="1234" y="1104"/>
                  </a:cubicBezTo>
                  <a:cubicBezTo>
                    <a:pt x="1235" y="1082"/>
                    <a:pt x="1236" y="1060"/>
                    <a:pt x="1236" y="1039"/>
                  </a:cubicBezTo>
                  <a:cubicBezTo>
                    <a:pt x="1238" y="1017"/>
                    <a:pt x="1239" y="999"/>
                    <a:pt x="1239" y="979"/>
                  </a:cubicBezTo>
                  <a:cubicBezTo>
                    <a:pt x="1239" y="940"/>
                    <a:pt x="1240" y="905"/>
                    <a:pt x="1238" y="872"/>
                  </a:cubicBezTo>
                  <a:lnTo>
                    <a:pt x="1234" y="836"/>
                  </a:lnTo>
                  <a:cubicBezTo>
                    <a:pt x="1246" y="833"/>
                    <a:pt x="1261" y="827"/>
                    <a:pt x="1277" y="819"/>
                  </a:cubicBezTo>
                  <a:lnTo>
                    <a:pt x="1309" y="803"/>
                  </a:lnTo>
                  <a:cubicBezTo>
                    <a:pt x="1321" y="797"/>
                    <a:pt x="1333" y="792"/>
                    <a:pt x="1347" y="786"/>
                  </a:cubicBezTo>
                  <a:cubicBezTo>
                    <a:pt x="1359" y="781"/>
                    <a:pt x="1373" y="775"/>
                    <a:pt x="1388" y="768"/>
                  </a:cubicBezTo>
                  <a:cubicBezTo>
                    <a:pt x="1402" y="761"/>
                    <a:pt x="1419" y="757"/>
                    <a:pt x="1435" y="750"/>
                  </a:cubicBezTo>
                  <a:cubicBezTo>
                    <a:pt x="1451" y="744"/>
                    <a:pt x="1469" y="737"/>
                    <a:pt x="1487" y="731"/>
                  </a:cubicBezTo>
                  <a:lnTo>
                    <a:pt x="1544" y="715"/>
                  </a:lnTo>
                  <a:cubicBezTo>
                    <a:pt x="1583" y="701"/>
                    <a:pt x="1626" y="694"/>
                    <a:pt x="1670" y="683"/>
                  </a:cubicBezTo>
                  <a:cubicBezTo>
                    <a:pt x="1692" y="677"/>
                    <a:pt x="1716" y="677"/>
                    <a:pt x="1739" y="673"/>
                  </a:cubicBezTo>
                  <a:cubicBezTo>
                    <a:pt x="1761" y="669"/>
                    <a:pt x="1786" y="664"/>
                    <a:pt x="1810" y="663"/>
                  </a:cubicBezTo>
                  <a:cubicBezTo>
                    <a:pt x="1834" y="662"/>
                    <a:pt x="1859" y="661"/>
                    <a:pt x="1884" y="659"/>
                  </a:cubicBezTo>
                  <a:cubicBezTo>
                    <a:pt x="1892" y="658"/>
                    <a:pt x="1901" y="658"/>
                    <a:pt x="1909" y="658"/>
                  </a:cubicBezTo>
                  <a:close/>
                  <a:moveTo>
                    <a:pt x="1794" y="1"/>
                  </a:moveTo>
                  <a:cubicBezTo>
                    <a:pt x="1782" y="1"/>
                    <a:pt x="1770" y="1"/>
                    <a:pt x="1758" y="1"/>
                  </a:cubicBezTo>
                  <a:cubicBezTo>
                    <a:pt x="1468" y="7"/>
                    <a:pt x="1242" y="76"/>
                    <a:pt x="1102" y="145"/>
                  </a:cubicBezTo>
                  <a:cubicBezTo>
                    <a:pt x="1067" y="162"/>
                    <a:pt x="1036" y="178"/>
                    <a:pt x="1010" y="195"/>
                  </a:cubicBezTo>
                  <a:cubicBezTo>
                    <a:pt x="985" y="212"/>
                    <a:pt x="965" y="228"/>
                    <a:pt x="949" y="242"/>
                  </a:cubicBezTo>
                  <a:cubicBezTo>
                    <a:pt x="917" y="270"/>
                    <a:pt x="904" y="291"/>
                    <a:pt x="911" y="307"/>
                  </a:cubicBezTo>
                  <a:cubicBezTo>
                    <a:pt x="978" y="464"/>
                    <a:pt x="1041" y="519"/>
                    <a:pt x="1103" y="529"/>
                  </a:cubicBezTo>
                  <a:cubicBezTo>
                    <a:pt x="1114" y="530"/>
                    <a:pt x="1126" y="531"/>
                    <a:pt x="1138" y="531"/>
                  </a:cubicBezTo>
                  <a:cubicBezTo>
                    <a:pt x="1159" y="531"/>
                    <a:pt x="1180" y="528"/>
                    <a:pt x="1203" y="522"/>
                  </a:cubicBezTo>
                  <a:cubicBezTo>
                    <a:pt x="1237" y="513"/>
                    <a:pt x="1275" y="505"/>
                    <a:pt x="1315" y="500"/>
                  </a:cubicBezTo>
                  <a:lnTo>
                    <a:pt x="1315" y="500"/>
                  </a:lnTo>
                  <a:cubicBezTo>
                    <a:pt x="1247" y="535"/>
                    <a:pt x="1197" y="591"/>
                    <a:pt x="1170" y="647"/>
                  </a:cubicBezTo>
                  <a:cubicBezTo>
                    <a:pt x="1169" y="648"/>
                    <a:pt x="1169" y="651"/>
                    <a:pt x="1167" y="652"/>
                  </a:cubicBezTo>
                  <a:cubicBezTo>
                    <a:pt x="1164" y="647"/>
                    <a:pt x="1161" y="641"/>
                    <a:pt x="1156" y="636"/>
                  </a:cubicBezTo>
                  <a:cubicBezTo>
                    <a:pt x="1090" y="548"/>
                    <a:pt x="976" y="471"/>
                    <a:pt x="815" y="387"/>
                  </a:cubicBezTo>
                  <a:cubicBezTo>
                    <a:pt x="785" y="371"/>
                    <a:pt x="753" y="363"/>
                    <a:pt x="717" y="363"/>
                  </a:cubicBezTo>
                  <a:cubicBezTo>
                    <a:pt x="696" y="363"/>
                    <a:pt x="673" y="366"/>
                    <a:pt x="649" y="372"/>
                  </a:cubicBezTo>
                  <a:cubicBezTo>
                    <a:pt x="618" y="379"/>
                    <a:pt x="585" y="393"/>
                    <a:pt x="549" y="414"/>
                  </a:cubicBezTo>
                  <a:cubicBezTo>
                    <a:pt x="516" y="433"/>
                    <a:pt x="483" y="459"/>
                    <a:pt x="446" y="491"/>
                  </a:cubicBezTo>
                  <a:cubicBezTo>
                    <a:pt x="409" y="522"/>
                    <a:pt x="375" y="561"/>
                    <a:pt x="340" y="605"/>
                  </a:cubicBezTo>
                  <a:cubicBezTo>
                    <a:pt x="302" y="649"/>
                    <a:pt x="270" y="699"/>
                    <a:pt x="237" y="756"/>
                  </a:cubicBezTo>
                  <a:cubicBezTo>
                    <a:pt x="229" y="771"/>
                    <a:pt x="220" y="785"/>
                    <a:pt x="211" y="799"/>
                  </a:cubicBezTo>
                  <a:cubicBezTo>
                    <a:pt x="204" y="814"/>
                    <a:pt x="197" y="831"/>
                    <a:pt x="189" y="846"/>
                  </a:cubicBezTo>
                  <a:cubicBezTo>
                    <a:pt x="173" y="878"/>
                    <a:pt x="157" y="910"/>
                    <a:pt x="143" y="944"/>
                  </a:cubicBezTo>
                  <a:cubicBezTo>
                    <a:pt x="128" y="980"/>
                    <a:pt x="117" y="1016"/>
                    <a:pt x="103" y="1054"/>
                  </a:cubicBezTo>
                  <a:cubicBezTo>
                    <a:pt x="90" y="1092"/>
                    <a:pt x="77" y="1130"/>
                    <a:pt x="68" y="1171"/>
                  </a:cubicBezTo>
                  <a:cubicBezTo>
                    <a:pt x="23" y="1333"/>
                    <a:pt x="1" y="1520"/>
                    <a:pt x="5" y="1725"/>
                  </a:cubicBezTo>
                  <a:cubicBezTo>
                    <a:pt x="10" y="1931"/>
                    <a:pt x="47" y="2155"/>
                    <a:pt x="129" y="2383"/>
                  </a:cubicBezTo>
                  <a:cubicBezTo>
                    <a:pt x="140" y="2411"/>
                    <a:pt x="152" y="2440"/>
                    <a:pt x="163" y="2469"/>
                  </a:cubicBezTo>
                  <a:cubicBezTo>
                    <a:pt x="176" y="2497"/>
                    <a:pt x="186" y="2527"/>
                    <a:pt x="200" y="2555"/>
                  </a:cubicBezTo>
                  <a:cubicBezTo>
                    <a:pt x="215" y="2583"/>
                    <a:pt x="230" y="2612"/>
                    <a:pt x="243" y="2640"/>
                  </a:cubicBezTo>
                  <a:cubicBezTo>
                    <a:pt x="258" y="2667"/>
                    <a:pt x="273" y="2698"/>
                    <a:pt x="291" y="2724"/>
                  </a:cubicBezTo>
                  <a:cubicBezTo>
                    <a:pt x="308" y="2752"/>
                    <a:pt x="326" y="2779"/>
                    <a:pt x="343" y="2807"/>
                  </a:cubicBezTo>
                  <a:cubicBezTo>
                    <a:pt x="361" y="2835"/>
                    <a:pt x="378" y="2862"/>
                    <a:pt x="401" y="2891"/>
                  </a:cubicBezTo>
                  <a:cubicBezTo>
                    <a:pt x="423" y="2919"/>
                    <a:pt x="444" y="2947"/>
                    <a:pt x="467" y="2974"/>
                  </a:cubicBezTo>
                  <a:cubicBezTo>
                    <a:pt x="489" y="3001"/>
                    <a:pt x="512" y="3027"/>
                    <a:pt x="537" y="3053"/>
                  </a:cubicBezTo>
                  <a:cubicBezTo>
                    <a:pt x="730" y="3259"/>
                    <a:pt x="967" y="3425"/>
                    <a:pt x="1234" y="3539"/>
                  </a:cubicBezTo>
                  <a:cubicBezTo>
                    <a:pt x="1464" y="3637"/>
                    <a:pt x="1719" y="3691"/>
                    <a:pt x="1982" y="3691"/>
                  </a:cubicBezTo>
                  <a:cubicBezTo>
                    <a:pt x="2072" y="3691"/>
                    <a:pt x="2163" y="3685"/>
                    <a:pt x="2254" y="3672"/>
                  </a:cubicBezTo>
                  <a:cubicBezTo>
                    <a:pt x="2298" y="3667"/>
                    <a:pt x="2342" y="3657"/>
                    <a:pt x="2386" y="3648"/>
                  </a:cubicBezTo>
                  <a:cubicBezTo>
                    <a:pt x="2432" y="3638"/>
                    <a:pt x="2476" y="3628"/>
                    <a:pt x="2520" y="3613"/>
                  </a:cubicBezTo>
                  <a:cubicBezTo>
                    <a:pt x="2607" y="3588"/>
                    <a:pt x="2695" y="3554"/>
                    <a:pt x="2777" y="3514"/>
                  </a:cubicBezTo>
                  <a:cubicBezTo>
                    <a:pt x="2861" y="3473"/>
                    <a:pt x="2943" y="3427"/>
                    <a:pt x="3019" y="3374"/>
                  </a:cubicBezTo>
                  <a:cubicBezTo>
                    <a:pt x="3051" y="3346"/>
                    <a:pt x="3110" y="3307"/>
                    <a:pt x="3151" y="3272"/>
                  </a:cubicBezTo>
                  <a:lnTo>
                    <a:pt x="3217" y="3219"/>
                  </a:lnTo>
                  <a:lnTo>
                    <a:pt x="3272" y="3150"/>
                  </a:lnTo>
                  <a:lnTo>
                    <a:pt x="3301" y="3115"/>
                  </a:lnTo>
                  <a:cubicBezTo>
                    <a:pt x="3309" y="3103"/>
                    <a:pt x="3319" y="3091"/>
                    <a:pt x="3324" y="3083"/>
                  </a:cubicBezTo>
                  <a:cubicBezTo>
                    <a:pt x="3338" y="3065"/>
                    <a:pt x="3350" y="3047"/>
                    <a:pt x="3363" y="3030"/>
                  </a:cubicBezTo>
                  <a:cubicBezTo>
                    <a:pt x="3387" y="2992"/>
                    <a:pt x="3408" y="2954"/>
                    <a:pt x="3429" y="2917"/>
                  </a:cubicBezTo>
                  <a:cubicBezTo>
                    <a:pt x="3439" y="2897"/>
                    <a:pt x="3451" y="2879"/>
                    <a:pt x="3460" y="2860"/>
                  </a:cubicBezTo>
                  <a:lnTo>
                    <a:pt x="3486" y="2801"/>
                  </a:lnTo>
                  <a:cubicBezTo>
                    <a:pt x="3504" y="2762"/>
                    <a:pt x="3522" y="2723"/>
                    <a:pt x="3538" y="2684"/>
                  </a:cubicBezTo>
                  <a:lnTo>
                    <a:pt x="3577" y="2565"/>
                  </a:lnTo>
                  <a:cubicBezTo>
                    <a:pt x="3582" y="2546"/>
                    <a:pt x="3590" y="2527"/>
                    <a:pt x="3594" y="2506"/>
                  </a:cubicBezTo>
                  <a:lnTo>
                    <a:pt x="3608" y="2447"/>
                  </a:lnTo>
                  <a:cubicBezTo>
                    <a:pt x="3616" y="2408"/>
                    <a:pt x="3626" y="2369"/>
                    <a:pt x="3633" y="2329"/>
                  </a:cubicBezTo>
                  <a:cubicBezTo>
                    <a:pt x="3638" y="2290"/>
                    <a:pt x="3643" y="2251"/>
                    <a:pt x="3649" y="2211"/>
                  </a:cubicBezTo>
                  <a:cubicBezTo>
                    <a:pt x="3656" y="2172"/>
                    <a:pt x="3657" y="2134"/>
                    <a:pt x="3658" y="2095"/>
                  </a:cubicBezTo>
                  <a:cubicBezTo>
                    <a:pt x="3659" y="2055"/>
                    <a:pt x="3664" y="2017"/>
                    <a:pt x="3664" y="1979"/>
                  </a:cubicBezTo>
                  <a:cubicBezTo>
                    <a:pt x="3663" y="1941"/>
                    <a:pt x="3662" y="1903"/>
                    <a:pt x="3662" y="1865"/>
                  </a:cubicBezTo>
                  <a:cubicBezTo>
                    <a:pt x="3659" y="1846"/>
                    <a:pt x="3662" y="1827"/>
                    <a:pt x="3658" y="1808"/>
                  </a:cubicBezTo>
                  <a:lnTo>
                    <a:pt x="3653" y="1752"/>
                  </a:lnTo>
                  <a:cubicBezTo>
                    <a:pt x="3649" y="1715"/>
                    <a:pt x="3645" y="1678"/>
                    <a:pt x="3641" y="1641"/>
                  </a:cubicBezTo>
                  <a:lnTo>
                    <a:pt x="3621" y="1532"/>
                  </a:lnTo>
                  <a:lnTo>
                    <a:pt x="3611" y="1478"/>
                  </a:lnTo>
                  <a:lnTo>
                    <a:pt x="3598" y="1426"/>
                  </a:lnTo>
                  <a:cubicBezTo>
                    <a:pt x="3588" y="1391"/>
                    <a:pt x="3581" y="1356"/>
                    <a:pt x="3571" y="1321"/>
                  </a:cubicBezTo>
                  <a:cubicBezTo>
                    <a:pt x="3503" y="1085"/>
                    <a:pt x="3391" y="868"/>
                    <a:pt x="3248" y="688"/>
                  </a:cubicBezTo>
                  <a:cubicBezTo>
                    <a:pt x="3103" y="505"/>
                    <a:pt x="2932" y="366"/>
                    <a:pt x="2757" y="263"/>
                  </a:cubicBezTo>
                  <a:cubicBezTo>
                    <a:pt x="2583" y="159"/>
                    <a:pt x="2403" y="93"/>
                    <a:pt x="2234" y="54"/>
                  </a:cubicBezTo>
                  <a:cubicBezTo>
                    <a:pt x="2077" y="17"/>
                    <a:pt x="1930" y="1"/>
                    <a:pt x="17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9"/>
            <p:cNvSpPr/>
            <p:nvPr/>
          </p:nvSpPr>
          <p:spPr>
            <a:xfrm>
              <a:off x="5092250" y="4958300"/>
              <a:ext cx="107725" cy="79225"/>
            </a:xfrm>
            <a:custGeom>
              <a:avLst/>
              <a:gdLst/>
              <a:ahLst/>
              <a:cxnLst/>
              <a:rect l="l" t="t" r="r" b="b"/>
              <a:pathLst>
                <a:path w="4309" h="3169" extrusionOk="0">
                  <a:moveTo>
                    <a:pt x="3078" y="0"/>
                  </a:moveTo>
                  <a:cubicBezTo>
                    <a:pt x="2799" y="0"/>
                    <a:pt x="2552" y="3"/>
                    <a:pt x="2345" y="8"/>
                  </a:cubicBezTo>
                  <a:cubicBezTo>
                    <a:pt x="1933" y="21"/>
                    <a:pt x="1687" y="49"/>
                    <a:pt x="1683" y="103"/>
                  </a:cubicBezTo>
                  <a:cubicBezTo>
                    <a:pt x="1654" y="443"/>
                    <a:pt x="1848" y="408"/>
                    <a:pt x="2062" y="436"/>
                  </a:cubicBezTo>
                  <a:cubicBezTo>
                    <a:pt x="1861" y="469"/>
                    <a:pt x="1704" y="548"/>
                    <a:pt x="1693" y="698"/>
                  </a:cubicBezTo>
                  <a:cubicBezTo>
                    <a:pt x="1691" y="718"/>
                    <a:pt x="1750" y="726"/>
                    <a:pt x="1852" y="726"/>
                  </a:cubicBezTo>
                  <a:cubicBezTo>
                    <a:pt x="2001" y="726"/>
                    <a:pt x="2242" y="708"/>
                    <a:pt x="2519" y="685"/>
                  </a:cubicBezTo>
                  <a:cubicBezTo>
                    <a:pt x="2635" y="676"/>
                    <a:pt x="2757" y="665"/>
                    <a:pt x="2882" y="655"/>
                  </a:cubicBezTo>
                  <a:lnTo>
                    <a:pt x="3072" y="639"/>
                  </a:lnTo>
                  <a:lnTo>
                    <a:pt x="3165" y="630"/>
                  </a:lnTo>
                  <a:lnTo>
                    <a:pt x="3190" y="629"/>
                  </a:lnTo>
                  <a:lnTo>
                    <a:pt x="3195" y="629"/>
                  </a:lnTo>
                  <a:cubicBezTo>
                    <a:pt x="3197" y="629"/>
                    <a:pt x="3197" y="629"/>
                    <a:pt x="3198" y="628"/>
                  </a:cubicBezTo>
                  <a:lnTo>
                    <a:pt x="3203" y="626"/>
                  </a:lnTo>
                  <a:lnTo>
                    <a:pt x="3223" y="620"/>
                  </a:lnTo>
                  <a:cubicBezTo>
                    <a:pt x="3330" y="588"/>
                    <a:pt x="3482" y="566"/>
                    <a:pt x="3620" y="555"/>
                  </a:cubicBezTo>
                  <a:lnTo>
                    <a:pt x="3620" y="555"/>
                  </a:lnTo>
                  <a:cubicBezTo>
                    <a:pt x="3622" y="610"/>
                    <a:pt x="3620" y="671"/>
                    <a:pt x="3610" y="719"/>
                  </a:cubicBezTo>
                  <a:cubicBezTo>
                    <a:pt x="3599" y="774"/>
                    <a:pt x="3588" y="828"/>
                    <a:pt x="3575" y="880"/>
                  </a:cubicBezTo>
                  <a:cubicBezTo>
                    <a:pt x="3568" y="905"/>
                    <a:pt x="3562" y="932"/>
                    <a:pt x="3555" y="958"/>
                  </a:cubicBezTo>
                  <a:cubicBezTo>
                    <a:pt x="3545" y="1001"/>
                    <a:pt x="3535" y="1044"/>
                    <a:pt x="3524" y="1085"/>
                  </a:cubicBezTo>
                  <a:cubicBezTo>
                    <a:pt x="3481" y="1260"/>
                    <a:pt x="3435" y="1430"/>
                    <a:pt x="3387" y="1595"/>
                  </a:cubicBezTo>
                  <a:cubicBezTo>
                    <a:pt x="3363" y="1676"/>
                    <a:pt x="3338" y="1757"/>
                    <a:pt x="3315" y="1836"/>
                  </a:cubicBezTo>
                  <a:cubicBezTo>
                    <a:pt x="3308" y="1856"/>
                    <a:pt x="3303" y="1875"/>
                    <a:pt x="3295" y="1895"/>
                  </a:cubicBezTo>
                  <a:lnTo>
                    <a:pt x="3293" y="1902"/>
                  </a:lnTo>
                  <a:lnTo>
                    <a:pt x="3292" y="1905"/>
                  </a:lnTo>
                  <a:lnTo>
                    <a:pt x="3290" y="1907"/>
                  </a:lnTo>
                  <a:lnTo>
                    <a:pt x="3288" y="1914"/>
                  </a:lnTo>
                  <a:lnTo>
                    <a:pt x="3281" y="1926"/>
                  </a:lnTo>
                  <a:cubicBezTo>
                    <a:pt x="3273" y="1942"/>
                    <a:pt x="3265" y="1958"/>
                    <a:pt x="3257" y="1973"/>
                  </a:cubicBezTo>
                  <a:cubicBezTo>
                    <a:pt x="3226" y="2032"/>
                    <a:pt x="3197" y="2074"/>
                    <a:pt x="3170" y="2098"/>
                  </a:cubicBezTo>
                  <a:cubicBezTo>
                    <a:pt x="3106" y="2071"/>
                    <a:pt x="3057" y="2045"/>
                    <a:pt x="3020" y="2021"/>
                  </a:cubicBezTo>
                  <a:cubicBezTo>
                    <a:pt x="3002" y="2009"/>
                    <a:pt x="2987" y="1999"/>
                    <a:pt x="2973" y="1988"/>
                  </a:cubicBezTo>
                  <a:cubicBezTo>
                    <a:pt x="2972" y="1986"/>
                    <a:pt x="2971" y="1985"/>
                    <a:pt x="2968" y="1984"/>
                  </a:cubicBezTo>
                  <a:lnTo>
                    <a:pt x="2944" y="1977"/>
                  </a:lnTo>
                  <a:cubicBezTo>
                    <a:pt x="2928" y="1973"/>
                    <a:pt x="2913" y="1969"/>
                    <a:pt x="2897" y="1965"/>
                  </a:cubicBezTo>
                  <a:lnTo>
                    <a:pt x="2804" y="1941"/>
                  </a:lnTo>
                  <a:cubicBezTo>
                    <a:pt x="2558" y="1877"/>
                    <a:pt x="2327" y="1826"/>
                    <a:pt x="2108" y="1790"/>
                  </a:cubicBezTo>
                  <a:cubicBezTo>
                    <a:pt x="1982" y="1770"/>
                    <a:pt x="1858" y="1750"/>
                    <a:pt x="1738" y="1731"/>
                  </a:cubicBezTo>
                  <a:cubicBezTo>
                    <a:pt x="1679" y="1721"/>
                    <a:pt x="1620" y="1713"/>
                    <a:pt x="1564" y="1703"/>
                  </a:cubicBezTo>
                  <a:cubicBezTo>
                    <a:pt x="1536" y="1699"/>
                    <a:pt x="1507" y="1693"/>
                    <a:pt x="1479" y="1689"/>
                  </a:cubicBezTo>
                  <a:cubicBezTo>
                    <a:pt x="1466" y="1687"/>
                    <a:pt x="1451" y="1686"/>
                    <a:pt x="1437" y="1683"/>
                  </a:cubicBezTo>
                  <a:cubicBezTo>
                    <a:pt x="1436" y="1682"/>
                    <a:pt x="1436" y="1682"/>
                    <a:pt x="1435" y="1682"/>
                  </a:cubicBezTo>
                  <a:cubicBezTo>
                    <a:pt x="1425" y="1673"/>
                    <a:pt x="1424" y="1667"/>
                    <a:pt x="1425" y="1662"/>
                  </a:cubicBezTo>
                  <a:cubicBezTo>
                    <a:pt x="1429" y="1657"/>
                    <a:pt x="1432" y="1655"/>
                    <a:pt x="1435" y="1652"/>
                  </a:cubicBezTo>
                  <a:cubicBezTo>
                    <a:pt x="1436" y="1651"/>
                    <a:pt x="1437" y="1651"/>
                    <a:pt x="1437" y="1651"/>
                  </a:cubicBezTo>
                  <a:lnTo>
                    <a:pt x="1439" y="1651"/>
                  </a:lnTo>
                  <a:lnTo>
                    <a:pt x="1440" y="1643"/>
                  </a:lnTo>
                  <a:lnTo>
                    <a:pt x="1442" y="1624"/>
                  </a:lnTo>
                  <a:cubicBezTo>
                    <a:pt x="1464" y="1424"/>
                    <a:pt x="1480" y="1251"/>
                    <a:pt x="1490" y="1098"/>
                  </a:cubicBezTo>
                  <a:cubicBezTo>
                    <a:pt x="1510" y="797"/>
                    <a:pt x="1506" y="585"/>
                    <a:pt x="1475" y="434"/>
                  </a:cubicBezTo>
                  <a:cubicBezTo>
                    <a:pt x="1413" y="134"/>
                    <a:pt x="1242" y="82"/>
                    <a:pt x="935" y="51"/>
                  </a:cubicBezTo>
                  <a:cubicBezTo>
                    <a:pt x="929" y="50"/>
                    <a:pt x="923" y="50"/>
                    <a:pt x="916" y="50"/>
                  </a:cubicBezTo>
                  <a:cubicBezTo>
                    <a:pt x="752" y="50"/>
                    <a:pt x="591" y="266"/>
                    <a:pt x="448" y="629"/>
                  </a:cubicBezTo>
                  <a:cubicBezTo>
                    <a:pt x="372" y="818"/>
                    <a:pt x="303" y="1048"/>
                    <a:pt x="237" y="1308"/>
                  </a:cubicBezTo>
                  <a:cubicBezTo>
                    <a:pt x="221" y="1374"/>
                    <a:pt x="205" y="1441"/>
                    <a:pt x="190" y="1510"/>
                  </a:cubicBezTo>
                  <a:cubicBezTo>
                    <a:pt x="188" y="1521"/>
                    <a:pt x="180" y="1560"/>
                    <a:pt x="175" y="1591"/>
                  </a:cubicBezTo>
                  <a:cubicBezTo>
                    <a:pt x="169" y="1625"/>
                    <a:pt x="164" y="1657"/>
                    <a:pt x="159" y="1691"/>
                  </a:cubicBezTo>
                  <a:cubicBezTo>
                    <a:pt x="148" y="1759"/>
                    <a:pt x="137" y="1828"/>
                    <a:pt x="126" y="1898"/>
                  </a:cubicBezTo>
                  <a:cubicBezTo>
                    <a:pt x="83" y="2178"/>
                    <a:pt x="43" y="2481"/>
                    <a:pt x="1" y="2799"/>
                  </a:cubicBezTo>
                  <a:cubicBezTo>
                    <a:pt x="308" y="2848"/>
                    <a:pt x="639" y="2898"/>
                    <a:pt x="983" y="2948"/>
                  </a:cubicBezTo>
                  <a:cubicBezTo>
                    <a:pt x="1118" y="2970"/>
                    <a:pt x="1254" y="2988"/>
                    <a:pt x="1392" y="3008"/>
                  </a:cubicBezTo>
                  <a:cubicBezTo>
                    <a:pt x="1480" y="3020"/>
                    <a:pt x="1570" y="3032"/>
                    <a:pt x="1661" y="3045"/>
                  </a:cubicBezTo>
                  <a:cubicBezTo>
                    <a:pt x="1949" y="3080"/>
                    <a:pt x="2247" y="3099"/>
                    <a:pt x="2551" y="3106"/>
                  </a:cubicBezTo>
                  <a:cubicBezTo>
                    <a:pt x="2626" y="3107"/>
                    <a:pt x="2702" y="3109"/>
                    <a:pt x="2779" y="3110"/>
                  </a:cubicBezTo>
                  <a:lnTo>
                    <a:pt x="2830" y="3110"/>
                  </a:lnTo>
                  <a:lnTo>
                    <a:pt x="2843" y="3111"/>
                  </a:lnTo>
                  <a:lnTo>
                    <a:pt x="2949" y="3118"/>
                  </a:lnTo>
                  <a:lnTo>
                    <a:pt x="3159" y="3131"/>
                  </a:lnTo>
                  <a:cubicBezTo>
                    <a:pt x="3435" y="3145"/>
                    <a:pt x="3698" y="3159"/>
                    <a:pt x="3945" y="3168"/>
                  </a:cubicBezTo>
                  <a:cubicBezTo>
                    <a:pt x="3971" y="2946"/>
                    <a:pt x="3997" y="2725"/>
                    <a:pt x="4023" y="2506"/>
                  </a:cubicBezTo>
                  <a:cubicBezTo>
                    <a:pt x="4034" y="2402"/>
                    <a:pt x="4045" y="2299"/>
                    <a:pt x="4057" y="2197"/>
                  </a:cubicBezTo>
                  <a:lnTo>
                    <a:pt x="4073" y="2052"/>
                  </a:lnTo>
                  <a:cubicBezTo>
                    <a:pt x="4074" y="2021"/>
                    <a:pt x="4077" y="1992"/>
                    <a:pt x="4078" y="1961"/>
                  </a:cubicBezTo>
                  <a:cubicBezTo>
                    <a:pt x="4095" y="1719"/>
                    <a:pt x="4115" y="1482"/>
                    <a:pt x="4142" y="1251"/>
                  </a:cubicBezTo>
                  <a:cubicBezTo>
                    <a:pt x="4147" y="1210"/>
                    <a:pt x="4152" y="1171"/>
                    <a:pt x="4157" y="1131"/>
                  </a:cubicBezTo>
                  <a:lnTo>
                    <a:pt x="4160" y="1102"/>
                  </a:lnTo>
                  <a:lnTo>
                    <a:pt x="4164" y="1066"/>
                  </a:lnTo>
                  <a:cubicBezTo>
                    <a:pt x="4169" y="1037"/>
                    <a:pt x="4173" y="1009"/>
                    <a:pt x="4176" y="980"/>
                  </a:cubicBezTo>
                  <a:cubicBezTo>
                    <a:pt x="4192" y="867"/>
                    <a:pt x="4208" y="757"/>
                    <a:pt x="4223" y="646"/>
                  </a:cubicBezTo>
                  <a:cubicBezTo>
                    <a:pt x="4254" y="437"/>
                    <a:pt x="4282" y="231"/>
                    <a:pt x="4308" y="33"/>
                  </a:cubicBezTo>
                  <a:cubicBezTo>
                    <a:pt x="4068" y="24"/>
                    <a:pt x="3837" y="17"/>
                    <a:pt x="3615" y="10"/>
                  </a:cubicBezTo>
                  <a:cubicBezTo>
                    <a:pt x="3510" y="7"/>
                    <a:pt x="3407" y="5"/>
                    <a:pt x="3308" y="2"/>
                  </a:cubicBezTo>
                  <a:cubicBezTo>
                    <a:pt x="3285" y="2"/>
                    <a:pt x="3261" y="0"/>
                    <a:pt x="3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19"/>
            <p:cNvSpPr/>
            <p:nvPr/>
          </p:nvSpPr>
          <p:spPr>
            <a:xfrm>
              <a:off x="5215850" y="4941425"/>
              <a:ext cx="87025" cy="93050"/>
            </a:xfrm>
            <a:custGeom>
              <a:avLst/>
              <a:gdLst/>
              <a:ahLst/>
              <a:cxnLst/>
              <a:rect l="l" t="t" r="r" b="b"/>
              <a:pathLst>
                <a:path w="3481" h="3722" extrusionOk="0">
                  <a:moveTo>
                    <a:pt x="1948" y="1"/>
                  </a:moveTo>
                  <a:cubicBezTo>
                    <a:pt x="1870" y="1"/>
                    <a:pt x="1795" y="7"/>
                    <a:pt x="1724" y="19"/>
                  </a:cubicBezTo>
                  <a:cubicBezTo>
                    <a:pt x="1688" y="22"/>
                    <a:pt x="1655" y="32"/>
                    <a:pt x="1621" y="41"/>
                  </a:cubicBezTo>
                  <a:cubicBezTo>
                    <a:pt x="1605" y="44"/>
                    <a:pt x="1588" y="48"/>
                    <a:pt x="1572" y="52"/>
                  </a:cubicBezTo>
                  <a:cubicBezTo>
                    <a:pt x="1556" y="57"/>
                    <a:pt x="1540" y="63"/>
                    <a:pt x="1525" y="67"/>
                  </a:cubicBezTo>
                  <a:cubicBezTo>
                    <a:pt x="1494" y="78"/>
                    <a:pt x="1465" y="86"/>
                    <a:pt x="1435" y="98"/>
                  </a:cubicBezTo>
                  <a:cubicBezTo>
                    <a:pt x="1408" y="110"/>
                    <a:pt x="1382" y="122"/>
                    <a:pt x="1355" y="134"/>
                  </a:cubicBezTo>
                  <a:cubicBezTo>
                    <a:pt x="1330" y="145"/>
                    <a:pt x="1306" y="160"/>
                    <a:pt x="1284" y="173"/>
                  </a:cubicBezTo>
                  <a:cubicBezTo>
                    <a:pt x="1261" y="187"/>
                    <a:pt x="1240" y="200"/>
                    <a:pt x="1220" y="212"/>
                  </a:cubicBezTo>
                  <a:cubicBezTo>
                    <a:pt x="1181" y="241"/>
                    <a:pt x="1148" y="268"/>
                    <a:pt x="1118" y="294"/>
                  </a:cubicBezTo>
                  <a:cubicBezTo>
                    <a:pt x="1090" y="322"/>
                    <a:pt x="1067" y="348"/>
                    <a:pt x="1048" y="370"/>
                  </a:cubicBezTo>
                  <a:cubicBezTo>
                    <a:pt x="1029" y="393"/>
                    <a:pt x="1017" y="418"/>
                    <a:pt x="1006" y="435"/>
                  </a:cubicBezTo>
                  <a:cubicBezTo>
                    <a:pt x="988" y="472"/>
                    <a:pt x="983" y="497"/>
                    <a:pt x="995" y="509"/>
                  </a:cubicBezTo>
                  <a:cubicBezTo>
                    <a:pt x="1054" y="570"/>
                    <a:pt x="1106" y="608"/>
                    <a:pt x="1145" y="629"/>
                  </a:cubicBezTo>
                  <a:cubicBezTo>
                    <a:pt x="1180" y="648"/>
                    <a:pt x="1209" y="656"/>
                    <a:pt x="1233" y="656"/>
                  </a:cubicBezTo>
                  <a:cubicBezTo>
                    <a:pt x="1237" y="656"/>
                    <a:pt x="1241" y="656"/>
                    <a:pt x="1245" y="655"/>
                  </a:cubicBezTo>
                  <a:cubicBezTo>
                    <a:pt x="1273" y="653"/>
                    <a:pt x="1300" y="643"/>
                    <a:pt x="1325" y="626"/>
                  </a:cubicBezTo>
                  <a:cubicBezTo>
                    <a:pt x="1338" y="617"/>
                    <a:pt x="1353" y="612"/>
                    <a:pt x="1366" y="605"/>
                  </a:cubicBezTo>
                  <a:cubicBezTo>
                    <a:pt x="1381" y="597"/>
                    <a:pt x="1395" y="588"/>
                    <a:pt x="1411" y="583"/>
                  </a:cubicBezTo>
                  <a:lnTo>
                    <a:pt x="1411" y="583"/>
                  </a:lnTo>
                  <a:cubicBezTo>
                    <a:pt x="1387" y="608"/>
                    <a:pt x="1371" y="637"/>
                    <a:pt x="1358" y="664"/>
                  </a:cubicBezTo>
                  <a:cubicBezTo>
                    <a:pt x="1347" y="693"/>
                    <a:pt x="1342" y="723"/>
                    <a:pt x="1343" y="751"/>
                  </a:cubicBezTo>
                  <a:cubicBezTo>
                    <a:pt x="1343" y="779"/>
                    <a:pt x="1353" y="809"/>
                    <a:pt x="1366" y="837"/>
                  </a:cubicBezTo>
                  <a:cubicBezTo>
                    <a:pt x="1380" y="865"/>
                    <a:pt x="1400" y="892"/>
                    <a:pt x="1424" y="921"/>
                  </a:cubicBezTo>
                  <a:cubicBezTo>
                    <a:pt x="1428" y="926"/>
                    <a:pt x="1432" y="928"/>
                    <a:pt x="1436" y="928"/>
                  </a:cubicBezTo>
                  <a:cubicBezTo>
                    <a:pt x="1443" y="928"/>
                    <a:pt x="1450" y="924"/>
                    <a:pt x="1459" y="916"/>
                  </a:cubicBezTo>
                  <a:cubicBezTo>
                    <a:pt x="1467" y="911"/>
                    <a:pt x="1475" y="902"/>
                    <a:pt x="1484" y="890"/>
                  </a:cubicBezTo>
                  <a:cubicBezTo>
                    <a:pt x="1488" y="884"/>
                    <a:pt x="1495" y="880"/>
                    <a:pt x="1502" y="873"/>
                  </a:cubicBezTo>
                  <a:lnTo>
                    <a:pt x="1521" y="853"/>
                  </a:lnTo>
                  <a:cubicBezTo>
                    <a:pt x="1529" y="844"/>
                    <a:pt x="1538" y="839"/>
                    <a:pt x="1546" y="831"/>
                  </a:cubicBezTo>
                  <a:cubicBezTo>
                    <a:pt x="1556" y="823"/>
                    <a:pt x="1564" y="815"/>
                    <a:pt x="1574" y="805"/>
                  </a:cubicBezTo>
                  <a:cubicBezTo>
                    <a:pt x="1585" y="799"/>
                    <a:pt x="1596" y="790"/>
                    <a:pt x="1607" y="782"/>
                  </a:cubicBezTo>
                  <a:cubicBezTo>
                    <a:pt x="1613" y="778"/>
                    <a:pt x="1620" y="772"/>
                    <a:pt x="1627" y="768"/>
                  </a:cubicBezTo>
                  <a:lnTo>
                    <a:pt x="1647" y="756"/>
                  </a:lnTo>
                  <a:cubicBezTo>
                    <a:pt x="1701" y="721"/>
                    <a:pt x="1772" y="692"/>
                    <a:pt x="1852" y="671"/>
                  </a:cubicBezTo>
                  <a:cubicBezTo>
                    <a:pt x="1917" y="653"/>
                    <a:pt x="1988" y="645"/>
                    <a:pt x="2059" y="645"/>
                  </a:cubicBezTo>
                  <a:cubicBezTo>
                    <a:pt x="2166" y="645"/>
                    <a:pt x="2275" y="664"/>
                    <a:pt x="2370" y="703"/>
                  </a:cubicBezTo>
                  <a:cubicBezTo>
                    <a:pt x="2390" y="712"/>
                    <a:pt x="2408" y="723"/>
                    <a:pt x="2427" y="730"/>
                  </a:cubicBezTo>
                  <a:cubicBezTo>
                    <a:pt x="2437" y="736"/>
                    <a:pt x="2445" y="740"/>
                    <a:pt x="2455" y="745"/>
                  </a:cubicBezTo>
                  <a:cubicBezTo>
                    <a:pt x="2465" y="751"/>
                    <a:pt x="2472" y="757"/>
                    <a:pt x="2481" y="763"/>
                  </a:cubicBezTo>
                  <a:cubicBezTo>
                    <a:pt x="2498" y="774"/>
                    <a:pt x="2515" y="785"/>
                    <a:pt x="2531" y="798"/>
                  </a:cubicBezTo>
                  <a:cubicBezTo>
                    <a:pt x="2546" y="811"/>
                    <a:pt x="2562" y="825"/>
                    <a:pt x="2576" y="837"/>
                  </a:cubicBezTo>
                  <a:cubicBezTo>
                    <a:pt x="2590" y="848"/>
                    <a:pt x="2603" y="863"/>
                    <a:pt x="2615" y="876"/>
                  </a:cubicBezTo>
                  <a:cubicBezTo>
                    <a:pt x="2627" y="890"/>
                    <a:pt x="2639" y="903"/>
                    <a:pt x="2649" y="917"/>
                  </a:cubicBezTo>
                  <a:cubicBezTo>
                    <a:pt x="2669" y="945"/>
                    <a:pt x="2686" y="972"/>
                    <a:pt x="2700" y="997"/>
                  </a:cubicBezTo>
                  <a:cubicBezTo>
                    <a:pt x="2818" y="1228"/>
                    <a:pt x="2831" y="1496"/>
                    <a:pt x="2770" y="1718"/>
                  </a:cubicBezTo>
                  <a:cubicBezTo>
                    <a:pt x="2739" y="1827"/>
                    <a:pt x="2690" y="1927"/>
                    <a:pt x="2632" y="2010"/>
                  </a:cubicBezTo>
                  <a:cubicBezTo>
                    <a:pt x="2574" y="2093"/>
                    <a:pt x="2508" y="2159"/>
                    <a:pt x="2432" y="2213"/>
                  </a:cubicBezTo>
                  <a:cubicBezTo>
                    <a:pt x="2282" y="2320"/>
                    <a:pt x="2114" y="2378"/>
                    <a:pt x="1957" y="2406"/>
                  </a:cubicBezTo>
                  <a:cubicBezTo>
                    <a:pt x="1847" y="2426"/>
                    <a:pt x="1743" y="2431"/>
                    <a:pt x="1647" y="2431"/>
                  </a:cubicBezTo>
                  <a:cubicBezTo>
                    <a:pt x="1605" y="2431"/>
                    <a:pt x="1564" y="2430"/>
                    <a:pt x="1525" y="2429"/>
                  </a:cubicBezTo>
                  <a:cubicBezTo>
                    <a:pt x="1467" y="2427"/>
                    <a:pt x="1412" y="2420"/>
                    <a:pt x="1360" y="2409"/>
                  </a:cubicBezTo>
                  <a:cubicBezTo>
                    <a:pt x="1348" y="2406"/>
                    <a:pt x="1336" y="2402"/>
                    <a:pt x="1323" y="2400"/>
                  </a:cubicBezTo>
                  <a:lnTo>
                    <a:pt x="1315" y="2399"/>
                  </a:lnTo>
                  <a:cubicBezTo>
                    <a:pt x="1314" y="2399"/>
                    <a:pt x="1314" y="2399"/>
                    <a:pt x="1314" y="2396"/>
                  </a:cubicBezTo>
                  <a:lnTo>
                    <a:pt x="1312" y="2395"/>
                  </a:lnTo>
                  <a:cubicBezTo>
                    <a:pt x="1310" y="2394"/>
                    <a:pt x="1309" y="2391"/>
                    <a:pt x="1307" y="2389"/>
                  </a:cubicBezTo>
                  <a:cubicBezTo>
                    <a:pt x="1301" y="2380"/>
                    <a:pt x="1299" y="2374"/>
                    <a:pt x="1303" y="2367"/>
                  </a:cubicBezTo>
                  <a:cubicBezTo>
                    <a:pt x="1306" y="2363"/>
                    <a:pt x="1307" y="2361"/>
                    <a:pt x="1310" y="2359"/>
                  </a:cubicBezTo>
                  <a:lnTo>
                    <a:pt x="1312" y="2357"/>
                  </a:lnTo>
                  <a:lnTo>
                    <a:pt x="1314" y="2356"/>
                  </a:lnTo>
                  <a:lnTo>
                    <a:pt x="1314" y="2332"/>
                  </a:lnTo>
                  <a:cubicBezTo>
                    <a:pt x="1315" y="2207"/>
                    <a:pt x="1315" y="2092"/>
                    <a:pt x="1315" y="1985"/>
                  </a:cubicBezTo>
                  <a:cubicBezTo>
                    <a:pt x="1314" y="1553"/>
                    <a:pt x="1299" y="1257"/>
                    <a:pt x="1258" y="1051"/>
                  </a:cubicBezTo>
                  <a:cubicBezTo>
                    <a:pt x="1184" y="664"/>
                    <a:pt x="1021" y="606"/>
                    <a:pt x="697" y="606"/>
                  </a:cubicBezTo>
                  <a:cubicBezTo>
                    <a:pt x="677" y="606"/>
                    <a:pt x="656" y="606"/>
                    <a:pt x="635" y="607"/>
                  </a:cubicBezTo>
                  <a:cubicBezTo>
                    <a:pt x="419" y="611"/>
                    <a:pt x="251" y="935"/>
                    <a:pt x="139" y="1458"/>
                  </a:cubicBezTo>
                  <a:cubicBezTo>
                    <a:pt x="84" y="1719"/>
                    <a:pt x="42" y="2029"/>
                    <a:pt x="15" y="2371"/>
                  </a:cubicBezTo>
                  <a:cubicBezTo>
                    <a:pt x="14" y="2411"/>
                    <a:pt x="12" y="2450"/>
                    <a:pt x="11" y="2491"/>
                  </a:cubicBezTo>
                  <a:cubicBezTo>
                    <a:pt x="10" y="2532"/>
                    <a:pt x="9" y="2575"/>
                    <a:pt x="9" y="2618"/>
                  </a:cubicBezTo>
                  <a:cubicBezTo>
                    <a:pt x="7" y="2703"/>
                    <a:pt x="0" y="2794"/>
                    <a:pt x="14" y="2873"/>
                  </a:cubicBezTo>
                  <a:cubicBezTo>
                    <a:pt x="29" y="2950"/>
                    <a:pt x="37" y="3033"/>
                    <a:pt x="47" y="3118"/>
                  </a:cubicBezTo>
                  <a:lnTo>
                    <a:pt x="51" y="3151"/>
                  </a:lnTo>
                  <a:lnTo>
                    <a:pt x="52" y="3167"/>
                  </a:lnTo>
                  <a:lnTo>
                    <a:pt x="53" y="3174"/>
                  </a:lnTo>
                  <a:lnTo>
                    <a:pt x="53" y="3178"/>
                  </a:lnTo>
                  <a:cubicBezTo>
                    <a:pt x="54" y="3180"/>
                    <a:pt x="56" y="3180"/>
                    <a:pt x="56" y="3181"/>
                  </a:cubicBezTo>
                  <a:lnTo>
                    <a:pt x="108" y="3218"/>
                  </a:lnTo>
                  <a:cubicBezTo>
                    <a:pt x="143" y="3243"/>
                    <a:pt x="180" y="3269"/>
                    <a:pt x="215" y="3293"/>
                  </a:cubicBezTo>
                  <a:cubicBezTo>
                    <a:pt x="252" y="3318"/>
                    <a:pt x="287" y="3344"/>
                    <a:pt x="323" y="3368"/>
                  </a:cubicBezTo>
                  <a:cubicBezTo>
                    <a:pt x="360" y="3392"/>
                    <a:pt x="397" y="3416"/>
                    <a:pt x="434" y="3441"/>
                  </a:cubicBezTo>
                  <a:cubicBezTo>
                    <a:pt x="473" y="3463"/>
                    <a:pt x="514" y="3484"/>
                    <a:pt x="554" y="3506"/>
                  </a:cubicBezTo>
                  <a:lnTo>
                    <a:pt x="585" y="3522"/>
                  </a:lnTo>
                  <a:lnTo>
                    <a:pt x="617" y="3535"/>
                  </a:lnTo>
                  <a:lnTo>
                    <a:pt x="681" y="3564"/>
                  </a:lnTo>
                  <a:cubicBezTo>
                    <a:pt x="703" y="3573"/>
                    <a:pt x="724" y="3583"/>
                    <a:pt x="747" y="3591"/>
                  </a:cubicBezTo>
                  <a:lnTo>
                    <a:pt x="815" y="3614"/>
                  </a:lnTo>
                  <a:lnTo>
                    <a:pt x="882" y="3636"/>
                  </a:lnTo>
                  <a:cubicBezTo>
                    <a:pt x="906" y="3643"/>
                    <a:pt x="928" y="3650"/>
                    <a:pt x="952" y="3657"/>
                  </a:cubicBezTo>
                  <a:cubicBezTo>
                    <a:pt x="976" y="3663"/>
                    <a:pt x="999" y="3668"/>
                    <a:pt x="1024" y="3674"/>
                  </a:cubicBezTo>
                  <a:lnTo>
                    <a:pt x="1041" y="3678"/>
                  </a:lnTo>
                  <a:lnTo>
                    <a:pt x="1057" y="3680"/>
                  </a:lnTo>
                  <a:lnTo>
                    <a:pt x="1084" y="3686"/>
                  </a:lnTo>
                  <a:cubicBezTo>
                    <a:pt x="1119" y="3693"/>
                    <a:pt x="1153" y="3699"/>
                    <a:pt x="1187" y="3704"/>
                  </a:cubicBezTo>
                  <a:cubicBezTo>
                    <a:pt x="1274" y="3716"/>
                    <a:pt x="1362" y="3722"/>
                    <a:pt x="1449" y="3722"/>
                  </a:cubicBezTo>
                  <a:cubicBezTo>
                    <a:pt x="1689" y="3722"/>
                    <a:pt x="1928" y="3677"/>
                    <a:pt x="2152" y="3596"/>
                  </a:cubicBezTo>
                  <a:cubicBezTo>
                    <a:pt x="2458" y="3484"/>
                    <a:pt x="2740" y="3301"/>
                    <a:pt x="2964" y="3059"/>
                  </a:cubicBezTo>
                  <a:cubicBezTo>
                    <a:pt x="3077" y="2938"/>
                    <a:pt x="3174" y="2804"/>
                    <a:pt x="3253" y="2659"/>
                  </a:cubicBezTo>
                  <a:cubicBezTo>
                    <a:pt x="3292" y="2588"/>
                    <a:pt x="3325" y="2512"/>
                    <a:pt x="3355" y="2437"/>
                  </a:cubicBezTo>
                  <a:cubicBezTo>
                    <a:pt x="3371" y="2400"/>
                    <a:pt x="3380" y="2361"/>
                    <a:pt x="3394" y="2323"/>
                  </a:cubicBezTo>
                  <a:lnTo>
                    <a:pt x="3411" y="2266"/>
                  </a:lnTo>
                  <a:cubicBezTo>
                    <a:pt x="3416" y="2248"/>
                    <a:pt x="3421" y="2229"/>
                    <a:pt x="3425" y="2208"/>
                  </a:cubicBezTo>
                  <a:cubicBezTo>
                    <a:pt x="3463" y="2057"/>
                    <a:pt x="3479" y="1905"/>
                    <a:pt x="3480" y="1759"/>
                  </a:cubicBezTo>
                  <a:cubicBezTo>
                    <a:pt x="3480" y="1723"/>
                    <a:pt x="3481" y="1685"/>
                    <a:pt x="3479" y="1649"/>
                  </a:cubicBezTo>
                  <a:cubicBezTo>
                    <a:pt x="3475" y="1612"/>
                    <a:pt x="3474" y="1577"/>
                    <a:pt x="3471" y="1541"/>
                  </a:cubicBezTo>
                  <a:cubicBezTo>
                    <a:pt x="3469" y="1505"/>
                    <a:pt x="3464" y="1470"/>
                    <a:pt x="3459" y="1435"/>
                  </a:cubicBezTo>
                  <a:cubicBezTo>
                    <a:pt x="3457" y="1418"/>
                    <a:pt x="3455" y="1401"/>
                    <a:pt x="3453" y="1383"/>
                  </a:cubicBezTo>
                  <a:lnTo>
                    <a:pt x="3443" y="1331"/>
                  </a:lnTo>
                  <a:cubicBezTo>
                    <a:pt x="3361" y="858"/>
                    <a:pt x="3087" y="449"/>
                    <a:pt x="2734" y="225"/>
                  </a:cubicBezTo>
                  <a:cubicBezTo>
                    <a:pt x="2558" y="116"/>
                    <a:pt x="2374" y="52"/>
                    <a:pt x="2203" y="22"/>
                  </a:cubicBezTo>
                  <a:cubicBezTo>
                    <a:pt x="2115" y="8"/>
                    <a:pt x="2030" y="1"/>
                    <a:pt x="1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 name="Google Shape;442;p19"/>
          <p:cNvSpPr/>
          <p:nvPr/>
        </p:nvSpPr>
        <p:spPr>
          <a:xfrm rot="10800000">
            <a:off x="7856400" y="125"/>
            <a:ext cx="1287600" cy="12876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9"/>
          <p:cNvSpPr/>
          <p:nvPr/>
        </p:nvSpPr>
        <p:spPr>
          <a:xfrm>
            <a:off x="0" y="3855900"/>
            <a:ext cx="1287600" cy="12876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461"/>
        <p:cNvGrpSpPr/>
        <p:nvPr/>
      </p:nvGrpSpPr>
      <p:grpSpPr>
        <a:xfrm>
          <a:off x="0" y="0"/>
          <a:ext cx="0" cy="0"/>
          <a:chOff x="0" y="0"/>
          <a:chExt cx="0" cy="0"/>
        </a:xfrm>
      </p:grpSpPr>
      <p:pic>
        <p:nvPicPr>
          <p:cNvPr id="462" name="Google Shape;462;p21"/>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463" name="Google Shape;463;p21"/>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464" name="Google Shape;464;p21"/>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465" name="Google Shape;465;p21"/>
          <p:cNvSpPr txBox="1">
            <a:spLocks noGrp="1"/>
          </p:cNvSpPr>
          <p:nvPr>
            <p:ph type="subTitle" idx="1"/>
          </p:nvPr>
        </p:nvSpPr>
        <p:spPr>
          <a:xfrm>
            <a:off x="713225" y="2332475"/>
            <a:ext cx="24510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6" name="Google Shape;466;p21"/>
          <p:cNvSpPr txBox="1">
            <a:spLocks noGrp="1"/>
          </p:cNvSpPr>
          <p:nvPr>
            <p:ph type="subTitle" idx="2"/>
          </p:nvPr>
        </p:nvSpPr>
        <p:spPr>
          <a:xfrm>
            <a:off x="3346498" y="3334925"/>
            <a:ext cx="24510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7" name="Google Shape;467;p21"/>
          <p:cNvSpPr txBox="1">
            <a:spLocks noGrp="1"/>
          </p:cNvSpPr>
          <p:nvPr>
            <p:ph type="subTitle" idx="3"/>
          </p:nvPr>
        </p:nvSpPr>
        <p:spPr>
          <a:xfrm>
            <a:off x="5979770" y="2332475"/>
            <a:ext cx="24510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68" name="Google Shape;468;p21"/>
          <p:cNvSpPr txBox="1">
            <a:spLocks noGrp="1"/>
          </p:cNvSpPr>
          <p:nvPr>
            <p:ph type="subTitle" idx="4"/>
          </p:nvPr>
        </p:nvSpPr>
        <p:spPr>
          <a:xfrm>
            <a:off x="715132" y="1585163"/>
            <a:ext cx="2447100" cy="747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469" name="Google Shape;469;p21"/>
          <p:cNvSpPr txBox="1">
            <a:spLocks noGrp="1"/>
          </p:cNvSpPr>
          <p:nvPr>
            <p:ph type="subTitle" idx="5"/>
          </p:nvPr>
        </p:nvSpPr>
        <p:spPr>
          <a:xfrm>
            <a:off x="3348418" y="2587613"/>
            <a:ext cx="2447100" cy="747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470" name="Google Shape;470;p21"/>
          <p:cNvSpPr txBox="1">
            <a:spLocks noGrp="1"/>
          </p:cNvSpPr>
          <p:nvPr>
            <p:ph type="subTitle" idx="6"/>
          </p:nvPr>
        </p:nvSpPr>
        <p:spPr>
          <a:xfrm>
            <a:off x="5981678" y="1585163"/>
            <a:ext cx="2447100" cy="747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471"/>
        <p:cNvGrpSpPr/>
        <p:nvPr/>
      </p:nvGrpSpPr>
      <p:grpSpPr>
        <a:xfrm>
          <a:off x="0" y="0"/>
          <a:ext cx="0" cy="0"/>
          <a:chOff x="0" y="0"/>
          <a:chExt cx="0" cy="0"/>
        </a:xfrm>
      </p:grpSpPr>
      <p:pic>
        <p:nvPicPr>
          <p:cNvPr id="472" name="Google Shape;472;p22"/>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473" name="Google Shape;473;p22"/>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474" name="Google Shape;474;p22"/>
          <p:cNvSpPr txBox="1">
            <a:spLocks noGrp="1"/>
          </p:cNvSpPr>
          <p:nvPr>
            <p:ph type="title"/>
          </p:nvPr>
        </p:nvSpPr>
        <p:spPr>
          <a:xfrm>
            <a:off x="720000" y="539500"/>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475" name="Google Shape;475;p22"/>
          <p:cNvSpPr txBox="1">
            <a:spLocks noGrp="1"/>
          </p:cNvSpPr>
          <p:nvPr>
            <p:ph type="subTitle" idx="1"/>
          </p:nvPr>
        </p:nvSpPr>
        <p:spPr>
          <a:xfrm>
            <a:off x="1234250" y="2367575"/>
            <a:ext cx="30750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6" name="Google Shape;476;p22"/>
          <p:cNvSpPr txBox="1">
            <a:spLocks noGrp="1"/>
          </p:cNvSpPr>
          <p:nvPr>
            <p:ph type="subTitle" idx="2"/>
          </p:nvPr>
        </p:nvSpPr>
        <p:spPr>
          <a:xfrm>
            <a:off x="4834729" y="2367575"/>
            <a:ext cx="30750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7" name="Google Shape;477;p22"/>
          <p:cNvSpPr txBox="1">
            <a:spLocks noGrp="1"/>
          </p:cNvSpPr>
          <p:nvPr>
            <p:ph type="subTitle" idx="3"/>
          </p:nvPr>
        </p:nvSpPr>
        <p:spPr>
          <a:xfrm>
            <a:off x="1234250" y="3800975"/>
            <a:ext cx="30750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8" name="Google Shape;478;p22"/>
          <p:cNvSpPr txBox="1">
            <a:spLocks noGrp="1"/>
          </p:cNvSpPr>
          <p:nvPr>
            <p:ph type="subTitle" idx="4"/>
          </p:nvPr>
        </p:nvSpPr>
        <p:spPr>
          <a:xfrm>
            <a:off x="4834729" y="3800975"/>
            <a:ext cx="30750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9" name="Google Shape;479;p22"/>
          <p:cNvSpPr txBox="1">
            <a:spLocks noGrp="1"/>
          </p:cNvSpPr>
          <p:nvPr>
            <p:ph type="subTitle" idx="5"/>
          </p:nvPr>
        </p:nvSpPr>
        <p:spPr>
          <a:xfrm>
            <a:off x="1234250" y="2083975"/>
            <a:ext cx="30750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480" name="Google Shape;480;p22"/>
          <p:cNvSpPr txBox="1">
            <a:spLocks noGrp="1"/>
          </p:cNvSpPr>
          <p:nvPr>
            <p:ph type="subTitle" idx="6"/>
          </p:nvPr>
        </p:nvSpPr>
        <p:spPr>
          <a:xfrm>
            <a:off x="1234250" y="3517450"/>
            <a:ext cx="30750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481" name="Google Shape;481;p22"/>
          <p:cNvSpPr txBox="1">
            <a:spLocks noGrp="1"/>
          </p:cNvSpPr>
          <p:nvPr>
            <p:ph type="subTitle" idx="7"/>
          </p:nvPr>
        </p:nvSpPr>
        <p:spPr>
          <a:xfrm>
            <a:off x="4834724" y="2083975"/>
            <a:ext cx="30750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482" name="Google Shape;482;p22"/>
          <p:cNvSpPr txBox="1">
            <a:spLocks noGrp="1"/>
          </p:cNvSpPr>
          <p:nvPr>
            <p:ph type="subTitle" idx="8"/>
          </p:nvPr>
        </p:nvSpPr>
        <p:spPr>
          <a:xfrm>
            <a:off x="4834724" y="3517450"/>
            <a:ext cx="3075000" cy="377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483" name="Google Shape;483;p22"/>
          <p:cNvSpPr/>
          <p:nvPr/>
        </p:nvSpPr>
        <p:spPr>
          <a:xfrm rot="-5400000" flipH="1">
            <a:off x="7737900" y="0"/>
            <a:ext cx="1406100" cy="14061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2"/>
          <p:cNvSpPr/>
          <p:nvPr/>
        </p:nvSpPr>
        <p:spPr>
          <a:xfrm rot="5400000" flipH="1">
            <a:off x="-75" y="3929700"/>
            <a:ext cx="1213800" cy="12138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 name="Google Shape;485;p22"/>
          <p:cNvGrpSpPr/>
          <p:nvPr/>
        </p:nvGrpSpPr>
        <p:grpSpPr>
          <a:xfrm>
            <a:off x="299495" y="1406108"/>
            <a:ext cx="827471" cy="664421"/>
            <a:chOff x="2621075" y="2188550"/>
            <a:chExt cx="644900" cy="517825"/>
          </a:xfrm>
        </p:grpSpPr>
        <p:sp>
          <p:nvSpPr>
            <p:cNvPr id="486" name="Google Shape;486;p22"/>
            <p:cNvSpPr/>
            <p:nvPr/>
          </p:nvSpPr>
          <p:spPr>
            <a:xfrm>
              <a:off x="2621075" y="2188550"/>
              <a:ext cx="644900" cy="517825"/>
            </a:xfrm>
            <a:custGeom>
              <a:avLst/>
              <a:gdLst/>
              <a:ahLst/>
              <a:cxnLst/>
              <a:rect l="l" t="t" r="r" b="b"/>
              <a:pathLst>
                <a:path w="25796" h="20713" extrusionOk="0">
                  <a:moveTo>
                    <a:pt x="11779" y="1748"/>
                  </a:moveTo>
                  <a:lnTo>
                    <a:pt x="11779" y="1748"/>
                  </a:lnTo>
                  <a:cubicBezTo>
                    <a:pt x="11835" y="1787"/>
                    <a:pt x="11894" y="1826"/>
                    <a:pt x="11953" y="1866"/>
                  </a:cubicBezTo>
                  <a:cubicBezTo>
                    <a:pt x="12071" y="1944"/>
                    <a:pt x="12194" y="2025"/>
                    <a:pt x="12324" y="2106"/>
                  </a:cubicBezTo>
                  <a:cubicBezTo>
                    <a:pt x="12452" y="2191"/>
                    <a:pt x="12585" y="2278"/>
                    <a:pt x="12723" y="2368"/>
                  </a:cubicBezTo>
                  <a:cubicBezTo>
                    <a:pt x="12861" y="2459"/>
                    <a:pt x="13004" y="2548"/>
                    <a:pt x="13151" y="2641"/>
                  </a:cubicBezTo>
                  <a:cubicBezTo>
                    <a:pt x="13225" y="2687"/>
                    <a:pt x="13302" y="2733"/>
                    <a:pt x="13376" y="2782"/>
                  </a:cubicBezTo>
                  <a:cubicBezTo>
                    <a:pt x="13451" y="2831"/>
                    <a:pt x="13526" y="2881"/>
                    <a:pt x="13604" y="2931"/>
                  </a:cubicBezTo>
                  <a:cubicBezTo>
                    <a:pt x="13758" y="3030"/>
                    <a:pt x="13917" y="3132"/>
                    <a:pt x="14078" y="3233"/>
                  </a:cubicBezTo>
                  <a:cubicBezTo>
                    <a:pt x="14159" y="3284"/>
                    <a:pt x="14242" y="3334"/>
                    <a:pt x="14323" y="3388"/>
                  </a:cubicBezTo>
                  <a:cubicBezTo>
                    <a:pt x="14406" y="3442"/>
                    <a:pt x="14488" y="3496"/>
                    <a:pt x="14570" y="3550"/>
                  </a:cubicBezTo>
                  <a:cubicBezTo>
                    <a:pt x="14902" y="3770"/>
                    <a:pt x="15252" y="3982"/>
                    <a:pt x="15598" y="4222"/>
                  </a:cubicBezTo>
                  <a:cubicBezTo>
                    <a:pt x="16428" y="4753"/>
                    <a:pt x="17303" y="5314"/>
                    <a:pt x="18179" y="5876"/>
                  </a:cubicBezTo>
                  <a:cubicBezTo>
                    <a:pt x="18395" y="6023"/>
                    <a:pt x="18612" y="6170"/>
                    <a:pt x="18826" y="6316"/>
                  </a:cubicBezTo>
                  <a:cubicBezTo>
                    <a:pt x="18934" y="6390"/>
                    <a:pt x="19042" y="6462"/>
                    <a:pt x="19149" y="6538"/>
                  </a:cubicBezTo>
                  <a:cubicBezTo>
                    <a:pt x="19253" y="6614"/>
                    <a:pt x="19358" y="6692"/>
                    <a:pt x="19461" y="6769"/>
                  </a:cubicBezTo>
                  <a:cubicBezTo>
                    <a:pt x="19670" y="6923"/>
                    <a:pt x="19876" y="7076"/>
                    <a:pt x="20077" y="7234"/>
                  </a:cubicBezTo>
                  <a:cubicBezTo>
                    <a:pt x="20275" y="7395"/>
                    <a:pt x="20468" y="7556"/>
                    <a:pt x="20657" y="7718"/>
                  </a:cubicBezTo>
                  <a:cubicBezTo>
                    <a:pt x="21302" y="8274"/>
                    <a:pt x="21892" y="8832"/>
                    <a:pt x="22418" y="9352"/>
                  </a:cubicBezTo>
                  <a:cubicBezTo>
                    <a:pt x="22483" y="9417"/>
                    <a:pt x="22550" y="9480"/>
                    <a:pt x="22614" y="9543"/>
                  </a:cubicBezTo>
                  <a:cubicBezTo>
                    <a:pt x="22678" y="9608"/>
                    <a:pt x="22738" y="9672"/>
                    <a:pt x="22799" y="9735"/>
                  </a:cubicBezTo>
                  <a:cubicBezTo>
                    <a:pt x="22921" y="9861"/>
                    <a:pt x="23040" y="9984"/>
                    <a:pt x="23153" y="10102"/>
                  </a:cubicBezTo>
                  <a:cubicBezTo>
                    <a:pt x="23212" y="10161"/>
                    <a:pt x="23268" y="10218"/>
                    <a:pt x="23323" y="10276"/>
                  </a:cubicBezTo>
                  <a:cubicBezTo>
                    <a:pt x="23378" y="10333"/>
                    <a:pt x="23433" y="10389"/>
                    <a:pt x="23484" y="10446"/>
                  </a:cubicBezTo>
                  <a:cubicBezTo>
                    <a:pt x="23587" y="10558"/>
                    <a:pt x="23687" y="10666"/>
                    <a:pt x="23781" y="10769"/>
                  </a:cubicBezTo>
                  <a:cubicBezTo>
                    <a:pt x="23876" y="10872"/>
                    <a:pt x="23968" y="10969"/>
                    <a:pt x="24054" y="11062"/>
                  </a:cubicBezTo>
                  <a:cubicBezTo>
                    <a:pt x="24140" y="11155"/>
                    <a:pt x="24225" y="11241"/>
                    <a:pt x="24296" y="11323"/>
                  </a:cubicBezTo>
                  <a:cubicBezTo>
                    <a:pt x="24446" y="11490"/>
                    <a:pt x="24576" y="11633"/>
                    <a:pt x="24684" y="11745"/>
                  </a:cubicBezTo>
                  <a:cubicBezTo>
                    <a:pt x="24706" y="11767"/>
                    <a:pt x="24725" y="11787"/>
                    <a:pt x="24746" y="11807"/>
                  </a:cubicBezTo>
                  <a:cubicBezTo>
                    <a:pt x="24285" y="12428"/>
                    <a:pt x="23494" y="13619"/>
                    <a:pt x="23087" y="14025"/>
                  </a:cubicBezTo>
                  <a:cubicBezTo>
                    <a:pt x="21771" y="15344"/>
                    <a:pt x="20451" y="16113"/>
                    <a:pt x="19596" y="16917"/>
                  </a:cubicBezTo>
                  <a:cubicBezTo>
                    <a:pt x="18490" y="17955"/>
                    <a:pt x="17755" y="18642"/>
                    <a:pt x="17297" y="19127"/>
                  </a:cubicBezTo>
                  <a:cubicBezTo>
                    <a:pt x="17285" y="19071"/>
                    <a:pt x="17272" y="19013"/>
                    <a:pt x="17259" y="18953"/>
                  </a:cubicBezTo>
                  <a:cubicBezTo>
                    <a:pt x="17245" y="18891"/>
                    <a:pt x="17230" y="18829"/>
                    <a:pt x="17217" y="18765"/>
                  </a:cubicBezTo>
                  <a:cubicBezTo>
                    <a:pt x="17201" y="18700"/>
                    <a:pt x="17184" y="18634"/>
                    <a:pt x="17168" y="18567"/>
                  </a:cubicBezTo>
                  <a:cubicBezTo>
                    <a:pt x="17098" y="18298"/>
                    <a:pt x="17023" y="18005"/>
                    <a:pt x="16943" y="17703"/>
                  </a:cubicBezTo>
                  <a:cubicBezTo>
                    <a:pt x="16923" y="17628"/>
                    <a:pt x="16904" y="17552"/>
                    <a:pt x="16884" y="17475"/>
                  </a:cubicBezTo>
                  <a:cubicBezTo>
                    <a:pt x="16863" y="17398"/>
                    <a:pt x="16840" y="17322"/>
                    <a:pt x="16819" y="17246"/>
                  </a:cubicBezTo>
                  <a:lnTo>
                    <a:pt x="16686" y="16783"/>
                  </a:lnTo>
                  <a:cubicBezTo>
                    <a:pt x="16597" y="16474"/>
                    <a:pt x="16515" y="16168"/>
                    <a:pt x="16426" y="15881"/>
                  </a:cubicBezTo>
                  <a:cubicBezTo>
                    <a:pt x="16337" y="15593"/>
                    <a:pt x="16259" y="15323"/>
                    <a:pt x="16191" y="15081"/>
                  </a:cubicBezTo>
                  <a:cubicBezTo>
                    <a:pt x="16127" y="14837"/>
                    <a:pt x="16062" y="14627"/>
                    <a:pt x="16023" y="14455"/>
                  </a:cubicBezTo>
                  <a:cubicBezTo>
                    <a:pt x="15975" y="14257"/>
                    <a:pt x="15929" y="14064"/>
                    <a:pt x="15886" y="13870"/>
                  </a:cubicBezTo>
                  <a:cubicBezTo>
                    <a:pt x="15865" y="13774"/>
                    <a:pt x="15843" y="13679"/>
                    <a:pt x="15824" y="13584"/>
                  </a:cubicBezTo>
                  <a:cubicBezTo>
                    <a:pt x="15800" y="13490"/>
                    <a:pt x="15778" y="13396"/>
                    <a:pt x="15756" y="13302"/>
                  </a:cubicBezTo>
                  <a:cubicBezTo>
                    <a:pt x="15666" y="12928"/>
                    <a:pt x="15588" y="12562"/>
                    <a:pt x="15508" y="12205"/>
                  </a:cubicBezTo>
                  <a:cubicBezTo>
                    <a:pt x="15423" y="11852"/>
                    <a:pt x="15343" y="11505"/>
                    <a:pt x="15268" y="11168"/>
                  </a:cubicBezTo>
                  <a:cubicBezTo>
                    <a:pt x="15249" y="11083"/>
                    <a:pt x="15231" y="10999"/>
                    <a:pt x="15212" y="10916"/>
                  </a:cubicBezTo>
                  <a:cubicBezTo>
                    <a:pt x="15191" y="10833"/>
                    <a:pt x="15171" y="10752"/>
                    <a:pt x="15150" y="10670"/>
                  </a:cubicBezTo>
                  <a:cubicBezTo>
                    <a:pt x="15112" y="10506"/>
                    <a:pt x="15073" y="10345"/>
                    <a:pt x="15034" y="10185"/>
                  </a:cubicBezTo>
                  <a:cubicBezTo>
                    <a:pt x="14997" y="10026"/>
                    <a:pt x="14959" y="9868"/>
                    <a:pt x="14923" y="9713"/>
                  </a:cubicBezTo>
                  <a:cubicBezTo>
                    <a:pt x="14886" y="9559"/>
                    <a:pt x="14843" y="9407"/>
                    <a:pt x="14805" y="9259"/>
                  </a:cubicBezTo>
                  <a:cubicBezTo>
                    <a:pt x="14725" y="8959"/>
                    <a:pt x="14649" y="8669"/>
                    <a:pt x="14572" y="8388"/>
                  </a:cubicBezTo>
                  <a:cubicBezTo>
                    <a:pt x="14492" y="8109"/>
                    <a:pt x="14406" y="7838"/>
                    <a:pt x="14322" y="7579"/>
                  </a:cubicBezTo>
                  <a:cubicBezTo>
                    <a:pt x="14237" y="7317"/>
                    <a:pt x="14157" y="7065"/>
                    <a:pt x="14062" y="6827"/>
                  </a:cubicBezTo>
                  <a:cubicBezTo>
                    <a:pt x="13977" y="6611"/>
                    <a:pt x="13896" y="6399"/>
                    <a:pt x="13816" y="6195"/>
                  </a:cubicBezTo>
                  <a:cubicBezTo>
                    <a:pt x="13736" y="5991"/>
                    <a:pt x="13662" y="5792"/>
                    <a:pt x="13580" y="5603"/>
                  </a:cubicBezTo>
                  <a:cubicBezTo>
                    <a:pt x="13420" y="5223"/>
                    <a:pt x="13270" y="4867"/>
                    <a:pt x="13130" y="4533"/>
                  </a:cubicBezTo>
                  <a:cubicBezTo>
                    <a:pt x="12830" y="3873"/>
                    <a:pt x="12578" y="3298"/>
                    <a:pt x="12329" y="2813"/>
                  </a:cubicBezTo>
                  <a:cubicBezTo>
                    <a:pt x="12209" y="2568"/>
                    <a:pt x="12096" y="2344"/>
                    <a:pt x="11991" y="2137"/>
                  </a:cubicBezTo>
                  <a:cubicBezTo>
                    <a:pt x="11919" y="1999"/>
                    <a:pt x="11847" y="1870"/>
                    <a:pt x="11779" y="1748"/>
                  </a:cubicBezTo>
                  <a:close/>
                  <a:moveTo>
                    <a:pt x="16963" y="19265"/>
                  </a:moveTo>
                  <a:lnTo>
                    <a:pt x="16963" y="19265"/>
                  </a:lnTo>
                  <a:cubicBezTo>
                    <a:pt x="16980" y="19325"/>
                    <a:pt x="16997" y="19384"/>
                    <a:pt x="17017" y="19439"/>
                  </a:cubicBezTo>
                  <a:cubicBezTo>
                    <a:pt x="17008" y="19452"/>
                    <a:pt x="16997" y="19463"/>
                    <a:pt x="16987" y="19475"/>
                  </a:cubicBezTo>
                  <a:cubicBezTo>
                    <a:pt x="16979" y="19406"/>
                    <a:pt x="16969" y="19336"/>
                    <a:pt x="16963" y="19265"/>
                  </a:cubicBezTo>
                  <a:close/>
                  <a:moveTo>
                    <a:pt x="9982" y="1085"/>
                  </a:moveTo>
                  <a:cubicBezTo>
                    <a:pt x="10016" y="1199"/>
                    <a:pt x="10056" y="1320"/>
                    <a:pt x="10101" y="1450"/>
                  </a:cubicBezTo>
                  <a:cubicBezTo>
                    <a:pt x="10147" y="1571"/>
                    <a:pt x="10190" y="1703"/>
                    <a:pt x="10239" y="1840"/>
                  </a:cubicBezTo>
                  <a:cubicBezTo>
                    <a:pt x="10288" y="1976"/>
                    <a:pt x="10343" y="2120"/>
                    <a:pt x="10402" y="2271"/>
                  </a:cubicBezTo>
                  <a:cubicBezTo>
                    <a:pt x="10461" y="2420"/>
                    <a:pt x="10525" y="2576"/>
                    <a:pt x="10592" y="2737"/>
                  </a:cubicBezTo>
                  <a:cubicBezTo>
                    <a:pt x="10658" y="2899"/>
                    <a:pt x="10725" y="3067"/>
                    <a:pt x="10797" y="3242"/>
                  </a:cubicBezTo>
                  <a:cubicBezTo>
                    <a:pt x="10867" y="3415"/>
                    <a:pt x="10943" y="3593"/>
                    <a:pt x="11020" y="3777"/>
                  </a:cubicBezTo>
                  <a:cubicBezTo>
                    <a:pt x="11060" y="3868"/>
                    <a:pt x="11101" y="3962"/>
                    <a:pt x="11140" y="4055"/>
                  </a:cubicBezTo>
                  <a:cubicBezTo>
                    <a:pt x="11179" y="4151"/>
                    <a:pt x="11218" y="4246"/>
                    <a:pt x="11258" y="4343"/>
                  </a:cubicBezTo>
                  <a:cubicBezTo>
                    <a:pt x="11339" y="4536"/>
                    <a:pt x="11422" y="4735"/>
                    <a:pt x="11509" y="4936"/>
                  </a:cubicBezTo>
                  <a:cubicBezTo>
                    <a:pt x="11552" y="5037"/>
                    <a:pt x="11597" y="5139"/>
                    <a:pt x="11641" y="5241"/>
                  </a:cubicBezTo>
                  <a:cubicBezTo>
                    <a:pt x="11684" y="5344"/>
                    <a:pt x="11726" y="5449"/>
                    <a:pt x="11770" y="5554"/>
                  </a:cubicBezTo>
                  <a:cubicBezTo>
                    <a:pt x="11942" y="5974"/>
                    <a:pt x="12134" y="6403"/>
                    <a:pt x="12311" y="6851"/>
                  </a:cubicBezTo>
                  <a:cubicBezTo>
                    <a:pt x="12416" y="7111"/>
                    <a:pt x="12529" y="7373"/>
                    <a:pt x="12647" y="7637"/>
                  </a:cubicBezTo>
                  <a:cubicBezTo>
                    <a:pt x="12758" y="7902"/>
                    <a:pt x="12875" y="8169"/>
                    <a:pt x="12993" y="8437"/>
                  </a:cubicBezTo>
                  <a:lnTo>
                    <a:pt x="13174" y="8840"/>
                  </a:lnTo>
                  <a:cubicBezTo>
                    <a:pt x="13232" y="8975"/>
                    <a:pt x="13291" y="9110"/>
                    <a:pt x="13349" y="9248"/>
                  </a:cubicBezTo>
                  <a:cubicBezTo>
                    <a:pt x="13468" y="9521"/>
                    <a:pt x="13586" y="9793"/>
                    <a:pt x="13706" y="10066"/>
                  </a:cubicBezTo>
                  <a:cubicBezTo>
                    <a:pt x="13821" y="10343"/>
                    <a:pt x="13934" y="10619"/>
                    <a:pt x="14047" y="10894"/>
                  </a:cubicBezTo>
                  <a:cubicBezTo>
                    <a:pt x="14103" y="11032"/>
                    <a:pt x="14162" y="11170"/>
                    <a:pt x="14216" y="11307"/>
                  </a:cubicBezTo>
                  <a:lnTo>
                    <a:pt x="14374" y="11723"/>
                  </a:lnTo>
                  <a:cubicBezTo>
                    <a:pt x="14477" y="11999"/>
                    <a:pt x="14581" y="12273"/>
                    <a:pt x="14678" y="12547"/>
                  </a:cubicBezTo>
                  <a:cubicBezTo>
                    <a:pt x="14771" y="12822"/>
                    <a:pt x="14859" y="13096"/>
                    <a:pt x="14944" y="13368"/>
                  </a:cubicBezTo>
                  <a:cubicBezTo>
                    <a:pt x="15230" y="14296"/>
                    <a:pt x="15473" y="15188"/>
                    <a:pt x="15680" y="16005"/>
                  </a:cubicBezTo>
                  <a:cubicBezTo>
                    <a:pt x="15707" y="16107"/>
                    <a:pt x="15733" y="16208"/>
                    <a:pt x="15757" y="16307"/>
                  </a:cubicBezTo>
                  <a:cubicBezTo>
                    <a:pt x="15781" y="16407"/>
                    <a:pt x="15805" y="16505"/>
                    <a:pt x="15826" y="16602"/>
                  </a:cubicBezTo>
                  <a:cubicBezTo>
                    <a:pt x="15872" y="16797"/>
                    <a:pt x="15916" y="16985"/>
                    <a:pt x="15959" y="17167"/>
                  </a:cubicBezTo>
                  <a:cubicBezTo>
                    <a:pt x="15981" y="17258"/>
                    <a:pt x="16002" y="17349"/>
                    <a:pt x="16024" y="17436"/>
                  </a:cubicBezTo>
                  <a:cubicBezTo>
                    <a:pt x="16045" y="17525"/>
                    <a:pt x="16067" y="17611"/>
                    <a:pt x="16083" y="17696"/>
                  </a:cubicBezTo>
                  <a:cubicBezTo>
                    <a:pt x="16119" y="17865"/>
                    <a:pt x="16154" y="18029"/>
                    <a:pt x="16187" y="18184"/>
                  </a:cubicBezTo>
                  <a:cubicBezTo>
                    <a:pt x="16223" y="18340"/>
                    <a:pt x="16255" y="18487"/>
                    <a:pt x="16286" y="18628"/>
                  </a:cubicBezTo>
                  <a:cubicBezTo>
                    <a:pt x="16316" y="18770"/>
                    <a:pt x="16348" y="18901"/>
                    <a:pt x="16373" y="19025"/>
                  </a:cubicBezTo>
                  <a:cubicBezTo>
                    <a:pt x="16423" y="19273"/>
                    <a:pt x="16471" y="19486"/>
                    <a:pt x="16514" y="19662"/>
                  </a:cubicBezTo>
                  <a:cubicBezTo>
                    <a:pt x="16523" y="19700"/>
                    <a:pt x="16533" y="19737"/>
                    <a:pt x="16540" y="19770"/>
                  </a:cubicBezTo>
                  <a:cubicBezTo>
                    <a:pt x="16488" y="19769"/>
                    <a:pt x="16432" y="19769"/>
                    <a:pt x="16370" y="19769"/>
                  </a:cubicBezTo>
                  <a:cubicBezTo>
                    <a:pt x="16288" y="19771"/>
                    <a:pt x="16196" y="19771"/>
                    <a:pt x="16096" y="19772"/>
                  </a:cubicBezTo>
                  <a:cubicBezTo>
                    <a:pt x="16046" y="19772"/>
                    <a:pt x="15996" y="19774"/>
                    <a:pt x="15942" y="19774"/>
                  </a:cubicBezTo>
                  <a:cubicBezTo>
                    <a:pt x="15889" y="19774"/>
                    <a:pt x="15835" y="19772"/>
                    <a:pt x="15779" y="19771"/>
                  </a:cubicBezTo>
                  <a:cubicBezTo>
                    <a:pt x="15556" y="19770"/>
                    <a:pt x="15315" y="19767"/>
                    <a:pt x="15062" y="19766"/>
                  </a:cubicBezTo>
                  <a:cubicBezTo>
                    <a:pt x="14999" y="19766"/>
                    <a:pt x="14936" y="19765"/>
                    <a:pt x="14871" y="19765"/>
                  </a:cubicBezTo>
                  <a:cubicBezTo>
                    <a:pt x="14807" y="19761"/>
                    <a:pt x="14744" y="19760"/>
                    <a:pt x="14680" y="19758"/>
                  </a:cubicBezTo>
                  <a:cubicBezTo>
                    <a:pt x="14551" y="19753"/>
                    <a:pt x="14420" y="19749"/>
                    <a:pt x="14291" y="19743"/>
                  </a:cubicBezTo>
                  <a:cubicBezTo>
                    <a:pt x="14032" y="19732"/>
                    <a:pt x="13774" y="19726"/>
                    <a:pt x="13533" y="19702"/>
                  </a:cubicBezTo>
                  <a:cubicBezTo>
                    <a:pt x="13291" y="19684"/>
                    <a:pt x="13061" y="19663"/>
                    <a:pt x="12859" y="19640"/>
                  </a:cubicBezTo>
                  <a:cubicBezTo>
                    <a:pt x="12655" y="19620"/>
                    <a:pt x="12479" y="19586"/>
                    <a:pt x="12339" y="19557"/>
                  </a:cubicBezTo>
                  <a:cubicBezTo>
                    <a:pt x="12178" y="19523"/>
                    <a:pt x="12019" y="19488"/>
                    <a:pt x="11863" y="19452"/>
                  </a:cubicBezTo>
                  <a:cubicBezTo>
                    <a:pt x="11786" y="19433"/>
                    <a:pt x="11707" y="19416"/>
                    <a:pt x="11631" y="19396"/>
                  </a:cubicBezTo>
                  <a:cubicBezTo>
                    <a:pt x="11555" y="19377"/>
                    <a:pt x="11480" y="19355"/>
                    <a:pt x="11405" y="19334"/>
                  </a:cubicBezTo>
                  <a:cubicBezTo>
                    <a:pt x="11104" y="19249"/>
                    <a:pt x="10813" y="19163"/>
                    <a:pt x="10530" y="19073"/>
                  </a:cubicBezTo>
                  <a:cubicBezTo>
                    <a:pt x="10250" y="18976"/>
                    <a:pt x="9980" y="18880"/>
                    <a:pt x="9717" y="18784"/>
                  </a:cubicBezTo>
                  <a:cubicBezTo>
                    <a:pt x="9650" y="18760"/>
                    <a:pt x="9585" y="18738"/>
                    <a:pt x="9521" y="18712"/>
                  </a:cubicBezTo>
                  <a:cubicBezTo>
                    <a:pt x="9457" y="18686"/>
                    <a:pt x="9395" y="18659"/>
                    <a:pt x="9331" y="18634"/>
                  </a:cubicBezTo>
                  <a:cubicBezTo>
                    <a:pt x="9204" y="18582"/>
                    <a:pt x="9081" y="18531"/>
                    <a:pt x="8960" y="18481"/>
                  </a:cubicBezTo>
                  <a:cubicBezTo>
                    <a:pt x="8837" y="18429"/>
                    <a:pt x="8718" y="18380"/>
                    <a:pt x="8600" y="18331"/>
                  </a:cubicBezTo>
                  <a:cubicBezTo>
                    <a:pt x="8482" y="18281"/>
                    <a:pt x="8367" y="18227"/>
                    <a:pt x="8253" y="18176"/>
                  </a:cubicBezTo>
                  <a:cubicBezTo>
                    <a:pt x="8026" y="18074"/>
                    <a:pt x="7806" y="17976"/>
                    <a:pt x="7592" y="17882"/>
                  </a:cubicBezTo>
                  <a:cubicBezTo>
                    <a:pt x="7380" y="17784"/>
                    <a:pt x="7174" y="17687"/>
                    <a:pt x="6974" y="17600"/>
                  </a:cubicBezTo>
                  <a:cubicBezTo>
                    <a:pt x="6775" y="17510"/>
                    <a:pt x="6578" y="17433"/>
                    <a:pt x="6392" y="17349"/>
                  </a:cubicBezTo>
                  <a:cubicBezTo>
                    <a:pt x="6221" y="17277"/>
                    <a:pt x="6056" y="17205"/>
                    <a:pt x="5895" y="17137"/>
                  </a:cubicBezTo>
                  <a:cubicBezTo>
                    <a:pt x="5735" y="17068"/>
                    <a:pt x="5578" y="17004"/>
                    <a:pt x="5429" y="16934"/>
                  </a:cubicBezTo>
                  <a:cubicBezTo>
                    <a:pt x="5131" y="16797"/>
                    <a:pt x="4852" y="16670"/>
                    <a:pt x="4588" y="16548"/>
                  </a:cubicBezTo>
                  <a:cubicBezTo>
                    <a:pt x="4072" y="16292"/>
                    <a:pt x="3618" y="16081"/>
                    <a:pt x="3237" y="15878"/>
                  </a:cubicBezTo>
                  <a:cubicBezTo>
                    <a:pt x="3046" y="15780"/>
                    <a:pt x="2866" y="15690"/>
                    <a:pt x="2702" y="15608"/>
                  </a:cubicBezTo>
                  <a:cubicBezTo>
                    <a:pt x="2538" y="15524"/>
                    <a:pt x="2388" y="15445"/>
                    <a:pt x="2251" y="15376"/>
                  </a:cubicBezTo>
                  <a:cubicBezTo>
                    <a:pt x="2112" y="15307"/>
                    <a:pt x="1986" y="15244"/>
                    <a:pt x="1870" y="15191"/>
                  </a:cubicBezTo>
                  <a:cubicBezTo>
                    <a:pt x="1752" y="15139"/>
                    <a:pt x="1647" y="15091"/>
                    <a:pt x="1553" y="15048"/>
                  </a:cubicBezTo>
                  <a:cubicBezTo>
                    <a:pt x="1426" y="14992"/>
                    <a:pt x="1316" y="14951"/>
                    <a:pt x="1220" y="14921"/>
                  </a:cubicBezTo>
                  <a:cubicBezTo>
                    <a:pt x="1325" y="14639"/>
                    <a:pt x="1448" y="14306"/>
                    <a:pt x="1581" y="13955"/>
                  </a:cubicBezTo>
                  <a:cubicBezTo>
                    <a:pt x="1603" y="13895"/>
                    <a:pt x="1626" y="13835"/>
                    <a:pt x="1649" y="13773"/>
                  </a:cubicBezTo>
                  <a:cubicBezTo>
                    <a:pt x="1673" y="13712"/>
                    <a:pt x="1696" y="13651"/>
                    <a:pt x="1720" y="13589"/>
                  </a:cubicBezTo>
                  <a:lnTo>
                    <a:pt x="1865" y="13218"/>
                  </a:lnTo>
                  <a:cubicBezTo>
                    <a:pt x="1962" y="12972"/>
                    <a:pt x="2058" y="12727"/>
                    <a:pt x="2155" y="12500"/>
                  </a:cubicBezTo>
                  <a:cubicBezTo>
                    <a:pt x="2349" y="12043"/>
                    <a:pt x="2528" y="11640"/>
                    <a:pt x="2673" y="11388"/>
                  </a:cubicBezTo>
                  <a:cubicBezTo>
                    <a:pt x="2757" y="11242"/>
                    <a:pt x="2839" y="11100"/>
                    <a:pt x="2922" y="10958"/>
                  </a:cubicBezTo>
                  <a:lnTo>
                    <a:pt x="3047" y="10749"/>
                  </a:lnTo>
                  <a:cubicBezTo>
                    <a:pt x="3090" y="10681"/>
                    <a:pt x="3132" y="10613"/>
                    <a:pt x="3175" y="10544"/>
                  </a:cubicBezTo>
                  <a:cubicBezTo>
                    <a:pt x="3345" y="10276"/>
                    <a:pt x="3514" y="10016"/>
                    <a:pt x="3683" y="9766"/>
                  </a:cubicBezTo>
                  <a:cubicBezTo>
                    <a:pt x="3855" y="9518"/>
                    <a:pt x="4026" y="9279"/>
                    <a:pt x="4192" y="9048"/>
                  </a:cubicBezTo>
                  <a:cubicBezTo>
                    <a:pt x="4276" y="8932"/>
                    <a:pt x="4360" y="8819"/>
                    <a:pt x="4445" y="8708"/>
                  </a:cubicBezTo>
                  <a:cubicBezTo>
                    <a:pt x="4529" y="8598"/>
                    <a:pt x="4611" y="8487"/>
                    <a:pt x="4693" y="8380"/>
                  </a:cubicBezTo>
                  <a:cubicBezTo>
                    <a:pt x="4775" y="8272"/>
                    <a:pt x="4856" y="8168"/>
                    <a:pt x="4937" y="8063"/>
                  </a:cubicBezTo>
                  <a:cubicBezTo>
                    <a:pt x="5015" y="7960"/>
                    <a:pt x="5098" y="7859"/>
                    <a:pt x="5176" y="7759"/>
                  </a:cubicBezTo>
                  <a:cubicBezTo>
                    <a:pt x="5335" y="7558"/>
                    <a:pt x="5487" y="7365"/>
                    <a:pt x="5633" y="7176"/>
                  </a:cubicBezTo>
                  <a:cubicBezTo>
                    <a:pt x="5781" y="6988"/>
                    <a:pt x="5925" y="6806"/>
                    <a:pt x="6060" y="6628"/>
                  </a:cubicBezTo>
                  <a:cubicBezTo>
                    <a:pt x="6196" y="6449"/>
                    <a:pt x="6322" y="6273"/>
                    <a:pt x="6446" y="6105"/>
                  </a:cubicBezTo>
                  <a:cubicBezTo>
                    <a:pt x="6556" y="5950"/>
                    <a:pt x="6664" y="5800"/>
                    <a:pt x="6768" y="5655"/>
                  </a:cubicBezTo>
                  <a:cubicBezTo>
                    <a:pt x="6872" y="5510"/>
                    <a:pt x="6972" y="5367"/>
                    <a:pt x="7074" y="5232"/>
                  </a:cubicBezTo>
                  <a:cubicBezTo>
                    <a:pt x="7274" y="4962"/>
                    <a:pt x="7461" y="4708"/>
                    <a:pt x="7636" y="4470"/>
                  </a:cubicBezTo>
                  <a:cubicBezTo>
                    <a:pt x="7995" y="3999"/>
                    <a:pt x="8300" y="3587"/>
                    <a:pt x="8571" y="3236"/>
                  </a:cubicBezTo>
                  <a:cubicBezTo>
                    <a:pt x="8705" y="3059"/>
                    <a:pt x="8829" y="2895"/>
                    <a:pt x="8941" y="2743"/>
                  </a:cubicBezTo>
                  <a:cubicBezTo>
                    <a:pt x="9056" y="2592"/>
                    <a:pt x="9160" y="2454"/>
                    <a:pt x="9253" y="2325"/>
                  </a:cubicBezTo>
                  <a:cubicBezTo>
                    <a:pt x="9347" y="2197"/>
                    <a:pt x="9430" y="2079"/>
                    <a:pt x="9504" y="1971"/>
                  </a:cubicBezTo>
                  <a:cubicBezTo>
                    <a:pt x="9542" y="1917"/>
                    <a:pt x="9575" y="1865"/>
                    <a:pt x="9609" y="1815"/>
                  </a:cubicBezTo>
                  <a:cubicBezTo>
                    <a:pt x="9643" y="1766"/>
                    <a:pt x="9672" y="1719"/>
                    <a:pt x="9702" y="1674"/>
                  </a:cubicBezTo>
                  <a:cubicBezTo>
                    <a:pt x="9859" y="1424"/>
                    <a:pt x="9948" y="1236"/>
                    <a:pt x="9982" y="1085"/>
                  </a:cubicBezTo>
                  <a:close/>
                  <a:moveTo>
                    <a:pt x="16630" y="20068"/>
                  </a:moveTo>
                  <a:cubicBezTo>
                    <a:pt x="16637" y="20091"/>
                    <a:pt x="16646" y="20110"/>
                    <a:pt x="16652" y="20127"/>
                  </a:cubicBezTo>
                  <a:cubicBezTo>
                    <a:pt x="16652" y="20143"/>
                    <a:pt x="16653" y="20159"/>
                    <a:pt x="16654" y="20174"/>
                  </a:cubicBezTo>
                  <a:cubicBezTo>
                    <a:pt x="16545" y="20152"/>
                    <a:pt x="16412" y="20145"/>
                    <a:pt x="16275" y="20127"/>
                  </a:cubicBezTo>
                  <a:cubicBezTo>
                    <a:pt x="16407" y="20116"/>
                    <a:pt x="16529" y="20098"/>
                    <a:pt x="16630" y="20068"/>
                  </a:cubicBezTo>
                  <a:close/>
                  <a:moveTo>
                    <a:pt x="10326" y="1"/>
                  </a:moveTo>
                  <a:cubicBezTo>
                    <a:pt x="10202" y="1"/>
                    <a:pt x="10081" y="56"/>
                    <a:pt x="9942" y="138"/>
                  </a:cubicBezTo>
                  <a:cubicBezTo>
                    <a:pt x="9846" y="194"/>
                    <a:pt x="9825" y="366"/>
                    <a:pt x="9868" y="631"/>
                  </a:cubicBezTo>
                  <a:cubicBezTo>
                    <a:pt x="9817" y="572"/>
                    <a:pt x="9755" y="515"/>
                    <a:pt x="9680" y="456"/>
                  </a:cubicBezTo>
                  <a:cubicBezTo>
                    <a:pt x="9647" y="430"/>
                    <a:pt x="9605" y="417"/>
                    <a:pt x="9555" y="417"/>
                  </a:cubicBezTo>
                  <a:cubicBezTo>
                    <a:pt x="9443" y="417"/>
                    <a:pt x="9289" y="481"/>
                    <a:pt x="9100" y="599"/>
                  </a:cubicBezTo>
                  <a:cubicBezTo>
                    <a:pt x="8963" y="685"/>
                    <a:pt x="8807" y="800"/>
                    <a:pt x="8637" y="943"/>
                  </a:cubicBezTo>
                  <a:cubicBezTo>
                    <a:pt x="8466" y="1085"/>
                    <a:pt x="8284" y="1256"/>
                    <a:pt x="8087" y="1449"/>
                  </a:cubicBezTo>
                  <a:cubicBezTo>
                    <a:pt x="7302" y="2222"/>
                    <a:pt x="6335" y="3387"/>
                    <a:pt x="5398" y="4751"/>
                  </a:cubicBezTo>
                  <a:cubicBezTo>
                    <a:pt x="5261" y="4951"/>
                    <a:pt x="5127" y="5156"/>
                    <a:pt x="4996" y="5366"/>
                  </a:cubicBezTo>
                  <a:cubicBezTo>
                    <a:pt x="4867" y="5576"/>
                    <a:pt x="4739" y="5793"/>
                    <a:pt x="4612" y="6011"/>
                  </a:cubicBezTo>
                  <a:cubicBezTo>
                    <a:pt x="4551" y="6122"/>
                    <a:pt x="4488" y="6230"/>
                    <a:pt x="4424" y="6342"/>
                  </a:cubicBezTo>
                  <a:cubicBezTo>
                    <a:pt x="4364" y="6454"/>
                    <a:pt x="4304" y="6567"/>
                    <a:pt x="4244" y="6677"/>
                  </a:cubicBezTo>
                  <a:cubicBezTo>
                    <a:pt x="4123" y="6902"/>
                    <a:pt x="4004" y="7128"/>
                    <a:pt x="3886" y="7356"/>
                  </a:cubicBezTo>
                  <a:cubicBezTo>
                    <a:pt x="3772" y="7584"/>
                    <a:pt x="3656" y="7813"/>
                    <a:pt x="3542" y="8040"/>
                  </a:cubicBezTo>
                  <a:cubicBezTo>
                    <a:pt x="3486" y="8154"/>
                    <a:pt x="3428" y="8267"/>
                    <a:pt x="3371" y="8382"/>
                  </a:cubicBezTo>
                  <a:cubicBezTo>
                    <a:pt x="3317" y="8496"/>
                    <a:pt x="3261" y="8609"/>
                    <a:pt x="3205" y="8723"/>
                  </a:cubicBezTo>
                  <a:cubicBezTo>
                    <a:pt x="3094" y="8948"/>
                    <a:pt x="2982" y="9173"/>
                    <a:pt x="2871" y="9393"/>
                  </a:cubicBezTo>
                  <a:cubicBezTo>
                    <a:pt x="2762" y="9614"/>
                    <a:pt x="2652" y="9833"/>
                    <a:pt x="2539" y="10047"/>
                  </a:cubicBezTo>
                  <a:cubicBezTo>
                    <a:pt x="1013" y="12974"/>
                    <a:pt x="0" y="15430"/>
                    <a:pt x="142" y="15497"/>
                  </a:cubicBezTo>
                  <a:cubicBezTo>
                    <a:pt x="218" y="15533"/>
                    <a:pt x="282" y="15550"/>
                    <a:pt x="339" y="15550"/>
                  </a:cubicBezTo>
                  <a:cubicBezTo>
                    <a:pt x="358" y="15550"/>
                    <a:pt x="377" y="15548"/>
                    <a:pt x="395" y="15544"/>
                  </a:cubicBezTo>
                  <a:cubicBezTo>
                    <a:pt x="437" y="15622"/>
                    <a:pt x="498" y="15711"/>
                    <a:pt x="582" y="15807"/>
                  </a:cubicBezTo>
                  <a:cubicBezTo>
                    <a:pt x="686" y="15930"/>
                    <a:pt x="822" y="16065"/>
                    <a:pt x="985" y="16211"/>
                  </a:cubicBezTo>
                  <a:cubicBezTo>
                    <a:pt x="1067" y="16286"/>
                    <a:pt x="1158" y="16358"/>
                    <a:pt x="1257" y="16435"/>
                  </a:cubicBezTo>
                  <a:cubicBezTo>
                    <a:pt x="1355" y="16511"/>
                    <a:pt x="1458" y="16589"/>
                    <a:pt x="1570" y="16670"/>
                  </a:cubicBezTo>
                  <a:cubicBezTo>
                    <a:pt x="1679" y="16750"/>
                    <a:pt x="1798" y="16833"/>
                    <a:pt x="1920" y="16918"/>
                  </a:cubicBezTo>
                  <a:cubicBezTo>
                    <a:pt x="2044" y="17001"/>
                    <a:pt x="2176" y="17083"/>
                    <a:pt x="2311" y="17167"/>
                  </a:cubicBezTo>
                  <a:cubicBezTo>
                    <a:pt x="2446" y="17252"/>
                    <a:pt x="2589" y="17338"/>
                    <a:pt x="2735" y="17425"/>
                  </a:cubicBezTo>
                  <a:cubicBezTo>
                    <a:pt x="2810" y="17468"/>
                    <a:pt x="2883" y="17514"/>
                    <a:pt x="2960" y="17556"/>
                  </a:cubicBezTo>
                  <a:cubicBezTo>
                    <a:pt x="3036" y="17597"/>
                    <a:pt x="3114" y="17639"/>
                    <a:pt x="3193" y="17682"/>
                  </a:cubicBezTo>
                  <a:cubicBezTo>
                    <a:pt x="3352" y="17767"/>
                    <a:pt x="3514" y="17853"/>
                    <a:pt x="3681" y="17938"/>
                  </a:cubicBezTo>
                  <a:cubicBezTo>
                    <a:pt x="3763" y="17981"/>
                    <a:pt x="3848" y="18026"/>
                    <a:pt x="3934" y="18067"/>
                  </a:cubicBezTo>
                  <a:cubicBezTo>
                    <a:pt x="4021" y="18107"/>
                    <a:pt x="4109" y="18149"/>
                    <a:pt x="4196" y="18190"/>
                  </a:cubicBezTo>
                  <a:cubicBezTo>
                    <a:pt x="4551" y="18352"/>
                    <a:pt x="4916" y="18523"/>
                    <a:pt x="5300" y="18671"/>
                  </a:cubicBezTo>
                  <a:cubicBezTo>
                    <a:pt x="5524" y="18761"/>
                    <a:pt x="5753" y="18847"/>
                    <a:pt x="5985" y="18929"/>
                  </a:cubicBezTo>
                  <a:cubicBezTo>
                    <a:pt x="6220" y="19006"/>
                    <a:pt x="6458" y="19079"/>
                    <a:pt x="6699" y="19151"/>
                  </a:cubicBezTo>
                  <a:cubicBezTo>
                    <a:pt x="6820" y="19186"/>
                    <a:pt x="6941" y="19222"/>
                    <a:pt x="7061" y="19256"/>
                  </a:cubicBezTo>
                  <a:cubicBezTo>
                    <a:pt x="7184" y="19287"/>
                    <a:pt x="7307" y="19318"/>
                    <a:pt x="7430" y="19348"/>
                  </a:cubicBezTo>
                  <a:cubicBezTo>
                    <a:pt x="7676" y="19409"/>
                    <a:pt x="7923" y="19469"/>
                    <a:pt x="8170" y="19525"/>
                  </a:cubicBezTo>
                  <a:cubicBezTo>
                    <a:pt x="8418" y="19577"/>
                    <a:pt x="8667" y="19627"/>
                    <a:pt x="8914" y="19679"/>
                  </a:cubicBezTo>
                  <a:cubicBezTo>
                    <a:pt x="9038" y="19702"/>
                    <a:pt x="9162" y="19729"/>
                    <a:pt x="9285" y="19754"/>
                  </a:cubicBezTo>
                  <a:cubicBezTo>
                    <a:pt x="9409" y="19777"/>
                    <a:pt x="9532" y="19798"/>
                    <a:pt x="9656" y="19821"/>
                  </a:cubicBezTo>
                  <a:cubicBezTo>
                    <a:pt x="9902" y="19867"/>
                    <a:pt x="10144" y="19912"/>
                    <a:pt x="10386" y="19958"/>
                  </a:cubicBezTo>
                  <a:cubicBezTo>
                    <a:pt x="10628" y="19998"/>
                    <a:pt x="10867" y="20041"/>
                    <a:pt x="11103" y="20087"/>
                  </a:cubicBezTo>
                  <a:cubicBezTo>
                    <a:pt x="11905" y="20238"/>
                    <a:pt x="12673" y="20354"/>
                    <a:pt x="13373" y="20443"/>
                  </a:cubicBezTo>
                  <a:cubicBezTo>
                    <a:pt x="13461" y="20454"/>
                    <a:pt x="13547" y="20465"/>
                    <a:pt x="13633" y="20476"/>
                  </a:cubicBezTo>
                  <a:cubicBezTo>
                    <a:pt x="13718" y="20484"/>
                    <a:pt x="13801" y="20494"/>
                    <a:pt x="13885" y="20502"/>
                  </a:cubicBezTo>
                  <a:cubicBezTo>
                    <a:pt x="14051" y="20518"/>
                    <a:pt x="14213" y="20534"/>
                    <a:pt x="14368" y="20550"/>
                  </a:cubicBezTo>
                  <a:cubicBezTo>
                    <a:pt x="14446" y="20559"/>
                    <a:pt x="14522" y="20565"/>
                    <a:pt x="14597" y="20571"/>
                  </a:cubicBezTo>
                  <a:cubicBezTo>
                    <a:pt x="14672" y="20578"/>
                    <a:pt x="14746" y="20586"/>
                    <a:pt x="14820" y="20591"/>
                  </a:cubicBezTo>
                  <a:cubicBezTo>
                    <a:pt x="14965" y="20599"/>
                    <a:pt x="15104" y="20608"/>
                    <a:pt x="15235" y="20615"/>
                  </a:cubicBezTo>
                  <a:cubicBezTo>
                    <a:pt x="15368" y="20623"/>
                    <a:pt x="15494" y="20631"/>
                    <a:pt x="15614" y="20636"/>
                  </a:cubicBezTo>
                  <a:cubicBezTo>
                    <a:pt x="15734" y="20641"/>
                    <a:pt x="15847" y="20648"/>
                    <a:pt x="15953" y="20648"/>
                  </a:cubicBezTo>
                  <a:cubicBezTo>
                    <a:pt x="16036" y="20649"/>
                    <a:pt x="16115" y="20650"/>
                    <a:pt x="16189" y="20650"/>
                  </a:cubicBezTo>
                  <a:cubicBezTo>
                    <a:pt x="16302" y="20650"/>
                    <a:pt x="16405" y="20648"/>
                    <a:pt x="16495" y="20646"/>
                  </a:cubicBezTo>
                  <a:cubicBezTo>
                    <a:pt x="16706" y="20639"/>
                    <a:pt x="16851" y="20625"/>
                    <a:pt x="16918" y="20604"/>
                  </a:cubicBezTo>
                  <a:cubicBezTo>
                    <a:pt x="16927" y="20614"/>
                    <a:pt x="16938" y="20624"/>
                    <a:pt x="16949" y="20635"/>
                  </a:cubicBezTo>
                  <a:cubicBezTo>
                    <a:pt x="17001" y="20687"/>
                    <a:pt x="17075" y="20712"/>
                    <a:pt x="17168" y="20712"/>
                  </a:cubicBezTo>
                  <a:cubicBezTo>
                    <a:pt x="17757" y="20712"/>
                    <a:pt x="19102" y="19712"/>
                    <a:pt x="20484" y="18327"/>
                  </a:cubicBezTo>
                  <a:cubicBezTo>
                    <a:pt x="21421" y="17391"/>
                    <a:pt x="22228" y="16122"/>
                    <a:pt x="23098" y="15116"/>
                  </a:cubicBezTo>
                  <a:cubicBezTo>
                    <a:pt x="24590" y="13401"/>
                    <a:pt x="25795" y="12016"/>
                    <a:pt x="25677" y="11900"/>
                  </a:cubicBezTo>
                  <a:cubicBezTo>
                    <a:pt x="25567" y="11791"/>
                    <a:pt x="25481" y="11749"/>
                    <a:pt x="25406" y="11749"/>
                  </a:cubicBezTo>
                  <a:cubicBezTo>
                    <a:pt x="25345" y="11749"/>
                    <a:pt x="25291" y="11777"/>
                    <a:pt x="25238" y="11820"/>
                  </a:cubicBezTo>
                  <a:cubicBezTo>
                    <a:pt x="25242" y="11750"/>
                    <a:pt x="25216" y="11677"/>
                    <a:pt x="25173" y="11600"/>
                  </a:cubicBezTo>
                  <a:cubicBezTo>
                    <a:pt x="25168" y="11535"/>
                    <a:pt x="25145" y="11477"/>
                    <a:pt x="25097" y="11429"/>
                  </a:cubicBezTo>
                  <a:cubicBezTo>
                    <a:pt x="25094" y="11426"/>
                    <a:pt x="25091" y="11425"/>
                    <a:pt x="25087" y="11425"/>
                  </a:cubicBezTo>
                  <a:cubicBezTo>
                    <a:pt x="25081" y="11425"/>
                    <a:pt x="25073" y="11428"/>
                    <a:pt x="25063" y="11434"/>
                  </a:cubicBezTo>
                  <a:cubicBezTo>
                    <a:pt x="25012" y="11364"/>
                    <a:pt x="24955" y="11290"/>
                    <a:pt x="24899" y="11212"/>
                  </a:cubicBezTo>
                  <a:lnTo>
                    <a:pt x="24899" y="11212"/>
                  </a:lnTo>
                  <a:cubicBezTo>
                    <a:pt x="25121" y="11421"/>
                    <a:pt x="25334" y="11569"/>
                    <a:pt x="25489" y="11569"/>
                  </a:cubicBezTo>
                  <a:cubicBezTo>
                    <a:pt x="25532" y="11569"/>
                    <a:pt x="25570" y="11558"/>
                    <a:pt x="25603" y="11534"/>
                  </a:cubicBezTo>
                  <a:cubicBezTo>
                    <a:pt x="25633" y="11512"/>
                    <a:pt x="25484" y="11327"/>
                    <a:pt x="25231" y="11046"/>
                  </a:cubicBezTo>
                  <a:cubicBezTo>
                    <a:pt x="25168" y="10976"/>
                    <a:pt x="25098" y="10899"/>
                    <a:pt x="25025" y="10818"/>
                  </a:cubicBezTo>
                  <a:cubicBezTo>
                    <a:pt x="24987" y="10779"/>
                    <a:pt x="24947" y="10737"/>
                    <a:pt x="24909" y="10694"/>
                  </a:cubicBezTo>
                  <a:cubicBezTo>
                    <a:pt x="24867" y="10652"/>
                    <a:pt x="24826" y="10609"/>
                    <a:pt x="24781" y="10566"/>
                  </a:cubicBezTo>
                  <a:cubicBezTo>
                    <a:pt x="24607" y="10393"/>
                    <a:pt x="24418" y="10204"/>
                    <a:pt x="24220" y="10010"/>
                  </a:cubicBezTo>
                  <a:cubicBezTo>
                    <a:pt x="24171" y="9960"/>
                    <a:pt x="24120" y="9911"/>
                    <a:pt x="24071" y="9861"/>
                  </a:cubicBezTo>
                  <a:cubicBezTo>
                    <a:pt x="24020" y="9813"/>
                    <a:pt x="23968" y="9765"/>
                    <a:pt x="23915" y="9716"/>
                  </a:cubicBezTo>
                  <a:cubicBezTo>
                    <a:pt x="23812" y="9620"/>
                    <a:pt x="23707" y="9523"/>
                    <a:pt x="23603" y="9426"/>
                  </a:cubicBezTo>
                  <a:cubicBezTo>
                    <a:pt x="23394" y="9234"/>
                    <a:pt x="23192" y="9038"/>
                    <a:pt x="22991" y="8863"/>
                  </a:cubicBezTo>
                  <a:cubicBezTo>
                    <a:pt x="22793" y="8686"/>
                    <a:pt x="22607" y="8518"/>
                    <a:pt x="22446" y="8367"/>
                  </a:cubicBezTo>
                  <a:cubicBezTo>
                    <a:pt x="22406" y="8329"/>
                    <a:pt x="22367" y="8292"/>
                    <a:pt x="22330" y="8255"/>
                  </a:cubicBezTo>
                  <a:cubicBezTo>
                    <a:pt x="22292" y="8219"/>
                    <a:pt x="22254" y="8187"/>
                    <a:pt x="22219" y="8153"/>
                  </a:cubicBezTo>
                  <a:cubicBezTo>
                    <a:pt x="22149" y="8088"/>
                    <a:pt x="22085" y="8026"/>
                    <a:pt x="22031" y="7972"/>
                  </a:cubicBezTo>
                  <a:cubicBezTo>
                    <a:pt x="21905" y="7846"/>
                    <a:pt x="21782" y="7719"/>
                    <a:pt x="21660" y="7594"/>
                  </a:cubicBezTo>
                  <a:cubicBezTo>
                    <a:pt x="21600" y="7530"/>
                    <a:pt x="21541" y="7467"/>
                    <a:pt x="21481" y="7406"/>
                  </a:cubicBezTo>
                  <a:lnTo>
                    <a:pt x="21299" y="7224"/>
                  </a:lnTo>
                  <a:cubicBezTo>
                    <a:pt x="21059" y="6983"/>
                    <a:pt x="20831" y="6745"/>
                    <a:pt x="20606" y="6512"/>
                  </a:cubicBezTo>
                  <a:cubicBezTo>
                    <a:pt x="20377" y="6285"/>
                    <a:pt x="20156" y="6063"/>
                    <a:pt x="19943" y="5843"/>
                  </a:cubicBezTo>
                  <a:cubicBezTo>
                    <a:pt x="19889" y="5787"/>
                    <a:pt x="19837" y="5732"/>
                    <a:pt x="19784" y="5679"/>
                  </a:cubicBezTo>
                  <a:lnTo>
                    <a:pt x="19622" y="5522"/>
                  </a:lnTo>
                  <a:cubicBezTo>
                    <a:pt x="19516" y="5418"/>
                    <a:pt x="19410" y="5316"/>
                    <a:pt x="19307" y="5214"/>
                  </a:cubicBezTo>
                  <a:cubicBezTo>
                    <a:pt x="19204" y="5112"/>
                    <a:pt x="19101" y="5011"/>
                    <a:pt x="19000" y="4913"/>
                  </a:cubicBezTo>
                  <a:cubicBezTo>
                    <a:pt x="18951" y="4862"/>
                    <a:pt x="18898" y="4817"/>
                    <a:pt x="18848" y="4769"/>
                  </a:cubicBezTo>
                  <a:cubicBezTo>
                    <a:pt x="18796" y="4722"/>
                    <a:pt x="18746" y="4676"/>
                    <a:pt x="18695" y="4629"/>
                  </a:cubicBezTo>
                  <a:cubicBezTo>
                    <a:pt x="18495" y="4443"/>
                    <a:pt x="18298" y="4262"/>
                    <a:pt x="18107" y="4088"/>
                  </a:cubicBezTo>
                  <a:cubicBezTo>
                    <a:pt x="17911" y="3920"/>
                    <a:pt x="17718" y="3761"/>
                    <a:pt x="17529" y="3607"/>
                  </a:cubicBezTo>
                  <a:cubicBezTo>
                    <a:pt x="17435" y="3530"/>
                    <a:pt x="17341" y="3457"/>
                    <a:pt x="17248" y="3384"/>
                  </a:cubicBezTo>
                  <a:cubicBezTo>
                    <a:pt x="17201" y="3347"/>
                    <a:pt x="17157" y="3312"/>
                    <a:pt x="17109" y="3277"/>
                  </a:cubicBezTo>
                  <a:cubicBezTo>
                    <a:pt x="17061" y="3244"/>
                    <a:pt x="17014" y="3211"/>
                    <a:pt x="16968" y="3178"/>
                  </a:cubicBezTo>
                  <a:cubicBezTo>
                    <a:pt x="16798" y="3060"/>
                    <a:pt x="16635" y="2946"/>
                    <a:pt x="16475" y="2835"/>
                  </a:cubicBezTo>
                  <a:cubicBezTo>
                    <a:pt x="16315" y="2724"/>
                    <a:pt x="16162" y="2613"/>
                    <a:pt x="16008" y="2517"/>
                  </a:cubicBezTo>
                  <a:cubicBezTo>
                    <a:pt x="15700" y="2318"/>
                    <a:pt x="15413" y="2131"/>
                    <a:pt x="15143" y="1956"/>
                  </a:cubicBezTo>
                  <a:cubicBezTo>
                    <a:pt x="14591" y="1627"/>
                    <a:pt x="14116" y="1333"/>
                    <a:pt x="13687" y="1111"/>
                  </a:cubicBezTo>
                  <a:cubicBezTo>
                    <a:pt x="13475" y="994"/>
                    <a:pt x="13278" y="890"/>
                    <a:pt x="13095" y="795"/>
                  </a:cubicBezTo>
                  <a:cubicBezTo>
                    <a:pt x="12911" y="702"/>
                    <a:pt x="12739" y="624"/>
                    <a:pt x="12582" y="551"/>
                  </a:cubicBezTo>
                  <a:cubicBezTo>
                    <a:pt x="12425" y="478"/>
                    <a:pt x="12281" y="414"/>
                    <a:pt x="12150" y="359"/>
                  </a:cubicBezTo>
                  <a:cubicBezTo>
                    <a:pt x="12083" y="331"/>
                    <a:pt x="12021" y="305"/>
                    <a:pt x="11962" y="280"/>
                  </a:cubicBezTo>
                  <a:cubicBezTo>
                    <a:pt x="11901" y="258"/>
                    <a:pt x="11844" y="239"/>
                    <a:pt x="11788" y="220"/>
                  </a:cubicBezTo>
                  <a:cubicBezTo>
                    <a:pt x="11485" y="118"/>
                    <a:pt x="11265" y="72"/>
                    <a:pt x="11100" y="72"/>
                  </a:cubicBezTo>
                  <a:cubicBezTo>
                    <a:pt x="10933" y="72"/>
                    <a:pt x="10823" y="120"/>
                    <a:pt x="10739" y="205"/>
                  </a:cubicBezTo>
                  <a:cubicBezTo>
                    <a:pt x="10582" y="59"/>
                    <a:pt x="10452" y="1"/>
                    <a:pt x="10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2"/>
            <p:cNvSpPr/>
            <p:nvPr/>
          </p:nvSpPr>
          <p:spPr>
            <a:xfrm>
              <a:off x="2871900" y="2409850"/>
              <a:ext cx="14325" cy="70350"/>
            </a:xfrm>
            <a:custGeom>
              <a:avLst/>
              <a:gdLst/>
              <a:ahLst/>
              <a:cxnLst/>
              <a:rect l="l" t="t" r="r" b="b"/>
              <a:pathLst>
                <a:path w="573" h="2814" extrusionOk="0">
                  <a:moveTo>
                    <a:pt x="266" y="1"/>
                  </a:moveTo>
                  <a:cubicBezTo>
                    <a:pt x="266" y="1"/>
                    <a:pt x="266" y="1"/>
                    <a:pt x="266" y="1"/>
                  </a:cubicBezTo>
                  <a:cubicBezTo>
                    <a:pt x="137" y="4"/>
                    <a:pt x="159" y="59"/>
                    <a:pt x="157" y="121"/>
                  </a:cubicBezTo>
                  <a:cubicBezTo>
                    <a:pt x="136" y="65"/>
                    <a:pt x="102" y="22"/>
                    <a:pt x="47" y="22"/>
                  </a:cubicBezTo>
                  <a:cubicBezTo>
                    <a:pt x="46" y="22"/>
                    <a:pt x="46" y="22"/>
                    <a:pt x="45" y="22"/>
                  </a:cubicBezTo>
                  <a:cubicBezTo>
                    <a:pt x="1" y="24"/>
                    <a:pt x="179" y="579"/>
                    <a:pt x="181" y="762"/>
                  </a:cubicBezTo>
                  <a:cubicBezTo>
                    <a:pt x="190" y="1187"/>
                    <a:pt x="79" y="1525"/>
                    <a:pt x="73" y="1792"/>
                  </a:cubicBezTo>
                  <a:cubicBezTo>
                    <a:pt x="51" y="2727"/>
                    <a:pt x="45" y="2813"/>
                    <a:pt x="292" y="2813"/>
                  </a:cubicBezTo>
                  <a:cubicBezTo>
                    <a:pt x="301" y="2813"/>
                    <a:pt x="310" y="2813"/>
                    <a:pt x="320" y="2813"/>
                  </a:cubicBezTo>
                  <a:cubicBezTo>
                    <a:pt x="482" y="2810"/>
                    <a:pt x="572" y="2383"/>
                    <a:pt x="563" y="1868"/>
                  </a:cubicBezTo>
                  <a:cubicBezTo>
                    <a:pt x="557" y="1566"/>
                    <a:pt x="453" y="1234"/>
                    <a:pt x="420" y="932"/>
                  </a:cubicBezTo>
                  <a:cubicBezTo>
                    <a:pt x="362" y="417"/>
                    <a:pt x="316"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2"/>
            <p:cNvSpPr/>
            <p:nvPr/>
          </p:nvSpPr>
          <p:spPr>
            <a:xfrm>
              <a:off x="2872775" y="2264350"/>
              <a:ext cx="13575" cy="129075"/>
            </a:xfrm>
            <a:custGeom>
              <a:avLst/>
              <a:gdLst/>
              <a:ahLst/>
              <a:cxnLst/>
              <a:rect l="l" t="t" r="r" b="b"/>
              <a:pathLst>
                <a:path w="543" h="5163" extrusionOk="0">
                  <a:moveTo>
                    <a:pt x="289" y="0"/>
                  </a:moveTo>
                  <a:cubicBezTo>
                    <a:pt x="160" y="0"/>
                    <a:pt x="180" y="100"/>
                    <a:pt x="176" y="215"/>
                  </a:cubicBezTo>
                  <a:cubicBezTo>
                    <a:pt x="157" y="110"/>
                    <a:pt x="123" y="30"/>
                    <a:pt x="66" y="30"/>
                  </a:cubicBezTo>
                  <a:cubicBezTo>
                    <a:pt x="22" y="30"/>
                    <a:pt x="187" y="1055"/>
                    <a:pt x="186" y="1394"/>
                  </a:cubicBezTo>
                  <a:cubicBezTo>
                    <a:pt x="184" y="2172"/>
                    <a:pt x="65" y="2790"/>
                    <a:pt x="53" y="3280"/>
                  </a:cubicBezTo>
                  <a:cubicBezTo>
                    <a:pt x="9" y="5056"/>
                    <a:pt x="0" y="5160"/>
                    <a:pt x="275" y="5162"/>
                  </a:cubicBezTo>
                  <a:cubicBezTo>
                    <a:pt x="438" y="5162"/>
                    <a:pt x="538" y="4381"/>
                    <a:pt x="542" y="3436"/>
                  </a:cubicBezTo>
                  <a:cubicBezTo>
                    <a:pt x="543" y="2883"/>
                    <a:pt x="446" y="2268"/>
                    <a:pt x="419" y="1715"/>
                  </a:cubicBezTo>
                  <a:cubicBezTo>
                    <a:pt x="375" y="765"/>
                    <a:pt x="339" y="0"/>
                    <a:pt x="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2"/>
            <p:cNvSpPr/>
            <p:nvPr/>
          </p:nvSpPr>
          <p:spPr>
            <a:xfrm>
              <a:off x="2666275" y="2520025"/>
              <a:ext cx="101850" cy="43925"/>
            </a:xfrm>
            <a:custGeom>
              <a:avLst/>
              <a:gdLst/>
              <a:ahLst/>
              <a:cxnLst/>
              <a:rect l="l" t="t" r="r" b="b"/>
              <a:pathLst>
                <a:path w="4074" h="1757" extrusionOk="0">
                  <a:moveTo>
                    <a:pt x="3947" y="1"/>
                  </a:moveTo>
                  <a:cubicBezTo>
                    <a:pt x="3875" y="1"/>
                    <a:pt x="3199" y="419"/>
                    <a:pt x="2951" y="513"/>
                  </a:cubicBezTo>
                  <a:cubicBezTo>
                    <a:pt x="2353" y="737"/>
                    <a:pt x="1839" y="806"/>
                    <a:pt x="1459" y="937"/>
                  </a:cubicBezTo>
                  <a:cubicBezTo>
                    <a:pt x="82" y="1411"/>
                    <a:pt x="0" y="1435"/>
                    <a:pt x="97" y="1692"/>
                  </a:cubicBezTo>
                  <a:cubicBezTo>
                    <a:pt x="114" y="1736"/>
                    <a:pt x="178" y="1756"/>
                    <a:pt x="279" y="1756"/>
                  </a:cubicBezTo>
                  <a:cubicBezTo>
                    <a:pt x="528" y="1756"/>
                    <a:pt x="997" y="1633"/>
                    <a:pt x="1514" y="1440"/>
                  </a:cubicBezTo>
                  <a:cubicBezTo>
                    <a:pt x="1938" y="1280"/>
                    <a:pt x="2374" y="1011"/>
                    <a:pt x="2790" y="825"/>
                  </a:cubicBezTo>
                  <a:cubicBezTo>
                    <a:pt x="3500" y="507"/>
                    <a:pt x="4074" y="253"/>
                    <a:pt x="4056" y="205"/>
                  </a:cubicBezTo>
                  <a:cubicBezTo>
                    <a:pt x="4033" y="144"/>
                    <a:pt x="4004" y="125"/>
                    <a:pt x="3969" y="125"/>
                  </a:cubicBezTo>
                  <a:cubicBezTo>
                    <a:pt x="3935" y="125"/>
                    <a:pt x="3895" y="145"/>
                    <a:pt x="3850" y="159"/>
                  </a:cubicBezTo>
                  <a:cubicBezTo>
                    <a:pt x="3925" y="111"/>
                    <a:pt x="3973" y="56"/>
                    <a:pt x="3952" y="3"/>
                  </a:cubicBezTo>
                  <a:cubicBezTo>
                    <a:pt x="3952" y="2"/>
                    <a:pt x="3950" y="1"/>
                    <a:pt x="3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2"/>
            <p:cNvSpPr/>
            <p:nvPr/>
          </p:nvSpPr>
          <p:spPr>
            <a:xfrm>
              <a:off x="2789275" y="2481400"/>
              <a:ext cx="60575" cy="34150"/>
            </a:xfrm>
            <a:custGeom>
              <a:avLst/>
              <a:gdLst/>
              <a:ahLst/>
              <a:cxnLst/>
              <a:rect l="l" t="t" r="r" b="b"/>
              <a:pathLst>
                <a:path w="2423" h="1366" extrusionOk="0">
                  <a:moveTo>
                    <a:pt x="2281" y="0"/>
                  </a:moveTo>
                  <a:cubicBezTo>
                    <a:pt x="2234" y="0"/>
                    <a:pt x="1871" y="336"/>
                    <a:pt x="1725" y="403"/>
                  </a:cubicBezTo>
                  <a:cubicBezTo>
                    <a:pt x="1370" y="568"/>
                    <a:pt x="1040" y="591"/>
                    <a:pt x="811" y="684"/>
                  </a:cubicBezTo>
                  <a:cubicBezTo>
                    <a:pt x="398" y="851"/>
                    <a:pt x="179" y="941"/>
                    <a:pt x="76" y="1021"/>
                  </a:cubicBezTo>
                  <a:cubicBezTo>
                    <a:pt x="25" y="1060"/>
                    <a:pt x="1" y="1097"/>
                    <a:pt x="1" y="1140"/>
                  </a:cubicBezTo>
                  <a:cubicBezTo>
                    <a:pt x="0" y="1182"/>
                    <a:pt x="21" y="1229"/>
                    <a:pt x="52" y="1290"/>
                  </a:cubicBezTo>
                  <a:cubicBezTo>
                    <a:pt x="79" y="1342"/>
                    <a:pt x="143" y="1365"/>
                    <a:pt x="235" y="1365"/>
                  </a:cubicBezTo>
                  <a:cubicBezTo>
                    <a:pt x="273" y="1365"/>
                    <a:pt x="316" y="1361"/>
                    <a:pt x="363" y="1354"/>
                  </a:cubicBezTo>
                  <a:cubicBezTo>
                    <a:pt x="525" y="1328"/>
                    <a:pt x="730" y="1259"/>
                    <a:pt x="946" y="1159"/>
                  </a:cubicBezTo>
                  <a:cubicBezTo>
                    <a:pt x="1198" y="1042"/>
                    <a:pt x="1438" y="824"/>
                    <a:pt x="1677" y="682"/>
                  </a:cubicBezTo>
                  <a:cubicBezTo>
                    <a:pt x="2090" y="440"/>
                    <a:pt x="2423" y="241"/>
                    <a:pt x="2399" y="194"/>
                  </a:cubicBezTo>
                  <a:cubicBezTo>
                    <a:pt x="2369" y="134"/>
                    <a:pt x="2344" y="117"/>
                    <a:pt x="2321" y="117"/>
                  </a:cubicBezTo>
                  <a:cubicBezTo>
                    <a:pt x="2299" y="117"/>
                    <a:pt x="2279" y="131"/>
                    <a:pt x="2254" y="141"/>
                  </a:cubicBezTo>
                  <a:cubicBezTo>
                    <a:pt x="2293" y="101"/>
                    <a:pt x="2312" y="54"/>
                    <a:pt x="2286" y="4"/>
                  </a:cubicBezTo>
                  <a:cubicBezTo>
                    <a:pt x="2286" y="1"/>
                    <a:pt x="2284" y="0"/>
                    <a:pt x="2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2"/>
            <p:cNvSpPr/>
            <p:nvPr/>
          </p:nvSpPr>
          <p:spPr>
            <a:xfrm>
              <a:off x="3025950" y="2458900"/>
              <a:ext cx="80075" cy="13725"/>
            </a:xfrm>
            <a:custGeom>
              <a:avLst/>
              <a:gdLst/>
              <a:ahLst/>
              <a:cxnLst/>
              <a:rect l="l" t="t" r="r" b="b"/>
              <a:pathLst>
                <a:path w="3203" h="549" extrusionOk="0">
                  <a:moveTo>
                    <a:pt x="314" y="1"/>
                  </a:moveTo>
                  <a:cubicBezTo>
                    <a:pt x="45" y="1"/>
                    <a:pt x="17" y="62"/>
                    <a:pt x="8" y="229"/>
                  </a:cubicBezTo>
                  <a:cubicBezTo>
                    <a:pt x="1" y="391"/>
                    <a:pt x="477" y="515"/>
                    <a:pt x="1061" y="546"/>
                  </a:cubicBezTo>
                  <a:cubicBezTo>
                    <a:pt x="1098" y="548"/>
                    <a:pt x="1136" y="549"/>
                    <a:pt x="1174" y="549"/>
                  </a:cubicBezTo>
                  <a:cubicBezTo>
                    <a:pt x="1487" y="549"/>
                    <a:pt x="1825" y="486"/>
                    <a:pt x="2131" y="476"/>
                  </a:cubicBezTo>
                  <a:cubicBezTo>
                    <a:pt x="2720" y="459"/>
                    <a:pt x="3193" y="447"/>
                    <a:pt x="3197" y="397"/>
                  </a:cubicBezTo>
                  <a:cubicBezTo>
                    <a:pt x="3203" y="268"/>
                    <a:pt x="3140" y="286"/>
                    <a:pt x="3069" y="277"/>
                  </a:cubicBezTo>
                  <a:cubicBezTo>
                    <a:pt x="3134" y="261"/>
                    <a:pt x="3186" y="230"/>
                    <a:pt x="3188" y="174"/>
                  </a:cubicBezTo>
                  <a:cubicBezTo>
                    <a:pt x="3188" y="168"/>
                    <a:pt x="3176" y="165"/>
                    <a:pt x="3153" y="165"/>
                  </a:cubicBezTo>
                  <a:cubicBezTo>
                    <a:pt x="3024" y="165"/>
                    <a:pt x="2563" y="254"/>
                    <a:pt x="2366" y="254"/>
                  </a:cubicBezTo>
                  <a:cubicBezTo>
                    <a:pt x="2357" y="254"/>
                    <a:pt x="2348" y="254"/>
                    <a:pt x="2340" y="254"/>
                  </a:cubicBezTo>
                  <a:cubicBezTo>
                    <a:pt x="1860" y="228"/>
                    <a:pt x="1484" y="90"/>
                    <a:pt x="1182" y="64"/>
                  </a:cubicBezTo>
                  <a:cubicBezTo>
                    <a:pt x="756" y="25"/>
                    <a:pt x="486"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2"/>
            <p:cNvSpPr/>
            <p:nvPr/>
          </p:nvSpPr>
          <p:spPr>
            <a:xfrm>
              <a:off x="3136300" y="2461700"/>
              <a:ext cx="72800" cy="18875"/>
            </a:xfrm>
            <a:custGeom>
              <a:avLst/>
              <a:gdLst/>
              <a:ahLst/>
              <a:cxnLst/>
              <a:rect l="l" t="t" r="r" b="b"/>
              <a:pathLst>
                <a:path w="2912" h="755" extrusionOk="0">
                  <a:moveTo>
                    <a:pt x="230" y="1"/>
                  </a:moveTo>
                  <a:cubicBezTo>
                    <a:pt x="83" y="1"/>
                    <a:pt x="56" y="64"/>
                    <a:pt x="30" y="201"/>
                  </a:cubicBezTo>
                  <a:cubicBezTo>
                    <a:pt x="1" y="360"/>
                    <a:pt x="414" y="537"/>
                    <a:pt x="937" y="636"/>
                  </a:cubicBezTo>
                  <a:cubicBezTo>
                    <a:pt x="1244" y="693"/>
                    <a:pt x="1601" y="659"/>
                    <a:pt x="1913" y="690"/>
                  </a:cubicBezTo>
                  <a:cubicBezTo>
                    <a:pt x="2277" y="724"/>
                    <a:pt x="2594" y="755"/>
                    <a:pt x="2760" y="755"/>
                  </a:cubicBezTo>
                  <a:cubicBezTo>
                    <a:pt x="2837" y="755"/>
                    <a:pt x="2882" y="748"/>
                    <a:pt x="2885" y="732"/>
                  </a:cubicBezTo>
                  <a:cubicBezTo>
                    <a:pt x="2909" y="606"/>
                    <a:pt x="2849" y="615"/>
                    <a:pt x="2786" y="599"/>
                  </a:cubicBezTo>
                  <a:cubicBezTo>
                    <a:pt x="2847" y="591"/>
                    <a:pt x="2898" y="566"/>
                    <a:pt x="2909" y="510"/>
                  </a:cubicBezTo>
                  <a:cubicBezTo>
                    <a:pt x="2911" y="498"/>
                    <a:pt x="2862" y="494"/>
                    <a:pt x="2786" y="494"/>
                  </a:cubicBezTo>
                  <a:cubicBezTo>
                    <a:pt x="2667" y="494"/>
                    <a:pt x="2483" y="503"/>
                    <a:pt x="2332" y="503"/>
                  </a:cubicBezTo>
                  <a:cubicBezTo>
                    <a:pt x="2251" y="503"/>
                    <a:pt x="2179" y="500"/>
                    <a:pt x="2133" y="492"/>
                  </a:cubicBezTo>
                  <a:cubicBezTo>
                    <a:pt x="1701" y="411"/>
                    <a:pt x="1382" y="233"/>
                    <a:pt x="1113" y="171"/>
                  </a:cubicBezTo>
                  <a:cubicBezTo>
                    <a:pt x="631" y="61"/>
                    <a:pt x="3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22"/>
          <p:cNvGrpSpPr/>
          <p:nvPr/>
        </p:nvGrpSpPr>
        <p:grpSpPr>
          <a:xfrm>
            <a:off x="193073" y="2208962"/>
            <a:ext cx="708119" cy="252121"/>
            <a:chOff x="4297850" y="2554600"/>
            <a:chExt cx="397775" cy="141625"/>
          </a:xfrm>
        </p:grpSpPr>
        <p:sp>
          <p:nvSpPr>
            <p:cNvPr id="494" name="Google Shape;494;p22"/>
            <p:cNvSpPr/>
            <p:nvPr/>
          </p:nvSpPr>
          <p:spPr>
            <a:xfrm>
              <a:off x="4297850" y="2555200"/>
              <a:ext cx="69725" cy="124625"/>
            </a:xfrm>
            <a:custGeom>
              <a:avLst/>
              <a:gdLst/>
              <a:ahLst/>
              <a:cxnLst/>
              <a:rect l="l" t="t" r="r" b="b"/>
              <a:pathLst>
                <a:path w="2789" h="4985" extrusionOk="0">
                  <a:moveTo>
                    <a:pt x="2284" y="3746"/>
                  </a:moveTo>
                  <a:cubicBezTo>
                    <a:pt x="2284" y="3751"/>
                    <a:pt x="2284" y="3755"/>
                    <a:pt x="2286" y="3758"/>
                  </a:cubicBezTo>
                  <a:cubicBezTo>
                    <a:pt x="2275" y="3766"/>
                    <a:pt x="2266" y="3772"/>
                    <a:pt x="2257" y="3778"/>
                  </a:cubicBezTo>
                  <a:lnTo>
                    <a:pt x="2284" y="3746"/>
                  </a:lnTo>
                  <a:close/>
                  <a:moveTo>
                    <a:pt x="1615" y="2533"/>
                  </a:moveTo>
                  <a:cubicBezTo>
                    <a:pt x="1644" y="2536"/>
                    <a:pt x="1671" y="2538"/>
                    <a:pt x="1696" y="2542"/>
                  </a:cubicBezTo>
                  <a:cubicBezTo>
                    <a:pt x="1800" y="2558"/>
                    <a:pt x="1886" y="2591"/>
                    <a:pt x="1950" y="2625"/>
                  </a:cubicBezTo>
                  <a:cubicBezTo>
                    <a:pt x="2015" y="2659"/>
                    <a:pt x="2063" y="2692"/>
                    <a:pt x="2099" y="2720"/>
                  </a:cubicBezTo>
                  <a:cubicBezTo>
                    <a:pt x="2136" y="2748"/>
                    <a:pt x="2165" y="2772"/>
                    <a:pt x="2193" y="2788"/>
                  </a:cubicBezTo>
                  <a:lnTo>
                    <a:pt x="2201" y="2791"/>
                  </a:lnTo>
                  <a:cubicBezTo>
                    <a:pt x="2224" y="2974"/>
                    <a:pt x="2244" y="3155"/>
                    <a:pt x="2254" y="3328"/>
                  </a:cubicBezTo>
                  <a:cubicBezTo>
                    <a:pt x="2260" y="3413"/>
                    <a:pt x="2265" y="3498"/>
                    <a:pt x="2271" y="3580"/>
                  </a:cubicBezTo>
                  <a:cubicBezTo>
                    <a:pt x="2248" y="3599"/>
                    <a:pt x="2220" y="3624"/>
                    <a:pt x="2188" y="3655"/>
                  </a:cubicBezTo>
                  <a:cubicBezTo>
                    <a:pt x="2107" y="3731"/>
                    <a:pt x="1998" y="3836"/>
                    <a:pt x="1869" y="3932"/>
                  </a:cubicBezTo>
                  <a:cubicBezTo>
                    <a:pt x="1804" y="3980"/>
                    <a:pt x="1736" y="4026"/>
                    <a:pt x="1665" y="4064"/>
                  </a:cubicBezTo>
                  <a:cubicBezTo>
                    <a:pt x="1594" y="4103"/>
                    <a:pt x="1521" y="4136"/>
                    <a:pt x="1448" y="4161"/>
                  </a:cubicBezTo>
                  <a:cubicBezTo>
                    <a:pt x="1335" y="4200"/>
                    <a:pt x="1226" y="4216"/>
                    <a:pt x="1143" y="4216"/>
                  </a:cubicBezTo>
                  <a:cubicBezTo>
                    <a:pt x="1120" y="4216"/>
                    <a:pt x="1099" y="4215"/>
                    <a:pt x="1080" y="4212"/>
                  </a:cubicBezTo>
                  <a:cubicBezTo>
                    <a:pt x="1030" y="4206"/>
                    <a:pt x="980" y="4197"/>
                    <a:pt x="934" y="4182"/>
                  </a:cubicBezTo>
                  <a:cubicBezTo>
                    <a:pt x="921" y="4180"/>
                    <a:pt x="911" y="4176"/>
                    <a:pt x="899" y="4172"/>
                  </a:cubicBezTo>
                  <a:cubicBezTo>
                    <a:pt x="888" y="4168"/>
                    <a:pt x="876" y="4164"/>
                    <a:pt x="865" y="4160"/>
                  </a:cubicBezTo>
                  <a:cubicBezTo>
                    <a:pt x="844" y="4150"/>
                    <a:pt x="822" y="4143"/>
                    <a:pt x="802" y="4131"/>
                  </a:cubicBezTo>
                  <a:cubicBezTo>
                    <a:pt x="760" y="4110"/>
                    <a:pt x="723" y="4084"/>
                    <a:pt x="688" y="4056"/>
                  </a:cubicBezTo>
                  <a:cubicBezTo>
                    <a:pt x="671" y="4041"/>
                    <a:pt x="653" y="4027"/>
                    <a:pt x="638" y="4010"/>
                  </a:cubicBezTo>
                  <a:cubicBezTo>
                    <a:pt x="630" y="4003"/>
                    <a:pt x="622" y="3995"/>
                    <a:pt x="615" y="3988"/>
                  </a:cubicBezTo>
                  <a:cubicBezTo>
                    <a:pt x="609" y="3980"/>
                    <a:pt x="600" y="3972"/>
                    <a:pt x="594" y="3964"/>
                  </a:cubicBezTo>
                  <a:lnTo>
                    <a:pt x="573" y="3940"/>
                  </a:lnTo>
                  <a:cubicBezTo>
                    <a:pt x="567" y="3931"/>
                    <a:pt x="561" y="3923"/>
                    <a:pt x="555" y="3914"/>
                  </a:cubicBezTo>
                  <a:cubicBezTo>
                    <a:pt x="550" y="3906"/>
                    <a:pt x="544" y="3897"/>
                    <a:pt x="538" y="3889"/>
                  </a:cubicBezTo>
                  <a:lnTo>
                    <a:pt x="529" y="3875"/>
                  </a:lnTo>
                  <a:lnTo>
                    <a:pt x="523" y="3862"/>
                  </a:lnTo>
                  <a:cubicBezTo>
                    <a:pt x="517" y="3853"/>
                    <a:pt x="513" y="3844"/>
                    <a:pt x="508" y="3835"/>
                  </a:cubicBezTo>
                  <a:cubicBezTo>
                    <a:pt x="503" y="3826"/>
                    <a:pt x="500" y="3817"/>
                    <a:pt x="496" y="3809"/>
                  </a:cubicBezTo>
                  <a:cubicBezTo>
                    <a:pt x="486" y="3790"/>
                    <a:pt x="482" y="3772"/>
                    <a:pt x="475" y="3755"/>
                  </a:cubicBezTo>
                  <a:cubicBezTo>
                    <a:pt x="471" y="3746"/>
                    <a:pt x="470" y="3737"/>
                    <a:pt x="468" y="3728"/>
                  </a:cubicBezTo>
                  <a:cubicBezTo>
                    <a:pt x="465" y="3718"/>
                    <a:pt x="463" y="3710"/>
                    <a:pt x="460" y="3701"/>
                  </a:cubicBezTo>
                  <a:cubicBezTo>
                    <a:pt x="459" y="3691"/>
                    <a:pt x="458" y="3683"/>
                    <a:pt x="457" y="3674"/>
                  </a:cubicBezTo>
                  <a:lnTo>
                    <a:pt x="454" y="3660"/>
                  </a:lnTo>
                  <a:lnTo>
                    <a:pt x="453" y="3647"/>
                  </a:lnTo>
                  <a:cubicBezTo>
                    <a:pt x="452" y="3639"/>
                    <a:pt x="452" y="3629"/>
                    <a:pt x="450" y="3622"/>
                  </a:cubicBezTo>
                  <a:lnTo>
                    <a:pt x="450" y="3596"/>
                  </a:lnTo>
                  <a:lnTo>
                    <a:pt x="450" y="3572"/>
                  </a:lnTo>
                  <a:cubicBezTo>
                    <a:pt x="452" y="3564"/>
                    <a:pt x="452" y="3556"/>
                    <a:pt x="453" y="3546"/>
                  </a:cubicBezTo>
                  <a:cubicBezTo>
                    <a:pt x="469" y="3414"/>
                    <a:pt x="533" y="3293"/>
                    <a:pt x="611" y="3182"/>
                  </a:cubicBezTo>
                  <a:cubicBezTo>
                    <a:pt x="652" y="3127"/>
                    <a:pt x="694" y="3074"/>
                    <a:pt x="738" y="3024"/>
                  </a:cubicBezTo>
                  <a:cubicBezTo>
                    <a:pt x="743" y="3017"/>
                    <a:pt x="748" y="3011"/>
                    <a:pt x="754" y="3005"/>
                  </a:cubicBezTo>
                  <a:cubicBezTo>
                    <a:pt x="759" y="3000"/>
                    <a:pt x="764" y="2993"/>
                    <a:pt x="770" y="2988"/>
                  </a:cubicBezTo>
                  <a:cubicBezTo>
                    <a:pt x="781" y="2976"/>
                    <a:pt x="791" y="2963"/>
                    <a:pt x="802" y="2952"/>
                  </a:cubicBezTo>
                  <a:cubicBezTo>
                    <a:pt x="825" y="2930"/>
                    <a:pt x="845" y="2907"/>
                    <a:pt x="866" y="2886"/>
                  </a:cubicBezTo>
                  <a:cubicBezTo>
                    <a:pt x="944" y="2807"/>
                    <a:pt x="1023" y="2743"/>
                    <a:pt x="1102" y="2693"/>
                  </a:cubicBezTo>
                  <a:cubicBezTo>
                    <a:pt x="1179" y="2644"/>
                    <a:pt x="1255" y="2606"/>
                    <a:pt x="1328" y="2582"/>
                  </a:cubicBezTo>
                  <a:cubicBezTo>
                    <a:pt x="1400" y="2557"/>
                    <a:pt x="1469" y="2543"/>
                    <a:pt x="1531" y="2537"/>
                  </a:cubicBezTo>
                  <a:cubicBezTo>
                    <a:pt x="1559" y="2533"/>
                    <a:pt x="1588" y="2533"/>
                    <a:pt x="1615" y="2533"/>
                  </a:cubicBezTo>
                  <a:close/>
                  <a:moveTo>
                    <a:pt x="2440" y="0"/>
                  </a:moveTo>
                  <a:cubicBezTo>
                    <a:pt x="2236" y="0"/>
                    <a:pt x="2108" y="754"/>
                    <a:pt x="2104" y="1666"/>
                  </a:cubicBezTo>
                  <a:cubicBezTo>
                    <a:pt x="2104" y="1801"/>
                    <a:pt x="2112" y="1939"/>
                    <a:pt x="2123" y="2079"/>
                  </a:cubicBezTo>
                  <a:cubicBezTo>
                    <a:pt x="2052" y="2037"/>
                    <a:pt x="1973" y="2002"/>
                    <a:pt x="1886" y="1974"/>
                  </a:cubicBezTo>
                  <a:cubicBezTo>
                    <a:pt x="1781" y="1942"/>
                    <a:pt x="1664" y="1923"/>
                    <a:pt x="1541" y="1923"/>
                  </a:cubicBezTo>
                  <a:cubicBezTo>
                    <a:pt x="1509" y="1923"/>
                    <a:pt x="1478" y="1924"/>
                    <a:pt x="1445" y="1926"/>
                  </a:cubicBezTo>
                  <a:cubicBezTo>
                    <a:pt x="1291" y="1940"/>
                    <a:pt x="1134" y="1982"/>
                    <a:pt x="985" y="2049"/>
                  </a:cubicBezTo>
                  <a:cubicBezTo>
                    <a:pt x="836" y="2118"/>
                    <a:pt x="698" y="2209"/>
                    <a:pt x="572" y="2317"/>
                  </a:cubicBezTo>
                  <a:cubicBezTo>
                    <a:pt x="498" y="2381"/>
                    <a:pt x="432" y="2452"/>
                    <a:pt x="371" y="2527"/>
                  </a:cubicBezTo>
                  <a:cubicBezTo>
                    <a:pt x="356" y="2546"/>
                    <a:pt x="340" y="2565"/>
                    <a:pt x="326" y="2585"/>
                  </a:cubicBezTo>
                  <a:cubicBezTo>
                    <a:pt x="312" y="2605"/>
                    <a:pt x="298" y="2624"/>
                    <a:pt x="283" y="2644"/>
                  </a:cubicBezTo>
                  <a:cubicBezTo>
                    <a:pt x="256" y="2684"/>
                    <a:pt x="229" y="2726"/>
                    <a:pt x="206" y="2768"/>
                  </a:cubicBezTo>
                  <a:cubicBezTo>
                    <a:pt x="156" y="2854"/>
                    <a:pt x="111" y="2945"/>
                    <a:pt x="77" y="3044"/>
                  </a:cubicBezTo>
                  <a:cubicBezTo>
                    <a:pt x="60" y="3094"/>
                    <a:pt x="45" y="3145"/>
                    <a:pt x="31" y="3198"/>
                  </a:cubicBezTo>
                  <a:cubicBezTo>
                    <a:pt x="19" y="3252"/>
                    <a:pt x="9" y="3306"/>
                    <a:pt x="6" y="3363"/>
                  </a:cubicBezTo>
                  <a:cubicBezTo>
                    <a:pt x="2" y="3419"/>
                    <a:pt x="1" y="3476"/>
                    <a:pt x="6" y="3532"/>
                  </a:cubicBezTo>
                  <a:lnTo>
                    <a:pt x="7" y="3554"/>
                  </a:lnTo>
                  <a:lnTo>
                    <a:pt x="10" y="3575"/>
                  </a:lnTo>
                  <a:cubicBezTo>
                    <a:pt x="11" y="3590"/>
                    <a:pt x="14" y="3604"/>
                    <a:pt x="16" y="3618"/>
                  </a:cubicBezTo>
                  <a:cubicBezTo>
                    <a:pt x="21" y="3647"/>
                    <a:pt x="26" y="3675"/>
                    <a:pt x="34" y="3703"/>
                  </a:cubicBezTo>
                  <a:cubicBezTo>
                    <a:pt x="64" y="3814"/>
                    <a:pt x="113" y="3914"/>
                    <a:pt x="175" y="4002"/>
                  </a:cubicBezTo>
                  <a:cubicBezTo>
                    <a:pt x="236" y="4089"/>
                    <a:pt x="308" y="4164"/>
                    <a:pt x="386" y="4227"/>
                  </a:cubicBezTo>
                  <a:cubicBezTo>
                    <a:pt x="464" y="4290"/>
                    <a:pt x="547" y="4341"/>
                    <a:pt x="634" y="4383"/>
                  </a:cubicBezTo>
                  <a:lnTo>
                    <a:pt x="690" y="4407"/>
                  </a:lnTo>
                  <a:cubicBezTo>
                    <a:pt x="710" y="4415"/>
                    <a:pt x="730" y="4421"/>
                    <a:pt x="748" y="4428"/>
                  </a:cubicBezTo>
                  <a:cubicBezTo>
                    <a:pt x="768" y="4435"/>
                    <a:pt x="786" y="4440"/>
                    <a:pt x="806" y="4446"/>
                  </a:cubicBezTo>
                  <a:lnTo>
                    <a:pt x="834" y="4454"/>
                  </a:lnTo>
                  <a:lnTo>
                    <a:pt x="862" y="4461"/>
                  </a:lnTo>
                  <a:cubicBezTo>
                    <a:pt x="940" y="4478"/>
                    <a:pt x="1015" y="4487"/>
                    <a:pt x="1088" y="4489"/>
                  </a:cubicBezTo>
                  <a:cubicBezTo>
                    <a:pt x="1105" y="4489"/>
                    <a:pt x="1122" y="4490"/>
                    <a:pt x="1138" y="4490"/>
                  </a:cubicBezTo>
                  <a:cubicBezTo>
                    <a:pt x="1194" y="4490"/>
                    <a:pt x="1249" y="4486"/>
                    <a:pt x="1302" y="4480"/>
                  </a:cubicBezTo>
                  <a:cubicBezTo>
                    <a:pt x="1370" y="4471"/>
                    <a:pt x="1436" y="4458"/>
                    <a:pt x="1500" y="4442"/>
                  </a:cubicBezTo>
                  <a:cubicBezTo>
                    <a:pt x="1626" y="4410"/>
                    <a:pt x="1741" y="4364"/>
                    <a:pt x="1843" y="4313"/>
                  </a:cubicBezTo>
                  <a:cubicBezTo>
                    <a:pt x="1943" y="4262"/>
                    <a:pt x="2032" y="4207"/>
                    <a:pt x="2109" y="4153"/>
                  </a:cubicBezTo>
                  <a:cubicBezTo>
                    <a:pt x="2185" y="4101"/>
                    <a:pt x="2249" y="4050"/>
                    <a:pt x="2305" y="4003"/>
                  </a:cubicBezTo>
                  <a:cubicBezTo>
                    <a:pt x="2344" y="4582"/>
                    <a:pt x="2380" y="4985"/>
                    <a:pt x="2425" y="4985"/>
                  </a:cubicBezTo>
                  <a:cubicBezTo>
                    <a:pt x="2587" y="4985"/>
                    <a:pt x="2563" y="4888"/>
                    <a:pt x="2568" y="4776"/>
                  </a:cubicBezTo>
                  <a:lnTo>
                    <a:pt x="2568" y="4776"/>
                  </a:lnTo>
                  <a:cubicBezTo>
                    <a:pt x="2592" y="4877"/>
                    <a:pt x="2635" y="4954"/>
                    <a:pt x="2706" y="4955"/>
                  </a:cubicBezTo>
                  <a:cubicBezTo>
                    <a:pt x="2761" y="4955"/>
                    <a:pt x="2554" y="3965"/>
                    <a:pt x="2555" y="3638"/>
                  </a:cubicBezTo>
                  <a:cubicBezTo>
                    <a:pt x="2558" y="2886"/>
                    <a:pt x="2709" y="2290"/>
                    <a:pt x="2725" y="1816"/>
                  </a:cubicBezTo>
                  <a:cubicBezTo>
                    <a:pt x="2779" y="102"/>
                    <a:pt x="2788" y="1"/>
                    <a:pt x="2441" y="0"/>
                  </a:cubicBezTo>
                  <a:cubicBezTo>
                    <a:pt x="2441" y="0"/>
                    <a:pt x="2441" y="0"/>
                    <a:pt x="2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2"/>
            <p:cNvSpPr/>
            <p:nvPr/>
          </p:nvSpPr>
          <p:spPr>
            <a:xfrm>
              <a:off x="4384125" y="2602200"/>
              <a:ext cx="59700" cy="20975"/>
            </a:xfrm>
            <a:custGeom>
              <a:avLst/>
              <a:gdLst/>
              <a:ahLst/>
              <a:cxnLst/>
              <a:rect l="l" t="t" r="r" b="b"/>
              <a:pathLst>
                <a:path w="2388" h="839" extrusionOk="0">
                  <a:moveTo>
                    <a:pt x="2318" y="0"/>
                  </a:moveTo>
                  <a:cubicBezTo>
                    <a:pt x="2242" y="0"/>
                    <a:pt x="1854" y="220"/>
                    <a:pt x="1710" y="238"/>
                  </a:cubicBezTo>
                  <a:cubicBezTo>
                    <a:pt x="1651" y="245"/>
                    <a:pt x="1594" y="247"/>
                    <a:pt x="1538" y="247"/>
                  </a:cubicBezTo>
                  <a:cubicBezTo>
                    <a:pt x="1266" y="247"/>
                    <a:pt x="1032" y="180"/>
                    <a:pt x="844" y="180"/>
                  </a:cubicBezTo>
                  <a:cubicBezTo>
                    <a:pt x="831" y="180"/>
                    <a:pt x="818" y="180"/>
                    <a:pt x="806" y="181"/>
                  </a:cubicBezTo>
                  <a:cubicBezTo>
                    <a:pt x="314" y="208"/>
                    <a:pt x="94" y="218"/>
                    <a:pt x="3" y="292"/>
                  </a:cubicBezTo>
                  <a:lnTo>
                    <a:pt x="31" y="449"/>
                  </a:lnTo>
                  <a:cubicBezTo>
                    <a:pt x="22" y="443"/>
                    <a:pt x="11" y="437"/>
                    <a:pt x="0" y="431"/>
                  </a:cubicBezTo>
                  <a:lnTo>
                    <a:pt x="0" y="431"/>
                  </a:lnTo>
                  <a:lnTo>
                    <a:pt x="52" y="709"/>
                  </a:lnTo>
                  <a:cubicBezTo>
                    <a:pt x="61" y="716"/>
                    <a:pt x="72" y="722"/>
                    <a:pt x="83" y="728"/>
                  </a:cubicBezTo>
                  <a:lnTo>
                    <a:pt x="102" y="838"/>
                  </a:lnTo>
                  <a:cubicBezTo>
                    <a:pt x="126" y="813"/>
                    <a:pt x="137" y="787"/>
                    <a:pt x="140" y="754"/>
                  </a:cubicBezTo>
                  <a:cubicBezTo>
                    <a:pt x="245" y="796"/>
                    <a:pt x="389" y="817"/>
                    <a:pt x="552" y="817"/>
                  </a:cubicBezTo>
                  <a:cubicBezTo>
                    <a:pt x="633" y="817"/>
                    <a:pt x="718" y="812"/>
                    <a:pt x="806" y="802"/>
                  </a:cubicBezTo>
                  <a:cubicBezTo>
                    <a:pt x="1067" y="771"/>
                    <a:pt x="1340" y="615"/>
                    <a:pt x="1595" y="549"/>
                  </a:cubicBezTo>
                  <a:cubicBezTo>
                    <a:pt x="2034" y="436"/>
                    <a:pt x="2387" y="347"/>
                    <a:pt x="2380" y="286"/>
                  </a:cubicBezTo>
                  <a:cubicBezTo>
                    <a:pt x="2366" y="170"/>
                    <a:pt x="2339" y="152"/>
                    <a:pt x="2305" y="152"/>
                  </a:cubicBezTo>
                  <a:cubicBezTo>
                    <a:pt x="2292" y="152"/>
                    <a:pt x="2277" y="155"/>
                    <a:pt x="2261" y="156"/>
                  </a:cubicBezTo>
                  <a:cubicBezTo>
                    <a:pt x="2308" y="126"/>
                    <a:pt x="2340" y="78"/>
                    <a:pt x="2331" y="8"/>
                  </a:cubicBezTo>
                  <a:cubicBezTo>
                    <a:pt x="2331" y="3"/>
                    <a:pt x="2326" y="0"/>
                    <a:pt x="2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2"/>
            <p:cNvSpPr/>
            <p:nvPr/>
          </p:nvSpPr>
          <p:spPr>
            <a:xfrm>
              <a:off x="4371225" y="2619875"/>
              <a:ext cx="71800" cy="23425"/>
            </a:xfrm>
            <a:custGeom>
              <a:avLst/>
              <a:gdLst/>
              <a:ahLst/>
              <a:cxnLst/>
              <a:rect l="l" t="t" r="r" b="b"/>
              <a:pathLst>
                <a:path w="2872" h="937" extrusionOk="0">
                  <a:moveTo>
                    <a:pt x="2789" y="1"/>
                  </a:moveTo>
                  <a:cubicBezTo>
                    <a:pt x="2706" y="1"/>
                    <a:pt x="2252" y="252"/>
                    <a:pt x="2084" y="277"/>
                  </a:cubicBezTo>
                  <a:cubicBezTo>
                    <a:pt x="1967" y="296"/>
                    <a:pt x="1855" y="302"/>
                    <a:pt x="1749" y="302"/>
                  </a:cubicBezTo>
                  <a:cubicBezTo>
                    <a:pt x="1521" y="302"/>
                    <a:pt x="1318" y="273"/>
                    <a:pt x="1146" y="273"/>
                  </a:cubicBezTo>
                  <a:cubicBezTo>
                    <a:pt x="1107" y="273"/>
                    <a:pt x="1070" y="275"/>
                    <a:pt x="1034" y="278"/>
                  </a:cubicBezTo>
                  <a:cubicBezTo>
                    <a:pt x="60" y="380"/>
                    <a:pt x="0" y="380"/>
                    <a:pt x="54" y="723"/>
                  </a:cubicBezTo>
                  <a:cubicBezTo>
                    <a:pt x="77" y="866"/>
                    <a:pt x="305" y="936"/>
                    <a:pt x="618" y="936"/>
                  </a:cubicBezTo>
                  <a:cubicBezTo>
                    <a:pt x="749" y="936"/>
                    <a:pt x="894" y="924"/>
                    <a:pt x="1046" y="900"/>
                  </a:cubicBezTo>
                  <a:cubicBezTo>
                    <a:pt x="1346" y="853"/>
                    <a:pt x="1661" y="679"/>
                    <a:pt x="1957" y="595"/>
                  </a:cubicBezTo>
                  <a:cubicBezTo>
                    <a:pt x="2464" y="455"/>
                    <a:pt x="2872" y="342"/>
                    <a:pt x="2862" y="279"/>
                  </a:cubicBezTo>
                  <a:cubicBezTo>
                    <a:pt x="2846" y="174"/>
                    <a:pt x="2818" y="154"/>
                    <a:pt x="2781" y="154"/>
                  </a:cubicBezTo>
                  <a:cubicBezTo>
                    <a:pt x="2764" y="154"/>
                    <a:pt x="2744" y="159"/>
                    <a:pt x="2724" y="160"/>
                  </a:cubicBezTo>
                  <a:cubicBezTo>
                    <a:pt x="2777" y="128"/>
                    <a:pt x="2814" y="77"/>
                    <a:pt x="2802" y="8"/>
                  </a:cubicBezTo>
                  <a:cubicBezTo>
                    <a:pt x="2801" y="3"/>
                    <a:pt x="2797"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2"/>
            <p:cNvSpPr/>
            <p:nvPr/>
          </p:nvSpPr>
          <p:spPr>
            <a:xfrm>
              <a:off x="4445275" y="2564750"/>
              <a:ext cx="74625" cy="100225"/>
            </a:xfrm>
            <a:custGeom>
              <a:avLst/>
              <a:gdLst/>
              <a:ahLst/>
              <a:cxnLst/>
              <a:rect l="l" t="t" r="r" b="b"/>
              <a:pathLst>
                <a:path w="2985" h="4009" extrusionOk="0">
                  <a:moveTo>
                    <a:pt x="1345" y="0"/>
                  </a:moveTo>
                  <a:cubicBezTo>
                    <a:pt x="1290" y="0"/>
                    <a:pt x="1237" y="4"/>
                    <a:pt x="1185" y="13"/>
                  </a:cubicBezTo>
                  <a:cubicBezTo>
                    <a:pt x="1168" y="16"/>
                    <a:pt x="1151" y="19"/>
                    <a:pt x="1133" y="22"/>
                  </a:cubicBezTo>
                  <a:cubicBezTo>
                    <a:pt x="1115" y="27"/>
                    <a:pt x="1099" y="29"/>
                    <a:pt x="1083" y="34"/>
                  </a:cubicBezTo>
                  <a:cubicBezTo>
                    <a:pt x="1051" y="44"/>
                    <a:pt x="1019" y="53"/>
                    <a:pt x="990" y="64"/>
                  </a:cubicBezTo>
                  <a:cubicBezTo>
                    <a:pt x="959" y="76"/>
                    <a:pt x="930" y="88"/>
                    <a:pt x="904" y="100"/>
                  </a:cubicBezTo>
                  <a:cubicBezTo>
                    <a:pt x="877" y="114"/>
                    <a:pt x="851" y="129"/>
                    <a:pt x="825" y="142"/>
                  </a:cubicBezTo>
                  <a:cubicBezTo>
                    <a:pt x="726" y="200"/>
                    <a:pt x="647" y="265"/>
                    <a:pt x="582" y="333"/>
                  </a:cubicBezTo>
                  <a:cubicBezTo>
                    <a:pt x="519" y="399"/>
                    <a:pt x="470" y="467"/>
                    <a:pt x="433" y="531"/>
                  </a:cubicBezTo>
                  <a:cubicBezTo>
                    <a:pt x="360" y="660"/>
                    <a:pt x="330" y="774"/>
                    <a:pt x="320" y="862"/>
                  </a:cubicBezTo>
                  <a:cubicBezTo>
                    <a:pt x="319" y="886"/>
                    <a:pt x="319" y="907"/>
                    <a:pt x="319" y="926"/>
                  </a:cubicBezTo>
                  <a:cubicBezTo>
                    <a:pt x="319" y="935"/>
                    <a:pt x="319" y="944"/>
                    <a:pt x="320" y="954"/>
                  </a:cubicBezTo>
                  <a:cubicBezTo>
                    <a:pt x="320" y="963"/>
                    <a:pt x="322" y="972"/>
                    <a:pt x="323" y="979"/>
                  </a:cubicBezTo>
                  <a:cubicBezTo>
                    <a:pt x="329" y="1013"/>
                    <a:pt x="336" y="1040"/>
                    <a:pt x="346" y="1061"/>
                  </a:cubicBezTo>
                  <a:cubicBezTo>
                    <a:pt x="368" y="1106"/>
                    <a:pt x="395" y="1130"/>
                    <a:pt x="428" y="1142"/>
                  </a:cubicBezTo>
                  <a:cubicBezTo>
                    <a:pt x="454" y="1152"/>
                    <a:pt x="484" y="1155"/>
                    <a:pt x="519" y="1155"/>
                  </a:cubicBezTo>
                  <a:cubicBezTo>
                    <a:pt x="527" y="1155"/>
                    <a:pt x="535" y="1155"/>
                    <a:pt x="543" y="1155"/>
                  </a:cubicBezTo>
                  <a:cubicBezTo>
                    <a:pt x="596" y="1151"/>
                    <a:pt x="631" y="1064"/>
                    <a:pt x="707" y="951"/>
                  </a:cubicBezTo>
                  <a:cubicBezTo>
                    <a:pt x="745" y="895"/>
                    <a:pt x="793" y="830"/>
                    <a:pt x="860" y="771"/>
                  </a:cubicBezTo>
                  <a:cubicBezTo>
                    <a:pt x="867" y="765"/>
                    <a:pt x="877" y="756"/>
                    <a:pt x="884" y="748"/>
                  </a:cubicBezTo>
                  <a:cubicBezTo>
                    <a:pt x="889" y="744"/>
                    <a:pt x="893" y="740"/>
                    <a:pt x="897" y="738"/>
                  </a:cubicBezTo>
                  <a:cubicBezTo>
                    <a:pt x="900" y="733"/>
                    <a:pt x="906" y="731"/>
                    <a:pt x="910" y="727"/>
                  </a:cubicBezTo>
                  <a:cubicBezTo>
                    <a:pt x="920" y="721"/>
                    <a:pt x="929" y="712"/>
                    <a:pt x="938" y="705"/>
                  </a:cubicBezTo>
                  <a:cubicBezTo>
                    <a:pt x="948" y="699"/>
                    <a:pt x="958" y="692"/>
                    <a:pt x="968" y="685"/>
                  </a:cubicBezTo>
                  <a:cubicBezTo>
                    <a:pt x="986" y="672"/>
                    <a:pt x="1010" y="661"/>
                    <a:pt x="1031" y="649"/>
                  </a:cubicBezTo>
                  <a:lnTo>
                    <a:pt x="1039" y="645"/>
                  </a:lnTo>
                  <a:lnTo>
                    <a:pt x="1048" y="641"/>
                  </a:lnTo>
                  <a:cubicBezTo>
                    <a:pt x="1053" y="638"/>
                    <a:pt x="1058" y="636"/>
                    <a:pt x="1065" y="632"/>
                  </a:cubicBezTo>
                  <a:cubicBezTo>
                    <a:pt x="1075" y="627"/>
                    <a:pt x="1087" y="622"/>
                    <a:pt x="1099" y="618"/>
                  </a:cubicBezTo>
                  <a:cubicBezTo>
                    <a:pt x="1112" y="614"/>
                    <a:pt x="1124" y="610"/>
                    <a:pt x="1135" y="606"/>
                  </a:cubicBezTo>
                  <a:cubicBezTo>
                    <a:pt x="1146" y="602"/>
                    <a:pt x="1158" y="600"/>
                    <a:pt x="1171" y="597"/>
                  </a:cubicBezTo>
                  <a:cubicBezTo>
                    <a:pt x="1178" y="595"/>
                    <a:pt x="1183" y="593"/>
                    <a:pt x="1188" y="593"/>
                  </a:cubicBezTo>
                  <a:cubicBezTo>
                    <a:pt x="1195" y="592"/>
                    <a:pt x="1200" y="592"/>
                    <a:pt x="1207" y="589"/>
                  </a:cubicBezTo>
                  <a:cubicBezTo>
                    <a:pt x="1214" y="588"/>
                    <a:pt x="1219" y="588"/>
                    <a:pt x="1226" y="587"/>
                  </a:cubicBezTo>
                  <a:lnTo>
                    <a:pt x="1236" y="586"/>
                  </a:lnTo>
                  <a:lnTo>
                    <a:pt x="1244" y="586"/>
                  </a:lnTo>
                  <a:cubicBezTo>
                    <a:pt x="1257" y="586"/>
                    <a:pt x="1269" y="584"/>
                    <a:pt x="1282" y="583"/>
                  </a:cubicBezTo>
                  <a:cubicBezTo>
                    <a:pt x="1295" y="583"/>
                    <a:pt x="1307" y="584"/>
                    <a:pt x="1319" y="584"/>
                  </a:cubicBezTo>
                  <a:cubicBezTo>
                    <a:pt x="1332" y="584"/>
                    <a:pt x="1345" y="587"/>
                    <a:pt x="1357" y="588"/>
                  </a:cubicBezTo>
                  <a:cubicBezTo>
                    <a:pt x="1364" y="591"/>
                    <a:pt x="1370" y="591"/>
                    <a:pt x="1376" y="592"/>
                  </a:cubicBezTo>
                  <a:cubicBezTo>
                    <a:pt x="1383" y="593"/>
                    <a:pt x="1389" y="594"/>
                    <a:pt x="1395" y="595"/>
                  </a:cubicBezTo>
                  <a:cubicBezTo>
                    <a:pt x="1499" y="615"/>
                    <a:pt x="1607" y="674"/>
                    <a:pt x="1692" y="760"/>
                  </a:cubicBezTo>
                  <a:cubicBezTo>
                    <a:pt x="1733" y="803"/>
                    <a:pt x="1769" y="852"/>
                    <a:pt x="1795" y="904"/>
                  </a:cubicBezTo>
                  <a:cubicBezTo>
                    <a:pt x="1797" y="911"/>
                    <a:pt x="1801" y="917"/>
                    <a:pt x="1805" y="925"/>
                  </a:cubicBezTo>
                  <a:lnTo>
                    <a:pt x="1808" y="933"/>
                  </a:lnTo>
                  <a:cubicBezTo>
                    <a:pt x="1810" y="936"/>
                    <a:pt x="1811" y="941"/>
                    <a:pt x="1811" y="943"/>
                  </a:cubicBezTo>
                  <a:cubicBezTo>
                    <a:pt x="1813" y="949"/>
                    <a:pt x="1816" y="957"/>
                    <a:pt x="1818" y="963"/>
                  </a:cubicBezTo>
                  <a:lnTo>
                    <a:pt x="1822" y="973"/>
                  </a:lnTo>
                  <a:cubicBezTo>
                    <a:pt x="1823" y="975"/>
                    <a:pt x="1823" y="979"/>
                    <a:pt x="1824" y="982"/>
                  </a:cubicBezTo>
                  <a:lnTo>
                    <a:pt x="1829" y="1002"/>
                  </a:lnTo>
                  <a:cubicBezTo>
                    <a:pt x="1830" y="1008"/>
                    <a:pt x="1833" y="1016"/>
                    <a:pt x="1833" y="1023"/>
                  </a:cubicBezTo>
                  <a:lnTo>
                    <a:pt x="1835" y="1046"/>
                  </a:lnTo>
                  <a:lnTo>
                    <a:pt x="1837" y="1057"/>
                  </a:lnTo>
                  <a:lnTo>
                    <a:pt x="1837" y="1070"/>
                  </a:lnTo>
                  <a:cubicBezTo>
                    <a:pt x="1842" y="1131"/>
                    <a:pt x="1837" y="1199"/>
                    <a:pt x="1822" y="1271"/>
                  </a:cubicBezTo>
                  <a:cubicBezTo>
                    <a:pt x="1807" y="1344"/>
                    <a:pt x="1780" y="1421"/>
                    <a:pt x="1747" y="1500"/>
                  </a:cubicBezTo>
                  <a:cubicBezTo>
                    <a:pt x="1706" y="1593"/>
                    <a:pt x="1657" y="1688"/>
                    <a:pt x="1601" y="1787"/>
                  </a:cubicBezTo>
                  <a:cubicBezTo>
                    <a:pt x="1586" y="1813"/>
                    <a:pt x="1572" y="1838"/>
                    <a:pt x="1556" y="1862"/>
                  </a:cubicBezTo>
                  <a:cubicBezTo>
                    <a:pt x="1542" y="1888"/>
                    <a:pt x="1526" y="1914"/>
                    <a:pt x="1511" y="1940"/>
                  </a:cubicBezTo>
                  <a:lnTo>
                    <a:pt x="1488" y="1978"/>
                  </a:lnTo>
                  <a:lnTo>
                    <a:pt x="1463" y="2016"/>
                  </a:lnTo>
                  <a:cubicBezTo>
                    <a:pt x="1447" y="2042"/>
                    <a:pt x="1432" y="2067"/>
                    <a:pt x="1416" y="2092"/>
                  </a:cubicBezTo>
                  <a:cubicBezTo>
                    <a:pt x="1289" y="2298"/>
                    <a:pt x="1151" y="2501"/>
                    <a:pt x="1002" y="2698"/>
                  </a:cubicBezTo>
                  <a:cubicBezTo>
                    <a:pt x="967" y="2748"/>
                    <a:pt x="927" y="2796"/>
                    <a:pt x="890" y="2844"/>
                  </a:cubicBezTo>
                  <a:cubicBezTo>
                    <a:pt x="852" y="2893"/>
                    <a:pt x="812" y="2941"/>
                    <a:pt x="774" y="2988"/>
                  </a:cubicBezTo>
                  <a:cubicBezTo>
                    <a:pt x="694" y="3082"/>
                    <a:pt x="614" y="3176"/>
                    <a:pt x="529" y="3264"/>
                  </a:cubicBezTo>
                  <a:cubicBezTo>
                    <a:pt x="361" y="3445"/>
                    <a:pt x="185" y="3612"/>
                    <a:pt x="2" y="3763"/>
                  </a:cubicBezTo>
                  <a:lnTo>
                    <a:pt x="16" y="3778"/>
                  </a:lnTo>
                  <a:cubicBezTo>
                    <a:pt x="11" y="3783"/>
                    <a:pt x="6" y="3789"/>
                    <a:pt x="0" y="3793"/>
                  </a:cubicBezTo>
                  <a:lnTo>
                    <a:pt x="190" y="4009"/>
                  </a:lnTo>
                  <a:cubicBezTo>
                    <a:pt x="197" y="4004"/>
                    <a:pt x="202" y="3999"/>
                    <a:pt x="207" y="3996"/>
                  </a:cubicBezTo>
                  <a:lnTo>
                    <a:pt x="220" y="4009"/>
                  </a:lnTo>
                  <a:cubicBezTo>
                    <a:pt x="229" y="3999"/>
                    <a:pt x="238" y="3991"/>
                    <a:pt x="247" y="3981"/>
                  </a:cubicBezTo>
                  <a:cubicBezTo>
                    <a:pt x="267" y="3959"/>
                    <a:pt x="288" y="3939"/>
                    <a:pt x="312" y="3921"/>
                  </a:cubicBezTo>
                  <a:cubicBezTo>
                    <a:pt x="355" y="3888"/>
                    <a:pt x="398" y="3855"/>
                    <a:pt x="438" y="3825"/>
                  </a:cubicBezTo>
                  <a:cubicBezTo>
                    <a:pt x="522" y="3771"/>
                    <a:pt x="610" y="3729"/>
                    <a:pt x="702" y="3698"/>
                  </a:cubicBezTo>
                  <a:cubicBezTo>
                    <a:pt x="824" y="3658"/>
                    <a:pt x="949" y="3638"/>
                    <a:pt x="1071" y="3638"/>
                  </a:cubicBezTo>
                  <a:cubicBezTo>
                    <a:pt x="1118" y="3638"/>
                    <a:pt x="1164" y="3641"/>
                    <a:pt x="1209" y="3647"/>
                  </a:cubicBezTo>
                  <a:cubicBezTo>
                    <a:pt x="1372" y="3666"/>
                    <a:pt x="1531" y="3723"/>
                    <a:pt x="1681" y="3777"/>
                  </a:cubicBezTo>
                  <a:cubicBezTo>
                    <a:pt x="1832" y="3832"/>
                    <a:pt x="1977" y="3886"/>
                    <a:pt x="2116" y="3921"/>
                  </a:cubicBezTo>
                  <a:cubicBezTo>
                    <a:pt x="2186" y="3938"/>
                    <a:pt x="2254" y="3950"/>
                    <a:pt x="2318" y="3955"/>
                  </a:cubicBezTo>
                  <a:cubicBezTo>
                    <a:pt x="2362" y="3959"/>
                    <a:pt x="2405" y="3961"/>
                    <a:pt x="2446" y="3961"/>
                  </a:cubicBezTo>
                  <a:cubicBezTo>
                    <a:pt x="2465" y="3961"/>
                    <a:pt x="2484" y="3961"/>
                    <a:pt x="2503" y="3959"/>
                  </a:cubicBezTo>
                  <a:cubicBezTo>
                    <a:pt x="2618" y="3953"/>
                    <a:pt x="2716" y="3927"/>
                    <a:pt x="2790" y="3895"/>
                  </a:cubicBezTo>
                  <a:cubicBezTo>
                    <a:pt x="2864" y="3862"/>
                    <a:pt x="2913" y="3822"/>
                    <a:pt x="2945" y="3793"/>
                  </a:cubicBezTo>
                  <a:cubicBezTo>
                    <a:pt x="2973" y="3762"/>
                    <a:pt x="2984" y="3743"/>
                    <a:pt x="2979" y="3736"/>
                  </a:cubicBezTo>
                  <a:cubicBezTo>
                    <a:pt x="2952" y="3711"/>
                    <a:pt x="2925" y="3695"/>
                    <a:pt x="2901" y="3690"/>
                  </a:cubicBezTo>
                  <a:cubicBezTo>
                    <a:pt x="2893" y="3688"/>
                    <a:pt x="2887" y="3686"/>
                    <a:pt x="2881" y="3686"/>
                  </a:cubicBezTo>
                  <a:lnTo>
                    <a:pt x="2862" y="3686"/>
                  </a:lnTo>
                  <a:cubicBezTo>
                    <a:pt x="2849" y="3686"/>
                    <a:pt x="2837" y="3690"/>
                    <a:pt x="2823" y="3693"/>
                  </a:cubicBezTo>
                  <a:cubicBezTo>
                    <a:pt x="2810" y="3696"/>
                    <a:pt x="2795" y="3702"/>
                    <a:pt x="2780" y="3707"/>
                  </a:cubicBezTo>
                  <a:cubicBezTo>
                    <a:pt x="2773" y="3709"/>
                    <a:pt x="2764" y="3712"/>
                    <a:pt x="2758" y="3714"/>
                  </a:cubicBezTo>
                  <a:cubicBezTo>
                    <a:pt x="2749" y="3718"/>
                    <a:pt x="2742" y="3722"/>
                    <a:pt x="2733" y="3723"/>
                  </a:cubicBezTo>
                  <a:cubicBezTo>
                    <a:pt x="2716" y="3728"/>
                    <a:pt x="2699" y="3734"/>
                    <a:pt x="2679" y="3738"/>
                  </a:cubicBezTo>
                  <a:cubicBezTo>
                    <a:pt x="2671" y="3739"/>
                    <a:pt x="2661" y="3743"/>
                    <a:pt x="2650" y="3745"/>
                  </a:cubicBezTo>
                  <a:cubicBezTo>
                    <a:pt x="2640" y="3746"/>
                    <a:pt x="2630" y="3747"/>
                    <a:pt x="2619" y="3749"/>
                  </a:cubicBezTo>
                  <a:cubicBezTo>
                    <a:pt x="2693" y="3725"/>
                    <a:pt x="2747" y="3688"/>
                    <a:pt x="2771" y="3649"/>
                  </a:cubicBezTo>
                  <a:cubicBezTo>
                    <a:pt x="2776" y="3639"/>
                    <a:pt x="2781" y="3631"/>
                    <a:pt x="2786" y="3621"/>
                  </a:cubicBezTo>
                  <a:cubicBezTo>
                    <a:pt x="2789" y="3611"/>
                    <a:pt x="2790" y="3602"/>
                    <a:pt x="2790" y="3594"/>
                  </a:cubicBezTo>
                  <a:cubicBezTo>
                    <a:pt x="2790" y="3577"/>
                    <a:pt x="2785" y="3562"/>
                    <a:pt x="2774" y="3547"/>
                  </a:cubicBezTo>
                  <a:cubicBezTo>
                    <a:pt x="2773" y="3546"/>
                    <a:pt x="2772" y="3545"/>
                    <a:pt x="2769" y="3545"/>
                  </a:cubicBezTo>
                  <a:cubicBezTo>
                    <a:pt x="2767" y="3545"/>
                    <a:pt x="2764" y="3546"/>
                    <a:pt x="2760" y="3547"/>
                  </a:cubicBezTo>
                  <a:cubicBezTo>
                    <a:pt x="2753" y="3548"/>
                    <a:pt x="2746" y="3555"/>
                    <a:pt x="2733" y="3561"/>
                  </a:cubicBezTo>
                  <a:cubicBezTo>
                    <a:pt x="2710" y="3574"/>
                    <a:pt x="2677" y="3593"/>
                    <a:pt x="2620" y="3609"/>
                  </a:cubicBezTo>
                  <a:cubicBezTo>
                    <a:pt x="2571" y="3623"/>
                    <a:pt x="2505" y="3634"/>
                    <a:pt x="2425" y="3634"/>
                  </a:cubicBezTo>
                  <a:cubicBezTo>
                    <a:pt x="2414" y="3634"/>
                    <a:pt x="2404" y="3634"/>
                    <a:pt x="2394" y="3634"/>
                  </a:cubicBezTo>
                  <a:cubicBezTo>
                    <a:pt x="2346" y="3633"/>
                    <a:pt x="2297" y="3628"/>
                    <a:pt x="2244" y="3621"/>
                  </a:cubicBezTo>
                  <a:cubicBezTo>
                    <a:pt x="2231" y="3620"/>
                    <a:pt x="2217" y="3617"/>
                    <a:pt x="2206" y="3615"/>
                  </a:cubicBezTo>
                  <a:lnTo>
                    <a:pt x="2166" y="3606"/>
                  </a:lnTo>
                  <a:cubicBezTo>
                    <a:pt x="2137" y="3599"/>
                    <a:pt x="2108" y="3593"/>
                    <a:pt x="2078" y="3584"/>
                  </a:cubicBezTo>
                  <a:cubicBezTo>
                    <a:pt x="1960" y="3552"/>
                    <a:pt x="1830" y="3508"/>
                    <a:pt x="1694" y="3466"/>
                  </a:cubicBezTo>
                  <a:cubicBezTo>
                    <a:pt x="1559" y="3424"/>
                    <a:pt x="1414" y="3387"/>
                    <a:pt x="1271" y="3371"/>
                  </a:cubicBezTo>
                  <a:cubicBezTo>
                    <a:pt x="1220" y="3365"/>
                    <a:pt x="1170" y="3362"/>
                    <a:pt x="1121" y="3362"/>
                  </a:cubicBezTo>
                  <a:cubicBezTo>
                    <a:pt x="1080" y="3362"/>
                    <a:pt x="1040" y="3364"/>
                    <a:pt x="1001" y="3367"/>
                  </a:cubicBezTo>
                  <a:cubicBezTo>
                    <a:pt x="1136" y="3247"/>
                    <a:pt x="1261" y="3127"/>
                    <a:pt x="1379" y="3008"/>
                  </a:cubicBezTo>
                  <a:cubicBezTo>
                    <a:pt x="1544" y="2841"/>
                    <a:pt x="1693" y="2676"/>
                    <a:pt x="1825" y="2511"/>
                  </a:cubicBezTo>
                  <a:cubicBezTo>
                    <a:pt x="1860" y="2470"/>
                    <a:pt x="1892" y="2430"/>
                    <a:pt x="1922" y="2390"/>
                  </a:cubicBezTo>
                  <a:cubicBezTo>
                    <a:pt x="1953" y="2348"/>
                    <a:pt x="1984" y="2309"/>
                    <a:pt x="2012" y="2267"/>
                  </a:cubicBezTo>
                  <a:cubicBezTo>
                    <a:pt x="2027" y="2247"/>
                    <a:pt x="2041" y="2227"/>
                    <a:pt x="2055" y="2206"/>
                  </a:cubicBezTo>
                  <a:cubicBezTo>
                    <a:pt x="2070" y="2187"/>
                    <a:pt x="2084" y="2166"/>
                    <a:pt x="2097" y="2145"/>
                  </a:cubicBezTo>
                  <a:cubicBezTo>
                    <a:pt x="2125" y="2103"/>
                    <a:pt x="2151" y="2061"/>
                    <a:pt x="2177" y="2018"/>
                  </a:cubicBezTo>
                  <a:cubicBezTo>
                    <a:pt x="2286" y="1833"/>
                    <a:pt x="2380" y="1639"/>
                    <a:pt x="2430" y="1426"/>
                  </a:cubicBezTo>
                  <a:cubicBezTo>
                    <a:pt x="2456" y="1320"/>
                    <a:pt x="2468" y="1210"/>
                    <a:pt x="2467" y="1100"/>
                  </a:cubicBezTo>
                  <a:cubicBezTo>
                    <a:pt x="2467" y="1087"/>
                    <a:pt x="2467" y="1073"/>
                    <a:pt x="2466" y="1059"/>
                  </a:cubicBezTo>
                  <a:cubicBezTo>
                    <a:pt x="2463" y="1045"/>
                    <a:pt x="2462" y="1032"/>
                    <a:pt x="2461" y="1017"/>
                  </a:cubicBezTo>
                  <a:lnTo>
                    <a:pt x="2457" y="976"/>
                  </a:lnTo>
                  <a:cubicBezTo>
                    <a:pt x="2456" y="963"/>
                    <a:pt x="2453" y="949"/>
                    <a:pt x="2450" y="936"/>
                  </a:cubicBezTo>
                  <a:cubicBezTo>
                    <a:pt x="2447" y="922"/>
                    <a:pt x="2446" y="910"/>
                    <a:pt x="2444" y="896"/>
                  </a:cubicBezTo>
                  <a:lnTo>
                    <a:pt x="2440" y="876"/>
                  </a:lnTo>
                  <a:lnTo>
                    <a:pt x="2434" y="856"/>
                  </a:lnTo>
                  <a:cubicBezTo>
                    <a:pt x="2428" y="829"/>
                    <a:pt x="2419" y="802"/>
                    <a:pt x="2413" y="775"/>
                  </a:cubicBezTo>
                  <a:cubicBezTo>
                    <a:pt x="2377" y="672"/>
                    <a:pt x="2329" y="578"/>
                    <a:pt x="2273" y="496"/>
                  </a:cubicBezTo>
                  <a:cubicBezTo>
                    <a:pt x="2243" y="457"/>
                    <a:pt x="2215" y="417"/>
                    <a:pt x="2182" y="383"/>
                  </a:cubicBezTo>
                  <a:cubicBezTo>
                    <a:pt x="2173" y="374"/>
                    <a:pt x="2166" y="366"/>
                    <a:pt x="2157" y="357"/>
                  </a:cubicBezTo>
                  <a:cubicBezTo>
                    <a:pt x="2150" y="350"/>
                    <a:pt x="2141" y="340"/>
                    <a:pt x="2134" y="332"/>
                  </a:cubicBezTo>
                  <a:cubicBezTo>
                    <a:pt x="2116" y="316"/>
                    <a:pt x="2100" y="302"/>
                    <a:pt x="2082" y="285"/>
                  </a:cubicBezTo>
                  <a:lnTo>
                    <a:pt x="2070" y="273"/>
                  </a:lnTo>
                  <a:lnTo>
                    <a:pt x="2057" y="262"/>
                  </a:lnTo>
                  <a:cubicBezTo>
                    <a:pt x="2048" y="255"/>
                    <a:pt x="2039" y="249"/>
                    <a:pt x="2030" y="242"/>
                  </a:cubicBezTo>
                  <a:cubicBezTo>
                    <a:pt x="2021" y="235"/>
                    <a:pt x="2012" y="229"/>
                    <a:pt x="2004" y="222"/>
                  </a:cubicBezTo>
                  <a:cubicBezTo>
                    <a:pt x="1995" y="216"/>
                    <a:pt x="1985" y="208"/>
                    <a:pt x="1977" y="203"/>
                  </a:cubicBezTo>
                  <a:cubicBezTo>
                    <a:pt x="1940" y="179"/>
                    <a:pt x="1904" y="154"/>
                    <a:pt x="1866" y="136"/>
                  </a:cubicBezTo>
                  <a:cubicBezTo>
                    <a:pt x="1848" y="126"/>
                    <a:pt x="1829" y="116"/>
                    <a:pt x="1810" y="107"/>
                  </a:cubicBezTo>
                  <a:cubicBezTo>
                    <a:pt x="1791" y="99"/>
                    <a:pt x="1770" y="91"/>
                    <a:pt x="1752" y="82"/>
                  </a:cubicBezTo>
                  <a:lnTo>
                    <a:pt x="1724" y="71"/>
                  </a:lnTo>
                  <a:cubicBezTo>
                    <a:pt x="1715" y="66"/>
                    <a:pt x="1705" y="64"/>
                    <a:pt x="1694" y="61"/>
                  </a:cubicBezTo>
                  <a:cubicBezTo>
                    <a:pt x="1676" y="54"/>
                    <a:pt x="1656" y="49"/>
                    <a:pt x="1636" y="43"/>
                  </a:cubicBezTo>
                  <a:cubicBezTo>
                    <a:pt x="1539" y="13"/>
                    <a:pt x="1441"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2"/>
            <p:cNvSpPr/>
            <p:nvPr/>
          </p:nvSpPr>
          <p:spPr>
            <a:xfrm>
              <a:off x="4513175" y="2600425"/>
              <a:ext cx="67800" cy="51050"/>
            </a:xfrm>
            <a:custGeom>
              <a:avLst/>
              <a:gdLst/>
              <a:ahLst/>
              <a:cxnLst/>
              <a:rect l="l" t="t" r="r" b="b"/>
              <a:pathLst>
                <a:path w="2712" h="2042" extrusionOk="0">
                  <a:moveTo>
                    <a:pt x="1596" y="319"/>
                  </a:moveTo>
                  <a:cubicBezTo>
                    <a:pt x="1598" y="322"/>
                    <a:pt x="1600" y="325"/>
                    <a:pt x="1602" y="327"/>
                  </a:cubicBezTo>
                  <a:cubicBezTo>
                    <a:pt x="1609" y="337"/>
                    <a:pt x="1614" y="343"/>
                    <a:pt x="1621" y="348"/>
                  </a:cubicBezTo>
                  <a:cubicBezTo>
                    <a:pt x="1627" y="356"/>
                    <a:pt x="1633" y="359"/>
                    <a:pt x="1639" y="362"/>
                  </a:cubicBezTo>
                  <a:cubicBezTo>
                    <a:pt x="1644" y="365"/>
                    <a:pt x="1652" y="368"/>
                    <a:pt x="1658" y="370"/>
                  </a:cubicBezTo>
                  <a:cubicBezTo>
                    <a:pt x="1663" y="372"/>
                    <a:pt x="1665" y="372"/>
                    <a:pt x="1669" y="373"/>
                  </a:cubicBezTo>
                  <a:cubicBezTo>
                    <a:pt x="1673" y="374"/>
                    <a:pt x="1676" y="374"/>
                    <a:pt x="1680" y="375"/>
                  </a:cubicBezTo>
                  <a:cubicBezTo>
                    <a:pt x="1684" y="377"/>
                    <a:pt x="1687" y="377"/>
                    <a:pt x="1692" y="379"/>
                  </a:cubicBezTo>
                  <a:cubicBezTo>
                    <a:pt x="1696" y="380"/>
                    <a:pt x="1700" y="381"/>
                    <a:pt x="1704" y="381"/>
                  </a:cubicBezTo>
                  <a:cubicBezTo>
                    <a:pt x="1712" y="383"/>
                    <a:pt x="1722" y="386"/>
                    <a:pt x="1729" y="390"/>
                  </a:cubicBezTo>
                  <a:cubicBezTo>
                    <a:pt x="1728" y="390"/>
                    <a:pt x="1727" y="390"/>
                    <a:pt x="1725" y="390"/>
                  </a:cubicBezTo>
                  <a:cubicBezTo>
                    <a:pt x="1691" y="390"/>
                    <a:pt x="1663" y="403"/>
                    <a:pt x="1652" y="427"/>
                  </a:cubicBezTo>
                  <a:cubicBezTo>
                    <a:pt x="1638" y="450"/>
                    <a:pt x="1639" y="479"/>
                    <a:pt x="1647" y="514"/>
                  </a:cubicBezTo>
                  <a:cubicBezTo>
                    <a:pt x="1647" y="518"/>
                    <a:pt x="1648" y="519"/>
                    <a:pt x="1649" y="520"/>
                  </a:cubicBezTo>
                  <a:cubicBezTo>
                    <a:pt x="1650" y="522"/>
                    <a:pt x="1650" y="523"/>
                    <a:pt x="1651" y="523"/>
                  </a:cubicBezTo>
                  <a:cubicBezTo>
                    <a:pt x="1651" y="523"/>
                    <a:pt x="1651" y="523"/>
                    <a:pt x="1652" y="522"/>
                  </a:cubicBezTo>
                  <a:cubicBezTo>
                    <a:pt x="1654" y="522"/>
                    <a:pt x="1660" y="518"/>
                    <a:pt x="1676" y="517"/>
                  </a:cubicBezTo>
                  <a:cubicBezTo>
                    <a:pt x="1678" y="517"/>
                    <a:pt x="1681" y="517"/>
                    <a:pt x="1684" y="517"/>
                  </a:cubicBezTo>
                  <a:cubicBezTo>
                    <a:pt x="1699" y="517"/>
                    <a:pt x="1722" y="521"/>
                    <a:pt x="1747" y="533"/>
                  </a:cubicBezTo>
                  <a:cubicBezTo>
                    <a:pt x="1752" y="535"/>
                    <a:pt x="1757" y="539"/>
                    <a:pt x="1762" y="541"/>
                  </a:cubicBezTo>
                  <a:cubicBezTo>
                    <a:pt x="1755" y="551"/>
                    <a:pt x="1749" y="563"/>
                    <a:pt x="1741" y="576"/>
                  </a:cubicBezTo>
                  <a:cubicBezTo>
                    <a:pt x="1734" y="592"/>
                    <a:pt x="1727" y="608"/>
                    <a:pt x="1720" y="626"/>
                  </a:cubicBezTo>
                  <a:cubicBezTo>
                    <a:pt x="1708" y="660"/>
                    <a:pt x="1695" y="700"/>
                    <a:pt x="1690" y="739"/>
                  </a:cubicBezTo>
                  <a:cubicBezTo>
                    <a:pt x="1685" y="760"/>
                    <a:pt x="1682" y="781"/>
                    <a:pt x="1680" y="803"/>
                  </a:cubicBezTo>
                  <a:cubicBezTo>
                    <a:pt x="1679" y="814"/>
                    <a:pt x="1677" y="824"/>
                    <a:pt x="1677" y="835"/>
                  </a:cubicBezTo>
                  <a:cubicBezTo>
                    <a:pt x="1677" y="846"/>
                    <a:pt x="1677" y="857"/>
                    <a:pt x="1676" y="868"/>
                  </a:cubicBezTo>
                  <a:cubicBezTo>
                    <a:pt x="1676" y="912"/>
                    <a:pt x="1676" y="960"/>
                    <a:pt x="1684" y="1006"/>
                  </a:cubicBezTo>
                  <a:cubicBezTo>
                    <a:pt x="1687" y="1033"/>
                    <a:pt x="1693" y="1061"/>
                    <a:pt x="1701" y="1088"/>
                  </a:cubicBezTo>
                  <a:cubicBezTo>
                    <a:pt x="1711" y="1114"/>
                    <a:pt x="1722" y="1141"/>
                    <a:pt x="1733" y="1168"/>
                  </a:cubicBezTo>
                  <a:cubicBezTo>
                    <a:pt x="1738" y="1181"/>
                    <a:pt x="1744" y="1195"/>
                    <a:pt x="1751" y="1207"/>
                  </a:cubicBezTo>
                  <a:lnTo>
                    <a:pt x="1771" y="1243"/>
                  </a:lnTo>
                  <a:cubicBezTo>
                    <a:pt x="1668" y="1393"/>
                    <a:pt x="1534" y="1502"/>
                    <a:pt x="1395" y="1561"/>
                  </a:cubicBezTo>
                  <a:cubicBezTo>
                    <a:pt x="1324" y="1591"/>
                    <a:pt x="1251" y="1609"/>
                    <a:pt x="1185" y="1614"/>
                  </a:cubicBezTo>
                  <a:cubicBezTo>
                    <a:pt x="1172" y="1615"/>
                    <a:pt x="1160" y="1615"/>
                    <a:pt x="1148" y="1615"/>
                  </a:cubicBezTo>
                  <a:cubicBezTo>
                    <a:pt x="1094" y="1615"/>
                    <a:pt x="1041" y="1608"/>
                    <a:pt x="992" y="1595"/>
                  </a:cubicBezTo>
                  <a:cubicBezTo>
                    <a:pt x="873" y="1562"/>
                    <a:pt x="777" y="1497"/>
                    <a:pt x="718" y="1428"/>
                  </a:cubicBezTo>
                  <a:cubicBezTo>
                    <a:pt x="688" y="1394"/>
                    <a:pt x="670" y="1358"/>
                    <a:pt x="655" y="1325"/>
                  </a:cubicBezTo>
                  <a:cubicBezTo>
                    <a:pt x="654" y="1321"/>
                    <a:pt x="652" y="1317"/>
                    <a:pt x="650" y="1313"/>
                  </a:cubicBezTo>
                  <a:lnTo>
                    <a:pt x="648" y="1308"/>
                  </a:lnTo>
                  <a:lnTo>
                    <a:pt x="645" y="1301"/>
                  </a:lnTo>
                  <a:cubicBezTo>
                    <a:pt x="643" y="1293"/>
                    <a:pt x="640" y="1283"/>
                    <a:pt x="638" y="1275"/>
                  </a:cubicBezTo>
                  <a:cubicBezTo>
                    <a:pt x="635" y="1267"/>
                    <a:pt x="634" y="1258"/>
                    <a:pt x="633" y="1250"/>
                  </a:cubicBezTo>
                  <a:cubicBezTo>
                    <a:pt x="631" y="1245"/>
                    <a:pt x="629" y="1242"/>
                    <a:pt x="629" y="1238"/>
                  </a:cubicBezTo>
                  <a:cubicBezTo>
                    <a:pt x="629" y="1234"/>
                    <a:pt x="628" y="1229"/>
                    <a:pt x="628" y="1224"/>
                  </a:cubicBezTo>
                  <a:cubicBezTo>
                    <a:pt x="622" y="1194"/>
                    <a:pt x="622" y="1162"/>
                    <a:pt x="623" y="1129"/>
                  </a:cubicBezTo>
                  <a:cubicBezTo>
                    <a:pt x="627" y="1097"/>
                    <a:pt x="629" y="1065"/>
                    <a:pt x="639" y="1033"/>
                  </a:cubicBezTo>
                  <a:cubicBezTo>
                    <a:pt x="655" y="969"/>
                    <a:pt x="683" y="910"/>
                    <a:pt x="715" y="861"/>
                  </a:cubicBezTo>
                  <a:cubicBezTo>
                    <a:pt x="747" y="810"/>
                    <a:pt x="786" y="767"/>
                    <a:pt x="822" y="735"/>
                  </a:cubicBezTo>
                  <a:cubicBezTo>
                    <a:pt x="826" y="732"/>
                    <a:pt x="831" y="728"/>
                    <a:pt x="836" y="723"/>
                  </a:cubicBezTo>
                  <a:lnTo>
                    <a:pt x="852" y="712"/>
                  </a:lnTo>
                  <a:cubicBezTo>
                    <a:pt x="862" y="703"/>
                    <a:pt x="871" y="695"/>
                    <a:pt x="882" y="687"/>
                  </a:cubicBezTo>
                  <a:cubicBezTo>
                    <a:pt x="893" y="680"/>
                    <a:pt x="902" y="673"/>
                    <a:pt x="913" y="665"/>
                  </a:cubicBezTo>
                  <a:cubicBezTo>
                    <a:pt x="924" y="659"/>
                    <a:pt x="934" y="652"/>
                    <a:pt x="944" y="646"/>
                  </a:cubicBezTo>
                  <a:cubicBezTo>
                    <a:pt x="955" y="638"/>
                    <a:pt x="966" y="633"/>
                    <a:pt x="976" y="628"/>
                  </a:cubicBezTo>
                  <a:cubicBezTo>
                    <a:pt x="982" y="626"/>
                    <a:pt x="987" y="622"/>
                    <a:pt x="991" y="620"/>
                  </a:cubicBezTo>
                  <a:lnTo>
                    <a:pt x="1007" y="612"/>
                  </a:lnTo>
                  <a:cubicBezTo>
                    <a:pt x="1018" y="606"/>
                    <a:pt x="1027" y="601"/>
                    <a:pt x="1038" y="598"/>
                  </a:cubicBezTo>
                  <a:cubicBezTo>
                    <a:pt x="1048" y="593"/>
                    <a:pt x="1058" y="588"/>
                    <a:pt x="1069" y="584"/>
                  </a:cubicBezTo>
                  <a:cubicBezTo>
                    <a:pt x="1078" y="578"/>
                    <a:pt x="1089" y="576"/>
                    <a:pt x="1099" y="572"/>
                  </a:cubicBezTo>
                  <a:cubicBezTo>
                    <a:pt x="1107" y="568"/>
                    <a:pt x="1118" y="563"/>
                    <a:pt x="1128" y="560"/>
                  </a:cubicBezTo>
                  <a:cubicBezTo>
                    <a:pt x="1148" y="553"/>
                    <a:pt x="1166" y="546"/>
                    <a:pt x="1185" y="540"/>
                  </a:cubicBezTo>
                  <a:cubicBezTo>
                    <a:pt x="1258" y="514"/>
                    <a:pt x="1321" y="497"/>
                    <a:pt x="1374" y="479"/>
                  </a:cubicBezTo>
                  <a:cubicBezTo>
                    <a:pt x="1480" y="444"/>
                    <a:pt x="1541" y="413"/>
                    <a:pt x="1575" y="363"/>
                  </a:cubicBezTo>
                  <a:cubicBezTo>
                    <a:pt x="1584" y="351"/>
                    <a:pt x="1592" y="336"/>
                    <a:pt x="1596" y="319"/>
                  </a:cubicBezTo>
                  <a:close/>
                  <a:moveTo>
                    <a:pt x="1194" y="1"/>
                  </a:moveTo>
                  <a:cubicBezTo>
                    <a:pt x="1142" y="1"/>
                    <a:pt x="1086" y="4"/>
                    <a:pt x="1025" y="13"/>
                  </a:cubicBezTo>
                  <a:cubicBezTo>
                    <a:pt x="931" y="26"/>
                    <a:pt x="827" y="52"/>
                    <a:pt x="720" y="97"/>
                  </a:cubicBezTo>
                  <a:cubicBezTo>
                    <a:pt x="693" y="110"/>
                    <a:pt x="666" y="122"/>
                    <a:pt x="638" y="135"/>
                  </a:cubicBezTo>
                  <a:cubicBezTo>
                    <a:pt x="625" y="142"/>
                    <a:pt x="611" y="150"/>
                    <a:pt x="596" y="157"/>
                  </a:cubicBezTo>
                  <a:cubicBezTo>
                    <a:pt x="583" y="165"/>
                    <a:pt x="568" y="171"/>
                    <a:pt x="554" y="181"/>
                  </a:cubicBezTo>
                  <a:cubicBezTo>
                    <a:pt x="527" y="198"/>
                    <a:pt x="499" y="214"/>
                    <a:pt x="472" y="235"/>
                  </a:cubicBezTo>
                  <a:cubicBezTo>
                    <a:pt x="460" y="244"/>
                    <a:pt x="446" y="255"/>
                    <a:pt x="433" y="265"/>
                  </a:cubicBezTo>
                  <a:cubicBezTo>
                    <a:pt x="419" y="276"/>
                    <a:pt x="406" y="287"/>
                    <a:pt x="391" y="299"/>
                  </a:cubicBezTo>
                  <a:cubicBezTo>
                    <a:pt x="363" y="322"/>
                    <a:pt x="338" y="348"/>
                    <a:pt x="311" y="374"/>
                  </a:cubicBezTo>
                  <a:cubicBezTo>
                    <a:pt x="298" y="388"/>
                    <a:pt x="288" y="401"/>
                    <a:pt x="275" y="416"/>
                  </a:cubicBezTo>
                  <a:cubicBezTo>
                    <a:pt x="263" y="431"/>
                    <a:pt x="251" y="444"/>
                    <a:pt x="240" y="459"/>
                  </a:cubicBezTo>
                  <a:cubicBezTo>
                    <a:pt x="230" y="474"/>
                    <a:pt x="219" y="490"/>
                    <a:pt x="207" y="504"/>
                  </a:cubicBezTo>
                  <a:cubicBezTo>
                    <a:pt x="202" y="513"/>
                    <a:pt x="196" y="519"/>
                    <a:pt x="191" y="528"/>
                  </a:cubicBezTo>
                  <a:lnTo>
                    <a:pt x="176" y="551"/>
                  </a:lnTo>
                  <a:cubicBezTo>
                    <a:pt x="166" y="568"/>
                    <a:pt x="156" y="584"/>
                    <a:pt x="146" y="601"/>
                  </a:cubicBezTo>
                  <a:cubicBezTo>
                    <a:pt x="137" y="619"/>
                    <a:pt x="129" y="636"/>
                    <a:pt x="119" y="654"/>
                  </a:cubicBezTo>
                  <a:lnTo>
                    <a:pt x="106" y="680"/>
                  </a:lnTo>
                  <a:cubicBezTo>
                    <a:pt x="102" y="690"/>
                    <a:pt x="98" y="698"/>
                    <a:pt x="94" y="707"/>
                  </a:cubicBezTo>
                  <a:cubicBezTo>
                    <a:pt x="86" y="725"/>
                    <a:pt x="79" y="744"/>
                    <a:pt x="71" y="762"/>
                  </a:cubicBezTo>
                  <a:cubicBezTo>
                    <a:pt x="64" y="781"/>
                    <a:pt x="58" y="802"/>
                    <a:pt x="52" y="820"/>
                  </a:cubicBezTo>
                  <a:lnTo>
                    <a:pt x="43" y="850"/>
                  </a:lnTo>
                  <a:cubicBezTo>
                    <a:pt x="41" y="859"/>
                    <a:pt x="37" y="869"/>
                    <a:pt x="35" y="879"/>
                  </a:cubicBezTo>
                  <a:cubicBezTo>
                    <a:pt x="31" y="900"/>
                    <a:pt x="26" y="920"/>
                    <a:pt x="21" y="939"/>
                  </a:cubicBezTo>
                  <a:cubicBezTo>
                    <a:pt x="17" y="961"/>
                    <a:pt x="15" y="981"/>
                    <a:pt x="12" y="1003"/>
                  </a:cubicBezTo>
                  <a:lnTo>
                    <a:pt x="8" y="1035"/>
                  </a:lnTo>
                  <a:lnTo>
                    <a:pt x="5" y="1067"/>
                  </a:lnTo>
                  <a:cubicBezTo>
                    <a:pt x="4" y="1089"/>
                    <a:pt x="3" y="1110"/>
                    <a:pt x="3" y="1133"/>
                  </a:cubicBezTo>
                  <a:cubicBezTo>
                    <a:pt x="1" y="1236"/>
                    <a:pt x="20" y="1345"/>
                    <a:pt x="59" y="1450"/>
                  </a:cubicBezTo>
                  <a:cubicBezTo>
                    <a:pt x="69" y="1475"/>
                    <a:pt x="78" y="1502"/>
                    <a:pt x="91" y="1526"/>
                  </a:cubicBezTo>
                  <a:lnTo>
                    <a:pt x="110" y="1563"/>
                  </a:lnTo>
                  <a:cubicBezTo>
                    <a:pt x="117" y="1576"/>
                    <a:pt x="123" y="1588"/>
                    <a:pt x="132" y="1600"/>
                  </a:cubicBezTo>
                  <a:cubicBezTo>
                    <a:pt x="146" y="1625"/>
                    <a:pt x="162" y="1647"/>
                    <a:pt x="178" y="1670"/>
                  </a:cubicBezTo>
                  <a:cubicBezTo>
                    <a:pt x="196" y="1691"/>
                    <a:pt x="214" y="1713"/>
                    <a:pt x="232" y="1734"/>
                  </a:cubicBezTo>
                  <a:cubicBezTo>
                    <a:pt x="307" y="1816"/>
                    <a:pt x="396" y="1880"/>
                    <a:pt x="489" y="1929"/>
                  </a:cubicBezTo>
                  <a:cubicBezTo>
                    <a:pt x="581" y="1977"/>
                    <a:pt x="680" y="2008"/>
                    <a:pt x="778" y="2025"/>
                  </a:cubicBezTo>
                  <a:cubicBezTo>
                    <a:pt x="838" y="2037"/>
                    <a:pt x="898" y="2042"/>
                    <a:pt x="958" y="2042"/>
                  </a:cubicBezTo>
                  <a:cubicBezTo>
                    <a:pt x="996" y="2042"/>
                    <a:pt x="1033" y="2040"/>
                    <a:pt x="1070" y="2036"/>
                  </a:cubicBezTo>
                  <a:lnTo>
                    <a:pt x="1143" y="2027"/>
                  </a:lnTo>
                  <a:cubicBezTo>
                    <a:pt x="1166" y="2023"/>
                    <a:pt x="1190" y="2018"/>
                    <a:pt x="1214" y="2012"/>
                  </a:cubicBezTo>
                  <a:cubicBezTo>
                    <a:pt x="1236" y="2007"/>
                    <a:pt x="1261" y="1998"/>
                    <a:pt x="1284" y="1992"/>
                  </a:cubicBezTo>
                  <a:cubicBezTo>
                    <a:pt x="1295" y="1990"/>
                    <a:pt x="1306" y="1986"/>
                    <a:pt x="1317" y="1981"/>
                  </a:cubicBezTo>
                  <a:lnTo>
                    <a:pt x="1349" y="1969"/>
                  </a:lnTo>
                  <a:cubicBezTo>
                    <a:pt x="1521" y="1901"/>
                    <a:pt x="1665" y="1797"/>
                    <a:pt x="1782" y="1682"/>
                  </a:cubicBezTo>
                  <a:cubicBezTo>
                    <a:pt x="1831" y="1632"/>
                    <a:pt x="1878" y="1582"/>
                    <a:pt x="1917" y="1528"/>
                  </a:cubicBezTo>
                  <a:lnTo>
                    <a:pt x="1950" y="1483"/>
                  </a:lnTo>
                  <a:lnTo>
                    <a:pt x="1982" y="1524"/>
                  </a:lnTo>
                  <a:cubicBezTo>
                    <a:pt x="1999" y="1544"/>
                    <a:pt x="2017" y="1566"/>
                    <a:pt x="2031" y="1585"/>
                  </a:cubicBezTo>
                  <a:cubicBezTo>
                    <a:pt x="2138" y="1727"/>
                    <a:pt x="2254" y="1832"/>
                    <a:pt x="2346" y="1894"/>
                  </a:cubicBezTo>
                  <a:cubicBezTo>
                    <a:pt x="2363" y="1908"/>
                    <a:pt x="2384" y="1921"/>
                    <a:pt x="2404" y="1932"/>
                  </a:cubicBezTo>
                  <a:cubicBezTo>
                    <a:pt x="2424" y="1942"/>
                    <a:pt x="2442" y="1949"/>
                    <a:pt x="2458" y="1954"/>
                  </a:cubicBezTo>
                  <a:cubicBezTo>
                    <a:pt x="2472" y="1960"/>
                    <a:pt x="2485" y="1962"/>
                    <a:pt x="2495" y="1962"/>
                  </a:cubicBezTo>
                  <a:cubicBezTo>
                    <a:pt x="2506" y="1962"/>
                    <a:pt x="2515" y="1959"/>
                    <a:pt x="2521" y="1953"/>
                  </a:cubicBezTo>
                  <a:cubicBezTo>
                    <a:pt x="2630" y="1833"/>
                    <a:pt x="2591" y="1830"/>
                    <a:pt x="2569" y="1803"/>
                  </a:cubicBezTo>
                  <a:lnTo>
                    <a:pt x="2569" y="1803"/>
                  </a:lnTo>
                  <a:cubicBezTo>
                    <a:pt x="2574" y="1804"/>
                    <a:pt x="2579" y="1804"/>
                    <a:pt x="2583" y="1804"/>
                  </a:cubicBezTo>
                  <a:cubicBezTo>
                    <a:pt x="2620" y="1804"/>
                    <a:pt x="2661" y="1785"/>
                    <a:pt x="2702" y="1738"/>
                  </a:cubicBezTo>
                  <a:cubicBezTo>
                    <a:pt x="2711" y="1728"/>
                    <a:pt x="2698" y="1718"/>
                    <a:pt x="2669" y="1707"/>
                  </a:cubicBezTo>
                  <a:cubicBezTo>
                    <a:pt x="2663" y="1705"/>
                    <a:pt x="2655" y="1702"/>
                    <a:pt x="2646" y="1700"/>
                  </a:cubicBezTo>
                  <a:cubicBezTo>
                    <a:pt x="2641" y="1698"/>
                    <a:pt x="2636" y="1697"/>
                    <a:pt x="2632" y="1696"/>
                  </a:cubicBezTo>
                  <a:cubicBezTo>
                    <a:pt x="2628" y="1694"/>
                    <a:pt x="2623" y="1691"/>
                    <a:pt x="2619" y="1690"/>
                  </a:cubicBezTo>
                  <a:cubicBezTo>
                    <a:pt x="2598" y="1684"/>
                    <a:pt x="2577" y="1675"/>
                    <a:pt x="2555" y="1668"/>
                  </a:cubicBezTo>
                  <a:cubicBezTo>
                    <a:pt x="2550" y="1664"/>
                    <a:pt x="2544" y="1663"/>
                    <a:pt x="2538" y="1661"/>
                  </a:cubicBezTo>
                  <a:cubicBezTo>
                    <a:pt x="2533" y="1658"/>
                    <a:pt x="2528" y="1656"/>
                    <a:pt x="2522" y="1654"/>
                  </a:cubicBezTo>
                  <a:cubicBezTo>
                    <a:pt x="2511" y="1648"/>
                    <a:pt x="2500" y="1643"/>
                    <a:pt x="2489" y="1639"/>
                  </a:cubicBezTo>
                  <a:cubicBezTo>
                    <a:pt x="2465" y="1628"/>
                    <a:pt x="2443" y="1617"/>
                    <a:pt x="2424" y="1605"/>
                  </a:cubicBezTo>
                  <a:cubicBezTo>
                    <a:pt x="2385" y="1582"/>
                    <a:pt x="2350" y="1556"/>
                    <a:pt x="2338" y="1533"/>
                  </a:cubicBezTo>
                  <a:cubicBezTo>
                    <a:pt x="2330" y="1519"/>
                    <a:pt x="2323" y="1508"/>
                    <a:pt x="2318" y="1495"/>
                  </a:cubicBezTo>
                  <a:cubicBezTo>
                    <a:pt x="2315" y="1487"/>
                    <a:pt x="2312" y="1481"/>
                    <a:pt x="2308" y="1474"/>
                  </a:cubicBezTo>
                  <a:cubicBezTo>
                    <a:pt x="2306" y="1468"/>
                    <a:pt x="2303" y="1460"/>
                    <a:pt x="2302" y="1454"/>
                  </a:cubicBezTo>
                  <a:cubicBezTo>
                    <a:pt x="2292" y="1427"/>
                    <a:pt x="2286" y="1400"/>
                    <a:pt x="2280" y="1373"/>
                  </a:cubicBezTo>
                  <a:cubicBezTo>
                    <a:pt x="2276" y="1346"/>
                    <a:pt x="2274" y="1320"/>
                    <a:pt x="2272" y="1293"/>
                  </a:cubicBezTo>
                  <a:cubicBezTo>
                    <a:pt x="2271" y="1280"/>
                    <a:pt x="2271" y="1267"/>
                    <a:pt x="2272" y="1254"/>
                  </a:cubicBezTo>
                  <a:cubicBezTo>
                    <a:pt x="2274" y="1240"/>
                    <a:pt x="2274" y="1228"/>
                    <a:pt x="2275" y="1216"/>
                  </a:cubicBezTo>
                  <a:cubicBezTo>
                    <a:pt x="2276" y="1205"/>
                    <a:pt x="2276" y="1192"/>
                    <a:pt x="2277" y="1180"/>
                  </a:cubicBezTo>
                  <a:cubicBezTo>
                    <a:pt x="2279" y="1168"/>
                    <a:pt x="2280" y="1156"/>
                    <a:pt x="2283" y="1146"/>
                  </a:cubicBezTo>
                  <a:cubicBezTo>
                    <a:pt x="2286" y="1122"/>
                    <a:pt x="2290" y="1100"/>
                    <a:pt x="2292" y="1079"/>
                  </a:cubicBezTo>
                  <a:cubicBezTo>
                    <a:pt x="2295" y="1057"/>
                    <a:pt x="2299" y="1039"/>
                    <a:pt x="2301" y="1020"/>
                  </a:cubicBezTo>
                  <a:cubicBezTo>
                    <a:pt x="2302" y="1002"/>
                    <a:pt x="2302" y="984"/>
                    <a:pt x="2302" y="966"/>
                  </a:cubicBezTo>
                  <a:cubicBezTo>
                    <a:pt x="2302" y="952"/>
                    <a:pt x="2301" y="937"/>
                    <a:pt x="2301" y="922"/>
                  </a:cubicBezTo>
                  <a:cubicBezTo>
                    <a:pt x="2301" y="907"/>
                    <a:pt x="2299" y="894"/>
                    <a:pt x="2299" y="880"/>
                  </a:cubicBezTo>
                  <a:cubicBezTo>
                    <a:pt x="2301" y="853"/>
                    <a:pt x="2301" y="829"/>
                    <a:pt x="2301" y="805"/>
                  </a:cubicBezTo>
                  <a:cubicBezTo>
                    <a:pt x="2306" y="759"/>
                    <a:pt x="2306" y="719"/>
                    <a:pt x="2312" y="685"/>
                  </a:cubicBezTo>
                  <a:cubicBezTo>
                    <a:pt x="2313" y="667"/>
                    <a:pt x="2314" y="651"/>
                    <a:pt x="2314" y="637"/>
                  </a:cubicBezTo>
                  <a:cubicBezTo>
                    <a:pt x="2315" y="622"/>
                    <a:pt x="2317" y="609"/>
                    <a:pt x="2317" y="598"/>
                  </a:cubicBezTo>
                  <a:cubicBezTo>
                    <a:pt x="2317" y="585"/>
                    <a:pt x="2315" y="573"/>
                    <a:pt x="2314" y="563"/>
                  </a:cubicBezTo>
                  <a:cubicBezTo>
                    <a:pt x="2313" y="558"/>
                    <a:pt x="2313" y="553"/>
                    <a:pt x="2312" y="548"/>
                  </a:cubicBezTo>
                  <a:cubicBezTo>
                    <a:pt x="2309" y="544"/>
                    <a:pt x="2309" y="540"/>
                    <a:pt x="2308" y="535"/>
                  </a:cubicBezTo>
                  <a:cubicBezTo>
                    <a:pt x="2290" y="472"/>
                    <a:pt x="2221" y="443"/>
                    <a:pt x="2084" y="408"/>
                  </a:cubicBezTo>
                  <a:lnTo>
                    <a:pt x="2076" y="396"/>
                  </a:lnTo>
                  <a:cubicBezTo>
                    <a:pt x="2070" y="386"/>
                    <a:pt x="2061" y="379"/>
                    <a:pt x="2055" y="369"/>
                  </a:cubicBezTo>
                  <a:cubicBezTo>
                    <a:pt x="2048" y="359"/>
                    <a:pt x="2040" y="352"/>
                    <a:pt x="2031" y="345"/>
                  </a:cubicBezTo>
                  <a:cubicBezTo>
                    <a:pt x="2024" y="337"/>
                    <a:pt x="2015" y="330"/>
                    <a:pt x="2009" y="322"/>
                  </a:cubicBezTo>
                  <a:lnTo>
                    <a:pt x="1985" y="302"/>
                  </a:lnTo>
                  <a:cubicBezTo>
                    <a:pt x="1976" y="295"/>
                    <a:pt x="1969" y="288"/>
                    <a:pt x="1960" y="283"/>
                  </a:cubicBezTo>
                  <a:cubicBezTo>
                    <a:pt x="1953" y="278"/>
                    <a:pt x="1944" y="272"/>
                    <a:pt x="1937" y="266"/>
                  </a:cubicBezTo>
                  <a:cubicBezTo>
                    <a:pt x="1928" y="260"/>
                    <a:pt x="1921" y="256"/>
                    <a:pt x="1912" y="251"/>
                  </a:cubicBezTo>
                  <a:cubicBezTo>
                    <a:pt x="1904" y="245"/>
                    <a:pt x="1896" y="241"/>
                    <a:pt x="1888" y="238"/>
                  </a:cubicBezTo>
                  <a:cubicBezTo>
                    <a:pt x="1824" y="206"/>
                    <a:pt x="1761" y="193"/>
                    <a:pt x="1711" y="193"/>
                  </a:cubicBezTo>
                  <a:cubicBezTo>
                    <a:pt x="1708" y="193"/>
                    <a:pt x="1706" y="192"/>
                    <a:pt x="1703" y="192"/>
                  </a:cubicBezTo>
                  <a:cubicBezTo>
                    <a:pt x="1681" y="192"/>
                    <a:pt x="1662" y="196"/>
                    <a:pt x="1646" y="199"/>
                  </a:cubicBezTo>
                  <a:cubicBezTo>
                    <a:pt x="1635" y="202"/>
                    <a:pt x="1624" y="207"/>
                    <a:pt x="1615" y="209"/>
                  </a:cubicBezTo>
                  <a:lnTo>
                    <a:pt x="1615" y="165"/>
                  </a:lnTo>
                  <a:cubicBezTo>
                    <a:pt x="1614" y="113"/>
                    <a:pt x="1562" y="68"/>
                    <a:pt x="1461" y="36"/>
                  </a:cubicBezTo>
                  <a:cubicBezTo>
                    <a:pt x="1411" y="21"/>
                    <a:pt x="1350" y="8"/>
                    <a:pt x="1276" y="4"/>
                  </a:cubicBezTo>
                  <a:cubicBezTo>
                    <a:pt x="1250" y="2"/>
                    <a:pt x="1223"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2"/>
            <p:cNvSpPr/>
            <p:nvPr/>
          </p:nvSpPr>
          <p:spPr>
            <a:xfrm>
              <a:off x="4568600" y="2554600"/>
              <a:ext cx="100125" cy="141625"/>
            </a:xfrm>
            <a:custGeom>
              <a:avLst/>
              <a:gdLst/>
              <a:ahLst/>
              <a:cxnLst/>
              <a:rect l="l" t="t" r="r" b="b"/>
              <a:pathLst>
                <a:path w="4005" h="5665" extrusionOk="0">
                  <a:moveTo>
                    <a:pt x="3676" y="0"/>
                  </a:moveTo>
                  <a:cubicBezTo>
                    <a:pt x="3457" y="0"/>
                    <a:pt x="2843" y="733"/>
                    <a:pt x="2214" y="1681"/>
                  </a:cubicBezTo>
                  <a:cubicBezTo>
                    <a:pt x="1821" y="2275"/>
                    <a:pt x="1488" y="3001"/>
                    <a:pt x="1126" y="3613"/>
                  </a:cubicBezTo>
                  <a:cubicBezTo>
                    <a:pt x="504" y="4662"/>
                    <a:pt x="0" y="5508"/>
                    <a:pt x="53" y="5543"/>
                  </a:cubicBezTo>
                  <a:cubicBezTo>
                    <a:pt x="85" y="5565"/>
                    <a:pt x="113" y="5574"/>
                    <a:pt x="138" y="5574"/>
                  </a:cubicBezTo>
                  <a:cubicBezTo>
                    <a:pt x="215" y="5574"/>
                    <a:pt x="260" y="5481"/>
                    <a:pt x="323" y="5390"/>
                  </a:cubicBezTo>
                  <a:lnTo>
                    <a:pt x="323" y="5390"/>
                  </a:lnTo>
                  <a:cubicBezTo>
                    <a:pt x="270" y="5515"/>
                    <a:pt x="250" y="5624"/>
                    <a:pt x="309" y="5664"/>
                  </a:cubicBezTo>
                  <a:cubicBezTo>
                    <a:pt x="310" y="5664"/>
                    <a:pt x="311" y="5665"/>
                    <a:pt x="311" y="5665"/>
                  </a:cubicBezTo>
                  <a:cubicBezTo>
                    <a:pt x="368" y="5665"/>
                    <a:pt x="910" y="4476"/>
                    <a:pt x="1147" y="4117"/>
                  </a:cubicBezTo>
                  <a:cubicBezTo>
                    <a:pt x="1701" y="3281"/>
                    <a:pt x="2261" y="2701"/>
                    <a:pt x="2621" y="2185"/>
                  </a:cubicBezTo>
                  <a:cubicBezTo>
                    <a:pt x="3924" y="311"/>
                    <a:pt x="4005" y="204"/>
                    <a:pt x="3716" y="11"/>
                  </a:cubicBezTo>
                  <a:cubicBezTo>
                    <a:pt x="3704" y="4"/>
                    <a:pt x="3691"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2"/>
            <p:cNvSpPr/>
            <p:nvPr/>
          </p:nvSpPr>
          <p:spPr>
            <a:xfrm>
              <a:off x="4630825" y="2604200"/>
              <a:ext cx="64800" cy="69150"/>
            </a:xfrm>
            <a:custGeom>
              <a:avLst/>
              <a:gdLst/>
              <a:ahLst/>
              <a:cxnLst/>
              <a:rect l="l" t="t" r="r" b="b"/>
              <a:pathLst>
                <a:path w="2592" h="2766" extrusionOk="0">
                  <a:moveTo>
                    <a:pt x="1980" y="0"/>
                  </a:moveTo>
                  <a:cubicBezTo>
                    <a:pt x="1787" y="0"/>
                    <a:pt x="1449" y="286"/>
                    <a:pt x="1133" y="688"/>
                  </a:cubicBezTo>
                  <a:cubicBezTo>
                    <a:pt x="1094" y="740"/>
                    <a:pt x="1055" y="796"/>
                    <a:pt x="1018" y="854"/>
                  </a:cubicBezTo>
                  <a:cubicBezTo>
                    <a:pt x="673" y="508"/>
                    <a:pt x="522" y="369"/>
                    <a:pt x="407" y="369"/>
                  </a:cubicBezTo>
                  <a:cubicBezTo>
                    <a:pt x="336" y="369"/>
                    <a:pt x="278" y="421"/>
                    <a:pt x="197" y="510"/>
                  </a:cubicBezTo>
                  <a:cubicBezTo>
                    <a:pt x="58" y="663"/>
                    <a:pt x="304" y="1055"/>
                    <a:pt x="704" y="1418"/>
                  </a:cubicBezTo>
                  <a:cubicBezTo>
                    <a:pt x="707" y="1421"/>
                    <a:pt x="709" y="1422"/>
                    <a:pt x="712" y="1425"/>
                  </a:cubicBezTo>
                  <a:cubicBezTo>
                    <a:pt x="671" y="1502"/>
                    <a:pt x="631" y="1577"/>
                    <a:pt x="586" y="1647"/>
                  </a:cubicBezTo>
                  <a:cubicBezTo>
                    <a:pt x="262" y="2157"/>
                    <a:pt x="0" y="2569"/>
                    <a:pt x="51" y="2607"/>
                  </a:cubicBezTo>
                  <a:cubicBezTo>
                    <a:pt x="98" y="2645"/>
                    <a:pt x="131" y="2659"/>
                    <a:pt x="156" y="2659"/>
                  </a:cubicBezTo>
                  <a:cubicBezTo>
                    <a:pt x="197" y="2659"/>
                    <a:pt x="216" y="2620"/>
                    <a:pt x="246" y="2587"/>
                  </a:cubicBezTo>
                  <a:lnTo>
                    <a:pt x="246" y="2587"/>
                  </a:lnTo>
                  <a:cubicBezTo>
                    <a:pt x="225" y="2653"/>
                    <a:pt x="228" y="2720"/>
                    <a:pt x="284" y="2764"/>
                  </a:cubicBezTo>
                  <a:cubicBezTo>
                    <a:pt x="285" y="2765"/>
                    <a:pt x="286" y="2765"/>
                    <a:pt x="287" y="2765"/>
                  </a:cubicBezTo>
                  <a:cubicBezTo>
                    <a:pt x="338" y="2765"/>
                    <a:pt x="565" y="2153"/>
                    <a:pt x="695" y="1987"/>
                  </a:cubicBezTo>
                  <a:cubicBezTo>
                    <a:pt x="798" y="1855"/>
                    <a:pt x="908" y="1742"/>
                    <a:pt x="1017" y="1642"/>
                  </a:cubicBezTo>
                  <a:cubicBezTo>
                    <a:pt x="1195" y="1750"/>
                    <a:pt x="1383" y="1850"/>
                    <a:pt x="1541" y="1963"/>
                  </a:cubicBezTo>
                  <a:cubicBezTo>
                    <a:pt x="1946" y="2257"/>
                    <a:pt x="2279" y="2501"/>
                    <a:pt x="2363" y="2501"/>
                  </a:cubicBezTo>
                  <a:cubicBezTo>
                    <a:pt x="2370" y="2501"/>
                    <a:pt x="2375" y="2499"/>
                    <a:pt x="2378" y="2495"/>
                  </a:cubicBezTo>
                  <a:cubicBezTo>
                    <a:pt x="2487" y="2374"/>
                    <a:pt x="2428" y="2355"/>
                    <a:pt x="2383" y="2307"/>
                  </a:cubicBezTo>
                  <a:lnTo>
                    <a:pt x="2383" y="2307"/>
                  </a:lnTo>
                  <a:cubicBezTo>
                    <a:pt x="2406" y="2316"/>
                    <a:pt x="2429" y="2321"/>
                    <a:pt x="2452" y="2321"/>
                  </a:cubicBezTo>
                  <a:cubicBezTo>
                    <a:pt x="2489" y="2321"/>
                    <a:pt x="2524" y="2308"/>
                    <a:pt x="2554" y="2275"/>
                  </a:cubicBezTo>
                  <a:cubicBezTo>
                    <a:pt x="2591" y="2233"/>
                    <a:pt x="2016" y="1996"/>
                    <a:pt x="1872" y="1866"/>
                  </a:cubicBezTo>
                  <a:cubicBezTo>
                    <a:pt x="1668" y="1680"/>
                    <a:pt x="1529" y="1476"/>
                    <a:pt x="1404" y="1301"/>
                  </a:cubicBezTo>
                  <a:cubicBezTo>
                    <a:pt x="1461" y="1248"/>
                    <a:pt x="1514" y="1196"/>
                    <a:pt x="1559" y="1145"/>
                  </a:cubicBezTo>
                  <a:cubicBezTo>
                    <a:pt x="2292" y="289"/>
                    <a:pt x="2341" y="243"/>
                    <a:pt x="2069" y="29"/>
                  </a:cubicBezTo>
                  <a:cubicBezTo>
                    <a:pt x="2045" y="10"/>
                    <a:pt x="2015"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6"/>
        <p:cNvGrpSpPr/>
        <p:nvPr/>
      </p:nvGrpSpPr>
      <p:grpSpPr>
        <a:xfrm>
          <a:off x="0" y="0"/>
          <a:ext cx="0" cy="0"/>
          <a:chOff x="0" y="0"/>
          <a:chExt cx="0" cy="0"/>
        </a:xfrm>
      </p:grpSpPr>
      <p:pic>
        <p:nvPicPr>
          <p:cNvPr id="37" name="Google Shape;37;p3"/>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38" name="Google Shape;38;p3"/>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39" name="Google Shape;39;p3"/>
          <p:cNvSpPr txBox="1">
            <a:spLocks noGrp="1"/>
          </p:cNvSpPr>
          <p:nvPr>
            <p:ph type="title"/>
          </p:nvPr>
        </p:nvSpPr>
        <p:spPr>
          <a:xfrm>
            <a:off x="2418475" y="1531175"/>
            <a:ext cx="5293200" cy="18573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4300">
                <a:solidFill>
                  <a:schemeClr val="accent1"/>
                </a:solidFill>
                <a:latin typeface="iCiel Cadena" panose="02000503000000020004" pitchFamily="2" charset="0"/>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dirty="0"/>
          </a:p>
        </p:txBody>
      </p:sp>
      <p:sp>
        <p:nvSpPr>
          <p:cNvPr id="40" name="Google Shape;40;p3"/>
          <p:cNvSpPr txBox="1">
            <a:spLocks noGrp="1"/>
          </p:cNvSpPr>
          <p:nvPr>
            <p:ph type="title" idx="2" hasCustomPrompt="1"/>
          </p:nvPr>
        </p:nvSpPr>
        <p:spPr>
          <a:xfrm>
            <a:off x="917975" y="2090538"/>
            <a:ext cx="1303500" cy="955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accent1"/>
                </a:solidFill>
                <a:latin typeface="iCiel Cadena" panose="02000503000000020004" pitchFamily="2" charset="0"/>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rPr dirty="0"/>
              <a:t>xx%</a:t>
            </a:r>
          </a:p>
        </p:txBody>
      </p:sp>
      <p:sp>
        <p:nvSpPr>
          <p:cNvPr id="41" name="Google Shape;41;p3"/>
          <p:cNvSpPr txBox="1">
            <a:spLocks noGrp="1"/>
          </p:cNvSpPr>
          <p:nvPr>
            <p:ph type="subTitle" idx="1"/>
          </p:nvPr>
        </p:nvSpPr>
        <p:spPr>
          <a:xfrm>
            <a:off x="2418475" y="3388425"/>
            <a:ext cx="4508700" cy="431100"/>
          </a:xfrm>
          <a:prstGeom prst="rect">
            <a:avLst/>
          </a:prstGeom>
          <a:solidFill>
            <a:schemeClr val="dk2"/>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2" name="Google Shape;42;p3"/>
          <p:cNvGrpSpPr/>
          <p:nvPr/>
        </p:nvGrpSpPr>
        <p:grpSpPr>
          <a:xfrm>
            <a:off x="408606" y="752379"/>
            <a:ext cx="733897" cy="641730"/>
            <a:chOff x="1317075" y="4134000"/>
            <a:chExt cx="502050" cy="439000"/>
          </a:xfrm>
        </p:grpSpPr>
        <p:sp>
          <p:nvSpPr>
            <p:cNvPr id="43" name="Google Shape;43;p3"/>
            <p:cNvSpPr/>
            <p:nvPr/>
          </p:nvSpPr>
          <p:spPr>
            <a:xfrm>
              <a:off x="1784425" y="4158175"/>
              <a:ext cx="34700" cy="323750"/>
            </a:xfrm>
            <a:custGeom>
              <a:avLst/>
              <a:gdLst/>
              <a:ahLst/>
              <a:cxnLst/>
              <a:rect l="l" t="t" r="r" b="b"/>
              <a:pathLst>
                <a:path w="1388" h="12950" extrusionOk="0">
                  <a:moveTo>
                    <a:pt x="519" y="0"/>
                  </a:moveTo>
                  <a:cubicBezTo>
                    <a:pt x="506" y="0"/>
                    <a:pt x="493" y="0"/>
                    <a:pt x="479" y="1"/>
                  </a:cubicBezTo>
                  <a:cubicBezTo>
                    <a:pt x="146" y="10"/>
                    <a:pt x="1" y="1974"/>
                    <a:pt x="66" y="4349"/>
                  </a:cubicBezTo>
                  <a:cubicBezTo>
                    <a:pt x="106" y="5739"/>
                    <a:pt x="350" y="7272"/>
                    <a:pt x="446" y="8661"/>
                  </a:cubicBezTo>
                  <a:cubicBezTo>
                    <a:pt x="612" y="11033"/>
                    <a:pt x="743" y="12950"/>
                    <a:pt x="845" y="12950"/>
                  </a:cubicBezTo>
                  <a:cubicBezTo>
                    <a:pt x="845" y="12950"/>
                    <a:pt x="845" y="12950"/>
                    <a:pt x="845" y="12950"/>
                  </a:cubicBezTo>
                  <a:cubicBezTo>
                    <a:pt x="1108" y="12942"/>
                    <a:pt x="1060" y="12690"/>
                    <a:pt x="1060" y="12403"/>
                  </a:cubicBezTo>
                  <a:lnTo>
                    <a:pt x="1060" y="12403"/>
                  </a:lnTo>
                  <a:cubicBezTo>
                    <a:pt x="1107" y="12662"/>
                    <a:pt x="1182" y="12858"/>
                    <a:pt x="1296" y="12858"/>
                  </a:cubicBezTo>
                  <a:cubicBezTo>
                    <a:pt x="1296" y="12858"/>
                    <a:pt x="1297" y="12858"/>
                    <a:pt x="1298" y="12858"/>
                  </a:cubicBezTo>
                  <a:cubicBezTo>
                    <a:pt x="1387" y="12856"/>
                    <a:pt x="973" y="10296"/>
                    <a:pt x="949" y="9446"/>
                  </a:cubicBezTo>
                  <a:cubicBezTo>
                    <a:pt x="893" y="7492"/>
                    <a:pt x="1089" y="5935"/>
                    <a:pt x="1076" y="4705"/>
                  </a:cubicBezTo>
                  <a:cubicBezTo>
                    <a:pt x="1034" y="357"/>
                    <a:pt x="1040" y="0"/>
                    <a:pt x="5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1332350" y="4134000"/>
              <a:ext cx="469425" cy="432325"/>
            </a:xfrm>
            <a:custGeom>
              <a:avLst/>
              <a:gdLst/>
              <a:ahLst/>
              <a:cxnLst/>
              <a:rect l="l" t="t" r="r" b="b"/>
              <a:pathLst>
                <a:path w="18777" h="17293" extrusionOk="0">
                  <a:moveTo>
                    <a:pt x="4703" y="590"/>
                  </a:moveTo>
                  <a:cubicBezTo>
                    <a:pt x="4802" y="608"/>
                    <a:pt x="4932" y="600"/>
                    <a:pt x="5070" y="605"/>
                  </a:cubicBezTo>
                  <a:cubicBezTo>
                    <a:pt x="4801" y="643"/>
                    <a:pt x="4597" y="714"/>
                    <a:pt x="4597" y="829"/>
                  </a:cubicBezTo>
                  <a:cubicBezTo>
                    <a:pt x="4597" y="840"/>
                    <a:pt x="4632" y="845"/>
                    <a:pt x="4697" y="845"/>
                  </a:cubicBezTo>
                  <a:cubicBezTo>
                    <a:pt x="4910" y="845"/>
                    <a:pt x="5435" y="793"/>
                    <a:pt x="6025" y="740"/>
                  </a:cubicBezTo>
                  <a:cubicBezTo>
                    <a:pt x="6749" y="674"/>
                    <a:pt x="7570" y="605"/>
                    <a:pt x="8028" y="605"/>
                  </a:cubicBezTo>
                  <a:cubicBezTo>
                    <a:pt x="8057" y="605"/>
                    <a:pt x="8084" y="605"/>
                    <a:pt x="8110" y="606"/>
                  </a:cubicBezTo>
                  <a:cubicBezTo>
                    <a:pt x="9115" y="623"/>
                    <a:pt x="10015" y="708"/>
                    <a:pt x="10819" y="797"/>
                  </a:cubicBezTo>
                  <a:cubicBezTo>
                    <a:pt x="11221" y="842"/>
                    <a:pt x="11601" y="888"/>
                    <a:pt x="11956" y="928"/>
                  </a:cubicBezTo>
                  <a:cubicBezTo>
                    <a:pt x="12314" y="968"/>
                    <a:pt x="12648" y="1001"/>
                    <a:pt x="12964" y="1021"/>
                  </a:cubicBezTo>
                  <a:cubicBezTo>
                    <a:pt x="13248" y="1041"/>
                    <a:pt x="13517" y="1058"/>
                    <a:pt x="13771" y="1075"/>
                  </a:cubicBezTo>
                  <a:cubicBezTo>
                    <a:pt x="14023" y="1092"/>
                    <a:pt x="14260" y="1108"/>
                    <a:pt x="14482" y="1124"/>
                  </a:cubicBezTo>
                  <a:cubicBezTo>
                    <a:pt x="14926" y="1157"/>
                    <a:pt x="15311" y="1184"/>
                    <a:pt x="15644" y="1208"/>
                  </a:cubicBezTo>
                  <a:cubicBezTo>
                    <a:pt x="15811" y="1219"/>
                    <a:pt x="15965" y="1230"/>
                    <a:pt x="16107" y="1238"/>
                  </a:cubicBezTo>
                  <a:cubicBezTo>
                    <a:pt x="16249" y="1246"/>
                    <a:pt x="16380" y="1254"/>
                    <a:pt x="16499" y="1260"/>
                  </a:cubicBezTo>
                  <a:cubicBezTo>
                    <a:pt x="16692" y="1269"/>
                    <a:pt x="16857" y="1272"/>
                    <a:pt x="16998" y="1272"/>
                  </a:cubicBezTo>
                  <a:cubicBezTo>
                    <a:pt x="17031" y="1272"/>
                    <a:pt x="17063" y="1272"/>
                    <a:pt x="17094" y="1272"/>
                  </a:cubicBezTo>
                  <a:cubicBezTo>
                    <a:pt x="17116" y="1272"/>
                    <a:pt x="17135" y="1271"/>
                    <a:pt x="17155" y="1271"/>
                  </a:cubicBezTo>
                  <a:cubicBezTo>
                    <a:pt x="17079" y="1346"/>
                    <a:pt x="17010" y="1407"/>
                    <a:pt x="16956" y="1444"/>
                  </a:cubicBezTo>
                  <a:cubicBezTo>
                    <a:pt x="16299" y="1883"/>
                    <a:pt x="15646" y="2031"/>
                    <a:pt x="15221" y="2288"/>
                  </a:cubicBezTo>
                  <a:cubicBezTo>
                    <a:pt x="13745" y="3177"/>
                    <a:pt x="13592" y="3260"/>
                    <a:pt x="13852" y="3673"/>
                  </a:cubicBezTo>
                  <a:cubicBezTo>
                    <a:pt x="13831" y="3672"/>
                    <a:pt x="13809" y="3672"/>
                    <a:pt x="13787" y="3672"/>
                  </a:cubicBezTo>
                  <a:cubicBezTo>
                    <a:pt x="13738" y="3672"/>
                    <a:pt x="13694" y="3716"/>
                    <a:pt x="13652" y="3797"/>
                  </a:cubicBezTo>
                  <a:cubicBezTo>
                    <a:pt x="13598" y="3630"/>
                    <a:pt x="13362" y="3658"/>
                    <a:pt x="13100" y="3650"/>
                  </a:cubicBezTo>
                  <a:cubicBezTo>
                    <a:pt x="13374" y="3612"/>
                    <a:pt x="13584" y="3544"/>
                    <a:pt x="13586" y="3428"/>
                  </a:cubicBezTo>
                  <a:cubicBezTo>
                    <a:pt x="13586" y="3417"/>
                    <a:pt x="13546" y="3412"/>
                    <a:pt x="13474" y="3412"/>
                  </a:cubicBezTo>
                  <a:cubicBezTo>
                    <a:pt x="12964" y="3412"/>
                    <a:pt x="10842" y="3653"/>
                    <a:pt x="10037" y="3653"/>
                  </a:cubicBezTo>
                  <a:cubicBezTo>
                    <a:pt x="10026" y="3653"/>
                    <a:pt x="10016" y="3653"/>
                    <a:pt x="10005" y="3653"/>
                  </a:cubicBezTo>
                  <a:cubicBezTo>
                    <a:pt x="7960" y="3637"/>
                    <a:pt x="6339" y="3387"/>
                    <a:pt x="5053" y="3355"/>
                  </a:cubicBezTo>
                  <a:cubicBezTo>
                    <a:pt x="3514" y="3316"/>
                    <a:pt x="2453" y="3287"/>
                    <a:pt x="1722" y="3287"/>
                  </a:cubicBezTo>
                  <a:cubicBezTo>
                    <a:pt x="1589" y="3287"/>
                    <a:pt x="1467" y="3288"/>
                    <a:pt x="1354" y="3290"/>
                  </a:cubicBezTo>
                  <a:cubicBezTo>
                    <a:pt x="1569" y="3164"/>
                    <a:pt x="1802" y="3014"/>
                    <a:pt x="2037" y="2844"/>
                  </a:cubicBezTo>
                  <a:cubicBezTo>
                    <a:pt x="2277" y="2669"/>
                    <a:pt x="2506" y="2449"/>
                    <a:pt x="2733" y="2223"/>
                  </a:cubicBezTo>
                  <a:cubicBezTo>
                    <a:pt x="2960" y="1999"/>
                    <a:pt x="3186" y="1771"/>
                    <a:pt x="3425" y="1584"/>
                  </a:cubicBezTo>
                  <a:cubicBezTo>
                    <a:pt x="3967" y="1156"/>
                    <a:pt x="4454" y="802"/>
                    <a:pt x="4703" y="590"/>
                  </a:cubicBezTo>
                  <a:close/>
                  <a:moveTo>
                    <a:pt x="4603" y="0"/>
                  </a:moveTo>
                  <a:cubicBezTo>
                    <a:pt x="4554" y="0"/>
                    <a:pt x="4354" y="181"/>
                    <a:pt x="4130" y="393"/>
                  </a:cubicBezTo>
                  <a:cubicBezTo>
                    <a:pt x="3886" y="626"/>
                    <a:pt x="3613" y="895"/>
                    <a:pt x="3457" y="993"/>
                  </a:cubicBezTo>
                  <a:cubicBezTo>
                    <a:pt x="3095" y="1220"/>
                    <a:pt x="2742" y="1381"/>
                    <a:pt x="2422" y="1523"/>
                  </a:cubicBezTo>
                  <a:cubicBezTo>
                    <a:pt x="2261" y="1593"/>
                    <a:pt x="2111" y="1659"/>
                    <a:pt x="1970" y="1725"/>
                  </a:cubicBezTo>
                  <a:cubicBezTo>
                    <a:pt x="1830" y="1793"/>
                    <a:pt x="1700" y="1859"/>
                    <a:pt x="1588" y="1933"/>
                  </a:cubicBezTo>
                  <a:cubicBezTo>
                    <a:pt x="1176" y="2202"/>
                    <a:pt x="866" y="2416"/>
                    <a:pt x="637" y="2588"/>
                  </a:cubicBezTo>
                  <a:cubicBezTo>
                    <a:pt x="579" y="2631"/>
                    <a:pt x="526" y="2670"/>
                    <a:pt x="478" y="2708"/>
                  </a:cubicBezTo>
                  <a:cubicBezTo>
                    <a:pt x="430" y="2746"/>
                    <a:pt x="387" y="2782"/>
                    <a:pt x="348" y="2815"/>
                  </a:cubicBezTo>
                  <a:cubicBezTo>
                    <a:pt x="269" y="2883"/>
                    <a:pt x="209" y="2942"/>
                    <a:pt x="165" y="2996"/>
                  </a:cubicBezTo>
                  <a:cubicBezTo>
                    <a:pt x="1" y="3193"/>
                    <a:pt x="42" y="3314"/>
                    <a:pt x="186" y="3501"/>
                  </a:cubicBezTo>
                  <a:cubicBezTo>
                    <a:pt x="123" y="3572"/>
                    <a:pt x="112" y="3663"/>
                    <a:pt x="111" y="3780"/>
                  </a:cubicBezTo>
                  <a:cubicBezTo>
                    <a:pt x="107" y="4113"/>
                    <a:pt x="2155" y="4330"/>
                    <a:pt x="4641" y="4349"/>
                  </a:cubicBezTo>
                  <a:cubicBezTo>
                    <a:pt x="4681" y="4350"/>
                    <a:pt x="4721" y="4350"/>
                    <a:pt x="4762" y="4350"/>
                  </a:cubicBezTo>
                  <a:cubicBezTo>
                    <a:pt x="6184" y="4350"/>
                    <a:pt x="7748" y="4171"/>
                    <a:pt x="9163" y="4126"/>
                  </a:cubicBezTo>
                  <a:cubicBezTo>
                    <a:pt x="11402" y="4055"/>
                    <a:pt x="13252" y="3999"/>
                    <a:pt x="13603" y="3913"/>
                  </a:cubicBezTo>
                  <a:lnTo>
                    <a:pt x="13603" y="3913"/>
                  </a:lnTo>
                  <a:cubicBezTo>
                    <a:pt x="13389" y="4528"/>
                    <a:pt x="13282" y="6242"/>
                    <a:pt x="13306" y="8234"/>
                  </a:cubicBezTo>
                  <a:cubicBezTo>
                    <a:pt x="13324" y="9696"/>
                    <a:pt x="13544" y="11313"/>
                    <a:pt x="13618" y="12776"/>
                  </a:cubicBezTo>
                  <a:cubicBezTo>
                    <a:pt x="13745" y="15275"/>
                    <a:pt x="13846" y="17293"/>
                    <a:pt x="13948" y="17293"/>
                  </a:cubicBezTo>
                  <a:cubicBezTo>
                    <a:pt x="13948" y="17293"/>
                    <a:pt x="13948" y="17293"/>
                    <a:pt x="13948" y="17293"/>
                  </a:cubicBezTo>
                  <a:cubicBezTo>
                    <a:pt x="14211" y="17290"/>
                    <a:pt x="14167" y="17022"/>
                    <a:pt x="14170" y="16720"/>
                  </a:cubicBezTo>
                  <a:lnTo>
                    <a:pt x="14170" y="16720"/>
                  </a:lnTo>
                  <a:cubicBezTo>
                    <a:pt x="14213" y="16995"/>
                    <a:pt x="14286" y="17203"/>
                    <a:pt x="14400" y="17203"/>
                  </a:cubicBezTo>
                  <a:cubicBezTo>
                    <a:pt x="14401" y="17203"/>
                    <a:pt x="14401" y="17203"/>
                    <a:pt x="14401" y="17203"/>
                  </a:cubicBezTo>
                  <a:cubicBezTo>
                    <a:pt x="14420" y="17203"/>
                    <a:pt x="14419" y="17086"/>
                    <a:pt x="14405" y="16895"/>
                  </a:cubicBezTo>
                  <a:lnTo>
                    <a:pt x="14405" y="16895"/>
                  </a:lnTo>
                  <a:cubicBezTo>
                    <a:pt x="14443" y="16908"/>
                    <a:pt x="14487" y="16915"/>
                    <a:pt x="14536" y="16915"/>
                  </a:cubicBezTo>
                  <a:cubicBezTo>
                    <a:pt x="14876" y="16915"/>
                    <a:pt x="15479" y="16615"/>
                    <a:pt x="16095" y="16160"/>
                  </a:cubicBezTo>
                  <a:cubicBezTo>
                    <a:pt x="16569" y="15810"/>
                    <a:pt x="16976" y="15260"/>
                    <a:pt x="17414" y="14865"/>
                  </a:cubicBezTo>
                  <a:cubicBezTo>
                    <a:pt x="18168" y="14186"/>
                    <a:pt x="18777" y="13642"/>
                    <a:pt x="18716" y="13560"/>
                  </a:cubicBezTo>
                  <a:cubicBezTo>
                    <a:pt x="18646" y="13464"/>
                    <a:pt x="18595" y="13432"/>
                    <a:pt x="18550" y="13432"/>
                  </a:cubicBezTo>
                  <a:cubicBezTo>
                    <a:pt x="18497" y="13432"/>
                    <a:pt x="18454" y="13477"/>
                    <a:pt x="18398" y="13513"/>
                  </a:cubicBezTo>
                  <a:cubicBezTo>
                    <a:pt x="18464" y="13415"/>
                    <a:pt x="18491" y="13309"/>
                    <a:pt x="18422" y="13216"/>
                  </a:cubicBezTo>
                  <a:cubicBezTo>
                    <a:pt x="18420" y="13213"/>
                    <a:pt x="18417" y="13212"/>
                    <a:pt x="18413" y="13212"/>
                  </a:cubicBezTo>
                  <a:cubicBezTo>
                    <a:pt x="18318" y="13212"/>
                    <a:pt x="17685" y="14074"/>
                    <a:pt x="17406" y="14280"/>
                  </a:cubicBezTo>
                  <a:cubicBezTo>
                    <a:pt x="16738" y="14771"/>
                    <a:pt x="16068" y="14969"/>
                    <a:pt x="15634" y="15260"/>
                  </a:cubicBezTo>
                  <a:cubicBezTo>
                    <a:pt x="14955" y="15717"/>
                    <a:pt x="14553" y="15986"/>
                    <a:pt x="14340" y="16182"/>
                  </a:cubicBezTo>
                  <a:cubicBezTo>
                    <a:pt x="14250" y="15319"/>
                    <a:pt x="14114" y="14145"/>
                    <a:pt x="14108" y="13611"/>
                  </a:cubicBezTo>
                  <a:cubicBezTo>
                    <a:pt x="14083" y="11556"/>
                    <a:pt x="14302" y="9924"/>
                    <a:pt x="14310" y="8629"/>
                  </a:cubicBezTo>
                  <a:cubicBezTo>
                    <a:pt x="14329" y="5315"/>
                    <a:pt x="14340" y="4205"/>
                    <a:pt x="14147" y="3843"/>
                  </a:cubicBezTo>
                  <a:lnTo>
                    <a:pt x="14147" y="3843"/>
                  </a:lnTo>
                  <a:cubicBezTo>
                    <a:pt x="14151" y="3843"/>
                    <a:pt x="14155" y="3844"/>
                    <a:pt x="14159" y="3844"/>
                  </a:cubicBezTo>
                  <a:cubicBezTo>
                    <a:pt x="14495" y="3844"/>
                    <a:pt x="15062" y="3594"/>
                    <a:pt x="15644" y="3205"/>
                  </a:cubicBezTo>
                  <a:cubicBezTo>
                    <a:pt x="16111" y="2894"/>
                    <a:pt x="16516" y="2380"/>
                    <a:pt x="16951" y="2020"/>
                  </a:cubicBezTo>
                  <a:cubicBezTo>
                    <a:pt x="17696" y="1406"/>
                    <a:pt x="18297" y="911"/>
                    <a:pt x="18240" y="826"/>
                  </a:cubicBezTo>
                  <a:cubicBezTo>
                    <a:pt x="18170" y="720"/>
                    <a:pt x="18119" y="687"/>
                    <a:pt x="18074" y="687"/>
                  </a:cubicBezTo>
                  <a:cubicBezTo>
                    <a:pt x="18025" y="687"/>
                    <a:pt x="17982" y="726"/>
                    <a:pt x="17930" y="756"/>
                  </a:cubicBezTo>
                  <a:cubicBezTo>
                    <a:pt x="17997" y="665"/>
                    <a:pt x="18025" y="562"/>
                    <a:pt x="17960" y="466"/>
                  </a:cubicBezTo>
                  <a:cubicBezTo>
                    <a:pt x="17958" y="463"/>
                    <a:pt x="17955" y="461"/>
                    <a:pt x="17951" y="461"/>
                  </a:cubicBezTo>
                  <a:cubicBezTo>
                    <a:pt x="17917" y="461"/>
                    <a:pt x="17821" y="558"/>
                    <a:pt x="17696" y="690"/>
                  </a:cubicBezTo>
                  <a:cubicBezTo>
                    <a:pt x="17643" y="660"/>
                    <a:pt x="17576" y="629"/>
                    <a:pt x="17494" y="600"/>
                  </a:cubicBezTo>
                  <a:cubicBezTo>
                    <a:pt x="17382" y="559"/>
                    <a:pt x="17247" y="519"/>
                    <a:pt x="17087" y="479"/>
                  </a:cubicBezTo>
                  <a:cubicBezTo>
                    <a:pt x="16929" y="440"/>
                    <a:pt x="16746" y="403"/>
                    <a:pt x="16546" y="366"/>
                  </a:cubicBezTo>
                  <a:cubicBezTo>
                    <a:pt x="15743" y="220"/>
                    <a:pt x="14629" y="102"/>
                    <a:pt x="13404" y="43"/>
                  </a:cubicBezTo>
                  <a:cubicBezTo>
                    <a:pt x="13131" y="29"/>
                    <a:pt x="12852" y="23"/>
                    <a:pt x="12569" y="23"/>
                  </a:cubicBezTo>
                  <a:cubicBezTo>
                    <a:pt x="12110" y="23"/>
                    <a:pt x="11641" y="38"/>
                    <a:pt x="11172" y="57"/>
                  </a:cubicBezTo>
                  <a:cubicBezTo>
                    <a:pt x="10415" y="89"/>
                    <a:pt x="9657" y="129"/>
                    <a:pt x="8941" y="143"/>
                  </a:cubicBezTo>
                  <a:cubicBezTo>
                    <a:pt x="7062" y="175"/>
                    <a:pt x="5462" y="235"/>
                    <a:pt x="4817" y="306"/>
                  </a:cubicBezTo>
                  <a:cubicBezTo>
                    <a:pt x="4775" y="254"/>
                    <a:pt x="4739" y="236"/>
                    <a:pt x="4704" y="236"/>
                  </a:cubicBezTo>
                  <a:cubicBezTo>
                    <a:pt x="4654" y="236"/>
                    <a:pt x="4606" y="273"/>
                    <a:pt x="4549" y="302"/>
                  </a:cubicBezTo>
                  <a:cubicBezTo>
                    <a:pt x="4629" y="210"/>
                    <a:pt x="4671" y="106"/>
                    <a:pt x="4613" y="5"/>
                  </a:cubicBezTo>
                  <a:cubicBezTo>
                    <a:pt x="4611" y="2"/>
                    <a:pt x="4608" y="0"/>
                    <a:pt x="4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1317075" y="4231600"/>
              <a:ext cx="348225" cy="341400"/>
            </a:xfrm>
            <a:custGeom>
              <a:avLst/>
              <a:gdLst/>
              <a:ahLst/>
              <a:cxnLst/>
              <a:rect l="l" t="t" r="r" b="b"/>
              <a:pathLst>
                <a:path w="13929" h="13656" extrusionOk="0">
                  <a:moveTo>
                    <a:pt x="684" y="1"/>
                  </a:moveTo>
                  <a:cubicBezTo>
                    <a:pt x="602" y="1"/>
                    <a:pt x="523" y="123"/>
                    <a:pt x="448" y="343"/>
                  </a:cubicBezTo>
                  <a:cubicBezTo>
                    <a:pt x="409" y="456"/>
                    <a:pt x="372" y="593"/>
                    <a:pt x="336" y="754"/>
                  </a:cubicBezTo>
                  <a:cubicBezTo>
                    <a:pt x="299" y="915"/>
                    <a:pt x="267" y="1097"/>
                    <a:pt x="237" y="1300"/>
                  </a:cubicBezTo>
                  <a:cubicBezTo>
                    <a:pt x="110" y="2110"/>
                    <a:pt x="23" y="3232"/>
                    <a:pt x="3" y="4463"/>
                  </a:cubicBezTo>
                  <a:cubicBezTo>
                    <a:pt x="1" y="4642"/>
                    <a:pt x="1" y="4825"/>
                    <a:pt x="3" y="5010"/>
                  </a:cubicBezTo>
                  <a:cubicBezTo>
                    <a:pt x="7" y="5193"/>
                    <a:pt x="14" y="5380"/>
                    <a:pt x="22" y="5568"/>
                  </a:cubicBezTo>
                  <a:cubicBezTo>
                    <a:pt x="25" y="5662"/>
                    <a:pt x="31" y="5756"/>
                    <a:pt x="35" y="5850"/>
                  </a:cubicBezTo>
                  <a:cubicBezTo>
                    <a:pt x="40" y="5944"/>
                    <a:pt x="47" y="6039"/>
                    <a:pt x="52" y="6133"/>
                  </a:cubicBezTo>
                  <a:cubicBezTo>
                    <a:pt x="65" y="6323"/>
                    <a:pt x="78" y="6512"/>
                    <a:pt x="92" y="6702"/>
                  </a:cubicBezTo>
                  <a:cubicBezTo>
                    <a:pt x="122" y="7081"/>
                    <a:pt x="152" y="7460"/>
                    <a:pt x="184" y="7833"/>
                  </a:cubicBezTo>
                  <a:cubicBezTo>
                    <a:pt x="201" y="8020"/>
                    <a:pt x="213" y="8207"/>
                    <a:pt x="227" y="8390"/>
                  </a:cubicBezTo>
                  <a:cubicBezTo>
                    <a:pt x="240" y="8574"/>
                    <a:pt x="254" y="8757"/>
                    <a:pt x="264" y="8936"/>
                  </a:cubicBezTo>
                  <a:cubicBezTo>
                    <a:pt x="404" y="11391"/>
                    <a:pt x="597" y="13365"/>
                    <a:pt x="695" y="13365"/>
                  </a:cubicBezTo>
                  <a:cubicBezTo>
                    <a:pt x="695" y="13365"/>
                    <a:pt x="696" y="13365"/>
                    <a:pt x="696" y="13365"/>
                  </a:cubicBezTo>
                  <a:cubicBezTo>
                    <a:pt x="959" y="13352"/>
                    <a:pt x="905" y="13091"/>
                    <a:pt x="899" y="12796"/>
                  </a:cubicBezTo>
                  <a:lnTo>
                    <a:pt x="899" y="12796"/>
                  </a:lnTo>
                  <a:cubicBezTo>
                    <a:pt x="916" y="12886"/>
                    <a:pt x="937" y="12968"/>
                    <a:pt x="960" y="13037"/>
                  </a:cubicBezTo>
                  <a:cubicBezTo>
                    <a:pt x="958" y="13068"/>
                    <a:pt x="957" y="13100"/>
                    <a:pt x="957" y="13134"/>
                  </a:cubicBezTo>
                  <a:cubicBezTo>
                    <a:pt x="958" y="13461"/>
                    <a:pt x="2847" y="13655"/>
                    <a:pt x="5166" y="13655"/>
                  </a:cubicBezTo>
                  <a:cubicBezTo>
                    <a:pt x="5210" y="13655"/>
                    <a:pt x="5254" y="13655"/>
                    <a:pt x="5298" y="13655"/>
                  </a:cubicBezTo>
                  <a:cubicBezTo>
                    <a:pt x="6690" y="13652"/>
                    <a:pt x="8232" y="13446"/>
                    <a:pt x="9624" y="13385"/>
                  </a:cubicBezTo>
                  <a:cubicBezTo>
                    <a:pt x="12005" y="13278"/>
                    <a:pt x="13928" y="13197"/>
                    <a:pt x="13928" y="13095"/>
                  </a:cubicBezTo>
                  <a:cubicBezTo>
                    <a:pt x="13926" y="12876"/>
                    <a:pt x="13747" y="12870"/>
                    <a:pt x="13520" y="12870"/>
                  </a:cubicBezTo>
                  <a:cubicBezTo>
                    <a:pt x="13507" y="12870"/>
                    <a:pt x="13493" y="12870"/>
                    <a:pt x="13480" y="12870"/>
                  </a:cubicBezTo>
                  <a:cubicBezTo>
                    <a:pt x="13448" y="12870"/>
                    <a:pt x="13416" y="12870"/>
                    <a:pt x="13384" y="12869"/>
                  </a:cubicBezTo>
                  <a:cubicBezTo>
                    <a:pt x="13646" y="12828"/>
                    <a:pt x="13845" y="12757"/>
                    <a:pt x="13845" y="12642"/>
                  </a:cubicBezTo>
                  <a:cubicBezTo>
                    <a:pt x="13845" y="12632"/>
                    <a:pt x="13812" y="12627"/>
                    <a:pt x="13751" y="12627"/>
                  </a:cubicBezTo>
                  <a:cubicBezTo>
                    <a:pt x="13281" y="12627"/>
                    <a:pt x="11176" y="12903"/>
                    <a:pt x="10423" y="12905"/>
                  </a:cubicBezTo>
                  <a:cubicBezTo>
                    <a:pt x="10401" y="12906"/>
                    <a:pt x="10379" y="12906"/>
                    <a:pt x="10357" y="12906"/>
                  </a:cubicBezTo>
                  <a:cubicBezTo>
                    <a:pt x="8431" y="12906"/>
                    <a:pt x="6897" y="12676"/>
                    <a:pt x="5680" y="12658"/>
                  </a:cubicBezTo>
                  <a:cubicBezTo>
                    <a:pt x="4466" y="12639"/>
                    <a:pt x="3562" y="12624"/>
                    <a:pt x="2890" y="12624"/>
                  </a:cubicBezTo>
                  <a:cubicBezTo>
                    <a:pt x="1808" y="12624"/>
                    <a:pt x="1327" y="12663"/>
                    <a:pt x="1116" y="12782"/>
                  </a:cubicBezTo>
                  <a:cubicBezTo>
                    <a:pt x="1084" y="12526"/>
                    <a:pt x="1035" y="12193"/>
                    <a:pt x="987" y="11834"/>
                  </a:cubicBezTo>
                  <a:cubicBezTo>
                    <a:pt x="882" y="11069"/>
                    <a:pt x="769" y="10190"/>
                    <a:pt x="759" y="9753"/>
                  </a:cubicBezTo>
                  <a:cubicBezTo>
                    <a:pt x="745" y="9249"/>
                    <a:pt x="754" y="8771"/>
                    <a:pt x="770" y="8318"/>
                  </a:cubicBezTo>
                  <a:cubicBezTo>
                    <a:pt x="780" y="8091"/>
                    <a:pt x="790" y="7870"/>
                    <a:pt x="802" y="7658"/>
                  </a:cubicBezTo>
                  <a:cubicBezTo>
                    <a:pt x="814" y="7443"/>
                    <a:pt x="830" y="7235"/>
                    <a:pt x="844" y="7033"/>
                  </a:cubicBezTo>
                  <a:cubicBezTo>
                    <a:pt x="872" y="6629"/>
                    <a:pt x="908" y="6247"/>
                    <a:pt x="933" y="5889"/>
                  </a:cubicBezTo>
                  <a:cubicBezTo>
                    <a:pt x="963" y="5531"/>
                    <a:pt x="984" y="5193"/>
                    <a:pt x="994" y="4878"/>
                  </a:cubicBezTo>
                  <a:cubicBezTo>
                    <a:pt x="1003" y="4592"/>
                    <a:pt x="1013" y="4322"/>
                    <a:pt x="1022" y="4068"/>
                  </a:cubicBezTo>
                  <a:cubicBezTo>
                    <a:pt x="1032" y="3814"/>
                    <a:pt x="1041" y="3577"/>
                    <a:pt x="1050" y="3353"/>
                  </a:cubicBezTo>
                  <a:cubicBezTo>
                    <a:pt x="1070" y="2908"/>
                    <a:pt x="1087" y="2523"/>
                    <a:pt x="1100" y="2187"/>
                  </a:cubicBezTo>
                  <a:cubicBezTo>
                    <a:pt x="1107" y="2019"/>
                    <a:pt x="1113" y="1864"/>
                    <a:pt x="1118" y="1723"/>
                  </a:cubicBezTo>
                  <a:cubicBezTo>
                    <a:pt x="1123" y="1580"/>
                    <a:pt x="1126" y="1450"/>
                    <a:pt x="1130" y="1328"/>
                  </a:cubicBezTo>
                  <a:cubicBezTo>
                    <a:pt x="1135" y="1090"/>
                    <a:pt x="1132" y="893"/>
                    <a:pt x="1126" y="732"/>
                  </a:cubicBezTo>
                  <a:cubicBezTo>
                    <a:pt x="1102" y="91"/>
                    <a:pt x="969" y="16"/>
                    <a:pt x="688" y="1"/>
                  </a:cubicBezTo>
                  <a:cubicBezTo>
                    <a:pt x="687" y="1"/>
                    <a:pt x="685" y="1"/>
                    <a:pt x="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1452650" y="4161175"/>
              <a:ext cx="14175" cy="43700"/>
            </a:xfrm>
            <a:custGeom>
              <a:avLst/>
              <a:gdLst/>
              <a:ahLst/>
              <a:cxnLst/>
              <a:rect l="l" t="t" r="r" b="b"/>
              <a:pathLst>
                <a:path w="567" h="1748" extrusionOk="0">
                  <a:moveTo>
                    <a:pt x="280" y="1"/>
                  </a:moveTo>
                  <a:cubicBezTo>
                    <a:pt x="116" y="1"/>
                    <a:pt x="11" y="261"/>
                    <a:pt x="5" y="579"/>
                  </a:cubicBezTo>
                  <a:cubicBezTo>
                    <a:pt x="0" y="767"/>
                    <a:pt x="96" y="976"/>
                    <a:pt x="122" y="1164"/>
                  </a:cubicBezTo>
                  <a:cubicBezTo>
                    <a:pt x="165" y="1487"/>
                    <a:pt x="197" y="1747"/>
                    <a:pt x="248" y="1748"/>
                  </a:cubicBezTo>
                  <a:cubicBezTo>
                    <a:pt x="251" y="1748"/>
                    <a:pt x="255" y="1748"/>
                    <a:pt x="259" y="1748"/>
                  </a:cubicBezTo>
                  <a:cubicBezTo>
                    <a:pt x="378" y="1748"/>
                    <a:pt x="359" y="1714"/>
                    <a:pt x="365" y="1678"/>
                  </a:cubicBezTo>
                  <a:lnTo>
                    <a:pt x="365" y="1678"/>
                  </a:lnTo>
                  <a:cubicBezTo>
                    <a:pt x="384" y="1714"/>
                    <a:pt x="418" y="1741"/>
                    <a:pt x="476" y="1742"/>
                  </a:cubicBezTo>
                  <a:cubicBezTo>
                    <a:pt x="476" y="1742"/>
                    <a:pt x="476" y="1742"/>
                    <a:pt x="477" y="1742"/>
                  </a:cubicBezTo>
                  <a:cubicBezTo>
                    <a:pt x="520" y="1742"/>
                    <a:pt x="357" y="1393"/>
                    <a:pt x="359" y="1279"/>
                  </a:cubicBezTo>
                  <a:cubicBezTo>
                    <a:pt x="365" y="1016"/>
                    <a:pt x="488" y="809"/>
                    <a:pt x="504" y="643"/>
                  </a:cubicBezTo>
                  <a:cubicBezTo>
                    <a:pt x="558" y="41"/>
                    <a:pt x="567" y="6"/>
                    <a:pt x="284" y="1"/>
                  </a:cubicBezTo>
                  <a:cubicBezTo>
                    <a:pt x="283" y="1"/>
                    <a:pt x="281" y="1"/>
                    <a:pt x="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a:off x="1451700" y="4251425"/>
              <a:ext cx="14675" cy="25950"/>
            </a:xfrm>
            <a:custGeom>
              <a:avLst/>
              <a:gdLst/>
              <a:ahLst/>
              <a:cxnLst/>
              <a:rect l="l" t="t" r="r" b="b"/>
              <a:pathLst>
                <a:path w="587" h="1038" extrusionOk="0">
                  <a:moveTo>
                    <a:pt x="284" y="1"/>
                  </a:moveTo>
                  <a:cubicBezTo>
                    <a:pt x="130" y="1"/>
                    <a:pt x="26" y="143"/>
                    <a:pt x="11" y="323"/>
                  </a:cubicBezTo>
                  <a:cubicBezTo>
                    <a:pt x="1" y="432"/>
                    <a:pt x="91" y="562"/>
                    <a:pt x="112" y="674"/>
                  </a:cubicBezTo>
                  <a:cubicBezTo>
                    <a:pt x="145" y="866"/>
                    <a:pt x="171" y="1021"/>
                    <a:pt x="221" y="1024"/>
                  </a:cubicBezTo>
                  <a:cubicBezTo>
                    <a:pt x="245" y="1026"/>
                    <a:pt x="264" y="1027"/>
                    <a:pt x="279" y="1027"/>
                  </a:cubicBezTo>
                  <a:cubicBezTo>
                    <a:pt x="347" y="1027"/>
                    <a:pt x="335" y="1009"/>
                    <a:pt x="339" y="991"/>
                  </a:cubicBezTo>
                  <a:lnTo>
                    <a:pt x="339" y="991"/>
                  </a:lnTo>
                  <a:cubicBezTo>
                    <a:pt x="358" y="1013"/>
                    <a:pt x="392" y="1033"/>
                    <a:pt x="449" y="1037"/>
                  </a:cubicBezTo>
                  <a:cubicBezTo>
                    <a:pt x="449" y="1037"/>
                    <a:pt x="449" y="1037"/>
                    <a:pt x="450" y="1037"/>
                  </a:cubicBezTo>
                  <a:cubicBezTo>
                    <a:pt x="491" y="1037"/>
                    <a:pt x="339" y="823"/>
                    <a:pt x="345" y="756"/>
                  </a:cubicBezTo>
                  <a:cubicBezTo>
                    <a:pt x="359" y="602"/>
                    <a:pt x="487" y="489"/>
                    <a:pt x="506" y="392"/>
                  </a:cubicBezTo>
                  <a:cubicBezTo>
                    <a:pt x="578" y="44"/>
                    <a:pt x="586" y="24"/>
                    <a:pt x="306" y="1"/>
                  </a:cubicBezTo>
                  <a:cubicBezTo>
                    <a:pt x="299" y="1"/>
                    <a:pt x="291"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a:off x="1450550" y="4296850"/>
              <a:ext cx="14550" cy="25925"/>
            </a:xfrm>
            <a:custGeom>
              <a:avLst/>
              <a:gdLst/>
              <a:ahLst/>
              <a:cxnLst/>
              <a:rect l="l" t="t" r="r" b="b"/>
              <a:pathLst>
                <a:path w="582" h="1037" extrusionOk="0">
                  <a:moveTo>
                    <a:pt x="281" y="0"/>
                  </a:moveTo>
                  <a:cubicBezTo>
                    <a:pt x="126" y="0"/>
                    <a:pt x="23" y="143"/>
                    <a:pt x="7" y="322"/>
                  </a:cubicBezTo>
                  <a:cubicBezTo>
                    <a:pt x="1" y="432"/>
                    <a:pt x="90" y="561"/>
                    <a:pt x="110" y="673"/>
                  </a:cubicBezTo>
                  <a:cubicBezTo>
                    <a:pt x="144" y="866"/>
                    <a:pt x="170" y="1020"/>
                    <a:pt x="222" y="1025"/>
                  </a:cubicBezTo>
                  <a:cubicBezTo>
                    <a:pt x="246" y="1027"/>
                    <a:pt x="265" y="1028"/>
                    <a:pt x="280" y="1028"/>
                  </a:cubicBezTo>
                  <a:cubicBezTo>
                    <a:pt x="347" y="1028"/>
                    <a:pt x="336" y="1010"/>
                    <a:pt x="340" y="990"/>
                  </a:cubicBezTo>
                  <a:lnTo>
                    <a:pt x="340" y="990"/>
                  </a:lnTo>
                  <a:cubicBezTo>
                    <a:pt x="357" y="1014"/>
                    <a:pt x="392" y="1031"/>
                    <a:pt x="449" y="1037"/>
                  </a:cubicBezTo>
                  <a:cubicBezTo>
                    <a:pt x="449" y="1037"/>
                    <a:pt x="449" y="1037"/>
                    <a:pt x="450" y="1037"/>
                  </a:cubicBezTo>
                  <a:cubicBezTo>
                    <a:pt x="490" y="1037"/>
                    <a:pt x="338" y="822"/>
                    <a:pt x="344" y="756"/>
                  </a:cubicBezTo>
                  <a:cubicBezTo>
                    <a:pt x="356" y="602"/>
                    <a:pt x="485" y="489"/>
                    <a:pt x="503" y="392"/>
                  </a:cubicBezTo>
                  <a:cubicBezTo>
                    <a:pt x="572" y="43"/>
                    <a:pt x="582" y="23"/>
                    <a:pt x="301" y="1"/>
                  </a:cubicBezTo>
                  <a:cubicBezTo>
                    <a:pt x="295" y="0"/>
                    <a:pt x="288" y="0"/>
                    <a:pt x="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1450350" y="4335150"/>
              <a:ext cx="13975" cy="33825"/>
            </a:xfrm>
            <a:custGeom>
              <a:avLst/>
              <a:gdLst/>
              <a:ahLst/>
              <a:cxnLst/>
              <a:rect l="l" t="t" r="r" b="b"/>
              <a:pathLst>
                <a:path w="559" h="1353" extrusionOk="0">
                  <a:moveTo>
                    <a:pt x="276" y="1"/>
                  </a:moveTo>
                  <a:cubicBezTo>
                    <a:pt x="111" y="1"/>
                    <a:pt x="8" y="203"/>
                    <a:pt x="2" y="449"/>
                  </a:cubicBezTo>
                  <a:cubicBezTo>
                    <a:pt x="0" y="595"/>
                    <a:pt x="98" y="757"/>
                    <a:pt x="125" y="902"/>
                  </a:cubicBezTo>
                  <a:cubicBezTo>
                    <a:pt x="171" y="1150"/>
                    <a:pt x="205" y="1352"/>
                    <a:pt x="257" y="1352"/>
                  </a:cubicBezTo>
                  <a:cubicBezTo>
                    <a:pt x="262" y="1352"/>
                    <a:pt x="266" y="1352"/>
                    <a:pt x="271" y="1352"/>
                  </a:cubicBezTo>
                  <a:cubicBezTo>
                    <a:pt x="386" y="1352"/>
                    <a:pt x="368" y="1326"/>
                    <a:pt x="372" y="1297"/>
                  </a:cubicBezTo>
                  <a:lnTo>
                    <a:pt x="372" y="1297"/>
                  </a:lnTo>
                  <a:cubicBezTo>
                    <a:pt x="391" y="1325"/>
                    <a:pt x="425" y="1347"/>
                    <a:pt x="483" y="1347"/>
                  </a:cubicBezTo>
                  <a:cubicBezTo>
                    <a:pt x="484" y="1347"/>
                    <a:pt x="484" y="1347"/>
                    <a:pt x="484" y="1347"/>
                  </a:cubicBezTo>
                  <a:cubicBezTo>
                    <a:pt x="527" y="1347"/>
                    <a:pt x="361" y="1077"/>
                    <a:pt x="363" y="988"/>
                  </a:cubicBezTo>
                  <a:cubicBezTo>
                    <a:pt x="366" y="784"/>
                    <a:pt x="489" y="624"/>
                    <a:pt x="502" y="497"/>
                  </a:cubicBezTo>
                  <a:cubicBezTo>
                    <a:pt x="552" y="32"/>
                    <a:pt x="559" y="5"/>
                    <a:pt x="278" y="1"/>
                  </a:cubicBezTo>
                  <a:cubicBezTo>
                    <a:pt x="277" y="1"/>
                    <a:pt x="27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1451900" y="4391075"/>
              <a:ext cx="14750" cy="30550"/>
            </a:xfrm>
            <a:custGeom>
              <a:avLst/>
              <a:gdLst/>
              <a:ahLst/>
              <a:cxnLst/>
              <a:rect l="l" t="t" r="r" b="b"/>
              <a:pathLst>
                <a:path w="590" h="1222" extrusionOk="0">
                  <a:moveTo>
                    <a:pt x="290" y="1"/>
                  </a:moveTo>
                  <a:cubicBezTo>
                    <a:pt x="134" y="1"/>
                    <a:pt x="28" y="172"/>
                    <a:pt x="10" y="385"/>
                  </a:cubicBezTo>
                  <a:cubicBezTo>
                    <a:pt x="0" y="516"/>
                    <a:pt x="88" y="668"/>
                    <a:pt x="108" y="799"/>
                  </a:cubicBezTo>
                  <a:cubicBezTo>
                    <a:pt x="138" y="1024"/>
                    <a:pt x="163" y="1207"/>
                    <a:pt x="213" y="1211"/>
                  </a:cubicBezTo>
                  <a:cubicBezTo>
                    <a:pt x="234" y="1213"/>
                    <a:pt x="251" y="1214"/>
                    <a:pt x="265" y="1214"/>
                  </a:cubicBezTo>
                  <a:cubicBezTo>
                    <a:pt x="340" y="1214"/>
                    <a:pt x="327" y="1192"/>
                    <a:pt x="331" y="1169"/>
                  </a:cubicBezTo>
                  <a:lnTo>
                    <a:pt x="331" y="1169"/>
                  </a:lnTo>
                  <a:cubicBezTo>
                    <a:pt x="348" y="1195"/>
                    <a:pt x="383" y="1216"/>
                    <a:pt x="440" y="1222"/>
                  </a:cubicBezTo>
                  <a:cubicBezTo>
                    <a:pt x="440" y="1222"/>
                    <a:pt x="440" y="1222"/>
                    <a:pt x="441" y="1222"/>
                  </a:cubicBezTo>
                  <a:cubicBezTo>
                    <a:pt x="482" y="1222"/>
                    <a:pt x="332" y="972"/>
                    <a:pt x="340" y="893"/>
                  </a:cubicBezTo>
                  <a:cubicBezTo>
                    <a:pt x="355" y="711"/>
                    <a:pt x="485" y="575"/>
                    <a:pt x="504" y="460"/>
                  </a:cubicBezTo>
                  <a:cubicBezTo>
                    <a:pt x="580" y="47"/>
                    <a:pt x="589" y="23"/>
                    <a:pt x="309" y="2"/>
                  </a:cubicBezTo>
                  <a:cubicBezTo>
                    <a:pt x="302" y="1"/>
                    <a:pt x="296"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1452100" y="4437075"/>
              <a:ext cx="14100" cy="16525"/>
            </a:xfrm>
            <a:custGeom>
              <a:avLst/>
              <a:gdLst/>
              <a:ahLst/>
              <a:cxnLst/>
              <a:rect l="l" t="t" r="r" b="b"/>
              <a:pathLst>
                <a:path w="564" h="661" extrusionOk="0">
                  <a:moveTo>
                    <a:pt x="265" y="0"/>
                  </a:moveTo>
                  <a:cubicBezTo>
                    <a:pt x="109" y="0"/>
                    <a:pt x="11" y="91"/>
                    <a:pt x="5" y="207"/>
                  </a:cubicBezTo>
                  <a:cubicBezTo>
                    <a:pt x="1" y="277"/>
                    <a:pt x="98" y="359"/>
                    <a:pt x="123" y="430"/>
                  </a:cubicBezTo>
                  <a:cubicBezTo>
                    <a:pt x="166" y="553"/>
                    <a:pt x="200" y="651"/>
                    <a:pt x="251" y="654"/>
                  </a:cubicBezTo>
                  <a:cubicBezTo>
                    <a:pt x="273" y="655"/>
                    <a:pt x="290" y="655"/>
                    <a:pt x="305" y="655"/>
                  </a:cubicBezTo>
                  <a:cubicBezTo>
                    <a:pt x="376" y="655"/>
                    <a:pt x="363" y="643"/>
                    <a:pt x="368" y="632"/>
                  </a:cubicBezTo>
                  <a:lnTo>
                    <a:pt x="368" y="632"/>
                  </a:lnTo>
                  <a:cubicBezTo>
                    <a:pt x="387" y="647"/>
                    <a:pt x="422" y="658"/>
                    <a:pt x="479" y="660"/>
                  </a:cubicBezTo>
                  <a:cubicBezTo>
                    <a:pt x="480" y="660"/>
                    <a:pt x="480" y="660"/>
                    <a:pt x="480" y="660"/>
                  </a:cubicBezTo>
                  <a:cubicBezTo>
                    <a:pt x="519" y="660"/>
                    <a:pt x="360" y="524"/>
                    <a:pt x="361" y="482"/>
                  </a:cubicBezTo>
                  <a:cubicBezTo>
                    <a:pt x="366" y="384"/>
                    <a:pt x="489" y="311"/>
                    <a:pt x="504" y="250"/>
                  </a:cubicBezTo>
                  <a:cubicBezTo>
                    <a:pt x="556" y="27"/>
                    <a:pt x="564" y="15"/>
                    <a:pt x="283" y="1"/>
                  </a:cubicBezTo>
                  <a:cubicBezTo>
                    <a:pt x="277" y="0"/>
                    <a:pt x="271"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1353225" y="4513650"/>
              <a:ext cx="35150" cy="30325"/>
            </a:xfrm>
            <a:custGeom>
              <a:avLst/>
              <a:gdLst/>
              <a:ahLst/>
              <a:cxnLst/>
              <a:rect l="l" t="t" r="r" b="b"/>
              <a:pathLst>
                <a:path w="1406" h="1213" extrusionOk="0">
                  <a:moveTo>
                    <a:pt x="1217" y="1"/>
                  </a:moveTo>
                  <a:cubicBezTo>
                    <a:pt x="1181" y="1"/>
                    <a:pt x="1060" y="298"/>
                    <a:pt x="986" y="358"/>
                  </a:cubicBezTo>
                  <a:cubicBezTo>
                    <a:pt x="804" y="504"/>
                    <a:pt x="587" y="529"/>
                    <a:pt x="466" y="612"/>
                  </a:cubicBezTo>
                  <a:cubicBezTo>
                    <a:pt x="29" y="914"/>
                    <a:pt x="1" y="928"/>
                    <a:pt x="176" y="1147"/>
                  </a:cubicBezTo>
                  <a:cubicBezTo>
                    <a:pt x="213" y="1192"/>
                    <a:pt x="268" y="1213"/>
                    <a:pt x="332" y="1213"/>
                  </a:cubicBezTo>
                  <a:cubicBezTo>
                    <a:pt x="451" y="1213"/>
                    <a:pt x="603" y="1144"/>
                    <a:pt x="745" y="1028"/>
                  </a:cubicBezTo>
                  <a:cubicBezTo>
                    <a:pt x="874" y="923"/>
                    <a:pt x="953" y="730"/>
                    <a:pt x="1064" y="604"/>
                  </a:cubicBezTo>
                  <a:cubicBezTo>
                    <a:pt x="1253" y="387"/>
                    <a:pt x="1406" y="213"/>
                    <a:pt x="1374" y="174"/>
                  </a:cubicBezTo>
                  <a:cubicBezTo>
                    <a:pt x="1330" y="120"/>
                    <a:pt x="1306" y="104"/>
                    <a:pt x="1289" y="104"/>
                  </a:cubicBezTo>
                  <a:cubicBezTo>
                    <a:pt x="1275" y="104"/>
                    <a:pt x="1265" y="117"/>
                    <a:pt x="1252" y="126"/>
                  </a:cubicBezTo>
                  <a:cubicBezTo>
                    <a:pt x="1263" y="91"/>
                    <a:pt x="1259" y="50"/>
                    <a:pt x="1222" y="4"/>
                  </a:cubicBezTo>
                  <a:cubicBezTo>
                    <a:pt x="1221" y="2"/>
                    <a:pt x="1219" y="1"/>
                    <a:pt x="1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1405725" y="4467175"/>
              <a:ext cx="38700" cy="31875"/>
            </a:xfrm>
            <a:custGeom>
              <a:avLst/>
              <a:gdLst/>
              <a:ahLst/>
              <a:cxnLst/>
              <a:rect l="l" t="t" r="r" b="b"/>
              <a:pathLst>
                <a:path w="1548" h="1275" extrusionOk="0">
                  <a:moveTo>
                    <a:pt x="1366" y="0"/>
                  </a:moveTo>
                  <a:cubicBezTo>
                    <a:pt x="1328" y="0"/>
                    <a:pt x="1177" y="311"/>
                    <a:pt x="1092" y="375"/>
                  </a:cubicBezTo>
                  <a:cubicBezTo>
                    <a:pt x="889" y="530"/>
                    <a:pt x="656" y="558"/>
                    <a:pt x="521" y="648"/>
                  </a:cubicBezTo>
                  <a:cubicBezTo>
                    <a:pt x="32" y="969"/>
                    <a:pt x="1" y="985"/>
                    <a:pt x="172" y="1207"/>
                  </a:cubicBezTo>
                  <a:cubicBezTo>
                    <a:pt x="206" y="1253"/>
                    <a:pt x="260" y="1274"/>
                    <a:pt x="327" y="1274"/>
                  </a:cubicBezTo>
                  <a:cubicBezTo>
                    <a:pt x="452" y="1274"/>
                    <a:pt x="622" y="1199"/>
                    <a:pt x="784" y="1074"/>
                  </a:cubicBezTo>
                  <a:cubicBezTo>
                    <a:pt x="929" y="964"/>
                    <a:pt x="1027" y="761"/>
                    <a:pt x="1154" y="628"/>
                  </a:cubicBezTo>
                  <a:cubicBezTo>
                    <a:pt x="1371" y="400"/>
                    <a:pt x="1548" y="218"/>
                    <a:pt x="1517" y="176"/>
                  </a:cubicBezTo>
                  <a:cubicBezTo>
                    <a:pt x="1474" y="121"/>
                    <a:pt x="1450" y="105"/>
                    <a:pt x="1433" y="105"/>
                  </a:cubicBezTo>
                  <a:cubicBezTo>
                    <a:pt x="1417" y="105"/>
                    <a:pt x="1406" y="118"/>
                    <a:pt x="1391" y="128"/>
                  </a:cubicBezTo>
                  <a:cubicBezTo>
                    <a:pt x="1408" y="93"/>
                    <a:pt x="1407" y="48"/>
                    <a:pt x="1371" y="3"/>
                  </a:cubicBezTo>
                  <a:cubicBezTo>
                    <a:pt x="1370" y="1"/>
                    <a:pt x="1368" y="0"/>
                    <a:pt x="1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1483850" y="4449725"/>
              <a:ext cx="40575" cy="13925"/>
            </a:xfrm>
            <a:custGeom>
              <a:avLst/>
              <a:gdLst/>
              <a:ahLst/>
              <a:cxnLst/>
              <a:rect l="l" t="t" r="r" b="b"/>
              <a:pathLst>
                <a:path w="1623" h="557" extrusionOk="0">
                  <a:moveTo>
                    <a:pt x="1587" y="0"/>
                  </a:moveTo>
                  <a:cubicBezTo>
                    <a:pt x="1532" y="0"/>
                    <a:pt x="1274" y="149"/>
                    <a:pt x="1180" y="154"/>
                  </a:cubicBezTo>
                  <a:cubicBezTo>
                    <a:pt x="1168" y="155"/>
                    <a:pt x="1155" y="155"/>
                    <a:pt x="1143" y="155"/>
                  </a:cubicBezTo>
                  <a:cubicBezTo>
                    <a:pt x="917" y="155"/>
                    <a:pt x="731" y="57"/>
                    <a:pt x="586" y="53"/>
                  </a:cubicBezTo>
                  <a:cubicBezTo>
                    <a:pt x="481" y="51"/>
                    <a:pt x="394" y="49"/>
                    <a:pt x="323" y="49"/>
                  </a:cubicBezTo>
                  <a:cubicBezTo>
                    <a:pt x="20" y="49"/>
                    <a:pt x="0" y="88"/>
                    <a:pt x="13" y="315"/>
                  </a:cubicBezTo>
                  <a:cubicBezTo>
                    <a:pt x="20" y="470"/>
                    <a:pt x="236" y="556"/>
                    <a:pt x="504" y="556"/>
                  </a:cubicBezTo>
                  <a:cubicBezTo>
                    <a:pt x="524" y="556"/>
                    <a:pt x="544" y="556"/>
                    <a:pt x="565" y="555"/>
                  </a:cubicBezTo>
                  <a:cubicBezTo>
                    <a:pt x="737" y="545"/>
                    <a:pt x="922" y="437"/>
                    <a:pt x="1093" y="399"/>
                  </a:cubicBezTo>
                  <a:cubicBezTo>
                    <a:pt x="1386" y="335"/>
                    <a:pt x="1623" y="283"/>
                    <a:pt x="1620" y="234"/>
                  </a:cubicBezTo>
                  <a:cubicBezTo>
                    <a:pt x="1615" y="132"/>
                    <a:pt x="1595" y="121"/>
                    <a:pt x="1570" y="121"/>
                  </a:cubicBezTo>
                  <a:cubicBezTo>
                    <a:pt x="1563" y="121"/>
                    <a:pt x="1557" y="122"/>
                    <a:pt x="1549" y="122"/>
                  </a:cubicBezTo>
                  <a:cubicBezTo>
                    <a:pt x="1548" y="122"/>
                    <a:pt x="1547" y="122"/>
                    <a:pt x="1547" y="122"/>
                  </a:cubicBezTo>
                  <a:cubicBezTo>
                    <a:pt x="1578" y="100"/>
                    <a:pt x="1601" y="63"/>
                    <a:pt x="1598" y="7"/>
                  </a:cubicBezTo>
                  <a:cubicBezTo>
                    <a:pt x="1598" y="2"/>
                    <a:pt x="1594" y="0"/>
                    <a:pt x="15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1543550" y="4451125"/>
              <a:ext cx="38450" cy="13050"/>
            </a:xfrm>
            <a:custGeom>
              <a:avLst/>
              <a:gdLst/>
              <a:ahLst/>
              <a:cxnLst/>
              <a:rect l="l" t="t" r="r" b="b"/>
              <a:pathLst>
                <a:path w="1538" h="522" extrusionOk="0">
                  <a:moveTo>
                    <a:pt x="214" y="1"/>
                  </a:moveTo>
                  <a:cubicBezTo>
                    <a:pt x="16" y="1"/>
                    <a:pt x="1" y="55"/>
                    <a:pt x="1" y="254"/>
                  </a:cubicBezTo>
                  <a:cubicBezTo>
                    <a:pt x="1" y="420"/>
                    <a:pt x="233" y="521"/>
                    <a:pt x="515" y="521"/>
                  </a:cubicBezTo>
                  <a:cubicBezTo>
                    <a:pt x="681" y="521"/>
                    <a:pt x="863" y="420"/>
                    <a:pt x="1028" y="393"/>
                  </a:cubicBezTo>
                  <a:cubicBezTo>
                    <a:pt x="1310" y="342"/>
                    <a:pt x="1538" y="304"/>
                    <a:pt x="1538" y="254"/>
                  </a:cubicBezTo>
                  <a:cubicBezTo>
                    <a:pt x="1538" y="122"/>
                    <a:pt x="1508" y="142"/>
                    <a:pt x="1474" y="138"/>
                  </a:cubicBezTo>
                  <a:cubicBezTo>
                    <a:pt x="1504" y="119"/>
                    <a:pt x="1527" y="83"/>
                    <a:pt x="1527" y="26"/>
                  </a:cubicBezTo>
                  <a:cubicBezTo>
                    <a:pt x="1527" y="21"/>
                    <a:pt x="1523" y="19"/>
                    <a:pt x="1516" y="19"/>
                  </a:cubicBezTo>
                  <a:cubicBezTo>
                    <a:pt x="1459" y="19"/>
                    <a:pt x="1211" y="152"/>
                    <a:pt x="1122" y="152"/>
                  </a:cubicBezTo>
                  <a:cubicBezTo>
                    <a:pt x="890" y="152"/>
                    <a:pt x="705" y="33"/>
                    <a:pt x="560" y="22"/>
                  </a:cubicBezTo>
                  <a:cubicBezTo>
                    <a:pt x="407" y="10"/>
                    <a:pt x="295"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1618625" y="4452100"/>
              <a:ext cx="23900" cy="13050"/>
            </a:xfrm>
            <a:custGeom>
              <a:avLst/>
              <a:gdLst/>
              <a:ahLst/>
              <a:cxnLst/>
              <a:rect l="l" t="t" r="r" b="b"/>
              <a:pathLst>
                <a:path w="956" h="522" extrusionOk="0">
                  <a:moveTo>
                    <a:pt x="133" y="0"/>
                  </a:moveTo>
                  <a:cubicBezTo>
                    <a:pt x="10" y="0"/>
                    <a:pt x="0" y="55"/>
                    <a:pt x="0" y="254"/>
                  </a:cubicBezTo>
                  <a:cubicBezTo>
                    <a:pt x="0" y="420"/>
                    <a:pt x="144" y="521"/>
                    <a:pt x="320" y="521"/>
                  </a:cubicBezTo>
                  <a:cubicBezTo>
                    <a:pt x="422" y="521"/>
                    <a:pt x="536" y="420"/>
                    <a:pt x="638" y="392"/>
                  </a:cubicBezTo>
                  <a:cubicBezTo>
                    <a:pt x="815" y="343"/>
                    <a:pt x="955" y="305"/>
                    <a:pt x="955" y="254"/>
                  </a:cubicBezTo>
                  <a:cubicBezTo>
                    <a:pt x="955" y="123"/>
                    <a:pt x="936" y="143"/>
                    <a:pt x="916" y="139"/>
                  </a:cubicBezTo>
                  <a:cubicBezTo>
                    <a:pt x="934" y="118"/>
                    <a:pt x="949" y="84"/>
                    <a:pt x="949" y="26"/>
                  </a:cubicBezTo>
                  <a:cubicBezTo>
                    <a:pt x="949" y="21"/>
                    <a:pt x="947" y="19"/>
                    <a:pt x="942" y="19"/>
                  </a:cubicBezTo>
                  <a:cubicBezTo>
                    <a:pt x="909" y="19"/>
                    <a:pt x="754" y="154"/>
                    <a:pt x="697" y="154"/>
                  </a:cubicBezTo>
                  <a:cubicBezTo>
                    <a:pt x="553" y="154"/>
                    <a:pt x="440" y="33"/>
                    <a:pt x="348" y="22"/>
                  </a:cubicBezTo>
                  <a:cubicBezTo>
                    <a:pt x="253" y="9"/>
                    <a:pt x="183"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1695250" y="4452250"/>
              <a:ext cx="33150" cy="13550"/>
            </a:xfrm>
            <a:custGeom>
              <a:avLst/>
              <a:gdLst/>
              <a:ahLst/>
              <a:cxnLst/>
              <a:rect l="l" t="t" r="r" b="b"/>
              <a:pathLst>
                <a:path w="1326" h="542" extrusionOk="0">
                  <a:moveTo>
                    <a:pt x="171" y="1"/>
                  </a:moveTo>
                  <a:cubicBezTo>
                    <a:pt x="39" y="1"/>
                    <a:pt x="24" y="61"/>
                    <a:pt x="11" y="244"/>
                  </a:cubicBezTo>
                  <a:cubicBezTo>
                    <a:pt x="0" y="411"/>
                    <a:pt x="189" y="524"/>
                    <a:pt x="430" y="541"/>
                  </a:cubicBezTo>
                  <a:cubicBezTo>
                    <a:pt x="437" y="541"/>
                    <a:pt x="444" y="542"/>
                    <a:pt x="451" y="542"/>
                  </a:cubicBezTo>
                  <a:cubicBezTo>
                    <a:pt x="586" y="542"/>
                    <a:pt x="739" y="459"/>
                    <a:pt x="874" y="441"/>
                  </a:cubicBezTo>
                  <a:cubicBezTo>
                    <a:pt x="1117" y="409"/>
                    <a:pt x="1313" y="384"/>
                    <a:pt x="1316" y="333"/>
                  </a:cubicBezTo>
                  <a:cubicBezTo>
                    <a:pt x="1326" y="201"/>
                    <a:pt x="1299" y="220"/>
                    <a:pt x="1269" y="214"/>
                  </a:cubicBezTo>
                  <a:cubicBezTo>
                    <a:pt x="1296" y="196"/>
                    <a:pt x="1318" y="162"/>
                    <a:pt x="1322" y="105"/>
                  </a:cubicBezTo>
                  <a:cubicBezTo>
                    <a:pt x="1323" y="99"/>
                    <a:pt x="1319" y="96"/>
                    <a:pt x="1311" y="96"/>
                  </a:cubicBezTo>
                  <a:cubicBezTo>
                    <a:pt x="1260" y="96"/>
                    <a:pt x="1054" y="207"/>
                    <a:pt x="975" y="207"/>
                  </a:cubicBezTo>
                  <a:cubicBezTo>
                    <a:pt x="973" y="207"/>
                    <a:pt x="971" y="207"/>
                    <a:pt x="969" y="207"/>
                  </a:cubicBezTo>
                  <a:cubicBezTo>
                    <a:pt x="772" y="193"/>
                    <a:pt x="624" y="63"/>
                    <a:pt x="502" y="44"/>
                  </a:cubicBezTo>
                  <a:cubicBezTo>
                    <a:pt x="346" y="18"/>
                    <a:pt x="242"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1759125" y="4453450"/>
              <a:ext cx="23725" cy="13050"/>
            </a:xfrm>
            <a:custGeom>
              <a:avLst/>
              <a:gdLst/>
              <a:ahLst/>
              <a:cxnLst/>
              <a:rect l="l" t="t" r="r" b="b"/>
              <a:pathLst>
                <a:path w="949" h="522" extrusionOk="0">
                  <a:moveTo>
                    <a:pt x="133" y="1"/>
                  </a:moveTo>
                  <a:cubicBezTo>
                    <a:pt x="10" y="1"/>
                    <a:pt x="1" y="55"/>
                    <a:pt x="1" y="256"/>
                  </a:cubicBezTo>
                  <a:cubicBezTo>
                    <a:pt x="1" y="422"/>
                    <a:pt x="144" y="522"/>
                    <a:pt x="319" y="522"/>
                  </a:cubicBezTo>
                  <a:cubicBezTo>
                    <a:pt x="421" y="522"/>
                    <a:pt x="532" y="422"/>
                    <a:pt x="634" y="392"/>
                  </a:cubicBezTo>
                  <a:cubicBezTo>
                    <a:pt x="807" y="343"/>
                    <a:pt x="948" y="303"/>
                    <a:pt x="948" y="252"/>
                  </a:cubicBezTo>
                  <a:cubicBezTo>
                    <a:pt x="948" y="121"/>
                    <a:pt x="930" y="141"/>
                    <a:pt x="908" y="136"/>
                  </a:cubicBezTo>
                  <a:cubicBezTo>
                    <a:pt x="927" y="117"/>
                    <a:pt x="942" y="81"/>
                    <a:pt x="942" y="23"/>
                  </a:cubicBezTo>
                  <a:cubicBezTo>
                    <a:pt x="942" y="18"/>
                    <a:pt x="939" y="16"/>
                    <a:pt x="935" y="16"/>
                  </a:cubicBezTo>
                  <a:cubicBezTo>
                    <a:pt x="901" y="16"/>
                    <a:pt x="747" y="151"/>
                    <a:pt x="691" y="151"/>
                  </a:cubicBezTo>
                  <a:cubicBezTo>
                    <a:pt x="549" y="151"/>
                    <a:pt x="436" y="32"/>
                    <a:pt x="346" y="21"/>
                  </a:cubicBezTo>
                  <a:cubicBezTo>
                    <a:pt x="251" y="10"/>
                    <a:pt x="182"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3"/>
          <p:cNvGrpSpPr/>
          <p:nvPr/>
        </p:nvGrpSpPr>
        <p:grpSpPr>
          <a:xfrm>
            <a:off x="1202953" y="443754"/>
            <a:ext cx="1055536" cy="375830"/>
            <a:chOff x="4297850" y="2554600"/>
            <a:chExt cx="397775" cy="141625"/>
          </a:xfrm>
        </p:grpSpPr>
        <p:sp>
          <p:nvSpPr>
            <p:cNvPr id="60" name="Google Shape;60;p3"/>
            <p:cNvSpPr/>
            <p:nvPr/>
          </p:nvSpPr>
          <p:spPr>
            <a:xfrm>
              <a:off x="4297850" y="2555200"/>
              <a:ext cx="69725" cy="124625"/>
            </a:xfrm>
            <a:custGeom>
              <a:avLst/>
              <a:gdLst/>
              <a:ahLst/>
              <a:cxnLst/>
              <a:rect l="l" t="t" r="r" b="b"/>
              <a:pathLst>
                <a:path w="2789" h="4985" extrusionOk="0">
                  <a:moveTo>
                    <a:pt x="2284" y="3746"/>
                  </a:moveTo>
                  <a:cubicBezTo>
                    <a:pt x="2284" y="3751"/>
                    <a:pt x="2284" y="3755"/>
                    <a:pt x="2286" y="3758"/>
                  </a:cubicBezTo>
                  <a:cubicBezTo>
                    <a:pt x="2275" y="3766"/>
                    <a:pt x="2266" y="3772"/>
                    <a:pt x="2257" y="3778"/>
                  </a:cubicBezTo>
                  <a:lnTo>
                    <a:pt x="2284" y="3746"/>
                  </a:lnTo>
                  <a:close/>
                  <a:moveTo>
                    <a:pt x="1615" y="2533"/>
                  </a:moveTo>
                  <a:cubicBezTo>
                    <a:pt x="1644" y="2536"/>
                    <a:pt x="1671" y="2538"/>
                    <a:pt x="1696" y="2542"/>
                  </a:cubicBezTo>
                  <a:cubicBezTo>
                    <a:pt x="1800" y="2558"/>
                    <a:pt x="1886" y="2591"/>
                    <a:pt x="1950" y="2625"/>
                  </a:cubicBezTo>
                  <a:cubicBezTo>
                    <a:pt x="2015" y="2659"/>
                    <a:pt x="2063" y="2692"/>
                    <a:pt x="2099" y="2720"/>
                  </a:cubicBezTo>
                  <a:cubicBezTo>
                    <a:pt x="2136" y="2748"/>
                    <a:pt x="2165" y="2772"/>
                    <a:pt x="2193" y="2788"/>
                  </a:cubicBezTo>
                  <a:lnTo>
                    <a:pt x="2201" y="2791"/>
                  </a:lnTo>
                  <a:cubicBezTo>
                    <a:pt x="2224" y="2974"/>
                    <a:pt x="2244" y="3155"/>
                    <a:pt x="2254" y="3328"/>
                  </a:cubicBezTo>
                  <a:cubicBezTo>
                    <a:pt x="2260" y="3413"/>
                    <a:pt x="2265" y="3498"/>
                    <a:pt x="2271" y="3580"/>
                  </a:cubicBezTo>
                  <a:cubicBezTo>
                    <a:pt x="2248" y="3599"/>
                    <a:pt x="2220" y="3624"/>
                    <a:pt x="2188" y="3655"/>
                  </a:cubicBezTo>
                  <a:cubicBezTo>
                    <a:pt x="2107" y="3731"/>
                    <a:pt x="1998" y="3836"/>
                    <a:pt x="1869" y="3932"/>
                  </a:cubicBezTo>
                  <a:cubicBezTo>
                    <a:pt x="1804" y="3980"/>
                    <a:pt x="1736" y="4026"/>
                    <a:pt x="1665" y="4064"/>
                  </a:cubicBezTo>
                  <a:cubicBezTo>
                    <a:pt x="1594" y="4103"/>
                    <a:pt x="1521" y="4136"/>
                    <a:pt x="1448" y="4161"/>
                  </a:cubicBezTo>
                  <a:cubicBezTo>
                    <a:pt x="1335" y="4200"/>
                    <a:pt x="1226" y="4216"/>
                    <a:pt x="1143" y="4216"/>
                  </a:cubicBezTo>
                  <a:cubicBezTo>
                    <a:pt x="1120" y="4216"/>
                    <a:pt x="1099" y="4215"/>
                    <a:pt x="1080" y="4212"/>
                  </a:cubicBezTo>
                  <a:cubicBezTo>
                    <a:pt x="1030" y="4206"/>
                    <a:pt x="980" y="4197"/>
                    <a:pt x="934" y="4182"/>
                  </a:cubicBezTo>
                  <a:cubicBezTo>
                    <a:pt x="921" y="4180"/>
                    <a:pt x="911" y="4176"/>
                    <a:pt x="899" y="4172"/>
                  </a:cubicBezTo>
                  <a:cubicBezTo>
                    <a:pt x="888" y="4168"/>
                    <a:pt x="876" y="4164"/>
                    <a:pt x="865" y="4160"/>
                  </a:cubicBezTo>
                  <a:cubicBezTo>
                    <a:pt x="844" y="4150"/>
                    <a:pt x="822" y="4143"/>
                    <a:pt x="802" y="4131"/>
                  </a:cubicBezTo>
                  <a:cubicBezTo>
                    <a:pt x="760" y="4110"/>
                    <a:pt x="723" y="4084"/>
                    <a:pt x="688" y="4056"/>
                  </a:cubicBezTo>
                  <a:cubicBezTo>
                    <a:pt x="671" y="4041"/>
                    <a:pt x="653" y="4027"/>
                    <a:pt x="638" y="4010"/>
                  </a:cubicBezTo>
                  <a:cubicBezTo>
                    <a:pt x="630" y="4003"/>
                    <a:pt x="622" y="3995"/>
                    <a:pt x="615" y="3988"/>
                  </a:cubicBezTo>
                  <a:cubicBezTo>
                    <a:pt x="609" y="3980"/>
                    <a:pt x="600" y="3972"/>
                    <a:pt x="594" y="3964"/>
                  </a:cubicBezTo>
                  <a:lnTo>
                    <a:pt x="573" y="3940"/>
                  </a:lnTo>
                  <a:cubicBezTo>
                    <a:pt x="567" y="3931"/>
                    <a:pt x="561" y="3923"/>
                    <a:pt x="555" y="3914"/>
                  </a:cubicBezTo>
                  <a:cubicBezTo>
                    <a:pt x="550" y="3906"/>
                    <a:pt x="544" y="3897"/>
                    <a:pt x="538" y="3889"/>
                  </a:cubicBezTo>
                  <a:lnTo>
                    <a:pt x="529" y="3875"/>
                  </a:lnTo>
                  <a:lnTo>
                    <a:pt x="523" y="3862"/>
                  </a:lnTo>
                  <a:cubicBezTo>
                    <a:pt x="517" y="3853"/>
                    <a:pt x="513" y="3844"/>
                    <a:pt x="508" y="3835"/>
                  </a:cubicBezTo>
                  <a:cubicBezTo>
                    <a:pt x="503" y="3826"/>
                    <a:pt x="500" y="3817"/>
                    <a:pt x="496" y="3809"/>
                  </a:cubicBezTo>
                  <a:cubicBezTo>
                    <a:pt x="486" y="3790"/>
                    <a:pt x="482" y="3772"/>
                    <a:pt x="475" y="3755"/>
                  </a:cubicBezTo>
                  <a:cubicBezTo>
                    <a:pt x="471" y="3746"/>
                    <a:pt x="470" y="3737"/>
                    <a:pt x="468" y="3728"/>
                  </a:cubicBezTo>
                  <a:cubicBezTo>
                    <a:pt x="465" y="3718"/>
                    <a:pt x="463" y="3710"/>
                    <a:pt x="460" y="3701"/>
                  </a:cubicBezTo>
                  <a:cubicBezTo>
                    <a:pt x="459" y="3691"/>
                    <a:pt x="458" y="3683"/>
                    <a:pt x="457" y="3674"/>
                  </a:cubicBezTo>
                  <a:lnTo>
                    <a:pt x="454" y="3660"/>
                  </a:lnTo>
                  <a:lnTo>
                    <a:pt x="453" y="3647"/>
                  </a:lnTo>
                  <a:cubicBezTo>
                    <a:pt x="452" y="3639"/>
                    <a:pt x="452" y="3629"/>
                    <a:pt x="450" y="3622"/>
                  </a:cubicBezTo>
                  <a:lnTo>
                    <a:pt x="450" y="3596"/>
                  </a:lnTo>
                  <a:lnTo>
                    <a:pt x="450" y="3572"/>
                  </a:lnTo>
                  <a:cubicBezTo>
                    <a:pt x="452" y="3564"/>
                    <a:pt x="452" y="3556"/>
                    <a:pt x="453" y="3546"/>
                  </a:cubicBezTo>
                  <a:cubicBezTo>
                    <a:pt x="469" y="3414"/>
                    <a:pt x="533" y="3293"/>
                    <a:pt x="611" y="3182"/>
                  </a:cubicBezTo>
                  <a:cubicBezTo>
                    <a:pt x="652" y="3127"/>
                    <a:pt x="694" y="3074"/>
                    <a:pt x="738" y="3024"/>
                  </a:cubicBezTo>
                  <a:cubicBezTo>
                    <a:pt x="743" y="3017"/>
                    <a:pt x="748" y="3011"/>
                    <a:pt x="754" y="3005"/>
                  </a:cubicBezTo>
                  <a:cubicBezTo>
                    <a:pt x="759" y="3000"/>
                    <a:pt x="764" y="2993"/>
                    <a:pt x="770" y="2988"/>
                  </a:cubicBezTo>
                  <a:cubicBezTo>
                    <a:pt x="781" y="2976"/>
                    <a:pt x="791" y="2963"/>
                    <a:pt x="802" y="2952"/>
                  </a:cubicBezTo>
                  <a:cubicBezTo>
                    <a:pt x="825" y="2930"/>
                    <a:pt x="845" y="2907"/>
                    <a:pt x="866" y="2886"/>
                  </a:cubicBezTo>
                  <a:cubicBezTo>
                    <a:pt x="944" y="2807"/>
                    <a:pt x="1023" y="2743"/>
                    <a:pt x="1102" y="2693"/>
                  </a:cubicBezTo>
                  <a:cubicBezTo>
                    <a:pt x="1179" y="2644"/>
                    <a:pt x="1255" y="2606"/>
                    <a:pt x="1328" y="2582"/>
                  </a:cubicBezTo>
                  <a:cubicBezTo>
                    <a:pt x="1400" y="2557"/>
                    <a:pt x="1469" y="2543"/>
                    <a:pt x="1531" y="2537"/>
                  </a:cubicBezTo>
                  <a:cubicBezTo>
                    <a:pt x="1559" y="2533"/>
                    <a:pt x="1588" y="2533"/>
                    <a:pt x="1615" y="2533"/>
                  </a:cubicBezTo>
                  <a:close/>
                  <a:moveTo>
                    <a:pt x="2440" y="0"/>
                  </a:moveTo>
                  <a:cubicBezTo>
                    <a:pt x="2236" y="0"/>
                    <a:pt x="2108" y="754"/>
                    <a:pt x="2104" y="1666"/>
                  </a:cubicBezTo>
                  <a:cubicBezTo>
                    <a:pt x="2104" y="1801"/>
                    <a:pt x="2112" y="1939"/>
                    <a:pt x="2123" y="2079"/>
                  </a:cubicBezTo>
                  <a:cubicBezTo>
                    <a:pt x="2052" y="2037"/>
                    <a:pt x="1973" y="2002"/>
                    <a:pt x="1886" y="1974"/>
                  </a:cubicBezTo>
                  <a:cubicBezTo>
                    <a:pt x="1781" y="1942"/>
                    <a:pt x="1664" y="1923"/>
                    <a:pt x="1541" y="1923"/>
                  </a:cubicBezTo>
                  <a:cubicBezTo>
                    <a:pt x="1509" y="1923"/>
                    <a:pt x="1478" y="1924"/>
                    <a:pt x="1445" y="1926"/>
                  </a:cubicBezTo>
                  <a:cubicBezTo>
                    <a:pt x="1291" y="1940"/>
                    <a:pt x="1134" y="1982"/>
                    <a:pt x="985" y="2049"/>
                  </a:cubicBezTo>
                  <a:cubicBezTo>
                    <a:pt x="836" y="2118"/>
                    <a:pt x="698" y="2209"/>
                    <a:pt x="572" y="2317"/>
                  </a:cubicBezTo>
                  <a:cubicBezTo>
                    <a:pt x="498" y="2381"/>
                    <a:pt x="432" y="2452"/>
                    <a:pt x="371" y="2527"/>
                  </a:cubicBezTo>
                  <a:cubicBezTo>
                    <a:pt x="356" y="2546"/>
                    <a:pt x="340" y="2565"/>
                    <a:pt x="326" y="2585"/>
                  </a:cubicBezTo>
                  <a:cubicBezTo>
                    <a:pt x="312" y="2605"/>
                    <a:pt x="298" y="2624"/>
                    <a:pt x="283" y="2644"/>
                  </a:cubicBezTo>
                  <a:cubicBezTo>
                    <a:pt x="256" y="2684"/>
                    <a:pt x="229" y="2726"/>
                    <a:pt x="206" y="2768"/>
                  </a:cubicBezTo>
                  <a:cubicBezTo>
                    <a:pt x="156" y="2854"/>
                    <a:pt x="111" y="2945"/>
                    <a:pt x="77" y="3044"/>
                  </a:cubicBezTo>
                  <a:cubicBezTo>
                    <a:pt x="60" y="3094"/>
                    <a:pt x="45" y="3145"/>
                    <a:pt x="31" y="3198"/>
                  </a:cubicBezTo>
                  <a:cubicBezTo>
                    <a:pt x="19" y="3252"/>
                    <a:pt x="9" y="3306"/>
                    <a:pt x="6" y="3363"/>
                  </a:cubicBezTo>
                  <a:cubicBezTo>
                    <a:pt x="2" y="3419"/>
                    <a:pt x="1" y="3476"/>
                    <a:pt x="6" y="3532"/>
                  </a:cubicBezTo>
                  <a:lnTo>
                    <a:pt x="7" y="3554"/>
                  </a:lnTo>
                  <a:lnTo>
                    <a:pt x="10" y="3575"/>
                  </a:lnTo>
                  <a:cubicBezTo>
                    <a:pt x="11" y="3590"/>
                    <a:pt x="14" y="3604"/>
                    <a:pt x="16" y="3618"/>
                  </a:cubicBezTo>
                  <a:cubicBezTo>
                    <a:pt x="21" y="3647"/>
                    <a:pt x="26" y="3675"/>
                    <a:pt x="34" y="3703"/>
                  </a:cubicBezTo>
                  <a:cubicBezTo>
                    <a:pt x="64" y="3814"/>
                    <a:pt x="113" y="3914"/>
                    <a:pt x="175" y="4002"/>
                  </a:cubicBezTo>
                  <a:cubicBezTo>
                    <a:pt x="236" y="4089"/>
                    <a:pt x="308" y="4164"/>
                    <a:pt x="386" y="4227"/>
                  </a:cubicBezTo>
                  <a:cubicBezTo>
                    <a:pt x="464" y="4290"/>
                    <a:pt x="547" y="4341"/>
                    <a:pt x="634" y="4383"/>
                  </a:cubicBezTo>
                  <a:lnTo>
                    <a:pt x="690" y="4407"/>
                  </a:lnTo>
                  <a:cubicBezTo>
                    <a:pt x="710" y="4415"/>
                    <a:pt x="730" y="4421"/>
                    <a:pt x="748" y="4428"/>
                  </a:cubicBezTo>
                  <a:cubicBezTo>
                    <a:pt x="768" y="4435"/>
                    <a:pt x="786" y="4440"/>
                    <a:pt x="806" y="4446"/>
                  </a:cubicBezTo>
                  <a:lnTo>
                    <a:pt x="834" y="4454"/>
                  </a:lnTo>
                  <a:lnTo>
                    <a:pt x="862" y="4461"/>
                  </a:lnTo>
                  <a:cubicBezTo>
                    <a:pt x="940" y="4478"/>
                    <a:pt x="1015" y="4487"/>
                    <a:pt x="1088" y="4489"/>
                  </a:cubicBezTo>
                  <a:cubicBezTo>
                    <a:pt x="1105" y="4489"/>
                    <a:pt x="1122" y="4490"/>
                    <a:pt x="1138" y="4490"/>
                  </a:cubicBezTo>
                  <a:cubicBezTo>
                    <a:pt x="1194" y="4490"/>
                    <a:pt x="1249" y="4486"/>
                    <a:pt x="1302" y="4480"/>
                  </a:cubicBezTo>
                  <a:cubicBezTo>
                    <a:pt x="1370" y="4471"/>
                    <a:pt x="1436" y="4458"/>
                    <a:pt x="1500" y="4442"/>
                  </a:cubicBezTo>
                  <a:cubicBezTo>
                    <a:pt x="1626" y="4410"/>
                    <a:pt x="1741" y="4364"/>
                    <a:pt x="1843" y="4313"/>
                  </a:cubicBezTo>
                  <a:cubicBezTo>
                    <a:pt x="1943" y="4262"/>
                    <a:pt x="2032" y="4207"/>
                    <a:pt x="2109" y="4153"/>
                  </a:cubicBezTo>
                  <a:cubicBezTo>
                    <a:pt x="2185" y="4101"/>
                    <a:pt x="2249" y="4050"/>
                    <a:pt x="2305" y="4003"/>
                  </a:cubicBezTo>
                  <a:cubicBezTo>
                    <a:pt x="2344" y="4582"/>
                    <a:pt x="2380" y="4985"/>
                    <a:pt x="2425" y="4985"/>
                  </a:cubicBezTo>
                  <a:cubicBezTo>
                    <a:pt x="2587" y="4985"/>
                    <a:pt x="2563" y="4888"/>
                    <a:pt x="2568" y="4776"/>
                  </a:cubicBezTo>
                  <a:lnTo>
                    <a:pt x="2568" y="4776"/>
                  </a:lnTo>
                  <a:cubicBezTo>
                    <a:pt x="2592" y="4877"/>
                    <a:pt x="2635" y="4954"/>
                    <a:pt x="2706" y="4955"/>
                  </a:cubicBezTo>
                  <a:cubicBezTo>
                    <a:pt x="2761" y="4955"/>
                    <a:pt x="2554" y="3965"/>
                    <a:pt x="2555" y="3638"/>
                  </a:cubicBezTo>
                  <a:cubicBezTo>
                    <a:pt x="2558" y="2886"/>
                    <a:pt x="2709" y="2290"/>
                    <a:pt x="2725" y="1816"/>
                  </a:cubicBezTo>
                  <a:cubicBezTo>
                    <a:pt x="2779" y="102"/>
                    <a:pt x="2788" y="1"/>
                    <a:pt x="2441" y="0"/>
                  </a:cubicBezTo>
                  <a:cubicBezTo>
                    <a:pt x="2441" y="0"/>
                    <a:pt x="2441" y="0"/>
                    <a:pt x="2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4384125" y="2602200"/>
              <a:ext cx="59700" cy="20975"/>
            </a:xfrm>
            <a:custGeom>
              <a:avLst/>
              <a:gdLst/>
              <a:ahLst/>
              <a:cxnLst/>
              <a:rect l="l" t="t" r="r" b="b"/>
              <a:pathLst>
                <a:path w="2388" h="839" extrusionOk="0">
                  <a:moveTo>
                    <a:pt x="2318" y="0"/>
                  </a:moveTo>
                  <a:cubicBezTo>
                    <a:pt x="2242" y="0"/>
                    <a:pt x="1854" y="220"/>
                    <a:pt x="1710" y="238"/>
                  </a:cubicBezTo>
                  <a:cubicBezTo>
                    <a:pt x="1651" y="245"/>
                    <a:pt x="1594" y="247"/>
                    <a:pt x="1538" y="247"/>
                  </a:cubicBezTo>
                  <a:cubicBezTo>
                    <a:pt x="1266" y="247"/>
                    <a:pt x="1032" y="180"/>
                    <a:pt x="844" y="180"/>
                  </a:cubicBezTo>
                  <a:cubicBezTo>
                    <a:pt x="831" y="180"/>
                    <a:pt x="818" y="180"/>
                    <a:pt x="806" y="181"/>
                  </a:cubicBezTo>
                  <a:cubicBezTo>
                    <a:pt x="314" y="208"/>
                    <a:pt x="94" y="218"/>
                    <a:pt x="3" y="292"/>
                  </a:cubicBezTo>
                  <a:lnTo>
                    <a:pt x="31" y="449"/>
                  </a:lnTo>
                  <a:cubicBezTo>
                    <a:pt x="22" y="443"/>
                    <a:pt x="11" y="437"/>
                    <a:pt x="0" y="431"/>
                  </a:cubicBezTo>
                  <a:lnTo>
                    <a:pt x="0" y="431"/>
                  </a:lnTo>
                  <a:lnTo>
                    <a:pt x="52" y="709"/>
                  </a:lnTo>
                  <a:cubicBezTo>
                    <a:pt x="61" y="716"/>
                    <a:pt x="72" y="722"/>
                    <a:pt x="83" y="728"/>
                  </a:cubicBezTo>
                  <a:lnTo>
                    <a:pt x="102" y="838"/>
                  </a:lnTo>
                  <a:cubicBezTo>
                    <a:pt x="126" y="813"/>
                    <a:pt x="137" y="787"/>
                    <a:pt x="140" y="754"/>
                  </a:cubicBezTo>
                  <a:cubicBezTo>
                    <a:pt x="245" y="796"/>
                    <a:pt x="389" y="817"/>
                    <a:pt x="552" y="817"/>
                  </a:cubicBezTo>
                  <a:cubicBezTo>
                    <a:pt x="633" y="817"/>
                    <a:pt x="718" y="812"/>
                    <a:pt x="806" y="802"/>
                  </a:cubicBezTo>
                  <a:cubicBezTo>
                    <a:pt x="1067" y="771"/>
                    <a:pt x="1340" y="615"/>
                    <a:pt x="1595" y="549"/>
                  </a:cubicBezTo>
                  <a:cubicBezTo>
                    <a:pt x="2034" y="436"/>
                    <a:pt x="2387" y="347"/>
                    <a:pt x="2380" y="286"/>
                  </a:cubicBezTo>
                  <a:cubicBezTo>
                    <a:pt x="2366" y="170"/>
                    <a:pt x="2339" y="152"/>
                    <a:pt x="2305" y="152"/>
                  </a:cubicBezTo>
                  <a:cubicBezTo>
                    <a:pt x="2292" y="152"/>
                    <a:pt x="2277" y="155"/>
                    <a:pt x="2261" y="156"/>
                  </a:cubicBezTo>
                  <a:cubicBezTo>
                    <a:pt x="2308" y="126"/>
                    <a:pt x="2340" y="78"/>
                    <a:pt x="2331" y="8"/>
                  </a:cubicBezTo>
                  <a:cubicBezTo>
                    <a:pt x="2331" y="3"/>
                    <a:pt x="2326" y="0"/>
                    <a:pt x="2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4371225" y="2619875"/>
              <a:ext cx="71800" cy="23425"/>
            </a:xfrm>
            <a:custGeom>
              <a:avLst/>
              <a:gdLst/>
              <a:ahLst/>
              <a:cxnLst/>
              <a:rect l="l" t="t" r="r" b="b"/>
              <a:pathLst>
                <a:path w="2872" h="937" extrusionOk="0">
                  <a:moveTo>
                    <a:pt x="2789" y="1"/>
                  </a:moveTo>
                  <a:cubicBezTo>
                    <a:pt x="2706" y="1"/>
                    <a:pt x="2252" y="252"/>
                    <a:pt x="2084" y="277"/>
                  </a:cubicBezTo>
                  <a:cubicBezTo>
                    <a:pt x="1967" y="296"/>
                    <a:pt x="1855" y="302"/>
                    <a:pt x="1749" y="302"/>
                  </a:cubicBezTo>
                  <a:cubicBezTo>
                    <a:pt x="1521" y="302"/>
                    <a:pt x="1318" y="273"/>
                    <a:pt x="1146" y="273"/>
                  </a:cubicBezTo>
                  <a:cubicBezTo>
                    <a:pt x="1107" y="273"/>
                    <a:pt x="1070" y="275"/>
                    <a:pt x="1034" y="278"/>
                  </a:cubicBezTo>
                  <a:cubicBezTo>
                    <a:pt x="60" y="380"/>
                    <a:pt x="0" y="380"/>
                    <a:pt x="54" y="723"/>
                  </a:cubicBezTo>
                  <a:cubicBezTo>
                    <a:pt x="77" y="866"/>
                    <a:pt x="305" y="936"/>
                    <a:pt x="618" y="936"/>
                  </a:cubicBezTo>
                  <a:cubicBezTo>
                    <a:pt x="749" y="936"/>
                    <a:pt x="894" y="924"/>
                    <a:pt x="1046" y="900"/>
                  </a:cubicBezTo>
                  <a:cubicBezTo>
                    <a:pt x="1346" y="853"/>
                    <a:pt x="1661" y="679"/>
                    <a:pt x="1957" y="595"/>
                  </a:cubicBezTo>
                  <a:cubicBezTo>
                    <a:pt x="2464" y="455"/>
                    <a:pt x="2872" y="342"/>
                    <a:pt x="2862" y="279"/>
                  </a:cubicBezTo>
                  <a:cubicBezTo>
                    <a:pt x="2846" y="174"/>
                    <a:pt x="2818" y="154"/>
                    <a:pt x="2781" y="154"/>
                  </a:cubicBezTo>
                  <a:cubicBezTo>
                    <a:pt x="2764" y="154"/>
                    <a:pt x="2744" y="159"/>
                    <a:pt x="2724" y="160"/>
                  </a:cubicBezTo>
                  <a:cubicBezTo>
                    <a:pt x="2777" y="128"/>
                    <a:pt x="2814" y="77"/>
                    <a:pt x="2802" y="8"/>
                  </a:cubicBezTo>
                  <a:cubicBezTo>
                    <a:pt x="2801" y="3"/>
                    <a:pt x="2797"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4445275" y="2564750"/>
              <a:ext cx="74625" cy="100225"/>
            </a:xfrm>
            <a:custGeom>
              <a:avLst/>
              <a:gdLst/>
              <a:ahLst/>
              <a:cxnLst/>
              <a:rect l="l" t="t" r="r" b="b"/>
              <a:pathLst>
                <a:path w="2985" h="4009" extrusionOk="0">
                  <a:moveTo>
                    <a:pt x="1345" y="0"/>
                  </a:moveTo>
                  <a:cubicBezTo>
                    <a:pt x="1290" y="0"/>
                    <a:pt x="1237" y="4"/>
                    <a:pt x="1185" y="13"/>
                  </a:cubicBezTo>
                  <a:cubicBezTo>
                    <a:pt x="1168" y="16"/>
                    <a:pt x="1151" y="19"/>
                    <a:pt x="1133" y="22"/>
                  </a:cubicBezTo>
                  <a:cubicBezTo>
                    <a:pt x="1115" y="27"/>
                    <a:pt x="1099" y="29"/>
                    <a:pt x="1083" y="34"/>
                  </a:cubicBezTo>
                  <a:cubicBezTo>
                    <a:pt x="1051" y="44"/>
                    <a:pt x="1019" y="53"/>
                    <a:pt x="990" y="64"/>
                  </a:cubicBezTo>
                  <a:cubicBezTo>
                    <a:pt x="959" y="76"/>
                    <a:pt x="930" y="88"/>
                    <a:pt x="904" y="100"/>
                  </a:cubicBezTo>
                  <a:cubicBezTo>
                    <a:pt x="877" y="114"/>
                    <a:pt x="851" y="129"/>
                    <a:pt x="825" y="142"/>
                  </a:cubicBezTo>
                  <a:cubicBezTo>
                    <a:pt x="726" y="200"/>
                    <a:pt x="647" y="265"/>
                    <a:pt x="582" y="333"/>
                  </a:cubicBezTo>
                  <a:cubicBezTo>
                    <a:pt x="519" y="399"/>
                    <a:pt x="470" y="467"/>
                    <a:pt x="433" y="531"/>
                  </a:cubicBezTo>
                  <a:cubicBezTo>
                    <a:pt x="360" y="660"/>
                    <a:pt x="330" y="774"/>
                    <a:pt x="320" y="862"/>
                  </a:cubicBezTo>
                  <a:cubicBezTo>
                    <a:pt x="319" y="886"/>
                    <a:pt x="319" y="907"/>
                    <a:pt x="319" y="926"/>
                  </a:cubicBezTo>
                  <a:cubicBezTo>
                    <a:pt x="319" y="935"/>
                    <a:pt x="319" y="944"/>
                    <a:pt x="320" y="954"/>
                  </a:cubicBezTo>
                  <a:cubicBezTo>
                    <a:pt x="320" y="963"/>
                    <a:pt x="322" y="972"/>
                    <a:pt x="323" y="979"/>
                  </a:cubicBezTo>
                  <a:cubicBezTo>
                    <a:pt x="329" y="1013"/>
                    <a:pt x="336" y="1040"/>
                    <a:pt x="346" y="1061"/>
                  </a:cubicBezTo>
                  <a:cubicBezTo>
                    <a:pt x="368" y="1106"/>
                    <a:pt x="395" y="1130"/>
                    <a:pt x="428" y="1142"/>
                  </a:cubicBezTo>
                  <a:cubicBezTo>
                    <a:pt x="454" y="1152"/>
                    <a:pt x="484" y="1155"/>
                    <a:pt x="519" y="1155"/>
                  </a:cubicBezTo>
                  <a:cubicBezTo>
                    <a:pt x="527" y="1155"/>
                    <a:pt x="535" y="1155"/>
                    <a:pt x="543" y="1155"/>
                  </a:cubicBezTo>
                  <a:cubicBezTo>
                    <a:pt x="596" y="1151"/>
                    <a:pt x="631" y="1064"/>
                    <a:pt x="707" y="951"/>
                  </a:cubicBezTo>
                  <a:cubicBezTo>
                    <a:pt x="745" y="895"/>
                    <a:pt x="793" y="830"/>
                    <a:pt x="860" y="771"/>
                  </a:cubicBezTo>
                  <a:cubicBezTo>
                    <a:pt x="867" y="765"/>
                    <a:pt x="877" y="756"/>
                    <a:pt x="884" y="748"/>
                  </a:cubicBezTo>
                  <a:cubicBezTo>
                    <a:pt x="889" y="744"/>
                    <a:pt x="893" y="740"/>
                    <a:pt x="897" y="738"/>
                  </a:cubicBezTo>
                  <a:cubicBezTo>
                    <a:pt x="900" y="733"/>
                    <a:pt x="906" y="731"/>
                    <a:pt x="910" y="727"/>
                  </a:cubicBezTo>
                  <a:cubicBezTo>
                    <a:pt x="920" y="721"/>
                    <a:pt x="929" y="712"/>
                    <a:pt x="938" y="705"/>
                  </a:cubicBezTo>
                  <a:cubicBezTo>
                    <a:pt x="948" y="699"/>
                    <a:pt x="958" y="692"/>
                    <a:pt x="968" y="685"/>
                  </a:cubicBezTo>
                  <a:cubicBezTo>
                    <a:pt x="986" y="672"/>
                    <a:pt x="1010" y="661"/>
                    <a:pt x="1031" y="649"/>
                  </a:cubicBezTo>
                  <a:lnTo>
                    <a:pt x="1039" y="645"/>
                  </a:lnTo>
                  <a:lnTo>
                    <a:pt x="1048" y="641"/>
                  </a:lnTo>
                  <a:cubicBezTo>
                    <a:pt x="1053" y="638"/>
                    <a:pt x="1058" y="636"/>
                    <a:pt x="1065" y="632"/>
                  </a:cubicBezTo>
                  <a:cubicBezTo>
                    <a:pt x="1075" y="627"/>
                    <a:pt x="1087" y="622"/>
                    <a:pt x="1099" y="618"/>
                  </a:cubicBezTo>
                  <a:cubicBezTo>
                    <a:pt x="1112" y="614"/>
                    <a:pt x="1124" y="610"/>
                    <a:pt x="1135" y="606"/>
                  </a:cubicBezTo>
                  <a:cubicBezTo>
                    <a:pt x="1146" y="602"/>
                    <a:pt x="1158" y="600"/>
                    <a:pt x="1171" y="597"/>
                  </a:cubicBezTo>
                  <a:cubicBezTo>
                    <a:pt x="1178" y="595"/>
                    <a:pt x="1183" y="593"/>
                    <a:pt x="1188" y="593"/>
                  </a:cubicBezTo>
                  <a:cubicBezTo>
                    <a:pt x="1195" y="592"/>
                    <a:pt x="1200" y="592"/>
                    <a:pt x="1207" y="589"/>
                  </a:cubicBezTo>
                  <a:cubicBezTo>
                    <a:pt x="1214" y="588"/>
                    <a:pt x="1219" y="588"/>
                    <a:pt x="1226" y="587"/>
                  </a:cubicBezTo>
                  <a:lnTo>
                    <a:pt x="1236" y="586"/>
                  </a:lnTo>
                  <a:lnTo>
                    <a:pt x="1244" y="586"/>
                  </a:lnTo>
                  <a:cubicBezTo>
                    <a:pt x="1257" y="586"/>
                    <a:pt x="1269" y="584"/>
                    <a:pt x="1282" y="583"/>
                  </a:cubicBezTo>
                  <a:cubicBezTo>
                    <a:pt x="1295" y="583"/>
                    <a:pt x="1307" y="584"/>
                    <a:pt x="1319" y="584"/>
                  </a:cubicBezTo>
                  <a:cubicBezTo>
                    <a:pt x="1332" y="584"/>
                    <a:pt x="1345" y="587"/>
                    <a:pt x="1357" y="588"/>
                  </a:cubicBezTo>
                  <a:cubicBezTo>
                    <a:pt x="1364" y="591"/>
                    <a:pt x="1370" y="591"/>
                    <a:pt x="1376" y="592"/>
                  </a:cubicBezTo>
                  <a:cubicBezTo>
                    <a:pt x="1383" y="593"/>
                    <a:pt x="1389" y="594"/>
                    <a:pt x="1395" y="595"/>
                  </a:cubicBezTo>
                  <a:cubicBezTo>
                    <a:pt x="1499" y="615"/>
                    <a:pt x="1607" y="674"/>
                    <a:pt x="1692" y="760"/>
                  </a:cubicBezTo>
                  <a:cubicBezTo>
                    <a:pt x="1733" y="803"/>
                    <a:pt x="1769" y="852"/>
                    <a:pt x="1795" y="904"/>
                  </a:cubicBezTo>
                  <a:cubicBezTo>
                    <a:pt x="1797" y="911"/>
                    <a:pt x="1801" y="917"/>
                    <a:pt x="1805" y="925"/>
                  </a:cubicBezTo>
                  <a:lnTo>
                    <a:pt x="1808" y="933"/>
                  </a:lnTo>
                  <a:cubicBezTo>
                    <a:pt x="1810" y="936"/>
                    <a:pt x="1811" y="941"/>
                    <a:pt x="1811" y="943"/>
                  </a:cubicBezTo>
                  <a:cubicBezTo>
                    <a:pt x="1813" y="949"/>
                    <a:pt x="1816" y="957"/>
                    <a:pt x="1818" y="963"/>
                  </a:cubicBezTo>
                  <a:lnTo>
                    <a:pt x="1822" y="973"/>
                  </a:lnTo>
                  <a:cubicBezTo>
                    <a:pt x="1823" y="975"/>
                    <a:pt x="1823" y="979"/>
                    <a:pt x="1824" y="982"/>
                  </a:cubicBezTo>
                  <a:lnTo>
                    <a:pt x="1829" y="1002"/>
                  </a:lnTo>
                  <a:cubicBezTo>
                    <a:pt x="1830" y="1008"/>
                    <a:pt x="1833" y="1016"/>
                    <a:pt x="1833" y="1023"/>
                  </a:cubicBezTo>
                  <a:lnTo>
                    <a:pt x="1835" y="1046"/>
                  </a:lnTo>
                  <a:lnTo>
                    <a:pt x="1837" y="1057"/>
                  </a:lnTo>
                  <a:lnTo>
                    <a:pt x="1837" y="1070"/>
                  </a:lnTo>
                  <a:cubicBezTo>
                    <a:pt x="1842" y="1131"/>
                    <a:pt x="1837" y="1199"/>
                    <a:pt x="1822" y="1271"/>
                  </a:cubicBezTo>
                  <a:cubicBezTo>
                    <a:pt x="1807" y="1344"/>
                    <a:pt x="1780" y="1421"/>
                    <a:pt x="1747" y="1500"/>
                  </a:cubicBezTo>
                  <a:cubicBezTo>
                    <a:pt x="1706" y="1593"/>
                    <a:pt x="1657" y="1688"/>
                    <a:pt x="1601" y="1787"/>
                  </a:cubicBezTo>
                  <a:cubicBezTo>
                    <a:pt x="1586" y="1813"/>
                    <a:pt x="1572" y="1838"/>
                    <a:pt x="1556" y="1862"/>
                  </a:cubicBezTo>
                  <a:cubicBezTo>
                    <a:pt x="1542" y="1888"/>
                    <a:pt x="1526" y="1914"/>
                    <a:pt x="1511" y="1940"/>
                  </a:cubicBezTo>
                  <a:lnTo>
                    <a:pt x="1488" y="1978"/>
                  </a:lnTo>
                  <a:lnTo>
                    <a:pt x="1463" y="2016"/>
                  </a:lnTo>
                  <a:cubicBezTo>
                    <a:pt x="1447" y="2042"/>
                    <a:pt x="1432" y="2067"/>
                    <a:pt x="1416" y="2092"/>
                  </a:cubicBezTo>
                  <a:cubicBezTo>
                    <a:pt x="1289" y="2298"/>
                    <a:pt x="1151" y="2501"/>
                    <a:pt x="1002" y="2698"/>
                  </a:cubicBezTo>
                  <a:cubicBezTo>
                    <a:pt x="967" y="2748"/>
                    <a:pt x="927" y="2796"/>
                    <a:pt x="890" y="2844"/>
                  </a:cubicBezTo>
                  <a:cubicBezTo>
                    <a:pt x="852" y="2893"/>
                    <a:pt x="812" y="2941"/>
                    <a:pt x="774" y="2988"/>
                  </a:cubicBezTo>
                  <a:cubicBezTo>
                    <a:pt x="694" y="3082"/>
                    <a:pt x="614" y="3176"/>
                    <a:pt x="529" y="3264"/>
                  </a:cubicBezTo>
                  <a:cubicBezTo>
                    <a:pt x="361" y="3445"/>
                    <a:pt x="185" y="3612"/>
                    <a:pt x="2" y="3763"/>
                  </a:cubicBezTo>
                  <a:lnTo>
                    <a:pt x="16" y="3778"/>
                  </a:lnTo>
                  <a:cubicBezTo>
                    <a:pt x="11" y="3783"/>
                    <a:pt x="6" y="3789"/>
                    <a:pt x="0" y="3793"/>
                  </a:cubicBezTo>
                  <a:lnTo>
                    <a:pt x="190" y="4009"/>
                  </a:lnTo>
                  <a:cubicBezTo>
                    <a:pt x="197" y="4004"/>
                    <a:pt x="202" y="3999"/>
                    <a:pt x="207" y="3996"/>
                  </a:cubicBezTo>
                  <a:lnTo>
                    <a:pt x="220" y="4009"/>
                  </a:lnTo>
                  <a:cubicBezTo>
                    <a:pt x="229" y="3999"/>
                    <a:pt x="238" y="3991"/>
                    <a:pt x="247" y="3981"/>
                  </a:cubicBezTo>
                  <a:cubicBezTo>
                    <a:pt x="267" y="3959"/>
                    <a:pt x="288" y="3939"/>
                    <a:pt x="312" y="3921"/>
                  </a:cubicBezTo>
                  <a:cubicBezTo>
                    <a:pt x="355" y="3888"/>
                    <a:pt x="398" y="3855"/>
                    <a:pt x="438" y="3825"/>
                  </a:cubicBezTo>
                  <a:cubicBezTo>
                    <a:pt x="522" y="3771"/>
                    <a:pt x="610" y="3729"/>
                    <a:pt x="702" y="3698"/>
                  </a:cubicBezTo>
                  <a:cubicBezTo>
                    <a:pt x="824" y="3658"/>
                    <a:pt x="949" y="3638"/>
                    <a:pt x="1071" y="3638"/>
                  </a:cubicBezTo>
                  <a:cubicBezTo>
                    <a:pt x="1118" y="3638"/>
                    <a:pt x="1164" y="3641"/>
                    <a:pt x="1209" y="3647"/>
                  </a:cubicBezTo>
                  <a:cubicBezTo>
                    <a:pt x="1372" y="3666"/>
                    <a:pt x="1531" y="3723"/>
                    <a:pt x="1681" y="3777"/>
                  </a:cubicBezTo>
                  <a:cubicBezTo>
                    <a:pt x="1832" y="3832"/>
                    <a:pt x="1977" y="3886"/>
                    <a:pt x="2116" y="3921"/>
                  </a:cubicBezTo>
                  <a:cubicBezTo>
                    <a:pt x="2186" y="3938"/>
                    <a:pt x="2254" y="3950"/>
                    <a:pt x="2318" y="3955"/>
                  </a:cubicBezTo>
                  <a:cubicBezTo>
                    <a:pt x="2362" y="3959"/>
                    <a:pt x="2405" y="3961"/>
                    <a:pt x="2446" y="3961"/>
                  </a:cubicBezTo>
                  <a:cubicBezTo>
                    <a:pt x="2465" y="3961"/>
                    <a:pt x="2484" y="3961"/>
                    <a:pt x="2503" y="3959"/>
                  </a:cubicBezTo>
                  <a:cubicBezTo>
                    <a:pt x="2618" y="3953"/>
                    <a:pt x="2716" y="3927"/>
                    <a:pt x="2790" y="3895"/>
                  </a:cubicBezTo>
                  <a:cubicBezTo>
                    <a:pt x="2864" y="3862"/>
                    <a:pt x="2913" y="3822"/>
                    <a:pt x="2945" y="3793"/>
                  </a:cubicBezTo>
                  <a:cubicBezTo>
                    <a:pt x="2973" y="3762"/>
                    <a:pt x="2984" y="3743"/>
                    <a:pt x="2979" y="3736"/>
                  </a:cubicBezTo>
                  <a:cubicBezTo>
                    <a:pt x="2952" y="3711"/>
                    <a:pt x="2925" y="3695"/>
                    <a:pt x="2901" y="3690"/>
                  </a:cubicBezTo>
                  <a:cubicBezTo>
                    <a:pt x="2893" y="3688"/>
                    <a:pt x="2887" y="3686"/>
                    <a:pt x="2881" y="3686"/>
                  </a:cubicBezTo>
                  <a:lnTo>
                    <a:pt x="2862" y="3686"/>
                  </a:lnTo>
                  <a:cubicBezTo>
                    <a:pt x="2849" y="3686"/>
                    <a:pt x="2837" y="3690"/>
                    <a:pt x="2823" y="3693"/>
                  </a:cubicBezTo>
                  <a:cubicBezTo>
                    <a:pt x="2810" y="3696"/>
                    <a:pt x="2795" y="3702"/>
                    <a:pt x="2780" y="3707"/>
                  </a:cubicBezTo>
                  <a:cubicBezTo>
                    <a:pt x="2773" y="3709"/>
                    <a:pt x="2764" y="3712"/>
                    <a:pt x="2758" y="3714"/>
                  </a:cubicBezTo>
                  <a:cubicBezTo>
                    <a:pt x="2749" y="3718"/>
                    <a:pt x="2742" y="3722"/>
                    <a:pt x="2733" y="3723"/>
                  </a:cubicBezTo>
                  <a:cubicBezTo>
                    <a:pt x="2716" y="3728"/>
                    <a:pt x="2699" y="3734"/>
                    <a:pt x="2679" y="3738"/>
                  </a:cubicBezTo>
                  <a:cubicBezTo>
                    <a:pt x="2671" y="3739"/>
                    <a:pt x="2661" y="3743"/>
                    <a:pt x="2650" y="3745"/>
                  </a:cubicBezTo>
                  <a:cubicBezTo>
                    <a:pt x="2640" y="3746"/>
                    <a:pt x="2630" y="3747"/>
                    <a:pt x="2619" y="3749"/>
                  </a:cubicBezTo>
                  <a:cubicBezTo>
                    <a:pt x="2693" y="3725"/>
                    <a:pt x="2747" y="3688"/>
                    <a:pt x="2771" y="3649"/>
                  </a:cubicBezTo>
                  <a:cubicBezTo>
                    <a:pt x="2776" y="3639"/>
                    <a:pt x="2781" y="3631"/>
                    <a:pt x="2786" y="3621"/>
                  </a:cubicBezTo>
                  <a:cubicBezTo>
                    <a:pt x="2789" y="3611"/>
                    <a:pt x="2790" y="3602"/>
                    <a:pt x="2790" y="3594"/>
                  </a:cubicBezTo>
                  <a:cubicBezTo>
                    <a:pt x="2790" y="3577"/>
                    <a:pt x="2785" y="3562"/>
                    <a:pt x="2774" y="3547"/>
                  </a:cubicBezTo>
                  <a:cubicBezTo>
                    <a:pt x="2773" y="3546"/>
                    <a:pt x="2772" y="3545"/>
                    <a:pt x="2769" y="3545"/>
                  </a:cubicBezTo>
                  <a:cubicBezTo>
                    <a:pt x="2767" y="3545"/>
                    <a:pt x="2764" y="3546"/>
                    <a:pt x="2760" y="3547"/>
                  </a:cubicBezTo>
                  <a:cubicBezTo>
                    <a:pt x="2753" y="3548"/>
                    <a:pt x="2746" y="3555"/>
                    <a:pt x="2733" y="3561"/>
                  </a:cubicBezTo>
                  <a:cubicBezTo>
                    <a:pt x="2710" y="3574"/>
                    <a:pt x="2677" y="3593"/>
                    <a:pt x="2620" y="3609"/>
                  </a:cubicBezTo>
                  <a:cubicBezTo>
                    <a:pt x="2571" y="3623"/>
                    <a:pt x="2505" y="3634"/>
                    <a:pt x="2425" y="3634"/>
                  </a:cubicBezTo>
                  <a:cubicBezTo>
                    <a:pt x="2414" y="3634"/>
                    <a:pt x="2404" y="3634"/>
                    <a:pt x="2394" y="3634"/>
                  </a:cubicBezTo>
                  <a:cubicBezTo>
                    <a:pt x="2346" y="3633"/>
                    <a:pt x="2297" y="3628"/>
                    <a:pt x="2244" y="3621"/>
                  </a:cubicBezTo>
                  <a:cubicBezTo>
                    <a:pt x="2231" y="3620"/>
                    <a:pt x="2217" y="3617"/>
                    <a:pt x="2206" y="3615"/>
                  </a:cubicBezTo>
                  <a:lnTo>
                    <a:pt x="2166" y="3606"/>
                  </a:lnTo>
                  <a:cubicBezTo>
                    <a:pt x="2137" y="3599"/>
                    <a:pt x="2108" y="3593"/>
                    <a:pt x="2078" y="3584"/>
                  </a:cubicBezTo>
                  <a:cubicBezTo>
                    <a:pt x="1960" y="3552"/>
                    <a:pt x="1830" y="3508"/>
                    <a:pt x="1694" y="3466"/>
                  </a:cubicBezTo>
                  <a:cubicBezTo>
                    <a:pt x="1559" y="3424"/>
                    <a:pt x="1414" y="3387"/>
                    <a:pt x="1271" y="3371"/>
                  </a:cubicBezTo>
                  <a:cubicBezTo>
                    <a:pt x="1220" y="3365"/>
                    <a:pt x="1170" y="3362"/>
                    <a:pt x="1121" y="3362"/>
                  </a:cubicBezTo>
                  <a:cubicBezTo>
                    <a:pt x="1080" y="3362"/>
                    <a:pt x="1040" y="3364"/>
                    <a:pt x="1001" y="3367"/>
                  </a:cubicBezTo>
                  <a:cubicBezTo>
                    <a:pt x="1136" y="3247"/>
                    <a:pt x="1261" y="3127"/>
                    <a:pt x="1379" y="3008"/>
                  </a:cubicBezTo>
                  <a:cubicBezTo>
                    <a:pt x="1544" y="2841"/>
                    <a:pt x="1693" y="2676"/>
                    <a:pt x="1825" y="2511"/>
                  </a:cubicBezTo>
                  <a:cubicBezTo>
                    <a:pt x="1860" y="2470"/>
                    <a:pt x="1892" y="2430"/>
                    <a:pt x="1922" y="2390"/>
                  </a:cubicBezTo>
                  <a:cubicBezTo>
                    <a:pt x="1953" y="2348"/>
                    <a:pt x="1984" y="2309"/>
                    <a:pt x="2012" y="2267"/>
                  </a:cubicBezTo>
                  <a:cubicBezTo>
                    <a:pt x="2027" y="2247"/>
                    <a:pt x="2041" y="2227"/>
                    <a:pt x="2055" y="2206"/>
                  </a:cubicBezTo>
                  <a:cubicBezTo>
                    <a:pt x="2070" y="2187"/>
                    <a:pt x="2084" y="2166"/>
                    <a:pt x="2097" y="2145"/>
                  </a:cubicBezTo>
                  <a:cubicBezTo>
                    <a:pt x="2125" y="2103"/>
                    <a:pt x="2151" y="2061"/>
                    <a:pt x="2177" y="2018"/>
                  </a:cubicBezTo>
                  <a:cubicBezTo>
                    <a:pt x="2286" y="1833"/>
                    <a:pt x="2380" y="1639"/>
                    <a:pt x="2430" y="1426"/>
                  </a:cubicBezTo>
                  <a:cubicBezTo>
                    <a:pt x="2456" y="1320"/>
                    <a:pt x="2468" y="1210"/>
                    <a:pt x="2467" y="1100"/>
                  </a:cubicBezTo>
                  <a:cubicBezTo>
                    <a:pt x="2467" y="1087"/>
                    <a:pt x="2467" y="1073"/>
                    <a:pt x="2466" y="1059"/>
                  </a:cubicBezTo>
                  <a:cubicBezTo>
                    <a:pt x="2463" y="1045"/>
                    <a:pt x="2462" y="1032"/>
                    <a:pt x="2461" y="1017"/>
                  </a:cubicBezTo>
                  <a:lnTo>
                    <a:pt x="2457" y="976"/>
                  </a:lnTo>
                  <a:cubicBezTo>
                    <a:pt x="2456" y="963"/>
                    <a:pt x="2453" y="949"/>
                    <a:pt x="2450" y="936"/>
                  </a:cubicBezTo>
                  <a:cubicBezTo>
                    <a:pt x="2447" y="922"/>
                    <a:pt x="2446" y="910"/>
                    <a:pt x="2444" y="896"/>
                  </a:cubicBezTo>
                  <a:lnTo>
                    <a:pt x="2440" y="876"/>
                  </a:lnTo>
                  <a:lnTo>
                    <a:pt x="2434" y="856"/>
                  </a:lnTo>
                  <a:cubicBezTo>
                    <a:pt x="2428" y="829"/>
                    <a:pt x="2419" y="802"/>
                    <a:pt x="2413" y="775"/>
                  </a:cubicBezTo>
                  <a:cubicBezTo>
                    <a:pt x="2377" y="672"/>
                    <a:pt x="2329" y="578"/>
                    <a:pt x="2273" y="496"/>
                  </a:cubicBezTo>
                  <a:cubicBezTo>
                    <a:pt x="2243" y="457"/>
                    <a:pt x="2215" y="417"/>
                    <a:pt x="2182" y="383"/>
                  </a:cubicBezTo>
                  <a:cubicBezTo>
                    <a:pt x="2173" y="374"/>
                    <a:pt x="2166" y="366"/>
                    <a:pt x="2157" y="357"/>
                  </a:cubicBezTo>
                  <a:cubicBezTo>
                    <a:pt x="2150" y="350"/>
                    <a:pt x="2141" y="340"/>
                    <a:pt x="2134" y="332"/>
                  </a:cubicBezTo>
                  <a:cubicBezTo>
                    <a:pt x="2116" y="316"/>
                    <a:pt x="2100" y="302"/>
                    <a:pt x="2082" y="285"/>
                  </a:cubicBezTo>
                  <a:lnTo>
                    <a:pt x="2070" y="273"/>
                  </a:lnTo>
                  <a:lnTo>
                    <a:pt x="2057" y="262"/>
                  </a:lnTo>
                  <a:cubicBezTo>
                    <a:pt x="2048" y="255"/>
                    <a:pt x="2039" y="249"/>
                    <a:pt x="2030" y="242"/>
                  </a:cubicBezTo>
                  <a:cubicBezTo>
                    <a:pt x="2021" y="235"/>
                    <a:pt x="2012" y="229"/>
                    <a:pt x="2004" y="222"/>
                  </a:cubicBezTo>
                  <a:cubicBezTo>
                    <a:pt x="1995" y="216"/>
                    <a:pt x="1985" y="208"/>
                    <a:pt x="1977" y="203"/>
                  </a:cubicBezTo>
                  <a:cubicBezTo>
                    <a:pt x="1940" y="179"/>
                    <a:pt x="1904" y="154"/>
                    <a:pt x="1866" y="136"/>
                  </a:cubicBezTo>
                  <a:cubicBezTo>
                    <a:pt x="1848" y="126"/>
                    <a:pt x="1829" y="116"/>
                    <a:pt x="1810" y="107"/>
                  </a:cubicBezTo>
                  <a:cubicBezTo>
                    <a:pt x="1791" y="99"/>
                    <a:pt x="1770" y="91"/>
                    <a:pt x="1752" y="82"/>
                  </a:cubicBezTo>
                  <a:lnTo>
                    <a:pt x="1724" y="71"/>
                  </a:lnTo>
                  <a:cubicBezTo>
                    <a:pt x="1715" y="66"/>
                    <a:pt x="1705" y="64"/>
                    <a:pt x="1694" y="61"/>
                  </a:cubicBezTo>
                  <a:cubicBezTo>
                    <a:pt x="1676" y="54"/>
                    <a:pt x="1656" y="49"/>
                    <a:pt x="1636" y="43"/>
                  </a:cubicBezTo>
                  <a:cubicBezTo>
                    <a:pt x="1539" y="13"/>
                    <a:pt x="1441"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4513175" y="2600425"/>
              <a:ext cx="67800" cy="51050"/>
            </a:xfrm>
            <a:custGeom>
              <a:avLst/>
              <a:gdLst/>
              <a:ahLst/>
              <a:cxnLst/>
              <a:rect l="l" t="t" r="r" b="b"/>
              <a:pathLst>
                <a:path w="2712" h="2042" extrusionOk="0">
                  <a:moveTo>
                    <a:pt x="1596" y="319"/>
                  </a:moveTo>
                  <a:cubicBezTo>
                    <a:pt x="1598" y="322"/>
                    <a:pt x="1600" y="325"/>
                    <a:pt x="1602" y="327"/>
                  </a:cubicBezTo>
                  <a:cubicBezTo>
                    <a:pt x="1609" y="337"/>
                    <a:pt x="1614" y="343"/>
                    <a:pt x="1621" y="348"/>
                  </a:cubicBezTo>
                  <a:cubicBezTo>
                    <a:pt x="1627" y="356"/>
                    <a:pt x="1633" y="359"/>
                    <a:pt x="1639" y="362"/>
                  </a:cubicBezTo>
                  <a:cubicBezTo>
                    <a:pt x="1644" y="365"/>
                    <a:pt x="1652" y="368"/>
                    <a:pt x="1658" y="370"/>
                  </a:cubicBezTo>
                  <a:cubicBezTo>
                    <a:pt x="1663" y="372"/>
                    <a:pt x="1665" y="372"/>
                    <a:pt x="1669" y="373"/>
                  </a:cubicBezTo>
                  <a:cubicBezTo>
                    <a:pt x="1673" y="374"/>
                    <a:pt x="1676" y="374"/>
                    <a:pt x="1680" y="375"/>
                  </a:cubicBezTo>
                  <a:cubicBezTo>
                    <a:pt x="1684" y="377"/>
                    <a:pt x="1687" y="377"/>
                    <a:pt x="1692" y="379"/>
                  </a:cubicBezTo>
                  <a:cubicBezTo>
                    <a:pt x="1696" y="380"/>
                    <a:pt x="1700" y="381"/>
                    <a:pt x="1704" y="381"/>
                  </a:cubicBezTo>
                  <a:cubicBezTo>
                    <a:pt x="1712" y="383"/>
                    <a:pt x="1722" y="386"/>
                    <a:pt x="1729" y="390"/>
                  </a:cubicBezTo>
                  <a:cubicBezTo>
                    <a:pt x="1728" y="390"/>
                    <a:pt x="1727" y="390"/>
                    <a:pt x="1725" y="390"/>
                  </a:cubicBezTo>
                  <a:cubicBezTo>
                    <a:pt x="1691" y="390"/>
                    <a:pt x="1663" y="403"/>
                    <a:pt x="1652" y="427"/>
                  </a:cubicBezTo>
                  <a:cubicBezTo>
                    <a:pt x="1638" y="450"/>
                    <a:pt x="1639" y="479"/>
                    <a:pt x="1647" y="514"/>
                  </a:cubicBezTo>
                  <a:cubicBezTo>
                    <a:pt x="1647" y="518"/>
                    <a:pt x="1648" y="519"/>
                    <a:pt x="1649" y="520"/>
                  </a:cubicBezTo>
                  <a:cubicBezTo>
                    <a:pt x="1650" y="522"/>
                    <a:pt x="1650" y="523"/>
                    <a:pt x="1651" y="523"/>
                  </a:cubicBezTo>
                  <a:cubicBezTo>
                    <a:pt x="1651" y="523"/>
                    <a:pt x="1651" y="523"/>
                    <a:pt x="1652" y="522"/>
                  </a:cubicBezTo>
                  <a:cubicBezTo>
                    <a:pt x="1654" y="522"/>
                    <a:pt x="1660" y="518"/>
                    <a:pt x="1676" y="517"/>
                  </a:cubicBezTo>
                  <a:cubicBezTo>
                    <a:pt x="1678" y="517"/>
                    <a:pt x="1681" y="517"/>
                    <a:pt x="1684" y="517"/>
                  </a:cubicBezTo>
                  <a:cubicBezTo>
                    <a:pt x="1699" y="517"/>
                    <a:pt x="1722" y="521"/>
                    <a:pt x="1747" y="533"/>
                  </a:cubicBezTo>
                  <a:cubicBezTo>
                    <a:pt x="1752" y="535"/>
                    <a:pt x="1757" y="539"/>
                    <a:pt x="1762" y="541"/>
                  </a:cubicBezTo>
                  <a:cubicBezTo>
                    <a:pt x="1755" y="551"/>
                    <a:pt x="1749" y="563"/>
                    <a:pt x="1741" y="576"/>
                  </a:cubicBezTo>
                  <a:cubicBezTo>
                    <a:pt x="1734" y="592"/>
                    <a:pt x="1727" y="608"/>
                    <a:pt x="1720" y="626"/>
                  </a:cubicBezTo>
                  <a:cubicBezTo>
                    <a:pt x="1708" y="660"/>
                    <a:pt x="1695" y="700"/>
                    <a:pt x="1690" y="739"/>
                  </a:cubicBezTo>
                  <a:cubicBezTo>
                    <a:pt x="1685" y="760"/>
                    <a:pt x="1682" y="781"/>
                    <a:pt x="1680" y="803"/>
                  </a:cubicBezTo>
                  <a:cubicBezTo>
                    <a:pt x="1679" y="814"/>
                    <a:pt x="1677" y="824"/>
                    <a:pt x="1677" y="835"/>
                  </a:cubicBezTo>
                  <a:cubicBezTo>
                    <a:pt x="1677" y="846"/>
                    <a:pt x="1677" y="857"/>
                    <a:pt x="1676" y="868"/>
                  </a:cubicBezTo>
                  <a:cubicBezTo>
                    <a:pt x="1676" y="912"/>
                    <a:pt x="1676" y="960"/>
                    <a:pt x="1684" y="1006"/>
                  </a:cubicBezTo>
                  <a:cubicBezTo>
                    <a:pt x="1687" y="1033"/>
                    <a:pt x="1693" y="1061"/>
                    <a:pt x="1701" y="1088"/>
                  </a:cubicBezTo>
                  <a:cubicBezTo>
                    <a:pt x="1711" y="1114"/>
                    <a:pt x="1722" y="1141"/>
                    <a:pt x="1733" y="1168"/>
                  </a:cubicBezTo>
                  <a:cubicBezTo>
                    <a:pt x="1738" y="1181"/>
                    <a:pt x="1744" y="1195"/>
                    <a:pt x="1751" y="1207"/>
                  </a:cubicBezTo>
                  <a:lnTo>
                    <a:pt x="1771" y="1243"/>
                  </a:lnTo>
                  <a:cubicBezTo>
                    <a:pt x="1668" y="1393"/>
                    <a:pt x="1534" y="1502"/>
                    <a:pt x="1395" y="1561"/>
                  </a:cubicBezTo>
                  <a:cubicBezTo>
                    <a:pt x="1324" y="1591"/>
                    <a:pt x="1251" y="1609"/>
                    <a:pt x="1185" y="1614"/>
                  </a:cubicBezTo>
                  <a:cubicBezTo>
                    <a:pt x="1172" y="1615"/>
                    <a:pt x="1160" y="1615"/>
                    <a:pt x="1148" y="1615"/>
                  </a:cubicBezTo>
                  <a:cubicBezTo>
                    <a:pt x="1094" y="1615"/>
                    <a:pt x="1041" y="1608"/>
                    <a:pt x="992" y="1595"/>
                  </a:cubicBezTo>
                  <a:cubicBezTo>
                    <a:pt x="873" y="1562"/>
                    <a:pt x="777" y="1497"/>
                    <a:pt x="718" y="1428"/>
                  </a:cubicBezTo>
                  <a:cubicBezTo>
                    <a:pt x="688" y="1394"/>
                    <a:pt x="670" y="1358"/>
                    <a:pt x="655" y="1325"/>
                  </a:cubicBezTo>
                  <a:cubicBezTo>
                    <a:pt x="654" y="1321"/>
                    <a:pt x="652" y="1317"/>
                    <a:pt x="650" y="1313"/>
                  </a:cubicBezTo>
                  <a:lnTo>
                    <a:pt x="648" y="1308"/>
                  </a:lnTo>
                  <a:lnTo>
                    <a:pt x="645" y="1301"/>
                  </a:lnTo>
                  <a:cubicBezTo>
                    <a:pt x="643" y="1293"/>
                    <a:pt x="640" y="1283"/>
                    <a:pt x="638" y="1275"/>
                  </a:cubicBezTo>
                  <a:cubicBezTo>
                    <a:pt x="635" y="1267"/>
                    <a:pt x="634" y="1258"/>
                    <a:pt x="633" y="1250"/>
                  </a:cubicBezTo>
                  <a:cubicBezTo>
                    <a:pt x="631" y="1245"/>
                    <a:pt x="629" y="1242"/>
                    <a:pt x="629" y="1238"/>
                  </a:cubicBezTo>
                  <a:cubicBezTo>
                    <a:pt x="629" y="1234"/>
                    <a:pt x="628" y="1229"/>
                    <a:pt x="628" y="1224"/>
                  </a:cubicBezTo>
                  <a:cubicBezTo>
                    <a:pt x="622" y="1194"/>
                    <a:pt x="622" y="1162"/>
                    <a:pt x="623" y="1129"/>
                  </a:cubicBezTo>
                  <a:cubicBezTo>
                    <a:pt x="627" y="1097"/>
                    <a:pt x="629" y="1065"/>
                    <a:pt x="639" y="1033"/>
                  </a:cubicBezTo>
                  <a:cubicBezTo>
                    <a:pt x="655" y="969"/>
                    <a:pt x="683" y="910"/>
                    <a:pt x="715" y="861"/>
                  </a:cubicBezTo>
                  <a:cubicBezTo>
                    <a:pt x="747" y="810"/>
                    <a:pt x="786" y="767"/>
                    <a:pt x="822" y="735"/>
                  </a:cubicBezTo>
                  <a:cubicBezTo>
                    <a:pt x="826" y="732"/>
                    <a:pt x="831" y="728"/>
                    <a:pt x="836" y="723"/>
                  </a:cubicBezTo>
                  <a:lnTo>
                    <a:pt x="852" y="712"/>
                  </a:lnTo>
                  <a:cubicBezTo>
                    <a:pt x="862" y="703"/>
                    <a:pt x="871" y="695"/>
                    <a:pt x="882" y="687"/>
                  </a:cubicBezTo>
                  <a:cubicBezTo>
                    <a:pt x="893" y="680"/>
                    <a:pt x="902" y="673"/>
                    <a:pt x="913" y="665"/>
                  </a:cubicBezTo>
                  <a:cubicBezTo>
                    <a:pt x="924" y="659"/>
                    <a:pt x="934" y="652"/>
                    <a:pt x="944" y="646"/>
                  </a:cubicBezTo>
                  <a:cubicBezTo>
                    <a:pt x="955" y="638"/>
                    <a:pt x="966" y="633"/>
                    <a:pt x="976" y="628"/>
                  </a:cubicBezTo>
                  <a:cubicBezTo>
                    <a:pt x="982" y="626"/>
                    <a:pt x="987" y="622"/>
                    <a:pt x="991" y="620"/>
                  </a:cubicBezTo>
                  <a:lnTo>
                    <a:pt x="1007" y="612"/>
                  </a:lnTo>
                  <a:cubicBezTo>
                    <a:pt x="1018" y="606"/>
                    <a:pt x="1027" y="601"/>
                    <a:pt x="1038" y="598"/>
                  </a:cubicBezTo>
                  <a:cubicBezTo>
                    <a:pt x="1048" y="593"/>
                    <a:pt x="1058" y="588"/>
                    <a:pt x="1069" y="584"/>
                  </a:cubicBezTo>
                  <a:cubicBezTo>
                    <a:pt x="1078" y="578"/>
                    <a:pt x="1089" y="576"/>
                    <a:pt x="1099" y="572"/>
                  </a:cubicBezTo>
                  <a:cubicBezTo>
                    <a:pt x="1107" y="568"/>
                    <a:pt x="1118" y="563"/>
                    <a:pt x="1128" y="560"/>
                  </a:cubicBezTo>
                  <a:cubicBezTo>
                    <a:pt x="1148" y="553"/>
                    <a:pt x="1166" y="546"/>
                    <a:pt x="1185" y="540"/>
                  </a:cubicBezTo>
                  <a:cubicBezTo>
                    <a:pt x="1258" y="514"/>
                    <a:pt x="1321" y="497"/>
                    <a:pt x="1374" y="479"/>
                  </a:cubicBezTo>
                  <a:cubicBezTo>
                    <a:pt x="1480" y="444"/>
                    <a:pt x="1541" y="413"/>
                    <a:pt x="1575" y="363"/>
                  </a:cubicBezTo>
                  <a:cubicBezTo>
                    <a:pt x="1584" y="351"/>
                    <a:pt x="1592" y="336"/>
                    <a:pt x="1596" y="319"/>
                  </a:cubicBezTo>
                  <a:close/>
                  <a:moveTo>
                    <a:pt x="1194" y="1"/>
                  </a:moveTo>
                  <a:cubicBezTo>
                    <a:pt x="1142" y="1"/>
                    <a:pt x="1086" y="4"/>
                    <a:pt x="1025" y="13"/>
                  </a:cubicBezTo>
                  <a:cubicBezTo>
                    <a:pt x="931" y="26"/>
                    <a:pt x="827" y="52"/>
                    <a:pt x="720" y="97"/>
                  </a:cubicBezTo>
                  <a:cubicBezTo>
                    <a:pt x="693" y="110"/>
                    <a:pt x="666" y="122"/>
                    <a:pt x="638" y="135"/>
                  </a:cubicBezTo>
                  <a:cubicBezTo>
                    <a:pt x="625" y="142"/>
                    <a:pt x="611" y="150"/>
                    <a:pt x="596" y="157"/>
                  </a:cubicBezTo>
                  <a:cubicBezTo>
                    <a:pt x="583" y="165"/>
                    <a:pt x="568" y="171"/>
                    <a:pt x="554" y="181"/>
                  </a:cubicBezTo>
                  <a:cubicBezTo>
                    <a:pt x="527" y="198"/>
                    <a:pt x="499" y="214"/>
                    <a:pt x="472" y="235"/>
                  </a:cubicBezTo>
                  <a:cubicBezTo>
                    <a:pt x="460" y="244"/>
                    <a:pt x="446" y="255"/>
                    <a:pt x="433" y="265"/>
                  </a:cubicBezTo>
                  <a:cubicBezTo>
                    <a:pt x="419" y="276"/>
                    <a:pt x="406" y="287"/>
                    <a:pt x="391" y="299"/>
                  </a:cubicBezTo>
                  <a:cubicBezTo>
                    <a:pt x="363" y="322"/>
                    <a:pt x="338" y="348"/>
                    <a:pt x="311" y="374"/>
                  </a:cubicBezTo>
                  <a:cubicBezTo>
                    <a:pt x="298" y="388"/>
                    <a:pt x="288" y="401"/>
                    <a:pt x="275" y="416"/>
                  </a:cubicBezTo>
                  <a:cubicBezTo>
                    <a:pt x="263" y="431"/>
                    <a:pt x="251" y="444"/>
                    <a:pt x="240" y="459"/>
                  </a:cubicBezTo>
                  <a:cubicBezTo>
                    <a:pt x="230" y="474"/>
                    <a:pt x="219" y="490"/>
                    <a:pt x="207" y="504"/>
                  </a:cubicBezTo>
                  <a:cubicBezTo>
                    <a:pt x="202" y="513"/>
                    <a:pt x="196" y="519"/>
                    <a:pt x="191" y="528"/>
                  </a:cubicBezTo>
                  <a:lnTo>
                    <a:pt x="176" y="551"/>
                  </a:lnTo>
                  <a:cubicBezTo>
                    <a:pt x="166" y="568"/>
                    <a:pt x="156" y="584"/>
                    <a:pt x="146" y="601"/>
                  </a:cubicBezTo>
                  <a:cubicBezTo>
                    <a:pt x="137" y="619"/>
                    <a:pt x="129" y="636"/>
                    <a:pt x="119" y="654"/>
                  </a:cubicBezTo>
                  <a:lnTo>
                    <a:pt x="106" y="680"/>
                  </a:lnTo>
                  <a:cubicBezTo>
                    <a:pt x="102" y="690"/>
                    <a:pt x="98" y="698"/>
                    <a:pt x="94" y="707"/>
                  </a:cubicBezTo>
                  <a:cubicBezTo>
                    <a:pt x="86" y="725"/>
                    <a:pt x="79" y="744"/>
                    <a:pt x="71" y="762"/>
                  </a:cubicBezTo>
                  <a:cubicBezTo>
                    <a:pt x="64" y="781"/>
                    <a:pt x="58" y="802"/>
                    <a:pt x="52" y="820"/>
                  </a:cubicBezTo>
                  <a:lnTo>
                    <a:pt x="43" y="850"/>
                  </a:lnTo>
                  <a:cubicBezTo>
                    <a:pt x="41" y="859"/>
                    <a:pt x="37" y="869"/>
                    <a:pt x="35" y="879"/>
                  </a:cubicBezTo>
                  <a:cubicBezTo>
                    <a:pt x="31" y="900"/>
                    <a:pt x="26" y="920"/>
                    <a:pt x="21" y="939"/>
                  </a:cubicBezTo>
                  <a:cubicBezTo>
                    <a:pt x="17" y="961"/>
                    <a:pt x="15" y="981"/>
                    <a:pt x="12" y="1003"/>
                  </a:cubicBezTo>
                  <a:lnTo>
                    <a:pt x="8" y="1035"/>
                  </a:lnTo>
                  <a:lnTo>
                    <a:pt x="5" y="1067"/>
                  </a:lnTo>
                  <a:cubicBezTo>
                    <a:pt x="4" y="1089"/>
                    <a:pt x="3" y="1110"/>
                    <a:pt x="3" y="1133"/>
                  </a:cubicBezTo>
                  <a:cubicBezTo>
                    <a:pt x="1" y="1236"/>
                    <a:pt x="20" y="1345"/>
                    <a:pt x="59" y="1450"/>
                  </a:cubicBezTo>
                  <a:cubicBezTo>
                    <a:pt x="69" y="1475"/>
                    <a:pt x="78" y="1502"/>
                    <a:pt x="91" y="1526"/>
                  </a:cubicBezTo>
                  <a:lnTo>
                    <a:pt x="110" y="1563"/>
                  </a:lnTo>
                  <a:cubicBezTo>
                    <a:pt x="117" y="1576"/>
                    <a:pt x="123" y="1588"/>
                    <a:pt x="132" y="1600"/>
                  </a:cubicBezTo>
                  <a:cubicBezTo>
                    <a:pt x="146" y="1625"/>
                    <a:pt x="162" y="1647"/>
                    <a:pt x="178" y="1670"/>
                  </a:cubicBezTo>
                  <a:cubicBezTo>
                    <a:pt x="196" y="1691"/>
                    <a:pt x="214" y="1713"/>
                    <a:pt x="232" y="1734"/>
                  </a:cubicBezTo>
                  <a:cubicBezTo>
                    <a:pt x="307" y="1816"/>
                    <a:pt x="396" y="1880"/>
                    <a:pt x="489" y="1929"/>
                  </a:cubicBezTo>
                  <a:cubicBezTo>
                    <a:pt x="581" y="1977"/>
                    <a:pt x="680" y="2008"/>
                    <a:pt x="778" y="2025"/>
                  </a:cubicBezTo>
                  <a:cubicBezTo>
                    <a:pt x="838" y="2037"/>
                    <a:pt x="898" y="2042"/>
                    <a:pt x="958" y="2042"/>
                  </a:cubicBezTo>
                  <a:cubicBezTo>
                    <a:pt x="996" y="2042"/>
                    <a:pt x="1033" y="2040"/>
                    <a:pt x="1070" y="2036"/>
                  </a:cubicBezTo>
                  <a:lnTo>
                    <a:pt x="1143" y="2027"/>
                  </a:lnTo>
                  <a:cubicBezTo>
                    <a:pt x="1166" y="2023"/>
                    <a:pt x="1190" y="2018"/>
                    <a:pt x="1214" y="2012"/>
                  </a:cubicBezTo>
                  <a:cubicBezTo>
                    <a:pt x="1236" y="2007"/>
                    <a:pt x="1261" y="1998"/>
                    <a:pt x="1284" y="1992"/>
                  </a:cubicBezTo>
                  <a:cubicBezTo>
                    <a:pt x="1295" y="1990"/>
                    <a:pt x="1306" y="1986"/>
                    <a:pt x="1317" y="1981"/>
                  </a:cubicBezTo>
                  <a:lnTo>
                    <a:pt x="1349" y="1969"/>
                  </a:lnTo>
                  <a:cubicBezTo>
                    <a:pt x="1521" y="1901"/>
                    <a:pt x="1665" y="1797"/>
                    <a:pt x="1782" y="1682"/>
                  </a:cubicBezTo>
                  <a:cubicBezTo>
                    <a:pt x="1831" y="1632"/>
                    <a:pt x="1878" y="1582"/>
                    <a:pt x="1917" y="1528"/>
                  </a:cubicBezTo>
                  <a:lnTo>
                    <a:pt x="1950" y="1483"/>
                  </a:lnTo>
                  <a:lnTo>
                    <a:pt x="1982" y="1524"/>
                  </a:lnTo>
                  <a:cubicBezTo>
                    <a:pt x="1999" y="1544"/>
                    <a:pt x="2017" y="1566"/>
                    <a:pt x="2031" y="1585"/>
                  </a:cubicBezTo>
                  <a:cubicBezTo>
                    <a:pt x="2138" y="1727"/>
                    <a:pt x="2254" y="1832"/>
                    <a:pt x="2346" y="1894"/>
                  </a:cubicBezTo>
                  <a:cubicBezTo>
                    <a:pt x="2363" y="1908"/>
                    <a:pt x="2384" y="1921"/>
                    <a:pt x="2404" y="1932"/>
                  </a:cubicBezTo>
                  <a:cubicBezTo>
                    <a:pt x="2424" y="1942"/>
                    <a:pt x="2442" y="1949"/>
                    <a:pt x="2458" y="1954"/>
                  </a:cubicBezTo>
                  <a:cubicBezTo>
                    <a:pt x="2472" y="1960"/>
                    <a:pt x="2485" y="1962"/>
                    <a:pt x="2495" y="1962"/>
                  </a:cubicBezTo>
                  <a:cubicBezTo>
                    <a:pt x="2506" y="1962"/>
                    <a:pt x="2515" y="1959"/>
                    <a:pt x="2521" y="1953"/>
                  </a:cubicBezTo>
                  <a:cubicBezTo>
                    <a:pt x="2630" y="1833"/>
                    <a:pt x="2591" y="1830"/>
                    <a:pt x="2569" y="1803"/>
                  </a:cubicBezTo>
                  <a:lnTo>
                    <a:pt x="2569" y="1803"/>
                  </a:lnTo>
                  <a:cubicBezTo>
                    <a:pt x="2574" y="1804"/>
                    <a:pt x="2579" y="1804"/>
                    <a:pt x="2583" y="1804"/>
                  </a:cubicBezTo>
                  <a:cubicBezTo>
                    <a:pt x="2620" y="1804"/>
                    <a:pt x="2661" y="1785"/>
                    <a:pt x="2702" y="1738"/>
                  </a:cubicBezTo>
                  <a:cubicBezTo>
                    <a:pt x="2711" y="1728"/>
                    <a:pt x="2698" y="1718"/>
                    <a:pt x="2669" y="1707"/>
                  </a:cubicBezTo>
                  <a:cubicBezTo>
                    <a:pt x="2663" y="1705"/>
                    <a:pt x="2655" y="1702"/>
                    <a:pt x="2646" y="1700"/>
                  </a:cubicBezTo>
                  <a:cubicBezTo>
                    <a:pt x="2641" y="1698"/>
                    <a:pt x="2636" y="1697"/>
                    <a:pt x="2632" y="1696"/>
                  </a:cubicBezTo>
                  <a:cubicBezTo>
                    <a:pt x="2628" y="1694"/>
                    <a:pt x="2623" y="1691"/>
                    <a:pt x="2619" y="1690"/>
                  </a:cubicBezTo>
                  <a:cubicBezTo>
                    <a:pt x="2598" y="1684"/>
                    <a:pt x="2577" y="1675"/>
                    <a:pt x="2555" y="1668"/>
                  </a:cubicBezTo>
                  <a:cubicBezTo>
                    <a:pt x="2550" y="1664"/>
                    <a:pt x="2544" y="1663"/>
                    <a:pt x="2538" y="1661"/>
                  </a:cubicBezTo>
                  <a:cubicBezTo>
                    <a:pt x="2533" y="1658"/>
                    <a:pt x="2528" y="1656"/>
                    <a:pt x="2522" y="1654"/>
                  </a:cubicBezTo>
                  <a:cubicBezTo>
                    <a:pt x="2511" y="1648"/>
                    <a:pt x="2500" y="1643"/>
                    <a:pt x="2489" y="1639"/>
                  </a:cubicBezTo>
                  <a:cubicBezTo>
                    <a:pt x="2465" y="1628"/>
                    <a:pt x="2443" y="1617"/>
                    <a:pt x="2424" y="1605"/>
                  </a:cubicBezTo>
                  <a:cubicBezTo>
                    <a:pt x="2385" y="1582"/>
                    <a:pt x="2350" y="1556"/>
                    <a:pt x="2338" y="1533"/>
                  </a:cubicBezTo>
                  <a:cubicBezTo>
                    <a:pt x="2330" y="1519"/>
                    <a:pt x="2323" y="1508"/>
                    <a:pt x="2318" y="1495"/>
                  </a:cubicBezTo>
                  <a:cubicBezTo>
                    <a:pt x="2315" y="1487"/>
                    <a:pt x="2312" y="1481"/>
                    <a:pt x="2308" y="1474"/>
                  </a:cubicBezTo>
                  <a:cubicBezTo>
                    <a:pt x="2306" y="1468"/>
                    <a:pt x="2303" y="1460"/>
                    <a:pt x="2302" y="1454"/>
                  </a:cubicBezTo>
                  <a:cubicBezTo>
                    <a:pt x="2292" y="1427"/>
                    <a:pt x="2286" y="1400"/>
                    <a:pt x="2280" y="1373"/>
                  </a:cubicBezTo>
                  <a:cubicBezTo>
                    <a:pt x="2276" y="1346"/>
                    <a:pt x="2274" y="1320"/>
                    <a:pt x="2272" y="1293"/>
                  </a:cubicBezTo>
                  <a:cubicBezTo>
                    <a:pt x="2271" y="1280"/>
                    <a:pt x="2271" y="1267"/>
                    <a:pt x="2272" y="1254"/>
                  </a:cubicBezTo>
                  <a:cubicBezTo>
                    <a:pt x="2274" y="1240"/>
                    <a:pt x="2274" y="1228"/>
                    <a:pt x="2275" y="1216"/>
                  </a:cubicBezTo>
                  <a:cubicBezTo>
                    <a:pt x="2276" y="1205"/>
                    <a:pt x="2276" y="1192"/>
                    <a:pt x="2277" y="1180"/>
                  </a:cubicBezTo>
                  <a:cubicBezTo>
                    <a:pt x="2279" y="1168"/>
                    <a:pt x="2280" y="1156"/>
                    <a:pt x="2283" y="1146"/>
                  </a:cubicBezTo>
                  <a:cubicBezTo>
                    <a:pt x="2286" y="1122"/>
                    <a:pt x="2290" y="1100"/>
                    <a:pt x="2292" y="1079"/>
                  </a:cubicBezTo>
                  <a:cubicBezTo>
                    <a:pt x="2295" y="1057"/>
                    <a:pt x="2299" y="1039"/>
                    <a:pt x="2301" y="1020"/>
                  </a:cubicBezTo>
                  <a:cubicBezTo>
                    <a:pt x="2302" y="1002"/>
                    <a:pt x="2302" y="984"/>
                    <a:pt x="2302" y="966"/>
                  </a:cubicBezTo>
                  <a:cubicBezTo>
                    <a:pt x="2302" y="952"/>
                    <a:pt x="2301" y="937"/>
                    <a:pt x="2301" y="922"/>
                  </a:cubicBezTo>
                  <a:cubicBezTo>
                    <a:pt x="2301" y="907"/>
                    <a:pt x="2299" y="894"/>
                    <a:pt x="2299" y="880"/>
                  </a:cubicBezTo>
                  <a:cubicBezTo>
                    <a:pt x="2301" y="853"/>
                    <a:pt x="2301" y="829"/>
                    <a:pt x="2301" y="805"/>
                  </a:cubicBezTo>
                  <a:cubicBezTo>
                    <a:pt x="2306" y="759"/>
                    <a:pt x="2306" y="719"/>
                    <a:pt x="2312" y="685"/>
                  </a:cubicBezTo>
                  <a:cubicBezTo>
                    <a:pt x="2313" y="667"/>
                    <a:pt x="2314" y="651"/>
                    <a:pt x="2314" y="637"/>
                  </a:cubicBezTo>
                  <a:cubicBezTo>
                    <a:pt x="2315" y="622"/>
                    <a:pt x="2317" y="609"/>
                    <a:pt x="2317" y="598"/>
                  </a:cubicBezTo>
                  <a:cubicBezTo>
                    <a:pt x="2317" y="585"/>
                    <a:pt x="2315" y="573"/>
                    <a:pt x="2314" y="563"/>
                  </a:cubicBezTo>
                  <a:cubicBezTo>
                    <a:pt x="2313" y="558"/>
                    <a:pt x="2313" y="553"/>
                    <a:pt x="2312" y="548"/>
                  </a:cubicBezTo>
                  <a:cubicBezTo>
                    <a:pt x="2309" y="544"/>
                    <a:pt x="2309" y="540"/>
                    <a:pt x="2308" y="535"/>
                  </a:cubicBezTo>
                  <a:cubicBezTo>
                    <a:pt x="2290" y="472"/>
                    <a:pt x="2221" y="443"/>
                    <a:pt x="2084" y="408"/>
                  </a:cubicBezTo>
                  <a:lnTo>
                    <a:pt x="2076" y="396"/>
                  </a:lnTo>
                  <a:cubicBezTo>
                    <a:pt x="2070" y="386"/>
                    <a:pt x="2061" y="379"/>
                    <a:pt x="2055" y="369"/>
                  </a:cubicBezTo>
                  <a:cubicBezTo>
                    <a:pt x="2048" y="359"/>
                    <a:pt x="2040" y="352"/>
                    <a:pt x="2031" y="345"/>
                  </a:cubicBezTo>
                  <a:cubicBezTo>
                    <a:pt x="2024" y="337"/>
                    <a:pt x="2015" y="330"/>
                    <a:pt x="2009" y="322"/>
                  </a:cubicBezTo>
                  <a:lnTo>
                    <a:pt x="1985" y="302"/>
                  </a:lnTo>
                  <a:cubicBezTo>
                    <a:pt x="1976" y="295"/>
                    <a:pt x="1969" y="288"/>
                    <a:pt x="1960" y="283"/>
                  </a:cubicBezTo>
                  <a:cubicBezTo>
                    <a:pt x="1953" y="278"/>
                    <a:pt x="1944" y="272"/>
                    <a:pt x="1937" y="266"/>
                  </a:cubicBezTo>
                  <a:cubicBezTo>
                    <a:pt x="1928" y="260"/>
                    <a:pt x="1921" y="256"/>
                    <a:pt x="1912" y="251"/>
                  </a:cubicBezTo>
                  <a:cubicBezTo>
                    <a:pt x="1904" y="245"/>
                    <a:pt x="1896" y="241"/>
                    <a:pt x="1888" y="238"/>
                  </a:cubicBezTo>
                  <a:cubicBezTo>
                    <a:pt x="1824" y="206"/>
                    <a:pt x="1761" y="193"/>
                    <a:pt x="1711" y="193"/>
                  </a:cubicBezTo>
                  <a:cubicBezTo>
                    <a:pt x="1708" y="193"/>
                    <a:pt x="1706" y="192"/>
                    <a:pt x="1703" y="192"/>
                  </a:cubicBezTo>
                  <a:cubicBezTo>
                    <a:pt x="1681" y="192"/>
                    <a:pt x="1662" y="196"/>
                    <a:pt x="1646" y="199"/>
                  </a:cubicBezTo>
                  <a:cubicBezTo>
                    <a:pt x="1635" y="202"/>
                    <a:pt x="1624" y="207"/>
                    <a:pt x="1615" y="209"/>
                  </a:cubicBezTo>
                  <a:lnTo>
                    <a:pt x="1615" y="165"/>
                  </a:lnTo>
                  <a:cubicBezTo>
                    <a:pt x="1614" y="113"/>
                    <a:pt x="1562" y="68"/>
                    <a:pt x="1461" y="36"/>
                  </a:cubicBezTo>
                  <a:cubicBezTo>
                    <a:pt x="1411" y="21"/>
                    <a:pt x="1350" y="8"/>
                    <a:pt x="1276" y="4"/>
                  </a:cubicBezTo>
                  <a:cubicBezTo>
                    <a:pt x="1250" y="2"/>
                    <a:pt x="1223"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4568600" y="2554600"/>
              <a:ext cx="100125" cy="141625"/>
            </a:xfrm>
            <a:custGeom>
              <a:avLst/>
              <a:gdLst/>
              <a:ahLst/>
              <a:cxnLst/>
              <a:rect l="l" t="t" r="r" b="b"/>
              <a:pathLst>
                <a:path w="4005" h="5665" extrusionOk="0">
                  <a:moveTo>
                    <a:pt x="3676" y="0"/>
                  </a:moveTo>
                  <a:cubicBezTo>
                    <a:pt x="3457" y="0"/>
                    <a:pt x="2843" y="733"/>
                    <a:pt x="2214" y="1681"/>
                  </a:cubicBezTo>
                  <a:cubicBezTo>
                    <a:pt x="1821" y="2275"/>
                    <a:pt x="1488" y="3001"/>
                    <a:pt x="1126" y="3613"/>
                  </a:cubicBezTo>
                  <a:cubicBezTo>
                    <a:pt x="504" y="4662"/>
                    <a:pt x="0" y="5508"/>
                    <a:pt x="53" y="5543"/>
                  </a:cubicBezTo>
                  <a:cubicBezTo>
                    <a:pt x="85" y="5565"/>
                    <a:pt x="113" y="5574"/>
                    <a:pt x="138" y="5574"/>
                  </a:cubicBezTo>
                  <a:cubicBezTo>
                    <a:pt x="215" y="5574"/>
                    <a:pt x="260" y="5481"/>
                    <a:pt x="323" y="5390"/>
                  </a:cubicBezTo>
                  <a:lnTo>
                    <a:pt x="323" y="5390"/>
                  </a:lnTo>
                  <a:cubicBezTo>
                    <a:pt x="270" y="5515"/>
                    <a:pt x="250" y="5624"/>
                    <a:pt x="309" y="5664"/>
                  </a:cubicBezTo>
                  <a:cubicBezTo>
                    <a:pt x="310" y="5664"/>
                    <a:pt x="311" y="5665"/>
                    <a:pt x="311" y="5665"/>
                  </a:cubicBezTo>
                  <a:cubicBezTo>
                    <a:pt x="368" y="5665"/>
                    <a:pt x="910" y="4476"/>
                    <a:pt x="1147" y="4117"/>
                  </a:cubicBezTo>
                  <a:cubicBezTo>
                    <a:pt x="1701" y="3281"/>
                    <a:pt x="2261" y="2701"/>
                    <a:pt x="2621" y="2185"/>
                  </a:cubicBezTo>
                  <a:cubicBezTo>
                    <a:pt x="3924" y="311"/>
                    <a:pt x="4005" y="204"/>
                    <a:pt x="3716" y="11"/>
                  </a:cubicBezTo>
                  <a:cubicBezTo>
                    <a:pt x="3704" y="4"/>
                    <a:pt x="3691"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3"/>
            <p:cNvSpPr/>
            <p:nvPr/>
          </p:nvSpPr>
          <p:spPr>
            <a:xfrm>
              <a:off x="4630825" y="2604200"/>
              <a:ext cx="64800" cy="69150"/>
            </a:xfrm>
            <a:custGeom>
              <a:avLst/>
              <a:gdLst/>
              <a:ahLst/>
              <a:cxnLst/>
              <a:rect l="l" t="t" r="r" b="b"/>
              <a:pathLst>
                <a:path w="2592" h="2766" extrusionOk="0">
                  <a:moveTo>
                    <a:pt x="1980" y="0"/>
                  </a:moveTo>
                  <a:cubicBezTo>
                    <a:pt x="1787" y="0"/>
                    <a:pt x="1449" y="286"/>
                    <a:pt x="1133" y="688"/>
                  </a:cubicBezTo>
                  <a:cubicBezTo>
                    <a:pt x="1094" y="740"/>
                    <a:pt x="1055" y="796"/>
                    <a:pt x="1018" y="854"/>
                  </a:cubicBezTo>
                  <a:cubicBezTo>
                    <a:pt x="673" y="508"/>
                    <a:pt x="522" y="369"/>
                    <a:pt x="407" y="369"/>
                  </a:cubicBezTo>
                  <a:cubicBezTo>
                    <a:pt x="336" y="369"/>
                    <a:pt x="278" y="421"/>
                    <a:pt x="197" y="510"/>
                  </a:cubicBezTo>
                  <a:cubicBezTo>
                    <a:pt x="58" y="663"/>
                    <a:pt x="304" y="1055"/>
                    <a:pt x="704" y="1418"/>
                  </a:cubicBezTo>
                  <a:cubicBezTo>
                    <a:pt x="707" y="1421"/>
                    <a:pt x="709" y="1422"/>
                    <a:pt x="712" y="1425"/>
                  </a:cubicBezTo>
                  <a:cubicBezTo>
                    <a:pt x="671" y="1502"/>
                    <a:pt x="631" y="1577"/>
                    <a:pt x="586" y="1647"/>
                  </a:cubicBezTo>
                  <a:cubicBezTo>
                    <a:pt x="262" y="2157"/>
                    <a:pt x="0" y="2569"/>
                    <a:pt x="51" y="2607"/>
                  </a:cubicBezTo>
                  <a:cubicBezTo>
                    <a:pt x="98" y="2645"/>
                    <a:pt x="131" y="2659"/>
                    <a:pt x="156" y="2659"/>
                  </a:cubicBezTo>
                  <a:cubicBezTo>
                    <a:pt x="197" y="2659"/>
                    <a:pt x="216" y="2620"/>
                    <a:pt x="246" y="2587"/>
                  </a:cubicBezTo>
                  <a:lnTo>
                    <a:pt x="246" y="2587"/>
                  </a:lnTo>
                  <a:cubicBezTo>
                    <a:pt x="225" y="2653"/>
                    <a:pt x="228" y="2720"/>
                    <a:pt x="284" y="2764"/>
                  </a:cubicBezTo>
                  <a:cubicBezTo>
                    <a:pt x="285" y="2765"/>
                    <a:pt x="286" y="2765"/>
                    <a:pt x="287" y="2765"/>
                  </a:cubicBezTo>
                  <a:cubicBezTo>
                    <a:pt x="338" y="2765"/>
                    <a:pt x="565" y="2153"/>
                    <a:pt x="695" y="1987"/>
                  </a:cubicBezTo>
                  <a:cubicBezTo>
                    <a:pt x="798" y="1855"/>
                    <a:pt x="908" y="1742"/>
                    <a:pt x="1017" y="1642"/>
                  </a:cubicBezTo>
                  <a:cubicBezTo>
                    <a:pt x="1195" y="1750"/>
                    <a:pt x="1383" y="1850"/>
                    <a:pt x="1541" y="1963"/>
                  </a:cubicBezTo>
                  <a:cubicBezTo>
                    <a:pt x="1946" y="2257"/>
                    <a:pt x="2279" y="2501"/>
                    <a:pt x="2363" y="2501"/>
                  </a:cubicBezTo>
                  <a:cubicBezTo>
                    <a:pt x="2370" y="2501"/>
                    <a:pt x="2375" y="2499"/>
                    <a:pt x="2378" y="2495"/>
                  </a:cubicBezTo>
                  <a:cubicBezTo>
                    <a:pt x="2487" y="2374"/>
                    <a:pt x="2428" y="2355"/>
                    <a:pt x="2383" y="2307"/>
                  </a:cubicBezTo>
                  <a:lnTo>
                    <a:pt x="2383" y="2307"/>
                  </a:lnTo>
                  <a:cubicBezTo>
                    <a:pt x="2406" y="2316"/>
                    <a:pt x="2429" y="2321"/>
                    <a:pt x="2452" y="2321"/>
                  </a:cubicBezTo>
                  <a:cubicBezTo>
                    <a:pt x="2489" y="2321"/>
                    <a:pt x="2524" y="2308"/>
                    <a:pt x="2554" y="2275"/>
                  </a:cubicBezTo>
                  <a:cubicBezTo>
                    <a:pt x="2591" y="2233"/>
                    <a:pt x="2016" y="1996"/>
                    <a:pt x="1872" y="1866"/>
                  </a:cubicBezTo>
                  <a:cubicBezTo>
                    <a:pt x="1668" y="1680"/>
                    <a:pt x="1529" y="1476"/>
                    <a:pt x="1404" y="1301"/>
                  </a:cubicBezTo>
                  <a:cubicBezTo>
                    <a:pt x="1461" y="1248"/>
                    <a:pt x="1514" y="1196"/>
                    <a:pt x="1559" y="1145"/>
                  </a:cubicBezTo>
                  <a:cubicBezTo>
                    <a:pt x="2292" y="289"/>
                    <a:pt x="2341" y="243"/>
                    <a:pt x="2069" y="29"/>
                  </a:cubicBezTo>
                  <a:cubicBezTo>
                    <a:pt x="2045" y="10"/>
                    <a:pt x="2015"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 name="Google Shape;67;p3"/>
          <p:cNvGrpSpPr/>
          <p:nvPr/>
        </p:nvGrpSpPr>
        <p:grpSpPr>
          <a:xfrm>
            <a:off x="1336848" y="1024777"/>
            <a:ext cx="637495" cy="554802"/>
            <a:chOff x="3323450" y="2074375"/>
            <a:chExt cx="379100" cy="329925"/>
          </a:xfrm>
        </p:grpSpPr>
        <p:sp>
          <p:nvSpPr>
            <p:cNvPr id="68" name="Google Shape;68;p3"/>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3"/>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0;p3"/>
          <p:cNvSpPr/>
          <p:nvPr/>
        </p:nvSpPr>
        <p:spPr>
          <a:xfrm rot="-5400000" flipH="1">
            <a:off x="6131975" y="0"/>
            <a:ext cx="3012000" cy="30120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3"/>
          <p:cNvSpPr/>
          <p:nvPr/>
        </p:nvSpPr>
        <p:spPr>
          <a:xfrm rot="5400000" flipH="1">
            <a:off x="75" y="3293400"/>
            <a:ext cx="1850100" cy="18501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ive columns">
  <p:cSld name="CUSTOM_7">
    <p:spTree>
      <p:nvGrpSpPr>
        <p:cNvPr id="1" name="Shape 501"/>
        <p:cNvGrpSpPr/>
        <p:nvPr/>
      </p:nvGrpSpPr>
      <p:grpSpPr>
        <a:xfrm>
          <a:off x="0" y="0"/>
          <a:ext cx="0" cy="0"/>
          <a:chOff x="0" y="0"/>
          <a:chExt cx="0" cy="0"/>
        </a:xfrm>
      </p:grpSpPr>
      <p:pic>
        <p:nvPicPr>
          <p:cNvPr id="502" name="Google Shape;502;p23"/>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503" name="Google Shape;503;p23"/>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504" name="Google Shape;504;p2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505" name="Google Shape;505;p23"/>
          <p:cNvSpPr txBox="1">
            <a:spLocks noGrp="1"/>
          </p:cNvSpPr>
          <p:nvPr>
            <p:ph type="subTitle" idx="1"/>
          </p:nvPr>
        </p:nvSpPr>
        <p:spPr>
          <a:xfrm>
            <a:off x="713175" y="2407800"/>
            <a:ext cx="2247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6" name="Google Shape;506;p23"/>
          <p:cNvSpPr txBox="1">
            <a:spLocks noGrp="1"/>
          </p:cNvSpPr>
          <p:nvPr>
            <p:ph type="subTitle" idx="2"/>
          </p:nvPr>
        </p:nvSpPr>
        <p:spPr>
          <a:xfrm>
            <a:off x="3448464" y="2407800"/>
            <a:ext cx="2247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7" name="Google Shape;507;p23"/>
          <p:cNvSpPr txBox="1">
            <a:spLocks noGrp="1"/>
          </p:cNvSpPr>
          <p:nvPr>
            <p:ph type="subTitle" idx="3"/>
          </p:nvPr>
        </p:nvSpPr>
        <p:spPr>
          <a:xfrm>
            <a:off x="2244206" y="3840325"/>
            <a:ext cx="2247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8" name="Google Shape;508;p23"/>
          <p:cNvSpPr txBox="1">
            <a:spLocks noGrp="1"/>
          </p:cNvSpPr>
          <p:nvPr>
            <p:ph type="subTitle" idx="4"/>
          </p:nvPr>
        </p:nvSpPr>
        <p:spPr>
          <a:xfrm>
            <a:off x="4665720" y="3840325"/>
            <a:ext cx="2247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9" name="Google Shape;509;p23"/>
          <p:cNvSpPr txBox="1">
            <a:spLocks noGrp="1"/>
          </p:cNvSpPr>
          <p:nvPr>
            <p:ph type="subTitle" idx="5"/>
          </p:nvPr>
        </p:nvSpPr>
        <p:spPr>
          <a:xfrm>
            <a:off x="6183752" y="2407800"/>
            <a:ext cx="22470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accent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10" name="Google Shape;510;p23"/>
          <p:cNvSpPr txBox="1">
            <a:spLocks noGrp="1"/>
          </p:cNvSpPr>
          <p:nvPr>
            <p:ph type="subTitle" idx="6"/>
          </p:nvPr>
        </p:nvSpPr>
        <p:spPr>
          <a:xfrm>
            <a:off x="713175" y="1916783"/>
            <a:ext cx="2249400" cy="633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511" name="Google Shape;511;p23"/>
          <p:cNvSpPr txBox="1">
            <a:spLocks noGrp="1"/>
          </p:cNvSpPr>
          <p:nvPr>
            <p:ph type="subTitle" idx="7"/>
          </p:nvPr>
        </p:nvSpPr>
        <p:spPr>
          <a:xfrm>
            <a:off x="3457174" y="1916783"/>
            <a:ext cx="2249400" cy="633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512" name="Google Shape;512;p23"/>
          <p:cNvSpPr txBox="1">
            <a:spLocks noGrp="1"/>
          </p:cNvSpPr>
          <p:nvPr>
            <p:ph type="subTitle" idx="8"/>
          </p:nvPr>
        </p:nvSpPr>
        <p:spPr>
          <a:xfrm>
            <a:off x="6181355" y="1916783"/>
            <a:ext cx="2249400" cy="633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513" name="Google Shape;513;p23"/>
          <p:cNvSpPr txBox="1">
            <a:spLocks noGrp="1"/>
          </p:cNvSpPr>
          <p:nvPr>
            <p:ph type="subTitle" idx="9"/>
          </p:nvPr>
        </p:nvSpPr>
        <p:spPr>
          <a:xfrm>
            <a:off x="2248631" y="3349050"/>
            <a:ext cx="2249400" cy="633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514" name="Google Shape;514;p23"/>
          <p:cNvSpPr txBox="1">
            <a:spLocks noGrp="1"/>
          </p:cNvSpPr>
          <p:nvPr>
            <p:ph type="subTitle" idx="13"/>
          </p:nvPr>
        </p:nvSpPr>
        <p:spPr>
          <a:xfrm>
            <a:off x="4670132" y="3349050"/>
            <a:ext cx="2249400" cy="633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grpSp>
        <p:nvGrpSpPr>
          <p:cNvPr id="515" name="Google Shape;515;p23"/>
          <p:cNvGrpSpPr/>
          <p:nvPr/>
        </p:nvGrpSpPr>
        <p:grpSpPr>
          <a:xfrm>
            <a:off x="1203927" y="3906341"/>
            <a:ext cx="506364" cy="440681"/>
            <a:chOff x="3323450" y="2074375"/>
            <a:chExt cx="379100" cy="329925"/>
          </a:xfrm>
        </p:grpSpPr>
        <p:sp>
          <p:nvSpPr>
            <p:cNvPr id="516" name="Google Shape;516;p23"/>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3"/>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8" name="Google Shape;518;p23"/>
          <p:cNvSpPr/>
          <p:nvPr/>
        </p:nvSpPr>
        <p:spPr>
          <a:xfrm>
            <a:off x="450238" y="3521902"/>
            <a:ext cx="720434" cy="1209560"/>
          </a:xfrm>
          <a:custGeom>
            <a:avLst/>
            <a:gdLst/>
            <a:ahLst/>
            <a:cxnLst/>
            <a:rect l="l" t="t" r="r" b="b"/>
            <a:pathLst>
              <a:path w="21416" h="35956" extrusionOk="0">
                <a:moveTo>
                  <a:pt x="19632" y="6439"/>
                </a:moveTo>
                <a:cubicBezTo>
                  <a:pt x="19591" y="6625"/>
                  <a:pt x="19579" y="6790"/>
                  <a:pt x="19617" y="6891"/>
                </a:cubicBezTo>
                <a:cubicBezTo>
                  <a:pt x="19561" y="6863"/>
                  <a:pt x="19505" y="6834"/>
                  <a:pt x="19449" y="6808"/>
                </a:cubicBezTo>
                <a:cubicBezTo>
                  <a:pt x="19522" y="6726"/>
                  <a:pt x="19568" y="6584"/>
                  <a:pt x="19632" y="6439"/>
                </a:cubicBezTo>
                <a:close/>
                <a:moveTo>
                  <a:pt x="15672" y="11604"/>
                </a:moveTo>
                <a:cubicBezTo>
                  <a:pt x="15759" y="11650"/>
                  <a:pt x="15849" y="11695"/>
                  <a:pt x="15938" y="11742"/>
                </a:cubicBezTo>
                <a:cubicBezTo>
                  <a:pt x="15666" y="11927"/>
                  <a:pt x="15288" y="12404"/>
                  <a:pt x="14858" y="12902"/>
                </a:cubicBezTo>
                <a:cubicBezTo>
                  <a:pt x="15320" y="12294"/>
                  <a:pt x="15658" y="11787"/>
                  <a:pt x="15672" y="11604"/>
                </a:cubicBezTo>
                <a:close/>
                <a:moveTo>
                  <a:pt x="16418" y="11985"/>
                </a:moveTo>
                <a:lnTo>
                  <a:pt x="16418" y="11985"/>
                </a:lnTo>
                <a:cubicBezTo>
                  <a:pt x="16499" y="12026"/>
                  <a:pt x="16579" y="12066"/>
                  <a:pt x="16661" y="12107"/>
                </a:cubicBezTo>
                <a:cubicBezTo>
                  <a:pt x="16658" y="12140"/>
                  <a:pt x="16656" y="12177"/>
                  <a:pt x="16655" y="12213"/>
                </a:cubicBezTo>
                <a:cubicBezTo>
                  <a:pt x="16645" y="12388"/>
                  <a:pt x="16647" y="12597"/>
                  <a:pt x="16652" y="12823"/>
                </a:cubicBezTo>
                <a:cubicBezTo>
                  <a:pt x="16656" y="12936"/>
                  <a:pt x="16660" y="13054"/>
                  <a:pt x="16662" y="13177"/>
                </a:cubicBezTo>
                <a:cubicBezTo>
                  <a:pt x="16665" y="13299"/>
                  <a:pt x="16667" y="13423"/>
                  <a:pt x="16671" y="13551"/>
                </a:cubicBezTo>
                <a:cubicBezTo>
                  <a:pt x="16636" y="13086"/>
                  <a:pt x="16588" y="12680"/>
                  <a:pt x="16534" y="12390"/>
                </a:cubicBezTo>
                <a:cubicBezTo>
                  <a:pt x="16500" y="12199"/>
                  <a:pt x="16461" y="12060"/>
                  <a:pt x="16418" y="11985"/>
                </a:cubicBezTo>
                <a:close/>
                <a:moveTo>
                  <a:pt x="16157" y="11853"/>
                </a:moveTo>
                <a:cubicBezTo>
                  <a:pt x="16217" y="11883"/>
                  <a:pt x="16280" y="11914"/>
                  <a:pt x="16341" y="11946"/>
                </a:cubicBezTo>
                <a:cubicBezTo>
                  <a:pt x="16334" y="11993"/>
                  <a:pt x="16336" y="12123"/>
                  <a:pt x="16343" y="12323"/>
                </a:cubicBezTo>
                <a:cubicBezTo>
                  <a:pt x="16346" y="12451"/>
                  <a:pt x="16354" y="12605"/>
                  <a:pt x="16362" y="12785"/>
                </a:cubicBezTo>
                <a:cubicBezTo>
                  <a:pt x="16372" y="12965"/>
                  <a:pt x="16383" y="13167"/>
                  <a:pt x="16395" y="13392"/>
                </a:cubicBezTo>
                <a:cubicBezTo>
                  <a:pt x="16442" y="14289"/>
                  <a:pt x="16512" y="15517"/>
                  <a:pt x="16571" y="16840"/>
                </a:cubicBezTo>
                <a:cubicBezTo>
                  <a:pt x="16634" y="18162"/>
                  <a:pt x="16681" y="19580"/>
                  <a:pt x="16712" y="20855"/>
                </a:cubicBezTo>
                <a:cubicBezTo>
                  <a:pt x="16738" y="22129"/>
                  <a:pt x="16747" y="23263"/>
                  <a:pt x="16731" y="24014"/>
                </a:cubicBezTo>
                <a:cubicBezTo>
                  <a:pt x="16685" y="26144"/>
                  <a:pt x="16585" y="28137"/>
                  <a:pt x="16457" y="29981"/>
                </a:cubicBezTo>
                <a:cubicBezTo>
                  <a:pt x="16453" y="29946"/>
                  <a:pt x="16447" y="29904"/>
                  <a:pt x="16438" y="29859"/>
                </a:cubicBezTo>
                <a:cubicBezTo>
                  <a:pt x="16435" y="29847"/>
                  <a:pt x="16432" y="29842"/>
                  <a:pt x="16427" y="29842"/>
                </a:cubicBezTo>
                <a:cubicBezTo>
                  <a:pt x="16387" y="29842"/>
                  <a:pt x="16266" y="30205"/>
                  <a:pt x="16199" y="30218"/>
                </a:cubicBezTo>
                <a:cubicBezTo>
                  <a:pt x="16189" y="30221"/>
                  <a:pt x="16178" y="30222"/>
                  <a:pt x="16167" y="30222"/>
                </a:cubicBezTo>
                <a:cubicBezTo>
                  <a:pt x="16098" y="30222"/>
                  <a:pt x="16027" y="30180"/>
                  <a:pt x="15960" y="30133"/>
                </a:cubicBezTo>
                <a:cubicBezTo>
                  <a:pt x="15734" y="28504"/>
                  <a:pt x="15583" y="27034"/>
                  <a:pt x="15464" y="25716"/>
                </a:cubicBezTo>
                <a:cubicBezTo>
                  <a:pt x="15447" y="25525"/>
                  <a:pt x="15431" y="25338"/>
                  <a:pt x="15414" y="25155"/>
                </a:cubicBezTo>
                <a:cubicBezTo>
                  <a:pt x="15399" y="24971"/>
                  <a:pt x="15384" y="24789"/>
                  <a:pt x="15371" y="24612"/>
                </a:cubicBezTo>
                <a:cubicBezTo>
                  <a:pt x="15357" y="24434"/>
                  <a:pt x="15342" y="24259"/>
                  <a:pt x="15329" y="24087"/>
                </a:cubicBezTo>
                <a:cubicBezTo>
                  <a:pt x="15317" y="23915"/>
                  <a:pt x="15302" y="23746"/>
                  <a:pt x="15291" y="23580"/>
                </a:cubicBezTo>
                <a:cubicBezTo>
                  <a:pt x="15269" y="23248"/>
                  <a:pt x="15245" y="22927"/>
                  <a:pt x="15224" y="22618"/>
                </a:cubicBezTo>
                <a:cubicBezTo>
                  <a:pt x="15213" y="22464"/>
                  <a:pt x="15202" y="22312"/>
                  <a:pt x="15195" y="22163"/>
                </a:cubicBezTo>
                <a:cubicBezTo>
                  <a:pt x="15185" y="22013"/>
                  <a:pt x="15175" y="21867"/>
                  <a:pt x="15168" y="21723"/>
                </a:cubicBezTo>
                <a:cubicBezTo>
                  <a:pt x="15151" y="21437"/>
                  <a:pt x="15131" y="21162"/>
                  <a:pt x="15116" y="20896"/>
                </a:cubicBezTo>
                <a:cubicBezTo>
                  <a:pt x="15102" y="20631"/>
                  <a:pt x="15087" y="20377"/>
                  <a:pt x="15072" y="20132"/>
                </a:cubicBezTo>
                <a:cubicBezTo>
                  <a:pt x="15044" y="19644"/>
                  <a:pt x="15019" y="19196"/>
                  <a:pt x="14995" y="18784"/>
                </a:cubicBezTo>
                <a:cubicBezTo>
                  <a:pt x="14970" y="18374"/>
                  <a:pt x="14948" y="18000"/>
                  <a:pt x="14927" y="17661"/>
                </a:cubicBezTo>
                <a:cubicBezTo>
                  <a:pt x="14906" y="17321"/>
                  <a:pt x="14884" y="17016"/>
                  <a:pt x="14864" y="16741"/>
                </a:cubicBezTo>
                <a:cubicBezTo>
                  <a:pt x="14781" y="15642"/>
                  <a:pt x="14697" y="15035"/>
                  <a:pt x="14590" y="14705"/>
                </a:cubicBezTo>
                <a:cubicBezTo>
                  <a:pt x="14488" y="14392"/>
                  <a:pt x="14368" y="14329"/>
                  <a:pt x="14209" y="14329"/>
                </a:cubicBezTo>
                <a:cubicBezTo>
                  <a:pt x="14773" y="13632"/>
                  <a:pt x="15238" y="13052"/>
                  <a:pt x="15580" y="12616"/>
                </a:cubicBezTo>
                <a:cubicBezTo>
                  <a:pt x="15856" y="12264"/>
                  <a:pt x="16053" y="12005"/>
                  <a:pt x="16157" y="11853"/>
                </a:cubicBezTo>
                <a:close/>
                <a:moveTo>
                  <a:pt x="16406" y="30657"/>
                </a:moveTo>
                <a:lnTo>
                  <a:pt x="16406" y="30657"/>
                </a:lnTo>
                <a:cubicBezTo>
                  <a:pt x="16366" y="31210"/>
                  <a:pt x="16323" y="31749"/>
                  <a:pt x="16278" y="32273"/>
                </a:cubicBezTo>
                <a:cubicBezTo>
                  <a:pt x="16211" y="31843"/>
                  <a:pt x="16148" y="31427"/>
                  <a:pt x="16087" y="31021"/>
                </a:cubicBezTo>
                <a:cubicBezTo>
                  <a:pt x="16138" y="30939"/>
                  <a:pt x="16188" y="30849"/>
                  <a:pt x="16242" y="30803"/>
                </a:cubicBezTo>
                <a:cubicBezTo>
                  <a:pt x="16302" y="30750"/>
                  <a:pt x="16359" y="30703"/>
                  <a:pt x="16406" y="30657"/>
                </a:cubicBezTo>
                <a:close/>
                <a:moveTo>
                  <a:pt x="19353" y="0"/>
                </a:moveTo>
                <a:cubicBezTo>
                  <a:pt x="19270" y="0"/>
                  <a:pt x="19187" y="6"/>
                  <a:pt x="19106" y="16"/>
                </a:cubicBezTo>
                <a:cubicBezTo>
                  <a:pt x="18991" y="30"/>
                  <a:pt x="18878" y="52"/>
                  <a:pt x="18769" y="84"/>
                </a:cubicBezTo>
                <a:cubicBezTo>
                  <a:pt x="18660" y="116"/>
                  <a:pt x="18554" y="156"/>
                  <a:pt x="18455" y="205"/>
                </a:cubicBezTo>
                <a:cubicBezTo>
                  <a:pt x="18429" y="217"/>
                  <a:pt x="18406" y="229"/>
                  <a:pt x="18381" y="243"/>
                </a:cubicBezTo>
                <a:cubicBezTo>
                  <a:pt x="18357" y="256"/>
                  <a:pt x="18331" y="269"/>
                  <a:pt x="18310" y="283"/>
                </a:cubicBezTo>
                <a:cubicBezTo>
                  <a:pt x="18264" y="312"/>
                  <a:pt x="18220" y="340"/>
                  <a:pt x="18176" y="369"/>
                </a:cubicBezTo>
                <a:cubicBezTo>
                  <a:pt x="18135" y="395"/>
                  <a:pt x="18099" y="425"/>
                  <a:pt x="18063" y="453"/>
                </a:cubicBezTo>
                <a:cubicBezTo>
                  <a:pt x="18044" y="468"/>
                  <a:pt x="18025" y="481"/>
                  <a:pt x="18008" y="496"/>
                </a:cubicBezTo>
                <a:cubicBezTo>
                  <a:pt x="17990" y="511"/>
                  <a:pt x="17973" y="528"/>
                  <a:pt x="17957" y="543"/>
                </a:cubicBezTo>
                <a:cubicBezTo>
                  <a:pt x="17923" y="573"/>
                  <a:pt x="17888" y="603"/>
                  <a:pt x="17856" y="634"/>
                </a:cubicBezTo>
                <a:cubicBezTo>
                  <a:pt x="17826" y="666"/>
                  <a:pt x="17794" y="696"/>
                  <a:pt x="17764" y="727"/>
                </a:cubicBezTo>
                <a:cubicBezTo>
                  <a:pt x="17734" y="758"/>
                  <a:pt x="17707" y="791"/>
                  <a:pt x="17681" y="823"/>
                </a:cubicBezTo>
                <a:cubicBezTo>
                  <a:pt x="17654" y="855"/>
                  <a:pt x="17625" y="886"/>
                  <a:pt x="17601" y="919"/>
                </a:cubicBezTo>
                <a:cubicBezTo>
                  <a:pt x="17552" y="983"/>
                  <a:pt x="17503" y="1047"/>
                  <a:pt x="17461" y="1110"/>
                </a:cubicBezTo>
                <a:cubicBezTo>
                  <a:pt x="17372" y="1238"/>
                  <a:pt x="17302" y="1364"/>
                  <a:pt x="17236" y="1485"/>
                </a:cubicBezTo>
                <a:cubicBezTo>
                  <a:pt x="17205" y="1545"/>
                  <a:pt x="17173" y="1606"/>
                  <a:pt x="17146" y="1665"/>
                </a:cubicBezTo>
                <a:cubicBezTo>
                  <a:pt x="17119" y="1724"/>
                  <a:pt x="17090" y="1781"/>
                  <a:pt x="17066" y="1838"/>
                </a:cubicBezTo>
                <a:cubicBezTo>
                  <a:pt x="16966" y="2065"/>
                  <a:pt x="16888" y="2273"/>
                  <a:pt x="16818" y="2461"/>
                </a:cubicBezTo>
                <a:cubicBezTo>
                  <a:pt x="16785" y="2554"/>
                  <a:pt x="16752" y="2644"/>
                  <a:pt x="16720" y="2730"/>
                </a:cubicBezTo>
                <a:cubicBezTo>
                  <a:pt x="16689" y="2816"/>
                  <a:pt x="16660" y="2898"/>
                  <a:pt x="16631" y="2978"/>
                </a:cubicBezTo>
                <a:cubicBezTo>
                  <a:pt x="16404" y="3616"/>
                  <a:pt x="16260" y="4062"/>
                  <a:pt x="16187" y="4379"/>
                </a:cubicBezTo>
                <a:cubicBezTo>
                  <a:pt x="16039" y="5012"/>
                  <a:pt x="16174" y="5132"/>
                  <a:pt x="16496" y="5243"/>
                </a:cubicBezTo>
                <a:cubicBezTo>
                  <a:pt x="16509" y="5248"/>
                  <a:pt x="16522" y="5250"/>
                  <a:pt x="16536" y="5250"/>
                </a:cubicBezTo>
                <a:cubicBezTo>
                  <a:pt x="16730" y="5250"/>
                  <a:pt x="17031" y="4833"/>
                  <a:pt x="17380" y="4147"/>
                </a:cubicBezTo>
                <a:cubicBezTo>
                  <a:pt x="17472" y="3962"/>
                  <a:pt x="17569" y="3760"/>
                  <a:pt x="17668" y="3540"/>
                </a:cubicBezTo>
                <a:cubicBezTo>
                  <a:pt x="17718" y="3429"/>
                  <a:pt x="17768" y="3315"/>
                  <a:pt x="17817" y="3198"/>
                </a:cubicBezTo>
                <a:cubicBezTo>
                  <a:pt x="17843" y="3139"/>
                  <a:pt x="17866" y="3080"/>
                  <a:pt x="17892" y="3020"/>
                </a:cubicBezTo>
                <a:cubicBezTo>
                  <a:pt x="17918" y="2960"/>
                  <a:pt x="17942" y="2898"/>
                  <a:pt x="17967" y="2837"/>
                </a:cubicBezTo>
                <a:cubicBezTo>
                  <a:pt x="18017" y="2716"/>
                  <a:pt x="18068" y="2594"/>
                  <a:pt x="18121" y="2476"/>
                </a:cubicBezTo>
                <a:cubicBezTo>
                  <a:pt x="18173" y="2356"/>
                  <a:pt x="18228" y="2240"/>
                  <a:pt x="18285" y="2127"/>
                </a:cubicBezTo>
                <a:cubicBezTo>
                  <a:pt x="18401" y="1901"/>
                  <a:pt x="18531" y="1694"/>
                  <a:pt x="18680" y="1534"/>
                </a:cubicBezTo>
                <a:cubicBezTo>
                  <a:pt x="18767" y="1441"/>
                  <a:pt x="18857" y="1360"/>
                  <a:pt x="18956" y="1291"/>
                </a:cubicBezTo>
                <a:cubicBezTo>
                  <a:pt x="19051" y="1227"/>
                  <a:pt x="19160" y="1173"/>
                  <a:pt x="19277" y="1137"/>
                </a:cubicBezTo>
                <a:cubicBezTo>
                  <a:pt x="19384" y="1104"/>
                  <a:pt x="19496" y="1084"/>
                  <a:pt x="19607" y="1084"/>
                </a:cubicBezTo>
                <a:cubicBezTo>
                  <a:pt x="19617" y="1084"/>
                  <a:pt x="19628" y="1085"/>
                  <a:pt x="19639" y="1085"/>
                </a:cubicBezTo>
                <a:cubicBezTo>
                  <a:pt x="19700" y="1086"/>
                  <a:pt x="19761" y="1092"/>
                  <a:pt x="19819" y="1104"/>
                </a:cubicBezTo>
                <a:cubicBezTo>
                  <a:pt x="19878" y="1117"/>
                  <a:pt x="19937" y="1136"/>
                  <a:pt x="19997" y="1161"/>
                </a:cubicBezTo>
                <a:cubicBezTo>
                  <a:pt x="20115" y="1210"/>
                  <a:pt x="20224" y="1286"/>
                  <a:pt x="20318" y="1378"/>
                </a:cubicBezTo>
                <a:cubicBezTo>
                  <a:pt x="20363" y="1426"/>
                  <a:pt x="20404" y="1477"/>
                  <a:pt x="20438" y="1531"/>
                </a:cubicBezTo>
                <a:cubicBezTo>
                  <a:pt x="20457" y="1558"/>
                  <a:pt x="20470" y="1586"/>
                  <a:pt x="20486" y="1615"/>
                </a:cubicBezTo>
                <a:lnTo>
                  <a:pt x="20507" y="1661"/>
                </a:lnTo>
                <a:cubicBezTo>
                  <a:pt x="20513" y="1677"/>
                  <a:pt x="20522" y="1692"/>
                  <a:pt x="20525" y="1708"/>
                </a:cubicBezTo>
                <a:cubicBezTo>
                  <a:pt x="20571" y="1837"/>
                  <a:pt x="20592" y="1982"/>
                  <a:pt x="20588" y="2138"/>
                </a:cubicBezTo>
                <a:cubicBezTo>
                  <a:pt x="20584" y="2294"/>
                  <a:pt x="20557" y="2456"/>
                  <a:pt x="20518" y="2617"/>
                </a:cubicBezTo>
                <a:cubicBezTo>
                  <a:pt x="20448" y="2895"/>
                  <a:pt x="20345" y="3171"/>
                  <a:pt x="20246" y="3448"/>
                </a:cubicBezTo>
                <a:cubicBezTo>
                  <a:pt x="20148" y="3723"/>
                  <a:pt x="20055" y="3988"/>
                  <a:pt x="19965" y="4240"/>
                </a:cubicBezTo>
                <a:cubicBezTo>
                  <a:pt x="19787" y="4745"/>
                  <a:pt x="19628" y="5200"/>
                  <a:pt x="19499" y="5584"/>
                </a:cubicBezTo>
                <a:cubicBezTo>
                  <a:pt x="19331" y="6087"/>
                  <a:pt x="19212" y="6465"/>
                  <a:pt x="19166" y="6674"/>
                </a:cubicBezTo>
                <a:cubicBezTo>
                  <a:pt x="17965" y="6081"/>
                  <a:pt x="16891" y="5552"/>
                  <a:pt x="16059" y="5153"/>
                </a:cubicBezTo>
                <a:cubicBezTo>
                  <a:pt x="15080" y="4684"/>
                  <a:pt x="14438" y="4396"/>
                  <a:pt x="14319" y="4396"/>
                </a:cubicBezTo>
                <a:cubicBezTo>
                  <a:pt x="14309" y="4396"/>
                  <a:pt x="14302" y="4398"/>
                  <a:pt x="14300" y="4402"/>
                </a:cubicBezTo>
                <a:cubicBezTo>
                  <a:pt x="14149" y="4685"/>
                  <a:pt x="14513" y="4823"/>
                  <a:pt x="14890" y="5035"/>
                </a:cubicBezTo>
                <a:cubicBezTo>
                  <a:pt x="14652" y="4942"/>
                  <a:pt x="14441" y="4880"/>
                  <a:pt x="14302" y="4880"/>
                </a:cubicBezTo>
                <a:cubicBezTo>
                  <a:pt x="14224" y="4880"/>
                  <a:pt x="14168" y="4900"/>
                  <a:pt x="14144" y="4945"/>
                </a:cubicBezTo>
                <a:cubicBezTo>
                  <a:pt x="14094" y="5040"/>
                  <a:pt x="17720" y="6515"/>
                  <a:pt x="18855" y="7123"/>
                </a:cubicBezTo>
                <a:cubicBezTo>
                  <a:pt x="19218" y="7318"/>
                  <a:pt x="19567" y="7511"/>
                  <a:pt x="19891" y="7697"/>
                </a:cubicBezTo>
                <a:cubicBezTo>
                  <a:pt x="19972" y="7743"/>
                  <a:pt x="20052" y="7789"/>
                  <a:pt x="20131" y="7833"/>
                </a:cubicBezTo>
                <a:cubicBezTo>
                  <a:pt x="20170" y="7856"/>
                  <a:pt x="20208" y="7880"/>
                  <a:pt x="20246" y="7901"/>
                </a:cubicBezTo>
                <a:cubicBezTo>
                  <a:pt x="20259" y="7908"/>
                  <a:pt x="20261" y="7910"/>
                  <a:pt x="20266" y="7913"/>
                </a:cubicBezTo>
                <a:lnTo>
                  <a:pt x="20281" y="7923"/>
                </a:lnTo>
                <a:cubicBezTo>
                  <a:pt x="20291" y="7929"/>
                  <a:pt x="20302" y="7934"/>
                  <a:pt x="20310" y="7941"/>
                </a:cubicBezTo>
                <a:cubicBezTo>
                  <a:pt x="20388" y="7989"/>
                  <a:pt x="20455" y="8035"/>
                  <a:pt x="20512" y="8075"/>
                </a:cubicBezTo>
                <a:cubicBezTo>
                  <a:pt x="20477" y="8133"/>
                  <a:pt x="20443" y="8188"/>
                  <a:pt x="20411" y="8240"/>
                </a:cubicBezTo>
                <a:cubicBezTo>
                  <a:pt x="20377" y="8296"/>
                  <a:pt x="20362" y="8310"/>
                  <a:pt x="20291" y="8440"/>
                </a:cubicBezTo>
                <a:cubicBezTo>
                  <a:pt x="20173" y="8648"/>
                  <a:pt x="20057" y="8850"/>
                  <a:pt x="19944" y="9047"/>
                </a:cubicBezTo>
                <a:cubicBezTo>
                  <a:pt x="19716" y="9441"/>
                  <a:pt x="19499" y="9813"/>
                  <a:pt x="19294" y="10168"/>
                </a:cubicBezTo>
                <a:cubicBezTo>
                  <a:pt x="19191" y="10345"/>
                  <a:pt x="19091" y="10518"/>
                  <a:pt x="18993" y="10687"/>
                </a:cubicBezTo>
                <a:cubicBezTo>
                  <a:pt x="18945" y="10771"/>
                  <a:pt x="18897" y="10855"/>
                  <a:pt x="18849" y="10938"/>
                </a:cubicBezTo>
                <a:cubicBezTo>
                  <a:pt x="18801" y="11023"/>
                  <a:pt x="18758" y="11099"/>
                  <a:pt x="18717" y="11167"/>
                </a:cubicBezTo>
                <a:cubicBezTo>
                  <a:pt x="18633" y="11302"/>
                  <a:pt x="18553" y="11401"/>
                  <a:pt x="18493" y="11446"/>
                </a:cubicBezTo>
                <a:cubicBezTo>
                  <a:pt x="18463" y="11469"/>
                  <a:pt x="18440" y="11479"/>
                  <a:pt x="18423" y="11485"/>
                </a:cubicBezTo>
                <a:cubicBezTo>
                  <a:pt x="18403" y="11490"/>
                  <a:pt x="18387" y="11494"/>
                  <a:pt x="18363" y="11496"/>
                </a:cubicBezTo>
                <a:cubicBezTo>
                  <a:pt x="18360" y="11496"/>
                  <a:pt x="18356" y="11496"/>
                  <a:pt x="18353" y="11496"/>
                </a:cubicBezTo>
                <a:cubicBezTo>
                  <a:pt x="18321" y="11496"/>
                  <a:pt x="18279" y="11491"/>
                  <a:pt x="18226" y="11479"/>
                </a:cubicBezTo>
                <a:cubicBezTo>
                  <a:pt x="18169" y="11465"/>
                  <a:pt x="18102" y="11443"/>
                  <a:pt x="18031" y="11414"/>
                </a:cubicBezTo>
                <a:cubicBezTo>
                  <a:pt x="17960" y="11384"/>
                  <a:pt x="17882" y="11347"/>
                  <a:pt x="17802" y="11309"/>
                </a:cubicBezTo>
                <a:lnTo>
                  <a:pt x="17549" y="11183"/>
                </a:lnTo>
                <a:cubicBezTo>
                  <a:pt x="17215" y="11016"/>
                  <a:pt x="16902" y="10861"/>
                  <a:pt x="16607" y="10712"/>
                </a:cubicBezTo>
                <a:cubicBezTo>
                  <a:pt x="16019" y="10420"/>
                  <a:pt x="15508" y="10168"/>
                  <a:pt x="15065" y="9951"/>
                </a:cubicBezTo>
                <a:cubicBezTo>
                  <a:pt x="14176" y="9519"/>
                  <a:pt x="13558" y="9233"/>
                  <a:pt x="13117" y="9058"/>
                </a:cubicBezTo>
                <a:cubicBezTo>
                  <a:pt x="12936" y="8987"/>
                  <a:pt x="12784" y="8935"/>
                  <a:pt x="12658" y="8898"/>
                </a:cubicBezTo>
                <a:cubicBezTo>
                  <a:pt x="12783" y="8713"/>
                  <a:pt x="12903" y="8501"/>
                  <a:pt x="13015" y="8272"/>
                </a:cubicBezTo>
                <a:cubicBezTo>
                  <a:pt x="13266" y="7753"/>
                  <a:pt x="13324" y="7074"/>
                  <a:pt x="13512" y="6526"/>
                </a:cubicBezTo>
                <a:cubicBezTo>
                  <a:pt x="13703" y="5967"/>
                  <a:pt x="13873" y="5473"/>
                  <a:pt x="13956" y="5153"/>
                </a:cubicBezTo>
                <a:cubicBezTo>
                  <a:pt x="13996" y="5174"/>
                  <a:pt x="14027" y="5182"/>
                  <a:pt x="14052" y="5182"/>
                </a:cubicBezTo>
                <a:cubicBezTo>
                  <a:pt x="14090" y="5182"/>
                  <a:pt x="14116" y="5163"/>
                  <a:pt x="14139" y="5137"/>
                </a:cubicBezTo>
                <a:lnTo>
                  <a:pt x="13983" y="5040"/>
                </a:lnTo>
                <a:cubicBezTo>
                  <a:pt x="13986" y="5031"/>
                  <a:pt x="13987" y="5022"/>
                  <a:pt x="13988" y="5012"/>
                </a:cubicBezTo>
                <a:lnTo>
                  <a:pt x="13413" y="4683"/>
                </a:lnTo>
                <a:cubicBezTo>
                  <a:pt x="13336" y="4974"/>
                  <a:pt x="13256" y="5726"/>
                  <a:pt x="13135" y="5973"/>
                </a:cubicBezTo>
                <a:cubicBezTo>
                  <a:pt x="12784" y="6701"/>
                  <a:pt x="12244" y="7153"/>
                  <a:pt x="11998" y="7598"/>
                </a:cubicBezTo>
                <a:cubicBezTo>
                  <a:pt x="11450" y="8592"/>
                  <a:pt x="11215" y="9009"/>
                  <a:pt x="11257" y="9251"/>
                </a:cubicBezTo>
                <a:lnTo>
                  <a:pt x="12170" y="9778"/>
                </a:lnTo>
                <a:cubicBezTo>
                  <a:pt x="12166" y="9690"/>
                  <a:pt x="12127" y="9618"/>
                  <a:pt x="12051" y="9546"/>
                </a:cubicBezTo>
                <a:cubicBezTo>
                  <a:pt x="12084" y="9525"/>
                  <a:pt x="12117" y="9504"/>
                  <a:pt x="12150" y="9478"/>
                </a:cubicBezTo>
                <a:cubicBezTo>
                  <a:pt x="12404" y="9711"/>
                  <a:pt x="12863" y="10024"/>
                  <a:pt x="13469" y="10389"/>
                </a:cubicBezTo>
                <a:cubicBezTo>
                  <a:pt x="13982" y="10697"/>
                  <a:pt x="14601" y="11043"/>
                  <a:pt x="15296" y="11409"/>
                </a:cubicBezTo>
                <a:cubicBezTo>
                  <a:pt x="15399" y="11463"/>
                  <a:pt x="15503" y="11517"/>
                  <a:pt x="15610" y="11573"/>
                </a:cubicBezTo>
                <a:cubicBezTo>
                  <a:pt x="15567" y="11615"/>
                  <a:pt x="15496" y="11699"/>
                  <a:pt x="15395" y="11818"/>
                </a:cubicBezTo>
                <a:cubicBezTo>
                  <a:pt x="15239" y="12003"/>
                  <a:pt x="15019" y="12273"/>
                  <a:pt x="14751" y="12606"/>
                </a:cubicBezTo>
                <a:cubicBezTo>
                  <a:pt x="14217" y="13272"/>
                  <a:pt x="13493" y="14191"/>
                  <a:pt x="12713" y="15179"/>
                </a:cubicBezTo>
                <a:cubicBezTo>
                  <a:pt x="11154" y="17156"/>
                  <a:pt x="9377" y="19413"/>
                  <a:pt x="8453" y="20502"/>
                </a:cubicBezTo>
                <a:cubicBezTo>
                  <a:pt x="7289" y="21873"/>
                  <a:pt x="6175" y="23152"/>
                  <a:pt x="5136" y="24328"/>
                </a:cubicBezTo>
                <a:cubicBezTo>
                  <a:pt x="4616" y="24917"/>
                  <a:pt x="4114" y="25479"/>
                  <a:pt x="3633" y="26015"/>
                </a:cubicBezTo>
                <a:cubicBezTo>
                  <a:pt x="3393" y="26282"/>
                  <a:pt x="3158" y="26545"/>
                  <a:pt x="2929" y="26798"/>
                </a:cubicBezTo>
                <a:cubicBezTo>
                  <a:pt x="2872" y="26861"/>
                  <a:pt x="2815" y="26924"/>
                  <a:pt x="2759" y="26987"/>
                </a:cubicBezTo>
                <a:cubicBezTo>
                  <a:pt x="2723" y="27028"/>
                  <a:pt x="2723" y="27026"/>
                  <a:pt x="2709" y="27040"/>
                </a:cubicBezTo>
                <a:lnTo>
                  <a:pt x="2680" y="27069"/>
                </a:lnTo>
                <a:cubicBezTo>
                  <a:pt x="2641" y="27109"/>
                  <a:pt x="2605" y="27143"/>
                  <a:pt x="2571" y="27174"/>
                </a:cubicBezTo>
                <a:cubicBezTo>
                  <a:pt x="2520" y="27112"/>
                  <a:pt x="2477" y="27058"/>
                  <a:pt x="2439" y="27010"/>
                </a:cubicBezTo>
                <a:lnTo>
                  <a:pt x="2433" y="27001"/>
                </a:lnTo>
                <a:lnTo>
                  <a:pt x="2407" y="26973"/>
                </a:lnTo>
                <a:cubicBezTo>
                  <a:pt x="2390" y="26954"/>
                  <a:pt x="2373" y="26933"/>
                  <a:pt x="2354" y="26915"/>
                </a:cubicBezTo>
                <a:cubicBezTo>
                  <a:pt x="2320" y="26875"/>
                  <a:pt x="2287" y="26839"/>
                  <a:pt x="2252" y="26801"/>
                </a:cubicBezTo>
                <a:cubicBezTo>
                  <a:pt x="2186" y="26726"/>
                  <a:pt x="2118" y="26652"/>
                  <a:pt x="2054" y="26579"/>
                </a:cubicBezTo>
                <a:cubicBezTo>
                  <a:pt x="1924" y="26434"/>
                  <a:pt x="1798" y="26294"/>
                  <a:pt x="1675" y="26159"/>
                </a:cubicBezTo>
                <a:cubicBezTo>
                  <a:pt x="1665" y="26148"/>
                  <a:pt x="1666" y="26148"/>
                  <a:pt x="1665" y="26145"/>
                </a:cubicBezTo>
                <a:lnTo>
                  <a:pt x="1660" y="26139"/>
                </a:lnTo>
                <a:lnTo>
                  <a:pt x="1651" y="26127"/>
                </a:lnTo>
                <a:lnTo>
                  <a:pt x="1634" y="26102"/>
                </a:lnTo>
                <a:cubicBezTo>
                  <a:pt x="1623" y="26088"/>
                  <a:pt x="1613" y="26074"/>
                  <a:pt x="1605" y="26059"/>
                </a:cubicBezTo>
                <a:lnTo>
                  <a:pt x="1649" y="26011"/>
                </a:lnTo>
                <a:lnTo>
                  <a:pt x="1669" y="25989"/>
                </a:lnTo>
                <a:lnTo>
                  <a:pt x="1678" y="25978"/>
                </a:lnTo>
                <a:cubicBezTo>
                  <a:pt x="1693" y="25960"/>
                  <a:pt x="1707" y="25941"/>
                  <a:pt x="1721" y="25923"/>
                </a:cubicBezTo>
                <a:cubicBezTo>
                  <a:pt x="1838" y="25768"/>
                  <a:pt x="1954" y="25617"/>
                  <a:pt x="2064" y="25470"/>
                </a:cubicBezTo>
                <a:cubicBezTo>
                  <a:pt x="2290" y="25176"/>
                  <a:pt x="2505" y="24896"/>
                  <a:pt x="2713" y="24624"/>
                </a:cubicBezTo>
                <a:cubicBezTo>
                  <a:pt x="2922" y="24353"/>
                  <a:pt x="3121" y="24092"/>
                  <a:pt x="3316" y="23839"/>
                </a:cubicBezTo>
                <a:cubicBezTo>
                  <a:pt x="3511" y="23585"/>
                  <a:pt x="3699" y="23338"/>
                  <a:pt x="3883" y="23096"/>
                </a:cubicBezTo>
                <a:cubicBezTo>
                  <a:pt x="5012" y="21611"/>
                  <a:pt x="6028" y="20314"/>
                  <a:pt x="6934" y="19176"/>
                </a:cubicBezTo>
                <a:cubicBezTo>
                  <a:pt x="7160" y="18893"/>
                  <a:pt x="7379" y="18618"/>
                  <a:pt x="7591" y="18353"/>
                </a:cubicBezTo>
                <a:cubicBezTo>
                  <a:pt x="7805" y="18088"/>
                  <a:pt x="8010" y="17834"/>
                  <a:pt x="8209" y="17588"/>
                </a:cubicBezTo>
                <a:cubicBezTo>
                  <a:pt x="8410" y="17342"/>
                  <a:pt x="8601" y="17105"/>
                  <a:pt x="8787" y="16877"/>
                </a:cubicBezTo>
                <a:cubicBezTo>
                  <a:pt x="8879" y="16764"/>
                  <a:pt x="8971" y="16652"/>
                  <a:pt x="9060" y="16541"/>
                </a:cubicBezTo>
                <a:cubicBezTo>
                  <a:pt x="9149" y="16432"/>
                  <a:pt x="9238" y="16324"/>
                  <a:pt x="9324" y="16219"/>
                </a:cubicBezTo>
                <a:cubicBezTo>
                  <a:pt x="10707" y="14531"/>
                  <a:pt x="11677" y="13375"/>
                  <a:pt x="12326" y="12558"/>
                </a:cubicBezTo>
                <a:cubicBezTo>
                  <a:pt x="12653" y="12151"/>
                  <a:pt x="12897" y="11827"/>
                  <a:pt x="13080" y="11570"/>
                </a:cubicBezTo>
                <a:cubicBezTo>
                  <a:pt x="13262" y="11312"/>
                  <a:pt x="13380" y="11118"/>
                  <a:pt x="13449" y="10969"/>
                </a:cubicBezTo>
                <a:cubicBezTo>
                  <a:pt x="13586" y="10669"/>
                  <a:pt x="13526" y="10545"/>
                  <a:pt x="13398" y="10433"/>
                </a:cubicBezTo>
                <a:cubicBezTo>
                  <a:pt x="13390" y="10426"/>
                  <a:pt x="13379" y="10423"/>
                  <a:pt x="13365" y="10423"/>
                </a:cubicBezTo>
                <a:cubicBezTo>
                  <a:pt x="13249" y="10423"/>
                  <a:pt x="12927" y="10672"/>
                  <a:pt x="12438" y="11127"/>
                </a:cubicBezTo>
                <a:cubicBezTo>
                  <a:pt x="12165" y="11383"/>
                  <a:pt x="11843" y="11704"/>
                  <a:pt x="11474" y="12082"/>
                </a:cubicBezTo>
                <a:cubicBezTo>
                  <a:pt x="11291" y="12273"/>
                  <a:pt x="11096" y="12477"/>
                  <a:pt x="10892" y="12694"/>
                </a:cubicBezTo>
                <a:cubicBezTo>
                  <a:pt x="10790" y="12803"/>
                  <a:pt x="10685" y="12916"/>
                  <a:pt x="10578" y="13032"/>
                </a:cubicBezTo>
                <a:cubicBezTo>
                  <a:pt x="10472" y="13149"/>
                  <a:pt x="10362" y="13268"/>
                  <a:pt x="10250" y="13390"/>
                </a:cubicBezTo>
                <a:cubicBezTo>
                  <a:pt x="9357" y="14369"/>
                  <a:pt x="8324" y="15557"/>
                  <a:pt x="7210" y="16900"/>
                </a:cubicBezTo>
                <a:cubicBezTo>
                  <a:pt x="6097" y="18243"/>
                  <a:pt x="4906" y="19740"/>
                  <a:pt x="3696" y="21335"/>
                </a:cubicBezTo>
                <a:cubicBezTo>
                  <a:pt x="3163" y="22035"/>
                  <a:pt x="2631" y="22760"/>
                  <a:pt x="2100" y="23502"/>
                </a:cubicBezTo>
                <a:cubicBezTo>
                  <a:pt x="1832" y="23873"/>
                  <a:pt x="1569" y="24251"/>
                  <a:pt x="1302" y="24630"/>
                </a:cubicBezTo>
                <a:cubicBezTo>
                  <a:pt x="1169" y="24820"/>
                  <a:pt x="1037" y="25012"/>
                  <a:pt x="904" y="25204"/>
                </a:cubicBezTo>
                <a:lnTo>
                  <a:pt x="805" y="25348"/>
                </a:lnTo>
                <a:cubicBezTo>
                  <a:pt x="742" y="25438"/>
                  <a:pt x="679" y="25527"/>
                  <a:pt x="614" y="25617"/>
                </a:cubicBezTo>
                <a:cubicBezTo>
                  <a:pt x="489" y="25796"/>
                  <a:pt x="364" y="25973"/>
                  <a:pt x="237" y="26154"/>
                </a:cubicBezTo>
                <a:cubicBezTo>
                  <a:pt x="362" y="26281"/>
                  <a:pt x="488" y="26408"/>
                  <a:pt x="613" y="26536"/>
                </a:cubicBezTo>
                <a:cubicBezTo>
                  <a:pt x="279" y="26627"/>
                  <a:pt x="55" y="27163"/>
                  <a:pt x="22" y="27810"/>
                </a:cubicBezTo>
                <a:cubicBezTo>
                  <a:pt x="1" y="28234"/>
                  <a:pt x="220" y="28717"/>
                  <a:pt x="267" y="29144"/>
                </a:cubicBezTo>
                <a:cubicBezTo>
                  <a:pt x="349" y="29876"/>
                  <a:pt x="412" y="30466"/>
                  <a:pt x="536" y="30472"/>
                </a:cubicBezTo>
                <a:cubicBezTo>
                  <a:pt x="563" y="30473"/>
                  <a:pt x="588" y="30474"/>
                  <a:pt x="611" y="30474"/>
                </a:cubicBezTo>
                <a:cubicBezTo>
                  <a:pt x="847" y="30474"/>
                  <a:pt x="809" y="30400"/>
                  <a:pt x="822" y="30322"/>
                </a:cubicBezTo>
                <a:lnTo>
                  <a:pt x="822" y="30322"/>
                </a:lnTo>
                <a:cubicBezTo>
                  <a:pt x="865" y="30403"/>
                  <a:pt x="949" y="30469"/>
                  <a:pt x="1087" y="30476"/>
                </a:cubicBezTo>
                <a:cubicBezTo>
                  <a:pt x="1087" y="30476"/>
                  <a:pt x="1087" y="30476"/>
                  <a:pt x="1088" y="30476"/>
                </a:cubicBezTo>
                <a:cubicBezTo>
                  <a:pt x="1194" y="30476"/>
                  <a:pt x="821" y="29676"/>
                  <a:pt x="834" y="29418"/>
                </a:cubicBezTo>
                <a:cubicBezTo>
                  <a:pt x="865" y="28822"/>
                  <a:pt x="1178" y="28363"/>
                  <a:pt x="1225" y="27990"/>
                </a:cubicBezTo>
                <a:cubicBezTo>
                  <a:pt x="1264" y="27676"/>
                  <a:pt x="1296" y="27432"/>
                  <a:pt x="1312" y="27240"/>
                </a:cubicBezTo>
                <a:cubicBezTo>
                  <a:pt x="1339" y="27266"/>
                  <a:pt x="1366" y="27292"/>
                  <a:pt x="1392" y="27319"/>
                </a:cubicBezTo>
                <a:lnTo>
                  <a:pt x="1602" y="27527"/>
                </a:lnTo>
                <a:lnTo>
                  <a:pt x="1709" y="27632"/>
                </a:lnTo>
                <a:lnTo>
                  <a:pt x="1736" y="27657"/>
                </a:lnTo>
                <a:lnTo>
                  <a:pt x="1780" y="27703"/>
                </a:lnTo>
                <a:lnTo>
                  <a:pt x="1874" y="27798"/>
                </a:lnTo>
                <a:cubicBezTo>
                  <a:pt x="2120" y="28046"/>
                  <a:pt x="2365" y="28297"/>
                  <a:pt x="2611" y="28545"/>
                </a:cubicBezTo>
                <a:lnTo>
                  <a:pt x="3090" y="27960"/>
                </a:lnTo>
                <a:lnTo>
                  <a:pt x="3325" y="27674"/>
                </a:lnTo>
                <a:lnTo>
                  <a:pt x="3385" y="27603"/>
                </a:lnTo>
                <a:lnTo>
                  <a:pt x="3423" y="27554"/>
                </a:lnTo>
                <a:lnTo>
                  <a:pt x="3490" y="27471"/>
                </a:lnTo>
                <a:cubicBezTo>
                  <a:pt x="3665" y="27250"/>
                  <a:pt x="3842" y="27029"/>
                  <a:pt x="4018" y="26809"/>
                </a:cubicBezTo>
                <a:cubicBezTo>
                  <a:pt x="4372" y="26368"/>
                  <a:pt x="4723" y="25929"/>
                  <a:pt x="5074" y="25493"/>
                </a:cubicBezTo>
                <a:cubicBezTo>
                  <a:pt x="5775" y="24620"/>
                  <a:pt x="6472" y="23760"/>
                  <a:pt x="7158" y="22927"/>
                </a:cubicBezTo>
                <a:cubicBezTo>
                  <a:pt x="9697" y="19841"/>
                  <a:pt x="11992" y="17054"/>
                  <a:pt x="13641" y="15027"/>
                </a:cubicBezTo>
                <a:cubicBezTo>
                  <a:pt x="13797" y="14835"/>
                  <a:pt x="13948" y="14649"/>
                  <a:pt x="14093" y="14471"/>
                </a:cubicBezTo>
                <a:lnTo>
                  <a:pt x="14093" y="14471"/>
                </a:lnTo>
                <a:cubicBezTo>
                  <a:pt x="14037" y="14659"/>
                  <a:pt x="13994" y="15029"/>
                  <a:pt x="13964" y="15555"/>
                </a:cubicBezTo>
                <a:cubicBezTo>
                  <a:pt x="13940" y="15947"/>
                  <a:pt x="13924" y="16426"/>
                  <a:pt x="13915" y="16982"/>
                </a:cubicBezTo>
                <a:cubicBezTo>
                  <a:pt x="13911" y="17260"/>
                  <a:pt x="13908" y="17556"/>
                  <a:pt x="13908" y="17872"/>
                </a:cubicBezTo>
                <a:cubicBezTo>
                  <a:pt x="13907" y="18187"/>
                  <a:pt x="13908" y="18520"/>
                  <a:pt x="13912" y="18869"/>
                </a:cubicBezTo>
                <a:cubicBezTo>
                  <a:pt x="13927" y="20266"/>
                  <a:pt x="13977" y="21925"/>
                  <a:pt x="14089" y="23763"/>
                </a:cubicBezTo>
                <a:cubicBezTo>
                  <a:pt x="14202" y="25601"/>
                  <a:pt x="14383" y="27619"/>
                  <a:pt x="14670" y="29717"/>
                </a:cubicBezTo>
                <a:cubicBezTo>
                  <a:pt x="14949" y="31742"/>
                  <a:pt x="15357" y="33846"/>
                  <a:pt x="15900" y="35956"/>
                </a:cubicBezTo>
                <a:lnTo>
                  <a:pt x="16959" y="35874"/>
                </a:lnTo>
                <a:cubicBezTo>
                  <a:pt x="17033" y="34360"/>
                  <a:pt x="17086" y="32831"/>
                  <a:pt x="17129" y="31317"/>
                </a:cubicBezTo>
                <a:cubicBezTo>
                  <a:pt x="17170" y="29806"/>
                  <a:pt x="17200" y="28308"/>
                  <a:pt x="17230" y="26859"/>
                </a:cubicBezTo>
                <a:cubicBezTo>
                  <a:pt x="17272" y="24752"/>
                  <a:pt x="17281" y="22744"/>
                  <a:pt x="17267" y="20919"/>
                </a:cubicBezTo>
                <a:cubicBezTo>
                  <a:pt x="17252" y="19095"/>
                  <a:pt x="17213" y="17453"/>
                  <a:pt x="17167" y="16077"/>
                </a:cubicBezTo>
                <a:cubicBezTo>
                  <a:pt x="17119" y="14699"/>
                  <a:pt x="17064" y="13587"/>
                  <a:pt x="17012" y="12818"/>
                </a:cubicBezTo>
                <a:cubicBezTo>
                  <a:pt x="16998" y="12606"/>
                  <a:pt x="16984" y="12419"/>
                  <a:pt x="16972" y="12260"/>
                </a:cubicBezTo>
                <a:lnTo>
                  <a:pt x="16972" y="12260"/>
                </a:lnTo>
                <a:cubicBezTo>
                  <a:pt x="17069" y="12308"/>
                  <a:pt x="17167" y="12356"/>
                  <a:pt x="17265" y="12404"/>
                </a:cubicBezTo>
                <a:cubicBezTo>
                  <a:pt x="17372" y="12456"/>
                  <a:pt x="17490" y="12511"/>
                  <a:pt x="17622" y="12560"/>
                </a:cubicBezTo>
                <a:cubicBezTo>
                  <a:pt x="17752" y="12608"/>
                  <a:pt x="17901" y="12655"/>
                  <a:pt x="18068" y="12679"/>
                </a:cubicBezTo>
                <a:cubicBezTo>
                  <a:pt x="18147" y="12691"/>
                  <a:pt x="18232" y="12699"/>
                  <a:pt x="18320" y="12699"/>
                </a:cubicBezTo>
                <a:cubicBezTo>
                  <a:pt x="18420" y="12699"/>
                  <a:pt x="18526" y="12689"/>
                  <a:pt x="18633" y="12665"/>
                </a:cubicBezTo>
                <a:cubicBezTo>
                  <a:pt x="18685" y="12652"/>
                  <a:pt x="18734" y="12641"/>
                  <a:pt x="18784" y="12622"/>
                </a:cubicBezTo>
                <a:cubicBezTo>
                  <a:pt x="18808" y="12613"/>
                  <a:pt x="18833" y="12604"/>
                  <a:pt x="18858" y="12596"/>
                </a:cubicBezTo>
                <a:cubicBezTo>
                  <a:pt x="18882" y="12585"/>
                  <a:pt x="18906" y="12574"/>
                  <a:pt x="18929" y="12563"/>
                </a:cubicBezTo>
                <a:cubicBezTo>
                  <a:pt x="18953" y="12553"/>
                  <a:pt x="18976" y="12540"/>
                  <a:pt x="18998" y="12527"/>
                </a:cubicBezTo>
                <a:cubicBezTo>
                  <a:pt x="19020" y="12513"/>
                  <a:pt x="19043" y="12501"/>
                  <a:pt x="19064" y="12488"/>
                </a:cubicBezTo>
                <a:cubicBezTo>
                  <a:pt x="19106" y="12459"/>
                  <a:pt x="19149" y="12431"/>
                  <a:pt x="19187" y="12400"/>
                </a:cubicBezTo>
                <a:cubicBezTo>
                  <a:pt x="19265" y="12340"/>
                  <a:pt x="19329" y="12274"/>
                  <a:pt x="19389" y="12207"/>
                </a:cubicBezTo>
                <a:cubicBezTo>
                  <a:pt x="19445" y="12141"/>
                  <a:pt x="19496" y="12075"/>
                  <a:pt x="19539" y="12008"/>
                </a:cubicBezTo>
                <a:cubicBezTo>
                  <a:pt x="19626" y="11877"/>
                  <a:pt x="19689" y="11752"/>
                  <a:pt x="19745" y="11635"/>
                </a:cubicBezTo>
                <a:cubicBezTo>
                  <a:pt x="19800" y="11517"/>
                  <a:pt x="19843" y="11415"/>
                  <a:pt x="19891" y="11308"/>
                </a:cubicBezTo>
                <a:cubicBezTo>
                  <a:pt x="19986" y="11094"/>
                  <a:pt x="20077" y="10879"/>
                  <a:pt x="20170" y="10664"/>
                </a:cubicBezTo>
                <a:cubicBezTo>
                  <a:pt x="20352" y="10233"/>
                  <a:pt x="20535" y="9800"/>
                  <a:pt x="20716" y="9371"/>
                </a:cubicBezTo>
                <a:cubicBezTo>
                  <a:pt x="20808" y="9156"/>
                  <a:pt x="20898" y="8943"/>
                  <a:pt x="20987" y="8730"/>
                </a:cubicBezTo>
                <a:lnTo>
                  <a:pt x="21005" y="8691"/>
                </a:lnTo>
                <a:cubicBezTo>
                  <a:pt x="21012" y="8677"/>
                  <a:pt x="21014" y="8667"/>
                  <a:pt x="21027" y="8642"/>
                </a:cubicBezTo>
                <a:lnTo>
                  <a:pt x="21084" y="8516"/>
                </a:lnTo>
                <a:lnTo>
                  <a:pt x="21196" y="8266"/>
                </a:lnTo>
                <a:cubicBezTo>
                  <a:pt x="21271" y="8105"/>
                  <a:pt x="21344" y="7944"/>
                  <a:pt x="21416" y="7785"/>
                </a:cubicBezTo>
                <a:cubicBezTo>
                  <a:pt x="21164" y="7660"/>
                  <a:pt x="20923" y="7539"/>
                  <a:pt x="20686" y="7421"/>
                </a:cubicBezTo>
                <a:cubicBezTo>
                  <a:pt x="20658" y="7407"/>
                  <a:pt x="20629" y="7393"/>
                  <a:pt x="20600" y="7378"/>
                </a:cubicBezTo>
                <a:lnTo>
                  <a:pt x="20528" y="7343"/>
                </a:lnTo>
                <a:cubicBezTo>
                  <a:pt x="20491" y="7324"/>
                  <a:pt x="20454" y="7306"/>
                  <a:pt x="20417" y="7289"/>
                </a:cubicBezTo>
                <a:cubicBezTo>
                  <a:pt x="20342" y="7252"/>
                  <a:pt x="20270" y="7216"/>
                  <a:pt x="20196" y="7181"/>
                </a:cubicBezTo>
                <a:cubicBezTo>
                  <a:pt x="20040" y="7103"/>
                  <a:pt x="19885" y="7027"/>
                  <a:pt x="19730" y="6951"/>
                </a:cubicBezTo>
                <a:cubicBezTo>
                  <a:pt x="19895" y="6634"/>
                  <a:pt x="20458" y="4338"/>
                  <a:pt x="20769" y="3585"/>
                </a:cubicBezTo>
                <a:cubicBezTo>
                  <a:pt x="20866" y="3352"/>
                  <a:pt x="20968" y="3119"/>
                  <a:pt x="21055" y="2879"/>
                </a:cubicBezTo>
                <a:cubicBezTo>
                  <a:pt x="21098" y="2758"/>
                  <a:pt x="21140" y="2638"/>
                  <a:pt x="21173" y="2512"/>
                </a:cubicBezTo>
                <a:cubicBezTo>
                  <a:pt x="21206" y="2387"/>
                  <a:pt x="21234" y="2261"/>
                  <a:pt x="21250" y="2129"/>
                </a:cubicBezTo>
                <a:cubicBezTo>
                  <a:pt x="21255" y="2097"/>
                  <a:pt x="21260" y="2064"/>
                  <a:pt x="21261" y="2031"/>
                </a:cubicBezTo>
                <a:cubicBezTo>
                  <a:pt x="21264" y="1998"/>
                  <a:pt x="21266" y="1966"/>
                  <a:pt x="21268" y="1932"/>
                </a:cubicBezTo>
                <a:cubicBezTo>
                  <a:pt x="21268" y="1865"/>
                  <a:pt x="21271" y="1797"/>
                  <a:pt x="21265" y="1731"/>
                </a:cubicBezTo>
                <a:lnTo>
                  <a:pt x="21263" y="1679"/>
                </a:lnTo>
                <a:cubicBezTo>
                  <a:pt x="21261" y="1662"/>
                  <a:pt x="21260" y="1646"/>
                  <a:pt x="21258" y="1629"/>
                </a:cubicBezTo>
                <a:cubicBezTo>
                  <a:pt x="21252" y="1595"/>
                  <a:pt x="21248" y="1561"/>
                  <a:pt x="21243" y="1528"/>
                </a:cubicBezTo>
                <a:cubicBezTo>
                  <a:pt x="21238" y="1494"/>
                  <a:pt x="21229" y="1461"/>
                  <a:pt x="21221" y="1429"/>
                </a:cubicBezTo>
                <a:cubicBezTo>
                  <a:pt x="21213" y="1394"/>
                  <a:pt x="21206" y="1362"/>
                  <a:pt x="21195" y="1329"/>
                </a:cubicBezTo>
                <a:cubicBezTo>
                  <a:pt x="21116" y="1064"/>
                  <a:pt x="20976" y="827"/>
                  <a:pt x="20801" y="634"/>
                </a:cubicBezTo>
                <a:cubicBezTo>
                  <a:pt x="20625" y="441"/>
                  <a:pt x="20414" y="285"/>
                  <a:pt x="20181" y="178"/>
                </a:cubicBezTo>
                <a:cubicBezTo>
                  <a:pt x="19947" y="72"/>
                  <a:pt x="19701" y="16"/>
                  <a:pt x="19461" y="3"/>
                </a:cubicBezTo>
                <a:cubicBezTo>
                  <a:pt x="19425" y="1"/>
                  <a:pt x="19389" y="0"/>
                  <a:pt x="19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3"/>
          <p:cNvSpPr/>
          <p:nvPr/>
        </p:nvSpPr>
        <p:spPr>
          <a:xfrm>
            <a:off x="1259150" y="4413028"/>
            <a:ext cx="260742" cy="432707"/>
          </a:xfrm>
          <a:custGeom>
            <a:avLst/>
            <a:gdLst/>
            <a:ahLst/>
            <a:cxnLst/>
            <a:rect l="l" t="t" r="r" b="b"/>
            <a:pathLst>
              <a:path w="6210" h="10305" extrusionOk="0">
                <a:moveTo>
                  <a:pt x="4014" y="1"/>
                </a:moveTo>
                <a:cubicBezTo>
                  <a:pt x="3841" y="220"/>
                  <a:pt x="3650" y="463"/>
                  <a:pt x="3443" y="729"/>
                </a:cubicBezTo>
                <a:cubicBezTo>
                  <a:pt x="3417" y="762"/>
                  <a:pt x="3390" y="796"/>
                  <a:pt x="3363" y="830"/>
                </a:cubicBezTo>
                <a:cubicBezTo>
                  <a:pt x="3351" y="846"/>
                  <a:pt x="3339" y="860"/>
                  <a:pt x="3326" y="876"/>
                </a:cubicBezTo>
                <a:cubicBezTo>
                  <a:pt x="3317" y="886"/>
                  <a:pt x="3311" y="895"/>
                  <a:pt x="3303" y="905"/>
                </a:cubicBezTo>
                <a:cubicBezTo>
                  <a:pt x="3272" y="944"/>
                  <a:pt x="3241" y="982"/>
                  <a:pt x="3209" y="1021"/>
                </a:cubicBezTo>
                <a:cubicBezTo>
                  <a:pt x="3145" y="1101"/>
                  <a:pt x="3083" y="1181"/>
                  <a:pt x="3016" y="1263"/>
                </a:cubicBezTo>
                <a:cubicBezTo>
                  <a:pt x="2756" y="1593"/>
                  <a:pt x="2478" y="1947"/>
                  <a:pt x="2186" y="2323"/>
                </a:cubicBezTo>
                <a:cubicBezTo>
                  <a:pt x="1894" y="2700"/>
                  <a:pt x="1588" y="3098"/>
                  <a:pt x="1273" y="3512"/>
                </a:cubicBezTo>
                <a:cubicBezTo>
                  <a:pt x="1115" y="3721"/>
                  <a:pt x="956" y="3931"/>
                  <a:pt x="792" y="4146"/>
                </a:cubicBezTo>
                <a:cubicBezTo>
                  <a:pt x="532" y="4494"/>
                  <a:pt x="268" y="4845"/>
                  <a:pt x="1" y="5203"/>
                </a:cubicBezTo>
                <a:cubicBezTo>
                  <a:pt x="21" y="5207"/>
                  <a:pt x="41" y="5213"/>
                  <a:pt x="62" y="5216"/>
                </a:cubicBezTo>
                <a:cubicBezTo>
                  <a:pt x="309" y="5269"/>
                  <a:pt x="558" y="5322"/>
                  <a:pt x="808" y="5376"/>
                </a:cubicBezTo>
                <a:cubicBezTo>
                  <a:pt x="899" y="5395"/>
                  <a:pt x="990" y="5415"/>
                  <a:pt x="1082" y="5434"/>
                </a:cubicBezTo>
                <a:cubicBezTo>
                  <a:pt x="1145" y="5447"/>
                  <a:pt x="1208" y="5460"/>
                  <a:pt x="1271" y="5473"/>
                </a:cubicBezTo>
                <a:cubicBezTo>
                  <a:pt x="1523" y="5525"/>
                  <a:pt x="1779" y="5576"/>
                  <a:pt x="2037" y="5627"/>
                </a:cubicBezTo>
                <a:cubicBezTo>
                  <a:pt x="2294" y="5678"/>
                  <a:pt x="2553" y="5730"/>
                  <a:pt x="2815" y="5779"/>
                </a:cubicBezTo>
                <a:cubicBezTo>
                  <a:pt x="2945" y="5805"/>
                  <a:pt x="3077" y="5828"/>
                  <a:pt x="3209" y="5854"/>
                </a:cubicBezTo>
                <a:lnTo>
                  <a:pt x="3215" y="5855"/>
                </a:lnTo>
                <a:cubicBezTo>
                  <a:pt x="3217" y="5855"/>
                  <a:pt x="3220" y="5857"/>
                  <a:pt x="3219" y="5857"/>
                </a:cubicBezTo>
                <a:lnTo>
                  <a:pt x="3245" y="5857"/>
                </a:lnTo>
                <a:lnTo>
                  <a:pt x="3278" y="5860"/>
                </a:lnTo>
                <a:cubicBezTo>
                  <a:pt x="3276" y="5870"/>
                  <a:pt x="3273" y="5884"/>
                  <a:pt x="3269" y="5898"/>
                </a:cubicBezTo>
                <a:lnTo>
                  <a:pt x="3267" y="5911"/>
                </a:lnTo>
                <a:lnTo>
                  <a:pt x="3265" y="5918"/>
                </a:lnTo>
                <a:lnTo>
                  <a:pt x="3253" y="5947"/>
                </a:lnTo>
                <a:lnTo>
                  <a:pt x="3201" y="6079"/>
                </a:lnTo>
                <a:cubicBezTo>
                  <a:pt x="3131" y="6253"/>
                  <a:pt x="3059" y="6429"/>
                  <a:pt x="2989" y="6604"/>
                </a:cubicBezTo>
                <a:cubicBezTo>
                  <a:pt x="2849" y="6954"/>
                  <a:pt x="2708" y="7304"/>
                  <a:pt x="2568" y="7652"/>
                </a:cubicBezTo>
                <a:cubicBezTo>
                  <a:pt x="2428" y="8000"/>
                  <a:pt x="2288" y="8346"/>
                  <a:pt x="2148" y="8689"/>
                </a:cubicBezTo>
                <a:cubicBezTo>
                  <a:pt x="2078" y="8860"/>
                  <a:pt x="2009" y="9030"/>
                  <a:pt x="1939" y="9199"/>
                </a:cubicBezTo>
                <a:cubicBezTo>
                  <a:pt x="1903" y="9284"/>
                  <a:pt x="1869" y="9367"/>
                  <a:pt x="1834" y="9452"/>
                </a:cubicBezTo>
                <a:lnTo>
                  <a:pt x="1781" y="9576"/>
                </a:lnTo>
                <a:cubicBezTo>
                  <a:pt x="1756" y="9639"/>
                  <a:pt x="1729" y="9700"/>
                  <a:pt x="1704" y="9762"/>
                </a:cubicBezTo>
                <a:cubicBezTo>
                  <a:pt x="1627" y="9943"/>
                  <a:pt x="1550" y="10124"/>
                  <a:pt x="1474" y="10305"/>
                </a:cubicBezTo>
                <a:cubicBezTo>
                  <a:pt x="1768" y="10281"/>
                  <a:pt x="2059" y="10259"/>
                  <a:pt x="2348" y="10237"/>
                </a:cubicBezTo>
                <a:cubicBezTo>
                  <a:pt x="2551" y="10221"/>
                  <a:pt x="2752" y="10204"/>
                  <a:pt x="2950" y="10188"/>
                </a:cubicBezTo>
                <a:cubicBezTo>
                  <a:pt x="3346" y="10155"/>
                  <a:pt x="3728" y="10123"/>
                  <a:pt x="4098" y="10093"/>
                </a:cubicBezTo>
                <a:cubicBezTo>
                  <a:pt x="4868" y="10029"/>
                  <a:pt x="5580" y="9970"/>
                  <a:pt x="6210" y="9918"/>
                </a:cubicBezTo>
                <a:cubicBezTo>
                  <a:pt x="6199" y="9784"/>
                  <a:pt x="6188" y="9652"/>
                  <a:pt x="6178" y="9523"/>
                </a:cubicBezTo>
                <a:cubicBezTo>
                  <a:pt x="6168" y="9421"/>
                  <a:pt x="6161" y="9323"/>
                  <a:pt x="6152" y="9226"/>
                </a:cubicBezTo>
                <a:cubicBezTo>
                  <a:pt x="6135" y="9035"/>
                  <a:pt x="6119" y="8855"/>
                  <a:pt x="6104" y="8685"/>
                </a:cubicBezTo>
                <a:cubicBezTo>
                  <a:pt x="6072" y="8346"/>
                  <a:pt x="6046" y="8054"/>
                  <a:pt x="6022" y="7814"/>
                </a:cubicBezTo>
                <a:cubicBezTo>
                  <a:pt x="5974" y="7335"/>
                  <a:pt x="5938" y="7067"/>
                  <a:pt x="5921" y="7067"/>
                </a:cubicBezTo>
                <a:cubicBezTo>
                  <a:pt x="5921" y="7067"/>
                  <a:pt x="5921" y="7067"/>
                  <a:pt x="5921" y="7067"/>
                </a:cubicBezTo>
                <a:cubicBezTo>
                  <a:pt x="5760" y="7082"/>
                  <a:pt x="5815" y="7528"/>
                  <a:pt x="5845" y="8033"/>
                </a:cubicBezTo>
                <a:cubicBezTo>
                  <a:pt x="5790" y="7576"/>
                  <a:pt x="5723" y="7230"/>
                  <a:pt x="5653" y="7230"/>
                </a:cubicBezTo>
                <a:cubicBezTo>
                  <a:pt x="5652" y="7230"/>
                  <a:pt x="5652" y="7230"/>
                  <a:pt x="5651" y="7230"/>
                </a:cubicBezTo>
                <a:cubicBezTo>
                  <a:pt x="5645" y="7230"/>
                  <a:pt x="5647" y="7309"/>
                  <a:pt x="5657" y="7445"/>
                </a:cubicBezTo>
                <a:cubicBezTo>
                  <a:pt x="5667" y="7583"/>
                  <a:pt x="5685" y="7781"/>
                  <a:pt x="5707" y="8022"/>
                </a:cubicBezTo>
                <a:cubicBezTo>
                  <a:pt x="5731" y="8262"/>
                  <a:pt x="5759" y="8546"/>
                  <a:pt x="5791" y="8858"/>
                </a:cubicBezTo>
                <a:cubicBezTo>
                  <a:pt x="5807" y="9013"/>
                  <a:pt x="5823" y="9177"/>
                  <a:pt x="5840" y="9343"/>
                </a:cubicBezTo>
                <a:cubicBezTo>
                  <a:pt x="5845" y="9384"/>
                  <a:pt x="5849" y="9426"/>
                  <a:pt x="5854" y="9469"/>
                </a:cubicBezTo>
                <a:cubicBezTo>
                  <a:pt x="5857" y="9490"/>
                  <a:pt x="5858" y="9511"/>
                  <a:pt x="5861" y="9532"/>
                </a:cubicBezTo>
                <a:lnTo>
                  <a:pt x="5861" y="9537"/>
                </a:lnTo>
                <a:lnTo>
                  <a:pt x="5861" y="9539"/>
                </a:lnTo>
                <a:lnTo>
                  <a:pt x="5862" y="9543"/>
                </a:lnTo>
                <a:lnTo>
                  <a:pt x="5863" y="9551"/>
                </a:lnTo>
                <a:cubicBezTo>
                  <a:pt x="5867" y="9574"/>
                  <a:pt x="5873" y="9601"/>
                  <a:pt x="5878" y="9629"/>
                </a:cubicBezTo>
                <a:cubicBezTo>
                  <a:pt x="5825" y="9639"/>
                  <a:pt x="5833" y="9644"/>
                  <a:pt x="5623" y="9662"/>
                </a:cubicBezTo>
                <a:lnTo>
                  <a:pt x="5140" y="9711"/>
                </a:lnTo>
                <a:cubicBezTo>
                  <a:pt x="4819" y="9743"/>
                  <a:pt x="4503" y="9774"/>
                  <a:pt x="4203" y="9803"/>
                </a:cubicBezTo>
                <a:cubicBezTo>
                  <a:pt x="3606" y="9861"/>
                  <a:pt x="3079" y="9908"/>
                  <a:pt x="2723" y="9932"/>
                </a:cubicBezTo>
                <a:cubicBezTo>
                  <a:pt x="2548" y="9943"/>
                  <a:pt x="2376" y="9956"/>
                  <a:pt x="2211" y="9966"/>
                </a:cubicBezTo>
                <a:cubicBezTo>
                  <a:pt x="2112" y="9972"/>
                  <a:pt x="2019" y="9977"/>
                  <a:pt x="1939" y="9980"/>
                </a:cubicBezTo>
                <a:cubicBezTo>
                  <a:pt x="2102" y="9619"/>
                  <a:pt x="2261" y="9270"/>
                  <a:pt x="2413" y="8936"/>
                </a:cubicBezTo>
                <a:cubicBezTo>
                  <a:pt x="2595" y="8535"/>
                  <a:pt x="2772" y="8152"/>
                  <a:pt x="2943" y="7783"/>
                </a:cubicBezTo>
                <a:cubicBezTo>
                  <a:pt x="3113" y="7416"/>
                  <a:pt x="3278" y="7064"/>
                  <a:pt x="3437" y="6728"/>
                </a:cubicBezTo>
                <a:cubicBezTo>
                  <a:pt x="3516" y="6559"/>
                  <a:pt x="3594" y="6394"/>
                  <a:pt x="3669" y="6234"/>
                </a:cubicBezTo>
                <a:cubicBezTo>
                  <a:pt x="3688" y="6193"/>
                  <a:pt x="3708" y="6153"/>
                  <a:pt x="3727" y="6112"/>
                </a:cubicBezTo>
                <a:cubicBezTo>
                  <a:pt x="3760" y="6042"/>
                  <a:pt x="3790" y="5973"/>
                  <a:pt x="3821" y="5904"/>
                </a:cubicBezTo>
                <a:cubicBezTo>
                  <a:pt x="3885" y="5763"/>
                  <a:pt x="3949" y="5624"/>
                  <a:pt x="4010" y="5488"/>
                </a:cubicBezTo>
                <a:cubicBezTo>
                  <a:pt x="3805" y="5441"/>
                  <a:pt x="3605" y="5393"/>
                  <a:pt x="3407" y="5348"/>
                </a:cubicBezTo>
                <a:cubicBezTo>
                  <a:pt x="3384" y="5343"/>
                  <a:pt x="3358" y="5337"/>
                  <a:pt x="3333" y="5331"/>
                </a:cubicBezTo>
                <a:cubicBezTo>
                  <a:pt x="3320" y="5328"/>
                  <a:pt x="3305" y="5323"/>
                  <a:pt x="3292" y="5321"/>
                </a:cubicBezTo>
                <a:cubicBezTo>
                  <a:pt x="3265" y="5315"/>
                  <a:pt x="3236" y="5307"/>
                  <a:pt x="3210" y="5301"/>
                </a:cubicBezTo>
                <a:cubicBezTo>
                  <a:pt x="3155" y="5288"/>
                  <a:pt x="3101" y="5275"/>
                  <a:pt x="3048" y="5262"/>
                </a:cubicBezTo>
                <a:cubicBezTo>
                  <a:pt x="2836" y="5211"/>
                  <a:pt x="2632" y="5161"/>
                  <a:pt x="2434" y="5114"/>
                </a:cubicBezTo>
                <a:cubicBezTo>
                  <a:pt x="2039" y="5021"/>
                  <a:pt x="1671" y="4935"/>
                  <a:pt x="1319" y="4856"/>
                </a:cubicBezTo>
                <a:cubicBezTo>
                  <a:pt x="1260" y="4843"/>
                  <a:pt x="1201" y="4829"/>
                  <a:pt x="1142" y="4818"/>
                </a:cubicBezTo>
                <a:lnTo>
                  <a:pt x="1120" y="4812"/>
                </a:lnTo>
                <a:lnTo>
                  <a:pt x="1114" y="4811"/>
                </a:lnTo>
                <a:lnTo>
                  <a:pt x="1113" y="4811"/>
                </a:lnTo>
                <a:lnTo>
                  <a:pt x="1109" y="4810"/>
                </a:lnTo>
                <a:lnTo>
                  <a:pt x="1103" y="4808"/>
                </a:lnTo>
                <a:cubicBezTo>
                  <a:pt x="1097" y="4806"/>
                  <a:pt x="1088" y="4805"/>
                  <a:pt x="1082" y="4801"/>
                </a:cubicBezTo>
                <a:cubicBezTo>
                  <a:pt x="1090" y="4792"/>
                  <a:pt x="1098" y="4784"/>
                  <a:pt x="1106" y="4775"/>
                </a:cubicBezTo>
                <a:cubicBezTo>
                  <a:pt x="1205" y="4645"/>
                  <a:pt x="1301" y="4517"/>
                  <a:pt x="1394" y="4392"/>
                </a:cubicBezTo>
                <a:cubicBezTo>
                  <a:pt x="1582" y="4144"/>
                  <a:pt x="1763" y="3905"/>
                  <a:pt x="1933" y="3680"/>
                </a:cubicBezTo>
                <a:cubicBezTo>
                  <a:pt x="2274" y="3228"/>
                  <a:pt x="2583" y="2819"/>
                  <a:pt x="2860" y="2452"/>
                </a:cubicBezTo>
                <a:cubicBezTo>
                  <a:pt x="3138" y="2084"/>
                  <a:pt x="3385" y="1755"/>
                  <a:pt x="3602" y="1462"/>
                </a:cubicBezTo>
                <a:cubicBezTo>
                  <a:pt x="3658" y="1389"/>
                  <a:pt x="3709" y="1319"/>
                  <a:pt x="3761" y="1249"/>
                </a:cubicBezTo>
                <a:cubicBezTo>
                  <a:pt x="3767" y="1240"/>
                  <a:pt x="3774" y="1231"/>
                  <a:pt x="3779" y="1223"/>
                </a:cubicBezTo>
                <a:lnTo>
                  <a:pt x="3788" y="1211"/>
                </a:lnTo>
                <a:lnTo>
                  <a:pt x="3788" y="1209"/>
                </a:lnTo>
                <a:cubicBezTo>
                  <a:pt x="3788" y="1208"/>
                  <a:pt x="3789" y="1206"/>
                  <a:pt x="3790" y="1201"/>
                </a:cubicBezTo>
                <a:cubicBezTo>
                  <a:pt x="3791" y="1200"/>
                  <a:pt x="3792" y="1199"/>
                  <a:pt x="3793" y="1199"/>
                </a:cubicBezTo>
                <a:cubicBezTo>
                  <a:pt x="3795" y="1199"/>
                  <a:pt x="3798" y="1201"/>
                  <a:pt x="3803" y="1206"/>
                </a:cubicBezTo>
                <a:cubicBezTo>
                  <a:pt x="3802" y="1204"/>
                  <a:pt x="3802" y="1203"/>
                  <a:pt x="3802" y="1203"/>
                </a:cubicBezTo>
                <a:lnTo>
                  <a:pt x="3802" y="1203"/>
                </a:lnTo>
                <a:cubicBezTo>
                  <a:pt x="3803" y="1203"/>
                  <a:pt x="3820" y="1258"/>
                  <a:pt x="3829" y="1289"/>
                </a:cubicBezTo>
                <a:cubicBezTo>
                  <a:pt x="3841" y="1329"/>
                  <a:pt x="3853" y="1368"/>
                  <a:pt x="3865" y="1406"/>
                </a:cubicBezTo>
                <a:cubicBezTo>
                  <a:pt x="3890" y="1481"/>
                  <a:pt x="3911" y="1551"/>
                  <a:pt x="3933" y="1615"/>
                </a:cubicBezTo>
                <a:cubicBezTo>
                  <a:pt x="4019" y="1874"/>
                  <a:pt x="4087" y="2055"/>
                  <a:pt x="4147" y="2178"/>
                </a:cubicBezTo>
                <a:cubicBezTo>
                  <a:pt x="4242" y="2374"/>
                  <a:pt x="4312" y="2427"/>
                  <a:pt x="4387" y="2427"/>
                </a:cubicBezTo>
                <a:cubicBezTo>
                  <a:pt x="4406" y="2427"/>
                  <a:pt x="4426" y="2423"/>
                  <a:pt x="4447" y="2418"/>
                </a:cubicBezTo>
                <a:cubicBezTo>
                  <a:pt x="4493" y="2405"/>
                  <a:pt x="4485" y="2211"/>
                  <a:pt x="4429" y="1870"/>
                </a:cubicBezTo>
                <a:cubicBezTo>
                  <a:pt x="4402" y="1700"/>
                  <a:pt x="4363" y="1492"/>
                  <a:pt x="4314" y="1251"/>
                </a:cubicBezTo>
                <a:cubicBezTo>
                  <a:pt x="4307" y="1222"/>
                  <a:pt x="4302" y="1191"/>
                  <a:pt x="4295" y="1160"/>
                </a:cubicBezTo>
                <a:cubicBezTo>
                  <a:pt x="4292" y="1144"/>
                  <a:pt x="4288" y="1129"/>
                  <a:pt x="4286" y="1112"/>
                </a:cubicBezTo>
                <a:cubicBezTo>
                  <a:pt x="4284" y="1105"/>
                  <a:pt x="4283" y="1096"/>
                  <a:pt x="4281" y="1089"/>
                </a:cubicBezTo>
                <a:lnTo>
                  <a:pt x="4277" y="1077"/>
                </a:lnTo>
                <a:lnTo>
                  <a:pt x="4273" y="1058"/>
                </a:lnTo>
                <a:cubicBezTo>
                  <a:pt x="4249" y="955"/>
                  <a:pt x="4224" y="848"/>
                  <a:pt x="4197" y="739"/>
                </a:cubicBezTo>
                <a:cubicBezTo>
                  <a:pt x="4143" y="514"/>
                  <a:pt x="4082" y="268"/>
                  <a:pt x="4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3"/>
          <p:cNvSpPr/>
          <p:nvPr/>
        </p:nvSpPr>
        <p:spPr>
          <a:xfrm rot="5400000">
            <a:off x="0" y="150"/>
            <a:ext cx="1620900" cy="16206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3"/>
          <p:cNvSpPr/>
          <p:nvPr/>
        </p:nvSpPr>
        <p:spPr>
          <a:xfrm rot="-5400000">
            <a:off x="7309800" y="3309300"/>
            <a:ext cx="1834200" cy="18342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522"/>
        <p:cNvGrpSpPr/>
        <p:nvPr/>
      </p:nvGrpSpPr>
      <p:grpSpPr>
        <a:xfrm>
          <a:off x="0" y="0"/>
          <a:ext cx="0" cy="0"/>
          <a:chOff x="0" y="0"/>
          <a:chExt cx="0" cy="0"/>
        </a:xfrm>
      </p:grpSpPr>
      <p:pic>
        <p:nvPicPr>
          <p:cNvPr id="523" name="Google Shape;523;p24"/>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524" name="Google Shape;524;p24"/>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525" name="Google Shape;525;p24"/>
          <p:cNvSpPr txBox="1">
            <a:spLocks noGrp="1"/>
          </p:cNvSpPr>
          <p:nvPr>
            <p:ph type="title" hasCustomPrompt="1"/>
          </p:nvPr>
        </p:nvSpPr>
        <p:spPr>
          <a:xfrm>
            <a:off x="1394075" y="665625"/>
            <a:ext cx="38457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highlight>
                  <a:schemeClr val="accent2"/>
                </a:highlight>
                <a:latin typeface="iCiel Cadena" panose="02000503000000020004" pitchFamily="2" charset="0"/>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rPr dirty="0"/>
              <a:t>xx%</a:t>
            </a:r>
          </a:p>
        </p:txBody>
      </p:sp>
      <p:sp>
        <p:nvSpPr>
          <p:cNvPr id="526" name="Google Shape;526;p24"/>
          <p:cNvSpPr txBox="1">
            <a:spLocks noGrp="1"/>
          </p:cNvSpPr>
          <p:nvPr>
            <p:ph type="subTitle" idx="1"/>
          </p:nvPr>
        </p:nvSpPr>
        <p:spPr>
          <a:xfrm>
            <a:off x="1394075" y="1434529"/>
            <a:ext cx="3845700" cy="320100"/>
          </a:xfrm>
          <a:prstGeom prst="rect">
            <a:avLst/>
          </a:prstGeom>
          <a:solidFill>
            <a:schemeClr val="dk2"/>
          </a:solidFill>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5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527" name="Google Shape;527;p24"/>
          <p:cNvSpPr txBox="1">
            <a:spLocks noGrp="1"/>
          </p:cNvSpPr>
          <p:nvPr>
            <p:ph type="title" idx="2" hasCustomPrompt="1"/>
          </p:nvPr>
        </p:nvSpPr>
        <p:spPr>
          <a:xfrm>
            <a:off x="1394075" y="1976052"/>
            <a:ext cx="38457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highlight>
                  <a:schemeClr val="accent2"/>
                </a:highlight>
                <a:latin typeface="iCiel Cadena" panose="02000503000000020004" pitchFamily="2" charset="0"/>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rPr dirty="0"/>
              <a:t>xx%</a:t>
            </a:r>
          </a:p>
        </p:txBody>
      </p:sp>
      <p:sp>
        <p:nvSpPr>
          <p:cNvPr id="528" name="Google Shape;528;p24"/>
          <p:cNvSpPr txBox="1">
            <a:spLocks noGrp="1"/>
          </p:cNvSpPr>
          <p:nvPr>
            <p:ph type="subTitle" idx="3"/>
          </p:nvPr>
        </p:nvSpPr>
        <p:spPr>
          <a:xfrm>
            <a:off x="1394075" y="2744952"/>
            <a:ext cx="3845700" cy="320100"/>
          </a:xfrm>
          <a:prstGeom prst="rect">
            <a:avLst/>
          </a:prstGeom>
          <a:solidFill>
            <a:schemeClr val="dk2"/>
          </a:solidFill>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5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529" name="Google Shape;529;p24"/>
          <p:cNvSpPr txBox="1">
            <a:spLocks noGrp="1"/>
          </p:cNvSpPr>
          <p:nvPr>
            <p:ph type="title" idx="4" hasCustomPrompt="1"/>
          </p:nvPr>
        </p:nvSpPr>
        <p:spPr>
          <a:xfrm>
            <a:off x="1394075" y="3286471"/>
            <a:ext cx="3845700" cy="76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500">
                <a:highlight>
                  <a:schemeClr val="accent2"/>
                </a:highlight>
                <a:latin typeface="iCiel Cadena" panose="02000503000000020004" pitchFamily="2" charset="0"/>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rPr dirty="0"/>
              <a:t>xx%</a:t>
            </a:r>
          </a:p>
        </p:txBody>
      </p:sp>
      <p:sp>
        <p:nvSpPr>
          <p:cNvPr id="530" name="Google Shape;530;p24"/>
          <p:cNvSpPr txBox="1">
            <a:spLocks noGrp="1"/>
          </p:cNvSpPr>
          <p:nvPr>
            <p:ph type="subTitle" idx="5"/>
          </p:nvPr>
        </p:nvSpPr>
        <p:spPr>
          <a:xfrm>
            <a:off x="1394075" y="4055375"/>
            <a:ext cx="3845700" cy="320100"/>
          </a:xfrm>
          <a:prstGeom prst="rect">
            <a:avLst/>
          </a:prstGeom>
          <a:solidFill>
            <a:schemeClr val="dk2"/>
          </a:solidFill>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PT Sans"/>
              <a:buNone/>
              <a:defRPr sz="15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4pPr>
            <a:lvl5pPr lvl="4"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5pPr>
            <a:lvl6pPr lvl="5"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6pPr>
            <a:lvl7pPr lvl="6"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7pPr>
            <a:lvl8pPr lvl="7"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8pPr>
            <a:lvl9pPr lvl="8" algn="ctr" rtl="0">
              <a:lnSpc>
                <a:spcPct val="100000"/>
              </a:lnSpc>
              <a:spcBef>
                <a:spcPts val="0"/>
              </a:spcBef>
              <a:spcAft>
                <a:spcPts val="0"/>
              </a:spcAft>
              <a:buClr>
                <a:schemeClr val="dk1"/>
              </a:buClr>
              <a:buSzPts val="2100"/>
              <a:buFont typeface="PT Sans"/>
              <a:buNone/>
              <a:defRPr sz="2100">
                <a:solidFill>
                  <a:schemeClr val="dk1"/>
                </a:solidFill>
                <a:latin typeface="PT Sans"/>
                <a:ea typeface="PT Sans"/>
                <a:cs typeface="PT Sans"/>
                <a:sym typeface="PT Sans"/>
              </a:defRPr>
            </a:lvl9pPr>
          </a:lstStyle>
          <a:p>
            <a:endParaRPr/>
          </a:p>
        </p:txBody>
      </p:sp>
      <p:sp>
        <p:nvSpPr>
          <p:cNvPr id="531" name="Google Shape;531;p24"/>
          <p:cNvSpPr/>
          <p:nvPr/>
        </p:nvSpPr>
        <p:spPr>
          <a:xfrm rot="5400000">
            <a:off x="-25" y="6"/>
            <a:ext cx="1835400" cy="18354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4"/>
          <p:cNvSpPr/>
          <p:nvPr/>
        </p:nvSpPr>
        <p:spPr>
          <a:xfrm rot="-5400000">
            <a:off x="5594950" y="1594500"/>
            <a:ext cx="3549000" cy="35490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 name="Google Shape;533;p24"/>
          <p:cNvGrpSpPr/>
          <p:nvPr/>
        </p:nvGrpSpPr>
        <p:grpSpPr>
          <a:xfrm>
            <a:off x="213675" y="3895397"/>
            <a:ext cx="569219" cy="495382"/>
            <a:chOff x="3323450" y="2074375"/>
            <a:chExt cx="379100" cy="329925"/>
          </a:xfrm>
        </p:grpSpPr>
        <p:sp>
          <p:nvSpPr>
            <p:cNvPr id="534" name="Google Shape;534;p24"/>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4"/>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24"/>
          <p:cNvGrpSpPr/>
          <p:nvPr/>
        </p:nvGrpSpPr>
        <p:grpSpPr>
          <a:xfrm>
            <a:off x="6024900" y="578813"/>
            <a:ext cx="644900" cy="517825"/>
            <a:chOff x="2621075" y="2188550"/>
            <a:chExt cx="644900" cy="517825"/>
          </a:xfrm>
        </p:grpSpPr>
        <p:sp>
          <p:nvSpPr>
            <p:cNvPr id="537" name="Google Shape;537;p24"/>
            <p:cNvSpPr/>
            <p:nvPr/>
          </p:nvSpPr>
          <p:spPr>
            <a:xfrm>
              <a:off x="2621075" y="2188550"/>
              <a:ext cx="644900" cy="517825"/>
            </a:xfrm>
            <a:custGeom>
              <a:avLst/>
              <a:gdLst/>
              <a:ahLst/>
              <a:cxnLst/>
              <a:rect l="l" t="t" r="r" b="b"/>
              <a:pathLst>
                <a:path w="25796" h="20713" extrusionOk="0">
                  <a:moveTo>
                    <a:pt x="11779" y="1748"/>
                  </a:moveTo>
                  <a:lnTo>
                    <a:pt x="11779" y="1748"/>
                  </a:lnTo>
                  <a:cubicBezTo>
                    <a:pt x="11835" y="1787"/>
                    <a:pt x="11894" y="1826"/>
                    <a:pt x="11953" y="1866"/>
                  </a:cubicBezTo>
                  <a:cubicBezTo>
                    <a:pt x="12071" y="1944"/>
                    <a:pt x="12194" y="2025"/>
                    <a:pt x="12324" y="2106"/>
                  </a:cubicBezTo>
                  <a:cubicBezTo>
                    <a:pt x="12452" y="2191"/>
                    <a:pt x="12585" y="2278"/>
                    <a:pt x="12723" y="2368"/>
                  </a:cubicBezTo>
                  <a:cubicBezTo>
                    <a:pt x="12861" y="2459"/>
                    <a:pt x="13004" y="2548"/>
                    <a:pt x="13151" y="2641"/>
                  </a:cubicBezTo>
                  <a:cubicBezTo>
                    <a:pt x="13225" y="2687"/>
                    <a:pt x="13302" y="2733"/>
                    <a:pt x="13376" y="2782"/>
                  </a:cubicBezTo>
                  <a:cubicBezTo>
                    <a:pt x="13451" y="2831"/>
                    <a:pt x="13526" y="2881"/>
                    <a:pt x="13604" y="2931"/>
                  </a:cubicBezTo>
                  <a:cubicBezTo>
                    <a:pt x="13758" y="3030"/>
                    <a:pt x="13917" y="3132"/>
                    <a:pt x="14078" y="3233"/>
                  </a:cubicBezTo>
                  <a:cubicBezTo>
                    <a:pt x="14159" y="3284"/>
                    <a:pt x="14242" y="3334"/>
                    <a:pt x="14323" y="3388"/>
                  </a:cubicBezTo>
                  <a:cubicBezTo>
                    <a:pt x="14406" y="3442"/>
                    <a:pt x="14488" y="3496"/>
                    <a:pt x="14570" y="3550"/>
                  </a:cubicBezTo>
                  <a:cubicBezTo>
                    <a:pt x="14902" y="3770"/>
                    <a:pt x="15252" y="3982"/>
                    <a:pt x="15598" y="4222"/>
                  </a:cubicBezTo>
                  <a:cubicBezTo>
                    <a:pt x="16428" y="4753"/>
                    <a:pt x="17303" y="5314"/>
                    <a:pt x="18179" y="5876"/>
                  </a:cubicBezTo>
                  <a:cubicBezTo>
                    <a:pt x="18395" y="6023"/>
                    <a:pt x="18612" y="6170"/>
                    <a:pt x="18826" y="6316"/>
                  </a:cubicBezTo>
                  <a:cubicBezTo>
                    <a:pt x="18934" y="6390"/>
                    <a:pt x="19042" y="6462"/>
                    <a:pt x="19149" y="6538"/>
                  </a:cubicBezTo>
                  <a:cubicBezTo>
                    <a:pt x="19253" y="6614"/>
                    <a:pt x="19358" y="6692"/>
                    <a:pt x="19461" y="6769"/>
                  </a:cubicBezTo>
                  <a:cubicBezTo>
                    <a:pt x="19670" y="6923"/>
                    <a:pt x="19876" y="7076"/>
                    <a:pt x="20077" y="7234"/>
                  </a:cubicBezTo>
                  <a:cubicBezTo>
                    <a:pt x="20275" y="7395"/>
                    <a:pt x="20468" y="7556"/>
                    <a:pt x="20657" y="7718"/>
                  </a:cubicBezTo>
                  <a:cubicBezTo>
                    <a:pt x="21302" y="8274"/>
                    <a:pt x="21892" y="8832"/>
                    <a:pt x="22418" y="9352"/>
                  </a:cubicBezTo>
                  <a:cubicBezTo>
                    <a:pt x="22483" y="9417"/>
                    <a:pt x="22550" y="9480"/>
                    <a:pt x="22614" y="9543"/>
                  </a:cubicBezTo>
                  <a:cubicBezTo>
                    <a:pt x="22678" y="9608"/>
                    <a:pt x="22738" y="9672"/>
                    <a:pt x="22799" y="9735"/>
                  </a:cubicBezTo>
                  <a:cubicBezTo>
                    <a:pt x="22921" y="9861"/>
                    <a:pt x="23040" y="9984"/>
                    <a:pt x="23153" y="10102"/>
                  </a:cubicBezTo>
                  <a:cubicBezTo>
                    <a:pt x="23212" y="10161"/>
                    <a:pt x="23268" y="10218"/>
                    <a:pt x="23323" y="10276"/>
                  </a:cubicBezTo>
                  <a:cubicBezTo>
                    <a:pt x="23378" y="10333"/>
                    <a:pt x="23433" y="10389"/>
                    <a:pt x="23484" y="10446"/>
                  </a:cubicBezTo>
                  <a:cubicBezTo>
                    <a:pt x="23587" y="10558"/>
                    <a:pt x="23687" y="10666"/>
                    <a:pt x="23781" y="10769"/>
                  </a:cubicBezTo>
                  <a:cubicBezTo>
                    <a:pt x="23876" y="10872"/>
                    <a:pt x="23968" y="10969"/>
                    <a:pt x="24054" y="11062"/>
                  </a:cubicBezTo>
                  <a:cubicBezTo>
                    <a:pt x="24140" y="11155"/>
                    <a:pt x="24225" y="11241"/>
                    <a:pt x="24296" y="11323"/>
                  </a:cubicBezTo>
                  <a:cubicBezTo>
                    <a:pt x="24446" y="11490"/>
                    <a:pt x="24576" y="11633"/>
                    <a:pt x="24684" y="11745"/>
                  </a:cubicBezTo>
                  <a:cubicBezTo>
                    <a:pt x="24706" y="11767"/>
                    <a:pt x="24725" y="11787"/>
                    <a:pt x="24746" y="11807"/>
                  </a:cubicBezTo>
                  <a:cubicBezTo>
                    <a:pt x="24285" y="12428"/>
                    <a:pt x="23494" y="13619"/>
                    <a:pt x="23087" y="14025"/>
                  </a:cubicBezTo>
                  <a:cubicBezTo>
                    <a:pt x="21771" y="15344"/>
                    <a:pt x="20451" y="16113"/>
                    <a:pt x="19596" y="16917"/>
                  </a:cubicBezTo>
                  <a:cubicBezTo>
                    <a:pt x="18490" y="17955"/>
                    <a:pt x="17755" y="18642"/>
                    <a:pt x="17297" y="19127"/>
                  </a:cubicBezTo>
                  <a:cubicBezTo>
                    <a:pt x="17285" y="19071"/>
                    <a:pt x="17272" y="19013"/>
                    <a:pt x="17259" y="18953"/>
                  </a:cubicBezTo>
                  <a:cubicBezTo>
                    <a:pt x="17245" y="18891"/>
                    <a:pt x="17230" y="18829"/>
                    <a:pt x="17217" y="18765"/>
                  </a:cubicBezTo>
                  <a:cubicBezTo>
                    <a:pt x="17201" y="18700"/>
                    <a:pt x="17184" y="18634"/>
                    <a:pt x="17168" y="18567"/>
                  </a:cubicBezTo>
                  <a:cubicBezTo>
                    <a:pt x="17098" y="18298"/>
                    <a:pt x="17023" y="18005"/>
                    <a:pt x="16943" y="17703"/>
                  </a:cubicBezTo>
                  <a:cubicBezTo>
                    <a:pt x="16923" y="17628"/>
                    <a:pt x="16904" y="17552"/>
                    <a:pt x="16884" y="17475"/>
                  </a:cubicBezTo>
                  <a:cubicBezTo>
                    <a:pt x="16863" y="17398"/>
                    <a:pt x="16840" y="17322"/>
                    <a:pt x="16819" y="17246"/>
                  </a:cubicBezTo>
                  <a:lnTo>
                    <a:pt x="16686" y="16783"/>
                  </a:lnTo>
                  <a:cubicBezTo>
                    <a:pt x="16597" y="16474"/>
                    <a:pt x="16515" y="16168"/>
                    <a:pt x="16426" y="15881"/>
                  </a:cubicBezTo>
                  <a:cubicBezTo>
                    <a:pt x="16337" y="15593"/>
                    <a:pt x="16259" y="15323"/>
                    <a:pt x="16191" y="15081"/>
                  </a:cubicBezTo>
                  <a:cubicBezTo>
                    <a:pt x="16127" y="14837"/>
                    <a:pt x="16062" y="14627"/>
                    <a:pt x="16023" y="14455"/>
                  </a:cubicBezTo>
                  <a:cubicBezTo>
                    <a:pt x="15975" y="14257"/>
                    <a:pt x="15929" y="14064"/>
                    <a:pt x="15886" y="13870"/>
                  </a:cubicBezTo>
                  <a:cubicBezTo>
                    <a:pt x="15865" y="13774"/>
                    <a:pt x="15843" y="13679"/>
                    <a:pt x="15824" y="13584"/>
                  </a:cubicBezTo>
                  <a:cubicBezTo>
                    <a:pt x="15800" y="13490"/>
                    <a:pt x="15778" y="13396"/>
                    <a:pt x="15756" y="13302"/>
                  </a:cubicBezTo>
                  <a:cubicBezTo>
                    <a:pt x="15666" y="12928"/>
                    <a:pt x="15588" y="12562"/>
                    <a:pt x="15508" y="12205"/>
                  </a:cubicBezTo>
                  <a:cubicBezTo>
                    <a:pt x="15423" y="11852"/>
                    <a:pt x="15343" y="11505"/>
                    <a:pt x="15268" y="11168"/>
                  </a:cubicBezTo>
                  <a:cubicBezTo>
                    <a:pt x="15249" y="11083"/>
                    <a:pt x="15231" y="10999"/>
                    <a:pt x="15212" y="10916"/>
                  </a:cubicBezTo>
                  <a:cubicBezTo>
                    <a:pt x="15191" y="10833"/>
                    <a:pt x="15171" y="10752"/>
                    <a:pt x="15150" y="10670"/>
                  </a:cubicBezTo>
                  <a:cubicBezTo>
                    <a:pt x="15112" y="10506"/>
                    <a:pt x="15073" y="10345"/>
                    <a:pt x="15034" y="10185"/>
                  </a:cubicBezTo>
                  <a:cubicBezTo>
                    <a:pt x="14997" y="10026"/>
                    <a:pt x="14959" y="9868"/>
                    <a:pt x="14923" y="9713"/>
                  </a:cubicBezTo>
                  <a:cubicBezTo>
                    <a:pt x="14886" y="9559"/>
                    <a:pt x="14843" y="9407"/>
                    <a:pt x="14805" y="9259"/>
                  </a:cubicBezTo>
                  <a:cubicBezTo>
                    <a:pt x="14725" y="8959"/>
                    <a:pt x="14649" y="8669"/>
                    <a:pt x="14572" y="8388"/>
                  </a:cubicBezTo>
                  <a:cubicBezTo>
                    <a:pt x="14492" y="8109"/>
                    <a:pt x="14406" y="7838"/>
                    <a:pt x="14322" y="7579"/>
                  </a:cubicBezTo>
                  <a:cubicBezTo>
                    <a:pt x="14237" y="7317"/>
                    <a:pt x="14157" y="7065"/>
                    <a:pt x="14062" y="6827"/>
                  </a:cubicBezTo>
                  <a:cubicBezTo>
                    <a:pt x="13977" y="6611"/>
                    <a:pt x="13896" y="6399"/>
                    <a:pt x="13816" y="6195"/>
                  </a:cubicBezTo>
                  <a:cubicBezTo>
                    <a:pt x="13736" y="5991"/>
                    <a:pt x="13662" y="5792"/>
                    <a:pt x="13580" y="5603"/>
                  </a:cubicBezTo>
                  <a:cubicBezTo>
                    <a:pt x="13420" y="5223"/>
                    <a:pt x="13270" y="4867"/>
                    <a:pt x="13130" y="4533"/>
                  </a:cubicBezTo>
                  <a:cubicBezTo>
                    <a:pt x="12830" y="3873"/>
                    <a:pt x="12578" y="3298"/>
                    <a:pt x="12329" y="2813"/>
                  </a:cubicBezTo>
                  <a:cubicBezTo>
                    <a:pt x="12209" y="2568"/>
                    <a:pt x="12096" y="2344"/>
                    <a:pt x="11991" y="2137"/>
                  </a:cubicBezTo>
                  <a:cubicBezTo>
                    <a:pt x="11919" y="1999"/>
                    <a:pt x="11847" y="1870"/>
                    <a:pt x="11779" y="1748"/>
                  </a:cubicBezTo>
                  <a:close/>
                  <a:moveTo>
                    <a:pt x="16963" y="19265"/>
                  </a:moveTo>
                  <a:lnTo>
                    <a:pt x="16963" y="19265"/>
                  </a:lnTo>
                  <a:cubicBezTo>
                    <a:pt x="16980" y="19325"/>
                    <a:pt x="16997" y="19384"/>
                    <a:pt x="17017" y="19439"/>
                  </a:cubicBezTo>
                  <a:cubicBezTo>
                    <a:pt x="17008" y="19452"/>
                    <a:pt x="16997" y="19463"/>
                    <a:pt x="16987" y="19475"/>
                  </a:cubicBezTo>
                  <a:cubicBezTo>
                    <a:pt x="16979" y="19406"/>
                    <a:pt x="16969" y="19336"/>
                    <a:pt x="16963" y="19265"/>
                  </a:cubicBezTo>
                  <a:close/>
                  <a:moveTo>
                    <a:pt x="9982" y="1085"/>
                  </a:moveTo>
                  <a:cubicBezTo>
                    <a:pt x="10016" y="1199"/>
                    <a:pt x="10056" y="1320"/>
                    <a:pt x="10101" y="1450"/>
                  </a:cubicBezTo>
                  <a:cubicBezTo>
                    <a:pt x="10147" y="1571"/>
                    <a:pt x="10190" y="1703"/>
                    <a:pt x="10239" y="1840"/>
                  </a:cubicBezTo>
                  <a:cubicBezTo>
                    <a:pt x="10288" y="1976"/>
                    <a:pt x="10343" y="2120"/>
                    <a:pt x="10402" y="2271"/>
                  </a:cubicBezTo>
                  <a:cubicBezTo>
                    <a:pt x="10461" y="2420"/>
                    <a:pt x="10525" y="2576"/>
                    <a:pt x="10592" y="2737"/>
                  </a:cubicBezTo>
                  <a:cubicBezTo>
                    <a:pt x="10658" y="2899"/>
                    <a:pt x="10725" y="3067"/>
                    <a:pt x="10797" y="3242"/>
                  </a:cubicBezTo>
                  <a:cubicBezTo>
                    <a:pt x="10867" y="3415"/>
                    <a:pt x="10943" y="3593"/>
                    <a:pt x="11020" y="3777"/>
                  </a:cubicBezTo>
                  <a:cubicBezTo>
                    <a:pt x="11060" y="3868"/>
                    <a:pt x="11101" y="3962"/>
                    <a:pt x="11140" y="4055"/>
                  </a:cubicBezTo>
                  <a:cubicBezTo>
                    <a:pt x="11179" y="4151"/>
                    <a:pt x="11218" y="4246"/>
                    <a:pt x="11258" y="4343"/>
                  </a:cubicBezTo>
                  <a:cubicBezTo>
                    <a:pt x="11339" y="4536"/>
                    <a:pt x="11422" y="4735"/>
                    <a:pt x="11509" y="4936"/>
                  </a:cubicBezTo>
                  <a:cubicBezTo>
                    <a:pt x="11552" y="5037"/>
                    <a:pt x="11597" y="5139"/>
                    <a:pt x="11641" y="5241"/>
                  </a:cubicBezTo>
                  <a:cubicBezTo>
                    <a:pt x="11684" y="5344"/>
                    <a:pt x="11726" y="5449"/>
                    <a:pt x="11770" y="5554"/>
                  </a:cubicBezTo>
                  <a:cubicBezTo>
                    <a:pt x="11942" y="5974"/>
                    <a:pt x="12134" y="6403"/>
                    <a:pt x="12311" y="6851"/>
                  </a:cubicBezTo>
                  <a:cubicBezTo>
                    <a:pt x="12416" y="7111"/>
                    <a:pt x="12529" y="7373"/>
                    <a:pt x="12647" y="7637"/>
                  </a:cubicBezTo>
                  <a:cubicBezTo>
                    <a:pt x="12758" y="7902"/>
                    <a:pt x="12875" y="8169"/>
                    <a:pt x="12993" y="8437"/>
                  </a:cubicBezTo>
                  <a:lnTo>
                    <a:pt x="13174" y="8840"/>
                  </a:lnTo>
                  <a:cubicBezTo>
                    <a:pt x="13232" y="8975"/>
                    <a:pt x="13291" y="9110"/>
                    <a:pt x="13349" y="9248"/>
                  </a:cubicBezTo>
                  <a:cubicBezTo>
                    <a:pt x="13468" y="9521"/>
                    <a:pt x="13586" y="9793"/>
                    <a:pt x="13706" y="10066"/>
                  </a:cubicBezTo>
                  <a:cubicBezTo>
                    <a:pt x="13821" y="10343"/>
                    <a:pt x="13934" y="10619"/>
                    <a:pt x="14047" y="10894"/>
                  </a:cubicBezTo>
                  <a:cubicBezTo>
                    <a:pt x="14103" y="11032"/>
                    <a:pt x="14162" y="11170"/>
                    <a:pt x="14216" y="11307"/>
                  </a:cubicBezTo>
                  <a:lnTo>
                    <a:pt x="14374" y="11723"/>
                  </a:lnTo>
                  <a:cubicBezTo>
                    <a:pt x="14477" y="11999"/>
                    <a:pt x="14581" y="12273"/>
                    <a:pt x="14678" y="12547"/>
                  </a:cubicBezTo>
                  <a:cubicBezTo>
                    <a:pt x="14771" y="12822"/>
                    <a:pt x="14859" y="13096"/>
                    <a:pt x="14944" y="13368"/>
                  </a:cubicBezTo>
                  <a:cubicBezTo>
                    <a:pt x="15230" y="14296"/>
                    <a:pt x="15473" y="15188"/>
                    <a:pt x="15680" y="16005"/>
                  </a:cubicBezTo>
                  <a:cubicBezTo>
                    <a:pt x="15707" y="16107"/>
                    <a:pt x="15733" y="16208"/>
                    <a:pt x="15757" y="16307"/>
                  </a:cubicBezTo>
                  <a:cubicBezTo>
                    <a:pt x="15781" y="16407"/>
                    <a:pt x="15805" y="16505"/>
                    <a:pt x="15826" y="16602"/>
                  </a:cubicBezTo>
                  <a:cubicBezTo>
                    <a:pt x="15872" y="16797"/>
                    <a:pt x="15916" y="16985"/>
                    <a:pt x="15959" y="17167"/>
                  </a:cubicBezTo>
                  <a:cubicBezTo>
                    <a:pt x="15981" y="17258"/>
                    <a:pt x="16002" y="17349"/>
                    <a:pt x="16024" y="17436"/>
                  </a:cubicBezTo>
                  <a:cubicBezTo>
                    <a:pt x="16045" y="17525"/>
                    <a:pt x="16067" y="17611"/>
                    <a:pt x="16083" y="17696"/>
                  </a:cubicBezTo>
                  <a:cubicBezTo>
                    <a:pt x="16119" y="17865"/>
                    <a:pt x="16154" y="18029"/>
                    <a:pt x="16187" y="18184"/>
                  </a:cubicBezTo>
                  <a:cubicBezTo>
                    <a:pt x="16223" y="18340"/>
                    <a:pt x="16255" y="18487"/>
                    <a:pt x="16286" y="18628"/>
                  </a:cubicBezTo>
                  <a:cubicBezTo>
                    <a:pt x="16316" y="18770"/>
                    <a:pt x="16348" y="18901"/>
                    <a:pt x="16373" y="19025"/>
                  </a:cubicBezTo>
                  <a:cubicBezTo>
                    <a:pt x="16423" y="19273"/>
                    <a:pt x="16471" y="19486"/>
                    <a:pt x="16514" y="19662"/>
                  </a:cubicBezTo>
                  <a:cubicBezTo>
                    <a:pt x="16523" y="19700"/>
                    <a:pt x="16533" y="19737"/>
                    <a:pt x="16540" y="19770"/>
                  </a:cubicBezTo>
                  <a:cubicBezTo>
                    <a:pt x="16488" y="19769"/>
                    <a:pt x="16432" y="19769"/>
                    <a:pt x="16370" y="19769"/>
                  </a:cubicBezTo>
                  <a:cubicBezTo>
                    <a:pt x="16288" y="19771"/>
                    <a:pt x="16196" y="19771"/>
                    <a:pt x="16096" y="19772"/>
                  </a:cubicBezTo>
                  <a:cubicBezTo>
                    <a:pt x="16046" y="19772"/>
                    <a:pt x="15996" y="19774"/>
                    <a:pt x="15942" y="19774"/>
                  </a:cubicBezTo>
                  <a:cubicBezTo>
                    <a:pt x="15889" y="19774"/>
                    <a:pt x="15835" y="19772"/>
                    <a:pt x="15779" y="19771"/>
                  </a:cubicBezTo>
                  <a:cubicBezTo>
                    <a:pt x="15556" y="19770"/>
                    <a:pt x="15315" y="19767"/>
                    <a:pt x="15062" y="19766"/>
                  </a:cubicBezTo>
                  <a:cubicBezTo>
                    <a:pt x="14999" y="19766"/>
                    <a:pt x="14936" y="19765"/>
                    <a:pt x="14871" y="19765"/>
                  </a:cubicBezTo>
                  <a:cubicBezTo>
                    <a:pt x="14807" y="19761"/>
                    <a:pt x="14744" y="19760"/>
                    <a:pt x="14680" y="19758"/>
                  </a:cubicBezTo>
                  <a:cubicBezTo>
                    <a:pt x="14551" y="19753"/>
                    <a:pt x="14420" y="19749"/>
                    <a:pt x="14291" y="19743"/>
                  </a:cubicBezTo>
                  <a:cubicBezTo>
                    <a:pt x="14032" y="19732"/>
                    <a:pt x="13774" y="19726"/>
                    <a:pt x="13533" y="19702"/>
                  </a:cubicBezTo>
                  <a:cubicBezTo>
                    <a:pt x="13291" y="19684"/>
                    <a:pt x="13061" y="19663"/>
                    <a:pt x="12859" y="19640"/>
                  </a:cubicBezTo>
                  <a:cubicBezTo>
                    <a:pt x="12655" y="19620"/>
                    <a:pt x="12479" y="19586"/>
                    <a:pt x="12339" y="19557"/>
                  </a:cubicBezTo>
                  <a:cubicBezTo>
                    <a:pt x="12178" y="19523"/>
                    <a:pt x="12019" y="19488"/>
                    <a:pt x="11863" y="19452"/>
                  </a:cubicBezTo>
                  <a:cubicBezTo>
                    <a:pt x="11786" y="19433"/>
                    <a:pt x="11707" y="19416"/>
                    <a:pt x="11631" y="19396"/>
                  </a:cubicBezTo>
                  <a:cubicBezTo>
                    <a:pt x="11555" y="19377"/>
                    <a:pt x="11480" y="19355"/>
                    <a:pt x="11405" y="19334"/>
                  </a:cubicBezTo>
                  <a:cubicBezTo>
                    <a:pt x="11104" y="19249"/>
                    <a:pt x="10813" y="19163"/>
                    <a:pt x="10530" y="19073"/>
                  </a:cubicBezTo>
                  <a:cubicBezTo>
                    <a:pt x="10250" y="18976"/>
                    <a:pt x="9980" y="18880"/>
                    <a:pt x="9717" y="18784"/>
                  </a:cubicBezTo>
                  <a:cubicBezTo>
                    <a:pt x="9650" y="18760"/>
                    <a:pt x="9585" y="18738"/>
                    <a:pt x="9521" y="18712"/>
                  </a:cubicBezTo>
                  <a:cubicBezTo>
                    <a:pt x="9457" y="18686"/>
                    <a:pt x="9395" y="18659"/>
                    <a:pt x="9331" y="18634"/>
                  </a:cubicBezTo>
                  <a:cubicBezTo>
                    <a:pt x="9204" y="18582"/>
                    <a:pt x="9081" y="18531"/>
                    <a:pt x="8960" y="18481"/>
                  </a:cubicBezTo>
                  <a:cubicBezTo>
                    <a:pt x="8837" y="18429"/>
                    <a:pt x="8718" y="18380"/>
                    <a:pt x="8600" y="18331"/>
                  </a:cubicBezTo>
                  <a:cubicBezTo>
                    <a:pt x="8482" y="18281"/>
                    <a:pt x="8367" y="18227"/>
                    <a:pt x="8253" y="18176"/>
                  </a:cubicBezTo>
                  <a:cubicBezTo>
                    <a:pt x="8026" y="18074"/>
                    <a:pt x="7806" y="17976"/>
                    <a:pt x="7592" y="17882"/>
                  </a:cubicBezTo>
                  <a:cubicBezTo>
                    <a:pt x="7380" y="17784"/>
                    <a:pt x="7174" y="17687"/>
                    <a:pt x="6974" y="17600"/>
                  </a:cubicBezTo>
                  <a:cubicBezTo>
                    <a:pt x="6775" y="17510"/>
                    <a:pt x="6578" y="17433"/>
                    <a:pt x="6392" y="17349"/>
                  </a:cubicBezTo>
                  <a:cubicBezTo>
                    <a:pt x="6221" y="17277"/>
                    <a:pt x="6056" y="17205"/>
                    <a:pt x="5895" y="17137"/>
                  </a:cubicBezTo>
                  <a:cubicBezTo>
                    <a:pt x="5735" y="17068"/>
                    <a:pt x="5578" y="17004"/>
                    <a:pt x="5429" y="16934"/>
                  </a:cubicBezTo>
                  <a:cubicBezTo>
                    <a:pt x="5131" y="16797"/>
                    <a:pt x="4852" y="16670"/>
                    <a:pt x="4588" y="16548"/>
                  </a:cubicBezTo>
                  <a:cubicBezTo>
                    <a:pt x="4072" y="16292"/>
                    <a:pt x="3618" y="16081"/>
                    <a:pt x="3237" y="15878"/>
                  </a:cubicBezTo>
                  <a:cubicBezTo>
                    <a:pt x="3046" y="15780"/>
                    <a:pt x="2866" y="15690"/>
                    <a:pt x="2702" y="15608"/>
                  </a:cubicBezTo>
                  <a:cubicBezTo>
                    <a:pt x="2538" y="15524"/>
                    <a:pt x="2388" y="15445"/>
                    <a:pt x="2251" y="15376"/>
                  </a:cubicBezTo>
                  <a:cubicBezTo>
                    <a:pt x="2112" y="15307"/>
                    <a:pt x="1986" y="15244"/>
                    <a:pt x="1870" y="15191"/>
                  </a:cubicBezTo>
                  <a:cubicBezTo>
                    <a:pt x="1752" y="15139"/>
                    <a:pt x="1647" y="15091"/>
                    <a:pt x="1553" y="15048"/>
                  </a:cubicBezTo>
                  <a:cubicBezTo>
                    <a:pt x="1426" y="14992"/>
                    <a:pt x="1316" y="14951"/>
                    <a:pt x="1220" y="14921"/>
                  </a:cubicBezTo>
                  <a:cubicBezTo>
                    <a:pt x="1325" y="14639"/>
                    <a:pt x="1448" y="14306"/>
                    <a:pt x="1581" y="13955"/>
                  </a:cubicBezTo>
                  <a:cubicBezTo>
                    <a:pt x="1603" y="13895"/>
                    <a:pt x="1626" y="13835"/>
                    <a:pt x="1649" y="13773"/>
                  </a:cubicBezTo>
                  <a:cubicBezTo>
                    <a:pt x="1673" y="13712"/>
                    <a:pt x="1696" y="13651"/>
                    <a:pt x="1720" y="13589"/>
                  </a:cubicBezTo>
                  <a:lnTo>
                    <a:pt x="1865" y="13218"/>
                  </a:lnTo>
                  <a:cubicBezTo>
                    <a:pt x="1962" y="12972"/>
                    <a:pt x="2058" y="12727"/>
                    <a:pt x="2155" y="12500"/>
                  </a:cubicBezTo>
                  <a:cubicBezTo>
                    <a:pt x="2349" y="12043"/>
                    <a:pt x="2528" y="11640"/>
                    <a:pt x="2673" y="11388"/>
                  </a:cubicBezTo>
                  <a:cubicBezTo>
                    <a:pt x="2757" y="11242"/>
                    <a:pt x="2839" y="11100"/>
                    <a:pt x="2922" y="10958"/>
                  </a:cubicBezTo>
                  <a:lnTo>
                    <a:pt x="3047" y="10749"/>
                  </a:lnTo>
                  <a:cubicBezTo>
                    <a:pt x="3090" y="10681"/>
                    <a:pt x="3132" y="10613"/>
                    <a:pt x="3175" y="10544"/>
                  </a:cubicBezTo>
                  <a:cubicBezTo>
                    <a:pt x="3345" y="10276"/>
                    <a:pt x="3514" y="10016"/>
                    <a:pt x="3683" y="9766"/>
                  </a:cubicBezTo>
                  <a:cubicBezTo>
                    <a:pt x="3855" y="9518"/>
                    <a:pt x="4026" y="9279"/>
                    <a:pt x="4192" y="9048"/>
                  </a:cubicBezTo>
                  <a:cubicBezTo>
                    <a:pt x="4276" y="8932"/>
                    <a:pt x="4360" y="8819"/>
                    <a:pt x="4445" y="8708"/>
                  </a:cubicBezTo>
                  <a:cubicBezTo>
                    <a:pt x="4529" y="8598"/>
                    <a:pt x="4611" y="8487"/>
                    <a:pt x="4693" y="8380"/>
                  </a:cubicBezTo>
                  <a:cubicBezTo>
                    <a:pt x="4775" y="8272"/>
                    <a:pt x="4856" y="8168"/>
                    <a:pt x="4937" y="8063"/>
                  </a:cubicBezTo>
                  <a:cubicBezTo>
                    <a:pt x="5015" y="7960"/>
                    <a:pt x="5098" y="7859"/>
                    <a:pt x="5176" y="7759"/>
                  </a:cubicBezTo>
                  <a:cubicBezTo>
                    <a:pt x="5335" y="7558"/>
                    <a:pt x="5487" y="7365"/>
                    <a:pt x="5633" y="7176"/>
                  </a:cubicBezTo>
                  <a:cubicBezTo>
                    <a:pt x="5781" y="6988"/>
                    <a:pt x="5925" y="6806"/>
                    <a:pt x="6060" y="6628"/>
                  </a:cubicBezTo>
                  <a:cubicBezTo>
                    <a:pt x="6196" y="6449"/>
                    <a:pt x="6322" y="6273"/>
                    <a:pt x="6446" y="6105"/>
                  </a:cubicBezTo>
                  <a:cubicBezTo>
                    <a:pt x="6556" y="5950"/>
                    <a:pt x="6664" y="5800"/>
                    <a:pt x="6768" y="5655"/>
                  </a:cubicBezTo>
                  <a:cubicBezTo>
                    <a:pt x="6872" y="5510"/>
                    <a:pt x="6972" y="5367"/>
                    <a:pt x="7074" y="5232"/>
                  </a:cubicBezTo>
                  <a:cubicBezTo>
                    <a:pt x="7274" y="4962"/>
                    <a:pt x="7461" y="4708"/>
                    <a:pt x="7636" y="4470"/>
                  </a:cubicBezTo>
                  <a:cubicBezTo>
                    <a:pt x="7995" y="3999"/>
                    <a:pt x="8300" y="3587"/>
                    <a:pt x="8571" y="3236"/>
                  </a:cubicBezTo>
                  <a:cubicBezTo>
                    <a:pt x="8705" y="3059"/>
                    <a:pt x="8829" y="2895"/>
                    <a:pt x="8941" y="2743"/>
                  </a:cubicBezTo>
                  <a:cubicBezTo>
                    <a:pt x="9056" y="2592"/>
                    <a:pt x="9160" y="2454"/>
                    <a:pt x="9253" y="2325"/>
                  </a:cubicBezTo>
                  <a:cubicBezTo>
                    <a:pt x="9347" y="2197"/>
                    <a:pt x="9430" y="2079"/>
                    <a:pt x="9504" y="1971"/>
                  </a:cubicBezTo>
                  <a:cubicBezTo>
                    <a:pt x="9542" y="1917"/>
                    <a:pt x="9575" y="1865"/>
                    <a:pt x="9609" y="1815"/>
                  </a:cubicBezTo>
                  <a:cubicBezTo>
                    <a:pt x="9643" y="1766"/>
                    <a:pt x="9672" y="1719"/>
                    <a:pt x="9702" y="1674"/>
                  </a:cubicBezTo>
                  <a:cubicBezTo>
                    <a:pt x="9859" y="1424"/>
                    <a:pt x="9948" y="1236"/>
                    <a:pt x="9982" y="1085"/>
                  </a:cubicBezTo>
                  <a:close/>
                  <a:moveTo>
                    <a:pt x="16630" y="20068"/>
                  </a:moveTo>
                  <a:cubicBezTo>
                    <a:pt x="16637" y="20091"/>
                    <a:pt x="16646" y="20110"/>
                    <a:pt x="16652" y="20127"/>
                  </a:cubicBezTo>
                  <a:cubicBezTo>
                    <a:pt x="16652" y="20143"/>
                    <a:pt x="16653" y="20159"/>
                    <a:pt x="16654" y="20174"/>
                  </a:cubicBezTo>
                  <a:cubicBezTo>
                    <a:pt x="16545" y="20152"/>
                    <a:pt x="16412" y="20145"/>
                    <a:pt x="16275" y="20127"/>
                  </a:cubicBezTo>
                  <a:cubicBezTo>
                    <a:pt x="16407" y="20116"/>
                    <a:pt x="16529" y="20098"/>
                    <a:pt x="16630" y="20068"/>
                  </a:cubicBezTo>
                  <a:close/>
                  <a:moveTo>
                    <a:pt x="10326" y="1"/>
                  </a:moveTo>
                  <a:cubicBezTo>
                    <a:pt x="10202" y="1"/>
                    <a:pt x="10081" y="56"/>
                    <a:pt x="9942" y="138"/>
                  </a:cubicBezTo>
                  <a:cubicBezTo>
                    <a:pt x="9846" y="194"/>
                    <a:pt x="9825" y="366"/>
                    <a:pt x="9868" y="631"/>
                  </a:cubicBezTo>
                  <a:cubicBezTo>
                    <a:pt x="9817" y="572"/>
                    <a:pt x="9755" y="515"/>
                    <a:pt x="9680" y="456"/>
                  </a:cubicBezTo>
                  <a:cubicBezTo>
                    <a:pt x="9647" y="430"/>
                    <a:pt x="9605" y="417"/>
                    <a:pt x="9555" y="417"/>
                  </a:cubicBezTo>
                  <a:cubicBezTo>
                    <a:pt x="9443" y="417"/>
                    <a:pt x="9289" y="481"/>
                    <a:pt x="9100" y="599"/>
                  </a:cubicBezTo>
                  <a:cubicBezTo>
                    <a:pt x="8963" y="685"/>
                    <a:pt x="8807" y="800"/>
                    <a:pt x="8637" y="943"/>
                  </a:cubicBezTo>
                  <a:cubicBezTo>
                    <a:pt x="8466" y="1085"/>
                    <a:pt x="8284" y="1256"/>
                    <a:pt x="8087" y="1449"/>
                  </a:cubicBezTo>
                  <a:cubicBezTo>
                    <a:pt x="7302" y="2222"/>
                    <a:pt x="6335" y="3387"/>
                    <a:pt x="5398" y="4751"/>
                  </a:cubicBezTo>
                  <a:cubicBezTo>
                    <a:pt x="5261" y="4951"/>
                    <a:pt x="5127" y="5156"/>
                    <a:pt x="4996" y="5366"/>
                  </a:cubicBezTo>
                  <a:cubicBezTo>
                    <a:pt x="4867" y="5576"/>
                    <a:pt x="4739" y="5793"/>
                    <a:pt x="4612" y="6011"/>
                  </a:cubicBezTo>
                  <a:cubicBezTo>
                    <a:pt x="4551" y="6122"/>
                    <a:pt x="4488" y="6230"/>
                    <a:pt x="4424" y="6342"/>
                  </a:cubicBezTo>
                  <a:cubicBezTo>
                    <a:pt x="4364" y="6454"/>
                    <a:pt x="4304" y="6567"/>
                    <a:pt x="4244" y="6677"/>
                  </a:cubicBezTo>
                  <a:cubicBezTo>
                    <a:pt x="4123" y="6902"/>
                    <a:pt x="4004" y="7128"/>
                    <a:pt x="3886" y="7356"/>
                  </a:cubicBezTo>
                  <a:cubicBezTo>
                    <a:pt x="3772" y="7584"/>
                    <a:pt x="3656" y="7813"/>
                    <a:pt x="3542" y="8040"/>
                  </a:cubicBezTo>
                  <a:cubicBezTo>
                    <a:pt x="3486" y="8154"/>
                    <a:pt x="3428" y="8267"/>
                    <a:pt x="3371" y="8382"/>
                  </a:cubicBezTo>
                  <a:cubicBezTo>
                    <a:pt x="3317" y="8496"/>
                    <a:pt x="3261" y="8609"/>
                    <a:pt x="3205" y="8723"/>
                  </a:cubicBezTo>
                  <a:cubicBezTo>
                    <a:pt x="3094" y="8948"/>
                    <a:pt x="2982" y="9173"/>
                    <a:pt x="2871" y="9393"/>
                  </a:cubicBezTo>
                  <a:cubicBezTo>
                    <a:pt x="2762" y="9614"/>
                    <a:pt x="2652" y="9833"/>
                    <a:pt x="2539" y="10047"/>
                  </a:cubicBezTo>
                  <a:cubicBezTo>
                    <a:pt x="1013" y="12974"/>
                    <a:pt x="0" y="15430"/>
                    <a:pt x="142" y="15497"/>
                  </a:cubicBezTo>
                  <a:cubicBezTo>
                    <a:pt x="218" y="15533"/>
                    <a:pt x="282" y="15550"/>
                    <a:pt x="339" y="15550"/>
                  </a:cubicBezTo>
                  <a:cubicBezTo>
                    <a:pt x="358" y="15550"/>
                    <a:pt x="377" y="15548"/>
                    <a:pt x="395" y="15544"/>
                  </a:cubicBezTo>
                  <a:cubicBezTo>
                    <a:pt x="437" y="15622"/>
                    <a:pt x="498" y="15711"/>
                    <a:pt x="582" y="15807"/>
                  </a:cubicBezTo>
                  <a:cubicBezTo>
                    <a:pt x="686" y="15930"/>
                    <a:pt x="822" y="16065"/>
                    <a:pt x="985" y="16211"/>
                  </a:cubicBezTo>
                  <a:cubicBezTo>
                    <a:pt x="1067" y="16286"/>
                    <a:pt x="1158" y="16358"/>
                    <a:pt x="1257" y="16435"/>
                  </a:cubicBezTo>
                  <a:cubicBezTo>
                    <a:pt x="1355" y="16511"/>
                    <a:pt x="1458" y="16589"/>
                    <a:pt x="1570" y="16670"/>
                  </a:cubicBezTo>
                  <a:cubicBezTo>
                    <a:pt x="1679" y="16750"/>
                    <a:pt x="1798" y="16833"/>
                    <a:pt x="1920" y="16918"/>
                  </a:cubicBezTo>
                  <a:cubicBezTo>
                    <a:pt x="2044" y="17001"/>
                    <a:pt x="2176" y="17083"/>
                    <a:pt x="2311" y="17167"/>
                  </a:cubicBezTo>
                  <a:cubicBezTo>
                    <a:pt x="2446" y="17252"/>
                    <a:pt x="2589" y="17338"/>
                    <a:pt x="2735" y="17425"/>
                  </a:cubicBezTo>
                  <a:cubicBezTo>
                    <a:pt x="2810" y="17468"/>
                    <a:pt x="2883" y="17514"/>
                    <a:pt x="2960" y="17556"/>
                  </a:cubicBezTo>
                  <a:cubicBezTo>
                    <a:pt x="3036" y="17597"/>
                    <a:pt x="3114" y="17639"/>
                    <a:pt x="3193" y="17682"/>
                  </a:cubicBezTo>
                  <a:cubicBezTo>
                    <a:pt x="3352" y="17767"/>
                    <a:pt x="3514" y="17853"/>
                    <a:pt x="3681" y="17938"/>
                  </a:cubicBezTo>
                  <a:cubicBezTo>
                    <a:pt x="3763" y="17981"/>
                    <a:pt x="3848" y="18026"/>
                    <a:pt x="3934" y="18067"/>
                  </a:cubicBezTo>
                  <a:cubicBezTo>
                    <a:pt x="4021" y="18107"/>
                    <a:pt x="4109" y="18149"/>
                    <a:pt x="4196" y="18190"/>
                  </a:cubicBezTo>
                  <a:cubicBezTo>
                    <a:pt x="4551" y="18352"/>
                    <a:pt x="4916" y="18523"/>
                    <a:pt x="5300" y="18671"/>
                  </a:cubicBezTo>
                  <a:cubicBezTo>
                    <a:pt x="5524" y="18761"/>
                    <a:pt x="5753" y="18847"/>
                    <a:pt x="5985" y="18929"/>
                  </a:cubicBezTo>
                  <a:cubicBezTo>
                    <a:pt x="6220" y="19006"/>
                    <a:pt x="6458" y="19079"/>
                    <a:pt x="6699" y="19151"/>
                  </a:cubicBezTo>
                  <a:cubicBezTo>
                    <a:pt x="6820" y="19186"/>
                    <a:pt x="6941" y="19222"/>
                    <a:pt x="7061" y="19256"/>
                  </a:cubicBezTo>
                  <a:cubicBezTo>
                    <a:pt x="7184" y="19287"/>
                    <a:pt x="7307" y="19318"/>
                    <a:pt x="7430" y="19348"/>
                  </a:cubicBezTo>
                  <a:cubicBezTo>
                    <a:pt x="7676" y="19409"/>
                    <a:pt x="7923" y="19469"/>
                    <a:pt x="8170" y="19525"/>
                  </a:cubicBezTo>
                  <a:cubicBezTo>
                    <a:pt x="8418" y="19577"/>
                    <a:pt x="8667" y="19627"/>
                    <a:pt x="8914" y="19679"/>
                  </a:cubicBezTo>
                  <a:cubicBezTo>
                    <a:pt x="9038" y="19702"/>
                    <a:pt x="9162" y="19729"/>
                    <a:pt x="9285" y="19754"/>
                  </a:cubicBezTo>
                  <a:cubicBezTo>
                    <a:pt x="9409" y="19777"/>
                    <a:pt x="9532" y="19798"/>
                    <a:pt x="9656" y="19821"/>
                  </a:cubicBezTo>
                  <a:cubicBezTo>
                    <a:pt x="9902" y="19867"/>
                    <a:pt x="10144" y="19912"/>
                    <a:pt x="10386" y="19958"/>
                  </a:cubicBezTo>
                  <a:cubicBezTo>
                    <a:pt x="10628" y="19998"/>
                    <a:pt x="10867" y="20041"/>
                    <a:pt x="11103" y="20087"/>
                  </a:cubicBezTo>
                  <a:cubicBezTo>
                    <a:pt x="11905" y="20238"/>
                    <a:pt x="12673" y="20354"/>
                    <a:pt x="13373" y="20443"/>
                  </a:cubicBezTo>
                  <a:cubicBezTo>
                    <a:pt x="13461" y="20454"/>
                    <a:pt x="13547" y="20465"/>
                    <a:pt x="13633" y="20476"/>
                  </a:cubicBezTo>
                  <a:cubicBezTo>
                    <a:pt x="13718" y="20484"/>
                    <a:pt x="13801" y="20494"/>
                    <a:pt x="13885" y="20502"/>
                  </a:cubicBezTo>
                  <a:cubicBezTo>
                    <a:pt x="14051" y="20518"/>
                    <a:pt x="14213" y="20534"/>
                    <a:pt x="14368" y="20550"/>
                  </a:cubicBezTo>
                  <a:cubicBezTo>
                    <a:pt x="14446" y="20559"/>
                    <a:pt x="14522" y="20565"/>
                    <a:pt x="14597" y="20571"/>
                  </a:cubicBezTo>
                  <a:cubicBezTo>
                    <a:pt x="14672" y="20578"/>
                    <a:pt x="14746" y="20586"/>
                    <a:pt x="14820" y="20591"/>
                  </a:cubicBezTo>
                  <a:cubicBezTo>
                    <a:pt x="14965" y="20599"/>
                    <a:pt x="15104" y="20608"/>
                    <a:pt x="15235" y="20615"/>
                  </a:cubicBezTo>
                  <a:cubicBezTo>
                    <a:pt x="15368" y="20623"/>
                    <a:pt x="15494" y="20631"/>
                    <a:pt x="15614" y="20636"/>
                  </a:cubicBezTo>
                  <a:cubicBezTo>
                    <a:pt x="15734" y="20641"/>
                    <a:pt x="15847" y="20648"/>
                    <a:pt x="15953" y="20648"/>
                  </a:cubicBezTo>
                  <a:cubicBezTo>
                    <a:pt x="16036" y="20649"/>
                    <a:pt x="16115" y="20650"/>
                    <a:pt x="16189" y="20650"/>
                  </a:cubicBezTo>
                  <a:cubicBezTo>
                    <a:pt x="16302" y="20650"/>
                    <a:pt x="16405" y="20648"/>
                    <a:pt x="16495" y="20646"/>
                  </a:cubicBezTo>
                  <a:cubicBezTo>
                    <a:pt x="16706" y="20639"/>
                    <a:pt x="16851" y="20625"/>
                    <a:pt x="16918" y="20604"/>
                  </a:cubicBezTo>
                  <a:cubicBezTo>
                    <a:pt x="16927" y="20614"/>
                    <a:pt x="16938" y="20624"/>
                    <a:pt x="16949" y="20635"/>
                  </a:cubicBezTo>
                  <a:cubicBezTo>
                    <a:pt x="17001" y="20687"/>
                    <a:pt x="17075" y="20712"/>
                    <a:pt x="17168" y="20712"/>
                  </a:cubicBezTo>
                  <a:cubicBezTo>
                    <a:pt x="17757" y="20712"/>
                    <a:pt x="19102" y="19712"/>
                    <a:pt x="20484" y="18327"/>
                  </a:cubicBezTo>
                  <a:cubicBezTo>
                    <a:pt x="21421" y="17391"/>
                    <a:pt x="22228" y="16122"/>
                    <a:pt x="23098" y="15116"/>
                  </a:cubicBezTo>
                  <a:cubicBezTo>
                    <a:pt x="24590" y="13401"/>
                    <a:pt x="25795" y="12016"/>
                    <a:pt x="25677" y="11900"/>
                  </a:cubicBezTo>
                  <a:cubicBezTo>
                    <a:pt x="25567" y="11791"/>
                    <a:pt x="25481" y="11749"/>
                    <a:pt x="25406" y="11749"/>
                  </a:cubicBezTo>
                  <a:cubicBezTo>
                    <a:pt x="25345" y="11749"/>
                    <a:pt x="25291" y="11777"/>
                    <a:pt x="25238" y="11820"/>
                  </a:cubicBezTo>
                  <a:cubicBezTo>
                    <a:pt x="25242" y="11750"/>
                    <a:pt x="25216" y="11677"/>
                    <a:pt x="25173" y="11600"/>
                  </a:cubicBezTo>
                  <a:cubicBezTo>
                    <a:pt x="25168" y="11535"/>
                    <a:pt x="25145" y="11477"/>
                    <a:pt x="25097" y="11429"/>
                  </a:cubicBezTo>
                  <a:cubicBezTo>
                    <a:pt x="25094" y="11426"/>
                    <a:pt x="25091" y="11425"/>
                    <a:pt x="25087" y="11425"/>
                  </a:cubicBezTo>
                  <a:cubicBezTo>
                    <a:pt x="25081" y="11425"/>
                    <a:pt x="25073" y="11428"/>
                    <a:pt x="25063" y="11434"/>
                  </a:cubicBezTo>
                  <a:cubicBezTo>
                    <a:pt x="25012" y="11364"/>
                    <a:pt x="24955" y="11290"/>
                    <a:pt x="24899" y="11212"/>
                  </a:cubicBezTo>
                  <a:lnTo>
                    <a:pt x="24899" y="11212"/>
                  </a:lnTo>
                  <a:cubicBezTo>
                    <a:pt x="25121" y="11421"/>
                    <a:pt x="25334" y="11569"/>
                    <a:pt x="25489" y="11569"/>
                  </a:cubicBezTo>
                  <a:cubicBezTo>
                    <a:pt x="25532" y="11569"/>
                    <a:pt x="25570" y="11558"/>
                    <a:pt x="25603" y="11534"/>
                  </a:cubicBezTo>
                  <a:cubicBezTo>
                    <a:pt x="25633" y="11512"/>
                    <a:pt x="25484" y="11327"/>
                    <a:pt x="25231" y="11046"/>
                  </a:cubicBezTo>
                  <a:cubicBezTo>
                    <a:pt x="25168" y="10976"/>
                    <a:pt x="25098" y="10899"/>
                    <a:pt x="25025" y="10818"/>
                  </a:cubicBezTo>
                  <a:cubicBezTo>
                    <a:pt x="24987" y="10779"/>
                    <a:pt x="24947" y="10737"/>
                    <a:pt x="24909" y="10694"/>
                  </a:cubicBezTo>
                  <a:cubicBezTo>
                    <a:pt x="24867" y="10652"/>
                    <a:pt x="24826" y="10609"/>
                    <a:pt x="24781" y="10566"/>
                  </a:cubicBezTo>
                  <a:cubicBezTo>
                    <a:pt x="24607" y="10393"/>
                    <a:pt x="24418" y="10204"/>
                    <a:pt x="24220" y="10010"/>
                  </a:cubicBezTo>
                  <a:cubicBezTo>
                    <a:pt x="24171" y="9960"/>
                    <a:pt x="24120" y="9911"/>
                    <a:pt x="24071" y="9861"/>
                  </a:cubicBezTo>
                  <a:cubicBezTo>
                    <a:pt x="24020" y="9813"/>
                    <a:pt x="23968" y="9765"/>
                    <a:pt x="23915" y="9716"/>
                  </a:cubicBezTo>
                  <a:cubicBezTo>
                    <a:pt x="23812" y="9620"/>
                    <a:pt x="23707" y="9523"/>
                    <a:pt x="23603" y="9426"/>
                  </a:cubicBezTo>
                  <a:cubicBezTo>
                    <a:pt x="23394" y="9234"/>
                    <a:pt x="23192" y="9038"/>
                    <a:pt x="22991" y="8863"/>
                  </a:cubicBezTo>
                  <a:cubicBezTo>
                    <a:pt x="22793" y="8686"/>
                    <a:pt x="22607" y="8518"/>
                    <a:pt x="22446" y="8367"/>
                  </a:cubicBezTo>
                  <a:cubicBezTo>
                    <a:pt x="22406" y="8329"/>
                    <a:pt x="22367" y="8292"/>
                    <a:pt x="22330" y="8255"/>
                  </a:cubicBezTo>
                  <a:cubicBezTo>
                    <a:pt x="22292" y="8219"/>
                    <a:pt x="22254" y="8187"/>
                    <a:pt x="22219" y="8153"/>
                  </a:cubicBezTo>
                  <a:cubicBezTo>
                    <a:pt x="22149" y="8088"/>
                    <a:pt x="22085" y="8026"/>
                    <a:pt x="22031" y="7972"/>
                  </a:cubicBezTo>
                  <a:cubicBezTo>
                    <a:pt x="21905" y="7846"/>
                    <a:pt x="21782" y="7719"/>
                    <a:pt x="21660" y="7594"/>
                  </a:cubicBezTo>
                  <a:cubicBezTo>
                    <a:pt x="21600" y="7530"/>
                    <a:pt x="21541" y="7467"/>
                    <a:pt x="21481" y="7406"/>
                  </a:cubicBezTo>
                  <a:lnTo>
                    <a:pt x="21299" y="7224"/>
                  </a:lnTo>
                  <a:cubicBezTo>
                    <a:pt x="21059" y="6983"/>
                    <a:pt x="20831" y="6745"/>
                    <a:pt x="20606" y="6512"/>
                  </a:cubicBezTo>
                  <a:cubicBezTo>
                    <a:pt x="20377" y="6285"/>
                    <a:pt x="20156" y="6063"/>
                    <a:pt x="19943" y="5843"/>
                  </a:cubicBezTo>
                  <a:cubicBezTo>
                    <a:pt x="19889" y="5787"/>
                    <a:pt x="19837" y="5732"/>
                    <a:pt x="19784" y="5679"/>
                  </a:cubicBezTo>
                  <a:lnTo>
                    <a:pt x="19622" y="5522"/>
                  </a:lnTo>
                  <a:cubicBezTo>
                    <a:pt x="19516" y="5418"/>
                    <a:pt x="19410" y="5316"/>
                    <a:pt x="19307" y="5214"/>
                  </a:cubicBezTo>
                  <a:cubicBezTo>
                    <a:pt x="19204" y="5112"/>
                    <a:pt x="19101" y="5011"/>
                    <a:pt x="19000" y="4913"/>
                  </a:cubicBezTo>
                  <a:cubicBezTo>
                    <a:pt x="18951" y="4862"/>
                    <a:pt x="18898" y="4817"/>
                    <a:pt x="18848" y="4769"/>
                  </a:cubicBezTo>
                  <a:cubicBezTo>
                    <a:pt x="18796" y="4722"/>
                    <a:pt x="18746" y="4676"/>
                    <a:pt x="18695" y="4629"/>
                  </a:cubicBezTo>
                  <a:cubicBezTo>
                    <a:pt x="18495" y="4443"/>
                    <a:pt x="18298" y="4262"/>
                    <a:pt x="18107" y="4088"/>
                  </a:cubicBezTo>
                  <a:cubicBezTo>
                    <a:pt x="17911" y="3920"/>
                    <a:pt x="17718" y="3761"/>
                    <a:pt x="17529" y="3607"/>
                  </a:cubicBezTo>
                  <a:cubicBezTo>
                    <a:pt x="17435" y="3530"/>
                    <a:pt x="17341" y="3457"/>
                    <a:pt x="17248" y="3384"/>
                  </a:cubicBezTo>
                  <a:cubicBezTo>
                    <a:pt x="17201" y="3347"/>
                    <a:pt x="17157" y="3312"/>
                    <a:pt x="17109" y="3277"/>
                  </a:cubicBezTo>
                  <a:cubicBezTo>
                    <a:pt x="17061" y="3244"/>
                    <a:pt x="17014" y="3211"/>
                    <a:pt x="16968" y="3178"/>
                  </a:cubicBezTo>
                  <a:cubicBezTo>
                    <a:pt x="16798" y="3060"/>
                    <a:pt x="16635" y="2946"/>
                    <a:pt x="16475" y="2835"/>
                  </a:cubicBezTo>
                  <a:cubicBezTo>
                    <a:pt x="16315" y="2724"/>
                    <a:pt x="16162" y="2613"/>
                    <a:pt x="16008" y="2517"/>
                  </a:cubicBezTo>
                  <a:cubicBezTo>
                    <a:pt x="15700" y="2318"/>
                    <a:pt x="15413" y="2131"/>
                    <a:pt x="15143" y="1956"/>
                  </a:cubicBezTo>
                  <a:cubicBezTo>
                    <a:pt x="14591" y="1627"/>
                    <a:pt x="14116" y="1333"/>
                    <a:pt x="13687" y="1111"/>
                  </a:cubicBezTo>
                  <a:cubicBezTo>
                    <a:pt x="13475" y="994"/>
                    <a:pt x="13278" y="890"/>
                    <a:pt x="13095" y="795"/>
                  </a:cubicBezTo>
                  <a:cubicBezTo>
                    <a:pt x="12911" y="702"/>
                    <a:pt x="12739" y="624"/>
                    <a:pt x="12582" y="551"/>
                  </a:cubicBezTo>
                  <a:cubicBezTo>
                    <a:pt x="12425" y="478"/>
                    <a:pt x="12281" y="414"/>
                    <a:pt x="12150" y="359"/>
                  </a:cubicBezTo>
                  <a:cubicBezTo>
                    <a:pt x="12083" y="331"/>
                    <a:pt x="12021" y="305"/>
                    <a:pt x="11962" y="280"/>
                  </a:cubicBezTo>
                  <a:cubicBezTo>
                    <a:pt x="11901" y="258"/>
                    <a:pt x="11844" y="239"/>
                    <a:pt x="11788" y="220"/>
                  </a:cubicBezTo>
                  <a:cubicBezTo>
                    <a:pt x="11485" y="118"/>
                    <a:pt x="11265" y="72"/>
                    <a:pt x="11100" y="72"/>
                  </a:cubicBezTo>
                  <a:cubicBezTo>
                    <a:pt x="10933" y="72"/>
                    <a:pt x="10823" y="120"/>
                    <a:pt x="10739" y="205"/>
                  </a:cubicBezTo>
                  <a:cubicBezTo>
                    <a:pt x="10582" y="59"/>
                    <a:pt x="10452" y="1"/>
                    <a:pt x="10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4"/>
            <p:cNvSpPr/>
            <p:nvPr/>
          </p:nvSpPr>
          <p:spPr>
            <a:xfrm>
              <a:off x="2871900" y="2409850"/>
              <a:ext cx="14325" cy="70350"/>
            </a:xfrm>
            <a:custGeom>
              <a:avLst/>
              <a:gdLst/>
              <a:ahLst/>
              <a:cxnLst/>
              <a:rect l="l" t="t" r="r" b="b"/>
              <a:pathLst>
                <a:path w="573" h="2814" extrusionOk="0">
                  <a:moveTo>
                    <a:pt x="266" y="1"/>
                  </a:moveTo>
                  <a:cubicBezTo>
                    <a:pt x="266" y="1"/>
                    <a:pt x="266" y="1"/>
                    <a:pt x="266" y="1"/>
                  </a:cubicBezTo>
                  <a:cubicBezTo>
                    <a:pt x="137" y="4"/>
                    <a:pt x="159" y="59"/>
                    <a:pt x="157" y="121"/>
                  </a:cubicBezTo>
                  <a:cubicBezTo>
                    <a:pt x="136" y="65"/>
                    <a:pt x="102" y="22"/>
                    <a:pt x="47" y="22"/>
                  </a:cubicBezTo>
                  <a:cubicBezTo>
                    <a:pt x="46" y="22"/>
                    <a:pt x="46" y="22"/>
                    <a:pt x="45" y="22"/>
                  </a:cubicBezTo>
                  <a:cubicBezTo>
                    <a:pt x="1" y="24"/>
                    <a:pt x="179" y="579"/>
                    <a:pt x="181" y="762"/>
                  </a:cubicBezTo>
                  <a:cubicBezTo>
                    <a:pt x="190" y="1187"/>
                    <a:pt x="79" y="1525"/>
                    <a:pt x="73" y="1792"/>
                  </a:cubicBezTo>
                  <a:cubicBezTo>
                    <a:pt x="51" y="2727"/>
                    <a:pt x="45" y="2813"/>
                    <a:pt x="292" y="2813"/>
                  </a:cubicBezTo>
                  <a:cubicBezTo>
                    <a:pt x="301" y="2813"/>
                    <a:pt x="310" y="2813"/>
                    <a:pt x="320" y="2813"/>
                  </a:cubicBezTo>
                  <a:cubicBezTo>
                    <a:pt x="482" y="2810"/>
                    <a:pt x="572" y="2383"/>
                    <a:pt x="563" y="1868"/>
                  </a:cubicBezTo>
                  <a:cubicBezTo>
                    <a:pt x="557" y="1566"/>
                    <a:pt x="453" y="1234"/>
                    <a:pt x="420" y="932"/>
                  </a:cubicBezTo>
                  <a:cubicBezTo>
                    <a:pt x="362" y="417"/>
                    <a:pt x="316"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4"/>
            <p:cNvSpPr/>
            <p:nvPr/>
          </p:nvSpPr>
          <p:spPr>
            <a:xfrm>
              <a:off x="2872775" y="2264350"/>
              <a:ext cx="13575" cy="129075"/>
            </a:xfrm>
            <a:custGeom>
              <a:avLst/>
              <a:gdLst/>
              <a:ahLst/>
              <a:cxnLst/>
              <a:rect l="l" t="t" r="r" b="b"/>
              <a:pathLst>
                <a:path w="543" h="5163" extrusionOk="0">
                  <a:moveTo>
                    <a:pt x="289" y="0"/>
                  </a:moveTo>
                  <a:cubicBezTo>
                    <a:pt x="160" y="0"/>
                    <a:pt x="180" y="100"/>
                    <a:pt x="176" y="215"/>
                  </a:cubicBezTo>
                  <a:cubicBezTo>
                    <a:pt x="157" y="110"/>
                    <a:pt x="123" y="30"/>
                    <a:pt x="66" y="30"/>
                  </a:cubicBezTo>
                  <a:cubicBezTo>
                    <a:pt x="22" y="30"/>
                    <a:pt x="187" y="1055"/>
                    <a:pt x="186" y="1394"/>
                  </a:cubicBezTo>
                  <a:cubicBezTo>
                    <a:pt x="184" y="2172"/>
                    <a:pt x="65" y="2790"/>
                    <a:pt x="53" y="3280"/>
                  </a:cubicBezTo>
                  <a:cubicBezTo>
                    <a:pt x="9" y="5056"/>
                    <a:pt x="0" y="5160"/>
                    <a:pt x="275" y="5162"/>
                  </a:cubicBezTo>
                  <a:cubicBezTo>
                    <a:pt x="438" y="5162"/>
                    <a:pt x="538" y="4381"/>
                    <a:pt x="542" y="3436"/>
                  </a:cubicBezTo>
                  <a:cubicBezTo>
                    <a:pt x="543" y="2883"/>
                    <a:pt x="446" y="2268"/>
                    <a:pt x="419" y="1715"/>
                  </a:cubicBezTo>
                  <a:cubicBezTo>
                    <a:pt x="375" y="765"/>
                    <a:pt x="339" y="0"/>
                    <a:pt x="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4"/>
            <p:cNvSpPr/>
            <p:nvPr/>
          </p:nvSpPr>
          <p:spPr>
            <a:xfrm>
              <a:off x="2666275" y="2520025"/>
              <a:ext cx="101850" cy="43925"/>
            </a:xfrm>
            <a:custGeom>
              <a:avLst/>
              <a:gdLst/>
              <a:ahLst/>
              <a:cxnLst/>
              <a:rect l="l" t="t" r="r" b="b"/>
              <a:pathLst>
                <a:path w="4074" h="1757" extrusionOk="0">
                  <a:moveTo>
                    <a:pt x="3947" y="1"/>
                  </a:moveTo>
                  <a:cubicBezTo>
                    <a:pt x="3875" y="1"/>
                    <a:pt x="3199" y="419"/>
                    <a:pt x="2951" y="513"/>
                  </a:cubicBezTo>
                  <a:cubicBezTo>
                    <a:pt x="2353" y="737"/>
                    <a:pt x="1839" y="806"/>
                    <a:pt x="1459" y="937"/>
                  </a:cubicBezTo>
                  <a:cubicBezTo>
                    <a:pt x="82" y="1411"/>
                    <a:pt x="0" y="1435"/>
                    <a:pt x="97" y="1692"/>
                  </a:cubicBezTo>
                  <a:cubicBezTo>
                    <a:pt x="114" y="1736"/>
                    <a:pt x="178" y="1756"/>
                    <a:pt x="279" y="1756"/>
                  </a:cubicBezTo>
                  <a:cubicBezTo>
                    <a:pt x="528" y="1756"/>
                    <a:pt x="997" y="1633"/>
                    <a:pt x="1514" y="1440"/>
                  </a:cubicBezTo>
                  <a:cubicBezTo>
                    <a:pt x="1938" y="1280"/>
                    <a:pt x="2374" y="1011"/>
                    <a:pt x="2790" y="825"/>
                  </a:cubicBezTo>
                  <a:cubicBezTo>
                    <a:pt x="3500" y="507"/>
                    <a:pt x="4074" y="253"/>
                    <a:pt x="4056" y="205"/>
                  </a:cubicBezTo>
                  <a:cubicBezTo>
                    <a:pt x="4033" y="144"/>
                    <a:pt x="4004" y="125"/>
                    <a:pt x="3969" y="125"/>
                  </a:cubicBezTo>
                  <a:cubicBezTo>
                    <a:pt x="3935" y="125"/>
                    <a:pt x="3895" y="145"/>
                    <a:pt x="3850" y="159"/>
                  </a:cubicBezTo>
                  <a:cubicBezTo>
                    <a:pt x="3925" y="111"/>
                    <a:pt x="3973" y="56"/>
                    <a:pt x="3952" y="3"/>
                  </a:cubicBezTo>
                  <a:cubicBezTo>
                    <a:pt x="3952" y="2"/>
                    <a:pt x="3950" y="1"/>
                    <a:pt x="3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4"/>
            <p:cNvSpPr/>
            <p:nvPr/>
          </p:nvSpPr>
          <p:spPr>
            <a:xfrm>
              <a:off x="2789275" y="2481400"/>
              <a:ext cx="60575" cy="34150"/>
            </a:xfrm>
            <a:custGeom>
              <a:avLst/>
              <a:gdLst/>
              <a:ahLst/>
              <a:cxnLst/>
              <a:rect l="l" t="t" r="r" b="b"/>
              <a:pathLst>
                <a:path w="2423" h="1366" extrusionOk="0">
                  <a:moveTo>
                    <a:pt x="2281" y="0"/>
                  </a:moveTo>
                  <a:cubicBezTo>
                    <a:pt x="2234" y="0"/>
                    <a:pt x="1871" y="336"/>
                    <a:pt x="1725" y="403"/>
                  </a:cubicBezTo>
                  <a:cubicBezTo>
                    <a:pt x="1370" y="568"/>
                    <a:pt x="1040" y="591"/>
                    <a:pt x="811" y="684"/>
                  </a:cubicBezTo>
                  <a:cubicBezTo>
                    <a:pt x="398" y="851"/>
                    <a:pt x="179" y="941"/>
                    <a:pt x="76" y="1021"/>
                  </a:cubicBezTo>
                  <a:cubicBezTo>
                    <a:pt x="25" y="1060"/>
                    <a:pt x="1" y="1097"/>
                    <a:pt x="1" y="1140"/>
                  </a:cubicBezTo>
                  <a:cubicBezTo>
                    <a:pt x="0" y="1182"/>
                    <a:pt x="21" y="1229"/>
                    <a:pt x="52" y="1290"/>
                  </a:cubicBezTo>
                  <a:cubicBezTo>
                    <a:pt x="79" y="1342"/>
                    <a:pt x="143" y="1365"/>
                    <a:pt x="235" y="1365"/>
                  </a:cubicBezTo>
                  <a:cubicBezTo>
                    <a:pt x="273" y="1365"/>
                    <a:pt x="316" y="1361"/>
                    <a:pt x="363" y="1354"/>
                  </a:cubicBezTo>
                  <a:cubicBezTo>
                    <a:pt x="525" y="1328"/>
                    <a:pt x="730" y="1259"/>
                    <a:pt x="946" y="1159"/>
                  </a:cubicBezTo>
                  <a:cubicBezTo>
                    <a:pt x="1198" y="1042"/>
                    <a:pt x="1438" y="824"/>
                    <a:pt x="1677" y="682"/>
                  </a:cubicBezTo>
                  <a:cubicBezTo>
                    <a:pt x="2090" y="440"/>
                    <a:pt x="2423" y="241"/>
                    <a:pt x="2399" y="194"/>
                  </a:cubicBezTo>
                  <a:cubicBezTo>
                    <a:pt x="2369" y="134"/>
                    <a:pt x="2344" y="117"/>
                    <a:pt x="2321" y="117"/>
                  </a:cubicBezTo>
                  <a:cubicBezTo>
                    <a:pt x="2299" y="117"/>
                    <a:pt x="2279" y="131"/>
                    <a:pt x="2254" y="141"/>
                  </a:cubicBezTo>
                  <a:cubicBezTo>
                    <a:pt x="2293" y="101"/>
                    <a:pt x="2312" y="54"/>
                    <a:pt x="2286" y="4"/>
                  </a:cubicBezTo>
                  <a:cubicBezTo>
                    <a:pt x="2286" y="1"/>
                    <a:pt x="2284" y="0"/>
                    <a:pt x="2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4"/>
            <p:cNvSpPr/>
            <p:nvPr/>
          </p:nvSpPr>
          <p:spPr>
            <a:xfrm>
              <a:off x="3025950" y="2458900"/>
              <a:ext cx="80075" cy="13725"/>
            </a:xfrm>
            <a:custGeom>
              <a:avLst/>
              <a:gdLst/>
              <a:ahLst/>
              <a:cxnLst/>
              <a:rect l="l" t="t" r="r" b="b"/>
              <a:pathLst>
                <a:path w="3203" h="549" extrusionOk="0">
                  <a:moveTo>
                    <a:pt x="314" y="1"/>
                  </a:moveTo>
                  <a:cubicBezTo>
                    <a:pt x="45" y="1"/>
                    <a:pt x="17" y="62"/>
                    <a:pt x="8" y="229"/>
                  </a:cubicBezTo>
                  <a:cubicBezTo>
                    <a:pt x="1" y="391"/>
                    <a:pt x="477" y="515"/>
                    <a:pt x="1061" y="546"/>
                  </a:cubicBezTo>
                  <a:cubicBezTo>
                    <a:pt x="1098" y="548"/>
                    <a:pt x="1136" y="549"/>
                    <a:pt x="1174" y="549"/>
                  </a:cubicBezTo>
                  <a:cubicBezTo>
                    <a:pt x="1487" y="549"/>
                    <a:pt x="1825" y="486"/>
                    <a:pt x="2131" y="476"/>
                  </a:cubicBezTo>
                  <a:cubicBezTo>
                    <a:pt x="2720" y="459"/>
                    <a:pt x="3193" y="447"/>
                    <a:pt x="3197" y="397"/>
                  </a:cubicBezTo>
                  <a:cubicBezTo>
                    <a:pt x="3203" y="268"/>
                    <a:pt x="3140" y="286"/>
                    <a:pt x="3069" y="277"/>
                  </a:cubicBezTo>
                  <a:cubicBezTo>
                    <a:pt x="3134" y="261"/>
                    <a:pt x="3186" y="230"/>
                    <a:pt x="3188" y="174"/>
                  </a:cubicBezTo>
                  <a:cubicBezTo>
                    <a:pt x="3188" y="168"/>
                    <a:pt x="3176" y="165"/>
                    <a:pt x="3153" y="165"/>
                  </a:cubicBezTo>
                  <a:cubicBezTo>
                    <a:pt x="3024" y="165"/>
                    <a:pt x="2563" y="254"/>
                    <a:pt x="2366" y="254"/>
                  </a:cubicBezTo>
                  <a:cubicBezTo>
                    <a:pt x="2357" y="254"/>
                    <a:pt x="2348" y="254"/>
                    <a:pt x="2340" y="254"/>
                  </a:cubicBezTo>
                  <a:cubicBezTo>
                    <a:pt x="1860" y="228"/>
                    <a:pt x="1484" y="90"/>
                    <a:pt x="1182" y="64"/>
                  </a:cubicBezTo>
                  <a:cubicBezTo>
                    <a:pt x="756" y="25"/>
                    <a:pt x="486"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4"/>
            <p:cNvSpPr/>
            <p:nvPr/>
          </p:nvSpPr>
          <p:spPr>
            <a:xfrm>
              <a:off x="3136300" y="2461700"/>
              <a:ext cx="72800" cy="18875"/>
            </a:xfrm>
            <a:custGeom>
              <a:avLst/>
              <a:gdLst/>
              <a:ahLst/>
              <a:cxnLst/>
              <a:rect l="l" t="t" r="r" b="b"/>
              <a:pathLst>
                <a:path w="2912" h="755" extrusionOk="0">
                  <a:moveTo>
                    <a:pt x="230" y="1"/>
                  </a:moveTo>
                  <a:cubicBezTo>
                    <a:pt x="83" y="1"/>
                    <a:pt x="56" y="64"/>
                    <a:pt x="30" y="201"/>
                  </a:cubicBezTo>
                  <a:cubicBezTo>
                    <a:pt x="1" y="360"/>
                    <a:pt x="414" y="537"/>
                    <a:pt x="937" y="636"/>
                  </a:cubicBezTo>
                  <a:cubicBezTo>
                    <a:pt x="1244" y="693"/>
                    <a:pt x="1601" y="659"/>
                    <a:pt x="1913" y="690"/>
                  </a:cubicBezTo>
                  <a:cubicBezTo>
                    <a:pt x="2277" y="724"/>
                    <a:pt x="2594" y="755"/>
                    <a:pt x="2760" y="755"/>
                  </a:cubicBezTo>
                  <a:cubicBezTo>
                    <a:pt x="2837" y="755"/>
                    <a:pt x="2882" y="748"/>
                    <a:pt x="2885" y="732"/>
                  </a:cubicBezTo>
                  <a:cubicBezTo>
                    <a:pt x="2909" y="606"/>
                    <a:pt x="2849" y="615"/>
                    <a:pt x="2786" y="599"/>
                  </a:cubicBezTo>
                  <a:cubicBezTo>
                    <a:pt x="2847" y="591"/>
                    <a:pt x="2898" y="566"/>
                    <a:pt x="2909" y="510"/>
                  </a:cubicBezTo>
                  <a:cubicBezTo>
                    <a:pt x="2911" y="498"/>
                    <a:pt x="2862" y="494"/>
                    <a:pt x="2786" y="494"/>
                  </a:cubicBezTo>
                  <a:cubicBezTo>
                    <a:pt x="2667" y="494"/>
                    <a:pt x="2483" y="503"/>
                    <a:pt x="2332" y="503"/>
                  </a:cubicBezTo>
                  <a:cubicBezTo>
                    <a:pt x="2251" y="503"/>
                    <a:pt x="2179" y="500"/>
                    <a:pt x="2133" y="492"/>
                  </a:cubicBezTo>
                  <a:cubicBezTo>
                    <a:pt x="1701" y="411"/>
                    <a:pt x="1382" y="233"/>
                    <a:pt x="1113" y="171"/>
                  </a:cubicBezTo>
                  <a:cubicBezTo>
                    <a:pt x="631" y="61"/>
                    <a:pt x="3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 name="Google Shape;544;p24"/>
          <p:cNvGrpSpPr/>
          <p:nvPr/>
        </p:nvGrpSpPr>
        <p:grpSpPr>
          <a:xfrm>
            <a:off x="390777" y="4315778"/>
            <a:ext cx="644906" cy="576426"/>
            <a:chOff x="2642600" y="3279825"/>
            <a:chExt cx="545975" cy="488000"/>
          </a:xfrm>
        </p:grpSpPr>
        <p:sp>
          <p:nvSpPr>
            <p:cNvPr id="545" name="Google Shape;545;p24"/>
            <p:cNvSpPr/>
            <p:nvPr/>
          </p:nvSpPr>
          <p:spPr>
            <a:xfrm>
              <a:off x="2642600" y="3279825"/>
              <a:ext cx="545975" cy="488000"/>
            </a:xfrm>
            <a:custGeom>
              <a:avLst/>
              <a:gdLst/>
              <a:ahLst/>
              <a:cxnLst/>
              <a:rect l="l" t="t" r="r" b="b"/>
              <a:pathLst>
                <a:path w="21839" h="19520" extrusionOk="0">
                  <a:moveTo>
                    <a:pt x="10563" y="18517"/>
                  </a:moveTo>
                  <a:lnTo>
                    <a:pt x="10563" y="18517"/>
                  </a:lnTo>
                  <a:cubicBezTo>
                    <a:pt x="10653" y="18543"/>
                    <a:pt x="10739" y="18558"/>
                    <a:pt x="10814" y="18558"/>
                  </a:cubicBezTo>
                  <a:cubicBezTo>
                    <a:pt x="10839" y="18558"/>
                    <a:pt x="10863" y="18556"/>
                    <a:pt x="10885" y="18553"/>
                  </a:cubicBezTo>
                  <a:lnTo>
                    <a:pt x="10885" y="18553"/>
                  </a:lnTo>
                  <a:cubicBezTo>
                    <a:pt x="10873" y="18622"/>
                    <a:pt x="10866" y="18683"/>
                    <a:pt x="10864" y="18737"/>
                  </a:cubicBezTo>
                  <a:cubicBezTo>
                    <a:pt x="10816" y="18644"/>
                    <a:pt x="10689" y="18593"/>
                    <a:pt x="10563" y="18517"/>
                  </a:cubicBezTo>
                  <a:close/>
                  <a:moveTo>
                    <a:pt x="12580" y="0"/>
                  </a:moveTo>
                  <a:cubicBezTo>
                    <a:pt x="12391" y="0"/>
                    <a:pt x="11507" y="406"/>
                    <a:pt x="11187" y="419"/>
                  </a:cubicBezTo>
                  <a:cubicBezTo>
                    <a:pt x="11145" y="421"/>
                    <a:pt x="11104" y="422"/>
                    <a:pt x="11063" y="422"/>
                  </a:cubicBezTo>
                  <a:cubicBezTo>
                    <a:pt x="10295" y="422"/>
                    <a:pt x="9670" y="149"/>
                    <a:pt x="9178" y="139"/>
                  </a:cubicBezTo>
                  <a:cubicBezTo>
                    <a:pt x="8797" y="131"/>
                    <a:pt x="8488" y="123"/>
                    <a:pt x="8238" y="123"/>
                  </a:cubicBezTo>
                  <a:cubicBezTo>
                    <a:pt x="7256" y="123"/>
                    <a:pt x="7189" y="238"/>
                    <a:pt x="7213" y="849"/>
                  </a:cubicBezTo>
                  <a:cubicBezTo>
                    <a:pt x="7229" y="1274"/>
                    <a:pt x="7957" y="1513"/>
                    <a:pt x="8866" y="1513"/>
                  </a:cubicBezTo>
                  <a:cubicBezTo>
                    <a:pt x="8932" y="1513"/>
                    <a:pt x="9000" y="1511"/>
                    <a:pt x="9068" y="1509"/>
                  </a:cubicBezTo>
                  <a:cubicBezTo>
                    <a:pt x="9653" y="1487"/>
                    <a:pt x="10292" y="1188"/>
                    <a:pt x="10875" y="1087"/>
                  </a:cubicBezTo>
                  <a:cubicBezTo>
                    <a:pt x="11441" y="989"/>
                    <a:pt x="11945" y="903"/>
                    <a:pt x="12274" y="821"/>
                  </a:cubicBezTo>
                  <a:cubicBezTo>
                    <a:pt x="12431" y="1295"/>
                    <a:pt x="13414" y="2102"/>
                    <a:pt x="14679" y="2857"/>
                  </a:cubicBezTo>
                  <a:cubicBezTo>
                    <a:pt x="15568" y="3385"/>
                    <a:pt x="16692" y="3738"/>
                    <a:pt x="17622" y="4200"/>
                  </a:cubicBezTo>
                  <a:cubicBezTo>
                    <a:pt x="18500" y="4637"/>
                    <a:pt x="19288" y="5029"/>
                    <a:pt x="19825" y="5271"/>
                  </a:cubicBezTo>
                  <a:cubicBezTo>
                    <a:pt x="19615" y="5363"/>
                    <a:pt x="19417" y="5442"/>
                    <a:pt x="19294" y="5458"/>
                  </a:cubicBezTo>
                  <a:cubicBezTo>
                    <a:pt x="19150" y="5475"/>
                    <a:pt x="19011" y="5483"/>
                    <a:pt x="18875" y="5483"/>
                  </a:cubicBezTo>
                  <a:cubicBezTo>
                    <a:pt x="18285" y="5483"/>
                    <a:pt x="17773" y="5346"/>
                    <a:pt x="17360" y="5346"/>
                  </a:cubicBezTo>
                  <a:cubicBezTo>
                    <a:pt x="17323" y="5346"/>
                    <a:pt x="17288" y="5347"/>
                    <a:pt x="17253" y="5349"/>
                  </a:cubicBezTo>
                  <a:cubicBezTo>
                    <a:pt x="15726" y="5444"/>
                    <a:pt x="15357" y="5460"/>
                    <a:pt x="15321" y="5862"/>
                  </a:cubicBezTo>
                  <a:cubicBezTo>
                    <a:pt x="14637" y="5616"/>
                    <a:pt x="13691" y="5295"/>
                    <a:pt x="13299" y="5083"/>
                  </a:cubicBezTo>
                  <a:cubicBezTo>
                    <a:pt x="11795" y="4271"/>
                    <a:pt x="10758" y="3338"/>
                    <a:pt x="9826" y="2800"/>
                  </a:cubicBezTo>
                  <a:cubicBezTo>
                    <a:pt x="7616" y="1522"/>
                    <a:pt x="6771" y="1027"/>
                    <a:pt x="6348" y="1027"/>
                  </a:cubicBezTo>
                  <a:cubicBezTo>
                    <a:pt x="6126" y="1027"/>
                    <a:pt x="6020" y="1164"/>
                    <a:pt x="5894" y="1397"/>
                  </a:cubicBezTo>
                  <a:cubicBezTo>
                    <a:pt x="5803" y="1566"/>
                    <a:pt x="5998" y="1855"/>
                    <a:pt x="6392" y="2204"/>
                  </a:cubicBezTo>
                  <a:cubicBezTo>
                    <a:pt x="6381" y="2203"/>
                    <a:pt x="6371" y="2202"/>
                    <a:pt x="6361" y="2202"/>
                  </a:cubicBezTo>
                  <a:cubicBezTo>
                    <a:pt x="6185" y="2202"/>
                    <a:pt x="6121" y="2401"/>
                    <a:pt x="6012" y="2599"/>
                  </a:cubicBezTo>
                  <a:cubicBezTo>
                    <a:pt x="6084" y="2338"/>
                    <a:pt x="6087" y="2116"/>
                    <a:pt x="5947" y="2046"/>
                  </a:cubicBezTo>
                  <a:cubicBezTo>
                    <a:pt x="5946" y="2045"/>
                    <a:pt x="5944" y="2045"/>
                    <a:pt x="5943" y="2045"/>
                  </a:cubicBezTo>
                  <a:cubicBezTo>
                    <a:pt x="5821" y="2045"/>
                    <a:pt x="5090" y="4523"/>
                    <a:pt x="4710" y="5279"/>
                  </a:cubicBezTo>
                  <a:cubicBezTo>
                    <a:pt x="3826" y="7039"/>
                    <a:pt x="2835" y="8289"/>
                    <a:pt x="2251" y="9383"/>
                  </a:cubicBezTo>
                  <a:cubicBezTo>
                    <a:pt x="136" y="13345"/>
                    <a:pt x="1" y="13572"/>
                    <a:pt x="687" y="13917"/>
                  </a:cubicBezTo>
                  <a:cubicBezTo>
                    <a:pt x="710" y="13928"/>
                    <a:pt x="735" y="13934"/>
                    <a:pt x="762" y="13934"/>
                  </a:cubicBezTo>
                  <a:cubicBezTo>
                    <a:pt x="831" y="13934"/>
                    <a:pt x="915" y="13898"/>
                    <a:pt x="1010" y="13830"/>
                  </a:cubicBezTo>
                  <a:cubicBezTo>
                    <a:pt x="1207" y="14324"/>
                    <a:pt x="2410" y="15213"/>
                    <a:pt x="3937" y="16056"/>
                  </a:cubicBezTo>
                  <a:cubicBezTo>
                    <a:pt x="4991" y="16637"/>
                    <a:pt x="6290" y="17042"/>
                    <a:pt x="7382" y="17555"/>
                  </a:cubicBezTo>
                  <a:cubicBezTo>
                    <a:pt x="9109" y="18365"/>
                    <a:pt x="10525" y="19035"/>
                    <a:pt x="10784" y="19035"/>
                  </a:cubicBezTo>
                  <a:cubicBezTo>
                    <a:pt x="10805" y="19035"/>
                    <a:pt x="10819" y="19030"/>
                    <a:pt x="10824" y="19021"/>
                  </a:cubicBezTo>
                  <a:cubicBezTo>
                    <a:pt x="10851" y="18973"/>
                    <a:pt x="10868" y="18931"/>
                    <a:pt x="10878" y="18893"/>
                  </a:cubicBezTo>
                  <a:cubicBezTo>
                    <a:pt x="10918" y="19083"/>
                    <a:pt x="11058" y="19166"/>
                    <a:pt x="11275" y="19252"/>
                  </a:cubicBezTo>
                  <a:cubicBezTo>
                    <a:pt x="11294" y="19260"/>
                    <a:pt x="11314" y="19263"/>
                    <a:pt x="11336" y="19263"/>
                  </a:cubicBezTo>
                  <a:cubicBezTo>
                    <a:pt x="11466" y="19263"/>
                    <a:pt x="11638" y="19124"/>
                    <a:pt x="11835" y="18874"/>
                  </a:cubicBezTo>
                  <a:cubicBezTo>
                    <a:pt x="11844" y="18949"/>
                    <a:pt x="11864" y="19035"/>
                    <a:pt x="11888" y="19134"/>
                  </a:cubicBezTo>
                  <a:cubicBezTo>
                    <a:pt x="11954" y="19397"/>
                    <a:pt x="12320" y="19519"/>
                    <a:pt x="12833" y="19519"/>
                  </a:cubicBezTo>
                  <a:cubicBezTo>
                    <a:pt x="13182" y="19519"/>
                    <a:pt x="13599" y="19463"/>
                    <a:pt x="14037" y="19355"/>
                  </a:cubicBezTo>
                  <a:cubicBezTo>
                    <a:pt x="14670" y="19199"/>
                    <a:pt x="15307" y="18761"/>
                    <a:pt x="15920" y="18528"/>
                  </a:cubicBezTo>
                  <a:cubicBezTo>
                    <a:pt x="16574" y="18281"/>
                    <a:pt x="17149" y="18065"/>
                    <a:pt x="17483" y="17904"/>
                  </a:cubicBezTo>
                  <a:cubicBezTo>
                    <a:pt x="17490" y="17904"/>
                    <a:pt x="17496" y="17904"/>
                    <a:pt x="17503" y="17904"/>
                  </a:cubicBezTo>
                  <a:cubicBezTo>
                    <a:pt x="17602" y="17904"/>
                    <a:pt x="17659" y="17857"/>
                    <a:pt x="17702" y="17784"/>
                  </a:cubicBezTo>
                  <a:cubicBezTo>
                    <a:pt x="17764" y="17742"/>
                    <a:pt x="17795" y="17705"/>
                    <a:pt x="17786" y="17678"/>
                  </a:cubicBezTo>
                  <a:cubicBezTo>
                    <a:pt x="17781" y="17656"/>
                    <a:pt x="17774" y="17634"/>
                    <a:pt x="17769" y="17615"/>
                  </a:cubicBezTo>
                  <a:cubicBezTo>
                    <a:pt x="17784" y="17571"/>
                    <a:pt x="17799" y="17524"/>
                    <a:pt x="17815" y="17475"/>
                  </a:cubicBezTo>
                  <a:lnTo>
                    <a:pt x="17815" y="17475"/>
                  </a:lnTo>
                  <a:cubicBezTo>
                    <a:pt x="17789" y="17733"/>
                    <a:pt x="17824" y="17946"/>
                    <a:pt x="17974" y="17993"/>
                  </a:cubicBezTo>
                  <a:cubicBezTo>
                    <a:pt x="17975" y="17993"/>
                    <a:pt x="17976" y="17993"/>
                    <a:pt x="17977" y="17993"/>
                  </a:cubicBezTo>
                  <a:cubicBezTo>
                    <a:pt x="18095" y="17993"/>
                    <a:pt x="18393" y="15517"/>
                    <a:pt x="18637" y="14739"/>
                  </a:cubicBezTo>
                  <a:cubicBezTo>
                    <a:pt x="19203" y="12939"/>
                    <a:pt x="19964" y="11608"/>
                    <a:pt x="20348" y="10485"/>
                  </a:cubicBezTo>
                  <a:cubicBezTo>
                    <a:pt x="21744" y="6412"/>
                    <a:pt x="21838" y="6175"/>
                    <a:pt x="21105" y="5944"/>
                  </a:cubicBezTo>
                  <a:cubicBezTo>
                    <a:pt x="21089" y="5939"/>
                    <a:pt x="21072" y="5937"/>
                    <a:pt x="21055" y="5937"/>
                  </a:cubicBezTo>
                  <a:cubicBezTo>
                    <a:pt x="20611" y="5937"/>
                    <a:pt x="19817" y="7612"/>
                    <a:pt x="19155" y="9717"/>
                  </a:cubicBezTo>
                  <a:cubicBezTo>
                    <a:pt x="18752" y="10998"/>
                    <a:pt x="18567" y="12498"/>
                    <a:pt x="18239" y="13803"/>
                  </a:cubicBezTo>
                  <a:cubicBezTo>
                    <a:pt x="17896" y="15171"/>
                    <a:pt x="17591" y="16378"/>
                    <a:pt x="17437" y="17116"/>
                  </a:cubicBezTo>
                  <a:cubicBezTo>
                    <a:pt x="17120" y="17267"/>
                    <a:pt x="16422" y="17725"/>
                    <a:pt x="16124" y="17800"/>
                  </a:cubicBezTo>
                  <a:cubicBezTo>
                    <a:pt x="15234" y="18020"/>
                    <a:pt x="14449" y="17877"/>
                    <a:pt x="13883" y="17984"/>
                  </a:cubicBezTo>
                  <a:cubicBezTo>
                    <a:pt x="13008" y="18151"/>
                    <a:pt x="12481" y="18249"/>
                    <a:pt x="12182" y="18364"/>
                  </a:cubicBezTo>
                  <a:cubicBezTo>
                    <a:pt x="12606" y="17673"/>
                    <a:pt x="13100" y="16642"/>
                    <a:pt x="13568" y="15475"/>
                  </a:cubicBezTo>
                  <a:cubicBezTo>
                    <a:pt x="14085" y="14177"/>
                    <a:pt x="14405" y="12639"/>
                    <a:pt x="14851" y="11312"/>
                  </a:cubicBezTo>
                  <a:cubicBezTo>
                    <a:pt x="15613" y="9042"/>
                    <a:pt x="16232" y="7211"/>
                    <a:pt x="16103" y="7160"/>
                  </a:cubicBezTo>
                  <a:cubicBezTo>
                    <a:pt x="16040" y="7135"/>
                    <a:pt x="15988" y="7124"/>
                    <a:pt x="15943" y="7124"/>
                  </a:cubicBezTo>
                  <a:cubicBezTo>
                    <a:pt x="15750" y="7124"/>
                    <a:pt x="15704" y="7334"/>
                    <a:pt x="15610" y="7548"/>
                  </a:cubicBezTo>
                  <a:cubicBezTo>
                    <a:pt x="15658" y="7284"/>
                    <a:pt x="15642" y="7063"/>
                    <a:pt x="15497" y="7005"/>
                  </a:cubicBezTo>
                  <a:cubicBezTo>
                    <a:pt x="15496" y="7004"/>
                    <a:pt x="15495" y="7004"/>
                    <a:pt x="15494" y="7004"/>
                  </a:cubicBezTo>
                  <a:cubicBezTo>
                    <a:pt x="15374" y="7004"/>
                    <a:pt x="14856" y="9538"/>
                    <a:pt x="14542" y="10324"/>
                  </a:cubicBezTo>
                  <a:cubicBezTo>
                    <a:pt x="13814" y="12149"/>
                    <a:pt x="12933" y="13474"/>
                    <a:pt x="12446" y="14610"/>
                  </a:cubicBezTo>
                  <a:cubicBezTo>
                    <a:pt x="11571" y="16650"/>
                    <a:pt x="11102" y="17737"/>
                    <a:pt x="10937" y="18350"/>
                  </a:cubicBezTo>
                  <a:cubicBezTo>
                    <a:pt x="10465" y="18128"/>
                    <a:pt x="8847" y="17612"/>
                    <a:pt x="8308" y="17313"/>
                  </a:cubicBezTo>
                  <a:cubicBezTo>
                    <a:pt x="6826" y="16495"/>
                    <a:pt x="5808" y="15562"/>
                    <a:pt x="4892" y="15019"/>
                  </a:cubicBezTo>
                  <a:cubicBezTo>
                    <a:pt x="2881" y="13832"/>
                    <a:pt x="2018" y="13318"/>
                    <a:pt x="1568" y="13245"/>
                  </a:cubicBezTo>
                  <a:cubicBezTo>
                    <a:pt x="2070" y="12597"/>
                    <a:pt x="2695" y="11549"/>
                    <a:pt x="3300" y="10340"/>
                  </a:cubicBezTo>
                  <a:cubicBezTo>
                    <a:pt x="3928" y="9089"/>
                    <a:pt x="4380" y="7579"/>
                    <a:pt x="4938" y="6291"/>
                  </a:cubicBezTo>
                  <a:cubicBezTo>
                    <a:pt x="5786" y="4337"/>
                    <a:pt x="6490" y="2718"/>
                    <a:pt x="6552" y="2336"/>
                  </a:cubicBezTo>
                  <a:cubicBezTo>
                    <a:pt x="7096" y="2785"/>
                    <a:pt x="7929" y="3321"/>
                    <a:pt x="8885" y="3838"/>
                  </a:cubicBezTo>
                  <a:cubicBezTo>
                    <a:pt x="9954" y="4416"/>
                    <a:pt x="11269" y="4815"/>
                    <a:pt x="12376" y="5324"/>
                  </a:cubicBezTo>
                  <a:cubicBezTo>
                    <a:pt x="14126" y="6128"/>
                    <a:pt x="15562" y="6793"/>
                    <a:pt x="15822" y="6793"/>
                  </a:cubicBezTo>
                  <a:cubicBezTo>
                    <a:pt x="15844" y="6793"/>
                    <a:pt x="15857" y="6788"/>
                    <a:pt x="15862" y="6779"/>
                  </a:cubicBezTo>
                  <a:cubicBezTo>
                    <a:pt x="15883" y="6741"/>
                    <a:pt x="15898" y="6708"/>
                    <a:pt x="15906" y="6677"/>
                  </a:cubicBezTo>
                  <a:cubicBezTo>
                    <a:pt x="16116" y="6732"/>
                    <a:pt x="16373" y="6760"/>
                    <a:pt x="16657" y="6760"/>
                  </a:cubicBezTo>
                  <a:cubicBezTo>
                    <a:pt x="16847" y="6760"/>
                    <a:pt x="17050" y="6748"/>
                    <a:pt x="17260" y="6722"/>
                  </a:cubicBezTo>
                  <a:cubicBezTo>
                    <a:pt x="17847" y="6651"/>
                    <a:pt x="18462" y="6300"/>
                    <a:pt x="19040" y="6149"/>
                  </a:cubicBezTo>
                  <a:cubicBezTo>
                    <a:pt x="20026" y="5893"/>
                    <a:pt x="20823" y="5689"/>
                    <a:pt x="20807" y="5551"/>
                  </a:cubicBezTo>
                  <a:cubicBezTo>
                    <a:pt x="20775" y="5299"/>
                    <a:pt x="20716" y="5260"/>
                    <a:pt x="20641" y="5260"/>
                  </a:cubicBezTo>
                  <a:cubicBezTo>
                    <a:pt x="20639" y="5260"/>
                    <a:pt x="20637" y="5260"/>
                    <a:pt x="20635" y="5260"/>
                  </a:cubicBezTo>
                  <a:cubicBezTo>
                    <a:pt x="20631" y="5242"/>
                    <a:pt x="20622" y="5226"/>
                    <a:pt x="20611" y="5210"/>
                  </a:cubicBezTo>
                  <a:cubicBezTo>
                    <a:pt x="20652" y="5168"/>
                    <a:pt x="20681" y="5115"/>
                    <a:pt x="20694" y="5052"/>
                  </a:cubicBezTo>
                  <a:cubicBezTo>
                    <a:pt x="20751" y="5034"/>
                    <a:pt x="20799" y="5001"/>
                    <a:pt x="20830" y="4947"/>
                  </a:cubicBezTo>
                  <a:cubicBezTo>
                    <a:pt x="20894" y="4842"/>
                    <a:pt x="19011" y="4265"/>
                    <a:pt x="18468" y="3942"/>
                  </a:cubicBezTo>
                  <a:cubicBezTo>
                    <a:pt x="17219" y="3197"/>
                    <a:pt x="16395" y="2326"/>
                    <a:pt x="15625" y="1831"/>
                  </a:cubicBezTo>
                  <a:cubicBezTo>
                    <a:pt x="13818" y="669"/>
                    <a:pt x="13114" y="211"/>
                    <a:pt x="12736" y="211"/>
                  </a:cubicBezTo>
                  <a:cubicBezTo>
                    <a:pt x="12620" y="211"/>
                    <a:pt x="12535" y="254"/>
                    <a:pt x="12458" y="334"/>
                  </a:cubicBezTo>
                  <a:lnTo>
                    <a:pt x="12433" y="334"/>
                  </a:lnTo>
                  <a:cubicBezTo>
                    <a:pt x="12542" y="276"/>
                    <a:pt x="12622" y="177"/>
                    <a:pt x="12616" y="19"/>
                  </a:cubicBezTo>
                  <a:cubicBezTo>
                    <a:pt x="12615" y="6"/>
                    <a:pt x="12603" y="0"/>
                    <a:pt x="12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4"/>
            <p:cNvSpPr/>
            <p:nvPr/>
          </p:nvSpPr>
          <p:spPr>
            <a:xfrm>
              <a:off x="2713875" y="3590800"/>
              <a:ext cx="45475" cy="14800"/>
            </a:xfrm>
            <a:custGeom>
              <a:avLst/>
              <a:gdLst/>
              <a:ahLst/>
              <a:cxnLst/>
              <a:rect l="l" t="t" r="r" b="b"/>
              <a:pathLst>
                <a:path w="1819" h="592" extrusionOk="0">
                  <a:moveTo>
                    <a:pt x="1767" y="1"/>
                  </a:moveTo>
                  <a:cubicBezTo>
                    <a:pt x="1713" y="1"/>
                    <a:pt x="1427" y="159"/>
                    <a:pt x="1321" y="174"/>
                  </a:cubicBezTo>
                  <a:cubicBezTo>
                    <a:pt x="1259" y="183"/>
                    <a:pt x="1198" y="187"/>
                    <a:pt x="1140" y="187"/>
                  </a:cubicBezTo>
                  <a:cubicBezTo>
                    <a:pt x="975" y="187"/>
                    <a:pt x="830" y="159"/>
                    <a:pt x="710" y="159"/>
                  </a:cubicBezTo>
                  <a:cubicBezTo>
                    <a:pt x="691" y="159"/>
                    <a:pt x="673" y="160"/>
                    <a:pt x="655" y="161"/>
                  </a:cubicBezTo>
                  <a:cubicBezTo>
                    <a:pt x="38" y="215"/>
                    <a:pt x="1" y="215"/>
                    <a:pt x="33" y="442"/>
                  </a:cubicBezTo>
                  <a:cubicBezTo>
                    <a:pt x="47" y="542"/>
                    <a:pt x="204" y="591"/>
                    <a:pt x="418" y="591"/>
                  </a:cubicBezTo>
                  <a:cubicBezTo>
                    <a:pt x="493" y="591"/>
                    <a:pt x="575" y="585"/>
                    <a:pt x="661" y="573"/>
                  </a:cubicBezTo>
                  <a:cubicBezTo>
                    <a:pt x="851" y="546"/>
                    <a:pt x="1051" y="435"/>
                    <a:pt x="1239" y="384"/>
                  </a:cubicBezTo>
                  <a:cubicBezTo>
                    <a:pt x="1560" y="297"/>
                    <a:pt x="1819" y="228"/>
                    <a:pt x="1813" y="186"/>
                  </a:cubicBezTo>
                  <a:cubicBezTo>
                    <a:pt x="1804" y="113"/>
                    <a:pt x="1785" y="100"/>
                    <a:pt x="1761" y="100"/>
                  </a:cubicBezTo>
                  <a:cubicBezTo>
                    <a:pt x="1750" y="100"/>
                    <a:pt x="1738" y="103"/>
                    <a:pt x="1726" y="103"/>
                  </a:cubicBezTo>
                  <a:cubicBezTo>
                    <a:pt x="1760" y="85"/>
                    <a:pt x="1783" y="53"/>
                    <a:pt x="1776" y="6"/>
                  </a:cubicBezTo>
                  <a:cubicBezTo>
                    <a:pt x="1775" y="2"/>
                    <a:pt x="1772" y="1"/>
                    <a:pt x="1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4"/>
            <p:cNvSpPr/>
            <p:nvPr/>
          </p:nvSpPr>
          <p:spPr>
            <a:xfrm>
              <a:off x="2796350" y="3568900"/>
              <a:ext cx="36200" cy="14650"/>
            </a:xfrm>
            <a:custGeom>
              <a:avLst/>
              <a:gdLst/>
              <a:ahLst/>
              <a:cxnLst/>
              <a:rect l="l" t="t" r="r" b="b"/>
              <a:pathLst>
                <a:path w="1448" h="586" extrusionOk="0">
                  <a:moveTo>
                    <a:pt x="1393" y="0"/>
                  </a:moveTo>
                  <a:cubicBezTo>
                    <a:pt x="1350" y="0"/>
                    <a:pt x="1133" y="158"/>
                    <a:pt x="1048" y="173"/>
                  </a:cubicBezTo>
                  <a:cubicBezTo>
                    <a:pt x="1001" y="181"/>
                    <a:pt x="956" y="184"/>
                    <a:pt x="912" y="184"/>
                  </a:cubicBezTo>
                  <a:cubicBezTo>
                    <a:pt x="778" y="184"/>
                    <a:pt x="658" y="155"/>
                    <a:pt x="561" y="155"/>
                  </a:cubicBezTo>
                  <a:cubicBezTo>
                    <a:pt x="546" y="155"/>
                    <a:pt x="532" y="156"/>
                    <a:pt x="518" y="157"/>
                  </a:cubicBezTo>
                  <a:cubicBezTo>
                    <a:pt x="31" y="210"/>
                    <a:pt x="1" y="209"/>
                    <a:pt x="42" y="436"/>
                  </a:cubicBezTo>
                  <a:cubicBezTo>
                    <a:pt x="59" y="536"/>
                    <a:pt x="190" y="586"/>
                    <a:pt x="363" y="586"/>
                  </a:cubicBezTo>
                  <a:cubicBezTo>
                    <a:pt x="421" y="586"/>
                    <a:pt x="483" y="580"/>
                    <a:pt x="548" y="569"/>
                  </a:cubicBezTo>
                  <a:cubicBezTo>
                    <a:pt x="698" y="542"/>
                    <a:pt x="850" y="431"/>
                    <a:pt x="996" y="382"/>
                  </a:cubicBezTo>
                  <a:cubicBezTo>
                    <a:pt x="1246" y="297"/>
                    <a:pt x="1448" y="228"/>
                    <a:pt x="1440" y="188"/>
                  </a:cubicBezTo>
                  <a:cubicBezTo>
                    <a:pt x="1428" y="114"/>
                    <a:pt x="1412" y="102"/>
                    <a:pt x="1393" y="102"/>
                  </a:cubicBezTo>
                  <a:cubicBezTo>
                    <a:pt x="1385" y="102"/>
                    <a:pt x="1375" y="104"/>
                    <a:pt x="1365" y="105"/>
                  </a:cubicBezTo>
                  <a:cubicBezTo>
                    <a:pt x="1392" y="83"/>
                    <a:pt x="1408" y="51"/>
                    <a:pt x="1401" y="5"/>
                  </a:cubicBezTo>
                  <a:cubicBezTo>
                    <a:pt x="1400" y="2"/>
                    <a:pt x="1397" y="0"/>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4"/>
            <p:cNvSpPr/>
            <p:nvPr/>
          </p:nvSpPr>
          <p:spPr>
            <a:xfrm>
              <a:off x="2816800" y="3460800"/>
              <a:ext cx="33025" cy="59825"/>
            </a:xfrm>
            <a:custGeom>
              <a:avLst/>
              <a:gdLst/>
              <a:ahLst/>
              <a:cxnLst/>
              <a:rect l="l" t="t" r="r" b="b"/>
              <a:pathLst>
                <a:path w="1321" h="2393" extrusionOk="0">
                  <a:moveTo>
                    <a:pt x="1105" y="1"/>
                  </a:moveTo>
                  <a:cubicBezTo>
                    <a:pt x="1071" y="1"/>
                    <a:pt x="987" y="507"/>
                    <a:pt x="918" y="657"/>
                  </a:cubicBezTo>
                  <a:cubicBezTo>
                    <a:pt x="756" y="1007"/>
                    <a:pt x="540" y="1244"/>
                    <a:pt x="428" y="1460"/>
                  </a:cubicBezTo>
                  <a:cubicBezTo>
                    <a:pt x="27" y="2244"/>
                    <a:pt x="0" y="2289"/>
                    <a:pt x="210" y="2386"/>
                  </a:cubicBezTo>
                  <a:cubicBezTo>
                    <a:pt x="220" y="2390"/>
                    <a:pt x="230" y="2392"/>
                    <a:pt x="241" y="2392"/>
                  </a:cubicBezTo>
                  <a:cubicBezTo>
                    <a:pt x="371" y="2392"/>
                    <a:pt x="587" y="2092"/>
                    <a:pt x="767" y="1700"/>
                  </a:cubicBezTo>
                  <a:cubicBezTo>
                    <a:pt x="881" y="1451"/>
                    <a:pt x="935" y="1141"/>
                    <a:pt x="1030" y="882"/>
                  </a:cubicBezTo>
                  <a:cubicBezTo>
                    <a:pt x="1191" y="438"/>
                    <a:pt x="1321" y="81"/>
                    <a:pt x="1283" y="64"/>
                  </a:cubicBezTo>
                  <a:cubicBezTo>
                    <a:pt x="1257" y="52"/>
                    <a:pt x="1237" y="46"/>
                    <a:pt x="1222" y="46"/>
                  </a:cubicBezTo>
                  <a:cubicBezTo>
                    <a:pt x="1181" y="46"/>
                    <a:pt x="1173" y="84"/>
                    <a:pt x="1153" y="121"/>
                  </a:cubicBezTo>
                  <a:cubicBezTo>
                    <a:pt x="1160" y="67"/>
                    <a:pt x="1150" y="19"/>
                    <a:pt x="1107" y="1"/>
                  </a:cubicBezTo>
                  <a:cubicBezTo>
                    <a:pt x="1106" y="1"/>
                    <a:pt x="1106" y="1"/>
                    <a:pt x="1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4"/>
            <p:cNvSpPr/>
            <p:nvPr/>
          </p:nvSpPr>
          <p:spPr>
            <a:xfrm>
              <a:off x="2858775" y="3390400"/>
              <a:ext cx="18925" cy="30650"/>
            </a:xfrm>
            <a:custGeom>
              <a:avLst/>
              <a:gdLst/>
              <a:ahLst/>
              <a:cxnLst/>
              <a:rect l="l" t="t" r="r" b="b"/>
              <a:pathLst>
                <a:path w="757" h="1226" extrusionOk="0">
                  <a:moveTo>
                    <a:pt x="543" y="1"/>
                  </a:moveTo>
                  <a:cubicBezTo>
                    <a:pt x="513" y="1"/>
                    <a:pt x="538" y="272"/>
                    <a:pt x="505" y="345"/>
                  </a:cubicBezTo>
                  <a:cubicBezTo>
                    <a:pt x="429" y="518"/>
                    <a:pt x="279" y="615"/>
                    <a:pt x="222" y="719"/>
                  </a:cubicBezTo>
                  <a:cubicBezTo>
                    <a:pt x="17" y="1099"/>
                    <a:pt x="1" y="1120"/>
                    <a:pt x="211" y="1213"/>
                  </a:cubicBezTo>
                  <a:cubicBezTo>
                    <a:pt x="229" y="1221"/>
                    <a:pt x="248" y="1225"/>
                    <a:pt x="268" y="1225"/>
                  </a:cubicBezTo>
                  <a:cubicBezTo>
                    <a:pt x="378" y="1225"/>
                    <a:pt x="500" y="1098"/>
                    <a:pt x="580" y="920"/>
                  </a:cubicBezTo>
                  <a:cubicBezTo>
                    <a:pt x="634" y="797"/>
                    <a:pt x="619" y="626"/>
                    <a:pt x="653" y="495"/>
                  </a:cubicBezTo>
                  <a:cubicBezTo>
                    <a:pt x="710" y="268"/>
                    <a:pt x="757" y="87"/>
                    <a:pt x="719" y="69"/>
                  </a:cubicBezTo>
                  <a:cubicBezTo>
                    <a:pt x="682" y="52"/>
                    <a:pt x="660" y="46"/>
                    <a:pt x="645" y="46"/>
                  </a:cubicBezTo>
                  <a:cubicBezTo>
                    <a:pt x="622" y="46"/>
                    <a:pt x="620" y="63"/>
                    <a:pt x="612" y="79"/>
                  </a:cubicBezTo>
                  <a:cubicBezTo>
                    <a:pt x="607" y="49"/>
                    <a:pt x="588" y="20"/>
                    <a:pt x="545" y="1"/>
                  </a:cubicBezTo>
                  <a:cubicBezTo>
                    <a:pt x="544" y="1"/>
                    <a:pt x="543" y="1"/>
                    <a:pt x="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4"/>
            <p:cNvSpPr/>
            <p:nvPr/>
          </p:nvSpPr>
          <p:spPr>
            <a:xfrm>
              <a:off x="2840575" y="3598500"/>
              <a:ext cx="65200" cy="43800"/>
            </a:xfrm>
            <a:custGeom>
              <a:avLst/>
              <a:gdLst/>
              <a:ahLst/>
              <a:cxnLst/>
              <a:rect l="l" t="t" r="r" b="b"/>
              <a:pathLst>
                <a:path w="2608" h="1752" extrusionOk="0">
                  <a:moveTo>
                    <a:pt x="211" y="0"/>
                  </a:moveTo>
                  <a:cubicBezTo>
                    <a:pt x="155" y="0"/>
                    <a:pt x="121" y="38"/>
                    <a:pt x="78" y="101"/>
                  </a:cubicBezTo>
                  <a:cubicBezTo>
                    <a:pt x="0" y="214"/>
                    <a:pt x="320" y="531"/>
                    <a:pt x="763" y="833"/>
                  </a:cubicBezTo>
                  <a:cubicBezTo>
                    <a:pt x="1023" y="1010"/>
                    <a:pt x="1357" y="1138"/>
                    <a:pt x="1630" y="1295"/>
                  </a:cubicBezTo>
                  <a:cubicBezTo>
                    <a:pt x="2064" y="1545"/>
                    <a:pt x="2420" y="1752"/>
                    <a:pt x="2487" y="1752"/>
                  </a:cubicBezTo>
                  <a:cubicBezTo>
                    <a:pt x="2492" y="1752"/>
                    <a:pt x="2495" y="1751"/>
                    <a:pt x="2497" y="1748"/>
                  </a:cubicBezTo>
                  <a:cubicBezTo>
                    <a:pt x="2557" y="1659"/>
                    <a:pt x="2501" y="1641"/>
                    <a:pt x="2448" y="1601"/>
                  </a:cubicBezTo>
                  <a:lnTo>
                    <a:pt x="2448" y="1601"/>
                  </a:lnTo>
                  <a:cubicBezTo>
                    <a:pt x="2473" y="1610"/>
                    <a:pt x="2497" y="1615"/>
                    <a:pt x="2519" y="1615"/>
                  </a:cubicBezTo>
                  <a:cubicBezTo>
                    <a:pt x="2548" y="1615"/>
                    <a:pt x="2572" y="1606"/>
                    <a:pt x="2587" y="1584"/>
                  </a:cubicBezTo>
                  <a:cubicBezTo>
                    <a:pt x="2607" y="1553"/>
                    <a:pt x="2049" y="1342"/>
                    <a:pt x="1890" y="1235"/>
                  </a:cubicBezTo>
                  <a:cubicBezTo>
                    <a:pt x="1525" y="987"/>
                    <a:pt x="1289" y="708"/>
                    <a:pt x="1066" y="545"/>
                  </a:cubicBezTo>
                  <a:cubicBezTo>
                    <a:pt x="524" y="149"/>
                    <a:pt x="323"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4"/>
            <p:cNvSpPr/>
            <p:nvPr/>
          </p:nvSpPr>
          <p:spPr>
            <a:xfrm>
              <a:off x="2993075" y="3683900"/>
              <a:ext cx="36225" cy="22600"/>
            </a:xfrm>
            <a:custGeom>
              <a:avLst/>
              <a:gdLst/>
              <a:ahLst/>
              <a:cxnLst/>
              <a:rect l="l" t="t" r="r" b="b"/>
              <a:pathLst>
                <a:path w="1449" h="904" extrusionOk="0">
                  <a:moveTo>
                    <a:pt x="211" y="0"/>
                  </a:moveTo>
                  <a:cubicBezTo>
                    <a:pt x="156" y="0"/>
                    <a:pt x="122" y="45"/>
                    <a:pt x="71" y="129"/>
                  </a:cubicBezTo>
                  <a:cubicBezTo>
                    <a:pt x="1" y="247"/>
                    <a:pt x="150" y="433"/>
                    <a:pt x="382" y="573"/>
                  </a:cubicBezTo>
                  <a:cubicBezTo>
                    <a:pt x="517" y="655"/>
                    <a:pt x="713" y="676"/>
                    <a:pt x="860" y="737"/>
                  </a:cubicBezTo>
                  <a:cubicBezTo>
                    <a:pt x="1075" y="828"/>
                    <a:pt x="1254" y="903"/>
                    <a:pt x="1317" y="903"/>
                  </a:cubicBezTo>
                  <a:cubicBezTo>
                    <a:pt x="1328" y="903"/>
                    <a:pt x="1336" y="901"/>
                    <a:pt x="1339" y="895"/>
                  </a:cubicBezTo>
                  <a:cubicBezTo>
                    <a:pt x="1395" y="802"/>
                    <a:pt x="1361" y="802"/>
                    <a:pt x="1336" y="783"/>
                  </a:cubicBezTo>
                  <a:lnTo>
                    <a:pt x="1336" y="783"/>
                  </a:lnTo>
                  <a:cubicBezTo>
                    <a:pt x="1337" y="783"/>
                    <a:pt x="1338" y="783"/>
                    <a:pt x="1340" y="783"/>
                  </a:cubicBezTo>
                  <a:cubicBezTo>
                    <a:pt x="1373" y="783"/>
                    <a:pt x="1407" y="768"/>
                    <a:pt x="1430" y="730"/>
                  </a:cubicBezTo>
                  <a:cubicBezTo>
                    <a:pt x="1449" y="699"/>
                    <a:pt x="1124" y="667"/>
                    <a:pt x="1042" y="617"/>
                  </a:cubicBezTo>
                  <a:cubicBezTo>
                    <a:pt x="849" y="501"/>
                    <a:pt x="748" y="326"/>
                    <a:pt x="632" y="245"/>
                  </a:cubicBezTo>
                  <a:cubicBezTo>
                    <a:pt x="394" y="78"/>
                    <a:pt x="283"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 name="Google Shape;552;p24"/>
          <p:cNvGrpSpPr/>
          <p:nvPr/>
        </p:nvGrpSpPr>
        <p:grpSpPr>
          <a:xfrm>
            <a:off x="5560810" y="1096658"/>
            <a:ext cx="569238" cy="349528"/>
            <a:chOff x="3020575" y="3728725"/>
            <a:chExt cx="463700" cy="284725"/>
          </a:xfrm>
        </p:grpSpPr>
        <p:sp>
          <p:nvSpPr>
            <p:cNvPr id="553" name="Google Shape;553;p24"/>
            <p:cNvSpPr/>
            <p:nvPr/>
          </p:nvSpPr>
          <p:spPr>
            <a:xfrm>
              <a:off x="3020575" y="3728725"/>
              <a:ext cx="463700" cy="284725"/>
            </a:xfrm>
            <a:custGeom>
              <a:avLst/>
              <a:gdLst/>
              <a:ahLst/>
              <a:cxnLst/>
              <a:rect l="l" t="t" r="r" b="b"/>
              <a:pathLst>
                <a:path w="18548" h="11389" extrusionOk="0">
                  <a:moveTo>
                    <a:pt x="12940" y="1"/>
                  </a:moveTo>
                  <a:cubicBezTo>
                    <a:pt x="12373" y="1"/>
                    <a:pt x="8707" y="3110"/>
                    <a:pt x="4490" y="7047"/>
                  </a:cubicBezTo>
                  <a:cubicBezTo>
                    <a:pt x="3843" y="7650"/>
                    <a:pt x="3192" y="8282"/>
                    <a:pt x="2537" y="8926"/>
                  </a:cubicBezTo>
                  <a:cubicBezTo>
                    <a:pt x="2455" y="9007"/>
                    <a:pt x="2374" y="9087"/>
                    <a:pt x="2291" y="9169"/>
                  </a:cubicBezTo>
                  <a:cubicBezTo>
                    <a:pt x="2133" y="9321"/>
                    <a:pt x="1974" y="9474"/>
                    <a:pt x="1816" y="9627"/>
                  </a:cubicBezTo>
                  <a:cubicBezTo>
                    <a:pt x="1509" y="9925"/>
                    <a:pt x="1200" y="10224"/>
                    <a:pt x="889" y="10524"/>
                  </a:cubicBezTo>
                  <a:cubicBezTo>
                    <a:pt x="594" y="10812"/>
                    <a:pt x="297" y="11100"/>
                    <a:pt x="2" y="11387"/>
                  </a:cubicBezTo>
                  <a:cubicBezTo>
                    <a:pt x="0" y="11388"/>
                    <a:pt x="0" y="11389"/>
                    <a:pt x="1" y="11389"/>
                  </a:cubicBezTo>
                  <a:cubicBezTo>
                    <a:pt x="2" y="11389"/>
                    <a:pt x="2" y="11389"/>
                    <a:pt x="3" y="11388"/>
                  </a:cubicBezTo>
                  <a:lnTo>
                    <a:pt x="19" y="11388"/>
                  </a:lnTo>
                  <a:lnTo>
                    <a:pt x="41" y="11387"/>
                  </a:lnTo>
                  <a:lnTo>
                    <a:pt x="82" y="11384"/>
                  </a:lnTo>
                  <a:lnTo>
                    <a:pt x="166" y="11381"/>
                  </a:lnTo>
                  <a:lnTo>
                    <a:pt x="333" y="11372"/>
                  </a:lnTo>
                  <a:lnTo>
                    <a:pt x="664" y="11356"/>
                  </a:lnTo>
                  <a:lnTo>
                    <a:pt x="1317" y="11323"/>
                  </a:lnTo>
                  <a:cubicBezTo>
                    <a:pt x="1740" y="11300"/>
                    <a:pt x="2161" y="11279"/>
                    <a:pt x="2584" y="11255"/>
                  </a:cubicBezTo>
                  <a:cubicBezTo>
                    <a:pt x="2785" y="11247"/>
                    <a:pt x="2987" y="11236"/>
                    <a:pt x="3188" y="11226"/>
                  </a:cubicBezTo>
                  <a:cubicBezTo>
                    <a:pt x="3304" y="11218"/>
                    <a:pt x="3419" y="11211"/>
                    <a:pt x="3535" y="11204"/>
                  </a:cubicBezTo>
                  <a:cubicBezTo>
                    <a:pt x="3766" y="11190"/>
                    <a:pt x="3997" y="11177"/>
                    <a:pt x="4227" y="11163"/>
                  </a:cubicBezTo>
                  <a:cubicBezTo>
                    <a:pt x="4456" y="11150"/>
                    <a:pt x="4687" y="11136"/>
                    <a:pt x="4915" y="11125"/>
                  </a:cubicBezTo>
                  <a:cubicBezTo>
                    <a:pt x="5145" y="11115"/>
                    <a:pt x="5373" y="11104"/>
                    <a:pt x="5600" y="11092"/>
                  </a:cubicBezTo>
                  <a:cubicBezTo>
                    <a:pt x="5827" y="11081"/>
                    <a:pt x="6054" y="11073"/>
                    <a:pt x="6280" y="11065"/>
                  </a:cubicBezTo>
                  <a:cubicBezTo>
                    <a:pt x="6731" y="11048"/>
                    <a:pt x="7178" y="11037"/>
                    <a:pt x="7618" y="11028"/>
                  </a:cubicBezTo>
                  <a:cubicBezTo>
                    <a:pt x="8649" y="11009"/>
                    <a:pt x="9646" y="11001"/>
                    <a:pt x="10591" y="11001"/>
                  </a:cubicBezTo>
                  <a:cubicBezTo>
                    <a:pt x="11028" y="11001"/>
                    <a:pt x="11455" y="11003"/>
                    <a:pt x="11868" y="11006"/>
                  </a:cubicBezTo>
                  <a:cubicBezTo>
                    <a:pt x="13173" y="11016"/>
                    <a:pt x="14349" y="11038"/>
                    <a:pt x="15337" y="11059"/>
                  </a:cubicBezTo>
                  <a:cubicBezTo>
                    <a:pt x="16541" y="11086"/>
                    <a:pt x="17464" y="11111"/>
                    <a:pt x="18003" y="11111"/>
                  </a:cubicBezTo>
                  <a:cubicBezTo>
                    <a:pt x="18348" y="11111"/>
                    <a:pt x="18535" y="11101"/>
                    <a:pt x="18537" y="11075"/>
                  </a:cubicBezTo>
                  <a:cubicBezTo>
                    <a:pt x="18548" y="10905"/>
                    <a:pt x="18392" y="10825"/>
                    <a:pt x="18140" y="10778"/>
                  </a:cubicBezTo>
                  <a:cubicBezTo>
                    <a:pt x="17889" y="10732"/>
                    <a:pt x="17545" y="10717"/>
                    <a:pt x="17182" y="10692"/>
                  </a:cubicBezTo>
                  <a:cubicBezTo>
                    <a:pt x="17516" y="10687"/>
                    <a:pt x="17812" y="10673"/>
                    <a:pt x="18025" y="10641"/>
                  </a:cubicBezTo>
                  <a:cubicBezTo>
                    <a:pt x="18238" y="10609"/>
                    <a:pt x="18369" y="10559"/>
                    <a:pt x="18375" y="10486"/>
                  </a:cubicBezTo>
                  <a:cubicBezTo>
                    <a:pt x="18376" y="10458"/>
                    <a:pt x="17967" y="10436"/>
                    <a:pt x="17318" y="10420"/>
                  </a:cubicBezTo>
                  <a:cubicBezTo>
                    <a:pt x="16753" y="10406"/>
                    <a:pt x="16007" y="10397"/>
                    <a:pt x="15194" y="10397"/>
                  </a:cubicBezTo>
                  <a:cubicBezTo>
                    <a:pt x="15072" y="10397"/>
                    <a:pt x="14949" y="10398"/>
                    <a:pt x="14825" y="10398"/>
                  </a:cubicBezTo>
                  <a:cubicBezTo>
                    <a:pt x="14347" y="10398"/>
                    <a:pt x="13853" y="10403"/>
                    <a:pt x="13363" y="10406"/>
                  </a:cubicBezTo>
                  <a:cubicBezTo>
                    <a:pt x="12872" y="10411"/>
                    <a:pt x="12388" y="10418"/>
                    <a:pt x="11929" y="10424"/>
                  </a:cubicBezTo>
                  <a:cubicBezTo>
                    <a:pt x="11469" y="10429"/>
                    <a:pt x="11035" y="10435"/>
                    <a:pt x="10651" y="10438"/>
                  </a:cubicBezTo>
                  <a:cubicBezTo>
                    <a:pt x="10471" y="10440"/>
                    <a:pt x="10302" y="10441"/>
                    <a:pt x="10145" y="10441"/>
                  </a:cubicBezTo>
                  <a:cubicBezTo>
                    <a:pt x="9964" y="10441"/>
                    <a:pt x="9800" y="10440"/>
                    <a:pt x="9655" y="10438"/>
                  </a:cubicBezTo>
                  <a:cubicBezTo>
                    <a:pt x="8411" y="10416"/>
                    <a:pt x="7232" y="10395"/>
                    <a:pt x="6112" y="10377"/>
                  </a:cubicBezTo>
                  <a:cubicBezTo>
                    <a:pt x="5551" y="10366"/>
                    <a:pt x="5008" y="10356"/>
                    <a:pt x="4477" y="10346"/>
                  </a:cubicBezTo>
                  <a:cubicBezTo>
                    <a:pt x="4213" y="10343"/>
                    <a:pt x="3951" y="10339"/>
                    <a:pt x="3693" y="10334"/>
                  </a:cubicBezTo>
                  <a:cubicBezTo>
                    <a:pt x="3564" y="10333"/>
                    <a:pt x="3437" y="10329"/>
                    <a:pt x="3309" y="10328"/>
                  </a:cubicBezTo>
                  <a:cubicBezTo>
                    <a:pt x="3277" y="10328"/>
                    <a:pt x="3246" y="10327"/>
                    <a:pt x="3214" y="10327"/>
                  </a:cubicBezTo>
                  <a:lnTo>
                    <a:pt x="3150" y="10327"/>
                  </a:lnTo>
                  <a:lnTo>
                    <a:pt x="3143" y="10325"/>
                  </a:lnTo>
                  <a:cubicBezTo>
                    <a:pt x="3121" y="10324"/>
                    <a:pt x="3099" y="10322"/>
                    <a:pt x="3077" y="10320"/>
                  </a:cubicBezTo>
                  <a:cubicBezTo>
                    <a:pt x="2908" y="10303"/>
                    <a:pt x="2791" y="10290"/>
                    <a:pt x="2718" y="10273"/>
                  </a:cubicBezTo>
                  <a:lnTo>
                    <a:pt x="2710" y="10271"/>
                  </a:lnTo>
                  <a:lnTo>
                    <a:pt x="2709" y="10271"/>
                  </a:lnTo>
                  <a:lnTo>
                    <a:pt x="2712" y="10269"/>
                  </a:lnTo>
                  <a:lnTo>
                    <a:pt x="2719" y="10264"/>
                  </a:lnTo>
                  <a:lnTo>
                    <a:pt x="2744" y="10244"/>
                  </a:lnTo>
                  <a:cubicBezTo>
                    <a:pt x="2761" y="10233"/>
                    <a:pt x="2777" y="10222"/>
                    <a:pt x="2793" y="10210"/>
                  </a:cubicBezTo>
                  <a:cubicBezTo>
                    <a:pt x="2822" y="10190"/>
                    <a:pt x="2850" y="10168"/>
                    <a:pt x="2879" y="10148"/>
                  </a:cubicBezTo>
                  <a:cubicBezTo>
                    <a:pt x="2932" y="10110"/>
                    <a:pt x="2976" y="10079"/>
                    <a:pt x="3015" y="10055"/>
                  </a:cubicBezTo>
                  <a:cubicBezTo>
                    <a:pt x="3034" y="10044"/>
                    <a:pt x="3052" y="10033"/>
                    <a:pt x="3068" y="10023"/>
                  </a:cubicBezTo>
                  <a:lnTo>
                    <a:pt x="3080" y="10017"/>
                  </a:lnTo>
                  <a:lnTo>
                    <a:pt x="3081" y="10016"/>
                  </a:lnTo>
                  <a:lnTo>
                    <a:pt x="3084" y="10012"/>
                  </a:lnTo>
                  <a:lnTo>
                    <a:pt x="3088" y="10009"/>
                  </a:lnTo>
                  <a:lnTo>
                    <a:pt x="3102" y="9996"/>
                  </a:lnTo>
                  <a:lnTo>
                    <a:pt x="3133" y="9969"/>
                  </a:lnTo>
                  <a:cubicBezTo>
                    <a:pt x="3174" y="9933"/>
                    <a:pt x="3215" y="9899"/>
                    <a:pt x="3256" y="9863"/>
                  </a:cubicBezTo>
                  <a:cubicBezTo>
                    <a:pt x="3417" y="9721"/>
                    <a:pt x="3575" y="9582"/>
                    <a:pt x="3733" y="9444"/>
                  </a:cubicBezTo>
                  <a:cubicBezTo>
                    <a:pt x="4044" y="9168"/>
                    <a:pt x="4345" y="8897"/>
                    <a:pt x="4632" y="8634"/>
                  </a:cubicBezTo>
                  <a:cubicBezTo>
                    <a:pt x="5132" y="8175"/>
                    <a:pt x="5607" y="7741"/>
                    <a:pt x="6053" y="7332"/>
                  </a:cubicBezTo>
                  <a:cubicBezTo>
                    <a:pt x="6058" y="7342"/>
                    <a:pt x="6062" y="7349"/>
                    <a:pt x="6067" y="7359"/>
                  </a:cubicBezTo>
                  <a:cubicBezTo>
                    <a:pt x="6145" y="7490"/>
                    <a:pt x="6340" y="7571"/>
                    <a:pt x="6448" y="7684"/>
                  </a:cubicBezTo>
                  <a:cubicBezTo>
                    <a:pt x="6619" y="7860"/>
                    <a:pt x="6758" y="8006"/>
                    <a:pt x="6823" y="8006"/>
                  </a:cubicBezTo>
                  <a:cubicBezTo>
                    <a:pt x="6829" y="8006"/>
                    <a:pt x="6835" y="8004"/>
                    <a:pt x="6839" y="8001"/>
                  </a:cubicBezTo>
                  <a:cubicBezTo>
                    <a:pt x="6982" y="7917"/>
                    <a:pt x="6946" y="7906"/>
                    <a:pt x="6934" y="7876"/>
                  </a:cubicBezTo>
                  <a:lnTo>
                    <a:pt x="6934" y="7876"/>
                  </a:lnTo>
                  <a:cubicBezTo>
                    <a:pt x="6946" y="7880"/>
                    <a:pt x="6959" y="7882"/>
                    <a:pt x="6974" y="7882"/>
                  </a:cubicBezTo>
                  <a:cubicBezTo>
                    <a:pt x="7004" y="7882"/>
                    <a:pt x="7040" y="7872"/>
                    <a:pt x="7081" y="7848"/>
                  </a:cubicBezTo>
                  <a:cubicBezTo>
                    <a:pt x="7129" y="7820"/>
                    <a:pt x="6801" y="7687"/>
                    <a:pt x="6753" y="7606"/>
                  </a:cubicBezTo>
                  <a:cubicBezTo>
                    <a:pt x="6645" y="7422"/>
                    <a:pt x="6687" y="7199"/>
                    <a:pt x="6630" y="7075"/>
                  </a:cubicBezTo>
                  <a:cubicBezTo>
                    <a:pt x="6596" y="7000"/>
                    <a:pt x="6567" y="6938"/>
                    <a:pt x="6542" y="6885"/>
                  </a:cubicBezTo>
                  <a:cubicBezTo>
                    <a:pt x="13055" y="907"/>
                    <a:pt x="13441" y="495"/>
                    <a:pt x="12998" y="21"/>
                  </a:cubicBezTo>
                  <a:cubicBezTo>
                    <a:pt x="12985" y="7"/>
                    <a:pt x="12966" y="1"/>
                    <a:pt x="12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4"/>
            <p:cNvSpPr/>
            <p:nvPr/>
          </p:nvSpPr>
          <p:spPr>
            <a:xfrm>
              <a:off x="3193400" y="3949475"/>
              <a:ext cx="22550" cy="33025"/>
            </a:xfrm>
            <a:custGeom>
              <a:avLst/>
              <a:gdLst/>
              <a:ahLst/>
              <a:cxnLst/>
              <a:rect l="l" t="t" r="r" b="b"/>
              <a:pathLst>
                <a:path w="902" h="1321" extrusionOk="0">
                  <a:moveTo>
                    <a:pt x="491" y="1"/>
                  </a:moveTo>
                  <a:cubicBezTo>
                    <a:pt x="442" y="1"/>
                    <a:pt x="376" y="13"/>
                    <a:pt x="286" y="33"/>
                  </a:cubicBezTo>
                  <a:cubicBezTo>
                    <a:pt x="81" y="77"/>
                    <a:pt x="1" y="300"/>
                    <a:pt x="53" y="536"/>
                  </a:cubicBezTo>
                  <a:cubicBezTo>
                    <a:pt x="82" y="673"/>
                    <a:pt x="239" y="800"/>
                    <a:pt x="306" y="930"/>
                  </a:cubicBezTo>
                  <a:cubicBezTo>
                    <a:pt x="414" y="1145"/>
                    <a:pt x="500" y="1321"/>
                    <a:pt x="563" y="1321"/>
                  </a:cubicBezTo>
                  <a:cubicBezTo>
                    <a:pt x="565" y="1321"/>
                    <a:pt x="568" y="1320"/>
                    <a:pt x="570" y="1320"/>
                  </a:cubicBezTo>
                  <a:cubicBezTo>
                    <a:pt x="732" y="1284"/>
                    <a:pt x="701" y="1264"/>
                    <a:pt x="700" y="1235"/>
                  </a:cubicBezTo>
                  <a:lnTo>
                    <a:pt x="700" y="1235"/>
                  </a:lnTo>
                  <a:cubicBezTo>
                    <a:pt x="719" y="1250"/>
                    <a:pt x="746" y="1259"/>
                    <a:pt x="784" y="1259"/>
                  </a:cubicBezTo>
                  <a:cubicBezTo>
                    <a:pt x="802" y="1259"/>
                    <a:pt x="823" y="1257"/>
                    <a:pt x="846" y="1252"/>
                  </a:cubicBezTo>
                  <a:cubicBezTo>
                    <a:pt x="902" y="1240"/>
                    <a:pt x="635" y="1031"/>
                    <a:pt x="617" y="946"/>
                  </a:cubicBezTo>
                  <a:cubicBezTo>
                    <a:pt x="574" y="752"/>
                    <a:pt x="687" y="566"/>
                    <a:pt x="674" y="440"/>
                  </a:cubicBezTo>
                  <a:cubicBezTo>
                    <a:pt x="641" y="103"/>
                    <a:pt x="633" y="1"/>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4"/>
            <p:cNvSpPr/>
            <p:nvPr/>
          </p:nvSpPr>
          <p:spPr>
            <a:xfrm>
              <a:off x="3265975" y="3854750"/>
              <a:ext cx="74000" cy="100925"/>
            </a:xfrm>
            <a:custGeom>
              <a:avLst/>
              <a:gdLst/>
              <a:ahLst/>
              <a:cxnLst/>
              <a:rect l="l" t="t" r="r" b="b"/>
              <a:pathLst>
                <a:path w="2960" h="4037" extrusionOk="0">
                  <a:moveTo>
                    <a:pt x="1512" y="0"/>
                  </a:moveTo>
                  <a:cubicBezTo>
                    <a:pt x="1415" y="0"/>
                    <a:pt x="1306" y="137"/>
                    <a:pt x="1185" y="345"/>
                  </a:cubicBezTo>
                  <a:cubicBezTo>
                    <a:pt x="1117" y="455"/>
                    <a:pt x="1046" y="590"/>
                    <a:pt x="968" y="737"/>
                  </a:cubicBezTo>
                  <a:cubicBezTo>
                    <a:pt x="891" y="883"/>
                    <a:pt x="806" y="1041"/>
                    <a:pt x="715" y="1206"/>
                  </a:cubicBezTo>
                  <a:cubicBezTo>
                    <a:pt x="698" y="1237"/>
                    <a:pt x="682" y="1266"/>
                    <a:pt x="665" y="1297"/>
                  </a:cubicBezTo>
                  <a:cubicBezTo>
                    <a:pt x="649" y="1329"/>
                    <a:pt x="633" y="1361"/>
                    <a:pt x="617" y="1392"/>
                  </a:cubicBezTo>
                  <a:lnTo>
                    <a:pt x="592" y="1440"/>
                  </a:lnTo>
                  <a:lnTo>
                    <a:pt x="587" y="1452"/>
                  </a:lnTo>
                  <a:cubicBezTo>
                    <a:pt x="585" y="1458"/>
                    <a:pt x="585" y="1458"/>
                    <a:pt x="578" y="1468"/>
                  </a:cubicBezTo>
                  <a:cubicBezTo>
                    <a:pt x="567" y="1487"/>
                    <a:pt x="559" y="1502"/>
                    <a:pt x="549" y="1518"/>
                  </a:cubicBezTo>
                  <a:cubicBezTo>
                    <a:pt x="510" y="1581"/>
                    <a:pt x="472" y="1644"/>
                    <a:pt x="435" y="1706"/>
                  </a:cubicBezTo>
                  <a:lnTo>
                    <a:pt x="407" y="1752"/>
                  </a:lnTo>
                  <a:cubicBezTo>
                    <a:pt x="398" y="1766"/>
                    <a:pt x="387" y="1782"/>
                    <a:pt x="376" y="1797"/>
                  </a:cubicBezTo>
                  <a:lnTo>
                    <a:pt x="316" y="1888"/>
                  </a:lnTo>
                  <a:lnTo>
                    <a:pt x="200" y="2063"/>
                  </a:lnTo>
                  <a:cubicBezTo>
                    <a:pt x="166" y="2118"/>
                    <a:pt x="129" y="2172"/>
                    <a:pt x="95" y="2227"/>
                  </a:cubicBezTo>
                  <a:cubicBezTo>
                    <a:pt x="64" y="2276"/>
                    <a:pt x="31" y="2324"/>
                    <a:pt x="0" y="2375"/>
                  </a:cubicBezTo>
                  <a:lnTo>
                    <a:pt x="26" y="2376"/>
                  </a:lnTo>
                  <a:cubicBezTo>
                    <a:pt x="30" y="2376"/>
                    <a:pt x="36" y="2376"/>
                    <a:pt x="42" y="2375"/>
                  </a:cubicBezTo>
                  <a:lnTo>
                    <a:pt x="59" y="2373"/>
                  </a:lnTo>
                  <a:lnTo>
                    <a:pt x="128" y="2366"/>
                  </a:lnTo>
                  <a:lnTo>
                    <a:pt x="261" y="2355"/>
                  </a:lnTo>
                  <a:cubicBezTo>
                    <a:pt x="345" y="2346"/>
                    <a:pt x="429" y="2338"/>
                    <a:pt x="510" y="2332"/>
                  </a:cubicBezTo>
                  <a:cubicBezTo>
                    <a:pt x="670" y="2317"/>
                    <a:pt x="815" y="2305"/>
                    <a:pt x="950" y="2295"/>
                  </a:cubicBezTo>
                  <a:cubicBezTo>
                    <a:pt x="987" y="2292"/>
                    <a:pt x="1026" y="2290"/>
                    <a:pt x="1063" y="2287"/>
                  </a:cubicBezTo>
                  <a:cubicBezTo>
                    <a:pt x="1081" y="2286"/>
                    <a:pt x="1099" y="2285"/>
                    <a:pt x="1117" y="2284"/>
                  </a:cubicBezTo>
                  <a:lnTo>
                    <a:pt x="1142" y="2281"/>
                  </a:lnTo>
                  <a:lnTo>
                    <a:pt x="1160" y="2280"/>
                  </a:lnTo>
                  <a:cubicBezTo>
                    <a:pt x="1209" y="2276"/>
                    <a:pt x="1257" y="2271"/>
                    <a:pt x="1304" y="2268"/>
                  </a:cubicBezTo>
                  <a:cubicBezTo>
                    <a:pt x="1398" y="2258"/>
                    <a:pt x="1489" y="2248"/>
                    <a:pt x="1577" y="2241"/>
                  </a:cubicBezTo>
                  <a:cubicBezTo>
                    <a:pt x="1750" y="2222"/>
                    <a:pt x="1907" y="2206"/>
                    <a:pt x="2037" y="2189"/>
                  </a:cubicBezTo>
                  <a:cubicBezTo>
                    <a:pt x="2067" y="2185"/>
                    <a:pt x="2094" y="2183"/>
                    <a:pt x="2121" y="2178"/>
                  </a:cubicBezTo>
                  <a:cubicBezTo>
                    <a:pt x="2132" y="2393"/>
                    <a:pt x="2150" y="2609"/>
                    <a:pt x="2144" y="2812"/>
                  </a:cubicBezTo>
                  <a:cubicBezTo>
                    <a:pt x="2127" y="3478"/>
                    <a:pt x="2111" y="4016"/>
                    <a:pt x="2175" y="4025"/>
                  </a:cubicBezTo>
                  <a:cubicBezTo>
                    <a:pt x="2194" y="4027"/>
                    <a:pt x="2211" y="4028"/>
                    <a:pt x="2225" y="4028"/>
                  </a:cubicBezTo>
                  <a:cubicBezTo>
                    <a:pt x="2337" y="4028"/>
                    <a:pt x="2325" y="3962"/>
                    <a:pt x="2337" y="3892"/>
                  </a:cubicBezTo>
                  <a:lnTo>
                    <a:pt x="2337" y="3892"/>
                  </a:lnTo>
                  <a:cubicBezTo>
                    <a:pt x="2353" y="3967"/>
                    <a:pt x="2390" y="4027"/>
                    <a:pt x="2461" y="4037"/>
                  </a:cubicBezTo>
                  <a:cubicBezTo>
                    <a:pt x="2461" y="4037"/>
                    <a:pt x="2462" y="4037"/>
                    <a:pt x="2462" y="4037"/>
                  </a:cubicBezTo>
                  <a:cubicBezTo>
                    <a:pt x="2517" y="4037"/>
                    <a:pt x="2389" y="3304"/>
                    <a:pt x="2417" y="3070"/>
                  </a:cubicBezTo>
                  <a:cubicBezTo>
                    <a:pt x="2486" y="2529"/>
                    <a:pt x="2688" y="2117"/>
                    <a:pt x="2743" y="1777"/>
                  </a:cubicBezTo>
                  <a:cubicBezTo>
                    <a:pt x="2942" y="549"/>
                    <a:pt x="2960" y="476"/>
                    <a:pt x="2608" y="434"/>
                  </a:cubicBezTo>
                  <a:cubicBezTo>
                    <a:pt x="2604" y="433"/>
                    <a:pt x="2599" y="433"/>
                    <a:pt x="2594" y="433"/>
                  </a:cubicBezTo>
                  <a:cubicBezTo>
                    <a:pt x="2391" y="433"/>
                    <a:pt x="2208" y="951"/>
                    <a:pt x="2130" y="1596"/>
                  </a:cubicBezTo>
                  <a:cubicBezTo>
                    <a:pt x="2121" y="1677"/>
                    <a:pt x="2116" y="1759"/>
                    <a:pt x="2115" y="1844"/>
                  </a:cubicBezTo>
                  <a:cubicBezTo>
                    <a:pt x="1837" y="1899"/>
                    <a:pt x="1454" y="1985"/>
                    <a:pt x="1278" y="1988"/>
                  </a:cubicBezTo>
                  <a:cubicBezTo>
                    <a:pt x="1260" y="1989"/>
                    <a:pt x="1241" y="1989"/>
                    <a:pt x="1222" y="1989"/>
                  </a:cubicBezTo>
                  <a:cubicBezTo>
                    <a:pt x="1203" y="1989"/>
                    <a:pt x="1184" y="1989"/>
                    <a:pt x="1166" y="1988"/>
                  </a:cubicBezTo>
                  <a:lnTo>
                    <a:pt x="1118" y="1988"/>
                  </a:lnTo>
                  <a:cubicBezTo>
                    <a:pt x="1108" y="1988"/>
                    <a:pt x="1099" y="1986"/>
                    <a:pt x="1088" y="1986"/>
                  </a:cubicBezTo>
                  <a:cubicBezTo>
                    <a:pt x="1048" y="1984"/>
                    <a:pt x="1011" y="1980"/>
                    <a:pt x="981" y="1973"/>
                  </a:cubicBezTo>
                  <a:cubicBezTo>
                    <a:pt x="950" y="1968"/>
                    <a:pt x="925" y="1961"/>
                    <a:pt x="908" y="1953"/>
                  </a:cubicBezTo>
                  <a:cubicBezTo>
                    <a:pt x="898" y="1948"/>
                    <a:pt x="892" y="1945"/>
                    <a:pt x="886" y="1941"/>
                  </a:cubicBezTo>
                  <a:cubicBezTo>
                    <a:pt x="884" y="1938"/>
                    <a:pt x="881" y="1937"/>
                    <a:pt x="880" y="1934"/>
                  </a:cubicBezTo>
                  <a:cubicBezTo>
                    <a:pt x="879" y="1932"/>
                    <a:pt x="879" y="1931"/>
                    <a:pt x="877" y="1931"/>
                  </a:cubicBezTo>
                  <a:cubicBezTo>
                    <a:pt x="879" y="1929"/>
                    <a:pt x="884" y="1925"/>
                    <a:pt x="887" y="1922"/>
                  </a:cubicBezTo>
                  <a:cubicBezTo>
                    <a:pt x="965" y="1856"/>
                    <a:pt x="1020" y="1816"/>
                    <a:pt x="1054" y="1797"/>
                  </a:cubicBezTo>
                  <a:cubicBezTo>
                    <a:pt x="1064" y="1792"/>
                    <a:pt x="1070" y="1787"/>
                    <a:pt x="1078" y="1785"/>
                  </a:cubicBezTo>
                  <a:lnTo>
                    <a:pt x="1086" y="1781"/>
                  </a:lnTo>
                  <a:lnTo>
                    <a:pt x="1090" y="1780"/>
                  </a:lnTo>
                  <a:lnTo>
                    <a:pt x="1092" y="1780"/>
                  </a:lnTo>
                  <a:lnTo>
                    <a:pt x="1092" y="1781"/>
                  </a:lnTo>
                  <a:cubicBezTo>
                    <a:pt x="1129" y="1731"/>
                    <a:pt x="1167" y="1680"/>
                    <a:pt x="1198" y="1630"/>
                  </a:cubicBezTo>
                  <a:cubicBezTo>
                    <a:pt x="1304" y="1462"/>
                    <a:pt x="1390" y="1308"/>
                    <a:pt x="1459" y="1169"/>
                  </a:cubicBezTo>
                  <a:cubicBezTo>
                    <a:pt x="1493" y="1100"/>
                    <a:pt x="1523" y="1033"/>
                    <a:pt x="1552" y="971"/>
                  </a:cubicBezTo>
                  <a:cubicBezTo>
                    <a:pt x="1579" y="910"/>
                    <a:pt x="1605" y="852"/>
                    <a:pt x="1625" y="797"/>
                  </a:cubicBezTo>
                  <a:cubicBezTo>
                    <a:pt x="1709" y="579"/>
                    <a:pt x="1751" y="422"/>
                    <a:pt x="1765" y="309"/>
                  </a:cubicBezTo>
                  <a:cubicBezTo>
                    <a:pt x="1778" y="197"/>
                    <a:pt x="1762" y="131"/>
                    <a:pt x="1723" y="87"/>
                  </a:cubicBezTo>
                  <a:cubicBezTo>
                    <a:pt x="1685" y="44"/>
                    <a:pt x="1621" y="23"/>
                    <a:pt x="1535" y="3"/>
                  </a:cubicBezTo>
                  <a:cubicBezTo>
                    <a:pt x="1528" y="1"/>
                    <a:pt x="1520" y="0"/>
                    <a:pt x="1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4"/>
            <p:cNvSpPr/>
            <p:nvPr/>
          </p:nvSpPr>
          <p:spPr>
            <a:xfrm>
              <a:off x="3358850" y="3865550"/>
              <a:ext cx="49925" cy="52775"/>
            </a:xfrm>
            <a:custGeom>
              <a:avLst/>
              <a:gdLst/>
              <a:ahLst/>
              <a:cxnLst/>
              <a:rect l="l" t="t" r="r" b="b"/>
              <a:pathLst>
                <a:path w="1997" h="2111" extrusionOk="0">
                  <a:moveTo>
                    <a:pt x="1261" y="1"/>
                  </a:moveTo>
                  <a:cubicBezTo>
                    <a:pt x="1115" y="1"/>
                    <a:pt x="953" y="11"/>
                    <a:pt x="784" y="32"/>
                  </a:cubicBezTo>
                  <a:cubicBezTo>
                    <a:pt x="693" y="43"/>
                    <a:pt x="600" y="63"/>
                    <a:pt x="506" y="87"/>
                  </a:cubicBezTo>
                  <a:cubicBezTo>
                    <a:pt x="463" y="96"/>
                    <a:pt x="419" y="104"/>
                    <a:pt x="376" y="114"/>
                  </a:cubicBezTo>
                  <a:cubicBezTo>
                    <a:pt x="333" y="123"/>
                    <a:pt x="289" y="133"/>
                    <a:pt x="246" y="141"/>
                  </a:cubicBezTo>
                  <a:cubicBezTo>
                    <a:pt x="160" y="161"/>
                    <a:pt x="79" y="179"/>
                    <a:pt x="1" y="198"/>
                  </a:cubicBezTo>
                  <a:cubicBezTo>
                    <a:pt x="16" y="383"/>
                    <a:pt x="32" y="554"/>
                    <a:pt x="47" y="708"/>
                  </a:cubicBezTo>
                  <a:cubicBezTo>
                    <a:pt x="60" y="799"/>
                    <a:pt x="74" y="890"/>
                    <a:pt x="80" y="981"/>
                  </a:cubicBezTo>
                  <a:cubicBezTo>
                    <a:pt x="131" y="1606"/>
                    <a:pt x="172" y="2109"/>
                    <a:pt x="236" y="2111"/>
                  </a:cubicBezTo>
                  <a:cubicBezTo>
                    <a:pt x="239" y="2111"/>
                    <a:pt x="241" y="2111"/>
                    <a:pt x="244" y="2111"/>
                  </a:cubicBezTo>
                  <a:cubicBezTo>
                    <a:pt x="401" y="2111"/>
                    <a:pt x="377" y="2045"/>
                    <a:pt x="383" y="1971"/>
                  </a:cubicBezTo>
                  <a:lnTo>
                    <a:pt x="383" y="1971"/>
                  </a:lnTo>
                  <a:cubicBezTo>
                    <a:pt x="407" y="2040"/>
                    <a:pt x="451" y="2093"/>
                    <a:pt x="523" y="2094"/>
                  </a:cubicBezTo>
                  <a:cubicBezTo>
                    <a:pt x="523" y="2094"/>
                    <a:pt x="523" y="2094"/>
                    <a:pt x="523" y="2094"/>
                  </a:cubicBezTo>
                  <a:cubicBezTo>
                    <a:pt x="580" y="2094"/>
                    <a:pt x="376" y="1419"/>
                    <a:pt x="380" y="1196"/>
                  </a:cubicBezTo>
                  <a:cubicBezTo>
                    <a:pt x="382" y="1049"/>
                    <a:pt x="397" y="913"/>
                    <a:pt x="416" y="785"/>
                  </a:cubicBezTo>
                  <a:cubicBezTo>
                    <a:pt x="419" y="769"/>
                    <a:pt x="421" y="753"/>
                    <a:pt x="424" y="738"/>
                  </a:cubicBezTo>
                  <a:lnTo>
                    <a:pt x="428" y="715"/>
                  </a:lnTo>
                  <a:cubicBezTo>
                    <a:pt x="430" y="711"/>
                    <a:pt x="431" y="709"/>
                    <a:pt x="432" y="704"/>
                  </a:cubicBezTo>
                  <a:cubicBezTo>
                    <a:pt x="437" y="691"/>
                    <a:pt x="442" y="679"/>
                    <a:pt x="448" y="670"/>
                  </a:cubicBezTo>
                  <a:cubicBezTo>
                    <a:pt x="459" y="650"/>
                    <a:pt x="471" y="638"/>
                    <a:pt x="482" y="630"/>
                  </a:cubicBezTo>
                  <a:cubicBezTo>
                    <a:pt x="525" y="643"/>
                    <a:pt x="552" y="655"/>
                    <a:pt x="566" y="667"/>
                  </a:cubicBezTo>
                  <a:lnTo>
                    <a:pt x="571" y="671"/>
                  </a:lnTo>
                  <a:cubicBezTo>
                    <a:pt x="570" y="672"/>
                    <a:pt x="579" y="672"/>
                    <a:pt x="582" y="672"/>
                  </a:cubicBezTo>
                  <a:lnTo>
                    <a:pt x="654" y="672"/>
                  </a:lnTo>
                  <a:cubicBezTo>
                    <a:pt x="692" y="672"/>
                    <a:pt x="726" y="671"/>
                    <a:pt x="761" y="668"/>
                  </a:cubicBezTo>
                  <a:cubicBezTo>
                    <a:pt x="1927" y="577"/>
                    <a:pt x="1997" y="577"/>
                    <a:pt x="1952" y="226"/>
                  </a:cubicBezTo>
                  <a:cubicBezTo>
                    <a:pt x="1934" y="75"/>
                    <a:pt x="1651" y="1"/>
                    <a:pt x="1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4"/>
            <p:cNvSpPr/>
            <p:nvPr/>
          </p:nvSpPr>
          <p:spPr>
            <a:xfrm>
              <a:off x="3345550" y="3900850"/>
              <a:ext cx="70300" cy="62775"/>
            </a:xfrm>
            <a:custGeom>
              <a:avLst/>
              <a:gdLst/>
              <a:ahLst/>
              <a:cxnLst/>
              <a:rect l="l" t="t" r="r" b="b"/>
              <a:pathLst>
                <a:path w="2812" h="2511" extrusionOk="0">
                  <a:moveTo>
                    <a:pt x="1831" y="0"/>
                  </a:moveTo>
                  <a:cubicBezTo>
                    <a:pt x="1777" y="0"/>
                    <a:pt x="1727" y="4"/>
                    <a:pt x="1679" y="11"/>
                  </a:cubicBezTo>
                  <a:cubicBezTo>
                    <a:pt x="1604" y="21"/>
                    <a:pt x="1543" y="35"/>
                    <a:pt x="1485" y="53"/>
                  </a:cubicBezTo>
                  <a:cubicBezTo>
                    <a:pt x="1372" y="86"/>
                    <a:pt x="1291" y="124"/>
                    <a:pt x="1228" y="158"/>
                  </a:cubicBezTo>
                  <a:cubicBezTo>
                    <a:pt x="1104" y="230"/>
                    <a:pt x="1056" y="289"/>
                    <a:pt x="1042" y="348"/>
                  </a:cubicBezTo>
                  <a:cubicBezTo>
                    <a:pt x="1027" y="408"/>
                    <a:pt x="1050" y="470"/>
                    <a:pt x="1088" y="549"/>
                  </a:cubicBezTo>
                  <a:cubicBezTo>
                    <a:pt x="1112" y="596"/>
                    <a:pt x="1177" y="617"/>
                    <a:pt x="1274" y="618"/>
                  </a:cubicBezTo>
                  <a:cubicBezTo>
                    <a:pt x="1277" y="618"/>
                    <a:pt x="1280" y="618"/>
                    <a:pt x="1282" y="618"/>
                  </a:cubicBezTo>
                  <a:cubicBezTo>
                    <a:pt x="1378" y="618"/>
                    <a:pt x="1502" y="601"/>
                    <a:pt x="1633" y="595"/>
                  </a:cubicBezTo>
                  <a:cubicBezTo>
                    <a:pt x="1650" y="594"/>
                    <a:pt x="1666" y="594"/>
                    <a:pt x="1683" y="594"/>
                  </a:cubicBezTo>
                  <a:cubicBezTo>
                    <a:pt x="1700" y="594"/>
                    <a:pt x="1716" y="594"/>
                    <a:pt x="1733" y="595"/>
                  </a:cubicBezTo>
                  <a:cubicBezTo>
                    <a:pt x="1765" y="596"/>
                    <a:pt x="1799" y="601"/>
                    <a:pt x="1832" y="604"/>
                  </a:cubicBezTo>
                  <a:cubicBezTo>
                    <a:pt x="1897" y="615"/>
                    <a:pt x="1961" y="635"/>
                    <a:pt x="2010" y="662"/>
                  </a:cubicBezTo>
                  <a:cubicBezTo>
                    <a:pt x="2036" y="676"/>
                    <a:pt x="2055" y="692"/>
                    <a:pt x="2073" y="708"/>
                  </a:cubicBezTo>
                  <a:cubicBezTo>
                    <a:pt x="2091" y="724"/>
                    <a:pt x="2105" y="743"/>
                    <a:pt x="2117" y="763"/>
                  </a:cubicBezTo>
                  <a:cubicBezTo>
                    <a:pt x="2144" y="805"/>
                    <a:pt x="2165" y="866"/>
                    <a:pt x="2175" y="945"/>
                  </a:cubicBezTo>
                  <a:cubicBezTo>
                    <a:pt x="2181" y="990"/>
                    <a:pt x="2185" y="1039"/>
                    <a:pt x="2185" y="1092"/>
                  </a:cubicBezTo>
                  <a:cubicBezTo>
                    <a:pt x="2185" y="1144"/>
                    <a:pt x="2181" y="1199"/>
                    <a:pt x="2172" y="1257"/>
                  </a:cubicBezTo>
                  <a:cubicBezTo>
                    <a:pt x="2158" y="1371"/>
                    <a:pt x="2128" y="1490"/>
                    <a:pt x="2080" y="1605"/>
                  </a:cubicBezTo>
                  <a:cubicBezTo>
                    <a:pt x="2033" y="1719"/>
                    <a:pt x="1967" y="1829"/>
                    <a:pt x="1885" y="1924"/>
                  </a:cubicBezTo>
                  <a:cubicBezTo>
                    <a:pt x="1876" y="1936"/>
                    <a:pt x="1865" y="1949"/>
                    <a:pt x="1853" y="1960"/>
                  </a:cubicBezTo>
                  <a:lnTo>
                    <a:pt x="1821" y="1993"/>
                  </a:lnTo>
                  <a:cubicBezTo>
                    <a:pt x="1798" y="2014"/>
                    <a:pt x="1774" y="2033"/>
                    <a:pt x="1751" y="2053"/>
                  </a:cubicBezTo>
                  <a:cubicBezTo>
                    <a:pt x="1725" y="2070"/>
                    <a:pt x="1702" y="2090"/>
                    <a:pt x="1676" y="2106"/>
                  </a:cubicBezTo>
                  <a:cubicBezTo>
                    <a:pt x="1649" y="2121"/>
                    <a:pt x="1623" y="2137"/>
                    <a:pt x="1595" y="2149"/>
                  </a:cubicBezTo>
                  <a:cubicBezTo>
                    <a:pt x="1571" y="2158"/>
                    <a:pt x="1548" y="2170"/>
                    <a:pt x="1524" y="2178"/>
                  </a:cubicBezTo>
                  <a:lnTo>
                    <a:pt x="1451" y="2202"/>
                  </a:lnTo>
                  <a:cubicBezTo>
                    <a:pt x="1428" y="2208"/>
                    <a:pt x="1403" y="2213"/>
                    <a:pt x="1381" y="2219"/>
                  </a:cubicBezTo>
                  <a:cubicBezTo>
                    <a:pt x="1356" y="2223"/>
                    <a:pt x="1332" y="2225"/>
                    <a:pt x="1307" y="2228"/>
                  </a:cubicBezTo>
                  <a:cubicBezTo>
                    <a:pt x="1281" y="2231"/>
                    <a:pt x="1254" y="2232"/>
                    <a:pt x="1227" y="2232"/>
                  </a:cubicBezTo>
                  <a:cubicBezTo>
                    <a:pt x="1157" y="2232"/>
                    <a:pt x="1088" y="2224"/>
                    <a:pt x="1022" y="2210"/>
                  </a:cubicBezTo>
                  <a:cubicBezTo>
                    <a:pt x="930" y="2191"/>
                    <a:pt x="848" y="2156"/>
                    <a:pt x="770" y="2121"/>
                  </a:cubicBezTo>
                  <a:cubicBezTo>
                    <a:pt x="735" y="2099"/>
                    <a:pt x="697" y="2081"/>
                    <a:pt x="666" y="2057"/>
                  </a:cubicBezTo>
                  <a:cubicBezTo>
                    <a:pt x="650" y="2046"/>
                    <a:pt x="633" y="2036"/>
                    <a:pt x="619" y="2024"/>
                  </a:cubicBezTo>
                  <a:cubicBezTo>
                    <a:pt x="604" y="2011"/>
                    <a:pt x="590" y="1999"/>
                    <a:pt x="576" y="1989"/>
                  </a:cubicBezTo>
                  <a:cubicBezTo>
                    <a:pt x="464" y="1895"/>
                    <a:pt x="398" y="1791"/>
                    <a:pt x="357" y="1718"/>
                  </a:cubicBezTo>
                  <a:cubicBezTo>
                    <a:pt x="334" y="1681"/>
                    <a:pt x="322" y="1650"/>
                    <a:pt x="308" y="1629"/>
                  </a:cubicBezTo>
                  <a:cubicBezTo>
                    <a:pt x="298" y="1610"/>
                    <a:pt x="288" y="1600"/>
                    <a:pt x="280" y="1600"/>
                  </a:cubicBezTo>
                  <a:cubicBezTo>
                    <a:pt x="280" y="1600"/>
                    <a:pt x="279" y="1600"/>
                    <a:pt x="278" y="1600"/>
                  </a:cubicBezTo>
                  <a:cubicBezTo>
                    <a:pt x="115" y="1623"/>
                    <a:pt x="160" y="1747"/>
                    <a:pt x="215" y="1872"/>
                  </a:cubicBezTo>
                  <a:cubicBezTo>
                    <a:pt x="193" y="1848"/>
                    <a:pt x="178" y="1821"/>
                    <a:pt x="160" y="1799"/>
                  </a:cubicBezTo>
                  <a:cubicBezTo>
                    <a:pt x="144" y="1777"/>
                    <a:pt x="125" y="1757"/>
                    <a:pt x="109" y="1739"/>
                  </a:cubicBezTo>
                  <a:cubicBezTo>
                    <a:pt x="81" y="1709"/>
                    <a:pt x="53" y="1690"/>
                    <a:pt x="23" y="1690"/>
                  </a:cubicBezTo>
                  <a:cubicBezTo>
                    <a:pt x="17" y="1690"/>
                    <a:pt x="12" y="1691"/>
                    <a:pt x="7" y="1692"/>
                  </a:cubicBezTo>
                  <a:cubicBezTo>
                    <a:pt x="0" y="1693"/>
                    <a:pt x="1" y="1716"/>
                    <a:pt x="12" y="1756"/>
                  </a:cubicBezTo>
                  <a:cubicBezTo>
                    <a:pt x="14" y="1764"/>
                    <a:pt x="17" y="1775"/>
                    <a:pt x="22" y="1788"/>
                  </a:cubicBezTo>
                  <a:cubicBezTo>
                    <a:pt x="27" y="1799"/>
                    <a:pt x="30" y="1810"/>
                    <a:pt x="37" y="1823"/>
                  </a:cubicBezTo>
                  <a:cubicBezTo>
                    <a:pt x="48" y="1849"/>
                    <a:pt x="60" y="1879"/>
                    <a:pt x="77" y="1909"/>
                  </a:cubicBezTo>
                  <a:cubicBezTo>
                    <a:pt x="145" y="2033"/>
                    <a:pt x="269" y="2178"/>
                    <a:pt x="427" y="2282"/>
                  </a:cubicBezTo>
                  <a:cubicBezTo>
                    <a:pt x="584" y="2387"/>
                    <a:pt x="767" y="2456"/>
                    <a:pt x="934" y="2486"/>
                  </a:cubicBezTo>
                  <a:cubicBezTo>
                    <a:pt x="1031" y="2505"/>
                    <a:pt x="1123" y="2510"/>
                    <a:pt x="1202" y="2510"/>
                  </a:cubicBezTo>
                  <a:cubicBezTo>
                    <a:pt x="1257" y="2510"/>
                    <a:pt x="1306" y="2508"/>
                    <a:pt x="1347" y="2505"/>
                  </a:cubicBezTo>
                  <a:cubicBezTo>
                    <a:pt x="1403" y="2505"/>
                    <a:pt x="1458" y="2495"/>
                    <a:pt x="1514" y="2488"/>
                  </a:cubicBezTo>
                  <a:cubicBezTo>
                    <a:pt x="1565" y="2476"/>
                    <a:pt x="1619" y="2467"/>
                    <a:pt x="1669" y="2450"/>
                  </a:cubicBezTo>
                  <a:cubicBezTo>
                    <a:pt x="1694" y="2441"/>
                    <a:pt x="1720" y="2434"/>
                    <a:pt x="1745" y="2425"/>
                  </a:cubicBezTo>
                  <a:lnTo>
                    <a:pt x="1817" y="2397"/>
                  </a:lnTo>
                  <a:cubicBezTo>
                    <a:pt x="1841" y="2387"/>
                    <a:pt x="1864" y="2375"/>
                    <a:pt x="1886" y="2365"/>
                  </a:cubicBezTo>
                  <a:cubicBezTo>
                    <a:pt x="1909" y="2354"/>
                    <a:pt x="1934" y="2343"/>
                    <a:pt x="1955" y="2330"/>
                  </a:cubicBezTo>
                  <a:cubicBezTo>
                    <a:pt x="1977" y="2317"/>
                    <a:pt x="1999" y="2306"/>
                    <a:pt x="2021" y="2293"/>
                  </a:cubicBezTo>
                  <a:cubicBezTo>
                    <a:pt x="2042" y="2279"/>
                    <a:pt x="2063" y="2266"/>
                    <a:pt x="2083" y="2252"/>
                  </a:cubicBezTo>
                  <a:cubicBezTo>
                    <a:pt x="2124" y="2226"/>
                    <a:pt x="2161" y="2194"/>
                    <a:pt x="2201" y="2166"/>
                  </a:cubicBezTo>
                  <a:cubicBezTo>
                    <a:pt x="2274" y="2105"/>
                    <a:pt x="2344" y="2041"/>
                    <a:pt x="2405" y="1973"/>
                  </a:cubicBezTo>
                  <a:cubicBezTo>
                    <a:pt x="2527" y="1836"/>
                    <a:pt x="2626" y="1688"/>
                    <a:pt x="2693" y="1533"/>
                  </a:cubicBezTo>
                  <a:cubicBezTo>
                    <a:pt x="2709" y="1495"/>
                    <a:pt x="2724" y="1456"/>
                    <a:pt x="2739" y="1418"/>
                  </a:cubicBezTo>
                  <a:cubicBezTo>
                    <a:pt x="2751" y="1380"/>
                    <a:pt x="2763" y="1340"/>
                    <a:pt x="2774" y="1301"/>
                  </a:cubicBezTo>
                  <a:cubicBezTo>
                    <a:pt x="2794" y="1222"/>
                    <a:pt x="2806" y="1143"/>
                    <a:pt x="2809" y="1064"/>
                  </a:cubicBezTo>
                  <a:cubicBezTo>
                    <a:pt x="2811" y="993"/>
                    <a:pt x="2810" y="921"/>
                    <a:pt x="2803" y="851"/>
                  </a:cubicBezTo>
                  <a:cubicBezTo>
                    <a:pt x="2794" y="781"/>
                    <a:pt x="2779" y="711"/>
                    <a:pt x="2758" y="644"/>
                  </a:cubicBezTo>
                  <a:cubicBezTo>
                    <a:pt x="2735" y="575"/>
                    <a:pt x="2707" y="509"/>
                    <a:pt x="2671" y="447"/>
                  </a:cubicBezTo>
                  <a:cubicBezTo>
                    <a:pt x="2633" y="386"/>
                    <a:pt x="2591" y="328"/>
                    <a:pt x="2542" y="280"/>
                  </a:cubicBezTo>
                  <a:cubicBezTo>
                    <a:pt x="2444" y="179"/>
                    <a:pt x="2330" y="113"/>
                    <a:pt x="2225" y="71"/>
                  </a:cubicBezTo>
                  <a:cubicBezTo>
                    <a:pt x="2119" y="29"/>
                    <a:pt x="2020" y="12"/>
                    <a:pt x="1928" y="5"/>
                  </a:cubicBezTo>
                  <a:cubicBezTo>
                    <a:pt x="1895" y="2"/>
                    <a:pt x="1862" y="0"/>
                    <a:pt x="18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4"/>
            <p:cNvSpPr/>
            <p:nvPr/>
          </p:nvSpPr>
          <p:spPr>
            <a:xfrm>
              <a:off x="3397475" y="3831925"/>
              <a:ext cx="43175" cy="35225"/>
            </a:xfrm>
            <a:custGeom>
              <a:avLst/>
              <a:gdLst/>
              <a:ahLst/>
              <a:cxnLst/>
              <a:rect l="l" t="t" r="r" b="b"/>
              <a:pathLst>
                <a:path w="1727" h="1409" extrusionOk="0">
                  <a:moveTo>
                    <a:pt x="356" y="0"/>
                  </a:moveTo>
                  <a:cubicBezTo>
                    <a:pt x="330" y="0"/>
                    <a:pt x="303" y="8"/>
                    <a:pt x="275" y="23"/>
                  </a:cubicBezTo>
                  <a:cubicBezTo>
                    <a:pt x="208" y="56"/>
                    <a:pt x="136" y="130"/>
                    <a:pt x="83" y="240"/>
                  </a:cubicBezTo>
                  <a:cubicBezTo>
                    <a:pt x="31" y="352"/>
                    <a:pt x="1" y="502"/>
                    <a:pt x="22" y="672"/>
                  </a:cubicBezTo>
                  <a:cubicBezTo>
                    <a:pt x="30" y="753"/>
                    <a:pt x="54" y="841"/>
                    <a:pt x="95" y="927"/>
                  </a:cubicBezTo>
                  <a:cubicBezTo>
                    <a:pt x="137" y="1014"/>
                    <a:pt x="196" y="1098"/>
                    <a:pt x="267" y="1168"/>
                  </a:cubicBezTo>
                  <a:cubicBezTo>
                    <a:pt x="351" y="1252"/>
                    <a:pt x="454" y="1315"/>
                    <a:pt x="566" y="1355"/>
                  </a:cubicBezTo>
                  <a:cubicBezTo>
                    <a:pt x="668" y="1392"/>
                    <a:pt x="776" y="1408"/>
                    <a:pt x="883" y="1408"/>
                  </a:cubicBezTo>
                  <a:cubicBezTo>
                    <a:pt x="892" y="1408"/>
                    <a:pt x="902" y="1408"/>
                    <a:pt x="912" y="1408"/>
                  </a:cubicBezTo>
                  <a:cubicBezTo>
                    <a:pt x="1029" y="1403"/>
                    <a:pt x="1142" y="1376"/>
                    <a:pt x="1245" y="1330"/>
                  </a:cubicBezTo>
                  <a:cubicBezTo>
                    <a:pt x="1349" y="1284"/>
                    <a:pt x="1436" y="1222"/>
                    <a:pt x="1512" y="1153"/>
                  </a:cubicBezTo>
                  <a:cubicBezTo>
                    <a:pt x="1577" y="1093"/>
                    <a:pt x="1630" y="1025"/>
                    <a:pt x="1667" y="948"/>
                  </a:cubicBezTo>
                  <a:cubicBezTo>
                    <a:pt x="1684" y="910"/>
                    <a:pt x="1700" y="872"/>
                    <a:pt x="1710" y="831"/>
                  </a:cubicBezTo>
                  <a:cubicBezTo>
                    <a:pt x="1721" y="792"/>
                    <a:pt x="1725" y="753"/>
                    <a:pt x="1726" y="712"/>
                  </a:cubicBezTo>
                  <a:cubicBezTo>
                    <a:pt x="1727" y="631"/>
                    <a:pt x="1707" y="560"/>
                    <a:pt x="1680" y="501"/>
                  </a:cubicBezTo>
                  <a:cubicBezTo>
                    <a:pt x="1652" y="442"/>
                    <a:pt x="1615" y="394"/>
                    <a:pt x="1577" y="356"/>
                  </a:cubicBezTo>
                  <a:cubicBezTo>
                    <a:pt x="1499" y="281"/>
                    <a:pt x="1411" y="251"/>
                    <a:pt x="1354" y="250"/>
                  </a:cubicBezTo>
                  <a:cubicBezTo>
                    <a:pt x="1339" y="250"/>
                    <a:pt x="1325" y="251"/>
                    <a:pt x="1314" y="253"/>
                  </a:cubicBezTo>
                  <a:cubicBezTo>
                    <a:pt x="1304" y="254"/>
                    <a:pt x="1295" y="259"/>
                    <a:pt x="1288" y="261"/>
                  </a:cubicBezTo>
                  <a:cubicBezTo>
                    <a:pt x="1274" y="267"/>
                    <a:pt x="1266" y="275"/>
                    <a:pt x="1266" y="282"/>
                  </a:cubicBezTo>
                  <a:cubicBezTo>
                    <a:pt x="1269" y="450"/>
                    <a:pt x="1291" y="421"/>
                    <a:pt x="1323" y="441"/>
                  </a:cubicBezTo>
                  <a:cubicBezTo>
                    <a:pt x="1313" y="442"/>
                    <a:pt x="1304" y="449"/>
                    <a:pt x="1297" y="454"/>
                  </a:cubicBezTo>
                  <a:cubicBezTo>
                    <a:pt x="1290" y="461"/>
                    <a:pt x="1284" y="470"/>
                    <a:pt x="1279" y="481"/>
                  </a:cubicBezTo>
                  <a:cubicBezTo>
                    <a:pt x="1274" y="492"/>
                    <a:pt x="1270" y="506"/>
                    <a:pt x="1268" y="520"/>
                  </a:cubicBezTo>
                  <a:cubicBezTo>
                    <a:pt x="1266" y="527"/>
                    <a:pt x="1265" y="535"/>
                    <a:pt x="1265" y="543"/>
                  </a:cubicBezTo>
                  <a:cubicBezTo>
                    <a:pt x="1265" y="551"/>
                    <a:pt x="1264" y="556"/>
                    <a:pt x="1264" y="563"/>
                  </a:cubicBezTo>
                  <a:cubicBezTo>
                    <a:pt x="1264" y="566"/>
                    <a:pt x="1263" y="567"/>
                    <a:pt x="1263" y="570"/>
                  </a:cubicBezTo>
                  <a:cubicBezTo>
                    <a:pt x="1262" y="572"/>
                    <a:pt x="1262" y="573"/>
                    <a:pt x="1262" y="573"/>
                  </a:cubicBezTo>
                  <a:cubicBezTo>
                    <a:pt x="1262" y="573"/>
                    <a:pt x="1263" y="570"/>
                    <a:pt x="1264" y="568"/>
                  </a:cubicBezTo>
                  <a:cubicBezTo>
                    <a:pt x="1268" y="565"/>
                    <a:pt x="1276" y="557"/>
                    <a:pt x="1291" y="557"/>
                  </a:cubicBezTo>
                  <a:cubicBezTo>
                    <a:pt x="1292" y="557"/>
                    <a:pt x="1294" y="557"/>
                    <a:pt x="1295" y="557"/>
                  </a:cubicBezTo>
                  <a:cubicBezTo>
                    <a:pt x="1310" y="557"/>
                    <a:pt x="1326" y="562"/>
                    <a:pt x="1345" y="571"/>
                  </a:cubicBezTo>
                  <a:cubicBezTo>
                    <a:pt x="1365" y="581"/>
                    <a:pt x="1386" y="597"/>
                    <a:pt x="1403" y="616"/>
                  </a:cubicBezTo>
                  <a:cubicBezTo>
                    <a:pt x="1419" y="636"/>
                    <a:pt x="1432" y="658"/>
                    <a:pt x="1440" y="681"/>
                  </a:cubicBezTo>
                  <a:cubicBezTo>
                    <a:pt x="1448" y="702"/>
                    <a:pt x="1448" y="731"/>
                    <a:pt x="1446" y="755"/>
                  </a:cubicBezTo>
                  <a:cubicBezTo>
                    <a:pt x="1441" y="780"/>
                    <a:pt x="1435" y="801"/>
                    <a:pt x="1424" y="815"/>
                  </a:cubicBezTo>
                  <a:cubicBezTo>
                    <a:pt x="1379" y="884"/>
                    <a:pt x="1303" y="931"/>
                    <a:pt x="1229" y="949"/>
                  </a:cubicBezTo>
                  <a:cubicBezTo>
                    <a:pt x="1199" y="957"/>
                    <a:pt x="1170" y="961"/>
                    <a:pt x="1142" y="961"/>
                  </a:cubicBezTo>
                  <a:cubicBezTo>
                    <a:pt x="1134" y="961"/>
                    <a:pt x="1127" y="961"/>
                    <a:pt x="1119" y="960"/>
                  </a:cubicBezTo>
                  <a:cubicBezTo>
                    <a:pt x="1082" y="958"/>
                    <a:pt x="1049" y="953"/>
                    <a:pt x="1018" y="942"/>
                  </a:cubicBezTo>
                  <a:cubicBezTo>
                    <a:pt x="955" y="921"/>
                    <a:pt x="903" y="889"/>
                    <a:pt x="860" y="856"/>
                  </a:cubicBezTo>
                  <a:cubicBezTo>
                    <a:pt x="817" y="823"/>
                    <a:pt x="783" y="788"/>
                    <a:pt x="753" y="760"/>
                  </a:cubicBezTo>
                  <a:cubicBezTo>
                    <a:pt x="724" y="734"/>
                    <a:pt x="702" y="708"/>
                    <a:pt x="686" y="683"/>
                  </a:cubicBezTo>
                  <a:cubicBezTo>
                    <a:pt x="670" y="657"/>
                    <a:pt x="659" y="631"/>
                    <a:pt x="651" y="606"/>
                  </a:cubicBezTo>
                  <a:cubicBezTo>
                    <a:pt x="634" y="554"/>
                    <a:pt x="627" y="506"/>
                    <a:pt x="626" y="463"/>
                  </a:cubicBezTo>
                  <a:cubicBezTo>
                    <a:pt x="625" y="419"/>
                    <a:pt x="629" y="383"/>
                    <a:pt x="632" y="353"/>
                  </a:cubicBezTo>
                  <a:cubicBezTo>
                    <a:pt x="634" y="337"/>
                    <a:pt x="637" y="325"/>
                    <a:pt x="637" y="311"/>
                  </a:cubicBezTo>
                  <a:cubicBezTo>
                    <a:pt x="638" y="299"/>
                    <a:pt x="638" y="288"/>
                    <a:pt x="638" y="276"/>
                  </a:cubicBezTo>
                  <a:cubicBezTo>
                    <a:pt x="638" y="265"/>
                    <a:pt x="637" y="254"/>
                    <a:pt x="636" y="245"/>
                  </a:cubicBezTo>
                  <a:cubicBezTo>
                    <a:pt x="634" y="235"/>
                    <a:pt x="631" y="226"/>
                    <a:pt x="627" y="215"/>
                  </a:cubicBezTo>
                  <a:cubicBezTo>
                    <a:pt x="619" y="195"/>
                    <a:pt x="609" y="177"/>
                    <a:pt x="593" y="158"/>
                  </a:cubicBezTo>
                  <a:cubicBezTo>
                    <a:pt x="560" y="119"/>
                    <a:pt x="509" y="77"/>
                    <a:pt x="438" y="24"/>
                  </a:cubicBezTo>
                  <a:cubicBezTo>
                    <a:pt x="416" y="9"/>
                    <a:pt x="393" y="1"/>
                    <a:pt x="366" y="1"/>
                  </a:cubicBezTo>
                  <a:cubicBezTo>
                    <a:pt x="363" y="1"/>
                    <a:pt x="359"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559"/>
        <p:cNvGrpSpPr/>
        <p:nvPr/>
      </p:nvGrpSpPr>
      <p:grpSpPr>
        <a:xfrm>
          <a:off x="0" y="0"/>
          <a:ext cx="0" cy="0"/>
          <a:chOff x="0" y="0"/>
          <a:chExt cx="0" cy="0"/>
        </a:xfrm>
      </p:grpSpPr>
      <p:pic>
        <p:nvPicPr>
          <p:cNvPr id="560" name="Google Shape;560;p25"/>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561" name="Google Shape;561;p25"/>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562" name="Google Shape;562;p25"/>
          <p:cNvSpPr txBox="1">
            <a:spLocks noGrp="1"/>
          </p:cNvSpPr>
          <p:nvPr>
            <p:ph type="title" hasCustomPrompt="1"/>
          </p:nvPr>
        </p:nvSpPr>
        <p:spPr>
          <a:xfrm>
            <a:off x="3309000" y="3866050"/>
            <a:ext cx="1261800" cy="4938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atin typeface="iCiel Cadena" panose="02000503000000020004" pitchFamily="2" charset="0"/>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rPr dirty="0"/>
              <a:t>xx%</a:t>
            </a:r>
          </a:p>
        </p:txBody>
      </p:sp>
      <p:sp>
        <p:nvSpPr>
          <p:cNvPr id="563" name="Google Shape;563;p25"/>
          <p:cNvSpPr txBox="1">
            <a:spLocks noGrp="1"/>
          </p:cNvSpPr>
          <p:nvPr>
            <p:ph type="subTitle" idx="1"/>
          </p:nvPr>
        </p:nvSpPr>
        <p:spPr>
          <a:xfrm>
            <a:off x="5149650" y="1689575"/>
            <a:ext cx="2173200" cy="61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solidFill>
                  <a:schemeClr val="accent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564" name="Google Shape;564;p25"/>
          <p:cNvSpPr txBox="1">
            <a:spLocks noGrp="1"/>
          </p:cNvSpPr>
          <p:nvPr>
            <p:ph type="subTitle" idx="2"/>
          </p:nvPr>
        </p:nvSpPr>
        <p:spPr>
          <a:xfrm>
            <a:off x="5149650" y="1387138"/>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dirty="0"/>
          </a:p>
        </p:txBody>
      </p:sp>
      <p:sp>
        <p:nvSpPr>
          <p:cNvPr id="565" name="Google Shape;565;p25"/>
          <p:cNvSpPr txBox="1">
            <a:spLocks noGrp="1"/>
          </p:cNvSpPr>
          <p:nvPr>
            <p:ph type="title" idx="3" hasCustomPrompt="1"/>
          </p:nvPr>
        </p:nvSpPr>
        <p:spPr>
          <a:xfrm>
            <a:off x="3309000" y="1597150"/>
            <a:ext cx="1261800" cy="4938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atin typeface="iCiel Cadena" panose="02000503000000020004" pitchFamily="2" charset="0"/>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rPr dirty="0"/>
              <a:t>xx%</a:t>
            </a:r>
          </a:p>
        </p:txBody>
      </p:sp>
      <p:sp>
        <p:nvSpPr>
          <p:cNvPr id="566" name="Google Shape;566;p25"/>
          <p:cNvSpPr txBox="1">
            <a:spLocks noGrp="1"/>
          </p:cNvSpPr>
          <p:nvPr>
            <p:ph type="subTitle" idx="4"/>
          </p:nvPr>
        </p:nvSpPr>
        <p:spPr>
          <a:xfrm>
            <a:off x="5149650" y="2818538"/>
            <a:ext cx="2173200" cy="61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solidFill>
                  <a:schemeClr val="accent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567" name="Google Shape;567;p25"/>
          <p:cNvSpPr txBox="1">
            <a:spLocks noGrp="1"/>
          </p:cNvSpPr>
          <p:nvPr>
            <p:ph type="subTitle" idx="5"/>
          </p:nvPr>
        </p:nvSpPr>
        <p:spPr>
          <a:xfrm>
            <a:off x="5149650" y="2527063"/>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dirty="0"/>
          </a:p>
        </p:txBody>
      </p:sp>
      <p:sp>
        <p:nvSpPr>
          <p:cNvPr id="568" name="Google Shape;568;p25"/>
          <p:cNvSpPr txBox="1">
            <a:spLocks noGrp="1"/>
          </p:cNvSpPr>
          <p:nvPr>
            <p:ph type="title" idx="6" hasCustomPrompt="1"/>
          </p:nvPr>
        </p:nvSpPr>
        <p:spPr>
          <a:xfrm>
            <a:off x="3309000" y="2689888"/>
            <a:ext cx="1261800" cy="493800"/>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atin typeface="iCiel Cadena" panose="02000503000000020004" pitchFamily="2" charset="0"/>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rPr dirty="0"/>
              <a:t>xx%</a:t>
            </a:r>
          </a:p>
        </p:txBody>
      </p:sp>
      <p:sp>
        <p:nvSpPr>
          <p:cNvPr id="569" name="Google Shape;569;p25"/>
          <p:cNvSpPr txBox="1">
            <a:spLocks noGrp="1"/>
          </p:cNvSpPr>
          <p:nvPr>
            <p:ph type="subTitle" idx="7"/>
          </p:nvPr>
        </p:nvSpPr>
        <p:spPr>
          <a:xfrm>
            <a:off x="5149650" y="3971775"/>
            <a:ext cx="2173200" cy="61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Font typeface="PT Sans"/>
              <a:buNone/>
              <a:defRPr>
                <a:solidFill>
                  <a:schemeClr val="accent1"/>
                </a:solidFill>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570" name="Google Shape;570;p25"/>
          <p:cNvSpPr txBox="1">
            <a:spLocks noGrp="1"/>
          </p:cNvSpPr>
          <p:nvPr>
            <p:ph type="subTitle" idx="8"/>
          </p:nvPr>
        </p:nvSpPr>
        <p:spPr>
          <a:xfrm>
            <a:off x="5149650" y="3658125"/>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dirty="0"/>
          </a:p>
        </p:txBody>
      </p:sp>
      <p:sp>
        <p:nvSpPr>
          <p:cNvPr id="571" name="Google Shape;571;p25"/>
          <p:cNvSpPr txBox="1">
            <a:spLocks noGrp="1"/>
          </p:cNvSpPr>
          <p:nvPr>
            <p:ph type="title" idx="9"/>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572" name="Google Shape;572;p25"/>
          <p:cNvSpPr/>
          <p:nvPr/>
        </p:nvSpPr>
        <p:spPr>
          <a:xfrm rot="-5400000" flipH="1">
            <a:off x="7885800" y="0"/>
            <a:ext cx="1258200" cy="12582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5"/>
          <p:cNvSpPr/>
          <p:nvPr/>
        </p:nvSpPr>
        <p:spPr>
          <a:xfrm rot="5400000" flipH="1">
            <a:off x="125" y="3878100"/>
            <a:ext cx="1265400" cy="12654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 name="Google Shape;574;p25"/>
          <p:cNvGrpSpPr/>
          <p:nvPr/>
        </p:nvGrpSpPr>
        <p:grpSpPr>
          <a:xfrm>
            <a:off x="8327457" y="4130049"/>
            <a:ext cx="499115" cy="311522"/>
            <a:chOff x="3769250" y="2613350"/>
            <a:chExt cx="303875" cy="189675"/>
          </a:xfrm>
        </p:grpSpPr>
        <p:sp>
          <p:nvSpPr>
            <p:cNvPr id="575" name="Google Shape;575;p25"/>
            <p:cNvSpPr/>
            <p:nvPr/>
          </p:nvSpPr>
          <p:spPr>
            <a:xfrm>
              <a:off x="3769250" y="2670150"/>
              <a:ext cx="83125" cy="132875"/>
            </a:xfrm>
            <a:custGeom>
              <a:avLst/>
              <a:gdLst/>
              <a:ahLst/>
              <a:cxnLst/>
              <a:rect l="l" t="t" r="r" b="b"/>
              <a:pathLst>
                <a:path w="3325" h="5315" extrusionOk="0">
                  <a:moveTo>
                    <a:pt x="1230" y="1"/>
                  </a:moveTo>
                  <a:cubicBezTo>
                    <a:pt x="1169" y="1"/>
                    <a:pt x="1110" y="7"/>
                    <a:pt x="1056" y="18"/>
                  </a:cubicBezTo>
                  <a:cubicBezTo>
                    <a:pt x="975" y="36"/>
                    <a:pt x="901" y="62"/>
                    <a:pt x="833" y="95"/>
                  </a:cubicBezTo>
                  <a:cubicBezTo>
                    <a:pt x="817" y="103"/>
                    <a:pt x="801" y="111"/>
                    <a:pt x="785" y="120"/>
                  </a:cubicBezTo>
                  <a:cubicBezTo>
                    <a:pt x="777" y="125"/>
                    <a:pt x="768" y="129"/>
                    <a:pt x="762" y="134"/>
                  </a:cubicBezTo>
                  <a:cubicBezTo>
                    <a:pt x="753" y="138"/>
                    <a:pt x="747" y="143"/>
                    <a:pt x="741" y="147"/>
                  </a:cubicBezTo>
                  <a:cubicBezTo>
                    <a:pt x="725" y="157"/>
                    <a:pt x="710" y="167"/>
                    <a:pt x="698" y="175"/>
                  </a:cubicBezTo>
                  <a:cubicBezTo>
                    <a:pt x="684" y="185"/>
                    <a:pt x="671" y="196"/>
                    <a:pt x="657" y="205"/>
                  </a:cubicBezTo>
                  <a:cubicBezTo>
                    <a:pt x="644" y="215"/>
                    <a:pt x="632" y="226"/>
                    <a:pt x="619" y="234"/>
                  </a:cubicBezTo>
                  <a:cubicBezTo>
                    <a:pt x="607" y="245"/>
                    <a:pt x="596" y="255"/>
                    <a:pt x="584" y="265"/>
                  </a:cubicBezTo>
                  <a:cubicBezTo>
                    <a:pt x="573" y="276"/>
                    <a:pt x="561" y="287"/>
                    <a:pt x="549" y="298"/>
                  </a:cubicBezTo>
                  <a:lnTo>
                    <a:pt x="518" y="330"/>
                  </a:lnTo>
                  <a:cubicBezTo>
                    <a:pt x="498" y="352"/>
                    <a:pt x="477" y="374"/>
                    <a:pt x="461" y="398"/>
                  </a:cubicBezTo>
                  <a:cubicBezTo>
                    <a:pt x="452" y="409"/>
                    <a:pt x="444" y="420"/>
                    <a:pt x="435" y="431"/>
                  </a:cubicBezTo>
                  <a:cubicBezTo>
                    <a:pt x="429" y="442"/>
                    <a:pt x="421" y="452"/>
                    <a:pt x="414" y="463"/>
                  </a:cubicBezTo>
                  <a:cubicBezTo>
                    <a:pt x="400" y="485"/>
                    <a:pt x="387" y="506"/>
                    <a:pt x="375" y="525"/>
                  </a:cubicBezTo>
                  <a:cubicBezTo>
                    <a:pt x="363" y="546"/>
                    <a:pt x="353" y="567"/>
                    <a:pt x="342" y="588"/>
                  </a:cubicBezTo>
                  <a:cubicBezTo>
                    <a:pt x="301" y="668"/>
                    <a:pt x="274" y="740"/>
                    <a:pt x="256" y="806"/>
                  </a:cubicBezTo>
                  <a:cubicBezTo>
                    <a:pt x="237" y="870"/>
                    <a:pt x="225" y="927"/>
                    <a:pt x="217" y="978"/>
                  </a:cubicBezTo>
                  <a:cubicBezTo>
                    <a:pt x="213" y="1002"/>
                    <a:pt x="210" y="1026"/>
                    <a:pt x="209" y="1047"/>
                  </a:cubicBezTo>
                  <a:cubicBezTo>
                    <a:pt x="207" y="1069"/>
                    <a:pt x="207" y="1088"/>
                    <a:pt x="204" y="1108"/>
                  </a:cubicBezTo>
                  <a:cubicBezTo>
                    <a:pt x="203" y="1183"/>
                    <a:pt x="213" y="1235"/>
                    <a:pt x="229" y="1274"/>
                  </a:cubicBezTo>
                  <a:cubicBezTo>
                    <a:pt x="261" y="1351"/>
                    <a:pt x="323" y="1374"/>
                    <a:pt x="408" y="1392"/>
                  </a:cubicBezTo>
                  <a:cubicBezTo>
                    <a:pt x="411" y="1393"/>
                    <a:pt x="414" y="1393"/>
                    <a:pt x="417" y="1393"/>
                  </a:cubicBezTo>
                  <a:cubicBezTo>
                    <a:pt x="440" y="1393"/>
                    <a:pt x="465" y="1376"/>
                    <a:pt x="492" y="1343"/>
                  </a:cubicBezTo>
                  <a:cubicBezTo>
                    <a:pt x="524" y="1306"/>
                    <a:pt x="557" y="1249"/>
                    <a:pt x="594" y="1179"/>
                  </a:cubicBezTo>
                  <a:cubicBezTo>
                    <a:pt x="613" y="1143"/>
                    <a:pt x="633" y="1107"/>
                    <a:pt x="655" y="1065"/>
                  </a:cubicBezTo>
                  <a:cubicBezTo>
                    <a:pt x="676" y="1024"/>
                    <a:pt x="701" y="981"/>
                    <a:pt x="725" y="938"/>
                  </a:cubicBezTo>
                  <a:cubicBezTo>
                    <a:pt x="752" y="895"/>
                    <a:pt x="781" y="852"/>
                    <a:pt x="815" y="812"/>
                  </a:cubicBezTo>
                  <a:cubicBezTo>
                    <a:pt x="822" y="803"/>
                    <a:pt x="832" y="792"/>
                    <a:pt x="840" y="782"/>
                  </a:cubicBezTo>
                  <a:cubicBezTo>
                    <a:pt x="848" y="774"/>
                    <a:pt x="858" y="764"/>
                    <a:pt x="867" y="753"/>
                  </a:cubicBezTo>
                  <a:cubicBezTo>
                    <a:pt x="876" y="743"/>
                    <a:pt x="884" y="737"/>
                    <a:pt x="894" y="727"/>
                  </a:cubicBezTo>
                  <a:lnTo>
                    <a:pt x="922" y="704"/>
                  </a:lnTo>
                  <a:cubicBezTo>
                    <a:pt x="962" y="673"/>
                    <a:pt x="1007" y="645"/>
                    <a:pt x="1055" y="625"/>
                  </a:cubicBezTo>
                  <a:cubicBezTo>
                    <a:pt x="1104" y="605"/>
                    <a:pt x="1153" y="594"/>
                    <a:pt x="1196" y="593"/>
                  </a:cubicBezTo>
                  <a:cubicBezTo>
                    <a:pt x="1198" y="593"/>
                    <a:pt x="1200" y="593"/>
                    <a:pt x="1201" y="593"/>
                  </a:cubicBezTo>
                  <a:cubicBezTo>
                    <a:pt x="1205" y="593"/>
                    <a:pt x="1209" y="593"/>
                    <a:pt x="1212" y="593"/>
                  </a:cubicBezTo>
                  <a:cubicBezTo>
                    <a:pt x="1217" y="593"/>
                    <a:pt x="1223" y="593"/>
                    <a:pt x="1228" y="594"/>
                  </a:cubicBezTo>
                  <a:cubicBezTo>
                    <a:pt x="1238" y="597"/>
                    <a:pt x="1249" y="596"/>
                    <a:pt x="1256" y="600"/>
                  </a:cubicBezTo>
                  <a:cubicBezTo>
                    <a:pt x="1260" y="602"/>
                    <a:pt x="1266" y="603"/>
                    <a:pt x="1270" y="603"/>
                  </a:cubicBezTo>
                  <a:cubicBezTo>
                    <a:pt x="1273" y="604"/>
                    <a:pt x="1278" y="607"/>
                    <a:pt x="1282" y="608"/>
                  </a:cubicBezTo>
                  <a:lnTo>
                    <a:pt x="1288" y="610"/>
                  </a:lnTo>
                  <a:lnTo>
                    <a:pt x="1294" y="613"/>
                  </a:lnTo>
                  <a:cubicBezTo>
                    <a:pt x="1298" y="616"/>
                    <a:pt x="1302" y="618"/>
                    <a:pt x="1305" y="619"/>
                  </a:cubicBezTo>
                  <a:cubicBezTo>
                    <a:pt x="1321" y="629"/>
                    <a:pt x="1336" y="639"/>
                    <a:pt x="1349" y="652"/>
                  </a:cubicBezTo>
                  <a:cubicBezTo>
                    <a:pt x="1363" y="666"/>
                    <a:pt x="1374" y="682"/>
                    <a:pt x="1388" y="702"/>
                  </a:cubicBezTo>
                  <a:cubicBezTo>
                    <a:pt x="1413" y="742"/>
                    <a:pt x="1437" y="798"/>
                    <a:pt x="1454" y="868"/>
                  </a:cubicBezTo>
                  <a:cubicBezTo>
                    <a:pt x="1471" y="938"/>
                    <a:pt x="1481" y="1018"/>
                    <a:pt x="1486" y="1103"/>
                  </a:cubicBezTo>
                  <a:cubicBezTo>
                    <a:pt x="1488" y="1146"/>
                    <a:pt x="1488" y="1189"/>
                    <a:pt x="1488" y="1235"/>
                  </a:cubicBezTo>
                  <a:cubicBezTo>
                    <a:pt x="1487" y="1284"/>
                    <a:pt x="1486" y="1333"/>
                    <a:pt x="1485" y="1383"/>
                  </a:cubicBezTo>
                  <a:cubicBezTo>
                    <a:pt x="1485" y="1407"/>
                    <a:pt x="1483" y="1432"/>
                    <a:pt x="1483" y="1458"/>
                  </a:cubicBezTo>
                  <a:cubicBezTo>
                    <a:pt x="1482" y="1484"/>
                    <a:pt x="1479" y="1507"/>
                    <a:pt x="1477" y="1533"/>
                  </a:cubicBezTo>
                  <a:cubicBezTo>
                    <a:pt x="1475" y="1582"/>
                    <a:pt x="1471" y="1634"/>
                    <a:pt x="1469" y="1685"/>
                  </a:cubicBezTo>
                  <a:cubicBezTo>
                    <a:pt x="1447" y="1923"/>
                    <a:pt x="1418" y="2166"/>
                    <a:pt x="1378" y="2413"/>
                  </a:cubicBezTo>
                  <a:cubicBezTo>
                    <a:pt x="1367" y="2474"/>
                    <a:pt x="1354" y="2536"/>
                    <a:pt x="1343" y="2598"/>
                  </a:cubicBezTo>
                  <a:lnTo>
                    <a:pt x="1303" y="2783"/>
                  </a:lnTo>
                  <a:lnTo>
                    <a:pt x="1294" y="2831"/>
                  </a:lnTo>
                  <a:lnTo>
                    <a:pt x="1282" y="2876"/>
                  </a:lnTo>
                  <a:lnTo>
                    <a:pt x="1257" y="2968"/>
                  </a:lnTo>
                  <a:lnTo>
                    <a:pt x="1234" y="3062"/>
                  </a:lnTo>
                  <a:lnTo>
                    <a:pt x="1207" y="3153"/>
                  </a:lnTo>
                  <a:cubicBezTo>
                    <a:pt x="1171" y="3277"/>
                    <a:pt x="1128" y="3397"/>
                    <a:pt x="1088" y="3518"/>
                  </a:cubicBezTo>
                  <a:cubicBezTo>
                    <a:pt x="1064" y="3576"/>
                    <a:pt x="1040" y="3637"/>
                    <a:pt x="1018" y="3697"/>
                  </a:cubicBezTo>
                  <a:cubicBezTo>
                    <a:pt x="1007" y="3726"/>
                    <a:pt x="992" y="3756"/>
                    <a:pt x="980" y="3784"/>
                  </a:cubicBezTo>
                  <a:cubicBezTo>
                    <a:pt x="966" y="3814"/>
                    <a:pt x="954" y="3842"/>
                    <a:pt x="940" y="3871"/>
                  </a:cubicBezTo>
                  <a:lnTo>
                    <a:pt x="935" y="3881"/>
                  </a:lnTo>
                  <a:lnTo>
                    <a:pt x="933" y="3887"/>
                  </a:lnTo>
                  <a:lnTo>
                    <a:pt x="929" y="3895"/>
                  </a:lnTo>
                  <a:cubicBezTo>
                    <a:pt x="922" y="3907"/>
                    <a:pt x="917" y="3921"/>
                    <a:pt x="910" y="3933"/>
                  </a:cubicBezTo>
                  <a:lnTo>
                    <a:pt x="891" y="3967"/>
                  </a:lnTo>
                  <a:lnTo>
                    <a:pt x="871" y="4003"/>
                  </a:lnTo>
                  <a:cubicBezTo>
                    <a:pt x="844" y="4048"/>
                    <a:pt x="819" y="4095"/>
                    <a:pt x="792" y="4141"/>
                  </a:cubicBezTo>
                  <a:cubicBezTo>
                    <a:pt x="766" y="4186"/>
                    <a:pt x="741" y="4230"/>
                    <a:pt x="715" y="4276"/>
                  </a:cubicBezTo>
                  <a:lnTo>
                    <a:pt x="696" y="4309"/>
                  </a:lnTo>
                  <a:lnTo>
                    <a:pt x="672" y="4343"/>
                  </a:lnTo>
                  <a:cubicBezTo>
                    <a:pt x="656" y="4367"/>
                    <a:pt x="640" y="4391"/>
                    <a:pt x="626" y="4413"/>
                  </a:cubicBezTo>
                  <a:cubicBezTo>
                    <a:pt x="594" y="4459"/>
                    <a:pt x="563" y="4504"/>
                    <a:pt x="532" y="4550"/>
                  </a:cubicBezTo>
                  <a:cubicBezTo>
                    <a:pt x="518" y="4572"/>
                    <a:pt x="502" y="4594"/>
                    <a:pt x="487" y="4616"/>
                  </a:cubicBezTo>
                  <a:lnTo>
                    <a:pt x="464" y="4649"/>
                  </a:lnTo>
                  <a:lnTo>
                    <a:pt x="440" y="4684"/>
                  </a:lnTo>
                  <a:cubicBezTo>
                    <a:pt x="376" y="4772"/>
                    <a:pt x="314" y="4859"/>
                    <a:pt x="252" y="4947"/>
                  </a:cubicBezTo>
                  <a:lnTo>
                    <a:pt x="230" y="4976"/>
                  </a:lnTo>
                  <a:lnTo>
                    <a:pt x="210" y="5004"/>
                  </a:lnTo>
                  <a:cubicBezTo>
                    <a:pt x="197" y="5022"/>
                    <a:pt x="185" y="5039"/>
                    <a:pt x="171" y="5058"/>
                  </a:cubicBezTo>
                  <a:lnTo>
                    <a:pt x="95" y="5163"/>
                  </a:lnTo>
                  <a:cubicBezTo>
                    <a:pt x="69" y="5196"/>
                    <a:pt x="46" y="5232"/>
                    <a:pt x="20" y="5265"/>
                  </a:cubicBezTo>
                  <a:lnTo>
                    <a:pt x="10" y="5277"/>
                  </a:lnTo>
                  <a:lnTo>
                    <a:pt x="6" y="5283"/>
                  </a:lnTo>
                  <a:lnTo>
                    <a:pt x="4" y="5286"/>
                  </a:lnTo>
                  <a:lnTo>
                    <a:pt x="4" y="5288"/>
                  </a:lnTo>
                  <a:lnTo>
                    <a:pt x="3" y="5297"/>
                  </a:lnTo>
                  <a:cubicBezTo>
                    <a:pt x="3" y="5304"/>
                    <a:pt x="0" y="5309"/>
                    <a:pt x="0" y="5314"/>
                  </a:cubicBezTo>
                  <a:cubicBezTo>
                    <a:pt x="41" y="5291"/>
                    <a:pt x="81" y="5267"/>
                    <a:pt x="122" y="5243"/>
                  </a:cubicBezTo>
                  <a:cubicBezTo>
                    <a:pt x="142" y="5232"/>
                    <a:pt x="162" y="5221"/>
                    <a:pt x="181" y="5208"/>
                  </a:cubicBezTo>
                  <a:lnTo>
                    <a:pt x="245" y="5173"/>
                  </a:lnTo>
                  <a:cubicBezTo>
                    <a:pt x="331" y="5124"/>
                    <a:pt x="416" y="5076"/>
                    <a:pt x="499" y="5029"/>
                  </a:cubicBezTo>
                  <a:cubicBezTo>
                    <a:pt x="580" y="4982"/>
                    <a:pt x="663" y="4938"/>
                    <a:pt x="745" y="4894"/>
                  </a:cubicBezTo>
                  <a:cubicBezTo>
                    <a:pt x="765" y="4884"/>
                    <a:pt x="785" y="4873"/>
                    <a:pt x="804" y="4862"/>
                  </a:cubicBezTo>
                  <a:cubicBezTo>
                    <a:pt x="822" y="4852"/>
                    <a:pt x="842" y="4843"/>
                    <a:pt x="859" y="4832"/>
                  </a:cubicBezTo>
                  <a:lnTo>
                    <a:pt x="967" y="4776"/>
                  </a:lnTo>
                  <a:cubicBezTo>
                    <a:pt x="1003" y="4757"/>
                    <a:pt x="1039" y="4740"/>
                    <a:pt x="1074" y="4721"/>
                  </a:cubicBezTo>
                  <a:lnTo>
                    <a:pt x="1088" y="4714"/>
                  </a:lnTo>
                  <a:lnTo>
                    <a:pt x="1099" y="4708"/>
                  </a:lnTo>
                  <a:lnTo>
                    <a:pt x="1123" y="4700"/>
                  </a:lnTo>
                  <a:cubicBezTo>
                    <a:pt x="1139" y="4692"/>
                    <a:pt x="1154" y="4686"/>
                    <a:pt x="1170" y="4679"/>
                  </a:cubicBezTo>
                  <a:cubicBezTo>
                    <a:pt x="1201" y="4666"/>
                    <a:pt x="1233" y="4654"/>
                    <a:pt x="1263" y="4641"/>
                  </a:cubicBezTo>
                  <a:cubicBezTo>
                    <a:pt x="1278" y="4633"/>
                    <a:pt x="1294" y="4628"/>
                    <a:pt x="1309" y="4621"/>
                  </a:cubicBezTo>
                  <a:lnTo>
                    <a:pt x="1331" y="4612"/>
                  </a:lnTo>
                  <a:cubicBezTo>
                    <a:pt x="1338" y="4610"/>
                    <a:pt x="1345" y="4606"/>
                    <a:pt x="1352" y="4605"/>
                  </a:cubicBezTo>
                  <a:cubicBezTo>
                    <a:pt x="1405" y="4588"/>
                    <a:pt x="1458" y="4569"/>
                    <a:pt x="1510" y="4552"/>
                  </a:cubicBezTo>
                  <a:cubicBezTo>
                    <a:pt x="1524" y="4547"/>
                    <a:pt x="1535" y="4544"/>
                    <a:pt x="1549" y="4539"/>
                  </a:cubicBezTo>
                  <a:cubicBezTo>
                    <a:pt x="1560" y="4536"/>
                    <a:pt x="1569" y="4533"/>
                    <a:pt x="1578" y="4529"/>
                  </a:cubicBezTo>
                  <a:cubicBezTo>
                    <a:pt x="1599" y="4524"/>
                    <a:pt x="1617" y="4518"/>
                    <a:pt x="1638" y="4512"/>
                  </a:cubicBezTo>
                  <a:cubicBezTo>
                    <a:pt x="1950" y="4421"/>
                    <a:pt x="2243" y="4380"/>
                    <a:pt x="2487" y="4362"/>
                  </a:cubicBezTo>
                  <a:cubicBezTo>
                    <a:pt x="2518" y="4358"/>
                    <a:pt x="2548" y="4357"/>
                    <a:pt x="2577" y="4354"/>
                  </a:cubicBezTo>
                  <a:cubicBezTo>
                    <a:pt x="2608" y="4353"/>
                    <a:pt x="2635" y="4353"/>
                    <a:pt x="2663" y="4352"/>
                  </a:cubicBezTo>
                  <a:cubicBezTo>
                    <a:pt x="2691" y="4351"/>
                    <a:pt x="2718" y="4351"/>
                    <a:pt x="2744" y="4349"/>
                  </a:cubicBezTo>
                  <a:cubicBezTo>
                    <a:pt x="2753" y="4348"/>
                    <a:pt x="2761" y="4348"/>
                    <a:pt x="2770" y="4348"/>
                  </a:cubicBezTo>
                  <a:cubicBezTo>
                    <a:pt x="2787" y="4348"/>
                    <a:pt x="2803" y="4349"/>
                    <a:pt x="2819" y="4349"/>
                  </a:cubicBezTo>
                  <a:lnTo>
                    <a:pt x="2890" y="4349"/>
                  </a:lnTo>
                  <a:cubicBezTo>
                    <a:pt x="2914" y="4349"/>
                    <a:pt x="2935" y="4349"/>
                    <a:pt x="2957" y="4351"/>
                  </a:cubicBezTo>
                  <a:cubicBezTo>
                    <a:pt x="2998" y="4352"/>
                    <a:pt x="3037" y="4353"/>
                    <a:pt x="3071" y="4353"/>
                  </a:cubicBezTo>
                  <a:cubicBezTo>
                    <a:pt x="3105" y="4353"/>
                    <a:pt x="3136" y="4356"/>
                    <a:pt x="3162" y="4356"/>
                  </a:cubicBezTo>
                  <a:cubicBezTo>
                    <a:pt x="3175" y="4357"/>
                    <a:pt x="3188" y="4357"/>
                    <a:pt x="3199" y="4357"/>
                  </a:cubicBezTo>
                  <a:cubicBezTo>
                    <a:pt x="3210" y="4357"/>
                    <a:pt x="3220" y="4357"/>
                    <a:pt x="3228" y="4356"/>
                  </a:cubicBezTo>
                  <a:cubicBezTo>
                    <a:pt x="3266" y="4354"/>
                    <a:pt x="3285" y="4351"/>
                    <a:pt x="3286" y="4343"/>
                  </a:cubicBezTo>
                  <a:cubicBezTo>
                    <a:pt x="3324" y="4184"/>
                    <a:pt x="3130" y="4171"/>
                    <a:pt x="2915" y="4149"/>
                  </a:cubicBezTo>
                  <a:cubicBezTo>
                    <a:pt x="2927" y="4148"/>
                    <a:pt x="2938" y="4148"/>
                    <a:pt x="2951" y="4147"/>
                  </a:cubicBezTo>
                  <a:cubicBezTo>
                    <a:pt x="2963" y="4147"/>
                    <a:pt x="2975" y="4145"/>
                    <a:pt x="2987" y="4145"/>
                  </a:cubicBezTo>
                  <a:cubicBezTo>
                    <a:pt x="3009" y="4143"/>
                    <a:pt x="3033" y="4142"/>
                    <a:pt x="3054" y="4141"/>
                  </a:cubicBezTo>
                  <a:cubicBezTo>
                    <a:pt x="3076" y="4139"/>
                    <a:pt x="3096" y="4137"/>
                    <a:pt x="3115" y="4134"/>
                  </a:cubicBezTo>
                  <a:lnTo>
                    <a:pt x="3143" y="4131"/>
                  </a:lnTo>
                  <a:cubicBezTo>
                    <a:pt x="3152" y="4128"/>
                    <a:pt x="3161" y="4127"/>
                    <a:pt x="3168" y="4126"/>
                  </a:cubicBezTo>
                  <a:cubicBezTo>
                    <a:pt x="3234" y="4114"/>
                    <a:pt x="3277" y="4091"/>
                    <a:pt x="3282" y="4056"/>
                  </a:cubicBezTo>
                  <a:cubicBezTo>
                    <a:pt x="3284" y="4050"/>
                    <a:pt x="3253" y="4041"/>
                    <a:pt x="3197" y="4034"/>
                  </a:cubicBezTo>
                  <a:cubicBezTo>
                    <a:pt x="3184" y="4031"/>
                    <a:pt x="3168" y="4030"/>
                    <a:pt x="3151" y="4026"/>
                  </a:cubicBezTo>
                  <a:cubicBezTo>
                    <a:pt x="3133" y="4025"/>
                    <a:pt x="3116" y="4024"/>
                    <a:pt x="3095" y="4023"/>
                  </a:cubicBezTo>
                  <a:cubicBezTo>
                    <a:pt x="3056" y="4020"/>
                    <a:pt x="3011" y="4018"/>
                    <a:pt x="2961" y="4015"/>
                  </a:cubicBezTo>
                  <a:cubicBezTo>
                    <a:pt x="2932" y="4014"/>
                    <a:pt x="2902" y="4013"/>
                    <a:pt x="2870" y="4013"/>
                  </a:cubicBezTo>
                  <a:cubicBezTo>
                    <a:pt x="2683" y="4013"/>
                    <a:pt x="2449" y="4028"/>
                    <a:pt x="2206" y="4069"/>
                  </a:cubicBezTo>
                  <a:cubicBezTo>
                    <a:pt x="2170" y="4077"/>
                    <a:pt x="2134" y="4083"/>
                    <a:pt x="2098" y="4090"/>
                  </a:cubicBezTo>
                  <a:cubicBezTo>
                    <a:pt x="2062" y="4096"/>
                    <a:pt x="2025" y="4104"/>
                    <a:pt x="1991" y="4111"/>
                  </a:cubicBezTo>
                  <a:cubicBezTo>
                    <a:pt x="1954" y="4120"/>
                    <a:pt x="1919" y="4128"/>
                    <a:pt x="1884" y="4137"/>
                  </a:cubicBezTo>
                  <a:cubicBezTo>
                    <a:pt x="1865" y="4141"/>
                    <a:pt x="1847" y="4145"/>
                    <a:pt x="1830" y="4150"/>
                  </a:cubicBezTo>
                  <a:lnTo>
                    <a:pt x="1776" y="4165"/>
                  </a:lnTo>
                  <a:cubicBezTo>
                    <a:pt x="1741" y="4175"/>
                    <a:pt x="1704" y="4185"/>
                    <a:pt x="1670" y="4195"/>
                  </a:cubicBezTo>
                  <a:cubicBezTo>
                    <a:pt x="1634" y="4206"/>
                    <a:pt x="1600" y="4218"/>
                    <a:pt x="1567" y="4228"/>
                  </a:cubicBezTo>
                  <a:cubicBezTo>
                    <a:pt x="1548" y="4234"/>
                    <a:pt x="1532" y="4239"/>
                    <a:pt x="1515" y="4244"/>
                  </a:cubicBezTo>
                  <a:lnTo>
                    <a:pt x="1489" y="4252"/>
                  </a:lnTo>
                  <a:cubicBezTo>
                    <a:pt x="1486" y="4254"/>
                    <a:pt x="1481" y="4255"/>
                    <a:pt x="1477" y="4256"/>
                  </a:cubicBezTo>
                  <a:lnTo>
                    <a:pt x="1471" y="4259"/>
                  </a:lnTo>
                  <a:cubicBezTo>
                    <a:pt x="1451" y="4267"/>
                    <a:pt x="1432" y="4276"/>
                    <a:pt x="1413" y="4283"/>
                  </a:cubicBezTo>
                  <a:cubicBezTo>
                    <a:pt x="1370" y="4300"/>
                    <a:pt x="1343" y="4314"/>
                    <a:pt x="1310" y="4330"/>
                  </a:cubicBezTo>
                  <a:cubicBezTo>
                    <a:pt x="1278" y="4345"/>
                    <a:pt x="1245" y="4363"/>
                    <a:pt x="1213" y="4378"/>
                  </a:cubicBezTo>
                  <a:cubicBezTo>
                    <a:pt x="1181" y="4392"/>
                    <a:pt x="1152" y="4408"/>
                    <a:pt x="1125" y="4422"/>
                  </a:cubicBezTo>
                  <a:cubicBezTo>
                    <a:pt x="1111" y="4428"/>
                    <a:pt x="1098" y="4435"/>
                    <a:pt x="1085" y="4440"/>
                  </a:cubicBezTo>
                  <a:cubicBezTo>
                    <a:pt x="1074" y="4445"/>
                    <a:pt x="1063" y="4453"/>
                    <a:pt x="1052" y="4458"/>
                  </a:cubicBezTo>
                  <a:cubicBezTo>
                    <a:pt x="1030" y="4469"/>
                    <a:pt x="1007" y="4481"/>
                    <a:pt x="985" y="4492"/>
                  </a:cubicBezTo>
                  <a:cubicBezTo>
                    <a:pt x="965" y="4502"/>
                    <a:pt x="948" y="4512"/>
                    <a:pt x="932" y="4521"/>
                  </a:cubicBezTo>
                  <a:cubicBezTo>
                    <a:pt x="922" y="4526"/>
                    <a:pt x="912" y="4531"/>
                    <a:pt x="902" y="4537"/>
                  </a:cubicBezTo>
                  <a:lnTo>
                    <a:pt x="905" y="4533"/>
                  </a:lnTo>
                  <a:lnTo>
                    <a:pt x="911" y="4525"/>
                  </a:lnTo>
                  <a:lnTo>
                    <a:pt x="923" y="4510"/>
                  </a:lnTo>
                  <a:cubicBezTo>
                    <a:pt x="939" y="4489"/>
                    <a:pt x="955" y="4470"/>
                    <a:pt x="971" y="4451"/>
                  </a:cubicBezTo>
                  <a:cubicBezTo>
                    <a:pt x="980" y="4442"/>
                    <a:pt x="988" y="4431"/>
                    <a:pt x="996" y="4422"/>
                  </a:cubicBezTo>
                  <a:cubicBezTo>
                    <a:pt x="1004" y="4412"/>
                    <a:pt x="1010" y="4401"/>
                    <a:pt x="1019" y="4392"/>
                  </a:cubicBezTo>
                  <a:cubicBezTo>
                    <a:pt x="1034" y="4372"/>
                    <a:pt x="1048" y="4353"/>
                    <a:pt x="1063" y="4335"/>
                  </a:cubicBezTo>
                  <a:cubicBezTo>
                    <a:pt x="1093" y="4297"/>
                    <a:pt x="1120" y="4258"/>
                    <a:pt x="1144" y="4224"/>
                  </a:cubicBezTo>
                  <a:cubicBezTo>
                    <a:pt x="1171" y="4190"/>
                    <a:pt x="1195" y="4155"/>
                    <a:pt x="1217" y="4125"/>
                  </a:cubicBezTo>
                  <a:lnTo>
                    <a:pt x="1250" y="4080"/>
                  </a:lnTo>
                  <a:lnTo>
                    <a:pt x="1256" y="4069"/>
                  </a:lnTo>
                  <a:cubicBezTo>
                    <a:pt x="1259" y="4066"/>
                    <a:pt x="1259" y="4067"/>
                    <a:pt x="1266" y="4056"/>
                  </a:cubicBezTo>
                  <a:lnTo>
                    <a:pt x="1294" y="4008"/>
                  </a:lnTo>
                  <a:cubicBezTo>
                    <a:pt x="1313" y="3976"/>
                    <a:pt x="1331" y="3944"/>
                    <a:pt x="1352" y="3912"/>
                  </a:cubicBezTo>
                  <a:cubicBezTo>
                    <a:pt x="1370" y="3880"/>
                    <a:pt x="1386" y="3848"/>
                    <a:pt x="1405" y="3817"/>
                  </a:cubicBezTo>
                  <a:cubicBezTo>
                    <a:pt x="1423" y="3785"/>
                    <a:pt x="1440" y="3753"/>
                    <a:pt x="1458" y="3721"/>
                  </a:cubicBezTo>
                  <a:cubicBezTo>
                    <a:pt x="1466" y="3705"/>
                    <a:pt x="1475" y="3691"/>
                    <a:pt x="1483" y="3675"/>
                  </a:cubicBezTo>
                  <a:cubicBezTo>
                    <a:pt x="1491" y="3659"/>
                    <a:pt x="1499" y="3643"/>
                    <a:pt x="1508" y="3628"/>
                  </a:cubicBezTo>
                  <a:cubicBezTo>
                    <a:pt x="1539" y="3564"/>
                    <a:pt x="1570" y="3501"/>
                    <a:pt x="1601" y="3440"/>
                  </a:cubicBezTo>
                  <a:cubicBezTo>
                    <a:pt x="1719" y="3190"/>
                    <a:pt x="1814" y="2946"/>
                    <a:pt x="1890" y="2709"/>
                  </a:cubicBezTo>
                  <a:cubicBezTo>
                    <a:pt x="1907" y="2650"/>
                    <a:pt x="1925" y="2591"/>
                    <a:pt x="1943" y="2533"/>
                  </a:cubicBezTo>
                  <a:cubicBezTo>
                    <a:pt x="1946" y="2518"/>
                    <a:pt x="1950" y="2504"/>
                    <a:pt x="1954" y="2490"/>
                  </a:cubicBezTo>
                  <a:cubicBezTo>
                    <a:pt x="1959" y="2475"/>
                    <a:pt x="1961" y="2461"/>
                    <a:pt x="1965" y="2447"/>
                  </a:cubicBezTo>
                  <a:cubicBezTo>
                    <a:pt x="1972" y="2418"/>
                    <a:pt x="1978" y="2389"/>
                    <a:pt x="1986" y="2361"/>
                  </a:cubicBezTo>
                  <a:cubicBezTo>
                    <a:pt x="2014" y="2247"/>
                    <a:pt x="2032" y="2136"/>
                    <a:pt x="2050" y="2027"/>
                  </a:cubicBezTo>
                  <a:cubicBezTo>
                    <a:pt x="2052" y="2014"/>
                    <a:pt x="2053" y="2000"/>
                    <a:pt x="2056" y="1989"/>
                  </a:cubicBezTo>
                  <a:cubicBezTo>
                    <a:pt x="2058" y="1975"/>
                    <a:pt x="2059" y="1962"/>
                    <a:pt x="2062" y="1950"/>
                  </a:cubicBezTo>
                  <a:cubicBezTo>
                    <a:pt x="2064" y="1924"/>
                    <a:pt x="2068" y="1897"/>
                    <a:pt x="2072" y="1871"/>
                  </a:cubicBezTo>
                  <a:cubicBezTo>
                    <a:pt x="2077" y="1821"/>
                    <a:pt x="2084" y="1769"/>
                    <a:pt x="2089" y="1720"/>
                  </a:cubicBezTo>
                  <a:cubicBezTo>
                    <a:pt x="2093" y="1671"/>
                    <a:pt x="2096" y="1620"/>
                    <a:pt x="2099" y="1572"/>
                  </a:cubicBezTo>
                  <a:cubicBezTo>
                    <a:pt x="2104" y="1523"/>
                    <a:pt x="2107" y="1475"/>
                    <a:pt x="2107" y="1429"/>
                  </a:cubicBezTo>
                  <a:cubicBezTo>
                    <a:pt x="2109" y="1382"/>
                    <a:pt x="2110" y="1334"/>
                    <a:pt x="2111" y="1289"/>
                  </a:cubicBezTo>
                  <a:cubicBezTo>
                    <a:pt x="2111" y="1266"/>
                    <a:pt x="2113" y="1243"/>
                    <a:pt x="2113" y="1220"/>
                  </a:cubicBezTo>
                  <a:lnTo>
                    <a:pt x="2113" y="1147"/>
                  </a:lnTo>
                  <a:cubicBezTo>
                    <a:pt x="2110" y="1051"/>
                    <a:pt x="2104" y="956"/>
                    <a:pt x="2088" y="862"/>
                  </a:cubicBezTo>
                  <a:cubicBezTo>
                    <a:pt x="2073" y="768"/>
                    <a:pt x="2050" y="674"/>
                    <a:pt x="2014" y="581"/>
                  </a:cubicBezTo>
                  <a:cubicBezTo>
                    <a:pt x="1979" y="489"/>
                    <a:pt x="1932" y="398"/>
                    <a:pt x="1864" y="313"/>
                  </a:cubicBezTo>
                  <a:cubicBezTo>
                    <a:pt x="1832" y="271"/>
                    <a:pt x="1794" y="231"/>
                    <a:pt x="1755" y="196"/>
                  </a:cubicBezTo>
                  <a:cubicBezTo>
                    <a:pt x="1713" y="161"/>
                    <a:pt x="1669" y="129"/>
                    <a:pt x="1622" y="103"/>
                  </a:cubicBezTo>
                  <a:cubicBezTo>
                    <a:pt x="1533" y="51"/>
                    <a:pt x="1428" y="18"/>
                    <a:pt x="1330" y="7"/>
                  </a:cubicBezTo>
                  <a:cubicBezTo>
                    <a:pt x="1296" y="2"/>
                    <a:pt x="1263" y="1"/>
                    <a:pt x="1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5"/>
            <p:cNvSpPr/>
            <p:nvPr/>
          </p:nvSpPr>
          <p:spPr>
            <a:xfrm>
              <a:off x="3841850" y="2650400"/>
              <a:ext cx="100175" cy="111975"/>
            </a:xfrm>
            <a:custGeom>
              <a:avLst/>
              <a:gdLst/>
              <a:ahLst/>
              <a:cxnLst/>
              <a:rect l="l" t="t" r="r" b="b"/>
              <a:pathLst>
                <a:path w="4007" h="4479" extrusionOk="0">
                  <a:moveTo>
                    <a:pt x="2360" y="1"/>
                  </a:moveTo>
                  <a:cubicBezTo>
                    <a:pt x="2325" y="1"/>
                    <a:pt x="2291" y="2"/>
                    <a:pt x="2257" y="4"/>
                  </a:cubicBezTo>
                  <a:cubicBezTo>
                    <a:pt x="2237" y="7"/>
                    <a:pt x="2217" y="8"/>
                    <a:pt x="2197" y="11"/>
                  </a:cubicBezTo>
                  <a:cubicBezTo>
                    <a:pt x="2187" y="12"/>
                    <a:pt x="2176" y="13"/>
                    <a:pt x="2167" y="13"/>
                  </a:cubicBezTo>
                  <a:lnTo>
                    <a:pt x="2153" y="14"/>
                  </a:lnTo>
                  <a:lnTo>
                    <a:pt x="2138" y="18"/>
                  </a:lnTo>
                  <a:cubicBezTo>
                    <a:pt x="2118" y="22"/>
                    <a:pt x="2100" y="24"/>
                    <a:pt x="2081" y="28"/>
                  </a:cubicBezTo>
                  <a:cubicBezTo>
                    <a:pt x="2072" y="30"/>
                    <a:pt x="2063" y="33"/>
                    <a:pt x="2054" y="34"/>
                  </a:cubicBezTo>
                  <a:cubicBezTo>
                    <a:pt x="2045" y="35"/>
                    <a:pt x="2037" y="38"/>
                    <a:pt x="2027" y="40"/>
                  </a:cubicBezTo>
                  <a:cubicBezTo>
                    <a:pt x="1886" y="76"/>
                    <a:pt x="1771" y="126"/>
                    <a:pt x="1686" y="179"/>
                  </a:cubicBezTo>
                  <a:cubicBezTo>
                    <a:pt x="1675" y="184"/>
                    <a:pt x="1664" y="192"/>
                    <a:pt x="1654" y="199"/>
                  </a:cubicBezTo>
                  <a:lnTo>
                    <a:pt x="1626" y="219"/>
                  </a:lnTo>
                  <a:cubicBezTo>
                    <a:pt x="1607" y="230"/>
                    <a:pt x="1590" y="243"/>
                    <a:pt x="1576" y="256"/>
                  </a:cubicBezTo>
                  <a:cubicBezTo>
                    <a:pt x="1562" y="268"/>
                    <a:pt x="1548" y="281"/>
                    <a:pt x="1536" y="292"/>
                  </a:cubicBezTo>
                  <a:cubicBezTo>
                    <a:pt x="1530" y="297"/>
                    <a:pt x="1524" y="302"/>
                    <a:pt x="1519" y="307"/>
                  </a:cubicBezTo>
                  <a:cubicBezTo>
                    <a:pt x="1514" y="312"/>
                    <a:pt x="1509" y="317"/>
                    <a:pt x="1504" y="323"/>
                  </a:cubicBezTo>
                  <a:cubicBezTo>
                    <a:pt x="1469" y="361"/>
                    <a:pt x="1452" y="384"/>
                    <a:pt x="1458" y="390"/>
                  </a:cubicBezTo>
                  <a:cubicBezTo>
                    <a:pt x="1485" y="421"/>
                    <a:pt x="1516" y="433"/>
                    <a:pt x="1547" y="433"/>
                  </a:cubicBezTo>
                  <a:cubicBezTo>
                    <a:pt x="1563" y="433"/>
                    <a:pt x="1578" y="431"/>
                    <a:pt x="1595" y="427"/>
                  </a:cubicBezTo>
                  <a:cubicBezTo>
                    <a:pt x="1603" y="425"/>
                    <a:pt x="1611" y="422"/>
                    <a:pt x="1621" y="419"/>
                  </a:cubicBezTo>
                  <a:cubicBezTo>
                    <a:pt x="1630" y="416"/>
                    <a:pt x="1638" y="412"/>
                    <a:pt x="1648" y="409"/>
                  </a:cubicBezTo>
                  <a:cubicBezTo>
                    <a:pt x="1682" y="390"/>
                    <a:pt x="1725" y="371"/>
                    <a:pt x="1769" y="346"/>
                  </a:cubicBezTo>
                  <a:cubicBezTo>
                    <a:pt x="1793" y="336"/>
                    <a:pt x="1817" y="325"/>
                    <a:pt x="1841" y="313"/>
                  </a:cubicBezTo>
                  <a:cubicBezTo>
                    <a:pt x="1866" y="303"/>
                    <a:pt x="1893" y="294"/>
                    <a:pt x="1920" y="284"/>
                  </a:cubicBezTo>
                  <a:lnTo>
                    <a:pt x="1920" y="284"/>
                  </a:lnTo>
                  <a:cubicBezTo>
                    <a:pt x="1825" y="329"/>
                    <a:pt x="1753" y="389"/>
                    <a:pt x="1713" y="439"/>
                  </a:cubicBezTo>
                  <a:cubicBezTo>
                    <a:pt x="1694" y="466"/>
                    <a:pt x="1682" y="490"/>
                    <a:pt x="1677" y="512"/>
                  </a:cubicBezTo>
                  <a:cubicBezTo>
                    <a:pt x="1673" y="533"/>
                    <a:pt x="1677" y="552"/>
                    <a:pt x="1688" y="566"/>
                  </a:cubicBezTo>
                  <a:cubicBezTo>
                    <a:pt x="1688" y="566"/>
                    <a:pt x="1689" y="566"/>
                    <a:pt x="1691" y="566"/>
                  </a:cubicBezTo>
                  <a:cubicBezTo>
                    <a:pt x="1694" y="566"/>
                    <a:pt x="1700" y="564"/>
                    <a:pt x="1707" y="558"/>
                  </a:cubicBezTo>
                  <a:cubicBezTo>
                    <a:pt x="1718" y="553"/>
                    <a:pt x="1734" y="542"/>
                    <a:pt x="1753" y="529"/>
                  </a:cubicBezTo>
                  <a:cubicBezTo>
                    <a:pt x="1759" y="525"/>
                    <a:pt x="1763" y="520"/>
                    <a:pt x="1768" y="518"/>
                  </a:cubicBezTo>
                  <a:cubicBezTo>
                    <a:pt x="1774" y="514"/>
                    <a:pt x="1780" y="512"/>
                    <a:pt x="1785" y="508"/>
                  </a:cubicBezTo>
                  <a:cubicBezTo>
                    <a:pt x="1798" y="499"/>
                    <a:pt x="1811" y="491"/>
                    <a:pt x="1826" y="482"/>
                  </a:cubicBezTo>
                  <a:cubicBezTo>
                    <a:pt x="1857" y="466"/>
                    <a:pt x="1891" y="445"/>
                    <a:pt x="1930" y="428"/>
                  </a:cubicBezTo>
                  <a:cubicBezTo>
                    <a:pt x="2011" y="392"/>
                    <a:pt x="2115" y="358"/>
                    <a:pt x="2236" y="342"/>
                  </a:cubicBezTo>
                  <a:cubicBezTo>
                    <a:pt x="2266" y="337"/>
                    <a:pt x="2298" y="336"/>
                    <a:pt x="2328" y="334"/>
                  </a:cubicBezTo>
                  <a:cubicBezTo>
                    <a:pt x="2344" y="331"/>
                    <a:pt x="2360" y="331"/>
                    <a:pt x="2376" y="331"/>
                  </a:cubicBezTo>
                  <a:lnTo>
                    <a:pt x="2427" y="331"/>
                  </a:lnTo>
                  <a:cubicBezTo>
                    <a:pt x="2492" y="336"/>
                    <a:pt x="2562" y="341"/>
                    <a:pt x="2631" y="356"/>
                  </a:cubicBezTo>
                  <a:cubicBezTo>
                    <a:pt x="2701" y="369"/>
                    <a:pt x="2767" y="392"/>
                    <a:pt x="2836" y="418"/>
                  </a:cubicBezTo>
                  <a:cubicBezTo>
                    <a:pt x="2852" y="427"/>
                    <a:pt x="2869" y="433"/>
                    <a:pt x="2887" y="442"/>
                  </a:cubicBezTo>
                  <a:cubicBezTo>
                    <a:pt x="2905" y="448"/>
                    <a:pt x="2921" y="458"/>
                    <a:pt x="2937" y="467"/>
                  </a:cubicBezTo>
                  <a:cubicBezTo>
                    <a:pt x="2953" y="476"/>
                    <a:pt x="2970" y="485"/>
                    <a:pt x="2986" y="494"/>
                  </a:cubicBezTo>
                  <a:lnTo>
                    <a:pt x="3035" y="525"/>
                  </a:lnTo>
                  <a:cubicBezTo>
                    <a:pt x="3042" y="530"/>
                    <a:pt x="3051" y="534"/>
                    <a:pt x="3058" y="540"/>
                  </a:cubicBezTo>
                  <a:lnTo>
                    <a:pt x="3082" y="557"/>
                  </a:lnTo>
                  <a:cubicBezTo>
                    <a:pt x="3096" y="568"/>
                    <a:pt x="3112" y="578"/>
                    <a:pt x="3127" y="590"/>
                  </a:cubicBezTo>
                  <a:lnTo>
                    <a:pt x="3171" y="627"/>
                  </a:lnTo>
                  <a:cubicBezTo>
                    <a:pt x="3179" y="633"/>
                    <a:pt x="3186" y="639"/>
                    <a:pt x="3193" y="646"/>
                  </a:cubicBezTo>
                  <a:lnTo>
                    <a:pt x="3213" y="665"/>
                  </a:lnTo>
                  <a:cubicBezTo>
                    <a:pt x="3227" y="679"/>
                    <a:pt x="3241" y="691"/>
                    <a:pt x="3255" y="705"/>
                  </a:cubicBezTo>
                  <a:cubicBezTo>
                    <a:pt x="3268" y="718"/>
                    <a:pt x="3281" y="733"/>
                    <a:pt x="3294" y="746"/>
                  </a:cubicBezTo>
                  <a:lnTo>
                    <a:pt x="3313" y="766"/>
                  </a:lnTo>
                  <a:cubicBezTo>
                    <a:pt x="3319" y="773"/>
                    <a:pt x="3325" y="782"/>
                    <a:pt x="3330" y="788"/>
                  </a:cubicBezTo>
                  <a:cubicBezTo>
                    <a:pt x="3342" y="803"/>
                    <a:pt x="3354" y="817"/>
                    <a:pt x="3365" y="831"/>
                  </a:cubicBezTo>
                  <a:cubicBezTo>
                    <a:pt x="3456" y="947"/>
                    <a:pt x="3526" y="1072"/>
                    <a:pt x="3576" y="1186"/>
                  </a:cubicBezTo>
                  <a:cubicBezTo>
                    <a:pt x="3626" y="1304"/>
                    <a:pt x="3654" y="1411"/>
                    <a:pt x="3670" y="1500"/>
                  </a:cubicBezTo>
                  <a:cubicBezTo>
                    <a:pt x="3687" y="1602"/>
                    <a:pt x="3694" y="1703"/>
                    <a:pt x="3695" y="1803"/>
                  </a:cubicBezTo>
                  <a:cubicBezTo>
                    <a:pt x="3695" y="1829"/>
                    <a:pt x="3695" y="1853"/>
                    <a:pt x="3694" y="1878"/>
                  </a:cubicBezTo>
                  <a:cubicBezTo>
                    <a:pt x="3692" y="1904"/>
                    <a:pt x="3691" y="1929"/>
                    <a:pt x="3690" y="1954"/>
                  </a:cubicBezTo>
                  <a:cubicBezTo>
                    <a:pt x="3685" y="2004"/>
                    <a:pt x="3680" y="2053"/>
                    <a:pt x="3673" y="2102"/>
                  </a:cubicBezTo>
                  <a:cubicBezTo>
                    <a:pt x="3658" y="2200"/>
                    <a:pt x="3637" y="2295"/>
                    <a:pt x="3610" y="2386"/>
                  </a:cubicBezTo>
                  <a:cubicBezTo>
                    <a:pt x="3583" y="2479"/>
                    <a:pt x="3551" y="2569"/>
                    <a:pt x="3514" y="2655"/>
                  </a:cubicBezTo>
                  <a:cubicBezTo>
                    <a:pt x="3476" y="2741"/>
                    <a:pt x="3438" y="2824"/>
                    <a:pt x="3394" y="2903"/>
                  </a:cubicBezTo>
                  <a:cubicBezTo>
                    <a:pt x="3348" y="2983"/>
                    <a:pt x="3302" y="3058"/>
                    <a:pt x="3251" y="3129"/>
                  </a:cubicBezTo>
                  <a:cubicBezTo>
                    <a:pt x="3149" y="3272"/>
                    <a:pt x="3035" y="3396"/>
                    <a:pt x="2913" y="3503"/>
                  </a:cubicBezTo>
                  <a:cubicBezTo>
                    <a:pt x="2793" y="3608"/>
                    <a:pt x="2664" y="3694"/>
                    <a:pt x="2534" y="3758"/>
                  </a:cubicBezTo>
                  <a:cubicBezTo>
                    <a:pt x="2403" y="3823"/>
                    <a:pt x="2272" y="3864"/>
                    <a:pt x="2144" y="3884"/>
                  </a:cubicBezTo>
                  <a:cubicBezTo>
                    <a:pt x="2086" y="3892"/>
                    <a:pt x="2029" y="3897"/>
                    <a:pt x="1972" y="3897"/>
                  </a:cubicBezTo>
                  <a:cubicBezTo>
                    <a:pt x="1967" y="3897"/>
                    <a:pt x="1962" y="3897"/>
                    <a:pt x="1956" y="3897"/>
                  </a:cubicBezTo>
                  <a:cubicBezTo>
                    <a:pt x="1941" y="3897"/>
                    <a:pt x="1927" y="3896"/>
                    <a:pt x="1911" y="3896"/>
                  </a:cubicBezTo>
                  <a:lnTo>
                    <a:pt x="1866" y="3891"/>
                  </a:lnTo>
                  <a:cubicBezTo>
                    <a:pt x="1860" y="3891"/>
                    <a:pt x="1852" y="3890"/>
                    <a:pt x="1845" y="3890"/>
                  </a:cubicBezTo>
                  <a:lnTo>
                    <a:pt x="1823" y="3887"/>
                  </a:lnTo>
                  <a:cubicBezTo>
                    <a:pt x="1809" y="3885"/>
                    <a:pt x="1794" y="3885"/>
                    <a:pt x="1780" y="3881"/>
                  </a:cubicBezTo>
                  <a:cubicBezTo>
                    <a:pt x="1723" y="3871"/>
                    <a:pt x="1667" y="3857"/>
                    <a:pt x="1612" y="3839"/>
                  </a:cubicBezTo>
                  <a:cubicBezTo>
                    <a:pt x="1559" y="3821"/>
                    <a:pt x="1506" y="3800"/>
                    <a:pt x="1456" y="3776"/>
                  </a:cubicBezTo>
                  <a:cubicBezTo>
                    <a:pt x="1364" y="3734"/>
                    <a:pt x="1279" y="3678"/>
                    <a:pt x="1202" y="3619"/>
                  </a:cubicBezTo>
                  <a:cubicBezTo>
                    <a:pt x="1125" y="3558"/>
                    <a:pt x="1055" y="3493"/>
                    <a:pt x="995" y="3422"/>
                  </a:cubicBezTo>
                  <a:cubicBezTo>
                    <a:pt x="872" y="3280"/>
                    <a:pt x="784" y="3128"/>
                    <a:pt x="724" y="2977"/>
                  </a:cubicBezTo>
                  <a:cubicBezTo>
                    <a:pt x="694" y="2902"/>
                    <a:pt x="670" y="2828"/>
                    <a:pt x="655" y="2756"/>
                  </a:cubicBezTo>
                  <a:cubicBezTo>
                    <a:pt x="647" y="2719"/>
                    <a:pt x="640" y="2683"/>
                    <a:pt x="636" y="2649"/>
                  </a:cubicBezTo>
                  <a:cubicBezTo>
                    <a:pt x="635" y="2639"/>
                    <a:pt x="634" y="2630"/>
                    <a:pt x="633" y="2622"/>
                  </a:cubicBezTo>
                  <a:cubicBezTo>
                    <a:pt x="631" y="2612"/>
                    <a:pt x="631" y="2602"/>
                    <a:pt x="630" y="2595"/>
                  </a:cubicBezTo>
                  <a:cubicBezTo>
                    <a:pt x="628" y="2577"/>
                    <a:pt x="625" y="2558"/>
                    <a:pt x="625" y="2541"/>
                  </a:cubicBezTo>
                  <a:cubicBezTo>
                    <a:pt x="620" y="2469"/>
                    <a:pt x="620" y="2401"/>
                    <a:pt x="624" y="2334"/>
                  </a:cubicBezTo>
                  <a:cubicBezTo>
                    <a:pt x="625" y="2300"/>
                    <a:pt x="630" y="2268"/>
                    <a:pt x="633" y="2236"/>
                  </a:cubicBezTo>
                  <a:cubicBezTo>
                    <a:pt x="636" y="2204"/>
                    <a:pt x="640" y="2173"/>
                    <a:pt x="646" y="2141"/>
                  </a:cubicBezTo>
                  <a:cubicBezTo>
                    <a:pt x="665" y="2018"/>
                    <a:pt x="697" y="1905"/>
                    <a:pt x="732" y="1802"/>
                  </a:cubicBezTo>
                  <a:cubicBezTo>
                    <a:pt x="767" y="1699"/>
                    <a:pt x="807" y="1608"/>
                    <a:pt x="848" y="1524"/>
                  </a:cubicBezTo>
                  <a:cubicBezTo>
                    <a:pt x="887" y="1441"/>
                    <a:pt x="929" y="1367"/>
                    <a:pt x="968" y="1300"/>
                  </a:cubicBezTo>
                  <a:cubicBezTo>
                    <a:pt x="1009" y="1234"/>
                    <a:pt x="1046" y="1175"/>
                    <a:pt x="1081" y="1123"/>
                  </a:cubicBezTo>
                  <a:cubicBezTo>
                    <a:pt x="1151" y="1018"/>
                    <a:pt x="1209" y="937"/>
                    <a:pt x="1252" y="871"/>
                  </a:cubicBezTo>
                  <a:cubicBezTo>
                    <a:pt x="1293" y="804"/>
                    <a:pt x="1321" y="753"/>
                    <a:pt x="1334" y="710"/>
                  </a:cubicBezTo>
                  <a:cubicBezTo>
                    <a:pt x="1361" y="621"/>
                    <a:pt x="1332" y="562"/>
                    <a:pt x="1275" y="497"/>
                  </a:cubicBezTo>
                  <a:cubicBezTo>
                    <a:pt x="1267" y="487"/>
                    <a:pt x="1253" y="482"/>
                    <a:pt x="1233" y="482"/>
                  </a:cubicBezTo>
                  <a:cubicBezTo>
                    <a:pt x="1178" y="482"/>
                    <a:pt x="1080" y="523"/>
                    <a:pt x="952" y="614"/>
                  </a:cubicBezTo>
                  <a:cubicBezTo>
                    <a:pt x="866" y="675"/>
                    <a:pt x="767" y="759"/>
                    <a:pt x="663" y="871"/>
                  </a:cubicBezTo>
                  <a:cubicBezTo>
                    <a:pt x="636" y="898"/>
                    <a:pt x="612" y="928"/>
                    <a:pt x="586" y="958"/>
                  </a:cubicBezTo>
                  <a:cubicBezTo>
                    <a:pt x="560" y="989"/>
                    <a:pt x="533" y="1021"/>
                    <a:pt x="507" y="1055"/>
                  </a:cubicBezTo>
                  <a:cubicBezTo>
                    <a:pt x="456" y="1124"/>
                    <a:pt x="403" y="1199"/>
                    <a:pt x="353" y="1282"/>
                  </a:cubicBezTo>
                  <a:cubicBezTo>
                    <a:pt x="254" y="1449"/>
                    <a:pt x="162" y="1644"/>
                    <a:pt x="99" y="1870"/>
                  </a:cubicBezTo>
                  <a:cubicBezTo>
                    <a:pt x="37" y="2093"/>
                    <a:pt x="0" y="2348"/>
                    <a:pt x="17" y="2617"/>
                  </a:cubicBezTo>
                  <a:cubicBezTo>
                    <a:pt x="20" y="2651"/>
                    <a:pt x="23" y="2684"/>
                    <a:pt x="27" y="2719"/>
                  </a:cubicBezTo>
                  <a:cubicBezTo>
                    <a:pt x="32" y="2754"/>
                    <a:pt x="34" y="2789"/>
                    <a:pt x="42" y="2824"/>
                  </a:cubicBezTo>
                  <a:cubicBezTo>
                    <a:pt x="44" y="2842"/>
                    <a:pt x="48" y="2859"/>
                    <a:pt x="51" y="2876"/>
                  </a:cubicBezTo>
                  <a:cubicBezTo>
                    <a:pt x="54" y="2893"/>
                    <a:pt x="59" y="2912"/>
                    <a:pt x="63" y="2929"/>
                  </a:cubicBezTo>
                  <a:lnTo>
                    <a:pt x="75" y="2980"/>
                  </a:lnTo>
                  <a:cubicBezTo>
                    <a:pt x="81" y="2999"/>
                    <a:pt x="85" y="3016"/>
                    <a:pt x="90" y="3033"/>
                  </a:cubicBezTo>
                  <a:cubicBezTo>
                    <a:pt x="99" y="3069"/>
                    <a:pt x="112" y="3102"/>
                    <a:pt x="123" y="3136"/>
                  </a:cubicBezTo>
                  <a:cubicBezTo>
                    <a:pt x="134" y="3172"/>
                    <a:pt x="147" y="3205"/>
                    <a:pt x="161" y="3238"/>
                  </a:cubicBezTo>
                  <a:cubicBezTo>
                    <a:pt x="189" y="3306"/>
                    <a:pt x="220" y="3373"/>
                    <a:pt x="255" y="3437"/>
                  </a:cubicBezTo>
                  <a:cubicBezTo>
                    <a:pt x="324" y="3568"/>
                    <a:pt x="409" y="3694"/>
                    <a:pt x="509" y="3810"/>
                  </a:cubicBezTo>
                  <a:cubicBezTo>
                    <a:pt x="558" y="3869"/>
                    <a:pt x="612" y="3924"/>
                    <a:pt x="668" y="3977"/>
                  </a:cubicBezTo>
                  <a:cubicBezTo>
                    <a:pt x="726" y="4030"/>
                    <a:pt x="785" y="4082"/>
                    <a:pt x="850" y="4129"/>
                  </a:cubicBezTo>
                  <a:cubicBezTo>
                    <a:pt x="999" y="4241"/>
                    <a:pt x="1170" y="4332"/>
                    <a:pt x="1354" y="4393"/>
                  </a:cubicBezTo>
                  <a:cubicBezTo>
                    <a:pt x="1446" y="4424"/>
                    <a:pt x="1543" y="4447"/>
                    <a:pt x="1640" y="4462"/>
                  </a:cubicBezTo>
                  <a:cubicBezTo>
                    <a:pt x="1717" y="4473"/>
                    <a:pt x="1794" y="4478"/>
                    <a:pt x="1872" y="4478"/>
                  </a:cubicBezTo>
                  <a:cubicBezTo>
                    <a:pt x="1895" y="4478"/>
                    <a:pt x="1917" y="4478"/>
                    <a:pt x="1940" y="4477"/>
                  </a:cubicBezTo>
                  <a:cubicBezTo>
                    <a:pt x="2140" y="4467"/>
                    <a:pt x="2334" y="4421"/>
                    <a:pt x="2515" y="4346"/>
                  </a:cubicBezTo>
                  <a:cubicBezTo>
                    <a:pt x="2694" y="4270"/>
                    <a:pt x="2858" y="4166"/>
                    <a:pt x="3001" y="4047"/>
                  </a:cubicBezTo>
                  <a:cubicBezTo>
                    <a:pt x="3144" y="3929"/>
                    <a:pt x="3271" y="3794"/>
                    <a:pt x="3381" y="3651"/>
                  </a:cubicBezTo>
                  <a:cubicBezTo>
                    <a:pt x="3491" y="3508"/>
                    <a:pt x="3585" y="3355"/>
                    <a:pt x="3664" y="3199"/>
                  </a:cubicBezTo>
                  <a:cubicBezTo>
                    <a:pt x="3705" y="3119"/>
                    <a:pt x="3739" y="3041"/>
                    <a:pt x="3772" y="2961"/>
                  </a:cubicBezTo>
                  <a:lnTo>
                    <a:pt x="3795" y="2901"/>
                  </a:lnTo>
                  <a:lnTo>
                    <a:pt x="3818" y="2840"/>
                  </a:lnTo>
                  <a:cubicBezTo>
                    <a:pt x="3832" y="2800"/>
                    <a:pt x="3845" y="2758"/>
                    <a:pt x="3858" y="2718"/>
                  </a:cubicBezTo>
                  <a:cubicBezTo>
                    <a:pt x="3908" y="2555"/>
                    <a:pt x="3945" y="2389"/>
                    <a:pt x="3968" y="2224"/>
                  </a:cubicBezTo>
                  <a:cubicBezTo>
                    <a:pt x="4007" y="1941"/>
                    <a:pt x="3996" y="1656"/>
                    <a:pt x="3934" y="1392"/>
                  </a:cubicBezTo>
                  <a:cubicBezTo>
                    <a:pt x="3864" y="1120"/>
                    <a:pt x="3751" y="879"/>
                    <a:pt x="3606" y="679"/>
                  </a:cubicBezTo>
                  <a:cubicBezTo>
                    <a:pt x="3534" y="578"/>
                    <a:pt x="3454" y="489"/>
                    <a:pt x="3367" y="410"/>
                  </a:cubicBezTo>
                  <a:cubicBezTo>
                    <a:pt x="3324" y="369"/>
                    <a:pt x="3278" y="334"/>
                    <a:pt x="3234" y="298"/>
                  </a:cubicBezTo>
                  <a:cubicBezTo>
                    <a:pt x="3211" y="282"/>
                    <a:pt x="3186" y="266"/>
                    <a:pt x="3164" y="250"/>
                  </a:cubicBezTo>
                  <a:cubicBezTo>
                    <a:pt x="3153" y="241"/>
                    <a:pt x="3141" y="235"/>
                    <a:pt x="3128" y="227"/>
                  </a:cubicBezTo>
                  <a:cubicBezTo>
                    <a:pt x="3116" y="220"/>
                    <a:pt x="3105" y="212"/>
                    <a:pt x="3094" y="206"/>
                  </a:cubicBezTo>
                  <a:cubicBezTo>
                    <a:pt x="3082" y="198"/>
                    <a:pt x="3071" y="191"/>
                    <a:pt x="3058" y="184"/>
                  </a:cubicBezTo>
                  <a:cubicBezTo>
                    <a:pt x="3047" y="177"/>
                    <a:pt x="3035" y="171"/>
                    <a:pt x="3023" y="165"/>
                  </a:cubicBezTo>
                  <a:cubicBezTo>
                    <a:pt x="3010" y="158"/>
                    <a:pt x="2998" y="153"/>
                    <a:pt x="2986" y="147"/>
                  </a:cubicBezTo>
                  <a:lnTo>
                    <a:pt x="2969" y="137"/>
                  </a:lnTo>
                  <a:lnTo>
                    <a:pt x="2950" y="128"/>
                  </a:lnTo>
                  <a:cubicBezTo>
                    <a:pt x="2926" y="118"/>
                    <a:pt x="2902" y="109"/>
                    <a:pt x="2878" y="98"/>
                  </a:cubicBezTo>
                  <a:cubicBezTo>
                    <a:pt x="2853" y="89"/>
                    <a:pt x="2827" y="80"/>
                    <a:pt x="2805" y="73"/>
                  </a:cubicBezTo>
                  <a:lnTo>
                    <a:pt x="2768" y="61"/>
                  </a:lnTo>
                  <a:cubicBezTo>
                    <a:pt x="2757" y="57"/>
                    <a:pt x="2745" y="53"/>
                    <a:pt x="2733" y="51"/>
                  </a:cubicBezTo>
                  <a:cubicBezTo>
                    <a:pt x="2708" y="46"/>
                    <a:pt x="2685" y="38"/>
                    <a:pt x="2661" y="34"/>
                  </a:cubicBezTo>
                  <a:cubicBezTo>
                    <a:pt x="2613" y="25"/>
                    <a:pt x="2567" y="14"/>
                    <a:pt x="2520" y="11"/>
                  </a:cubicBezTo>
                  <a:cubicBezTo>
                    <a:pt x="2465" y="4"/>
                    <a:pt x="2412" y="1"/>
                    <a:pt x="23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5"/>
            <p:cNvSpPr/>
            <p:nvPr/>
          </p:nvSpPr>
          <p:spPr>
            <a:xfrm>
              <a:off x="3959325" y="2631625"/>
              <a:ext cx="52875" cy="51350"/>
            </a:xfrm>
            <a:custGeom>
              <a:avLst/>
              <a:gdLst/>
              <a:ahLst/>
              <a:cxnLst/>
              <a:rect l="l" t="t" r="r" b="b"/>
              <a:pathLst>
                <a:path w="2115" h="2054" extrusionOk="0">
                  <a:moveTo>
                    <a:pt x="1082" y="1"/>
                  </a:moveTo>
                  <a:cubicBezTo>
                    <a:pt x="1079" y="1"/>
                    <a:pt x="1075" y="1"/>
                    <a:pt x="1071" y="1"/>
                  </a:cubicBezTo>
                  <a:cubicBezTo>
                    <a:pt x="1022" y="1"/>
                    <a:pt x="964" y="8"/>
                    <a:pt x="900" y="24"/>
                  </a:cubicBezTo>
                  <a:cubicBezTo>
                    <a:pt x="836" y="40"/>
                    <a:pt x="761" y="65"/>
                    <a:pt x="684" y="103"/>
                  </a:cubicBezTo>
                  <a:cubicBezTo>
                    <a:pt x="606" y="140"/>
                    <a:pt x="522" y="190"/>
                    <a:pt x="437" y="257"/>
                  </a:cubicBezTo>
                  <a:cubicBezTo>
                    <a:pt x="394" y="291"/>
                    <a:pt x="353" y="329"/>
                    <a:pt x="312" y="371"/>
                  </a:cubicBezTo>
                  <a:cubicBezTo>
                    <a:pt x="302" y="382"/>
                    <a:pt x="292" y="394"/>
                    <a:pt x="281" y="406"/>
                  </a:cubicBezTo>
                  <a:lnTo>
                    <a:pt x="266" y="424"/>
                  </a:lnTo>
                  <a:lnTo>
                    <a:pt x="251" y="442"/>
                  </a:lnTo>
                  <a:cubicBezTo>
                    <a:pt x="243" y="454"/>
                    <a:pt x="233" y="468"/>
                    <a:pt x="222" y="480"/>
                  </a:cubicBezTo>
                  <a:cubicBezTo>
                    <a:pt x="212" y="494"/>
                    <a:pt x="203" y="507"/>
                    <a:pt x="195" y="518"/>
                  </a:cubicBezTo>
                  <a:lnTo>
                    <a:pt x="181" y="539"/>
                  </a:lnTo>
                  <a:lnTo>
                    <a:pt x="168" y="560"/>
                  </a:lnTo>
                  <a:cubicBezTo>
                    <a:pt x="160" y="574"/>
                    <a:pt x="151" y="588"/>
                    <a:pt x="143" y="603"/>
                  </a:cubicBezTo>
                  <a:cubicBezTo>
                    <a:pt x="128" y="633"/>
                    <a:pt x="110" y="662"/>
                    <a:pt x="98" y="695"/>
                  </a:cubicBezTo>
                  <a:cubicBezTo>
                    <a:pt x="69" y="758"/>
                    <a:pt x="46" y="825"/>
                    <a:pt x="29" y="897"/>
                  </a:cubicBezTo>
                  <a:cubicBezTo>
                    <a:pt x="12" y="967"/>
                    <a:pt x="2" y="1045"/>
                    <a:pt x="1" y="1124"/>
                  </a:cubicBezTo>
                  <a:cubicBezTo>
                    <a:pt x="1" y="1145"/>
                    <a:pt x="1" y="1165"/>
                    <a:pt x="2" y="1184"/>
                  </a:cubicBezTo>
                  <a:cubicBezTo>
                    <a:pt x="3" y="1205"/>
                    <a:pt x="5" y="1225"/>
                    <a:pt x="7" y="1247"/>
                  </a:cubicBezTo>
                  <a:cubicBezTo>
                    <a:pt x="13" y="1289"/>
                    <a:pt x="19" y="1328"/>
                    <a:pt x="30" y="1370"/>
                  </a:cubicBezTo>
                  <a:lnTo>
                    <a:pt x="40" y="1407"/>
                  </a:lnTo>
                  <a:lnTo>
                    <a:pt x="51" y="1442"/>
                  </a:lnTo>
                  <a:cubicBezTo>
                    <a:pt x="60" y="1467"/>
                    <a:pt x="69" y="1490"/>
                    <a:pt x="80" y="1514"/>
                  </a:cubicBezTo>
                  <a:cubicBezTo>
                    <a:pt x="86" y="1526"/>
                    <a:pt x="90" y="1537"/>
                    <a:pt x="96" y="1549"/>
                  </a:cubicBezTo>
                  <a:lnTo>
                    <a:pt x="115" y="1582"/>
                  </a:lnTo>
                  <a:cubicBezTo>
                    <a:pt x="127" y="1606"/>
                    <a:pt x="142" y="1625"/>
                    <a:pt x="156" y="1646"/>
                  </a:cubicBezTo>
                  <a:cubicBezTo>
                    <a:pt x="212" y="1730"/>
                    <a:pt x="284" y="1802"/>
                    <a:pt x="362" y="1860"/>
                  </a:cubicBezTo>
                  <a:cubicBezTo>
                    <a:pt x="441" y="1919"/>
                    <a:pt x="527" y="1965"/>
                    <a:pt x="617" y="1998"/>
                  </a:cubicBezTo>
                  <a:cubicBezTo>
                    <a:pt x="663" y="2014"/>
                    <a:pt x="708" y="2027"/>
                    <a:pt x="757" y="2035"/>
                  </a:cubicBezTo>
                  <a:cubicBezTo>
                    <a:pt x="803" y="2044"/>
                    <a:pt x="852" y="2049"/>
                    <a:pt x="899" y="2052"/>
                  </a:cubicBezTo>
                  <a:cubicBezTo>
                    <a:pt x="914" y="2053"/>
                    <a:pt x="929" y="2053"/>
                    <a:pt x="943" y="2053"/>
                  </a:cubicBezTo>
                  <a:cubicBezTo>
                    <a:pt x="1022" y="2053"/>
                    <a:pt x="1098" y="2044"/>
                    <a:pt x="1172" y="2028"/>
                  </a:cubicBezTo>
                  <a:cubicBezTo>
                    <a:pt x="1258" y="2008"/>
                    <a:pt x="1339" y="1978"/>
                    <a:pt x="1416" y="1942"/>
                  </a:cubicBezTo>
                  <a:cubicBezTo>
                    <a:pt x="1493" y="1906"/>
                    <a:pt x="1564" y="1861"/>
                    <a:pt x="1628" y="1813"/>
                  </a:cubicBezTo>
                  <a:cubicBezTo>
                    <a:pt x="1693" y="1763"/>
                    <a:pt x="1752" y="1710"/>
                    <a:pt x="1805" y="1652"/>
                  </a:cubicBezTo>
                  <a:cubicBezTo>
                    <a:pt x="1984" y="1456"/>
                    <a:pt x="2080" y="1217"/>
                    <a:pt x="2103" y="999"/>
                  </a:cubicBezTo>
                  <a:cubicBezTo>
                    <a:pt x="2115" y="888"/>
                    <a:pt x="2110" y="782"/>
                    <a:pt x="2092" y="688"/>
                  </a:cubicBezTo>
                  <a:cubicBezTo>
                    <a:pt x="2075" y="593"/>
                    <a:pt x="2046" y="508"/>
                    <a:pt x="2012" y="436"/>
                  </a:cubicBezTo>
                  <a:cubicBezTo>
                    <a:pt x="1979" y="363"/>
                    <a:pt x="1940" y="301"/>
                    <a:pt x="1902" y="252"/>
                  </a:cubicBezTo>
                  <a:cubicBezTo>
                    <a:pt x="1882" y="227"/>
                    <a:pt x="1865" y="205"/>
                    <a:pt x="1845" y="185"/>
                  </a:cubicBezTo>
                  <a:cubicBezTo>
                    <a:pt x="1828" y="166"/>
                    <a:pt x="1809" y="150"/>
                    <a:pt x="1793" y="135"/>
                  </a:cubicBezTo>
                  <a:cubicBezTo>
                    <a:pt x="1777" y="120"/>
                    <a:pt x="1760" y="109"/>
                    <a:pt x="1748" y="98"/>
                  </a:cubicBezTo>
                  <a:cubicBezTo>
                    <a:pt x="1734" y="89"/>
                    <a:pt x="1722" y="81"/>
                    <a:pt x="1711" y="77"/>
                  </a:cubicBezTo>
                  <a:cubicBezTo>
                    <a:pt x="1698" y="70"/>
                    <a:pt x="1688" y="67"/>
                    <a:pt x="1681" y="67"/>
                  </a:cubicBezTo>
                  <a:cubicBezTo>
                    <a:pt x="1676" y="67"/>
                    <a:pt x="1673" y="68"/>
                    <a:pt x="1671" y="70"/>
                  </a:cubicBezTo>
                  <a:cubicBezTo>
                    <a:pt x="1615" y="131"/>
                    <a:pt x="1609" y="171"/>
                    <a:pt x="1621" y="203"/>
                  </a:cubicBezTo>
                  <a:cubicBezTo>
                    <a:pt x="1632" y="237"/>
                    <a:pt x="1666" y="266"/>
                    <a:pt x="1691" y="307"/>
                  </a:cubicBezTo>
                  <a:cubicBezTo>
                    <a:pt x="1683" y="299"/>
                    <a:pt x="1673" y="293"/>
                    <a:pt x="1666" y="287"/>
                  </a:cubicBezTo>
                  <a:cubicBezTo>
                    <a:pt x="1656" y="282"/>
                    <a:pt x="1648" y="277"/>
                    <a:pt x="1639" y="272"/>
                  </a:cubicBezTo>
                  <a:cubicBezTo>
                    <a:pt x="1621" y="265"/>
                    <a:pt x="1604" y="260"/>
                    <a:pt x="1586" y="258"/>
                  </a:cubicBezTo>
                  <a:cubicBezTo>
                    <a:pt x="1582" y="258"/>
                    <a:pt x="1578" y="258"/>
                    <a:pt x="1573" y="258"/>
                  </a:cubicBezTo>
                  <a:cubicBezTo>
                    <a:pt x="1545" y="258"/>
                    <a:pt x="1519" y="269"/>
                    <a:pt x="1497" y="292"/>
                  </a:cubicBezTo>
                  <a:cubicBezTo>
                    <a:pt x="1495" y="294"/>
                    <a:pt x="1495" y="298"/>
                    <a:pt x="1497" y="303"/>
                  </a:cubicBezTo>
                  <a:cubicBezTo>
                    <a:pt x="1500" y="307"/>
                    <a:pt x="1506" y="312"/>
                    <a:pt x="1511" y="320"/>
                  </a:cubicBezTo>
                  <a:cubicBezTo>
                    <a:pt x="1524" y="334"/>
                    <a:pt x="1546" y="352"/>
                    <a:pt x="1571" y="377"/>
                  </a:cubicBezTo>
                  <a:cubicBezTo>
                    <a:pt x="1597" y="400"/>
                    <a:pt x="1626" y="431"/>
                    <a:pt x="1656" y="469"/>
                  </a:cubicBezTo>
                  <a:cubicBezTo>
                    <a:pt x="1685" y="507"/>
                    <a:pt x="1716" y="552"/>
                    <a:pt x="1742" y="602"/>
                  </a:cubicBezTo>
                  <a:cubicBezTo>
                    <a:pt x="1768" y="653"/>
                    <a:pt x="1791" y="710"/>
                    <a:pt x="1803" y="767"/>
                  </a:cubicBezTo>
                  <a:cubicBezTo>
                    <a:pt x="1818" y="825"/>
                    <a:pt x="1825" y="885"/>
                    <a:pt x="1825" y="943"/>
                  </a:cubicBezTo>
                  <a:cubicBezTo>
                    <a:pt x="1825" y="1001"/>
                    <a:pt x="1817" y="1057"/>
                    <a:pt x="1806" y="1107"/>
                  </a:cubicBezTo>
                  <a:cubicBezTo>
                    <a:pt x="1801" y="1119"/>
                    <a:pt x="1798" y="1131"/>
                    <a:pt x="1796" y="1141"/>
                  </a:cubicBezTo>
                  <a:cubicBezTo>
                    <a:pt x="1793" y="1153"/>
                    <a:pt x="1787" y="1163"/>
                    <a:pt x="1784" y="1174"/>
                  </a:cubicBezTo>
                  <a:cubicBezTo>
                    <a:pt x="1777" y="1194"/>
                    <a:pt x="1768" y="1212"/>
                    <a:pt x="1759" y="1227"/>
                  </a:cubicBezTo>
                  <a:cubicBezTo>
                    <a:pt x="1721" y="1300"/>
                    <a:pt x="1669" y="1362"/>
                    <a:pt x="1614" y="1414"/>
                  </a:cubicBezTo>
                  <a:cubicBezTo>
                    <a:pt x="1559" y="1467"/>
                    <a:pt x="1496" y="1508"/>
                    <a:pt x="1432" y="1538"/>
                  </a:cubicBezTo>
                  <a:cubicBezTo>
                    <a:pt x="1367" y="1569"/>
                    <a:pt x="1302" y="1586"/>
                    <a:pt x="1237" y="1596"/>
                  </a:cubicBezTo>
                  <a:cubicBezTo>
                    <a:pt x="1207" y="1599"/>
                    <a:pt x="1177" y="1601"/>
                    <a:pt x="1149" y="1601"/>
                  </a:cubicBezTo>
                  <a:cubicBezTo>
                    <a:pt x="1116" y="1601"/>
                    <a:pt x="1084" y="1599"/>
                    <a:pt x="1055" y="1594"/>
                  </a:cubicBezTo>
                  <a:cubicBezTo>
                    <a:pt x="998" y="1585"/>
                    <a:pt x="947" y="1569"/>
                    <a:pt x="904" y="1548"/>
                  </a:cubicBezTo>
                  <a:cubicBezTo>
                    <a:pt x="860" y="1526"/>
                    <a:pt x="823" y="1497"/>
                    <a:pt x="788" y="1469"/>
                  </a:cubicBezTo>
                  <a:cubicBezTo>
                    <a:pt x="723" y="1410"/>
                    <a:pt x="681" y="1345"/>
                    <a:pt x="656" y="1288"/>
                  </a:cubicBezTo>
                  <a:lnTo>
                    <a:pt x="652" y="1279"/>
                  </a:lnTo>
                  <a:cubicBezTo>
                    <a:pt x="651" y="1276"/>
                    <a:pt x="649" y="1271"/>
                    <a:pt x="648" y="1269"/>
                  </a:cubicBezTo>
                  <a:cubicBezTo>
                    <a:pt x="645" y="1263"/>
                    <a:pt x="642" y="1258"/>
                    <a:pt x="641" y="1250"/>
                  </a:cubicBezTo>
                  <a:cubicBezTo>
                    <a:pt x="640" y="1244"/>
                    <a:pt x="637" y="1237"/>
                    <a:pt x="636" y="1231"/>
                  </a:cubicBezTo>
                  <a:lnTo>
                    <a:pt x="631" y="1210"/>
                  </a:lnTo>
                  <a:lnTo>
                    <a:pt x="629" y="1201"/>
                  </a:lnTo>
                  <a:lnTo>
                    <a:pt x="627" y="1190"/>
                  </a:lnTo>
                  <a:cubicBezTo>
                    <a:pt x="626" y="1183"/>
                    <a:pt x="626" y="1177"/>
                    <a:pt x="625" y="1169"/>
                  </a:cubicBezTo>
                  <a:lnTo>
                    <a:pt x="625" y="1150"/>
                  </a:lnTo>
                  <a:lnTo>
                    <a:pt x="625" y="1139"/>
                  </a:lnTo>
                  <a:lnTo>
                    <a:pt x="625" y="1129"/>
                  </a:lnTo>
                  <a:lnTo>
                    <a:pt x="625" y="1108"/>
                  </a:lnTo>
                  <a:cubicBezTo>
                    <a:pt x="626" y="1102"/>
                    <a:pt x="626" y="1094"/>
                    <a:pt x="627" y="1088"/>
                  </a:cubicBezTo>
                  <a:lnTo>
                    <a:pt x="629" y="1077"/>
                  </a:lnTo>
                  <a:lnTo>
                    <a:pt x="630" y="1066"/>
                  </a:lnTo>
                  <a:lnTo>
                    <a:pt x="635" y="1046"/>
                  </a:lnTo>
                  <a:cubicBezTo>
                    <a:pt x="637" y="1033"/>
                    <a:pt x="641" y="1019"/>
                    <a:pt x="644" y="1006"/>
                  </a:cubicBezTo>
                  <a:cubicBezTo>
                    <a:pt x="646" y="1000"/>
                    <a:pt x="648" y="992"/>
                    <a:pt x="651" y="986"/>
                  </a:cubicBezTo>
                  <a:lnTo>
                    <a:pt x="653" y="976"/>
                  </a:lnTo>
                  <a:lnTo>
                    <a:pt x="657" y="967"/>
                  </a:lnTo>
                  <a:cubicBezTo>
                    <a:pt x="677" y="916"/>
                    <a:pt x="700" y="868"/>
                    <a:pt x="727" y="828"/>
                  </a:cubicBezTo>
                  <a:cubicBezTo>
                    <a:pt x="754" y="786"/>
                    <a:pt x="782" y="753"/>
                    <a:pt x="814" y="717"/>
                  </a:cubicBezTo>
                  <a:cubicBezTo>
                    <a:pt x="845" y="684"/>
                    <a:pt x="877" y="654"/>
                    <a:pt x="910" y="627"/>
                  </a:cubicBezTo>
                  <a:cubicBezTo>
                    <a:pt x="941" y="600"/>
                    <a:pt x="972" y="576"/>
                    <a:pt x="1001" y="555"/>
                  </a:cubicBezTo>
                  <a:cubicBezTo>
                    <a:pt x="1060" y="511"/>
                    <a:pt x="1112" y="474"/>
                    <a:pt x="1152" y="442"/>
                  </a:cubicBezTo>
                  <a:cubicBezTo>
                    <a:pt x="1237" y="378"/>
                    <a:pt x="1281" y="325"/>
                    <a:pt x="1294" y="267"/>
                  </a:cubicBezTo>
                  <a:cubicBezTo>
                    <a:pt x="1306" y="211"/>
                    <a:pt x="1286" y="149"/>
                    <a:pt x="1250" y="70"/>
                  </a:cubicBezTo>
                  <a:cubicBezTo>
                    <a:pt x="1232" y="25"/>
                    <a:pt x="1173" y="1"/>
                    <a:pt x="10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5"/>
            <p:cNvSpPr/>
            <p:nvPr/>
          </p:nvSpPr>
          <p:spPr>
            <a:xfrm>
              <a:off x="3982575" y="2613350"/>
              <a:ext cx="90550" cy="163275"/>
            </a:xfrm>
            <a:custGeom>
              <a:avLst/>
              <a:gdLst/>
              <a:ahLst/>
              <a:cxnLst/>
              <a:rect l="l" t="t" r="r" b="b"/>
              <a:pathLst>
                <a:path w="3622" h="6531" extrusionOk="0">
                  <a:moveTo>
                    <a:pt x="2694" y="1"/>
                  </a:moveTo>
                  <a:cubicBezTo>
                    <a:pt x="2639" y="1"/>
                    <a:pt x="2313" y="1344"/>
                    <a:pt x="2139" y="1765"/>
                  </a:cubicBezTo>
                  <a:cubicBezTo>
                    <a:pt x="1739" y="2740"/>
                    <a:pt x="1285" y="3457"/>
                    <a:pt x="1021" y="4064"/>
                  </a:cubicBezTo>
                  <a:cubicBezTo>
                    <a:pt x="61" y="6266"/>
                    <a:pt x="0" y="6394"/>
                    <a:pt x="321" y="6526"/>
                  </a:cubicBezTo>
                  <a:cubicBezTo>
                    <a:pt x="329" y="6529"/>
                    <a:pt x="337" y="6531"/>
                    <a:pt x="345" y="6531"/>
                  </a:cubicBezTo>
                  <a:cubicBezTo>
                    <a:pt x="547" y="6531"/>
                    <a:pt x="1024" y="5667"/>
                    <a:pt x="1483" y="4563"/>
                  </a:cubicBezTo>
                  <a:lnTo>
                    <a:pt x="1483" y="4563"/>
                  </a:lnTo>
                  <a:cubicBezTo>
                    <a:pt x="1478" y="4585"/>
                    <a:pt x="1476" y="4605"/>
                    <a:pt x="1473" y="4628"/>
                  </a:cubicBezTo>
                  <a:cubicBezTo>
                    <a:pt x="1471" y="4663"/>
                    <a:pt x="1467" y="4698"/>
                    <a:pt x="1469" y="4734"/>
                  </a:cubicBezTo>
                  <a:cubicBezTo>
                    <a:pt x="1471" y="4751"/>
                    <a:pt x="1471" y="4771"/>
                    <a:pt x="1472" y="4788"/>
                  </a:cubicBezTo>
                  <a:cubicBezTo>
                    <a:pt x="1473" y="4805"/>
                    <a:pt x="1473" y="4824"/>
                    <a:pt x="1476" y="4842"/>
                  </a:cubicBezTo>
                  <a:cubicBezTo>
                    <a:pt x="1493" y="4986"/>
                    <a:pt x="1542" y="5127"/>
                    <a:pt x="1617" y="5254"/>
                  </a:cubicBezTo>
                  <a:cubicBezTo>
                    <a:pt x="1660" y="5329"/>
                    <a:pt x="1715" y="5397"/>
                    <a:pt x="1775" y="5459"/>
                  </a:cubicBezTo>
                  <a:lnTo>
                    <a:pt x="1823" y="5503"/>
                  </a:lnTo>
                  <a:cubicBezTo>
                    <a:pt x="1832" y="5510"/>
                    <a:pt x="1839" y="5518"/>
                    <a:pt x="1848" y="5525"/>
                  </a:cubicBezTo>
                  <a:lnTo>
                    <a:pt x="1874" y="5545"/>
                  </a:lnTo>
                  <a:cubicBezTo>
                    <a:pt x="1891" y="5559"/>
                    <a:pt x="1908" y="5572"/>
                    <a:pt x="1925" y="5584"/>
                  </a:cubicBezTo>
                  <a:cubicBezTo>
                    <a:pt x="1944" y="5596"/>
                    <a:pt x="1963" y="5609"/>
                    <a:pt x="1982" y="5619"/>
                  </a:cubicBezTo>
                  <a:cubicBezTo>
                    <a:pt x="1992" y="5625"/>
                    <a:pt x="2000" y="5631"/>
                    <a:pt x="2010" y="5637"/>
                  </a:cubicBezTo>
                  <a:lnTo>
                    <a:pt x="2040" y="5652"/>
                  </a:lnTo>
                  <a:cubicBezTo>
                    <a:pt x="2059" y="5661"/>
                    <a:pt x="2079" y="5672"/>
                    <a:pt x="2099" y="5681"/>
                  </a:cubicBezTo>
                  <a:cubicBezTo>
                    <a:pt x="2118" y="5689"/>
                    <a:pt x="2140" y="5699"/>
                    <a:pt x="2160" y="5706"/>
                  </a:cubicBezTo>
                  <a:cubicBezTo>
                    <a:pt x="2171" y="5711"/>
                    <a:pt x="2181" y="5715"/>
                    <a:pt x="2192" y="5718"/>
                  </a:cubicBezTo>
                  <a:lnTo>
                    <a:pt x="2224" y="5728"/>
                  </a:lnTo>
                  <a:cubicBezTo>
                    <a:pt x="2309" y="5755"/>
                    <a:pt x="2400" y="5767"/>
                    <a:pt x="2488" y="5771"/>
                  </a:cubicBezTo>
                  <a:cubicBezTo>
                    <a:pt x="2532" y="5771"/>
                    <a:pt x="2577" y="5771"/>
                    <a:pt x="2620" y="5766"/>
                  </a:cubicBezTo>
                  <a:lnTo>
                    <a:pt x="2652" y="5761"/>
                  </a:lnTo>
                  <a:cubicBezTo>
                    <a:pt x="2663" y="5760"/>
                    <a:pt x="2674" y="5759"/>
                    <a:pt x="2685" y="5756"/>
                  </a:cubicBezTo>
                  <a:lnTo>
                    <a:pt x="2747" y="5744"/>
                  </a:lnTo>
                  <a:cubicBezTo>
                    <a:pt x="2831" y="5724"/>
                    <a:pt x="2908" y="5697"/>
                    <a:pt x="2981" y="5661"/>
                  </a:cubicBezTo>
                  <a:cubicBezTo>
                    <a:pt x="3127" y="5592"/>
                    <a:pt x="3250" y="5493"/>
                    <a:pt x="3352" y="5384"/>
                  </a:cubicBezTo>
                  <a:cubicBezTo>
                    <a:pt x="3439" y="5291"/>
                    <a:pt x="3506" y="5184"/>
                    <a:pt x="3550" y="5073"/>
                  </a:cubicBezTo>
                  <a:cubicBezTo>
                    <a:pt x="3594" y="4961"/>
                    <a:pt x="3615" y="4847"/>
                    <a:pt x="3617" y="4740"/>
                  </a:cubicBezTo>
                  <a:cubicBezTo>
                    <a:pt x="3621" y="4641"/>
                    <a:pt x="3605" y="4541"/>
                    <a:pt x="3579" y="4453"/>
                  </a:cubicBezTo>
                  <a:cubicBezTo>
                    <a:pt x="3577" y="4442"/>
                    <a:pt x="3574" y="4429"/>
                    <a:pt x="3570" y="4421"/>
                  </a:cubicBezTo>
                  <a:cubicBezTo>
                    <a:pt x="3567" y="4410"/>
                    <a:pt x="3562" y="4399"/>
                    <a:pt x="3560" y="4388"/>
                  </a:cubicBezTo>
                  <a:cubicBezTo>
                    <a:pt x="3552" y="4368"/>
                    <a:pt x="3545" y="4346"/>
                    <a:pt x="3535" y="4327"/>
                  </a:cubicBezTo>
                  <a:cubicBezTo>
                    <a:pt x="3526" y="4309"/>
                    <a:pt x="3518" y="4290"/>
                    <a:pt x="3510" y="4271"/>
                  </a:cubicBezTo>
                  <a:lnTo>
                    <a:pt x="3482" y="4219"/>
                  </a:lnTo>
                  <a:cubicBezTo>
                    <a:pt x="3472" y="4201"/>
                    <a:pt x="3461" y="4186"/>
                    <a:pt x="3453" y="4171"/>
                  </a:cubicBezTo>
                  <a:cubicBezTo>
                    <a:pt x="3447" y="4164"/>
                    <a:pt x="3442" y="4157"/>
                    <a:pt x="3438" y="4149"/>
                  </a:cubicBezTo>
                  <a:cubicBezTo>
                    <a:pt x="3434" y="4145"/>
                    <a:pt x="3432" y="4142"/>
                    <a:pt x="3430" y="4138"/>
                  </a:cubicBezTo>
                  <a:cubicBezTo>
                    <a:pt x="3428" y="4134"/>
                    <a:pt x="3426" y="4132"/>
                    <a:pt x="3423" y="4127"/>
                  </a:cubicBezTo>
                  <a:cubicBezTo>
                    <a:pt x="3401" y="4100"/>
                    <a:pt x="3381" y="4075"/>
                    <a:pt x="3359" y="4053"/>
                  </a:cubicBezTo>
                  <a:cubicBezTo>
                    <a:pt x="3348" y="4042"/>
                    <a:pt x="3339" y="4032"/>
                    <a:pt x="3328" y="4023"/>
                  </a:cubicBezTo>
                  <a:cubicBezTo>
                    <a:pt x="3319" y="4013"/>
                    <a:pt x="3309" y="4005"/>
                    <a:pt x="3298" y="3996"/>
                  </a:cubicBezTo>
                  <a:cubicBezTo>
                    <a:pt x="3288" y="3988"/>
                    <a:pt x="3279" y="3980"/>
                    <a:pt x="3269" y="3973"/>
                  </a:cubicBezTo>
                  <a:cubicBezTo>
                    <a:pt x="3260" y="3966"/>
                    <a:pt x="3251" y="3960"/>
                    <a:pt x="3242" y="3954"/>
                  </a:cubicBezTo>
                  <a:cubicBezTo>
                    <a:pt x="3225" y="3944"/>
                    <a:pt x="3209" y="3933"/>
                    <a:pt x="3196" y="3926"/>
                  </a:cubicBezTo>
                  <a:cubicBezTo>
                    <a:pt x="3181" y="3919"/>
                    <a:pt x="3169" y="3914"/>
                    <a:pt x="3158" y="3910"/>
                  </a:cubicBezTo>
                  <a:cubicBezTo>
                    <a:pt x="3146" y="3906"/>
                    <a:pt x="3137" y="3904"/>
                    <a:pt x="3131" y="3904"/>
                  </a:cubicBezTo>
                  <a:cubicBezTo>
                    <a:pt x="3126" y="3904"/>
                    <a:pt x="3122" y="3905"/>
                    <a:pt x="3120" y="3908"/>
                  </a:cubicBezTo>
                  <a:cubicBezTo>
                    <a:pt x="3072" y="3976"/>
                    <a:pt x="3068" y="4016"/>
                    <a:pt x="3083" y="4046"/>
                  </a:cubicBezTo>
                  <a:cubicBezTo>
                    <a:pt x="3084" y="4050"/>
                    <a:pt x="3086" y="4052"/>
                    <a:pt x="3090" y="4056"/>
                  </a:cubicBezTo>
                  <a:cubicBezTo>
                    <a:pt x="3093" y="4061"/>
                    <a:pt x="3094" y="4064"/>
                    <a:pt x="3096" y="4067"/>
                  </a:cubicBezTo>
                  <a:cubicBezTo>
                    <a:pt x="3101" y="4074"/>
                    <a:pt x="3108" y="4080"/>
                    <a:pt x="3115" y="4089"/>
                  </a:cubicBezTo>
                  <a:cubicBezTo>
                    <a:pt x="3130" y="4102"/>
                    <a:pt x="3143" y="4117"/>
                    <a:pt x="3157" y="4134"/>
                  </a:cubicBezTo>
                  <a:cubicBezTo>
                    <a:pt x="3125" y="4113"/>
                    <a:pt x="3091" y="4103"/>
                    <a:pt x="3062" y="4103"/>
                  </a:cubicBezTo>
                  <a:cubicBezTo>
                    <a:pt x="3059" y="4103"/>
                    <a:pt x="3056" y="4103"/>
                    <a:pt x="3053" y="4104"/>
                  </a:cubicBezTo>
                  <a:cubicBezTo>
                    <a:pt x="3021" y="4106"/>
                    <a:pt x="2993" y="4122"/>
                    <a:pt x="2971" y="4150"/>
                  </a:cubicBezTo>
                  <a:cubicBezTo>
                    <a:pt x="2967" y="4155"/>
                    <a:pt x="2972" y="4164"/>
                    <a:pt x="2986" y="4174"/>
                  </a:cubicBezTo>
                  <a:cubicBezTo>
                    <a:pt x="2993" y="4179"/>
                    <a:pt x="3000" y="4185"/>
                    <a:pt x="3010" y="4192"/>
                  </a:cubicBezTo>
                  <a:cubicBezTo>
                    <a:pt x="3015" y="4196"/>
                    <a:pt x="3021" y="4198"/>
                    <a:pt x="3026" y="4203"/>
                  </a:cubicBezTo>
                  <a:cubicBezTo>
                    <a:pt x="3032" y="4207"/>
                    <a:pt x="3038" y="4212"/>
                    <a:pt x="3043" y="4216"/>
                  </a:cubicBezTo>
                  <a:cubicBezTo>
                    <a:pt x="3051" y="4222"/>
                    <a:pt x="3057" y="4225"/>
                    <a:pt x="3064" y="4230"/>
                  </a:cubicBezTo>
                  <a:cubicBezTo>
                    <a:pt x="3070" y="4236"/>
                    <a:pt x="3078" y="4243"/>
                    <a:pt x="3085" y="4249"/>
                  </a:cubicBezTo>
                  <a:cubicBezTo>
                    <a:pt x="3094" y="4255"/>
                    <a:pt x="3100" y="4261"/>
                    <a:pt x="3108" y="4267"/>
                  </a:cubicBezTo>
                  <a:cubicBezTo>
                    <a:pt x="3116" y="4273"/>
                    <a:pt x="3123" y="4282"/>
                    <a:pt x="3131" y="4290"/>
                  </a:cubicBezTo>
                  <a:cubicBezTo>
                    <a:pt x="3149" y="4305"/>
                    <a:pt x="3162" y="4324"/>
                    <a:pt x="3179" y="4342"/>
                  </a:cubicBezTo>
                  <a:cubicBezTo>
                    <a:pt x="3186" y="4352"/>
                    <a:pt x="3193" y="4363"/>
                    <a:pt x="3201" y="4372"/>
                  </a:cubicBezTo>
                  <a:cubicBezTo>
                    <a:pt x="3209" y="4383"/>
                    <a:pt x="3217" y="4392"/>
                    <a:pt x="3224" y="4404"/>
                  </a:cubicBezTo>
                  <a:cubicBezTo>
                    <a:pt x="3230" y="4415"/>
                    <a:pt x="3239" y="4427"/>
                    <a:pt x="3245" y="4439"/>
                  </a:cubicBezTo>
                  <a:cubicBezTo>
                    <a:pt x="3252" y="4451"/>
                    <a:pt x="3257" y="4464"/>
                    <a:pt x="3265" y="4475"/>
                  </a:cubicBezTo>
                  <a:lnTo>
                    <a:pt x="3273" y="4494"/>
                  </a:lnTo>
                  <a:lnTo>
                    <a:pt x="3282" y="4513"/>
                  </a:lnTo>
                  <a:cubicBezTo>
                    <a:pt x="3287" y="4526"/>
                    <a:pt x="3293" y="4538"/>
                    <a:pt x="3298" y="4552"/>
                  </a:cubicBezTo>
                  <a:cubicBezTo>
                    <a:pt x="3306" y="4578"/>
                    <a:pt x="3316" y="4605"/>
                    <a:pt x="3322" y="4632"/>
                  </a:cubicBezTo>
                  <a:cubicBezTo>
                    <a:pt x="3324" y="4639"/>
                    <a:pt x="3325" y="4645"/>
                    <a:pt x="3327" y="4653"/>
                  </a:cubicBezTo>
                  <a:lnTo>
                    <a:pt x="3330" y="4663"/>
                  </a:lnTo>
                  <a:lnTo>
                    <a:pt x="3331" y="4674"/>
                  </a:lnTo>
                  <a:cubicBezTo>
                    <a:pt x="3332" y="4687"/>
                    <a:pt x="3336" y="4701"/>
                    <a:pt x="3337" y="4714"/>
                  </a:cubicBezTo>
                  <a:cubicBezTo>
                    <a:pt x="3348" y="4823"/>
                    <a:pt x="3326" y="4921"/>
                    <a:pt x="3297" y="4977"/>
                  </a:cubicBezTo>
                  <a:cubicBezTo>
                    <a:pt x="3263" y="5045"/>
                    <a:pt x="3217" y="5104"/>
                    <a:pt x="3164" y="5150"/>
                  </a:cubicBezTo>
                  <a:cubicBezTo>
                    <a:pt x="3111" y="5199"/>
                    <a:pt x="3051" y="5236"/>
                    <a:pt x="2991" y="5266"/>
                  </a:cubicBezTo>
                  <a:cubicBezTo>
                    <a:pt x="2900" y="5307"/>
                    <a:pt x="2806" y="5325"/>
                    <a:pt x="2721" y="5325"/>
                  </a:cubicBezTo>
                  <a:cubicBezTo>
                    <a:pt x="2691" y="5325"/>
                    <a:pt x="2662" y="5323"/>
                    <a:pt x="2634" y="5319"/>
                  </a:cubicBezTo>
                  <a:cubicBezTo>
                    <a:pt x="2621" y="5315"/>
                    <a:pt x="2607" y="5314"/>
                    <a:pt x="2595" y="5311"/>
                  </a:cubicBezTo>
                  <a:cubicBezTo>
                    <a:pt x="2584" y="5308"/>
                    <a:pt x="2572" y="5305"/>
                    <a:pt x="2558" y="5300"/>
                  </a:cubicBezTo>
                  <a:cubicBezTo>
                    <a:pt x="2546" y="5298"/>
                    <a:pt x="2534" y="5293"/>
                    <a:pt x="2523" y="5289"/>
                  </a:cubicBezTo>
                  <a:lnTo>
                    <a:pt x="2505" y="5282"/>
                  </a:lnTo>
                  <a:cubicBezTo>
                    <a:pt x="2500" y="5280"/>
                    <a:pt x="2494" y="5278"/>
                    <a:pt x="2489" y="5276"/>
                  </a:cubicBezTo>
                  <a:lnTo>
                    <a:pt x="2457" y="5260"/>
                  </a:lnTo>
                  <a:lnTo>
                    <a:pt x="2449" y="5255"/>
                  </a:lnTo>
                  <a:cubicBezTo>
                    <a:pt x="2446" y="5254"/>
                    <a:pt x="2444" y="5253"/>
                    <a:pt x="2441" y="5250"/>
                  </a:cubicBezTo>
                  <a:lnTo>
                    <a:pt x="2427" y="5240"/>
                  </a:lnTo>
                  <a:lnTo>
                    <a:pt x="2412" y="5232"/>
                  </a:lnTo>
                  <a:lnTo>
                    <a:pt x="2405" y="5227"/>
                  </a:lnTo>
                  <a:cubicBezTo>
                    <a:pt x="2402" y="5226"/>
                    <a:pt x="2401" y="5223"/>
                    <a:pt x="2398" y="5222"/>
                  </a:cubicBezTo>
                  <a:cubicBezTo>
                    <a:pt x="2389" y="5216"/>
                    <a:pt x="2380" y="5208"/>
                    <a:pt x="2371" y="5202"/>
                  </a:cubicBezTo>
                  <a:cubicBezTo>
                    <a:pt x="2362" y="5196"/>
                    <a:pt x="2354" y="5187"/>
                    <a:pt x="2346" y="5180"/>
                  </a:cubicBezTo>
                  <a:cubicBezTo>
                    <a:pt x="2338" y="5173"/>
                    <a:pt x="2330" y="5167"/>
                    <a:pt x="2322" y="5159"/>
                  </a:cubicBezTo>
                  <a:lnTo>
                    <a:pt x="2299" y="5136"/>
                  </a:lnTo>
                  <a:lnTo>
                    <a:pt x="2288" y="5125"/>
                  </a:lnTo>
                  <a:lnTo>
                    <a:pt x="2277" y="5113"/>
                  </a:lnTo>
                  <a:cubicBezTo>
                    <a:pt x="2271" y="5105"/>
                    <a:pt x="2263" y="5098"/>
                    <a:pt x="2257" y="5090"/>
                  </a:cubicBezTo>
                  <a:cubicBezTo>
                    <a:pt x="2251" y="5083"/>
                    <a:pt x="2245" y="5074"/>
                    <a:pt x="2239" y="5067"/>
                  </a:cubicBezTo>
                  <a:cubicBezTo>
                    <a:pt x="2231" y="5060"/>
                    <a:pt x="2225" y="5052"/>
                    <a:pt x="2219" y="5045"/>
                  </a:cubicBezTo>
                  <a:cubicBezTo>
                    <a:pt x="2214" y="5036"/>
                    <a:pt x="2209" y="5029"/>
                    <a:pt x="2202" y="5022"/>
                  </a:cubicBezTo>
                  <a:cubicBezTo>
                    <a:pt x="2160" y="4966"/>
                    <a:pt x="2132" y="4909"/>
                    <a:pt x="2116" y="4856"/>
                  </a:cubicBezTo>
                  <a:cubicBezTo>
                    <a:pt x="2099" y="4802"/>
                    <a:pt x="2092" y="4750"/>
                    <a:pt x="2092" y="4705"/>
                  </a:cubicBezTo>
                  <a:cubicBezTo>
                    <a:pt x="2094" y="4659"/>
                    <a:pt x="2101" y="4616"/>
                    <a:pt x="2112" y="4576"/>
                  </a:cubicBezTo>
                  <a:cubicBezTo>
                    <a:pt x="2116" y="4567"/>
                    <a:pt x="2118" y="4556"/>
                    <a:pt x="2123" y="4546"/>
                  </a:cubicBezTo>
                  <a:cubicBezTo>
                    <a:pt x="2124" y="4541"/>
                    <a:pt x="2126" y="4537"/>
                    <a:pt x="2128" y="4531"/>
                  </a:cubicBezTo>
                  <a:cubicBezTo>
                    <a:pt x="2131" y="4528"/>
                    <a:pt x="2132" y="4523"/>
                    <a:pt x="2135" y="4518"/>
                  </a:cubicBezTo>
                  <a:cubicBezTo>
                    <a:pt x="2139" y="4509"/>
                    <a:pt x="2143" y="4501"/>
                    <a:pt x="2147" y="4491"/>
                  </a:cubicBezTo>
                  <a:cubicBezTo>
                    <a:pt x="2153" y="4483"/>
                    <a:pt x="2156" y="4474"/>
                    <a:pt x="2160" y="4466"/>
                  </a:cubicBezTo>
                  <a:cubicBezTo>
                    <a:pt x="2197" y="4400"/>
                    <a:pt x="2239" y="4351"/>
                    <a:pt x="2276" y="4311"/>
                  </a:cubicBezTo>
                  <a:cubicBezTo>
                    <a:pt x="2285" y="4300"/>
                    <a:pt x="2295" y="4293"/>
                    <a:pt x="2304" y="4284"/>
                  </a:cubicBezTo>
                  <a:lnTo>
                    <a:pt x="2317" y="4271"/>
                  </a:lnTo>
                  <a:cubicBezTo>
                    <a:pt x="2322" y="4267"/>
                    <a:pt x="2326" y="4265"/>
                    <a:pt x="2331" y="4261"/>
                  </a:cubicBezTo>
                  <a:cubicBezTo>
                    <a:pt x="2339" y="4254"/>
                    <a:pt x="2347" y="4245"/>
                    <a:pt x="2354" y="4239"/>
                  </a:cubicBezTo>
                  <a:cubicBezTo>
                    <a:pt x="2362" y="4233"/>
                    <a:pt x="2369" y="4227"/>
                    <a:pt x="2375" y="4220"/>
                  </a:cubicBezTo>
                  <a:cubicBezTo>
                    <a:pt x="2389" y="4207"/>
                    <a:pt x="2401" y="4197"/>
                    <a:pt x="2412" y="4186"/>
                  </a:cubicBezTo>
                  <a:cubicBezTo>
                    <a:pt x="2417" y="4181"/>
                    <a:pt x="2422" y="4175"/>
                    <a:pt x="2427" y="4169"/>
                  </a:cubicBezTo>
                  <a:cubicBezTo>
                    <a:pt x="2432" y="4164"/>
                    <a:pt x="2435" y="4158"/>
                    <a:pt x="2440" y="4154"/>
                  </a:cubicBezTo>
                  <a:cubicBezTo>
                    <a:pt x="2448" y="4143"/>
                    <a:pt x="2455" y="4132"/>
                    <a:pt x="2460" y="4121"/>
                  </a:cubicBezTo>
                  <a:cubicBezTo>
                    <a:pt x="2465" y="4110"/>
                    <a:pt x="2471" y="4098"/>
                    <a:pt x="2473" y="4085"/>
                  </a:cubicBezTo>
                  <a:cubicBezTo>
                    <a:pt x="2488" y="4035"/>
                    <a:pt x="2484" y="3969"/>
                    <a:pt x="2471" y="3885"/>
                  </a:cubicBezTo>
                  <a:cubicBezTo>
                    <a:pt x="2467" y="3859"/>
                    <a:pt x="2451" y="3837"/>
                    <a:pt x="2425" y="3819"/>
                  </a:cubicBezTo>
                  <a:cubicBezTo>
                    <a:pt x="2412" y="3809"/>
                    <a:pt x="2395" y="3801"/>
                    <a:pt x="2375" y="3794"/>
                  </a:cubicBezTo>
                  <a:cubicBezTo>
                    <a:pt x="2355" y="3789"/>
                    <a:pt x="2333" y="3785"/>
                    <a:pt x="2306" y="3782"/>
                  </a:cubicBezTo>
                  <a:cubicBezTo>
                    <a:pt x="2297" y="3781"/>
                    <a:pt x="2288" y="3781"/>
                    <a:pt x="2278" y="3781"/>
                  </a:cubicBezTo>
                  <a:cubicBezTo>
                    <a:pt x="2260" y="3781"/>
                    <a:pt x="2242" y="3782"/>
                    <a:pt x="2223" y="3784"/>
                  </a:cubicBezTo>
                  <a:cubicBezTo>
                    <a:pt x="2214" y="3785"/>
                    <a:pt x="2207" y="3785"/>
                    <a:pt x="2198" y="3787"/>
                  </a:cubicBezTo>
                  <a:cubicBezTo>
                    <a:pt x="2194" y="3787"/>
                    <a:pt x="2190" y="3788"/>
                    <a:pt x="2186" y="3788"/>
                  </a:cubicBezTo>
                  <a:cubicBezTo>
                    <a:pt x="2182" y="3789"/>
                    <a:pt x="2178" y="3789"/>
                    <a:pt x="2174" y="3790"/>
                  </a:cubicBezTo>
                  <a:cubicBezTo>
                    <a:pt x="2158" y="3794"/>
                    <a:pt x="2140" y="3799"/>
                    <a:pt x="2123" y="3803"/>
                  </a:cubicBezTo>
                  <a:cubicBezTo>
                    <a:pt x="2113" y="3805"/>
                    <a:pt x="2106" y="3808"/>
                    <a:pt x="2096" y="3810"/>
                  </a:cubicBezTo>
                  <a:cubicBezTo>
                    <a:pt x="2086" y="3814"/>
                    <a:pt x="2079" y="3817"/>
                    <a:pt x="2069" y="3820"/>
                  </a:cubicBezTo>
                  <a:cubicBezTo>
                    <a:pt x="2052" y="3827"/>
                    <a:pt x="2033" y="3835"/>
                    <a:pt x="2014" y="3843"/>
                  </a:cubicBezTo>
                  <a:cubicBezTo>
                    <a:pt x="1995" y="3851"/>
                    <a:pt x="1977" y="3862"/>
                    <a:pt x="1957" y="3873"/>
                  </a:cubicBezTo>
                  <a:cubicBezTo>
                    <a:pt x="1949" y="3878"/>
                    <a:pt x="1939" y="3883"/>
                    <a:pt x="1928" y="3889"/>
                  </a:cubicBezTo>
                  <a:cubicBezTo>
                    <a:pt x="1919" y="3894"/>
                    <a:pt x="1909" y="3901"/>
                    <a:pt x="1900" y="3907"/>
                  </a:cubicBezTo>
                  <a:cubicBezTo>
                    <a:pt x="1822" y="3957"/>
                    <a:pt x="1748" y="4026"/>
                    <a:pt x="1680" y="4113"/>
                  </a:cubicBezTo>
                  <a:cubicBezTo>
                    <a:pt x="1664" y="4136"/>
                    <a:pt x="1648" y="4156"/>
                    <a:pt x="1632" y="4181"/>
                  </a:cubicBezTo>
                  <a:cubicBezTo>
                    <a:pt x="1855" y="3562"/>
                    <a:pt x="2035" y="2880"/>
                    <a:pt x="2250" y="2275"/>
                  </a:cubicBezTo>
                  <a:cubicBezTo>
                    <a:pt x="2680" y="1067"/>
                    <a:pt x="3029" y="91"/>
                    <a:pt x="2970" y="68"/>
                  </a:cubicBezTo>
                  <a:cubicBezTo>
                    <a:pt x="2945" y="57"/>
                    <a:pt x="2923" y="53"/>
                    <a:pt x="2904" y="53"/>
                  </a:cubicBezTo>
                  <a:cubicBezTo>
                    <a:pt x="2810" y="53"/>
                    <a:pt x="2781" y="167"/>
                    <a:pt x="2729" y="285"/>
                  </a:cubicBezTo>
                  <a:cubicBezTo>
                    <a:pt x="2760" y="145"/>
                    <a:pt x="2761" y="29"/>
                    <a:pt x="2695" y="1"/>
                  </a:cubicBezTo>
                  <a:cubicBezTo>
                    <a:pt x="2695" y="1"/>
                    <a:pt x="2695" y="1"/>
                    <a:pt x="26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 name="Google Shape;579;p25"/>
          <p:cNvGrpSpPr/>
          <p:nvPr/>
        </p:nvGrpSpPr>
        <p:grpSpPr>
          <a:xfrm>
            <a:off x="8059756" y="2967486"/>
            <a:ext cx="535405" cy="190627"/>
            <a:chOff x="4297850" y="2554600"/>
            <a:chExt cx="397775" cy="141625"/>
          </a:xfrm>
        </p:grpSpPr>
        <p:sp>
          <p:nvSpPr>
            <p:cNvPr id="580" name="Google Shape;580;p25"/>
            <p:cNvSpPr/>
            <p:nvPr/>
          </p:nvSpPr>
          <p:spPr>
            <a:xfrm>
              <a:off x="4297850" y="2555200"/>
              <a:ext cx="69725" cy="124625"/>
            </a:xfrm>
            <a:custGeom>
              <a:avLst/>
              <a:gdLst/>
              <a:ahLst/>
              <a:cxnLst/>
              <a:rect l="l" t="t" r="r" b="b"/>
              <a:pathLst>
                <a:path w="2789" h="4985" extrusionOk="0">
                  <a:moveTo>
                    <a:pt x="2284" y="3746"/>
                  </a:moveTo>
                  <a:cubicBezTo>
                    <a:pt x="2284" y="3751"/>
                    <a:pt x="2284" y="3755"/>
                    <a:pt x="2286" y="3758"/>
                  </a:cubicBezTo>
                  <a:cubicBezTo>
                    <a:pt x="2275" y="3766"/>
                    <a:pt x="2266" y="3772"/>
                    <a:pt x="2257" y="3778"/>
                  </a:cubicBezTo>
                  <a:lnTo>
                    <a:pt x="2284" y="3746"/>
                  </a:lnTo>
                  <a:close/>
                  <a:moveTo>
                    <a:pt x="1615" y="2533"/>
                  </a:moveTo>
                  <a:cubicBezTo>
                    <a:pt x="1644" y="2536"/>
                    <a:pt x="1671" y="2538"/>
                    <a:pt x="1696" y="2542"/>
                  </a:cubicBezTo>
                  <a:cubicBezTo>
                    <a:pt x="1800" y="2558"/>
                    <a:pt x="1886" y="2591"/>
                    <a:pt x="1950" y="2625"/>
                  </a:cubicBezTo>
                  <a:cubicBezTo>
                    <a:pt x="2015" y="2659"/>
                    <a:pt x="2063" y="2692"/>
                    <a:pt x="2099" y="2720"/>
                  </a:cubicBezTo>
                  <a:cubicBezTo>
                    <a:pt x="2136" y="2748"/>
                    <a:pt x="2165" y="2772"/>
                    <a:pt x="2193" y="2788"/>
                  </a:cubicBezTo>
                  <a:lnTo>
                    <a:pt x="2201" y="2791"/>
                  </a:lnTo>
                  <a:cubicBezTo>
                    <a:pt x="2224" y="2974"/>
                    <a:pt x="2244" y="3155"/>
                    <a:pt x="2254" y="3328"/>
                  </a:cubicBezTo>
                  <a:cubicBezTo>
                    <a:pt x="2260" y="3413"/>
                    <a:pt x="2265" y="3498"/>
                    <a:pt x="2271" y="3580"/>
                  </a:cubicBezTo>
                  <a:cubicBezTo>
                    <a:pt x="2248" y="3599"/>
                    <a:pt x="2220" y="3624"/>
                    <a:pt x="2188" y="3655"/>
                  </a:cubicBezTo>
                  <a:cubicBezTo>
                    <a:pt x="2107" y="3731"/>
                    <a:pt x="1998" y="3836"/>
                    <a:pt x="1869" y="3932"/>
                  </a:cubicBezTo>
                  <a:cubicBezTo>
                    <a:pt x="1804" y="3980"/>
                    <a:pt x="1736" y="4026"/>
                    <a:pt x="1665" y="4064"/>
                  </a:cubicBezTo>
                  <a:cubicBezTo>
                    <a:pt x="1594" y="4103"/>
                    <a:pt x="1521" y="4136"/>
                    <a:pt x="1448" y="4161"/>
                  </a:cubicBezTo>
                  <a:cubicBezTo>
                    <a:pt x="1335" y="4200"/>
                    <a:pt x="1226" y="4216"/>
                    <a:pt x="1143" y="4216"/>
                  </a:cubicBezTo>
                  <a:cubicBezTo>
                    <a:pt x="1120" y="4216"/>
                    <a:pt x="1099" y="4215"/>
                    <a:pt x="1080" y="4212"/>
                  </a:cubicBezTo>
                  <a:cubicBezTo>
                    <a:pt x="1030" y="4206"/>
                    <a:pt x="980" y="4197"/>
                    <a:pt x="934" y="4182"/>
                  </a:cubicBezTo>
                  <a:cubicBezTo>
                    <a:pt x="921" y="4180"/>
                    <a:pt x="911" y="4176"/>
                    <a:pt x="899" y="4172"/>
                  </a:cubicBezTo>
                  <a:cubicBezTo>
                    <a:pt x="888" y="4168"/>
                    <a:pt x="876" y="4164"/>
                    <a:pt x="865" y="4160"/>
                  </a:cubicBezTo>
                  <a:cubicBezTo>
                    <a:pt x="844" y="4150"/>
                    <a:pt x="822" y="4143"/>
                    <a:pt x="802" y="4131"/>
                  </a:cubicBezTo>
                  <a:cubicBezTo>
                    <a:pt x="760" y="4110"/>
                    <a:pt x="723" y="4084"/>
                    <a:pt x="688" y="4056"/>
                  </a:cubicBezTo>
                  <a:cubicBezTo>
                    <a:pt x="671" y="4041"/>
                    <a:pt x="653" y="4027"/>
                    <a:pt x="638" y="4010"/>
                  </a:cubicBezTo>
                  <a:cubicBezTo>
                    <a:pt x="630" y="4003"/>
                    <a:pt x="622" y="3995"/>
                    <a:pt x="615" y="3988"/>
                  </a:cubicBezTo>
                  <a:cubicBezTo>
                    <a:pt x="609" y="3980"/>
                    <a:pt x="600" y="3972"/>
                    <a:pt x="594" y="3964"/>
                  </a:cubicBezTo>
                  <a:lnTo>
                    <a:pt x="573" y="3940"/>
                  </a:lnTo>
                  <a:cubicBezTo>
                    <a:pt x="567" y="3931"/>
                    <a:pt x="561" y="3923"/>
                    <a:pt x="555" y="3914"/>
                  </a:cubicBezTo>
                  <a:cubicBezTo>
                    <a:pt x="550" y="3906"/>
                    <a:pt x="544" y="3897"/>
                    <a:pt x="538" y="3889"/>
                  </a:cubicBezTo>
                  <a:lnTo>
                    <a:pt x="529" y="3875"/>
                  </a:lnTo>
                  <a:lnTo>
                    <a:pt x="523" y="3862"/>
                  </a:lnTo>
                  <a:cubicBezTo>
                    <a:pt x="517" y="3853"/>
                    <a:pt x="513" y="3844"/>
                    <a:pt x="508" y="3835"/>
                  </a:cubicBezTo>
                  <a:cubicBezTo>
                    <a:pt x="503" y="3826"/>
                    <a:pt x="500" y="3817"/>
                    <a:pt x="496" y="3809"/>
                  </a:cubicBezTo>
                  <a:cubicBezTo>
                    <a:pt x="486" y="3790"/>
                    <a:pt x="482" y="3772"/>
                    <a:pt x="475" y="3755"/>
                  </a:cubicBezTo>
                  <a:cubicBezTo>
                    <a:pt x="471" y="3746"/>
                    <a:pt x="470" y="3737"/>
                    <a:pt x="468" y="3728"/>
                  </a:cubicBezTo>
                  <a:cubicBezTo>
                    <a:pt x="465" y="3718"/>
                    <a:pt x="463" y="3710"/>
                    <a:pt x="460" y="3701"/>
                  </a:cubicBezTo>
                  <a:cubicBezTo>
                    <a:pt x="459" y="3691"/>
                    <a:pt x="458" y="3683"/>
                    <a:pt x="457" y="3674"/>
                  </a:cubicBezTo>
                  <a:lnTo>
                    <a:pt x="454" y="3660"/>
                  </a:lnTo>
                  <a:lnTo>
                    <a:pt x="453" y="3647"/>
                  </a:lnTo>
                  <a:cubicBezTo>
                    <a:pt x="452" y="3639"/>
                    <a:pt x="452" y="3629"/>
                    <a:pt x="450" y="3622"/>
                  </a:cubicBezTo>
                  <a:lnTo>
                    <a:pt x="450" y="3596"/>
                  </a:lnTo>
                  <a:lnTo>
                    <a:pt x="450" y="3572"/>
                  </a:lnTo>
                  <a:cubicBezTo>
                    <a:pt x="452" y="3564"/>
                    <a:pt x="452" y="3556"/>
                    <a:pt x="453" y="3546"/>
                  </a:cubicBezTo>
                  <a:cubicBezTo>
                    <a:pt x="469" y="3414"/>
                    <a:pt x="533" y="3293"/>
                    <a:pt x="611" y="3182"/>
                  </a:cubicBezTo>
                  <a:cubicBezTo>
                    <a:pt x="652" y="3127"/>
                    <a:pt x="694" y="3074"/>
                    <a:pt x="738" y="3024"/>
                  </a:cubicBezTo>
                  <a:cubicBezTo>
                    <a:pt x="743" y="3017"/>
                    <a:pt x="748" y="3011"/>
                    <a:pt x="754" y="3005"/>
                  </a:cubicBezTo>
                  <a:cubicBezTo>
                    <a:pt x="759" y="3000"/>
                    <a:pt x="764" y="2993"/>
                    <a:pt x="770" y="2988"/>
                  </a:cubicBezTo>
                  <a:cubicBezTo>
                    <a:pt x="781" y="2976"/>
                    <a:pt x="791" y="2963"/>
                    <a:pt x="802" y="2952"/>
                  </a:cubicBezTo>
                  <a:cubicBezTo>
                    <a:pt x="825" y="2930"/>
                    <a:pt x="845" y="2907"/>
                    <a:pt x="866" y="2886"/>
                  </a:cubicBezTo>
                  <a:cubicBezTo>
                    <a:pt x="944" y="2807"/>
                    <a:pt x="1023" y="2743"/>
                    <a:pt x="1102" y="2693"/>
                  </a:cubicBezTo>
                  <a:cubicBezTo>
                    <a:pt x="1179" y="2644"/>
                    <a:pt x="1255" y="2606"/>
                    <a:pt x="1328" y="2582"/>
                  </a:cubicBezTo>
                  <a:cubicBezTo>
                    <a:pt x="1400" y="2557"/>
                    <a:pt x="1469" y="2543"/>
                    <a:pt x="1531" y="2537"/>
                  </a:cubicBezTo>
                  <a:cubicBezTo>
                    <a:pt x="1559" y="2533"/>
                    <a:pt x="1588" y="2533"/>
                    <a:pt x="1615" y="2533"/>
                  </a:cubicBezTo>
                  <a:close/>
                  <a:moveTo>
                    <a:pt x="2440" y="0"/>
                  </a:moveTo>
                  <a:cubicBezTo>
                    <a:pt x="2236" y="0"/>
                    <a:pt x="2108" y="754"/>
                    <a:pt x="2104" y="1666"/>
                  </a:cubicBezTo>
                  <a:cubicBezTo>
                    <a:pt x="2104" y="1801"/>
                    <a:pt x="2112" y="1939"/>
                    <a:pt x="2123" y="2079"/>
                  </a:cubicBezTo>
                  <a:cubicBezTo>
                    <a:pt x="2052" y="2037"/>
                    <a:pt x="1973" y="2002"/>
                    <a:pt x="1886" y="1974"/>
                  </a:cubicBezTo>
                  <a:cubicBezTo>
                    <a:pt x="1781" y="1942"/>
                    <a:pt x="1664" y="1923"/>
                    <a:pt x="1541" y="1923"/>
                  </a:cubicBezTo>
                  <a:cubicBezTo>
                    <a:pt x="1509" y="1923"/>
                    <a:pt x="1478" y="1924"/>
                    <a:pt x="1445" y="1926"/>
                  </a:cubicBezTo>
                  <a:cubicBezTo>
                    <a:pt x="1291" y="1940"/>
                    <a:pt x="1134" y="1982"/>
                    <a:pt x="985" y="2049"/>
                  </a:cubicBezTo>
                  <a:cubicBezTo>
                    <a:pt x="836" y="2118"/>
                    <a:pt x="698" y="2209"/>
                    <a:pt x="572" y="2317"/>
                  </a:cubicBezTo>
                  <a:cubicBezTo>
                    <a:pt x="498" y="2381"/>
                    <a:pt x="432" y="2452"/>
                    <a:pt x="371" y="2527"/>
                  </a:cubicBezTo>
                  <a:cubicBezTo>
                    <a:pt x="356" y="2546"/>
                    <a:pt x="340" y="2565"/>
                    <a:pt x="326" y="2585"/>
                  </a:cubicBezTo>
                  <a:cubicBezTo>
                    <a:pt x="312" y="2605"/>
                    <a:pt x="298" y="2624"/>
                    <a:pt x="283" y="2644"/>
                  </a:cubicBezTo>
                  <a:cubicBezTo>
                    <a:pt x="256" y="2684"/>
                    <a:pt x="229" y="2726"/>
                    <a:pt x="206" y="2768"/>
                  </a:cubicBezTo>
                  <a:cubicBezTo>
                    <a:pt x="156" y="2854"/>
                    <a:pt x="111" y="2945"/>
                    <a:pt x="77" y="3044"/>
                  </a:cubicBezTo>
                  <a:cubicBezTo>
                    <a:pt x="60" y="3094"/>
                    <a:pt x="45" y="3145"/>
                    <a:pt x="31" y="3198"/>
                  </a:cubicBezTo>
                  <a:cubicBezTo>
                    <a:pt x="19" y="3252"/>
                    <a:pt x="9" y="3306"/>
                    <a:pt x="6" y="3363"/>
                  </a:cubicBezTo>
                  <a:cubicBezTo>
                    <a:pt x="2" y="3419"/>
                    <a:pt x="1" y="3476"/>
                    <a:pt x="6" y="3532"/>
                  </a:cubicBezTo>
                  <a:lnTo>
                    <a:pt x="7" y="3554"/>
                  </a:lnTo>
                  <a:lnTo>
                    <a:pt x="10" y="3575"/>
                  </a:lnTo>
                  <a:cubicBezTo>
                    <a:pt x="11" y="3590"/>
                    <a:pt x="14" y="3604"/>
                    <a:pt x="16" y="3618"/>
                  </a:cubicBezTo>
                  <a:cubicBezTo>
                    <a:pt x="21" y="3647"/>
                    <a:pt x="26" y="3675"/>
                    <a:pt x="34" y="3703"/>
                  </a:cubicBezTo>
                  <a:cubicBezTo>
                    <a:pt x="64" y="3814"/>
                    <a:pt x="113" y="3914"/>
                    <a:pt x="175" y="4002"/>
                  </a:cubicBezTo>
                  <a:cubicBezTo>
                    <a:pt x="236" y="4089"/>
                    <a:pt x="308" y="4164"/>
                    <a:pt x="386" y="4227"/>
                  </a:cubicBezTo>
                  <a:cubicBezTo>
                    <a:pt x="464" y="4290"/>
                    <a:pt x="547" y="4341"/>
                    <a:pt x="634" y="4383"/>
                  </a:cubicBezTo>
                  <a:lnTo>
                    <a:pt x="690" y="4407"/>
                  </a:lnTo>
                  <a:cubicBezTo>
                    <a:pt x="710" y="4415"/>
                    <a:pt x="730" y="4421"/>
                    <a:pt x="748" y="4428"/>
                  </a:cubicBezTo>
                  <a:cubicBezTo>
                    <a:pt x="768" y="4435"/>
                    <a:pt x="786" y="4440"/>
                    <a:pt x="806" y="4446"/>
                  </a:cubicBezTo>
                  <a:lnTo>
                    <a:pt x="834" y="4454"/>
                  </a:lnTo>
                  <a:lnTo>
                    <a:pt x="862" y="4461"/>
                  </a:lnTo>
                  <a:cubicBezTo>
                    <a:pt x="940" y="4478"/>
                    <a:pt x="1015" y="4487"/>
                    <a:pt x="1088" y="4489"/>
                  </a:cubicBezTo>
                  <a:cubicBezTo>
                    <a:pt x="1105" y="4489"/>
                    <a:pt x="1122" y="4490"/>
                    <a:pt x="1138" y="4490"/>
                  </a:cubicBezTo>
                  <a:cubicBezTo>
                    <a:pt x="1194" y="4490"/>
                    <a:pt x="1249" y="4486"/>
                    <a:pt x="1302" y="4480"/>
                  </a:cubicBezTo>
                  <a:cubicBezTo>
                    <a:pt x="1370" y="4471"/>
                    <a:pt x="1436" y="4458"/>
                    <a:pt x="1500" y="4442"/>
                  </a:cubicBezTo>
                  <a:cubicBezTo>
                    <a:pt x="1626" y="4410"/>
                    <a:pt x="1741" y="4364"/>
                    <a:pt x="1843" y="4313"/>
                  </a:cubicBezTo>
                  <a:cubicBezTo>
                    <a:pt x="1943" y="4262"/>
                    <a:pt x="2032" y="4207"/>
                    <a:pt x="2109" y="4153"/>
                  </a:cubicBezTo>
                  <a:cubicBezTo>
                    <a:pt x="2185" y="4101"/>
                    <a:pt x="2249" y="4050"/>
                    <a:pt x="2305" y="4003"/>
                  </a:cubicBezTo>
                  <a:cubicBezTo>
                    <a:pt x="2344" y="4582"/>
                    <a:pt x="2380" y="4985"/>
                    <a:pt x="2425" y="4985"/>
                  </a:cubicBezTo>
                  <a:cubicBezTo>
                    <a:pt x="2587" y="4985"/>
                    <a:pt x="2563" y="4888"/>
                    <a:pt x="2568" y="4776"/>
                  </a:cubicBezTo>
                  <a:lnTo>
                    <a:pt x="2568" y="4776"/>
                  </a:lnTo>
                  <a:cubicBezTo>
                    <a:pt x="2592" y="4877"/>
                    <a:pt x="2635" y="4954"/>
                    <a:pt x="2706" y="4955"/>
                  </a:cubicBezTo>
                  <a:cubicBezTo>
                    <a:pt x="2761" y="4955"/>
                    <a:pt x="2554" y="3965"/>
                    <a:pt x="2555" y="3638"/>
                  </a:cubicBezTo>
                  <a:cubicBezTo>
                    <a:pt x="2558" y="2886"/>
                    <a:pt x="2709" y="2290"/>
                    <a:pt x="2725" y="1816"/>
                  </a:cubicBezTo>
                  <a:cubicBezTo>
                    <a:pt x="2779" y="102"/>
                    <a:pt x="2788" y="1"/>
                    <a:pt x="2441" y="0"/>
                  </a:cubicBezTo>
                  <a:cubicBezTo>
                    <a:pt x="2441" y="0"/>
                    <a:pt x="2441" y="0"/>
                    <a:pt x="2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5"/>
            <p:cNvSpPr/>
            <p:nvPr/>
          </p:nvSpPr>
          <p:spPr>
            <a:xfrm>
              <a:off x="4384125" y="2602200"/>
              <a:ext cx="59700" cy="20975"/>
            </a:xfrm>
            <a:custGeom>
              <a:avLst/>
              <a:gdLst/>
              <a:ahLst/>
              <a:cxnLst/>
              <a:rect l="l" t="t" r="r" b="b"/>
              <a:pathLst>
                <a:path w="2388" h="839" extrusionOk="0">
                  <a:moveTo>
                    <a:pt x="2318" y="0"/>
                  </a:moveTo>
                  <a:cubicBezTo>
                    <a:pt x="2242" y="0"/>
                    <a:pt x="1854" y="220"/>
                    <a:pt x="1710" y="238"/>
                  </a:cubicBezTo>
                  <a:cubicBezTo>
                    <a:pt x="1651" y="245"/>
                    <a:pt x="1594" y="247"/>
                    <a:pt x="1538" y="247"/>
                  </a:cubicBezTo>
                  <a:cubicBezTo>
                    <a:pt x="1266" y="247"/>
                    <a:pt x="1032" y="180"/>
                    <a:pt x="844" y="180"/>
                  </a:cubicBezTo>
                  <a:cubicBezTo>
                    <a:pt x="831" y="180"/>
                    <a:pt x="818" y="180"/>
                    <a:pt x="806" y="181"/>
                  </a:cubicBezTo>
                  <a:cubicBezTo>
                    <a:pt x="314" y="208"/>
                    <a:pt x="94" y="218"/>
                    <a:pt x="3" y="292"/>
                  </a:cubicBezTo>
                  <a:lnTo>
                    <a:pt x="31" y="449"/>
                  </a:lnTo>
                  <a:cubicBezTo>
                    <a:pt x="22" y="443"/>
                    <a:pt x="11" y="437"/>
                    <a:pt x="0" y="431"/>
                  </a:cubicBezTo>
                  <a:lnTo>
                    <a:pt x="0" y="431"/>
                  </a:lnTo>
                  <a:lnTo>
                    <a:pt x="52" y="709"/>
                  </a:lnTo>
                  <a:cubicBezTo>
                    <a:pt x="61" y="716"/>
                    <a:pt x="72" y="722"/>
                    <a:pt x="83" y="728"/>
                  </a:cubicBezTo>
                  <a:lnTo>
                    <a:pt x="102" y="838"/>
                  </a:lnTo>
                  <a:cubicBezTo>
                    <a:pt x="126" y="813"/>
                    <a:pt x="137" y="787"/>
                    <a:pt x="140" y="754"/>
                  </a:cubicBezTo>
                  <a:cubicBezTo>
                    <a:pt x="245" y="796"/>
                    <a:pt x="389" y="817"/>
                    <a:pt x="552" y="817"/>
                  </a:cubicBezTo>
                  <a:cubicBezTo>
                    <a:pt x="633" y="817"/>
                    <a:pt x="718" y="812"/>
                    <a:pt x="806" y="802"/>
                  </a:cubicBezTo>
                  <a:cubicBezTo>
                    <a:pt x="1067" y="771"/>
                    <a:pt x="1340" y="615"/>
                    <a:pt x="1595" y="549"/>
                  </a:cubicBezTo>
                  <a:cubicBezTo>
                    <a:pt x="2034" y="436"/>
                    <a:pt x="2387" y="347"/>
                    <a:pt x="2380" y="286"/>
                  </a:cubicBezTo>
                  <a:cubicBezTo>
                    <a:pt x="2366" y="170"/>
                    <a:pt x="2339" y="152"/>
                    <a:pt x="2305" y="152"/>
                  </a:cubicBezTo>
                  <a:cubicBezTo>
                    <a:pt x="2292" y="152"/>
                    <a:pt x="2277" y="155"/>
                    <a:pt x="2261" y="156"/>
                  </a:cubicBezTo>
                  <a:cubicBezTo>
                    <a:pt x="2308" y="126"/>
                    <a:pt x="2340" y="78"/>
                    <a:pt x="2331" y="8"/>
                  </a:cubicBezTo>
                  <a:cubicBezTo>
                    <a:pt x="2331" y="3"/>
                    <a:pt x="2326" y="0"/>
                    <a:pt x="2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5"/>
            <p:cNvSpPr/>
            <p:nvPr/>
          </p:nvSpPr>
          <p:spPr>
            <a:xfrm>
              <a:off x="4371225" y="2619875"/>
              <a:ext cx="71800" cy="23425"/>
            </a:xfrm>
            <a:custGeom>
              <a:avLst/>
              <a:gdLst/>
              <a:ahLst/>
              <a:cxnLst/>
              <a:rect l="l" t="t" r="r" b="b"/>
              <a:pathLst>
                <a:path w="2872" h="937" extrusionOk="0">
                  <a:moveTo>
                    <a:pt x="2789" y="1"/>
                  </a:moveTo>
                  <a:cubicBezTo>
                    <a:pt x="2706" y="1"/>
                    <a:pt x="2252" y="252"/>
                    <a:pt x="2084" y="277"/>
                  </a:cubicBezTo>
                  <a:cubicBezTo>
                    <a:pt x="1967" y="296"/>
                    <a:pt x="1855" y="302"/>
                    <a:pt x="1749" y="302"/>
                  </a:cubicBezTo>
                  <a:cubicBezTo>
                    <a:pt x="1521" y="302"/>
                    <a:pt x="1318" y="273"/>
                    <a:pt x="1146" y="273"/>
                  </a:cubicBezTo>
                  <a:cubicBezTo>
                    <a:pt x="1107" y="273"/>
                    <a:pt x="1070" y="275"/>
                    <a:pt x="1034" y="278"/>
                  </a:cubicBezTo>
                  <a:cubicBezTo>
                    <a:pt x="60" y="380"/>
                    <a:pt x="0" y="380"/>
                    <a:pt x="54" y="723"/>
                  </a:cubicBezTo>
                  <a:cubicBezTo>
                    <a:pt x="77" y="866"/>
                    <a:pt x="305" y="936"/>
                    <a:pt x="618" y="936"/>
                  </a:cubicBezTo>
                  <a:cubicBezTo>
                    <a:pt x="749" y="936"/>
                    <a:pt x="894" y="924"/>
                    <a:pt x="1046" y="900"/>
                  </a:cubicBezTo>
                  <a:cubicBezTo>
                    <a:pt x="1346" y="853"/>
                    <a:pt x="1661" y="679"/>
                    <a:pt x="1957" y="595"/>
                  </a:cubicBezTo>
                  <a:cubicBezTo>
                    <a:pt x="2464" y="455"/>
                    <a:pt x="2872" y="342"/>
                    <a:pt x="2862" y="279"/>
                  </a:cubicBezTo>
                  <a:cubicBezTo>
                    <a:pt x="2846" y="174"/>
                    <a:pt x="2818" y="154"/>
                    <a:pt x="2781" y="154"/>
                  </a:cubicBezTo>
                  <a:cubicBezTo>
                    <a:pt x="2764" y="154"/>
                    <a:pt x="2744" y="159"/>
                    <a:pt x="2724" y="160"/>
                  </a:cubicBezTo>
                  <a:cubicBezTo>
                    <a:pt x="2777" y="128"/>
                    <a:pt x="2814" y="77"/>
                    <a:pt x="2802" y="8"/>
                  </a:cubicBezTo>
                  <a:cubicBezTo>
                    <a:pt x="2801" y="3"/>
                    <a:pt x="2797"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5"/>
            <p:cNvSpPr/>
            <p:nvPr/>
          </p:nvSpPr>
          <p:spPr>
            <a:xfrm>
              <a:off x="4445275" y="2564750"/>
              <a:ext cx="74625" cy="100225"/>
            </a:xfrm>
            <a:custGeom>
              <a:avLst/>
              <a:gdLst/>
              <a:ahLst/>
              <a:cxnLst/>
              <a:rect l="l" t="t" r="r" b="b"/>
              <a:pathLst>
                <a:path w="2985" h="4009" extrusionOk="0">
                  <a:moveTo>
                    <a:pt x="1345" y="0"/>
                  </a:moveTo>
                  <a:cubicBezTo>
                    <a:pt x="1290" y="0"/>
                    <a:pt x="1237" y="4"/>
                    <a:pt x="1185" y="13"/>
                  </a:cubicBezTo>
                  <a:cubicBezTo>
                    <a:pt x="1168" y="16"/>
                    <a:pt x="1151" y="19"/>
                    <a:pt x="1133" y="22"/>
                  </a:cubicBezTo>
                  <a:cubicBezTo>
                    <a:pt x="1115" y="27"/>
                    <a:pt x="1099" y="29"/>
                    <a:pt x="1083" y="34"/>
                  </a:cubicBezTo>
                  <a:cubicBezTo>
                    <a:pt x="1051" y="44"/>
                    <a:pt x="1019" y="53"/>
                    <a:pt x="990" y="64"/>
                  </a:cubicBezTo>
                  <a:cubicBezTo>
                    <a:pt x="959" y="76"/>
                    <a:pt x="930" y="88"/>
                    <a:pt x="904" y="100"/>
                  </a:cubicBezTo>
                  <a:cubicBezTo>
                    <a:pt x="877" y="114"/>
                    <a:pt x="851" y="129"/>
                    <a:pt x="825" y="142"/>
                  </a:cubicBezTo>
                  <a:cubicBezTo>
                    <a:pt x="726" y="200"/>
                    <a:pt x="647" y="265"/>
                    <a:pt x="582" y="333"/>
                  </a:cubicBezTo>
                  <a:cubicBezTo>
                    <a:pt x="519" y="399"/>
                    <a:pt x="470" y="467"/>
                    <a:pt x="433" y="531"/>
                  </a:cubicBezTo>
                  <a:cubicBezTo>
                    <a:pt x="360" y="660"/>
                    <a:pt x="330" y="774"/>
                    <a:pt x="320" y="862"/>
                  </a:cubicBezTo>
                  <a:cubicBezTo>
                    <a:pt x="319" y="886"/>
                    <a:pt x="319" y="907"/>
                    <a:pt x="319" y="926"/>
                  </a:cubicBezTo>
                  <a:cubicBezTo>
                    <a:pt x="319" y="935"/>
                    <a:pt x="319" y="944"/>
                    <a:pt x="320" y="954"/>
                  </a:cubicBezTo>
                  <a:cubicBezTo>
                    <a:pt x="320" y="963"/>
                    <a:pt x="322" y="972"/>
                    <a:pt x="323" y="979"/>
                  </a:cubicBezTo>
                  <a:cubicBezTo>
                    <a:pt x="329" y="1013"/>
                    <a:pt x="336" y="1040"/>
                    <a:pt x="346" y="1061"/>
                  </a:cubicBezTo>
                  <a:cubicBezTo>
                    <a:pt x="368" y="1106"/>
                    <a:pt x="395" y="1130"/>
                    <a:pt x="428" y="1142"/>
                  </a:cubicBezTo>
                  <a:cubicBezTo>
                    <a:pt x="454" y="1152"/>
                    <a:pt x="484" y="1155"/>
                    <a:pt x="519" y="1155"/>
                  </a:cubicBezTo>
                  <a:cubicBezTo>
                    <a:pt x="527" y="1155"/>
                    <a:pt x="535" y="1155"/>
                    <a:pt x="543" y="1155"/>
                  </a:cubicBezTo>
                  <a:cubicBezTo>
                    <a:pt x="596" y="1151"/>
                    <a:pt x="631" y="1064"/>
                    <a:pt x="707" y="951"/>
                  </a:cubicBezTo>
                  <a:cubicBezTo>
                    <a:pt x="745" y="895"/>
                    <a:pt x="793" y="830"/>
                    <a:pt x="860" y="771"/>
                  </a:cubicBezTo>
                  <a:cubicBezTo>
                    <a:pt x="867" y="765"/>
                    <a:pt x="877" y="756"/>
                    <a:pt x="884" y="748"/>
                  </a:cubicBezTo>
                  <a:cubicBezTo>
                    <a:pt x="889" y="744"/>
                    <a:pt x="893" y="740"/>
                    <a:pt x="897" y="738"/>
                  </a:cubicBezTo>
                  <a:cubicBezTo>
                    <a:pt x="900" y="733"/>
                    <a:pt x="906" y="731"/>
                    <a:pt x="910" y="727"/>
                  </a:cubicBezTo>
                  <a:cubicBezTo>
                    <a:pt x="920" y="721"/>
                    <a:pt x="929" y="712"/>
                    <a:pt x="938" y="705"/>
                  </a:cubicBezTo>
                  <a:cubicBezTo>
                    <a:pt x="948" y="699"/>
                    <a:pt x="958" y="692"/>
                    <a:pt x="968" y="685"/>
                  </a:cubicBezTo>
                  <a:cubicBezTo>
                    <a:pt x="986" y="672"/>
                    <a:pt x="1010" y="661"/>
                    <a:pt x="1031" y="649"/>
                  </a:cubicBezTo>
                  <a:lnTo>
                    <a:pt x="1039" y="645"/>
                  </a:lnTo>
                  <a:lnTo>
                    <a:pt x="1048" y="641"/>
                  </a:lnTo>
                  <a:cubicBezTo>
                    <a:pt x="1053" y="638"/>
                    <a:pt x="1058" y="636"/>
                    <a:pt x="1065" y="632"/>
                  </a:cubicBezTo>
                  <a:cubicBezTo>
                    <a:pt x="1075" y="627"/>
                    <a:pt x="1087" y="622"/>
                    <a:pt x="1099" y="618"/>
                  </a:cubicBezTo>
                  <a:cubicBezTo>
                    <a:pt x="1112" y="614"/>
                    <a:pt x="1124" y="610"/>
                    <a:pt x="1135" y="606"/>
                  </a:cubicBezTo>
                  <a:cubicBezTo>
                    <a:pt x="1146" y="602"/>
                    <a:pt x="1158" y="600"/>
                    <a:pt x="1171" y="597"/>
                  </a:cubicBezTo>
                  <a:cubicBezTo>
                    <a:pt x="1178" y="595"/>
                    <a:pt x="1183" y="593"/>
                    <a:pt x="1188" y="593"/>
                  </a:cubicBezTo>
                  <a:cubicBezTo>
                    <a:pt x="1195" y="592"/>
                    <a:pt x="1200" y="592"/>
                    <a:pt x="1207" y="589"/>
                  </a:cubicBezTo>
                  <a:cubicBezTo>
                    <a:pt x="1214" y="588"/>
                    <a:pt x="1219" y="588"/>
                    <a:pt x="1226" y="587"/>
                  </a:cubicBezTo>
                  <a:lnTo>
                    <a:pt x="1236" y="586"/>
                  </a:lnTo>
                  <a:lnTo>
                    <a:pt x="1244" y="586"/>
                  </a:lnTo>
                  <a:cubicBezTo>
                    <a:pt x="1257" y="586"/>
                    <a:pt x="1269" y="584"/>
                    <a:pt x="1282" y="583"/>
                  </a:cubicBezTo>
                  <a:cubicBezTo>
                    <a:pt x="1295" y="583"/>
                    <a:pt x="1307" y="584"/>
                    <a:pt x="1319" y="584"/>
                  </a:cubicBezTo>
                  <a:cubicBezTo>
                    <a:pt x="1332" y="584"/>
                    <a:pt x="1345" y="587"/>
                    <a:pt x="1357" y="588"/>
                  </a:cubicBezTo>
                  <a:cubicBezTo>
                    <a:pt x="1364" y="591"/>
                    <a:pt x="1370" y="591"/>
                    <a:pt x="1376" y="592"/>
                  </a:cubicBezTo>
                  <a:cubicBezTo>
                    <a:pt x="1383" y="593"/>
                    <a:pt x="1389" y="594"/>
                    <a:pt x="1395" y="595"/>
                  </a:cubicBezTo>
                  <a:cubicBezTo>
                    <a:pt x="1499" y="615"/>
                    <a:pt x="1607" y="674"/>
                    <a:pt x="1692" y="760"/>
                  </a:cubicBezTo>
                  <a:cubicBezTo>
                    <a:pt x="1733" y="803"/>
                    <a:pt x="1769" y="852"/>
                    <a:pt x="1795" y="904"/>
                  </a:cubicBezTo>
                  <a:cubicBezTo>
                    <a:pt x="1797" y="911"/>
                    <a:pt x="1801" y="917"/>
                    <a:pt x="1805" y="925"/>
                  </a:cubicBezTo>
                  <a:lnTo>
                    <a:pt x="1808" y="933"/>
                  </a:lnTo>
                  <a:cubicBezTo>
                    <a:pt x="1810" y="936"/>
                    <a:pt x="1811" y="941"/>
                    <a:pt x="1811" y="943"/>
                  </a:cubicBezTo>
                  <a:cubicBezTo>
                    <a:pt x="1813" y="949"/>
                    <a:pt x="1816" y="957"/>
                    <a:pt x="1818" y="963"/>
                  </a:cubicBezTo>
                  <a:lnTo>
                    <a:pt x="1822" y="973"/>
                  </a:lnTo>
                  <a:cubicBezTo>
                    <a:pt x="1823" y="975"/>
                    <a:pt x="1823" y="979"/>
                    <a:pt x="1824" y="982"/>
                  </a:cubicBezTo>
                  <a:lnTo>
                    <a:pt x="1829" y="1002"/>
                  </a:lnTo>
                  <a:cubicBezTo>
                    <a:pt x="1830" y="1008"/>
                    <a:pt x="1833" y="1016"/>
                    <a:pt x="1833" y="1023"/>
                  </a:cubicBezTo>
                  <a:lnTo>
                    <a:pt x="1835" y="1046"/>
                  </a:lnTo>
                  <a:lnTo>
                    <a:pt x="1837" y="1057"/>
                  </a:lnTo>
                  <a:lnTo>
                    <a:pt x="1837" y="1070"/>
                  </a:lnTo>
                  <a:cubicBezTo>
                    <a:pt x="1842" y="1131"/>
                    <a:pt x="1837" y="1199"/>
                    <a:pt x="1822" y="1271"/>
                  </a:cubicBezTo>
                  <a:cubicBezTo>
                    <a:pt x="1807" y="1344"/>
                    <a:pt x="1780" y="1421"/>
                    <a:pt x="1747" y="1500"/>
                  </a:cubicBezTo>
                  <a:cubicBezTo>
                    <a:pt x="1706" y="1593"/>
                    <a:pt x="1657" y="1688"/>
                    <a:pt x="1601" y="1787"/>
                  </a:cubicBezTo>
                  <a:cubicBezTo>
                    <a:pt x="1586" y="1813"/>
                    <a:pt x="1572" y="1838"/>
                    <a:pt x="1556" y="1862"/>
                  </a:cubicBezTo>
                  <a:cubicBezTo>
                    <a:pt x="1542" y="1888"/>
                    <a:pt x="1526" y="1914"/>
                    <a:pt x="1511" y="1940"/>
                  </a:cubicBezTo>
                  <a:lnTo>
                    <a:pt x="1488" y="1978"/>
                  </a:lnTo>
                  <a:lnTo>
                    <a:pt x="1463" y="2016"/>
                  </a:lnTo>
                  <a:cubicBezTo>
                    <a:pt x="1447" y="2042"/>
                    <a:pt x="1432" y="2067"/>
                    <a:pt x="1416" y="2092"/>
                  </a:cubicBezTo>
                  <a:cubicBezTo>
                    <a:pt x="1289" y="2298"/>
                    <a:pt x="1151" y="2501"/>
                    <a:pt x="1002" y="2698"/>
                  </a:cubicBezTo>
                  <a:cubicBezTo>
                    <a:pt x="967" y="2748"/>
                    <a:pt x="927" y="2796"/>
                    <a:pt x="890" y="2844"/>
                  </a:cubicBezTo>
                  <a:cubicBezTo>
                    <a:pt x="852" y="2893"/>
                    <a:pt x="812" y="2941"/>
                    <a:pt x="774" y="2988"/>
                  </a:cubicBezTo>
                  <a:cubicBezTo>
                    <a:pt x="694" y="3082"/>
                    <a:pt x="614" y="3176"/>
                    <a:pt x="529" y="3264"/>
                  </a:cubicBezTo>
                  <a:cubicBezTo>
                    <a:pt x="361" y="3445"/>
                    <a:pt x="185" y="3612"/>
                    <a:pt x="2" y="3763"/>
                  </a:cubicBezTo>
                  <a:lnTo>
                    <a:pt x="16" y="3778"/>
                  </a:lnTo>
                  <a:cubicBezTo>
                    <a:pt x="11" y="3783"/>
                    <a:pt x="6" y="3789"/>
                    <a:pt x="0" y="3793"/>
                  </a:cubicBezTo>
                  <a:lnTo>
                    <a:pt x="190" y="4009"/>
                  </a:lnTo>
                  <a:cubicBezTo>
                    <a:pt x="197" y="4004"/>
                    <a:pt x="202" y="3999"/>
                    <a:pt x="207" y="3996"/>
                  </a:cubicBezTo>
                  <a:lnTo>
                    <a:pt x="220" y="4009"/>
                  </a:lnTo>
                  <a:cubicBezTo>
                    <a:pt x="229" y="3999"/>
                    <a:pt x="238" y="3991"/>
                    <a:pt x="247" y="3981"/>
                  </a:cubicBezTo>
                  <a:cubicBezTo>
                    <a:pt x="267" y="3959"/>
                    <a:pt x="288" y="3939"/>
                    <a:pt x="312" y="3921"/>
                  </a:cubicBezTo>
                  <a:cubicBezTo>
                    <a:pt x="355" y="3888"/>
                    <a:pt x="398" y="3855"/>
                    <a:pt x="438" y="3825"/>
                  </a:cubicBezTo>
                  <a:cubicBezTo>
                    <a:pt x="522" y="3771"/>
                    <a:pt x="610" y="3729"/>
                    <a:pt x="702" y="3698"/>
                  </a:cubicBezTo>
                  <a:cubicBezTo>
                    <a:pt x="824" y="3658"/>
                    <a:pt x="949" y="3638"/>
                    <a:pt x="1071" y="3638"/>
                  </a:cubicBezTo>
                  <a:cubicBezTo>
                    <a:pt x="1118" y="3638"/>
                    <a:pt x="1164" y="3641"/>
                    <a:pt x="1209" y="3647"/>
                  </a:cubicBezTo>
                  <a:cubicBezTo>
                    <a:pt x="1372" y="3666"/>
                    <a:pt x="1531" y="3723"/>
                    <a:pt x="1681" y="3777"/>
                  </a:cubicBezTo>
                  <a:cubicBezTo>
                    <a:pt x="1832" y="3832"/>
                    <a:pt x="1977" y="3886"/>
                    <a:pt x="2116" y="3921"/>
                  </a:cubicBezTo>
                  <a:cubicBezTo>
                    <a:pt x="2186" y="3938"/>
                    <a:pt x="2254" y="3950"/>
                    <a:pt x="2318" y="3955"/>
                  </a:cubicBezTo>
                  <a:cubicBezTo>
                    <a:pt x="2362" y="3959"/>
                    <a:pt x="2405" y="3961"/>
                    <a:pt x="2446" y="3961"/>
                  </a:cubicBezTo>
                  <a:cubicBezTo>
                    <a:pt x="2465" y="3961"/>
                    <a:pt x="2484" y="3961"/>
                    <a:pt x="2503" y="3959"/>
                  </a:cubicBezTo>
                  <a:cubicBezTo>
                    <a:pt x="2618" y="3953"/>
                    <a:pt x="2716" y="3927"/>
                    <a:pt x="2790" y="3895"/>
                  </a:cubicBezTo>
                  <a:cubicBezTo>
                    <a:pt x="2864" y="3862"/>
                    <a:pt x="2913" y="3822"/>
                    <a:pt x="2945" y="3793"/>
                  </a:cubicBezTo>
                  <a:cubicBezTo>
                    <a:pt x="2973" y="3762"/>
                    <a:pt x="2984" y="3743"/>
                    <a:pt x="2979" y="3736"/>
                  </a:cubicBezTo>
                  <a:cubicBezTo>
                    <a:pt x="2952" y="3711"/>
                    <a:pt x="2925" y="3695"/>
                    <a:pt x="2901" y="3690"/>
                  </a:cubicBezTo>
                  <a:cubicBezTo>
                    <a:pt x="2893" y="3688"/>
                    <a:pt x="2887" y="3686"/>
                    <a:pt x="2881" y="3686"/>
                  </a:cubicBezTo>
                  <a:lnTo>
                    <a:pt x="2862" y="3686"/>
                  </a:lnTo>
                  <a:cubicBezTo>
                    <a:pt x="2849" y="3686"/>
                    <a:pt x="2837" y="3690"/>
                    <a:pt x="2823" y="3693"/>
                  </a:cubicBezTo>
                  <a:cubicBezTo>
                    <a:pt x="2810" y="3696"/>
                    <a:pt x="2795" y="3702"/>
                    <a:pt x="2780" y="3707"/>
                  </a:cubicBezTo>
                  <a:cubicBezTo>
                    <a:pt x="2773" y="3709"/>
                    <a:pt x="2764" y="3712"/>
                    <a:pt x="2758" y="3714"/>
                  </a:cubicBezTo>
                  <a:cubicBezTo>
                    <a:pt x="2749" y="3718"/>
                    <a:pt x="2742" y="3722"/>
                    <a:pt x="2733" y="3723"/>
                  </a:cubicBezTo>
                  <a:cubicBezTo>
                    <a:pt x="2716" y="3728"/>
                    <a:pt x="2699" y="3734"/>
                    <a:pt x="2679" y="3738"/>
                  </a:cubicBezTo>
                  <a:cubicBezTo>
                    <a:pt x="2671" y="3739"/>
                    <a:pt x="2661" y="3743"/>
                    <a:pt x="2650" y="3745"/>
                  </a:cubicBezTo>
                  <a:cubicBezTo>
                    <a:pt x="2640" y="3746"/>
                    <a:pt x="2630" y="3747"/>
                    <a:pt x="2619" y="3749"/>
                  </a:cubicBezTo>
                  <a:cubicBezTo>
                    <a:pt x="2693" y="3725"/>
                    <a:pt x="2747" y="3688"/>
                    <a:pt x="2771" y="3649"/>
                  </a:cubicBezTo>
                  <a:cubicBezTo>
                    <a:pt x="2776" y="3639"/>
                    <a:pt x="2781" y="3631"/>
                    <a:pt x="2786" y="3621"/>
                  </a:cubicBezTo>
                  <a:cubicBezTo>
                    <a:pt x="2789" y="3611"/>
                    <a:pt x="2790" y="3602"/>
                    <a:pt x="2790" y="3594"/>
                  </a:cubicBezTo>
                  <a:cubicBezTo>
                    <a:pt x="2790" y="3577"/>
                    <a:pt x="2785" y="3562"/>
                    <a:pt x="2774" y="3547"/>
                  </a:cubicBezTo>
                  <a:cubicBezTo>
                    <a:pt x="2773" y="3546"/>
                    <a:pt x="2772" y="3545"/>
                    <a:pt x="2769" y="3545"/>
                  </a:cubicBezTo>
                  <a:cubicBezTo>
                    <a:pt x="2767" y="3545"/>
                    <a:pt x="2764" y="3546"/>
                    <a:pt x="2760" y="3547"/>
                  </a:cubicBezTo>
                  <a:cubicBezTo>
                    <a:pt x="2753" y="3548"/>
                    <a:pt x="2746" y="3555"/>
                    <a:pt x="2733" y="3561"/>
                  </a:cubicBezTo>
                  <a:cubicBezTo>
                    <a:pt x="2710" y="3574"/>
                    <a:pt x="2677" y="3593"/>
                    <a:pt x="2620" y="3609"/>
                  </a:cubicBezTo>
                  <a:cubicBezTo>
                    <a:pt x="2571" y="3623"/>
                    <a:pt x="2505" y="3634"/>
                    <a:pt x="2425" y="3634"/>
                  </a:cubicBezTo>
                  <a:cubicBezTo>
                    <a:pt x="2414" y="3634"/>
                    <a:pt x="2404" y="3634"/>
                    <a:pt x="2394" y="3634"/>
                  </a:cubicBezTo>
                  <a:cubicBezTo>
                    <a:pt x="2346" y="3633"/>
                    <a:pt x="2297" y="3628"/>
                    <a:pt x="2244" y="3621"/>
                  </a:cubicBezTo>
                  <a:cubicBezTo>
                    <a:pt x="2231" y="3620"/>
                    <a:pt x="2217" y="3617"/>
                    <a:pt x="2206" y="3615"/>
                  </a:cubicBezTo>
                  <a:lnTo>
                    <a:pt x="2166" y="3606"/>
                  </a:lnTo>
                  <a:cubicBezTo>
                    <a:pt x="2137" y="3599"/>
                    <a:pt x="2108" y="3593"/>
                    <a:pt x="2078" y="3584"/>
                  </a:cubicBezTo>
                  <a:cubicBezTo>
                    <a:pt x="1960" y="3552"/>
                    <a:pt x="1830" y="3508"/>
                    <a:pt x="1694" y="3466"/>
                  </a:cubicBezTo>
                  <a:cubicBezTo>
                    <a:pt x="1559" y="3424"/>
                    <a:pt x="1414" y="3387"/>
                    <a:pt x="1271" y="3371"/>
                  </a:cubicBezTo>
                  <a:cubicBezTo>
                    <a:pt x="1220" y="3365"/>
                    <a:pt x="1170" y="3362"/>
                    <a:pt x="1121" y="3362"/>
                  </a:cubicBezTo>
                  <a:cubicBezTo>
                    <a:pt x="1080" y="3362"/>
                    <a:pt x="1040" y="3364"/>
                    <a:pt x="1001" y="3367"/>
                  </a:cubicBezTo>
                  <a:cubicBezTo>
                    <a:pt x="1136" y="3247"/>
                    <a:pt x="1261" y="3127"/>
                    <a:pt x="1379" y="3008"/>
                  </a:cubicBezTo>
                  <a:cubicBezTo>
                    <a:pt x="1544" y="2841"/>
                    <a:pt x="1693" y="2676"/>
                    <a:pt x="1825" y="2511"/>
                  </a:cubicBezTo>
                  <a:cubicBezTo>
                    <a:pt x="1860" y="2470"/>
                    <a:pt x="1892" y="2430"/>
                    <a:pt x="1922" y="2390"/>
                  </a:cubicBezTo>
                  <a:cubicBezTo>
                    <a:pt x="1953" y="2348"/>
                    <a:pt x="1984" y="2309"/>
                    <a:pt x="2012" y="2267"/>
                  </a:cubicBezTo>
                  <a:cubicBezTo>
                    <a:pt x="2027" y="2247"/>
                    <a:pt x="2041" y="2227"/>
                    <a:pt x="2055" y="2206"/>
                  </a:cubicBezTo>
                  <a:cubicBezTo>
                    <a:pt x="2070" y="2187"/>
                    <a:pt x="2084" y="2166"/>
                    <a:pt x="2097" y="2145"/>
                  </a:cubicBezTo>
                  <a:cubicBezTo>
                    <a:pt x="2125" y="2103"/>
                    <a:pt x="2151" y="2061"/>
                    <a:pt x="2177" y="2018"/>
                  </a:cubicBezTo>
                  <a:cubicBezTo>
                    <a:pt x="2286" y="1833"/>
                    <a:pt x="2380" y="1639"/>
                    <a:pt x="2430" y="1426"/>
                  </a:cubicBezTo>
                  <a:cubicBezTo>
                    <a:pt x="2456" y="1320"/>
                    <a:pt x="2468" y="1210"/>
                    <a:pt x="2467" y="1100"/>
                  </a:cubicBezTo>
                  <a:cubicBezTo>
                    <a:pt x="2467" y="1087"/>
                    <a:pt x="2467" y="1073"/>
                    <a:pt x="2466" y="1059"/>
                  </a:cubicBezTo>
                  <a:cubicBezTo>
                    <a:pt x="2463" y="1045"/>
                    <a:pt x="2462" y="1032"/>
                    <a:pt x="2461" y="1017"/>
                  </a:cubicBezTo>
                  <a:lnTo>
                    <a:pt x="2457" y="976"/>
                  </a:lnTo>
                  <a:cubicBezTo>
                    <a:pt x="2456" y="963"/>
                    <a:pt x="2453" y="949"/>
                    <a:pt x="2450" y="936"/>
                  </a:cubicBezTo>
                  <a:cubicBezTo>
                    <a:pt x="2447" y="922"/>
                    <a:pt x="2446" y="910"/>
                    <a:pt x="2444" y="896"/>
                  </a:cubicBezTo>
                  <a:lnTo>
                    <a:pt x="2440" y="876"/>
                  </a:lnTo>
                  <a:lnTo>
                    <a:pt x="2434" y="856"/>
                  </a:lnTo>
                  <a:cubicBezTo>
                    <a:pt x="2428" y="829"/>
                    <a:pt x="2419" y="802"/>
                    <a:pt x="2413" y="775"/>
                  </a:cubicBezTo>
                  <a:cubicBezTo>
                    <a:pt x="2377" y="672"/>
                    <a:pt x="2329" y="578"/>
                    <a:pt x="2273" y="496"/>
                  </a:cubicBezTo>
                  <a:cubicBezTo>
                    <a:pt x="2243" y="457"/>
                    <a:pt x="2215" y="417"/>
                    <a:pt x="2182" y="383"/>
                  </a:cubicBezTo>
                  <a:cubicBezTo>
                    <a:pt x="2173" y="374"/>
                    <a:pt x="2166" y="366"/>
                    <a:pt x="2157" y="357"/>
                  </a:cubicBezTo>
                  <a:cubicBezTo>
                    <a:pt x="2150" y="350"/>
                    <a:pt x="2141" y="340"/>
                    <a:pt x="2134" y="332"/>
                  </a:cubicBezTo>
                  <a:cubicBezTo>
                    <a:pt x="2116" y="316"/>
                    <a:pt x="2100" y="302"/>
                    <a:pt x="2082" y="285"/>
                  </a:cubicBezTo>
                  <a:lnTo>
                    <a:pt x="2070" y="273"/>
                  </a:lnTo>
                  <a:lnTo>
                    <a:pt x="2057" y="262"/>
                  </a:lnTo>
                  <a:cubicBezTo>
                    <a:pt x="2048" y="255"/>
                    <a:pt x="2039" y="249"/>
                    <a:pt x="2030" y="242"/>
                  </a:cubicBezTo>
                  <a:cubicBezTo>
                    <a:pt x="2021" y="235"/>
                    <a:pt x="2012" y="229"/>
                    <a:pt x="2004" y="222"/>
                  </a:cubicBezTo>
                  <a:cubicBezTo>
                    <a:pt x="1995" y="216"/>
                    <a:pt x="1985" y="208"/>
                    <a:pt x="1977" y="203"/>
                  </a:cubicBezTo>
                  <a:cubicBezTo>
                    <a:pt x="1940" y="179"/>
                    <a:pt x="1904" y="154"/>
                    <a:pt x="1866" y="136"/>
                  </a:cubicBezTo>
                  <a:cubicBezTo>
                    <a:pt x="1848" y="126"/>
                    <a:pt x="1829" y="116"/>
                    <a:pt x="1810" y="107"/>
                  </a:cubicBezTo>
                  <a:cubicBezTo>
                    <a:pt x="1791" y="99"/>
                    <a:pt x="1770" y="91"/>
                    <a:pt x="1752" y="82"/>
                  </a:cubicBezTo>
                  <a:lnTo>
                    <a:pt x="1724" y="71"/>
                  </a:lnTo>
                  <a:cubicBezTo>
                    <a:pt x="1715" y="66"/>
                    <a:pt x="1705" y="64"/>
                    <a:pt x="1694" y="61"/>
                  </a:cubicBezTo>
                  <a:cubicBezTo>
                    <a:pt x="1676" y="54"/>
                    <a:pt x="1656" y="49"/>
                    <a:pt x="1636" y="43"/>
                  </a:cubicBezTo>
                  <a:cubicBezTo>
                    <a:pt x="1539" y="13"/>
                    <a:pt x="1441"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5"/>
            <p:cNvSpPr/>
            <p:nvPr/>
          </p:nvSpPr>
          <p:spPr>
            <a:xfrm>
              <a:off x="4513175" y="2600425"/>
              <a:ext cx="67800" cy="51050"/>
            </a:xfrm>
            <a:custGeom>
              <a:avLst/>
              <a:gdLst/>
              <a:ahLst/>
              <a:cxnLst/>
              <a:rect l="l" t="t" r="r" b="b"/>
              <a:pathLst>
                <a:path w="2712" h="2042" extrusionOk="0">
                  <a:moveTo>
                    <a:pt x="1596" y="319"/>
                  </a:moveTo>
                  <a:cubicBezTo>
                    <a:pt x="1598" y="322"/>
                    <a:pt x="1600" y="325"/>
                    <a:pt x="1602" y="327"/>
                  </a:cubicBezTo>
                  <a:cubicBezTo>
                    <a:pt x="1609" y="337"/>
                    <a:pt x="1614" y="343"/>
                    <a:pt x="1621" y="348"/>
                  </a:cubicBezTo>
                  <a:cubicBezTo>
                    <a:pt x="1627" y="356"/>
                    <a:pt x="1633" y="359"/>
                    <a:pt x="1639" y="362"/>
                  </a:cubicBezTo>
                  <a:cubicBezTo>
                    <a:pt x="1644" y="365"/>
                    <a:pt x="1652" y="368"/>
                    <a:pt x="1658" y="370"/>
                  </a:cubicBezTo>
                  <a:cubicBezTo>
                    <a:pt x="1663" y="372"/>
                    <a:pt x="1665" y="372"/>
                    <a:pt x="1669" y="373"/>
                  </a:cubicBezTo>
                  <a:cubicBezTo>
                    <a:pt x="1673" y="374"/>
                    <a:pt x="1676" y="374"/>
                    <a:pt x="1680" y="375"/>
                  </a:cubicBezTo>
                  <a:cubicBezTo>
                    <a:pt x="1684" y="377"/>
                    <a:pt x="1687" y="377"/>
                    <a:pt x="1692" y="379"/>
                  </a:cubicBezTo>
                  <a:cubicBezTo>
                    <a:pt x="1696" y="380"/>
                    <a:pt x="1700" y="381"/>
                    <a:pt x="1704" y="381"/>
                  </a:cubicBezTo>
                  <a:cubicBezTo>
                    <a:pt x="1712" y="383"/>
                    <a:pt x="1722" y="386"/>
                    <a:pt x="1729" y="390"/>
                  </a:cubicBezTo>
                  <a:cubicBezTo>
                    <a:pt x="1728" y="390"/>
                    <a:pt x="1727" y="390"/>
                    <a:pt x="1725" y="390"/>
                  </a:cubicBezTo>
                  <a:cubicBezTo>
                    <a:pt x="1691" y="390"/>
                    <a:pt x="1663" y="403"/>
                    <a:pt x="1652" y="427"/>
                  </a:cubicBezTo>
                  <a:cubicBezTo>
                    <a:pt x="1638" y="450"/>
                    <a:pt x="1639" y="479"/>
                    <a:pt x="1647" y="514"/>
                  </a:cubicBezTo>
                  <a:cubicBezTo>
                    <a:pt x="1647" y="518"/>
                    <a:pt x="1648" y="519"/>
                    <a:pt x="1649" y="520"/>
                  </a:cubicBezTo>
                  <a:cubicBezTo>
                    <a:pt x="1650" y="522"/>
                    <a:pt x="1650" y="523"/>
                    <a:pt x="1651" y="523"/>
                  </a:cubicBezTo>
                  <a:cubicBezTo>
                    <a:pt x="1651" y="523"/>
                    <a:pt x="1651" y="523"/>
                    <a:pt x="1652" y="522"/>
                  </a:cubicBezTo>
                  <a:cubicBezTo>
                    <a:pt x="1654" y="522"/>
                    <a:pt x="1660" y="518"/>
                    <a:pt x="1676" y="517"/>
                  </a:cubicBezTo>
                  <a:cubicBezTo>
                    <a:pt x="1678" y="517"/>
                    <a:pt x="1681" y="517"/>
                    <a:pt x="1684" y="517"/>
                  </a:cubicBezTo>
                  <a:cubicBezTo>
                    <a:pt x="1699" y="517"/>
                    <a:pt x="1722" y="521"/>
                    <a:pt x="1747" y="533"/>
                  </a:cubicBezTo>
                  <a:cubicBezTo>
                    <a:pt x="1752" y="535"/>
                    <a:pt x="1757" y="539"/>
                    <a:pt x="1762" y="541"/>
                  </a:cubicBezTo>
                  <a:cubicBezTo>
                    <a:pt x="1755" y="551"/>
                    <a:pt x="1749" y="563"/>
                    <a:pt x="1741" y="576"/>
                  </a:cubicBezTo>
                  <a:cubicBezTo>
                    <a:pt x="1734" y="592"/>
                    <a:pt x="1727" y="608"/>
                    <a:pt x="1720" y="626"/>
                  </a:cubicBezTo>
                  <a:cubicBezTo>
                    <a:pt x="1708" y="660"/>
                    <a:pt x="1695" y="700"/>
                    <a:pt x="1690" y="739"/>
                  </a:cubicBezTo>
                  <a:cubicBezTo>
                    <a:pt x="1685" y="760"/>
                    <a:pt x="1682" y="781"/>
                    <a:pt x="1680" y="803"/>
                  </a:cubicBezTo>
                  <a:cubicBezTo>
                    <a:pt x="1679" y="814"/>
                    <a:pt x="1677" y="824"/>
                    <a:pt x="1677" y="835"/>
                  </a:cubicBezTo>
                  <a:cubicBezTo>
                    <a:pt x="1677" y="846"/>
                    <a:pt x="1677" y="857"/>
                    <a:pt x="1676" y="868"/>
                  </a:cubicBezTo>
                  <a:cubicBezTo>
                    <a:pt x="1676" y="912"/>
                    <a:pt x="1676" y="960"/>
                    <a:pt x="1684" y="1006"/>
                  </a:cubicBezTo>
                  <a:cubicBezTo>
                    <a:pt x="1687" y="1033"/>
                    <a:pt x="1693" y="1061"/>
                    <a:pt x="1701" y="1088"/>
                  </a:cubicBezTo>
                  <a:cubicBezTo>
                    <a:pt x="1711" y="1114"/>
                    <a:pt x="1722" y="1141"/>
                    <a:pt x="1733" y="1168"/>
                  </a:cubicBezTo>
                  <a:cubicBezTo>
                    <a:pt x="1738" y="1181"/>
                    <a:pt x="1744" y="1195"/>
                    <a:pt x="1751" y="1207"/>
                  </a:cubicBezTo>
                  <a:lnTo>
                    <a:pt x="1771" y="1243"/>
                  </a:lnTo>
                  <a:cubicBezTo>
                    <a:pt x="1668" y="1393"/>
                    <a:pt x="1534" y="1502"/>
                    <a:pt x="1395" y="1561"/>
                  </a:cubicBezTo>
                  <a:cubicBezTo>
                    <a:pt x="1324" y="1591"/>
                    <a:pt x="1251" y="1609"/>
                    <a:pt x="1185" y="1614"/>
                  </a:cubicBezTo>
                  <a:cubicBezTo>
                    <a:pt x="1172" y="1615"/>
                    <a:pt x="1160" y="1615"/>
                    <a:pt x="1148" y="1615"/>
                  </a:cubicBezTo>
                  <a:cubicBezTo>
                    <a:pt x="1094" y="1615"/>
                    <a:pt x="1041" y="1608"/>
                    <a:pt x="992" y="1595"/>
                  </a:cubicBezTo>
                  <a:cubicBezTo>
                    <a:pt x="873" y="1562"/>
                    <a:pt x="777" y="1497"/>
                    <a:pt x="718" y="1428"/>
                  </a:cubicBezTo>
                  <a:cubicBezTo>
                    <a:pt x="688" y="1394"/>
                    <a:pt x="670" y="1358"/>
                    <a:pt x="655" y="1325"/>
                  </a:cubicBezTo>
                  <a:cubicBezTo>
                    <a:pt x="654" y="1321"/>
                    <a:pt x="652" y="1317"/>
                    <a:pt x="650" y="1313"/>
                  </a:cubicBezTo>
                  <a:lnTo>
                    <a:pt x="648" y="1308"/>
                  </a:lnTo>
                  <a:lnTo>
                    <a:pt x="645" y="1301"/>
                  </a:lnTo>
                  <a:cubicBezTo>
                    <a:pt x="643" y="1293"/>
                    <a:pt x="640" y="1283"/>
                    <a:pt x="638" y="1275"/>
                  </a:cubicBezTo>
                  <a:cubicBezTo>
                    <a:pt x="635" y="1267"/>
                    <a:pt x="634" y="1258"/>
                    <a:pt x="633" y="1250"/>
                  </a:cubicBezTo>
                  <a:cubicBezTo>
                    <a:pt x="631" y="1245"/>
                    <a:pt x="629" y="1242"/>
                    <a:pt x="629" y="1238"/>
                  </a:cubicBezTo>
                  <a:cubicBezTo>
                    <a:pt x="629" y="1234"/>
                    <a:pt x="628" y="1229"/>
                    <a:pt x="628" y="1224"/>
                  </a:cubicBezTo>
                  <a:cubicBezTo>
                    <a:pt x="622" y="1194"/>
                    <a:pt x="622" y="1162"/>
                    <a:pt x="623" y="1129"/>
                  </a:cubicBezTo>
                  <a:cubicBezTo>
                    <a:pt x="627" y="1097"/>
                    <a:pt x="629" y="1065"/>
                    <a:pt x="639" y="1033"/>
                  </a:cubicBezTo>
                  <a:cubicBezTo>
                    <a:pt x="655" y="969"/>
                    <a:pt x="683" y="910"/>
                    <a:pt x="715" y="861"/>
                  </a:cubicBezTo>
                  <a:cubicBezTo>
                    <a:pt x="747" y="810"/>
                    <a:pt x="786" y="767"/>
                    <a:pt x="822" y="735"/>
                  </a:cubicBezTo>
                  <a:cubicBezTo>
                    <a:pt x="826" y="732"/>
                    <a:pt x="831" y="728"/>
                    <a:pt x="836" y="723"/>
                  </a:cubicBezTo>
                  <a:lnTo>
                    <a:pt x="852" y="712"/>
                  </a:lnTo>
                  <a:cubicBezTo>
                    <a:pt x="862" y="703"/>
                    <a:pt x="871" y="695"/>
                    <a:pt x="882" y="687"/>
                  </a:cubicBezTo>
                  <a:cubicBezTo>
                    <a:pt x="893" y="680"/>
                    <a:pt x="902" y="673"/>
                    <a:pt x="913" y="665"/>
                  </a:cubicBezTo>
                  <a:cubicBezTo>
                    <a:pt x="924" y="659"/>
                    <a:pt x="934" y="652"/>
                    <a:pt x="944" y="646"/>
                  </a:cubicBezTo>
                  <a:cubicBezTo>
                    <a:pt x="955" y="638"/>
                    <a:pt x="966" y="633"/>
                    <a:pt x="976" y="628"/>
                  </a:cubicBezTo>
                  <a:cubicBezTo>
                    <a:pt x="982" y="626"/>
                    <a:pt x="987" y="622"/>
                    <a:pt x="991" y="620"/>
                  </a:cubicBezTo>
                  <a:lnTo>
                    <a:pt x="1007" y="612"/>
                  </a:lnTo>
                  <a:cubicBezTo>
                    <a:pt x="1018" y="606"/>
                    <a:pt x="1027" y="601"/>
                    <a:pt x="1038" y="598"/>
                  </a:cubicBezTo>
                  <a:cubicBezTo>
                    <a:pt x="1048" y="593"/>
                    <a:pt x="1058" y="588"/>
                    <a:pt x="1069" y="584"/>
                  </a:cubicBezTo>
                  <a:cubicBezTo>
                    <a:pt x="1078" y="578"/>
                    <a:pt x="1089" y="576"/>
                    <a:pt x="1099" y="572"/>
                  </a:cubicBezTo>
                  <a:cubicBezTo>
                    <a:pt x="1107" y="568"/>
                    <a:pt x="1118" y="563"/>
                    <a:pt x="1128" y="560"/>
                  </a:cubicBezTo>
                  <a:cubicBezTo>
                    <a:pt x="1148" y="553"/>
                    <a:pt x="1166" y="546"/>
                    <a:pt x="1185" y="540"/>
                  </a:cubicBezTo>
                  <a:cubicBezTo>
                    <a:pt x="1258" y="514"/>
                    <a:pt x="1321" y="497"/>
                    <a:pt x="1374" y="479"/>
                  </a:cubicBezTo>
                  <a:cubicBezTo>
                    <a:pt x="1480" y="444"/>
                    <a:pt x="1541" y="413"/>
                    <a:pt x="1575" y="363"/>
                  </a:cubicBezTo>
                  <a:cubicBezTo>
                    <a:pt x="1584" y="351"/>
                    <a:pt x="1592" y="336"/>
                    <a:pt x="1596" y="319"/>
                  </a:cubicBezTo>
                  <a:close/>
                  <a:moveTo>
                    <a:pt x="1194" y="1"/>
                  </a:moveTo>
                  <a:cubicBezTo>
                    <a:pt x="1142" y="1"/>
                    <a:pt x="1086" y="4"/>
                    <a:pt x="1025" y="13"/>
                  </a:cubicBezTo>
                  <a:cubicBezTo>
                    <a:pt x="931" y="26"/>
                    <a:pt x="827" y="52"/>
                    <a:pt x="720" y="97"/>
                  </a:cubicBezTo>
                  <a:cubicBezTo>
                    <a:pt x="693" y="110"/>
                    <a:pt x="666" y="122"/>
                    <a:pt x="638" y="135"/>
                  </a:cubicBezTo>
                  <a:cubicBezTo>
                    <a:pt x="625" y="142"/>
                    <a:pt x="611" y="150"/>
                    <a:pt x="596" y="157"/>
                  </a:cubicBezTo>
                  <a:cubicBezTo>
                    <a:pt x="583" y="165"/>
                    <a:pt x="568" y="171"/>
                    <a:pt x="554" y="181"/>
                  </a:cubicBezTo>
                  <a:cubicBezTo>
                    <a:pt x="527" y="198"/>
                    <a:pt x="499" y="214"/>
                    <a:pt x="472" y="235"/>
                  </a:cubicBezTo>
                  <a:cubicBezTo>
                    <a:pt x="460" y="244"/>
                    <a:pt x="446" y="255"/>
                    <a:pt x="433" y="265"/>
                  </a:cubicBezTo>
                  <a:cubicBezTo>
                    <a:pt x="419" y="276"/>
                    <a:pt x="406" y="287"/>
                    <a:pt x="391" y="299"/>
                  </a:cubicBezTo>
                  <a:cubicBezTo>
                    <a:pt x="363" y="322"/>
                    <a:pt x="338" y="348"/>
                    <a:pt x="311" y="374"/>
                  </a:cubicBezTo>
                  <a:cubicBezTo>
                    <a:pt x="298" y="388"/>
                    <a:pt x="288" y="401"/>
                    <a:pt x="275" y="416"/>
                  </a:cubicBezTo>
                  <a:cubicBezTo>
                    <a:pt x="263" y="431"/>
                    <a:pt x="251" y="444"/>
                    <a:pt x="240" y="459"/>
                  </a:cubicBezTo>
                  <a:cubicBezTo>
                    <a:pt x="230" y="474"/>
                    <a:pt x="219" y="490"/>
                    <a:pt x="207" y="504"/>
                  </a:cubicBezTo>
                  <a:cubicBezTo>
                    <a:pt x="202" y="513"/>
                    <a:pt x="196" y="519"/>
                    <a:pt x="191" y="528"/>
                  </a:cubicBezTo>
                  <a:lnTo>
                    <a:pt x="176" y="551"/>
                  </a:lnTo>
                  <a:cubicBezTo>
                    <a:pt x="166" y="568"/>
                    <a:pt x="156" y="584"/>
                    <a:pt x="146" y="601"/>
                  </a:cubicBezTo>
                  <a:cubicBezTo>
                    <a:pt x="137" y="619"/>
                    <a:pt x="129" y="636"/>
                    <a:pt x="119" y="654"/>
                  </a:cubicBezTo>
                  <a:lnTo>
                    <a:pt x="106" y="680"/>
                  </a:lnTo>
                  <a:cubicBezTo>
                    <a:pt x="102" y="690"/>
                    <a:pt x="98" y="698"/>
                    <a:pt x="94" y="707"/>
                  </a:cubicBezTo>
                  <a:cubicBezTo>
                    <a:pt x="86" y="725"/>
                    <a:pt x="79" y="744"/>
                    <a:pt x="71" y="762"/>
                  </a:cubicBezTo>
                  <a:cubicBezTo>
                    <a:pt x="64" y="781"/>
                    <a:pt x="58" y="802"/>
                    <a:pt x="52" y="820"/>
                  </a:cubicBezTo>
                  <a:lnTo>
                    <a:pt x="43" y="850"/>
                  </a:lnTo>
                  <a:cubicBezTo>
                    <a:pt x="41" y="859"/>
                    <a:pt x="37" y="869"/>
                    <a:pt x="35" y="879"/>
                  </a:cubicBezTo>
                  <a:cubicBezTo>
                    <a:pt x="31" y="900"/>
                    <a:pt x="26" y="920"/>
                    <a:pt x="21" y="939"/>
                  </a:cubicBezTo>
                  <a:cubicBezTo>
                    <a:pt x="17" y="961"/>
                    <a:pt x="15" y="981"/>
                    <a:pt x="12" y="1003"/>
                  </a:cubicBezTo>
                  <a:lnTo>
                    <a:pt x="8" y="1035"/>
                  </a:lnTo>
                  <a:lnTo>
                    <a:pt x="5" y="1067"/>
                  </a:lnTo>
                  <a:cubicBezTo>
                    <a:pt x="4" y="1089"/>
                    <a:pt x="3" y="1110"/>
                    <a:pt x="3" y="1133"/>
                  </a:cubicBezTo>
                  <a:cubicBezTo>
                    <a:pt x="1" y="1236"/>
                    <a:pt x="20" y="1345"/>
                    <a:pt x="59" y="1450"/>
                  </a:cubicBezTo>
                  <a:cubicBezTo>
                    <a:pt x="69" y="1475"/>
                    <a:pt x="78" y="1502"/>
                    <a:pt x="91" y="1526"/>
                  </a:cubicBezTo>
                  <a:lnTo>
                    <a:pt x="110" y="1563"/>
                  </a:lnTo>
                  <a:cubicBezTo>
                    <a:pt x="117" y="1576"/>
                    <a:pt x="123" y="1588"/>
                    <a:pt x="132" y="1600"/>
                  </a:cubicBezTo>
                  <a:cubicBezTo>
                    <a:pt x="146" y="1625"/>
                    <a:pt x="162" y="1647"/>
                    <a:pt x="178" y="1670"/>
                  </a:cubicBezTo>
                  <a:cubicBezTo>
                    <a:pt x="196" y="1691"/>
                    <a:pt x="214" y="1713"/>
                    <a:pt x="232" y="1734"/>
                  </a:cubicBezTo>
                  <a:cubicBezTo>
                    <a:pt x="307" y="1816"/>
                    <a:pt x="396" y="1880"/>
                    <a:pt x="489" y="1929"/>
                  </a:cubicBezTo>
                  <a:cubicBezTo>
                    <a:pt x="581" y="1977"/>
                    <a:pt x="680" y="2008"/>
                    <a:pt x="778" y="2025"/>
                  </a:cubicBezTo>
                  <a:cubicBezTo>
                    <a:pt x="838" y="2037"/>
                    <a:pt x="898" y="2042"/>
                    <a:pt x="958" y="2042"/>
                  </a:cubicBezTo>
                  <a:cubicBezTo>
                    <a:pt x="996" y="2042"/>
                    <a:pt x="1033" y="2040"/>
                    <a:pt x="1070" y="2036"/>
                  </a:cubicBezTo>
                  <a:lnTo>
                    <a:pt x="1143" y="2027"/>
                  </a:lnTo>
                  <a:cubicBezTo>
                    <a:pt x="1166" y="2023"/>
                    <a:pt x="1190" y="2018"/>
                    <a:pt x="1214" y="2012"/>
                  </a:cubicBezTo>
                  <a:cubicBezTo>
                    <a:pt x="1236" y="2007"/>
                    <a:pt x="1261" y="1998"/>
                    <a:pt x="1284" y="1992"/>
                  </a:cubicBezTo>
                  <a:cubicBezTo>
                    <a:pt x="1295" y="1990"/>
                    <a:pt x="1306" y="1986"/>
                    <a:pt x="1317" y="1981"/>
                  </a:cubicBezTo>
                  <a:lnTo>
                    <a:pt x="1349" y="1969"/>
                  </a:lnTo>
                  <a:cubicBezTo>
                    <a:pt x="1521" y="1901"/>
                    <a:pt x="1665" y="1797"/>
                    <a:pt x="1782" y="1682"/>
                  </a:cubicBezTo>
                  <a:cubicBezTo>
                    <a:pt x="1831" y="1632"/>
                    <a:pt x="1878" y="1582"/>
                    <a:pt x="1917" y="1528"/>
                  </a:cubicBezTo>
                  <a:lnTo>
                    <a:pt x="1950" y="1483"/>
                  </a:lnTo>
                  <a:lnTo>
                    <a:pt x="1982" y="1524"/>
                  </a:lnTo>
                  <a:cubicBezTo>
                    <a:pt x="1999" y="1544"/>
                    <a:pt x="2017" y="1566"/>
                    <a:pt x="2031" y="1585"/>
                  </a:cubicBezTo>
                  <a:cubicBezTo>
                    <a:pt x="2138" y="1727"/>
                    <a:pt x="2254" y="1832"/>
                    <a:pt x="2346" y="1894"/>
                  </a:cubicBezTo>
                  <a:cubicBezTo>
                    <a:pt x="2363" y="1908"/>
                    <a:pt x="2384" y="1921"/>
                    <a:pt x="2404" y="1932"/>
                  </a:cubicBezTo>
                  <a:cubicBezTo>
                    <a:pt x="2424" y="1942"/>
                    <a:pt x="2442" y="1949"/>
                    <a:pt x="2458" y="1954"/>
                  </a:cubicBezTo>
                  <a:cubicBezTo>
                    <a:pt x="2472" y="1960"/>
                    <a:pt x="2485" y="1962"/>
                    <a:pt x="2495" y="1962"/>
                  </a:cubicBezTo>
                  <a:cubicBezTo>
                    <a:pt x="2506" y="1962"/>
                    <a:pt x="2515" y="1959"/>
                    <a:pt x="2521" y="1953"/>
                  </a:cubicBezTo>
                  <a:cubicBezTo>
                    <a:pt x="2630" y="1833"/>
                    <a:pt x="2591" y="1830"/>
                    <a:pt x="2569" y="1803"/>
                  </a:cubicBezTo>
                  <a:lnTo>
                    <a:pt x="2569" y="1803"/>
                  </a:lnTo>
                  <a:cubicBezTo>
                    <a:pt x="2574" y="1804"/>
                    <a:pt x="2579" y="1804"/>
                    <a:pt x="2583" y="1804"/>
                  </a:cubicBezTo>
                  <a:cubicBezTo>
                    <a:pt x="2620" y="1804"/>
                    <a:pt x="2661" y="1785"/>
                    <a:pt x="2702" y="1738"/>
                  </a:cubicBezTo>
                  <a:cubicBezTo>
                    <a:pt x="2711" y="1728"/>
                    <a:pt x="2698" y="1718"/>
                    <a:pt x="2669" y="1707"/>
                  </a:cubicBezTo>
                  <a:cubicBezTo>
                    <a:pt x="2663" y="1705"/>
                    <a:pt x="2655" y="1702"/>
                    <a:pt x="2646" y="1700"/>
                  </a:cubicBezTo>
                  <a:cubicBezTo>
                    <a:pt x="2641" y="1698"/>
                    <a:pt x="2636" y="1697"/>
                    <a:pt x="2632" y="1696"/>
                  </a:cubicBezTo>
                  <a:cubicBezTo>
                    <a:pt x="2628" y="1694"/>
                    <a:pt x="2623" y="1691"/>
                    <a:pt x="2619" y="1690"/>
                  </a:cubicBezTo>
                  <a:cubicBezTo>
                    <a:pt x="2598" y="1684"/>
                    <a:pt x="2577" y="1675"/>
                    <a:pt x="2555" y="1668"/>
                  </a:cubicBezTo>
                  <a:cubicBezTo>
                    <a:pt x="2550" y="1664"/>
                    <a:pt x="2544" y="1663"/>
                    <a:pt x="2538" y="1661"/>
                  </a:cubicBezTo>
                  <a:cubicBezTo>
                    <a:pt x="2533" y="1658"/>
                    <a:pt x="2528" y="1656"/>
                    <a:pt x="2522" y="1654"/>
                  </a:cubicBezTo>
                  <a:cubicBezTo>
                    <a:pt x="2511" y="1648"/>
                    <a:pt x="2500" y="1643"/>
                    <a:pt x="2489" y="1639"/>
                  </a:cubicBezTo>
                  <a:cubicBezTo>
                    <a:pt x="2465" y="1628"/>
                    <a:pt x="2443" y="1617"/>
                    <a:pt x="2424" y="1605"/>
                  </a:cubicBezTo>
                  <a:cubicBezTo>
                    <a:pt x="2385" y="1582"/>
                    <a:pt x="2350" y="1556"/>
                    <a:pt x="2338" y="1533"/>
                  </a:cubicBezTo>
                  <a:cubicBezTo>
                    <a:pt x="2330" y="1519"/>
                    <a:pt x="2323" y="1508"/>
                    <a:pt x="2318" y="1495"/>
                  </a:cubicBezTo>
                  <a:cubicBezTo>
                    <a:pt x="2315" y="1487"/>
                    <a:pt x="2312" y="1481"/>
                    <a:pt x="2308" y="1474"/>
                  </a:cubicBezTo>
                  <a:cubicBezTo>
                    <a:pt x="2306" y="1468"/>
                    <a:pt x="2303" y="1460"/>
                    <a:pt x="2302" y="1454"/>
                  </a:cubicBezTo>
                  <a:cubicBezTo>
                    <a:pt x="2292" y="1427"/>
                    <a:pt x="2286" y="1400"/>
                    <a:pt x="2280" y="1373"/>
                  </a:cubicBezTo>
                  <a:cubicBezTo>
                    <a:pt x="2276" y="1346"/>
                    <a:pt x="2274" y="1320"/>
                    <a:pt x="2272" y="1293"/>
                  </a:cubicBezTo>
                  <a:cubicBezTo>
                    <a:pt x="2271" y="1280"/>
                    <a:pt x="2271" y="1267"/>
                    <a:pt x="2272" y="1254"/>
                  </a:cubicBezTo>
                  <a:cubicBezTo>
                    <a:pt x="2274" y="1240"/>
                    <a:pt x="2274" y="1228"/>
                    <a:pt x="2275" y="1216"/>
                  </a:cubicBezTo>
                  <a:cubicBezTo>
                    <a:pt x="2276" y="1205"/>
                    <a:pt x="2276" y="1192"/>
                    <a:pt x="2277" y="1180"/>
                  </a:cubicBezTo>
                  <a:cubicBezTo>
                    <a:pt x="2279" y="1168"/>
                    <a:pt x="2280" y="1156"/>
                    <a:pt x="2283" y="1146"/>
                  </a:cubicBezTo>
                  <a:cubicBezTo>
                    <a:pt x="2286" y="1122"/>
                    <a:pt x="2290" y="1100"/>
                    <a:pt x="2292" y="1079"/>
                  </a:cubicBezTo>
                  <a:cubicBezTo>
                    <a:pt x="2295" y="1057"/>
                    <a:pt x="2299" y="1039"/>
                    <a:pt x="2301" y="1020"/>
                  </a:cubicBezTo>
                  <a:cubicBezTo>
                    <a:pt x="2302" y="1002"/>
                    <a:pt x="2302" y="984"/>
                    <a:pt x="2302" y="966"/>
                  </a:cubicBezTo>
                  <a:cubicBezTo>
                    <a:pt x="2302" y="952"/>
                    <a:pt x="2301" y="937"/>
                    <a:pt x="2301" y="922"/>
                  </a:cubicBezTo>
                  <a:cubicBezTo>
                    <a:pt x="2301" y="907"/>
                    <a:pt x="2299" y="894"/>
                    <a:pt x="2299" y="880"/>
                  </a:cubicBezTo>
                  <a:cubicBezTo>
                    <a:pt x="2301" y="853"/>
                    <a:pt x="2301" y="829"/>
                    <a:pt x="2301" y="805"/>
                  </a:cubicBezTo>
                  <a:cubicBezTo>
                    <a:pt x="2306" y="759"/>
                    <a:pt x="2306" y="719"/>
                    <a:pt x="2312" y="685"/>
                  </a:cubicBezTo>
                  <a:cubicBezTo>
                    <a:pt x="2313" y="667"/>
                    <a:pt x="2314" y="651"/>
                    <a:pt x="2314" y="637"/>
                  </a:cubicBezTo>
                  <a:cubicBezTo>
                    <a:pt x="2315" y="622"/>
                    <a:pt x="2317" y="609"/>
                    <a:pt x="2317" y="598"/>
                  </a:cubicBezTo>
                  <a:cubicBezTo>
                    <a:pt x="2317" y="585"/>
                    <a:pt x="2315" y="573"/>
                    <a:pt x="2314" y="563"/>
                  </a:cubicBezTo>
                  <a:cubicBezTo>
                    <a:pt x="2313" y="558"/>
                    <a:pt x="2313" y="553"/>
                    <a:pt x="2312" y="548"/>
                  </a:cubicBezTo>
                  <a:cubicBezTo>
                    <a:pt x="2309" y="544"/>
                    <a:pt x="2309" y="540"/>
                    <a:pt x="2308" y="535"/>
                  </a:cubicBezTo>
                  <a:cubicBezTo>
                    <a:pt x="2290" y="472"/>
                    <a:pt x="2221" y="443"/>
                    <a:pt x="2084" y="408"/>
                  </a:cubicBezTo>
                  <a:lnTo>
                    <a:pt x="2076" y="396"/>
                  </a:lnTo>
                  <a:cubicBezTo>
                    <a:pt x="2070" y="386"/>
                    <a:pt x="2061" y="379"/>
                    <a:pt x="2055" y="369"/>
                  </a:cubicBezTo>
                  <a:cubicBezTo>
                    <a:pt x="2048" y="359"/>
                    <a:pt x="2040" y="352"/>
                    <a:pt x="2031" y="345"/>
                  </a:cubicBezTo>
                  <a:cubicBezTo>
                    <a:pt x="2024" y="337"/>
                    <a:pt x="2015" y="330"/>
                    <a:pt x="2009" y="322"/>
                  </a:cubicBezTo>
                  <a:lnTo>
                    <a:pt x="1985" y="302"/>
                  </a:lnTo>
                  <a:cubicBezTo>
                    <a:pt x="1976" y="295"/>
                    <a:pt x="1969" y="288"/>
                    <a:pt x="1960" y="283"/>
                  </a:cubicBezTo>
                  <a:cubicBezTo>
                    <a:pt x="1953" y="278"/>
                    <a:pt x="1944" y="272"/>
                    <a:pt x="1937" y="266"/>
                  </a:cubicBezTo>
                  <a:cubicBezTo>
                    <a:pt x="1928" y="260"/>
                    <a:pt x="1921" y="256"/>
                    <a:pt x="1912" y="251"/>
                  </a:cubicBezTo>
                  <a:cubicBezTo>
                    <a:pt x="1904" y="245"/>
                    <a:pt x="1896" y="241"/>
                    <a:pt x="1888" y="238"/>
                  </a:cubicBezTo>
                  <a:cubicBezTo>
                    <a:pt x="1824" y="206"/>
                    <a:pt x="1761" y="193"/>
                    <a:pt x="1711" y="193"/>
                  </a:cubicBezTo>
                  <a:cubicBezTo>
                    <a:pt x="1708" y="193"/>
                    <a:pt x="1706" y="192"/>
                    <a:pt x="1703" y="192"/>
                  </a:cubicBezTo>
                  <a:cubicBezTo>
                    <a:pt x="1681" y="192"/>
                    <a:pt x="1662" y="196"/>
                    <a:pt x="1646" y="199"/>
                  </a:cubicBezTo>
                  <a:cubicBezTo>
                    <a:pt x="1635" y="202"/>
                    <a:pt x="1624" y="207"/>
                    <a:pt x="1615" y="209"/>
                  </a:cubicBezTo>
                  <a:lnTo>
                    <a:pt x="1615" y="165"/>
                  </a:lnTo>
                  <a:cubicBezTo>
                    <a:pt x="1614" y="113"/>
                    <a:pt x="1562" y="68"/>
                    <a:pt x="1461" y="36"/>
                  </a:cubicBezTo>
                  <a:cubicBezTo>
                    <a:pt x="1411" y="21"/>
                    <a:pt x="1350" y="8"/>
                    <a:pt x="1276" y="4"/>
                  </a:cubicBezTo>
                  <a:cubicBezTo>
                    <a:pt x="1250" y="2"/>
                    <a:pt x="1223"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5"/>
            <p:cNvSpPr/>
            <p:nvPr/>
          </p:nvSpPr>
          <p:spPr>
            <a:xfrm>
              <a:off x="4568600" y="2554600"/>
              <a:ext cx="100125" cy="141625"/>
            </a:xfrm>
            <a:custGeom>
              <a:avLst/>
              <a:gdLst/>
              <a:ahLst/>
              <a:cxnLst/>
              <a:rect l="l" t="t" r="r" b="b"/>
              <a:pathLst>
                <a:path w="4005" h="5665" extrusionOk="0">
                  <a:moveTo>
                    <a:pt x="3676" y="0"/>
                  </a:moveTo>
                  <a:cubicBezTo>
                    <a:pt x="3457" y="0"/>
                    <a:pt x="2843" y="733"/>
                    <a:pt x="2214" y="1681"/>
                  </a:cubicBezTo>
                  <a:cubicBezTo>
                    <a:pt x="1821" y="2275"/>
                    <a:pt x="1488" y="3001"/>
                    <a:pt x="1126" y="3613"/>
                  </a:cubicBezTo>
                  <a:cubicBezTo>
                    <a:pt x="504" y="4662"/>
                    <a:pt x="0" y="5508"/>
                    <a:pt x="53" y="5543"/>
                  </a:cubicBezTo>
                  <a:cubicBezTo>
                    <a:pt x="85" y="5565"/>
                    <a:pt x="113" y="5574"/>
                    <a:pt x="138" y="5574"/>
                  </a:cubicBezTo>
                  <a:cubicBezTo>
                    <a:pt x="215" y="5574"/>
                    <a:pt x="260" y="5481"/>
                    <a:pt x="323" y="5390"/>
                  </a:cubicBezTo>
                  <a:lnTo>
                    <a:pt x="323" y="5390"/>
                  </a:lnTo>
                  <a:cubicBezTo>
                    <a:pt x="270" y="5515"/>
                    <a:pt x="250" y="5624"/>
                    <a:pt x="309" y="5664"/>
                  </a:cubicBezTo>
                  <a:cubicBezTo>
                    <a:pt x="310" y="5664"/>
                    <a:pt x="311" y="5665"/>
                    <a:pt x="311" y="5665"/>
                  </a:cubicBezTo>
                  <a:cubicBezTo>
                    <a:pt x="368" y="5665"/>
                    <a:pt x="910" y="4476"/>
                    <a:pt x="1147" y="4117"/>
                  </a:cubicBezTo>
                  <a:cubicBezTo>
                    <a:pt x="1701" y="3281"/>
                    <a:pt x="2261" y="2701"/>
                    <a:pt x="2621" y="2185"/>
                  </a:cubicBezTo>
                  <a:cubicBezTo>
                    <a:pt x="3924" y="311"/>
                    <a:pt x="4005" y="204"/>
                    <a:pt x="3716" y="11"/>
                  </a:cubicBezTo>
                  <a:cubicBezTo>
                    <a:pt x="3704" y="4"/>
                    <a:pt x="3691"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5"/>
            <p:cNvSpPr/>
            <p:nvPr/>
          </p:nvSpPr>
          <p:spPr>
            <a:xfrm>
              <a:off x="4630825" y="2604200"/>
              <a:ext cx="64800" cy="69150"/>
            </a:xfrm>
            <a:custGeom>
              <a:avLst/>
              <a:gdLst/>
              <a:ahLst/>
              <a:cxnLst/>
              <a:rect l="l" t="t" r="r" b="b"/>
              <a:pathLst>
                <a:path w="2592" h="2766" extrusionOk="0">
                  <a:moveTo>
                    <a:pt x="1980" y="0"/>
                  </a:moveTo>
                  <a:cubicBezTo>
                    <a:pt x="1787" y="0"/>
                    <a:pt x="1449" y="286"/>
                    <a:pt x="1133" y="688"/>
                  </a:cubicBezTo>
                  <a:cubicBezTo>
                    <a:pt x="1094" y="740"/>
                    <a:pt x="1055" y="796"/>
                    <a:pt x="1018" y="854"/>
                  </a:cubicBezTo>
                  <a:cubicBezTo>
                    <a:pt x="673" y="508"/>
                    <a:pt x="522" y="369"/>
                    <a:pt x="407" y="369"/>
                  </a:cubicBezTo>
                  <a:cubicBezTo>
                    <a:pt x="336" y="369"/>
                    <a:pt x="278" y="421"/>
                    <a:pt x="197" y="510"/>
                  </a:cubicBezTo>
                  <a:cubicBezTo>
                    <a:pt x="58" y="663"/>
                    <a:pt x="304" y="1055"/>
                    <a:pt x="704" y="1418"/>
                  </a:cubicBezTo>
                  <a:cubicBezTo>
                    <a:pt x="707" y="1421"/>
                    <a:pt x="709" y="1422"/>
                    <a:pt x="712" y="1425"/>
                  </a:cubicBezTo>
                  <a:cubicBezTo>
                    <a:pt x="671" y="1502"/>
                    <a:pt x="631" y="1577"/>
                    <a:pt x="586" y="1647"/>
                  </a:cubicBezTo>
                  <a:cubicBezTo>
                    <a:pt x="262" y="2157"/>
                    <a:pt x="0" y="2569"/>
                    <a:pt x="51" y="2607"/>
                  </a:cubicBezTo>
                  <a:cubicBezTo>
                    <a:pt x="98" y="2645"/>
                    <a:pt x="131" y="2659"/>
                    <a:pt x="156" y="2659"/>
                  </a:cubicBezTo>
                  <a:cubicBezTo>
                    <a:pt x="197" y="2659"/>
                    <a:pt x="216" y="2620"/>
                    <a:pt x="246" y="2587"/>
                  </a:cubicBezTo>
                  <a:lnTo>
                    <a:pt x="246" y="2587"/>
                  </a:lnTo>
                  <a:cubicBezTo>
                    <a:pt x="225" y="2653"/>
                    <a:pt x="228" y="2720"/>
                    <a:pt x="284" y="2764"/>
                  </a:cubicBezTo>
                  <a:cubicBezTo>
                    <a:pt x="285" y="2765"/>
                    <a:pt x="286" y="2765"/>
                    <a:pt x="287" y="2765"/>
                  </a:cubicBezTo>
                  <a:cubicBezTo>
                    <a:pt x="338" y="2765"/>
                    <a:pt x="565" y="2153"/>
                    <a:pt x="695" y="1987"/>
                  </a:cubicBezTo>
                  <a:cubicBezTo>
                    <a:pt x="798" y="1855"/>
                    <a:pt x="908" y="1742"/>
                    <a:pt x="1017" y="1642"/>
                  </a:cubicBezTo>
                  <a:cubicBezTo>
                    <a:pt x="1195" y="1750"/>
                    <a:pt x="1383" y="1850"/>
                    <a:pt x="1541" y="1963"/>
                  </a:cubicBezTo>
                  <a:cubicBezTo>
                    <a:pt x="1946" y="2257"/>
                    <a:pt x="2279" y="2501"/>
                    <a:pt x="2363" y="2501"/>
                  </a:cubicBezTo>
                  <a:cubicBezTo>
                    <a:pt x="2370" y="2501"/>
                    <a:pt x="2375" y="2499"/>
                    <a:pt x="2378" y="2495"/>
                  </a:cubicBezTo>
                  <a:cubicBezTo>
                    <a:pt x="2487" y="2374"/>
                    <a:pt x="2428" y="2355"/>
                    <a:pt x="2383" y="2307"/>
                  </a:cubicBezTo>
                  <a:lnTo>
                    <a:pt x="2383" y="2307"/>
                  </a:lnTo>
                  <a:cubicBezTo>
                    <a:pt x="2406" y="2316"/>
                    <a:pt x="2429" y="2321"/>
                    <a:pt x="2452" y="2321"/>
                  </a:cubicBezTo>
                  <a:cubicBezTo>
                    <a:pt x="2489" y="2321"/>
                    <a:pt x="2524" y="2308"/>
                    <a:pt x="2554" y="2275"/>
                  </a:cubicBezTo>
                  <a:cubicBezTo>
                    <a:pt x="2591" y="2233"/>
                    <a:pt x="2016" y="1996"/>
                    <a:pt x="1872" y="1866"/>
                  </a:cubicBezTo>
                  <a:cubicBezTo>
                    <a:pt x="1668" y="1680"/>
                    <a:pt x="1529" y="1476"/>
                    <a:pt x="1404" y="1301"/>
                  </a:cubicBezTo>
                  <a:cubicBezTo>
                    <a:pt x="1461" y="1248"/>
                    <a:pt x="1514" y="1196"/>
                    <a:pt x="1559" y="1145"/>
                  </a:cubicBezTo>
                  <a:cubicBezTo>
                    <a:pt x="2292" y="289"/>
                    <a:pt x="2341" y="243"/>
                    <a:pt x="2069" y="29"/>
                  </a:cubicBezTo>
                  <a:cubicBezTo>
                    <a:pt x="2045" y="10"/>
                    <a:pt x="2015"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 name="Google Shape;587;p25"/>
          <p:cNvGrpSpPr/>
          <p:nvPr/>
        </p:nvGrpSpPr>
        <p:grpSpPr>
          <a:xfrm>
            <a:off x="7819575" y="3315075"/>
            <a:ext cx="1015750" cy="742450"/>
            <a:chOff x="1417700" y="2781300"/>
            <a:chExt cx="1015750" cy="742450"/>
          </a:xfrm>
        </p:grpSpPr>
        <p:sp>
          <p:nvSpPr>
            <p:cNvPr id="588" name="Google Shape;588;p25"/>
            <p:cNvSpPr/>
            <p:nvPr/>
          </p:nvSpPr>
          <p:spPr>
            <a:xfrm>
              <a:off x="1417700" y="2781300"/>
              <a:ext cx="1015750" cy="732250"/>
            </a:xfrm>
            <a:custGeom>
              <a:avLst/>
              <a:gdLst/>
              <a:ahLst/>
              <a:cxnLst/>
              <a:rect l="l" t="t" r="r" b="b"/>
              <a:pathLst>
                <a:path w="40630" h="29290" extrusionOk="0">
                  <a:moveTo>
                    <a:pt x="11062" y="0"/>
                  </a:moveTo>
                  <a:cubicBezTo>
                    <a:pt x="9947" y="0"/>
                    <a:pt x="9469" y="85"/>
                    <a:pt x="9263" y="269"/>
                  </a:cubicBezTo>
                  <a:cubicBezTo>
                    <a:pt x="9255" y="253"/>
                    <a:pt x="9246" y="237"/>
                    <a:pt x="9234" y="221"/>
                  </a:cubicBezTo>
                  <a:cubicBezTo>
                    <a:pt x="9231" y="217"/>
                    <a:pt x="9227" y="215"/>
                    <a:pt x="9222" y="215"/>
                  </a:cubicBezTo>
                  <a:cubicBezTo>
                    <a:pt x="9063" y="215"/>
                    <a:pt x="7774" y="1835"/>
                    <a:pt x="7235" y="2246"/>
                  </a:cubicBezTo>
                  <a:cubicBezTo>
                    <a:pt x="5953" y="3221"/>
                    <a:pt x="4706" y="3694"/>
                    <a:pt x="3879" y="4278"/>
                  </a:cubicBezTo>
                  <a:cubicBezTo>
                    <a:pt x="894" y="6385"/>
                    <a:pt x="694" y="6508"/>
                    <a:pt x="1222" y="7207"/>
                  </a:cubicBezTo>
                  <a:cubicBezTo>
                    <a:pt x="945" y="7337"/>
                    <a:pt x="903" y="7514"/>
                    <a:pt x="910" y="7754"/>
                  </a:cubicBezTo>
                  <a:cubicBezTo>
                    <a:pt x="911" y="7798"/>
                    <a:pt x="946" y="7841"/>
                    <a:pt x="1013" y="7880"/>
                  </a:cubicBezTo>
                  <a:cubicBezTo>
                    <a:pt x="985" y="7938"/>
                    <a:pt x="956" y="8001"/>
                    <a:pt x="927" y="8073"/>
                  </a:cubicBezTo>
                  <a:cubicBezTo>
                    <a:pt x="860" y="8243"/>
                    <a:pt x="792" y="8453"/>
                    <a:pt x="726" y="8696"/>
                  </a:cubicBezTo>
                  <a:cubicBezTo>
                    <a:pt x="660" y="8941"/>
                    <a:pt x="598" y="9220"/>
                    <a:pt x="537" y="9528"/>
                  </a:cubicBezTo>
                  <a:cubicBezTo>
                    <a:pt x="292" y="10763"/>
                    <a:pt x="96" y="12481"/>
                    <a:pt x="19" y="14372"/>
                  </a:cubicBezTo>
                  <a:cubicBezTo>
                    <a:pt x="8" y="14648"/>
                    <a:pt x="2" y="14929"/>
                    <a:pt x="1" y="15212"/>
                  </a:cubicBezTo>
                  <a:cubicBezTo>
                    <a:pt x="2" y="15495"/>
                    <a:pt x="6" y="15781"/>
                    <a:pt x="13" y="16070"/>
                  </a:cubicBezTo>
                  <a:cubicBezTo>
                    <a:pt x="17" y="16214"/>
                    <a:pt x="21" y="16359"/>
                    <a:pt x="27" y="16504"/>
                  </a:cubicBezTo>
                  <a:cubicBezTo>
                    <a:pt x="33" y="16649"/>
                    <a:pt x="40" y="16794"/>
                    <a:pt x="48" y="16939"/>
                  </a:cubicBezTo>
                  <a:cubicBezTo>
                    <a:pt x="62" y="17230"/>
                    <a:pt x="78" y="17521"/>
                    <a:pt x="98" y="17813"/>
                  </a:cubicBezTo>
                  <a:cubicBezTo>
                    <a:pt x="118" y="18105"/>
                    <a:pt x="139" y="18396"/>
                    <a:pt x="159" y="18687"/>
                  </a:cubicBezTo>
                  <a:cubicBezTo>
                    <a:pt x="170" y="18832"/>
                    <a:pt x="180" y="18977"/>
                    <a:pt x="190" y="19122"/>
                  </a:cubicBezTo>
                  <a:cubicBezTo>
                    <a:pt x="201" y="19267"/>
                    <a:pt x="212" y="19411"/>
                    <a:pt x="223" y="19555"/>
                  </a:cubicBezTo>
                  <a:cubicBezTo>
                    <a:pt x="247" y="19842"/>
                    <a:pt x="265" y="20126"/>
                    <a:pt x="284" y="20410"/>
                  </a:cubicBezTo>
                  <a:cubicBezTo>
                    <a:pt x="306" y="20692"/>
                    <a:pt x="323" y="20972"/>
                    <a:pt x="338" y="21248"/>
                  </a:cubicBezTo>
                  <a:cubicBezTo>
                    <a:pt x="543" y="25015"/>
                    <a:pt x="903" y="28036"/>
                    <a:pt x="1058" y="28036"/>
                  </a:cubicBezTo>
                  <a:cubicBezTo>
                    <a:pt x="1058" y="28036"/>
                    <a:pt x="1059" y="28036"/>
                    <a:pt x="1059" y="28036"/>
                  </a:cubicBezTo>
                  <a:cubicBezTo>
                    <a:pt x="1477" y="28006"/>
                    <a:pt x="1386" y="27612"/>
                    <a:pt x="1369" y="27159"/>
                  </a:cubicBezTo>
                  <a:lnTo>
                    <a:pt x="1369" y="27159"/>
                  </a:lnTo>
                  <a:cubicBezTo>
                    <a:pt x="1456" y="27560"/>
                    <a:pt x="1584" y="27861"/>
                    <a:pt x="1761" y="27861"/>
                  </a:cubicBezTo>
                  <a:cubicBezTo>
                    <a:pt x="1765" y="27861"/>
                    <a:pt x="1769" y="27861"/>
                    <a:pt x="1772" y="27861"/>
                  </a:cubicBezTo>
                  <a:cubicBezTo>
                    <a:pt x="1807" y="27859"/>
                    <a:pt x="1784" y="27607"/>
                    <a:pt x="1727" y="27210"/>
                  </a:cubicBezTo>
                  <a:cubicBezTo>
                    <a:pt x="1668" y="26812"/>
                    <a:pt x="1586" y="26270"/>
                    <a:pt x="1496" y="25683"/>
                  </a:cubicBezTo>
                  <a:cubicBezTo>
                    <a:pt x="1450" y="25390"/>
                    <a:pt x="1409" y="25087"/>
                    <a:pt x="1366" y="24785"/>
                  </a:cubicBezTo>
                  <a:cubicBezTo>
                    <a:pt x="1324" y="24484"/>
                    <a:pt x="1281" y="24185"/>
                    <a:pt x="1249" y="23901"/>
                  </a:cubicBezTo>
                  <a:cubicBezTo>
                    <a:pt x="1183" y="23335"/>
                    <a:pt x="1130" y="22831"/>
                    <a:pt x="1125" y="22497"/>
                  </a:cubicBezTo>
                  <a:cubicBezTo>
                    <a:pt x="1120" y="22304"/>
                    <a:pt x="1118" y="22114"/>
                    <a:pt x="1117" y="21926"/>
                  </a:cubicBezTo>
                  <a:cubicBezTo>
                    <a:pt x="1117" y="21832"/>
                    <a:pt x="1115" y="21740"/>
                    <a:pt x="1115" y="21646"/>
                  </a:cubicBezTo>
                  <a:cubicBezTo>
                    <a:pt x="1117" y="21554"/>
                    <a:pt x="1118" y="21462"/>
                    <a:pt x="1119" y="21370"/>
                  </a:cubicBezTo>
                  <a:cubicBezTo>
                    <a:pt x="1126" y="21004"/>
                    <a:pt x="1135" y="20648"/>
                    <a:pt x="1150" y="20301"/>
                  </a:cubicBezTo>
                  <a:cubicBezTo>
                    <a:pt x="1167" y="19954"/>
                    <a:pt x="1188" y="19618"/>
                    <a:pt x="1210" y="19291"/>
                  </a:cubicBezTo>
                  <a:cubicBezTo>
                    <a:pt x="1221" y="19126"/>
                    <a:pt x="1233" y="18965"/>
                    <a:pt x="1248" y="18805"/>
                  </a:cubicBezTo>
                  <a:cubicBezTo>
                    <a:pt x="1262" y="18646"/>
                    <a:pt x="1275" y="18490"/>
                    <a:pt x="1289" y="18334"/>
                  </a:cubicBezTo>
                  <a:cubicBezTo>
                    <a:pt x="1302" y="18180"/>
                    <a:pt x="1317" y="18026"/>
                    <a:pt x="1330" y="17878"/>
                  </a:cubicBezTo>
                  <a:cubicBezTo>
                    <a:pt x="1344" y="17728"/>
                    <a:pt x="1360" y="17579"/>
                    <a:pt x="1375" y="17434"/>
                  </a:cubicBezTo>
                  <a:cubicBezTo>
                    <a:pt x="1404" y="17143"/>
                    <a:pt x="1432" y="16861"/>
                    <a:pt x="1458" y="16587"/>
                  </a:cubicBezTo>
                  <a:cubicBezTo>
                    <a:pt x="1484" y="16313"/>
                    <a:pt x="1511" y="16047"/>
                    <a:pt x="1532" y="15791"/>
                  </a:cubicBezTo>
                  <a:cubicBezTo>
                    <a:pt x="1553" y="15533"/>
                    <a:pt x="1568" y="15285"/>
                    <a:pt x="1584" y="15043"/>
                  </a:cubicBezTo>
                  <a:cubicBezTo>
                    <a:pt x="1609" y="14605"/>
                    <a:pt x="1630" y="14194"/>
                    <a:pt x="1657" y="13807"/>
                  </a:cubicBezTo>
                  <a:cubicBezTo>
                    <a:pt x="1683" y="13420"/>
                    <a:pt x="1708" y="13056"/>
                    <a:pt x="1730" y="12716"/>
                  </a:cubicBezTo>
                  <a:cubicBezTo>
                    <a:pt x="1783" y="12036"/>
                    <a:pt x="1823" y="11446"/>
                    <a:pt x="1865" y="10936"/>
                  </a:cubicBezTo>
                  <a:cubicBezTo>
                    <a:pt x="1885" y="10682"/>
                    <a:pt x="1901" y="10445"/>
                    <a:pt x="1915" y="10227"/>
                  </a:cubicBezTo>
                  <a:cubicBezTo>
                    <a:pt x="1931" y="10010"/>
                    <a:pt x="1945" y="9811"/>
                    <a:pt x="1956" y="9628"/>
                  </a:cubicBezTo>
                  <a:cubicBezTo>
                    <a:pt x="1979" y="9262"/>
                    <a:pt x="1985" y="8962"/>
                    <a:pt x="1985" y="8716"/>
                  </a:cubicBezTo>
                  <a:cubicBezTo>
                    <a:pt x="1985" y="8465"/>
                    <a:pt x="1972" y="8271"/>
                    <a:pt x="1944" y="8119"/>
                  </a:cubicBezTo>
                  <a:lnTo>
                    <a:pt x="1944" y="8119"/>
                  </a:lnTo>
                  <a:cubicBezTo>
                    <a:pt x="2173" y="8153"/>
                    <a:pt x="2436" y="8184"/>
                    <a:pt x="2732" y="8211"/>
                  </a:cubicBezTo>
                  <a:cubicBezTo>
                    <a:pt x="3112" y="8245"/>
                    <a:pt x="3545" y="8280"/>
                    <a:pt x="4021" y="8307"/>
                  </a:cubicBezTo>
                  <a:cubicBezTo>
                    <a:pt x="5930" y="8417"/>
                    <a:pt x="8552" y="8464"/>
                    <a:pt x="11426" y="8473"/>
                  </a:cubicBezTo>
                  <a:cubicBezTo>
                    <a:pt x="11470" y="8473"/>
                    <a:pt x="11513" y="8473"/>
                    <a:pt x="11557" y="8473"/>
                  </a:cubicBezTo>
                  <a:cubicBezTo>
                    <a:pt x="11935" y="8473"/>
                    <a:pt x="12319" y="8469"/>
                    <a:pt x="12705" y="8463"/>
                  </a:cubicBezTo>
                  <a:cubicBezTo>
                    <a:pt x="13136" y="8458"/>
                    <a:pt x="13571" y="8449"/>
                    <a:pt x="14009" y="8437"/>
                  </a:cubicBezTo>
                  <a:cubicBezTo>
                    <a:pt x="14446" y="8425"/>
                    <a:pt x="14887" y="8412"/>
                    <a:pt x="15330" y="8399"/>
                  </a:cubicBezTo>
                  <a:cubicBezTo>
                    <a:pt x="15772" y="8384"/>
                    <a:pt x="16217" y="8368"/>
                    <a:pt x="16661" y="8353"/>
                  </a:cubicBezTo>
                  <a:cubicBezTo>
                    <a:pt x="17105" y="8339"/>
                    <a:pt x="17549" y="8325"/>
                    <a:pt x="17991" y="8310"/>
                  </a:cubicBezTo>
                  <a:cubicBezTo>
                    <a:pt x="18214" y="8303"/>
                    <a:pt x="18434" y="8297"/>
                    <a:pt x="18655" y="8290"/>
                  </a:cubicBezTo>
                  <a:cubicBezTo>
                    <a:pt x="18875" y="8285"/>
                    <a:pt x="19095" y="8280"/>
                    <a:pt x="19315" y="8274"/>
                  </a:cubicBezTo>
                  <a:cubicBezTo>
                    <a:pt x="19753" y="8265"/>
                    <a:pt x="20188" y="8255"/>
                    <a:pt x="20620" y="8249"/>
                  </a:cubicBezTo>
                  <a:cubicBezTo>
                    <a:pt x="20949" y="8246"/>
                    <a:pt x="21275" y="8245"/>
                    <a:pt x="21600" y="8245"/>
                  </a:cubicBezTo>
                  <a:cubicBezTo>
                    <a:pt x="21700" y="8245"/>
                    <a:pt x="21800" y="8245"/>
                    <a:pt x="21899" y="8245"/>
                  </a:cubicBezTo>
                  <a:cubicBezTo>
                    <a:pt x="24783" y="8260"/>
                    <a:pt x="27389" y="8314"/>
                    <a:pt x="29275" y="8345"/>
                  </a:cubicBezTo>
                  <a:cubicBezTo>
                    <a:pt x="29747" y="8353"/>
                    <a:pt x="30173" y="8357"/>
                    <a:pt x="30548" y="8361"/>
                  </a:cubicBezTo>
                  <a:cubicBezTo>
                    <a:pt x="30775" y="8364"/>
                    <a:pt x="30983" y="8365"/>
                    <a:pt x="31170" y="8365"/>
                  </a:cubicBezTo>
                  <a:cubicBezTo>
                    <a:pt x="31292" y="8365"/>
                    <a:pt x="31406" y="8365"/>
                    <a:pt x="31509" y="8363"/>
                  </a:cubicBezTo>
                  <a:cubicBezTo>
                    <a:pt x="32038" y="8358"/>
                    <a:pt x="32331" y="8339"/>
                    <a:pt x="32334" y="8298"/>
                  </a:cubicBezTo>
                  <a:cubicBezTo>
                    <a:pt x="32360" y="7880"/>
                    <a:pt x="31739" y="7909"/>
                    <a:pt x="31045" y="7855"/>
                  </a:cubicBezTo>
                  <a:cubicBezTo>
                    <a:pt x="31685" y="7831"/>
                    <a:pt x="32174" y="7748"/>
                    <a:pt x="32186" y="7565"/>
                  </a:cubicBezTo>
                  <a:cubicBezTo>
                    <a:pt x="32189" y="7521"/>
                    <a:pt x="31566" y="7505"/>
                    <a:pt x="30647" y="7505"/>
                  </a:cubicBezTo>
                  <a:cubicBezTo>
                    <a:pt x="30111" y="7505"/>
                    <a:pt x="29473" y="7511"/>
                    <a:pt x="28801" y="7519"/>
                  </a:cubicBezTo>
                  <a:cubicBezTo>
                    <a:pt x="27889" y="7531"/>
                    <a:pt x="26914" y="7546"/>
                    <a:pt x="26036" y="7558"/>
                  </a:cubicBezTo>
                  <a:cubicBezTo>
                    <a:pt x="25660" y="7563"/>
                    <a:pt x="25303" y="7566"/>
                    <a:pt x="24976" y="7566"/>
                  </a:cubicBezTo>
                  <a:cubicBezTo>
                    <a:pt x="24541" y="7566"/>
                    <a:pt x="24161" y="7561"/>
                    <a:pt x="23866" y="7551"/>
                  </a:cubicBezTo>
                  <a:cubicBezTo>
                    <a:pt x="23570" y="7540"/>
                    <a:pt x="23276" y="7529"/>
                    <a:pt x="22989" y="7515"/>
                  </a:cubicBezTo>
                  <a:cubicBezTo>
                    <a:pt x="22700" y="7502"/>
                    <a:pt x="22415" y="7487"/>
                    <a:pt x="22132" y="7474"/>
                  </a:cubicBezTo>
                  <a:cubicBezTo>
                    <a:pt x="21571" y="7445"/>
                    <a:pt x="21023" y="7413"/>
                    <a:pt x="20489" y="7379"/>
                  </a:cubicBezTo>
                  <a:cubicBezTo>
                    <a:pt x="19956" y="7347"/>
                    <a:pt x="19438" y="7314"/>
                    <a:pt x="18933" y="7277"/>
                  </a:cubicBezTo>
                  <a:cubicBezTo>
                    <a:pt x="18428" y="7243"/>
                    <a:pt x="17937" y="7207"/>
                    <a:pt x="17462" y="7174"/>
                  </a:cubicBezTo>
                  <a:cubicBezTo>
                    <a:pt x="16508" y="7103"/>
                    <a:pt x="15609" y="7044"/>
                    <a:pt x="14761" y="6988"/>
                  </a:cubicBezTo>
                  <a:cubicBezTo>
                    <a:pt x="14337" y="6964"/>
                    <a:pt x="13925" y="6943"/>
                    <a:pt x="13529" y="6926"/>
                  </a:cubicBezTo>
                  <a:cubicBezTo>
                    <a:pt x="13129" y="6908"/>
                    <a:pt x="12744" y="6894"/>
                    <a:pt x="12371" y="6889"/>
                  </a:cubicBezTo>
                  <a:cubicBezTo>
                    <a:pt x="11694" y="6880"/>
                    <a:pt x="11056" y="6868"/>
                    <a:pt x="10456" y="6862"/>
                  </a:cubicBezTo>
                  <a:cubicBezTo>
                    <a:pt x="9856" y="6856"/>
                    <a:pt x="9293" y="6851"/>
                    <a:pt x="8766" y="6845"/>
                  </a:cubicBezTo>
                  <a:cubicBezTo>
                    <a:pt x="8218" y="6844"/>
                    <a:pt x="7708" y="6842"/>
                    <a:pt x="7234" y="6842"/>
                  </a:cubicBezTo>
                  <a:cubicBezTo>
                    <a:pt x="6795" y="6842"/>
                    <a:pt x="6386" y="6843"/>
                    <a:pt x="6005" y="6849"/>
                  </a:cubicBezTo>
                  <a:cubicBezTo>
                    <a:pt x="5608" y="6854"/>
                    <a:pt x="5243" y="6858"/>
                    <a:pt x="4906" y="6863"/>
                  </a:cubicBezTo>
                  <a:cubicBezTo>
                    <a:pt x="4570" y="6869"/>
                    <a:pt x="4260" y="6879"/>
                    <a:pt x="3977" y="6886"/>
                  </a:cubicBezTo>
                  <a:cubicBezTo>
                    <a:pt x="3482" y="6905"/>
                    <a:pt x="3068" y="6922"/>
                    <a:pt x="2719" y="6949"/>
                  </a:cubicBezTo>
                  <a:cubicBezTo>
                    <a:pt x="3272" y="6664"/>
                    <a:pt x="3926" y="6241"/>
                    <a:pt x="4593" y="5734"/>
                  </a:cubicBezTo>
                  <a:cubicBezTo>
                    <a:pt x="5505" y="5041"/>
                    <a:pt x="6322" y="4018"/>
                    <a:pt x="7178" y="3252"/>
                  </a:cubicBezTo>
                  <a:cubicBezTo>
                    <a:pt x="8306" y="2243"/>
                    <a:pt x="9267" y="1385"/>
                    <a:pt x="9606" y="985"/>
                  </a:cubicBezTo>
                  <a:cubicBezTo>
                    <a:pt x="10942" y="1404"/>
                    <a:pt x="14863" y="1789"/>
                    <a:pt x="19440" y="1997"/>
                  </a:cubicBezTo>
                  <a:cubicBezTo>
                    <a:pt x="20637" y="2052"/>
                    <a:pt x="21883" y="2067"/>
                    <a:pt x="23143" y="2067"/>
                  </a:cubicBezTo>
                  <a:cubicBezTo>
                    <a:pt x="24741" y="2067"/>
                    <a:pt x="26362" y="2043"/>
                    <a:pt x="27934" y="2043"/>
                  </a:cubicBezTo>
                  <a:cubicBezTo>
                    <a:pt x="28562" y="2043"/>
                    <a:pt x="29183" y="2047"/>
                    <a:pt x="29791" y="2058"/>
                  </a:cubicBezTo>
                  <a:cubicBezTo>
                    <a:pt x="33200" y="2119"/>
                    <a:pt x="36216" y="2174"/>
                    <a:pt x="38088" y="2174"/>
                  </a:cubicBezTo>
                  <a:cubicBezTo>
                    <a:pt x="38643" y="2174"/>
                    <a:pt x="39097" y="2170"/>
                    <a:pt x="39432" y="2159"/>
                  </a:cubicBezTo>
                  <a:lnTo>
                    <a:pt x="39432" y="2159"/>
                  </a:lnTo>
                  <a:cubicBezTo>
                    <a:pt x="39169" y="2449"/>
                    <a:pt x="38440" y="3712"/>
                    <a:pt x="38072" y="4070"/>
                  </a:cubicBezTo>
                  <a:cubicBezTo>
                    <a:pt x="37084" y="5028"/>
                    <a:pt x="36036" y="5517"/>
                    <a:pt x="35388" y="6095"/>
                  </a:cubicBezTo>
                  <a:cubicBezTo>
                    <a:pt x="33825" y="7490"/>
                    <a:pt x="33239" y="8003"/>
                    <a:pt x="33206" y="8383"/>
                  </a:cubicBezTo>
                  <a:cubicBezTo>
                    <a:pt x="33086" y="8415"/>
                    <a:pt x="32986" y="8615"/>
                    <a:pt x="32908" y="8951"/>
                  </a:cubicBezTo>
                  <a:cubicBezTo>
                    <a:pt x="32865" y="9130"/>
                    <a:pt x="32829" y="9351"/>
                    <a:pt x="32797" y="9604"/>
                  </a:cubicBezTo>
                  <a:cubicBezTo>
                    <a:pt x="32766" y="9859"/>
                    <a:pt x="32737" y="10147"/>
                    <a:pt x="32716" y="10466"/>
                  </a:cubicBezTo>
                  <a:cubicBezTo>
                    <a:pt x="32629" y="11736"/>
                    <a:pt x="32610" y="13479"/>
                    <a:pt x="32641" y="15387"/>
                  </a:cubicBezTo>
                  <a:cubicBezTo>
                    <a:pt x="32645" y="15666"/>
                    <a:pt x="32653" y="15950"/>
                    <a:pt x="32666" y="16234"/>
                  </a:cubicBezTo>
                  <a:cubicBezTo>
                    <a:pt x="32677" y="16520"/>
                    <a:pt x="32691" y="16809"/>
                    <a:pt x="32709" y="17099"/>
                  </a:cubicBezTo>
                  <a:cubicBezTo>
                    <a:pt x="32728" y="17389"/>
                    <a:pt x="32747" y="17681"/>
                    <a:pt x="32765" y="17976"/>
                  </a:cubicBezTo>
                  <a:cubicBezTo>
                    <a:pt x="32787" y="18270"/>
                    <a:pt x="32808" y="18563"/>
                    <a:pt x="32830" y="18859"/>
                  </a:cubicBezTo>
                  <a:cubicBezTo>
                    <a:pt x="32850" y="19154"/>
                    <a:pt x="32872" y="19448"/>
                    <a:pt x="32892" y="19743"/>
                  </a:cubicBezTo>
                  <a:cubicBezTo>
                    <a:pt x="32901" y="19890"/>
                    <a:pt x="32911" y="20037"/>
                    <a:pt x="32921" y="20183"/>
                  </a:cubicBezTo>
                  <a:cubicBezTo>
                    <a:pt x="32930" y="20329"/>
                    <a:pt x="32938" y="20475"/>
                    <a:pt x="32947" y="20623"/>
                  </a:cubicBezTo>
                  <a:cubicBezTo>
                    <a:pt x="32963" y="20914"/>
                    <a:pt x="32979" y="21204"/>
                    <a:pt x="32991" y="21489"/>
                  </a:cubicBezTo>
                  <a:cubicBezTo>
                    <a:pt x="33002" y="21777"/>
                    <a:pt x="33010" y="22060"/>
                    <a:pt x="33013" y="22341"/>
                  </a:cubicBezTo>
                  <a:cubicBezTo>
                    <a:pt x="33075" y="26176"/>
                    <a:pt x="32963" y="29278"/>
                    <a:pt x="33129" y="29288"/>
                  </a:cubicBezTo>
                  <a:cubicBezTo>
                    <a:pt x="33143" y="29289"/>
                    <a:pt x="33156" y="29290"/>
                    <a:pt x="33168" y="29290"/>
                  </a:cubicBezTo>
                  <a:cubicBezTo>
                    <a:pt x="33545" y="29290"/>
                    <a:pt x="33509" y="28887"/>
                    <a:pt x="33549" y="28440"/>
                  </a:cubicBezTo>
                  <a:cubicBezTo>
                    <a:pt x="33585" y="28867"/>
                    <a:pt x="33676" y="29197"/>
                    <a:pt x="33859" y="29209"/>
                  </a:cubicBezTo>
                  <a:cubicBezTo>
                    <a:pt x="33859" y="29209"/>
                    <a:pt x="33859" y="29209"/>
                    <a:pt x="33859" y="29209"/>
                  </a:cubicBezTo>
                  <a:cubicBezTo>
                    <a:pt x="33900" y="29209"/>
                    <a:pt x="33907" y="28843"/>
                    <a:pt x="33894" y="28293"/>
                  </a:cubicBezTo>
                  <a:lnTo>
                    <a:pt x="33894" y="28293"/>
                  </a:lnTo>
                  <a:cubicBezTo>
                    <a:pt x="33941" y="28376"/>
                    <a:pt x="34009" y="28471"/>
                    <a:pt x="34091" y="28579"/>
                  </a:cubicBezTo>
                  <a:cubicBezTo>
                    <a:pt x="34184" y="28704"/>
                    <a:pt x="34337" y="28761"/>
                    <a:pt x="34530" y="28761"/>
                  </a:cubicBezTo>
                  <a:cubicBezTo>
                    <a:pt x="34995" y="28761"/>
                    <a:pt x="35697" y="28431"/>
                    <a:pt x="36391" y="27909"/>
                  </a:cubicBezTo>
                  <a:cubicBezTo>
                    <a:pt x="36965" y="27477"/>
                    <a:pt x="37410" y="26744"/>
                    <a:pt x="37928" y="26239"/>
                  </a:cubicBezTo>
                  <a:cubicBezTo>
                    <a:pt x="38816" y="25374"/>
                    <a:pt x="39536" y="24680"/>
                    <a:pt x="39439" y="24551"/>
                  </a:cubicBezTo>
                  <a:cubicBezTo>
                    <a:pt x="39315" y="24386"/>
                    <a:pt x="39236" y="24334"/>
                    <a:pt x="39173" y="24334"/>
                  </a:cubicBezTo>
                  <a:cubicBezTo>
                    <a:pt x="39108" y="24334"/>
                    <a:pt x="39060" y="24387"/>
                    <a:pt x="38996" y="24428"/>
                  </a:cubicBezTo>
                  <a:cubicBezTo>
                    <a:pt x="39067" y="24296"/>
                    <a:pt x="39082" y="24144"/>
                    <a:pt x="38972" y="23999"/>
                  </a:cubicBezTo>
                  <a:cubicBezTo>
                    <a:pt x="38968" y="23994"/>
                    <a:pt x="38963" y="23992"/>
                    <a:pt x="38957" y="23992"/>
                  </a:cubicBezTo>
                  <a:cubicBezTo>
                    <a:pt x="38822" y="23992"/>
                    <a:pt x="38136" y="25131"/>
                    <a:pt x="37801" y="25383"/>
                  </a:cubicBezTo>
                  <a:cubicBezTo>
                    <a:pt x="36993" y="25991"/>
                    <a:pt x="36125" y="26169"/>
                    <a:pt x="35596" y="26522"/>
                  </a:cubicBezTo>
                  <a:cubicBezTo>
                    <a:pt x="34565" y="27210"/>
                    <a:pt x="34053" y="27547"/>
                    <a:pt x="33882" y="27822"/>
                  </a:cubicBezTo>
                  <a:cubicBezTo>
                    <a:pt x="33873" y="27551"/>
                    <a:pt x="33861" y="27254"/>
                    <a:pt x="33848" y="26948"/>
                  </a:cubicBezTo>
                  <a:cubicBezTo>
                    <a:pt x="33821" y="26340"/>
                    <a:pt x="33791" y="25688"/>
                    <a:pt x="33764" y="25102"/>
                  </a:cubicBezTo>
                  <a:cubicBezTo>
                    <a:pt x="33738" y="24517"/>
                    <a:pt x="33727" y="23998"/>
                    <a:pt x="33736" y="23654"/>
                  </a:cubicBezTo>
                  <a:cubicBezTo>
                    <a:pt x="33764" y="22863"/>
                    <a:pt x="33805" y="22114"/>
                    <a:pt x="33857" y="21404"/>
                  </a:cubicBezTo>
                  <a:cubicBezTo>
                    <a:pt x="33881" y="21048"/>
                    <a:pt x="33908" y="20703"/>
                    <a:pt x="33936" y="20366"/>
                  </a:cubicBezTo>
                  <a:cubicBezTo>
                    <a:pt x="33964" y="20029"/>
                    <a:pt x="33993" y="19702"/>
                    <a:pt x="34020" y="19384"/>
                  </a:cubicBezTo>
                  <a:cubicBezTo>
                    <a:pt x="34077" y="18748"/>
                    <a:pt x="34124" y="18148"/>
                    <a:pt x="34167" y="17582"/>
                  </a:cubicBezTo>
                  <a:cubicBezTo>
                    <a:pt x="34186" y="17299"/>
                    <a:pt x="34203" y="17025"/>
                    <a:pt x="34214" y="16759"/>
                  </a:cubicBezTo>
                  <a:cubicBezTo>
                    <a:pt x="34226" y="16493"/>
                    <a:pt x="34236" y="16235"/>
                    <a:pt x="34236" y="15985"/>
                  </a:cubicBezTo>
                  <a:cubicBezTo>
                    <a:pt x="34237" y="15533"/>
                    <a:pt x="34240" y="15109"/>
                    <a:pt x="34238" y="14707"/>
                  </a:cubicBezTo>
                  <a:cubicBezTo>
                    <a:pt x="34236" y="14307"/>
                    <a:pt x="34235" y="13931"/>
                    <a:pt x="34233" y="13579"/>
                  </a:cubicBezTo>
                  <a:cubicBezTo>
                    <a:pt x="34222" y="12875"/>
                    <a:pt x="34214" y="12265"/>
                    <a:pt x="34195" y="11736"/>
                  </a:cubicBezTo>
                  <a:cubicBezTo>
                    <a:pt x="34187" y="11472"/>
                    <a:pt x="34178" y="11229"/>
                    <a:pt x="34168" y="11004"/>
                  </a:cubicBezTo>
                  <a:cubicBezTo>
                    <a:pt x="34157" y="10779"/>
                    <a:pt x="34146" y="10573"/>
                    <a:pt x="34134" y="10385"/>
                  </a:cubicBezTo>
                  <a:cubicBezTo>
                    <a:pt x="34108" y="10007"/>
                    <a:pt x="34081" y="9699"/>
                    <a:pt x="34044" y="9447"/>
                  </a:cubicBezTo>
                  <a:cubicBezTo>
                    <a:pt x="34020" y="9280"/>
                    <a:pt x="33994" y="9139"/>
                    <a:pt x="33964" y="9018"/>
                  </a:cubicBezTo>
                  <a:cubicBezTo>
                    <a:pt x="34519" y="8903"/>
                    <a:pt x="35412" y="8280"/>
                    <a:pt x="36298" y="7418"/>
                  </a:cubicBezTo>
                  <a:cubicBezTo>
                    <a:pt x="37001" y="6736"/>
                    <a:pt x="37557" y="5752"/>
                    <a:pt x="38197" y="5005"/>
                  </a:cubicBezTo>
                  <a:cubicBezTo>
                    <a:pt x="38594" y="4539"/>
                    <a:pt x="38965" y="4108"/>
                    <a:pt x="39270" y="3741"/>
                  </a:cubicBezTo>
                  <a:lnTo>
                    <a:pt x="39270" y="3741"/>
                  </a:lnTo>
                  <a:cubicBezTo>
                    <a:pt x="39007" y="5025"/>
                    <a:pt x="38835" y="7341"/>
                    <a:pt x="38796" y="9962"/>
                  </a:cubicBezTo>
                  <a:cubicBezTo>
                    <a:pt x="38761" y="12300"/>
                    <a:pt x="39040" y="14899"/>
                    <a:pt x="39096" y="17241"/>
                  </a:cubicBezTo>
                  <a:cubicBezTo>
                    <a:pt x="39190" y="21247"/>
                    <a:pt x="39264" y="24480"/>
                    <a:pt x="39427" y="24482"/>
                  </a:cubicBezTo>
                  <a:cubicBezTo>
                    <a:pt x="39430" y="24482"/>
                    <a:pt x="39434" y="24482"/>
                    <a:pt x="39437" y="24482"/>
                  </a:cubicBezTo>
                  <a:cubicBezTo>
                    <a:pt x="39843" y="24482"/>
                    <a:pt x="39787" y="24056"/>
                    <a:pt x="39806" y="23578"/>
                  </a:cubicBezTo>
                  <a:lnTo>
                    <a:pt x="39806" y="23578"/>
                  </a:lnTo>
                  <a:cubicBezTo>
                    <a:pt x="39861" y="24019"/>
                    <a:pt x="39968" y="24357"/>
                    <a:pt x="40151" y="24359"/>
                  </a:cubicBezTo>
                  <a:cubicBezTo>
                    <a:pt x="40151" y="24359"/>
                    <a:pt x="40151" y="24359"/>
                    <a:pt x="40151" y="24359"/>
                  </a:cubicBezTo>
                  <a:cubicBezTo>
                    <a:pt x="40293" y="24359"/>
                    <a:pt x="39815" y="20027"/>
                    <a:pt x="39837" y="18598"/>
                  </a:cubicBezTo>
                  <a:cubicBezTo>
                    <a:pt x="39881" y="15310"/>
                    <a:pt x="40300" y="12707"/>
                    <a:pt x="40367" y="10638"/>
                  </a:cubicBezTo>
                  <a:cubicBezTo>
                    <a:pt x="40581" y="4048"/>
                    <a:pt x="40630" y="2908"/>
                    <a:pt x="40033" y="2719"/>
                  </a:cubicBezTo>
                  <a:cubicBezTo>
                    <a:pt x="40069" y="2651"/>
                    <a:pt x="40079" y="2603"/>
                    <a:pt x="40059" y="2583"/>
                  </a:cubicBezTo>
                  <a:cubicBezTo>
                    <a:pt x="39940" y="2460"/>
                    <a:pt x="39856" y="2416"/>
                    <a:pt x="39787" y="2416"/>
                  </a:cubicBezTo>
                  <a:cubicBezTo>
                    <a:pt x="39688" y="2416"/>
                    <a:pt x="39622" y="2508"/>
                    <a:pt x="39532" y="2586"/>
                  </a:cubicBezTo>
                  <a:cubicBezTo>
                    <a:pt x="39609" y="2434"/>
                    <a:pt x="39636" y="2279"/>
                    <a:pt x="39555" y="2153"/>
                  </a:cubicBezTo>
                  <a:cubicBezTo>
                    <a:pt x="39897" y="2138"/>
                    <a:pt x="40082" y="2118"/>
                    <a:pt x="40084" y="2084"/>
                  </a:cubicBezTo>
                  <a:cubicBezTo>
                    <a:pt x="40102" y="1668"/>
                    <a:pt x="39491" y="1705"/>
                    <a:pt x="38807" y="1660"/>
                  </a:cubicBezTo>
                  <a:cubicBezTo>
                    <a:pt x="39436" y="1627"/>
                    <a:pt x="39919" y="1537"/>
                    <a:pt x="39926" y="1354"/>
                  </a:cubicBezTo>
                  <a:cubicBezTo>
                    <a:pt x="39928" y="1323"/>
                    <a:pt x="39628" y="1311"/>
                    <a:pt x="39139" y="1311"/>
                  </a:cubicBezTo>
                  <a:cubicBezTo>
                    <a:pt x="37753" y="1311"/>
                    <a:pt x="34844" y="1404"/>
                    <a:pt x="32930" y="1404"/>
                  </a:cubicBezTo>
                  <a:cubicBezTo>
                    <a:pt x="32457" y="1404"/>
                    <a:pt x="32045" y="1398"/>
                    <a:pt x="31732" y="1384"/>
                  </a:cubicBezTo>
                  <a:cubicBezTo>
                    <a:pt x="27057" y="1171"/>
                    <a:pt x="23367" y="626"/>
                    <a:pt x="20428" y="455"/>
                  </a:cubicBezTo>
                  <a:cubicBezTo>
                    <a:pt x="15410" y="165"/>
                    <a:pt x="12617" y="0"/>
                    <a:pt x="1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5"/>
            <p:cNvSpPr/>
            <p:nvPr/>
          </p:nvSpPr>
          <p:spPr>
            <a:xfrm>
              <a:off x="1449650" y="3479425"/>
              <a:ext cx="774550" cy="44325"/>
            </a:xfrm>
            <a:custGeom>
              <a:avLst/>
              <a:gdLst/>
              <a:ahLst/>
              <a:cxnLst/>
              <a:rect l="l" t="t" r="r" b="b"/>
              <a:pathLst>
                <a:path w="30982" h="1773" extrusionOk="0">
                  <a:moveTo>
                    <a:pt x="2943" y="1"/>
                  </a:moveTo>
                  <a:cubicBezTo>
                    <a:pt x="259" y="1"/>
                    <a:pt x="17" y="199"/>
                    <a:pt x="8" y="749"/>
                  </a:cubicBezTo>
                  <a:cubicBezTo>
                    <a:pt x="0" y="1278"/>
                    <a:pt x="4677" y="1673"/>
                    <a:pt x="10355" y="1765"/>
                  </a:cubicBezTo>
                  <a:cubicBezTo>
                    <a:pt x="10666" y="1770"/>
                    <a:pt x="10981" y="1773"/>
                    <a:pt x="11298" y="1773"/>
                  </a:cubicBezTo>
                  <a:cubicBezTo>
                    <a:pt x="14365" y="1773"/>
                    <a:pt x="17677" y="1558"/>
                    <a:pt x="20691" y="1524"/>
                  </a:cubicBezTo>
                  <a:cubicBezTo>
                    <a:pt x="26379" y="1460"/>
                    <a:pt x="30973" y="1413"/>
                    <a:pt x="30976" y="1251"/>
                  </a:cubicBezTo>
                  <a:cubicBezTo>
                    <a:pt x="30981" y="835"/>
                    <a:pt x="30373" y="890"/>
                    <a:pt x="29688" y="865"/>
                  </a:cubicBezTo>
                  <a:cubicBezTo>
                    <a:pt x="30315" y="813"/>
                    <a:pt x="30794" y="708"/>
                    <a:pt x="30798" y="527"/>
                  </a:cubicBezTo>
                  <a:cubicBezTo>
                    <a:pt x="30798" y="507"/>
                    <a:pt x="30680" y="499"/>
                    <a:pt x="30470" y="499"/>
                  </a:cubicBezTo>
                  <a:cubicBezTo>
                    <a:pt x="29226" y="499"/>
                    <a:pt x="24764" y="796"/>
                    <a:pt x="22853" y="796"/>
                  </a:cubicBezTo>
                  <a:cubicBezTo>
                    <a:pt x="22769" y="796"/>
                    <a:pt x="22689" y="795"/>
                    <a:pt x="22615" y="794"/>
                  </a:cubicBezTo>
                  <a:cubicBezTo>
                    <a:pt x="17941" y="718"/>
                    <a:pt x="14240" y="279"/>
                    <a:pt x="11302" y="194"/>
                  </a:cubicBezTo>
                  <a:cubicBezTo>
                    <a:pt x="7221" y="77"/>
                    <a:pt x="4611" y="1"/>
                    <a:pt x="2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5"/>
            <p:cNvSpPr/>
            <p:nvPr/>
          </p:nvSpPr>
          <p:spPr>
            <a:xfrm>
              <a:off x="1628525" y="2839200"/>
              <a:ext cx="25150" cy="105325"/>
            </a:xfrm>
            <a:custGeom>
              <a:avLst/>
              <a:gdLst/>
              <a:ahLst/>
              <a:cxnLst/>
              <a:rect l="l" t="t" r="r" b="b"/>
              <a:pathLst>
                <a:path w="1006" h="4213" extrusionOk="0">
                  <a:moveTo>
                    <a:pt x="548" y="0"/>
                  </a:moveTo>
                  <a:cubicBezTo>
                    <a:pt x="291" y="0"/>
                    <a:pt x="90" y="617"/>
                    <a:pt x="34" y="1378"/>
                  </a:cubicBezTo>
                  <a:cubicBezTo>
                    <a:pt x="1" y="1830"/>
                    <a:pt x="123" y="2342"/>
                    <a:pt x="135" y="2797"/>
                  </a:cubicBezTo>
                  <a:cubicBezTo>
                    <a:pt x="156" y="3576"/>
                    <a:pt x="171" y="4204"/>
                    <a:pt x="252" y="4211"/>
                  </a:cubicBezTo>
                  <a:cubicBezTo>
                    <a:pt x="267" y="4213"/>
                    <a:pt x="282" y="4213"/>
                    <a:pt x="294" y="4213"/>
                  </a:cubicBezTo>
                  <a:cubicBezTo>
                    <a:pt x="457" y="4213"/>
                    <a:pt x="436" y="4135"/>
                    <a:pt x="446" y="4048"/>
                  </a:cubicBezTo>
                  <a:lnTo>
                    <a:pt x="446" y="4048"/>
                  </a:lnTo>
                  <a:cubicBezTo>
                    <a:pt x="471" y="4136"/>
                    <a:pt x="523" y="4204"/>
                    <a:pt x="613" y="4211"/>
                  </a:cubicBezTo>
                  <a:cubicBezTo>
                    <a:pt x="613" y="4211"/>
                    <a:pt x="613" y="4211"/>
                    <a:pt x="614" y="4211"/>
                  </a:cubicBezTo>
                  <a:cubicBezTo>
                    <a:pt x="683" y="4211"/>
                    <a:pt x="474" y="3360"/>
                    <a:pt x="495" y="3085"/>
                  </a:cubicBezTo>
                  <a:cubicBezTo>
                    <a:pt x="543" y="2451"/>
                    <a:pt x="769" y="1961"/>
                    <a:pt x="816" y="1561"/>
                  </a:cubicBezTo>
                  <a:cubicBezTo>
                    <a:pt x="988" y="116"/>
                    <a:pt x="1005" y="33"/>
                    <a:pt x="560" y="0"/>
                  </a:cubicBezTo>
                  <a:cubicBezTo>
                    <a:pt x="556" y="0"/>
                    <a:pt x="552"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5"/>
            <p:cNvSpPr/>
            <p:nvPr/>
          </p:nvSpPr>
          <p:spPr>
            <a:xfrm>
              <a:off x="1626450" y="3011075"/>
              <a:ext cx="24225" cy="97975"/>
            </a:xfrm>
            <a:custGeom>
              <a:avLst/>
              <a:gdLst/>
              <a:ahLst/>
              <a:cxnLst/>
              <a:rect l="l" t="t" r="r" b="b"/>
              <a:pathLst>
                <a:path w="969" h="3919" extrusionOk="0">
                  <a:moveTo>
                    <a:pt x="514" y="0"/>
                  </a:moveTo>
                  <a:cubicBezTo>
                    <a:pt x="255" y="0"/>
                    <a:pt x="66" y="577"/>
                    <a:pt x="25" y="1285"/>
                  </a:cubicBezTo>
                  <a:cubicBezTo>
                    <a:pt x="1" y="1705"/>
                    <a:pt x="132" y="2181"/>
                    <a:pt x="152" y="2603"/>
                  </a:cubicBezTo>
                  <a:cubicBezTo>
                    <a:pt x="189" y="3328"/>
                    <a:pt x="216" y="3912"/>
                    <a:pt x="296" y="3917"/>
                  </a:cubicBezTo>
                  <a:cubicBezTo>
                    <a:pt x="310" y="3918"/>
                    <a:pt x="323" y="3918"/>
                    <a:pt x="335" y="3918"/>
                  </a:cubicBezTo>
                  <a:cubicBezTo>
                    <a:pt x="500" y="3918"/>
                    <a:pt x="478" y="3844"/>
                    <a:pt x="488" y="3764"/>
                  </a:cubicBezTo>
                  <a:lnTo>
                    <a:pt x="488" y="3764"/>
                  </a:lnTo>
                  <a:cubicBezTo>
                    <a:pt x="514" y="3844"/>
                    <a:pt x="567" y="3909"/>
                    <a:pt x="658" y="3914"/>
                  </a:cubicBezTo>
                  <a:cubicBezTo>
                    <a:pt x="659" y="3914"/>
                    <a:pt x="659" y="3914"/>
                    <a:pt x="659" y="3914"/>
                  </a:cubicBezTo>
                  <a:cubicBezTo>
                    <a:pt x="728" y="3914"/>
                    <a:pt x="504" y="3126"/>
                    <a:pt x="519" y="2869"/>
                  </a:cubicBezTo>
                  <a:cubicBezTo>
                    <a:pt x="552" y="2277"/>
                    <a:pt x="769" y="1819"/>
                    <a:pt x="809" y="1449"/>
                  </a:cubicBezTo>
                  <a:cubicBezTo>
                    <a:pt x="954" y="105"/>
                    <a:pt x="969" y="27"/>
                    <a:pt x="524" y="1"/>
                  </a:cubicBezTo>
                  <a:cubicBezTo>
                    <a:pt x="521" y="0"/>
                    <a:pt x="517" y="0"/>
                    <a:pt x="5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5"/>
            <p:cNvSpPr/>
            <p:nvPr/>
          </p:nvSpPr>
          <p:spPr>
            <a:xfrm>
              <a:off x="1625325" y="3136575"/>
              <a:ext cx="25800" cy="85525"/>
            </a:xfrm>
            <a:custGeom>
              <a:avLst/>
              <a:gdLst/>
              <a:ahLst/>
              <a:cxnLst/>
              <a:rect l="l" t="t" r="r" b="b"/>
              <a:pathLst>
                <a:path w="1032" h="3421" extrusionOk="0">
                  <a:moveTo>
                    <a:pt x="567" y="0"/>
                  </a:moveTo>
                  <a:cubicBezTo>
                    <a:pt x="314" y="0"/>
                    <a:pt x="109" y="486"/>
                    <a:pt x="42" y="1094"/>
                  </a:cubicBezTo>
                  <a:cubicBezTo>
                    <a:pt x="1" y="1459"/>
                    <a:pt x="116" y="1879"/>
                    <a:pt x="121" y="2250"/>
                  </a:cubicBezTo>
                  <a:cubicBezTo>
                    <a:pt x="130" y="2883"/>
                    <a:pt x="135" y="3393"/>
                    <a:pt x="216" y="3403"/>
                  </a:cubicBezTo>
                  <a:cubicBezTo>
                    <a:pt x="243" y="3406"/>
                    <a:pt x="266" y="3407"/>
                    <a:pt x="286" y="3407"/>
                  </a:cubicBezTo>
                  <a:cubicBezTo>
                    <a:pt x="418" y="3407"/>
                    <a:pt x="400" y="3346"/>
                    <a:pt x="413" y="3280"/>
                  </a:cubicBezTo>
                  <a:lnTo>
                    <a:pt x="413" y="3280"/>
                  </a:lnTo>
                  <a:cubicBezTo>
                    <a:pt x="436" y="3352"/>
                    <a:pt x="487" y="3410"/>
                    <a:pt x="578" y="3421"/>
                  </a:cubicBezTo>
                  <a:cubicBezTo>
                    <a:pt x="578" y="3421"/>
                    <a:pt x="579" y="3421"/>
                    <a:pt x="579" y="3421"/>
                  </a:cubicBezTo>
                  <a:cubicBezTo>
                    <a:pt x="646" y="3421"/>
                    <a:pt x="452" y="2722"/>
                    <a:pt x="477" y="2501"/>
                  </a:cubicBezTo>
                  <a:cubicBezTo>
                    <a:pt x="533" y="1988"/>
                    <a:pt x="766" y="1601"/>
                    <a:pt x="819" y="1281"/>
                  </a:cubicBezTo>
                  <a:cubicBezTo>
                    <a:pt x="1013" y="118"/>
                    <a:pt x="1031" y="50"/>
                    <a:pt x="588" y="2"/>
                  </a:cubicBezTo>
                  <a:cubicBezTo>
                    <a:pt x="581" y="1"/>
                    <a:pt x="574" y="0"/>
                    <a:pt x="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5"/>
            <p:cNvSpPr/>
            <p:nvPr/>
          </p:nvSpPr>
          <p:spPr>
            <a:xfrm>
              <a:off x="1626075" y="3267825"/>
              <a:ext cx="22850" cy="97950"/>
            </a:xfrm>
            <a:custGeom>
              <a:avLst/>
              <a:gdLst/>
              <a:ahLst/>
              <a:cxnLst/>
              <a:rect l="l" t="t" r="r" b="b"/>
              <a:pathLst>
                <a:path w="914" h="3918" extrusionOk="0">
                  <a:moveTo>
                    <a:pt x="463" y="0"/>
                  </a:moveTo>
                  <a:cubicBezTo>
                    <a:pt x="202" y="0"/>
                    <a:pt x="29" y="586"/>
                    <a:pt x="12" y="1299"/>
                  </a:cubicBezTo>
                  <a:cubicBezTo>
                    <a:pt x="1" y="1720"/>
                    <a:pt x="148" y="2190"/>
                    <a:pt x="184" y="2612"/>
                  </a:cubicBezTo>
                  <a:cubicBezTo>
                    <a:pt x="244" y="3333"/>
                    <a:pt x="290" y="3916"/>
                    <a:pt x="370" y="3917"/>
                  </a:cubicBezTo>
                  <a:cubicBezTo>
                    <a:pt x="377" y="3917"/>
                    <a:pt x="384" y="3917"/>
                    <a:pt x="390" y="3917"/>
                  </a:cubicBezTo>
                  <a:cubicBezTo>
                    <a:pt x="578" y="3917"/>
                    <a:pt x="549" y="3841"/>
                    <a:pt x="556" y="3758"/>
                  </a:cubicBezTo>
                  <a:lnTo>
                    <a:pt x="556" y="3758"/>
                  </a:lnTo>
                  <a:cubicBezTo>
                    <a:pt x="586" y="3839"/>
                    <a:pt x="640" y="3901"/>
                    <a:pt x="731" y="3902"/>
                  </a:cubicBezTo>
                  <a:cubicBezTo>
                    <a:pt x="731" y="3902"/>
                    <a:pt x="731" y="3902"/>
                    <a:pt x="732" y="3902"/>
                  </a:cubicBezTo>
                  <a:cubicBezTo>
                    <a:pt x="802" y="3902"/>
                    <a:pt x="550" y="3119"/>
                    <a:pt x="556" y="2863"/>
                  </a:cubicBezTo>
                  <a:cubicBezTo>
                    <a:pt x="571" y="2272"/>
                    <a:pt x="773" y="1807"/>
                    <a:pt x="800" y="1436"/>
                  </a:cubicBezTo>
                  <a:cubicBezTo>
                    <a:pt x="900" y="89"/>
                    <a:pt x="914" y="10"/>
                    <a:pt x="468" y="0"/>
                  </a:cubicBezTo>
                  <a:cubicBezTo>
                    <a:pt x="467" y="0"/>
                    <a:pt x="465"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5"/>
            <p:cNvSpPr/>
            <p:nvPr/>
          </p:nvSpPr>
          <p:spPr>
            <a:xfrm>
              <a:off x="1489050" y="3419000"/>
              <a:ext cx="72650" cy="46575"/>
            </a:xfrm>
            <a:custGeom>
              <a:avLst/>
              <a:gdLst/>
              <a:ahLst/>
              <a:cxnLst/>
              <a:rect l="l" t="t" r="r" b="b"/>
              <a:pathLst>
                <a:path w="2906" h="1863" extrusionOk="0">
                  <a:moveTo>
                    <a:pt x="2676" y="0"/>
                  </a:moveTo>
                  <a:cubicBezTo>
                    <a:pt x="2607" y="0"/>
                    <a:pt x="2240" y="466"/>
                    <a:pt x="2077" y="553"/>
                  </a:cubicBezTo>
                  <a:cubicBezTo>
                    <a:pt x="1675" y="766"/>
                    <a:pt x="1268" y="766"/>
                    <a:pt x="1007" y="883"/>
                  </a:cubicBezTo>
                  <a:cubicBezTo>
                    <a:pt x="59" y="1308"/>
                    <a:pt x="0" y="1326"/>
                    <a:pt x="208" y="1721"/>
                  </a:cubicBezTo>
                  <a:cubicBezTo>
                    <a:pt x="260" y="1818"/>
                    <a:pt x="373" y="1863"/>
                    <a:pt x="523" y="1863"/>
                  </a:cubicBezTo>
                  <a:cubicBezTo>
                    <a:pt x="732" y="1863"/>
                    <a:pt x="1012" y="1776"/>
                    <a:pt x="1297" y="1627"/>
                  </a:cubicBezTo>
                  <a:cubicBezTo>
                    <a:pt x="1582" y="1476"/>
                    <a:pt x="1824" y="1169"/>
                    <a:pt x="2088" y="977"/>
                  </a:cubicBezTo>
                  <a:cubicBezTo>
                    <a:pt x="2541" y="650"/>
                    <a:pt x="2906" y="389"/>
                    <a:pt x="2868" y="316"/>
                  </a:cubicBezTo>
                  <a:cubicBezTo>
                    <a:pt x="2813" y="212"/>
                    <a:pt x="2778" y="184"/>
                    <a:pt x="2746" y="184"/>
                  </a:cubicBezTo>
                  <a:cubicBezTo>
                    <a:pt x="2722" y="184"/>
                    <a:pt x="2700" y="202"/>
                    <a:pt x="2673" y="213"/>
                  </a:cubicBezTo>
                  <a:cubicBezTo>
                    <a:pt x="2711" y="158"/>
                    <a:pt x="2726" y="86"/>
                    <a:pt x="2685" y="6"/>
                  </a:cubicBezTo>
                  <a:cubicBezTo>
                    <a:pt x="2683" y="2"/>
                    <a:pt x="2680" y="0"/>
                    <a:pt x="2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5"/>
            <p:cNvSpPr/>
            <p:nvPr/>
          </p:nvSpPr>
          <p:spPr>
            <a:xfrm>
              <a:off x="1598725" y="3376825"/>
              <a:ext cx="41800" cy="29450"/>
            </a:xfrm>
            <a:custGeom>
              <a:avLst/>
              <a:gdLst/>
              <a:ahLst/>
              <a:cxnLst/>
              <a:rect l="l" t="t" r="r" b="b"/>
              <a:pathLst>
                <a:path w="1672" h="1178" extrusionOk="0">
                  <a:moveTo>
                    <a:pt x="1490" y="0"/>
                  </a:moveTo>
                  <a:cubicBezTo>
                    <a:pt x="1443" y="0"/>
                    <a:pt x="1274" y="314"/>
                    <a:pt x="1183" y="349"/>
                  </a:cubicBezTo>
                  <a:cubicBezTo>
                    <a:pt x="1113" y="377"/>
                    <a:pt x="1041" y="385"/>
                    <a:pt x="970" y="385"/>
                  </a:cubicBezTo>
                  <a:cubicBezTo>
                    <a:pt x="855" y="385"/>
                    <a:pt x="744" y="363"/>
                    <a:pt x="653" y="363"/>
                  </a:cubicBezTo>
                  <a:cubicBezTo>
                    <a:pt x="622" y="363"/>
                    <a:pt x="593" y="365"/>
                    <a:pt x="567" y="372"/>
                  </a:cubicBezTo>
                  <a:cubicBezTo>
                    <a:pt x="34" y="513"/>
                    <a:pt x="0" y="515"/>
                    <a:pt x="165" y="929"/>
                  </a:cubicBezTo>
                  <a:cubicBezTo>
                    <a:pt x="231" y="1097"/>
                    <a:pt x="384" y="1178"/>
                    <a:pt x="561" y="1178"/>
                  </a:cubicBezTo>
                  <a:cubicBezTo>
                    <a:pt x="643" y="1178"/>
                    <a:pt x="730" y="1160"/>
                    <a:pt x="816" y="1126"/>
                  </a:cubicBezTo>
                  <a:cubicBezTo>
                    <a:pt x="974" y="1063"/>
                    <a:pt x="1091" y="846"/>
                    <a:pt x="1233" y="740"/>
                  </a:cubicBezTo>
                  <a:cubicBezTo>
                    <a:pt x="1476" y="558"/>
                    <a:pt x="1672" y="415"/>
                    <a:pt x="1643" y="340"/>
                  </a:cubicBezTo>
                  <a:cubicBezTo>
                    <a:pt x="1591" y="211"/>
                    <a:pt x="1566" y="186"/>
                    <a:pt x="1546" y="186"/>
                  </a:cubicBezTo>
                  <a:cubicBezTo>
                    <a:pt x="1535" y="186"/>
                    <a:pt x="1526" y="193"/>
                    <a:pt x="1514" y="195"/>
                  </a:cubicBezTo>
                  <a:cubicBezTo>
                    <a:pt x="1532" y="154"/>
                    <a:pt x="1534" y="93"/>
                    <a:pt x="1500" y="8"/>
                  </a:cubicBezTo>
                  <a:cubicBezTo>
                    <a:pt x="1498" y="3"/>
                    <a:pt x="1494" y="0"/>
                    <a:pt x="1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5"/>
            <p:cNvSpPr/>
            <p:nvPr/>
          </p:nvSpPr>
          <p:spPr>
            <a:xfrm>
              <a:off x="1686225" y="3368800"/>
              <a:ext cx="122100" cy="20625"/>
            </a:xfrm>
            <a:custGeom>
              <a:avLst/>
              <a:gdLst/>
              <a:ahLst/>
              <a:cxnLst/>
              <a:rect l="l" t="t" r="r" b="b"/>
              <a:pathLst>
                <a:path w="4884" h="825" extrusionOk="0">
                  <a:moveTo>
                    <a:pt x="4814" y="1"/>
                  </a:moveTo>
                  <a:cubicBezTo>
                    <a:pt x="4639" y="1"/>
                    <a:pt x="3845" y="221"/>
                    <a:pt x="3562" y="223"/>
                  </a:cubicBezTo>
                  <a:cubicBezTo>
                    <a:pt x="3550" y="223"/>
                    <a:pt x="3537" y="223"/>
                    <a:pt x="3525" y="223"/>
                  </a:cubicBezTo>
                  <a:cubicBezTo>
                    <a:pt x="2806" y="223"/>
                    <a:pt x="2233" y="44"/>
                    <a:pt x="1778" y="29"/>
                  </a:cubicBezTo>
                  <a:cubicBezTo>
                    <a:pt x="1327" y="15"/>
                    <a:pt x="990" y="4"/>
                    <a:pt x="738" y="4"/>
                  </a:cubicBezTo>
                  <a:cubicBezTo>
                    <a:pt x="53" y="4"/>
                    <a:pt x="1" y="87"/>
                    <a:pt x="3" y="414"/>
                  </a:cubicBezTo>
                  <a:cubicBezTo>
                    <a:pt x="7" y="673"/>
                    <a:pt x="715" y="825"/>
                    <a:pt x="1585" y="825"/>
                  </a:cubicBezTo>
                  <a:cubicBezTo>
                    <a:pt x="1603" y="825"/>
                    <a:pt x="1621" y="825"/>
                    <a:pt x="1639" y="824"/>
                  </a:cubicBezTo>
                  <a:cubicBezTo>
                    <a:pt x="2163" y="820"/>
                    <a:pt x="2742" y="657"/>
                    <a:pt x="3266" y="607"/>
                  </a:cubicBezTo>
                  <a:cubicBezTo>
                    <a:pt x="4161" y="521"/>
                    <a:pt x="4884" y="455"/>
                    <a:pt x="4883" y="373"/>
                  </a:cubicBezTo>
                  <a:cubicBezTo>
                    <a:pt x="4880" y="164"/>
                    <a:pt x="4786" y="197"/>
                    <a:pt x="4676" y="192"/>
                  </a:cubicBezTo>
                  <a:cubicBezTo>
                    <a:pt x="4775" y="159"/>
                    <a:pt x="4850" y="104"/>
                    <a:pt x="4848" y="12"/>
                  </a:cubicBezTo>
                  <a:cubicBezTo>
                    <a:pt x="4848" y="4"/>
                    <a:pt x="4836" y="1"/>
                    <a:pt x="4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5"/>
            <p:cNvSpPr/>
            <p:nvPr/>
          </p:nvSpPr>
          <p:spPr>
            <a:xfrm>
              <a:off x="1860000" y="3371500"/>
              <a:ext cx="83250" cy="20750"/>
            </a:xfrm>
            <a:custGeom>
              <a:avLst/>
              <a:gdLst/>
              <a:ahLst/>
              <a:cxnLst/>
              <a:rect l="l" t="t" r="r" b="b"/>
              <a:pathLst>
                <a:path w="3330" h="830" extrusionOk="0">
                  <a:moveTo>
                    <a:pt x="451" y="1"/>
                  </a:moveTo>
                  <a:cubicBezTo>
                    <a:pt x="36" y="1"/>
                    <a:pt x="2" y="88"/>
                    <a:pt x="2" y="401"/>
                  </a:cubicBezTo>
                  <a:cubicBezTo>
                    <a:pt x="1" y="666"/>
                    <a:pt x="502" y="827"/>
                    <a:pt x="1112" y="829"/>
                  </a:cubicBezTo>
                  <a:cubicBezTo>
                    <a:pt x="1114" y="829"/>
                    <a:pt x="1115" y="829"/>
                    <a:pt x="1116" y="829"/>
                  </a:cubicBezTo>
                  <a:cubicBezTo>
                    <a:pt x="1472" y="829"/>
                    <a:pt x="1867" y="673"/>
                    <a:pt x="2223" y="629"/>
                  </a:cubicBezTo>
                  <a:cubicBezTo>
                    <a:pt x="2833" y="554"/>
                    <a:pt x="3326" y="495"/>
                    <a:pt x="3327" y="413"/>
                  </a:cubicBezTo>
                  <a:cubicBezTo>
                    <a:pt x="3330" y="204"/>
                    <a:pt x="3263" y="236"/>
                    <a:pt x="3190" y="231"/>
                  </a:cubicBezTo>
                  <a:cubicBezTo>
                    <a:pt x="3255" y="199"/>
                    <a:pt x="3306" y="143"/>
                    <a:pt x="3308" y="51"/>
                  </a:cubicBezTo>
                  <a:cubicBezTo>
                    <a:pt x="3308" y="43"/>
                    <a:pt x="3299" y="40"/>
                    <a:pt x="3283" y="40"/>
                  </a:cubicBezTo>
                  <a:cubicBezTo>
                    <a:pt x="3160" y="40"/>
                    <a:pt x="2622" y="249"/>
                    <a:pt x="2429" y="249"/>
                  </a:cubicBezTo>
                  <a:cubicBezTo>
                    <a:pt x="1928" y="248"/>
                    <a:pt x="1530" y="56"/>
                    <a:pt x="1214" y="38"/>
                  </a:cubicBezTo>
                  <a:cubicBezTo>
                    <a:pt x="873" y="17"/>
                    <a:pt x="627"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5"/>
            <p:cNvSpPr/>
            <p:nvPr/>
          </p:nvSpPr>
          <p:spPr>
            <a:xfrm>
              <a:off x="2020600" y="3374325"/>
              <a:ext cx="81475" cy="20750"/>
            </a:xfrm>
            <a:custGeom>
              <a:avLst/>
              <a:gdLst/>
              <a:ahLst/>
              <a:cxnLst/>
              <a:rect l="l" t="t" r="r" b="b"/>
              <a:pathLst>
                <a:path w="3259" h="830" extrusionOk="0">
                  <a:moveTo>
                    <a:pt x="3210" y="0"/>
                  </a:moveTo>
                  <a:cubicBezTo>
                    <a:pt x="3092" y="0"/>
                    <a:pt x="2567" y="221"/>
                    <a:pt x="2377" y="225"/>
                  </a:cubicBezTo>
                  <a:cubicBezTo>
                    <a:pt x="2368" y="225"/>
                    <a:pt x="2360" y="225"/>
                    <a:pt x="2352" y="225"/>
                  </a:cubicBezTo>
                  <a:cubicBezTo>
                    <a:pt x="1872" y="225"/>
                    <a:pt x="1488" y="47"/>
                    <a:pt x="1184" y="34"/>
                  </a:cubicBezTo>
                  <a:cubicBezTo>
                    <a:pt x="891" y="21"/>
                    <a:pt x="670" y="11"/>
                    <a:pt x="503" y="11"/>
                  </a:cubicBezTo>
                  <a:cubicBezTo>
                    <a:pt x="35" y="11"/>
                    <a:pt x="0" y="92"/>
                    <a:pt x="6" y="421"/>
                  </a:cubicBezTo>
                  <a:cubicBezTo>
                    <a:pt x="10" y="679"/>
                    <a:pt x="480" y="829"/>
                    <a:pt x="1057" y="829"/>
                  </a:cubicBezTo>
                  <a:cubicBezTo>
                    <a:pt x="1071" y="829"/>
                    <a:pt x="1085" y="829"/>
                    <a:pt x="1099" y="829"/>
                  </a:cubicBezTo>
                  <a:cubicBezTo>
                    <a:pt x="1450" y="824"/>
                    <a:pt x="1833" y="659"/>
                    <a:pt x="2182" y="609"/>
                  </a:cubicBezTo>
                  <a:cubicBezTo>
                    <a:pt x="2778" y="522"/>
                    <a:pt x="3259" y="454"/>
                    <a:pt x="3258" y="374"/>
                  </a:cubicBezTo>
                  <a:cubicBezTo>
                    <a:pt x="3255" y="164"/>
                    <a:pt x="3192" y="197"/>
                    <a:pt x="3119" y="192"/>
                  </a:cubicBezTo>
                  <a:cubicBezTo>
                    <a:pt x="3185" y="161"/>
                    <a:pt x="3234" y="103"/>
                    <a:pt x="3233" y="12"/>
                  </a:cubicBezTo>
                  <a:cubicBezTo>
                    <a:pt x="3233" y="4"/>
                    <a:pt x="3224" y="0"/>
                    <a:pt x="3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5"/>
            <p:cNvSpPr/>
            <p:nvPr/>
          </p:nvSpPr>
          <p:spPr>
            <a:xfrm>
              <a:off x="2157425" y="3373075"/>
              <a:ext cx="53775" cy="20850"/>
            </a:xfrm>
            <a:custGeom>
              <a:avLst/>
              <a:gdLst/>
              <a:ahLst/>
              <a:cxnLst/>
              <a:rect l="l" t="t" r="r" b="b"/>
              <a:pathLst>
                <a:path w="2151" h="834" extrusionOk="0">
                  <a:moveTo>
                    <a:pt x="292" y="1"/>
                  </a:moveTo>
                  <a:cubicBezTo>
                    <a:pt x="31" y="1"/>
                    <a:pt x="9" y="90"/>
                    <a:pt x="5" y="400"/>
                  </a:cubicBezTo>
                  <a:cubicBezTo>
                    <a:pt x="1" y="664"/>
                    <a:pt x="323" y="829"/>
                    <a:pt x="716" y="834"/>
                  </a:cubicBezTo>
                  <a:cubicBezTo>
                    <a:pt x="718" y="834"/>
                    <a:pt x="719" y="834"/>
                    <a:pt x="721" y="834"/>
                  </a:cubicBezTo>
                  <a:cubicBezTo>
                    <a:pt x="950" y="834"/>
                    <a:pt x="1205" y="681"/>
                    <a:pt x="1434" y="638"/>
                  </a:cubicBezTo>
                  <a:cubicBezTo>
                    <a:pt x="1828" y="566"/>
                    <a:pt x="2146" y="509"/>
                    <a:pt x="2147" y="429"/>
                  </a:cubicBezTo>
                  <a:cubicBezTo>
                    <a:pt x="2150" y="219"/>
                    <a:pt x="2107" y="252"/>
                    <a:pt x="2060" y="245"/>
                  </a:cubicBezTo>
                  <a:cubicBezTo>
                    <a:pt x="2103" y="216"/>
                    <a:pt x="2137" y="159"/>
                    <a:pt x="2138" y="68"/>
                  </a:cubicBezTo>
                  <a:cubicBezTo>
                    <a:pt x="2139" y="60"/>
                    <a:pt x="2133" y="56"/>
                    <a:pt x="2122" y="56"/>
                  </a:cubicBezTo>
                  <a:cubicBezTo>
                    <a:pt x="2043" y="56"/>
                    <a:pt x="1697" y="260"/>
                    <a:pt x="1572" y="260"/>
                  </a:cubicBezTo>
                  <a:cubicBezTo>
                    <a:pt x="1571" y="260"/>
                    <a:pt x="1571" y="260"/>
                    <a:pt x="1570" y="260"/>
                  </a:cubicBezTo>
                  <a:cubicBezTo>
                    <a:pt x="1247" y="256"/>
                    <a:pt x="992" y="63"/>
                    <a:pt x="790" y="41"/>
                  </a:cubicBezTo>
                  <a:cubicBezTo>
                    <a:pt x="566" y="18"/>
                    <a:pt x="406" y="1"/>
                    <a:pt x="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5"/>
            <p:cNvSpPr/>
            <p:nvPr/>
          </p:nvSpPr>
          <p:spPr>
            <a:xfrm>
              <a:off x="2288625" y="3370900"/>
              <a:ext cx="72200" cy="20825"/>
            </a:xfrm>
            <a:custGeom>
              <a:avLst/>
              <a:gdLst/>
              <a:ahLst/>
              <a:cxnLst/>
              <a:rect l="l" t="t" r="r" b="b"/>
              <a:pathLst>
                <a:path w="2888" h="833" extrusionOk="0">
                  <a:moveTo>
                    <a:pt x="386" y="1"/>
                  </a:moveTo>
                  <a:cubicBezTo>
                    <a:pt x="35" y="1"/>
                    <a:pt x="6" y="90"/>
                    <a:pt x="3" y="400"/>
                  </a:cubicBezTo>
                  <a:cubicBezTo>
                    <a:pt x="0" y="664"/>
                    <a:pt x="433" y="827"/>
                    <a:pt x="963" y="833"/>
                  </a:cubicBezTo>
                  <a:cubicBezTo>
                    <a:pt x="966" y="833"/>
                    <a:pt x="969" y="833"/>
                    <a:pt x="972" y="833"/>
                  </a:cubicBezTo>
                  <a:cubicBezTo>
                    <a:pt x="1278" y="833"/>
                    <a:pt x="1620" y="681"/>
                    <a:pt x="1928" y="638"/>
                  </a:cubicBezTo>
                  <a:cubicBezTo>
                    <a:pt x="2457" y="566"/>
                    <a:pt x="2885" y="509"/>
                    <a:pt x="2886" y="429"/>
                  </a:cubicBezTo>
                  <a:cubicBezTo>
                    <a:pt x="2888" y="219"/>
                    <a:pt x="2831" y="252"/>
                    <a:pt x="2768" y="245"/>
                  </a:cubicBezTo>
                  <a:cubicBezTo>
                    <a:pt x="2825" y="215"/>
                    <a:pt x="2870" y="159"/>
                    <a:pt x="2871" y="68"/>
                  </a:cubicBezTo>
                  <a:cubicBezTo>
                    <a:pt x="2871" y="60"/>
                    <a:pt x="2863" y="56"/>
                    <a:pt x="2849" y="56"/>
                  </a:cubicBezTo>
                  <a:cubicBezTo>
                    <a:pt x="2743" y="56"/>
                    <a:pt x="2280" y="260"/>
                    <a:pt x="2110" y="260"/>
                  </a:cubicBezTo>
                  <a:cubicBezTo>
                    <a:pt x="2110" y="260"/>
                    <a:pt x="2109" y="260"/>
                    <a:pt x="2108" y="260"/>
                  </a:cubicBezTo>
                  <a:cubicBezTo>
                    <a:pt x="1673" y="256"/>
                    <a:pt x="1330" y="63"/>
                    <a:pt x="1056" y="41"/>
                  </a:cubicBezTo>
                  <a:cubicBezTo>
                    <a:pt x="754" y="18"/>
                    <a:pt x="539" y="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601"/>
        <p:cNvGrpSpPr/>
        <p:nvPr/>
      </p:nvGrpSpPr>
      <p:grpSpPr>
        <a:xfrm>
          <a:off x="0" y="0"/>
          <a:ext cx="0" cy="0"/>
          <a:chOff x="0" y="0"/>
          <a:chExt cx="0" cy="0"/>
        </a:xfrm>
      </p:grpSpPr>
      <p:pic>
        <p:nvPicPr>
          <p:cNvPr id="602" name="Google Shape;602;p26"/>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603" name="Google Shape;603;p26"/>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604" name="Google Shape;604;p26"/>
          <p:cNvSpPr txBox="1">
            <a:spLocks noGrp="1"/>
          </p:cNvSpPr>
          <p:nvPr>
            <p:ph type="title"/>
          </p:nvPr>
        </p:nvSpPr>
        <p:spPr>
          <a:xfrm>
            <a:off x="720000" y="539500"/>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605" name="Google Shape;605;p26"/>
          <p:cNvSpPr/>
          <p:nvPr/>
        </p:nvSpPr>
        <p:spPr>
          <a:xfrm rot="-5400000" flipH="1">
            <a:off x="7882200" y="0"/>
            <a:ext cx="1261800" cy="12618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6"/>
          <p:cNvSpPr/>
          <p:nvPr/>
        </p:nvSpPr>
        <p:spPr>
          <a:xfrm rot="5400000" flipH="1">
            <a:off x="-25" y="3420000"/>
            <a:ext cx="1723500" cy="1723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26"/>
          <p:cNvGrpSpPr/>
          <p:nvPr/>
        </p:nvGrpSpPr>
        <p:grpSpPr>
          <a:xfrm>
            <a:off x="3864709" y="4310096"/>
            <a:ext cx="620807" cy="221048"/>
            <a:chOff x="4297850" y="2554600"/>
            <a:chExt cx="397775" cy="141625"/>
          </a:xfrm>
        </p:grpSpPr>
        <p:sp>
          <p:nvSpPr>
            <p:cNvPr id="608" name="Google Shape;608;p26"/>
            <p:cNvSpPr/>
            <p:nvPr/>
          </p:nvSpPr>
          <p:spPr>
            <a:xfrm>
              <a:off x="4297850" y="2555200"/>
              <a:ext cx="69725" cy="124625"/>
            </a:xfrm>
            <a:custGeom>
              <a:avLst/>
              <a:gdLst/>
              <a:ahLst/>
              <a:cxnLst/>
              <a:rect l="l" t="t" r="r" b="b"/>
              <a:pathLst>
                <a:path w="2789" h="4985" extrusionOk="0">
                  <a:moveTo>
                    <a:pt x="2284" y="3746"/>
                  </a:moveTo>
                  <a:cubicBezTo>
                    <a:pt x="2284" y="3751"/>
                    <a:pt x="2284" y="3755"/>
                    <a:pt x="2286" y="3758"/>
                  </a:cubicBezTo>
                  <a:cubicBezTo>
                    <a:pt x="2275" y="3766"/>
                    <a:pt x="2266" y="3772"/>
                    <a:pt x="2257" y="3778"/>
                  </a:cubicBezTo>
                  <a:lnTo>
                    <a:pt x="2284" y="3746"/>
                  </a:lnTo>
                  <a:close/>
                  <a:moveTo>
                    <a:pt x="1615" y="2533"/>
                  </a:moveTo>
                  <a:cubicBezTo>
                    <a:pt x="1644" y="2536"/>
                    <a:pt x="1671" y="2538"/>
                    <a:pt x="1696" y="2542"/>
                  </a:cubicBezTo>
                  <a:cubicBezTo>
                    <a:pt x="1800" y="2558"/>
                    <a:pt x="1886" y="2591"/>
                    <a:pt x="1950" y="2625"/>
                  </a:cubicBezTo>
                  <a:cubicBezTo>
                    <a:pt x="2015" y="2659"/>
                    <a:pt x="2063" y="2692"/>
                    <a:pt x="2099" y="2720"/>
                  </a:cubicBezTo>
                  <a:cubicBezTo>
                    <a:pt x="2136" y="2748"/>
                    <a:pt x="2165" y="2772"/>
                    <a:pt x="2193" y="2788"/>
                  </a:cubicBezTo>
                  <a:lnTo>
                    <a:pt x="2201" y="2791"/>
                  </a:lnTo>
                  <a:cubicBezTo>
                    <a:pt x="2224" y="2974"/>
                    <a:pt x="2244" y="3155"/>
                    <a:pt x="2254" y="3328"/>
                  </a:cubicBezTo>
                  <a:cubicBezTo>
                    <a:pt x="2260" y="3413"/>
                    <a:pt x="2265" y="3498"/>
                    <a:pt x="2271" y="3580"/>
                  </a:cubicBezTo>
                  <a:cubicBezTo>
                    <a:pt x="2248" y="3599"/>
                    <a:pt x="2220" y="3624"/>
                    <a:pt x="2188" y="3655"/>
                  </a:cubicBezTo>
                  <a:cubicBezTo>
                    <a:pt x="2107" y="3731"/>
                    <a:pt x="1998" y="3836"/>
                    <a:pt x="1869" y="3932"/>
                  </a:cubicBezTo>
                  <a:cubicBezTo>
                    <a:pt x="1804" y="3980"/>
                    <a:pt x="1736" y="4026"/>
                    <a:pt x="1665" y="4064"/>
                  </a:cubicBezTo>
                  <a:cubicBezTo>
                    <a:pt x="1594" y="4103"/>
                    <a:pt x="1521" y="4136"/>
                    <a:pt x="1448" y="4161"/>
                  </a:cubicBezTo>
                  <a:cubicBezTo>
                    <a:pt x="1335" y="4200"/>
                    <a:pt x="1226" y="4216"/>
                    <a:pt x="1143" y="4216"/>
                  </a:cubicBezTo>
                  <a:cubicBezTo>
                    <a:pt x="1120" y="4216"/>
                    <a:pt x="1099" y="4215"/>
                    <a:pt x="1080" y="4212"/>
                  </a:cubicBezTo>
                  <a:cubicBezTo>
                    <a:pt x="1030" y="4206"/>
                    <a:pt x="980" y="4197"/>
                    <a:pt x="934" y="4182"/>
                  </a:cubicBezTo>
                  <a:cubicBezTo>
                    <a:pt x="921" y="4180"/>
                    <a:pt x="911" y="4176"/>
                    <a:pt x="899" y="4172"/>
                  </a:cubicBezTo>
                  <a:cubicBezTo>
                    <a:pt x="888" y="4168"/>
                    <a:pt x="876" y="4164"/>
                    <a:pt x="865" y="4160"/>
                  </a:cubicBezTo>
                  <a:cubicBezTo>
                    <a:pt x="844" y="4150"/>
                    <a:pt x="822" y="4143"/>
                    <a:pt x="802" y="4131"/>
                  </a:cubicBezTo>
                  <a:cubicBezTo>
                    <a:pt x="760" y="4110"/>
                    <a:pt x="723" y="4084"/>
                    <a:pt x="688" y="4056"/>
                  </a:cubicBezTo>
                  <a:cubicBezTo>
                    <a:pt x="671" y="4041"/>
                    <a:pt x="653" y="4027"/>
                    <a:pt x="638" y="4010"/>
                  </a:cubicBezTo>
                  <a:cubicBezTo>
                    <a:pt x="630" y="4003"/>
                    <a:pt x="622" y="3995"/>
                    <a:pt x="615" y="3988"/>
                  </a:cubicBezTo>
                  <a:cubicBezTo>
                    <a:pt x="609" y="3980"/>
                    <a:pt x="600" y="3972"/>
                    <a:pt x="594" y="3964"/>
                  </a:cubicBezTo>
                  <a:lnTo>
                    <a:pt x="573" y="3940"/>
                  </a:lnTo>
                  <a:cubicBezTo>
                    <a:pt x="567" y="3931"/>
                    <a:pt x="561" y="3923"/>
                    <a:pt x="555" y="3914"/>
                  </a:cubicBezTo>
                  <a:cubicBezTo>
                    <a:pt x="550" y="3906"/>
                    <a:pt x="544" y="3897"/>
                    <a:pt x="538" y="3889"/>
                  </a:cubicBezTo>
                  <a:lnTo>
                    <a:pt x="529" y="3875"/>
                  </a:lnTo>
                  <a:lnTo>
                    <a:pt x="523" y="3862"/>
                  </a:lnTo>
                  <a:cubicBezTo>
                    <a:pt x="517" y="3853"/>
                    <a:pt x="513" y="3844"/>
                    <a:pt x="508" y="3835"/>
                  </a:cubicBezTo>
                  <a:cubicBezTo>
                    <a:pt x="503" y="3826"/>
                    <a:pt x="500" y="3817"/>
                    <a:pt x="496" y="3809"/>
                  </a:cubicBezTo>
                  <a:cubicBezTo>
                    <a:pt x="486" y="3790"/>
                    <a:pt x="482" y="3772"/>
                    <a:pt x="475" y="3755"/>
                  </a:cubicBezTo>
                  <a:cubicBezTo>
                    <a:pt x="471" y="3746"/>
                    <a:pt x="470" y="3737"/>
                    <a:pt x="468" y="3728"/>
                  </a:cubicBezTo>
                  <a:cubicBezTo>
                    <a:pt x="465" y="3718"/>
                    <a:pt x="463" y="3710"/>
                    <a:pt x="460" y="3701"/>
                  </a:cubicBezTo>
                  <a:cubicBezTo>
                    <a:pt x="459" y="3691"/>
                    <a:pt x="458" y="3683"/>
                    <a:pt x="457" y="3674"/>
                  </a:cubicBezTo>
                  <a:lnTo>
                    <a:pt x="454" y="3660"/>
                  </a:lnTo>
                  <a:lnTo>
                    <a:pt x="453" y="3647"/>
                  </a:lnTo>
                  <a:cubicBezTo>
                    <a:pt x="452" y="3639"/>
                    <a:pt x="452" y="3629"/>
                    <a:pt x="450" y="3622"/>
                  </a:cubicBezTo>
                  <a:lnTo>
                    <a:pt x="450" y="3596"/>
                  </a:lnTo>
                  <a:lnTo>
                    <a:pt x="450" y="3572"/>
                  </a:lnTo>
                  <a:cubicBezTo>
                    <a:pt x="452" y="3564"/>
                    <a:pt x="452" y="3556"/>
                    <a:pt x="453" y="3546"/>
                  </a:cubicBezTo>
                  <a:cubicBezTo>
                    <a:pt x="469" y="3414"/>
                    <a:pt x="533" y="3293"/>
                    <a:pt x="611" y="3182"/>
                  </a:cubicBezTo>
                  <a:cubicBezTo>
                    <a:pt x="652" y="3127"/>
                    <a:pt x="694" y="3074"/>
                    <a:pt x="738" y="3024"/>
                  </a:cubicBezTo>
                  <a:cubicBezTo>
                    <a:pt x="743" y="3017"/>
                    <a:pt x="748" y="3011"/>
                    <a:pt x="754" y="3005"/>
                  </a:cubicBezTo>
                  <a:cubicBezTo>
                    <a:pt x="759" y="3000"/>
                    <a:pt x="764" y="2993"/>
                    <a:pt x="770" y="2988"/>
                  </a:cubicBezTo>
                  <a:cubicBezTo>
                    <a:pt x="781" y="2976"/>
                    <a:pt x="791" y="2963"/>
                    <a:pt x="802" y="2952"/>
                  </a:cubicBezTo>
                  <a:cubicBezTo>
                    <a:pt x="825" y="2930"/>
                    <a:pt x="845" y="2907"/>
                    <a:pt x="866" y="2886"/>
                  </a:cubicBezTo>
                  <a:cubicBezTo>
                    <a:pt x="944" y="2807"/>
                    <a:pt x="1023" y="2743"/>
                    <a:pt x="1102" y="2693"/>
                  </a:cubicBezTo>
                  <a:cubicBezTo>
                    <a:pt x="1179" y="2644"/>
                    <a:pt x="1255" y="2606"/>
                    <a:pt x="1328" y="2582"/>
                  </a:cubicBezTo>
                  <a:cubicBezTo>
                    <a:pt x="1400" y="2557"/>
                    <a:pt x="1469" y="2543"/>
                    <a:pt x="1531" y="2537"/>
                  </a:cubicBezTo>
                  <a:cubicBezTo>
                    <a:pt x="1559" y="2533"/>
                    <a:pt x="1588" y="2533"/>
                    <a:pt x="1615" y="2533"/>
                  </a:cubicBezTo>
                  <a:close/>
                  <a:moveTo>
                    <a:pt x="2440" y="0"/>
                  </a:moveTo>
                  <a:cubicBezTo>
                    <a:pt x="2236" y="0"/>
                    <a:pt x="2108" y="754"/>
                    <a:pt x="2104" y="1666"/>
                  </a:cubicBezTo>
                  <a:cubicBezTo>
                    <a:pt x="2104" y="1801"/>
                    <a:pt x="2112" y="1939"/>
                    <a:pt x="2123" y="2079"/>
                  </a:cubicBezTo>
                  <a:cubicBezTo>
                    <a:pt x="2052" y="2037"/>
                    <a:pt x="1973" y="2002"/>
                    <a:pt x="1886" y="1974"/>
                  </a:cubicBezTo>
                  <a:cubicBezTo>
                    <a:pt x="1781" y="1942"/>
                    <a:pt x="1664" y="1923"/>
                    <a:pt x="1541" y="1923"/>
                  </a:cubicBezTo>
                  <a:cubicBezTo>
                    <a:pt x="1509" y="1923"/>
                    <a:pt x="1478" y="1924"/>
                    <a:pt x="1445" y="1926"/>
                  </a:cubicBezTo>
                  <a:cubicBezTo>
                    <a:pt x="1291" y="1940"/>
                    <a:pt x="1134" y="1982"/>
                    <a:pt x="985" y="2049"/>
                  </a:cubicBezTo>
                  <a:cubicBezTo>
                    <a:pt x="836" y="2118"/>
                    <a:pt x="698" y="2209"/>
                    <a:pt x="572" y="2317"/>
                  </a:cubicBezTo>
                  <a:cubicBezTo>
                    <a:pt x="498" y="2381"/>
                    <a:pt x="432" y="2452"/>
                    <a:pt x="371" y="2527"/>
                  </a:cubicBezTo>
                  <a:cubicBezTo>
                    <a:pt x="356" y="2546"/>
                    <a:pt x="340" y="2565"/>
                    <a:pt x="326" y="2585"/>
                  </a:cubicBezTo>
                  <a:cubicBezTo>
                    <a:pt x="312" y="2605"/>
                    <a:pt x="298" y="2624"/>
                    <a:pt x="283" y="2644"/>
                  </a:cubicBezTo>
                  <a:cubicBezTo>
                    <a:pt x="256" y="2684"/>
                    <a:pt x="229" y="2726"/>
                    <a:pt x="206" y="2768"/>
                  </a:cubicBezTo>
                  <a:cubicBezTo>
                    <a:pt x="156" y="2854"/>
                    <a:pt x="111" y="2945"/>
                    <a:pt x="77" y="3044"/>
                  </a:cubicBezTo>
                  <a:cubicBezTo>
                    <a:pt x="60" y="3094"/>
                    <a:pt x="45" y="3145"/>
                    <a:pt x="31" y="3198"/>
                  </a:cubicBezTo>
                  <a:cubicBezTo>
                    <a:pt x="19" y="3252"/>
                    <a:pt x="9" y="3306"/>
                    <a:pt x="6" y="3363"/>
                  </a:cubicBezTo>
                  <a:cubicBezTo>
                    <a:pt x="2" y="3419"/>
                    <a:pt x="1" y="3476"/>
                    <a:pt x="6" y="3532"/>
                  </a:cubicBezTo>
                  <a:lnTo>
                    <a:pt x="7" y="3554"/>
                  </a:lnTo>
                  <a:lnTo>
                    <a:pt x="10" y="3575"/>
                  </a:lnTo>
                  <a:cubicBezTo>
                    <a:pt x="11" y="3590"/>
                    <a:pt x="14" y="3604"/>
                    <a:pt x="16" y="3618"/>
                  </a:cubicBezTo>
                  <a:cubicBezTo>
                    <a:pt x="21" y="3647"/>
                    <a:pt x="26" y="3675"/>
                    <a:pt x="34" y="3703"/>
                  </a:cubicBezTo>
                  <a:cubicBezTo>
                    <a:pt x="64" y="3814"/>
                    <a:pt x="113" y="3914"/>
                    <a:pt x="175" y="4002"/>
                  </a:cubicBezTo>
                  <a:cubicBezTo>
                    <a:pt x="236" y="4089"/>
                    <a:pt x="308" y="4164"/>
                    <a:pt x="386" y="4227"/>
                  </a:cubicBezTo>
                  <a:cubicBezTo>
                    <a:pt x="464" y="4290"/>
                    <a:pt x="547" y="4341"/>
                    <a:pt x="634" y="4383"/>
                  </a:cubicBezTo>
                  <a:lnTo>
                    <a:pt x="690" y="4407"/>
                  </a:lnTo>
                  <a:cubicBezTo>
                    <a:pt x="710" y="4415"/>
                    <a:pt x="730" y="4421"/>
                    <a:pt x="748" y="4428"/>
                  </a:cubicBezTo>
                  <a:cubicBezTo>
                    <a:pt x="768" y="4435"/>
                    <a:pt x="786" y="4440"/>
                    <a:pt x="806" y="4446"/>
                  </a:cubicBezTo>
                  <a:lnTo>
                    <a:pt x="834" y="4454"/>
                  </a:lnTo>
                  <a:lnTo>
                    <a:pt x="862" y="4461"/>
                  </a:lnTo>
                  <a:cubicBezTo>
                    <a:pt x="940" y="4478"/>
                    <a:pt x="1015" y="4487"/>
                    <a:pt x="1088" y="4489"/>
                  </a:cubicBezTo>
                  <a:cubicBezTo>
                    <a:pt x="1105" y="4489"/>
                    <a:pt x="1122" y="4490"/>
                    <a:pt x="1138" y="4490"/>
                  </a:cubicBezTo>
                  <a:cubicBezTo>
                    <a:pt x="1194" y="4490"/>
                    <a:pt x="1249" y="4486"/>
                    <a:pt x="1302" y="4480"/>
                  </a:cubicBezTo>
                  <a:cubicBezTo>
                    <a:pt x="1370" y="4471"/>
                    <a:pt x="1436" y="4458"/>
                    <a:pt x="1500" y="4442"/>
                  </a:cubicBezTo>
                  <a:cubicBezTo>
                    <a:pt x="1626" y="4410"/>
                    <a:pt x="1741" y="4364"/>
                    <a:pt x="1843" y="4313"/>
                  </a:cubicBezTo>
                  <a:cubicBezTo>
                    <a:pt x="1943" y="4262"/>
                    <a:pt x="2032" y="4207"/>
                    <a:pt x="2109" y="4153"/>
                  </a:cubicBezTo>
                  <a:cubicBezTo>
                    <a:pt x="2185" y="4101"/>
                    <a:pt x="2249" y="4050"/>
                    <a:pt x="2305" y="4003"/>
                  </a:cubicBezTo>
                  <a:cubicBezTo>
                    <a:pt x="2344" y="4582"/>
                    <a:pt x="2380" y="4985"/>
                    <a:pt x="2425" y="4985"/>
                  </a:cubicBezTo>
                  <a:cubicBezTo>
                    <a:pt x="2587" y="4985"/>
                    <a:pt x="2563" y="4888"/>
                    <a:pt x="2568" y="4776"/>
                  </a:cubicBezTo>
                  <a:lnTo>
                    <a:pt x="2568" y="4776"/>
                  </a:lnTo>
                  <a:cubicBezTo>
                    <a:pt x="2592" y="4877"/>
                    <a:pt x="2635" y="4954"/>
                    <a:pt x="2706" y="4955"/>
                  </a:cubicBezTo>
                  <a:cubicBezTo>
                    <a:pt x="2761" y="4955"/>
                    <a:pt x="2554" y="3965"/>
                    <a:pt x="2555" y="3638"/>
                  </a:cubicBezTo>
                  <a:cubicBezTo>
                    <a:pt x="2558" y="2886"/>
                    <a:pt x="2709" y="2290"/>
                    <a:pt x="2725" y="1816"/>
                  </a:cubicBezTo>
                  <a:cubicBezTo>
                    <a:pt x="2779" y="102"/>
                    <a:pt x="2788" y="1"/>
                    <a:pt x="2441" y="0"/>
                  </a:cubicBezTo>
                  <a:cubicBezTo>
                    <a:pt x="2441" y="0"/>
                    <a:pt x="2441" y="0"/>
                    <a:pt x="2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6"/>
            <p:cNvSpPr/>
            <p:nvPr/>
          </p:nvSpPr>
          <p:spPr>
            <a:xfrm>
              <a:off x="4384125" y="2602200"/>
              <a:ext cx="59700" cy="20975"/>
            </a:xfrm>
            <a:custGeom>
              <a:avLst/>
              <a:gdLst/>
              <a:ahLst/>
              <a:cxnLst/>
              <a:rect l="l" t="t" r="r" b="b"/>
              <a:pathLst>
                <a:path w="2388" h="839" extrusionOk="0">
                  <a:moveTo>
                    <a:pt x="2318" y="0"/>
                  </a:moveTo>
                  <a:cubicBezTo>
                    <a:pt x="2242" y="0"/>
                    <a:pt x="1854" y="220"/>
                    <a:pt x="1710" y="238"/>
                  </a:cubicBezTo>
                  <a:cubicBezTo>
                    <a:pt x="1651" y="245"/>
                    <a:pt x="1594" y="247"/>
                    <a:pt x="1538" y="247"/>
                  </a:cubicBezTo>
                  <a:cubicBezTo>
                    <a:pt x="1266" y="247"/>
                    <a:pt x="1032" y="180"/>
                    <a:pt x="844" y="180"/>
                  </a:cubicBezTo>
                  <a:cubicBezTo>
                    <a:pt x="831" y="180"/>
                    <a:pt x="818" y="180"/>
                    <a:pt x="806" y="181"/>
                  </a:cubicBezTo>
                  <a:cubicBezTo>
                    <a:pt x="314" y="208"/>
                    <a:pt x="94" y="218"/>
                    <a:pt x="3" y="292"/>
                  </a:cubicBezTo>
                  <a:lnTo>
                    <a:pt x="31" y="449"/>
                  </a:lnTo>
                  <a:cubicBezTo>
                    <a:pt x="22" y="443"/>
                    <a:pt x="11" y="437"/>
                    <a:pt x="0" y="431"/>
                  </a:cubicBezTo>
                  <a:lnTo>
                    <a:pt x="0" y="431"/>
                  </a:lnTo>
                  <a:lnTo>
                    <a:pt x="52" y="709"/>
                  </a:lnTo>
                  <a:cubicBezTo>
                    <a:pt x="61" y="716"/>
                    <a:pt x="72" y="722"/>
                    <a:pt x="83" y="728"/>
                  </a:cubicBezTo>
                  <a:lnTo>
                    <a:pt x="102" y="838"/>
                  </a:lnTo>
                  <a:cubicBezTo>
                    <a:pt x="126" y="813"/>
                    <a:pt x="137" y="787"/>
                    <a:pt x="140" y="754"/>
                  </a:cubicBezTo>
                  <a:cubicBezTo>
                    <a:pt x="245" y="796"/>
                    <a:pt x="389" y="817"/>
                    <a:pt x="552" y="817"/>
                  </a:cubicBezTo>
                  <a:cubicBezTo>
                    <a:pt x="633" y="817"/>
                    <a:pt x="718" y="812"/>
                    <a:pt x="806" y="802"/>
                  </a:cubicBezTo>
                  <a:cubicBezTo>
                    <a:pt x="1067" y="771"/>
                    <a:pt x="1340" y="615"/>
                    <a:pt x="1595" y="549"/>
                  </a:cubicBezTo>
                  <a:cubicBezTo>
                    <a:pt x="2034" y="436"/>
                    <a:pt x="2387" y="347"/>
                    <a:pt x="2380" y="286"/>
                  </a:cubicBezTo>
                  <a:cubicBezTo>
                    <a:pt x="2366" y="170"/>
                    <a:pt x="2339" y="152"/>
                    <a:pt x="2305" y="152"/>
                  </a:cubicBezTo>
                  <a:cubicBezTo>
                    <a:pt x="2292" y="152"/>
                    <a:pt x="2277" y="155"/>
                    <a:pt x="2261" y="156"/>
                  </a:cubicBezTo>
                  <a:cubicBezTo>
                    <a:pt x="2308" y="126"/>
                    <a:pt x="2340" y="78"/>
                    <a:pt x="2331" y="8"/>
                  </a:cubicBezTo>
                  <a:cubicBezTo>
                    <a:pt x="2331" y="3"/>
                    <a:pt x="2326" y="0"/>
                    <a:pt x="2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6"/>
            <p:cNvSpPr/>
            <p:nvPr/>
          </p:nvSpPr>
          <p:spPr>
            <a:xfrm>
              <a:off x="4371225" y="2619875"/>
              <a:ext cx="71800" cy="23425"/>
            </a:xfrm>
            <a:custGeom>
              <a:avLst/>
              <a:gdLst/>
              <a:ahLst/>
              <a:cxnLst/>
              <a:rect l="l" t="t" r="r" b="b"/>
              <a:pathLst>
                <a:path w="2872" h="937" extrusionOk="0">
                  <a:moveTo>
                    <a:pt x="2789" y="1"/>
                  </a:moveTo>
                  <a:cubicBezTo>
                    <a:pt x="2706" y="1"/>
                    <a:pt x="2252" y="252"/>
                    <a:pt x="2084" y="277"/>
                  </a:cubicBezTo>
                  <a:cubicBezTo>
                    <a:pt x="1967" y="296"/>
                    <a:pt x="1855" y="302"/>
                    <a:pt x="1749" y="302"/>
                  </a:cubicBezTo>
                  <a:cubicBezTo>
                    <a:pt x="1521" y="302"/>
                    <a:pt x="1318" y="273"/>
                    <a:pt x="1146" y="273"/>
                  </a:cubicBezTo>
                  <a:cubicBezTo>
                    <a:pt x="1107" y="273"/>
                    <a:pt x="1070" y="275"/>
                    <a:pt x="1034" y="278"/>
                  </a:cubicBezTo>
                  <a:cubicBezTo>
                    <a:pt x="60" y="380"/>
                    <a:pt x="0" y="380"/>
                    <a:pt x="54" y="723"/>
                  </a:cubicBezTo>
                  <a:cubicBezTo>
                    <a:pt x="77" y="866"/>
                    <a:pt x="305" y="936"/>
                    <a:pt x="618" y="936"/>
                  </a:cubicBezTo>
                  <a:cubicBezTo>
                    <a:pt x="749" y="936"/>
                    <a:pt x="894" y="924"/>
                    <a:pt x="1046" y="900"/>
                  </a:cubicBezTo>
                  <a:cubicBezTo>
                    <a:pt x="1346" y="853"/>
                    <a:pt x="1661" y="679"/>
                    <a:pt x="1957" y="595"/>
                  </a:cubicBezTo>
                  <a:cubicBezTo>
                    <a:pt x="2464" y="455"/>
                    <a:pt x="2872" y="342"/>
                    <a:pt x="2862" y="279"/>
                  </a:cubicBezTo>
                  <a:cubicBezTo>
                    <a:pt x="2846" y="174"/>
                    <a:pt x="2818" y="154"/>
                    <a:pt x="2781" y="154"/>
                  </a:cubicBezTo>
                  <a:cubicBezTo>
                    <a:pt x="2764" y="154"/>
                    <a:pt x="2744" y="159"/>
                    <a:pt x="2724" y="160"/>
                  </a:cubicBezTo>
                  <a:cubicBezTo>
                    <a:pt x="2777" y="128"/>
                    <a:pt x="2814" y="77"/>
                    <a:pt x="2802" y="8"/>
                  </a:cubicBezTo>
                  <a:cubicBezTo>
                    <a:pt x="2801" y="3"/>
                    <a:pt x="2797"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6"/>
            <p:cNvSpPr/>
            <p:nvPr/>
          </p:nvSpPr>
          <p:spPr>
            <a:xfrm>
              <a:off x="4445275" y="2564750"/>
              <a:ext cx="74625" cy="100225"/>
            </a:xfrm>
            <a:custGeom>
              <a:avLst/>
              <a:gdLst/>
              <a:ahLst/>
              <a:cxnLst/>
              <a:rect l="l" t="t" r="r" b="b"/>
              <a:pathLst>
                <a:path w="2985" h="4009" extrusionOk="0">
                  <a:moveTo>
                    <a:pt x="1345" y="0"/>
                  </a:moveTo>
                  <a:cubicBezTo>
                    <a:pt x="1290" y="0"/>
                    <a:pt x="1237" y="4"/>
                    <a:pt x="1185" y="13"/>
                  </a:cubicBezTo>
                  <a:cubicBezTo>
                    <a:pt x="1168" y="16"/>
                    <a:pt x="1151" y="19"/>
                    <a:pt x="1133" y="22"/>
                  </a:cubicBezTo>
                  <a:cubicBezTo>
                    <a:pt x="1115" y="27"/>
                    <a:pt x="1099" y="29"/>
                    <a:pt x="1083" y="34"/>
                  </a:cubicBezTo>
                  <a:cubicBezTo>
                    <a:pt x="1051" y="44"/>
                    <a:pt x="1019" y="53"/>
                    <a:pt x="990" y="64"/>
                  </a:cubicBezTo>
                  <a:cubicBezTo>
                    <a:pt x="959" y="76"/>
                    <a:pt x="930" y="88"/>
                    <a:pt x="904" y="100"/>
                  </a:cubicBezTo>
                  <a:cubicBezTo>
                    <a:pt x="877" y="114"/>
                    <a:pt x="851" y="129"/>
                    <a:pt x="825" y="142"/>
                  </a:cubicBezTo>
                  <a:cubicBezTo>
                    <a:pt x="726" y="200"/>
                    <a:pt x="647" y="265"/>
                    <a:pt x="582" y="333"/>
                  </a:cubicBezTo>
                  <a:cubicBezTo>
                    <a:pt x="519" y="399"/>
                    <a:pt x="470" y="467"/>
                    <a:pt x="433" y="531"/>
                  </a:cubicBezTo>
                  <a:cubicBezTo>
                    <a:pt x="360" y="660"/>
                    <a:pt x="330" y="774"/>
                    <a:pt x="320" y="862"/>
                  </a:cubicBezTo>
                  <a:cubicBezTo>
                    <a:pt x="319" y="886"/>
                    <a:pt x="319" y="907"/>
                    <a:pt x="319" y="926"/>
                  </a:cubicBezTo>
                  <a:cubicBezTo>
                    <a:pt x="319" y="935"/>
                    <a:pt x="319" y="944"/>
                    <a:pt x="320" y="954"/>
                  </a:cubicBezTo>
                  <a:cubicBezTo>
                    <a:pt x="320" y="963"/>
                    <a:pt x="322" y="972"/>
                    <a:pt x="323" y="979"/>
                  </a:cubicBezTo>
                  <a:cubicBezTo>
                    <a:pt x="329" y="1013"/>
                    <a:pt x="336" y="1040"/>
                    <a:pt x="346" y="1061"/>
                  </a:cubicBezTo>
                  <a:cubicBezTo>
                    <a:pt x="368" y="1106"/>
                    <a:pt x="395" y="1130"/>
                    <a:pt x="428" y="1142"/>
                  </a:cubicBezTo>
                  <a:cubicBezTo>
                    <a:pt x="454" y="1152"/>
                    <a:pt x="484" y="1155"/>
                    <a:pt x="519" y="1155"/>
                  </a:cubicBezTo>
                  <a:cubicBezTo>
                    <a:pt x="527" y="1155"/>
                    <a:pt x="535" y="1155"/>
                    <a:pt x="543" y="1155"/>
                  </a:cubicBezTo>
                  <a:cubicBezTo>
                    <a:pt x="596" y="1151"/>
                    <a:pt x="631" y="1064"/>
                    <a:pt x="707" y="951"/>
                  </a:cubicBezTo>
                  <a:cubicBezTo>
                    <a:pt x="745" y="895"/>
                    <a:pt x="793" y="830"/>
                    <a:pt x="860" y="771"/>
                  </a:cubicBezTo>
                  <a:cubicBezTo>
                    <a:pt x="867" y="765"/>
                    <a:pt x="877" y="756"/>
                    <a:pt x="884" y="748"/>
                  </a:cubicBezTo>
                  <a:cubicBezTo>
                    <a:pt x="889" y="744"/>
                    <a:pt x="893" y="740"/>
                    <a:pt x="897" y="738"/>
                  </a:cubicBezTo>
                  <a:cubicBezTo>
                    <a:pt x="900" y="733"/>
                    <a:pt x="906" y="731"/>
                    <a:pt x="910" y="727"/>
                  </a:cubicBezTo>
                  <a:cubicBezTo>
                    <a:pt x="920" y="721"/>
                    <a:pt x="929" y="712"/>
                    <a:pt x="938" y="705"/>
                  </a:cubicBezTo>
                  <a:cubicBezTo>
                    <a:pt x="948" y="699"/>
                    <a:pt x="958" y="692"/>
                    <a:pt x="968" y="685"/>
                  </a:cubicBezTo>
                  <a:cubicBezTo>
                    <a:pt x="986" y="672"/>
                    <a:pt x="1010" y="661"/>
                    <a:pt x="1031" y="649"/>
                  </a:cubicBezTo>
                  <a:lnTo>
                    <a:pt x="1039" y="645"/>
                  </a:lnTo>
                  <a:lnTo>
                    <a:pt x="1048" y="641"/>
                  </a:lnTo>
                  <a:cubicBezTo>
                    <a:pt x="1053" y="638"/>
                    <a:pt x="1058" y="636"/>
                    <a:pt x="1065" y="632"/>
                  </a:cubicBezTo>
                  <a:cubicBezTo>
                    <a:pt x="1075" y="627"/>
                    <a:pt x="1087" y="622"/>
                    <a:pt x="1099" y="618"/>
                  </a:cubicBezTo>
                  <a:cubicBezTo>
                    <a:pt x="1112" y="614"/>
                    <a:pt x="1124" y="610"/>
                    <a:pt x="1135" y="606"/>
                  </a:cubicBezTo>
                  <a:cubicBezTo>
                    <a:pt x="1146" y="602"/>
                    <a:pt x="1158" y="600"/>
                    <a:pt x="1171" y="597"/>
                  </a:cubicBezTo>
                  <a:cubicBezTo>
                    <a:pt x="1178" y="595"/>
                    <a:pt x="1183" y="593"/>
                    <a:pt x="1188" y="593"/>
                  </a:cubicBezTo>
                  <a:cubicBezTo>
                    <a:pt x="1195" y="592"/>
                    <a:pt x="1200" y="592"/>
                    <a:pt x="1207" y="589"/>
                  </a:cubicBezTo>
                  <a:cubicBezTo>
                    <a:pt x="1214" y="588"/>
                    <a:pt x="1219" y="588"/>
                    <a:pt x="1226" y="587"/>
                  </a:cubicBezTo>
                  <a:lnTo>
                    <a:pt x="1236" y="586"/>
                  </a:lnTo>
                  <a:lnTo>
                    <a:pt x="1244" y="586"/>
                  </a:lnTo>
                  <a:cubicBezTo>
                    <a:pt x="1257" y="586"/>
                    <a:pt x="1269" y="584"/>
                    <a:pt x="1282" y="583"/>
                  </a:cubicBezTo>
                  <a:cubicBezTo>
                    <a:pt x="1295" y="583"/>
                    <a:pt x="1307" y="584"/>
                    <a:pt x="1319" y="584"/>
                  </a:cubicBezTo>
                  <a:cubicBezTo>
                    <a:pt x="1332" y="584"/>
                    <a:pt x="1345" y="587"/>
                    <a:pt x="1357" y="588"/>
                  </a:cubicBezTo>
                  <a:cubicBezTo>
                    <a:pt x="1364" y="591"/>
                    <a:pt x="1370" y="591"/>
                    <a:pt x="1376" y="592"/>
                  </a:cubicBezTo>
                  <a:cubicBezTo>
                    <a:pt x="1383" y="593"/>
                    <a:pt x="1389" y="594"/>
                    <a:pt x="1395" y="595"/>
                  </a:cubicBezTo>
                  <a:cubicBezTo>
                    <a:pt x="1499" y="615"/>
                    <a:pt x="1607" y="674"/>
                    <a:pt x="1692" y="760"/>
                  </a:cubicBezTo>
                  <a:cubicBezTo>
                    <a:pt x="1733" y="803"/>
                    <a:pt x="1769" y="852"/>
                    <a:pt x="1795" y="904"/>
                  </a:cubicBezTo>
                  <a:cubicBezTo>
                    <a:pt x="1797" y="911"/>
                    <a:pt x="1801" y="917"/>
                    <a:pt x="1805" y="925"/>
                  </a:cubicBezTo>
                  <a:lnTo>
                    <a:pt x="1808" y="933"/>
                  </a:lnTo>
                  <a:cubicBezTo>
                    <a:pt x="1810" y="936"/>
                    <a:pt x="1811" y="941"/>
                    <a:pt x="1811" y="943"/>
                  </a:cubicBezTo>
                  <a:cubicBezTo>
                    <a:pt x="1813" y="949"/>
                    <a:pt x="1816" y="957"/>
                    <a:pt x="1818" y="963"/>
                  </a:cubicBezTo>
                  <a:lnTo>
                    <a:pt x="1822" y="973"/>
                  </a:lnTo>
                  <a:cubicBezTo>
                    <a:pt x="1823" y="975"/>
                    <a:pt x="1823" y="979"/>
                    <a:pt x="1824" y="982"/>
                  </a:cubicBezTo>
                  <a:lnTo>
                    <a:pt x="1829" y="1002"/>
                  </a:lnTo>
                  <a:cubicBezTo>
                    <a:pt x="1830" y="1008"/>
                    <a:pt x="1833" y="1016"/>
                    <a:pt x="1833" y="1023"/>
                  </a:cubicBezTo>
                  <a:lnTo>
                    <a:pt x="1835" y="1046"/>
                  </a:lnTo>
                  <a:lnTo>
                    <a:pt x="1837" y="1057"/>
                  </a:lnTo>
                  <a:lnTo>
                    <a:pt x="1837" y="1070"/>
                  </a:lnTo>
                  <a:cubicBezTo>
                    <a:pt x="1842" y="1131"/>
                    <a:pt x="1837" y="1199"/>
                    <a:pt x="1822" y="1271"/>
                  </a:cubicBezTo>
                  <a:cubicBezTo>
                    <a:pt x="1807" y="1344"/>
                    <a:pt x="1780" y="1421"/>
                    <a:pt x="1747" y="1500"/>
                  </a:cubicBezTo>
                  <a:cubicBezTo>
                    <a:pt x="1706" y="1593"/>
                    <a:pt x="1657" y="1688"/>
                    <a:pt x="1601" y="1787"/>
                  </a:cubicBezTo>
                  <a:cubicBezTo>
                    <a:pt x="1586" y="1813"/>
                    <a:pt x="1572" y="1838"/>
                    <a:pt x="1556" y="1862"/>
                  </a:cubicBezTo>
                  <a:cubicBezTo>
                    <a:pt x="1542" y="1888"/>
                    <a:pt x="1526" y="1914"/>
                    <a:pt x="1511" y="1940"/>
                  </a:cubicBezTo>
                  <a:lnTo>
                    <a:pt x="1488" y="1978"/>
                  </a:lnTo>
                  <a:lnTo>
                    <a:pt x="1463" y="2016"/>
                  </a:lnTo>
                  <a:cubicBezTo>
                    <a:pt x="1447" y="2042"/>
                    <a:pt x="1432" y="2067"/>
                    <a:pt x="1416" y="2092"/>
                  </a:cubicBezTo>
                  <a:cubicBezTo>
                    <a:pt x="1289" y="2298"/>
                    <a:pt x="1151" y="2501"/>
                    <a:pt x="1002" y="2698"/>
                  </a:cubicBezTo>
                  <a:cubicBezTo>
                    <a:pt x="967" y="2748"/>
                    <a:pt x="927" y="2796"/>
                    <a:pt x="890" y="2844"/>
                  </a:cubicBezTo>
                  <a:cubicBezTo>
                    <a:pt x="852" y="2893"/>
                    <a:pt x="812" y="2941"/>
                    <a:pt x="774" y="2988"/>
                  </a:cubicBezTo>
                  <a:cubicBezTo>
                    <a:pt x="694" y="3082"/>
                    <a:pt x="614" y="3176"/>
                    <a:pt x="529" y="3264"/>
                  </a:cubicBezTo>
                  <a:cubicBezTo>
                    <a:pt x="361" y="3445"/>
                    <a:pt x="185" y="3612"/>
                    <a:pt x="2" y="3763"/>
                  </a:cubicBezTo>
                  <a:lnTo>
                    <a:pt x="16" y="3778"/>
                  </a:lnTo>
                  <a:cubicBezTo>
                    <a:pt x="11" y="3783"/>
                    <a:pt x="6" y="3789"/>
                    <a:pt x="0" y="3793"/>
                  </a:cubicBezTo>
                  <a:lnTo>
                    <a:pt x="190" y="4009"/>
                  </a:lnTo>
                  <a:cubicBezTo>
                    <a:pt x="197" y="4004"/>
                    <a:pt x="202" y="3999"/>
                    <a:pt x="207" y="3996"/>
                  </a:cubicBezTo>
                  <a:lnTo>
                    <a:pt x="220" y="4009"/>
                  </a:lnTo>
                  <a:cubicBezTo>
                    <a:pt x="229" y="3999"/>
                    <a:pt x="238" y="3991"/>
                    <a:pt x="247" y="3981"/>
                  </a:cubicBezTo>
                  <a:cubicBezTo>
                    <a:pt x="267" y="3959"/>
                    <a:pt x="288" y="3939"/>
                    <a:pt x="312" y="3921"/>
                  </a:cubicBezTo>
                  <a:cubicBezTo>
                    <a:pt x="355" y="3888"/>
                    <a:pt x="398" y="3855"/>
                    <a:pt x="438" y="3825"/>
                  </a:cubicBezTo>
                  <a:cubicBezTo>
                    <a:pt x="522" y="3771"/>
                    <a:pt x="610" y="3729"/>
                    <a:pt x="702" y="3698"/>
                  </a:cubicBezTo>
                  <a:cubicBezTo>
                    <a:pt x="824" y="3658"/>
                    <a:pt x="949" y="3638"/>
                    <a:pt x="1071" y="3638"/>
                  </a:cubicBezTo>
                  <a:cubicBezTo>
                    <a:pt x="1118" y="3638"/>
                    <a:pt x="1164" y="3641"/>
                    <a:pt x="1209" y="3647"/>
                  </a:cubicBezTo>
                  <a:cubicBezTo>
                    <a:pt x="1372" y="3666"/>
                    <a:pt x="1531" y="3723"/>
                    <a:pt x="1681" y="3777"/>
                  </a:cubicBezTo>
                  <a:cubicBezTo>
                    <a:pt x="1832" y="3832"/>
                    <a:pt x="1977" y="3886"/>
                    <a:pt x="2116" y="3921"/>
                  </a:cubicBezTo>
                  <a:cubicBezTo>
                    <a:pt x="2186" y="3938"/>
                    <a:pt x="2254" y="3950"/>
                    <a:pt x="2318" y="3955"/>
                  </a:cubicBezTo>
                  <a:cubicBezTo>
                    <a:pt x="2362" y="3959"/>
                    <a:pt x="2405" y="3961"/>
                    <a:pt x="2446" y="3961"/>
                  </a:cubicBezTo>
                  <a:cubicBezTo>
                    <a:pt x="2465" y="3961"/>
                    <a:pt x="2484" y="3961"/>
                    <a:pt x="2503" y="3959"/>
                  </a:cubicBezTo>
                  <a:cubicBezTo>
                    <a:pt x="2618" y="3953"/>
                    <a:pt x="2716" y="3927"/>
                    <a:pt x="2790" y="3895"/>
                  </a:cubicBezTo>
                  <a:cubicBezTo>
                    <a:pt x="2864" y="3862"/>
                    <a:pt x="2913" y="3822"/>
                    <a:pt x="2945" y="3793"/>
                  </a:cubicBezTo>
                  <a:cubicBezTo>
                    <a:pt x="2973" y="3762"/>
                    <a:pt x="2984" y="3743"/>
                    <a:pt x="2979" y="3736"/>
                  </a:cubicBezTo>
                  <a:cubicBezTo>
                    <a:pt x="2952" y="3711"/>
                    <a:pt x="2925" y="3695"/>
                    <a:pt x="2901" y="3690"/>
                  </a:cubicBezTo>
                  <a:cubicBezTo>
                    <a:pt x="2893" y="3688"/>
                    <a:pt x="2887" y="3686"/>
                    <a:pt x="2881" y="3686"/>
                  </a:cubicBezTo>
                  <a:lnTo>
                    <a:pt x="2862" y="3686"/>
                  </a:lnTo>
                  <a:cubicBezTo>
                    <a:pt x="2849" y="3686"/>
                    <a:pt x="2837" y="3690"/>
                    <a:pt x="2823" y="3693"/>
                  </a:cubicBezTo>
                  <a:cubicBezTo>
                    <a:pt x="2810" y="3696"/>
                    <a:pt x="2795" y="3702"/>
                    <a:pt x="2780" y="3707"/>
                  </a:cubicBezTo>
                  <a:cubicBezTo>
                    <a:pt x="2773" y="3709"/>
                    <a:pt x="2764" y="3712"/>
                    <a:pt x="2758" y="3714"/>
                  </a:cubicBezTo>
                  <a:cubicBezTo>
                    <a:pt x="2749" y="3718"/>
                    <a:pt x="2742" y="3722"/>
                    <a:pt x="2733" y="3723"/>
                  </a:cubicBezTo>
                  <a:cubicBezTo>
                    <a:pt x="2716" y="3728"/>
                    <a:pt x="2699" y="3734"/>
                    <a:pt x="2679" y="3738"/>
                  </a:cubicBezTo>
                  <a:cubicBezTo>
                    <a:pt x="2671" y="3739"/>
                    <a:pt x="2661" y="3743"/>
                    <a:pt x="2650" y="3745"/>
                  </a:cubicBezTo>
                  <a:cubicBezTo>
                    <a:pt x="2640" y="3746"/>
                    <a:pt x="2630" y="3747"/>
                    <a:pt x="2619" y="3749"/>
                  </a:cubicBezTo>
                  <a:cubicBezTo>
                    <a:pt x="2693" y="3725"/>
                    <a:pt x="2747" y="3688"/>
                    <a:pt x="2771" y="3649"/>
                  </a:cubicBezTo>
                  <a:cubicBezTo>
                    <a:pt x="2776" y="3639"/>
                    <a:pt x="2781" y="3631"/>
                    <a:pt x="2786" y="3621"/>
                  </a:cubicBezTo>
                  <a:cubicBezTo>
                    <a:pt x="2789" y="3611"/>
                    <a:pt x="2790" y="3602"/>
                    <a:pt x="2790" y="3594"/>
                  </a:cubicBezTo>
                  <a:cubicBezTo>
                    <a:pt x="2790" y="3577"/>
                    <a:pt x="2785" y="3562"/>
                    <a:pt x="2774" y="3547"/>
                  </a:cubicBezTo>
                  <a:cubicBezTo>
                    <a:pt x="2773" y="3546"/>
                    <a:pt x="2772" y="3545"/>
                    <a:pt x="2769" y="3545"/>
                  </a:cubicBezTo>
                  <a:cubicBezTo>
                    <a:pt x="2767" y="3545"/>
                    <a:pt x="2764" y="3546"/>
                    <a:pt x="2760" y="3547"/>
                  </a:cubicBezTo>
                  <a:cubicBezTo>
                    <a:pt x="2753" y="3548"/>
                    <a:pt x="2746" y="3555"/>
                    <a:pt x="2733" y="3561"/>
                  </a:cubicBezTo>
                  <a:cubicBezTo>
                    <a:pt x="2710" y="3574"/>
                    <a:pt x="2677" y="3593"/>
                    <a:pt x="2620" y="3609"/>
                  </a:cubicBezTo>
                  <a:cubicBezTo>
                    <a:pt x="2571" y="3623"/>
                    <a:pt x="2505" y="3634"/>
                    <a:pt x="2425" y="3634"/>
                  </a:cubicBezTo>
                  <a:cubicBezTo>
                    <a:pt x="2414" y="3634"/>
                    <a:pt x="2404" y="3634"/>
                    <a:pt x="2394" y="3634"/>
                  </a:cubicBezTo>
                  <a:cubicBezTo>
                    <a:pt x="2346" y="3633"/>
                    <a:pt x="2297" y="3628"/>
                    <a:pt x="2244" y="3621"/>
                  </a:cubicBezTo>
                  <a:cubicBezTo>
                    <a:pt x="2231" y="3620"/>
                    <a:pt x="2217" y="3617"/>
                    <a:pt x="2206" y="3615"/>
                  </a:cubicBezTo>
                  <a:lnTo>
                    <a:pt x="2166" y="3606"/>
                  </a:lnTo>
                  <a:cubicBezTo>
                    <a:pt x="2137" y="3599"/>
                    <a:pt x="2108" y="3593"/>
                    <a:pt x="2078" y="3584"/>
                  </a:cubicBezTo>
                  <a:cubicBezTo>
                    <a:pt x="1960" y="3552"/>
                    <a:pt x="1830" y="3508"/>
                    <a:pt x="1694" y="3466"/>
                  </a:cubicBezTo>
                  <a:cubicBezTo>
                    <a:pt x="1559" y="3424"/>
                    <a:pt x="1414" y="3387"/>
                    <a:pt x="1271" y="3371"/>
                  </a:cubicBezTo>
                  <a:cubicBezTo>
                    <a:pt x="1220" y="3365"/>
                    <a:pt x="1170" y="3362"/>
                    <a:pt x="1121" y="3362"/>
                  </a:cubicBezTo>
                  <a:cubicBezTo>
                    <a:pt x="1080" y="3362"/>
                    <a:pt x="1040" y="3364"/>
                    <a:pt x="1001" y="3367"/>
                  </a:cubicBezTo>
                  <a:cubicBezTo>
                    <a:pt x="1136" y="3247"/>
                    <a:pt x="1261" y="3127"/>
                    <a:pt x="1379" y="3008"/>
                  </a:cubicBezTo>
                  <a:cubicBezTo>
                    <a:pt x="1544" y="2841"/>
                    <a:pt x="1693" y="2676"/>
                    <a:pt x="1825" y="2511"/>
                  </a:cubicBezTo>
                  <a:cubicBezTo>
                    <a:pt x="1860" y="2470"/>
                    <a:pt x="1892" y="2430"/>
                    <a:pt x="1922" y="2390"/>
                  </a:cubicBezTo>
                  <a:cubicBezTo>
                    <a:pt x="1953" y="2348"/>
                    <a:pt x="1984" y="2309"/>
                    <a:pt x="2012" y="2267"/>
                  </a:cubicBezTo>
                  <a:cubicBezTo>
                    <a:pt x="2027" y="2247"/>
                    <a:pt x="2041" y="2227"/>
                    <a:pt x="2055" y="2206"/>
                  </a:cubicBezTo>
                  <a:cubicBezTo>
                    <a:pt x="2070" y="2187"/>
                    <a:pt x="2084" y="2166"/>
                    <a:pt x="2097" y="2145"/>
                  </a:cubicBezTo>
                  <a:cubicBezTo>
                    <a:pt x="2125" y="2103"/>
                    <a:pt x="2151" y="2061"/>
                    <a:pt x="2177" y="2018"/>
                  </a:cubicBezTo>
                  <a:cubicBezTo>
                    <a:pt x="2286" y="1833"/>
                    <a:pt x="2380" y="1639"/>
                    <a:pt x="2430" y="1426"/>
                  </a:cubicBezTo>
                  <a:cubicBezTo>
                    <a:pt x="2456" y="1320"/>
                    <a:pt x="2468" y="1210"/>
                    <a:pt x="2467" y="1100"/>
                  </a:cubicBezTo>
                  <a:cubicBezTo>
                    <a:pt x="2467" y="1087"/>
                    <a:pt x="2467" y="1073"/>
                    <a:pt x="2466" y="1059"/>
                  </a:cubicBezTo>
                  <a:cubicBezTo>
                    <a:pt x="2463" y="1045"/>
                    <a:pt x="2462" y="1032"/>
                    <a:pt x="2461" y="1017"/>
                  </a:cubicBezTo>
                  <a:lnTo>
                    <a:pt x="2457" y="976"/>
                  </a:lnTo>
                  <a:cubicBezTo>
                    <a:pt x="2456" y="963"/>
                    <a:pt x="2453" y="949"/>
                    <a:pt x="2450" y="936"/>
                  </a:cubicBezTo>
                  <a:cubicBezTo>
                    <a:pt x="2447" y="922"/>
                    <a:pt x="2446" y="910"/>
                    <a:pt x="2444" y="896"/>
                  </a:cubicBezTo>
                  <a:lnTo>
                    <a:pt x="2440" y="876"/>
                  </a:lnTo>
                  <a:lnTo>
                    <a:pt x="2434" y="856"/>
                  </a:lnTo>
                  <a:cubicBezTo>
                    <a:pt x="2428" y="829"/>
                    <a:pt x="2419" y="802"/>
                    <a:pt x="2413" y="775"/>
                  </a:cubicBezTo>
                  <a:cubicBezTo>
                    <a:pt x="2377" y="672"/>
                    <a:pt x="2329" y="578"/>
                    <a:pt x="2273" y="496"/>
                  </a:cubicBezTo>
                  <a:cubicBezTo>
                    <a:pt x="2243" y="457"/>
                    <a:pt x="2215" y="417"/>
                    <a:pt x="2182" y="383"/>
                  </a:cubicBezTo>
                  <a:cubicBezTo>
                    <a:pt x="2173" y="374"/>
                    <a:pt x="2166" y="366"/>
                    <a:pt x="2157" y="357"/>
                  </a:cubicBezTo>
                  <a:cubicBezTo>
                    <a:pt x="2150" y="350"/>
                    <a:pt x="2141" y="340"/>
                    <a:pt x="2134" y="332"/>
                  </a:cubicBezTo>
                  <a:cubicBezTo>
                    <a:pt x="2116" y="316"/>
                    <a:pt x="2100" y="302"/>
                    <a:pt x="2082" y="285"/>
                  </a:cubicBezTo>
                  <a:lnTo>
                    <a:pt x="2070" y="273"/>
                  </a:lnTo>
                  <a:lnTo>
                    <a:pt x="2057" y="262"/>
                  </a:lnTo>
                  <a:cubicBezTo>
                    <a:pt x="2048" y="255"/>
                    <a:pt x="2039" y="249"/>
                    <a:pt x="2030" y="242"/>
                  </a:cubicBezTo>
                  <a:cubicBezTo>
                    <a:pt x="2021" y="235"/>
                    <a:pt x="2012" y="229"/>
                    <a:pt x="2004" y="222"/>
                  </a:cubicBezTo>
                  <a:cubicBezTo>
                    <a:pt x="1995" y="216"/>
                    <a:pt x="1985" y="208"/>
                    <a:pt x="1977" y="203"/>
                  </a:cubicBezTo>
                  <a:cubicBezTo>
                    <a:pt x="1940" y="179"/>
                    <a:pt x="1904" y="154"/>
                    <a:pt x="1866" y="136"/>
                  </a:cubicBezTo>
                  <a:cubicBezTo>
                    <a:pt x="1848" y="126"/>
                    <a:pt x="1829" y="116"/>
                    <a:pt x="1810" y="107"/>
                  </a:cubicBezTo>
                  <a:cubicBezTo>
                    <a:pt x="1791" y="99"/>
                    <a:pt x="1770" y="91"/>
                    <a:pt x="1752" y="82"/>
                  </a:cubicBezTo>
                  <a:lnTo>
                    <a:pt x="1724" y="71"/>
                  </a:lnTo>
                  <a:cubicBezTo>
                    <a:pt x="1715" y="66"/>
                    <a:pt x="1705" y="64"/>
                    <a:pt x="1694" y="61"/>
                  </a:cubicBezTo>
                  <a:cubicBezTo>
                    <a:pt x="1676" y="54"/>
                    <a:pt x="1656" y="49"/>
                    <a:pt x="1636" y="43"/>
                  </a:cubicBezTo>
                  <a:cubicBezTo>
                    <a:pt x="1539" y="13"/>
                    <a:pt x="1441"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6"/>
            <p:cNvSpPr/>
            <p:nvPr/>
          </p:nvSpPr>
          <p:spPr>
            <a:xfrm>
              <a:off x="4513175" y="2600425"/>
              <a:ext cx="67800" cy="51050"/>
            </a:xfrm>
            <a:custGeom>
              <a:avLst/>
              <a:gdLst/>
              <a:ahLst/>
              <a:cxnLst/>
              <a:rect l="l" t="t" r="r" b="b"/>
              <a:pathLst>
                <a:path w="2712" h="2042" extrusionOk="0">
                  <a:moveTo>
                    <a:pt x="1596" y="319"/>
                  </a:moveTo>
                  <a:cubicBezTo>
                    <a:pt x="1598" y="322"/>
                    <a:pt x="1600" y="325"/>
                    <a:pt x="1602" y="327"/>
                  </a:cubicBezTo>
                  <a:cubicBezTo>
                    <a:pt x="1609" y="337"/>
                    <a:pt x="1614" y="343"/>
                    <a:pt x="1621" y="348"/>
                  </a:cubicBezTo>
                  <a:cubicBezTo>
                    <a:pt x="1627" y="356"/>
                    <a:pt x="1633" y="359"/>
                    <a:pt x="1639" y="362"/>
                  </a:cubicBezTo>
                  <a:cubicBezTo>
                    <a:pt x="1644" y="365"/>
                    <a:pt x="1652" y="368"/>
                    <a:pt x="1658" y="370"/>
                  </a:cubicBezTo>
                  <a:cubicBezTo>
                    <a:pt x="1663" y="372"/>
                    <a:pt x="1665" y="372"/>
                    <a:pt x="1669" y="373"/>
                  </a:cubicBezTo>
                  <a:cubicBezTo>
                    <a:pt x="1673" y="374"/>
                    <a:pt x="1676" y="374"/>
                    <a:pt x="1680" y="375"/>
                  </a:cubicBezTo>
                  <a:cubicBezTo>
                    <a:pt x="1684" y="377"/>
                    <a:pt x="1687" y="377"/>
                    <a:pt x="1692" y="379"/>
                  </a:cubicBezTo>
                  <a:cubicBezTo>
                    <a:pt x="1696" y="380"/>
                    <a:pt x="1700" y="381"/>
                    <a:pt x="1704" y="381"/>
                  </a:cubicBezTo>
                  <a:cubicBezTo>
                    <a:pt x="1712" y="383"/>
                    <a:pt x="1722" y="386"/>
                    <a:pt x="1729" y="390"/>
                  </a:cubicBezTo>
                  <a:cubicBezTo>
                    <a:pt x="1728" y="390"/>
                    <a:pt x="1727" y="390"/>
                    <a:pt x="1725" y="390"/>
                  </a:cubicBezTo>
                  <a:cubicBezTo>
                    <a:pt x="1691" y="390"/>
                    <a:pt x="1663" y="403"/>
                    <a:pt x="1652" y="427"/>
                  </a:cubicBezTo>
                  <a:cubicBezTo>
                    <a:pt x="1638" y="450"/>
                    <a:pt x="1639" y="479"/>
                    <a:pt x="1647" y="514"/>
                  </a:cubicBezTo>
                  <a:cubicBezTo>
                    <a:pt x="1647" y="518"/>
                    <a:pt x="1648" y="519"/>
                    <a:pt x="1649" y="520"/>
                  </a:cubicBezTo>
                  <a:cubicBezTo>
                    <a:pt x="1650" y="522"/>
                    <a:pt x="1650" y="523"/>
                    <a:pt x="1651" y="523"/>
                  </a:cubicBezTo>
                  <a:cubicBezTo>
                    <a:pt x="1651" y="523"/>
                    <a:pt x="1651" y="523"/>
                    <a:pt x="1652" y="522"/>
                  </a:cubicBezTo>
                  <a:cubicBezTo>
                    <a:pt x="1654" y="522"/>
                    <a:pt x="1660" y="518"/>
                    <a:pt x="1676" y="517"/>
                  </a:cubicBezTo>
                  <a:cubicBezTo>
                    <a:pt x="1678" y="517"/>
                    <a:pt x="1681" y="517"/>
                    <a:pt x="1684" y="517"/>
                  </a:cubicBezTo>
                  <a:cubicBezTo>
                    <a:pt x="1699" y="517"/>
                    <a:pt x="1722" y="521"/>
                    <a:pt x="1747" y="533"/>
                  </a:cubicBezTo>
                  <a:cubicBezTo>
                    <a:pt x="1752" y="535"/>
                    <a:pt x="1757" y="539"/>
                    <a:pt x="1762" y="541"/>
                  </a:cubicBezTo>
                  <a:cubicBezTo>
                    <a:pt x="1755" y="551"/>
                    <a:pt x="1749" y="563"/>
                    <a:pt x="1741" y="576"/>
                  </a:cubicBezTo>
                  <a:cubicBezTo>
                    <a:pt x="1734" y="592"/>
                    <a:pt x="1727" y="608"/>
                    <a:pt x="1720" y="626"/>
                  </a:cubicBezTo>
                  <a:cubicBezTo>
                    <a:pt x="1708" y="660"/>
                    <a:pt x="1695" y="700"/>
                    <a:pt x="1690" y="739"/>
                  </a:cubicBezTo>
                  <a:cubicBezTo>
                    <a:pt x="1685" y="760"/>
                    <a:pt x="1682" y="781"/>
                    <a:pt x="1680" y="803"/>
                  </a:cubicBezTo>
                  <a:cubicBezTo>
                    <a:pt x="1679" y="814"/>
                    <a:pt x="1677" y="824"/>
                    <a:pt x="1677" y="835"/>
                  </a:cubicBezTo>
                  <a:cubicBezTo>
                    <a:pt x="1677" y="846"/>
                    <a:pt x="1677" y="857"/>
                    <a:pt x="1676" y="868"/>
                  </a:cubicBezTo>
                  <a:cubicBezTo>
                    <a:pt x="1676" y="912"/>
                    <a:pt x="1676" y="960"/>
                    <a:pt x="1684" y="1006"/>
                  </a:cubicBezTo>
                  <a:cubicBezTo>
                    <a:pt x="1687" y="1033"/>
                    <a:pt x="1693" y="1061"/>
                    <a:pt x="1701" y="1088"/>
                  </a:cubicBezTo>
                  <a:cubicBezTo>
                    <a:pt x="1711" y="1114"/>
                    <a:pt x="1722" y="1141"/>
                    <a:pt x="1733" y="1168"/>
                  </a:cubicBezTo>
                  <a:cubicBezTo>
                    <a:pt x="1738" y="1181"/>
                    <a:pt x="1744" y="1195"/>
                    <a:pt x="1751" y="1207"/>
                  </a:cubicBezTo>
                  <a:lnTo>
                    <a:pt x="1771" y="1243"/>
                  </a:lnTo>
                  <a:cubicBezTo>
                    <a:pt x="1668" y="1393"/>
                    <a:pt x="1534" y="1502"/>
                    <a:pt x="1395" y="1561"/>
                  </a:cubicBezTo>
                  <a:cubicBezTo>
                    <a:pt x="1324" y="1591"/>
                    <a:pt x="1251" y="1609"/>
                    <a:pt x="1185" y="1614"/>
                  </a:cubicBezTo>
                  <a:cubicBezTo>
                    <a:pt x="1172" y="1615"/>
                    <a:pt x="1160" y="1615"/>
                    <a:pt x="1148" y="1615"/>
                  </a:cubicBezTo>
                  <a:cubicBezTo>
                    <a:pt x="1094" y="1615"/>
                    <a:pt x="1041" y="1608"/>
                    <a:pt x="992" y="1595"/>
                  </a:cubicBezTo>
                  <a:cubicBezTo>
                    <a:pt x="873" y="1562"/>
                    <a:pt x="777" y="1497"/>
                    <a:pt x="718" y="1428"/>
                  </a:cubicBezTo>
                  <a:cubicBezTo>
                    <a:pt x="688" y="1394"/>
                    <a:pt x="670" y="1358"/>
                    <a:pt x="655" y="1325"/>
                  </a:cubicBezTo>
                  <a:cubicBezTo>
                    <a:pt x="654" y="1321"/>
                    <a:pt x="652" y="1317"/>
                    <a:pt x="650" y="1313"/>
                  </a:cubicBezTo>
                  <a:lnTo>
                    <a:pt x="648" y="1308"/>
                  </a:lnTo>
                  <a:lnTo>
                    <a:pt x="645" y="1301"/>
                  </a:lnTo>
                  <a:cubicBezTo>
                    <a:pt x="643" y="1293"/>
                    <a:pt x="640" y="1283"/>
                    <a:pt x="638" y="1275"/>
                  </a:cubicBezTo>
                  <a:cubicBezTo>
                    <a:pt x="635" y="1267"/>
                    <a:pt x="634" y="1258"/>
                    <a:pt x="633" y="1250"/>
                  </a:cubicBezTo>
                  <a:cubicBezTo>
                    <a:pt x="631" y="1245"/>
                    <a:pt x="629" y="1242"/>
                    <a:pt x="629" y="1238"/>
                  </a:cubicBezTo>
                  <a:cubicBezTo>
                    <a:pt x="629" y="1234"/>
                    <a:pt x="628" y="1229"/>
                    <a:pt x="628" y="1224"/>
                  </a:cubicBezTo>
                  <a:cubicBezTo>
                    <a:pt x="622" y="1194"/>
                    <a:pt x="622" y="1162"/>
                    <a:pt x="623" y="1129"/>
                  </a:cubicBezTo>
                  <a:cubicBezTo>
                    <a:pt x="627" y="1097"/>
                    <a:pt x="629" y="1065"/>
                    <a:pt x="639" y="1033"/>
                  </a:cubicBezTo>
                  <a:cubicBezTo>
                    <a:pt x="655" y="969"/>
                    <a:pt x="683" y="910"/>
                    <a:pt x="715" y="861"/>
                  </a:cubicBezTo>
                  <a:cubicBezTo>
                    <a:pt x="747" y="810"/>
                    <a:pt x="786" y="767"/>
                    <a:pt x="822" y="735"/>
                  </a:cubicBezTo>
                  <a:cubicBezTo>
                    <a:pt x="826" y="732"/>
                    <a:pt x="831" y="728"/>
                    <a:pt x="836" y="723"/>
                  </a:cubicBezTo>
                  <a:lnTo>
                    <a:pt x="852" y="712"/>
                  </a:lnTo>
                  <a:cubicBezTo>
                    <a:pt x="862" y="703"/>
                    <a:pt x="871" y="695"/>
                    <a:pt x="882" y="687"/>
                  </a:cubicBezTo>
                  <a:cubicBezTo>
                    <a:pt x="893" y="680"/>
                    <a:pt x="902" y="673"/>
                    <a:pt x="913" y="665"/>
                  </a:cubicBezTo>
                  <a:cubicBezTo>
                    <a:pt x="924" y="659"/>
                    <a:pt x="934" y="652"/>
                    <a:pt x="944" y="646"/>
                  </a:cubicBezTo>
                  <a:cubicBezTo>
                    <a:pt x="955" y="638"/>
                    <a:pt x="966" y="633"/>
                    <a:pt x="976" y="628"/>
                  </a:cubicBezTo>
                  <a:cubicBezTo>
                    <a:pt x="982" y="626"/>
                    <a:pt x="987" y="622"/>
                    <a:pt x="991" y="620"/>
                  </a:cubicBezTo>
                  <a:lnTo>
                    <a:pt x="1007" y="612"/>
                  </a:lnTo>
                  <a:cubicBezTo>
                    <a:pt x="1018" y="606"/>
                    <a:pt x="1027" y="601"/>
                    <a:pt x="1038" y="598"/>
                  </a:cubicBezTo>
                  <a:cubicBezTo>
                    <a:pt x="1048" y="593"/>
                    <a:pt x="1058" y="588"/>
                    <a:pt x="1069" y="584"/>
                  </a:cubicBezTo>
                  <a:cubicBezTo>
                    <a:pt x="1078" y="578"/>
                    <a:pt x="1089" y="576"/>
                    <a:pt x="1099" y="572"/>
                  </a:cubicBezTo>
                  <a:cubicBezTo>
                    <a:pt x="1107" y="568"/>
                    <a:pt x="1118" y="563"/>
                    <a:pt x="1128" y="560"/>
                  </a:cubicBezTo>
                  <a:cubicBezTo>
                    <a:pt x="1148" y="553"/>
                    <a:pt x="1166" y="546"/>
                    <a:pt x="1185" y="540"/>
                  </a:cubicBezTo>
                  <a:cubicBezTo>
                    <a:pt x="1258" y="514"/>
                    <a:pt x="1321" y="497"/>
                    <a:pt x="1374" y="479"/>
                  </a:cubicBezTo>
                  <a:cubicBezTo>
                    <a:pt x="1480" y="444"/>
                    <a:pt x="1541" y="413"/>
                    <a:pt x="1575" y="363"/>
                  </a:cubicBezTo>
                  <a:cubicBezTo>
                    <a:pt x="1584" y="351"/>
                    <a:pt x="1592" y="336"/>
                    <a:pt x="1596" y="319"/>
                  </a:cubicBezTo>
                  <a:close/>
                  <a:moveTo>
                    <a:pt x="1194" y="1"/>
                  </a:moveTo>
                  <a:cubicBezTo>
                    <a:pt x="1142" y="1"/>
                    <a:pt x="1086" y="4"/>
                    <a:pt x="1025" y="13"/>
                  </a:cubicBezTo>
                  <a:cubicBezTo>
                    <a:pt x="931" y="26"/>
                    <a:pt x="827" y="52"/>
                    <a:pt x="720" y="97"/>
                  </a:cubicBezTo>
                  <a:cubicBezTo>
                    <a:pt x="693" y="110"/>
                    <a:pt x="666" y="122"/>
                    <a:pt x="638" y="135"/>
                  </a:cubicBezTo>
                  <a:cubicBezTo>
                    <a:pt x="625" y="142"/>
                    <a:pt x="611" y="150"/>
                    <a:pt x="596" y="157"/>
                  </a:cubicBezTo>
                  <a:cubicBezTo>
                    <a:pt x="583" y="165"/>
                    <a:pt x="568" y="171"/>
                    <a:pt x="554" y="181"/>
                  </a:cubicBezTo>
                  <a:cubicBezTo>
                    <a:pt x="527" y="198"/>
                    <a:pt x="499" y="214"/>
                    <a:pt x="472" y="235"/>
                  </a:cubicBezTo>
                  <a:cubicBezTo>
                    <a:pt x="460" y="244"/>
                    <a:pt x="446" y="255"/>
                    <a:pt x="433" y="265"/>
                  </a:cubicBezTo>
                  <a:cubicBezTo>
                    <a:pt x="419" y="276"/>
                    <a:pt x="406" y="287"/>
                    <a:pt x="391" y="299"/>
                  </a:cubicBezTo>
                  <a:cubicBezTo>
                    <a:pt x="363" y="322"/>
                    <a:pt x="338" y="348"/>
                    <a:pt x="311" y="374"/>
                  </a:cubicBezTo>
                  <a:cubicBezTo>
                    <a:pt x="298" y="388"/>
                    <a:pt x="288" y="401"/>
                    <a:pt x="275" y="416"/>
                  </a:cubicBezTo>
                  <a:cubicBezTo>
                    <a:pt x="263" y="431"/>
                    <a:pt x="251" y="444"/>
                    <a:pt x="240" y="459"/>
                  </a:cubicBezTo>
                  <a:cubicBezTo>
                    <a:pt x="230" y="474"/>
                    <a:pt x="219" y="490"/>
                    <a:pt x="207" y="504"/>
                  </a:cubicBezTo>
                  <a:cubicBezTo>
                    <a:pt x="202" y="513"/>
                    <a:pt x="196" y="519"/>
                    <a:pt x="191" y="528"/>
                  </a:cubicBezTo>
                  <a:lnTo>
                    <a:pt x="176" y="551"/>
                  </a:lnTo>
                  <a:cubicBezTo>
                    <a:pt x="166" y="568"/>
                    <a:pt x="156" y="584"/>
                    <a:pt x="146" y="601"/>
                  </a:cubicBezTo>
                  <a:cubicBezTo>
                    <a:pt x="137" y="619"/>
                    <a:pt x="129" y="636"/>
                    <a:pt x="119" y="654"/>
                  </a:cubicBezTo>
                  <a:lnTo>
                    <a:pt x="106" y="680"/>
                  </a:lnTo>
                  <a:cubicBezTo>
                    <a:pt x="102" y="690"/>
                    <a:pt x="98" y="698"/>
                    <a:pt x="94" y="707"/>
                  </a:cubicBezTo>
                  <a:cubicBezTo>
                    <a:pt x="86" y="725"/>
                    <a:pt x="79" y="744"/>
                    <a:pt x="71" y="762"/>
                  </a:cubicBezTo>
                  <a:cubicBezTo>
                    <a:pt x="64" y="781"/>
                    <a:pt x="58" y="802"/>
                    <a:pt x="52" y="820"/>
                  </a:cubicBezTo>
                  <a:lnTo>
                    <a:pt x="43" y="850"/>
                  </a:lnTo>
                  <a:cubicBezTo>
                    <a:pt x="41" y="859"/>
                    <a:pt x="37" y="869"/>
                    <a:pt x="35" y="879"/>
                  </a:cubicBezTo>
                  <a:cubicBezTo>
                    <a:pt x="31" y="900"/>
                    <a:pt x="26" y="920"/>
                    <a:pt x="21" y="939"/>
                  </a:cubicBezTo>
                  <a:cubicBezTo>
                    <a:pt x="17" y="961"/>
                    <a:pt x="15" y="981"/>
                    <a:pt x="12" y="1003"/>
                  </a:cubicBezTo>
                  <a:lnTo>
                    <a:pt x="8" y="1035"/>
                  </a:lnTo>
                  <a:lnTo>
                    <a:pt x="5" y="1067"/>
                  </a:lnTo>
                  <a:cubicBezTo>
                    <a:pt x="4" y="1089"/>
                    <a:pt x="3" y="1110"/>
                    <a:pt x="3" y="1133"/>
                  </a:cubicBezTo>
                  <a:cubicBezTo>
                    <a:pt x="1" y="1236"/>
                    <a:pt x="20" y="1345"/>
                    <a:pt x="59" y="1450"/>
                  </a:cubicBezTo>
                  <a:cubicBezTo>
                    <a:pt x="69" y="1475"/>
                    <a:pt x="78" y="1502"/>
                    <a:pt x="91" y="1526"/>
                  </a:cubicBezTo>
                  <a:lnTo>
                    <a:pt x="110" y="1563"/>
                  </a:lnTo>
                  <a:cubicBezTo>
                    <a:pt x="117" y="1576"/>
                    <a:pt x="123" y="1588"/>
                    <a:pt x="132" y="1600"/>
                  </a:cubicBezTo>
                  <a:cubicBezTo>
                    <a:pt x="146" y="1625"/>
                    <a:pt x="162" y="1647"/>
                    <a:pt x="178" y="1670"/>
                  </a:cubicBezTo>
                  <a:cubicBezTo>
                    <a:pt x="196" y="1691"/>
                    <a:pt x="214" y="1713"/>
                    <a:pt x="232" y="1734"/>
                  </a:cubicBezTo>
                  <a:cubicBezTo>
                    <a:pt x="307" y="1816"/>
                    <a:pt x="396" y="1880"/>
                    <a:pt x="489" y="1929"/>
                  </a:cubicBezTo>
                  <a:cubicBezTo>
                    <a:pt x="581" y="1977"/>
                    <a:pt x="680" y="2008"/>
                    <a:pt x="778" y="2025"/>
                  </a:cubicBezTo>
                  <a:cubicBezTo>
                    <a:pt x="838" y="2037"/>
                    <a:pt x="898" y="2042"/>
                    <a:pt x="958" y="2042"/>
                  </a:cubicBezTo>
                  <a:cubicBezTo>
                    <a:pt x="996" y="2042"/>
                    <a:pt x="1033" y="2040"/>
                    <a:pt x="1070" y="2036"/>
                  </a:cubicBezTo>
                  <a:lnTo>
                    <a:pt x="1143" y="2027"/>
                  </a:lnTo>
                  <a:cubicBezTo>
                    <a:pt x="1166" y="2023"/>
                    <a:pt x="1190" y="2018"/>
                    <a:pt x="1214" y="2012"/>
                  </a:cubicBezTo>
                  <a:cubicBezTo>
                    <a:pt x="1236" y="2007"/>
                    <a:pt x="1261" y="1998"/>
                    <a:pt x="1284" y="1992"/>
                  </a:cubicBezTo>
                  <a:cubicBezTo>
                    <a:pt x="1295" y="1990"/>
                    <a:pt x="1306" y="1986"/>
                    <a:pt x="1317" y="1981"/>
                  </a:cubicBezTo>
                  <a:lnTo>
                    <a:pt x="1349" y="1969"/>
                  </a:lnTo>
                  <a:cubicBezTo>
                    <a:pt x="1521" y="1901"/>
                    <a:pt x="1665" y="1797"/>
                    <a:pt x="1782" y="1682"/>
                  </a:cubicBezTo>
                  <a:cubicBezTo>
                    <a:pt x="1831" y="1632"/>
                    <a:pt x="1878" y="1582"/>
                    <a:pt x="1917" y="1528"/>
                  </a:cubicBezTo>
                  <a:lnTo>
                    <a:pt x="1950" y="1483"/>
                  </a:lnTo>
                  <a:lnTo>
                    <a:pt x="1982" y="1524"/>
                  </a:lnTo>
                  <a:cubicBezTo>
                    <a:pt x="1999" y="1544"/>
                    <a:pt x="2017" y="1566"/>
                    <a:pt x="2031" y="1585"/>
                  </a:cubicBezTo>
                  <a:cubicBezTo>
                    <a:pt x="2138" y="1727"/>
                    <a:pt x="2254" y="1832"/>
                    <a:pt x="2346" y="1894"/>
                  </a:cubicBezTo>
                  <a:cubicBezTo>
                    <a:pt x="2363" y="1908"/>
                    <a:pt x="2384" y="1921"/>
                    <a:pt x="2404" y="1932"/>
                  </a:cubicBezTo>
                  <a:cubicBezTo>
                    <a:pt x="2424" y="1942"/>
                    <a:pt x="2442" y="1949"/>
                    <a:pt x="2458" y="1954"/>
                  </a:cubicBezTo>
                  <a:cubicBezTo>
                    <a:pt x="2472" y="1960"/>
                    <a:pt x="2485" y="1962"/>
                    <a:pt x="2495" y="1962"/>
                  </a:cubicBezTo>
                  <a:cubicBezTo>
                    <a:pt x="2506" y="1962"/>
                    <a:pt x="2515" y="1959"/>
                    <a:pt x="2521" y="1953"/>
                  </a:cubicBezTo>
                  <a:cubicBezTo>
                    <a:pt x="2630" y="1833"/>
                    <a:pt x="2591" y="1830"/>
                    <a:pt x="2569" y="1803"/>
                  </a:cubicBezTo>
                  <a:lnTo>
                    <a:pt x="2569" y="1803"/>
                  </a:lnTo>
                  <a:cubicBezTo>
                    <a:pt x="2574" y="1804"/>
                    <a:pt x="2579" y="1804"/>
                    <a:pt x="2583" y="1804"/>
                  </a:cubicBezTo>
                  <a:cubicBezTo>
                    <a:pt x="2620" y="1804"/>
                    <a:pt x="2661" y="1785"/>
                    <a:pt x="2702" y="1738"/>
                  </a:cubicBezTo>
                  <a:cubicBezTo>
                    <a:pt x="2711" y="1728"/>
                    <a:pt x="2698" y="1718"/>
                    <a:pt x="2669" y="1707"/>
                  </a:cubicBezTo>
                  <a:cubicBezTo>
                    <a:pt x="2663" y="1705"/>
                    <a:pt x="2655" y="1702"/>
                    <a:pt x="2646" y="1700"/>
                  </a:cubicBezTo>
                  <a:cubicBezTo>
                    <a:pt x="2641" y="1698"/>
                    <a:pt x="2636" y="1697"/>
                    <a:pt x="2632" y="1696"/>
                  </a:cubicBezTo>
                  <a:cubicBezTo>
                    <a:pt x="2628" y="1694"/>
                    <a:pt x="2623" y="1691"/>
                    <a:pt x="2619" y="1690"/>
                  </a:cubicBezTo>
                  <a:cubicBezTo>
                    <a:pt x="2598" y="1684"/>
                    <a:pt x="2577" y="1675"/>
                    <a:pt x="2555" y="1668"/>
                  </a:cubicBezTo>
                  <a:cubicBezTo>
                    <a:pt x="2550" y="1664"/>
                    <a:pt x="2544" y="1663"/>
                    <a:pt x="2538" y="1661"/>
                  </a:cubicBezTo>
                  <a:cubicBezTo>
                    <a:pt x="2533" y="1658"/>
                    <a:pt x="2528" y="1656"/>
                    <a:pt x="2522" y="1654"/>
                  </a:cubicBezTo>
                  <a:cubicBezTo>
                    <a:pt x="2511" y="1648"/>
                    <a:pt x="2500" y="1643"/>
                    <a:pt x="2489" y="1639"/>
                  </a:cubicBezTo>
                  <a:cubicBezTo>
                    <a:pt x="2465" y="1628"/>
                    <a:pt x="2443" y="1617"/>
                    <a:pt x="2424" y="1605"/>
                  </a:cubicBezTo>
                  <a:cubicBezTo>
                    <a:pt x="2385" y="1582"/>
                    <a:pt x="2350" y="1556"/>
                    <a:pt x="2338" y="1533"/>
                  </a:cubicBezTo>
                  <a:cubicBezTo>
                    <a:pt x="2330" y="1519"/>
                    <a:pt x="2323" y="1508"/>
                    <a:pt x="2318" y="1495"/>
                  </a:cubicBezTo>
                  <a:cubicBezTo>
                    <a:pt x="2315" y="1487"/>
                    <a:pt x="2312" y="1481"/>
                    <a:pt x="2308" y="1474"/>
                  </a:cubicBezTo>
                  <a:cubicBezTo>
                    <a:pt x="2306" y="1468"/>
                    <a:pt x="2303" y="1460"/>
                    <a:pt x="2302" y="1454"/>
                  </a:cubicBezTo>
                  <a:cubicBezTo>
                    <a:pt x="2292" y="1427"/>
                    <a:pt x="2286" y="1400"/>
                    <a:pt x="2280" y="1373"/>
                  </a:cubicBezTo>
                  <a:cubicBezTo>
                    <a:pt x="2276" y="1346"/>
                    <a:pt x="2274" y="1320"/>
                    <a:pt x="2272" y="1293"/>
                  </a:cubicBezTo>
                  <a:cubicBezTo>
                    <a:pt x="2271" y="1280"/>
                    <a:pt x="2271" y="1267"/>
                    <a:pt x="2272" y="1254"/>
                  </a:cubicBezTo>
                  <a:cubicBezTo>
                    <a:pt x="2274" y="1240"/>
                    <a:pt x="2274" y="1228"/>
                    <a:pt x="2275" y="1216"/>
                  </a:cubicBezTo>
                  <a:cubicBezTo>
                    <a:pt x="2276" y="1205"/>
                    <a:pt x="2276" y="1192"/>
                    <a:pt x="2277" y="1180"/>
                  </a:cubicBezTo>
                  <a:cubicBezTo>
                    <a:pt x="2279" y="1168"/>
                    <a:pt x="2280" y="1156"/>
                    <a:pt x="2283" y="1146"/>
                  </a:cubicBezTo>
                  <a:cubicBezTo>
                    <a:pt x="2286" y="1122"/>
                    <a:pt x="2290" y="1100"/>
                    <a:pt x="2292" y="1079"/>
                  </a:cubicBezTo>
                  <a:cubicBezTo>
                    <a:pt x="2295" y="1057"/>
                    <a:pt x="2299" y="1039"/>
                    <a:pt x="2301" y="1020"/>
                  </a:cubicBezTo>
                  <a:cubicBezTo>
                    <a:pt x="2302" y="1002"/>
                    <a:pt x="2302" y="984"/>
                    <a:pt x="2302" y="966"/>
                  </a:cubicBezTo>
                  <a:cubicBezTo>
                    <a:pt x="2302" y="952"/>
                    <a:pt x="2301" y="937"/>
                    <a:pt x="2301" y="922"/>
                  </a:cubicBezTo>
                  <a:cubicBezTo>
                    <a:pt x="2301" y="907"/>
                    <a:pt x="2299" y="894"/>
                    <a:pt x="2299" y="880"/>
                  </a:cubicBezTo>
                  <a:cubicBezTo>
                    <a:pt x="2301" y="853"/>
                    <a:pt x="2301" y="829"/>
                    <a:pt x="2301" y="805"/>
                  </a:cubicBezTo>
                  <a:cubicBezTo>
                    <a:pt x="2306" y="759"/>
                    <a:pt x="2306" y="719"/>
                    <a:pt x="2312" y="685"/>
                  </a:cubicBezTo>
                  <a:cubicBezTo>
                    <a:pt x="2313" y="667"/>
                    <a:pt x="2314" y="651"/>
                    <a:pt x="2314" y="637"/>
                  </a:cubicBezTo>
                  <a:cubicBezTo>
                    <a:pt x="2315" y="622"/>
                    <a:pt x="2317" y="609"/>
                    <a:pt x="2317" y="598"/>
                  </a:cubicBezTo>
                  <a:cubicBezTo>
                    <a:pt x="2317" y="585"/>
                    <a:pt x="2315" y="573"/>
                    <a:pt x="2314" y="563"/>
                  </a:cubicBezTo>
                  <a:cubicBezTo>
                    <a:pt x="2313" y="558"/>
                    <a:pt x="2313" y="553"/>
                    <a:pt x="2312" y="548"/>
                  </a:cubicBezTo>
                  <a:cubicBezTo>
                    <a:pt x="2309" y="544"/>
                    <a:pt x="2309" y="540"/>
                    <a:pt x="2308" y="535"/>
                  </a:cubicBezTo>
                  <a:cubicBezTo>
                    <a:pt x="2290" y="472"/>
                    <a:pt x="2221" y="443"/>
                    <a:pt x="2084" y="408"/>
                  </a:cubicBezTo>
                  <a:lnTo>
                    <a:pt x="2076" y="396"/>
                  </a:lnTo>
                  <a:cubicBezTo>
                    <a:pt x="2070" y="386"/>
                    <a:pt x="2061" y="379"/>
                    <a:pt x="2055" y="369"/>
                  </a:cubicBezTo>
                  <a:cubicBezTo>
                    <a:pt x="2048" y="359"/>
                    <a:pt x="2040" y="352"/>
                    <a:pt x="2031" y="345"/>
                  </a:cubicBezTo>
                  <a:cubicBezTo>
                    <a:pt x="2024" y="337"/>
                    <a:pt x="2015" y="330"/>
                    <a:pt x="2009" y="322"/>
                  </a:cubicBezTo>
                  <a:lnTo>
                    <a:pt x="1985" y="302"/>
                  </a:lnTo>
                  <a:cubicBezTo>
                    <a:pt x="1976" y="295"/>
                    <a:pt x="1969" y="288"/>
                    <a:pt x="1960" y="283"/>
                  </a:cubicBezTo>
                  <a:cubicBezTo>
                    <a:pt x="1953" y="278"/>
                    <a:pt x="1944" y="272"/>
                    <a:pt x="1937" y="266"/>
                  </a:cubicBezTo>
                  <a:cubicBezTo>
                    <a:pt x="1928" y="260"/>
                    <a:pt x="1921" y="256"/>
                    <a:pt x="1912" y="251"/>
                  </a:cubicBezTo>
                  <a:cubicBezTo>
                    <a:pt x="1904" y="245"/>
                    <a:pt x="1896" y="241"/>
                    <a:pt x="1888" y="238"/>
                  </a:cubicBezTo>
                  <a:cubicBezTo>
                    <a:pt x="1824" y="206"/>
                    <a:pt x="1761" y="193"/>
                    <a:pt x="1711" y="193"/>
                  </a:cubicBezTo>
                  <a:cubicBezTo>
                    <a:pt x="1708" y="193"/>
                    <a:pt x="1706" y="192"/>
                    <a:pt x="1703" y="192"/>
                  </a:cubicBezTo>
                  <a:cubicBezTo>
                    <a:pt x="1681" y="192"/>
                    <a:pt x="1662" y="196"/>
                    <a:pt x="1646" y="199"/>
                  </a:cubicBezTo>
                  <a:cubicBezTo>
                    <a:pt x="1635" y="202"/>
                    <a:pt x="1624" y="207"/>
                    <a:pt x="1615" y="209"/>
                  </a:cubicBezTo>
                  <a:lnTo>
                    <a:pt x="1615" y="165"/>
                  </a:lnTo>
                  <a:cubicBezTo>
                    <a:pt x="1614" y="113"/>
                    <a:pt x="1562" y="68"/>
                    <a:pt x="1461" y="36"/>
                  </a:cubicBezTo>
                  <a:cubicBezTo>
                    <a:pt x="1411" y="21"/>
                    <a:pt x="1350" y="8"/>
                    <a:pt x="1276" y="4"/>
                  </a:cubicBezTo>
                  <a:cubicBezTo>
                    <a:pt x="1250" y="2"/>
                    <a:pt x="1223"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6"/>
            <p:cNvSpPr/>
            <p:nvPr/>
          </p:nvSpPr>
          <p:spPr>
            <a:xfrm>
              <a:off x="4568600" y="2554600"/>
              <a:ext cx="100125" cy="141625"/>
            </a:xfrm>
            <a:custGeom>
              <a:avLst/>
              <a:gdLst/>
              <a:ahLst/>
              <a:cxnLst/>
              <a:rect l="l" t="t" r="r" b="b"/>
              <a:pathLst>
                <a:path w="4005" h="5665" extrusionOk="0">
                  <a:moveTo>
                    <a:pt x="3676" y="0"/>
                  </a:moveTo>
                  <a:cubicBezTo>
                    <a:pt x="3457" y="0"/>
                    <a:pt x="2843" y="733"/>
                    <a:pt x="2214" y="1681"/>
                  </a:cubicBezTo>
                  <a:cubicBezTo>
                    <a:pt x="1821" y="2275"/>
                    <a:pt x="1488" y="3001"/>
                    <a:pt x="1126" y="3613"/>
                  </a:cubicBezTo>
                  <a:cubicBezTo>
                    <a:pt x="504" y="4662"/>
                    <a:pt x="0" y="5508"/>
                    <a:pt x="53" y="5543"/>
                  </a:cubicBezTo>
                  <a:cubicBezTo>
                    <a:pt x="85" y="5565"/>
                    <a:pt x="113" y="5574"/>
                    <a:pt x="138" y="5574"/>
                  </a:cubicBezTo>
                  <a:cubicBezTo>
                    <a:pt x="215" y="5574"/>
                    <a:pt x="260" y="5481"/>
                    <a:pt x="323" y="5390"/>
                  </a:cubicBezTo>
                  <a:lnTo>
                    <a:pt x="323" y="5390"/>
                  </a:lnTo>
                  <a:cubicBezTo>
                    <a:pt x="270" y="5515"/>
                    <a:pt x="250" y="5624"/>
                    <a:pt x="309" y="5664"/>
                  </a:cubicBezTo>
                  <a:cubicBezTo>
                    <a:pt x="310" y="5664"/>
                    <a:pt x="311" y="5665"/>
                    <a:pt x="311" y="5665"/>
                  </a:cubicBezTo>
                  <a:cubicBezTo>
                    <a:pt x="368" y="5665"/>
                    <a:pt x="910" y="4476"/>
                    <a:pt x="1147" y="4117"/>
                  </a:cubicBezTo>
                  <a:cubicBezTo>
                    <a:pt x="1701" y="3281"/>
                    <a:pt x="2261" y="2701"/>
                    <a:pt x="2621" y="2185"/>
                  </a:cubicBezTo>
                  <a:cubicBezTo>
                    <a:pt x="3924" y="311"/>
                    <a:pt x="4005" y="204"/>
                    <a:pt x="3716" y="11"/>
                  </a:cubicBezTo>
                  <a:cubicBezTo>
                    <a:pt x="3704" y="4"/>
                    <a:pt x="3691"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6"/>
            <p:cNvSpPr/>
            <p:nvPr/>
          </p:nvSpPr>
          <p:spPr>
            <a:xfrm>
              <a:off x="4630825" y="2604200"/>
              <a:ext cx="64800" cy="69150"/>
            </a:xfrm>
            <a:custGeom>
              <a:avLst/>
              <a:gdLst/>
              <a:ahLst/>
              <a:cxnLst/>
              <a:rect l="l" t="t" r="r" b="b"/>
              <a:pathLst>
                <a:path w="2592" h="2766" extrusionOk="0">
                  <a:moveTo>
                    <a:pt x="1980" y="0"/>
                  </a:moveTo>
                  <a:cubicBezTo>
                    <a:pt x="1787" y="0"/>
                    <a:pt x="1449" y="286"/>
                    <a:pt x="1133" y="688"/>
                  </a:cubicBezTo>
                  <a:cubicBezTo>
                    <a:pt x="1094" y="740"/>
                    <a:pt x="1055" y="796"/>
                    <a:pt x="1018" y="854"/>
                  </a:cubicBezTo>
                  <a:cubicBezTo>
                    <a:pt x="673" y="508"/>
                    <a:pt x="522" y="369"/>
                    <a:pt x="407" y="369"/>
                  </a:cubicBezTo>
                  <a:cubicBezTo>
                    <a:pt x="336" y="369"/>
                    <a:pt x="278" y="421"/>
                    <a:pt x="197" y="510"/>
                  </a:cubicBezTo>
                  <a:cubicBezTo>
                    <a:pt x="58" y="663"/>
                    <a:pt x="304" y="1055"/>
                    <a:pt x="704" y="1418"/>
                  </a:cubicBezTo>
                  <a:cubicBezTo>
                    <a:pt x="707" y="1421"/>
                    <a:pt x="709" y="1422"/>
                    <a:pt x="712" y="1425"/>
                  </a:cubicBezTo>
                  <a:cubicBezTo>
                    <a:pt x="671" y="1502"/>
                    <a:pt x="631" y="1577"/>
                    <a:pt x="586" y="1647"/>
                  </a:cubicBezTo>
                  <a:cubicBezTo>
                    <a:pt x="262" y="2157"/>
                    <a:pt x="0" y="2569"/>
                    <a:pt x="51" y="2607"/>
                  </a:cubicBezTo>
                  <a:cubicBezTo>
                    <a:pt x="98" y="2645"/>
                    <a:pt x="131" y="2659"/>
                    <a:pt x="156" y="2659"/>
                  </a:cubicBezTo>
                  <a:cubicBezTo>
                    <a:pt x="197" y="2659"/>
                    <a:pt x="216" y="2620"/>
                    <a:pt x="246" y="2587"/>
                  </a:cubicBezTo>
                  <a:lnTo>
                    <a:pt x="246" y="2587"/>
                  </a:lnTo>
                  <a:cubicBezTo>
                    <a:pt x="225" y="2653"/>
                    <a:pt x="228" y="2720"/>
                    <a:pt x="284" y="2764"/>
                  </a:cubicBezTo>
                  <a:cubicBezTo>
                    <a:pt x="285" y="2765"/>
                    <a:pt x="286" y="2765"/>
                    <a:pt x="287" y="2765"/>
                  </a:cubicBezTo>
                  <a:cubicBezTo>
                    <a:pt x="338" y="2765"/>
                    <a:pt x="565" y="2153"/>
                    <a:pt x="695" y="1987"/>
                  </a:cubicBezTo>
                  <a:cubicBezTo>
                    <a:pt x="798" y="1855"/>
                    <a:pt x="908" y="1742"/>
                    <a:pt x="1017" y="1642"/>
                  </a:cubicBezTo>
                  <a:cubicBezTo>
                    <a:pt x="1195" y="1750"/>
                    <a:pt x="1383" y="1850"/>
                    <a:pt x="1541" y="1963"/>
                  </a:cubicBezTo>
                  <a:cubicBezTo>
                    <a:pt x="1946" y="2257"/>
                    <a:pt x="2279" y="2501"/>
                    <a:pt x="2363" y="2501"/>
                  </a:cubicBezTo>
                  <a:cubicBezTo>
                    <a:pt x="2370" y="2501"/>
                    <a:pt x="2375" y="2499"/>
                    <a:pt x="2378" y="2495"/>
                  </a:cubicBezTo>
                  <a:cubicBezTo>
                    <a:pt x="2487" y="2374"/>
                    <a:pt x="2428" y="2355"/>
                    <a:pt x="2383" y="2307"/>
                  </a:cubicBezTo>
                  <a:lnTo>
                    <a:pt x="2383" y="2307"/>
                  </a:lnTo>
                  <a:cubicBezTo>
                    <a:pt x="2406" y="2316"/>
                    <a:pt x="2429" y="2321"/>
                    <a:pt x="2452" y="2321"/>
                  </a:cubicBezTo>
                  <a:cubicBezTo>
                    <a:pt x="2489" y="2321"/>
                    <a:pt x="2524" y="2308"/>
                    <a:pt x="2554" y="2275"/>
                  </a:cubicBezTo>
                  <a:cubicBezTo>
                    <a:pt x="2591" y="2233"/>
                    <a:pt x="2016" y="1996"/>
                    <a:pt x="1872" y="1866"/>
                  </a:cubicBezTo>
                  <a:cubicBezTo>
                    <a:pt x="1668" y="1680"/>
                    <a:pt x="1529" y="1476"/>
                    <a:pt x="1404" y="1301"/>
                  </a:cubicBezTo>
                  <a:cubicBezTo>
                    <a:pt x="1461" y="1248"/>
                    <a:pt x="1514" y="1196"/>
                    <a:pt x="1559" y="1145"/>
                  </a:cubicBezTo>
                  <a:cubicBezTo>
                    <a:pt x="2292" y="289"/>
                    <a:pt x="2341" y="243"/>
                    <a:pt x="2069" y="29"/>
                  </a:cubicBezTo>
                  <a:cubicBezTo>
                    <a:pt x="2045" y="10"/>
                    <a:pt x="2015"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615;p26"/>
          <p:cNvGrpSpPr/>
          <p:nvPr/>
        </p:nvGrpSpPr>
        <p:grpSpPr>
          <a:xfrm>
            <a:off x="3219800" y="4345088"/>
            <a:ext cx="644900" cy="517825"/>
            <a:chOff x="2621075" y="2188550"/>
            <a:chExt cx="644900" cy="517825"/>
          </a:xfrm>
        </p:grpSpPr>
        <p:sp>
          <p:nvSpPr>
            <p:cNvPr id="616" name="Google Shape;616;p26"/>
            <p:cNvSpPr/>
            <p:nvPr/>
          </p:nvSpPr>
          <p:spPr>
            <a:xfrm>
              <a:off x="2621075" y="2188550"/>
              <a:ext cx="644900" cy="517825"/>
            </a:xfrm>
            <a:custGeom>
              <a:avLst/>
              <a:gdLst/>
              <a:ahLst/>
              <a:cxnLst/>
              <a:rect l="l" t="t" r="r" b="b"/>
              <a:pathLst>
                <a:path w="25796" h="20713" extrusionOk="0">
                  <a:moveTo>
                    <a:pt x="11779" y="1748"/>
                  </a:moveTo>
                  <a:lnTo>
                    <a:pt x="11779" y="1748"/>
                  </a:lnTo>
                  <a:cubicBezTo>
                    <a:pt x="11835" y="1787"/>
                    <a:pt x="11894" y="1826"/>
                    <a:pt x="11953" y="1866"/>
                  </a:cubicBezTo>
                  <a:cubicBezTo>
                    <a:pt x="12071" y="1944"/>
                    <a:pt x="12194" y="2025"/>
                    <a:pt x="12324" y="2106"/>
                  </a:cubicBezTo>
                  <a:cubicBezTo>
                    <a:pt x="12452" y="2191"/>
                    <a:pt x="12585" y="2278"/>
                    <a:pt x="12723" y="2368"/>
                  </a:cubicBezTo>
                  <a:cubicBezTo>
                    <a:pt x="12861" y="2459"/>
                    <a:pt x="13004" y="2548"/>
                    <a:pt x="13151" y="2641"/>
                  </a:cubicBezTo>
                  <a:cubicBezTo>
                    <a:pt x="13225" y="2687"/>
                    <a:pt x="13302" y="2733"/>
                    <a:pt x="13376" y="2782"/>
                  </a:cubicBezTo>
                  <a:cubicBezTo>
                    <a:pt x="13451" y="2831"/>
                    <a:pt x="13526" y="2881"/>
                    <a:pt x="13604" y="2931"/>
                  </a:cubicBezTo>
                  <a:cubicBezTo>
                    <a:pt x="13758" y="3030"/>
                    <a:pt x="13917" y="3132"/>
                    <a:pt x="14078" y="3233"/>
                  </a:cubicBezTo>
                  <a:cubicBezTo>
                    <a:pt x="14159" y="3284"/>
                    <a:pt x="14242" y="3334"/>
                    <a:pt x="14323" y="3388"/>
                  </a:cubicBezTo>
                  <a:cubicBezTo>
                    <a:pt x="14406" y="3442"/>
                    <a:pt x="14488" y="3496"/>
                    <a:pt x="14570" y="3550"/>
                  </a:cubicBezTo>
                  <a:cubicBezTo>
                    <a:pt x="14902" y="3770"/>
                    <a:pt x="15252" y="3982"/>
                    <a:pt x="15598" y="4222"/>
                  </a:cubicBezTo>
                  <a:cubicBezTo>
                    <a:pt x="16428" y="4753"/>
                    <a:pt x="17303" y="5314"/>
                    <a:pt x="18179" y="5876"/>
                  </a:cubicBezTo>
                  <a:cubicBezTo>
                    <a:pt x="18395" y="6023"/>
                    <a:pt x="18612" y="6170"/>
                    <a:pt x="18826" y="6316"/>
                  </a:cubicBezTo>
                  <a:cubicBezTo>
                    <a:pt x="18934" y="6390"/>
                    <a:pt x="19042" y="6462"/>
                    <a:pt x="19149" y="6538"/>
                  </a:cubicBezTo>
                  <a:cubicBezTo>
                    <a:pt x="19253" y="6614"/>
                    <a:pt x="19358" y="6692"/>
                    <a:pt x="19461" y="6769"/>
                  </a:cubicBezTo>
                  <a:cubicBezTo>
                    <a:pt x="19670" y="6923"/>
                    <a:pt x="19876" y="7076"/>
                    <a:pt x="20077" y="7234"/>
                  </a:cubicBezTo>
                  <a:cubicBezTo>
                    <a:pt x="20275" y="7395"/>
                    <a:pt x="20468" y="7556"/>
                    <a:pt x="20657" y="7718"/>
                  </a:cubicBezTo>
                  <a:cubicBezTo>
                    <a:pt x="21302" y="8274"/>
                    <a:pt x="21892" y="8832"/>
                    <a:pt x="22418" y="9352"/>
                  </a:cubicBezTo>
                  <a:cubicBezTo>
                    <a:pt x="22483" y="9417"/>
                    <a:pt x="22550" y="9480"/>
                    <a:pt x="22614" y="9543"/>
                  </a:cubicBezTo>
                  <a:cubicBezTo>
                    <a:pt x="22678" y="9608"/>
                    <a:pt x="22738" y="9672"/>
                    <a:pt x="22799" y="9735"/>
                  </a:cubicBezTo>
                  <a:cubicBezTo>
                    <a:pt x="22921" y="9861"/>
                    <a:pt x="23040" y="9984"/>
                    <a:pt x="23153" y="10102"/>
                  </a:cubicBezTo>
                  <a:cubicBezTo>
                    <a:pt x="23212" y="10161"/>
                    <a:pt x="23268" y="10218"/>
                    <a:pt x="23323" y="10276"/>
                  </a:cubicBezTo>
                  <a:cubicBezTo>
                    <a:pt x="23378" y="10333"/>
                    <a:pt x="23433" y="10389"/>
                    <a:pt x="23484" y="10446"/>
                  </a:cubicBezTo>
                  <a:cubicBezTo>
                    <a:pt x="23587" y="10558"/>
                    <a:pt x="23687" y="10666"/>
                    <a:pt x="23781" y="10769"/>
                  </a:cubicBezTo>
                  <a:cubicBezTo>
                    <a:pt x="23876" y="10872"/>
                    <a:pt x="23968" y="10969"/>
                    <a:pt x="24054" y="11062"/>
                  </a:cubicBezTo>
                  <a:cubicBezTo>
                    <a:pt x="24140" y="11155"/>
                    <a:pt x="24225" y="11241"/>
                    <a:pt x="24296" y="11323"/>
                  </a:cubicBezTo>
                  <a:cubicBezTo>
                    <a:pt x="24446" y="11490"/>
                    <a:pt x="24576" y="11633"/>
                    <a:pt x="24684" y="11745"/>
                  </a:cubicBezTo>
                  <a:cubicBezTo>
                    <a:pt x="24706" y="11767"/>
                    <a:pt x="24725" y="11787"/>
                    <a:pt x="24746" y="11807"/>
                  </a:cubicBezTo>
                  <a:cubicBezTo>
                    <a:pt x="24285" y="12428"/>
                    <a:pt x="23494" y="13619"/>
                    <a:pt x="23087" y="14025"/>
                  </a:cubicBezTo>
                  <a:cubicBezTo>
                    <a:pt x="21771" y="15344"/>
                    <a:pt x="20451" y="16113"/>
                    <a:pt x="19596" y="16917"/>
                  </a:cubicBezTo>
                  <a:cubicBezTo>
                    <a:pt x="18490" y="17955"/>
                    <a:pt x="17755" y="18642"/>
                    <a:pt x="17297" y="19127"/>
                  </a:cubicBezTo>
                  <a:cubicBezTo>
                    <a:pt x="17285" y="19071"/>
                    <a:pt x="17272" y="19013"/>
                    <a:pt x="17259" y="18953"/>
                  </a:cubicBezTo>
                  <a:cubicBezTo>
                    <a:pt x="17245" y="18891"/>
                    <a:pt x="17230" y="18829"/>
                    <a:pt x="17217" y="18765"/>
                  </a:cubicBezTo>
                  <a:cubicBezTo>
                    <a:pt x="17201" y="18700"/>
                    <a:pt x="17184" y="18634"/>
                    <a:pt x="17168" y="18567"/>
                  </a:cubicBezTo>
                  <a:cubicBezTo>
                    <a:pt x="17098" y="18298"/>
                    <a:pt x="17023" y="18005"/>
                    <a:pt x="16943" y="17703"/>
                  </a:cubicBezTo>
                  <a:cubicBezTo>
                    <a:pt x="16923" y="17628"/>
                    <a:pt x="16904" y="17552"/>
                    <a:pt x="16884" y="17475"/>
                  </a:cubicBezTo>
                  <a:cubicBezTo>
                    <a:pt x="16863" y="17398"/>
                    <a:pt x="16840" y="17322"/>
                    <a:pt x="16819" y="17246"/>
                  </a:cubicBezTo>
                  <a:lnTo>
                    <a:pt x="16686" y="16783"/>
                  </a:lnTo>
                  <a:cubicBezTo>
                    <a:pt x="16597" y="16474"/>
                    <a:pt x="16515" y="16168"/>
                    <a:pt x="16426" y="15881"/>
                  </a:cubicBezTo>
                  <a:cubicBezTo>
                    <a:pt x="16337" y="15593"/>
                    <a:pt x="16259" y="15323"/>
                    <a:pt x="16191" y="15081"/>
                  </a:cubicBezTo>
                  <a:cubicBezTo>
                    <a:pt x="16127" y="14837"/>
                    <a:pt x="16062" y="14627"/>
                    <a:pt x="16023" y="14455"/>
                  </a:cubicBezTo>
                  <a:cubicBezTo>
                    <a:pt x="15975" y="14257"/>
                    <a:pt x="15929" y="14064"/>
                    <a:pt x="15886" y="13870"/>
                  </a:cubicBezTo>
                  <a:cubicBezTo>
                    <a:pt x="15865" y="13774"/>
                    <a:pt x="15843" y="13679"/>
                    <a:pt x="15824" y="13584"/>
                  </a:cubicBezTo>
                  <a:cubicBezTo>
                    <a:pt x="15800" y="13490"/>
                    <a:pt x="15778" y="13396"/>
                    <a:pt x="15756" y="13302"/>
                  </a:cubicBezTo>
                  <a:cubicBezTo>
                    <a:pt x="15666" y="12928"/>
                    <a:pt x="15588" y="12562"/>
                    <a:pt x="15508" y="12205"/>
                  </a:cubicBezTo>
                  <a:cubicBezTo>
                    <a:pt x="15423" y="11852"/>
                    <a:pt x="15343" y="11505"/>
                    <a:pt x="15268" y="11168"/>
                  </a:cubicBezTo>
                  <a:cubicBezTo>
                    <a:pt x="15249" y="11083"/>
                    <a:pt x="15231" y="10999"/>
                    <a:pt x="15212" y="10916"/>
                  </a:cubicBezTo>
                  <a:cubicBezTo>
                    <a:pt x="15191" y="10833"/>
                    <a:pt x="15171" y="10752"/>
                    <a:pt x="15150" y="10670"/>
                  </a:cubicBezTo>
                  <a:cubicBezTo>
                    <a:pt x="15112" y="10506"/>
                    <a:pt x="15073" y="10345"/>
                    <a:pt x="15034" y="10185"/>
                  </a:cubicBezTo>
                  <a:cubicBezTo>
                    <a:pt x="14997" y="10026"/>
                    <a:pt x="14959" y="9868"/>
                    <a:pt x="14923" y="9713"/>
                  </a:cubicBezTo>
                  <a:cubicBezTo>
                    <a:pt x="14886" y="9559"/>
                    <a:pt x="14843" y="9407"/>
                    <a:pt x="14805" y="9259"/>
                  </a:cubicBezTo>
                  <a:cubicBezTo>
                    <a:pt x="14725" y="8959"/>
                    <a:pt x="14649" y="8669"/>
                    <a:pt x="14572" y="8388"/>
                  </a:cubicBezTo>
                  <a:cubicBezTo>
                    <a:pt x="14492" y="8109"/>
                    <a:pt x="14406" y="7838"/>
                    <a:pt x="14322" y="7579"/>
                  </a:cubicBezTo>
                  <a:cubicBezTo>
                    <a:pt x="14237" y="7317"/>
                    <a:pt x="14157" y="7065"/>
                    <a:pt x="14062" y="6827"/>
                  </a:cubicBezTo>
                  <a:cubicBezTo>
                    <a:pt x="13977" y="6611"/>
                    <a:pt x="13896" y="6399"/>
                    <a:pt x="13816" y="6195"/>
                  </a:cubicBezTo>
                  <a:cubicBezTo>
                    <a:pt x="13736" y="5991"/>
                    <a:pt x="13662" y="5792"/>
                    <a:pt x="13580" y="5603"/>
                  </a:cubicBezTo>
                  <a:cubicBezTo>
                    <a:pt x="13420" y="5223"/>
                    <a:pt x="13270" y="4867"/>
                    <a:pt x="13130" y="4533"/>
                  </a:cubicBezTo>
                  <a:cubicBezTo>
                    <a:pt x="12830" y="3873"/>
                    <a:pt x="12578" y="3298"/>
                    <a:pt x="12329" y="2813"/>
                  </a:cubicBezTo>
                  <a:cubicBezTo>
                    <a:pt x="12209" y="2568"/>
                    <a:pt x="12096" y="2344"/>
                    <a:pt x="11991" y="2137"/>
                  </a:cubicBezTo>
                  <a:cubicBezTo>
                    <a:pt x="11919" y="1999"/>
                    <a:pt x="11847" y="1870"/>
                    <a:pt x="11779" y="1748"/>
                  </a:cubicBezTo>
                  <a:close/>
                  <a:moveTo>
                    <a:pt x="16963" y="19265"/>
                  </a:moveTo>
                  <a:lnTo>
                    <a:pt x="16963" y="19265"/>
                  </a:lnTo>
                  <a:cubicBezTo>
                    <a:pt x="16980" y="19325"/>
                    <a:pt x="16997" y="19384"/>
                    <a:pt x="17017" y="19439"/>
                  </a:cubicBezTo>
                  <a:cubicBezTo>
                    <a:pt x="17008" y="19452"/>
                    <a:pt x="16997" y="19463"/>
                    <a:pt x="16987" y="19475"/>
                  </a:cubicBezTo>
                  <a:cubicBezTo>
                    <a:pt x="16979" y="19406"/>
                    <a:pt x="16969" y="19336"/>
                    <a:pt x="16963" y="19265"/>
                  </a:cubicBezTo>
                  <a:close/>
                  <a:moveTo>
                    <a:pt x="9982" y="1085"/>
                  </a:moveTo>
                  <a:cubicBezTo>
                    <a:pt x="10016" y="1199"/>
                    <a:pt x="10056" y="1320"/>
                    <a:pt x="10101" y="1450"/>
                  </a:cubicBezTo>
                  <a:cubicBezTo>
                    <a:pt x="10147" y="1571"/>
                    <a:pt x="10190" y="1703"/>
                    <a:pt x="10239" y="1840"/>
                  </a:cubicBezTo>
                  <a:cubicBezTo>
                    <a:pt x="10288" y="1976"/>
                    <a:pt x="10343" y="2120"/>
                    <a:pt x="10402" y="2271"/>
                  </a:cubicBezTo>
                  <a:cubicBezTo>
                    <a:pt x="10461" y="2420"/>
                    <a:pt x="10525" y="2576"/>
                    <a:pt x="10592" y="2737"/>
                  </a:cubicBezTo>
                  <a:cubicBezTo>
                    <a:pt x="10658" y="2899"/>
                    <a:pt x="10725" y="3067"/>
                    <a:pt x="10797" y="3242"/>
                  </a:cubicBezTo>
                  <a:cubicBezTo>
                    <a:pt x="10867" y="3415"/>
                    <a:pt x="10943" y="3593"/>
                    <a:pt x="11020" y="3777"/>
                  </a:cubicBezTo>
                  <a:cubicBezTo>
                    <a:pt x="11060" y="3868"/>
                    <a:pt x="11101" y="3962"/>
                    <a:pt x="11140" y="4055"/>
                  </a:cubicBezTo>
                  <a:cubicBezTo>
                    <a:pt x="11179" y="4151"/>
                    <a:pt x="11218" y="4246"/>
                    <a:pt x="11258" y="4343"/>
                  </a:cubicBezTo>
                  <a:cubicBezTo>
                    <a:pt x="11339" y="4536"/>
                    <a:pt x="11422" y="4735"/>
                    <a:pt x="11509" y="4936"/>
                  </a:cubicBezTo>
                  <a:cubicBezTo>
                    <a:pt x="11552" y="5037"/>
                    <a:pt x="11597" y="5139"/>
                    <a:pt x="11641" y="5241"/>
                  </a:cubicBezTo>
                  <a:cubicBezTo>
                    <a:pt x="11684" y="5344"/>
                    <a:pt x="11726" y="5449"/>
                    <a:pt x="11770" y="5554"/>
                  </a:cubicBezTo>
                  <a:cubicBezTo>
                    <a:pt x="11942" y="5974"/>
                    <a:pt x="12134" y="6403"/>
                    <a:pt x="12311" y="6851"/>
                  </a:cubicBezTo>
                  <a:cubicBezTo>
                    <a:pt x="12416" y="7111"/>
                    <a:pt x="12529" y="7373"/>
                    <a:pt x="12647" y="7637"/>
                  </a:cubicBezTo>
                  <a:cubicBezTo>
                    <a:pt x="12758" y="7902"/>
                    <a:pt x="12875" y="8169"/>
                    <a:pt x="12993" y="8437"/>
                  </a:cubicBezTo>
                  <a:lnTo>
                    <a:pt x="13174" y="8840"/>
                  </a:lnTo>
                  <a:cubicBezTo>
                    <a:pt x="13232" y="8975"/>
                    <a:pt x="13291" y="9110"/>
                    <a:pt x="13349" y="9248"/>
                  </a:cubicBezTo>
                  <a:cubicBezTo>
                    <a:pt x="13468" y="9521"/>
                    <a:pt x="13586" y="9793"/>
                    <a:pt x="13706" y="10066"/>
                  </a:cubicBezTo>
                  <a:cubicBezTo>
                    <a:pt x="13821" y="10343"/>
                    <a:pt x="13934" y="10619"/>
                    <a:pt x="14047" y="10894"/>
                  </a:cubicBezTo>
                  <a:cubicBezTo>
                    <a:pt x="14103" y="11032"/>
                    <a:pt x="14162" y="11170"/>
                    <a:pt x="14216" y="11307"/>
                  </a:cubicBezTo>
                  <a:lnTo>
                    <a:pt x="14374" y="11723"/>
                  </a:lnTo>
                  <a:cubicBezTo>
                    <a:pt x="14477" y="11999"/>
                    <a:pt x="14581" y="12273"/>
                    <a:pt x="14678" y="12547"/>
                  </a:cubicBezTo>
                  <a:cubicBezTo>
                    <a:pt x="14771" y="12822"/>
                    <a:pt x="14859" y="13096"/>
                    <a:pt x="14944" y="13368"/>
                  </a:cubicBezTo>
                  <a:cubicBezTo>
                    <a:pt x="15230" y="14296"/>
                    <a:pt x="15473" y="15188"/>
                    <a:pt x="15680" y="16005"/>
                  </a:cubicBezTo>
                  <a:cubicBezTo>
                    <a:pt x="15707" y="16107"/>
                    <a:pt x="15733" y="16208"/>
                    <a:pt x="15757" y="16307"/>
                  </a:cubicBezTo>
                  <a:cubicBezTo>
                    <a:pt x="15781" y="16407"/>
                    <a:pt x="15805" y="16505"/>
                    <a:pt x="15826" y="16602"/>
                  </a:cubicBezTo>
                  <a:cubicBezTo>
                    <a:pt x="15872" y="16797"/>
                    <a:pt x="15916" y="16985"/>
                    <a:pt x="15959" y="17167"/>
                  </a:cubicBezTo>
                  <a:cubicBezTo>
                    <a:pt x="15981" y="17258"/>
                    <a:pt x="16002" y="17349"/>
                    <a:pt x="16024" y="17436"/>
                  </a:cubicBezTo>
                  <a:cubicBezTo>
                    <a:pt x="16045" y="17525"/>
                    <a:pt x="16067" y="17611"/>
                    <a:pt x="16083" y="17696"/>
                  </a:cubicBezTo>
                  <a:cubicBezTo>
                    <a:pt x="16119" y="17865"/>
                    <a:pt x="16154" y="18029"/>
                    <a:pt x="16187" y="18184"/>
                  </a:cubicBezTo>
                  <a:cubicBezTo>
                    <a:pt x="16223" y="18340"/>
                    <a:pt x="16255" y="18487"/>
                    <a:pt x="16286" y="18628"/>
                  </a:cubicBezTo>
                  <a:cubicBezTo>
                    <a:pt x="16316" y="18770"/>
                    <a:pt x="16348" y="18901"/>
                    <a:pt x="16373" y="19025"/>
                  </a:cubicBezTo>
                  <a:cubicBezTo>
                    <a:pt x="16423" y="19273"/>
                    <a:pt x="16471" y="19486"/>
                    <a:pt x="16514" y="19662"/>
                  </a:cubicBezTo>
                  <a:cubicBezTo>
                    <a:pt x="16523" y="19700"/>
                    <a:pt x="16533" y="19737"/>
                    <a:pt x="16540" y="19770"/>
                  </a:cubicBezTo>
                  <a:cubicBezTo>
                    <a:pt x="16488" y="19769"/>
                    <a:pt x="16432" y="19769"/>
                    <a:pt x="16370" y="19769"/>
                  </a:cubicBezTo>
                  <a:cubicBezTo>
                    <a:pt x="16288" y="19771"/>
                    <a:pt x="16196" y="19771"/>
                    <a:pt x="16096" y="19772"/>
                  </a:cubicBezTo>
                  <a:cubicBezTo>
                    <a:pt x="16046" y="19772"/>
                    <a:pt x="15996" y="19774"/>
                    <a:pt x="15942" y="19774"/>
                  </a:cubicBezTo>
                  <a:cubicBezTo>
                    <a:pt x="15889" y="19774"/>
                    <a:pt x="15835" y="19772"/>
                    <a:pt x="15779" y="19771"/>
                  </a:cubicBezTo>
                  <a:cubicBezTo>
                    <a:pt x="15556" y="19770"/>
                    <a:pt x="15315" y="19767"/>
                    <a:pt x="15062" y="19766"/>
                  </a:cubicBezTo>
                  <a:cubicBezTo>
                    <a:pt x="14999" y="19766"/>
                    <a:pt x="14936" y="19765"/>
                    <a:pt x="14871" y="19765"/>
                  </a:cubicBezTo>
                  <a:cubicBezTo>
                    <a:pt x="14807" y="19761"/>
                    <a:pt x="14744" y="19760"/>
                    <a:pt x="14680" y="19758"/>
                  </a:cubicBezTo>
                  <a:cubicBezTo>
                    <a:pt x="14551" y="19753"/>
                    <a:pt x="14420" y="19749"/>
                    <a:pt x="14291" y="19743"/>
                  </a:cubicBezTo>
                  <a:cubicBezTo>
                    <a:pt x="14032" y="19732"/>
                    <a:pt x="13774" y="19726"/>
                    <a:pt x="13533" y="19702"/>
                  </a:cubicBezTo>
                  <a:cubicBezTo>
                    <a:pt x="13291" y="19684"/>
                    <a:pt x="13061" y="19663"/>
                    <a:pt x="12859" y="19640"/>
                  </a:cubicBezTo>
                  <a:cubicBezTo>
                    <a:pt x="12655" y="19620"/>
                    <a:pt x="12479" y="19586"/>
                    <a:pt x="12339" y="19557"/>
                  </a:cubicBezTo>
                  <a:cubicBezTo>
                    <a:pt x="12178" y="19523"/>
                    <a:pt x="12019" y="19488"/>
                    <a:pt x="11863" y="19452"/>
                  </a:cubicBezTo>
                  <a:cubicBezTo>
                    <a:pt x="11786" y="19433"/>
                    <a:pt x="11707" y="19416"/>
                    <a:pt x="11631" y="19396"/>
                  </a:cubicBezTo>
                  <a:cubicBezTo>
                    <a:pt x="11555" y="19377"/>
                    <a:pt x="11480" y="19355"/>
                    <a:pt x="11405" y="19334"/>
                  </a:cubicBezTo>
                  <a:cubicBezTo>
                    <a:pt x="11104" y="19249"/>
                    <a:pt x="10813" y="19163"/>
                    <a:pt x="10530" y="19073"/>
                  </a:cubicBezTo>
                  <a:cubicBezTo>
                    <a:pt x="10250" y="18976"/>
                    <a:pt x="9980" y="18880"/>
                    <a:pt x="9717" y="18784"/>
                  </a:cubicBezTo>
                  <a:cubicBezTo>
                    <a:pt x="9650" y="18760"/>
                    <a:pt x="9585" y="18738"/>
                    <a:pt x="9521" y="18712"/>
                  </a:cubicBezTo>
                  <a:cubicBezTo>
                    <a:pt x="9457" y="18686"/>
                    <a:pt x="9395" y="18659"/>
                    <a:pt x="9331" y="18634"/>
                  </a:cubicBezTo>
                  <a:cubicBezTo>
                    <a:pt x="9204" y="18582"/>
                    <a:pt x="9081" y="18531"/>
                    <a:pt x="8960" y="18481"/>
                  </a:cubicBezTo>
                  <a:cubicBezTo>
                    <a:pt x="8837" y="18429"/>
                    <a:pt x="8718" y="18380"/>
                    <a:pt x="8600" y="18331"/>
                  </a:cubicBezTo>
                  <a:cubicBezTo>
                    <a:pt x="8482" y="18281"/>
                    <a:pt x="8367" y="18227"/>
                    <a:pt x="8253" y="18176"/>
                  </a:cubicBezTo>
                  <a:cubicBezTo>
                    <a:pt x="8026" y="18074"/>
                    <a:pt x="7806" y="17976"/>
                    <a:pt x="7592" y="17882"/>
                  </a:cubicBezTo>
                  <a:cubicBezTo>
                    <a:pt x="7380" y="17784"/>
                    <a:pt x="7174" y="17687"/>
                    <a:pt x="6974" y="17600"/>
                  </a:cubicBezTo>
                  <a:cubicBezTo>
                    <a:pt x="6775" y="17510"/>
                    <a:pt x="6578" y="17433"/>
                    <a:pt x="6392" y="17349"/>
                  </a:cubicBezTo>
                  <a:cubicBezTo>
                    <a:pt x="6221" y="17277"/>
                    <a:pt x="6056" y="17205"/>
                    <a:pt x="5895" y="17137"/>
                  </a:cubicBezTo>
                  <a:cubicBezTo>
                    <a:pt x="5735" y="17068"/>
                    <a:pt x="5578" y="17004"/>
                    <a:pt x="5429" y="16934"/>
                  </a:cubicBezTo>
                  <a:cubicBezTo>
                    <a:pt x="5131" y="16797"/>
                    <a:pt x="4852" y="16670"/>
                    <a:pt x="4588" y="16548"/>
                  </a:cubicBezTo>
                  <a:cubicBezTo>
                    <a:pt x="4072" y="16292"/>
                    <a:pt x="3618" y="16081"/>
                    <a:pt x="3237" y="15878"/>
                  </a:cubicBezTo>
                  <a:cubicBezTo>
                    <a:pt x="3046" y="15780"/>
                    <a:pt x="2866" y="15690"/>
                    <a:pt x="2702" y="15608"/>
                  </a:cubicBezTo>
                  <a:cubicBezTo>
                    <a:pt x="2538" y="15524"/>
                    <a:pt x="2388" y="15445"/>
                    <a:pt x="2251" y="15376"/>
                  </a:cubicBezTo>
                  <a:cubicBezTo>
                    <a:pt x="2112" y="15307"/>
                    <a:pt x="1986" y="15244"/>
                    <a:pt x="1870" y="15191"/>
                  </a:cubicBezTo>
                  <a:cubicBezTo>
                    <a:pt x="1752" y="15139"/>
                    <a:pt x="1647" y="15091"/>
                    <a:pt x="1553" y="15048"/>
                  </a:cubicBezTo>
                  <a:cubicBezTo>
                    <a:pt x="1426" y="14992"/>
                    <a:pt x="1316" y="14951"/>
                    <a:pt x="1220" y="14921"/>
                  </a:cubicBezTo>
                  <a:cubicBezTo>
                    <a:pt x="1325" y="14639"/>
                    <a:pt x="1448" y="14306"/>
                    <a:pt x="1581" y="13955"/>
                  </a:cubicBezTo>
                  <a:cubicBezTo>
                    <a:pt x="1603" y="13895"/>
                    <a:pt x="1626" y="13835"/>
                    <a:pt x="1649" y="13773"/>
                  </a:cubicBezTo>
                  <a:cubicBezTo>
                    <a:pt x="1673" y="13712"/>
                    <a:pt x="1696" y="13651"/>
                    <a:pt x="1720" y="13589"/>
                  </a:cubicBezTo>
                  <a:lnTo>
                    <a:pt x="1865" y="13218"/>
                  </a:lnTo>
                  <a:cubicBezTo>
                    <a:pt x="1962" y="12972"/>
                    <a:pt x="2058" y="12727"/>
                    <a:pt x="2155" y="12500"/>
                  </a:cubicBezTo>
                  <a:cubicBezTo>
                    <a:pt x="2349" y="12043"/>
                    <a:pt x="2528" y="11640"/>
                    <a:pt x="2673" y="11388"/>
                  </a:cubicBezTo>
                  <a:cubicBezTo>
                    <a:pt x="2757" y="11242"/>
                    <a:pt x="2839" y="11100"/>
                    <a:pt x="2922" y="10958"/>
                  </a:cubicBezTo>
                  <a:lnTo>
                    <a:pt x="3047" y="10749"/>
                  </a:lnTo>
                  <a:cubicBezTo>
                    <a:pt x="3090" y="10681"/>
                    <a:pt x="3132" y="10613"/>
                    <a:pt x="3175" y="10544"/>
                  </a:cubicBezTo>
                  <a:cubicBezTo>
                    <a:pt x="3345" y="10276"/>
                    <a:pt x="3514" y="10016"/>
                    <a:pt x="3683" y="9766"/>
                  </a:cubicBezTo>
                  <a:cubicBezTo>
                    <a:pt x="3855" y="9518"/>
                    <a:pt x="4026" y="9279"/>
                    <a:pt x="4192" y="9048"/>
                  </a:cubicBezTo>
                  <a:cubicBezTo>
                    <a:pt x="4276" y="8932"/>
                    <a:pt x="4360" y="8819"/>
                    <a:pt x="4445" y="8708"/>
                  </a:cubicBezTo>
                  <a:cubicBezTo>
                    <a:pt x="4529" y="8598"/>
                    <a:pt x="4611" y="8487"/>
                    <a:pt x="4693" y="8380"/>
                  </a:cubicBezTo>
                  <a:cubicBezTo>
                    <a:pt x="4775" y="8272"/>
                    <a:pt x="4856" y="8168"/>
                    <a:pt x="4937" y="8063"/>
                  </a:cubicBezTo>
                  <a:cubicBezTo>
                    <a:pt x="5015" y="7960"/>
                    <a:pt x="5098" y="7859"/>
                    <a:pt x="5176" y="7759"/>
                  </a:cubicBezTo>
                  <a:cubicBezTo>
                    <a:pt x="5335" y="7558"/>
                    <a:pt x="5487" y="7365"/>
                    <a:pt x="5633" y="7176"/>
                  </a:cubicBezTo>
                  <a:cubicBezTo>
                    <a:pt x="5781" y="6988"/>
                    <a:pt x="5925" y="6806"/>
                    <a:pt x="6060" y="6628"/>
                  </a:cubicBezTo>
                  <a:cubicBezTo>
                    <a:pt x="6196" y="6449"/>
                    <a:pt x="6322" y="6273"/>
                    <a:pt x="6446" y="6105"/>
                  </a:cubicBezTo>
                  <a:cubicBezTo>
                    <a:pt x="6556" y="5950"/>
                    <a:pt x="6664" y="5800"/>
                    <a:pt x="6768" y="5655"/>
                  </a:cubicBezTo>
                  <a:cubicBezTo>
                    <a:pt x="6872" y="5510"/>
                    <a:pt x="6972" y="5367"/>
                    <a:pt x="7074" y="5232"/>
                  </a:cubicBezTo>
                  <a:cubicBezTo>
                    <a:pt x="7274" y="4962"/>
                    <a:pt x="7461" y="4708"/>
                    <a:pt x="7636" y="4470"/>
                  </a:cubicBezTo>
                  <a:cubicBezTo>
                    <a:pt x="7995" y="3999"/>
                    <a:pt x="8300" y="3587"/>
                    <a:pt x="8571" y="3236"/>
                  </a:cubicBezTo>
                  <a:cubicBezTo>
                    <a:pt x="8705" y="3059"/>
                    <a:pt x="8829" y="2895"/>
                    <a:pt x="8941" y="2743"/>
                  </a:cubicBezTo>
                  <a:cubicBezTo>
                    <a:pt x="9056" y="2592"/>
                    <a:pt x="9160" y="2454"/>
                    <a:pt x="9253" y="2325"/>
                  </a:cubicBezTo>
                  <a:cubicBezTo>
                    <a:pt x="9347" y="2197"/>
                    <a:pt x="9430" y="2079"/>
                    <a:pt x="9504" y="1971"/>
                  </a:cubicBezTo>
                  <a:cubicBezTo>
                    <a:pt x="9542" y="1917"/>
                    <a:pt x="9575" y="1865"/>
                    <a:pt x="9609" y="1815"/>
                  </a:cubicBezTo>
                  <a:cubicBezTo>
                    <a:pt x="9643" y="1766"/>
                    <a:pt x="9672" y="1719"/>
                    <a:pt x="9702" y="1674"/>
                  </a:cubicBezTo>
                  <a:cubicBezTo>
                    <a:pt x="9859" y="1424"/>
                    <a:pt x="9948" y="1236"/>
                    <a:pt x="9982" y="1085"/>
                  </a:cubicBezTo>
                  <a:close/>
                  <a:moveTo>
                    <a:pt x="16630" y="20068"/>
                  </a:moveTo>
                  <a:cubicBezTo>
                    <a:pt x="16637" y="20091"/>
                    <a:pt x="16646" y="20110"/>
                    <a:pt x="16652" y="20127"/>
                  </a:cubicBezTo>
                  <a:cubicBezTo>
                    <a:pt x="16652" y="20143"/>
                    <a:pt x="16653" y="20159"/>
                    <a:pt x="16654" y="20174"/>
                  </a:cubicBezTo>
                  <a:cubicBezTo>
                    <a:pt x="16545" y="20152"/>
                    <a:pt x="16412" y="20145"/>
                    <a:pt x="16275" y="20127"/>
                  </a:cubicBezTo>
                  <a:cubicBezTo>
                    <a:pt x="16407" y="20116"/>
                    <a:pt x="16529" y="20098"/>
                    <a:pt x="16630" y="20068"/>
                  </a:cubicBezTo>
                  <a:close/>
                  <a:moveTo>
                    <a:pt x="10326" y="1"/>
                  </a:moveTo>
                  <a:cubicBezTo>
                    <a:pt x="10202" y="1"/>
                    <a:pt x="10081" y="56"/>
                    <a:pt x="9942" y="138"/>
                  </a:cubicBezTo>
                  <a:cubicBezTo>
                    <a:pt x="9846" y="194"/>
                    <a:pt x="9825" y="366"/>
                    <a:pt x="9868" y="631"/>
                  </a:cubicBezTo>
                  <a:cubicBezTo>
                    <a:pt x="9817" y="572"/>
                    <a:pt x="9755" y="515"/>
                    <a:pt x="9680" y="456"/>
                  </a:cubicBezTo>
                  <a:cubicBezTo>
                    <a:pt x="9647" y="430"/>
                    <a:pt x="9605" y="417"/>
                    <a:pt x="9555" y="417"/>
                  </a:cubicBezTo>
                  <a:cubicBezTo>
                    <a:pt x="9443" y="417"/>
                    <a:pt x="9289" y="481"/>
                    <a:pt x="9100" y="599"/>
                  </a:cubicBezTo>
                  <a:cubicBezTo>
                    <a:pt x="8963" y="685"/>
                    <a:pt x="8807" y="800"/>
                    <a:pt x="8637" y="943"/>
                  </a:cubicBezTo>
                  <a:cubicBezTo>
                    <a:pt x="8466" y="1085"/>
                    <a:pt x="8284" y="1256"/>
                    <a:pt x="8087" y="1449"/>
                  </a:cubicBezTo>
                  <a:cubicBezTo>
                    <a:pt x="7302" y="2222"/>
                    <a:pt x="6335" y="3387"/>
                    <a:pt x="5398" y="4751"/>
                  </a:cubicBezTo>
                  <a:cubicBezTo>
                    <a:pt x="5261" y="4951"/>
                    <a:pt x="5127" y="5156"/>
                    <a:pt x="4996" y="5366"/>
                  </a:cubicBezTo>
                  <a:cubicBezTo>
                    <a:pt x="4867" y="5576"/>
                    <a:pt x="4739" y="5793"/>
                    <a:pt x="4612" y="6011"/>
                  </a:cubicBezTo>
                  <a:cubicBezTo>
                    <a:pt x="4551" y="6122"/>
                    <a:pt x="4488" y="6230"/>
                    <a:pt x="4424" y="6342"/>
                  </a:cubicBezTo>
                  <a:cubicBezTo>
                    <a:pt x="4364" y="6454"/>
                    <a:pt x="4304" y="6567"/>
                    <a:pt x="4244" y="6677"/>
                  </a:cubicBezTo>
                  <a:cubicBezTo>
                    <a:pt x="4123" y="6902"/>
                    <a:pt x="4004" y="7128"/>
                    <a:pt x="3886" y="7356"/>
                  </a:cubicBezTo>
                  <a:cubicBezTo>
                    <a:pt x="3772" y="7584"/>
                    <a:pt x="3656" y="7813"/>
                    <a:pt x="3542" y="8040"/>
                  </a:cubicBezTo>
                  <a:cubicBezTo>
                    <a:pt x="3486" y="8154"/>
                    <a:pt x="3428" y="8267"/>
                    <a:pt x="3371" y="8382"/>
                  </a:cubicBezTo>
                  <a:cubicBezTo>
                    <a:pt x="3317" y="8496"/>
                    <a:pt x="3261" y="8609"/>
                    <a:pt x="3205" y="8723"/>
                  </a:cubicBezTo>
                  <a:cubicBezTo>
                    <a:pt x="3094" y="8948"/>
                    <a:pt x="2982" y="9173"/>
                    <a:pt x="2871" y="9393"/>
                  </a:cubicBezTo>
                  <a:cubicBezTo>
                    <a:pt x="2762" y="9614"/>
                    <a:pt x="2652" y="9833"/>
                    <a:pt x="2539" y="10047"/>
                  </a:cubicBezTo>
                  <a:cubicBezTo>
                    <a:pt x="1013" y="12974"/>
                    <a:pt x="0" y="15430"/>
                    <a:pt x="142" y="15497"/>
                  </a:cubicBezTo>
                  <a:cubicBezTo>
                    <a:pt x="218" y="15533"/>
                    <a:pt x="282" y="15550"/>
                    <a:pt x="339" y="15550"/>
                  </a:cubicBezTo>
                  <a:cubicBezTo>
                    <a:pt x="358" y="15550"/>
                    <a:pt x="377" y="15548"/>
                    <a:pt x="395" y="15544"/>
                  </a:cubicBezTo>
                  <a:cubicBezTo>
                    <a:pt x="437" y="15622"/>
                    <a:pt x="498" y="15711"/>
                    <a:pt x="582" y="15807"/>
                  </a:cubicBezTo>
                  <a:cubicBezTo>
                    <a:pt x="686" y="15930"/>
                    <a:pt x="822" y="16065"/>
                    <a:pt x="985" y="16211"/>
                  </a:cubicBezTo>
                  <a:cubicBezTo>
                    <a:pt x="1067" y="16286"/>
                    <a:pt x="1158" y="16358"/>
                    <a:pt x="1257" y="16435"/>
                  </a:cubicBezTo>
                  <a:cubicBezTo>
                    <a:pt x="1355" y="16511"/>
                    <a:pt x="1458" y="16589"/>
                    <a:pt x="1570" y="16670"/>
                  </a:cubicBezTo>
                  <a:cubicBezTo>
                    <a:pt x="1679" y="16750"/>
                    <a:pt x="1798" y="16833"/>
                    <a:pt x="1920" y="16918"/>
                  </a:cubicBezTo>
                  <a:cubicBezTo>
                    <a:pt x="2044" y="17001"/>
                    <a:pt x="2176" y="17083"/>
                    <a:pt x="2311" y="17167"/>
                  </a:cubicBezTo>
                  <a:cubicBezTo>
                    <a:pt x="2446" y="17252"/>
                    <a:pt x="2589" y="17338"/>
                    <a:pt x="2735" y="17425"/>
                  </a:cubicBezTo>
                  <a:cubicBezTo>
                    <a:pt x="2810" y="17468"/>
                    <a:pt x="2883" y="17514"/>
                    <a:pt x="2960" y="17556"/>
                  </a:cubicBezTo>
                  <a:cubicBezTo>
                    <a:pt x="3036" y="17597"/>
                    <a:pt x="3114" y="17639"/>
                    <a:pt x="3193" y="17682"/>
                  </a:cubicBezTo>
                  <a:cubicBezTo>
                    <a:pt x="3352" y="17767"/>
                    <a:pt x="3514" y="17853"/>
                    <a:pt x="3681" y="17938"/>
                  </a:cubicBezTo>
                  <a:cubicBezTo>
                    <a:pt x="3763" y="17981"/>
                    <a:pt x="3848" y="18026"/>
                    <a:pt x="3934" y="18067"/>
                  </a:cubicBezTo>
                  <a:cubicBezTo>
                    <a:pt x="4021" y="18107"/>
                    <a:pt x="4109" y="18149"/>
                    <a:pt x="4196" y="18190"/>
                  </a:cubicBezTo>
                  <a:cubicBezTo>
                    <a:pt x="4551" y="18352"/>
                    <a:pt x="4916" y="18523"/>
                    <a:pt x="5300" y="18671"/>
                  </a:cubicBezTo>
                  <a:cubicBezTo>
                    <a:pt x="5524" y="18761"/>
                    <a:pt x="5753" y="18847"/>
                    <a:pt x="5985" y="18929"/>
                  </a:cubicBezTo>
                  <a:cubicBezTo>
                    <a:pt x="6220" y="19006"/>
                    <a:pt x="6458" y="19079"/>
                    <a:pt x="6699" y="19151"/>
                  </a:cubicBezTo>
                  <a:cubicBezTo>
                    <a:pt x="6820" y="19186"/>
                    <a:pt x="6941" y="19222"/>
                    <a:pt x="7061" y="19256"/>
                  </a:cubicBezTo>
                  <a:cubicBezTo>
                    <a:pt x="7184" y="19287"/>
                    <a:pt x="7307" y="19318"/>
                    <a:pt x="7430" y="19348"/>
                  </a:cubicBezTo>
                  <a:cubicBezTo>
                    <a:pt x="7676" y="19409"/>
                    <a:pt x="7923" y="19469"/>
                    <a:pt x="8170" y="19525"/>
                  </a:cubicBezTo>
                  <a:cubicBezTo>
                    <a:pt x="8418" y="19577"/>
                    <a:pt x="8667" y="19627"/>
                    <a:pt x="8914" y="19679"/>
                  </a:cubicBezTo>
                  <a:cubicBezTo>
                    <a:pt x="9038" y="19702"/>
                    <a:pt x="9162" y="19729"/>
                    <a:pt x="9285" y="19754"/>
                  </a:cubicBezTo>
                  <a:cubicBezTo>
                    <a:pt x="9409" y="19777"/>
                    <a:pt x="9532" y="19798"/>
                    <a:pt x="9656" y="19821"/>
                  </a:cubicBezTo>
                  <a:cubicBezTo>
                    <a:pt x="9902" y="19867"/>
                    <a:pt x="10144" y="19912"/>
                    <a:pt x="10386" y="19958"/>
                  </a:cubicBezTo>
                  <a:cubicBezTo>
                    <a:pt x="10628" y="19998"/>
                    <a:pt x="10867" y="20041"/>
                    <a:pt x="11103" y="20087"/>
                  </a:cubicBezTo>
                  <a:cubicBezTo>
                    <a:pt x="11905" y="20238"/>
                    <a:pt x="12673" y="20354"/>
                    <a:pt x="13373" y="20443"/>
                  </a:cubicBezTo>
                  <a:cubicBezTo>
                    <a:pt x="13461" y="20454"/>
                    <a:pt x="13547" y="20465"/>
                    <a:pt x="13633" y="20476"/>
                  </a:cubicBezTo>
                  <a:cubicBezTo>
                    <a:pt x="13718" y="20484"/>
                    <a:pt x="13801" y="20494"/>
                    <a:pt x="13885" y="20502"/>
                  </a:cubicBezTo>
                  <a:cubicBezTo>
                    <a:pt x="14051" y="20518"/>
                    <a:pt x="14213" y="20534"/>
                    <a:pt x="14368" y="20550"/>
                  </a:cubicBezTo>
                  <a:cubicBezTo>
                    <a:pt x="14446" y="20559"/>
                    <a:pt x="14522" y="20565"/>
                    <a:pt x="14597" y="20571"/>
                  </a:cubicBezTo>
                  <a:cubicBezTo>
                    <a:pt x="14672" y="20578"/>
                    <a:pt x="14746" y="20586"/>
                    <a:pt x="14820" y="20591"/>
                  </a:cubicBezTo>
                  <a:cubicBezTo>
                    <a:pt x="14965" y="20599"/>
                    <a:pt x="15104" y="20608"/>
                    <a:pt x="15235" y="20615"/>
                  </a:cubicBezTo>
                  <a:cubicBezTo>
                    <a:pt x="15368" y="20623"/>
                    <a:pt x="15494" y="20631"/>
                    <a:pt x="15614" y="20636"/>
                  </a:cubicBezTo>
                  <a:cubicBezTo>
                    <a:pt x="15734" y="20641"/>
                    <a:pt x="15847" y="20648"/>
                    <a:pt x="15953" y="20648"/>
                  </a:cubicBezTo>
                  <a:cubicBezTo>
                    <a:pt x="16036" y="20649"/>
                    <a:pt x="16115" y="20650"/>
                    <a:pt x="16189" y="20650"/>
                  </a:cubicBezTo>
                  <a:cubicBezTo>
                    <a:pt x="16302" y="20650"/>
                    <a:pt x="16405" y="20648"/>
                    <a:pt x="16495" y="20646"/>
                  </a:cubicBezTo>
                  <a:cubicBezTo>
                    <a:pt x="16706" y="20639"/>
                    <a:pt x="16851" y="20625"/>
                    <a:pt x="16918" y="20604"/>
                  </a:cubicBezTo>
                  <a:cubicBezTo>
                    <a:pt x="16927" y="20614"/>
                    <a:pt x="16938" y="20624"/>
                    <a:pt x="16949" y="20635"/>
                  </a:cubicBezTo>
                  <a:cubicBezTo>
                    <a:pt x="17001" y="20687"/>
                    <a:pt x="17075" y="20712"/>
                    <a:pt x="17168" y="20712"/>
                  </a:cubicBezTo>
                  <a:cubicBezTo>
                    <a:pt x="17757" y="20712"/>
                    <a:pt x="19102" y="19712"/>
                    <a:pt x="20484" y="18327"/>
                  </a:cubicBezTo>
                  <a:cubicBezTo>
                    <a:pt x="21421" y="17391"/>
                    <a:pt x="22228" y="16122"/>
                    <a:pt x="23098" y="15116"/>
                  </a:cubicBezTo>
                  <a:cubicBezTo>
                    <a:pt x="24590" y="13401"/>
                    <a:pt x="25795" y="12016"/>
                    <a:pt x="25677" y="11900"/>
                  </a:cubicBezTo>
                  <a:cubicBezTo>
                    <a:pt x="25567" y="11791"/>
                    <a:pt x="25481" y="11749"/>
                    <a:pt x="25406" y="11749"/>
                  </a:cubicBezTo>
                  <a:cubicBezTo>
                    <a:pt x="25345" y="11749"/>
                    <a:pt x="25291" y="11777"/>
                    <a:pt x="25238" y="11820"/>
                  </a:cubicBezTo>
                  <a:cubicBezTo>
                    <a:pt x="25242" y="11750"/>
                    <a:pt x="25216" y="11677"/>
                    <a:pt x="25173" y="11600"/>
                  </a:cubicBezTo>
                  <a:cubicBezTo>
                    <a:pt x="25168" y="11535"/>
                    <a:pt x="25145" y="11477"/>
                    <a:pt x="25097" y="11429"/>
                  </a:cubicBezTo>
                  <a:cubicBezTo>
                    <a:pt x="25094" y="11426"/>
                    <a:pt x="25091" y="11425"/>
                    <a:pt x="25087" y="11425"/>
                  </a:cubicBezTo>
                  <a:cubicBezTo>
                    <a:pt x="25081" y="11425"/>
                    <a:pt x="25073" y="11428"/>
                    <a:pt x="25063" y="11434"/>
                  </a:cubicBezTo>
                  <a:cubicBezTo>
                    <a:pt x="25012" y="11364"/>
                    <a:pt x="24955" y="11290"/>
                    <a:pt x="24899" y="11212"/>
                  </a:cubicBezTo>
                  <a:lnTo>
                    <a:pt x="24899" y="11212"/>
                  </a:lnTo>
                  <a:cubicBezTo>
                    <a:pt x="25121" y="11421"/>
                    <a:pt x="25334" y="11569"/>
                    <a:pt x="25489" y="11569"/>
                  </a:cubicBezTo>
                  <a:cubicBezTo>
                    <a:pt x="25532" y="11569"/>
                    <a:pt x="25570" y="11558"/>
                    <a:pt x="25603" y="11534"/>
                  </a:cubicBezTo>
                  <a:cubicBezTo>
                    <a:pt x="25633" y="11512"/>
                    <a:pt x="25484" y="11327"/>
                    <a:pt x="25231" y="11046"/>
                  </a:cubicBezTo>
                  <a:cubicBezTo>
                    <a:pt x="25168" y="10976"/>
                    <a:pt x="25098" y="10899"/>
                    <a:pt x="25025" y="10818"/>
                  </a:cubicBezTo>
                  <a:cubicBezTo>
                    <a:pt x="24987" y="10779"/>
                    <a:pt x="24947" y="10737"/>
                    <a:pt x="24909" y="10694"/>
                  </a:cubicBezTo>
                  <a:cubicBezTo>
                    <a:pt x="24867" y="10652"/>
                    <a:pt x="24826" y="10609"/>
                    <a:pt x="24781" y="10566"/>
                  </a:cubicBezTo>
                  <a:cubicBezTo>
                    <a:pt x="24607" y="10393"/>
                    <a:pt x="24418" y="10204"/>
                    <a:pt x="24220" y="10010"/>
                  </a:cubicBezTo>
                  <a:cubicBezTo>
                    <a:pt x="24171" y="9960"/>
                    <a:pt x="24120" y="9911"/>
                    <a:pt x="24071" y="9861"/>
                  </a:cubicBezTo>
                  <a:cubicBezTo>
                    <a:pt x="24020" y="9813"/>
                    <a:pt x="23968" y="9765"/>
                    <a:pt x="23915" y="9716"/>
                  </a:cubicBezTo>
                  <a:cubicBezTo>
                    <a:pt x="23812" y="9620"/>
                    <a:pt x="23707" y="9523"/>
                    <a:pt x="23603" y="9426"/>
                  </a:cubicBezTo>
                  <a:cubicBezTo>
                    <a:pt x="23394" y="9234"/>
                    <a:pt x="23192" y="9038"/>
                    <a:pt x="22991" y="8863"/>
                  </a:cubicBezTo>
                  <a:cubicBezTo>
                    <a:pt x="22793" y="8686"/>
                    <a:pt x="22607" y="8518"/>
                    <a:pt x="22446" y="8367"/>
                  </a:cubicBezTo>
                  <a:cubicBezTo>
                    <a:pt x="22406" y="8329"/>
                    <a:pt x="22367" y="8292"/>
                    <a:pt x="22330" y="8255"/>
                  </a:cubicBezTo>
                  <a:cubicBezTo>
                    <a:pt x="22292" y="8219"/>
                    <a:pt x="22254" y="8187"/>
                    <a:pt x="22219" y="8153"/>
                  </a:cubicBezTo>
                  <a:cubicBezTo>
                    <a:pt x="22149" y="8088"/>
                    <a:pt x="22085" y="8026"/>
                    <a:pt x="22031" y="7972"/>
                  </a:cubicBezTo>
                  <a:cubicBezTo>
                    <a:pt x="21905" y="7846"/>
                    <a:pt x="21782" y="7719"/>
                    <a:pt x="21660" y="7594"/>
                  </a:cubicBezTo>
                  <a:cubicBezTo>
                    <a:pt x="21600" y="7530"/>
                    <a:pt x="21541" y="7467"/>
                    <a:pt x="21481" y="7406"/>
                  </a:cubicBezTo>
                  <a:lnTo>
                    <a:pt x="21299" y="7224"/>
                  </a:lnTo>
                  <a:cubicBezTo>
                    <a:pt x="21059" y="6983"/>
                    <a:pt x="20831" y="6745"/>
                    <a:pt x="20606" y="6512"/>
                  </a:cubicBezTo>
                  <a:cubicBezTo>
                    <a:pt x="20377" y="6285"/>
                    <a:pt x="20156" y="6063"/>
                    <a:pt x="19943" y="5843"/>
                  </a:cubicBezTo>
                  <a:cubicBezTo>
                    <a:pt x="19889" y="5787"/>
                    <a:pt x="19837" y="5732"/>
                    <a:pt x="19784" y="5679"/>
                  </a:cubicBezTo>
                  <a:lnTo>
                    <a:pt x="19622" y="5522"/>
                  </a:lnTo>
                  <a:cubicBezTo>
                    <a:pt x="19516" y="5418"/>
                    <a:pt x="19410" y="5316"/>
                    <a:pt x="19307" y="5214"/>
                  </a:cubicBezTo>
                  <a:cubicBezTo>
                    <a:pt x="19204" y="5112"/>
                    <a:pt x="19101" y="5011"/>
                    <a:pt x="19000" y="4913"/>
                  </a:cubicBezTo>
                  <a:cubicBezTo>
                    <a:pt x="18951" y="4862"/>
                    <a:pt x="18898" y="4817"/>
                    <a:pt x="18848" y="4769"/>
                  </a:cubicBezTo>
                  <a:cubicBezTo>
                    <a:pt x="18796" y="4722"/>
                    <a:pt x="18746" y="4676"/>
                    <a:pt x="18695" y="4629"/>
                  </a:cubicBezTo>
                  <a:cubicBezTo>
                    <a:pt x="18495" y="4443"/>
                    <a:pt x="18298" y="4262"/>
                    <a:pt x="18107" y="4088"/>
                  </a:cubicBezTo>
                  <a:cubicBezTo>
                    <a:pt x="17911" y="3920"/>
                    <a:pt x="17718" y="3761"/>
                    <a:pt x="17529" y="3607"/>
                  </a:cubicBezTo>
                  <a:cubicBezTo>
                    <a:pt x="17435" y="3530"/>
                    <a:pt x="17341" y="3457"/>
                    <a:pt x="17248" y="3384"/>
                  </a:cubicBezTo>
                  <a:cubicBezTo>
                    <a:pt x="17201" y="3347"/>
                    <a:pt x="17157" y="3312"/>
                    <a:pt x="17109" y="3277"/>
                  </a:cubicBezTo>
                  <a:cubicBezTo>
                    <a:pt x="17061" y="3244"/>
                    <a:pt x="17014" y="3211"/>
                    <a:pt x="16968" y="3178"/>
                  </a:cubicBezTo>
                  <a:cubicBezTo>
                    <a:pt x="16798" y="3060"/>
                    <a:pt x="16635" y="2946"/>
                    <a:pt x="16475" y="2835"/>
                  </a:cubicBezTo>
                  <a:cubicBezTo>
                    <a:pt x="16315" y="2724"/>
                    <a:pt x="16162" y="2613"/>
                    <a:pt x="16008" y="2517"/>
                  </a:cubicBezTo>
                  <a:cubicBezTo>
                    <a:pt x="15700" y="2318"/>
                    <a:pt x="15413" y="2131"/>
                    <a:pt x="15143" y="1956"/>
                  </a:cubicBezTo>
                  <a:cubicBezTo>
                    <a:pt x="14591" y="1627"/>
                    <a:pt x="14116" y="1333"/>
                    <a:pt x="13687" y="1111"/>
                  </a:cubicBezTo>
                  <a:cubicBezTo>
                    <a:pt x="13475" y="994"/>
                    <a:pt x="13278" y="890"/>
                    <a:pt x="13095" y="795"/>
                  </a:cubicBezTo>
                  <a:cubicBezTo>
                    <a:pt x="12911" y="702"/>
                    <a:pt x="12739" y="624"/>
                    <a:pt x="12582" y="551"/>
                  </a:cubicBezTo>
                  <a:cubicBezTo>
                    <a:pt x="12425" y="478"/>
                    <a:pt x="12281" y="414"/>
                    <a:pt x="12150" y="359"/>
                  </a:cubicBezTo>
                  <a:cubicBezTo>
                    <a:pt x="12083" y="331"/>
                    <a:pt x="12021" y="305"/>
                    <a:pt x="11962" y="280"/>
                  </a:cubicBezTo>
                  <a:cubicBezTo>
                    <a:pt x="11901" y="258"/>
                    <a:pt x="11844" y="239"/>
                    <a:pt x="11788" y="220"/>
                  </a:cubicBezTo>
                  <a:cubicBezTo>
                    <a:pt x="11485" y="118"/>
                    <a:pt x="11265" y="72"/>
                    <a:pt x="11100" y="72"/>
                  </a:cubicBezTo>
                  <a:cubicBezTo>
                    <a:pt x="10933" y="72"/>
                    <a:pt x="10823" y="120"/>
                    <a:pt x="10739" y="205"/>
                  </a:cubicBezTo>
                  <a:cubicBezTo>
                    <a:pt x="10582" y="59"/>
                    <a:pt x="10452" y="1"/>
                    <a:pt x="10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6"/>
            <p:cNvSpPr/>
            <p:nvPr/>
          </p:nvSpPr>
          <p:spPr>
            <a:xfrm>
              <a:off x="2871900" y="2409850"/>
              <a:ext cx="14325" cy="70350"/>
            </a:xfrm>
            <a:custGeom>
              <a:avLst/>
              <a:gdLst/>
              <a:ahLst/>
              <a:cxnLst/>
              <a:rect l="l" t="t" r="r" b="b"/>
              <a:pathLst>
                <a:path w="573" h="2814" extrusionOk="0">
                  <a:moveTo>
                    <a:pt x="266" y="1"/>
                  </a:moveTo>
                  <a:cubicBezTo>
                    <a:pt x="266" y="1"/>
                    <a:pt x="266" y="1"/>
                    <a:pt x="266" y="1"/>
                  </a:cubicBezTo>
                  <a:cubicBezTo>
                    <a:pt x="137" y="4"/>
                    <a:pt x="159" y="59"/>
                    <a:pt x="157" y="121"/>
                  </a:cubicBezTo>
                  <a:cubicBezTo>
                    <a:pt x="136" y="65"/>
                    <a:pt x="102" y="22"/>
                    <a:pt x="47" y="22"/>
                  </a:cubicBezTo>
                  <a:cubicBezTo>
                    <a:pt x="46" y="22"/>
                    <a:pt x="46" y="22"/>
                    <a:pt x="45" y="22"/>
                  </a:cubicBezTo>
                  <a:cubicBezTo>
                    <a:pt x="1" y="24"/>
                    <a:pt x="179" y="579"/>
                    <a:pt x="181" y="762"/>
                  </a:cubicBezTo>
                  <a:cubicBezTo>
                    <a:pt x="190" y="1187"/>
                    <a:pt x="79" y="1525"/>
                    <a:pt x="73" y="1792"/>
                  </a:cubicBezTo>
                  <a:cubicBezTo>
                    <a:pt x="51" y="2727"/>
                    <a:pt x="45" y="2813"/>
                    <a:pt x="292" y="2813"/>
                  </a:cubicBezTo>
                  <a:cubicBezTo>
                    <a:pt x="301" y="2813"/>
                    <a:pt x="310" y="2813"/>
                    <a:pt x="320" y="2813"/>
                  </a:cubicBezTo>
                  <a:cubicBezTo>
                    <a:pt x="482" y="2810"/>
                    <a:pt x="572" y="2383"/>
                    <a:pt x="563" y="1868"/>
                  </a:cubicBezTo>
                  <a:cubicBezTo>
                    <a:pt x="557" y="1566"/>
                    <a:pt x="453" y="1234"/>
                    <a:pt x="420" y="932"/>
                  </a:cubicBezTo>
                  <a:cubicBezTo>
                    <a:pt x="362" y="417"/>
                    <a:pt x="316"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6"/>
            <p:cNvSpPr/>
            <p:nvPr/>
          </p:nvSpPr>
          <p:spPr>
            <a:xfrm>
              <a:off x="2872775" y="2264350"/>
              <a:ext cx="13575" cy="129075"/>
            </a:xfrm>
            <a:custGeom>
              <a:avLst/>
              <a:gdLst/>
              <a:ahLst/>
              <a:cxnLst/>
              <a:rect l="l" t="t" r="r" b="b"/>
              <a:pathLst>
                <a:path w="543" h="5163" extrusionOk="0">
                  <a:moveTo>
                    <a:pt x="289" y="0"/>
                  </a:moveTo>
                  <a:cubicBezTo>
                    <a:pt x="160" y="0"/>
                    <a:pt x="180" y="100"/>
                    <a:pt x="176" y="215"/>
                  </a:cubicBezTo>
                  <a:cubicBezTo>
                    <a:pt x="157" y="110"/>
                    <a:pt x="123" y="30"/>
                    <a:pt x="66" y="30"/>
                  </a:cubicBezTo>
                  <a:cubicBezTo>
                    <a:pt x="22" y="30"/>
                    <a:pt x="187" y="1055"/>
                    <a:pt x="186" y="1394"/>
                  </a:cubicBezTo>
                  <a:cubicBezTo>
                    <a:pt x="184" y="2172"/>
                    <a:pt x="65" y="2790"/>
                    <a:pt x="53" y="3280"/>
                  </a:cubicBezTo>
                  <a:cubicBezTo>
                    <a:pt x="9" y="5056"/>
                    <a:pt x="0" y="5160"/>
                    <a:pt x="275" y="5162"/>
                  </a:cubicBezTo>
                  <a:cubicBezTo>
                    <a:pt x="438" y="5162"/>
                    <a:pt x="538" y="4381"/>
                    <a:pt x="542" y="3436"/>
                  </a:cubicBezTo>
                  <a:cubicBezTo>
                    <a:pt x="543" y="2883"/>
                    <a:pt x="446" y="2268"/>
                    <a:pt x="419" y="1715"/>
                  </a:cubicBezTo>
                  <a:cubicBezTo>
                    <a:pt x="375" y="765"/>
                    <a:pt x="339" y="0"/>
                    <a:pt x="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6"/>
            <p:cNvSpPr/>
            <p:nvPr/>
          </p:nvSpPr>
          <p:spPr>
            <a:xfrm>
              <a:off x="2666275" y="2520025"/>
              <a:ext cx="101850" cy="43925"/>
            </a:xfrm>
            <a:custGeom>
              <a:avLst/>
              <a:gdLst/>
              <a:ahLst/>
              <a:cxnLst/>
              <a:rect l="l" t="t" r="r" b="b"/>
              <a:pathLst>
                <a:path w="4074" h="1757" extrusionOk="0">
                  <a:moveTo>
                    <a:pt x="3947" y="1"/>
                  </a:moveTo>
                  <a:cubicBezTo>
                    <a:pt x="3875" y="1"/>
                    <a:pt x="3199" y="419"/>
                    <a:pt x="2951" y="513"/>
                  </a:cubicBezTo>
                  <a:cubicBezTo>
                    <a:pt x="2353" y="737"/>
                    <a:pt x="1839" y="806"/>
                    <a:pt x="1459" y="937"/>
                  </a:cubicBezTo>
                  <a:cubicBezTo>
                    <a:pt x="82" y="1411"/>
                    <a:pt x="0" y="1435"/>
                    <a:pt x="97" y="1692"/>
                  </a:cubicBezTo>
                  <a:cubicBezTo>
                    <a:pt x="114" y="1736"/>
                    <a:pt x="178" y="1756"/>
                    <a:pt x="279" y="1756"/>
                  </a:cubicBezTo>
                  <a:cubicBezTo>
                    <a:pt x="528" y="1756"/>
                    <a:pt x="997" y="1633"/>
                    <a:pt x="1514" y="1440"/>
                  </a:cubicBezTo>
                  <a:cubicBezTo>
                    <a:pt x="1938" y="1280"/>
                    <a:pt x="2374" y="1011"/>
                    <a:pt x="2790" y="825"/>
                  </a:cubicBezTo>
                  <a:cubicBezTo>
                    <a:pt x="3500" y="507"/>
                    <a:pt x="4074" y="253"/>
                    <a:pt x="4056" y="205"/>
                  </a:cubicBezTo>
                  <a:cubicBezTo>
                    <a:pt x="4033" y="144"/>
                    <a:pt x="4004" y="125"/>
                    <a:pt x="3969" y="125"/>
                  </a:cubicBezTo>
                  <a:cubicBezTo>
                    <a:pt x="3935" y="125"/>
                    <a:pt x="3895" y="145"/>
                    <a:pt x="3850" y="159"/>
                  </a:cubicBezTo>
                  <a:cubicBezTo>
                    <a:pt x="3925" y="111"/>
                    <a:pt x="3973" y="56"/>
                    <a:pt x="3952" y="3"/>
                  </a:cubicBezTo>
                  <a:cubicBezTo>
                    <a:pt x="3952" y="2"/>
                    <a:pt x="3950" y="1"/>
                    <a:pt x="3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6"/>
            <p:cNvSpPr/>
            <p:nvPr/>
          </p:nvSpPr>
          <p:spPr>
            <a:xfrm>
              <a:off x="2789275" y="2481400"/>
              <a:ext cx="60575" cy="34150"/>
            </a:xfrm>
            <a:custGeom>
              <a:avLst/>
              <a:gdLst/>
              <a:ahLst/>
              <a:cxnLst/>
              <a:rect l="l" t="t" r="r" b="b"/>
              <a:pathLst>
                <a:path w="2423" h="1366" extrusionOk="0">
                  <a:moveTo>
                    <a:pt x="2281" y="0"/>
                  </a:moveTo>
                  <a:cubicBezTo>
                    <a:pt x="2234" y="0"/>
                    <a:pt x="1871" y="336"/>
                    <a:pt x="1725" y="403"/>
                  </a:cubicBezTo>
                  <a:cubicBezTo>
                    <a:pt x="1370" y="568"/>
                    <a:pt x="1040" y="591"/>
                    <a:pt x="811" y="684"/>
                  </a:cubicBezTo>
                  <a:cubicBezTo>
                    <a:pt x="398" y="851"/>
                    <a:pt x="179" y="941"/>
                    <a:pt x="76" y="1021"/>
                  </a:cubicBezTo>
                  <a:cubicBezTo>
                    <a:pt x="25" y="1060"/>
                    <a:pt x="1" y="1097"/>
                    <a:pt x="1" y="1140"/>
                  </a:cubicBezTo>
                  <a:cubicBezTo>
                    <a:pt x="0" y="1182"/>
                    <a:pt x="21" y="1229"/>
                    <a:pt x="52" y="1290"/>
                  </a:cubicBezTo>
                  <a:cubicBezTo>
                    <a:pt x="79" y="1342"/>
                    <a:pt x="143" y="1365"/>
                    <a:pt x="235" y="1365"/>
                  </a:cubicBezTo>
                  <a:cubicBezTo>
                    <a:pt x="273" y="1365"/>
                    <a:pt x="316" y="1361"/>
                    <a:pt x="363" y="1354"/>
                  </a:cubicBezTo>
                  <a:cubicBezTo>
                    <a:pt x="525" y="1328"/>
                    <a:pt x="730" y="1259"/>
                    <a:pt x="946" y="1159"/>
                  </a:cubicBezTo>
                  <a:cubicBezTo>
                    <a:pt x="1198" y="1042"/>
                    <a:pt x="1438" y="824"/>
                    <a:pt x="1677" y="682"/>
                  </a:cubicBezTo>
                  <a:cubicBezTo>
                    <a:pt x="2090" y="440"/>
                    <a:pt x="2423" y="241"/>
                    <a:pt x="2399" y="194"/>
                  </a:cubicBezTo>
                  <a:cubicBezTo>
                    <a:pt x="2369" y="134"/>
                    <a:pt x="2344" y="117"/>
                    <a:pt x="2321" y="117"/>
                  </a:cubicBezTo>
                  <a:cubicBezTo>
                    <a:pt x="2299" y="117"/>
                    <a:pt x="2279" y="131"/>
                    <a:pt x="2254" y="141"/>
                  </a:cubicBezTo>
                  <a:cubicBezTo>
                    <a:pt x="2293" y="101"/>
                    <a:pt x="2312" y="54"/>
                    <a:pt x="2286" y="4"/>
                  </a:cubicBezTo>
                  <a:cubicBezTo>
                    <a:pt x="2286" y="1"/>
                    <a:pt x="2284" y="0"/>
                    <a:pt x="2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6"/>
            <p:cNvSpPr/>
            <p:nvPr/>
          </p:nvSpPr>
          <p:spPr>
            <a:xfrm>
              <a:off x="3025950" y="2458900"/>
              <a:ext cx="80075" cy="13725"/>
            </a:xfrm>
            <a:custGeom>
              <a:avLst/>
              <a:gdLst/>
              <a:ahLst/>
              <a:cxnLst/>
              <a:rect l="l" t="t" r="r" b="b"/>
              <a:pathLst>
                <a:path w="3203" h="549" extrusionOk="0">
                  <a:moveTo>
                    <a:pt x="314" y="1"/>
                  </a:moveTo>
                  <a:cubicBezTo>
                    <a:pt x="45" y="1"/>
                    <a:pt x="17" y="62"/>
                    <a:pt x="8" y="229"/>
                  </a:cubicBezTo>
                  <a:cubicBezTo>
                    <a:pt x="1" y="391"/>
                    <a:pt x="477" y="515"/>
                    <a:pt x="1061" y="546"/>
                  </a:cubicBezTo>
                  <a:cubicBezTo>
                    <a:pt x="1098" y="548"/>
                    <a:pt x="1136" y="549"/>
                    <a:pt x="1174" y="549"/>
                  </a:cubicBezTo>
                  <a:cubicBezTo>
                    <a:pt x="1487" y="549"/>
                    <a:pt x="1825" y="486"/>
                    <a:pt x="2131" y="476"/>
                  </a:cubicBezTo>
                  <a:cubicBezTo>
                    <a:pt x="2720" y="459"/>
                    <a:pt x="3193" y="447"/>
                    <a:pt x="3197" y="397"/>
                  </a:cubicBezTo>
                  <a:cubicBezTo>
                    <a:pt x="3203" y="268"/>
                    <a:pt x="3140" y="286"/>
                    <a:pt x="3069" y="277"/>
                  </a:cubicBezTo>
                  <a:cubicBezTo>
                    <a:pt x="3134" y="261"/>
                    <a:pt x="3186" y="230"/>
                    <a:pt x="3188" y="174"/>
                  </a:cubicBezTo>
                  <a:cubicBezTo>
                    <a:pt x="3188" y="168"/>
                    <a:pt x="3176" y="165"/>
                    <a:pt x="3153" y="165"/>
                  </a:cubicBezTo>
                  <a:cubicBezTo>
                    <a:pt x="3024" y="165"/>
                    <a:pt x="2563" y="254"/>
                    <a:pt x="2366" y="254"/>
                  </a:cubicBezTo>
                  <a:cubicBezTo>
                    <a:pt x="2357" y="254"/>
                    <a:pt x="2348" y="254"/>
                    <a:pt x="2340" y="254"/>
                  </a:cubicBezTo>
                  <a:cubicBezTo>
                    <a:pt x="1860" y="228"/>
                    <a:pt x="1484" y="90"/>
                    <a:pt x="1182" y="64"/>
                  </a:cubicBezTo>
                  <a:cubicBezTo>
                    <a:pt x="756" y="25"/>
                    <a:pt x="486"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6"/>
            <p:cNvSpPr/>
            <p:nvPr/>
          </p:nvSpPr>
          <p:spPr>
            <a:xfrm>
              <a:off x="3136300" y="2461700"/>
              <a:ext cx="72800" cy="18875"/>
            </a:xfrm>
            <a:custGeom>
              <a:avLst/>
              <a:gdLst/>
              <a:ahLst/>
              <a:cxnLst/>
              <a:rect l="l" t="t" r="r" b="b"/>
              <a:pathLst>
                <a:path w="2912" h="755" extrusionOk="0">
                  <a:moveTo>
                    <a:pt x="230" y="1"/>
                  </a:moveTo>
                  <a:cubicBezTo>
                    <a:pt x="83" y="1"/>
                    <a:pt x="56" y="64"/>
                    <a:pt x="30" y="201"/>
                  </a:cubicBezTo>
                  <a:cubicBezTo>
                    <a:pt x="1" y="360"/>
                    <a:pt x="414" y="537"/>
                    <a:pt x="937" y="636"/>
                  </a:cubicBezTo>
                  <a:cubicBezTo>
                    <a:pt x="1244" y="693"/>
                    <a:pt x="1601" y="659"/>
                    <a:pt x="1913" y="690"/>
                  </a:cubicBezTo>
                  <a:cubicBezTo>
                    <a:pt x="2277" y="724"/>
                    <a:pt x="2594" y="755"/>
                    <a:pt x="2760" y="755"/>
                  </a:cubicBezTo>
                  <a:cubicBezTo>
                    <a:pt x="2837" y="755"/>
                    <a:pt x="2882" y="748"/>
                    <a:pt x="2885" y="732"/>
                  </a:cubicBezTo>
                  <a:cubicBezTo>
                    <a:pt x="2909" y="606"/>
                    <a:pt x="2849" y="615"/>
                    <a:pt x="2786" y="599"/>
                  </a:cubicBezTo>
                  <a:cubicBezTo>
                    <a:pt x="2847" y="591"/>
                    <a:pt x="2898" y="566"/>
                    <a:pt x="2909" y="510"/>
                  </a:cubicBezTo>
                  <a:cubicBezTo>
                    <a:pt x="2911" y="498"/>
                    <a:pt x="2862" y="494"/>
                    <a:pt x="2786" y="494"/>
                  </a:cubicBezTo>
                  <a:cubicBezTo>
                    <a:pt x="2667" y="494"/>
                    <a:pt x="2483" y="503"/>
                    <a:pt x="2332" y="503"/>
                  </a:cubicBezTo>
                  <a:cubicBezTo>
                    <a:pt x="2251" y="503"/>
                    <a:pt x="2179" y="500"/>
                    <a:pt x="2133" y="492"/>
                  </a:cubicBezTo>
                  <a:cubicBezTo>
                    <a:pt x="1701" y="411"/>
                    <a:pt x="1382" y="233"/>
                    <a:pt x="1113" y="171"/>
                  </a:cubicBezTo>
                  <a:cubicBezTo>
                    <a:pt x="631" y="61"/>
                    <a:pt x="3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CUSTOM_10_1">
    <p:spTree>
      <p:nvGrpSpPr>
        <p:cNvPr id="1" name="Shape 623"/>
        <p:cNvGrpSpPr/>
        <p:nvPr/>
      </p:nvGrpSpPr>
      <p:grpSpPr>
        <a:xfrm>
          <a:off x="0" y="0"/>
          <a:ext cx="0" cy="0"/>
          <a:chOff x="0" y="0"/>
          <a:chExt cx="0" cy="0"/>
        </a:xfrm>
      </p:grpSpPr>
      <p:pic>
        <p:nvPicPr>
          <p:cNvPr id="624" name="Google Shape;624;p27"/>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625" name="Google Shape;625;p27"/>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626" name="Google Shape;626;p27"/>
          <p:cNvSpPr txBox="1">
            <a:spLocks noGrp="1"/>
          </p:cNvSpPr>
          <p:nvPr>
            <p:ph type="title"/>
          </p:nvPr>
        </p:nvSpPr>
        <p:spPr>
          <a:xfrm>
            <a:off x="720000" y="539500"/>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627" name="Google Shape;627;p27"/>
          <p:cNvSpPr/>
          <p:nvPr/>
        </p:nvSpPr>
        <p:spPr>
          <a:xfrm rot="5400000">
            <a:off x="-25" y="0"/>
            <a:ext cx="1261800" cy="12618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7"/>
          <p:cNvSpPr/>
          <p:nvPr/>
        </p:nvSpPr>
        <p:spPr>
          <a:xfrm rot="-5400000">
            <a:off x="7879500" y="3879000"/>
            <a:ext cx="1264500" cy="12645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 name="Google Shape;629;p27"/>
          <p:cNvGrpSpPr/>
          <p:nvPr/>
        </p:nvGrpSpPr>
        <p:grpSpPr>
          <a:xfrm>
            <a:off x="485423" y="4001287"/>
            <a:ext cx="812626" cy="812537"/>
            <a:chOff x="4199175" y="3574425"/>
            <a:chExt cx="687675" cy="687600"/>
          </a:xfrm>
        </p:grpSpPr>
        <p:sp>
          <p:nvSpPr>
            <p:cNvPr id="630" name="Google Shape;630;p27"/>
            <p:cNvSpPr/>
            <p:nvPr/>
          </p:nvSpPr>
          <p:spPr>
            <a:xfrm>
              <a:off x="4647975" y="3801675"/>
              <a:ext cx="72375" cy="86850"/>
            </a:xfrm>
            <a:custGeom>
              <a:avLst/>
              <a:gdLst/>
              <a:ahLst/>
              <a:cxnLst/>
              <a:rect l="l" t="t" r="r" b="b"/>
              <a:pathLst>
                <a:path w="2895" h="3474" extrusionOk="0">
                  <a:moveTo>
                    <a:pt x="1721" y="1"/>
                  </a:moveTo>
                  <a:cubicBezTo>
                    <a:pt x="1627" y="1"/>
                    <a:pt x="1529" y="9"/>
                    <a:pt x="1429" y="27"/>
                  </a:cubicBezTo>
                  <a:cubicBezTo>
                    <a:pt x="1056" y="94"/>
                    <a:pt x="679" y="303"/>
                    <a:pt x="398" y="627"/>
                  </a:cubicBezTo>
                  <a:cubicBezTo>
                    <a:pt x="316" y="723"/>
                    <a:pt x="245" y="830"/>
                    <a:pt x="186" y="944"/>
                  </a:cubicBezTo>
                  <a:cubicBezTo>
                    <a:pt x="156" y="1002"/>
                    <a:pt x="132" y="1063"/>
                    <a:pt x="107" y="1123"/>
                  </a:cubicBezTo>
                  <a:cubicBezTo>
                    <a:pt x="96" y="1154"/>
                    <a:pt x="85" y="1185"/>
                    <a:pt x="76" y="1217"/>
                  </a:cubicBezTo>
                  <a:cubicBezTo>
                    <a:pt x="65" y="1248"/>
                    <a:pt x="59" y="1281"/>
                    <a:pt x="51" y="1313"/>
                  </a:cubicBezTo>
                  <a:cubicBezTo>
                    <a:pt x="20" y="1440"/>
                    <a:pt x="5" y="1568"/>
                    <a:pt x="3" y="1697"/>
                  </a:cubicBezTo>
                  <a:cubicBezTo>
                    <a:pt x="1" y="1826"/>
                    <a:pt x="14" y="1954"/>
                    <a:pt x="38" y="2078"/>
                  </a:cubicBezTo>
                  <a:cubicBezTo>
                    <a:pt x="89" y="2323"/>
                    <a:pt x="192" y="2556"/>
                    <a:pt x="332" y="2756"/>
                  </a:cubicBezTo>
                  <a:cubicBezTo>
                    <a:pt x="402" y="2855"/>
                    <a:pt x="486" y="2947"/>
                    <a:pt x="570" y="3026"/>
                  </a:cubicBezTo>
                  <a:cubicBezTo>
                    <a:pt x="613" y="3066"/>
                    <a:pt x="659" y="3102"/>
                    <a:pt x="703" y="3137"/>
                  </a:cubicBezTo>
                  <a:cubicBezTo>
                    <a:pt x="726" y="3153"/>
                    <a:pt x="749" y="3171"/>
                    <a:pt x="772" y="3187"/>
                  </a:cubicBezTo>
                  <a:cubicBezTo>
                    <a:pt x="794" y="3203"/>
                    <a:pt x="819" y="3217"/>
                    <a:pt x="842" y="3232"/>
                  </a:cubicBezTo>
                  <a:cubicBezTo>
                    <a:pt x="880" y="3259"/>
                    <a:pt x="923" y="3280"/>
                    <a:pt x="964" y="3302"/>
                  </a:cubicBezTo>
                  <a:cubicBezTo>
                    <a:pt x="986" y="3312"/>
                    <a:pt x="1005" y="3323"/>
                    <a:pt x="1026" y="3332"/>
                  </a:cubicBezTo>
                  <a:lnTo>
                    <a:pt x="1058" y="3346"/>
                  </a:lnTo>
                  <a:lnTo>
                    <a:pt x="1090" y="3360"/>
                  </a:lnTo>
                  <a:cubicBezTo>
                    <a:pt x="1111" y="3368"/>
                    <a:pt x="1133" y="3376"/>
                    <a:pt x="1153" y="3386"/>
                  </a:cubicBezTo>
                  <a:cubicBezTo>
                    <a:pt x="1175" y="3393"/>
                    <a:pt x="1196" y="3399"/>
                    <a:pt x="1218" y="3408"/>
                  </a:cubicBezTo>
                  <a:cubicBezTo>
                    <a:pt x="1260" y="3422"/>
                    <a:pt x="1304" y="3430"/>
                    <a:pt x="1347" y="3441"/>
                  </a:cubicBezTo>
                  <a:cubicBezTo>
                    <a:pt x="1449" y="3463"/>
                    <a:pt x="1552" y="3473"/>
                    <a:pt x="1653" y="3473"/>
                  </a:cubicBezTo>
                  <a:cubicBezTo>
                    <a:pt x="1720" y="3473"/>
                    <a:pt x="1786" y="3469"/>
                    <a:pt x="1850" y="3459"/>
                  </a:cubicBezTo>
                  <a:cubicBezTo>
                    <a:pt x="2009" y="3437"/>
                    <a:pt x="2152" y="3383"/>
                    <a:pt x="2275" y="3317"/>
                  </a:cubicBezTo>
                  <a:cubicBezTo>
                    <a:pt x="2395" y="3252"/>
                    <a:pt x="2496" y="3172"/>
                    <a:pt x="2577" y="3092"/>
                  </a:cubicBezTo>
                  <a:cubicBezTo>
                    <a:pt x="2597" y="3070"/>
                    <a:pt x="2615" y="3051"/>
                    <a:pt x="2632" y="3032"/>
                  </a:cubicBezTo>
                  <a:cubicBezTo>
                    <a:pt x="2651" y="3010"/>
                    <a:pt x="2667" y="2990"/>
                    <a:pt x="2683" y="2970"/>
                  </a:cubicBezTo>
                  <a:cubicBezTo>
                    <a:pt x="2712" y="2930"/>
                    <a:pt x="2740" y="2890"/>
                    <a:pt x="2760" y="2851"/>
                  </a:cubicBezTo>
                  <a:cubicBezTo>
                    <a:pt x="2806" y="2775"/>
                    <a:pt x="2831" y="2702"/>
                    <a:pt x="2849" y="2643"/>
                  </a:cubicBezTo>
                  <a:cubicBezTo>
                    <a:pt x="2863" y="2583"/>
                    <a:pt x="2871" y="2535"/>
                    <a:pt x="2868" y="2502"/>
                  </a:cubicBezTo>
                  <a:cubicBezTo>
                    <a:pt x="2867" y="2469"/>
                    <a:pt x="2858" y="2449"/>
                    <a:pt x="2845" y="2446"/>
                  </a:cubicBezTo>
                  <a:cubicBezTo>
                    <a:pt x="2781" y="2427"/>
                    <a:pt x="2732" y="2419"/>
                    <a:pt x="2695" y="2419"/>
                  </a:cubicBezTo>
                  <a:cubicBezTo>
                    <a:pt x="2655" y="2419"/>
                    <a:pt x="2628" y="2428"/>
                    <a:pt x="2609" y="2443"/>
                  </a:cubicBezTo>
                  <a:cubicBezTo>
                    <a:pt x="2588" y="2457"/>
                    <a:pt x="2575" y="2476"/>
                    <a:pt x="2563" y="2500"/>
                  </a:cubicBezTo>
                  <a:cubicBezTo>
                    <a:pt x="2556" y="2511"/>
                    <a:pt x="2550" y="2522"/>
                    <a:pt x="2543" y="2534"/>
                  </a:cubicBezTo>
                  <a:cubicBezTo>
                    <a:pt x="2540" y="2540"/>
                    <a:pt x="2536" y="2546"/>
                    <a:pt x="2532" y="2554"/>
                  </a:cubicBezTo>
                  <a:cubicBezTo>
                    <a:pt x="2528" y="2559"/>
                    <a:pt x="2524" y="2565"/>
                    <a:pt x="2519" y="2571"/>
                  </a:cubicBezTo>
                  <a:cubicBezTo>
                    <a:pt x="2529" y="2514"/>
                    <a:pt x="2523" y="2462"/>
                    <a:pt x="2497" y="2419"/>
                  </a:cubicBezTo>
                  <a:cubicBezTo>
                    <a:pt x="2485" y="2399"/>
                    <a:pt x="2468" y="2380"/>
                    <a:pt x="2448" y="2363"/>
                  </a:cubicBezTo>
                  <a:cubicBezTo>
                    <a:pt x="2426" y="2349"/>
                    <a:pt x="2401" y="2335"/>
                    <a:pt x="2372" y="2326"/>
                  </a:cubicBezTo>
                  <a:cubicBezTo>
                    <a:pt x="2371" y="2325"/>
                    <a:pt x="2369" y="2325"/>
                    <a:pt x="2367" y="2325"/>
                  </a:cubicBezTo>
                  <a:cubicBezTo>
                    <a:pt x="2358" y="2325"/>
                    <a:pt x="2352" y="2333"/>
                    <a:pt x="2347" y="2349"/>
                  </a:cubicBezTo>
                  <a:cubicBezTo>
                    <a:pt x="2342" y="2358"/>
                    <a:pt x="2340" y="2369"/>
                    <a:pt x="2337" y="2384"/>
                  </a:cubicBezTo>
                  <a:cubicBezTo>
                    <a:pt x="2334" y="2398"/>
                    <a:pt x="2329" y="2414"/>
                    <a:pt x="2325" y="2432"/>
                  </a:cubicBezTo>
                  <a:cubicBezTo>
                    <a:pt x="2323" y="2442"/>
                    <a:pt x="2319" y="2452"/>
                    <a:pt x="2315" y="2462"/>
                  </a:cubicBezTo>
                  <a:lnTo>
                    <a:pt x="2312" y="2478"/>
                  </a:lnTo>
                  <a:cubicBezTo>
                    <a:pt x="2309" y="2484"/>
                    <a:pt x="2308" y="2489"/>
                    <a:pt x="2305" y="2494"/>
                  </a:cubicBezTo>
                  <a:cubicBezTo>
                    <a:pt x="2302" y="2505"/>
                    <a:pt x="2297" y="2517"/>
                    <a:pt x="2293" y="2529"/>
                  </a:cubicBezTo>
                  <a:lnTo>
                    <a:pt x="2277" y="2565"/>
                  </a:lnTo>
                  <a:cubicBezTo>
                    <a:pt x="2253" y="2615"/>
                    <a:pt x="2219" y="2672"/>
                    <a:pt x="2176" y="2725"/>
                  </a:cubicBezTo>
                  <a:cubicBezTo>
                    <a:pt x="2132" y="2779"/>
                    <a:pt x="2078" y="2830"/>
                    <a:pt x="2017" y="2872"/>
                  </a:cubicBezTo>
                  <a:cubicBezTo>
                    <a:pt x="1956" y="2915"/>
                    <a:pt x="1888" y="2948"/>
                    <a:pt x="1819" y="2970"/>
                  </a:cubicBezTo>
                  <a:cubicBezTo>
                    <a:pt x="1749" y="2992"/>
                    <a:pt x="1680" y="3002"/>
                    <a:pt x="1615" y="3003"/>
                  </a:cubicBezTo>
                  <a:cubicBezTo>
                    <a:pt x="1583" y="3002"/>
                    <a:pt x="1552" y="3002"/>
                    <a:pt x="1525" y="2996"/>
                  </a:cubicBezTo>
                  <a:cubicBezTo>
                    <a:pt x="1512" y="2994"/>
                    <a:pt x="1498" y="2992"/>
                    <a:pt x="1485" y="2990"/>
                  </a:cubicBezTo>
                  <a:cubicBezTo>
                    <a:pt x="1472" y="2986"/>
                    <a:pt x="1460" y="2983"/>
                    <a:pt x="1450" y="2979"/>
                  </a:cubicBezTo>
                  <a:cubicBezTo>
                    <a:pt x="1249" y="2915"/>
                    <a:pt x="1082" y="2776"/>
                    <a:pt x="983" y="2621"/>
                  </a:cubicBezTo>
                  <a:cubicBezTo>
                    <a:pt x="886" y="2469"/>
                    <a:pt x="849" y="2296"/>
                    <a:pt x="852" y="2138"/>
                  </a:cubicBezTo>
                  <a:cubicBezTo>
                    <a:pt x="855" y="1980"/>
                    <a:pt x="894" y="1837"/>
                    <a:pt x="948" y="1721"/>
                  </a:cubicBezTo>
                  <a:cubicBezTo>
                    <a:pt x="960" y="1691"/>
                    <a:pt x="976" y="1663"/>
                    <a:pt x="988" y="1636"/>
                  </a:cubicBezTo>
                  <a:cubicBezTo>
                    <a:pt x="1003" y="1610"/>
                    <a:pt x="1016" y="1584"/>
                    <a:pt x="1032" y="1561"/>
                  </a:cubicBezTo>
                  <a:cubicBezTo>
                    <a:pt x="1038" y="1549"/>
                    <a:pt x="1047" y="1536"/>
                    <a:pt x="1055" y="1526"/>
                  </a:cubicBezTo>
                  <a:cubicBezTo>
                    <a:pt x="1063" y="1514"/>
                    <a:pt x="1069" y="1503"/>
                    <a:pt x="1078" y="1492"/>
                  </a:cubicBezTo>
                  <a:cubicBezTo>
                    <a:pt x="1094" y="1471"/>
                    <a:pt x="1109" y="1448"/>
                    <a:pt x="1125" y="1428"/>
                  </a:cubicBezTo>
                  <a:cubicBezTo>
                    <a:pt x="1180" y="1350"/>
                    <a:pt x="1246" y="1287"/>
                    <a:pt x="1313" y="1234"/>
                  </a:cubicBezTo>
                  <a:cubicBezTo>
                    <a:pt x="1380" y="1182"/>
                    <a:pt x="1448" y="1143"/>
                    <a:pt x="1513" y="1114"/>
                  </a:cubicBezTo>
                  <a:cubicBezTo>
                    <a:pt x="1579" y="1084"/>
                    <a:pt x="1641" y="1067"/>
                    <a:pt x="1698" y="1055"/>
                  </a:cubicBezTo>
                  <a:cubicBezTo>
                    <a:pt x="1756" y="1044"/>
                    <a:pt x="1808" y="1039"/>
                    <a:pt x="1861" y="1039"/>
                  </a:cubicBezTo>
                  <a:cubicBezTo>
                    <a:pt x="1963" y="1039"/>
                    <a:pt x="2051" y="1052"/>
                    <a:pt x="2125" y="1068"/>
                  </a:cubicBezTo>
                  <a:cubicBezTo>
                    <a:pt x="2199" y="1084"/>
                    <a:pt x="2260" y="1100"/>
                    <a:pt x="2310" y="1112"/>
                  </a:cubicBezTo>
                  <a:cubicBezTo>
                    <a:pt x="2355" y="1121"/>
                    <a:pt x="2394" y="1126"/>
                    <a:pt x="2431" y="1126"/>
                  </a:cubicBezTo>
                  <a:cubicBezTo>
                    <a:pt x="2479" y="1126"/>
                    <a:pt x="2523" y="1117"/>
                    <a:pt x="2570" y="1096"/>
                  </a:cubicBezTo>
                  <a:cubicBezTo>
                    <a:pt x="2651" y="1060"/>
                    <a:pt x="2737" y="987"/>
                    <a:pt x="2841" y="881"/>
                  </a:cubicBezTo>
                  <a:cubicBezTo>
                    <a:pt x="2872" y="851"/>
                    <a:pt x="2889" y="809"/>
                    <a:pt x="2892" y="756"/>
                  </a:cubicBezTo>
                  <a:cubicBezTo>
                    <a:pt x="2895" y="704"/>
                    <a:pt x="2879" y="642"/>
                    <a:pt x="2846" y="574"/>
                  </a:cubicBezTo>
                  <a:cubicBezTo>
                    <a:pt x="2780" y="438"/>
                    <a:pt x="2627" y="273"/>
                    <a:pt x="2384" y="153"/>
                  </a:cubicBezTo>
                  <a:cubicBezTo>
                    <a:pt x="2264" y="91"/>
                    <a:pt x="2120" y="43"/>
                    <a:pt x="1959" y="19"/>
                  </a:cubicBezTo>
                  <a:cubicBezTo>
                    <a:pt x="1883" y="7"/>
                    <a:pt x="1804" y="1"/>
                    <a:pt x="1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 name="Google Shape;631;p27"/>
            <p:cNvGrpSpPr/>
            <p:nvPr/>
          </p:nvGrpSpPr>
          <p:grpSpPr>
            <a:xfrm>
              <a:off x="4199175" y="3574425"/>
              <a:ext cx="687675" cy="687600"/>
              <a:chOff x="4199175" y="3574425"/>
              <a:chExt cx="687675" cy="687600"/>
            </a:xfrm>
          </p:grpSpPr>
          <p:sp>
            <p:nvSpPr>
              <p:cNvPr id="632" name="Google Shape;632;p27"/>
              <p:cNvSpPr/>
              <p:nvPr/>
            </p:nvSpPr>
            <p:spPr>
              <a:xfrm>
                <a:off x="4212500" y="3574425"/>
                <a:ext cx="674350" cy="573125"/>
              </a:xfrm>
              <a:custGeom>
                <a:avLst/>
                <a:gdLst/>
                <a:ahLst/>
                <a:cxnLst/>
                <a:rect l="l" t="t" r="r" b="b"/>
                <a:pathLst>
                  <a:path w="26974" h="22925" extrusionOk="0">
                    <a:moveTo>
                      <a:pt x="5785" y="20748"/>
                    </a:moveTo>
                    <a:cubicBezTo>
                      <a:pt x="5796" y="20775"/>
                      <a:pt x="5809" y="20798"/>
                      <a:pt x="5822" y="20821"/>
                    </a:cubicBezTo>
                    <a:lnTo>
                      <a:pt x="5784" y="20821"/>
                    </a:lnTo>
                    <a:cubicBezTo>
                      <a:pt x="5785" y="20797"/>
                      <a:pt x="5784" y="20772"/>
                      <a:pt x="5785" y="20748"/>
                    </a:cubicBezTo>
                    <a:close/>
                    <a:moveTo>
                      <a:pt x="23143" y="20439"/>
                    </a:moveTo>
                    <a:cubicBezTo>
                      <a:pt x="23317" y="20651"/>
                      <a:pt x="23480" y="20826"/>
                      <a:pt x="23607" y="20931"/>
                    </a:cubicBezTo>
                    <a:cubicBezTo>
                      <a:pt x="23564" y="20934"/>
                      <a:pt x="23521" y="20937"/>
                      <a:pt x="23480" y="20939"/>
                    </a:cubicBezTo>
                    <a:cubicBezTo>
                      <a:pt x="23390" y="20792"/>
                      <a:pt x="23267" y="20622"/>
                      <a:pt x="23143" y="20439"/>
                    </a:cubicBezTo>
                    <a:close/>
                    <a:moveTo>
                      <a:pt x="5042" y="18648"/>
                    </a:moveTo>
                    <a:cubicBezTo>
                      <a:pt x="5071" y="18648"/>
                      <a:pt x="5104" y="18673"/>
                      <a:pt x="5133" y="18725"/>
                    </a:cubicBezTo>
                    <a:cubicBezTo>
                      <a:pt x="5137" y="18731"/>
                      <a:pt x="5141" y="18739"/>
                      <a:pt x="5145" y="18746"/>
                    </a:cubicBezTo>
                    <a:lnTo>
                      <a:pt x="5151" y="18758"/>
                    </a:lnTo>
                    <a:lnTo>
                      <a:pt x="5156" y="18788"/>
                    </a:lnTo>
                    <a:cubicBezTo>
                      <a:pt x="5164" y="18828"/>
                      <a:pt x="5171" y="18869"/>
                      <a:pt x="5177" y="18909"/>
                    </a:cubicBezTo>
                    <a:cubicBezTo>
                      <a:pt x="5190" y="18988"/>
                      <a:pt x="5203" y="19068"/>
                      <a:pt x="5213" y="19145"/>
                    </a:cubicBezTo>
                    <a:cubicBezTo>
                      <a:pt x="5302" y="19894"/>
                      <a:pt x="5378" y="20534"/>
                      <a:pt x="5456" y="20823"/>
                    </a:cubicBezTo>
                    <a:cubicBezTo>
                      <a:pt x="4177" y="20825"/>
                      <a:pt x="3336" y="20842"/>
                      <a:pt x="2785" y="20885"/>
                    </a:cubicBezTo>
                    <a:cubicBezTo>
                      <a:pt x="3497" y="20261"/>
                      <a:pt x="4072" y="19759"/>
                      <a:pt x="4040" y="19716"/>
                    </a:cubicBezTo>
                    <a:cubicBezTo>
                      <a:pt x="4009" y="19677"/>
                      <a:pt x="3980" y="19661"/>
                      <a:pt x="3952" y="19661"/>
                    </a:cubicBezTo>
                    <a:cubicBezTo>
                      <a:pt x="3903" y="19661"/>
                      <a:pt x="3854" y="19709"/>
                      <a:pt x="3795" y="19752"/>
                    </a:cubicBezTo>
                    <a:cubicBezTo>
                      <a:pt x="3865" y="19671"/>
                      <a:pt x="3903" y="19593"/>
                      <a:pt x="3866" y="19545"/>
                    </a:cubicBezTo>
                    <a:cubicBezTo>
                      <a:pt x="3865" y="19544"/>
                      <a:pt x="3864" y="19543"/>
                      <a:pt x="3863" y="19543"/>
                    </a:cubicBezTo>
                    <a:cubicBezTo>
                      <a:pt x="3803" y="19543"/>
                      <a:pt x="3133" y="20289"/>
                      <a:pt x="2872" y="20493"/>
                    </a:cubicBezTo>
                    <a:cubicBezTo>
                      <a:pt x="2645" y="20673"/>
                      <a:pt x="2425" y="20823"/>
                      <a:pt x="2217" y="20957"/>
                    </a:cubicBezTo>
                    <a:cubicBezTo>
                      <a:pt x="2196" y="20960"/>
                      <a:pt x="2178" y="20965"/>
                      <a:pt x="2159" y="20969"/>
                    </a:cubicBezTo>
                    <a:cubicBezTo>
                      <a:pt x="2410" y="20593"/>
                      <a:pt x="2781" y="19787"/>
                      <a:pt x="3215" y="18701"/>
                    </a:cubicBezTo>
                    <a:cubicBezTo>
                      <a:pt x="3463" y="18767"/>
                      <a:pt x="3792" y="18801"/>
                      <a:pt x="4163" y="18801"/>
                    </a:cubicBezTo>
                    <a:cubicBezTo>
                      <a:pt x="4313" y="18801"/>
                      <a:pt x="4470" y="18795"/>
                      <a:pt x="4631" y="18784"/>
                    </a:cubicBezTo>
                    <a:cubicBezTo>
                      <a:pt x="4703" y="18779"/>
                      <a:pt x="4774" y="18771"/>
                      <a:pt x="4846" y="18761"/>
                    </a:cubicBezTo>
                    <a:cubicBezTo>
                      <a:pt x="4864" y="18758"/>
                      <a:pt x="4882" y="18756"/>
                      <a:pt x="4899" y="18753"/>
                    </a:cubicBezTo>
                    <a:lnTo>
                      <a:pt x="4926" y="18750"/>
                    </a:lnTo>
                    <a:cubicBezTo>
                      <a:pt x="4935" y="18746"/>
                      <a:pt x="4934" y="18746"/>
                      <a:pt x="4934" y="18746"/>
                    </a:cubicBezTo>
                    <a:lnTo>
                      <a:pt x="4934" y="18744"/>
                    </a:lnTo>
                    <a:cubicBezTo>
                      <a:pt x="4935" y="18740"/>
                      <a:pt x="4936" y="18736"/>
                      <a:pt x="4939" y="18730"/>
                    </a:cubicBezTo>
                    <a:cubicBezTo>
                      <a:pt x="4949" y="18710"/>
                      <a:pt x="4980" y="18682"/>
                      <a:pt x="5037" y="18649"/>
                    </a:cubicBezTo>
                    <a:cubicBezTo>
                      <a:pt x="5038" y="18648"/>
                      <a:pt x="5040" y="18648"/>
                      <a:pt x="5042" y="18648"/>
                    </a:cubicBezTo>
                    <a:close/>
                    <a:moveTo>
                      <a:pt x="8350" y="2450"/>
                    </a:moveTo>
                    <a:cubicBezTo>
                      <a:pt x="8389" y="2515"/>
                      <a:pt x="8437" y="2584"/>
                      <a:pt x="8490" y="2661"/>
                    </a:cubicBezTo>
                    <a:cubicBezTo>
                      <a:pt x="8614" y="2836"/>
                      <a:pt x="8771" y="3041"/>
                      <a:pt x="8959" y="3273"/>
                    </a:cubicBezTo>
                    <a:cubicBezTo>
                      <a:pt x="8984" y="3303"/>
                      <a:pt x="9006" y="3332"/>
                      <a:pt x="9032" y="3362"/>
                    </a:cubicBezTo>
                    <a:lnTo>
                      <a:pt x="9104" y="3455"/>
                    </a:lnTo>
                    <a:cubicBezTo>
                      <a:pt x="9153" y="3517"/>
                      <a:pt x="9205" y="3581"/>
                      <a:pt x="9259" y="3648"/>
                    </a:cubicBezTo>
                    <a:cubicBezTo>
                      <a:pt x="9365" y="3780"/>
                      <a:pt x="9478" y="3918"/>
                      <a:pt x="9597" y="4063"/>
                    </a:cubicBezTo>
                    <a:cubicBezTo>
                      <a:pt x="9716" y="4207"/>
                      <a:pt x="9843" y="4357"/>
                      <a:pt x="9974" y="4513"/>
                    </a:cubicBezTo>
                    <a:cubicBezTo>
                      <a:pt x="10104" y="4670"/>
                      <a:pt x="10240" y="4834"/>
                      <a:pt x="10380" y="5003"/>
                    </a:cubicBezTo>
                    <a:cubicBezTo>
                      <a:pt x="10521" y="5172"/>
                      <a:pt x="10666" y="5345"/>
                      <a:pt x="10817" y="5523"/>
                    </a:cubicBezTo>
                    <a:cubicBezTo>
                      <a:pt x="10892" y="5613"/>
                      <a:pt x="10971" y="5701"/>
                      <a:pt x="11047" y="5794"/>
                    </a:cubicBezTo>
                    <a:cubicBezTo>
                      <a:pt x="11123" y="5887"/>
                      <a:pt x="11202" y="5980"/>
                      <a:pt x="11279" y="6075"/>
                    </a:cubicBezTo>
                    <a:cubicBezTo>
                      <a:pt x="11436" y="6264"/>
                      <a:pt x="11597" y="6457"/>
                      <a:pt x="11764" y="6654"/>
                    </a:cubicBezTo>
                    <a:cubicBezTo>
                      <a:pt x="11847" y="6751"/>
                      <a:pt x="11932" y="6850"/>
                      <a:pt x="12015" y="6951"/>
                    </a:cubicBezTo>
                    <a:cubicBezTo>
                      <a:pt x="12099" y="7052"/>
                      <a:pt x="12183" y="7155"/>
                      <a:pt x="12267" y="7257"/>
                    </a:cubicBezTo>
                    <a:cubicBezTo>
                      <a:pt x="12606" y="7670"/>
                      <a:pt x="12965" y="8090"/>
                      <a:pt x="13319" y="8529"/>
                    </a:cubicBezTo>
                    <a:cubicBezTo>
                      <a:pt x="13529" y="8784"/>
                      <a:pt x="13743" y="9041"/>
                      <a:pt x="13963" y="9300"/>
                    </a:cubicBezTo>
                    <a:cubicBezTo>
                      <a:pt x="14177" y="9561"/>
                      <a:pt x="14398" y="9824"/>
                      <a:pt x="14620" y="10086"/>
                    </a:cubicBezTo>
                    <a:cubicBezTo>
                      <a:pt x="14732" y="10217"/>
                      <a:pt x="14843" y="10349"/>
                      <a:pt x="14956" y="10480"/>
                    </a:cubicBezTo>
                    <a:lnTo>
                      <a:pt x="15290" y="10879"/>
                    </a:lnTo>
                    <a:cubicBezTo>
                      <a:pt x="15515" y="11145"/>
                      <a:pt x="15740" y="11413"/>
                      <a:pt x="15964" y="11679"/>
                    </a:cubicBezTo>
                    <a:cubicBezTo>
                      <a:pt x="16187" y="11948"/>
                      <a:pt x="16410" y="12218"/>
                      <a:pt x="16633" y="12485"/>
                    </a:cubicBezTo>
                    <a:cubicBezTo>
                      <a:pt x="16745" y="12619"/>
                      <a:pt x="16856" y="12752"/>
                      <a:pt x="16966" y="12886"/>
                    </a:cubicBezTo>
                    <a:cubicBezTo>
                      <a:pt x="17075" y="13021"/>
                      <a:pt x="17185" y="13156"/>
                      <a:pt x="17293" y="13290"/>
                    </a:cubicBezTo>
                    <a:cubicBezTo>
                      <a:pt x="17509" y="13559"/>
                      <a:pt x="17725" y="13826"/>
                      <a:pt x="17935" y="14093"/>
                    </a:cubicBezTo>
                    <a:cubicBezTo>
                      <a:pt x="18145" y="14359"/>
                      <a:pt x="18350" y="14626"/>
                      <a:pt x="18553" y="14890"/>
                    </a:cubicBezTo>
                    <a:cubicBezTo>
                      <a:pt x="19930" y="16696"/>
                      <a:pt x="21145" y="18352"/>
                      <a:pt x="22036" y="19542"/>
                    </a:cubicBezTo>
                    <a:cubicBezTo>
                      <a:pt x="22488" y="20148"/>
                      <a:pt x="22855" y="20635"/>
                      <a:pt x="23113" y="20960"/>
                    </a:cubicBezTo>
                    <a:cubicBezTo>
                      <a:pt x="21949" y="21027"/>
                      <a:pt x="20801" y="21087"/>
                      <a:pt x="20158" y="21088"/>
                    </a:cubicBezTo>
                    <a:cubicBezTo>
                      <a:pt x="20043" y="21089"/>
                      <a:pt x="19930" y="21089"/>
                      <a:pt x="19817" y="21089"/>
                    </a:cubicBezTo>
                    <a:cubicBezTo>
                      <a:pt x="16170" y="21089"/>
                      <a:pt x="13259" y="20860"/>
                      <a:pt x="10936" y="20846"/>
                    </a:cubicBezTo>
                    <a:cubicBezTo>
                      <a:pt x="8877" y="20832"/>
                      <a:pt x="7277" y="20821"/>
                      <a:pt x="6035" y="20821"/>
                    </a:cubicBezTo>
                    <a:cubicBezTo>
                      <a:pt x="5983" y="20525"/>
                      <a:pt x="5737" y="19770"/>
                      <a:pt x="5732" y="19478"/>
                    </a:cubicBezTo>
                    <a:cubicBezTo>
                      <a:pt x="5729" y="19226"/>
                      <a:pt x="5746" y="18989"/>
                      <a:pt x="5775" y="18769"/>
                    </a:cubicBezTo>
                    <a:cubicBezTo>
                      <a:pt x="5810" y="18396"/>
                      <a:pt x="5842" y="18052"/>
                      <a:pt x="5870" y="17740"/>
                    </a:cubicBezTo>
                    <a:cubicBezTo>
                      <a:pt x="5660" y="17727"/>
                      <a:pt x="5446" y="17718"/>
                      <a:pt x="5231" y="17714"/>
                    </a:cubicBezTo>
                    <a:cubicBezTo>
                      <a:pt x="5124" y="17711"/>
                      <a:pt x="5017" y="17711"/>
                      <a:pt x="4912" y="17711"/>
                    </a:cubicBezTo>
                    <a:cubicBezTo>
                      <a:pt x="4896" y="17711"/>
                      <a:pt x="4883" y="17712"/>
                      <a:pt x="4872" y="17712"/>
                    </a:cubicBezTo>
                    <a:cubicBezTo>
                      <a:pt x="4840" y="17712"/>
                      <a:pt x="4826" y="17710"/>
                      <a:pt x="4805" y="17710"/>
                    </a:cubicBezTo>
                    <a:lnTo>
                      <a:pt x="4724" y="17710"/>
                    </a:lnTo>
                    <a:cubicBezTo>
                      <a:pt x="4238" y="17722"/>
                      <a:pt x="3867" y="17730"/>
                      <a:pt x="3587" y="17745"/>
                    </a:cubicBezTo>
                    <a:cubicBezTo>
                      <a:pt x="3972" y="16730"/>
                      <a:pt x="4389" y="15552"/>
                      <a:pt x="4811" y="14295"/>
                    </a:cubicBezTo>
                    <a:cubicBezTo>
                      <a:pt x="5573" y="12023"/>
                      <a:pt x="6214" y="9437"/>
                      <a:pt x="6918" y="7145"/>
                    </a:cubicBezTo>
                    <a:cubicBezTo>
                      <a:pt x="7471" y="5344"/>
                      <a:pt x="7975" y="3703"/>
                      <a:pt x="8350" y="2450"/>
                    </a:cubicBezTo>
                    <a:close/>
                    <a:moveTo>
                      <a:pt x="8488" y="1"/>
                    </a:moveTo>
                    <a:cubicBezTo>
                      <a:pt x="8391" y="1"/>
                      <a:pt x="7334" y="4293"/>
                      <a:pt x="6870" y="5677"/>
                    </a:cubicBezTo>
                    <a:cubicBezTo>
                      <a:pt x="5801" y="8873"/>
                      <a:pt x="4710" y="11328"/>
                      <a:pt x="4013" y="13330"/>
                    </a:cubicBezTo>
                    <a:cubicBezTo>
                      <a:pt x="1654" y="20114"/>
                      <a:pt x="1362" y="20927"/>
                      <a:pt x="1797" y="21159"/>
                    </a:cubicBezTo>
                    <a:cubicBezTo>
                      <a:pt x="1779" y="21186"/>
                      <a:pt x="1767" y="21215"/>
                      <a:pt x="1759" y="21245"/>
                    </a:cubicBezTo>
                    <a:cubicBezTo>
                      <a:pt x="1587" y="21353"/>
                      <a:pt x="1432" y="21452"/>
                      <a:pt x="1295" y="21553"/>
                    </a:cubicBezTo>
                    <a:cubicBezTo>
                      <a:pt x="549" y="22109"/>
                      <a:pt x="167" y="22389"/>
                      <a:pt x="1" y="22565"/>
                    </a:cubicBezTo>
                    <a:lnTo>
                      <a:pt x="83" y="22647"/>
                    </a:lnTo>
                    <a:cubicBezTo>
                      <a:pt x="69" y="22657"/>
                      <a:pt x="57" y="22666"/>
                      <a:pt x="43" y="22677"/>
                    </a:cubicBezTo>
                    <a:lnTo>
                      <a:pt x="250" y="22882"/>
                    </a:lnTo>
                    <a:cubicBezTo>
                      <a:pt x="266" y="22876"/>
                      <a:pt x="282" y="22869"/>
                      <a:pt x="298" y="22861"/>
                    </a:cubicBezTo>
                    <a:lnTo>
                      <a:pt x="361" y="22924"/>
                    </a:lnTo>
                    <a:cubicBezTo>
                      <a:pt x="387" y="22877"/>
                      <a:pt x="406" y="22838"/>
                      <a:pt x="414" y="22803"/>
                    </a:cubicBezTo>
                    <a:cubicBezTo>
                      <a:pt x="702" y="22652"/>
                      <a:pt x="1091" y="22388"/>
                      <a:pt x="1503" y="22067"/>
                    </a:cubicBezTo>
                    <a:cubicBezTo>
                      <a:pt x="1700" y="21913"/>
                      <a:pt x="1894" y="21734"/>
                      <a:pt x="2085" y="21550"/>
                    </a:cubicBezTo>
                    <a:cubicBezTo>
                      <a:pt x="3062" y="21784"/>
                      <a:pt x="6049" y="21916"/>
                      <a:pt x="9610" y="21916"/>
                    </a:cubicBezTo>
                    <a:cubicBezTo>
                      <a:pt x="9801" y="21916"/>
                      <a:pt x="9994" y="21915"/>
                      <a:pt x="10189" y="21914"/>
                    </a:cubicBezTo>
                    <a:cubicBezTo>
                      <a:pt x="12896" y="21904"/>
                      <a:pt x="15894" y="21679"/>
                      <a:pt x="18603" y="21608"/>
                    </a:cubicBezTo>
                    <a:cubicBezTo>
                      <a:pt x="23234" y="21486"/>
                      <a:pt x="26974" y="21389"/>
                      <a:pt x="26973" y="21281"/>
                    </a:cubicBezTo>
                    <a:cubicBezTo>
                      <a:pt x="26973" y="21054"/>
                      <a:pt x="26656" y="21038"/>
                      <a:pt x="26244" y="21038"/>
                    </a:cubicBezTo>
                    <a:cubicBezTo>
                      <a:pt x="26177" y="21038"/>
                      <a:pt x="26108" y="21038"/>
                      <a:pt x="26037" y="21038"/>
                    </a:cubicBezTo>
                    <a:cubicBezTo>
                      <a:pt x="25998" y="21038"/>
                      <a:pt x="25959" y="21038"/>
                      <a:pt x="25920" y="21038"/>
                    </a:cubicBezTo>
                    <a:cubicBezTo>
                      <a:pt x="26430" y="20995"/>
                      <a:pt x="26818" y="20916"/>
                      <a:pt x="26817" y="20794"/>
                    </a:cubicBezTo>
                    <a:cubicBezTo>
                      <a:pt x="26817" y="20784"/>
                      <a:pt x="26756" y="20779"/>
                      <a:pt x="26646" y="20779"/>
                    </a:cubicBezTo>
                    <a:cubicBezTo>
                      <a:pt x="26220" y="20779"/>
                      <a:pt x="25051" y="20848"/>
                      <a:pt x="23788" y="20922"/>
                    </a:cubicBezTo>
                    <a:cubicBezTo>
                      <a:pt x="23715" y="20812"/>
                      <a:pt x="23574" y="20622"/>
                      <a:pt x="23387" y="20378"/>
                    </a:cubicBezTo>
                    <a:cubicBezTo>
                      <a:pt x="23094" y="19991"/>
                      <a:pt x="22682" y="19466"/>
                      <a:pt x="22240" y="18902"/>
                    </a:cubicBezTo>
                    <a:cubicBezTo>
                      <a:pt x="21353" y="17774"/>
                      <a:pt x="20335" y="16491"/>
                      <a:pt x="19860" y="15831"/>
                    </a:cubicBezTo>
                    <a:cubicBezTo>
                      <a:pt x="19723" y="15642"/>
                      <a:pt x="19589" y="15454"/>
                      <a:pt x="19458" y="15267"/>
                    </a:cubicBezTo>
                    <a:cubicBezTo>
                      <a:pt x="19326" y="15081"/>
                      <a:pt x="19197" y="14896"/>
                      <a:pt x="19071" y="14716"/>
                    </a:cubicBezTo>
                    <a:cubicBezTo>
                      <a:pt x="18814" y="14353"/>
                      <a:pt x="18568" y="13997"/>
                      <a:pt x="18330" y="13650"/>
                    </a:cubicBezTo>
                    <a:cubicBezTo>
                      <a:pt x="18090" y="13305"/>
                      <a:pt x="17857" y="12968"/>
                      <a:pt x="17632" y="12639"/>
                    </a:cubicBezTo>
                    <a:cubicBezTo>
                      <a:pt x="17575" y="12558"/>
                      <a:pt x="17520" y="12476"/>
                      <a:pt x="17464" y="12396"/>
                    </a:cubicBezTo>
                    <a:cubicBezTo>
                      <a:pt x="17408" y="12315"/>
                      <a:pt x="17353" y="12234"/>
                      <a:pt x="17298" y="12155"/>
                    </a:cubicBezTo>
                    <a:cubicBezTo>
                      <a:pt x="17187" y="11995"/>
                      <a:pt x="17079" y="11838"/>
                      <a:pt x="16972" y="11683"/>
                    </a:cubicBezTo>
                    <a:cubicBezTo>
                      <a:pt x="16864" y="11528"/>
                      <a:pt x="16759" y="11376"/>
                      <a:pt x="16656" y="11225"/>
                    </a:cubicBezTo>
                    <a:cubicBezTo>
                      <a:pt x="16553" y="11073"/>
                      <a:pt x="16446" y="10926"/>
                      <a:pt x="16344" y="10781"/>
                    </a:cubicBezTo>
                    <a:cubicBezTo>
                      <a:pt x="16139" y="10491"/>
                      <a:pt x="15938" y="10208"/>
                      <a:pt x="15745" y="9937"/>
                    </a:cubicBezTo>
                    <a:cubicBezTo>
                      <a:pt x="15549" y="9665"/>
                      <a:pt x="15356" y="9405"/>
                      <a:pt x="15167" y="9152"/>
                    </a:cubicBezTo>
                    <a:cubicBezTo>
                      <a:pt x="15071" y="9026"/>
                      <a:pt x="14979" y="8902"/>
                      <a:pt x="14885" y="8782"/>
                    </a:cubicBezTo>
                    <a:cubicBezTo>
                      <a:pt x="14839" y="8722"/>
                      <a:pt x="14795" y="8660"/>
                      <a:pt x="14748" y="8601"/>
                    </a:cubicBezTo>
                    <a:cubicBezTo>
                      <a:pt x="14701" y="8542"/>
                      <a:pt x="14655" y="8485"/>
                      <a:pt x="14608" y="8427"/>
                    </a:cubicBezTo>
                    <a:cubicBezTo>
                      <a:pt x="14441" y="8219"/>
                      <a:pt x="14277" y="8016"/>
                      <a:pt x="14121" y="7819"/>
                    </a:cubicBezTo>
                    <a:cubicBezTo>
                      <a:pt x="13963" y="7623"/>
                      <a:pt x="13812" y="7430"/>
                      <a:pt x="13659" y="7250"/>
                    </a:cubicBezTo>
                    <a:cubicBezTo>
                      <a:pt x="13356" y="6885"/>
                      <a:pt x="13072" y="6542"/>
                      <a:pt x="12806" y="6221"/>
                    </a:cubicBezTo>
                    <a:cubicBezTo>
                      <a:pt x="12534" y="5905"/>
                      <a:pt x="12279" y="5610"/>
                      <a:pt x="12043" y="5335"/>
                    </a:cubicBezTo>
                    <a:cubicBezTo>
                      <a:pt x="11984" y="5266"/>
                      <a:pt x="11925" y="5199"/>
                      <a:pt x="11869" y="5132"/>
                    </a:cubicBezTo>
                    <a:cubicBezTo>
                      <a:pt x="11841" y="5098"/>
                      <a:pt x="11811" y="5066"/>
                      <a:pt x="11783" y="5034"/>
                    </a:cubicBezTo>
                    <a:cubicBezTo>
                      <a:pt x="11755" y="5002"/>
                      <a:pt x="11725" y="4970"/>
                      <a:pt x="11697" y="4938"/>
                    </a:cubicBezTo>
                    <a:cubicBezTo>
                      <a:pt x="11584" y="4812"/>
                      <a:pt x="11476" y="4691"/>
                      <a:pt x="11370" y="4576"/>
                    </a:cubicBezTo>
                    <a:cubicBezTo>
                      <a:pt x="11160" y="4344"/>
                      <a:pt x="10965" y="4130"/>
                      <a:pt x="10786" y="3932"/>
                    </a:cubicBezTo>
                    <a:cubicBezTo>
                      <a:pt x="10603" y="3737"/>
                      <a:pt x="10434" y="3561"/>
                      <a:pt x="10278" y="3400"/>
                    </a:cubicBezTo>
                    <a:cubicBezTo>
                      <a:pt x="10122" y="3239"/>
                      <a:pt x="9978" y="3094"/>
                      <a:pt x="9848" y="2962"/>
                    </a:cubicBezTo>
                    <a:cubicBezTo>
                      <a:pt x="9782" y="2896"/>
                      <a:pt x="9720" y="2835"/>
                      <a:pt x="9660" y="2776"/>
                    </a:cubicBezTo>
                    <a:cubicBezTo>
                      <a:pt x="9599" y="2718"/>
                      <a:pt x="9540" y="2664"/>
                      <a:pt x="9485" y="2612"/>
                    </a:cubicBezTo>
                    <a:cubicBezTo>
                      <a:pt x="8974" y="2144"/>
                      <a:pt x="8695" y="1951"/>
                      <a:pt x="8509" y="1913"/>
                    </a:cubicBezTo>
                    <a:cubicBezTo>
                      <a:pt x="8850" y="754"/>
                      <a:pt x="9043" y="42"/>
                      <a:pt x="8992" y="25"/>
                    </a:cubicBezTo>
                    <a:cubicBezTo>
                      <a:pt x="8969" y="17"/>
                      <a:pt x="8946" y="13"/>
                      <a:pt x="8925" y="13"/>
                    </a:cubicBezTo>
                    <a:cubicBezTo>
                      <a:pt x="8709" y="13"/>
                      <a:pt x="8614" y="407"/>
                      <a:pt x="8464" y="830"/>
                    </a:cubicBezTo>
                    <a:cubicBezTo>
                      <a:pt x="8568" y="389"/>
                      <a:pt x="8605" y="40"/>
                      <a:pt x="8489" y="1"/>
                    </a:cubicBezTo>
                    <a:cubicBezTo>
                      <a:pt x="8489" y="1"/>
                      <a:pt x="8489" y="1"/>
                      <a:pt x="8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7"/>
              <p:cNvSpPr/>
              <p:nvPr/>
            </p:nvSpPr>
            <p:spPr>
              <a:xfrm>
                <a:off x="4363525" y="3980150"/>
                <a:ext cx="63150" cy="44725"/>
              </a:xfrm>
              <a:custGeom>
                <a:avLst/>
                <a:gdLst/>
                <a:ahLst/>
                <a:cxnLst/>
                <a:rect l="l" t="t" r="r" b="b"/>
                <a:pathLst>
                  <a:path w="2526" h="1789" extrusionOk="0">
                    <a:moveTo>
                      <a:pt x="2343" y="0"/>
                    </a:moveTo>
                    <a:cubicBezTo>
                      <a:pt x="2291" y="0"/>
                      <a:pt x="1953" y="423"/>
                      <a:pt x="1807" y="519"/>
                    </a:cubicBezTo>
                    <a:cubicBezTo>
                      <a:pt x="1456" y="750"/>
                      <a:pt x="1107" y="829"/>
                      <a:pt x="878" y="964"/>
                    </a:cubicBezTo>
                    <a:cubicBezTo>
                      <a:pt x="53" y="1454"/>
                      <a:pt x="0" y="1480"/>
                      <a:pt x="166" y="1729"/>
                    </a:cubicBezTo>
                    <a:cubicBezTo>
                      <a:pt x="192" y="1770"/>
                      <a:pt x="243" y="1788"/>
                      <a:pt x="311" y="1788"/>
                    </a:cubicBezTo>
                    <a:cubicBezTo>
                      <a:pt x="490" y="1788"/>
                      <a:pt x="791" y="1657"/>
                      <a:pt x="1101" y="1454"/>
                    </a:cubicBezTo>
                    <a:cubicBezTo>
                      <a:pt x="1350" y="1291"/>
                      <a:pt x="1570" y="1018"/>
                      <a:pt x="1804" y="829"/>
                    </a:cubicBezTo>
                    <a:cubicBezTo>
                      <a:pt x="2202" y="503"/>
                      <a:pt x="2526" y="241"/>
                      <a:pt x="2497" y="196"/>
                    </a:cubicBezTo>
                    <a:cubicBezTo>
                      <a:pt x="2459" y="139"/>
                      <a:pt x="2431" y="121"/>
                      <a:pt x="2407" y="121"/>
                    </a:cubicBezTo>
                    <a:cubicBezTo>
                      <a:pt x="2381" y="121"/>
                      <a:pt x="2359" y="141"/>
                      <a:pt x="2331" y="157"/>
                    </a:cubicBezTo>
                    <a:cubicBezTo>
                      <a:pt x="2368" y="109"/>
                      <a:pt x="2382" y="53"/>
                      <a:pt x="2348" y="3"/>
                    </a:cubicBezTo>
                    <a:cubicBezTo>
                      <a:pt x="2347" y="1"/>
                      <a:pt x="2346" y="0"/>
                      <a:pt x="2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7"/>
              <p:cNvSpPr/>
              <p:nvPr/>
            </p:nvSpPr>
            <p:spPr>
              <a:xfrm>
                <a:off x="4460925" y="3907650"/>
                <a:ext cx="66475" cy="51075"/>
              </a:xfrm>
              <a:custGeom>
                <a:avLst/>
                <a:gdLst/>
                <a:ahLst/>
                <a:cxnLst/>
                <a:rect l="l" t="t" r="r" b="b"/>
                <a:pathLst>
                  <a:path w="2659" h="2043" extrusionOk="0">
                    <a:moveTo>
                      <a:pt x="2463" y="0"/>
                    </a:moveTo>
                    <a:cubicBezTo>
                      <a:pt x="2412" y="0"/>
                      <a:pt x="2056" y="474"/>
                      <a:pt x="1901" y="588"/>
                    </a:cubicBezTo>
                    <a:cubicBezTo>
                      <a:pt x="1531" y="861"/>
                      <a:pt x="1164" y="974"/>
                      <a:pt x="923" y="1137"/>
                    </a:cubicBezTo>
                    <a:cubicBezTo>
                      <a:pt x="56" y="1723"/>
                      <a:pt x="0" y="1754"/>
                      <a:pt x="180" y="1995"/>
                    </a:cubicBezTo>
                    <a:cubicBezTo>
                      <a:pt x="204" y="2028"/>
                      <a:pt x="246" y="2043"/>
                      <a:pt x="302" y="2043"/>
                    </a:cubicBezTo>
                    <a:cubicBezTo>
                      <a:pt x="486" y="2043"/>
                      <a:pt x="822" y="1874"/>
                      <a:pt x="1168" y="1619"/>
                    </a:cubicBezTo>
                    <a:cubicBezTo>
                      <a:pt x="1431" y="1424"/>
                      <a:pt x="1658" y="1124"/>
                      <a:pt x="1902" y="905"/>
                    </a:cubicBezTo>
                    <a:cubicBezTo>
                      <a:pt x="2320" y="530"/>
                      <a:pt x="2658" y="229"/>
                      <a:pt x="2626" y="186"/>
                    </a:cubicBezTo>
                    <a:cubicBezTo>
                      <a:pt x="2588" y="135"/>
                      <a:pt x="2561" y="118"/>
                      <a:pt x="2536" y="118"/>
                    </a:cubicBezTo>
                    <a:cubicBezTo>
                      <a:pt x="2507" y="118"/>
                      <a:pt x="2482" y="143"/>
                      <a:pt x="2451" y="163"/>
                    </a:cubicBezTo>
                    <a:cubicBezTo>
                      <a:pt x="2488" y="110"/>
                      <a:pt x="2503" y="52"/>
                      <a:pt x="2468" y="2"/>
                    </a:cubicBezTo>
                    <a:cubicBezTo>
                      <a:pt x="2467" y="1"/>
                      <a:pt x="2465" y="0"/>
                      <a:pt x="2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7"/>
              <p:cNvSpPr/>
              <p:nvPr/>
            </p:nvSpPr>
            <p:spPr>
              <a:xfrm>
                <a:off x="4552550" y="3859950"/>
                <a:ext cx="37725" cy="33975"/>
              </a:xfrm>
              <a:custGeom>
                <a:avLst/>
                <a:gdLst/>
                <a:ahLst/>
                <a:cxnLst/>
                <a:rect l="l" t="t" r="r" b="b"/>
                <a:pathLst>
                  <a:path w="1509" h="1359" extrusionOk="0">
                    <a:moveTo>
                      <a:pt x="1320" y="0"/>
                    </a:moveTo>
                    <a:cubicBezTo>
                      <a:pt x="1279" y="0"/>
                      <a:pt x="1110" y="324"/>
                      <a:pt x="1019" y="389"/>
                    </a:cubicBezTo>
                    <a:cubicBezTo>
                      <a:pt x="799" y="546"/>
                      <a:pt x="551" y="567"/>
                      <a:pt x="406" y="658"/>
                    </a:cubicBezTo>
                    <a:cubicBezTo>
                      <a:pt x="203" y="782"/>
                      <a:pt x="73" y="860"/>
                      <a:pt x="1" y="924"/>
                    </a:cubicBezTo>
                    <a:lnTo>
                      <a:pt x="51" y="992"/>
                    </a:lnTo>
                    <a:cubicBezTo>
                      <a:pt x="46" y="993"/>
                      <a:pt x="40" y="993"/>
                      <a:pt x="35" y="994"/>
                    </a:cubicBezTo>
                    <a:lnTo>
                      <a:pt x="274" y="1308"/>
                    </a:lnTo>
                    <a:lnTo>
                      <a:pt x="290" y="1303"/>
                    </a:lnTo>
                    <a:lnTo>
                      <a:pt x="334" y="1358"/>
                    </a:lnTo>
                    <a:cubicBezTo>
                      <a:pt x="366" y="1326"/>
                      <a:pt x="384" y="1299"/>
                      <a:pt x="394" y="1272"/>
                    </a:cubicBezTo>
                    <a:cubicBezTo>
                      <a:pt x="482" y="1239"/>
                      <a:pt x="579" y="1187"/>
                      <a:pt x="673" y="1121"/>
                    </a:cubicBezTo>
                    <a:cubicBezTo>
                      <a:pt x="830" y="1009"/>
                      <a:pt x="940" y="798"/>
                      <a:pt x="1079" y="661"/>
                    </a:cubicBezTo>
                    <a:cubicBezTo>
                      <a:pt x="1318" y="428"/>
                      <a:pt x="1509" y="240"/>
                      <a:pt x="1477" y="196"/>
                    </a:cubicBezTo>
                    <a:cubicBezTo>
                      <a:pt x="1432" y="133"/>
                      <a:pt x="1407" y="115"/>
                      <a:pt x="1388" y="115"/>
                    </a:cubicBezTo>
                    <a:cubicBezTo>
                      <a:pt x="1371" y="115"/>
                      <a:pt x="1359" y="128"/>
                      <a:pt x="1344" y="138"/>
                    </a:cubicBezTo>
                    <a:cubicBezTo>
                      <a:pt x="1361" y="100"/>
                      <a:pt x="1361" y="53"/>
                      <a:pt x="1325" y="3"/>
                    </a:cubicBezTo>
                    <a:cubicBezTo>
                      <a:pt x="1324" y="1"/>
                      <a:pt x="1322" y="0"/>
                      <a:pt x="1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7"/>
              <p:cNvSpPr/>
              <p:nvPr/>
            </p:nvSpPr>
            <p:spPr>
              <a:xfrm>
                <a:off x="4450975" y="4157100"/>
                <a:ext cx="77600" cy="104925"/>
              </a:xfrm>
              <a:custGeom>
                <a:avLst/>
                <a:gdLst/>
                <a:ahLst/>
                <a:cxnLst/>
                <a:rect l="l" t="t" r="r" b="b"/>
                <a:pathLst>
                  <a:path w="3104" h="4197" extrusionOk="0">
                    <a:moveTo>
                      <a:pt x="2095" y="892"/>
                    </a:moveTo>
                    <a:cubicBezTo>
                      <a:pt x="2070" y="925"/>
                      <a:pt x="2047" y="956"/>
                      <a:pt x="2025" y="986"/>
                    </a:cubicBezTo>
                    <a:cubicBezTo>
                      <a:pt x="1993" y="1029"/>
                      <a:pt x="1958" y="1068"/>
                      <a:pt x="1924" y="1109"/>
                    </a:cubicBezTo>
                    <a:cubicBezTo>
                      <a:pt x="1889" y="1148"/>
                      <a:pt x="1857" y="1187"/>
                      <a:pt x="1821" y="1223"/>
                    </a:cubicBezTo>
                    <a:cubicBezTo>
                      <a:pt x="1752" y="1297"/>
                      <a:pt x="1681" y="1365"/>
                      <a:pt x="1611" y="1428"/>
                    </a:cubicBezTo>
                    <a:cubicBezTo>
                      <a:pt x="1576" y="1459"/>
                      <a:pt x="1541" y="1492"/>
                      <a:pt x="1506" y="1520"/>
                    </a:cubicBezTo>
                    <a:cubicBezTo>
                      <a:pt x="1473" y="1548"/>
                      <a:pt x="1440" y="1573"/>
                      <a:pt x="1409" y="1595"/>
                    </a:cubicBezTo>
                    <a:cubicBezTo>
                      <a:pt x="1348" y="1639"/>
                      <a:pt x="1293" y="1670"/>
                      <a:pt x="1247" y="1689"/>
                    </a:cubicBezTo>
                    <a:cubicBezTo>
                      <a:pt x="1235" y="1693"/>
                      <a:pt x="1225" y="1697"/>
                      <a:pt x="1214" y="1701"/>
                    </a:cubicBezTo>
                    <a:cubicBezTo>
                      <a:pt x="1203" y="1703"/>
                      <a:pt x="1192" y="1708"/>
                      <a:pt x="1186" y="1709"/>
                    </a:cubicBezTo>
                    <a:cubicBezTo>
                      <a:pt x="1170" y="1713"/>
                      <a:pt x="1154" y="1714"/>
                      <a:pt x="1139" y="1716"/>
                    </a:cubicBezTo>
                    <a:cubicBezTo>
                      <a:pt x="1134" y="1717"/>
                      <a:pt x="1130" y="1717"/>
                      <a:pt x="1125" y="1717"/>
                    </a:cubicBezTo>
                    <a:cubicBezTo>
                      <a:pt x="1117" y="1717"/>
                      <a:pt x="1110" y="1716"/>
                      <a:pt x="1103" y="1716"/>
                    </a:cubicBezTo>
                    <a:cubicBezTo>
                      <a:pt x="1102" y="1716"/>
                      <a:pt x="1098" y="1713"/>
                      <a:pt x="1097" y="1712"/>
                    </a:cubicBezTo>
                    <a:cubicBezTo>
                      <a:pt x="1091" y="1709"/>
                      <a:pt x="1089" y="1705"/>
                      <a:pt x="1085" y="1701"/>
                    </a:cubicBezTo>
                    <a:cubicBezTo>
                      <a:pt x="1082" y="1695"/>
                      <a:pt x="1079" y="1689"/>
                      <a:pt x="1081" y="1684"/>
                    </a:cubicBezTo>
                    <a:cubicBezTo>
                      <a:pt x="1081" y="1680"/>
                      <a:pt x="1082" y="1682"/>
                      <a:pt x="1081" y="1669"/>
                    </a:cubicBezTo>
                    <a:cubicBezTo>
                      <a:pt x="1079" y="1658"/>
                      <a:pt x="1081" y="1646"/>
                      <a:pt x="1082" y="1636"/>
                    </a:cubicBezTo>
                    <a:cubicBezTo>
                      <a:pt x="1082" y="1630"/>
                      <a:pt x="1084" y="1625"/>
                      <a:pt x="1085" y="1620"/>
                    </a:cubicBezTo>
                    <a:cubicBezTo>
                      <a:pt x="1085" y="1616"/>
                      <a:pt x="1086" y="1614"/>
                      <a:pt x="1086" y="1612"/>
                    </a:cubicBezTo>
                    <a:cubicBezTo>
                      <a:pt x="1086" y="1611"/>
                      <a:pt x="1088" y="1607"/>
                      <a:pt x="1089" y="1603"/>
                    </a:cubicBezTo>
                    <a:cubicBezTo>
                      <a:pt x="1093" y="1589"/>
                      <a:pt x="1099" y="1573"/>
                      <a:pt x="1105" y="1558"/>
                    </a:cubicBezTo>
                    <a:cubicBezTo>
                      <a:pt x="1118" y="1528"/>
                      <a:pt x="1140" y="1492"/>
                      <a:pt x="1165" y="1455"/>
                    </a:cubicBezTo>
                    <a:cubicBezTo>
                      <a:pt x="1192" y="1419"/>
                      <a:pt x="1223" y="1381"/>
                      <a:pt x="1260" y="1346"/>
                    </a:cubicBezTo>
                    <a:cubicBezTo>
                      <a:pt x="1277" y="1326"/>
                      <a:pt x="1295" y="1309"/>
                      <a:pt x="1316" y="1293"/>
                    </a:cubicBezTo>
                    <a:cubicBezTo>
                      <a:pt x="1336" y="1277"/>
                      <a:pt x="1352" y="1258"/>
                      <a:pt x="1373" y="1242"/>
                    </a:cubicBezTo>
                    <a:cubicBezTo>
                      <a:pt x="1449" y="1179"/>
                      <a:pt x="1529" y="1129"/>
                      <a:pt x="1604" y="1085"/>
                    </a:cubicBezTo>
                    <a:cubicBezTo>
                      <a:pt x="1756" y="1000"/>
                      <a:pt x="1899" y="947"/>
                      <a:pt x="2021" y="913"/>
                    </a:cubicBezTo>
                    <a:cubicBezTo>
                      <a:pt x="2046" y="906"/>
                      <a:pt x="2071" y="900"/>
                      <a:pt x="2095" y="892"/>
                    </a:cubicBezTo>
                    <a:close/>
                    <a:moveTo>
                      <a:pt x="1974" y="1"/>
                    </a:moveTo>
                    <a:cubicBezTo>
                      <a:pt x="1892" y="1"/>
                      <a:pt x="1806" y="6"/>
                      <a:pt x="1717" y="19"/>
                    </a:cubicBezTo>
                    <a:cubicBezTo>
                      <a:pt x="1531" y="44"/>
                      <a:pt x="1330" y="97"/>
                      <a:pt x="1124" y="189"/>
                    </a:cubicBezTo>
                    <a:cubicBezTo>
                      <a:pt x="1111" y="194"/>
                      <a:pt x="1099" y="202"/>
                      <a:pt x="1085" y="207"/>
                    </a:cubicBezTo>
                    <a:cubicBezTo>
                      <a:pt x="1073" y="213"/>
                      <a:pt x="1059" y="220"/>
                      <a:pt x="1046" y="225"/>
                    </a:cubicBezTo>
                    <a:cubicBezTo>
                      <a:pt x="1020" y="239"/>
                      <a:pt x="995" y="252"/>
                      <a:pt x="968" y="266"/>
                    </a:cubicBezTo>
                    <a:cubicBezTo>
                      <a:pt x="941" y="279"/>
                      <a:pt x="917" y="295"/>
                      <a:pt x="892" y="310"/>
                    </a:cubicBezTo>
                    <a:cubicBezTo>
                      <a:pt x="866" y="326"/>
                      <a:pt x="841" y="342"/>
                      <a:pt x="814" y="356"/>
                    </a:cubicBezTo>
                    <a:cubicBezTo>
                      <a:pt x="763" y="392"/>
                      <a:pt x="712" y="427"/>
                      <a:pt x="662" y="466"/>
                    </a:cubicBezTo>
                    <a:cubicBezTo>
                      <a:pt x="638" y="486"/>
                      <a:pt x="612" y="506"/>
                      <a:pt x="589" y="527"/>
                    </a:cubicBezTo>
                    <a:cubicBezTo>
                      <a:pt x="563" y="547"/>
                      <a:pt x="538" y="569"/>
                      <a:pt x="514" y="591"/>
                    </a:cubicBezTo>
                    <a:cubicBezTo>
                      <a:pt x="418" y="683"/>
                      <a:pt x="321" y="789"/>
                      <a:pt x="235" y="920"/>
                    </a:cubicBezTo>
                    <a:cubicBezTo>
                      <a:pt x="149" y="1052"/>
                      <a:pt x="73" y="1212"/>
                      <a:pt x="32" y="1396"/>
                    </a:cubicBezTo>
                    <a:cubicBezTo>
                      <a:pt x="11" y="1493"/>
                      <a:pt x="1" y="1595"/>
                      <a:pt x="5" y="1696"/>
                    </a:cubicBezTo>
                    <a:cubicBezTo>
                      <a:pt x="6" y="1746"/>
                      <a:pt x="12" y="1796"/>
                      <a:pt x="20" y="1848"/>
                    </a:cubicBezTo>
                    <a:cubicBezTo>
                      <a:pt x="25" y="1874"/>
                      <a:pt x="30" y="1900"/>
                      <a:pt x="35" y="1925"/>
                    </a:cubicBezTo>
                    <a:cubicBezTo>
                      <a:pt x="37" y="1939"/>
                      <a:pt x="42" y="1951"/>
                      <a:pt x="44" y="1965"/>
                    </a:cubicBezTo>
                    <a:lnTo>
                      <a:pt x="57" y="2007"/>
                    </a:lnTo>
                    <a:cubicBezTo>
                      <a:pt x="123" y="2229"/>
                      <a:pt x="259" y="2434"/>
                      <a:pt x="451" y="2573"/>
                    </a:cubicBezTo>
                    <a:cubicBezTo>
                      <a:pt x="529" y="2629"/>
                      <a:pt x="613" y="2674"/>
                      <a:pt x="704" y="2708"/>
                    </a:cubicBezTo>
                    <a:cubicBezTo>
                      <a:pt x="731" y="2718"/>
                      <a:pt x="762" y="2727"/>
                      <a:pt x="791" y="2737"/>
                    </a:cubicBezTo>
                    <a:cubicBezTo>
                      <a:pt x="821" y="2744"/>
                      <a:pt x="850" y="2751"/>
                      <a:pt x="881" y="2756"/>
                    </a:cubicBezTo>
                    <a:cubicBezTo>
                      <a:pt x="912" y="2761"/>
                      <a:pt x="941" y="2767"/>
                      <a:pt x="972" y="2770"/>
                    </a:cubicBezTo>
                    <a:cubicBezTo>
                      <a:pt x="1003" y="2772"/>
                      <a:pt x="1032" y="2775"/>
                      <a:pt x="1067" y="2777"/>
                    </a:cubicBezTo>
                    <a:lnTo>
                      <a:pt x="1111" y="2777"/>
                    </a:lnTo>
                    <a:lnTo>
                      <a:pt x="1153" y="2775"/>
                    </a:lnTo>
                    <a:cubicBezTo>
                      <a:pt x="1180" y="2773"/>
                      <a:pt x="1207" y="2771"/>
                      <a:pt x="1234" y="2769"/>
                    </a:cubicBezTo>
                    <a:cubicBezTo>
                      <a:pt x="1261" y="2766"/>
                      <a:pt x="1288" y="2760"/>
                      <a:pt x="1315" y="2756"/>
                    </a:cubicBezTo>
                    <a:cubicBezTo>
                      <a:pt x="1342" y="2751"/>
                      <a:pt x="1367" y="2745"/>
                      <a:pt x="1394" y="2739"/>
                    </a:cubicBezTo>
                    <a:cubicBezTo>
                      <a:pt x="1446" y="2726"/>
                      <a:pt x="1497" y="2710"/>
                      <a:pt x="1547" y="2689"/>
                    </a:cubicBezTo>
                    <a:cubicBezTo>
                      <a:pt x="1559" y="2684"/>
                      <a:pt x="1573" y="2680"/>
                      <a:pt x="1584" y="2674"/>
                    </a:cubicBezTo>
                    <a:lnTo>
                      <a:pt x="1620" y="2658"/>
                    </a:lnTo>
                    <a:cubicBezTo>
                      <a:pt x="1642" y="2648"/>
                      <a:pt x="1664" y="2637"/>
                      <a:pt x="1686" y="2625"/>
                    </a:cubicBezTo>
                    <a:cubicBezTo>
                      <a:pt x="1773" y="2579"/>
                      <a:pt x="1852" y="2525"/>
                      <a:pt x="1922" y="2470"/>
                    </a:cubicBezTo>
                    <a:cubicBezTo>
                      <a:pt x="2061" y="2359"/>
                      <a:pt x="2169" y="2239"/>
                      <a:pt x="2260" y="2126"/>
                    </a:cubicBezTo>
                    <a:cubicBezTo>
                      <a:pt x="2265" y="2118"/>
                      <a:pt x="2271" y="2110"/>
                      <a:pt x="2276" y="2104"/>
                    </a:cubicBezTo>
                    <a:lnTo>
                      <a:pt x="2276" y="2104"/>
                    </a:lnTo>
                    <a:cubicBezTo>
                      <a:pt x="2152" y="3325"/>
                      <a:pt x="2082" y="4173"/>
                      <a:pt x="2159" y="4186"/>
                    </a:cubicBezTo>
                    <a:cubicBezTo>
                      <a:pt x="2184" y="4190"/>
                      <a:pt x="2207" y="4192"/>
                      <a:pt x="2227" y="4192"/>
                    </a:cubicBezTo>
                    <a:cubicBezTo>
                      <a:pt x="2435" y="4192"/>
                      <a:pt x="2431" y="3993"/>
                      <a:pt x="2472" y="3781"/>
                    </a:cubicBezTo>
                    <a:cubicBezTo>
                      <a:pt x="2479" y="4002"/>
                      <a:pt x="2528" y="4178"/>
                      <a:pt x="2648" y="4197"/>
                    </a:cubicBezTo>
                    <a:cubicBezTo>
                      <a:pt x="2648" y="4197"/>
                      <a:pt x="2649" y="4197"/>
                      <a:pt x="2649" y="4197"/>
                    </a:cubicBezTo>
                    <a:cubicBezTo>
                      <a:pt x="2742" y="4197"/>
                      <a:pt x="2721" y="2043"/>
                      <a:pt x="2832" y="1348"/>
                    </a:cubicBezTo>
                    <a:cubicBezTo>
                      <a:pt x="2852" y="1224"/>
                      <a:pt x="2872" y="1103"/>
                      <a:pt x="2894" y="987"/>
                    </a:cubicBezTo>
                    <a:cubicBezTo>
                      <a:pt x="2989" y="725"/>
                      <a:pt x="3059" y="457"/>
                      <a:pt x="3103" y="194"/>
                    </a:cubicBezTo>
                    <a:lnTo>
                      <a:pt x="3061" y="192"/>
                    </a:lnTo>
                    <a:cubicBezTo>
                      <a:pt x="3065" y="183"/>
                      <a:pt x="3066" y="175"/>
                      <a:pt x="3068" y="166"/>
                    </a:cubicBezTo>
                    <a:lnTo>
                      <a:pt x="2524" y="54"/>
                    </a:lnTo>
                    <a:lnTo>
                      <a:pt x="2517" y="79"/>
                    </a:lnTo>
                    <a:lnTo>
                      <a:pt x="2481" y="73"/>
                    </a:lnTo>
                    <a:lnTo>
                      <a:pt x="2481" y="80"/>
                    </a:lnTo>
                    <a:cubicBezTo>
                      <a:pt x="2405" y="53"/>
                      <a:pt x="2316" y="31"/>
                      <a:pt x="2214" y="17"/>
                    </a:cubicBezTo>
                    <a:cubicBezTo>
                      <a:pt x="2140" y="7"/>
                      <a:pt x="2059" y="1"/>
                      <a:pt x="1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7"/>
              <p:cNvSpPr/>
              <p:nvPr/>
            </p:nvSpPr>
            <p:spPr>
              <a:xfrm>
                <a:off x="4199175" y="3727900"/>
                <a:ext cx="93425" cy="174875"/>
              </a:xfrm>
              <a:custGeom>
                <a:avLst/>
                <a:gdLst/>
                <a:ahLst/>
                <a:cxnLst/>
                <a:rect l="l" t="t" r="r" b="b"/>
                <a:pathLst>
                  <a:path w="3737" h="6995" extrusionOk="0">
                    <a:moveTo>
                      <a:pt x="1707" y="4489"/>
                    </a:moveTo>
                    <a:cubicBezTo>
                      <a:pt x="1711" y="4489"/>
                      <a:pt x="1716" y="4489"/>
                      <a:pt x="1721" y="4489"/>
                    </a:cubicBezTo>
                    <a:cubicBezTo>
                      <a:pt x="1747" y="4490"/>
                      <a:pt x="1771" y="4493"/>
                      <a:pt x="1792" y="4498"/>
                    </a:cubicBezTo>
                    <a:cubicBezTo>
                      <a:pt x="1813" y="4503"/>
                      <a:pt x="1835" y="4512"/>
                      <a:pt x="1855" y="4523"/>
                    </a:cubicBezTo>
                    <a:cubicBezTo>
                      <a:pt x="1866" y="4530"/>
                      <a:pt x="1881" y="4539"/>
                      <a:pt x="1894" y="4548"/>
                    </a:cubicBezTo>
                    <a:cubicBezTo>
                      <a:pt x="1907" y="4558"/>
                      <a:pt x="1919" y="4567"/>
                      <a:pt x="1930" y="4579"/>
                    </a:cubicBezTo>
                    <a:cubicBezTo>
                      <a:pt x="1954" y="4602"/>
                      <a:pt x="1974" y="4626"/>
                      <a:pt x="1994" y="4653"/>
                    </a:cubicBezTo>
                    <a:cubicBezTo>
                      <a:pt x="2031" y="4707"/>
                      <a:pt x="2059" y="4771"/>
                      <a:pt x="2077" y="4834"/>
                    </a:cubicBezTo>
                    <a:cubicBezTo>
                      <a:pt x="2096" y="4899"/>
                      <a:pt x="2104" y="4964"/>
                      <a:pt x="2104" y="5024"/>
                    </a:cubicBezTo>
                    <a:cubicBezTo>
                      <a:pt x="2105" y="5086"/>
                      <a:pt x="2100" y="5143"/>
                      <a:pt x="2089" y="5193"/>
                    </a:cubicBezTo>
                    <a:cubicBezTo>
                      <a:pt x="2073" y="5271"/>
                      <a:pt x="2043" y="5355"/>
                      <a:pt x="2005" y="5435"/>
                    </a:cubicBezTo>
                    <a:cubicBezTo>
                      <a:pt x="1968" y="5513"/>
                      <a:pt x="1923" y="5591"/>
                      <a:pt x="1870" y="5664"/>
                    </a:cubicBezTo>
                    <a:cubicBezTo>
                      <a:pt x="1767" y="5812"/>
                      <a:pt x="1640" y="5947"/>
                      <a:pt x="1510" y="6077"/>
                    </a:cubicBezTo>
                    <a:lnTo>
                      <a:pt x="1462" y="6125"/>
                    </a:lnTo>
                    <a:cubicBezTo>
                      <a:pt x="1447" y="6141"/>
                      <a:pt x="1431" y="6156"/>
                      <a:pt x="1417" y="6168"/>
                    </a:cubicBezTo>
                    <a:cubicBezTo>
                      <a:pt x="1402" y="6182"/>
                      <a:pt x="1386" y="6197"/>
                      <a:pt x="1371" y="6209"/>
                    </a:cubicBezTo>
                    <a:cubicBezTo>
                      <a:pt x="1356" y="6222"/>
                      <a:pt x="1339" y="6235"/>
                      <a:pt x="1323" y="6247"/>
                    </a:cubicBezTo>
                    <a:cubicBezTo>
                      <a:pt x="1309" y="6259"/>
                      <a:pt x="1293" y="6270"/>
                      <a:pt x="1278" y="6281"/>
                    </a:cubicBezTo>
                    <a:lnTo>
                      <a:pt x="1256" y="6297"/>
                    </a:lnTo>
                    <a:lnTo>
                      <a:pt x="1232" y="6312"/>
                    </a:lnTo>
                    <a:lnTo>
                      <a:pt x="1209" y="6327"/>
                    </a:lnTo>
                    <a:cubicBezTo>
                      <a:pt x="1203" y="6332"/>
                      <a:pt x="1193" y="6337"/>
                      <a:pt x="1189" y="6338"/>
                    </a:cubicBezTo>
                    <a:cubicBezTo>
                      <a:pt x="1179" y="6344"/>
                      <a:pt x="1169" y="6349"/>
                      <a:pt x="1158" y="6353"/>
                    </a:cubicBezTo>
                    <a:cubicBezTo>
                      <a:pt x="1117" y="6371"/>
                      <a:pt x="1073" y="6385"/>
                      <a:pt x="1031" y="6387"/>
                    </a:cubicBezTo>
                    <a:cubicBezTo>
                      <a:pt x="1029" y="6387"/>
                      <a:pt x="1027" y="6387"/>
                      <a:pt x="1025" y="6387"/>
                    </a:cubicBezTo>
                    <a:cubicBezTo>
                      <a:pt x="984" y="6387"/>
                      <a:pt x="946" y="6377"/>
                      <a:pt x="914" y="6359"/>
                    </a:cubicBezTo>
                    <a:cubicBezTo>
                      <a:pt x="888" y="6342"/>
                      <a:pt x="866" y="6324"/>
                      <a:pt x="848" y="6301"/>
                    </a:cubicBezTo>
                    <a:cubicBezTo>
                      <a:pt x="831" y="6278"/>
                      <a:pt x="818" y="6252"/>
                      <a:pt x="811" y="6225"/>
                    </a:cubicBezTo>
                    <a:cubicBezTo>
                      <a:pt x="802" y="6199"/>
                      <a:pt x="797" y="6172"/>
                      <a:pt x="796" y="6146"/>
                    </a:cubicBezTo>
                    <a:cubicBezTo>
                      <a:pt x="796" y="6139"/>
                      <a:pt x="795" y="6133"/>
                      <a:pt x="795" y="6128"/>
                    </a:cubicBezTo>
                    <a:lnTo>
                      <a:pt x="795" y="6118"/>
                    </a:lnTo>
                    <a:lnTo>
                      <a:pt x="793" y="6102"/>
                    </a:lnTo>
                    <a:cubicBezTo>
                      <a:pt x="793" y="6079"/>
                      <a:pt x="792" y="6059"/>
                      <a:pt x="793" y="6036"/>
                    </a:cubicBezTo>
                    <a:cubicBezTo>
                      <a:pt x="793" y="6013"/>
                      <a:pt x="795" y="5990"/>
                      <a:pt x="796" y="5968"/>
                    </a:cubicBezTo>
                    <a:cubicBezTo>
                      <a:pt x="797" y="5945"/>
                      <a:pt x="800" y="5920"/>
                      <a:pt x="802" y="5898"/>
                    </a:cubicBezTo>
                    <a:cubicBezTo>
                      <a:pt x="805" y="5874"/>
                      <a:pt x="809" y="5850"/>
                      <a:pt x="812" y="5827"/>
                    </a:cubicBezTo>
                    <a:lnTo>
                      <a:pt x="818" y="5791"/>
                    </a:lnTo>
                    <a:lnTo>
                      <a:pt x="822" y="5774"/>
                    </a:lnTo>
                    <a:lnTo>
                      <a:pt x="826" y="5754"/>
                    </a:lnTo>
                    <a:cubicBezTo>
                      <a:pt x="847" y="5647"/>
                      <a:pt x="867" y="5543"/>
                      <a:pt x="887" y="5440"/>
                    </a:cubicBezTo>
                    <a:cubicBezTo>
                      <a:pt x="929" y="5249"/>
                      <a:pt x="976" y="5065"/>
                      <a:pt x="1026" y="4885"/>
                    </a:cubicBezTo>
                    <a:lnTo>
                      <a:pt x="1197" y="4760"/>
                    </a:lnTo>
                    <a:cubicBezTo>
                      <a:pt x="1258" y="4716"/>
                      <a:pt x="1317" y="4672"/>
                      <a:pt x="1377" y="4629"/>
                    </a:cubicBezTo>
                    <a:lnTo>
                      <a:pt x="1435" y="4665"/>
                    </a:lnTo>
                    <a:cubicBezTo>
                      <a:pt x="1433" y="4658"/>
                      <a:pt x="1433" y="4648"/>
                      <a:pt x="1435" y="4637"/>
                    </a:cubicBezTo>
                    <a:cubicBezTo>
                      <a:pt x="1438" y="4626"/>
                      <a:pt x="1444" y="4613"/>
                      <a:pt x="1453" y="4598"/>
                    </a:cubicBezTo>
                    <a:cubicBezTo>
                      <a:pt x="1474" y="4568"/>
                      <a:pt x="1516" y="4538"/>
                      <a:pt x="1565" y="4517"/>
                    </a:cubicBezTo>
                    <a:cubicBezTo>
                      <a:pt x="1610" y="4499"/>
                      <a:pt x="1660" y="4489"/>
                      <a:pt x="1707" y="4489"/>
                    </a:cubicBezTo>
                    <a:close/>
                    <a:moveTo>
                      <a:pt x="2814" y="1"/>
                    </a:moveTo>
                    <a:cubicBezTo>
                      <a:pt x="2742" y="1"/>
                      <a:pt x="2669" y="9"/>
                      <a:pt x="2596" y="27"/>
                    </a:cubicBezTo>
                    <a:cubicBezTo>
                      <a:pt x="2467" y="57"/>
                      <a:pt x="2345" y="120"/>
                      <a:pt x="2247" y="201"/>
                    </a:cubicBezTo>
                    <a:cubicBezTo>
                      <a:pt x="2235" y="211"/>
                      <a:pt x="2223" y="221"/>
                      <a:pt x="2211" y="232"/>
                    </a:cubicBezTo>
                    <a:cubicBezTo>
                      <a:pt x="2199" y="243"/>
                      <a:pt x="2188" y="254"/>
                      <a:pt x="2177" y="264"/>
                    </a:cubicBezTo>
                    <a:lnTo>
                      <a:pt x="2145" y="298"/>
                    </a:lnTo>
                    <a:cubicBezTo>
                      <a:pt x="2135" y="308"/>
                      <a:pt x="2127" y="320"/>
                      <a:pt x="2117" y="331"/>
                    </a:cubicBezTo>
                    <a:lnTo>
                      <a:pt x="2089" y="366"/>
                    </a:lnTo>
                    <a:lnTo>
                      <a:pt x="2075" y="384"/>
                    </a:lnTo>
                    <a:lnTo>
                      <a:pt x="2052" y="417"/>
                    </a:lnTo>
                    <a:cubicBezTo>
                      <a:pt x="2019" y="462"/>
                      <a:pt x="1985" y="506"/>
                      <a:pt x="1952" y="550"/>
                    </a:cubicBezTo>
                    <a:cubicBezTo>
                      <a:pt x="1919" y="596"/>
                      <a:pt x="1885" y="639"/>
                      <a:pt x="1854" y="686"/>
                    </a:cubicBezTo>
                    <a:cubicBezTo>
                      <a:pt x="1822" y="732"/>
                      <a:pt x="1791" y="779"/>
                      <a:pt x="1758" y="825"/>
                    </a:cubicBezTo>
                    <a:cubicBezTo>
                      <a:pt x="1726" y="872"/>
                      <a:pt x="1694" y="919"/>
                      <a:pt x="1663" y="967"/>
                    </a:cubicBezTo>
                    <a:cubicBezTo>
                      <a:pt x="1633" y="1015"/>
                      <a:pt x="1603" y="1064"/>
                      <a:pt x="1571" y="1110"/>
                    </a:cubicBezTo>
                    <a:cubicBezTo>
                      <a:pt x="1541" y="1158"/>
                      <a:pt x="1511" y="1207"/>
                      <a:pt x="1480" y="1255"/>
                    </a:cubicBezTo>
                    <a:cubicBezTo>
                      <a:pt x="1451" y="1305"/>
                      <a:pt x="1423" y="1355"/>
                      <a:pt x="1393" y="1404"/>
                    </a:cubicBezTo>
                    <a:cubicBezTo>
                      <a:pt x="1158" y="1806"/>
                      <a:pt x="952" y="2237"/>
                      <a:pt x="779" y="2684"/>
                    </a:cubicBezTo>
                    <a:cubicBezTo>
                      <a:pt x="628" y="2742"/>
                      <a:pt x="505" y="2782"/>
                      <a:pt x="405" y="2821"/>
                    </a:cubicBezTo>
                    <a:cubicBezTo>
                      <a:pt x="291" y="2865"/>
                      <a:pt x="206" y="2902"/>
                      <a:pt x="147" y="2947"/>
                    </a:cubicBezTo>
                    <a:cubicBezTo>
                      <a:pt x="27" y="3032"/>
                      <a:pt x="1" y="3143"/>
                      <a:pt x="1" y="3293"/>
                    </a:cubicBezTo>
                    <a:cubicBezTo>
                      <a:pt x="1" y="3337"/>
                      <a:pt x="47" y="3379"/>
                      <a:pt x="136" y="3416"/>
                    </a:cubicBezTo>
                    <a:cubicBezTo>
                      <a:pt x="221" y="3451"/>
                      <a:pt x="346" y="3476"/>
                      <a:pt x="507" y="3487"/>
                    </a:cubicBezTo>
                    <a:cubicBezTo>
                      <a:pt x="459" y="3650"/>
                      <a:pt x="416" y="3817"/>
                      <a:pt x="377" y="3983"/>
                    </a:cubicBezTo>
                    <a:cubicBezTo>
                      <a:pt x="268" y="4442"/>
                      <a:pt x="193" y="4906"/>
                      <a:pt x="147" y="5369"/>
                    </a:cubicBezTo>
                    <a:cubicBezTo>
                      <a:pt x="142" y="5427"/>
                      <a:pt x="137" y="5485"/>
                      <a:pt x="133" y="5543"/>
                    </a:cubicBezTo>
                    <a:lnTo>
                      <a:pt x="124" y="5629"/>
                    </a:lnTo>
                    <a:cubicBezTo>
                      <a:pt x="121" y="5658"/>
                      <a:pt x="119" y="5685"/>
                      <a:pt x="118" y="5718"/>
                    </a:cubicBezTo>
                    <a:cubicBezTo>
                      <a:pt x="109" y="5849"/>
                      <a:pt x="109" y="5980"/>
                      <a:pt x="126" y="6120"/>
                    </a:cubicBezTo>
                    <a:lnTo>
                      <a:pt x="133" y="6173"/>
                    </a:lnTo>
                    <a:lnTo>
                      <a:pt x="143" y="6232"/>
                    </a:lnTo>
                    <a:cubicBezTo>
                      <a:pt x="151" y="6277"/>
                      <a:pt x="163" y="6320"/>
                      <a:pt x="174" y="6363"/>
                    </a:cubicBezTo>
                    <a:cubicBezTo>
                      <a:pt x="180" y="6384"/>
                      <a:pt x="189" y="6405"/>
                      <a:pt x="195" y="6426"/>
                    </a:cubicBezTo>
                    <a:cubicBezTo>
                      <a:pt x="204" y="6448"/>
                      <a:pt x="209" y="6468"/>
                      <a:pt x="218" y="6489"/>
                    </a:cubicBezTo>
                    <a:cubicBezTo>
                      <a:pt x="228" y="6508"/>
                      <a:pt x="236" y="6528"/>
                      <a:pt x="245" y="6548"/>
                    </a:cubicBezTo>
                    <a:cubicBezTo>
                      <a:pt x="254" y="6567"/>
                      <a:pt x="267" y="6585"/>
                      <a:pt x="277" y="6604"/>
                    </a:cubicBezTo>
                    <a:cubicBezTo>
                      <a:pt x="363" y="6754"/>
                      <a:pt x="499" y="6868"/>
                      <a:pt x="651" y="6934"/>
                    </a:cubicBezTo>
                    <a:lnTo>
                      <a:pt x="703" y="6956"/>
                    </a:lnTo>
                    <a:cubicBezTo>
                      <a:pt x="721" y="6961"/>
                      <a:pt x="737" y="6968"/>
                      <a:pt x="754" y="6972"/>
                    </a:cubicBezTo>
                    <a:cubicBezTo>
                      <a:pt x="789" y="6978"/>
                      <a:pt x="823" y="6989"/>
                      <a:pt x="858" y="6990"/>
                    </a:cubicBezTo>
                    <a:lnTo>
                      <a:pt x="910" y="6995"/>
                    </a:lnTo>
                    <a:cubicBezTo>
                      <a:pt x="915" y="6995"/>
                      <a:pt x="921" y="6995"/>
                      <a:pt x="927" y="6995"/>
                    </a:cubicBezTo>
                    <a:cubicBezTo>
                      <a:pt x="939" y="6995"/>
                      <a:pt x="951" y="6995"/>
                      <a:pt x="962" y="6995"/>
                    </a:cubicBezTo>
                    <a:cubicBezTo>
                      <a:pt x="980" y="6993"/>
                      <a:pt x="997" y="6995"/>
                      <a:pt x="1015" y="6992"/>
                    </a:cubicBezTo>
                    <a:lnTo>
                      <a:pt x="1065" y="6985"/>
                    </a:lnTo>
                    <a:cubicBezTo>
                      <a:pt x="1203" y="6966"/>
                      <a:pt x="1333" y="6909"/>
                      <a:pt x="1448" y="6836"/>
                    </a:cubicBezTo>
                    <a:lnTo>
                      <a:pt x="1493" y="6808"/>
                    </a:lnTo>
                    <a:cubicBezTo>
                      <a:pt x="1504" y="6800"/>
                      <a:pt x="1516" y="6793"/>
                      <a:pt x="1526" y="6784"/>
                    </a:cubicBezTo>
                    <a:lnTo>
                      <a:pt x="1591" y="6736"/>
                    </a:lnTo>
                    <a:cubicBezTo>
                      <a:pt x="1611" y="6720"/>
                      <a:pt x="1631" y="6701"/>
                      <a:pt x="1651" y="6685"/>
                    </a:cubicBezTo>
                    <a:cubicBezTo>
                      <a:pt x="1670" y="6668"/>
                      <a:pt x="1689" y="6652"/>
                      <a:pt x="1708" y="6635"/>
                    </a:cubicBezTo>
                    <a:cubicBezTo>
                      <a:pt x="1743" y="6599"/>
                      <a:pt x="1779" y="6565"/>
                      <a:pt x="1812" y="6530"/>
                    </a:cubicBezTo>
                    <a:lnTo>
                      <a:pt x="1860" y="6478"/>
                    </a:lnTo>
                    <a:lnTo>
                      <a:pt x="1904" y="6428"/>
                    </a:lnTo>
                    <a:cubicBezTo>
                      <a:pt x="2039" y="6276"/>
                      <a:pt x="2173" y="6116"/>
                      <a:pt x="2289" y="5936"/>
                    </a:cubicBezTo>
                    <a:cubicBezTo>
                      <a:pt x="2347" y="5846"/>
                      <a:pt x="2399" y="5752"/>
                      <a:pt x="2444" y="5651"/>
                    </a:cubicBezTo>
                    <a:cubicBezTo>
                      <a:pt x="2454" y="5625"/>
                      <a:pt x="2465" y="5599"/>
                      <a:pt x="2474" y="5573"/>
                    </a:cubicBezTo>
                    <a:cubicBezTo>
                      <a:pt x="2483" y="5549"/>
                      <a:pt x="2493" y="5522"/>
                      <a:pt x="2503" y="5496"/>
                    </a:cubicBezTo>
                    <a:cubicBezTo>
                      <a:pt x="2510" y="5469"/>
                      <a:pt x="2519" y="5443"/>
                      <a:pt x="2526" y="5416"/>
                    </a:cubicBezTo>
                    <a:cubicBezTo>
                      <a:pt x="2533" y="5389"/>
                      <a:pt x="2540" y="5362"/>
                      <a:pt x="2547" y="5334"/>
                    </a:cubicBezTo>
                    <a:cubicBezTo>
                      <a:pt x="2592" y="5110"/>
                      <a:pt x="2584" y="4885"/>
                      <a:pt x="2520" y="4672"/>
                    </a:cubicBezTo>
                    <a:cubicBezTo>
                      <a:pt x="2488" y="4566"/>
                      <a:pt x="2439" y="4463"/>
                      <a:pt x="2374" y="4368"/>
                    </a:cubicBezTo>
                    <a:cubicBezTo>
                      <a:pt x="2307" y="4275"/>
                      <a:pt x="2227" y="4192"/>
                      <a:pt x="2130" y="4127"/>
                    </a:cubicBezTo>
                    <a:cubicBezTo>
                      <a:pt x="2118" y="4120"/>
                      <a:pt x="2106" y="4113"/>
                      <a:pt x="2095" y="4105"/>
                    </a:cubicBezTo>
                    <a:cubicBezTo>
                      <a:pt x="3038" y="3410"/>
                      <a:pt x="3611" y="2965"/>
                      <a:pt x="3580" y="2919"/>
                    </a:cubicBezTo>
                    <a:cubicBezTo>
                      <a:pt x="3536" y="2853"/>
                      <a:pt x="3481" y="2826"/>
                      <a:pt x="3417" y="2826"/>
                    </a:cubicBezTo>
                    <a:cubicBezTo>
                      <a:pt x="3255" y="2826"/>
                      <a:pt x="3035" y="2999"/>
                      <a:pt x="2780" y="3165"/>
                    </a:cubicBezTo>
                    <a:cubicBezTo>
                      <a:pt x="3079" y="2912"/>
                      <a:pt x="3282" y="2686"/>
                      <a:pt x="3213" y="2584"/>
                    </a:cubicBezTo>
                    <a:cubicBezTo>
                      <a:pt x="3212" y="2582"/>
                      <a:pt x="3210" y="2582"/>
                      <a:pt x="3208" y="2582"/>
                    </a:cubicBezTo>
                    <a:cubicBezTo>
                      <a:pt x="3131" y="2582"/>
                      <a:pt x="2261" y="3269"/>
                      <a:pt x="1313" y="4012"/>
                    </a:cubicBezTo>
                    <a:cubicBezTo>
                      <a:pt x="1407" y="3765"/>
                      <a:pt x="1505" y="3530"/>
                      <a:pt x="1607" y="3308"/>
                    </a:cubicBezTo>
                    <a:cubicBezTo>
                      <a:pt x="1736" y="3260"/>
                      <a:pt x="1870" y="3202"/>
                      <a:pt x="2005" y="3132"/>
                    </a:cubicBezTo>
                    <a:cubicBezTo>
                      <a:pt x="2149" y="3053"/>
                      <a:pt x="2299" y="2966"/>
                      <a:pt x="2442" y="2858"/>
                    </a:cubicBezTo>
                    <a:cubicBezTo>
                      <a:pt x="2461" y="2844"/>
                      <a:pt x="2478" y="2831"/>
                      <a:pt x="2497" y="2817"/>
                    </a:cubicBezTo>
                    <a:cubicBezTo>
                      <a:pt x="2516" y="2804"/>
                      <a:pt x="2533" y="2789"/>
                      <a:pt x="2551" y="2774"/>
                    </a:cubicBezTo>
                    <a:cubicBezTo>
                      <a:pt x="2587" y="2745"/>
                      <a:pt x="2623" y="2717"/>
                      <a:pt x="2659" y="2686"/>
                    </a:cubicBezTo>
                    <a:cubicBezTo>
                      <a:pt x="2728" y="2622"/>
                      <a:pt x="2800" y="2558"/>
                      <a:pt x="2868" y="2488"/>
                    </a:cubicBezTo>
                    <a:cubicBezTo>
                      <a:pt x="3142" y="2208"/>
                      <a:pt x="3386" y="1861"/>
                      <a:pt x="3568" y="1459"/>
                    </a:cubicBezTo>
                    <a:cubicBezTo>
                      <a:pt x="3591" y="1410"/>
                      <a:pt x="3612" y="1359"/>
                      <a:pt x="3634" y="1306"/>
                    </a:cubicBezTo>
                    <a:cubicBezTo>
                      <a:pt x="3645" y="1281"/>
                      <a:pt x="3654" y="1254"/>
                      <a:pt x="3665" y="1228"/>
                    </a:cubicBezTo>
                    <a:lnTo>
                      <a:pt x="3674" y="1209"/>
                    </a:lnTo>
                    <a:lnTo>
                      <a:pt x="3686" y="1171"/>
                    </a:lnTo>
                    <a:cubicBezTo>
                      <a:pt x="3693" y="1145"/>
                      <a:pt x="3702" y="1120"/>
                      <a:pt x="3707" y="1092"/>
                    </a:cubicBezTo>
                    <a:cubicBezTo>
                      <a:pt x="3731" y="981"/>
                      <a:pt x="3736" y="856"/>
                      <a:pt x="3712" y="733"/>
                    </a:cubicBezTo>
                    <a:cubicBezTo>
                      <a:pt x="3690" y="609"/>
                      <a:pt x="3637" y="491"/>
                      <a:pt x="3566" y="392"/>
                    </a:cubicBezTo>
                    <a:cubicBezTo>
                      <a:pt x="3423" y="191"/>
                      <a:pt x="3217" y="61"/>
                      <a:pt x="2977" y="16"/>
                    </a:cubicBezTo>
                    <a:cubicBezTo>
                      <a:pt x="2924" y="6"/>
                      <a:pt x="2869" y="1"/>
                      <a:pt x="2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8" name="Google Shape;638;p27"/>
          <p:cNvGrpSpPr/>
          <p:nvPr/>
        </p:nvGrpSpPr>
        <p:grpSpPr>
          <a:xfrm rot="-1113598">
            <a:off x="1372618" y="3841453"/>
            <a:ext cx="194927" cy="953284"/>
            <a:chOff x="2818550" y="1130525"/>
            <a:chExt cx="194925" cy="953275"/>
          </a:xfrm>
        </p:grpSpPr>
        <p:sp>
          <p:nvSpPr>
            <p:cNvPr id="639" name="Google Shape;639;p27"/>
            <p:cNvSpPr/>
            <p:nvPr/>
          </p:nvSpPr>
          <p:spPr>
            <a:xfrm>
              <a:off x="2839875" y="1130525"/>
              <a:ext cx="173600" cy="926000"/>
            </a:xfrm>
            <a:custGeom>
              <a:avLst/>
              <a:gdLst/>
              <a:ahLst/>
              <a:cxnLst/>
              <a:rect l="l" t="t" r="r" b="b"/>
              <a:pathLst>
                <a:path w="6944" h="37040" extrusionOk="0">
                  <a:moveTo>
                    <a:pt x="4068" y="0"/>
                  </a:moveTo>
                  <a:cubicBezTo>
                    <a:pt x="3931" y="0"/>
                    <a:pt x="3788" y="5"/>
                    <a:pt x="3642" y="16"/>
                  </a:cubicBezTo>
                  <a:cubicBezTo>
                    <a:pt x="3049" y="60"/>
                    <a:pt x="2410" y="356"/>
                    <a:pt x="1820" y="470"/>
                  </a:cubicBezTo>
                  <a:cubicBezTo>
                    <a:pt x="812" y="667"/>
                    <a:pt x="0" y="823"/>
                    <a:pt x="10" y="949"/>
                  </a:cubicBezTo>
                  <a:cubicBezTo>
                    <a:pt x="27" y="1189"/>
                    <a:pt x="89" y="1220"/>
                    <a:pt x="170" y="1220"/>
                  </a:cubicBezTo>
                  <a:cubicBezTo>
                    <a:pt x="198" y="1220"/>
                    <a:pt x="228" y="1216"/>
                    <a:pt x="259" y="1216"/>
                  </a:cubicBezTo>
                  <a:cubicBezTo>
                    <a:pt x="260" y="1216"/>
                    <a:pt x="261" y="1216"/>
                    <a:pt x="262" y="1216"/>
                  </a:cubicBezTo>
                  <a:cubicBezTo>
                    <a:pt x="154" y="1273"/>
                    <a:pt x="75" y="1366"/>
                    <a:pt x="86" y="1509"/>
                  </a:cubicBezTo>
                  <a:cubicBezTo>
                    <a:pt x="87" y="1520"/>
                    <a:pt x="98" y="1525"/>
                    <a:pt x="117" y="1525"/>
                  </a:cubicBezTo>
                  <a:cubicBezTo>
                    <a:pt x="297" y="1525"/>
                    <a:pt x="1196" y="1112"/>
                    <a:pt x="1525" y="1088"/>
                  </a:cubicBezTo>
                  <a:cubicBezTo>
                    <a:pt x="1617" y="1081"/>
                    <a:pt x="1708" y="1078"/>
                    <a:pt x="1797" y="1078"/>
                  </a:cubicBezTo>
                  <a:cubicBezTo>
                    <a:pt x="2492" y="1078"/>
                    <a:pt x="3073" y="1263"/>
                    <a:pt x="3537" y="1263"/>
                  </a:cubicBezTo>
                  <a:cubicBezTo>
                    <a:pt x="3548" y="1263"/>
                    <a:pt x="3560" y="1262"/>
                    <a:pt x="3571" y="1262"/>
                  </a:cubicBezTo>
                  <a:cubicBezTo>
                    <a:pt x="4859" y="1235"/>
                    <a:pt x="5330" y="1231"/>
                    <a:pt x="5485" y="1019"/>
                  </a:cubicBezTo>
                  <a:lnTo>
                    <a:pt x="5485" y="1019"/>
                  </a:lnTo>
                  <a:cubicBezTo>
                    <a:pt x="5469" y="1157"/>
                    <a:pt x="5456" y="1323"/>
                    <a:pt x="5447" y="1517"/>
                  </a:cubicBezTo>
                  <a:cubicBezTo>
                    <a:pt x="5431" y="1830"/>
                    <a:pt x="5424" y="2213"/>
                    <a:pt x="5424" y="2654"/>
                  </a:cubicBezTo>
                  <a:cubicBezTo>
                    <a:pt x="5424" y="2876"/>
                    <a:pt x="5424" y="3111"/>
                    <a:pt x="5425" y="3362"/>
                  </a:cubicBezTo>
                  <a:cubicBezTo>
                    <a:pt x="5426" y="3612"/>
                    <a:pt x="5429" y="3876"/>
                    <a:pt x="5435" y="4153"/>
                  </a:cubicBezTo>
                  <a:cubicBezTo>
                    <a:pt x="5447" y="4706"/>
                    <a:pt x="5461" y="5313"/>
                    <a:pt x="5475" y="5963"/>
                  </a:cubicBezTo>
                  <a:cubicBezTo>
                    <a:pt x="5483" y="6287"/>
                    <a:pt x="5493" y="6624"/>
                    <a:pt x="5504" y="6969"/>
                  </a:cubicBezTo>
                  <a:cubicBezTo>
                    <a:pt x="5509" y="7143"/>
                    <a:pt x="5515" y="7317"/>
                    <a:pt x="5520" y="7494"/>
                  </a:cubicBezTo>
                  <a:cubicBezTo>
                    <a:pt x="5523" y="7671"/>
                    <a:pt x="5528" y="7851"/>
                    <a:pt x="5533" y="8033"/>
                  </a:cubicBezTo>
                  <a:cubicBezTo>
                    <a:pt x="5543" y="8397"/>
                    <a:pt x="5554" y="8771"/>
                    <a:pt x="5566" y="9150"/>
                  </a:cubicBezTo>
                  <a:cubicBezTo>
                    <a:pt x="5573" y="9342"/>
                    <a:pt x="5579" y="9534"/>
                    <a:pt x="5585" y="9727"/>
                  </a:cubicBezTo>
                  <a:cubicBezTo>
                    <a:pt x="5591" y="9921"/>
                    <a:pt x="5596" y="10116"/>
                    <a:pt x="5600" y="10314"/>
                  </a:cubicBezTo>
                  <a:cubicBezTo>
                    <a:pt x="5620" y="11103"/>
                    <a:pt x="5652" y="11920"/>
                    <a:pt x="5670" y="12754"/>
                  </a:cubicBezTo>
                  <a:cubicBezTo>
                    <a:pt x="5683" y="13243"/>
                    <a:pt x="5699" y="13739"/>
                    <a:pt x="5719" y="14239"/>
                  </a:cubicBezTo>
                  <a:cubicBezTo>
                    <a:pt x="5735" y="14739"/>
                    <a:pt x="5752" y="15244"/>
                    <a:pt x="5772" y="15752"/>
                  </a:cubicBezTo>
                  <a:cubicBezTo>
                    <a:pt x="5783" y="16006"/>
                    <a:pt x="5794" y="16261"/>
                    <a:pt x="5804" y="16517"/>
                  </a:cubicBezTo>
                  <a:cubicBezTo>
                    <a:pt x="5813" y="16772"/>
                    <a:pt x="5822" y="17029"/>
                    <a:pt x="5831" y="17287"/>
                  </a:cubicBezTo>
                  <a:cubicBezTo>
                    <a:pt x="5849" y="17801"/>
                    <a:pt x="5870" y="18316"/>
                    <a:pt x="5888" y="18831"/>
                  </a:cubicBezTo>
                  <a:cubicBezTo>
                    <a:pt x="5903" y="19347"/>
                    <a:pt x="5919" y="19863"/>
                    <a:pt x="5934" y="20376"/>
                  </a:cubicBezTo>
                  <a:cubicBezTo>
                    <a:pt x="5941" y="20633"/>
                    <a:pt x="5950" y="20891"/>
                    <a:pt x="5956" y="21146"/>
                  </a:cubicBezTo>
                  <a:cubicBezTo>
                    <a:pt x="5960" y="21403"/>
                    <a:pt x="5965" y="21658"/>
                    <a:pt x="5969" y="21913"/>
                  </a:cubicBezTo>
                  <a:cubicBezTo>
                    <a:pt x="5977" y="22422"/>
                    <a:pt x="5987" y="22929"/>
                    <a:pt x="5989" y="23430"/>
                  </a:cubicBezTo>
                  <a:cubicBezTo>
                    <a:pt x="5989" y="23931"/>
                    <a:pt x="5988" y="24428"/>
                    <a:pt x="5984" y="24918"/>
                  </a:cubicBezTo>
                  <a:cubicBezTo>
                    <a:pt x="5968" y="26593"/>
                    <a:pt x="5930" y="28188"/>
                    <a:pt x="5885" y="29636"/>
                  </a:cubicBezTo>
                  <a:cubicBezTo>
                    <a:pt x="5880" y="29818"/>
                    <a:pt x="5874" y="29997"/>
                    <a:pt x="5870" y="30173"/>
                  </a:cubicBezTo>
                  <a:cubicBezTo>
                    <a:pt x="5863" y="30349"/>
                    <a:pt x="5856" y="30525"/>
                    <a:pt x="5849" y="30696"/>
                  </a:cubicBezTo>
                  <a:cubicBezTo>
                    <a:pt x="5837" y="31040"/>
                    <a:pt x="5824" y="31373"/>
                    <a:pt x="5812" y="31695"/>
                  </a:cubicBezTo>
                  <a:cubicBezTo>
                    <a:pt x="5807" y="31857"/>
                    <a:pt x="5800" y="32014"/>
                    <a:pt x="5795" y="32170"/>
                  </a:cubicBezTo>
                  <a:cubicBezTo>
                    <a:pt x="5789" y="32326"/>
                    <a:pt x="5784" y="32477"/>
                    <a:pt x="5775" y="32628"/>
                  </a:cubicBezTo>
                  <a:cubicBezTo>
                    <a:pt x="5762" y="32928"/>
                    <a:pt x="5748" y="33213"/>
                    <a:pt x="5737" y="33487"/>
                  </a:cubicBezTo>
                  <a:cubicBezTo>
                    <a:pt x="5714" y="34035"/>
                    <a:pt x="5693" y="34531"/>
                    <a:pt x="5673" y="34966"/>
                  </a:cubicBezTo>
                  <a:cubicBezTo>
                    <a:pt x="5654" y="35402"/>
                    <a:pt x="5638" y="35776"/>
                    <a:pt x="5627" y="36083"/>
                  </a:cubicBezTo>
                  <a:cubicBezTo>
                    <a:pt x="5607" y="36695"/>
                    <a:pt x="5609" y="37035"/>
                    <a:pt x="5640" y="37039"/>
                  </a:cubicBezTo>
                  <a:cubicBezTo>
                    <a:pt x="5646" y="37039"/>
                    <a:pt x="5652" y="37039"/>
                    <a:pt x="5658" y="37039"/>
                  </a:cubicBezTo>
                  <a:cubicBezTo>
                    <a:pt x="5966" y="37039"/>
                    <a:pt x="5973" y="36330"/>
                    <a:pt x="6046" y="35539"/>
                  </a:cubicBezTo>
                  <a:lnTo>
                    <a:pt x="6046" y="35539"/>
                  </a:lnTo>
                  <a:cubicBezTo>
                    <a:pt x="6035" y="36282"/>
                    <a:pt x="6078" y="36851"/>
                    <a:pt x="6219" y="36863"/>
                  </a:cubicBezTo>
                  <a:cubicBezTo>
                    <a:pt x="6219" y="36863"/>
                    <a:pt x="6219" y="36863"/>
                    <a:pt x="6219" y="36863"/>
                  </a:cubicBezTo>
                  <a:cubicBezTo>
                    <a:pt x="6247" y="36863"/>
                    <a:pt x="6277" y="36410"/>
                    <a:pt x="6310" y="35693"/>
                  </a:cubicBezTo>
                  <a:cubicBezTo>
                    <a:pt x="6318" y="35512"/>
                    <a:pt x="6326" y="35317"/>
                    <a:pt x="6336" y="35107"/>
                  </a:cubicBezTo>
                  <a:cubicBezTo>
                    <a:pt x="6339" y="35002"/>
                    <a:pt x="6344" y="34893"/>
                    <a:pt x="6349" y="34782"/>
                  </a:cubicBezTo>
                  <a:cubicBezTo>
                    <a:pt x="6352" y="34671"/>
                    <a:pt x="6355" y="34556"/>
                    <a:pt x="6359" y="34440"/>
                  </a:cubicBezTo>
                  <a:cubicBezTo>
                    <a:pt x="6370" y="33971"/>
                    <a:pt x="6384" y="33460"/>
                    <a:pt x="6397" y="32931"/>
                  </a:cubicBezTo>
                  <a:cubicBezTo>
                    <a:pt x="6402" y="32798"/>
                    <a:pt x="6404" y="32664"/>
                    <a:pt x="6408" y="32530"/>
                  </a:cubicBezTo>
                  <a:cubicBezTo>
                    <a:pt x="6411" y="32396"/>
                    <a:pt x="6412" y="32260"/>
                    <a:pt x="6415" y="32125"/>
                  </a:cubicBezTo>
                  <a:cubicBezTo>
                    <a:pt x="6419" y="31853"/>
                    <a:pt x="6423" y="31580"/>
                    <a:pt x="6428" y="31309"/>
                  </a:cubicBezTo>
                  <a:cubicBezTo>
                    <a:pt x="6436" y="30764"/>
                    <a:pt x="6450" y="30227"/>
                    <a:pt x="6452" y="29717"/>
                  </a:cubicBezTo>
                  <a:cubicBezTo>
                    <a:pt x="6457" y="29209"/>
                    <a:pt x="6465" y="28727"/>
                    <a:pt x="6474" y="28299"/>
                  </a:cubicBezTo>
                  <a:cubicBezTo>
                    <a:pt x="6484" y="27871"/>
                    <a:pt x="6489" y="27495"/>
                    <a:pt x="6500" y="27195"/>
                  </a:cubicBezTo>
                  <a:cubicBezTo>
                    <a:pt x="6514" y="26851"/>
                    <a:pt x="6529" y="26510"/>
                    <a:pt x="6542" y="26174"/>
                  </a:cubicBezTo>
                  <a:cubicBezTo>
                    <a:pt x="6551" y="26005"/>
                    <a:pt x="6557" y="25839"/>
                    <a:pt x="6565" y="25672"/>
                  </a:cubicBezTo>
                  <a:cubicBezTo>
                    <a:pt x="6572" y="25508"/>
                    <a:pt x="6578" y="25342"/>
                    <a:pt x="6584" y="25178"/>
                  </a:cubicBezTo>
                  <a:cubicBezTo>
                    <a:pt x="6610" y="24525"/>
                    <a:pt x="6639" y="23887"/>
                    <a:pt x="6667" y="23266"/>
                  </a:cubicBezTo>
                  <a:cubicBezTo>
                    <a:pt x="6692" y="22646"/>
                    <a:pt x="6717" y="22041"/>
                    <a:pt x="6745" y="21455"/>
                  </a:cubicBezTo>
                  <a:cubicBezTo>
                    <a:pt x="6752" y="21309"/>
                    <a:pt x="6758" y="21162"/>
                    <a:pt x="6766" y="21017"/>
                  </a:cubicBezTo>
                  <a:cubicBezTo>
                    <a:pt x="6771" y="20872"/>
                    <a:pt x="6777" y="20729"/>
                    <a:pt x="6782" y="20586"/>
                  </a:cubicBezTo>
                  <a:cubicBezTo>
                    <a:pt x="6793" y="20300"/>
                    <a:pt x="6804" y="20019"/>
                    <a:pt x="6815" y="19741"/>
                  </a:cubicBezTo>
                  <a:cubicBezTo>
                    <a:pt x="6826" y="19463"/>
                    <a:pt x="6838" y="19191"/>
                    <a:pt x="6849" y="18921"/>
                  </a:cubicBezTo>
                  <a:cubicBezTo>
                    <a:pt x="6859" y="18651"/>
                    <a:pt x="6866" y="18386"/>
                    <a:pt x="6874" y="18123"/>
                  </a:cubicBezTo>
                  <a:cubicBezTo>
                    <a:pt x="6889" y="17599"/>
                    <a:pt x="6903" y="17091"/>
                    <a:pt x="6918" y="16598"/>
                  </a:cubicBezTo>
                  <a:cubicBezTo>
                    <a:pt x="6929" y="16105"/>
                    <a:pt x="6933" y="15626"/>
                    <a:pt x="6938" y="15163"/>
                  </a:cubicBezTo>
                  <a:cubicBezTo>
                    <a:pt x="6938" y="14694"/>
                    <a:pt x="6943" y="14245"/>
                    <a:pt x="6932" y="13810"/>
                  </a:cubicBezTo>
                  <a:cubicBezTo>
                    <a:pt x="6925" y="13417"/>
                    <a:pt x="6917" y="13035"/>
                    <a:pt x="6911" y="12664"/>
                  </a:cubicBezTo>
                  <a:cubicBezTo>
                    <a:pt x="6902" y="12294"/>
                    <a:pt x="6898" y="11934"/>
                    <a:pt x="6887" y="11585"/>
                  </a:cubicBezTo>
                  <a:cubicBezTo>
                    <a:pt x="6868" y="10886"/>
                    <a:pt x="6847" y="10232"/>
                    <a:pt x="6830" y="9619"/>
                  </a:cubicBezTo>
                  <a:cubicBezTo>
                    <a:pt x="6779" y="8392"/>
                    <a:pt x="6741" y="7328"/>
                    <a:pt x="6685" y="6409"/>
                  </a:cubicBezTo>
                  <a:cubicBezTo>
                    <a:pt x="6658" y="5948"/>
                    <a:pt x="6634" y="5524"/>
                    <a:pt x="6611" y="5132"/>
                  </a:cubicBezTo>
                  <a:cubicBezTo>
                    <a:pt x="6585" y="4739"/>
                    <a:pt x="6557" y="4382"/>
                    <a:pt x="6532" y="4054"/>
                  </a:cubicBezTo>
                  <a:cubicBezTo>
                    <a:pt x="6506" y="3724"/>
                    <a:pt x="6481" y="3427"/>
                    <a:pt x="6456" y="3155"/>
                  </a:cubicBezTo>
                  <a:cubicBezTo>
                    <a:pt x="6444" y="3020"/>
                    <a:pt x="6431" y="2891"/>
                    <a:pt x="6420" y="2768"/>
                  </a:cubicBezTo>
                  <a:cubicBezTo>
                    <a:pt x="6407" y="2646"/>
                    <a:pt x="6393" y="2531"/>
                    <a:pt x="6381" y="2420"/>
                  </a:cubicBezTo>
                  <a:cubicBezTo>
                    <a:pt x="6184" y="775"/>
                    <a:pt x="6010" y="526"/>
                    <a:pt x="5704" y="526"/>
                  </a:cubicBezTo>
                  <a:cubicBezTo>
                    <a:pt x="5684" y="526"/>
                    <a:pt x="5664" y="527"/>
                    <a:pt x="5643" y="528"/>
                  </a:cubicBezTo>
                  <a:cubicBezTo>
                    <a:pt x="5607" y="532"/>
                    <a:pt x="5576" y="577"/>
                    <a:pt x="5549" y="662"/>
                  </a:cubicBezTo>
                  <a:cubicBezTo>
                    <a:pt x="5548" y="623"/>
                    <a:pt x="5544" y="582"/>
                    <a:pt x="5542" y="538"/>
                  </a:cubicBezTo>
                  <a:cubicBezTo>
                    <a:pt x="5516" y="187"/>
                    <a:pt x="4886" y="0"/>
                    <a:pt x="4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7"/>
            <p:cNvSpPr/>
            <p:nvPr/>
          </p:nvSpPr>
          <p:spPr>
            <a:xfrm>
              <a:off x="2818550" y="1166525"/>
              <a:ext cx="140350" cy="917275"/>
            </a:xfrm>
            <a:custGeom>
              <a:avLst/>
              <a:gdLst/>
              <a:ahLst/>
              <a:cxnLst/>
              <a:rect l="l" t="t" r="r" b="b"/>
              <a:pathLst>
                <a:path w="5614" h="36691" extrusionOk="0">
                  <a:moveTo>
                    <a:pt x="656" y="1"/>
                  </a:moveTo>
                  <a:cubicBezTo>
                    <a:pt x="655" y="1"/>
                    <a:pt x="654" y="1"/>
                    <a:pt x="653" y="1"/>
                  </a:cubicBezTo>
                  <a:cubicBezTo>
                    <a:pt x="241" y="1"/>
                    <a:pt x="0" y="5382"/>
                    <a:pt x="10" y="11910"/>
                  </a:cubicBezTo>
                  <a:cubicBezTo>
                    <a:pt x="15" y="15730"/>
                    <a:pt x="270" y="19961"/>
                    <a:pt x="347" y="23783"/>
                  </a:cubicBezTo>
                  <a:cubicBezTo>
                    <a:pt x="478" y="30318"/>
                    <a:pt x="583" y="35594"/>
                    <a:pt x="707" y="35594"/>
                  </a:cubicBezTo>
                  <a:cubicBezTo>
                    <a:pt x="1034" y="35594"/>
                    <a:pt x="981" y="34894"/>
                    <a:pt x="989" y="34108"/>
                  </a:cubicBezTo>
                  <a:lnTo>
                    <a:pt x="989" y="34108"/>
                  </a:lnTo>
                  <a:cubicBezTo>
                    <a:pt x="1026" y="34651"/>
                    <a:pt x="1085" y="35096"/>
                    <a:pt x="1174" y="35281"/>
                  </a:cubicBezTo>
                  <a:cubicBezTo>
                    <a:pt x="1098" y="35361"/>
                    <a:pt x="1050" y="35498"/>
                    <a:pt x="993" y="35698"/>
                  </a:cubicBezTo>
                  <a:cubicBezTo>
                    <a:pt x="965" y="35796"/>
                    <a:pt x="982" y="35897"/>
                    <a:pt x="1040" y="35997"/>
                  </a:cubicBezTo>
                  <a:cubicBezTo>
                    <a:pt x="1068" y="36047"/>
                    <a:pt x="1107" y="36096"/>
                    <a:pt x="1155" y="36144"/>
                  </a:cubicBezTo>
                  <a:cubicBezTo>
                    <a:pt x="1202" y="36193"/>
                    <a:pt x="1260" y="36239"/>
                    <a:pt x="1325" y="36284"/>
                  </a:cubicBezTo>
                  <a:cubicBezTo>
                    <a:pt x="1584" y="36465"/>
                    <a:pt x="1977" y="36610"/>
                    <a:pt x="2425" y="36672"/>
                  </a:cubicBezTo>
                  <a:cubicBezTo>
                    <a:pt x="2490" y="36682"/>
                    <a:pt x="2556" y="36687"/>
                    <a:pt x="2625" y="36690"/>
                  </a:cubicBezTo>
                  <a:cubicBezTo>
                    <a:pt x="2634" y="36690"/>
                    <a:pt x="2643" y="36690"/>
                    <a:pt x="2652" y="36690"/>
                  </a:cubicBezTo>
                  <a:cubicBezTo>
                    <a:pt x="2712" y="36690"/>
                    <a:pt x="2770" y="36688"/>
                    <a:pt x="2831" y="36685"/>
                  </a:cubicBezTo>
                  <a:lnTo>
                    <a:pt x="2936" y="36676"/>
                  </a:lnTo>
                  <a:cubicBezTo>
                    <a:pt x="2971" y="36672"/>
                    <a:pt x="3006" y="36669"/>
                    <a:pt x="3040" y="36663"/>
                  </a:cubicBezTo>
                  <a:cubicBezTo>
                    <a:pt x="3110" y="36654"/>
                    <a:pt x="3180" y="36643"/>
                    <a:pt x="3252" y="36631"/>
                  </a:cubicBezTo>
                  <a:cubicBezTo>
                    <a:pt x="3391" y="36604"/>
                    <a:pt x="3531" y="36577"/>
                    <a:pt x="3667" y="36547"/>
                  </a:cubicBezTo>
                  <a:cubicBezTo>
                    <a:pt x="3735" y="36534"/>
                    <a:pt x="3802" y="36520"/>
                    <a:pt x="3868" y="36510"/>
                  </a:cubicBezTo>
                  <a:cubicBezTo>
                    <a:pt x="3933" y="36498"/>
                    <a:pt x="4000" y="36487"/>
                    <a:pt x="4064" y="36479"/>
                  </a:cubicBezTo>
                  <a:cubicBezTo>
                    <a:pt x="4505" y="36423"/>
                    <a:pt x="4897" y="36347"/>
                    <a:pt x="5175" y="36268"/>
                  </a:cubicBezTo>
                  <a:cubicBezTo>
                    <a:pt x="5245" y="36248"/>
                    <a:pt x="5306" y="36230"/>
                    <a:pt x="5361" y="36210"/>
                  </a:cubicBezTo>
                  <a:cubicBezTo>
                    <a:pt x="5417" y="36191"/>
                    <a:pt x="5462" y="36171"/>
                    <a:pt x="5499" y="36153"/>
                  </a:cubicBezTo>
                  <a:cubicBezTo>
                    <a:pt x="5575" y="36115"/>
                    <a:pt x="5613" y="36081"/>
                    <a:pt x="5610" y="36051"/>
                  </a:cubicBezTo>
                  <a:cubicBezTo>
                    <a:pt x="5579" y="35816"/>
                    <a:pt x="5528" y="35783"/>
                    <a:pt x="5463" y="35783"/>
                  </a:cubicBezTo>
                  <a:cubicBezTo>
                    <a:pt x="5438" y="35783"/>
                    <a:pt x="5412" y="35787"/>
                    <a:pt x="5384" y="35788"/>
                  </a:cubicBezTo>
                  <a:cubicBezTo>
                    <a:pt x="5470" y="35730"/>
                    <a:pt x="5529" y="35634"/>
                    <a:pt x="5511" y="35493"/>
                  </a:cubicBezTo>
                  <a:cubicBezTo>
                    <a:pt x="5510" y="35483"/>
                    <a:pt x="5501" y="35478"/>
                    <a:pt x="5487" y="35478"/>
                  </a:cubicBezTo>
                  <a:cubicBezTo>
                    <a:pt x="5424" y="35478"/>
                    <a:pt x="5250" y="35564"/>
                    <a:pt x="5046" y="35655"/>
                  </a:cubicBezTo>
                  <a:cubicBezTo>
                    <a:pt x="4983" y="35685"/>
                    <a:pt x="4917" y="35709"/>
                    <a:pt x="4853" y="35738"/>
                  </a:cubicBezTo>
                  <a:cubicBezTo>
                    <a:pt x="4786" y="35765"/>
                    <a:pt x="4722" y="35792"/>
                    <a:pt x="4659" y="35811"/>
                  </a:cubicBezTo>
                  <a:cubicBezTo>
                    <a:pt x="4536" y="35853"/>
                    <a:pt x="4427" y="35884"/>
                    <a:pt x="4351" y="35884"/>
                  </a:cubicBezTo>
                  <a:cubicBezTo>
                    <a:pt x="4350" y="35884"/>
                    <a:pt x="4349" y="35884"/>
                    <a:pt x="4348" y="35884"/>
                  </a:cubicBezTo>
                  <a:cubicBezTo>
                    <a:pt x="4334" y="35885"/>
                    <a:pt x="4321" y="35885"/>
                    <a:pt x="4307" y="35885"/>
                  </a:cubicBezTo>
                  <a:cubicBezTo>
                    <a:pt x="4150" y="35885"/>
                    <a:pt x="3999" y="35863"/>
                    <a:pt x="3859" y="35835"/>
                  </a:cubicBezTo>
                  <a:cubicBezTo>
                    <a:pt x="3782" y="35817"/>
                    <a:pt x="3709" y="35799"/>
                    <a:pt x="3636" y="35777"/>
                  </a:cubicBezTo>
                  <a:cubicBezTo>
                    <a:pt x="3565" y="35757"/>
                    <a:pt x="3495" y="35731"/>
                    <a:pt x="3427" y="35708"/>
                  </a:cubicBezTo>
                  <a:cubicBezTo>
                    <a:pt x="3293" y="35663"/>
                    <a:pt x="3169" y="35609"/>
                    <a:pt x="3053" y="35568"/>
                  </a:cubicBezTo>
                  <a:cubicBezTo>
                    <a:pt x="2936" y="35521"/>
                    <a:pt x="2828" y="35487"/>
                    <a:pt x="2726" y="35467"/>
                  </a:cubicBezTo>
                  <a:cubicBezTo>
                    <a:pt x="2631" y="35446"/>
                    <a:pt x="2544" y="35430"/>
                    <a:pt x="2460" y="35411"/>
                  </a:cubicBezTo>
                  <a:cubicBezTo>
                    <a:pt x="2379" y="35391"/>
                    <a:pt x="2301" y="35374"/>
                    <a:pt x="2228" y="35357"/>
                  </a:cubicBezTo>
                  <a:cubicBezTo>
                    <a:pt x="2084" y="35320"/>
                    <a:pt x="1960" y="35291"/>
                    <a:pt x="1852" y="35264"/>
                  </a:cubicBezTo>
                  <a:cubicBezTo>
                    <a:pt x="1799" y="35251"/>
                    <a:pt x="1749" y="35240"/>
                    <a:pt x="1702" y="35230"/>
                  </a:cubicBezTo>
                  <a:cubicBezTo>
                    <a:pt x="1657" y="35221"/>
                    <a:pt x="1614" y="35212"/>
                    <a:pt x="1574" y="35207"/>
                  </a:cubicBezTo>
                  <a:cubicBezTo>
                    <a:pt x="1513" y="35196"/>
                    <a:pt x="1458" y="35192"/>
                    <a:pt x="1411" y="35192"/>
                  </a:cubicBezTo>
                  <a:cubicBezTo>
                    <a:pt x="1398" y="35192"/>
                    <a:pt x="1386" y="35192"/>
                    <a:pt x="1374" y="35193"/>
                  </a:cubicBezTo>
                  <a:cubicBezTo>
                    <a:pt x="1340" y="35194"/>
                    <a:pt x="1310" y="35201"/>
                    <a:pt x="1282" y="35209"/>
                  </a:cubicBezTo>
                  <a:cubicBezTo>
                    <a:pt x="1293" y="34595"/>
                    <a:pt x="1180" y="32352"/>
                    <a:pt x="1080" y="30150"/>
                  </a:cubicBezTo>
                  <a:lnTo>
                    <a:pt x="1080" y="30150"/>
                  </a:lnTo>
                  <a:cubicBezTo>
                    <a:pt x="1212" y="30354"/>
                    <a:pt x="1470" y="30478"/>
                    <a:pt x="1767" y="30493"/>
                  </a:cubicBezTo>
                  <a:cubicBezTo>
                    <a:pt x="1774" y="30493"/>
                    <a:pt x="1780" y="30493"/>
                    <a:pt x="1787" y="30493"/>
                  </a:cubicBezTo>
                  <a:cubicBezTo>
                    <a:pt x="2042" y="30493"/>
                    <a:pt x="2332" y="30268"/>
                    <a:pt x="2589" y="30210"/>
                  </a:cubicBezTo>
                  <a:cubicBezTo>
                    <a:pt x="3039" y="30108"/>
                    <a:pt x="3402" y="30031"/>
                    <a:pt x="3408" y="29904"/>
                  </a:cubicBezTo>
                  <a:cubicBezTo>
                    <a:pt x="3422" y="29580"/>
                    <a:pt x="3372" y="29628"/>
                    <a:pt x="3319" y="29616"/>
                  </a:cubicBezTo>
                  <a:cubicBezTo>
                    <a:pt x="3370" y="29570"/>
                    <a:pt x="3411" y="29484"/>
                    <a:pt x="3416" y="29342"/>
                  </a:cubicBezTo>
                  <a:cubicBezTo>
                    <a:pt x="3417" y="29329"/>
                    <a:pt x="3410" y="29323"/>
                    <a:pt x="3397" y="29323"/>
                  </a:cubicBezTo>
                  <a:cubicBezTo>
                    <a:pt x="3306" y="29323"/>
                    <a:pt x="2910" y="29626"/>
                    <a:pt x="2768" y="29626"/>
                  </a:cubicBezTo>
                  <a:cubicBezTo>
                    <a:pt x="2767" y="29626"/>
                    <a:pt x="2766" y="29626"/>
                    <a:pt x="2764" y="29626"/>
                  </a:cubicBezTo>
                  <a:cubicBezTo>
                    <a:pt x="2399" y="29610"/>
                    <a:pt x="2122" y="29300"/>
                    <a:pt x="1894" y="29262"/>
                  </a:cubicBezTo>
                  <a:cubicBezTo>
                    <a:pt x="1626" y="29216"/>
                    <a:pt x="1440" y="29183"/>
                    <a:pt x="1309" y="29183"/>
                  </a:cubicBezTo>
                  <a:cubicBezTo>
                    <a:pt x="1162" y="29183"/>
                    <a:pt x="1086" y="29225"/>
                    <a:pt x="1044" y="29338"/>
                  </a:cubicBezTo>
                  <a:cubicBezTo>
                    <a:pt x="985" y="27989"/>
                    <a:pt x="939" y="26734"/>
                    <a:pt x="938" y="25977"/>
                  </a:cubicBezTo>
                  <a:cubicBezTo>
                    <a:pt x="935" y="24065"/>
                    <a:pt x="970" y="22293"/>
                    <a:pt x="1018" y="20653"/>
                  </a:cubicBezTo>
                  <a:cubicBezTo>
                    <a:pt x="1189" y="20755"/>
                    <a:pt x="1406" y="20831"/>
                    <a:pt x="1648" y="20873"/>
                  </a:cubicBezTo>
                  <a:cubicBezTo>
                    <a:pt x="1701" y="20882"/>
                    <a:pt x="1755" y="20886"/>
                    <a:pt x="1811" y="20886"/>
                  </a:cubicBezTo>
                  <a:cubicBezTo>
                    <a:pt x="2135" y="20886"/>
                    <a:pt x="2501" y="20756"/>
                    <a:pt x="2817" y="20749"/>
                  </a:cubicBezTo>
                  <a:cubicBezTo>
                    <a:pt x="3451" y="20734"/>
                    <a:pt x="3962" y="20725"/>
                    <a:pt x="3984" y="20601"/>
                  </a:cubicBezTo>
                  <a:cubicBezTo>
                    <a:pt x="4038" y="20281"/>
                    <a:pt x="3964" y="20320"/>
                    <a:pt x="3892" y="20297"/>
                  </a:cubicBezTo>
                  <a:cubicBezTo>
                    <a:pt x="3967" y="20261"/>
                    <a:pt x="4034" y="20182"/>
                    <a:pt x="4058" y="20044"/>
                  </a:cubicBezTo>
                  <a:cubicBezTo>
                    <a:pt x="4061" y="20027"/>
                    <a:pt x="4045" y="20019"/>
                    <a:pt x="4017" y="20019"/>
                  </a:cubicBezTo>
                  <a:cubicBezTo>
                    <a:pt x="3871" y="20019"/>
                    <a:pt x="3382" y="20204"/>
                    <a:pt x="3167" y="20204"/>
                  </a:cubicBezTo>
                  <a:cubicBezTo>
                    <a:pt x="3150" y="20204"/>
                    <a:pt x="3136" y="20203"/>
                    <a:pt x="3123" y="20201"/>
                  </a:cubicBezTo>
                  <a:cubicBezTo>
                    <a:pt x="2618" y="20115"/>
                    <a:pt x="2269" y="19755"/>
                    <a:pt x="1955" y="19672"/>
                  </a:cubicBezTo>
                  <a:cubicBezTo>
                    <a:pt x="1515" y="19557"/>
                    <a:pt x="1236" y="19482"/>
                    <a:pt x="1053" y="19473"/>
                  </a:cubicBezTo>
                  <a:cubicBezTo>
                    <a:pt x="1079" y="18677"/>
                    <a:pt x="1107" y="17915"/>
                    <a:pt x="1133" y="17183"/>
                  </a:cubicBezTo>
                  <a:cubicBezTo>
                    <a:pt x="1288" y="17354"/>
                    <a:pt x="1550" y="17448"/>
                    <a:pt x="1844" y="17448"/>
                  </a:cubicBezTo>
                  <a:cubicBezTo>
                    <a:pt x="1861" y="17448"/>
                    <a:pt x="1879" y="17448"/>
                    <a:pt x="1896" y="17447"/>
                  </a:cubicBezTo>
                  <a:cubicBezTo>
                    <a:pt x="2181" y="17437"/>
                    <a:pt x="2487" y="17178"/>
                    <a:pt x="2770" y="17097"/>
                  </a:cubicBezTo>
                  <a:cubicBezTo>
                    <a:pt x="3252" y="16957"/>
                    <a:pt x="3641" y="16849"/>
                    <a:pt x="3637" y="16722"/>
                  </a:cubicBezTo>
                  <a:cubicBezTo>
                    <a:pt x="3627" y="16456"/>
                    <a:pt x="3592" y="16442"/>
                    <a:pt x="3548" y="16442"/>
                  </a:cubicBezTo>
                  <a:cubicBezTo>
                    <a:pt x="3543" y="16442"/>
                    <a:pt x="3538" y="16443"/>
                    <a:pt x="3532" y="16443"/>
                  </a:cubicBezTo>
                  <a:cubicBezTo>
                    <a:pt x="3527" y="16443"/>
                    <a:pt x="3522" y="16442"/>
                    <a:pt x="3516" y="16442"/>
                  </a:cubicBezTo>
                  <a:cubicBezTo>
                    <a:pt x="3569" y="16392"/>
                    <a:pt x="3607" y="16302"/>
                    <a:pt x="3601" y="16159"/>
                  </a:cubicBezTo>
                  <a:cubicBezTo>
                    <a:pt x="3601" y="16147"/>
                    <a:pt x="3594" y="16141"/>
                    <a:pt x="3582" y="16141"/>
                  </a:cubicBezTo>
                  <a:cubicBezTo>
                    <a:pt x="3488" y="16141"/>
                    <a:pt x="3067" y="16492"/>
                    <a:pt x="2914" y="16498"/>
                  </a:cubicBezTo>
                  <a:cubicBezTo>
                    <a:pt x="2903" y="16498"/>
                    <a:pt x="2893" y="16498"/>
                    <a:pt x="2883" y="16498"/>
                  </a:cubicBezTo>
                  <a:cubicBezTo>
                    <a:pt x="2496" y="16498"/>
                    <a:pt x="2179" y="16229"/>
                    <a:pt x="1933" y="16210"/>
                  </a:cubicBezTo>
                  <a:cubicBezTo>
                    <a:pt x="1700" y="16192"/>
                    <a:pt x="1523" y="16177"/>
                    <a:pt x="1389" y="16177"/>
                  </a:cubicBezTo>
                  <a:cubicBezTo>
                    <a:pt x="1297" y="16177"/>
                    <a:pt x="1225" y="16184"/>
                    <a:pt x="1169" y="16201"/>
                  </a:cubicBezTo>
                  <a:cubicBezTo>
                    <a:pt x="1189" y="15615"/>
                    <a:pt x="1207" y="15050"/>
                    <a:pt x="1220" y="14504"/>
                  </a:cubicBezTo>
                  <a:cubicBezTo>
                    <a:pt x="1342" y="14569"/>
                    <a:pt x="1488" y="14610"/>
                    <a:pt x="1647" y="14620"/>
                  </a:cubicBezTo>
                  <a:cubicBezTo>
                    <a:pt x="1655" y="14620"/>
                    <a:pt x="1662" y="14620"/>
                    <a:pt x="1670" y="14620"/>
                  </a:cubicBezTo>
                  <a:cubicBezTo>
                    <a:pt x="1924" y="14620"/>
                    <a:pt x="2216" y="14401"/>
                    <a:pt x="2471" y="14347"/>
                  </a:cubicBezTo>
                  <a:cubicBezTo>
                    <a:pt x="2922" y="14250"/>
                    <a:pt x="3286" y="14176"/>
                    <a:pt x="3293" y="14051"/>
                  </a:cubicBezTo>
                  <a:cubicBezTo>
                    <a:pt x="3312" y="13725"/>
                    <a:pt x="3261" y="13772"/>
                    <a:pt x="3209" y="13760"/>
                  </a:cubicBezTo>
                  <a:cubicBezTo>
                    <a:pt x="3260" y="13714"/>
                    <a:pt x="3303" y="13629"/>
                    <a:pt x="3311" y="13488"/>
                  </a:cubicBezTo>
                  <a:cubicBezTo>
                    <a:pt x="3312" y="13474"/>
                    <a:pt x="3305" y="13468"/>
                    <a:pt x="3292" y="13468"/>
                  </a:cubicBezTo>
                  <a:cubicBezTo>
                    <a:pt x="3199" y="13468"/>
                    <a:pt x="2805" y="13763"/>
                    <a:pt x="2662" y="13763"/>
                  </a:cubicBezTo>
                  <a:cubicBezTo>
                    <a:pt x="2660" y="13763"/>
                    <a:pt x="2658" y="13763"/>
                    <a:pt x="2656" y="13763"/>
                  </a:cubicBezTo>
                  <a:cubicBezTo>
                    <a:pt x="2291" y="13742"/>
                    <a:pt x="2018" y="13431"/>
                    <a:pt x="1789" y="13390"/>
                  </a:cubicBezTo>
                  <a:cubicBezTo>
                    <a:pt x="1546" y="13345"/>
                    <a:pt x="1372" y="13312"/>
                    <a:pt x="1244" y="13306"/>
                  </a:cubicBezTo>
                  <a:cubicBezTo>
                    <a:pt x="1245" y="13191"/>
                    <a:pt x="1246" y="13076"/>
                    <a:pt x="1246" y="12963"/>
                  </a:cubicBezTo>
                  <a:cubicBezTo>
                    <a:pt x="1250" y="12525"/>
                    <a:pt x="1252" y="12102"/>
                    <a:pt x="1256" y="11693"/>
                  </a:cubicBezTo>
                  <a:cubicBezTo>
                    <a:pt x="1368" y="11728"/>
                    <a:pt x="1492" y="11745"/>
                    <a:pt x="1623" y="11745"/>
                  </a:cubicBezTo>
                  <a:cubicBezTo>
                    <a:pt x="1640" y="11745"/>
                    <a:pt x="1658" y="11745"/>
                    <a:pt x="1676" y="11744"/>
                  </a:cubicBezTo>
                  <a:cubicBezTo>
                    <a:pt x="1961" y="11732"/>
                    <a:pt x="2266" y="11472"/>
                    <a:pt x="2546" y="11389"/>
                  </a:cubicBezTo>
                  <a:cubicBezTo>
                    <a:pt x="3029" y="11247"/>
                    <a:pt x="3416" y="11136"/>
                    <a:pt x="3411" y="11010"/>
                  </a:cubicBezTo>
                  <a:cubicBezTo>
                    <a:pt x="3401" y="10748"/>
                    <a:pt x="3367" y="10731"/>
                    <a:pt x="3323" y="10731"/>
                  </a:cubicBezTo>
                  <a:cubicBezTo>
                    <a:pt x="3316" y="10731"/>
                    <a:pt x="3310" y="10732"/>
                    <a:pt x="3303" y="10732"/>
                  </a:cubicBezTo>
                  <a:cubicBezTo>
                    <a:pt x="3299" y="10732"/>
                    <a:pt x="3294" y="10732"/>
                    <a:pt x="3290" y="10731"/>
                  </a:cubicBezTo>
                  <a:cubicBezTo>
                    <a:pt x="3340" y="10680"/>
                    <a:pt x="3378" y="10591"/>
                    <a:pt x="3372" y="10449"/>
                  </a:cubicBezTo>
                  <a:cubicBezTo>
                    <a:pt x="3372" y="10436"/>
                    <a:pt x="3365" y="10431"/>
                    <a:pt x="3353" y="10431"/>
                  </a:cubicBezTo>
                  <a:cubicBezTo>
                    <a:pt x="3259" y="10431"/>
                    <a:pt x="2841" y="10783"/>
                    <a:pt x="2686" y="10790"/>
                  </a:cubicBezTo>
                  <a:cubicBezTo>
                    <a:pt x="2675" y="10791"/>
                    <a:pt x="2664" y="10791"/>
                    <a:pt x="2653" y="10791"/>
                  </a:cubicBezTo>
                  <a:cubicBezTo>
                    <a:pt x="2268" y="10791"/>
                    <a:pt x="1949" y="10523"/>
                    <a:pt x="1704" y="10507"/>
                  </a:cubicBezTo>
                  <a:cubicBezTo>
                    <a:pt x="1527" y="10495"/>
                    <a:pt x="1382" y="10484"/>
                    <a:pt x="1264" y="10480"/>
                  </a:cubicBezTo>
                  <a:cubicBezTo>
                    <a:pt x="1268" y="9852"/>
                    <a:pt x="1272" y="9262"/>
                    <a:pt x="1274" y="8707"/>
                  </a:cubicBezTo>
                  <a:cubicBezTo>
                    <a:pt x="1409" y="8797"/>
                    <a:pt x="1581" y="8849"/>
                    <a:pt x="1768" y="8859"/>
                  </a:cubicBezTo>
                  <a:cubicBezTo>
                    <a:pt x="1775" y="8859"/>
                    <a:pt x="1781" y="8859"/>
                    <a:pt x="1788" y="8859"/>
                  </a:cubicBezTo>
                  <a:cubicBezTo>
                    <a:pt x="2043" y="8859"/>
                    <a:pt x="2335" y="8636"/>
                    <a:pt x="2590" y="8579"/>
                  </a:cubicBezTo>
                  <a:cubicBezTo>
                    <a:pt x="3040" y="8478"/>
                    <a:pt x="3403" y="8402"/>
                    <a:pt x="3410" y="8276"/>
                  </a:cubicBezTo>
                  <a:cubicBezTo>
                    <a:pt x="3426" y="7951"/>
                    <a:pt x="3374" y="7999"/>
                    <a:pt x="3323" y="7987"/>
                  </a:cubicBezTo>
                  <a:cubicBezTo>
                    <a:pt x="3373" y="7941"/>
                    <a:pt x="3415" y="7855"/>
                    <a:pt x="3422" y="7714"/>
                  </a:cubicBezTo>
                  <a:cubicBezTo>
                    <a:pt x="3422" y="7700"/>
                    <a:pt x="3415" y="7694"/>
                    <a:pt x="3403" y="7694"/>
                  </a:cubicBezTo>
                  <a:cubicBezTo>
                    <a:pt x="3311" y="7694"/>
                    <a:pt x="2916" y="7995"/>
                    <a:pt x="2772" y="7995"/>
                  </a:cubicBezTo>
                  <a:cubicBezTo>
                    <a:pt x="2771" y="7995"/>
                    <a:pt x="2769" y="7995"/>
                    <a:pt x="2768" y="7995"/>
                  </a:cubicBezTo>
                  <a:cubicBezTo>
                    <a:pt x="2402" y="7978"/>
                    <a:pt x="2127" y="7670"/>
                    <a:pt x="1900" y="7630"/>
                  </a:cubicBezTo>
                  <a:cubicBezTo>
                    <a:pt x="1627" y="7584"/>
                    <a:pt x="1439" y="7551"/>
                    <a:pt x="1310" y="7551"/>
                  </a:cubicBezTo>
                  <a:cubicBezTo>
                    <a:pt x="1300" y="7551"/>
                    <a:pt x="1291" y="7551"/>
                    <a:pt x="1282" y="7551"/>
                  </a:cubicBezTo>
                  <a:cubicBezTo>
                    <a:pt x="1284" y="6950"/>
                    <a:pt x="1287" y="6397"/>
                    <a:pt x="1287" y="5887"/>
                  </a:cubicBezTo>
                  <a:cubicBezTo>
                    <a:pt x="1405" y="5941"/>
                    <a:pt x="1542" y="5973"/>
                    <a:pt x="1688" y="5980"/>
                  </a:cubicBezTo>
                  <a:cubicBezTo>
                    <a:pt x="1696" y="5980"/>
                    <a:pt x="1705" y="5980"/>
                    <a:pt x="1714" y="5980"/>
                  </a:cubicBezTo>
                  <a:cubicBezTo>
                    <a:pt x="1980" y="5980"/>
                    <a:pt x="2284" y="5762"/>
                    <a:pt x="2551" y="5707"/>
                  </a:cubicBezTo>
                  <a:cubicBezTo>
                    <a:pt x="3022" y="5610"/>
                    <a:pt x="3403" y="5537"/>
                    <a:pt x="3410" y="5410"/>
                  </a:cubicBezTo>
                  <a:cubicBezTo>
                    <a:pt x="3427" y="5086"/>
                    <a:pt x="3374" y="5132"/>
                    <a:pt x="3320" y="5120"/>
                  </a:cubicBezTo>
                  <a:cubicBezTo>
                    <a:pt x="3373" y="5075"/>
                    <a:pt x="3417" y="4990"/>
                    <a:pt x="3425" y="4847"/>
                  </a:cubicBezTo>
                  <a:cubicBezTo>
                    <a:pt x="3426" y="4834"/>
                    <a:pt x="3418" y="4828"/>
                    <a:pt x="3405" y="4828"/>
                  </a:cubicBezTo>
                  <a:cubicBezTo>
                    <a:pt x="3308" y="4828"/>
                    <a:pt x="2895" y="5124"/>
                    <a:pt x="2745" y="5124"/>
                  </a:cubicBezTo>
                  <a:cubicBezTo>
                    <a:pt x="2743" y="5124"/>
                    <a:pt x="2741" y="5124"/>
                    <a:pt x="2740" y="5124"/>
                  </a:cubicBezTo>
                  <a:cubicBezTo>
                    <a:pt x="2357" y="5103"/>
                    <a:pt x="2069" y="4792"/>
                    <a:pt x="1831" y="4750"/>
                  </a:cubicBezTo>
                  <a:cubicBezTo>
                    <a:pt x="1594" y="4710"/>
                    <a:pt x="1418" y="4679"/>
                    <a:pt x="1287" y="4668"/>
                  </a:cubicBezTo>
                  <a:cubicBezTo>
                    <a:pt x="1274" y="353"/>
                    <a:pt x="1135" y="1"/>
                    <a:pt x="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7"/>
            <p:cNvSpPr/>
            <p:nvPr/>
          </p:nvSpPr>
          <p:spPr>
            <a:xfrm>
              <a:off x="2848800" y="1972000"/>
              <a:ext cx="57975" cy="32425"/>
            </a:xfrm>
            <a:custGeom>
              <a:avLst/>
              <a:gdLst/>
              <a:ahLst/>
              <a:cxnLst/>
              <a:rect l="l" t="t" r="r" b="b"/>
              <a:pathLst>
                <a:path w="2319" h="1297" extrusionOk="0">
                  <a:moveTo>
                    <a:pt x="323" y="1"/>
                  </a:moveTo>
                  <a:cubicBezTo>
                    <a:pt x="41" y="1"/>
                    <a:pt x="16" y="139"/>
                    <a:pt x="7" y="622"/>
                  </a:cubicBezTo>
                  <a:cubicBezTo>
                    <a:pt x="1" y="1035"/>
                    <a:pt x="345" y="1290"/>
                    <a:pt x="767" y="1297"/>
                  </a:cubicBezTo>
                  <a:cubicBezTo>
                    <a:pt x="769" y="1297"/>
                    <a:pt x="771" y="1297"/>
                    <a:pt x="773" y="1297"/>
                  </a:cubicBezTo>
                  <a:cubicBezTo>
                    <a:pt x="1019" y="1297"/>
                    <a:pt x="1295" y="1057"/>
                    <a:pt x="1542" y="992"/>
                  </a:cubicBezTo>
                  <a:cubicBezTo>
                    <a:pt x="1968" y="878"/>
                    <a:pt x="2312" y="789"/>
                    <a:pt x="2313" y="663"/>
                  </a:cubicBezTo>
                  <a:cubicBezTo>
                    <a:pt x="2318" y="336"/>
                    <a:pt x="2273" y="388"/>
                    <a:pt x="2221" y="377"/>
                  </a:cubicBezTo>
                  <a:cubicBezTo>
                    <a:pt x="2269" y="330"/>
                    <a:pt x="2306" y="243"/>
                    <a:pt x="2308" y="100"/>
                  </a:cubicBezTo>
                  <a:cubicBezTo>
                    <a:pt x="2309" y="87"/>
                    <a:pt x="2302" y="81"/>
                    <a:pt x="2291" y="81"/>
                  </a:cubicBezTo>
                  <a:cubicBezTo>
                    <a:pt x="2205" y="81"/>
                    <a:pt x="1831" y="401"/>
                    <a:pt x="1696" y="401"/>
                  </a:cubicBezTo>
                  <a:cubicBezTo>
                    <a:pt x="1695" y="401"/>
                    <a:pt x="1695" y="401"/>
                    <a:pt x="1694" y="401"/>
                  </a:cubicBezTo>
                  <a:cubicBezTo>
                    <a:pt x="1346" y="394"/>
                    <a:pt x="1075" y="95"/>
                    <a:pt x="857" y="62"/>
                  </a:cubicBezTo>
                  <a:cubicBezTo>
                    <a:pt x="617" y="27"/>
                    <a:pt x="445" y="1"/>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7"/>
            <p:cNvSpPr/>
            <p:nvPr/>
          </p:nvSpPr>
          <p:spPr>
            <a:xfrm>
              <a:off x="2842150" y="1820375"/>
              <a:ext cx="59650" cy="33275"/>
            </a:xfrm>
            <a:custGeom>
              <a:avLst/>
              <a:gdLst/>
              <a:ahLst/>
              <a:cxnLst/>
              <a:rect l="l" t="t" r="r" b="b"/>
              <a:pathLst>
                <a:path w="2386" h="1331" extrusionOk="0">
                  <a:moveTo>
                    <a:pt x="351" y="0"/>
                  </a:moveTo>
                  <a:cubicBezTo>
                    <a:pt x="117" y="0"/>
                    <a:pt x="83" y="149"/>
                    <a:pt x="39" y="598"/>
                  </a:cubicBezTo>
                  <a:cubicBezTo>
                    <a:pt x="1" y="1009"/>
                    <a:pt x="325" y="1288"/>
                    <a:pt x="748" y="1329"/>
                  </a:cubicBezTo>
                  <a:cubicBezTo>
                    <a:pt x="761" y="1330"/>
                    <a:pt x="773" y="1331"/>
                    <a:pt x="786" y="1331"/>
                  </a:cubicBezTo>
                  <a:cubicBezTo>
                    <a:pt x="1025" y="1331"/>
                    <a:pt x="1307" y="1129"/>
                    <a:pt x="1547" y="1084"/>
                  </a:cubicBezTo>
                  <a:cubicBezTo>
                    <a:pt x="1983" y="1003"/>
                    <a:pt x="2333" y="940"/>
                    <a:pt x="2345" y="815"/>
                  </a:cubicBezTo>
                  <a:cubicBezTo>
                    <a:pt x="2376" y="491"/>
                    <a:pt x="2326" y="537"/>
                    <a:pt x="2275" y="523"/>
                  </a:cubicBezTo>
                  <a:cubicBezTo>
                    <a:pt x="2327" y="478"/>
                    <a:pt x="2370" y="395"/>
                    <a:pt x="2384" y="252"/>
                  </a:cubicBezTo>
                  <a:cubicBezTo>
                    <a:pt x="2386" y="238"/>
                    <a:pt x="2379" y="232"/>
                    <a:pt x="2366" y="232"/>
                  </a:cubicBezTo>
                  <a:cubicBezTo>
                    <a:pt x="2276" y="232"/>
                    <a:pt x="1894" y="507"/>
                    <a:pt x="1754" y="507"/>
                  </a:cubicBezTo>
                  <a:cubicBezTo>
                    <a:pt x="1751" y="507"/>
                    <a:pt x="1749" y="507"/>
                    <a:pt x="1746" y="507"/>
                  </a:cubicBezTo>
                  <a:cubicBezTo>
                    <a:pt x="1398" y="475"/>
                    <a:pt x="1150" y="154"/>
                    <a:pt x="934" y="105"/>
                  </a:cubicBezTo>
                  <a:cubicBezTo>
                    <a:pt x="660" y="43"/>
                    <a:pt x="476"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7"/>
            <p:cNvSpPr/>
            <p:nvPr/>
          </p:nvSpPr>
          <p:spPr>
            <a:xfrm>
              <a:off x="2842975" y="1743875"/>
              <a:ext cx="60850" cy="32475"/>
            </a:xfrm>
            <a:custGeom>
              <a:avLst/>
              <a:gdLst/>
              <a:ahLst/>
              <a:cxnLst/>
              <a:rect l="l" t="t" r="r" b="b"/>
              <a:pathLst>
                <a:path w="2434" h="1299" extrusionOk="0">
                  <a:moveTo>
                    <a:pt x="338" y="0"/>
                  </a:moveTo>
                  <a:cubicBezTo>
                    <a:pt x="44" y="0"/>
                    <a:pt x="18" y="139"/>
                    <a:pt x="9" y="621"/>
                  </a:cubicBezTo>
                  <a:cubicBezTo>
                    <a:pt x="1" y="1034"/>
                    <a:pt x="363" y="1290"/>
                    <a:pt x="805" y="1298"/>
                  </a:cubicBezTo>
                  <a:cubicBezTo>
                    <a:pt x="808" y="1298"/>
                    <a:pt x="811" y="1298"/>
                    <a:pt x="814" y="1298"/>
                  </a:cubicBezTo>
                  <a:cubicBezTo>
                    <a:pt x="1071" y="1298"/>
                    <a:pt x="1360" y="1060"/>
                    <a:pt x="1618" y="995"/>
                  </a:cubicBezTo>
                  <a:cubicBezTo>
                    <a:pt x="2064" y="881"/>
                    <a:pt x="2426" y="793"/>
                    <a:pt x="2428" y="668"/>
                  </a:cubicBezTo>
                  <a:cubicBezTo>
                    <a:pt x="2434" y="341"/>
                    <a:pt x="2385" y="390"/>
                    <a:pt x="2332" y="382"/>
                  </a:cubicBezTo>
                  <a:cubicBezTo>
                    <a:pt x="2381" y="335"/>
                    <a:pt x="2421" y="248"/>
                    <a:pt x="2423" y="105"/>
                  </a:cubicBezTo>
                  <a:cubicBezTo>
                    <a:pt x="2424" y="91"/>
                    <a:pt x="2417" y="86"/>
                    <a:pt x="2405" y="86"/>
                  </a:cubicBezTo>
                  <a:cubicBezTo>
                    <a:pt x="2316" y="86"/>
                    <a:pt x="1923" y="404"/>
                    <a:pt x="1781" y="404"/>
                  </a:cubicBezTo>
                  <a:cubicBezTo>
                    <a:pt x="1780" y="404"/>
                    <a:pt x="1780" y="404"/>
                    <a:pt x="1779" y="404"/>
                  </a:cubicBezTo>
                  <a:cubicBezTo>
                    <a:pt x="1413" y="398"/>
                    <a:pt x="1130" y="97"/>
                    <a:pt x="901" y="63"/>
                  </a:cubicBezTo>
                  <a:cubicBezTo>
                    <a:pt x="648" y="27"/>
                    <a:pt x="467" y="0"/>
                    <a:pt x="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7"/>
            <p:cNvSpPr/>
            <p:nvPr/>
          </p:nvSpPr>
          <p:spPr>
            <a:xfrm>
              <a:off x="2851275" y="1225600"/>
              <a:ext cx="58675" cy="32925"/>
            </a:xfrm>
            <a:custGeom>
              <a:avLst/>
              <a:gdLst/>
              <a:ahLst/>
              <a:cxnLst/>
              <a:rect l="l" t="t" r="r" b="b"/>
              <a:pathLst>
                <a:path w="2347" h="1317" extrusionOk="0">
                  <a:moveTo>
                    <a:pt x="334" y="0"/>
                  </a:moveTo>
                  <a:cubicBezTo>
                    <a:pt x="82" y="0"/>
                    <a:pt x="53" y="145"/>
                    <a:pt x="26" y="609"/>
                  </a:cubicBezTo>
                  <a:cubicBezTo>
                    <a:pt x="1" y="1020"/>
                    <a:pt x="334" y="1290"/>
                    <a:pt x="755" y="1316"/>
                  </a:cubicBezTo>
                  <a:cubicBezTo>
                    <a:pt x="762" y="1316"/>
                    <a:pt x="769" y="1316"/>
                    <a:pt x="777" y="1316"/>
                  </a:cubicBezTo>
                  <a:cubicBezTo>
                    <a:pt x="1019" y="1316"/>
                    <a:pt x="1298" y="1097"/>
                    <a:pt x="1542" y="1043"/>
                  </a:cubicBezTo>
                  <a:cubicBezTo>
                    <a:pt x="1972" y="947"/>
                    <a:pt x="2320" y="872"/>
                    <a:pt x="2327" y="747"/>
                  </a:cubicBezTo>
                  <a:cubicBezTo>
                    <a:pt x="2347" y="422"/>
                    <a:pt x="2299" y="469"/>
                    <a:pt x="2247" y="457"/>
                  </a:cubicBezTo>
                  <a:cubicBezTo>
                    <a:pt x="2296" y="411"/>
                    <a:pt x="2337" y="327"/>
                    <a:pt x="2346" y="185"/>
                  </a:cubicBezTo>
                  <a:cubicBezTo>
                    <a:pt x="2347" y="170"/>
                    <a:pt x="2340" y="164"/>
                    <a:pt x="2327" y="164"/>
                  </a:cubicBezTo>
                  <a:cubicBezTo>
                    <a:pt x="2239" y="164"/>
                    <a:pt x="1862" y="459"/>
                    <a:pt x="1725" y="459"/>
                  </a:cubicBezTo>
                  <a:cubicBezTo>
                    <a:pt x="1723" y="459"/>
                    <a:pt x="1721" y="459"/>
                    <a:pt x="1720" y="458"/>
                  </a:cubicBezTo>
                  <a:cubicBezTo>
                    <a:pt x="1372" y="437"/>
                    <a:pt x="1114" y="125"/>
                    <a:pt x="898" y="86"/>
                  </a:cubicBezTo>
                  <a:cubicBezTo>
                    <a:pt x="637" y="36"/>
                    <a:pt x="45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3">
  <p:cSld name="CUSTOM_10_1_1">
    <p:spTree>
      <p:nvGrpSpPr>
        <p:cNvPr id="1" name="Shape 645"/>
        <p:cNvGrpSpPr/>
        <p:nvPr/>
      </p:nvGrpSpPr>
      <p:grpSpPr>
        <a:xfrm>
          <a:off x="0" y="0"/>
          <a:ext cx="0" cy="0"/>
          <a:chOff x="0" y="0"/>
          <a:chExt cx="0" cy="0"/>
        </a:xfrm>
      </p:grpSpPr>
      <p:pic>
        <p:nvPicPr>
          <p:cNvPr id="646" name="Google Shape;646;p28"/>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647" name="Google Shape;647;p28"/>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648" name="Google Shape;648;p28"/>
          <p:cNvSpPr txBox="1">
            <a:spLocks noGrp="1"/>
          </p:cNvSpPr>
          <p:nvPr>
            <p:ph type="title"/>
          </p:nvPr>
        </p:nvSpPr>
        <p:spPr>
          <a:xfrm>
            <a:off x="720000" y="539500"/>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649" name="Google Shape;649;p28"/>
          <p:cNvSpPr/>
          <p:nvPr/>
        </p:nvSpPr>
        <p:spPr>
          <a:xfrm rot="5400000" flipH="1">
            <a:off x="100" y="2302500"/>
            <a:ext cx="2841000" cy="28410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8"/>
          <p:cNvSpPr/>
          <p:nvPr/>
        </p:nvSpPr>
        <p:spPr>
          <a:xfrm rot="-5400000" flipH="1">
            <a:off x="7520400" y="0"/>
            <a:ext cx="1623600" cy="16236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1" name="Google Shape;651;p28"/>
          <p:cNvGrpSpPr/>
          <p:nvPr/>
        </p:nvGrpSpPr>
        <p:grpSpPr>
          <a:xfrm>
            <a:off x="8166100" y="3211213"/>
            <a:ext cx="644900" cy="517825"/>
            <a:chOff x="2621075" y="2188550"/>
            <a:chExt cx="644900" cy="517825"/>
          </a:xfrm>
        </p:grpSpPr>
        <p:sp>
          <p:nvSpPr>
            <p:cNvPr id="652" name="Google Shape;652;p28"/>
            <p:cNvSpPr/>
            <p:nvPr/>
          </p:nvSpPr>
          <p:spPr>
            <a:xfrm>
              <a:off x="2621075" y="2188550"/>
              <a:ext cx="644900" cy="517825"/>
            </a:xfrm>
            <a:custGeom>
              <a:avLst/>
              <a:gdLst/>
              <a:ahLst/>
              <a:cxnLst/>
              <a:rect l="l" t="t" r="r" b="b"/>
              <a:pathLst>
                <a:path w="25796" h="20713" extrusionOk="0">
                  <a:moveTo>
                    <a:pt x="11779" y="1748"/>
                  </a:moveTo>
                  <a:lnTo>
                    <a:pt x="11779" y="1748"/>
                  </a:lnTo>
                  <a:cubicBezTo>
                    <a:pt x="11835" y="1787"/>
                    <a:pt x="11894" y="1826"/>
                    <a:pt x="11953" y="1866"/>
                  </a:cubicBezTo>
                  <a:cubicBezTo>
                    <a:pt x="12071" y="1944"/>
                    <a:pt x="12194" y="2025"/>
                    <a:pt x="12324" y="2106"/>
                  </a:cubicBezTo>
                  <a:cubicBezTo>
                    <a:pt x="12452" y="2191"/>
                    <a:pt x="12585" y="2278"/>
                    <a:pt x="12723" y="2368"/>
                  </a:cubicBezTo>
                  <a:cubicBezTo>
                    <a:pt x="12861" y="2459"/>
                    <a:pt x="13004" y="2548"/>
                    <a:pt x="13151" y="2641"/>
                  </a:cubicBezTo>
                  <a:cubicBezTo>
                    <a:pt x="13225" y="2687"/>
                    <a:pt x="13302" y="2733"/>
                    <a:pt x="13376" y="2782"/>
                  </a:cubicBezTo>
                  <a:cubicBezTo>
                    <a:pt x="13451" y="2831"/>
                    <a:pt x="13526" y="2881"/>
                    <a:pt x="13604" y="2931"/>
                  </a:cubicBezTo>
                  <a:cubicBezTo>
                    <a:pt x="13758" y="3030"/>
                    <a:pt x="13917" y="3132"/>
                    <a:pt x="14078" y="3233"/>
                  </a:cubicBezTo>
                  <a:cubicBezTo>
                    <a:pt x="14159" y="3284"/>
                    <a:pt x="14242" y="3334"/>
                    <a:pt x="14323" y="3388"/>
                  </a:cubicBezTo>
                  <a:cubicBezTo>
                    <a:pt x="14406" y="3442"/>
                    <a:pt x="14488" y="3496"/>
                    <a:pt x="14570" y="3550"/>
                  </a:cubicBezTo>
                  <a:cubicBezTo>
                    <a:pt x="14902" y="3770"/>
                    <a:pt x="15252" y="3982"/>
                    <a:pt x="15598" y="4222"/>
                  </a:cubicBezTo>
                  <a:cubicBezTo>
                    <a:pt x="16428" y="4753"/>
                    <a:pt x="17303" y="5314"/>
                    <a:pt x="18179" y="5876"/>
                  </a:cubicBezTo>
                  <a:cubicBezTo>
                    <a:pt x="18395" y="6023"/>
                    <a:pt x="18612" y="6170"/>
                    <a:pt x="18826" y="6316"/>
                  </a:cubicBezTo>
                  <a:cubicBezTo>
                    <a:pt x="18934" y="6390"/>
                    <a:pt x="19042" y="6462"/>
                    <a:pt x="19149" y="6538"/>
                  </a:cubicBezTo>
                  <a:cubicBezTo>
                    <a:pt x="19253" y="6614"/>
                    <a:pt x="19358" y="6692"/>
                    <a:pt x="19461" y="6769"/>
                  </a:cubicBezTo>
                  <a:cubicBezTo>
                    <a:pt x="19670" y="6923"/>
                    <a:pt x="19876" y="7076"/>
                    <a:pt x="20077" y="7234"/>
                  </a:cubicBezTo>
                  <a:cubicBezTo>
                    <a:pt x="20275" y="7395"/>
                    <a:pt x="20468" y="7556"/>
                    <a:pt x="20657" y="7718"/>
                  </a:cubicBezTo>
                  <a:cubicBezTo>
                    <a:pt x="21302" y="8274"/>
                    <a:pt x="21892" y="8832"/>
                    <a:pt x="22418" y="9352"/>
                  </a:cubicBezTo>
                  <a:cubicBezTo>
                    <a:pt x="22483" y="9417"/>
                    <a:pt x="22550" y="9480"/>
                    <a:pt x="22614" y="9543"/>
                  </a:cubicBezTo>
                  <a:cubicBezTo>
                    <a:pt x="22678" y="9608"/>
                    <a:pt x="22738" y="9672"/>
                    <a:pt x="22799" y="9735"/>
                  </a:cubicBezTo>
                  <a:cubicBezTo>
                    <a:pt x="22921" y="9861"/>
                    <a:pt x="23040" y="9984"/>
                    <a:pt x="23153" y="10102"/>
                  </a:cubicBezTo>
                  <a:cubicBezTo>
                    <a:pt x="23212" y="10161"/>
                    <a:pt x="23268" y="10218"/>
                    <a:pt x="23323" y="10276"/>
                  </a:cubicBezTo>
                  <a:cubicBezTo>
                    <a:pt x="23378" y="10333"/>
                    <a:pt x="23433" y="10389"/>
                    <a:pt x="23484" y="10446"/>
                  </a:cubicBezTo>
                  <a:cubicBezTo>
                    <a:pt x="23587" y="10558"/>
                    <a:pt x="23687" y="10666"/>
                    <a:pt x="23781" y="10769"/>
                  </a:cubicBezTo>
                  <a:cubicBezTo>
                    <a:pt x="23876" y="10872"/>
                    <a:pt x="23968" y="10969"/>
                    <a:pt x="24054" y="11062"/>
                  </a:cubicBezTo>
                  <a:cubicBezTo>
                    <a:pt x="24140" y="11155"/>
                    <a:pt x="24225" y="11241"/>
                    <a:pt x="24296" y="11323"/>
                  </a:cubicBezTo>
                  <a:cubicBezTo>
                    <a:pt x="24446" y="11490"/>
                    <a:pt x="24576" y="11633"/>
                    <a:pt x="24684" y="11745"/>
                  </a:cubicBezTo>
                  <a:cubicBezTo>
                    <a:pt x="24706" y="11767"/>
                    <a:pt x="24725" y="11787"/>
                    <a:pt x="24746" y="11807"/>
                  </a:cubicBezTo>
                  <a:cubicBezTo>
                    <a:pt x="24285" y="12428"/>
                    <a:pt x="23494" y="13619"/>
                    <a:pt x="23087" y="14025"/>
                  </a:cubicBezTo>
                  <a:cubicBezTo>
                    <a:pt x="21771" y="15344"/>
                    <a:pt x="20451" y="16113"/>
                    <a:pt x="19596" y="16917"/>
                  </a:cubicBezTo>
                  <a:cubicBezTo>
                    <a:pt x="18490" y="17955"/>
                    <a:pt x="17755" y="18642"/>
                    <a:pt x="17297" y="19127"/>
                  </a:cubicBezTo>
                  <a:cubicBezTo>
                    <a:pt x="17285" y="19071"/>
                    <a:pt x="17272" y="19013"/>
                    <a:pt x="17259" y="18953"/>
                  </a:cubicBezTo>
                  <a:cubicBezTo>
                    <a:pt x="17245" y="18891"/>
                    <a:pt x="17230" y="18829"/>
                    <a:pt x="17217" y="18765"/>
                  </a:cubicBezTo>
                  <a:cubicBezTo>
                    <a:pt x="17201" y="18700"/>
                    <a:pt x="17184" y="18634"/>
                    <a:pt x="17168" y="18567"/>
                  </a:cubicBezTo>
                  <a:cubicBezTo>
                    <a:pt x="17098" y="18298"/>
                    <a:pt x="17023" y="18005"/>
                    <a:pt x="16943" y="17703"/>
                  </a:cubicBezTo>
                  <a:cubicBezTo>
                    <a:pt x="16923" y="17628"/>
                    <a:pt x="16904" y="17552"/>
                    <a:pt x="16884" y="17475"/>
                  </a:cubicBezTo>
                  <a:cubicBezTo>
                    <a:pt x="16863" y="17398"/>
                    <a:pt x="16840" y="17322"/>
                    <a:pt x="16819" y="17246"/>
                  </a:cubicBezTo>
                  <a:lnTo>
                    <a:pt x="16686" y="16783"/>
                  </a:lnTo>
                  <a:cubicBezTo>
                    <a:pt x="16597" y="16474"/>
                    <a:pt x="16515" y="16168"/>
                    <a:pt x="16426" y="15881"/>
                  </a:cubicBezTo>
                  <a:cubicBezTo>
                    <a:pt x="16337" y="15593"/>
                    <a:pt x="16259" y="15323"/>
                    <a:pt x="16191" y="15081"/>
                  </a:cubicBezTo>
                  <a:cubicBezTo>
                    <a:pt x="16127" y="14837"/>
                    <a:pt x="16062" y="14627"/>
                    <a:pt x="16023" y="14455"/>
                  </a:cubicBezTo>
                  <a:cubicBezTo>
                    <a:pt x="15975" y="14257"/>
                    <a:pt x="15929" y="14064"/>
                    <a:pt x="15886" y="13870"/>
                  </a:cubicBezTo>
                  <a:cubicBezTo>
                    <a:pt x="15865" y="13774"/>
                    <a:pt x="15843" y="13679"/>
                    <a:pt x="15824" y="13584"/>
                  </a:cubicBezTo>
                  <a:cubicBezTo>
                    <a:pt x="15800" y="13490"/>
                    <a:pt x="15778" y="13396"/>
                    <a:pt x="15756" y="13302"/>
                  </a:cubicBezTo>
                  <a:cubicBezTo>
                    <a:pt x="15666" y="12928"/>
                    <a:pt x="15588" y="12562"/>
                    <a:pt x="15508" y="12205"/>
                  </a:cubicBezTo>
                  <a:cubicBezTo>
                    <a:pt x="15423" y="11852"/>
                    <a:pt x="15343" y="11505"/>
                    <a:pt x="15268" y="11168"/>
                  </a:cubicBezTo>
                  <a:cubicBezTo>
                    <a:pt x="15249" y="11083"/>
                    <a:pt x="15231" y="10999"/>
                    <a:pt x="15212" y="10916"/>
                  </a:cubicBezTo>
                  <a:cubicBezTo>
                    <a:pt x="15191" y="10833"/>
                    <a:pt x="15171" y="10752"/>
                    <a:pt x="15150" y="10670"/>
                  </a:cubicBezTo>
                  <a:cubicBezTo>
                    <a:pt x="15112" y="10506"/>
                    <a:pt x="15073" y="10345"/>
                    <a:pt x="15034" y="10185"/>
                  </a:cubicBezTo>
                  <a:cubicBezTo>
                    <a:pt x="14997" y="10026"/>
                    <a:pt x="14959" y="9868"/>
                    <a:pt x="14923" y="9713"/>
                  </a:cubicBezTo>
                  <a:cubicBezTo>
                    <a:pt x="14886" y="9559"/>
                    <a:pt x="14843" y="9407"/>
                    <a:pt x="14805" y="9259"/>
                  </a:cubicBezTo>
                  <a:cubicBezTo>
                    <a:pt x="14725" y="8959"/>
                    <a:pt x="14649" y="8669"/>
                    <a:pt x="14572" y="8388"/>
                  </a:cubicBezTo>
                  <a:cubicBezTo>
                    <a:pt x="14492" y="8109"/>
                    <a:pt x="14406" y="7838"/>
                    <a:pt x="14322" y="7579"/>
                  </a:cubicBezTo>
                  <a:cubicBezTo>
                    <a:pt x="14237" y="7317"/>
                    <a:pt x="14157" y="7065"/>
                    <a:pt x="14062" y="6827"/>
                  </a:cubicBezTo>
                  <a:cubicBezTo>
                    <a:pt x="13977" y="6611"/>
                    <a:pt x="13896" y="6399"/>
                    <a:pt x="13816" y="6195"/>
                  </a:cubicBezTo>
                  <a:cubicBezTo>
                    <a:pt x="13736" y="5991"/>
                    <a:pt x="13662" y="5792"/>
                    <a:pt x="13580" y="5603"/>
                  </a:cubicBezTo>
                  <a:cubicBezTo>
                    <a:pt x="13420" y="5223"/>
                    <a:pt x="13270" y="4867"/>
                    <a:pt x="13130" y="4533"/>
                  </a:cubicBezTo>
                  <a:cubicBezTo>
                    <a:pt x="12830" y="3873"/>
                    <a:pt x="12578" y="3298"/>
                    <a:pt x="12329" y="2813"/>
                  </a:cubicBezTo>
                  <a:cubicBezTo>
                    <a:pt x="12209" y="2568"/>
                    <a:pt x="12096" y="2344"/>
                    <a:pt x="11991" y="2137"/>
                  </a:cubicBezTo>
                  <a:cubicBezTo>
                    <a:pt x="11919" y="1999"/>
                    <a:pt x="11847" y="1870"/>
                    <a:pt x="11779" y="1748"/>
                  </a:cubicBezTo>
                  <a:close/>
                  <a:moveTo>
                    <a:pt x="16963" y="19265"/>
                  </a:moveTo>
                  <a:lnTo>
                    <a:pt x="16963" y="19265"/>
                  </a:lnTo>
                  <a:cubicBezTo>
                    <a:pt x="16980" y="19325"/>
                    <a:pt x="16997" y="19384"/>
                    <a:pt x="17017" y="19439"/>
                  </a:cubicBezTo>
                  <a:cubicBezTo>
                    <a:pt x="17008" y="19452"/>
                    <a:pt x="16997" y="19463"/>
                    <a:pt x="16987" y="19475"/>
                  </a:cubicBezTo>
                  <a:cubicBezTo>
                    <a:pt x="16979" y="19406"/>
                    <a:pt x="16969" y="19336"/>
                    <a:pt x="16963" y="19265"/>
                  </a:cubicBezTo>
                  <a:close/>
                  <a:moveTo>
                    <a:pt x="9982" y="1085"/>
                  </a:moveTo>
                  <a:cubicBezTo>
                    <a:pt x="10016" y="1199"/>
                    <a:pt x="10056" y="1320"/>
                    <a:pt x="10101" y="1450"/>
                  </a:cubicBezTo>
                  <a:cubicBezTo>
                    <a:pt x="10147" y="1571"/>
                    <a:pt x="10190" y="1703"/>
                    <a:pt x="10239" y="1840"/>
                  </a:cubicBezTo>
                  <a:cubicBezTo>
                    <a:pt x="10288" y="1976"/>
                    <a:pt x="10343" y="2120"/>
                    <a:pt x="10402" y="2271"/>
                  </a:cubicBezTo>
                  <a:cubicBezTo>
                    <a:pt x="10461" y="2420"/>
                    <a:pt x="10525" y="2576"/>
                    <a:pt x="10592" y="2737"/>
                  </a:cubicBezTo>
                  <a:cubicBezTo>
                    <a:pt x="10658" y="2899"/>
                    <a:pt x="10725" y="3067"/>
                    <a:pt x="10797" y="3242"/>
                  </a:cubicBezTo>
                  <a:cubicBezTo>
                    <a:pt x="10867" y="3415"/>
                    <a:pt x="10943" y="3593"/>
                    <a:pt x="11020" y="3777"/>
                  </a:cubicBezTo>
                  <a:cubicBezTo>
                    <a:pt x="11060" y="3868"/>
                    <a:pt x="11101" y="3962"/>
                    <a:pt x="11140" y="4055"/>
                  </a:cubicBezTo>
                  <a:cubicBezTo>
                    <a:pt x="11179" y="4151"/>
                    <a:pt x="11218" y="4246"/>
                    <a:pt x="11258" y="4343"/>
                  </a:cubicBezTo>
                  <a:cubicBezTo>
                    <a:pt x="11339" y="4536"/>
                    <a:pt x="11422" y="4735"/>
                    <a:pt x="11509" y="4936"/>
                  </a:cubicBezTo>
                  <a:cubicBezTo>
                    <a:pt x="11552" y="5037"/>
                    <a:pt x="11597" y="5139"/>
                    <a:pt x="11641" y="5241"/>
                  </a:cubicBezTo>
                  <a:cubicBezTo>
                    <a:pt x="11684" y="5344"/>
                    <a:pt x="11726" y="5449"/>
                    <a:pt x="11770" y="5554"/>
                  </a:cubicBezTo>
                  <a:cubicBezTo>
                    <a:pt x="11942" y="5974"/>
                    <a:pt x="12134" y="6403"/>
                    <a:pt x="12311" y="6851"/>
                  </a:cubicBezTo>
                  <a:cubicBezTo>
                    <a:pt x="12416" y="7111"/>
                    <a:pt x="12529" y="7373"/>
                    <a:pt x="12647" y="7637"/>
                  </a:cubicBezTo>
                  <a:cubicBezTo>
                    <a:pt x="12758" y="7902"/>
                    <a:pt x="12875" y="8169"/>
                    <a:pt x="12993" y="8437"/>
                  </a:cubicBezTo>
                  <a:lnTo>
                    <a:pt x="13174" y="8840"/>
                  </a:lnTo>
                  <a:cubicBezTo>
                    <a:pt x="13232" y="8975"/>
                    <a:pt x="13291" y="9110"/>
                    <a:pt x="13349" y="9248"/>
                  </a:cubicBezTo>
                  <a:cubicBezTo>
                    <a:pt x="13468" y="9521"/>
                    <a:pt x="13586" y="9793"/>
                    <a:pt x="13706" y="10066"/>
                  </a:cubicBezTo>
                  <a:cubicBezTo>
                    <a:pt x="13821" y="10343"/>
                    <a:pt x="13934" y="10619"/>
                    <a:pt x="14047" y="10894"/>
                  </a:cubicBezTo>
                  <a:cubicBezTo>
                    <a:pt x="14103" y="11032"/>
                    <a:pt x="14162" y="11170"/>
                    <a:pt x="14216" y="11307"/>
                  </a:cubicBezTo>
                  <a:lnTo>
                    <a:pt x="14374" y="11723"/>
                  </a:lnTo>
                  <a:cubicBezTo>
                    <a:pt x="14477" y="11999"/>
                    <a:pt x="14581" y="12273"/>
                    <a:pt x="14678" y="12547"/>
                  </a:cubicBezTo>
                  <a:cubicBezTo>
                    <a:pt x="14771" y="12822"/>
                    <a:pt x="14859" y="13096"/>
                    <a:pt x="14944" y="13368"/>
                  </a:cubicBezTo>
                  <a:cubicBezTo>
                    <a:pt x="15230" y="14296"/>
                    <a:pt x="15473" y="15188"/>
                    <a:pt x="15680" y="16005"/>
                  </a:cubicBezTo>
                  <a:cubicBezTo>
                    <a:pt x="15707" y="16107"/>
                    <a:pt x="15733" y="16208"/>
                    <a:pt x="15757" y="16307"/>
                  </a:cubicBezTo>
                  <a:cubicBezTo>
                    <a:pt x="15781" y="16407"/>
                    <a:pt x="15805" y="16505"/>
                    <a:pt x="15826" y="16602"/>
                  </a:cubicBezTo>
                  <a:cubicBezTo>
                    <a:pt x="15872" y="16797"/>
                    <a:pt x="15916" y="16985"/>
                    <a:pt x="15959" y="17167"/>
                  </a:cubicBezTo>
                  <a:cubicBezTo>
                    <a:pt x="15981" y="17258"/>
                    <a:pt x="16002" y="17349"/>
                    <a:pt x="16024" y="17436"/>
                  </a:cubicBezTo>
                  <a:cubicBezTo>
                    <a:pt x="16045" y="17525"/>
                    <a:pt x="16067" y="17611"/>
                    <a:pt x="16083" y="17696"/>
                  </a:cubicBezTo>
                  <a:cubicBezTo>
                    <a:pt x="16119" y="17865"/>
                    <a:pt x="16154" y="18029"/>
                    <a:pt x="16187" y="18184"/>
                  </a:cubicBezTo>
                  <a:cubicBezTo>
                    <a:pt x="16223" y="18340"/>
                    <a:pt x="16255" y="18487"/>
                    <a:pt x="16286" y="18628"/>
                  </a:cubicBezTo>
                  <a:cubicBezTo>
                    <a:pt x="16316" y="18770"/>
                    <a:pt x="16348" y="18901"/>
                    <a:pt x="16373" y="19025"/>
                  </a:cubicBezTo>
                  <a:cubicBezTo>
                    <a:pt x="16423" y="19273"/>
                    <a:pt x="16471" y="19486"/>
                    <a:pt x="16514" y="19662"/>
                  </a:cubicBezTo>
                  <a:cubicBezTo>
                    <a:pt x="16523" y="19700"/>
                    <a:pt x="16533" y="19737"/>
                    <a:pt x="16540" y="19770"/>
                  </a:cubicBezTo>
                  <a:cubicBezTo>
                    <a:pt x="16488" y="19769"/>
                    <a:pt x="16432" y="19769"/>
                    <a:pt x="16370" y="19769"/>
                  </a:cubicBezTo>
                  <a:cubicBezTo>
                    <a:pt x="16288" y="19771"/>
                    <a:pt x="16196" y="19771"/>
                    <a:pt x="16096" y="19772"/>
                  </a:cubicBezTo>
                  <a:cubicBezTo>
                    <a:pt x="16046" y="19772"/>
                    <a:pt x="15996" y="19774"/>
                    <a:pt x="15942" y="19774"/>
                  </a:cubicBezTo>
                  <a:cubicBezTo>
                    <a:pt x="15889" y="19774"/>
                    <a:pt x="15835" y="19772"/>
                    <a:pt x="15779" y="19771"/>
                  </a:cubicBezTo>
                  <a:cubicBezTo>
                    <a:pt x="15556" y="19770"/>
                    <a:pt x="15315" y="19767"/>
                    <a:pt x="15062" y="19766"/>
                  </a:cubicBezTo>
                  <a:cubicBezTo>
                    <a:pt x="14999" y="19766"/>
                    <a:pt x="14936" y="19765"/>
                    <a:pt x="14871" y="19765"/>
                  </a:cubicBezTo>
                  <a:cubicBezTo>
                    <a:pt x="14807" y="19761"/>
                    <a:pt x="14744" y="19760"/>
                    <a:pt x="14680" y="19758"/>
                  </a:cubicBezTo>
                  <a:cubicBezTo>
                    <a:pt x="14551" y="19753"/>
                    <a:pt x="14420" y="19749"/>
                    <a:pt x="14291" y="19743"/>
                  </a:cubicBezTo>
                  <a:cubicBezTo>
                    <a:pt x="14032" y="19732"/>
                    <a:pt x="13774" y="19726"/>
                    <a:pt x="13533" y="19702"/>
                  </a:cubicBezTo>
                  <a:cubicBezTo>
                    <a:pt x="13291" y="19684"/>
                    <a:pt x="13061" y="19663"/>
                    <a:pt x="12859" y="19640"/>
                  </a:cubicBezTo>
                  <a:cubicBezTo>
                    <a:pt x="12655" y="19620"/>
                    <a:pt x="12479" y="19586"/>
                    <a:pt x="12339" y="19557"/>
                  </a:cubicBezTo>
                  <a:cubicBezTo>
                    <a:pt x="12178" y="19523"/>
                    <a:pt x="12019" y="19488"/>
                    <a:pt x="11863" y="19452"/>
                  </a:cubicBezTo>
                  <a:cubicBezTo>
                    <a:pt x="11786" y="19433"/>
                    <a:pt x="11707" y="19416"/>
                    <a:pt x="11631" y="19396"/>
                  </a:cubicBezTo>
                  <a:cubicBezTo>
                    <a:pt x="11555" y="19377"/>
                    <a:pt x="11480" y="19355"/>
                    <a:pt x="11405" y="19334"/>
                  </a:cubicBezTo>
                  <a:cubicBezTo>
                    <a:pt x="11104" y="19249"/>
                    <a:pt x="10813" y="19163"/>
                    <a:pt x="10530" y="19073"/>
                  </a:cubicBezTo>
                  <a:cubicBezTo>
                    <a:pt x="10250" y="18976"/>
                    <a:pt x="9980" y="18880"/>
                    <a:pt x="9717" y="18784"/>
                  </a:cubicBezTo>
                  <a:cubicBezTo>
                    <a:pt x="9650" y="18760"/>
                    <a:pt x="9585" y="18738"/>
                    <a:pt x="9521" y="18712"/>
                  </a:cubicBezTo>
                  <a:cubicBezTo>
                    <a:pt x="9457" y="18686"/>
                    <a:pt x="9395" y="18659"/>
                    <a:pt x="9331" y="18634"/>
                  </a:cubicBezTo>
                  <a:cubicBezTo>
                    <a:pt x="9204" y="18582"/>
                    <a:pt x="9081" y="18531"/>
                    <a:pt x="8960" y="18481"/>
                  </a:cubicBezTo>
                  <a:cubicBezTo>
                    <a:pt x="8837" y="18429"/>
                    <a:pt x="8718" y="18380"/>
                    <a:pt x="8600" y="18331"/>
                  </a:cubicBezTo>
                  <a:cubicBezTo>
                    <a:pt x="8482" y="18281"/>
                    <a:pt x="8367" y="18227"/>
                    <a:pt x="8253" y="18176"/>
                  </a:cubicBezTo>
                  <a:cubicBezTo>
                    <a:pt x="8026" y="18074"/>
                    <a:pt x="7806" y="17976"/>
                    <a:pt x="7592" y="17882"/>
                  </a:cubicBezTo>
                  <a:cubicBezTo>
                    <a:pt x="7380" y="17784"/>
                    <a:pt x="7174" y="17687"/>
                    <a:pt x="6974" y="17600"/>
                  </a:cubicBezTo>
                  <a:cubicBezTo>
                    <a:pt x="6775" y="17510"/>
                    <a:pt x="6578" y="17433"/>
                    <a:pt x="6392" y="17349"/>
                  </a:cubicBezTo>
                  <a:cubicBezTo>
                    <a:pt x="6221" y="17277"/>
                    <a:pt x="6056" y="17205"/>
                    <a:pt x="5895" y="17137"/>
                  </a:cubicBezTo>
                  <a:cubicBezTo>
                    <a:pt x="5735" y="17068"/>
                    <a:pt x="5578" y="17004"/>
                    <a:pt x="5429" y="16934"/>
                  </a:cubicBezTo>
                  <a:cubicBezTo>
                    <a:pt x="5131" y="16797"/>
                    <a:pt x="4852" y="16670"/>
                    <a:pt x="4588" y="16548"/>
                  </a:cubicBezTo>
                  <a:cubicBezTo>
                    <a:pt x="4072" y="16292"/>
                    <a:pt x="3618" y="16081"/>
                    <a:pt x="3237" y="15878"/>
                  </a:cubicBezTo>
                  <a:cubicBezTo>
                    <a:pt x="3046" y="15780"/>
                    <a:pt x="2866" y="15690"/>
                    <a:pt x="2702" y="15608"/>
                  </a:cubicBezTo>
                  <a:cubicBezTo>
                    <a:pt x="2538" y="15524"/>
                    <a:pt x="2388" y="15445"/>
                    <a:pt x="2251" y="15376"/>
                  </a:cubicBezTo>
                  <a:cubicBezTo>
                    <a:pt x="2112" y="15307"/>
                    <a:pt x="1986" y="15244"/>
                    <a:pt x="1870" y="15191"/>
                  </a:cubicBezTo>
                  <a:cubicBezTo>
                    <a:pt x="1752" y="15139"/>
                    <a:pt x="1647" y="15091"/>
                    <a:pt x="1553" y="15048"/>
                  </a:cubicBezTo>
                  <a:cubicBezTo>
                    <a:pt x="1426" y="14992"/>
                    <a:pt x="1316" y="14951"/>
                    <a:pt x="1220" y="14921"/>
                  </a:cubicBezTo>
                  <a:cubicBezTo>
                    <a:pt x="1325" y="14639"/>
                    <a:pt x="1448" y="14306"/>
                    <a:pt x="1581" y="13955"/>
                  </a:cubicBezTo>
                  <a:cubicBezTo>
                    <a:pt x="1603" y="13895"/>
                    <a:pt x="1626" y="13835"/>
                    <a:pt x="1649" y="13773"/>
                  </a:cubicBezTo>
                  <a:cubicBezTo>
                    <a:pt x="1673" y="13712"/>
                    <a:pt x="1696" y="13651"/>
                    <a:pt x="1720" y="13589"/>
                  </a:cubicBezTo>
                  <a:lnTo>
                    <a:pt x="1865" y="13218"/>
                  </a:lnTo>
                  <a:cubicBezTo>
                    <a:pt x="1962" y="12972"/>
                    <a:pt x="2058" y="12727"/>
                    <a:pt x="2155" y="12500"/>
                  </a:cubicBezTo>
                  <a:cubicBezTo>
                    <a:pt x="2349" y="12043"/>
                    <a:pt x="2528" y="11640"/>
                    <a:pt x="2673" y="11388"/>
                  </a:cubicBezTo>
                  <a:cubicBezTo>
                    <a:pt x="2757" y="11242"/>
                    <a:pt x="2839" y="11100"/>
                    <a:pt x="2922" y="10958"/>
                  </a:cubicBezTo>
                  <a:lnTo>
                    <a:pt x="3047" y="10749"/>
                  </a:lnTo>
                  <a:cubicBezTo>
                    <a:pt x="3090" y="10681"/>
                    <a:pt x="3132" y="10613"/>
                    <a:pt x="3175" y="10544"/>
                  </a:cubicBezTo>
                  <a:cubicBezTo>
                    <a:pt x="3345" y="10276"/>
                    <a:pt x="3514" y="10016"/>
                    <a:pt x="3683" y="9766"/>
                  </a:cubicBezTo>
                  <a:cubicBezTo>
                    <a:pt x="3855" y="9518"/>
                    <a:pt x="4026" y="9279"/>
                    <a:pt x="4192" y="9048"/>
                  </a:cubicBezTo>
                  <a:cubicBezTo>
                    <a:pt x="4276" y="8932"/>
                    <a:pt x="4360" y="8819"/>
                    <a:pt x="4445" y="8708"/>
                  </a:cubicBezTo>
                  <a:cubicBezTo>
                    <a:pt x="4529" y="8598"/>
                    <a:pt x="4611" y="8487"/>
                    <a:pt x="4693" y="8380"/>
                  </a:cubicBezTo>
                  <a:cubicBezTo>
                    <a:pt x="4775" y="8272"/>
                    <a:pt x="4856" y="8168"/>
                    <a:pt x="4937" y="8063"/>
                  </a:cubicBezTo>
                  <a:cubicBezTo>
                    <a:pt x="5015" y="7960"/>
                    <a:pt x="5098" y="7859"/>
                    <a:pt x="5176" y="7759"/>
                  </a:cubicBezTo>
                  <a:cubicBezTo>
                    <a:pt x="5335" y="7558"/>
                    <a:pt x="5487" y="7365"/>
                    <a:pt x="5633" y="7176"/>
                  </a:cubicBezTo>
                  <a:cubicBezTo>
                    <a:pt x="5781" y="6988"/>
                    <a:pt x="5925" y="6806"/>
                    <a:pt x="6060" y="6628"/>
                  </a:cubicBezTo>
                  <a:cubicBezTo>
                    <a:pt x="6196" y="6449"/>
                    <a:pt x="6322" y="6273"/>
                    <a:pt x="6446" y="6105"/>
                  </a:cubicBezTo>
                  <a:cubicBezTo>
                    <a:pt x="6556" y="5950"/>
                    <a:pt x="6664" y="5800"/>
                    <a:pt x="6768" y="5655"/>
                  </a:cubicBezTo>
                  <a:cubicBezTo>
                    <a:pt x="6872" y="5510"/>
                    <a:pt x="6972" y="5367"/>
                    <a:pt x="7074" y="5232"/>
                  </a:cubicBezTo>
                  <a:cubicBezTo>
                    <a:pt x="7274" y="4962"/>
                    <a:pt x="7461" y="4708"/>
                    <a:pt x="7636" y="4470"/>
                  </a:cubicBezTo>
                  <a:cubicBezTo>
                    <a:pt x="7995" y="3999"/>
                    <a:pt x="8300" y="3587"/>
                    <a:pt x="8571" y="3236"/>
                  </a:cubicBezTo>
                  <a:cubicBezTo>
                    <a:pt x="8705" y="3059"/>
                    <a:pt x="8829" y="2895"/>
                    <a:pt x="8941" y="2743"/>
                  </a:cubicBezTo>
                  <a:cubicBezTo>
                    <a:pt x="9056" y="2592"/>
                    <a:pt x="9160" y="2454"/>
                    <a:pt x="9253" y="2325"/>
                  </a:cubicBezTo>
                  <a:cubicBezTo>
                    <a:pt x="9347" y="2197"/>
                    <a:pt x="9430" y="2079"/>
                    <a:pt x="9504" y="1971"/>
                  </a:cubicBezTo>
                  <a:cubicBezTo>
                    <a:pt x="9542" y="1917"/>
                    <a:pt x="9575" y="1865"/>
                    <a:pt x="9609" y="1815"/>
                  </a:cubicBezTo>
                  <a:cubicBezTo>
                    <a:pt x="9643" y="1766"/>
                    <a:pt x="9672" y="1719"/>
                    <a:pt x="9702" y="1674"/>
                  </a:cubicBezTo>
                  <a:cubicBezTo>
                    <a:pt x="9859" y="1424"/>
                    <a:pt x="9948" y="1236"/>
                    <a:pt x="9982" y="1085"/>
                  </a:cubicBezTo>
                  <a:close/>
                  <a:moveTo>
                    <a:pt x="16630" y="20068"/>
                  </a:moveTo>
                  <a:cubicBezTo>
                    <a:pt x="16637" y="20091"/>
                    <a:pt x="16646" y="20110"/>
                    <a:pt x="16652" y="20127"/>
                  </a:cubicBezTo>
                  <a:cubicBezTo>
                    <a:pt x="16652" y="20143"/>
                    <a:pt x="16653" y="20159"/>
                    <a:pt x="16654" y="20174"/>
                  </a:cubicBezTo>
                  <a:cubicBezTo>
                    <a:pt x="16545" y="20152"/>
                    <a:pt x="16412" y="20145"/>
                    <a:pt x="16275" y="20127"/>
                  </a:cubicBezTo>
                  <a:cubicBezTo>
                    <a:pt x="16407" y="20116"/>
                    <a:pt x="16529" y="20098"/>
                    <a:pt x="16630" y="20068"/>
                  </a:cubicBezTo>
                  <a:close/>
                  <a:moveTo>
                    <a:pt x="10326" y="1"/>
                  </a:moveTo>
                  <a:cubicBezTo>
                    <a:pt x="10202" y="1"/>
                    <a:pt x="10081" y="56"/>
                    <a:pt x="9942" y="138"/>
                  </a:cubicBezTo>
                  <a:cubicBezTo>
                    <a:pt x="9846" y="194"/>
                    <a:pt x="9825" y="366"/>
                    <a:pt x="9868" y="631"/>
                  </a:cubicBezTo>
                  <a:cubicBezTo>
                    <a:pt x="9817" y="572"/>
                    <a:pt x="9755" y="515"/>
                    <a:pt x="9680" y="456"/>
                  </a:cubicBezTo>
                  <a:cubicBezTo>
                    <a:pt x="9647" y="430"/>
                    <a:pt x="9605" y="417"/>
                    <a:pt x="9555" y="417"/>
                  </a:cubicBezTo>
                  <a:cubicBezTo>
                    <a:pt x="9443" y="417"/>
                    <a:pt x="9289" y="481"/>
                    <a:pt x="9100" y="599"/>
                  </a:cubicBezTo>
                  <a:cubicBezTo>
                    <a:pt x="8963" y="685"/>
                    <a:pt x="8807" y="800"/>
                    <a:pt x="8637" y="943"/>
                  </a:cubicBezTo>
                  <a:cubicBezTo>
                    <a:pt x="8466" y="1085"/>
                    <a:pt x="8284" y="1256"/>
                    <a:pt x="8087" y="1449"/>
                  </a:cubicBezTo>
                  <a:cubicBezTo>
                    <a:pt x="7302" y="2222"/>
                    <a:pt x="6335" y="3387"/>
                    <a:pt x="5398" y="4751"/>
                  </a:cubicBezTo>
                  <a:cubicBezTo>
                    <a:pt x="5261" y="4951"/>
                    <a:pt x="5127" y="5156"/>
                    <a:pt x="4996" y="5366"/>
                  </a:cubicBezTo>
                  <a:cubicBezTo>
                    <a:pt x="4867" y="5576"/>
                    <a:pt x="4739" y="5793"/>
                    <a:pt x="4612" y="6011"/>
                  </a:cubicBezTo>
                  <a:cubicBezTo>
                    <a:pt x="4551" y="6122"/>
                    <a:pt x="4488" y="6230"/>
                    <a:pt x="4424" y="6342"/>
                  </a:cubicBezTo>
                  <a:cubicBezTo>
                    <a:pt x="4364" y="6454"/>
                    <a:pt x="4304" y="6567"/>
                    <a:pt x="4244" y="6677"/>
                  </a:cubicBezTo>
                  <a:cubicBezTo>
                    <a:pt x="4123" y="6902"/>
                    <a:pt x="4004" y="7128"/>
                    <a:pt x="3886" y="7356"/>
                  </a:cubicBezTo>
                  <a:cubicBezTo>
                    <a:pt x="3772" y="7584"/>
                    <a:pt x="3656" y="7813"/>
                    <a:pt x="3542" y="8040"/>
                  </a:cubicBezTo>
                  <a:cubicBezTo>
                    <a:pt x="3486" y="8154"/>
                    <a:pt x="3428" y="8267"/>
                    <a:pt x="3371" y="8382"/>
                  </a:cubicBezTo>
                  <a:cubicBezTo>
                    <a:pt x="3317" y="8496"/>
                    <a:pt x="3261" y="8609"/>
                    <a:pt x="3205" y="8723"/>
                  </a:cubicBezTo>
                  <a:cubicBezTo>
                    <a:pt x="3094" y="8948"/>
                    <a:pt x="2982" y="9173"/>
                    <a:pt x="2871" y="9393"/>
                  </a:cubicBezTo>
                  <a:cubicBezTo>
                    <a:pt x="2762" y="9614"/>
                    <a:pt x="2652" y="9833"/>
                    <a:pt x="2539" y="10047"/>
                  </a:cubicBezTo>
                  <a:cubicBezTo>
                    <a:pt x="1013" y="12974"/>
                    <a:pt x="0" y="15430"/>
                    <a:pt x="142" y="15497"/>
                  </a:cubicBezTo>
                  <a:cubicBezTo>
                    <a:pt x="218" y="15533"/>
                    <a:pt x="282" y="15550"/>
                    <a:pt x="339" y="15550"/>
                  </a:cubicBezTo>
                  <a:cubicBezTo>
                    <a:pt x="358" y="15550"/>
                    <a:pt x="377" y="15548"/>
                    <a:pt x="395" y="15544"/>
                  </a:cubicBezTo>
                  <a:cubicBezTo>
                    <a:pt x="437" y="15622"/>
                    <a:pt x="498" y="15711"/>
                    <a:pt x="582" y="15807"/>
                  </a:cubicBezTo>
                  <a:cubicBezTo>
                    <a:pt x="686" y="15930"/>
                    <a:pt x="822" y="16065"/>
                    <a:pt x="985" y="16211"/>
                  </a:cubicBezTo>
                  <a:cubicBezTo>
                    <a:pt x="1067" y="16286"/>
                    <a:pt x="1158" y="16358"/>
                    <a:pt x="1257" y="16435"/>
                  </a:cubicBezTo>
                  <a:cubicBezTo>
                    <a:pt x="1355" y="16511"/>
                    <a:pt x="1458" y="16589"/>
                    <a:pt x="1570" y="16670"/>
                  </a:cubicBezTo>
                  <a:cubicBezTo>
                    <a:pt x="1679" y="16750"/>
                    <a:pt x="1798" y="16833"/>
                    <a:pt x="1920" y="16918"/>
                  </a:cubicBezTo>
                  <a:cubicBezTo>
                    <a:pt x="2044" y="17001"/>
                    <a:pt x="2176" y="17083"/>
                    <a:pt x="2311" y="17167"/>
                  </a:cubicBezTo>
                  <a:cubicBezTo>
                    <a:pt x="2446" y="17252"/>
                    <a:pt x="2589" y="17338"/>
                    <a:pt x="2735" y="17425"/>
                  </a:cubicBezTo>
                  <a:cubicBezTo>
                    <a:pt x="2810" y="17468"/>
                    <a:pt x="2883" y="17514"/>
                    <a:pt x="2960" y="17556"/>
                  </a:cubicBezTo>
                  <a:cubicBezTo>
                    <a:pt x="3036" y="17597"/>
                    <a:pt x="3114" y="17639"/>
                    <a:pt x="3193" y="17682"/>
                  </a:cubicBezTo>
                  <a:cubicBezTo>
                    <a:pt x="3352" y="17767"/>
                    <a:pt x="3514" y="17853"/>
                    <a:pt x="3681" y="17938"/>
                  </a:cubicBezTo>
                  <a:cubicBezTo>
                    <a:pt x="3763" y="17981"/>
                    <a:pt x="3848" y="18026"/>
                    <a:pt x="3934" y="18067"/>
                  </a:cubicBezTo>
                  <a:cubicBezTo>
                    <a:pt x="4021" y="18107"/>
                    <a:pt x="4109" y="18149"/>
                    <a:pt x="4196" y="18190"/>
                  </a:cubicBezTo>
                  <a:cubicBezTo>
                    <a:pt x="4551" y="18352"/>
                    <a:pt x="4916" y="18523"/>
                    <a:pt x="5300" y="18671"/>
                  </a:cubicBezTo>
                  <a:cubicBezTo>
                    <a:pt x="5524" y="18761"/>
                    <a:pt x="5753" y="18847"/>
                    <a:pt x="5985" y="18929"/>
                  </a:cubicBezTo>
                  <a:cubicBezTo>
                    <a:pt x="6220" y="19006"/>
                    <a:pt x="6458" y="19079"/>
                    <a:pt x="6699" y="19151"/>
                  </a:cubicBezTo>
                  <a:cubicBezTo>
                    <a:pt x="6820" y="19186"/>
                    <a:pt x="6941" y="19222"/>
                    <a:pt x="7061" y="19256"/>
                  </a:cubicBezTo>
                  <a:cubicBezTo>
                    <a:pt x="7184" y="19287"/>
                    <a:pt x="7307" y="19318"/>
                    <a:pt x="7430" y="19348"/>
                  </a:cubicBezTo>
                  <a:cubicBezTo>
                    <a:pt x="7676" y="19409"/>
                    <a:pt x="7923" y="19469"/>
                    <a:pt x="8170" y="19525"/>
                  </a:cubicBezTo>
                  <a:cubicBezTo>
                    <a:pt x="8418" y="19577"/>
                    <a:pt x="8667" y="19627"/>
                    <a:pt x="8914" y="19679"/>
                  </a:cubicBezTo>
                  <a:cubicBezTo>
                    <a:pt x="9038" y="19702"/>
                    <a:pt x="9162" y="19729"/>
                    <a:pt x="9285" y="19754"/>
                  </a:cubicBezTo>
                  <a:cubicBezTo>
                    <a:pt x="9409" y="19777"/>
                    <a:pt x="9532" y="19798"/>
                    <a:pt x="9656" y="19821"/>
                  </a:cubicBezTo>
                  <a:cubicBezTo>
                    <a:pt x="9902" y="19867"/>
                    <a:pt x="10144" y="19912"/>
                    <a:pt x="10386" y="19958"/>
                  </a:cubicBezTo>
                  <a:cubicBezTo>
                    <a:pt x="10628" y="19998"/>
                    <a:pt x="10867" y="20041"/>
                    <a:pt x="11103" y="20087"/>
                  </a:cubicBezTo>
                  <a:cubicBezTo>
                    <a:pt x="11905" y="20238"/>
                    <a:pt x="12673" y="20354"/>
                    <a:pt x="13373" y="20443"/>
                  </a:cubicBezTo>
                  <a:cubicBezTo>
                    <a:pt x="13461" y="20454"/>
                    <a:pt x="13547" y="20465"/>
                    <a:pt x="13633" y="20476"/>
                  </a:cubicBezTo>
                  <a:cubicBezTo>
                    <a:pt x="13718" y="20484"/>
                    <a:pt x="13801" y="20494"/>
                    <a:pt x="13885" y="20502"/>
                  </a:cubicBezTo>
                  <a:cubicBezTo>
                    <a:pt x="14051" y="20518"/>
                    <a:pt x="14213" y="20534"/>
                    <a:pt x="14368" y="20550"/>
                  </a:cubicBezTo>
                  <a:cubicBezTo>
                    <a:pt x="14446" y="20559"/>
                    <a:pt x="14522" y="20565"/>
                    <a:pt x="14597" y="20571"/>
                  </a:cubicBezTo>
                  <a:cubicBezTo>
                    <a:pt x="14672" y="20578"/>
                    <a:pt x="14746" y="20586"/>
                    <a:pt x="14820" y="20591"/>
                  </a:cubicBezTo>
                  <a:cubicBezTo>
                    <a:pt x="14965" y="20599"/>
                    <a:pt x="15104" y="20608"/>
                    <a:pt x="15235" y="20615"/>
                  </a:cubicBezTo>
                  <a:cubicBezTo>
                    <a:pt x="15368" y="20623"/>
                    <a:pt x="15494" y="20631"/>
                    <a:pt x="15614" y="20636"/>
                  </a:cubicBezTo>
                  <a:cubicBezTo>
                    <a:pt x="15734" y="20641"/>
                    <a:pt x="15847" y="20648"/>
                    <a:pt x="15953" y="20648"/>
                  </a:cubicBezTo>
                  <a:cubicBezTo>
                    <a:pt x="16036" y="20649"/>
                    <a:pt x="16115" y="20650"/>
                    <a:pt x="16189" y="20650"/>
                  </a:cubicBezTo>
                  <a:cubicBezTo>
                    <a:pt x="16302" y="20650"/>
                    <a:pt x="16405" y="20648"/>
                    <a:pt x="16495" y="20646"/>
                  </a:cubicBezTo>
                  <a:cubicBezTo>
                    <a:pt x="16706" y="20639"/>
                    <a:pt x="16851" y="20625"/>
                    <a:pt x="16918" y="20604"/>
                  </a:cubicBezTo>
                  <a:cubicBezTo>
                    <a:pt x="16927" y="20614"/>
                    <a:pt x="16938" y="20624"/>
                    <a:pt x="16949" y="20635"/>
                  </a:cubicBezTo>
                  <a:cubicBezTo>
                    <a:pt x="17001" y="20687"/>
                    <a:pt x="17075" y="20712"/>
                    <a:pt x="17168" y="20712"/>
                  </a:cubicBezTo>
                  <a:cubicBezTo>
                    <a:pt x="17757" y="20712"/>
                    <a:pt x="19102" y="19712"/>
                    <a:pt x="20484" y="18327"/>
                  </a:cubicBezTo>
                  <a:cubicBezTo>
                    <a:pt x="21421" y="17391"/>
                    <a:pt x="22228" y="16122"/>
                    <a:pt x="23098" y="15116"/>
                  </a:cubicBezTo>
                  <a:cubicBezTo>
                    <a:pt x="24590" y="13401"/>
                    <a:pt x="25795" y="12016"/>
                    <a:pt x="25677" y="11900"/>
                  </a:cubicBezTo>
                  <a:cubicBezTo>
                    <a:pt x="25567" y="11791"/>
                    <a:pt x="25481" y="11749"/>
                    <a:pt x="25406" y="11749"/>
                  </a:cubicBezTo>
                  <a:cubicBezTo>
                    <a:pt x="25345" y="11749"/>
                    <a:pt x="25291" y="11777"/>
                    <a:pt x="25238" y="11820"/>
                  </a:cubicBezTo>
                  <a:cubicBezTo>
                    <a:pt x="25242" y="11750"/>
                    <a:pt x="25216" y="11677"/>
                    <a:pt x="25173" y="11600"/>
                  </a:cubicBezTo>
                  <a:cubicBezTo>
                    <a:pt x="25168" y="11535"/>
                    <a:pt x="25145" y="11477"/>
                    <a:pt x="25097" y="11429"/>
                  </a:cubicBezTo>
                  <a:cubicBezTo>
                    <a:pt x="25094" y="11426"/>
                    <a:pt x="25091" y="11425"/>
                    <a:pt x="25087" y="11425"/>
                  </a:cubicBezTo>
                  <a:cubicBezTo>
                    <a:pt x="25081" y="11425"/>
                    <a:pt x="25073" y="11428"/>
                    <a:pt x="25063" y="11434"/>
                  </a:cubicBezTo>
                  <a:cubicBezTo>
                    <a:pt x="25012" y="11364"/>
                    <a:pt x="24955" y="11290"/>
                    <a:pt x="24899" y="11212"/>
                  </a:cubicBezTo>
                  <a:lnTo>
                    <a:pt x="24899" y="11212"/>
                  </a:lnTo>
                  <a:cubicBezTo>
                    <a:pt x="25121" y="11421"/>
                    <a:pt x="25334" y="11569"/>
                    <a:pt x="25489" y="11569"/>
                  </a:cubicBezTo>
                  <a:cubicBezTo>
                    <a:pt x="25532" y="11569"/>
                    <a:pt x="25570" y="11558"/>
                    <a:pt x="25603" y="11534"/>
                  </a:cubicBezTo>
                  <a:cubicBezTo>
                    <a:pt x="25633" y="11512"/>
                    <a:pt x="25484" y="11327"/>
                    <a:pt x="25231" y="11046"/>
                  </a:cubicBezTo>
                  <a:cubicBezTo>
                    <a:pt x="25168" y="10976"/>
                    <a:pt x="25098" y="10899"/>
                    <a:pt x="25025" y="10818"/>
                  </a:cubicBezTo>
                  <a:cubicBezTo>
                    <a:pt x="24987" y="10779"/>
                    <a:pt x="24947" y="10737"/>
                    <a:pt x="24909" y="10694"/>
                  </a:cubicBezTo>
                  <a:cubicBezTo>
                    <a:pt x="24867" y="10652"/>
                    <a:pt x="24826" y="10609"/>
                    <a:pt x="24781" y="10566"/>
                  </a:cubicBezTo>
                  <a:cubicBezTo>
                    <a:pt x="24607" y="10393"/>
                    <a:pt x="24418" y="10204"/>
                    <a:pt x="24220" y="10010"/>
                  </a:cubicBezTo>
                  <a:cubicBezTo>
                    <a:pt x="24171" y="9960"/>
                    <a:pt x="24120" y="9911"/>
                    <a:pt x="24071" y="9861"/>
                  </a:cubicBezTo>
                  <a:cubicBezTo>
                    <a:pt x="24020" y="9813"/>
                    <a:pt x="23968" y="9765"/>
                    <a:pt x="23915" y="9716"/>
                  </a:cubicBezTo>
                  <a:cubicBezTo>
                    <a:pt x="23812" y="9620"/>
                    <a:pt x="23707" y="9523"/>
                    <a:pt x="23603" y="9426"/>
                  </a:cubicBezTo>
                  <a:cubicBezTo>
                    <a:pt x="23394" y="9234"/>
                    <a:pt x="23192" y="9038"/>
                    <a:pt x="22991" y="8863"/>
                  </a:cubicBezTo>
                  <a:cubicBezTo>
                    <a:pt x="22793" y="8686"/>
                    <a:pt x="22607" y="8518"/>
                    <a:pt x="22446" y="8367"/>
                  </a:cubicBezTo>
                  <a:cubicBezTo>
                    <a:pt x="22406" y="8329"/>
                    <a:pt x="22367" y="8292"/>
                    <a:pt x="22330" y="8255"/>
                  </a:cubicBezTo>
                  <a:cubicBezTo>
                    <a:pt x="22292" y="8219"/>
                    <a:pt x="22254" y="8187"/>
                    <a:pt x="22219" y="8153"/>
                  </a:cubicBezTo>
                  <a:cubicBezTo>
                    <a:pt x="22149" y="8088"/>
                    <a:pt x="22085" y="8026"/>
                    <a:pt x="22031" y="7972"/>
                  </a:cubicBezTo>
                  <a:cubicBezTo>
                    <a:pt x="21905" y="7846"/>
                    <a:pt x="21782" y="7719"/>
                    <a:pt x="21660" y="7594"/>
                  </a:cubicBezTo>
                  <a:cubicBezTo>
                    <a:pt x="21600" y="7530"/>
                    <a:pt x="21541" y="7467"/>
                    <a:pt x="21481" y="7406"/>
                  </a:cubicBezTo>
                  <a:lnTo>
                    <a:pt x="21299" y="7224"/>
                  </a:lnTo>
                  <a:cubicBezTo>
                    <a:pt x="21059" y="6983"/>
                    <a:pt x="20831" y="6745"/>
                    <a:pt x="20606" y="6512"/>
                  </a:cubicBezTo>
                  <a:cubicBezTo>
                    <a:pt x="20377" y="6285"/>
                    <a:pt x="20156" y="6063"/>
                    <a:pt x="19943" y="5843"/>
                  </a:cubicBezTo>
                  <a:cubicBezTo>
                    <a:pt x="19889" y="5787"/>
                    <a:pt x="19837" y="5732"/>
                    <a:pt x="19784" y="5679"/>
                  </a:cubicBezTo>
                  <a:lnTo>
                    <a:pt x="19622" y="5522"/>
                  </a:lnTo>
                  <a:cubicBezTo>
                    <a:pt x="19516" y="5418"/>
                    <a:pt x="19410" y="5316"/>
                    <a:pt x="19307" y="5214"/>
                  </a:cubicBezTo>
                  <a:cubicBezTo>
                    <a:pt x="19204" y="5112"/>
                    <a:pt x="19101" y="5011"/>
                    <a:pt x="19000" y="4913"/>
                  </a:cubicBezTo>
                  <a:cubicBezTo>
                    <a:pt x="18951" y="4862"/>
                    <a:pt x="18898" y="4817"/>
                    <a:pt x="18848" y="4769"/>
                  </a:cubicBezTo>
                  <a:cubicBezTo>
                    <a:pt x="18796" y="4722"/>
                    <a:pt x="18746" y="4676"/>
                    <a:pt x="18695" y="4629"/>
                  </a:cubicBezTo>
                  <a:cubicBezTo>
                    <a:pt x="18495" y="4443"/>
                    <a:pt x="18298" y="4262"/>
                    <a:pt x="18107" y="4088"/>
                  </a:cubicBezTo>
                  <a:cubicBezTo>
                    <a:pt x="17911" y="3920"/>
                    <a:pt x="17718" y="3761"/>
                    <a:pt x="17529" y="3607"/>
                  </a:cubicBezTo>
                  <a:cubicBezTo>
                    <a:pt x="17435" y="3530"/>
                    <a:pt x="17341" y="3457"/>
                    <a:pt x="17248" y="3384"/>
                  </a:cubicBezTo>
                  <a:cubicBezTo>
                    <a:pt x="17201" y="3347"/>
                    <a:pt x="17157" y="3312"/>
                    <a:pt x="17109" y="3277"/>
                  </a:cubicBezTo>
                  <a:cubicBezTo>
                    <a:pt x="17061" y="3244"/>
                    <a:pt x="17014" y="3211"/>
                    <a:pt x="16968" y="3178"/>
                  </a:cubicBezTo>
                  <a:cubicBezTo>
                    <a:pt x="16798" y="3060"/>
                    <a:pt x="16635" y="2946"/>
                    <a:pt x="16475" y="2835"/>
                  </a:cubicBezTo>
                  <a:cubicBezTo>
                    <a:pt x="16315" y="2724"/>
                    <a:pt x="16162" y="2613"/>
                    <a:pt x="16008" y="2517"/>
                  </a:cubicBezTo>
                  <a:cubicBezTo>
                    <a:pt x="15700" y="2318"/>
                    <a:pt x="15413" y="2131"/>
                    <a:pt x="15143" y="1956"/>
                  </a:cubicBezTo>
                  <a:cubicBezTo>
                    <a:pt x="14591" y="1627"/>
                    <a:pt x="14116" y="1333"/>
                    <a:pt x="13687" y="1111"/>
                  </a:cubicBezTo>
                  <a:cubicBezTo>
                    <a:pt x="13475" y="994"/>
                    <a:pt x="13278" y="890"/>
                    <a:pt x="13095" y="795"/>
                  </a:cubicBezTo>
                  <a:cubicBezTo>
                    <a:pt x="12911" y="702"/>
                    <a:pt x="12739" y="624"/>
                    <a:pt x="12582" y="551"/>
                  </a:cubicBezTo>
                  <a:cubicBezTo>
                    <a:pt x="12425" y="478"/>
                    <a:pt x="12281" y="414"/>
                    <a:pt x="12150" y="359"/>
                  </a:cubicBezTo>
                  <a:cubicBezTo>
                    <a:pt x="12083" y="331"/>
                    <a:pt x="12021" y="305"/>
                    <a:pt x="11962" y="280"/>
                  </a:cubicBezTo>
                  <a:cubicBezTo>
                    <a:pt x="11901" y="258"/>
                    <a:pt x="11844" y="239"/>
                    <a:pt x="11788" y="220"/>
                  </a:cubicBezTo>
                  <a:cubicBezTo>
                    <a:pt x="11485" y="118"/>
                    <a:pt x="11265" y="72"/>
                    <a:pt x="11100" y="72"/>
                  </a:cubicBezTo>
                  <a:cubicBezTo>
                    <a:pt x="10933" y="72"/>
                    <a:pt x="10823" y="120"/>
                    <a:pt x="10739" y="205"/>
                  </a:cubicBezTo>
                  <a:cubicBezTo>
                    <a:pt x="10582" y="59"/>
                    <a:pt x="10452" y="1"/>
                    <a:pt x="10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8"/>
            <p:cNvSpPr/>
            <p:nvPr/>
          </p:nvSpPr>
          <p:spPr>
            <a:xfrm>
              <a:off x="2871900" y="2409850"/>
              <a:ext cx="14325" cy="70350"/>
            </a:xfrm>
            <a:custGeom>
              <a:avLst/>
              <a:gdLst/>
              <a:ahLst/>
              <a:cxnLst/>
              <a:rect l="l" t="t" r="r" b="b"/>
              <a:pathLst>
                <a:path w="573" h="2814" extrusionOk="0">
                  <a:moveTo>
                    <a:pt x="266" y="1"/>
                  </a:moveTo>
                  <a:cubicBezTo>
                    <a:pt x="266" y="1"/>
                    <a:pt x="266" y="1"/>
                    <a:pt x="266" y="1"/>
                  </a:cubicBezTo>
                  <a:cubicBezTo>
                    <a:pt x="137" y="4"/>
                    <a:pt x="159" y="59"/>
                    <a:pt x="157" y="121"/>
                  </a:cubicBezTo>
                  <a:cubicBezTo>
                    <a:pt x="136" y="65"/>
                    <a:pt x="102" y="22"/>
                    <a:pt x="47" y="22"/>
                  </a:cubicBezTo>
                  <a:cubicBezTo>
                    <a:pt x="46" y="22"/>
                    <a:pt x="46" y="22"/>
                    <a:pt x="45" y="22"/>
                  </a:cubicBezTo>
                  <a:cubicBezTo>
                    <a:pt x="1" y="24"/>
                    <a:pt x="179" y="579"/>
                    <a:pt x="181" y="762"/>
                  </a:cubicBezTo>
                  <a:cubicBezTo>
                    <a:pt x="190" y="1187"/>
                    <a:pt x="79" y="1525"/>
                    <a:pt x="73" y="1792"/>
                  </a:cubicBezTo>
                  <a:cubicBezTo>
                    <a:pt x="51" y="2727"/>
                    <a:pt x="45" y="2813"/>
                    <a:pt x="292" y="2813"/>
                  </a:cubicBezTo>
                  <a:cubicBezTo>
                    <a:pt x="301" y="2813"/>
                    <a:pt x="310" y="2813"/>
                    <a:pt x="320" y="2813"/>
                  </a:cubicBezTo>
                  <a:cubicBezTo>
                    <a:pt x="482" y="2810"/>
                    <a:pt x="572" y="2383"/>
                    <a:pt x="563" y="1868"/>
                  </a:cubicBezTo>
                  <a:cubicBezTo>
                    <a:pt x="557" y="1566"/>
                    <a:pt x="453" y="1234"/>
                    <a:pt x="420" y="932"/>
                  </a:cubicBezTo>
                  <a:cubicBezTo>
                    <a:pt x="362" y="417"/>
                    <a:pt x="316"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8"/>
            <p:cNvSpPr/>
            <p:nvPr/>
          </p:nvSpPr>
          <p:spPr>
            <a:xfrm>
              <a:off x="2872775" y="2264350"/>
              <a:ext cx="13575" cy="129075"/>
            </a:xfrm>
            <a:custGeom>
              <a:avLst/>
              <a:gdLst/>
              <a:ahLst/>
              <a:cxnLst/>
              <a:rect l="l" t="t" r="r" b="b"/>
              <a:pathLst>
                <a:path w="543" h="5163" extrusionOk="0">
                  <a:moveTo>
                    <a:pt x="289" y="0"/>
                  </a:moveTo>
                  <a:cubicBezTo>
                    <a:pt x="160" y="0"/>
                    <a:pt x="180" y="100"/>
                    <a:pt x="176" y="215"/>
                  </a:cubicBezTo>
                  <a:cubicBezTo>
                    <a:pt x="157" y="110"/>
                    <a:pt x="123" y="30"/>
                    <a:pt x="66" y="30"/>
                  </a:cubicBezTo>
                  <a:cubicBezTo>
                    <a:pt x="22" y="30"/>
                    <a:pt x="187" y="1055"/>
                    <a:pt x="186" y="1394"/>
                  </a:cubicBezTo>
                  <a:cubicBezTo>
                    <a:pt x="184" y="2172"/>
                    <a:pt x="65" y="2790"/>
                    <a:pt x="53" y="3280"/>
                  </a:cubicBezTo>
                  <a:cubicBezTo>
                    <a:pt x="9" y="5056"/>
                    <a:pt x="0" y="5160"/>
                    <a:pt x="275" y="5162"/>
                  </a:cubicBezTo>
                  <a:cubicBezTo>
                    <a:pt x="438" y="5162"/>
                    <a:pt x="538" y="4381"/>
                    <a:pt x="542" y="3436"/>
                  </a:cubicBezTo>
                  <a:cubicBezTo>
                    <a:pt x="543" y="2883"/>
                    <a:pt x="446" y="2268"/>
                    <a:pt x="419" y="1715"/>
                  </a:cubicBezTo>
                  <a:cubicBezTo>
                    <a:pt x="375" y="765"/>
                    <a:pt x="339" y="0"/>
                    <a:pt x="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8"/>
            <p:cNvSpPr/>
            <p:nvPr/>
          </p:nvSpPr>
          <p:spPr>
            <a:xfrm>
              <a:off x="2666275" y="2520025"/>
              <a:ext cx="101850" cy="43925"/>
            </a:xfrm>
            <a:custGeom>
              <a:avLst/>
              <a:gdLst/>
              <a:ahLst/>
              <a:cxnLst/>
              <a:rect l="l" t="t" r="r" b="b"/>
              <a:pathLst>
                <a:path w="4074" h="1757" extrusionOk="0">
                  <a:moveTo>
                    <a:pt x="3947" y="1"/>
                  </a:moveTo>
                  <a:cubicBezTo>
                    <a:pt x="3875" y="1"/>
                    <a:pt x="3199" y="419"/>
                    <a:pt x="2951" y="513"/>
                  </a:cubicBezTo>
                  <a:cubicBezTo>
                    <a:pt x="2353" y="737"/>
                    <a:pt x="1839" y="806"/>
                    <a:pt x="1459" y="937"/>
                  </a:cubicBezTo>
                  <a:cubicBezTo>
                    <a:pt x="82" y="1411"/>
                    <a:pt x="0" y="1435"/>
                    <a:pt x="97" y="1692"/>
                  </a:cubicBezTo>
                  <a:cubicBezTo>
                    <a:pt x="114" y="1736"/>
                    <a:pt x="178" y="1756"/>
                    <a:pt x="279" y="1756"/>
                  </a:cubicBezTo>
                  <a:cubicBezTo>
                    <a:pt x="528" y="1756"/>
                    <a:pt x="997" y="1633"/>
                    <a:pt x="1514" y="1440"/>
                  </a:cubicBezTo>
                  <a:cubicBezTo>
                    <a:pt x="1938" y="1280"/>
                    <a:pt x="2374" y="1011"/>
                    <a:pt x="2790" y="825"/>
                  </a:cubicBezTo>
                  <a:cubicBezTo>
                    <a:pt x="3500" y="507"/>
                    <a:pt x="4074" y="253"/>
                    <a:pt x="4056" y="205"/>
                  </a:cubicBezTo>
                  <a:cubicBezTo>
                    <a:pt x="4033" y="144"/>
                    <a:pt x="4004" y="125"/>
                    <a:pt x="3969" y="125"/>
                  </a:cubicBezTo>
                  <a:cubicBezTo>
                    <a:pt x="3935" y="125"/>
                    <a:pt x="3895" y="145"/>
                    <a:pt x="3850" y="159"/>
                  </a:cubicBezTo>
                  <a:cubicBezTo>
                    <a:pt x="3925" y="111"/>
                    <a:pt x="3973" y="56"/>
                    <a:pt x="3952" y="3"/>
                  </a:cubicBezTo>
                  <a:cubicBezTo>
                    <a:pt x="3952" y="2"/>
                    <a:pt x="3950" y="1"/>
                    <a:pt x="3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8"/>
            <p:cNvSpPr/>
            <p:nvPr/>
          </p:nvSpPr>
          <p:spPr>
            <a:xfrm>
              <a:off x="2789275" y="2481400"/>
              <a:ext cx="60575" cy="34150"/>
            </a:xfrm>
            <a:custGeom>
              <a:avLst/>
              <a:gdLst/>
              <a:ahLst/>
              <a:cxnLst/>
              <a:rect l="l" t="t" r="r" b="b"/>
              <a:pathLst>
                <a:path w="2423" h="1366" extrusionOk="0">
                  <a:moveTo>
                    <a:pt x="2281" y="0"/>
                  </a:moveTo>
                  <a:cubicBezTo>
                    <a:pt x="2234" y="0"/>
                    <a:pt x="1871" y="336"/>
                    <a:pt x="1725" y="403"/>
                  </a:cubicBezTo>
                  <a:cubicBezTo>
                    <a:pt x="1370" y="568"/>
                    <a:pt x="1040" y="591"/>
                    <a:pt x="811" y="684"/>
                  </a:cubicBezTo>
                  <a:cubicBezTo>
                    <a:pt x="398" y="851"/>
                    <a:pt x="179" y="941"/>
                    <a:pt x="76" y="1021"/>
                  </a:cubicBezTo>
                  <a:cubicBezTo>
                    <a:pt x="25" y="1060"/>
                    <a:pt x="1" y="1097"/>
                    <a:pt x="1" y="1140"/>
                  </a:cubicBezTo>
                  <a:cubicBezTo>
                    <a:pt x="0" y="1182"/>
                    <a:pt x="21" y="1229"/>
                    <a:pt x="52" y="1290"/>
                  </a:cubicBezTo>
                  <a:cubicBezTo>
                    <a:pt x="79" y="1342"/>
                    <a:pt x="143" y="1365"/>
                    <a:pt x="235" y="1365"/>
                  </a:cubicBezTo>
                  <a:cubicBezTo>
                    <a:pt x="273" y="1365"/>
                    <a:pt x="316" y="1361"/>
                    <a:pt x="363" y="1354"/>
                  </a:cubicBezTo>
                  <a:cubicBezTo>
                    <a:pt x="525" y="1328"/>
                    <a:pt x="730" y="1259"/>
                    <a:pt x="946" y="1159"/>
                  </a:cubicBezTo>
                  <a:cubicBezTo>
                    <a:pt x="1198" y="1042"/>
                    <a:pt x="1438" y="824"/>
                    <a:pt x="1677" y="682"/>
                  </a:cubicBezTo>
                  <a:cubicBezTo>
                    <a:pt x="2090" y="440"/>
                    <a:pt x="2423" y="241"/>
                    <a:pt x="2399" y="194"/>
                  </a:cubicBezTo>
                  <a:cubicBezTo>
                    <a:pt x="2369" y="134"/>
                    <a:pt x="2344" y="117"/>
                    <a:pt x="2321" y="117"/>
                  </a:cubicBezTo>
                  <a:cubicBezTo>
                    <a:pt x="2299" y="117"/>
                    <a:pt x="2279" y="131"/>
                    <a:pt x="2254" y="141"/>
                  </a:cubicBezTo>
                  <a:cubicBezTo>
                    <a:pt x="2293" y="101"/>
                    <a:pt x="2312" y="54"/>
                    <a:pt x="2286" y="4"/>
                  </a:cubicBezTo>
                  <a:cubicBezTo>
                    <a:pt x="2286" y="1"/>
                    <a:pt x="2284" y="0"/>
                    <a:pt x="2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p:nvPr/>
          </p:nvSpPr>
          <p:spPr>
            <a:xfrm>
              <a:off x="3025950" y="2458900"/>
              <a:ext cx="80075" cy="13725"/>
            </a:xfrm>
            <a:custGeom>
              <a:avLst/>
              <a:gdLst/>
              <a:ahLst/>
              <a:cxnLst/>
              <a:rect l="l" t="t" r="r" b="b"/>
              <a:pathLst>
                <a:path w="3203" h="549" extrusionOk="0">
                  <a:moveTo>
                    <a:pt x="314" y="1"/>
                  </a:moveTo>
                  <a:cubicBezTo>
                    <a:pt x="45" y="1"/>
                    <a:pt x="17" y="62"/>
                    <a:pt x="8" y="229"/>
                  </a:cubicBezTo>
                  <a:cubicBezTo>
                    <a:pt x="1" y="391"/>
                    <a:pt x="477" y="515"/>
                    <a:pt x="1061" y="546"/>
                  </a:cubicBezTo>
                  <a:cubicBezTo>
                    <a:pt x="1098" y="548"/>
                    <a:pt x="1136" y="549"/>
                    <a:pt x="1174" y="549"/>
                  </a:cubicBezTo>
                  <a:cubicBezTo>
                    <a:pt x="1487" y="549"/>
                    <a:pt x="1825" y="486"/>
                    <a:pt x="2131" y="476"/>
                  </a:cubicBezTo>
                  <a:cubicBezTo>
                    <a:pt x="2720" y="459"/>
                    <a:pt x="3193" y="447"/>
                    <a:pt x="3197" y="397"/>
                  </a:cubicBezTo>
                  <a:cubicBezTo>
                    <a:pt x="3203" y="268"/>
                    <a:pt x="3140" y="286"/>
                    <a:pt x="3069" y="277"/>
                  </a:cubicBezTo>
                  <a:cubicBezTo>
                    <a:pt x="3134" y="261"/>
                    <a:pt x="3186" y="230"/>
                    <a:pt x="3188" y="174"/>
                  </a:cubicBezTo>
                  <a:cubicBezTo>
                    <a:pt x="3188" y="168"/>
                    <a:pt x="3176" y="165"/>
                    <a:pt x="3153" y="165"/>
                  </a:cubicBezTo>
                  <a:cubicBezTo>
                    <a:pt x="3024" y="165"/>
                    <a:pt x="2563" y="254"/>
                    <a:pt x="2366" y="254"/>
                  </a:cubicBezTo>
                  <a:cubicBezTo>
                    <a:pt x="2357" y="254"/>
                    <a:pt x="2348" y="254"/>
                    <a:pt x="2340" y="254"/>
                  </a:cubicBezTo>
                  <a:cubicBezTo>
                    <a:pt x="1860" y="228"/>
                    <a:pt x="1484" y="90"/>
                    <a:pt x="1182" y="64"/>
                  </a:cubicBezTo>
                  <a:cubicBezTo>
                    <a:pt x="756" y="25"/>
                    <a:pt x="486"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8"/>
            <p:cNvSpPr/>
            <p:nvPr/>
          </p:nvSpPr>
          <p:spPr>
            <a:xfrm>
              <a:off x="3136300" y="2461700"/>
              <a:ext cx="72800" cy="18875"/>
            </a:xfrm>
            <a:custGeom>
              <a:avLst/>
              <a:gdLst/>
              <a:ahLst/>
              <a:cxnLst/>
              <a:rect l="l" t="t" r="r" b="b"/>
              <a:pathLst>
                <a:path w="2912" h="755" extrusionOk="0">
                  <a:moveTo>
                    <a:pt x="230" y="1"/>
                  </a:moveTo>
                  <a:cubicBezTo>
                    <a:pt x="83" y="1"/>
                    <a:pt x="56" y="64"/>
                    <a:pt x="30" y="201"/>
                  </a:cubicBezTo>
                  <a:cubicBezTo>
                    <a:pt x="1" y="360"/>
                    <a:pt x="414" y="537"/>
                    <a:pt x="937" y="636"/>
                  </a:cubicBezTo>
                  <a:cubicBezTo>
                    <a:pt x="1244" y="693"/>
                    <a:pt x="1601" y="659"/>
                    <a:pt x="1913" y="690"/>
                  </a:cubicBezTo>
                  <a:cubicBezTo>
                    <a:pt x="2277" y="724"/>
                    <a:pt x="2594" y="755"/>
                    <a:pt x="2760" y="755"/>
                  </a:cubicBezTo>
                  <a:cubicBezTo>
                    <a:pt x="2837" y="755"/>
                    <a:pt x="2882" y="748"/>
                    <a:pt x="2885" y="732"/>
                  </a:cubicBezTo>
                  <a:cubicBezTo>
                    <a:pt x="2909" y="606"/>
                    <a:pt x="2849" y="615"/>
                    <a:pt x="2786" y="599"/>
                  </a:cubicBezTo>
                  <a:cubicBezTo>
                    <a:pt x="2847" y="591"/>
                    <a:pt x="2898" y="566"/>
                    <a:pt x="2909" y="510"/>
                  </a:cubicBezTo>
                  <a:cubicBezTo>
                    <a:pt x="2911" y="498"/>
                    <a:pt x="2862" y="494"/>
                    <a:pt x="2786" y="494"/>
                  </a:cubicBezTo>
                  <a:cubicBezTo>
                    <a:pt x="2667" y="494"/>
                    <a:pt x="2483" y="503"/>
                    <a:pt x="2332" y="503"/>
                  </a:cubicBezTo>
                  <a:cubicBezTo>
                    <a:pt x="2251" y="503"/>
                    <a:pt x="2179" y="500"/>
                    <a:pt x="2133" y="492"/>
                  </a:cubicBezTo>
                  <a:cubicBezTo>
                    <a:pt x="1701" y="411"/>
                    <a:pt x="1382" y="233"/>
                    <a:pt x="1113" y="171"/>
                  </a:cubicBezTo>
                  <a:cubicBezTo>
                    <a:pt x="631" y="61"/>
                    <a:pt x="3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9" name="Google Shape;659;p28"/>
          <p:cNvSpPr/>
          <p:nvPr/>
        </p:nvSpPr>
        <p:spPr>
          <a:xfrm>
            <a:off x="8289175" y="2786988"/>
            <a:ext cx="260550" cy="296150"/>
          </a:xfrm>
          <a:custGeom>
            <a:avLst/>
            <a:gdLst/>
            <a:ahLst/>
            <a:cxnLst/>
            <a:rect l="l" t="t" r="r" b="b"/>
            <a:pathLst>
              <a:path w="10422" h="11846" extrusionOk="0">
                <a:moveTo>
                  <a:pt x="10177" y="0"/>
                </a:moveTo>
                <a:cubicBezTo>
                  <a:pt x="9974" y="113"/>
                  <a:pt x="9773" y="225"/>
                  <a:pt x="9579" y="333"/>
                </a:cubicBezTo>
                <a:cubicBezTo>
                  <a:pt x="9555" y="347"/>
                  <a:pt x="9533" y="359"/>
                  <a:pt x="9510" y="372"/>
                </a:cubicBezTo>
                <a:lnTo>
                  <a:pt x="9493" y="382"/>
                </a:lnTo>
                <a:lnTo>
                  <a:pt x="9479" y="390"/>
                </a:lnTo>
                <a:lnTo>
                  <a:pt x="9458" y="402"/>
                </a:lnTo>
                <a:cubicBezTo>
                  <a:pt x="9429" y="419"/>
                  <a:pt x="9400" y="435"/>
                  <a:pt x="9371" y="452"/>
                </a:cubicBezTo>
                <a:cubicBezTo>
                  <a:pt x="9313" y="484"/>
                  <a:pt x="9258" y="516"/>
                  <a:pt x="9203" y="547"/>
                </a:cubicBezTo>
                <a:cubicBezTo>
                  <a:pt x="8985" y="671"/>
                  <a:pt x="8795" y="777"/>
                  <a:pt x="8653" y="848"/>
                </a:cubicBezTo>
                <a:cubicBezTo>
                  <a:pt x="6885" y="1752"/>
                  <a:pt x="5414" y="2338"/>
                  <a:pt x="4296" y="2894"/>
                </a:cubicBezTo>
                <a:cubicBezTo>
                  <a:pt x="241" y="4911"/>
                  <a:pt x="0" y="5024"/>
                  <a:pt x="158" y="5333"/>
                </a:cubicBezTo>
                <a:cubicBezTo>
                  <a:pt x="167" y="5350"/>
                  <a:pt x="192" y="5359"/>
                  <a:pt x="232" y="5359"/>
                </a:cubicBezTo>
                <a:cubicBezTo>
                  <a:pt x="514" y="5359"/>
                  <a:pt x="1540" y="4934"/>
                  <a:pt x="2862" y="4301"/>
                </a:cubicBezTo>
                <a:cubicBezTo>
                  <a:pt x="2863" y="4312"/>
                  <a:pt x="2863" y="4324"/>
                  <a:pt x="2865" y="4336"/>
                </a:cubicBezTo>
                <a:cubicBezTo>
                  <a:pt x="2868" y="4397"/>
                  <a:pt x="2874" y="4462"/>
                  <a:pt x="2881" y="4529"/>
                </a:cubicBezTo>
                <a:cubicBezTo>
                  <a:pt x="2888" y="4597"/>
                  <a:pt x="2894" y="4668"/>
                  <a:pt x="2903" y="4741"/>
                </a:cubicBezTo>
                <a:cubicBezTo>
                  <a:pt x="2911" y="4814"/>
                  <a:pt x="2922" y="4889"/>
                  <a:pt x="2935" y="4968"/>
                </a:cubicBezTo>
                <a:cubicBezTo>
                  <a:pt x="2947" y="5045"/>
                  <a:pt x="2960" y="5128"/>
                  <a:pt x="2974" y="5210"/>
                </a:cubicBezTo>
                <a:cubicBezTo>
                  <a:pt x="2980" y="5252"/>
                  <a:pt x="2986" y="5295"/>
                  <a:pt x="2996" y="5337"/>
                </a:cubicBezTo>
                <a:cubicBezTo>
                  <a:pt x="3005" y="5380"/>
                  <a:pt x="3013" y="5423"/>
                  <a:pt x="3022" y="5466"/>
                </a:cubicBezTo>
                <a:cubicBezTo>
                  <a:pt x="3039" y="5553"/>
                  <a:pt x="3058" y="5641"/>
                  <a:pt x="3078" y="5733"/>
                </a:cubicBezTo>
                <a:cubicBezTo>
                  <a:pt x="3087" y="5779"/>
                  <a:pt x="3098" y="5824"/>
                  <a:pt x="3109" y="5871"/>
                </a:cubicBezTo>
                <a:cubicBezTo>
                  <a:pt x="3121" y="5917"/>
                  <a:pt x="3131" y="5964"/>
                  <a:pt x="3144" y="6011"/>
                </a:cubicBezTo>
                <a:cubicBezTo>
                  <a:pt x="3193" y="6198"/>
                  <a:pt x="3239" y="6392"/>
                  <a:pt x="3300" y="6587"/>
                </a:cubicBezTo>
                <a:cubicBezTo>
                  <a:pt x="3333" y="6702"/>
                  <a:pt x="3371" y="6816"/>
                  <a:pt x="3409" y="6934"/>
                </a:cubicBezTo>
                <a:cubicBezTo>
                  <a:pt x="3448" y="7049"/>
                  <a:pt x="3491" y="7165"/>
                  <a:pt x="3536" y="7282"/>
                </a:cubicBezTo>
                <a:cubicBezTo>
                  <a:pt x="3559" y="7339"/>
                  <a:pt x="3580" y="7398"/>
                  <a:pt x="3603" y="7456"/>
                </a:cubicBezTo>
                <a:lnTo>
                  <a:pt x="3676" y="7629"/>
                </a:lnTo>
                <a:cubicBezTo>
                  <a:pt x="3724" y="7745"/>
                  <a:pt x="3774" y="7862"/>
                  <a:pt x="3823" y="7977"/>
                </a:cubicBezTo>
                <a:lnTo>
                  <a:pt x="3980" y="8319"/>
                </a:lnTo>
                <a:cubicBezTo>
                  <a:pt x="4007" y="8375"/>
                  <a:pt x="4033" y="8433"/>
                  <a:pt x="4060" y="8490"/>
                </a:cubicBezTo>
                <a:cubicBezTo>
                  <a:pt x="4086" y="8546"/>
                  <a:pt x="4113" y="8603"/>
                  <a:pt x="4141" y="8658"/>
                </a:cubicBezTo>
                <a:cubicBezTo>
                  <a:pt x="4195" y="8769"/>
                  <a:pt x="4248" y="8880"/>
                  <a:pt x="4300" y="8991"/>
                </a:cubicBezTo>
                <a:cubicBezTo>
                  <a:pt x="4354" y="9099"/>
                  <a:pt x="4408" y="9208"/>
                  <a:pt x="4457" y="9315"/>
                </a:cubicBezTo>
                <a:cubicBezTo>
                  <a:pt x="4632" y="9683"/>
                  <a:pt x="4809" y="10026"/>
                  <a:pt x="4976" y="10336"/>
                </a:cubicBezTo>
                <a:cubicBezTo>
                  <a:pt x="4995" y="10375"/>
                  <a:pt x="5017" y="10413"/>
                  <a:pt x="5037" y="10451"/>
                </a:cubicBezTo>
                <a:cubicBezTo>
                  <a:pt x="5059" y="10488"/>
                  <a:pt x="5079" y="10524"/>
                  <a:pt x="5099" y="10560"/>
                </a:cubicBezTo>
                <a:cubicBezTo>
                  <a:pt x="5140" y="10633"/>
                  <a:pt x="5180" y="10703"/>
                  <a:pt x="5219" y="10771"/>
                </a:cubicBezTo>
                <a:cubicBezTo>
                  <a:pt x="5237" y="10805"/>
                  <a:pt x="5257" y="10838"/>
                  <a:pt x="5275" y="10871"/>
                </a:cubicBezTo>
                <a:cubicBezTo>
                  <a:pt x="5294" y="10903"/>
                  <a:pt x="5311" y="10935"/>
                  <a:pt x="5331" y="10966"/>
                </a:cubicBezTo>
                <a:cubicBezTo>
                  <a:pt x="5369" y="11027"/>
                  <a:pt x="5406" y="11087"/>
                  <a:pt x="5439" y="11144"/>
                </a:cubicBezTo>
                <a:cubicBezTo>
                  <a:pt x="5473" y="11199"/>
                  <a:pt x="5506" y="11253"/>
                  <a:pt x="5538" y="11305"/>
                </a:cubicBezTo>
                <a:cubicBezTo>
                  <a:pt x="5569" y="11355"/>
                  <a:pt x="5599" y="11403"/>
                  <a:pt x="5628" y="11446"/>
                </a:cubicBezTo>
                <a:cubicBezTo>
                  <a:pt x="5686" y="11533"/>
                  <a:pt x="5736" y="11609"/>
                  <a:pt x="5779" y="11670"/>
                </a:cubicBezTo>
                <a:cubicBezTo>
                  <a:pt x="5860" y="11783"/>
                  <a:pt x="5912" y="11846"/>
                  <a:pt x="5930" y="11846"/>
                </a:cubicBezTo>
                <a:cubicBezTo>
                  <a:pt x="5931" y="11846"/>
                  <a:pt x="5932" y="11846"/>
                  <a:pt x="5933" y="11845"/>
                </a:cubicBezTo>
                <a:cubicBezTo>
                  <a:pt x="6073" y="11763"/>
                  <a:pt x="5966" y="11627"/>
                  <a:pt x="5874" y="11457"/>
                </a:cubicBezTo>
                <a:lnTo>
                  <a:pt x="5874" y="11457"/>
                </a:lnTo>
                <a:cubicBezTo>
                  <a:pt x="5967" y="11577"/>
                  <a:pt x="6057" y="11665"/>
                  <a:pt x="6119" y="11665"/>
                </a:cubicBezTo>
                <a:cubicBezTo>
                  <a:pt x="6130" y="11665"/>
                  <a:pt x="6139" y="11662"/>
                  <a:pt x="6148" y="11657"/>
                </a:cubicBezTo>
                <a:cubicBezTo>
                  <a:pt x="6160" y="11651"/>
                  <a:pt x="6104" y="11558"/>
                  <a:pt x="6008" y="11417"/>
                </a:cubicBezTo>
                <a:cubicBezTo>
                  <a:pt x="5984" y="11382"/>
                  <a:pt x="5959" y="11343"/>
                  <a:pt x="5930" y="11301"/>
                </a:cubicBezTo>
                <a:cubicBezTo>
                  <a:pt x="5916" y="11281"/>
                  <a:pt x="5902" y="11260"/>
                  <a:pt x="5886" y="11238"/>
                </a:cubicBezTo>
                <a:cubicBezTo>
                  <a:pt x="5871" y="11217"/>
                  <a:pt x="5857" y="11194"/>
                  <a:pt x="5842" y="11170"/>
                </a:cubicBezTo>
                <a:cubicBezTo>
                  <a:pt x="5779" y="11077"/>
                  <a:pt x="5713" y="10975"/>
                  <a:pt x="5643" y="10871"/>
                </a:cubicBezTo>
                <a:cubicBezTo>
                  <a:pt x="5626" y="10844"/>
                  <a:pt x="5608" y="10818"/>
                  <a:pt x="5590" y="10791"/>
                </a:cubicBezTo>
                <a:cubicBezTo>
                  <a:pt x="5573" y="10764"/>
                  <a:pt x="5556" y="10737"/>
                  <a:pt x="5538" y="10710"/>
                </a:cubicBezTo>
                <a:cubicBezTo>
                  <a:pt x="5503" y="10655"/>
                  <a:pt x="5468" y="10599"/>
                  <a:pt x="5435" y="10544"/>
                </a:cubicBezTo>
                <a:cubicBezTo>
                  <a:pt x="5366" y="10435"/>
                  <a:pt x="5296" y="10325"/>
                  <a:pt x="5236" y="10221"/>
                </a:cubicBezTo>
                <a:cubicBezTo>
                  <a:pt x="5175" y="10115"/>
                  <a:pt x="5118" y="10016"/>
                  <a:pt x="5068" y="9926"/>
                </a:cubicBezTo>
                <a:cubicBezTo>
                  <a:pt x="5017" y="9838"/>
                  <a:pt x="4979" y="9756"/>
                  <a:pt x="4949" y="9691"/>
                </a:cubicBezTo>
                <a:cubicBezTo>
                  <a:pt x="4915" y="9616"/>
                  <a:pt x="4881" y="9543"/>
                  <a:pt x="4849" y="9469"/>
                </a:cubicBezTo>
                <a:cubicBezTo>
                  <a:pt x="4833" y="9432"/>
                  <a:pt x="4817" y="9395"/>
                  <a:pt x="4801" y="9358"/>
                </a:cubicBezTo>
                <a:cubicBezTo>
                  <a:pt x="4786" y="9323"/>
                  <a:pt x="4772" y="9285"/>
                  <a:pt x="4757" y="9249"/>
                </a:cubicBezTo>
                <a:cubicBezTo>
                  <a:pt x="4699" y="9104"/>
                  <a:pt x="4644" y="8961"/>
                  <a:pt x="4592" y="8821"/>
                </a:cubicBezTo>
                <a:cubicBezTo>
                  <a:pt x="4544" y="8681"/>
                  <a:pt x="4498" y="8545"/>
                  <a:pt x="4455" y="8411"/>
                </a:cubicBezTo>
                <a:cubicBezTo>
                  <a:pt x="4444" y="8377"/>
                  <a:pt x="4433" y="8345"/>
                  <a:pt x="4423" y="8311"/>
                </a:cubicBezTo>
                <a:cubicBezTo>
                  <a:pt x="4413" y="8277"/>
                  <a:pt x="4402" y="8245"/>
                  <a:pt x="4393" y="8212"/>
                </a:cubicBezTo>
                <a:cubicBezTo>
                  <a:pt x="4374" y="8146"/>
                  <a:pt x="4354" y="8082"/>
                  <a:pt x="4335" y="8019"/>
                </a:cubicBezTo>
                <a:cubicBezTo>
                  <a:pt x="4316" y="7955"/>
                  <a:pt x="4299" y="7892"/>
                  <a:pt x="4280" y="7831"/>
                </a:cubicBezTo>
                <a:cubicBezTo>
                  <a:pt x="4263" y="7768"/>
                  <a:pt x="4247" y="7707"/>
                  <a:pt x="4230" y="7647"/>
                </a:cubicBezTo>
                <a:cubicBezTo>
                  <a:pt x="4198" y="7525"/>
                  <a:pt x="4166" y="7408"/>
                  <a:pt x="4135" y="7296"/>
                </a:cubicBezTo>
                <a:cubicBezTo>
                  <a:pt x="4106" y="7182"/>
                  <a:pt x="4077" y="7072"/>
                  <a:pt x="4049" y="6966"/>
                </a:cubicBezTo>
                <a:cubicBezTo>
                  <a:pt x="4021" y="6859"/>
                  <a:pt x="3990" y="6757"/>
                  <a:pt x="3963" y="6659"/>
                </a:cubicBezTo>
                <a:cubicBezTo>
                  <a:pt x="3937" y="6568"/>
                  <a:pt x="3913" y="6481"/>
                  <a:pt x="3889" y="6396"/>
                </a:cubicBezTo>
                <a:cubicBezTo>
                  <a:pt x="3866" y="6312"/>
                  <a:pt x="3843" y="6230"/>
                  <a:pt x="3822" y="6149"/>
                </a:cubicBezTo>
                <a:cubicBezTo>
                  <a:pt x="3780" y="5989"/>
                  <a:pt x="3743" y="5839"/>
                  <a:pt x="3706" y="5698"/>
                </a:cubicBezTo>
                <a:cubicBezTo>
                  <a:pt x="3642" y="5415"/>
                  <a:pt x="3580" y="5171"/>
                  <a:pt x="3536" y="4957"/>
                </a:cubicBezTo>
                <a:cubicBezTo>
                  <a:pt x="3513" y="4851"/>
                  <a:pt x="3490" y="4753"/>
                  <a:pt x="3470" y="4662"/>
                </a:cubicBezTo>
                <a:cubicBezTo>
                  <a:pt x="3451" y="4570"/>
                  <a:pt x="3434" y="4486"/>
                  <a:pt x="3416" y="4411"/>
                </a:cubicBezTo>
                <a:cubicBezTo>
                  <a:pt x="3399" y="4335"/>
                  <a:pt x="3384" y="4266"/>
                  <a:pt x="3368" y="4204"/>
                </a:cubicBezTo>
                <a:cubicBezTo>
                  <a:pt x="3356" y="4153"/>
                  <a:pt x="3344" y="4108"/>
                  <a:pt x="3333" y="4066"/>
                </a:cubicBezTo>
                <a:cubicBezTo>
                  <a:pt x="3620" y="3925"/>
                  <a:pt x="3920" y="3775"/>
                  <a:pt x="4225" y="3620"/>
                </a:cubicBezTo>
                <a:cubicBezTo>
                  <a:pt x="4952" y="3248"/>
                  <a:pt x="5709" y="2814"/>
                  <a:pt x="6455" y="2385"/>
                </a:cubicBezTo>
                <a:lnTo>
                  <a:pt x="6455" y="2385"/>
                </a:lnTo>
                <a:cubicBezTo>
                  <a:pt x="6453" y="2402"/>
                  <a:pt x="6451" y="2422"/>
                  <a:pt x="6450" y="2442"/>
                </a:cubicBezTo>
                <a:cubicBezTo>
                  <a:pt x="6443" y="2520"/>
                  <a:pt x="6442" y="2614"/>
                  <a:pt x="6444" y="2723"/>
                </a:cubicBezTo>
                <a:cubicBezTo>
                  <a:pt x="6444" y="2735"/>
                  <a:pt x="6445" y="2749"/>
                  <a:pt x="6445" y="2764"/>
                </a:cubicBezTo>
                <a:cubicBezTo>
                  <a:pt x="6445" y="2777"/>
                  <a:pt x="6448" y="2792"/>
                  <a:pt x="6449" y="2807"/>
                </a:cubicBezTo>
                <a:cubicBezTo>
                  <a:pt x="6451" y="2835"/>
                  <a:pt x="6453" y="2866"/>
                  <a:pt x="6455" y="2895"/>
                </a:cubicBezTo>
                <a:cubicBezTo>
                  <a:pt x="6461" y="2956"/>
                  <a:pt x="6467" y="3020"/>
                  <a:pt x="6474" y="3089"/>
                </a:cubicBezTo>
                <a:cubicBezTo>
                  <a:pt x="6482" y="3157"/>
                  <a:pt x="6491" y="3227"/>
                  <a:pt x="6499" y="3302"/>
                </a:cubicBezTo>
                <a:cubicBezTo>
                  <a:pt x="6510" y="3375"/>
                  <a:pt x="6524" y="3450"/>
                  <a:pt x="6537" y="3528"/>
                </a:cubicBezTo>
                <a:cubicBezTo>
                  <a:pt x="6551" y="3606"/>
                  <a:pt x="6567" y="3688"/>
                  <a:pt x="6582" y="3771"/>
                </a:cubicBezTo>
                <a:cubicBezTo>
                  <a:pt x="6589" y="3813"/>
                  <a:pt x="6598" y="3856"/>
                  <a:pt x="6607" y="3898"/>
                </a:cubicBezTo>
                <a:cubicBezTo>
                  <a:pt x="6616" y="3941"/>
                  <a:pt x="6627" y="3984"/>
                  <a:pt x="6637" y="4027"/>
                </a:cubicBezTo>
                <a:cubicBezTo>
                  <a:pt x="6657" y="4114"/>
                  <a:pt x="6679" y="4202"/>
                  <a:pt x="6701" y="4292"/>
                </a:cubicBezTo>
                <a:cubicBezTo>
                  <a:pt x="6713" y="4338"/>
                  <a:pt x="6724" y="4383"/>
                  <a:pt x="6736" y="4430"/>
                </a:cubicBezTo>
                <a:cubicBezTo>
                  <a:pt x="6749" y="4475"/>
                  <a:pt x="6762" y="4521"/>
                  <a:pt x="6776" y="4567"/>
                </a:cubicBezTo>
                <a:cubicBezTo>
                  <a:pt x="6831" y="4753"/>
                  <a:pt x="6886" y="4946"/>
                  <a:pt x="6956" y="5140"/>
                </a:cubicBezTo>
                <a:cubicBezTo>
                  <a:pt x="6995" y="5252"/>
                  <a:pt x="7036" y="5366"/>
                  <a:pt x="7081" y="5482"/>
                </a:cubicBezTo>
                <a:cubicBezTo>
                  <a:pt x="7128" y="5596"/>
                  <a:pt x="7176" y="5709"/>
                  <a:pt x="7228" y="5824"/>
                </a:cubicBezTo>
                <a:cubicBezTo>
                  <a:pt x="7253" y="5881"/>
                  <a:pt x="7278" y="5939"/>
                  <a:pt x="7304" y="5996"/>
                </a:cubicBezTo>
                <a:cubicBezTo>
                  <a:pt x="7331" y="6053"/>
                  <a:pt x="7359" y="6109"/>
                  <a:pt x="7388" y="6165"/>
                </a:cubicBezTo>
                <a:cubicBezTo>
                  <a:pt x="7443" y="6278"/>
                  <a:pt x="7498" y="6392"/>
                  <a:pt x="7556" y="6504"/>
                </a:cubicBezTo>
                <a:cubicBezTo>
                  <a:pt x="7616" y="6616"/>
                  <a:pt x="7675" y="6725"/>
                  <a:pt x="7737" y="6837"/>
                </a:cubicBezTo>
                <a:cubicBezTo>
                  <a:pt x="7766" y="6892"/>
                  <a:pt x="7796" y="6946"/>
                  <a:pt x="7826" y="7002"/>
                </a:cubicBezTo>
                <a:cubicBezTo>
                  <a:pt x="7857" y="7056"/>
                  <a:pt x="7888" y="7111"/>
                  <a:pt x="7920" y="7165"/>
                </a:cubicBezTo>
                <a:cubicBezTo>
                  <a:pt x="7982" y="7272"/>
                  <a:pt x="8043" y="7379"/>
                  <a:pt x="8103" y="7486"/>
                </a:cubicBezTo>
                <a:cubicBezTo>
                  <a:pt x="8166" y="7590"/>
                  <a:pt x="8227" y="7695"/>
                  <a:pt x="8287" y="7797"/>
                </a:cubicBezTo>
                <a:cubicBezTo>
                  <a:pt x="8491" y="8149"/>
                  <a:pt x="8698" y="8476"/>
                  <a:pt x="8894" y="8769"/>
                </a:cubicBezTo>
                <a:cubicBezTo>
                  <a:pt x="8918" y="8805"/>
                  <a:pt x="8942" y="8841"/>
                  <a:pt x="8965" y="8878"/>
                </a:cubicBezTo>
                <a:cubicBezTo>
                  <a:pt x="8989" y="8912"/>
                  <a:pt x="9015" y="8948"/>
                  <a:pt x="9038" y="8981"/>
                </a:cubicBezTo>
                <a:cubicBezTo>
                  <a:pt x="9086" y="9050"/>
                  <a:pt x="9133" y="9115"/>
                  <a:pt x="9177" y="9179"/>
                </a:cubicBezTo>
                <a:cubicBezTo>
                  <a:pt x="9200" y="9211"/>
                  <a:pt x="9221" y="9242"/>
                  <a:pt x="9244" y="9272"/>
                </a:cubicBezTo>
                <a:cubicBezTo>
                  <a:pt x="9265" y="9303"/>
                  <a:pt x="9287" y="9333"/>
                  <a:pt x="9310" y="9362"/>
                </a:cubicBezTo>
                <a:cubicBezTo>
                  <a:pt x="9355" y="9420"/>
                  <a:pt x="9396" y="9475"/>
                  <a:pt x="9436" y="9528"/>
                </a:cubicBezTo>
                <a:cubicBezTo>
                  <a:pt x="9477" y="9580"/>
                  <a:pt x="9516" y="9630"/>
                  <a:pt x="9552" y="9677"/>
                </a:cubicBezTo>
                <a:cubicBezTo>
                  <a:pt x="9588" y="9723"/>
                  <a:pt x="9623" y="9768"/>
                  <a:pt x="9656" y="9808"/>
                </a:cubicBezTo>
                <a:cubicBezTo>
                  <a:pt x="9725" y="9889"/>
                  <a:pt x="9784" y="9958"/>
                  <a:pt x="9834" y="10012"/>
                </a:cubicBezTo>
                <a:cubicBezTo>
                  <a:pt x="9926" y="10115"/>
                  <a:pt x="9984" y="10170"/>
                  <a:pt x="10002" y="10170"/>
                </a:cubicBezTo>
                <a:cubicBezTo>
                  <a:pt x="10003" y="10170"/>
                  <a:pt x="10005" y="10170"/>
                  <a:pt x="10006" y="10169"/>
                </a:cubicBezTo>
                <a:cubicBezTo>
                  <a:pt x="10134" y="10071"/>
                  <a:pt x="10014" y="9949"/>
                  <a:pt x="9902" y="9791"/>
                </a:cubicBezTo>
                <a:lnTo>
                  <a:pt x="9902" y="9791"/>
                </a:lnTo>
                <a:cubicBezTo>
                  <a:pt x="10003" y="9895"/>
                  <a:pt x="10098" y="9969"/>
                  <a:pt x="10161" y="9969"/>
                </a:cubicBezTo>
                <a:cubicBezTo>
                  <a:pt x="10175" y="9969"/>
                  <a:pt x="10187" y="9965"/>
                  <a:pt x="10198" y="9958"/>
                </a:cubicBezTo>
                <a:cubicBezTo>
                  <a:pt x="10209" y="9949"/>
                  <a:pt x="10143" y="9865"/>
                  <a:pt x="10032" y="9734"/>
                </a:cubicBezTo>
                <a:cubicBezTo>
                  <a:pt x="10004" y="9702"/>
                  <a:pt x="9974" y="9667"/>
                  <a:pt x="9941" y="9630"/>
                </a:cubicBezTo>
                <a:cubicBezTo>
                  <a:pt x="9925" y="9611"/>
                  <a:pt x="9908" y="9592"/>
                  <a:pt x="9891" y="9572"/>
                </a:cubicBezTo>
                <a:cubicBezTo>
                  <a:pt x="9872" y="9551"/>
                  <a:pt x="9856" y="9530"/>
                  <a:pt x="9838" y="9509"/>
                </a:cubicBezTo>
                <a:cubicBezTo>
                  <a:pt x="9767" y="9423"/>
                  <a:pt x="9689" y="9330"/>
                  <a:pt x="9608" y="9234"/>
                </a:cubicBezTo>
                <a:lnTo>
                  <a:pt x="9548" y="9162"/>
                </a:lnTo>
                <a:cubicBezTo>
                  <a:pt x="9527" y="9136"/>
                  <a:pt x="9509" y="9110"/>
                  <a:pt x="9489" y="9086"/>
                </a:cubicBezTo>
                <a:cubicBezTo>
                  <a:pt x="9448" y="9035"/>
                  <a:pt x="9409" y="8984"/>
                  <a:pt x="9370" y="8933"/>
                </a:cubicBezTo>
                <a:cubicBezTo>
                  <a:pt x="9290" y="8831"/>
                  <a:pt x="9210" y="8730"/>
                  <a:pt x="9140" y="8631"/>
                </a:cubicBezTo>
                <a:cubicBezTo>
                  <a:pt x="9069" y="8531"/>
                  <a:pt x="9002" y="8439"/>
                  <a:pt x="8945" y="8354"/>
                </a:cubicBezTo>
                <a:cubicBezTo>
                  <a:pt x="8930" y="8332"/>
                  <a:pt x="8916" y="8313"/>
                  <a:pt x="8903" y="8292"/>
                </a:cubicBezTo>
                <a:cubicBezTo>
                  <a:pt x="8889" y="8272"/>
                  <a:pt x="8878" y="8252"/>
                  <a:pt x="8867" y="8234"/>
                </a:cubicBezTo>
                <a:cubicBezTo>
                  <a:pt x="8844" y="8197"/>
                  <a:pt x="8824" y="8162"/>
                  <a:pt x="8806" y="8131"/>
                </a:cubicBezTo>
                <a:cubicBezTo>
                  <a:pt x="8765" y="8060"/>
                  <a:pt x="8725" y="7988"/>
                  <a:pt x="8687" y="7918"/>
                </a:cubicBezTo>
                <a:lnTo>
                  <a:pt x="8630" y="7813"/>
                </a:lnTo>
                <a:cubicBezTo>
                  <a:pt x="8613" y="7778"/>
                  <a:pt x="8596" y="7741"/>
                  <a:pt x="8578" y="7707"/>
                </a:cubicBezTo>
                <a:cubicBezTo>
                  <a:pt x="8510" y="7567"/>
                  <a:pt x="8442" y="7430"/>
                  <a:pt x="8382" y="7295"/>
                </a:cubicBezTo>
                <a:cubicBezTo>
                  <a:pt x="8323" y="7159"/>
                  <a:pt x="8268" y="7026"/>
                  <a:pt x="8215" y="6896"/>
                </a:cubicBezTo>
                <a:cubicBezTo>
                  <a:pt x="8201" y="6864"/>
                  <a:pt x="8188" y="6832"/>
                  <a:pt x="8175" y="6799"/>
                </a:cubicBezTo>
                <a:lnTo>
                  <a:pt x="8140" y="6703"/>
                </a:lnTo>
                <a:cubicBezTo>
                  <a:pt x="8115" y="6638"/>
                  <a:pt x="8092" y="6576"/>
                  <a:pt x="8070" y="6514"/>
                </a:cubicBezTo>
                <a:cubicBezTo>
                  <a:pt x="8046" y="6451"/>
                  <a:pt x="8025" y="6390"/>
                  <a:pt x="8002" y="6329"/>
                </a:cubicBezTo>
                <a:cubicBezTo>
                  <a:pt x="7991" y="6300"/>
                  <a:pt x="7981" y="6269"/>
                  <a:pt x="7971" y="6240"/>
                </a:cubicBezTo>
                <a:cubicBezTo>
                  <a:pt x="7962" y="6210"/>
                  <a:pt x="7952" y="6178"/>
                  <a:pt x="7942" y="6149"/>
                </a:cubicBezTo>
                <a:cubicBezTo>
                  <a:pt x="7903" y="6031"/>
                  <a:pt x="7863" y="5917"/>
                  <a:pt x="7828" y="5806"/>
                </a:cubicBezTo>
                <a:cubicBezTo>
                  <a:pt x="7793" y="5694"/>
                  <a:pt x="7759" y="5585"/>
                  <a:pt x="7726" y="5482"/>
                </a:cubicBezTo>
                <a:cubicBezTo>
                  <a:pt x="7708" y="5430"/>
                  <a:pt x="7692" y="5378"/>
                  <a:pt x="7674" y="5329"/>
                </a:cubicBezTo>
                <a:cubicBezTo>
                  <a:pt x="7667" y="5303"/>
                  <a:pt x="7657" y="5279"/>
                  <a:pt x="7649" y="5253"/>
                </a:cubicBezTo>
                <a:cubicBezTo>
                  <a:pt x="7641" y="5230"/>
                  <a:pt x="7633" y="5204"/>
                  <a:pt x="7625" y="5179"/>
                </a:cubicBezTo>
                <a:cubicBezTo>
                  <a:pt x="7595" y="5091"/>
                  <a:pt x="7567" y="5005"/>
                  <a:pt x="7540" y="4922"/>
                </a:cubicBezTo>
                <a:cubicBezTo>
                  <a:pt x="7513" y="4839"/>
                  <a:pt x="7485" y="4758"/>
                  <a:pt x="7463" y="4679"/>
                </a:cubicBezTo>
                <a:cubicBezTo>
                  <a:pt x="7416" y="4521"/>
                  <a:pt x="7371" y="4373"/>
                  <a:pt x="7331" y="4234"/>
                </a:cubicBezTo>
                <a:cubicBezTo>
                  <a:pt x="7259" y="3955"/>
                  <a:pt x="7189" y="3713"/>
                  <a:pt x="7141" y="3501"/>
                </a:cubicBezTo>
                <a:cubicBezTo>
                  <a:pt x="7115" y="3395"/>
                  <a:pt x="7090" y="3298"/>
                  <a:pt x="7067" y="3208"/>
                </a:cubicBezTo>
                <a:cubicBezTo>
                  <a:pt x="7046" y="3119"/>
                  <a:pt x="7028" y="3035"/>
                  <a:pt x="7009" y="2960"/>
                </a:cubicBezTo>
                <a:cubicBezTo>
                  <a:pt x="6992" y="2885"/>
                  <a:pt x="6975" y="2816"/>
                  <a:pt x="6959" y="2754"/>
                </a:cubicBezTo>
                <a:cubicBezTo>
                  <a:pt x="6950" y="2723"/>
                  <a:pt x="6943" y="2692"/>
                  <a:pt x="6934" y="2665"/>
                </a:cubicBezTo>
                <a:cubicBezTo>
                  <a:pt x="6928" y="2637"/>
                  <a:pt x="6921" y="2610"/>
                  <a:pt x="6913" y="2585"/>
                </a:cubicBezTo>
                <a:cubicBezTo>
                  <a:pt x="6856" y="2374"/>
                  <a:pt x="6803" y="2266"/>
                  <a:pt x="6741" y="2214"/>
                </a:cubicBezTo>
                <a:cubicBezTo>
                  <a:pt x="7187" y="1960"/>
                  <a:pt x="7629" y="1707"/>
                  <a:pt x="8059" y="1473"/>
                </a:cubicBezTo>
                <a:cubicBezTo>
                  <a:pt x="8421" y="1277"/>
                  <a:pt x="8773" y="1085"/>
                  <a:pt x="9106" y="904"/>
                </a:cubicBezTo>
                <a:cubicBezTo>
                  <a:pt x="9273" y="815"/>
                  <a:pt x="9434" y="726"/>
                  <a:pt x="9590" y="641"/>
                </a:cubicBezTo>
                <a:cubicBezTo>
                  <a:pt x="9697" y="580"/>
                  <a:pt x="9800" y="522"/>
                  <a:pt x="9898" y="467"/>
                </a:cubicBezTo>
                <a:cubicBezTo>
                  <a:pt x="9909" y="573"/>
                  <a:pt x="9920" y="675"/>
                  <a:pt x="9929" y="772"/>
                </a:cubicBezTo>
                <a:cubicBezTo>
                  <a:pt x="9941" y="911"/>
                  <a:pt x="9953" y="1043"/>
                  <a:pt x="9966" y="1169"/>
                </a:cubicBezTo>
                <a:cubicBezTo>
                  <a:pt x="9989" y="1425"/>
                  <a:pt x="10011" y="1648"/>
                  <a:pt x="10030" y="1832"/>
                </a:cubicBezTo>
                <a:cubicBezTo>
                  <a:pt x="10069" y="2199"/>
                  <a:pt x="10100" y="2408"/>
                  <a:pt x="10121" y="2408"/>
                </a:cubicBezTo>
                <a:cubicBezTo>
                  <a:pt x="10121" y="2408"/>
                  <a:pt x="10121" y="2408"/>
                  <a:pt x="10122" y="2408"/>
                </a:cubicBezTo>
                <a:cubicBezTo>
                  <a:pt x="10284" y="2399"/>
                  <a:pt x="10243" y="2142"/>
                  <a:pt x="10231" y="1851"/>
                </a:cubicBezTo>
                <a:lnTo>
                  <a:pt x="10231" y="1851"/>
                </a:lnTo>
                <a:cubicBezTo>
                  <a:pt x="10269" y="2113"/>
                  <a:pt x="10324" y="2311"/>
                  <a:pt x="10394" y="2311"/>
                </a:cubicBezTo>
                <a:cubicBezTo>
                  <a:pt x="10395" y="2311"/>
                  <a:pt x="10396" y="2311"/>
                  <a:pt x="10397" y="2311"/>
                </a:cubicBezTo>
                <a:cubicBezTo>
                  <a:pt x="10397" y="2311"/>
                  <a:pt x="10397" y="2311"/>
                  <a:pt x="10398" y="2311"/>
                </a:cubicBezTo>
                <a:cubicBezTo>
                  <a:pt x="10422" y="2311"/>
                  <a:pt x="10397" y="2055"/>
                  <a:pt x="10355" y="1678"/>
                </a:cubicBezTo>
                <a:cubicBezTo>
                  <a:pt x="10333" y="1487"/>
                  <a:pt x="10308" y="1265"/>
                  <a:pt x="10279" y="1030"/>
                </a:cubicBezTo>
                <a:cubicBezTo>
                  <a:pt x="10273" y="970"/>
                  <a:pt x="10267" y="911"/>
                  <a:pt x="10258" y="851"/>
                </a:cubicBezTo>
                <a:cubicBezTo>
                  <a:pt x="10253" y="809"/>
                  <a:pt x="10241" y="681"/>
                  <a:pt x="10233" y="586"/>
                </a:cubicBezTo>
                <a:cubicBezTo>
                  <a:pt x="10214" y="391"/>
                  <a:pt x="10197" y="195"/>
                  <a:pt x="10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 name="Google Shape;660;p28"/>
          <p:cNvGrpSpPr/>
          <p:nvPr/>
        </p:nvGrpSpPr>
        <p:grpSpPr>
          <a:xfrm>
            <a:off x="7671919" y="2621372"/>
            <a:ext cx="529344" cy="804418"/>
            <a:chOff x="1984150" y="4091150"/>
            <a:chExt cx="403925" cy="613825"/>
          </a:xfrm>
        </p:grpSpPr>
        <p:sp>
          <p:nvSpPr>
            <p:cNvPr id="661" name="Google Shape;661;p28"/>
            <p:cNvSpPr/>
            <p:nvPr/>
          </p:nvSpPr>
          <p:spPr>
            <a:xfrm>
              <a:off x="1984150" y="4091150"/>
              <a:ext cx="403925" cy="613825"/>
            </a:xfrm>
            <a:custGeom>
              <a:avLst/>
              <a:gdLst/>
              <a:ahLst/>
              <a:cxnLst/>
              <a:rect l="l" t="t" r="r" b="b"/>
              <a:pathLst>
                <a:path w="16157" h="24553" extrusionOk="0">
                  <a:moveTo>
                    <a:pt x="455" y="19501"/>
                  </a:moveTo>
                  <a:cubicBezTo>
                    <a:pt x="461" y="19690"/>
                    <a:pt x="480" y="19858"/>
                    <a:pt x="513" y="19976"/>
                  </a:cubicBezTo>
                  <a:cubicBezTo>
                    <a:pt x="472" y="19995"/>
                    <a:pt x="433" y="20020"/>
                    <a:pt x="390" y="20049"/>
                  </a:cubicBezTo>
                  <a:cubicBezTo>
                    <a:pt x="381" y="20054"/>
                    <a:pt x="374" y="20062"/>
                    <a:pt x="368" y="20070"/>
                  </a:cubicBezTo>
                  <a:cubicBezTo>
                    <a:pt x="423" y="19934"/>
                    <a:pt x="429" y="19723"/>
                    <a:pt x="455" y="19501"/>
                  </a:cubicBezTo>
                  <a:close/>
                  <a:moveTo>
                    <a:pt x="15197" y="4468"/>
                  </a:moveTo>
                  <a:lnTo>
                    <a:pt x="15197" y="4468"/>
                  </a:lnTo>
                  <a:cubicBezTo>
                    <a:pt x="14957" y="5447"/>
                    <a:pt x="14768" y="7470"/>
                    <a:pt x="14683" y="9786"/>
                  </a:cubicBezTo>
                  <a:cubicBezTo>
                    <a:pt x="14614" y="11695"/>
                    <a:pt x="14767" y="13820"/>
                    <a:pt x="14763" y="15733"/>
                  </a:cubicBezTo>
                  <a:cubicBezTo>
                    <a:pt x="14759" y="17936"/>
                    <a:pt x="14753" y="19853"/>
                    <a:pt x="14787" y="20873"/>
                  </a:cubicBezTo>
                  <a:cubicBezTo>
                    <a:pt x="14753" y="20855"/>
                    <a:pt x="14720" y="20847"/>
                    <a:pt x="14688" y="20847"/>
                  </a:cubicBezTo>
                  <a:cubicBezTo>
                    <a:pt x="14633" y="20847"/>
                    <a:pt x="14580" y="20870"/>
                    <a:pt x="14527" y="20909"/>
                  </a:cubicBezTo>
                  <a:cubicBezTo>
                    <a:pt x="14475" y="20948"/>
                    <a:pt x="14420" y="20996"/>
                    <a:pt x="14365" y="21054"/>
                  </a:cubicBezTo>
                  <a:cubicBezTo>
                    <a:pt x="14311" y="21111"/>
                    <a:pt x="14248" y="21174"/>
                    <a:pt x="14183" y="21235"/>
                  </a:cubicBezTo>
                  <a:cubicBezTo>
                    <a:pt x="14285" y="21105"/>
                    <a:pt x="14359" y="20977"/>
                    <a:pt x="14398" y="20874"/>
                  </a:cubicBezTo>
                  <a:cubicBezTo>
                    <a:pt x="14435" y="20770"/>
                    <a:pt x="14435" y="20689"/>
                    <a:pt x="14386" y="20644"/>
                  </a:cubicBezTo>
                  <a:cubicBezTo>
                    <a:pt x="14385" y="20643"/>
                    <a:pt x="14384" y="20643"/>
                    <a:pt x="14382" y="20643"/>
                  </a:cubicBezTo>
                  <a:cubicBezTo>
                    <a:pt x="14369" y="20643"/>
                    <a:pt x="14334" y="20675"/>
                    <a:pt x="14282" y="20734"/>
                  </a:cubicBezTo>
                  <a:cubicBezTo>
                    <a:pt x="14253" y="20766"/>
                    <a:pt x="14217" y="20807"/>
                    <a:pt x="14177" y="20853"/>
                  </a:cubicBezTo>
                  <a:cubicBezTo>
                    <a:pt x="14157" y="20878"/>
                    <a:pt x="14136" y="20903"/>
                    <a:pt x="14114" y="20930"/>
                  </a:cubicBezTo>
                  <a:cubicBezTo>
                    <a:pt x="14092" y="20957"/>
                    <a:pt x="14067" y="20983"/>
                    <a:pt x="14042" y="21012"/>
                  </a:cubicBezTo>
                  <a:cubicBezTo>
                    <a:pt x="13839" y="21247"/>
                    <a:pt x="13553" y="21564"/>
                    <a:pt x="13210" y="21875"/>
                  </a:cubicBezTo>
                  <a:cubicBezTo>
                    <a:pt x="13167" y="21914"/>
                    <a:pt x="13122" y="21952"/>
                    <a:pt x="13079" y="21991"/>
                  </a:cubicBezTo>
                  <a:cubicBezTo>
                    <a:pt x="13033" y="22029"/>
                    <a:pt x="12989" y="22068"/>
                    <a:pt x="12943" y="22107"/>
                  </a:cubicBezTo>
                  <a:lnTo>
                    <a:pt x="12874" y="22165"/>
                  </a:lnTo>
                  <a:lnTo>
                    <a:pt x="12805" y="22221"/>
                  </a:lnTo>
                  <a:cubicBezTo>
                    <a:pt x="12758" y="22259"/>
                    <a:pt x="12711" y="22296"/>
                    <a:pt x="12664" y="22333"/>
                  </a:cubicBezTo>
                  <a:cubicBezTo>
                    <a:pt x="12474" y="22478"/>
                    <a:pt x="12277" y="22614"/>
                    <a:pt x="12087" y="22736"/>
                  </a:cubicBezTo>
                  <a:cubicBezTo>
                    <a:pt x="11704" y="22978"/>
                    <a:pt x="11340" y="23156"/>
                    <a:pt x="11090" y="23251"/>
                  </a:cubicBezTo>
                  <a:cubicBezTo>
                    <a:pt x="10515" y="23472"/>
                    <a:pt x="9942" y="23602"/>
                    <a:pt x="9396" y="23672"/>
                  </a:cubicBezTo>
                  <a:cubicBezTo>
                    <a:pt x="9122" y="23708"/>
                    <a:pt x="8855" y="23724"/>
                    <a:pt x="8596" y="23728"/>
                  </a:cubicBezTo>
                  <a:cubicBezTo>
                    <a:pt x="8551" y="23729"/>
                    <a:pt x="8506" y="23730"/>
                    <a:pt x="8462" y="23730"/>
                  </a:cubicBezTo>
                  <a:cubicBezTo>
                    <a:pt x="8250" y="23730"/>
                    <a:pt x="8043" y="23719"/>
                    <a:pt x="7842" y="23702"/>
                  </a:cubicBezTo>
                  <a:cubicBezTo>
                    <a:pt x="7599" y="23683"/>
                    <a:pt x="7366" y="23650"/>
                    <a:pt x="7141" y="23612"/>
                  </a:cubicBezTo>
                  <a:cubicBezTo>
                    <a:pt x="7028" y="23592"/>
                    <a:pt x="6918" y="23572"/>
                    <a:pt x="6810" y="23548"/>
                  </a:cubicBezTo>
                  <a:cubicBezTo>
                    <a:pt x="6702" y="23526"/>
                    <a:pt x="6598" y="23499"/>
                    <a:pt x="6493" y="23476"/>
                  </a:cubicBezTo>
                  <a:cubicBezTo>
                    <a:pt x="6079" y="23374"/>
                    <a:pt x="5699" y="23250"/>
                    <a:pt x="5346" y="23128"/>
                  </a:cubicBezTo>
                  <a:cubicBezTo>
                    <a:pt x="4705" y="22906"/>
                    <a:pt x="4167" y="22638"/>
                    <a:pt x="3714" y="22370"/>
                  </a:cubicBezTo>
                  <a:cubicBezTo>
                    <a:pt x="3489" y="22235"/>
                    <a:pt x="3284" y="22099"/>
                    <a:pt x="3096" y="21969"/>
                  </a:cubicBezTo>
                  <a:cubicBezTo>
                    <a:pt x="3049" y="21935"/>
                    <a:pt x="3004" y="21902"/>
                    <a:pt x="2958" y="21870"/>
                  </a:cubicBezTo>
                  <a:cubicBezTo>
                    <a:pt x="2936" y="21854"/>
                    <a:pt x="2914" y="21837"/>
                    <a:pt x="2893" y="21821"/>
                  </a:cubicBezTo>
                  <a:cubicBezTo>
                    <a:pt x="2871" y="21805"/>
                    <a:pt x="2850" y="21789"/>
                    <a:pt x="2828" y="21771"/>
                  </a:cubicBezTo>
                  <a:cubicBezTo>
                    <a:pt x="2786" y="21739"/>
                    <a:pt x="2744" y="21706"/>
                    <a:pt x="2704" y="21676"/>
                  </a:cubicBezTo>
                  <a:cubicBezTo>
                    <a:pt x="2663" y="21644"/>
                    <a:pt x="2624" y="21612"/>
                    <a:pt x="2586" y="21581"/>
                  </a:cubicBezTo>
                  <a:cubicBezTo>
                    <a:pt x="2280" y="21333"/>
                    <a:pt x="2035" y="21105"/>
                    <a:pt x="1834" y="20908"/>
                  </a:cubicBezTo>
                  <a:cubicBezTo>
                    <a:pt x="1783" y="20860"/>
                    <a:pt x="1737" y="20812"/>
                    <a:pt x="1691" y="20765"/>
                  </a:cubicBezTo>
                  <a:cubicBezTo>
                    <a:pt x="1668" y="20743"/>
                    <a:pt x="1645" y="20721"/>
                    <a:pt x="1624" y="20700"/>
                  </a:cubicBezTo>
                  <a:cubicBezTo>
                    <a:pt x="1602" y="20678"/>
                    <a:pt x="1582" y="20657"/>
                    <a:pt x="1561" y="20635"/>
                  </a:cubicBezTo>
                  <a:cubicBezTo>
                    <a:pt x="1520" y="20594"/>
                    <a:pt x="1481" y="20555"/>
                    <a:pt x="1443" y="20517"/>
                  </a:cubicBezTo>
                  <a:cubicBezTo>
                    <a:pt x="1407" y="20480"/>
                    <a:pt x="1373" y="20443"/>
                    <a:pt x="1339" y="20410"/>
                  </a:cubicBezTo>
                  <a:cubicBezTo>
                    <a:pt x="1272" y="20342"/>
                    <a:pt x="1212" y="20282"/>
                    <a:pt x="1158" y="20232"/>
                  </a:cubicBezTo>
                  <a:cubicBezTo>
                    <a:pt x="1131" y="20206"/>
                    <a:pt x="1104" y="20181"/>
                    <a:pt x="1078" y="20158"/>
                  </a:cubicBezTo>
                  <a:cubicBezTo>
                    <a:pt x="1055" y="20136"/>
                    <a:pt x="1030" y="20115"/>
                    <a:pt x="1007" y="20097"/>
                  </a:cubicBezTo>
                  <a:cubicBezTo>
                    <a:pt x="961" y="20060"/>
                    <a:pt x="918" y="20030"/>
                    <a:pt x="879" y="20006"/>
                  </a:cubicBezTo>
                  <a:cubicBezTo>
                    <a:pt x="841" y="19981"/>
                    <a:pt x="804" y="19964"/>
                    <a:pt x="771" y="19953"/>
                  </a:cubicBezTo>
                  <a:cubicBezTo>
                    <a:pt x="741" y="19944"/>
                    <a:pt x="714" y="19938"/>
                    <a:pt x="686" y="19937"/>
                  </a:cubicBezTo>
                  <a:cubicBezTo>
                    <a:pt x="738" y="19139"/>
                    <a:pt x="705" y="16413"/>
                    <a:pt x="798" y="15419"/>
                  </a:cubicBezTo>
                  <a:cubicBezTo>
                    <a:pt x="1046" y="12724"/>
                    <a:pt x="1518" y="10612"/>
                    <a:pt x="1700" y="8920"/>
                  </a:cubicBezTo>
                  <a:cubicBezTo>
                    <a:pt x="1920" y="6874"/>
                    <a:pt x="2073" y="5471"/>
                    <a:pt x="2156" y="4507"/>
                  </a:cubicBezTo>
                  <a:cubicBezTo>
                    <a:pt x="2194" y="4544"/>
                    <a:pt x="2232" y="4583"/>
                    <a:pt x="2275" y="4618"/>
                  </a:cubicBezTo>
                  <a:lnTo>
                    <a:pt x="2338" y="4672"/>
                  </a:lnTo>
                  <a:lnTo>
                    <a:pt x="2371" y="4699"/>
                  </a:lnTo>
                  <a:lnTo>
                    <a:pt x="2401" y="4723"/>
                  </a:lnTo>
                  <a:cubicBezTo>
                    <a:pt x="2484" y="4789"/>
                    <a:pt x="2571" y="4851"/>
                    <a:pt x="2658" y="4907"/>
                  </a:cubicBezTo>
                  <a:cubicBezTo>
                    <a:pt x="2866" y="5040"/>
                    <a:pt x="3083" y="5149"/>
                    <a:pt x="3301" y="5240"/>
                  </a:cubicBezTo>
                  <a:cubicBezTo>
                    <a:pt x="3520" y="5332"/>
                    <a:pt x="3740" y="5403"/>
                    <a:pt x="3957" y="5463"/>
                  </a:cubicBezTo>
                  <a:cubicBezTo>
                    <a:pt x="4175" y="5523"/>
                    <a:pt x="4392" y="5575"/>
                    <a:pt x="4605" y="5620"/>
                  </a:cubicBezTo>
                  <a:cubicBezTo>
                    <a:pt x="4710" y="5641"/>
                    <a:pt x="4817" y="5663"/>
                    <a:pt x="4924" y="5684"/>
                  </a:cubicBezTo>
                  <a:cubicBezTo>
                    <a:pt x="4978" y="5695"/>
                    <a:pt x="5030" y="5706"/>
                    <a:pt x="5084" y="5716"/>
                  </a:cubicBezTo>
                  <a:cubicBezTo>
                    <a:pt x="5138" y="5726"/>
                    <a:pt x="5191" y="5737"/>
                    <a:pt x="5245" y="5746"/>
                  </a:cubicBezTo>
                  <a:cubicBezTo>
                    <a:pt x="5674" y="5827"/>
                    <a:pt x="6110" y="5891"/>
                    <a:pt x="6546" y="5947"/>
                  </a:cubicBezTo>
                  <a:cubicBezTo>
                    <a:pt x="6765" y="5973"/>
                    <a:pt x="6984" y="6001"/>
                    <a:pt x="7205" y="6020"/>
                  </a:cubicBezTo>
                  <a:cubicBezTo>
                    <a:pt x="7423" y="6043"/>
                    <a:pt x="7645" y="6059"/>
                    <a:pt x="7865" y="6076"/>
                  </a:cubicBezTo>
                  <a:cubicBezTo>
                    <a:pt x="7975" y="6085"/>
                    <a:pt x="8085" y="6090"/>
                    <a:pt x="8195" y="6097"/>
                  </a:cubicBezTo>
                  <a:cubicBezTo>
                    <a:pt x="8306" y="6103"/>
                    <a:pt x="8415" y="6111"/>
                    <a:pt x="8526" y="6113"/>
                  </a:cubicBezTo>
                  <a:lnTo>
                    <a:pt x="8856" y="6125"/>
                  </a:lnTo>
                  <a:cubicBezTo>
                    <a:pt x="8966" y="6128"/>
                    <a:pt x="9076" y="6129"/>
                    <a:pt x="9187" y="6132"/>
                  </a:cubicBezTo>
                  <a:lnTo>
                    <a:pt x="9351" y="6134"/>
                  </a:lnTo>
                  <a:lnTo>
                    <a:pt x="9845" y="6134"/>
                  </a:lnTo>
                  <a:cubicBezTo>
                    <a:pt x="9955" y="6132"/>
                    <a:pt x="10064" y="6130"/>
                    <a:pt x="10173" y="6128"/>
                  </a:cubicBezTo>
                  <a:cubicBezTo>
                    <a:pt x="10229" y="6127"/>
                    <a:pt x="10282" y="6127"/>
                    <a:pt x="10337" y="6124"/>
                  </a:cubicBezTo>
                  <a:cubicBezTo>
                    <a:pt x="10392" y="6121"/>
                    <a:pt x="10446" y="6119"/>
                    <a:pt x="10499" y="6117"/>
                  </a:cubicBezTo>
                  <a:cubicBezTo>
                    <a:pt x="10934" y="6103"/>
                    <a:pt x="11365" y="6071"/>
                    <a:pt x="11789" y="6036"/>
                  </a:cubicBezTo>
                  <a:cubicBezTo>
                    <a:pt x="12003" y="6015"/>
                    <a:pt x="12213" y="5998"/>
                    <a:pt x="12425" y="5972"/>
                  </a:cubicBezTo>
                  <a:cubicBezTo>
                    <a:pt x="12637" y="5946"/>
                    <a:pt x="12851" y="5917"/>
                    <a:pt x="13062" y="5875"/>
                  </a:cubicBezTo>
                  <a:cubicBezTo>
                    <a:pt x="13427" y="5804"/>
                    <a:pt x="13791" y="5697"/>
                    <a:pt x="14126" y="5522"/>
                  </a:cubicBezTo>
                  <a:cubicBezTo>
                    <a:pt x="14464" y="5346"/>
                    <a:pt x="14763" y="5104"/>
                    <a:pt x="14990" y="4805"/>
                  </a:cubicBezTo>
                  <a:cubicBezTo>
                    <a:pt x="15069" y="4700"/>
                    <a:pt x="15139" y="4586"/>
                    <a:pt x="15197" y="4468"/>
                  </a:cubicBezTo>
                  <a:close/>
                  <a:moveTo>
                    <a:pt x="6996" y="1"/>
                  </a:moveTo>
                  <a:cubicBezTo>
                    <a:pt x="6717" y="1"/>
                    <a:pt x="6416" y="10"/>
                    <a:pt x="6095" y="33"/>
                  </a:cubicBezTo>
                  <a:cubicBezTo>
                    <a:pt x="5619" y="66"/>
                    <a:pt x="5098" y="125"/>
                    <a:pt x="4545" y="226"/>
                  </a:cubicBezTo>
                  <a:cubicBezTo>
                    <a:pt x="4477" y="238"/>
                    <a:pt x="4407" y="252"/>
                    <a:pt x="4335" y="265"/>
                  </a:cubicBezTo>
                  <a:cubicBezTo>
                    <a:pt x="4265" y="279"/>
                    <a:pt x="4195" y="294"/>
                    <a:pt x="4124" y="308"/>
                  </a:cubicBezTo>
                  <a:cubicBezTo>
                    <a:pt x="3981" y="337"/>
                    <a:pt x="3838" y="369"/>
                    <a:pt x="3685" y="406"/>
                  </a:cubicBezTo>
                  <a:cubicBezTo>
                    <a:pt x="3385" y="482"/>
                    <a:pt x="3062" y="580"/>
                    <a:pt x="2735" y="743"/>
                  </a:cubicBezTo>
                  <a:cubicBezTo>
                    <a:pt x="2572" y="825"/>
                    <a:pt x="2406" y="924"/>
                    <a:pt x="2251" y="1047"/>
                  </a:cubicBezTo>
                  <a:cubicBezTo>
                    <a:pt x="2096" y="1166"/>
                    <a:pt x="1949" y="1309"/>
                    <a:pt x="1818" y="1473"/>
                  </a:cubicBezTo>
                  <a:cubicBezTo>
                    <a:pt x="1752" y="1557"/>
                    <a:pt x="1692" y="1647"/>
                    <a:pt x="1636" y="1741"/>
                  </a:cubicBezTo>
                  <a:cubicBezTo>
                    <a:pt x="1580" y="1837"/>
                    <a:pt x="1532" y="1938"/>
                    <a:pt x="1492" y="2046"/>
                  </a:cubicBezTo>
                  <a:cubicBezTo>
                    <a:pt x="1451" y="2153"/>
                    <a:pt x="1422" y="2267"/>
                    <a:pt x="1399" y="2381"/>
                  </a:cubicBezTo>
                  <a:cubicBezTo>
                    <a:pt x="1391" y="2439"/>
                    <a:pt x="1380" y="2497"/>
                    <a:pt x="1375" y="2555"/>
                  </a:cubicBezTo>
                  <a:cubicBezTo>
                    <a:pt x="1370" y="2612"/>
                    <a:pt x="1368" y="2670"/>
                    <a:pt x="1365" y="2729"/>
                  </a:cubicBezTo>
                  <a:cubicBezTo>
                    <a:pt x="1364" y="2843"/>
                    <a:pt x="1374" y="2954"/>
                    <a:pt x="1391" y="3065"/>
                  </a:cubicBezTo>
                  <a:cubicBezTo>
                    <a:pt x="1105" y="4064"/>
                    <a:pt x="814" y="6033"/>
                    <a:pt x="606" y="8285"/>
                  </a:cubicBezTo>
                  <a:cubicBezTo>
                    <a:pt x="428" y="10201"/>
                    <a:pt x="461" y="12346"/>
                    <a:pt x="349" y="14269"/>
                  </a:cubicBezTo>
                  <a:cubicBezTo>
                    <a:pt x="159" y="17558"/>
                    <a:pt x="1" y="20213"/>
                    <a:pt x="118" y="20224"/>
                  </a:cubicBezTo>
                  <a:cubicBezTo>
                    <a:pt x="129" y="20225"/>
                    <a:pt x="140" y="20226"/>
                    <a:pt x="150" y="20226"/>
                  </a:cubicBezTo>
                  <a:cubicBezTo>
                    <a:pt x="244" y="20226"/>
                    <a:pt x="304" y="20183"/>
                    <a:pt x="343" y="20111"/>
                  </a:cubicBezTo>
                  <a:lnTo>
                    <a:pt x="343" y="20111"/>
                  </a:lnTo>
                  <a:cubicBezTo>
                    <a:pt x="336" y="20141"/>
                    <a:pt x="333" y="20178"/>
                    <a:pt x="337" y="20223"/>
                  </a:cubicBezTo>
                  <a:cubicBezTo>
                    <a:pt x="341" y="20266"/>
                    <a:pt x="350" y="20316"/>
                    <a:pt x="366" y="20374"/>
                  </a:cubicBezTo>
                  <a:cubicBezTo>
                    <a:pt x="382" y="20432"/>
                    <a:pt x="407" y="20496"/>
                    <a:pt x="435" y="20566"/>
                  </a:cubicBezTo>
                  <a:cubicBezTo>
                    <a:pt x="463" y="20636"/>
                    <a:pt x="499" y="20712"/>
                    <a:pt x="541" y="20792"/>
                  </a:cubicBezTo>
                  <a:cubicBezTo>
                    <a:pt x="581" y="20874"/>
                    <a:pt x="632" y="20960"/>
                    <a:pt x="687" y="21050"/>
                  </a:cubicBezTo>
                  <a:cubicBezTo>
                    <a:pt x="701" y="21073"/>
                    <a:pt x="715" y="21095"/>
                    <a:pt x="730" y="21120"/>
                  </a:cubicBezTo>
                  <a:cubicBezTo>
                    <a:pt x="745" y="21142"/>
                    <a:pt x="761" y="21166"/>
                    <a:pt x="776" y="21190"/>
                  </a:cubicBezTo>
                  <a:cubicBezTo>
                    <a:pt x="809" y="21237"/>
                    <a:pt x="841" y="21285"/>
                    <a:pt x="875" y="21335"/>
                  </a:cubicBezTo>
                  <a:cubicBezTo>
                    <a:pt x="911" y="21384"/>
                    <a:pt x="948" y="21433"/>
                    <a:pt x="986" y="21484"/>
                  </a:cubicBezTo>
                  <a:cubicBezTo>
                    <a:pt x="1023" y="21535"/>
                    <a:pt x="1063" y="21587"/>
                    <a:pt x="1106" y="21639"/>
                  </a:cubicBezTo>
                  <a:cubicBezTo>
                    <a:pt x="1274" y="21848"/>
                    <a:pt x="1472" y="22064"/>
                    <a:pt x="1700" y="22283"/>
                  </a:cubicBezTo>
                  <a:cubicBezTo>
                    <a:pt x="1927" y="22501"/>
                    <a:pt x="2184" y="22721"/>
                    <a:pt x="2469" y="22933"/>
                  </a:cubicBezTo>
                  <a:cubicBezTo>
                    <a:pt x="3039" y="23355"/>
                    <a:pt x="3722" y="23746"/>
                    <a:pt x="4486" y="24041"/>
                  </a:cubicBezTo>
                  <a:cubicBezTo>
                    <a:pt x="5356" y="24382"/>
                    <a:pt x="6343" y="24552"/>
                    <a:pt x="7322" y="24552"/>
                  </a:cubicBezTo>
                  <a:cubicBezTo>
                    <a:pt x="7346" y="24552"/>
                    <a:pt x="7370" y="24552"/>
                    <a:pt x="7394" y="24552"/>
                  </a:cubicBezTo>
                  <a:cubicBezTo>
                    <a:pt x="7894" y="24547"/>
                    <a:pt x="8393" y="24502"/>
                    <a:pt x="8873" y="24418"/>
                  </a:cubicBezTo>
                  <a:cubicBezTo>
                    <a:pt x="9355" y="24338"/>
                    <a:pt x="9821" y="24222"/>
                    <a:pt x="10265" y="24090"/>
                  </a:cubicBezTo>
                  <a:cubicBezTo>
                    <a:pt x="11028" y="23865"/>
                    <a:pt x="11719" y="23553"/>
                    <a:pt x="12309" y="23214"/>
                  </a:cubicBezTo>
                  <a:cubicBezTo>
                    <a:pt x="12900" y="22872"/>
                    <a:pt x="13390" y="22504"/>
                    <a:pt x="13772" y="22165"/>
                  </a:cubicBezTo>
                  <a:cubicBezTo>
                    <a:pt x="14156" y="21827"/>
                    <a:pt x="14431" y="21516"/>
                    <a:pt x="14608" y="21295"/>
                  </a:cubicBezTo>
                  <a:cubicBezTo>
                    <a:pt x="14652" y="21238"/>
                    <a:pt x="14690" y="21189"/>
                    <a:pt x="14722" y="21145"/>
                  </a:cubicBezTo>
                  <a:cubicBezTo>
                    <a:pt x="14748" y="21107"/>
                    <a:pt x="14770" y="21073"/>
                    <a:pt x="14788" y="21045"/>
                  </a:cubicBezTo>
                  <a:cubicBezTo>
                    <a:pt x="14804" y="21433"/>
                    <a:pt x="14827" y="21652"/>
                    <a:pt x="14861" y="21653"/>
                  </a:cubicBezTo>
                  <a:cubicBezTo>
                    <a:pt x="14865" y="21653"/>
                    <a:pt x="14870" y="21653"/>
                    <a:pt x="14874" y="21653"/>
                  </a:cubicBezTo>
                  <a:cubicBezTo>
                    <a:pt x="15162" y="21653"/>
                    <a:pt x="15129" y="21307"/>
                    <a:pt x="15152" y="20920"/>
                  </a:cubicBezTo>
                  <a:lnTo>
                    <a:pt x="15152" y="20920"/>
                  </a:lnTo>
                  <a:cubicBezTo>
                    <a:pt x="15184" y="21281"/>
                    <a:pt x="15255" y="21559"/>
                    <a:pt x="15387" y="21564"/>
                  </a:cubicBezTo>
                  <a:cubicBezTo>
                    <a:pt x="15387" y="21564"/>
                    <a:pt x="15387" y="21564"/>
                    <a:pt x="15387" y="21564"/>
                  </a:cubicBezTo>
                  <a:cubicBezTo>
                    <a:pt x="15490" y="21564"/>
                    <a:pt x="15226" y="18020"/>
                    <a:pt x="15269" y="16854"/>
                  </a:cubicBezTo>
                  <a:cubicBezTo>
                    <a:pt x="15371" y="14165"/>
                    <a:pt x="15721" y="12046"/>
                    <a:pt x="15810" y="10356"/>
                  </a:cubicBezTo>
                  <a:cubicBezTo>
                    <a:pt x="16127" y="4237"/>
                    <a:pt x="16156" y="3876"/>
                    <a:pt x="15514" y="3853"/>
                  </a:cubicBezTo>
                  <a:cubicBezTo>
                    <a:pt x="15513" y="3853"/>
                    <a:pt x="15512" y="3852"/>
                    <a:pt x="15511" y="3852"/>
                  </a:cubicBezTo>
                  <a:cubicBezTo>
                    <a:pt x="15456" y="3852"/>
                    <a:pt x="15402" y="3908"/>
                    <a:pt x="15351" y="4012"/>
                  </a:cubicBezTo>
                  <a:cubicBezTo>
                    <a:pt x="15366" y="3931"/>
                    <a:pt x="15375" y="3850"/>
                    <a:pt x="15380" y="3770"/>
                  </a:cubicBezTo>
                  <a:cubicBezTo>
                    <a:pt x="15387" y="3585"/>
                    <a:pt x="15366" y="3405"/>
                    <a:pt x="15324" y="3234"/>
                  </a:cubicBezTo>
                  <a:cubicBezTo>
                    <a:pt x="15281" y="3063"/>
                    <a:pt x="15216" y="2904"/>
                    <a:pt x="15139" y="2755"/>
                  </a:cubicBezTo>
                  <a:cubicBezTo>
                    <a:pt x="15061" y="2605"/>
                    <a:pt x="14968" y="2469"/>
                    <a:pt x="14866" y="2343"/>
                  </a:cubicBezTo>
                  <a:cubicBezTo>
                    <a:pt x="14763" y="2218"/>
                    <a:pt x="14650" y="2106"/>
                    <a:pt x="14533" y="2006"/>
                  </a:cubicBezTo>
                  <a:cubicBezTo>
                    <a:pt x="14298" y="1806"/>
                    <a:pt x="14044" y="1651"/>
                    <a:pt x="13793" y="1526"/>
                  </a:cubicBezTo>
                  <a:cubicBezTo>
                    <a:pt x="13543" y="1400"/>
                    <a:pt x="13291" y="1301"/>
                    <a:pt x="13050" y="1220"/>
                  </a:cubicBezTo>
                  <a:cubicBezTo>
                    <a:pt x="12808" y="1137"/>
                    <a:pt x="12571" y="1067"/>
                    <a:pt x="12344" y="1011"/>
                  </a:cubicBezTo>
                  <a:cubicBezTo>
                    <a:pt x="12316" y="1005"/>
                    <a:pt x="12288" y="998"/>
                    <a:pt x="12260" y="990"/>
                  </a:cubicBezTo>
                  <a:cubicBezTo>
                    <a:pt x="12231" y="983"/>
                    <a:pt x="12203" y="978"/>
                    <a:pt x="12175" y="971"/>
                  </a:cubicBezTo>
                  <a:lnTo>
                    <a:pt x="12010" y="935"/>
                  </a:lnTo>
                  <a:cubicBezTo>
                    <a:pt x="11955" y="924"/>
                    <a:pt x="11901" y="915"/>
                    <a:pt x="11849" y="905"/>
                  </a:cubicBezTo>
                  <a:cubicBezTo>
                    <a:pt x="11822" y="899"/>
                    <a:pt x="11796" y="896"/>
                    <a:pt x="11769" y="891"/>
                  </a:cubicBezTo>
                  <a:cubicBezTo>
                    <a:pt x="11742" y="887"/>
                    <a:pt x="11717" y="882"/>
                    <a:pt x="11692" y="878"/>
                  </a:cubicBezTo>
                  <a:cubicBezTo>
                    <a:pt x="11639" y="870"/>
                    <a:pt x="11589" y="862"/>
                    <a:pt x="11538" y="854"/>
                  </a:cubicBezTo>
                  <a:cubicBezTo>
                    <a:pt x="11488" y="848"/>
                    <a:pt x="11438" y="843"/>
                    <a:pt x="11390" y="836"/>
                  </a:cubicBezTo>
                  <a:cubicBezTo>
                    <a:pt x="11291" y="822"/>
                    <a:pt x="11196" y="816"/>
                    <a:pt x="11103" y="806"/>
                  </a:cubicBezTo>
                  <a:cubicBezTo>
                    <a:pt x="10883" y="787"/>
                    <a:pt x="10680" y="780"/>
                    <a:pt x="10497" y="780"/>
                  </a:cubicBezTo>
                  <a:cubicBezTo>
                    <a:pt x="10374" y="780"/>
                    <a:pt x="10261" y="783"/>
                    <a:pt x="10158" y="789"/>
                  </a:cubicBezTo>
                  <a:cubicBezTo>
                    <a:pt x="10093" y="791"/>
                    <a:pt x="10032" y="795"/>
                    <a:pt x="9975" y="801"/>
                  </a:cubicBezTo>
                  <a:cubicBezTo>
                    <a:pt x="9918" y="806"/>
                    <a:pt x="9865" y="809"/>
                    <a:pt x="9816" y="816"/>
                  </a:cubicBezTo>
                  <a:cubicBezTo>
                    <a:pt x="9716" y="827"/>
                    <a:pt x="9633" y="837"/>
                    <a:pt x="9566" y="849"/>
                  </a:cubicBezTo>
                  <a:cubicBezTo>
                    <a:pt x="9431" y="873"/>
                    <a:pt x="9362" y="893"/>
                    <a:pt x="9365" y="908"/>
                  </a:cubicBezTo>
                  <a:cubicBezTo>
                    <a:pt x="9371" y="983"/>
                    <a:pt x="9414" y="1034"/>
                    <a:pt x="9483" y="1066"/>
                  </a:cubicBezTo>
                  <a:cubicBezTo>
                    <a:pt x="9516" y="1083"/>
                    <a:pt x="9558" y="1095"/>
                    <a:pt x="9603" y="1103"/>
                  </a:cubicBezTo>
                  <a:cubicBezTo>
                    <a:pt x="9651" y="1112"/>
                    <a:pt x="9703" y="1119"/>
                    <a:pt x="9759" y="1123"/>
                  </a:cubicBezTo>
                  <a:cubicBezTo>
                    <a:pt x="9988" y="1139"/>
                    <a:pt x="10296" y="1126"/>
                    <a:pt x="10623" y="1151"/>
                  </a:cubicBezTo>
                  <a:cubicBezTo>
                    <a:pt x="10322" y="1155"/>
                    <a:pt x="10060" y="1188"/>
                    <a:pt x="9875" y="1236"/>
                  </a:cubicBezTo>
                  <a:cubicBezTo>
                    <a:pt x="9782" y="1259"/>
                    <a:pt x="9710" y="1289"/>
                    <a:pt x="9660" y="1317"/>
                  </a:cubicBezTo>
                  <a:cubicBezTo>
                    <a:pt x="9610" y="1347"/>
                    <a:pt x="9586" y="1380"/>
                    <a:pt x="9587" y="1413"/>
                  </a:cubicBezTo>
                  <a:cubicBezTo>
                    <a:pt x="9587" y="1419"/>
                    <a:pt x="9610" y="1422"/>
                    <a:pt x="9652" y="1423"/>
                  </a:cubicBezTo>
                  <a:cubicBezTo>
                    <a:pt x="9659" y="1423"/>
                    <a:pt x="9667" y="1423"/>
                    <a:pt x="9675" y="1423"/>
                  </a:cubicBezTo>
                  <a:cubicBezTo>
                    <a:pt x="9715" y="1423"/>
                    <a:pt x="9768" y="1421"/>
                    <a:pt x="9834" y="1417"/>
                  </a:cubicBezTo>
                  <a:cubicBezTo>
                    <a:pt x="9977" y="1412"/>
                    <a:pt x="10176" y="1401"/>
                    <a:pt x="10418" y="1401"/>
                  </a:cubicBezTo>
                  <a:cubicBezTo>
                    <a:pt x="10445" y="1401"/>
                    <a:pt x="10473" y="1401"/>
                    <a:pt x="10501" y="1401"/>
                  </a:cubicBezTo>
                  <a:cubicBezTo>
                    <a:pt x="10783" y="1403"/>
                    <a:pt x="11117" y="1418"/>
                    <a:pt x="11482" y="1467"/>
                  </a:cubicBezTo>
                  <a:cubicBezTo>
                    <a:pt x="11847" y="1514"/>
                    <a:pt x="12245" y="1589"/>
                    <a:pt x="12648" y="1707"/>
                  </a:cubicBezTo>
                  <a:cubicBezTo>
                    <a:pt x="12849" y="1764"/>
                    <a:pt x="13055" y="1832"/>
                    <a:pt x="13250" y="1908"/>
                  </a:cubicBezTo>
                  <a:cubicBezTo>
                    <a:pt x="13348" y="1947"/>
                    <a:pt x="13445" y="1988"/>
                    <a:pt x="13540" y="2032"/>
                  </a:cubicBezTo>
                  <a:cubicBezTo>
                    <a:pt x="13635" y="2077"/>
                    <a:pt x="13727" y="2123"/>
                    <a:pt x="13815" y="2175"/>
                  </a:cubicBezTo>
                  <a:cubicBezTo>
                    <a:pt x="13993" y="2277"/>
                    <a:pt x="14157" y="2394"/>
                    <a:pt x="14298" y="2525"/>
                  </a:cubicBezTo>
                  <a:cubicBezTo>
                    <a:pt x="14315" y="2541"/>
                    <a:pt x="14334" y="2558"/>
                    <a:pt x="14350" y="2574"/>
                  </a:cubicBezTo>
                  <a:lnTo>
                    <a:pt x="14400" y="2626"/>
                  </a:lnTo>
                  <a:cubicBezTo>
                    <a:pt x="14416" y="2643"/>
                    <a:pt x="14431" y="2660"/>
                    <a:pt x="14447" y="2678"/>
                  </a:cubicBezTo>
                  <a:lnTo>
                    <a:pt x="14470" y="2705"/>
                  </a:lnTo>
                  <a:lnTo>
                    <a:pt x="14491" y="2732"/>
                  </a:lnTo>
                  <a:cubicBezTo>
                    <a:pt x="14550" y="2804"/>
                    <a:pt x="14603" y="2880"/>
                    <a:pt x="14650" y="2960"/>
                  </a:cubicBezTo>
                  <a:cubicBezTo>
                    <a:pt x="14743" y="3117"/>
                    <a:pt x="14806" y="3283"/>
                    <a:pt x="14840" y="3446"/>
                  </a:cubicBezTo>
                  <a:cubicBezTo>
                    <a:pt x="14873" y="3609"/>
                    <a:pt x="14878" y="3767"/>
                    <a:pt x="14851" y="3912"/>
                  </a:cubicBezTo>
                  <a:cubicBezTo>
                    <a:pt x="14827" y="4057"/>
                    <a:pt x="14776" y="4190"/>
                    <a:pt x="14712" y="4307"/>
                  </a:cubicBezTo>
                  <a:cubicBezTo>
                    <a:pt x="14650" y="4424"/>
                    <a:pt x="14575" y="4522"/>
                    <a:pt x="14500" y="4603"/>
                  </a:cubicBezTo>
                  <a:cubicBezTo>
                    <a:pt x="14328" y="4790"/>
                    <a:pt x="14115" y="4943"/>
                    <a:pt x="13887" y="5052"/>
                  </a:cubicBezTo>
                  <a:cubicBezTo>
                    <a:pt x="13656" y="5163"/>
                    <a:pt x="13409" y="5237"/>
                    <a:pt x="13155" y="5290"/>
                  </a:cubicBezTo>
                  <a:cubicBezTo>
                    <a:pt x="12901" y="5340"/>
                    <a:pt x="12642" y="5369"/>
                    <a:pt x="12384" y="5388"/>
                  </a:cubicBezTo>
                  <a:cubicBezTo>
                    <a:pt x="12252" y="5397"/>
                    <a:pt x="12122" y="5404"/>
                    <a:pt x="11992" y="5409"/>
                  </a:cubicBezTo>
                  <a:cubicBezTo>
                    <a:pt x="11928" y="5412"/>
                    <a:pt x="11862" y="5415"/>
                    <a:pt x="11798" y="5418"/>
                  </a:cubicBezTo>
                  <a:lnTo>
                    <a:pt x="11701" y="5421"/>
                  </a:lnTo>
                  <a:cubicBezTo>
                    <a:pt x="11669" y="5423"/>
                    <a:pt x="11637" y="5423"/>
                    <a:pt x="11605" y="5424"/>
                  </a:cubicBezTo>
                  <a:cubicBezTo>
                    <a:pt x="11435" y="5429"/>
                    <a:pt x="11267" y="5431"/>
                    <a:pt x="11101" y="5431"/>
                  </a:cubicBezTo>
                  <a:cubicBezTo>
                    <a:pt x="10763" y="5431"/>
                    <a:pt x="10433" y="5422"/>
                    <a:pt x="10108" y="5407"/>
                  </a:cubicBezTo>
                  <a:cubicBezTo>
                    <a:pt x="9867" y="5397"/>
                    <a:pt x="9628" y="5377"/>
                    <a:pt x="9393" y="5360"/>
                  </a:cubicBezTo>
                  <a:cubicBezTo>
                    <a:pt x="9158" y="5337"/>
                    <a:pt x="8927" y="5318"/>
                    <a:pt x="8700" y="5290"/>
                  </a:cubicBezTo>
                  <a:cubicBezTo>
                    <a:pt x="8473" y="5265"/>
                    <a:pt x="8250" y="5232"/>
                    <a:pt x="8030" y="5204"/>
                  </a:cubicBezTo>
                  <a:cubicBezTo>
                    <a:pt x="7920" y="5187"/>
                    <a:pt x="7810" y="5171"/>
                    <a:pt x="7703" y="5152"/>
                  </a:cubicBezTo>
                  <a:cubicBezTo>
                    <a:pt x="7649" y="5145"/>
                    <a:pt x="7596" y="5135"/>
                    <a:pt x="7542" y="5128"/>
                  </a:cubicBezTo>
                  <a:cubicBezTo>
                    <a:pt x="7488" y="5118"/>
                    <a:pt x="7437" y="5108"/>
                    <a:pt x="7383" y="5099"/>
                  </a:cubicBezTo>
                  <a:cubicBezTo>
                    <a:pt x="6959" y="5028"/>
                    <a:pt x="6548" y="4942"/>
                    <a:pt x="6153" y="4857"/>
                  </a:cubicBezTo>
                  <a:cubicBezTo>
                    <a:pt x="5955" y="4812"/>
                    <a:pt x="5761" y="4770"/>
                    <a:pt x="5570" y="4723"/>
                  </a:cubicBezTo>
                  <a:cubicBezTo>
                    <a:pt x="5474" y="4700"/>
                    <a:pt x="5381" y="4678"/>
                    <a:pt x="5286" y="4655"/>
                  </a:cubicBezTo>
                  <a:cubicBezTo>
                    <a:pt x="5193" y="4630"/>
                    <a:pt x="5100" y="4607"/>
                    <a:pt x="5009" y="4583"/>
                  </a:cubicBezTo>
                  <a:cubicBezTo>
                    <a:pt x="4638" y="4490"/>
                    <a:pt x="4294" y="4395"/>
                    <a:pt x="3986" y="4284"/>
                  </a:cubicBezTo>
                  <a:cubicBezTo>
                    <a:pt x="3709" y="4183"/>
                    <a:pt x="3462" y="4062"/>
                    <a:pt x="3254" y="3920"/>
                  </a:cubicBezTo>
                  <a:cubicBezTo>
                    <a:pt x="3228" y="3903"/>
                    <a:pt x="3202" y="3884"/>
                    <a:pt x="3177" y="3867"/>
                  </a:cubicBezTo>
                  <a:lnTo>
                    <a:pt x="3104" y="3810"/>
                  </a:lnTo>
                  <a:cubicBezTo>
                    <a:pt x="3060" y="3772"/>
                    <a:pt x="3017" y="3737"/>
                    <a:pt x="2979" y="3695"/>
                  </a:cubicBezTo>
                  <a:cubicBezTo>
                    <a:pt x="2899" y="3614"/>
                    <a:pt x="2825" y="3529"/>
                    <a:pt x="2766" y="3438"/>
                  </a:cubicBezTo>
                  <a:cubicBezTo>
                    <a:pt x="2707" y="3347"/>
                    <a:pt x="2656" y="3254"/>
                    <a:pt x="2619" y="3162"/>
                  </a:cubicBezTo>
                  <a:cubicBezTo>
                    <a:pt x="2582" y="3068"/>
                    <a:pt x="2556" y="2976"/>
                    <a:pt x="2541" y="2888"/>
                  </a:cubicBezTo>
                  <a:cubicBezTo>
                    <a:pt x="2528" y="2799"/>
                    <a:pt x="2529" y="2716"/>
                    <a:pt x="2536" y="2638"/>
                  </a:cubicBezTo>
                  <a:cubicBezTo>
                    <a:pt x="2540" y="2619"/>
                    <a:pt x="2543" y="2599"/>
                    <a:pt x="2546" y="2580"/>
                  </a:cubicBezTo>
                  <a:cubicBezTo>
                    <a:pt x="2546" y="2571"/>
                    <a:pt x="2550" y="2561"/>
                    <a:pt x="2552" y="2552"/>
                  </a:cubicBezTo>
                  <a:lnTo>
                    <a:pt x="2560" y="2525"/>
                  </a:lnTo>
                  <a:lnTo>
                    <a:pt x="2566" y="2498"/>
                  </a:lnTo>
                  <a:cubicBezTo>
                    <a:pt x="2568" y="2488"/>
                    <a:pt x="2572" y="2481"/>
                    <a:pt x="2576" y="2471"/>
                  </a:cubicBezTo>
                  <a:cubicBezTo>
                    <a:pt x="2578" y="2461"/>
                    <a:pt x="2581" y="2454"/>
                    <a:pt x="2584" y="2444"/>
                  </a:cubicBezTo>
                  <a:lnTo>
                    <a:pt x="2595" y="2417"/>
                  </a:lnTo>
                  <a:cubicBezTo>
                    <a:pt x="2653" y="2276"/>
                    <a:pt x="2756" y="2141"/>
                    <a:pt x="2883" y="2024"/>
                  </a:cubicBezTo>
                  <a:cubicBezTo>
                    <a:pt x="2946" y="1966"/>
                    <a:pt x="3014" y="1912"/>
                    <a:pt x="3087" y="1864"/>
                  </a:cubicBezTo>
                  <a:cubicBezTo>
                    <a:pt x="3158" y="1817"/>
                    <a:pt x="3236" y="1773"/>
                    <a:pt x="3317" y="1734"/>
                  </a:cubicBezTo>
                  <a:cubicBezTo>
                    <a:pt x="3640" y="1575"/>
                    <a:pt x="4008" y="1481"/>
                    <a:pt x="4373" y="1395"/>
                  </a:cubicBezTo>
                  <a:cubicBezTo>
                    <a:pt x="4735" y="1309"/>
                    <a:pt x="5070" y="1239"/>
                    <a:pt x="5382" y="1183"/>
                  </a:cubicBezTo>
                  <a:cubicBezTo>
                    <a:pt x="5693" y="1128"/>
                    <a:pt x="5981" y="1083"/>
                    <a:pt x="6244" y="1048"/>
                  </a:cubicBezTo>
                  <a:cubicBezTo>
                    <a:pt x="6772" y="977"/>
                    <a:pt x="7206" y="936"/>
                    <a:pt x="7560" y="906"/>
                  </a:cubicBezTo>
                  <a:cubicBezTo>
                    <a:pt x="7737" y="890"/>
                    <a:pt x="7895" y="876"/>
                    <a:pt x="8035" y="863"/>
                  </a:cubicBezTo>
                  <a:cubicBezTo>
                    <a:pt x="8105" y="855"/>
                    <a:pt x="8170" y="849"/>
                    <a:pt x="8233" y="843"/>
                  </a:cubicBezTo>
                  <a:cubicBezTo>
                    <a:pt x="8294" y="836"/>
                    <a:pt x="8352" y="831"/>
                    <a:pt x="8406" y="822"/>
                  </a:cubicBezTo>
                  <a:cubicBezTo>
                    <a:pt x="8513" y="807"/>
                    <a:pt x="8605" y="794"/>
                    <a:pt x="8685" y="778"/>
                  </a:cubicBezTo>
                  <a:cubicBezTo>
                    <a:pt x="8764" y="762"/>
                    <a:pt x="8830" y="743"/>
                    <a:pt x="8885" y="724"/>
                  </a:cubicBezTo>
                  <a:cubicBezTo>
                    <a:pt x="9105" y="646"/>
                    <a:pt x="9151" y="528"/>
                    <a:pt x="9159" y="367"/>
                  </a:cubicBezTo>
                  <a:cubicBezTo>
                    <a:pt x="9162" y="318"/>
                    <a:pt x="9092" y="270"/>
                    <a:pt x="8955" y="222"/>
                  </a:cubicBezTo>
                  <a:cubicBezTo>
                    <a:pt x="8921" y="210"/>
                    <a:pt x="8883" y="198"/>
                    <a:pt x="8840" y="186"/>
                  </a:cubicBezTo>
                  <a:cubicBezTo>
                    <a:pt x="8797" y="175"/>
                    <a:pt x="8750" y="163"/>
                    <a:pt x="8700" y="152"/>
                  </a:cubicBezTo>
                  <a:cubicBezTo>
                    <a:pt x="8648" y="141"/>
                    <a:pt x="8595" y="129"/>
                    <a:pt x="8536" y="118"/>
                  </a:cubicBezTo>
                  <a:cubicBezTo>
                    <a:pt x="8476" y="108"/>
                    <a:pt x="8415" y="98"/>
                    <a:pt x="8350" y="89"/>
                  </a:cubicBezTo>
                  <a:cubicBezTo>
                    <a:pt x="8084" y="50"/>
                    <a:pt x="7760" y="20"/>
                    <a:pt x="7381" y="7"/>
                  </a:cubicBezTo>
                  <a:cubicBezTo>
                    <a:pt x="7258" y="3"/>
                    <a:pt x="7130" y="1"/>
                    <a:pt x="6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8"/>
            <p:cNvSpPr/>
            <p:nvPr/>
          </p:nvSpPr>
          <p:spPr>
            <a:xfrm>
              <a:off x="2288550" y="4565450"/>
              <a:ext cx="53425" cy="44075"/>
            </a:xfrm>
            <a:custGeom>
              <a:avLst/>
              <a:gdLst/>
              <a:ahLst/>
              <a:cxnLst/>
              <a:rect l="l" t="t" r="r" b="b"/>
              <a:pathLst>
                <a:path w="2137" h="1763" extrusionOk="0">
                  <a:moveTo>
                    <a:pt x="373" y="0"/>
                  </a:moveTo>
                  <a:cubicBezTo>
                    <a:pt x="342" y="0"/>
                    <a:pt x="314" y="2"/>
                    <a:pt x="290" y="6"/>
                  </a:cubicBezTo>
                  <a:cubicBezTo>
                    <a:pt x="244" y="14"/>
                    <a:pt x="214" y="31"/>
                    <a:pt x="202" y="57"/>
                  </a:cubicBezTo>
                  <a:cubicBezTo>
                    <a:pt x="84" y="335"/>
                    <a:pt x="139" y="308"/>
                    <a:pt x="180" y="337"/>
                  </a:cubicBezTo>
                  <a:cubicBezTo>
                    <a:pt x="122" y="359"/>
                    <a:pt x="59" y="421"/>
                    <a:pt x="9" y="542"/>
                  </a:cubicBezTo>
                  <a:cubicBezTo>
                    <a:pt x="1" y="561"/>
                    <a:pt x="13" y="567"/>
                    <a:pt x="40" y="567"/>
                  </a:cubicBezTo>
                  <a:cubicBezTo>
                    <a:pt x="81" y="567"/>
                    <a:pt x="158" y="551"/>
                    <a:pt x="245" y="538"/>
                  </a:cubicBezTo>
                  <a:cubicBezTo>
                    <a:pt x="282" y="531"/>
                    <a:pt x="317" y="528"/>
                    <a:pt x="355" y="525"/>
                  </a:cubicBezTo>
                  <a:cubicBezTo>
                    <a:pt x="385" y="522"/>
                    <a:pt x="415" y="519"/>
                    <a:pt x="443" y="519"/>
                  </a:cubicBezTo>
                  <a:cubicBezTo>
                    <a:pt x="450" y="519"/>
                    <a:pt x="456" y="519"/>
                    <a:pt x="462" y="519"/>
                  </a:cubicBezTo>
                  <a:cubicBezTo>
                    <a:pt x="530" y="520"/>
                    <a:pt x="589" y="527"/>
                    <a:pt x="618" y="547"/>
                  </a:cubicBezTo>
                  <a:cubicBezTo>
                    <a:pt x="686" y="591"/>
                    <a:pt x="738" y="651"/>
                    <a:pt x="779" y="715"/>
                  </a:cubicBezTo>
                  <a:cubicBezTo>
                    <a:pt x="799" y="748"/>
                    <a:pt x="817" y="783"/>
                    <a:pt x="832" y="816"/>
                  </a:cubicBezTo>
                  <a:cubicBezTo>
                    <a:pt x="848" y="849"/>
                    <a:pt x="860" y="886"/>
                    <a:pt x="870" y="919"/>
                  </a:cubicBezTo>
                  <a:cubicBezTo>
                    <a:pt x="895" y="987"/>
                    <a:pt x="910" y="1054"/>
                    <a:pt x="928" y="1111"/>
                  </a:cubicBezTo>
                  <a:cubicBezTo>
                    <a:pt x="944" y="1170"/>
                    <a:pt x="964" y="1220"/>
                    <a:pt x="991" y="1258"/>
                  </a:cubicBezTo>
                  <a:cubicBezTo>
                    <a:pt x="1013" y="1295"/>
                    <a:pt x="1036" y="1327"/>
                    <a:pt x="1055" y="1358"/>
                  </a:cubicBezTo>
                  <a:cubicBezTo>
                    <a:pt x="1073" y="1391"/>
                    <a:pt x="1093" y="1420"/>
                    <a:pt x="1109" y="1446"/>
                  </a:cubicBezTo>
                  <a:cubicBezTo>
                    <a:pt x="1139" y="1503"/>
                    <a:pt x="1170" y="1551"/>
                    <a:pt x="1193" y="1591"/>
                  </a:cubicBezTo>
                  <a:cubicBezTo>
                    <a:pt x="1205" y="1612"/>
                    <a:pt x="1217" y="1631"/>
                    <a:pt x="1229" y="1647"/>
                  </a:cubicBezTo>
                  <a:cubicBezTo>
                    <a:pt x="1241" y="1663"/>
                    <a:pt x="1252" y="1680"/>
                    <a:pt x="1262" y="1691"/>
                  </a:cubicBezTo>
                  <a:cubicBezTo>
                    <a:pt x="1286" y="1718"/>
                    <a:pt x="1310" y="1735"/>
                    <a:pt x="1335" y="1747"/>
                  </a:cubicBezTo>
                  <a:cubicBezTo>
                    <a:pt x="1358" y="1758"/>
                    <a:pt x="1382" y="1763"/>
                    <a:pt x="1409" y="1763"/>
                  </a:cubicBezTo>
                  <a:cubicBezTo>
                    <a:pt x="1506" y="1763"/>
                    <a:pt x="1643" y="1698"/>
                    <a:pt x="1864" y="1580"/>
                  </a:cubicBezTo>
                  <a:cubicBezTo>
                    <a:pt x="1949" y="1535"/>
                    <a:pt x="2013" y="1475"/>
                    <a:pt x="2059" y="1401"/>
                  </a:cubicBezTo>
                  <a:cubicBezTo>
                    <a:pt x="2082" y="1365"/>
                    <a:pt x="2099" y="1325"/>
                    <a:pt x="2111" y="1282"/>
                  </a:cubicBezTo>
                  <a:cubicBezTo>
                    <a:pt x="2124" y="1239"/>
                    <a:pt x="2130" y="1194"/>
                    <a:pt x="2131" y="1146"/>
                  </a:cubicBezTo>
                  <a:cubicBezTo>
                    <a:pt x="2137" y="957"/>
                    <a:pt x="2052" y="732"/>
                    <a:pt x="1889" y="546"/>
                  </a:cubicBezTo>
                  <a:cubicBezTo>
                    <a:pt x="1864" y="522"/>
                    <a:pt x="1837" y="498"/>
                    <a:pt x="1808" y="473"/>
                  </a:cubicBezTo>
                  <a:cubicBezTo>
                    <a:pt x="1777" y="451"/>
                    <a:pt x="1745" y="430"/>
                    <a:pt x="1711" y="412"/>
                  </a:cubicBezTo>
                  <a:cubicBezTo>
                    <a:pt x="1694" y="402"/>
                    <a:pt x="1676" y="393"/>
                    <a:pt x="1659" y="385"/>
                  </a:cubicBezTo>
                  <a:cubicBezTo>
                    <a:pt x="1641" y="376"/>
                    <a:pt x="1622" y="369"/>
                    <a:pt x="1604" y="360"/>
                  </a:cubicBezTo>
                  <a:cubicBezTo>
                    <a:pt x="1566" y="346"/>
                    <a:pt x="1529" y="331"/>
                    <a:pt x="1491" y="317"/>
                  </a:cubicBezTo>
                  <a:cubicBezTo>
                    <a:pt x="1413" y="294"/>
                    <a:pt x="1337" y="269"/>
                    <a:pt x="1260" y="250"/>
                  </a:cubicBezTo>
                  <a:cubicBezTo>
                    <a:pt x="1223" y="239"/>
                    <a:pt x="1186" y="228"/>
                    <a:pt x="1152" y="215"/>
                  </a:cubicBezTo>
                  <a:cubicBezTo>
                    <a:pt x="1115" y="205"/>
                    <a:pt x="1082" y="193"/>
                    <a:pt x="1050" y="180"/>
                  </a:cubicBezTo>
                  <a:cubicBezTo>
                    <a:pt x="831" y="89"/>
                    <a:pt x="628" y="31"/>
                    <a:pt x="476" y="10"/>
                  </a:cubicBezTo>
                  <a:cubicBezTo>
                    <a:pt x="438" y="5"/>
                    <a:pt x="403" y="0"/>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8"/>
            <p:cNvSpPr/>
            <p:nvPr/>
          </p:nvSpPr>
          <p:spPr>
            <a:xfrm>
              <a:off x="2213550" y="4535225"/>
              <a:ext cx="53125" cy="32400"/>
            </a:xfrm>
            <a:custGeom>
              <a:avLst/>
              <a:gdLst/>
              <a:ahLst/>
              <a:cxnLst/>
              <a:rect l="l" t="t" r="r" b="b"/>
              <a:pathLst>
                <a:path w="2125" h="1296" extrusionOk="0">
                  <a:moveTo>
                    <a:pt x="1462" y="0"/>
                  </a:moveTo>
                  <a:cubicBezTo>
                    <a:pt x="1278" y="0"/>
                    <a:pt x="1054" y="94"/>
                    <a:pt x="876" y="94"/>
                  </a:cubicBezTo>
                  <a:cubicBezTo>
                    <a:pt x="874" y="94"/>
                    <a:pt x="873" y="94"/>
                    <a:pt x="871" y="94"/>
                  </a:cubicBezTo>
                  <a:cubicBezTo>
                    <a:pt x="782" y="93"/>
                    <a:pt x="698" y="92"/>
                    <a:pt x="620" y="92"/>
                  </a:cubicBezTo>
                  <a:cubicBezTo>
                    <a:pt x="368" y="92"/>
                    <a:pt x="186" y="107"/>
                    <a:pt x="158" y="192"/>
                  </a:cubicBezTo>
                  <a:cubicBezTo>
                    <a:pt x="62" y="479"/>
                    <a:pt x="114" y="446"/>
                    <a:pt x="152" y="468"/>
                  </a:cubicBezTo>
                  <a:cubicBezTo>
                    <a:pt x="102" y="498"/>
                    <a:pt x="46" y="567"/>
                    <a:pt x="6" y="692"/>
                  </a:cubicBezTo>
                  <a:cubicBezTo>
                    <a:pt x="1" y="708"/>
                    <a:pt x="10" y="714"/>
                    <a:pt x="29" y="714"/>
                  </a:cubicBezTo>
                  <a:cubicBezTo>
                    <a:pt x="117" y="714"/>
                    <a:pt x="421" y="574"/>
                    <a:pt x="551" y="574"/>
                  </a:cubicBezTo>
                  <a:cubicBezTo>
                    <a:pt x="565" y="574"/>
                    <a:pt x="576" y="576"/>
                    <a:pt x="585" y="579"/>
                  </a:cubicBezTo>
                  <a:cubicBezTo>
                    <a:pt x="865" y="671"/>
                    <a:pt x="999" y="1004"/>
                    <a:pt x="1166" y="1088"/>
                  </a:cubicBezTo>
                  <a:cubicBezTo>
                    <a:pt x="1426" y="1217"/>
                    <a:pt x="1580" y="1296"/>
                    <a:pt x="1687" y="1296"/>
                  </a:cubicBezTo>
                  <a:cubicBezTo>
                    <a:pt x="1831" y="1296"/>
                    <a:pt x="1891" y="1155"/>
                    <a:pt x="2007" y="805"/>
                  </a:cubicBezTo>
                  <a:cubicBezTo>
                    <a:pt x="2125" y="441"/>
                    <a:pt x="1918" y="130"/>
                    <a:pt x="1580" y="17"/>
                  </a:cubicBezTo>
                  <a:cubicBezTo>
                    <a:pt x="1543" y="5"/>
                    <a:pt x="1504" y="0"/>
                    <a:pt x="1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a:off x="2135950" y="4520625"/>
              <a:ext cx="61275" cy="31650"/>
            </a:xfrm>
            <a:custGeom>
              <a:avLst/>
              <a:gdLst/>
              <a:ahLst/>
              <a:cxnLst/>
              <a:rect l="l" t="t" r="r" b="b"/>
              <a:pathLst>
                <a:path w="2451" h="1266" extrusionOk="0">
                  <a:moveTo>
                    <a:pt x="1635" y="0"/>
                  </a:moveTo>
                  <a:cubicBezTo>
                    <a:pt x="1511" y="0"/>
                    <a:pt x="1381" y="42"/>
                    <a:pt x="1252" y="89"/>
                  </a:cubicBezTo>
                  <a:cubicBezTo>
                    <a:pt x="1101" y="147"/>
                    <a:pt x="955" y="214"/>
                    <a:pt x="819" y="249"/>
                  </a:cubicBezTo>
                  <a:cubicBezTo>
                    <a:pt x="354" y="358"/>
                    <a:pt x="0" y="493"/>
                    <a:pt x="13" y="609"/>
                  </a:cubicBezTo>
                  <a:cubicBezTo>
                    <a:pt x="38" y="837"/>
                    <a:pt x="67" y="862"/>
                    <a:pt x="104" y="862"/>
                  </a:cubicBezTo>
                  <a:cubicBezTo>
                    <a:pt x="114" y="862"/>
                    <a:pt x="125" y="860"/>
                    <a:pt x="136" y="860"/>
                  </a:cubicBezTo>
                  <a:cubicBezTo>
                    <a:pt x="138" y="860"/>
                    <a:pt x="139" y="860"/>
                    <a:pt x="140" y="860"/>
                  </a:cubicBezTo>
                  <a:cubicBezTo>
                    <a:pt x="97" y="910"/>
                    <a:pt x="70" y="993"/>
                    <a:pt x="83" y="1125"/>
                  </a:cubicBezTo>
                  <a:cubicBezTo>
                    <a:pt x="84" y="1136"/>
                    <a:pt x="90" y="1141"/>
                    <a:pt x="98" y="1141"/>
                  </a:cubicBezTo>
                  <a:cubicBezTo>
                    <a:pt x="132" y="1141"/>
                    <a:pt x="217" y="1073"/>
                    <a:pt x="317" y="997"/>
                  </a:cubicBezTo>
                  <a:cubicBezTo>
                    <a:pt x="443" y="904"/>
                    <a:pt x="595" y="799"/>
                    <a:pt x="673" y="799"/>
                  </a:cubicBezTo>
                  <a:cubicBezTo>
                    <a:pt x="675" y="799"/>
                    <a:pt x="678" y="799"/>
                    <a:pt x="681" y="799"/>
                  </a:cubicBezTo>
                  <a:cubicBezTo>
                    <a:pt x="856" y="799"/>
                    <a:pt x="1012" y="869"/>
                    <a:pt x="1145" y="947"/>
                  </a:cubicBezTo>
                  <a:cubicBezTo>
                    <a:pt x="1214" y="986"/>
                    <a:pt x="1278" y="1028"/>
                    <a:pt x="1335" y="1061"/>
                  </a:cubicBezTo>
                  <a:cubicBezTo>
                    <a:pt x="1394" y="1095"/>
                    <a:pt x="1449" y="1122"/>
                    <a:pt x="1501" y="1135"/>
                  </a:cubicBezTo>
                  <a:cubicBezTo>
                    <a:pt x="1692" y="1178"/>
                    <a:pt x="1834" y="1219"/>
                    <a:pt x="1945" y="1243"/>
                  </a:cubicBezTo>
                  <a:cubicBezTo>
                    <a:pt x="2000" y="1255"/>
                    <a:pt x="2047" y="1262"/>
                    <a:pt x="2087" y="1265"/>
                  </a:cubicBezTo>
                  <a:cubicBezTo>
                    <a:pt x="2093" y="1265"/>
                    <a:pt x="2099" y="1265"/>
                    <a:pt x="2104" y="1265"/>
                  </a:cubicBezTo>
                  <a:cubicBezTo>
                    <a:pt x="2138" y="1265"/>
                    <a:pt x="2166" y="1260"/>
                    <a:pt x="2192" y="1253"/>
                  </a:cubicBezTo>
                  <a:cubicBezTo>
                    <a:pt x="2310" y="1212"/>
                    <a:pt x="2358" y="1062"/>
                    <a:pt x="2429" y="748"/>
                  </a:cubicBezTo>
                  <a:cubicBezTo>
                    <a:pt x="2451" y="655"/>
                    <a:pt x="2446" y="567"/>
                    <a:pt x="2422" y="483"/>
                  </a:cubicBezTo>
                  <a:cubicBezTo>
                    <a:pt x="2395" y="401"/>
                    <a:pt x="2346" y="325"/>
                    <a:pt x="2279" y="257"/>
                  </a:cubicBezTo>
                  <a:cubicBezTo>
                    <a:pt x="2146" y="125"/>
                    <a:pt x="1935" y="31"/>
                    <a:pt x="1697" y="4"/>
                  </a:cubicBezTo>
                  <a:cubicBezTo>
                    <a:pt x="1676" y="1"/>
                    <a:pt x="1656" y="0"/>
                    <a:pt x="1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a:off x="2063975" y="4528500"/>
              <a:ext cx="50350" cy="37825"/>
            </a:xfrm>
            <a:custGeom>
              <a:avLst/>
              <a:gdLst/>
              <a:ahLst/>
              <a:cxnLst/>
              <a:rect l="l" t="t" r="r" b="b"/>
              <a:pathLst>
                <a:path w="2014" h="1513" extrusionOk="0">
                  <a:moveTo>
                    <a:pt x="1247" y="0"/>
                  </a:moveTo>
                  <a:cubicBezTo>
                    <a:pt x="1174" y="0"/>
                    <a:pt x="1100" y="13"/>
                    <a:pt x="1026" y="37"/>
                  </a:cubicBezTo>
                  <a:cubicBezTo>
                    <a:pt x="835" y="100"/>
                    <a:pt x="698" y="387"/>
                    <a:pt x="527" y="514"/>
                  </a:cubicBezTo>
                  <a:cubicBezTo>
                    <a:pt x="237" y="729"/>
                    <a:pt x="0" y="898"/>
                    <a:pt x="38" y="1009"/>
                  </a:cubicBezTo>
                  <a:cubicBezTo>
                    <a:pt x="105" y="1209"/>
                    <a:pt x="134" y="1242"/>
                    <a:pt x="160" y="1242"/>
                  </a:cubicBezTo>
                  <a:cubicBezTo>
                    <a:pt x="172" y="1242"/>
                    <a:pt x="182" y="1236"/>
                    <a:pt x="195" y="1235"/>
                  </a:cubicBezTo>
                  <a:lnTo>
                    <a:pt x="195" y="1235"/>
                  </a:lnTo>
                  <a:cubicBezTo>
                    <a:pt x="173" y="1288"/>
                    <a:pt x="171" y="1375"/>
                    <a:pt x="212" y="1500"/>
                  </a:cubicBezTo>
                  <a:cubicBezTo>
                    <a:pt x="215" y="1509"/>
                    <a:pt x="219" y="1513"/>
                    <a:pt x="225" y="1513"/>
                  </a:cubicBezTo>
                  <a:cubicBezTo>
                    <a:pt x="285" y="1513"/>
                    <a:pt x="485" y="1105"/>
                    <a:pt x="590" y="1070"/>
                  </a:cubicBezTo>
                  <a:cubicBezTo>
                    <a:pt x="641" y="1053"/>
                    <a:pt x="693" y="1047"/>
                    <a:pt x="745" y="1047"/>
                  </a:cubicBezTo>
                  <a:cubicBezTo>
                    <a:pt x="945" y="1047"/>
                    <a:pt x="1147" y="1145"/>
                    <a:pt x="1290" y="1145"/>
                  </a:cubicBezTo>
                  <a:cubicBezTo>
                    <a:pt x="1305" y="1145"/>
                    <a:pt x="1319" y="1144"/>
                    <a:pt x="1332" y="1141"/>
                  </a:cubicBezTo>
                  <a:cubicBezTo>
                    <a:pt x="1973" y="1031"/>
                    <a:pt x="2014" y="1034"/>
                    <a:pt x="1812" y="421"/>
                  </a:cubicBezTo>
                  <a:cubicBezTo>
                    <a:pt x="1719" y="142"/>
                    <a:pt x="1494" y="0"/>
                    <a:pt x="1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8"/>
            <p:cNvSpPr/>
            <p:nvPr/>
          </p:nvSpPr>
          <p:spPr>
            <a:xfrm>
              <a:off x="2015325" y="4556875"/>
              <a:ext cx="28225" cy="32350"/>
            </a:xfrm>
            <a:custGeom>
              <a:avLst/>
              <a:gdLst/>
              <a:ahLst/>
              <a:cxnLst/>
              <a:rect l="l" t="t" r="r" b="b"/>
              <a:pathLst>
                <a:path w="1129" h="1294" extrusionOk="0">
                  <a:moveTo>
                    <a:pt x="296" y="1"/>
                  </a:moveTo>
                  <a:cubicBezTo>
                    <a:pt x="262" y="1"/>
                    <a:pt x="231" y="9"/>
                    <a:pt x="205" y="26"/>
                  </a:cubicBezTo>
                  <a:cubicBezTo>
                    <a:pt x="128" y="75"/>
                    <a:pt x="169" y="322"/>
                    <a:pt x="128" y="427"/>
                  </a:cubicBezTo>
                  <a:cubicBezTo>
                    <a:pt x="58" y="607"/>
                    <a:pt x="1" y="747"/>
                    <a:pt x="65" y="847"/>
                  </a:cubicBezTo>
                  <a:cubicBezTo>
                    <a:pt x="182" y="1028"/>
                    <a:pt x="210" y="1055"/>
                    <a:pt x="224" y="1055"/>
                  </a:cubicBezTo>
                  <a:cubicBezTo>
                    <a:pt x="229" y="1055"/>
                    <a:pt x="232" y="1051"/>
                    <a:pt x="238" y="1050"/>
                  </a:cubicBezTo>
                  <a:cubicBezTo>
                    <a:pt x="248" y="1097"/>
                    <a:pt x="281" y="1173"/>
                    <a:pt x="353" y="1282"/>
                  </a:cubicBezTo>
                  <a:cubicBezTo>
                    <a:pt x="359" y="1290"/>
                    <a:pt x="363" y="1294"/>
                    <a:pt x="366" y="1294"/>
                  </a:cubicBezTo>
                  <a:cubicBezTo>
                    <a:pt x="398" y="1294"/>
                    <a:pt x="342" y="945"/>
                    <a:pt x="384" y="917"/>
                  </a:cubicBezTo>
                  <a:cubicBezTo>
                    <a:pt x="403" y="905"/>
                    <a:pt x="424" y="901"/>
                    <a:pt x="448" y="901"/>
                  </a:cubicBezTo>
                  <a:cubicBezTo>
                    <a:pt x="559" y="901"/>
                    <a:pt x="717" y="1002"/>
                    <a:pt x="793" y="1002"/>
                  </a:cubicBezTo>
                  <a:cubicBezTo>
                    <a:pt x="799" y="1002"/>
                    <a:pt x="804" y="1001"/>
                    <a:pt x="809" y="1000"/>
                  </a:cubicBezTo>
                  <a:cubicBezTo>
                    <a:pt x="1105" y="921"/>
                    <a:pt x="1129" y="925"/>
                    <a:pt x="778" y="385"/>
                  </a:cubicBezTo>
                  <a:cubicBezTo>
                    <a:pt x="610" y="131"/>
                    <a:pt x="429"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4">
  <p:cSld name="CUSTOM_10_1_1_1">
    <p:spTree>
      <p:nvGrpSpPr>
        <p:cNvPr id="1" name="Shape 667"/>
        <p:cNvGrpSpPr/>
        <p:nvPr/>
      </p:nvGrpSpPr>
      <p:grpSpPr>
        <a:xfrm>
          <a:off x="0" y="0"/>
          <a:ext cx="0" cy="0"/>
          <a:chOff x="0" y="0"/>
          <a:chExt cx="0" cy="0"/>
        </a:xfrm>
      </p:grpSpPr>
      <p:pic>
        <p:nvPicPr>
          <p:cNvPr id="668" name="Google Shape;668;p29"/>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669" name="Google Shape;669;p29"/>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670" name="Google Shape;670;p29"/>
          <p:cNvSpPr txBox="1">
            <a:spLocks noGrp="1"/>
          </p:cNvSpPr>
          <p:nvPr>
            <p:ph type="title"/>
          </p:nvPr>
        </p:nvSpPr>
        <p:spPr>
          <a:xfrm>
            <a:off x="720000" y="539500"/>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671" name="Google Shape;671;p29"/>
          <p:cNvSpPr/>
          <p:nvPr/>
        </p:nvSpPr>
        <p:spPr>
          <a:xfrm rot="5400000">
            <a:off x="-75" y="0"/>
            <a:ext cx="1638300" cy="16383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9"/>
          <p:cNvSpPr/>
          <p:nvPr/>
        </p:nvSpPr>
        <p:spPr>
          <a:xfrm rot="-5400000">
            <a:off x="7128575" y="3128100"/>
            <a:ext cx="2015400" cy="20154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 name="Google Shape;673;p29"/>
          <p:cNvGrpSpPr/>
          <p:nvPr/>
        </p:nvGrpSpPr>
        <p:grpSpPr>
          <a:xfrm>
            <a:off x="1453768" y="4285961"/>
            <a:ext cx="693815" cy="240372"/>
            <a:chOff x="3808475" y="2317075"/>
            <a:chExt cx="444725" cy="154075"/>
          </a:xfrm>
        </p:grpSpPr>
        <p:sp>
          <p:nvSpPr>
            <p:cNvPr id="674" name="Google Shape;674;p29"/>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9"/>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9"/>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9"/>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9"/>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9"/>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9"/>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 name="Google Shape;681;p29"/>
          <p:cNvGrpSpPr/>
          <p:nvPr/>
        </p:nvGrpSpPr>
        <p:grpSpPr>
          <a:xfrm>
            <a:off x="387225" y="4114088"/>
            <a:ext cx="1015750" cy="742450"/>
            <a:chOff x="1417700" y="2781300"/>
            <a:chExt cx="1015750" cy="742450"/>
          </a:xfrm>
        </p:grpSpPr>
        <p:sp>
          <p:nvSpPr>
            <p:cNvPr id="682" name="Google Shape;682;p29"/>
            <p:cNvSpPr/>
            <p:nvPr/>
          </p:nvSpPr>
          <p:spPr>
            <a:xfrm>
              <a:off x="1417700" y="2781300"/>
              <a:ext cx="1015750" cy="732250"/>
            </a:xfrm>
            <a:custGeom>
              <a:avLst/>
              <a:gdLst/>
              <a:ahLst/>
              <a:cxnLst/>
              <a:rect l="l" t="t" r="r" b="b"/>
              <a:pathLst>
                <a:path w="40630" h="29290" extrusionOk="0">
                  <a:moveTo>
                    <a:pt x="11062" y="0"/>
                  </a:moveTo>
                  <a:cubicBezTo>
                    <a:pt x="9947" y="0"/>
                    <a:pt x="9469" y="85"/>
                    <a:pt x="9263" y="269"/>
                  </a:cubicBezTo>
                  <a:cubicBezTo>
                    <a:pt x="9255" y="253"/>
                    <a:pt x="9246" y="237"/>
                    <a:pt x="9234" y="221"/>
                  </a:cubicBezTo>
                  <a:cubicBezTo>
                    <a:pt x="9231" y="217"/>
                    <a:pt x="9227" y="215"/>
                    <a:pt x="9222" y="215"/>
                  </a:cubicBezTo>
                  <a:cubicBezTo>
                    <a:pt x="9063" y="215"/>
                    <a:pt x="7774" y="1835"/>
                    <a:pt x="7235" y="2246"/>
                  </a:cubicBezTo>
                  <a:cubicBezTo>
                    <a:pt x="5953" y="3221"/>
                    <a:pt x="4706" y="3694"/>
                    <a:pt x="3879" y="4278"/>
                  </a:cubicBezTo>
                  <a:cubicBezTo>
                    <a:pt x="894" y="6385"/>
                    <a:pt x="694" y="6508"/>
                    <a:pt x="1222" y="7207"/>
                  </a:cubicBezTo>
                  <a:cubicBezTo>
                    <a:pt x="945" y="7337"/>
                    <a:pt x="903" y="7514"/>
                    <a:pt x="910" y="7754"/>
                  </a:cubicBezTo>
                  <a:cubicBezTo>
                    <a:pt x="911" y="7798"/>
                    <a:pt x="946" y="7841"/>
                    <a:pt x="1013" y="7880"/>
                  </a:cubicBezTo>
                  <a:cubicBezTo>
                    <a:pt x="985" y="7938"/>
                    <a:pt x="956" y="8001"/>
                    <a:pt x="927" y="8073"/>
                  </a:cubicBezTo>
                  <a:cubicBezTo>
                    <a:pt x="860" y="8243"/>
                    <a:pt x="792" y="8453"/>
                    <a:pt x="726" y="8696"/>
                  </a:cubicBezTo>
                  <a:cubicBezTo>
                    <a:pt x="660" y="8941"/>
                    <a:pt x="598" y="9220"/>
                    <a:pt x="537" y="9528"/>
                  </a:cubicBezTo>
                  <a:cubicBezTo>
                    <a:pt x="292" y="10763"/>
                    <a:pt x="96" y="12481"/>
                    <a:pt x="19" y="14372"/>
                  </a:cubicBezTo>
                  <a:cubicBezTo>
                    <a:pt x="8" y="14648"/>
                    <a:pt x="2" y="14929"/>
                    <a:pt x="1" y="15212"/>
                  </a:cubicBezTo>
                  <a:cubicBezTo>
                    <a:pt x="2" y="15495"/>
                    <a:pt x="6" y="15781"/>
                    <a:pt x="13" y="16070"/>
                  </a:cubicBezTo>
                  <a:cubicBezTo>
                    <a:pt x="17" y="16214"/>
                    <a:pt x="21" y="16359"/>
                    <a:pt x="27" y="16504"/>
                  </a:cubicBezTo>
                  <a:cubicBezTo>
                    <a:pt x="33" y="16649"/>
                    <a:pt x="40" y="16794"/>
                    <a:pt x="48" y="16939"/>
                  </a:cubicBezTo>
                  <a:cubicBezTo>
                    <a:pt x="62" y="17230"/>
                    <a:pt x="78" y="17521"/>
                    <a:pt x="98" y="17813"/>
                  </a:cubicBezTo>
                  <a:cubicBezTo>
                    <a:pt x="118" y="18105"/>
                    <a:pt x="139" y="18396"/>
                    <a:pt x="159" y="18687"/>
                  </a:cubicBezTo>
                  <a:cubicBezTo>
                    <a:pt x="170" y="18832"/>
                    <a:pt x="180" y="18977"/>
                    <a:pt x="190" y="19122"/>
                  </a:cubicBezTo>
                  <a:cubicBezTo>
                    <a:pt x="201" y="19267"/>
                    <a:pt x="212" y="19411"/>
                    <a:pt x="223" y="19555"/>
                  </a:cubicBezTo>
                  <a:cubicBezTo>
                    <a:pt x="247" y="19842"/>
                    <a:pt x="265" y="20126"/>
                    <a:pt x="284" y="20410"/>
                  </a:cubicBezTo>
                  <a:cubicBezTo>
                    <a:pt x="306" y="20692"/>
                    <a:pt x="323" y="20972"/>
                    <a:pt x="338" y="21248"/>
                  </a:cubicBezTo>
                  <a:cubicBezTo>
                    <a:pt x="543" y="25015"/>
                    <a:pt x="903" y="28036"/>
                    <a:pt x="1058" y="28036"/>
                  </a:cubicBezTo>
                  <a:cubicBezTo>
                    <a:pt x="1058" y="28036"/>
                    <a:pt x="1059" y="28036"/>
                    <a:pt x="1059" y="28036"/>
                  </a:cubicBezTo>
                  <a:cubicBezTo>
                    <a:pt x="1477" y="28006"/>
                    <a:pt x="1386" y="27612"/>
                    <a:pt x="1369" y="27159"/>
                  </a:cubicBezTo>
                  <a:lnTo>
                    <a:pt x="1369" y="27159"/>
                  </a:lnTo>
                  <a:cubicBezTo>
                    <a:pt x="1456" y="27560"/>
                    <a:pt x="1584" y="27861"/>
                    <a:pt x="1761" y="27861"/>
                  </a:cubicBezTo>
                  <a:cubicBezTo>
                    <a:pt x="1765" y="27861"/>
                    <a:pt x="1769" y="27861"/>
                    <a:pt x="1772" y="27861"/>
                  </a:cubicBezTo>
                  <a:cubicBezTo>
                    <a:pt x="1807" y="27859"/>
                    <a:pt x="1784" y="27607"/>
                    <a:pt x="1727" y="27210"/>
                  </a:cubicBezTo>
                  <a:cubicBezTo>
                    <a:pt x="1668" y="26812"/>
                    <a:pt x="1586" y="26270"/>
                    <a:pt x="1496" y="25683"/>
                  </a:cubicBezTo>
                  <a:cubicBezTo>
                    <a:pt x="1450" y="25390"/>
                    <a:pt x="1409" y="25087"/>
                    <a:pt x="1366" y="24785"/>
                  </a:cubicBezTo>
                  <a:cubicBezTo>
                    <a:pt x="1324" y="24484"/>
                    <a:pt x="1281" y="24185"/>
                    <a:pt x="1249" y="23901"/>
                  </a:cubicBezTo>
                  <a:cubicBezTo>
                    <a:pt x="1183" y="23335"/>
                    <a:pt x="1130" y="22831"/>
                    <a:pt x="1125" y="22497"/>
                  </a:cubicBezTo>
                  <a:cubicBezTo>
                    <a:pt x="1120" y="22304"/>
                    <a:pt x="1118" y="22114"/>
                    <a:pt x="1117" y="21926"/>
                  </a:cubicBezTo>
                  <a:cubicBezTo>
                    <a:pt x="1117" y="21832"/>
                    <a:pt x="1115" y="21740"/>
                    <a:pt x="1115" y="21646"/>
                  </a:cubicBezTo>
                  <a:cubicBezTo>
                    <a:pt x="1117" y="21554"/>
                    <a:pt x="1118" y="21462"/>
                    <a:pt x="1119" y="21370"/>
                  </a:cubicBezTo>
                  <a:cubicBezTo>
                    <a:pt x="1126" y="21004"/>
                    <a:pt x="1135" y="20648"/>
                    <a:pt x="1150" y="20301"/>
                  </a:cubicBezTo>
                  <a:cubicBezTo>
                    <a:pt x="1167" y="19954"/>
                    <a:pt x="1188" y="19618"/>
                    <a:pt x="1210" y="19291"/>
                  </a:cubicBezTo>
                  <a:cubicBezTo>
                    <a:pt x="1221" y="19126"/>
                    <a:pt x="1233" y="18965"/>
                    <a:pt x="1248" y="18805"/>
                  </a:cubicBezTo>
                  <a:cubicBezTo>
                    <a:pt x="1262" y="18646"/>
                    <a:pt x="1275" y="18490"/>
                    <a:pt x="1289" y="18334"/>
                  </a:cubicBezTo>
                  <a:cubicBezTo>
                    <a:pt x="1302" y="18180"/>
                    <a:pt x="1317" y="18026"/>
                    <a:pt x="1330" y="17878"/>
                  </a:cubicBezTo>
                  <a:cubicBezTo>
                    <a:pt x="1344" y="17728"/>
                    <a:pt x="1360" y="17579"/>
                    <a:pt x="1375" y="17434"/>
                  </a:cubicBezTo>
                  <a:cubicBezTo>
                    <a:pt x="1404" y="17143"/>
                    <a:pt x="1432" y="16861"/>
                    <a:pt x="1458" y="16587"/>
                  </a:cubicBezTo>
                  <a:cubicBezTo>
                    <a:pt x="1484" y="16313"/>
                    <a:pt x="1511" y="16047"/>
                    <a:pt x="1532" y="15791"/>
                  </a:cubicBezTo>
                  <a:cubicBezTo>
                    <a:pt x="1553" y="15533"/>
                    <a:pt x="1568" y="15285"/>
                    <a:pt x="1584" y="15043"/>
                  </a:cubicBezTo>
                  <a:cubicBezTo>
                    <a:pt x="1609" y="14605"/>
                    <a:pt x="1630" y="14194"/>
                    <a:pt x="1657" y="13807"/>
                  </a:cubicBezTo>
                  <a:cubicBezTo>
                    <a:pt x="1683" y="13420"/>
                    <a:pt x="1708" y="13056"/>
                    <a:pt x="1730" y="12716"/>
                  </a:cubicBezTo>
                  <a:cubicBezTo>
                    <a:pt x="1783" y="12036"/>
                    <a:pt x="1823" y="11446"/>
                    <a:pt x="1865" y="10936"/>
                  </a:cubicBezTo>
                  <a:cubicBezTo>
                    <a:pt x="1885" y="10682"/>
                    <a:pt x="1901" y="10445"/>
                    <a:pt x="1915" y="10227"/>
                  </a:cubicBezTo>
                  <a:cubicBezTo>
                    <a:pt x="1931" y="10010"/>
                    <a:pt x="1945" y="9811"/>
                    <a:pt x="1956" y="9628"/>
                  </a:cubicBezTo>
                  <a:cubicBezTo>
                    <a:pt x="1979" y="9262"/>
                    <a:pt x="1985" y="8962"/>
                    <a:pt x="1985" y="8716"/>
                  </a:cubicBezTo>
                  <a:cubicBezTo>
                    <a:pt x="1985" y="8465"/>
                    <a:pt x="1972" y="8271"/>
                    <a:pt x="1944" y="8119"/>
                  </a:cubicBezTo>
                  <a:lnTo>
                    <a:pt x="1944" y="8119"/>
                  </a:lnTo>
                  <a:cubicBezTo>
                    <a:pt x="2173" y="8153"/>
                    <a:pt x="2436" y="8184"/>
                    <a:pt x="2732" y="8211"/>
                  </a:cubicBezTo>
                  <a:cubicBezTo>
                    <a:pt x="3112" y="8245"/>
                    <a:pt x="3545" y="8280"/>
                    <a:pt x="4021" y="8307"/>
                  </a:cubicBezTo>
                  <a:cubicBezTo>
                    <a:pt x="5930" y="8417"/>
                    <a:pt x="8552" y="8464"/>
                    <a:pt x="11426" y="8473"/>
                  </a:cubicBezTo>
                  <a:cubicBezTo>
                    <a:pt x="11470" y="8473"/>
                    <a:pt x="11513" y="8473"/>
                    <a:pt x="11557" y="8473"/>
                  </a:cubicBezTo>
                  <a:cubicBezTo>
                    <a:pt x="11935" y="8473"/>
                    <a:pt x="12319" y="8469"/>
                    <a:pt x="12705" y="8463"/>
                  </a:cubicBezTo>
                  <a:cubicBezTo>
                    <a:pt x="13136" y="8458"/>
                    <a:pt x="13571" y="8449"/>
                    <a:pt x="14009" y="8437"/>
                  </a:cubicBezTo>
                  <a:cubicBezTo>
                    <a:pt x="14446" y="8425"/>
                    <a:pt x="14887" y="8412"/>
                    <a:pt x="15330" y="8399"/>
                  </a:cubicBezTo>
                  <a:cubicBezTo>
                    <a:pt x="15772" y="8384"/>
                    <a:pt x="16217" y="8368"/>
                    <a:pt x="16661" y="8353"/>
                  </a:cubicBezTo>
                  <a:cubicBezTo>
                    <a:pt x="17105" y="8339"/>
                    <a:pt x="17549" y="8325"/>
                    <a:pt x="17991" y="8310"/>
                  </a:cubicBezTo>
                  <a:cubicBezTo>
                    <a:pt x="18214" y="8303"/>
                    <a:pt x="18434" y="8297"/>
                    <a:pt x="18655" y="8290"/>
                  </a:cubicBezTo>
                  <a:cubicBezTo>
                    <a:pt x="18875" y="8285"/>
                    <a:pt x="19095" y="8280"/>
                    <a:pt x="19315" y="8274"/>
                  </a:cubicBezTo>
                  <a:cubicBezTo>
                    <a:pt x="19753" y="8265"/>
                    <a:pt x="20188" y="8255"/>
                    <a:pt x="20620" y="8249"/>
                  </a:cubicBezTo>
                  <a:cubicBezTo>
                    <a:pt x="20949" y="8246"/>
                    <a:pt x="21275" y="8245"/>
                    <a:pt x="21600" y="8245"/>
                  </a:cubicBezTo>
                  <a:cubicBezTo>
                    <a:pt x="21700" y="8245"/>
                    <a:pt x="21800" y="8245"/>
                    <a:pt x="21899" y="8245"/>
                  </a:cubicBezTo>
                  <a:cubicBezTo>
                    <a:pt x="24783" y="8260"/>
                    <a:pt x="27389" y="8314"/>
                    <a:pt x="29275" y="8345"/>
                  </a:cubicBezTo>
                  <a:cubicBezTo>
                    <a:pt x="29747" y="8353"/>
                    <a:pt x="30173" y="8357"/>
                    <a:pt x="30548" y="8361"/>
                  </a:cubicBezTo>
                  <a:cubicBezTo>
                    <a:pt x="30775" y="8364"/>
                    <a:pt x="30983" y="8365"/>
                    <a:pt x="31170" y="8365"/>
                  </a:cubicBezTo>
                  <a:cubicBezTo>
                    <a:pt x="31292" y="8365"/>
                    <a:pt x="31406" y="8365"/>
                    <a:pt x="31509" y="8363"/>
                  </a:cubicBezTo>
                  <a:cubicBezTo>
                    <a:pt x="32038" y="8358"/>
                    <a:pt x="32331" y="8339"/>
                    <a:pt x="32334" y="8298"/>
                  </a:cubicBezTo>
                  <a:cubicBezTo>
                    <a:pt x="32360" y="7880"/>
                    <a:pt x="31739" y="7909"/>
                    <a:pt x="31045" y="7855"/>
                  </a:cubicBezTo>
                  <a:cubicBezTo>
                    <a:pt x="31685" y="7831"/>
                    <a:pt x="32174" y="7748"/>
                    <a:pt x="32186" y="7565"/>
                  </a:cubicBezTo>
                  <a:cubicBezTo>
                    <a:pt x="32189" y="7521"/>
                    <a:pt x="31566" y="7505"/>
                    <a:pt x="30647" y="7505"/>
                  </a:cubicBezTo>
                  <a:cubicBezTo>
                    <a:pt x="30111" y="7505"/>
                    <a:pt x="29473" y="7511"/>
                    <a:pt x="28801" y="7519"/>
                  </a:cubicBezTo>
                  <a:cubicBezTo>
                    <a:pt x="27889" y="7531"/>
                    <a:pt x="26914" y="7546"/>
                    <a:pt x="26036" y="7558"/>
                  </a:cubicBezTo>
                  <a:cubicBezTo>
                    <a:pt x="25660" y="7563"/>
                    <a:pt x="25303" y="7566"/>
                    <a:pt x="24976" y="7566"/>
                  </a:cubicBezTo>
                  <a:cubicBezTo>
                    <a:pt x="24541" y="7566"/>
                    <a:pt x="24161" y="7561"/>
                    <a:pt x="23866" y="7551"/>
                  </a:cubicBezTo>
                  <a:cubicBezTo>
                    <a:pt x="23570" y="7540"/>
                    <a:pt x="23276" y="7529"/>
                    <a:pt x="22989" y="7515"/>
                  </a:cubicBezTo>
                  <a:cubicBezTo>
                    <a:pt x="22700" y="7502"/>
                    <a:pt x="22415" y="7487"/>
                    <a:pt x="22132" y="7474"/>
                  </a:cubicBezTo>
                  <a:cubicBezTo>
                    <a:pt x="21571" y="7445"/>
                    <a:pt x="21023" y="7413"/>
                    <a:pt x="20489" y="7379"/>
                  </a:cubicBezTo>
                  <a:cubicBezTo>
                    <a:pt x="19956" y="7347"/>
                    <a:pt x="19438" y="7314"/>
                    <a:pt x="18933" y="7277"/>
                  </a:cubicBezTo>
                  <a:cubicBezTo>
                    <a:pt x="18428" y="7243"/>
                    <a:pt x="17937" y="7207"/>
                    <a:pt x="17462" y="7174"/>
                  </a:cubicBezTo>
                  <a:cubicBezTo>
                    <a:pt x="16508" y="7103"/>
                    <a:pt x="15609" y="7044"/>
                    <a:pt x="14761" y="6988"/>
                  </a:cubicBezTo>
                  <a:cubicBezTo>
                    <a:pt x="14337" y="6964"/>
                    <a:pt x="13925" y="6943"/>
                    <a:pt x="13529" y="6926"/>
                  </a:cubicBezTo>
                  <a:cubicBezTo>
                    <a:pt x="13129" y="6908"/>
                    <a:pt x="12744" y="6894"/>
                    <a:pt x="12371" y="6889"/>
                  </a:cubicBezTo>
                  <a:cubicBezTo>
                    <a:pt x="11694" y="6880"/>
                    <a:pt x="11056" y="6868"/>
                    <a:pt x="10456" y="6862"/>
                  </a:cubicBezTo>
                  <a:cubicBezTo>
                    <a:pt x="9856" y="6856"/>
                    <a:pt x="9293" y="6851"/>
                    <a:pt x="8766" y="6845"/>
                  </a:cubicBezTo>
                  <a:cubicBezTo>
                    <a:pt x="8218" y="6844"/>
                    <a:pt x="7708" y="6842"/>
                    <a:pt x="7234" y="6842"/>
                  </a:cubicBezTo>
                  <a:cubicBezTo>
                    <a:pt x="6795" y="6842"/>
                    <a:pt x="6386" y="6843"/>
                    <a:pt x="6005" y="6849"/>
                  </a:cubicBezTo>
                  <a:cubicBezTo>
                    <a:pt x="5608" y="6854"/>
                    <a:pt x="5243" y="6858"/>
                    <a:pt x="4906" y="6863"/>
                  </a:cubicBezTo>
                  <a:cubicBezTo>
                    <a:pt x="4570" y="6869"/>
                    <a:pt x="4260" y="6879"/>
                    <a:pt x="3977" y="6886"/>
                  </a:cubicBezTo>
                  <a:cubicBezTo>
                    <a:pt x="3482" y="6905"/>
                    <a:pt x="3068" y="6922"/>
                    <a:pt x="2719" y="6949"/>
                  </a:cubicBezTo>
                  <a:cubicBezTo>
                    <a:pt x="3272" y="6664"/>
                    <a:pt x="3926" y="6241"/>
                    <a:pt x="4593" y="5734"/>
                  </a:cubicBezTo>
                  <a:cubicBezTo>
                    <a:pt x="5505" y="5041"/>
                    <a:pt x="6322" y="4018"/>
                    <a:pt x="7178" y="3252"/>
                  </a:cubicBezTo>
                  <a:cubicBezTo>
                    <a:pt x="8306" y="2243"/>
                    <a:pt x="9267" y="1385"/>
                    <a:pt x="9606" y="985"/>
                  </a:cubicBezTo>
                  <a:cubicBezTo>
                    <a:pt x="10942" y="1404"/>
                    <a:pt x="14863" y="1789"/>
                    <a:pt x="19440" y="1997"/>
                  </a:cubicBezTo>
                  <a:cubicBezTo>
                    <a:pt x="20637" y="2052"/>
                    <a:pt x="21883" y="2067"/>
                    <a:pt x="23143" y="2067"/>
                  </a:cubicBezTo>
                  <a:cubicBezTo>
                    <a:pt x="24741" y="2067"/>
                    <a:pt x="26362" y="2043"/>
                    <a:pt x="27934" y="2043"/>
                  </a:cubicBezTo>
                  <a:cubicBezTo>
                    <a:pt x="28562" y="2043"/>
                    <a:pt x="29183" y="2047"/>
                    <a:pt x="29791" y="2058"/>
                  </a:cubicBezTo>
                  <a:cubicBezTo>
                    <a:pt x="33200" y="2119"/>
                    <a:pt x="36216" y="2174"/>
                    <a:pt x="38088" y="2174"/>
                  </a:cubicBezTo>
                  <a:cubicBezTo>
                    <a:pt x="38643" y="2174"/>
                    <a:pt x="39097" y="2170"/>
                    <a:pt x="39432" y="2159"/>
                  </a:cubicBezTo>
                  <a:lnTo>
                    <a:pt x="39432" y="2159"/>
                  </a:lnTo>
                  <a:cubicBezTo>
                    <a:pt x="39169" y="2449"/>
                    <a:pt x="38440" y="3712"/>
                    <a:pt x="38072" y="4070"/>
                  </a:cubicBezTo>
                  <a:cubicBezTo>
                    <a:pt x="37084" y="5028"/>
                    <a:pt x="36036" y="5517"/>
                    <a:pt x="35388" y="6095"/>
                  </a:cubicBezTo>
                  <a:cubicBezTo>
                    <a:pt x="33825" y="7490"/>
                    <a:pt x="33239" y="8003"/>
                    <a:pt x="33206" y="8383"/>
                  </a:cubicBezTo>
                  <a:cubicBezTo>
                    <a:pt x="33086" y="8415"/>
                    <a:pt x="32986" y="8615"/>
                    <a:pt x="32908" y="8951"/>
                  </a:cubicBezTo>
                  <a:cubicBezTo>
                    <a:pt x="32865" y="9130"/>
                    <a:pt x="32829" y="9351"/>
                    <a:pt x="32797" y="9604"/>
                  </a:cubicBezTo>
                  <a:cubicBezTo>
                    <a:pt x="32766" y="9859"/>
                    <a:pt x="32737" y="10147"/>
                    <a:pt x="32716" y="10466"/>
                  </a:cubicBezTo>
                  <a:cubicBezTo>
                    <a:pt x="32629" y="11736"/>
                    <a:pt x="32610" y="13479"/>
                    <a:pt x="32641" y="15387"/>
                  </a:cubicBezTo>
                  <a:cubicBezTo>
                    <a:pt x="32645" y="15666"/>
                    <a:pt x="32653" y="15950"/>
                    <a:pt x="32666" y="16234"/>
                  </a:cubicBezTo>
                  <a:cubicBezTo>
                    <a:pt x="32677" y="16520"/>
                    <a:pt x="32691" y="16809"/>
                    <a:pt x="32709" y="17099"/>
                  </a:cubicBezTo>
                  <a:cubicBezTo>
                    <a:pt x="32728" y="17389"/>
                    <a:pt x="32747" y="17681"/>
                    <a:pt x="32765" y="17976"/>
                  </a:cubicBezTo>
                  <a:cubicBezTo>
                    <a:pt x="32787" y="18270"/>
                    <a:pt x="32808" y="18563"/>
                    <a:pt x="32830" y="18859"/>
                  </a:cubicBezTo>
                  <a:cubicBezTo>
                    <a:pt x="32850" y="19154"/>
                    <a:pt x="32872" y="19448"/>
                    <a:pt x="32892" y="19743"/>
                  </a:cubicBezTo>
                  <a:cubicBezTo>
                    <a:pt x="32901" y="19890"/>
                    <a:pt x="32911" y="20037"/>
                    <a:pt x="32921" y="20183"/>
                  </a:cubicBezTo>
                  <a:cubicBezTo>
                    <a:pt x="32930" y="20329"/>
                    <a:pt x="32938" y="20475"/>
                    <a:pt x="32947" y="20623"/>
                  </a:cubicBezTo>
                  <a:cubicBezTo>
                    <a:pt x="32963" y="20914"/>
                    <a:pt x="32979" y="21204"/>
                    <a:pt x="32991" y="21489"/>
                  </a:cubicBezTo>
                  <a:cubicBezTo>
                    <a:pt x="33002" y="21777"/>
                    <a:pt x="33010" y="22060"/>
                    <a:pt x="33013" y="22341"/>
                  </a:cubicBezTo>
                  <a:cubicBezTo>
                    <a:pt x="33075" y="26176"/>
                    <a:pt x="32963" y="29278"/>
                    <a:pt x="33129" y="29288"/>
                  </a:cubicBezTo>
                  <a:cubicBezTo>
                    <a:pt x="33143" y="29289"/>
                    <a:pt x="33156" y="29290"/>
                    <a:pt x="33168" y="29290"/>
                  </a:cubicBezTo>
                  <a:cubicBezTo>
                    <a:pt x="33545" y="29290"/>
                    <a:pt x="33509" y="28887"/>
                    <a:pt x="33549" y="28440"/>
                  </a:cubicBezTo>
                  <a:cubicBezTo>
                    <a:pt x="33585" y="28867"/>
                    <a:pt x="33676" y="29197"/>
                    <a:pt x="33859" y="29209"/>
                  </a:cubicBezTo>
                  <a:cubicBezTo>
                    <a:pt x="33859" y="29209"/>
                    <a:pt x="33859" y="29209"/>
                    <a:pt x="33859" y="29209"/>
                  </a:cubicBezTo>
                  <a:cubicBezTo>
                    <a:pt x="33900" y="29209"/>
                    <a:pt x="33907" y="28843"/>
                    <a:pt x="33894" y="28293"/>
                  </a:cubicBezTo>
                  <a:lnTo>
                    <a:pt x="33894" y="28293"/>
                  </a:lnTo>
                  <a:cubicBezTo>
                    <a:pt x="33941" y="28376"/>
                    <a:pt x="34009" y="28471"/>
                    <a:pt x="34091" y="28579"/>
                  </a:cubicBezTo>
                  <a:cubicBezTo>
                    <a:pt x="34184" y="28704"/>
                    <a:pt x="34337" y="28761"/>
                    <a:pt x="34530" y="28761"/>
                  </a:cubicBezTo>
                  <a:cubicBezTo>
                    <a:pt x="34995" y="28761"/>
                    <a:pt x="35697" y="28431"/>
                    <a:pt x="36391" y="27909"/>
                  </a:cubicBezTo>
                  <a:cubicBezTo>
                    <a:pt x="36965" y="27477"/>
                    <a:pt x="37410" y="26744"/>
                    <a:pt x="37928" y="26239"/>
                  </a:cubicBezTo>
                  <a:cubicBezTo>
                    <a:pt x="38816" y="25374"/>
                    <a:pt x="39536" y="24680"/>
                    <a:pt x="39439" y="24551"/>
                  </a:cubicBezTo>
                  <a:cubicBezTo>
                    <a:pt x="39315" y="24386"/>
                    <a:pt x="39236" y="24334"/>
                    <a:pt x="39173" y="24334"/>
                  </a:cubicBezTo>
                  <a:cubicBezTo>
                    <a:pt x="39108" y="24334"/>
                    <a:pt x="39060" y="24387"/>
                    <a:pt x="38996" y="24428"/>
                  </a:cubicBezTo>
                  <a:cubicBezTo>
                    <a:pt x="39067" y="24296"/>
                    <a:pt x="39082" y="24144"/>
                    <a:pt x="38972" y="23999"/>
                  </a:cubicBezTo>
                  <a:cubicBezTo>
                    <a:pt x="38968" y="23994"/>
                    <a:pt x="38963" y="23992"/>
                    <a:pt x="38957" y="23992"/>
                  </a:cubicBezTo>
                  <a:cubicBezTo>
                    <a:pt x="38822" y="23992"/>
                    <a:pt x="38136" y="25131"/>
                    <a:pt x="37801" y="25383"/>
                  </a:cubicBezTo>
                  <a:cubicBezTo>
                    <a:pt x="36993" y="25991"/>
                    <a:pt x="36125" y="26169"/>
                    <a:pt x="35596" y="26522"/>
                  </a:cubicBezTo>
                  <a:cubicBezTo>
                    <a:pt x="34565" y="27210"/>
                    <a:pt x="34053" y="27547"/>
                    <a:pt x="33882" y="27822"/>
                  </a:cubicBezTo>
                  <a:cubicBezTo>
                    <a:pt x="33873" y="27551"/>
                    <a:pt x="33861" y="27254"/>
                    <a:pt x="33848" y="26948"/>
                  </a:cubicBezTo>
                  <a:cubicBezTo>
                    <a:pt x="33821" y="26340"/>
                    <a:pt x="33791" y="25688"/>
                    <a:pt x="33764" y="25102"/>
                  </a:cubicBezTo>
                  <a:cubicBezTo>
                    <a:pt x="33738" y="24517"/>
                    <a:pt x="33727" y="23998"/>
                    <a:pt x="33736" y="23654"/>
                  </a:cubicBezTo>
                  <a:cubicBezTo>
                    <a:pt x="33764" y="22863"/>
                    <a:pt x="33805" y="22114"/>
                    <a:pt x="33857" y="21404"/>
                  </a:cubicBezTo>
                  <a:cubicBezTo>
                    <a:pt x="33881" y="21048"/>
                    <a:pt x="33908" y="20703"/>
                    <a:pt x="33936" y="20366"/>
                  </a:cubicBezTo>
                  <a:cubicBezTo>
                    <a:pt x="33964" y="20029"/>
                    <a:pt x="33993" y="19702"/>
                    <a:pt x="34020" y="19384"/>
                  </a:cubicBezTo>
                  <a:cubicBezTo>
                    <a:pt x="34077" y="18748"/>
                    <a:pt x="34124" y="18148"/>
                    <a:pt x="34167" y="17582"/>
                  </a:cubicBezTo>
                  <a:cubicBezTo>
                    <a:pt x="34186" y="17299"/>
                    <a:pt x="34203" y="17025"/>
                    <a:pt x="34214" y="16759"/>
                  </a:cubicBezTo>
                  <a:cubicBezTo>
                    <a:pt x="34226" y="16493"/>
                    <a:pt x="34236" y="16235"/>
                    <a:pt x="34236" y="15985"/>
                  </a:cubicBezTo>
                  <a:cubicBezTo>
                    <a:pt x="34237" y="15533"/>
                    <a:pt x="34240" y="15109"/>
                    <a:pt x="34238" y="14707"/>
                  </a:cubicBezTo>
                  <a:cubicBezTo>
                    <a:pt x="34236" y="14307"/>
                    <a:pt x="34235" y="13931"/>
                    <a:pt x="34233" y="13579"/>
                  </a:cubicBezTo>
                  <a:cubicBezTo>
                    <a:pt x="34222" y="12875"/>
                    <a:pt x="34214" y="12265"/>
                    <a:pt x="34195" y="11736"/>
                  </a:cubicBezTo>
                  <a:cubicBezTo>
                    <a:pt x="34187" y="11472"/>
                    <a:pt x="34178" y="11229"/>
                    <a:pt x="34168" y="11004"/>
                  </a:cubicBezTo>
                  <a:cubicBezTo>
                    <a:pt x="34157" y="10779"/>
                    <a:pt x="34146" y="10573"/>
                    <a:pt x="34134" y="10385"/>
                  </a:cubicBezTo>
                  <a:cubicBezTo>
                    <a:pt x="34108" y="10007"/>
                    <a:pt x="34081" y="9699"/>
                    <a:pt x="34044" y="9447"/>
                  </a:cubicBezTo>
                  <a:cubicBezTo>
                    <a:pt x="34020" y="9280"/>
                    <a:pt x="33994" y="9139"/>
                    <a:pt x="33964" y="9018"/>
                  </a:cubicBezTo>
                  <a:cubicBezTo>
                    <a:pt x="34519" y="8903"/>
                    <a:pt x="35412" y="8280"/>
                    <a:pt x="36298" y="7418"/>
                  </a:cubicBezTo>
                  <a:cubicBezTo>
                    <a:pt x="37001" y="6736"/>
                    <a:pt x="37557" y="5752"/>
                    <a:pt x="38197" y="5005"/>
                  </a:cubicBezTo>
                  <a:cubicBezTo>
                    <a:pt x="38594" y="4539"/>
                    <a:pt x="38965" y="4108"/>
                    <a:pt x="39270" y="3741"/>
                  </a:cubicBezTo>
                  <a:lnTo>
                    <a:pt x="39270" y="3741"/>
                  </a:lnTo>
                  <a:cubicBezTo>
                    <a:pt x="39007" y="5025"/>
                    <a:pt x="38835" y="7341"/>
                    <a:pt x="38796" y="9962"/>
                  </a:cubicBezTo>
                  <a:cubicBezTo>
                    <a:pt x="38761" y="12300"/>
                    <a:pt x="39040" y="14899"/>
                    <a:pt x="39096" y="17241"/>
                  </a:cubicBezTo>
                  <a:cubicBezTo>
                    <a:pt x="39190" y="21247"/>
                    <a:pt x="39264" y="24480"/>
                    <a:pt x="39427" y="24482"/>
                  </a:cubicBezTo>
                  <a:cubicBezTo>
                    <a:pt x="39430" y="24482"/>
                    <a:pt x="39434" y="24482"/>
                    <a:pt x="39437" y="24482"/>
                  </a:cubicBezTo>
                  <a:cubicBezTo>
                    <a:pt x="39843" y="24482"/>
                    <a:pt x="39787" y="24056"/>
                    <a:pt x="39806" y="23578"/>
                  </a:cubicBezTo>
                  <a:lnTo>
                    <a:pt x="39806" y="23578"/>
                  </a:lnTo>
                  <a:cubicBezTo>
                    <a:pt x="39861" y="24019"/>
                    <a:pt x="39968" y="24357"/>
                    <a:pt x="40151" y="24359"/>
                  </a:cubicBezTo>
                  <a:cubicBezTo>
                    <a:pt x="40151" y="24359"/>
                    <a:pt x="40151" y="24359"/>
                    <a:pt x="40151" y="24359"/>
                  </a:cubicBezTo>
                  <a:cubicBezTo>
                    <a:pt x="40293" y="24359"/>
                    <a:pt x="39815" y="20027"/>
                    <a:pt x="39837" y="18598"/>
                  </a:cubicBezTo>
                  <a:cubicBezTo>
                    <a:pt x="39881" y="15310"/>
                    <a:pt x="40300" y="12707"/>
                    <a:pt x="40367" y="10638"/>
                  </a:cubicBezTo>
                  <a:cubicBezTo>
                    <a:pt x="40581" y="4048"/>
                    <a:pt x="40630" y="2908"/>
                    <a:pt x="40033" y="2719"/>
                  </a:cubicBezTo>
                  <a:cubicBezTo>
                    <a:pt x="40069" y="2651"/>
                    <a:pt x="40079" y="2603"/>
                    <a:pt x="40059" y="2583"/>
                  </a:cubicBezTo>
                  <a:cubicBezTo>
                    <a:pt x="39940" y="2460"/>
                    <a:pt x="39856" y="2416"/>
                    <a:pt x="39787" y="2416"/>
                  </a:cubicBezTo>
                  <a:cubicBezTo>
                    <a:pt x="39688" y="2416"/>
                    <a:pt x="39622" y="2508"/>
                    <a:pt x="39532" y="2586"/>
                  </a:cubicBezTo>
                  <a:cubicBezTo>
                    <a:pt x="39609" y="2434"/>
                    <a:pt x="39636" y="2279"/>
                    <a:pt x="39555" y="2153"/>
                  </a:cubicBezTo>
                  <a:cubicBezTo>
                    <a:pt x="39897" y="2138"/>
                    <a:pt x="40082" y="2118"/>
                    <a:pt x="40084" y="2084"/>
                  </a:cubicBezTo>
                  <a:cubicBezTo>
                    <a:pt x="40102" y="1668"/>
                    <a:pt x="39491" y="1705"/>
                    <a:pt x="38807" y="1660"/>
                  </a:cubicBezTo>
                  <a:cubicBezTo>
                    <a:pt x="39436" y="1627"/>
                    <a:pt x="39919" y="1537"/>
                    <a:pt x="39926" y="1354"/>
                  </a:cubicBezTo>
                  <a:cubicBezTo>
                    <a:pt x="39928" y="1323"/>
                    <a:pt x="39628" y="1311"/>
                    <a:pt x="39139" y="1311"/>
                  </a:cubicBezTo>
                  <a:cubicBezTo>
                    <a:pt x="37753" y="1311"/>
                    <a:pt x="34844" y="1404"/>
                    <a:pt x="32930" y="1404"/>
                  </a:cubicBezTo>
                  <a:cubicBezTo>
                    <a:pt x="32457" y="1404"/>
                    <a:pt x="32045" y="1398"/>
                    <a:pt x="31732" y="1384"/>
                  </a:cubicBezTo>
                  <a:cubicBezTo>
                    <a:pt x="27057" y="1171"/>
                    <a:pt x="23367" y="626"/>
                    <a:pt x="20428" y="455"/>
                  </a:cubicBezTo>
                  <a:cubicBezTo>
                    <a:pt x="15410" y="165"/>
                    <a:pt x="12617" y="0"/>
                    <a:pt x="1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9"/>
            <p:cNvSpPr/>
            <p:nvPr/>
          </p:nvSpPr>
          <p:spPr>
            <a:xfrm>
              <a:off x="1449650" y="3479425"/>
              <a:ext cx="774550" cy="44325"/>
            </a:xfrm>
            <a:custGeom>
              <a:avLst/>
              <a:gdLst/>
              <a:ahLst/>
              <a:cxnLst/>
              <a:rect l="l" t="t" r="r" b="b"/>
              <a:pathLst>
                <a:path w="30982" h="1773" extrusionOk="0">
                  <a:moveTo>
                    <a:pt x="2943" y="1"/>
                  </a:moveTo>
                  <a:cubicBezTo>
                    <a:pt x="259" y="1"/>
                    <a:pt x="17" y="199"/>
                    <a:pt x="8" y="749"/>
                  </a:cubicBezTo>
                  <a:cubicBezTo>
                    <a:pt x="0" y="1278"/>
                    <a:pt x="4677" y="1673"/>
                    <a:pt x="10355" y="1765"/>
                  </a:cubicBezTo>
                  <a:cubicBezTo>
                    <a:pt x="10666" y="1770"/>
                    <a:pt x="10981" y="1773"/>
                    <a:pt x="11298" y="1773"/>
                  </a:cubicBezTo>
                  <a:cubicBezTo>
                    <a:pt x="14365" y="1773"/>
                    <a:pt x="17677" y="1558"/>
                    <a:pt x="20691" y="1524"/>
                  </a:cubicBezTo>
                  <a:cubicBezTo>
                    <a:pt x="26379" y="1460"/>
                    <a:pt x="30973" y="1413"/>
                    <a:pt x="30976" y="1251"/>
                  </a:cubicBezTo>
                  <a:cubicBezTo>
                    <a:pt x="30981" y="835"/>
                    <a:pt x="30373" y="890"/>
                    <a:pt x="29688" y="865"/>
                  </a:cubicBezTo>
                  <a:cubicBezTo>
                    <a:pt x="30315" y="813"/>
                    <a:pt x="30794" y="708"/>
                    <a:pt x="30798" y="527"/>
                  </a:cubicBezTo>
                  <a:cubicBezTo>
                    <a:pt x="30798" y="507"/>
                    <a:pt x="30680" y="499"/>
                    <a:pt x="30470" y="499"/>
                  </a:cubicBezTo>
                  <a:cubicBezTo>
                    <a:pt x="29226" y="499"/>
                    <a:pt x="24764" y="796"/>
                    <a:pt x="22853" y="796"/>
                  </a:cubicBezTo>
                  <a:cubicBezTo>
                    <a:pt x="22769" y="796"/>
                    <a:pt x="22689" y="795"/>
                    <a:pt x="22615" y="794"/>
                  </a:cubicBezTo>
                  <a:cubicBezTo>
                    <a:pt x="17941" y="718"/>
                    <a:pt x="14240" y="279"/>
                    <a:pt x="11302" y="194"/>
                  </a:cubicBezTo>
                  <a:cubicBezTo>
                    <a:pt x="7221" y="77"/>
                    <a:pt x="4611" y="1"/>
                    <a:pt x="2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9"/>
            <p:cNvSpPr/>
            <p:nvPr/>
          </p:nvSpPr>
          <p:spPr>
            <a:xfrm>
              <a:off x="1628525" y="2839200"/>
              <a:ext cx="25150" cy="105325"/>
            </a:xfrm>
            <a:custGeom>
              <a:avLst/>
              <a:gdLst/>
              <a:ahLst/>
              <a:cxnLst/>
              <a:rect l="l" t="t" r="r" b="b"/>
              <a:pathLst>
                <a:path w="1006" h="4213" extrusionOk="0">
                  <a:moveTo>
                    <a:pt x="548" y="0"/>
                  </a:moveTo>
                  <a:cubicBezTo>
                    <a:pt x="291" y="0"/>
                    <a:pt x="90" y="617"/>
                    <a:pt x="34" y="1378"/>
                  </a:cubicBezTo>
                  <a:cubicBezTo>
                    <a:pt x="1" y="1830"/>
                    <a:pt x="123" y="2342"/>
                    <a:pt x="135" y="2797"/>
                  </a:cubicBezTo>
                  <a:cubicBezTo>
                    <a:pt x="156" y="3576"/>
                    <a:pt x="171" y="4204"/>
                    <a:pt x="252" y="4211"/>
                  </a:cubicBezTo>
                  <a:cubicBezTo>
                    <a:pt x="267" y="4213"/>
                    <a:pt x="282" y="4213"/>
                    <a:pt x="294" y="4213"/>
                  </a:cubicBezTo>
                  <a:cubicBezTo>
                    <a:pt x="457" y="4213"/>
                    <a:pt x="436" y="4135"/>
                    <a:pt x="446" y="4048"/>
                  </a:cubicBezTo>
                  <a:lnTo>
                    <a:pt x="446" y="4048"/>
                  </a:lnTo>
                  <a:cubicBezTo>
                    <a:pt x="471" y="4136"/>
                    <a:pt x="523" y="4204"/>
                    <a:pt x="613" y="4211"/>
                  </a:cubicBezTo>
                  <a:cubicBezTo>
                    <a:pt x="613" y="4211"/>
                    <a:pt x="613" y="4211"/>
                    <a:pt x="614" y="4211"/>
                  </a:cubicBezTo>
                  <a:cubicBezTo>
                    <a:pt x="683" y="4211"/>
                    <a:pt x="474" y="3360"/>
                    <a:pt x="495" y="3085"/>
                  </a:cubicBezTo>
                  <a:cubicBezTo>
                    <a:pt x="543" y="2451"/>
                    <a:pt x="769" y="1961"/>
                    <a:pt x="816" y="1561"/>
                  </a:cubicBezTo>
                  <a:cubicBezTo>
                    <a:pt x="988" y="116"/>
                    <a:pt x="1005" y="33"/>
                    <a:pt x="560" y="0"/>
                  </a:cubicBezTo>
                  <a:cubicBezTo>
                    <a:pt x="556" y="0"/>
                    <a:pt x="552"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9"/>
            <p:cNvSpPr/>
            <p:nvPr/>
          </p:nvSpPr>
          <p:spPr>
            <a:xfrm>
              <a:off x="1626450" y="3011075"/>
              <a:ext cx="24225" cy="97975"/>
            </a:xfrm>
            <a:custGeom>
              <a:avLst/>
              <a:gdLst/>
              <a:ahLst/>
              <a:cxnLst/>
              <a:rect l="l" t="t" r="r" b="b"/>
              <a:pathLst>
                <a:path w="969" h="3919" extrusionOk="0">
                  <a:moveTo>
                    <a:pt x="514" y="0"/>
                  </a:moveTo>
                  <a:cubicBezTo>
                    <a:pt x="255" y="0"/>
                    <a:pt x="66" y="577"/>
                    <a:pt x="25" y="1285"/>
                  </a:cubicBezTo>
                  <a:cubicBezTo>
                    <a:pt x="1" y="1705"/>
                    <a:pt x="132" y="2181"/>
                    <a:pt x="152" y="2603"/>
                  </a:cubicBezTo>
                  <a:cubicBezTo>
                    <a:pt x="189" y="3328"/>
                    <a:pt x="216" y="3912"/>
                    <a:pt x="296" y="3917"/>
                  </a:cubicBezTo>
                  <a:cubicBezTo>
                    <a:pt x="310" y="3918"/>
                    <a:pt x="323" y="3918"/>
                    <a:pt x="335" y="3918"/>
                  </a:cubicBezTo>
                  <a:cubicBezTo>
                    <a:pt x="500" y="3918"/>
                    <a:pt x="478" y="3844"/>
                    <a:pt x="488" y="3764"/>
                  </a:cubicBezTo>
                  <a:lnTo>
                    <a:pt x="488" y="3764"/>
                  </a:lnTo>
                  <a:cubicBezTo>
                    <a:pt x="514" y="3844"/>
                    <a:pt x="567" y="3909"/>
                    <a:pt x="658" y="3914"/>
                  </a:cubicBezTo>
                  <a:cubicBezTo>
                    <a:pt x="659" y="3914"/>
                    <a:pt x="659" y="3914"/>
                    <a:pt x="659" y="3914"/>
                  </a:cubicBezTo>
                  <a:cubicBezTo>
                    <a:pt x="728" y="3914"/>
                    <a:pt x="504" y="3126"/>
                    <a:pt x="519" y="2869"/>
                  </a:cubicBezTo>
                  <a:cubicBezTo>
                    <a:pt x="552" y="2277"/>
                    <a:pt x="769" y="1819"/>
                    <a:pt x="809" y="1449"/>
                  </a:cubicBezTo>
                  <a:cubicBezTo>
                    <a:pt x="954" y="105"/>
                    <a:pt x="969" y="27"/>
                    <a:pt x="524" y="1"/>
                  </a:cubicBezTo>
                  <a:cubicBezTo>
                    <a:pt x="521" y="0"/>
                    <a:pt x="517" y="0"/>
                    <a:pt x="5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9"/>
            <p:cNvSpPr/>
            <p:nvPr/>
          </p:nvSpPr>
          <p:spPr>
            <a:xfrm>
              <a:off x="1625325" y="3136575"/>
              <a:ext cx="25800" cy="85525"/>
            </a:xfrm>
            <a:custGeom>
              <a:avLst/>
              <a:gdLst/>
              <a:ahLst/>
              <a:cxnLst/>
              <a:rect l="l" t="t" r="r" b="b"/>
              <a:pathLst>
                <a:path w="1032" h="3421" extrusionOk="0">
                  <a:moveTo>
                    <a:pt x="567" y="0"/>
                  </a:moveTo>
                  <a:cubicBezTo>
                    <a:pt x="314" y="0"/>
                    <a:pt x="109" y="486"/>
                    <a:pt x="42" y="1094"/>
                  </a:cubicBezTo>
                  <a:cubicBezTo>
                    <a:pt x="1" y="1459"/>
                    <a:pt x="116" y="1879"/>
                    <a:pt x="121" y="2250"/>
                  </a:cubicBezTo>
                  <a:cubicBezTo>
                    <a:pt x="130" y="2883"/>
                    <a:pt x="135" y="3393"/>
                    <a:pt x="216" y="3403"/>
                  </a:cubicBezTo>
                  <a:cubicBezTo>
                    <a:pt x="243" y="3406"/>
                    <a:pt x="266" y="3407"/>
                    <a:pt x="286" y="3407"/>
                  </a:cubicBezTo>
                  <a:cubicBezTo>
                    <a:pt x="418" y="3407"/>
                    <a:pt x="400" y="3346"/>
                    <a:pt x="413" y="3280"/>
                  </a:cubicBezTo>
                  <a:lnTo>
                    <a:pt x="413" y="3280"/>
                  </a:lnTo>
                  <a:cubicBezTo>
                    <a:pt x="436" y="3352"/>
                    <a:pt x="487" y="3410"/>
                    <a:pt x="578" y="3421"/>
                  </a:cubicBezTo>
                  <a:cubicBezTo>
                    <a:pt x="578" y="3421"/>
                    <a:pt x="579" y="3421"/>
                    <a:pt x="579" y="3421"/>
                  </a:cubicBezTo>
                  <a:cubicBezTo>
                    <a:pt x="646" y="3421"/>
                    <a:pt x="452" y="2722"/>
                    <a:pt x="477" y="2501"/>
                  </a:cubicBezTo>
                  <a:cubicBezTo>
                    <a:pt x="533" y="1988"/>
                    <a:pt x="766" y="1601"/>
                    <a:pt x="819" y="1281"/>
                  </a:cubicBezTo>
                  <a:cubicBezTo>
                    <a:pt x="1013" y="118"/>
                    <a:pt x="1031" y="50"/>
                    <a:pt x="588" y="2"/>
                  </a:cubicBezTo>
                  <a:cubicBezTo>
                    <a:pt x="581" y="1"/>
                    <a:pt x="574" y="0"/>
                    <a:pt x="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9"/>
            <p:cNvSpPr/>
            <p:nvPr/>
          </p:nvSpPr>
          <p:spPr>
            <a:xfrm>
              <a:off x="1626075" y="3267825"/>
              <a:ext cx="22850" cy="97950"/>
            </a:xfrm>
            <a:custGeom>
              <a:avLst/>
              <a:gdLst/>
              <a:ahLst/>
              <a:cxnLst/>
              <a:rect l="l" t="t" r="r" b="b"/>
              <a:pathLst>
                <a:path w="914" h="3918" extrusionOk="0">
                  <a:moveTo>
                    <a:pt x="463" y="0"/>
                  </a:moveTo>
                  <a:cubicBezTo>
                    <a:pt x="202" y="0"/>
                    <a:pt x="29" y="586"/>
                    <a:pt x="12" y="1299"/>
                  </a:cubicBezTo>
                  <a:cubicBezTo>
                    <a:pt x="1" y="1720"/>
                    <a:pt x="148" y="2190"/>
                    <a:pt x="184" y="2612"/>
                  </a:cubicBezTo>
                  <a:cubicBezTo>
                    <a:pt x="244" y="3333"/>
                    <a:pt x="290" y="3916"/>
                    <a:pt x="370" y="3917"/>
                  </a:cubicBezTo>
                  <a:cubicBezTo>
                    <a:pt x="377" y="3917"/>
                    <a:pt x="384" y="3917"/>
                    <a:pt x="390" y="3917"/>
                  </a:cubicBezTo>
                  <a:cubicBezTo>
                    <a:pt x="578" y="3917"/>
                    <a:pt x="549" y="3841"/>
                    <a:pt x="556" y="3758"/>
                  </a:cubicBezTo>
                  <a:lnTo>
                    <a:pt x="556" y="3758"/>
                  </a:lnTo>
                  <a:cubicBezTo>
                    <a:pt x="586" y="3839"/>
                    <a:pt x="640" y="3901"/>
                    <a:pt x="731" y="3902"/>
                  </a:cubicBezTo>
                  <a:cubicBezTo>
                    <a:pt x="731" y="3902"/>
                    <a:pt x="731" y="3902"/>
                    <a:pt x="732" y="3902"/>
                  </a:cubicBezTo>
                  <a:cubicBezTo>
                    <a:pt x="802" y="3902"/>
                    <a:pt x="550" y="3119"/>
                    <a:pt x="556" y="2863"/>
                  </a:cubicBezTo>
                  <a:cubicBezTo>
                    <a:pt x="571" y="2272"/>
                    <a:pt x="773" y="1807"/>
                    <a:pt x="800" y="1436"/>
                  </a:cubicBezTo>
                  <a:cubicBezTo>
                    <a:pt x="900" y="89"/>
                    <a:pt x="914" y="10"/>
                    <a:pt x="468" y="0"/>
                  </a:cubicBezTo>
                  <a:cubicBezTo>
                    <a:pt x="467" y="0"/>
                    <a:pt x="465"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9"/>
            <p:cNvSpPr/>
            <p:nvPr/>
          </p:nvSpPr>
          <p:spPr>
            <a:xfrm>
              <a:off x="1489050" y="3419000"/>
              <a:ext cx="72650" cy="46575"/>
            </a:xfrm>
            <a:custGeom>
              <a:avLst/>
              <a:gdLst/>
              <a:ahLst/>
              <a:cxnLst/>
              <a:rect l="l" t="t" r="r" b="b"/>
              <a:pathLst>
                <a:path w="2906" h="1863" extrusionOk="0">
                  <a:moveTo>
                    <a:pt x="2676" y="0"/>
                  </a:moveTo>
                  <a:cubicBezTo>
                    <a:pt x="2607" y="0"/>
                    <a:pt x="2240" y="466"/>
                    <a:pt x="2077" y="553"/>
                  </a:cubicBezTo>
                  <a:cubicBezTo>
                    <a:pt x="1675" y="766"/>
                    <a:pt x="1268" y="766"/>
                    <a:pt x="1007" y="883"/>
                  </a:cubicBezTo>
                  <a:cubicBezTo>
                    <a:pt x="59" y="1308"/>
                    <a:pt x="0" y="1326"/>
                    <a:pt x="208" y="1721"/>
                  </a:cubicBezTo>
                  <a:cubicBezTo>
                    <a:pt x="260" y="1818"/>
                    <a:pt x="373" y="1863"/>
                    <a:pt x="523" y="1863"/>
                  </a:cubicBezTo>
                  <a:cubicBezTo>
                    <a:pt x="732" y="1863"/>
                    <a:pt x="1012" y="1776"/>
                    <a:pt x="1297" y="1627"/>
                  </a:cubicBezTo>
                  <a:cubicBezTo>
                    <a:pt x="1582" y="1476"/>
                    <a:pt x="1824" y="1169"/>
                    <a:pt x="2088" y="977"/>
                  </a:cubicBezTo>
                  <a:cubicBezTo>
                    <a:pt x="2541" y="650"/>
                    <a:pt x="2906" y="389"/>
                    <a:pt x="2868" y="316"/>
                  </a:cubicBezTo>
                  <a:cubicBezTo>
                    <a:pt x="2813" y="212"/>
                    <a:pt x="2778" y="184"/>
                    <a:pt x="2746" y="184"/>
                  </a:cubicBezTo>
                  <a:cubicBezTo>
                    <a:pt x="2722" y="184"/>
                    <a:pt x="2700" y="202"/>
                    <a:pt x="2673" y="213"/>
                  </a:cubicBezTo>
                  <a:cubicBezTo>
                    <a:pt x="2711" y="158"/>
                    <a:pt x="2726" y="86"/>
                    <a:pt x="2685" y="6"/>
                  </a:cubicBezTo>
                  <a:cubicBezTo>
                    <a:pt x="2683" y="2"/>
                    <a:pt x="2680" y="0"/>
                    <a:pt x="2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9"/>
            <p:cNvSpPr/>
            <p:nvPr/>
          </p:nvSpPr>
          <p:spPr>
            <a:xfrm>
              <a:off x="1598725" y="3376825"/>
              <a:ext cx="41800" cy="29450"/>
            </a:xfrm>
            <a:custGeom>
              <a:avLst/>
              <a:gdLst/>
              <a:ahLst/>
              <a:cxnLst/>
              <a:rect l="l" t="t" r="r" b="b"/>
              <a:pathLst>
                <a:path w="1672" h="1178" extrusionOk="0">
                  <a:moveTo>
                    <a:pt x="1490" y="0"/>
                  </a:moveTo>
                  <a:cubicBezTo>
                    <a:pt x="1443" y="0"/>
                    <a:pt x="1274" y="314"/>
                    <a:pt x="1183" y="349"/>
                  </a:cubicBezTo>
                  <a:cubicBezTo>
                    <a:pt x="1113" y="377"/>
                    <a:pt x="1041" y="385"/>
                    <a:pt x="970" y="385"/>
                  </a:cubicBezTo>
                  <a:cubicBezTo>
                    <a:pt x="855" y="385"/>
                    <a:pt x="744" y="363"/>
                    <a:pt x="653" y="363"/>
                  </a:cubicBezTo>
                  <a:cubicBezTo>
                    <a:pt x="622" y="363"/>
                    <a:pt x="593" y="365"/>
                    <a:pt x="567" y="372"/>
                  </a:cubicBezTo>
                  <a:cubicBezTo>
                    <a:pt x="34" y="513"/>
                    <a:pt x="0" y="515"/>
                    <a:pt x="165" y="929"/>
                  </a:cubicBezTo>
                  <a:cubicBezTo>
                    <a:pt x="231" y="1097"/>
                    <a:pt x="384" y="1178"/>
                    <a:pt x="561" y="1178"/>
                  </a:cubicBezTo>
                  <a:cubicBezTo>
                    <a:pt x="643" y="1178"/>
                    <a:pt x="730" y="1160"/>
                    <a:pt x="816" y="1126"/>
                  </a:cubicBezTo>
                  <a:cubicBezTo>
                    <a:pt x="974" y="1063"/>
                    <a:pt x="1091" y="846"/>
                    <a:pt x="1233" y="740"/>
                  </a:cubicBezTo>
                  <a:cubicBezTo>
                    <a:pt x="1476" y="558"/>
                    <a:pt x="1672" y="415"/>
                    <a:pt x="1643" y="340"/>
                  </a:cubicBezTo>
                  <a:cubicBezTo>
                    <a:pt x="1591" y="211"/>
                    <a:pt x="1566" y="186"/>
                    <a:pt x="1546" y="186"/>
                  </a:cubicBezTo>
                  <a:cubicBezTo>
                    <a:pt x="1535" y="186"/>
                    <a:pt x="1526" y="193"/>
                    <a:pt x="1514" y="195"/>
                  </a:cubicBezTo>
                  <a:cubicBezTo>
                    <a:pt x="1532" y="154"/>
                    <a:pt x="1534" y="93"/>
                    <a:pt x="1500" y="8"/>
                  </a:cubicBezTo>
                  <a:cubicBezTo>
                    <a:pt x="1498" y="3"/>
                    <a:pt x="1494" y="0"/>
                    <a:pt x="1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9"/>
            <p:cNvSpPr/>
            <p:nvPr/>
          </p:nvSpPr>
          <p:spPr>
            <a:xfrm>
              <a:off x="1686225" y="3368800"/>
              <a:ext cx="122100" cy="20625"/>
            </a:xfrm>
            <a:custGeom>
              <a:avLst/>
              <a:gdLst/>
              <a:ahLst/>
              <a:cxnLst/>
              <a:rect l="l" t="t" r="r" b="b"/>
              <a:pathLst>
                <a:path w="4884" h="825" extrusionOk="0">
                  <a:moveTo>
                    <a:pt x="4814" y="1"/>
                  </a:moveTo>
                  <a:cubicBezTo>
                    <a:pt x="4639" y="1"/>
                    <a:pt x="3845" y="221"/>
                    <a:pt x="3562" y="223"/>
                  </a:cubicBezTo>
                  <a:cubicBezTo>
                    <a:pt x="3550" y="223"/>
                    <a:pt x="3537" y="223"/>
                    <a:pt x="3525" y="223"/>
                  </a:cubicBezTo>
                  <a:cubicBezTo>
                    <a:pt x="2806" y="223"/>
                    <a:pt x="2233" y="44"/>
                    <a:pt x="1778" y="29"/>
                  </a:cubicBezTo>
                  <a:cubicBezTo>
                    <a:pt x="1327" y="15"/>
                    <a:pt x="990" y="4"/>
                    <a:pt x="738" y="4"/>
                  </a:cubicBezTo>
                  <a:cubicBezTo>
                    <a:pt x="53" y="4"/>
                    <a:pt x="1" y="87"/>
                    <a:pt x="3" y="414"/>
                  </a:cubicBezTo>
                  <a:cubicBezTo>
                    <a:pt x="7" y="673"/>
                    <a:pt x="715" y="825"/>
                    <a:pt x="1585" y="825"/>
                  </a:cubicBezTo>
                  <a:cubicBezTo>
                    <a:pt x="1603" y="825"/>
                    <a:pt x="1621" y="825"/>
                    <a:pt x="1639" y="824"/>
                  </a:cubicBezTo>
                  <a:cubicBezTo>
                    <a:pt x="2163" y="820"/>
                    <a:pt x="2742" y="657"/>
                    <a:pt x="3266" y="607"/>
                  </a:cubicBezTo>
                  <a:cubicBezTo>
                    <a:pt x="4161" y="521"/>
                    <a:pt x="4884" y="455"/>
                    <a:pt x="4883" y="373"/>
                  </a:cubicBezTo>
                  <a:cubicBezTo>
                    <a:pt x="4880" y="164"/>
                    <a:pt x="4786" y="197"/>
                    <a:pt x="4676" y="192"/>
                  </a:cubicBezTo>
                  <a:cubicBezTo>
                    <a:pt x="4775" y="159"/>
                    <a:pt x="4850" y="104"/>
                    <a:pt x="4848" y="12"/>
                  </a:cubicBezTo>
                  <a:cubicBezTo>
                    <a:pt x="4848" y="4"/>
                    <a:pt x="4836" y="1"/>
                    <a:pt x="4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9"/>
            <p:cNvSpPr/>
            <p:nvPr/>
          </p:nvSpPr>
          <p:spPr>
            <a:xfrm>
              <a:off x="1860000" y="3371500"/>
              <a:ext cx="83250" cy="20750"/>
            </a:xfrm>
            <a:custGeom>
              <a:avLst/>
              <a:gdLst/>
              <a:ahLst/>
              <a:cxnLst/>
              <a:rect l="l" t="t" r="r" b="b"/>
              <a:pathLst>
                <a:path w="3330" h="830" extrusionOk="0">
                  <a:moveTo>
                    <a:pt x="451" y="1"/>
                  </a:moveTo>
                  <a:cubicBezTo>
                    <a:pt x="36" y="1"/>
                    <a:pt x="2" y="88"/>
                    <a:pt x="2" y="401"/>
                  </a:cubicBezTo>
                  <a:cubicBezTo>
                    <a:pt x="1" y="666"/>
                    <a:pt x="502" y="827"/>
                    <a:pt x="1112" y="829"/>
                  </a:cubicBezTo>
                  <a:cubicBezTo>
                    <a:pt x="1114" y="829"/>
                    <a:pt x="1115" y="829"/>
                    <a:pt x="1116" y="829"/>
                  </a:cubicBezTo>
                  <a:cubicBezTo>
                    <a:pt x="1472" y="829"/>
                    <a:pt x="1867" y="673"/>
                    <a:pt x="2223" y="629"/>
                  </a:cubicBezTo>
                  <a:cubicBezTo>
                    <a:pt x="2833" y="554"/>
                    <a:pt x="3326" y="495"/>
                    <a:pt x="3327" y="413"/>
                  </a:cubicBezTo>
                  <a:cubicBezTo>
                    <a:pt x="3330" y="204"/>
                    <a:pt x="3263" y="236"/>
                    <a:pt x="3190" y="231"/>
                  </a:cubicBezTo>
                  <a:cubicBezTo>
                    <a:pt x="3255" y="199"/>
                    <a:pt x="3306" y="143"/>
                    <a:pt x="3308" y="51"/>
                  </a:cubicBezTo>
                  <a:cubicBezTo>
                    <a:pt x="3308" y="43"/>
                    <a:pt x="3299" y="40"/>
                    <a:pt x="3283" y="40"/>
                  </a:cubicBezTo>
                  <a:cubicBezTo>
                    <a:pt x="3160" y="40"/>
                    <a:pt x="2622" y="249"/>
                    <a:pt x="2429" y="249"/>
                  </a:cubicBezTo>
                  <a:cubicBezTo>
                    <a:pt x="1928" y="248"/>
                    <a:pt x="1530" y="56"/>
                    <a:pt x="1214" y="38"/>
                  </a:cubicBezTo>
                  <a:cubicBezTo>
                    <a:pt x="873" y="17"/>
                    <a:pt x="627"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9"/>
            <p:cNvSpPr/>
            <p:nvPr/>
          </p:nvSpPr>
          <p:spPr>
            <a:xfrm>
              <a:off x="2020600" y="3374325"/>
              <a:ext cx="81475" cy="20750"/>
            </a:xfrm>
            <a:custGeom>
              <a:avLst/>
              <a:gdLst/>
              <a:ahLst/>
              <a:cxnLst/>
              <a:rect l="l" t="t" r="r" b="b"/>
              <a:pathLst>
                <a:path w="3259" h="830" extrusionOk="0">
                  <a:moveTo>
                    <a:pt x="3210" y="0"/>
                  </a:moveTo>
                  <a:cubicBezTo>
                    <a:pt x="3092" y="0"/>
                    <a:pt x="2567" y="221"/>
                    <a:pt x="2377" y="225"/>
                  </a:cubicBezTo>
                  <a:cubicBezTo>
                    <a:pt x="2368" y="225"/>
                    <a:pt x="2360" y="225"/>
                    <a:pt x="2352" y="225"/>
                  </a:cubicBezTo>
                  <a:cubicBezTo>
                    <a:pt x="1872" y="225"/>
                    <a:pt x="1488" y="47"/>
                    <a:pt x="1184" y="34"/>
                  </a:cubicBezTo>
                  <a:cubicBezTo>
                    <a:pt x="891" y="21"/>
                    <a:pt x="670" y="11"/>
                    <a:pt x="503" y="11"/>
                  </a:cubicBezTo>
                  <a:cubicBezTo>
                    <a:pt x="35" y="11"/>
                    <a:pt x="0" y="92"/>
                    <a:pt x="6" y="421"/>
                  </a:cubicBezTo>
                  <a:cubicBezTo>
                    <a:pt x="10" y="679"/>
                    <a:pt x="480" y="829"/>
                    <a:pt x="1057" y="829"/>
                  </a:cubicBezTo>
                  <a:cubicBezTo>
                    <a:pt x="1071" y="829"/>
                    <a:pt x="1085" y="829"/>
                    <a:pt x="1099" y="829"/>
                  </a:cubicBezTo>
                  <a:cubicBezTo>
                    <a:pt x="1450" y="824"/>
                    <a:pt x="1833" y="659"/>
                    <a:pt x="2182" y="609"/>
                  </a:cubicBezTo>
                  <a:cubicBezTo>
                    <a:pt x="2778" y="522"/>
                    <a:pt x="3259" y="454"/>
                    <a:pt x="3258" y="374"/>
                  </a:cubicBezTo>
                  <a:cubicBezTo>
                    <a:pt x="3255" y="164"/>
                    <a:pt x="3192" y="197"/>
                    <a:pt x="3119" y="192"/>
                  </a:cubicBezTo>
                  <a:cubicBezTo>
                    <a:pt x="3185" y="161"/>
                    <a:pt x="3234" y="103"/>
                    <a:pt x="3233" y="12"/>
                  </a:cubicBezTo>
                  <a:cubicBezTo>
                    <a:pt x="3233" y="4"/>
                    <a:pt x="3224" y="0"/>
                    <a:pt x="3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9"/>
            <p:cNvSpPr/>
            <p:nvPr/>
          </p:nvSpPr>
          <p:spPr>
            <a:xfrm>
              <a:off x="2157425" y="3373075"/>
              <a:ext cx="53775" cy="20850"/>
            </a:xfrm>
            <a:custGeom>
              <a:avLst/>
              <a:gdLst/>
              <a:ahLst/>
              <a:cxnLst/>
              <a:rect l="l" t="t" r="r" b="b"/>
              <a:pathLst>
                <a:path w="2151" h="834" extrusionOk="0">
                  <a:moveTo>
                    <a:pt x="292" y="1"/>
                  </a:moveTo>
                  <a:cubicBezTo>
                    <a:pt x="31" y="1"/>
                    <a:pt x="9" y="90"/>
                    <a:pt x="5" y="400"/>
                  </a:cubicBezTo>
                  <a:cubicBezTo>
                    <a:pt x="1" y="664"/>
                    <a:pt x="323" y="829"/>
                    <a:pt x="716" y="834"/>
                  </a:cubicBezTo>
                  <a:cubicBezTo>
                    <a:pt x="718" y="834"/>
                    <a:pt x="719" y="834"/>
                    <a:pt x="721" y="834"/>
                  </a:cubicBezTo>
                  <a:cubicBezTo>
                    <a:pt x="950" y="834"/>
                    <a:pt x="1205" y="681"/>
                    <a:pt x="1434" y="638"/>
                  </a:cubicBezTo>
                  <a:cubicBezTo>
                    <a:pt x="1828" y="566"/>
                    <a:pt x="2146" y="509"/>
                    <a:pt x="2147" y="429"/>
                  </a:cubicBezTo>
                  <a:cubicBezTo>
                    <a:pt x="2150" y="219"/>
                    <a:pt x="2107" y="252"/>
                    <a:pt x="2060" y="245"/>
                  </a:cubicBezTo>
                  <a:cubicBezTo>
                    <a:pt x="2103" y="216"/>
                    <a:pt x="2137" y="159"/>
                    <a:pt x="2138" y="68"/>
                  </a:cubicBezTo>
                  <a:cubicBezTo>
                    <a:pt x="2139" y="60"/>
                    <a:pt x="2133" y="56"/>
                    <a:pt x="2122" y="56"/>
                  </a:cubicBezTo>
                  <a:cubicBezTo>
                    <a:pt x="2043" y="56"/>
                    <a:pt x="1697" y="260"/>
                    <a:pt x="1572" y="260"/>
                  </a:cubicBezTo>
                  <a:cubicBezTo>
                    <a:pt x="1571" y="260"/>
                    <a:pt x="1571" y="260"/>
                    <a:pt x="1570" y="260"/>
                  </a:cubicBezTo>
                  <a:cubicBezTo>
                    <a:pt x="1247" y="256"/>
                    <a:pt x="992" y="63"/>
                    <a:pt x="790" y="41"/>
                  </a:cubicBezTo>
                  <a:cubicBezTo>
                    <a:pt x="566" y="18"/>
                    <a:pt x="406" y="1"/>
                    <a:pt x="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9"/>
            <p:cNvSpPr/>
            <p:nvPr/>
          </p:nvSpPr>
          <p:spPr>
            <a:xfrm>
              <a:off x="2288625" y="3370900"/>
              <a:ext cx="72200" cy="20825"/>
            </a:xfrm>
            <a:custGeom>
              <a:avLst/>
              <a:gdLst/>
              <a:ahLst/>
              <a:cxnLst/>
              <a:rect l="l" t="t" r="r" b="b"/>
              <a:pathLst>
                <a:path w="2888" h="833" extrusionOk="0">
                  <a:moveTo>
                    <a:pt x="386" y="1"/>
                  </a:moveTo>
                  <a:cubicBezTo>
                    <a:pt x="35" y="1"/>
                    <a:pt x="6" y="90"/>
                    <a:pt x="3" y="400"/>
                  </a:cubicBezTo>
                  <a:cubicBezTo>
                    <a:pt x="0" y="664"/>
                    <a:pt x="433" y="827"/>
                    <a:pt x="963" y="833"/>
                  </a:cubicBezTo>
                  <a:cubicBezTo>
                    <a:pt x="966" y="833"/>
                    <a:pt x="969" y="833"/>
                    <a:pt x="972" y="833"/>
                  </a:cubicBezTo>
                  <a:cubicBezTo>
                    <a:pt x="1278" y="833"/>
                    <a:pt x="1620" y="681"/>
                    <a:pt x="1928" y="638"/>
                  </a:cubicBezTo>
                  <a:cubicBezTo>
                    <a:pt x="2457" y="566"/>
                    <a:pt x="2885" y="509"/>
                    <a:pt x="2886" y="429"/>
                  </a:cubicBezTo>
                  <a:cubicBezTo>
                    <a:pt x="2888" y="219"/>
                    <a:pt x="2831" y="252"/>
                    <a:pt x="2768" y="245"/>
                  </a:cubicBezTo>
                  <a:cubicBezTo>
                    <a:pt x="2825" y="215"/>
                    <a:pt x="2870" y="159"/>
                    <a:pt x="2871" y="68"/>
                  </a:cubicBezTo>
                  <a:cubicBezTo>
                    <a:pt x="2871" y="60"/>
                    <a:pt x="2863" y="56"/>
                    <a:pt x="2849" y="56"/>
                  </a:cubicBezTo>
                  <a:cubicBezTo>
                    <a:pt x="2743" y="56"/>
                    <a:pt x="2280" y="260"/>
                    <a:pt x="2110" y="260"/>
                  </a:cubicBezTo>
                  <a:cubicBezTo>
                    <a:pt x="2110" y="260"/>
                    <a:pt x="2109" y="260"/>
                    <a:pt x="2108" y="260"/>
                  </a:cubicBezTo>
                  <a:cubicBezTo>
                    <a:pt x="1673" y="256"/>
                    <a:pt x="1330" y="63"/>
                    <a:pt x="1056" y="41"/>
                  </a:cubicBezTo>
                  <a:cubicBezTo>
                    <a:pt x="754" y="18"/>
                    <a:pt x="539" y="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5">
  <p:cSld name="CUSTOM_10_1_1_1_1">
    <p:spTree>
      <p:nvGrpSpPr>
        <p:cNvPr id="1" name="Shape 695"/>
        <p:cNvGrpSpPr/>
        <p:nvPr/>
      </p:nvGrpSpPr>
      <p:grpSpPr>
        <a:xfrm>
          <a:off x="0" y="0"/>
          <a:ext cx="0" cy="0"/>
          <a:chOff x="0" y="0"/>
          <a:chExt cx="0" cy="0"/>
        </a:xfrm>
      </p:grpSpPr>
      <p:pic>
        <p:nvPicPr>
          <p:cNvPr id="696" name="Google Shape;696;p30"/>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697" name="Google Shape;697;p30"/>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698" name="Google Shape;698;p30"/>
          <p:cNvSpPr txBox="1">
            <a:spLocks noGrp="1"/>
          </p:cNvSpPr>
          <p:nvPr>
            <p:ph type="title"/>
          </p:nvPr>
        </p:nvSpPr>
        <p:spPr>
          <a:xfrm>
            <a:off x="720000" y="539500"/>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699" name="Google Shape;699;p30"/>
          <p:cNvSpPr/>
          <p:nvPr/>
        </p:nvSpPr>
        <p:spPr>
          <a:xfrm rot="5400000">
            <a:off x="25" y="0"/>
            <a:ext cx="1188000" cy="11880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0"/>
          <p:cNvSpPr/>
          <p:nvPr/>
        </p:nvSpPr>
        <p:spPr>
          <a:xfrm rot="-5400000">
            <a:off x="7881300" y="3880800"/>
            <a:ext cx="1262700" cy="12627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1" name="Google Shape;701;p30"/>
          <p:cNvGrpSpPr/>
          <p:nvPr/>
        </p:nvGrpSpPr>
        <p:grpSpPr>
          <a:xfrm>
            <a:off x="6109458" y="4152417"/>
            <a:ext cx="775070" cy="674532"/>
            <a:chOff x="3323450" y="2074375"/>
            <a:chExt cx="379100" cy="329925"/>
          </a:xfrm>
        </p:grpSpPr>
        <p:sp>
          <p:nvSpPr>
            <p:cNvPr id="702" name="Google Shape;702;p30"/>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0"/>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 name="Google Shape;704;p30"/>
          <p:cNvSpPr/>
          <p:nvPr/>
        </p:nvSpPr>
        <p:spPr>
          <a:xfrm>
            <a:off x="6749038" y="4478060"/>
            <a:ext cx="306902" cy="348805"/>
          </a:xfrm>
          <a:custGeom>
            <a:avLst/>
            <a:gdLst/>
            <a:ahLst/>
            <a:cxnLst/>
            <a:rect l="l" t="t" r="r" b="b"/>
            <a:pathLst>
              <a:path w="10422" h="11846" extrusionOk="0">
                <a:moveTo>
                  <a:pt x="10177" y="0"/>
                </a:moveTo>
                <a:cubicBezTo>
                  <a:pt x="9974" y="113"/>
                  <a:pt x="9773" y="225"/>
                  <a:pt x="9579" y="333"/>
                </a:cubicBezTo>
                <a:cubicBezTo>
                  <a:pt x="9555" y="347"/>
                  <a:pt x="9533" y="359"/>
                  <a:pt x="9510" y="372"/>
                </a:cubicBezTo>
                <a:lnTo>
                  <a:pt x="9493" y="382"/>
                </a:lnTo>
                <a:lnTo>
                  <a:pt x="9479" y="390"/>
                </a:lnTo>
                <a:lnTo>
                  <a:pt x="9458" y="402"/>
                </a:lnTo>
                <a:cubicBezTo>
                  <a:pt x="9429" y="419"/>
                  <a:pt x="9400" y="435"/>
                  <a:pt x="9371" y="452"/>
                </a:cubicBezTo>
                <a:cubicBezTo>
                  <a:pt x="9313" y="484"/>
                  <a:pt x="9258" y="516"/>
                  <a:pt x="9203" y="547"/>
                </a:cubicBezTo>
                <a:cubicBezTo>
                  <a:pt x="8985" y="671"/>
                  <a:pt x="8795" y="777"/>
                  <a:pt x="8653" y="848"/>
                </a:cubicBezTo>
                <a:cubicBezTo>
                  <a:pt x="6885" y="1752"/>
                  <a:pt x="5414" y="2338"/>
                  <a:pt x="4296" y="2894"/>
                </a:cubicBezTo>
                <a:cubicBezTo>
                  <a:pt x="241" y="4911"/>
                  <a:pt x="0" y="5024"/>
                  <a:pt x="158" y="5333"/>
                </a:cubicBezTo>
                <a:cubicBezTo>
                  <a:pt x="167" y="5350"/>
                  <a:pt x="192" y="5359"/>
                  <a:pt x="232" y="5359"/>
                </a:cubicBezTo>
                <a:cubicBezTo>
                  <a:pt x="514" y="5359"/>
                  <a:pt x="1540" y="4934"/>
                  <a:pt x="2862" y="4301"/>
                </a:cubicBezTo>
                <a:cubicBezTo>
                  <a:pt x="2863" y="4312"/>
                  <a:pt x="2863" y="4324"/>
                  <a:pt x="2865" y="4336"/>
                </a:cubicBezTo>
                <a:cubicBezTo>
                  <a:pt x="2868" y="4397"/>
                  <a:pt x="2874" y="4462"/>
                  <a:pt x="2881" y="4529"/>
                </a:cubicBezTo>
                <a:cubicBezTo>
                  <a:pt x="2888" y="4597"/>
                  <a:pt x="2894" y="4668"/>
                  <a:pt x="2903" y="4741"/>
                </a:cubicBezTo>
                <a:cubicBezTo>
                  <a:pt x="2911" y="4814"/>
                  <a:pt x="2922" y="4889"/>
                  <a:pt x="2935" y="4968"/>
                </a:cubicBezTo>
                <a:cubicBezTo>
                  <a:pt x="2947" y="5045"/>
                  <a:pt x="2960" y="5128"/>
                  <a:pt x="2974" y="5210"/>
                </a:cubicBezTo>
                <a:cubicBezTo>
                  <a:pt x="2980" y="5252"/>
                  <a:pt x="2986" y="5295"/>
                  <a:pt x="2996" y="5337"/>
                </a:cubicBezTo>
                <a:cubicBezTo>
                  <a:pt x="3005" y="5380"/>
                  <a:pt x="3013" y="5423"/>
                  <a:pt x="3022" y="5466"/>
                </a:cubicBezTo>
                <a:cubicBezTo>
                  <a:pt x="3039" y="5553"/>
                  <a:pt x="3058" y="5641"/>
                  <a:pt x="3078" y="5733"/>
                </a:cubicBezTo>
                <a:cubicBezTo>
                  <a:pt x="3087" y="5779"/>
                  <a:pt x="3098" y="5824"/>
                  <a:pt x="3109" y="5871"/>
                </a:cubicBezTo>
                <a:cubicBezTo>
                  <a:pt x="3121" y="5917"/>
                  <a:pt x="3131" y="5964"/>
                  <a:pt x="3144" y="6011"/>
                </a:cubicBezTo>
                <a:cubicBezTo>
                  <a:pt x="3193" y="6198"/>
                  <a:pt x="3239" y="6392"/>
                  <a:pt x="3300" y="6587"/>
                </a:cubicBezTo>
                <a:cubicBezTo>
                  <a:pt x="3333" y="6702"/>
                  <a:pt x="3371" y="6816"/>
                  <a:pt x="3409" y="6934"/>
                </a:cubicBezTo>
                <a:cubicBezTo>
                  <a:pt x="3448" y="7049"/>
                  <a:pt x="3491" y="7165"/>
                  <a:pt x="3536" y="7282"/>
                </a:cubicBezTo>
                <a:cubicBezTo>
                  <a:pt x="3559" y="7339"/>
                  <a:pt x="3580" y="7398"/>
                  <a:pt x="3603" y="7456"/>
                </a:cubicBezTo>
                <a:lnTo>
                  <a:pt x="3676" y="7629"/>
                </a:lnTo>
                <a:cubicBezTo>
                  <a:pt x="3724" y="7745"/>
                  <a:pt x="3774" y="7862"/>
                  <a:pt x="3823" y="7977"/>
                </a:cubicBezTo>
                <a:lnTo>
                  <a:pt x="3980" y="8319"/>
                </a:lnTo>
                <a:cubicBezTo>
                  <a:pt x="4007" y="8375"/>
                  <a:pt x="4033" y="8433"/>
                  <a:pt x="4060" y="8490"/>
                </a:cubicBezTo>
                <a:cubicBezTo>
                  <a:pt x="4086" y="8546"/>
                  <a:pt x="4113" y="8603"/>
                  <a:pt x="4141" y="8658"/>
                </a:cubicBezTo>
                <a:cubicBezTo>
                  <a:pt x="4195" y="8769"/>
                  <a:pt x="4248" y="8880"/>
                  <a:pt x="4300" y="8991"/>
                </a:cubicBezTo>
                <a:cubicBezTo>
                  <a:pt x="4354" y="9099"/>
                  <a:pt x="4408" y="9208"/>
                  <a:pt x="4457" y="9315"/>
                </a:cubicBezTo>
                <a:cubicBezTo>
                  <a:pt x="4632" y="9683"/>
                  <a:pt x="4809" y="10026"/>
                  <a:pt x="4976" y="10336"/>
                </a:cubicBezTo>
                <a:cubicBezTo>
                  <a:pt x="4995" y="10375"/>
                  <a:pt x="5017" y="10413"/>
                  <a:pt x="5037" y="10451"/>
                </a:cubicBezTo>
                <a:cubicBezTo>
                  <a:pt x="5059" y="10488"/>
                  <a:pt x="5079" y="10524"/>
                  <a:pt x="5099" y="10560"/>
                </a:cubicBezTo>
                <a:cubicBezTo>
                  <a:pt x="5140" y="10633"/>
                  <a:pt x="5180" y="10703"/>
                  <a:pt x="5219" y="10771"/>
                </a:cubicBezTo>
                <a:cubicBezTo>
                  <a:pt x="5237" y="10805"/>
                  <a:pt x="5257" y="10838"/>
                  <a:pt x="5275" y="10871"/>
                </a:cubicBezTo>
                <a:cubicBezTo>
                  <a:pt x="5294" y="10903"/>
                  <a:pt x="5311" y="10935"/>
                  <a:pt x="5331" y="10966"/>
                </a:cubicBezTo>
                <a:cubicBezTo>
                  <a:pt x="5369" y="11027"/>
                  <a:pt x="5406" y="11087"/>
                  <a:pt x="5439" y="11144"/>
                </a:cubicBezTo>
                <a:cubicBezTo>
                  <a:pt x="5473" y="11199"/>
                  <a:pt x="5506" y="11253"/>
                  <a:pt x="5538" y="11305"/>
                </a:cubicBezTo>
                <a:cubicBezTo>
                  <a:pt x="5569" y="11355"/>
                  <a:pt x="5599" y="11403"/>
                  <a:pt x="5628" y="11446"/>
                </a:cubicBezTo>
                <a:cubicBezTo>
                  <a:pt x="5686" y="11533"/>
                  <a:pt x="5736" y="11609"/>
                  <a:pt x="5779" y="11670"/>
                </a:cubicBezTo>
                <a:cubicBezTo>
                  <a:pt x="5860" y="11783"/>
                  <a:pt x="5912" y="11846"/>
                  <a:pt x="5930" y="11846"/>
                </a:cubicBezTo>
                <a:cubicBezTo>
                  <a:pt x="5931" y="11846"/>
                  <a:pt x="5932" y="11846"/>
                  <a:pt x="5933" y="11845"/>
                </a:cubicBezTo>
                <a:cubicBezTo>
                  <a:pt x="6073" y="11763"/>
                  <a:pt x="5966" y="11627"/>
                  <a:pt x="5874" y="11457"/>
                </a:cubicBezTo>
                <a:lnTo>
                  <a:pt x="5874" y="11457"/>
                </a:lnTo>
                <a:cubicBezTo>
                  <a:pt x="5967" y="11577"/>
                  <a:pt x="6057" y="11665"/>
                  <a:pt x="6119" y="11665"/>
                </a:cubicBezTo>
                <a:cubicBezTo>
                  <a:pt x="6130" y="11665"/>
                  <a:pt x="6139" y="11662"/>
                  <a:pt x="6148" y="11657"/>
                </a:cubicBezTo>
                <a:cubicBezTo>
                  <a:pt x="6160" y="11651"/>
                  <a:pt x="6104" y="11558"/>
                  <a:pt x="6008" y="11417"/>
                </a:cubicBezTo>
                <a:cubicBezTo>
                  <a:pt x="5984" y="11382"/>
                  <a:pt x="5959" y="11343"/>
                  <a:pt x="5930" y="11301"/>
                </a:cubicBezTo>
                <a:cubicBezTo>
                  <a:pt x="5916" y="11281"/>
                  <a:pt x="5902" y="11260"/>
                  <a:pt x="5886" y="11238"/>
                </a:cubicBezTo>
                <a:cubicBezTo>
                  <a:pt x="5871" y="11217"/>
                  <a:pt x="5857" y="11194"/>
                  <a:pt x="5842" y="11170"/>
                </a:cubicBezTo>
                <a:cubicBezTo>
                  <a:pt x="5779" y="11077"/>
                  <a:pt x="5713" y="10975"/>
                  <a:pt x="5643" y="10871"/>
                </a:cubicBezTo>
                <a:cubicBezTo>
                  <a:pt x="5626" y="10844"/>
                  <a:pt x="5608" y="10818"/>
                  <a:pt x="5590" y="10791"/>
                </a:cubicBezTo>
                <a:cubicBezTo>
                  <a:pt x="5573" y="10764"/>
                  <a:pt x="5556" y="10737"/>
                  <a:pt x="5538" y="10710"/>
                </a:cubicBezTo>
                <a:cubicBezTo>
                  <a:pt x="5503" y="10655"/>
                  <a:pt x="5468" y="10599"/>
                  <a:pt x="5435" y="10544"/>
                </a:cubicBezTo>
                <a:cubicBezTo>
                  <a:pt x="5366" y="10435"/>
                  <a:pt x="5296" y="10325"/>
                  <a:pt x="5236" y="10221"/>
                </a:cubicBezTo>
                <a:cubicBezTo>
                  <a:pt x="5175" y="10115"/>
                  <a:pt x="5118" y="10016"/>
                  <a:pt x="5068" y="9926"/>
                </a:cubicBezTo>
                <a:cubicBezTo>
                  <a:pt x="5017" y="9838"/>
                  <a:pt x="4979" y="9756"/>
                  <a:pt x="4949" y="9691"/>
                </a:cubicBezTo>
                <a:cubicBezTo>
                  <a:pt x="4915" y="9616"/>
                  <a:pt x="4881" y="9543"/>
                  <a:pt x="4849" y="9469"/>
                </a:cubicBezTo>
                <a:cubicBezTo>
                  <a:pt x="4833" y="9432"/>
                  <a:pt x="4817" y="9395"/>
                  <a:pt x="4801" y="9358"/>
                </a:cubicBezTo>
                <a:cubicBezTo>
                  <a:pt x="4786" y="9323"/>
                  <a:pt x="4772" y="9285"/>
                  <a:pt x="4757" y="9249"/>
                </a:cubicBezTo>
                <a:cubicBezTo>
                  <a:pt x="4699" y="9104"/>
                  <a:pt x="4644" y="8961"/>
                  <a:pt x="4592" y="8821"/>
                </a:cubicBezTo>
                <a:cubicBezTo>
                  <a:pt x="4544" y="8681"/>
                  <a:pt x="4498" y="8545"/>
                  <a:pt x="4455" y="8411"/>
                </a:cubicBezTo>
                <a:cubicBezTo>
                  <a:pt x="4444" y="8377"/>
                  <a:pt x="4433" y="8345"/>
                  <a:pt x="4423" y="8311"/>
                </a:cubicBezTo>
                <a:cubicBezTo>
                  <a:pt x="4413" y="8277"/>
                  <a:pt x="4402" y="8245"/>
                  <a:pt x="4393" y="8212"/>
                </a:cubicBezTo>
                <a:cubicBezTo>
                  <a:pt x="4374" y="8146"/>
                  <a:pt x="4354" y="8082"/>
                  <a:pt x="4335" y="8019"/>
                </a:cubicBezTo>
                <a:cubicBezTo>
                  <a:pt x="4316" y="7955"/>
                  <a:pt x="4299" y="7892"/>
                  <a:pt x="4280" y="7831"/>
                </a:cubicBezTo>
                <a:cubicBezTo>
                  <a:pt x="4263" y="7768"/>
                  <a:pt x="4247" y="7707"/>
                  <a:pt x="4230" y="7647"/>
                </a:cubicBezTo>
                <a:cubicBezTo>
                  <a:pt x="4198" y="7525"/>
                  <a:pt x="4166" y="7408"/>
                  <a:pt x="4135" y="7296"/>
                </a:cubicBezTo>
                <a:cubicBezTo>
                  <a:pt x="4106" y="7182"/>
                  <a:pt x="4077" y="7072"/>
                  <a:pt x="4049" y="6966"/>
                </a:cubicBezTo>
                <a:cubicBezTo>
                  <a:pt x="4021" y="6859"/>
                  <a:pt x="3990" y="6757"/>
                  <a:pt x="3963" y="6659"/>
                </a:cubicBezTo>
                <a:cubicBezTo>
                  <a:pt x="3937" y="6568"/>
                  <a:pt x="3913" y="6481"/>
                  <a:pt x="3889" y="6396"/>
                </a:cubicBezTo>
                <a:cubicBezTo>
                  <a:pt x="3866" y="6312"/>
                  <a:pt x="3843" y="6230"/>
                  <a:pt x="3822" y="6149"/>
                </a:cubicBezTo>
                <a:cubicBezTo>
                  <a:pt x="3780" y="5989"/>
                  <a:pt x="3743" y="5839"/>
                  <a:pt x="3706" y="5698"/>
                </a:cubicBezTo>
                <a:cubicBezTo>
                  <a:pt x="3642" y="5415"/>
                  <a:pt x="3580" y="5171"/>
                  <a:pt x="3536" y="4957"/>
                </a:cubicBezTo>
                <a:cubicBezTo>
                  <a:pt x="3513" y="4851"/>
                  <a:pt x="3490" y="4753"/>
                  <a:pt x="3470" y="4662"/>
                </a:cubicBezTo>
                <a:cubicBezTo>
                  <a:pt x="3451" y="4570"/>
                  <a:pt x="3434" y="4486"/>
                  <a:pt x="3416" y="4411"/>
                </a:cubicBezTo>
                <a:cubicBezTo>
                  <a:pt x="3399" y="4335"/>
                  <a:pt x="3384" y="4266"/>
                  <a:pt x="3368" y="4204"/>
                </a:cubicBezTo>
                <a:cubicBezTo>
                  <a:pt x="3356" y="4153"/>
                  <a:pt x="3344" y="4108"/>
                  <a:pt x="3333" y="4066"/>
                </a:cubicBezTo>
                <a:cubicBezTo>
                  <a:pt x="3620" y="3925"/>
                  <a:pt x="3920" y="3775"/>
                  <a:pt x="4225" y="3620"/>
                </a:cubicBezTo>
                <a:cubicBezTo>
                  <a:pt x="4952" y="3248"/>
                  <a:pt x="5709" y="2814"/>
                  <a:pt x="6455" y="2385"/>
                </a:cubicBezTo>
                <a:lnTo>
                  <a:pt x="6455" y="2385"/>
                </a:lnTo>
                <a:cubicBezTo>
                  <a:pt x="6453" y="2402"/>
                  <a:pt x="6451" y="2422"/>
                  <a:pt x="6450" y="2442"/>
                </a:cubicBezTo>
                <a:cubicBezTo>
                  <a:pt x="6443" y="2520"/>
                  <a:pt x="6442" y="2614"/>
                  <a:pt x="6444" y="2723"/>
                </a:cubicBezTo>
                <a:cubicBezTo>
                  <a:pt x="6444" y="2735"/>
                  <a:pt x="6445" y="2749"/>
                  <a:pt x="6445" y="2764"/>
                </a:cubicBezTo>
                <a:cubicBezTo>
                  <a:pt x="6445" y="2777"/>
                  <a:pt x="6448" y="2792"/>
                  <a:pt x="6449" y="2807"/>
                </a:cubicBezTo>
                <a:cubicBezTo>
                  <a:pt x="6451" y="2835"/>
                  <a:pt x="6453" y="2866"/>
                  <a:pt x="6455" y="2895"/>
                </a:cubicBezTo>
                <a:cubicBezTo>
                  <a:pt x="6461" y="2956"/>
                  <a:pt x="6467" y="3020"/>
                  <a:pt x="6474" y="3089"/>
                </a:cubicBezTo>
                <a:cubicBezTo>
                  <a:pt x="6482" y="3157"/>
                  <a:pt x="6491" y="3227"/>
                  <a:pt x="6499" y="3302"/>
                </a:cubicBezTo>
                <a:cubicBezTo>
                  <a:pt x="6510" y="3375"/>
                  <a:pt x="6524" y="3450"/>
                  <a:pt x="6537" y="3528"/>
                </a:cubicBezTo>
                <a:cubicBezTo>
                  <a:pt x="6551" y="3606"/>
                  <a:pt x="6567" y="3688"/>
                  <a:pt x="6582" y="3771"/>
                </a:cubicBezTo>
                <a:cubicBezTo>
                  <a:pt x="6589" y="3813"/>
                  <a:pt x="6598" y="3856"/>
                  <a:pt x="6607" y="3898"/>
                </a:cubicBezTo>
                <a:cubicBezTo>
                  <a:pt x="6616" y="3941"/>
                  <a:pt x="6627" y="3984"/>
                  <a:pt x="6637" y="4027"/>
                </a:cubicBezTo>
                <a:cubicBezTo>
                  <a:pt x="6657" y="4114"/>
                  <a:pt x="6679" y="4202"/>
                  <a:pt x="6701" y="4292"/>
                </a:cubicBezTo>
                <a:cubicBezTo>
                  <a:pt x="6713" y="4338"/>
                  <a:pt x="6724" y="4383"/>
                  <a:pt x="6736" y="4430"/>
                </a:cubicBezTo>
                <a:cubicBezTo>
                  <a:pt x="6749" y="4475"/>
                  <a:pt x="6762" y="4521"/>
                  <a:pt x="6776" y="4567"/>
                </a:cubicBezTo>
                <a:cubicBezTo>
                  <a:pt x="6831" y="4753"/>
                  <a:pt x="6886" y="4946"/>
                  <a:pt x="6956" y="5140"/>
                </a:cubicBezTo>
                <a:cubicBezTo>
                  <a:pt x="6995" y="5252"/>
                  <a:pt x="7036" y="5366"/>
                  <a:pt x="7081" y="5482"/>
                </a:cubicBezTo>
                <a:cubicBezTo>
                  <a:pt x="7128" y="5596"/>
                  <a:pt x="7176" y="5709"/>
                  <a:pt x="7228" y="5824"/>
                </a:cubicBezTo>
                <a:cubicBezTo>
                  <a:pt x="7253" y="5881"/>
                  <a:pt x="7278" y="5939"/>
                  <a:pt x="7304" y="5996"/>
                </a:cubicBezTo>
                <a:cubicBezTo>
                  <a:pt x="7331" y="6053"/>
                  <a:pt x="7359" y="6109"/>
                  <a:pt x="7388" y="6165"/>
                </a:cubicBezTo>
                <a:cubicBezTo>
                  <a:pt x="7443" y="6278"/>
                  <a:pt x="7498" y="6392"/>
                  <a:pt x="7556" y="6504"/>
                </a:cubicBezTo>
                <a:cubicBezTo>
                  <a:pt x="7616" y="6616"/>
                  <a:pt x="7675" y="6725"/>
                  <a:pt x="7737" y="6837"/>
                </a:cubicBezTo>
                <a:cubicBezTo>
                  <a:pt x="7766" y="6892"/>
                  <a:pt x="7796" y="6946"/>
                  <a:pt x="7826" y="7002"/>
                </a:cubicBezTo>
                <a:cubicBezTo>
                  <a:pt x="7857" y="7056"/>
                  <a:pt x="7888" y="7111"/>
                  <a:pt x="7920" y="7165"/>
                </a:cubicBezTo>
                <a:cubicBezTo>
                  <a:pt x="7982" y="7272"/>
                  <a:pt x="8043" y="7379"/>
                  <a:pt x="8103" y="7486"/>
                </a:cubicBezTo>
                <a:cubicBezTo>
                  <a:pt x="8166" y="7590"/>
                  <a:pt x="8227" y="7695"/>
                  <a:pt x="8287" y="7797"/>
                </a:cubicBezTo>
                <a:cubicBezTo>
                  <a:pt x="8491" y="8149"/>
                  <a:pt x="8698" y="8476"/>
                  <a:pt x="8894" y="8769"/>
                </a:cubicBezTo>
                <a:cubicBezTo>
                  <a:pt x="8918" y="8805"/>
                  <a:pt x="8942" y="8841"/>
                  <a:pt x="8965" y="8878"/>
                </a:cubicBezTo>
                <a:cubicBezTo>
                  <a:pt x="8989" y="8912"/>
                  <a:pt x="9015" y="8948"/>
                  <a:pt x="9038" y="8981"/>
                </a:cubicBezTo>
                <a:cubicBezTo>
                  <a:pt x="9086" y="9050"/>
                  <a:pt x="9133" y="9115"/>
                  <a:pt x="9177" y="9179"/>
                </a:cubicBezTo>
                <a:cubicBezTo>
                  <a:pt x="9200" y="9211"/>
                  <a:pt x="9221" y="9242"/>
                  <a:pt x="9244" y="9272"/>
                </a:cubicBezTo>
                <a:cubicBezTo>
                  <a:pt x="9265" y="9303"/>
                  <a:pt x="9287" y="9333"/>
                  <a:pt x="9310" y="9362"/>
                </a:cubicBezTo>
                <a:cubicBezTo>
                  <a:pt x="9355" y="9420"/>
                  <a:pt x="9396" y="9475"/>
                  <a:pt x="9436" y="9528"/>
                </a:cubicBezTo>
                <a:cubicBezTo>
                  <a:pt x="9477" y="9580"/>
                  <a:pt x="9516" y="9630"/>
                  <a:pt x="9552" y="9677"/>
                </a:cubicBezTo>
                <a:cubicBezTo>
                  <a:pt x="9588" y="9723"/>
                  <a:pt x="9623" y="9768"/>
                  <a:pt x="9656" y="9808"/>
                </a:cubicBezTo>
                <a:cubicBezTo>
                  <a:pt x="9725" y="9889"/>
                  <a:pt x="9784" y="9958"/>
                  <a:pt x="9834" y="10012"/>
                </a:cubicBezTo>
                <a:cubicBezTo>
                  <a:pt x="9926" y="10115"/>
                  <a:pt x="9984" y="10170"/>
                  <a:pt x="10002" y="10170"/>
                </a:cubicBezTo>
                <a:cubicBezTo>
                  <a:pt x="10003" y="10170"/>
                  <a:pt x="10005" y="10170"/>
                  <a:pt x="10006" y="10169"/>
                </a:cubicBezTo>
                <a:cubicBezTo>
                  <a:pt x="10134" y="10071"/>
                  <a:pt x="10014" y="9949"/>
                  <a:pt x="9902" y="9791"/>
                </a:cubicBezTo>
                <a:lnTo>
                  <a:pt x="9902" y="9791"/>
                </a:lnTo>
                <a:cubicBezTo>
                  <a:pt x="10003" y="9895"/>
                  <a:pt x="10098" y="9969"/>
                  <a:pt x="10161" y="9969"/>
                </a:cubicBezTo>
                <a:cubicBezTo>
                  <a:pt x="10175" y="9969"/>
                  <a:pt x="10187" y="9965"/>
                  <a:pt x="10198" y="9958"/>
                </a:cubicBezTo>
                <a:cubicBezTo>
                  <a:pt x="10209" y="9949"/>
                  <a:pt x="10143" y="9865"/>
                  <a:pt x="10032" y="9734"/>
                </a:cubicBezTo>
                <a:cubicBezTo>
                  <a:pt x="10004" y="9702"/>
                  <a:pt x="9974" y="9667"/>
                  <a:pt x="9941" y="9630"/>
                </a:cubicBezTo>
                <a:cubicBezTo>
                  <a:pt x="9925" y="9611"/>
                  <a:pt x="9908" y="9592"/>
                  <a:pt x="9891" y="9572"/>
                </a:cubicBezTo>
                <a:cubicBezTo>
                  <a:pt x="9872" y="9551"/>
                  <a:pt x="9856" y="9530"/>
                  <a:pt x="9838" y="9509"/>
                </a:cubicBezTo>
                <a:cubicBezTo>
                  <a:pt x="9767" y="9423"/>
                  <a:pt x="9689" y="9330"/>
                  <a:pt x="9608" y="9234"/>
                </a:cubicBezTo>
                <a:lnTo>
                  <a:pt x="9548" y="9162"/>
                </a:lnTo>
                <a:cubicBezTo>
                  <a:pt x="9527" y="9136"/>
                  <a:pt x="9509" y="9110"/>
                  <a:pt x="9489" y="9086"/>
                </a:cubicBezTo>
                <a:cubicBezTo>
                  <a:pt x="9448" y="9035"/>
                  <a:pt x="9409" y="8984"/>
                  <a:pt x="9370" y="8933"/>
                </a:cubicBezTo>
                <a:cubicBezTo>
                  <a:pt x="9290" y="8831"/>
                  <a:pt x="9210" y="8730"/>
                  <a:pt x="9140" y="8631"/>
                </a:cubicBezTo>
                <a:cubicBezTo>
                  <a:pt x="9069" y="8531"/>
                  <a:pt x="9002" y="8439"/>
                  <a:pt x="8945" y="8354"/>
                </a:cubicBezTo>
                <a:cubicBezTo>
                  <a:pt x="8930" y="8332"/>
                  <a:pt x="8916" y="8313"/>
                  <a:pt x="8903" y="8292"/>
                </a:cubicBezTo>
                <a:cubicBezTo>
                  <a:pt x="8889" y="8272"/>
                  <a:pt x="8878" y="8252"/>
                  <a:pt x="8867" y="8234"/>
                </a:cubicBezTo>
                <a:cubicBezTo>
                  <a:pt x="8844" y="8197"/>
                  <a:pt x="8824" y="8162"/>
                  <a:pt x="8806" y="8131"/>
                </a:cubicBezTo>
                <a:cubicBezTo>
                  <a:pt x="8765" y="8060"/>
                  <a:pt x="8725" y="7988"/>
                  <a:pt x="8687" y="7918"/>
                </a:cubicBezTo>
                <a:lnTo>
                  <a:pt x="8630" y="7813"/>
                </a:lnTo>
                <a:cubicBezTo>
                  <a:pt x="8613" y="7778"/>
                  <a:pt x="8596" y="7741"/>
                  <a:pt x="8578" y="7707"/>
                </a:cubicBezTo>
                <a:cubicBezTo>
                  <a:pt x="8510" y="7567"/>
                  <a:pt x="8442" y="7430"/>
                  <a:pt x="8382" y="7295"/>
                </a:cubicBezTo>
                <a:cubicBezTo>
                  <a:pt x="8323" y="7159"/>
                  <a:pt x="8268" y="7026"/>
                  <a:pt x="8215" y="6896"/>
                </a:cubicBezTo>
                <a:cubicBezTo>
                  <a:pt x="8201" y="6864"/>
                  <a:pt x="8188" y="6832"/>
                  <a:pt x="8175" y="6799"/>
                </a:cubicBezTo>
                <a:lnTo>
                  <a:pt x="8140" y="6703"/>
                </a:lnTo>
                <a:cubicBezTo>
                  <a:pt x="8115" y="6638"/>
                  <a:pt x="8092" y="6576"/>
                  <a:pt x="8070" y="6514"/>
                </a:cubicBezTo>
                <a:cubicBezTo>
                  <a:pt x="8046" y="6451"/>
                  <a:pt x="8025" y="6390"/>
                  <a:pt x="8002" y="6329"/>
                </a:cubicBezTo>
                <a:cubicBezTo>
                  <a:pt x="7991" y="6300"/>
                  <a:pt x="7981" y="6269"/>
                  <a:pt x="7971" y="6240"/>
                </a:cubicBezTo>
                <a:cubicBezTo>
                  <a:pt x="7962" y="6210"/>
                  <a:pt x="7952" y="6178"/>
                  <a:pt x="7942" y="6149"/>
                </a:cubicBezTo>
                <a:cubicBezTo>
                  <a:pt x="7903" y="6031"/>
                  <a:pt x="7863" y="5917"/>
                  <a:pt x="7828" y="5806"/>
                </a:cubicBezTo>
                <a:cubicBezTo>
                  <a:pt x="7793" y="5694"/>
                  <a:pt x="7759" y="5585"/>
                  <a:pt x="7726" y="5482"/>
                </a:cubicBezTo>
                <a:cubicBezTo>
                  <a:pt x="7708" y="5430"/>
                  <a:pt x="7692" y="5378"/>
                  <a:pt x="7674" y="5329"/>
                </a:cubicBezTo>
                <a:cubicBezTo>
                  <a:pt x="7667" y="5303"/>
                  <a:pt x="7657" y="5279"/>
                  <a:pt x="7649" y="5253"/>
                </a:cubicBezTo>
                <a:cubicBezTo>
                  <a:pt x="7641" y="5230"/>
                  <a:pt x="7633" y="5204"/>
                  <a:pt x="7625" y="5179"/>
                </a:cubicBezTo>
                <a:cubicBezTo>
                  <a:pt x="7595" y="5091"/>
                  <a:pt x="7567" y="5005"/>
                  <a:pt x="7540" y="4922"/>
                </a:cubicBezTo>
                <a:cubicBezTo>
                  <a:pt x="7513" y="4839"/>
                  <a:pt x="7485" y="4758"/>
                  <a:pt x="7463" y="4679"/>
                </a:cubicBezTo>
                <a:cubicBezTo>
                  <a:pt x="7416" y="4521"/>
                  <a:pt x="7371" y="4373"/>
                  <a:pt x="7331" y="4234"/>
                </a:cubicBezTo>
                <a:cubicBezTo>
                  <a:pt x="7259" y="3955"/>
                  <a:pt x="7189" y="3713"/>
                  <a:pt x="7141" y="3501"/>
                </a:cubicBezTo>
                <a:cubicBezTo>
                  <a:pt x="7115" y="3395"/>
                  <a:pt x="7090" y="3298"/>
                  <a:pt x="7067" y="3208"/>
                </a:cubicBezTo>
                <a:cubicBezTo>
                  <a:pt x="7046" y="3119"/>
                  <a:pt x="7028" y="3035"/>
                  <a:pt x="7009" y="2960"/>
                </a:cubicBezTo>
                <a:cubicBezTo>
                  <a:pt x="6992" y="2885"/>
                  <a:pt x="6975" y="2816"/>
                  <a:pt x="6959" y="2754"/>
                </a:cubicBezTo>
                <a:cubicBezTo>
                  <a:pt x="6950" y="2723"/>
                  <a:pt x="6943" y="2692"/>
                  <a:pt x="6934" y="2665"/>
                </a:cubicBezTo>
                <a:cubicBezTo>
                  <a:pt x="6928" y="2637"/>
                  <a:pt x="6921" y="2610"/>
                  <a:pt x="6913" y="2585"/>
                </a:cubicBezTo>
                <a:cubicBezTo>
                  <a:pt x="6856" y="2374"/>
                  <a:pt x="6803" y="2266"/>
                  <a:pt x="6741" y="2214"/>
                </a:cubicBezTo>
                <a:cubicBezTo>
                  <a:pt x="7187" y="1960"/>
                  <a:pt x="7629" y="1707"/>
                  <a:pt x="8059" y="1473"/>
                </a:cubicBezTo>
                <a:cubicBezTo>
                  <a:pt x="8421" y="1277"/>
                  <a:pt x="8773" y="1085"/>
                  <a:pt x="9106" y="904"/>
                </a:cubicBezTo>
                <a:cubicBezTo>
                  <a:pt x="9273" y="815"/>
                  <a:pt x="9434" y="726"/>
                  <a:pt x="9590" y="641"/>
                </a:cubicBezTo>
                <a:cubicBezTo>
                  <a:pt x="9697" y="580"/>
                  <a:pt x="9800" y="522"/>
                  <a:pt x="9898" y="467"/>
                </a:cubicBezTo>
                <a:cubicBezTo>
                  <a:pt x="9909" y="573"/>
                  <a:pt x="9920" y="675"/>
                  <a:pt x="9929" y="772"/>
                </a:cubicBezTo>
                <a:cubicBezTo>
                  <a:pt x="9941" y="911"/>
                  <a:pt x="9953" y="1043"/>
                  <a:pt x="9966" y="1169"/>
                </a:cubicBezTo>
                <a:cubicBezTo>
                  <a:pt x="9989" y="1425"/>
                  <a:pt x="10011" y="1648"/>
                  <a:pt x="10030" y="1832"/>
                </a:cubicBezTo>
                <a:cubicBezTo>
                  <a:pt x="10069" y="2199"/>
                  <a:pt x="10100" y="2408"/>
                  <a:pt x="10121" y="2408"/>
                </a:cubicBezTo>
                <a:cubicBezTo>
                  <a:pt x="10121" y="2408"/>
                  <a:pt x="10121" y="2408"/>
                  <a:pt x="10122" y="2408"/>
                </a:cubicBezTo>
                <a:cubicBezTo>
                  <a:pt x="10284" y="2399"/>
                  <a:pt x="10243" y="2142"/>
                  <a:pt x="10231" y="1851"/>
                </a:cubicBezTo>
                <a:lnTo>
                  <a:pt x="10231" y="1851"/>
                </a:lnTo>
                <a:cubicBezTo>
                  <a:pt x="10269" y="2113"/>
                  <a:pt x="10324" y="2311"/>
                  <a:pt x="10394" y="2311"/>
                </a:cubicBezTo>
                <a:cubicBezTo>
                  <a:pt x="10395" y="2311"/>
                  <a:pt x="10396" y="2311"/>
                  <a:pt x="10397" y="2311"/>
                </a:cubicBezTo>
                <a:cubicBezTo>
                  <a:pt x="10397" y="2311"/>
                  <a:pt x="10397" y="2311"/>
                  <a:pt x="10398" y="2311"/>
                </a:cubicBezTo>
                <a:cubicBezTo>
                  <a:pt x="10422" y="2311"/>
                  <a:pt x="10397" y="2055"/>
                  <a:pt x="10355" y="1678"/>
                </a:cubicBezTo>
                <a:cubicBezTo>
                  <a:pt x="10333" y="1487"/>
                  <a:pt x="10308" y="1265"/>
                  <a:pt x="10279" y="1030"/>
                </a:cubicBezTo>
                <a:cubicBezTo>
                  <a:pt x="10273" y="970"/>
                  <a:pt x="10267" y="911"/>
                  <a:pt x="10258" y="851"/>
                </a:cubicBezTo>
                <a:cubicBezTo>
                  <a:pt x="10253" y="809"/>
                  <a:pt x="10241" y="681"/>
                  <a:pt x="10233" y="586"/>
                </a:cubicBezTo>
                <a:cubicBezTo>
                  <a:pt x="10214" y="391"/>
                  <a:pt x="10197" y="195"/>
                  <a:pt x="10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 name="Google Shape;705;p30"/>
          <p:cNvGrpSpPr/>
          <p:nvPr/>
        </p:nvGrpSpPr>
        <p:grpSpPr>
          <a:xfrm rot="-713115">
            <a:off x="193507" y="3115604"/>
            <a:ext cx="759037" cy="270250"/>
            <a:chOff x="4297850" y="2554600"/>
            <a:chExt cx="397775" cy="141625"/>
          </a:xfrm>
        </p:grpSpPr>
        <p:sp>
          <p:nvSpPr>
            <p:cNvPr id="706" name="Google Shape;706;p30"/>
            <p:cNvSpPr/>
            <p:nvPr/>
          </p:nvSpPr>
          <p:spPr>
            <a:xfrm>
              <a:off x="4297850" y="2555200"/>
              <a:ext cx="69725" cy="124625"/>
            </a:xfrm>
            <a:custGeom>
              <a:avLst/>
              <a:gdLst/>
              <a:ahLst/>
              <a:cxnLst/>
              <a:rect l="l" t="t" r="r" b="b"/>
              <a:pathLst>
                <a:path w="2789" h="4985" extrusionOk="0">
                  <a:moveTo>
                    <a:pt x="2284" y="3746"/>
                  </a:moveTo>
                  <a:cubicBezTo>
                    <a:pt x="2284" y="3751"/>
                    <a:pt x="2284" y="3755"/>
                    <a:pt x="2286" y="3758"/>
                  </a:cubicBezTo>
                  <a:cubicBezTo>
                    <a:pt x="2275" y="3766"/>
                    <a:pt x="2266" y="3772"/>
                    <a:pt x="2257" y="3778"/>
                  </a:cubicBezTo>
                  <a:lnTo>
                    <a:pt x="2284" y="3746"/>
                  </a:lnTo>
                  <a:close/>
                  <a:moveTo>
                    <a:pt x="1615" y="2533"/>
                  </a:moveTo>
                  <a:cubicBezTo>
                    <a:pt x="1644" y="2536"/>
                    <a:pt x="1671" y="2538"/>
                    <a:pt x="1696" y="2542"/>
                  </a:cubicBezTo>
                  <a:cubicBezTo>
                    <a:pt x="1800" y="2558"/>
                    <a:pt x="1886" y="2591"/>
                    <a:pt x="1950" y="2625"/>
                  </a:cubicBezTo>
                  <a:cubicBezTo>
                    <a:pt x="2015" y="2659"/>
                    <a:pt x="2063" y="2692"/>
                    <a:pt x="2099" y="2720"/>
                  </a:cubicBezTo>
                  <a:cubicBezTo>
                    <a:pt x="2136" y="2748"/>
                    <a:pt x="2165" y="2772"/>
                    <a:pt x="2193" y="2788"/>
                  </a:cubicBezTo>
                  <a:lnTo>
                    <a:pt x="2201" y="2791"/>
                  </a:lnTo>
                  <a:cubicBezTo>
                    <a:pt x="2224" y="2974"/>
                    <a:pt x="2244" y="3155"/>
                    <a:pt x="2254" y="3328"/>
                  </a:cubicBezTo>
                  <a:cubicBezTo>
                    <a:pt x="2260" y="3413"/>
                    <a:pt x="2265" y="3498"/>
                    <a:pt x="2271" y="3580"/>
                  </a:cubicBezTo>
                  <a:cubicBezTo>
                    <a:pt x="2248" y="3599"/>
                    <a:pt x="2220" y="3624"/>
                    <a:pt x="2188" y="3655"/>
                  </a:cubicBezTo>
                  <a:cubicBezTo>
                    <a:pt x="2107" y="3731"/>
                    <a:pt x="1998" y="3836"/>
                    <a:pt x="1869" y="3932"/>
                  </a:cubicBezTo>
                  <a:cubicBezTo>
                    <a:pt x="1804" y="3980"/>
                    <a:pt x="1736" y="4026"/>
                    <a:pt x="1665" y="4064"/>
                  </a:cubicBezTo>
                  <a:cubicBezTo>
                    <a:pt x="1594" y="4103"/>
                    <a:pt x="1521" y="4136"/>
                    <a:pt x="1448" y="4161"/>
                  </a:cubicBezTo>
                  <a:cubicBezTo>
                    <a:pt x="1335" y="4200"/>
                    <a:pt x="1226" y="4216"/>
                    <a:pt x="1143" y="4216"/>
                  </a:cubicBezTo>
                  <a:cubicBezTo>
                    <a:pt x="1120" y="4216"/>
                    <a:pt x="1099" y="4215"/>
                    <a:pt x="1080" y="4212"/>
                  </a:cubicBezTo>
                  <a:cubicBezTo>
                    <a:pt x="1030" y="4206"/>
                    <a:pt x="980" y="4197"/>
                    <a:pt x="934" y="4182"/>
                  </a:cubicBezTo>
                  <a:cubicBezTo>
                    <a:pt x="921" y="4180"/>
                    <a:pt x="911" y="4176"/>
                    <a:pt x="899" y="4172"/>
                  </a:cubicBezTo>
                  <a:cubicBezTo>
                    <a:pt x="888" y="4168"/>
                    <a:pt x="876" y="4164"/>
                    <a:pt x="865" y="4160"/>
                  </a:cubicBezTo>
                  <a:cubicBezTo>
                    <a:pt x="844" y="4150"/>
                    <a:pt x="822" y="4143"/>
                    <a:pt x="802" y="4131"/>
                  </a:cubicBezTo>
                  <a:cubicBezTo>
                    <a:pt x="760" y="4110"/>
                    <a:pt x="723" y="4084"/>
                    <a:pt x="688" y="4056"/>
                  </a:cubicBezTo>
                  <a:cubicBezTo>
                    <a:pt x="671" y="4041"/>
                    <a:pt x="653" y="4027"/>
                    <a:pt x="638" y="4010"/>
                  </a:cubicBezTo>
                  <a:cubicBezTo>
                    <a:pt x="630" y="4003"/>
                    <a:pt x="622" y="3995"/>
                    <a:pt x="615" y="3988"/>
                  </a:cubicBezTo>
                  <a:cubicBezTo>
                    <a:pt x="609" y="3980"/>
                    <a:pt x="600" y="3972"/>
                    <a:pt x="594" y="3964"/>
                  </a:cubicBezTo>
                  <a:lnTo>
                    <a:pt x="573" y="3940"/>
                  </a:lnTo>
                  <a:cubicBezTo>
                    <a:pt x="567" y="3931"/>
                    <a:pt x="561" y="3923"/>
                    <a:pt x="555" y="3914"/>
                  </a:cubicBezTo>
                  <a:cubicBezTo>
                    <a:pt x="550" y="3906"/>
                    <a:pt x="544" y="3897"/>
                    <a:pt x="538" y="3889"/>
                  </a:cubicBezTo>
                  <a:lnTo>
                    <a:pt x="529" y="3875"/>
                  </a:lnTo>
                  <a:lnTo>
                    <a:pt x="523" y="3862"/>
                  </a:lnTo>
                  <a:cubicBezTo>
                    <a:pt x="517" y="3853"/>
                    <a:pt x="513" y="3844"/>
                    <a:pt x="508" y="3835"/>
                  </a:cubicBezTo>
                  <a:cubicBezTo>
                    <a:pt x="503" y="3826"/>
                    <a:pt x="500" y="3817"/>
                    <a:pt x="496" y="3809"/>
                  </a:cubicBezTo>
                  <a:cubicBezTo>
                    <a:pt x="486" y="3790"/>
                    <a:pt x="482" y="3772"/>
                    <a:pt x="475" y="3755"/>
                  </a:cubicBezTo>
                  <a:cubicBezTo>
                    <a:pt x="471" y="3746"/>
                    <a:pt x="470" y="3737"/>
                    <a:pt x="468" y="3728"/>
                  </a:cubicBezTo>
                  <a:cubicBezTo>
                    <a:pt x="465" y="3718"/>
                    <a:pt x="463" y="3710"/>
                    <a:pt x="460" y="3701"/>
                  </a:cubicBezTo>
                  <a:cubicBezTo>
                    <a:pt x="459" y="3691"/>
                    <a:pt x="458" y="3683"/>
                    <a:pt x="457" y="3674"/>
                  </a:cubicBezTo>
                  <a:lnTo>
                    <a:pt x="454" y="3660"/>
                  </a:lnTo>
                  <a:lnTo>
                    <a:pt x="453" y="3647"/>
                  </a:lnTo>
                  <a:cubicBezTo>
                    <a:pt x="452" y="3639"/>
                    <a:pt x="452" y="3629"/>
                    <a:pt x="450" y="3622"/>
                  </a:cubicBezTo>
                  <a:lnTo>
                    <a:pt x="450" y="3596"/>
                  </a:lnTo>
                  <a:lnTo>
                    <a:pt x="450" y="3572"/>
                  </a:lnTo>
                  <a:cubicBezTo>
                    <a:pt x="452" y="3564"/>
                    <a:pt x="452" y="3556"/>
                    <a:pt x="453" y="3546"/>
                  </a:cubicBezTo>
                  <a:cubicBezTo>
                    <a:pt x="469" y="3414"/>
                    <a:pt x="533" y="3293"/>
                    <a:pt x="611" y="3182"/>
                  </a:cubicBezTo>
                  <a:cubicBezTo>
                    <a:pt x="652" y="3127"/>
                    <a:pt x="694" y="3074"/>
                    <a:pt x="738" y="3024"/>
                  </a:cubicBezTo>
                  <a:cubicBezTo>
                    <a:pt x="743" y="3017"/>
                    <a:pt x="748" y="3011"/>
                    <a:pt x="754" y="3005"/>
                  </a:cubicBezTo>
                  <a:cubicBezTo>
                    <a:pt x="759" y="3000"/>
                    <a:pt x="764" y="2993"/>
                    <a:pt x="770" y="2988"/>
                  </a:cubicBezTo>
                  <a:cubicBezTo>
                    <a:pt x="781" y="2976"/>
                    <a:pt x="791" y="2963"/>
                    <a:pt x="802" y="2952"/>
                  </a:cubicBezTo>
                  <a:cubicBezTo>
                    <a:pt x="825" y="2930"/>
                    <a:pt x="845" y="2907"/>
                    <a:pt x="866" y="2886"/>
                  </a:cubicBezTo>
                  <a:cubicBezTo>
                    <a:pt x="944" y="2807"/>
                    <a:pt x="1023" y="2743"/>
                    <a:pt x="1102" y="2693"/>
                  </a:cubicBezTo>
                  <a:cubicBezTo>
                    <a:pt x="1179" y="2644"/>
                    <a:pt x="1255" y="2606"/>
                    <a:pt x="1328" y="2582"/>
                  </a:cubicBezTo>
                  <a:cubicBezTo>
                    <a:pt x="1400" y="2557"/>
                    <a:pt x="1469" y="2543"/>
                    <a:pt x="1531" y="2537"/>
                  </a:cubicBezTo>
                  <a:cubicBezTo>
                    <a:pt x="1559" y="2533"/>
                    <a:pt x="1588" y="2533"/>
                    <a:pt x="1615" y="2533"/>
                  </a:cubicBezTo>
                  <a:close/>
                  <a:moveTo>
                    <a:pt x="2440" y="0"/>
                  </a:moveTo>
                  <a:cubicBezTo>
                    <a:pt x="2236" y="0"/>
                    <a:pt x="2108" y="754"/>
                    <a:pt x="2104" y="1666"/>
                  </a:cubicBezTo>
                  <a:cubicBezTo>
                    <a:pt x="2104" y="1801"/>
                    <a:pt x="2112" y="1939"/>
                    <a:pt x="2123" y="2079"/>
                  </a:cubicBezTo>
                  <a:cubicBezTo>
                    <a:pt x="2052" y="2037"/>
                    <a:pt x="1973" y="2002"/>
                    <a:pt x="1886" y="1974"/>
                  </a:cubicBezTo>
                  <a:cubicBezTo>
                    <a:pt x="1781" y="1942"/>
                    <a:pt x="1664" y="1923"/>
                    <a:pt x="1541" y="1923"/>
                  </a:cubicBezTo>
                  <a:cubicBezTo>
                    <a:pt x="1509" y="1923"/>
                    <a:pt x="1478" y="1924"/>
                    <a:pt x="1445" y="1926"/>
                  </a:cubicBezTo>
                  <a:cubicBezTo>
                    <a:pt x="1291" y="1940"/>
                    <a:pt x="1134" y="1982"/>
                    <a:pt x="985" y="2049"/>
                  </a:cubicBezTo>
                  <a:cubicBezTo>
                    <a:pt x="836" y="2118"/>
                    <a:pt x="698" y="2209"/>
                    <a:pt x="572" y="2317"/>
                  </a:cubicBezTo>
                  <a:cubicBezTo>
                    <a:pt x="498" y="2381"/>
                    <a:pt x="432" y="2452"/>
                    <a:pt x="371" y="2527"/>
                  </a:cubicBezTo>
                  <a:cubicBezTo>
                    <a:pt x="356" y="2546"/>
                    <a:pt x="340" y="2565"/>
                    <a:pt x="326" y="2585"/>
                  </a:cubicBezTo>
                  <a:cubicBezTo>
                    <a:pt x="312" y="2605"/>
                    <a:pt x="298" y="2624"/>
                    <a:pt x="283" y="2644"/>
                  </a:cubicBezTo>
                  <a:cubicBezTo>
                    <a:pt x="256" y="2684"/>
                    <a:pt x="229" y="2726"/>
                    <a:pt x="206" y="2768"/>
                  </a:cubicBezTo>
                  <a:cubicBezTo>
                    <a:pt x="156" y="2854"/>
                    <a:pt x="111" y="2945"/>
                    <a:pt x="77" y="3044"/>
                  </a:cubicBezTo>
                  <a:cubicBezTo>
                    <a:pt x="60" y="3094"/>
                    <a:pt x="45" y="3145"/>
                    <a:pt x="31" y="3198"/>
                  </a:cubicBezTo>
                  <a:cubicBezTo>
                    <a:pt x="19" y="3252"/>
                    <a:pt x="9" y="3306"/>
                    <a:pt x="6" y="3363"/>
                  </a:cubicBezTo>
                  <a:cubicBezTo>
                    <a:pt x="2" y="3419"/>
                    <a:pt x="1" y="3476"/>
                    <a:pt x="6" y="3532"/>
                  </a:cubicBezTo>
                  <a:lnTo>
                    <a:pt x="7" y="3554"/>
                  </a:lnTo>
                  <a:lnTo>
                    <a:pt x="10" y="3575"/>
                  </a:lnTo>
                  <a:cubicBezTo>
                    <a:pt x="11" y="3590"/>
                    <a:pt x="14" y="3604"/>
                    <a:pt x="16" y="3618"/>
                  </a:cubicBezTo>
                  <a:cubicBezTo>
                    <a:pt x="21" y="3647"/>
                    <a:pt x="26" y="3675"/>
                    <a:pt x="34" y="3703"/>
                  </a:cubicBezTo>
                  <a:cubicBezTo>
                    <a:pt x="64" y="3814"/>
                    <a:pt x="113" y="3914"/>
                    <a:pt x="175" y="4002"/>
                  </a:cubicBezTo>
                  <a:cubicBezTo>
                    <a:pt x="236" y="4089"/>
                    <a:pt x="308" y="4164"/>
                    <a:pt x="386" y="4227"/>
                  </a:cubicBezTo>
                  <a:cubicBezTo>
                    <a:pt x="464" y="4290"/>
                    <a:pt x="547" y="4341"/>
                    <a:pt x="634" y="4383"/>
                  </a:cubicBezTo>
                  <a:lnTo>
                    <a:pt x="690" y="4407"/>
                  </a:lnTo>
                  <a:cubicBezTo>
                    <a:pt x="710" y="4415"/>
                    <a:pt x="730" y="4421"/>
                    <a:pt x="748" y="4428"/>
                  </a:cubicBezTo>
                  <a:cubicBezTo>
                    <a:pt x="768" y="4435"/>
                    <a:pt x="786" y="4440"/>
                    <a:pt x="806" y="4446"/>
                  </a:cubicBezTo>
                  <a:lnTo>
                    <a:pt x="834" y="4454"/>
                  </a:lnTo>
                  <a:lnTo>
                    <a:pt x="862" y="4461"/>
                  </a:lnTo>
                  <a:cubicBezTo>
                    <a:pt x="940" y="4478"/>
                    <a:pt x="1015" y="4487"/>
                    <a:pt x="1088" y="4489"/>
                  </a:cubicBezTo>
                  <a:cubicBezTo>
                    <a:pt x="1105" y="4489"/>
                    <a:pt x="1122" y="4490"/>
                    <a:pt x="1138" y="4490"/>
                  </a:cubicBezTo>
                  <a:cubicBezTo>
                    <a:pt x="1194" y="4490"/>
                    <a:pt x="1249" y="4486"/>
                    <a:pt x="1302" y="4480"/>
                  </a:cubicBezTo>
                  <a:cubicBezTo>
                    <a:pt x="1370" y="4471"/>
                    <a:pt x="1436" y="4458"/>
                    <a:pt x="1500" y="4442"/>
                  </a:cubicBezTo>
                  <a:cubicBezTo>
                    <a:pt x="1626" y="4410"/>
                    <a:pt x="1741" y="4364"/>
                    <a:pt x="1843" y="4313"/>
                  </a:cubicBezTo>
                  <a:cubicBezTo>
                    <a:pt x="1943" y="4262"/>
                    <a:pt x="2032" y="4207"/>
                    <a:pt x="2109" y="4153"/>
                  </a:cubicBezTo>
                  <a:cubicBezTo>
                    <a:pt x="2185" y="4101"/>
                    <a:pt x="2249" y="4050"/>
                    <a:pt x="2305" y="4003"/>
                  </a:cubicBezTo>
                  <a:cubicBezTo>
                    <a:pt x="2344" y="4582"/>
                    <a:pt x="2380" y="4985"/>
                    <a:pt x="2425" y="4985"/>
                  </a:cubicBezTo>
                  <a:cubicBezTo>
                    <a:pt x="2587" y="4985"/>
                    <a:pt x="2563" y="4888"/>
                    <a:pt x="2568" y="4776"/>
                  </a:cubicBezTo>
                  <a:lnTo>
                    <a:pt x="2568" y="4776"/>
                  </a:lnTo>
                  <a:cubicBezTo>
                    <a:pt x="2592" y="4877"/>
                    <a:pt x="2635" y="4954"/>
                    <a:pt x="2706" y="4955"/>
                  </a:cubicBezTo>
                  <a:cubicBezTo>
                    <a:pt x="2761" y="4955"/>
                    <a:pt x="2554" y="3965"/>
                    <a:pt x="2555" y="3638"/>
                  </a:cubicBezTo>
                  <a:cubicBezTo>
                    <a:pt x="2558" y="2886"/>
                    <a:pt x="2709" y="2290"/>
                    <a:pt x="2725" y="1816"/>
                  </a:cubicBezTo>
                  <a:cubicBezTo>
                    <a:pt x="2779" y="102"/>
                    <a:pt x="2788" y="1"/>
                    <a:pt x="2441" y="0"/>
                  </a:cubicBezTo>
                  <a:cubicBezTo>
                    <a:pt x="2441" y="0"/>
                    <a:pt x="2441" y="0"/>
                    <a:pt x="2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0"/>
            <p:cNvSpPr/>
            <p:nvPr/>
          </p:nvSpPr>
          <p:spPr>
            <a:xfrm>
              <a:off x="4384125" y="2602200"/>
              <a:ext cx="59700" cy="20975"/>
            </a:xfrm>
            <a:custGeom>
              <a:avLst/>
              <a:gdLst/>
              <a:ahLst/>
              <a:cxnLst/>
              <a:rect l="l" t="t" r="r" b="b"/>
              <a:pathLst>
                <a:path w="2388" h="839" extrusionOk="0">
                  <a:moveTo>
                    <a:pt x="2318" y="0"/>
                  </a:moveTo>
                  <a:cubicBezTo>
                    <a:pt x="2242" y="0"/>
                    <a:pt x="1854" y="220"/>
                    <a:pt x="1710" y="238"/>
                  </a:cubicBezTo>
                  <a:cubicBezTo>
                    <a:pt x="1651" y="245"/>
                    <a:pt x="1594" y="247"/>
                    <a:pt x="1538" y="247"/>
                  </a:cubicBezTo>
                  <a:cubicBezTo>
                    <a:pt x="1266" y="247"/>
                    <a:pt x="1032" y="180"/>
                    <a:pt x="844" y="180"/>
                  </a:cubicBezTo>
                  <a:cubicBezTo>
                    <a:pt x="831" y="180"/>
                    <a:pt x="818" y="180"/>
                    <a:pt x="806" y="181"/>
                  </a:cubicBezTo>
                  <a:cubicBezTo>
                    <a:pt x="314" y="208"/>
                    <a:pt x="94" y="218"/>
                    <a:pt x="3" y="292"/>
                  </a:cubicBezTo>
                  <a:lnTo>
                    <a:pt x="31" y="449"/>
                  </a:lnTo>
                  <a:cubicBezTo>
                    <a:pt x="22" y="443"/>
                    <a:pt x="11" y="437"/>
                    <a:pt x="0" y="431"/>
                  </a:cubicBezTo>
                  <a:lnTo>
                    <a:pt x="0" y="431"/>
                  </a:lnTo>
                  <a:lnTo>
                    <a:pt x="52" y="709"/>
                  </a:lnTo>
                  <a:cubicBezTo>
                    <a:pt x="61" y="716"/>
                    <a:pt x="72" y="722"/>
                    <a:pt x="83" y="728"/>
                  </a:cubicBezTo>
                  <a:lnTo>
                    <a:pt x="102" y="838"/>
                  </a:lnTo>
                  <a:cubicBezTo>
                    <a:pt x="126" y="813"/>
                    <a:pt x="137" y="787"/>
                    <a:pt x="140" y="754"/>
                  </a:cubicBezTo>
                  <a:cubicBezTo>
                    <a:pt x="245" y="796"/>
                    <a:pt x="389" y="817"/>
                    <a:pt x="552" y="817"/>
                  </a:cubicBezTo>
                  <a:cubicBezTo>
                    <a:pt x="633" y="817"/>
                    <a:pt x="718" y="812"/>
                    <a:pt x="806" y="802"/>
                  </a:cubicBezTo>
                  <a:cubicBezTo>
                    <a:pt x="1067" y="771"/>
                    <a:pt x="1340" y="615"/>
                    <a:pt x="1595" y="549"/>
                  </a:cubicBezTo>
                  <a:cubicBezTo>
                    <a:pt x="2034" y="436"/>
                    <a:pt x="2387" y="347"/>
                    <a:pt x="2380" y="286"/>
                  </a:cubicBezTo>
                  <a:cubicBezTo>
                    <a:pt x="2366" y="170"/>
                    <a:pt x="2339" y="152"/>
                    <a:pt x="2305" y="152"/>
                  </a:cubicBezTo>
                  <a:cubicBezTo>
                    <a:pt x="2292" y="152"/>
                    <a:pt x="2277" y="155"/>
                    <a:pt x="2261" y="156"/>
                  </a:cubicBezTo>
                  <a:cubicBezTo>
                    <a:pt x="2308" y="126"/>
                    <a:pt x="2340" y="78"/>
                    <a:pt x="2331" y="8"/>
                  </a:cubicBezTo>
                  <a:cubicBezTo>
                    <a:pt x="2331" y="3"/>
                    <a:pt x="2326" y="0"/>
                    <a:pt x="2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0"/>
            <p:cNvSpPr/>
            <p:nvPr/>
          </p:nvSpPr>
          <p:spPr>
            <a:xfrm>
              <a:off x="4371225" y="2619875"/>
              <a:ext cx="71800" cy="23425"/>
            </a:xfrm>
            <a:custGeom>
              <a:avLst/>
              <a:gdLst/>
              <a:ahLst/>
              <a:cxnLst/>
              <a:rect l="l" t="t" r="r" b="b"/>
              <a:pathLst>
                <a:path w="2872" h="937" extrusionOk="0">
                  <a:moveTo>
                    <a:pt x="2789" y="1"/>
                  </a:moveTo>
                  <a:cubicBezTo>
                    <a:pt x="2706" y="1"/>
                    <a:pt x="2252" y="252"/>
                    <a:pt x="2084" y="277"/>
                  </a:cubicBezTo>
                  <a:cubicBezTo>
                    <a:pt x="1967" y="296"/>
                    <a:pt x="1855" y="302"/>
                    <a:pt x="1749" y="302"/>
                  </a:cubicBezTo>
                  <a:cubicBezTo>
                    <a:pt x="1521" y="302"/>
                    <a:pt x="1318" y="273"/>
                    <a:pt x="1146" y="273"/>
                  </a:cubicBezTo>
                  <a:cubicBezTo>
                    <a:pt x="1107" y="273"/>
                    <a:pt x="1070" y="275"/>
                    <a:pt x="1034" y="278"/>
                  </a:cubicBezTo>
                  <a:cubicBezTo>
                    <a:pt x="60" y="380"/>
                    <a:pt x="0" y="380"/>
                    <a:pt x="54" y="723"/>
                  </a:cubicBezTo>
                  <a:cubicBezTo>
                    <a:pt x="77" y="866"/>
                    <a:pt x="305" y="936"/>
                    <a:pt x="618" y="936"/>
                  </a:cubicBezTo>
                  <a:cubicBezTo>
                    <a:pt x="749" y="936"/>
                    <a:pt x="894" y="924"/>
                    <a:pt x="1046" y="900"/>
                  </a:cubicBezTo>
                  <a:cubicBezTo>
                    <a:pt x="1346" y="853"/>
                    <a:pt x="1661" y="679"/>
                    <a:pt x="1957" y="595"/>
                  </a:cubicBezTo>
                  <a:cubicBezTo>
                    <a:pt x="2464" y="455"/>
                    <a:pt x="2872" y="342"/>
                    <a:pt x="2862" y="279"/>
                  </a:cubicBezTo>
                  <a:cubicBezTo>
                    <a:pt x="2846" y="174"/>
                    <a:pt x="2818" y="154"/>
                    <a:pt x="2781" y="154"/>
                  </a:cubicBezTo>
                  <a:cubicBezTo>
                    <a:pt x="2764" y="154"/>
                    <a:pt x="2744" y="159"/>
                    <a:pt x="2724" y="160"/>
                  </a:cubicBezTo>
                  <a:cubicBezTo>
                    <a:pt x="2777" y="128"/>
                    <a:pt x="2814" y="77"/>
                    <a:pt x="2802" y="8"/>
                  </a:cubicBezTo>
                  <a:cubicBezTo>
                    <a:pt x="2801" y="3"/>
                    <a:pt x="2797"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0"/>
            <p:cNvSpPr/>
            <p:nvPr/>
          </p:nvSpPr>
          <p:spPr>
            <a:xfrm>
              <a:off x="4445275" y="2564750"/>
              <a:ext cx="74625" cy="100225"/>
            </a:xfrm>
            <a:custGeom>
              <a:avLst/>
              <a:gdLst/>
              <a:ahLst/>
              <a:cxnLst/>
              <a:rect l="l" t="t" r="r" b="b"/>
              <a:pathLst>
                <a:path w="2985" h="4009" extrusionOk="0">
                  <a:moveTo>
                    <a:pt x="1345" y="0"/>
                  </a:moveTo>
                  <a:cubicBezTo>
                    <a:pt x="1290" y="0"/>
                    <a:pt x="1237" y="4"/>
                    <a:pt x="1185" y="13"/>
                  </a:cubicBezTo>
                  <a:cubicBezTo>
                    <a:pt x="1168" y="16"/>
                    <a:pt x="1151" y="19"/>
                    <a:pt x="1133" y="22"/>
                  </a:cubicBezTo>
                  <a:cubicBezTo>
                    <a:pt x="1115" y="27"/>
                    <a:pt x="1099" y="29"/>
                    <a:pt x="1083" y="34"/>
                  </a:cubicBezTo>
                  <a:cubicBezTo>
                    <a:pt x="1051" y="44"/>
                    <a:pt x="1019" y="53"/>
                    <a:pt x="990" y="64"/>
                  </a:cubicBezTo>
                  <a:cubicBezTo>
                    <a:pt x="959" y="76"/>
                    <a:pt x="930" y="88"/>
                    <a:pt x="904" y="100"/>
                  </a:cubicBezTo>
                  <a:cubicBezTo>
                    <a:pt x="877" y="114"/>
                    <a:pt x="851" y="129"/>
                    <a:pt x="825" y="142"/>
                  </a:cubicBezTo>
                  <a:cubicBezTo>
                    <a:pt x="726" y="200"/>
                    <a:pt x="647" y="265"/>
                    <a:pt x="582" y="333"/>
                  </a:cubicBezTo>
                  <a:cubicBezTo>
                    <a:pt x="519" y="399"/>
                    <a:pt x="470" y="467"/>
                    <a:pt x="433" y="531"/>
                  </a:cubicBezTo>
                  <a:cubicBezTo>
                    <a:pt x="360" y="660"/>
                    <a:pt x="330" y="774"/>
                    <a:pt x="320" y="862"/>
                  </a:cubicBezTo>
                  <a:cubicBezTo>
                    <a:pt x="319" y="886"/>
                    <a:pt x="319" y="907"/>
                    <a:pt x="319" y="926"/>
                  </a:cubicBezTo>
                  <a:cubicBezTo>
                    <a:pt x="319" y="935"/>
                    <a:pt x="319" y="944"/>
                    <a:pt x="320" y="954"/>
                  </a:cubicBezTo>
                  <a:cubicBezTo>
                    <a:pt x="320" y="963"/>
                    <a:pt x="322" y="972"/>
                    <a:pt x="323" y="979"/>
                  </a:cubicBezTo>
                  <a:cubicBezTo>
                    <a:pt x="329" y="1013"/>
                    <a:pt x="336" y="1040"/>
                    <a:pt x="346" y="1061"/>
                  </a:cubicBezTo>
                  <a:cubicBezTo>
                    <a:pt x="368" y="1106"/>
                    <a:pt x="395" y="1130"/>
                    <a:pt x="428" y="1142"/>
                  </a:cubicBezTo>
                  <a:cubicBezTo>
                    <a:pt x="454" y="1152"/>
                    <a:pt x="484" y="1155"/>
                    <a:pt x="519" y="1155"/>
                  </a:cubicBezTo>
                  <a:cubicBezTo>
                    <a:pt x="527" y="1155"/>
                    <a:pt x="535" y="1155"/>
                    <a:pt x="543" y="1155"/>
                  </a:cubicBezTo>
                  <a:cubicBezTo>
                    <a:pt x="596" y="1151"/>
                    <a:pt x="631" y="1064"/>
                    <a:pt x="707" y="951"/>
                  </a:cubicBezTo>
                  <a:cubicBezTo>
                    <a:pt x="745" y="895"/>
                    <a:pt x="793" y="830"/>
                    <a:pt x="860" y="771"/>
                  </a:cubicBezTo>
                  <a:cubicBezTo>
                    <a:pt x="867" y="765"/>
                    <a:pt x="877" y="756"/>
                    <a:pt x="884" y="748"/>
                  </a:cubicBezTo>
                  <a:cubicBezTo>
                    <a:pt x="889" y="744"/>
                    <a:pt x="893" y="740"/>
                    <a:pt x="897" y="738"/>
                  </a:cubicBezTo>
                  <a:cubicBezTo>
                    <a:pt x="900" y="733"/>
                    <a:pt x="906" y="731"/>
                    <a:pt x="910" y="727"/>
                  </a:cubicBezTo>
                  <a:cubicBezTo>
                    <a:pt x="920" y="721"/>
                    <a:pt x="929" y="712"/>
                    <a:pt x="938" y="705"/>
                  </a:cubicBezTo>
                  <a:cubicBezTo>
                    <a:pt x="948" y="699"/>
                    <a:pt x="958" y="692"/>
                    <a:pt x="968" y="685"/>
                  </a:cubicBezTo>
                  <a:cubicBezTo>
                    <a:pt x="986" y="672"/>
                    <a:pt x="1010" y="661"/>
                    <a:pt x="1031" y="649"/>
                  </a:cubicBezTo>
                  <a:lnTo>
                    <a:pt x="1039" y="645"/>
                  </a:lnTo>
                  <a:lnTo>
                    <a:pt x="1048" y="641"/>
                  </a:lnTo>
                  <a:cubicBezTo>
                    <a:pt x="1053" y="638"/>
                    <a:pt x="1058" y="636"/>
                    <a:pt x="1065" y="632"/>
                  </a:cubicBezTo>
                  <a:cubicBezTo>
                    <a:pt x="1075" y="627"/>
                    <a:pt x="1087" y="622"/>
                    <a:pt x="1099" y="618"/>
                  </a:cubicBezTo>
                  <a:cubicBezTo>
                    <a:pt x="1112" y="614"/>
                    <a:pt x="1124" y="610"/>
                    <a:pt x="1135" y="606"/>
                  </a:cubicBezTo>
                  <a:cubicBezTo>
                    <a:pt x="1146" y="602"/>
                    <a:pt x="1158" y="600"/>
                    <a:pt x="1171" y="597"/>
                  </a:cubicBezTo>
                  <a:cubicBezTo>
                    <a:pt x="1178" y="595"/>
                    <a:pt x="1183" y="593"/>
                    <a:pt x="1188" y="593"/>
                  </a:cubicBezTo>
                  <a:cubicBezTo>
                    <a:pt x="1195" y="592"/>
                    <a:pt x="1200" y="592"/>
                    <a:pt x="1207" y="589"/>
                  </a:cubicBezTo>
                  <a:cubicBezTo>
                    <a:pt x="1214" y="588"/>
                    <a:pt x="1219" y="588"/>
                    <a:pt x="1226" y="587"/>
                  </a:cubicBezTo>
                  <a:lnTo>
                    <a:pt x="1236" y="586"/>
                  </a:lnTo>
                  <a:lnTo>
                    <a:pt x="1244" y="586"/>
                  </a:lnTo>
                  <a:cubicBezTo>
                    <a:pt x="1257" y="586"/>
                    <a:pt x="1269" y="584"/>
                    <a:pt x="1282" y="583"/>
                  </a:cubicBezTo>
                  <a:cubicBezTo>
                    <a:pt x="1295" y="583"/>
                    <a:pt x="1307" y="584"/>
                    <a:pt x="1319" y="584"/>
                  </a:cubicBezTo>
                  <a:cubicBezTo>
                    <a:pt x="1332" y="584"/>
                    <a:pt x="1345" y="587"/>
                    <a:pt x="1357" y="588"/>
                  </a:cubicBezTo>
                  <a:cubicBezTo>
                    <a:pt x="1364" y="591"/>
                    <a:pt x="1370" y="591"/>
                    <a:pt x="1376" y="592"/>
                  </a:cubicBezTo>
                  <a:cubicBezTo>
                    <a:pt x="1383" y="593"/>
                    <a:pt x="1389" y="594"/>
                    <a:pt x="1395" y="595"/>
                  </a:cubicBezTo>
                  <a:cubicBezTo>
                    <a:pt x="1499" y="615"/>
                    <a:pt x="1607" y="674"/>
                    <a:pt x="1692" y="760"/>
                  </a:cubicBezTo>
                  <a:cubicBezTo>
                    <a:pt x="1733" y="803"/>
                    <a:pt x="1769" y="852"/>
                    <a:pt x="1795" y="904"/>
                  </a:cubicBezTo>
                  <a:cubicBezTo>
                    <a:pt x="1797" y="911"/>
                    <a:pt x="1801" y="917"/>
                    <a:pt x="1805" y="925"/>
                  </a:cubicBezTo>
                  <a:lnTo>
                    <a:pt x="1808" y="933"/>
                  </a:lnTo>
                  <a:cubicBezTo>
                    <a:pt x="1810" y="936"/>
                    <a:pt x="1811" y="941"/>
                    <a:pt x="1811" y="943"/>
                  </a:cubicBezTo>
                  <a:cubicBezTo>
                    <a:pt x="1813" y="949"/>
                    <a:pt x="1816" y="957"/>
                    <a:pt x="1818" y="963"/>
                  </a:cubicBezTo>
                  <a:lnTo>
                    <a:pt x="1822" y="973"/>
                  </a:lnTo>
                  <a:cubicBezTo>
                    <a:pt x="1823" y="975"/>
                    <a:pt x="1823" y="979"/>
                    <a:pt x="1824" y="982"/>
                  </a:cubicBezTo>
                  <a:lnTo>
                    <a:pt x="1829" y="1002"/>
                  </a:lnTo>
                  <a:cubicBezTo>
                    <a:pt x="1830" y="1008"/>
                    <a:pt x="1833" y="1016"/>
                    <a:pt x="1833" y="1023"/>
                  </a:cubicBezTo>
                  <a:lnTo>
                    <a:pt x="1835" y="1046"/>
                  </a:lnTo>
                  <a:lnTo>
                    <a:pt x="1837" y="1057"/>
                  </a:lnTo>
                  <a:lnTo>
                    <a:pt x="1837" y="1070"/>
                  </a:lnTo>
                  <a:cubicBezTo>
                    <a:pt x="1842" y="1131"/>
                    <a:pt x="1837" y="1199"/>
                    <a:pt x="1822" y="1271"/>
                  </a:cubicBezTo>
                  <a:cubicBezTo>
                    <a:pt x="1807" y="1344"/>
                    <a:pt x="1780" y="1421"/>
                    <a:pt x="1747" y="1500"/>
                  </a:cubicBezTo>
                  <a:cubicBezTo>
                    <a:pt x="1706" y="1593"/>
                    <a:pt x="1657" y="1688"/>
                    <a:pt x="1601" y="1787"/>
                  </a:cubicBezTo>
                  <a:cubicBezTo>
                    <a:pt x="1586" y="1813"/>
                    <a:pt x="1572" y="1838"/>
                    <a:pt x="1556" y="1862"/>
                  </a:cubicBezTo>
                  <a:cubicBezTo>
                    <a:pt x="1542" y="1888"/>
                    <a:pt x="1526" y="1914"/>
                    <a:pt x="1511" y="1940"/>
                  </a:cubicBezTo>
                  <a:lnTo>
                    <a:pt x="1488" y="1978"/>
                  </a:lnTo>
                  <a:lnTo>
                    <a:pt x="1463" y="2016"/>
                  </a:lnTo>
                  <a:cubicBezTo>
                    <a:pt x="1447" y="2042"/>
                    <a:pt x="1432" y="2067"/>
                    <a:pt x="1416" y="2092"/>
                  </a:cubicBezTo>
                  <a:cubicBezTo>
                    <a:pt x="1289" y="2298"/>
                    <a:pt x="1151" y="2501"/>
                    <a:pt x="1002" y="2698"/>
                  </a:cubicBezTo>
                  <a:cubicBezTo>
                    <a:pt x="967" y="2748"/>
                    <a:pt x="927" y="2796"/>
                    <a:pt x="890" y="2844"/>
                  </a:cubicBezTo>
                  <a:cubicBezTo>
                    <a:pt x="852" y="2893"/>
                    <a:pt x="812" y="2941"/>
                    <a:pt x="774" y="2988"/>
                  </a:cubicBezTo>
                  <a:cubicBezTo>
                    <a:pt x="694" y="3082"/>
                    <a:pt x="614" y="3176"/>
                    <a:pt x="529" y="3264"/>
                  </a:cubicBezTo>
                  <a:cubicBezTo>
                    <a:pt x="361" y="3445"/>
                    <a:pt x="185" y="3612"/>
                    <a:pt x="2" y="3763"/>
                  </a:cubicBezTo>
                  <a:lnTo>
                    <a:pt x="16" y="3778"/>
                  </a:lnTo>
                  <a:cubicBezTo>
                    <a:pt x="11" y="3783"/>
                    <a:pt x="6" y="3789"/>
                    <a:pt x="0" y="3793"/>
                  </a:cubicBezTo>
                  <a:lnTo>
                    <a:pt x="190" y="4009"/>
                  </a:lnTo>
                  <a:cubicBezTo>
                    <a:pt x="197" y="4004"/>
                    <a:pt x="202" y="3999"/>
                    <a:pt x="207" y="3996"/>
                  </a:cubicBezTo>
                  <a:lnTo>
                    <a:pt x="220" y="4009"/>
                  </a:lnTo>
                  <a:cubicBezTo>
                    <a:pt x="229" y="3999"/>
                    <a:pt x="238" y="3991"/>
                    <a:pt x="247" y="3981"/>
                  </a:cubicBezTo>
                  <a:cubicBezTo>
                    <a:pt x="267" y="3959"/>
                    <a:pt x="288" y="3939"/>
                    <a:pt x="312" y="3921"/>
                  </a:cubicBezTo>
                  <a:cubicBezTo>
                    <a:pt x="355" y="3888"/>
                    <a:pt x="398" y="3855"/>
                    <a:pt x="438" y="3825"/>
                  </a:cubicBezTo>
                  <a:cubicBezTo>
                    <a:pt x="522" y="3771"/>
                    <a:pt x="610" y="3729"/>
                    <a:pt x="702" y="3698"/>
                  </a:cubicBezTo>
                  <a:cubicBezTo>
                    <a:pt x="824" y="3658"/>
                    <a:pt x="949" y="3638"/>
                    <a:pt x="1071" y="3638"/>
                  </a:cubicBezTo>
                  <a:cubicBezTo>
                    <a:pt x="1118" y="3638"/>
                    <a:pt x="1164" y="3641"/>
                    <a:pt x="1209" y="3647"/>
                  </a:cubicBezTo>
                  <a:cubicBezTo>
                    <a:pt x="1372" y="3666"/>
                    <a:pt x="1531" y="3723"/>
                    <a:pt x="1681" y="3777"/>
                  </a:cubicBezTo>
                  <a:cubicBezTo>
                    <a:pt x="1832" y="3832"/>
                    <a:pt x="1977" y="3886"/>
                    <a:pt x="2116" y="3921"/>
                  </a:cubicBezTo>
                  <a:cubicBezTo>
                    <a:pt x="2186" y="3938"/>
                    <a:pt x="2254" y="3950"/>
                    <a:pt x="2318" y="3955"/>
                  </a:cubicBezTo>
                  <a:cubicBezTo>
                    <a:pt x="2362" y="3959"/>
                    <a:pt x="2405" y="3961"/>
                    <a:pt x="2446" y="3961"/>
                  </a:cubicBezTo>
                  <a:cubicBezTo>
                    <a:pt x="2465" y="3961"/>
                    <a:pt x="2484" y="3961"/>
                    <a:pt x="2503" y="3959"/>
                  </a:cubicBezTo>
                  <a:cubicBezTo>
                    <a:pt x="2618" y="3953"/>
                    <a:pt x="2716" y="3927"/>
                    <a:pt x="2790" y="3895"/>
                  </a:cubicBezTo>
                  <a:cubicBezTo>
                    <a:pt x="2864" y="3862"/>
                    <a:pt x="2913" y="3822"/>
                    <a:pt x="2945" y="3793"/>
                  </a:cubicBezTo>
                  <a:cubicBezTo>
                    <a:pt x="2973" y="3762"/>
                    <a:pt x="2984" y="3743"/>
                    <a:pt x="2979" y="3736"/>
                  </a:cubicBezTo>
                  <a:cubicBezTo>
                    <a:pt x="2952" y="3711"/>
                    <a:pt x="2925" y="3695"/>
                    <a:pt x="2901" y="3690"/>
                  </a:cubicBezTo>
                  <a:cubicBezTo>
                    <a:pt x="2893" y="3688"/>
                    <a:pt x="2887" y="3686"/>
                    <a:pt x="2881" y="3686"/>
                  </a:cubicBezTo>
                  <a:lnTo>
                    <a:pt x="2862" y="3686"/>
                  </a:lnTo>
                  <a:cubicBezTo>
                    <a:pt x="2849" y="3686"/>
                    <a:pt x="2837" y="3690"/>
                    <a:pt x="2823" y="3693"/>
                  </a:cubicBezTo>
                  <a:cubicBezTo>
                    <a:pt x="2810" y="3696"/>
                    <a:pt x="2795" y="3702"/>
                    <a:pt x="2780" y="3707"/>
                  </a:cubicBezTo>
                  <a:cubicBezTo>
                    <a:pt x="2773" y="3709"/>
                    <a:pt x="2764" y="3712"/>
                    <a:pt x="2758" y="3714"/>
                  </a:cubicBezTo>
                  <a:cubicBezTo>
                    <a:pt x="2749" y="3718"/>
                    <a:pt x="2742" y="3722"/>
                    <a:pt x="2733" y="3723"/>
                  </a:cubicBezTo>
                  <a:cubicBezTo>
                    <a:pt x="2716" y="3728"/>
                    <a:pt x="2699" y="3734"/>
                    <a:pt x="2679" y="3738"/>
                  </a:cubicBezTo>
                  <a:cubicBezTo>
                    <a:pt x="2671" y="3739"/>
                    <a:pt x="2661" y="3743"/>
                    <a:pt x="2650" y="3745"/>
                  </a:cubicBezTo>
                  <a:cubicBezTo>
                    <a:pt x="2640" y="3746"/>
                    <a:pt x="2630" y="3747"/>
                    <a:pt x="2619" y="3749"/>
                  </a:cubicBezTo>
                  <a:cubicBezTo>
                    <a:pt x="2693" y="3725"/>
                    <a:pt x="2747" y="3688"/>
                    <a:pt x="2771" y="3649"/>
                  </a:cubicBezTo>
                  <a:cubicBezTo>
                    <a:pt x="2776" y="3639"/>
                    <a:pt x="2781" y="3631"/>
                    <a:pt x="2786" y="3621"/>
                  </a:cubicBezTo>
                  <a:cubicBezTo>
                    <a:pt x="2789" y="3611"/>
                    <a:pt x="2790" y="3602"/>
                    <a:pt x="2790" y="3594"/>
                  </a:cubicBezTo>
                  <a:cubicBezTo>
                    <a:pt x="2790" y="3577"/>
                    <a:pt x="2785" y="3562"/>
                    <a:pt x="2774" y="3547"/>
                  </a:cubicBezTo>
                  <a:cubicBezTo>
                    <a:pt x="2773" y="3546"/>
                    <a:pt x="2772" y="3545"/>
                    <a:pt x="2769" y="3545"/>
                  </a:cubicBezTo>
                  <a:cubicBezTo>
                    <a:pt x="2767" y="3545"/>
                    <a:pt x="2764" y="3546"/>
                    <a:pt x="2760" y="3547"/>
                  </a:cubicBezTo>
                  <a:cubicBezTo>
                    <a:pt x="2753" y="3548"/>
                    <a:pt x="2746" y="3555"/>
                    <a:pt x="2733" y="3561"/>
                  </a:cubicBezTo>
                  <a:cubicBezTo>
                    <a:pt x="2710" y="3574"/>
                    <a:pt x="2677" y="3593"/>
                    <a:pt x="2620" y="3609"/>
                  </a:cubicBezTo>
                  <a:cubicBezTo>
                    <a:pt x="2571" y="3623"/>
                    <a:pt x="2505" y="3634"/>
                    <a:pt x="2425" y="3634"/>
                  </a:cubicBezTo>
                  <a:cubicBezTo>
                    <a:pt x="2414" y="3634"/>
                    <a:pt x="2404" y="3634"/>
                    <a:pt x="2394" y="3634"/>
                  </a:cubicBezTo>
                  <a:cubicBezTo>
                    <a:pt x="2346" y="3633"/>
                    <a:pt x="2297" y="3628"/>
                    <a:pt x="2244" y="3621"/>
                  </a:cubicBezTo>
                  <a:cubicBezTo>
                    <a:pt x="2231" y="3620"/>
                    <a:pt x="2217" y="3617"/>
                    <a:pt x="2206" y="3615"/>
                  </a:cubicBezTo>
                  <a:lnTo>
                    <a:pt x="2166" y="3606"/>
                  </a:lnTo>
                  <a:cubicBezTo>
                    <a:pt x="2137" y="3599"/>
                    <a:pt x="2108" y="3593"/>
                    <a:pt x="2078" y="3584"/>
                  </a:cubicBezTo>
                  <a:cubicBezTo>
                    <a:pt x="1960" y="3552"/>
                    <a:pt x="1830" y="3508"/>
                    <a:pt x="1694" y="3466"/>
                  </a:cubicBezTo>
                  <a:cubicBezTo>
                    <a:pt x="1559" y="3424"/>
                    <a:pt x="1414" y="3387"/>
                    <a:pt x="1271" y="3371"/>
                  </a:cubicBezTo>
                  <a:cubicBezTo>
                    <a:pt x="1220" y="3365"/>
                    <a:pt x="1170" y="3362"/>
                    <a:pt x="1121" y="3362"/>
                  </a:cubicBezTo>
                  <a:cubicBezTo>
                    <a:pt x="1080" y="3362"/>
                    <a:pt x="1040" y="3364"/>
                    <a:pt x="1001" y="3367"/>
                  </a:cubicBezTo>
                  <a:cubicBezTo>
                    <a:pt x="1136" y="3247"/>
                    <a:pt x="1261" y="3127"/>
                    <a:pt x="1379" y="3008"/>
                  </a:cubicBezTo>
                  <a:cubicBezTo>
                    <a:pt x="1544" y="2841"/>
                    <a:pt x="1693" y="2676"/>
                    <a:pt x="1825" y="2511"/>
                  </a:cubicBezTo>
                  <a:cubicBezTo>
                    <a:pt x="1860" y="2470"/>
                    <a:pt x="1892" y="2430"/>
                    <a:pt x="1922" y="2390"/>
                  </a:cubicBezTo>
                  <a:cubicBezTo>
                    <a:pt x="1953" y="2348"/>
                    <a:pt x="1984" y="2309"/>
                    <a:pt x="2012" y="2267"/>
                  </a:cubicBezTo>
                  <a:cubicBezTo>
                    <a:pt x="2027" y="2247"/>
                    <a:pt x="2041" y="2227"/>
                    <a:pt x="2055" y="2206"/>
                  </a:cubicBezTo>
                  <a:cubicBezTo>
                    <a:pt x="2070" y="2187"/>
                    <a:pt x="2084" y="2166"/>
                    <a:pt x="2097" y="2145"/>
                  </a:cubicBezTo>
                  <a:cubicBezTo>
                    <a:pt x="2125" y="2103"/>
                    <a:pt x="2151" y="2061"/>
                    <a:pt x="2177" y="2018"/>
                  </a:cubicBezTo>
                  <a:cubicBezTo>
                    <a:pt x="2286" y="1833"/>
                    <a:pt x="2380" y="1639"/>
                    <a:pt x="2430" y="1426"/>
                  </a:cubicBezTo>
                  <a:cubicBezTo>
                    <a:pt x="2456" y="1320"/>
                    <a:pt x="2468" y="1210"/>
                    <a:pt x="2467" y="1100"/>
                  </a:cubicBezTo>
                  <a:cubicBezTo>
                    <a:pt x="2467" y="1087"/>
                    <a:pt x="2467" y="1073"/>
                    <a:pt x="2466" y="1059"/>
                  </a:cubicBezTo>
                  <a:cubicBezTo>
                    <a:pt x="2463" y="1045"/>
                    <a:pt x="2462" y="1032"/>
                    <a:pt x="2461" y="1017"/>
                  </a:cubicBezTo>
                  <a:lnTo>
                    <a:pt x="2457" y="976"/>
                  </a:lnTo>
                  <a:cubicBezTo>
                    <a:pt x="2456" y="963"/>
                    <a:pt x="2453" y="949"/>
                    <a:pt x="2450" y="936"/>
                  </a:cubicBezTo>
                  <a:cubicBezTo>
                    <a:pt x="2447" y="922"/>
                    <a:pt x="2446" y="910"/>
                    <a:pt x="2444" y="896"/>
                  </a:cubicBezTo>
                  <a:lnTo>
                    <a:pt x="2440" y="876"/>
                  </a:lnTo>
                  <a:lnTo>
                    <a:pt x="2434" y="856"/>
                  </a:lnTo>
                  <a:cubicBezTo>
                    <a:pt x="2428" y="829"/>
                    <a:pt x="2419" y="802"/>
                    <a:pt x="2413" y="775"/>
                  </a:cubicBezTo>
                  <a:cubicBezTo>
                    <a:pt x="2377" y="672"/>
                    <a:pt x="2329" y="578"/>
                    <a:pt x="2273" y="496"/>
                  </a:cubicBezTo>
                  <a:cubicBezTo>
                    <a:pt x="2243" y="457"/>
                    <a:pt x="2215" y="417"/>
                    <a:pt x="2182" y="383"/>
                  </a:cubicBezTo>
                  <a:cubicBezTo>
                    <a:pt x="2173" y="374"/>
                    <a:pt x="2166" y="366"/>
                    <a:pt x="2157" y="357"/>
                  </a:cubicBezTo>
                  <a:cubicBezTo>
                    <a:pt x="2150" y="350"/>
                    <a:pt x="2141" y="340"/>
                    <a:pt x="2134" y="332"/>
                  </a:cubicBezTo>
                  <a:cubicBezTo>
                    <a:pt x="2116" y="316"/>
                    <a:pt x="2100" y="302"/>
                    <a:pt x="2082" y="285"/>
                  </a:cubicBezTo>
                  <a:lnTo>
                    <a:pt x="2070" y="273"/>
                  </a:lnTo>
                  <a:lnTo>
                    <a:pt x="2057" y="262"/>
                  </a:lnTo>
                  <a:cubicBezTo>
                    <a:pt x="2048" y="255"/>
                    <a:pt x="2039" y="249"/>
                    <a:pt x="2030" y="242"/>
                  </a:cubicBezTo>
                  <a:cubicBezTo>
                    <a:pt x="2021" y="235"/>
                    <a:pt x="2012" y="229"/>
                    <a:pt x="2004" y="222"/>
                  </a:cubicBezTo>
                  <a:cubicBezTo>
                    <a:pt x="1995" y="216"/>
                    <a:pt x="1985" y="208"/>
                    <a:pt x="1977" y="203"/>
                  </a:cubicBezTo>
                  <a:cubicBezTo>
                    <a:pt x="1940" y="179"/>
                    <a:pt x="1904" y="154"/>
                    <a:pt x="1866" y="136"/>
                  </a:cubicBezTo>
                  <a:cubicBezTo>
                    <a:pt x="1848" y="126"/>
                    <a:pt x="1829" y="116"/>
                    <a:pt x="1810" y="107"/>
                  </a:cubicBezTo>
                  <a:cubicBezTo>
                    <a:pt x="1791" y="99"/>
                    <a:pt x="1770" y="91"/>
                    <a:pt x="1752" y="82"/>
                  </a:cubicBezTo>
                  <a:lnTo>
                    <a:pt x="1724" y="71"/>
                  </a:lnTo>
                  <a:cubicBezTo>
                    <a:pt x="1715" y="66"/>
                    <a:pt x="1705" y="64"/>
                    <a:pt x="1694" y="61"/>
                  </a:cubicBezTo>
                  <a:cubicBezTo>
                    <a:pt x="1676" y="54"/>
                    <a:pt x="1656" y="49"/>
                    <a:pt x="1636" y="43"/>
                  </a:cubicBezTo>
                  <a:cubicBezTo>
                    <a:pt x="1539" y="13"/>
                    <a:pt x="1441"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0"/>
            <p:cNvSpPr/>
            <p:nvPr/>
          </p:nvSpPr>
          <p:spPr>
            <a:xfrm>
              <a:off x="4513175" y="2600425"/>
              <a:ext cx="67800" cy="51050"/>
            </a:xfrm>
            <a:custGeom>
              <a:avLst/>
              <a:gdLst/>
              <a:ahLst/>
              <a:cxnLst/>
              <a:rect l="l" t="t" r="r" b="b"/>
              <a:pathLst>
                <a:path w="2712" h="2042" extrusionOk="0">
                  <a:moveTo>
                    <a:pt x="1596" y="319"/>
                  </a:moveTo>
                  <a:cubicBezTo>
                    <a:pt x="1598" y="322"/>
                    <a:pt x="1600" y="325"/>
                    <a:pt x="1602" y="327"/>
                  </a:cubicBezTo>
                  <a:cubicBezTo>
                    <a:pt x="1609" y="337"/>
                    <a:pt x="1614" y="343"/>
                    <a:pt x="1621" y="348"/>
                  </a:cubicBezTo>
                  <a:cubicBezTo>
                    <a:pt x="1627" y="356"/>
                    <a:pt x="1633" y="359"/>
                    <a:pt x="1639" y="362"/>
                  </a:cubicBezTo>
                  <a:cubicBezTo>
                    <a:pt x="1644" y="365"/>
                    <a:pt x="1652" y="368"/>
                    <a:pt x="1658" y="370"/>
                  </a:cubicBezTo>
                  <a:cubicBezTo>
                    <a:pt x="1663" y="372"/>
                    <a:pt x="1665" y="372"/>
                    <a:pt x="1669" y="373"/>
                  </a:cubicBezTo>
                  <a:cubicBezTo>
                    <a:pt x="1673" y="374"/>
                    <a:pt x="1676" y="374"/>
                    <a:pt x="1680" y="375"/>
                  </a:cubicBezTo>
                  <a:cubicBezTo>
                    <a:pt x="1684" y="377"/>
                    <a:pt x="1687" y="377"/>
                    <a:pt x="1692" y="379"/>
                  </a:cubicBezTo>
                  <a:cubicBezTo>
                    <a:pt x="1696" y="380"/>
                    <a:pt x="1700" y="381"/>
                    <a:pt x="1704" y="381"/>
                  </a:cubicBezTo>
                  <a:cubicBezTo>
                    <a:pt x="1712" y="383"/>
                    <a:pt x="1722" y="386"/>
                    <a:pt x="1729" y="390"/>
                  </a:cubicBezTo>
                  <a:cubicBezTo>
                    <a:pt x="1728" y="390"/>
                    <a:pt x="1727" y="390"/>
                    <a:pt x="1725" y="390"/>
                  </a:cubicBezTo>
                  <a:cubicBezTo>
                    <a:pt x="1691" y="390"/>
                    <a:pt x="1663" y="403"/>
                    <a:pt x="1652" y="427"/>
                  </a:cubicBezTo>
                  <a:cubicBezTo>
                    <a:pt x="1638" y="450"/>
                    <a:pt x="1639" y="479"/>
                    <a:pt x="1647" y="514"/>
                  </a:cubicBezTo>
                  <a:cubicBezTo>
                    <a:pt x="1647" y="518"/>
                    <a:pt x="1648" y="519"/>
                    <a:pt x="1649" y="520"/>
                  </a:cubicBezTo>
                  <a:cubicBezTo>
                    <a:pt x="1650" y="522"/>
                    <a:pt x="1650" y="523"/>
                    <a:pt x="1651" y="523"/>
                  </a:cubicBezTo>
                  <a:cubicBezTo>
                    <a:pt x="1651" y="523"/>
                    <a:pt x="1651" y="523"/>
                    <a:pt x="1652" y="522"/>
                  </a:cubicBezTo>
                  <a:cubicBezTo>
                    <a:pt x="1654" y="522"/>
                    <a:pt x="1660" y="518"/>
                    <a:pt x="1676" y="517"/>
                  </a:cubicBezTo>
                  <a:cubicBezTo>
                    <a:pt x="1678" y="517"/>
                    <a:pt x="1681" y="517"/>
                    <a:pt x="1684" y="517"/>
                  </a:cubicBezTo>
                  <a:cubicBezTo>
                    <a:pt x="1699" y="517"/>
                    <a:pt x="1722" y="521"/>
                    <a:pt x="1747" y="533"/>
                  </a:cubicBezTo>
                  <a:cubicBezTo>
                    <a:pt x="1752" y="535"/>
                    <a:pt x="1757" y="539"/>
                    <a:pt x="1762" y="541"/>
                  </a:cubicBezTo>
                  <a:cubicBezTo>
                    <a:pt x="1755" y="551"/>
                    <a:pt x="1749" y="563"/>
                    <a:pt x="1741" y="576"/>
                  </a:cubicBezTo>
                  <a:cubicBezTo>
                    <a:pt x="1734" y="592"/>
                    <a:pt x="1727" y="608"/>
                    <a:pt x="1720" y="626"/>
                  </a:cubicBezTo>
                  <a:cubicBezTo>
                    <a:pt x="1708" y="660"/>
                    <a:pt x="1695" y="700"/>
                    <a:pt x="1690" y="739"/>
                  </a:cubicBezTo>
                  <a:cubicBezTo>
                    <a:pt x="1685" y="760"/>
                    <a:pt x="1682" y="781"/>
                    <a:pt x="1680" y="803"/>
                  </a:cubicBezTo>
                  <a:cubicBezTo>
                    <a:pt x="1679" y="814"/>
                    <a:pt x="1677" y="824"/>
                    <a:pt x="1677" y="835"/>
                  </a:cubicBezTo>
                  <a:cubicBezTo>
                    <a:pt x="1677" y="846"/>
                    <a:pt x="1677" y="857"/>
                    <a:pt x="1676" y="868"/>
                  </a:cubicBezTo>
                  <a:cubicBezTo>
                    <a:pt x="1676" y="912"/>
                    <a:pt x="1676" y="960"/>
                    <a:pt x="1684" y="1006"/>
                  </a:cubicBezTo>
                  <a:cubicBezTo>
                    <a:pt x="1687" y="1033"/>
                    <a:pt x="1693" y="1061"/>
                    <a:pt x="1701" y="1088"/>
                  </a:cubicBezTo>
                  <a:cubicBezTo>
                    <a:pt x="1711" y="1114"/>
                    <a:pt x="1722" y="1141"/>
                    <a:pt x="1733" y="1168"/>
                  </a:cubicBezTo>
                  <a:cubicBezTo>
                    <a:pt x="1738" y="1181"/>
                    <a:pt x="1744" y="1195"/>
                    <a:pt x="1751" y="1207"/>
                  </a:cubicBezTo>
                  <a:lnTo>
                    <a:pt x="1771" y="1243"/>
                  </a:lnTo>
                  <a:cubicBezTo>
                    <a:pt x="1668" y="1393"/>
                    <a:pt x="1534" y="1502"/>
                    <a:pt x="1395" y="1561"/>
                  </a:cubicBezTo>
                  <a:cubicBezTo>
                    <a:pt x="1324" y="1591"/>
                    <a:pt x="1251" y="1609"/>
                    <a:pt x="1185" y="1614"/>
                  </a:cubicBezTo>
                  <a:cubicBezTo>
                    <a:pt x="1172" y="1615"/>
                    <a:pt x="1160" y="1615"/>
                    <a:pt x="1148" y="1615"/>
                  </a:cubicBezTo>
                  <a:cubicBezTo>
                    <a:pt x="1094" y="1615"/>
                    <a:pt x="1041" y="1608"/>
                    <a:pt x="992" y="1595"/>
                  </a:cubicBezTo>
                  <a:cubicBezTo>
                    <a:pt x="873" y="1562"/>
                    <a:pt x="777" y="1497"/>
                    <a:pt x="718" y="1428"/>
                  </a:cubicBezTo>
                  <a:cubicBezTo>
                    <a:pt x="688" y="1394"/>
                    <a:pt x="670" y="1358"/>
                    <a:pt x="655" y="1325"/>
                  </a:cubicBezTo>
                  <a:cubicBezTo>
                    <a:pt x="654" y="1321"/>
                    <a:pt x="652" y="1317"/>
                    <a:pt x="650" y="1313"/>
                  </a:cubicBezTo>
                  <a:lnTo>
                    <a:pt x="648" y="1308"/>
                  </a:lnTo>
                  <a:lnTo>
                    <a:pt x="645" y="1301"/>
                  </a:lnTo>
                  <a:cubicBezTo>
                    <a:pt x="643" y="1293"/>
                    <a:pt x="640" y="1283"/>
                    <a:pt x="638" y="1275"/>
                  </a:cubicBezTo>
                  <a:cubicBezTo>
                    <a:pt x="635" y="1267"/>
                    <a:pt x="634" y="1258"/>
                    <a:pt x="633" y="1250"/>
                  </a:cubicBezTo>
                  <a:cubicBezTo>
                    <a:pt x="631" y="1245"/>
                    <a:pt x="629" y="1242"/>
                    <a:pt x="629" y="1238"/>
                  </a:cubicBezTo>
                  <a:cubicBezTo>
                    <a:pt x="629" y="1234"/>
                    <a:pt x="628" y="1229"/>
                    <a:pt x="628" y="1224"/>
                  </a:cubicBezTo>
                  <a:cubicBezTo>
                    <a:pt x="622" y="1194"/>
                    <a:pt x="622" y="1162"/>
                    <a:pt x="623" y="1129"/>
                  </a:cubicBezTo>
                  <a:cubicBezTo>
                    <a:pt x="627" y="1097"/>
                    <a:pt x="629" y="1065"/>
                    <a:pt x="639" y="1033"/>
                  </a:cubicBezTo>
                  <a:cubicBezTo>
                    <a:pt x="655" y="969"/>
                    <a:pt x="683" y="910"/>
                    <a:pt x="715" y="861"/>
                  </a:cubicBezTo>
                  <a:cubicBezTo>
                    <a:pt x="747" y="810"/>
                    <a:pt x="786" y="767"/>
                    <a:pt x="822" y="735"/>
                  </a:cubicBezTo>
                  <a:cubicBezTo>
                    <a:pt x="826" y="732"/>
                    <a:pt x="831" y="728"/>
                    <a:pt x="836" y="723"/>
                  </a:cubicBezTo>
                  <a:lnTo>
                    <a:pt x="852" y="712"/>
                  </a:lnTo>
                  <a:cubicBezTo>
                    <a:pt x="862" y="703"/>
                    <a:pt x="871" y="695"/>
                    <a:pt x="882" y="687"/>
                  </a:cubicBezTo>
                  <a:cubicBezTo>
                    <a:pt x="893" y="680"/>
                    <a:pt x="902" y="673"/>
                    <a:pt x="913" y="665"/>
                  </a:cubicBezTo>
                  <a:cubicBezTo>
                    <a:pt x="924" y="659"/>
                    <a:pt x="934" y="652"/>
                    <a:pt x="944" y="646"/>
                  </a:cubicBezTo>
                  <a:cubicBezTo>
                    <a:pt x="955" y="638"/>
                    <a:pt x="966" y="633"/>
                    <a:pt x="976" y="628"/>
                  </a:cubicBezTo>
                  <a:cubicBezTo>
                    <a:pt x="982" y="626"/>
                    <a:pt x="987" y="622"/>
                    <a:pt x="991" y="620"/>
                  </a:cubicBezTo>
                  <a:lnTo>
                    <a:pt x="1007" y="612"/>
                  </a:lnTo>
                  <a:cubicBezTo>
                    <a:pt x="1018" y="606"/>
                    <a:pt x="1027" y="601"/>
                    <a:pt x="1038" y="598"/>
                  </a:cubicBezTo>
                  <a:cubicBezTo>
                    <a:pt x="1048" y="593"/>
                    <a:pt x="1058" y="588"/>
                    <a:pt x="1069" y="584"/>
                  </a:cubicBezTo>
                  <a:cubicBezTo>
                    <a:pt x="1078" y="578"/>
                    <a:pt x="1089" y="576"/>
                    <a:pt x="1099" y="572"/>
                  </a:cubicBezTo>
                  <a:cubicBezTo>
                    <a:pt x="1107" y="568"/>
                    <a:pt x="1118" y="563"/>
                    <a:pt x="1128" y="560"/>
                  </a:cubicBezTo>
                  <a:cubicBezTo>
                    <a:pt x="1148" y="553"/>
                    <a:pt x="1166" y="546"/>
                    <a:pt x="1185" y="540"/>
                  </a:cubicBezTo>
                  <a:cubicBezTo>
                    <a:pt x="1258" y="514"/>
                    <a:pt x="1321" y="497"/>
                    <a:pt x="1374" y="479"/>
                  </a:cubicBezTo>
                  <a:cubicBezTo>
                    <a:pt x="1480" y="444"/>
                    <a:pt x="1541" y="413"/>
                    <a:pt x="1575" y="363"/>
                  </a:cubicBezTo>
                  <a:cubicBezTo>
                    <a:pt x="1584" y="351"/>
                    <a:pt x="1592" y="336"/>
                    <a:pt x="1596" y="319"/>
                  </a:cubicBezTo>
                  <a:close/>
                  <a:moveTo>
                    <a:pt x="1194" y="1"/>
                  </a:moveTo>
                  <a:cubicBezTo>
                    <a:pt x="1142" y="1"/>
                    <a:pt x="1086" y="4"/>
                    <a:pt x="1025" y="13"/>
                  </a:cubicBezTo>
                  <a:cubicBezTo>
                    <a:pt x="931" y="26"/>
                    <a:pt x="827" y="52"/>
                    <a:pt x="720" y="97"/>
                  </a:cubicBezTo>
                  <a:cubicBezTo>
                    <a:pt x="693" y="110"/>
                    <a:pt x="666" y="122"/>
                    <a:pt x="638" y="135"/>
                  </a:cubicBezTo>
                  <a:cubicBezTo>
                    <a:pt x="625" y="142"/>
                    <a:pt x="611" y="150"/>
                    <a:pt x="596" y="157"/>
                  </a:cubicBezTo>
                  <a:cubicBezTo>
                    <a:pt x="583" y="165"/>
                    <a:pt x="568" y="171"/>
                    <a:pt x="554" y="181"/>
                  </a:cubicBezTo>
                  <a:cubicBezTo>
                    <a:pt x="527" y="198"/>
                    <a:pt x="499" y="214"/>
                    <a:pt x="472" y="235"/>
                  </a:cubicBezTo>
                  <a:cubicBezTo>
                    <a:pt x="460" y="244"/>
                    <a:pt x="446" y="255"/>
                    <a:pt x="433" y="265"/>
                  </a:cubicBezTo>
                  <a:cubicBezTo>
                    <a:pt x="419" y="276"/>
                    <a:pt x="406" y="287"/>
                    <a:pt x="391" y="299"/>
                  </a:cubicBezTo>
                  <a:cubicBezTo>
                    <a:pt x="363" y="322"/>
                    <a:pt x="338" y="348"/>
                    <a:pt x="311" y="374"/>
                  </a:cubicBezTo>
                  <a:cubicBezTo>
                    <a:pt x="298" y="388"/>
                    <a:pt x="288" y="401"/>
                    <a:pt x="275" y="416"/>
                  </a:cubicBezTo>
                  <a:cubicBezTo>
                    <a:pt x="263" y="431"/>
                    <a:pt x="251" y="444"/>
                    <a:pt x="240" y="459"/>
                  </a:cubicBezTo>
                  <a:cubicBezTo>
                    <a:pt x="230" y="474"/>
                    <a:pt x="219" y="490"/>
                    <a:pt x="207" y="504"/>
                  </a:cubicBezTo>
                  <a:cubicBezTo>
                    <a:pt x="202" y="513"/>
                    <a:pt x="196" y="519"/>
                    <a:pt x="191" y="528"/>
                  </a:cubicBezTo>
                  <a:lnTo>
                    <a:pt x="176" y="551"/>
                  </a:lnTo>
                  <a:cubicBezTo>
                    <a:pt x="166" y="568"/>
                    <a:pt x="156" y="584"/>
                    <a:pt x="146" y="601"/>
                  </a:cubicBezTo>
                  <a:cubicBezTo>
                    <a:pt x="137" y="619"/>
                    <a:pt x="129" y="636"/>
                    <a:pt x="119" y="654"/>
                  </a:cubicBezTo>
                  <a:lnTo>
                    <a:pt x="106" y="680"/>
                  </a:lnTo>
                  <a:cubicBezTo>
                    <a:pt x="102" y="690"/>
                    <a:pt x="98" y="698"/>
                    <a:pt x="94" y="707"/>
                  </a:cubicBezTo>
                  <a:cubicBezTo>
                    <a:pt x="86" y="725"/>
                    <a:pt x="79" y="744"/>
                    <a:pt x="71" y="762"/>
                  </a:cubicBezTo>
                  <a:cubicBezTo>
                    <a:pt x="64" y="781"/>
                    <a:pt x="58" y="802"/>
                    <a:pt x="52" y="820"/>
                  </a:cubicBezTo>
                  <a:lnTo>
                    <a:pt x="43" y="850"/>
                  </a:lnTo>
                  <a:cubicBezTo>
                    <a:pt x="41" y="859"/>
                    <a:pt x="37" y="869"/>
                    <a:pt x="35" y="879"/>
                  </a:cubicBezTo>
                  <a:cubicBezTo>
                    <a:pt x="31" y="900"/>
                    <a:pt x="26" y="920"/>
                    <a:pt x="21" y="939"/>
                  </a:cubicBezTo>
                  <a:cubicBezTo>
                    <a:pt x="17" y="961"/>
                    <a:pt x="15" y="981"/>
                    <a:pt x="12" y="1003"/>
                  </a:cubicBezTo>
                  <a:lnTo>
                    <a:pt x="8" y="1035"/>
                  </a:lnTo>
                  <a:lnTo>
                    <a:pt x="5" y="1067"/>
                  </a:lnTo>
                  <a:cubicBezTo>
                    <a:pt x="4" y="1089"/>
                    <a:pt x="3" y="1110"/>
                    <a:pt x="3" y="1133"/>
                  </a:cubicBezTo>
                  <a:cubicBezTo>
                    <a:pt x="1" y="1236"/>
                    <a:pt x="20" y="1345"/>
                    <a:pt x="59" y="1450"/>
                  </a:cubicBezTo>
                  <a:cubicBezTo>
                    <a:pt x="69" y="1475"/>
                    <a:pt x="78" y="1502"/>
                    <a:pt x="91" y="1526"/>
                  </a:cubicBezTo>
                  <a:lnTo>
                    <a:pt x="110" y="1563"/>
                  </a:lnTo>
                  <a:cubicBezTo>
                    <a:pt x="117" y="1576"/>
                    <a:pt x="123" y="1588"/>
                    <a:pt x="132" y="1600"/>
                  </a:cubicBezTo>
                  <a:cubicBezTo>
                    <a:pt x="146" y="1625"/>
                    <a:pt x="162" y="1647"/>
                    <a:pt x="178" y="1670"/>
                  </a:cubicBezTo>
                  <a:cubicBezTo>
                    <a:pt x="196" y="1691"/>
                    <a:pt x="214" y="1713"/>
                    <a:pt x="232" y="1734"/>
                  </a:cubicBezTo>
                  <a:cubicBezTo>
                    <a:pt x="307" y="1816"/>
                    <a:pt x="396" y="1880"/>
                    <a:pt x="489" y="1929"/>
                  </a:cubicBezTo>
                  <a:cubicBezTo>
                    <a:pt x="581" y="1977"/>
                    <a:pt x="680" y="2008"/>
                    <a:pt x="778" y="2025"/>
                  </a:cubicBezTo>
                  <a:cubicBezTo>
                    <a:pt x="838" y="2037"/>
                    <a:pt x="898" y="2042"/>
                    <a:pt x="958" y="2042"/>
                  </a:cubicBezTo>
                  <a:cubicBezTo>
                    <a:pt x="996" y="2042"/>
                    <a:pt x="1033" y="2040"/>
                    <a:pt x="1070" y="2036"/>
                  </a:cubicBezTo>
                  <a:lnTo>
                    <a:pt x="1143" y="2027"/>
                  </a:lnTo>
                  <a:cubicBezTo>
                    <a:pt x="1166" y="2023"/>
                    <a:pt x="1190" y="2018"/>
                    <a:pt x="1214" y="2012"/>
                  </a:cubicBezTo>
                  <a:cubicBezTo>
                    <a:pt x="1236" y="2007"/>
                    <a:pt x="1261" y="1998"/>
                    <a:pt x="1284" y="1992"/>
                  </a:cubicBezTo>
                  <a:cubicBezTo>
                    <a:pt x="1295" y="1990"/>
                    <a:pt x="1306" y="1986"/>
                    <a:pt x="1317" y="1981"/>
                  </a:cubicBezTo>
                  <a:lnTo>
                    <a:pt x="1349" y="1969"/>
                  </a:lnTo>
                  <a:cubicBezTo>
                    <a:pt x="1521" y="1901"/>
                    <a:pt x="1665" y="1797"/>
                    <a:pt x="1782" y="1682"/>
                  </a:cubicBezTo>
                  <a:cubicBezTo>
                    <a:pt x="1831" y="1632"/>
                    <a:pt x="1878" y="1582"/>
                    <a:pt x="1917" y="1528"/>
                  </a:cubicBezTo>
                  <a:lnTo>
                    <a:pt x="1950" y="1483"/>
                  </a:lnTo>
                  <a:lnTo>
                    <a:pt x="1982" y="1524"/>
                  </a:lnTo>
                  <a:cubicBezTo>
                    <a:pt x="1999" y="1544"/>
                    <a:pt x="2017" y="1566"/>
                    <a:pt x="2031" y="1585"/>
                  </a:cubicBezTo>
                  <a:cubicBezTo>
                    <a:pt x="2138" y="1727"/>
                    <a:pt x="2254" y="1832"/>
                    <a:pt x="2346" y="1894"/>
                  </a:cubicBezTo>
                  <a:cubicBezTo>
                    <a:pt x="2363" y="1908"/>
                    <a:pt x="2384" y="1921"/>
                    <a:pt x="2404" y="1932"/>
                  </a:cubicBezTo>
                  <a:cubicBezTo>
                    <a:pt x="2424" y="1942"/>
                    <a:pt x="2442" y="1949"/>
                    <a:pt x="2458" y="1954"/>
                  </a:cubicBezTo>
                  <a:cubicBezTo>
                    <a:pt x="2472" y="1960"/>
                    <a:pt x="2485" y="1962"/>
                    <a:pt x="2495" y="1962"/>
                  </a:cubicBezTo>
                  <a:cubicBezTo>
                    <a:pt x="2506" y="1962"/>
                    <a:pt x="2515" y="1959"/>
                    <a:pt x="2521" y="1953"/>
                  </a:cubicBezTo>
                  <a:cubicBezTo>
                    <a:pt x="2630" y="1833"/>
                    <a:pt x="2591" y="1830"/>
                    <a:pt x="2569" y="1803"/>
                  </a:cubicBezTo>
                  <a:lnTo>
                    <a:pt x="2569" y="1803"/>
                  </a:lnTo>
                  <a:cubicBezTo>
                    <a:pt x="2574" y="1804"/>
                    <a:pt x="2579" y="1804"/>
                    <a:pt x="2583" y="1804"/>
                  </a:cubicBezTo>
                  <a:cubicBezTo>
                    <a:pt x="2620" y="1804"/>
                    <a:pt x="2661" y="1785"/>
                    <a:pt x="2702" y="1738"/>
                  </a:cubicBezTo>
                  <a:cubicBezTo>
                    <a:pt x="2711" y="1728"/>
                    <a:pt x="2698" y="1718"/>
                    <a:pt x="2669" y="1707"/>
                  </a:cubicBezTo>
                  <a:cubicBezTo>
                    <a:pt x="2663" y="1705"/>
                    <a:pt x="2655" y="1702"/>
                    <a:pt x="2646" y="1700"/>
                  </a:cubicBezTo>
                  <a:cubicBezTo>
                    <a:pt x="2641" y="1698"/>
                    <a:pt x="2636" y="1697"/>
                    <a:pt x="2632" y="1696"/>
                  </a:cubicBezTo>
                  <a:cubicBezTo>
                    <a:pt x="2628" y="1694"/>
                    <a:pt x="2623" y="1691"/>
                    <a:pt x="2619" y="1690"/>
                  </a:cubicBezTo>
                  <a:cubicBezTo>
                    <a:pt x="2598" y="1684"/>
                    <a:pt x="2577" y="1675"/>
                    <a:pt x="2555" y="1668"/>
                  </a:cubicBezTo>
                  <a:cubicBezTo>
                    <a:pt x="2550" y="1664"/>
                    <a:pt x="2544" y="1663"/>
                    <a:pt x="2538" y="1661"/>
                  </a:cubicBezTo>
                  <a:cubicBezTo>
                    <a:pt x="2533" y="1658"/>
                    <a:pt x="2528" y="1656"/>
                    <a:pt x="2522" y="1654"/>
                  </a:cubicBezTo>
                  <a:cubicBezTo>
                    <a:pt x="2511" y="1648"/>
                    <a:pt x="2500" y="1643"/>
                    <a:pt x="2489" y="1639"/>
                  </a:cubicBezTo>
                  <a:cubicBezTo>
                    <a:pt x="2465" y="1628"/>
                    <a:pt x="2443" y="1617"/>
                    <a:pt x="2424" y="1605"/>
                  </a:cubicBezTo>
                  <a:cubicBezTo>
                    <a:pt x="2385" y="1582"/>
                    <a:pt x="2350" y="1556"/>
                    <a:pt x="2338" y="1533"/>
                  </a:cubicBezTo>
                  <a:cubicBezTo>
                    <a:pt x="2330" y="1519"/>
                    <a:pt x="2323" y="1508"/>
                    <a:pt x="2318" y="1495"/>
                  </a:cubicBezTo>
                  <a:cubicBezTo>
                    <a:pt x="2315" y="1487"/>
                    <a:pt x="2312" y="1481"/>
                    <a:pt x="2308" y="1474"/>
                  </a:cubicBezTo>
                  <a:cubicBezTo>
                    <a:pt x="2306" y="1468"/>
                    <a:pt x="2303" y="1460"/>
                    <a:pt x="2302" y="1454"/>
                  </a:cubicBezTo>
                  <a:cubicBezTo>
                    <a:pt x="2292" y="1427"/>
                    <a:pt x="2286" y="1400"/>
                    <a:pt x="2280" y="1373"/>
                  </a:cubicBezTo>
                  <a:cubicBezTo>
                    <a:pt x="2276" y="1346"/>
                    <a:pt x="2274" y="1320"/>
                    <a:pt x="2272" y="1293"/>
                  </a:cubicBezTo>
                  <a:cubicBezTo>
                    <a:pt x="2271" y="1280"/>
                    <a:pt x="2271" y="1267"/>
                    <a:pt x="2272" y="1254"/>
                  </a:cubicBezTo>
                  <a:cubicBezTo>
                    <a:pt x="2274" y="1240"/>
                    <a:pt x="2274" y="1228"/>
                    <a:pt x="2275" y="1216"/>
                  </a:cubicBezTo>
                  <a:cubicBezTo>
                    <a:pt x="2276" y="1205"/>
                    <a:pt x="2276" y="1192"/>
                    <a:pt x="2277" y="1180"/>
                  </a:cubicBezTo>
                  <a:cubicBezTo>
                    <a:pt x="2279" y="1168"/>
                    <a:pt x="2280" y="1156"/>
                    <a:pt x="2283" y="1146"/>
                  </a:cubicBezTo>
                  <a:cubicBezTo>
                    <a:pt x="2286" y="1122"/>
                    <a:pt x="2290" y="1100"/>
                    <a:pt x="2292" y="1079"/>
                  </a:cubicBezTo>
                  <a:cubicBezTo>
                    <a:pt x="2295" y="1057"/>
                    <a:pt x="2299" y="1039"/>
                    <a:pt x="2301" y="1020"/>
                  </a:cubicBezTo>
                  <a:cubicBezTo>
                    <a:pt x="2302" y="1002"/>
                    <a:pt x="2302" y="984"/>
                    <a:pt x="2302" y="966"/>
                  </a:cubicBezTo>
                  <a:cubicBezTo>
                    <a:pt x="2302" y="952"/>
                    <a:pt x="2301" y="937"/>
                    <a:pt x="2301" y="922"/>
                  </a:cubicBezTo>
                  <a:cubicBezTo>
                    <a:pt x="2301" y="907"/>
                    <a:pt x="2299" y="894"/>
                    <a:pt x="2299" y="880"/>
                  </a:cubicBezTo>
                  <a:cubicBezTo>
                    <a:pt x="2301" y="853"/>
                    <a:pt x="2301" y="829"/>
                    <a:pt x="2301" y="805"/>
                  </a:cubicBezTo>
                  <a:cubicBezTo>
                    <a:pt x="2306" y="759"/>
                    <a:pt x="2306" y="719"/>
                    <a:pt x="2312" y="685"/>
                  </a:cubicBezTo>
                  <a:cubicBezTo>
                    <a:pt x="2313" y="667"/>
                    <a:pt x="2314" y="651"/>
                    <a:pt x="2314" y="637"/>
                  </a:cubicBezTo>
                  <a:cubicBezTo>
                    <a:pt x="2315" y="622"/>
                    <a:pt x="2317" y="609"/>
                    <a:pt x="2317" y="598"/>
                  </a:cubicBezTo>
                  <a:cubicBezTo>
                    <a:pt x="2317" y="585"/>
                    <a:pt x="2315" y="573"/>
                    <a:pt x="2314" y="563"/>
                  </a:cubicBezTo>
                  <a:cubicBezTo>
                    <a:pt x="2313" y="558"/>
                    <a:pt x="2313" y="553"/>
                    <a:pt x="2312" y="548"/>
                  </a:cubicBezTo>
                  <a:cubicBezTo>
                    <a:pt x="2309" y="544"/>
                    <a:pt x="2309" y="540"/>
                    <a:pt x="2308" y="535"/>
                  </a:cubicBezTo>
                  <a:cubicBezTo>
                    <a:pt x="2290" y="472"/>
                    <a:pt x="2221" y="443"/>
                    <a:pt x="2084" y="408"/>
                  </a:cubicBezTo>
                  <a:lnTo>
                    <a:pt x="2076" y="396"/>
                  </a:lnTo>
                  <a:cubicBezTo>
                    <a:pt x="2070" y="386"/>
                    <a:pt x="2061" y="379"/>
                    <a:pt x="2055" y="369"/>
                  </a:cubicBezTo>
                  <a:cubicBezTo>
                    <a:pt x="2048" y="359"/>
                    <a:pt x="2040" y="352"/>
                    <a:pt x="2031" y="345"/>
                  </a:cubicBezTo>
                  <a:cubicBezTo>
                    <a:pt x="2024" y="337"/>
                    <a:pt x="2015" y="330"/>
                    <a:pt x="2009" y="322"/>
                  </a:cubicBezTo>
                  <a:lnTo>
                    <a:pt x="1985" y="302"/>
                  </a:lnTo>
                  <a:cubicBezTo>
                    <a:pt x="1976" y="295"/>
                    <a:pt x="1969" y="288"/>
                    <a:pt x="1960" y="283"/>
                  </a:cubicBezTo>
                  <a:cubicBezTo>
                    <a:pt x="1953" y="278"/>
                    <a:pt x="1944" y="272"/>
                    <a:pt x="1937" y="266"/>
                  </a:cubicBezTo>
                  <a:cubicBezTo>
                    <a:pt x="1928" y="260"/>
                    <a:pt x="1921" y="256"/>
                    <a:pt x="1912" y="251"/>
                  </a:cubicBezTo>
                  <a:cubicBezTo>
                    <a:pt x="1904" y="245"/>
                    <a:pt x="1896" y="241"/>
                    <a:pt x="1888" y="238"/>
                  </a:cubicBezTo>
                  <a:cubicBezTo>
                    <a:pt x="1824" y="206"/>
                    <a:pt x="1761" y="193"/>
                    <a:pt x="1711" y="193"/>
                  </a:cubicBezTo>
                  <a:cubicBezTo>
                    <a:pt x="1708" y="193"/>
                    <a:pt x="1706" y="192"/>
                    <a:pt x="1703" y="192"/>
                  </a:cubicBezTo>
                  <a:cubicBezTo>
                    <a:pt x="1681" y="192"/>
                    <a:pt x="1662" y="196"/>
                    <a:pt x="1646" y="199"/>
                  </a:cubicBezTo>
                  <a:cubicBezTo>
                    <a:pt x="1635" y="202"/>
                    <a:pt x="1624" y="207"/>
                    <a:pt x="1615" y="209"/>
                  </a:cubicBezTo>
                  <a:lnTo>
                    <a:pt x="1615" y="165"/>
                  </a:lnTo>
                  <a:cubicBezTo>
                    <a:pt x="1614" y="113"/>
                    <a:pt x="1562" y="68"/>
                    <a:pt x="1461" y="36"/>
                  </a:cubicBezTo>
                  <a:cubicBezTo>
                    <a:pt x="1411" y="21"/>
                    <a:pt x="1350" y="8"/>
                    <a:pt x="1276" y="4"/>
                  </a:cubicBezTo>
                  <a:cubicBezTo>
                    <a:pt x="1250" y="2"/>
                    <a:pt x="1223"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0"/>
            <p:cNvSpPr/>
            <p:nvPr/>
          </p:nvSpPr>
          <p:spPr>
            <a:xfrm>
              <a:off x="4568600" y="2554600"/>
              <a:ext cx="100125" cy="141625"/>
            </a:xfrm>
            <a:custGeom>
              <a:avLst/>
              <a:gdLst/>
              <a:ahLst/>
              <a:cxnLst/>
              <a:rect l="l" t="t" r="r" b="b"/>
              <a:pathLst>
                <a:path w="4005" h="5665" extrusionOk="0">
                  <a:moveTo>
                    <a:pt x="3676" y="0"/>
                  </a:moveTo>
                  <a:cubicBezTo>
                    <a:pt x="3457" y="0"/>
                    <a:pt x="2843" y="733"/>
                    <a:pt x="2214" y="1681"/>
                  </a:cubicBezTo>
                  <a:cubicBezTo>
                    <a:pt x="1821" y="2275"/>
                    <a:pt x="1488" y="3001"/>
                    <a:pt x="1126" y="3613"/>
                  </a:cubicBezTo>
                  <a:cubicBezTo>
                    <a:pt x="504" y="4662"/>
                    <a:pt x="0" y="5508"/>
                    <a:pt x="53" y="5543"/>
                  </a:cubicBezTo>
                  <a:cubicBezTo>
                    <a:pt x="85" y="5565"/>
                    <a:pt x="113" y="5574"/>
                    <a:pt x="138" y="5574"/>
                  </a:cubicBezTo>
                  <a:cubicBezTo>
                    <a:pt x="215" y="5574"/>
                    <a:pt x="260" y="5481"/>
                    <a:pt x="323" y="5390"/>
                  </a:cubicBezTo>
                  <a:lnTo>
                    <a:pt x="323" y="5390"/>
                  </a:lnTo>
                  <a:cubicBezTo>
                    <a:pt x="270" y="5515"/>
                    <a:pt x="250" y="5624"/>
                    <a:pt x="309" y="5664"/>
                  </a:cubicBezTo>
                  <a:cubicBezTo>
                    <a:pt x="310" y="5664"/>
                    <a:pt x="311" y="5665"/>
                    <a:pt x="311" y="5665"/>
                  </a:cubicBezTo>
                  <a:cubicBezTo>
                    <a:pt x="368" y="5665"/>
                    <a:pt x="910" y="4476"/>
                    <a:pt x="1147" y="4117"/>
                  </a:cubicBezTo>
                  <a:cubicBezTo>
                    <a:pt x="1701" y="3281"/>
                    <a:pt x="2261" y="2701"/>
                    <a:pt x="2621" y="2185"/>
                  </a:cubicBezTo>
                  <a:cubicBezTo>
                    <a:pt x="3924" y="311"/>
                    <a:pt x="4005" y="204"/>
                    <a:pt x="3716" y="11"/>
                  </a:cubicBezTo>
                  <a:cubicBezTo>
                    <a:pt x="3704" y="4"/>
                    <a:pt x="3691"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0"/>
            <p:cNvSpPr/>
            <p:nvPr/>
          </p:nvSpPr>
          <p:spPr>
            <a:xfrm>
              <a:off x="4630825" y="2604200"/>
              <a:ext cx="64800" cy="69150"/>
            </a:xfrm>
            <a:custGeom>
              <a:avLst/>
              <a:gdLst/>
              <a:ahLst/>
              <a:cxnLst/>
              <a:rect l="l" t="t" r="r" b="b"/>
              <a:pathLst>
                <a:path w="2592" h="2766" extrusionOk="0">
                  <a:moveTo>
                    <a:pt x="1980" y="0"/>
                  </a:moveTo>
                  <a:cubicBezTo>
                    <a:pt x="1787" y="0"/>
                    <a:pt x="1449" y="286"/>
                    <a:pt x="1133" y="688"/>
                  </a:cubicBezTo>
                  <a:cubicBezTo>
                    <a:pt x="1094" y="740"/>
                    <a:pt x="1055" y="796"/>
                    <a:pt x="1018" y="854"/>
                  </a:cubicBezTo>
                  <a:cubicBezTo>
                    <a:pt x="673" y="508"/>
                    <a:pt x="522" y="369"/>
                    <a:pt x="407" y="369"/>
                  </a:cubicBezTo>
                  <a:cubicBezTo>
                    <a:pt x="336" y="369"/>
                    <a:pt x="278" y="421"/>
                    <a:pt x="197" y="510"/>
                  </a:cubicBezTo>
                  <a:cubicBezTo>
                    <a:pt x="58" y="663"/>
                    <a:pt x="304" y="1055"/>
                    <a:pt x="704" y="1418"/>
                  </a:cubicBezTo>
                  <a:cubicBezTo>
                    <a:pt x="707" y="1421"/>
                    <a:pt x="709" y="1422"/>
                    <a:pt x="712" y="1425"/>
                  </a:cubicBezTo>
                  <a:cubicBezTo>
                    <a:pt x="671" y="1502"/>
                    <a:pt x="631" y="1577"/>
                    <a:pt x="586" y="1647"/>
                  </a:cubicBezTo>
                  <a:cubicBezTo>
                    <a:pt x="262" y="2157"/>
                    <a:pt x="0" y="2569"/>
                    <a:pt x="51" y="2607"/>
                  </a:cubicBezTo>
                  <a:cubicBezTo>
                    <a:pt x="98" y="2645"/>
                    <a:pt x="131" y="2659"/>
                    <a:pt x="156" y="2659"/>
                  </a:cubicBezTo>
                  <a:cubicBezTo>
                    <a:pt x="197" y="2659"/>
                    <a:pt x="216" y="2620"/>
                    <a:pt x="246" y="2587"/>
                  </a:cubicBezTo>
                  <a:lnTo>
                    <a:pt x="246" y="2587"/>
                  </a:lnTo>
                  <a:cubicBezTo>
                    <a:pt x="225" y="2653"/>
                    <a:pt x="228" y="2720"/>
                    <a:pt x="284" y="2764"/>
                  </a:cubicBezTo>
                  <a:cubicBezTo>
                    <a:pt x="285" y="2765"/>
                    <a:pt x="286" y="2765"/>
                    <a:pt x="287" y="2765"/>
                  </a:cubicBezTo>
                  <a:cubicBezTo>
                    <a:pt x="338" y="2765"/>
                    <a:pt x="565" y="2153"/>
                    <a:pt x="695" y="1987"/>
                  </a:cubicBezTo>
                  <a:cubicBezTo>
                    <a:pt x="798" y="1855"/>
                    <a:pt x="908" y="1742"/>
                    <a:pt x="1017" y="1642"/>
                  </a:cubicBezTo>
                  <a:cubicBezTo>
                    <a:pt x="1195" y="1750"/>
                    <a:pt x="1383" y="1850"/>
                    <a:pt x="1541" y="1963"/>
                  </a:cubicBezTo>
                  <a:cubicBezTo>
                    <a:pt x="1946" y="2257"/>
                    <a:pt x="2279" y="2501"/>
                    <a:pt x="2363" y="2501"/>
                  </a:cubicBezTo>
                  <a:cubicBezTo>
                    <a:pt x="2370" y="2501"/>
                    <a:pt x="2375" y="2499"/>
                    <a:pt x="2378" y="2495"/>
                  </a:cubicBezTo>
                  <a:cubicBezTo>
                    <a:pt x="2487" y="2374"/>
                    <a:pt x="2428" y="2355"/>
                    <a:pt x="2383" y="2307"/>
                  </a:cubicBezTo>
                  <a:lnTo>
                    <a:pt x="2383" y="2307"/>
                  </a:lnTo>
                  <a:cubicBezTo>
                    <a:pt x="2406" y="2316"/>
                    <a:pt x="2429" y="2321"/>
                    <a:pt x="2452" y="2321"/>
                  </a:cubicBezTo>
                  <a:cubicBezTo>
                    <a:pt x="2489" y="2321"/>
                    <a:pt x="2524" y="2308"/>
                    <a:pt x="2554" y="2275"/>
                  </a:cubicBezTo>
                  <a:cubicBezTo>
                    <a:pt x="2591" y="2233"/>
                    <a:pt x="2016" y="1996"/>
                    <a:pt x="1872" y="1866"/>
                  </a:cubicBezTo>
                  <a:cubicBezTo>
                    <a:pt x="1668" y="1680"/>
                    <a:pt x="1529" y="1476"/>
                    <a:pt x="1404" y="1301"/>
                  </a:cubicBezTo>
                  <a:cubicBezTo>
                    <a:pt x="1461" y="1248"/>
                    <a:pt x="1514" y="1196"/>
                    <a:pt x="1559" y="1145"/>
                  </a:cubicBezTo>
                  <a:cubicBezTo>
                    <a:pt x="2292" y="289"/>
                    <a:pt x="2341" y="243"/>
                    <a:pt x="2069" y="29"/>
                  </a:cubicBezTo>
                  <a:cubicBezTo>
                    <a:pt x="2045" y="10"/>
                    <a:pt x="2015"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1">
  <p:cSld name="CUSTOM_11">
    <p:spTree>
      <p:nvGrpSpPr>
        <p:cNvPr id="1" name="Shape 713"/>
        <p:cNvGrpSpPr/>
        <p:nvPr/>
      </p:nvGrpSpPr>
      <p:grpSpPr>
        <a:xfrm>
          <a:off x="0" y="0"/>
          <a:ext cx="0" cy="0"/>
          <a:chOff x="0" y="0"/>
          <a:chExt cx="0" cy="0"/>
        </a:xfrm>
      </p:grpSpPr>
      <p:pic>
        <p:nvPicPr>
          <p:cNvPr id="714" name="Google Shape;714;p31"/>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715" name="Google Shape;715;p31"/>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716" name="Google Shape;716;p31"/>
          <p:cNvSpPr txBox="1">
            <a:spLocks noGrp="1"/>
          </p:cNvSpPr>
          <p:nvPr>
            <p:ph type="title"/>
          </p:nvPr>
        </p:nvSpPr>
        <p:spPr>
          <a:xfrm>
            <a:off x="2990500" y="1044225"/>
            <a:ext cx="4508700" cy="18573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4300">
                <a:solidFill>
                  <a:schemeClr val="accent1"/>
                </a:solidFill>
                <a:latin typeface="iCiel Cadena" panose="02000503000000020004" pitchFamily="2" charset="0"/>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dirty="0"/>
          </a:p>
        </p:txBody>
      </p:sp>
      <p:sp>
        <p:nvSpPr>
          <p:cNvPr id="717" name="Google Shape;717;p31"/>
          <p:cNvSpPr txBox="1">
            <a:spLocks noGrp="1"/>
          </p:cNvSpPr>
          <p:nvPr>
            <p:ph type="title" idx="2" hasCustomPrompt="1"/>
          </p:nvPr>
        </p:nvSpPr>
        <p:spPr>
          <a:xfrm>
            <a:off x="1490000" y="1603588"/>
            <a:ext cx="1303500" cy="9555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6000">
                <a:solidFill>
                  <a:schemeClr val="accent1"/>
                </a:solidFill>
                <a:latin typeface="iCiel Cadena" panose="02000503000000020004" pitchFamily="2" charset="0"/>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rPr dirty="0"/>
              <a:t>xx%</a:t>
            </a:r>
          </a:p>
        </p:txBody>
      </p:sp>
      <p:sp>
        <p:nvSpPr>
          <p:cNvPr id="718" name="Google Shape;718;p31"/>
          <p:cNvSpPr txBox="1">
            <a:spLocks noGrp="1"/>
          </p:cNvSpPr>
          <p:nvPr>
            <p:ph type="subTitle" idx="1"/>
          </p:nvPr>
        </p:nvSpPr>
        <p:spPr>
          <a:xfrm>
            <a:off x="2990500" y="2901475"/>
            <a:ext cx="4508700" cy="431100"/>
          </a:xfrm>
          <a:prstGeom prst="rect">
            <a:avLst/>
          </a:prstGeom>
          <a:solidFill>
            <a:schemeClr val="dk2"/>
          </a:solidFill>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19" name="Google Shape;719;p31"/>
          <p:cNvGrpSpPr/>
          <p:nvPr/>
        </p:nvGrpSpPr>
        <p:grpSpPr>
          <a:xfrm>
            <a:off x="6724506" y="3904104"/>
            <a:ext cx="733897" cy="641730"/>
            <a:chOff x="1317075" y="4134000"/>
            <a:chExt cx="502050" cy="439000"/>
          </a:xfrm>
        </p:grpSpPr>
        <p:sp>
          <p:nvSpPr>
            <p:cNvPr id="720" name="Google Shape;720;p31"/>
            <p:cNvSpPr/>
            <p:nvPr/>
          </p:nvSpPr>
          <p:spPr>
            <a:xfrm>
              <a:off x="1784425" y="4158175"/>
              <a:ext cx="34700" cy="323750"/>
            </a:xfrm>
            <a:custGeom>
              <a:avLst/>
              <a:gdLst/>
              <a:ahLst/>
              <a:cxnLst/>
              <a:rect l="l" t="t" r="r" b="b"/>
              <a:pathLst>
                <a:path w="1388" h="12950" extrusionOk="0">
                  <a:moveTo>
                    <a:pt x="519" y="0"/>
                  </a:moveTo>
                  <a:cubicBezTo>
                    <a:pt x="506" y="0"/>
                    <a:pt x="493" y="0"/>
                    <a:pt x="479" y="1"/>
                  </a:cubicBezTo>
                  <a:cubicBezTo>
                    <a:pt x="146" y="10"/>
                    <a:pt x="1" y="1974"/>
                    <a:pt x="66" y="4349"/>
                  </a:cubicBezTo>
                  <a:cubicBezTo>
                    <a:pt x="106" y="5739"/>
                    <a:pt x="350" y="7272"/>
                    <a:pt x="446" y="8661"/>
                  </a:cubicBezTo>
                  <a:cubicBezTo>
                    <a:pt x="612" y="11033"/>
                    <a:pt x="743" y="12950"/>
                    <a:pt x="845" y="12950"/>
                  </a:cubicBezTo>
                  <a:cubicBezTo>
                    <a:pt x="845" y="12950"/>
                    <a:pt x="845" y="12950"/>
                    <a:pt x="845" y="12950"/>
                  </a:cubicBezTo>
                  <a:cubicBezTo>
                    <a:pt x="1108" y="12942"/>
                    <a:pt x="1060" y="12690"/>
                    <a:pt x="1060" y="12403"/>
                  </a:cubicBezTo>
                  <a:lnTo>
                    <a:pt x="1060" y="12403"/>
                  </a:lnTo>
                  <a:cubicBezTo>
                    <a:pt x="1107" y="12662"/>
                    <a:pt x="1182" y="12858"/>
                    <a:pt x="1296" y="12858"/>
                  </a:cubicBezTo>
                  <a:cubicBezTo>
                    <a:pt x="1296" y="12858"/>
                    <a:pt x="1297" y="12858"/>
                    <a:pt x="1298" y="12858"/>
                  </a:cubicBezTo>
                  <a:cubicBezTo>
                    <a:pt x="1387" y="12856"/>
                    <a:pt x="973" y="10296"/>
                    <a:pt x="949" y="9446"/>
                  </a:cubicBezTo>
                  <a:cubicBezTo>
                    <a:pt x="893" y="7492"/>
                    <a:pt x="1089" y="5935"/>
                    <a:pt x="1076" y="4705"/>
                  </a:cubicBezTo>
                  <a:cubicBezTo>
                    <a:pt x="1034" y="357"/>
                    <a:pt x="1040" y="0"/>
                    <a:pt x="5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1"/>
            <p:cNvSpPr/>
            <p:nvPr/>
          </p:nvSpPr>
          <p:spPr>
            <a:xfrm>
              <a:off x="1332350" y="4134000"/>
              <a:ext cx="469425" cy="432325"/>
            </a:xfrm>
            <a:custGeom>
              <a:avLst/>
              <a:gdLst/>
              <a:ahLst/>
              <a:cxnLst/>
              <a:rect l="l" t="t" r="r" b="b"/>
              <a:pathLst>
                <a:path w="18777" h="17293" extrusionOk="0">
                  <a:moveTo>
                    <a:pt x="4703" y="590"/>
                  </a:moveTo>
                  <a:cubicBezTo>
                    <a:pt x="4802" y="608"/>
                    <a:pt x="4932" y="600"/>
                    <a:pt x="5070" y="605"/>
                  </a:cubicBezTo>
                  <a:cubicBezTo>
                    <a:pt x="4801" y="643"/>
                    <a:pt x="4597" y="714"/>
                    <a:pt x="4597" y="829"/>
                  </a:cubicBezTo>
                  <a:cubicBezTo>
                    <a:pt x="4597" y="840"/>
                    <a:pt x="4632" y="845"/>
                    <a:pt x="4697" y="845"/>
                  </a:cubicBezTo>
                  <a:cubicBezTo>
                    <a:pt x="4910" y="845"/>
                    <a:pt x="5435" y="793"/>
                    <a:pt x="6025" y="740"/>
                  </a:cubicBezTo>
                  <a:cubicBezTo>
                    <a:pt x="6749" y="674"/>
                    <a:pt x="7570" y="605"/>
                    <a:pt x="8028" y="605"/>
                  </a:cubicBezTo>
                  <a:cubicBezTo>
                    <a:pt x="8057" y="605"/>
                    <a:pt x="8084" y="605"/>
                    <a:pt x="8110" y="606"/>
                  </a:cubicBezTo>
                  <a:cubicBezTo>
                    <a:pt x="9115" y="623"/>
                    <a:pt x="10015" y="708"/>
                    <a:pt x="10819" y="797"/>
                  </a:cubicBezTo>
                  <a:cubicBezTo>
                    <a:pt x="11221" y="842"/>
                    <a:pt x="11601" y="888"/>
                    <a:pt x="11956" y="928"/>
                  </a:cubicBezTo>
                  <a:cubicBezTo>
                    <a:pt x="12314" y="968"/>
                    <a:pt x="12648" y="1001"/>
                    <a:pt x="12964" y="1021"/>
                  </a:cubicBezTo>
                  <a:cubicBezTo>
                    <a:pt x="13248" y="1041"/>
                    <a:pt x="13517" y="1058"/>
                    <a:pt x="13771" y="1075"/>
                  </a:cubicBezTo>
                  <a:cubicBezTo>
                    <a:pt x="14023" y="1092"/>
                    <a:pt x="14260" y="1108"/>
                    <a:pt x="14482" y="1124"/>
                  </a:cubicBezTo>
                  <a:cubicBezTo>
                    <a:pt x="14926" y="1157"/>
                    <a:pt x="15311" y="1184"/>
                    <a:pt x="15644" y="1208"/>
                  </a:cubicBezTo>
                  <a:cubicBezTo>
                    <a:pt x="15811" y="1219"/>
                    <a:pt x="15965" y="1230"/>
                    <a:pt x="16107" y="1238"/>
                  </a:cubicBezTo>
                  <a:cubicBezTo>
                    <a:pt x="16249" y="1246"/>
                    <a:pt x="16380" y="1254"/>
                    <a:pt x="16499" y="1260"/>
                  </a:cubicBezTo>
                  <a:cubicBezTo>
                    <a:pt x="16692" y="1269"/>
                    <a:pt x="16857" y="1272"/>
                    <a:pt x="16998" y="1272"/>
                  </a:cubicBezTo>
                  <a:cubicBezTo>
                    <a:pt x="17031" y="1272"/>
                    <a:pt x="17063" y="1272"/>
                    <a:pt x="17094" y="1272"/>
                  </a:cubicBezTo>
                  <a:cubicBezTo>
                    <a:pt x="17116" y="1272"/>
                    <a:pt x="17135" y="1271"/>
                    <a:pt x="17155" y="1271"/>
                  </a:cubicBezTo>
                  <a:cubicBezTo>
                    <a:pt x="17079" y="1346"/>
                    <a:pt x="17010" y="1407"/>
                    <a:pt x="16956" y="1444"/>
                  </a:cubicBezTo>
                  <a:cubicBezTo>
                    <a:pt x="16299" y="1883"/>
                    <a:pt x="15646" y="2031"/>
                    <a:pt x="15221" y="2288"/>
                  </a:cubicBezTo>
                  <a:cubicBezTo>
                    <a:pt x="13745" y="3177"/>
                    <a:pt x="13592" y="3260"/>
                    <a:pt x="13852" y="3673"/>
                  </a:cubicBezTo>
                  <a:cubicBezTo>
                    <a:pt x="13831" y="3672"/>
                    <a:pt x="13809" y="3672"/>
                    <a:pt x="13787" y="3672"/>
                  </a:cubicBezTo>
                  <a:cubicBezTo>
                    <a:pt x="13738" y="3672"/>
                    <a:pt x="13694" y="3716"/>
                    <a:pt x="13652" y="3797"/>
                  </a:cubicBezTo>
                  <a:cubicBezTo>
                    <a:pt x="13598" y="3630"/>
                    <a:pt x="13362" y="3658"/>
                    <a:pt x="13100" y="3650"/>
                  </a:cubicBezTo>
                  <a:cubicBezTo>
                    <a:pt x="13374" y="3612"/>
                    <a:pt x="13584" y="3544"/>
                    <a:pt x="13586" y="3428"/>
                  </a:cubicBezTo>
                  <a:cubicBezTo>
                    <a:pt x="13586" y="3417"/>
                    <a:pt x="13546" y="3412"/>
                    <a:pt x="13474" y="3412"/>
                  </a:cubicBezTo>
                  <a:cubicBezTo>
                    <a:pt x="12964" y="3412"/>
                    <a:pt x="10842" y="3653"/>
                    <a:pt x="10037" y="3653"/>
                  </a:cubicBezTo>
                  <a:cubicBezTo>
                    <a:pt x="10026" y="3653"/>
                    <a:pt x="10016" y="3653"/>
                    <a:pt x="10005" y="3653"/>
                  </a:cubicBezTo>
                  <a:cubicBezTo>
                    <a:pt x="7960" y="3637"/>
                    <a:pt x="6339" y="3387"/>
                    <a:pt x="5053" y="3355"/>
                  </a:cubicBezTo>
                  <a:cubicBezTo>
                    <a:pt x="3514" y="3316"/>
                    <a:pt x="2453" y="3287"/>
                    <a:pt x="1722" y="3287"/>
                  </a:cubicBezTo>
                  <a:cubicBezTo>
                    <a:pt x="1589" y="3287"/>
                    <a:pt x="1467" y="3288"/>
                    <a:pt x="1354" y="3290"/>
                  </a:cubicBezTo>
                  <a:cubicBezTo>
                    <a:pt x="1569" y="3164"/>
                    <a:pt x="1802" y="3014"/>
                    <a:pt x="2037" y="2844"/>
                  </a:cubicBezTo>
                  <a:cubicBezTo>
                    <a:pt x="2277" y="2669"/>
                    <a:pt x="2506" y="2449"/>
                    <a:pt x="2733" y="2223"/>
                  </a:cubicBezTo>
                  <a:cubicBezTo>
                    <a:pt x="2960" y="1999"/>
                    <a:pt x="3186" y="1771"/>
                    <a:pt x="3425" y="1584"/>
                  </a:cubicBezTo>
                  <a:cubicBezTo>
                    <a:pt x="3967" y="1156"/>
                    <a:pt x="4454" y="802"/>
                    <a:pt x="4703" y="590"/>
                  </a:cubicBezTo>
                  <a:close/>
                  <a:moveTo>
                    <a:pt x="4603" y="0"/>
                  </a:moveTo>
                  <a:cubicBezTo>
                    <a:pt x="4554" y="0"/>
                    <a:pt x="4354" y="181"/>
                    <a:pt x="4130" y="393"/>
                  </a:cubicBezTo>
                  <a:cubicBezTo>
                    <a:pt x="3886" y="626"/>
                    <a:pt x="3613" y="895"/>
                    <a:pt x="3457" y="993"/>
                  </a:cubicBezTo>
                  <a:cubicBezTo>
                    <a:pt x="3095" y="1220"/>
                    <a:pt x="2742" y="1381"/>
                    <a:pt x="2422" y="1523"/>
                  </a:cubicBezTo>
                  <a:cubicBezTo>
                    <a:pt x="2261" y="1593"/>
                    <a:pt x="2111" y="1659"/>
                    <a:pt x="1970" y="1725"/>
                  </a:cubicBezTo>
                  <a:cubicBezTo>
                    <a:pt x="1830" y="1793"/>
                    <a:pt x="1700" y="1859"/>
                    <a:pt x="1588" y="1933"/>
                  </a:cubicBezTo>
                  <a:cubicBezTo>
                    <a:pt x="1176" y="2202"/>
                    <a:pt x="866" y="2416"/>
                    <a:pt x="637" y="2588"/>
                  </a:cubicBezTo>
                  <a:cubicBezTo>
                    <a:pt x="579" y="2631"/>
                    <a:pt x="526" y="2670"/>
                    <a:pt x="478" y="2708"/>
                  </a:cubicBezTo>
                  <a:cubicBezTo>
                    <a:pt x="430" y="2746"/>
                    <a:pt x="387" y="2782"/>
                    <a:pt x="348" y="2815"/>
                  </a:cubicBezTo>
                  <a:cubicBezTo>
                    <a:pt x="269" y="2883"/>
                    <a:pt x="209" y="2942"/>
                    <a:pt x="165" y="2996"/>
                  </a:cubicBezTo>
                  <a:cubicBezTo>
                    <a:pt x="1" y="3193"/>
                    <a:pt x="42" y="3314"/>
                    <a:pt x="186" y="3501"/>
                  </a:cubicBezTo>
                  <a:cubicBezTo>
                    <a:pt x="123" y="3572"/>
                    <a:pt x="112" y="3663"/>
                    <a:pt x="111" y="3780"/>
                  </a:cubicBezTo>
                  <a:cubicBezTo>
                    <a:pt x="107" y="4113"/>
                    <a:pt x="2155" y="4330"/>
                    <a:pt x="4641" y="4349"/>
                  </a:cubicBezTo>
                  <a:cubicBezTo>
                    <a:pt x="4681" y="4350"/>
                    <a:pt x="4721" y="4350"/>
                    <a:pt x="4762" y="4350"/>
                  </a:cubicBezTo>
                  <a:cubicBezTo>
                    <a:pt x="6184" y="4350"/>
                    <a:pt x="7748" y="4171"/>
                    <a:pt x="9163" y="4126"/>
                  </a:cubicBezTo>
                  <a:cubicBezTo>
                    <a:pt x="11402" y="4055"/>
                    <a:pt x="13252" y="3999"/>
                    <a:pt x="13603" y="3913"/>
                  </a:cubicBezTo>
                  <a:lnTo>
                    <a:pt x="13603" y="3913"/>
                  </a:lnTo>
                  <a:cubicBezTo>
                    <a:pt x="13389" y="4528"/>
                    <a:pt x="13282" y="6242"/>
                    <a:pt x="13306" y="8234"/>
                  </a:cubicBezTo>
                  <a:cubicBezTo>
                    <a:pt x="13324" y="9696"/>
                    <a:pt x="13544" y="11313"/>
                    <a:pt x="13618" y="12776"/>
                  </a:cubicBezTo>
                  <a:cubicBezTo>
                    <a:pt x="13745" y="15275"/>
                    <a:pt x="13846" y="17293"/>
                    <a:pt x="13948" y="17293"/>
                  </a:cubicBezTo>
                  <a:cubicBezTo>
                    <a:pt x="13948" y="17293"/>
                    <a:pt x="13948" y="17293"/>
                    <a:pt x="13948" y="17293"/>
                  </a:cubicBezTo>
                  <a:cubicBezTo>
                    <a:pt x="14211" y="17290"/>
                    <a:pt x="14167" y="17022"/>
                    <a:pt x="14170" y="16720"/>
                  </a:cubicBezTo>
                  <a:lnTo>
                    <a:pt x="14170" y="16720"/>
                  </a:lnTo>
                  <a:cubicBezTo>
                    <a:pt x="14213" y="16995"/>
                    <a:pt x="14286" y="17203"/>
                    <a:pt x="14400" y="17203"/>
                  </a:cubicBezTo>
                  <a:cubicBezTo>
                    <a:pt x="14401" y="17203"/>
                    <a:pt x="14401" y="17203"/>
                    <a:pt x="14401" y="17203"/>
                  </a:cubicBezTo>
                  <a:cubicBezTo>
                    <a:pt x="14420" y="17203"/>
                    <a:pt x="14419" y="17086"/>
                    <a:pt x="14405" y="16895"/>
                  </a:cubicBezTo>
                  <a:lnTo>
                    <a:pt x="14405" y="16895"/>
                  </a:lnTo>
                  <a:cubicBezTo>
                    <a:pt x="14443" y="16908"/>
                    <a:pt x="14487" y="16915"/>
                    <a:pt x="14536" y="16915"/>
                  </a:cubicBezTo>
                  <a:cubicBezTo>
                    <a:pt x="14876" y="16915"/>
                    <a:pt x="15479" y="16615"/>
                    <a:pt x="16095" y="16160"/>
                  </a:cubicBezTo>
                  <a:cubicBezTo>
                    <a:pt x="16569" y="15810"/>
                    <a:pt x="16976" y="15260"/>
                    <a:pt x="17414" y="14865"/>
                  </a:cubicBezTo>
                  <a:cubicBezTo>
                    <a:pt x="18168" y="14186"/>
                    <a:pt x="18777" y="13642"/>
                    <a:pt x="18716" y="13560"/>
                  </a:cubicBezTo>
                  <a:cubicBezTo>
                    <a:pt x="18646" y="13464"/>
                    <a:pt x="18595" y="13432"/>
                    <a:pt x="18550" y="13432"/>
                  </a:cubicBezTo>
                  <a:cubicBezTo>
                    <a:pt x="18497" y="13432"/>
                    <a:pt x="18454" y="13477"/>
                    <a:pt x="18398" y="13513"/>
                  </a:cubicBezTo>
                  <a:cubicBezTo>
                    <a:pt x="18464" y="13415"/>
                    <a:pt x="18491" y="13309"/>
                    <a:pt x="18422" y="13216"/>
                  </a:cubicBezTo>
                  <a:cubicBezTo>
                    <a:pt x="18420" y="13213"/>
                    <a:pt x="18417" y="13212"/>
                    <a:pt x="18413" y="13212"/>
                  </a:cubicBezTo>
                  <a:cubicBezTo>
                    <a:pt x="18318" y="13212"/>
                    <a:pt x="17685" y="14074"/>
                    <a:pt x="17406" y="14280"/>
                  </a:cubicBezTo>
                  <a:cubicBezTo>
                    <a:pt x="16738" y="14771"/>
                    <a:pt x="16068" y="14969"/>
                    <a:pt x="15634" y="15260"/>
                  </a:cubicBezTo>
                  <a:cubicBezTo>
                    <a:pt x="14955" y="15717"/>
                    <a:pt x="14553" y="15986"/>
                    <a:pt x="14340" y="16182"/>
                  </a:cubicBezTo>
                  <a:cubicBezTo>
                    <a:pt x="14250" y="15319"/>
                    <a:pt x="14114" y="14145"/>
                    <a:pt x="14108" y="13611"/>
                  </a:cubicBezTo>
                  <a:cubicBezTo>
                    <a:pt x="14083" y="11556"/>
                    <a:pt x="14302" y="9924"/>
                    <a:pt x="14310" y="8629"/>
                  </a:cubicBezTo>
                  <a:cubicBezTo>
                    <a:pt x="14329" y="5315"/>
                    <a:pt x="14340" y="4205"/>
                    <a:pt x="14147" y="3843"/>
                  </a:cubicBezTo>
                  <a:lnTo>
                    <a:pt x="14147" y="3843"/>
                  </a:lnTo>
                  <a:cubicBezTo>
                    <a:pt x="14151" y="3843"/>
                    <a:pt x="14155" y="3844"/>
                    <a:pt x="14159" y="3844"/>
                  </a:cubicBezTo>
                  <a:cubicBezTo>
                    <a:pt x="14495" y="3844"/>
                    <a:pt x="15062" y="3594"/>
                    <a:pt x="15644" y="3205"/>
                  </a:cubicBezTo>
                  <a:cubicBezTo>
                    <a:pt x="16111" y="2894"/>
                    <a:pt x="16516" y="2380"/>
                    <a:pt x="16951" y="2020"/>
                  </a:cubicBezTo>
                  <a:cubicBezTo>
                    <a:pt x="17696" y="1406"/>
                    <a:pt x="18297" y="911"/>
                    <a:pt x="18240" y="826"/>
                  </a:cubicBezTo>
                  <a:cubicBezTo>
                    <a:pt x="18170" y="720"/>
                    <a:pt x="18119" y="687"/>
                    <a:pt x="18074" y="687"/>
                  </a:cubicBezTo>
                  <a:cubicBezTo>
                    <a:pt x="18025" y="687"/>
                    <a:pt x="17982" y="726"/>
                    <a:pt x="17930" y="756"/>
                  </a:cubicBezTo>
                  <a:cubicBezTo>
                    <a:pt x="17997" y="665"/>
                    <a:pt x="18025" y="562"/>
                    <a:pt x="17960" y="466"/>
                  </a:cubicBezTo>
                  <a:cubicBezTo>
                    <a:pt x="17958" y="463"/>
                    <a:pt x="17955" y="461"/>
                    <a:pt x="17951" y="461"/>
                  </a:cubicBezTo>
                  <a:cubicBezTo>
                    <a:pt x="17917" y="461"/>
                    <a:pt x="17821" y="558"/>
                    <a:pt x="17696" y="690"/>
                  </a:cubicBezTo>
                  <a:cubicBezTo>
                    <a:pt x="17643" y="660"/>
                    <a:pt x="17576" y="629"/>
                    <a:pt x="17494" y="600"/>
                  </a:cubicBezTo>
                  <a:cubicBezTo>
                    <a:pt x="17382" y="559"/>
                    <a:pt x="17247" y="519"/>
                    <a:pt x="17087" y="479"/>
                  </a:cubicBezTo>
                  <a:cubicBezTo>
                    <a:pt x="16929" y="440"/>
                    <a:pt x="16746" y="403"/>
                    <a:pt x="16546" y="366"/>
                  </a:cubicBezTo>
                  <a:cubicBezTo>
                    <a:pt x="15743" y="220"/>
                    <a:pt x="14629" y="102"/>
                    <a:pt x="13404" y="43"/>
                  </a:cubicBezTo>
                  <a:cubicBezTo>
                    <a:pt x="13131" y="29"/>
                    <a:pt x="12852" y="23"/>
                    <a:pt x="12569" y="23"/>
                  </a:cubicBezTo>
                  <a:cubicBezTo>
                    <a:pt x="12110" y="23"/>
                    <a:pt x="11641" y="38"/>
                    <a:pt x="11172" y="57"/>
                  </a:cubicBezTo>
                  <a:cubicBezTo>
                    <a:pt x="10415" y="89"/>
                    <a:pt x="9657" y="129"/>
                    <a:pt x="8941" y="143"/>
                  </a:cubicBezTo>
                  <a:cubicBezTo>
                    <a:pt x="7062" y="175"/>
                    <a:pt x="5462" y="235"/>
                    <a:pt x="4817" y="306"/>
                  </a:cubicBezTo>
                  <a:cubicBezTo>
                    <a:pt x="4775" y="254"/>
                    <a:pt x="4739" y="236"/>
                    <a:pt x="4704" y="236"/>
                  </a:cubicBezTo>
                  <a:cubicBezTo>
                    <a:pt x="4654" y="236"/>
                    <a:pt x="4606" y="273"/>
                    <a:pt x="4549" y="302"/>
                  </a:cubicBezTo>
                  <a:cubicBezTo>
                    <a:pt x="4629" y="210"/>
                    <a:pt x="4671" y="106"/>
                    <a:pt x="4613" y="5"/>
                  </a:cubicBezTo>
                  <a:cubicBezTo>
                    <a:pt x="4611" y="2"/>
                    <a:pt x="4608" y="0"/>
                    <a:pt x="4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1"/>
            <p:cNvSpPr/>
            <p:nvPr/>
          </p:nvSpPr>
          <p:spPr>
            <a:xfrm>
              <a:off x="1317075" y="4231600"/>
              <a:ext cx="348225" cy="341400"/>
            </a:xfrm>
            <a:custGeom>
              <a:avLst/>
              <a:gdLst/>
              <a:ahLst/>
              <a:cxnLst/>
              <a:rect l="l" t="t" r="r" b="b"/>
              <a:pathLst>
                <a:path w="13929" h="13656" extrusionOk="0">
                  <a:moveTo>
                    <a:pt x="684" y="1"/>
                  </a:moveTo>
                  <a:cubicBezTo>
                    <a:pt x="602" y="1"/>
                    <a:pt x="523" y="123"/>
                    <a:pt x="448" y="343"/>
                  </a:cubicBezTo>
                  <a:cubicBezTo>
                    <a:pt x="409" y="456"/>
                    <a:pt x="372" y="593"/>
                    <a:pt x="336" y="754"/>
                  </a:cubicBezTo>
                  <a:cubicBezTo>
                    <a:pt x="299" y="915"/>
                    <a:pt x="267" y="1097"/>
                    <a:pt x="237" y="1300"/>
                  </a:cubicBezTo>
                  <a:cubicBezTo>
                    <a:pt x="110" y="2110"/>
                    <a:pt x="23" y="3232"/>
                    <a:pt x="3" y="4463"/>
                  </a:cubicBezTo>
                  <a:cubicBezTo>
                    <a:pt x="1" y="4642"/>
                    <a:pt x="1" y="4825"/>
                    <a:pt x="3" y="5010"/>
                  </a:cubicBezTo>
                  <a:cubicBezTo>
                    <a:pt x="7" y="5193"/>
                    <a:pt x="14" y="5380"/>
                    <a:pt x="22" y="5568"/>
                  </a:cubicBezTo>
                  <a:cubicBezTo>
                    <a:pt x="25" y="5662"/>
                    <a:pt x="31" y="5756"/>
                    <a:pt x="35" y="5850"/>
                  </a:cubicBezTo>
                  <a:cubicBezTo>
                    <a:pt x="40" y="5944"/>
                    <a:pt x="47" y="6039"/>
                    <a:pt x="52" y="6133"/>
                  </a:cubicBezTo>
                  <a:cubicBezTo>
                    <a:pt x="65" y="6323"/>
                    <a:pt x="78" y="6512"/>
                    <a:pt x="92" y="6702"/>
                  </a:cubicBezTo>
                  <a:cubicBezTo>
                    <a:pt x="122" y="7081"/>
                    <a:pt x="152" y="7460"/>
                    <a:pt x="184" y="7833"/>
                  </a:cubicBezTo>
                  <a:cubicBezTo>
                    <a:pt x="201" y="8020"/>
                    <a:pt x="213" y="8207"/>
                    <a:pt x="227" y="8390"/>
                  </a:cubicBezTo>
                  <a:cubicBezTo>
                    <a:pt x="240" y="8574"/>
                    <a:pt x="254" y="8757"/>
                    <a:pt x="264" y="8936"/>
                  </a:cubicBezTo>
                  <a:cubicBezTo>
                    <a:pt x="404" y="11391"/>
                    <a:pt x="597" y="13365"/>
                    <a:pt x="695" y="13365"/>
                  </a:cubicBezTo>
                  <a:cubicBezTo>
                    <a:pt x="695" y="13365"/>
                    <a:pt x="696" y="13365"/>
                    <a:pt x="696" y="13365"/>
                  </a:cubicBezTo>
                  <a:cubicBezTo>
                    <a:pt x="959" y="13352"/>
                    <a:pt x="905" y="13091"/>
                    <a:pt x="899" y="12796"/>
                  </a:cubicBezTo>
                  <a:lnTo>
                    <a:pt x="899" y="12796"/>
                  </a:lnTo>
                  <a:cubicBezTo>
                    <a:pt x="916" y="12886"/>
                    <a:pt x="937" y="12968"/>
                    <a:pt x="960" y="13037"/>
                  </a:cubicBezTo>
                  <a:cubicBezTo>
                    <a:pt x="958" y="13068"/>
                    <a:pt x="957" y="13100"/>
                    <a:pt x="957" y="13134"/>
                  </a:cubicBezTo>
                  <a:cubicBezTo>
                    <a:pt x="958" y="13461"/>
                    <a:pt x="2847" y="13655"/>
                    <a:pt x="5166" y="13655"/>
                  </a:cubicBezTo>
                  <a:cubicBezTo>
                    <a:pt x="5210" y="13655"/>
                    <a:pt x="5254" y="13655"/>
                    <a:pt x="5298" y="13655"/>
                  </a:cubicBezTo>
                  <a:cubicBezTo>
                    <a:pt x="6690" y="13652"/>
                    <a:pt x="8232" y="13446"/>
                    <a:pt x="9624" y="13385"/>
                  </a:cubicBezTo>
                  <a:cubicBezTo>
                    <a:pt x="12005" y="13278"/>
                    <a:pt x="13928" y="13197"/>
                    <a:pt x="13928" y="13095"/>
                  </a:cubicBezTo>
                  <a:cubicBezTo>
                    <a:pt x="13926" y="12876"/>
                    <a:pt x="13747" y="12870"/>
                    <a:pt x="13520" y="12870"/>
                  </a:cubicBezTo>
                  <a:cubicBezTo>
                    <a:pt x="13507" y="12870"/>
                    <a:pt x="13493" y="12870"/>
                    <a:pt x="13480" y="12870"/>
                  </a:cubicBezTo>
                  <a:cubicBezTo>
                    <a:pt x="13448" y="12870"/>
                    <a:pt x="13416" y="12870"/>
                    <a:pt x="13384" y="12869"/>
                  </a:cubicBezTo>
                  <a:cubicBezTo>
                    <a:pt x="13646" y="12828"/>
                    <a:pt x="13845" y="12757"/>
                    <a:pt x="13845" y="12642"/>
                  </a:cubicBezTo>
                  <a:cubicBezTo>
                    <a:pt x="13845" y="12632"/>
                    <a:pt x="13812" y="12627"/>
                    <a:pt x="13751" y="12627"/>
                  </a:cubicBezTo>
                  <a:cubicBezTo>
                    <a:pt x="13281" y="12627"/>
                    <a:pt x="11176" y="12903"/>
                    <a:pt x="10423" y="12905"/>
                  </a:cubicBezTo>
                  <a:cubicBezTo>
                    <a:pt x="10401" y="12906"/>
                    <a:pt x="10379" y="12906"/>
                    <a:pt x="10357" y="12906"/>
                  </a:cubicBezTo>
                  <a:cubicBezTo>
                    <a:pt x="8431" y="12906"/>
                    <a:pt x="6897" y="12676"/>
                    <a:pt x="5680" y="12658"/>
                  </a:cubicBezTo>
                  <a:cubicBezTo>
                    <a:pt x="4466" y="12639"/>
                    <a:pt x="3562" y="12624"/>
                    <a:pt x="2890" y="12624"/>
                  </a:cubicBezTo>
                  <a:cubicBezTo>
                    <a:pt x="1808" y="12624"/>
                    <a:pt x="1327" y="12663"/>
                    <a:pt x="1116" y="12782"/>
                  </a:cubicBezTo>
                  <a:cubicBezTo>
                    <a:pt x="1084" y="12526"/>
                    <a:pt x="1035" y="12193"/>
                    <a:pt x="987" y="11834"/>
                  </a:cubicBezTo>
                  <a:cubicBezTo>
                    <a:pt x="882" y="11069"/>
                    <a:pt x="769" y="10190"/>
                    <a:pt x="759" y="9753"/>
                  </a:cubicBezTo>
                  <a:cubicBezTo>
                    <a:pt x="745" y="9249"/>
                    <a:pt x="754" y="8771"/>
                    <a:pt x="770" y="8318"/>
                  </a:cubicBezTo>
                  <a:cubicBezTo>
                    <a:pt x="780" y="8091"/>
                    <a:pt x="790" y="7870"/>
                    <a:pt x="802" y="7658"/>
                  </a:cubicBezTo>
                  <a:cubicBezTo>
                    <a:pt x="814" y="7443"/>
                    <a:pt x="830" y="7235"/>
                    <a:pt x="844" y="7033"/>
                  </a:cubicBezTo>
                  <a:cubicBezTo>
                    <a:pt x="872" y="6629"/>
                    <a:pt x="908" y="6247"/>
                    <a:pt x="933" y="5889"/>
                  </a:cubicBezTo>
                  <a:cubicBezTo>
                    <a:pt x="963" y="5531"/>
                    <a:pt x="984" y="5193"/>
                    <a:pt x="994" y="4878"/>
                  </a:cubicBezTo>
                  <a:cubicBezTo>
                    <a:pt x="1003" y="4592"/>
                    <a:pt x="1013" y="4322"/>
                    <a:pt x="1022" y="4068"/>
                  </a:cubicBezTo>
                  <a:cubicBezTo>
                    <a:pt x="1032" y="3814"/>
                    <a:pt x="1041" y="3577"/>
                    <a:pt x="1050" y="3353"/>
                  </a:cubicBezTo>
                  <a:cubicBezTo>
                    <a:pt x="1070" y="2908"/>
                    <a:pt x="1087" y="2523"/>
                    <a:pt x="1100" y="2187"/>
                  </a:cubicBezTo>
                  <a:cubicBezTo>
                    <a:pt x="1107" y="2019"/>
                    <a:pt x="1113" y="1864"/>
                    <a:pt x="1118" y="1723"/>
                  </a:cubicBezTo>
                  <a:cubicBezTo>
                    <a:pt x="1123" y="1580"/>
                    <a:pt x="1126" y="1450"/>
                    <a:pt x="1130" y="1328"/>
                  </a:cubicBezTo>
                  <a:cubicBezTo>
                    <a:pt x="1135" y="1090"/>
                    <a:pt x="1132" y="893"/>
                    <a:pt x="1126" y="732"/>
                  </a:cubicBezTo>
                  <a:cubicBezTo>
                    <a:pt x="1102" y="91"/>
                    <a:pt x="969" y="16"/>
                    <a:pt x="688" y="1"/>
                  </a:cubicBezTo>
                  <a:cubicBezTo>
                    <a:pt x="687" y="1"/>
                    <a:pt x="685" y="1"/>
                    <a:pt x="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1"/>
            <p:cNvSpPr/>
            <p:nvPr/>
          </p:nvSpPr>
          <p:spPr>
            <a:xfrm>
              <a:off x="1452650" y="4161175"/>
              <a:ext cx="14175" cy="43700"/>
            </a:xfrm>
            <a:custGeom>
              <a:avLst/>
              <a:gdLst/>
              <a:ahLst/>
              <a:cxnLst/>
              <a:rect l="l" t="t" r="r" b="b"/>
              <a:pathLst>
                <a:path w="567" h="1748" extrusionOk="0">
                  <a:moveTo>
                    <a:pt x="280" y="1"/>
                  </a:moveTo>
                  <a:cubicBezTo>
                    <a:pt x="116" y="1"/>
                    <a:pt x="11" y="261"/>
                    <a:pt x="5" y="579"/>
                  </a:cubicBezTo>
                  <a:cubicBezTo>
                    <a:pt x="0" y="767"/>
                    <a:pt x="96" y="976"/>
                    <a:pt x="122" y="1164"/>
                  </a:cubicBezTo>
                  <a:cubicBezTo>
                    <a:pt x="165" y="1487"/>
                    <a:pt x="197" y="1747"/>
                    <a:pt x="248" y="1748"/>
                  </a:cubicBezTo>
                  <a:cubicBezTo>
                    <a:pt x="251" y="1748"/>
                    <a:pt x="255" y="1748"/>
                    <a:pt x="259" y="1748"/>
                  </a:cubicBezTo>
                  <a:cubicBezTo>
                    <a:pt x="378" y="1748"/>
                    <a:pt x="359" y="1714"/>
                    <a:pt x="365" y="1678"/>
                  </a:cubicBezTo>
                  <a:lnTo>
                    <a:pt x="365" y="1678"/>
                  </a:lnTo>
                  <a:cubicBezTo>
                    <a:pt x="384" y="1714"/>
                    <a:pt x="418" y="1741"/>
                    <a:pt x="476" y="1742"/>
                  </a:cubicBezTo>
                  <a:cubicBezTo>
                    <a:pt x="476" y="1742"/>
                    <a:pt x="476" y="1742"/>
                    <a:pt x="477" y="1742"/>
                  </a:cubicBezTo>
                  <a:cubicBezTo>
                    <a:pt x="520" y="1742"/>
                    <a:pt x="357" y="1393"/>
                    <a:pt x="359" y="1279"/>
                  </a:cubicBezTo>
                  <a:cubicBezTo>
                    <a:pt x="365" y="1016"/>
                    <a:pt x="488" y="809"/>
                    <a:pt x="504" y="643"/>
                  </a:cubicBezTo>
                  <a:cubicBezTo>
                    <a:pt x="558" y="41"/>
                    <a:pt x="567" y="6"/>
                    <a:pt x="284" y="1"/>
                  </a:cubicBezTo>
                  <a:cubicBezTo>
                    <a:pt x="283" y="1"/>
                    <a:pt x="281" y="1"/>
                    <a:pt x="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1"/>
            <p:cNvSpPr/>
            <p:nvPr/>
          </p:nvSpPr>
          <p:spPr>
            <a:xfrm>
              <a:off x="1451700" y="4251425"/>
              <a:ext cx="14675" cy="25950"/>
            </a:xfrm>
            <a:custGeom>
              <a:avLst/>
              <a:gdLst/>
              <a:ahLst/>
              <a:cxnLst/>
              <a:rect l="l" t="t" r="r" b="b"/>
              <a:pathLst>
                <a:path w="587" h="1038" extrusionOk="0">
                  <a:moveTo>
                    <a:pt x="284" y="1"/>
                  </a:moveTo>
                  <a:cubicBezTo>
                    <a:pt x="130" y="1"/>
                    <a:pt x="26" y="143"/>
                    <a:pt x="11" y="323"/>
                  </a:cubicBezTo>
                  <a:cubicBezTo>
                    <a:pt x="1" y="432"/>
                    <a:pt x="91" y="562"/>
                    <a:pt x="112" y="674"/>
                  </a:cubicBezTo>
                  <a:cubicBezTo>
                    <a:pt x="145" y="866"/>
                    <a:pt x="171" y="1021"/>
                    <a:pt x="221" y="1024"/>
                  </a:cubicBezTo>
                  <a:cubicBezTo>
                    <a:pt x="245" y="1026"/>
                    <a:pt x="264" y="1027"/>
                    <a:pt x="279" y="1027"/>
                  </a:cubicBezTo>
                  <a:cubicBezTo>
                    <a:pt x="347" y="1027"/>
                    <a:pt x="335" y="1009"/>
                    <a:pt x="339" y="991"/>
                  </a:cubicBezTo>
                  <a:lnTo>
                    <a:pt x="339" y="991"/>
                  </a:lnTo>
                  <a:cubicBezTo>
                    <a:pt x="358" y="1013"/>
                    <a:pt x="392" y="1033"/>
                    <a:pt x="449" y="1037"/>
                  </a:cubicBezTo>
                  <a:cubicBezTo>
                    <a:pt x="449" y="1037"/>
                    <a:pt x="449" y="1037"/>
                    <a:pt x="450" y="1037"/>
                  </a:cubicBezTo>
                  <a:cubicBezTo>
                    <a:pt x="491" y="1037"/>
                    <a:pt x="339" y="823"/>
                    <a:pt x="345" y="756"/>
                  </a:cubicBezTo>
                  <a:cubicBezTo>
                    <a:pt x="359" y="602"/>
                    <a:pt x="487" y="489"/>
                    <a:pt x="506" y="392"/>
                  </a:cubicBezTo>
                  <a:cubicBezTo>
                    <a:pt x="578" y="44"/>
                    <a:pt x="586" y="24"/>
                    <a:pt x="306" y="1"/>
                  </a:cubicBezTo>
                  <a:cubicBezTo>
                    <a:pt x="299" y="1"/>
                    <a:pt x="291"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1"/>
            <p:cNvSpPr/>
            <p:nvPr/>
          </p:nvSpPr>
          <p:spPr>
            <a:xfrm>
              <a:off x="1450550" y="4296850"/>
              <a:ext cx="14550" cy="25925"/>
            </a:xfrm>
            <a:custGeom>
              <a:avLst/>
              <a:gdLst/>
              <a:ahLst/>
              <a:cxnLst/>
              <a:rect l="l" t="t" r="r" b="b"/>
              <a:pathLst>
                <a:path w="582" h="1037" extrusionOk="0">
                  <a:moveTo>
                    <a:pt x="281" y="0"/>
                  </a:moveTo>
                  <a:cubicBezTo>
                    <a:pt x="126" y="0"/>
                    <a:pt x="23" y="143"/>
                    <a:pt x="7" y="322"/>
                  </a:cubicBezTo>
                  <a:cubicBezTo>
                    <a:pt x="1" y="432"/>
                    <a:pt x="90" y="561"/>
                    <a:pt x="110" y="673"/>
                  </a:cubicBezTo>
                  <a:cubicBezTo>
                    <a:pt x="144" y="866"/>
                    <a:pt x="170" y="1020"/>
                    <a:pt x="222" y="1025"/>
                  </a:cubicBezTo>
                  <a:cubicBezTo>
                    <a:pt x="246" y="1027"/>
                    <a:pt x="265" y="1028"/>
                    <a:pt x="280" y="1028"/>
                  </a:cubicBezTo>
                  <a:cubicBezTo>
                    <a:pt x="347" y="1028"/>
                    <a:pt x="336" y="1010"/>
                    <a:pt x="340" y="990"/>
                  </a:cubicBezTo>
                  <a:lnTo>
                    <a:pt x="340" y="990"/>
                  </a:lnTo>
                  <a:cubicBezTo>
                    <a:pt x="357" y="1014"/>
                    <a:pt x="392" y="1031"/>
                    <a:pt x="449" y="1037"/>
                  </a:cubicBezTo>
                  <a:cubicBezTo>
                    <a:pt x="449" y="1037"/>
                    <a:pt x="449" y="1037"/>
                    <a:pt x="450" y="1037"/>
                  </a:cubicBezTo>
                  <a:cubicBezTo>
                    <a:pt x="490" y="1037"/>
                    <a:pt x="338" y="822"/>
                    <a:pt x="344" y="756"/>
                  </a:cubicBezTo>
                  <a:cubicBezTo>
                    <a:pt x="356" y="602"/>
                    <a:pt x="485" y="489"/>
                    <a:pt x="503" y="392"/>
                  </a:cubicBezTo>
                  <a:cubicBezTo>
                    <a:pt x="572" y="43"/>
                    <a:pt x="582" y="23"/>
                    <a:pt x="301" y="1"/>
                  </a:cubicBezTo>
                  <a:cubicBezTo>
                    <a:pt x="295" y="0"/>
                    <a:pt x="288" y="0"/>
                    <a:pt x="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1"/>
            <p:cNvSpPr/>
            <p:nvPr/>
          </p:nvSpPr>
          <p:spPr>
            <a:xfrm>
              <a:off x="1450350" y="4335150"/>
              <a:ext cx="13975" cy="33825"/>
            </a:xfrm>
            <a:custGeom>
              <a:avLst/>
              <a:gdLst/>
              <a:ahLst/>
              <a:cxnLst/>
              <a:rect l="l" t="t" r="r" b="b"/>
              <a:pathLst>
                <a:path w="559" h="1353" extrusionOk="0">
                  <a:moveTo>
                    <a:pt x="276" y="1"/>
                  </a:moveTo>
                  <a:cubicBezTo>
                    <a:pt x="111" y="1"/>
                    <a:pt x="8" y="203"/>
                    <a:pt x="2" y="449"/>
                  </a:cubicBezTo>
                  <a:cubicBezTo>
                    <a:pt x="0" y="595"/>
                    <a:pt x="98" y="757"/>
                    <a:pt x="125" y="902"/>
                  </a:cubicBezTo>
                  <a:cubicBezTo>
                    <a:pt x="171" y="1150"/>
                    <a:pt x="205" y="1352"/>
                    <a:pt x="257" y="1352"/>
                  </a:cubicBezTo>
                  <a:cubicBezTo>
                    <a:pt x="262" y="1352"/>
                    <a:pt x="266" y="1352"/>
                    <a:pt x="271" y="1352"/>
                  </a:cubicBezTo>
                  <a:cubicBezTo>
                    <a:pt x="386" y="1352"/>
                    <a:pt x="368" y="1326"/>
                    <a:pt x="372" y="1297"/>
                  </a:cubicBezTo>
                  <a:lnTo>
                    <a:pt x="372" y="1297"/>
                  </a:lnTo>
                  <a:cubicBezTo>
                    <a:pt x="391" y="1325"/>
                    <a:pt x="425" y="1347"/>
                    <a:pt x="483" y="1347"/>
                  </a:cubicBezTo>
                  <a:cubicBezTo>
                    <a:pt x="484" y="1347"/>
                    <a:pt x="484" y="1347"/>
                    <a:pt x="484" y="1347"/>
                  </a:cubicBezTo>
                  <a:cubicBezTo>
                    <a:pt x="527" y="1347"/>
                    <a:pt x="361" y="1077"/>
                    <a:pt x="363" y="988"/>
                  </a:cubicBezTo>
                  <a:cubicBezTo>
                    <a:pt x="366" y="784"/>
                    <a:pt x="489" y="624"/>
                    <a:pt x="502" y="497"/>
                  </a:cubicBezTo>
                  <a:cubicBezTo>
                    <a:pt x="552" y="32"/>
                    <a:pt x="559" y="5"/>
                    <a:pt x="278" y="1"/>
                  </a:cubicBezTo>
                  <a:cubicBezTo>
                    <a:pt x="277" y="1"/>
                    <a:pt x="27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1"/>
            <p:cNvSpPr/>
            <p:nvPr/>
          </p:nvSpPr>
          <p:spPr>
            <a:xfrm>
              <a:off x="1451900" y="4391075"/>
              <a:ext cx="14750" cy="30550"/>
            </a:xfrm>
            <a:custGeom>
              <a:avLst/>
              <a:gdLst/>
              <a:ahLst/>
              <a:cxnLst/>
              <a:rect l="l" t="t" r="r" b="b"/>
              <a:pathLst>
                <a:path w="590" h="1222" extrusionOk="0">
                  <a:moveTo>
                    <a:pt x="290" y="1"/>
                  </a:moveTo>
                  <a:cubicBezTo>
                    <a:pt x="134" y="1"/>
                    <a:pt x="28" y="172"/>
                    <a:pt x="10" y="385"/>
                  </a:cubicBezTo>
                  <a:cubicBezTo>
                    <a:pt x="0" y="516"/>
                    <a:pt x="88" y="668"/>
                    <a:pt x="108" y="799"/>
                  </a:cubicBezTo>
                  <a:cubicBezTo>
                    <a:pt x="138" y="1024"/>
                    <a:pt x="163" y="1207"/>
                    <a:pt x="213" y="1211"/>
                  </a:cubicBezTo>
                  <a:cubicBezTo>
                    <a:pt x="234" y="1213"/>
                    <a:pt x="251" y="1214"/>
                    <a:pt x="265" y="1214"/>
                  </a:cubicBezTo>
                  <a:cubicBezTo>
                    <a:pt x="340" y="1214"/>
                    <a:pt x="327" y="1192"/>
                    <a:pt x="331" y="1169"/>
                  </a:cubicBezTo>
                  <a:lnTo>
                    <a:pt x="331" y="1169"/>
                  </a:lnTo>
                  <a:cubicBezTo>
                    <a:pt x="348" y="1195"/>
                    <a:pt x="383" y="1216"/>
                    <a:pt x="440" y="1222"/>
                  </a:cubicBezTo>
                  <a:cubicBezTo>
                    <a:pt x="440" y="1222"/>
                    <a:pt x="440" y="1222"/>
                    <a:pt x="441" y="1222"/>
                  </a:cubicBezTo>
                  <a:cubicBezTo>
                    <a:pt x="482" y="1222"/>
                    <a:pt x="332" y="972"/>
                    <a:pt x="340" y="893"/>
                  </a:cubicBezTo>
                  <a:cubicBezTo>
                    <a:pt x="355" y="711"/>
                    <a:pt x="485" y="575"/>
                    <a:pt x="504" y="460"/>
                  </a:cubicBezTo>
                  <a:cubicBezTo>
                    <a:pt x="580" y="47"/>
                    <a:pt x="589" y="23"/>
                    <a:pt x="309" y="2"/>
                  </a:cubicBezTo>
                  <a:cubicBezTo>
                    <a:pt x="302" y="1"/>
                    <a:pt x="296"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1"/>
            <p:cNvSpPr/>
            <p:nvPr/>
          </p:nvSpPr>
          <p:spPr>
            <a:xfrm>
              <a:off x="1452100" y="4437075"/>
              <a:ext cx="14100" cy="16525"/>
            </a:xfrm>
            <a:custGeom>
              <a:avLst/>
              <a:gdLst/>
              <a:ahLst/>
              <a:cxnLst/>
              <a:rect l="l" t="t" r="r" b="b"/>
              <a:pathLst>
                <a:path w="564" h="661" extrusionOk="0">
                  <a:moveTo>
                    <a:pt x="265" y="0"/>
                  </a:moveTo>
                  <a:cubicBezTo>
                    <a:pt x="109" y="0"/>
                    <a:pt x="11" y="91"/>
                    <a:pt x="5" y="207"/>
                  </a:cubicBezTo>
                  <a:cubicBezTo>
                    <a:pt x="1" y="277"/>
                    <a:pt x="98" y="359"/>
                    <a:pt x="123" y="430"/>
                  </a:cubicBezTo>
                  <a:cubicBezTo>
                    <a:pt x="166" y="553"/>
                    <a:pt x="200" y="651"/>
                    <a:pt x="251" y="654"/>
                  </a:cubicBezTo>
                  <a:cubicBezTo>
                    <a:pt x="273" y="655"/>
                    <a:pt x="290" y="655"/>
                    <a:pt x="305" y="655"/>
                  </a:cubicBezTo>
                  <a:cubicBezTo>
                    <a:pt x="376" y="655"/>
                    <a:pt x="363" y="643"/>
                    <a:pt x="368" y="632"/>
                  </a:cubicBezTo>
                  <a:lnTo>
                    <a:pt x="368" y="632"/>
                  </a:lnTo>
                  <a:cubicBezTo>
                    <a:pt x="387" y="647"/>
                    <a:pt x="422" y="658"/>
                    <a:pt x="479" y="660"/>
                  </a:cubicBezTo>
                  <a:cubicBezTo>
                    <a:pt x="480" y="660"/>
                    <a:pt x="480" y="660"/>
                    <a:pt x="480" y="660"/>
                  </a:cubicBezTo>
                  <a:cubicBezTo>
                    <a:pt x="519" y="660"/>
                    <a:pt x="360" y="524"/>
                    <a:pt x="361" y="482"/>
                  </a:cubicBezTo>
                  <a:cubicBezTo>
                    <a:pt x="366" y="384"/>
                    <a:pt x="489" y="311"/>
                    <a:pt x="504" y="250"/>
                  </a:cubicBezTo>
                  <a:cubicBezTo>
                    <a:pt x="556" y="27"/>
                    <a:pt x="564" y="15"/>
                    <a:pt x="283" y="1"/>
                  </a:cubicBezTo>
                  <a:cubicBezTo>
                    <a:pt x="277" y="0"/>
                    <a:pt x="271"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1"/>
            <p:cNvSpPr/>
            <p:nvPr/>
          </p:nvSpPr>
          <p:spPr>
            <a:xfrm>
              <a:off x="1353225" y="4513650"/>
              <a:ext cx="35150" cy="30325"/>
            </a:xfrm>
            <a:custGeom>
              <a:avLst/>
              <a:gdLst/>
              <a:ahLst/>
              <a:cxnLst/>
              <a:rect l="l" t="t" r="r" b="b"/>
              <a:pathLst>
                <a:path w="1406" h="1213" extrusionOk="0">
                  <a:moveTo>
                    <a:pt x="1217" y="1"/>
                  </a:moveTo>
                  <a:cubicBezTo>
                    <a:pt x="1181" y="1"/>
                    <a:pt x="1060" y="298"/>
                    <a:pt x="986" y="358"/>
                  </a:cubicBezTo>
                  <a:cubicBezTo>
                    <a:pt x="804" y="504"/>
                    <a:pt x="587" y="529"/>
                    <a:pt x="466" y="612"/>
                  </a:cubicBezTo>
                  <a:cubicBezTo>
                    <a:pt x="29" y="914"/>
                    <a:pt x="1" y="928"/>
                    <a:pt x="176" y="1147"/>
                  </a:cubicBezTo>
                  <a:cubicBezTo>
                    <a:pt x="213" y="1192"/>
                    <a:pt x="268" y="1213"/>
                    <a:pt x="332" y="1213"/>
                  </a:cubicBezTo>
                  <a:cubicBezTo>
                    <a:pt x="451" y="1213"/>
                    <a:pt x="603" y="1144"/>
                    <a:pt x="745" y="1028"/>
                  </a:cubicBezTo>
                  <a:cubicBezTo>
                    <a:pt x="874" y="923"/>
                    <a:pt x="953" y="730"/>
                    <a:pt x="1064" y="604"/>
                  </a:cubicBezTo>
                  <a:cubicBezTo>
                    <a:pt x="1253" y="387"/>
                    <a:pt x="1406" y="213"/>
                    <a:pt x="1374" y="174"/>
                  </a:cubicBezTo>
                  <a:cubicBezTo>
                    <a:pt x="1330" y="120"/>
                    <a:pt x="1306" y="104"/>
                    <a:pt x="1289" y="104"/>
                  </a:cubicBezTo>
                  <a:cubicBezTo>
                    <a:pt x="1275" y="104"/>
                    <a:pt x="1265" y="117"/>
                    <a:pt x="1252" y="126"/>
                  </a:cubicBezTo>
                  <a:cubicBezTo>
                    <a:pt x="1263" y="91"/>
                    <a:pt x="1259" y="50"/>
                    <a:pt x="1222" y="4"/>
                  </a:cubicBezTo>
                  <a:cubicBezTo>
                    <a:pt x="1221" y="2"/>
                    <a:pt x="1219" y="1"/>
                    <a:pt x="1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1"/>
            <p:cNvSpPr/>
            <p:nvPr/>
          </p:nvSpPr>
          <p:spPr>
            <a:xfrm>
              <a:off x="1405725" y="4467175"/>
              <a:ext cx="38700" cy="31875"/>
            </a:xfrm>
            <a:custGeom>
              <a:avLst/>
              <a:gdLst/>
              <a:ahLst/>
              <a:cxnLst/>
              <a:rect l="l" t="t" r="r" b="b"/>
              <a:pathLst>
                <a:path w="1548" h="1275" extrusionOk="0">
                  <a:moveTo>
                    <a:pt x="1366" y="0"/>
                  </a:moveTo>
                  <a:cubicBezTo>
                    <a:pt x="1328" y="0"/>
                    <a:pt x="1177" y="311"/>
                    <a:pt x="1092" y="375"/>
                  </a:cubicBezTo>
                  <a:cubicBezTo>
                    <a:pt x="889" y="530"/>
                    <a:pt x="656" y="558"/>
                    <a:pt x="521" y="648"/>
                  </a:cubicBezTo>
                  <a:cubicBezTo>
                    <a:pt x="32" y="969"/>
                    <a:pt x="1" y="985"/>
                    <a:pt x="172" y="1207"/>
                  </a:cubicBezTo>
                  <a:cubicBezTo>
                    <a:pt x="206" y="1253"/>
                    <a:pt x="260" y="1274"/>
                    <a:pt x="327" y="1274"/>
                  </a:cubicBezTo>
                  <a:cubicBezTo>
                    <a:pt x="452" y="1274"/>
                    <a:pt x="622" y="1199"/>
                    <a:pt x="784" y="1074"/>
                  </a:cubicBezTo>
                  <a:cubicBezTo>
                    <a:pt x="929" y="964"/>
                    <a:pt x="1027" y="761"/>
                    <a:pt x="1154" y="628"/>
                  </a:cubicBezTo>
                  <a:cubicBezTo>
                    <a:pt x="1371" y="400"/>
                    <a:pt x="1548" y="218"/>
                    <a:pt x="1517" y="176"/>
                  </a:cubicBezTo>
                  <a:cubicBezTo>
                    <a:pt x="1474" y="121"/>
                    <a:pt x="1450" y="105"/>
                    <a:pt x="1433" y="105"/>
                  </a:cubicBezTo>
                  <a:cubicBezTo>
                    <a:pt x="1417" y="105"/>
                    <a:pt x="1406" y="118"/>
                    <a:pt x="1391" y="128"/>
                  </a:cubicBezTo>
                  <a:cubicBezTo>
                    <a:pt x="1408" y="93"/>
                    <a:pt x="1407" y="48"/>
                    <a:pt x="1371" y="3"/>
                  </a:cubicBezTo>
                  <a:cubicBezTo>
                    <a:pt x="1370" y="1"/>
                    <a:pt x="1368" y="0"/>
                    <a:pt x="1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1"/>
            <p:cNvSpPr/>
            <p:nvPr/>
          </p:nvSpPr>
          <p:spPr>
            <a:xfrm>
              <a:off x="1483850" y="4449725"/>
              <a:ext cx="40575" cy="13925"/>
            </a:xfrm>
            <a:custGeom>
              <a:avLst/>
              <a:gdLst/>
              <a:ahLst/>
              <a:cxnLst/>
              <a:rect l="l" t="t" r="r" b="b"/>
              <a:pathLst>
                <a:path w="1623" h="557" extrusionOk="0">
                  <a:moveTo>
                    <a:pt x="1587" y="0"/>
                  </a:moveTo>
                  <a:cubicBezTo>
                    <a:pt x="1532" y="0"/>
                    <a:pt x="1274" y="149"/>
                    <a:pt x="1180" y="154"/>
                  </a:cubicBezTo>
                  <a:cubicBezTo>
                    <a:pt x="1168" y="155"/>
                    <a:pt x="1155" y="155"/>
                    <a:pt x="1143" y="155"/>
                  </a:cubicBezTo>
                  <a:cubicBezTo>
                    <a:pt x="917" y="155"/>
                    <a:pt x="731" y="57"/>
                    <a:pt x="586" y="53"/>
                  </a:cubicBezTo>
                  <a:cubicBezTo>
                    <a:pt x="481" y="51"/>
                    <a:pt x="394" y="49"/>
                    <a:pt x="323" y="49"/>
                  </a:cubicBezTo>
                  <a:cubicBezTo>
                    <a:pt x="20" y="49"/>
                    <a:pt x="0" y="88"/>
                    <a:pt x="13" y="315"/>
                  </a:cubicBezTo>
                  <a:cubicBezTo>
                    <a:pt x="20" y="470"/>
                    <a:pt x="236" y="556"/>
                    <a:pt x="504" y="556"/>
                  </a:cubicBezTo>
                  <a:cubicBezTo>
                    <a:pt x="524" y="556"/>
                    <a:pt x="544" y="556"/>
                    <a:pt x="565" y="555"/>
                  </a:cubicBezTo>
                  <a:cubicBezTo>
                    <a:pt x="737" y="545"/>
                    <a:pt x="922" y="437"/>
                    <a:pt x="1093" y="399"/>
                  </a:cubicBezTo>
                  <a:cubicBezTo>
                    <a:pt x="1386" y="335"/>
                    <a:pt x="1623" y="283"/>
                    <a:pt x="1620" y="234"/>
                  </a:cubicBezTo>
                  <a:cubicBezTo>
                    <a:pt x="1615" y="132"/>
                    <a:pt x="1595" y="121"/>
                    <a:pt x="1570" y="121"/>
                  </a:cubicBezTo>
                  <a:cubicBezTo>
                    <a:pt x="1563" y="121"/>
                    <a:pt x="1557" y="122"/>
                    <a:pt x="1549" y="122"/>
                  </a:cubicBezTo>
                  <a:cubicBezTo>
                    <a:pt x="1548" y="122"/>
                    <a:pt x="1547" y="122"/>
                    <a:pt x="1547" y="122"/>
                  </a:cubicBezTo>
                  <a:cubicBezTo>
                    <a:pt x="1578" y="100"/>
                    <a:pt x="1601" y="63"/>
                    <a:pt x="1598" y="7"/>
                  </a:cubicBezTo>
                  <a:cubicBezTo>
                    <a:pt x="1598" y="2"/>
                    <a:pt x="1594" y="0"/>
                    <a:pt x="15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1"/>
            <p:cNvSpPr/>
            <p:nvPr/>
          </p:nvSpPr>
          <p:spPr>
            <a:xfrm>
              <a:off x="1543550" y="4451125"/>
              <a:ext cx="38450" cy="13050"/>
            </a:xfrm>
            <a:custGeom>
              <a:avLst/>
              <a:gdLst/>
              <a:ahLst/>
              <a:cxnLst/>
              <a:rect l="l" t="t" r="r" b="b"/>
              <a:pathLst>
                <a:path w="1538" h="522" extrusionOk="0">
                  <a:moveTo>
                    <a:pt x="214" y="1"/>
                  </a:moveTo>
                  <a:cubicBezTo>
                    <a:pt x="16" y="1"/>
                    <a:pt x="1" y="55"/>
                    <a:pt x="1" y="254"/>
                  </a:cubicBezTo>
                  <a:cubicBezTo>
                    <a:pt x="1" y="420"/>
                    <a:pt x="233" y="521"/>
                    <a:pt x="515" y="521"/>
                  </a:cubicBezTo>
                  <a:cubicBezTo>
                    <a:pt x="681" y="521"/>
                    <a:pt x="863" y="420"/>
                    <a:pt x="1028" y="393"/>
                  </a:cubicBezTo>
                  <a:cubicBezTo>
                    <a:pt x="1310" y="342"/>
                    <a:pt x="1538" y="304"/>
                    <a:pt x="1538" y="254"/>
                  </a:cubicBezTo>
                  <a:cubicBezTo>
                    <a:pt x="1538" y="122"/>
                    <a:pt x="1508" y="142"/>
                    <a:pt x="1474" y="138"/>
                  </a:cubicBezTo>
                  <a:cubicBezTo>
                    <a:pt x="1504" y="119"/>
                    <a:pt x="1527" y="83"/>
                    <a:pt x="1527" y="26"/>
                  </a:cubicBezTo>
                  <a:cubicBezTo>
                    <a:pt x="1527" y="21"/>
                    <a:pt x="1523" y="19"/>
                    <a:pt x="1516" y="19"/>
                  </a:cubicBezTo>
                  <a:cubicBezTo>
                    <a:pt x="1459" y="19"/>
                    <a:pt x="1211" y="152"/>
                    <a:pt x="1122" y="152"/>
                  </a:cubicBezTo>
                  <a:cubicBezTo>
                    <a:pt x="890" y="152"/>
                    <a:pt x="705" y="33"/>
                    <a:pt x="560" y="22"/>
                  </a:cubicBezTo>
                  <a:cubicBezTo>
                    <a:pt x="407" y="10"/>
                    <a:pt x="295"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1"/>
            <p:cNvSpPr/>
            <p:nvPr/>
          </p:nvSpPr>
          <p:spPr>
            <a:xfrm>
              <a:off x="1618625" y="4452100"/>
              <a:ext cx="23900" cy="13050"/>
            </a:xfrm>
            <a:custGeom>
              <a:avLst/>
              <a:gdLst/>
              <a:ahLst/>
              <a:cxnLst/>
              <a:rect l="l" t="t" r="r" b="b"/>
              <a:pathLst>
                <a:path w="956" h="522" extrusionOk="0">
                  <a:moveTo>
                    <a:pt x="133" y="0"/>
                  </a:moveTo>
                  <a:cubicBezTo>
                    <a:pt x="10" y="0"/>
                    <a:pt x="0" y="55"/>
                    <a:pt x="0" y="254"/>
                  </a:cubicBezTo>
                  <a:cubicBezTo>
                    <a:pt x="0" y="420"/>
                    <a:pt x="144" y="521"/>
                    <a:pt x="320" y="521"/>
                  </a:cubicBezTo>
                  <a:cubicBezTo>
                    <a:pt x="422" y="521"/>
                    <a:pt x="536" y="420"/>
                    <a:pt x="638" y="392"/>
                  </a:cubicBezTo>
                  <a:cubicBezTo>
                    <a:pt x="815" y="343"/>
                    <a:pt x="955" y="305"/>
                    <a:pt x="955" y="254"/>
                  </a:cubicBezTo>
                  <a:cubicBezTo>
                    <a:pt x="955" y="123"/>
                    <a:pt x="936" y="143"/>
                    <a:pt x="916" y="139"/>
                  </a:cubicBezTo>
                  <a:cubicBezTo>
                    <a:pt x="934" y="118"/>
                    <a:pt x="949" y="84"/>
                    <a:pt x="949" y="26"/>
                  </a:cubicBezTo>
                  <a:cubicBezTo>
                    <a:pt x="949" y="21"/>
                    <a:pt x="947" y="19"/>
                    <a:pt x="942" y="19"/>
                  </a:cubicBezTo>
                  <a:cubicBezTo>
                    <a:pt x="909" y="19"/>
                    <a:pt x="754" y="154"/>
                    <a:pt x="697" y="154"/>
                  </a:cubicBezTo>
                  <a:cubicBezTo>
                    <a:pt x="553" y="154"/>
                    <a:pt x="440" y="33"/>
                    <a:pt x="348" y="22"/>
                  </a:cubicBezTo>
                  <a:cubicBezTo>
                    <a:pt x="253" y="9"/>
                    <a:pt x="183"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1"/>
            <p:cNvSpPr/>
            <p:nvPr/>
          </p:nvSpPr>
          <p:spPr>
            <a:xfrm>
              <a:off x="1695250" y="4452250"/>
              <a:ext cx="33150" cy="13550"/>
            </a:xfrm>
            <a:custGeom>
              <a:avLst/>
              <a:gdLst/>
              <a:ahLst/>
              <a:cxnLst/>
              <a:rect l="l" t="t" r="r" b="b"/>
              <a:pathLst>
                <a:path w="1326" h="542" extrusionOk="0">
                  <a:moveTo>
                    <a:pt x="171" y="1"/>
                  </a:moveTo>
                  <a:cubicBezTo>
                    <a:pt x="39" y="1"/>
                    <a:pt x="24" y="61"/>
                    <a:pt x="11" y="244"/>
                  </a:cubicBezTo>
                  <a:cubicBezTo>
                    <a:pt x="0" y="411"/>
                    <a:pt x="189" y="524"/>
                    <a:pt x="430" y="541"/>
                  </a:cubicBezTo>
                  <a:cubicBezTo>
                    <a:pt x="437" y="541"/>
                    <a:pt x="444" y="542"/>
                    <a:pt x="451" y="542"/>
                  </a:cubicBezTo>
                  <a:cubicBezTo>
                    <a:pt x="586" y="542"/>
                    <a:pt x="739" y="459"/>
                    <a:pt x="874" y="441"/>
                  </a:cubicBezTo>
                  <a:cubicBezTo>
                    <a:pt x="1117" y="409"/>
                    <a:pt x="1313" y="384"/>
                    <a:pt x="1316" y="333"/>
                  </a:cubicBezTo>
                  <a:cubicBezTo>
                    <a:pt x="1326" y="201"/>
                    <a:pt x="1299" y="220"/>
                    <a:pt x="1269" y="214"/>
                  </a:cubicBezTo>
                  <a:cubicBezTo>
                    <a:pt x="1296" y="196"/>
                    <a:pt x="1318" y="162"/>
                    <a:pt x="1322" y="105"/>
                  </a:cubicBezTo>
                  <a:cubicBezTo>
                    <a:pt x="1323" y="99"/>
                    <a:pt x="1319" y="96"/>
                    <a:pt x="1311" y="96"/>
                  </a:cubicBezTo>
                  <a:cubicBezTo>
                    <a:pt x="1260" y="96"/>
                    <a:pt x="1054" y="207"/>
                    <a:pt x="975" y="207"/>
                  </a:cubicBezTo>
                  <a:cubicBezTo>
                    <a:pt x="973" y="207"/>
                    <a:pt x="971" y="207"/>
                    <a:pt x="969" y="207"/>
                  </a:cubicBezTo>
                  <a:cubicBezTo>
                    <a:pt x="772" y="193"/>
                    <a:pt x="624" y="63"/>
                    <a:pt x="502" y="44"/>
                  </a:cubicBezTo>
                  <a:cubicBezTo>
                    <a:pt x="346" y="18"/>
                    <a:pt x="242"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1"/>
            <p:cNvSpPr/>
            <p:nvPr/>
          </p:nvSpPr>
          <p:spPr>
            <a:xfrm>
              <a:off x="1759125" y="4453450"/>
              <a:ext cx="23725" cy="13050"/>
            </a:xfrm>
            <a:custGeom>
              <a:avLst/>
              <a:gdLst/>
              <a:ahLst/>
              <a:cxnLst/>
              <a:rect l="l" t="t" r="r" b="b"/>
              <a:pathLst>
                <a:path w="949" h="522" extrusionOk="0">
                  <a:moveTo>
                    <a:pt x="133" y="1"/>
                  </a:moveTo>
                  <a:cubicBezTo>
                    <a:pt x="10" y="1"/>
                    <a:pt x="1" y="55"/>
                    <a:pt x="1" y="256"/>
                  </a:cubicBezTo>
                  <a:cubicBezTo>
                    <a:pt x="1" y="422"/>
                    <a:pt x="144" y="522"/>
                    <a:pt x="319" y="522"/>
                  </a:cubicBezTo>
                  <a:cubicBezTo>
                    <a:pt x="421" y="522"/>
                    <a:pt x="532" y="422"/>
                    <a:pt x="634" y="392"/>
                  </a:cubicBezTo>
                  <a:cubicBezTo>
                    <a:pt x="807" y="343"/>
                    <a:pt x="948" y="303"/>
                    <a:pt x="948" y="252"/>
                  </a:cubicBezTo>
                  <a:cubicBezTo>
                    <a:pt x="948" y="121"/>
                    <a:pt x="930" y="141"/>
                    <a:pt x="908" y="136"/>
                  </a:cubicBezTo>
                  <a:cubicBezTo>
                    <a:pt x="927" y="117"/>
                    <a:pt x="942" y="81"/>
                    <a:pt x="942" y="23"/>
                  </a:cubicBezTo>
                  <a:cubicBezTo>
                    <a:pt x="942" y="18"/>
                    <a:pt x="939" y="16"/>
                    <a:pt x="935" y="16"/>
                  </a:cubicBezTo>
                  <a:cubicBezTo>
                    <a:pt x="901" y="16"/>
                    <a:pt x="747" y="151"/>
                    <a:pt x="691" y="151"/>
                  </a:cubicBezTo>
                  <a:cubicBezTo>
                    <a:pt x="549" y="151"/>
                    <a:pt x="436" y="32"/>
                    <a:pt x="346" y="21"/>
                  </a:cubicBezTo>
                  <a:cubicBezTo>
                    <a:pt x="251" y="10"/>
                    <a:pt x="182"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1"/>
          <p:cNvGrpSpPr/>
          <p:nvPr/>
        </p:nvGrpSpPr>
        <p:grpSpPr>
          <a:xfrm>
            <a:off x="7518853" y="3595479"/>
            <a:ext cx="1055536" cy="375830"/>
            <a:chOff x="4297850" y="2554600"/>
            <a:chExt cx="397775" cy="141625"/>
          </a:xfrm>
        </p:grpSpPr>
        <p:sp>
          <p:nvSpPr>
            <p:cNvPr id="737" name="Google Shape;737;p31"/>
            <p:cNvSpPr/>
            <p:nvPr/>
          </p:nvSpPr>
          <p:spPr>
            <a:xfrm>
              <a:off x="4297850" y="2555200"/>
              <a:ext cx="69725" cy="124625"/>
            </a:xfrm>
            <a:custGeom>
              <a:avLst/>
              <a:gdLst/>
              <a:ahLst/>
              <a:cxnLst/>
              <a:rect l="l" t="t" r="r" b="b"/>
              <a:pathLst>
                <a:path w="2789" h="4985" extrusionOk="0">
                  <a:moveTo>
                    <a:pt x="2284" y="3746"/>
                  </a:moveTo>
                  <a:cubicBezTo>
                    <a:pt x="2284" y="3751"/>
                    <a:pt x="2284" y="3755"/>
                    <a:pt x="2286" y="3758"/>
                  </a:cubicBezTo>
                  <a:cubicBezTo>
                    <a:pt x="2275" y="3766"/>
                    <a:pt x="2266" y="3772"/>
                    <a:pt x="2257" y="3778"/>
                  </a:cubicBezTo>
                  <a:lnTo>
                    <a:pt x="2284" y="3746"/>
                  </a:lnTo>
                  <a:close/>
                  <a:moveTo>
                    <a:pt x="1615" y="2533"/>
                  </a:moveTo>
                  <a:cubicBezTo>
                    <a:pt x="1644" y="2536"/>
                    <a:pt x="1671" y="2538"/>
                    <a:pt x="1696" y="2542"/>
                  </a:cubicBezTo>
                  <a:cubicBezTo>
                    <a:pt x="1800" y="2558"/>
                    <a:pt x="1886" y="2591"/>
                    <a:pt x="1950" y="2625"/>
                  </a:cubicBezTo>
                  <a:cubicBezTo>
                    <a:pt x="2015" y="2659"/>
                    <a:pt x="2063" y="2692"/>
                    <a:pt x="2099" y="2720"/>
                  </a:cubicBezTo>
                  <a:cubicBezTo>
                    <a:pt x="2136" y="2748"/>
                    <a:pt x="2165" y="2772"/>
                    <a:pt x="2193" y="2788"/>
                  </a:cubicBezTo>
                  <a:lnTo>
                    <a:pt x="2201" y="2791"/>
                  </a:lnTo>
                  <a:cubicBezTo>
                    <a:pt x="2224" y="2974"/>
                    <a:pt x="2244" y="3155"/>
                    <a:pt x="2254" y="3328"/>
                  </a:cubicBezTo>
                  <a:cubicBezTo>
                    <a:pt x="2260" y="3413"/>
                    <a:pt x="2265" y="3498"/>
                    <a:pt x="2271" y="3580"/>
                  </a:cubicBezTo>
                  <a:cubicBezTo>
                    <a:pt x="2248" y="3599"/>
                    <a:pt x="2220" y="3624"/>
                    <a:pt x="2188" y="3655"/>
                  </a:cubicBezTo>
                  <a:cubicBezTo>
                    <a:pt x="2107" y="3731"/>
                    <a:pt x="1998" y="3836"/>
                    <a:pt x="1869" y="3932"/>
                  </a:cubicBezTo>
                  <a:cubicBezTo>
                    <a:pt x="1804" y="3980"/>
                    <a:pt x="1736" y="4026"/>
                    <a:pt x="1665" y="4064"/>
                  </a:cubicBezTo>
                  <a:cubicBezTo>
                    <a:pt x="1594" y="4103"/>
                    <a:pt x="1521" y="4136"/>
                    <a:pt x="1448" y="4161"/>
                  </a:cubicBezTo>
                  <a:cubicBezTo>
                    <a:pt x="1335" y="4200"/>
                    <a:pt x="1226" y="4216"/>
                    <a:pt x="1143" y="4216"/>
                  </a:cubicBezTo>
                  <a:cubicBezTo>
                    <a:pt x="1120" y="4216"/>
                    <a:pt x="1099" y="4215"/>
                    <a:pt x="1080" y="4212"/>
                  </a:cubicBezTo>
                  <a:cubicBezTo>
                    <a:pt x="1030" y="4206"/>
                    <a:pt x="980" y="4197"/>
                    <a:pt x="934" y="4182"/>
                  </a:cubicBezTo>
                  <a:cubicBezTo>
                    <a:pt x="921" y="4180"/>
                    <a:pt x="911" y="4176"/>
                    <a:pt x="899" y="4172"/>
                  </a:cubicBezTo>
                  <a:cubicBezTo>
                    <a:pt x="888" y="4168"/>
                    <a:pt x="876" y="4164"/>
                    <a:pt x="865" y="4160"/>
                  </a:cubicBezTo>
                  <a:cubicBezTo>
                    <a:pt x="844" y="4150"/>
                    <a:pt x="822" y="4143"/>
                    <a:pt x="802" y="4131"/>
                  </a:cubicBezTo>
                  <a:cubicBezTo>
                    <a:pt x="760" y="4110"/>
                    <a:pt x="723" y="4084"/>
                    <a:pt x="688" y="4056"/>
                  </a:cubicBezTo>
                  <a:cubicBezTo>
                    <a:pt x="671" y="4041"/>
                    <a:pt x="653" y="4027"/>
                    <a:pt x="638" y="4010"/>
                  </a:cubicBezTo>
                  <a:cubicBezTo>
                    <a:pt x="630" y="4003"/>
                    <a:pt x="622" y="3995"/>
                    <a:pt x="615" y="3988"/>
                  </a:cubicBezTo>
                  <a:cubicBezTo>
                    <a:pt x="609" y="3980"/>
                    <a:pt x="600" y="3972"/>
                    <a:pt x="594" y="3964"/>
                  </a:cubicBezTo>
                  <a:lnTo>
                    <a:pt x="573" y="3940"/>
                  </a:lnTo>
                  <a:cubicBezTo>
                    <a:pt x="567" y="3931"/>
                    <a:pt x="561" y="3923"/>
                    <a:pt x="555" y="3914"/>
                  </a:cubicBezTo>
                  <a:cubicBezTo>
                    <a:pt x="550" y="3906"/>
                    <a:pt x="544" y="3897"/>
                    <a:pt x="538" y="3889"/>
                  </a:cubicBezTo>
                  <a:lnTo>
                    <a:pt x="529" y="3875"/>
                  </a:lnTo>
                  <a:lnTo>
                    <a:pt x="523" y="3862"/>
                  </a:lnTo>
                  <a:cubicBezTo>
                    <a:pt x="517" y="3853"/>
                    <a:pt x="513" y="3844"/>
                    <a:pt x="508" y="3835"/>
                  </a:cubicBezTo>
                  <a:cubicBezTo>
                    <a:pt x="503" y="3826"/>
                    <a:pt x="500" y="3817"/>
                    <a:pt x="496" y="3809"/>
                  </a:cubicBezTo>
                  <a:cubicBezTo>
                    <a:pt x="486" y="3790"/>
                    <a:pt x="482" y="3772"/>
                    <a:pt x="475" y="3755"/>
                  </a:cubicBezTo>
                  <a:cubicBezTo>
                    <a:pt x="471" y="3746"/>
                    <a:pt x="470" y="3737"/>
                    <a:pt x="468" y="3728"/>
                  </a:cubicBezTo>
                  <a:cubicBezTo>
                    <a:pt x="465" y="3718"/>
                    <a:pt x="463" y="3710"/>
                    <a:pt x="460" y="3701"/>
                  </a:cubicBezTo>
                  <a:cubicBezTo>
                    <a:pt x="459" y="3691"/>
                    <a:pt x="458" y="3683"/>
                    <a:pt x="457" y="3674"/>
                  </a:cubicBezTo>
                  <a:lnTo>
                    <a:pt x="454" y="3660"/>
                  </a:lnTo>
                  <a:lnTo>
                    <a:pt x="453" y="3647"/>
                  </a:lnTo>
                  <a:cubicBezTo>
                    <a:pt x="452" y="3639"/>
                    <a:pt x="452" y="3629"/>
                    <a:pt x="450" y="3622"/>
                  </a:cubicBezTo>
                  <a:lnTo>
                    <a:pt x="450" y="3596"/>
                  </a:lnTo>
                  <a:lnTo>
                    <a:pt x="450" y="3572"/>
                  </a:lnTo>
                  <a:cubicBezTo>
                    <a:pt x="452" y="3564"/>
                    <a:pt x="452" y="3556"/>
                    <a:pt x="453" y="3546"/>
                  </a:cubicBezTo>
                  <a:cubicBezTo>
                    <a:pt x="469" y="3414"/>
                    <a:pt x="533" y="3293"/>
                    <a:pt x="611" y="3182"/>
                  </a:cubicBezTo>
                  <a:cubicBezTo>
                    <a:pt x="652" y="3127"/>
                    <a:pt x="694" y="3074"/>
                    <a:pt x="738" y="3024"/>
                  </a:cubicBezTo>
                  <a:cubicBezTo>
                    <a:pt x="743" y="3017"/>
                    <a:pt x="748" y="3011"/>
                    <a:pt x="754" y="3005"/>
                  </a:cubicBezTo>
                  <a:cubicBezTo>
                    <a:pt x="759" y="3000"/>
                    <a:pt x="764" y="2993"/>
                    <a:pt x="770" y="2988"/>
                  </a:cubicBezTo>
                  <a:cubicBezTo>
                    <a:pt x="781" y="2976"/>
                    <a:pt x="791" y="2963"/>
                    <a:pt x="802" y="2952"/>
                  </a:cubicBezTo>
                  <a:cubicBezTo>
                    <a:pt x="825" y="2930"/>
                    <a:pt x="845" y="2907"/>
                    <a:pt x="866" y="2886"/>
                  </a:cubicBezTo>
                  <a:cubicBezTo>
                    <a:pt x="944" y="2807"/>
                    <a:pt x="1023" y="2743"/>
                    <a:pt x="1102" y="2693"/>
                  </a:cubicBezTo>
                  <a:cubicBezTo>
                    <a:pt x="1179" y="2644"/>
                    <a:pt x="1255" y="2606"/>
                    <a:pt x="1328" y="2582"/>
                  </a:cubicBezTo>
                  <a:cubicBezTo>
                    <a:pt x="1400" y="2557"/>
                    <a:pt x="1469" y="2543"/>
                    <a:pt x="1531" y="2537"/>
                  </a:cubicBezTo>
                  <a:cubicBezTo>
                    <a:pt x="1559" y="2533"/>
                    <a:pt x="1588" y="2533"/>
                    <a:pt x="1615" y="2533"/>
                  </a:cubicBezTo>
                  <a:close/>
                  <a:moveTo>
                    <a:pt x="2440" y="0"/>
                  </a:moveTo>
                  <a:cubicBezTo>
                    <a:pt x="2236" y="0"/>
                    <a:pt x="2108" y="754"/>
                    <a:pt x="2104" y="1666"/>
                  </a:cubicBezTo>
                  <a:cubicBezTo>
                    <a:pt x="2104" y="1801"/>
                    <a:pt x="2112" y="1939"/>
                    <a:pt x="2123" y="2079"/>
                  </a:cubicBezTo>
                  <a:cubicBezTo>
                    <a:pt x="2052" y="2037"/>
                    <a:pt x="1973" y="2002"/>
                    <a:pt x="1886" y="1974"/>
                  </a:cubicBezTo>
                  <a:cubicBezTo>
                    <a:pt x="1781" y="1942"/>
                    <a:pt x="1664" y="1923"/>
                    <a:pt x="1541" y="1923"/>
                  </a:cubicBezTo>
                  <a:cubicBezTo>
                    <a:pt x="1509" y="1923"/>
                    <a:pt x="1478" y="1924"/>
                    <a:pt x="1445" y="1926"/>
                  </a:cubicBezTo>
                  <a:cubicBezTo>
                    <a:pt x="1291" y="1940"/>
                    <a:pt x="1134" y="1982"/>
                    <a:pt x="985" y="2049"/>
                  </a:cubicBezTo>
                  <a:cubicBezTo>
                    <a:pt x="836" y="2118"/>
                    <a:pt x="698" y="2209"/>
                    <a:pt x="572" y="2317"/>
                  </a:cubicBezTo>
                  <a:cubicBezTo>
                    <a:pt x="498" y="2381"/>
                    <a:pt x="432" y="2452"/>
                    <a:pt x="371" y="2527"/>
                  </a:cubicBezTo>
                  <a:cubicBezTo>
                    <a:pt x="356" y="2546"/>
                    <a:pt x="340" y="2565"/>
                    <a:pt x="326" y="2585"/>
                  </a:cubicBezTo>
                  <a:cubicBezTo>
                    <a:pt x="312" y="2605"/>
                    <a:pt x="298" y="2624"/>
                    <a:pt x="283" y="2644"/>
                  </a:cubicBezTo>
                  <a:cubicBezTo>
                    <a:pt x="256" y="2684"/>
                    <a:pt x="229" y="2726"/>
                    <a:pt x="206" y="2768"/>
                  </a:cubicBezTo>
                  <a:cubicBezTo>
                    <a:pt x="156" y="2854"/>
                    <a:pt x="111" y="2945"/>
                    <a:pt x="77" y="3044"/>
                  </a:cubicBezTo>
                  <a:cubicBezTo>
                    <a:pt x="60" y="3094"/>
                    <a:pt x="45" y="3145"/>
                    <a:pt x="31" y="3198"/>
                  </a:cubicBezTo>
                  <a:cubicBezTo>
                    <a:pt x="19" y="3252"/>
                    <a:pt x="9" y="3306"/>
                    <a:pt x="6" y="3363"/>
                  </a:cubicBezTo>
                  <a:cubicBezTo>
                    <a:pt x="2" y="3419"/>
                    <a:pt x="1" y="3476"/>
                    <a:pt x="6" y="3532"/>
                  </a:cubicBezTo>
                  <a:lnTo>
                    <a:pt x="7" y="3554"/>
                  </a:lnTo>
                  <a:lnTo>
                    <a:pt x="10" y="3575"/>
                  </a:lnTo>
                  <a:cubicBezTo>
                    <a:pt x="11" y="3590"/>
                    <a:pt x="14" y="3604"/>
                    <a:pt x="16" y="3618"/>
                  </a:cubicBezTo>
                  <a:cubicBezTo>
                    <a:pt x="21" y="3647"/>
                    <a:pt x="26" y="3675"/>
                    <a:pt x="34" y="3703"/>
                  </a:cubicBezTo>
                  <a:cubicBezTo>
                    <a:pt x="64" y="3814"/>
                    <a:pt x="113" y="3914"/>
                    <a:pt x="175" y="4002"/>
                  </a:cubicBezTo>
                  <a:cubicBezTo>
                    <a:pt x="236" y="4089"/>
                    <a:pt x="308" y="4164"/>
                    <a:pt x="386" y="4227"/>
                  </a:cubicBezTo>
                  <a:cubicBezTo>
                    <a:pt x="464" y="4290"/>
                    <a:pt x="547" y="4341"/>
                    <a:pt x="634" y="4383"/>
                  </a:cubicBezTo>
                  <a:lnTo>
                    <a:pt x="690" y="4407"/>
                  </a:lnTo>
                  <a:cubicBezTo>
                    <a:pt x="710" y="4415"/>
                    <a:pt x="730" y="4421"/>
                    <a:pt x="748" y="4428"/>
                  </a:cubicBezTo>
                  <a:cubicBezTo>
                    <a:pt x="768" y="4435"/>
                    <a:pt x="786" y="4440"/>
                    <a:pt x="806" y="4446"/>
                  </a:cubicBezTo>
                  <a:lnTo>
                    <a:pt x="834" y="4454"/>
                  </a:lnTo>
                  <a:lnTo>
                    <a:pt x="862" y="4461"/>
                  </a:lnTo>
                  <a:cubicBezTo>
                    <a:pt x="940" y="4478"/>
                    <a:pt x="1015" y="4487"/>
                    <a:pt x="1088" y="4489"/>
                  </a:cubicBezTo>
                  <a:cubicBezTo>
                    <a:pt x="1105" y="4489"/>
                    <a:pt x="1122" y="4490"/>
                    <a:pt x="1138" y="4490"/>
                  </a:cubicBezTo>
                  <a:cubicBezTo>
                    <a:pt x="1194" y="4490"/>
                    <a:pt x="1249" y="4486"/>
                    <a:pt x="1302" y="4480"/>
                  </a:cubicBezTo>
                  <a:cubicBezTo>
                    <a:pt x="1370" y="4471"/>
                    <a:pt x="1436" y="4458"/>
                    <a:pt x="1500" y="4442"/>
                  </a:cubicBezTo>
                  <a:cubicBezTo>
                    <a:pt x="1626" y="4410"/>
                    <a:pt x="1741" y="4364"/>
                    <a:pt x="1843" y="4313"/>
                  </a:cubicBezTo>
                  <a:cubicBezTo>
                    <a:pt x="1943" y="4262"/>
                    <a:pt x="2032" y="4207"/>
                    <a:pt x="2109" y="4153"/>
                  </a:cubicBezTo>
                  <a:cubicBezTo>
                    <a:pt x="2185" y="4101"/>
                    <a:pt x="2249" y="4050"/>
                    <a:pt x="2305" y="4003"/>
                  </a:cubicBezTo>
                  <a:cubicBezTo>
                    <a:pt x="2344" y="4582"/>
                    <a:pt x="2380" y="4985"/>
                    <a:pt x="2425" y="4985"/>
                  </a:cubicBezTo>
                  <a:cubicBezTo>
                    <a:pt x="2587" y="4985"/>
                    <a:pt x="2563" y="4888"/>
                    <a:pt x="2568" y="4776"/>
                  </a:cubicBezTo>
                  <a:lnTo>
                    <a:pt x="2568" y="4776"/>
                  </a:lnTo>
                  <a:cubicBezTo>
                    <a:pt x="2592" y="4877"/>
                    <a:pt x="2635" y="4954"/>
                    <a:pt x="2706" y="4955"/>
                  </a:cubicBezTo>
                  <a:cubicBezTo>
                    <a:pt x="2761" y="4955"/>
                    <a:pt x="2554" y="3965"/>
                    <a:pt x="2555" y="3638"/>
                  </a:cubicBezTo>
                  <a:cubicBezTo>
                    <a:pt x="2558" y="2886"/>
                    <a:pt x="2709" y="2290"/>
                    <a:pt x="2725" y="1816"/>
                  </a:cubicBezTo>
                  <a:cubicBezTo>
                    <a:pt x="2779" y="102"/>
                    <a:pt x="2788" y="1"/>
                    <a:pt x="2441" y="0"/>
                  </a:cubicBezTo>
                  <a:cubicBezTo>
                    <a:pt x="2441" y="0"/>
                    <a:pt x="2441" y="0"/>
                    <a:pt x="2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1"/>
            <p:cNvSpPr/>
            <p:nvPr/>
          </p:nvSpPr>
          <p:spPr>
            <a:xfrm>
              <a:off x="4384125" y="2602200"/>
              <a:ext cx="59700" cy="20975"/>
            </a:xfrm>
            <a:custGeom>
              <a:avLst/>
              <a:gdLst/>
              <a:ahLst/>
              <a:cxnLst/>
              <a:rect l="l" t="t" r="r" b="b"/>
              <a:pathLst>
                <a:path w="2388" h="839" extrusionOk="0">
                  <a:moveTo>
                    <a:pt x="2318" y="0"/>
                  </a:moveTo>
                  <a:cubicBezTo>
                    <a:pt x="2242" y="0"/>
                    <a:pt x="1854" y="220"/>
                    <a:pt x="1710" y="238"/>
                  </a:cubicBezTo>
                  <a:cubicBezTo>
                    <a:pt x="1651" y="245"/>
                    <a:pt x="1594" y="247"/>
                    <a:pt x="1538" y="247"/>
                  </a:cubicBezTo>
                  <a:cubicBezTo>
                    <a:pt x="1266" y="247"/>
                    <a:pt x="1032" y="180"/>
                    <a:pt x="844" y="180"/>
                  </a:cubicBezTo>
                  <a:cubicBezTo>
                    <a:pt x="831" y="180"/>
                    <a:pt x="818" y="180"/>
                    <a:pt x="806" y="181"/>
                  </a:cubicBezTo>
                  <a:cubicBezTo>
                    <a:pt x="314" y="208"/>
                    <a:pt x="94" y="218"/>
                    <a:pt x="3" y="292"/>
                  </a:cubicBezTo>
                  <a:lnTo>
                    <a:pt x="31" y="449"/>
                  </a:lnTo>
                  <a:cubicBezTo>
                    <a:pt x="22" y="443"/>
                    <a:pt x="11" y="437"/>
                    <a:pt x="0" y="431"/>
                  </a:cubicBezTo>
                  <a:lnTo>
                    <a:pt x="0" y="431"/>
                  </a:lnTo>
                  <a:lnTo>
                    <a:pt x="52" y="709"/>
                  </a:lnTo>
                  <a:cubicBezTo>
                    <a:pt x="61" y="716"/>
                    <a:pt x="72" y="722"/>
                    <a:pt x="83" y="728"/>
                  </a:cubicBezTo>
                  <a:lnTo>
                    <a:pt x="102" y="838"/>
                  </a:lnTo>
                  <a:cubicBezTo>
                    <a:pt x="126" y="813"/>
                    <a:pt x="137" y="787"/>
                    <a:pt x="140" y="754"/>
                  </a:cubicBezTo>
                  <a:cubicBezTo>
                    <a:pt x="245" y="796"/>
                    <a:pt x="389" y="817"/>
                    <a:pt x="552" y="817"/>
                  </a:cubicBezTo>
                  <a:cubicBezTo>
                    <a:pt x="633" y="817"/>
                    <a:pt x="718" y="812"/>
                    <a:pt x="806" y="802"/>
                  </a:cubicBezTo>
                  <a:cubicBezTo>
                    <a:pt x="1067" y="771"/>
                    <a:pt x="1340" y="615"/>
                    <a:pt x="1595" y="549"/>
                  </a:cubicBezTo>
                  <a:cubicBezTo>
                    <a:pt x="2034" y="436"/>
                    <a:pt x="2387" y="347"/>
                    <a:pt x="2380" y="286"/>
                  </a:cubicBezTo>
                  <a:cubicBezTo>
                    <a:pt x="2366" y="170"/>
                    <a:pt x="2339" y="152"/>
                    <a:pt x="2305" y="152"/>
                  </a:cubicBezTo>
                  <a:cubicBezTo>
                    <a:pt x="2292" y="152"/>
                    <a:pt x="2277" y="155"/>
                    <a:pt x="2261" y="156"/>
                  </a:cubicBezTo>
                  <a:cubicBezTo>
                    <a:pt x="2308" y="126"/>
                    <a:pt x="2340" y="78"/>
                    <a:pt x="2331" y="8"/>
                  </a:cubicBezTo>
                  <a:cubicBezTo>
                    <a:pt x="2331" y="3"/>
                    <a:pt x="2326" y="0"/>
                    <a:pt x="2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1"/>
            <p:cNvSpPr/>
            <p:nvPr/>
          </p:nvSpPr>
          <p:spPr>
            <a:xfrm>
              <a:off x="4371225" y="2619875"/>
              <a:ext cx="71800" cy="23425"/>
            </a:xfrm>
            <a:custGeom>
              <a:avLst/>
              <a:gdLst/>
              <a:ahLst/>
              <a:cxnLst/>
              <a:rect l="l" t="t" r="r" b="b"/>
              <a:pathLst>
                <a:path w="2872" h="937" extrusionOk="0">
                  <a:moveTo>
                    <a:pt x="2789" y="1"/>
                  </a:moveTo>
                  <a:cubicBezTo>
                    <a:pt x="2706" y="1"/>
                    <a:pt x="2252" y="252"/>
                    <a:pt x="2084" y="277"/>
                  </a:cubicBezTo>
                  <a:cubicBezTo>
                    <a:pt x="1967" y="296"/>
                    <a:pt x="1855" y="302"/>
                    <a:pt x="1749" y="302"/>
                  </a:cubicBezTo>
                  <a:cubicBezTo>
                    <a:pt x="1521" y="302"/>
                    <a:pt x="1318" y="273"/>
                    <a:pt x="1146" y="273"/>
                  </a:cubicBezTo>
                  <a:cubicBezTo>
                    <a:pt x="1107" y="273"/>
                    <a:pt x="1070" y="275"/>
                    <a:pt x="1034" y="278"/>
                  </a:cubicBezTo>
                  <a:cubicBezTo>
                    <a:pt x="60" y="380"/>
                    <a:pt x="0" y="380"/>
                    <a:pt x="54" y="723"/>
                  </a:cubicBezTo>
                  <a:cubicBezTo>
                    <a:pt x="77" y="866"/>
                    <a:pt x="305" y="936"/>
                    <a:pt x="618" y="936"/>
                  </a:cubicBezTo>
                  <a:cubicBezTo>
                    <a:pt x="749" y="936"/>
                    <a:pt x="894" y="924"/>
                    <a:pt x="1046" y="900"/>
                  </a:cubicBezTo>
                  <a:cubicBezTo>
                    <a:pt x="1346" y="853"/>
                    <a:pt x="1661" y="679"/>
                    <a:pt x="1957" y="595"/>
                  </a:cubicBezTo>
                  <a:cubicBezTo>
                    <a:pt x="2464" y="455"/>
                    <a:pt x="2872" y="342"/>
                    <a:pt x="2862" y="279"/>
                  </a:cubicBezTo>
                  <a:cubicBezTo>
                    <a:pt x="2846" y="174"/>
                    <a:pt x="2818" y="154"/>
                    <a:pt x="2781" y="154"/>
                  </a:cubicBezTo>
                  <a:cubicBezTo>
                    <a:pt x="2764" y="154"/>
                    <a:pt x="2744" y="159"/>
                    <a:pt x="2724" y="160"/>
                  </a:cubicBezTo>
                  <a:cubicBezTo>
                    <a:pt x="2777" y="128"/>
                    <a:pt x="2814" y="77"/>
                    <a:pt x="2802" y="8"/>
                  </a:cubicBezTo>
                  <a:cubicBezTo>
                    <a:pt x="2801" y="3"/>
                    <a:pt x="2797"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1"/>
            <p:cNvSpPr/>
            <p:nvPr/>
          </p:nvSpPr>
          <p:spPr>
            <a:xfrm>
              <a:off x="4445275" y="2564750"/>
              <a:ext cx="74625" cy="100225"/>
            </a:xfrm>
            <a:custGeom>
              <a:avLst/>
              <a:gdLst/>
              <a:ahLst/>
              <a:cxnLst/>
              <a:rect l="l" t="t" r="r" b="b"/>
              <a:pathLst>
                <a:path w="2985" h="4009" extrusionOk="0">
                  <a:moveTo>
                    <a:pt x="1345" y="0"/>
                  </a:moveTo>
                  <a:cubicBezTo>
                    <a:pt x="1290" y="0"/>
                    <a:pt x="1237" y="4"/>
                    <a:pt x="1185" y="13"/>
                  </a:cubicBezTo>
                  <a:cubicBezTo>
                    <a:pt x="1168" y="16"/>
                    <a:pt x="1151" y="19"/>
                    <a:pt x="1133" y="22"/>
                  </a:cubicBezTo>
                  <a:cubicBezTo>
                    <a:pt x="1115" y="27"/>
                    <a:pt x="1099" y="29"/>
                    <a:pt x="1083" y="34"/>
                  </a:cubicBezTo>
                  <a:cubicBezTo>
                    <a:pt x="1051" y="44"/>
                    <a:pt x="1019" y="53"/>
                    <a:pt x="990" y="64"/>
                  </a:cubicBezTo>
                  <a:cubicBezTo>
                    <a:pt x="959" y="76"/>
                    <a:pt x="930" y="88"/>
                    <a:pt x="904" y="100"/>
                  </a:cubicBezTo>
                  <a:cubicBezTo>
                    <a:pt x="877" y="114"/>
                    <a:pt x="851" y="129"/>
                    <a:pt x="825" y="142"/>
                  </a:cubicBezTo>
                  <a:cubicBezTo>
                    <a:pt x="726" y="200"/>
                    <a:pt x="647" y="265"/>
                    <a:pt x="582" y="333"/>
                  </a:cubicBezTo>
                  <a:cubicBezTo>
                    <a:pt x="519" y="399"/>
                    <a:pt x="470" y="467"/>
                    <a:pt x="433" y="531"/>
                  </a:cubicBezTo>
                  <a:cubicBezTo>
                    <a:pt x="360" y="660"/>
                    <a:pt x="330" y="774"/>
                    <a:pt x="320" y="862"/>
                  </a:cubicBezTo>
                  <a:cubicBezTo>
                    <a:pt x="319" y="886"/>
                    <a:pt x="319" y="907"/>
                    <a:pt x="319" y="926"/>
                  </a:cubicBezTo>
                  <a:cubicBezTo>
                    <a:pt x="319" y="935"/>
                    <a:pt x="319" y="944"/>
                    <a:pt x="320" y="954"/>
                  </a:cubicBezTo>
                  <a:cubicBezTo>
                    <a:pt x="320" y="963"/>
                    <a:pt x="322" y="972"/>
                    <a:pt x="323" y="979"/>
                  </a:cubicBezTo>
                  <a:cubicBezTo>
                    <a:pt x="329" y="1013"/>
                    <a:pt x="336" y="1040"/>
                    <a:pt x="346" y="1061"/>
                  </a:cubicBezTo>
                  <a:cubicBezTo>
                    <a:pt x="368" y="1106"/>
                    <a:pt x="395" y="1130"/>
                    <a:pt x="428" y="1142"/>
                  </a:cubicBezTo>
                  <a:cubicBezTo>
                    <a:pt x="454" y="1152"/>
                    <a:pt x="484" y="1155"/>
                    <a:pt x="519" y="1155"/>
                  </a:cubicBezTo>
                  <a:cubicBezTo>
                    <a:pt x="527" y="1155"/>
                    <a:pt x="535" y="1155"/>
                    <a:pt x="543" y="1155"/>
                  </a:cubicBezTo>
                  <a:cubicBezTo>
                    <a:pt x="596" y="1151"/>
                    <a:pt x="631" y="1064"/>
                    <a:pt x="707" y="951"/>
                  </a:cubicBezTo>
                  <a:cubicBezTo>
                    <a:pt x="745" y="895"/>
                    <a:pt x="793" y="830"/>
                    <a:pt x="860" y="771"/>
                  </a:cubicBezTo>
                  <a:cubicBezTo>
                    <a:pt x="867" y="765"/>
                    <a:pt x="877" y="756"/>
                    <a:pt x="884" y="748"/>
                  </a:cubicBezTo>
                  <a:cubicBezTo>
                    <a:pt x="889" y="744"/>
                    <a:pt x="893" y="740"/>
                    <a:pt x="897" y="738"/>
                  </a:cubicBezTo>
                  <a:cubicBezTo>
                    <a:pt x="900" y="733"/>
                    <a:pt x="906" y="731"/>
                    <a:pt x="910" y="727"/>
                  </a:cubicBezTo>
                  <a:cubicBezTo>
                    <a:pt x="920" y="721"/>
                    <a:pt x="929" y="712"/>
                    <a:pt x="938" y="705"/>
                  </a:cubicBezTo>
                  <a:cubicBezTo>
                    <a:pt x="948" y="699"/>
                    <a:pt x="958" y="692"/>
                    <a:pt x="968" y="685"/>
                  </a:cubicBezTo>
                  <a:cubicBezTo>
                    <a:pt x="986" y="672"/>
                    <a:pt x="1010" y="661"/>
                    <a:pt x="1031" y="649"/>
                  </a:cubicBezTo>
                  <a:lnTo>
                    <a:pt x="1039" y="645"/>
                  </a:lnTo>
                  <a:lnTo>
                    <a:pt x="1048" y="641"/>
                  </a:lnTo>
                  <a:cubicBezTo>
                    <a:pt x="1053" y="638"/>
                    <a:pt x="1058" y="636"/>
                    <a:pt x="1065" y="632"/>
                  </a:cubicBezTo>
                  <a:cubicBezTo>
                    <a:pt x="1075" y="627"/>
                    <a:pt x="1087" y="622"/>
                    <a:pt x="1099" y="618"/>
                  </a:cubicBezTo>
                  <a:cubicBezTo>
                    <a:pt x="1112" y="614"/>
                    <a:pt x="1124" y="610"/>
                    <a:pt x="1135" y="606"/>
                  </a:cubicBezTo>
                  <a:cubicBezTo>
                    <a:pt x="1146" y="602"/>
                    <a:pt x="1158" y="600"/>
                    <a:pt x="1171" y="597"/>
                  </a:cubicBezTo>
                  <a:cubicBezTo>
                    <a:pt x="1178" y="595"/>
                    <a:pt x="1183" y="593"/>
                    <a:pt x="1188" y="593"/>
                  </a:cubicBezTo>
                  <a:cubicBezTo>
                    <a:pt x="1195" y="592"/>
                    <a:pt x="1200" y="592"/>
                    <a:pt x="1207" y="589"/>
                  </a:cubicBezTo>
                  <a:cubicBezTo>
                    <a:pt x="1214" y="588"/>
                    <a:pt x="1219" y="588"/>
                    <a:pt x="1226" y="587"/>
                  </a:cubicBezTo>
                  <a:lnTo>
                    <a:pt x="1236" y="586"/>
                  </a:lnTo>
                  <a:lnTo>
                    <a:pt x="1244" y="586"/>
                  </a:lnTo>
                  <a:cubicBezTo>
                    <a:pt x="1257" y="586"/>
                    <a:pt x="1269" y="584"/>
                    <a:pt x="1282" y="583"/>
                  </a:cubicBezTo>
                  <a:cubicBezTo>
                    <a:pt x="1295" y="583"/>
                    <a:pt x="1307" y="584"/>
                    <a:pt x="1319" y="584"/>
                  </a:cubicBezTo>
                  <a:cubicBezTo>
                    <a:pt x="1332" y="584"/>
                    <a:pt x="1345" y="587"/>
                    <a:pt x="1357" y="588"/>
                  </a:cubicBezTo>
                  <a:cubicBezTo>
                    <a:pt x="1364" y="591"/>
                    <a:pt x="1370" y="591"/>
                    <a:pt x="1376" y="592"/>
                  </a:cubicBezTo>
                  <a:cubicBezTo>
                    <a:pt x="1383" y="593"/>
                    <a:pt x="1389" y="594"/>
                    <a:pt x="1395" y="595"/>
                  </a:cubicBezTo>
                  <a:cubicBezTo>
                    <a:pt x="1499" y="615"/>
                    <a:pt x="1607" y="674"/>
                    <a:pt x="1692" y="760"/>
                  </a:cubicBezTo>
                  <a:cubicBezTo>
                    <a:pt x="1733" y="803"/>
                    <a:pt x="1769" y="852"/>
                    <a:pt x="1795" y="904"/>
                  </a:cubicBezTo>
                  <a:cubicBezTo>
                    <a:pt x="1797" y="911"/>
                    <a:pt x="1801" y="917"/>
                    <a:pt x="1805" y="925"/>
                  </a:cubicBezTo>
                  <a:lnTo>
                    <a:pt x="1808" y="933"/>
                  </a:lnTo>
                  <a:cubicBezTo>
                    <a:pt x="1810" y="936"/>
                    <a:pt x="1811" y="941"/>
                    <a:pt x="1811" y="943"/>
                  </a:cubicBezTo>
                  <a:cubicBezTo>
                    <a:pt x="1813" y="949"/>
                    <a:pt x="1816" y="957"/>
                    <a:pt x="1818" y="963"/>
                  </a:cubicBezTo>
                  <a:lnTo>
                    <a:pt x="1822" y="973"/>
                  </a:lnTo>
                  <a:cubicBezTo>
                    <a:pt x="1823" y="975"/>
                    <a:pt x="1823" y="979"/>
                    <a:pt x="1824" y="982"/>
                  </a:cubicBezTo>
                  <a:lnTo>
                    <a:pt x="1829" y="1002"/>
                  </a:lnTo>
                  <a:cubicBezTo>
                    <a:pt x="1830" y="1008"/>
                    <a:pt x="1833" y="1016"/>
                    <a:pt x="1833" y="1023"/>
                  </a:cubicBezTo>
                  <a:lnTo>
                    <a:pt x="1835" y="1046"/>
                  </a:lnTo>
                  <a:lnTo>
                    <a:pt x="1837" y="1057"/>
                  </a:lnTo>
                  <a:lnTo>
                    <a:pt x="1837" y="1070"/>
                  </a:lnTo>
                  <a:cubicBezTo>
                    <a:pt x="1842" y="1131"/>
                    <a:pt x="1837" y="1199"/>
                    <a:pt x="1822" y="1271"/>
                  </a:cubicBezTo>
                  <a:cubicBezTo>
                    <a:pt x="1807" y="1344"/>
                    <a:pt x="1780" y="1421"/>
                    <a:pt x="1747" y="1500"/>
                  </a:cubicBezTo>
                  <a:cubicBezTo>
                    <a:pt x="1706" y="1593"/>
                    <a:pt x="1657" y="1688"/>
                    <a:pt x="1601" y="1787"/>
                  </a:cubicBezTo>
                  <a:cubicBezTo>
                    <a:pt x="1586" y="1813"/>
                    <a:pt x="1572" y="1838"/>
                    <a:pt x="1556" y="1862"/>
                  </a:cubicBezTo>
                  <a:cubicBezTo>
                    <a:pt x="1542" y="1888"/>
                    <a:pt x="1526" y="1914"/>
                    <a:pt x="1511" y="1940"/>
                  </a:cubicBezTo>
                  <a:lnTo>
                    <a:pt x="1488" y="1978"/>
                  </a:lnTo>
                  <a:lnTo>
                    <a:pt x="1463" y="2016"/>
                  </a:lnTo>
                  <a:cubicBezTo>
                    <a:pt x="1447" y="2042"/>
                    <a:pt x="1432" y="2067"/>
                    <a:pt x="1416" y="2092"/>
                  </a:cubicBezTo>
                  <a:cubicBezTo>
                    <a:pt x="1289" y="2298"/>
                    <a:pt x="1151" y="2501"/>
                    <a:pt x="1002" y="2698"/>
                  </a:cubicBezTo>
                  <a:cubicBezTo>
                    <a:pt x="967" y="2748"/>
                    <a:pt x="927" y="2796"/>
                    <a:pt x="890" y="2844"/>
                  </a:cubicBezTo>
                  <a:cubicBezTo>
                    <a:pt x="852" y="2893"/>
                    <a:pt x="812" y="2941"/>
                    <a:pt x="774" y="2988"/>
                  </a:cubicBezTo>
                  <a:cubicBezTo>
                    <a:pt x="694" y="3082"/>
                    <a:pt x="614" y="3176"/>
                    <a:pt x="529" y="3264"/>
                  </a:cubicBezTo>
                  <a:cubicBezTo>
                    <a:pt x="361" y="3445"/>
                    <a:pt x="185" y="3612"/>
                    <a:pt x="2" y="3763"/>
                  </a:cubicBezTo>
                  <a:lnTo>
                    <a:pt x="16" y="3778"/>
                  </a:lnTo>
                  <a:cubicBezTo>
                    <a:pt x="11" y="3783"/>
                    <a:pt x="6" y="3789"/>
                    <a:pt x="0" y="3793"/>
                  </a:cubicBezTo>
                  <a:lnTo>
                    <a:pt x="190" y="4009"/>
                  </a:lnTo>
                  <a:cubicBezTo>
                    <a:pt x="197" y="4004"/>
                    <a:pt x="202" y="3999"/>
                    <a:pt x="207" y="3996"/>
                  </a:cubicBezTo>
                  <a:lnTo>
                    <a:pt x="220" y="4009"/>
                  </a:lnTo>
                  <a:cubicBezTo>
                    <a:pt x="229" y="3999"/>
                    <a:pt x="238" y="3991"/>
                    <a:pt x="247" y="3981"/>
                  </a:cubicBezTo>
                  <a:cubicBezTo>
                    <a:pt x="267" y="3959"/>
                    <a:pt x="288" y="3939"/>
                    <a:pt x="312" y="3921"/>
                  </a:cubicBezTo>
                  <a:cubicBezTo>
                    <a:pt x="355" y="3888"/>
                    <a:pt x="398" y="3855"/>
                    <a:pt x="438" y="3825"/>
                  </a:cubicBezTo>
                  <a:cubicBezTo>
                    <a:pt x="522" y="3771"/>
                    <a:pt x="610" y="3729"/>
                    <a:pt x="702" y="3698"/>
                  </a:cubicBezTo>
                  <a:cubicBezTo>
                    <a:pt x="824" y="3658"/>
                    <a:pt x="949" y="3638"/>
                    <a:pt x="1071" y="3638"/>
                  </a:cubicBezTo>
                  <a:cubicBezTo>
                    <a:pt x="1118" y="3638"/>
                    <a:pt x="1164" y="3641"/>
                    <a:pt x="1209" y="3647"/>
                  </a:cubicBezTo>
                  <a:cubicBezTo>
                    <a:pt x="1372" y="3666"/>
                    <a:pt x="1531" y="3723"/>
                    <a:pt x="1681" y="3777"/>
                  </a:cubicBezTo>
                  <a:cubicBezTo>
                    <a:pt x="1832" y="3832"/>
                    <a:pt x="1977" y="3886"/>
                    <a:pt x="2116" y="3921"/>
                  </a:cubicBezTo>
                  <a:cubicBezTo>
                    <a:pt x="2186" y="3938"/>
                    <a:pt x="2254" y="3950"/>
                    <a:pt x="2318" y="3955"/>
                  </a:cubicBezTo>
                  <a:cubicBezTo>
                    <a:pt x="2362" y="3959"/>
                    <a:pt x="2405" y="3961"/>
                    <a:pt x="2446" y="3961"/>
                  </a:cubicBezTo>
                  <a:cubicBezTo>
                    <a:pt x="2465" y="3961"/>
                    <a:pt x="2484" y="3961"/>
                    <a:pt x="2503" y="3959"/>
                  </a:cubicBezTo>
                  <a:cubicBezTo>
                    <a:pt x="2618" y="3953"/>
                    <a:pt x="2716" y="3927"/>
                    <a:pt x="2790" y="3895"/>
                  </a:cubicBezTo>
                  <a:cubicBezTo>
                    <a:pt x="2864" y="3862"/>
                    <a:pt x="2913" y="3822"/>
                    <a:pt x="2945" y="3793"/>
                  </a:cubicBezTo>
                  <a:cubicBezTo>
                    <a:pt x="2973" y="3762"/>
                    <a:pt x="2984" y="3743"/>
                    <a:pt x="2979" y="3736"/>
                  </a:cubicBezTo>
                  <a:cubicBezTo>
                    <a:pt x="2952" y="3711"/>
                    <a:pt x="2925" y="3695"/>
                    <a:pt x="2901" y="3690"/>
                  </a:cubicBezTo>
                  <a:cubicBezTo>
                    <a:pt x="2893" y="3688"/>
                    <a:pt x="2887" y="3686"/>
                    <a:pt x="2881" y="3686"/>
                  </a:cubicBezTo>
                  <a:lnTo>
                    <a:pt x="2862" y="3686"/>
                  </a:lnTo>
                  <a:cubicBezTo>
                    <a:pt x="2849" y="3686"/>
                    <a:pt x="2837" y="3690"/>
                    <a:pt x="2823" y="3693"/>
                  </a:cubicBezTo>
                  <a:cubicBezTo>
                    <a:pt x="2810" y="3696"/>
                    <a:pt x="2795" y="3702"/>
                    <a:pt x="2780" y="3707"/>
                  </a:cubicBezTo>
                  <a:cubicBezTo>
                    <a:pt x="2773" y="3709"/>
                    <a:pt x="2764" y="3712"/>
                    <a:pt x="2758" y="3714"/>
                  </a:cubicBezTo>
                  <a:cubicBezTo>
                    <a:pt x="2749" y="3718"/>
                    <a:pt x="2742" y="3722"/>
                    <a:pt x="2733" y="3723"/>
                  </a:cubicBezTo>
                  <a:cubicBezTo>
                    <a:pt x="2716" y="3728"/>
                    <a:pt x="2699" y="3734"/>
                    <a:pt x="2679" y="3738"/>
                  </a:cubicBezTo>
                  <a:cubicBezTo>
                    <a:pt x="2671" y="3739"/>
                    <a:pt x="2661" y="3743"/>
                    <a:pt x="2650" y="3745"/>
                  </a:cubicBezTo>
                  <a:cubicBezTo>
                    <a:pt x="2640" y="3746"/>
                    <a:pt x="2630" y="3747"/>
                    <a:pt x="2619" y="3749"/>
                  </a:cubicBezTo>
                  <a:cubicBezTo>
                    <a:pt x="2693" y="3725"/>
                    <a:pt x="2747" y="3688"/>
                    <a:pt x="2771" y="3649"/>
                  </a:cubicBezTo>
                  <a:cubicBezTo>
                    <a:pt x="2776" y="3639"/>
                    <a:pt x="2781" y="3631"/>
                    <a:pt x="2786" y="3621"/>
                  </a:cubicBezTo>
                  <a:cubicBezTo>
                    <a:pt x="2789" y="3611"/>
                    <a:pt x="2790" y="3602"/>
                    <a:pt x="2790" y="3594"/>
                  </a:cubicBezTo>
                  <a:cubicBezTo>
                    <a:pt x="2790" y="3577"/>
                    <a:pt x="2785" y="3562"/>
                    <a:pt x="2774" y="3547"/>
                  </a:cubicBezTo>
                  <a:cubicBezTo>
                    <a:pt x="2773" y="3546"/>
                    <a:pt x="2772" y="3545"/>
                    <a:pt x="2769" y="3545"/>
                  </a:cubicBezTo>
                  <a:cubicBezTo>
                    <a:pt x="2767" y="3545"/>
                    <a:pt x="2764" y="3546"/>
                    <a:pt x="2760" y="3547"/>
                  </a:cubicBezTo>
                  <a:cubicBezTo>
                    <a:pt x="2753" y="3548"/>
                    <a:pt x="2746" y="3555"/>
                    <a:pt x="2733" y="3561"/>
                  </a:cubicBezTo>
                  <a:cubicBezTo>
                    <a:pt x="2710" y="3574"/>
                    <a:pt x="2677" y="3593"/>
                    <a:pt x="2620" y="3609"/>
                  </a:cubicBezTo>
                  <a:cubicBezTo>
                    <a:pt x="2571" y="3623"/>
                    <a:pt x="2505" y="3634"/>
                    <a:pt x="2425" y="3634"/>
                  </a:cubicBezTo>
                  <a:cubicBezTo>
                    <a:pt x="2414" y="3634"/>
                    <a:pt x="2404" y="3634"/>
                    <a:pt x="2394" y="3634"/>
                  </a:cubicBezTo>
                  <a:cubicBezTo>
                    <a:pt x="2346" y="3633"/>
                    <a:pt x="2297" y="3628"/>
                    <a:pt x="2244" y="3621"/>
                  </a:cubicBezTo>
                  <a:cubicBezTo>
                    <a:pt x="2231" y="3620"/>
                    <a:pt x="2217" y="3617"/>
                    <a:pt x="2206" y="3615"/>
                  </a:cubicBezTo>
                  <a:lnTo>
                    <a:pt x="2166" y="3606"/>
                  </a:lnTo>
                  <a:cubicBezTo>
                    <a:pt x="2137" y="3599"/>
                    <a:pt x="2108" y="3593"/>
                    <a:pt x="2078" y="3584"/>
                  </a:cubicBezTo>
                  <a:cubicBezTo>
                    <a:pt x="1960" y="3552"/>
                    <a:pt x="1830" y="3508"/>
                    <a:pt x="1694" y="3466"/>
                  </a:cubicBezTo>
                  <a:cubicBezTo>
                    <a:pt x="1559" y="3424"/>
                    <a:pt x="1414" y="3387"/>
                    <a:pt x="1271" y="3371"/>
                  </a:cubicBezTo>
                  <a:cubicBezTo>
                    <a:pt x="1220" y="3365"/>
                    <a:pt x="1170" y="3362"/>
                    <a:pt x="1121" y="3362"/>
                  </a:cubicBezTo>
                  <a:cubicBezTo>
                    <a:pt x="1080" y="3362"/>
                    <a:pt x="1040" y="3364"/>
                    <a:pt x="1001" y="3367"/>
                  </a:cubicBezTo>
                  <a:cubicBezTo>
                    <a:pt x="1136" y="3247"/>
                    <a:pt x="1261" y="3127"/>
                    <a:pt x="1379" y="3008"/>
                  </a:cubicBezTo>
                  <a:cubicBezTo>
                    <a:pt x="1544" y="2841"/>
                    <a:pt x="1693" y="2676"/>
                    <a:pt x="1825" y="2511"/>
                  </a:cubicBezTo>
                  <a:cubicBezTo>
                    <a:pt x="1860" y="2470"/>
                    <a:pt x="1892" y="2430"/>
                    <a:pt x="1922" y="2390"/>
                  </a:cubicBezTo>
                  <a:cubicBezTo>
                    <a:pt x="1953" y="2348"/>
                    <a:pt x="1984" y="2309"/>
                    <a:pt x="2012" y="2267"/>
                  </a:cubicBezTo>
                  <a:cubicBezTo>
                    <a:pt x="2027" y="2247"/>
                    <a:pt x="2041" y="2227"/>
                    <a:pt x="2055" y="2206"/>
                  </a:cubicBezTo>
                  <a:cubicBezTo>
                    <a:pt x="2070" y="2187"/>
                    <a:pt x="2084" y="2166"/>
                    <a:pt x="2097" y="2145"/>
                  </a:cubicBezTo>
                  <a:cubicBezTo>
                    <a:pt x="2125" y="2103"/>
                    <a:pt x="2151" y="2061"/>
                    <a:pt x="2177" y="2018"/>
                  </a:cubicBezTo>
                  <a:cubicBezTo>
                    <a:pt x="2286" y="1833"/>
                    <a:pt x="2380" y="1639"/>
                    <a:pt x="2430" y="1426"/>
                  </a:cubicBezTo>
                  <a:cubicBezTo>
                    <a:pt x="2456" y="1320"/>
                    <a:pt x="2468" y="1210"/>
                    <a:pt x="2467" y="1100"/>
                  </a:cubicBezTo>
                  <a:cubicBezTo>
                    <a:pt x="2467" y="1087"/>
                    <a:pt x="2467" y="1073"/>
                    <a:pt x="2466" y="1059"/>
                  </a:cubicBezTo>
                  <a:cubicBezTo>
                    <a:pt x="2463" y="1045"/>
                    <a:pt x="2462" y="1032"/>
                    <a:pt x="2461" y="1017"/>
                  </a:cubicBezTo>
                  <a:lnTo>
                    <a:pt x="2457" y="976"/>
                  </a:lnTo>
                  <a:cubicBezTo>
                    <a:pt x="2456" y="963"/>
                    <a:pt x="2453" y="949"/>
                    <a:pt x="2450" y="936"/>
                  </a:cubicBezTo>
                  <a:cubicBezTo>
                    <a:pt x="2447" y="922"/>
                    <a:pt x="2446" y="910"/>
                    <a:pt x="2444" y="896"/>
                  </a:cubicBezTo>
                  <a:lnTo>
                    <a:pt x="2440" y="876"/>
                  </a:lnTo>
                  <a:lnTo>
                    <a:pt x="2434" y="856"/>
                  </a:lnTo>
                  <a:cubicBezTo>
                    <a:pt x="2428" y="829"/>
                    <a:pt x="2419" y="802"/>
                    <a:pt x="2413" y="775"/>
                  </a:cubicBezTo>
                  <a:cubicBezTo>
                    <a:pt x="2377" y="672"/>
                    <a:pt x="2329" y="578"/>
                    <a:pt x="2273" y="496"/>
                  </a:cubicBezTo>
                  <a:cubicBezTo>
                    <a:pt x="2243" y="457"/>
                    <a:pt x="2215" y="417"/>
                    <a:pt x="2182" y="383"/>
                  </a:cubicBezTo>
                  <a:cubicBezTo>
                    <a:pt x="2173" y="374"/>
                    <a:pt x="2166" y="366"/>
                    <a:pt x="2157" y="357"/>
                  </a:cubicBezTo>
                  <a:cubicBezTo>
                    <a:pt x="2150" y="350"/>
                    <a:pt x="2141" y="340"/>
                    <a:pt x="2134" y="332"/>
                  </a:cubicBezTo>
                  <a:cubicBezTo>
                    <a:pt x="2116" y="316"/>
                    <a:pt x="2100" y="302"/>
                    <a:pt x="2082" y="285"/>
                  </a:cubicBezTo>
                  <a:lnTo>
                    <a:pt x="2070" y="273"/>
                  </a:lnTo>
                  <a:lnTo>
                    <a:pt x="2057" y="262"/>
                  </a:lnTo>
                  <a:cubicBezTo>
                    <a:pt x="2048" y="255"/>
                    <a:pt x="2039" y="249"/>
                    <a:pt x="2030" y="242"/>
                  </a:cubicBezTo>
                  <a:cubicBezTo>
                    <a:pt x="2021" y="235"/>
                    <a:pt x="2012" y="229"/>
                    <a:pt x="2004" y="222"/>
                  </a:cubicBezTo>
                  <a:cubicBezTo>
                    <a:pt x="1995" y="216"/>
                    <a:pt x="1985" y="208"/>
                    <a:pt x="1977" y="203"/>
                  </a:cubicBezTo>
                  <a:cubicBezTo>
                    <a:pt x="1940" y="179"/>
                    <a:pt x="1904" y="154"/>
                    <a:pt x="1866" y="136"/>
                  </a:cubicBezTo>
                  <a:cubicBezTo>
                    <a:pt x="1848" y="126"/>
                    <a:pt x="1829" y="116"/>
                    <a:pt x="1810" y="107"/>
                  </a:cubicBezTo>
                  <a:cubicBezTo>
                    <a:pt x="1791" y="99"/>
                    <a:pt x="1770" y="91"/>
                    <a:pt x="1752" y="82"/>
                  </a:cubicBezTo>
                  <a:lnTo>
                    <a:pt x="1724" y="71"/>
                  </a:lnTo>
                  <a:cubicBezTo>
                    <a:pt x="1715" y="66"/>
                    <a:pt x="1705" y="64"/>
                    <a:pt x="1694" y="61"/>
                  </a:cubicBezTo>
                  <a:cubicBezTo>
                    <a:pt x="1676" y="54"/>
                    <a:pt x="1656" y="49"/>
                    <a:pt x="1636" y="43"/>
                  </a:cubicBezTo>
                  <a:cubicBezTo>
                    <a:pt x="1539" y="13"/>
                    <a:pt x="1441"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1"/>
            <p:cNvSpPr/>
            <p:nvPr/>
          </p:nvSpPr>
          <p:spPr>
            <a:xfrm>
              <a:off x="4513175" y="2600425"/>
              <a:ext cx="67800" cy="51050"/>
            </a:xfrm>
            <a:custGeom>
              <a:avLst/>
              <a:gdLst/>
              <a:ahLst/>
              <a:cxnLst/>
              <a:rect l="l" t="t" r="r" b="b"/>
              <a:pathLst>
                <a:path w="2712" h="2042" extrusionOk="0">
                  <a:moveTo>
                    <a:pt x="1596" y="319"/>
                  </a:moveTo>
                  <a:cubicBezTo>
                    <a:pt x="1598" y="322"/>
                    <a:pt x="1600" y="325"/>
                    <a:pt x="1602" y="327"/>
                  </a:cubicBezTo>
                  <a:cubicBezTo>
                    <a:pt x="1609" y="337"/>
                    <a:pt x="1614" y="343"/>
                    <a:pt x="1621" y="348"/>
                  </a:cubicBezTo>
                  <a:cubicBezTo>
                    <a:pt x="1627" y="356"/>
                    <a:pt x="1633" y="359"/>
                    <a:pt x="1639" y="362"/>
                  </a:cubicBezTo>
                  <a:cubicBezTo>
                    <a:pt x="1644" y="365"/>
                    <a:pt x="1652" y="368"/>
                    <a:pt x="1658" y="370"/>
                  </a:cubicBezTo>
                  <a:cubicBezTo>
                    <a:pt x="1663" y="372"/>
                    <a:pt x="1665" y="372"/>
                    <a:pt x="1669" y="373"/>
                  </a:cubicBezTo>
                  <a:cubicBezTo>
                    <a:pt x="1673" y="374"/>
                    <a:pt x="1676" y="374"/>
                    <a:pt x="1680" y="375"/>
                  </a:cubicBezTo>
                  <a:cubicBezTo>
                    <a:pt x="1684" y="377"/>
                    <a:pt x="1687" y="377"/>
                    <a:pt x="1692" y="379"/>
                  </a:cubicBezTo>
                  <a:cubicBezTo>
                    <a:pt x="1696" y="380"/>
                    <a:pt x="1700" y="381"/>
                    <a:pt x="1704" y="381"/>
                  </a:cubicBezTo>
                  <a:cubicBezTo>
                    <a:pt x="1712" y="383"/>
                    <a:pt x="1722" y="386"/>
                    <a:pt x="1729" y="390"/>
                  </a:cubicBezTo>
                  <a:cubicBezTo>
                    <a:pt x="1728" y="390"/>
                    <a:pt x="1727" y="390"/>
                    <a:pt x="1725" y="390"/>
                  </a:cubicBezTo>
                  <a:cubicBezTo>
                    <a:pt x="1691" y="390"/>
                    <a:pt x="1663" y="403"/>
                    <a:pt x="1652" y="427"/>
                  </a:cubicBezTo>
                  <a:cubicBezTo>
                    <a:pt x="1638" y="450"/>
                    <a:pt x="1639" y="479"/>
                    <a:pt x="1647" y="514"/>
                  </a:cubicBezTo>
                  <a:cubicBezTo>
                    <a:pt x="1647" y="518"/>
                    <a:pt x="1648" y="519"/>
                    <a:pt x="1649" y="520"/>
                  </a:cubicBezTo>
                  <a:cubicBezTo>
                    <a:pt x="1650" y="522"/>
                    <a:pt x="1650" y="523"/>
                    <a:pt x="1651" y="523"/>
                  </a:cubicBezTo>
                  <a:cubicBezTo>
                    <a:pt x="1651" y="523"/>
                    <a:pt x="1651" y="523"/>
                    <a:pt x="1652" y="522"/>
                  </a:cubicBezTo>
                  <a:cubicBezTo>
                    <a:pt x="1654" y="522"/>
                    <a:pt x="1660" y="518"/>
                    <a:pt x="1676" y="517"/>
                  </a:cubicBezTo>
                  <a:cubicBezTo>
                    <a:pt x="1678" y="517"/>
                    <a:pt x="1681" y="517"/>
                    <a:pt x="1684" y="517"/>
                  </a:cubicBezTo>
                  <a:cubicBezTo>
                    <a:pt x="1699" y="517"/>
                    <a:pt x="1722" y="521"/>
                    <a:pt x="1747" y="533"/>
                  </a:cubicBezTo>
                  <a:cubicBezTo>
                    <a:pt x="1752" y="535"/>
                    <a:pt x="1757" y="539"/>
                    <a:pt x="1762" y="541"/>
                  </a:cubicBezTo>
                  <a:cubicBezTo>
                    <a:pt x="1755" y="551"/>
                    <a:pt x="1749" y="563"/>
                    <a:pt x="1741" y="576"/>
                  </a:cubicBezTo>
                  <a:cubicBezTo>
                    <a:pt x="1734" y="592"/>
                    <a:pt x="1727" y="608"/>
                    <a:pt x="1720" y="626"/>
                  </a:cubicBezTo>
                  <a:cubicBezTo>
                    <a:pt x="1708" y="660"/>
                    <a:pt x="1695" y="700"/>
                    <a:pt x="1690" y="739"/>
                  </a:cubicBezTo>
                  <a:cubicBezTo>
                    <a:pt x="1685" y="760"/>
                    <a:pt x="1682" y="781"/>
                    <a:pt x="1680" y="803"/>
                  </a:cubicBezTo>
                  <a:cubicBezTo>
                    <a:pt x="1679" y="814"/>
                    <a:pt x="1677" y="824"/>
                    <a:pt x="1677" y="835"/>
                  </a:cubicBezTo>
                  <a:cubicBezTo>
                    <a:pt x="1677" y="846"/>
                    <a:pt x="1677" y="857"/>
                    <a:pt x="1676" y="868"/>
                  </a:cubicBezTo>
                  <a:cubicBezTo>
                    <a:pt x="1676" y="912"/>
                    <a:pt x="1676" y="960"/>
                    <a:pt x="1684" y="1006"/>
                  </a:cubicBezTo>
                  <a:cubicBezTo>
                    <a:pt x="1687" y="1033"/>
                    <a:pt x="1693" y="1061"/>
                    <a:pt x="1701" y="1088"/>
                  </a:cubicBezTo>
                  <a:cubicBezTo>
                    <a:pt x="1711" y="1114"/>
                    <a:pt x="1722" y="1141"/>
                    <a:pt x="1733" y="1168"/>
                  </a:cubicBezTo>
                  <a:cubicBezTo>
                    <a:pt x="1738" y="1181"/>
                    <a:pt x="1744" y="1195"/>
                    <a:pt x="1751" y="1207"/>
                  </a:cubicBezTo>
                  <a:lnTo>
                    <a:pt x="1771" y="1243"/>
                  </a:lnTo>
                  <a:cubicBezTo>
                    <a:pt x="1668" y="1393"/>
                    <a:pt x="1534" y="1502"/>
                    <a:pt x="1395" y="1561"/>
                  </a:cubicBezTo>
                  <a:cubicBezTo>
                    <a:pt x="1324" y="1591"/>
                    <a:pt x="1251" y="1609"/>
                    <a:pt x="1185" y="1614"/>
                  </a:cubicBezTo>
                  <a:cubicBezTo>
                    <a:pt x="1172" y="1615"/>
                    <a:pt x="1160" y="1615"/>
                    <a:pt x="1148" y="1615"/>
                  </a:cubicBezTo>
                  <a:cubicBezTo>
                    <a:pt x="1094" y="1615"/>
                    <a:pt x="1041" y="1608"/>
                    <a:pt x="992" y="1595"/>
                  </a:cubicBezTo>
                  <a:cubicBezTo>
                    <a:pt x="873" y="1562"/>
                    <a:pt x="777" y="1497"/>
                    <a:pt x="718" y="1428"/>
                  </a:cubicBezTo>
                  <a:cubicBezTo>
                    <a:pt x="688" y="1394"/>
                    <a:pt x="670" y="1358"/>
                    <a:pt x="655" y="1325"/>
                  </a:cubicBezTo>
                  <a:cubicBezTo>
                    <a:pt x="654" y="1321"/>
                    <a:pt x="652" y="1317"/>
                    <a:pt x="650" y="1313"/>
                  </a:cubicBezTo>
                  <a:lnTo>
                    <a:pt x="648" y="1308"/>
                  </a:lnTo>
                  <a:lnTo>
                    <a:pt x="645" y="1301"/>
                  </a:lnTo>
                  <a:cubicBezTo>
                    <a:pt x="643" y="1293"/>
                    <a:pt x="640" y="1283"/>
                    <a:pt x="638" y="1275"/>
                  </a:cubicBezTo>
                  <a:cubicBezTo>
                    <a:pt x="635" y="1267"/>
                    <a:pt x="634" y="1258"/>
                    <a:pt x="633" y="1250"/>
                  </a:cubicBezTo>
                  <a:cubicBezTo>
                    <a:pt x="631" y="1245"/>
                    <a:pt x="629" y="1242"/>
                    <a:pt x="629" y="1238"/>
                  </a:cubicBezTo>
                  <a:cubicBezTo>
                    <a:pt x="629" y="1234"/>
                    <a:pt x="628" y="1229"/>
                    <a:pt x="628" y="1224"/>
                  </a:cubicBezTo>
                  <a:cubicBezTo>
                    <a:pt x="622" y="1194"/>
                    <a:pt x="622" y="1162"/>
                    <a:pt x="623" y="1129"/>
                  </a:cubicBezTo>
                  <a:cubicBezTo>
                    <a:pt x="627" y="1097"/>
                    <a:pt x="629" y="1065"/>
                    <a:pt x="639" y="1033"/>
                  </a:cubicBezTo>
                  <a:cubicBezTo>
                    <a:pt x="655" y="969"/>
                    <a:pt x="683" y="910"/>
                    <a:pt x="715" y="861"/>
                  </a:cubicBezTo>
                  <a:cubicBezTo>
                    <a:pt x="747" y="810"/>
                    <a:pt x="786" y="767"/>
                    <a:pt x="822" y="735"/>
                  </a:cubicBezTo>
                  <a:cubicBezTo>
                    <a:pt x="826" y="732"/>
                    <a:pt x="831" y="728"/>
                    <a:pt x="836" y="723"/>
                  </a:cubicBezTo>
                  <a:lnTo>
                    <a:pt x="852" y="712"/>
                  </a:lnTo>
                  <a:cubicBezTo>
                    <a:pt x="862" y="703"/>
                    <a:pt x="871" y="695"/>
                    <a:pt x="882" y="687"/>
                  </a:cubicBezTo>
                  <a:cubicBezTo>
                    <a:pt x="893" y="680"/>
                    <a:pt x="902" y="673"/>
                    <a:pt x="913" y="665"/>
                  </a:cubicBezTo>
                  <a:cubicBezTo>
                    <a:pt x="924" y="659"/>
                    <a:pt x="934" y="652"/>
                    <a:pt x="944" y="646"/>
                  </a:cubicBezTo>
                  <a:cubicBezTo>
                    <a:pt x="955" y="638"/>
                    <a:pt x="966" y="633"/>
                    <a:pt x="976" y="628"/>
                  </a:cubicBezTo>
                  <a:cubicBezTo>
                    <a:pt x="982" y="626"/>
                    <a:pt x="987" y="622"/>
                    <a:pt x="991" y="620"/>
                  </a:cubicBezTo>
                  <a:lnTo>
                    <a:pt x="1007" y="612"/>
                  </a:lnTo>
                  <a:cubicBezTo>
                    <a:pt x="1018" y="606"/>
                    <a:pt x="1027" y="601"/>
                    <a:pt x="1038" y="598"/>
                  </a:cubicBezTo>
                  <a:cubicBezTo>
                    <a:pt x="1048" y="593"/>
                    <a:pt x="1058" y="588"/>
                    <a:pt x="1069" y="584"/>
                  </a:cubicBezTo>
                  <a:cubicBezTo>
                    <a:pt x="1078" y="578"/>
                    <a:pt x="1089" y="576"/>
                    <a:pt x="1099" y="572"/>
                  </a:cubicBezTo>
                  <a:cubicBezTo>
                    <a:pt x="1107" y="568"/>
                    <a:pt x="1118" y="563"/>
                    <a:pt x="1128" y="560"/>
                  </a:cubicBezTo>
                  <a:cubicBezTo>
                    <a:pt x="1148" y="553"/>
                    <a:pt x="1166" y="546"/>
                    <a:pt x="1185" y="540"/>
                  </a:cubicBezTo>
                  <a:cubicBezTo>
                    <a:pt x="1258" y="514"/>
                    <a:pt x="1321" y="497"/>
                    <a:pt x="1374" y="479"/>
                  </a:cubicBezTo>
                  <a:cubicBezTo>
                    <a:pt x="1480" y="444"/>
                    <a:pt x="1541" y="413"/>
                    <a:pt x="1575" y="363"/>
                  </a:cubicBezTo>
                  <a:cubicBezTo>
                    <a:pt x="1584" y="351"/>
                    <a:pt x="1592" y="336"/>
                    <a:pt x="1596" y="319"/>
                  </a:cubicBezTo>
                  <a:close/>
                  <a:moveTo>
                    <a:pt x="1194" y="1"/>
                  </a:moveTo>
                  <a:cubicBezTo>
                    <a:pt x="1142" y="1"/>
                    <a:pt x="1086" y="4"/>
                    <a:pt x="1025" y="13"/>
                  </a:cubicBezTo>
                  <a:cubicBezTo>
                    <a:pt x="931" y="26"/>
                    <a:pt x="827" y="52"/>
                    <a:pt x="720" y="97"/>
                  </a:cubicBezTo>
                  <a:cubicBezTo>
                    <a:pt x="693" y="110"/>
                    <a:pt x="666" y="122"/>
                    <a:pt x="638" y="135"/>
                  </a:cubicBezTo>
                  <a:cubicBezTo>
                    <a:pt x="625" y="142"/>
                    <a:pt x="611" y="150"/>
                    <a:pt x="596" y="157"/>
                  </a:cubicBezTo>
                  <a:cubicBezTo>
                    <a:pt x="583" y="165"/>
                    <a:pt x="568" y="171"/>
                    <a:pt x="554" y="181"/>
                  </a:cubicBezTo>
                  <a:cubicBezTo>
                    <a:pt x="527" y="198"/>
                    <a:pt x="499" y="214"/>
                    <a:pt x="472" y="235"/>
                  </a:cubicBezTo>
                  <a:cubicBezTo>
                    <a:pt x="460" y="244"/>
                    <a:pt x="446" y="255"/>
                    <a:pt x="433" y="265"/>
                  </a:cubicBezTo>
                  <a:cubicBezTo>
                    <a:pt x="419" y="276"/>
                    <a:pt x="406" y="287"/>
                    <a:pt x="391" y="299"/>
                  </a:cubicBezTo>
                  <a:cubicBezTo>
                    <a:pt x="363" y="322"/>
                    <a:pt x="338" y="348"/>
                    <a:pt x="311" y="374"/>
                  </a:cubicBezTo>
                  <a:cubicBezTo>
                    <a:pt x="298" y="388"/>
                    <a:pt x="288" y="401"/>
                    <a:pt x="275" y="416"/>
                  </a:cubicBezTo>
                  <a:cubicBezTo>
                    <a:pt x="263" y="431"/>
                    <a:pt x="251" y="444"/>
                    <a:pt x="240" y="459"/>
                  </a:cubicBezTo>
                  <a:cubicBezTo>
                    <a:pt x="230" y="474"/>
                    <a:pt x="219" y="490"/>
                    <a:pt x="207" y="504"/>
                  </a:cubicBezTo>
                  <a:cubicBezTo>
                    <a:pt x="202" y="513"/>
                    <a:pt x="196" y="519"/>
                    <a:pt x="191" y="528"/>
                  </a:cubicBezTo>
                  <a:lnTo>
                    <a:pt x="176" y="551"/>
                  </a:lnTo>
                  <a:cubicBezTo>
                    <a:pt x="166" y="568"/>
                    <a:pt x="156" y="584"/>
                    <a:pt x="146" y="601"/>
                  </a:cubicBezTo>
                  <a:cubicBezTo>
                    <a:pt x="137" y="619"/>
                    <a:pt x="129" y="636"/>
                    <a:pt x="119" y="654"/>
                  </a:cubicBezTo>
                  <a:lnTo>
                    <a:pt x="106" y="680"/>
                  </a:lnTo>
                  <a:cubicBezTo>
                    <a:pt x="102" y="690"/>
                    <a:pt x="98" y="698"/>
                    <a:pt x="94" y="707"/>
                  </a:cubicBezTo>
                  <a:cubicBezTo>
                    <a:pt x="86" y="725"/>
                    <a:pt x="79" y="744"/>
                    <a:pt x="71" y="762"/>
                  </a:cubicBezTo>
                  <a:cubicBezTo>
                    <a:pt x="64" y="781"/>
                    <a:pt x="58" y="802"/>
                    <a:pt x="52" y="820"/>
                  </a:cubicBezTo>
                  <a:lnTo>
                    <a:pt x="43" y="850"/>
                  </a:lnTo>
                  <a:cubicBezTo>
                    <a:pt x="41" y="859"/>
                    <a:pt x="37" y="869"/>
                    <a:pt x="35" y="879"/>
                  </a:cubicBezTo>
                  <a:cubicBezTo>
                    <a:pt x="31" y="900"/>
                    <a:pt x="26" y="920"/>
                    <a:pt x="21" y="939"/>
                  </a:cubicBezTo>
                  <a:cubicBezTo>
                    <a:pt x="17" y="961"/>
                    <a:pt x="15" y="981"/>
                    <a:pt x="12" y="1003"/>
                  </a:cubicBezTo>
                  <a:lnTo>
                    <a:pt x="8" y="1035"/>
                  </a:lnTo>
                  <a:lnTo>
                    <a:pt x="5" y="1067"/>
                  </a:lnTo>
                  <a:cubicBezTo>
                    <a:pt x="4" y="1089"/>
                    <a:pt x="3" y="1110"/>
                    <a:pt x="3" y="1133"/>
                  </a:cubicBezTo>
                  <a:cubicBezTo>
                    <a:pt x="1" y="1236"/>
                    <a:pt x="20" y="1345"/>
                    <a:pt x="59" y="1450"/>
                  </a:cubicBezTo>
                  <a:cubicBezTo>
                    <a:pt x="69" y="1475"/>
                    <a:pt x="78" y="1502"/>
                    <a:pt x="91" y="1526"/>
                  </a:cubicBezTo>
                  <a:lnTo>
                    <a:pt x="110" y="1563"/>
                  </a:lnTo>
                  <a:cubicBezTo>
                    <a:pt x="117" y="1576"/>
                    <a:pt x="123" y="1588"/>
                    <a:pt x="132" y="1600"/>
                  </a:cubicBezTo>
                  <a:cubicBezTo>
                    <a:pt x="146" y="1625"/>
                    <a:pt x="162" y="1647"/>
                    <a:pt x="178" y="1670"/>
                  </a:cubicBezTo>
                  <a:cubicBezTo>
                    <a:pt x="196" y="1691"/>
                    <a:pt x="214" y="1713"/>
                    <a:pt x="232" y="1734"/>
                  </a:cubicBezTo>
                  <a:cubicBezTo>
                    <a:pt x="307" y="1816"/>
                    <a:pt x="396" y="1880"/>
                    <a:pt x="489" y="1929"/>
                  </a:cubicBezTo>
                  <a:cubicBezTo>
                    <a:pt x="581" y="1977"/>
                    <a:pt x="680" y="2008"/>
                    <a:pt x="778" y="2025"/>
                  </a:cubicBezTo>
                  <a:cubicBezTo>
                    <a:pt x="838" y="2037"/>
                    <a:pt x="898" y="2042"/>
                    <a:pt x="958" y="2042"/>
                  </a:cubicBezTo>
                  <a:cubicBezTo>
                    <a:pt x="996" y="2042"/>
                    <a:pt x="1033" y="2040"/>
                    <a:pt x="1070" y="2036"/>
                  </a:cubicBezTo>
                  <a:lnTo>
                    <a:pt x="1143" y="2027"/>
                  </a:lnTo>
                  <a:cubicBezTo>
                    <a:pt x="1166" y="2023"/>
                    <a:pt x="1190" y="2018"/>
                    <a:pt x="1214" y="2012"/>
                  </a:cubicBezTo>
                  <a:cubicBezTo>
                    <a:pt x="1236" y="2007"/>
                    <a:pt x="1261" y="1998"/>
                    <a:pt x="1284" y="1992"/>
                  </a:cubicBezTo>
                  <a:cubicBezTo>
                    <a:pt x="1295" y="1990"/>
                    <a:pt x="1306" y="1986"/>
                    <a:pt x="1317" y="1981"/>
                  </a:cubicBezTo>
                  <a:lnTo>
                    <a:pt x="1349" y="1969"/>
                  </a:lnTo>
                  <a:cubicBezTo>
                    <a:pt x="1521" y="1901"/>
                    <a:pt x="1665" y="1797"/>
                    <a:pt x="1782" y="1682"/>
                  </a:cubicBezTo>
                  <a:cubicBezTo>
                    <a:pt x="1831" y="1632"/>
                    <a:pt x="1878" y="1582"/>
                    <a:pt x="1917" y="1528"/>
                  </a:cubicBezTo>
                  <a:lnTo>
                    <a:pt x="1950" y="1483"/>
                  </a:lnTo>
                  <a:lnTo>
                    <a:pt x="1982" y="1524"/>
                  </a:lnTo>
                  <a:cubicBezTo>
                    <a:pt x="1999" y="1544"/>
                    <a:pt x="2017" y="1566"/>
                    <a:pt x="2031" y="1585"/>
                  </a:cubicBezTo>
                  <a:cubicBezTo>
                    <a:pt x="2138" y="1727"/>
                    <a:pt x="2254" y="1832"/>
                    <a:pt x="2346" y="1894"/>
                  </a:cubicBezTo>
                  <a:cubicBezTo>
                    <a:pt x="2363" y="1908"/>
                    <a:pt x="2384" y="1921"/>
                    <a:pt x="2404" y="1932"/>
                  </a:cubicBezTo>
                  <a:cubicBezTo>
                    <a:pt x="2424" y="1942"/>
                    <a:pt x="2442" y="1949"/>
                    <a:pt x="2458" y="1954"/>
                  </a:cubicBezTo>
                  <a:cubicBezTo>
                    <a:pt x="2472" y="1960"/>
                    <a:pt x="2485" y="1962"/>
                    <a:pt x="2495" y="1962"/>
                  </a:cubicBezTo>
                  <a:cubicBezTo>
                    <a:pt x="2506" y="1962"/>
                    <a:pt x="2515" y="1959"/>
                    <a:pt x="2521" y="1953"/>
                  </a:cubicBezTo>
                  <a:cubicBezTo>
                    <a:pt x="2630" y="1833"/>
                    <a:pt x="2591" y="1830"/>
                    <a:pt x="2569" y="1803"/>
                  </a:cubicBezTo>
                  <a:lnTo>
                    <a:pt x="2569" y="1803"/>
                  </a:lnTo>
                  <a:cubicBezTo>
                    <a:pt x="2574" y="1804"/>
                    <a:pt x="2579" y="1804"/>
                    <a:pt x="2583" y="1804"/>
                  </a:cubicBezTo>
                  <a:cubicBezTo>
                    <a:pt x="2620" y="1804"/>
                    <a:pt x="2661" y="1785"/>
                    <a:pt x="2702" y="1738"/>
                  </a:cubicBezTo>
                  <a:cubicBezTo>
                    <a:pt x="2711" y="1728"/>
                    <a:pt x="2698" y="1718"/>
                    <a:pt x="2669" y="1707"/>
                  </a:cubicBezTo>
                  <a:cubicBezTo>
                    <a:pt x="2663" y="1705"/>
                    <a:pt x="2655" y="1702"/>
                    <a:pt x="2646" y="1700"/>
                  </a:cubicBezTo>
                  <a:cubicBezTo>
                    <a:pt x="2641" y="1698"/>
                    <a:pt x="2636" y="1697"/>
                    <a:pt x="2632" y="1696"/>
                  </a:cubicBezTo>
                  <a:cubicBezTo>
                    <a:pt x="2628" y="1694"/>
                    <a:pt x="2623" y="1691"/>
                    <a:pt x="2619" y="1690"/>
                  </a:cubicBezTo>
                  <a:cubicBezTo>
                    <a:pt x="2598" y="1684"/>
                    <a:pt x="2577" y="1675"/>
                    <a:pt x="2555" y="1668"/>
                  </a:cubicBezTo>
                  <a:cubicBezTo>
                    <a:pt x="2550" y="1664"/>
                    <a:pt x="2544" y="1663"/>
                    <a:pt x="2538" y="1661"/>
                  </a:cubicBezTo>
                  <a:cubicBezTo>
                    <a:pt x="2533" y="1658"/>
                    <a:pt x="2528" y="1656"/>
                    <a:pt x="2522" y="1654"/>
                  </a:cubicBezTo>
                  <a:cubicBezTo>
                    <a:pt x="2511" y="1648"/>
                    <a:pt x="2500" y="1643"/>
                    <a:pt x="2489" y="1639"/>
                  </a:cubicBezTo>
                  <a:cubicBezTo>
                    <a:pt x="2465" y="1628"/>
                    <a:pt x="2443" y="1617"/>
                    <a:pt x="2424" y="1605"/>
                  </a:cubicBezTo>
                  <a:cubicBezTo>
                    <a:pt x="2385" y="1582"/>
                    <a:pt x="2350" y="1556"/>
                    <a:pt x="2338" y="1533"/>
                  </a:cubicBezTo>
                  <a:cubicBezTo>
                    <a:pt x="2330" y="1519"/>
                    <a:pt x="2323" y="1508"/>
                    <a:pt x="2318" y="1495"/>
                  </a:cubicBezTo>
                  <a:cubicBezTo>
                    <a:pt x="2315" y="1487"/>
                    <a:pt x="2312" y="1481"/>
                    <a:pt x="2308" y="1474"/>
                  </a:cubicBezTo>
                  <a:cubicBezTo>
                    <a:pt x="2306" y="1468"/>
                    <a:pt x="2303" y="1460"/>
                    <a:pt x="2302" y="1454"/>
                  </a:cubicBezTo>
                  <a:cubicBezTo>
                    <a:pt x="2292" y="1427"/>
                    <a:pt x="2286" y="1400"/>
                    <a:pt x="2280" y="1373"/>
                  </a:cubicBezTo>
                  <a:cubicBezTo>
                    <a:pt x="2276" y="1346"/>
                    <a:pt x="2274" y="1320"/>
                    <a:pt x="2272" y="1293"/>
                  </a:cubicBezTo>
                  <a:cubicBezTo>
                    <a:pt x="2271" y="1280"/>
                    <a:pt x="2271" y="1267"/>
                    <a:pt x="2272" y="1254"/>
                  </a:cubicBezTo>
                  <a:cubicBezTo>
                    <a:pt x="2274" y="1240"/>
                    <a:pt x="2274" y="1228"/>
                    <a:pt x="2275" y="1216"/>
                  </a:cubicBezTo>
                  <a:cubicBezTo>
                    <a:pt x="2276" y="1205"/>
                    <a:pt x="2276" y="1192"/>
                    <a:pt x="2277" y="1180"/>
                  </a:cubicBezTo>
                  <a:cubicBezTo>
                    <a:pt x="2279" y="1168"/>
                    <a:pt x="2280" y="1156"/>
                    <a:pt x="2283" y="1146"/>
                  </a:cubicBezTo>
                  <a:cubicBezTo>
                    <a:pt x="2286" y="1122"/>
                    <a:pt x="2290" y="1100"/>
                    <a:pt x="2292" y="1079"/>
                  </a:cubicBezTo>
                  <a:cubicBezTo>
                    <a:pt x="2295" y="1057"/>
                    <a:pt x="2299" y="1039"/>
                    <a:pt x="2301" y="1020"/>
                  </a:cubicBezTo>
                  <a:cubicBezTo>
                    <a:pt x="2302" y="1002"/>
                    <a:pt x="2302" y="984"/>
                    <a:pt x="2302" y="966"/>
                  </a:cubicBezTo>
                  <a:cubicBezTo>
                    <a:pt x="2302" y="952"/>
                    <a:pt x="2301" y="937"/>
                    <a:pt x="2301" y="922"/>
                  </a:cubicBezTo>
                  <a:cubicBezTo>
                    <a:pt x="2301" y="907"/>
                    <a:pt x="2299" y="894"/>
                    <a:pt x="2299" y="880"/>
                  </a:cubicBezTo>
                  <a:cubicBezTo>
                    <a:pt x="2301" y="853"/>
                    <a:pt x="2301" y="829"/>
                    <a:pt x="2301" y="805"/>
                  </a:cubicBezTo>
                  <a:cubicBezTo>
                    <a:pt x="2306" y="759"/>
                    <a:pt x="2306" y="719"/>
                    <a:pt x="2312" y="685"/>
                  </a:cubicBezTo>
                  <a:cubicBezTo>
                    <a:pt x="2313" y="667"/>
                    <a:pt x="2314" y="651"/>
                    <a:pt x="2314" y="637"/>
                  </a:cubicBezTo>
                  <a:cubicBezTo>
                    <a:pt x="2315" y="622"/>
                    <a:pt x="2317" y="609"/>
                    <a:pt x="2317" y="598"/>
                  </a:cubicBezTo>
                  <a:cubicBezTo>
                    <a:pt x="2317" y="585"/>
                    <a:pt x="2315" y="573"/>
                    <a:pt x="2314" y="563"/>
                  </a:cubicBezTo>
                  <a:cubicBezTo>
                    <a:pt x="2313" y="558"/>
                    <a:pt x="2313" y="553"/>
                    <a:pt x="2312" y="548"/>
                  </a:cubicBezTo>
                  <a:cubicBezTo>
                    <a:pt x="2309" y="544"/>
                    <a:pt x="2309" y="540"/>
                    <a:pt x="2308" y="535"/>
                  </a:cubicBezTo>
                  <a:cubicBezTo>
                    <a:pt x="2290" y="472"/>
                    <a:pt x="2221" y="443"/>
                    <a:pt x="2084" y="408"/>
                  </a:cubicBezTo>
                  <a:lnTo>
                    <a:pt x="2076" y="396"/>
                  </a:lnTo>
                  <a:cubicBezTo>
                    <a:pt x="2070" y="386"/>
                    <a:pt x="2061" y="379"/>
                    <a:pt x="2055" y="369"/>
                  </a:cubicBezTo>
                  <a:cubicBezTo>
                    <a:pt x="2048" y="359"/>
                    <a:pt x="2040" y="352"/>
                    <a:pt x="2031" y="345"/>
                  </a:cubicBezTo>
                  <a:cubicBezTo>
                    <a:pt x="2024" y="337"/>
                    <a:pt x="2015" y="330"/>
                    <a:pt x="2009" y="322"/>
                  </a:cubicBezTo>
                  <a:lnTo>
                    <a:pt x="1985" y="302"/>
                  </a:lnTo>
                  <a:cubicBezTo>
                    <a:pt x="1976" y="295"/>
                    <a:pt x="1969" y="288"/>
                    <a:pt x="1960" y="283"/>
                  </a:cubicBezTo>
                  <a:cubicBezTo>
                    <a:pt x="1953" y="278"/>
                    <a:pt x="1944" y="272"/>
                    <a:pt x="1937" y="266"/>
                  </a:cubicBezTo>
                  <a:cubicBezTo>
                    <a:pt x="1928" y="260"/>
                    <a:pt x="1921" y="256"/>
                    <a:pt x="1912" y="251"/>
                  </a:cubicBezTo>
                  <a:cubicBezTo>
                    <a:pt x="1904" y="245"/>
                    <a:pt x="1896" y="241"/>
                    <a:pt x="1888" y="238"/>
                  </a:cubicBezTo>
                  <a:cubicBezTo>
                    <a:pt x="1824" y="206"/>
                    <a:pt x="1761" y="193"/>
                    <a:pt x="1711" y="193"/>
                  </a:cubicBezTo>
                  <a:cubicBezTo>
                    <a:pt x="1708" y="193"/>
                    <a:pt x="1706" y="192"/>
                    <a:pt x="1703" y="192"/>
                  </a:cubicBezTo>
                  <a:cubicBezTo>
                    <a:pt x="1681" y="192"/>
                    <a:pt x="1662" y="196"/>
                    <a:pt x="1646" y="199"/>
                  </a:cubicBezTo>
                  <a:cubicBezTo>
                    <a:pt x="1635" y="202"/>
                    <a:pt x="1624" y="207"/>
                    <a:pt x="1615" y="209"/>
                  </a:cubicBezTo>
                  <a:lnTo>
                    <a:pt x="1615" y="165"/>
                  </a:lnTo>
                  <a:cubicBezTo>
                    <a:pt x="1614" y="113"/>
                    <a:pt x="1562" y="68"/>
                    <a:pt x="1461" y="36"/>
                  </a:cubicBezTo>
                  <a:cubicBezTo>
                    <a:pt x="1411" y="21"/>
                    <a:pt x="1350" y="8"/>
                    <a:pt x="1276" y="4"/>
                  </a:cubicBezTo>
                  <a:cubicBezTo>
                    <a:pt x="1250" y="2"/>
                    <a:pt x="1223"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1"/>
            <p:cNvSpPr/>
            <p:nvPr/>
          </p:nvSpPr>
          <p:spPr>
            <a:xfrm>
              <a:off x="4568600" y="2554600"/>
              <a:ext cx="100125" cy="141625"/>
            </a:xfrm>
            <a:custGeom>
              <a:avLst/>
              <a:gdLst/>
              <a:ahLst/>
              <a:cxnLst/>
              <a:rect l="l" t="t" r="r" b="b"/>
              <a:pathLst>
                <a:path w="4005" h="5665" extrusionOk="0">
                  <a:moveTo>
                    <a:pt x="3676" y="0"/>
                  </a:moveTo>
                  <a:cubicBezTo>
                    <a:pt x="3457" y="0"/>
                    <a:pt x="2843" y="733"/>
                    <a:pt x="2214" y="1681"/>
                  </a:cubicBezTo>
                  <a:cubicBezTo>
                    <a:pt x="1821" y="2275"/>
                    <a:pt x="1488" y="3001"/>
                    <a:pt x="1126" y="3613"/>
                  </a:cubicBezTo>
                  <a:cubicBezTo>
                    <a:pt x="504" y="4662"/>
                    <a:pt x="0" y="5508"/>
                    <a:pt x="53" y="5543"/>
                  </a:cubicBezTo>
                  <a:cubicBezTo>
                    <a:pt x="85" y="5565"/>
                    <a:pt x="113" y="5574"/>
                    <a:pt x="138" y="5574"/>
                  </a:cubicBezTo>
                  <a:cubicBezTo>
                    <a:pt x="215" y="5574"/>
                    <a:pt x="260" y="5481"/>
                    <a:pt x="323" y="5390"/>
                  </a:cubicBezTo>
                  <a:lnTo>
                    <a:pt x="323" y="5390"/>
                  </a:lnTo>
                  <a:cubicBezTo>
                    <a:pt x="270" y="5515"/>
                    <a:pt x="250" y="5624"/>
                    <a:pt x="309" y="5664"/>
                  </a:cubicBezTo>
                  <a:cubicBezTo>
                    <a:pt x="310" y="5664"/>
                    <a:pt x="311" y="5665"/>
                    <a:pt x="311" y="5665"/>
                  </a:cubicBezTo>
                  <a:cubicBezTo>
                    <a:pt x="368" y="5665"/>
                    <a:pt x="910" y="4476"/>
                    <a:pt x="1147" y="4117"/>
                  </a:cubicBezTo>
                  <a:cubicBezTo>
                    <a:pt x="1701" y="3281"/>
                    <a:pt x="2261" y="2701"/>
                    <a:pt x="2621" y="2185"/>
                  </a:cubicBezTo>
                  <a:cubicBezTo>
                    <a:pt x="3924" y="311"/>
                    <a:pt x="4005" y="204"/>
                    <a:pt x="3716" y="11"/>
                  </a:cubicBezTo>
                  <a:cubicBezTo>
                    <a:pt x="3704" y="4"/>
                    <a:pt x="3691"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1"/>
            <p:cNvSpPr/>
            <p:nvPr/>
          </p:nvSpPr>
          <p:spPr>
            <a:xfrm>
              <a:off x="4630825" y="2604200"/>
              <a:ext cx="64800" cy="69150"/>
            </a:xfrm>
            <a:custGeom>
              <a:avLst/>
              <a:gdLst/>
              <a:ahLst/>
              <a:cxnLst/>
              <a:rect l="l" t="t" r="r" b="b"/>
              <a:pathLst>
                <a:path w="2592" h="2766" extrusionOk="0">
                  <a:moveTo>
                    <a:pt x="1980" y="0"/>
                  </a:moveTo>
                  <a:cubicBezTo>
                    <a:pt x="1787" y="0"/>
                    <a:pt x="1449" y="286"/>
                    <a:pt x="1133" y="688"/>
                  </a:cubicBezTo>
                  <a:cubicBezTo>
                    <a:pt x="1094" y="740"/>
                    <a:pt x="1055" y="796"/>
                    <a:pt x="1018" y="854"/>
                  </a:cubicBezTo>
                  <a:cubicBezTo>
                    <a:pt x="673" y="508"/>
                    <a:pt x="522" y="369"/>
                    <a:pt x="407" y="369"/>
                  </a:cubicBezTo>
                  <a:cubicBezTo>
                    <a:pt x="336" y="369"/>
                    <a:pt x="278" y="421"/>
                    <a:pt x="197" y="510"/>
                  </a:cubicBezTo>
                  <a:cubicBezTo>
                    <a:pt x="58" y="663"/>
                    <a:pt x="304" y="1055"/>
                    <a:pt x="704" y="1418"/>
                  </a:cubicBezTo>
                  <a:cubicBezTo>
                    <a:pt x="707" y="1421"/>
                    <a:pt x="709" y="1422"/>
                    <a:pt x="712" y="1425"/>
                  </a:cubicBezTo>
                  <a:cubicBezTo>
                    <a:pt x="671" y="1502"/>
                    <a:pt x="631" y="1577"/>
                    <a:pt x="586" y="1647"/>
                  </a:cubicBezTo>
                  <a:cubicBezTo>
                    <a:pt x="262" y="2157"/>
                    <a:pt x="0" y="2569"/>
                    <a:pt x="51" y="2607"/>
                  </a:cubicBezTo>
                  <a:cubicBezTo>
                    <a:pt x="98" y="2645"/>
                    <a:pt x="131" y="2659"/>
                    <a:pt x="156" y="2659"/>
                  </a:cubicBezTo>
                  <a:cubicBezTo>
                    <a:pt x="197" y="2659"/>
                    <a:pt x="216" y="2620"/>
                    <a:pt x="246" y="2587"/>
                  </a:cubicBezTo>
                  <a:lnTo>
                    <a:pt x="246" y="2587"/>
                  </a:lnTo>
                  <a:cubicBezTo>
                    <a:pt x="225" y="2653"/>
                    <a:pt x="228" y="2720"/>
                    <a:pt x="284" y="2764"/>
                  </a:cubicBezTo>
                  <a:cubicBezTo>
                    <a:pt x="285" y="2765"/>
                    <a:pt x="286" y="2765"/>
                    <a:pt x="287" y="2765"/>
                  </a:cubicBezTo>
                  <a:cubicBezTo>
                    <a:pt x="338" y="2765"/>
                    <a:pt x="565" y="2153"/>
                    <a:pt x="695" y="1987"/>
                  </a:cubicBezTo>
                  <a:cubicBezTo>
                    <a:pt x="798" y="1855"/>
                    <a:pt x="908" y="1742"/>
                    <a:pt x="1017" y="1642"/>
                  </a:cubicBezTo>
                  <a:cubicBezTo>
                    <a:pt x="1195" y="1750"/>
                    <a:pt x="1383" y="1850"/>
                    <a:pt x="1541" y="1963"/>
                  </a:cubicBezTo>
                  <a:cubicBezTo>
                    <a:pt x="1946" y="2257"/>
                    <a:pt x="2279" y="2501"/>
                    <a:pt x="2363" y="2501"/>
                  </a:cubicBezTo>
                  <a:cubicBezTo>
                    <a:pt x="2370" y="2501"/>
                    <a:pt x="2375" y="2499"/>
                    <a:pt x="2378" y="2495"/>
                  </a:cubicBezTo>
                  <a:cubicBezTo>
                    <a:pt x="2487" y="2374"/>
                    <a:pt x="2428" y="2355"/>
                    <a:pt x="2383" y="2307"/>
                  </a:cubicBezTo>
                  <a:lnTo>
                    <a:pt x="2383" y="2307"/>
                  </a:lnTo>
                  <a:cubicBezTo>
                    <a:pt x="2406" y="2316"/>
                    <a:pt x="2429" y="2321"/>
                    <a:pt x="2452" y="2321"/>
                  </a:cubicBezTo>
                  <a:cubicBezTo>
                    <a:pt x="2489" y="2321"/>
                    <a:pt x="2524" y="2308"/>
                    <a:pt x="2554" y="2275"/>
                  </a:cubicBezTo>
                  <a:cubicBezTo>
                    <a:pt x="2591" y="2233"/>
                    <a:pt x="2016" y="1996"/>
                    <a:pt x="1872" y="1866"/>
                  </a:cubicBezTo>
                  <a:cubicBezTo>
                    <a:pt x="1668" y="1680"/>
                    <a:pt x="1529" y="1476"/>
                    <a:pt x="1404" y="1301"/>
                  </a:cubicBezTo>
                  <a:cubicBezTo>
                    <a:pt x="1461" y="1248"/>
                    <a:pt x="1514" y="1196"/>
                    <a:pt x="1559" y="1145"/>
                  </a:cubicBezTo>
                  <a:cubicBezTo>
                    <a:pt x="2292" y="289"/>
                    <a:pt x="2341" y="243"/>
                    <a:pt x="2069" y="29"/>
                  </a:cubicBezTo>
                  <a:cubicBezTo>
                    <a:pt x="2045" y="10"/>
                    <a:pt x="2015"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1"/>
          <p:cNvGrpSpPr/>
          <p:nvPr/>
        </p:nvGrpSpPr>
        <p:grpSpPr>
          <a:xfrm>
            <a:off x="7652748" y="4176502"/>
            <a:ext cx="637495" cy="554802"/>
            <a:chOff x="3323450" y="2074375"/>
            <a:chExt cx="379100" cy="329925"/>
          </a:xfrm>
        </p:grpSpPr>
        <p:sp>
          <p:nvSpPr>
            <p:cNvPr id="745" name="Google Shape;745;p31"/>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1"/>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 name="Google Shape;747;p31"/>
          <p:cNvSpPr/>
          <p:nvPr/>
        </p:nvSpPr>
        <p:spPr>
          <a:xfrm rot="5400000" flipH="1">
            <a:off x="75" y="2131500"/>
            <a:ext cx="3012000" cy="30120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1"/>
          <p:cNvSpPr/>
          <p:nvPr/>
        </p:nvSpPr>
        <p:spPr>
          <a:xfrm rot="-5400000" flipH="1">
            <a:off x="7293875" y="0"/>
            <a:ext cx="1850100" cy="18501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749"/>
        <p:cNvGrpSpPr/>
        <p:nvPr/>
      </p:nvGrpSpPr>
      <p:grpSpPr>
        <a:xfrm>
          <a:off x="0" y="0"/>
          <a:ext cx="0" cy="0"/>
          <a:chOff x="0" y="0"/>
          <a:chExt cx="0" cy="0"/>
        </a:xfrm>
      </p:grpSpPr>
      <p:pic>
        <p:nvPicPr>
          <p:cNvPr id="750" name="Google Shape;750;p32"/>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751" name="Google Shape;751;p32"/>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752" name="Google Shape;752;p32"/>
          <p:cNvSpPr txBox="1">
            <a:spLocks noGrp="1"/>
          </p:cNvSpPr>
          <p:nvPr>
            <p:ph type="title"/>
          </p:nvPr>
        </p:nvSpPr>
        <p:spPr>
          <a:xfrm>
            <a:off x="2293950" y="539500"/>
            <a:ext cx="4556100" cy="1034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sz="7500">
                <a:solidFill>
                  <a:schemeClr val="accent1"/>
                </a:solidFill>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753" name="Google Shape;753;p32"/>
          <p:cNvSpPr txBox="1">
            <a:spLocks noGrp="1"/>
          </p:cNvSpPr>
          <p:nvPr>
            <p:ph type="subTitle" idx="1"/>
          </p:nvPr>
        </p:nvSpPr>
        <p:spPr>
          <a:xfrm>
            <a:off x="2295150" y="1637525"/>
            <a:ext cx="4553700" cy="105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4" name="Google Shape;754;p32"/>
          <p:cNvSpPr txBox="1"/>
          <p:nvPr/>
        </p:nvSpPr>
        <p:spPr>
          <a:xfrm>
            <a:off x="2295150" y="3488575"/>
            <a:ext cx="4553700" cy="7302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b="1">
                <a:solidFill>
                  <a:schemeClr val="accent1"/>
                </a:solidFill>
                <a:latin typeface="M PLUS Rounded 1c"/>
                <a:ea typeface="M PLUS Rounded 1c"/>
                <a:cs typeface="M PLUS Rounded 1c"/>
                <a:sym typeface="M PLUS Rounded 1c"/>
              </a:rPr>
              <a:t>CREDITS:</a:t>
            </a:r>
            <a:r>
              <a:rPr lang="en" sz="1200">
                <a:solidFill>
                  <a:schemeClr val="accent1"/>
                </a:solidFill>
                <a:latin typeface="M PLUS Rounded 1c"/>
                <a:ea typeface="M PLUS Rounded 1c"/>
                <a:cs typeface="M PLUS Rounded 1c"/>
                <a:sym typeface="M PLUS Rounded 1c"/>
              </a:rPr>
              <a:t> This presentation template was created by </a:t>
            </a:r>
            <a:r>
              <a:rPr lang="en" sz="1200" b="1">
                <a:solidFill>
                  <a:schemeClr val="accent1"/>
                </a:solidFill>
                <a:uFill>
                  <a:noFill/>
                </a:uFill>
                <a:latin typeface="M PLUS Rounded 1c"/>
                <a:ea typeface="M PLUS Rounded 1c"/>
                <a:cs typeface="M PLUS Rounded 1c"/>
                <a:sym typeface="M PLUS Rounded 1c"/>
                <a:hlinkClick r:id="rId4">
                  <a:extLst>
                    <a:ext uri="{A12FA001-AC4F-418D-AE19-62706E023703}">
                      <ahyp:hlinkClr xmlns:ahyp="http://schemas.microsoft.com/office/drawing/2018/hyperlinkcolor" val="tx"/>
                    </a:ext>
                  </a:extLst>
                </a:hlinkClick>
              </a:rPr>
              <a:t>Slidesgo</a:t>
            </a:r>
            <a:r>
              <a:rPr lang="en" sz="1200">
                <a:solidFill>
                  <a:schemeClr val="accent1"/>
                </a:solidFill>
                <a:latin typeface="M PLUS Rounded 1c"/>
                <a:ea typeface="M PLUS Rounded 1c"/>
                <a:cs typeface="M PLUS Rounded 1c"/>
                <a:sym typeface="M PLUS Rounded 1c"/>
              </a:rPr>
              <a:t>, and includes icons by </a:t>
            </a:r>
            <a:r>
              <a:rPr lang="en" sz="1200" b="1">
                <a:solidFill>
                  <a:schemeClr val="accent1"/>
                </a:solidFill>
                <a:uFill>
                  <a:noFill/>
                </a:uFill>
                <a:latin typeface="M PLUS Rounded 1c"/>
                <a:ea typeface="M PLUS Rounded 1c"/>
                <a:cs typeface="M PLUS Rounded 1c"/>
                <a:sym typeface="M PLUS Rounded 1c"/>
                <a:hlinkClick r:id="rId5">
                  <a:extLst>
                    <a:ext uri="{A12FA001-AC4F-418D-AE19-62706E023703}">
                      <ahyp:hlinkClr xmlns:ahyp="http://schemas.microsoft.com/office/drawing/2018/hyperlinkcolor" val="tx"/>
                    </a:ext>
                  </a:extLst>
                </a:hlinkClick>
              </a:rPr>
              <a:t>Flaticon</a:t>
            </a:r>
            <a:r>
              <a:rPr lang="en" sz="1200">
                <a:solidFill>
                  <a:schemeClr val="accent1"/>
                </a:solidFill>
                <a:latin typeface="M PLUS Rounded 1c"/>
                <a:ea typeface="M PLUS Rounded 1c"/>
                <a:cs typeface="M PLUS Rounded 1c"/>
                <a:sym typeface="M PLUS Rounded 1c"/>
              </a:rPr>
              <a:t>, and infographics &amp; images by </a:t>
            </a:r>
            <a:r>
              <a:rPr lang="en" sz="1200" b="1">
                <a:solidFill>
                  <a:schemeClr val="accent1"/>
                </a:solidFill>
                <a:uFill>
                  <a:noFill/>
                </a:uFill>
                <a:latin typeface="M PLUS Rounded 1c"/>
                <a:ea typeface="M PLUS Rounded 1c"/>
                <a:cs typeface="M PLUS Rounded 1c"/>
                <a:sym typeface="M PLUS Rounded 1c"/>
                <a:hlinkClick r:id="rId6">
                  <a:extLst>
                    <a:ext uri="{A12FA001-AC4F-418D-AE19-62706E023703}">
                      <ahyp:hlinkClr xmlns:ahyp="http://schemas.microsoft.com/office/drawing/2018/hyperlinkcolor" val="tx"/>
                    </a:ext>
                  </a:extLst>
                </a:hlinkClick>
              </a:rPr>
              <a:t>Freepik</a:t>
            </a:r>
            <a:r>
              <a:rPr lang="en" sz="1200">
                <a:solidFill>
                  <a:schemeClr val="accent1"/>
                </a:solidFill>
                <a:latin typeface="M PLUS Rounded 1c"/>
                <a:ea typeface="M PLUS Rounded 1c"/>
                <a:cs typeface="M PLUS Rounded 1c"/>
                <a:sym typeface="M PLUS Rounded 1c"/>
              </a:rPr>
              <a:t> </a:t>
            </a:r>
            <a:endParaRPr sz="1200" b="1">
              <a:solidFill>
                <a:schemeClr val="accent1"/>
              </a:solidFill>
              <a:latin typeface="M PLUS Rounded 1c"/>
              <a:ea typeface="M PLUS Rounded 1c"/>
              <a:cs typeface="M PLUS Rounded 1c"/>
              <a:sym typeface="M PLUS Rounded 1c"/>
            </a:endParaRPr>
          </a:p>
        </p:txBody>
      </p:sp>
      <p:sp>
        <p:nvSpPr>
          <p:cNvPr id="755" name="Google Shape;755;p32"/>
          <p:cNvSpPr/>
          <p:nvPr/>
        </p:nvSpPr>
        <p:spPr>
          <a:xfrm rot="-5400000" flipH="1">
            <a:off x="6546425" y="0"/>
            <a:ext cx="2597700" cy="25977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2"/>
          <p:cNvSpPr/>
          <p:nvPr/>
        </p:nvSpPr>
        <p:spPr>
          <a:xfrm rot="5400000" flipH="1">
            <a:off x="75" y="2649300"/>
            <a:ext cx="2494200" cy="24942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 name="Google Shape;757;p32"/>
          <p:cNvGrpSpPr/>
          <p:nvPr/>
        </p:nvGrpSpPr>
        <p:grpSpPr>
          <a:xfrm>
            <a:off x="8039625" y="3524388"/>
            <a:ext cx="748625" cy="495375"/>
            <a:chOff x="1411650" y="1979975"/>
            <a:chExt cx="748625" cy="495375"/>
          </a:xfrm>
        </p:grpSpPr>
        <p:sp>
          <p:nvSpPr>
            <p:cNvPr id="758" name="Google Shape;758;p32"/>
            <p:cNvSpPr/>
            <p:nvPr/>
          </p:nvSpPr>
          <p:spPr>
            <a:xfrm>
              <a:off x="1411650" y="2180875"/>
              <a:ext cx="199550" cy="253900"/>
            </a:xfrm>
            <a:custGeom>
              <a:avLst/>
              <a:gdLst/>
              <a:ahLst/>
              <a:cxnLst/>
              <a:rect l="l" t="t" r="r" b="b"/>
              <a:pathLst>
                <a:path w="7982" h="10156" extrusionOk="0">
                  <a:moveTo>
                    <a:pt x="4697" y="3973"/>
                  </a:moveTo>
                  <a:cubicBezTo>
                    <a:pt x="4779" y="4100"/>
                    <a:pt x="4857" y="4233"/>
                    <a:pt x="4928" y="4373"/>
                  </a:cubicBezTo>
                  <a:cubicBezTo>
                    <a:pt x="5146" y="4790"/>
                    <a:pt x="5325" y="5247"/>
                    <a:pt x="5433" y="5733"/>
                  </a:cubicBezTo>
                  <a:cubicBezTo>
                    <a:pt x="5441" y="5768"/>
                    <a:pt x="5449" y="5805"/>
                    <a:pt x="5457" y="5839"/>
                  </a:cubicBezTo>
                  <a:cubicBezTo>
                    <a:pt x="5465" y="5876"/>
                    <a:pt x="5474" y="5910"/>
                    <a:pt x="5480" y="5947"/>
                  </a:cubicBezTo>
                  <a:cubicBezTo>
                    <a:pt x="5494" y="6020"/>
                    <a:pt x="5506" y="6090"/>
                    <a:pt x="5518" y="6162"/>
                  </a:cubicBezTo>
                  <a:cubicBezTo>
                    <a:pt x="5531" y="6235"/>
                    <a:pt x="5538" y="6310"/>
                    <a:pt x="5549" y="6382"/>
                  </a:cubicBezTo>
                  <a:cubicBezTo>
                    <a:pt x="5553" y="6418"/>
                    <a:pt x="5559" y="6456"/>
                    <a:pt x="5561" y="6492"/>
                  </a:cubicBezTo>
                  <a:lnTo>
                    <a:pt x="5571" y="6603"/>
                  </a:lnTo>
                  <a:cubicBezTo>
                    <a:pt x="5587" y="6751"/>
                    <a:pt x="5587" y="6900"/>
                    <a:pt x="5594" y="7051"/>
                  </a:cubicBezTo>
                  <a:lnTo>
                    <a:pt x="5590" y="7276"/>
                  </a:lnTo>
                  <a:cubicBezTo>
                    <a:pt x="5590" y="7295"/>
                    <a:pt x="5590" y="7314"/>
                    <a:pt x="5588" y="7332"/>
                  </a:cubicBezTo>
                  <a:lnTo>
                    <a:pt x="5585" y="7389"/>
                  </a:lnTo>
                  <a:lnTo>
                    <a:pt x="5576" y="7502"/>
                  </a:lnTo>
                  <a:lnTo>
                    <a:pt x="5569" y="7615"/>
                  </a:lnTo>
                  <a:cubicBezTo>
                    <a:pt x="5565" y="7648"/>
                    <a:pt x="5561" y="7681"/>
                    <a:pt x="5556" y="7715"/>
                  </a:cubicBezTo>
                  <a:cubicBezTo>
                    <a:pt x="5547" y="7782"/>
                    <a:pt x="5537" y="7851"/>
                    <a:pt x="5522" y="7918"/>
                  </a:cubicBezTo>
                  <a:cubicBezTo>
                    <a:pt x="5494" y="8052"/>
                    <a:pt x="5456" y="8186"/>
                    <a:pt x="5408" y="8311"/>
                  </a:cubicBezTo>
                  <a:cubicBezTo>
                    <a:pt x="5313" y="8561"/>
                    <a:pt x="5177" y="8780"/>
                    <a:pt x="5029" y="8906"/>
                  </a:cubicBezTo>
                  <a:cubicBezTo>
                    <a:pt x="4954" y="8972"/>
                    <a:pt x="4879" y="9012"/>
                    <a:pt x="4798" y="9040"/>
                  </a:cubicBezTo>
                  <a:cubicBezTo>
                    <a:pt x="4739" y="9057"/>
                    <a:pt x="4682" y="9067"/>
                    <a:pt x="4621" y="9067"/>
                  </a:cubicBezTo>
                  <a:cubicBezTo>
                    <a:pt x="4592" y="9067"/>
                    <a:pt x="4562" y="9065"/>
                    <a:pt x="4530" y="9060"/>
                  </a:cubicBezTo>
                  <a:cubicBezTo>
                    <a:pt x="4436" y="9044"/>
                    <a:pt x="4334" y="9004"/>
                    <a:pt x="4234" y="8943"/>
                  </a:cubicBezTo>
                  <a:cubicBezTo>
                    <a:pt x="4135" y="8880"/>
                    <a:pt x="4040" y="8796"/>
                    <a:pt x="3960" y="8700"/>
                  </a:cubicBezTo>
                  <a:lnTo>
                    <a:pt x="3931" y="8663"/>
                  </a:lnTo>
                  <a:cubicBezTo>
                    <a:pt x="3920" y="8651"/>
                    <a:pt x="3911" y="8637"/>
                    <a:pt x="3902" y="8625"/>
                  </a:cubicBezTo>
                  <a:lnTo>
                    <a:pt x="3875" y="8585"/>
                  </a:lnTo>
                  <a:lnTo>
                    <a:pt x="3851" y="8545"/>
                  </a:lnTo>
                  <a:cubicBezTo>
                    <a:pt x="3834" y="8518"/>
                    <a:pt x="3820" y="8490"/>
                    <a:pt x="3805" y="8463"/>
                  </a:cubicBezTo>
                  <a:lnTo>
                    <a:pt x="3794" y="8442"/>
                  </a:lnTo>
                  <a:lnTo>
                    <a:pt x="3786" y="8418"/>
                  </a:lnTo>
                  <a:lnTo>
                    <a:pt x="3765" y="8372"/>
                  </a:lnTo>
                  <a:cubicBezTo>
                    <a:pt x="3713" y="8246"/>
                    <a:pt x="3676" y="8111"/>
                    <a:pt x="3653" y="7969"/>
                  </a:cubicBezTo>
                  <a:cubicBezTo>
                    <a:pt x="3605" y="7685"/>
                    <a:pt x="3612" y="7374"/>
                    <a:pt x="3649" y="7063"/>
                  </a:cubicBezTo>
                  <a:cubicBezTo>
                    <a:pt x="3724" y="6527"/>
                    <a:pt x="3839" y="5999"/>
                    <a:pt x="4007" y="5507"/>
                  </a:cubicBezTo>
                  <a:cubicBezTo>
                    <a:pt x="4175" y="5016"/>
                    <a:pt x="4380" y="4555"/>
                    <a:pt x="4605" y="4132"/>
                  </a:cubicBezTo>
                  <a:cubicBezTo>
                    <a:pt x="4635" y="4078"/>
                    <a:pt x="4667" y="4025"/>
                    <a:pt x="4697" y="3973"/>
                  </a:cubicBezTo>
                  <a:close/>
                  <a:moveTo>
                    <a:pt x="7515" y="0"/>
                  </a:moveTo>
                  <a:cubicBezTo>
                    <a:pt x="7461" y="0"/>
                    <a:pt x="7172" y="154"/>
                    <a:pt x="6774" y="442"/>
                  </a:cubicBezTo>
                  <a:cubicBezTo>
                    <a:pt x="6719" y="479"/>
                    <a:pt x="6666" y="525"/>
                    <a:pt x="6609" y="569"/>
                  </a:cubicBezTo>
                  <a:cubicBezTo>
                    <a:pt x="6553" y="614"/>
                    <a:pt x="6494" y="660"/>
                    <a:pt x="6434" y="710"/>
                  </a:cubicBezTo>
                  <a:cubicBezTo>
                    <a:pt x="6404" y="734"/>
                    <a:pt x="6372" y="758"/>
                    <a:pt x="6342" y="784"/>
                  </a:cubicBezTo>
                  <a:cubicBezTo>
                    <a:pt x="6327" y="796"/>
                    <a:pt x="6311" y="809"/>
                    <a:pt x="6295" y="821"/>
                  </a:cubicBezTo>
                  <a:cubicBezTo>
                    <a:pt x="6280" y="834"/>
                    <a:pt x="6265" y="848"/>
                    <a:pt x="6249" y="863"/>
                  </a:cubicBezTo>
                  <a:cubicBezTo>
                    <a:pt x="6189" y="918"/>
                    <a:pt x="6128" y="974"/>
                    <a:pt x="6062" y="1032"/>
                  </a:cubicBezTo>
                  <a:cubicBezTo>
                    <a:pt x="6000" y="1091"/>
                    <a:pt x="5934" y="1148"/>
                    <a:pt x="5871" y="1210"/>
                  </a:cubicBezTo>
                  <a:cubicBezTo>
                    <a:pt x="5809" y="1275"/>
                    <a:pt x="5744" y="1339"/>
                    <a:pt x="5680" y="1407"/>
                  </a:cubicBezTo>
                  <a:cubicBezTo>
                    <a:pt x="5647" y="1440"/>
                    <a:pt x="5615" y="1472"/>
                    <a:pt x="5583" y="1506"/>
                  </a:cubicBezTo>
                  <a:cubicBezTo>
                    <a:pt x="5551" y="1540"/>
                    <a:pt x="5517" y="1573"/>
                    <a:pt x="5486" y="1610"/>
                  </a:cubicBezTo>
                  <a:cubicBezTo>
                    <a:pt x="5425" y="1681"/>
                    <a:pt x="5362" y="1753"/>
                    <a:pt x="5298" y="1826"/>
                  </a:cubicBezTo>
                  <a:cubicBezTo>
                    <a:pt x="5229" y="1901"/>
                    <a:pt x="5165" y="1981"/>
                    <a:pt x="5101" y="2063"/>
                  </a:cubicBezTo>
                  <a:lnTo>
                    <a:pt x="5082" y="2045"/>
                  </a:lnTo>
                  <a:cubicBezTo>
                    <a:pt x="5045" y="2009"/>
                    <a:pt x="5007" y="1976"/>
                    <a:pt x="4971" y="1943"/>
                  </a:cubicBezTo>
                  <a:cubicBezTo>
                    <a:pt x="4933" y="1908"/>
                    <a:pt x="4896" y="1875"/>
                    <a:pt x="4861" y="1843"/>
                  </a:cubicBezTo>
                  <a:cubicBezTo>
                    <a:pt x="4842" y="1827"/>
                    <a:pt x="4825" y="1810"/>
                    <a:pt x="4805" y="1795"/>
                  </a:cubicBezTo>
                  <a:cubicBezTo>
                    <a:pt x="4787" y="1780"/>
                    <a:pt x="4768" y="1763"/>
                    <a:pt x="4749" y="1749"/>
                  </a:cubicBezTo>
                  <a:cubicBezTo>
                    <a:pt x="4674" y="1688"/>
                    <a:pt x="4600" y="1629"/>
                    <a:pt x="4529" y="1572"/>
                  </a:cubicBezTo>
                  <a:cubicBezTo>
                    <a:pt x="4455" y="1516"/>
                    <a:pt x="4380" y="1465"/>
                    <a:pt x="4308" y="1412"/>
                  </a:cubicBezTo>
                  <a:cubicBezTo>
                    <a:pt x="4271" y="1386"/>
                    <a:pt x="4236" y="1359"/>
                    <a:pt x="4198" y="1337"/>
                  </a:cubicBezTo>
                  <a:cubicBezTo>
                    <a:pt x="4163" y="1314"/>
                    <a:pt x="4125" y="1290"/>
                    <a:pt x="4089" y="1267"/>
                  </a:cubicBezTo>
                  <a:cubicBezTo>
                    <a:pt x="4016" y="1221"/>
                    <a:pt x="3946" y="1176"/>
                    <a:pt x="3875" y="1134"/>
                  </a:cubicBezTo>
                  <a:cubicBezTo>
                    <a:pt x="3803" y="1094"/>
                    <a:pt x="3733" y="1054"/>
                    <a:pt x="3663" y="1017"/>
                  </a:cubicBezTo>
                  <a:cubicBezTo>
                    <a:pt x="3628" y="999"/>
                    <a:pt x="3594" y="978"/>
                    <a:pt x="3559" y="962"/>
                  </a:cubicBezTo>
                  <a:cubicBezTo>
                    <a:pt x="3525" y="946"/>
                    <a:pt x="3489" y="929"/>
                    <a:pt x="3456" y="913"/>
                  </a:cubicBezTo>
                  <a:cubicBezTo>
                    <a:pt x="3387" y="880"/>
                    <a:pt x="3321" y="848"/>
                    <a:pt x="3255" y="817"/>
                  </a:cubicBezTo>
                  <a:cubicBezTo>
                    <a:pt x="3188" y="788"/>
                    <a:pt x="3122" y="762"/>
                    <a:pt x="3058" y="735"/>
                  </a:cubicBezTo>
                  <a:cubicBezTo>
                    <a:pt x="2994" y="710"/>
                    <a:pt x="2931" y="683"/>
                    <a:pt x="2869" y="660"/>
                  </a:cubicBezTo>
                  <a:cubicBezTo>
                    <a:pt x="2806" y="639"/>
                    <a:pt x="2745" y="617"/>
                    <a:pt x="2686" y="597"/>
                  </a:cubicBezTo>
                  <a:cubicBezTo>
                    <a:pt x="2203" y="437"/>
                    <a:pt x="1791" y="366"/>
                    <a:pt x="1454" y="334"/>
                  </a:cubicBezTo>
                  <a:cubicBezTo>
                    <a:pt x="1370" y="327"/>
                    <a:pt x="1289" y="324"/>
                    <a:pt x="1214" y="322"/>
                  </a:cubicBezTo>
                  <a:cubicBezTo>
                    <a:pt x="1169" y="320"/>
                    <a:pt x="1125" y="318"/>
                    <a:pt x="1083" y="318"/>
                  </a:cubicBezTo>
                  <a:cubicBezTo>
                    <a:pt x="1054" y="318"/>
                    <a:pt x="1027" y="319"/>
                    <a:pt x="1000" y="321"/>
                  </a:cubicBezTo>
                  <a:cubicBezTo>
                    <a:pt x="933" y="323"/>
                    <a:pt x="871" y="327"/>
                    <a:pt x="812" y="333"/>
                  </a:cubicBezTo>
                  <a:cubicBezTo>
                    <a:pt x="753" y="338"/>
                    <a:pt x="699" y="342"/>
                    <a:pt x="648" y="353"/>
                  </a:cubicBezTo>
                  <a:cubicBezTo>
                    <a:pt x="548" y="371"/>
                    <a:pt x="462" y="392"/>
                    <a:pt x="389" y="415"/>
                  </a:cubicBezTo>
                  <a:cubicBezTo>
                    <a:pt x="371" y="421"/>
                    <a:pt x="355" y="428"/>
                    <a:pt x="336" y="435"/>
                  </a:cubicBezTo>
                  <a:cubicBezTo>
                    <a:pt x="320" y="441"/>
                    <a:pt x="304" y="450"/>
                    <a:pt x="290" y="456"/>
                  </a:cubicBezTo>
                  <a:cubicBezTo>
                    <a:pt x="260" y="471"/>
                    <a:pt x="233" y="485"/>
                    <a:pt x="210" y="501"/>
                  </a:cubicBezTo>
                  <a:cubicBezTo>
                    <a:pt x="16" y="628"/>
                    <a:pt x="0" y="789"/>
                    <a:pt x="17" y="1003"/>
                  </a:cubicBezTo>
                  <a:cubicBezTo>
                    <a:pt x="23" y="1065"/>
                    <a:pt x="87" y="1122"/>
                    <a:pt x="199" y="1173"/>
                  </a:cubicBezTo>
                  <a:cubicBezTo>
                    <a:pt x="227" y="1185"/>
                    <a:pt x="258" y="1198"/>
                    <a:pt x="291" y="1210"/>
                  </a:cubicBezTo>
                  <a:cubicBezTo>
                    <a:pt x="325" y="1223"/>
                    <a:pt x="361" y="1234"/>
                    <a:pt x="401" y="1248"/>
                  </a:cubicBezTo>
                  <a:cubicBezTo>
                    <a:pt x="480" y="1275"/>
                    <a:pt x="571" y="1301"/>
                    <a:pt x="669" y="1327"/>
                  </a:cubicBezTo>
                  <a:cubicBezTo>
                    <a:pt x="769" y="1359"/>
                    <a:pt x="878" y="1387"/>
                    <a:pt x="996" y="1422"/>
                  </a:cubicBezTo>
                  <a:cubicBezTo>
                    <a:pt x="1055" y="1440"/>
                    <a:pt x="1115" y="1459"/>
                    <a:pt x="1179" y="1478"/>
                  </a:cubicBezTo>
                  <a:cubicBezTo>
                    <a:pt x="1210" y="1487"/>
                    <a:pt x="1242" y="1497"/>
                    <a:pt x="1275" y="1506"/>
                  </a:cubicBezTo>
                  <a:cubicBezTo>
                    <a:pt x="1307" y="1516"/>
                    <a:pt x="1341" y="1529"/>
                    <a:pt x="1373" y="1540"/>
                  </a:cubicBezTo>
                  <a:cubicBezTo>
                    <a:pt x="1642" y="1624"/>
                    <a:pt x="1937" y="1741"/>
                    <a:pt x="2248" y="1886"/>
                  </a:cubicBezTo>
                  <a:cubicBezTo>
                    <a:pt x="2560" y="2032"/>
                    <a:pt x="2888" y="2215"/>
                    <a:pt x="3212" y="2442"/>
                  </a:cubicBezTo>
                  <a:cubicBezTo>
                    <a:pt x="3535" y="2669"/>
                    <a:pt x="3854" y="2943"/>
                    <a:pt x="4147" y="3264"/>
                  </a:cubicBezTo>
                  <a:cubicBezTo>
                    <a:pt x="4174" y="3293"/>
                    <a:pt x="4198" y="3323"/>
                    <a:pt x="4224" y="3352"/>
                  </a:cubicBezTo>
                  <a:cubicBezTo>
                    <a:pt x="4220" y="3361"/>
                    <a:pt x="4214" y="3369"/>
                    <a:pt x="4211" y="3378"/>
                  </a:cubicBezTo>
                  <a:cubicBezTo>
                    <a:pt x="4187" y="3420"/>
                    <a:pt x="4166" y="3461"/>
                    <a:pt x="4143" y="3502"/>
                  </a:cubicBezTo>
                  <a:cubicBezTo>
                    <a:pt x="4099" y="3583"/>
                    <a:pt x="4055" y="3665"/>
                    <a:pt x="4012" y="3744"/>
                  </a:cubicBezTo>
                  <a:cubicBezTo>
                    <a:pt x="3932" y="3909"/>
                    <a:pt x="3858" y="4068"/>
                    <a:pt x="3784" y="4220"/>
                  </a:cubicBezTo>
                  <a:cubicBezTo>
                    <a:pt x="3718" y="4376"/>
                    <a:pt x="3655" y="4524"/>
                    <a:pt x="3596" y="4664"/>
                  </a:cubicBezTo>
                  <a:cubicBezTo>
                    <a:pt x="3563" y="4733"/>
                    <a:pt x="3542" y="4804"/>
                    <a:pt x="3516" y="4870"/>
                  </a:cubicBezTo>
                  <a:cubicBezTo>
                    <a:pt x="3491" y="4937"/>
                    <a:pt x="3467" y="5000"/>
                    <a:pt x="3444" y="5061"/>
                  </a:cubicBezTo>
                  <a:cubicBezTo>
                    <a:pt x="3422" y="5124"/>
                    <a:pt x="3397" y="5182"/>
                    <a:pt x="3376" y="5238"/>
                  </a:cubicBezTo>
                  <a:cubicBezTo>
                    <a:pt x="3358" y="5294"/>
                    <a:pt x="3339" y="5348"/>
                    <a:pt x="3323" y="5398"/>
                  </a:cubicBezTo>
                  <a:cubicBezTo>
                    <a:pt x="3284" y="5513"/>
                    <a:pt x="3241" y="5627"/>
                    <a:pt x="3203" y="5742"/>
                  </a:cubicBezTo>
                  <a:lnTo>
                    <a:pt x="3102" y="6089"/>
                  </a:lnTo>
                  <a:cubicBezTo>
                    <a:pt x="3067" y="6203"/>
                    <a:pt x="3041" y="6318"/>
                    <a:pt x="3014" y="6434"/>
                  </a:cubicBezTo>
                  <a:cubicBezTo>
                    <a:pt x="2988" y="6549"/>
                    <a:pt x="2957" y="6662"/>
                    <a:pt x="2935" y="6777"/>
                  </a:cubicBezTo>
                  <a:cubicBezTo>
                    <a:pt x="2888" y="7006"/>
                    <a:pt x="2852" y="7239"/>
                    <a:pt x="2832" y="7476"/>
                  </a:cubicBezTo>
                  <a:cubicBezTo>
                    <a:pt x="2822" y="7594"/>
                    <a:pt x="2817" y="7714"/>
                    <a:pt x="2817" y="7835"/>
                  </a:cubicBezTo>
                  <a:cubicBezTo>
                    <a:pt x="2820" y="7955"/>
                    <a:pt x="2823" y="8077"/>
                    <a:pt x="2839" y="8197"/>
                  </a:cubicBezTo>
                  <a:cubicBezTo>
                    <a:pt x="2854" y="8318"/>
                    <a:pt x="2875" y="8440"/>
                    <a:pt x="2907" y="8560"/>
                  </a:cubicBezTo>
                  <a:cubicBezTo>
                    <a:pt x="2922" y="8620"/>
                    <a:pt x="2940" y="8679"/>
                    <a:pt x="2960" y="8738"/>
                  </a:cubicBezTo>
                  <a:cubicBezTo>
                    <a:pt x="2967" y="8767"/>
                    <a:pt x="2981" y="8799"/>
                    <a:pt x="2992" y="8829"/>
                  </a:cubicBezTo>
                  <a:cubicBezTo>
                    <a:pt x="3004" y="8858"/>
                    <a:pt x="3013" y="8889"/>
                    <a:pt x="3027" y="8917"/>
                  </a:cubicBezTo>
                  <a:cubicBezTo>
                    <a:pt x="3132" y="9151"/>
                    <a:pt x="3268" y="9364"/>
                    <a:pt x="3443" y="9550"/>
                  </a:cubicBezTo>
                  <a:cubicBezTo>
                    <a:pt x="3527" y="9643"/>
                    <a:pt x="3626" y="9727"/>
                    <a:pt x="3728" y="9804"/>
                  </a:cubicBezTo>
                  <a:lnTo>
                    <a:pt x="3808" y="9860"/>
                  </a:lnTo>
                  <a:lnTo>
                    <a:pt x="3848" y="9887"/>
                  </a:lnTo>
                  <a:cubicBezTo>
                    <a:pt x="3862" y="9894"/>
                    <a:pt x="3876" y="9903"/>
                    <a:pt x="3891" y="9912"/>
                  </a:cubicBezTo>
                  <a:lnTo>
                    <a:pt x="3977" y="9960"/>
                  </a:lnTo>
                  <a:cubicBezTo>
                    <a:pt x="4007" y="9975"/>
                    <a:pt x="4037" y="9989"/>
                    <a:pt x="4067" y="10003"/>
                  </a:cubicBezTo>
                  <a:cubicBezTo>
                    <a:pt x="4126" y="10033"/>
                    <a:pt x="4192" y="10053"/>
                    <a:pt x="4255" y="10076"/>
                  </a:cubicBezTo>
                  <a:cubicBezTo>
                    <a:pt x="4287" y="10087"/>
                    <a:pt x="4321" y="10094"/>
                    <a:pt x="4353" y="10103"/>
                  </a:cubicBezTo>
                  <a:cubicBezTo>
                    <a:pt x="4386" y="10110"/>
                    <a:pt x="4418" y="10121"/>
                    <a:pt x="4453" y="10125"/>
                  </a:cubicBezTo>
                  <a:cubicBezTo>
                    <a:pt x="4520" y="10136"/>
                    <a:pt x="4588" y="10148"/>
                    <a:pt x="4658" y="10151"/>
                  </a:cubicBezTo>
                  <a:cubicBezTo>
                    <a:pt x="4692" y="10152"/>
                    <a:pt x="4728" y="10155"/>
                    <a:pt x="4761" y="10155"/>
                  </a:cubicBezTo>
                  <a:cubicBezTo>
                    <a:pt x="4794" y="10153"/>
                    <a:pt x="4829" y="10153"/>
                    <a:pt x="4862" y="10152"/>
                  </a:cubicBezTo>
                  <a:cubicBezTo>
                    <a:pt x="5133" y="10137"/>
                    <a:pt x="5404" y="10051"/>
                    <a:pt x="5627" y="9922"/>
                  </a:cubicBezTo>
                  <a:cubicBezTo>
                    <a:pt x="5853" y="9793"/>
                    <a:pt x="6039" y="9630"/>
                    <a:pt x="6191" y="9457"/>
                  </a:cubicBezTo>
                  <a:cubicBezTo>
                    <a:pt x="6345" y="9283"/>
                    <a:pt x="6467" y="9099"/>
                    <a:pt x="6570" y="8915"/>
                  </a:cubicBezTo>
                  <a:cubicBezTo>
                    <a:pt x="6672" y="8729"/>
                    <a:pt x="6754" y="8540"/>
                    <a:pt x="6822" y="8349"/>
                  </a:cubicBezTo>
                  <a:cubicBezTo>
                    <a:pt x="6855" y="8254"/>
                    <a:pt x="6884" y="8158"/>
                    <a:pt x="6909" y="8062"/>
                  </a:cubicBezTo>
                  <a:cubicBezTo>
                    <a:pt x="6921" y="8013"/>
                    <a:pt x="6932" y="7965"/>
                    <a:pt x="6943" y="7917"/>
                  </a:cubicBezTo>
                  <a:cubicBezTo>
                    <a:pt x="6953" y="7868"/>
                    <a:pt x="6964" y="7819"/>
                    <a:pt x="6972" y="7774"/>
                  </a:cubicBezTo>
                  <a:lnTo>
                    <a:pt x="7016" y="7504"/>
                  </a:lnTo>
                  <a:cubicBezTo>
                    <a:pt x="7023" y="7460"/>
                    <a:pt x="7028" y="7416"/>
                    <a:pt x="7032" y="7370"/>
                  </a:cubicBezTo>
                  <a:cubicBezTo>
                    <a:pt x="7036" y="7326"/>
                    <a:pt x="7042" y="7282"/>
                    <a:pt x="7045" y="7237"/>
                  </a:cubicBezTo>
                  <a:lnTo>
                    <a:pt x="7058" y="7105"/>
                  </a:lnTo>
                  <a:cubicBezTo>
                    <a:pt x="7061" y="7059"/>
                    <a:pt x="7061" y="7016"/>
                    <a:pt x="7064" y="6972"/>
                  </a:cubicBezTo>
                  <a:cubicBezTo>
                    <a:pt x="7066" y="6885"/>
                    <a:pt x="7070" y="6798"/>
                    <a:pt x="7072" y="6712"/>
                  </a:cubicBezTo>
                  <a:cubicBezTo>
                    <a:pt x="7070" y="6626"/>
                    <a:pt x="7066" y="6541"/>
                    <a:pt x="7064" y="6456"/>
                  </a:cubicBezTo>
                  <a:cubicBezTo>
                    <a:pt x="7063" y="6414"/>
                    <a:pt x="7061" y="6371"/>
                    <a:pt x="7059" y="6329"/>
                  </a:cubicBezTo>
                  <a:lnTo>
                    <a:pt x="7047" y="6204"/>
                  </a:lnTo>
                  <a:cubicBezTo>
                    <a:pt x="6991" y="5603"/>
                    <a:pt x="6861" y="5047"/>
                    <a:pt x="6683" y="4542"/>
                  </a:cubicBezTo>
                  <a:cubicBezTo>
                    <a:pt x="6502" y="4039"/>
                    <a:pt x="6275" y="3586"/>
                    <a:pt x="6019" y="3187"/>
                  </a:cubicBezTo>
                  <a:cubicBezTo>
                    <a:pt x="5893" y="2988"/>
                    <a:pt x="5759" y="2803"/>
                    <a:pt x="5619" y="2631"/>
                  </a:cubicBezTo>
                  <a:cubicBezTo>
                    <a:pt x="5788" y="2428"/>
                    <a:pt x="5959" y="2244"/>
                    <a:pt x="6126" y="2077"/>
                  </a:cubicBezTo>
                  <a:cubicBezTo>
                    <a:pt x="6386" y="1816"/>
                    <a:pt x="6635" y="1595"/>
                    <a:pt x="6861" y="1408"/>
                  </a:cubicBezTo>
                  <a:cubicBezTo>
                    <a:pt x="6975" y="1317"/>
                    <a:pt x="7083" y="1231"/>
                    <a:pt x="7181" y="1153"/>
                  </a:cubicBezTo>
                  <a:cubicBezTo>
                    <a:pt x="7283" y="1079"/>
                    <a:pt x="7377" y="1011"/>
                    <a:pt x="7461" y="950"/>
                  </a:cubicBezTo>
                  <a:cubicBezTo>
                    <a:pt x="7502" y="919"/>
                    <a:pt x="7541" y="890"/>
                    <a:pt x="7579" y="861"/>
                  </a:cubicBezTo>
                  <a:cubicBezTo>
                    <a:pt x="7616" y="836"/>
                    <a:pt x="7652" y="812"/>
                    <a:pt x="7686" y="789"/>
                  </a:cubicBezTo>
                  <a:cubicBezTo>
                    <a:pt x="7752" y="743"/>
                    <a:pt x="7808" y="703"/>
                    <a:pt x="7851" y="670"/>
                  </a:cubicBezTo>
                  <a:cubicBezTo>
                    <a:pt x="7940" y="601"/>
                    <a:pt x="7982" y="557"/>
                    <a:pt x="7973" y="539"/>
                  </a:cubicBezTo>
                  <a:cubicBezTo>
                    <a:pt x="7918" y="423"/>
                    <a:pt x="7834" y="376"/>
                    <a:pt x="7729" y="376"/>
                  </a:cubicBezTo>
                  <a:cubicBezTo>
                    <a:pt x="7513" y="376"/>
                    <a:pt x="7209" y="572"/>
                    <a:pt x="6883" y="778"/>
                  </a:cubicBezTo>
                  <a:cubicBezTo>
                    <a:pt x="6985" y="693"/>
                    <a:pt x="7084" y="614"/>
                    <a:pt x="7166" y="537"/>
                  </a:cubicBezTo>
                  <a:cubicBezTo>
                    <a:pt x="7209" y="498"/>
                    <a:pt x="7248" y="460"/>
                    <a:pt x="7285" y="424"/>
                  </a:cubicBezTo>
                  <a:cubicBezTo>
                    <a:pt x="7302" y="404"/>
                    <a:pt x="7319" y="387"/>
                    <a:pt x="7337" y="371"/>
                  </a:cubicBezTo>
                  <a:cubicBezTo>
                    <a:pt x="7354" y="355"/>
                    <a:pt x="7370" y="338"/>
                    <a:pt x="7385" y="322"/>
                  </a:cubicBezTo>
                  <a:cubicBezTo>
                    <a:pt x="7506" y="193"/>
                    <a:pt x="7565" y="81"/>
                    <a:pt x="7523" y="4"/>
                  </a:cubicBezTo>
                  <a:cubicBezTo>
                    <a:pt x="7522" y="2"/>
                    <a:pt x="7519" y="0"/>
                    <a:pt x="7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2"/>
            <p:cNvSpPr/>
            <p:nvPr/>
          </p:nvSpPr>
          <p:spPr>
            <a:xfrm>
              <a:off x="1624525" y="2238950"/>
              <a:ext cx="139325" cy="55025"/>
            </a:xfrm>
            <a:custGeom>
              <a:avLst/>
              <a:gdLst/>
              <a:ahLst/>
              <a:cxnLst/>
              <a:rect l="l" t="t" r="r" b="b"/>
              <a:pathLst>
                <a:path w="5573" h="2201" extrusionOk="0">
                  <a:moveTo>
                    <a:pt x="5365" y="0"/>
                  </a:moveTo>
                  <a:cubicBezTo>
                    <a:pt x="5203" y="0"/>
                    <a:pt x="4357" y="590"/>
                    <a:pt x="4034" y="647"/>
                  </a:cubicBezTo>
                  <a:cubicBezTo>
                    <a:pt x="3845" y="680"/>
                    <a:pt x="3661" y="692"/>
                    <a:pt x="3484" y="692"/>
                  </a:cubicBezTo>
                  <a:cubicBezTo>
                    <a:pt x="2981" y="692"/>
                    <a:pt x="2533" y="593"/>
                    <a:pt x="2164" y="593"/>
                  </a:cubicBezTo>
                  <a:cubicBezTo>
                    <a:pt x="2104" y="593"/>
                    <a:pt x="2047" y="596"/>
                    <a:pt x="1992" y="602"/>
                  </a:cubicBezTo>
                  <a:cubicBezTo>
                    <a:pt x="113" y="806"/>
                    <a:pt x="1" y="804"/>
                    <a:pt x="149" y="1647"/>
                  </a:cubicBezTo>
                  <a:cubicBezTo>
                    <a:pt x="214" y="2018"/>
                    <a:pt x="704" y="2200"/>
                    <a:pt x="1354" y="2200"/>
                  </a:cubicBezTo>
                  <a:cubicBezTo>
                    <a:pt x="1585" y="2200"/>
                    <a:pt x="1836" y="2177"/>
                    <a:pt x="2095" y="2131"/>
                  </a:cubicBezTo>
                  <a:cubicBezTo>
                    <a:pt x="2674" y="2029"/>
                    <a:pt x="3264" y="1616"/>
                    <a:pt x="3828" y="1427"/>
                  </a:cubicBezTo>
                  <a:cubicBezTo>
                    <a:pt x="4794" y="1104"/>
                    <a:pt x="5573" y="848"/>
                    <a:pt x="5546" y="695"/>
                  </a:cubicBezTo>
                  <a:cubicBezTo>
                    <a:pt x="5498" y="423"/>
                    <a:pt x="5438" y="377"/>
                    <a:pt x="5365" y="377"/>
                  </a:cubicBezTo>
                  <a:cubicBezTo>
                    <a:pt x="5332" y="377"/>
                    <a:pt x="5297" y="386"/>
                    <a:pt x="5259" y="389"/>
                  </a:cubicBezTo>
                  <a:cubicBezTo>
                    <a:pt x="5359" y="311"/>
                    <a:pt x="5422" y="190"/>
                    <a:pt x="5392" y="17"/>
                  </a:cubicBezTo>
                  <a:cubicBezTo>
                    <a:pt x="5390" y="6"/>
                    <a:pt x="5381" y="0"/>
                    <a:pt x="5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2"/>
            <p:cNvSpPr/>
            <p:nvPr/>
          </p:nvSpPr>
          <p:spPr>
            <a:xfrm>
              <a:off x="1615600" y="2303125"/>
              <a:ext cx="149625" cy="49475"/>
            </a:xfrm>
            <a:custGeom>
              <a:avLst/>
              <a:gdLst/>
              <a:ahLst/>
              <a:cxnLst/>
              <a:rect l="l" t="t" r="r" b="b"/>
              <a:pathLst>
                <a:path w="5985" h="1979" extrusionOk="0">
                  <a:moveTo>
                    <a:pt x="5823" y="0"/>
                  </a:moveTo>
                  <a:cubicBezTo>
                    <a:pt x="5637" y="0"/>
                    <a:pt x="4695" y="534"/>
                    <a:pt x="4346" y="572"/>
                  </a:cubicBezTo>
                  <a:cubicBezTo>
                    <a:pt x="4215" y="586"/>
                    <a:pt x="4087" y="593"/>
                    <a:pt x="3962" y="593"/>
                  </a:cubicBezTo>
                  <a:cubicBezTo>
                    <a:pt x="3283" y="593"/>
                    <a:pt x="2700" y="411"/>
                    <a:pt x="2234" y="411"/>
                  </a:cubicBezTo>
                  <a:cubicBezTo>
                    <a:pt x="2207" y="411"/>
                    <a:pt x="2181" y="412"/>
                    <a:pt x="2156" y="413"/>
                  </a:cubicBezTo>
                  <a:cubicBezTo>
                    <a:pt x="121" y="512"/>
                    <a:pt x="1" y="503"/>
                    <a:pt x="94" y="1353"/>
                  </a:cubicBezTo>
                  <a:cubicBezTo>
                    <a:pt x="141" y="1766"/>
                    <a:pt x="764" y="1978"/>
                    <a:pt x="1578" y="1978"/>
                  </a:cubicBezTo>
                  <a:cubicBezTo>
                    <a:pt x="1761" y="1978"/>
                    <a:pt x="1952" y="1967"/>
                    <a:pt x="2149" y="1946"/>
                  </a:cubicBezTo>
                  <a:cubicBezTo>
                    <a:pt x="2779" y="1876"/>
                    <a:pt x="3444" y="1496"/>
                    <a:pt x="4066" y="1339"/>
                  </a:cubicBezTo>
                  <a:cubicBezTo>
                    <a:pt x="5127" y="1070"/>
                    <a:pt x="5984" y="858"/>
                    <a:pt x="5968" y="703"/>
                  </a:cubicBezTo>
                  <a:cubicBezTo>
                    <a:pt x="5935" y="418"/>
                    <a:pt x="5869" y="375"/>
                    <a:pt x="5787" y="375"/>
                  </a:cubicBezTo>
                  <a:cubicBezTo>
                    <a:pt x="5755" y="375"/>
                    <a:pt x="5720" y="382"/>
                    <a:pt x="5683" y="383"/>
                  </a:cubicBezTo>
                  <a:cubicBezTo>
                    <a:pt x="5795" y="310"/>
                    <a:pt x="5873" y="193"/>
                    <a:pt x="5854" y="19"/>
                  </a:cubicBezTo>
                  <a:cubicBezTo>
                    <a:pt x="5853" y="6"/>
                    <a:pt x="5842" y="0"/>
                    <a:pt x="5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2"/>
            <p:cNvSpPr/>
            <p:nvPr/>
          </p:nvSpPr>
          <p:spPr>
            <a:xfrm>
              <a:off x="1858525" y="1979975"/>
              <a:ext cx="148525" cy="255775"/>
            </a:xfrm>
            <a:custGeom>
              <a:avLst/>
              <a:gdLst/>
              <a:ahLst/>
              <a:cxnLst/>
              <a:rect l="l" t="t" r="r" b="b"/>
              <a:pathLst>
                <a:path w="5941" h="10231" extrusionOk="0">
                  <a:moveTo>
                    <a:pt x="4745" y="8161"/>
                  </a:moveTo>
                  <a:cubicBezTo>
                    <a:pt x="4765" y="8226"/>
                    <a:pt x="4783" y="8288"/>
                    <a:pt x="4802" y="8347"/>
                  </a:cubicBezTo>
                  <a:cubicBezTo>
                    <a:pt x="4801" y="8347"/>
                    <a:pt x="4800" y="8347"/>
                    <a:pt x="4799" y="8347"/>
                  </a:cubicBezTo>
                  <a:cubicBezTo>
                    <a:pt x="4712" y="8347"/>
                    <a:pt x="4620" y="8393"/>
                    <a:pt x="4514" y="8424"/>
                  </a:cubicBezTo>
                  <a:cubicBezTo>
                    <a:pt x="4625" y="8346"/>
                    <a:pt x="4710" y="8257"/>
                    <a:pt x="4745" y="8161"/>
                  </a:cubicBezTo>
                  <a:close/>
                  <a:moveTo>
                    <a:pt x="4511" y="7328"/>
                  </a:moveTo>
                  <a:cubicBezTo>
                    <a:pt x="4573" y="7562"/>
                    <a:pt x="4635" y="7779"/>
                    <a:pt x="4691" y="7976"/>
                  </a:cubicBezTo>
                  <a:cubicBezTo>
                    <a:pt x="4375" y="8069"/>
                    <a:pt x="2868" y="9074"/>
                    <a:pt x="2283" y="9288"/>
                  </a:cubicBezTo>
                  <a:cubicBezTo>
                    <a:pt x="2150" y="9336"/>
                    <a:pt x="2024" y="9375"/>
                    <a:pt x="1903" y="9402"/>
                  </a:cubicBezTo>
                  <a:cubicBezTo>
                    <a:pt x="1797" y="9425"/>
                    <a:pt x="1694" y="9438"/>
                    <a:pt x="1601" y="9438"/>
                  </a:cubicBezTo>
                  <a:cubicBezTo>
                    <a:pt x="1588" y="9438"/>
                    <a:pt x="1576" y="9438"/>
                    <a:pt x="1563" y="9437"/>
                  </a:cubicBezTo>
                  <a:cubicBezTo>
                    <a:pt x="1539" y="9434"/>
                    <a:pt x="1514" y="9434"/>
                    <a:pt x="1489" y="9432"/>
                  </a:cubicBezTo>
                  <a:cubicBezTo>
                    <a:pt x="1467" y="9428"/>
                    <a:pt x="1444" y="9426"/>
                    <a:pt x="1423" y="9420"/>
                  </a:cubicBezTo>
                  <a:cubicBezTo>
                    <a:pt x="1402" y="9413"/>
                    <a:pt x="1381" y="9411"/>
                    <a:pt x="1364" y="9402"/>
                  </a:cubicBezTo>
                  <a:cubicBezTo>
                    <a:pt x="1344" y="9394"/>
                    <a:pt x="1333" y="9390"/>
                    <a:pt x="1317" y="9383"/>
                  </a:cubicBezTo>
                  <a:cubicBezTo>
                    <a:pt x="1263" y="9354"/>
                    <a:pt x="1221" y="9311"/>
                    <a:pt x="1193" y="9266"/>
                  </a:cubicBezTo>
                  <a:cubicBezTo>
                    <a:pt x="1179" y="9243"/>
                    <a:pt x="1168" y="9221"/>
                    <a:pt x="1162" y="9198"/>
                  </a:cubicBezTo>
                  <a:cubicBezTo>
                    <a:pt x="1155" y="9175"/>
                    <a:pt x="1150" y="9153"/>
                    <a:pt x="1148" y="9131"/>
                  </a:cubicBezTo>
                  <a:cubicBezTo>
                    <a:pt x="1149" y="9089"/>
                    <a:pt x="1150" y="9035"/>
                    <a:pt x="1161" y="8983"/>
                  </a:cubicBezTo>
                  <a:cubicBezTo>
                    <a:pt x="1165" y="8958"/>
                    <a:pt x="1174" y="8934"/>
                    <a:pt x="1182" y="8910"/>
                  </a:cubicBezTo>
                  <a:cubicBezTo>
                    <a:pt x="1187" y="8897"/>
                    <a:pt x="1191" y="8886"/>
                    <a:pt x="1196" y="8876"/>
                  </a:cubicBezTo>
                  <a:lnTo>
                    <a:pt x="1205" y="8859"/>
                  </a:lnTo>
                  <a:lnTo>
                    <a:pt x="1214" y="8842"/>
                  </a:lnTo>
                  <a:cubicBezTo>
                    <a:pt x="1238" y="8795"/>
                    <a:pt x="1269" y="8749"/>
                    <a:pt x="1303" y="8703"/>
                  </a:cubicBezTo>
                  <a:cubicBezTo>
                    <a:pt x="1373" y="8610"/>
                    <a:pt x="1462" y="8519"/>
                    <a:pt x="1558" y="8428"/>
                  </a:cubicBezTo>
                  <a:cubicBezTo>
                    <a:pt x="1582" y="8405"/>
                    <a:pt x="1608" y="8381"/>
                    <a:pt x="1631" y="8360"/>
                  </a:cubicBezTo>
                  <a:cubicBezTo>
                    <a:pt x="1656" y="8337"/>
                    <a:pt x="1679" y="8316"/>
                    <a:pt x="1703" y="8294"/>
                  </a:cubicBezTo>
                  <a:cubicBezTo>
                    <a:pt x="1728" y="8273"/>
                    <a:pt x="1751" y="8253"/>
                    <a:pt x="1775" y="8231"/>
                  </a:cubicBezTo>
                  <a:cubicBezTo>
                    <a:pt x="1787" y="8220"/>
                    <a:pt x="1798" y="8210"/>
                    <a:pt x="1811" y="8201"/>
                  </a:cubicBezTo>
                  <a:cubicBezTo>
                    <a:pt x="1822" y="8191"/>
                    <a:pt x="1834" y="8181"/>
                    <a:pt x="1846" y="8171"/>
                  </a:cubicBezTo>
                  <a:cubicBezTo>
                    <a:pt x="1979" y="8056"/>
                    <a:pt x="2117" y="7957"/>
                    <a:pt x="2253" y="7880"/>
                  </a:cubicBezTo>
                  <a:cubicBezTo>
                    <a:pt x="2286" y="7858"/>
                    <a:pt x="2321" y="7841"/>
                    <a:pt x="2354" y="7823"/>
                  </a:cubicBezTo>
                  <a:cubicBezTo>
                    <a:pt x="2387" y="7806"/>
                    <a:pt x="2420" y="7787"/>
                    <a:pt x="2453" y="7772"/>
                  </a:cubicBezTo>
                  <a:cubicBezTo>
                    <a:pt x="2487" y="7756"/>
                    <a:pt x="2520" y="7741"/>
                    <a:pt x="2552" y="7726"/>
                  </a:cubicBezTo>
                  <a:cubicBezTo>
                    <a:pt x="2585" y="7713"/>
                    <a:pt x="2617" y="7699"/>
                    <a:pt x="2648" y="7687"/>
                  </a:cubicBezTo>
                  <a:cubicBezTo>
                    <a:pt x="2665" y="7681"/>
                    <a:pt x="2680" y="7675"/>
                    <a:pt x="2695" y="7669"/>
                  </a:cubicBezTo>
                  <a:cubicBezTo>
                    <a:pt x="2711" y="7664"/>
                    <a:pt x="2727" y="7658"/>
                    <a:pt x="2742" y="7653"/>
                  </a:cubicBezTo>
                  <a:lnTo>
                    <a:pt x="2834" y="7621"/>
                  </a:lnTo>
                  <a:cubicBezTo>
                    <a:pt x="2865" y="7611"/>
                    <a:pt x="2896" y="7603"/>
                    <a:pt x="2925" y="7594"/>
                  </a:cubicBezTo>
                  <a:cubicBezTo>
                    <a:pt x="2940" y="7590"/>
                    <a:pt x="2955" y="7584"/>
                    <a:pt x="2969" y="7580"/>
                  </a:cubicBezTo>
                  <a:cubicBezTo>
                    <a:pt x="2984" y="7576"/>
                    <a:pt x="2999" y="7574"/>
                    <a:pt x="3014" y="7569"/>
                  </a:cubicBezTo>
                  <a:lnTo>
                    <a:pt x="3099" y="7549"/>
                  </a:lnTo>
                  <a:cubicBezTo>
                    <a:pt x="3126" y="7542"/>
                    <a:pt x="3153" y="7538"/>
                    <a:pt x="3180" y="7533"/>
                  </a:cubicBezTo>
                  <a:cubicBezTo>
                    <a:pt x="3207" y="7527"/>
                    <a:pt x="3234" y="7522"/>
                    <a:pt x="3260" y="7519"/>
                  </a:cubicBezTo>
                  <a:cubicBezTo>
                    <a:pt x="3284" y="7515"/>
                    <a:pt x="3310" y="7511"/>
                    <a:pt x="3336" y="7508"/>
                  </a:cubicBezTo>
                  <a:cubicBezTo>
                    <a:pt x="3362" y="7505"/>
                    <a:pt x="3385" y="7499"/>
                    <a:pt x="3410" y="7497"/>
                  </a:cubicBezTo>
                  <a:cubicBezTo>
                    <a:pt x="3434" y="7494"/>
                    <a:pt x="3456" y="7493"/>
                    <a:pt x="3481" y="7490"/>
                  </a:cubicBezTo>
                  <a:cubicBezTo>
                    <a:pt x="3504" y="7488"/>
                    <a:pt x="3526" y="7484"/>
                    <a:pt x="3550" y="7483"/>
                  </a:cubicBezTo>
                  <a:cubicBezTo>
                    <a:pt x="3571" y="7482"/>
                    <a:pt x="3594" y="7481"/>
                    <a:pt x="3614" y="7481"/>
                  </a:cubicBezTo>
                  <a:cubicBezTo>
                    <a:pt x="3655" y="7478"/>
                    <a:pt x="3698" y="7476"/>
                    <a:pt x="3732" y="7474"/>
                  </a:cubicBezTo>
                  <a:cubicBezTo>
                    <a:pt x="3766" y="7473"/>
                    <a:pt x="3794" y="7473"/>
                    <a:pt x="3815" y="7473"/>
                  </a:cubicBezTo>
                  <a:lnTo>
                    <a:pt x="3867" y="7473"/>
                  </a:lnTo>
                  <a:cubicBezTo>
                    <a:pt x="3878" y="7473"/>
                    <a:pt x="3885" y="7472"/>
                    <a:pt x="3889" y="7468"/>
                  </a:cubicBezTo>
                  <a:cubicBezTo>
                    <a:pt x="3893" y="7463"/>
                    <a:pt x="3900" y="7455"/>
                    <a:pt x="3910" y="7450"/>
                  </a:cubicBezTo>
                  <a:cubicBezTo>
                    <a:pt x="3928" y="7436"/>
                    <a:pt x="3956" y="7425"/>
                    <a:pt x="3991" y="7418"/>
                  </a:cubicBezTo>
                  <a:cubicBezTo>
                    <a:pt x="4026" y="7409"/>
                    <a:pt x="4069" y="7404"/>
                    <a:pt x="4117" y="7398"/>
                  </a:cubicBezTo>
                  <a:cubicBezTo>
                    <a:pt x="4213" y="7390"/>
                    <a:pt x="4336" y="7372"/>
                    <a:pt x="4511" y="7328"/>
                  </a:cubicBezTo>
                  <a:close/>
                  <a:moveTo>
                    <a:pt x="3878" y="0"/>
                  </a:moveTo>
                  <a:cubicBezTo>
                    <a:pt x="3789" y="0"/>
                    <a:pt x="3686" y="14"/>
                    <a:pt x="3568" y="35"/>
                  </a:cubicBezTo>
                  <a:cubicBezTo>
                    <a:pt x="3068" y="121"/>
                    <a:pt x="3003" y="1544"/>
                    <a:pt x="3289" y="3207"/>
                  </a:cubicBezTo>
                  <a:cubicBezTo>
                    <a:pt x="3456" y="4180"/>
                    <a:pt x="3943" y="5206"/>
                    <a:pt x="4196" y="6163"/>
                  </a:cubicBezTo>
                  <a:cubicBezTo>
                    <a:pt x="4201" y="6179"/>
                    <a:pt x="4205" y="6195"/>
                    <a:pt x="4210" y="6211"/>
                  </a:cubicBezTo>
                  <a:cubicBezTo>
                    <a:pt x="4117" y="6171"/>
                    <a:pt x="4022" y="6138"/>
                    <a:pt x="3927" y="6114"/>
                  </a:cubicBezTo>
                  <a:cubicBezTo>
                    <a:pt x="3818" y="6087"/>
                    <a:pt x="3712" y="6070"/>
                    <a:pt x="3610" y="6059"/>
                  </a:cubicBezTo>
                  <a:cubicBezTo>
                    <a:pt x="3557" y="6054"/>
                    <a:pt x="3505" y="6048"/>
                    <a:pt x="3450" y="6044"/>
                  </a:cubicBezTo>
                  <a:cubicBezTo>
                    <a:pt x="3396" y="6040"/>
                    <a:pt x="3341" y="6040"/>
                    <a:pt x="3284" y="6038"/>
                  </a:cubicBezTo>
                  <a:cubicBezTo>
                    <a:pt x="3279" y="6038"/>
                    <a:pt x="3273" y="6038"/>
                    <a:pt x="3267" y="6038"/>
                  </a:cubicBezTo>
                  <a:cubicBezTo>
                    <a:pt x="3048" y="6038"/>
                    <a:pt x="2811" y="6058"/>
                    <a:pt x="2570" y="6113"/>
                  </a:cubicBezTo>
                  <a:cubicBezTo>
                    <a:pt x="2075" y="6220"/>
                    <a:pt x="1549" y="6450"/>
                    <a:pt x="1087" y="6815"/>
                  </a:cubicBezTo>
                  <a:cubicBezTo>
                    <a:pt x="888" y="6972"/>
                    <a:pt x="705" y="7160"/>
                    <a:pt x="545" y="7368"/>
                  </a:cubicBezTo>
                  <a:cubicBezTo>
                    <a:pt x="467" y="7473"/>
                    <a:pt x="391" y="7580"/>
                    <a:pt x="322" y="7702"/>
                  </a:cubicBezTo>
                  <a:cubicBezTo>
                    <a:pt x="252" y="7823"/>
                    <a:pt x="185" y="7956"/>
                    <a:pt x="132" y="8100"/>
                  </a:cubicBezTo>
                  <a:cubicBezTo>
                    <a:pt x="78" y="8244"/>
                    <a:pt x="37" y="8401"/>
                    <a:pt x="17" y="8566"/>
                  </a:cubicBezTo>
                  <a:cubicBezTo>
                    <a:pt x="7" y="8647"/>
                    <a:pt x="0" y="8736"/>
                    <a:pt x="3" y="8822"/>
                  </a:cubicBezTo>
                  <a:cubicBezTo>
                    <a:pt x="7" y="8907"/>
                    <a:pt x="13" y="8992"/>
                    <a:pt x="29" y="9076"/>
                  </a:cubicBezTo>
                  <a:cubicBezTo>
                    <a:pt x="44" y="9160"/>
                    <a:pt x="66" y="9244"/>
                    <a:pt x="96" y="9326"/>
                  </a:cubicBezTo>
                  <a:cubicBezTo>
                    <a:pt x="109" y="9368"/>
                    <a:pt x="126" y="9405"/>
                    <a:pt x="145" y="9450"/>
                  </a:cubicBezTo>
                  <a:cubicBezTo>
                    <a:pt x="166" y="9492"/>
                    <a:pt x="184" y="9534"/>
                    <a:pt x="209" y="9573"/>
                  </a:cubicBezTo>
                  <a:cubicBezTo>
                    <a:pt x="298" y="9732"/>
                    <a:pt x="419" y="9868"/>
                    <a:pt x="558" y="9973"/>
                  </a:cubicBezTo>
                  <a:cubicBezTo>
                    <a:pt x="666" y="10050"/>
                    <a:pt x="778" y="10114"/>
                    <a:pt x="899" y="10154"/>
                  </a:cubicBezTo>
                  <a:cubicBezTo>
                    <a:pt x="958" y="10178"/>
                    <a:pt x="1020" y="10190"/>
                    <a:pt x="1079" y="10204"/>
                  </a:cubicBezTo>
                  <a:cubicBezTo>
                    <a:pt x="1108" y="10212"/>
                    <a:pt x="1140" y="10215"/>
                    <a:pt x="1170" y="10218"/>
                  </a:cubicBezTo>
                  <a:cubicBezTo>
                    <a:pt x="1199" y="10222"/>
                    <a:pt x="1227" y="10227"/>
                    <a:pt x="1254" y="10228"/>
                  </a:cubicBezTo>
                  <a:cubicBezTo>
                    <a:pt x="1286" y="10230"/>
                    <a:pt x="1317" y="10231"/>
                    <a:pt x="1347" y="10231"/>
                  </a:cubicBezTo>
                  <a:cubicBezTo>
                    <a:pt x="1531" y="10231"/>
                    <a:pt x="1692" y="10202"/>
                    <a:pt x="1842" y="10168"/>
                  </a:cubicBezTo>
                  <a:cubicBezTo>
                    <a:pt x="1979" y="10135"/>
                    <a:pt x="2107" y="10092"/>
                    <a:pt x="2228" y="10044"/>
                  </a:cubicBezTo>
                  <a:cubicBezTo>
                    <a:pt x="2289" y="10022"/>
                    <a:pt x="2347" y="9997"/>
                    <a:pt x="2402" y="9973"/>
                  </a:cubicBezTo>
                  <a:cubicBezTo>
                    <a:pt x="2430" y="9961"/>
                    <a:pt x="2459" y="9949"/>
                    <a:pt x="2486" y="9937"/>
                  </a:cubicBezTo>
                  <a:cubicBezTo>
                    <a:pt x="2511" y="9925"/>
                    <a:pt x="2538" y="9912"/>
                    <a:pt x="2564" y="9901"/>
                  </a:cubicBezTo>
                  <a:cubicBezTo>
                    <a:pt x="2771" y="9807"/>
                    <a:pt x="2970" y="9716"/>
                    <a:pt x="3159" y="9630"/>
                  </a:cubicBezTo>
                  <a:cubicBezTo>
                    <a:pt x="3537" y="9455"/>
                    <a:pt x="3878" y="9295"/>
                    <a:pt x="4162" y="9155"/>
                  </a:cubicBezTo>
                  <a:cubicBezTo>
                    <a:pt x="4518" y="8981"/>
                    <a:pt x="4783" y="8838"/>
                    <a:pt x="4927" y="8738"/>
                  </a:cubicBezTo>
                  <a:cubicBezTo>
                    <a:pt x="5010" y="8969"/>
                    <a:pt x="5078" y="9100"/>
                    <a:pt x="5127" y="9100"/>
                  </a:cubicBezTo>
                  <a:cubicBezTo>
                    <a:pt x="5129" y="9100"/>
                    <a:pt x="5131" y="9100"/>
                    <a:pt x="5132" y="9100"/>
                  </a:cubicBezTo>
                  <a:cubicBezTo>
                    <a:pt x="5528" y="9031"/>
                    <a:pt x="5436" y="8865"/>
                    <a:pt x="5414" y="8663"/>
                  </a:cubicBezTo>
                  <a:lnTo>
                    <a:pt x="5414" y="8663"/>
                  </a:lnTo>
                  <a:cubicBezTo>
                    <a:pt x="5494" y="8818"/>
                    <a:pt x="5608" y="8931"/>
                    <a:pt x="5756" y="8931"/>
                  </a:cubicBezTo>
                  <a:cubicBezTo>
                    <a:pt x="5772" y="8931"/>
                    <a:pt x="5789" y="8930"/>
                    <a:pt x="5807" y="8927"/>
                  </a:cubicBezTo>
                  <a:cubicBezTo>
                    <a:pt x="5941" y="8905"/>
                    <a:pt x="5118" y="7193"/>
                    <a:pt x="5014" y="6598"/>
                  </a:cubicBezTo>
                  <a:cubicBezTo>
                    <a:pt x="4778" y="5231"/>
                    <a:pt x="4949" y="4083"/>
                    <a:pt x="4836" y="3218"/>
                  </a:cubicBezTo>
                  <a:cubicBezTo>
                    <a:pt x="4480" y="518"/>
                    <a:pt x="4422" y="0"/>
                    <a:pt x="38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2"/>
            <p:cNvSpPr/>
            <p:nvPr/>
          </p:nvSpPr>
          <p:spPr>
            <a:xfrm>
              <a:off x="1828550" y="2205175"/>
              <a:ext cx="331725" cy="104175"/>
            </a:xfrm>
            <a:custGeom>
              <a:avLst/>
              <a:gdLst/>
              <a:ahLst/>
              <a:cxnLst/>
              <a:rect l="l" t="t" r="r" b="b"/>
              <a:pathLst>
                <a:path w="13269" h="4167" extrusionOk="0">
                  <a:moveTo>
                    <a:pt x="12957" y="1"/>
                  </a:moveTo>
                  <a:cubicBezTo>
                    <a:pt x="12687" y="1"/>
                    <a:pt x="10445" y="1035"/>
                    <a:pt x="9638" y="1235"/>
                  </a:cubicBezTo>
                  <a:cubicBezTo>
                    <a:pt x="7672" y="1721"/>
                    <a:pt x="6025" y="1753"/>
                    <a:pt x="4781" y="2025"/>
                  </a:cubicBezTo>
                  <a:cubicBezTo>
                    <a:pt x="269" y="3009"/>
                    <a:pt x="1" y="3055"/>
                    <a:pt x="205" y="3884"/>
                  </a:cubicBezTo>
                  <a:cubicBezTo>
                    <a:pt x="252" y="4078"/>
                    <a:pt x="597" y="4166"/>
                    <a:pt x="1143" y="4166"/>
                  </a:cubicBezTo>
                  <a:cubicBezTo>
                    <a:pt x="1986" y="4166"/>
                    <a:pt x="3308" y="3956"/>
                    <a:pt x="4757" y="3597"/>
                  </a:cubicBezTo>
                  <a:cubicBezTo>
                    <a:pt x="6156" y="3251"/>
                    <a:pt x="7631" y="2573"/>
                    <a:pt x="9009" y="2142"/>
                  </a:cubicBezTo>
                  <a:cubicBezTo>
                    <a:pt x="11366" y="1406"/>
                    <a:pt x="13269" y="815"/>
                    <a:pt x="13231" y="665"/>
                  </a:cubicBezTo>
                  <a:cubicBezTo>
                    <a:pt x="13178" y="451"/>
                    <a:pt x="13081" y="391"/>
                    <a:pt x="12957" y="391"/>
                  </a:cubicBezTo>
                  <a:cubicBezTo>
                    <a:pt x="12855" y="391"/>
                    <a:pt x="12734" y="431"/>
                    <a:pt x="12603" y="458"/>
                  </a:cubicBezTo>
                  <a:cubicBezTo>
                    <a:pt x="12852" y="335"/>
                    <a:pt x="13027" y="182"/>
                    <a:pt x="12984" y="12"/>
                  </a:cubicBezTo>
                  <a:cubicBezTo>
                    <a:pt x="12982" y="4"/>
                    <a:pt x="12973" y="1"/>
                    <a:pt x="12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2"/>
            <p:cNvSpPr/>
            <p:nvPr/>
          </p:nvSpPr>
          <p:spPr>
            <a:xfrm>
              <a:off x="1884625" y="2281000"/>
              <a:ext cx="218050" cy="194350"/>
            </a:xfrm>
            <a:custGeom>
              <a:avLst/>
              <a:gdLst/>
              <a:ahLst/>
              <a:cxnLst/>
              <a:rect l="l" t="t" r="r" b="b"/>
              <a:pathLst>
                <a:path w="8722" h="7774" extrusionOk="0">
                  <a:moveTo>
                    <a:pt x="8443" y="0"/>
                  </a:moveTo>
                  <a:lnTo>
                    <a:pt x="8443" y="0"/>
                  </a:lnTo>
                  <a:cubicBezTo>
                    <a:pt x="7086" y="296"/>
                    <a:pt x="5887" y="556"/>
                    <a:pt x="4830" y="786"/>
                  </a:cubicBezTo>
                  <a:cubicBezTo>
                    <a:pt x="4368" y="888"/>
                    <a:pt x="3938" y="981"/>
                    <a:pt x="3536" y="1070"/>
                  </a:cubicBezTo>
                  <a:cubicBezTo>
                    <a:pt x="3300" y="1122"/>
                    <a:pt x="3079" y="1171"/>
                    <a:pt x="2875" y="1217"/>
                  </a:cubicBezTo>
                  <a:cubicBezTo>
                    <a:pt x="2059" y="1404"/>
                    <a:pt x="1498" y="1554"/>
                    <a:pt x="1117" y="1690"/>
                  </a:cubicBezTo>
                  <a:cubicBezTo>
                    <a:pt x="353" y="1963"/>
                    <a:pt x="311" y="2185"/>
                    <a:pt x="397" y="2569"/>
                  </a:cubicBezTo>
                  <a:cubicBezTo>
                    <a:pt x="430" y="2714"/>
                    <a:pt x="734" y="2782"/>
                    <a:pt x="1245" y="2782"/>
                  </a:cubicBezTo>
                  <a:cubicBezTo>
                    <a:pt x="1519" y="2782"/>
                    <a:pt x="1851" y="2763"/>
                    <a:pt x="2233" y="2726"/>
                  </a:cubicBezTo>
                  <a:cubicBezTo>
                    <a:pt x="2507" y="2699"/>
                    <a:pt x="2805" y="2663"/>
                    <a:pt x="3127" y="2619"/>
                  </a:cubicBezTo>
                  <a:cubicBezTo>
                    <a:pt x="3287" y="2598"/>
                    <a:pt x="3453" y="2574"/>
                    <a:pt x="3624" y="2548"/>
                  </a:cubicBezTo>
                  <a:cubicBezTo>
                    <a:pt x="3710" y="2534"/>
                    <a:pt x="3796" y="2522"/>
                    <a:pt x="3884" y="2508"/>
                  </a:cubicBezTo>
                  <a:cubicBezTo>
                    <a:pt x="3928" y="2501"/>
                    <a:pt x="3973" y="2494"/>
                    <a:pt x="4017" y="2486"/>
                  </a:cubicBezTo>
                  <a:cubicBezTo>
                    <a:pt x="4040" y="2483"/>
                    <a:pt x="4061" y="2480"/>
                    <a:pt x="4084" y="2475"/>
                  </a:cubicBezTo>
                  <a:cubicBezTo>
                    <a:pt x="4087" y="2475"/>
                    <a:pt x="4091" y="2474"/>
                    <a:pt x="4091" y="2474"/>
                  </a:cubicBezTo>
                  <a:lnTo>
                    <a:pt x="4095" y="2474"/>
                  </a:lnTo>
                  <a:lnTo>
                    <a:pt x="4099" y="2475"/>
                  </a:lnTo>
                  <a:cubicBezTo>
                    <a:pt x="4188" y="2499"/>
                    <a:pt x="4162" y="2533"/>
                    <a:pt x="4134" y="2553"/>
                  </a:cubicBezTo>
                  <a:cubicBezTo>
                    <a:pt x="4118" y="2563"/>
                    <a:pt x="4113" y="2566"/>
                    <a:pt x="4113" y="2566"/>
                  </a:cubicBezTo>
                  <a:cubicBezTo>
                    <a:pt x="4113" y="2566"/>
                    <a:pt x="4115" y="2565"/>
                    <a:pt x="4118" y="2565"/>
                  </a:cubicBezTo>
                  <a:cubicBezTo>
                    <a:pt x="4120" y="2565"/>
                    <a:pt x="4123" y="2565"/>
                    <a:pt x="4126" y="2567"/>
                  </a:cubicBezTo>
                  <a:cubicBezTo>
                    <a:pt x="4129" y="2569"/>
                    <a:pt x="4132" y="2572"/>
                    <a:pt x="4134" y="2577"/>
                  </a:cubicBezTo>
                  <a:cubicBezTo>
                    <a:pt x="4135" y="2581"/>
                    <a:pt x="4135" y="2583"/>
                    <a:pt x="4136" y="2587"/>
                  </a:cubicBezTo>
                  <a:cubicBezTo>
                    <a:pt x="4095" y="2639"/>
                    <a:pt x="4055" y="2689"/>
                    <a:pt x="4013" y="2742"/>
                  </a:cubicBezTo>
                  <a:cubicBezTo>
                    <a:pt x="3675" y="3163"/>
                    <a:pt x="3339" y="3596"/>
                    <a:pt x="3006" y="4032"/>
                  </a:cubicBezTo>
                  <a:lnTo>
                    <a:pt x="2881" y="4196"/>
                  </a:lnTo>
                  <a:lnTo>
                    <a:pt x="2819" y="4278"/>
                  </a:lnTo>
                  <a:lnTo>
                    <a:pt x="2788" y="4318"/>
                  </a:lnTo>
                  <a:lnTo>
                    <a:pt x="2781" y="4328"/>
                  </a:lnTo>
                  <a:lnTo>
                    <a:pt x="2767" y="4345"/>
                  </a:lnTo>
                  <a:lnTo>
                    <a:pt x="2738" y="4380"/>
                  </a:lnTo>
                  <a:lnTo>
                    <a:pt x="2287" y="4935"/>
                  </a:lnTo>
                  <a:cubicBezTo>
                    <a:pt x="2007" y="5283"/>
                    <a:pt x="1728" y="5630"/>
                    <a:pt x="1450" y="5974"/>
                  </a:cubicBezTo>
                  <a:cubicBezTo>
                    <a:pt x="919" y="6634"/>
                    <a:pt x="447" y="7225"/>
                    <a:pt x="1" y="7774"/>
                  </a:cubicBezTo>
                  <a:cubicBezTo>
                    <a:pt x="358" y="7650"/>
                    <a:pt x="687" y="7536"/>
                    <a:pt x="1011" y="7421"/>
                  </a:cubicBezTo>
                  <a:cubicBezTo>
                    <a:pt x="1726" y="7174"/>
                    <a:pt x="2423" y="6934"/>
                    <a:pt x="3095" y="6701"/>
                  </a:cubicBezTo>
                  <a:cubicBezTo>
                    <a:pt x="3410" y="6593"/>
                    <a:pt x="3719" y="6486"/>
                    <a:pt x="4019" y="6381"/>
                  </a:cubicBezTo>
                  <a:cubicBezTo>
                    <a:pt x="4056" y="6367"/>
                    <a:pt x="4093" y="6356"/>
                    <a:pt x="4130" y="6342"/>
                  </a:cubicBezTo>
                  <a:cubicBezTo>
                    <a:pt x="4161" y="6331"/>
                    <a:pt x="4191" y="6320"/>
                    <a:pt x="4221" y="6309"/>
                  </a:cubicBezTo>
                  <a:cubicBezTo>
                    <a:pt x="4272" y="6291"/>
                    <a:pt x="4324" y="6272"/>
                    <a:pt x="4376" y="6255"/>
                  </a:cubicBezTo>
                  <a:cubicBezTo>
                    <a:pt x="4478" y="6217"/>
                    <a:pt x="4578" y="6180"/>
                    <a:pt x="4678" y="6145"/>
                  </a:cubicBezTo>
                  <a:cubicBezTo>
                    <a:pt x="5474" y="5856"/>
                    <a:pt x="6189" y="5593"/>
                    <a:pt x="6790" y="5367"/>
                  </a:cubicBezTo>
                  <a:cubicBezTo>
                    <a:pt x="7990" y="4916"/>
                    <a:pt x="8721" y="4611"/>
                    <a:pt x="8697" y="4537"/>
                  </a:cubicBezTo>
                  <a:cubicBezTo>
                    <a:pt x="8640" y="4368"/>
                    <a:pt x="8534" y="4310"/>
                    <a:pt x="8394" y="4310"/>
                  </a:cubicBezTo>
                  <a:cubicBezTo>
                    <a:pt x="8218" y="4310"/>
                    <a:pt x="7989" y="4400"/>
                    <a:pt x="7737" y="4472"/>
                  </a:cubicBezTo>
                  <a:cubicBezTo>
                    <a:pt x="8130" y="4287"/>
                    <a:pt x="8410" y="4084"/>
                    <a:pt x="8357" y="3917"/>
                  </a:cubicBezTo>
                  <a:cubicBezTo>
                    <a:pt x="8356" y="3912"/>
                    <a:pt x="8349" y="3910"/>
                    <a:pt x="8339" y="3910"/>
                  </a:cubicBezTo>
                  <a:cubicBezTo>
                    <a:pt x="8197" y="3910"/>
                    <a:pt x="7277" y="4297"/>
                    <a:pt x="6218" y="4744"/>
                  </a:cubicBezTo>
                  <a:cubicBezTo>
                    <a:pt x="5649" y="4985"/>
                    <a:pt x="5038" y="5243"/>
                    <a:pt x="4487" y="5466"/>
                  </a:cubicBezTo>
                  <a:cubicBezTo>
                    <a:pt x="4349" y="5522"/>
                    <a:pt x="4215" y="5576"/>
                    <a:pt x="4087" y="5627"/>
                  </a:cubicBezTo>
                  <a:cubicBezTo>
                    <a:pt x="4055" y="5640"/>
                    <a:pt x="4023" y="5653"/>
                    <a:pt x="3991" y="5665"/>
                  </a:cubicBezTo>
                  <a:lnTo>
                    <a:pt x="3968" y="5674"/>
                  </a:lnTo>
                  <a:lnTo>
                    <a:pt x="3955" y="5680"/>
                  </a:lnTo>
                  <a:lnTo>
                    <a:pt x="3931" y="5691"/>
                  </a:lnTo>
                  <a:cubicBezTo>
                    <a:pt x="3898" y="5706"/>
                    <a:pt x="3864" y="5721"/>
                    <a:pt x="3831" y="5735"/>
                  </a:cubicBezTo>
                  <a:cubicBezTo>
                    <a:pt x="3699" y="5792"/>
                    <a:pt x="3570" y="5841"/>
                    <a:pt x="3474" y="5872"/>
                  </a:cubicBezTo>
                  <a:cubicBezTo>
                    <a:pt x="3272" y="5937"/>
                    <a:pt x="3078" y="5992"/>
                    <a:pt x="2916" y="6035"/>
                  </a:cubicBezTo>
                  <a:cubicBezTo>
                    <a:pt x="2754" y="6078"/>
                    <a:pt x="2622" y="6108"/>
                    <a:pt x="2532" y="6121"/>
                  </a:cubicBezTo>
                  <a:cubicBezTo>
                    <a:pt x="2818" y="5836"/>
                    <a:pt x="3077" y="5592"/>
                    <a:pt x="3281" y="5412"/>
                  </a:cubicBezTo>
                  <a:cubicBezTo>
                    <a:pt x="3384" y="5323"/>
                    <a:pt x="3475" y="5249"/>
                    <a:pt x="3551" y="5190"/>
                  </a:cubicBezTo>
                  <a:cubicBezTo>
                    <a:pt x="3590" y="5160"/>
                    <a:pt x="3625" y="5134"/>
                    <a:pt x="3656" y="5112"/>
                  </a:cubicBezTo>
                  <a:cubicBezTo>
                    <a:pt x="3743" y="5027"/>
                    <a:pt x="3829" y="4944"/>
                    <a:pt x="3914" y="4861"/>
                  </a:cubicBezTo>
                  <a:cubicBezTo>
                    <a:pt x="4260" y="4523"/>
                    <a:pt x="4588" y="4203"/>
                    <a:pt x="4895" y="3896"/>
                  </a:cubicBezTo>
                  <a:cubicBezTo>
                    <a:pt x="4972" y="3817"/>
                    <a:pt x="5047" y="3742"/>
                    <a:pt x="5123" y="3667"/>
                  </a:cubicBezTo>
                  <a:cubicBezTo>
                    <a:pt x="5160" y="3628"/>
                    <a:pt x="5198" y="3590"/>
                    <a:pt x="5233" y="3553"/>
                  </a:cubicBezTo>
                  <a:cubicBezTo>
                    <a:pt x="5301" y="3481"/>
                    <a:pt x="5368" y="3408"/>
                    <a:pt x="5434" y="3337"/>
                  </a:cubicBezTo>
                  <a:cubicBezTo>
                    <a:pt x="5699" y="3048"/>
                    <a:pt x="5963" y="2761"/>
                    <a:pt x="6215" y="2479"/>
                  </a:cubicBezTo>
                  <a:cubicBezTo>
                    <a:pt x="7021" y="1582"/>
                    <a:pt x="7763" y="754"/>
                    <a:pt x="8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 name="Google Shape;764;p32"/>
          <p:cNvGrpSpPr/>
          <p:nvPr/>
        </p:nvGrpSpPr>
        <p:grpSpPr>
          <a:xfrm>
            <a:off x="7198500" y="2696213"/>
            <a:ext cx="1015750" cy="742450"/>
            <a:chOff x="1417700" y="2781300"/>
            <a:chExt cx="1015750" cy="742450"/>
          </a:xfrm>
        </p:grpSpPr>
        <p:sp>
          <p:nvSpPr>
            <p:cNvPr id="765" name="Google Shape;765;p32"/>
            <p:cNvSpPr/>
            <p:nvPr/>
          </p:nvSpPr>
          <p:spPr>
            <a:xfrm>
              <a:off x="1417700" y="2781300"/>
              <a:ext cx="1015750" cy="732250"/>
            </a:xfrm>
            <a:custGeom>
              <a:avLst/>
              <a:gdLst/>
              <a:ahLst/>
              <a:cxnLst/>
              <a:rect l="l" t="t" r="r" b="b"/>
              <a:pathLst>
                <a:path w="40630" h="29290" extrusionOk="0">
                  <a:moveTo>
                    <a:pt x="11062" y="0"/>
                  </a:moveTo>
                  <a:cubicBezTo>
                    <a:pt x="9947" y="0"/>
                    <a:pt x="9469" y="85"/>
                    <a:pt x="9263" y="269"/>
                  </a:cubicBezTo>
                  <a:cubicBezTo>
                    <a:pt x="9255" y="253"/>
                    <a:pt x="9246" y="237"/>
                    <a:pt x="9234" y="221"/>
                  </a:cubicBezTo>
                  <a:cubicBezTo>
                    <a:pt x="9231" y="217"/>
                    <a:pt x="9227" y="215"/>
                    <a:pt x="9222" y="215"/>
                  </a:cubicBezTo>
                  <a:cubicBezTo>
                    <a:pt x="9063" y="215"/>
                    <a:pt x="7774" y="1835"/>
                    <a:pt x="7235" y="2246"/>
                  </a:cubicBezTo>
                  <a:cubicBezTo>
                    <a:pt x="5953" y="3221"/>
                    <a:pt x="4706" y="3694"/>
                    <a:pt x="3879" y="4278"/>
                  </a:cubicBezTo>
                  <a:cubicBezTo>
                    <a:pt x="894" y="6385"/>
                    <a:pt x="694" y="6508"/>
                    <a:pt x="1222" y="7207"/>
                  </a:cubicBezTo>
                  <a:cubicBezTo>
                    <a:pt x="945" y="7337"/>
                    <a:pt x="903" y="7514"/>
                    <a:pt x="910" y="7754"/>
                  </a:cubicBezTo>
                  <a:cubicBezTo>
                    <a:pt x="911" y="7798"/>
                    <a:pt x="946" y="7841"/>
                    <a:pt x="1013" y="7880"/>
                  </a:cubicBezTo>
                  <a:cubicBezTo>
                    <a:pt x="985" y="7938"/>
                    <a:pt x="956" y="8001"/>
                    <a:pt x="927" y="8073"/>
                  </a:cubicBezTo>
                  <a:cubicBezTo>
                    <a:pt x="860" y="8243"/>
                    <a:pt x="792" y="8453"/>
                    <a:pt x="726" y="8696"/>
                  </a:cubicBezTo>
                  <a:cubicBezTo>
                    <a:pt x="660" y="8941"/>
                    <a:pt x="598" y="9220"/>
                    <a:pt x="537" y="9528"/>
                  </a:cubicBezTo>
                  <a:cubicBezTo>
                    <a:pt x="292" y="10763"/>
                    <a:pt x="96" y="12481"/>
                    <a:pt x="19" y="14372"/>
                  </a:cubicBezTo>
                  <a:cubicBezTo>
                    <a:pt x="8" y="14648"/>
                    <a:pt x="2" y="14929"/>
                    <a:pt x="1" y="15212"/>
                  </a:cubicBezTo>
                  <a:cubicBezTo>
                    <a:pt x="2" y="15495"/>
                    <a:pt x="6" y="15781"/>
                    <a:pt x="13" y="16070"/>
                  </a:cubicBezTo>
                  <a:cubicBezTo>
                    <a:pt x="17" y="16214"/>
                    <a:pt x="21" y="16359"/>
                    <a:pt x="27" y="16504"/>
                  </a:cubicBezTo>
                  <a:cubicBezTo>
                    <a:pt x="33" y="16649"/>
                    <a:pt x="40" y="16794"/>
                    <a:pt x="48" y="16939"/>
                  </a:cubicBezTo>
                  <a:cubicBezTo>
                    <a:pt x="62" y="17230"/>
                    <a:pt x="78" y="17521"/>
                    <a:pt x="98" y="17813"/>
                  </a:cubicBezTo>
                  <a:cubicBezTo>
                    <a:pt x="118" y="18105"/>
                    <a:pt x="139" y="18396"/>
                    <a:pt x="159" y="18687"/>
                  </a:cubicBezTo>
                  <a:cubicBezTo>
                    <a:pt x="170" y="18832"/>
                    <a:pt x="180" y="18977"/>
                    <a:pt x="190" y="19122"/>
                  </a:cubicBezTo>
                  <a:cubicBezTo>
                    <a:pt x="201" y="19267"/>
                    <a:pt x="212" y="19411"/>
                    <a:pt x="223" y="19555"/>
                  </a:cubicBezTo>
                  <a:cubicBezTo>
                    <a:pt x="247" y="19842"/>
                    <a:pt x="265" y="20126"/>
                    <a:pt x="284" y="20410"/>
                  </a:cubicBezTo>
                  <a:cubicBezTo>
                    <a:pt x="306" y="20692"/>
                    <a:pt x="323" y="20972"/>
                    <a:pt x="338" y="21248"/>
                  </a:cubicBezTo>
                  <a:cubicBezTo>
                    <a:pt x="543" y="25015"/>
                    <a:pt x="903" y="28036"/>
                    <a:pt x="1058" y="28036"/>
                  </a:cubicBezTo>
                  <a:cubicBezTo>
                    <a:pt x="1058" y="28036"/>
                    <a:pt x="1059" y="28036"/>
                    <a:pt x="1059" y="28036"/>
                  </a:cubicBezTo>
                  <a:cubicBezTo>
                    <a:pt x="1477" y="28006"/>
                    <a:pt x="1386" y="27612"/>
                    <a:pt x="1369" y="27159"/>
                  </a:cubicBezTo>
                  <a:lnTo>
                    <a:pt x="1369" y="27159"/>
                  </a:lnTo>
                  <a:cubicBezTo>
                    <a:pt x="1456" y="27560"/>
                    <a:pt x="1584" y="27861"/>
                    <a:pt x="1761" y="27861"/>
                  </a:cubicBezTo>
                  <a:cubicBezTo>
                    <a:pt x="1765" y="27861"/>
                    <a:pt x="1769" y="27861"/>
                    <a:pt x="1772" y="27861"/>
                  </a:cubicBezTo>
                  <a:cubicBezTo>
                    <a:pt x="1807" y="27859"/>
                    <a:pt x="1784" y="27607"/>
                    <a:pt x="1727" y="27210"/>
                  </a:cubicBezTo>
                  <a:cubicBezTo>
                    <a:pt x="1668" y="26812"/>
                    <a:pt x="1586" y="26270"/>
                    <a:pt x="1496" y="25683"/>
                  </a:cubicBezTo>
                  <a:cubicBezTo>
                    <a:pt x="1450" y="25390"/>
                    <a:pt x="1409" y="25087"/>
                    <a:pt x="1366" y="24785"/>
                  </a:cubicBezTo>
                  <a:cubicBezTo>
                    <a:pt x="1324" y="24484"/>
                    <a:pt x="1281" y="24185"/>
                    <a:pt x="1249" y="23901"/>
                  </a:cubicBezTo>
                  <a:cubicBezTo>
                    <a:pt x="1183" y="23335"/>
                    <a:pt x="1130" y="22831"/>
                    <a:pt x="1125" y="22497"/>
                  </a:cubicBezTo>
                  <a:cubicBezTo>
                    <a:pt x="1120" y="22304"/>
                    <a:pt x="1118" y="22114"/>
                    <a:pt x="1117" y="21926"/>
                  </a:cubicBezTo>
                  <a:cubicBezTo>
                    <a:pt x="1117" y="21832"/>
                    <a:pt x="1115" y="21740"/>
                    <a:pt x="1115" y="21646"/>
                  </a:cubicBezTo>
                  <a:cubicBezTo>
                    <a:pt x="1117" y="21554"/>
                    <a:pt x="1118" y="21462"/>
                    <a:pt x="1119" y="21370"/>
                  </a:cubicBezTo>
                  <a:cubicBezTo>
                    <a:pt x="1126" y="21004"/>
                    <a:pt x="1135" y="20648"/>
                    <a:pt x="1150" y="20301"/>
                  </a:cubicBezTo>
                  <a:cubicBezTo>
                    <a:pt x="1167" y="19954"/>
                    <a:pt x="1188" y="19618"/>
                    <a:pt x="1210" y="19291"/>
                  </a:cubicBezTo>
                  <a:cubicBezTo>
                    <a:pt x="1221" y="19126"/>
                    <a:pt x="1233" y="18965"/>
                    <a:pt x="1248" y="18805"/>
                  </a:cubicBezTo>
                  <a:cubicBezTo>
                    <a:pt x="1262" y="18646"/>
                    <a:pt x="1275" y="18490"/>
                    <a:pt x="1289" y="18334"/>
                  </a:cubicBezTo>
                  <a:cubicBezTo>
                    <a:pt x="1302" y="18180"/>
                    <a:pt x="1317" y="18026"/>
                    <a:pt x="1330" y="17878"/>
                  </a:cubicBezTo>
                  <a:cubicBezTo>
                    <a:pt x="1344" y="17728"/>
                    <a:pt x="1360" y="17579"/>
                    <a:pt x="1375" y="17434"/>
                  </a:cubicBezTo>
                  <a:cubicBezTo>
                    <a:pt x="1404" y="17143"/>
                    <a:pt x="1432" y="16861"/>
                    <a:pt x="1458" y="16587"/>
                  </a:cubicBezTo>
                  <a:cubicBezTo>
                    <a:pt x="1484" y="16313"/>
                    <a:pt x="1511" y="16047"/>
                    <a:pt x="1532" y="15791"/>
                  </a:cubicBezTo>
                  <a:cubicBezTo>
                    <a:pt x="1553" y="15533"/>
                    <a:pt x="1568" y="15285"/>
                    <a:pt x="1584" y="15043"/>
                  </a:cubicBezTo>
                  <a:cubicBezTo>
                    <a:pt x="1609" y="14605"/>
                    <a:pt x="1630" y="14194"/>
                    <a:pt x="1657" y="13807"/>
                  </a:cubicBezTo>
                  <a:cubicBezTo>
                    <a:pt x="1683" y="13420"/>
                    <a:pt x="1708" y="13056"/>
                    <a:pt x="1730" y="12716"/>
                  </a:cubicBezTo>
                  <a:cubicBezTo>
                    <a:pt x="1783" y="12036"/>
                    <a:pt x="1823" y="11446"/>
                    <a:pt x="1865" y="10936"/>
                  </a:cubicBezTo>
                  <a:cubicBezTo>
                    <a:pt x="1885" y="10682"/>
                    <a:pt x="1901" y="10445"/>
                    <a:pt x="1915" y="10227"/>
                  </a:cubicBezTo>
                  <a:cubicBezTo>
                    <a:pt x="1931" y="10010"/>
                    <a:pt x="1945" y="9811"/>
                    <a:pt x="1956" y="9628"/>
                  </a:cubicBezTo>
                  <a:cubicBezTo>
                    <a:pt x="1979" y="9262"/>
                    <a:pt x="1985" y="8962"/>
                    <a:pt x="1985" y="8716"/>
                  </a:cubicBezTo>
                  <a:cubicBezTo>
                    <a:pt x="1985" y="8465"/>
                    <a:pt x="1972" y="8271"/>
                    <a:pt x="1944" y="8119"/>
                  </a:cubicBezTo>
                  <a:lnTo>
                    <a:pt x="1944" y="8119"/>
                  </a:lnTo>
                  <a:cubicBezTo>
                    <a:pt x="2173" y="8153"/>
                    <a:pt x="2436" y="8184"/>
                    <a:pt x="2732" y="8211"/>
                  </a:cubicBezTo>
                  <a:cubicBezTo>
                    <a:pt x="3112" y="8245"/>
                    <a:pt x="3545" y="8280"/>
                    <a:pt x="4021" y="8307"/>
                  </a:cubicBezTo>
                  <a:cubicBezTo>
                    <a:pt x="5930" y="8417"/>
                    <a:pt x="8552" y="8464"/>
                    <a:pt x="11426" y="8473"/>
                  </a:cubicBezTo>
                  <a:cubicBezTo>
                    <a:pt x="11470" y="8473"/>
                    <a:pt x="11513" y="8473"/>
                    <a:pt x="11557" y="8473"/>
                  </a:cubicBezTo>
                  <a:cubicBezTo>
                    <a:pt x="11935" y="8473"/>
                    <a:pt x="12319" y="8469"/>
                    <a:pt x="12705" y="8463"/>
                  </a:cubicBezTo>
                  <a:cubicBezTo>
                    <a:pt x="13136" y="8458"/>
                    <a:pt x="13571" y="8449"/>
                    <a:pt x="14009" y="8437"/>
                  </a:cubicBezTo>
                  <a:cubicBezTo>
                    <a:pt x="14446" y="8425"/>
                    <a:pt x="14887" y="8412"/>
                    <a:pt x="15330" y="8399"/>
                  </a:cubicBezTo>
                  <a:cubicBezTo>
                    <a:pt x="15772" y="8384"/>
                    <a:pt x="16217" y="8368"/>
                    <a:pt x="16661" y="8353"/>
                  </a:cubicBezTo>
                  <a:cubicBezTo>
                    <a:pt x="17105" y="8339"/>
                    <a:pt x="17549" y="8325"/>
                    <a:pt x="17991" y="8310"/>
                  </a:cubicBezTo>
                  <a:cubicBezTo>
                    <a:pt x="18214" y="8303"/>
                    <a:pt x="18434" y="8297"/>
                    <a:pt x="18655" y="8290"/>
                  </a:cubicBezTo>
                  <a:cubicBezTo>
                    <a:pt x="18875" y="8285"/>
                    <a:pt x="19095" y="8280"/>
                    <a:pt x="19315" y="8274"/>
                  </a:cubicBezTo>
                  <a:cubicBezTo>
                    <a:pt x="19753" y="8265"/>
                    <a:pt x="20188" y="8255"/>
                    <a:pt x="20620" y="8249"/>
                  </a:cubicBezTo>
                  <a:cubicBezTo>
                    <a:pt x="20949" y="8246"/>
                    <a:pt x="21275" y="8245"/>
                    <a:pt x="21600" y="8245"/>
                  </a:cubicBezTo>
                  <a:cubicBezTo>
                    <a:pt x="21700" y="8245"/>
                    <a:pt x="21800" y="8245"/>
                    <a:pt x="21899" y="8245"/>
                  </a:cubicBezTo>
                  <a:cubicBezTo>
                    <a:pt x="24783" y="8260"/>
                    <a:pt x="27389" y="8314"/>
                    <a:pt x="29275" y="8345"/>
                  </a:cubicBezTo>
                  <a:cubicBezTo>
                    <a:pt x="29747" y="8353"/>
                    <a:pt x="30173" y="8357"/>
                    <a:pt x="30548" y="8361"/>
                  </a:cubicBezTo>
                  <a:cubicBezTo>
                    <a:pt x="30775" y="8364"/>
                    <a:pt x="30983" y="8365"/>
                    <a:pt x="31170" y="8365"/>
                  </a:cubicBezTo>
                  <a:cubicBezTo>
                    <a:pt x="31292" y="8365"/>
                    <a:pt x="31406" y="8365"/>
                    <a:pt x="31509" y="8363"/>
                  </a:cubicBezTo>
                  <a:cubicBezTo>
                    <a:pt x="32038" y="8358"/>
                    <a:pt x="32331" y="8339"/>
                    <a:pt x="32334" y="8298"/>
                  </a:cubicBezTo>
                  <a:cubicBezTo>
                    <a:pt x="32360" y="7880"/>
                    <a:pt x="31739" y="7909"/>
                    <a:pt x="31045" y="7855"/>
                  </a:cubicBezTo>
                  <a:cubicBezTo>
                    <a:pt x="31685" y="7831"/>
                    <a:pt x="32174" y="7748"/>
                    <a:pt x="32186" y="7565"/>
                  </a:cubicBezTo>
                  <a:cubicBezTo>
                    <a:pt x="32189" y="7521"/>
                    <a:pt x="31566" y="7505"/>
                    <a:pt x="30647" y="7505"/>
                  </a:cubicBezTo>
                  <a:cubicBezTo>
                    <a:pt x="30111" y="7505"/>
                    <a:pt x="29473" y="7511"/>
                    <a:pt x="28801" y="7519"/>
                  </a:cubicBezTo>
                  <a:cubicBezTo>
                    <a:pt x="27889" y="7531"/>
                    <a:pt x="26914" y="7546"/>
                    <a:pt x="26036" y="7558"/>
                  </a:cubicBezTo>
                  <a:cubicBezTo>
                    <a:pt x="25660" y="7563"/>
                    <a:pt x="25303" y="7566"/>
                    <a:pt x="24976" y="7566"/>
                  </a:cubicBezTo>
                  <a:cubicBezTo>
                    <a:pt x="24541" y="7566"/>
                    <a:pt x="24161" y="7561"/>
                    <a:pt x="23866" y="7551"/>
                  </a:cubicBezTo>
                  <a:cubicBezTo>
                    <a:pt x="23570" y="7540"/>
                    <a:pt x="23276" y="7529"/>
                    <a:pt x="22989" y="7515"/>
                  </a:cubicBezTo>
                  <a:cubicBezTo>
                    <a:pt x="22700" y="7502"/>
                    <a:pt x="22415" y="7487"/>
                    <a:pt x="22132" y="7474"/>
                  </a:cubicBezTo>
                  <a:cubicBezTo>
                    <a:pt x="21571" y="7445"/>
                    <a:pt x="21023" y="7413"/>
                    <a:pt x="20489" y="7379"/>
                  </a:cubicBezTo>
                  <a:cubicBezTo>
                    <a:pt x="19956" y="7347"/>
                    <a:pt x="19438" y="7314"/>
                    <a:pt x="18933" y="7277"/>
                  </a:cubicBezTo>
                  <a:cubicBezTo>
                    <a:pt x="18428" y="7243"/>
                    <a:pt x="17937" y="7207"/>
                    <a:pt x="17462" y="7174"/>
                  </a:cubicBezTo>
                  <a:cubicBezTo>
                    <a:pt x="16508" y="7103"/>
                    <a:pt x="15609" y="7044"/>
                    <a:pt x="14761" y="6988"/>
                  </a:cubicBezTo>
                  <a:cubicBezTo>
                    <a:pt x="14337" y="6964"/>
                    <a:pt x="13925" y="6943"/>
                    <a:pt x="13529" y="6926"/>
                  </a:cubicBezTo>
                  <a:cubicBezTo>
                    <a:pt x="13129" y="6908"/>
                    <a:pt x="12744" y="6894"/>
                    <a:pt x="12371" y="6889"/>
                  </a:cubicBezTo>
                  <a:cubicBezTo>
                    <a:pt x="11694" y="6880"/>
                    <a:pt x="11056" y="6868"/>
                    <a:pt x="10456" y="6862"/>
                  </a:cubicBezTo>
                  <a:cubicBezTo>
                    <a:pt x="9856" y="6856"/>
                    <a:pt x="9293" y="6851"/>
                    <a:pt x="8766" y="6845"/>
                  </a:cubicBezTo>
                  <a:cubicBezTo>
                    <a:pt x="8218" y="6844"/>
                    <a:pt x="7708" y="6842"/>
                    <a:pt x="7234" y="6842"/>
                  </a:cubicBezTo>
                  <a:cubicBezTo>
                    <a:pt x="6795" y="6842"/>
                    <a:pt x="6386" y="6843"/>
                    <a:pt x="6005" y="6849"/>
                  </a:cubicBezTo>
                  <a:cubicBezTo>
                    <a:pt x="5608" y="6854"/>
                    <a:pt x="5243" y="6858"/>
                    <a:pt x="4906" y="6863"/>
                  </a:cubicBezTo>
                  <a:cubicBezTo>
                    <a:pt x="4570" y="6869"/>
                    <a:pt x="4260" y="6879"/>
                    <a:pt x="3977" y="6886"/>
                  </a:cubicBezTo>
                  <a:cubicBezTo>
                    <a:pt x="3482" y="6905"/>
                    <a:pt x="3068" y="6922"/>
                    <a:pt x="2719" y="6949"/>
                  </a:cubicBezTo>
                  <a:cubicBezTo>
                    <a:pt x="3272" y="6664"/>
                    <a:pt x="3926" y="6241"/>
                    <a:pt x="4593" y="5734"/>
                  </a:cubicBezTo>
                  <a:cubicBezTo>
                    <a:pt x="5505" y="5041"/>
                    <a:pt x="6322" y="4018"/>
                    <a:pt x="7178" y="3252"/>
                  </a:cubicBezTo>
                  <a:cubicBezTo>
                    <a:pt x="8306" y="2243"/>
                    <a:pt x="9267" y="1385"/>
                    <a:pt x="9606" y="985"/>
                  </a:cubicBezTo>
                  <a:cubicBezTo>
                    <a:pt x="10942" y="1404"/>
                    <a:pt x="14863" y="1789"/>
                    <a:pt x="19440" y="1997"/>
                  </a:cubicBezTo>
                  <a:cubicBezTo>
                    <a:pt x="20637" y="2052"/>
                    <a:pt x="21883" y="2067"/>
                    <a:pt x="23143" y="2067"/>
                  </a:cubicBezTo>
                  <a:cubicBezTo>
                    <a:pt x="24741" y="2067"/>
                    <a:pt x="26362" y="2043"/>
                    <a:pt x="27934" y="2043"/>
                  </a:cubicBezTo>
                  <a:cubicBezTo>
                    <a:pt x="28562" y="2043"/>
                    <a:pt x="29183" y="2047"/>
                    <a:pt x="29791" y="2058"/>
                  </a:cubicBezTo>
                  <a:cubicBezTo>
                    <a:pt x="33200" y="2119"/>
                    <a:pt x="36216" y="2174"/>
                    <a:pt x="38088" y="2174"/>
                  </a:cubicBezTo>
                  <a:cubicBezTo>
                    <a:pt x="38643" y="2174"/>
                    <a:pt x="39097" y="2170"/>
                    <a:pt x="39432" y="2159"/>
                  </a:cubicBezTo>
                  <a:lnTo>
                    <a:pt x="39432" y="2159"/>
                  </a:lnTo>
                  <a:cubicBezTo>
                    <a:pt x="39169" y="2449"/>
                    <a:pt x="38440" y="3712"/>
                    <a:pt x="38072" y="4070"/>
                  </a:cubicBezTo>
                  <a:cubicBezTo>
                    <a:pt x="37084" y="5028"/>
                    <a:pt x="36036" y="5517"/>
                    <a:pt x="35388" y="6095"/>
                  </a:cubicBezTo>
                  <a:cubicBezTo>
                    <a:pt x="33825" y="7490"/>
                    <a:pt x="33239" y="8003"/>
                    <a:pt x="33206" y="8383"/>
                  </a:cubicBezTo>
                  <a:cubicBezTo>
                    <a:pt x="33086" y="8415"/>
                    <a:pt x="32986" y="8615"/>
                    <a:pt x="32908" y="8951"/>
                  </a:cubicBezTo>
                  <a:cubicBezTo>
                    <a:pt x="32865" y="9130"/>
                    <a:pt x="32829" y="9351"/>
                    <a:pt x="32797" y="9604"/>
                  </a:cubicBezTo>
                  <a:cubicBezTo>
                    <a:pt x="32766" y="9859"/>
                    <a:pt x="32737" y="10147"/>
                    <a:pt x="32716" y="10466"/>
                  </a:cubicBezTo>
                  <a:cubicBezTo>
                    <a:pt x="32629" y="11736"/>
                    <a:pt x="32610" y="13479"/>
                    <a:pt x="32641" y="15387"/>
                  </a:cubicBezTo>
                  <a:cubicBezTo>
                    <a:pt x="32645" y="15666"/>
                    <a:pt x="32653" y="15950"/>
                    <a:pt x="32666" y="16234"/>
                  </a:cubicBezTo>
                  <a:cubicBezTo>
                    <a:pt x="32677" y="16520"/>
                    <a:pt x="32691" y="16809"/>
                    <a:pt x="32709" y="17099"/>
                  </a:cubicBezTo>
                  <a:cubicBezTo>
                    <a:pt x="32728" y="17389"/>
                    <a:pt x="32747" y="17681"/>
                    <a:pt x="32765" y="17976"/>
                  </a:cubicBezTo>
                  <a:cubicBezTo>
                    <a:pt x="32787" y="18270"/>
                    <a:pt x="32808" y="18563"/>
                    <a:pt x="32830" y="18859"/>
                  </a:cubicBezTo>
                  <a:cubicBezTo>
                    <a:pt x="32850" y="19154"/>
                    <a:pt x="32872" y="19448"/>
                    <a:pt x="32892" y="19743"/>
                  </a:cubicBezTo>
                  <a:cubicBezTo>
                    <a:pt x="32901" y="19890"/>
                    <a:pt x="32911" y="20037"/>
                    <a:pt x="32921" y="20183"/>
                  </a:cubicBezTo>
                  <a:cubicBezTo>
                    <a:pt x="32930" y="20329"/>
                    <a:pt x="32938" y="20475"/>
                    <a:pt x="32947" y="20623"/>
                  </a:cubicBezTo>
                  <a:cubicBezTo>
                    <a:pt x="32963" y="20914"/>
                    <a:pt x="32979" y="21204"/>
                    <a:pt x="32991" y="21489"/>
                  </a:cubicBezTo>
                  <a:cubicBezTo>
                    <a:pt x="33002" y="21777"/>
                    <a:pt x="33010" y="22060"/>
                    <a:pt x="33013" y="22341"/>
                  </a:cubicBezTo>
                  <a:cubicBezTo>
                    <a:pt x="33075" y="26176"/>
                    <a:pt x="32963" y="29278"/>
                    <a:pt x="33129" y="29288"/>
                  </a:cubicBezTo>
                  <a:cubicBezTo>
                    <a:pt x="33143" y="29289"/>
                    <a:pt x="33156" y="29290"/>
                    <a:pt x="33168" y="29290"/>
                  </a:cubicBezTo>
                  <a:cubicBezTo>
                    <a:pt x="33545" y="29290"/>
                    <a:pt x="33509" y="28887"/>
                    <a:pt x="33549" y="28440"/>
                  </a:cubicBezTo>
                  <a:cubicBezTo>
                    <a:pt x="33585" y="28867"/>
                    <a:pt x="33676" y="29197"/>
                    <a:pt x="33859" y="29209"/>
                  </a:cubicBezTo>
                  <a:cubicBezTo>
                    <a:pt x="33859" y="29209"/>
                    <a:pt x="33859" y="29209"/>
                    <a:pt x="33859" y="29209"/>
                  </a:cubicBezTo>
                  <a:cubicBezTo>
                    <a:pt x="33900" y="29209"/>
                    <a:pt x="33907" y="28843"/>
                    <a:pt x="33894" y="28293"/>
                  </a:cubicBezTo>
                  <a:lnTo>
                    <a:pt x="33894" y="28293"/>
                  </a:lnTo>
                  <a:cubicBezTo>
                    <a:pt x="33941" y="28376"/>
                    <a:pt x="34009" y="28471"/>
                    <a:pt x="34091" y="28579"/>
                  </a:cubicBezTo>
                  <a:cubicBezTo>
                    <a:pt x="34184" y="28704"/>
                    <a:pt x="34337" y="28761"/>
                    <a:pt x="34530" y="28761"/>
                  </a:cubicBezTo>
                  <a:cubicBezTo>
                    <a:pt x="34995" y="28761"/>
                    <a:pt x="35697" y="28431"/>
                    <a:pt x="36391" y="27909"/>
                  </a:cubicBezTo>
                  <a:cubicBezTo>
                    <a:pt x="36965" y="27477"/>
                    <a:pt x="37410" y="26744"/>
                    <a:pt x="37928" y="26239"/>
                  </a:cubicBezTo>
                  <a:cubicBezTo>
                    <a:pt x="38816" y="25374"/>
                    <a:pt x="39536" y="24680"/>
                    <a:pt x="39439" y="24551"/>
                  </a:cubicBezTo>
                  <a:cubicBezTo>
                    <a:pt x="39315" y="24386"/>
                    <a:pt x="39236" y="24334"/>
                    <a:pt x="39173" y="24334"/>
                  </a:cubicBezTo>
                  <a:cubicBezTo>
                    <a:pt x="39108" y="24334"/>
                    <a:pt x="39060" y="24387"/>
                    <a:pt x="38996" y="24428"/>
                  </a:cubicBezTo>
                  <a:cubicBezTo>
                    <a:pt x="39067" y="24296"/>
                    <a:pt x="39082" y="24144"/>
                    <a:pt x="38972" y="23999"/>
                  </a:cubicBezTo>
                  <a:cubicBezTo>
                    <a:pt x="38968" y="23994"/>
                    <a:pt x="38963" y="23992"/>
                    <a:pt x="38957" y="23992"/>
                  </a:cubicBezTo>
                  <a:cubicBezTo>
                    <a:pt x="38822" y="23992"/>
                    <a:pt x="38136" y="25131"/>
                    <a:pt x="37801" y="25383"/>
                  </a:cubicBezTo>
                  <a:cubicBezTo>
                    <a:pt x="36993" y="25991"/>
                    <a:pt x="36125" y="26169"/>
                    <a:pt x="35596" y="26522"/>
                  </a:cubicBezTo>
                  <a:cubicBezTo>
                    <a:pt x="34565" y="27210"/>
                    <a:pt x="34053" y="27547"/>
                    <a:pt x="33882" y="27822"/>
                  </a:cubicBezTo>
                  <a:cubicBezTo>
                    <a:pt x="33873" y="27551"/>
                    <a:pt x="33861" y="27254"/>
                    <a:pt x="33848" y="26948"/>
                  </a:cubicBezTo>
                  <a:cubicBezTo>
                    <a:pt x="33821" y="26340"/>
                    <a:pt x="33791" y="25688"/>
                    <a:pt x="33764" y="25102"/>
                  </a:cubicBezTo>
                  <a:cubicBezTo>
                    <a:pt x="33738" y="24517"/>
                    <a:pt x="33727" y="23998"/>
                    <a:pt x="33736" y="23654"/>
                  </a:cubicBezTo>
                  <a:cubicBezTo>
                    <a:pt x="33764" y="22863"/>
                    <a:pt x="33805" y="22114"/>
                    <a:pt x="33857" y="21404"/>
                  </a:cubicBezTo>
                  <a:cubicBezTo>
                    <a:pt x="33881" y="21048"/>
                    <a:pt x="33908" y="20703"/>
                    <a:pt x="33936" y="20366"/>
                  </a:cubicBezTo>
                  <a:cubicBezTo>
                    <a:pt x="33964" y="20029"/>
                    <a:pt x="33993" y="19702"/>
                    <a:pt x="34020" y="19384"/>
                  </a:cubicBezTo>
                  <a:cubicBezTo>
                    <a:pt x="34077" y="18748"/>
                    <a:pt x="34124" y="18148"/>
                    <a:pt x="34167" y="17582"/>
                  </a:cubicBezTo>
                  <a:cubicBezTo>
                    <a:pt x="34186" y="17299"/>
                    <a:pt x="34203" y="17025"/>
                    <a:pt x="34214" y="16759"/>
                  </a:cubicBezTo>
                  <a:cubicBezTo>
                    <a:pt x="34226" y="16493"/>
                    <a:pt x="34236" y="16235"/>
                    <a:pt x="34236" y="15985"/>
                  </a:cubicBezTo>
                  <a:cubicBezTo>
                    <a:pt x="34237" y="15533"/>
                    <a:pt x="34240" y="15109"/>
                    <a:pt x="34238" y="14707"/>
                  </a:cubicBezTo>
                  <a:cubicBezTo>
                    <a:pt x="34236" y="14307"/>
                    <a:pt x="34235" y="13931"/>
                    <a:pt x="34233" y="13579"/>
                  </a:cubicBezTo>
                  <a:cubicBezTo>
                    <a:pt x="34222" y="12875"/>
                    <a:pt x="34214" y="12265"/>
                    <a:pt x="34195" y="11736"/>
                  </a:cubicBezTo>
                  <a:cubicBezTo>
                    <a:pt x="34187" y="11472"/>
                    <a:pt x="34178" y="11229"/>
                    <a:pt x="34168" y="11004"/>
                  </a:cubicBezTo>
                  <a:cubicBezTo>
                    <a:pt x="34157" y="10779"/>
                    <a:pt x="34146" y="10573"/>
                    <a:pt x="34134" y="10385"/>
                  </a:cubicBezTo>
                  <a:cubicBezTo>
                    <a:pt x="34108" y="10007"/>
                    <a:pt x="34081" y="9699"/>
                    <a:pt x="34044" y="9447"/>
                  </a:cubicBezTo>
                  <a:cubicBezTo>
                    <a:pt x="34020" y="9280"/>
                    <a:pt x="33994" y="9139"/>
                    <a:pt x="33964" y="9018"/>
                  </a:cubicBezTo>
                  <a:cubicBezTo>
                    <a:pt x="34519" y="8903"/>
                    <a:pt x="35412" y="8280"/>
                    <a:pt x="36298" y="7418"/>
                  </a:cubicBezTo>
                  <a:cubicBezTo>
                    <a:pt x="37001" y="6736"/>
                    <a:pt x="37557" y="5752"/>
                    <a:pt x="38197" y="5005"/>
                  </a:cubicBezTo>
                  <a:cubicBezTo>
                    <a:pt x="38594" y="4539"/>
                    <a:pt x="38965" y="4108"/>
                    <a:pt x="39270" y="3741"/>
                  </a:cubicBezTo>
                  <a:lnTo>
                    <a:pt x="39270" y="3741"/>
                  </a:lnTo>
                  <a:cubicBezTo>
                    <a:pt x="39007" y="5025"/>
                    <a:pt x="38835" y="7341"/>
                    <a:pt x="38796" y="9962"/>
                  </a:cubicBezTo>
                  <a:cubicBezTo>
                    <a:pt x="38761" y="12300"/>
                    <a:pt x="39040" y="14899"/>
                    <a:pt x="39096" y="17241"/>
                  </a:cubicBezTo>
                  <a:cubicBezTo>
                    <a:pt x="39190" y="21247"/>
                    <a:pt x="39264" y="24480"/>
                    <a:pt x="39427" y="24482"/>
                  </a:cubicBezTo>
                  <a:cubicBezTo>
                    <a:pt x="39430" y="24482"/>
                    <a:pt x="39434" y="24482"/>
                    <a:pt x="39437" y="24482"/>
                  </a:cubicBezTo>
                  <a:cubicBezTo>
                    <a:pt x="39843" y="24482"/>
                    <a:pt x="39787" y="24056"/>
                    <a:pt x="39806" y="23578"/>
                  </a:cubicBezTo>
                  <a:lnTo>
                    <a:pt x="39806" y="23578"/>
                  </a:lnTo>
                  <a:cubicBezTo>
                    <a:pt x="39861" y="24019"/>
                    <a:pt x="39968" y="24357"/>
                    <a:pt x="40151" y="24359"/>
                  </a:cubicBezTo>
                  <a:cubicBezTo>
                    <a:pt x="40151" y="24359"/>
                    <a:pt x="40151" y="24359"/>
                    <a:pt x="40151" y="24359"/>
                  </a:cubicBezTo>
                  <a:cubicBezTo>
                    <a:pt x="40293" y="24359"/>
                    <a:pt x="39815" y="20027"/>
                    <a:pt x="39837" y="18598"/>
                  </a:cubicBezTo>
                  <a:cubicBezTo>
                    <a:pt x="39881" y="15310"/>
                    <a:pt x="40300" y="12707"/>
                    <a:pt x="40367" y="10638"/>
                  </a:cubicBezTo>
                  <a:cubicBezTo>
                    <a:pt x="40581" y="4048"/>
                    <a:pt x="40630" y="2908"/>
                    <a:pt x="40033" y="2719"/>
                  </a:cubicBezTo>
                  <a:cubicBezTo>
                    <a:pt x="40069" y="2651"/>
                    <a:pt x="40079" y="2603"/>
                    <a:pt x="40059" y="2583"/>
                  </a:cubicBezTo>
                  <a:cubicBezTo>
                    <a:pt x="39940" y="2460"/>
                    <a:pt x="39856" y="2416"/>
                    <a:pt x="39787" y="2416"/>
                  </a:cubicBezTo>
                  <a:cubicBezTo>
                    <a:pt x="39688" y="2416"/>
                    <a:pt x="39622" y="2508"/>
                    <a:pt x="39532" y="2586"/>
                  </a:cubicBezTo>
                  <a:cubicBezTo>
                    <a:pt x="39609" y="2434"/>
                    <a:pt x="39636" y="2279"/>
                    <a:pt x="39555" y="2153"/>
                  </a:cubicBezTo>
                  <a:cubicBezTo>
                    <a:pt x="39897" y="2138"/>
                    <a:pt x="40082" y="2118"/>
                    <a:pt x="40084" y="2084"/>
                  </a:cubicBezTo>
                  <a:cubicBezTo>
                    <a:pt x="40102" y="1668"/>
                    <a:pt x="39491" y="1705"/>
                    <a:pt x="38807" y="1660"/>
                  </a:cubicBezTo>
                  <a:cubicBezTo>
                    <a:pt x="39436" y="1627"/>
                    <a:pt x="39919" y="1537"/>
                    <a:pt x="39926" y="1354"/>
                  </a:cubicBezTo>
                  <a:cubicBezTo>
                    <a:pt x="39928" y="1323"/>
                    <a:pt x="39628" y="1311"/>
                    <a:pt x="39139" y="1311"/>
                  </a:cubicBezTo>
                  <a:cubicBezTo>
                    <a:pt x="37753" y="1311"/>
                    <a:pt x="34844" y="1404"/>
                    <a:pt x="32930" y="1404"/>
                  </a:cubicBezTo>
                  <a:cubicBezTo>
                    <a:pt x="32457" y="1404"/>
                    <a:pt x="32045" y="1398"/>
                    <a:pt x="31732" y="1384"/>
                  </a:cubicBezTo>
                  <a:cubicBezTo>
                    <a:pt x="27057" y="1171"/>
                    <a:pt x="23367" y="626"/>
                    <a:pt x="20428" y="455"/>
                  </a:cubicBezTo>
                  <a:cubicBezTo>
                    <a:pt x="15410" y="165"/>
                    <a:pt x="12617" y="0"/>
                    <a:pt x="1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2"/>
            <p:cNvSpPr/>
            <p:nvPr/>
          </p:nvSpPr>
          <p:spPr>
            <a:xfrm>
              <a:off x="1449650" y="3479425"/>
              <a:ext cx="774550" cy="44325"/>
            </a:xfrm>
            <a:custGeom>
              <a:avLst/>
              <a:gdLst/>
              <a:ahLst/>
              <a:cxnLst/>
              <a:rect l="l" t="t" r="r" b="b"/>
              <a:pathLst>
                <a:path w="30982" h="1773" extrusionOk="0">
                  <a:moveTo>
                    <a:pt x="2943" y="1"/>
                  </a:moveTo>
                  <a:cubicBezTo>
                    <a:pt x="259" y="1"/>
                    <a:pt x="17" y="199"/>
                    <a:pt x="8" y="749"/>
                  </a:cubicBezTo>
                  <a:cubicBezTo>
                    <a:pt x="0" y="1278"/>
                    <a:pt x="4677" y="1673"/>
                    <a:pt x="10355" y="1765"/>
                  </a:cubicBezTo>
                  <a:cubicBezTo>
                    <a:pt x="10666" y="1770"/>
                    <a:pt x="10981" y="1773"/>
                    <a:pt x="11298" y="1773"/>
                  </a:cubicBezTo>
                  <a:cubicBezTo>
                    <a:pt x="14365" y="1773"/>
                    <a:pt x="17677" y="1558"/>
                    <a:pt x="20691" y="1524"/>
                  </a:cubicBezTo>
                  <a:cubicBezTo>
                    <a:pt x="26379" y="1460"/>
                    <a:pt x="30973" y="1413"/>
                    <a:pt x="30976" y="1251"/>
                  </a:cubicBezTo>
                  <a:cubicBezTo>
                    <a:pt x="30981" y="835"/>
                    <a:pt x="30373" y="890"/>
                    <a:pt x="29688" y="865"/>
                  </a:cubicBezTo>
                  <a:cubicBezTo>
                    <a:pt x="30315" y="813"/>
                    <a:pt x="30794" y="708"/>
                    <a:pt x="30798" y="527"/>
                  </a:cubicBezTo>
                  <a:cubicBezTo>
                    <a:pt x="30798" y="507"/>
                    <a:pt x="30680" y="499"/>
                    <a:pt x="30470" y="499"/>
                  </a:cubicBezTo>
                  <a:cubicBezTo>
                    <a:pt x="29226" y="499"/>
                    <a:pt x="24764" y="796"/>
                    <a:pt x="22853" y="796"/>
                  </a:cubicBezTo>
                  <a:cubicBezTo>
                    <a:pt x="22769" y="796"/>
                    <a:pt x="22689" y="795"/>
                    <a:pt x="22615" y="794"/>
                  </a:cubicBezTo>
                  <a:cubicBezTo>
                    <a:pt x="17941" y="718"/>
                    <a:pt x="14240" y="279"/>
                    <a:pt x="11302" y="194"/>
                  </a:cubicBezTo>
                  <a:cubicBezTo>
                    <a:pt x="7221" y="77"/>
                    <a:pt x="4611" y="1"/>
                    <a:pt x="2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2"/>
            <p:cNvSpPr/>
            <p:nvPr/>
          </p:nvSpPr>
          <p:spPr>
            <a:xfrm>
              <a:off x="1628525" y="2839200"/>
              <a:ext cx="25150" cy="105325"/>
            </a:xfrm>
            <a:custGeom>
              <a:avLst/>
              <a:gdLst/>
              <a:ahLst/>
              <a:cxnLst/>
              <a:rect l="l" t="t" r="r" b="b"/>
              <a:pathLst>
                <a:path w="1006" h="4213" extrusionOk="0">
                  <a:moveTo>
                    <a:pt x="548" y="0"/>
                  </a:moveTo>
                  <a:cubicBezTo>
                    <a:pt x="291" y="0"/>
                    <a:pt x="90" y="617"/>
                    <a:pt x="34" y="1378"/>
                  </a:cubicBezTo>
                  <a:cubicBezTo>
                    <a:pt x="1" y="1830"/>
                    <a:pt x="123" y="2342"/>
                    <a:pt x="135" y="2797"/>
                  </a:cubicBezTo>
                  <a:cubicBezTo>
                    <a:pt x="156" y="3576"/>
                    <a:pt x="171" y="4204"/>
                    <a:pt x="252" y="4211"/>
                  </a:cubicBezTo>
                  <a:cubicBezTo>
                    <a:pt x="267" y="4213"/>
                    <a:pt x="282" y="4213"/>
                    <a:pt x="294" y="4213"/>
                  </a:cubicBezTo>
                  <a:cubicBezTo>
                    <a:pt x="457" y="4213"/>
                    <a:pt x="436" y="4135"/>
                    <a:pt x="446" y="4048"/>
                  </a:cubicBezTo>
                  <a:lnTo>
                    <a:pt x="446" y="4048"/>
                  </a:lnTo>
                  <a:cubicBezTo>
                    <a:pt x="471" y="4136"/>
                    <a:pt x="523" y="4204"/>
                    <a:pt x="613" y="4211"/>
                  </a:cubicBezTo>
                  <a:cubicBezTo>
                    <a:pt x="613" y="4211"/>
                    <a:pt x="613" y="4211"/>
                    <a:pt x="614" y="4211"/>
                  </a:cubicBezTo>
                  <a:cubicBezTo>
                    <a:pt x="683" y="4211"/>
                    <a:pt x="474" y="3360"/>
                    <a:pt x="495" y="3085"/>
                  </a:cubicBezTo>
                  <a:cubicBezTo>
                    <a:pt x="543" y="2451"/>
                    <a:pt x="769" y="1961"/>
                    <a:pt x="816" y="1561"/>
                  </a:cubicBezTo>
                  <a:cubicBezTo>
                    <a:pt x="988" y="116"/>
                    <a:pt x="1005" y="33"/>
                    <a:pt x="560" y="0"/>
                  </a:cubicBezTo>
                  <a:cubicBezTo>
                    <a:pt x="556" y="0"/>
                    <a:pt x="552"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2"/>
            <p:cNvSpPr/>
            <p:nvPr/>
          </p:nvSpPr>
          <p:spPr>
            <a:xfrm>
              <a:off x="1626450" y="3011075"/>
              <a:ext cx="24225" cy="97975"/>
            </a:xfrm>
            <a:custGeom>
              <a:avLst/>
              <a:gdLst/>
              <a:ahLst/>
              <a:cxnLst/>
              <a:rect l="l" t="t" r="r" b="b"/>
              <a:pathLst>
                <a:path w="969" h="3919" extrusionOk="0">
                  <a:moveTo>
                    <a:pt x="514" y="0"/>
                  </a:moveTo>
                  <a:cubicBezTo>
                    <a:pt x="255" y="0"/>
                    <a:pt x="66" y="577"/>
                    <a:pt x="25" y="1285"/>
                  </a:cubicBezTo>
                  <a:cubicBezTo>
                    <a:pt x="1" y="1705"/>
                    <a:pt x="132" y="2181"/>
                    <a:pt x="152" y="2603"/>
                  </a:cubicBezTo>
                  <a:cubicBezTo>
                    <a:pt x="189" y="3328"/>
                    <a:pt x="216" y="3912"/>
                    <a:pt x="296" y="3917"/>
                  </a:cubicBezTo>
                  <a:cubicBezTo>
                    <a:pt x="310" y="3918"/>
                    <a:pt x="323" y="3918"/>
                    <a:pt x="335" y="3918"/>
                  </a:cubicBezTo>
                  <a:cubicBezTo>
                    <a:pt x="500" y="3918"/>
                    <a:pt x="478" y="3844"/>
                    <a:pt x="488" y="3764"/>
                  </a:cubicBezTo>
                  <a:lnTo>
                    <a:pt x="488" y="3764"/>
                  </a:lnTo>
                  <a:cubicBezTo>
                    <a:pt x="514" y="3844"/>
                    <a:pt x="567" y="3909"/>
                    <a:pt x="658" y="3914"/>
                  </a:cubicBezTo>
                  <a:cubicBezTo>
                    <a:pt x="659" y="3914"/>
                    <a:pt x="659" y="3914"/>
                    <a:pt x="659" y="3914"/>
                  </a:cubicBezTo>
                  <a:cubicBezTo>
                    <a:pt x="728" y="3914"/>
                    <a:pt x="504" y="3126"/>
                    <a:pt x="519" y="2869"/>
                  </a:cubicBezTo>
                  <a:cubicBezTo>
                    <a:pt x="552" y="2277"/>
                    <a:pt x="769" y="1819"/>
                    <a:pt x="809" y="1449"/>
                  </a:cubicBezTo>
                  <a:cubicBezTo>
                    <a:pt x="954" y="105"/>
                    <a:pt x="969" y="27"/>
                    <a:pt x="524" y="1"/>
                  </a:cubicBezTo>
                  <a:cubicBezTo>
                    <a:pt x="521" y="0"/>
                    <a:pt x="517" y="0"/>
                    <a:pt x="5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2"/>
            <p:cNvSpPr/>
            <p:nvPr/>
          </p:nvSpPr>
          <p:spPr>
            <a:xfrm>
              <a:off x="1625325" y="3136575"/>
              <a:ext cx="25800" cy="85525"/>
            </a:xfrm>
            <a:custGeom>
              <a:avLst/>
              <a:gdLst/>
              <a:ahLst/>
              <a:cxnLst/>
              <a:rect l="l" t="t" r="r" b="b"/>
              <a:pathLst>
                <a:path w="1032" h="3421" extrusionOk="0">
                  <a:moveTo>
                    <a:pt x="567" y="0"/>
                  </a:moveTo>
                  <a:cubicBezTo>
                    <a:pt x="314" y="0"/>
                    <a:pt x="109" y="486"/>
                    <a:pt x="42" y="1094"/>
                  </a:cubicBezTo>
                  <a:cubicBezTo>
                    <a:pt x="1" y="1459"/>
                    <a:pt x="116" y="1879"/>
                    <a:pt x="121" y="2250"/>
                  </a:cubicBezTo>
                  <a:cubicBezTo>
                    <a:pt x="130" y="2883"/>
                    <a:pt x="135" y="3393"/>
                    <a:pt x="216" y="3403"/>
                  </a:cubicBezTo>
                  <a:cubicBezTo>
                    <a:pt x="243" y="3406"/>
                    <a:pt x="266" y="3407"/>
                    <a:pt x="286" y="3407"/>
                  </a:cubicBezTo>
                  <a:cubicBezTo>
                    <a:pt x="418" y="3407"/>
                    <a:pt x="400" y="3346"/>
                    <a:pt x="413" y="3280"/>
                  </a:cubicBezTo>
                  <a:lnTo>
                    <a:pt x="413" y="3280"/>
                  </a:lnTo>
                  <a:cubicBezTo>
                    <a:pt x="436" y="3352"/>
                    <a:pt x="487" y="3410"/>
                    <a:pt x="578" y="3421"/>
                  </a:cubicBezTo>
                  <a:cubicBezTo>
                    <a:pt x="578" y="3421"/>
                    <a:pt x="579" y="3421"/>
                    <a:pt x="579" y="3421"/>
                  </a:cubicBezTo>
                  <a:cubicBezTo>
                    <a:pt x="646" y="3421"/>
                    <a:pt x="452" y="2722"/>
                    <a:pt x="477" y="2501"/>
                  </a:cubicBezTo>
                  <a:cubicBezTo>
                    <a:pt x="533" y="1988"/>
                    <a:pt x="766" y="1601"/>
                    <a:pt x="819" y="1281"/>
                  </a:cubicBezTo>
                  <a:cubicBezTo>
                    <a:pt x="1013" y="118"/>
                    <a:pt x="1031" y="50"/>
                    <a:pt x="588" y="2"/>
                  </a:cubicBezTo>
                  <a:cubicBezTo>
                    <a:pt x="581" y="1"/>
                    <a:pt x="574" y="0"/>
                    <a:pt x="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2"/>
            <p:cNvSpPr/>
            <p:nvPr/>
          </p:nvSpPr>
          <p:spPr>
            <a:xfrm>
              <a:off x="1626075" y="3267825"/>
              <a:ext cx="22850" cy="97950"/>
            </a:xfrm>
            <a:custGeom>
              <a:avLst/>
              <a:gdLst/>
              <a:ahLst/>
              <a:cxnLst/>
              <a:rect l="l" t="t" r="r" b="b"/>
              <a:pathLst>
                <a:path w="914" h="3918" extrusionOk="0">
                  <a:moveTo>
                    <a:pt x="463" y="0"/>
                  </a:moveTo>
                  <a:cubicBezTo>
                    <a:pt x="202" y="0"/>
                    <a:pt x="29" y="586"/>
                    <a:pt x="12" y="1299"/>
                  </a:cubicBezTo>
                  <a:cubicBezTo>
                    <a:pt x="1" y="1720"/>
                    <a:pt x="148" y="2190"/>
                    <a:pt x="184" y="2612"/>
                  </a:cubicBezTo>
                  <a:cubicBezTo>
                    <a:pt x="244" y="3333"/>
                    <a:pt x="290" y="3916"/>
                    <a:pt x="370" y="3917"/>
                  </a:cubicBezTo>
                  <a:cubicBezTo>
                    <a:pt x="377" y="3917"/>
                    <a:pt x="384" y="3917"/>
                    <a:pt x="390" y="3917"/>
                  </a:cubicBezTo>
                  <a:cubicBezTo>
                    <a:pt x="578" y="3917"/>
                    <a:pt x="549" y="3841"/>
                    <a:pt x="556" y="3758"/>
                  </a:cubicBezTo>
                  <a:lnTo>
                    <a:pt x="556" y="3758"/>
                  </a:lnTo>
                  <a:cubicBezTo>
                    <a:pt x="586" y="3839"/>
                    <a:pt x="640" y="3901"/>
                    <a:pt x="731" y="3902"/>
                  </a:cubicBezTo>
                  <a:cubicBezTo>
                    <a:pt x="731" y="3902"/>
                    <a:pt x="731" y="3902"/>
                    <a:pt x="732" y="3902"/>
                  </a:cubicBezTo>
                  <a:cubicBezTo>
                    <a:pt x="802" y="3902"/>
                    <a:pt x="550" y="3119"/>
                    <a:pt x="556" y="2863"/>
                  </a:cubicBezTo>
                  <a:cubicBezTo>
                    <a:pt x="571" y="2272"/>
                    <a:pt x="773" y="1807"/>
                    <a:pt x="800" y="1436"/>
                  </a:cubicBezTo>
                  <a:cubicBezTo>
                    <a:pt x="900" y="89"/>
                    <a:pt x="914" y="10"/>
                    <a:pt x="468" y="0"/>
                  </a:cubicBezTo>
                  <a:cubicBezTo>
                    <a:pt x="467" y="0"/>
                    <a:pt x="465"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2"/>
            <p:cNvSpPr/>
            <p:nvPr/>
          </p:nvSpPr>
          <p:spPr>
            <a:xfrm>
              <a:off x="1489050" y="3419000"/>
              <a:ext cx="72650" cy="46575"/>
            </a:xfrm>
            <a:custGeom>
              <a:avLst/>
              <a:gdLst/>
              <a:ahLst/>
              <a:cxnLst/>
              <a:rect l="l" t="t" r="r" b="b"/>
              <a:pathLst>
                <a:path w="2906" h="1863" extrusionOk="0">
                  <a:moveTo>
                    <a:pt x="2676" y="0"/>
                  </a:moveTo>
                  <a:cubicBezTo>
                    <a:pt x="2607" y="0"/>
                    <a:pt x="2240" y="466"/>
                    <a:pt x="2077" y="553"/>
                  </a:cubicBezTo>
                  <a:cubicBezTo>
                    <a:pt x="1675" y="766"/>
                    <a:pt x="1268" y="766"/>
                    <a:pt x="1007" y="883"/>
                  </a:cubicBezTo>
                  <a:cubicBezTo>
                    <a:pt x="59" y="1308"/>
                    <a:pt x="0" y="1326"/>
                    <a:pt x="208" y="1721"/>
                  </a:cubicBezTo>
                  <a:cubicBezTo>
                    <a:pt x="260" y="1818"/>
                    <a:pt x="373" y="1863"/>
                    <a:pt x="523" y="1863"/>
                  </a:cubicBezTo>
                  <a:cubicBezTo>
                    <a:pt x="732" y="1863"/>
                    <a:pt x="1012" y="1776"/>
                    <a:pt x="1297" y="1627"/>
                  </a:cubicBezTo>
                  <a:cubicBezTo>
                    <a:pt x="1582" y="1476"/>
                    <a:pt x="1824" y="1169"/>
                    <a:pt x="2088" y="977"/>
                  </a:cubicBezTo>
                  <a:cubicBezTo>
                    <a:pt x="2541" y="650"/>
                    <a:pt x="2906" y="389"/>
                    <a:pt x="2868" y="316"/>
                  </a:cubicBezTo>
                  <a:cubicBezTo>
                    <a:pt x="2813" y="212"/>
                    <a:pt x="2778" y="184"/>
                    <a:pt x="2746" y="184"/>
                  </a:cubicBezTo>
                  <a:cubicBezTo>
                    <a:pt x="2722" y="184"/>
                    <a:pt x="2700" y="202"/>
                    <a:pt x="2673" y="213"/>
                  </a:cubicBezTo>
                  <a:cubicBezTo>
                    <a:pt x="2711" y="158"/>
                    <a:pt x="2726" y="86"/>
                    <a:pt x="2685" y="6"/>
                  </a:cubicBezTo>
                  <a:cubicBezTo>
                    <a:pt x="2683" y="2"/>
                    <a:pt x="2680" y="0"/>
                    <a:pt x="2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2"/>
            <p:cNvSpPr/>
            <p:nvPr/>
          </p:nvSpPr>
          <p:spPr>
            <a:xfrm>
              <a:off x="1598725" y="3376825"/>
              <a:ext cx="41800" cy="29450"/>
            </a:xfrm>
            <a:custGeom>
              <a:avLst/>
              <a:gdLst/>
              <a:ahLst/>
              <a:cxnLst/>
              <a:rect l="l" t="t" r="r" b="b"/>
              <a:pathLst>
                <a:path w="1672" h="1178" extrusionOk="0">
                  <a:moveTo>
                    <a:pt x="1490" y="0"/>
                  </a:moveTo>
                  <a:cubicBezTo>
                    <a:pt x="1443" y="0"/>
                    <a:pt x="1274" y="314"/>
                    <a:pt x="1183" y="349"/>
                  </a:cubicBezTo>
                  <a:cubicBezTo>
                    <a:pt x="1113" y="377"/>
                    <a:pt x="1041" y="385"/>
                    <a:pt x="970" y="385"/>
                  </a:cubicBezTo>
                  <a:cubicBezTo>
                    <a:pt x="855" y="385"/>
                    <a:pt x="744" y="363"/>
                    <a:pt x="653" y="363"/>
                  </a:cubicBezTo>
                  <a:cubicBezTo>
                    <a:pt x="622" y="363"/>
                    <a:pt x="593" y="365"/>
                    <a:pt x="567" y="372"/>
                  </a:cubicBezTo>
                  <a:cubicBezTo>
                    <a:pt x="34" y="513"/>
                    <a:pt x="0" y="515"/>
                    <a:pt x="165" y="929"/>
                  </a:cubicBezTo>
                  <a:cubicBezTo>
                    <a:pt x="231" y="1097"/>
                    <a:pt x="384" y="1178"/>
                    <a:pt x="561" y="1178"/>
                  </a:cubicBezTo>
                  <a:cubicBezTo>
                    <a:pt x="643" y="1178"/>
                    <a:pt x="730" y="1160"/>
                    <a:pt x="816" y="1126"/>
                  </a:cubicBezTo>
                  <a:cubicBezTo>
                    <a:pt x="974" y="1063"/>
                    <a:pt x="1091" y="846"/>
                    <a:pt x="1233" y="740"/>
                  </a:cubicBezTo>
                  <a:cubicBezTo>
                    <a:pt x="1476" y="558"/>
                    <a:pt x="1672" y="415"/>
                    <a:pt x="1643" y="340"/>
                  </a:cubicBezTo>
                  <a:cubicBezTo>
                    <a:pt x="1591" y="211"/>
                    <a:pt x="1566" y="186"/>
                    <a:pt x="1546" y="186"/>
                  </a:cubicBezTo>
                  <a:cubicBezTo>
                    <a:pt x="1535" y="186"/>
                    <a:pt x="1526" y="193"/>
                    <a:pt x="1514" y="195"/>
                  </a:cubicBezTo>
                  <a:cubicBezTo>
                    <a:pt x="1532" y="154"/>
                    <a:pt x="1534" y="93"/>
                    <a:pt x="1500" y="8"/>
                  </a:cubicBezTo>
                  <a:cubicBezTo>
                    <a:pt x="1498" y="3"/>
                    <a:pt x="1494" y="0"/>
                    <a:pt x="1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2"/>
            <p:cNvSpPr/>
            <p:nvPr/>
          </p:nvSpPr>
          <p:spPr>
            <a:xfrm>
              <a:off x="1686225" y="3368800"/>
              <a:ext cx="122100" cy="20625"/>
            </a:xfrm>
            <a:custGeom>
              <a:avLst/>
              <a:gdLst/>
              <a:ahLst/>
              <a:cxnLst/>
              <a:rect l="l" t="t" r="r" b="b"/>
              <a:pathLst>
                <a:path w="4884" h="825" extrusionOk="0">
                  <a:moveTo>
                    <a:pt x="4814" y="1"/>
                  </a:moveTo>
                  <a:cubicBezTo>
                    <a:pt x="4639" y="1"/>
                    <a:pt x="3845" y="221"/>
                    <a:pt x="3562" y="223"/>
                  </a:cubicBezTo>
                  <a:cubicBezTo>
                    <a:pt x="3550" y="223"/>
                    <a:pt x="3537" y="223"/>
                    <a:pt x="3525" y="223"/>
                  </a:cubicBezTo>
                  <a:cubicBezTo>
                    <a:pt x="2806" y="223"/>
                    <a:pt x="2233" y="44"/>
                    <a:pt x="1778" y="29"/>
                  </a:cubicBezTo>
                  <a:cubicBezTo>
                    <a:pt x="1327" y="15"/>
                    <a:pt x="990" y="4"/>
                    <a:pt x="738" y="4"/>
                  </a:cubicBezTo>
                  <a:cubicBezTo>
                    <a:pt x="53" y="4"/>
                    <a:pt x="1" y="87"/>
                    <a:pt x="3" y="414"/>
                  </a:cubicBezTo>
                  <a:cubicBezTo>
                    <a:pt x="7" y="673"/>
                    <a:pt x="715" y="825"/>
                    <a:pt x="1585" y="825"/>
                  </a:cubicBezTo>
                  <a:cubicBezTo>
                    <a:pt x="1603" y="825"/>
                    <a:pt x="1621" y="825"/>
                    <a:pt x="1639" y="824"/>
                  </a:cubicBezTo>
                  <a:cubicBezTo>
                    <a:pt x="2163" y="820"/>
                    <a:pt x="2742" y="657"/>
                    <a:pt x="3266" y="607"/>
                  </a:cubicBezTo>
                  <a:cubicBezTo>
                    <a:pt x="4161" y="521"/>
                    <a:pt x="4884" y="455"/>
                    <a:pt x="4883" y="373"/>
                  </a:cubicBezTo>
                  <a:cubicBezTo>
                    <a:pt x="4880" y="164"/>
                    <a:pt x="4786" y="197"/>
                    <a:pt x="4676" y="192"/>
                  </a:cubicBezTo>
                  <a:cubicBezTo>
                    <a:pt x="4775" y="159"/>
                    <a:pt x="4850" y="104"/>
                    <a:pt x="4848" y="12"/>
                  </a:cubicBezTo>
                  <a:cubicBezTo>
                    <a:pt x="4848" y="4"/>
                    <a:pt x="4836" y="1"/>
                    <a:pt x="4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2"/>
            <p:cNvSpPr/>
            <p:nvPr/>
          </p:nvSpPr>
          <p:spPr>
            <a:xfrm>
              <a:off x="1860000" y="3371500"/>
              <a:ext cx="83250" cy="20750"/>
            </a:xfrm>
            <a:custGeom>
              <a:avLst/>
              <a:gdLst/>
              <a:ahLst/>
              <a:cxnLst/>
              <a:rect l="l" t="t" r="r" b="b"/>
              <a:pathLst>
                <a:path w="3330" h="830" extrusionOk="0">
                  <a:moveTo>
                    <a:pt x="451" y="1"/>
                  </a:moveTo>
                  <a:cubicBezTo>
                    <a:pt x="36" y="1"/>
                    <a:pt x="2" y="88"/>
                    <a:pt x="2" y="401"/>
                  </a:cubicBezTo>
                  <a:cubicBezTo>
                    <a:pt x="1" y="666"/>
                    <a:pt x="502" y="827"/>
                    <a:pt x="1112" y="829"/>
                  </a:cubicBezTo>
                  <a:cubicBezTo>
                    <a:pt x="1114" y="829"/>
                    <a:pt x="1115" y="829"/>
                    <a:pt x="1116" y="829"/>
                  </a:cubicBezTo>
                  <a:cubicBezTo>
                    <a:pt x="1472" y="829"/>
                    <a:pt x="1867" y="673"/>
                    <a:pt x="2223" y="629"/>
                  </a:cubicBezTo>
                  <a:cubicBezTo>
                    <a:pt x="2833" y="554"/>
                    <a:pt x="3326" y="495"/>
                    <a:pt x="3327" y="413"/>
                  </a:cubicBezTo>
                  <a:cubicBezTo>
                    <a:pt x="3330" y="204"/>
                    <a:pt x="3263" y="236"/>
                    <a:pt x="3190" y="231"/>
                  </a:cubicBezTo>
                  <a:cubicBezTo>
                    <a:pt x="3255" y="199"/>
                    <a:pt x="3306" y="143"/>
                    <a:pt x="3308" y="51"/>
                  </a:cubicBezTo>
                  <a:cubicBezTo>
                    <a:pt x="3308" y="43"/>
                    <a:pt x="3299" y="40"/>
                    <a:pt x="3283" y="40"/>
                  </a:cubicBezTo>
                  <a:cubicBezTo>
                    <a:pt x="3160" y="40"/>
                    <a:pt x="2622" y="249"/>
                    <a:pt x="2429" y="249"/>
                  </a:cubicBezTo>
                  <a:cubicBezTo>
                    <a:pt x="1928" y="248"/>
                    <a:pt x="1530" y="56"/>
                    <a:pt x="1214" y="38"/>
                  </a:cubicBezTo>
                  <a:cubicBezTo>
                    <a:pt x="873" y="17"/>
                    <a:pt x="627"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2"/>
            <p:cNvSpPr/>
            <p:nvPr/>
          </p:nvSpPr>
          <p:spPr>
            <a:xfrm>
              <a:off x="2020600" y="3374325"/>
              <a:ext cx="81475" cy="20750"/>
            </a:xfrm>
            <a:custGeom>
              <a:avLst/>
              <a:gdLst/>
              <a:ahLst/>
              <a:cxnLst/>
              <a:rect l="l" t="t" r="r" b="b"/>
              <a:pathLst>
                <a:path w="3259" h="830" extrusionOk="0">
                  <a:moveTo>
                    <a:pt x="3210" y="0"/>
                  </a:moveTo>
                  <a:cubicBezTo>
                    <a:pt x="3092" y="0"/>
                    <a:pt x="2567" y="221"/>
                    <a:pt x="2377" y="225"/>
                  </a:cubicBezTo>
                  <a:cubicBezTo>
                    <a:pt x="2368" y="225"/>
                    <a:pt x="2360" y="225"/>
                    <a:pt x="2352" y="225"/>
                  </a:cubicBezTo>
                  <a:cubicBezTo>
                    <a:pt x="1872" y="225"/>
                    <a:pt x="1488" y="47"/>
                    <a:pt x="1184" y="34"/>
                  </a:cubicBezTo>
                  <a:cubicBezTo>
                    <a:pt x="891" y="21"/>
                    <a:pt x="670" y="11"/>
                    <a:pt x="503" y="11"/>
                  </a:cubicBezTo>
                  <a:cubicBezTo>
                    <a:pt x="35" y="11"/>
                    <a:pt x="0" y="92"/>
                    <a:pt x="6" y="421"/>
                  </a:cubicBezTo>
                  <a:cubicBezTo>
                    <a:pt x="10" y="679"/>
                    <a:pt x="480" y="829"/>
                    <a:pt x="1057" y="829"/>
                  </a:cubicBezTo>
                  <a:cubicBezTo>
                    <a:pt x="1071" y="829"/>
                    <a:pt x="1085" y="829"/>
                    <a:pt x="1099" y="829"/>
                  </a:cubicBezTo>
                  <a:cubicBezTo>
                    <a:pt x="1450" y="824"/>
                    <a:pt x="1833" y="659"/>
                    <a:pt x="2182" y="609"/>
                  </a:cubicBezTo>
                  <a:cubicBezTo>
                    <a:pt x="2778" y="522"/>
                    <a:pt x="3259" y="454"/>
                    <a:pt x="3258" y="374"/>
                  </a:cubicBezTo>
                  <a:cubicBezTo>
                    <a:pt x="3255" y="164"/>
                    <a:pt x="3192" y="197"/>
                    <a:pt x="3119" y="192"/>
                  </a:cubicBezTo>
                  <a:cubicBezTo>
                    <a:pt x="3185" y="161"/>
                    <a:pt x="3234" y="103"/>
                    <a:pt x="3233" y="12"/>
                  </a:cubicBezTo>
                  <a:cubicBezTo>
                    <a:pt x="3233" y="4"/>
                    <a:pt x="3224" y="0"/>
                    <a:pt x="3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2"/>
            <p:cNvSpPr/>
            <p:nvPr/>
          </p:nvSpPr>
          <p:spPr>
            <a:xfrm>
              <a:off x="2157425" y="3373075"/>
              <a:ext cx="53775" cy="20850"/>
            </a:xfrm>
            <a:custGeom>
              <a:avLst/>
              <a:gdLst/>
              <a:ahLst/>
              <a:cxnLst/>
              <a:rect l="l" t="t" r="r" b="b"/>
              <a:pathLst>
                <a:path w="2151" h="834" extrusionOk="0">
                  <a:moveTo>
                    <a:pt x="292" y="1"/>
                  </a:moveTo>
                  <a:cubicBezTo>
                    <a:pt x="31" y="1"/>
                    <a:pt x="9" y="90"/>
                    <a:pt x="5" y="400"/>
                  </a:cubicBezTo>
                  <a:cubicBezTo>
                    <a:pt x="1" y="664"/>
                    <a:pt x="323" y="829"/>
                    <a:pt x="716" y="834"/>
                  </a:cubicBezTo>
                  <a:cubicBezTo>
                    <a:pt x="718" y="834"/>
                    <a:pt x="719" y="834"/>
                    <a:pt x="721" y="834"/>
                  </a:cubicBezTo>
                  <a:cubicBezTo>
                    <a:pt x="950" y="834"/>
                    <a:pt x="1205" y="681"/>
                    <a:pt x="1434" y="638"/>
                  </a:cubicBezTo>
                  <a:cubicBezTo>
                    <a:pt x="1828" y="566"/>
                    <a:pt x="2146" y="509"/>
                    <a:pt x="2147" y="429"/>
                  </a:cubicBezTo>
                  <a:cubicBezTo>
                    <a:pt x="2150" y="219"/>
                    <a:pt x="2107" y="252"/>
                    <a:pt x="2060" y="245"/>
                  </a:cubicBezTo>
                  <a:cubicBezTo>
                    <a:pt x="2103" y="216"/>
                    <a:pt x="2137" y="159"/>
                    <a:pt x="2138" y="68"/>
                  </a:cubicBezTo>
                  <a:cubicBezTo>
                    <a:pt x="2139" y="60"/>
                    <a:pt x="2133" y="56"/>
                    <a:pt x="2122" y="56"/>
                  </a:cubicBezTo>
                  <a:cubicBezTo>
                    <a:pt x="2043" y="56"/>
                    <a:pt x="1697" y="260"/>
                    <a:pt x="1572" y="260"/>
                  </a:cubicBezTo>
                  <a:cubicBezTo>
                    <a:pt x="1571" y="260"/>
                    <a:pt x="1571" y="260"/>
                    <a:pt x="1570" y="260"/>
                  </a:cubicBezTo>
                  <a:cubicBezTo>
                    <a:pt x="1247" y="256"/>
                    <a:pt x="992" y="63"/>
                    <a:pt x="790" y="41"/>
                  </a:cubicBezTo>
                  <a:cubicBezTo>
                    <a:pt x="566" y="18"/>
                    <a:pt x="406" y="1"/>
                    <a:pt x="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2"/>
            <p:cNvSpPr/>
            <p:nvPr/>
          </p:nvSpPr>
          <p:spPr>
            <a:xfrm>
              <a:off x="2288625" y="3370900"/>
              <a:ext cx="72200" cy="20825"/>
            </a:xfrm>
            <a:custGeom>
              <a:avLst/>
              <a:gdLst/>
              <a:ahLst/>
              <a:cxnLst/>
              <a:rect l="l" t="t" r="r" b="b"/>
              <a:pathLst>
                <a:path w="2888" h="833" extrusionOk="0">
                  <a:moveTo>
                    <a:pt x="386" y="1"/>
                  </a:moveTo>
                  <a:cubicBezTo>
                    <a:pt x="35" y="1"/>
                    <a:pt x="6" y="90"/>
                    <a:pt x="3" y="400"/>
                  </a:cubicBezTo>
                  <a:cubicBezTo>
                    <a:pt x="0" y="664"/>
                    <a:pt x="433" y="827"/>
                    <a:pt x="963" y="833"/>
                  </a:cubicBezTo>
                  <a:cubicBezTo>
                    <a:pt x="966" y="833"/>
                    <a:pt x="969" y="833"/>
                    <a:pt x="972" y="833"/>
                  </a:cubicBezTo>
                  <a:cubicBezTo>
                    <a:pt x="1278" y="833"/>
                    <a:pt x="1620" y="681"/>
                    <a:pt x="1928" y="638"/>
                  </a:cubicBezTo>
                  <a:cubicBezTo>
                    <a:pt x="2457" y="566"/>
                    <a:pt x="2885" y="509"/>
                    <a:pt x="2886" y="429"/>
                  </a:cubicBezTo>
                  <a:cubicBezTo>
                    <a:pt x="2888" y="219"/>
                    <a:pt x="2831" y="252"/>
                    <a:pt x="2768" y="245"/>
                  </a:cubicBezTo>
                  <a:cubicBezTo>
                    <a:pt x="2825" y="215"/>
                    <a:pt x="2870" y="159"/>
                    <a:pt x="2871" y="68"/>
                  </a:cubicBezTo>
                  <a:cubicBezTo>
                    <a:pt x="2871" y="60"/>
                    <a:pt x="2863" y="56"/>
                    <a:pt x="2849" y="56"/>
                  </a:cubicBezTo>
                  <a:cubicBezTo>
                    <a:pt x="2743" y="56"/>
                    <a:pt x="2280" y="260"/>
                    <a:pt x="2110" y="260"/>
                  </a:cubicBezTo>
                  <a:cubicBezTo>
                    <a:pt x="2110" y="260"/>
                    <a:pt x="2109" y="260"/>
                    <a:pt x="2108" y="260"/>
                  </a:cubicBezTo>
                  <a:cubicBezTo>
                    <a:pt x="1673" y="256"/>
                    <a:pt x="1330" y="63"/>
                    <a:pt x="1056" y="41"/>
                  </a:cubicBezTo>
                  <a:cubicBezTo>
                    <a:pt x="754" y="18"/>
                    <a:pt x="539" y="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 name="Google Shape;778;p32"/>
          <p:cNvGrpSpPr/>
          <p:nvPr/>
        </p:nvGrpSpPr>
        <p:grpSpPr>
          <a:xfrm>
            <a:off x="7411575" y="3608725"/>
            <a:ext cx="403925" cy="613825"/>
            <a:chOff x="1984150" y="4091150"/>
            <a:chExt cx="403925" cy="613825"/>
          </a:xfrm>
        </p:grpSpPr>
        <p:sp>
          <p:nvSpPr>
            <p:cNvPr id="779" name="Google Shape;779;p32"/>
            <p:cNvSpPr/>
            <p:nvPr/>
          </p:nvSpPr>
          <p:spPr>
            <a:xfrm>
              <a:off x="1984150" y="4091150"/>
              <a:ext cx="403925" cy="613825"/>
            </a:xfrm>
            <a:custGeom>
              <a:avLst/>
              <a:gdLst/>
              <a:ahLst/>
              <a:cxnLst/>
              <a:rect l="l" t="t" r="r" b="b"/>
              <a:pathLst>
                <a:path w="16157" h="24553" extrusionOk="0">
                  <a:moveTo>
                    <a:pt x="455" y="19501"/>
                  </a:moveTo>
                  <a:cubicBezTo>
                    <a:pt x="461" y="19690"/>
                    <a:pt x="480" y="19858"/>
                    <a:pt x="513" y="19976"/>
                  </a:cubicBezTo>
                  <a:cubicBezTo>
                    <a:pt x="472" y="19995"/>
                    <a:pt x="433" y="20020"/>
                    <a:pt x="390" y="20049"/>
                  </a:cubicBezTo>
                  <a:cubicBezTo>
                    <a:pt x="381" y="20054"/>
                    <a:pt x="374" y="20062"/>
                    <a:pt x="368" y="20070"/>
                  </a:cubicBezTo>
                  <a:cubicBezTo>
                    <a:pt x="423" y="19934"/>
                    <a:pt x="429" y="19723"/>
                    <a:pt x="455" y="19501"/>
                  </a:cubicBezTo>
                  <a:close/>
                  <a:moveTo>
                    <a:pt x="15197" y="4468"/>
                  </a:moveTo>
                  <a:lnTo>
                    <a:pt x="15197" y="4468"/>
                  </a:lnTo>
                  <a:cubicBezTo>
                    <a:pt x="14957" y="5447"/>
                    <a:pt x="14768" y="7470"/>
                    <a:pt x="14683" y="9786"/>
                  </a:cubicBezTo>
                  <a:cubicBezTo>
                    <a:pt x="14614" y="11695"/>
                    <a:pt x="14767" y="13820"/>
                    <a:pt x="14763" y="15733"/>
                  </a:cubicBezTo>
                  <a:cubicBezTo>
                    <a:pt x="14759" y="17936"/>
                    <a:pt x="14753" y="19853"/>
                    <a:pt x="14787" y="20873"/>
                  </a:cubicBezTo>
                  <a:cubicBezTo>
                    <a:pt x="14753" y="20855"/>
                    <a:pt x="14720" y="20847"/>
                    <a:pt x="14688" y="20847"/>
                  </a:cubicBezTo>
                  <a:cubicBezTo>
                    <a:pt x="14633" y="20847"/>
                    <a:pt x="14580" y="20870"/>
                    <a:pt x="14527" y="20909"/>
                  </a:cubicBezTo>
                  <a:cubicBezTo>
                    <a:pt x="14475" y="20948"/>
                    <a:pt x="14420" y="20996"/>
                    <a:pt x="14365" y="21054"/>
                  </a:cubicBezTo>
                  <a:cubicBezTo>
                    <a:pt x="14311" y="21111"/>
                    <a:pt x="14248" y="21174"/>
                    <a:pt x="14183" y="21235"/>
                  </a:cubicBezTo>
                  <a:cubicBezTo>
                    <a:pt x="14285" y="21105"/>
                    <a:pt x="14359" y="20977"/>
                    <a:pt x="14398" y="20874"/>
                  </a:cubicBezTo>
                  <a:cubicBezTo>
                    <a:pt x="14435" y="20770"/>
                    <a:pt x="14435" y="20689"/>
                    <a:pt x="14386" y="20644"/>
                  </a:cubicBezTo>
                  <a:cubicBezTo>
                    <a:pt x="14385" y="20643"/>
                    <a:pt x="14384" y="20643"/>
                    <a:pt x="14382" y="20643"/>
                  </a:cubicBezTo>
                  <a:cubicBezTo>
                    <a:pt x="14369" y="20643"/>
                    <a:pt x="14334" y="20675"/>
                    <a:pt x="14282" y="20734"/>
                  </a:cubicBezTo>
                  <a:cubicBezTo>
                    <a:pt x="14253" y="20766"/>
                    <a:pt x="14217" y="20807"/>
                    <a:pt x="14177" y="20853"/>
                  </a:cubicBezTo>
                  <a:cubicBezTo>
                    <a:pt x="14157" y="20878"/>
                    <a:pt x="14136" y="20903"/>
                    <a:pt x="14114" y="20930"/>
                  </a:cubicBezTo>
                  <a:cubicBezTo>
                    <a:pt x="14092" y="20957"/>
                    <a:pt x="14067" y="20983"/>
                    <a:pt x="14042" y="21012"/>
                  </a:cubicBezTo>
                  <a:cubicBezTo>
                    <a:pt x="13839" y="21247"/>
                    <a:pt x="13553" y="21564"/>
                    <a:pt x="13210" y="21875"/>
                  </a:cubicBezTo>
                  <a:cubicBezTo>
                    <a:pt x="13167" y="21914"/>
                    <a:pt x="13122" y="21952"/>
                    <a:pt x="13079" y="21991"/>
                  </a:cubicBezTo>
                  <a:cubicBezTo>
                    <a:pt x="13033" y="22029"/>
                    <a:pt x="12989" y="22068"/>
                    <a:pt x="12943" y="22107"/>
                  </a:cubicBezTo>
                  <a:lnTo>
                    <a:pt x="12874" y="22165"/>
                  </a:lnTo>
                  <a:lnTo>
                    <a:pt x="12805" y="22221"/>
                  </a:lnTo>
                  <a:cubicBezTo>
                    <a:pt x="12758" y="22259"/>
                    <a:pt x="12711" y="22296"/>
                    <a:pt x="12664" y="22333"/>
                  </a:cubicBezTo>
                  <a:cubicBezTo>
                    <a:pt x="12474" y="22478"/>
                    <a:pt x="12277" y="22614"/>
                    <a:pt x="12087" y="22736"/>
                  </a:cubicBezTo>
                  <a:cubicBezTo>
                    <a:pt x="11704" y="22978"/>
                    <a:pt x="11340" y="23156"/>
                    <a:pt x="11090" y="23251"/>
                  </a:cubicBezTo>
                  <a:cubicBezTo>
                    <a:pt x="10515" y="23472"/>
                    <a:pt x="9942" y="23602"/>
                    <a:pt x="9396" y="23672"/>
                  </a:cubicBezTo>
                  <a:cubicBezTo>
                    <a:pt x="9122" y="23708"/>
                    <a:pt x="8855" y="23724"/>
                    <a:pt x="8596" y="23728"/>
                  </a:cubicBezTo>
                  <a:cubicBezTo>
                    <a:pt x="8551" y="23729"/>
                    <a:pt x="8506" y="23730"/>
                    <a:pt x="8462" y="23730"/>
                  </a:cubicBezTo>
                  <a:cubicBezTo>
                    <a:pt x="8250" y="23730"/>
                    <a:pt x="8043" y="23719"/>
                    <a:pt x="7842" y="23702"/>
                  </a:cubicBezTo>
                  <a:cubicBezTo>
                    <a:pt x="7599" y="23683"/>
                    <a:pt x="7366" y="23650"/>
                    <a:pt x="7141" y="23612"/>
                  </a:cubicBezTo>
                  <a:cubicBezTo>
                    <a:pt x="7028" y="23592"/>
                    <a:pt x="6918" y="23572"/>
                    <a:pt x="6810" y="23548"/>
                  </a:cubicBezTo>
                  <a:cubicBezTo>
                    <a:pt x="6702" y="23526"/>
                    <a:pt x="6598" y="23499"/>
                    <a:pt x="6493" y="23476"/>
                  </a:cubicBezTo>
                  <a:cubicBezTo>
                    <a:pt x="6079" y="23374"/>
                    <a:pt x="5699" y="23250"/>
                    <a:pt x="5346" y="23128"/>
                  </a:cubicBezTo>
                  <a:cubicBezTo>
                    <a:pt x="4705" y="22906"/>
                    <a:pt x="4167" y="22638"/>
                    <a:pt x="3714" y="22370"/>
                  </a:cubicBezTo>
                  <a:cubicBezTo>
                    <a:pt x="3489" y="22235"/>
                    <a:pt x="3284" y="22099"/>
                    <a:pt x="3096" y="21969"/>
                  </a:cubicBezTo>
                  <a:cubicBezTo>
                    <a:pt x="3049" y="21935"/>
                    <a:pt x="3004" y="21902"/>
                    <a:pt x="2958" y="21870"/>
                  </a:cubicBezTo>
                  <a:cubicBezTo>
                    <a:pt x="2936" y="21854"/>
                    <a:pt x="2914" y="21837"/>
                    <a:pt x="2893" y="21821"/>
                  </a:cubicBezTo>
                  <a:cubicBezTo>
                    <a:pt x="2871" y="21805"/>
                    <a:pt x="2850" y="21789"/>
                    <a:pt x="2828" y="21771"/>
                  </a:cubicBezTo>
                  <a:cubicBezTo>
                    <a:pt x="2786" y="21739"/>
                    <a:pt x="2744" y="21706"/>
                    <a:pt x="2704" y="21676"/>
                  </a:cubicBezTo>
                  <a:cubicBezTo>
                    <a:pt x="2663" y="21644"/>
                    <a:pt x="2624" y="21612"/>
                    <a:pt x="2586" y="21581"/>
                  </a:cubicBezTo>
                  <a:cubicBezTo>
                    <a:pt x="2280" y="21333"/>
                    <a:pt x="2035" y="21105"/>
                    <a:pt x="1834" y="20908"/>
                  </a:cubicBezTo>
                  <a:cubicBezTo>
                    <a:pt x="1783" y="20860"/>
                    <a:pt x="1737" y="20812"/>
                    <a:pt x="1691" y="20765"/>
                  </a:cubicBezTo>
                  <a:cubicBezTo>
                    <a:pt x="1668" y="20743"/>
                    <a:pt x="1645" y="20721"/>
                    <a:pt x="1624" y="20700"/>
                  </a:cubicBezTo>
                  <a:cubicBezTo>
                    <a:pt x="1602" y="20678"/>
                    <a:pt x="1582" y="20657"/>
                    <a:pt x="1561" y="20635"/>
                  </a:cubicBezTo>
                  <a:cubicBezTo>
                    <a:pt x="1520" y="20594"/>
                    <a:pt x="1481" y="20555"/>
                    <a:pt x="1443" y="20517"/>
                  </a:cubicBezTo>
                  <a:cubicBezTo>
                    <a:pt x="1407" y="20480"/>
                    <a:pt x="1373" y="20443"/>
                    <a:pt x="1339" y="20410"/>
                  </a:cubicBezTo>
                  <a:cubicBezTo>
                    <a:pt x="1272" y="20342"/>
                    <a:pt x="1212" y="20282"/>
                    <a:pt x="1158" y="20232"/>
                  </a:cubicBezTo>
                  <a:cubicBezTo>
                    <a:pt x="1131" y="20206"/>
                    <a:pt x="1104" y="20181"/>
                    <a:pt x="1078" y="20158"/>
                  </a:cubicBezTo>
                  <a:cubicBezTo>
                    <a:pt x="1055" y="20136"/>
                    <a:pt x="1030" y="20115"/>
                    <a:pt x="1007" y="20097"/>
                  </a:cubicBezTo>
                  <a:cubicBezTo>
                    <a:pt x="961" y="20060"/>
                    <a:pt x="918" y="20030"/>
                    <a:pt x="879" y="20006"/>
                  </a:cubicBezTo>
                  <a:cubicBezTo>
                    <a:pt x="841" y="19981"/>
                    <a:pt x="804" y="19964"/>
                    <a:pt x="771" y="19953"/>
                  </a:cubicBezTo>
                  <a:cubicBezTo>
                    <a:pt x="741" y="19944"/>
                    <a:pt x="714" y="19938"/>
                    <a:pt x="686" y="19937"/>
                  </a:cubicBezTo>
                  <a:cubicBezTo>
                    <a:pt x="738" y="19139"/>
                    <a:pt x="705" y="16413"/>
                    <a:pt x="798" y="15419"/>
                  </a:cubicBezTo>
                  <a:cubicBezTo>
                    <a:pt x="1046" y="12724"/>
                    <a:pt x="1518" y="10612"/>
                    <a:pt x="1700" y="8920"/>
                  </a:cubicBezTo>
                  <a:cubicBezTo>
                    <a:pt x="1920" y="6874"/>
                    <a:pt x="2073" y="5471"/>
                    <a:pt x="2156" y="4507"/>
                  </a:cubicBezTo>
                  <a:cubicBezTo>
                    <a:pt x="2194" y="4544"/>
                    <a:pt x="2232" y="4583"/>
                    <a:pt x="2275" y="4618"/>
                  </a:cubicBezTo>
                  <a:lnTo>
                    <a:pt x="2338" y="4672"/>
                  </a:lnTo>
                  <a:lnTo>
                    <a:pt x="2371" y="4699"/>
                  </a:lnTo>
                  <a:lnTo>
                    <a:pt x="2401" y="4723"/>
                  </a:lnTo>
                  <a:cubicBezTo>
                    <a:pt x="2484" y="4789"/>
                    <a:pt x="2571" y="4851"/>
                    <a:pt x="2658" y="4907"/>
                  </a:cubicBezTo>
                  <a:cubicBezTo>
                    <a:pt x="2866" y="5040"/>
                    <a:pt x="3083" y="5149"/>
                    <a:pt x="3301" y="5240"/>
                  </a:cubicBezTo>
                  <a:cubicBezTo>
                    <a:pt x="3520" y="5332"/>
                    <a:pt x="3740" y="5403"/>
                    <a:pt x="3957" y="5463"/>
                  </a:cubicBezTo>
                  <a:cubicBezTo>
                    <a:pt x="4175" y="5523"/>
                    <a:pt x="4392" y="5575"/>
                    <a:pt x="4605" y="5620"/>
                  </a:cubicBezTo>
                  <a:cubicBezTo>
                    <a:pt x="4710" y="5641"/>
                    <a:pt x="4817" y="5663"/>
                    <a:pt x="4924" y="5684"/>
                  </a:cubicBezTo>
                  <a:cubicBezTo>
                    <a:pt x="4978" y="5695"/>
                    <a:pt x="5030" y="5706"/>
                    <a:pt x="5084" y="5716"/>
                  </a:cubicBezTo>
                  <a:cubicBezTo>
                    <a:pt x="5138" y="5726"/>
                    <a:pt x="5191" y="5737"/>
                    <a:pt x="5245" y="5746"/>
                  </a:cubicBezTo>
                  <a:cubicBezTo>
                    <a:pt x="5674" y="5827"/>
                    <a:pt x="6110" y="5891"/>
                    <a:pt x="6546" y="5947"/>
                  </a:cubicBezTo>
                  <a:cubicBezTo>
                    <a:pt x="6765" y="5973"/>
                    <a:pt x="6984" y="6001"/>
                    <a:pt x="7205" y="6020"/>
                  </a:cubicBezTo>
                  <a:cubicBezTo>
                    <a:pt x="7423" y="6043"/>
                    <a:pt x="7645" y="6059"/>
                    <a:pt x="7865" y="6076"/>
                  </a:cubicBezTo>
                  <a:cubicBezTo>
                    <a:pt x="7975" y="6085"/>
                    <a:pt x="8085" y="6090"/>
                    <a:pt x="8195" y="6097"/>
                  </a:cubicBezTo>
                  <a:cubicBezTo>
                    <a:pt x="8306" y="6103"/>
                    <a:pt x="8415" y="6111"/>
                    <a:pt x="8526" y="6113"/>
                  </a:cubicBezTo>
                  <a:lnTo>
                    <a:pt x="8856" y="6125"/>
                  </a:lnTo>
                  <a:cubicBezTo>
                    <a:pt x="8966" y="6128"/>
                    <a:pt x="9076" y="6129"/>
                    <a:pt x="9187" y="6132"/>
                  </a:cubicBezTo>
                  <a:lnTo>
                    <a:pt x="9351" y="6134"/>
                  </a:lnTo>
                  <a:lnTo>
                    <a:pt x="9845" y="6134"/>
                  </a:lnTo>
                  <a:cubicBezTo>
                    <a:pt x="9955" y="6132"/>
                    <a:pt x="10064" y="6130"/>
                    <a:pt x="10173" y="6128"/>
                  </a:cubicBezTo>
                  <a:cubicBezTo>
                    <a:pt x="10229" y="6127"/>
                    <a:pt x="10282" y="6127"/>
                    <a:pt x="10337" y="6124"/>
                  </a:cubicBezTo>
                  <a:cubicBezTo>
                    <a:pt x="10392" y="6121"/>
                    <a:pt x="10446" y="6119"/>
                    <a:pt x="10499" y="6117"/>
                  </a:cubicBezTo>
                  <a:cubicBezTo>
                    <a:pt x="10934" y="6103"/>
                    <a:pt x="11365" y="6071"/>
                    <a:pt x="11789" y="6036"/>
                  </a:cubicBezTo>
                  <a:cubicBezTo>
                    <a:pt x="12003" y="6015"/>
                    <a:pt x="12213" y="5998"/>
                    <a:pt x="12425" y="5972"/>
                  </a:cubicBezTo>
                  <a:cubicBezTo>
                    <a:pt x="12637" y="5946"/>
                    <a:pt x="12851" y="5917"/>
                    <a:pt x="13062" y="5875"/>
                  </a:cubicBezTo>
                  <a:cubicBezTo>
                    <a:pt x="13427" y="5804"/>
                    <a:pt x="13791" y="5697"/>
                    <a:pt x="14126" y="5522"/>
                  </a:cubicBezTo>
                  <a:cubicBezTo>
                    <a:pt x="14464" y="5346"/>
                    <a:pt x="14763" y="5104"/>
                    <a:pt x="14990" y="4805"/>
                  </a:cubicBezTo>
                  <a:cubicBezTo>
                    <a:pt x="15069" y="4700"/>
                    <a:pt x="15139" y="4586"/>
                    <a:pt x="15197" y="4468"/>
                  </a:cubicBezTo>
                  <a:close/>
                  <a:moveTo>
                    <a:pt x="6996" y="1"/>
                  </a:moveTo>
                  <a:cubicBezTo>
                    <a:pt x="6717" y="1"/>
                    <a:pt x="6416" y="10"/>
                    <a:pt x="6095" y="33"/>
                  </a:cubicBezTo>
                  <a:cubicBezTo>
                    <a:pt x="5619" y="66"/>
                    <a:pt x="5098" y="125"/>
                    <a:pt x="4545" y="226"/>
                  </a:cubicBezTo>
                  <a:cubicBezTo>
                    <a:pt x="4477" y="238"/>
                    <a:pt x="4407" y="252"/>
                    <a:pt x="4335" y="265"/>
                  </a:cubicBezTo>
                  <a:cubicBezTo>
                    <a:pt x="4265" y="279"/>
                    <a:pt x="4195" y="294"/>
                    <a:pt x="4124" y="308"/>
                  </a:cubicBezTo>
                  <a:cubicBezTo>
                    <a:pt x="3981" y="337"/>
                    <a:pt x="3838" y="369"/>
                    <a:pt x="3685" y="406"/>
                  </a:cubicBezTo>
                  <a:cubicBezTo>
                    <a:pt x="3385" y="482"/>
                    <a:pt x="3062" y="580"/>
                    <a:pt x="2735" y="743"/>
                  </a:cubicBezTo>
                  <a:cubicBezTo>
                    <a:pt x="2572" y="825"/>
                    <a:pt x="2406" y="924"/>
                    <a:pt x="2251" y="1047"/>
                  </a:cubicBezTo>
                  <a:cubicBezTo>
                    <a:pt x="2096" y="1166"/>
                    <a:pt x="1949" y="1309"/>
                    <a:pt x="1818" y="1473"/>
                  </a:cubicBezTo>
                  <a:cubicBezTo>
                    <a:pt x="1752" y="1557"/>
                    <a:pt x="1692" y="1647"/>
                    <a:pt x="1636" y="1741"/>
                  </a:cubicBezTo>
                  <a:cubicBezTo>
                    <a:pt x="1580" y="1837"/>
                    <a:pt x="1532" y="1938"/>
                    <a:pt x="1492" y="2046"/>
                  </a:cubicBezTo>
                  <a:cubicBezTo>
                    <a:pt x="1451" y="2153"/>
                    <a:pt x="1422" y="2267"/>
                    <a:pt x="1399" y="2381"/>
                  </a:cubicBezTo>
                  <a:cubicBezTo>
                    <a:pt x="1391" y="2439"/>
                    <a:pt x="1380" y="2497"/>
                    <a:pt x="1375" y="2555"/>
                  </a:cubicBezTo>
                  <a:cubicBezTo>
                    <a:pt x="1370" y="2612"/>
                    <a:pt x="1368" y="2670"/>
                    <a:pt x="1365" y="2729"/>
                  </a:cubicBezTo>
                  <a:cubicBezTo>
                    <a:pt x="1364" y="2843"/>
                    <a:pt x="1374" y="2954"/>
                    <a:pt x="1391" y="3065"/>
                  </a:cubicBezTo>
                  <a:cubicBezTo>
                    <a:pt x="1105" y="4064"/>
                    <a:pt x="814" y="6033"/>
                    <a:pt x="606" y="8285"/>
                  </a:cubicBezTo>
                  <a:cubicBezTo>
                    <a:pt x="428" y="10201"/>
                    <a:pt x="461" y="12346"/>
                    <a:pt x="349" y="14269"/>
                  </a:cubicBezTo>
                  <a:cubicBezTo>
                    <a:pt x="159" y="17558"/>
                    <a:pt x="1" y="20213"/>
                    <a:pt x="118" y="20224"/>
                  </a:cubicBezTo>
                  <a:cubicBezTo>
                    <a:pt x="129" y="20225"/>
                    <a:pt x="140" y="20226"/>
                    <a:pt x="150" y="20226"/>
                  </a:cubicBezTo>
                  <a:cubicBezTo>
                    <a:pt x="244" y="20226"/>
                    <a:pt x="304" y="20183"/>
                    <a:pt x="343" y="20111"/>
                  </a:cubicBezTo>
                  <a:lnTo>
                    <a:pt x="343" y="20111"/>
                  </a:lnTo>
                  <a:cubicBezTo>
                    <a:pt x="336" y="20141"/>
                    <a:pt x="333" y="20178"/>
                    <a:pt x="337" y="20223"/>
                  </a:cubicBezTo>
                  <a:cubicBezTo>
                    <a:pt x="341" y="20266"/>
                    <a:pt x="350" y="20316"/>
                    <a:pt x="366" y="20374"/>
                  </a:cubicBezTo>
                  <a:cubicBezTo>
                    <a:pt x="382" y="20432"/>
                    <a:pt x="407" y="20496"/>
                    <a:pt x="435" y="20566"/>
                  </a:cubicBezTo>
                  <a:cubicBezTo>
                    <a:pt x="463" y="20636"/>
                    <a:pt x="499" y="20712"/>
                    <a:pt x="541" y="20792"/>
                  </a:cubicBezTo>
                  <a:cubicBezTo>
                    <a:pt x="581" y="20874"/>
                    <a:pt x="632" y="20960"/>
                    <a:pt x="687" y="21050"/>
                  </a:cubicBezTo>
                  <a:cubicBezTo>
                    <a:pt x="701" y="21073"/>
                    <a:pt x="715" y="21095"/>
                    <a:pt x="730" y="21120"/>
                  </a:cubicBezTo>
                  <a:cubicBezTo>
                    <a:pt x="745" y="21142"/>
                    <a:pt x="761" y="21166"/>
                    <a:pt x="776" y="21190"/>
                  </a:cubicBezTo>
                  <a:cubicBezTo>
                    <a:pt x="809" y="21237"/>
                    <a:pt x="841" y="21285"/>
                    <a:pt x="875" y="21335"/>
                  </a:cubicBezTo>
                  <a:cubicBezTo>
                    <a:pt x="911" y="21384"/>
                    <a:pt x="948" y="21433"/>
                    <a:pt x="986" y="21484"/>
                  </a:cubicBezTo>
                  <a:cubicBezTo>
                    <a:pt x="1023" y="21535"/>
                    <a:pt x="1063" y="21587"/>
                    <a:pt x="1106" y="21639"/>
                  </a:cubicBezTo>
                  <a:cubicBezTo>
                    <a:pt x="1274" y="21848"/>
                    <a:pt x="1472" y="22064"/>
                    <a:pt x="1700" y="22283"/>
                  </a:cubicBezTo>
                  <a:cubicBezTo>
                    <a:pt x="1927" y="22501"/>
                    <a:pt x="2184" y="22721"/>
                    <a:pt x="2469" y="22933"/>
                  </a:cubicBezTo>
                  <a:cubicBezTo>
                    <a:pt x="3039" y="23355"/>
                    <a:pt x="3722" y="23746"/>
                    <a:pt x="4486" y="24041"/>
                  </a:cubicBezTo>
                  <a:cubicBezTo>
                    <a:pt x="5356" y="24382"/>
                    <a:pt x="6343" y="24552"/>
                    <a:pt x="7322" y="24552"/>
                  </a:cubicBezTo>
                  <a:cubicBezTo>
                    <a:pt x="7346" y="24552"/>
                    <a:pt x="7370" y="24552"/>
                    <a:pt x="7394" y="24552"/>
                  </a:cubicBezTo>
                  <a:cubicBezTo>
                    <a:pt x="7894" y="24547"/>
                    <a:pt x="8393" y="24502"/>
                    <a:pt x="8873" y="24418"/>
                  </a:cubicBezTo>
                  <a:cubicBezTo>
                    <a:pt x="9355" y="24338"/>
                    <a:pt x="9821" y="24222"/>
                    <a:pt x="10265" y="24090"/>
                  </a:cubicBezTo>
                  <a:cubicBezTo>
                    <a:pt x="11028" y="23865"/>
                    <a:pt x="11719" y="23553"/>
                    <a:pt x="12309" y="23214"/>
                  </a:cubicBezTo>
                  <a:cubicBezTo>
                    <a:pt x="12900" y="22872"/>
                    <a:pt x="13390" y="22504"/>
                    <a:pt x="13772" y="22165"/>
                  </a:cubicBezTo>
                  <a:cubicBezTo>
                    <a:pt x="14156" y="21827"/>
                    <a:pt x="14431" y="21516"/>
                    <a:pt x="14608" y="21295"/>
                  </a:cubicBezTo>
                  <a:cubicBezTo>
                    <a:pt x="14652" y="21238"/>
                    <a:pt x="14690" y="21189"/>
                    <a:pt x="14722" y="21145"/>
                  </a:cubicBezTo>
                  <a:cubicBezTo>
                    <a:pt x="14748" y="21107"/>
                    <a:pt x="14770" y="21073"/>
                    <a:pt x="14788" y="21045"/>
                  </a:cubicBezTo>
                  <a:cubicBezTo>
                    <a:pt x="14804" y="21433"/>
                    <a:pt x="14827" y="21652"/>
                    <a:pt x="14861" y="21653"/>
                  </a:cubicBezTo>
                  <a:cubicBezTo>
                    <a:pt x="14865" y="21653"/>
                    <a:pt x="14870" y="21653"/>
                    <a:pt x="14874" y="21653"/>
                  </a:cubicBezTo>
                  <a:cubicBezTo>
                    <a:pt x="15162" y="21653"/>
                    <a:pt x="15129" y="21307"/>
                    <a:pt x="15152" y="20920"/>
                  </a:cubicBezTo>
                  <a:lnTo>
                    <a:pt x="15152" y="20920"/>
                  </a:lnTo>
                  <a:cubicBezTo>
                    <a:pt x="15184" y="21281"/>
                    <a:pt x="15255" y="21559"/>
                    <a:pt x="15387" y="21564"/>
                  </a:cubicBezTo>
                  <a:cubicBezTo>
                    <a:pt x="15387" y="21564"/>
                    <a:pt x="15387" y="21564"/>
                    <a:pt x="15387" y="21564"/>
                  </a:cubicBezTo>
                  <a:cubicBezTo>
                    <a:pt x="15490" y="21564"/>
                    <a:pt x="15226" y="18020"/>
                    <a:pt x="15269" y="16854"/>
                  </a:cubicBezTo>
                  <a:cubicBezTo>
                    <a:pt x="15371" y="14165"/>
                    <a:pt x="15721" y="12046"/>
                    <a:pt x="15810" y="10356"/>
                  </a:cubicBezTo>
                  <a:cubicBezTo>
                    <a:pt x="16127" y="4237"/>
                    <a:pt x="16156" y="3876"/>
                    <a:pt x="15514" y="3853"/>
                  </a:cubicBezTo>
                  <a:cubicBezTo>
                    <a:pt x="15513" y="3853"/>
                    <a:pt x="15512" y="3852"/>
                    <a:pt x="15511" y="3852"/>
                  </a:cubicBezTo>
                  <a:cubicBezTo>
                    <a:pt x="15456" y="3852"/>
                    <a:pt x="15402" y="3908"/>
                    <a:pt x="15351" y="4012"/>
                  </a:cubicBezTo>
                  <a:cubicBezTo>
                    <a:pt x="15366" y="3931"/>
                    <a:pt x="15375" y="3850"/>
                    <a:pt x="15380" y="3770"/>
                  </a:cubicBezTo>
                  <a:cubicBezTo>
                    <a:pt x="15387" y="3585"/>
                    <a:pt x="15366" y="3405"/>
                    <a:pt x="15324" y="3234"/>
                  </a:cubicBezTo>
                  <a:cubicBezTo>
                    <a:pt x="15281" y="3063"/>
                    <a:pt x="15216" y="2904"/>
                    <a:pt x="15139" y="2755"/>
                  </a:cubicBezTo>
                  <a:cubicBezTo>
                    <a:pt x="15061" y="2605"/>
                    <a:pt x="14968" y="2469"/>
                    <a:pt x="14866" y="2343"/>
                  </a:cubicBezTo>
                  <a:cubicBezTo>
                    <a:pt x="14763" y="2218"/>
                    <a:pt x="14650" y="2106"/>
                    <a:pt x="14533" y="2006"/>
                  </a:cubicBezTo>
                  <a:cubicBezTo>
                    <a:pt x="14298" y="1806"/>
                    <a:pt x="14044" y="1651"/>
                    <a:pt x="13793" y="1526"/>
                  </a:cubicBezTo>
                  <a:cubicBezTo>
                    <a:pt x="13543" y="1400"/>
                    <a:pt x="13291" y="1301"/>
                    <a:pt x="13050" y="1220"/>
                  </a:cubicBezTo>
                  <a:cubicBezTo>
                    <a:pt x="12808" y="1137"/>
                    <a:pt x="12571" y="1067"/>
                    <a:pt x="12344" y="1011"/>
                  </a:cubicBezTo>
                  <a:cubicBezTo>
                    <a:pt x="12316" y="1005"/>
                    <a:pt x="12288" y="998"/>
                    <a:pt x="12260" y="990"/>
                  </a:cubicBezTo>
                  <a:cubicBezTo>
                    <a:pt x="12231" y="983"/>
                    <a:pt x="12203" y="978"/>
                    <a:pt x="12175" y="971"/>
                  </a:cubicBezTo>
                  <a:lnTo>
                    <a:pt x="12010" y="935"/>
                  </a:lnTo>
                  <a:cubicBezTo>
                    <a:pt x="11955" y="924"/>
                    <a:pt x="11901" y="915"/>
                    <a:pt x="11849" y="905"/>
                  </a:cubicBezTo>
                  <a:cubicBezTo>
                    <a:pt x="11822" y="899"/>
                    <a:pt x="11796" y="896"/>
                    <a:pt x="11769" y="891"/>
                  </a:cubicBezTo>
                  <a:cubicBezTo>
                    <a:pt x="11742" y="887"/>
                    <a:pt x="11717" y="882"/>
                    <a:pt x="11692" y="878"/>
                  </a:cubicBezTo>
                  <a:cubicBezTo>
                    <a:pt x="11639" y="870"/>
                    <a:pt x="11589" y="862"/>
                    <a:pt x="11538" y="854"/>
                  </a:cubicBezTo>
                  <a:cubicBezTo>
                    <a:pt x="11488" y="848"/>
                    <a:pt x="11438" y="843"/>
                    <a:pt x="11390" y="836"/>
                  </a:cubicBezTo>
                  <a:cubicBezTo>
                    <a:pt x="11291" y="822"/>
                    <a:pt x="11196" y="816"/>
                    <a:pt x="11103" y="806"/>
                  </a:cubicBezTo>
                  <a:cubicBezTo>
                    <a:pt x="10883" y="787"/>
                    <a:pt x="10680" y="780"/>
                    <a:pt x="10497" y="780"/>
                  </a:cubicBezTo>
                  <a:cubicBezTo>
                    <a:pt x="10374" y="780"/>
                    <a:pt x="10261" y="783"/>
                    <a:pt x="10158" y="789"/>
                  </a:cubicBezTo>
                  <a:cubicBezTo>
                    <a:pt x="10093" y="791"/>
                    <a:pt x="10032" y="795"/>
                    <a:pt x="9975" y="801"/>
                  </a:cubicBezTo>
                  <a:cubicBezTo>
                    <a:pt x="9918" y="806"/>
                    <a:pt x="9865" y="809"/>
                    <a:pt x="9816" y="816"/>
                  </a:cubicBezTo>
                  <a:cubicBezTo>
                    <a:pt x="9716" y="827"/>
                    <a:pt x="9633" y="837"/>
                    <a:pt x="9566" y="849"/>
                  </a:cubicBezTo>
                  <a:cubicBezTo>
                    <a:pt x="9431" y="873"/>
                    <a:pt x="9362" y="893"/>
                    <a:pt x="9365" y="908"/>
                  </a:cubicBezTo>
                  <a:cubicBezTo>
                    <a:pt x="9371" y="983"/>
                    <a:pt x="9414" y="1034"/>
                    <a:pt x="9483" y="1066"/>
                  </a:cubicBezTo>
                  <a:cubicBezTo>
                    <a:pt x="9516" y="1083"/>
                    <a:pt x="9558" y="1095"/>
                    <a:pt x="9603" y="1103"/>
                  </a:cubicBezTo>
                  <a:cubicBezTo>
                    <a:pt x="9651" y="1112"/>
                    <a:pt x="9703" y="1119"/>
                    <a:pt x="9759" y="1123"/>
                  </a:cubicBezTo>
                  <a:cubicBezTo>
                    <a:pt x="9988" y="1139"/>
                    <a:pt x="10296" y="1126"/>
                    <a:pt x="10623" y="1151"/>
                  </a:cubicBezTo>
                  <a:cubicBezTo>
                    <a:pt x="10322" y="1155"/>
                    <a:pt x="10060" y="1188"/>
                    <a:pt x="9875" y="1236"/>
                  </a:cubicBezTo>
                  <a:cubicBezTo>
                    <a:pt x="9782" y="1259"/>
                    <a:pt x="9710" y="1289"/>
                    <a:pt x="9660" y="1317"/>
                  </a:cubicBezTo>
                  <a:cubicBezTo>
                    <a:pt x="9610" y="1347"/>
                    <a:pt x="9586" y="1380"/>
                    <a:pt x="9587" y="1413"/>
                  </a:cubicBezTo>
                  <a:cubicBezTo>
                    <a:pt x="9587" y="1419"/>
                    <a:pt x="9610" y="1422"/>
                    <a:pt x="9652" y="1423"/>
                  </a:cubicBezTo>
                  <a:cubicBezTo>
                    <a:pt x="9659" y="1423"/>
                    <a:pt x="9667" y="1423"/>
                    <a:pt x="9675" y="1423"/>
                  </a:cubicBezTo>
                  <a:cubicBezTo>
                    <a:pt x="9715" y="1423"/>
                    <a:pt x="9768" y="1421"/>
                    <a:pt x="9834" y="1417"/>
                  </a:cubicBezTo>
                  <a:cubicBezTo>
                    <a:pt x="9977" y="1412"/>
                    <a:pt x="10176" y="1401"/>
                    <a:pt x="10418" y="1401"/>
                  </a:cubicBezTo>
                  <a:cubicBezTo>
                    <a:pt x="10445" y="1401"/>
                    <a:pt x="10473" y="1401"/>
                    <a:pt x="10501" y="1401"/>
                  </a:cubicBezTo>
                  <a:cubicBezTo>
                    <a:pt x="10783" y="1403"/>
                    <a:pt x="11117" y="1418"/>
                    <a:pt x="11482" y="1467"/>
                  </a:cubicBezTo>
                  <a:cubicBezTo>
                    <a:pt x="11847" y="1514"/>
                    <a:pt x="12245" y="1589"/>
                    <a:pt x="12648" y="1707"/>
                  </a:cubicBezTo>
                  <a:cubicBezTo>
                    <a:pt x="12849" y="1764"/>
                    <a:pt x="13055" y="1832"/>
                    <a:pt x="13250" y="1908"/>
                  </a:cubicBezTo>
                  <a:cubicBezTo>
                    <a:pt x="13348" y="1947"/>
                    <a:pt x="13445" y="1988"/>
                    <a:pt x="13540" y="2032"/>
                  </a:cubicBezTo>
                  <a:cubicBezTo>
                    <a:pt x="13635" y="2077"/>
                    <a:pt x="13727" y="2123"/>
                    <a:pt x="13815" y="2175"/>
                  </a:cubicBezTo>
                  <a:cubicBezTo>
                    <a:pt x="13993" y="2277"/>
                    <a:pt x="14157" y="2394"/>
                    <a:pt x="14298" y="2525"/>
                  </a:cubicBezTo>
                  <a:cubicBezTo>
                    <a:pt x="14315" y="2541"/>
                    <a:pt x="14334" y="2558"/>
                    <a:pt x="14350" y="2574"/>
                  </a:cubicBezTo>
                  <a:lnTo>
                    <a:pt x="14400" y="2626"/>
                  </a:lnTo>
                  <a:cubicBezTo>
                    <a:pt x="14416" y="2643"/>
                    <a:pt x="14431" y="2660"/>
                    <a:pt x="14447" y="2678"/>
                  </a:cubicBezTo>
                  <a:lnTo>
                    <a:pt x="14470" y="2705"/>
                  </a:lnTo>
                  <a:lnTo>
                    <a:pt x="14491" y="2732"/>
                  </a:lnTo>
                  <a:cubicBezTo>
                    <a:pt x="14550" y="2804"/>
                    <a:pt x="14603" y="2880"/>
                    <a:pt x="14650" y="2960"/>
                  </a:cubicBezTo>
                  <a:cubicBezTo>
                    <a:pt x="14743" y="3117"/>
                    <a:pt x="14806" y="3283"/>
                    <a:pt x="14840" y="3446"/>
                  </a:cubicBezTo>
                  <a:cubicBezTo>
                    <a:pt x="14873" y="3609"/>
                    <a:pt x="14878" y="3767"/>
                    <a:pt x="14851" y="3912"/>
                  </a:cubicBezTo>
                  <a:cubicBezTo>
                    <a:pt x="14827" y="4057"/>
                    <a:pt x="14776" y="4190"/>
                    <a:pt x="14712" y="4307"/>
                  </a:cubicBezTo>
                  <a:cubicBezTo>
                    <a:pt x="14650" y="4424"/>
                    <a:pt x="14575" y="4522"/>
                    <a:pt x="14500" y="4603"/>
                  </a:cubicBezTo>
                  <a:cubicBezTo>
                    <a:pt x="14328" y="4790"/>
                    <a:pt x="14115" y="4943"/>
                    <a:pt x="13887" y="5052"/>
                  </a:cubicBezTo>
                  <a:cubicBezTo>
                    <a:pt x="13656" y="5163"/>
                    <a:pt x="13409" y="5237"/>
                    <a:pt x="13155" y="5290"/>
                  </a:cubicBezTo>
                  <a:cubicBezTo>
                    <a:pt x="12901" y="5340"/>
                    <a:pt x="12642" y="5369"/>
                    <a:pt x="12384" y="5388"/>
                  </a:cubicBezTo>
                  <a:cubicBezTo>
                    <a:pt x="12252" y="5397"/>
                    <a:pt x="12122" y="5404"/>
                    <a:pt x="11992" y="5409"/>
                  </a:cubicBezTo>
                  <a:cubicBezTo>
                    <a:pt x="11928" y="5412"/>
                    <a:pt x="11862" y="5415"/>
                    <a:pt x="11798" y="5418"/>
                  </a:cubicBezTo>
                  <a:lnTo>
                    <a:pt x="11701" y="5421"/>
                  </a:lnTo>
                  <a:cubicBezTo>
                    <a:pt x="11669" y="5423"/>
                    <a:pt x="11637" y="5423"/>
                    <a:pt x="11605" y="5424"/>
                  </a:cubicBezTo>
                  <a:cubicBezTo>
                    <a:pt x="11435" y="5429"/>
                    <a:pt x="11267" y="5431"/>
                    <a:pt x="11101" y="5431"/>
                  </a:cubicBezTo>
                  <a:cubicBezTo>
                    <a:pt x="10763" y="5431"/>
                    <a:pt x="10433" y="5422"/>
                    <a:pt x="10108" y="5407"/>
                  </a:cubicBezTo>
                  <a:cubicBezTo>
                    <a:pt x="9867" y="5397"/>
                    <a:pt x="9628" y="5377"/>
                    <a:pt x="9393" y="5360"/>
                  </a:cubicBezTo>
                  <a:cubicBezTo>
                    <a:pt x="9158" y="5337"/>
                    <a:pt x="8927" y="5318"/>
                    <a:pt x="8700" y="5290"/>
                  </a:cubicBezTo>
                  <a:cubicBezTo>
                    <a:pt x="8473" y="5265"/>
                    <a:pt x="8250" y="5232"/>
                    <a:pt x="8030" y="5204"/>
                  </a:cubicBezTo>
                  <a:cubicBezTo>
                    <a:pt x="7920" y="5187"/>
                    <a:pt x="7810" y="5171"/>
                    <a:pt x="7703" y="5152"/>
                  </a:cubicBezTo>
                  <a:cubicBezTo>
                    <a:pt x="7649" y="5145"/>
                    <a:pt x="7596" y="5135"/>
                    <a:pt x="7542" y="5128"/>
                  </a:cubicBezTo>
                  <a:cubicBezTo>
                    <a:pt x="7488" y="5118"/>
                    <a:pt x="7437" y="5108"/>
                    <a:pt x="7383" y="5099"/>
                  </a:cubicBezTo>
                  <a:cubicBezTo>
                    <a:pt x="6959" y="5028"/>
                    <a:pt x="6548" y="4942"/>
                    <a:pt x="6153" y="4857"/>
                  </a:cubicBezTo>
                  <a:cubicBezTo>
                    <a:pt x="5955" y="4812"/>
                    <a:pt x="5761" y="4770"/>
                    <a:pt x="5570" y="4723"/>
                  </a:cubicBezTo>
                  <a:cubicBezTo>
                    <a:pt x="5474" y="4700"/>
                    <a:pt x="5381" y="4678"/>
                    <a:pt x="5286" y="4655"/>
                  </a:cubicBezTo>
                  <a:cubicBezTo>
                    <a:pt x="5193" y="4630"/>
                    <a:pt x="5100" y="4607"/>
                    <a:pt x="5009" y="4583"/>
                  </a:cubicBezTo>
                  <a:cubicBezTo>
                    <a:pt x="4638" y="4490"/>
                    <a:pt x="4294" y="4395"/>
                    <a:pt x="3986" y="4284"/>
                  </a:cubicBezTo>
                  <a:cubicBezTo>
                    <a:pt x="3709" y="4183"/>
                    <a:pt x="3462" y="4062"/>
                    <a:pt x="3254" y="3920"/>
                  </a:cubicBezTo>
                  <a:cubicBezTo>
                    <a:pt x="3228" y="3903"/>
                    <a:pt x="3202" y="3884"/>
                    <a:pt x="3177" y="3867"/>
                  </a:cubicBezTo>
                  <a:lnTo>
                    <a:pt x="3104" y="3810"/>
                  </a:lnTo>
                  <a:cubicBezTo>
                    <a:pt x="3060" y="3772"/>
                    <a:pt x="3017" y="3737"/>
                    <a:pt x="2979" y="3695"/>
                  </a:cubicBezTo>
                  <a:cubicBezTo>
                    <a:pt x="2899" y="3614"/>
                    <a:pt x="2825" y="3529"/>
                    <a:pt x="2766" y="3438"/>
                  </a:cubicBezTo>
                  <a:cubicBezTo>
                    <a:pt x="2707" y="3347"/>
                    <a:pt x="2656" y="3254"/>
                    <a:pt x="2619" y="3162"/>
                  </a:cubicBezTo>
                  <a:cubicBezTo>
                    <a:pt x="2582" y="3068"/>
                    <a:pt x="2556" y="2976"/>
                    <a:pt x="2541" y="2888"/>
                  </a:cubicBezTo>
                  <a:cubicBezTo>
                    <a:pt x="2528" y="2799"/>
                    <a:pt x="2529" y="2716"/>
                    <a:pt x="2536" y="2638"/>
                  </a:cubicBezTo>
                  <a:cubicBezTo>
                    <a:pt x="2540" y="2619"/>
                    <a:pt x="2543" y="2599"/>
                    <a:pt x="2546" y="2580"/>
                  </a:cubicBezTo>
                  <a:cubicBezTo>
                    <a:pt x="2546" y="2571"/>
                    <a:pt x="2550" y="2561"/>
                    <a:pt x="2552" y="2552"/>
                  </a:cubicBezTo>
                  <a:lnTo>
                    <a:pt x="2560" y="2525"/>
                  </a:lnTo>
                  <a:lnTo>
                    <a:pt x="2566" y="2498"/>
                  </a:lnTo>
                  <a:cubicBezTo>
                    <a:pt x="2568" y="2488"/>
                    <a:pt x="2572" y="2481"/>
                    <a:pt x="2576" y="2471"/>
                  </a:cubicBezTo>
                  <a:cubicBezTo>
                    <a:pt x="2578" y="2461"/>
                    <a:pt x="2581" y="2454"/>
                    <a:pt x="2584" y="2444"/>
                  </a:cubicBezTo>
                  <a:lnTo>
                    <a:pt x="2595" y="2417"/>
                  </a:lnTo>
                  <a:cubicBezTo>
                    <a:pt x="2653" y="2276"/>
                    <a:pt x="2756" y="2141"/>
                    <a:pt x="2883" y="2024"/>
                  </a:cubicBezTo>
                  <a:cubicBezTo>
                    <a:pt x="2946" y="1966"/>
                    <a:pt x="3014" y="1912"/>
                    <a:pt x="3087" y="1864"/>
                  </a:cubicBezTo>
                  <a:cubicBezTo>
                    <a:pt x="3158" y="1817"/>
                    <a:pt x="3236" y="1773"/>
                    <a:pt x="3317" y="1734"/>
                  </a:cubicBezTo>
                  <a:cubicBezTo>
                    <a:pt x="3640" y="1575"/>
                    <a:pt x="4008" y="1481"/>
                    <a:pt x="4373" y="1395"/>
                  </a:cubicBezTo>
                  <a:cubicBezTo>
                    <a:pt x="4735" y="1309"/>
                    <a:pt x="5070" y="1239"/>
                    <a:pt x="5382" y="1183"/>
                  </a:cubicBezTo>
                  <a:cubicBezTo>
                    <a:pt x="5693" y="1128"/>
                    <a:pt x="5981" y="1083"/>
                    <a:pt x="6244" y="1048"/>
                  </a:cubicBezTo>
                  <a:cubicBezTo>
                    <a:pt x="6772" y="977"/>
                    <a:pt x="7206" y="936"/>
                    <a:pt x="7560" y="906"/>
                  </a:cubicBezTo>
                  <a:cubicBezTo>
                    <a:pt x="7737" y="890"/>
                    <a:pt x="7895" y="876"/>
                    <a:pt x="8035" y="863"/>
                  </a:cubicBezTo>
                  <a:cubicBezTo>
                    <a:pt x="8105" y="855"/>
                    <a:pt x="8170" y="849"/>
                    <a:pt x="8233" y="843"/>
                  </a:cubicBezTo>
                  <a:cubicBezTo>
                    <a:pt x="8294" y="836"/>
                    <a:pt x="8352" y="831"/>
                    <a:pt x="8406" y="822"/>
                  </a:cubicBezTo>
                  <a:cubicBezTo>
                    <a:pt x="8513" y="807"/>
                    <a:pt x="8605" y="794"/>
                    <a:pt x="8685" y="778"/>
                  </a:cubicBezTo>
                  <a:cubicBezTo>
                    <a:pt x="8764" y="762"/>
                    <a:pt x="8830" y="743"/>
                    <a:pt x="8885" y="724"/>
                  </a:cubicBezTo>
                  <a:cubicBezTo>
                    <a:pt x="9105" y="646"/>
                    <a:pt x="9151" y="528"/>
                    <a:pt x="9159" y="367"/>
                  </a:cubicBezTo>
                  <a:cubicBezTo>
                    <a:pt x="9162" y="318"/>
                    <a:pt x="9092" y="270"/>
                    <a:pt x="8955" y="222"/>
                  </a:cubicBezTo>
                  <a:cubicBezTo>
                    <a:pt x="8921" y="210"/>
                    <a:pt x="8883" y="198"/>
                    <a:pt x="8840" y="186"/>
                  </a:cubicBezTo>
                  <a:cubicBezTo>
                    <a:pt x="8797" y="175"/>
                    <a:pt x="8750" y="163"/>
                    <a:pt x="8700" y="152"/>
                  </a:cubicBezTo>
                  <a:cubicBezTo>
                    <a:pt x="8648" y="141"/>
                    <a:pt x="8595" y="129"/>
                    <a:pt x="8536" y="118"/>
                  </a:cubicBezTo>
                  <a:cubicBezTo>
                    <a:pt x="8476" y="108"/>
                    <a:pt x="8415" y="98"/>
                    <a:pt x="8350" y="89"/>
                  </a:cubicBezTo>
                  <a:cubicBezTo>
                    <a:pt x="8084" y="50"/>
                    <a:pt x="7760" y="20"/>
                    <a:pt x="7381" y="7"/>
                  </a:cubicBezTo>
                  <a:cubicBezTo>
                    <a:pt x="7258" y="3"/>
                    <a:pt x="7130" y="1"/>
                    <a:pt x="6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2"/>
            <p:cNvSpPr/>
            <p:nvPr/>
          </p:nvSpPr>
          <p:spPr>
            <a:xfrm>
              <a:off x="2288550" y="4565450"/>
              <a:ext cx="53425" cy="44075"/>
            </a:xfrm>
            <a:custGeom>
              <a:avLst/>
              <a:gdLst/>
              <a:ahLst/>
              <a:cxnLst/>
              <a:rect l="l" t="t" r="r" b="b"/>
              <a:pathLst>
                <a:path w="2137" h="1763" extrusionOk="0">
                  <a:moveTo>
                    <a:pt x="373" y="0"/>
                  </a:moveTo>
                  <a:cubicBezTo>
                    <a:pt x="342" y="0"/>
                    <a:pt x="314" y="2"/>
                    <a:pt x="290" y="6"/>
                  </a:cubicBezTo>
                  <a:cubicBezTo>
                    <a:pt x="244" y="14"/>
                    <a:pt x="214" y="31"/>
                    <a:pt x="202" y="57"/>
                  </a:cubicBezTo>
                  <a:cubicBezTo>
                    <a:pt x="84" y="335"/>
                    <a:pt x="139" y="308"/>
                    <a:pt x="180" y="337"/>
                  </a:cubicBezTo>
                  <a:cubicBezTo>
                    <a:pt x="122" y="359"/>
                    <a:pt x="59" y="421"/>
                    <a:pt x="9" y="542"/>
                  </a:cubicBezTo>
                  <a:cubicBezTo>
                    <a:pt x="1" y="561"/>
                    <a:pt x="13" y="567"/>
                    <a:pt x="40" y="567"/>
                  </a:cubicBezTo>
                  <a:cubicBezTo>
                    <a:pt x="81" y="567"/>
                    <a:pt x="158" y="551"/>
                    <a:pt x="245" y="538"/>
                  </a:cubicBezTo>
                  <a:cubicBezTo>
                    <a:pt x="282" y="531"/>
                    <a:pt x="317" y="528"/>
                    <a:pt x="355" y="525"/>
                  </a:cubicBezTo>
                  <a:cubicBezTo>
                    <a:pt x="385" y="522"/>
                    <a:pt x="415" y="519"/>
                    <a:pt x="443" y="519"/>
                  </a:cubicBezTo>
                  <a:cubicBezTo>
                    <a:pt x="450" y="519"/>
                    <a:pt x="456" y="519"/>
                    <a:pt x="462" y="519"/>
                  </a:cubicBezTo>
                  <a:cubicBezTo>
                    <a:pt x="530" y="520"/>
                    <a:pt x="589" y="527"/>
                    <a:pt x="618" y="547"/>
                  </a:cubicBezTo>
                  <a:cubicBezTo>
                    <a:pt x="686" y="591"/>
                    <a:pt x="738" y="651"/>
                    <a:pt x="779" y="715"/>
                  </a:cubicBezTo>
                  <a:cubicBezTo>
                    <a:pt x="799" y="748"/>
                    <a:pt x="817" y="783"/>
                    <a:pt x="832" y="816"/>
                  </a:cubicBezTo>
                  <a:cubicBezTo>
                    <a:pt x="848" y="849"/>
                    <a:pt x="860" y="886"/>
                    <a:pt x="870" y="919"/>
                  </a:cubicBezTo>
                  <a:cubicBezTo>
                    <a:pt x="895" y="987"/>
                    <a:pt x="910" y="1054"/>
                    <a:pt x="928" y="1111"/>
                  </a:cubicBezTo>
                  <a:cubicBezTo>
                    <a:pt x="944" y="1170"/>
                    <a:pt x="964" y="1220"/>
                    <a:pt x="991" y="1258"/>
                  </a:cubicBezTo>
                  <a:cubicBezTo>
                    <a:pt x="1013" y="1295"/>
                    <a:pt x="1036" y="1327"/>
                    <a:pt x="1055" y="1358"/>
                  </a:cubicBezTo>
                  <a:cubicBezTo>
                    <a:pt x="1073" y="1391"/>
                    <a:pt x="1093" y="1420"/>
                    <a:pt x="1109" y="1446"/>
                  </a:cubicBezTo>
                  <a:cubicBezTo>
                    <a:pt x="1139" y="1503"/>
                    <a:pt x="1170" y="1551"/>
                    <a:pt x="1193" y="1591"/>
                  </a:cubicBezTo>
                  <a:cubicBezTo>
                    <a:pt x="1205" y="1612"/>
                    <a:pt x="1217" y="1631"/>
                    <a:pt x="1229" y="1647"/>
                  </a:cubicBezTo>
                  <a:cubicBezTo>
                    <a:pt x="1241" y="1663"/>
                    <a:pt x="1252" y="1680"/>
                    <a:pt x="1262" y="1691"/>
                  </a:cubicBezTo>
                  <a:cubicBezTo>
                    <a:pt x="1286" y="1718"/>
                    <a:pt x="1310" y="1735"/>
                    <a:pt x="1335" y="1747"/>
                  </a:cubicBezTo>
                  <a:cubicBezTo>
                    <a:pt x="1358" y="1758"/>
                    <a:pt x="1382" y="1763"/>
                    <a:pt x="1409" y="1763"/>
                  </a:cubicBezTo>
                  <a:cubicBezTo>
                    <a:pt x="1506" y="1763"/>
                    <a:pt x="1643" y="1698"/>
                    <a:pt x="1864" y="1580"/>
                  </a:cubicBezTo>
                  <a:cubicBezTo>
                    <a:pt x="1949" y="1535"/>
                    <a:pt x="2013" y="1475"/>
                    <a:pt x="2059" y="1401"/>
                  </a:cubicBezTo>
                  <a:cubicBezTo>
                    <a:pt x="2082" y="1365"/>
                    <a:pt x="2099" y="1325"/>
                    <a:pt x="2111" y="1282"/>
                  </a:cubicBezTo>
                  <a:cubicBezTo>
                    <a:pt x="2124" y="1239"/>
                    <a:pt x="2130" y="1194"/>
                    <a:pt x="2131" y="1146"/>
                  </a:cubicBezTo>
                  <a:cubicBezTo>
                    <a:pt x="2137" y="957"/>
                    <a:pt x="2052" y="732"/>
                    <a:pt x="1889" y="546"/>
                  </a:cubicBezTo>
                  <a:cubicBezTo>
                    <a:pt x="1864" y="522"/>
                    <a:pt x="1837" y="498"/>
                    <a:pt x="1808" y="473"/>
                  </a:cubicBezTo>
                  <a:cubicBezTo>
                    <a:pt x="1777" y="451"/>
                    <a:pt x="1745" y="430"/>
                    <a:pt x="1711" y="412"/>
                  </a:cubicBezTo>
                  <a:cubicBezTo>
                    <a:pt x="1694" y="402"/>
                    <a:pt x="1676" y="393"/>
                    <a:pt x="1659" y="385"/>
                  </a:cubicBezTo>
                  <a:cubicBezTo>
                    <a:pt x="1641" y="376"/>
                    <a:pt x="1622" y="369"/>
                    <a:pt x="1604" y="360"/>
                  </a:cubicBezTo>
                  <a:cubicBezTo>
                    <a:pt x="1566" y="346"/>
                    <a:pt x="1529" y="331"/>
                    <a:pt x="1491" y="317"/>
                  </a:cubicBezTo>
                  <a:cubicBezTo>
                    <a:pt x="1413" y="294"/>
                    <a:pt x="1337" y="269"/>
                    <a:pt x="1260" y="250"/>
                  </a:cubicBezTo>
                  <a:cubicBezTo>
                    <a:pt x="1223" y="239"/>
                    <a:pt x="1186" y="228"/>
                    <a:pt x="1152" y="215"/>
                  </a:cubicBezTo>
                  <a:cubicBezTo>
                    <a:pt x="1115" y="205"/>
                    <a:pt x="1082" y="193"/>
                    <a:pt x="1050" y="180"/>
                  </a:cubicBezTo>
                  <a:cubicBezTo>
                    <a:pt x="831" y="89"/>
                    <a:pt x="628" y="31"/>
                    <a:pt x="476" y="10"/>
                  </a:cubicBezTo>
                  <a:cubicBezTo>
                    <a:pt x="438" y="5"/>
                    <a:pt x="403" y="0"/>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2"/>
            <p:cNvSpPr/>
            <p:nvPr/>
          </p:nvSpPr>
          <p:spPr>
            <a:xfrm>
              <a:off x="2213550" y="4535225"/>
              <a:ext cx="53125" cy="32400"/>
            </a:xfrm>
            <a:custGeom>
              <a:avLst/>
              <a:gdLst/>
              <a:ahLst/>
              <a:cxnLst/>
              <a:rect l="l" t="t" r="r" b="b"/>
              <a:pathLst>
                <a:path w="2125" h="1296" extrusionOk="0">
                  <a:moveTo>
                    <a:pt x="1462" y="0"/>
                  </a:moveTo>
                  <a:cubicBezTo>
                    <a:pt x="1278" y="0"/>
                    <a:pt x="1054" y="94"/>
                    <a:pt x="876" y="94"/>
                  </a:cubicBezTo>
                  <a:cubicBezTo>
                    <a:pt x="874" y="94"/>
                    <a:pt x="873" y="94"/>
                    <a:pt x="871" y="94"/>
                  </a:cubicBezTo>
                  <a:cubicBezTo>
                    <a:pt x="782" y="93"/>
                    <a:pt x="698" y="92"/>
                    <a:pt x="620" y="92"/>
                  </a:cubicBezTo>
                  <a:cubicBezTo>
                    <a:pt x="368" y="92"/>
                    <a:pt x="186" y="107"/>
                    <a:pt x="158" y="192"/>
                  </a:cubicBezTo>
                  <a:cubicBezTo>
                    <a:pt x="62" y="479"/>
                    <a:pt x="114" y="446"/>
                    <a:pt x="152" y="468"/>
                  </a:cubicBezTo>
                  <a:cubicBezTo>
                    <a:pt x="102" y="498"/>
                    <a:pt x="46" y="567"/>
                    <a:pt x="6" y="692"/>
                  </a:cubicBezTo>
                  <a:cubicBezTo>
                    <a:pt x="1" y="708"/>
                    <a:pt x="10" y="714"/>
                    <a:pt x="29" y="714"/>
                  </a:cubicBezTo>
                  <a:cubicBezTo>
                    <a:pt x="117" y="714"/>
                    <a:pt x="421" y="574"/>
                    <a:pt x="551" y="574"/>
                  </a:cubicBezTo>
                  <a:cubicBezTo>
                    <a:pt x="565" y="574"/>
                    <a:pt x="576" y="576"/>
                    <a:pt x="585" y="579"/>
                  </a:cubicBezTo>
                  <a:cubicBezTo>
                    <a:pt x="865" y="671"/>
                    <a:pt x="999" y="1004"/>
                    <a:pt x="1166" y="1088"/>
                  </a:cubicBezTo>
                  <a:cubicBezTo>
                    <a:pt x="1426" y="1217"/>
                    <a:pt x="1580" y="1296"/>
                    <a:pt x="1687" y="1296"/>
                  </a:cubicBezTo>
                  <a:cubicBezTo>
                    <a:pt x="1831" y="1296"/>
                    <a:pt x="1891" y="1155"/>
                    <a:pt x="2007" y="805"/>
                  </a:cubicBezTo>
                  <a:cubicBezTo>
                    <a:pt x="2125" y="441"/>
                    <a:pt x="1918" y="130"/>
                    <a:pt x="1580" y="17"/>
                  </a:cubicBezTo>
                  <a:cubicBezTo>
                    <a:pt x="1543" y="5"/>
                    <a:pt x="1504" y="0"/>
                    <a:pt x="1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2"/>
            <p:cNvSpPr/>
            <p:nvPr/>
          </p:nvSpPr>
          <p:spPr>
            <a:xfrm>
              <a:off x="2135950" y="4520625"/>
              <a:ext cx="61275" cy="31650"/>
            </a:xfrm>
            <a:custGeom>
              <a:avLst/>
              <a:gdLst/>
              <a:ahLst/>
              <a:cxnLst/>
              <a:rect l="l" t="t" r="r" b="b"/>
              <a:pathLst>
                <a:path w="2451" h="1266" extrusionOk="0">
                  <a:moveTo>
                    <a:pt x="1635" y="0"/>
                  </a:moveTo>
                  <a:cubicBezTo>
                    <a:pt x="1511" y="0"/>
                    <a:pt x="1381" y="42"/>
                    <a:pt x="1252" y="89"/>
                  </a:cubicBezTo>
                  <a:cubicBezTo>
                    <a:pt x="1101" y="147"/>
                    <a:pt x="955" y="214"/>
                    <a:pt x="819" y="249"/>
                  </a:cubicBezTo>
                  <a:cubicBezTo>
                    <a:pt x="354" y="358"/>
                    <a:pt x="0" y="493"/>
                    <a:pt x="13" y="609"/>
                  </a:cubicBezTo>
                  <a:cubicBezTo>
                    <a:pt x="38" y="837"/>
                    <a:pt x="67" y="862"/>
                    <a:pt x="104" y="862"/>
                  </a:cubicBezTo>
                  <a:cubicBezTo>
                    <a:pt x="114" y="862"/>
                    <a:pt x="125" y="860"/>
                    <a:pt x="136" y="860"/>
                  </a:cubicBezTo>
                  <a:cubicBezTo>
                    <a:pt x="138" y="860"/>
                    <a:pt x="139" y="860"/>
                    <a:pt x="140" y="860"/>
                  </a:cubicBezTo>
                  <a:cubicBezTo>
                    <a:pt x="97" y="910"/>
                    <a:pt x="70" y="993"/>
                    <a:pt x="83" y="1125"/>
                  </a:cubicBezTo>
                  <a:cubicBezTo>
                    <a:pt x="84" y="1136"/>
                    <a:pt x="90" y="1141"/>
                    <a:pt x="98" y="1141"/>
                  </a:cubicBezTo>
                  <a:cubicBezTo>
                    <a:pt x="132" y="1141"/>
                    <a:pt x="217" y="1073"/>
                    <a:pt x="317" y="997"/>
                  </a:cubicBezTo>
                  <a:cubicBezTo>
                    <a:pt x="443" y="904"/>
                    <a:pt x="595" y="799"/>
                    <a:pt x="673" y="799"/>
                  </a:cubicBezTo>
                  <a:cubicBezTo>
                    <a:pt x="675" y="799"/>
                    <a:pt x="678" y="799"/>
                    <a:pt x="681" y="799"/>
                  </a:cubicBezTo>
                  <a:cubicBezTo>
                    <a:pt x="856" y="799"/>
                    <a:pt x="1012" y="869"/>
                    <a:pt x="1145" y="947"/>
                  </a:cubicBezTo>
                  <a:cubicBezTo>
                    <a:pt x="1214" y="986"/>
                    <a:pt x="1278" y="1028"/>
                    <a:pt x="1335" y="1061"/>
                  </a:cubicBezTo>
                  <a:cubicBezTo>
                    <a:pt x="1394" y="1095"/>
                    <a:pt x="1449" y="1122"/>
                    <a:pt x="1501" y="1135"/>
                  </a:cubicBezTo>
                  <a:cubicBezTo>
                    <a:pt x="1692" y="1178"/>
                    <a:pt x="1834" y="1219"/>
                    <a:pt x="1945" y="1243"/>
                  </a:cubicBezTo>
                  <a:cubicBezTo>
                    <a:pt x="2000" y="1255"/>
                    <a:pt x="2047" y="1262"/>
                    <a:pt x="2087" y="1265"/>
                  </a:cubicBezTo>
                  <a:cubicBezTo>
                    <a:pt x="2093" y="1265"/>
                    <a:pt x="2099" y="1265"/>
                    <a:pt x="2104" y="1265"/>
                  </a:cubicBezTo>
                  <a:cubicBezTo>
                    <a:pt x="2138" y="1265"/>
                    <a:pt x="2166" y="1260"/>
                    <a:pt x="2192" y="1253"/>
                  </a:cubicBezTo>
                  <a:cubicBezTo>
                    <a:pt x="2310" y="1212"/>
                    <a:pt x="2358" y="1062"/>
                    <a:pt x="2429" y="748"/>
                  </a:cubicBezTo>
                  <a:cubicBezTo>
                    <a:pt x="2451" y="655"/>
                    <a:pt x="2446" y="567"/>
                    <a:pt x="2422" y="483"/>
                  </a:cubicBezTo>
                  <a:cubicBezTo>
                    <a:pt x="2395" y="401"/>
                    <a:pt x="2346" y="325"/>
                    <a:pt x="2279" y="257"/>
                  </a:cubicBezTo>
                  <a:cubicBezTo>
                    <a:pt x="2146" y="125"/>
                    <a:pt x="1935" y="31"/>
                    <a:pt x="1697" y="4"/>
                  </a:cubicBezTo>
                  <a:cubicBezTo>
                    <a:pt x="1676" y="1"/>
                    <a:pt x="1656" y="0"/>
                    <a:pt x="1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2"/>
            <p:cNvSpPr/>
            <p:nvPr/>
          </p:nvSpPr>
          <p:spPr>
            <a:xfrm>
              <a:off x="2063975" y="4528500"/>
              <a:ext cx="50350" cy="37825"/>
            </a:xfrm>
            <a:custGeom>
              <a:avLst/>
              <a:gdLst/>
              <a:ahLst/>
              <a:cxnLst/>
              <a:rect l="l" t="t" r="r" b="b"/>
              <a:pathLst>
                <a:path w="2014" h="1513" extrusionOk="0">
                  <a:moveTo>
                    <a:pt x="1247" y="0"/>
                  </a:moveTo>
                  <a:cubicBezTo>
                    <a:pt x="1174" y="0"/>
                    <a:pt x="1100" y="13"/>
                    <a:pt x="1026" y="37"/>
                  </a:cubicBezTo>
                  <a:cubicBezTo>
                    <a:pt x="835" y="100"/>
                    <a:pt x="698" y="387"/>
                    <a:pt x="527" y="514"/>
                  </a:cubicBezTo>
                  <a:cubicBezTo>
                    <a:pt x="237" y="729"/>
                    <a:pt x="0" y="898"/>
                    <a:pt x="38" y="1009"/>
                  </a:cubicBezTo>
                  <a:cubicBezTo>
                    <a:pt x="105" y="1209"/>
                    <a:pt x="134" y="1242"/>
                    <a:pt x="160" y="1242"/>
                  </a:cubicBezTo>
                  <a:cubicBezTo>
                    <a:pt x="172" y="1242"/>
                    <a:pt x="182" y="1236"/>
                    <a:pt x="195" y="1235"/>
                  </a:cubicBezTo>
                  <a:lnTo>
                    <a:pt x="195" y="1235"/>
                  </a:lnTo>
                  <a:cubicBezTo>
                    <a:pt x="173" y="1288"/>
                    <a:pt x="171" y="1375"/>
                    <a:pt x="212" y="1500"/>
                  </a:cubicBezTo>
                  <a:cubicBezTo>
                    <a:pt x="215" y="1509"/>
                    <a:pt x="219" y="1513"/>
                    <a:pt x="225" y="1513"/>
                  </a:cubicBezTo>
                  <a:cubicBezTo>
                    <a:pt x="285" y="1513"/>
                    <a:pt x="485" y="1105"/>
                    <a:pt x="590" y="1070"/>
                  </a:cubicBezTo>
                  <a:cubicBezTo>
                    <a:pt x="641" y="1053"/>
                    <a:pt x="693" y="1047"/>
                    <a:pt x="745" y="1047"/>
                  </a:cubicBezTo>
                  <a:cubicBezTo>
                    <a:pt x="945" y="1047"/>
                    <a:pt x="1147" y="1145"/>
                    <a:pt x="1290" y="1145"/>
                  </a:cubicBezTo>
                  <a:cubicBezTo>
                    <a:pt x="1305" y="1145"/>
                    <a:pt x="1319" y="1144"/>
                    <a:pt x="1332" y="1141"/>
                  </a:cubicBezTo>
                  <a:cubicBezTo>
                    <a:pt x="1973" y="1031"/>
                    <a:pt x="2014" y="1034"/>
                    <a:pt x="1812" y="421"/>
                  </a:cubicBezTo>
                  <a:cubicBezTo>
                    <a:pt x="1719" y="142"/>
                    <a:pt x="1494" y="0"/>
                    <a:pt x="1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2"/>
            <p:cNvSpPr/>
            <p:nvPr/>
          </p:nvSpPr>
          <p:spPr>
            <a:xfrm>
              <a:off x="2015325" y="4556875"/>
              <a:ext cx="28225" cy="32350"/>
            </a:xfrm>
            <a:custGeom>
              <a:avLst/>
              <a:gdLst/>
              <a:ahLst/>
              <a:cxnLst/>
              <a:rect l="l" t="t" r="r" b="b"/>
              <a:pathLst>
                <a:path w="1129" h="1294" extrusionOk="0">
                  <a:moveTo>
                    <a:pt x="296" y="1"/>
                  </a:moveTo>
                  <a:cubicBezTo>
                    <a:pt x="262" y="1"/>
                    <a:pt x="231" y="9"/>
                    <a:pt x="205" y="26"/>
                  </a:cubicBezTo>
                  <a:cubicBezTo>
                    <a:pt x="128" y="75"/>
                    <a:pt x="169" y="322"/>
                    <a:pt x="128" y="427"/>
                  </a:cubicBezTo>
                  <a:cubicBezTo>
                    <a:pt x="58" y="607"/>
                    <a:pt x="1" y="747"/>
                    <a:pt x="65" y="847"/>
                  </a:cubicBezTo>
                  <a:cubicBezTo>
                    <a:pt x="182" y="1028"/>
                    <a:pt x="210" y="1055"/>
                    <a:pt x="224" y="1055"/>
                  </a:cubicBezTo>
                  <a:cubicBezTo>
                    <a:pt x="229" y="1055"/>
                    <a:pt x="232" y="1051"/>
                    <a:pt x="238" y="1050"/>
                  </a:cubicBezTo>
                  <a:cubicBezTo>
                    <a:pt x="248" y="1097"/>
                    <a:pt x="281" y="1173"/>
                    <a:pt x="353" y="1282"/>
                  </a:cubicBezTo>
                  <a:cubicBezTo>
                    <a:pt x="359" y="1290"/>
                    <a:pt x="363" y="1294"/>
                    <a:pt x="366" y="1294"/>
                  </a:cubicBezTo>
                  <a:cubicBezTo>
                    <a:pt x="398" y="1294"/>
                    <a:pt x="342" y="945"/>
                    <a:pt x="384" y="917"/>
                  </a:cubicBezTo>
                  <a:cubicBezTo>
                    <a:pt x="403" y="905"/>
                    <a:pt x="424" y="901"/>
                    <a:pt x="448" y="901"/>
                  </a:cubicBezTo>
                  <a:cubicBezTo>
                    <a:pt x="559" y="901"/>
                    <a:pt x="717" y="1002"/>
                    <a:pt x="793" y="1002"/>
                  </a:cubicBezTo>
                  <a:cubicBezTo>
                    <a:pt x="799" y="1002"/>
                    <a:pt x="804" y="1001"/>
                    <a:pt x="809" y="1000"/>
                  </a:cubicBezTo>
                  <a:cubicBezTo>
                    <a:pt x="1105" y="921"/>
                    <a:pt x="1129" y="925"/>
                    <a:pt x="778" y="385"/>
                  </a:cubicBezTo>
                  <a:cubicBezTo>
                    <a:pt x="610" y="131"/>
                    <a:pt x="429"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2"/>
        <p:cNvGrpSpPr/>
        <p:nvPr/>
      </p:nvGrpSpPr>
      <p:grpSpPr>
        <a:xfrm>
          <a:off x="0" y="0"/>
          <a:ext cx="0" cy="0"/>
          <a:chOff x="0" y="0"/>
          <a:chExt cx="0" cy="0"/>
        </a:xfrm>
      </p:grpSpPr>
      <p:pic>
        <p:nvPicPr>
          <p:cNvPr id="73" name="Google Shape;73;p4"/>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74" name="Google Shape;74;p4"/>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75" name="Google Shape;75;p4"/>
          <p:cNvSpPr txBox="1">
            <a:spLocks noGrp="1"/>
          </p:cNvSpPr>
          <p:nvPr>
            <p:ph type="body" idx="1"/>
          </p:nvPr>
        </p:nvSpPr>
        <p:spPr>
          <a:xfrm>
            <a:off x="1334550" y="1215750"/>
            <a:ext cx="4590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accent1"/>
              </a:buClr>
              <a:buSzPts val="1400"/>
              <a:buFont typeface="Nunito Light"/>
              <a:buChar char="●"/>
              <a:defRPr>
                <a:solidFill>
                  <a:schemeClr val="accent1"/>
                </a:solidFill>
              </a:defRPr>
            </a:lvl1pPr>
            <a:lvl2pPr marL="914400" lvl="1" indent="-317500" rtl="0">
              <a:lnSpc>
                <a:spcPct val="100000"/>
              </a:lnSpc>
              <a:spcBef>
                <a:spcPts val="0"/>
              </a:spcBef>
              <a:spcAft>
                <a:spcPts val="0"/>
              </a:spcAft>
              <a:buClr>
                <a:schemeClr val="accent1"/>
              </a:buClr>
              <a:buSzPts val="1400"/>
              <a:buFont typeface="Nunito Light"/>
              <a:buChar char="○"/>
              <a:defRPr>
                <a:solidFill>
                  <a:schemeClr val="accent1"/>
                </a:solidFill>
              </a:defRPr>
            </a:lvl2pPr>
            <a:lvl3pPr marL="1371600" lvl="2" indent="-317500" rtl="0">
              <a:lnSpc>
                <a:spcPct val="100000"/>
              </a:lnSpc>
              <a:spcBef>
                <a:spcPts val="0"/>
              </a:spcBef>
              <a:spcAft>
                <a:spcPts val="0"/>
              </a:spcAft>
              <a:buClr>
                <a:schemeClr val="accent1"/>
              </a:buClr>
              <a:buSzPts val="1400"/>
              <a:buFont typeface="Nunito Light"/>
              <a:buChar char="■"/>
              <a:defRPr>
                <a:solidFill>
                  <a:schemeClr val="accent1"/>
                </a:solidFill>
              </a:defRPr>
            </a:lvl3pPr>
            <a:lvl4pPr marL="1828800" lvl="3" indent="-317500" rtl="0">
              <a:lnSpc>
                <a:spcPct val="100000"/>
              </a:lnSpc>
              <a:spcBef>
                <a:spcPts val="0"/>
              </a:spcBef>
              <a:spcAft>
                <a:spcPts val="0"/>
              </a:spcAft>
              <a:buClr>
                <a:schemeClr val="accent1"/>
              </a:buClr>
              <a:buSzPts val="1400"/>
              <a:buFont typeface="Nunito Light"/>
              <a:buChar char="●"/>
              <a:defRPr>
                <a:solidFill>
                  <a:schemeClr val="accent1"/>
                </a:solidFill>
              </a:defRPr>
            </a:lvl4pPr>
            <a:lvl5pPr marL="2286000" lvl="4" indent="-317500" rtl="0">
              <a:lnSpc>
                <a:spcPct val="100000"/>
              </a:lnSpc>
              <a:spcBef>
                <a:spcPts val="0"/>
              </a:spcBef>
              <a:spcAft>
                <a:spcPts val="0"/>
              </a:spcAft>
              <a:buClr>
                <a:schemeClr val="accent1"/>
              </a:buClr>
              <a:buSzPts val="1400"/>
              <a:buFont typeface="Nunito Light"/>
              <a:buChar char="○"/>
              <a:defRPr>
                <a:solidFill>
                  <a:schemeClr val="accent1"/>
                </a:solidFill>
              </a:defRPr>
            </a:lvl5pPr>
            <a:lvl6pPr marL="2743200" lvl="5" indent="-317500" rtl="0">
              <a:lnSpc>
                <a:spcPct val="100000"/>
              </a:lnSpc>
              <a:spcBef>
                <a:spcPts val="0"/>
              </a:spcBef>
              <a:spcAft>
                <a:spcPts val="0"/>
              </a:spcAft>
              <a:buClr>
                <a:schemeClr val="accent1"/>
              </a:buClr>
              <a:buSzPts val="1400"/>
              <a:buFont typeface="Nunito Light"/>
              <a:buChar char="■"/>
              <a:defRPr>
                <a:solidFill>
                  <a:schemeClr val="accent1"/>
                </a:solidFill>
              </a:defRPr>
            </a:lvl6pPr>
            <a:lvl7pPr marL="3200400" lvl="6" indent="-317500" rtl="0">
              <a:lnSpc>
                <a:spcPct val="100000"/>
              </a:lnSpc>
              <a:spcBef>
                <a:spcPts val="0"/>
              </a:spcBef>
              <a:spcAft>
                <a:spcPts val="0"/>
              </a:spcAft>
              <a:buClr>
                <a:schemeClr val="accent1"/>
              </a:buClr>
              <a:buSzPts val="1400"/>
              <a:buFont typeface="Nunito Light"/>
              <a:buChar char="●"/>
              <a:defRPr>
                <a:solidFill>
                  <a:schemeClr val="accent1"/>
                </a:solidFill>
              </a:defRPr>
            </a:lvl7pPr>
            <a:lvl8pPr marL="3657600" lvl="7" indent="-317500" rtl="0">
              <a:lnSpc>
                <a:spcPct val="100000"/>
              </a:lnSpc>
              <a:spcBef>
                <a:spcPts val="0"/>
              </a:spcBef>
              <a:spcAft>
                <a:spcPts val="0"/>
              </a:spcAft>
              <a:buClr>
                <a:schemeClr val="accent1"/>
              </a:buClr>
              <a:buSzPts val="1400"/>
              <a:buFont typeface="Nunito Light"/>
              <a:buChar char="○"/>
              <a:defRPr>
                <a:solidFill>
                  <a:schemeClr val="accent1"/>
                </a:solidFill>
              </a:defRPr>
            </a:lvl8pPr>
            <a:lvl9pPr marL="4114800" lvl="8" indent="-317500" rtl="0">
              <a:lnSpc>
                <a:spcPct val="100000"/>
              </a:lnSpc>
              <a:spcBef>
                <a:spcPts val="0"/>
              </a:spcBef>
              <a:spcAft>
                <a:spcPts val="0"/>
              </a:spcAft>
              <a:buClr>
                <a:schemeClr val="accent1"/>
              </a:buClr>
              <a:buSzPts val="1400"/>
              <a:buFont typeface="Nunito Light"/>
              <a:buChar char="■"/>
              <a:defRPr>
                <a:solidFill>
                  <a:schemeClr val="accent1"/>
                </a:solidFill>
              </a:defRPr>
            </a:lvl9pPr>
          </a:lstStyle>
          <a:p>
            <a:endParaRPr/>
          </a:p>
        </p:txBody>
      </p:sp>
      <p:sp>
        <p:nvSpPr>
          <p:cNvPr id="76" name="Google Shape;76;p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77" name="Google Shape;77;p4"/>
          <p:cNvSpPr/>
          <p:nvPr/>
        </p:nvSpPr>
        <p:spPr>
          <a:xfrm rot="-5400000" flipH="1">
            <a:off x="7122000" y="0"/>
            <a:ext cx="2022000" cy="20220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p:nvPr/>
        </p:nvSpPr>
        <p:spPr>
          <a:xfrm rot="5400000" flipH="1">
            <a:off x="25" y="3896400"/>
            <a:ext cx="1247100" cy="12471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 name="Google Shape;79;p4"/>
          <p:cNvGrpSpPr/>
          <p:nvPr/>
        </p:nvGrpSpPr>
        <p:grpSpPr>
          <a:xfrm>
            <a:off x="378464" y="413514"/>
            <a:ext cx="484952" cy="736958"/>
            <a:chOff x="1984150" y="4091150"/>
            <a:chExt cx="403925" cy="613825"/>
          </a:xfrm>
        </p:grpSpPr>
        <p:sp>
          <p:nvSpPr>
            <p:cNvPr id="80" name="Google Shape;80;p4"/>
            <p:cNvSpPr/>
            <p:nvPr/>
          </p:nvSpPr>
          <p:spPr>
            <a:xfrm>
              <a:off x="1984150" y="4091150"/>
              <a:ext cx="403925" cy="613825"/>
            </a:xfrm>
            <a:custGeom>
              <a:avLst/>
              <a:gdLst/>
              <a:ahLst/>
              <a:cxnLst/>
              <a:rect l="l" t="t" r="r" b="b"/>
              <a:pathLst>
                <a:path w="16157" h="24553" extrusionOk="0">
                  <a:moveTo>
                    <a:pt x="455" y="19501"/>
                  </a:moveTo>
                  <a:cubicBezTo>
                    <a:pt x="461" y="19690"/>
                    <a:pt x="480" y="19858"/>
                    <a:pt x="513" y="19976"/>
                  </a:cubicBezTo>
                  <a:cubicBezTo>
                    <a:pt x="472" y="19995"/>
                    <a:pt x="433" y="20020"/>
                    <a:pt x="390" y="20049"/>
                  </a:cubicBezTo>
                  <a:cubicBezTo>
                    <a:pt x="381" y="20054"/>
                    <a:pt x="374" y="20062"/>
                    <a:pt x="368" y="20070"/>
                  </a:cubicBezTo>
                  <a:cubicBezTo>
                    <a:pt x="423" y="19934"/>
                    <a:pt x="429" y="19723"/>
                    <a:pt x="455" y="19501"/>
                  </a:cubicBezTo>
                  <a:close/>
                  <a:moveTo>
                    <a:pt x="15197" y="4468"/>
                  </a:moveTo>
                  <a:lnTo>
                    <a:pt x="15197" y="4468"/>
                  </a:lnTo>
                  <a:cubicBezTo>
                    <a:pt x="14957" y="5447"/>
                    <a:pt x="14768" y="7470"/>
                    <a:pt x="14683" y="9786"/>
                  </a:cubicBezTo>
                  <a:cubicBezTo>
                    <a:pt x="14614" y="11695"/>
                    <a:pt x="14767" y="13820"/>
                    <a:pt x="14763" y="15733"/>
                  </a:cubicBezTo>
                  <a:cubicBezTo>
                    <a:pt x="14759" y="17936"/>
                    <a:pt x="14753" y="19853"/>
                    <a:pt x="14787" y="20873"/>
                  </a:cubicBezTo>
                  <a:cubicBezTo>
                    <a:pt x="14753" y="20855"/>
                    <a:pt x="14720" y="20847"/>
                    <a:pt x="14688" y="20847"/>
                  </a:cubicBezTo>
                  <a:cubicBezTo>
                    <a:pt x="14633" y="20847"/>
                    <a:pt x="14580" y="20870"/>
                    <a:pt x="14527" y="20909"/>
                  </a:cubicBezTo>
                  <a:cubicBezTo>
                    <a:pt x="14475" y="20948"/>
                    <a:pt x="14420" y="20996"/>
                    <a:pt x="14365" y="21054"/>
                  </a:cubicBezTo>
                  <a:cubicBezTo>
                    <a:pt x="14311" y="21111"/>
                    <a:pt x="14248" y="21174"/>
                    <a:pt x="14183" y="21235"/>
                  </a:cubicBezTo>
                  <a:cubicBezTo>
                    <a:pt x="14285" y="21105"/>
                    <a:pt x="14359" y="20977"/>
                    <a:pt x="14398" y="20874"/>
                  </a:cubicBezTo>
                  <a:cubicBezTo>
                    <a:pt x="14435" y="20770"/>
                    <a:pt x="14435" y="20689"/>
                    <a:pt x="14386" y="20644"/>
                  </a:cubicBezTo>
                  <a:cubicBezTo>
                    <a:pt x="14385" y="20643"/>
                    <a:pt x="14384" y="20643"/>
                    <a:pt x="14382" y="20643"/>
                  </a:cubicBezTo>
                  <a:cubicBezTo>
                    <a:pt x="14369" y="20643"/>
                    <a:pt x="14334" y="20675"/>
                    <a:pt x="14282" y="20734"/>
                  </a:cubicBezTo>
                  <a:cubicBezTo>
                    <a:pt x="14253" y="20766"/>
                    <a:pt x="14217" y="20807"/>
                    <a:pt x="14177" y="20853"/>
                  </a:cubicBezTo>
                  <a:cubicBezTo>
                    <a:pt x="14157" y="20878"/>
                    <a:pt x="14136" y="20903"/>
                    <a:pt x="14114" y="20930"/>
                  </a:cubicBezTo>
                  <a:cubicBezTo>
                    <a:pt x="14092" y="20957"/>
                    <a:pt x="14067" y="20983"/>
                    <a:pt x="14042" y="21012"/>
                  </a:cubicBezTo>
                  <a:cubicBezTo>
                    <a:pt x="13839" y="21247"/>
                    <a:pt x="13553" y="21564"/>
                    <a:pt x="13210" y="21875"/>
                  </a:cubicBezTo>
                  <a:cubicBezTo>
                    <a:pt x="13167" y="21914"/>
                    <a:pt x="13122" y="21952"/>
                    <a:pt x="13079" y="21991"/>
                  </a:cubicBezTo>
                  <a:cubicBezTo>
                    <a:pt x="13033" y="22029"/>
                    <a:pt x="12989" y="22068"/>
                    <a:pt x="12943" y="22107"/>
                  </a:cubicBezTo>
                  <a:lnTo>
                    <a:pt x="12874" y="22165"/>
                  </a:lnTo>
                  <a:lnTo>
                    <a:pt x="12805" y="22221"/>
                  </a:lnTo>
                  <a:cubicBezTo>
                    <a:pt x="12758" y="22259"/>
                    <a:pt x="12711" y="22296"/>
                    <a:pt x="12664" y="22333"/>
                  </a:cubicBezTo>
                  <a:cubicBezTo>
                    <a:pt x="12474" y="22478"/>
                    <a:pt x="12277" y="22614"/>
                    <a:pt x="12087" y="22736"/>
                  </a:cubicBezTo>
                  <a:cubicBezTo>
                    <a:pt x="11704" y="22978"/>
                    <a:pt x="11340" y="23156"/>
                    <a:pt x="11090" y="23251"/>
                  </a:cubicBezTo>
                  <a:cubicBezTo>
                    <a:pt x="10515" y="23472"/>
                    <a:pt x="9942" y="23602"/>
                    <a:pt x="9396" y="23672"/>
                  </a:cubicBezTo>
                  <a:cubicBezTo>
                    <a:pt x="9122" y="23708"/>
                    <a:pt x="8855" y="23724"/>
                    <a:pt x="8596" y="23728"/>
                  </a:cubicBezTo>
                  <a:cubicBezTo>
                    <a:pt x="8551" y="23729"/>
                    <a:pt x="8506" y="23730"/>
                    <a:pt x="8462" y="23730"/>
                  </a:cubicBezTo>
                  <a:cubicBezTo>
                    <a:pt x="8250" y="23730"/>
                    <a:pt x="8043" y="23719"/>
                    <a:pt x="7842" y="23702"/>
                  </a:cubicBezTo>
                  <a:cubicBezTo>
                    <a:pt x="7599" y="23683"/>
                    <a:pt x="7366" y="23650"/>
                    <a:pt x="7141" y="23612"/>
                  </a:cubicBezTo>
                  <a:cubicBezTo>
                    <a:pt x="7028" y="23592"/>
                    <a:pt x="6918" y="23572"/>
                    <a:pt x="6810" y="23548"/>
                  </a:cubicBezTo>
                  <a:cubicBezTo>
                    <a:pt x="6702" y="23526"/>
                    <a:pt x="6598" y="23499"/>
                    <a:pt x="6493" y="23476"/>
                  </a:cubicBezTo>
                  <a:cubicBezTo>
                    <a:pt x="6079" y="23374"/>
                    <a:pt x="5699" y="23250"/>
                    <a:pt x="5346" y="23128"/>
                  </a:cubicBezTo>
                  <a:cubicBezTo>
                    <a:pt x="4705" y="22906"/>
                    <a:pt x="4167" y="22638"/>
                    <a:pt x="3714" y="22370"/>
                  </a:cubicBezTo>
                  <a:cubicBezTo>
                    <a:pt x="3489" y="22235"/>
                    <a:pt x="3284" y="22099"/>
                    <a:pt x="3096" y="21969"/>
                  </a:cubicBezTo>
                  <a:cubicBezTo>
                    <a:pt x="3049" y="21935"/>
                    <a:pt x="3004" y="21902"/>
                    <a:pt x="2958" y="21870"/>
                  </a:cubicBezTo>
                  <a:cubicBezTo>
                    <a:pt x="2936" y="21854"/>
                    <a:pt x="2914" y="21837"/>
                    <a:pt x="2893" y="21821"/>
                  </a:cubicBezTo>
                  <a:cubicBezTo>
                    <a:pt x="2871" y="21805"/>
                    <a:pt x="2850" y="21789"/>
                    <a:pt x="2828" y="21771"/>
                  </a:cubicBezTo>
                  <a:cubicBezTo>
                    <a:pt x="2786" y="21739"/>
                    <a:pt x="2744" y="21706"/>
                    <a:pt x="2704" y="21676"/>
                  </a:cubicBezTo>
                  <a:cubicBezTo>
                    <a:pt x="2663" y="21644"/>
                    <a:pt x="2624" y="21612"/>
                    <a:pt x="2586" y="21581"/>
                  </a:cubicBezTo>
                  <a:cubicBezTo>
                    <a:pt x="2280" y="21333"/>
                    <a:pt x="2035" y="21105"/>
                    <a:pt x="1834" y="20908"/>
                  </a:cubicBezTo>
                  <a:cubicBezTo>
                    <a:pt x="1783" y="20860"/>
                    <a:pt x="1737" y="20812"/>
                    <a:pt x="1691" y="20765"/>
                  </a:cubicBezTo>
                  <a:cubicBezTo>
                    <a:pt x="1668" y="20743"/>
                    <a:pt x="1645" y="20721"/>
                    <a:pt x="1624" y="20700"/>
                  </a:cubicBezTo>
                  <a:cubicBezTo>
                    <a:pt x="1602" y="20678"/>
                    <a:pt x="1582" y="20657"/>
                    <a:pt x="1561" y="20635"/>
                  </a:cubicBezTo>
                  <a:cubicBezTo>
                    <a:pt x="1520" y="20594"/>
                    <a:pt x="1481" y="20555"/>
                    <a:pt x="1443" y="20517"/>
                  </a:cubicBezTo>
                  <a:cubicBezTo>
                    <a:pt x="1407" y="20480"/>
                    <a:pt x="1373" y="20443"/>
                    <a:pt x="1339" y="20410"/>
                  </a:cubicBezTo>
                  <a:cubicBezTo>
                    <a:pt x="1272" y="20342"/>
                    <a:pt x="1212" y="20282"/>
                    <a:pt x="1158" y="20232"/>
                  </a:cubicBezTo>
                  <a:cubicBezTo>
                    <a:pt x="1131" y="20206"/>
                    <a:pt x="1104" y="20181"/>
                    <a:pt x="1078" y="20158"/>
                  </a:cubicBezTo>
                  <a:cubicBezTo>
                    <a:pt x="1055" y="20136"/>
                    <a:pt x="1030" y="20115"/>
                    <a:pt x="1007" y="20097"/>
                  </a:cubicBezTo>
                  <a:cubicBezTo>
                    <a:pt x="961" y="20060"/>
                    <a:pt x="918" y="20030"/>
                    <a:pt x="879" y="20006"/>
                  </a:cubicBezTo>
                  <a:cubicBezTo>
                    <a:pt x="841" y="19981"/>
                    <a:pt x="804" y="19964"/>
                    <a:pt x="771" y="19953"/>
                  </a:cubicBezTo>
                  <a:cubicBezTo>
                    <a:pt x="741" y="19944"/>
                    <a:pt x="714" y="19938"/>
                    <a:pt x="686" y="19937"/>
                  </a:cubicBezTo>
                  <a:cubicBezTo>
                    <a:pt x="738" y="19139"/>
                    <a:pt x="705" y="16413"/>
                    <a:pt x="798" y="15419"/>
                  </a:cubicBezTo>
                  <a:cubicBezTo>
                    <a:pt x="1046" y="12724"/>
                    <a:pt x="1518" y="10612"/>
                    <a:pt x="1700" y="8920"/>
                  </a:cubicBezTo>
                  <a:cubicBezTo>
                    <a:pt x="1920" y="6874"/>
                    <a:pt x="2073" y="5471"/>
                    <a:pt x="2156" y="4507"/>
                  </a:cubicBezTo>
                  <a:cubicBezTo>
                    <a:pt x="2194" y="4544"/>
                    <a:pt x="2232" y="4583"/>
                    <a:pt x="2275" y="4618"/>
                  </a:cubicBezTo>
                  <a:lnTo>
                    <a:pt x="2338" y="4672"/>
                  </a:lnTo>
                  <a:lnTo>
                    <a:pt x="2371" y="4699"/>
                  </a:lnTo>
                  <a:lnTo>
                    <a:pt x="2401" y="4723"/>
                  </a:lnTo>
                  <a:cubicBezTo>
                    <a:pt x="2484" y="4789"/>
                    <a:pt x="2571" y="4851"/>
                    <a:pt x="2658" y="4907"/>
                  </a:cubicBezTo>
                  <a:cubicBezTo>
                    <a:pt x="2866" y="5040"/>
                    <a:pt x="3083" y="5149"/>
                    <a:pt x="3301" y="5240"/>
                  </a:cubicBezTo>
                  <a:cubicBezTo>
                    <a:pt x="3520" y="5332"/>
                    <a:pt x="3740" y="5403"/>
                    <a:pt x="3957" y="5463"/>
                  </a:cubicBezTo>
                  <a:cubicBezTo>
                    <a:pt x="4175" y="5523"/>
                    <a:pt x="4392" y="5575"/>
                    <a:pt x="4605" y="5620"/>
                  </a:cubicBezTo>
                  <a:cubicBezTo>
                    <a:pt x="4710" y="5641"/>
                    <a:pt x="4817" y="5663"/>
                    <a:pt x="4924" y="5684"/>
                  </a:cubicBezTo>
                  <a:cubicBezTo>
                    <a:pt x="4978" y="5695"/>
                    <a:pt x="5030" y="5706"/>
                    <a:pt x="5084" y="5716"/>
                  </a:cubicBezTo>
                  <a:cubicBezTo>
                    <a:pt x="5138" y="5726"/>
                    <a:pt x="5191" y="5737"/>
                    <a:pt x="5245" y="5746"/>
                  </a:cubicBezTo>
                  <a:cubicBezTo>
                    <a:pt x="5674" y="5827"/>
                    <a:pt x="6110" y="5891"/>
                    <a:pt x="6546" y="5947"/>
                  </a:cubicBezTo>
                  <a:cubicBezTo>
                    <a:pt x="6765" y="5973"/>
                    <a:pt x="6984" y="6001"/>
                    <a:pt x="7205" y="6020"/>
                  </a:cubicBezTo>
                  <a:cubicBezTo>
                    <a:pt x="7423" y="6043"/>
                    <a:pt x="7645" y="6059"/>
                    <a:pt x="7865" y="6076"/>
                  </a:cubicBezTo>
                  <a:cubicBezTo>
                    <a:pt x="7975" y="6085"/>
                    <a:pt x="8085" y="6090"/>
                    <a:pt x="8195" y="6097"/>
                  </a:cubicBezTo>
                  <a:cubicBezTo>
                    <a:pt x="8306" y="6103"/>
                    <a:pt x="8415" y="6111"/>
                    <a:pt x="8526" y="6113"/>
                  </a:cubicBezTo>
                  <a:lnTo>
                    <a:pt x="8856" y="6125"/>
                  </a:lnTo>
                  <a:cubicBezTo>
                    <a:pt x="8966" y="6128"/>
                    <a:pt x="9076" y="6129"/>
                    <a:pt x="9187" y="6132"/>
                  </a:cubicBezTo>
                  <a:lnTo>
                    <a:pt x="9351" y="6134"/>
                  </a:lnTo>
                  <a:lnTo>
                    <a:pt x="9845" y="6134"/>
                  </a:lnTo>
                  <a:cubicBezTo>
                    <a:pt x="9955" y="6132"/>
                    <a:pt x="10064" y="6130"/>
                    <a:pt x="10173" y="6128"/>
                  </a:cubicBezTo>
                  <a:cubicBezTo>
                    <a:pt x="10229" y="6127"/>
                    <a:pt x="10282" y="6127"/>
                    <a:pt x="10337" y="6124"/>
                  </a:cubicBezTo>
                  <a:cubicBezTo>
                    <a:pt x="10392" y="6121"/>
                    <a:pt x="10446" y="6119"/>
                    <a:pt x="10499" y="6117"/>
                  </a:cubicBezTo>
                  <a:cubicBezTo>
                    <a:pt x="10934" y="6103"/>
                    <a:pt x="11365" y="6071"/>
                    <a:pt x="11789" y="6036"/>
                  </a:cubicBezTo>
                  <a:cubicBezTo>
                    <a:pt x="12003" y="6015"/>
                    <a:pt x="12213" y="5998"/>
                    <a:pt x="12425" y="5972"/>
                  </a:cubicBezTo>
                  <a:cubicBezTo>
                    <a:pt x="12637" y="5946"/>
                    <a:pt x="12851" y="5917"/>
                    <a:pt x="13062" y="5875"/>
                  </a:cubicBezTo>
                  <a:cubicBezTo>
                    <a:pt x="13427" y="5804"/>
                    <a:pt x="13791" y="5697"/>
                    <a:pt x="14126" y="5522"/>
                  </a:cubicBezTo>
                  <a:cubicBezTo>
                    <a:pt x="14464" y="5346"/>
                    <a:pt x="14763" y="5104"/>
                    <a:pt x="14990" y="4805"/>
                  </a:cubicBezTo>
                  <a:cubicBezTo>
                    <a:pt x="15069" y="4700"/>
                    <a:pt x="15139" y="4586"/>
                    <a:pt x="15197" y="4468"/>
                  </a:cubicBezTo>
                  <a:close/>
                  <a:moveTo>
                    <a:pt x="6996" y="1"/>
                  </a:moveTo>
                  <a:cubicBezTo>
                    <a:pt x="6717" y="1"/>
                    <a:pt x="6416" y="10"/>
                    <a:pt x="6095" y="33"/>
                  </a:cubicBezTo>
                  <a:cubicBezTo>
                    <a:pt x="5619" y="66"/>
                    <a:pt x="5098" y="125"/>
                    <a:pt x="4545" y="226"/>
                  </a:cubicBezTo>
                  <a:cubicBezTo>
                    <a:pt x="4477" y="238"/>
                    <a:pt x="4407" y="252"/>
                    <a:pt x="4335" y="265"/>
                  </a:cubicBezTo>
                  <a:cubicBezTo>
                    <a:pt x="4265" y="279"/>
                    <a:pt x="4195" y="294"/>
                    <a:pt x="4124" y="308"/>
                  </a:cubicBezTo>
                  <a:cubicBezTo>
                    <a:pt x="3981" y="337"/>
                    <a:pt x="3838" y="369"/>
                    <a:pt x="3685" y="406"/>
                  </a:cubicBezTo>
                  <a:cubicBezTo>
                    <a:pt x="3385" y="482"/>
                    <a:pt x="3062" y="580"/>
                    <a:pt x="2735" y="743"/>
                  </a:cubicBezTo>
                  <a:cubicBezTo>
                    <a:pt x="2572" y="825"/>
                    <a:pt x="2406" y="924"/>
                    <a:pt x="2251" y="1047"/>
                  </a:cubicBezTo>
                  <a:cubicBezTo>
                    <a:pt x="2096" y="1166"/>
                    <a:pt x="1949" y="1309"/>
                    <a:pt x="1818" y="1473"/>
                  </a:cubicBezTo>
                  <a:cubicBezTo>
                    <a:pt x="1752" y="1557"/>
                    <a:pt x="1692" y="1647"/>
                    <a:pt x="1636" y="1741"/>
                  </a:cubicBezTo>
                  <a:cubicBezTo>
                    <a:pt x="1580" y="1837"/>
                    <a:pt x="1532" y="1938"/>
                    <a:pt x="1492" y="2046"/>
                  </a:cubicBezTo>
                  <a:cubicBezTo>
                    <a:pt x="1451" y="2153"/>
                    <a:pt x="1422" y="2267"/>
                    <a:pt x="1399" y="2381"/>
                  </a:cubicBezTo>
                  <a:cubicBezTo>
                    <a:pt x="1391" y="2439"/>
                    <a:pt x="1380" y="2497"/>
                    <a:pt x="1375" y="2555"/>
                  </a:cubicBezTo>
                  <a:cubicBezTo>
                    <a:pt x="1370" y="2612"/>
                    <a:pt x="1368" y="2670"/>
                    <a:pt x="1365" y="2729"/>
                  </a:cubicBezTo>
                  <a:cubicBezTo>
                    <a:pt x="1364" y="2843"/>
                    <a:pt x="1374" y="2954"/>
                    <a:pt x="1391" y="3065"/>
                  </a:cubicBezTo>
                  <a:cubicBezTo>
                    <a:pt x="1105" y="4064"/>
                    <a:pt x="814" y="6033"/>
                    <a:pt x="606" y="8285"/>
                  </a:cubicBezTo>
                  <a:cubicBezTo>
                    <a:pt x="428" y="10201"/>
                    <a:pt x="461" y="12346"/>
                    <a:pt x="349" y="14269"/>
                  </a:cubicBezTo>
                  <a:cubicBezTo>
                    <a:pt x="159" y="17558"/>
                    <a:pt x="1" y="20213"/>
                    <a:pt x="118" y="20224"/>
                  </a:cubicBezTo>
                  <a:cubicBezTo>
                    <a:pt x="129" y="20225"/>
                    <a:pt x="140" y="20226"/>
                    <a:pt x="150" y="20226"/>
                  </a:cubicBezTo>
                  <a:cubicBezTo>
                    <a:pt x="244" y="20226"/>
                    <a:pt x="304" y="20183"/>
                    <a:pt x="343" y="20111"/>
                  </a:cubicBezTo>
                  <a:lnTo>
                    <a:pt x="343" y="20111"/>
                  </a:lnTo>
                  <a:cubicBezTo>
                    <a:pt x="336" y="20141"/>
                    <a:pt x="333" y="20178"/>
                    <a:pt x="337" y="20223"/>
                  </a:cubicBezTo>
                  <a:cubicBezTo>
                    <a:pt x="341" y="20266"/>
                    <a:pt x="350" y="20316"/>
                    <a:pt x="366" y="20374"/>
                  </a:cubicBezTo>
                  <a:cubicBezTo>
                    <a:pt x="382" y="20432"/>
                    <a:pt x="407" y="20496"/>
                    <a:pt x="435" y="20566"/>
                  </a:cubicBezTo>
                  <a:cubicBezTo>
                    <a:pt x="463" y="20636"/>
                    <a:pt x="499" y="20712"/>
                    <a:pt x="541" y="20792"/>
                  </a:cubicBezTo>
                  <a:cubicBezTo>
                    <a:pt x="581" y="20874"/>
                    <a:pt x="632" y="20960"/>
                    <a:pt x="687" y="21050"/>
                  </a:cubicBezTo>
                  <a:cubicBezTo>
                    <a:pt x="701" y="21073"/>
                    <a:pt x="715" y="21095"/>
                    <a:pt x="730" y="21120"/>
                  </a:cubicBezTo>
                  <a:cubicBezTo>
                    <a:pt x="745" y="21142"/>
                    <a:pt x="761" y="21166"/>
                    <a:pt x="776" y="21190"/>
                  </a:cubicBezTo>
                  <a:cubicBezTo>
                    <a:pt x="809" y="21237"/>
                    <a:pt x="841" y="21285"/>
                    <a:pt x="875" y="21335"/>
                  </a:cubicBezTo>
                  <a:cubicBezTo>
                    <a:pt x="911" y="21384"/>
                    <a:pt x="948" y="21433"/>
                    <a:pt x="986" y="21484"/>
                  </a:cubicBezTo>
                  <a:cubicBezTo>
                    <a:pt x="1023" y="21535"/>
                    <a:pt x="1063" y="21587"/>
                    <a:pt x="1106" y="21639"/>
                  </a:cubicBezTo>
                  <a:cubicBezTo>
                    <a:pt x="1274" y="21848"/>
                    <a:pt x="1472" y="22064"/>
                    <a:pt x="1700" y="22283"/>
                  </a:cubicBezTo>
                  <a:cubicBezTo>
                    <a:pt x="1927" y="22501"/>
                    <a:pt x="2184" y="22721"/>
                    <a:pt x="2469" y="22933"/>
                  </a:cubicBezTo>
                  <a:cubicBezTo>
                    <a:pt x="3039" y="23355"/>
                    <a:pt x="3722" y="23746"/>
                    <a:pt x="4486" y="24041"/>
                  </a:cubicBezTo>
                  <a:cubicBezTo>
                    <a:pt x="5356" y="24382"/>
                    <a:pt x="6343" y="24552"/>
                    <a:pt x="7322" y="24552"/>
                  </a:cubicBezTo>
                  <a:cubicBezTo>
                    <a:pt x="7346" y="24552"/>
                    <a:pt x="7370" y="24552"/>
                    <a:pt x="7394" y="24552"/>
                  </a:cubicBezTo>
                  <a:cubicBezTo>
                    <a:pt x="7894" y="24547"/>
                    <a:pt x="8393" y="24502"/>
                    <a:pt x="8873" y="24418"/>
                  </a:cubicBezTo>
                  <a:cubicBezTo>
                    <a:pt x="9355" y="24338"/>
                    <a:pt x="9821" y="24222"/>
                    <a:pt x="10265" y="24090"/>
                  </a:cubicBezTo>
                  <a:cubicBezTo>
                    <a:pt x="11028" y="23865"/>
                    <a:pt x="11719" y="23553"/>
                    <a:pt x="12309" y="23214"/>
                  </a:cubicBezTo>
                  <a:cubicBezTo>
                    <a:pt x="12900" y="22872"/>
                    <a:pt x="13390" y="22504"/>
                    <a:pt x="13772" y="22165"/>
                  </a:cubicBezTo>
                  <a:cubicBezTo>
                    <a:pt x="14156" y="21827"/>
                    <a:pt x="14431" y="21516"/>
                    <a:pt x="14608" y="21295"/>
                  </a:cubicBezTo>
                  <a:cubicBezTo>
                    <a:pt x="14652" y="21238"/>
                    <a:pt x="14690" y="21189"/>
                    <a:pt x="14722" y="21145"/>
                  </a:cubicBezTo>
                  <a:cubicBezTo>
                    <a:pt x="14748" y="21107"/>
                    <a:pt x="14770" y="21073"/>
                    <a:pt x="14788" y="21045"/>
                  </a:cubicBezTo>
                  <a:cubicBezTo>
                    <a:pt x="14804" y="21433"/>
                    <a:pt x="14827" y="21652"/>
                    <a:pt x="14861" y="21653"/>
                  </a:cubicBezTo>
                  <a:cubicBezTo>
                    <a:pt x="14865" y="21653"/>
                    <a:pt x="14870" y="21653"/>
                    <a:pt x="14874" y="21653"/>
                  </a:cubicBezTo>
                  <a:cubicBezTo>
                    <a:pt x="15162" y="21653"/>
                    <a:pt x="15129" y="21307"/>
                    <a:pt x="15152" y="20920"/>
                  </a:cubicBezTo>
                  <a:lnTo>
                    <a:pt x="15152" y="20920"/>
                  </a:lnTo>
                  <a:cubicBezTo>
                    <a:pt x="15184" y="21281"/>
                    <a:pt x="15255" y="21559"/>
                    <a:pt x="15387" y="21564"/>
                  </a:cubicBezTo>
                  <a:cubicBezTo>
                    <a:pt x="15387" y="21564"/>
                    <a:pt x="15387" y="21564"/>
                    <a:pt x="15387" y="21564"/>
                  </a:cubicBezTo>
                  <a:cubicBezTo>
                    <a:pt x="15490" y="21564"/>
                    <a:pt x="15226" y="18020"/>
                    <a:pt x="15269" y="16854"/>
                  </a:cubicBezTo>
                  <a:cubicBezTo>
                    <a:pt x="15371" y="14165"/>
                    <a:pt x="15721" y="12046"/>
                    <a:pt x="15810" y="10356"/>
                  </a:cubicBezTo>
                  <a:cubicBezTo>
                    <a:pt x="16127" y="4237"/>
                    <a:pt x="16156" y="3876"/>
                    <a:pt x="15514" y="3853"/>
                  </a:cubicBezTo>
                  <a:cubicBezTo>
                    <a:pt x="15513" y="3853"/>
                    <a:pt x="15512" y="3852"/>
                    <a:pt x="15511" y="3852"/>
                  </a:cubicBezTo>
                  <a:cubicBezTo>
                    <a:pt x="15456" y="3852"/>
                    <a:pt x="15402" y="3908"/>
                    <a:pt x="15351" y="4012"/>
                  </a:cubicBezTo>
                  <a:cubicBezTo>
                    <a:pt x="15366" y="3931"/>
                    <a:pt x="15375" y="3850"/>
                    <a:pt x="15380" y="3770"/>
                  </a:cubicBezTo>
                  <a:cubicBezTo>
                    <a:pt x="15387" y="3585"/>
                    <a:pt x="15366" y="3405"/>
                    <a:pt x="15324" y="3234"/>
                  </a:cubicBezTo>
                  <a:cubicBezTo>
                    <a:pt x="15281" y="3063"/>
                    <a:pt x="15216" y="2904"/>
                    <a:pt x="15139" y="2755"/>
                  </a:cubicBezTo>
                  <a:cubicBezTo>
                    <a:pt x="15061" y="2605"/>
                    <a:pt x="14968" y="2469"/>
                    <a:pt x="14866" y="2343"/>
                  </a:cubicBezTo>
                  <a:cubicBezTo>
                    <a:pt x="14763" y="2218"/>
                    <a:pt x="14650" y="2106"/>
                    <a:pt x="14533" y="2006"/>
                  </a:cubicBezTo>
                  <a:cubicBezTo>
                    <a:pt x="14298" y="1806"/>
                    <a:pt x="14044" y="1651"/>
                    <a:pt x="13793" y="1526"/>
                  </a:cubicBezTo>
                  <a:cubicBezTo>
                    <a:pt x="13543" y="1400"/>
                    <a:pt x="13291" y="1301"/>
                    <a:pt x="13050" y="1220"/>
                  </a:cubicBezTo>
                  <a:cubicBezTo>
                    <a:pt x="12808" y="1137"/>
                    <a:pt x="12571" y="1067"/>
                    <a:pt x="12344" y="1011"/>
                  </a:cubicBezTo>
                  <a:cubicBezTo>
                    <a:pt x="12316" y="1005"/>
                    <a:pt x="12288" y="998"/>
                    <a:pt x="12260" y="990"/>
                  </a:cubicBezTo>
                  <a:cubicBezTo>
                    <a:pt x="12231" y="983"/>
                    <a:pt x="12203" y="978"/>
                    <a:pt x="12175" y="971"/>
                  </a:cubicBezTo>
                  <a:lnTo>
                    <a:pt x="12010" y="935"/>
                  </a:lnTo>
                  <a:cubicBezTo>
                    <a:pt x="11955" y="924"/>
                    <a:pt x="11901" y="915"/>
                    <a:pt x="11849" y="905"/>
                  </a:cubicBezTo>
                  <a:cubicBezTo>
                    <a:pt x="11822" y="899"/>
                    <a:pt x="11796" y="896"/>
                    <a:pt x="11769" y="891"/>
                  </a:cubicBezTo>
                  <a:cubicBezTo>
                    <a:pt x="11742" y="887"/>
                    <a:pt x="11717" y="882"/>
                    <a:pt x="11692" y="878"/>
                  </a:cubicBezTo>
                  <a:cubicBezTo>
                    <a:pt x="11639" y="870"/>
                    <a:pt x="11589" y="862"/>
                    <a:pt x="11538" y="854"/>
                  </a:cubicBezTo>
                  <a:cubicBezTo>
                    <a:pt x="11488" y="848"/>
                    <a:pt x="11438" y="843"/>
                    <a:pt x="11390" y="836"/>
                  </a:cubicBezTo>
                  <a:cubicBezTo>
                    <a:pt x="11291" y="822"/>
                    <a:pt x="11196" y="816"/>
                    <a:pt x="11103" y="806"/>
                  </a:cubicBezTo>
                  <a:cubicBezTo>
                    <a:pt x="10883" y="787"/>
                    <a:pt x="10680" y="780"/>
                    <a:pt x="10497" y="780"/>
                  </a:cubicBezTo>
                  <a:cubicBezTo>
                    <a:pt x="10374" y="780"/>
                    <a:pt x="10261" y="783"/>
                    <a:pt x="10158" y="789"/>
                  </a:cubicBezTo>
                  <a:cubicBezTo>
                    <a:pt x="10093" y="791"/>
                    <a:pt x="10032" y="795"/>
                    <a:pt x="9975" y="801"/>
                  </a:cubicBezTo>
                  <a:cubicBezTo>
                    <a:pt x="9918" y="806"/>
                    <a:pt x="9865" y="809"/>
                    <a:pt x="9816" y="816"/>
                  </a:cubicBezTo>
                  <a:cubicBezTo>
                    <a:pt x="9716" y="827"/>
                    <a:pt x="9633" y="837"/>
                    <a:pt x="9566" y="849"/>
                  </a:cubicBezTo>
                  <a:cubicBezTo>
                    <a:pt x="9431" y="873"/>
                    <a:pt x="9362" y="893"/>
                    <a:pt x="9365" y="908"/>
                  </a:cubicBezTo>
                  <a:cubicBezTo>
                    <a:pt x="9371" y="983"/>
                    <a:pt x="9414" y="1034"/>
                    <a:pt x="9483" y="1066"/>
                  </a:cubicBezTo>
                  <a:cubicBezTo>
                    <a:pt x="9516" y="1083"/>
                    <a:pt x="9558" y="1095"/>
                    <a:pt x="9603" y="1103"/>
                  </a:cubicBezTo>
                  <a:cubicBezTo>
                    <a:pt x="9651" y="1112"/>
                    <a:pt x="9703" y="1119"/>
                    <a:pt x="9759" y="1123"/>
                  </a:cubicBezTo>
                  <a:cubicBezTo>
                    <a:pt x="9988" y="1139"/>
                    <a:pt x="10296" y="1126"/>
                    <a:pt x="10623" y="1151"/>
                  </a:cubicBezTo>
                  <a:cubicBezTo>
                    <a:pt x="10322" y="1155"/>
                    <a:pt x="10060" y="1188"/>
                    <a:pt x="9875" y="1236"/>
                  </a:cubicBezTo>
                  <a:cubicBezTo>
                    <a:pt x="9782" y="1259"/>
                    <a:pt x="9710" y="1289"/>
                    <a:pt x="9660" y="1317"/>
                  </a:cubicBezTo>
                  <a:cubicBezTo>
                    <a:pt x="9610" y="1347"/>
                    <a:pt x="9586" y="1380"/>
                    <a:pt x="9587" y="1413"/>
                  </a:cubicBezTo>
                  <a:cubicBezTo>
                    <a:pt x="9587" y="1419"/>
                    <a:pt x="9610" y="1422"/>
                    <a:pt x="9652" y="1423"/>
                  </a:cubicBezTo>
                  <a:cubicBezTo>
                    <a:pt x="9659" y="1423"/>
                    <a:pt x="9667" y="1423"/>
                    <a:pt x="9675" y="1423"/>
                  </a:cubicBezTo>
                  <a:cubicBezTo>
                    <a:pt x="9715" y="1423"/>
                    <a:pt x="9768" y="1421"/>
                    <a:pt x="9834" y="1417"/>
                  </a:cubicBezTo>
                  <a:cubicBezTo>
                    <a:pt x="9977" y="1412"/>
                    <a:pt x="10176" y="1401"/>
                    <a:pt x="10418" y="1401"/>
                  </a:cubicBezTo>
                  <a:cubicBezTo>
                    <a:pt x="10445" y="1401"/>
                    <a:pt x="10473" y="1401"/>
                    <a:pt x="10501" y="1401"/>
                  </a:cubicBezTo>
                  <a:cubicBezTo>
                    <a:pt x="10783" y="1403"/>
                    <a:pt x="11117" y="1418"/>
                    <a:pt x="11482" y="1467"/>
                  </a:cubicBezTo>
                  <a:cubicBezTo>
                    <a:pt x="11847" y="1514"/>
                    <a:pt x="12245" y="1589"/>
                    <a:pt x="12648" y="1707"/>
                  </a:cubicBezTo>
                  <a:cubicBezTo>
                    <a:pt x="12849" y="1764"/>
                    <a:pt x="13055" y="1832"/>
                    <a:pt x="13250" y="1908"/>
                  </a:cubicBezTo>
                  <a:cubicBezTo>
                    <a:pt x="13348" y="1947"/>
                    <a:pt x="13445" y="1988"/>
                    <a:pt x="13540" y="2032"/>
                  </a:cubicBezTo>
                  <a:cubicBezTo>
                    <a:pt x="13635" y="2077"/>
                    <a:pt x="13727" y="2123"/>
                    <a:pt x="13815" y="2175"/>
                  </a:cubicBezTo>
                  <a:cubicBezTo>
                    <a:pt x="13993" y="2277"/>
                    <a:pt x="14157" y="2394"/>
                    <a:pt x="14298" y="2525"/>
                  </a:cubicBezTo>
                  <a:cubicBezTo>
                    <a:pt x="14315" y="2541"/>
                    <a:pt x="14334" y="2558"/>
                    <a:pt x="14350" y="2574"/>
                  </a:cubicBezTo>
                  <a:lnTo>
                    <a:pt x="14400" y="2626"/>
                  </a:lnTo>
                  <a:cubicBezTo>
                    <a:pt x="14416" y="2643"/>
                    <a:pt x="14431" y="2660"/>
                    <a:pt x="14447" y="2678"/>
                  </a:cubicBezTo>
                  <a:lnTo>
                    <a:pt x="14470" y="2705"/>
                  </a:lnTo>
                  <a:lnTo>
                    <a:pt x="14491" y="2732"/>
                  </a:lnTo>
                  <a:cubicBezTo>
                    <a:pt x="14550" y="2804"/>
                    <a:pt x="14603" y="2880"/>
                    <a:pt x="14650" y="2960"/>
                  </a:cubicBezTo>
                  <a:cubicBezTo>
                    <a:pt x="14743" y="3117"/>
                    <a:pt x="14806" y="3283"/>
                    <a:pt x="14840" y="3446"/>
                  </a:cubicBezTo>
                  <a:cubicBezTo>
                    <a:pt x="14873" y="3609"/>
                    <a:pt x="14878" y="3767"/>
                    <a:pt x="14851" y="3912"/>
                  </a:cubicBezTo>
                  <a:cubicBezTo>
                    <a:pt x="14827" y="4057"/>
                    <a:pt x="14776" y="4190"/>
                    <a:pt x="14712" y="4307"/>
                  </a:cubicBezTo>
                  <a:cubicBezTo>
                    <a:pt x="14650" y="4424"/>
                    <a:pt x="14575" y="4522"/>
                    <a:pt x="14500" y="4603"/>
                  </a:cubicBezTo>
                  <a:cubicBezTo>
                    <a:pt x="14328" y="4790"/>
                    <a:pt x="14115" y="4943"/>
                    <a:pt x="13887" y="5052"/>
                  </a:cubicBezTo>
                  <a:cubicBezTo>
                    <a:pt x="13656" y="5163"/>
                    <a:pt x="13409" y="5237"/>
                    <a:pt x="13155" y="5290"/>
                  </a:cubicBezTo>
                  <a:cubicBezTo>
                    <a:pt x="12901" y="5340"/>
                    <a:pt x="12642" y="5369"/>
                    <a:pt x="12384" y="5388"/>
                  </a:cubicBezTo>
                  <a:cubicBezTo>
                    <a:pt x="12252" y="5397"/>
                    <a:pt x="12122" y="5404"/>
                    <a:pt x="11992" y="5409"/>
                  </a:cubicBezTo>
                  <a:cubicBezTo>
                    <a:pt x="11928" y="5412"/>
                    <a:pt x="11862" y="5415"/>
                    <a:pt x="11798" y="5418"/>
                  </a:cubicBezTo>
                  <a:lnTo>
                    <a:pt x="11701" y="5421"/>
                  </a:lnTo>
                  <a:cubicBezTo>
                    <a:pt x="11669" y="5423"/>
                    <a:pt x="11637" y="5423"/>
                    <a:pt x="11605" y="5424"/>
                  </a:cubicBezTo>
                  <a:cubicBezTo>
                    <a:pt x="11435" y="5429"/>
                    <a:pt x="11267" y="5431"/>
                    <a:pt x="11101" y="5431"/>
                  </a:cubicBezTo>
                  <a:cubicBezTo>
                    <a:pt x="10763" y="5431"/>
                    <a:pt x="10433" y="5422"/>
                    <a:pt x="10108" y="5407"/>
                  </a:cubicBezTo>
                  <a:cubicBezTo>
                    <a:pt x="9867" y="5397"/>
                    <a:pt x="9628" y="5377"/>
                    <a:pt x="9393" y="5360"/>
                  </a:cubicBezTo>
                  <a:cubicBezTo>
                    <a:pt x="9158" y="5337"/>
                    <a:pt x="8927" y="5318"/>
                    <a:pt x="8700" y="5290"/>
                  </a:cubicBezTo>
                  <a:cubicBezTo>
                    <a:pt x="8473" y="5265"/>
                    <a:pt x="8250" y="5232"/>
                    <a:pt x="8030" y="5204"/>
                  </a:cubicBezTo>
                  <a:cubicBezTo>
                    <a:pt x="7920" y="5187"/>
                    <a:pt x="7810" y="5171"/>
                    <a:pt x="7703" y="5152"/>
                  </a:cubicBezTo>
                  <a:cubicBezTo>
                    <a:pt x="7649" y="5145"/>
                    <a:pt x="7596" y="5135"/>
                    <a:pt x="7542" y="5128"/>
                  </a:cubicBezTo>
                  <a:cubicBezTo>
                    <a:pt x="7488" y="5118"/>
                    <a:pt x="7437" y="5108"/>
                    <a:pt x="7383" y="5099"/>
                  </a:cubicBezTo>
                  <a:cubicBezTo>
                    <a:pt x="6959" y="5028"/>
                    <a:pt x="6548" y="4942"/>
                    <a:pt x="6153" y="4857"/>
                  </a:cubicBezTo>
                  <a:cubicBezTo>
                    <a:pt x="5955" y="4812"/>
                    <a:pt x="5761" y="4770"/>
                    <a:pt x="5570" y="4723"/>
                  </a:cubicBezTo>
                  <a:cubicBezTo>
                    <a:pt x="5474" y="4700"/>
                    <a:pt x="5381" y="4678"/>
                    <a:pt x="5286" y="4655"/>
                  </a:cubicBezTo>
                  <a:cubicBezTo>
                    <a:pt x="5193" y="4630"/>
                    <a:pt x="5100" y="4607"/>
                    <a:pt x="5009" y="4583"/>
                  </a:cubicBezTo>
                  <a:cubicBezTo>
                    <a:pt x="4638" y="4490"/>
                    <a:pt x="4294" y="4395"/>
                    <a:pt x="3986" y="4284"/>
                  </a:cubicBezTo>
                  <a:cubicBezTo>
                    <a:pt x="3709" y="4183"/>
                    <a:pt x="3462" y="4062"/>
                    <a:pt x="3254" y="3920"/>
                  </a:cubicBezTo>
                  <a:cubicBezTo>
                    <a:pt x="3228" y="3903"/>
                    <a:pt x="3202" y="3884"/>
                    <a:pt x="3177" y="3867"/>
                  </a:cubicBezTo>
                  <a:lnTo>
                    <a:pt x="3104" y="3810"/>
                  </a:lnTo>
                  <a:cubicBezTo>
                    <a:pt x="3060" y="3772"/>
                    <a:pt x="3017" y="3737"/>
                    <a:pt x="2979" y="3695"/>
                  </a:cubicBezTo>
                  <a:cubicBezTo>
                    <a:pt x="2899" y="3614"/>
                    <a:pt x="2825" y="3529"/>
                    <a:pt x="2766" y="3438"/>
                  </a:cubicBezTo>
                  <a:cubicBezTo>
                    <a:pt x="2707" y="3347"/>
                    <a:pt x="2656" y="3254"/>
                    <a:pt x="2619" y="3162"/>
                  </a:cubicBezTo>
                  <a:cubicBezTo>
                    <a:pt x="2582" y="3068"/>
                    <a:pt x="2556" y="2976"/>
                    <a:pt x="2541" y="2888"/>
                  </a:cubicBezTo>
                  <a:cubicBezTo>
                    <a:pt x="2528" y="2799"/>
                    <a:pt x="2529" y="2716"/>
                    <a:pt x="2536" y="2638"/>
                  </a:cubicBezTo>
                  <a:cubicBezTo>
                    <a:pt x="2540" y="2619"/>
                    <a:pt x="2543" y="2599"/>
                    <a:pt x="2546" y="2580"/>
                  </a:cubicBezTo>
                  <a:cubicBezTo>
                    <a:pt x="2546" y="2571"/>
                    <a:pt x="2550" y="2561"/>
                    <a:pt x="2552" y="2552"/>
                  </a:cubicBezTo>
                  <a:lnTo>
                    <a:pt x="2560" y="2525"/>
                  </a:lnTo>
                  <a:lnTo>
                    <a:pt x="2566" y="2498"/>
                  </a:lnTo>
                  <a:cubicBezTo>
                    <a:pt x="2568" y="2488"/>
                    <a:pt x="2572" y="2481"/>
                    <a:pt x="2576" y="2471"/>
                  </a:cubicBezTo>
                  <a:cubicBezTo>
                    <a:pt x="2578" y="2461"/>
                    <a:pt x="2581" y="2454"/>
                    <a:pt x="2584" y="2444"/>
                  </a:cubicBezTo>
                  <a:lnTo>
                    <a:pt x="2595" y="2417"/>
                  </a:lnTo>
                  <a:cubicBezTo>
                    <a:pt x="2653" y="2276"/>
                    <a:pt x="2756" y="2141"/>
                    <a:pt x="2883" y="2024"/>
                  </a:cubicBezTo>
                  <a:cubicBezTo>
                    <a:pt x="2946" y="1966"/>
                    <a:pt x="3014" y="1912"/>
                    <a:pt x="3087" y="1864"/>
                  </a:cubicBezTo>
                  <a:cubicBezTo>
                    <a:pt x="3158" y="1817"/>
                    <a:pt x="3236" y="1773"/>
                    <a:pt x="3317" y="1734"/>
                  </a:cubicBezTo>
                  <a:cubicBezTo>
                    <a:pt x="3640" y="1575"/>
                    <a:pt x="4008" y="1481"/>
                    <a:pt x="4373" y="1395"/>
                  </a:cubicBezTo>
                  <a:cubicBezTo>
                    <a:pt x="4735" y="1309"/>
                    <a:pt x="5070" y="1239"/>
                    <a:pt x="5382" y="1183"/>
                  </a:cubicBezTo>
                  <a:cubicBezTo>
                    <a:pt x="5693" y="1128"/>
                    <a:pt x="5981" y="1083"/>
                    <a:pt x="6244" y="1048"/>
                  </a:cubicBezTo>
                  <a:cubicBezTo>
                    <a:pt x="6772" y="977"/>
                    <a:pt x="7206" y="936"/>
                    <a:pt x="7560" y="906"/>
                  </a:cubicBezTo>
                  <a:cubicBezTo>
                    <a:pt x="7737" y="890"/>
                    <a:pt x="7895" y="876"/>
                    <a:pt x="8035" y="863"/>
                  </a:cubicBezTo>
                  <a:cubicBezTo>
                    <a:pt x="8105" y="855"/>
                    <a:pt x="8170" y="849"/>
                    <a:pt x="8233" y="843"/>
                  </a:cubicBezTo>
                  <a:cubicBezTo>
                    <a:pt x="8294" y="836"/>
                    <a:pt x="8352" y="831"/>
                    <a:pt x="8406" y="822"/>
                  </a:cubicBezTo>
                  <a:cubicBezTo>
                    <a:pt x="8513" y="807"/>
                    <a:pt x="8605" y="794"/>
                    <a:pt x="8685" y="778"/>
                  </a:cubicBezTo>
                  <a:cubicBezTo>
                    <a:pt x="8764" y="762"/>
                    <a:pt x="8830" y="743"/>
                    <a:pt x="8885" y="724"/>
                  </a:cubicBezTo>
                  <a:cubicBezTo>
                    <a:pt x="9105" y="646"/>
                    <a:pt x="9151" y="528"/>
                    <a:pt x="9159" y="367"/>
                  </a:cubicBezTo>
                  <a:cubicBezTo>
                    <a:pt x="9162" y="318"/>
                    <a:pt x="9092" y="270"/>
                    <a:pt x="8955" y="222"/>
                  </a:cubicBezTo>
                  <a:cubicBezTo>
                    <a:pt x="8921" y="210"/>
                    <a:pt x="8883" y="198"/>
                    <a:pt x="8840" y="186"/>
                  </a:cubicBezTo>
                  <a:cubicBezTo>
                    <a:pt x="8797" y="175"/>
                    <a:pt x="8750" y="163"/>
                    <a:pt x="8700" y="152"/>
                  </a:cubicBezTo>
                  <a:cubicBezTo>
                    <a:pt x="8648" y="141"/>
                    <a:pt x="8595" y="129"/>
                    <a:pt x="8536" y="118"/>
                  </a:cubicBezTo>
                  <a:cubicBezTo>
                    <a:pt x="8476" y="108"/>
                    <a:pt x="8415" y="98"/>
                    <a:pt x="8350" y="89"/>
                  </a:cubicBezTo>
                  <a:cubicBezTo>
                    <a:pt x="8084" y="50"/>
                    <a:pt x="7760" y="20"/>
                    <a:pt x="7381" y="7"/>
                  </a:cubicBezTo>
                  <a:cubicBezTo>
                    <a:pt x="7258" y="3"/>
                    <a:pt x="7130" y="1"/>
                    <a:pt x="6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2288550" y="4565450"/>
              <a:ext cx="53425" cy="44075"/>
            </a:xfrm>
            <a:custGeom>
              <a:avLst/>
              <a:gdLst/>
              <a:ahLst/>
              <a:cxnLst/>
              <a:rect l="l" t="t" r="r" b="b"/>
              <a:pathLst>
                <a:path w="2137" h="1763" extrusionOk="0">
                  <a:moveTo>
                    <a:pt x="373" y="0"/>
                  </a:moveTo>
                  <a:cubicBezTo>
                    <a:pt x="342" y="0"/>
                    <a:pt x="314" y="2"/>
                    <a:pt x="290" y="6"/>
                  </a:cubicBezTo>
                  <a:cubicBezTo>
                    <a:pt x="244" y="14"/>
                    <a:pt x="214" y="31"/>
                    <a:pt x="202" y="57"/>
                  </a:cubicBezTo>
                  <a:cubicBezTo>
                    <a:pt x="84" y="335"/>
                    <a:pt x="139" y="308"/>
                    <a:pt x="180" y="337"/>
                  </a:cubicBezTo>
                  <a:cubicBezTo>
                    <a:pt x="122" y="359"/>
                    <a:pt x="59" y="421"/>
                    <a:pt x="9" y="542"/>
                  </a:cubicBezTo>
                  <a:cubicBezTo>
                    <a:pt x="1" y="561"/>
                    <a:pt x="13" y="567"/>
                    <a:pt x="40" y="567"/>
                  </a:cubicBezTo>
                  <a:cubicBezTo>
                    <a:pt x="81" y="567"/>
                    <a:pt x="158" y="551"/>
                    <a:pt x="245" y="538"/>
                  </a:cubicBezTo>
                  <a:cubicBezTo>
                    <a:pt x="282" y="531"/>
                    <a:pt x="317" y="528"/>
                    <a:pt x="355" y="525"/>
                  </a:cubicBezTo>
                  <a:cubicBezTo>
                    <a:pt x="385" y="522"/>
                    <a:pt x="415" y="519"/>
                    <a:pt x="443" y="519"/>
                  </a:cubicBezTo>
                  <a:cubicBezTo>
                    <a:pt x="450" y="519"/>
                    <a:pt x="456" y="519"/>
                    <a:pt x="462" y="519"/>
                  </a:cubicBezTo>
                  <a:cubicBezTo>
                    <a:pt x="530" y="520"/>
                    <a:pt x="589" y="527"/>
                    <a:pt x="618" y="547"/>
                  </a:cubicBezTo>
                  <a:cubicBezTo>
                    <a:pt x="686" y="591"/>
                    <a:pt x="738" y="651"/>
                    <a:pt x="779" y="715"/>
                  </a:cubicBezTo>
                  <a:cubicBezTo>
                    <a:pt x="799" y="748"/>
                    <a:pt x="817" y="783"/>
                    <a:pt x="832" y="816"/>
                  </a:cubicBezTo>
                  <a:cubicBezTo>
                    <a:pt x="848" y="849"/>
                    <a:pt x="860" y="886"/>
                    <a:pt x="870" y="919"/>
                  </a:cubicBezTo>
                  <a:cubicBezTo>
                    <a:pt x="895" y="987"/>
                    <a:pt x="910" y="1054"/>
                    <a:pt x="928" y="1111"/>
                  </a:cubicBezTo>
                  <a:cubicBezTo>
                    <a:pt x="944" y="1170"/>
                    <a:pt x="964" y="1220"/>
                    <a:pt x="991" y="1258"/>
                  </a:cubicBezTo>
                  <a:cubicBezTo>
                    <a:pt x="1013" y="1295"/>
                    <a:pt x="1036" y="1327"/>
                    <a:pt x="1055" y="1358"/>
                  </a:cubicBezTo>
                  <a:cubicBezTo>
                    <a:pt x="1073" y="1391"/>
                    <a:pt x="1093" y="1420"/>
                    <a:pt x="1109" y="1446"/>
                  </a:cubicBezTo>
                  <a:cubicBezTo>
                    <a:pt x="1139" y="1503"/>
                    <a:pt x="1170" y="1551"/>
                    <a:pt x="1193" y="1591"/>
                  </a:cubicBezTo>
                  <a:cubicBezTo>
                    <a:pt x="1205" y="1612"/>
                    <a:pt x="1217" y="1631"/>
                    <a:pt x="1229" y="1647"/>
                  </a:cubicBezTo>
                  <a:cubicBezTo>
                    <a:pt x="1241" y="1663"/>
                    <a:pt x="1252" y="1680"/>
                    <a:pt x="1262" y="1691"/>
                  </a:cubicBezTo>
                  <a:cubicBezTo>
                    <a:pt x="1286" y="1718"/>
                    <a:pt x="1310" y="1735"/>
                    <a:pt x="1335" y="1747"/>
                  </a:cubicBezTo>
                  <a:cubicBezTo>
                    <a:pt x="1358" y="1758"/>
                    <a:pt x="1382" y="1763"/>
                    <a:pt x="1409" y="1763"/>
                  </a:cubicBezTo>
                  <a:cubicBezTo>
                    <a:pt x="1506" y="1763"/>
                    <a:pt x="1643" y="1698"/>
                    <a:pt x="1864" y="1580"/>
                  </a:cubicBezTo>
                  <a:cubicBezTo>
                    <a:pt x="1949" y="1535"/>
                    <a:pt x="2013" y="1475"/>
                    <a:pt x="2059" y="1401"/>
                  </a:cubicBezTo>
                  <a:cubicBezTo>
                    <a:pt x="2082" y="1365"/>
                    <a:pt x="2099" y="1325"/>
                    <a:pt x="2111" y="1282"/>
                  </a:cubicBezTo>
                  <a:cubicBezTo>
                    <a:pt x="2124" y="1239"/>
                    <a:pt x="2130" y="1194"/>
                    <a:pt x="2131" y="1146"/>
                  </a:cubicBezTo>
                  <a:cubicBezTo>
                    <a:pt x="2137" y="957"/>
                    <a:pt x="2052" y="732"/>
                    <a:pt x="1889" y="546"/>
                  </a:cubicBezTo>
                  <a:cubicBezTo>
                    <a:pt x="1864" y="522"/>
                    <a:pt x="1837" y="498"/>
                    <a:pt x="1808" y="473"/>
                  </a:cubicBezTo>
                  <a:cubicBezTo>
                    <a:pt x="1777" y="451"/>
                    <a:pt x="1745" y="430"/>
                    <a:pt x="1711" y="412"/>
                  </a:cubicBezTo>
                  <a:cubicBezTo>
                    <a:pt x="1694" y="402"/>
                    <a:pt x="1676" y="393"/>
                    <a:pt x="1659" y="385"/>
                  </a:cubicBezTo>
                  <a:cubicBezTo>
                    <a:pt x="1641" y="376"/>
                    <a:pt x="1622" y="369"/>
                    <a:pt x="1604" y="360"/>
                  </a:cubicBezTo>
                  <a:cubicBezTo>
                    <a:pt x="1566" y="346"/>
                    <a:pt x="1529" y="331"/>
                    <a:pt x="1491" y="317"/>
                  </a:cubicBezTo>
                  <a:cubicBezTo>
                    <a:pt x="1413" y="294"/>
                    <a:pt x="1337" y="269"/>
                    <a:pt x="1260" y="250"/>
                  </a:cubicBezTo>
                  <a:cubicBezTo>
                    <a:pt x="1223" y="239"/>
                    <a:pt x="1186" y="228"/>
                    <a:pt x="1152" y="215"/>
                  </a:cubicBezTo>
                  <a:cubicBezTo>
                    <a:pt x="1115" y="205"/>
                    <a:pt x="1082" y="193"/>
                    <a:pt x="1050" y="180"/>
                  </a:cubicBezTo>
                  <a:cubicBezTo>
                    <a:pt x="831" y="89"/>
                    <a:pt x="628" y="31"/>
                    <a:pt x="476" y="10"/>
                  </a:cubicBezTo>
                  <a:cubicBezTo>
                    <a:pt x="438" y="5"/>
                    <a:pt x="403" y="0"/>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2213550" y="4535225"/>
              <a:ext cx="53125" cy="32400"/>
            </a:xfrm>
            <a:custGeom>
              <a:avLst/>
              <a:gdLst/>
              <a:ahLst/>
              <a:cxnLst/>
              <a:rect l="l" t="t" r="r" b="b"/>
              <a:pathLst>
                <a:path w="2125" h="1296" extrusionOk="0">
                  <a:moveTo>
                    <a:pt x="1462" y="0"/>
                  </a:moveTo>
                  <a:cubicBezTo>
                    <a:pt x="1278" y="0"/>
                    <a:pt x="1054" y="94"/>
                    <a:pt x="876" y="94"/>
                  </a:cubicBezTo>
                  <a:cubicBezTo>
                    <a:pt x="874" y="94"/>
                    <a:pt x="873" y="94"/>
                    <a:pt x="871" y="94"/>
                  </a:cubicBezTo>
                  <a:cubicBezTo>
                    <a:pt x="782" y="93"/>
                    <a:pt x="698" y="92"/>
                    <a:pt x="620" y="92"/>
                  </a:cubicBezTo>
                  <a:cubicBezTo>
                    <a:pt x="368" y="92"/>
                    <a:pt x="186" y="107"/>
                    <a:pt x="158" y="192"/>
                  </a:cubicBezTo>
                  <a:cubicBezTo>
                    <a:pt x="62" y="479"/>
                    <a:pt x="114" y="446"/>
                    <a:pt x="152" y="468"/>
                  </a:cubicBezTo>
                  <a:cubicBezTo>
                    <a:pt x="102" y="498"/>
                    <a:pt x="46" y="567"/>
                    <a:pt x="6" y="692"/>
                  </a:cubicBezTo>
                  <a:cubicBezTo>
                    <a:pt x="1" y="708"/>
                    <a:pt x="10" y="714"/>
                    <a:pt x="29" y="714"/>
                  </a:cubicBezTo>
                  <a:cubicBezTo>
                    <a:pt x="117" y="714"/>
                    <a:pt x="421" y="574"/>
                    <a:pt x="551" y="574"/>
                  </a:cubicBezTo>
                  <a:cubicBezTo>
                    <a:pt x="565" y="574"/>
                    <a:pt x="576" y="576"/>
                    <a:pt x="585" y="579"/>
                  </a:cubicBezTo>
                  <a:cubicBezTo>
                    <a:pt x="865" y="671"/>
                    <a:pt x="999" y="1004"/>
                    <a:pt x="1166" y="1088"/>
                  </a:cubicBezTo>
                  <a:cubicBezTo>
                    <a:pt x="1426" y="1217"/>
                    <a:pt x="1580" y="1296"/>
                    <a:pt x="1687" y="1296"/>
                  </a:cubicBezTo>
                  <a:cubicBezTo>
                    <a:pt x="1831" y="1296"/>
                    <a:pt x="1891" y="1155"/>
                    <a:pt x="2007" y="805"/>
                  </a:cubicBezTo>
                  <a:cubicBezTo>
                    <a:pt x="2125" y="441"/>
                    <a:pt x="1918" y="130"/>
                    <a:pt x="1580" y="17"/>
                  </a:cubicBezTo>
                  <a:cubicBezTo>
                    <a:pt x="1543" y="5"/>
                    <a:pt x="1504" y="0"/>
                    <a:pt x="1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2135950" y="4520625"/>
              <a:ext cx="61275" cy="31650"/>
            </a:xfrm>
            <a:custGeom>
              <a:avLst/>
              <a:gdLst/>
              <a:ahLst/>
              <a:cxnLst/>
              <a:rect l="l" t="t" r="r" b="b"/>
              <a:pathLst>
                <a:path w="2451" h="1266" extrusionOk="0">
                  <a:moveTo>
                    <a:pt x="1635" y="0"/>
                  </a:moveTo>
                  <a:cubicBezTo>
                    <a:pt x="1511" y="0"/>
                    <a:pt x="1381" y="42"/>
                    <a:pt x="1252" y="89"/>
                  </a:cubicBezTo>
                  <a:cubicBezTo>
                    <a:pt x="1101" y="147"/>
                    <a:pt x="955" y="214"/>
                    <a:pt x="819" y="249"/>
                  </a:cubicBezTo>
                  <a:cubicBezTo>
                    <a:pt x="354" y="358"/>
                    <a:pt x="0" y="493"/>
                    <a:pt x="13" y="609"/>
                  </a:cubicBezTo>
                  <a:cubicBezTo>
                    <a:pt x="38" y="837"/>
                    <a:pt x="67" y="862"/>
                    <a:pt x="104" y="862"/>
                  </a:cubicBezTo>
                  <a:cubicBezTo>
                    <a:pt x="114" y="862"/>
                    <a:pt x="125" y="860"/>
                    <a:pt x="136" y="860"/>
                  </a:cubicBezTo>
                  <a:cubicBezTo>
                    <a:pt x="138" y="860"/>
                    <a:pt x="139" y="860"/>
                    <a:pt x="140" y="860"/>
                  </a:cubicBezTo>
                  <a:cubicBezTo>
                    <a:pt x="97" y="910"/>
                    <a:pt x="70" y="993"/>
                    <a:pt x="83" y="1125"/>
                  </a:cubicBezTo>
                  <a:cubicBezTo>
                    <a:pt x="84" y="1136"/>
                    <a:pt x="90" y="1141"/>
                    <a:pt x="98" y="1141"/>
                  </a:cubicBezTo>
                  <a:cubicBezTo>
                    <a:pt x="132" y="1141"/>
                    <a:pt x="217" y="1073"/>
                    <a:pt x="317" y="997"/>
                  </a:cubicBezTo>
                  <a:cubicBezTo>
                    <a:pt x="443" y="904"/>
                    <a:pt x="595" y="799"/>
                    <a:pt x="673" y="799"/>
                  </a:cubicBezTo>
                  <a:cubicBezTo>
                    <a:pt x="675" y="799"/>
                    <a:pt x="678" y="799"/>
                    <a:pt x="681" y="799"/>
                  </a:cubicBezTo>
                  <a:cubicBezTo>
                    <a:pt x="856" y="799"/>
                    <a:pt x="1012" y="869"/>
                    <a:pt x="1145" y="947"/>
                  </a:cubicBezTo>
                  <a:cubicBezTo>
                    <a:pt x="1214" y="986"/>
                    <a:pt x="1278" y="1028"/>
                    <a:pt x="1335" y="1061"/>
                  </a:cubicBezTo>
                  <a:cubicBezTo>
                    <a:pt x="1394" y="1095"/>
                    <a:pt x="1449" y="1122"/>
                    <a:pt x="1501" y="1135"/>
                  </a:cubicBezTo>
                  <a:cubicBezTo>
                    <a:pt x="1692" y="1178"/>
                    <a:pt x="1834" y="1219"/>
                    <a:pt x="1945" y="1243"/>
                  </a:cubicBezTo>
                  <a:cubicBezTo>
                    <a:pt x="2000" y="1255"/>
                    <a:pt x="2047" y="1262"/>
                    <a:pt x="2087" y="1265"/>
                  </a:cubicBezTo>
                  <a:cubicBezTo>
                    <a:pt x="2093" y="1265"/>
                    <a:pt x="2099" y="1265"/>
                    <a:pt x="2104" y="1265"/>
                  </a:cubicBezTo>
                  <a:cubicBezTo>
                    <a:pt x="2138" y="1265"/>
                    <a:pt x="2166" y="1260"/>
                    <a:pt x="2192" y="1253"/>
                  </a:cubicBezTo>
                  <a:cubicBezTo>
                    <a:pt x="2310" y="1212"/>
                    <a:pt x="2358" y="1062"/>
                    <a:pt x="2429" y="748"/>
                  </a:cubicBezTo>
                  <a:cubicBezTo>
                    <a:pt x="2451" y="655"/>
                    <a:pt x="2446" y="567"/>
                    <a:pt x="2422" y="483"/>
                  </a:cubicBezTo>
                  <a:cubicBezTo>
                    <a:pt x="2395" y="401"/>
                    <a:pt x="2346" y="325"/>
                    <a:pt x="2279" y="257"/>
                  </a:cubicBezTo>
                  <a:cubicBezTo>
                    <a:pt x="2146" y="125"/>
                    <a:pt x="1935" y="31"/>
                    <a:pt x="1697" y="4"/>
                  </a:cubicBezTo>
                  <a:cubicBezTo>
                    <a:pt x="1676" y="1"/>
                    <a:pt x="1656" y="0"/>
                    <a:pt x="1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p:nvPr/>
          </p:nvSpPr>
          <p:spPr>
            <a:xfrm>
              <a:off x="2063975" y="4528500"/>
              <a:ext cx="50350" cy="37825"/>
            </a:xfrm>
            <a:custGeom>
              <a:avLst/>
              <a:gdLst/>
              <a:ahLst/>
              <a:cxnLst/>
              <a:rect l="l" t="t" r="r" b="b"/>
              <a:pathLst>
                <a:path w="2014" h="1513" extrusionOk="0">
                  <a:moveTo>
                    <a:pt x="1247" y="0"/>
                  </a:moveTo>
                  <a:cubicBezTo>
                    <a:pt x="1174" y="0"/>
                    <a:pt x="1100" y="13"/>
                    <a:pt x="1026" y="37"/>
                  </a:cubicBezTo>
                  <a:cubicBezTo>
                    <a:pt x="835" y="100"/>
                    <a:pt x="698" y="387"/>
                    <a:pt x="527" y="514"/>
                  </a:cubicBezTo>
                  <a:cubicBezTo>
                    <a:pt x="237" y="729"/>
                    <a:pt x="0" y="898"/>
                    <a:pt x="38" y="1009"/>
                  </a:cubicBezTo>
                  <a:cubicBezTo>
                    <a:pt x="105" y="1209"/>
                    <a:pt x="134" y="1242"/>
                    <a:pt x="160" y="1242"/>
                  </a:cubicBezTo>
                  <a:cubicBezTo>
                    <a:pt x="172" y="1242"/>
                    <a:pt x="182" y="1236"/>
                    <a:pt x="195" y="1235"/>
                  </a:cubicBezTo>
                  <a:lnTo>
                    <a:pt x="195" y="1235"/>
                  </a:lnTo>
                  <a:cubicBezTo>
                    <a:pt x="173" y="1288"/>
                    <a:pt x="171" y="1375"/>
                    <a:pt x="212" y="1500"/>
                  </a:cubicBezTo>
                  <a:cubicBezTo>
                    <a:pt x="215" y="1509"/>
                    <a:pt x="219" y="1513"/>
                    <a:pt x="225" y="1513"/>
                  </a:cubicBezTo>
                  <a:cubicBezTo>
                    <a:pt x="285" y="1513"/>
                    <a:pt x="485" y="1105"/>
                    <a:pt x="590" y="1070"/>
                  </a:cubicBezTo>
                  <a:cubicBezTo>
                    <a:pt x="641" y="1053"/>
                    <a:pt x="693" y="1047"/>
                    <a:pt x="745" y="1047"/>
                  </a:cubicBezTo>
                  <a:cubicBezTo>
                    <a:pt x="945" y="1047"/>
                    <a:pt x="1147" y="1145"/>
                    <a:pt x="1290" y="1145"/>
                  </a:cubicBezTo>
                  <a:cubicBezTo>
                    <a:pt x="1305" y="1145"/>
                    <a:pt x="1319" y="1144"/>
                    <a:pt x="1332" y="1141"/>
                  </a:cubicBezTo>
                  <a:cubicBezTo>
                    <a:pt x="1973" y="1031"/>
                    <a:pt x="2014" y="1034"/>
                    <a:pt x="1812" y="421"/>
                  </a:cubicBezTo>
                  <a:cubicBezTo>
                    <a:pt x="1719" y="142"/>
                    <a:pt x="1494" y="0"/>
                    <a:pt x="1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2015325" y="4556875"/>
              <a:ext cx="28225" cy="32350"/>
            </a:xfrm>
            <a:custGeom>
              <a:avLst/>
              <a:gdLst/>
              <a:ahLst/>
              <a:cxnLst/>
              <a:rect l="l" t="t" r="r" b="b"/>
              <a:pathLst>
                <a:path w="1129" h="1294" extrusionOk="0">
                  <a:moveTo>
                    <a:pt x="296" y="1"/>
                  </a:moveTo>
                  <a:cubicBezTo>
                    <a:pt x="262" y="1"/>
                    <a:pt x="231" y="9"/>
                    <a:pt x="205" y="26"/>
                  </a:cubicBezTo>
                  <a:cubicBezTo>
                    <a:pt x="128" y="75"/>
                    <a:pt x="169" y="322"/>
                    <a:pt x="128" y="427"/>
                  </a:cubicBezTo>
                  <a:cubicBezTo>
                    <a:pt x="58" y="607"/>
                    <a:pt x="1" y="747"/>
                    <a:pt x="65" y="847"/>
                  </a:cubicBezTo>
                  <a:cubicBezTo>
                    <a:pt x="182" y="1028"/>
                    <a:pt x="210" y="1055"/>
                    <a:pt x="224" y="1055"/>
                  </a:cubicBezTo>
                  <a:cubicBezTo>
                    <a:pt x="229" y="1055"/>
                    <a:pt x="232" y="1051"/>
                    <a:pt x="238" y="1050"/>
                  </a:cubicBezTo>
                  <a:cubicBezTo>
                    <a:pt x="248" y="1097"/>
                    <a:pt x="281" y="1173"/>
                    <a:pt x="353" y="1282"/>
                  </a:cubicBezTo>
                  <a:cubicBezTo>
                    <a:pt x="359" y="1290"/>
                    <a:pt x="363" y="1294"/>
                    <a:pt x="366" y="1294"/>
                  </a:cubicBezTo>
                  <a:cubicBezTo>
                    <a:pt x="398" y="1294"/>
                    <a:pt x="342" y="945"/>
                    <a:pt x="384" y="917"/>
                  </a:cubicBezTo>
                  <a:cubicBezTo>
                    <a:pt x="403" y="905"/>
                    <a:pt x="424" y="901"/>
                    <a:pt x="448" y="901"/>
                  </a:cubicBezTo>
                  <a:cubicBezTo>
                    <a:pt x="559" y="901"/>
                    <a:pt x="717" y="1002"/>
                    <a:pt x="793" y="1002"/>
                  </a:cubicBezTo>
                  <a:cubicBezTo>
                    <a:pt x="799" y="1002"/>
                    <a:pt x="804" y="1001"/>
                    <a:pt x="809" y="1000"/>
                  </a:cubicBezTo>
                  <a:cubicBezTo>
                    <a:pt x="1105" y="921"/>
                    <a:pt x="1129" y="925"/>
                    <a:pt x="778" y="385"/>
                  </a:cubicBezTo>
                  <a:cubicBezTo>
                    <a:pt x="610" y="131"/>
                    <a:pt x="429"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 name="Google Shape;86;p4"/>
          <p:cNvGrpSpPr/>
          <p:nvPr/>
        </p:nvGrpSpPr>
        <p:grpSpPr>
          <a:xfrm>
            <a:off x="946110" y="428714"/>
            <a:ext cx="622319" cy="221572"/>
            <a:chOff x="4297850" y="2554600"/>
            <a:chExt cx="397775" cy="141625"/>
          </a:xfrm>
        </p:grpSpPr>
        <p:sp>
          <p:nvSpPr>
            <p:cNvPr id="87" name="Google Shape;87;p4"/>
            <p:cNvSpPr/>
            <p:nvPr/>
          </p:nvSpPr>
          <p:spPr>
            <a:xfrm>
              <a:off x="4297850" y="2555200"/>
              <a:ext cx="69725" cy="124625"/>
            </a:xfrm>
            <a:custGeom>
              <a:avLst/>
              <a:gdLst/>
              <a:ahLst/>
              <a:cxnLst/>
              <a:rect l="l" t="t" r="r" b="b"/>
              <a:pathLst>
                <a:path w="2789" h="4985" extrusionOk="0">
                  <a:moveTo>
                    <a:pt x="2284" y="3746"/>
                  </a:moveTo>
                  <a:cubicBezTo>
                    <a:pt x="2284" y="3751"/>
                    <a:pt x="2284" y="3755"/>
                    <a:pt x="2286" y="3758"/>
                  </a:cubicBezTo>
                  <a:cubicBezTo>
                    <a:pt x="2275" y="3766"/>
                    <a:pt x="2266" y="3772"/>
                    <a:pt x="2257" y="3778"/>
                  </a:cubicBezTo>
                  <a:lnTo>
                    <a:pt x="2284" y="3746"/>
                  </a:lnTo>
                  <a:close/>
                  <a:moveTo>
                    <a:pt x="1615" y="2533"/>
                  </a:moveTo>
                  <a:cubicBezTo>
                    <a:pt x="1644" y="2536"/>
                    <a:pt x="1671" y="2538"/>
                    <a:pt x="1696" y="2542"/>
                  </a:cubicBezTo>
                  <a:cubicBezTo>
                    <a:pt x="1800" y="2558"/>
                    <a:pt x="1886" y="2591"/>
                    <a:pt x="1950" y="2625"/>
                  </a:cubicBezTo>
                  <a:cubicBezTo>
                    <a:pt x="2015" y="2659"/>
                    <a:pt x="2063" y="2692"/>
                    <a:pt x="2099" y="2720"/>
                  </a:cubicBezTo>
                  <a:cubicBezTo>
                    <a:pt x="2136" y="2748"/>
                    <a:pt x="2165" y="2772"/>
                    <a:pt x="2193" y="2788"/>
                  </a:cubicBezTo>
                  <a:lnTo>
                    <a:pt x="2201" y="2791"/>
                  </a:lnTo>
                  <a:cubicBezTo>
                    <a:pt x="2224" y="2974"/>
                    <a:pt x="2244" y="3155"/>
                    <a:pt x="2254" y="3328"/>
                  </a:cubicBezTo>
                  <a:cubicBezTo>
                    <a:pt x="2260" y="3413"/>
                    <a:pt x="2265" y="3498"/>
                    <a:pt x="2271" y="3580"/>
                  </a:cubicBezTo>
                  <a:cubicBezTo>
                    <a:pt x="2248" y="3599"/>
                    <a:pt x="2220" y="3624"/>
                    <a:pt x="2188" y="3655"/>
                  </a:cubicBezTo>
                  <a:cubicBezTo>
                    <a:pt x="2107" y="3731"/>
                    <a:pt x="1998" y="3836"/>
                    <a:pt x="1869" y="3932"/>
                  </a:cubicBezTo>
                  <a:cubicBezTo>
                    <a:pt x="1804" y="3980"/>
                    <a:pt x="1736" y="4026"/>
                    <a:pt x="1665" y="4064"/>
                  </a:cubicBezTo>
                  <a:cubicBezTo>
                    <a:pt x="1594" y="4103"/>
                    <a:pt x="1521" y="4136"/>
                    <a:pt x="1448" y="4161"/>
                  </a:cubicBezTo>
                  <a:cubicBezTo>
                    <a:pt x="1335" y="4200"/>
                    <a:pt x="1226" y="4216"/>
                    <a:pt x="1143" y="4216"/>
                  </a:cubicBezTo>
                  <a:cubicBezTo>
                    <a:pt x="1120" y="4216"/>
                    <a:pt x="1099" y="4215"/>
                    <a:pt x="1080" y="4212"/>
                  </a:cubicBezTo>
                  <a:cubicBezTo>
                    <a:pt x="1030" y="4206"/>
                    <a:pt x="980" y="4197"/>
                    <a:pt x="934" y="4182"/>
                  </a:cubicBezTo>
                  <a:cubicBezTo>
                    <a:pt x="921" y="4180"/>
                    <a:pt x="911" y="4176"/>
                    <a:pt x="899" y="4172"/>
                  </a:cubicBezTo>
                  <a:cubicBezTo>
                    <a:pt x="888" y="4168"/>
                    <a:pt x="876" y="4164"/>
                    <a:pt x="865" y="4160"/>
                  </a:cubicBezTo>
                  <a:cubicBezTo>
                    <a:pt x="844" y="4150"/>
                    <a:pt x="822" y="4143"/>
                    <a:pt x="802" y="4131"/>
                  </a:cubicBezTo>
                  <a:cubicBezTo>
                    <a:pt x="760" y="4110"/>
                    <a:pt x="723" y="4084"/>
                    <a:pt x="688" y="4056"/>
                  </a:cubicBezTo>
                  <a:cubicBezTo>
                    <a:pt x="671" y="4041"/>
                    <a:pt x="653" y="4027"/>
                    <a:pt x="638" y="4010"/>
                  </a:cubicBezTo>
                  <a:cubicBezTo>
                    <a:pt x="630" y="4003"/>
                    <a:pt x="622" y="3995"/>
                    <a:pt x="615" y="3988"/>
                  </a:cubicBezTo>
                  <a:cubicBezTo>
                    <a:pt x="609" y="3980"/>
                    <a:pt x="600" y="3972"/>
                    <a:pt x="594" y="3964"/>
                  </a:cubicBezTo>
                  <a:lnTo>
                    <a:pt x="573" y="3940"/>
                  </a:lnTo>
                  <a:cubicBezTo>
                    <a:pt x="567" y="3931"/>
                    <a:pt x="561" y="3923"/>
                    <a:pt x="555" y="3914"/>
                  </a:cubicBezTo>
                  <a:cubicBezTo>
                    <a:pt x="550" y="3906"/>
                    <a:pt x="544" y="3897"/>
                    <a:pt x="538" y="3889"/>
                  </a:cubicBezTo>
                  <a:lnTo>
                    <a:pt x="529" y="3875"/>
                  </a:lnTo>
                  <a:lnTo>
                    <a:pt x="523" y="3862"/>
                  </a:lnTo>
                  <a:cubicBezTo>
                    <a:pt x="517" y="3853"/>
                    <a:pt x="513" y="3844"/>
                    <a:pt x="508" y="3835"/>
                  </a:cubicBezTo>
                  <a:cubicBezTo>
                    <a:pt x="503" y="3826"/>
                    <a:pt x="500" y="3817"/>
                    <a:pt x="496" y="3809"/>
                  </a:cubicBezTo>
                  <a:cubicBezTo>
                    <a:pt x="486" y="3790"/>
                    <a:pt x="482" y="3772"/>
                    <a:pt x="475" y="3755"/>
                  </a:cubicBezTo>
                  <a:cubicBezTo>
                    <a:pt x="471" y="3746"/>
                    <a:pt x="470" y="3737"/>
                    <a:pt x="468" y="3728"/>
                  </a:cubicBezTo>
                  <a:cubicBezTo>
                    <a:pt x="465" y="3718"/>
                    <a:pt x="463" y="3710"/>
                    <a:pt x="460" y="3701"/>
                  </a:cubicBezTo>
                  <a:cubicBezTo>
                    <a:pt x="459" y="3691"/>
                    <a:pt x="458" y="3683"/>
                    <a:pt x="457" y="3674"/>
                  </a:cubicBezTo>
                  <a:lnTo>
                    <a:pt x="454" y="3660"/>
                  </a:lnTo>
                  <a:lnTo>
                    <a:pt x="453" y="3647"/>
                  </a:lnTo>
                  <a:cubicBezTo>
                    <a:pt x="452" y="3639"/>
                    <a:pt x="452" y="3629"/>
                    <a:pt x="450" y="3622"/>
                  </a:cubicBezTo>
                  <a:lnTo>
                    <a:pt x="450" y="3596"/>
                  </a:lnTo>
                  <a:lnTo>
                    <a:pt x="450" y="3572"/>
                  </a:lnTo>
                  <a:cubicBezTo>
                    <a:pt x="452" y="3564"/>
                    <a:pt x="452" y="3556"/>
                    <a:pt x="453" y="3546"/>
                  </a:cubicBezTo>
                  <a:cubicBezTo>
                    <a:pt x="469" y="3414"/>
                    <a:pt x="533" y="3293"/>
                    <a:pt x="611" y="3182"/>
                  </a:cubicBezTo>
                  <a:cubicBezTo>
                    <a:pt x="652" y="3127"/>
                    <a:pt x="694" y="3074"/>
                    <a:pt x="738" y="3024"/>
                  </a:cubicBezTo>
                  <a:cubicBezTo>
                    <a:pt x="743" y="3017"/>
                    <a:pt x="748" y="3011"/>
                    <a:pt x="754" y="3005"/>
                  </a:cubicBezTo>
                  <a:cubicBezTo>
                    <a:pt x="759" y="3000"/>
                    <a:pt x="764" y="2993"/>
                    <a:pt x="770" y="2988"/>
                  </a:cubicBezTo>
                  <a:cubicBezTo>
                    <a:pt x="781" y="2976"/>
                    <a:pt x="791" y="2963"/>
                    <a:pt x="802" y="2952"/>
                  </a:cubicBezTo>
                  <a:cubicBezTo>
                    <a:pt x="825" y="2930"/>
                    <a:pt x="845" y="2907"/>
                    <a:pt x="866" y="2886"/>
                  </a:cubicBezTo>
                  <a:cubicBezTo>
                    <a:pt x="944" y="2807"/>
                    <a:pt x="1023" y="2743"/>
                    <a:pt x="1102" y="2693"/>
                  </a:cubicBezTo>
                  <a:cubicBezTo>
                    <a:pt x="1179" y="2644"/>
                    <a:pt x="1255" y="2606"/>
                    <a:pt x="1328" y="2582"/>
                  </a:cubicBezTo>
                  <a:cubicBezTo>
                    <a:pt x="1400" y="2557"/>
                    <a:pt x="1469" y="2543"/>
                    <a:pt x="1531" y="2537"/>
                  </a:cubicBezTo>
                  <a:cubicBezTo>
                    <a:pt x="1559" y="2533"/>
                    <a:pt x="1588" y="2533"/>
                    <a:pt x="1615" y="2533"/>
                  </a:cubicBezTo>
                  <a:close/>
                  <a:moveTo>
                    <a:pt x="2440" y="0"/>
                  </a:moveTo>
                  <a:cubicBezTo>
                    <a:pt x="2236" y="0"/>
                    <a:pt x="2108" y="754"/>
                    <a:pt x="2104" y="1666"/>
                  </a:cubicBezTo>
                  <a:cubicBezTo>
                    <a:pt x="2104" y="1801"/>
                    <a:pt x="2112" y="1939"/>
                    <a:pt x="2123" y="2079"/>
                  </a:cubicBezTo>
                  <a:cubicBezTo>
                    <a:pt x="2052" y="2037"/>
                    <a:pt x="1973" y="2002"/>
                    <a:pt x="1886" y="1974"/>
                  </a:cubicBezTo>
                  <a:cubicBezTo>
                    <a:pt x="1781" y="1942"/>
                    <a:pt x="1664" y="1923"/>
                    <a:pt x="1541" y="1923"/>
                  </a:cubicBezTo>
                  <a:cubicBezTo>
                    <a:pt x="1509" y="1923"/>
                    <a:pt x="1478" y="1924"/>
                    <a:pt x="1445" y="1926"/>
                  </a:cubicBezTo>
                  <a:cubicBezTo>
                    <a:pt x="1291" y="1940"/>
                    <a:pt x="1134" y="1982"/>
                    <a:pt x="985" y="2049"/>
                  </a:cubicBezTo>
                  <a:cubicBezTo>
                    <a:pt x="836" y="2118"/>
                    <a:pt x="698" y="2209"/>
                    <a:pt x="572" y="2317"/>
                  </a:cubicBezTo>
                  <a:cubicBezTo>
                    <a:pt x="498" y="2381"/>
                    <a:pt x="432" y="2452"/>
                    <a:pt x="371" y="2527"/>
                  </a:cubicBezTo>
                  <a:cubicBezTo>
                    <a:pt x="356" y="2546"/>
                    <a:pt x="340" y="2565"/>
                    <a:pt x="326" y="2585"/>
                  </a:cubicBezTo>
                  <a:cubicBezTo>
                    <a:pt x="312" y="2605"/>
                    <a:pt x="298" y="2624"/>
                    <a:pt x="283" y="2644"/>
                  </a:cubicBezTo>
                  <a:cubicBezTo>
                    <a:pt x="256" y="2684"/>
                    <a:pt x="229" y="2726"/>
                    <a:pt x="206" y="2768"/>
                  </a:cubicBezTo>
                  <a:cubicBezTo>
                    <a:pt x="156" y="2854"/>
                    <a:pt x="111" y="2945"/>
                    <a:pt x="77" y="3044"/>
                  </a:cubicBezTo>
                  <a:cubicBezTo>
                    <a:pt x="60" y="3094"/>
                    <a:pt x="45" y="3145"/>
                    <a:pt x="31" y="3198"/>
                  </a:cubicBezTo>
                  <a:cubicBezTo>
                    <a:pt x="19" y="3252"/>
                    <a:pt x="9" y="3306"/>
                    <a:pt x="6" y="3363"/>
                  </a:cubicBezTo>
                  <a:cubicBezTo>
                    <a:pt x="2" y="3419"/>
                    <a:pt x="1" y="3476"/>
                    <a:pt x="6" y="3532"/>
                  </a:cubicBezTo>
                  <a:lnTo>
                    <a:pt x="7" y="3554"/>
                  </a:lnTo>
                  <a:lnTo>
                    <a:pt x="10" y="3575"/>
                  </a:lnTo>
                  <a:cubicBezTo>
                    <a:pt x="11" y="3590"/>
                    <a:pt x="14" y="3604"/>
                    <a:pt x="16" y="3618"/>
                  </a:cubicBezTo>
                  <a:cubicBezTo>
                    <a:pt x="21" y="3647"/>
                    <a:pt x="26" y="3675"/>
                    <a:pt x="34" y="3703"/>
                  </a:cubicBezTo>
                  <a:cubicBezTo>
                    <a:pt x="64" y="3814"/>
                    <a:pt x="113" y="3914"/>
                    <a:pt x="175" y="4002"/>
                  </a:cubicBezTo>
                  <a:cubicBezTo>
                    <a:pt x="236" y="4089"/>
                    <a:pt x="308" y="4164"/>
                    <a:pt x="386" y="4227"/>
                  </a:cubicBezTo>
                  <a:cubicBezTo>
                    <a:pt x="464" y="4290"/>
                    <a:pt x="547" y="4341"/>
                    <a:pt x="634" y="4383"/>
                  </a:cubicBezTo>
                  <a:lnTo>
                    <a:pt x="690" y="4407"/>
                  </a:lnTo>
                  <a:cubicBezTo>
                    <a:pt x="710" y="4415"/>
                    <a:pt x="730" y="4421"/>
                    <a:pt x="748" y="4428"/>
                  </a:cubicBezTo>
                  <a:cubicBezTo>
                    <a:pt x="768" y="4435"/>
                    <a:pt x="786" y="4440"/>
                    <a:pt x="806" y="4446"/>
                  </a:cubicBezTo>
                  <a:lnTo>
                    <a:pt x="834" y="4454"/>
                  </a:lnTo>
                  <a:lnTo>
                    <a:pt x="862" y="4461"/>
                  </a:lnTo>
                  <a:cubicBezTo>
                    <a:pt x="940" y="4478"/>
                    <a:pt x="1015" y="4487"/>
                    <a:pt x="1088" y="4489"/>
                  </a:cubicBezTo>
                  <a:cubicBezTo>
                    <a:pt x="1105" y="4489"/>
                    <a:pt x="1122" y="4490"/>
                    <a:pt x="1138" y="4490"/>
                  </a:cubicBezTo>
                  <a:cubicBezTo>
                    <a:pt x="1194" y="4490"/>
                    <a:pt x="1249" y="4486"/>
                    <a:pt x="1302" y="4480"/>
                  </a:cubicBezTo>
                  <a:cubicBezTo>
                    <a:pt x="1370" y="4471"/>
                    <a:pt x="1436" y="4458"/>
                    <a:pt x="1500" y="4442"/>
                  </a:cubicBezTo>
                  <a:cubicBezTo>
                    <a:pt x="1626" y="4410"/>
                    <a:pt x="1741" y="4364"/>
                    <a:pt x="1843" y="4313"/>
                  </a:cubicBezTo>
                  <a:cubicBezTo>
                    <a:pt x="1943" y="4262"/>
                    <a:pt x="2032" y="4207"/>
                    <a:pt x="2109" y="4153"/>
                  </a:cubicBezTo>
                  <a:cubicBezTo>
                    <a:pt x="2185" y="4101"/>
                    <a:pt x="2249" y="4050"/>
                    <a:pt x="2305" y="4003"/>
                  </a:cubicBezTo>
                  <a:cubicBezTo>
                    <a:pt x="2344" y="4582"/>
                    <a:pt x="2380" y="4985"/>
                    <a:pt x="2425" y="4985"/>
                  </a:cubicBezTo>
                  <a:cubicBezTo>
                    <a:pt x="2587" y="4985"/>
                    <a:pt x="2563" y="4888"/>
                    <a:pt x="2568" y="4776"/>
                  </a:cubicBezTo>
                  <a:lnTo>
                    <a:pt x="2568" y="4776"/>
                  </a:lnTo>
                  <a:cubicBezTo>
                    <a:pt x="2592" y="4877"/>
                    <a:pt x="2635" y="4954"/>
                    <a:pt x="2706" y="4955"/>
                  </a:cubicBezTo>
                  <a:cubicBezTo>
                    <a:pt x="2761" y="4955"/>
                    <a:pt x="2554" y="3965"/>
                    <a:pt x="2555" y="3638"/>
                  </a:cubicBezTo>
                  <a:cubicBezTo>
                    <a:pt x="2558" y="2886"/>
                    <a:pt x="2709" y="2290"/>
                    <a:pt x="2725" y="1816"/>
                  </a:cubicBezTo>
                  <a:cubicBezTo>
                    <a:pt x="2779" y="102"/>
                    <a:pt x="2788" y="1"/>
                    <a:pt x="2441" y="0"/>
                  </a:cubicBezTo>
                  <a:cubicBezTo>
                    <a:pt x="2441" y="0"/>
                    <a:pt x="2441" y="0"/>
                    <a:pt x="2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a:off x="4384125" y="2602200"/>
              <a:ext cx="59700" cy="20975"/>
            </a:xfrm>
            <a:custGeom>
              <a:avLst/>
              <a:gdLst/>
              <a:ahLst/>
              <a:cxnLst/>
              <a:rect l="l" t="t" r="r" b="b"/>
              <a:pathLst>
                <a:path w="2388" h="839" extrusionOk="0">
                  <a:moveTo>
                    <a:pt x="2318" y="0"/>
                  </a:moveTo>
                  <a:cubicBezTo>
                    <a:pt x="2242" y="0"/>
                    <a:pt x="1854" y="220"/>
                    <a:pt x="1710" y="238"/>
                  </a:cubicBezTo>
                  <a:cubicBezTo>
                    <a:pt x="1651" y="245"/>
                    <a:pt x="1594" y="247"/>
                    <a:pt x="1538" y="247"/>
                  </a:cubicBezTo>
                  <a:cubicBezTo>
                    <a:pt x="1266" y="247"/>
                    <a:pt x="1032" y="180"/>
                    <a:pt x="844" y="180"/>
                  </a:cubicBezTo>
                  <a:cubicBezTo>
                    <a:pt x="831" y="180"/>
                    <a:pt x="818" y="180"/>
                    <a:pt x="806" y="181"/>
                  </a:cubicBezTo>
                  <a:cubicBezTo>
                    <a:pt x="314" y="208"/>
                    <a:pt x="94" y="218"/>
                    <a:pt x="3" y="292"/>
                  </a:cubicBezTo>
                  <a:lnTo>
                    <a:pt x="31" y="449"/>
                  </a:lnTo>
                  <a:cubicBezTo>
                    <a:pt x="22" y="443"/>
                    <a:pt x="11" y="437"/>
                    <a:pt x="0" y="431"/>
                  </a:cubicBezTo>
                  <a:lnTo>
                    <a:pt x="0" y="431"/>
                  </a:lnTo>
                  <a:lnTo>
                    <a:pt x="52" y="709"/>
                  </a:lnTo>
                  <a:cubicBezTo>
                    <a:pt x="61" y="716"/>
                    <a:pt x="72" y="722"/>
                    <a:pt x="83" y="728"/>
                  </a:cubicBezTo>
                  <a:lnTo>
                    <a:pt x="102" y="838"/>
                  </a:lnTo>
                  <a:cubicBezTo>
                    <a:pt x="126" y="813"/>
                    <a:pt x="137" y="787"/>
                    <a:pt x="140" y="754"/>
                  </a:cubicBezTo>
                  <a:cubicBezTo>
                    <a:pt x="245" y="796"/>
                    <a:pt x="389" y="817"/>
                    <a:pt x="552" y="817"/>
                  </a:cubicBezTo>
                  <a:cubicBezTo>
                    <a:pt x="633" y="817"/>
                    <a:pt x="718" y="812"/>
                    <a:pt x="806" y="802"/>
                  </a:cubicBezTo>
                  <a:cubicBezTo>
                    <a:pt x="1067" y="771"/>
                    <a:pt x="1340" y="615"/>
                    <a:pt x="1595" y="549"/>
                  </a:cubicBezTo>
                  <a:cubicBezTo>
                    <a:pt x="2034" y="436"/>
                    <a:pt x="2387" y="347"/>
                    <a:pt x="2380" y="286"/>
                  </a:cubicBezTo>
                  <a:cubicBezTo>
                    <a:pt x="2366" y="170"/>
                    <a:pt x="2339" y="152"/>
                    <a:pt x="2305" y="152"/>
                  </a:cubicBezTo>
                  <a:cubicBezTo>
                    <a:pt x="2292" y="152"/>
                    <a:pt x="2277" y="155"/>
                    <a:pt x="2261" y="156"/>
                  </a:cubicBezTo>
                  <a:cubicBezTo>
                    <a:pt x="2308" y="126"/>
                    <a:pt x="2340" y="78"/>
                    <a:pt x="2331" y="8"/>
                  </a:cubicBezTo>
                  <a:cubicBezTo>
                    <a:pt x="2331" y="3"/>
                    <a:pt x="2326" y="0"/>
                    <a:pt x="2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a:off x="4371225" y="2619875"/>
              <a:ext cx="71800" cy="23425"/>
            </a:xfrm>
            <a:custGeom>
              <a:avLst/>
              <a:gdLst/>
              <a:ahLst/>
              <a:cxnLst/>
              <a:rect l="l" t="t" r="r" b="b"/>
              <a:pathLst>
                <a:path w="2872" h="937" extrusionOk="0">
                  <a:moveTo>
                    <a:pt x="2789" y="1"/>
                  </a:moveTo>
                  <a:cubicBezTo>
                    <a:pt x="2706" y="1"/>
                    <a:pt x="2252" y="252"/>
                    <a:pt x="2084" y="277"/>
                  </a:cubicBezTo>
                  <a:cubicBezTo>
                    <a:pt x="1967" y="296"/>
                    <a:pt x="1855" y="302"/>
                    <a:pt x="1749" y="302"/>
                  </a:cubicBezTo>
                  <a:cubicBezTo>
                    <a:pt x="1521" y="302"/>
                    <a:pt x="1318" y="273"/>
                    <a:pt x="1146" y="273"/>
                  </a:cubicBezTo>
                  <a:cubicBezTo>
                    <a:pt x="1107" y="273"/>
                    <a:pt x="1070" y="275"/>
                    <a:pt x="1034" y="278"/>
                  </a:cubicBezTo>
                  <a:cubicBezTo>
                    <a:pt x="60" y="380"/>
                    <a:pt x="0" y="380"/>
                    <a:pt x="54" y="723"/>
                  </a:cubicBezTo>
                  <a:cubicBezTo>
                    <a:pt x="77" y="866"/>
                    <a:pt x="305" y="936"/>
                    <a:pt x="618" y="936"/>
                  </a:cubicBezTo>
                  <a:cubicBezTo>
                    <a:pt x="749" y="936"/>
                    <a:pt x="894" y="924"/>
                    <a:pt x="1046" y="900"/>
                  </a:cubicBezTo>
                  <a:cubicBezTo>
                    <a:pt x="1346" y="853"/>
                    <a:pt x="1661" y="679"/>
                    <a:pt x="1957" y="595"/>
                  </a:cubicBezTo>
                  <a:cubicBezTo>
                    <a:pt x="2464" y="455"/>
                    <a:pt x="2872" y="342"/>
                    <a:pt x="2862" y="279"/>
                  </a:cubicBezTo>
                  <a:cubicBezTo>
                    <a:pt x="2846" y="174"/>
                    <a:pt x="2818" y="154"/>
                    <a:pt x="2781" y="154"/>
                  </a:cubicBezTo>
                  <a:cubicBezTo>
                    <a:pt x="2764" y="154"/>
                    <a:pt x="2744" y="159"/>
                    <a:pt x="2724" y="160"/>
                  </a:cubicBezTo>
                  <a:cubicBezTo>
                    <a:pt x="2777" y="128"/>
                    <a:pt x="2814" y="77"/>
                    <a:pt x="2802" y="8"/>
                  </a:cubicBezTo>
                  <a:cubicBezTo>
                    <a:pt x="2801" y="3"/>
                    <a:pt x="2797"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a:off x="4445275" y="2564750"/>
              <a:ext cx="74625" cy="100225"/>
            </a:xfrm>
            <a:custGeom>
              <a:avLst/>
              <a:gdLst/>
              <a:ahLst/>
              <a:cxnLst/>
              <a:rect l="l" t="t" r="r" b="b"/>
              <a:pathLst>
                <a:path w="2985" h="4009" extrusionOk="0">
                  <a:moveTo>
                    <a:pt x="1345" y="0"/>
                  </a:moveTo>
                  <a:cubicBezTo>
                    <a:pt x="1290" y="0"/>
                    <a:pt x="1237" y="4"/>
                    <a:pt x="1185" y="13"/>
                  </a:cubicBezTo>
                  <a:cubicBezTo>
                    <a:pt x="1168" y="16"/>
                    <a:pt x="1151" y="19"/>
                    <a:pt x="1133" y="22"/>
                  </a:cubicBezTo>
                  <a:cubicBezTo>
                    <a:pt x="1115" y="27"/>
                    <a:pt x="1099" y="29"/>
                    <a:pt x="1083" y="34"/>
                  </a:cubicBezTo>
                  <a:cubicBezTo>
                    <a:pt x="1051" y="44"/>
                    <a:pt x="1019" y="53"/>
                    <a:pt x="990" y="64"/>
                  </a:cubicBezTo>
                  <a:cubicBezTo>
                    <a:pt x="959" y="76"/>
                    <a:pt x="930" y="88"/>
                    <a:pt x="904" y="100"/>
                  </a:cubicBezTo>
                  <a:cubicBezTo>
                    <a:pt x="877" y="114"/>
                    <a:pt x="851" y="129"/>
                    <a:pt x="825" y="142"/>
                  </a:cubicBezTo>
                  <a:cubicBezTo>
                    <a:pt x="726" y="200"/>
                    <a:pt x="647" y="265"/>
                    <a:pt x="582" y="333"/>
                  </a:cubicBezTo>
                  <a:cubicBezTo>
                    <a:pt x="519" y="399"/>
                    <a:pt x="470" y="467"/>
                    <a:pt x="433" y="531"/>
                  </a:cubicBezTo>
                  <a:cubicBezTo>
                    <a:pt x="360" y="660"/>
                    <a:pt x="330" y="774"/>
                    <a:pt x="320" y="862"/>
                  </a:cubicBezTo>
                  <a:cubicBezTo>
                    <a:pt x="319" y="886"/>
                    <a:pt x="319" y="907"/>
                    <a:pt x="319" y="926"/>
                  </a:cubicBezTo>
                  <a:cubicBezTo>
                    <a:pt x="319" y="935"/>
                    <a:pt x="319" y="944"/>
                    <a:pt x="320" y="954"/>
                  </a:cubicBezTo>
                  <a:cubicBezTo>
                    <a:pt x="320" y="963"/>
                    <a:pt x="322" y="972"/>
                    <a:pt x="323" y="979"/>
                  </a:cubicBezTo>
                  <a:cubicBezTo>
                    <a:pt x="329" y="1013"/>
                    <a:pt x="336" y="1040"/>
                    <a:pt x="346" y="1061"/>
                  </a:cubicBezTo>
                  <a:cubicBezTo>
                    <a:pt x="368" y="1106"/>
                    <a:pt x="395" y="1130"/>
                    <a:pt x="428" y="1142"/>
                  </a:cubicBezTo>
                  <a:cubicBezTo>
                    <a:pt x="454" y="1152"/>
                    <a:pt x="484" y="1155"/>
                    <a:pt x="519" y="1155"/>
                  </a:cubicBezTo>
                  <a:cubicBezTo>
                    <a:pt x="527" y="1155"/>
                    <a:pt x="535" y="1155"/>
                    <a:pt x="543" y="1155"/>
                  </a:cubicBezTo>
                  <a:cubicBezTo>
                    <a:pt x="596" y="1151"/>
                    <a:pt x="631" y="1064"/>
                    <a:pt x="707" y="951"/>
                  </a:cubicBezTo>
                  <a:cubicBezTo>
                    <a:pt x="745" y="895"/>
                    <a:pt x="793" y="830"/>
                    <a:pt x="860" y="771"/>
                  </a:cubicBezTo>
                  <a:cubicBezTo>
                    <a:pt x="867" y="765"/>
                    <a:pt x="877" y="756"/>
                    <a:pt x="884" y="748"/>
                  </a:cubicBezTo>
                  <a:cubicBezTo>
                    <a:pt x="889" y="744"/>
                    <a:pt x="893" y="740"/>
                    <a:pt x="897" y="738"/>
                  </a:cubicBezTo>
                  <a:cubicBezTo>
                    <a:pt x="900" y="733"/>
                    <a:pt x="906" y="731"/>
                    <a:pt x="910" y="727"/>
                  </a:cubicBezTo>
                  <a:cubicBezTo>
                    <a:pt x="920" y="721"/>
                    <a:pt x="929" y="712"/>
                    <a:pt x="938" y="705"/>
                  </a:cubicBezTo>
                  <a:cubicBezTo>
                    <a:pt x="948" y="699"/>
                    <a:pt x="958" y="692"/>
                    <a:pt x="968" y="685"/>
                  </a:cubicBezTo>
                  <a:cubicBezTo>
                    <a:pt x="986" y="672"/>
                    <a:pt x="1010" y="661"/>
                    <a:pt x="1031" y="649"/>
                  </a:cubicBezTo>
                  <a:lnTo>
                    <a:pt x="1039" y="645"/>
                  </a:lnTo>
                  <a:lnTo>
                    <a:pt x="1048" y="641"/>
                  </a:lnTo>
                  <a:cubicBezTo>
                    <a:pt x="1053" y="638"/>
                    <a:pt x="1058" y="636"/>
                    <a:pt x="1065" y="632"/>
                  </a:cubicBezTo>
                  <a:cubicBezTo>
                    <a:pt x="1075" y="627"/>
                    <a:pt x="1087" y="622"/>
                    <a:pt x="1099" y="618"/>
                  </a:cubicBezTo>
                  <a:cubicBezTo>
                    <a:pt x="1112" y="614"/>
                    <a:pt x="1124" y="610"/>
                    <a:pt x="1135" y="606"/>
                  </a:cubicBezTo>
                  <a:cubicBezTo>
                    <a:pt x="1146" y="602"/>
                    <a:pt x="1158" y="600"/>
                    <a:pt x="1171" y="597"/>
                  </a:cubicBezTo>
                  <a:cubicBezTo>
                    <a:pt x="1178" y="595"/>
                    <a:pt x="1183" y="593"/>
                    <a:pt x="1188" y="593"/>
                  </a:cubicBezTo>
                  <a:cubicBezTo>
                    <a:pt x="1195" y="592"/>
                    <a:pt x="1200" y="592"/>
                    <a:pt x="1207" y="589"/>
                  </a:cubicBezTo>
                  <a:cubicBezTo>
                    <a:pt x="1214" y="588"/>
                    <a:pt x="1219" y="588"/>
                    <a:pt x="1226" y="587"/>
                  </a:cubicBezTo>
                  <a:lnTo>
                    <a:pt x="1236" y="586"/>
                  </a:lnTo>
                  <a:lnTo>
                    <a:pt x="1244" y="586"/>
                  </a:lnTo>
                  <a:cubicBezTo>
                    <a:pt x="1257" y="586"/>
                    <a:pt x="1269" y="584"/>
                    <a:pt x="1282" y="583"/>
                  </a:cubicBezTo>
                  <a:cubicBezTo>
                    <a:pt x="1295" y="583"/>
                    <a:pt x="1307" y="584"/>
                    <a:pt x="1319" y="584"/>
                  </a:cubicBezTo>
                  <a:cubicBezTo>
                    <a:pt x="1332" y="584"/>
                    <a:pt x="1345" y="587"/>
                    <a:pt x="1357" y="588"/>
                  </a:cubicBezTo>
                  <a:cubicBezTo>
                    <a:pt x="1364" y="591"/>
                    <a:pt x="1370" y="591"/>
                    <a:pt x="1376" y="592"/>
                  </a:cubicBezTo>
                  <a:cubicBezTo>
                    <a:pt x="1383" y="593"/>
                    <a:pt x="1389" y="594"/>
                    <a:pt x="1395" y="595"/>
                  </a:cubicBezTo>
                  <a:cubicBezTo>
                    <a:pt x="1499" y="615"/>
                    <a:pt x="1607" y="674"/>
                    <a:pt x="1692" y="760"/>
                  </a:cubicBezTo>
                  <a:cubicBezTo>
                    <a:pt x="1733" y="803"/>
                    <a:pt x="1769" y="852"/>
                    <a:pt x="1795" y="904"/>
                  </a:cubicBezTo>
                  <a:cubicBezTo>
                    <a:pt x="1797" y="911"/>
                    <a:pt x="1801" y="917"/>
                    <a:pt x="1805" y="925"/>
                  </a:cubicBezTo>
                  <a:lnTo>
                    <a:pt x="1808" y="933"/>
                  </a:lnTo>
                  <a:cubicBezTo>
                    <a:pt x="1810" y="936"/>
                    <a:pt x="1811" y="941"/>
                    <a:pt x="1811" y="943"/>
                  </a:cubicBezTo>
                  <a:cubicBezTo>
                    <a:pt x="1813" y="949"/>
                    <a:pt x="1816" y="957"/>
                    <a:pt x="1818" y="963"/>
                  </a:cubicBezTo>
                  <a:lnTo>
                    <a:pt x="1822" y="973"/>
                  </a:lnTo>
                  <a:cubicBezTo>
                    <a:pt x="1823" y="975"/>
                    <a:pt x="1823" y="979"/>
                    <a:pt x="1824" y="982"/>
                  </a:cubicBezTo>
                  <a:lnTo>
                    <a:pt x="1829" y="1002"/>
                  </a:lnTo>
                  <a:cubicBezTo>
                    <a:pt x="1830" y="1008"/>
                    <a:pt x="1833" y="1016"/>
                    <a:pt x="1833" y="1023"/>
                  </a:cubicBezTo>
                  <a:lnTo>
                    <a:pt x="1835" y="1046"/>
                  </a:lnTo>
                  <a:lnTo>
                    <a:pt x="1837" y="1057"/>
                  </a:lnTo>
                  <a:lnTo>
                    <a:pt x="1837" y="1070"/>
                  </a:lnTo>
                  <a:cubicBezTo>
                    <a:pt x="1842" y="1131"/>
                    <a:pt x="1837" y="1199"/>
                    <a:pt x="1822" y="1271"/>
                  </a:cubicBezTo>
                  <a:cubicBezTo>
                    <a:pt x="1807" y="1344"/>
                    <a:pt x="1780" y="1421"/>
                    <a:pt x="1747" y="1500"/>
                  </a:cubicBezTo>
                  <a:cubicBezTo>
                    <a:pt x="1706" y="1593"/>
                    <a:pt x="1657" y="1688"/>
                    <a:pt x="1601" y="1787"/>
                  </a:cubicBezTo>
                  <a:cubicBezTo>
                    <a:pt x="1586" y="1813"/>
                    <a:pt x="1572" y="1838"/>
                    <a:pt x="1556" y="1862"/>
                  </a:cubicBezTo>
                  <a:cubicBezTo>
                    <a:pt x="1542" y="1888"/>
                    <a:pt x="1526" y="1914"/>
                    <a:pt x="1511" y="1940"/>
                  </a:cubicBezTo>
                  <a:lnTo>
                    <a:pt x="1488" y="1978"/>
                  </a:lnTo>
                  <a:lnTo>
                    <a:pt x="1463" y="2016"/>
                  </a:lnTo>
                  <a:cubicBezTo>
                    <a:pt x="1447" y="2042"/>
                    <a:pt x="1432" y="2067"/>
                    <a:pt x="1416" y="2092"/>
                  </a:cubicBezTo>
                  <a:cubicBezTo>
                    <a:pt x="1289" y="2298"/>
                    <a:pt x="1151" y="2501"/>
                    <a:pt x="1002" y="2698"/>
                  </a:cubicBezTo>
                  <a:cubicBezTo>
                    <a:pt x="967" y="2748"/>
                    <a:pt x="927" y="2796"/>
                    <a:pt x="890" y="2844"/>
                  </a:cubicBezTo>
                  <a:cubicBezTo>
                    <a:pt x="852" y="2893"/>
                    <a:pt x="812" y="2941"/>
                    <a:pt x="774" y="2988"/>
                  </a:cubicBezTo>
                  <a:cubicBezTo>
                    <a:pt x="694" y="3082"/>
                    <a:pt x="614" y="3176"/>
                    <a:pt x="529" y="3264"/>
                  </a:cubicBezTo>
                  <a:cubicBezTo>
                    <a:pt x="361" y="3445"/>
                    <a:pt x="185" y="3612"/>
                    <a:pt x="2" y="3763"/>
                  </a:cubicBezTo>
                  <a:lnTo>
                    <a:pt x="16" y="3778"/>
                  </a:lnTo>
                  <a:cubicBezTo>
                    <a:pt x="11" y="3783"/>
                    <a:pt x="6" y="3789"/>
                    <a:pt x="0" y="3793"/>
                  </a:cubicBezTo>
                  <a:lnTo>
                    <a:pt x="190" y="4009"/>
                  </a:lnTo>
                  <a:cubicBezTo>
                    <a:pt x="197" y="4004"/>
                    <a:pt x="202" y="3999"/>
                    <a:pt x="207" y="3996"/>
                  </a:cubicBezTo>
                  <a:lnTo>
                    <a:pt x="220" y="4009"/>
                  </a:lnTo>
                  <a:cubicBezTo>
                    <a:pt x="229" y="3999"/>
                    <a:pt x="238" y="3991"/>
                    <a:pt x="247" y="3981"/>
                  </a:cubicBezTo>
                  <a:cubicBezTo>
                    <a:pt x="267" y="3959"/>
                    <a:pt x="288" y="3939"/>
                    <a:pt x="312" y="3921"/>
                  </a:cubicBezTo>
                  <a:cubicBezTo>
                    <a:pt x="355" y="3888"/>
                    <a:pt x="398" y="3855"/>
                    <a:pt x="438" y="3825"/>
                  </a:cubicBezTo>
                  <a:cubicBezTo>
                    <a:pt x="522" y="3771"/>
                    <a:pt x="610" y="3729"/>
                    <a:pt x="702" y="3698"/>
                  </a:cubicBezTo>
                  <a:cubicBezTo>
                    <a:pt x="824" y="3658"/>
                    <a:pt x="949" y="3638"/>
                    <a:pt x="1071" y="3638"/>
                  </a:cubicBezTo>
                  <a:cubicBezTo>
                    <a:pt x="1118" y="3638"/>
                    <a:pt x="1164" y="3641"/>
                    <a:pt x="1209" y="3647"/>
                  </a:cubicBezTo>
                  <a:cubicBezTo>
                    <a:pt x="1372" y="3666"/>
                    <a:pt x="1531" y="3723"/>
                    <a:pt x="1681" y="3777"/>
                  </a:cubicBezTo>
                  <a:cubicBezTo>
                    <a:pt x="1832" y="3832"/>
                    <a:pt x="1977" y="3886"/>
                    <a:pt x="2116" y="3921"/>
                  </a:cubicBezTo>
                  <a:cubicBezTo>
                    <a:pt x="2186" y="3938"/>
                    <a:pt x="2254" y="3950"/>
                    <a:pt x="2318" y="3955"/>
                  </a:cubicBezTo>
                  <a:cubicBezTo>
                    <a:pt x="2362" y="3959"/>
                    <a:pt x="2405" y="3961"/>
                    <a:pt x="2446" y="3961"/>
                  </a:cubicBezTo>
                  <a:cubicBezTo>
                    <a:pt x="2465" y="3961"/>
                    <a:pt x="2484" y="3961"/>
                    <a:pt x="2503" y="3959"/>
                  </a:cubicBezTo>
                  <a:cubicBezTo>
                    <a:pt x="2618" y="3953"/>
                    <a:pt x="2716" y="3927"/>
                    <a:pt x="2790" y="3895"/>
                  </a:cubicBezTo>
                  <a:cubicBezTo>
                    <a:pt x="2864" y="3862"/>
                    <a:pt x="2913" y="3822"/>
                    <a:pt x="2945" y="3793"/>
                  </a:cubicBezTo>
                  <a:cubicBezTo>
                    <a:pt x="2973" y="3762"/>
                    <a:pt x="2984" y="3743"/>
                    <a:pt x="2979" y="3736"/>
                  </a:cubicBezTo>
                  <a:cubicBezTo>
                    <a:pt x="2952" y="3711"/>
                    <a:pt x="2925" y="3695"/>
                    <a:pt x="2901" y="3690"/>
                  </a:cubicBezTo>
                  <a:cubicBezTo>
                    <a:pt x="2893" y="3688"/>
                    <a:pt x="2887" y="3686"/>
                    <a:pt x="2881" y="3686"/>
                  </a:cubicBezTo>
                  <a:lnTo>
                    <a:pt x="2862" y="3686"/>
                  </a:lnTo>
                  <a:cubicBezTo>
                    <a:pt x="2849" y="3686"/>
                    <a:pt x="2837" y="3690"/>
                    <a:pt x="2823" y="3693"/>
                  </a:cubicBezTo>
                  <a:cubicBezTo>
                    <a:pt x="2810" y="3696"/>
                    <a:pt x="2795" y="3702"/>
                    <a:pt x="2780" y="3707"/>
                  </a:cubicBezTo>
                  <a:cubicBezTo>
                    <a:pt x="2773" y="3709"/>
                    <a:pt x="2764" y="3712"/>
                    <a:pt x="2758" y="3714"/>
                  </a:cubicBezTo>
                  <a:cubicBezTo>
                    <a:pt x="2749" y="3718"/>
                    <a:pt x="2742" y="3722"/>
                    <a:pt x="2733" y="3723"/>
                  </a:cubicBezTo>
                  <a:cubicBezTo>
                    <a:pt x="2716" y="3728"/>
                    <a:pt x="2699" y="3734"/>
                    <a:pt x="2679" y="3738"/>
                  </a:cubicBezTo>
                  <a:cubicBezTo>
                    <a:pt x="2671" y="3739"/>
                    <a:pt x="2661" y="3743"/>
                    <a:pt x="2650" y="3745"/>
                  </a:cubicBezTo>
                  <a:cubicBezTo>
                    <a:pt x="2640" y="3746"/>
                    <a:pt x="2630" y="3747"/>
                    <a:pt x="2619" y="3749"/>
                  </a:cubicBezTo>
                  <a:cubicBezTo>
                    <a:pt x="2693" y="3725"/>
                    <a:pt x="2747" y="3688"/>
                    <a:pt x="2771" y="3649"/>
                  </a:cubicBezTo>
                  <a:cubicBezTo>
                    <a:pt x="2776" y="3639"/>
                    <a:pt x="2781" y="3631"/>
                    <a:pt x="2786" y="3621"/>
                  </a:cubicBezTo>
                  <a:cubicBezTo>
                    <a:pt x="2789" y="3611"/>
                    <a:pt x="2790" y="3602"/>
                    <a:pt x="2790" y="3594"/>
                  </a:cubicBezTo>
                  <a:cubicBezTo>
                    <a:pt x="2790" y="3577"/>
                    <a:pt x="2785" y="3562"/>
                    <a:pt x="2774" y="3547"/>
                  </a:cubicBezTo>
                  <a:cubicBezTo>
                    <a:pt x="2773" y="3546"/>
                    <a:pt x="2772" y="3545"/>
                    <a:pt x="2769" y="3545"/>
                  </a:cubicBezTo>
                  <a:cubicBezTo>
                    <a:pt x="2767" y="3545"/>
                    <a:pt x="2764" y="3546"/>
                    <a:pt x="2760" y="3547"/>
                  </a:cubicBezTo>
                  <a:cubicBezTo>
                    <a:pt x="2753" y="3548"/>
                    <a:pt x="2746" y="3555"/>
                    <a:pt x="2733" y="3561"/>
                  </a:cubicBezTo>
                  <a:cubicBezTo>
                    <a:pt x="2710" y="3574"/>
                    <a:pt x="2677" y="3593"/>
                    <a:pt x="2620" y="3609"/>
                  </a:cubicBezTo>
                  <a:cubicBezTo>
                    <a:pt x="2571" y="3623"/>
                    <a:pt x="2505" y="3634"/>
                    <a:pt x="2425" y="3634"/>
                  </a:cubicBezTo>
                  <a:cubicBezTo>
                    <a:pt x="2414" y="3634"/>
                    <a:pt x="2404" y="3634"/>
                    <a:pt x="2394" y="3634"/>
                  </a:cubicBezTo>
                  <a:cubicBezTo>
                    <a:pt x="2346" y="3633"/>
                    <a:pt x="2297" y="3628"/>
                    <a:pt x="2244" y="3621"/>
                  </a:cubicBezTo>
                  <a:cubicBezTo>
                    <a:pt x="2231" y="3620"/>
                    <a:pt x="2217" y="3617"/>
                    <a:pt x="2206" y="3615"/>
                  </a:cubicBezTo>
                  <a:lnTo>
                    <a:pt x="2166" y="3606"/>
                  </a:lnTo>
                  <a:cubicBezTo>
                    <a:pt x="2137" y="3599"/>
                    <a:pt x="2108" y="3593"/>
                    <a:pt x="2078" y="3584"/>
                  </a:cubicBezTo>
                  <a:cubicBezTo>
                    <a:pt x="1960" y="3552"/>
                    <a:pt x="1830" y="3508"/>
                    <a:pt x="1694" y="3466"/>
                  </a:cubicBezTo>
                  <a:cubicBezTo>
                    <a:pt x="1559" y="3424"/>
                    <a:pt x="1414" y="3387"/>
                    <a:pt x="1271" y="3371"/>
                  </a:cubicBezTo>
                  <a:cubicBezTo>
                    <a:pt x="1220" y="3365"/>
                    <a:pt x="1170" y="3362"/>
                    <a:pt x="1121" y="3362"/>
                  </a:cubicBezTo>
                  <a:cubicBezTo>
                    <a:pt x="1080" y="3362"/>
                    <a:pt x="1040" y="3364"/>
                    <a:pt x="1001" y="3367"/>
                  </a:cubicBezTo>
                  <a:cubicBezTo>
                    <a:pt x="1136" y="3247"/>
                    <a:pt x="1261" y="3127"/>
                    <a:pt x="1379" y="3008"/>
                  </a:cubicBezTo>
                  <a:cubicBezTo>
                    <a:pt x="1544" y="2841"/>
                    <a:pt x="1693" y="2676"/>
                    <a:pt x="1825" y="2511"/>
                  </a:cubicBezTo>
                  <a:cubicBezTo>
                    <a:pt x="1860" y="2470"/>
                    <a:pt x="1892" y="2430"/>
                    <a:pt x="1922" y="2390"/>
                  </a:cubicBezTo>
                  <a:cubicBezTo>
                    <a:pt x="1953" y="2348"/>
                    <a:pt x="1984" y="2309"/>
                    <a:pt x="2012" y="2267"/>
                  </a:cubicBezTo>
                  <a:cubicBezTo>
                    <a:pt x="2027" y="2247"/>
                    <a:pt x="2041" y="2227"/>
                    <a:pt x="2055" y="2206"/>
                  </a:cubicBezTo>
                  <a:cubicBezTo>
                    <a:pt x="2070" y="2187"/>
                    <a:pt x="2084" y="2166"/>
                    <a:pt x="2097" y="2145"/>
                  </a:cubicBezTo>
                  <a:cubicBezTo>
                    <a:pt x="2125" y="2103"/>
                    <a:pt x="2151" y="2061"/>
                    <a:pt x="2177" y="2018"/>
                  </a:cubicBezTo>
                  <a:cubicBezTo>
                    <a:pt x="2286" y="1833"/>
                    <a:pt x="2380" y="1639"/>
                    <a:pt x="2430" y="1426"/>
                  </a:cubicBezTo>
                  <a:cubicBezTo>
                    <a:pt x="2456" y="1320"/>
                    <a:pt x="2468" y="1210"/>
                    <a:pt x="2467" y="1100"/>
                  </a:cubicBezTo>
                  <a:cubicBezTo>
                    <a:pt x="2467" y="1087"/>
                    <a:pt x="2467" y="1073"/>
                    <a:pt x="2466" y="1059"/>
                  </a:cubicBezTo>
                  <a:cubicBezTo>
                    <a:pt x="2463" y="1045"/>
                    <a:pt x="2462" y="1032"/>
                    <a:pt x="2461" y="1017"/>
                  </a:cubicBezTo>
                  <a:lnTo>
                    <a:pt x="2457" y="976"/>
                  </a:lnTo>
                  <a:cubicBezTo>
                    <a:pt x="2456" y="963"/>
                    <a:pt x="2453" y="949"/>
                    <a:pt x="2450" y="936"/>
                  </a:cubicBezTo>
                  <a:cubicBezTo>
                    <a:pt x="2447" y="922"/>
                    <a:pt x="2446" y="910"/>
                    <a:pt x="2444" y="896"/>
                  </a:cubicBezTo>
                  <a:lnTo>
                    <a:pt x="2440" y="876"/>
                  </a:lnTo>
                  <a:lnTo>
                    <a:pt x="2434" y="856"/>
                  </a:lnTo>
                  <a:cubicBezTo>
                    <a:pt x="2428" y="829"/>
                    <a:pt x="2419" y="802"/>
                    <a:pt x="2413" y="775"/>
                  </a:cubicBezTo>
                  <a:cubicBezTo>
                    <a:pt x="2377" y="672"/>
                    <a:pt x="2329" y="578"/>
                    <a:pt x="2273" y="496"/>
                  </a:cubicBezTo>
                  <a:cubicBezTo>
                    <a:pt x="2243" y="457"/>
                    <a:pt x="2215" y="417"/>
                    <a:pt x="2182" y="383"/>
                  </a:cubicBezTo>
                  <a:cubicBezTo>
                    <a:pt x="2173" y="374"/>
                    <a:pt x="2166" y="366"/>
                    <a:pt x="2157" y="357"/>
                  </a:cubicBezTo>
                  <a:cubicBezTo>
                    <a:pt x="2150" y="350"/>
                    <a:pt x="2141" y="340"/>
                    <a:pt x="2134" y="332"/>
                  </a:cubicBezTo>
                  <a:cubicBezTo>
                    <a:pt x="2116" y="316"/>
                    <a:pt x="2100" y="302"/>
                    <a:pt x="2082" y="285"/>
                  </a:cubicBezTo>
                  <a:lnTo>
                    <a:pt x="2070" y="273"/>
                  </a:lnTo>
                  <a:lnTo>
                    <a:pt x="2057" y="262"/>
                  </a:lnTo>
                  <a:cubicBezTo>
                    <a:pt x="2048" y="255"/>
                    <a:pt x="2039" y="249"/>
                    <a:pt x="2030" y="242"/>
                  </a:cubicBezTo>
                  <a:cubicBezTo>
                    <a:pt x="2021" y="235"/>
                    <a:pt x="2012" y="229"/>
                    <a:pt x="2004" y="222"/>
                  </a:cubicBezTo>
                  <a:cubicBezTo>
                    <a:pt x="1995" y="216"/>
                    <a:pt x="1985" y="208"/>
                    <a:pt x="1977" y="203"/>
                  </a:cubicBezTo>
                  <a:cubicBezTo>
                    <a:pt x="1940" y="179"/>
                    <a:pt x="1904" y="154"/>
                    <a:pt x="1866" y="136"/>
                  </a:cubicBezTo>
                  <a:cubicBezTo>
                    <a:pt x="1848" y="126"/>
                    <a:pt x="1829" y="116"/>
                    <a:pt x="1810" y="107"/>
                  </a:cubicBezTo>
                  <a:cubicBezTo>
                    <a:pt x="1791" y="99"/>
                    <a:pt x="1770" y="91"/>
                    <a:pt x="1752" y="82"/>
                  </a:cubicBezTo>
                  <a:lnTo>
                    <a:pt x="1724" y="71"/>
                  </a:lnTo>
                  <a:cubicBezTo>
                    <a:pt x="1715" y="66"/>
                    <a:pt x="1705" y="64"/>
                    <a:pt x="1694" y="61"/>
                  </a:cubicBezTo>
                  <a:cubicBezTo>
                    <a:pt x="1676" y="54"/>
                    <a:pt x="1656" y="49"/>
                    <a:pt x="1636" y="43"/>
                  </a:cubicBezTo>
                  <a:cubicBezTo>
                    <a:pt x="1539" y="13"/>
                    <a:pt x="1441"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a:off x="4513175" y="2600425"/>
              <a:ext cx="67800" cy="51050"/>
            </a:xfrm>
            <a:custGeom>
              <a:avLst/>
              <a:gdLst/>
              <a:ahLst/>
              <a:cxnLst/>
              <a:rect l="l" t="t" r="r" b="b"/>
              <a:pathLst>
                <a:path w="2712" h="2042" extrusionOk="0">
                  <a:moveTo>
                    <a:pt x="1596" y="319"/>
                  </a:moveTo>
                  <a:cubicBezTo>
                    <a:pt x="1598" y="322"/>
                    <a:pt x="1600" y="325"/>
                    <a:pt x="1602" y="327"/>
                  </a:cubicBezTo>
                  <a:cubicBezTo>
                    <a:pt x="1609" y="337"/>
                    <a:pt x="1614" y="343"/>
                    <a:pt x="1621" y="348"/>
                  </a:cubicBezTo>
                  <a:cubicBezTo>
                    <a:pt x="1627" y="356"/>
                    <a:pt x="1633" y="359"/>
                    <a:pt x="1639" y="362"/>
                  </a:cubicBezTo>
                  <a:cubicBezTo>
                    <a:pt x="1644" y="365"/>
                    <a:pt x="1652" y="368"/>
                    <a:pt x="1658" y="370"/>
                  </a:cubicBezTo>
                  <a:cubicBezTo>
                    <a:pt x="1663" y="372"/>
                    <a:pt x="1665" y="372"/>
                    <a:pt x="1669" y="373"/>
                  </a:cubicBezTo>
                  <a:cubicBezTo>
                    <a:pt x="1673" y="374"/>
                    <a:pt x="1676" y="374"/>
                    <a:pt x="1680" y="375"/>
                  </a:cubicBezTo>
                  <a:cubicBezTo>
                    <a:pt x="1684" y="377"/>
                    <a:pt x="1687" y="377"/>
                    <a:pt x="1692" y="379"/>
                  </a:cubicBezTo>
                  <a:cubicBezTo>
                    <a:pt x="1696" y="380"/>
                    <a:pt x="1700" y="381"/>
                    <a:pt x="1704" y="381"/>
                  </a:cubicBezTo>
                  <a:cubicBezTo>
                    <a:pt x="1712" y="383"/>
                    <a:pt x="1722" y="386"/>
                    <a:pt x="1729" y="390"/>
                  </a:cubicBezTo>
                  <a:cubicBezTo>
                    <a:pt x="1728" y="390"/>
                    <a:pt x="1727" y="390"/>
                    <a:pt x="1725" y="390"/>
                  </a:cubicBezTo>
                  <a:cubicBezTo>
                    <a:pt x="1691" y="390"/>
                    <a:pt x="1663" y="403"/>
                    <a:pt x="1652" y="427"/>
                  </a:cubicBezTo>
                  <a:cubicBezTo>
                    <a:pt x="1638" y="450"/>
                    <a:pt x="1639" y="479"/>
                    <a:pt x="1647" y="514"/>
                  </a:cubicBezTo>
                  <a:cubicBezTo>
                    <a:pt x="1647" y="518"/>
                    <a:pt x="1648" y="519"/>
                    <a:pt x="1649" y="520"/>
                  </a:cubicBezTo>
                  <a:cubicBezTo>
                    <a:pt x="1650" y="522"/>
                    <a:pt x="1650" y="523"/>
                    <a:pt x="1651" y="523"/>
                  </a:cubicBezTo>
                  <a:cubicBezTo>
                    <a:pt x="1651" y="523"/>
                    <a:pt x="1651" y="523"/>
                    <a:pt x="1652" y="522"/>
                  </a:cubicBezTo>
                  <a:cubicBezTo>
                    <a:pt x="1654" y="522"/>
                    <a:pt x="1660" y="518"/>
                    <a:pt x="1676" y="517"/>
                  </a:cubicBezTo>
                  <a:cubicBezTo>
                    <a:pt x="1678" y="517"/>
                    <a:pt x="1681" y="517"/>
                    <a:pt x="1684" y="517"/>
                  </a:cubicBezTo>
                  <a:cubicBezTo>
                    <a:pt x="1699" y="517"/>
                    <a:pt x="1722" y="521"/>
                    <a:pt x="1747" y="533"/>
                  </a:cubicBezTo>
                  <a:cubicBezTo>
                    <a:pt x="1752" y="535"/>
                    <a:pt x="1757" y="539"/>
                    <a:pt x="1762" y="541"/>
                  </a:cubicBezTo>
                  <a:cubicBezTo>
                    <a:pt x="1755" y="551"/>
                    <a:pt x="1749" y="563"/>
                    <a:pt x="1741" y="576"/>
                  </a:cubicBezTo>
                  <a:cubicBezTo>
                    <a:pt x="1734" y="592"/>
                    <a:pt x="1727" y="608"/>
                    <a:pt x="1720" y="626"/>
                  </a:cubicBezTo>
                  <a:cubicBezTo>
                    <a:pt x="1708" y="660"/>
                    <a:pt x="1695" y="700"/>
                    <a:pt x="1690" y="739"/>
                  </a:cubicBezTo>
                  <a:cubicBezTo>
                    <a:pt x="1685" y="760"/>
                    <a:pt x="1682" y="781"/>
                    <a:pt x="1680" y="803"/>
                  </a:cubicBezTo>
                  <a:cubicBezTo>
                    <a:pt x="1679" y="814"/>
                    <a:pt x="1677" y="824"/>
                    <a:pt x="1677" y="835"/>
                  </a:cubicBezTo>
                  <a:cubicBezTo>
                    <a:pt x="1677" y="846"/>
                    <a:pt x="1677" y="857"/>
                    <a:pt x="1676" y="868"/>
                  </a:cubicBezTo>
                  <a:cubicBezTo>
                    <a:pt x="1676" y="912"/>
                    <a:pt x="1676" y="960"/>
                    <a:pt x="1684" y="1006"/>
                  </a:cubicBezTo>
                  <a:cubicBezTo>
                    <a:pt x="1687" y="1033"/>
                    <a:pt x="1693" y="1061"/>
                    <a:pt x="1701" y="1088"/>
                  </a:cubicBezTo>
                  <a:cubicBezTo>
                    <a:pt x="1711" y="1114"/>
                    <a:pt x="1722" y="1141"/>
                    <a:pt x="1733" y="1168"/>
                  </a:cubicBezTo>
                  <a:cubicBezTo>
                    <a:pt x="1738" y="1181"/>
                    <a:pt x="1744" y="1195"/>
                    <a:pt x="1751" y="1207"/>
                  </a:cubicBezTo>
                  <a:lnTo>
                    <a:pt x="1771" y="1243"/>
                  </a:lnTo>
                  <a:cubicBezTo>
                    <a:pt x="1668" y="1393"/>
                    <a:pt x="1534" y="1502"/>
                    <a:pt x="1395" y="1561"/>
                  </a:cubicBezTo>
                  <a:cubicBezTo>
                    <a:pt x="1324" y="1591"/>
                    <a:pt x="1251" y="1609"/>
                    <a:pt x="1185" y="1614"/>
                  </a:cubicBezTo>
                  <a:cubicBezTo>
                    <a:pt x="1172" y="1615"/>
                    <a:pt x="1160" y="1615"/>
                    <a:pt x="1148" y="1615"/>
                  </a:cubicBezTo>
                  <a:cubicBezTo>
                    <a:pt x="1094" y="1615"/>
                    <a:pt x="1041" y="1608"/>
                    <a:pt x="992" y="1595"/>
                  </a:cubicBezTo>
                  <a:cubicBezTo>
                    <a:pt x="873" y="1562"/>
                    <a:pt x="777" y="1497"/>
                    <a:pt x="718" y="1428"/>
                  </a:cubicBezTo>
                  <a:cubicBezTo>
                    <a:pt x="688" y="1394"/>
                    <a:pt x="670" y="1358"/>
                    <a:pt x="655" y="1325"/>
                  </a:cubicBezTo>
                  <a:cubicBezTo>
                    <a:pt x="654" y="1321"/>
                    <a:pt x="652" y="1317"/>
                    <a:pt x="650" y="1313"/>
                  </a:cubicBezTo>
                  <a:lnTo>
                    <a:pt x="648" y="1308"/>
                  </a:lnTo>
                  <a:lnTo>
                    <a:pt x="645" y="1301"/>
                  </a:lnTo>
                  <a:cubicBezTo>
                    <a:pt x="643" y="1293"/>
                    <a:pt x="640" y="1283"/>
                    <a:pt x="638" y="1275"/>
                  </a:cubicBezTo>
                  <a:cubicBezTo>
                    <a:pt x="635" y="1267"/>
                    <a:pt x="634" y="1258"/>
                    <a:pt x="633" y="1250"/>
                  </a:cubicBezTo>
                  <a:cubicBezTo>
                    <a:pt x="631" y="1245"/>
                    <a:pt x="629" y="1242"/>
                    <a:pt x="629" y="1238"/>
                  </a:cubicBezTo>
                  <a:cubicBezTo>
                    <a:pt x="629" y="1234"/>
                    <a:pt x="628" y="1229"/>
                    <a:pt x="628" y="1224"/>
                  </a:cubicBezTo>
                  <a:cubicBezTo>
                    <a:pt x="622" y="1194"/>
                    <a:pt x="622" y="1162"/>
                    <a:pt x="623" y="1129"/>
                  </a:cubicBezTo>
                  <a:cubicBezTo>
                    <a:pt x="627" y="1097"/>
                    <a:pt x="629" y="1065"/>
                    <a:pt x="639" y="1033"/>
                  </a:cubicBezTo>
                  <a:cubicBezTo>
                    <a:pt x="655" y="969"/>
                    <a:pt x="683" y="910"/>
                    <a:pt x="715" y="861"/>
                  </a:cubicBezTo>
                  <a:cubicBezTo>
                    <a:pt x="747" y="810"/>
                    <a:pt x="786" y="767"/>
                    <a:pt x="822" y="735"/>
                  </a:cubicBezTo>
                  <a:cubicBezTo>
                    <a:pt x="826" y="732"/>
                    <a:pt x="831" y="728"/>
                    <a:pt x="836" y="723"/>
                  </a:cubicBezTo>
                  <a:lnTo>
                    <a:pt x="852" y="712"/>
                  </a:lnTo>
                  <a:cubicBezTo>
                    <a:pt x="862" y="703"/>
                    <a:pt x="871" y="695"/>
                    <a:pt x="882" y="687"/>
                  </a:cubicBezTo>
                  <a:cubicBezTo>
                    <a:pt x="893" y="680"/>
                    <a:pt x="902" y="673"/>
                    <a:pt x="913" y="665"/>
                  </a:cubicBezTo>
                  <a:cubicBezTo>
                    <a:pt x="924" y="659"/>
                    <a:pt x="934" y="652"/>
                    <a:pt x="944" y="646"/>
                  </a:cubicBezTo>
                  <a:cubicBezTo>
                    <a:pt x="955" y="638"/>
                    <a:pt x="966" y="633"/>
                    <a:pt x="976" y="628"/>
                  </a:cubicBezTo>
                  <a:cubicBezTo>
                    <a:pt x="982" y="626"/>
                    <a:pt x="987" y="622"/>
                    <a:pt x="991" y="620"/>
                  </a:cubicBezTo>
                  <a:lnTo>
                    <a:pt x="1007" y="612"/>
                  </a:lnTo>
                  <a:cubicBezTo>
                    <a:pt x="1018" y="606"/>
                    <a:pt x="1027" y="601"/>
                    <a:pt x="1038" y="598"/>
                  </a:cubicBezTo>
                  <a:cubicBezTo>
                    <a:pt x="1048" y="593"/>
                    <a:pt x="1058" y="588"/>
                    <a:pt x="1069" y="584"/>
                  </a:cubicBezTo>
                  <a:cubicBezTo>
                    <a:pt x="1078" y="578"/>
                    <a:pt x="1089" y="576"/>
                    <a:pt x="1099" y="572"/>
                  </a:cubicBezTo>
                  <a:cubicBezTo>
                    <a:pt x="1107" y="568"/>
                    <a:pt x="1118" y="563"/>
                    <a:pt x="1128" y="560"/>
                  </a:cubicBezTo>
                  <a:cubicBezTo>
                    <a:pt x="1148" y="553"/>
                    <a:pt x="1166" y="546"/>
                    <a:pt x="1185" y="540"/>
                  </a:cubicBezTo>
                  <a:cubicBezTo>
                    <a:pt x="1258" y="514"/>
                    <a:pt x="1321" y="497"/>
                    <a:pt x="1374" y="479"/>
                  </a:cubicBezTo>
                  <a:cubicBezTo>
                    <a:pt x="1480" y="444"/>
                    <a:pt x="1541" y="413"/>
                    <a:pt x="1575" y="363"/>
                  </a:cubicBezTo>
                  <a:cubicBezTo>
                    <a:pt x="1584" y="351"/>
                    <a:pt x="1592" y="336"/>
                    <a:pt x="1596" y="319"/>
                  </a:cubicBezTo>
                  <a:close/>
                  <a:moveTo>
                    <a:pt x="1194" y="1"/>
                  </a:moveTo>
                  <a:cubicBezTo>
                    <a:pt x="1142" y="1"/>
                    <a:pt x="1086" y="4"/>
                    <a:pt x="1025" y="13"/>
                  </a:cubicBezTo>
                  <a:cubicBezTo>
                    <a:pt x="931" y="26"/>
                    <a:pt x="827" y="52"/>
                    <a:pt x="720" y="97"/>
                  </a:cubicBezTo>
                  <a:cubicBezTo>
                    <a:pt x="693" y="110"/>
                    <a:pt x="666" y="122"/>
                    <a:pt x="638" y="135"/>
                  </a:cubicBezTo>
                  <a:cubicBezTo>
                    <a:pt x="625" y="142"/>
                    <a:pt x="611" y="150"/>
                    <a:pt x="596" y="157"/>
                  </a:cubicBezTo>
                  <a:cubicBezTo>
                    <a:pt x="583" y="165"/>
                    <a:pt x="568" y="171"/>
                    <a:pt x="554" y="181"/>
                  </a:cubicBezTo>
                  <a:cubicBezTo>
                    <a:pt x="527" y="198"/>
                    <a:pt x="499" y="214"/>
                    <a:pt x="472" y="235"/>
                  </a:cubicBezTo>
                  <a:cubicBezTo>
                    <a:pt x="460" y="244"/>
                    <a:pt x="446" y="255"/>
                    <a:pt x="433" y="265"/>
                  </a:cubicBezTo>
                  <a:cubicBezTo>
                    <a:pt x="419" y="276"/>
                    <a:pt x="406" y="287"/>
                    <a:pt x="391" y="299"/>
                  </a:cubicBezTo>
                  <a:cubicBezTo>
                    <a:pt x="363" y="322"/>
                    <a:pt x="338" y="348"/>
                    <a:pt x="311" y="374"/>
                  </a:cubicBezTo>
                  <a:cubicBezTo>
                    <a:pt x="298" y="388"/>
                    <a:pt x="288" y="401"/>
                    <a:pt x="275" y="416"/>
                  </a:cubicBezTo>
                  <a:cubicBezTo>
                    <a:pt x="263" y="431"/>
                    <a:pt x="251" y="444"/>
                    <a:pt x="240" y="459"/>
                  </a:cubicBezTo>
                  <a:cubicBezTo>
                    <a:pt x="230" y="474"/>
                    <a:pt x="219" y="490"/>
                    <a:pt x="207" y="504"/>
                  </a:cubicBezTo>
                  <a:cubicBezTo>
                    <a:pt x="202" y="513"/>
                    <a:pt x="196" y="519"/>
                    <a:pt x="191" y="528"/>
                  </a:cubicBezTo>
                  <a:lnTo>
                    <a:pt x="176" y="551"/>
                  </a:lnTo>
                  <a:cubicBezTo>
                    <a:pt x="166" y="568"/>
                    <a:pt x="156" y="584"/>
                    <a:pt x="146" y="601"/>
                  </a:cubicBezTo>
                  <a:cubicBezTo>
                    <a:pt x="137" y="619"/>
                    <a:pt x="129" y="636"/>
                    <a:pt x="119" y="654"/>
                  </a:cubicBezTo>
                  <a:lnTo>
                    <a:pt x="106" y="680"/>
                  </a:lnTo>
                  <a:cubicBezTo>
                    <a:pt x="102" y="690"/>
                    <a:pt x="98" y="698"/>
                    <a:pt x="94" y="707"/>
                  </a:cubicBezTo>
                  <a:cubicBezTo>
                    <a:pt x="86" y="725"/>
                    <a:pt x="79" y="744"/>
                    <a:pt x="71" y="762"/>
                  </a:cubicBezTo>
                  <a:cubicBezTo>
                    <a:pt x="64" y="781"/>
                    <a:pt x="58" y="802"/>
                    <a:pt x="52" y="820"/>
                  </a:cubicBezTo>
                  <a:lnTo>
                    <a:pt x="43" y="850"/>
                  </a:lnTo>
                  <a:cubicBezTo>
                    <a:pt x="41" y="859"/>
                    <a:pt x="37" y="869"/>
                    <a:pt x="35" y="879"/>
                  </a:cubicBezTo>
                  <a:cubicBezTo>
                    <a:pt x="31" y="900"/>
                    <a:pt x="26" y="920"/>
                    <a:pt x="21" y="939"/>
                  </a:cubicBezTo>
                  <a:cubicBezTo>
                    <a:pt x="17" y="961"/>
                    <a:pt x="15" y="981"/>
                    <a:pt x="12" y="1003"/>
                  </a:cubicBezTo>
                  <a:lnTo>
                    <a:pt x="8" y="1035"/>
                  </a:lnTo>
                  <a:lnTo>
                    <a:pt x="5" y="1067"/>
                  </a:lnTo>
                  <a:cubicBezTo>
                    <a:pt x="4" y="1089"/>
                    <a:pt x="3" y="1110"/>
                    <a:pt x="3" y="1133"/>
                  </a:cubicBezTo>
                  <a:cubicBezTo>
                    <a:pt x="1" y="1236"/>
                    <a:pt x="20" y="1345"/>
                    <a:pt x="59" y="1450"/>
                  </a:cubicBezTo>
                  <a:cubicBezTo>
                    <a:pt x="69" y="1475"/>
                    <a:pt x="78" y="1502"/>
                    <a:pt x="91" y="1526"/>
                  </a:cubicBezTo>
                  <a:lnTo>
                    <a:pt x="110" y="1563"/>
                  </a:lnTo>
                  <a:cubicBezTo>
                    <a:pt x="117" y="1576"/>
                    <a:pt x="123" y="1588"/>
                    <a:pt x="132" y="1600"/>
                  </a:cubicBezTo>
                  <a:cubicBezTo>
                    <a:pt x="146" y="1625"/>
                    <a:pt x="162" y="1647"/>
                    <a:pt x="178" y="1670"/>
                  </a:cubicBezTo>
                  <a:cubicBezTo>
                    <a:pt x="196" y="1691"/>
                    <a:pt x="214" y="1713"/>
                    <a:pt x="232" y="1734"/>
                  </a:cubicBezTo>
                  <a:cubicBezTo>
                    <a:pt x="307" y="1816"/>
                    <a:pt x="396" y="1880"/>
                    <a:pt x="489" y="1929"/>
                  </a:cubicBezTo>
                  <a:cubicBezTo>
                    <a:pt x="581" y="1977"/>
                    <a:pt x="680" y="2008"/>
                    <a:pt x="778" y="2025"/>
                  </a:cubicBezTo>
                  <a:cubicBezTo>
                    <a:pt x="838" y="2037"/>
                    <a:pt x="898" y="2042"/>
                    <a:pt x="958" y="2042"/>
                  </a:cubicBezTo>
                  <a:cubicBezTo>
                    <a:pt x="996" y="2042"/>
                    <a:pt x="1033" y="2040"/>
                    <a:pt x="1070" y="2036"/>
                  </a:cubicBezTo>
                  <a:lnTo>
                    <a:pt x="1143" y="2027"/>
                  </a:lnTo>
                  <a:cubicBezTo>
                    <a:pt x="1166" y="2023"/>
                    <a:pt x="1190" y="2018"/>
                    <a:pt x="1214" y="2012"/>
                  </a:cubicBezTo>
                  <a:cubicBezTo>
                    <a:pt x="1236" y="2007"/>
                    <a:pt x="1261" y="1998"/>
                    <a:pt x="1284" y="1992"/>
                  </a:cubicBezTo>
                  <a:cubicBezTo>
                    <a:pt x="1295" y="1990"/>
                    <a:pt x="1306" y="1986"/>
                    <a:pt x="1317" y="1981"/>
                  </a:cubicBezTo>
                  <a:lnTo>
                    <a:pt x="1349" y="1969"/>
                  </a:lnTo>
                  <a:cubicBezTo>
                    <a:pt x="1521" y="1901"/>
                    <a:pt x="1665" y="1797"/>
                    <a:pt x="1782" y="1682"/>
                  </a:cubicBezTo>
                  <a:cubicBezTo>
                    <a:pt x="1831" y="1632"/>
                    <a:pt x="1878" y="1582"/>
                    <a:pt x="1917" y="1528"/>
                  </a:cubicBezTo>
                  <a:lnTo>
                    <a:pt x="1950" y="1483"/>
                  </a:lnTo>
                  <a:lnTo>
                    <a:pt x="1982" y="1524"/>
                  </a:lnTo>
                  <a:cubicBezTo>
                    <a:pt x="1999" y="1544"/>
                    <a:pt x="2017" y="1566"/>
                    <a:pt x="2031" y="1585"/>
                  </a:cubicBezTo>
                  <a:cubicBezTo>
                    <a:pt x="2138" y="1727"/>
                    <a:pt x="2254" y="1832"/>
                    <a:pt x="2346" y="1894"/>
                  </a:cubicBezTo>
                  <a:cubicBezTo>
                    <a:pt x="2363" y="1908"/>
                    <a:pt x="2384" y="1921"/>
                    <a:pt x="2404" y="1932"/>
                  </a:cubicBezTo>
                  <a:cubicBezTo>
                    <a:pt x="2424" y="1942"/>
                    <a:pt x="2442" y="1949"/>
                    <a:pt x="2458" y="1954"/>
                  </a:cubicBezTo>
                  <a:cubicBezTo>
                    <a:pt x="2472" y="1960"/>
                    <a:pt x="2485" y="1962"/>
                    <a:pt x="2495" y="1962"/>
                  </a:cubicBezTo>
                  <a:cubicBezTo>
                    <a:pt x="2506" y="1962"/>
                    <a:pt x="2515" y="1959"/>
                    <a:pt x="2521" y="1953"/>
                  </a:cubicBezTo>
                  <a:cubicBezTo>
                    <a:pt x="2630" y="1833"/>
                    <a:pt x="2591" y="1830"/>
                    <a:pt x="2569" y="1803"/>
                  </a:cubicBezTo>
                  <a:lnTo>
                    <a:pt x="2569" y="1803"/>
                  </a:lnTo>
                  <a:cubicBezTo>
                    <a:pt x="2574" y="1804"/>
                    <a:pt x="2579" y="1804"/>
                    <a:pt x="2583" y="1804"/>
                  </a:cubicBezTo>
                  <a:cubicBezTo>
                    <a:pt x="2620" y="1804"/>
                    <a:pt x="2661" y="1785"/>
                    <a:pt x="2702" y="1738"/>
                  </a:cubicBezTo>
                  <a:cubicBezTo>
                    <a:pt x="2711" y="1728"/>
                    <a:pt x="2698" y="1718"/>
                    <a:pt x="2669" y="1707"/>
                  </a:cubicBezTo>
                  <a:cubicBezTo>
                    <a:pt x="2663" y="1705"/>
                    <a:pt x="2655" y="1702"/>
                    <a:pt x="2646" y="1700"/>
                  </a:cubicBezTo>
                  <a:cubicBezTo>
                    <a:pt x="2641" y="1698"/>
                    <a:pt x="2636" y="1697"/>
                    <a:pt x="2632" y="1696"/>
                  </a:cubicBezTo>
                  <a:cubicBezTo>
                    <a:pt x="2628" y="1694"/>
                    <a:pt x="2623" y="1691"/>
                    <a:pt x="2619" y="1690"/>
                  </a:cubicBezTo>
                  <a:cubicBezTo>
                    <a:pt x="2598" y="1684"/>
                    <a:pt x="2577" y="1675"/>
                    <a:pt x="2555" y="1668"/>
                  </a:cubicBezTo>
                  <a:cubicBezTo>
                    <a:pt x="2550" y="1664"/>
                    <a:pt x="2544" y="1663"/>
                    <a:pt x="2538" y="1661"/>
                  </a:cubicBezTo>
                  <a:cubicBezTo>
                    <a:pt x="2533" y="1658"/>
                    <a:pt x="2528" y="1656"/>
                    <a:pt x="2522" y="1654"/>
                  </a:cubicBezTo>
                  <a:cubicBezTo>
                    <a:pt x="2511" y="1648"/>
                    <a:pt x="2500" y="1643"/>
                    <a:pt x="2489" y="1639"/>
                  </a:cubicBezTo>
                  <a:cubicBezTo>
                    <a:pt x="2465" y="1628"/>
                    <a:pt x="2443" y="1617"/>
                    <a:pt x="2424" y="1605"/>
                  </a:cubicBezTo>
                  <a:cubicBezTo>
                    <a:pt x="2385" y="1582"/>
                    <a:pt x="2350" y="1556"/>
                    <a:pt x="2338" y="1533"/>
                  </a:cubicBezTo>
                  <a:cubicBezTo>
                    <a:pt x="2330" y="1519"/>
                    <a:pt x="2323" y="1508"/>
                    <a:pt x="2318" y="1495"/>
                  </a:cubicBezTo>
                  <a:cubicBezTo>
                    <a:pt x="2315" y="1487"/>
                    <a:pt x="2312" y="1481"/>
                    <a:pt x="2308" y="1474"/>
                  </a:cubicBezTo>
                  <a:cubicBezTo>
                    <a:pt x="2306" y="1468"/>
                    <a:pt x="2303" y="1460"/>
                    <a:pt x="2302" y="1454"/>
                  </a:cubicBezTo>
                  <a:cubicBezTo>
                    <a:pt x="2292" y="1427"/>
                    <a:pt x="2286" y="1400"/>
                    <a:pt x="2280" y="1373"/>
                  </a:cubicBezTo>
                  <a:cubicBezTo>
                    <a:pt x="2276" y="1346"/>
                    <a:pt x="2274" y="1320"/>
                    <a:pt x="2272" y="1293"/>
                  </a:cubicBezTo>
                  <a:cubicBezTo>
                    <a:pt x="2271" y="1280"/>
                    <a:pt x="2271" y="1267"/>
                    <a:pt x="2272" y="1254"/>
                  </a:cubicBezTo>
                  <a:cubicBezTo>
                    <a:pt x="2274" y="1240"/>
                    <a:pt x="2274" y="1228"/>
                    <a:pt x="2275" y="1216"/>
                  </a:cubicBezTo>
                  <a:cubicBezTo>
                    <a:pt x="2276" y="1205"/>
                    <a:pt x="2276" y="1192"/>
                    <a:pt x="2277" y="1180"/>
                  </a:cubicBezTo>
                  <a:cubicBezTo>
                    <a:pt x="2279" y="1168"/>
                    <a:pt x="2280" y="1156"/>
                    <a:pt x="2283" y="1146"/>
                  </a:cubicBezTo>
                  <a:cubicBezTo>
                    <a:pt x="2286" y="1122"/>
                    <a:pt x="2290" y="1100"/>
                    <a:pt x="2292" y="1079"/>
                  </a:cubicBezTo>
                  <a:cubicBezTo>
                    <a:pt x="2295" y="1057"/>
                    <a:pt x="2299" y="1039"/>
                    <a:pt x="2301" y="1020"/>
                  </a:cubicBezTo>
                  <a:cubicBezTo>
                    <a:pt x="2302" y="1002"/>
                    <a:pt x="2302" y="984"/>
                    <a:pt x="2302" y="966"/>
                  </a:cubicBezTo>
                  <a:cubicBezTo>
                    <a:pt x="2302" y="952"/>
                    <a:pt x="2301" y="937"/>
                    <a:pt x="2301" y="922"/>
                  </a:cubicBezTo>
                  <a:cubicBezTo>
                    <a:pt x="2301" y="907"/>
                    <a:pt x="2299" y="894"/>
                    <a:pt x="2299" y="880"/>
                  </a:cubicBezTo>
                  <a:cubicBezTo>
                    <a:pt x="2301" y="853"/>
                    <a:pt x="2301" y="829"/>
                    <a:pt x="2301" y="805"/>
                  </a:cubicBezTo>
                  <a:cubicBezTo>
                    <a:pt x="2306" y="759"/>
                    <a:pt x="2306" y="719"/>
                    <a:pt x="2312" y="685"/>
                  </a:cubicBezTo>
                  <a:cubicBezTo>
                    <a:pt x="2313" y="667"/>
                    <a:pt x="2314" y="651"/>
                    <a:pt x="2314" y="637"/>
                  </a:cubicBezTo>
                  <a:cubicBezTo>
                    <a:pt x="2315" y="622"/>
                    <a:pt x="2317" y="609"/>
                    <a:pt x="2317" y="598"/>
                  </a:cubicBezTo>
                  <a:cubicBezTo>
                    <a:pt x="2317" y="585"/>
                    <a:pt x="2315" y="573"/>
                    <a:pt x="2314" y="563"/>
                  </a:cubicBezTo>
                  <a:cubicBezTo>
                    <a:pt x="2313" y="558"/>
                    <a:pt x="2313" y="553"/>
                    <a:pt x="2312" y="548"/>
                  </a:cubicBezTo>
                  <a:cubicBezTo>
                    <a:pt x="2309" y="544"/>
                    <a:pt x="2309" y="540"/>
                    <a:pt x="2308" y="535"/>
                  </a:cubicBezTo>
                  <a:cubicBezTo>
                    <a:pt x="2290" y="472"/>
                    <a:pt x="2221" y="443"/>
                    <a:pt x="2084" y="408"/>
                  </a:cubicBezTo>
                  <a:lnTo>
                    <a:pt x="2076" y="396"/>
                  </a:lnTo>
                  <a:cubicBezTo>
                    <a:pt x="2070" y="386"/>
                    <a:pt x="2061" y="379"/>
                    <a:pt x="2055" y="369"/>
                  </a:cubicBezTo>
                  <a:cubicBezTo>
                    <a:pt x="2048" y="359"/>
                    <a:pt x="2040" y="352"/>
                    <a:pt x="2031" y="345"/>
                  </a:cubicBezTo>
                  <a:cubicBezTo>
                    <a:pt x="2024" y="337"/>
                    <a:pt x="2015" y="330"/>
                    <a:pt x="2009" y="322"/>
                  </a:cubicBezTo>
                  <a:lnTo>
                    <a:pt x="1985" y="302"/>
                  </a:lnTo>
                  <a:cubicBezTo>
                    <a:pt x="1976" y="295"/>
                    <a:pt x="1969" y="288"/>
                    <a:pt x="1960" y="283"/>
                  </a:cubicBezTo>
                  <a:cubicBezTo>
                    <a:pt x="1953" y="278"/>
                    <a:pt x="1944" y="272"/>
                    <a:pt x="1937" y="266"/>
                  </a:cubicBezTo>
                  <a:cubicBezTo>
                    <a:pt x="1928" y="260"/>
                    <a:pt x="1921" y="256"/>
                    <a:pt x="1912" y="251"/>
                  </a:cubicBezTo>
                  <a:cubicBezTo>
                    <a:pt x="1904" y="245"/>
                    <a:pt x="1896" y="241"/>
                    <a:pt x="1888" y="238"/>
                  </a:cubicBezTo>
                  <a:cubicBezTo>
                    <a:pt x="1824" y="206"/>
                    <a:pt x="1761" y="193"/>
                    <a:pt x="1711" y="193"/>
                  </a:cubicBezTo>
                  <a:cubicBezTo>
                    <a:pt x="1708" y="193"/>
                    <a:pt x="1706" y="192"/>
                    <a:pt x="1703" y="192"/>
                  </a:cubicBezTo>
                  <a:cubicBezTo>
                    <a:pt x="1681" y="192"/>
                    <a:pt x="1662" y="196"/>
                    <a:pt x="1646" y="199"/>
                  </a:cubicBezTo>
                  <a:cubicBezTo>
                    <a:pt x="1635" y="202"/>
                    <a:pt x="1624" y="207"/>
                    <a:pt x="1615" y="209"/>
                  </a:cubicBezTo>
                  <a:lnTo>
                    <a:pt x="1615" y="165"/>
                  </a:lnTo>
                  <a:cubicBezTo>
                    <a:pt x="1614" y="113"/>
                    <a:pt x="1562" y="68"/>
                    <a:pt x="1461" y="36"/>
                  </a:cubicBezTo>
                  <a:cubicBezTo>
                    <a:pt x="1411" y="21"/>
                    <a:pt x="1350" y="8"/>
                    <a:pt x="1276" y="4"/>
                  </a:cubicBezTo>
                  <a:cubicBezTo>
                    <a:pt x="1250" y="2"/>
                    <a:pt x="1223"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4568600" y="2554600"/>
              <a:ext cx="100125" cy="141625"/>
            </a:xfrm>
            <a:custGeom>
              <a:avLst/>
              <a:gdLst/>
              <a:ahLst/>
              <a:cxnLst/>
              <a:rect l="l" t="t" r="r" b="b"/>
              <a:pathLst>
                <a:path w="4005" h="5665" extrusionOk="0">
                  <a:moveTo>
                    <a:pt x="3676" y="0"/>
                  </a:moveTo>
                  <a:cubicBezTo>
                    <a:pt x="3457" y="0"/>
                    <a:pt x="2843" y="733"/>
                    <a:pt x="2214" y="1681"/>
                  </a:cubicBezTo>
                  <a:cubicBezTo>
                    <a:pt x="1821" y="2275"/>
                    <a:pt x="1488" y="3001"/>
                    <a:pt x="1126" y="3613"/>
                  </a:cubicBezTo>
                  <a:cubicBezTo>
                    <a:pt x="504" y="4662"/>
                    <a:pt x="0" y="5508"/>
                    <a:pt x="53" y="5543"/>
                  </a:cubicBezTo>
                  <a:cubicBezTo>
                    <a:pt x="85" y="5565"/>
                    <a:pt x="113" y="5574"/>
                    <a:pt x="138" y="5574"/>
                  </a:cubicBezTo>
                  <a:cubicBezTo>
                    <a:pt x="215" y="5574"/>
                    <a:pt x="260" y="5481"/>
                    <a:pt x="323" y="5390"/>
                  </a:cubicBezTo>
                  <a:lnTo>
                    <a:pt x="323" y="5390"/>
                  </a:lnTo>
                  <a:cubicBezTo>
                    <a:pt x="270" y="5515"/>
                    <a:pt x="250" y="5624"/>
                    <a:pt x="309" y="5664"/>
                  </a:cubicBezTo>
                  <a:cubicBezTo>
                    <a:pt x="310" y="5664"/>
                    <a:pt x="311" y="5665"/>
                    <a:pt x="311" y="5665"/>
                  </a:cubicBezTo>
                  <a:cubicBezTo>
                    <a:pt x="368" y="5665"/>
                    <a:pt x="910" y="4476"/>
                    <a:pt x="1147" y="4117"/>
                  </a:cubicBezTo>
                  <a:cubicBezTo>
                    <a:pt x="1701" y="3281"/>
                    <a:pt x="2261" y="2701"/>
                    <a:pt x="2621" y="2185"/>
                  </a:cubicBezTo>
                  <a:cubicBezTo>
                    <a:pt x="3924" y="311"/>
                    <a:pt x="4005" y="204"/>
                    <a:pt x="3716" y="11"/>
                  </a:cubicBezTo>
                  <a:cubicBezTo>
                    <a:pt x="3704" y="4"/>
                    <a:pt x="3691"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4630825" y="2604200"/>
              <a:ext cx="64800" cy="69150"/>
            </a:xfrm>
            <a:custGeom>
              <a:avLst/>
              <a:gdLst/>
              <a:ahLst/>
              <a:cxnLst/>
              <a:rect l="l" t="t" r="r" b="b"/>
              <a:pathLst>
                <a:path w="2592" h="2766" extrusionOk="0">
                  <a:moveTo>
                    <a:pt x="1980" y="0"/>
                  </a:moveTo>
                  <a:cubicBezTo>
                    <a:pt x="1787" y="0"/>
                    <a:pt x="1449" y="286"/>
                    <a:pt x="1133" y="688"/>
                  </a:cubicBezTo>
                  <a:cubicBezTo>
                    <a:pt x="1094" y="740"/>
                    <a:pt x="1055" y="796"/>
                    <a:pt x="1018" y="854"/>
                  </a:cubicBezTo>
                  <a:cubicBezTo>
                    <a:pt x="673" y="508"/>
                    <a:pt x="522" y="369"/>
                    <a:pt x="407" y="369"/>
                  </a:cubicBezTo>
                  <a:cubicBezTo>
                    <a:pt x="336" y="369"/>
                    <a:pt x="278" y="421"/>
                    <a:pt x="197" y="510"/>
                  </a:cubicBezTo>
                  <a:cubicBezTo>
                    <a:pt x="58" y="663"/>
                    <a:pt x="304" y="1055"/>
                    <a:pt x="704" y="1418"/>
                  </a:cubicBezTo>
                  <a:cubicBezTo>
                    <a:pt x="707" y="1421"/>
                    <a:pt x="709" y="1422"/>
                    <a:pt x="712" y="1425"/>
                  </a:cubicBezTo>
                  <a:cubicBezTo>
                    <a:pt x="671" y="1502"/>
                    <a:pt x="631" y="1577"/>
                    <a:pt x="586" y="1647"/>
                  </a:cubicBezTo>
                  <a:cubicBezTo>
                    <a:pt x="262" y="2157"/>
                    <a:pt x="0" y="2569"/>
                    <a:pt x="51" y="2607"/>
                  </a:cubicBezTo>
                  <a:cubicBezTo>
                    <a:pt x="98" y="2645"/>
                    <a:pt x="131" y="2659"/>
                    <a:pt x="156" y="2659"/>
                  </a:cubicBezTo>
                  <a:cubicBezTo>
                    <a:pt x="197" y="2659"/>
                    <a:pt x="216" y="2620"/>
                    <a:pt x="246" y="2587"/>
                  </a:cubicBezTo>
                  <a:lnTo>
                    <a:pt x="246" y="2587"/>
                  </a:lnTo>
                  <a:cubicBezTo>
                    <a:pt x="225" y="2653"/>
                    <a:pt x="228" y="2720"/>
                    <a:pt x="284" y="2764"/>
                  </a:cubicBezTo>
                  <a:cubicBezTo>
                    <a:pt x="285" y="2765"/>
                    <a:pt x="286" y="2765"/>
                    <a:pt x="287" y="2765"/>
                  </a:cubicBezTo>
                  <a:cubicBezTo>
                    <a:pt x="338" y="2765"/>
                    <a:pt x="565" y="2153"/>
                    <a:pt x="695" y="1987"/>
                  </a:cubicBezTo>
                  <a:cubicBezTo>
                    <a:pt x="798" y="1855"/>
                    <a:pt x="908" y="1742"/>
                    <a:pt x="1017" y="1642"/>
                  </a:cubicBezTo>
                  <a:cubicBezTo>
                    <a:pt x="1195" y="1750"/>
                    <a:pt x="1383" y="1850"/>
                    <a:pt x="1541" y="1963"/>
                  </a:cubicBezTo>
                  <a:cubicBezTo>
                    <a:pt x="1946" y="2257"/>
                    <a:pt x="2279" y="2501"/>
                    <a:pt x="2363" y="2501"/>
                  </a:cubicBezTo>
                  <a:cubicBezTo>
                    <a:pt x="2370" y="2501"/>
                    <a:pt x="2375" y="2499"/>
                    <a:pt x="2378" y="2495"/>
                  </a:cubicBezTo>
                  <a:cubicBezTo>
                    <a:pt x="2487" y="2374"/>
                    <a:pt x="2428" y="2355"/>
                    <a:pt x="2383" y="2307"/>
                  </a:cubicBezTo>
                  <a:lnTo>
                    <a:pt x="2383" y="2307"/>
                  </a:lnTo>
                  <a:cubicBezTo>
                    <a:pt x="2406" y="2316"/>
                    <a:pt x="2429" y="2321"/>
                    <a:pt x="2452" y="2321"/>
                  </a:cubicBezTo>
                  <a:cubicBezTo>
                    <a:pt x="2489" y="2321"/>
                    <a:pt x="2524" y="2308"/>
                    <a:pt x="2554" y="2275"/>
                  </a:cubicBezTo>
                  <a:cubicBezTo>
                    <a:pt x="2591" y="2233"/>
                    <a:pt x="2016" y="1996"/>
                    <a:pt x="1872" y="1866"/>
                  </a:cubicBezTo>
                  <a:cubicBezTo>
                    <a:pt x="1668" y="1680"/>
                    <a:pt x="1529" y="1476"/>
                    <a:pt x="1404" y="1301"/>
                  </a:cubicBezTo>
                  <a:cubicBezTo>
                    <a:pt x="1461" y="1248"/>
                    <a:pt x="1514" y="1196"/>
                    <a:pt x="1559" y="1145"/>
                  </a:cubicBezTo>
                  <a:cubicBezTo>
                    <a:pt x="2292" y="289"/>
                    <a:pt x="2341" y="243"/>
                    <a:pt x="2069" y="29"/>
                  </a:cubicBezTo>
                  <a:cubicBezTo>
                    <a:pt x="2045" y="10"/>
                    <a:pt x="2015"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785"/>
        <p:cNvGrpSpPr/>
        <p:nvPr/>
      </p:nvGrpSpPr>
      <p:grpSpPr>
        <a:xfrm>
          <a:off x="0" y="0"/>
          <a:ext cx="0" cy="0"/>
          <a:chOff x="0" y="0"/>
          <a:chExt cx="0" cy="0"/>
        </a:xfrm>
      </p:grpSpPr>
      <p:pic>
        <p:nvPicPr>
          <p:cNvPr id="786" name="Google Shape;786;p33"/>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787" name="Google Shape;787;p33"/>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788" name="Google Shape;788;p33"/>
          <p:cNvSpPr/>
          <p:nvPr/>
        </p:nvSpPr>
        <p:spPr>
          <a:xfrm rot="5400000" flipH="1">
            <a:off x="75" y="2649300"/>
            <a:ext cx="2494200" cy="24942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3"/>
          <p:cNvSpPr/>
          <p:nvPr/>
        </p:nvSpPr>
        <p:spPr>
          <a:xfrm rot="-5400000" flipH="1">
            <a:off x="6546425" y="0"/>
            <a:ext cx="2597700" cy="25977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3"/>
          <p:cNvSpPr/>
          <p:nvPr/>
        </p:nvSpPr>
        <p:spPr>
          <a:xfrm rot="5400000">
            <a:off x="-25" y="0"/>
            <a:ext cx="2494200" cy="24942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3"/>
          <p:cNvSpPr/>
          <p:nvPr/>
        </p:nvSpPr>
        <p:spPr>
          <a:xfrm rot="-5400000">
            <a:off x="6546325" y="2545800"/>
            <a:ext cx="2597700" cy="25977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3"/>
          <p:cNvSpPr/>
          <p:nvPr/>
        </p:nvSpPr>
        <p:spPr>
          <a:xfrm>
            <a:off x="2149337" y="1209314"/>
            <a:ext cx="4845326" cy="2724873"/>
          </a:xfrm>
          <a:custGeom>
            <a:avLst/>
            <a:gdLst/>
            <a:ahLst/>
            <a:cxnLst/>
            <a:rect l="l" t="t" r="r" b="b"/>
            <a:pathLst>
              <a:path w="50596" h="28453" extrusionOk="0">
                <a:moveTo>
                  <a:pt x="0" y="0"/>
                </a:moveTo>
                <a:lnTo>
                  <a:pt x="0" y="3"/>
                </a:lnTo>
                <a:lnTo>
                  <a:pt x="184" y="2066"/>
                </a:lnTo>
                <a:lnTo>
                  <a:pt x="928" y="2066"/>
                </a:lnTo>
                <a:cubicBezTo>
                  <a:pt x="1056" y="1772"/>
                  <a:pt x="1239" y="1658"/>
                  <a:pt x="1547" y="1658"/>
                </a:cubicBezTo>
                <a:cubicBezTo>
                  <a:pt x="1978" y="1658"/>
                  <a:pt x="2225" y="1971"/>
                  <a:pt x="2225" y="2366"/>
                </a:cubicBezTo>
                <a:cubicBezTo>
                  <a:pt x="2225" y="2761"/>
                  <a:pt x="1981" y="3078"/>
                  <a:pt x="1547" y="3078"/>
                </a:cubicBezTo>
                <a:cubicBezTo>
                  <a:pt x="1229" y="3078"/>
                  <a:pt x="1036" y="2951"/>
                  <a:pt x="913" y="2655"/>
                </a:cubicBezTo>
                <a:lnTo>
                  <a:pt x="186" y="2655"/>
                </a:lnTo>
                <a:lnTo>
                  <a:pt x="186" y="4718"/>
                </a:lnTo>
                <a:lnTo>
                  <a:pt x="929" y="4718"/>
                </a:lnTo>
                <a:cubicBezTo>
                  <a:pt x="1057" y="4412"/>
                  <a:pt x="1241" y="4285"/>
                  <a:pt x="1548" y="4285"/>
                </a:cubicBezTo>
                <a:cubicBezTo>
                  <a:pt x="1981" y="4285"/>
                  <a:pt x="2227" y="4587"/>
                  <a:pt x="2227" y="4980"/>
                </a:cubicBezTo>
                <a:cubicBezTo>
                  <a:pt x="2227" y="5375"/>
                  <a:pt x="1982" y="5712"/>
                  <a:pt x="1548" y="5712"/>
                </a:cubicBezTo>
                <a:cubicBezTo>
                  <a:pt x="1231" y="5712"/>
                  <a:pt x="1038" y="5456"/>
                  <a:pt x="915" y="5310"/>
                </a:cubicBezTo>
                <a:lnTo>
                  <a:pt x="187" y="5310"/>
                </a:lnTo>
                <a:lnTo>
                  <a:pt x="187" y="7373"/>
                </a:lnTo>
                <a:lnTo>
                  <a:pt x="931" y="7373"/>
                </a:lnTo>
                <a:cubicBezTo>
                  <a:pt x="1059" y="7078"/>
                  <a:pt x="1243" y="6913"/>
                  <a:pt x="1549" y="6913"/>
                </a:cubicBezTo>
                <a:cubicBezTo>
                  <a:pt x="1982" y="6913"/>
                  <a:pt x="2228" y="7201"/>
                  <a:pt x="2228" y="7596"/>
                </a:cubicBezTo>
                <a:cubicBezTo>
                  <a:pt x="2228" y="7991"/>
                  <a:pt x="1983" y="8347"/>
                  <a:pt x="1549" y="8347"/>
                </a:cubicBezTo>
                <a:cubicBezTo>
                  <a:pt x="1232" y="8347"/>
                  <a:pt x="1039" y="8111"/>
                  <a:pt x="916" y="7962"/>
                </a:cubicBezTo>
                <a:lnTo>
                  <a:pt x="189" y="7962"/>
                </a:lnTo>
                <a:lnTo>
                  <a:pt x="189" y="9878"/>
                </a:lnTo>
                <a:lnTo>
                  <a:pt x="932" y="9878"/>
                </a:lnTo>
                <a:cubicBezTo>
                  <a:pt x="1060" y="9583"/>
                  <a:pt x="1244" y="9467"/>
                  <a:pt x="1550" y="9467"/>
                </a:cubicBezTo>
                <a:cubicBezTo>
                  <a:pt x="1983" y="9467"/>
                  <a:pt x="2229" y="9778"/>
                  <a:pt x="2229" y="10174"/>
                </a:cubicBezTo>
                <a:cubicBezTo>
                  <a:pt x="2229" y="10569"/>
                  <a:pt x="1984" y="10888"/>
                  <a:pt x="1550" y="10888"/>
                </a:cubicBezTo>
                <a:cubicBezTo>
                  <a:pt x="1233" y="10888"/>
                  <a:pt x="1040" y="10763"/>
                  <a:pt x="917" y="10467"/>
                </a:cubicBezTo>
                <a:lnTo>
                  <a:pt x="190" y="10467"/>
                </a:lnTo>
                <a:lnTo>
                  <a:pt x="190" y="12530"/>
                </a:lnTo>
                <a:lnTo>
                  <a:pt x="933" y="12530"/>
                </a:lnTo>
                <a:cubicBezTo>
                  <a:pt x="1062" y="12236"/>
                  <a:pt x="1245" y="12093"/>
                  <a:pt x="1552" y="12093"/>
                </a:cubicBezTo>
                <a:cubicBezTo>
                  <a:pt x="1984" y="12093"/>
                  <a:pt x="2230" y="12393"/>
                  <a:pt x="2230" y="12788"/>
                </a:cubicBezTo>
                <a:cubicBezTo>
                  <a:pt x="2230" y="13183"/>
                  <a:pt x="1986" y="13522"/>
                  <a:pt x="1552" y="13522"/>
                </a:cubicBezTo>
                <a:cubicBezTo>
                  <a:pt x="1234" y="13522"/>
                  <a:pt x="1041" y="13268"/>
                  <a:pt x="918" y="13119"/>
                </a:cubicBezTo>
                <a:lnTo>
                  <a:pt x="192" y="13119"/>
                </a:lnTo>
                <a:lnTo>
                  <a:pt x="192" y="15182"/>
                </a:lnTo>
                <a:lnTo>
                  <a:pt x="934" y="15182"/>
                </a:lnTo>
                <a:cubicBezTo>
                  <a:pt x="1063" y="14888"/>
                  <a:pt x="1247" y="14722"/>
                  <a:pt x="1553" y="14722"/>
                </a:cubicBezTo>
                <a:cubicBezTo>
                  <a:pt x="1986" y="14722"/>
                  <a:pt x="2232" y="15009"/>
                  <a:pt x="2232" y="15403"/>
                </a:cubicBezTo>
                <a:cubicBezTo>
                  <a:pt x="2232" y="15798"/>
                  <a:pt x="1987" y="16156"/>
                  <a:pt x="1553" y="16156"/>
                </a:cubicBezTo>
                <a:cubicBezTo>
                  <a:pt x="1236" y="16156"/>
                  <a:pt x="1043" y="15920"/>
                  <a:pt x="920" y="15772"/>
                </a:cubicBezTo>
                <a:lnTo>
                  <a:pt x="193" y="15772"/>
                </a:lnTo>
                <a:lnTo>
                  <a:pt x="193" y="17689"/>
                </a:lnTo>
                <a:lnTo>
                  <a:pt x="936" y="17689"/>
                </a:lnTo>
                <a:cubicBezTo>
                  <a:pt x="1065" y="17394"/>
                  <a:pt x="1248" y="17276"/>
                  <a:pt x="1554" y="17276"/>
                </a:cubicBezTo>
                <a:cubicBezTo>
                  <a:pt x="1987" y="17276"/>
                  <a:pt x="2233" y="17588"/>
                  <a:pt x="2233" y="17983"/>
                </a:cubicBezTo>
                <a:cubicBezTo>
                  <a:pt x="2233" y="18378"/>
                  <a:pt x="1988" y="18700"/>
                  <a:pt x="1554" y="18700"/>
                </a:cubicBezTo>
                <a:cubicBezTo>
                  <a:pt x="1237" y="18700"/>
                  <a:pt x="1044" y="18428"/>
                  <a:pt x="921" y="18279"/>
                </a:cubicBezTo>
                <a:lnTo>
                  <a:pt x="194" y="18279"/>
                </a:lnTo>
                <a:lnTo>
                  <a:pt x="194" y="20343"/>
                </a:lnTo>
                <a:lnTo>
                  <a:pt x="937" y="20343"/>
                </a:lnTo>
                <a:cubicBezTo>
                  <a:pt x="1066" y="20048"/>
                  <a:pt x="1249" y="19905"/>
                  <a:pt x="1555" y="19905"/>
                </a:cubicBezTo>
                <a:cubicBezTo>
                  <a:pt x="1988" y="19905"/>
                  <a:pt x="2234" y="20204"/>
                  <a:pt x="2234" y="20598"/>
                </a:cubicBezTo>
                <a:cubicBezTo>
                  <a:pt x="2234" y="20993"/>
                  <a:pt x="1989" y="21334"/>
                  <a:pt x="1555" y="21334"/>
                </a:cubicBezTo>
                <a:cubicBezTo>
                  <a:pt x="1238" y="21334"/>
                  <a:pt x="1045" y="21080"/>
                  <a:pt x="922" y="20933"/>
                </a:cubicBezTo>
                <a:lnTo>
                  <a:pt x="195" y="20933"/>
                </a:lnTo>
                <a:lnTo>
                  <a:pt x="195" y="22996"/>
                </a:lnTo>
                <a:lnTo>
                  <a:pt x="938" y="22996"/>
                </a:lnTo>
                <a:cubicBezTo>
                  <a:pt x="1067" y="22702"/>
                  <a:pt x="1250" y="22533"/>
                  <a:pt x="1557" y="22533"/>
                </a:cubicBezTo>
                <a:cubicBezTo>
                  <a:pt x="1989" y="22533"/>
                  <a:pt x="2235" y="22819"/>
                  <a:pt x="2235" y="23215"/>
                </a:cubicBezTo>
                <a:cubicBezTo>
                  <a:pt x="2235" y="23610"/>
                  <a:pt x="1991" y="23969"/>
                  <a:pt x="1557" y="23969"/>
                </a:cubicBezTo>
                <a:cubicBezTo>
                  <a:pt x="1239" y="23969"/>
                  <a:pt x="1047" y="23734"/>
                  <a:pt x="923" y="23586"/>
                </a:cubicBezTo>
                <a:lnTo>
                  <a:pt x="197" y="23586"/>
                </a:lnTo>
                <a:lnTo>
                  <a:pt x="197" y="25503"/>
                </a:lnTo>
                <a:lnTo>
                  <a:pt x="939" y="25503"/>
                </a:lnTo>
                <a:cubicBezTo>
                  <a:pt x="1068" y="25208"/>
                  <a:pt x="1252" y="25089"/>
                  <a:pt x="1559" y="25089"/>
                </a:cubicBezTo>
                <a:cubicBezTo>
                  <a:pt x="1991" y="25089"/>
                  <a:pt x="2238" y="25400"/>
                  <a:pt x="2238" y="25795"/>
                </a:cubicBezTo>
                <a:cubicBezTo>
                  <a:pt x="2238" y="26189"/>
                  <a:pt x="1992" y="26513"/>
                  <a:pt x="1559" y="26513"/>
                </a:cubicBezTo>
                <a:cubicBezTo>
                  <a:pt x="1241" y="26513"/>
                  <a:pt x="1049" y="26242"/>
                  <a:pt x="925" y="26093"/>
                </a:cubicBezTo>
                <a:lnTo>
                  <a:pt x="198" y="26093"/>
                </a:lnTo>
                <a:lnTo>
                  <a:pt x="13" y="28452"/>
                </a:lnTo>
                <a:lnTo>
                  <a:pt x="50596" y="28452"/>
                </a:lnTo>
                <a:lnTo>
                  <a:pt x="505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 name="Google Shape;793;p33"/>
          <p:cNvGrpSpPr/>
          <p:nvPr/>
        </p:nvGrpSpPr>
        <p:grpSpPr>
          <a:xfrm>
            <a:off x="3140342" y="558113"/>
            <a:ext cx="778931" cy="1936089"/>
            <a:chOff x="2650167" y="1366588"/>
            <a:chExt cx="778931" cy="1936089"/>
          </a:xfrm>
        </p:grpSpPr>
        <p:sp>
          <p:nvSpPr>
            <p:cNvPr id="794" name="Google Shape;794;p33"/>
            <p:cNvSpPr/>
            <p:nvPr/>
          </p:nvSpPr>
          <p:spPr>
            <a:xfrm>
              <a:off x="2922293" y="2786250"/>
              <a:ext cx="506805" cy="516422"/>
            </a:xfrm>
            <a:custGeom>
              <a:avLst/>
              <a:gdLst/>
              <a:ahLst/>
              <a:cxnLst/>
              <a:rect l="l" t="t" r="r" b="b"/>
              <a:pathLst>
                <a:path w="11804" h="12028" extrusionOk="0">
                  <a:moveTo>
                    <a:pt x="8350" y="0"/>
                  </a:moveTo>
                  <a:lnTo>
                    <a:pt x="2403" y="1088"/>
                  </a:lnTo>
                  <a:lnTo>
                    <a:pt x="0" y="4492"/>
                  </a:lnTo>
                  <a:lnTo>
                    <a:pt x="5282" y="10806"/>
                  </a:lnTo>
                  <a:lnTo>
                    <a:pt x="5764" y="11380"/>
                  </a:lnTo>
                  <a:cubicBezTo>
                    <a:pt x="6132" y="11821"/>
                    <a:pt x="6638" y="12028"/>
                    <a:pt x="7140" y="12028"/>
                  </a:cubicBezTo>
                  <a:cubicBezTo>
                    <a:pt x="7863" y="12028"/>
                    <a:pt x="8577" y="11597"/>
                    <a:pt x="8849" y="10817"/>
                  </a:cubicBezTo>
                  <a:lnTo>
                    <a:pt x="9094" y="10112"/>
                  </a:lnTo>
                  <a:lnTo>
                    <a:pt x="11804" y="2335"/>
                  </a:lnTo>
                  <a:lnTo>
                    <a:pt x="83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3"/>
            <p:cNvSpPr/>
            <p:nvPr/>
          </p:nvSpPr>
          <p:spPr>
            <a:xfrm>
              <a:off x="3144098" y="3182588"/>
              <a:ext cx="168649" cy="120089"/>
            </a:xfrm>
            <a:custGeom>
              <a:avLst/>
              <a:gdLst/>
              <a:ahLst/>
              <a:cxnLst/>
              <a:rect l="l" t="t" r="r" b="b"/>
              <a:pathLst>
                <a:path w="3928" h="2797" extrusionOk="0">
                  <a:moveTo>
                    <a:pt x="2358" y="0"/>
                  </a:moveTo>
                  <a:cubicBezTo>
                    <a:pt x="2181" y="0"/>
                    <a:pt x="1997" y="17"/>
                    <a:pt x="1809" y="51"/>
                  </a:cubicBezTo>
                  <a:cubicBezTo>
                    <a:pt x="756" y="243"/>
                    <a:pt x="0" y="923"/>
                    <a:pt x="117" y="1575"/>
                  </a:cubicBezTo>
                  <a:lnTo>
                    <a:pt x="599" y="2149"/>
                  </a:lnTo>
                  <a:cubicBezTo>
                    <a:pt x="966" y="2590"/>
                    <a:pt x="1473" y="2797"/>
                    <a:pt x="1975" y="2797"/>
                  </a:cubicBezTo>
                  <a:cubicBezTo>
                    <a:pt x="2698" y="2797"/>
                    <a:pt x="3412" y="2366"/>
                    <a:pt x="3684" y="1586"/>
                  </a:cubicBezTo>
                  <a:lnTo>
                    <a:pt x="3928" y="881"/>
                  </a:lnTo>
                  <a:cubicBezTo>
                    <a:pt x="3830" y="345"/>
                    <a:pt x="3173" y="0"/>
                    <a:pt x="23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3"/>
            <p:cNvSpPr/>
            <p:nvPr/>
          </p:nvSpPr>
          <p:spPr>
            <a:xfrm>
              <a:off x="2650167" y="1366588"/>
              <a:ext cx="778884" cy="1612553"/>
            </a:xfrm>
            <a:custGeom>
              <a:avLst/>
              <a:gdLst/>
              <a:ahLst/>
              <a:cxnLst/>
              <a:rect l="l" t="t" r="r" b="b"/>
              <a:pathLst>
                <a:path w="18141" h="37558" extrusionOk="0">
                  <a:moveTo>
                    <a:pt x="7308" y="1"/>
                  </a:moveTo>
                  <a:cubicBezTo>
                    <a:pt x="6759" y="1"/>
                    <a:pt x="6186" y="52"/>
                    <a:pt x="5603" y="158"/>
                  </a:cubicBezTo>
                  <a:cubicBezTo>
                    <a:pt x="2344" y="754"/>
                    <a:pt x="0" y="2868"/>
                    <a:pt x="368" y="4881"/>
                  </a:cubicBezTo>
                  <a:lnTo>
                    <a:pt x="6338" y="37557"/>
                  </a:lnTo>
                  <a:lnTo>
                    <a:pt x="6339" y="37558"/>
                  </a:lnTo>
                  <a:lnTo>
                    <a:pt x="8743" y="34156"/>
                  </a:lnTo>
                  <a:lnTo>
                    <a:pt x="14690" y="33070"/>
                  </a:lnTo>
                  <a:lnTo>
                    <a:pt x="18141" y="35403"/>
                  </a:lnTo>
                  <a:lnTo>
                    <a:pt x="18141" y="35400"/>
                  </a:lnTo>
                  <a:lnTo>
                    <a:pt x="12170" y="2725"/>
                  </a:lnTo>
                  <a:cubicBezTo>
                    <a:pt x="11868" y="1071"/>
                    <a:pt x="9832" y="1"/>
                    <a:pt x="73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3"/>
            <p:cNvSpPr/>
            <p:nvPr/>
          </p:nvSpPr>
          <p:spPr>
            <a:xfrm>
              <a:off x="2763946" y="1370367"/>
              <a:ext cx="520458" cy="1465887"/>
            </a:xfrm>
            <a:custGeom>
              <a:avLst/>
              <a:gdLst/>
              <a:ahLst/>
              <a:cxnLst/>
              <a:rect l="l" t="t" r="r" b="b"/>
              <a:pathLst>
                <a:path w="12122" h="34142" extrusionOk="0">
                  <a:moveTo>
                    <a:pt x="6026" y="1"/>
                  </a:moveTo>
                  <a:cubicBezTo>
                    <a:pt x="6022" y="1"/>
                    <a:pt x="6019" y="1"/>
                    <a:pt x="6015" y="2"/>
                  </a:cubicBezTo>
                  <a:cubicBezTo>
                    <a:pt x="5973" y="8"/>
                    <a:pt x="5946" y="48"/>
                    <a:pt x="5954" y="87"/>
                  </a:cubicBezTo>
                  <a:lnTo>
                    <a:pt x="11967" y="32993"/>
                  </a:lnTo>
                  <a:cubicBezTo>
                    <a:pt x="11972" y="33029"/>
                    <a:pt x="12004" y="33054"/>
                    <a:pt x="12040" y="33054"/>
                  </a:cubicBezTo>
                  <a:lnTo>
                    <a:pt x="12053" y="33054"/>
                  </a:lnTo>
                  <a:cubicBezTo>
                    <a:pt x="12094" y="33047"/>
                    <a:pt x="12121" y="33008"/>
                    <a:pt x="12113" y="32969"/>
                  </a:cubicBezTo>
                  <a:lnTo>
                    <a:pt x="6100" y="62"/>
                  </a:lnTo>
                  <a:cubicBezTo>
                    <a:pt x="6094" y="26"/>
                    <a:pt x="6062" y="1"/>
                    <a:pt x="6026" y="1"/>
                  </a:cubicBezTo>
                  <a:close/>
                  <a:moveTo>
                    <a:pt x="80" y="1088"/>
                  </a:moveTo>
                  <a:cubicBezTo>
                    <a:pt x="76" y="1088"/>
                    <a:pt x="72" y="1088"/>
                    <a:pt x="68" y="1089"/>
                  </a:cubicBezTo>
                  <a:cubicBezTo>
                    <a:pt x="27" y="1095"/>
                    <a:pt x="0" y="1135"/>
                    <a:pt x="8" y="1175"/>
                  </a:cubicBezTo>
                  <a:lnTo>
                    <a:pt x="6021" y="34081"/>
                  </a:lnTo>
                  <a:cubicBezTo>
                    <a:pt x="6026" y="34116"/>
                    <a:pt x="6059" y="34142"/>
                    <a:pt x="6093" y="34142"/>
                  </a:cubicBezTo>
                  <a:lnTo>
                    <a:pt x="6107" y="34141"/>
                  </a:lnTo>
                  <a:cubicBezTo>
                    <a:pt x="6148" y="34134"/>
                    <a:pt x="6175" y="34096"/>
                    <a:pt x="6167" y="34055"/>
                  </a:cubicBezTo>
                  <a:lnTo>
                    <a:pt x="153" y="1149"/>
                  </a:lnTo>
                  <a:cubicBezTo>
                    <a:pt x="148" y="1112"/>
                    <a:pt x="116" y="1088"/>
                    <a:pt x="80" y="108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33"/>
          <p:cNvGrpSpPr/>
          <p:nvPr/>
        </p:nvGrpSpPr>
        <p:grpSpPr>
          <a:xfrm>
            <a:off x="4581390" y="538449"/>
            <a:ext cx="693314" cy="1949437"/>
            <a:chOff x="4091215" y="1346924"/>
            <a:chExt cx="693314" cy="1949437"/>
          </a:xfrm>
        </p:grpSpPr>
        <p:sp>
          <p:nvSpPr>
            <p:cNvPr id="799" name="Google Shape;799;p33"/>
            <p:cNvSpPr/>
            <p:nvPr/>
          </p:nvSpPr>
          <p:spPr>
            <a:xfrm>
              <a:off x="4091301" y="2784018"/>
              <a:ext cx="511399" cy="512343"/>
            </a:xfrm>
            <a:custGeom>
              <a:avLst/>
              <a:gdLst/>
              <a:ahLst/>
              <a:cxnLst/>
              <a:rect l="l" t="t" r="r" b="b"/>
              <a:pathLst>
                <a:path w="11911" h="11933" extrusionOk="0">
                  <a:moveTo>
                    <a:pt x="3303" y="1"/>
                  </a:moveTo>
                  <a:lnTo>
                    <a:pt x="0" y="2537"/>
                  </a:lnTo>
                  <a:lnTo>
                    <a:pt x="3172" y="10133"/>
                  </a:lnTo>
                  <a:lnTo>
                    <a:pt x="3461" y="10824"/>
                  </a:lnTo>
                  <a:cubicBezTo>
                    <a:pt x="3763" y="11548"/>
                    <a:pt x="4442" y="11932"/>
                    <a:pt x="5127" y="11932"/>
                  </a:cubicBezTo>
                  <a:cubicBezTo>
                    <a:pt x="5666" y="11932"/>
                    <a:pt x="6208" y="11695"/>
                    <a:pt x="6574" y="11201"/>
                  </a:cubicBezTo>
                  <a:lnTo>
                    <a:pt x="7017" y="10601"/>
                  </a:lnTo>
                  <a:lnTo>
                    <a:pt x="11911" y="3977"/>
                  </a:lnTo>
                  <a:lnTo>
                    <a:pt x="9305" y="726"/>
                  </a:lnTo>
                  <a:lnTo>
                    <a:pt x="33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3"/>
            <p:cNvSpPr/>
            <p:nvPr/>
          </p:nvSpPr>
          <p:spPr>
            <a:xfrm>
              <a:off x="4227449" y="3177092"/>
              <a:ext cx="168563" cy="119188"/>
            </a:xfrm>
            <a:custGeom>
              <a:avLst/>
              <a:gdLst/>
              <a:ahLst/>
              <a:cxnLst/>
              <a:rect l="l" t="t" r="r" b="b"/>
              <a:pathLst>
                <a:path w="3926" h="2776" extrusionOk="0">
                  <a:moveTo>
                    <a:pt x="1692" y="0"/>
                  </a:moveTo>
                  <a:cubicBezTo>
                    <a:pt x="796" y="0"/>
                    <a:pt x="74" y="398"/>
                    <a:pt x="1" y="977"/>
                  </a:cubicBezTo>
                  <a:lnTo>
                    <a:pt x="290" y="1668"/>
                  </a:lnTo>
                  <a:cubicBezTo>
                    <a:pt x="591" y="2392"/>
                    <a:pt x="1271" y="2776"/>
                    <a:pt x="1956" y="2776"/>
                  </a:cubicBezTo>
                  <a:cubicBezTo>
                    <a:pt x="2494" y="2776"/>
                    <a:pt x="3037" y="2539"/>
                    <a:pt x="3403" y="2044"/>
                  </a:cubicBezTo>
                  <a:lnTo>
                    <a:pt x="3846" y="1445"/>
                  </a:lnTo>
                  <a:cubicBezTo>
                    <a:pt x="3925" y="787"/>
                    <a:pt x="3130" y="152"/>
                    <a:pt x="2068" y="23"/>
                  </a:cubicBezTo>
                  <a:cubicBezTo>
                    <a:pt x="1940" y="8"/>
                    <a:pt x="1814" y="0"/>
                    <a:pt x="16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3"/>
            <p:cNvSpPr/>
            <p:nvPr/>
          </p:nvSpPr>
          <p:spPr>
            <a:xfrm>
              <a:off x="4091215" y="1346924"/>
              <a:ext cx="693314" cy="1607787"/>
            </a:xfrm>
            <a:custGeom>
              <a:avLst/>
              <a:gdLst/>
              <a:ahLst/>
              <a:cxnLst/>
              <a:rect l="l" t="t" r="r" b="b"/>
              <a:pathLst>
                <a:path w="16148" h="37447" extrusionOk="0">
                  <a:moveTo>
                    <a:pt x="9232" y="1"/>
                  </a:moveTo>
                  <a:cubicBezTo>
                    <a:pt x="6453" y="1"/>
                    <a:pt x="4207" y="1241"/>
                    <a:pt x="3991" y="3028"/>
                  </a:cubicBezTo>
                  <a:lnTo>
                    <a:pt x="1" y="36005"/>
                  </a:lnTo>
                  <a:lnTo>
                    <a:pt x="1" y="36006"/>
                  </a:lnTo>
                  <a:lnTo>
                    <a:pt x="3305" y="33470"/>
                  </a:lnTo>
                  <a:lnTo>
                    <a:pt x="9306" y="34196"/>
                  </a:lnTo>
                  <a:lnTo>
                    <a:pt x="11911" y="37447"/>
                  </a:lnTo>
                  <a:lnTo>
                    <a:pt x="11912" y="37446"/>
                  </a:lnTo>
                  <a:lnTo>
                    <a:pt x="15902" y="4469"/>
                  </a:lnTo>
                  <a:cubicBezTo>
                    <a:pt x="16147" y="2438"/>
                    <a:pt x="13680" y="468"/>
                    <a:pt x="10391" y="71"/>
                  </a:cubicBezTo>
                  <a:cubicBezTo>
                    <a:pt x="9997" y="23"/>
                    <a:pt x="9610" y="1"/>
                    <a:pt x="9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3"/>
            <p:cNvSpPr/>
            <p:nvPr/>
          </p:nvSpPr>
          <p:spPr>
            <a:xfrm>
              <a:off x="4229768" y="1354910"/>
              <a:ext cx="437035" cy="1463397"/>
            </a:xfrm>
            <a:custGeom>
              <a:avLst/>
              <a:gdLst/>
              <a:ahLst/>
              <a:cxnLst/>
              <a:rect l="l" t="t" r="r" b="b"/>
              <a:pathLst>
                <a:path w="10179" h="34084" extrusionOk="0">
                  <a:moveTo>
                    <a:pt x="4094" y="1"/>
                  </a:moveTo>
                  <a:cubicBezTo>
                    <a:pt x="4058" y="1"/>
                    <a:pt x="4028" y="29"/>
                    <a:pt x="4024" y="66"/>
                  </a:cubicBezTo>
                  <a:lnTo>
                    <a:pt x="6" y="33274"/>
                  </a:lnTo>
                  <a:cubicBezTo>
                    <a:pt x="0" y="33316"/>
                    <a:pt x="30" y="33352"/>
                    <a:pt x="70" y="33358"/>
                  </a:cubicBezTo>
                  <a:lnTo>
                    <a:pt x="79" y="33358"/>
                  </a:lnTo>
                  <a:cubicBezTo>
                    <a:pt x="116" y="33358"/>
                    <a:pt x="148" y="33331"/>
                    <a:pt x="153" y="33293"/>
                  </a:cubicBezTo>
                  <a:lnTo>
                    <a:pt x="4171" y="84"/>
                  </a:lnTo>
                  <a:cubicBezTo>
                    <a:pt x="4177" y="42"/>
                    <a:pt x="4148" y="7"/>
                    <a:pt x="4107" y="2"/>
                  </a:cubicBezTo>
                  <a:cubicBezTo>
                    <a:pt x="4103" y="1"/>
                    <a:pt x="4098" y="1"/>
                    <a:pt x="4094" y="1"/>
                  </a:cubicBezTo>
                  <a:close/>
                  <a:moveTo>
                    <a:pt x="10097" y="726"/>
                  </a:moveTo>
                  <a:cubicBezTo>
                    <a:pt x="10060" y="726"/>
                    <a:pt x="10030" y="755"/>
                    <a:pt x="10025" y="791"/>
                  </a:cubicBezTo>
                  <a:lnTo>
                    <a:pt x="6007" y="34000"/>
                  </a:lnTo>
                  <a:cubicBezTo>
                    <a:pt x="6002" y="34042"/>
                    <a:pt x="6031" y="34079"/>
                    <a:pt x="6071" y="34084"/>
                  </a:cubicBezTo>
                  <a:lnTo>
                    <a:pt x="6081" y="34084"/>
                  </a:lnTo>
                  <a:cubicBezTo>
                    <a:pt x="6117" y="34084"/>
                    <a:pt x="6151" y="34057"/>
                    <a:pt x="6154" y="34019"/>
                  </a:cubicBezTo>
                  <a:lnTo>
                    <a:pt x="10173" y="810"/>
                  </a:lnTo>
                  <a:cubicBezTo>
                    <a:pt x="10178" y="769"/>
                    <a:pt x="10148" y="732"/>
                    <a:pt x="10108" y="727"/>
                  </a:cubicBezTo>
                  <a:cubicBezTo>
                    <a:pt x="10105" y="726"/>
                    <a:pt x="10101" y="726"/>
                    <a:pt x="10097" y="72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 name="Google Shape;803;p33"/>
          <p:cNvGrpSpPr/>
          <p:nvPr/>
        </p:nvGrpSpPr>
        <p:grpSpPr>
          <a:xfrm>
            <a:off x="5120661" y="480615"/>
            <a:ext cx="883001" cy="1911572"/>
            <a:chOff x="4630486" y="1289090"/>
            <a:chExt cx="883001" cy="1911572"/>
          </a:xfrm>
        </p:grpSpPr>
        <p:sp>
          <p:nvSpPr>
            <p:cNvPr id="804" name="Google Shape;804;p33"/>
            <p:cNvSpPr/>
            <p:nvPr/>
          </p:nvSpPr>
          <p:spPr>
            <a:xfrm>
              <a:off x="4630486" y="2681616"/>
              <a:ext cx="498304" cy="519041"/>
            </a:xfrm>
            <a:custGeom>
              <a:avLst/>
              <a:gdLst/>
              <a:ahLst/>
              <a:cxnLst/>
              <a:rect l="l" t="t" r="r" b="b"/>
              <a:pathLst>
                <a:path w="11606" h="12089" extrusionOk="0">
                  <a:moveTo>
                    <a:pt x="3619" y="1"/>
                  </a:moveTo>
                  <a:lnTo>
                    <a:pt x="1" y="2066"/>
                  </a:lnTo>
                  <a:lnTo>
                    <a:pt x="2109" y="10022"/>
                  </a:lnTo>
                  <a:lnTo>
                    <a:pt x="2302" y="10747"/>
                  </a:lnTo>
                  <a:cubicBezTo>
                    <a:pt x="2526" y="11598"/>
                    <a:pt x="3278" y="12089"/>
                    <a:pt x="4049" y="12089"/>
                  </a:cubicBezTo>
                  <a:cubicBezTo>
                    <a:pt x="4507" y="12089"/>
                    <a:pt x="4970" y="11916"/>
                    <a:pt x="5334" y="11544"/>
                  </a:cubicBezTo>
                  <a:lnTo>
                    <a:pt x="5855" y="11010"/>
                  </a:lnTo>
                  <a:lnTo>
                    <a:pt x="11606" y="5114"/>
                  </a:lnTo>
                  <a:lnTo>
                    <a:pt x="9468" y="1538"/>
                  </a:lnTo>
                  <a:lnTo>
                    <a:pt x="3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3"/>
            <p:cNvSpPr/>
            <p:nvPr/>
          </p:nvSpPr>
          <p:spPr>
            <a:xfrm>
              <a:off x="4721080" y="3079113"/>
              <a:ext cx="168048" cy="121549"/>
            </a:xfrm>
            <a:custGeom>
              <a:avLst/>
              <a:gdLst/>
              <a:ahLst/>
              <a:cxnLst/>
              <a:rect l="l" t="t" r="r" b="b"/>
              <a:pathLst>
                <a:path w="3914" h="2831" extrusionOk="0">
                  <a:moveTo>
                    <a:pt x="1418" y="1"/>
                  </a:moveTo>
                  <a:cubicBezTo>
                    <a:pt x="703" y="1"/>
                    <a:pt x="128" y="286"/>
                    <a:pt x="0" y="764"/>
                  </a:cubicBezTo>
                  <a:lnTo>
                    <a:pt x="193" y="1489"/>
                  </a:lnTo>
                  <a:cubicBezTo>
                    <a:pt x="417" y="2340"/>
                    <a:pt x="1170" y="2831"/>
                    <a:pt x="1941" y="2831"/>
                  </a:cubicBezTo>
                  <a:cubicBezTo>
                    <a:pt x="2398" y="2831"/>
                    <a:pt x="2862" y="2658"/>
                    <a:pt x="3225" y="2286"/>
                  </a:cubicBezTo>
                  <a:lnTo>
                    <a:pt x="3746" y="1752"/>
                  </a:lnTo>
                  <a:cubicBezTo>
                    <a:pt x="3914" y="1110"/>
                    <a:pt x="3212" y="374"/>
                    <a:pt x="2179" y="102"/>
                  </a:cubicBezTo>
                  <a:cubicBezTo>
                    <a:pt x="1917" y="33"/>
                    <a:pt x="1660"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3"/>
            <p:cNvSpPr/>
            <p:nvPr/>
          </p:nvSpPr>
          <p:spPr>
            <a:xfrm>
              <a:off x="4630572" y="1289090"/>
              <a:ext cx="882915" cy="1612123"/>
            </a:xfrm>
            <a:custGeom>
              <a:avLst/>
              <a:gdLst/>
              <a:ahLst/>
              <a:cxnLst/>
              <a:rect l="l" t="t" r="r" b="b"/>
              <a:pathLst>
                <a:path w="20564" h="37548" extrusionOk="0">
                  <a:moveTo>
                    <a:pt x="12839" y="0"/>
                  </a:moveTo>
                  <a:cubicBezTo>
                    <a:pt x="10620" y="0"/>
                    <a:pt x="8829" y="890"/>
                    <a:pt x="8441" y="2371"/>
                  </a:cubicBezTo>
                  <a:lnTo>
                    <a:pt x="0" y="34499"/>
                  </a:lnTo>
                  <a:lnTo>
                    <a:pt x="0" y="34500"/>
                  </a:lnTo>
                  <a:lnTo>
                    <a:pt x="3619" y="32437"/>
                  </a:lnTo>
                  <a:lnTo>
                    <a:pt x="9466" y="33973"/>
                  </a:lnTo>
                  <a:lnTo>
                    <a:pt x="11602" y="37547"/>
                  </a:lnTo>
                  <a:lnTo>
                    <a:pt x="11604" y="37546"/>
                  </a:lnTo>
                  <a:lnTo>
                    <a:pt x="20044" y="5419"/>
                  </a:lnTo>
                  <a:cubicBezTo>
                    <a:pt x="20564" y="3440"/>
                    <a:pt x="18388" y="1153"/>
                    <a:pt x="15183" y="313"/>
                  </a:cubicBezTo>
                  <a:cubicBezTo>
                    <a:pt x="14378" y="101"/>
                    <a:pt x="13584" y="0"/>
                    <a:pt x="128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3"/>
            <p:cNvSpPr/>
            <p:nvPr/>
          </p:nvSpPr>
          <p:spPr>
            <a:xfrm>
              <a:off x="4782392" y="1289347"/>
              <a:ext cx="623073" cy="1461507"/>
            </a:xfrm>
            <a:custGeom>
              <a:avLst/>
              <a:gdLst/>
              <a:ahLst/>
              <a:cxnLst/>
              <a:rect l="l" t="t" r="r" b="b"/>
              <a:pathLst>
                <a:path w="14512" h="34040" extrusionOk="0">
                  <a:moveTo>
                    <a:pt x="8581" y="0"/>
                  </a:moveTo>
                  <a:cubicBezTo>
                    <a:pt x="8548" y="0"/>
                    <a:pt x="8520" y="22"/>
                    <a:pt x="8511" y="56"/>
                  </a:cubicBezTo>
                  <a:lnTo>
                    <a:pt x="12" y="32409"/>
                  </a:lnTo>
                  <a:cubicBezTo>
                    <a:pt x="1" y="32449"/>
                    <a:pt x="23" y="32490"/>
                    <a:pt x="63" y="32500"/>
                  </a:cubicBezTo>
                  <a:cubicBezTo>
                    <a:pt x="71" y="32501"/>
                    <a:pt x="76" y="32503"/>
                    <a:pt x="82" y="32503"/>
                  </a:cubicBezTo>
                  <a:cubicBezTo>
                    <a:pt x="116" y="32503"/>
                    <a:pt x="146" y="32481"/>
                    <a:pt x="154" y="32448"/>
                  </a:cubicBezTo>
                  <a:lnTo>
                    <a:pt x="8653" y="94"/>
                  </a:lnTo>
                  <a:cubicBezTo>
                    <a:pt x="8664" y="55"/>
                    <a:pt x="8642" y="14"/>
                    <a:pt x="8602" y="3"/>
                  </a:cubicBezTo>
                  <a:cubicBezTo>
                    <a:pt x="8595" y="1"/>
                    <a:pt x="8588" y="0"/>
                    <a:pt x="8581" y="0"/>
                  </a:cubicBezTo>
                  <a:close/>
                  <a:moveTo>
                    <a:pt x="14428" y="1537"/>
                  </a:moveTo>
                  <a:cubicBezTo>
                    <a:pt x="14395" y="1537"/>
                    <a:pt x="14366" y="1559"/>
                    <a:pt x="14357" y="1593"/>
                  </a:cubicBezTo>
                  <a:lnTo>
                    <a:pt x="5858" y="33946"/>
                  </a:lnTo>
                  <a:cubicBezTo>
                    <a:pt x="5847" y="33986"/>
                    <a:pt x="5871" y="34027"/>
                    <a:pt x="5910" y="34037"/>
                  </a:cubicBezTo>
                  <a:cubicBezTo>
                    <a:pt x="5917" y="34039"/>
                    <a:pt x="5922" y="34040"/>
                    <a:pt x="5930" y="34040"/>
                  </a:cubicBezTo>
                  <a:cubicBezTo>
                    <a:pt x="5963" y="34040"/>
                    <a:pt x="5992" y="34017"/>
                    <a:pt x="6001" y="33985"/>
                  </a:cubicBezTo>
                  <a:lnTo>
                    <a:pt x="14501" y="1632"/>
                  </a:lnTo>
                  <a:cubicBezTo>
                    <a:pt x="14511" y="1592"/>
                    <a:pt x="14489" y="1551"/>
                    <a:pt x="14448" y="1541"/>
                  </a:cubicBezTo>
                  <a:cubicBezTo>
                    <a:pt x="14441" y="1538"/>
                    <a:pt x="14434" y="1537"/>
                    <a:pt x="14428" y="153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 name="Google Shape;808;p33"/>
          <p:cNvGrpSpPr/>
          <p:nvPr/>
        </p:nvGrpSpPr>
        <p:grpSpPr>
          <a:xfrm>
            <a:off x="4098364" y="384525"/>
            <a:ext cx="544072" cy="1959746"/>
            <a:chOff x="3608189" y="1193000"/>
            <a:chExt cx="544072" cy="1959746"/>
          </a:xfrm>
        </p:grpSpPr>
        <p:sp>
          <p:nvSpPr>
            <p:cNvPr id="809" name="Google Shape;809;p33"/>
            <p:cNvSpPr/>
            <p:nvPr/>
          </p:nvSpPr>
          <p:spPr>
            <a:xfrm>
              <a:off x="3608189" y="2650445"/>
              <a:ext cx="515134" cy="502297"/>
            </a:xfrm>
            <a:custGeom>
              <a:avLst/>
              <a:gdLst/>
              <a:ahLst/>
              <a:cxnLst/>
              <a:rect l="l" t="t" r="r" b="b"/>
              <a:pathLst>
                <a:path w="11998" h="11699" extrusionOk="0">
                  <a:moveTo>
                    <a:pt x="3031" y="0"/>
                  </a:moveTo>
                  <a:lnTo>
                    <a:pt x="1" y="2858"/>
                  </a:lnTo>
                  <a:lnTo>
                    <a:pt x="3924" y="10096"/>
                  </a:lnTo>
                  <a:lnTo>
                    <a:pt x="4282" y="10754"/>
                  </a:lnTo>
                  <a:cubicBezTo>
                    <a:pt x="4622" y="11382"/>
                    <a:pt x="5244" y="11699"/>
                    <a:pt x="5867" y="11699"/>
                  </a:cubicBezTo>
                  <a:cubicBezTo>
                    <a:pt x="6467" y="11699"/>
                    <a:pt x="7067" y="11405"/>
                    <a:pt x="7417" y="10814"/>
                  </a:cubicBezTo>
                  <a:lnTo>
                    <a:pt x="7798" y="10173"/>
                  </a:lnTo>
                  <a:lnTo>
                    <a:pt x="11998" y="3088"/>
                  </a:lnTo>
                  <a:lnTo>
                    <a:pt x="9077" y="115"/>
                  </a:lnTo>
                  <a:lnTo>
                    <a:pt x="30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3"/>
            <p:cNvSpPr/>
            <p:nvPr/>
          </p:nvSpPr>
          <p:spPr>
            <a:xfrm>
              <a:off x="3776668" y="3034117"/>
              <a:ext cx="166931" cy="118629"/>
            </a:xfrm>
            <a:custGeom>
              <a:avLst/>
              <a:gdLst/>
              <a:ahLst/>
              <a:cxnLst/>
              <a:rect l="l" t="t" r="r" b="b"/>
              <a:pathLst>
                <a:path w="3888" h="2763" extrusionOk="0">
                  <a:moveTo>
                    <a:pt x="1901" y="0"/>
                  </a:moveTo>
                  <a:cubicBezTo>
                    <a:pt x="859" y="0"/>
                    <a:pt x="16" y="509"/>
                    <a:pt x="0" y="1159"/>
                  </a:cubicBezTo>
                  <a:lnTo>
                    <a:pt x="358" y="1817"/>
                  </a:lnTo>
                  <a:cubicBezTo>
                    <a:pt x="698" y="2446"/>
                    <a:pt x="1320" y="2762"/>
                    <a:pt x="1943" y="2762"/>
                  </a:cubicBezTo>
                  <a:cubicBezTo>
                    <a:pt x="2543" y="2762"/>
                    <a:pt x="3143" y="2469"/>
                    <a:pt x="3493" y="1878"/>
                  </a:cubicBezTo>
                  <a:lnTo>
                    <a:pt x="3874" y="1237"/>
                  </a:lnTo>
                  <a:cubicBezTo>
                    <a:pt x="3888" y="574"/>
                    <a:pt x="3032" y="21"/>
                    <a:pt x="1962" y="1"/>
                  </a:cubicBezTo>
                  <a:cubicBezTo>
                    <a:pt x="1941" y="0"/>
                    <a:pt x="1921" y="0"/>
                    <a:pt x="19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3"/>
            <p:cNvSpPr/>
            <p:nvPr/>
          </p:nvSpPr>
          <p:spPr>
            <a:xfrm>
              <a:off x="3608318" y="1193000"/>
              <a:ext cx="543944" cy="1590012"/>
            </a:xfrm>
            <a:custGeom>
              <a:avLst/>
              <a:gdLst/>
              <a:ahLst/>
              <a:cxnLst/>
              <a:rect l="l" t="t" r="r" b="b"/>
              <a:pathLst>
                <a:path w="12669" h="37033" extrusionOk="0">
                  <a:moveTo>
                    <a:pt x="6513" y="1"/>
                  </a:moveTo>
                  <a:cubicBezTo>
                    <a:pt x="3288" y="1"/>
                    <a:pt x="672" y="1585"/>
                    <a:pt x="634" y="3592"/>
                  </a:cubicBezTo>
                  <a:lnTo>
                    <a:pt x="0" y="36802"/>
                  </a:lnTo>
                  <a:lnTo>
                    <a:pt x="1" y="36803"/>
                  </a:lnTo>
                  <a:lnTo>
                    <a:pt x="3032" y="33946"/>
                  </a:lnTo>
                  <a:lnTo>
                    <a:pt x="9076" y="34061"/>
                  </a:lnTo>
                  <a:lnTo>
                    <a:pt x="11995" y="37032"/>
                  </a:lnTo>
                  <a:lnTo>
                    <a:pt x="11997" y="37031"/>
                  </a:lnTo>
                  <a:lnTo>
                    <a:pt x="12631" y="3821"/>
                  </a:lnTo>
                  <a:cubicBezTo>
                    <a:pt x="12668" y="1776"/>
                    <a:pt x="10015" y="67"/>
                    <a:pt x="6702" y="2"/>
                  </a:cubicBezTo>
                  <a:cubicBezTo>
                    <a:pt x="6639" y="1"/>
                    <a:pt x="6576" y="1"/>
                    <a:pt x="65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3"/>
            <p:cNvSpPr/>
            <p:nvPr/>
          </p:nvSpPr>
          <p:spPr>
            <a:xfrm>
              <a:off x="3735150" y="1211419"/>
              <a:ext cx="293547" cy="1447210"/>
            </a:xfrm>
            <a:custGeom>
              <a:avLst/>
              <a:gdLst/>
              <a:ahLst/>
              <a:cxnLst/>
              <a:rect l="l" t="t" r="r" b="b"/>
              <a:pathLst>
                <a:path w="6837" h="33707" extrusionOk="0">
                  <a:moveTo>
                    <a:pt x="716" y="1"/>
                  </a:moveTo>
                  <a:cubicBezTo>
                    <a:pt x="675" y="1"/>
                    <a:pt x="643" y="33"/>
                    <a:pt x="642" y="73"/>
                  </a:cubicBezTo>
                  <a:lnTo>
                    <a:pt x="2" y="33517"/>
                  </a:lnTo>
                  <a:cubicBezTo>
                    <a:pt x="0" y="33557"/>
                    <a:pt x="32" y="33591"/>
                    <a:pt x="74" y="33592"/>
                  </a:cubicBezTo>
                  <a:lnTo>
                    <a:pt x="75" y="33592"/>
                  </a:lnTo>
                  <a:cubicBezTo>
                    <a:pt x="117" y="33592"/>
                    <a:pt x="149" y="33559"/>
                    <a:pt x="149" y="33520"/>
                  </a:cubicBezTo>
                  <a:lnTo>
                    <a:pt x="790" y="76"/>
                  </a:lnTo>
                  <a:cubicBezTo>
                    <a:pt x="791" y="35"/>
                    <a:pt x="759" y="2"/>
                    <a:pt x="717" y="1"/>
                  </a:cubicBezTo>
                  <a:close/>
                  <a:moveTo>
                    <a:pt x="6761" y="115"/>
                  </a:moveTo>
                  <a:cubicBezTo>
                    <a:pt x="6720" y="115"/>
                    <a:pt x="6688" y="147"/>
                    <a:pt x="6687" y="187"/>
                  </a:cubicBezTo>
                  <a:lnTo>
                    <a:pt x="6047" y="33632"/>
                  </a:lnTo>
                  <a:cubicBezTo>
                    <a:pt x="6046" y="33673"/>
                    <a:pt x="6078" y="33706"/>
                    <a:pt x="6120" y="33707"/>
                  </a:cubicBezTo>
                  <a:lnTo>
                    <a:pt x="6121" y="33707"/>
                  </a:lnTo>
                  <a:cubicBezTo>
                    <a:pt x="6161" y="33707"/>
                    <a:pt x="6193" y="33675"/>
                    <a:pt x="6195" y="33635"/>
                  </a:cubicBezTo>
                  <a:lnTo>
                    <a:pt x="6834" y="190"/>
                  </a:lnTo>
                  <a:cubicBezTo>
                    <a:pt x="6836" y="151"/>
                    <a:pt x="6804" y="116"/>
                    <a:pt x="6762" y="11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 name="Google Shape;813;p33"/>
          <p:cNvSpPr/>
          <p:nvPr/>
        </p:nvSpPr>
        <p:spPr>
          <a:xfrm>
            <a:off x="393563" y="2218888"/>
            <a:ext cx="639318" cy="705723"/>
          </a:xfrm>
          <a:custGeom>
            <a:avLst/>
            <a:gdLst/>
            <a:ahLst/>
            <a:cxnLst/>
            <a:rect l="l" t="t" r="r" b="b"/>
            <a:pathLst>
              <a:path w="8652" h="9551" extrusionOk="0">
                <a:moveTo>
                  <a:pt x="8286" y="1"/>
                </a:moveTo>
                <a:cubicBezTo>
                  <a:pt x="8268" y="1"/>
                  <a:pt x="8250" y="3"/>
                  <a:pt x="8231" y="7"/>
                </a:cubicBezTo>
                <a:lnTo>
                  <a:pt x="209" y="1871"/>
                </a:lnTo>
                <a:cubicBezTo>
                  <a:pt x="80" y="1900"/>
                  <a:pt x="0" y="2027"/>
                  <a:pt x="31" y="2155"/>
                </a:cubicBezTo>
                <a:lnTo>
                  <a:pt x="149" y="2662"/>
                </a:lnTo>
                <a:cubicBezTo>
                  <a:pt x="167" y="2738"/>
                  <a:pt x="202" y="2810"/>
                  <a:pt x="252" y="2869"/>
                </a:cubicBezTo>
                <a:lnTo>
                  <a:pt x="5604" y="9327"/>
                </a:lnTo>
                <a:cubicBezTo>
                  <a:pt x="5730" y="9480"/>
                  <a:pt x="5904" y="9550"/>
                  <a:pt x="6075" y="9550"/>
                </a:cubicBezTo>
                <a:cubicBezTo>
                  <a:pt x="6343" y="9550"/>
                  <a:pt x="6606" y="9378"/>
                  <a:pt x="6679" y="9077"/>
                </a:cubicBezTo>
                <a:lnTo>
                  <a:pt x="8633" y="922"/>
                </a:lnTo>
                <a:cubicBezTo>
                  <a:pt x="8652" y="846"/>
                  <a:pt x="8652" y="767"/>
                  <a:pt x="8635" y="691"/>
                </a:cubicBezTo>
                <a:lnTo>
                  <a:pt x="8517" y="184"/>
                </a:lnTo>
                <a:cubicBezTo>
                  <a:pt x="8491" y="74"/>
                  <a:pt x="8394" y="1"/>
                  <a:pt x="8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3"/>
          <p:cNvSpPr/>
          <p:nvPr/>
        </p:nvSpPr>
        <p:spPr>
          <a:xfrm rot="-5400000" flipH="1">
            <a:off x="8111125" y="2218888"/>
            <a:ext cx="639318" cy="705723"/>
          </a:xfrm>
          <a:custGeom>
            <a:avLst/>
            <a:gdLst/>
            <a:ahLst/>
            <a:cxnLst/>
            <a:rect l="l" t="t" r="r" b="b"/>
            <a:pathLst>
              <a:path w="8652" h="9551" extrusionOk="0">
                <a:moveTo>
                  <a:pt x="8286" y="1"/>
                </a:moveTo>
                <a:cubicBezTo>
                  <a:pt x="8268" y="1"/>
                  <a:pt x="8250" y="3"/>
                  <a:pt x="8231" y="7"/>
                </a:cubicBezTo>
                <a:lnTo>
                  <a:pt x="209" y="1871"/>
                </a:lnTo>
                <a:cubicBezTo>
                  <a:pt x="80" y="1900"/>
                  <a:pt x="0" y="2027"/>
                  <a:pt x="31" y="2155"/>
                </a:cubicBezTo>
                <a:lnTo>
                  <a:pt x="149" y="2662"/>
                </a:lnTo>
                <a:cubicBezTo>
                  <a:pt x="167" y="2738"/>
                  <a:pt x="202" y="2810"/>
                  <a:pt x="252" y="2869"/>
                </a:cubicBezTo>
                <a:lnTo>
                  <a:pt x="5604" y="9327"/>
                </a:lnTo>
                <a:cubicBezTo>
                  <a:pt x="5730" y="9480"/>
                  <a:pt x="5904" y="9550"/>
                  <a:pt x="6075" y="9550"/>
                </a:cubicBezTo>
                <a:cubicBezTo>
                  <a:pt x="6343" y="9550"/>
                  <a:pt x="6606" y="9378"/>
                  <a:pt x="6679" y="9077"/>
                </a:cubicBezTo>
                <a:lnTo>
                  <a:pt x="8633" y="922"/>
                </a:lnTo>
                <a:cubicBezTo>
                  <a:pt x="8652" y="846"/>
                  <a:pt x="8652" y="767"/>
                  <a:pt x="8635" y="691"/>
                </a:cubicBezTo>
                <a:lnTo>
                  <a:pt x="8517" y="184"/>
                </a:lnTo>
                <a:cubicBezTo>
                  <a:pt x="8491" y="74"/>
                  <a:pt x="8394" y="1"/>
                  <a:pt x="8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5" name="Google Shape;815;p33"/>
          <p:cNvGrpSpPr/>
          <p:nvPr/>
        </p:nvGrpSpPr>
        <p:grpSpPr>
          <a:xfrm>
            <a:off x="2868957" y="2776431"/>
            <a:ext cx="1037010" cy="359272"/>
            <a:chOff x="3808475" y="2317075"/>
            <a:chExt cx="444725" cy="154075"/>
          </a:xfrm>
        </p:grpSpPr>
        <p:sp>
          <p:nvSpPr>
            <p:cNvPr id="816" name="Google Shape;816;p33"/>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3"/>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3"/>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3"/>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3"/>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3"/>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3"/>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 name="Google Shape;823;p33"/>
          <p:cNvGrpSpPr/>
          <p:nvPr/>
        </p:nvGrpSpPr>
        <p:grpSpPr>
          <a:xfrm>
            <a:off x="4739280" y="2891398"/>
            <a:ext cx="916016" cy="735519"/>
            <a:chOff x="2621075" y="2188550"/>
            <a:chExt cx="644900" cy="517825"/>
          </a:xfrm>
        </p:grpSpPr>
        <p:sp>
          <p:nvSpPr>
            <p:cNvPr id="824" name="Google Shape;824;p33"/>
            <p:cNvSpPr/>
            <p:nvPr/>
          </p:nvSpPr>
          <p:spPr>
            <a:xfrm>
              <a:off x="2621075" y="2188550"/>
              <a:ext cx="644900" cy="517825"/>
            </a:xfrm>
            <a:custGeom>
              <a:avLst/>
              <a:gdLst/>
              <a:ahLst/>
              <a:cxnLst/>
              <a:rect l="l" t="t" r="r" b="b"/>
              <a:pathLst>
                <a:path w="25796" h="20713" extrusionOk="0">
                  <a:moveTo>
                    <a:pt x="11779" y="1748"/>
                  </a:moveTo>
                  <a:lnTo>
                    <a:pt x="11779" y="1748"/>
                  </a:lnTo>
                  <a:cubicBezTo>
                    <a:pt x="11835" y="1787"/>
                    <a:pt x="11894" y="1826"/>
                    <a:pt x="11953" y="1866"/>
                  </a:cubicBezTo>
                  <a:cubicBezTo>
                    <a:pt x="12071" y="1944"/>
                    <a:pt x="12194" y="2025"/>
                    <a:pt x="12324" y="2106"/>
                  </a:cubicBezTo>
                  <a:cubicBezTo>
                    <a:pt x="12452" y="2191"/>
                    <a:pt x="12585" y="2278"/>
                    <a:pt x="12723" y="2368"/>
                  </a:cubicBezTo>
                  <a:cubicBezTo>
                    <a:pt x="12861" y="2459"/>
                    <a:pt x="13004" y="2548"/>
                    <a:pt x="13151" y="2641"/>
                  </a:cubicBezTo>
                  <a:cubicBezTo>
                    <a:pt x="13225" y="2687"/>
                    <a:pt x="13302" y="2733"/>
                    <a:pt x="13376" y="2782"/>
                  </a:cubicBezTo>
                  <a:cubicBezTo>
                    <a:pt x="13451" y="2831"/>
                    <a:pt x="13526" y="2881"/>
                    <a:pt x="13604" y="2931"/>
                  </a:cubicBezTo>
                  <a:cubicBezTo>
                    <a:pt x="13758" y="3030"/>
                    <a:pt x="13917" y="3132"/>
                    <a:pt x="14078" y="3233"/>
                  </a:cubicBezTo>
                  <a:cubicBezTo>
                    <a:pt x="14159" y="3284"/>
                    <a:pt x="14242" y="3334"/>
                    <a:pt x="14323" y="3388"/>
                  </a:cubicBezTo>
                  <a:cubicBezTo>
                    <a:pt x="14406" y="3442"/>
                    <a:pt x="14488" y="3496"/>
                    <a:pt x="14570" y="3550"/>
                  </a:cubicBezTo>
                  <a:cubicBezTo>
                    <a:pt x="14902" y="3770"/>
                    <a:pt x="15252" y="3982"/>
                    <a:pt x="15598" y="4222"/>
                  </a:cubicBezTo>
                  <a:cubicBezTo>
                    <a:pt x="16428" y="4753"/>
                    <a:pt x="17303" y="5314"/>
                    <a:pt x="18179" y="5876"/>
                  </a:cubicBezTo>
                  <a:cubicBezTo>
                    <a:pt x="18395" y="6023"/>
                    <a:pt x="18612" y="6170"/>
                    <a:pt x="18826" y="6316"/>
                  </a:cubicBezTo>
                  <a:cubicBezTo>
                    <a:pt x="18934" y="6390"/>
                    <a:pt x="19042" y="6462"/>
                    <a:pt x="19149" y="6538"/>
                  </a:cubicBezTo>
                  <a:cubicBezTo>
                    <a:pt x="19253" y="6614"/>
                    <a:pt x="19358" y="6692"/>
                    <a:pt x="19461" y="6769"/>
                  </a:cubicBezTo>
                  <a:cubicBezTo>
                    <a:pt x="19670" y="6923"/>
                    <a:pt x="19876" y="7076"/>
                    <a:pt x="20077" y="7234"/>
                  </a:cubicBezTo>
                  <a:cubicBezTo>
                    <a:pt x="20275" y="7395"/>
                    <a:pt x="20468" y="7556"/>
                    <a:pt x="20657" y="7718"/>
                  </a:cubicBezTo>
                  <a:cubicBezTo>
                    <a:pt x="21302" y="8274"/>
                    <a:pt x="21892" y="8832"/>
                    <a:pt x="22418" y="9352"/>
                  </a:cubicBezTo>
                  <a:cubicBezTo>
                    <a:pt x="22483" y="9417"/>
                    <a:pt x="22550" y="9480"/>
                    <a:pt x="22614" y="9543"/>
                  </a:cubicBezTo>
                  <a:cubicBezTo>
                    <a:pt x="22678" y="9608"/>
                    <a:pt x="22738" y="9672"/>
                    <a:pt x="22799" y="9735"/>
                  </a:cubicBezTo>
                  <a:cubicBezTo>
                    <a:pt x="22921" y="9861"/>
                    <a:pt x="23040" y="9984"/>
                    <a:pt x="23153" y="10102"/>
                  </a:cubicBezTo>
                  <a:cubicBezTo>
                    <a:pt x="23212" y="10161"/>
                    <a:pt x="23268" y="10218"/>
                    <a:pt x="23323" y="10276"/>
                  </a:cubicBezTo>
                  <a:cubicBezTo>
                    <a:pt x="23378" y="10333"/>
                    <a:pt x="23433" y="10389"/>
                    <a:pt x="23484" y="10446"/>
                  </a:cubicBezTo>
                  <a:cubicBezTo>
                    <a:pt x="23587" y="10558"/>
                    <a:pt x="23687" y="10666"/>
                    <a:pt x="23781" y="10769"/>
                  </a:cubicBezTo>
                  <a:cubicBezTo>
                    <a:pt x="23876" y="10872"/>
                    <a:pt x="23968" y="10969"/>
                    <a:pt x="24054" y="11062"/>
                  </a:cubicBezTo>
                  <a:cubicBezTo>
                    <a:pt x="24140" y="11155"/>
                    <a:pt x="24225" y="11241"/>
                    <a:pt x="24296" y="11323"/>
                  </a:cubicBezTo>
                  <a:cubicBezTo>
                    <a:pt x="24446" y="11490"/>
                    <a:pt x="24576" y="11633"/>
                    <a:pt x="24684" y="11745"/>
                  </a:cubicBezTo>
                  <a:cubicBezTo>
                    <a:pt x="24706" y="11767"/>
                    <a:pt x="24725" y="11787"/>
                    <a:pt x="24746" y="11807"/>
                  </a:cubicBezTo>
                  <a:cubicBezTo>
                    <a:pt x="24285" y="12428"/>
                    <a:pt x="23494" y="13619"/>
                    <a:pt x="23087" y="14025"/>
                  </a:cubicBezTo>
                  <a:cubicBezTo>
                    <a:pt x="21771" y="15344"/>
                    <a:pt x="20451" y="16113"/>
                    <a:pt x="19596" y="16917"/>
                  </a:cubicBezTo>
                  <a:cubicBezTo>
                    <a:pt x="18490" y="17955"/>
                    <a:pt x="17755" y="18642"/>
                    <a:pt x="17297" y="19127"/>
                  </a:cubicBezTo>
                  <a:cubicBezTo>
                    <a:pt x="17285" y="19071"/>
                    <a:pt x="17272" y="19013"/>
                    <a:pt x="17259" y="18953"/>
                  </a:cubicBezTo>
                  <a:cubicBezTo>
                    <a:pt x="17245" y="18891"/>
                    <a:pt x="17230" y="18829"/>
                    <a:pt x="17217" y="18765"/>
                  </a:cubicBezTo>
                  <a:cubicBezTo>
                    <a:pt x="17201" y="18700"/>
                    <a:pt x="17184" y="18634"/>
                    <a:pt x="17168" y="18567"/>
                  </a:cubicBezTo>
                  <a:cubicBezTo>
                    <a:pt x="17098" y="18298"/>
                    <a:pt x="17023" y="18005"/>
                    <a:pt x="16943" y="17703"/>
                  </a:cubicBezTo>
                  <a:cubicBezTo>
                    <a:pt x="16923" y="17628"/>
                    <a:pt x="16904" y="17552"/>
                    <a:pt x="16884" y="17475"/>
                  </a:cubicBezTo>
                  <a:cubicBezTo>
                    <a:pt x="16863" y="17398"/>
                    <a:pt x="16840" y="17322"/>
                    <a:pt x="16819" y="17246"/>
                  </a:cubicBezTo>
                  <a:lnTo>
                    <a:pt x="16686" y="16783"/>
                  </a:lnTo>
                  <a:cubicBezTo>
                    <a:pt x="16597" y="16474"/>
                    <a:pt x="16515" y="16168"/>
                    <a:pt x="16426" y="15881"/>
                  </a:cubicBezTo>
                  <a:cubicBezTo>
                    <a:pt x="16337" y="15593"/>
                    <a:pt x="16259" y="15323"/>
                    <a:pt x="16191" y="15081"/>
                  </a:cubicBezTo>
                  <a:cubicBezTo>
                    <a:pt x="16127" y="14837"/>
                    <a:pt x="16062" y="14627"/>
                    <a:pt x="16023" y="14455"/>
                  </a:cubicBezTo>
                  <a:cubicBezTo>
                    <a:pt x="15975" y="14257"/>
                    <a:pt x="15929" y="14064"/>
                    <a:pt x="15886" y="13870"/>
                  </a:cubicBezTo>
                  <a:cubicBezTo>
                    <a:pt x="15865" y="13774"/>
                    <a:pt x="15843" y="13679"/>
                    <a:pt x="15824" y="13584"/>
                  </a:cubicBezTo>
                  <a:cubicBezTo>
                    <a:pt x="15800" y="13490"/>
                    <a:pt x="15778" y="13396"/>
                    <a:pt x="15756" y="13302"/>
                  </a:cubicBezTo>
                  <a:cubicBezTo>
                    <a:pt x="15666" y="12928"/>
                    <a:pt x="15588" y="12562"/>
                    <a:pt x="15508" y="12205"/>
                  </a:cubicBezTo>
                  <a:cubicBezTo>
                    <a:pt x="15423" y="11852"/>
                    <a:pt x="15343" y="11505"/>
                    <a:pt x="15268" y="11168"/>
                  </a:cubicBezTo>
                  <a:cubicBezTo>
                    <a:pt x="15249" y="11083"/>
                    <a:pt x="15231" y="10999"/>
                    <a:pt x="15212" y="10916"/>
                  </a:cubicBezTo>
                  <a:cubicBezTo>
                    <a:pt x="15191" y="10833"/>
                    <a:pt x="15171" y="10752"/>
                    <a:pt x="15150" y="10670"/>
                  </a:cubicBezTo>
                  <a:cubicBezTo>
                    <a:pt x="15112" y="10506"/>
                    <a:pt x="15073" y="10345"/>
                    <a:pt x="15034" y="10185"/>
                  </a:cubicBezTo>
                  <a:cubicBezTo>
                    <a:pt x="14997" y="10026"/>
                    <a:pt x="14959" y="9868"/>
                    <a:pt x="14923" y="9713"/>
                  </a:cubicBezTo>
                  <a:cubicBezTo>
                    <a:pt x="14886" y="9559"/>
                    <a:pt x="14843" y="9407"/>
                    <a:pt x="14805" y="9259"/>
                  </a:cubicBezTo>
                  <a:cubicBezTo>
                    <a:pt x="14725" y="8959"/>
                    <a:pt x="14649" y="8669"/>
                    <a:pt x="14572" y="8388"/>
                  </a:cubicBezTo>
                  <a:cubicBezTo>
                    <a:pt x="14492" y="8109"/>
                    <a:pt x="14406" y="7838"/>
                    <a:pt x="14322" y="7579"/>
                  </a:cubicBezTo>
                  <a:cubicBezTo>
                    <a:pt x="14237" y="7317"/>
                    <a:pt x="14157" y="7065"/>
                    <a:pt x="14062" y="6827"/>
                  </a:cubicBezTo>
                  <a:cubicBezTo>
                    <a:pt x="13977" y="6611"/>
                    <a:pt x="13896" y="6399"/>
                    <a:pt x="13816" y="6195"/>
                  </a:cubicBezTo>
                  <a:cubicBezTo>
                    <a:pt x="13736" y="5991"/>
                    <a:pt x="13662" y="5792"/>
                    <a:pt x="13580" y="5603"/>
                  </a:cubicBezTo>
                  <a:cubicBezTo>
                    <a:pt x="13420" y="5223"/>
                    <a:pt x="13270" y="4867"/>
                    <a:pt x="13130" y="4533"/>
                  </a:cubicBezTo>
                  <a:cubicBezTo>
                    <a:pt x="12830" y="3873"/>
                    <a:pt x="12578" y="3298"/>
                    <a:pt x="12329" y="2813"/>
                  </a:cubicBezTo>
                  <a:cubicBezTo>
                    <a:pt x="12209" y="2568"/>
                    <a:pt x="12096" y="2344"/>
                    <a:pt x="11991" y="2137"/>
                  </a:cubicBezTo>
                  <a:cubicBezTo>
                    <a:pt x="11919" y="1999"/>
                    <a:pt x="11847" y="1870"/>
                    <a:pt x="11779" y="1748"/>
                  </a:cubicBezTo>
                  <a:close/>
                  <a:moveTo>
                    <a:pt x="16963" y="19265"/>
                  </a:moveTo>
                  <a:lnTo>
                    <a:pt x="16963" y="19265"/>
                  </a:lnTo>
                  <a:cubicBezTo>
                    <a:pt x="16980" y="19325"/>
                    <a:pt x="16997" y="19384"/>
                    <a:pt x="17017" y="19439"/>
                  </a:cubicBezTo>
                  <a:cubicBezTo>
                    <a:pt x="17008" y="19452"/>
                    <a:pt x="16997" y="19463"/>
                    <a:pt x="16987" y="19475"/>
                  </a:cubicBezTo>
                  <a:cubicBezTo>
                    <a:pt x="16979" y="19406"/>
                    <a:pt x="16969" y="19336"/>
                    <a:pt x="16963" y="19265"/>
                  </a:cubicBezTo>
                  <a:close/>
                  <a:moveTo>
                    <a:pt x="9982" y="1085"/>
                  </a:moveTo>
                  <a:cubicBezTo>
                    <a:pt x="10016" y="1199"/>
                    <a:pt x="10056" y="1320"/>
                    <a:pt x="10101" y="1450"/>
                  </a:cubicBezTo>
                  <a:cubicBezTo>
                    <a:pt x="10147" y="1571"/>
                    <a:pt x="10190" y="1703"/>
                    <a:pt x="10239" y="1840"/>
                  </a:cubicBezTo>
                  <a:cubicBezTo>
                    <a:pt x="10288" y="1976"/>
                    <a:pt x="10343" y="2120"/>
                    <a:pt x="10402" y="2271"/>
                  </a:cubicBezTo>
                  <a:cubicBezTo>
                    <a:pt x="10461" y="2420"/>
                    <a:pt x="10525" y="2576"/>
                    <a:pt x="10592" y="2737"/>
                  </a:cubicBezTo>
                  <a:cubicBezTo>
                    <a:pt x="10658" y="2899"/>
                    <a:pt x="10725" y="3067"/>
                    <a:pt x="10797" y="3242"/>
                  </a:cubicBezTo>
                  <a:cubicBezTo>
                    <a:pt x="10867" y="3415"/>
                    <a:pt x="10943" y="3593"/>
                    <a:pt x="11020" y="3777"/>
                  </a:cubicBezTo>
                  <a:cubicBezTo>
                    <a:pt x="11060" y="3868"/>
                    <a:pt x="11101" y="3962"/>
                    <a:pt x="11140" y="4055"/>
                  </a:cubicBezTo>
                  <a:cubicBezTo>
                    <a:pt x="11179" y="4151"/>
                    <a:pt x="11218" y="4246"/>
                    <a:pt x="11258" y="4343"/>
                  </a:cubicBezTo>
                  <a:cubicBezTo>
                    <a:pt x="11339" y="4536"/>
                    <a:pt x="11422" y="4735"/>
                    <a:pt x="11509" y="4936"/>
                  </a:cubicBezTo>
                  <a:cubicBezTo>
                    <a:pt x="11552" y="5037"/>
                    <a:pt x="11597" y="5139"/>
                    <a:pt x="11641" y="5241"/>
                  </a:cubicBezTo>
                  <a:cubicBezTo>
                    <a:pt x="11684" y="5344"/>
                    <a:pt x="11726" y="5449"/>
                    <a:pt x="11770" y="5554"/>
                  </a:cubicBezTo>
                  <a:cubicBezTo>
                    <a:pt x="11942" y="5974"/>
                    <a:pt x="12134" y="6403"/>
                    <a:pt x="12311" y="6851"/>
                  </a:cubicBezTo>
                  <a:cubicBezTo>
                    <a:pt x="12416" y="7111"/>
                    <a:pt x="12529" y="7373"/>
                    <a:pt x="12647" y="7637"/>
                  </a:cubicBezTo>
                  <a:cubicBezTo>
                    <a:pt x="12758" y="7902"/>
                    <a:pt x="12875" y="8169"/>
                    <a:pt x="12993" y="8437"/>
                  </a:cubicBezTo>
                  <a:lnTo>
                    <a:pt x="13174" y="8840"/>
                  </a:lnTo>
                  <a:cubicBezTo>
                    <a:pt x="13232" y="8975"/>
                    <a:pt x="13291" y="9110"/>
                    <a:pt x="13349" y="9248"/>
                  </a:cubicBezTo>
                  <a:cubicBezTo>
                    <a:pt x="13468" y="9521"/>
                    <a:pt x="13586" y="9793"/>
                    <a:pt x="13706" y="10066"/>
                  </a:cubicBezTo>
                  <a:cubicBezTo>
                    <a:pt x="13821" y="10343"/>
                    <a:pt x="13934" y="10619"/>
                    <a:pt x="14047" y="10894"/>
                  </a:cubicBezTo>
                  <a:cubicBezTo>
                    <a:pt x="14103" y="11032"/>
                    <a:pt x="14162" y="11170"/>
                    <a:pt x="14216" y="11307"/>
                  </a:cubicBezTo>
                  <a:lnTo>
                    <a:pt x="14374" y="11723"/>
                  </a:lnTo>
                  <a:cubicBezTo>
                    <a:pt x="14477" y="11999"/>
                    <a:pt x="14581" y="12273"/>
                    <a:pt x="14678" y="12547"/>
                  </a:cubicBezTo>
                  <a:cubicBezTo>
                    <a:pt x="14771" y="12822"/>
                    <a:pt x="14859" y="13096"/>
                    <a:pt x="14944" y="13368"/>
                  </a:cubicBezTo>
                  <a:cubicBezTo>
                    <a:pt x="15230" y="14296"/>
                    <a:pt x="15473" y="15188"/>
                    <a:pt x="15680" y="16005"/>
                  </a:cubicBezTo>
                  <a:cubicBezTo>
                    <a:pt x="15707" y="16107"/>
                    <a:pt x="15733" y="16208"/>
                    <a:pt x="15757" y="16307"/>
                  </a:cubicBezTo>
                  <a:cubicBezTo>
                    <a:pt x="15781" y="16407"/>
                    <a:pt x="15805" y="16505"/>
                    <a:pt x="15826" y="16602"/>
                  </a:cubicBezTo>
                  <a:cubicBezTo>
                    <a:pt x="15872" y="16797"/>
                    <a:pt x="15916" y="16985"/>
                    <a:pt x="15959" y="17167"/>
                  </a:cubicBezTo>
                  <a:cubicBezTo>
                    <a:pt x="15981" y="17258"/>
                    <a:pt x="16002" y="17349"/>
                    <a:pt x="16024" y="17436"/>
                  </a:cubicBezTo>
                  <a:cubicBezTo>
                    <a:pt x="16045" y="17525"/>
                    <a:pt x="16067" y="17611"/>
                    <a:pt x="16083" y="17696"/>
                  </a:cubicBezTo>
                  <a:cubicBezTo>
                    <a:pt x="16119" y="17865"/>
                    <a:pt x="16154" y="18029"/>
                    <a:pt x="16187" y="18184"/>
                  </a:cubicBezTo>
                  <a:cubicBezTo>
                    <a:pt x="16223" y="18340"/>
                    <a:pt x="16255" y="18487"/>
                    <a:pt x="16286" y="18628"/>
                  </a:cubicBezTo>
                  <a:cubicBezTo>
                    <a:pt x="16316" y="18770"/>
                    <a:pt x="16348" y="18901"/>
                    <a:pt x="16373" y="19025"/>
                  </a:cubicBezTo>
                  <a:cubicBezTo>
                    <a:pt x="16423" y="19273"/>
                    <a:pt x="16471" y="19486"/>
                    <a:pt x="16514" y="19662"/>
                  </a:cubicBezTo>
                  <a:cubicBezTo>
                    <a:pt x="16523" y="19700"/>
                    <a:pt x="16533" y="19737"/>
                    <a:pt x="16540" y="19770"/>
                  </a:cubicBezTo>
                  <a:cubicBezTo>
                    <a:pt x="16488" y="19769"/>
                    <a:pt x="16432" y="19769"/>
                    <a:pt x="16370" y="19769"/>
                  </a:cubicBezTo>
                  <a:cubicBezTo>
                    <a:pt x="16288" y="19771"/>
                    <a:pt x="16196" y="19771"/>
                    <a:pt x="16096" y="19772"/>
                  </a:cubicBezTo>
                  <a:cubicBezTo>
                    <a:pt x="16046" y="19772"/>
                    <a:pt x="15996" y="19774"/>
                    <a:pt x="15942" y="19774"/>
                  </a:cubicBezTo>
                  <a:cubicBezTo>
                    <a:pt x="15889" y="19774"/>
                    <a:pt x="15835" y="19772"/>
                    <a:pt x="15779" y="19771"/>
                  </a:cubicBezTo>
                  <a:cubicBezTo>
                    <a:pt x="15556" y="19770"/>
                    <a:pt x="15315" y="19767"/>
                    <a:pt x="15062" y="19766"/>
                  </a:cubicBezTo>
                  <a:cubicBezTo>
                    <a:pt x="14999" y="19766"/>
                    <a:pt x="14936" y="19765"/>
                    <a:pt x="14871" y="19765"/>
                  </a:cubicBezTo>
                  <a:cubicBezTo>
                    <a:pt x="14807" y="19761"/>
                    <a:pt x="14744" y="19760"/>
                    <a:pt x="14680" y="19758"/>
                  </a:cubicBezTo>
                  <a:cubicBezTo>
                    <a:pt x="14551" y="19753"/>
                    <a:pt x="14420" y="19749"/>
                    <a:pt x="14291" y="19743"/>
                  </a:cubicBezTo>
                  <a:cubicBezTo>
                    <a:pt x="14032" y="19732"/>
                    <a:pt x="13774" y="19726"/>
                    <a:pt x="13533" y="19702"/>
                  </a:cubicBezTo>
                  <a:cubicBezTo>
                    <a:pt x="13291" y="19684"/>
                    <a:pt x="13061" y="19663"/>
                    <a:pt x="12859" y="19640"/>
                  </a:cubicBezTo>
                  <a:cubicBezTo>
                    <a:pt x="12655" y="19620"/>
                    <a:pt x="12479" y="19586"/>
                    <a:pt x="12339" y="19557"/>
                  </a:cubicBezTo>
                  <a:cubicBezTo>
                    <a:pt x="12178" y="19523"/>
                    <a:pt x="12019" y="19488"/>
                    <a:pt x="11863" y="19452"/>
                  </a:cubicBezTo>
                  <a:cubicBezTo>
                    <a:pt x="11786" y="19433"/>
                    <a:pt x="11707" y="19416"/>
                    <a:pt x="11631" y="19396"/>
                  </a:cubicBezTo>
                  <a:cubicBezTo>
                    <a:pt x="11555" y="19377"/>
                    <a:pt x="11480" y="19355"/>
                    <a:pt x="11405" y="19334"/>
                  </a:cubicBezTo>
                  <a:cubicBezTo>
                    <a:pt x="11104" y="19249"/>
                    <a:pt x="10813" y="19163"/>
                    <a:pt x="10530" y="19073"/>
                  </a:cubicBezTo>
                  <a:cubicBezTo>
                    <a:pt x="10250" y="18976"/>
                    <a:pt x="9980" y="18880"/>
                    <a:pt x="9717" y="18784"/>
                  </a:cubicBezTo>
                  <a:cubicBezTo>
                    <a:pt x="9650" y="18760"/>
                    <a:pt x="9585" y="18738"/>
                    <a:pt x="9521" y="18712"/>
                  </a:cubicBezTo>
                  <a:cubicBezTo>
                    <a:pt x="9457" y="18686"/>
                    <a:pt x="9395" y="18659"/>
                    <a:pt x="9331" y="18634"/>
                  </a:cubicBezTo>
                  <a:cubicBezTo>
                    <a:pt x="9204" y="18582"/>
                    <a:pt x="9081" y="18531"/>
                    <a:pt x="8960" y="18481"/>
                  </a:cubicBezTo>
                  <a:cubicBezTo>
                    <a:pt x="8837" y="18429"/>
                    <a:pt x="8718" y="18380"/>
                    <a:pt x="8600" y="18331"/>
                  </a:cubicBezTo>
                  <a:cubicBezTo>
                    <a:pt x="8482" y="18281"/>
                    <a:pt x="8367" y="18227"/>
                    <a:pt x="8253" y="18176"/>
                  </a:cubicBezTo>
                  <a:cubicBezTo>
                    <a:pt x="8026" y="18074"/>
                    <a:pt x="7806" y="17976"/>
                    <a:pt x="7592" y="17882"/>
                  </a:cubicBezTo>
                  <a:cubicBezTo>
                    <a:pt x="7380" y="17784"/>
                    <a:pt x="7174" y="17687"/>
                    <a:pt x="6974" y="17600"/>
                  </a:cubicBezTo>
                  <a:cubicBezTo>
                    <a:pt x="6775" y="17510"/>
                    <a:pt x="6578" y="17433"/>
                    <a:pt x="6392" y="17349"/>
                  </a:cubicBezTo>
                  <a:cubicBezTo>
                    <a:pt x="6221" y="17277"/>
                    <a:pt x="6056" y="17205"/>
                    <a:pt x="5895" y="17137"/>
                  </a:cubicBezTo>
                  <a:cubicBezTo>
                    <a:pt x="5735" y="17068"/>
                    <a:pt x="5578" y="17004"/>
                    <a:pt x="5429" y="16934"/>
                  </a:cubicBezTo>
                  <a:cubicBezTo>
                    <a:pt x="5131" y="16797"/>
                    <a:pt x="4852" y="16670"/>
                    <a:pt x="4588" y="16548"/>
                  </a:cubicBezTo>
                  <a:cubicBezTo>
                    <a:pt x="4072" y="16292"/>
                    <a:pt x="3618" y="16081"/>
                    <a:pt x="3237" y="15878"/>
                  </a:cubicBezTo>
                  <a:cubicBezTo>
                    <a:pt x="3046" y="15780"/>
                    <a:pt x="2866" y="15690"/>
                    <a:pt x="2702" y="15608"/>
                  </a:cubicBezTo>
                  <a:cubicBezTo>
                    <a:pt x="2538" y="15524"/>
                    <a:pt x="2388" y="15445"/>
                    <a:pt x="2251" y="15376"/>
                  </a:cubicBezTo>
                  <a:cubicBezTo>
                    <a:pt x="2112" y="15307"/>
                    <a:pt x="1986" y="15244"/>
                    <a:pt x="1870" y="15191"/>
                  </a:cubicBezTo>
                  <a:cubicBezTo>
                    <a:pt x="1752" y="15139"/>
                    <a:pt x="1647" y="15091"/>
                    <a:pt x="1553" y="15048"/>
                  </a:cubicBezTo>
                  <a:cubicBezTo>
                    <a:pt x="1426" y="14992"/>
                    <a:pt x="1316" y="14951"/>
                    <a:pt x="1220" y="14921"/>
                  </a:cubicBezTo>
                  <a:cubicBezTo>
                    <a:pt x="1325" y="14639"/>
                    <a:pt x="1448" y="14306"/>
                    <a:pt x="1581" y="13955"/>
                  </a:cubicBezTo>
                  <a:cubicBezTo>
                    <a:pt x="1603" y="13895"/>
                    <a:pt x="1626" y="13835"/>
                    <a:pt x="1649" y="13773"/>
                  </a:cubicBezTo>
                  <a:cubicBezTo>
                    <a:pt x="1673" y="13712"/>
                    <a:pt x="1696" y="13651"/>
                    <a:pt x="1720" y="13589"/>
                  </a:cubicBezTo>
                  <a:lnTo>
                    <a:pt x="1865" y="13218"/>
                  </a:lnTo>
                  <a:cubicBezTo>
                    <a:pt x="1962" y="12972"/>
                    <a:pt x="2058" y="12727"/>
                    <a:pt x="2155" y="12500"/>
                  </a:cubicBezTo>
                  <a:cubicBezTo>
                    <a:pt x="2349" y="12043"/>
                    <a:pt x="2528" y="11640"/>
                    <a:pt x="2673" y="11388"/>
                  </a:cubicBezTo>
                  <a:cubicBezTo>
                    <a:pt x="2757" y="11242"/>
                    <a:pt x="2839" y="11100"/>
                    <a:pt x="2922" y="10958"/>
                  </a:cubicBezTo>
                  <a:lnTo>
                    <a:pt x="3047" y="10749"/>
                  </a:lnTo>
                  <a:cubicBezTo>
                    <a:pt x="3090" y="10681"/>
                    <a:pt x="3132" y="10613"/>
                    <a:pt x="3175" y="10544"/>
                  </a:cubicBezTo>
                  <a:cubicBezTo>
                    <a:pt x="3345" y="10276"/>
                    <a:pt x="3514" y="10016"/>
                    <a:pt x="3683" y="9766"/>
                  </a:cubicBezTo>
                  <a:cubicBezTo>
                    <a:pt x="3855" y="9518"/>
                    <a:pt x="4026" y="9279"/>
                    <a:pt x="4192" y="9048"/>
                  </a:cubicBezTo>
                  <a:cubicBezTo>
                    <a:pt x="4276" y="8932"/>
                    <a:pt x="4360" y="8819"/>
                    <a:pt x="4445" y="8708"/>
                  </a:cubicBezTo>
                  <a:cubicBezTo>
                    <a:pt x="4529" y="8598"/>
                    <a:pt x="4611" y="8487"/>
                    <a:pt x="4693" y="8380"/>
                  </a:cubicBezTo>
                  <a:cubicBezTo>
                    <a:pt x="4775" y="8272"/>
                    <a:pt x="4856" y="8168"/>
                    <a:pt x="4937" y="8063"/>
                  </a:cubicBezTo>
                  <a:cubicBezTo>
                    <a:pt x="5015" y="7960"/>
                    <a:pt x="5098" y="7859"/>
                    <a:pt x="5176" y="7759"/>
                  </a:cubicBezTo>
                  <a:cubicBezTo>
                    <a:pt x="5335" y="7558"/>
                    <a:pt x="5487" y="7365"/>
                    <a:pt x="5633" y="7176"/>
                  </a:cubicBezTo>
                  <a:cubicBezTo>
                    <a:pt x="5781" y="6988"/>
                    <a:pt x="5925" y="6806"/>
                    <a:pt x="6060" y="6628"/>
                  </a:cubicBezTo>
                  <a:cubicBezTo>
                    <a:pt x="6196" y="6449"/>
                    <a:pt x="6322" y="6273"/>
                    <a:pt x="6446" y="6105"/>
                  </a:cubicBezTo>
                  <a:cubicBezTo>
                    <a:pt x="6556" y="5950"/>
                    <a:pt x="6664" y="5800"/>
                    <a:pt x="6768" y="5655"/>
                  </a:cubicBezTo>
                  <a:cubicBezTo>
                    <a:pt x="6872" y="5510"/>
                    <a:pt x="6972" y="5367"/>
                    <a:pt x="7074" y="5232"/>
                  </a:cubicBezTo>
                  <a:cubicBezTo>
                    <a:pt x="7274" y="4962"/>
                    <a:pt x="7461" y="4708"/>
                    <a:pt x="7636" y="4470"/>
                  </a:cubicBezTo>
                  <a:cubicBezTo>
                    <a:pt x="7995" y="3999"/>
                    <a:pt x="8300" y="3587"/>
                    <a:pt x="8571" y="3236"/>
                  </a:cubicBezTo>
                  <a:cubicBezTo>
                    <a:pt x="8705" y="3059"/>
                    <a:pt x="8829" y="2895"/>
                    <a:pt x="8941" y="2743"/>
                  </a:cubicBezTo>
                  <a:cubicBezTo>
                    <a:pt x="9056" y="2592"/>
                    <a:pt x="9160" y="2454"/>
                    <a:pt x="9253" y="2325"/>
                  </a:cubicBezTo>
                  <a:cubicBezTo>
                    <a:pt x="9347" y="2197"/>
                    <a:pt x="9430" y="2079"/>
                    <a:pt x="9504" y="1971"/>
                  </a:cubicBezTo>
                  <a:cubicBezTo>
                    <a:pt x="9542" y="1917"/>
                    <a:pt x="9575" y="1865"/>
                    <a:pt x="9609" y="1815"/>
                  </a:cubicBezTo>
                  <a:cubicBezTo>
                    <a:pt x="9643" y="1766"/>
                    <a:pt x="9672" y="1719"/>
                    <a:pt x="9702" y="1674"/>
                  </a:cubicBezTo>
                  <a:cubicBezTo>
                    <a:pt x="9859" y="1424"/>
                    <a:pt x="9948" y="1236"/>
                    <a:pt x="9982" y="1085"/>
                  </a:cubicBezTo>
                  <a:close/>
                  <a:moveTo>
                    <a:pt x="16630" y="20068"/>
                  </a:moveTo>
                  <a:cubicBezTo>
                    <a:pt x="16637" y="20091"/>
                    <a:pt x="16646" y="20110"/>
                    <a:pt x="16652" y="20127"/>
                  </a:cubicBezTo>
                  <a:cubicBezTo>
                    <a:pt x="16652" y="20143"/>
                    <a:pt x="16653" y="20159"/>
                    <a:pt x="16654" y="20174"/>
                  </a:cubicBezTo>
                  <a:cubicBezTo>
                    <a:pt x="16545" y="20152"/>
                    <a:pt x="16412" y="20145"/>
                    <a:pt x="16275" y="20127"/>
                  </a:cubicBezTo>
                  <a:cubicBezTo>
                    <a:pt x="16407" y="20116"/>
                    <a:pt x="16529" y="20098"/>
                    <a:pt x="16630" y="20068"/>
                  </a:cubicBezTo>
                  <a:close/>
                  <a:moveTo>
                    <a:pt x="10326" y="1"/>
                  </a:moveTo>
                  <a:cubicBezTo>
                    <a:pt x="10202" y="1"/>
                    <a:pt x="10081" y="56"/>
                    <a:pt x="9942" y="138"/>
                  </a:cubicBezTo>
                  <a:cubicBezTo>
                    <a:pt x="9846" y="194"/>
                    <a:pt x="9825" y="366"/>
                    <a:pt x="9868" y="631"/>
                  </a:cubicBezTo>
                  <a:cubicBezTo>
                    <a:pt x="9817" y="572"/>
                    <a:pt x="9755" y="515"/>
                    <a:pt x="9680" y="456"/>
                  </a:cubicBezTo>
                  <a:cubicBezTo>
                    <a:pt x="9647" y="430"/>
                    <a:pt x="9605" y="417"/>
                    <a:pt x="9555" y="417"/>
                  </a:cubicBezTo>
                  <a:cubicBezTo>
                    <a:pt x="9443" y="417"/>
                    <a:pt x="9289" y="481"/>
                    <a:pt x="9100" y="599"/>
                  </a:cubicBezTo>
                  <a:cubicBezTo>
                    <a:pt x="8963" y="685"/>
                    <a:pt x="8807" y="800"/>
                    <a:pt x="8637" y="943"/>
                  </a:cubicBezTo>
                  <a:cubicBezTo>
                    <a:pt x="8466" y="1085"/>
                    <a:pt x="8284" y="1256"/>
                    <a:pt x="8087" y="1449"/>
                  </a:cubicBezTo>
                  <a:cubicBezTo>
                    <a:pt x="7302" y="2222"/>
                    <a:pt x="6335" y="3387"/>
                    <a:pt x="5398" y="4751"/>
                  </a:cubicBezTo>
                  <a:cubicBezTo>
                    <a:pt x="5261" y="4951"/>
                    <a:pt x="5127" y="5156"/>
                    <a:pt x="4996" y="5366"/>
                  </a:cubicBezTo>
                  <a:cubicBezTo>
                    <a:pt x="4867" y="5576"/>
                    <a:pt x="4739" y="5793"/>
                    <a:pt x="4612" y="6011"/>
                  </a:cubicBezTo>
                  <a:cubicBezTo>
                    <a:pt x="4551" y="6122"/>
                    <a:pt x="4488" y="6230"/>
                    <a:pt x="4424" y="6342"/>
                  </a:cubicBezTo>
                  <a:cubicBezTo>
                    <a:pt x="4364" y="6454"/>
                    <a:pt x="4304" y="6567"/>
                    <a:pt x="4244" y="6677"/>
                  </a:cubicBezTo>
                  <a:cubicBezTo>
                    <a:pt x="4123" y="6902"/>
                    <a:pt x="4004" y="7128"/>
                    <a:pt x="3886" y="7356"/>
                  </a:cubicBezTo>
                  <a:cubicBezTo>
                    <a:pt x="3772" y="7584"/>
                    <a:pt x="3656" y="7813"/>
                    <a:pt x="3542" y="8040"/>
                  </a:cubicBezTo>
                  <a:cubicBezTo>
                    <a:pt x="3486" y="8154"/>
                    <a:pt x="3428" y="8267"/>
                    <a:pt x="3371" y="8382"/>
                  </a:cubicBezTo>
                  <a:cubicBezTo>
                    <a:pt x="3317" y="8496"/>
                    <a:pt x="3261" y="8609"/>
                    <a:pt x="3205" y="8723"/>
                  </a:cubicBezTo>
                  <a:cubicBezTo>
                    <a:pt x="3094" y="8948"/>
                    <a:pt x="2982" y="9173"/>
                    <a:pt x="2871" y="9393"/>
                  </a:cubicBezTo>
                  <a:cubicBezTo>
                    <a:pt x="2762" y="9614"/>
                    <a:pt x="2652" y="9833"/>
                    <a:pt x="2539" y="10047"/>
                  </a:cubicBezTo>
                  <a:cubicBezTo>
                    <a:pt x="1013" y="12974"/>
                    <a:pt x="0" y="15430"/>
                    <a:pt x="142" y="15497"/>
                  </a:cubicBezTo>
                  <a:cubicBezTo>
                    <a:pt x="218" y="15533"/>
                    <a:pt x="282" y="15550"/>
                    <a:pt x="339" y="15550"/>
                  </a:cubicBezTo>
                  <a:cubicBezTo>
                    <a:pt x="358" y="15550"/>
                    <a:pt x="377" y="15548"/>
                    <a:pt x="395" y="15544"/>
                  </a:cubicBezTo>
                  <a:cubicBezTo>
                    <a:pt x="437" y="15622"/>
                    <a:pt x="498" y="15711"/>
                    <a:pt x="582" y="15807"/>
                  </a:cubicBezTo>
                  <a:cubicBezTo>
                    <a:pt x="686" y="15930"/>
                    <a:pt x="822" y="16065"/>
                    <a:pt x="985" y="16211"/>
                  </a:cubicBezTo>
                  <a:cubicBezTo>
                    <a:pt x="1067" y="16286"/>
                    <a:pt x="1158" y="16358"/>
                    <a:pt x="1257" y="16435"/>
                  </a:cubicBezTo>
                  <a:cubicBezTo>
                    <a:pt x="1355" y="16511"/>
                    <a:pt x="1458" y="16589"/>
                    <a:pt x="1570" y="16670"/>
                  </a:cubicBezTo>
                  <a:cubicBezTo>
                    <a:pt x="1679" y="16750"/>
                    <a:pt x="1798" y="16833"/>
                    <a:pt x="1920" y="16918"/>
                  </a:cubicBezTo>
                  <a:cubicBezTo>
                    <a:pt x="2044" y="17001"/>
                    <a:pt x="2176" y="17083"/>
                    <a:pt x="2311" y="17167"/>
                  </a:cubicBezTo>
                  <a:cubicBezTo>
                    <a:pt x="2446" y="17252"/>
                    <a:pt x="2589" y="17338"/>
                    <a:pt x="2735" y="17425"/>
                  </a:cubicBezTo>
                  <a:cubicBezTo>
                    <a:pt x="2810" y="17468"/>
                    <a:pt x="2883" y="17514"/>
                    <a:pt x="2960" y="17556"/>
                  </a:cubicBezTo>
                  <a:cubicBezTo>
                    <a:pt x="3036" y="17597"/>
                    <a:pt x="3114" y="17639"/>
                    <a:pt x="3193" y="17682"/>
                  </a:cubicBezTo>
                  <a:cubicBezTo>
                    <a:pt x="3352" y="17767"/>
                    <a:pt x="3514" y="17853"/>
                    <a:pt x="3681" y="17938"/>
                  </a:cubicBezTo>
                  <a:cubicBezTo>
                    <a:pt x="3763" y="17981"/>
                    <a:pt x="3848" y="18026"/>
                    <a:pt x="3934" y="18067"/>
                  </a:cubicBezTo>
                  <a:cubicBezTo>
                    <a:pt x="4021" y="18107"/>
                    <a:pt x="4109" y="18149"/>
                    <a:pt x="4196" y="18190"/>
                  </a:cubicBezTo>
                  <a:cubicBezTo>
                    <a:pt x="4551" y="18352"/>
                    <a:pt x="4916" y="18523"/>
                    <a:pt x="5300" y="18671"/>
                  </a:cubicBezTo>
                  <a:cubicBezTo>
                    <a:pt x="5524" y="18761"/>
                    <a:pt x="5753" y="18847"/>
                    <a:pt x="5985" y="18929"/>
                  </a:cubicBezTo>
                  <a:cubicBezTo>
                    <a:pt x="6220" y="19006"/>
                    <a:pt x="6458" y="19079"/>
                    <a:pt x="6699" y="19151"/>
                  </a:cubicBezTo>
                  <a:cubicBezTo>
                    <a:pt x="6820" y="19186"/>
                    <a:pt x="6941" y="19222"/>
                    <a:pt x="7061" y="19256"/>
                  </a:cubicBezTo>
                  <a:cubicBezTo>
                    <a:pt x="7184" y="19287"/>
                    <a:pt x="7307" y="19318"/>
                    <a:pt x="7430" y="19348"/>
                  </a:cubicBezTo>
                  <a:cubicBezTo>
                    <a:pt x="7676" y="19409"/>
                    <a:pt x="7923" y="19469"/>
                    <a:pt x="8170" y="19525"/>
                  </a:cubicBezTo>
                  <a:cubicBezTo>
                    <a:pt x="8418" y="19577"/>
                    <a:pt x="8667" y="19627"/>
                    <a:pt x="8914" y="19679"/>
                  </a:cubicBezTo>
                  <a:cubicBezTo>
                    <a:pt x="9038" y="19702"/>
                    <a:pt x="9162" y="19729"/>
                    <a:pt x="9285" y="19754"/>
                  </a:cubicBezTo>
                  <a:cubicBezTo>
                    <a:pt x="9409" y="19777"/>
                    <a:pt x="9532" y="19798"/>
                    <a:pt x="9656" y="19821"/>
                  </a:cubicBezTo>
                  <a:cubicBezTo>
                    <a:pt x="9902" y="19867"/>
                    <a:pt x="10144" y="19912"/>
                    <a:pt x="10386" y="19958"/>
                  </a:cubicBezTo>
                  <a:cubicBezTo>
                    <a:pt x="10628" y="19998"/>
                    <a:pt x="10867" y="20041"/>
                    <a:pt x="11103" y="20087"/>
                  </a:cubicBezTo>
                  <a:cubicBezTo>
                    <a:pt x="11905" y="20238"/>
                    <a:pt x="12673" y="20354"/>
                    <a:pt x="13373" y="20443"/>
                  </a:cubicBezTo>
                  <a:cubicBezTo>
                    <a:pt x="13461" y="20454"/>
                    <a:pt x="13547" y="20465"/>
                    <a:pt x="13633" y="20476"/>
                  </a:cubicBezTo>
                  <a:cubicBezTo>
                    <a:pt x="13718" y="20484"/>
                    <a:pt x="13801" y="20494"/>
                    <a:pt x="13885" y="20502"/>
                  </a:cubicBezTo>
                  <a:cubicBezTo>
                    <a:pt x="14051" y="20518"/>
                    <a:pt x="14213" y="20534"/>
                    <a:pt x="14368" y="20550"/>
                  </a:cubicBezTo>
                  <a:cubicBezTo>
                    <a:pt x="14446" y="20559"/>
                    <a:pt x="14522" y="20565"/>
                    <a:pt x="14597" y="20571"/>
                  </a:cubicBezTo>
                  <a:cubicBezTo>
                    <a:pt x="14672" y="20578"/>
                    <a:pt x="14746" y="20586"/>
                    <a:pt x="14820" y="20591"/>
                  </a:cubicBezTo>
                  <a:cubicBezTo>
                    <a:pt x="14965" y="20599"/>
                    <a:pt x="15104" y="20608"/>
                    <a:pt x="15235" y="20615"/>
                  </a:cubicBezTo>
                  <a:cubicBezTo>
                    <a:pt x="15368" y="20623"/>
                    <a:pt x="15494" y="20631"/>
                    <a:pt x="15614" y="20636"/>
                  </a:cubicBezTo>
                  <a:cubicBezTo>
                    <a:pt x="15734" y="20641"/>
                    <a:pt x="15847" y="20648"/>
                    <a:pt x="15953" y="20648"/>
                  </a:cubicBezTo>
                  <a:cubicBezTo>
                    <a:pt x="16036" y="20649"/>
                    <a:pt x="16115" y="20650"/>
                    <a:pt x="16189" y="20650"/>
                  </a:cubicBezTo>
                  <a:cubicBezTo>
                    <a:pt x="16302" y="20650"/>
                    <a:pt x="16405" y="20648"/>
                    <a:pt x="16495" y="20646"/>
                  </a:cubicBezTo>
                  <a:cubicBezTo>
                    <a:pt x="16706" y="20639"/>
                    <a:pt x="16851" y="20625"/>
                    <a:pt x="16918" y="20604"/>
                  </a:cubicBezTo>
                  <a:cubicBezTo>
                    <a:pt x="16927" y="20614"/>
                    <a:pt x="16938" y="20624"/>
                    <a:pt x="16949" y="20635"/>
                  </a:cubicBezTo>
                  <a:cubicBezTo>
                    <a:pt x="17001" y="20687"/>
                    <a:pt x="17075" y="20712"/>
                    <a:pt x="17168" y="20712"/>
                  </a:cubicBezTo>
                  <a:cubicBezTo>
                    <a:pt x="17757" y="20712"/>
                    <a:pt x="19102" y="19712"/>
                    <a:pt x="20484" y="18327"/>
                  </a:cubicBezTo>
                  <a:cubicBezTo>
                    <a:pt x="21421" y="17391"/>
                    <a:pt x="22228" y="16122"/>
                    <a:pt x="23098" y="15116"/>
                  </a:cubicBezTo>
                  <a:cubicBezTo>
                    <a:pt x="24590" y="13401"/>
                    <a:pt x="25795" y="12016"/>
                    <a:pt x="25677" y="11900"/>
                  </a:cubicBezTo>
                  <a:cubicBezTo>
                    <a:pt x="25567" y="11791"/>
                    <a:pt x="25481" y="11749"/>
                    <a:pt x="25406" y="11749"/>
                  </a:cubicBezTo>
                  <a:cubicBezTo>
                    <a:pt x="25345" y="11749"/>
                    <a:pt x="25291" y="11777"/>
                    <a:pt x="25238" y="11820"/>
                  </a:cubicBezTo>
                  <a:cubicBezTo>
                    <a:pt x="25242" y="11750"/>
                    <a:pt x="25216" y="11677"/>
                    <a:pt x="25173" y="11600"/>
                  </a:cubicBezTo>
                  <a:cubicBezTo>
                    <a:pt x="25168" y="11535"/>
                    <a:pt x="25145" y="11477"/>
                    <a:pt x="25097" y="11429"/>
                  </a:cubicBezTo>
                  <a:cubicBezTo>
                    <a:pt x="25094" y="11426"/>
                    <a:pt x="25091" y="11425"/>
                    <a:pt x="25087" y="11425"/>
                  </a:cubicBezTo>
                  <a:cubicBezTo>
                    <a:pt x="25081" y="11425"/>
                    <a:pt x="25073" y="11428"/>
                    <a:pt x="25063" y="11434"/>
                  </a:cubicBezTo>
                  <a:cubicBezTo>
                    <a:pt x="25012" y="11364"/>
                    <a:pt x="24955" y="11290"/>
                    <a:pt x="24899" y="11212"/>
                  </a:cubicBezTo>
                  <a:lnTo>
                    <a:pt x="24899" y="11212"/>
                  </a:lnTo>
                  <a:cubicBezTo>
                    <a:pt x="25121" y="11421"/>
                    <a:pt x="25334" y="11569"/>
                    <a:pt x="25489" y="11569"/>
                  </a:cubicBezTo>
                  <a:cubicBezTo>
                    <a:pt x="25532" y="11569"/>
                    <a:pt x="25570" y="11558"/>
                    <a:pt x="25603" y="11534"/>
                  </a:cubicBezTo>
                  <a:cubicBezTo>
                    <a:pt x="25633" y="11512"/>
                    <a:pt x="25484" y="11327"/>
                    <a:pt x="25231" y="11046"/>
                  </a:cubicBezTo>
                  <a:cubicBezTo>
                    <a:pt x="25168" y="10976"/>
                    <a:pt x="25098" y="10899"/>
                    <a:pt x="25025" y="10818"/>
                  </a:cubicBezTo>
                  <a:cubicBezTo>
                    <a:pt x="24987" y="10779"/>
                    <a:pt x="24947" y="10737"/>
                    <a:pt x="24909" y="10694"/>
                  </a:cubicBezTo>
                  <a:cubicBezTo>
                    <a:pt x="24867" y="10652"/>
                    <a:pt x="24826" y="10609"/>
                    <a:pt x="24781" y="10566"/>
                  </a:cubicBezTo>
                  <a:cubicBezTo>
                    <a:pt x="24607" y="10393"/>
                    <a:pt x="24418" y="10204"/>
                    <a:pt x="24220" y="10010"/>
                  </a:cubicBezTo>
                  <a:cubicBezTo>
                    <a:pt x="24171" y="9960"/>
                    <a:pt x="24120" y="9911"/>
                    <a:pt x="24071" y="9861"/>
                  </a:cubicBezTo>
                  <a:cubicBezTo>
                    <a:pt x="24020" y="9813"/>
                    <a:pt x="23968" y="9765"/>
                    <a:pt x="23915" y="9716"/>
                  </a:cubicBezTo>
                  <a:cubicBezTo>
                    <a:pt x="23812" y="9620"/>
                    <a:pt x="23707" y="9523"/>
                    <a:pt x="23603" y="9426"/>
                  </a:cubicBezTo>
                  <a:cubicBezTo>
                    <a:pt x="23394" y="9234"/>
                    <a:pt x="23192" y="9038"/>
                    <a:pt x="22991" y="8863"/>
                  </a:cubicBezTo>
                  <a:cubicBezTo>
                    <a:pt x="22793" y="8686"/>
                    <a:pt x="22607" y="8518"/>
                    <a:pt x="22446" y="8367"/>
                  </a:cubicBezTo>
                  <a:cubicBezTo>
                    <a:pt x="22406" y="8329"/>
                    <a:pt x="22367" y="8292"/>
                    <a:pt x="22330" y="8255"/>
                  </a:cubicBezTo>
                  <a:cubicBezTo>
                    <a:pt x="22292" y="8219"/>
                    <a:pt x="22254" y="8187"/>
                    <a:pt x="22219" y="8153"/>
                  </a:cubicBezTo>
                  <a:cubicBezTo>
                    <a:pt x="22149" y="8088"/>
                    <a:pt x="22085" y="8026"/>
                    <a:pt x="22031" y="7972"/>
                  </a:cubicBezTo>
                  <a:cubicBezTo>
                    <a:pt x="21905" y="7846"/>
                    <a:pt x="21782" y="7719"/>
                    <a:pt x="21660" y="7594"/>
                  </a:cubicBezTo>
                  <a:cubicBezTo>
                    <a:pt x="21600" y="7530"/>
                    <a:pt x="21541" y="7467"/>
                    <a:pt x="21481" y="7406"/>
                  </a:cubicBezTo>
                  <a:lnTo>
                    <a:pt x="21299" y="7224"/>
                  </a:lnTo>
                  <a:cubicBezTo>
                    <a:pt x="21059" y="6983"/>
                    <a:pt x="20831" y="6745"/>
                    <a:pt x="20606" y="6512"/>
                  </a:cubicBezTo>
                  <a:cubicBezTo>
                    <a:pt x="20377" y="6285"/>
                    <a:pt x="20156" y="6063"/>
                    <a:pt x="19943" y="5843"/>
                  </a:cubicBezTo>
                  <a:cubicBezTo>
                    <a:pt x="19889" y="5787"/>
                    <a:pt x="19837" y="5732"/>
                    <a:pt x="19784" y="5679"/>
                  </a:cubicBezTo>
                  <a:lnTo>
                    <a:pt x="19622" y="5522"/>
                  </a:lnTo>
                  <a:cubicBezTo>
                    <a:pt x="19516" y="5418"/>
                    <a:pt x="19410" y="5316"/>
                    <a:pt x="19307" y="5214"/>
                  </a:cubicBezTo>
                  <a:cubicBezTo>
                    <a:pt x="19204" y="5112"/>
                    <a:pt x="19101" y="5011"/>
                    <a:pt x="19000" y="4913"/>
                  </a:cubicBezTo>
                  <a:cubicBezTo>
                    <a:pt x="18951" y="4862"/>
                    <a:pt x="18898" y="4817"/>
                    <a:pt x="18848" y="4769"/>
                  </a:cubicBezTo>
                  <a:cubicBezTo>
                    <a:pt x="18796" y="4722"/>
                    <a:pt x="18746" y="4676"/>
                    <a:pt x="18695" y="4629"/>
                  </a:cubicBezTo>
                  <a:cubicBezTo>
                    <a:pt x="18495" y="4443"/>
                    <a:pt x="18298" y="4262"/>
                    <a:pt x="18107" y="4088"/>
                  </a:cubicBezTo>
                  <a:cubicBezTo>
                    <a:pt x="17911" y="3920"/>
                    <a:pt x="17718" y="3761"/>
                    <a:pt x="17529" y="3607"/>
                  </a:cubicBezTo>
                  <a:cubicBezTo>
                    <a:pt x="17435" y="3530"/>
                    <a:pt x="17341" y="3457"/>
                    <a:pt x="17248" y="3384"/>
                  </a:cubicBezTo>
                  <a:cubicBezTo>
                    <a:pt x="17201" y="3347"/>
                    <a:pt x="17157" y="3312"/>
                    <a:pt x="17109" y="3277"/>
                  </a:cubicBezTo>
                  <a:cubicBezTo>
                    <a:pt x="17061" y="3244"/>
                    <a:pt x="17014" y="3211"/>
                    <a:pt x="16968" y="3178"/>
                  </a:cubicBezTo>
                  <a:cubicBezTo>
                    <a:pt x="16798" y="3060"/>
                    <a:pt x="16635" y="2946"/>
                    <a:pt x="16475" y="2835"/>
                  </a:cubicBezTo>
                  <a:cubicBezTo>
                    <a:pt x="16315" y="2724"/>
                    <a:pt x="16162" y="2613"/>
                    <a:pt x="16008" y="2517"/>
                  </a:cubicBezTo>
                  <a:cubicBezTo>
                    <a:pt x="15700" y="2318"/>
                    <a:pt x="15413" y="2131"/>
                    <a:pt x="15143" y="1956"/>
                  </a:cubicBezTo>
                  <a:cubicBezTo>
                    <a:pt x="14591" y="1627"/>
                    <a:pt x="14116" y="1333"/>
                    <a:pt x="13687" y="1111"/>
                  </a:cubicBezTo>
                  <a:cubicBezTo>
                    <a:pt x="13475" y="994"/>
                    <a:pt x="13278" y="890"/>
                    <a:pt x="13095" y="795"/>
                  </a:cubicBezTo>
                  <a:cubicBezTo>
                    <a:pt x="12911" y="702"/>
                    <a:pt x="12739" y="624"/>
                    <a:pt x="12582" y="551"/>
                  </a:cubicBezTo>
                  <a:cubicBezTo>
                    <a:pt x="12425" y="478"/>
                    <a:pt x="12281" y="414"/>
                    <a:pt x="12150" y="359"/>
                  </a:cubicBezTo>
                  <a:cubicBezTo>
                    <a:pt x="12083" y="331"/>
                    <a:pt x="12021" y="305"/>
                    <a:pt x="11962" y="280"/>
                  </a:cubicBezTo>
                  <a:cubicBezTo>
                    <a:pt x="11901" y="258"/>
                    <a:pt x="11844" y="239"/>
                    <a:pt x="11788" y="220"/>
                  </a:cubicBezTo>
                  <a:cubicBezTo>
                    <a:pt x="11485" y="118"/>
                    <a:pt x="11265" y="72"/>
                    <a:pt x="11100" y="72"/>
                  </a:cubicBezTo>
                  <a:cubicBezTo>
                    <a:pt x="10933" y="72"/>
                    <a:pt x="10823" y="120"/>
                    <a:pt x="10739" y="205"/>
                  </a:cubicBezTo>
                  <a:cubicBezTo>
                    <a:pt x="10582" y="59"/>
                    <a:pt x="10452" y="1"/>
                    <a:pt x="103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3"/>
            <p:cNvSpPr/>
            <p:nvPr/>
          </p:nvSpPr>
          <p:spPr>
            <a:xfrm>
              <a:off x="2871900" y="2409850"/>
              <a:ext cx="14325" cy="70350"/>
            </a:xfrm>
            <a:custGeom>
              <a:avLst/>
              <a:gdLst/>
              <a:ahLst/>
              <a:cxnLst/>
              <a:rect l="l" t="t" r="r" b="b"/>
              <a:pathLst>
                <a:path w="573" h="2814" extrusionOk="0">
                  <a:moveTo>
                    <a:pt x="266" y="1"/>
                  </a:moveTo>
                  <a:cubicBezTo>
                    <a:pt x="266" y="1"/>
                    <a:pt x="266" y="1"/>
                    <a:pt x="266" y="1"/>
                  </a:cubicBezTo>
                  <a:cubicBezTo>
                    <a:pt x="137" y="4"/>
                    <a:pt x="159" y="59"/>
                    <a:pt x="157" y="121"/>
                  </a:cubicBezTo>
                  <a:cubicBezTo>
                    <a:pt x="136" y="65"/>
                    <a:pt x="102" y="22"/>
                    <a:pt x="47" y="22"/>
                  </a:cubicBezTo>
                  <a:cubicBezTo>
                    <a:pt x="46" y="22"/>
                    <a:pt x="46" y="22"/>
                    <a:pt x="45" y="22"/>
                  </a:cubicBezTo>
                  <a:cubicBezTo>
                    <a:pt x="1" y="24"/>
                    <a:pt x="179" y="579"/>
                    <a:pt x="181" y="762"/>
                  </a:cubicBezTo>
                  <a:cubicBezTo>
                    <a:pt x="190" y="1187"/>
                    <a:pt x="79" y="1525"/>
                    <a:pt x="73" y="1792"/>
                  </a:cubicBezTo>
                  <a:cubicBezTo>
                    <a:pt x="51" y="2727"/>
                    <a:pt x="45" y="2813"/>
                    <a:pt x="292" y="2813"/>
                  </a:cubicBezTo>
                  <a:cubicBezTo>
                    <a:pt x="301" y="2813"/>
                    <a:pt x="310" y="2813"/>
                    <a:pt x="320" y="2813"/>
                  </a:cubicBezTo>
                  <a:cubicBezTo>
                    <a:pt x="482" y="2810"/>
                    <a:pt x="572" y="2383"/>
                    <a:pt x="563" y="1868"/>
                  </a:cubicBezTo>
                  <a:cubicBezTo>
                    <a:pt x="557" y="1566"/>
                    <a:pt x="453" y="1234"/>
                    <a:pt x="420" y="932"/>
                  </a:cubicBezTo>
                  <a:cubicBezTo>
                    <a:pt x="362" y="417"/>
                    <a:pt x="316" y="1"/>
                    <a:pt x="2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3"/>
            <p:cNvSpPr/>
            <p:nvPr/>
          </p:nvSpPr>
          <p:spPr>
            <a:xfrm>
              <a:off x="2872775" y="2264350"/>
              <a:ext cx="13575" cy="129075"/>
            </a:xfrm>
            <a:custGeom>
              <a:avLst/>
              <a:gdLst/>
              <a:ahLst/>
              <a:cxnLst/>
              <a:rect l="l" t="t" r="r" b="b"/>
              <a:pathLst>
                <a:path w="543" h="5163" extrusionOk="0">
                  <a:moveTo>
                    <a:pt x="289" y="0"/>
                  </a:moveTo>
                  <a:cubicBezTo>
                    <a:pt x="160" y="0"/>
                    <a:pt x="180" y="100"/>
                    <a:pt x="176" y="215"/>
                  </a:cubicBezTo>
                  <a:cubicBezTo>
                    <a:pt x="157" y="110"/>
                    <a:pt x="123" y="30"/>
                    <a:pt x="66" y="30"/>
                  </a:cubicBezTo>
                  <a:cubicBezTo>
                    <a:pt x="22" y="30"/>
                    <a:pt x="187" y="1055"/>
                    <a:pt x="186" y="1394"/>
                  </a:cubicBezTo>
                  <a:cubicBezTo>
                    <a:pt x="184" y="2172"/>
                    <a:pt x="65" y="2790"/>
                    <a:pt x="53" y="3280"/>
                  </a:cubicBezTo>
                  <a:cubicBezTo>
                    <a:pt x="9" y="5056"/>
                    <a:pt x="0" y="5160"/>
                    <a:pt x="275" y="5162"/>
                  </a:cubicBezTo>
                  <a:cubicBezTo>
                    <a:pt x="438" y="5162"/>
                    <a:pt x="538" y="4381"/>
                    <a:pt x="542" y="3436"/>
                  </a:cubicBezTo>
                  <a:cubicBezTo>
                    <a:pt x="543" y="2883"/>
                    <a:pt x="446" y="2268"/>
                    <a:pt x="419" y="1715"/>
                  </a:cubicBezTo>
                  <a:cubicBezTo>
                    <a:pt x="375" y="765"/>
                    <a:pt x="339" y="0"/>
                    <a:pt x="2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3"/>
            <p:cNvSpPr/>
            <p:nvPr/>
          </p:nvSpPr>
          <p:spPr>
            <a:xfrm>
              <a:off x="2666275" y="2520025"/>
              <a:ext cx="101850" cy="43925"/>
            </a:xfrm>
            <a:custGeom>
              <a:avLst/>
              <a:gdLst/>
              <a:ahLst/>
              <a:cxnLst/>
              <a:rect l="l" t="t" r="r" b="b"/>
              <a:pathLst>
                <a:path w="4074" h="1757" extrusionOk="0">
                  <a:moveTo>
                    <a:pt x="3947" y="1"/>
                  </a:moveTo>
                  <a:cubicBezTo>
                    <a:pt x="3875" y="1"/>
                    <a:pt x="3199" y="419"/>
                    <a:pt x="2951" y="513"/>
                  </a:cubicBezTo>
                  <a:cubicBezTo>
                    <a:pt x="2353" y="737"/>
                    <a:pt x="1839" y="806"/>
                    <a:pt x="1459" y="937"/>
                  </a:cubicBezTo>
                  <a:cubicBezTo>
                    <a:pt x="82" y="1411"/>
                    <a:pt x="0" y="1435"/>
                    <a:pt x="97" y="1692"/>
                  </a:cubicBezTo>
                  <a:cubicBezTo>
                    <a:pt x="114" y="1736"/>
                    <a:pt x="178" y="1756"/>
                    <a:pt x="279" y="1756"/>
                  </a:cubicBezTo>
                  <a:cubicBezTo>
                    <a:pt x="528" y="1756"/>
                    <a:pt x="997" y="1633"/>
                    <a:pt x="1514" y="1440"/>
                  </a:cubicBezTo>
                  <a:cubicBezTo>
                    <a:pt x="1938" y="1280"/>
                    <a:pt x="2374" y="1011"/>
                    <a:pt x="2790" y="825"/>
                  </a:cubicBezTo>
                  <a:cubicBezTo>
                    <a:pt x="3500" y="507"/>
                    <a:pt x="4074" y="253"/>
                    <a:pt x="4056" y="205"/>
                  </a:cubicBezTo>
                  <a:cubicBezTo>
                    <a:pt x="4033" y="144"/>
                    <a:pt x="4004" y="125"/>
                    <a:pt x="3969" y="125"/>
                  </a:cubicBezTo>
                  <a:cubicBezTo>
                    <a:pt x="3935" y="125"/>
                    <a:pt x="3895" y="145"/>
                    <a:pt x="3850" y="159"/>
                  </a:cubicBezTo>
                  <a:cubicBezTo>
                    <a:pt x="3925" y="111"/>
                    <a:pt x="3973" y="56"/>
                    <a:pt x="3952" y="3"/>
                  </a:cubicBezTo>
                  <a:cubicBezTo>
                    <a:pt x="3952" y="2"/>
                    <a:pt x="3950" y="1"/>
                    <a:pt x="39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3"/>
            <p:cNvSpPr/>
            <p:nvPr/>
          </p:nvSpPr>
          <p:spPr>
            <a:xfrm>
              <a:off x="2789275" y="2481400"/>
              <a:ext cx="60575" cy="34150"/>
            </a:xfrm>
            <a:custGeom>
              <a:avLst/>
              <a:gdLst/>
              <a:ahLst/>
              <a:cxnLst/>
              <a:rect l="l" t="t" r="r" b="b"/>
              <a:pathLst>
                <a:path w="2423" h="1366" extrusionOk="0">
                  <a:moveTo>
                    <a:pt x="2281" y="0"/>
                  </a:moveTo>
                  <a:cubicBezTo>
                    <a:pt x="2234" y="0"/>
                    <a:pt x="1871" y="336"/>
                    <a:pt x="1725" y="403"/>
                  </a:cubicBezTo>
                  <a:cubicBezTo>
                    <a:pt x="1370" y="568"/>
                    <a:pt x="1040" y="591"/>
                    <a:pt x="811" y="684"/>
                  </a:cubicBezTo>
                  <a:cubicBezTo>
                    <a:pt x="398" y="851"/>
                    <a:pt x="179" y="941"/>
                    <a:pt x="76" y="1021"/>
                  </a:cubicBezTo>
                  <a:cubicBezTo>
                    <a:pt x="25" y="1060"/>
                    <a:pt x="1" y="1097"/>
                    <a:pt x="1" y="1140"/>
                  </a:cubicBezTo>
                  <a:cubicBezTo>
                    <a:pt x="0" y="1182"/>
                    <a:pt x="21" y="1229"/>
                    <a:pt x="52" y="1290"/>
                  </a:cubicBezTo>
                  <a:cubicBezTo>
                    <a:pt x="79" y="1342"/>
                    <a:pt x="143" y="1365"/>
                    <a:pt x="235" y="1365"/>
                  </a:cubicBezTo>
                  <a:cubicBezTo>
                    <a:pt x="273" y="1365"/>
                    <a:pt x="316" y="1361"/>
                    <a:pt x="363" y="1354"/>
                  </a:cubicBezTo>
                  <a:cubicBezTo>
                    <a:pt x="525" y="1328"/>
                    <a:pt x="730" y="1259"/>
                    <a:pt x="946" y="1159"/>
                  </a:cubicBezTo>
                  <a:cubicBezTo>
                    <a:pt x="1198" y="1042"/>
                    <a:pt x="1438" y="824"/>
                    <a:pt x="1677" y="682"/>
                  </a:cubicBezTo>
                  <a:cubicBezTo>
                    <a:pt x="2090" y="440"/>
                    <a:pt x="2423" y="241"/>
                    <a:pt x="2399" y="194"/>
                  </a:cubicBezTo>
                  <a:cubicBezTo>
                    <a:pt x="2369" y="134"/>
                    <a:pt x="2344" y="117"/>
                    <a:pt x="2321" y="117"/>
                  </a:cubicBezTo>
                  <a:cubicBezTo>
                    <a:pt x="2299" y="117"/>
                    <a:pt x="2279" y="131"/>
                    <a:pt x="2254" y="141"/>
                  </a:cubicBezTo>
                  <a:cubicBezTo>
                    <a:pt x="2293" y="101"/>
                    <a:pt x="2312" y="54"/>
                    <a:pt x="2286" y="4"/>
                  </a:cubicBezTo>
                  <a:cubicBezTo>
                    <a:pt x="2286" y="1"/>
                    <a:pt x="2284" y="0"/>
                    <a:pt x="22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3"/>
            <p:cNvSpPr/>
            <p:nvPr/>
          </p:nvSpPr>
          <p:spPr>
            <a:xfrm>
              <a:off x="3025950" y="2458900"/>
              <a:ext cx="80075" cy="13725"/>
            </a:xfrm>
            <a:custGeom>
              <a:avLst/>
              <a:gdLst/>
              <a:ahLst/>
              <a:cxnLst/>
              <a:rect l="l" t="t" r="r" b="b"/>
              <a:pathLst>
                <a:path w="3203" h="549" extrusionOk="0">
                  <a:moveTo>
                    <a:pt x="314" y="1"/>
                  </a:moveTo>
                  <a:cubicBezTo>
                    <a:pt x="45" y="1"/>
                    <a:pt x="17" y="62"/>
                    <a:pt x="8" y="229"/>
                  </a:cubicBezTo>
                  <a:cubicBezTo>
                    <a:pt x="1" y="391"/>
                    <a:pt x="477" y="515"/>
                    <a:pt x="1061" y="546"/>
                  </a:cubicBezTo>
                  <a:cubicBezTo>
                    <a:pt x="1098" y="548"/>
                    <a:pt x="1136" y="549"/>
                    <a:pt x="1174" y="549"/>
                  </a:cubicBezTo>
                  <a:cubicBezTo>
                    <a:pt x="1487" y="549"/>
                    <a:pt x="1825" y="486"/>
                    <a:pt x="2131" y="476"/>
                  </a:cubicBezTo>
                  <a:cubicBezTo>
                    <a:pt x="2720" y="459"/>
                    <a:pt x="3193" y="447"/>
                    <a:pt x="3197" y="397"/>
                  </a:cubicBezTo>
                  <a:cubicBezTo>
                    <a:pt x="3203" y="268"/>
                    <a:pt x="3140" y="286"/>
                    <a:pt x="3069" y="277"/>
                  </a:cubicBezTo>
                  <a:cubicBezTo>
                    <a:pt x="3134" y="261"/>
                    <a:pt x="3186" y="230"/>
                    <a:pt x="3188" y="174"/>
                  </a:cubicBezTo>
                  <a:cubicBezTo>
                    <a:pt x="3188" y="168"/>
                    <a:pt x="3176" y="165"/>
                    <a:pt x="3153" y="165"/>
                  </a:cubicBezTo>
                  <a:cubicBezTo>
                    <a:pt x="3024" y="165"/>
                    <a:pt x="2563" y="254"/>
                    <a:pt x="2366" y="254"/>
                  </a:cubicBezTo>
                  <a:cubicBezTo>
                    <a:pt x="2357" y="254"/>
                    <a:pt x="2348" y="254"/>
                    <a:pt x="2340" y="254"/>
                  </a:cubicBezTo>
                  <a:cubicBezTo>
                    <a:pt x="1860" y="228"/>
                    <a:pt x="1484" y="90"/>
                    <a:pt x="1182" y="64"/>
                  </a:cubicBezTo>
                  <a:cubicBezTo>
                    <a:pt x="756" y="25"/>
                    <a:pt x="486" y="1"/>
                    <a:pt x="3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3"/>
            <p:cNvSpPr/>
            <p:nvPr/>
          </p:nvSpPr>
          <p:spPr>
            <a:xfrm>
              <a:off x="3136300" y="2461700"/>
              <a:ext cx="72800" cy="18875"/>
            </a:xfrm>
            <a:custGeom>
              <a:avLst/>
              <a:gdLst/>
              <a:ahLst/>
              <a:cxnLst/>
              <a:rect l="l" t="t" r="r" b="b"/>
              <a:pathLst>
                <a:path w="2912" h="755" extrusionOk="0">
                  <a:moveTo>
                    <a:pt x="230" y="1"/>
                  </a:moveTo>
                  <a:cubicBezTo>
                    <a:pt x="83" y="1"/>
                    <a:pt x="56" y="64"/>
                    <a:pt x="30" y="201"/>
                  </a:cubicBezTo>
                  <a:cubicBezTo>
                    <a:pt x="1" y="360"/>
                    <a:pt x="414" y="537"/>
                    <a:pt x="937" y="636"/>
                  </a:cubicBezTo>
                  <a:cubicBezTo>
                    <a:pt x="1244" y="693"/>
                    <a:pt x="1601" y="659"/>
                    <a:pt x="1913" y="690"/>
                  </a:cubicBezTo>
                  <a:cubicBezTo>
                    <a:pt x="2277" y="724"/>
                    <a:pt x="2594" y="755"/>
                    <a:pt x="2760" y="755"/>
                  </a:cubicBezTo>
                  <a:cubicBezTo>
                    <a:pt x="2837" y="755"/>
                    <a:pt x="2882" y="748"/>
                    <a:pt x="2885" y="732"/>
                  </a:cubicBezTo>
                  <a:cubicBezTo>
                    <a:pt x="2909" y="606"/>
                    <a:pt x="2849" y="615"/>
                    <a:pt x="2786" y="599"/>
                  </a:cubicBezTo>
                  <a:cubicBezTo>
                    <a:pt x="2847" y="591"/>
                    <a:pt x="2898" y="566"/>
                    <a:pt x="2909" y="510"/>
                  </a:cubicBezTo>
                  <a:cubicBezTo>
                    <a:pt x="2911" y="498"/>
                    <a:pt x="2862" y="494"/>
                    <a:pt x="2786" y="494"/>
                  </a:cubicBezTo>
                  <a:cubicBezTo>
                    <a:pt x="2667" y="494"/>
                    <a:pt x="2483" y="503"/>
                    <a:pt x="2332" y="503"/>
                  </a:cubicBezTo>
                  <a:cubicBezTo>
                    <a:pt x="2251" y="503"/>
                    <a:pt x="2179" y="500"/>
                    <a:pt x="2133" y="492"/>
                  </a:cubicBezTo>
                  <a:cubicBezTo>
                    <a:pt x="1701" y="411"/>
                    <a:pt x="1382" y="233"/>
                    <a:pt x="1113" y="171"/>
                  </a:cubicBezTo>
                  <a:cubicBezTo>
                    <a:pt x="631" y="61"/>
                    <a:pt x="373" y="1"/>
                    <a:pt x="2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1" name="Google Shape;831;p33"/>
          <p:cNvSpPr/>
          <p:nvPr/>
        </p:nvSpPr>
        <p:spPr>
          <a:xfrm>
            <a:off x="3905963" y="3011463"/>
            <a:ext cx="298530" cy="495387"/>
          </a:xfrm>
          <a:custGeom>
            <a:avLst/>
            <a:gdLst/>
            <a:ahLst/>
            <a:cxnLst/>
            <a:rect l="l" t="t" r="r" b="b"/>
            <a:pathLst>
              <a:path w="6210" h="10305" extrusionOk="0">
                <a:moveTo>
                  <a:pt x="4014" y="1"/>
                </a:moveTo>
                <a:cubicBezTo>
                  <a:pt x="3841" y="220"/>
                  <a:pt x="3650" y="463"/>
                  <a:pt x="3443" y="729"/>
                </a:cubicBezTo>
                <a:cubicBezTo>
                  <a:pt x="3417" y="762"/>
                  <a:pt x="3390" y="796"/>
                  <a:pt x="3363" y="830"/>
                </a:cubicBezTo>
                <a:cubicBezTo>
                  <a:pt x="3351" y="846"/>
                  <a:pt x="3339" y="860"/>
                  <a:pt x="3326" y="876"/>
                </a:cubicBezTo>
                <a:cubicBezTo>
                  <a:pt x="3317" y="886"/>
                  <a:pt x="3311" y="895"/>
                  <a:pt x="3303" y="905"/>
                </a:cubicBezTo>
                <a:cubicBezTo>
                  <a:pt x="3272" y="944"/>
                  <a:pt x="3241" y="982"/>
                  <a:pt x="3209" y="1021"/>
                </a:cubicBezTo>
                <a:cubicBezTo>
                  <a:pt x="3145" y="1101"/>
                  <a:pt x="3083" y="1181"/>
                  <a:pt x="3016" y="1263"/>
                </a:cubicBezTo>
                <a:cubicBezTo>
                  <a:pt x="2756" y="1593"/>
                  <a:pt x="2478" y="1947"/>
                  <a:pt x="2186" y="2323"/>
                </a:cubicBezTo>
                <a:cubicBezTo>
                  <a:pt x="1894" y="2700"/>
                  <a:pt x="1588" y="3098"/>
                  <a:pt x="1273" y="3512"/>
                </a:cubicBezTo>
                <a:cubicBezTo>
                  <a:pt x="1115" y="3721"/>
                  <a:pt x="956" y="3931"/>
                  <a:pt x="792" y="4146"/>
                </a:cubicBezTo>
                <a:cubicBezTo>
                  <a:pt x="532" y="4494"/>
                  <a:pt x="268" y="4845"/>
                  <a:pt x="1" y="5203"/>
                </a:cubicBezTo>
                <a:cubicBezTo>
                  <a:pt x="21" y="5207"/>
                  <a:pt x="41" y="5213"/>
                  <a:pt x="62" y="5216"/>
                </a:cubicBezTo>
                <a:cubicBezTo>
                  <a:pt x="309" y="5269"/>
                  <a:pt x="558" y="5322"/>
                  <a:pt x="808" y="5376"/>
                </a:cubicBezTo>
                <a:cubicBezTo>
                  <a:pt x="899" y="5395"/>
                  <a:pt x="990" y="5415"/>
                  <a:pt x="1082" y="5434"/>
                </a:cubicBezTo>
                <a:cubicBezTo>
                  <a:pt x="1145" y="5447"/>
                  <a:pt x="1208" y="5460"/>
                  <a:pt x="1271" y="5473"/>
                </a:cubicBezTo>
                <a:cubicBezTo>
                  <a:pt x="1523" y="5525"/>
                  <a:pt x="1779" y="5576"/>
                  <a:pt x="2037" y="5627"/>
                </a:cubicBezTo>
                <a:cubicBezTo>
                  <a:pt x="2294" y="5678"/>
                  <a:pt x="2553" y="5730"/>
                  <a:pt x="2815" y="5779"/>
                </a:cubicBezTo>
                <a:cubicBezTo>
                  <a:pt x="2945" y="5805"/>
                  <a:pt x="3077" y="5828"/>
                  <a:pt x="3209" y="5854"/>
                </a:cubicBezTo>
                <a:lnTo>
                  <a:pt x="3215" y="5855"/>
                </a:lnTo>
                <a:cubicBezTo>
                  <a:pt x="3217" y="5855"/>
                  <a:pt x="3220" y="5857"/>
                  <a:pt x="3219" y="5857"/>
                </a:cubicBezTo>
                <a:lnTo>
                  <a:pt x="3245" y="5857"/>
                </a:lnTo>
                <a:lnTo>
                  <a:pt x="3278" y="5860"/>
                </a:lnTo>
                <a:cubicBezTo>
                  <a:pt x="3276" y="5870"/>
                  <a:pt x="3273" y="5884"/>
                  <a:pt x="3269" y="5898"/>
                </a:cubicBezTo>
                <a:lnTo>
                  <a:pt x="3267" y="5911"/>
                </a:lnTo>
                <a:lnTo>
                  <a:pt x="3265" y="5918"/>
                </a:lnTo>
                <a:lnTo>
                  <a:pt x="3253" y="5947"/>
                </a:lnTo>
                <a:lnTo>
                  <a:pt x="3201" y="6079"/>
                </a:lnTo>
                <a:cubicBezTo>
                  <a:pt x="3131" y="6253"/>
                  <a:pt x="3059" y="6429"/>
                  <a:pt x="2989" y="6604"/>
                </a:cubicBezTo>
                <a:cubicBezTo>
                  <a:pt x="2849" y="6954"/>
                  <a:pt x="2708" y="7304"/>
                  <a:pt x="2568" y="7652"/>
                </a:cubicBezTo>
                <a:cubicBezTo>
                  <a:pt x="2428" y="8000"/>
                  <a:pt x="2288" y="8346"/>
                  <a:pt x="2148" y="8689"/>
                </a:cubicBezTo>
                <a:cubicBezTo>
                  <a:pt x="2078" y="8860"/>
                  <a:pt x="2009" y="9030"/>
                  <a:pt x="1939" y="9199"/>
                </a:cubicBezTo>
                <a:cubicBezTo>
                  <a:pt x="1903" y="9284"/>
                  <a:pt x="1869" y="9367"/>
                  <a:pt x="1834" y="9452"/>
                </a:cubicBezTo>
                <a:lnTo>
                  <a:pt x="1781" y="9576"/>
                </a:lnTo>
                <a:cubicBezTo>
                  <a:pt x="1756" y="9639"/>
                  <a:pt x="1729" y="9700"/>
                  <a:pt x="1704" y="9762"/>
                </a:cubicBezTo>
                <a:cubicBezTo>
                  <a:pt x="1627" y="9943"/>
                  <a:pt x="1550" y="10124"/>
                  <a:pt x="1474" y="10305"/>
                </a:cubicBezTo>
                <a:cubicBezTo>
                  <a:pt x="1768" y="10281"/>
                  <a:pt x="2059" y="10259"/>
                  <a:pt x="2348" y="10237"/>
                </a:cubicBezTo>
                <a:cubicBezTo>
                  <a:pt x="2551" y="10221"/>
                  <a:pt x="2752" y="10204"/>
                  <a:pt x="2950" y="10188"/>
                </a:cubicBezTo>
                <a:cubicBezTo>
                  <a:pt x="3346" y="10155"/>
                  <a:pt x="3728" y="10123"/>
                  <a:pt x="4098" y="10093"/>
                </a:cubicBezTo>
                <a:cubicBezTo>
                  <a:pt x="4868" y="10029"/>
                  <a:pt x="5580" y="9970"/>
                  <a:pt x="6210" y="9918"/>
                </a:cubicBezTo>
                <a:cubicBezTo>
                  <a:pt x="6199" y="9784"/>
                  <a:pt x="6188" y="9652"/>
                  <a:pt x="6178" y="9523"/>
                </a:cubicBezTo>
                <a:cubicBezTo>
                  <a:pt x="6168" y="9421"/>
                  <a:pt x="6161" y="9323"/>
                  <a:pt x="6152" y="9226"/>
                </a:cubicBezTo>
                <a:cubicBezTo>
                  <a:pt x="6135" y="9035"/>
                  <a:pt x="6119" y="8855"/>
                  <a:pt x="6104" y="8685"/>
                </a:cubicBezTo>
                <a:cubicBezTo>
                  <a:pt x="6072" y="8346"/>
                  <a:pt x="6046" y="8054"/>
                  <a:pt x="6022" y="7814"/>
                </a:cubicBezTo>
                <a:cubicBezTo>
                  <a:pt x="5974" y="7335"/>
                  <a:pt x="5938" y="7067"/>
                  <a:pt x="5921" y="7067"/>
                </a:cubicBezTo>
                <a:cubicBezTo>
                  <a:pt x="5921" y="7067"/>
                  <a:pt x="5921" y="7067"/>
                  <a:pt x="5921" y="7067"/>
                </a:cubicBezTo>
                <a:cubicBezTo>
                  <a:pt x="5760" y="7082"/>
                  <a:pt x="5815" y="7528"/>
                  <a:pt x="5845" y="8033"/>
                </a:cubicBezTo>
                <a:cubicBezTo>
                  <a:pt x="5790" y="7576"/>
                  <a:pt x="5723" y="7230"/>
                  <a:pt x="5653" y="7230"/>
                </a:cubicBezTo>
                <a:cubicBezTo>
                  <a:pt x="5652" y="7230"/>
                  <a:pt x="5652" y="7230"/>
                  <a:pt x="5651" y="7230"/>
                </a:cubicBezTo>
                <a:cubicBezTo>
                  <a:pt x="5645" y="7230"/>
                  <a:pt x="5647" y="7309"/>
                  <a:pt x="5657" y="7445"/>
                </a:cubicBezTo>
                <a:cubicBezTo>
                  <a:pt x="5667" y="7583"/>
                  <a:pt x="5685" y="7781"/>
                  <a:pt x="5707" y="8022"/>
                </a:cubicBezTo>
                <a:cubicBezTo>
                  <a:pt x="5731" y="8262"/>
                  <a:pt x="5759" y="8546"/>
                  <a:pt x="5791" y="8858"/>
                </a:cubicBezTo>
                <a:cubicBezTo>
                  <a:pt x="5807" y="9013"/>
                  <a:pt x="5823" y="9177"/>
                  <a:pt x="5840" y="9343"/>
                </a:cubicBezTo>
                <a:cubicBezTo>
                  <a:pt x="5845" y="9384"/>
                  <a:pt x="5849" y="9426"/>
                  <a:pt x="5854" y="9469"/>
                </a:cubicBezTo>
                <a:cubicBezTo>
                  <a:pt x="5857" y="9490"/>
                  <a:pt x="5858" y="9511"/>
                  <a:pt x="5861" y="9532"/>
                </a:cubicBezTo>
                <a:lnTo>
                  <a:pt x="5861" y="9537"/>
                </a:lnTo>
                <a:lnTo>
                  <a:pt x="5861" y="9539"/>
                </a:lnTo>
                <a:lnTo>
                  <a:pt x="5862" y="9543"/>
                </a:lnTo>
                <a:lnTo>
                  <a:pt x="5863" y="9551"/>
                </a:lnTo>
                <a:cubicBezTo>
                  <a:pt x="5867" y="9574"/>
                  <a:pt x="5873" y="9601"/>
                  <a:pt x="5878" y="9629"/>
                </a:cubicBezTo>
                <a:cubicBezTo>
                  <a:pt x="5825" y="9639"/>
                  <a:pt x="5833" y="9644"/>
                  <a:pt x="5623" y="9662"/>
                </a:cubicBezTo>
                <a:lnTo>
                  <a:pt x="5140" y="9711"/>
                </a:lnTo>
                <a:cubicBezTo>
                  <a:pt x="4819" y="9743"/>
                  <a:pt x="4503" y="9774"/>
                  <a:pt x="4203" y="9803"/>
                </a:cubicBezTo>
                <a:cubicBezTo>
                  <a:pt x="3606" y="9861"/>
                  <a:pt x="3079" y="9908"/>
                  <a:pt x="2723" y="9932"/>
                </a:cubicBezTo>
                <a:cubicBezTo>
                  <a:pt x="2548" y="9943"/>
                  <a:pt x="2376" y="9956"/>
                  <a:pt x="2211" y="9966"/>
                </a:cubicBezTo>
                <a:cubicBezTo>
                  <a:pt x="2112" y="9972"/>
                  <a:pt x="2019" y="9977"/>
                  <a:pt x="1939" y="9980"/>
                </a:cubicBezTo>
                <a:cubicBezTo>
                  <a:pt x="2102" y="9619"/>
                  <a:pt x="2261" y="9270"/>
                  <a:pt x="2413" y="8936"/>
                </a:cubicBezTo>
                <a:cubicBezTo>
                  <a:pt x="2595" y="8535"/>
                  <a:pt x="2772" y="8152"/>
                  <a:pt x="2943" y="7783"/>
                </a:cubicBezTo>
                <a:cubicBezTo>
                  <a:pt x="3113" y="7416"/>
                  <a:pt x="3278" y="7064"/>
                  <a:pt x="3437" y="6728"/>
                </a:cubicBezTo>
                <a:cubicBezTo>
                  <a:pt x="3516" y="6559"/>
                  <a:pt x="3594" y="6394"/>
                  <a:pt x="3669" y="6234"/>
                </a:cubicBezTo>
                <a:cubicBezTo>
                  <a:pt x="3688" y="6193"/>
                  <a:pt x="3708" y="6153"/>
                  <a:pt x="3727" y="6112"/>
                </a:cubicBezTo>
                <a:cubicBezTo>
                  <a:pt x="3760" y="6042"/>
                  <a:pt x="3790" y="5973"/>
                  <a:pt x="3821" y="5904"/>
                </a:cubicBezTo>
                <a:cubicBezTo>
                  <a:pt x="3885" y="5763"/>
                  <a:pt x="3949" y="5624"/>
                  <a:pt x="4010" y="5488"/>
                </a:cubicBezTo>
                <a:cubicBezTo>
                  <a:pt x="3805" y="5441"/>
                  <a:pt x="3605" y="5393"/>
                  <a:pt x="3407" y="5348"/>
                </a:cubicBezTo>
                <a:cubicBezTo>
                  <a:pt x="3384" y="5343"/>
                  <a:pt x="3358" y="5337"/>
                  <a:pt x="3333" y="5331"/>
                </a:cubicBezTo>
                <a:cubicBezTo>
                  <a:pt x="3320" y="5328"/>
                  <a:pt x="3305" y="5323"/>
                  <a:pt x="3292" y="5321"/>
                </a:cubicBezTo>
                <a:cubicBezTo>
                  <a:pt x="3265" y="5315"/>
                  <a:pt x="3236" y="5307"/>
                  <a:pt x="3210" y="5301"/>
                </a:cubicBezTo>
                <a:cubicBezTo>
                  <a:pt x="3155" y="5288"/>
                  <a:pt x="3101" y="5275"/>
                  <a:pt x="3048" y="5262"/>
                </a:cubicBezTo>
                <a:cubicBezTo>
                  <a:pt x="2836" y="5211"/>
                  <a:pt x="2632" y="5161"/>
                  <a:pt x="2434" y="5114"/>
                </a:cubicBezTo>
                <a:cubicBezTo>
                  <a:pt x="2039" y="5021"/>
                  <a:pt x="1671" y="4935"/>
                  <a:pt x="1319" y="4856"/>
                </a:cubicBezTo>
                <a:cubicBezTo>
                  <a:pt x="1260" y="4843"/>
                  <a:pt x="1201" y="4829"/>
                  <a:pt x="1142" y="4818"/>
                </a:cubicBezTo>
                <a:lnTo>
                  <a:pt x="1120" y="4812"/>
                </a:lnTo>
                <a:lnTo>
                  <a:pt x="1114" y="4811"/>
                </a:lnTo>
                <a:lnTo>
                  <a:pt x="1113" y="4811"/>
                </a:lnTo>
                <a:lnTo>
                  <a:pt x="1109" y="4810"/>
                </a:lnTo>
                <a:lnTo>
                  <a:pt x="1103" y="4808"/>
                </a:lnTo>
                <a:cubicBezTo>
                  <a:pt x="1097" y="4806"/>
                  <a:pt x="1088" y="4805"/>
                  <a:pt x="1082" y="4801"/>
                </a:cubicBezTo>
                <a:cubicBezTo>
                  <a:pt x="1090" y="4792"/>
                  <a:pt x="1098" y="4784"/>
                  <a:pt x="1106" y="4775"/>
                </a:cubicBezTo>
                <a:cubicBezTo>
                  <a:pt x="1205" y="4645"/>
                  <a:pt x="1301" y="4517"/>
                  <a:pt x="1394" y="4392"/>
                </a:cubicBezTo>
                <a:cubicBezTo>
                  <a:pt x="1582" y="4144"/>
                  <a:pt x="1763" y="3905"/>
                  <a:pt x="1933" y="3680"/>
                </a:cubicBezTo>
                <a:cubicBezTo>
                  <a:pt x="2274" y="3228"/>
                  <a:pt x="2583" y="2819"/>
                  <a:pt x="2860" y="2452"/>
                </a:cubicBezTo>
                <a:cubicBezTo>
                  <a:pt x="3138" y="2084"/>
                  <a:pt x="3385" y="1755"/>
                  <a:pt x="3602" y="1462"/>
                </a:cubicBezTo>
                <a:cubicBezTo>
                  <a:pt x="3658" y="1389"/>
                  <a:pt x="3709" y="1319"/>
                  <a:pt x="3761" y="1249"/>
                </a:cubicBezTo>
                <a:cubicBezTo>
                  <a:pt x="3767" y="1240"/>
                  <a:pt x="3774" y="1231"/>
                  <a:pt x="3779" y="1223"/>
                </a:cubicBezTo>
                <a:lnTo>
                  <a:pt x="3788" y="1211"/>
                </a:lnTo>
                <a:lnTo>
                  <a:pt x="3788" y="1209"/>
                </a:lnTo>
                <a:cubicBezTo>
                  <a:pt x="3788" y="1208"/>
                  <a:pt x="3789" y="1206"/>
                  <a:pt x="3790" y="1201"/>
                </a:cubicBezTo>
                <a:cubicBezTo>
                  <a:pt x="3791" y="1200"/>
                  <a:pt x="3792" y="1199"/>
                  <a:pt x="3793" y="1199"/>
                </a:cubicBezTo>
                <a:cubicBezTo>
                  <a:pt x="3795" y="1199"/>
                  <a:pt x="3798" y="1201"/>
                  <a:pt x="3803" y="1206"/>
                </a:cubicBezTo>
                <a:cubicBezTo>
                  <a:pt x="3802" y="1204"/>
                  <a:pt x="3802" y="1203"/>
                  <a:pt x="3802" y="1203"/>
                </a:cubicBezTo>
                <a:lnTo>
                  <a:pt x="3802" y="1203"/>
                </a:lnTo>
                <a:cubicBezTo>
                  <a:pt x="3803" y="1203"/>
                  <a:pt x="3820" y="1258"/>
                  <a:pt x="3829" y="1289"/>
                </a:cubicBezTo>
                <a:cubicBezTo>
                  <a:pt x="3841" y="1329"/>
                  <a:pt x="3853" y="1368"/>
                  <a:pt x="3865" y="1406"/>
                </a:cubicBezTo>
                <a:cubicBezTo>
                  <a:pt x="3890" y="1481"/>
                  <a:pt x="3911" y="1551"/>
                  <a:pt x="3933" y="1615"/>
                </a:cubicBezTo>
                <a:cubicBezTo>
                  <a:pt x="4019" y="1874"/>
                  <a:pt x="4087" y="2055"/>
                  <a:pt x="4147" y="2178"/>
                </a:cubicBezTo>
                <a:cubicBezTo>
                  <a:pt x="4242" y="2374"/>
                  <a:pt x="4312" y="2427"/>
                  <a:pt x="4387" y="2427"/>
                </a:cubicBezTo>
                <a:cubicBezTo>
                  <a:pt x="4406" y="2427"/>
                  <a:pt x="4426" y="2423"/>
                  <a:pt x="4447" y="2418"/>
                </a:cubicBezTo>
                <a:cubicBezTo>
                  <a:pt x="4493" y="2405"/>
                  <a:pt x="4485" y="2211"/>
                  <a:pt x="4429" y="1870"/>
                </a:cubicBezTo>
                <a:cubicBezTo>
                  <a:pt x="4402" y="1700"/>
                  <a:pt x="4363" y="1492"/>
                  <a:pt x="4314" y="1251"/>
                </a:cubicBezTo>
                <a:cubicBezTo>
                  <a:pt x="4307" y="1222"/>
                  <a:pt x="4302" y="1191"/>
                  <a:pt x="4295" y="1160"/>
                </a:cubicBezTo>
                <a:cubicBezTo>
                  <a:pt x="4292" y="1144"/>
                  <a:pt x="4288" y="1129"/>
                  <a:pt x="4286" y="1112"/>
                </a:cubicBezTo>
                <a:cubicBezTo>
                  <a:pt x="4284" y="1105"/>
                  <a:pt x="4283" y="1096"/>
                  <a:pt x="4281" y="1089"/>
                </a:cubicBezTo>
                <a:lnTo>
                  <a:pt x="4277" y="1077"/>
                </a:lnTo>
                <a:lnTo>
                  <a:pt x="4273" y="1058"/>
                </a:lnTo>
                <a:cubicBezTo>
                  <a:pt x="4249" y="955"/>
                  <a:pt x="4224" y="848"/>
                  <a:pt x="4197" y="739"/>
                </a:cubicBezTo>
                <a:cubicBezTo>
                  <a:pt x="4143" y="514"/>
                  <a:pt x="4082" y="268"/>
                  <a:pt x="4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 name="Google Shape;832;p33"/>
          <p:cNvGrpSpPr/>
          <p:nvPr/>
        </p:nvGrpSpPr>
        <p:grpSpPr>
          <a:xfrm>
            <a:off x="5526413" y="2545800"/>
            <a:ext cx="748625" cy="495375"/>
            <a:chOff x="1411650" y="1979975"/>
            <a:chExt cx="748625" cy="495375"/>
          </a:xfrm>
        </p:grpSpPr>
        <p:sp>
          <p:nvSpPr>
            <p:cNvPr id="833" name="Google Shape;833;p33"/>
            <p:cNvSpPr/>
            <p:nvPr/>
          </p:nvSpPr>
          <p:spPr>
            <a:xfrm>
              <a:off x="1411650" y="2180875"/>
              <a:ext cx="199550" cy="253900"/>
            </a:xfrm>
            <a:custGeom>
              <a:avLst/>
              <a:gdLst/>
              <a:ahLst/>
              <a:cxnLst/>
              <a:rect l="l" t="t" r="r" b="b"/>
              <a:pathLst>
                <a:path w="7982" h="10156" extrusionOk="0">
                  <a:moveTo>
                    <a:pt x="4697" y="3973"/>
                  </a:moveTo>
                  <a:cubicBezTo>
                    <a:pt x="4779" y="4100"/>
                    <a:pt x="4857" y="4233"/>
                    <a:pt x="4928" y="4373"/>
                  </a:cubicBezTo>
                  <a:cubicBezTo>
                    <a:pt x="5146" y="4790"/>
                    <a:pt x="5325" y="5247"/>
                    <a:pt x="5433" y="5733"/>
                  </a:cubicBezTo>
                  <a:cubicBezTo>
                    <a:pt x="5441" y="5768"/>
                    <a:pt x="5449" y="5805"/>
                    <a:pt x="5457" y="5839"/>
                  </a:cubicBezTo>
                  <a:cubicBezTo>
                    <a:pt x="5465" y="5876"/>
                    <a:pt x="5474" y="5910"/>
                    <a:pt x="5480" y="5947"/>
                  </a:cubicBezTo>
                  <a:cubicBezTo>
                    <a:pt x="5494" y="6020"/>
                    <a:pt x="5506" y="6090"/>
                    <a:pt x="5518" y="6162"/>
                  </a:cubicBezTo>
                  <a:cubicBezTo>
                    <a:pt x="5531" y="6235"/>
                    <a:pt x="5538" y="6310"/>
                    <a:pt x="5549" y="6382"/>
                  </a:cubicBezTo>
                  <a:cubicBezTo>
                    <a:pt x="5553" y="6418"/>
                    <a:pt x="5559" y="6456"/>
                    <a:pt x="5561" y="6492"/>
                  </a:cubicBezTo>
                  <a:lnTo>
                    <a:pt x="5571" y="6603"/>
                  </a:lnTo>
                  <a:cubicBezTo>
                    <a:pt x="5587" y="6751"/>
                    <a:pt x="5587" y="6900"/>
                    <a:pt x="5594" y="7051"/>
                  </a:cubicBezTo>
                  <a:lnTo>
                    <a:pt x="5590" y="7276"/>
                  </a:lnTo>
                  <a:cubicBezTo>
                    <a:pt x="5590" y="7295"/>
                    <a:pt x="5590" y="7314"/>
                    <a:pt x="5588" y="7332"/>
                  </a:cubicBezTo>
                  <a:lnTo>
                    <a:pt x="5585" y="7389"/>
                  </a:lnTo>
                  <a:lnTo>
                    <a:pt x="5576" y="7502"/>
                  </a:lnTo>
                  <a:lnTo>
                    <a:pt x="5569" y="7615"/>
                  </a:lnTo>
                  <a:cubicBezTo>
                    <a:pt x="5565" y="7648"/>
                    <a:pt x="5561" y="7681"/>
                    <a:pt x="5556" y="7715"/>
                  </a:cubicBezTo>
                  <a:cubicBezTo>
                    <a:pt x="5547" y="7782"/>
                    <a:pt x="5537" y="7851"/>
                    <a:pt x="5522" y="7918"/>
                  </a:cubicBezTo>
                  <a:cubicBezTo>
                    <a:pt x="5494" y="8052"/>
                    <a:pt x="5456" y="8186"/>
                    <a:pt x="5408" y="8311"/>
                  </a:cubicBezTo>
                  <a:cubicBezTo>
                    <a:pt x="5313" y="8561"/>
                    <a:pt x="5177" y="8780"/>
                    <a:pt x="5029" y="8906"/>
                  </a:cubicBezTo>
                  <a:cubicBezTo>
                    <a:pt x="4954" y="8972"/>
                    <a:pt x="4879" y="9012"/>
                    <a:pt x="4798" y="9040"/>
                  </a:cubicBezTo>
                  <a:cubicBezTo>
                    <a:pt x="4739" y="9057"/>
                    <a:pt x="4682" y="9067"/>
                    <a:pt x="4621" y="9067"/>
                  </a:cubicBezTo>
                  <a:cubicBezTo>
                    <a:pt x="4592" y="9067"/>
                    <a:pt x="4562" y="9065"/>
                    <a:pt x="4530" y="9060"/>
                  </a:cubicBezTo>
                  <a:cubicBezTo>
                    <a:pt x="4436" y="9044"/>
                    <a:pt x="4334" y="9004"/>
                    <a:pt x="4234" y="8943"/>
                  </a:cubicBezTo>
                  <a:cubicBezTo>
                    <a:pt x="4135" y="8880"/>
                    <a:pt x="4040" y="8796"/>
                    <a:pt x="3960" y="8700"/>
                  </a:cubicBezTo>
                  <a:lnTo>
                    <a:pt x="3931" y="8663"/>
                  </a:lnTo>
                  <a:cubicBezTo>
                    <a:pt x="3920" y="8651"/>
                    <a:pt x="3911" y="8637"/>
                    <a:pt x="3902" y="8625"/>
                  </a:cubicBezTo>
                  <a:lnTo>
                    <a:pt x="3875" y="8585"/>
                  </a:lnTo>
                  <a:lnTo>
                    <a:pt x="3851" y="8545"/>
                  </a:lnTo>
                  <a:cubicBezTo>
                    <a:pt x="3834" y="8518"/>
                    <a:pt x="3820" y="8490"/>
                    <a:pt x="3805" y="8463"/>
                  </a:cubicBezTo>
                  <a:lnTo>
                    <a:pt x="3794" y="8442"/>
                  </a:lnTo>
                  <a:lnTo>
                    <a:pt x="3786" y="8418"/>
                  </a:lnTo>
                  <a:lnTo>
                    <a:pt x="3765" y="8372"/>
                  </a:lnTo>
                  <a:cubicBezTo>
                    <a:pt x="3713" y="8246"/>
                    <a:pt x="3676" y="8111"/>
                    <a:pt x="3653" y="7969"/>
                  </a:cubicBezTo>
                  <a:cubicBezTo>
                    <a:pt x="3605" y="7685"/>
                    <a:pt x="3612" y="7374"/>
                    <a:pt x="3649" y="7063"/>
                  </a:cubicBezTo>
                  <a:cubicBezTo>
                    <a:pt x="3724" y="6527"/>
                    <a:pt x="3839" y="5999"/>
                    <a:pt x="4007" y="5507"/>
                  </a:cubicBezTo>
                  <a:cubicBezTo>
                    <a:pt x="4175" y="5016"/>
                    <a:pt x="4380" y="4555"/>
                    <a:pt x="4605" y="4132"/>
                  </a:cubicBezTo>
                  <a:cubicBezTo>
                    <a:pt x="4635" y="4078"/>
                    <a:pt x="4667" y="4025"/>
                    <a:pt x="4697" y="3973"/>
                  </a:cubicBezTo>
                  <a:close/>
                  <a:moveTo>
                    <a:pt x="7515" y="0"/>
                  </a:moveTo>
                  <a:cubicBezTo>
                    <a:pt x="7461" y="0"/>
                    <a:pt x="7172" y="154"/>
                    <a:pt x="6774" y="442"/>
                  </a:cubicBezTo>
                  <a:cubicBezTo>
                    <a:pt x="6719" y="479"/>
                    <a:pt x="6666" y="525"/>
                    <a:pt x="6609" y="569"/>
                  </a:cubicBezTo>
                  <a:cubicBezTo>
                    <a:pt x="6553" y="614"/>
                    <a:pt x="6494" y="660"/>
                    <a:pt x="6434" y="710"/>
                  </a:cubicBezTo>
                  <a:cubicBezTo>
                    <a:pt x="6404" y="734"/>
                    <a:pt x="6372" y="758"/>
                    <a:pt x="6342" y="784"/>
                  </a:cubicBezTo>
                  <a:cubicBezTo>
                    <a:pt x="6327" y="796"/>
                    <a:pt x="6311" y="809"/>
                    <a:pt x="6295" y="821"/>
                  </a:cubicBezTo>
                  <a:cubicBezTo>
                    <a:pt x="6280" y="834"/>
                    <a:pt x="6265" y="848"/>
                    <a:pt x="6249" y="863"/>
                  </a:cubicBezTo>
                  <a:cubicBezTo>
                    <a:pt x="6189" y="918"/>
                    <a:pt x="6128" y="974"/>
                    <a:pt x="6062" y="1032"/>
                  </a:cubicBezTo>
                  <a:cubicBezTo>
                    <a:pt x="6000" y="1091"/>
                    <a:pt x="5934" y="1148"/>
                    <a:pt x="5871" y="1210"/>
                  </a:cubicBezTo>
                  <a:cubicBezTo>
                    <a:pt x="5809" y="1275"/>
                    <a:pt x="5744" y="1339"/>
                    <a:pt x="5680" y="1407"/>
                  </a:cubicBezTo>
                  <a:cubicBezTo>
                    <a:pt x="5647" y="1440"/>
                    <a:pt x="5615" y="1472"/>
                    <a:pt x="5583" y="1506"/>
                  </a:cubicBezTo>
                  <a:cubicBezTo>
                    <a:pt x="5551" y="1540"/>
                    <a:pt x="5517" y="1573"/>
                    <a:pt x="5486" y="1610"/>
                  </a:cubicBezTo>
                  <a:cubicBezTo>
                    <a:pt x="5425" y="1681"/>
                    <a:pt x="5362" y="1753"/>
                    <a:pt x="5298" y="1826"/>
                  </a:cubicBezTo>
                  <a:cubicBezTo>
                    <a:pt x="5229" y="1901"/>
                    <a:pt x="5165" y="1981"/>
                    <a:pt x="5101" y="2063"/>
                  </a:cubicBezTo>
                  <a:lnTo>
                    <a:pt x="5082" y="2045"/>
                  </a:lnTo>
                  <a:cubicBezTo>
                    <a:pt x="5045" y="2009"/>
                    <a:pt x="5007" y="1976"/>
                    <a:pt x="4971" y="1943"/>
                  </a:cubicBezTo>
                  <a:cubicBezTo>
                    <a:pt x="4933" y="1908"/>
                    <a:pt x="4896" y="1875"/>
                    <a:pt x="4861" y="1843"/>
                  </a:cubicBezTo>
                  <a:cubicBezTo>
                    <a:pt x="4842" y="1827"/>
                    <a:pt x="4825" y="1810"/>
                    <a:pt x="4805" y="1795"/>
                  </a:cubicBezTo>
                  <a:cubicBezTo>
                    <a:pt x="4787" y="1780"/>
                    <a:pt x="4768" y="1763"/>
                    <a:pt x="4749" y="1749"/>
                  </a:cubicBezTo>
                  <a:cubicBezTo>
                    <a:pt x="4674" y="1688"/>
                    <a:pt x="4600" y="1629"/>
                    <a:pt x="4529" y="1572"/>
                  </a:cubicBezTo>
                  <a:cubicBezTo>
                    <a:pt x="4455" y="1516"/>
                    <a:pt x="4380" y="1465"/>
                    <a:pt x="4308" y="1412"/>
                  </a:cubicBezTo>
                  <a:cubicBezTo>
                    <a:pt x="4271" y="1386"/>
                    <a:pt x="4236" y="1359"/>
                    <a:pt x="4198" y="1337"/>
                  </a:cubicBezTo>
                  <a:cubicBezTo>
                    <a:pt x="4163" y="1314"/>
                    <a:pt x="4125" y="1290"/>
                    <a:pt x="4089" y="1267"/>
                  </a:cubicBezTo>
                  <a:cubicBezTo>
                    <a:pt x="4016" y="1221"/>
                    <a:pt x="3946" y="1176"/>
                    <a:pt x="3875" y="1134"/>
                  </a:cubicBezTo>
                  <a:cubicBezTo>
                    <a:pt x="3803" y="1094"/>
                    <a:pt x="3733" y="1054"/>
                    <a:pt x="3663" y="1017"/>
                  </a:cubicBezTo>
                  <a:cubicBezTo>
                    <a:pt x="3628" y="999"/>
                    <a:pt x="3594" y="978"/>
                    <a:pt x="3559" y="962"/>
                  </a:cubicBezTo>
                  <a:cubicBezTo>
                    <a:pt x="3525" y="946"/>
                    <a:pt x="3489" y="929"/>
                    <a:pt x="3456" y="913"/>
                  </a:cubicBezTo>
                  <a:cubicBezTo>
                    <a:pt x="3387" y="880"/>
                    <a:pt x="3321" y="848"/>
                    <a:pt x="3255" y="817"/>
                  </a:cubicBezTo>
                  <a:cubicBezTo>
                    <a:pt x="3188" y="788"/>
                    <a:pt x="3122" y="762"/>
                    <a:pt x="3058" y="735"/>
                  </a:cubicBezTo>
                  <a:cubicBezTo>
                    <a:pt x="2994" y="710"/>
                    <a:pt x="2931" y="683"/>
                    <a:pt x="2869" y="660"/>
                  </a:cubicBezTo>
                  <a:cubicBezTo>
                    <a:pt x="2806" y="639"/>
                    <a:pt x="2745" y="617"/>
                    <a:pt x="2686" y="597"/>
                  </a:cubicBezTo>
                  <a:cubicBezTo>
                    <a:pt x="2203" y="437"/>
                    <a:pt x="1791" y="366"/>
                    <a:pt x="1454" y="334"/>
                  </a:cubicBezTo>
                  <a:cubicBezTo>
                    <a:pt x="1370" y="327"/>
                    <a:pt x="1289" y="324"/>
                    <a:pt x="1214" y="322"/>
                  </a:cubicBezTo>
                  <a:cubicBezTo>
                    <a:pt x="1169" y="320"/>
                    <a:pt x="1125" y="318"/>
                    <a:pt x="1083" y="318"/>
                  </a:cubicBezTo>
                  <a:cubicBezTo>
                    <a:pt x="1054" y="318"/>
                    <a:pt x="1027" y="319"/>
                    <a:pt x="1000" y="321"/>
                  </a:cubicBezTo>
                  <a:cubicBezTo>
                    <a:pt x="933" y="323"/>
                    <a:pt x="871" y="327"/>
                    <a:pt x="812" y="333"/>
                  </a:cubicBezTo>
                  <a:cubicBezTo>
                    <a:pt x="753" y="338"/>
                    <a:pt x="699" y="342"/>
                    <a:pt x="648" y="353"/>
                  </a:cubicBezTo>
                  <a:cubicBezTo>
                    <a:pt x="548" y="371"/>
                    <a:pt x="462" y="392"/>
                    <a:pt x="389" y="415"/>
                  </a:cubicBezTo>
                  <a:cubicBezTo>
                    <a:pt x="371" y="421"/>
                    <a:pt x="355" y="428"/>
                    <a:pt x="336" y="435"/>
                  </a:cubicBezTo>
                  <a:cubicBezTo>
                    <a:pt x="320" y="441"/>
                    <a:pt x="304" y="450"/>
                    <a:pt x="290" y="456"/>
                  </a:cubicBezTo>
                  <a:cubicBezTo>
                    <a:pt x="260" y="471"/>
                    <a:pt x="233" y="485"/>
                    <a:pt x="210" y="501"/>
                  </a:cubicBezTo>
                  <a:cubicBezTo>
                    <a:pt x="16" y="628"/>
                    <a:pt x="0" y="789"/>
                    <a:pt x="17" y="1003"/>
                  </a:cubicBezTo>
                  <a:cubicBezTo>
                    <a:pt x="23" y="1065"/>
                    <a:pt x="87" y="1122"/>
                    <a:pt x="199" y="1173"/>
                  </a:cubicBezTo>
                  <a:cubicBezTo>
                    <a:pt x="227" y="1185"/>
                    <a:pt x="258" y="1198"/>
                    <a:pt x="291" y="1210"/>
                  </a:cubicBezTo>
                  <a:cubicBezTo>
                    <a:pt x="325" y="1223"/>
                    <a:pt x="361" y="1234"/>
                    <a:pt x="401" y="1248"/>
                  </a:cubicBezTo>
                  <a:cubicBezTo>
                    <a:pt x="480" y="1275"/>
                    <a:pt x="571" y="1301"/>
                    <a:pt x="669" y="1327"/>
                  </a:cubicBezTo>
                  <a:cubicBezTo>
                    <a:pt x="769" y="1359"/>
                    <a:pt x="878" y="1387"/>
                    <a:pt x="996" y="1422"/>
                  </a:cubicBezTo>
                  <a:cubicBezTo>
                    <a:pt x="1055" y="1440"/>
                    <a:pt x="1115" y="1459"/>
                    <a:pt x="1179" y="1478"/>
                  </a:cubicBezTo>
                  <a:cubicBezTo>
                    <a:pt x="1210" y="1487"/>
                    <a:pt x="1242" y="1497"/>
                    <a:pt x="1275" y="1506"/>
                  </a:cubicBezTo>
                  <a:cubicBezTo>
                    <a:pt x="1307" y="1516"/>
                    <a:pt x="1341" y="1529"/>
                    <a:pt x="1373" y="1540"/>
                  </a:cubicBezTo>
                  <a:cubicBezTo>
                    <a:pt x="1642" y="1624"/>
                    <a:pt x="1937" y="1741"/>
                    <a:pt x="2248" y="1886"/>
                  </a:cubicBezTo>
                  <a:cubicBezTo>
                    <a:pt x="2560" y="2032"/>
                    <a:pt x="2888" y="2215"/>
                    <a:pt x="3212" y="2442"/>
                  </a:cubicBezTo>
                  <a:cubicBezTo>
                    <a:pt x="3535" y="2669"/>
                    <a:pt x="3854" y="2943"/>
                    <a:pt x="4147" y="3264"/>
                  </a:cubicBezTo>
                  <a:cubicBezTo>
                    <a:pt x="4174" y="3293"/>
                    <a:pt x="4198" y="3323"/>
                    <a:pt x="4224" y="3352"/>
                  </a:cubicBezTo>
                  <a:cubicBezTo>
                    <a:pt x="4220" y="3361"/>
                    <a:pt x="4214" y="3369"/>
                    <a:pt x="4211" y="3378"/>
                  </a:cubicBezTo>
                  <a:cubicBezTo>
                    <a:pt x="4187" y="3420"/>
                    <a:pt x="4166" y="3461"/>
                    <a:pt x="4143" y="3502"/>
                  </a:cubicBezTo>
                  <a:cubicBezTo>
                    <a:pt x="4099" y="3583"/>
                    <a:pt x="4055" y="3665"/>
                    <a:pt x="4012" y="3744"/>
                  </a:cubicBezTo>
                  <a:cubicBezTo>
                    <a:pt x="3932" y="3909"/>
                    <a:pt x="3858" y="4068"/>
                    <a:pt x="3784" y="4220"/>
                  </a:cubicBezTo>
                  <a:cubicBezTo>
                    <a:pt x="3718" y="4376"/>
                    <a:pt x="3655" y="4524"/>
                    <a:pt x="3596" y="4664"/>
                  </a:cubicBezTo>
                  <a:cubicBezTo>
                    <a:pt x="3563" y="4733"/>
                    <a:pt x="3542" y="4804"/>
                    <a:pt x="3516" y="4870"/>
                  </a:cubicBezTo>
                  <a:cubicBezTo>
                    <a:pt x="3491" y="4937"/>
                    <a:pt x="3467" y="5000"/>
                    <a:pt x="3444" y="5061"/>
                  </a:cubicBezTo>
                  <a:cubicBezTo>
                    <a:pt x="3422" y="5124"/>
                    <a:pt x="3397" y="5182"/>
                    <a:pt x="3376" y="5238"/>
                  </a:cubicBezTo>
                  <a:cubicBezTo>
                    <a:pt x="3358" y="5294"/>
                    <a:pt x="3339" y="5348"/>
                    <a:pt x="3323" y="5398"/>
                  </a:cubicBezTo>
                  <a:cubicBezTo>
                    <a:pt x="3284" y="5513"/>
                    <a:pt x="3241" y="5627"/>
                    <a:pt x="3203" y="5742"/>
                  </a:cubicBezTo>
                  <a:lnTo>
                    <a:pt x="3102" y="6089"/>
                  </a:lnTo>
                  <a:cubicBezTo>
                    <a:pt x="3067" y="6203"/>
                    <a:pt x="3041" y="6318"/>
                    <a:pt x="3014" y="6434"/>
                  </a:cubicBezTo>
                  <a:cubicBezTo>
                    <a:pt x="2988" y="6549"/>
                    <a:pt x="2957" y="6662"/>
                    <a:pt x="2935" y="6777"/>
                  </a:cubicBezTo>
                  <a:cubicBezTo>
                    <a:pt x="2888" y="7006"/>
                    <a:pt x="2852" y="7239"/>
                    <a:pt x="2832" y="7476"/>
                  </a:cubicBezTo>
                  <a:cubicBezTo>
                    <a:pt x="2822" y="7594"/>
                    <a:pt x="2817" y="7714"/>
                    <a:pt x="2817" y="7835"/>
                  </a:cubicBezTo>
                  <a:cubicBezTo>
                    <a:pt x="2820" y="7955"/>
                    <a:pt x="2823" y="8077"/>
                    <a:pt x="2839" y="8197"/>
                  </a:cubicBezTo>
                  <a:cubicBezTo>
                    <a:pt x="2854" y="8318"/>
                    <a:pt x="2875" y="8440"/>
                    <a:pt x="2907" y="8560"/>
                  </a:cubicBezTo>
                  <a:cubicBezTo>
                    <a:pt x="2922" y="8620"/>
                    <a:pt x="2940" y="8679"/>
                    <a:pt x="2960" y="8738"/>
                  </a:cubicBezTo>
                  <a:cubicBezTo>
                    <a:pt x="2967" y="8767"/>
                    <a:pt x="2981" y="8799"/>
                    <a:pt x="2992" y="8829"/>
                  </a:cubicBezTo>
                  <a:cubicBezTo>
                    <a:pt x="3004" y="8858"/>
                    <a:pt x="3013" y="8889"/>
                    <a:pt x="3027" y="8917"/>
                  </a:cubicBezTo>
                  <a:cubicBezTo>
                    <a:pt x="3132" y="9151"/>
                    <a:pt x="3268" y="9364"/>
                    <a:pt x="3443" y="9550"/>
                  </a:cubicBezTo>
                  <a:cubicBezTo>
                    <a:pt x="3527" y="9643"/>
                    <a:pt x="3626" y="9727"/>
                    <a:pt x="3728" y="9804"/>
                  </a:cubicBezTo>
                  <a:lnTo>
                    <a:pt x="3808" y="9860"/>
                  </a:lnTo>
                  <a:lnTo>
                    <a:pt x="3848" y="9887"/>
                  </a:lnTo>
                  <a:cubicBezTo>
                    <a:pt x="3862" y="9894"/>
                    <a:pt x="3876" y="9903"/>
                    <a:pt x="3891" y="9912"/>
                  </a:cubicBezTo>
                  <a:lnTo>
                    <a:pt x="3977" y="9960"/>
                  </a:lnTo>
                  <a:cubicBezTo>
                    <a:pt x="4007" y="9975"/>
                    <a:pt x="4037" y="9989"/>
                    <a:pt x="4067" y="10003"/>
                  </a:cubicBezTo>
                  <a:cubicBezTo>
                    <a:pt x="4126" y="10033"/>
                    <a:pt x="4192" y="10053"/>
                    <a:pt x="4255" y="10076"/>
                  </a:cubicBezTo>
                  <a:cubicBezTo>
                    <a:pt x="4287" y="10087"/>
                    <a:pt x="4321" y="10094"/>
                    <a:pt x="4353" y="10103"/>
                  </a:cubicBezTo>
                  <a:cubicBezTo>
                    <a:pt x="4386" y="10110"/>
                    <a:pt x="4418" y="10121"/>
                    <a:pt x="4453" y="10125"/>
                  </a:cubicBezTo>
                  <a:cubicBezTo>
                    <a:pt x="4520" y="10136"/>
                    <a:pt x="4588" y="10148"/>
                    <a:pt x="4658" y="10151"/>
                  </a:cubicBezTo>
                  <a:cubicBezTo>
                    <a:pt x="4692" y="10152"/>
                    <a:pt x="4728" y="10155"/>
                    <a:pt x="4761" y="10155"/>
                  </a:cubicBezTo>
                  <a:cubicBezTo>
                    <a:pt x="4794" y="10153"/>
                    <a:pt x="4829" y="10153"/>
                    <a:pt x="4862" y="10152"/>
                  </a:cubicBezTo>
                  <a:cubicBezTo>
                    <a:pt x="5133" y="10137"/>
                    <a:pt x="5404" y="10051"/>
                    <a:pt x="5627" y="9922"/>
                  </a:cubicBezTo>
                  <a:cubicBezTo>
                    <a:pt x="5853" y="9793"/>
                    <a:pt x="6039" y="9630"/>
                    <a:pt x="6191" y="9457"/>
                  </a:cubicBezTo>
                  <a:cubicBezTo>
                    <a:pt x="6345" y="9283"/>
                    <a:pt x="6467" y="9099"/>
                    <a:pt x="6570" y="8915"/>
                  </a:cubicBezTo>
                  <a:cubicBezTo>
                    <a:pt x="6672" y="8729"/>
                    <a:pt x="6754" y="8540"/>
                    <a:pt x="6822" y="8349"/>
                  </a:cubicBezTo>
                  <a:cubicBezTo>
                    <a:pt x="6855" y="8254"/>
                    <a:pt x="6884" y="8158"/>
                    <a:pt x="6909" y="8062"/>
                  </a:cubicBezTo>
                  <a:cubicBezTo>
                    <a:pt x="6921" y="8013"/>
                    <a:pt x="6932" y="7965"/>
                    <a:pt x="6943" y="7917"/>
                  </a:cubicBezTo>
                  <a:cubicBezTo>
                    <a:pt x="6953" y="7868"/>
                    <a:pt x="6964" y="7819"/>
                    <a:pt x="6972" y="7774"/>
                  </a:cubicBezTo>
                  <a:lnTo>
                    <a:pt x="7016" y="7504"/>
                  </a:lnTo>
                  <a:cubicBezTo>
                    <a:pt x="7023" y="7460"/>
                    <a:pt x="7028" y="7416"/>
                    <a:pt x="7032" y="7370"/>
                  </a:cubicBezTo>
                  <a:cubicBezTo>
                    <a:pt x="7036" y="7326"/>
                    <a:pt x="7042" y="7282"/>
                    <a:pt x="7045" y="7237"/>
                  </a:cubicBezTo>
                  <a:lnTo>
                    <a:pt x="7058" y="7105"/>
                  </a:lnTo>
                  <a:cubicBezTo>
                    <a:pt x="7061" y="7059"/>
                    <a:pt x="7061" y="7016"/>
                    <a:pt x="7064" y="6972"/>
                  </a:cubicBezTo>
                  <a:cubicBezTo>
                    <a:pt x="7066" y="6885"/>
                    <a:pt x="7070" y="6798"/>
                    <a:pt x="7072" y="6712"/>
                  </a:cubicBezTo>
                  <a:cubicBezTo>
                    <a:pt x="7070" y="6626"/>
                    <a:pt x="7066" y="6541"/>
                    <a:pt x="7064" y="6456"/>
                  </a:cubicBezTo>
                  <a:cubicBezTo>
                    <a:pt x="7063" y="6414"/>
                    <a:pt x="7061" y="6371"/>
                    <a:pt x="7059" y="6329"/>
                  </a:cubicBezTo>
                  <a:lnTo>
                    <a:pt x="7047" y="6204"/>
                  </a:lnTo>
                  <a:cubicBezTo>
                    <a:pt x="6991" y="5603"/>
                    <a:pt x="6861" y="5047"/>
                    <a:pt x="6683" y="4542"/>
                  </a:cubicBezTo>
                  <a:cubicBezTo>
                    <a:pt x="6502" y="4039"/>
                    <a:pt x="6275" y="3586"/>
                    <a:pt x="6019" y="3187"/>
                  </a:cubicBezTo>
                  <a:cubicBezTo>
                    <a:pt x="5893" y="2988"/>
                    <a:pt x="5759" y="2803"/>
                    <a:pt x="5619" y="2631"/>
                  </a:cubicBezTo>
                  <a:cubicBezTo>
                    <a:pt x="5788" y="2428"/>
                    <a:pt x="5959" y="2244"/>
                    <a:pt x="6126" y="2077"/>
                  </a:cubicBezTo>
                  <a:cubicBezTo>
                    <a:pt x="6386" y="1816"/>
                    <a:pt x="6635" y="1595"/>
                    <a:pt x="6861" y="1408"/>
                  </a:cubicBezTo>
                  <a:cubicBezTo>
                    <a:pt x="6975" y="1317"/>
                    <a:pt x="7083" y="1231"/>
                    <a:pt x="7181" y="1153"/>
                  </a:cubicBezTo>
                  <a:cubicBezTo>
                    <a:pt x="7283" y="1079"/>
                    <a:pt x="7377" y="1011"/>
                    <a:pt x="7461" y="950"/>
                  </a:cubicBezTo>
                  <a:cubicBezTo>
                    <a:pt x="7502" y="919"/>
                    <a:pt x="7541" y="890"/>
                    <a:pt x="7579" y="861"/>
                  </a:cubicBezTo>
                  <a:cubicBezTo>
                    <a:pt x="7616" y="836"/>
                    <a:pt x="7652" y="812"/>
                    <a:pt x="7686" y="789"/>
                  </a:cubicBezTo>
                  <a:cubicBezTo>
                    <a:pt x="7752" y="743"/>
                    <a:pt x="7808" y="703"/>
                    <a:pt x="7851" y="670"/>
                  </a:cubicBezTo>
                  <a:cubicBezTo>
                    <a:pt x="7940" y="601"/>
                    <a:pt x="7982" y="557"/>
                    <a:pt x="7973" y="539"/>
                  </a:cubicBezTo>
                  <a:cubicBezTo>
                    <a:pt x="7918" y="423"/>
                    <a:pt x="7834" y="376"/>
                    <a:pt x="7729" y="376"/>
                  </a:cubicBezTo>
                  <a:cubicBezTo>
                    <a:pt x="7513" y="376"/>
                    <a:pt x="7209" y="572"/>
                    <a:pt x="6883" y="778"/>
                  </a:cubicBezTo>
                  <a:cubicBezTo>
                    <a:pt x="6985" y="693"/>
                    <a:pt x="7084" y="614"/>
                    <a:pt x="7166" y="537"/>
                  </a:cubicBezTo>
                  <a:cubicBezTo>
                    <a:pt x="7209" y="498"/>
                    <a:pt x="7248" y="460"/>
                    <a:pt x="7285" y="424"/>
                  </a:cubicBezTo>
                  <a:cubicBezTo>
                    <a:pt x="7302" y="404"/>
                    <a:pt x="7319" y="387"/>
                    <a:pt x="7337" y="371"/>
                  </a:cubicBezTo>
                  <a:cubicBezTo>
                    <a:pt x="7354" y="355"/>
                    <a:pt x="7370" y="338"/>
                    <a:pt x="7385" y="322"/>
                  </a:cubicBezTo>
                  <a:cubicBezTo>
                    <a:pt x="7506" y="193"/>
                    <a:pt x="7565" y="81"/>
                    <a:pt x="7523" y="4"/>
                  </a:cubicBezTo>
                  <a:cubicBezTo>
                    <a:pt x="7522" y="2"/>
                    <a:pt x="7519" y="0"/>
                    <a:pt x="75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3"/>
            <p:cNvSpPr/>
            <p:nvPr/>
          </p:nvSpPr>
          <p:spPr>
            <a:xfrm>
              <a:off x="1624525" y="2238950"/>
              <a:ext cx="139325" cy="55025"/>
            </a:xfrm>
            <a:custGeom>
              <a:avLst/>
              <a:gdLst/>
              <a:ahLst/>
              <a:cxnLst/>
              <a:rect l="l" t="t" r="r" b="b"/>
              <a:pathLst>
                <a:path w="5573" h="2201" extrusionOk="0">
                  <a:moveTo>
                    <a:pt x="5365" y="0"/>
                  </a:moveTo>
                  <a:cubicBezTo>
                    <a:pt x="5203" y="0"/>
                    <a:pt x="4357" y="590"/>
                    <a:pt x="4034" y="647"/>
                  </a:cubicBezTo>
                  <a:cubicBezTo>
                    <a:pt x="3845" y="680"/>
                    <a:pt x="3661" y="692"/>
                    <a:pt x="3484" y="692"/>
                  </a:cubicBezTo>
                  <a:cubicBezTo>
                    <a:pt x="2981" y="692"/>
                    <a:pt x="2533" y="593"/>
                    <a:pt x="2164" y="593"/>
                  </a:cubicBezTo>
                  <a:cubicBezTo>
                    <a:pt x="2104" y="593"/>
                    <a:pt x="2047" y="596"/>
                    <a:pt x="1992" y="602"/>
                  </a:cubicBezTo>
                  <a:cubicBezTo>
                    <a:pt x="113" y="806"/>
                    <a:pt x="1" y="804"/>
                    <a:pt x="149" y="1647"/>
                  </a:cubicBezTo>
                  <a:cubicBezTo>
                    <a:pt x="214" y="2018"/>
                    <a:pt x="704" y="2200"/>
                    <a:pt x="1354" y="2200"/>
                  </a:cubicBezTo>
                  <a:cubicBezTo>
                    <a:pt x="1585" y="2200"/>
                    <a:pt x="1836" y="2177"/>
                    <a:pt x="2095" y="2131"/>
                  </a:cubicBezTo>
                  <a:cubicBezTo>
                    <a:pt x="2674" y="2029"/>
                    <a:pt x="3264" y="1616"/>
                    <a:pt x="3828" y="1427"/>
                  </a:cubicBezTo>
                  <a:cubicBezTo>
                    <a:pt x="4794" y="1104"/>
                    <a:pt x="5573" y="848"/>
                    <a:pt x="5546" y="695"/>
                  </a:cubicBezTo>
                  <a:cubicBezTo>
                    <a:pt x="5498" y="423"/>
                    <a:pt x="5438" y="377"/>
                    <a:pt x="5365" y="377"/>
                  </a:cubicBezTo>
                  <a:cubicBezTo>
                    <a:pt x="5332" y="377"/>
                    <a:pt x="5297" y="386"/>
                    <a:pt x="5259" y="389"/>
                  </a:cubicBezTo>
                  <a:cubicBezTo>
                    <a:pt x="5359" y="311"/>
                    <a:pt x="5422" y="190"/>
                    <a:pt x="5392" y="17"/>
                  </a:cubicBezTo>
                  <a:cubicBezTo>
                    <a:pt x="5390" y="6"/>
                    <a:pt x="5381" y="0"/>
                    <a:pt x="53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3"/>
            <p:cNvSpPr/>
            <p:nvPr/>
          </p:nvSpPr>
          <p:spPr>
            <a:xfrm>
              <a:off x="1615600" y="2303125"/>
              <a:ext cx="149625" cy="49475"/>
            </a:xfrm>
            <a:custGeom>
              <a:avLst/>
              <a:gdLst/>
              <a:ahLst/>
              <a:cxnLst/>
              <a:rect l="l" t="t" r="r" b="b"/>
              <a:pathLst>
                <a:path w="5985" h="1979" extrusionOk="0">
                  <a:moveTo>
                    <a:pt x="5823" y="0"/>
                  </a:moveTo>
                  <a:cubicBezTo>
                    <a:pt x="5637" y="0"/>
                    <a:pt x="4695" y="534"/>
                    <a:pt x="4346" y="572"/>
                  </a:cubicBezTo>
                  <a:cubicBezTo>
                    <a:pt x="4215" y="586"/>
                    <a:pt x="4087" y="593"/>
                    <a:pt x="3962" y="593"/>
                  </a:cubicBezTo>
                  <a:cubicBezTo>
                    <a:pt x="3283" y="593"/>
                    <a:pt x="2700" y="411"/>
                    <a:pt x="2234" y="411"/>
                  </a:cubicBezTo>
                  <a:cubicBezTo>
                    <a:pt x="2207" y="411"/>
                    <a:pt x="2181" y="412"/>
                    <a:pt x="2156" y="413"/>
                  </a:cubicBezTo>
                  <a:cubicBezTo>
                    <a:pt x="121" y="512"/>
                    <a:pt x="1" y="503"/>
                    <a:pt x="94" y="1353"/>
                  </a:cubicBezTo>
                  <a:cubicBezTo>
                    <a:pt x="141" y="1766"/>
                    <a:pt x="764" y="1978"/>
                    <a:pt x="1578" y="1978"/>
                  </a:cubicBezTo>
                  <a:cubicBezTo>
                    <a:pt x="1761" y="1978"/>
                    <a:pt x="1952" y="1967"/>
                    <a:pt x="2149" y="1946"/>
                  </a:cubicBezTo>
                  <a:cubicBezTo>
                    <a:pt x="2779" y="1876"/>
                    <a:pt x="3444" y="1496"/>
                    <a:pt x="4066" y="1339"/>
                  </a:cubicBezTo>
                  <a:cubicBezTo>
                    <a:pt x="5127" y="1070"/>
                    <a:pt x="5984" y="858"/>
                    <a:pt x="5968" y="703"/>
                  </a:cubicBezTo>
                  <a:cubicBezTo>
                    <a:pt x="5935" y="418"/>
                    <a:pt x="5869" y="375"/>
                    <a:pt x="5787" y="375"/>
                  </a:cubicBezTo>
                  <a:cubicBezTo>
                    <a:pt x="5755" y="375"/>
                    <a:pt x="5720" y="382"/>
                    <a:pt x="5683" y="383"/>
                  </a:cubicBezTo>
                  <a:cubicBezTo>
                    <a:pt x="5795" y="310"/>
                    <a:pt x="5873" y="193"/>
                    <a:pt x="5854" y="19"/>
                  </a:cubicBezTo>
                  <a:cubicBezTo>
                    <a:pt x="5853" y="6"/>
                    <a:pt x="5842" y="0"/>
                    <a:pt x="58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3"/>
            <p:cNvSpPr/>
            <p:nvPr/>
          </p:nvSpPr>
          <p:spPr>
            <a:xfrm>
              <a:off x="1858525" y="1979975"/>
              <a:ext cx="148525" cy="255775"/>
            </a:xfrm>
            <a:custGeom>
              <a:avLst/>
              <a:gdLst/>
              <a:ahLst/>
              <a:cxnLst/>
              <a:rect l="l" t="t" r="r" b="b"/>
              <a:pathLst>
                <a:path w="5941" h="10231" extrusionOk="0">
                  <a:moveTo>
                    <a:pt x="4745" y="8161"/>
                  </a:moveTo>
                  <a:cubicBezTo>
                    <a:pt x="4765" y="8226"/>
                    <a:pt x="4783" y="8288"/>
                    <a:pt x="4802" y="8347"/>
                  </a:cubicBezTo>
                  <a:cubicBezTo>
                    <a:pt x="4801" y="8347"/>
                    <a:pt x="4800" y="8347"/>
                    <a:pt x="4799" y="8347"/>
                  </a:cubicBezTo>
                  <a:cubicBezTo>
                    <a:pt x="4712" y="8347"/>
                    <a:pt x="4620" y="8393"/>
                    <a:pt x="4514" y="8424"/>
                  </a:cubicBezTo>
                  <a:cubicBezTo>
                    <a:pt x="4625" y="8346"/>
                    <a:pt x="4710" y="8257"/>
                    <a:pt x="4745" y="8161"/>
                  </a:cubicBezTo>
                  <a:close/>
                  <a:moveTo>
                    <a:pt x="4511" y="7328"/>
                  </a:moveTo>
                  <a:cubicBezTo>
                    <a:pt x="4573" y="7562"/>
                    <a:pt x="4635" y="7779"/>
                    <a:pt x="4691" y="7976"/>
                  </a:cubicBezTo>
                  <a:cubicBezTo>
                    <a:pt x="4375" y="8069"/>
                    <a:pt x="2868" y="9074"/>
                    <a:pt x="2283" y="9288"/>
                  </a:cubicBezTo>
                  <a:cubicBezTo>
                    <a:pt x="2150" y="9336"/>
                    <a:pt x="2024" y="9375"/>
                    <a:pt x="1903" y="9402"/>
                  </a:cubicBezTo>
                  <a:cubicBezTo>
                    <a:pt x="1797" y="9425"/>
                    <a:pt x="1694" y="9438"/>
                    <a:pt x="1601" y="9438"/>
                  </a:cubicBezTo>
                  <a:cubicBezTo>
                    <a:pt x="1588" y="9438"/>
                    <a:pt x="1576" y="9438"/>
                    <a:pt x="1563" y="9437"/>
                  </a:cubicBezTo>
                  <a:cubicBezTo>
                    <a:pt x="1539" y="9434"/>
                    <a:pt x="1514" y="9434"/>
                    <a:pt x="1489" y="9432"/>
                  </a:cubicBezTo>
                  <a:cubicBezTo>
                    <a:pt x="1467" y="9428"/>
                    <a:pt x="1444" y="9426"/>
                    <a:pt x="1423" y="9420"/>
                  </a:cubicBezTo>
                  <a:cubicBezTo>
                    <a:pt x="1402" y="9413"/>
                    <a:pt x="1381" y="9411"/>
                    <a:pt x="1364" y="9402"/>
                  </a:cubicBezTo>
                  <a:cubicBezTo>
                    <a:pt x="1344" y="9394"/>
                    <a:pt x="1333" y="9390"/>
                    <a:pt x="1317" y="9383"/>
                  </a:cubicBezTo>
                  <a:cubicBezTo>
                    <a:pt x="1263" y="9354"/>
                    <a:pt x="1221" y="9311"/>
                    <a:pt x="1193" y="9266"/>
                  </a:cubicBezTo>
                  <a:cubicBezTo>
                    <a:pt x="1179" y="9243"/>
                    <a:pt x="1168" y="9221"/>
                    <a:pt x="1162" y="9198"/>
                  </a:cubicBezTo>
                  <a:cubicBezTo>
                    <a:pt x="1155" y="9175"/>
                    <a:pt x="1150" y="9153"/>
                    <a:pt x="1148" y="9131"/>
                  </a:cubicBezTo>
                  <a:cubicBezTo>
                    <a:pt x="1149" y="9089"/>
                    <a:pt x="1150" y="9035"/>
                    <a:pt x="1161" y="8983"/>
                  </a:cubicBezTo>
                  <a:cubicBezTo>
                    <a:pt x="1165" y="8958"/>
                    <a:pt x="1174" y="8934"/>
                    <a:pt x="1182" y="8910"/>
                  </a:cubicBezTo>
                  <a:cubicBezTo>
                    <a:pt x="1187" y="8897"/>
                    <a:pt x="1191" y="8886"/>
                    <a:pt x="1196" y="8876"/>
                  </a:cubicBezTo>
                  <a:lnTo>
                    <a:pt x="1205" y="8859"/>
                  </a:lnTo>
                  <a:lnTo>
                    <a:pt x="1214" y="8842"/>
                  </a:lnTo>
                  <a:cubicBezTo>
                    <a:pt x="1238" y="8795"/>
                    <a:pt x="1269" y="8749"/>
                    <a:pt x="1303" y="8703"/>
                  </a:cubicBezTo>
                  <a:cubicBezTo>
                    <a:pt x="1373" y="8610"/>
                    <a:pt x="1462" y="8519"/>
                    <a:pt x="1558" y="8428"/>
                  </a:cubicBezTo>
                  <a:cubicBezTo>
                    <a:pt x="1582" y="8405"/>
                    <a:pt x="1608" y="8381"/>
                    <a:pt x="1631" y="8360"/>
                  </a:cubicBezTo>
                  <a:cubicBezTo>
                    <a:pt x="1656" y="8337"/>
                    <a:pt x="1679" y="8316"/>
                    <a:pt x="1703" y="8294"/>
                  </a:cubicBezTo>
                  <a:cubicBezTo>
                    <a:pt x="1728" y="8273"/>
                    <a:pt x="1751" y="8253"/>
                    <a:pt x="1775" y="8231"/>
                  </a:cubicBezTo>
                  <a:cubicBezTo>
                    <a:pt x="1787" y="8220"/>
                    <a:pt x="1798" y="8210"/>
                    <a:pt x="1811" y="8201"/>
                  </a:cubicBezTo>
                  <a:cubicBezTo>
                    <a:pt x="1822" y="8191"/>
                    <a:pt x="1834" y="8181"/>
                    <a:pt x="1846" y="8171"/>
                  </a:cubicBezTo>
                  <a:cubicBezTo>
                    <a:pt x="1979" y="8056"/>
                    <a:pt x="2117" y="7957"/>
                    <a:pt x="2253" y="7880"/>
                  </a:cubicBezTo>
                  <a:cubicBezTo>
                    <a:pt x="2286" y="7858"/>
                    <a:pt x="2321" y="7841"/>
                    <a:pt x="2354" y="7823"/>
                  </a:cubicBezTo>
                  <a:cubicBezTo>
                    <a:pt x="2387" y="7806"/>
                    <a:pt x="2420" y="7787"/>
                    <a:pt x="2453" y="7772"/>
                  </a:cubicBezTo>
                  <a:cubicBezTo>
                    <a:pt x="2487" y="7756"/>
                    <a:pt x="2520" y="7741"/>
                    <a:pt x="2552" y="7726"/>
                  </a:cubicBezTo>
                  <a:cubicBezTo>
                    <a:pt x="2585" y="7713"/>
                    <a:pt x="2617" y="7699"/>
                    <a:pt x="2648" y="7687"/>
                  </a:cubicBezTo>
                  <a:cubicBezTo>
                    <a:pt x="2665" y="7681"/>
                    <a:pt x="2680" y="7675"/>
                    <a:pt x="2695" y="7669"/>
                  </a:cubicBezTo>
                  <a:cubicBezTo>
                    <a:pt x="2711" y="7664"/>
                    <a:pt x="2727" y="7658"/>
                    <a:pt x="2742" y="7653"/>
                  </a:cubicBezTo>
                  <a:lnTo>
                    <a:pt x="2834" y="7621"/>
                  </a:lnTo>
                  <a:cubicBezTo>
                    <a:pt x="2865" y="7611"/>
                    <a:pt x="2896" y="7603"/>
                    <a:pt x="2925" y="7594"/>
                  </a:cubicBezTo>
                  <a:cubicBezTo>
                    <a:pt x="2940" y="7590"/>
                    <a:pt x="2955" y="7584"/>
                    <a:pt x="2969" y="7580"/>
                  </a:cubicBezTo>
                  <a:cubicBezTo>
                    <a:pt x="2984" y="7576"/>
                    <a:pt x="2999" y="7574"/>
                    <a:pt x="3014" y="7569"/>
                  </a:cubicBezTo>
                  <a:lnTo>
                    <a:pt x="3099" y="7549"/>
                  </a:lnTo>
                  <a:cubicBezTo>
                    <a:pt x="3126" y="7542"/>
                    <a:pt x="3153" y="7538"/>
                    <a:pt x="3180" y="7533"/>
                  </a:cubicBezTo>
                  <a:cubicBezTo>
                    <a:pt x="3207" y="7527"/>
                    <a:pt x="3234" y="7522"/>
                    <a:pt x="3260" y="7519"/>
                  </a:cubicBezTo>
                  <a:cubicBezTo>
                    <a:pt x="3284" y="7515"/>
                    <a:pt x="3310" y="7511"/>
                    <a:pt x="3336" y="7508"/>
                  </a:cubicBezTo>
                  <a:cubicBezTo>
                    <a:pt x="3362" y="7505"/>
                    <a:pt x="3385" y="7499"/>
                    <a:pt x="3410" y="7497"/>
                  </a:cubicBezTo>
                  <a:cubicBezTo>
                    <a:pt x="3434" y="7494"/>
                    <a:pt x="3456" y="7493"/>
                    <a:pt x="3481" y="7490"/>
                  </a:cubicBezTo>
                  <a:cubicBezTo>
                    <a:pt x="3504" y="7488"/>
                    <a:pt x="3526" y="7484"/>
                    <a:pt x="3550" y="7483"/>
                  </a:cubicBezTo>
                  <a:cubicBezTo>
                    <a:pt x="3571" y="7482"/>
                    <a:pt x="3594" y="7481"/>
                    <a:pt x="3614" y="7481"/>
                  </a:cubicBezTo>
                  <a:cubicBezTo>
                    <a:pt x="3655" y="7478"/>
                    <a:pt x="3698" y="7476"/>
                    <a:pt x="3732" y="7474"/>
                  </a:cubicBezTo>
                  <a:cubicBezTo>
                    <a:pt x="3766" y="7473"/>
                    <a:pt x="3794" y="7473"/>
                    <a:pt x="3815" y="7473"/>
                  </a:cubicBezTo>
                  <a:lnTo>
                    <a:pt x="3867" y="7473"/>
                  </a:lnTo>
                  <a:cubicBezTo>
                    <a:pt x="3878" y="7473"/>
                    <a:pt x="3885" y="7472"/>
                    <a:pt x="3889" y="7468"/>
                  </a:cubicBezTo>
                  <a:cubicBezTo>
                    <a:pt x="3893" y="7463"/>
                    <a:pt x="3900" y="7455"/>
                    <a:pt x="3910" y="7450"/>
                  </a:cubicBezTo>
                  <a:cubicBezTo>
                    <a:pt x="3928" y="7436"/>
                    <a:pt x="3956" y="7425"/>
                    <a:pt x="3991" y="7418"/>
                  </a:cubicBezTo>
                  <a:cubicBezTo>
                    <a:pt x="4026" y="7409"/>
                    <a:pt x="4069" y="7404"/>
                    <a:pt x="4117" y="7398"/>
                  </a:cubicBezTo>
                  <a:cubicBezTo>
                    <a:pt x="4213" y="7390"/>
                    <a:pt x="4336" y="7372"/>
                    <a:pt x="4511" y="7328"/>
                  </a:cubicBezTo>
                  <a:close/>
                  <a:moveTo>
                    <a:pt x="3878" y="0"/>
                  </a:moveTo>
                  <a:cubicBezTo>
                    <a:pt x="3789" y="0"/>
                    <a:pt x="3686" y="14"/>
                    <a:pt x="3568" y="35"/>
                  </a:cubicBezTo>
                  <a:cubicBezTo>
                    <a:pt x="3068" y="121"/>
                    <a:pt x="3003" y="1544"/>
                    <a:pt x="3289" y="3207"/>
                  </a:cubicBezTo>
                  <a:cubicBezTo>
                    <a:pt x="3456" y="4180"/>
                    <a:pt x="3943" y="5206"/>
                    <a:pt x="4196" y="6163"/>
                  </a:cubicBezTo>
                  <a:cubicBezTo>
                    <a:pt x="4201" y="6179"/>
                    <a:pt x="4205" y="6195"/>
                    <a:pt x="4210" y="6211"/>
                  </a:cubicBezTo>
                  <a:cubicBezTo>
                    <a:pt x="4117" y="6171"/>
                    <a:pt x="4022" y="6138"/>
                    <a:pt x="3927" y="6114"/>
                  </a:cubicBezTo>
                  <a:cubicBezTo>
                    <a:pt x="3818" y="6087"/>
                    <a:pt x="3712" y="6070"/>
                    <a:pt x="3610" y="6059"/>
                  </a:cubicBezTo>
                  <a:cubicBezTo>
                    <a:pt x="3557" y="6054"/>
                    <a:pt x="3505" y="6048"/>
                    <a:pt x="3450" y="6044"/>
                  </a:cubicBezTo>
                  <a:cubicBezTo>
                    <a:pt x="3396" y="6040"/>
                    <a:pt x="3341" y="6040"/>
                    <a:pt x="3284" y="6038"/>
                  </a:cubicBezTo>
                  <a:cubicBezTo>
                    <a:pt x="3279" y="6038"/>
                    <a:pt x="3273" y="6038"/>
                    <a:pt x="3267" y="6038"/>
                  </a:cubicBezTo>
                  <a:cubicBezTo>
                    <a:pt x="3048" y="6038"/>
                    <a:pt x="2811" y="6058"/>
                    <a:pt x="2570" y="6113"/>
                  </a:cubicBezTo>
                  <a:cubicBezTo>
                    <a:pt x="2075" y="6220"/>
                    <a:pt x="1549" y="6450"/>
                    <a:pt x="1087" y="6815"/>
                  </a:cubicBezTo>
                  <a:cubicBezTo>
                    <a:pt x="888" y="6972"/>
                    <a:pt x="705" y="7160"/>
                    <a:pt x="545" y="7368"/>
                  </a:cubicBezTo>
                  <a:cubicBezTo>
                    <a:pt x="467" y="7473"/>
                    <a:pt x="391" y="7580"/>
                    <a:pt x="322" y="7702"/>
                  </a:cubicBezTo>
                  <a:cubicBezTo>
                    <a:pt x="252" y="7823"/>
                    <a:pt x="185" y="7956"/>
                    <a:pt x="132" y="8100"/>
                  </a:cubicBezTo>
                  <a:cubicBezTo>
                    <a:pt x="78" y="8244"/>
                    <a:pt x="37" y="8401"/>
                    <a:pt x="17" y="8566"/>
                  </a:cubicBezTo>
                  <a:cubicBezTo>
                    <a:pt x="7" y="8647"/>
                    <a:pt x="0" y="8736"/>
                    <a:pt x="3" y="8822"/>
                  </a:cubicBezTo>
                  <a:cubicBezTo>
                    <a:pt x="7" y="8907"/>
                    <a:pt x="13" y="8992"/>
                    <a:pt x="29" y="9076"/>
                  </a:cubicBezTo>
                  <a:cubicBezTo>
                    <a:pt x="44" y="9160"/>
                    <a:pt x="66" y="9244"/>
                    <a:pt x="96" y="9326"/>
                  </a:cubicBezTo>
                  <a:cubicBezTo>
                    <a:pt x="109" y="9368"/>
                    <a:pt x="126" y="9405"/>
                    <a:pt x="145" y="9450"/>
                  </a:cubicBezTo>
                  <a:cubicBezTo>
                    <a:pt x="166" y="9492"/>
                    <a:pt x="184" y="9534"/>
                    <a:pt x="209" y="9573"/>
                  </a:cubicBezTo>
                  <a:cubicBezTo>
                    <a:pt x="298" y="9732"/>
                    <a:pt x="419" y="9868"/>
                    <a:pt x="558" y="9973"/>
                  </a:cubicBezTo>
                  <a:cubicBezTo>
                    <a:pt x="666" y="10050"/>
                    <a:pt x="778" y="10114"/>
                    <a:pt x="899" y="10154"/>
                  </a:cubicBezTo>
                  <a:cubicBezTo>
                    <a:pt x="958" y="10178"/>
                    <a:pt x="1020" y="10190"/>
                    <a:pt x="1079" y="10204"/>
                  </a:cubicBezTo>
                  <a:cubicBezTo>
                    <a:pt x="1108" y="10212"/>
                    <a:pt x="1140" y="10215"/>
                    <a:pt x="1170" y="10218"/>
                  </a:cubicBezTo>
                  <a:cubicBezTo>
                    <a:pt x="1199" y="10222"/>
                    <a:pt x="1227" y="10227"/>
                    <a:pt x="1254" y="10228"/>
                  </a:cubicBezTo>
                  <a:cubicBezTo>
                    <a:pt x="1286" y="10230"/>
                    <a:pt x="1317" y="10231"/>
                    <a:pt x="1347" y="10231"/>
                  </a:cubicBezTo>
                  <a:cubicBezTo>
                    <a:pt x="1531" y="10231"/>
                    <a:pt x="1692" y="10202"/>
                    <a:pt x="1842" y="10168"/>
                  </a:cubicBezTo>
                  <a:cubicBezTo>
                    <a:pt x="1979" y="10135"/>
                    <a:pt x="2107" y="10092"/>
                    <a:pt x="2228" y="10044"/>
                  </a:cubicBezTo>
                  <a:cubicBezTo>
                    <a:pt x="2289" y="10022"/>
                    <a:pt x="2347" y="9997"/>
                    <a:pt x="2402" y="9973"/>
                  </a:cubicBezTo>
                  <a:cubicBezTo>
                    <a:pt x="2430" y="9961"/>
                    <a:pt x="2459" y="9949"/>
                    <a:pt x="2486" y="9937"/>
                  </a:cubicBezTo>
                  <a:cubicBezTo>
                    <a:pt x="2511" y="9925"/>
                    <a:pt x="2538" y="9912"/>
                    <a:pt x="2564" y="9901"/>
                  </a:cubicBezTo>
                  <a:cubicBezTo>
                    <a:pt x="2771" y="9807"/>
                    <a:pt x="2970" y="9716"/>
                    <a:pt x="3159" y="9630"/>
                  </a:cubicBezTo>
                  <a:cubicBezTo>
                    <a:pt x="3537" y="9455"/>
                    <a:pt x="3878" y="9295"/>
                    <a:pt x="4162" y="9155"/>
                  </a:cubicBezTo>
                  <a:cubicBezTo>
                    <a:pt x="4518" y="8981"/>
                    <a:pt x="4783" y="8838"/>
                    <a:pt x="4927" y="8738"/>
                  </a:cubicBezTo>
                  <a:cubicBezTo>
                    <a:pt x="5010" y="8969"/>
                    <a:pt x="5078" y="9100"/>
                    <a:pt x="5127" y="9100"/>
                  </a:cubicBezTo>
                  <a:cubicBezTo>
                    <a:pt x="5129" y="9100"/>
                    <a:pt x="5131" y="9100"/>
                    <a:pt x="5132" y="9100"/>
                  </a:cubicBezTo>
                  <a:cubicBezTo>
                    <a:pt x="5528" y="9031"/>
                    <a:pt x="5436" y="8865"/>
                    <a:pt x="5414" y="8663"/>
                  </a:cubicBezTo>
                  <a:lnTo>
                    <a:pt x="5414" y="8663"/>
                  </a:lnTo>
                  <a:cubicBezTo>
                    <a:pt x="5494" y="8818"/>
                    <a:pt x="5608" y="8931"/>
                    <a:pt x="5756" y="8931"/>
                  </a:cubicBezTo>
                  <a:cubicBezTo>
                    <a:pt x="5772" y="8931"/>
                    <a:pt x="5789" y="8930"/>
                    <a:pt x="5807" y="8927"/>
                  </a:cubicBezTo>
                  <a:cubicBezTo>
                    <a:pt x="5941" y="8905"/>
                    <a:pt x="5118" y="7193"/>
                    <a:pt x="5014" y="6598"/>
                  </a:cubicBezTo>
                  <a:cubicBezTo>
                    <a:pt x="4778" y="5231"/>
                    <a:pt x="4949" y="4083"/>
                    <a:pt x="4836" y="3218"/>
                  </a:cubicBezTo>
                  <a:cubicBezTo>
                    <a:pt x="4480" y="518"/>
                    <a:pt x="4422" y="0"/>
                    <a:pt x="38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3"/>
            <p:cNvSpPr/>
            <p:nvPr/>
          </p:nvSpPr>
          <p:spPr>
            <a:xfrm>
              <a:off x="1828550" y="2205175"/>
              <a:ext cx="331725" cy="104175"/>
            </a:xfrm>
            <a:custGeom>
              <a:avLst/>
              <a:gdLst/>
              <a:ahLst/>
              <a:cxnLst/>
              <a:rect l="l" t="t" r="r" b="b"/>
              <a:pathLst>
                <a:path w="13269" h="4167" extrusionOk="0">
                  <a:moveTo>
                    <a:pt x="12957" y="1"/>
                  </a:moveTo>
                  <a:cubicBezTo>
                    <a:pt x="12687" y="1"/>
                    <a:pt x="10445" y="1035"/>
                    <a:pt x="9638" y="1235"/>
                  </a:cubicBezTo>
                  <a:cubicBezTo>
                    <a:pt x="7672" y="1721"/>
                    <a:pt x="6025" y="1753"/>
                    <a:pt x="4781" y="2025"/>
                  </a:cubicBezTo>
                  <a:cubicBezTo>
                    <a:pt x="269" y="3009"/>
                    <a:pt x="1" y="3055"/>
                    <a:pt x="205" y="3884"/>
                  </a:cubicBezTo>
                  <a:cubicBezTo>
                    <a:pt x="252" y="4078"/>
                    <a:pt x="597" y="4166"/>
                    <a:pt x="1143" y="4166"/>
                  </a:cubicBezTo>
                  <a:cubicBezTo>
                    <a:pt x="1986" y="4166"/>
                    <a:pt x="3308" y="3956"/>
                    <a:pt x="4757" y="3597"/>
                  </a:cubicBezTo>
                  <a:cubicBezTo>
                    <a:pt x="6156" y="3251"/>
                    <a:pt x="7631" y="2573"/>
                    <a:pt x="9009" y="2142"/>
                  </a:cubicBezTo>
                  <a:cubicBezTo>
                    <a:pt x="11366" y="1406"/>
                    <a:pt x="13269" y="815"/>
                    <a:pt x="13231" y="665"/>
                  </a:cubicBezTo>
                  <a:cubicBezTo>
                    <a:pt x="13178" y="451"/>
                    <a:pt x="13081" y="391"/>
                    <a:pt x="12957" y="391"/>
                  </a:cubicBezTo>
                  <a:cubicBezTo>
                    <a:pt x="12855" y="391"/>
                    <a:pt x="12734" y="431"/>
                    <a:pt x="12603" y="458"/>
                  </a:cubicBezTo>
                  <a:cubicBezTo>
                    <a:pt x="12852" y="335"/>
                    <a:pt x="13027" y="182"/>
                    <a:pt x="12984" y="12"/>
                  </a:cubicBezTo>
                  <a:cubicBezTo>
                    <a:pt x="12982" y="4"/>
                    <a:pt x="12973" y="1"/>
                    <a:pt x="129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3"/>
            <p:cNvSpPr/>
            <p:nvPr/>
          </p:nvSpPr>
          <p:spPr>
            <a:xfrm>
              <a:off x="1884625" y="2281000"/>
              <a:ext cx="218050" cy="194350"/>
            </a:xfrm>
            <a:custGeom>
              <a:avLst/>
              <a:gdLst/>
              <a:ahLst/>
              <a:cxnLst/>
              <a:rect l="l" t="t" r="r" b="b"/>
              <a:pathLst>
                <a:path w="8722" h="7774" extrusionOk="0">
                  <a:moveTo>
                    <a:pt x="8443" y="0"/>
                  </a:moveTo>
                  <a:lnTo>
                    <a:pt x="8443" y="0"/>
                  </a:lnTo>
                  <a:cubicBezTo>
                    <a:pt x="7086" y="296"/>
                    <a:pt x="5887" y="556"/>
                    <a:pt x="4830" y="786"/>
                  </a:cubicBezTo>
                  <a:cubicBezTo>
                    <a:pt x="4368" y="888"/>
                    <a:pt x="3938" y="981"/>
                    <a:pt x="3536" y="1070"/>
                  </a:cubicBezTo>
                  <a:cubicBezTo>
                    <a:pt x="3300" y="1122"/>
                    <a:pt x="3079" y="1171"/>
                    <a:pt x="2875" y="1217"/>
                  </a:cubicBezTo>
                  <a:cubicBezTo>
                    <a:pt x="2059" y="1404"/>
                    <a:pt x="1498" y="1554"/>
                    <a:pt x="1117" y="1690"/>
                  </a:cubicBezTo>
                  <a:cubicBezTo>
                    <a:pt x="353" y="1963"/>
                    <a:pt x="311" y="2185"/>
                    <a:pt x="397" y="2569"/>
                  </a:cubicBezTo>
                  <a:cubicBezTo>
                    <a:pt x="430" y="2714"/>
                    <a:pt x="734" y="2782"/>
                    <a:pt x="1245" y="2782"/>
                  </a:cubicBezTo>
                  <a:cubicBezTo>
                    <a:pt x="1519" y="2782"/>
                    <a:pt x="1851" y="2763"/>
                    <a:pt x="2233" y="2726"/>
                  </a:cubicBezTo>
                  <a:cubicBezTo>
                    <a:pt x="2507" y="2699"/>
                    <a:pt x="2805" y="2663"/>
                    <a:pt x="3127" y="2619"/>
                  </a:cubicBezTo>
                  <a:cubicBezTo>
                    <a:pt x="3287" y="2598"/>
                    <a:pt x="3453" y="2574"/>
                    <a:pt x="3624" y="2548"/>
                  </a:cubicBezTo>
                  <a:cubicBezTo>
                    <a:pt x="3710" y="2534"/>
                    <a:pt x="3796" y="2522"/>
                    <a:pt x="3884" y="2508"/>
                  </a:cubicBezTo>
                  <a:cubicBezTo>
                    <a:pt x="3928" y="2501"/>
                    <a:pt x="3973" y="2494"/>
                    <a:pt x="4017" y="2486"/>
                  </a:cubicBezTo>
                  <a:cubicBezTo>
                    <a:pt x="4040" y="2483"/>
                    <a:pt x="4061" y="2480"/>
                    <a:pt x="4084" y="2475"/>
                  </a:cubicBezTo>
                  <a:cubicBezTo>
                    <a:pt x="4087" y="2475"/>
                    <a:pt x="4091" y="2474"/>
                    <a:pt x="4091" y="2474"/>
                  </a:cubicBezTo>
                  <a:lnTo>
                    <a:pt x="4095" y="2474"/>
                  </a:lnTo>
                  <a:lnTo>
                    <a:pt x="4099" y="2475"/>
                  </a:lnTo>
                  <a:cubicBezTo>
                    <a:pt x="4188" y="2499"/>
                    <a:pt x="4162" y="2533"/>
                    <a:pt x="4134" y="2553"/>
                  </a:cubicBezTo>
                  <a:cubicBezTo>
                    <a:pt x="4118" y="2563"/>
                    <a:pt x="4113" y="2566"/>
                    <a:pt x="4113" y="2566"/>
                  </a:cubicBezTo>
                  <a:cubicBezTo>
                    <a:pt x="4113" y="2566"/>
                    <a:pt x="4115" y="2565"/>
                    <a:pt x="4118" y="2565"/>
                  </a:cubicBezTo>
                  <a:cubicBezTo>
                    <a:pt x="4120" y="2565"/>
                    <a:pt x="4123" y="2565"/>
                    <a:pt x="4126" y="2567"/>
                  </a:cubicBezTo>
                  <a:cubicBezTo>
                    <a:pt x="4129" y="2569"/>
                    <a:pt x="4132" y="2572"/>
                    <a:pt x="4134" y="2577"/>
                  </a:cubicBezTo>
                  <a:cubicBezTo>
                    <a:pt x="4135" y="2581"/>
                    <a:pt x="4135" y="2583"/>
                    <a:pt x="4136" y="2587"/>
                  </a:cubicBezTo>
                  <a:cubicBezTo>
                    <a:pt x="4095" y="2639"/>
                    <a:pt x="4055" y="2689"/>
                    <a:pt x="4013" y="2742"/>
                  </a:cubicBezTo>
                  <a:cubicBezTo>
                    <a:pt x="3675" y="3163"/>
                    <a:pt x="3339" y="3596"/>
                    <a:pt x="3006" y="4032"/>
                  </a:cubicBezTo>
                  <a:lnTo>
                    <a:pt x="2881" y="4196"/>
                  </a:lnTo>
                  <a:lnTo>
                    <a:pt x="2819" y="4278"/>
                  </a:lnTo>
                  <a:lnTo>
                    <a:pt x="2788" y="4318"/>
                  </a:lnTo>
                  <a:lnTo>
                    <a:pt x="2781" y="4328"/>
                  </a:lnTo>
                  <a:lnTo>
                    <a:pt x="2767" y="4345"/>
                  </a:lnTo>
                  <a:lnTo>
                    <a:pt x="2738" y="4380"/>
                  </a:lnTo>
                  <a:lnTo>
                    <a:pt x="2287" y="4935"/>
                  </a:lnTo>
                  <a:cubicBezTo>
                    <a:pt x="2007" y="5283"/>
                    <a:pt x="1728" y="5630"/>
                    <a:pt x="1450" y="5974"/>
                  </a:cubicBezTo>
                  <a:cubicBezTo>
                    <a:pt x="919" y="6634"/>
                    <a:pt x="447" y="7225"/>
                    <a:pt x="1" y="7774"/>
                  </a:cubicBezTo>
                  <a:cubicBezTo>
                    <a:pt x="358" y="7650"/>
                    <a:pt x="687" y="7536"/>
                    <a:pt x="1011" y="7421"/>
                  </a:cubicBezTo>
                  <a:cubicBezTo>
                    <a:pt x="1726" y="7174"/>
                    <a:pt x="2423" y="6934"/>
                    <a:pt x="3095" y="6701"/>
                  </a:cubicBezTo>
                  <a:cubicBezTo>
                    <a:pt x="3410" y="6593"/>
                    <a:pt x="3719" y="6486"/>
                    <a:pt x="4019" y="6381"/>
                  </a:cubicBezTo>
                  <a:cubicBezTo>
                    <a:pt x="4056" y="6367"/>
                    <a:pt x="4093" y="6356"/>
                    <a:pt x="4130" y="6342"/>
                  </a:cubicBezTo>
                  <a:cubicBezTo>
                    <a:pt x="4161" y="6331"/>
                    <a:pt x="4191" y="6320"/>
                    <a:pt x="4221" y="6309"/>
                  </a:cubicBezTo>
                  <a:cubicBezTo>
                    <a:pt x="4272" y="6291"/>
                    <a:pt x="4324" y="6272"/>
                    <a:pt x="4376" y="6255"/>
                  </a:cubicBezTo>
                  <a:cubicBezTo>
                    <a:pt x="4478" y="6217"/>
                    <a:pt x="4578" y="6180"/>
                    <a:pt x="4678" y="6145"/>
                  </a:cubicBezTo>
                  <a:cubicBezTo>
                    <a:pt x="5474" y="5856"/>
                    <a:pt x="6189" y="5593"/>
                    <a:pt x="6790" y="5367"/>
                  </a:cubicBezTo>
                  <a:cubicBezTo>
                    <a:pt x="7990" y="4916"/>
                    <a:pt x="8721" y="4611"/>
                    <a:pt x="8697" y="4537"/>
                  </a:cubicBezTo>
                  <a:cubicBezTo>
                    <a:pt x="8640" y="4368"/>
                    <a:pt x="8534" y="4310"/>
                    <a:pt x="8394" y="4310"/>
                  </a:cubicBezTo>
                  <a:cubicBezTo>
                    <a:pt x="8218" y="4310"/>
                    <a:pt x="7989" y="4400"/>
                    <a:pt x="7737" y="4472"/>
                  </a:cubicBezTo>
                  <a:cubicBezTo>
                    <a:pt x="8130" y="4287"/>
                    <a:pt x="8410" y="4084"/>
                    <a:pt x="8357" y="3917"/>
                  </a:cubicBezTo>
                  <a:cubicBezTo>
                    <a:pt x="8356" y="3912"/>
                    <a:pt x="8349" y="3910"/>
                    <a:pt x="8339" y="3910"/>
                  </a:cubicBezTo>
                  <a:cubicBezTo>
                    <a:pt x="8197" y="3910"/>
                    <a:pt x="7277" y="4297"/>
                    <a:pt x="6218" y="4744"/>
                  </a:cubicBezTo>
                  <a:cubicBezTo>
                    <a:pt x="5649" y="4985"/>
                    <a:pt x="5038" y="5243"/>
                    <a:pt x="4487" y="5466"/>
                  </a:cubicBezTo>
                  <a:cubicBezTo>
                    <a:pt x="4349" y="5522"/>
                    <a:pt x="4215" y="5576"/>
                    <a:pt x="4087" y="5627"/>
                  </a:cubicBezTo>
                  <a:cubicBezTo>
                    <a:pt x="4055" y="5640"/>
                    <a:pt x="4023" y="5653"/>
                    <a:pt x="3991" y="5665"/>
                  </a:cubicBezTo>
                  <a:lnTo>
                    <a:pt x="3968" y="5674"/>
                  </a:lnTo>
                  <a:lnTo>
                    <a:pt x="3955" y="5680"/>
                  </a:lnTo>
                  <a:lnTo>
                    <a:pt x="3931" y="5691"/>
                  </a:lnTo>
                  <a:cubicBezTo>
                    <a:pt x="3898" y="5706"/>
                    <a:pt x="3864" y="5721"/>
                    <a:pt x="3831" y="5735"/>
                  </a:cubicBezTo>
                  <a:cubicBezTo>
                    <a:pt x="3699" y="5792"/>
                    <a:pt x="3570" y="5841"/>
                    <a:pt x="3474" y="5872"/>
                  </a:cubicBezTo>
                  <a:cubicBezTo>
                    <a:pt x="3272" y="5937"/>
                    <a:pt x="3078" y="5992"/>
                    <a:pt x="2916" y="6035"/>
                  </a:cubicBezTo>
                  <a:cubicBezTo>
                    <a:pt x="2754" y="6078"/>
                    <a:pt x="2622" y="6108"/>
                    <a:pt x="2532" y="6121"/>
                  </a:cubicBezTo>
                  <a:cubicBezTo>
                    <a:pt x="2818" y="5836"/>
                    <a:pt x="3077" y="5592"/>
                    <a:pt x="3281" y="5412"/>
                  </a:cubicBezTo>
                  <a:cubicBezTo>
                    <a:pt x="3384" y="5323"/>
                    <a:pt x="3475" y="5249"/>
                    <a:pt x="3551" y="5190"/>
                  </a:cubicBezTo>
                  <a:cubicBezTo>
                    <a:pt x="3590" y="5160"/>
                    <a:pt x="3625" y="5134"/>
                    <a:pt x="3656" y="5112"/>
                  </a:cubicBezTo>
                  <a:cubicBezTo>
                    <a:pt x="3743" y="5027"/>
                    <a:pt x="3829" y="4944"/>
                    <a:pt x="3914" y="4861"/>
                  </a:cubicBezTo>
                  <a:cubicBezTo>
                    <a:pt x="4260" y="4523"/>
                    <a:pt x="4588" y="4203"/>
                    <a:pt x="4895" y="3896"/>
                  </a:cubicBezTo>
                  <a:cubicBezTo>
                    <a:pt x="4972" y="3817"/>
                    <a:pt x="5047" y="3742"/>
                    <a:pt x="5123" y="3667"/>
                  </a:cubicBezTo>
                  <a:cubicBezTo>
                    <a:pt x="5160" y="3628"/>
                    <a:pt x="5198" y="3590"/>
                    <a:pt x="5233" y="3553"/>
                  </a:cubicBezTo>
                  <a:cubicBezTo>
                    <a:pt x="5301" y="3481"/>
                    <a:pt x="5368" y="3408"/>
                    <a:pt x="5434" y="3337"/>
                  </a:cubicBezTo>
                  <a:cubicBezTo>
                    <a:pt x="5699" y="3048"/>
                    <a:pt x="5963" y="2761"/>
                    <a:pt x="6215" y="2479"/>
                  </a:cubicBezTo>
                  <a:cubicBezTo>
                    <a:pt x="7021" y="1582"/>
                    <a:pt x="7763" y="754"/>
                    <a:pt x="84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 name="Google Shape;839;p33"/>
          <p:cNvGrpSpPr/>
          <p:nvPr/>
        </p:nvGrpSpPr>
        <p:grpSpPr>
          <a:xfrm>
            <a:off x="2801156" y="4324485"/>
            <a:ext cx="639310" cy="559023"/>
            <a:chOff x="1317075" y="4134000"/>
            <a:chExt cx="502050" cy="439000"/>
          </a:xfrm>
        </p:grpSpPr>
        <p:sp>
          <p:nvSpPr>
            <p:cNvPr id="840" name="Google Shape;840;p33"/>
            <p:cNvSpPr/>
            <p:nvPr/>
          </p:nvSpPr>
          <p:spPr>
            <a:xfrm>
              <a:off x="1784425" y="4158175"/>
              <a:ext cx="34700" cy="323750"/>
            </a:xfrm>
            <a:custGeom>
              <a:avLst/>
              <a:gdLst/>
              <a:ahLst/>
              <a:cxnLst/>
              <a:rect l="l" t="t" r="r" b="b"/>
              <a:pathLst>
                <a:path w="1388" h="12950" extrusionOk="0">
                  <a:moveTo>
                    <a:pt x="519" y="0"/>
                  </a:moveTo>
                  <a:cubicBezTo>
                    <a:pt x="506" y="0"/>
                    <a:pt x="493" y="0"/>
                    <a:pt x="479" y="1"/>
                  </a:cubicBezTo>
                  <a:cubicBezTo>
                    <a:pt x="146" y="10"/>
                    <a:pt x="1" y="1974"/>
                    <a:pt x="66" y="4349"/>
                  </a:cubicBezTo>
                  <a:cubicBezTo>
                    <a:pt x="106" y="5739"/>
                    <a:pt x="350" y="7272"/>
                    <a:pt x="446" y="8661"/>
                  </a:cubicBezTo>
                  <a:cubicBezTo>
                    <a:pt x="612" y="11033"/>
                    <a:pt x="743" y="12950"/>
                    <a:pt x="845" y="12950"/>
                  </a:cubicBezTo>
                  <a:cubicBezTo>
                    <a:pt x="845" y="12950"/>
                    <a:pt x="845" y="12950"/>
                    <a:pt x="845" y="12950"/>
                  </a:cubicBezTo>
                  <a:cubicBezTo>
                    <a:pt x="1108" y="12942"/>
                    <a:pt x="1060" y="12690"/>
                    <a:pt x="1060" y="12403"/>
                  </a:cubicBezTo>
                  <a:lnTo>
                    <a:pt x="1060" y="12403"/>
                  </a:lnTo>
                  <a:cubicBezTo>
                    <a:pt x="1107" y="12662"/>
                    <a:pt x="1182" y="12858"/>
                    <a:pt x="1296" y="12858"/>
                  </a:cubicBezTo>
                  <a:cubicBezTo>
                    <a:pt x="1296" y="12858"/>
                    <a:pt x="1297" y="12858"/>
                    <a:pt x="1298" y="12858"/>
                  </a:cubicBezTo>
                  <a:cubicBezTo>
                    <a:pt x="1387" y="12856"/>
                    <a:pt x="973" y="10296"/>
                    <a:pt x="949" y="9446"/>
                  </a:cubicBezTo>
                  <a:cubicBezTo>
                    <a:pt x="893" y="7492"/>
                    <a:pt x="1089" y="5935"/>
                    <a:pt x="1076" y="4705"/>
                  </a:cubicBezTo>
                  <a:cubicBezTo>
                    <a:pt x="1034" y="357"/>
                    <a:pt x="1040" y="0"/>
                    <a:pt x="5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3"/>
            <p:cNvSpPr/>
            <p:nvPr/>
          </p:nvSpPr>
          <p:spPr>
            <a:xfrm>
              <a:off x="1332350" y="4134000"/>
              <a:ext cx="469425" cy="432325"/>
            </a:xfrm>
            <a:custGeom>
              <a:avLst/>
              <a:gdLst/>
              <a:ahLst/>
              <a:cxnLst/>
              <a:rect l="l" t="t" r="r" b="b"/>
              <a:pathLst>
                <a:path w="18777" h="17293" extrusionOk="0">
                  <a:moveTo>
                    <a:pt x="4703" y="590"/>
                  </a:moveTo>
                  <a:cubicBezTo>
                    <a:pt x="4802" y="608"/>
                    <a:pt x="4932" y="600"/>
                    <a:pt x="5070" y="605"/>
                  </a:cubicBezTo>
                  <a:cubicBezTo>
                    <a:pt x="4801" y="643"/>
                    <a:pt x="4597" y="714"/>
                    <a:pt x="4597" y="829"/>
                  </a:cubicBezTo>
                  <a:cubicBezTo>
                    <a:pt x="4597" y="840"/>
                    <a:pt x="4632" y="845"/>
                    <a:pt x="4697" y="845"/>
                  </a:cubicBezTo>
                  <a:cubicBezTo>
                    <a:pt x="4910" y="845"/>
                    <a:pt x="5435" y="793"/>
                    <a:pt x="6025" y="740"/>
                  </a:cubicBezTo>
                  <a:cubicBezTo>
                    <a:pt x="6749" y="674"/>
                    <a:pt x="7570" y="605"/>
                    <a:pt x="8028" y="605"/>
                  </a:cubicBezTo>
                  <a:cubicBezTo>
                    <a:pt x="8057" y="605"/>
                    <a:pt x="8084" y="605"/>
                    <a:pt x="8110" y="606"/>
                  </a:cubicBezTo>
                  <a:cubicBezTo>
                    <a:pt x="9115" y="623"/>
                    <a:pt x="10015" y="708"/>
                    <a:pt x="10819" y="797"/>
                  </a:cubicBezTo>
                  <a:cubicBezTo>
                    <a:pt x="11221" y="842"/>
                    <a:pt x="11601" y="888"/>
                    <a:pt x="11956" y="928"/>
                  </a:cubicBezTo>
                  <a:cubicBezTo>
                    <a:pt x="12314" y="968"/>
                    <a:pt x="12648" y="1001"/>
                    <a:pt x="12964" y="1021"/>
                  </a:cubicBezTo>
                  <a:cubicBezTo>
                    <a:pt x="13248" y="1041"/>
                    <a:pt x="13517" y="1058"/>
                    <a:pt x="13771" y="1075"/>
                  </a:cubicBezTo>
                  <a:cubicBezTo>
                    <a:pt x="14023" y="1092"/>
                    <a:pt x="14260" y="1108"/>
                    <a:pt x="14482" y="1124"/>
                  </a:cubicBezTo>
                  <a:cubicBezTo>
                    <a:pt x="14926" y="1157"/>
                    <a:pt x="15311" y="1184"/>
                    <a:pt x="15644" y="1208"/>
                  </a:cubicBezTo>
                  <a:cubicBezTo>
                    <a:pt x="15811" y="1219"/>
                    <a:pt x="15965" y="1230"/>
                    <a:pt x="16107" y="1238"/>
                  </a:cubicBezTo>
                  <a:cubicBezTo>
                    <a:pt x="16249" y="1246"/>
                    <a:pt x="16380" y="1254"/>
                    <a:pt x="16499" y="1260"/>
                  </a:cubicBezTo>
                  <a:cubicBezTo>
                    <a:pt x="16692" y="1269"/>
                    <a:pt x="16857" y="1272"/>
                    <a:pt x="16998" y="1272"/>
                  </a:cubicBezTo>
                  <a:cubicBezTo>
                    <a:pt x="17031" y="1272"/>
                    <a:pt x="17063" y="1272"/>
                    <a:pt x="17094" y="1272"/>
                  </a:cubicBezTo>
                  <a:cubicBezTo>
                    <a:pt x="17116" y="1272"/>
                    <a:pt x="17135" y="1271"/>
                    <a:pt x="17155" y="1271"/>
                  </a:cubicBezTo>
                  <a:cubicBezTo>
                    <a:pt x="17079" y="1346"/>
                    <a:pt x="17010" y="1407"/>
                    <a:pt x="16956" y="1444"/>
                  </a:cubicBezTo>
                  <a:cubicBezTo>
                    <a:pt x="16299" y="1883"/>
                    <a:pt x="15646" y="2031"/>
                    <a:pt x="15221" y="2288"/>
                  </a:cubicBezTo>
                  <a:cubicBezTo>
                    <a:pt x="13745" y="3177"/>
                    <a:pt x="13592" y="3260"/>
                    <a:pt x="13852" y="3673"/>
                  </a:cubicBezTo>
                  <a:cubicBezTo>
                    <a:pt x="13831" y="3672"/>
                    <a:pt x="13809" y="3672"/>
                    <a:pt x="13787" y="3672"/>
                  </a:cubicBezTo>
                  <a:cubicBezTo>
                    <a:pt x="13738" y="3672"/>
                    <a:pt x="13694" y="3716"/>
                    <a:pt x="13652" y="3797"/>
                  </a:cubicBezTo>
                  <a:cubicBezTo>
                    <a:pt x="13598" y="3630"/>
                    <a:pt x="13362" y="3658"/>
                    <a:pt x="13100" y="3650"/>
                  </a:cubicBezTo>
                  <a:cubicBezTo>
                    <a:pt x="13374" y="3612"/>
                    <a:pt x="13584" y="3544"/>
                    <a:pt x="13586" y="3428"/>
                  </a:cubicBezTo>
                  <a:cubicBezTo>
                    <a:pt x="13586" y="3417"/>
                    <a:pt x="13546" y="3412"/>
                    <a:pt x="13474" y="3412"/>
                  </a:cubicBezTo>
                  <a:cubicBezTo>
                    <a:pt x="12964" y="3412"/>
                    <a:pt x="10842" y="3653"/>
                    <a:pt x="10037" y="3653"/>
                  </a:cubicBezTo>
                  <a:cubicBezTo>
                    <a:pt x="10026" y="3653"/>
                    <a:pt x="10016" y="3653"/>
                    <a:pt x="10005" y="3653"/>
                  </a:cubicBezTo>
                  <a:cubicBezTo>
                    <a:pt x="7960" y="3637"/>
                    <a:pt x="6339" y="3387"/>
                    <a:pt x="5053" y="3355"/>
                  </a:cubicBezTo>
                  <a:cubicBezTo>
                    <a:pt x="3514" y="3316"/>
                    <a:pt x="2453" y="3287"/>
                    <a:pt x="1722" y="3287"/>
                  </a:cubicBezTo>
                  <a:cubicBezTo>
                    <a:pt x="1589" y="3287"/>
                    <a:pt x="1467" y="3288"/>
                    <a:pt x="1354" y="3290"/>
                  </a:cubicBezTo>
                  <a:cubicBezTo>
                    <a:pt x="1569" y="3164"/>
                    <a:pt x="1802" y="3014"/>
                    <a:pt x="2037" y="2844"/>
                  </a:cubicBezTo>
                  <a:cubicBezTo>
                    <a:pt x="2277" y="2669"/>
                    <a:pt x="2506" y="2449"/>
                    <a:pt x="2733" y="2223"/>
                  </a:cubicBezTo>
                  <a:cubicBezTo>
                    <a:pt x="2960" y="1999"/>
                    <a:pt x="3186" y="1771"/>
                    <a:pt x="3425" y="1584"/>
                  </a:cubicBezTo>
                  <a:cubicBezTo>
                    <a:pt x="3967" y="1156"/>
                    <a:pt x="4454" y="802"/>
                    <a:pt x="4703" y="590"/>
                  </a:cubicBezTo>
                  <a:close/>
                  <a:moveTo>
                    <a:pt x="4603" y="0"/>
                  </a:moveTo>
                  <a:cubicBezTo>
                    <a:pt x="4554" y="0"/>
                    <a:pt x="4354" y="181"/>
                    <a:pt x="4130" y="393"/>
                  </a:cubicBezTo>
                  <a:cubicBezTo>
                    <a:pt x="3886" y="626"/>
                    <a:pt x="3613" y="895"/>
                    <a:pt x="3457" y="993"/>
                  </a:cubicBezTo>
                  <a:cubicBezTo>
                    <a:pt x="3095" y="1220"/>
                    <a:pt x="2742" y="1381"/>
                    <a:pt x="2422" y="1523"/>
                  </a:cubicBezTo>
                  <a:cubicBezTo>
                    <a:pt x="2261" y="1593"/>
                    <a:pt x="2111" y="1659"/>
                    <a:pt x="1970" y="1725"/>
                  </a:cubicBezTo>
                  <a:cubicBezTo>
                    <a:pt x="1830" y="1793"/>
                    <a:pt x="1700" y="1859"/>
                    <a:pt x="1588" y="1933"/>
                  </a:cubicBezTo>
                  <a:cubicBezTo>
                    <a:pt x="1176" y="2202"/>
                    <a:pt x="866" y="2416"/>
                    <a:pt x="637" y="2588"/>
                  </a:cubicBezTo>
                  <a:cubicBezTo>
                    <a:pt x="579" y="2631"/>
                    <a:pt x="526" y="2670"/>
                    <a:pt x="478" y="2708"/>
                  </a:cubicBezTo>
                  <a:cubicBezTo>
                    <a:pt x="430" y="2746"/>
                    <a:pt x="387" y="2782"/>
                    <a:pt x="348" y="2815"/>
                  </a:cubicBezTo>
                  <a:cubicBezTo>
                    <a:pt x="269" y="2883"/>
                    <a:pt x="209" y="2942"/>
                    <a:pt x="165" y="2996"/>
                  </a:cubicBezTo>
                  <a:cubicBezTo>
                    <a:pt x="1" y="3193"/>
                    <a:pt x="42" y="3314"/>
                    <a:pt x="186" y="3501"/>
                  </a:cubicBezTo>
                  <a:cubicBezTo>
                    <a:pt x="123" y="3572"/>
                    <a:pt x="112" y="3663"/>
                    <a:pt x="111" y="3780"/>
                  </a:cubicBezTo>
                  <a:cubicBezTo>
                    <a:pt x="107" y="4113"/>
                    <a:pt x="2155" y="4330"/>
                    <a:pt x="4641" y="4349"/>
                  </a:cubicBezTo>
                  <a:cubicBezTo>
                    <a:pt x="4681" y="4350"/>
                    <a:pt x="4721" y="4350"/>
                    <a:pt x="4762" y="4350"/>
                  </a:cubicBezTo>
                  <a:cubicBezTo>
                    <a:pt x="6184" y="4350"/>
                    <a:pt x="7748" y="4171"/>
                    <a:pt x="9163" y="4126"/>
                  </a:cubicBezTo>
                  <a:cubicBezTo>
                    <a:pt x="11402" y="4055"/>
                    <a:pt x="13252" y="3999"/>
                    <a:pt x="13603" y="3913"/>
                  </a:cubicBezTo>
                  <a:lnTo>
                    <a:pt x="13603" y="3913"/>
                  </a:lnTo>
                  <a:cubicBezTo>
                    <a:pt x="13389" y="4528"/>
                    <a:pt x="13282" y="6242"/>
                    <a:pt x="13306" y="8234"/>
                  </a:cubicBezTo>
                  <a:cubicBezTo>
                    <a:pt x="13324" y="9696"/>
                    <a:pt x="13544" y="11313"/>
                    <a:pt x="13618" y="12776"/>
                  </a:cubicBezTo>
                  <a:cubicBezTo>
                    <a:pt x="13745" y="15275"/>
                    <a:pt x="13846" y="17293"/>
                    <a:pt x="13948" y="17293"/>
                  </a:cubicBezTo>
                  <a:cubicBezTo>
                    <a:pt x="13948" y="17293"/>
                    <a:pt x="13948" y="17293"/>
                    <a:pt x="13948" y="17293"/>
                  </a:cubicBezTo>
                  <a:cubicBezTo>
                    <a:pt x="14211" y="17290"/>
                    <a:pt x="14167" y="17022"/>
                    <a:pt x="14170" y="16720"/>
                  </a:cubicBezTo>
                  <a:lnTo>
                    <a:pt x="14170" y="16720"/>
                  </a:lnTo>
                  <a:cubicBezTo>
                    <a:pt x="14213" y="16995"/>
                    <a:pt x="14286" y="17203"/>
                    <a:pt x="14400" y="17203"/>
                  </a:cubicBezTo>
                  <a:cubicBezTo>
                    <a:pt x="14401" y="17203"/>
                    <a:pt x="14401" y="17203"/>
                    <a:pt x="14401" y="17203"/>
                  </a:cubicBezTo>
                  <a:cubicBezTo>
                    <a:pt x="14420" y="17203"/>
                    <a:pt x="14419" y="17086"/>
                    <a:pt x="14405" y="16895"/>
                  </a:cubicBezTo>
                  <a:lnTo>
                    <a:pt x="14405" y="16895"/>
                  </a:lnTo>
                  <a:cubicBezTo>
                    <a:pt x="14443" y="16908"/>
                    <a:pt x="14487" y="16915"/>
                    <a:pt x="14536" y="16915"/>
                  </a:cubicBezTo>
                  <a:cubicBezTo>
                    <a:pt x="14876" y="16915"/>
                    <a:pt x="15479" y="16615"/>
                    <a:pt x="16095" y="16160"/>
                  </a:cubicBezTo>
                  <a:cubicBezTo>
                    <a:pt x="16569" y="15810"/>
                    <a:pt x="16976" y="15260"/>
                    <a:pt x="17414" y="14865"/>
                  </a:cubicBezTo>
                  <a:cubicBezTo>
                    <a:pt x="18168" y="14186"/>
                    <a:pt x="18777" y="13642"/>
                    <a:pt x="18716" y="13560"/>
                  </a:cubicBezTo>
                  <a:cubicBezTo>
                    <a:pt x="18646" y="13464"/>
                    <a:pt x="18595" y="13432"/>
                    <a:pt x="18550" y="13432"/>
                  </a:cubicBezTo>
                  <a:cubicBezTo>
                    <a:pt x="18497" y="13432"/>
                    <a:pt x="18454" y="13477"/>
                    <a:pt x="18398" y="13513"/>
                  </a:cubicBezTo>
                  <a:cubicBezTo>
                    <a:pt x="18464" y="13415"/>
                    <a:pt x="18491" y="13309"/>
                    <a:pt x="18422" y="13216"/>
                  </a:cubicBezTo>
                  <a:cubicBezTo>
                    <a:pt x="18420" y="13213"/>
                    <a:pt x="18417" y="13212"/>
                    <a:pt x="18413" y="13212"/>
                  </a:cubicBezTo>
                  <a:cubicBezTo>
                    <a:pt x="18318" y="13212"/>
                    <a:pt x="17685" y="14074"/>
                    <a:pt x="17406" y="14280"/>
                  </a:cubicBezTo>
                  <a:cubicBezTo>
                    <a:pt x="16738" y="14771"/>
                    <a:pt x="16068" y="14969"/>
                    <a:pt x="15634" y="15260"/>
                  </a:cubicBezTo>
                  <a:cubicBezTo>
                    <a:pt x="14955" y="15717"/>
                    <a:pt x="14553" y="15986"/>
                    <a:pt x="14340" y="16182"/>
                  </a:cubicBezTo>
                  <a:cubicBezTo>
                    <a:pt x="14250" y="15319"/>
                    <a:pt x="14114" y="14145"/>
                    <a:pt x="14108" y="13611"/>
                  </a:cubicBezTo>
                  <a:cubicBezTo>
                    <a:pt x="14083" y="11556"/>
                    <a:pt x="14302" y="9924"/>
                    <a:pt x="14310" y="8629"/>
                  </a:cubicBezTo>
                  <a:cubicBezTo>
                    <a:pt x="14329" y="5315"/>
                    <a:pt x="14340" y="4205"/>
                    <a:pt x="14147" y="3843"/>
                  </a:cubicBezTo>
                  <a:lnTo>
                    <a:pt x="14147" y="3843"/>
                  </a:lnTo>
                  <a:cubicBezTo>
                    <a:pt x="14151" y="3843"/>
                    <a:pt x="14155" y="3844"/>
                    <a:pt x="14159" y="3844"/>
                  </a:cubicBezTo>
                  <a:cubicBezTo>
                    <a:pt x="14495" y="3844"/>
                    <a:pt x="15062" y="3594"/>
                    <a:pt x="15644" y="3205"/>
                  </a:cubicBezTo>
                  <a:cubicBezTo>
                    <a:pt x="16111" y="2894"/>
                    <a:pt x="16516" y="2380"/>
                    <a:pt x="16951" y="2020"/>
                  </a:cubicBezTo>
                  <a:cubicBezTo>
                    <a:pt x="17696" y="1406"/>
                    <a:pt x="18297" y="911"/>
                    <a:pt x="18240" y="826"/>
                  </a:cubicBezTo>
                  <a:cubicBezTo>
                    <a:pt x="18170" y="720"/>
                    <a:pt x="18119" y="687"/>
                    <a:pt x="18074" y="687"/>
                  </a:cubicBezTo>
                  <a:cubicBezTo>
                    <a:pt x="18025" y="687"/>
                    <a:pt x="17982" y="726"/>
                    <a:pt x="17930" y="756"/>
                  </a:cubicBezTo>
                  <a:cubicBezTo>
                    <a:pt x="17997" y="665"/>
                    <a:pt x="18025" y="562"/>
                    <a:pt x="17960" y="466"/>
                  </a:cubicBezTo>
                  <a:cubicBezTo>
                    <a:pt x="17958" y="463"/>
                    <a:pt x="17955" y="461"/>
                    <a:pt x="17951" y="461"/>
                  </a:cubicBezTo>
                  <a:cubicBezTo>
                    <a:pt x="17917" y="461"/>
                    <a:pt x="17821" y="558"/>
                    <a:pt x="17696" y="690"/>
                  </a:cubicBezTo>
                  <a:cubicBezTo>
                    <a:pt x="17643" y="660"/>
                    <a:pt x="17576" y="629"/>
                    <a:pt x="17494" y="600"/>
                  </a:cubicBezTo>
                  <a:cubicBezTo>
                    <a:pt x="17382" y="559"/>
                    <a:pt x="17247" y="519"/>
                    <a:pt x="17087" y="479"/>
                  </a:cubicBezTo>
                  <a:cubicBezTo>
                    <a:pt x="16929" y="440"/>
                    <a:pt x="16746" y="403"/>
                    <a:pt x="16546" y="366"/>
                  </a:cubicBezTo>
                  <a:cubicBezTo>
                    <a:pt x="15743" y="220"/>
                    <a:pt x="14629" y="102"/>
                    <a:pt x="13404" y="43"/>
                  </a:cubicBezTo>
                  <a:cubicBezTo>
                    <a:pt x="13131" y="29"/>
                    <a:pt x="12852" y="23"/>
                    <a:pt x="12569" y="23"/>
                  </a:cubicBezTo>
                  <a:cubicBezTo>
                    <a:pt x="12110" y="23"/>
                    <a:pt x="11641" y="38"/>
                    <a:pt x="11172" y="57"/>
                  </a:cubicBezTo>
                  <a:cubicBezTo>
                    <a:pt x="10415" y="89"/>
                    <a:pt x="9657" y="129"/>
                    <a:pt x="8941" y="143"/>
                  </a:cubicBezTo>
                  <a:cubicBezTo>
                    <a:pt x="7062" y="175"/>
                    <a:pt x="5462" y="235"/>
                    <a:pt x="4817" y="306"/>
                  </a:cubicBezTo>
                  <a:cubicBezTo>
                    <a:pt x="4775" y="254"/>
                    <a:pt x="4739" y="236"/>
                    <a:pt x="4704" y="236"/>
                  </a:cubicBezTo>
                  <a:cubicBezTo>
                    <a:pt x="4654" y="236"/>
                    <a:pt x="4606" y="273"/>
                    <a:pt x="4549" y="302"/>
                  </a:cubicBezTo>
                  <a:cubicBezTo>
                    <a:pt x="4629" y="210"/>
                    <a:pt x="4671" y="106"/>
                    <a:pt x="4613" y="5"/>
                  </a:cubicBezTo>
                  <a:cubicBezTo>
                    <a:pt x="4611" y="2"/>
                    <a:pt x="4608" y="0"/>
                    <a:pt x="4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3"/>
            <p:cNvSpPr/>
            <p:nvPr/>
          </p:nvSpPr>
          <p:spPr>
            <a:xfrm>
              <a:off x="1317075" y="4231600"/>
              <a:ext cx="348225" cy="341400"/>
            </a:xfrm>
            <a:custGeom>
              <a:avLst/>
              <a:gdLst/>
              <a:ahLst/>
              <a:cxnLst/>
              <a:rect l="l" t="t" r="r" b="b"/>
              <a:pathLst>
                <a:path w="13929" h="13656" extrusionOk="0">
                  <a:moveTo>
                    <a:pt x="684" y="1"/>
                  </a:moveTo>
                  <a:cubicBezTo>
                    <a:pt x="602" y="1"/>
                    <a:pt x="523" y="123"/>
                    <a:pt x="448" y="343"/>
                  </a:cubicBezTo>
                  <a:cubicBezTo>
                    <a:pt x="409" y="456"/>
                    <a:pt x="372" y="593"/>
                    <a:pt x="336" y="754"/>
                  </a:cubicBezTo>
                  <a:cubicBezTo>
                    <a:pt x="299" y="915"/>
                    <a:pt x="267" y="1097"/>
                    <a:pt x="237" y="1300"/>
                  </a:cubicBezTo>
                  <a:cubicBezTo>
                    <a:pt x="110" y="2110"/>
                    <a:pt x="23" y="3232"/>
                    <a:pt x="3" y="4463"/>
                  </a:cubicBezTo>
                  <a:cubicBezTo>
                    <a:pt x="1" y="4642"/>
                    <a:pt x="1" y="4825"/>
                    <a:pt x="3" y="5010"/>
                  </a:cubicBezTo>
                  <a:cubicBezTo>
                    <a:pt x="7" y="5193"/>
                    <a:pt x="14" y="5380"/>
                    <a:pt x="22" y="5568"/>
                  </a:cubicBezTo>
                  <a:cubicBezTo>
                    <a:pt x="25" y="5662"/>
                    <a:pt x="31" y="5756"/>
                    <a:pt x="35" y="5850"/>
                  </a:cubicBezTo>
                  <a:cubicBezTo>
                    <a:pt x="40" y="5944"/>
                    <a:pt x="47" y="6039"/>
                    <a:pt x="52" y="6133"/>
                  </a:cubicBezTo>
                  <a:cubicBezTo>
                    <a:pt x="65" y="6323"/>
                    <a:pt x="78" y="6512"/>
                    <a:pt x="92" y="6702"/>
                  </a:cubicBezTo>
                  <a:cubicBezTo>
                    <a:pt x="122" y="7081"/>
                    <a:pt x="152" y="7460"/>
                    <a:pt x="184" y="7833"/>
                  </a:cubicBezTo>
                  <a:cubicBezTo>
                    <a:pt x="201" y="8020"/>
                    <a:pt x="213" y="8207"/>
                    <a:pt x="227" y="8390"/>
                  </a:cubicBezTo>
                  <a:cubicBezTo>
                    <a:pt x="240" y="8574"/>
                    <a:pt x="254" y="8757"/>
                    <a:pt x="264" y="8936"/>
                  </a:cubicBezTo>
                  <a:cubicBezTo>
                    <a:pt x="404" y="11391"/>
                    <a:pt x="597" y="13365"/>
                    <a:pt x="695" y="13365"/>
                  </a:cubicBezTo>
                  <a:cubicBezTo>
                    <a:pt x="695" y="13365"/>
                    <a:pt x="696" y="13365"/>
                    <a:pt x="696" y="13365"/>
                  </a:cubicBezTo>
                  <a:cubicBezTo>
                    <a:pt x="959" y="13352"/>
                    <a:pt x="905" y="13091"/>
                    <a:pt x="899" y="12796"/>
                  </a:cubicBezTo>
                  <a:lnTo>
                    <a:pt x="899" y="12796"/>
                  </a:lnTo>
                  <a:cubicBezTo>
                    <a:pt x="916" y="12886"/>
                    <a:pt x="937" y="12968"/>
                    <a:pt x="960" y="13037"/>
                  </a:cubicBezTo>
                  <a:cubicBezTo>
                    <a:pt x="958" y="13068"/>
                    <a:pt x="957" y="13100"/>
                    <a:pt x="957" y="13134"/>
                  </a:cubicBezTo>
                  <a:cubicBezTo>
                    <a:pt x="958" y="13461"/>
                    <a:pt x="2847" y="13655"/>
                    <a:pt x="5166" y="13655"/>
                  </a:cubicBezTo>
                  <a:cubicBezTo>
                    <a:pt x="5210" y="13655"/>
                    <a:pt x="5254" y="13655"/>
                    <a:pt x="5298" y="13655"/>
                  </a:cubicBezTo>
                  <a:cubicBezTo>
                    <a:pt x="6690" y="13652"/>
                    <a:pt x="8232" y="13446"/>
                    <a:pt x="9624" y="13385"/>
                  </a:cubicBezTo>
                  <a:cubicBezTo>
                    <a:pt x="12005" y="13278"/>
                    <a:pt x="13928" y="13197"/>
                    <a:pt x="13928" y="13095"/>
                  </a:cubicBezTo>
                  <a:cubicBezTo>
                    <a:pt x="13926" y="12876"/>
                    <a:pt x="13747" y="12870"/>
                    <a:pt x="13520" y="12870"/>
                  </a:cubicBezTo>
                  <a:cubicBezTo>
                    <a:pt x="13507" y="12870"/>
                    <a:pt x="13493" y="12870"/>
                    <a:pt x="13480" y="12870"/>
                  </a:cubicBezTo>
                  <a:cubicBezTo>
                    <a:pt x="13448" y="12870"/>
                    <a:pt x="13416" y="12870"/>
                    <a:pt x="13384" y="12869"/>
                  </a:cubicBezTo>
                  <a:cubicBezTo>
                    <a:pt x="13646" y="12828"/>
                    <a:pt x="13845" y="12757"/>
                    <a:pt x="13845" y="12642"/>
                  </a:cubicBezTo>
                  <a:cubicBezTo>
                    <a:pt x="13845" y="12632"/>
                    <a:pt x="13812" y="12627"/>
                    <a:pt x="13751" y="12627"/>
                  </a:cubicBezTo>
                  <a:cubicBezTo>
                    <a:pt x="13281" y="12627"/>
                    <a:pt x="11176" y="12903"/>
                    <a:pt x="10423" y="12905"/>
                  </a:cubicBezTo>
                  <a:cubicBezTo>
                    <a:pt x="10401" y="12906"/>
                    <a:pt x="10379" y="12906"/>
                    <a:pt x="10357" y="12906"/>
                  </a:cubicBezTo>
                  <a:cubicBezTo>
                    <a:pt x="8431" y="12906"/>
                    <a:pt x="6897" y="12676"/>
                    <a:pt x="5680" y="12658"/>
                  </a:cubicBezTo>
                  <a:cubicBezTo>
                    <a:pt x="4466" y="12639"/>
                    <a:pt x="3562" y="12624"/>
                    <a:pt x="2890" y="12624"/>
                  </a:cubicBezTo>
                  <a:cubicBezTo>
                    <a:pt x="1808" y="12624"/>
                    <a:pt x="1327" y="12663"/>
                    <a:pt x="1116" y="12782"/>
                  </a:cubicBezTo>
                  <a:cubicBezTo>
                    <a:pt x="1084" y="12526"/>
                    <a:pt x="1035" y="12193"/>
                    <a:pt x="987" y="11834"/>
                  </a:cubicBezTo>
                  <a:cubicBezTo>
                    <a:pt x="882" y="11069"/>
                    <a:pt x="769" y="10190"/>
                    <a:pt x="759" y="9753"/>
                  </a:cubicBezTo>
                  <a:cubicBezTo>
                    <a:pt x="745" y="9249"/>
                    <a:pt x="754" y="8771"/>
                    <a:pt x="770" y="8318"/>
                  </a:cubicBezTo>
                  <a:cubicBezTo>
                    <a:pt x="780" y="8091"/>
                    <a:pt x="790" y="7870"/>
                    <a:pt x="802" y="7658"/>
                  </a:cubicBezTo>
                  <a:cubicBezTo>
                    <a:pt x="814" y="7443"/>
                    <a:pt x="830" y="7235"/>
                    <a:pt x="844" y="7033"/>
                  </a:cubicBezTo>
                  <a:cubicBezTo>
                    <a:pt x="872" y="6629"/>
                    <a:pt x="908" y="6247"/>
                    <a:pt x="933" y="5889"/>
                  </a:cubicBezTo>
                  <a:cubicBezTo>
                    <a:pt x="963" y="5531"/>
                    <a:pt x="984" y="5193"/>
                    <a:pt x="994" y="4878"/>
                  </a:cubicBezTo>
                  <a:cubicBezTo>
                    <a:pt x="1003" y="4592"/>
                    <a:pt x="1013" y="4322"/>
                    <a:pt x="1022" y="4068"/>
                  </a:cubicBezTo>
                  <a:cubicBezTo>
                    <a:pt x="1032" y="3814"/>
                    <a:pt x="1041" y="3577"/>
                    <a:pt x="1050" y="3353"/>
                  </a:cubicBezTo>
                  <a:cubicBezTo>
                    <a:pt x="1070" y="2908"/>
                    <a:pt x="1087" y="2523"/>
                    <a:pt x="1100" y="2187"/>
                  </a:cubicBezTo>
                  <a:cubicBezTo>
                    <a:pt x="1107" y="2019"/>
                    <a:pt x="1113" y="1864"/>
                    <a:pt x="1118" y="1723"/>
                  </a:cubicBezTo>
                  <a:cubicBezTo>
                    <a:pt x="1123" y="1580"/>
                    <a:pt x="1126" y="1450"/>
                    <a:pt x="1130" y="1328"/>
                  </a:cubicBezTo>
                  <a:cubicBezTo>
                    <a:pt x="1135" y="1090"/>
                    <a:pt x="1132" y="893"/>
                    <a:pt x="1126" y="732"/>
                  </a:cubicBezTo>
                  <a:cubicBezTo>
                    <a:pt x="1102" y="91"/>
                    <a:pt x="969" y="16"/>
                    <a:pt x="688" y="1"/>
                  </a:cubicBezTo>
                  <a:cubicBezTo>
                    <a:pt x="687" y="1"/>
                    <a:pt x="685" y="1"/>
                    <a:pt x="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3"/>
            <p:cNvSpPr/>
            <p:nvPr/>
          </p:nvSpPr>
          <p:spPr>
            <a:xfrm>
              <a:off x="1452650" y="4161175"/>
              <a:ext cx="14175" cy="43700"/>
            </a:xfrm>
            <a:custGeom>
              <a:avLst/>
              <a:gdLst/>
              <a:ahLst/>
              <a:cxnLst/>
              <a:rect l="l" t="t" r="r" b="b"/>
              <a:pathLst>
                <a:path w="567" h="1748" extrusionOk="0">
                  <a:moveTo>
                    <a:pt x="280" y="1"/>
                  </a:moveTo>
                  <a:cubicBezTo>
                    <a:pt x="116" y="1"/>
                    <a:pt x="11" y="261"/>
                    <a:pt x="5" y="579"/>
                  </a:cubicBezTo>
                  <a:cubicBezTo>
                    <a:pt x="0" y="767"/>
                    <a:pt x="96" y="976"/>
                    <a:pt x="122" y="1164"/>
                  </a:cubicBezTo>
                  <a:cubicBezTo>
                    <a:pt x="165" y="1487"/>
                    <a:pt x="197" y="1747"/>
                    <a:pt x="248" y="1748"/>
                  </a:cubicBezTo>
                  <a:cubicBezTo>
                    <a:pt x="251" y="1748"/>
                    <a:pt x="255" y="1748"/>
                    <a:pt x="259" y="1748"/>
                  </a:cubicBezTo>
                  <a:cubicBezTo>
                    <a:pt x="378" y="1748"/>
                    <a:pt x="359" y="1714"/>
                    <a:pt x="365" y="1678"/>
                  </a:cubicBezTo>
                  <a:lnTo>
                    <a:pt x="365" y="1678"/>
                  </a:lnTo>
                  <a:cubicBezTo>
                    <a:pt x="384" y="1714"/>
                    <a:pt x="418" y="1741"/>
                    <a:pt x="476" y="1742"/>
                  </a:cubicBezTo>
                  <a:cubicBezTo>
                    <a:pt x="476" y="1742"/>
                    <a:pt x="476" y="1742"/>
                    <a:pt x="477" y="1742"/>
                  </a:cubicBezTo>
                  <a:cubicBezTo>
                    <a:pt x="520" y="1742"/>
                    <a:pt x="357" y="1393"/>
                    <a:pt x="359" y="1279"/>
                  </a:cubicBezTo>
                  <a:cubicBezTo>
                    <a:pt x="365" y="1016"/>
                    <a:pt x="488" y="809"/>
                    <a:pt x="504" y="643"/>
                  </a:cubicBezTo>
                  <a:cubicBezTo>
                    <a:pt x="558" y="41"/>
                    <a:pt x="567" y="6"/>
                    <a:pt x="284" y="1"/>
                  </a:cubicBezTo>
                  <a:cubicBezTo>
                    <a:pt x="283" y="1"/>
                    <a:pt x="281" y="1"/>
                    <a:pt x="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3"/>
            <p:cNvSpPr/>
            <p:nvPr/>
          </p:nvSpPr>
          <p:spPr>
            <a:xfrm>
              <a:off x="1451700" y="4251425"/>
              <a:ext cx="14675" cy="25950"/>
            </a:xfrm>
            <a:custGeom>
              <a:avLst/>
              <a:gdLst/>
              <a:ahLst/>
              <a:cxnLst/>
              <a:rect l="l" t="t" r="r" b="b"/>
              <a:pathLst>
                <a:path w="587" h="1038" extrusionOk="0">
                  <a:moveTo>
                    <a:pt x="284" y="1"/>
                  </a:moveTo>
                  <a:cubicBezTo>
                    <a:pt x="130" y="1"/>
                    <a:pt x="26" y="143"/>
                    <a:pt x="11" y="323"/>
                  </a:cubicBezTo>
                  <a:cubicBezTo>
                    <a:pt x="1" y="432"/>
                    <a:pt x="91" y="562"/>
                    <a:pt x="112" y="674"/>
                  </a:cubicBezTo>
                  <a:cubicBezTo>
                    <a:pt x="145" y="866"/>
                    <a:pt x="171" y="1021"/>
                    <a:pt x="221" y="1024"/>
                  </a:cubicBezTo>
                  <a:cubicBezTo>
                    <a:pt x="245" y="1026"/>
                    <a:pt x="264" y="1027"/>
                    <a:pt x="279" y="1027"/>
                  </a:cubicBezTo>
                  <a:cubicBezTo>
                    <a:pt x="347" y="1027"/>
                    <a:pt x="335" y="1009"/>
                    <a:pt x="339" y="991"/>
                  </a:cubicBezTo>
                  <a:lnTo>
                    <a:pt x="339" y="991"/>
                  </a:lnTo>
                  <a:cubicBezTo>
                    <a:pt x="358" y="1013"/>
                    <a:pt x="392" y="1033"/>
                    <a:pt x="449" y="1037"/>
                  </a:cubicBezTo>
                  <a:cubicBezTo>
                    <a:pt x="449" y="1037"/>
                    <a:pt x="449" y="1037"/>
                    <a:pt x="450" y="1037"/>
                  </a:cubicBezTo>
                  <a:cubicBezTo>
                    <a:pt x="491" y="1037"/>
                    <a:pt x="339" y="823"/>
                    <a:pt x="345" y="756"/>
                  </a:cubicBezTo>
                  <a:cubicBezTo>
                    <a:pt x="359" y="602"/>
                    <a:pt x="487" y="489"/>
                    <a:pt x="506" y="392"/>
                  </a:cubicBezTo>
                  <a:cubicBezTo>
                    <a:pt x="578" y="44"/>
                    <a:pt x="586" y="24"/>
                    <a:pt x="306" y="1"/>
                  </a:cubicBezTo>
                  <a:cubicBezTo>
                    <a:pt x="299" y="1"/>
                    <a:pt x="291"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3"/>
            <p:cNvSpPr/>
            <p:nvPr/>
          </p:nvSpPr>
          <p:spPr>
            <a:xfrm>
              <a:off x="1450550" y="4296850"/>
              <a:ext cx="14550" cy="25925"/>
            </a:xfrm>
            <a:custGeom>
              <a:avLst/>
              <a:gdLst/>
              <a:ahLst/>
              <a:cxnLst/>
              <a:rect l="l" t="t" r="r" b="b"/>
              <a:pathLst>
                <a:path w="582" h="1037" extrusionOk="0">
                  <a:moveTo>
                    <a:pt x="281" y="0"/>
                  </a:moveTo>
                  <a:cubicBezTo>
                    <a:pt x="126" y="0"/>
                    <a:pt x="23" y="143"/>
                    <a:pt x="7" y="322"/>
                  </a:cubicBezTo>
                  <a:cubicBezTo>
                    <a:pt x="1" y="432"/>
                    <a:pt x="90" y="561"/>
                    <a:pt x="110" y="673"/>
                  </a:cubicBezTo>
                  <a:cubicBezTo>
                    <a:pt x="144" y="866"/>
                    <a:pt x="170" y="1020"/>
                    <a:pt x="222" y="1025"/>
                  </a:cubicBezTo>
                  <a:cubicBezTo>
                    <a:pt x="246" y="1027"/>
                    <a:pt x="265" y="1028"/>
                    <a:pt x="280" y="1028"/>
                  </a:cubicBezTo>
                  <a:cubicBezTo>
                    <a:pt x="347" y="1028"/>
                    <a:pt x="336" y="1010"/>
                    <a:pt x="340" y="990"/>
                  </a:cubicBezTo>
                  <a:lnTo>
                    <a:pt x="340" y="990"/>
                  </a:lnTo>
                  <a:cubicBezTo>
                    <a:pt x="357" y="1014"/>
                    <a:pt x="392" y="1031"/>
                    <a:pt x="449" y="1037"/>
                  </a:cubicBezTo>
                  <a:cubicBezTo>
                    <a:pt x="449" y="1037"/>
                    <a:pt x="449" y="1037"/>
                    <a:pt x="450" y="1037"/>
                  </a:cubicBezTo>
                  <a:cubicBezTo>
                    <a:pt x="490" y="1037"/>
                    <a:pt x="338" y="822"/>
                    <a:pt x="344" y="756"/>
                  </a:cubicBezTo>
                  <a:cubicBezTo>
                    <a:pt x="356" y="602"/>
                    <a:pt x="485" y="489"/>
                    <a:pt x="503" y="392"/>
                  </a:cubicBezTo>
                  <a:cubicBezTo>
                    <a:pt x="572" y="43"/>
                    <a:pt x="582" y="23"/>
                    <a:pt x="301" y="1"/>
                  </a:cubicBezTo>
                  <a:cubicBezTo>
                    <a:pt x="295" y="0"/>
                    <a:pt x="288" y="0"/>
                    <a:pt x="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3"/>
            <p:cNvSpPr/>
            <p:nvPr/>
          </p:nvSpPr>
          <p:spPr>
            <a:xfrm>
              <a:off x="1450350" y="4335150"/>
              <a:ext cx="13975" cy="33825"/>
            </a:xfrm>
            <a:custGeom>
              <a:avLst/>
              <a:gdLst/>
              <a:ahLst/>
              <a:cxnLst/>
              <a:rect l="l" t="t" r="r" b="b"/>
              <a:pathLst>
                <a:path w="559" h="1353" extrusionOk="0">
                  <a:moveTo>
                    <a:pt x="276" y="1"/>
                  </a:moveTo>
                  <a:cubicBezTo>
                    <a:pt x="111" y="1"/>
                    <a:pt x="8" y="203"/>
                    <a:pt x="2" y="449"/>
                  </a:cubicBezTo>
                  <a:cubicBezTo>
                    <a:pt x="0" y="595"/>
                    <a:pt x="98" y="757"/>
                    <a:pt x="125" y="902"/>
                  </a:cubicBezTo>
                  <a:cubicBezTo>
                    <a:pt x="171" y="1150"/>
                    <a:pt x="205" y="1352"/>
                    <a:pt x="257" y="1352"/>
                  </a:cubicBezTo>
                  <a:cubicBezTo>
                    <a:pt x="262" y="1352"/>
                    <a:pt x="266" y="1352"/>
                    <a:pt x="271" y="1352"/>
                  </a:cubicBezTo>
                  <a:cubicBezTo>
                    <a:pt x="386" y="1352"/>
                    <a:pt x="368" y="1326"/>
                    <a:pt x="372" y="1297"/>
                  </a:cubicBezTo>
                  <a:lnTo>
                    <a:pt x="372" y="1297"/>
                  </a:lnTo>
                  <a:cubicBezTo>
                    <a:pt x="391" y="1325"/>
                    <a:pt x="425" y="1347"/>
                    <a:pt x="483" y="1347"/>
                  </a:cubicBezTo>
                  <a:cubicBezTo>
                    <a:pt x="484" y="1347"/>
                    <a:pt x="484" y="1347"/>
                    <a:pt x="484" y="1347"/>
                  </a:cubicBezTo>
                  <a:cubicBezTo>
                    <a:pt x="527" y="1347"/>
                    <a:pt x="361" y="1077"/>
                    <a:pt x="363" y="988"/>
                  </a:cubicBezTo>
                  <a:cubicBezTo>
                    <a:pt x="366" y="784"/>
                    <a:pt x="489" y="624"/>
                    <a:pt x="502" y="497"/>
                  </a:cubicBezTo>
                  <a:cubicBezTo>
                    <a:pt x="552" y="32"/>
                    <a:pt x="559" y="5"/>
                    <a:pt x="278" y="1"/>
                  </a:cubicBezTo>
                  <a:cubicBezTo>
                    <a:pt x="277" y="1"/>
                    <a:pt x="27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3"/>
            <p:cNvSpPr/>
            <p:nvPr/>
          </p:nvSpPr>
          <p:spPr>
            <a:xfrm>
              <a:off x="1451900" y="4391075"/>
              <a:ext cx="14750" cy="30550"/>
            </a:xfrm>
            <a:custGeom>
              <a:avLst/>
              <a:gdLst/>
              <a:ahLst/>
              <a:cxnLst/>
              <a:rect l="l" t="t" r="r" b="b"/>
              <a:pathLst>
                <a:path w="590" h="1222" extrusionOk="0">
                  <a:moveTo>
                    <a:pt x="290" y="1"/>
                  </a:moveTo>
                  <a:cubicBezTo>
                    <a:pt x="134" y="1"/>
                    <a:pt x="28" y="172"/>
                    <a:pt x="10" y="385"/>
                  </a:cubicBezTo>
                  <a:cubicBezTo>
                    <a:pt x="0" y="516"/>
                    <a:pt x="88" y="668"/>
                    <a:pt x="108" y="799"/>
                  </a:cubicBezTo>
                  <a:cubicBezTo>
                    <a:pt x="138" y="1024"/>
                    <a:pt x="163" y="1207"/>
                    <a:pt x="213" y="1211"/>
                  </a:cubicBezTo>
                  <a:cubicBezTo>
                    <a:pt x="234" y="1213"/>
                    <a:pt x="251" y="1214"/>
                    <a:pt x="265" y="1214"/>
                  </a:cubicBezTo>
                  <a:cubicBezTo>
                    <a:pt x="340" y="1214"/>
                    <a:pt x="327" y="1192"/>
                    <a:pt x="331" y="1169"/>
                  </a:cubicBezTo>
                  <a:lnTo>
                    <a:pt x="331" y="1169"/>
                  </a:lnTo>
                  <a:cubicBezTo>
                    <a:pt x="348" y="1195"/>
                    <a:pt x="383" y="1216"/>
                    <a:pt x="440" y="1222"/>
                  </a:cubicBezTo>
                  <a:cubicBezTo>
                    <a:pt x="440" y="1222"/>
                    <a:pt x="440" y="1222"/>
                    <a:pt x="441" y="1222"/>
                  </a:cubicBezTo>
                  <a:cubicBezTo>
                    <a:pt x="482" y="1222"/>
                    <a:pt x="332" y="972"/>
                    <a:pt x="340" y="893"/>
                  </a:cubicBezTo>
                  <a:cubicBezTo>
                    <a:pt x="355" y="711"/>
                    <a:pt x="485" y="575"/>
                    <a:pt x="504" y="460"/>
                  </a:cubicBezTo>
                  <a:cubicBezTo>
                    <a:pt x="580" y="47"/>
                    <a:pt x="589" y="23"/>
                    <a:pt x="309" y="2"/>
                  </a:cubicBezTo>
                  <a:cubicBezTo>
                    <a:pt x="302" y="1"/>
                    <a:pt x="296"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3"/>
            <p:cNvSpPr/>
            <p:nvPr/>
          </p:nvSpPr>
          <p:spPr>
            <a:xfrm>
              <a:off x="1452100" y="4437075"/>
              <a:ext cx="14100" cy="16525"/>
            </a:xfrm>
            <a:custGeom>
              <a:avLst/>
              <a:gdLst/>
              <a:ahLst/>
              <a:cxnLst/>
              <a:rect l="l" t="t" r="r" b="b"/>
              <a:pathLst>
                <a:path w="564" h="661" extrusionOk="0">
                  <a:moveTo>
                    <a:pt x="265" y="0"/>
                  </a:moveTo>
                  <a:cubicBezTo>
                    <a:pt x="109" y="0"/>
                    <a:pt x="11" y="91"/>
                    <a:pt x="5" y="207"/>
                  </a:cubicBezTo>
                  <a:cubicBezTo>
                    <a:pt x="1" y="277"/>
                    <a:pt x="98" y="359"/>
                    <a:pt x="123" y="430"/>
                  </a:cubicBezTo>
                  <a:cubicBezTo>
                    <a:pt x="166" y="553"/>
                    <a:pt x="200" y="651"/>
                    <a:pt x="251" y="654"/>
                  </a:cubicBezTo>
                  <a:cubicBezTo>
                    <a:pt x="273" y="655"/>
                    <a:pt x="290" y="655"/>
                    <a:pt x="305" y="655"/>
                  </a:cubicBezTo>
                  <a:cubicBezTo>
                    <a:pt x="376" y="655"/>
                    <a:pt x="363" y="643"/>
                    <a:pt x="368" y="632"/>
                  </a:cubicBezTo>
                  <a:lnTo>
                    <a:pt x="368" y="632"/>
                  </a:lnTo>
                  <a:cubicBezTo>
                    <a:pt x="387" y="647"/>
                    <a:pt x="422" y="658"/>
                    <a:pt x="479" y="660"/>
                  </a:cubicBezTo>
                  <a:cubicBezTo>
                    <a:pt x="480" y="660"/>
                    <a:pt x="480" y="660"/>
                    <a:pt x="480" y="660"/>
                  </a:cubicBezTo>
                  <a:cubicBezTo>
                    <a:pt x="519" y="660"/>
                    <a:pt x="360" y="524"/>
                    <a:pt x="361" y="482"/>
                  </a:cubicBezTo>
                  <a:cubicBezTo>
                    <a:pt x="366" y="384"/>
                    <a:pt x="489" y="311"/>
                    <a:pt x="504" y="250"/>
                  </a:cubicBezTo>
                  <a:cubicBezTo>
                    <a:pt x="556" y="27"/>
                    <a:pt x="564" y="15"/>
                    <a:pt x="283" y="1"/>
                  </a:cubicBezTo>
                  <a:cubicBezTo>
                    <a:pt x="277" y="0"/>
                    <a:pt x="271"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3"/>
            <p:cNvSpPr/>
            <p:nvPr/>
          </p:nvSpPr>
          <p:spPr>
            <a:xfrm>
              <a:off x="1353225" y="4513650"/>
              <a:ext cx="35150" cy="30325"/>
            </a:xfrm>
            <a:custGeom>
              <a:avLst/>
              <a:gdLst/>
              <a:ahLst/>
              <a:cxnLst/>
              <a:rect l="l" t="t" r="r" b="b"/>
              <a:pathLst>
                <a:path w="1406" h="1213" extrusionOk="0">
                  <a:moveTo>
                    <a:pt x="1217" y="1"/>
                  </a:moveTo>
                  <a:cubicBezTo>
                    <a:pt x="1181" y="1"/>
                    <a:pt x="1060" y="298"/>
                    <a:pt x="986" y="358"/>
                  </a:cubicBezTo>
                  <a:cubicBezTo>
                    <a:pt x="804" y="504"/>
                    <a:pt x="587" y="529"/>
                    <a:pt x="466" y="612"/>
                  </a:cubicBezTo>
                  <a:cubicBezTo>
                    <a:pt x="29" y="914"/>
                    <a:pt x="1" y="928"/>
                    <a:pt x="176" y="1147"/>
                  </a:cubicBezTo>
                  <a:cubicBezTo>
                    <a:pt x="213" y="1192"/>
                    <a:pt x="268" y="1213"/>
                    <a:pt x="332" y="1213"/>
                  </a:cubicBezTo>
                  <a:cubicBezTo>
                    <a:pt x="451" y="1213"/>
                    <a:pt x="603" y="1144"/>
                    <a:pt x="745" y="1028"/>
                  </a:cubicBezTo>
                  <a:cubicBezTo>
                    <a:pt x="874" y="923"/>
                    <a:pt x="953" y="730"/>
                    <a:pt x="1064" y="604"/>
                  </a:cubicBezTo>
                  <a:cubicBezTo>
                    <a:pt x="1253" y="387"/>
                    <a:pt x="1406" y="213"/>
                    <a:pt x="1374" y="174"/>
                  </a:cubicBezTo>
                  <a:cubicBezTo>
                    <a:pt x="1330" y="120"/>
                    <a:pt x="1306" y="104"/>
                    <a:pt x="1289" y="104"/>
                  </a:cubicBezTo>
                  <a:cubicBezTo>
                    <a:pt x="1275" y="104"/>
                    <a:pt x="1265" y="117"/>
                    <a:pt x="1252" y="126"/>
                  </a:cubicBezTo>
                  <a:cubicBezTo>
                    <a:pt x="1263" y="91"/>
                    <a:pt x="1259" y="50"/>
                    <a:pt x="1222" y="4"/>
                  </a:cubicBezTo>
                  <a:cubicBezTo>
                    <a:pt x="1221" y="2"/>
                    <a:pt x="1219" y="1"/>
                    <a:pt x="1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3"/>
            <p:cNvSpPr/>
            <p:nvPr/>
          </p:nvSpPr>
          <p:spPr>
            <a:xfrm>
              <a:off x="1405725" y="4467175"/>
              <a:ext cx="38700" cy="31875"/>
            </a:xfrm>
            <a:custGeom>
              <a:avLst/>
              <a:gdLst/>
              <a:ahLst/>
              <a:cxnLst/>
              <a:rect l="l" t="t" r="r" b="b"/>
              <a:pathLst>
                <a:path w="1548" h="1275" extrusionOk="0">
                  <a:moveTo>
                    <a:pt x="1366" y="0"/>
                  </a:moveTo>
                  <a:cubicBezTo>
                    <a:pt x="1328" y="0"/>
                    <a:pt x="1177" y="311"/>
                    <a:pt x="1092" y="375"/>
                  </a:cubicBezTo>
                  <a:cubicBezTo>
                    <a:pt x="889" y="530"/>
                    <a:pt x="656" y="558"/>
                    <a:pt x="521" y="648"/>
                  </a:cubicBezTo>
                  <a:cubicBezTo>
                    <a:pt x="32" y="969"/>
                    <a:pt x="1" y="985"/>
                    <a:pt x="172" y="1207"/>
                  </a:cubicBezTo>
                  <a:cubicBezTo>
                    <a:pt x="206" y="1253"/>
                    <a:pt x="260" y="1274"/>
                    <a:pt x="327" y="1274"/>
                  </a:cubicBezTo>
                  <a:cubicBezTo>
                    <a:pt x="452" y="1274"/>
                    <a:pt x="622" y="1199"/>
                    <a:pt x="784" y="1074"/>
                  </a:cubicBezTo>
                  <a:cubicBezTo>
                    <a:pt x="929" y="964"/>
                    <a:pt x="1027" y="761"/>
                    <a:pt x="1154" y="628"/>
                  </a:cubicBezTo>
                  <a:cubicBezTo>
                    <a:pt x="1371" y="400"/>
                    <a:pt x="1548" y="218"/>
                    <a:pt x="1517" y="176"/>
                  </a:cubicBezTo>
                  <a:cubicBezTo>
                    <a:pt x="1474" y="121"/>
                    <a:pt x="1450" y="105"/>
                    <a:pt x="1433" y="105"/>
                  </a:cubicBezTo>
                  <a:cubicBezTo>
                    <a:pt x="1417" y="105"/>
                    <a:pt x="1406" y="118"/>
                    <a:pt x="1391" y="128"/>
                  </a:cubicBezTo>
                  <a:cubicBezTo>
                    <a:pt x="1408" y="93"/>
                    <a:pt x="1407" y="48"/>
                    <a:pt x="1371" y="3"/>
                  </a:cubicBezTo>
                  <a:cubicBezTo>
                    <a:pt x="1370" y="1"/>
                    <a:pt x="1368" y="0"/>
                    <a:pt x="1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3"/>
            <p:cNvSpPr/>
            <p:nvPr/>
          </p:nvSpPr>
          <p:spPr>
            <a:xfrm>
              <a:off x="1483850" y="4449725"/>
              <a:ext cx="40575" cy="13925"/>
            </a:xfrm>
            <a:custGeom>
              <a:avLst/>
              <a:gdLst/>
              <a:ahLst/>
              <a:cxnLst/>
              <a:rect l="l" t="t" r="r" b="b"/>
              <a:pathLst>
                <a:path w="1623" h="557" extrusionOk="0">
                  <a:moveTo>
                    <a:pt x="1587" y="0"/>
                  </a:moveTo>
                  <a:cubicBezTo>
                    <a:pt x="1532" y="0"/>
                    <a:pt x="1274" y="149"/>
                    <a:pt x="1180" y="154"/>
                  </a:cubicBezTo>
                  <a:cubicBezTo>
                    <a:pt x="1168" y="155"/>
                    <a:pt x="1155" y="155"/>
                    <a:pt x="1143" y="155"/>
                  </a:cubicBezTo>
                  <a:cubicBezTo>
                    <a:pt x="917" y="155"/>
                    <a:pt x="731" y="57"/>
                    <a:pt x="586" y="53"/>
                  </a:cubicBezTo>
                  <a:cubicBezTo>
                    <a:pt x="481" y="51"/>
                    <a:pt x="394" y="49"/>
                    <a:pt x="323" y="49"/>
                  </a:cubicBezTo>
                  <a:cubicBezTo>
                    <a:pt x="20" y="49"/>
                    <a:pt x="0" y="88"/>
                    <a:pt x="13" y="315"/>
                  </a:cubicBezTo>
                  <a:cubicBezTo>
                    <a:pt x="20" y="470"/>
                    <a:pt x="236" y="556"/>
                    <a:pt x="504" y="556"/>
                  </a:cubicBezTo>
                  <a:cubicBezTo>
                    <a:pt x="524" y="556"/>
                    <a:pt x="544" y="556"/>
                    <a:pt x="565" y="555"/>
                  </a:cubicBezTo>
                  <a:cubicBezTo>
                    <a:pt x="737" y="545"/>
                    <a:pt x="922" y="437"/>
                    <a:pt x="1093" y="399"/>
                  </a:cubicBezTo>
                  <a:cubicBezTo>
                    <a:pt x="1386" y="335"/>
                    <a:pt x="1623" y="283"/>
                    <a:pt x="1620" y="234"/>
                  </a:cubicBezTo>
                  <a:cubicBezTo>
                    <a:pt x="1615" y="132"/>
                    <a:pt x="1595" y="121"/>
                    <a:pt x="1570" y="121"/>
                  </a:cubicBezTo>
                  <a:cubicBezTo>
                    <a:pt x="1563" y="121"/>
                    <a:pt x="1557" y="122"/>
                    <a:pt x="1549" y="122"/>
                  </a:cubicBezTo>
                  <a:cubicBezTo>
                    <a:pt x="1548" y="122"/>
                    <a:pt x="1547" y="122"/>
                    <a:pt x="1547" y="122"/>
                  </a:cubicBezTo>
                  <a:cubicBezTo>
                    <a:pt x="1578" y="100"/>
                    <a:pt x="1601" y="63"/>
                    <a:pt x="1598" y="7"/>
                  </a:cubicBezTo>
                  <a:cubicBezTo>
                    <a:pt x="1598" y="2"/>
                    <a:pt x="1594" y="0"/>
                    <a:pt x="15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3"/>
            <p:cNvSpPr/>
            <p:nvPr/>
          </p:nvSpPr>
          <p:spPr>
            <a:xfrm>
              <a:off x="1543550" y="4451125"/>
              <a:ext cx="38450" cy="13050"/>
            </a:xfrm>
            <a:custGeom>
              <a:avLst/>
              <a:gdLst/>
              <a:ahLst/>
              <a:cxnLst/>
              <a:rect l="l" t="t" r="r" b="b"/>
              <a:pathLst>
                <a:path w="1538" h="522" extrusionOk="0">
                  <a:moveTo>
                    <a:pt x="214" y="1"/>
                  </a:moveTo>
                  <a:cubicBezTo>
                    <a:pt x="16" y="1"/>
                    <a:pt x="1" y="55"/>
                    <a:pt x="1" y="254"/>
                  </a:cubicBezTo>
                  <a:cubicBezTo>
                    <a:pt x="1" y="420"/>
                    <a:pt x="233" y="521"/>
                    <a:pt x="515" y="521"/>
                  </a:cubicBezTo>
                  <a:cubicBezTo>
                    <a:pt x="681" y="521"/>
                    <a:pt x="863" y="420"/>
                    <a:pt x="1028" y="393"/>
                  </a:cubicBezTo>
                  <a:cubicBezTo>
                    <a:pt x="1310" y="342"/>
                    <a:pt x="1538" y="304"/>
                    <a:pt x="1538" y="254"/>
                  </a:cubicBezTo>
                  <a:cubicBezTo>
                    <a:pt x="1538" y="122"/>
                    <a:pt x="1508" y="142"/>
                    <a:pt x="1474" y="138"/>
                  </a:cubicBezTo>
                  <a:cubicBezTo>
                    <a:pt x="1504" y="119"/>
                    <a:pt x="1527" y="83"/>
                    <a:pt x="1527" y="26"/>
                  </a:cubicBezTo>
                  <a:cubicBezTo>
                    <a:pt x="1527" y="21"/>
                    <a:pt x="1523" y="19"/>
                    <a:pt x="1516" y="19"/>
                  </a:cubicBezTo>
                  <a:cubicBezTo>
                    <a:pt x="1459" y="19"/>
                    <a:pt x="1211" y="152"/>
                    <a:pt x="1122" y="152"/>
                  </a:cubicBezTo>
                  <a:cubicBezTo>
                    <a:pt x="890" y="152"/>
                    <a:pt x="705" y="33"/>
                    <a:pt x="560" y="22"/>
                  </a:cubicBezTo>
                  <a:cubicBezTo>
                    <a:pt x="407" y="10"/>
                    <a:pt x="295"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3"/>
            <p:cNvSpPr/>
            <p:nvPr/>
          </p:nvSpPr>
          <p:spPr>
            <a:xfrm>
              <a:off x="1618625" y="4452100"/>
              <a:ext cx="23900" cy="13050"/>
            </a:xfrm>
            <a:custGeom>
              <a:avLst/>
              <a:gdLst/>
              <a:ahLst/>
              <a:cxnLst/>
              <a:rect l="l" t="t" r="r" b="b"/>
              <a:pathLst>
                <a:path w="956" h="522" extrusionOk="0">
                  <a:moveTo>
                    <a:pt x="133" y="0"/>
                  </a:moveTo>
                  <a:cubicBezTo>
                    <a:pt x="10" y="0"/>
                    <a:pt x="0" y="55"/>
                    <a:pt x="0" y="254"/>
                  </a:cubicBezTo>
                  <a:cubicBezTo>
                    <a:pt x="0" y="420"/>
                    <a:pt x="144" y="521"/>
                    <a:pt x="320" y="521"/>
                  </a:cubicBezTo>
                  <a:cubicBezTo>
                    <a:pt x="422" y="521"/>
                    <a:pt x="536" y="420"/>
                    <a:pt x="638" y="392"/>
                  </a:cubicBezTo>
                  <a:cubicBezTo>
                    <a:pt x="815" y="343"/>
                    <a:pt x="955" y="305"/>
                    <a:pt x="955" y="254"/>
                  </a:cubicBezTo>
                  <a:cubicBezTo>
                    <a:pt x="955" y="123"/>
                    <a:pt x="936" y="143"/>
                    <a:pt x="916" y="139"/>
                  </a:cubicBezTo>
                  <a:cubicBezTo>
                    <a:pt x="934" y="118"/>
                    <a:pt x="949" y="84"/>
                    <a:pt x="949" y="26"/>
                  </a:cubicBezTo>
                  <a:cubicBezTo>
                    <a:pt x="949" y="21"/>
                    <a:pt x="947" y="19"/>
                    <a:pt x="942" y="19"/>
                  </a:cubicBezTo>
                  <a:cubicBezTo>
                    <a:pt x="909" y="19"/>
                    <a:pt x="754" y="154"/>
                    <a:pt x="697" y="154"/>
                  </a:cubicBezTo>
                  <a:cubicBezTo>
                    <a:pt x="553" y="154"/>
                    <a:pt x="440" y="33"/>
                    <a:pt x="348" y="22"/>
                  </a:cubicBezTo>
                  <a:cubicBezTo>
                    <a:pt x="253" y="9"/>
                    <a:pt x="183"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3"/>
            <p:cNvSpPr/>
            <p:nvPr/>
          </p:nvSpPr>
          <p:spPr>
            <a:xfrm>
              <a:off x="1695250" y="4452250"/>
              <a:ext cx="33150" cy="13550"/>
            </a:xfrm>
            <a:custGeom>
              <a:avLst/>
              <a:gdLst/>
              <a:ahLst/>
              <a:cxnLst/>
              <a:rect l="l" t="t" r="r" b="b"/>
              <a:pathLst>
                <a:path w="1326" h="542" extrusionOk="0">
                  <a:moveTo>
                    <a:pt x="171" y="1"/>
                  </a:moveTo>
                  <a:cubicBezTo>
                    <a:pt x="39" y="1"/>
                    <a:pt x="24" y="61"/>
                    <a:pt x="11" y="244"/>
                  </a:cubicBezTo>
                  <a:cubicBezTo>
                    <a:pt x="0" y="411"/>
                    <a:pt x="189" y="524"/>
                    <a:pt x="430" y="541"/>
                  </a:cubicBezTo>
                  <a:cubicBezTo>
                    <a:pt x="437" y="541"/>
                    <a:pt x="444" y="542"/>
                    <a:pt x="451" y="542"/>
                  </a:cubicBezTo>
                  <a:cubicBezTo>
                    <a:pt x="586" y="542"/>
                    <a:pt x="739" y="459"/>
                    <a:pt x="874" y="441"/>
                  </a:cubicBezTo>
                  <a:cubicBezTo>
                    <a:pt x="1117" y="409"/>
                    <a:pt x="1313" y="384"/>
                    <a:pt x="1316" y="333"/>
                  </a:cubicBezTo>
                  <a:cubicBezTo>
                    <a:pt x="1326" y="201"/>
                    <a:pt x="1299" y="220"/>
                    <a:pt x="1269" y="214"/>
                  </a:cubicBezTo>
                  <a:cubicBezTo>
                    <a:pt x="1296" y="196"/>
                    <a:pt x="1318" y="162"/>
                    <a:pt x="1322" y="105"/>
                  </a:cubicBezTo>
                  <a:cubicBezTo>
                    <a:pt x="1323" y="99"/>
                    <a:pt x="1319" y="96"/>
                    <a:pt x="1311" y="96"/>
                  </a:cubicBezTo>
                  <a:cubicBezTo>
                    <a:pt x="1260" y="96"/>
                    <a:pt x="1054" y="207"/>
                    <a:pt x="975" y="207"/>
                  </a:cubicBezTo>
                  <a:cubicBezTo>
                    <a:pt x="973" y="207"/>
                    <a:pt x="971" y="207"/>
                    <a:pt x="969" y="207"/>
                  </a:cubicBezTo>
                  <a:cubicBezTo>
                    <a:pt x="772" y="193"/>
                    <a:pt x="624" y="63"/>
                    <a:pt x="502" y="44"/>
                  </a:cubicBezTo>
                  <a:cubicBezTo>
                    <a:pt x="346" y="18"/>
                    <a:pt x="242"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3"/>
            <p:cNvSpPr/>
            <p:nvPr/>
          </p:nvSpPr>
          <p:spPr>
            <a:xfrm>
              <a:off x="1759125" y="4453450"/>
              <a:ext cx="23725" cy="13050"/>
            </a:xfrm>
            <a:custGeom>
              <a:avLst/>
              <a:gdLst/>
              <a:ahLst/>
              <a:cxnLst/>
              <a:rect l="l" t="t" r="r" b="b"/>
              <a:pathLst>
                <a:path w="949" h="522" extrusionOk="0">
                  <a:moveTo>
                    <a:pt x="133" y="1"/>
                  </a:moveTo>
                  <a:cubicBezTo>
                    <a:pt x="10" y="1"/>
                    <a:pt x="1" y="55"/>
                    <a:pt x="1" y="256"/>
                  </a:cubicBezTo>
                  <a:cubicBezTo>
                    <a:pt x="1" y="422"/>
                    <a:pt x="144" y="522"/>
                    <a:pt x="319" y="522"/>
                  </a:cubicBezTo>
                  <a:cubicBezTo>
                    <a:pt x="421" y="522"/>
                    <a:pt x="532" y="422"/>
                    <a:pt x="634" y="392"/>
                  </a:cubicBezTo>
                  <a:cubicBezTo>
                    <a:pt x="807" y="343"/>
                    <a:pt x="948" y="303"/>
                    <a:pt x="948" y="252"/>
                  </a:cubicBezTo>
                  <a:cubicBezTo>
                    <a:pt x="948" y="121"/>
                    <a:pt x="930" y="141"/>
                    <a:pt x="908" y="136"/>
                  </a:cubicBezTo>
                  <a:cubicBezTo>
                    <a:pt x="927" y="117"/>
                    <a:pt x="942" y="81"/>
                    <a:pt x="942" y="23"/>
                  </a:cubicBezTo>
                  <a:cubicBezTo>
                    <a:pt x="942" y="18"/>
                    <a:pt x="939" y="16"/>
                    <a:pt x="935" y="16"/>
                  </a:cubicBezTo>
                  <a:cubicBezTo>
                    <a:pt x="901" y="16"/>
                    <a:pt x="747" y="151"/>
                    <a:pt x="691" y="151"/>
                  </a:cubicBezTo>
                  <a:cubicBezTo>
                    <a:pt x="549" y="151"/>
                    <a:pt x="436" y="32"/>
                    <a:pt x="346" y="21"/>
                  </a:cubicBezTo>
                  <a:cubicBezTo>
                    <a:pt x="251" y="10"/>
                    <a:pt x="182"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 name="Google Shape;856;p33"/>
          <p:cNvGrpSpPr/>
          <p:nvPr/>
        </p:nvGrpSpPr>
        <p:grpSpPr>
          <a:xfrm>
            <a:off x="3616513" y="4324475"/>
            <a:ext cx="587975" cy="289125"/>
            <a:chOff x="1373575" y="1631900"/>
            <a:chExt cx="587975" cy="289125"/>
          </a:xfrm>
        </p:grpSpPr>
        <p:sp>
          <p:nvSpPr>
            <p:cNvPr id="857" name="Google Shape;857;p33"/>
            <p:cNvSpPr/>
            <p:nvPr/>
          </p:nvSpPr>
          <p:spPr>
            <a:xfrm>
              <a:off x="1373575" y="1730400"/>
              <a:ext cx="122950" cy="190625"/>
            </a:xfrm>
            <a:custGeom>
              <a:avLst/>
              <a:gdLst/>
              <a:ahLst/>
              <a:cxnLst/>
              <a:rect l="l" t="t" r="r" b="b"/>
              <a:pathLst>
                <a:path w="4918" h="7625" extrusionOk="0">
                  <a:moveTo>
                    <a:pt x="4370" y="1"/>
                  </a:moveTo>
                  <a:cubicBezTo>
                    <a:pt x="4370" y="1"/>
                    <a:pt x="4369" y="1"/>
                    <a:pt x="4369" y="1"/>
                  </a:cubicBezTo>
                  <a:lnTo>
                    <a:pt x="4363" y="3"/>
                  </a:lnTo>
                  <a:lnTo>
                    <a:pt x="4353" y="6"/>
                  </a:lnTo>
                  <a:cubicBezTo>
                    <a:pt x="4338" y="10"/>
                    <a:pt x="4321" y="12"/>
                    <a:pt x="4306" y="16"/>
                  </a:cubicBezTo>
                  <a:cubicBezTo>
                    <a:pt x="4186" y="43"/>
                    <a:pt x="4068" y="70"/>
                    <a:pt x="3951" y="96"/>
                  </a:cubicBezTo>
                  <a:cubicBezTo>
                    <a:pt x="3833" y="123"/>
                    <a:pt x="3721" y="145"/>
                    <a:pt x="3599" y="178"/>
                  </a:cubicBezTo>
                  <a:cubicBezTo>
                    <a:pt x="3257" y="263"/>
                    <a:pt x="2938" y="344"/>
                    <a:pt x="2642" y="418"/>
                  </a:cubicBezTo>
                  <a:cubicBezTo>
                    <a:pt x="1813" y="628"/>
                    <a:pt x="1241" y="779"/>
                    <a:pt x="848" y="897"/>
                  </a:cubicBezTo>
                  <a:cubicBezTo>
                    <a:pt x="64" y="1134"/>
                    <a:pt x="1" y="1237"/>
                    <a:pt x="44" y="1405"/>
                  </a:cubicBezTo>
                  <a:cubicBezTo>
                    <a:pt x="51" y="1434"/>
                    <a:pt x="111" y="1448"/>
                    <a:pt x="217" y="1448"/>
                  </a:cubicBezTo>
                  <a:cubicBezTo>
                    <a:pt x="475" y="1448"/>
                    <a:pt x="1008" y="1366"/>
                    <a:pt x="1728" y="1224"/>
                  </a:cubicBezTo>
                  <a:cubicBezTo>
                    <a:pt x="1982" y="1174"/>
                    <a:pt x="2259" y="1116"/>
                    <a:pt x="2555" y="1051"/>
                  </a:cubicBezTo>
                  <a:cubicBezTo>
                    <a:pt x="2704" y="1019"/>
                    <a:pt x="2856" y="984"/>
                    <a:pt x="3015" y="949"/>
                  </a:cubicBezTo>
                  <a:cubicBezTo>
                    <a:pt x="3054" y="939"/>
                    <a:pt x="3094" y="931"/>
                    <a:pt x="3134" y="922"/>
                  </a:cubicBezTo>
                  <a:lnTo>
                    <a:pt x="3163" y="914"/>
                  </a:lnTo>
                  <a:lnTo>
                    <a:pt x="3177" y="912"/>
                  </a:lnTo>
                  <a:lnTo>
                    <a:pt x="3184" y="912"/>
                  </a:lnTo>
                  <a:cubicBezTo>
                    <a:pt x="3190" y="912"/>
                    <a:pt x="3198" y="913"/>
                    <a:pt x="3201" y="913"/>
                  </a:cubicBezTo>
                  <a:cubicBezTo>
                    <a:pt x="3205" y="914"/>
                    <a:pt x="3210" y="914"/>
                    <a:pt x="3211" y="917"/>
                  </a:cubicBezTo>
                  <a:cubicBezTo>
                    <a:pt x="3212" y="917"/>
                    <a:pt x="3212" y="918"/>
                    <a:pt x="3214" y="918"/>
                  </a:cubicBezTo>
                  <a:lnTo>
                    <a:pt x="3206" y="925"/>
                  </a:lnTo>
                  <a:cubicBezTo>
                    <a:pt x="3199" y="935"/>
                    <a:pt x="3194" y="940"/>
                    <a:pt x="3189" y="943"/>
                  </a:cubicBezTo>
                  <a:lnTo>
                    <a:pt x="3182" y="957"/>
                  </a:lnTo>
                  <a:cubicBezTo>
                    <a:pt x="3171" y="977"/>
                    <a:pt x="3158" y="997"/>
                    <a:pt x="3147" y="1015"/>
                  </a:cubicBezTo>
                  <a:cubicBezTo>
                    <a:pt x="3125" y="1054"/>
                    <a:pt x="3101" y="1094"/>
                    <a:pt x="3078" y="1131"/>
                  </a:cubicBezTo>
                  <a:cubicBezTo>
                    <a:pt x="3032" y="1209"/>
                    <a:pt x="2981" y="1286"/>
                    <a:pt x="2932" y="1363"/>
                  </a:cubicBezTo>
                  <a:cubicBezTo>
                    <a:pt x="2908" y="1402"/>
                    <a:pt x="2882" y="1440"/>
                    <a:pt x="2856" y="1479"/>
                  </a:cubicBezTo>
                  <a:cubicBezTo>
                    <a:pt x="2844" y="1498"/>
                    <a:pt x="2830" y="1518"/>
                    <a:pt x="2818" y="1536"/>
                  </a:cubicBezTo>
                  <a:cubicBezTo>
                    <a:pt x="2804" y="1556"/>
                    <a:pt x="2791" y="1576"/>
                    <a:pt x="2779" y="1594"/>
                  </a:cubicBezTo>
                  <a:cubicBezTo>
                    <a:pt x="2752" y="1633"/>
                    <a:pt x="2726" y="1671"/>
                    <a:pt x="2699" y="1710"/>
                  </a:cubicBezTo>
                  <a:cubicBezTo>
                    <a:pt x="2673" y="1748"/>
                    <a:pt x="2645" y="1787"/>
                    <a:pt x="2618" y="1825"/>
                  </a:cubicBezTo>
                  <a:lnTo>
                    <a:pt x="2586" y="1872"/>
                  </a:lnTo>
                  <a:cubicBezTo>
                    <a:pt x="2575" y="1886"/>
                    <a:pt x="2562" y="1901"/>
                    <a:pt x="2551" y="1917"/>
                  </a:cubicBezTo>
                  <a:cubicBezTo>
                    <a:pt x="2529" y="1948"/>
                    <a:pt x="2507" y="1977"/>
                    <a:pt x="2485" y="2008"/>
                  </a:cubicBezTo>
                  <a:cubicBezTo>
                    <a:pt x="2438" y="2068"/>
                    <a:pt x="2392" y="2129"/>
                    <a:pt x="2345" y="2191"/>
                  </a:cubicBezTo>
                  <a:cubicBezTo>
                    <a:pt x="2295" y="2250"/>
                    <a:pt x="2247" y="2310"/>
                    <a:pt x="2197" y="2371"/>
                  </a:cubicBezTo>
                  <a:lnTo>
                    <a:pt x="2120" y="2464"/>
                  </a:lnTo>
                  <a:cubicBezTo>
                    <a:pt x="2107" y="2480"/>
                    <a:pt x="2095" y="2495"/>
                    <a:pt x="2082" y="2511"/>
                  </a:cubicBezTo>
                  <a:cubicBezTo>
                    <a:pt x="2068" y="2527"/>
                    <a:pt x="2054" y="2543"/>
                    <a:pt x="2040" y="2557"/>
                  </a:cubicBezTo>
                  <a:cubicBezTo>
                    <a:pt x="1984" y="2620"/>
                    <a:pt x="1926" y="2685"/>
                    <a:pt x="1868" y="2748"/>
                  </a:cubicBezTo>
                  <a:cubicBezTo>
                    <a:pt x="1839" y="2780"/>
                    <a:pt x="1812" y="2813"/>
                    <a:pt x="1781" y="2845"/>
                  </a:cubicBezTo>
                  <a:cubicBezTo>
                    <a:pt x="1750" y="2877"/>
                    <a:pt x="1719" y="2910"/>
                    <a:pt x="1689" y="2943"/>
                  </a:cubicBezTo>
                  <a:cubicBezTo>
                    <a:pt x="1711" y="2978"/>
                    <a:pt x="1733" y="3012"/>
                    <a:pt x="1754" y="3048"/>
                  </a:cubicBezTo>
                  <a:cubicBezTo>
                    <a:pt x="1761" y="3059"/>
                    <a:pt x="1767" y="3069"/>
                    <a:pt x="1774" y="3081"/>
                  </a:cubicBezTo>
                  <a:cubicBezTo>
                    <a:pt x="1781" y="3092"/>
                    <a:pt x="1786" y="3103"/>
                    <a:pt x="1793" y="3113"/>
                  </a:cubicBezTo>
                  <a:cubicBezTo>
                    <a:pt x="1799" y="3124"/>
                    <a:pt x="1805" y="3135"/>
                    <a:pt x="1812" y="3146"/>
                  </a:cubicBezTo>
                  <a:lnTo>
                    <a:pt x="1823" y="3167"/>
                  </a:lnTo>
                  <a:cubicBezTo>
                    <a:pt x="1829" y="3180"/>
                    <a:pt x="1835" y="3195"/>
                    <a:pt x="1841" y="3210"/>
                  </a:cubicBezTo>
                  <a:cubicBezTo>
                    <a:pt x="1858" y="3225"/>
                    <a:pt x="1882" y="3244"/>
                    <a:pt x="1915" y="3275"/>
                  </a:cubicBezTo>
                  <a:cubicBezTo>
                    <a:pt x="1923" y="3281"/>
                    <a:pt x="1932" y="3291"/>
                    <a:pt x="1942" y="3300"/>
                  </a:cubicBezTo>
                  <a:lnTo>
                    <a:pt x="1948" y="3307"/>
                  </a:lnTo>
                  <a:cubicBezTo>
                    <a:pt x="1952" y="3309"/>
                    <a:pt x="1954" y="3311"/>
                    <a:pt x="1957" y="3314"/>
                  </a:cubicBezTo>
                  <a:lnTo>
                    <a:pt x="1974" y="3333"/>
                  </a:lnTo>
                  <a:lnTo>
                    <a:pt x="1991" y="3350"/>
                  </a:lnTo>
                  <a:lnTo>
                    <a:pt x="2013" y="3372"/>
                  </a:lnTo>
                  <a:lnTo>
                    <a:pt x="2034" y="3395"/>
                  </a:lnTo>
                  <a:cubicBezTo>
                    <a:pt x="2038" y="3398"/>
                    <a:pt x="2043" y="3403"/>
                    <a:pt x="2046" y="3409"/>
                  </a:cubicBezTo>
                  <a:lnTo>
                    <a:pt x="2059" y="3422"/>
                  </a:lnTo>
                  <a:cubicBezTo>
                    <a:pt x="2099" y="3409"/>
                    <a:pt x="2140" y="3394"/>
                    <a:pt x="2178" y="3381"/>
                  </a:cubicBezTo>
                  <a:lnTo>
                    <a:pt x="2295" y="3341"/>
                  </a:lnTo>
                  <a:lnTo>
                    <a:pt x="2324" y="3333"/>
                  </a:lnTo>
                  <a:lnTo>
                    <a:pt x="2352" y="3324"/>
                  </a:lnTo>
                  <a:lnTo>
                    <a:pt x="2408" y="3307"/>
                  </a:lnTo>
                  <a:cubicBezTo>
                    <a:pt x="2444" y="3296"/>
                    <a:pt x="2483" y="3284"/>
                    <a:pt x="2518" y="3275"/>
                  </a:cubicBezTo>
                  <a:lnTo>
                    <a:pt x="2625" y="3244"/>
                  </a:lnTo>
                  <a:cubicBezTo>
                    <a:pt x="2661" y="3236"/>
                    <a:pt x="2695" y="3227"/>
                    <a:pt x="2731" y="3220"/>
                  </a:cubicBezTo>
                  <a:lnTo>
                    <a:pt x="2782" y="3207"/>
                  </a:lnTo>
                  <a:lnTo>
                    <a:pt x="2834" y="3196"/>
                  </a:lnTo>
                  <a:lnTo>
                    <a:pt x="2884" y="3185"/>
                  </a:lnTo>
                  <a:lnTo>
                    <a:pt x="2910" y="3180"/>
                  </a:lnTo>
                  <a:cubicBezTo>
                    <a:pt x="2916" y="3179"/>
                    <a:pt x="2931" y="3177"/>
                    <a:pt x="2932" y="3177"/>
                  </a:cubicBezTo>
                  <a:cubicBezTo>
                    <a:pt x="3001" y="3163"/>
                    <a:pt x="3069" y="3153"/>
                    <a:pt x="3136" y="3145"/>
                  </a:cubicBezTo>
                  <a:cubicBezTo>
                    <a:pt x="3203" y="3136"/>
                    <a:pt x="3270" y="3132"/>
                    <a:pt x="3337" y="3130"/>
                  </a:cubicBezTo>
                  <a:cubicBezTo>
                    <a:pt x="3348" y="3129"/>
                    <a:pt x="3359" y="3129"/>
                    <a:pt x="3370" y="3129"/>
                  </a:cubicBezTo>
                  <a:cubicBezTo>
                    <a:pt x="3425" y="3129"/>
                    <a:pt x="3479" y="3131"/>
                    <a:pt x="3534" y="3136"/>
                  </a:cubicBezTo>
                  <a:cubicBezTo>
                    <a:pt x="3599" y="3142"/>
                    <a:pt x="3662" y="3153"/>
                    <a:pt x="3724" y="3167"/>
                  </a:cubicBezTo>
                  <a:cubicBezTo>
                    <a:pt x="3848" y="3196"/>
                    <a:pt x="3963" y="3244"/>
                    <a:pt x="4068" y="3313"/>
                  </a:cubicBezTo>
                  <a:cubicBezTo>
                    <a:pt x="4122" y="3347"/>
                    <a:pt x="4170" y="3386"/>
                    <a:pt x="4214" y="3429"/>
                  </a:cubicBezTo>
                  <a:cubicBezTo>
                    <a:pt x="4259" y="3472"/>
                    <a:pt x="4301" y="3518"/>
                    <a:pt x="4339" y="3570"/>
                  </a:cubicBezTo>
                  <a:cubicBezTo>
                    <a:pt x="4414" y="3672"/>
                    <a:pt x="4473" y="3790"/>
                    <a:pt x="4516" y="3915"/>
                  </a:cubicBezTo>
                  <a:cubicBezTo>
                    <a:pt x="4601" y="4166"/>
                    <a:pt x="4621" y="4442"/>
                    <a:pt x="4592" y="4710"/>
                  </a:cubicBezTo>
                  <a:cubicBezTo>
                    <a:pt x="4584" y="4800"/>
                    <a:pt x="4567" y="4890"/>
                    <a:pt x="4547" y="4978"/>
                  </a:cubicBezTo>
                  <a:cubicBezTo>
                    <a:pt x="4528" y="5065"/>
                    <a:pt x="4499" y="5153"/>
                    <a:pt x="4472" y="5239"/>
                  </a:cubicBezTo>
                  <a:cubicBezTo>
                    <a:pt x="4413" y="5409"/>
                    <a:pt x="4338" y="5573"/>
                    <a:pt x="4252" y="5726"/>
                  </a:cubicBezTo>
                  <a:cubicBezTo>
                    <a:pt x="4241" y="5745"/>
                    <a:pt x="4230" y="5766"/>
                    <a:pt x="4219" y="5784"/>
                  </a:cubicBezTo>
                  <a:cubicBezTo>
                    <a:pt x="4209" y="5803"/>
                    <a:pt x="4197" y="5822"/>
                    <a:pt x="4184" y="5841"/>
                  </a:cubicBezTo>
                  <a:cubicBezTo>
                    <a:pt x="4172" y="5859"/>
                    <a:pt x="4161" y="5876"/>
                    <a:pt x="4150" y="5896"/>
                  </a:cubicBezTo>
                  <a:cubicBezTo>
                    <a:pt x="4138" y="5914"/>
                    <a:pt x="4127" y="5932"/>
                    <a:pt x="4113" y="5949"/>
                  </a:cubicBezTo>
                  <a:cubicBezTo>
                    <a:pt x="4087" y="5984"/>
                    <a:pt x="4064" y="6020"/>
                    <a:pt x="4039" y="6056"/>
                  </a:cubicBezTo>
                  <a:cubicBezTo>
                    <a:pt x="4012" y="6089"/>
                    <a:pt x="3987" y="6122"/>
                    <a:pt x="3961" y="6156"/>
                  </a:cubicBezTo>
                  <a:cubicBezTo>
                    <a:pt x="3853" y="6288"/>
                    <a:pt x="3737" y="6408"/>
                    <a:pt x="3617" y="6518"/>
                  </a:cubicBezTo>
                  <a:cubicBezTo>
                    <a:pt x="3494" y="6625"/>
                    <a:pt x="3368" y="6722"/>
                    <a:pt x="3239" y="6806"/>
                  </a:cubicBezTo>
                  <a:cubicBezTo>
                    <a:pt x="3205" y="6826"/>
                    <a:pt x="3173" y="6846"/>
                    <a:pt x="3141" y="6867"/>
                  </a:cubicBezTo>
                  <a:cubicBezTo>
                    <a:pt x="3125" y="6875"/>
                    <a:pt x="3109" y="6886"/>
                    <a:pt x="3093" y="6896"/>
                  </a:cubicBezTo>
                  <a:cubicBezTo>
                    <a:pt x="3076" y="6905"/>
                    <a:pt x="3059" y="6913"/>
                    <a:pt x="3043" y="6923"/>
                  </a:cubicBezTo>
                  <a:cubicBezTo>
                    <a:pt x="3027" y="6932"/>
                    <a:pt x="3010" y="6940"/>
                    <a:pt x="2994" y="6950"/>
                  </a:cubicBezTo>
                  <a:cubicBezTo>
                    <a:pt x="2978" y="6959"/>
                    <a:pt x="2962" y="6967"/>
                    <a:pt x="2943" y="6975"/>
                  </a:cubicBezTo>
                  <a:cubicBezTo>
                    <a:pt x="2910" y="6991"/>
                    <a:pt x="2877" y="7006"/>
                    <a:pt x="2844" y="7023"/>
                  </a:cubicBezTo>
                  <a:lnTo>
                    <a:pt x="2820" y="7034"/>
                  </a:lnTo>
                  <a:lnTo>
                    <a:pt x="2795" y="7045"/>
                  </a:lnTo>
                  <a:cubicBezTo>
                    <a:pt x="2779" y="7052"/>
                    <a:pt x="2761" y="7058"/>
                    <a:pt x="2745" y="7064"/>
                  </a:cubicBezTo>
                  <a:cubicBezTo>
                    <a:pt x="2728" y="7072"/>
                    <a:pt x="2711" y="7078"/>
                    <a:pt x="2695" y="7085"/>
                  </a:cubicBezTo>
                  <a:lnTo>
                    <a:pt x="2671" y="7095"/>
                  </a:lnTo>
                  <a:lnTo>
                    <a:pt x="2646" y="7103"/>
                  </a:lnTo>
                  <a:cubicBezTo>
                    <a:pt x="2612" y="7115"/>
                    <a:pt x="2580" y="7126"/>
                    <a:pt x="2546" y="7136"/>
                  </a:cubicBezTo>
                  <a:lnTo>
                    <a:pt x="2522" y="7144"/>
                  </a:lnTo>
                  <a:lnTo>
                    <a:pt x="2497" y="7151"/>
                  </a:lnTo>
                  <a:cubicBezTo>
                    <a:pt x="2481" y="7157"/>
                    <a:pt x="2465" y="7160"/>
                    <a:pt x="2448" y="7165"/>
                  </a:cubicBezTo>
                  <a:cubicBezTo>
                    <a:pt x="2432" y="7170"/>
                    <a:pt x="2416" y="7175"/>
                    <a:pt x="2400" y="7179"/>
                  </a:cubicBezTo>
                  <a:cubicBezTo>
                    <a:pt x="2384" y="7184"/>
                    <a:pt x="2367" y="7189"/>
                    <a:pt x="2351" y="7192"/>
                  </a:cubicBezTo>
                  <a:cubicBezTo>
                    <a:pt x="2319" y="7201"/>
                    <a:pt x="2287" y="7207"/>
                    <a:pt x="2255" y="7216"/>
                  </a:cubicBezTo>
                  <a:cubicBezTo>
                    <a:pt x="2239" y="7219"/>
                    <a:pt x="2222" y="7223"/>
                    <a:pt x="2207" y="7227"/>
                  </a:cubicBezTo>
                  <a:cubicBezTo>
                    <a:pt x="2191" y="7229"/>
                    <a:pt x="2175" y="7232"/>
                    <a:pt x="2161" y="7234"/>
                  </a:cubicBezTo>
                  <a:cubicBezTo>
                    <a:pt x="2130" y="7240"/>
                    <a:pt x="2099" y="7245"/>
                    <a:pt x="2068" y="7251"/>
                  </a:cubicBezTo>
                  <a:cubicBezTo>
                    <a:pt x="1887" y="7281"/>
                    <a:pt x="1716" y="7292"/>
                    <a:pt x="1558" y="7292"/>
                  </a:cubicBezTo>
                  <a:cubicBezTo>
                    <a:pt x="1502" y="7292"/>
                    <a:pt x="1448" y="7290"/>
                    <a:pt x="1395" y="7288"/>
                  </a:cubicBezTo>
                  <a:cubicBezTo>
                    <a:pt x="1197" y="7280"/>
                    <a:pt x="1026" y="7250"/>
                    <a:pt x="888" y="7225"/>
                  </a:cubicBezTo>
                  <a:cubicBezTo>
                    <a:pt x="853" y="7218"/>
                    <a:pt x="821" y="7212"/>
                    <a:pt x="789" y="7205"/>
                  </a:cubicBezTo>
                  <a:cubicBezTo>
                    <a:pt x="759" y="7198"/>
                    <a:pt x="730" y="7190"/>
                    <a:pt x="703" y="7184"/>
                  </a:cubicBezTo>
                  <a:cubicBezTo>
                    <a:pt x="677" y="7176"/>
                    <a:pt x="653" y="7171"/>
                    <a:pt x="630" y="7165"/>
                  </a:cubicBezTo>
                  <a:cubicBezTo>
                    <a:pt x="607" y="7160"/>
                    <a:pt x="587" y="7154"/>
                    <a:pt x="569" y="7149"/>
                  </a:cubicBezTo>
                  <a:cubicBezTo>
                    <a:pt x="516" y="7135"/>
                    <a:pt x="479" y="7127"/>
                    <a:pt x="463" y="7127"/>
                  </a:cubicBezTo>
                  <a:cubicBezTo>
                    <a:pt x="458" y="7127"/>
                    <a:pt x="455" y="7128"/>
                    <a:pt x="454" y="7130"/>
                  </a:cubicBezTo>
                  <a:cubicBezTo>
                    <a:pt x="438" y="7168"/>
                    <a:pt x="448" y="7201"/>
                    <a:pt x="476" y="7234"/>
                  </a:cubicBezTo>
                  <a:cubicBezTo>
                    <a:pt x="491" y="7250"/>
                    <a:pt x="509" y="7266"/>
                    <a:pt x="532" y="7283"/>
                  </a:cubicBezTo>
                  <a:cubicBezTo>
                    <a:pt x="544" y="7291"/>
                    <a:pt x="556" y="7299"/>
                    <a:pt x="569" y="7305"/>
                  </a:cubicBezTo>
                  <a:cubicBezTo>
                    <a:pt x="583" y="7313"/>
                    <a:pt x="598" y="7320"/>
                    <a:pt x="614" y="7327"/>
                  </a:cubicBezTo>
                  <a:cubicBezTo>
                    <a:pt x="644" y="7341"/>
                    <a:pt x="680" y="7356"/>
                    <a:pt x="717" y="7368"/>
                  </a:cubicBezTo>
                  <a:cubicBezTo>
                    <a:pt x="755" y="7380"/>
                    <a:pt x="797" y="7393"/>
                    <a:pt x="838" y="7404"/>
                  </a:cubicBezTo>
                  <a:cubicBezTo>
                    <a:pt x="859" y="7409"/>
                    <a:pt x="881" y="7416"/>
                    <a:pt x="904" y="7421"/>
                  </a:cubicBezTo>
                  <a:cubicBezTo>
                    <a:pt x="927" y="7426"/>
                    <a:pt x="949" y="7431"/>
                    <a:pt x="972" y="7436"/>
                  </a:cubicBezTo>
                  <a:cubicBezTo>
                    <a:pt x="996" y="7442"/>
                    <a:pt x="1019" y="7445"/>
                    <a:pt x="1042" y="7450"/>
                  </a:cubicBezTo>
                  <a:cubicBezTo>
                    <a:pt x="1067" y="7455"/>
                    <a:pt x="1090" y="7459"/>
                    <a:pt x="1115" y="7463"/>
                  </a:cubicBezTo>
                  <a:cubicBezTo>
                    <a:pt x="1092" y="7460"/>
                    <a:pt x="1071" y="7459"/>
                    <a:pt x="1047" y="7458"/>
                  </a:cubicBezTo>
                  <a:lnTo>
                    <a:pt x="983" y="7449"/>
                  </a:lnTo>
                  <a:cubicBezTo>
                    <a:pt x="961" y="7447"/>
                    <a:pt x="942" y="7444"/>
                    <a:pt x="922" y="7443"/>
                  </a:cubicBezTo>
                  <a:cubicBezTo>
                    <a:pt x="901" y="7439"/>
                    <a:pt x="881" y="7438"/>
                    <a:pt x="862" y="7436"/>
                  </a:cubicBezTo>
                  <a:cubicBezTo>
                    <a:pt x="825" y="7431"/>
                    <a:pt x="787" y="7425"/>
                    <a:pt x="754" y="7421"/>
                  </a:cubicBezTo>
                  <a:cubicBezTo>
                    <a:pt x="736" y="7418"/>
                    <a:pt x="720" y="7418"/>
                    <a:pt x="703" y="7416"/>
                  </a:cubicBezTo>
                  <a:cubicBezTo>
                    <a:pt x="687" y="7413"/>
                    <a:pt x="673" y="7411"/>
                    <a:pt x="658" y="7410"/>
                  </a:cubicBezTo>
                  <a:cubicBezTo>
                    <a:pt x="618" y="7406"/>
                    <a:pt x="582" y="7404"/>
                    <a:pt x="552" y="7404"/>
                  </a:cubicBezTo>
                  <a:cubicBezTo>
                    <a:pt x="539" y="7404"/>
                    <a:pt x="526" y="7404"/>
                    <a:pt x="515" y="7405"/>
                  </a:cubicBezTo>
                  <a:cubicBezTo>
                    <a:pt x="481" y="7407"/>
                    <a:pt x="459" y="7416"/>
                    <a:pt x="453" y="7432"/>
                  </a:cubicBezTo>
                  <a:cubicBezTo>
                    <a:pt x="450" y="7438"/>
                    <a:pt x="503" y="7463"/>
                    <a:pt x="601" y="7493"/>
                  </a:cubicBezTo>
                  <a:cubicBezTo>
                    <a:pt x="626" y="7502"/>
                    <a:pt x="654" y="7509"/>
                    <a:pt x="684" y="7519"/>
                  </a:cubicBezTo>
                  <a:cubicBezTo>
                    <a:pt x="714" y="7527"/>
                    <a:pt x="746" y="7535"/>
                    <a:pt x="783" y="7544"/>
                  </a:cubicBezTo>
                  <a:cubicBezTo>
                    <a:pt x="854" y="7562"/>
                    <a:pt x="937" y="7574"/>
                    <a:pt x="1026" y="7590"/>
                  </a:cubicBezTo>
                  <a:cubicBezTo>
                    <a:pt x="1170" y="7610"/>
                    <a:pt x="1337" y="7625"/>
                    <a:pt x="1519" y="7625"/>
                  </a:cubicBezTo>
                  <a:cubicBezTo>
                    <a:pt x="1564" y="7625"/>
                    <a:pt x="1610" y="7624"/>
                    <a:pt x="1657" y="7622"/>
                  </a:cubicBezTo>
                  <a:cubicBezTo>
                    <a:pt x="1893" y="7613"/>
                    <a:pt x="2147" y="7577"/>
                    <a:pt x="2403" y="7509"/>
                  </a:cubicBezTo>
                  <a:cubicBezTo>
                    <a:pt x="2435" y="7502"/>
                    <a:pt x="2465" y="7492"/>
                    <a:pt x="2497" y="7482"/>
                  </a:cubicBezTo>
                  <a:cubicBezTo>
                    <a:pt x="2530" y="7474"/>
                    <a:pt x="2561" y="7463"/>
                    <a:pt x="2593" y="7453"/>
                  </a:cubicBezTo>
                  <a:cubicBezTo>
                    <a:pt x="2625" y="7443"/>
                    <a:pt x="2656" y="7431"/>
                    <a:pt x="2689" y="7420"/>
                  </a:cubicBezTo>
                  <a:cubicBezTo>
                    <a:pt x="2720" y="7407"/>
                    <a:pt x="2752" y="7396"/>
                    <a:pt x="2782" y="7385"/>
                  </a:cubicBezTo>
                  <a:cubicBezTo>
                    <a:pt x="2908" y="7332"/>
                    <a:pt x="3031" y="7277"/>
                    <a:pt x="3147" y="7211"/>
                  </a:cubicBezTo>
                  <a:cubicBezTo>
                    <a:pt x="3383" y="7080"/>
                    <a:pt x="3597" y="6922"/>
                    <a:pt x="3781" y="6754"/>
                  </a:cubicBezTo>
                  <a:cubicBezTo>
                    <a:pt x="3966" y="6585"/>
                    <a:pt x="4120" y="6408"/>
                    <a:pt x="4243" y="6241"/>
                  </a:cubicBezTo>
                  <a:cubicBezTo>
                    <a:pt x="4367" y="6073"/>
                    <a:pt x="4460" y="5916"/>
                    <a:pt x="4531" y="5789"/>
                  </a:cubicBezTo>
                  <a:cubicBezTo>
                    <a:pt x="4646" y="5580"/>
                    <a:pt x="4737" y="5361"/>
                    <a:pt x="4805" y="5139"/>
                  </a:cubicBezTo>
                  <a:cubicBezTo>
                    <a:pt x="4871" y="4915"/>
                    <a:pt x="4907" y="4687"/>
                    <a:pt x="4914" y="4462"/>
                  </a:cubicBezTo>
                  <a:cubicBezTo>
                    <a:pt x="4918" y="4349"/>
                    <a:pt x="4913" y="4236"/>
                    <a:pt x="4901" y="4124"/>
                  </a:cubicBezTo>
                  <a:cubicBezTo>
                    <a:pt x="4892" y="4018"/>
                    <a:pt x="4870" y="3908"/>
                    <a:pt x="4839" y="3802"/>
                  </a:cubicBezTo>
                  <a:cubicBezTo>
                    <a:pt x="4809" y="3695"/>
                    <a:pt x="4768" y="3591"/>
                    <a:pt x="4718" y="3492"/>
                  </a:cubicBezTo>
                  <a:cubicBezTo>
                    <a:pt x="4666" y="3394"/>
                    <a:pt x="4605" y="3299"/>
                    <a:pt x="4533" y="3215"/>
                  </a:cubicBezTo>
                  <a:cubicBezTo>
                    <a:pt x="4391" y="3045"/>
                    <a:pt x="4213" y="2915"/>
                    <a:pt x="4021" y="2826"/>
                  </a:cubicBezTo>
                  <a:cubicBezTo>
                    <a:pt x="3828" y="2737"/>
                    <a:pt x="3626" y="2691"/>
                    <a:pt x="3435" y="2674"/>
                  </a:cubicBezTo>
                  <a:cubicBezTo>
                    <a:pt x="3355" y="2667"/>
                    <a:pt x="3275" y="2664"/>
                    <a:pt x="3198" y="2664"/>
                  </a:cubicBezTo>
                  <a:cubicBezTo>
                    <a:pt x="3089" y="2664"/>
                    <a:pt x="2984" y="2670"/>
                    <a:pt x="2883" y="2680"/>
                  </a:cubicBezTo>
                  <a:lnTo>
                    <a:pt x="2851" y="2685"/>
                  </a:lnTo>
                  <a:lnTo>
                    <a:pt x="2764" y="2685"/>
                  </a:lnTo>
                  <a:cubicBezTo>
                    <a:pt x="2746" y="2686"/>
                    <a:pt x="2733" y="2686"/>
                    <a:pt x="2725" y="2686"/>
                  </a:cubicBezTo>
                  <a:cubicBezTo>
                    <a:pt x="2716" y="2686"/>
                    <a:pt x="2711" y="2686"/>
                    <a:pt x="2707" y="2685"/>
                  </a:cubicBezTo>
                  <a:cubicBezTo>
                    <a:pt x="2743" y="2653"/>
                    <a:pt x="2767" y="2633"/>
                    <a:pt x="2783" y="2619"/>
                  </a:cubicBezTo>
                  <a:cubicBezTo>
                    <a:pt x="2792" y="2612"/>
                    <a:pt x="2798" y="2605"/>
                    <a:pt x="2804" y="2600"/>
                  </a:cubicBezTo>
                  <a:lnTo>
                    <a:pt x="2819" y="2585"/>
                  </a:lnTo>
                  <a:lnTo>
                    <a:pt x="2820" y="2584"/>
                  </a:lnTo>
                  <a:lnTo>
                    <a:pt x="2821" y="2583"/>
                  </a:lnTo>
                  <a:lnTo>
                    <a:pt x="2824" y="2578"/>
                  </a:lnTo>
                  <a:lnTo>
                    <a:pt x="2845" y="2552"/>
                  </a:lnTo>
                  <a:cubicBezTo>
                    <a:pt x="2861" y="2533"/>
                    <a:pt x="2876" y="2515"/>
                    <a:pt x="2888" y="2497"/>
                  </a:cubicBezTo>
                  <a:cubicBezTo>
                    <a:pt x="2916" y="2460"/>
                    <a:pt x="2946" y="2424"/>
                    <a:pt x="2974" y="2388"/>
                  </a:cubicBezTo>
                  <a:cubicBezTo>
                    <a:pt x="3029" y="2315"/>
                    <a:pt x="3085" y="2244"/>
                    <a:pt x="3137" y="2171"/>
                  </a:cubicBezTo>
                  <a:cubicBezTo>
                    <a:pt x="3162" y="2136"/>
                    <a:pt x="3189" y="2100"/>
                    <a:pt x="3215" y="2064"/>
                  </a:cubicBezTo>
                  <a:cubicBezTo>
                    <a:pt x="3241" y="2028"/>
                    <a:pt x="3264" y="1993"/>
                    <a:pt x="3289" y="1956"/>
                  </a:cubicBezTo>
                  <a:cubicBezTo>
                    <a:pt x="3339" y="1887"/>
                    <a:pt x="3384" y="1816"/>
                    <a:pt x="3431" y="1746"/>
                  </a:cubicBezTo>
                  <a:cubicBezTo>
                    <a:pt x="3477" y="1676"/>
                    <a:pt x="3520" y="1606"/>
                    <a:pt x="3564" y="1538"/>
                  </a:cubicBezTo>
                  <a:cubicBezTo>
                    <a:pt x="3606" y="1470"/>
                    <a:pt x="3647" y="1401"/>
                    <a:pt x="3688" y="1333"/>
                  </a:cubicBezTo>
                  <a:cubicBezTo>
                    <a:pt x="3710" y="1294"/>
                    <a:pt x="3735" y="1253"/>
                    <a:pt x="3758" y="1213"/>
                  </a:cubicBezTo>
                  <a:cubicBezTo>
                    <a:pt x="3767" y="1197"/>
                    <a:pt x="3776" y="1181"/>
                    <a:pt x="3784" y="1165"/>
                  </a:cubicBezTo>
                  <a:cubicBezTo>
                    <a:pt x="3794" y="1149"/>
                    <a:pt x="3802" y="1133"/>
                    <a:pt x="3810" y="1116"/>
                  </a:cubicBezTo>
                  <a:cubicBezTo>
                    <a:pt x="3827" y="1084"/>
                    <a:pt x="3843" y="1053"/>
                    <a:pt x="3861" y="1021"/>
                  </a:cubicBezTo>
                  <a:cubicBezTo>
                    <a:pt x="3893" y="957"/>
                    <a:pt x="3926" y="896"/>
                    <a:pt x="3958" y="833"/>
                  </a:cubicBezTo>
                  <a:lnTo>
                    <a:pt x="4007" y="740"/>
                  </a:lnTo>
                  <a:lnTo>
                    <a:pt x="4020" y="718"/>
                  </a:lnTo>
                  <a:lnTo>
                    <a:pt x="4029" y="694"/>
                  </a:lnTo>
                  <a:cubicBezTo>
                    <a:pt x="4038" y="680"/>
                    <a:pt x="4044" y="664"/>
                    <a:pt x="4053" y="649"/>
                  </a:cubicBezTo>
                  <a:cubicBezTo>
                    <a:pt x="4113" y="528"/>
                    <a:pt x="4171" y="408"/>
                    <a:pt x="4229" y="290"/>
                  </a:cubicBezTo>
                  <a:cubicBezTo>
                    <a:pt x="4258" y="230"/>
                    <a:pt x="4288" y="171"/>
                    <a:pt x="4316" y="113"/>
                  </a:cubicBezTo>
                  <a:cubicBezTo>
                    <a:pt x="4331" y="84"/>
                    <a:pt x="4345" y="54"/>
                    <a:pt x="4359" y="26"/>
                  </a:cubicBezTo>
                  <a:lnTo>
                    <a:pt x="4370" y="5"/>
                  </a:lnTo>
                  <a:cubicBezTo>
                    <a:pt x="4371" y="2"/>
                    <a:pt x="4371" y="1"/>
                    <a:pt x="4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3"/>
            <p:cNvSpPr/>
            <p:nvPr/>
          </p:nvSpPr>
          <p:spPr>
            <a:xfrm>
              <a:off x="1513325" y="1756125"/>
              <a:ext cx="69200" cy="68025"/>
            </a:xfrm>
            <a:custGeom>
              <a:avLst/>
              <a:gdLst/>
              <a:ahLst/>
              <a:cxnLst/>
              <a:rect l="l" t="t" r="r" b="b"/>
              <a:pathLst>
                <a:path w="2768" h="2721" extrusionOk="0">
                  <a:moveTo>
                    <a:pt x="2033" y="0"/>
                  </a:moveTo>
                  <a:cubicBezTo>
                    <a:pt x="1848" y="0"/>
                    <a:pt x="1602" y="326"/>
                    <a:pt x="1422" y="761"/>
                  </a:cubicBezTo>
                  <a:cubicBezTo>
                    <a:pt x="1418" y="772"/>
                    <a:pt x="1414" y="781"/>
                    <a:pt x="1411" y="792"/>
                  </a:cubicBezTo>
                  <a:cubicBezTo>
                    <a:pt x="1321" y="706"/>
                    <a:pt x="1240" y="629"/>
                    <a:pt x="1158" y="571"/>
                  </a:cubicBezTo>
                  <a:cubicBezTo>
                    <a:pt x="767" y="300"/>
                    <a:pt x="549" y="145"/>
                    <a:pt x="408" y="88"/>
                  </a:cubicBezTo>
                  <a:lnTo>
                    <a:pt x="0" y="534"/>
                  </a:lnTo>
                  <a:cubicBezTo>
                    <a:pt x="55" y="586"/>
                    <a:pt x="101" y="608"/>
                    <a:pt x="147" y="608"/>
                  </a:cubicBezTo>
                  <a:cubicBezTo>
                    <a:pt x="166" y="608"/>
                    <a:pt x="185" y="604"/>
                    <a:pt x="205" y="597"/>
                  </a:cubicBezTo>
                  <a:cubicBezTo>
                    <a:pt x="328" y="742"/>
                    <a:pt x="524" y="902"/>
                    <a:pt x="756" y="1047"/>
                  </a:cubicBezTo>
                  <a:cubicBezTo>
                    <a:pt x="913" y="1144"/>
                    <a:pt x="1104" y="1214"/>
                    <a:pt x="1292" y="1281"/>
                  </a:cubicBezTo>
                  <a:cubicBezTo>
                    <a:pt x="1268" y="1424"/>
                    <a:pt x="1244" y="1564"/>
                    <a:pt x="1208" y="1694"/>
                  </a:cubicBezTo>
                  <a:cubicBezTo>
                    <a:pt x="1065" y="2199"/>
                    <a:pt x="947" y="2606"/>
                    <a:pt x="1006" y="2629"/>
                  </a:cubicBezTo>
                  <a:cubicBezTo>
                    <a:pt x="1051" y="2648"/>
                    <a:pt x="1082" y="2655"/>
                    <a:pt x="1105" y="2655"/>
                  </a:cubicBezTo>
                  <a:cubicBezTo>
                    <a:pt x="1157" y="2655"/>
                    <a:pt x="1162" y="2614"/>
                    <a:pt x="1182" y="2574"/>
                  </a:cubicBezTo>
                  <a:cubicBezTo>
                    <a:pt x="1182" y="2637"/>
                    <a:pt x="1207" y="2694"/>
                    <a:pt x="1272" y="2720"/>
                  </a:cubicBezTo>
                  <a:cubicBezTo>
                    <a:pt x="1273" y="2721"/>
                    <a:pt x="1274" y="2721"/>
                    <a:pt x="1275" y="2721"/>
                  </a:cubicBezTo>
                  <a:cubicBezTo>
                    <a:pt x="1323" y="2721"/>
                    <a:pt x="1344" y="2137"/>
                    <a:pt x="1414" y="1968"/>
                  </a:cubicBezTo>
                  <a:cubicBezTo>
                    <a:pt x="1499" y="1764"/>
                    <a:pt x="1610" y="1598"/>
                    <a:pt x="1714" y="1451"/>
                  </a:cubicBezTo>
                  <a:cubicBezTo>
                    <a:pt x="2136" y="1654"/>
                    <a:pt x="2482" y="1819"/>
                    <a:pt x="2579" y="1819"/>
                  </a:cubicBezTo>
                  <a:cubicBezTo>
                    <a:pt x="2592" y="1819"/>
                    <a:pt x="2600" y="1816"/>
                    <a:pt x="2604" y="1810"/>
                  </a:cubicBezTo>
                  <a:cubicBezTo>
                    <a:pt x="2690" y="1672"/>
                    <a:pt x="2627" y="1662"/>
                    <a:pt x="2574" y="1624"/>
                  </a:cubicBezTo>
                  <a:lnTo>
                    <a:pt x="2574" y="1624"/>
                  </a:lnTo>
                  <a:cubicBezTo>
                    <a:pt x="2588" y="1626"/>
                    <a:pt x="2601" y="1627"/>
                    <a:pt x="2614" y="1627"/>
                  </a:cubicBezTo>
                  <a:cubicBezTo>
                    <a:pt x="2663" y="1627"/>
                    <a:pt x="2707" y="1610"/>
                    <a:pt x="2736" y="1562"/>
                  </a:cubicBezTo>
                  <a:cubicBezTo>
                    <a:pt x="2767" y="1520"/>
                    <a:pt x="2157" y="1387"/>
                    <a:pt x="1992" y="1284"/>
                  </a:cubicBezTo>
                  <a:cubicBezTo>
                    <a:pt x="1954" y="1259"/>
                    <a:pt x="1918" y="1236"/>
                    <a:pt x="1883" y="1211"/>
                  </a:cubicBezTo>
                  <a:cubicBezTo>
                    <a:pt x="1912" y="1166"/>
                    <a:pt x="1939" y="1120"/>
                    <a:pt x="1960" y="1076"/>
                  </a:cubicBezTo>
                  <a:cubicBezTo>
                    <a:pt x="2380" y="194"/>
                    <a:pt x="2410" y="144"/>
                    <a:pt x="2090" y="11"/>
                  </a:cubicBezTo>
                  <a:cubicBezTo>
                    <a:pt x="2072" y="4"/>
                    <a:pt x="2053" y="0"/>
                    <a:pt x="20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3"/>
            <p:cNvSpPr/>
            <p:nvPr/>
          </p:nvSpPr>
          <p:spPr>
            <a:xfrm>
              <a:off x="1612800" y="1697125"/>
              <a:ext cx="111150" cy="168200"/>
            </a:xfrm>
            <a:custGeom>
              <a:avLst/>
              <a:gdLst/>
              <a:ahLst/>
              <a:cxnLst/>
              <a:rect l="l" t="t" r="r" b="b"/>
              <a:pathLst>
                <a:path w="4446" h="6728" extrusionOk="0">
                  <a:moveTo>
                    <a:pt x="1874" y="1"/>
                  </a:moveTo>
                  <a:cubicBezTo>
                    <a:pt x="1794" y="1"/>
                    <a:pt x="1717" y="8"/>
                    <a:pt x="1646" y="20"/>
                  </a:cubicBezTo>
                  <a:cubicBezTo>
                    <a:pt x="1555" y="37"/>
                    <a:pt x="1472" y="62"/>
                    <a:pt x="1393" y="91"/>
                  </a:cubicBezTo>
                  <a:cubicBezTo>
                    <a:pt x="1317" y="122"/>
                    <a:pt x="1246" y="155"/>
                    <a:pt x="1182" y="193"/>
                  </a:cubicBezTo>
                  <a:cubicBezTo>
                    <a:pt x="1117" y="230"/>
                    <a:pt x="1058" y="272"/>
                    <a:pt x="1005" y="314"/>
                  </a:cubicBezTo>
                  <a:cubicBezTo>
                    <a:pt x="979" y="335"/>
                    <a:pt x="954" y="356"/>
                    <a:pt x="932" y="375"/>
                  </a:cubicBezTo>
                  <a:cubicBezTo>
                    <a:pt x="909" y="397"/>
                    <a:pt x="887" y="417"/>
                    <a:pt x="866" y="437"/>
                  </a:cubicBezTo>
                  <a:cubicBezTo>
                    <a:pt x="784" y="519"/>
                    <a:pt x="720" y="599"/>
                    <a:pt x="667" y="671"/>
                  </a:cubicBezTo>
                  <a:cubicBezTo>
                    <a:pt x="564" y="818"/>
                    <a:pt x="503" y="936"/>
                    <a:pt x="463" y="1028"/>
                  </a:cubicBezTo>
                  <a:cubicBezTo>
                    <a:pt x="424" y="1122"/>
                    <a:pt x="405" y="1191"/>
                    <a:pt x="401" y="1244"/>
                  </a:cubicBezTo>
                  <a:cubicBezTo>
                    <a:pt x="393" y="1352"/>
                    <a:pt x="442" y="1399"/>
                    <a:pt x="517" y="1442"/>
                  </a:cubicBezTo>
                  <a:cubicBezTo>
                    <a:pt x="522" y="1445"/>
                    <a:pt x="528" y="1446"/>
                    <a:pt x="534" y="1446"/>
                  </a:cubicBezTo>
                  <a:cubicBezTo>
                    <a:pt x="557" y="1446"/>
                    <a:pt x="587" y="1430"/>
                    <a:pt x="625" y="1400"/>
                  </a:cubicBezTo>
                  <a:cubicBezTo>
                    <a:pt x="675" y="1361"/>
                    <a:pt x="737" y="1297"/>
                    <a:pt x="812" y="1215"/>
                  </a:cubicBezTo>
                  <a:cubicBezTo>
                    <a:pt x="887" y="1135"/>
                    <a:pt x="976" y="1034"/>
                    <a:pt x="1082" y="934"/>
                  </a:cubicBezTo>
                  <a:cubicBezTo>
                    <a:pt x="1188" y="835"/>
                    <a:pt x="1316" y="733"/>
                    <a:pt x="1461" y="668"/>
                  </a:cubicBezTo>
                  <a:cubicBezTo>
                    <a:pt x="1534" y="635"/>
                    <a:pt x="1615" y="609"/>
                    <a:pt x="1697" y="594"/>
                  </a:cubicBezTo>
                  <a:cubicBezTo>
                    <a:pt x="1740" y="588"/>
                    <a:pt x="1783" y="584"/>
                    <a:pt x="1826" y="584"/>
                  </a:cubicBezTo>
                  <a:cubicBezTo>
                    <a:pt x="1865" y="584"/>
                    <a:pt x="1904" y="587"/>
                    <a:pt x="1940" y="594"/>
                  </a:cubicBezTo>
                  <a:cubicBezTo>
                    <a:pt x="1950" y="598"/>
                    <a:pt x="1958" y="599"/>
                    <a:pt x="1968" y="601"/>
                  </a:cubicBezTo>
                  <a:lnTo>
                    <a:pt x="1983" y="604"/>
                  </a:lnTo>
                  <a:cubicBezTo>
                    <a:pt x="1987" y="605"/>
                    <a:pt x="1993" y="606"/>
                    <a:pt x="1996" y="608"/>
                  </a:cubicBezTo>
                  <a:cubicBezTo>
                    <a:pt x="2006" y="610"/>
                    <a:pt x="2014" y="615"/>
                    <a:pt x="2023" y="617"/>
                  </a:cubicBezTo>
                  <a:cubicBezTo>
                    <a:pt x="2032" y="621"/>
                    <a:pt x="2041" y="625"/>
                    <a:pt x="2049" y="630"/>
                  </a:cubicBezTo>
                  <a:lnTo>
                    <a:pt x="2063" y="635"/>
                  </a:lnTo>
                  <a:cubicBezTo>
                    <a:pt x="2066" y="636"/>
                    <a:pt x="2070" y="638"/>
                    <a:pt x="2075" y="642"/>
                  </a:cubicBezTo>
                  <a:cubicBezTo>
                    <a:pt x="2082" y="646"/>
                    <a:pt x="2091" y="651"/>
                    <a:pt x="2098" y="654"/>
                  </a:cubicBezTo>
                  <a:cubicBezTo>
                    <a:pt x="2113" y="665"/>
                    <a:pt x="2129" y="675"/>
                    <a:pt x="2144" y="687"/>
                  </a:cubicBezTo>
                  <a:cubicBezTo>
                    <a:pt x="2173" y="711"/>
                    <a:pt x="2202" y="739"/>
                    <a:pt x="2229" y="773"/>
                  </a:cubicBezTo>
                  <a:cubicBezTo>
                    <a:pt x="2254" y="807"/>
                    <a:pt x="2279" y="845"/>
                    <a:pt x="2299" y="885"/>
                  </a:cubicBezTo>
                  <a:cubicBezTo>
                    <a:pt x="2340" y="969"/>
                    <a:pt x="2370" y="1066"/>
                    <a:pt x="2381" y="1168"/>
                  </a:cubicBezTo>
                  <a:cubicBezTo>
                    <a:pt x="2392" y="1272"/>
                    <a:pt x="2390" y="1386"/>
                    <a:pt x="2374" y="1509"/>
                  </a:cubicBezTo>
                  <a:cubicBezTo>
                    <a:pt x="2359" y="1631"/>
                    <a:pt x="2331" y="1760"/>
                    <a:pt x="2297" y="1896"/>
                  </a:cubicBezTo>
                  <a:cubicBezTo>
                    <a:pt x="2294" y="1915"/>
                    <a:pt x="2289" y="1932"/>
                    <a:pt x="2284" y="1948"/>
                  </a:cubicBezTo>
                  <a:cubicBezTo>
                    <a:pt x="2280" y="1965"/>
                    <a:pt x="2274" y="1982"/>
                    <a:pt x="2270" y="2001"/>
                  </a:cubicBezTo>
                  <a:lnTo>
                    <a:pt x="2242" y="2105"/>
                  </a:lnTo>
                  <a:cubicBezTo>
                    <a:pt x="2224" y="2175"/>
                    <a:pt x="2206" y="2245"/>
                    <a:pt x="2184" y="2315"/>
                  </a:cubicBezTo>
                  <a:cubicBezTo>
                    <a:pt x="2172" y="2357"/>
                    <a:pt x="2160" y="2399"/>
                    <a:pt x="2149" y="2439"/>
                  </a:cubicBezTo>
                  <a:cubicBezTo>
                    <a:pt x="2143" y="2459"/>
                    <a:pt x="2136" y="2481"/>
                    <a:pt x="2130" y="2502"/>
                  </a:cubicBezTo>
                  <a:lnTo>
                    <a:pt x="2122" y="2533"/>
                  </a:lnTo>
                  <a:lnTo>
                    <a:pt x="2112" y="2564"/>
                  </a:lnTo>
                  <a:cubicBezTo>
                    <a:pt x="2086" y="2647"/>
                    <a:pt x="2061" y="2731"/>
                    <a:pt x="2036" y="2815"/>
                  </a:cubicBezTo>
                  <a:cubicBezTo>
                    <a:pt x="2009" y="2899"/>
                    <a:pt x="1982" y="2983"/>
                    <a:pt x="1953" y="3067"/>
                  </a:cubicBezTo>
                  <a:cubicBezTo>
                    <a:pt x="1940" y="3110"/>
                    <a:pt x="1925" y="3152"/>
                    <a:pt x="1910" y="3194"/>
                  </a:cubicBezTo>
                  <a:cubicBezTo>
                    <a:pt x="1896" y="3236"/>
                    <a:pt x="1881" y="3279"/>
                    <a:pt x="1867" y="3320"/>
                  </a:cubicBezTo>
                  <a:cubicBezTo>
                    <a:pt x="1749" y="3658"/>
                    <a:pt x="1617" y="3996"/>
                    <a:pt x="1469" y="4332"/>
                  </a:cubicBezTo>
                  <a:cubicBezTo>
                    <a:pt x="1321" y="4665"/>
                    <a:pt x="1158" y="4993"/>
                    <a:pt x="979" y="5306"/>
                  </a:cubicBezTo>
                  <a:cubicBezTo>
                    <a:pt x="957" y="5347"/>
                    <a:pt x="933" y="5384"/>
                    <a:pt x="910" y="5423"/>
                  </a:cubicBezTo>
                  <a:cubicBezTo>
                    <a:pt x="887" y="5462"/>
                    <a:pt x="865" y="5500"/>
                    <a:pt x="841" y="5538"/>
                  </a:cubicBezTo>
                  <a:lnTo>
                    <a:pt x="807" y="5596"/>
                  </a:lnTo>
                  <a:lnTo>
                    <a:pt x="803" y="5605"/>
                  </a:lnTo>
                  <a:lnTo>
                    <a:pt x="796" y="5615"/>
                  </a:lnTo>
                  <a:lnTo>
                    <a:pt x="781" y="5637"/>
                  </a:lnTo>
                  <a:lnTo>
                    <a:pt x="753" y="5680"/>
                  </a:lnTo>
                  <a:cubicBezTo>
                    <a:pt x="716" y="5736"/>
                    <a:pt x="678" y="5793"/>
                    <a:pt x="640" y="5847"/>
                  </a:cubicBezTo>
                  <a:cubicBezTo>
                    <a:pt x="621" y="5875"/>
                    <a:pt x="603" y="5902"/>
                    <a:pt x="586" y="5930"/>
                  </a:cubicBezTo>
                  <a:lnTo>
                    <a:pt x="557" y="5972"/>
                  </a:lnTo>
                  <a:cubicBezTo>
                    <a:pt x="551" y="5978"/>
                    <a:pt x="548" y="5986"/>
                    <a:pt x="543" y="5992"/>
                  </a:cubicBezTo>
                  <a:lnTo>
                    <a:pt x="527" y="6014"/>
                  </a:lnTo>
                  <a:cubicBezTo>
                    <a:pt x="485" y="6071"/>
                    <a:pt x="443" y="6128"/>
                    <a:pt x="401" y="6185"/>
                  </a:cubicBezTo>
                  <a:cubicBezTo>
                    <a:pt x="361" y="6239"/>
                    <a:pt x="319" y="6296"/>
                    <a:pt x="279" y="6351"/>
                  </a:cubicBezTo>
                  <a:cubicBezTo>
                    <a:pt x="239" y="6406"/>
                    <a:pt x="199" y="6459"/>
                    <a:pt x="159" y="6510"/>
                  </a:cubicBezTo>
                  <a:cubicBezTo>
                    <a:pt x="105" y="6582"/>
                    <a:pt x="52" y="6653"/>
                    <a:pt x="0" y="6724"/>
                  </a:cubicBezTo>
                  <a:lnTo>
                    <a:pt x="9" y="6725"/>
                  </a:lnTo>
                  <a:lnTo>
                    <a:pt x="13" y="6727"/>
                  </a:lnTo>
                  <a:lnTo>
                    <a:pt x="24" y="6724"/>
                  </a:lnTo>
                  <a:lnTo>
                    <a:pt x="65" y="6713"/>
                  </a:lnTo>
                  <a:cubicBezTo>
                    <a:pt x="91" y="6706"/>
                    <a:pt x="118" y="6698"/>
                    <a:pt x="146" y="6691"/>
                  </a:cubicBezTo>
                  <a:lnTo>
                    <a:pt x="307" y="6647"/>
                  </a:lnTo>
                  <a:cubicBezTo>
                    <a:pt x="412" y="6617"/>
                    <a:pt x="517" y="6589"/>
                    <a:pt x="620" y="6559"/>
                  </a:cubicBezTo>
                  <a:cubicBezTo>
                    <a:pt x="820" y="6503"/>
                    <a:pt x="1017" y="6449"/>
                    <a:pt x="1210" y="6394"/>
                  </a:cubicBezTo>
                  <a:cubicBezTo>
                    <a:pt x="1254" y="6381"/>
                    <a:pt x="1297" y="6369"/>
                    <a:pt x="1340" y="6358"/>
                  </a:cubicBezTo>
                  <a:cubicBezTo>
                    <a:pt x="1372" y="6348"/>
                    <a:pt x="1404" y="6339"/>
                    <a:pt x="1437" y="6330"/>
                  </a:cubicBezTo>
                  <a:cubicBezTo>
                    <a:pt x="1502" y="6310"/>
                    <a:pt x="1566" y="6292"/>
                    <a:pt x="1630" y="6274"/>
                  </a:cubicBezTo>
                  <a:cubicBezTo>
                    <a:pt x="1757" y="6238"/>
                    <a:pt x="1880" y="6202"/>
                    <a:pt x="2000" y="6166"/>
                  </a:cubicBezTo>
                  <a:cubicBezTo>
                    <a:pt x="2483" y="6027"/>
                    <a:pt x="2917" y="5901"/>
                    <a:pt x="3279" y="5793"/>
                  </a:cubicBezTo>
                  <a:cubicBezTo>
                    <a:pt x="4004" y="5576"/>
                    <a:pt x="4445" y="5433"/>
                    <a:pt x="4438" y="5403"/>
                  </a:cubicBezTo>
                  <a:cubicBezTo>
                    <a:pt x="4423" y="5339"/>
                    <a:pt x="4373" y="5316"/>
                    <a:pt x="4300" y="5316"/>
                  </a:cubicBezTo>
                  <a:cubicBezTo>
                    <a:pt x="4195" y="5316"/>
                    <a:pt x="4041" y="5364"/>
                    <a:pt x="3873" y="5405"/>
                  </a:cubicBezTo>
                  <a:cubicBezTo>
                    <a:pt x="4125" y="5315"/>
                    <a:pt x="4309" y="5220"/>
                    <a:pt x="4292" y="5152"/>
                  </a:cubicBezTo>
                  <a:cubicBezTo>
                    <a:pt x="4291" y="5151"/>
                    <a:pt x="4288" y="5150"/>
                    <a:pt x="4283" y="5150"/>
                  </a:cubicBezTo>
                  <a:cubicBezTo>
                    <a:pt x="4247" y="5150"/>
                    <a:pt x="4100" y="5192"/>
                    <a:pt x="3884" y="5260"/>
                  </a:cubicBezTo>
                  <a:cubicBezTo>
                    <a:pt x="3636" y="5336"/>
                    <a:pt x="3299" y="5446"/>
                    <a:pt x="2937" y="5564"/>
                  </a:cubicBezTo>
                  <a:cubicBezTo>
                    <a:pt x="2574" y="5682"/>
                    <a:pt x="2186" y="5809"/>
                    <a:pt x="1836" y="5920"/>
                  </a:cubicBezTo>
                  <a:cubicBezTo>
                    <a:pt x="1661" y="5975"/>
                    <a:pt x="1495" y="6026"/>
                    <a:pt x="1348" y="6072"/>
                  </a:cubicBezTo>
                  <a:cubicBezTo>
                    <a:pt x="1313" y="6083"/>
                    <a:pt x="1278" y="6092"/>
                    <a:pt x="1246" y="6103"/>
                  </a:cubicBezTo>
                  <a:cubicBezTo>
                    <a:pt x="1226" y="6109"/>
                    <a:pt x="1208" y="6115"/>
                    <a:pt x="1188" y="6120"/>
                  </a:cubicBezTo>
                  <a:cubicBezTo>
                    <a:pt x="1151" y="6131"/>
                    <a:pt x="1116" y="6142"/>
                    <a:pt x="1085" y="6149"/>
                  </a:cubicBezTo>
                  <a:cubicBezTo>
                    <a:pt x="1020" y="6167"/>
                    <a:pt x="953" y="6184"/>
                    <a:pt x="896" y="6198"/>
                  </a:cubicBezTo>
                  <a:cubicBezTo>
                    <a:pt x="867" y="6205"/>
                    <a:pt x="839" y="6212"/>
                    <a:pt x="812" y="6218"/>
                  </a:cubicBezTo>
                  <a:cubicBezTo>
                    <a:pt x="800" y="6221"/>
                    <a:pt x="786" y="6223"/>
                    <a:pt x="776" y="6227"/>
                  </a:cubicBezTo>
                  <a:cubicBezTo>
                    <a:pt x="770" y="6228"/>
                    <a:pt x="764" y="6229"/>
                    <a:pt x="759" y="6230"/>
                  </a:cubicBezTo>
                  <a:lnTo>
                    <a:pt x="754" y="6232"/>
                  </a:lnTo>
                  <a:lnTo>
                    <a:pt x="753" y="6232"/>
                  </a:lnTo>
                  <a:lnTo>
                    <a:pt x="754" y="6230"/>
                  </a:lnTo>
                  <a:cubicBezTo>
                    <a:pt x="757" y="6228"/>
                    <a:pt x="759" y="6224"/>
                    <a:pt x="762" y="6222"/>
                  </a:cubicBezTo>
                  <a:cubicBezTo>
                    <a:pt x="803" y="6173"/>
                    <a:pt x="843" y="6122"/>
                    <a:pt x="883" y="6074"/>
                  </a:cubicBezTo>
                  <a:cubicBezTo>
                    <a:pt x="921" y="6028"/>
                    <a:pt x="958" y="5982"/>
                    <a:pt x="995" y="5934"/>
                  </a:cubicBezTo>
                  <a:cubicBezTo>
                    <a:pt x="1014" y="5911"/>
                    <a:pt x="1032" y="5886"/>
                    <a:pt x="1050" y="5863"/>
                  </a:cubicBezTo>
                  <a:cubicBezTo>
                    <a:pt x="1059" y="5852"/>
                    <a:pt x="1068" y="5841"/>
                    <a:pt x="1077" y="5829"/>
                  </a:cubicBezTo>
                  <a:lnTo>
                    <a:pt x="1091" y="5813"/>
                  </a:lnTo>
                  <a:lnTo>
                    <a:pt x="1097" y="5804"/>
                  </a:lnTo>
                  <a:lnTo>
                    <a:pt x="1108" y="5789"/>
                  </a:lnTo>
                  <a:cubicBezTo>
                    <a:pt x="1166" y="5708"/>
                    <a:pt x="1223" y="5626"/>
                    <a:pt x="1280" y="5547"/>
                  </a:cubicBezTo>
                  <a:cubicBezTo>
                    <a:pt x="1502" y="5223"/>
                    <a:pt x="1700" y="4907"/>
                    <a:pt x="1876" y="4600"/>
                  </a:cubicBezTo>
                  <a:cubicBezTo>
                    <a:pt x="2051" y="4293"/>
                    <a:pt x="2204" y="3995"/>
                    <a:pt x="2336" y="3707"/>
                  </a:cubicBezTo>
                  <a:cubicBezTo>
                    <a:pt x="2352" y="3671"/>
                    <a:pt x="2369" y="3636"/>
                    <a:pt x="2384" y="3600"/>
                  </a:cubicBezTo>
                  <a:cubicBezTo>
                    <a:pt x="2398" y="3564"/>
                    <a:pt x="2414" y="3528"/>
                    <a:pt x="2429" y="3493"/>
                  </a:cubicBezTo>
                  <a:cubicBezTo>
                    <a:pt x="2444" y="3457"/>
                    <a:pt x="2459" y="3421"/>
                    <a:pt x="2473" y="3386"/>
                  </a:cubicBezTo>
                  <a:cubicBezTo>
                    <a:pt x="2488" y="3351"/>
                    <a:pt x="2503" y="3316"/>
                    <a:pt x="2516" y="3281"/>
                  </a:cubicBezTo>
                  <a:cubicBezTo>
                    <a:pt x="2543" y="3211"/>
                    <a:pt x="2569" y="3141"/>
                    <a:pt x="2594" y="3075"/>
                  </a:cubicBezTo>
                  <a:cubicBezTo>
                    <a:pt x="2601" y="3058"/>
                    <a:pt x="2606" y="3041"/>
                    <a:pt x="2613" y="3023"/>
                  </a:cubicBezTo>
                  <a:cubicBezTo>
                    <a:pt x="2618" y="3006"/>
                    <a:pt x="2626" y="2990"/>
                    <a:pt x="2631" y="2973"/>
                  </a:cubicBezTo>
                  <a:cubicBezTo>
                    <a:pt x="2642" y="2939"/>
                    <a:pt x="2654" y="2905"/>
                    <a:pt x="2664" y="2872"/>
                  </a:cubicBezTo>
                  <a:cubicBezTo>
                    <a:pt x="2676" y="2836"/>
                    <a:pt x="2687" y="2803"/>
                    <a:pt x="2698" y="2770"/>
                  </a:cubicBezTo>
                  <a:cubicBezTo>
                    <a:pt x="2703" y="2752"/>
                    <a:pt x="2708" y="2736"/>
                    <a:pt x="2715" y="2718"/>
                  </a:cubicBezTo>
                  <a:cubicBezTo>
                    <a:pt x="2720" y="2701"/>
                    <a:pt x="2725" y="2685"/>
                    <a:pt x="2730" y="2668"/>
                  </a:cubicBezTo>
                  <a:cubicBezTo>
                    <a:pt x="2750" y="2600"/>
                    <a:pt x="2771" y="2533"/>
                    <a:pt x="2790" y="2468"/>
                  </a:cubicBezTo>
                  <a:cubicBezTo>
                    <a:pt x="2810" y="2402"/>
                    <a:pt x="2826" y="2338"/>
                    <a:pt x="2845" y="2272"/>
                  </a:cubicBezTo>
                  <a:cubicBezTo>
                    <a:pt x="2863" y="2208"/>
                    <a:pt x="2880" y="2146"/>
                    <a:pt x="2896" y="2083"/>
                  </a:cubicBezTo>
                  <a:cubicBezTo>
                    <a:pt x="2929" y="1959"/>
                    <a:pt x="2958" y="1831"/>
                    <a:pt x="2979" y="1702"/>
                  </a:cubicBezTo>
                  <a:cubicBezTo>
                    <a:pt x="2990" y="1637"/>
                    <a:pt x="2998" y="1573"/>
                    <a:pt x="3005" y="1507"/>
                  </a:cubicBezTo>
                  <a:cubicBezTo>
                    <a:pt x="3010" y="1442"/>
                    <a:pt x="3014" y="1375"/>
                    <a:pt x="3014" y="1310"/>
                  </a:cubicBezTo>
                  <a:cubicBezTo>
                    <a:pt x="3013" y="1244"/>
                    <a:pt x="3010" y="1179"/>
                    <a:pt x="3003" y="1114"/>
                  </a:cubicBezTo>
                  <a:cubicBezTo>
                    <a:pt x="2994" y="1049"/>
                    <a:pt x="2983" y="982"/>
                    <a:pt x="2966" y="919"/>
                  </a:cubicBezTo>
                  <a:cubicBezTo>
                    <a:pt x="2960" y="888"/>
                    <a:pt x="2949" y="856"/>
                    <a:pt x="2939" y="825"/>
                  </a:cubicBezTo>
                  <a:cubicBezTo>
                    <a:pt x="2934" y="810"/>
                    <a:pt x="2929" y="794"/>
                    <a:pt x="2923" y="780"/>
                  </a:cubicBezTo>
                  <a:lnTo>
                    <a:pt x="2915" y="757"/>
                  </a:lnTo>
                  <a:lnTo>
                    <a:pt x="2906" y="734"/>
                  </a:lnTo>
                  <a:cubicBezTo>
                    <a:pt x="2898" y="719"/>
                    <a:pt x="2893" y="705"/>
                    <a:pt x="2887" y="690"/>
                  </a:cubicBezTo>
                  <a:cubicBezTo>
                    <a:pt x="2880" y="675"/>
                    <a:pt x="2874" y="660"/>
                    <a:pt x="2866" y="647"/>
                  </a:cubicBezTo>
                  <a:cubicBezTo>
                    <a:pt x="2853" y="617"/>
                    <a:pt x="2837" y="590"/>
                    <a:pt x="2822" y="562"/>
                  </a:cubicBezTo>
                  <a:cubicBezTo>
                    <a:pt x="2759" y="453"/>
                    <a:pt x="2678" y="352"/>
                    <a:pt x="2586" y="268"/>
                  </a:cubicBezTo>
                  <a:cubicBezTo>
                    <a:pt x="2574" y="257"/>
                    <a:pt x="2562" y="248"/>
                    <a:pt x="2549" y="238"/>
                  </a:cubicBezTo>
                  <a:cubicBezTo>
                    <a:pt x="2538" y="228"/>
                    <a:pt x="2526" y="217"/>
                    <a:pt x="2514" y="208"/>
                  </a:cubicBezTo>
                  <a:cubicBezTo>
                    <a:pt x="2500" y="198"/>
                    <a:pt x="2488" y="190"/>
                    <a:pt x="2474" y="181"/>
                  </a:cubicBezTo>
                  <a:lnTo>
                    <a:pt x="2456" y="168"/>
                  </a:lnTo>
                  <a:lnTo>
                    <a:pt x="2435" y="155"/>
                  </a:lnTo>
                  <a:lnTo>
                    <a:pt x="2396" y="131"/>
                  </a:lnTo>
                  <a:cubicBezTo>
                    <a:pt x="2382" y="123"/>
                    <a:pt x="2369" y="117"/>
                    <a:pt x="2354" y="110"/>
                  </a:cubicBezTo>
                  <a:cubicBezTo>
                    <a:pt x="2326" y="96"/>
                    <a:pt x="2299" y="83"/>
                    <a:pt x="2270" y="73"/>
                  </a:cubicBezTo>
                  <a:cubicBezTo>
                    <a:pt x="2159" y="29"/>
                    <a:pt x="2047" y="8"/>
                    <a:pt x="1941" y="2"/>
                  </a:cubicBezTo>
                  <a:cubicBezTo>
                    <a:pt x="1919" y="1"/>
                    <a:pt x="189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3"/>
            <p:cNvSpPr/>
            <p:nvPr/>
          </p:nvSpPr>
          <p:spPr>
            <a:xfrm>
              <a:off x="1715875" y="1710500"/>
              <a:ext cx="93025" cy="28325"/>
            </a:xfrm>
            <a:custGeom>
              <a:avLst/>
              <a:gdLst/>
              <a:ahLst/>
              <a:cxnLst/>
              <a:rect l="l" t="t" r="r" b="b"/>
              <a:pathLst>
                <a:path w="3721" h="1133" extrusionOk="0">
                  <a:moveTo>
                    <a:pt x="3591" y="0"/>
                  </a:moveTo>
                  <a:cubicBezTo>
                    <a:pt x="3402" y="81"/>
                    <a:pt x="3028" y="275"/>
                    <a:pt x="2869" y="310"/>
                  </a:cubicBezTo>
                  <a:cubicBezTo>
                    <a:pt x="2372" y="413"/>
                    <a:pt x="1948" y="350"/>
                    <a:pt x="1631" y="402"/>
                  </a:cubicBezTo>
                  <a:cubicBezTo>
                    <a:pt x="1067" y="493"/>
                    <a:pt x="765" y="542"/>
                    <a:pt x="611" y="607"/>
                  </a:cubicBezTo>
                  <a:lnTo>
                    <a:pt x="678" y="740"/>
                  </a:lnTo>
                  <a:cubicBezTo>
                    <a:pt x="641" y="741"/>
                    <a:pt x="600" y="749"/>
                    <a:pt x="554" y="764"/>
                  </a:cubicBezTo>
                  <a:lnTo>
                    <a:pt x="0" y="934"/>
                  </a:lnTo>
                  <a:lnTo>
                    <a:pt x="709" y="1083"/>
                  </a:lnTo>
                  <a:cubicBezTo>
                    <a:pt x="752" y="1092"/>
                    <a:pt x="800" y="1097"/>
                    <a:pt x="853" y="1101"/>
                  </a:cubicBezTo>
                  <a:lnTo>
                    <a:pt x="868" y="1133"/>
                  </a:lnTo>
                  <a:cubicBezTo>
                    <a:pt x="876" y="1123"/>
                    <a:pt x="883" y="1112"/>
                    <a:pt x="890" y="1102"/>
                  </a:cubicBezTo>
                  <a:cubicBezTo>
                    <a:pt x="917" y="1104"/>
                    <a:pt x="946" y="1104"/>
                    <a:pt x="976" y="1104"/>
                  </a:cubicBezTo>
                  <a:cubicBezTo>
                    <a:pt x="1170" y="1104"/>
                    <a:pt x="1407" y="1077"/>
                    <a:pt x="1658" y="1025"/>
                  </a:cubicBezTo>
                  <a:cubicBezTo>
                    <a:pt x="2011" y="951"/>
                    <a:pt x="2377" y="748"/>
                    <a:pt x="2723" y="639"/>
                  </a:cubicBezTo>
                  <a:cubicBezTo>
                    <a:pt x="3048" y="537"/>
                    <a:pt x="3338" y="447"/>
                    <a:pt x="3532" y="376"/>
                  </a:cubicBezTo>
                  <a:cubicBezTo>
                    <a:pt x="3553" y="427"/>
                    <a:pt x="3579" y="441"/>
                    <a:pt x="3607" y="441"/>
                  </a:cubicBezTo>
                  <a:cubicBezTo>
                    <a:pt x="3631" y="441"/>
                    <a:pt x="3657" y="431"/>
                    <a:pt x="3686" y="426"/>
                  </a:cubicBezTo>
                  <a:lnTo>
                    <a:pt x="3618" y="133"/>
                  </a:lnTo>
                  <a:lnTo>
                    <a:pt x="3617" y="133"/>
                  </a:lnTo>
                  <a:lnTo>
                    <a:pt x="3618" y="131"/>
                  </a:lnTo>
                  <a:lnTo>
                    <a:pt x="3687" y="426"/>
                  </a:lnTo>
                  <a:cubicBezTo>
                    <a:pt x="3628" y="466"/>
                    <a:pt x="3589" y="521"/>
                    <a:pt x="3606" y="590"/>
                  </a:cubicBezTo>
                  <a:cubicBezTo>
                    <a:pt x="3607" y="593"/>
                    <a:pt x="3610" y="595"/>
                    <a:pt x="3616" y="595"/>
                  </a:cubicBezTo>
                  <a:cubicBezTo>
                    <a:pt x="3632" y="595"/>
                    <a:pt x="3669" y="580"/>
                    <a:pt x="3720" y="558"/>
                  </a:cubicBezTo>
                  <a:lnTo>
                    <a:pt x="3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3"/>
            <p:cNvSpPr/>
            <p:nvPr/>
          </p:nvSpPr>
          <p:spPr>
            <a:xfrm>
              <a:off x="1730975" y="1746350"/>
              <a:ext cx="71850" cy="30425"/>
            </a:xfrm>
            <a:custGeom>
              <a:avLst/>
              <a:gdLst/>
              <a:ahLst/>
              <a:cxnLst/>
              <a:rect l="l" t="t" r="r" b="b"/>
              <a:pathLst>
                <a:path w="2874" h="1217" extrusionOk="0">
                  <a:moveTo>
                    <a:pt x="2753" y="0"/>
                  </a:moveTo>
                  <a:cubicBezTo>
                    <a:pt x="2683" y="0"/>
                    <a:pt x="2245" y="317"/>
                    <a:pt x="2077" y="365"/>
                  </a:cubicBezTo>
                  <a:cubicBezTo>
                    <a:pt x="1661" y="484"/>
                    <a:pt x="1289" y="437"/>
                    <a:pt x="1022" y="499"/>
                  </a:cubicBezTo>
                  <a:cubicBezTo>
                    <a:pt x="59" y="722"/>
                    <a:pt x="1" y="730"/>
                    <a:pt x="96" y="1063"/>
                  </a:cubicBezTo>
                  <a:cubicBezTo>
                    <a:pt x="126" y="1168"/>
                    <a:pt x="271" y="1217"/>
                    <a:pt x="476" y="1217"/>
                  </a:cubicBezTo>
                  <a:cubicBezTo>
                    <a:pt x="653" y="1217"/>
                    <a:pt x="876" y="1181"/>
                    <a:pt x="1111" y="1113"/>
                  </a:cubicBezTo>
                  <a:cubicBezTo>
                    <a:pt x="1407" y="1028"/>
                    <a:pt x="1701" y="816"/>
                    <a:pt x="1987" y="695"/>
                  </a:cubicBezTo>
                  <a:cubicBezTo>
                    <a:pt x="2477" y="491"/>
                    <a:pt x="2873" y="329"/>
                    <a:pt x="2856" y="269"/>
                  </a:cubicBezTo>
                  <a:cubicBezTo>
                    <a:pt x="2829" y="175"/>
                    <a:pt x="2801" y="153"/>
                    <a:pt x="2769" y="153"/>
                  </a:cubicBezTo>
                  <a:cubicBezTo>
                    <a:pt x="2749" y="153"/>
                    <a:pt x="2727" y="162"/>
                    <a:pt x="2703" y="167"/>
                  </a:cubicBezTo>
                  <a:cubicBezTo>
                    <a:pt x="2752" y="128"/>
                    <a:pt x="2782" y="73"/>
                    <a:pt x="2763" y="6"/>
                  </a:cubicBezTo>
                  <a:cubicBezTo>
                    <a:pt x="2762" y="2"/>
                    <a:pt x="2759" y="0"/>
                    <a:pt x="2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3"/>
            <p:cNvSpPr/>
            <p:nvPr/>
          </p:nvSpPr>
          <p:spPr>
            <a:xfrm>
              <a:off x="1834800" y="1631900"/>
              <a:ext cx="126750" cy="180025"/>
            </a:xfrm>
            <a:custGeom>
              <a:avLst/>
              <a:gdLst/>
              <a:ahLst/>
              <a:cxnLst/>
              <a:rect l="l" t="t" r="r" b="b"/>
              <a:pathLst>
                <a:path w="5070" h="7201" extrusionOk="0">
                  <a:moveTo>
                    <a:pt x="918" y="4550"/>
                  </a:moveTo>
                  <a:cubicBezTo>
                    <a:pt x="870" y="4669"/>
                    <a:pt x="839" y="4781"/>
                    <a:pt x="825" y="4877"/>
                  </a:cubicBezTo>
                  <a:cubicBezTo>
                    <a:pt x="817" y="4857"/>
                    <a:pt x="812" y="4837"/>
                    <a:pt x="805" y="4818"/>
                  </a:cubicBezTo>
                  <a:cubicBezTo>
                    <a:pt x="807" y="4814"/>
                    <a:pt x="809" y="4808"/>
                    <a:pt x="811" y="4804"/>
                  </a:cubicBezTo>
                  <a:cubicBezTo>
                    <a:pt x="841" y="4723"/>
                    <a:pt x="875" y="4636"/>
                    <a:pt x="918" y="4550"/>
                  </a:cubicBezTo>
                  <a:close/>
                  <a:moveTo>
                    <a:pt x="2893" y="3324"/>
                  </a:moveTo>
                  <a:cubicBezTo>
                    <a:pt x="2926" y="3324"/>
                    <a:pt x="2960" y="3325"/>
                    <a:pt x="2993" y="3326"/>
                  </a:cubicBezTo>
                  <a:cubicBezTo>
                    <a:pt x="3053" y="3330"/>
                    <a:pt x="3114" y="3333"/>
                    <a:pt x="3173" y="3342"/>
                  </a:cubicBezTo>
                  <a:cubicBezTo>
                    <a:pt x="3291" y="3358"/>
                    <a:pt x="3405" y="3384"/>
                    <a:pt x="3513" y="3417"/>
                  </a:cubicBezTo>
                  <a:cubicBezTo>
                    <a:pt x="3620" y="3450"/>
                    <a:pt x="3720" y="3492"/>
                    <a:pt x="3809" y="3537"/>
                  </a:cubicBezTo>
                  <a:cubicBezTo>
                    <a:pt x="3899" y="3584"/>
                    <a:pt x="3981" y="3633"/>
                    <a:pt x="4051" y="3686"/>
                  </a:cubicBezTo>
                  <a:cubicBezTo>
                    <a:pt x="4123" y="3736"/>
                    <a:pt x="4181" y="3789"/>
                    <a:pt x="4232" y="3838"/>
                  </a:cubicBezTo>
                  <a:cubicBezTo>
                    <a:pt x="4290" y="3896"/>
                    <a:pt x="4344" y="3956"/>
                    <a:pt x="4392" y="4020"/>
                  </a:cubicBezTo>
                  <a:cubicBezTo>
                    <a:pt x="4441" y="4083"/>
                    <a:pt x="4484" y="4150"/>
                    <a:pt x="4521" y="4218"/>
                  </a:cubicBezTo>
                  <a:cubicBezTo>
                    <a:pt x="4560" y="4287"/>
                    <a:pt x="4591" y="4359"/>
                    <a:pt x="4619" y="4432"/>
                  </a:cubicBezTo>
                  <a:cubicBezTo>
                    <a:pt x="4625" y="4451"/>
                    <a:pt x="4634" y="4468"/>
                    <a:pt x="4639" y="4487"/>
                  </a:cubicBezTo>
                  <a:cubicBezTo>
                    <a:pt x="4645" y="4505"/>
                    <a:pt x="4651" y="4525"/>
                    <a:pt x="4657" y="4542"/>
                  </a:cubicBezTo>
                  <a:cubicBezTo>
                    <a:pt x="4667" y="4579"/>
                    <a:pt x="4678" y="4616"/>
                    <a:pt x="4687" y="4655"/>
                  </a:cubicBezTo>
                  <a:cubicBezTo>
                    <a:pt x="4758" y="4952"/>
                    <a:pt x="4749" y="5262"/>
                    <a:pt x="4676" y="5541"/>
                  </a:cubicBezTo>
                  <a:cubicBezTo>
                    <a:pt x="4670" y="5559"/>
                    <a:pt x="4666" y="5576"/>
                    <a:pt x="4661" y="5594"/>
                  </a:cubicBezTo>
                  <a:cubicBezTo>
                    <a:pt x="4656" y="5611"/>
                    <a:pt x="4650" y="5627"/>
                    <a:pt x="4645" y="5645"/>
                  </a:cubicBezTo>
                  <a:cubicBezTo>
                    <a:pt x="4639" y="5662"/>
                    <a:pt x="4633" y="5678"/>
                    <a:pt x="4628" y="5695"/>
                  </a:cubicBezTo>
                  <a:cubicBezTo>
                    <a:pt x="4620" y="5711"/>
                    <a:pt x="4615" y="5728"/>
                    <a:pt x="4608" y="5744"/>
                  </a:cubicBezTo>
                  <a:cubicBezTo>
                    <a:pt x="4581" y="5809"/>
                    <a:pt x="4550" y="5872"/>
                    <a:pt x="4517" y="5932"/>
                  </a:cubicBezTo>
                  <a:cubicBezTo>
                    <a:pt x="4447" y="6051"/>
                    <a:pt x="4366" y="6159"/>
                    <a:pt x="4270" y="6251"/>
                  </a:cubicBezTo>
                  <a:cubicBezTo>
                    <a:pt x="4223" y="6298"/>
                    <a:pt x="4172" y="6340"/>
                    <a:pt x="4120" y="6381"/>
                  </a:cubicBezTo>
                  <a:cubicBezTo>
                    <a:pt x="4066" y="6419"/>
                    <a:pt x="4012" y="6456"/>
                    <a:pt x="3956" y="6486"/>
                  </a:cubicBezTo>
                  <a:cubicBezTo>
                    <a:pt x="3900" y="6518"/>
                    <a:pt x="3841" y="6545"/>
                    <a:pt x="3782" y="6571"/>
                  </a:cubicBezTo>
                  <a:cubicBezTo>
                    <a:pt x="3768" y="6576"/>
                    <a:pt x="3753" y="6583"/>
                    <a:pt x="3738" y="6588"/>
                  </a:cubicBezTo>
                  <a:cubicBezTo>
                    <a:pt x="3723" y="6594"/>
                    <a:pt x="3709" y="6600"/>
                    <a:pt x="3694" y="6604"/>
                  </a:cubicBezTo>
                  <a:cubicBezTo>
                    <a:pt x="3664" y="6614"/>
                    <a:pt x="3635" y="6626"/>
                    <a:pt x="3604" y="6634"/>
                  </a:cubicBezTo>
                  <a:cubicBezTo>
                    <a:pt x="3483" y="6669"/>
                    <a:pt x="3360" y="6694"/>
                    <a:pt x="3238" y="6703"/>
                  </a:cubicBezTo>
                  <a:cubicBezTo>
                    <a:pt x="3180" y="6708"/>
                    <a:pt x="3122" y="6710"/>
                    <a:pt x="3064" y="6710"/>
                  </a:cubicBezTo>
                  <a:cubicBezTo>
                    <a:pt x="3000" y="6710"/>
                    <a:pt x="2937" y="6708"/>
                    <a:pt x="2874" y="6703"/>
                  </a:cubicBezTo>
                  <a:cubicBezTo>
                    <a:pt x="2756" y="6692"/>
                    <a:pt x="2639" y="6672"/>
                    <a:pt x="2529" y="6644"/>
                  </a:cubicBezTo>
                  <a:cubicBezTo>
                    <a:pt x="2417" y="6615"/>
                    <a:pt x="2311" y="6578"/>
                    <a:pt x="2210" y="6533"/>
                  </a:cubicBezTo>
                  <a:cubicBezTo>
                    <a:pt x="2110" y="6489"/>
                    <a:pt x="2015" y="6438"/>
                    <a:pt x="1927" y="6379"/>
                  </a:cubicBezTo>
                  <a:cubicBezTo>
                    <a:pt x="1837" y="6320"/>
                    <a:pt x="1752" y="6255"/>
                    <a:pt x="1672" y="6188"/>
                  </a:cubicBezTo>
                  <a:cubicBezTo>
                    <a:pt x="1514" y="6050"/>
                    <a:pt x="1379" y="5898"/>
                    <a:pt x="1262" y="5737"/>
                  </a:cubicBezTo>
                  <a:cubicBezTo>
                    <a:pt x="1105" y="5522"/>
                    <a:pt x="984" y="5292"/>
                    <a:pt x="893" y="5062"/>
                  </a:cubicBezTo>
                  <a:lnTo>
                    <a:pt x="901" y="5030"/>
                  </a:lnTo>
                  <a:cubicBezTo>
                    <a:pt x="906" y="5008"/>
                    <a:pt x="912" y="4984"/>
                    <a:pt x="919" y="4958"/>
                  </a:cubicBezTo>
                  <a:cubicBezTo>
                    <a:pt x="924" y="4944"/>
                    <a:pt x="928" y="4931"/>
                    <a:pt x="931" y="4916"/>
                  </a:cubicBezTo>
                  <a:cubicBezTo>
                    <a:pt x="935" y="4901"/>
                    <a:pt x="941" y="4886"/>
                    <a:pt x="945" y="4872"/>
                  </a:cubicBezTo>
                  <a:cubicBezTo>
                    <a:pt x="955" y="4840"/>
                    <a:pt x="966" y="4808"/>
                    <a:pt x="977" y="4773"/>
                  </a:cubicBezTo>
                  <a:cubicBezTo>
                    <a:pt x="990" y="4740"/>
                    <a:pt x="1003" y="4703"/>
                    <a:pt x="1019" y="4665"/>
                  </a:cubicBezTo>
                  <a:cubicBezTo>
                    <a:pt x="1079" y="4517"/>
                    <a:pt x="1168" y="4345"/>
                    <a:pt x="1294" y="4173"/>
                  </a:cubicBezTo>
                  <a:cubicBezTo>
                    <a:pt x="1419" y="4001"/>
                    <a:pt x="1580" y="3831"/>
                    <a:pt x="1777" y="3690"/>
                  </a:cubicBezTo>
                  <a:cubicBezTo>
                    <a:pt x="1873" y="3618"/>
                    <a:pt x="1979" y="3556"/>
                    <a:pt x="2090" y="3503"/>
                  </a:cubicBezTo>
                  <a:cubicBezTo>
                    <a:pt x="2118" y="3489"/>
                    <a:pt x="2147" y="3477"/>
                    <a:pt x="2175" y="3465"/>
                  </a:cubicBezTo>
                  <a:cubicBezTo>
                    <a:pt x="2190" y="3459"/>
                    <a:pt x="2203" y="3455"/>
                    <a:pt x="2218" y="3448"/>
                  </a:cubicBezTo>
                  <a:cubicBezTo>
                    <a:pt x="2233" y="3443"/>
                    <a:pt x="2246" y="3438"/>
                    <a:pt x="2261" y="3432"/>
                  </a:cubicBezTo>
                  <a:cubicBezTo>
                    <a:pt x="2290" y="3422"/>
                    <a:pt x="2320" y="3412"/>
                    <a:pt x="2349" y="3403"/>
                  </a:cubicBezTo>
                  <a:lnTo>
                    <a:pt x="2394" y="3390"/>
                  </a:lnTo>
                  <a:lnTo>
                    <a:pt x="2439" y="3380"/>
                  </a:lnTo>
                  <a:cubicBezTo>
                    <a:pt x="2561" y="3349"/>
                    <a:pt x="2685" y="3332"/>
                    <a:pt x="2809" y="3327"/>
                  </a:cubicBezTo>
                  <a:cubicBezTo>
                    <a:pt x="2837" y="3325"/>
                    <a:pt x="2865" y="3324"/>
                    <a:pt x="2893" y="3324"/>
                  </a:cubicBezTo>
                  <a:close/>
                  <a:moveTo>
                    <a:pt x="2337" y="1"/>
                  </a:moveTo>
                  <a:cubicBezTo>
                    <a:pt x="2312" y="1"/>
                    <a:pt x="2276" y="9"/>
                    <a:pt x="2229" y="24"/>
                  </a:cubicBezTo>
                  <a:cubicBezTo>
                    <a:pt x="2218" y="28"/>
                    <a:pt x="2207" y="30"/>
                    <a:pt x="2196" y="34"/>
                  </a:cubicBezTo>
                  <a:cubicBezTo>
                    <a:pt x="2185" y="39"/>
                    <a:pt x="2173" y="44"/>
                    <a:pt x="2160" y="49"/>
                  </a:cubicBezTo>
                  <a:cubicBezTo>
                    <a:pt x="2136" y="60"/>
                    <a:pt x="2110" y="72"/>
                    <a:pt x="2080" y="86"/>
                  </a:cubicBezTo>
                  <a:cubicBezTo>
                    <a:pt x="2051" y="99"/>
                    <a:pt x="2020" y="115"/>
                    <a:pt x="1990" y="132"/>
                  </a:cubicBezTo>
                  <a:cubicBezTo>
                    <a:pt x="1974" y="142"/>
                    <a:pt x="1958" y="151"/>
                    <a:pt x="1940" y="161"/>
                  </a:cubicBezTo>
                  <a:cubicBezTo>
                    <a:pt x="1923" y="170"/>
                    <a:pt x="1907" y="180"/>
                    <a:pt x="1889" y="191"/>
                  </a:cubicBezTo>
                  <a:cubicBezTo>
                    <a:pt x="1854" y="213"/>
                    <a:pt x="1819" y="237"/>
                    <a:pt x="1781" y="263"/>
                  </a:cubicBezTo>
                  <a:cubicBezTo>
                    <a:pt x="1743" y="288"/>
                    <a:pt x="1704" y="317"/>
                    <a:pt x="1664" y="346"/>
                  </a:cubicBezTo>
                  <a:cubicBezTo>
                    <a:pt x="1643" y="361"/>
                    <a:pt x="1623" y="377"/>
                    <a:pt x="1604" y="393"/>
                  </a:cubicBezTo>
                  <a:cubicBezTo>
                    <a:pt x="1583" y="409"/>
                    <a:pt x="1562" y="426"/>
                    <a:pt x="1541" y="443"/>
                  </a:cubicBezTo>
                  <a:cubicBezTo>
                    <a:pt x="1520" y="460"/>
                    <a:pt x="1499" y="478"/>
                    <a:pt x="1478" y="496"/>
                  </a:cubicBezTo>
                  <a:cubicBezTo>
                    <a:pt x="1456" y="516"/>
                    <a:pt x="1435" y="534"/>
                    <a:pt x="1414" y="554"/>
                  </a:cubicBezTo>
                  <a:cubicBezTo>
                    <a:pt x="1241" y="711"/>
                    <a:pt x="1059" y="910"/>
                    <a:pt x="884" y="1147"/>
                  </a:cubicBezTo>
                  <a:cubicBezTo>
                    <a:pt x="860" y="1177"/>
                    <a:pt x="841" y="1208"/>
                    <a:pt x="819" y="1239"/>
                  </a:cubicBezTo>
                  <a:cubicBezTo>
                    <a:pt x="798" y="1270"/>
                    <a:pt x="774" y="1302"/>
                    <a:pt x="755" y="1334"/>
                  </a:cubicBezTo>
                  <a:cubicBezTo>
                    <a:pt x="735" y="1366"/>
                    <a:pt x="713" y="1400"/>
                    <a:pt x="692" y="1434"/>
                  </a:cubicBezTo>
                  <a:cubicBezTo>
                    <a:pt x="681" y="1450"/>
                    <a:pt x="670" y="1467"/>
                    <a:pt x="660" y="1485"/>
                  </a:cubicBezTo>
                  <a:cubicBezTo>
                    <a:pt x="650" y="1502"/>
                    <a:pt x="640" y="1520"/>
                    <a:pt x="629" y="1537"/>
                  </a:cubicBezTo>
                  <a:cubicBezTo>
                    <a:pt x="619" y="1554"/>
                    <a:pt x="610" y="1572"/>
                    <a:pt x="599" y="1590"/>
                  </a:cubicBezTo>
                  <a:cubicBezTo>
                    <a:pt x="589" y="1607"/>
                    <a:pt x="579" y="1625"/>
                    <a:pt x="569" y="1644"/>
                  </a:cubicBezTo>
                  <a:cubicBezTo>
                    <a:pt x="551" y="1679"/>
                    <a:pt x="529" y="1716"/>
                    <a:pt x="510" y="1753"/>
                  </a:cubicBezTo>
                  <a:cubicBezTo>
                    <a:pt x="492" y="1791"/>
                    <a:pt x="472" y="1829"/>
                    <a:pt x="454" y="1867"/>
                  </a:cubicBezTo>
                  <a:cubicBezTo>
                    <a:pt x="435" y="1906"/>
                    <a:pt x="419" y="1946"/>
                    <a:pt x="401" y="1985"/>
                  </a:cubicBezTo>
                  <a:cubicBezTo>
                    <a:pt x="331" y="2145"/>
                    <a:pt x="266" y="2316"/>
                    <a:pt x="213" y="2494"/>
                  </a:cubicBezTo>
                  <a:cubicBezTo>
                    <a:pt x="159" y="2673"/>
                    <a:pt x="114" y="2861"/>
                    <a:pt x="81" y="3057"/>
                  </a:cubicBezTo>
                  <a:cubicBezTo>
                    <a:pt x="17" y="3447"/>
                    <a:pt x="1" y="3868"/>
                    <a:pt x="57" y="4299"/>
                  </a:cubicBezTo>
                  <a:cubicBezTo>
                    <a:pt x="85" y="4515"/>
                    <a:pt x="129" y="4731"/>
                    <a:pt x="193" y="4948"/>
                  </a:cubicBezTo>
                  <a:cubicBezTo>
                    <a:pt x="258" y="5163"/>
                    <a:pt x="341" y="5375"/>
                    <a:pt x="447" y="5584"/>
                  </a:cubicBezTo>
                  <a:cubicBezTo>
                    <a:pt x="570" y="5826"/>
                    <a:pt x="724" y="6061"/>
                    <a:pt x="909" y="6271"/>
                  </a:cubicBezTo>
                  <a:cubicBezTo>
                    <a:pt x="1096" y="6484"/>
                    <a:pt x="1315" y="6674"/>
                    <a:pt x="1562" y="6826"/>
                  </a:cubicBezTo>
                  <a:cubicBezTo>
                    <a:pt x="1593" y="6845"/>
                    <a:pt x="1625" y="6863"/>
                    <a:pt x="1655" y="6882"/>
                  </a:cubicBezTo>
                  <a:cubicBezTo>
                    <a:pt x="1687" y="6899"/>
                    <a:pt x="1720" y="6916"/>
                    <a:pt x="1754" y="6933"/>
                  </a:cubicBezTo>
                  <a:cubicBezTo>
                    <a:pt x="1787" y="6949"/>
                    <a:pt x="1820" y="6965"/>
                    <a:pt x="1854" y="6980"/>
                  </a:cubicBezTo>
                  <a:lnTo>
                    <a:pt x="1906" y="7002"/>
                  </a:lnTo>
                  <a:cubicBezTo>
                    <a:pt x="1923" y="7010"/>
                    <a:pt x="1939" y="7017"/>
                    <a:pt x="1956" y="7023"/>
                  </a:cubicBezTo>
                  <a:cubicBezTo>
                    <a:pt x="2094" y="7077"/>
                    <a:pt x="2234" y="7119"/>
                    <a:pt x="2378" y="7149"/>
                  </a:cubicBezTo>
                  <a:cubicBezTo>
                    <a:pt x="2522" y="7178"/>
                    <a:pt x="2667" y="7195"/>
                    <a:pt x="2813" y="7200"/>
                  </a:cubicBezTo>
                  <a:cubicBezTo>
                    <a:pt x="2842" y="7200"/>
                    <a:pt x="2870" y="7201"/>
                    <a:pt x="2898" y="7201"/>
                  </a:cubicBezTo>
                  <a:cubicBezTo>
                    <a:pt x="3016" y="7201"/>
                    <a:pt x="3133" y="7193"/>
                    <a:pt x="3249" y="7177"/>
                  </a:cubicBezTo>
                  <a:cubicBezTo>
                    <a:pt x="3538" y="7136"/>
                    <a:pt x="3823" y="7045"/>
                    <a:pt x="4077" y="6898"/>
                  </a:cubicBezTo>
                  <a:cubicBezTo>
                    <a:pt x="4330" y="6749"/>
                    <a:pt x="4555" y="6549"/>
                    <a:pt x="4716" y="6305"/>
                  </a:cubicBezTo>
                  <a:cubicBezTo>
                    <a:pt x="4796" y="6184"/>
                    <a:pt x="4864" y="6057"/>
                    <a:pt x="4913" y="5924"/>
                  </a:cubicBezTo>
                  <a:cubicBezTo>
                    <a:pt x="4964" y="5791"/>
                    <a:pt x="5000" y="5656"/>
                    <a:pt x="5023" y="5518"/>
                  </a:cubicBezTo>
                  <a:cubicBezTo>
                    <a:pt x="5069" y="5248"/>
                    <a:pt x="5061" y="4970"/>
                    <a:pt x="5009" y="4707"/>
                  </a:cubicBezTo>
                  <a:cubicBezTo>
                    <a:pt x="4963" y="4482"/>
                    <a:pt x="4882" y="4267"/>
                    <a:pt x="4769" y="4073"/>
                  </a:cubicBezTo>
                  <a:cubicBezTo>
                    <a:pt x="4714" y="3977"/>
                    <a:pt x="4649" y="3885"/>
                    <a:pt x="4577" y="3801"/>
                  </a:cubicBezTo>
                  <a:cubicBezTo>
                    <a:pt x="4506" y="3716"/>
                    <a:pt x="4430" y="3639"/>
                    <a:pt x="4347" y="3570"/>
                  </a:cubicBezTo>
                  <a:cubicBezTo>
                    <a:pt x="4185" y="3429"/>
                    <a:pt x="4005" y="3320"/>
                    <a:pt x="3818" y="3236"/>
                  </a:cubicBezTo>
                  <a:cubicBezTo>
                    <a:pt x="3724" y="3194"/>
                    <a:pt x="3630" y="3159"/>
                    <a:pt x="3534" y="3131"/>
                  </a:cubicBezTo>
                  <a:cubicBezTo>
                    <a:pt x="3438" y="3102"/>
                    <a:pt x="3344" y="3081"/>
                    <a:pt x="3246" y="3065"/>
                  </a:cubicBezTo>
                  <a:cubicBezTo>
                    <a:pt x="3116" y="3044"/>
                    <a:pt x="2986" y="3033"/>
                    <a:pt x="2859" y="3033"/>
                  </a:cubicBezTo>
                  <a:cubicBezTo>
                    <a:pt x="2613" y="3033"/>
                    <a:pt x="2377" y="3072"/>
                    <a:pt x="2163" y="3143"/>
                  </a:cubicBezTo>
                  <a:cubicBezTo>
                    <a:pt x="2082" y="3170"/>
                    <a:pt x="2003" y="3202"/>
                    <a:pt x="1928" y="3236"/>
                  </a:cubicBezTo>
                  <a:cubicBezTo>
                    <a:pt x="1854" y="3271"/>
                    <a:pt x="1782" y="3309"/>
                    <a:pt x="1714" y="3349"/>
                  </a:cubicBezTo>
                  <a:cubicBezTo>
                    <a:pt x="1648" y="3391"/>
                    <a:pt x="1583" y="3433"/>
                    <a:pt x="1522" y="3478"/>
                  </a:cubicBezTo>
                  <a:cubicBezTo>
                    <a:pt x="1462" y="3523"/>
                    <a:pt x="1406" y="3572"/>
                    <a:pt x="1352" y="3618"/>
                  </a:cubicBezTo>
                  <a:cubicBezTo>
                    <a:pt x="1246" y="3715"/>
                    <a:pt x="1154" y="3815"/>
                    <a:pt x="1073" y="3916"/>
                  </a:cubicBezTo>
                  <a:cubicBezTo>
                    <a:pt x="992" y="4015"/>
                    <a:pt x="925" y="4116"/>
                    <a:pt x="868" y="4213"/>
                  </a:cubicBezTo>
                  <a:cubicBezTo>
                    <a:pt x="810" y="4311"/>
                    <a:pt x="764" y="4405"/>
                    <a:pt x="726" y="4494"/>
                  </a:cubicBezTo>
                  <a:cubicBezTo>
                    <a:pt x="725" y="4497"/>
                    <a:pt x="724" y="4499"/>
                    <a:pt x="724" y="4502"/>
                  </a:cubicBezTo>
                  <a:cubicBezTo>
                    <a:pt x="714" y="4455"/>
                    <a:pt x="705" y="4406"/>
                    <a:pt x="697" y="4361"/>
                  </a:cubicBezTo>
                  <a:cubicBezTo>
                    <a:pt x="691" y="4324"/>
                    <a:pt x="685" y="4286"/>
                    <a:pt x="680" y="4250"/>
                  </a:cubicBezTo>
                  <a:cubicBezTo>
                    <a:pt x="674" y="4212"/>
                    <a:pt x="671" y="4176"/>
                    <a:pt x="666" y="4138"/>
                  </a:cubicBezTo>
                  <a:cubicBezTo>
                    <a:pt x="660" y="4101"/>
                    <a:pt x="659" y="4064"/>
                    <a:pt x="656" y="4028"/>
                  </a:cubicBezTo>
                  <a:cubicBezTo>
                    <a:pt x="654" y="3992"/>
                    <a:pt x="650" y="3955"/>
                    <a:pt x="650" y="3921"/>
                  </a:cubicBezTo>
                  <a:cubicBezTo>
                    <a:pt x="649" y="3884"/>
                    <a:pt x="648" y="3849"/>
                    <a:pt x="645" y="3815"/>
                  </a:cubicBezTo>
                  <a:lnTo>
                    <a:pt x="645" y="3709"/>
                  </a:lnTo>
                  <a:lnTo>
                    <a:pt x="645" y="3658"/>
                  </a:lnTo>
                  <a:cubicBezTo>
                    <a:pt x="648" y="3639"/>
                    <a:pt x="648" y="3622"/>
                    <a:pt x="649" y="3606"/>
                  </a:cubicBezTo>
                  <a:cubicBezTo>
                    <a:pt x="650" y="3573"/>
                    <a:pt x="650" y="3537"/>
                    <a:pt x="653" y="3505"/>
                  </a:cubicBezTo>
                  <a:cubicBezTo>
                    <a:pt x="658" y="3439"/>
                    <a:pt x="662" y="3373"/>
                    <a:pt x="670" y="3309"/>
                  </a:cubicBezTo>
                  <a:cubicBezTo>
                    <a:pt x="671" y="3292"/>
                    <a:pt x="674" y="3276"/>
                    <a:pt x="676" y="3260"/>
                  </a:cubicBezTo>
                  <a:lnTo>
                    <a:pt x="678" y="3236"/>
                  </a:lnTo>
                  <a:lnTo>
                    <a:pt x="682" y="3212"/>
                  </a:lnTo>
                  <a:cubicBezTo>
                    <a:pt x="687" y="3181"/>
                    <a:pt x="692" y="3149"/>
                    <a:pt x="696" y="3117"/>
                  </a:cubicBezTo>
                  <a:cubicBezTo>
                    <a:pt x="699" y="3086"/>
                    <a:pt x="707" y="3055"/>
                    <a:pt x="712" y="3026"/>
                  </a:cubicBezTo>
                  <a:cubicBezTo>
                    <a:pt x="717" y="2997"/>
                    <a:pt x="723" y="2966"/>
                    <a:pt x="729" y="2936"/>
                  </a:cubicBezTo>
                  <a:cubicBezTo>
                    <a:pt x="736" y="2907"/>
                    <a:pt x="742" y="2877"/>
                    <a:pt x="750" y="2849"/>
                  </a:cubicBezTo>
                  <a:cubicBezTo>
                    <a:pt x="752" y="2834"/>
                    <a:pt x="756" y="2820"/>
                    <a:pt x="758" y="2806"/>
                  </a:cubicBezTo>
                  <a:cubicBezTo>
                    <a:pt x="763" y="2791"/>
                    <a:pt x="766" y="2778"/>
                    <a:pt x="769" y="2763"/>
                  </a:cubicBezTo>
                  <a:cubicBezTo>
                    <a:pt x="776" y="2735"/>
                    <a:pt x="784" y="2707"/>
                    <a:pt x="790" y="2680"/>
                  </a:cubicBezTo>
                  <a:cubicBezTo>
                    <a:pt x="799" y="2651"/>
                    <a:pt x="807" y="2624"/>
                    <a:pt x="815" y="2597"/>
                  </a:cubicBezTo>
                  <a:cubicBezTo>
                    <a:pt x="823" y="2571"/>
                    <a:pt x="829" y="2544"/>
                    <a:pt x="839" y="2517"/>
                  </a:cubicBezTo>
                  <a:cubicBezTo>
                    <a:pt x="847" y="2492"/>
                    <a:pt x="856" y="2465"/>
                    <a:pt x="865" y="2440"/>
                  </a:cubicBezTo>
                  <a:cubicBezTo>
                    <a:pt x="1004" y="2028"/>
                    <a:pt x="1180" y="1705"/>
                    <a:pt x="1349" y="1444"/>
                  </a:cubicBezTo>
                  <a:cubicBezTo>
                    <a:pt x="1433" y="1314"/>
                    <a:pt x="1518" y="1201"/>
                    <a:pt x="1596" y="1100"/>
                  </a:cubicBezTo>
                  <a:cubicBezTo>
                    <a:pt x="1617" y="1075"/>
                    <a:pt x="1636" y="1051"/>
                    <a:pt x="1654" y="1028"/>
                  </a:cubicBezTo>
                  <a:cubicBezTo>
                    <a:pt x="1673" y="1003"/>
                    <a:pt x="1693" y="983"/>
                    <a:pt x="1712" y="959"/>
                  </a:cubicBezTo>
                  <a:cubicBezTo>
                    <a:pt x="1730" y="938"/>
                    <a:pt x="1749" y="915"/>
                    <a:pt x="1767" y="895"/>
                  </a:cubicBezTo>
                  <a:cubicBezTo>
                    <a:pt x="1786" y="874"/>
                    <a:pt x="1803" y="855"/>
                    <a:pt x="1821" y="836"/>
                  </a:cubicBezTo>
                  <a:cubicBezTo>
                    <a:pt x="1959" y="681"/>
                    <a:pt x="2076" y="570"/>
                    <a:pt x="2163" y="479"/>
                  </a:cubicBezTo>
                  <a:cubicBezTo>
                    <a:pt x="2186" y="458"/>
                    <a:pt x="2206" y="436"/>
                    <a:pt x="2225" y="416"/>
                  </a:cubicBezTo>
                  <a:cubicBezTo>
                    <a:pt x="2244" y="395"/>
                    <a:pt x="2261" y="377"/>
                    <a:pt x="2277" y="359"/>
                  </a:cubicBezTo>
                  <a:cubicBezTo>
                    <a:pt x="2309" y="324"/>
                    <a:pt x="2335" y="293"/>
                    <a:pt x="2353" y="265"/>
                  </a:cubicBezTo>
                  <a:cubicBezTo>
                    <a:pt x="2434" y="157"/>
                    <a:pt x="2421" y="89"/>
                    <a:pt x="2375" y="15"/>
                  </a:cubicBezTo>
                  <a:cubicBezTo>
                    <a:pt x="2369" y="6"/>
                    <a:pt x="2357" y="1"/>
                    <a:pt x="23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 name="Google Shape;863;p33"/>
          <p:cNvGrpSpPr/>
          <p:nvPr/>
        </p:nvGrpSpPr>
        <p:grpSpPr>
          <a:xfrm>
            <a:off x="5748875" y="4291925"/>
            <a:ext cx="755175" cy="434425"/>
            <a:chOff x="3741450" y="1573150"/>
            <a:chExt cx="755175" cy="434425"/>
          </a:xfrm>
        </p:grpSpPr>
        <p:sp>
          <p:nvSpPr>
            <p:cNvPr id="864" name="Google Shape;864;p33"/>
            <p:cNvSpPr/>
            <p:nvPr/>
          </p:nvSpPr>
          <p:spPr>
            <a:xfrm>
              <a:off x="3741450" y="1709875"/>
              <a:ext cx="382175" cy="297700"/>
            </a:xfrm>
            <a:custGeom>
              <a:avLst/>
              <a:gdLst/>
              <a:ahLst/>
              <a:cxnLst/>
              <a:rect l="l" t="t" r="r" b="b"/>
              <a:pathLst>
                <a:path w="15287" h="11908" extrusionOk="0">
                  <a:moveTo>
                    <a:pt x="14400" y="1"/>
                  </a:moveTo>
                  <a:cubicBezTo>
                    <a:pt x="14313" y="1"/>
                    <a:pt x="14222" y="4"/>
                    <a:pt x="14129" y="11"/>
                  </a:cubicBezTo>
                  <a:cubicBezTo>
                    <a:pt x="13969" y="24"/>
                    <a:pt x="13802" y="47"/>
                    <a:pt x="13629" y="75"/>
                  </a:cubicBezTo>
                  <a:cubicBezTo>
                    <a:pt x="13461" y="102"/>
                    <a:pt x="13282" y="132"/>
                    <a:pt x="13094" y="161"/>
                  </a:cubicBezTo>
                  <a:cubicBezTo>
                    <a:pt x="12908" y="192"/>
                    <a:pt x="12712" y="221"/>
                    <a:pt x="12510" y="253"/>
                  </a:cubicBezTo>
                  <a:cubicBezTo>
                    <a:pt x="12309" y="285"/>
                    <a:pt x="12101" y="316"/>
                    <a:pt x="11889" y="349"/>
                  </a:cubicBezTo>
                  <a:cubicBezTo>
                    <a:pt x="11041" y="478"/>
                    <a:pt x="10128" y="607"/>
                    <a:pt x="9309" y="734"/>
                  </a:cubicBezTo>
                  <a:cubicBezTo>
                    <a:pt x="9104" y="766"/>
                    <a:pt x="8905" y="798"/>
                    <a:pt x="8715" y="828"/>
                  </a:cubicBezTo>
                  <a:cubicBezTo>
                    <a:pt x="8524" y="859"/>
                    <a:pt x="8341" y="890"/>
                    <a:pt x="8168" y="917"/>
                  </a:cubicBezTo>
                  <a:cubicBezTo>
                    <a:pt x="7824" y="976"/>
                    <a:pt x="7520" y="1026"/>
                    <a:pt x="7281" y="1068"/>
                  </a:cubicBezTo>
                  <a:cubicBezTo>
                    <a:pt x="7211" y="1080"/>
                    <a:pt x="7142" y="1091"/>
                    <a:pt x="7072" y="1104"/>
                  </a:cubicBezTo>
                  <a:cubicBezTo>
                    <a:pt x="7004" y="1115"/>
                    <a:pt x="6935" y="1127"/>
                    <a:pt x="6867" y="1139"/>
                  </a:cubicBezTo>
                  <a:cubicBezTo>
                    <a:pt x="6730" y="1164"/>
                    <a:pt x="6594" y="1190"/>
                    <a:pt x="6459" y="1213"/>
                  </a:cubicBezTo>
                  <a:cubicBezTo>
                    <a:pt x="6325" y="1240"/>
                    <a:pt x="6190" y="1266"/>
                    <a:pt x="6057" y="1293"/>
                  </a:cubicBezTo>
                  <a:cubicBezTo>
                    <a:pt x="5989" y="1306"/>
                    <a:pt x="5924" y="1319"/>
                    <a:pt x="5858" y="1332"/>
                  </a:cubicBezTo>
                  <a:cubicBezTo>
                    <a:pt x="5793" y="1345"/>
                    <a:pt x="5726" y="1359"/>
                    <a:pt x="5661" y="1373"/>
                  </a:cubicBezTo>
                  <a:cubicBezTo>
                    <a:pt x="5531" y="1401"/>
                    <a:pt x="5401" y="1428"/>
                    <a:pt x="5272" y="1456"/>
                  </a:cubicBezTo>
                  <a:cubicBezTo>
                    <a:pt x="5143" y="1485"/>
                    <a:pt x="5015" y="1515"/>
                    <a:pt x="4887" y="1545"/>
                  </a:cubicBezTo>
                  <a:lnTo>
                    <a:pt x="4698" y="1589"/>
                  </a:lnTo>
                  <a:cubicBezTo>
                    <a:pt x="4667" y="1596"/>
                    <a:pt x="4635" y="1604"/>
                    <a:pt x="4604" y="1611"/>
                  </a:cubicBezTo>
                  <a:cubicBezTo>
                    <a:pt x="4574" y="1619"/>
                    <a:pt x="4541" y="1627"/>
                    <a:pt x="4510" y="1636"/>
                  </a:cubicBezTo>
                  <a:cubicBezTo>
                    <a:pt x="4448" y="1652"/>
                    <a:pt x="4386" y="1666"/>
                    <a:pt x="4323" y="1682"/>
                  </a:cubicBezTo>
                  <a:cubicBezTo>
                    <a:pt x="4237" y="1703"/>
                    <a:pt x="4151" y="1727"/>
                    <a:pt x="4065" y="1748"/>
                  </a:cubicBezTo>
                  <a:cubicBezTo>
                    <a:pt x="4020" y="1760"/>
                    <a:pt x="3974" y="1771"/>
                    <a:pt x="3929" y="1783"/>
                  </a:cubicBezTo>
                  <a:lnTo>
                    <a:pt x="3860" y="1800"/>
                  </a:lnTo>
                  <a:lnTo>
                    <a:pt x="3825" y="1810"/>
                  </a:lnTo>
                  <a:lnTo>
                    <a:pt x="3808" y="1814"/>
                  </a:lnTo>
                  <a:lnTo>
                    <a:pt x="3800" y="1816"/>
                  </a:lnTo>
                  <a:cubicBezTo>
                    <a:pt x="3798" y="1816"/>
                    <a:pt x="3797" y="1818"/>
                    <a:pt x="3798" y="1819"/>
                  </a:cubicBezTo>
                  <a:lnTo>
                    <a:pt x="3798" y="1824"/>
                  </a:lnTo>
                  <a:cubicBezTo>
                    <a:pt x="3801" y="1916"/>
                    <a:pt x="3803" y="2009"/>
                    <a:pt x="3808" y="2101"/>
                  </a:cubicBezTo>
                  <a:cubicBezTo>
                    <a:pt x="3811" y="2189"/>
                    <a:pt x="3813" y="2276"/>
                    <a:pt x="3816" y="2362"/>
                  </a:cubicBezTo>
                  <a:cubicBezTo>
                    <a:pt x="3817" y="2423"/>
                    <a:pt x="3818" y="2485"/>
                    <a:pt x="3819" y="2545"/>
                  </a:cubicBezTo>
                  <a:cubicBezTo>
                    <a:pt x="3825" y="2791"/>
                    <a:pt x="3830" y="3033"/>
                    <a:pt x="3836" y="3271"/>
                  </a:cubicBezTo>
                  <a:cubicBezTo>
                    <a:pt x="3844" y="3747"/>
                    <a:pt x="3854" y="4212"/>
                    <a:pt x="3861" y="4662"/>
                  </a:cubicBezTo>
                  <a:cubicBezTo>
                    <a:pt x="3876" y="5602"/>
                    <a:pt x="3888" y="6486"/>
                    <a:pt x="3904" y="7315"/>
                  </a:cubicBezTo>
                  <a:cubicBezTo>
                    <a:pt x="3881" y="7321"/>
                    <a:pt x="3855" y="7329"/>
                    <a:pt x="3832" y="7337"/>
                  </a:cubicBezTo>
                  <a:cubicBezTo>
                    <a:pt x="3582" y="7410"/>
                    <a:pt x="3349" y="7479"/>
                    <a:pt x="3130" y="7542"/>
                  </a:cubicBezTo>
                  <a:cubicBezTo>
                    <a:pt x="2695" y="7681"/>
                    <a:pt x="2316" y="7798"/>
                    <a:pt x="1993" y="7916"/>
                  </a:cubicBezTo>
                  <a:cubicBezTo>
                    <a:pt x="1831" y="7971"/>
                    <a:pt x="1682" y="8025"/>
                    <a:pt x="1545" y="8076"/>
                  </a:cubicBezTo>
                  <a:cubicBezTo>
                    <a:pt x="1408" y="8126"/>
                    <a:pt x="1283" y="8176"/>
                    <a:pt x="1170" y="8222"/>
                  </a:cubicBezTo>
                  <a:cubicBezTo>
                    <a:pt x="1057" y="8267"/>
                    <a:pt x="953" y="8310"/>
                    <a:pt x="860" y="8350"/>
                  </a:cubicBezTo>
                  <a:cubicBezTo>
                    <a:pt x="814" y="8369"/>
                    <a:pt x="769" y="8388"/>
                    <a:pt x="728" y="8406"/>
                  </a:cubicBezTo>
                  <a:cubicBezTo>
                    <a:pt x="686" y="8426"/>
                    <a:pt x="647" y="8446"/>
                    <a:pt x="611" y="8463"/>
                  </a:cubicBezTo>
                  <a:cubicBezTo>
                    <a:pt x="20" y="8755"/>
                    <a:pt x="1" y="8882"/>
                    <a:pt x="90" y="9093"/>
                  </a:cubicBezTo>
                  <a:cubicBezTo>
                    <a:pt x="106" y="9131"/>
                    <a:pt x="163" y="9149"/>
                    <a:pt x="257" y="9149"/>
                  </a:cubicBezTo>
                  <a:cubicBezTo>
                    <a:pt x="319" y="9149"/>
                    <a:pt x="397" y="9141"/>
                    <a:pt x="489" y="9126"/>
                  </a:cubicBezTo>
                  <a:cubicBezTo>
                    <a:pt x="606" y="9108"/>
                    <a:pt x="745" y="9078"/>
                    <a:pt x="903" y="9038"/>
                  </a:cubicBezTo>
                  <a:cubicBezTo>
                    <a:pt x="982" y="9017"/>
                    <a:pt x="1067" y="8997"/>
                    <a:pt x="1158" y="8975"/>
                  </a:cubicBezTo>
                  <a:cubicBezTo>
                    <a:pt x="1247" y="8952"/>
                    <a:pt x="1341" y="8926"/>
                    <a:pt x="1439" y="8898"/>
                  </a:cubicBezTo>
                  <a:cubicBezTo>
                    <a:pt x="1537" y="8871"/>
                    <a:pt x="1639" y="8840"/>
                    <a:pt x="1746" y="8809"/>
                  </a:cubicBezTo>
                  <a:cubicBezTo>
                    <a:pt x="1853" y="8779"/>
                    <a:pt x="1964" y="8748"/>
                    <a:pt x="2079" y="8715"/>
                  </a:cubicBezTo>
                  <a:cubicBezTo>
                    <a:pt x="2194" y="8680"/>
                    <a:pt x="2312" y="8646"/>
                    <a:pt x="2434" y="8608"/>
                  </a:cubicBezTo>
                  <a:cubicBezTo>
                    <a:pt x="2495" y="8589"/>
                    <a:pt x="2556" y="8571"/>
                    <a:pt x="2618" y="8552"/>
                  </a:cubicBezTo>
                  <a:cubicBezTo>
                    <a:pt x="2681" y="8534"/>
                    <a:pt x="2744" y="8516"/>
                    <a:pt x="2809" y="8497"/>
                  </a:cubicBezTo>
                  <a:cubicBezTo>
                    <a:pt x="2936" y="8459"/>
                    <a:pt x="3068" y="8420"/>
                    <a:pt x="3202" y="8380"/>
                  </a:cubicBezTo>
                  <a:cubicBezTo>
                    <a:pt x="3269" y="8360"/>
                    <a:pt x="3336" y="8340"/>
                    <a:pt x="3405" y="8318"/>
                  </a:cubicBezTo>
                  <a:cubicBezTo>
                    <a:pt x="3474" y="8298"/>
                    <a:pt x="3542" y="8280"/>
                    <a:pt x="3612" y="8259"/>
                  </a:cubicBezTo>
                  <a:cubicBezTo>
                    <a:pt x="3715" y="8229"/>
                    <a:pt x="3822" y="8199"/>
                    <a:pt x="3927" y="8167"/>
                  </a:cubicBezTo>
                  <a:cubicBezTo>
                    <a:pt x="3938" y="8616"/>
                    <a:pt x="3951" y="9049"/>
                    <a:pt x="3967" y="9467"/>
                  </a:cubicBezTo>
                  <a:cubicBezTo>
                    <a:pt x="3978" y="9786"/>
                    <a:pt x="3990" y="10096"/>
                    <a:pt x="4001" y="10396"/>
                  </a:cubicBezTo>
                  <a:cubicBezTo>
                    <a:pt x="4004" y="10472"/>
                    <a:pt x="4006" y="10547"/>
                    <a:pt x="4011" y="10623"/>
                  </a:cubicBezTo>
                  <a:cubicBezTo>
                    <a:pt x="4015" y="10702"/>
                    <a:pt x="4020" y="10786"/>
                    <a:pt x="4031" y="10874"/>
                  </a:cubicBezTo>
                  <a:cubicBezTo>
                    <a:pt x="4042" y="10961"/>
                    <a:pt x="4059" y="11053"/>
                    <a:pt x="4087" y="11150"/>
                  </a:cubicBezTo>
                  <a:cubicBezTo>
                    <a:pt x="4117" y="11247"/>
                    <a:pt x="4158" y="11348"/>
                    <a:pt x="4220" y="11446"/>
                  </a:cubicBezTo>
                  <a:cubicBezTo>
                    <a:pt x="4281" y="11543"/>
                    <a:pt x="4367" y="11637"/>
                    <a:pt x="4466" y="11707"/>
                  </a:cubicBezTo>
                  <a:cubicBezTo>
                    <a:pt x="4564" y="11777"/>
                    <a:pt x="4672" y="11827"/>
                    <a:pt x="4776" y="11857"/>
                  </a:cubicBezTo>
                  <a:cubicBezTo>
                    <a:pt x="4880" y="11886"/>
                    <a:pt x="4979" y="11900"/>
                    <a:pt x="5070" y="11905"/>
                  </a:cubicBezTo>
                  <a:cubicBezTo>
                    <a:pt x="5099" y="11907"/>
                    <a:pt x="5127" y="11908"/>
                    <a:pt x="5155" y="11908"/>
                  </a:cubicBezTo>
                  <a:cubicBezTo>
                    <a:pt x="5214" y="11908"/>
                    <a:pt x="5271" y="11904"/>
                    <a:pt x="5326" y="11900"/>
                  </a:cubicBezTo>
                  <a:cubicBezTo>
                    <a:pt x="5404" y="11892"/>
                    <a:pt x="5478" y="11884"/>
                    <a:pt x="5548" y="11873"/>
                  </a:cubicBezTo>
                  <a:cubicBezTo>
                    <a:pt x="5613" y="11862"/>
                    <a:pt x="5678" y="11853"/>
                    <a:pt x="5742" y="11842"/>
                  </a:cubicBezTo>
                  <a:cubicBezTo>
                    <a:pt x="5870" y="11821"/>
                    <a:pt x="5995" y="11801"/>
                    <a:pt x="6117" y="11783"/>
                  </a:cubicBezTo>
                  <a:cubicBezTo>
                    <a:pt x="7100" y="11627"/>
                    <a:pt x="7952" y="11490"/>
                    <a:pt x="8689" y="11369"/>
                  </a:cubicBezTo>
                  <a:cubicBezTo>
                    <a:pt x="10163" y="11129"/>
                    <a:pt x="11182" y="10955"/>
                    <a:pt x="11884" y="10815"/>
                  </a:cubicBezTo>
                  <a:cubicBezTo>
                    <a:pt x="13286" y="10537"/>
                    <a:pt x="13416" y="10401"/>
                    <a:pt x="13378" y="10176"/>
                  </a:cubicBezTo>
                  <a:cubicBezTo>
                    <a:pt x="13371" y="10131"/>
                    <a:pt x="13238" y="10109"/>
                    <a:pt x="12997" y="10109"/>
                  </a:cubicBezTo>
                  <a:cubicBezTo>
                    <a:pt x="12522" y="10109"/>
                    <a:pt x="11626" y="10192"/>
                    <a:pt x="10437" y="10338"/>
                  </a:cubicBezTo>
                  <a:cubicBezTo>
                    <a:pt x="9542" y="10448"/>
                    <a:pt x="8478" y="10595"/>
                    <a:pt x="7303" y="10769"/>
                  </a:cubicBezTo>
                  <a:cubicBezTo>
                    <a:pt x="6717" y="10856"/>
                    <a:pt x="6100" y="10950"/>
                    <a:pt x="5463" y="11051"/>
                  </a:cubicBezTo>
                  <a:cubicBezTo>
                    <a:pt x="5388" y="11063"/>
                    <a:pt x="5318" y="11073"/>
                    <a:pt x="5253" y="11078"/>
                  </a:cubicBezTo>
                  <a:cubicBezTo>
                    <a:pt x="5217" y="11081"/>
                    <a:pt x="5183" y="11083"/>
                    <a:pt x="5152" y="11083"/>
                  </a:cubicBezTo>
                  <a:cubicBezTo>
                    <a:pt x="5126" y="11083"/>
                    <a:pt x="5102" y="11082"/>
                    <a:pt x="5081" y="11079"/>
                  </a:cubicBezTo>
                  <a:cubicBezTo>
                    <a:pt x="5032" y="11075"/>
                    <a:pt x="4996" y="11065"/>
                    <a:pt x="4973" y="11054"/>
                  </a:cubicBezTo>
                  <a:cubicBezTo>
                    <a:pt x="4951" y="11044"/>
                    <a:pt x="4939" y="11033"/>
                    <a:pt x="4925" y="11019"/>
                  </a:cubicBezTo>
                  <a:cubicBezTo>
                    <a:pt x="4921" y="11016"/>
                    <a:pt x="4918" y="11009"/>
                    <a:pt x="4914" y="11005"/>
                  </a:cubicBezTo>
                  <a:cubicBezTo>
                    <a:pt x="4910" y="11001"/>
                    <a:pt x="4908" y="10993"/>
                    <a:pt x="4903" y="10988"/>
                  </a:cubicBezTo>
                  <a:cubicBezTo>
                    <a:pt x="4901" y="10979"/>
                    <a:pt x="4896" y="10973"/>
                    <a:pt x="4893" y="10965"/>
                  </a:cubicBezTo>
                  <a:cubicBezTo>
                    <a:pt x="4890" y="10956"/>
                    <a:pt x="4885" y="10947"/>
                    <a:pt x="4882" y="10936"/>
                  </a:cubicBezTo>
                  <a:cubicBezTo>
                    <a:pt x="4867" y="10897"/>
                    <a:pt x="4855" y="10842"/>
                    <a:pt x="4845" y="10778"/>
                  </a:cubicBezTo>
                  <a:cubicBezTo>
                    <a:pt x="4837" y="10715"/>
                    <a:pt x="4831" y="10643"/>
                    <a:pt x="4828" y="10565"/>
                  </a:cubicBezTo>
                  <a:cubicBezTo>
                    <a:pt x="4824" y="10482"/>
                    <a:pt x="4821" y="10397"/>
                    <a:pt x="4817" y="10312"/>
                  </a:cubicBezTo>
                  <a:cubicBezTo>
                    <a:pt x="4783" y="9540"/>
                    <a:pt x="4738" y="8748"/>
                    <a:pt x="4687" y="7945"/>
                  </a:cubicBezTo>
                  <a:cubicBezTo>
                    <a:pt x="4788" y="7916"/>
                    <a:pt x="4888" y="7884"/>
                    <a:pt x="4990" y="7853"/>
                  </a:cubicBezTo>
                  <a:cubicBezTo>
                    <a:pt x="5167" y="7803"/>
                    <a:pt x="5344" y="7750"/>
                    <a:pt x="5522" y="7695"/>
                  </a:cubicBezTo>
                  <a:cubicBezTo>
                    <a:pt x="5611" y="7667"/>
                    <a:pt x="5702" y="7641"/>
                    <a:pt x="5791" y="7612"/>
                  </a:cubicBezTo>
                  <a:cubicBezTo>
                    <a:pt x="5881" y="7585"/>
                    <a:pt x="5971" y="7560"/>
                    <a:pt x="6062" y="7533"/>
                  </a:cubicBezTo>
                  <a:cubicBezTo>
                    <a:pt x="6244" y="7479"/>
                    <a:pt x="6425" y="7424"/>
                    <a:pt x="6606" y="7370"/>
                  </a:cubicBezTo>
                  <a:lnTo>
                    <a:pt x="7154" y="7217"/>
                  </a:lnTo>
                  <a:cubicBezTo>
                    <a:pt x="7245" y="7192"/>
                    <a:pt x="7337" y="7166"/>
                    <a:pt x="7427" y="7142"/>
                  </a:cubicBezTo>
                  <a:cubicBezTo>
                    <a:pt x="7518" y="7120"/>
                    <a:pt x="7609" y="7096"/>
                    <a:pt x="7700" y="7072"/>
                  </a:cubicBezTo>
                  <a:cubicBezTo>
                    <a:pt x="7880" y="7026"/>
                    <a:pt x="8062" y="6981"/>
                    <a:pt x="8241" y="6939"/>
                  </a:cubicBezTo>
                  <a:cubicBezTo>
                    <a:pt x="8422" y="6900"/>
                    <a:pt x="8600" y="6863"/>
                    <a:pt x="8777" y="6826"/>
                  </a:cubicBezTo>
                  <a:cubicBezTo>
                    <a:pt x="9382" y="6707"/>
                    <a:pt x="9962" y="6609"/>
                    <a:pt x="10489" y="6529"/>
                  </a:cubicBezTo>
                  <a:cubicBezTo>
                    <a:pt x="10555" y="6518"/>
                    <a:pt x="10620" y="6508"/>
                    <a:pt x="10685" y="6498"/>
                  </a:cubicBezTo>
                  <a:cubicBezTo>
                    <a:pt x="10749" y="6488"/>
                    <a:pt x="10813" y="6480"/>
                    <a:pt x="10876" y="6472"/>
                  </a:cubicBezTo>
                  <a:cubicBezTo>
                    <a:pt x="11001" y="6455"/>
                    <a:pt x="11123" y="6438"/>
                    <a:pt x="11241" y="6422"/>
                  </a:cubicBezTo>
                  <a:cubicBezTo>
                    <a:pt x="11300" y="6414"/>
                    <a:pt x="11358" y="6406"/>
                    <a:pt x="11414" y="6398"/>
                  </a:cubicBezTo>
                  <a:cubicBezTo>
                    <a:pt x="11471" y="6390"/>
                    <a:pt x="11527" y="6382"/>
                    <a:pt x="11583" y="6375"/>
                  </a:cubicBezTo>
                  <a:cubicBezTo>
                    <a:pt x="11693" y="6362"/>
                    <a:pt x="11798" y="6350"/>
                    <a:pt x="11898" y="6337"/>
                  </a:cubicBezTo>
                  <a:cubicBezTo>
                    <a:pt x="11999" y="6326"/>
                    <a:pt x="12094" y="6314"/>
                    <a:pt x="12185" y="6301"/>
                  </a:cubicBezTo>
                  <a:cubicBezTo>
                    <a:pt x="12274" y="6290"/>
                    <a:pt x="12360" y="6277"/>
                    <a:pt x="12439" y="6270"/>
                  </a:cubicBezTo>
                  <a:cubicBezTo>
                    <a:pt x="12599" y="6252"/>
                    <a:pt x="12736" y="6234"/>
                    <a:pt x="12848" y="6218"/>
                  </a:cubicBezTo>
                  <a:cubicBezTo>
                    <a:pt x="13073" y="6187"/>
                    <a:pt x="13198" y="6160"/>
                    <a:pt x="13197" y="6140"/>
                  </a:cubicBezTo>
                  <a:cubicBezTo>
                    <a:pt x="13190" y="6001"/>
                    <a:pt x="13077" y="5972"/>
                    <a:pt x="12917" y="5972"/>
                  </a:cubicBezTo>
                  <a:cubicBezTo>
                    <a:pt x="12829" y="5972"/>
                    <a:pt x="12728" y="5981"/>
                    <a:pt x="12623" y="5984"/>
                  </a:cubicBezTo>
                  <a:cubicBezTo>
                    <a:pt x="12896" y="5938"/>
                    <a:pt x="13101" y="5869"/>
                    <a:pt x="13097" y="5775"/>
                  </a:cubicBezTo>
                  <a:cubicBezTo>
                    <a:pt x="13096" y="5769"/>
                    <a:pt x="13080" y="5766"/>
                    <a:pt x="13049" y="5766"/>
                  </a:cubicBezTo>
                  <a:cubicBezTo>
                    <a:pt x="12981" y="5766"/>
                    <a:pt x="12844" y="5779"/>
                    <a:pt x="12660" y="5800"/>
                  </a:cubicBezTo>
                  <a:cubicBezTo>
                    <a:pt x="12594" y="5809"/>
                    <a:pt x="12521" y="5816"/>
                    <a:pt x="12443" y="5826"/>
                  </a:cubicBezTo>
                  <a:cubicBezTo>
                    <a:pt x="12404" y="5832"/>
                    <a:pt x="12364" y="5836"/>
                    <a:pt x="12323" y="5841"/>
                  </a:cubicBezTo>
                  <a:cubicBezTo>
                    <a:pt x="12282" y="5848"/>
                    <a:pt x="12240" y="5853"/>
                    <a:pt x="12197" y="5859"/>
                  </a:cubicBezTo>
                  <a:cubicBezTo>
                    <a:pt x="12026" y="5886"/>
                    <a:pt x="11837" y="5914"/>
                    <a:pt x="11641" y="5945"/>
                  </a:cubicBezTo>
                  <a:cubicBezTo>
                    <a:pt x="11593" y="5954"/>
                    <a:pt x="11543" y="5960"/>
                    <a:pt x="11494" y="5968"/>
                  </a:cubicBezTo>
                  <a:cubicBezTo>
                    <a:pt x="11444" y="5977"/>
                    <a:pt x="11394" y="5986"/>
                    <a:pt x="11345" y="5995"/>
                  </a:cubicBezTo>
                  <a:cubicBezTo>
                    <a:pt x="11246" y="6013"/>
                    <a:pt x="11145" y="6030"/>
                    <a:pt x="11045" y="6047"/>
                  </a:cubicBezTo>
                  <a:cubicBezTo>
                    <a:pt x="10846" y="6084"/>
                    <a:pt x="10649" y="6115"/>
                    <a:pt x="10463" y="6153"/>
                  </a:cubicBezTo>
                  <a:cubicBezTo>
                    <a:pt x="10276" y="6187"/>
                    <a:pt x="10102" y="6219"/>
                    <a:pt x="9944" y="6246"/>
                  </a:cubicBezTo>
                  <a:cubicBezTo>
                    <a:pt x="9866" y="6260"/>
                    <a:pt x="9792" y="6272"/>
                    <a:pt x="9726" y="6284"/>
                  </a:cubicBezTo>
                  <a:cubicBezTo>
                    <a:pt x="9658" y="6296"/>
                    <a:pt x="9597" y="6305"/>
                    <a:pt x="9541" y="6314"/>
                  </a:cubicBezTo>
                  <a:cubicBezTo>
                    <a:pt x="9415" y="6332"/>
                    <a:pt x="9291" y="6349"/>
                    <a:pt x="9167" y="6365"/>
                  </a:cubicBezTo>
                  <a:cubicBezTo>
                    <a:pt x="9105" y="6374"/>
                    <a:pt x="9043" y="6382"/>
                    <a:pt x="8982" y="6390"/>
                  </a:cubicBezTo>
                  <a:cubicBezTo>
                    <a:pt x="8922" y="6400"/>
                    <a:pt x="8862" y="6407"/>
                    <a:pt x="8802" y="6417"/>
                  </a:cubicBezTo>
                  <a:cubicBezTo>
                    <a:pt x="8561" y="6451"/>
                    <a:pt x="8326" y="6483"/>
                    <a:pt x="8098" y="6514"/>
                  </a:cubicBezTo>
                  <a:cubicBezTo>
                    <a:pt x="7869" y="6547"/>
                    <a:pt x="7648" y="6579"/>
                    <a:pt x="7432" y="6607"/>
                  </a:cubicBezTo>
                  <a:cubicBezTo>
                    <a:pt x="7378" y="6616"/>
                    <a:pt x="7325" y="6621"/>
                    <a:pt x="7271" y="6629"/>
                  </a:cubicBezTo>
                  <a:cubicBezTo>
                    <a:pt x="7217" y="6637"/>
                    <a:pt x="7165" y="6645"/>
                    <a:pt x="7112" y="6653"/>
                  </a:cubicBezTo>
                  <a:cubicBezTo>
                    <a:pt x="7008" y="6669"/>
                    <a:pt x="6904" y="6686"/>
                    <a:pt x="6802" y="6701"/>
                  </a:cubicBezTo>
                  <a:cubicBezTo>
                    <a:pt x="6700" y="6715"/>
                    <a:pt x="6600" y="6731"/>
                    <a:pt x="6500" y="6746"/>
                  </a:cubicBezTo>
                  <a:cubicBezTo>
                    <a:pt x="6450" y="6752"/>
                    <a:pt x="6401" y="6762"/>
                    <a:pt x="6353" y="6770"/>
                  </a:cubicBezTo>
                  <a:lnTo>
                    <a:pt x="6208" y="6794"/>
                  </a:lnTo>
                  <a:cubicBezTo>
                    <a:pt x="6015" y="6827"/>
                    <a:pt x="5828" y="6860"/>
                    <a:pt x="5647" y="6891"/>
                  </a:cubicBezTo>
                  <a:cubicBezTo>
                    <a:pt x="5467" y="6926"/>
                    <a:pt x="5292" y="6962"/>
                    <a:pt x="5124" y="6998"/>
                  </a:cubicBezTo>
                  <a:cubicBezTo>
                    <a:pt x="5039" y="7017"/>
                    <a:pt x="4956" y="7035"/>
                    <a:pt x="4875" y="7053"/>
                  </a:cubicBezTo>
                  <a:cubicBezTo>
                    <a:pt x="4835" y="7063"/>
                    <a:pt x="4793" y="7072"/>
                    <a:pt x="4754" y="7082"/>
                  </a:cubicBezTo>
                  <a:cubicBezTo>
                    <a:pt x="4714" y="7093"/>
                    <a:pt x="4675" y="7103"/>
                    <a:pt x="4636" y="7112"/>
                  </a:cubicBezTo>
                  <a:lnTo>
                    <a:pt x="4635" y="7112"/>
                  </a:lnTo>
                  <a:cubicBezTo>
                    <a:pt x="4596" y="6531"/>
                    <a:pt x="4554" y="5946"/>
                    <a:pt x="4511" y="5363"/>
                  </a:cubicBezTo>
                  <a:cubicBezTo>
                    <a:pt x="4451" y="4525"/>
                    <a:pt x="4389" y="3685"/>
                    <a:pt x="4330" y="2858"/>
                  </a:cubicBezTo>
                  <a:cubicBezTo>
                    <a:pt x="4323" y="2755"/>
                    <a:pt x="4315" y="2652"/>
                    <a:pt x="4308" y="2549"/>
                  </a:cubicBezTo>
                  <a:cubicBezTo>
                    <a:pt x="4304" y="2497"/>
                    <a:pt x="4302" y="2444"/>
                    <a:pt x="4298" y="2394"/>
                  </a:cubicBezTo>
                  <a:lnTo>
                    <a:pt x="4292" y="2318"/>
                  </a:lnTo>
                  <a:lnTo>
                    <a:pt x="4291" y="2298"/>
                  </a:lnTo>
                  <a:lnTo>
                    <a:pt x="4290" y="2291"/>
                  </a:lnTo>
                  <a:lnTo>
                    <a:pt x="4288" y="2275"/>
                  </a:lnTo>
                  <a:lnTo>
                    <a:pt x="4281" y="2210"/>
                  </a:lnTo>
                  <a:lnTo>
                    <a:pt x="4279" y="2176"/>
                  </a:lnTo>
                  <a:lnTo>
                    <a:pt x="4277" y="2159"/>
                  </a:lnTo>
                  <a:lnTo>
                    <a:pt x="4277" y="2154"/>
                  </a:lnTo>
                  <a:lnTo>
                    <a:pt x="4277" y="2153"/>
                  </a:lnTo>
                  <a:lnTo>
                    <a:pt x="4279" y="2153"/>
                  </a:lnTo>
                  <a:lnTo>
                    <a:pt x="4287" y="2151"/>
                  </a:lnTo>
                  <a:cubicBezTo>
                    <a:pt x="4329" y="2137"/>
                    <a:pt x="4371" y="2124"/>
                    <a:pt x="4410" y="2110"/>
                  </a:cubicBezTo>
                  <a:cubicBezTo>
                    <a:pt x="4506" y="2082"/>
                    <a:pt x="4602" y="2054"/>
                    <a:pt x="4696" y="2028"/>
                  </a:cubicBezTo>
                  <a:cubicBezTo>
                    <a:pt x="4793" y="2001"/>
                    <a:pt x="4892" y="1975"/>
                    <a:pt x="4988" y="1949"/>
                  </a:cubicBezTo>
                  <a:lnTo>
                    <a:pt x="5278" y="1873"/>
                  </a:lnTo>
                  <a:cubicBezTo>
                    <a:pt x="5327" y="1859"/>
                    <a:pt x="5375" y="1848"/>
                    <a:pt x="5423" y="1836"/>
                  </a:cubicBezTo>
                  <a:cubicBezTo>
                    <a:pt x="5472" y="1825"/>
                    <a:pt x="5520" y="1814"/>
                    <a:pt x="5568" y="1802"/>
                  </a:cubicBezTo>
                  <a:cubicBezTo>
                    <a:pt x="5650" y="1782"/>
                    <a:pt x="5732" y="1762"/>
                    <a:pt x="5813" y="1743"/>
                  </a:cubicBezTo>
                  <a:cubicBezTo>
                    <a:pt x="5854" y="1733"/>
                    <a:pt x="5896" y="1723"/>
                    <a:pt x="5936" y="1713"/>
                  </a:cubicBezTo>
                  <a:cubicBezTo>
                    <a:pt x="5978" y="1703"/>
                    <a:pt x="6017" y="1696"/>
                    <a:pt x="6058" y="1686"/>
                  </a:cubicBezTo>
                  <a:cubicBezTo>
                    <a:pt x="6221" y="1650"/>
                    <a:pt x="6385" y="1615"/>
                    <a:pt x="6546" y="1580"/>
                  </a:cubicBezTo>
                  <a:cubicBezTo>
                    <a:pt x="6708" y="1547"/>
                    <a:pt x="6868" y="1515"/>
                    <a:pt x="7027" y="1483"/>
                  </a:cubicBezTo>
                  <a:cubicBezTo>
                    <a:pt x="7107" y="1467"/>
                    <a:pt x="7187" y="1454"/>
                    <a:pt x="7267" y="1439"/>
                  </a:cubicBezTo>
                  <a:cubicBezTo>
                    <a:pt x="7346" y="1424"/>
                    <a:pt x="7425" y="1411"/>
                    <a:pt x="7503" y="1396"/>
                  </a:cubicBezTo>
                  <a:cubicBezTo>
                    <a:pt x="8133" y="1283"/>
                    <a:pt x="8743" y="1191"/>
                    <a:pt x="9326" y="1109"/>
                  </a:cubicBezTo>
                  <a:cubicBezTo>
                    <a:pt x="9909" y="1029"/>
                    <a:pt x="10465" y="956"/>
                    <a:pt x="10986" y="889"/>
                  </a:cubicBezTo>
                  <a:cubicBezTo>
                    <a:pt x="11247" y="855"/>
                    <a:pt x="11498" y="821"/>
                    <a:pt x="11740" y="790"/>
                  </a:cubicBezTo>
                  <a:cubicBezTo>
                    <a:pt x="11982" y="758"/>
                    <a:pt x="12213" y="726"/>
                    <a:pt x="12434" y="697"/>
                  </a:cubicBezTo>
                  <a:cubicBezTo>
                    <a:pt x="12655" y="666"/>
                    <a:pt x="12865" y="636"/>
                    <a:pt x="13063" y="606"/>
                  </a:cubicBezTo>
                  <a:cubicBezTo>
                    <a:pt x="13262" y="577"/>
                    <a:pt x="13450" y="547"/>
                    <a:pt x="13625" y="520"/>
                  </a:cubicBezTo>
                  <a:cubicBezTo>
                    <a:pt x="13799" y="493"/>
                    <a:pt x="13960" y="470"/>
                    <a:pt x="14110" y="455"/>
                  </a:cubicBezTo>
                  <a:cubicBezTo>
                    <a:pt x="14226" y="443"/>
                    <a:pt x="14333" y="437"/>
                    <a:pt x="14433" y="437"/>
                  </a:cubicBezTo>
                  <a:cubicBezTo>
                    <a:pt x="14462" y="437"/>
                    <a:pt x="14490" y="438"/>
                    <a:pt x="14517" y="439"/>
                  </a:cubicBezTo>
                  <a:cubicBezTo>
                    <a:pt x="14638" y="443"/>
                    <a:pt x="14748" y="454"/>
                    <a:pt x="14839" y="471"/>
                  </a:cubicBezTo>
                  <a:cubicBezTo>
                    <a:pt x="14851" y="473"/>
                    <a:pt x="14862" y="475"/>
                    <a:pt x="14872" y="476"/>
                  </a:cubicBezTo>
                  <a:lnTo>
                    <a:pt x="14905" y="485"/>
                  </a:lnTo>
                  <a:cubicBezTo>
                    <a:pt x="14926" y="489"/>
                    <a:pt x="14946" y="494"/>
                    <a:pt x="14965" y="499"/>
                  </a:cubicBezTo>
                  <a:cubicBezTo>
                    <a:pt x="15002" y="510"/>
                    <a:pt x="15038" y="520"/>
                    <a:pt x="15068" y="530"/>
                  </a:cubicBezTo>
                  <a:cubicBezTo>
                    <a:pt x="15099" y="541"/>
                    <a:pt x="15126" y="552"/>
                    <a:pt x="15148" y="560"/>
                  </a:cubicBezTo>
                  <a:cubicBezTo>
                    <a:pt x="15172" y="568"/>
                    <a:pt x="15190" y="577"/>
                    <a:pt x="15206" y="583"/>
                  </a:cubicBezTo>
                  <a:cubicBezTo>
                    <a:pt x="15230" y="592"/>
                    <a:pt x="15246" y="596"/>
                    <a:pt x="15254" y="596"/>
                  </a:cubicBezTo>
                  <a:cubicBezTo>
                    <a:pt x="15257" y="596"/>
                    <a:pt x="15258" y="596"/>
                    <a:pt x="15259" y="595"/>
                  </a:cubicBezTo>
                  <a:cubicBezTo>
                    <a:pt x="15287" y="549"/>
                    <a:pt x="15274" y="498"/>
                    <a:pt x="15224" y="439"/>
                  </a:cubicBezTo>
                  <a:cubicBezTo>
                    <a:pt x="15203" y="427"/>
                    <a:pt x="15187" y="413"/>
                    <a:pt x="15169" y="399"/>
                  </a:cubicBezTo>
                  <a:cubicBezTo>
                    <a:pt x="15152" y="385"/>
                    <a:pt x="15131" y="369"/>
                    <a:pt x="15110" y="357"/>
                  </a:cubicBezTo>
                  <a:cubicBezTo>
                    <a:pt x="15087" y="343"/>
                    <a:pt x="15064" y="331"/>
                    <a:pt x="15038" y="319"/>
                  </a:cubicBezTo>
                  <a:cubicBezTo>
                    <a:pt x="15012" y="305"/>
                    <a:pt x="14983" y="295"/>
                    <a:pt x="14953" y="283"/>
                  </a:cubicBezTo>
                  <a:cubicBezTo>
                    <a:pt x="14834" y="239"/>
                    <a:pt x="14685" y="209"/>
                    <a:pt x="14526" y="198"/>
                  </a:cubicBezTo>
                  <a:cubicBezTo>
                    <a:pt x="14463" y="194"/>
                    <a:pt x="14398" y="192"/>
                    <a:pt x="14332" y="192"/>
                  </a:cubicBezTo>
                  <a:cubicBezTo>
                    <a:pt x="14232" y="192"/>
                    <a:pt x="14129" y="196"/>
                    <a:pt x="14027" y="203"/>
                  </a:cubicBezTo>
                  <a:cubicBezTo>
                    <a:pt x="14183" y="182"/>
                    <a:pt x="14331" y="169"/>
                    <a:pt x="14471" y="164"/>
                  </a:cubicBezTo>
                  <a:cubicBezTo>
                    <a:pt x="14511" y="162"/>
                    <a:pt x="14550" y="162"/>
                    <a:pt x="14588" y="162"/>
                  </a:cubicBezTo>
                  <a:cubicBezTo>
                    <a:pt x="14682" y="162"/>
                    <a:pt x="14770" y="166"/>
                    <a:pt x="14849" y="170"/>
                  </a:cubicBezTo>
                  <a:cubicBezTo>
                    <a:pt x="14877" y="173"/>
                    <a:pt x="14902" y="175"/>
                    <a:pt x="14927" y="177"/>
                  </a:cubicBezTo>
                  <a:cubicBezTo>
                    <a:pt x="14953" y="179"/>
                    <a:pt x="14975" y="182"/>
                    <a:pt x="14999" y="184"/>
                  </a:cubicBezTo>
                  <a:cubicBezTo>
                    <a:pt x="15022" y="186"/>
                    <a:pt x="15043" y="187"/>
                    <a:pt x="15061" y="190"/>
                  </a:cubicBezTo>
                  <a:cubicBezTo>
                    <a:pt x="15082" y="192"/>
                    <a:pt x="15099" y="193"/>
                    <a:pt x="15117" y="194"/>
                  </a:cubicBezTo>
                  <a:cubicBezTo>
                    <a:pt x="15131" y="195"/>
                    <a:pt x="15144" y="196"/>
                    <a:pt x="15156" y="196"/>
                  </a:cubicBezTo>
                  <a:cubicBezTo>
                    <a:pt x="15172" y="196"/>
                    <a:pt x="15186" y="195"/>
                    <a:pt x="15198" y="193"/>
                  </a:cubicBezTo>
                  <a:cubicBezTo>
                    <a:pt x="15217" y="191"/>
                    <a:pt x="15230" y="183"/>
                    <a:pt x="15235" y="172"/>
                  </a:cubicBezTo>
                  <a:cubicBezTo>
                    <a:pt x="15236" y="170"/>
                    <a:pt x="15230" y="166"/>
                    <a:pt x="15217" y="158"/>
                  </a:cubicBezTo>
                  <a:cubicBezTo>
                    <a:pt x="15205" y="150"/>
                    <a:pt x="15185" y="142"/>
                    <a:pt x="15160" y="132"/>
                  </a:cubicBezTo>
                  <a:cubicBezTo>
                    <a:pt x="15109" y="108"/>
                    <a:pt x="15031" y="83"/>
                    <a:pt x="14931" y="59"/>
                  </a:cubicBezTo>
                  <a:cubicBezTo>
                    <a:pt x="14906" y="53"/>
                    <a:pt x="14881" y="48"/>
                    <a:pt x="14852" y="41"/>
                  </a:cubicBezTo>
                  <a:cubicBezTo>
                    <a:pt x="14825" y="36"/>
                    <a:pt x="14796" y="32"/>
                    <a:pt x="14766" y="26"/>
                  </a:cubicBezTo>
                  <a:cubicBezTo>
                    <a:pt x="14752" y="24"/>
                    <a:pt x="14736" y="22"/>
                    <a:pt x="14721" y="20"/>
                  </a:cubicBezTo>
                  <a:cubicBezTo>
                    <a:pt x="14706" y="19"/>
                    <a:pt x="14690" y="17"/>
                    <a:pt x="14674" y="15"/>
                  </a:cubicBezTo>
                  <a:cubicBezTo>
                    <a:pt x="14641" y="11"/>
                    <a:pt x="14608" y="6"/>
                    <a:pt x="14575" y="6"/>
                  </a:cubicBezTo>
                  <a:cubicBezTo>
                    <a:pt x="14519" y="2"/>
                    <a:pt x="14460" y="1"/>
                    <a:pt x="14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3"/>
            <p:cNvSpPr/>
            <p:nvPr/>
          </p:nvSpPr>
          <p:spPr>
            <a:xfrm>
              <a:off x="4130975" y="1668325"/>
              <a:ext cx="355750" cy="321650"/>
            </a:xfrm>
            <a:custGeom>
              <a:avLst/>
              <a:gdLst/>
              <a:ahLst/>
              <a:cxnLst/>
              <a:rect l="l" t="t" r="r" b="b"/>
              <a:pathLst>
                <a:path w="14230" h="12866" extrusionOk="0">
                  <a:moveTo>
                    <a:pt x="10695" y="0"/>
                  </a:moveTo>
                  <a:cubicBezTo>
                    <a:pt x="10631" y="0"/>
                    <a:pt x="10567" y="3"/>
                    <a:pt x="10503" y="10"/>
                  </a:cubicBezTo>
                  <a:cubicBezTo>
                    <a:pt x="10345" y="28"/>
                    <a:pt x="10185" y="69"/>
                    <a:pt x="10034" y="135"/>
                  </a:cubicBezTo>
                  <a:cubicBezTo>
                    <a:pt x="9959" y="167"/>
                    <a:pt x="9884" y="206"/>
                    <a:pt x="9816" y="248"/>
                  </a:cubicBezTo>
                  <a:cubicBezTo>
                    <a:pt x="9746" y="291"/>
                    <a:pt x="9680" y="339"/>
                    <a:pt x="9617" y="391"/>
                  </a:cubicBezTo>
                  <a:cubicBezTo>
                    <a:pt x="9555" y="442"/>
                    <a:pt x="9496" y="498"/>
                    <a:pt x="9440" y="555"/>
                  </a:cubicBezTo>
                  <a:cubicBezTo>
                    <a:pt x="9385" y="614"/>
                    <a:pt x="9334" y="675"/>
                    <a:pt x="9287" y="738"/>
                  </a:cubicBezTo>
                  <a:cubicBezTo>
                    <a:pt x="9240" y="801"/>
                    <a:pt x="9197" y="865"/>
                    <a:pt x="9157" y="931"/>
                  </a:cubicBezTo>
                  <a:cubicBezTo>
                    <a:pt x="9116" y="998"/>
                    <a:pt x="9080" y="1063"/>
                    <a:pt x="9045" y="1130"/>
                  </a:cubicBezTo>
                  <a:cubicBezTo>
                    <a:pt x="8910" y="1398"/>
                    <a:pt x="8817" y="1672"/>
                    <a:pt x="8739" y="1943"/>
                  </a:cubicBezTo>
                  <a:cubicBezTo>
                    <a:pt x="8717" y="2021"/>
                    <a:pt x="8695" y="2100"/>
                    <a:pt x="8675" y="2179"/>
                  </a:cubicBezTo>
                  <a:cubicBezTo>
                    <a:pt x="8654" y="2256"/>
                    <a:pt x="8636" y="2333"/>
                    <a:pt x="8616" y="2410"/>
                  </a:cubicBezTo>
                  <a:cubicBezTo>
                    <a:pt x="8577" y="2564"/>
                    <a:pt x="8539" y="2720"/>
                    <a:pt x="8503" y="2878"/>
                  </a:cubicBezTo>
                  <a:cubicBezTo>
                    <a:pt x="8429" y="3191"/>
                    <a:pt x="8358" y="3509"/>
                    <a:pt x="8295" y="3835"/>
                  </a:cubicBezTo>
                  <a:cubicBezTo>
                    <a:pt x="8169" y="4484"/>
                    <a:pt x="8070" y="5152"/>
                    <a:pt x="8027" y="5827"/>
                  </a:cubicBezTo>
                  <a:cubicBezTo>
                    <a:pt x="8024" y="5893"/>
                    <a:pt x="8020" y="5957"/>
                    <a:pt x="8016" y="6023"/>
                  </a:cubicBezTo>
                  <a:cubicBezTo>
                    <a:pt x="8010" y="6011"/>
                    <a:pt x="8002" y="5999"/>
                    <a:pt x="7995" y="5985"/>
                  </a:cubicBezTo>
                  <a:cubicBezTo>
                    <a:pt x="7965" y="5937"/>
                    <a:pt x="7930" y="5892"/>
                    <a:pt x="7893" y="5851"/>
                  </a:cubicBezTo>
                  <a:cubicBezTo>
                    <a:pt x="7818" y="5770"/>
                    <a:pt x="7728" y="5711"/>
                    <a:pt x="7627" y="5681"/>
                  </a:cubicBezTo>
                  <a:cubicBezTo>
                    <a:pt x="7578" y="5666"/>
                    <a:pt x="7528" y="5659"/>
                    <a:pt x="7477" y="5659"/>
                  </a:cubicBezTo>
                  <a:cubicBezTo>
                    <a:pt x="7424" y="5659"/>
                    <a:pt x="7371" y="5667"/>
                    <a:pt x="7320" y="5682"/>
                  </a:cubicBezTo>
                  <a:lnTo>
                    <a:pt x="7291" y="5692"/>
                  </a:lnTo>
                  <a:lnTo>
                    <a:pt x="7264" y="5703"/>
                  </a:lnTo>
                  <a:lnTo>
                    <a:pt x="7237" y="5714"/>
                  </a:lnTo>
                  <a:cubicBezTo>
                    <a:pt x="7229" y="5717"/>
                    <a:pt x="7220" y="5722"/>
                    <a:pt x="7213" y="5726"/>
                  </a:cubicBezTo>
                  <a:lnTo>
                    <a:pt x="7187" y="5740"/>
                  </a:lnTo>
                  <a:lnTo>
                    <a:pt x="7162" y="5756"/>
                  </a:lnTo>
                  <a:lnTo>
                    <a:pt x="7139" y="5773"/>
                  </a:lnTo>
                  <a:cubicBezTo>
                    <a:pt x="7131" y="5778"/>
                    <a:pt x="7124" y="5784"/>
                    <a:pt x="7116" y="5791"/>
                  </a:cubicBezTo>
                  <a:cubicBezTo>
                    <a:pt x="7055" y="5839"/>
                    <a:pt x="7005" y="5902"/>
                    <a:pt x="6965" y="5968"/>
                  </a:cubicBezTo>
                  <a:cubicBezTo>
                    <a:pt x="6955" y="5985"/>
                    <a:pt x="6944" y="6001"/>
                    <a:pt x="6935" y="6020"/>
                  </a:cubicBezTo>
                  <a:cubicBezTo>
                    <a:pt x="6925" y="6037"/>
                    <a:pt x="6917" y="6054"/>
                    <a:pt x="6908" y="6071"/>
                  </a:cubicBezTo>
                  <a:cubicBezTo>
                    <a:pt x="6892" y="6108"/>
                    <a:pt x="6877" y="6144"/>
                    <a:pt x="6864" y="6181"/>
                  </a:cubicBezTo>
                  <a:lnTo>
                    <a:pt x="6858" y="6194"/>
                  </a:lnTo>
                  <a:lnTo>
                    <a:pt x="6854" y="6204"/>
                  </a:lnTo>
                  <a:lnTo>
                    <a:pt x="6848" y="6226"/>
                  </a:lnTo>
                  <a:cubicBezTo>
                    <a:pt x="6843" y="6241"/>
                    <a:pt x="6839" y="6254"/>
                    <a:pt x="6836" y="6268"/>
                  </a:cubicBezTo>
                  <a:cubicBezTo>
                    <a:pt x="6827" y="6296"/>
                    <a:pt x="6821" y="6323"/>
                    <a:pt x="6814" y="6349"/>
                  </a:cubicBezTo>
                  <a:cubicBezTo>
                    <a:pt x="6768" y="6549"/>
                    <a:pt x="6724" y="6740"/>
                    <a:pt x="6682" y="6922"/>
                  </a:cubicBezTo>
                  <a:cubicBezTo>
                    <a:pt x="6599" y="7280"/>
                    <a:pt x="6524" y="7593"/>
                    <a:pt x="6461" y="7836"/>
                  </a:cubicBezTo>
                  <a:cubicBezTo>
                    <a:pt x="6395" y="8090"/>
                    <a:pt x="6329" y="8340"/>
                    <a:pt x="6264" y="8587"/>
                  </a:cubicBezTo>
                  <a:cubicBezTo>
                    <a:pt x="6232" y="8711"/>
                    <a:pt x="6199" y="8832"/>
                    <a:pt x="6166" y="8954"/>
                  </a:cubicBezTo>
                  <a:lnTo>
                    <a:pt x="6118" y="9136"/>
                  </a:lnTo>
                  <a:cubicBezTo>
                    <a:pt x="6102" y="9194"/>
                    <a:pt x="6085" y="9249"/>
                    <a:pt x="6065" y="9304"/>
                  </a:cubicBezTo>
                  <a:cubicBezTo>
                    <a:pt x="6028" y="9412"/>
                    <a:pt x="5983" y="9514"/>
                    <a:pt x="5928" y="9602"/>
                  </a:cubicBezTo>
                  <a:cubicBezTo>
                    <a:pt x="5901" y="9645"/>
                    <a:pt x="5870" y="9685"/>
                    <a:pt x="5839" y="9718"/>
                  </a:cubicBezTo>
                  <a:cubicBezTo>
                    <a:pt x="5807" y="9751"/>
                    <a:pt x="5774" y="9780"/>
                    <a:pt x="5741" y="9798"/>
                  </a:cubicBezTo>
                  <a:cubicBezTo>
                    <a:pt x="5708" y="9817"/>
                    <a:pt x="5673" y="9829"/>
                    <a:pt x="5638" y="9834"/>
                  </a:cubicBezTo>
                  <a:cubicBezTo>
                    <a:pt x="5622" y="9837"/>
                    <a:pt x="5605" y="9838"/>
                    <a:pt x="5589" y="9838"/>
                  </a:cubicBezTo>
                  <a:cubicBezTo>
                    <a:pt x="5568" y="9838"/>
                    <a:pt x="5548" y="9836"/>
                    <a:pt x="5528" y="9831"/>
                  </a:cubicBezTo>
                  <a:cubicBezTo>
                    <a:pt x="5495" y="9824"/>
                    <a:pt x="5462" y="9812"/>
                    <a:pt x="5430" y="9791"/>
                  </a:cubicBezTo>
                  <a:cubicBezTo>
                    <a:pt x="5397" y="9771"/>
                    <a:pt x="5365" y="9744"/>
                    <a:pt x="5335" y="9712"/>
                  </a:cubicBezTo>
                  <a:cubicBezTo>
                    <a:pt x="5275" y="9647"/>
                    <a:pt x="5221" y="9563"/>
                    <a:pt x="5177" y="9471"/>
                  </a:cubicBezTo>
                  <a:cubicBezTo>
                    <a:pt x="5131" y="9380"/>
                    <a:pt x="5093" y="9281"/>
                    <a:pt x="5063" y="9180"/>
                  </a:cubicBezTo>
                  <a:cubicBezTo>
                    <a:pt x="5055" y="9154"/>
                    <a:pt x="5047" y="9130"/>
                    <a:pt x="5040" y="9104"/>
                  </a:cubicBezTo>
                  <a:cubicBezTo>
                    <a:pt x="5032" y="9077"/>
                    <a:pt x="5023" y="9049"/>
                    <a:pt x="5017" y="9022"/>
                  </a:cubicBezTo>
                  <a:cubicBezTo>
                    <a:pt x="5001" y="8966"/>
                    <a:pt x="4986" y="8913"/>
                    <a:pt x="4970" y="8858"/>
                  </a:cubicBezTo>
                  <a:cubicBezTo>
                    <a:pt x="4940" y="8749"/>
                    <a:pt x="4909" y="8641"/>
                    <a:pt x="4878" y="8533"/>
                  </a:cubicBezTo>
                  <a:cubicBezTo>
                    <a:pt x="4759" y="8104"/>
                    <a:pt x="4642" y="7686"/>
                    <a:pt x="4529" y="7279"/>
                  </a:cubicBezTo>
                  <a:cubicBezTo>
                    <a:pt x="4472" y="7069"/>
                    <a:pt x="4414" y="6864"/>
                    <a:pt x="4357" y="6660"/>
                  </a:cubicBezTo>
                  <a:cubicBezTo>
                    <a:pt x="4346" y="6618"/>
                    <a:pt x="4334" y="6576"/>
                    <a:pt x="4320" y="6535"/>
                  </a:cubicBezTo>
                  <a:cubicBezTo>
                    <a:pt x="4313" y="6515"/>
                    <a:pt x="4307" y="6494"/>
                    <a:pt x="4298" y="6474"/>
                  </a:cubicBezTo>
                  <a:lnTo>
                    <a:pt x="4288" y="6445"/>
                  </a:lnTo>
                  <a:lnTo>
                    <a:pt x="4276" y="6415"/>
                  </a:lnTo>
                  <a:cubicBezTo>
                    <a:pt x="4244" y="6338"/>
                    <a:pt x="4205" y="6268"/>
                    <a:pt x="4161" y="6206"/>
                  </a:cubicBezTo>
                  <a:cubicBezTo>
                    <a:pt x="4115" y="6145"/>
                    <a:pt x="4064" y="6093"/>
                    <a:pt x="4005" y="6052"/>
                  </a:cubicBezTo>
                  <a:cubicBezTo>
                    <a:pt x="3947" y="6010"/>
                    <a:pt x="3879" y="5979"/>
                    <a:pt x="3809" y="5963"/>
                  </a:cubicBezTo>
                  <a:cubicBezTo>
                    <a:pt x="3768" y="5953"/>
                    <a:pt x="3725" y="5948"/>
                    <a:pt x="3683" y="5948"/>
                  </a:cubicBezTo>
                  <a:cubicBezTo>
                    <a:pt x="3652" y="5948"/>
                    <a:pt x="3620" y="5950"/>
                    <a:pt x="3589" y="5956"/>
                  </a:cubicBezTo>
                  <a:cubicBezTo>
                    <a:pt x="3518" y="5968"/>
                    <a:pt x="3452" y="5995"/>
                    <a:pt x="3390" y="6031"/>
                  </a:cubicBezTo>
                  <a:cubicBezTo>
                    <a:pt x="3267" y="6103"/>
                    <a:pt x="3165" y="6218"/>
                    <a:pt x="3087" y="6360"/>
                  </a:cubicBezTo>
                  <a:cubicBezTo>
                    <a:pt x="3046" y="6431"/>
                    <a:pt x="3012" y="6508"/>
                    <a:pt x="2986" y="6589"/>
                  </a:cubicBezTo>
                  <a:cubicBezTo>
                    <a:pt x="2971" y="6629"/>
                    <a:pt x="2960" y="6671"/>
                    <a:pt x="2948" y="6710"/>
                  </a:cubicBezTo>
                  <a:cubicBezTo>
                    <a:pt x="2942" y="6735"/>
                    <a:pt x="2933" y="6758"/>
                    <a:pt x="2927" y="6782"/>
                  </a:cubicBezTo>
                  <a:cubicBezTo>
                    <a:pt x="2899" y="6874"/>
                    <a:pt x="2870" y="6965"/>
                    <a:pt x="2845" y="7054"/>
                  </a:cubicBezTo>
                  <a:cubicBezTo>
                    <a:pt x="2630" y="7777"/>
                    <a:pt x="2450" y="8464"/>
                    <a:pt x="2302" y="9111"/>
                  </a:cubicBezTo>
                  <a:cubicBezTo>
                    <a:pt x="2169" y="9700"/>
                    <a:pt x="2055" y="10255"/>
                    <a:pt x="1955" y="10780"/>
                  </a:cubicBezTo>
                  <a:cubicBezTo>
                    <a:pt x="1906" y="11042"/>
                    <a:pt x="1860" y="11296"/>
                    <a:pt x="1819" y="11543"/>
                  </a:cubicBezTo>
                  <a:cubicBezTo>
                    <a:pt x="1808" y="11604"/>
                    <a:pt x="1799" y="11663"/>
                    <a:pt x="1788" y="11722"/>
                  </a:cubicBezTo>
                  <a:cubicBezTo>
                    <a:pt x="1779" y="11765"/>
                    <a:pt x="1769" y="11808"/>
                    <a:pt x="1756" y="11848"/>
                  </a:cubicBezTo>
                  <a:cubicBezTo>
                    <a:pt x="1749" y="11869"/>
                    <a:pt x="1742" y="11888"/>
                    <a:pt x="1734" y="11908"/>
                  </a:cubicBezTo>
                  <a:lnTo>
                    <a:pt x="1733" y="11910"/>
                  </a:lnTo>
                  <a:lnTo>
                    <a:pt x="1731" y="11912"/>
                  </a:lnTo>
                  <a:lnTo>
                    <a:pt x="1728" y="11915"/>
                  </a:lnTo>
                  <a:cubicBezTo>
                    <a:pt x="1724" y="11918"/>
                    <a:pt x="1722" y="11918"/>
                    <a:pt x="1719" y="11918"/>
                  </a:cubicBezTo>
                  <a:cubicBezTo>
                    <a:pt x="1717" y="11917"/>
                    <a:pt x="1714" y="11915"/>
                    <a:pt x="1714" y="11913"/>
                  </a:cubicBezTo>
                  <a:cubicBezTo>
                    <a:pt x="1713" y="11910"/>
                    <a:pt x="1713" y="11909"/>
                    <a:pt x="1713" y="11907"/>
                  </a:cubicBezTo>
                  <a:lnTo>
                    <a:pt x="1713" y="11902"/>
                  </a:lnTo>
                  <a:lnTo>
                    <a:pt x="1708" y="11887"/>
                  </a:lnTo>
                  <a:cubicBezTo>
                    <a:pt x="1706" y="11878"/>
                    <a:pt x="1704" y="11866"/>
                    <a:pt x="1702" y="11856"/>
                  </a:cubicBezTo>
                  <a:cubicBezTo>
                    <a:pt x="1697" y="11832"/>
                    <a:pt x="1692" y="11807"/>
                    <a:pt x="1687" y="11783"/>
                  </a:cubicBezTo>
                  <a:cubicBezTo>
                    <a:pt x="1677" y="11731"/>
                    <a:pt x="1666" y="11682"/>
                    <a:pt x="1658" y="11633"/>
                  </a:cubicBezTo>
                  <a:cubicBezTo>
                    <a:pt x="1578" y="11235"/>
                    <a:pt x="1504" y="10866"/>
                    <a:pt x="1436" y="10523"/>
                  </a:cubicBezTo>
                  <a:cubicBezTo>
                    <a:pt x="1161" y="9152"/>
                    <a:pt x="962" y="8207"/>
                    <a:pt x="806" y="7557"/>
                  </a:cubicBezTo>
                  <a:cubicBezTo>
                    <a:pt x="528" y="6395"/>
                    <a:pt x="389" y="6178"/>
                    <a:pt x="202" y="6178"/>
                  </a:cubicBezTo>
                  <a:cubicBezTo>
                    <a:pt x="180" y="6178"/>
                    <a:pt x="157" y="6181"/>
                    <a:pt x="134" y="6186"/>
                  </a:cubicBezTo>
                  <a:cubicBezTo>
                    <a:pt x="0" y="6213"/>
                    <a:pt x="102" y="7264"/>
                    <a:pt x="366" y="8933"/>
                  </a:cubicBezTo>
                  <a:cubicBezTo>
                    <a:pt x="498" y="9767"/>
                    <a:pt x="667" y="10757"/>
                    <a:pt x="870" y="11848"/>
                  </a:cubicBezTo>
                  <a:cubicBezTo>
                    <a:pt x="877" y="11882"/>
                    <a:pt x="882" y="11917"/>
                    <a:pt x="890" y="11951"/>
                  </a:cubicBezTo>
                  <a:lnTo>
                    <a:pt x="898" y="12001"/>
                  </a:lnTo>
                  <a:lnTo>
                    <a:pt x="911" y="12060"/>
                  </a:lnTo>
                  <a:lnTo>
                    <a:pt x="918" y="12091"/>
                  </a:lnTo>
                  <a:lnTo>
                    <a:pt x="920" y="12102"/>
                  </a:lnTo>
                  <a:lnTo>
                    <a:pt x="923" y="12114"/>
                  </a:lnTo>
                  <a:lnTo>
                    <a:pt x="930" y="12139"/>
                  </a:lnTo>
                  <a:lnTo>
                    <a:pt x="944" y="12188"/>
                  </a:lnTo>
                  <a:lnTo>
                    <a:pt x="957" y="12236"/>
                  </a:lnTo>
                  <a:lnTo>
                    <a:pt x="966" y="12261"/>
                  </a:lnTo>
                  <a:lnTo>
                    <a:pt x="976" y="12285"/>
                  </a:lnTo>
                  <a:lnTo>
                    <a:pt x="993" y="12332"/>
                  </a:lnTo>
                  <a:cubicBezTo>
                    <a:pt x="999" y="12348"/>
                    <a:pt x="1006" y="12363"/>
                    <a:pt x="1013" y="12377"/>
                  </a:cubicBezTo>
                  <a:cubicBezTo>
                    <a:pt x="1020" y="12392"/>
                    <a:pt x="1026" y="12408"/>
                    <a:pt x="1035" y="12423"/>
                  </a:cubicBezTo>
                  <a:cubicBezTo>
                    <a:pt x="1051" y="12452"/>
                    <a:pt x="1065" y="12482"/>
                    <a:pt x="1084" y="12509"/>
                  </a:cubicBezTo>
                  <a:cubicBezTo>
                    <a:pt x="1094" y="12522"/>
                    <a:pt x="1101" y="12537"/>
                    <a:pt x="1111" y="12549"/>
                  </a:cubicBezTo>
                  <a:lnTo>
                    <a:pt x="1140" y="12587"/>
                  </a:lnTo>
                  <a:cubicBezTo>
                    <a:pt x="1150" y="12600"/>
                    <a:pt x="1161" y="12611"/>
                    <a:pt x="1171" y="12623"/>
                  </a:cubicBezTo>
                  <a:cubicBezTo>
                    <a:pt x="1182" y="12634"/>
                    <a:pt x="1193" y="12648"/>
                    <a:pt x="1203" y="12658"/>
                  </a:cubicBezTo>
                  <a:cubicBezTo>
                    <a:pt x="1226" y="12680"/>
                    <a:pt x="1250" y="12701"/>
                    <a:pt x="1274" y="12719"/>
                  </a:cubicBezTo>
                  <a:cubicBezTo>
                    <a:pt x="1299" y="12739"/>
                    <a:pt x="1326" y="12753"/>
                    <a:pt x="1353" y="12771"/>
                  </a:cubicBezTo>
                  <a:cubicBezTo>
                    <a:pt x="1366" y="12779"/>
                    <a:pt x="1381" y="12785"/>
                    <a:pt x="1395" y="12793"/>
                  </a:cubicBezTo>
                  <a:lnTo>
                    <a:pt x="1414" y="12803"/>
                  </a:lnTo>
                  <a:lnTo>
                    <a:pt x="1436" y="12811"/>
                  </a:lnTo>
                  <a:cubicBezTo>
                    <a:pt x="1494" y="12834"/>
                    <a:pt x="1554" y="12852"/>
                    <a:pt x="1617" y="12859"/>
                  </a:cubicBezTo>
                  <a:cubicBezTo>
                    <a:pt x="1647" y="12864"/>
                    <a:pt x="1678" y="12866"/>
                    <a:pt x="1709" y="12866"/>
                  </a:cubicBezTo>
                  <a:cubicBezTo>
                    <a:pt x="1804" y="12866"/>
                    <a:pt x="1899" y="12846"/>
                    <a:pt x="1987" y="12807"/>
                  </a:cubicBezTo>
                  <a:cubicBezTo>
                    <a:pt x="2102" y="12756"/>
                    <a:pt x="2208" y="12676"/>
                    <a:pt x="2295" y="12567"/>
                  </a:cubicBezTo>
                  <a:cubicBezTo>
                    <a:pt x="2340" y="12513"/>
                    <a:pt x="2379" y="12454"/>
                    <a:pt x="2415" y="12391"/>
                  </a:cubicBezTo>
                  <a:lnTo>
                    <a:pt x="2440" y="12343"/>
                  </a:lnTo>
                  <a:cubicBezTo>
                    <a:pt x="2449" y="12327"/>
                    <a:pt x="2456" y="12309"/>
                    <a:pt x="2465" y="12293"/>
                  </a:cubicBezTo>
                  <a:cubicBezTo>
                    <a:pt x="2472" y="12277"/>
                    <a:pt x="2480" y="12259"/>
                    <a:pt x="2487" y="12243"/>
                  </a:cubicBezTo>
                  <a:cubicBezTo>
                    <a:pt x="2494" y="12227"/>
                    <a:pt x="2502" y="12208"/>
                    <a:pt x="2507" y="12194"/>
                  </a:cubicBezTo>
                  <a:cubicBezTo>
                    <a:pt x="2542" y="12103"/>
                    <a:pt x="2568" y="12011"/>
                    <a:pt x="2589" y="11917"/>
                  </a:cubicBezTo>
                  <a:cubicBezTo>
                    <a:pt x="2595" y="11893"/>
                    <a:pt x="2599" y="11870"/>
                    <a:pt x="2603" y="11844"/>
                  </a:cubicBezTo>
                  <a:lnTo>
                    <a:pt x="2612" y="11786"/>
                  </a:lnTo>
                  <a:cubicBezTo>
                    <a:pt x="2619" y="11749"/>
                    <a:pt x="2626" y="11713"/>
                    <a:pt x="2631" y="11676"/>
                  </a:cubicBezTo>
                  <a:cubicBezTo>
                    <a:pt x="2644" y="11601"/>
                    <a:pt x="2657" y="11526"/>
                    <a:pt x="2670" y="11452"/>
                  </a:cubicBezTo>
                  <a:cubicBezTo>
                    <a:pt x="2684" y="11377"/>
                    <a:pt x="2697" y="11303"/>
                    <a:pt x="2711" y="11227"/>
                  </a:cubicBezTo>
                  <a:cubicBezTo>
                    <a:pt x="2724" y="11151"/>
                    <a:pt x="2739" y="11076"/>
                    <a:pt x="2751" y="11000"/>
                  </a:cubicBezTo>
                  <a:cubicBezTo>
                    <a:pt x="2808" y="10696"/>
                    <a:pt x="2866" y="10390"/>
                    <a:pt x="2929" y="10081"/>
                  </a:cubicBezTo>
                  <a:cubicBezTo>
                    <a:pt x="3074" y="9356"/>
                    <a:pt x="3232" y="8614"/>
                    <a:pt x="3405" y="7864"/>
                  </a:cubicBezTo>
                  <a:cubicBezTo>
                    <a:pt x="3426" y="7771"/>
                    <a:pt x="3448" y="7676"/>
                    <a:pt x="3470" y="7583"/>
                  </a:cubicBezTo>
                  <a:cubicBezTo>
                    <a:pt x="3492" y="7488"/>
                    <a:pt x="3514" y="7395"/>
                    <a:pt x="3538" y="7300"/>
                  </a:cubicBezTo>
                  <a:lnTo>
                    <a:pt x="3605" y="7019"/>
                  </a:lnTo>
                  <a:lnTo>
                    <a:pt x="3624" y="6947"/>
                  </a:lnTo>
                  <a:lnTo>
                    <a:pt x="3631" y="6912"/>
                  </a:lnTo>
                  <a:lnTo>
                    <a:pt x="3634" y="6903"/>
                  </a:lnTo>
                  <a:lnTo>
                    <a:pt x="3636" y="6898"/>
                  </a:lnTo>
                  <a:lnTo>
                    <a:pt x="3636" y="6897"/>
                  </a:lnTo>
                  <a:lnTo>
                    <a:pt x="3636" y="6895"/>
                  </a:lnTo>
                  <a:cubicBezTo>
                    <a:pt x="3636" y="6888"/>
                    <a:pt x="3637" y="6882"/>
                    <a:pt x="3637" y="6876"/>
                  </a:cubicBezTo>
                  <a:cubicBezTo>
                    <a:pt x="3640" y="6863"/>
                    <a:pt x="3643" y="6848"/>
                    <a:pt x="3651" y="6833"/>
                  </a:cubicBezTo>
                  <a:cubicBezTo>
                    <a:pt x="3658" y="6818"/>
                    <a:pt x="3672" y="6805"/>
                    <a:pt x="3688" y="6802"/>
                  </a:cubicBezTo>
                  <a:cubicBezTo>
                    <a:pt x="3690" y="6801"/>
                    <a:pt x="3692" y="6801"/>
                    <a:pt x="3694" y="6801"/>
                  </a:cubicBezTo>
                  <a:cubicBezTo>
                    <a:pt x="3708" y="6801"/>
                    <a:pt x="3722" y="6809"/>
                    <a:pt x="3731" y="6820"/>
                  </a:cubicBezTo>
                  <a:cubicBezTo>
                    <a:pt x="3742" y="6832"/>
                    <a:pt x="3750" y="6848"/>
                    <a:pt x="3759" y="6865"/>
                  </a:cubicBezTo>
                  <a:lnTo>
                    <a:pt x="3766" y="6879"/>
                  </a:lnTo>
                  <a:cubicBezTo>
                    <a:pt x="3766" y="6880"/>
                    <a:pt x="3767" y="6880"/>
                    <a:pt x="3767" y="6882"/>
                  </a:cubicBezTo>
                  <a:lnTo>
                    <a:pt x="3772" y="6901"/>
                  </a:lnTo>
                  <a:lnTo>
                    <a:pt x="3785" y="6935"/>
                  </a:lnTo>
                  <a:lnTo>
                    <a:pt x="3833" y="7075"/>
                  </a:lnTo>
                  <a:cubicBezTo>
                    <a:pt x="3865" y="7167"/>
                    <a:pt x="3898" y="7260"/>
                    <a:pt x="3928" y="7354"/>
                  </a:cubicBezTo>
                  <a:cubicBezTo>
                    <a:pt x="3992" y="7540"/>
                    <a:pt x="4056" y="7726"/>
                    <a:pt x="4119" y="7911"/>
                  </a:cubicBezTo>
                  <a:cubicBezTo>
                    <a:pt x="4247" y="8282"/>
                    <a:pt x="4372" y="8652"/>
                    <a:pt x="4497" y="9019"/>
                  </a:cubicBezTo>
                  <a:cubicBezTo>
                    <a:pt x="4513" y="9065"/>
                    <a:pt x="4528" y="9110"/>
                    <a:pt x="4544" y="9158"/>
                  </a:cubicBezTo>
                  <a:lnTo>
                    <a:pt x="4567" y="9226"/>
                  </a:lnTo>
                  <a:lnTo>
                    <a:pt x="4580" y="9262"/>
                  </a:lnTo>
                  <a:lnTo>
                    <a:pt x="4593" y="9299"/>
                  </a:lnTo>
                  <a:cubicBezTo>
                    <a:pt x="4628" y="9399"/>
                    <a:pt x="4669" y="9497"/>
                    <a:pt x="4717" y="9594"/>
                  </a:cubicBezTo>
                  <a:cubicBezTo>
                    <a:pt x="4766" y="9690"/>
                    <a:pt x="4823" y="9787"/>
                    <a:pt x="4892" y="9879"/>
                  </a:cubicBezTo>
                  <a:cubicBezTo>
                    <a:pt x="4962" y="9973"/>
                    <a:pt x="5047" y="10062"/>
                    <a:pt x="5158" y="10135"/>
                  </a:cubicBezTo>
                  <a:cubicBezTo>
                    <a:pt x="5214" y="10172"/>
                    <a:pt x="5275" y="10202"/>
                    <a:pt x="5343" y="10223"/>
                  </a:cubicBezTo>
                  <a:cubicBezTo>
                    <a:pt x="5409" y="10245"/>
                    <a:pt x="5479" y="10258"/>
                    <a:pt x="5549" y="10259"/>
                  </a:cubicBezTo>
                  <a:cubicBezTo>
                    <a:pt x="5554" y="10259"/>
                    <a:pt x="5558" y="10259"/>
                    <a:pt x="5563" y="10259"/>
                  </a:cubicBezTo>
                  <a:cubicBezTo>
                    <a:pt x="5627" y="10259"/>
                    <a:pt x="5691" y="10252"/>
                    <a:pt x="5753" y="10236"/>
                  </a:cubicBezTo>
                  <a:cubicBezTo>
                    <a:pt x="5821" y="10218"/>
                    <a:pt x="5885" y="10191"/>
                    <a:pt x="5942" y="10157"/>
                  </a:cubicBezTo>
                  <a:cubicBezTo>
                    <a:pt x="6058" y="10087"/>
                    <a:pt x="6145" y="9994"/>
                    <a:pt x="6211" y="9900"/>
                  </a:cubicBezTo>
                  <a:cubicBezTo>
                    <a:pt x="6278" y="9806"/>
                    <a:pt x="6328" y="9710"/>
                    <a:pt x="6368" y="9613"/>
                  </a:cubicBezTo>
                  <a:cubicBezTo>
                    <a:pt x="6406" y="9523"/>
                    <a:pt x="6436" y="9434"/>
                    <a:pt x="6462" y="9346"/>
                  </a:cubicBezTo>
                  <a:cubicBezTo>
                    <a:pt x="6476" y="9301"/>
                    <a:pt x="6487" y="9256"/>
                    <a:pt x="6497" y="9212"/>
                  </a:cubicBezTo>
                  <a:cubicBezTo>
                    <a:pt x="6508" y="9170"/>
                    <a:pt x="6517" y="9130"/>
                    <a:pt x="6527" y="9088"/>
                  </a:cubicBezTo>
                  <a:cubicBezTo>
                    <a:pt x="6568" y="8921"/>
                    <a:pt x="6608" y="8757"/>
                    <a:pt x="6648" y="8594"/>
                  </a:cubicBezTo>
                  <a:cubicBezTo>
                    <a:pt x="6726" y="8267"/>
                    <a:pt x="6805" y="7945"/>
                    <a:pt x="6880" y="7629"/>
                  </a:cubicBezTo>
                  <a:cubicBezTo>
                    <a:pt x="6956" y="7314"/>
                    <a:pt x="7030" y="7005"/>
                    <a:pt x="7102" y="6703"/>
                  </a:cubicBezTo>
                  <a:cubicBezTo>
                    <a:pt x="7139" y="6555"/>
                    <a:pt x="7174" y="6388"/>
                    <a:pt x="7212" y="6289"/>
                  </a:cubicBezTo>
                  <a:cubicBezTo>
                    <a:pt x="7228" y="6245"/>
                    <a:pt x="7249" y="6202"/>
                    <a:pt x="7277" y="6165"/>
                  </a:cubicBezTo>
                  <a:cubicBezTo>
                    <a:pt x="7306" y="6127"/>
                    <a:pt x="7344" y="6095"/>
                    <a:pt x="7390" y="6081"/>
                  </a:cubicBezTo>
                  <a:cubicBezTo>
                    <a:pt x="7413" y="6072"/>
                    <a:pt x="7437" y="6068"/>
                    <a:pt x="7462" y="6068"/>
                  </a:cubicBezTo>
                  <a:cubicBezTo>
                    <a:pt x="7469" y="6068"/>
                    <a:pt x="7476" y="6068"/>
                    <a:pt x="7483" y="6069"/>
                  </a:cubicBezTo>
                  <a:cubicBezTo>
                    <a:pt x="7516" y="6071"/>
                    <a:pt x="7546" y="6084"/>
                    <a:pt x="7572" y="6101"/>
                  </a:cubicBezTo>
                  <a:cubicBezTo>
                    <a:pt x="7623" y="6136"/>
                    <a:pt x="7661" y="6189"/>
                    <a:pt x="7690" y="6245"/>
                  </a:cubicBezTo>
                  <a:cubicBezTo>
                    <a:pt x="7696" y="6258"/>
                    <a:pt x="7703" y="6273"/>
                    <a:pt x="7709" y="6288"/>
                  </a:cubicBezTo>
                  <a:cubicBezTo>
                    <a:pt x="7712" y="6296"/>
                    <a:pt x="7714" y="6301"/>
                    <a:pt x="7719" y="6311"/>
                  </a:cubicBezTo>
                  <a:cubicBezTo>
                    <a:pt x="7723" y="6320"/>
                    <a:pt x="7725" y="6329"/>
                    <a:pt x="7729" y="6340"/>
                  </a:cubicBezTo>
                  <a:cubicBezTo>
                    <a:pt x="7743" y="6380"/>
                    <a:pt x="7755" y="6420"/>
                    <a:pt x="7766" y="6461"/>
                  </a:cubicBezTo>
                  <a:cubicBezTo>
                    <a:pt x="7786" y="6543"/>
                    <a:pt x="7799" y="6628"/>
                    <a:pt x="7806" y="6710"/>
                  </a:cubicBezTo>
                  <a:cubicBezTo>
                    <a:pt x="7811" y="6801"/>
                    <a:pt x="7819" y="6891"/>
                    <a:pt x="7824" y="6978"/>
                  </a:cubicBezTo>
                  <a:cubicBezTo>
                    <a:pt x="7830" y="7068"/>
                    <a:pt x="7840" y="7155"/>
                    <a:pt x="7848" y="7242"/>
                  </a:cubicBezTo>
                  <a:cubicBezTo>
                    <a:pt x="7857" y="7330"/>
                    <a:pt x="7868" y="7414"/>
                    <a:pt x="7879" y="7499"/>
                  </a:cubicBezTo>
                  <a:cubicBezTo>
                    <a:pt x="7883" y="7541"/>
                    <a:pt x="7891" y="7583"/>
                    <a:pt x="7896" y="7624"/>
                  </a:cubicBezTo>
                  <a:cubicBezTo>
                    <a:pt x="7902" y="7665"/>
                    <a:pt x="7908" y="7706"/>
                    <a:pt x="7915" y="7746"/>
                  </a:cubicBezTo>
                  <a:cubicBezTo>
                    <a:pt x="8021" y="8396"/>
                    <a:pt x="8182" y="8950"/>
                    <a:pt x="8346" y="9396"/>
                  </a:cubicBezTo>
                  <a:cubicBezTo>
                    <a:pt x="8512" y="9842"/>
                    <a:pt x="8675" y="10179"/>
                    <a:pt x="8797" y="10404"/>
                  </a:cubicBezTo>
                  <a:cubicBezTo>
                    <a:pt x="8857" y="10516"/>
                    <a:pt x="8910" y="10599"/>
                    <a:pt x="8947" y="10656"/>
                  </a:cubicBezTo>
                  <a:cubicBezTo>
                    <a:pt x="8981" y="10709"/>
                    <a:pt x="9004" y="10736"/>
                    <a:pt x="9011" y="10736"/>
                  </a:cubicBezTo>
                  <a:cubicBezTo>
                    <a:pt x="9012" y="10736"/>
                    <a:pt x="9012" y="10736"/>
                    <a:pt x="9012" y="10736"/>
                  </a:cubicBezTo>
                  <a:cubicBezTo>
                    <a:pt x="9045" y="10717"/>
                    <a:pt x="9065" y="10688"/>
                    <a:pt x="9071" y="10647"/>
                  </a:cubicBezTo>
                  <a:cubicBezTo>
                    <a:pt x="9072" y="10651"/>
                    <a:pt x="9075" y="10655"/>
                    <a:pt x="9077" y="10657"/>
                  </a:cubicBezTo>
                  <a:lnTo>
                    <a:pt x="9103" y="10700"/>
                  </a:lnTo>
                  <a:cubicBezTo>
                    <a:pt x="9113" y="10715"/>
                    <a:pt x="9121" y="10728"/>
                    <a:pt x="9130" y="10742"/>
                  </a:cubicBezTo>
                  <a:cubicBezTo>
                    <a:pt x="9149" y="10769"/>
                    <a:pt x="9168" y="10797"/>
                    <a:pt x="9188" y="10824"/>
                  </a:cubicBezTo>
                  <a:cubicBezTo>
                    <a:pt x="9207" y="10851"/>
                    <a:pt x="9226" y="10877"/>
                    <a:pt x="9244" y="10905"/>
                  </a:cubicBezTo>
                  <a:cubicBezTo>
                    <a:pt x="9263" y="10932"/>
                    <a:pt x="9282" y="10959"/>
                    <a:pt x="9302" y="10986"/>
                  </a:cubicBezTo>
                  <a:cubicBezTo>
                    <a:pt x="9323" y="11013"/>
                    <a:pt x="9342" y="11039"/>
                    <a:pt x="9362" y="11065"/>
                  </a:cubicBezTo>
                  <a:cubicBezTo>
                    <a:pt x="9383" y="11091"/>
                    <a:pt x="9404" y="11118"/>
                    <a:pt x="9426" y="11142"/>
                  </a:cubicBezTo>
                  <a:cubicBezTo>
                    <a:pt x="9594" y="11345"/>
                    <a:pt x="9779" y="11527"/>
                    <a:pt x="9976" y="11687"/>
                  </a:cubicBezTo>
                  <a:cubicBezTo>
                    <a:pt x="10173" y="11847"/>
                    <a:pt x="10386" y="11983"/>
                    <a:pt x="10607" y="12089"/>
                  </a:cubicBezTo>
                  <a:cubicBezTo>
                    <a:pt x="10829" y="12193"/>
                    <a:pt x="11061" y="12267"/>
                    <a:pt x="11295" y="12300"/>
                  </a:cubicBezTo>
                  <a:cubicBezTo>
                    <a:pt x="11387" y="12312"/>
                    <a:pt x="11479" y="12319"/>
                    <a:pt x="11571" y="12319"/>
                  </a:cubicBezTo>
                  <a:cubicBezTo>
                    <a:pt x="11710" y="12319"/>
                    <a:pt x="11846" y="12304"/>
                    <a:pt x="11976" y="12277"/>
                  </a:cubicBezTo>
                  <a:cubicBezTo>
                    <a:pt x="12191" y="12231"/>
                    <a:pt x="12391" y="12154"/>
                    <a:pt x="12565" y="12053"/>
                  </a:cubicBezTo>
                  <a:cubicBezTo>
                    <a:pt x="12741" y="11955"/>
                    <a:pt x="12892" y="11835"/>
                    <a:pt x="13025" y="11713"/>
                  </a:cubicBezTo>
                  <a:cubicBezTo>
                    <a:pt x="13159" y="11591"/>
                    <a:pt x="13273" y="11462"/>
                    <a:pt x="13374" y="11335"/>
                  </a:cubicBezTo>
                  <a:cubicBezTo>
                    <a:pt x="13475" y="11209"/>
                    <a:pt x="13560" y="11086"/>
                    <a:pt x="13637" y="10968"/>
                  </a:cubicBezTo>
                  <a:cubicBezTo>
                    <a:pt x="13713" y="10849"/>
                    <a:pt x="13779" y="10737"/>
                    <a:pt x="13837" y="10631"/>
                  </a:cubicBezTo>
                  <a:cubicBezTo>
                    <a:pt x="13895" y="10527"/>
                    <a:pt x="13945" y="10431"/>
                    <a:pt x="13988" y="10341"/>
                  </a:cubicBezTo>
                  <a:cubicBezTo>
                    <a:pt x="14076" y="10166"/>
                    <a:pt x="14136" y="10027"/>
                    <a:pt x="14174" y="9930"/>
                  </a:cubicBezTo>
                  <a:cubicBezTo>
                    <a:pt x="14216" y="9847"/>
                    <a:pt x="14230" y="9793"/>
                    <a:pt x="14221" y="9789"/>
                  </a:cubicBezTo>
                  <a:cubicBezTo>
                    <a:pt x="14203" y="9780"/>
                    <a:pt x="14184" y="9776"/>
                    <a:pt x="14166" y="9776"/>
                  </a:cubicBezTo>
                  <a:cubicBezTo>
                    <a:pt x="14089" y="9776"/>
                    <a:pt x="14015" y="9853"/>
                    <a:pt x="13935" y="9973"/>
                  </a:cubicBezTo>
                  <a:cubicBezTo>
                    <a:pt x="13887" y="10046"/>
                    <a:pt x="13835" y="10136"/>
                    <a:pt x="13780" y="10234"/>
                  </a:cubicBezTo>
                  <a:cubicBezTo>
                    <a:pt x="13725" y="10333"/>
                    <a:pt x="13665" y="10440"/>
                    <a:pt x="13597" y="10544"/>
                  </a:cubicBezTo>
                  <a:cubicBezTo>
                    <a:pt x="13703" y="10340"/>
                    <a:pt x="13780" y="10151"/>
                    <a:pt x="13821" y="10008"/>
                  </a:cubicBezTo>
                  <a:cubicBezTo>
                    <a:pt x="13862" y="9867"/>
                    <a:pt x="13868" y="9771"/>
                    <a:pt x="13826" y="9749"/>
                  </a:cubicBezTo>
                  <a:cubicBezTo>
                    <a:pt x="13826" y="9749"/>
                    <a:pt x="13825" y="9749"/>
                    <a:pt x="13825" y="9749"/>
                  </a:cubicBezTo>
                  <a:cubicBezTo>
                    <a:pt x="13815" y="9749"/>
                    <a:pt x="13781" y="9811"/>
                    <a:pt x="13725" y="9919"/>
                  </a:cubicBezTo>
                  <a:cubicBezTo>
                    <a:pt x="13667" y="10030"/>
                    <a:pt x="13586" y="10191"/>
                    <a:pt x="13483" y="10382"/>
                  </a:cubicBezTo>
                  <a:cubicBezTo>
                    <a:pt x="13379" y="10571"/>
                    <a:pt x="13250" y="10793"/>
                    <a:pt x="13089" y="11013"/>
                  </a:cubicBezTo>
                  <a:cubicBezTo>
                    <a:pt x="12928" y="11233"/>
                    <a:pt x="12730" y="11452"/>
                    <a:pt x="12493" y="11622"/>
                  </a:cubicBezTo>
                  <a:cubicBezTo>
                    <a:pt x="12374" y="11706"/>
                    <a:pt x="12246" y="11778"/>
                    <a:pt x="12108" y="11831"/>
                  </a:cubicBezTo>
                  <a:cubicBezTo>
                    <a:pt x="12091" y="11839"/>
                    <a:pt x="12074" y="11843"/>
                    <a:pt x="12055" y="11850"/>
                  </a:cubicBezTo>
                  <a:lnTo>
                    <a:pt x="12004" y="11867"/>
                  </a:lnTo>
                  <a:lnTo>
                    <a:pt x="11950" y="11882"/>
                  </a:lnTo>
                  <a:cubicBezTo>
                    <a:pt x="11933" y="11887"/>
                    <a:pt x="11915" y="11893"/>
                    <a:pt x="11896" y="11896"/>
                  </a:cubicBezTo>
                  <a:cubicBezTo>
                    <a:pt x="11823" y="11913"/>
                    <a:pt x="11751" y="11924"/>
                    <a:pt x="11677" y="11931"/>
                  </a:cubicBezTo>
                  <a:cubicBezTo>
                    <a:pt x="11627" y="11935"/>
                    <a:pt x="11577" y="11938"/>
                    <a:pt x="11527" y="11938"/>
                  </a:cubicBezTo>
                  <a:cubicBezTo>
                    <a:pt x="11503" y="11938"/>
                    <a:pt x="11479" y="11937"/>
                    <a:pt x="11455" y="11936"/>
                  </a:cubicBezTo>
                  <a:cubicBezTo>
                    <a:pt x="11381" y="11930"/>
                    <a:pt x="11306" y="11924"/>
                    <a:pt x="11231" y="11909"/>
                  </a:cubicBezTo>
                  <a:cubicBezTo>
                    <a:pt x="11157" y="11894"/>
                    <a:pt x="11085" y="11878"/>
                    <a:pt x="11013" y="11855"/>
                  </a:cubicBezTo>
                  <a:cubicBezTo>
                    <a:pt x="10996" y="11850"/>
                    <a:pt x="10978" y="11844"/>
                    <a:pt x="10960" y="11838"/>
                  </a:cubicBezTo>
                  <a:cubicBezTo>
                    <a:pt x="10943" y="11831"/>
                    <a:pt x="10925" y="11826"/>
                    <a:pt x="10908" y="11818"/>
                  </a:cubicBezTo>
                  <a:cubicBezTo>
                    <a:pt x="10873" y="11806"/>
                    <a:pt x="10838" y="11792"/>
                    <a:pt x="10804" y="11778"/>
                  </a:cubicBezTo>
                  <a:cubicBezTo>
                    <a:pt x="10736" y="11749"/>
                    <a:pt x="10670" y="11715"/>
                    <a:pt x="10605" y="11681"/>
                  </a:cubicBezTo>
                  <a:cubicBezTo>
                    <a:pt x="10543" y="11645"/>
                    <a:pt x="10480" y="11609"/>
                    <a:pt x="10422" y="11570"/>
                  </a:cubicBezTo>
                  <a:cubicBezTo>
                    <a:pt x="10303" y="11494"/>
                    <a:pt x="10195" y="11409"/>
                    <a:pt x="10097" y="11324"/>
                  </a:cubicBezTo>
                  <a:cubicBezTo>
                    <a:pt x="9902" y="11156"/>
                    <a:pt x="9749" y="10983"/>
                    <a:pt x="9641" y="10838"/>
                  </a:cubicBezTo>
                  <a:cubicBezTo>
                    <a:pt x="9609" y="10796"/>
                    <a:pt x="9578" y="10753"/>
                    <a:pt x="9549" y="10709"/>
                  </a:cubicBezTo>
                  <a:cubicBezTo>
                    <a:pt x="9519" y="10664"/>
                    <a:pt x="9490" y="10621"/>
                    <a:pt x="9461" y="10577"/>
                  </a:cubicBezTo>
                  <a:cubicBezTo>
                    <a:pt x="9431" y="10534"/>
                    <a:pt x="9406" y="10489"/>
                    <a:pt x="9380" y="10443"/>
                  </a:cubicBezTo>
                  <a:cubicBezTo>
                    <a:pt x="9353" y="10399"/>
                    <a:pt x="9326" y="10354"/>
                    <a:pt x="9300" y="10309"/>
                  </a:cubicBezTo>
                  <a:lnTo>
                    <a:pt x="9228" y="10173"/>
                  </a:lnTo>
                  <a:cubicBezTo>
                    <a:pt x="9205" y="10126"/>
                    <a:pt x="9179" y="10082"/>
                    <a:pt x="9158" y="10035"/>
                  </a:cubicBezTo>
                  <a:cubicBezTo>
                    <a:pt x="9137" y="9989"/>
                    <a:pt x="9115" y="9943"/>
                    <a:pt x="9094" y="9898"/>
                  </a:cubicBezTo>
                  <a:cubicBezTo>
                    <a:pt x="9083" y="9874"/>
                    <a:pt x="9072" y="9851"/>
                    <a:pt x="9063" y="9828"/>
                  </a:cubicBezTo>
                  <a:cubicBezTo>
                    <a:pt x="9053" y="9803"/>
                    <a:pt x="9044" y="9781"/>
                    <a:pt x="9035" y="9758"/>
                  </a:cubicBezTo>
                  <a:cubicBezTo>
                    <a:pt x="8881" y="9384"/>
                    <a:pt x="8771" y="9003"/>
                    <a:pt x="8697" y="8627"/>
                  </a:cubicBezTo>
                  <a:cubicBezTo>
                    <a:pt x="8623" y="8250"/>
                    <a:pt x="8583" y="7878"/>
                    <a:pt x="8568" y="7514"/>
                  </a:cubicBezTo>
                  <a:cubicBezTo>
                    <a:pt x="8553" y="7150"/>
                    <a:pt x="8566" y="6796"/>
                    <a:pt x="8594" y="6455"/>
                  </a:cubicBezTo>
                  <a:cubicBezTo>
                    <a:pt x="8652" y="5768"/>
                    <a:pt x="8776" y="5128"/>
                    <a:pt x="8912" y="4526"/>
                  </a:cubicBezTo>
                  <a:cubicBezTo>
                    <a:pt x="8981" y="4226"/>
                    <a:pt x="9055" y="3936"/>
                    <a:pt x="9128" y="3653"/>
                  </a:cubicBezTo>
                  <a:cubicBezTo>
                    <a:pt x="9201" y="3372"/>
                    <a:pt x="9275" y="3099"/>
                    <a:pt x="9346" y="2832"/>
                  </a:cubicBezTo>
                  <a:cubicBezTo>
                    <a:pt x="9378" y="2712"/>
                    <a:pt x="9410" y="2594"/>
                    <a:pt x="9442" y="2477"/>
                  </a:cubicBezTo>
                  <a:cubicBezTo>
                    <a:pt x="9472" y="2360"/>
                    <a:pt x="9503" y="2250"/>
                    <a:pt x="9535" y="2143"/>
                  </a:cubicBezTo>
                  <a:cubicBezTo>
                    <a:pt x="9600" y="1929"/>
                    <a:pt x="9672" y="1731"/>
                    <a:pt x="9754" y="1558"/>
                  </a:cubicBezTo>
                  <a:cubicBezTo>
                    <a:pt x="9796" y="1472"/>
                    <a:pt x="9841" y="1392"/>
                    <a:pt x="9889" y="1320"/>
                  </a:cubicBezTo>
                  <a:cubicBezTo>
                    <a:pt x="9937" y="1247"/>
                    <a:pt x="9988" y="1182"/>
                    <a:pt x="10040" y="1127"/>
                  </a:cubicBezTo>
                  <a:cubicBezTo>
                    <a:pt x="10094" y="1070"/>
                    <a:pt x="10151" y="1021"/>
                    <a:pt x="10208" y="981"/>
                  </a:cubicBezTo>
                  <a:cubicBezTo>
                    <a:pt x="10223" y="971"/>
                    <a:pt x="10238" y="962"/>
                    <a:pt x="10253" y="951"/>
                  </a:cubicBezTo>
                  <a:cubicBezTo>
                    <a:pt x="10267" y="942"/>
                    <a:pt x="10283" y="934"/>
                    <a:pt x="10298" y="926"/>
                  </a:cubicBezTo>
                  <a:cubicBezTo>
                    <a:pt x="10313" y="919"/>
                    <a:pt x="10328" y="912"/>
                    <a:pt x="10342" y="903"/>
                  </a:cubicBezTo>
                  <a:cubicBezTo>
                    <a:pt x="10350" y="899"/>
                    <a:pt x="10357" y="897"/>
                    <a:pt x="10366" y="893"/>
                  </a:cubicBezTo>
                  <a:lnTo>
                    <a:pt x="10388" y="885"/>
                  </a:lnTo>
                  <a:cubicBezTo>
                    <a:pt x="10448" y="860"/>
                    <a:pt x="10511" y="843"/>
                    <a:pt x="10575" y="833"/>
                  </a:cubicBezTo>
                  <a:cubicBezTo>
                    <a:pt x="10623" y="826"/>
                    <a:pt x="10672" y="823"/>
                    <a:pt x="10722" y="823"/>
                  </a:cubicBezTo>
                  <a:cubicBezTo>
                    <a:pt x="10737" y="823"/>
                    <a:pt x="10752" y="823"/>
                    <a:pt x="10766" y="824"/>
                  </a:cubicBezTo>
                  <a:cubicBezTo>
                    <a:pt x="10831" y="828"/>
                    <a:pt x="10895" y="838"/>
                    <a:pt x="10959" y="853"/>
                  </a:cubicBezTo>
                  <a:cubicBezTo>
                    <a:pt x="11022" y="869"/>
                    <a:pt x="11085" y="887"/>
                    <a:pt x="11146" y="912"/>
                  </a:cubicBezTo>
                  <a:cubicBezTo>
                    <a:pt x="11206" y="936"/>
                    <a:pt x="11265" y="963"/>
                    <a:pt x="11323" y="995"/>
                  </a:cubicBezTo>
                  <a:cubicBezTo>
                    <a:pt x="11379" y="1027"/>
                    <a:pt x="11432" y="1063"/>
                    <a:pt x="11485" y="1100"/>
                  </a:cubicBezTo>
                  <a:cubicBezTo>
                    <a:pt x="11588" y="1175"/>
                    <a:pt x="11682" y="1256"/>
                    <a:pt x="11762" y="1343"/>
                  </a:cubicBezTo>
                  <a:cubicBezTo>
                    <a:pt x="11843" y="1431"/>
                    <a:pt x="11910" y="1522"/>
                    <a:pt x="11967" y="1613"/>
                  </a:cubicBezTo>
                  <a:cubicBezTo>
                    <a:pt x="11995" y="1659"/>
                    <a:pt x="12021" y="1704"/>
                    <a:pt x="12043" y="1751"/>
                  </a:cubicBezTo>
                  <a:cubicBezTo>
                    <a:pt x="12053" y="1773"/>
                    <a:pt x="12065" y="1796"/>
                    <a:pt x="12074" y="1819"/>
                  </a:cubicBezTo>
                  <a:cubicBezTo>
                    <a:pt x="12082" y="1842"/>
                    <a:pt x="12092" y="1863"/>
                    <a:pt x="12102" y="1889"/>
                  </a:cubicBezTo>
                  <a:cubicBezTo>
                    <a:pt x="12111" y="1913"/>
                    <a:pt x="12119" y="1939"/>
                    <a:pt x="12127" y="1962"/>
                  </a:cubicBezTo>
                  <a:cubicBezTo>
                    <a:pt x="12135" y="1987"/>
                    <a:pt x="12145" y="2011"/>
                    <a:pt x="12151" y="2035"/>
                  </a:cubicBezTo>
                  <a:lnTo>
                    <a:pt x="12171" y="2107"/>
                  </a:lnTo>
                  <a:cubicBezTo>
                    <a:pt x="12176" y="2120"/>
                    <a:pt x="12178" y="2132"/>
                    <a:pt x="12182" y="2144"/>
                  </a:cubicBezTo>
                  <a:lnTo>
                    <a:pt x="12188" y="2161"/>
                  </a:lnTo>
                  <a:lnTo>
                    <a:pt x="12192" y="2180"/>
                  </a:lnTo>
                  <a:cubicBezTo>
                    <a:pt x="12203" y="2229"/>
                    <a:pt x="12211" y="2276"/>
                    <a:pt x="12222" y="2321"/>
                  </a:cubicBezTo>
                  <a:cubicBezTo>
                    <a:pt x="12231" y="2368"/>
                    <a:pt x="12237" y="2413"/>
                    <a:pt x="12246" y="2460"/>
                  </a:cubicBezTo>
                  <a:cubicBezTo>
                    <a:pt x="12269" y="2642"/>
                    <a:pt x="12279" y="2813"/>
                    <a:pt x="12281" y="2971"/>
                  </a:cubicBezTo>
                  <a:cubicBezTo>
                    <a:pt x="12280" y="3130"/>
                    <a:pt x="12278" y="3273"/>
                    <a:pt x="12269" y="3406"/>
                  </a:cubicBezTo>
                  <a:cubicBezTo>
                    <a:pt x="12254" y="3669"/>
                    <a:pt x="12235" y="3879"/>
                    <a:pt x="12227" y="4044"/>
                  </a:cubicBezTo>
                  <a:cubicBezTo>
                    <a:pt x="12224" y="4127"/>
                    <a:pt x="12222" y="4199"/>
                    <a:pt x="12224" y="4260"/>
                  </a:cubicBezTo>
                  <a:cubicBezTo>
                    <a:pt x="12225" y="4322"/>
                    <a:pt x="12229" y="4374"/>
                    <a:pt x="12237" y="4419"/>
                  </a:cubicBezTo>
                  <a:cubicBezTo>
                    <a:pt x="12265" y="4596"/>
                    <a:pt x="12343" y="4641"/>
                    <a:pt x="12456" y="4664"/>
                  </a:cubicBezTo>
                  <a:cubicBezTo>
                    <a:pt x="12458" y="4664"/>
                    <a:pt x="12461" y="4665"/>
                    <a:pt x="12463" y="4665"/>
                  </a:cubicBezTo>
                  <a:cubicBezTo>
                    <a:pt x="12495" y="4665"/>
                    <a:pt x="12535" y="4617"/>
                    <a:pt x="12582" y="4526"/>
                  </a:cubicBezTo>
                  <a:cubicBezTo>
                    <a:pt x="12632" y="4430"/>
                    <a:pt x="12689" y="4283"/>
                    <a:pt x="12750" y="4088"/>
                  </a:cubicBezTo>
                  <a:cubicBezTo>
                    <a:pt x="12811" y="3895"/>
                    <a:pt x="12874" y="3653"/>
                    <a:pt x="12920" y="3364"/>
                  </a:cubicBezTo>
                  <a:cubicBezTo>
                    <a:pt x="12944" y="3219"/>
                    <a:pt x="12963" y="3062"/>
                    <a:pt x="12973" y="2894"/>
                  </a:cubicBezTo>
                  <a:cubicBezTo>
                    <a:pt x="12985" y="2724"/>
                    <a:pt x="12983" y="2542"/>
                    <a:pt x="12967" y="2349"/>
                  </a:cubicBezTo>
                  <a:cubicBezTo>
                    <a:pt x="12962" y="2301"/>
                    <a:pt x="12957" y="2252"/>
                    <a:pt x="12952" y="2203"/>
                  </a:cubicBezTo>
                  <a:cubicBezTo>
                    <a:pt x="12947" y="2153"/>
                    <a:pt x="12936" y="2104"/>
                    <a:pt x="12929" y="2054"/>
                  </a:cubicBezTo>
                  <a:cubicBezTo>
                    <a:pt x="12925" y="2029"/>
                    <a:pt x="12920" y="2003"/>
                    <a:pt x="12915" y="1977"/>
                  </a:cubicBezTo>
                  <a:cubicBezTo>
                    <a:pt x="12909" y="1952"/>
                    <a:pt x="12903" y="1927"/>
                    <a:pt x="12898" y="1901"/>
                  </a:cubicBezTo>
                  <a:cubicBezTo>
                    <a:pt x="12891" y="1875"/>
                    <a:pt x="12886" y="1849"/>
                    <a:pt x="12879" y="1823"/>
                  </a:cubicBezTo>
                  <a:cubicBezTo>
                    <a:pt x="12876" y="1810"/>
                    <a:pt x="12872" y="1798"/>
                    <a:pt x="12870" y="1784"/>
                  </a:cubicBezTo>
                  <a:cubicBezTo>
                    <a:pt x="12865" y="1771"/>
                    <a:pt x="12861" y="1758"/>
                    <a:pt x="12858" y="1745"/>
                  </a:cubicBezTo>
                  <a:cubicBezTo>
                    <a:pt x="12842" y="1693"/>
                    <a:pt x="12826" y="1642"/>
                    <a:pt x="12810" y="1588"/>
                  </a:cubicBezTo>
                  <a:cubicBezTo>
                    <a:pt x="12789" y="1535"/>
                    <a:pt x="12769" y="1478"/>
                    <a:pt x="12745" y="1424"/>
                  </a:cubicBezTo>
                  <a:cubicBezTo>
                    <a:pt x="12697" y="1316"/>
                    <a:pt x="12641" y="1209"/>
                    <a:pt x="12575" y="1108"/>
                  </a:cubicBezTo>
                  <a:cubicBezTo>
                    <a:pt x="12510" y="1006"/>
                    <a:pt x="12436" y="907"/>
                    <a:pt x="12354" y="813"/>
                  </a:cubicBezTo>
                  <a:cubicBezTo>
                    <a:pt x="12272" y="719"/>
                    <a:pt x="12181" y="629"/>
                    <a:pt x="12082" y="546"/>
                  </a:cubicBezTo>
                  <a:cubicBezTo>
                    <a:pt x="11985" y="463"/>
                    <a:pt x="11877" y="383"/>
                    <a:pt x="11763" y="313"/>
                  </a:cubicBezTo>
                  <a:cubicBezTo>
                    <a:pt x="11647" y="243"/>
                    <a:pt x="11524" y="182"/>
                    <a:pt x="11392" y="131"/>
                  </a:cubicBezTo>
                  <a:cubicBezTo>
                    <a:pt x="11258" y="80"/>
                    <a:pt x="11118" y="42"/>
                    <a:pt x="10968" y="20"/>
                  </a:cubicBezTo>
                  <a:cubicBezTo>
                    <a:pt x="10879" y="7"/>
                    <a:pt x="10788" y="0"/>
                    <a:pt x="10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3"/>
            <p:cNvSpPr/>
            <p:nvPr/>
          </p:nvSpPr>
          <p:spPr>
            <a:xfrm>
              <a:off x="4431450" y="1573150"/>
              <a:ext cx="65175" cy="67950"/>
            </a:xfrm>
            <a:custGeom>
              <a:avLst/>
              <a:gdLst/>
              <a:ahLst/>
              <a:cxnLst/>
              <a:rect l="l" t="t" r="r" b="b"/>
              <a:pathLst>
                <a:path w="2607" h="2718" extrusionOk="0">
                  <a:moveTo>
                    <a:pt x="1132" y="0"/>
                  </a:moveTo>
                  <a:cubicBezTo>
                    <a:pt x="999" y="0"/>
                    <a:pt x="870" y="18"/>
                    <a:pt x="755" y="48"/>
                  </a:cubicBezTo>
                  <a:cubicBezTo>
                    <a:pt x="667" y="68"/>
                    <a:pt x="588" y="103"/>
                    <a:pt x="513" y="129"/>
                  </a:cubicBezTo>
                  <a:cubicBezTo>
                    <a:pt x="507" y="134"/>
                    <a:pt x="499" y="136"/>
                    <a:pt x="492" y="140"/>
                  </a:cubicBezTo>
                  <a:cubicBezTo>
                    <a:pt x="487" y="143"/>
                    <a:pt x="480" y="147"/>
                    <a:pt x="475" y="150"/>
                  </a:cubicBezTo>
                  <a:cubicBezTo>
                    <a:pt x="464" y="155"/>
                    <a:pt x="452" y="162"/>
                    <a:pt x="441" y="167"/>
                  </a:cubicBezTo>
                  <a:cubicBezTo>
                    <a:pt x="420" y="178"/>
                    <a:pt x="400" y="192"/>
                    <a:pt x="381" y="204"/>
                  </a:cubicBezTo>
                  <a:cubicBezTo>
                    <a:pt x="362" y="215"/>
                    <a:pt x="345" y="227"/>
                    <a:pt x="328" y="240"/>
                  </a:cubicBezTo>
                  <a:cubicBezTo>
                    <a:pt x="311" y="253"/>
                    <a:pt x="296" y="265"/>
                    <a:pt x="281" y="278"/>
                  </a:cubicBezTo>
                  <a:cubicBezTo>
                    <a:pt x="266" y="290"/>
                    <a:pt x="253" y="301"/>
                    <a:pt x="243" y="313"/>
                  </a:cubicBezTo>
                  <a:cubicBezTo>
                    <a:pt x="231" y="326"/>
                    <a:pt x="220" y="338"/>
                    <a:pt x="210" y="350"/>
                  </a:cubicBezTo>
                  <a:cubicBezTo>
                    <a:pt x="130" y="444"/>
                    <a:pt x="113" y="522"/>
                    <a:pt x="130" y="586"/>
                  </a:cubicBezTo>
                  <a:cubicBezTo>
                    <a:pt x="147" y="652"/>
                    <a:pt x="200" y="709"/>
                    <a:pt x="271" y="775"/>
                  </a:cubicBezTo>
                  <a:cubicBezTo>
                    <a:pt x="291" y="794"/>
                    <a:pt x="317" y="806"/>
                    <a:pt x="346" y="813"/>
                  </a:cubicBezTo>
                  <a:cubicBezTo>
                    <a:pt x="361" y="816"/>
                    <a:pt x="377" y="818"/>
                    <a:pt x="393" y="818"/>
                  </a:cubicBezTo>
                  <a:lnTo>
                    <a:pt x="446" y="818"/>
                  </a:lnTo>
                  <a:cubicBezTo>
                    <a:pt x="464" y="818"/>
                    <a:pt x="483" y="816"/>
                    <a:pt x="503" y="813"/>
                  </a:cubicBezTo>
                  <a:cubicBezTo>
                    <a:pt x="523" y="812"/>
                    <a:pt x="545" y="809"/>
                    <a:pt x="566" y="806"/>
                  </a:cubicBezTo>
                  <a:cubicBezTo>
                    <a:pt x="609" y="801"/>
                    <a:pt x="656" y="794"/>
                    <a:pt x="706" y="789"/>
                  </a:cubicBezTo>
                  <a:cubicBezTo>
                    <a:pt x="718" y="788"/>
                    <a:pt x="731" y="786"/>
                    <a:pt x="743" y="785"/>
                  </a:cubicBezTo>
                  <a:cubicBezTo>
                    <a:pt x="757" y="784"/>
                    <a:pt x="770" y="783"/>
                    <a:pt x="779" y="783"/>
                  </a:cubicBezTo>
                  <a:cubicBezTo>
                    <a:pt x="792" y="786"/>
                    <a:pt x="802" y="790"/>
                    <a:pt x="813" y="794"/>
                  </a:cubicBezTo>
                  <a:cubicBezTo>
                    <a:pt x="834" y="804"/>
                    <a:pt x="849" y="816"/>
                    <a:pt x="857" y="828"/>
                  </a:cubicBezTo>
                  <a:cubicBezTo>
                    <a:pt x="867" y="840"/>
                    <a:pt x="870" y="852"/>
                    <a:pt x="870" y="864"/>
                  </a:cubicBezTo>
                  <a:cubicBezTo>
                    <a:pt x="870" y="870"/>
                    <a:pt x="868" y="875"/>
                    <a:pt x="866" y="880"/>
                  </a:cubicBezTo>
                  <a:cubicBezTo>
                    <a:pt x="865" y="883"/>
                    <a:pt x="863" y="885"/>
                    <a:pt x="861" y="887"/>
                  </a:cubicBezTo>
                  <a:lnTo>
                    <a:pt x="854" y="895"/>
                  </a:lnTo>
                  <a:cubicBezTo>
                    <a:pt x="840" y="907"/>
                    <a:pt x="833" y="910"/>
                    <a:pt x="831" y="910"/>
                  </a:cubicBezTo>
                  <a:cubicBezTo>
                    <a:pt x="830" y="910"/>
                    <a:pt x="829" y="910"/>
                    <a:pt x="829" y="909"/>
                  </a:cubicBezTo>
                  <a:cubicBezTo>
                    <a:pt x="820" y="933"/>
                    <a:pt x="811" y="955"/>
                    <a:pt x="801" y="977"/>
                  </a:cubicBezTo>
                  <a:cubicBezTo>
                    <a:pt x="789" y="1005"/>
                    <a:pt x="779" y="1033"/>
                    <a:pt x="766" y="1063"/>
                  </a:cubicBezTo>
                  <a:cubicBezTo>
                    <a:pt x="743" y="1121"/>
                    <a:pt x="721" y="1178"/>
                    <a:pt x="698" y="1237"/>
                  </a:cubicBezTo>
                  <a:cubicBezTo>
                    <a:pt x="653" y="1355"/>
                    <a:pt x="609" y="1477"/>
                    <a:pt x="564" y="1597"/>
                  </a:cubicBezTo>
                  <a:lnTo>
                    <a:pt x="546" y="1643"/>
                  </a:lnTo>
                  <a:lnTo>
                    <a:pt x="542" y="1654"/>
                  </a:lnTo>
                  <a:lnTo>
                    <a:pt x="539" y="1659"/>
                  </a:lnTo>
                  <a:lnTo>
                    <a:pt x="538" y="1661"/>
                  </a:lnTo>
                  <a:lnTo>
                    <a:pt x="535" y="1667"/>
                  </a:lnTo>
                  <a:lnTo>
                    <a:pt x="517" y="1709"/>
                  </a:lnTo>
                  <a:cubicBezTo>
                    <a:pt x="491" y="1763"/>
                    <a:pt x="464" y="1817"/>
                    <a:pt x="438" y="1870"/>
                  </a:cubicBezTo>
                  <a:lnTo>
                    <a:pt x="401" y="1948"/>
                  </a:lnTo>
                  <a:lnTo>
                    <a:pt x="382" y="1987"/>
                  </a:lnTo>
                  <a:lnTo>
                    <a:pt x="362" y="2026"/>
                  </a:lnTo>
                  <a:cubicBezTo>
                    <a:pt x="336" y="2075"/>
                    <a:pt x="309" y="2125"/>
                    <a:pt x="285" y="2175"/>
                  </a:cubicBezTo>
                  <a:cubicBezTo>
                    <a:pt x="234" y="2268"/>
                    <a:pt x="185" y="2363"/>
                    <a:pt x="135" y="2455"/>
                  </a:cubicBezTo>
                  <a:cubicBezTo>
                    <a:pt x="89" y="2540"/>
                    <a:pt x="45" y="2623"/>
                    <a:pt x="1" y="2707"/>
                  </a:cubicBezTo>
                  <a:cubicBezTo>
                    <a:pt x="16" y="2711"/>
                    <a:pt x="30" y="2714"/>
                    <a:pt x="44" y="2717"/>
                  </a:cubicBezTo>
                  <a:cubicBezTo>
                    <a:pt x="68" y="2716"/>
                    <a:pt x="92" y="2716"/>
                    <a:pt x="115" y="2714"/>
                  </a:cubicBezTo>
                  <a:cubicBezTo>
                    <a:pt x="162" y="2713"/>
                    <a:pt x="207" y="2711"/>
                    <a:pt x="253" y="2709"/>
                  </a:cubicBezTo>
                  <a:cubicBezTo>
                    <a:pt x="339" y="2707"/>
                    <a:pt x="422" y="2702"/>
                    <a:pt x="506" y="2700"/>
                  </a:cubicBezTo>
                  <a:cubicBezTo>
                    <a:pt x="704" y="2693"/>
                    <a:pt x="893" y="2681"/>
                    <a:pt x="1072" y="2660"/>
                  </a:cubicBezTo>
                  <a:cubicBezTo>
                    <a:pt x="1117" y="2655"/>
                    <a:pt x="1160" y="2649"/>
                    <a:pt x="1203" y="2643"/>
                  </a:cubicBezTo>
                  <a:cubicBezTo>
                    <a:pt x="1225" y="2641"/>
                    <a:pt x="1244" y="2638"/>
                    <a:pt x="1265" y="2636"/>
                  </a:cubicBezTo>
                  <a:lnTo>
                    <a:pt x="1281" y="2632"/>
                  </a:lnTo>
                  <a:lnTo>
                    <a:pt x="1294" y="2630"/>
                  </a:lnTo>
                  <a:lnTo>
                    <a:pt x="1317" y="2626"/>
                  </a:lnTo>
                  <a:cubicBezTo>
                    <a:pt x="1377" y="2615"/>
                    <a:pt x="1436" y="2603"/>
                    <a:pt x="1494" y="2591"/>
                  </a:cubicBezTo>
                  <a:cubicBezTo>
                    <a:pt x="1724" y="2542"/>
                    <a:pt x="1925" y="2483"/>
                    <a:pt x="2091" y="2426"/>
                  </a:cubicBezTo>
                  <a:cubicBezTo>
                    <a:pt x="2417" y="2313"/>
                    <a:pt x="2606" y="2205"/>
                    <a:pt x="2592" y="2167"/>
                  </a:cubicBezTo>
                  <a:cubicBezTo>
                    <a:pt x="2558" y="2064"/>
                    <a:pt x="2517" y="2030"/>
                    <a:pt x="2472" y="2026"/>
                  </a:cubicBezTo>
                  <a:cubicBezTo>
                    <a:pt x="2468" y="2025"/>
                    <a:pt x="2464" y="2025"/>
                    <a:pt x="2461" y="2025"/>
                  </a:cubicBezTo>
                  <a:cubicBezTo>
                    <a:pt x="2441" y="2025"/>
                    <a:pt x="2419" y="2030"/>
                    <a:pt x="2397" y="2035"/>
                  </a:cubicBezTo>
                  <a:cubicBezTo>
                    <a:pt x="2370" y="2042"/>
                    <a:pt x="2341" y="2051"/>
                    <a:pt x="2312" y="2058"/>
                  </a:cubicBezTo>
                  <a:cubicBezTo>
                    <a:pt x="2412" y="1997"/>
                    <a:pt x="2473" y="1914"/>
                    <a:pt x="2444" y="1826"/>
                  </a:cubicBezTo>
                  <a:cubicBezTo>
                    <a:pt x="2442" y="1822"/>
                    <a:pt x="2438" y="1820"/>
                    <a:pt x="2432" y="1820"/>
                  </a:cubicBezTo>
                  <a:cubicBezTo>
                    <a:pt x="2379" y="1820"/>
                    <a:pt x="2167" y="1940"/>
                    <a:pt x="1903" y="2051"/>
                  </a:cubicBezTo>
                  <a:cubicBezTo>
                    <a:pt x="1755" y="2115"/>
                    <a:pt x="1594" y="2176"/>
                    <a:pt x="1446" y="2221"/>
                  </a:cubicBezTo>
                  <a:cubicBezTo>
                    <a:pt x="1408" y="2232"/>
                    <a:pt x="1372" y="2244"/>
                    <a:pt x="1336" y="2251"/>
                  </a:cubicBezTo>
                  <a:cubicBezTo>
                    <a:pt x="1319" y="2255"/>
                    <a:pt x="1302" y="2260"/>
                    <a:pt x="1286" y="2265"/>
                  </a:cubicBezTo>
                  <a:cubicBezTo>
                    <a:pt x="1277" y="2267"/>
                    <a:pt x="1270" y="2269"/>
                    <a:pt x="1260" y="2270"/>
                  </a:cubicBezTo>
                  <a:lnTo>
                    <a:pt x="1248" y="2273"/>
                  </a:lnTo>
                  <a:lnTo>
                    <a:pt x="1243" y="2275"/>
                  </a:lnTo>
                  <a:lnTo>
                    <a:pt x="1239" y="2276"/>
                  </a:lnTo>
                  <a:cubicBezTo>
                    <a:pt x="1201" y="2287"/>
                    <a:pt x="1163" y="2294"/>
                    <a:pt x="1136" y="2296"/>
                  </a:cubicBezTo>
                  <a:cubicBezTo>
                    <a:pt x="1111" y="2298"/>
                    <a:pt x="1086" y="2299"/>
                    <a:pt x="1061" y="2299"/>
                  </a:cubicBezTo>
                  <a:cubicBezTo>
                    <a:pt x="1016" y="2299"/>
                    <a:pt x="974" y="2296"/>
                    <a:pt x="937" y="2292"/>
                  </a:cubicBezTo>
                  <a:cubicBezTo>
                    <a:pt x="909" y="2288"/>
                    <a:pt x="884" y="2283"/>
                    <a:pt x="865" y="2277"/>
                  </a:cubicBezTo>
                  <a:cubicBezTo>
                    <a:pt x="854" y="2275"/>
                    <a:pt x="845" y="2270"/>
                    <a:pt x="838" y="2267"/>
                  </a:cubicBezTo>
                  <a:lnTo>
                    <a:pt x="832" y="2265"/>
                  </a:lnTo>
                  <a:lnTo>
                    <a:pt x="829" y="2263"/>
                  </a:lnTo>
                  <a:lnTo>
                    <a:pt x="828" y="2263"/>
                  </a:lnTo>
                  <a:lnTo>
                    <a:pt x="829" y="2262"/>
                  </a:lnTo>
                  <a:lnTo>
                    <a:pt x="832" y="2260"/>
                  </a:lnTo>
                  <a:cubicBezTo>
                    <a:pt x="839" y="2252"/>
                    <a:pt x="844" y="2246"/>
                    <a:pt x="850" y="2239"/>
                  </a:cubicBezTo>
                  <a:cubicBezTo>
                    <a:pt x="914" y="2167"/>
                    <a:pt x="970" y="2107"/>
                    <a:pt x="1018" y="2063"/>
                  </a:cubicBezTo>
                  <a:cubicBezTo>
                    <a:pt x="1042" y="2042"/>
                    <a:pt x="1063" y="2023"/>
                    <a:pt x="1082" y="2009"/>
                  </a:cubicBezTo>
                  <a:cubicBezTo>
                    <a:pt x="1091" y="2003"/>
                    <a:pt x="1099" y="1997"/>
                    <a:pt x="1107" y="1991"/>
                  </a:cubicBezTo>
                  <a:lnTo>
                    <a:pt x="1113" y="1987"/>
                  </a:lnTo>
                  <a:lnTo>
                    <a:pt x="1115" y="1986"/>
                  </a:lnTo>
                  <a:lnTo>
                    <a:pt x="1118" y="1983"/>
                  </a:lnTo>
                  <a:lnTo>
                    <a:pt x="1122" y="1978"/>
                  </a:lnTo>
                  <a:lnTo>
                    <a:pt x="1150" y="1943"/>
                  </a:lnTo>
                  <a:cubicBezTo>
                    <a:pt x="1297" y="1746"/>
                    <a:pt x="1419" y="1563"/>
                    <a:pt x="1509" y="1382"/>
                  </a:cubicBezTo>
                  <a:cubicBezTo>
                    <a:pt x="1525" y="1349"/>
                    <a:pt x="1541" y="1317"/>
                    <a:pt x="1558" y="1284"/>
                  </a:cubicBezTo>
                  <a:cubicBezTo>
                    <a:pt x="1565" y="1267"/>
                    <a:pt x="1574" y="1251"/>
                    <a:pt x="1581" y="1235"/>
                  </a:cubicBezTo>
                  <a:lnTo>
                    <a:pt x="1622" y="1146"/>
                  </a:lnTo>
                  <a:cubicBezTo>
                    <a:pt x="1647" y="1089"/>
                    <a:pt x="1671" y="1031"/>
                    <a:pt x="1695" y="973"/>
                  </a:cubicBezTo>
                  <a:cubicBezTo>
                    <a:pt x="1719" y="917"/>
                    <a:pt x="1743" y="860"/>
                    <a:pt x="1764" y="805"/>
                  </a:cubicBezTo>
                  <a:cubicBezTo>
                    <a:pt x="1806" y="695"/>
                    <a:pt x="1848" y="589"/>
                    <a:pt x="1886" y="487"/>
                  </a:cubicBezTo>
                  <a:cubicBezTo>
                    <a:pt x="1925" y="383"/>
                    <a:pt x="1963" y="284"/>
                    <a:pt x="1999" y="188"/>
                  </a:cubicBezTo>
                  <a:cubicBezTo>
                    <a:pt x="1972" y="179"/>
                    <a:pt x="1945" y="171"/>
                    <a:pt x="1920" y="163"/>
                  </a:cubicBezTo>
                  <a:lnTo>
                    <a:pt x="1899" y="157"/>
                  </a:lnTo>
                  <a:lnTo>
                    <a:pt x="1877" y="151"/>
                  </a:lnTo>
                  <a:cubicBezTo>
                    <a:pt x="1862" y="147"/>
                    <a:pt x="1845" y="143"/>
                    <a:pt x="1831" y="138"/>
                  </a:cubicBezTo>
                  <a:cubicBezTo>
                    <a:pt x="1772" y="122"/>
                    <a:pt x="1714" y="106"/>
                    <a:pt x="1660" y="90"/>
                  </a:cubicBezTo>
                  <a:cubicBezTo>
                    <a:pt x="1604" y="75"/>
                    <a:pt x="1553" y="60"/>
                    <a:pt x="1501" y="47"/>
                  </a:cubicBezTo>
                  <a:cubicBezTo>
                    <a:pt x="1448" y="34"/>
                    <a:pt x="1399" y="21"/>
                    <a:pt x="1346" y="16"/>
                  </a:cubicBezTo>
                  <a:cubicBezTo>
                    <a:pt x="1274" y="5"/>
                    <a:pt x="1203" y="0"/>
                    <a:pt x="1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867"/>
        <p:cNvGrpSpPr/>
        <p:nvPr/>
      </p:nvGrpSpPr>
      <p:grpSpPr>
        <a:xfrm>
          <a:off x="0" y="0"/>
          <a:ext cx="0" cy="0"/>
          <a:chOff x="0" y="0"/>
          <a:chExt cx="0" cy="0"/>
        </a:xfrm>
      </p:grpSpPr>
      <p:pic>
        <p:nvPicPr>
          <p:cNvPr id="868" name="Google Shape;868;p34"/>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869" name="Google Shape;869;p34"/>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870" name="Google Shape;870;p34"/>
          <p:cNvSpPr/>
          <p:nvPr/>
        </p:nvSpPr>
        <p:spPr>
          <a:xfrm rot="5400000">
            <a:off x="25" y="0"/>
            <a:ext cx="4627800" cy="46278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4"/>
          <p:cNvSpPr/>
          <p:nvPr/>
        </p:nvSpPr>
        <p:spPr>
          <a:xfrm rot="-5400000">
            <a:off x="6546325" y="2545800"/>
            <a:ext cx="2597700" cy="25977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4"/>
          <p:cNvSpPr/>
          <p:nvPr/>
        </p:nvSpPr>
        <p:spPr>
          <a:xfrm rot="10800000">
            <a:off x="1715560" y="933550"/>
            <a:ext cx="5022791" cy="2824600"/>
          </a:xfrm>
          <a:custGeom>
            <a:avLst/>
            <a:gdLst/>
            <a:ahLst/>
            <a:cxnLst/>
            <a:rect l="l" t="t" r="r" b="b"/>
            <a:pathLst>
              <a:path w="50596" h="28453" extrusionOk="0">
                <a:moveTo>
                  <a:pt x="0" y="0"/>
                </a:moveTo>
                <a:lnTo>
                  <a:pt x="0" y="3"/>
                </a:lnTo>
                <a:lnTo>
                  <a:pt x="184" y="2066"/>
                </a:lnTo>
                <a:lnTo>
                  <a:pt x="928" y="2066"/>
                </a:lnTo>
                <a:cubicBezTo>
                  <a:pt x="1056" y="1772"/>
                  <a:pt x="1239" y="1658"/>
                  <a:pt x="1547" y="1658"/>
                </a:cubicBezTo>
                <a:cubicBezTo>
                  <a:pt x="1978" y="1658"/>
                  <a:pt x="2225" y="1971"/>
                  <a:pt x="2225" y="2366"/>
                </a:cubicBezTo>
                <a:cubicBezTo>
                  <a:pt x="2225" y="2761"/>
                  <a:pt x="1981" y="3078"/>
                  <a:pt x="1547" y="3078"/>
                </a:cubicBezTo>
                <a:cubicBezTo>
                  <a:pt x="1229" y="3078"/>
                  <a:pt x="1036" y="2951"/>
                  <a:pt x="913" y="2655"/>
                </a:cubicBezTo>
                <a:lnTo>
                  <a:pt x="186" y="2655"/>
                </a:lnTo>
                <a:lnTo>
                  <a:pt x="186" y="4718"/>
                </a:lnTo>
                <a:lnTo>
                  <a:pt x="929" y="4718"/>
                </a:lnTo>
                <a:cubicBezTo>
                  <a:pt x="1057" y="4412"/>
                  <a:pt x="1241" y="4285"/>
                  <a:pt x="1548" y="4285"/>
                </a:cubicBezTo>
                <a:cubicBezTo>
                  <a:pt x="1981" y="4285"/>
                  <a:pt x="2227" y="4587"/>
                  <a:pt x="2227" y="4980"/>
                </a:cubicBezTo>
                <a:cubicBezTo>
                  <a:pt x="2227" y="5375"/>
                  <a:pt x="1982" y="5712"/>
                  <a:pt x="1548" y="5712"/>
                </a:cubicBezTo>
                <a:cubicBezTo>
                  <a:pt x="1231" y="5712"/>
                  <a:pt x="1038" y="5456"/>
                  <a:pt x="915" y="5310"/>
                </a:cubicBezTo>
                <a:lnTo>
                  <a:pt x="187" y="5310"/>
                </a:lnTo>
                <a:lnTo>
                  <a:pt x="187" y="7373"/>
                </a:lnTo>
                <a:lnTo>
                  <a:pt x="931" y="7373"/>
                </a:lnTo>
                <a:cubicBezTo>
                  <a:pt x="1059" y="7078"/>
                  <a:pt x="1243" y="6913"/>
                  <a:pt x="1549" y="6913"/>
                </a:cubicBezTo>
                <a:cubicBezTo>
                  <a:pt x="1982" y="6913"/>
                  <a:pt x="2228" y="7201"/>
                  <a:pt x="2228" y="7596"/>
                </a:cubicBezTo>
                <a:cubicBezTo>
                  <a:pt x="2228" y="7991"/>
                  <a:pt x="1983" y="8347"/>
                  <a:pt x="1549" y="8347"/>
                </a:cubicBezTo>
                <a:cubicBezTo>
                  <a:pt x="1232" y="8347"/>
                  <a:pt x="1039" y="8111"/>
                  <a:pt x="916" y="7962"/>
                </a:cubicBezTo>
                <a:lnTo>
                  <a:pt x="189" y="7962"/>
                </a:lnTo>
                <a:lnTo>
                  <a:pt x="189" y="9878"/>
                </a:lnTo>
                <a:lnTo>
                  <a:pt x="932" y="9878"/>
                </a:lnTo>
                <a:cubicBezTo>
                  <a:pt x="1060" y="9583"/>
                  <a:pt x="1244" y="9467"/>
                  <a:pt x="1550" y="9467"/>
                </a:cubicBezTo>
                <a:cubicBezTo>
                  <a:pt x="1983" y="9467"/>
                  <a:pt x="2229" y="9778"/>
                  <a:pt x="2229" y="10174"/>
                </a:cubicBezTo>
                <a:cubicBezTo>
                  <a:pt x="2229" y="10569"/>
                  <a:pt x="1984" y="10888"/>
                  <a:pt x="1550" y="10888"/>
                </a:cubicBezTo>
                <a:cubicBezTo>
                  <a:pt x="1233" y="10888"/>
                  <a:pt x="1040" y="10763"/>
                  <a:pt x="917" y="10467"/>
                </a:cubicBezTo>
                <a:lnTo>
                  <a:pt x="190" y="10467"/>
                </a:lnTo>
                <a:lnTo>
                  <a:pt x="190" y="12530"/>
                </a:lnTo>
                <a:lnTo>
                  <a:pt x="933" y="12530"/>
                </a:lnTo>
                <a:cubicBezTo>
                  <a:pt x="1062" y="12236"/>
                  <a:pt x="1245" y="12093"/>
                  <a:pt x="1552" y="12093"/>
                </a:cubicBezTo>
                <a:cubicBezTo>
                  <a:pt x="1984" y="12093"/>
                  <a:pt x="2230" y="12393"/>
                  <a:pt x="2230" y="12788"/>
                </a:cubicBezTo>
                <a:cubicBezTo>
                  <a:pt x="2230" y="13183"/>
                  <a:pt x="1986" y="13522"/>
                  <a:pt x="1552" y="13522"/>
                </a:cubicBezTo>
                <a:cubicBezTo>
                  <a:pt x="1234" y="13522"/>
                  <a:pt x="1041" y="13268"/>
                  <a:pt x="918" y="13119"/>
                </a:cubicBezTo>
                <a:lnTo>
                  <a:pt x="192" y="13119"/>
                </a:lnTo>
                <a:lnTo>
                  <a:pt x="192" y="15182"/>
                </a:lnTo>
                <a:lnTo>
                  <a:pt x="934" y="15182"/>
                </a:lnTo>
                <a:cubicBezTo>
                  <a:pt x="1063" y="14888"/>
                  <a:pt x="1247" y="14722"/>
                  <a:pt x="1553" y="14722"/>
                </a:cubicBezTo>
                <a:cubicBezTo>
                  <a:pt x="1986" y="14722"/>
                  <a:pt x="2232" y="15009"/>
                  <a:pt x="2232" y="15403"/>
                </a:cubicBezTo>
                <a:cubicBezTo>
                  <a:pt x="2232" y="15798"/>
                  <a:pt x="1987" y="16156"/>
                  <a:pt x="1553" y="16156"/>
                </a:cubicBezTo>
                <a:cubicBezTo>
                  <a:pt x="1236" y="16156"/>
                  <a:pt x="1043" y="15920"/>
                  <a:pt x="920" y="15772"/>
                </a:cubicBezTo>
                <a:lnTo>
                  <a:pt x="193" y="15772"/>
                </a:lnTo>
                <a:lnTo>
                  <a:pt x="193" y="17689"/>
                </a:lnTo>
                <a:lnTo>
                  <a:pt x="936" y="17689"/>
                </a:lnTo>
                <a:cubicBezTo>
                  <a:pt x="1065" y="17394"/>
                  <a:pt x="1248" y="17276"/>
                  <a:pt x="1554" y="17276"/>
                </a:cubicBezTo>
                <a:cubicBezTo>
                  <a:pt x="1987" y="17276"/>
                  <a:pt x="2233" y="17588"/>
                  <a:pt x="2233" y="17983"/>
                </a:cubicBezTo>
                <a:cubicBezTo>
                  <a:pt x="2233" y="18378"/>
                  <a:pt x="1988" y="18700"/>
                  <a:pt x="1554" y="18700"/>
                </a:cubicBezTo>
                <a:cubicBezTo>
                  <a:pt x="1237" y="18700"/>
                  <a:pt x="1044" y="18428"/>
                  <a:pt x="921" y="18279"/>
                </a:cubicBezTo>
                <a:lnTo>
                  <a:pt x="194" y="18279"/>
                </a:lnTo>
                <a:lnTo>
                  <a:pt x="194" y="20343"/>
                </a:lnTo>
                <a:lnTo>
                  <a:pt x="937" y="20343"/>
                </a:lnTo>
                <a:cubicBezTo>
                  <a:pt x="1066" y="20048"/>
                  <a:pt x="1249" y="19905"/>
                  <a:pt x="1555" y="19905"/>
                </a:cubicBezTo>
                <a:cubicBezTo>
                  <a:pt x="1988" y="19905"/>
                  <a:pt x="2234" y="20204"/>
                  <a:pt x="2234" y="20598"/>
                </a:cubicBezTo>
                <a:cubicBezTo>
                  <a:pt x="2234" y="20993"/>
                  <a:pt x="1989" y="21334"/>
                  <a:pt x="1555" y="21334"/>
                </a:cubicBezTo>
                <a:cubicBezTo>
                  <a:pt x="1238" y="21334"/>
                  <a:pt x="1045" y="21080"/>
                  <a:pt x="922" y="20933"/>
                </a:cubicBezTo>
                <a:lnTo>
                  <a:pt x="195" y="20933"/>
                </a:lnTo>
                <a:lnTo>
                  <a:pt x="195" y="22996"/>
                </a:lnTo>
                <a:lnTo>
                  <a:pt x="938" y="22996"/>
                </a:lnTo>
                <a:cubicBezTo>
                  <a:pt x="1067" y="22702"/>
                  <a:pt x="1250" y="22533"/>
                  <a:pt x="1557" y="22533"/>
                </a:cubicBezTo>
                <a:cubicBezTo>
                  <a:pt x="1989" y="22533"/>
                  <a:pt x="2235" y="22819"/>
                  <a:pt x="2235" y="23215"/>
                </a:cubicBezTo>
                <a:cubicBezTo>
                  <a:pt x="2235" y="23610"/>
                  <a:pt x="1991" y="23969"/>
                  <a:pt x="1557" y="23969"/>
                </a:cubicBezTo>
                <a:cubicBezTo>
                  <a:pt x="1239" y="23969"/>
                  <a:pt x="1047" y="23734"/>
                  <a:pt x="923" y="23586"/>
                </a:cubicBezTo>
                <a:lnTo>
                  <a:pt x="197" y="23586"/>
                </a:lnTo>
                <a:lnTo>
                  <a:pt x="197" y="25503"/>
                </a:lnTo>
                <a:lnTo>
                  <a:pt x="939" y="25503"/>
                </a:lnTo>
                <a:cubicBezTo>
                  <a:pt x="1068" y="25208"/>
                  <a:pt x="1252" y="25089"/>
                  <a:pt x="1559" y="25089"/>
                </a:cubicBezTo>
                <a:cubicBezTo>
                  <a:pt x="1991" y="25089"/>
                  <a:pt x="2238" y="25400"/>
                  <a:pt x="2238" y="25795"/>
                </a:cubicBezTo>
                <a:cubicBezTo>
                  <a:pt x="2238" y="26189"/>
                  <a:pt x="1992" y="26513"/>
                  <a:pt x="1559" y="26513"/>
                </a:cubicBezTo>
                <a:cubicBezTo>
                  <a:pt x="1241" y="26513"/>
                  <a:pt x="1049" y="26242"/>
                  <a:pt x="925" y="26093"/>
                </a:cubicBezTo>
                <a:lnTo>
                  <a:pt x="198" y="26093"/>
                </a:lnTo>
                <a:lnTo>
                  <a:pt x="13" y="28452"/>
                </a:lnTo>
                <a:lnTo>
                  <a:pt x="50596" y="28452"/>
                </a:lnTo>
                <a:lnTo>
                  <a:pt x="505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 name="Google Shape;873;p34"/>
          <p:cNvGrpSpPr/>
          <p:nvPr/>
        </p:nvGrpSpPr>
        <p:grpSpPr>
          <a:xfrm>
            <a:off x="713316" y="1835756"/>
            <a:ext cx="2239036" cy="2791991"/>
            <a:chOff x="4284650" y="3282275"/>
            <a:chExt cx="508075" cy="633550"/>
          </a:xfrm>
        </p:grpSpPr>
        <p:sp>
          <p:nvSpPr>
            <p:cNvPr id="874" name="Google Shape;874;p34"/>
            <p:cNvSpPr/>
            <p:nvPr/>
          </p:nvSpPr>
          <p:spPr>
            <a:xfrm>
              <a:off x="4289200" y="3334350"/>
              <a:ext cx="97525" cy="389825"/>
            </a:xfrm>
            <a:custGeom>
              <a:avLst/>
              <a:gdLst/>
              <a:ahLst/>
              <a:cxnLst/>
              <a:rect l="l" t="t" r="r" b="b"/>
              <a:pathLst>
                <a:path w="3901" h="15593" extrusionOk="0">
                  <a:moveTo>
                    <a:pt x="3901" y="0"/>
                  </a:moveTo>
                  <a:cubicBezTo>
                    <a:pt x="3874" y="0"/>
                    <a:pt x="3847" y="1"/>
                    <a:pt x="3841" y="3"/>
                  </a:cubicBezTo>
                  <a:cubicBezTo>
                    <a:pt x="3815" y="3"/>
                    <a:pt x="3789" y="9"/>
                    <a:pt x="3764" y="10"/>
                  </a:cubicBezTo>
                  <a:cubicBezTo>
                    <a:pt x="3761" y="10"/>
                    <a:pt x="3759" y="10"/>
                    <a:pt x="3757" y="10"/>
                  </a:cubicBezTo>
                  <a:cubicBezTo>
                    <a:pt x="3737" y="10"/>
                    <a:pt x="3716" y="6"/>
                    <a:pt x="3695" y="6"/>
                  </a:cubicBezTo>
                  <a:cubicBezTo>
                    <a:pt x="3692" y="6"/>
                    <a:pt x="3690" y="6"/>
                    <a:pt x="3688" y="7"/>
                  </a:cubicBezTo>
                  <a:cubicBezTo>
                    <a:pt x="3662" y="9"/>
                    <a:pt x="3637" y="16"/>
                    <a:pt x="3612" y="17"/>
                  </a:cubicBezTo>
                  <a:cubicBezTo>
                    <a:pt x="3608" y="18"/>
                    <a:pt x="3604" y="18"/>
                    <a:pt x="3600" y="18"/>
                  </a:cubicBezTo>
                  <a:cubicBezTo>
                    <a:pt x="3582" y="18"/>
                    <a:pt x="3563" y="13"/>
                    <a:pt x="3545" y="13"/>
                  </a:cubicBezTo>
                  <a:cubicBezTo>
                    <a:pt x="3541" y="13"/>
                    <a:pt x="3537" y="14"/>
                    <a:pt x="3533" y="14"/>
                  </a:cubicBezTo>
                  <a:cubicBezTo>
                    <a:pt x="3509" y="16"/>
                    <a:pt x="3484" y="27"/>
                    <a:pt x="3458" y="30"/>
                  </a:cubicBezTo>
                  <a:cubicBezTo>
                    <a:pt x="3455" y="30"/>
                    <a:pt x="3452" y="30"/>
                    <a:pt x="3449" y="30"/>
                  </a:cubicBezTo>
                  <a:cubicBezTo>
                    <a:pt x="3432" y="30"/>
                    <a:pt x="3413" y="27"/>
                    <a:pt x="3395" y="27"/>
                  </a:cubicBezTo>
                  <a:cubicBezTo>
                    <a:pt x="3391" y="27"/>
                    <a:pt x="3386" y="27"/>
                    <a:pt x="3381" y="28"/>
                  </a:cubicBezTo>
                  <a:cubicBezTo>
                    <a:pt x="3356" y="31"/>
                    <a:pt x="3330" y="37"/>
                    <a:pt x="3305" y="41"/>
                  </a:cubicBezTo>
                  <a:cubicBezTo>
                    <a:pt x="3280" y="44"/>
                    <a:pt x="3257" y="62"/>
                    <a:pt x="3231" y="65"/>
                  </a:cubicBezTo>
                  <a:cubicBezTo>
                    <a:pt x="3206" y="71"/>
                    <a:pt x="3180" y="69"/>
                    <a:pt x="3155" y="74"/>
                  </a:cubicBezTo>
                  <a:cubicBezTo>
                    <a:pt x="3131" y="78"/>
                    <a:pt x="3105" y="87"/>
                    <a:pt x="3081" y="92"/>
                  </a:cubicBezTo>
                  <a:cubicBezTo>
                    <a:pt x="3056" y="98"/>
                    <a:pt x="3030" y="102"/>
                    <a:pt x="3006" y="108"/>
                  </a:cubicBezTo>
                  <a:cubicBezTo>
                    <a:pt x="2981" y="114"/>
                    <a:pt x="2955" y="117"/>
                    <a:pt x="2931" y="123"/>
                  </a:cubicBezTo>
                  <a:cubicBezTo>
                    <a:pt x="2906" y="130"/>
                    <a:pt x="2882" y="139"/>
                    <a:pt x="2858" y="146"/>
                  </a:cubicBezTo>
                  <a:cubicBezTo>
                    <a:pt x="2832" y="154"/>
                    <a:pt x="2807" y="156"/>
                    <a:pt x="2783" y="165"/>
                  </a:cubicBezTo>
                  <a:cubicBezTo>
                    <a:pt x="2759" y="173"/>
                    <a:pt x="2739" y="193"/>
                    <a:pt x="2714" y="201"/>
                  </a:cubicBezTo>
                  <a:cubicBezTo>
                    <a:pt x="2690" y="209"/>
                    <a:pt x="2666" y="215"/>
                    <a:pt x="2642" y="225"/>
                  </a:cubicBezTo>
                  <a:cubicBezTo>
                    <a:pt x="2620" y="235"/>
                    <a:pt x="2595" y="242"/>
                    <a:pt x="2572" y="252"/>
                  </a:cubicBezTo>
                  <a:cubicBezTo>
                    <a:pt x="2547" y="261"/>
                    <a:pt x="2524" y="273"/>
                    <a:pt x="2502" y="284"/>
                  </a:cubicBezTo>
                  <a:cubicBezTo>
                    <a:pt x="2478" y="295"/>
                    <a:pt x="2451" y="296"/>
                    <a:pt x="2428" y="306"/>
                  </a:cubicBezTo>
                  <a:cubicBezTo>
                    <a:pt x="2403" y="317"/>
                    <a:pt x="2382" y="331"/>
                    <a:pt x="2360" y="343"/>
                  </a:cubicBezTo>
                  <a:cubicBezTo>
                    <a:pt x="2337" y="355"/>
                    <a:pt x="2317" y="371"/>
                    <a:pt x="2294" y="384"/>
                  </a:cubicBezTo>
                  <a:cubicBezTo>
                    <a:pt x="2272" y="395"/>
                    <a:pt x="2250" y="411"/>
                    <a:pt x="2229" y="423"/>
                  </a:cubicBezTo>
                  <a:cubicBezTo>
                    <a:pt x="2205" y="435"/>
                    <a:pt x="2184" y="450"/>
                    <a:pt x="2162" y="464"/>
                  </a:cubicBezTo>
                  <a:cubicBezTo>
                    <a:pt x="2141" y="477"/>
                    <a:pt x="2119" y="489"/>
                    <a:pt x="2097" y="502"/>
                  </a:cubicBezTo>
                  <a:cubicBezTo>
                    <a:pt x="2076" y="517"/>
                    <a:pt x="2055" y="531"/>
                    <a:pt x="2034" y="546"/>
                  </a:cubicBezTo>
                  <a:cubicBezTo>
                    <a:pt x="2012" y="561"/>
                    <a:pt x="1993" y="577"/>
                    <a:pt x="1973" y="592"/>
                  </a:cubicBezTo>
                  <a:cubicBezTo>
                    <a:pt x="1951" y="606"/>
                    <a:pt x="1924" y="611"/>
                    <a:pt x="1903" y="627"/>
                  </a:cubicBezTo>
                  <a:cubicBezTo>
                    <a:pt x="1883" y="643"/>
                    <a:pt x="1865" y="660"/>
                    <a:pt x="1844" y="676"/>
                  </a:cubicBezTo>
                  <a:cubicBezTo>
                    <a:pt x="1824" y="692"/>
                    <a:pt x="1809" y="716"/>
                    <a:pt x="1790" y="732"/>
                  </a:cubicBezTo>
                  <a:cubicBezTo>
                    <a:pt x="1769" y="748"/>
                    <a:pt x="1748" y="761"/>
                    <a:pt x="1729" y="778"/>
                  </a:cubicBezTo>
                  <a:cubicBezTo>
                    <a:pt x="1709" y="796"/>
                    <a:pt x="1688" y="809"/>
                    <a:pt x="1669" y="826"/>
                  </a:cubicBezTo>
                  <a:lnTo>
                    <a:pt x="1613" y="878"/>
                  </a:lnTo>
                  <a:cubicBezTo>
                    <a:pt x="1594" y="896"/>
                    <a:pt x="1584" y="922"/>
                    <a:pt x="1567" y="942"/>
                  </a:cubicBezTo>
                  <a:cubicBezTo>
                    <a:pt x="1550" y="960"/>
                    <a:pt x="1522" y="968"/>
                    <a:pt x="1504" y="987"/>
                  </a:cubicBezTo>
                  <a:cubicBezTo>
                    <a:pt x="1487" y="1006"/>
                    <a:pt x="1479" y="1034"/>
                    <a:pt x="1461" y="1053"/>
                  </a:cubicBezTo>
                  <a:cubicBezTo>
                    <a:pt x="1444" y="1072"/>
                    <a:pt x="1420" y="1085"/>
                    <a:pt x="1404" y="1104"/>
                  </a:cubicBezTo>
                  <a:cubicBezTo>
                    <a:pt x="1386" y="1124"/>
                    <a:pt x="1374" y="1146"/>
                    <a:pt x="1358" y="1167"/>
                  </a:cubicBezTo>
                  <a:cubicBezTo>
                    <a:pt x="1342" y="1187"/>
                    <a:pt x="1324" y="1204"/>
                    <a:pt x="1308" y="1224"/>
                  </a:cubicBezTo>
                  <a:cubicBezTo>
                    <a:pt x="1292" y="1244"/>
                    <a:pt x="1282" y="1269"/>
                    <a:pt x="1267" y="1290"/>
                  </a:cubicBezTo>
                  <a:cubicBezTo>
                    <a:pt x="1252" y="1311"/>
                    <a:pt x="1233" y="1327"/>
                    <a:pt x="1218" y="1349"/>
                  </a:cubicBezTo>
                  <a:cubicBezTo>
                    <a:pt x="1203" y="1370"/>
                    <a:pt x="1191" y="1392"/>
                    <a:pt x="1176" y="1413"/>
                  </a:cubicBezTo>
                  <a:cubicBezTo>
                    <a:pt x="1161" y="1434"/>
                    <a:pt x="1148" y="1456"/>
                    <a:pt x="1133" y="1477"/>
                  </a:cubicBezTo>
                  <a:cubicBezTo>
                    <a:pt x="1120" y="1499"/>
                    <a:pt x="1101" y="1517"/>
                    <a:pt x="1088" y="1538"/>
                  </a:cubicBezTo>
                  <a:cubicBezTo>
                    <a:pt x="1074" y="1560"/>
                    <a:pt x="1057" y="1580"/>
                    <a:pt x="1043" y="1601"/>
                  </a:cubicBezTo>
                  <a:cubicBezTo>
                    <a:pt x="1031" y="1624"/>
                    <a:pt x="1024" y="1650"/>
                    <a:pt x="1010" y="1671"/>
                  </a:cubicBezTo>
                  <a:cubicBezTo>
                    <a:pt x="997" y="1692"/>
                    <a:pt x="978" y="1712"/>
                    <a:pt x="966" y="1734"/>
                  </a:cubicBezTo>
                  <a:cubicBezTo>
                    <a:pt x="954" y="1757"/>
                    <a:pt x="940" y="1778"/>
                    <a:pt x="928" y="1801"/>
                  </a:cubicBezTo>
                  <a:cubicBezTo>
                    <a:pt x="917" y="1824"/>
                    <a:pt x="918" y="1853"/>
                    <a:pt x="906" y="1876"/>
                  </a:cubicBezTo>
                  <a:cubicBezTo>
                    <a:pt x="893" y="1899"/>
                    <a:pt x="880" y="1921"/>
                    <a:pt x="869" y="1943"/>
                  </a:cubicBezTo>
                  <a:cubicBezTo>
                    <a:pt x="856" y="1966"/>
                    <a:pt x="839" y="1986"/>
                    <a:pt x="828" y="2008"/>
                  </a:cubicBezTo>
                  <a:cubicBezTo>
                    <a:pt x="816" y="2033"/>
                    <a:pt x="813" y="2060"/>
                    <a:pt x="802" y="2082"/>
                  </a:cubicBezTo>
                  <a:cubicBezTo>
                    <a:pt x="791" y="2106"/>
                    <a:pt x="768" y="2124"/>
                    <a:pt x="757" y="2147"/>
                  </a:cubicBezTo>
                  <a:cubicBezTo>
                    <a:pt x="746" y="2170"/>
                    <a:pt x="749" y="2199"/>
                    <a:pt x="738" y="2223"/>
                  </a:cubicBezTo>
                  <a:cubicBezTo>
                    <a:pt x="727" y="2245"/>
                    <a:pt x="715" y="2269"/>
                    <a:pt x="706" y="2292"/>
                  </a:cubicBezTo>
                  <a:cubicBezTo>
                    <a:pt x="697" y="2315"/>
                    <a:pt x="681" y="2336"/>
                    <a:pt x="671" y="2361"/>
                  </a:cubicBezTo>
                  <a:cubicBezTo>
                    <a:pt x="662" y="2383"/>
                    <a:pt x="649" y="2406"/>
                    <a:pt x="639" y="2430"/>
                  </a:cubicBezTo>
                  <a:cubicBezTo>
                    <a:pt x="630" y="2454"/>
                    <a:pt x="630" y="2481"/>
                    <a:pt x="620" y="2505"/>
                  </a:cubicBezTo>
                  <a:cubicBezTo>
                    <a:pt x="613" y="2529"/>
                    <a:pt x="596" y="2550"/>
                    <a:pt x="587" y="2575"/>
                  </a:cubicBezTo>
                  <a:cubicBezTo>
                    <a:pt x="577" y="2599"/>
                    <a:pt x="565" y="2622"/>
                    <a:pt x="558" y="2646"/>
                  </a:cubicBezTo>
                  <a:cubicBezTo>
                    <a:pt x="549" y="2670"/>
                    <a:pt x="547" y="2697"/>
                    <a:pt x="539" y="2721"/>
                  </a:cubicBezTo>
                  <a:cubicBezTo>
                    <a:pt x="531" y="2745"/>
                    <a:pt x="521" y="2769"/>
                    <a:pt x="513" y="2794"/>
                  </a:cubicBezTo>
                  <a:cubicBezTo>
                    <a:pt x="506" y="2817"/>
                    <a:pt x="502" y="2844"/>
                    <a:pt x="495" y="2869"/>
                  </a:cubicBezTo>
                  <a:cubicBezTo>
                    <a:pt x="486" y="2892"/>
                    <a:pt x="472" y="2915"/>
                    <a:pt x="464" y="2939"/>
                  </a:cubicBezTo>
                  <a:cubicBezTo>
                    <a:pt x="456" y="2965"/>
                    <a:pt x="446" y="2989"/>
                    <a:pt x="440" y="3013"/>
                  </a:cubicBezTo>
                  <a:cubicBezTo>
                    <a:pt x="431" y="3038"/>
                    <a:pt x="431" y="3065"/>
                    <a:pt x="425" y="3089"/>
                  </a:cubicBezTo>
                  <a:cubicBezTo>
                    <a:pt x="419" y="3115"/>
                    <a:pt x="419" y="3140"/>
                    <a:pt x="411" y="3165"/>
                  </a:cubicBezTo>
                  <a:cubicBezTo>
                    <a:pt x="405" y="3190"/>
                    <a:pt x="386" y="3211"/>
                    <a:pt x="379" y="3236"/>
                  </a:cubicBezTo>
                  <a:cubicBezTo>
                    <a:pt x="373" y="3262"/>
                    <a:pt x="366" y="3286"/>
                    <a:pt x="360" y="3311"/>
                  </a:cubicBezTo>
                  <a:cubicBezTo>
                    <a:pt x="352" y="3336"/>
                    <a:pt x="355" y="3362"/>
                    <a:pt x="349" y="3388"/>
                  </a:cubicBezTo>
                  <a:cubicBezTo>
                    <a:pt x="344" y="3412"/>
                    <a:pt x="339" y="3437"/>
                    <a:pt x="334" y="3463"/>
                  </a:cubicBezTo>
                  <a:cubicBezTo>
                    <a:pt x="329" y="3487"/>
                    <a:pt x="318" y="3511"/>
                    <a:pt x="313" y="3536"/>
                  </a:cubicBezTo>
                  <a:cubicBezTo>
                    <a:pt x="306" y="3561"/>
                    <a:pt x="297" y="3584"/>
                    <a:pt x="291" y="3610"/>
                  </a:cubicBezTo>
                  <a:cubicBezTo>
                    <a:pt x="286" y="3636"/>
                    <a:pt x="283" y="3661"/>
                    <a:pt x="277" y="3686"/>
                  </a:cubicBezTo>
                  <a:cubicBezTo>
                    <a:pt x="272" y="3712"/>
                    <a:pt x="276" y="3738"/>
                    <a:pt x="271" y="3764"/>
                  </a:cubicBezTo>
                  <a:cubicBezTo>
                    <a:pt x="265" y="3790"/>
                    <a:pt x="258" y="3813"/>
                    <a:pt x="253" y="3839"/>
                  </a:cubicBezTo>
                  <a:cubicBezTo>
                    <a:pt x="248" y="3865"/>
                    <a:pt x="243" y="3889"/>
                    <a:pt x="239" y="3915"/>
                  </a:cubicBezTo>
                  <a:cubicBezTo>
                    <a:pt x="234" y="3941"/>
                    <a:pt x="224" y="3964"/>
                    <a:pt x="220" y="3990"/>
                  </a:cubicBezTo>
                  <a:cubicBezTo>
                    <a:pt x="215" y="4016"/>
                    <a:pt x="208" y="4039"/>
                    <a:pt x="204" y="4065"/>
                  </a:cubicBezTo>
                  <a:cubicBezTo>
                    <a:pt x="199" y="4091"/>
                    <a:pt x="192" y="4114"/>
                    <a:pt x="188" y="4140"/>
                  </a:cubicBezTo>
                  <a:lnTo>
                    <a:pt x="175" y="4216"/>
                  </a:lnTo>
                  <a:cubicBezTo>
                    <a:pt x="173" y="4242"/>
                    <a:pt x="173" y="4267"/>
                    <a:pt x="169" y="4293"/>
                  </a:cubicBezTo>
                  <a:cubicBezTo>
                    <a:pt x="165" y="4318"/>
                    <a:pt x="167" y="4344"/>
                    <a:pt x="163" y="4369"/>
                  </a:cubicBezTo>
                  <a:cubicBezTo>
                    <a:pt x="158" y="4393"/>
                    <a:pt x="163" y="4420"/>
                    <a:pt x="158" y="4445"/>
                  </a:cubicBezTo>
                  <a:cubicBezTo>
                    <a:pt x="156" y="4471"/>
                    <a:pt x="138" y="4495"/>
                    <a:pt x="136" y="4520"/>
                  </a:cubicBezTo>
                  <a:cubicBezTo>
                    <a:pt x="132" y="4546"/>
                    <a:pt x="136" y="4573"/>
                    <a:pt x="133" y="4598"/>
                  </a:cubicBezTo>
                  <a:cubicBezTo>
                    <a:pt x="129" y="4623"/>
                    <a:pt x="129" y="4649"/>
                    <a:pt x="126" y="4675"/>
                  </a:cubicBezTo>
                  <a:cubicBezTo>
                    <a:pt x="124" y="4700"/>
                    <a:pt x="108" y="4724"/>
                    <a:pt x="105" y="4749"/>
                  </a:cubicBezTo>
                  <a:cubicBezTo>
                    <a:pt x="103" y="4775"/>
                    <a:pt x="109" y="4802"/>
                    <a:pt x="106" y="4827"/>
                  </a:cubicBezTo>
                  <a:cubicBezTo>
                    <a:pt x="104" y="4852"/>
                    <a:pt x="99" y="4878"/>
                    <a:pt x="97" y="4904"/>
                  </a:cubicBezTo>
                  <a:cubicBezTo>
                    <a:pt x="94" y="4928"/>
                    <a:pt x="87" y="4954"/>
                    <a:pt x="83" y="4980"/>
                  </a:cubicBezTo>
                  <a:cubicBezTo>
                    <a:pt x="81" y="5005"/>
                    <a:pt x="87" y="5032"/>
                    <a:pt x="83" y="5057"/>
                  </a:cubicBezTo>
                  <a:cubicBezTo>
                    <a:pt x="81" y="5083"/>
                    <a:pt x="79" y="5108"/>
                    <a:pt x="77" y="5134"/>
                  </a:cubicBezTo>
                  <a:cubicBezTo>
                    <a:pt x="74" y="5159"/>
                    <a:pt x="77" y="5184"/>
                    <a:pt x="74" y="5210"/>
                  </a:cubicBezTo>
                  <a:cubicBezTo>
                    <a:pt x="72" y="5236"/>
                    <a:pt x="65" y="5260"/>
                    <a:pt x="63" y="5286"/>
                  </a:cubicBezTo>
                  <a:cubicBezTo>
                    <a:pt x="62" y="5312"/>
                    <a:pt x="54" y="5338"/>
                    <a:pt x="52" y="5362"/>
                  </a:cubicBezTo>
                  <a:cubicBezTo>
                    <a:pt x="51" y="5388"/>
                    <a:pt x="52" y="5414"/>
                    <a:pt x="51" y="5439"/>
                  </a:cubicBezTo>
                  <a:cubicBezTo>
                    <a:pt x="50" y="5464"/>
                    <a:pt x="42" y="5490"/>
                    <a:pt x="41" y="5515"/>
                  </a:cubicBezTo>
                  <a:cubicBezTo>
                    <a:pt x="39" y="5541"/>
                    <a:pt x="42" y="5566"/>
                    <a:pt x="41" y="5591"/>
                  </a:cubicBezTo>
                  <a:cubicBezTo>
                    <a:pt x="39" y="5617"/>
                    <a:pt x="33" y="5643"/>
                    <a:pt x="31" y="5667"/>
                  </a:cubicBezTo>
                  <a:cubicBezTo>
                    <a:pt x="30" y="5693"/>
                    <a:pt x="38" y="5720"/>
                    <a:pt x="36" y="5746"/>
                  </a:cubicBezTo>
                  <a:cubicBezTo>
                    <a:pt x="35" y="5771"/>
                    <a:pt x="24" y="5796"/>
                    <a:pt x="23" y="5822"/>
                  </a:cubicBezTo>
                  <a:cubicBezTo>
                    <a:pt x="22" y="5847"/>
                    <a:pt x="26" y="5873"/>
                    <a:pt x="24" y="5898"/>
                  </a:cubicBezTo>
                  <a:cubicBezTo>
                    <a:pt x="23" y="5923"/>
                    <a:pt x="18" y="5949"/>
                    <a:pt x="17" y="5975"/>
                  </a:cubicBezTo>
                  <a:cubicBezTo>
                    <a:pt x="17" y="5999"/>
                    <a:pt x="20" y="6025"/>
                    <a:pt x="19" y="6051"/>
                  </a:cubicBezTo>
                  <a:cubicBezTo>
                    <a:pt x="18" y="6077"/>
                    <a:pt x="18" y="6101"/>
                    <a:pt x="17" y="6127"/>
                  </a:cubicBezTo>
                  <a:cubicBezTo>
                    <a:pt x="17" y="6153"/>
                    <a:pt x="12" y="6178"/>
                    <a:pt x="12" y="6203"/>
                  </a:cubicBezTo>
                  <a:cubicBezTo>
                    <a:pt x="9" y="6229"/>
                    <a:pt x="19" y="6254"/>
                    <a:pt x="19" y="6280"/>
                  </a:cubicBezTo>
                  <a:cubicBezTo>
                    <a:pt x="18" y="6305"/>
                    <a:pt x="17" y="6330"/>
                    <a:pt x="17" y="6356"/>
                  </a:cubicBezTo>
                  <a:cubicBezTo>
                    <a:pt x="15" y="6382"/>
                    <a:pt x="13" y="6407"/>
                    <a:pt x="13" y="6432"/>
                  </a:cubicBezTo>
                  <a:cubicBezTo>
                    <a:pt x="12" y="6458"/>
                    <a:pt x="14" y="6484"/>
                    <a:pt x="14" y="6508"/>
                  </a:cubicBezTo>
                  <a:cubicBezTo>
                    <a:pt x="14" y="6534"/>
                    <a:pt x="1" y="6560"/>
                    <a:pt x="1" y="6585"/>
                  </a:cubicBezTo>
                  <a:cubicBezTo>
                    <a:pt x="1" y="6610"/>
                    <a:pt x="9" y="6636"/>
                    <a:pt x="9" y="6661"/>
                  </a:cubicBezTo>
                  <a:cubicBezTo>
                    <a:pt x="9" y="6687"/>
                    <a:pt x="8" y="6712"/>
                    <a:pt x="8" y="6737"/>
                  </a:cubicBezTo>
                  <a:cubicBezTo>
                    <a:pt x="8" y="6763"/>
                    <a:pt x="3" y="6789"/>
                    <a:pt x="3" y="6814"/>
                  </a:cubicBezTo>
                  <a:cubicBezTo>
                    <a:pt x="3" y="6839"/>
                    <a:pt x="14" y="6865"/>
                    <a:pt x="14" y="6891"/>
                  </a:cubicBezTo>
                  <a:cubicBezTo>
                    <a:pt x="14" y="6915"/>
                    <a:pt x="6" y="6941"/>
                    <a:pt x="6" y="6967"/>
                  </a:cubicBezTo>
                  <a:cubicBezTo>
                    <a:pt x="6" y="6992"/>
                    <a:pt x="18" y="7017"/>
                    <a:pt x="18" y="7043"/>
                  </a:cubicBezTo>
                  <a:cubicBezTo>
                    <a:pt x="18" y="7068"/>
                    <a:pt x="15" y="7094"/>
                    <a:pt x="15" y="7119"/>
                  </a:cubicBezTo>
                  <a:cubicBezTo>
                    <a:pt x="15" y="7145"/>
                    <a:pt x="12" y="7170"/>
                    <a:pt x="12" y="7196"/>
                  </a:cubicBezTo>
                  <a:cubicBezTo>
                    <a:pt x="12" y="7221"/>
                    <a:pt x="17" y="7246"/>
                    <a:pt x="17" y="7272"/>
                  </a:cubicBezTo>
                  <a:cubicBezTo>
                    <a:pt x="18" y="7298"/>
                    <a:pt x="15" y="7322"/>
                    <a:pt x="17" y="7348"/>
                  </a:cubicBezTo>
                  <a:cubicBezTo>
                    <a:pt x="18" y="7374"/>
                    <a:pt x="24" y="7399"/>
                    <a:pt x="26" y="7424"/>
                  </a:cubicBezTo>
                  <a:cubicBezTo>
                    <a:pt x="26" y="7451"/>
                    <a:pt x="17" y="7477"/>
                    <a:pt x="18" y="7502"/>
                  </a:cubicBezTo>
                  <a:cubicBezTo>
                    <a:pt x="18" y="7528"/>
                    <a:pt x="15" y="7553"/>
                    <a:pt x="17" y="7578"/>
                  </a:cubicBezTo>
                  <a:cubicBezTo>
                    <a:pt x="18" y="7604"/>
                    <a:pt x="29" y="7630"/>
                    <a:pt x="30" y="7654"/>
                  </a:cubicBezTo>
                  <a:cubicBezTo>
                    <a:pt x="31" y="7680"/>
                    <a:pt x="29" y="7706"/>
                    <a:pt x="30" y="7732"/>
                  </a:cubicBezTo>
                  <a:cubicBezTo>
                    <a:pt x="31" y="7756"/>
                    <a:pt x="29" y="7782"/>
                    <a:pt x="30" y="7808"/>
                  </a:cubicBezTo>
                  <a:lnTo>
                    <a:pt x="34" y="7884"/>
                  </a:lnTo>
                  <a:cubicBezTo>
                    <a:pt x="35" y="7909"/>
                    <a:pt x="39" y="7935"/>
                    <a:pt x="41" y="7960"/>
                  </a:cubicBezTo>
                  <a:lnTo>
                    <a:pt x="45" y="8037"/>
                  </a:lnTo>
                  <a:cubicBezTo>
                    <a:pt x="46" y="8061"/>
                    <a:pt x="42" y="8087"/>
                    <a:pt x="44" y="8113"/>
                  </a:cubicBezTo>
                  <a:cubicBezTo>
                    <a:pt x="45" y="8139"/>
                    <a:pt x="60" y="8163"/>
                    <a:pt x="61" y="8189"/>
                  </a:cubicBezTo>
                  <a:cubicBezTo>
                    <a:pt x="62" y="8215"/>
                    <a:pt x="62" y="8240"/>
                    <a:pt x="63" y="8265"/>
                  </a:cubicBezTo>
                  <a:cubicBezTo>
                    <a:pt x="65" y="8291"/>
                    <a:pt x="62" y="8316"/>
                    <a:pt x="63" y="8342"/>
                  </a:cubicBezTo>
                  <a:lnTo>
                    <a:pt x="67" y="8418"/>
                  </a:lnTo>
                  <a:cubicBezTo>
                    <a:pt x="68" y="8444"/>
                    <a:pt x="66" y="8468"/>
                    <a:pt x="67" y="8494"/>
                  </a:cubicBezTo>
                  <a:cubicBezTo>
                    <a:pt x="68" y="8520"/>
                    <a:pt x="83" y="8543"/>
                    <a:pt x="84" y="8569"/>
                  </a:cubicBezTo>
                  <a:cubicBezTo>
                    <a:pt x="87" y="8595"/>
                    <a:pt x="83" y="8621"/>
                    <a:pt x="84" y="8645"/>
                  </a:cubicBezTo>
                  <a:cubicBezTo>
                    <a:pt x="88" y="8671"/>
                    <a:pt x="89" y="8697"/>
                    <a:pt x="90" y="8722"/>
                  </a:cubicBezTo>
                  <a:cubicBezTo>
                    <a:pt x="92" y="8747"/>
                    <a:pt x="88" y="8773"/>
                    <a:pt x="90" y="8798"/>
                  </a:cubicBezTo>
                  <a:cubicBezTo>
                    <a:pt x="93" y="8824"/>
                    <a:pt x="99" y="8849"/>
                    <a:pt x="103" y="8874"/>
                  </a:cubicBezTo>
                  <a:cubicBezTo>
                    <a:pt x="104" y="8900"/>
                    <a:pt x="106" y="8926"/>
                    <a:pt x="109" y="8950"/>
                  </a:cubicBezTo>
                  <a:cubicBezTo>
                    <a:pt x="111" y="8976"/>
                    <a:pt x="120" y="9002"/>
                    <a:pt x="122" y="9028"/>
                  </a:cubicBezTo>
                  <a:cubicBezTo>
                    <a:pt x="125" y="9052"/>
                    <a:pt x="116" y="9079"/>
                    <a:pt x="119" y="9105"/>
                  </a:cubicBezTo>
                  <a:cubicBezTo>
                    <a:pt x="121" y="9130"/>
                    <a:pt x="135" y="9154"/>
                    <a:pt x="137" y="9180"/>
                  </a:cubicBezTo>
                  <a:cubicBezTo>
                    <a:pt x="138" y="9205"/>
                    <a:pt x="126" y="9232"/>
                    <a:pt x="129" y="9258"/>
                  </a:cubicBezTo>
                  <a:cubicBezTo>
                    <a:pt x="132" y="9282"/>
                    <a:pt x="138" y="9308"/>
                    <a:pt x="141" y="9334"/>
                  </a:cubicBezTo>
                  <a:cubicBezTo>
                    <a:pt x="143" y="9360"/>
                    <a:pt x="143" y="9384"/>
                    <a:pt x="147" y="9410"/>
                  </a:cubicBezTo>
                  <a:cubicBezTo>
                    <a:pt x="149" y="9436"/>
                    <a:pt x="158" y="9459"/>
                    <a:pt x="162" y="9485"/>
                  </a:cubicBezTo>
                  <a:cubicBezTo>
                    <a:pt x="164" y="9511"/>
                    <a:pt x="168" y="9536"/>
                    <a:pt x="170" y="9561"/>
                  </a:cubicBezTo>
                  <a:cubicBezTo>
                    <a:pt x="173" y="9587"/>
                    <a:pt x="179" y="9612"/>
                    <a:pt x="181" y="9638"/>
                  </a:cubicBezTo>
                  <a:cubicBezTo>
                    <a:pt x="184" y="9663"/>
                    <a:pt x="175" y="9690"/>
                    <a:pt x="179" y="9715"/>
                  </a:cubicBezTo>
                  <a:cubicBezTo>
                    <a:pt x="181" y="9741"/>
                    <a:pt x="192" y="9765"/>
                    <a:pt x="195" y="9790"/>
                  </a:cubicBezTo>
                  <a:cubicBezTo>
                    <a:pt x="197" y="9816"/>
                    <a:pt x="197" y="9842"/>
                    <a:pt x="200" y="9866"/>
                  </a:cubicBezTo>
                  <a:cubicBezTo>
                    <a:pt x="202" y="9892"/>
                    <a:pt x="204" y="9918"/>
                    <a:pt x="207" y="9943"/>
                  </a:cubicBezTo>
                  <a:cubicBezTo>
                    <a:pt x="210" y="9967"/>
                    <a:pt x="216" y="9993"/>
                    <a:pt x="218" y="10018"/>
                  </a:cubicBezTo>
                  <a:cubicBezTo>
                    <a:pt x="222" y="10043"/>
                    <a:pt x="218" y="10069"/>
                    <a:pt x="222" y="10094"/>
                  </a:cubicBezTo>
                  <a:cubicBezTo>
                    <a:pt x="224" y="10120"/>
                    <a:pt x="226" y="10145"/>
                    <a:pt x="228" y="10170"/>
                  </a:cubicBezTo>
                  <a:lnTo>
                    <a:pt x="237" y="10247"/>
                  </a:lnTo>
                  <a:cubicBezTo>
                    <a:pt x="239" y="10272"/>
                    <a:pt x="244" y="10298"/>
                    <a:pt x="247" y="10324"/>
                  </a:cubicBezTo>
                  <a:cubicBezTo>
                    <a:pt x="249" y="10348"/>
                    <a:pt x="260" y="10373"/>
                    <a:pt x="263" y="10399"/>
                  </a:cubicBezTo>
                  <a:cubicBezTo>
                    <a:pt x="265" y="10423"/>
                    <a:pt x="270" y="10449"/>
                    <a:pt x="272" y="10475"/>
                  </a:cubicBezTo>
                  <a:cubicBezTo>
                    <a:pt x="276" y="10500"/>
                    <a:pt x="277" y="10525"/>
                    <a:pt x="280" y="10551"/>
                  </a:cubicBezTo>
                  <a:lnTo>
                    <a:pt x="288" y="10627"/>
                  </a:lnTo>
                  <a:cubicBezTo>
                    <a:pt x="292" y="10652"/>
                    <a:pt x="297" y="10678"/>
                    <a:pt x="299" y="10704"/>
                  </a:cubicBezTo>
                  <a:cubicBezTo>
                    <a:pt x="302" y="10729"/>
                    <a:pt x="302" y="10754"/>
                    <a:pt x="306" y="10780"/>
                  </a:cubicBezTo>
                  <a:cubicBezTo>
                    <a:pt x="309" y="10806"/>
                    <a:pt x="317" y="10829"/>
                    <a:pt x="320" y="10855"/>
                  </a:cubicBezTo>
                  <a:cubicBezTo>
                    <a:pt x="323" y="10881"/>
                    <a:pt x="324" y="10905"/>
                    <a:pt x="329" y="10931"/>
                  </a:cubicBezTo>
                  <a:cubicBezTo>
                    <a:pt x="333" y="10957"/>
                    <a:pt x="330" y="10982"/>
                    <a:pt x="334" y="11007"/>
                  </a:cubicBezTo>
                  <a:cubicBezTo>
                    <a:pt x="338" y="11033"/>
                    <a:pt x="340" y="11058"/>
                    <a:pt x="345" y="11084"/>
                  </a:cubicBezTo>
                  <a:cubicBezTo>
                    <a:pt x="349" y="11109"/>
                    <a:pt x="365" y="11132"/>
                    <a:pt x="368" y="11157"/>
                  </a:cubicBezTo>
                  <a:cubicBezTo>
                    <a:pt x="372" y="11183"/>
                    <a:pt x="363" y="11209"/>
                    <a:pt x="367" y="11235"/>
                  </a:cubicBezTo>
                  <a:cubicBezTo>
                    <a:pt x="372" y="11261"/>
                    <a:pt x="388" y="11283"/>
                    <a:pt x="392" y="11309"/>
                  </a:cubicBezTo>
                  <a:cubicBezTo>
                    <a:pt x="395" y="11334"/>
                    <a:pt x="398" y="11359"/>
                    <a:pt x="403" y="11385"/>
                  </a:cubicBezTo>
                  <a:cubicBezTo>
                    <a:pt x="406" y="11411"/>
                    <a:pt x="395" y="11438"/>
                    <a:pt x="399" y="11462"/>
                  </a:cubicBezTo>
                  <a:cubicBezTo>
                    <a:pt x="404" y="11488"/>
                    <a:pt x="411" y="11513"/>
                    <a:pt x="415" y="11537"/>
                  </a:cubicBezTo>
                  <a:cubicBezTo>
                    <a:pt x="420" y="11563"/>
                    <a:pt x="426" y="11588"/>
                    <a:pt x="430" y="11612"/>
                  </a:cubicBezTo>
                  <a:cubicBezTo>
                    <a:pt x="435" y="11637"/>
                    <a:pt x="437" y="11663"/>
                    <a:pt x="441" y="11687"/>
                  </a:cubicBezTo>
                  <a:cubicBezTo>
                    <a:pt x="445" y="11713"/>
                    <a:pt x="446" y="11739"/>
                    <a:pt x="451" y="11764"/>
                  </a:cubicBezTo>
                  <a:cubicBezTo>
                    <a:pt x="454" y="11789"/>
                    <a:pt x="463" y="11814"/>
                    <a:pt x="467" y="11839"/>
                  </a:cubicBezTo>
                  <a:cubicBezTo>
                    <a:pt x="470" y="11864"/>
                    <a:pt x="475" y="11889"/>
                    <a:pt x="480" y="11914"/>
                  </a:cubicBezTo>
                  <a:cubicBezTo>
                    <a:pt x="484" y="11939"/>
                    <a:pt x="481" y="11965"/>
                    <a:pt x="485" y="11990"/>
                  </a:cubicBezTo>
                  <a:cubicBezTo>
                    <a:pt x="489" y="12016"/>
                    <a:pt x="495" y="12040"/>
                    <a:pt x="499" y="12065"/>
                  </a:cubicBezTo>
                  <a:cubicBezTo>
                    <a:pt x="502" y="12091"/>
                    <a:pt x="513" y="12115"/>
                    <a:pt x="517" y="12140"/>
                  </a:cubicBezTo>
                  <a:cubicBezTo>
                    <a:pt x="521" y="12166"/>
                    <a:pt x="516" y="12193"/>
                    <a:pt x="520" y="12217"/>
                  </a:cubicBezTo>
                  <a:cubicBezTo>
                    <a:pt x="524" y="12242"/>
                    <a:pt x="536" y="12266"/>
                    <a:pt x="540" y="12291"/>
                  </a:cubicBezTo>
                  <a:cubicBezTo>
                    <a:pt x="544" y="12317"/>
                    <a:pt x="547" y="12343"/>
                    <a:pt x="550" y="12367"/>
                  </a:cubicBezTo>
                  <a:cubicBezTo>
                    <a:pt x="555" y="12392"/>
                    <a:pt x="559" y="12418"/>
                    <a:pt x="563" y="12442"/>
                  </a:cubicBezTo>
                  <a:cubicBezTo>
                    <a:pt x="566" y="12468"/>
                    <a:pt x="575" y="12493"/>
                    <a:pt x="579" y="12517"/>
                  </a:cubicBezTo>
                  <a:cubicBezTo>
                    <a:pt x="583" y="12543"/>
                    <a:pt x="593" y="12568"/>
                    <a:pt x="598" y="12592"/>
                  </a:cubicBezTo>
                  <a:cubicBezTo>
                    <a:pt x="603" y="12617"/>
                    <a:pt x="599" y="12644"/>
                    <a:pt x="603" y="12669"/>
                  </a:cubicBezTo>
                  <a:cubicBezTo>
                    <a:pt x="607" y="12694"/>
                    <a:pt x="617" y="12719"/>
                    <a:pt x="620" y="12744"/>
                  </a:cubicBezTo>
                  <a:cubicBezTo>
                    <a:pt x="624" y="12769"/>
                    <a:pt x="628" y="12795"/>
                    <a:pt x="631" y="12820"/>
                  </a:cubicBezTo>
                  <a:cubicBezTo>
                    <a:pt x="635" y="12846"/>
                    <a:pt x="649" y="12869"/>
                    <a:pt x="652" y="12894"/>
                  </a:cubicBezTo>
                  <a:cubicBezTo>
                    <a:pt x="657" y="12919"/>
                    <a:pt x="655" y="12945"/>
                    <a:pt x="660" y="12970"/>
                  </a:cubicBezTo>
                  <a:cubicBezTo>
                    <a:pt x="663" y="12996"/>
                    <a:pt x="671" y="13020"/>
                    <a:pt x="676" y="13045"/>
                  </a:cubicBezTo>
                  <a:cubicBezTo>
                    <a:pt x="679" y="13071"/>
                    <a:pt x="690" y="13094"/>
                    <a:pt x="695" y="13119"/>
                  </a:cubicBezTo>
                  <a:cubicBezTo>
                    <a:pt x="700" y="13144"/>
                    <a:pt x="704" y="13169"/>
                    <a:pt x="709" y="13194"/>
                  </a:cubicBezTo>
                  <a:cubicBezTo>
                    <a:pt x="714" y="13219"/>
                    <a:pt x="715" y="13245"/>
                    <a:pt x="721" y="13270"/>
                  </a:cubicBezTo>
                  <a:cubicBezTo>
                    <a:pt x="725" y="13294"/>
                    <a:pt x="727" y="13320"/>
                    <a:pt x="732" y="13345"/>
                  </a:cubicBezTo>
                  <a:cubicBezTo>
                    <a:pt x="738" y="13371"/>
                    <a:pt x="735" y="13396"/>
                    <a:pt x="740" y="13421"/>
                  </a:cubicBezTo>
                  <a:cubicBezTo>
                    <a:pt x="745" y="13447"/>
                    <a:pt x="756" y="13470"/>
                    <a:pt x="761" y="13495"/>
                  </a:cubicBezTo>
                  <a:cubicBezTo>
                    <a:pt x="767" y="13519"/>
                    <a:pt x="769" y="13545"/>
                    <a:pt x="774" y="13570"/>
                  </a:cubicBezTo>
                  <a:cubicBezTo>
                    <a:pt x="780" y="13596"/>
                    <a:pt x="780" y="13621"/>
                    <a:pt x="785" y="13646"/>
                  </a:cubicBezTo>
                  <a:cubicBezTo>
                    <a:pt x="790" y="13672"/>
                    <a:pt x="802" y="13694"/>
                    <a:pt x="807" y="13720"/>
                  </a:cubicBezTo>
                  <a:cubicBezTo>
                    <a:pt x="813" y="13746"/>
                    <a:pt x="820" y="13769"/>
                    <a:pt x="826" y="13795"/>
                  </a:cubicBezTo>
                  <a:cubicBezTo>
                    <a:pt x="831" y="13821"/>
                    <a:pt x="826" y="13849"/>
                    <a:pt x="831" y="13872"/>
                  </a:cubicBezTo>
                  <a:cubicBezTo>
                    <a:pt x="836" y="13898"/>
                    <a:pt x="852" y="13920"/>
                    <a:pt x="858" y="13945"/>
                  </a:cubicBezTo>
                  <a:cubicBezTo>
                    <a:pt x="863" y="13971"/>
                    <a:pt x="870" y="13995"/>
                    <a:pt x="875" y="14020"/>
                  </a:cubicBezTo>
                  <a:cubicBezTo>
                    <a:pt x="880" y="14046"/>
                    <a:pt x="875" y="14074"/>
                    <a:pt x="880" y="14097"/>
                  </a:cubicBezTo>
                  <a:cubicBezTo>
                    <a:pt x="886" y="14122"/>
                    <a:pt x="893" y="14148"/>
                    <a:pt x="898" y="14171"/>
                  </a:cubicBezTo>
                  <a:cubicBezTo>
                    <a:pt x="904" y="14196"/>
                    <a:pt x="912" y="14220"/>
                    <a:pt x="918" y="14245"/>
                  </a:cubicBezTo>
                  <a:cubicBezTo>
                    <a:pt x="923" y="14271"/>
                    <a:pt x="934" y="14294"/>
                    <a:pt x="939" y="14319"/>
                  </a:cubicBezTo>
                  <a:cubicBezTo>
                    <a:pt x="945" y="14344"/>
                    <a:pt x="941" y="14370"/>
                    <a:pt x="947" y="14395"/>
                  </a:cubicBezTo>
                  <a:cubicBezTo>
                    <a:pt x="952" y="14421"/>
                    <a:pt x="965" y="14444"/>
                    <a:pt x="970" y="14469"/>
                  </a:cubicBezTo>
                  <a:cubicBezTo>
                    <a:pt x="976" y="14494"/>
                    <a:pt x="978" y="14519"/>
                    <a:pt x="983" y="14544"/>
                  </a:cubicBezTo>
                  <a:cubicBezTo>
                    <a:pt x="988" y="14569"/>
                    <a:pt x="999" y="14593"/>
                    <a:pt x="1005" y="14617"/>
                  </a:cubicBezTo>
                  <a:cubicBezTo>
                    <a:pt x="1010" y="14642"/>
                    <a:pt x="1002" y="14670"/>
                    <a:pt x="1008" y="14695"/>
                  </a:cubicBezTo>
                  <a:cubicBezTo>
                    <a:pt x="1013" y="14721"/>
                    <a:pt x="1025" y="14744"/>
                    <a:pt x="1030" y="14769"/>
                  </a:cubicBezTo>
                  <a:cubicBezTo>
                    <a:pt x="1037" y="14793"/>
                    <a:pt x="1047" y="14818"/>
                    <a:pt x="1053" y="14842"/>
                  </a:cubicBezTo>
                  <a:cubicBezTo>
                    <a:pt x="1059" y="14867"/>
                    <a:pt x="1058" y="14894"/>
                    <a:pt x="1063" y="14919"/>
                  </a:cubicBezTo>
                  <a:cubicBezTo>
                    <a:pt x="1070" y="14943"/>
                    <a:pt x="1084" y="14967"/>
                    <a:pt x="1089" y="14991"/>
                  </a:cubicBezTo>
                  <a:cubicBezTo>
                    <a:pt x="1095" y="15016"/>
                    <a:pt x="1101" y="15040"/>
                    <a:pt x="1106" y="15064"/>
                  </a:cubicBezTo>
                  <a:cubicBezTo>
                    <a:pt x="1112" y="15090"/>
                    <a:pt x="1120" y="15114"/>
                    <a:pt x="1126" y="15138"/>
                  </a:cubicBezTo>
                  <a:cubicBezTo>
                    <a:pt x="1131" y="15163"/>
                    <a:pt x="1129" y="15190"/>
                    <a:pt x="1134" y="15214"/>
                  </a:cubicBezTo>
                  <a:cubicBezTo>
                    <a:pt x="1142" y="15241"/>
                    <a:pt x="1140" y="15267"/>
                    <a:pt x="1145" y="15290"/>
                  </a:cubicBezTo>
                  <a:cubicBezTo>
                    <a:pt x="1152" y="15316"/>
                    <a:pt x="1159" y="15342"/>
                    <a:pt x="1164" y="15364"/>
                  </a:cubicBezTo>
                  <a:cubicBezTo>
                    <a:pt x="1171" y="15392"/>
                    <a:pt x="1187" y="15414"/>
                    <a:pt x="1192" y="15436"/>
                  </a:cubicBezTo>
                  <a:cubicBezTo>
                    <a:pt x="1198" y="15466"/>
                    <a:pt x="1203" y="15492"/>
                    <a:pt x="1208" y="15511"/>
                  </a:cubicBezTo>
                  <a:cubicBezTo>
                    <a:pt x="1222" y="15559"/>
                    <a:pt x="1192" y="15569"/>
                    <a:pt x="1228" y="15580"/>
                  </a:cubicBezTo>
                  <a:cubicBezTo>
                    <a:pt x="1267" y="15591"/>
                    <a:pt x="1267" y="15591"/>
                    <a:pt x="1306" y="15591"/>
                  </a:cubicBezTo>
                  <a:cubicBezTo>
                    <a:pt x="1346" y="15591"/>
                    <a:pt x="1346" y="15583"/>
                    <a:pt x="1385" y="15583"/>
                  </a:cubicBezTo>
                  <a:cubicBezTo>
                    <a:pt x="1425" y="15583"/>
                    <a:pt x="1425" y="15580"/>
                    <a:pt x="1464" y="15580"/>
                  </a:cubicBezTo>
                  <a:cubicBezTo>
                    <a:pt x="1504" y="15580"/>
                    <a:pt x="1504" y="15586"/>
                    <a:pt x="1543" y="15586"/>
                  </a:cubicBezTo>
                  <a:cubicBezTo>
                    <a:pt x="1583" y="15586"/>
                    <a:pt x="1583" y="15589"/>
                    <a:pt x="1622" y="15589"/>
                  </a:cubicBezTo>
                  <a:cubicBezTo>
                    <a:pt x="1662" y="15589"/>
                    <a:pt x="1662" y="15591"/>
                    <a:pt x="1701" y="15591"/>
                  </a:cubicBezTo>
                  <a:cubicBezTo>
                    <a:pt x="1741" y="15591"/>
                    <a:pt x="1741" y="15580"/>
                    <a:pt x="1780" y="15580"/>
                  </a:cubicBezTo>
                  <a:cubicBezTo>
                    <a:pt x="1820" y="15580"/>
                    <a:pt x="1820" y="15584"/>
                    <a:pt x="1859" y="15584"/>
                  </a:cubicBezTo>
                  <a:cubicBezTo>
                    <a:pt x="1898" y="15584"/>
                    <a:pt x="1898" y="15591"/>
                    <a:pt x="1936" y="15591"/>
                  </a:cubicBezTo>
                  <a:cubicBezTo>
                    <a:pt x="1975" y="15591"/>
                    <a:pt x="1975" y="15579"/>
                    <a:pt x="2015" y="15579"/>
                  </a:cubicBezTo>
                  <a:cubicBezTo>
                    <a:pt x="2054" y="15579"/>
                    <a:pt x="2054" y="15585"/>
                    <a:pt x="2093" y="15585"/>
                  </a:cubicBezTo>
                  <a:cubicBezTo>
                    <a:pt x="2132" y="15585"/>
                    <a:pt x="2132" y="15581"/>
                    <a:pt x="2171" y="15581"/>
                  </a:cubicBezTo>
                  <a:cubicBezTo>
                    <a:pt x="2201" y="15581"/>
                    <a:pt x="2210" y="15593"/>
                    <a:pt x="2229" y="15593"/>
                  </a:cubicBezTo>
                  <a:cubicBezTo>
                    <a:pt x="2235" y="15593"/>
                    <a:pt x="2242" y="15592"/>
                    <a:pt x="2250" y="15589"/>
                  </a:cubicBezTo>
                  <a:cubicBezTo>
                    <a:pt x="2246" y="15564"/>
                    <a:pt x="2240" y="15537"/>
                    <a:pt x="2234" y="15511"/>
                  </a:cubicBezTo>
                  <a:cubicBezTo>
                    <a:pt x="2229" y="15488"/>
                    <a:pt x="2219" y="15463"/>
                    <a:pt x="2214" y="15438"/>
                  </a:cubicBezTo>
                  <a:cubicBezTo>
                    <a:pt x="2210" y="15414"/>
                    <a:pt x="2207" y="15388"/>
                    <a:pt x="2202" y="15363"/>
                  </a:cubicBezTo>
                  <a:cubicBezTo>
                    <a:pt x="2197" y="15339"/>
                    <a:pt x="2200" y="15312"/>
                    <a:pt x="2197" y="15286"/>
                  </a:cubicBezTo>
                  <a:cubicBezTo>
                    <a:pt x="2192" y="15263"/>
                    <a:pt x="2188" y="15237"/>
                    <a:pt x="2184" y="15211"/>
                  </a:cubicBezTo>
                  <a:cubicBezTo>
                    <a:pt x="2181" y="15187"/>
                    <a:pt x="2165" y="15163"/>
                    <a:pt x="2160" y="15138"/>
                  </a:cubicBezTo>
                  <a:cubicBezTo>
                    <a:pt x="2156" y="15113"/>
                    <a:pt x="2150" y="15088"/>
                    <a:pt x="2145" y="15063"/>
                  </a:cubicBezTo>
                  <a:cubicBezTo>
                    <a:pt x="2141" y="15038"/>
                    <a:pt x="2151" y="15011"/>
                    <a:pt x="2146" y="14985"/>
                  </a:cubicBezTo>
                  <a:cubicBezTo>
                    <a:pt x="2143" y="14959"/>
                    <a:pt x="2128" y="14937"/>
                    <a:pt x="2124" y="14911"/>
                  </a:cubicBezTo>
                  <a:cubicBezTo>
                    <a:pt x="2120" y="14888"/>
                    <a:pt x="2124" y="14861"/>
                    <a:pt x="2120" y="14835"/>
                  </a:cubicBezTo>
                  <a:cubicBezTo>
                    <a:pt x="2116" y="14810"/>
                    <a:pt x="2106" y="14786"/>
                    <a:pt x="2101" y="14760"/>
                  </a:cubicBezTo>
                  <a:cubicBezTo>
                    <a:pt x="2097" y="14735"/>
                    <a:pt x="2096" y="14710"/>
                    <a:pt x="2092" y="14684"/>
                  </a:cubicBezTo>
                  <a:cubicBezTo>
                    <a:pt x="2087" y="14660"/>
                    <a:pt x="2082" y="14635"/>
                    <a:pt x="2079" y="14609"/>
                  </a:cubicBezTo>
                  <a:cubicBezTo>
                    <a:pt x="2075" y="14584"/>
                    <a:pt x="2076" y="14558"/>
                    <a:pt x="2071" y="14533"/>
                  </a:cubicBezTo>
                  <a:cubicBezTo>
                    <a:pt x="2068" y="14507"/>
                    <a:pt x="2063" y="14483"/>
                    <a:pt x="2059" y="14458"/>
                  </a:cubicBezTo>
                  <a:cubicBezTo>
                    <a:pt x="2054" y="14434"/>
                    <a:pt x="2044" y="14410"/>
                    <a:pt x="2039" y="14384"/>
                  </a:cubicBezTo>
                  <a:cubicBezTo>
                    <a:pt x="2037" y="14360"/>
                    <a:pt x="2042" y="14333"/>
                    <a:pt x="2038" y="14308"/>
                  </a:cubicBezTo>
                  <a:cubicBezTo>
                    <a:pt x="2036" y="14284"/>
                    <a:pt x="2021" y="14260"/>
                    <a:pt x="2017" y="14234"/>
                  </a:cubicBezTo>
                  <a:cubicBezTo>
                    <a:pt x="2012" y="14210"/>
                    <a:pt x="2009" y="14185"/>
                    <a:pt x="2005" y="14159"/>
                  </a:cubicBezTo>
                  <a:cubicBezTo>
                    <a:pt x="2001" y="14135"/>
                    <a:pt x="2006" y="14108"/>
                    <a:pt x="2002" y="14083"/>
                  </a:cubicBezTo>
                  <a:cubicBezTo>
                    <a:pt x="2000" y="14059"/>
                    <a:pt x="1986" y="14035"/>
                    <a:pt x="1982" y="14009"/>
                  </a:cubicBezTo>
                  <a:cubicBezTo>
                    <a:pt x="1978" y="13984"/>
                    <a:pt x="1986" y="13957"/>
                    <a:pt x="1982" y="13931"/>
                  </a:cubicBezTo>
                  <a:cubicBezTo>
                    <a:pt x="1978" y="13907"/>
                    <a:pt x="1962" y="13883"/>
                    <a:pt x="1958" y="13858"/>
                  </a:cubicBezTo>
                  <a:cubicBezTo>
                    <a:pt x="1954" y="13833"/>
                    <a:pt x="1966" y="13806"/>
                    <a:pt x="1962" y="13780"/>
                  </a:cubicBezTo>
                  <a:cubicBezTo>
                    <a:pt x="1958" y="13754"/>
                    <a:pt x="1950" y="13731"/>
                    <a:pt x="1946" y="13705"/>
                  </a:cubicBezTo>
                  <a:cubicBezTo>
                    <a:pt x="1942" y="13679"/>
                    <a:pt x="1931" y="13656"/>
                    <a:pt x="1927" y="13630"/>
                  </a:cubicBezTo>
                  <a:cubicBezTo>
                    <a:pt x="1924" y="13604"/>
                    <a:pt x="1921" y="13580"/>
                    <a:pt x="1919" y="13554"/>
                  </a:cubicBezTo>
                  <a:cubicBezTo>
                    <a:pt x="1916" y="13528"/>
                    <a:pt x="1920" y="13502"/>
                    <a:pt x="1918" y="13476"/>
                  </a:cubicBezTo>
                  <a:cubicBezTo>
                    <a:pt x="1914" y="13451"/>
                    <a:pt x="1904" y="13427"/>
                    <a:pt x="1902" y="13401"/>
                  </a:cubicBezTo>
                  <a:cubicBezTo>
                    <a:pt x="1899" y="13376"/>
                    <a:pt x="1893" y="13351"/>
                    <a:pt x="1889" y="13325"/>
                  </a:cubicBezTo>
                  <a:cubicBezTo>
                    <a:pt x="1887" y="13299"/>
                    <a:pt x="1888" y="13275"/>
                    <a:pt x="1886" y="13249"/>
                  </a:cubicBezTo>
                  <a:cubicBezTo>
                    <a:pt x="1882" y="13224"/>
                    <a:pt x="1873" y="13200"/>
                    <a:pt x="1871" y="13174"/>
                  </a:cubicBezTo>
                  <a:cubicBezTo>
                    <a:pt x="1867" y="13148"/>
                    <a:pt x="1866" y="13122"/>
                    <a:pt x="1863" y="13098"/>
                  </a:cubicBezTo>
                  <a:cubicBezTo>
                    <a:pt x="1860" y="13072"/>
                    <a:pt x="1866" y="13045"/>
                    <a:pt x="1863" y="13020"/>
                  </a:cubicBezTo>
                  <a:cubicBezTo>
                    <a:pt x="1859" y="12994"/>
                    <a:pt x="1843" y="12970"/>
                    <a:pt x="1840" y="12945"/>
                  </a:cubicBezTo>
                  <a:cubicBezTo>
                    <a:pt x="1838" y="12919"/>
                    <a:pt x="1839" y="12894"/>
                    <a:pt x="1836" y="12869"/>
                  </a:cubicBezTo>
                  <a:cubicBezTo>
                    <a:pt x="1833" y="12843"/>
                    <a:pt x="1833" y="12817"/>
                    <a:pt x="1829" y="12793"/>
                  </a:cubicBezTo>
                  <a:cubicBezTo>
                    <a:pt x="1827" y="12767"/>
                    <a:pt x="1823" y="12741"/>
                    <a:pt x="1820" y="12715"/>
                  </a:cubicBezTo>
                  <a:lnTo>
                    <a:pt x="1812" y="12639"/>
                  </a:lnTo>
                  <a:lnTo>
                    <a:pt x="1804" y="12563"/>
                  </a:lnTo>
                  <a:lnTo>
                    <a:pt x="1796" y="12487"/>
                  </a:lnTo>
                  <a:cubicBezTo>
                    <a:pt x="1793" y="12462"/>
                    <a:pt x="1792" y="12436"/>
                    <a:pt x="1790" y="12410"/>
                  </a:cubicBezTo>
                  <a:lnTo>
                    <a:pt x="1781" y="12334"/>
                  </a:lnTo>
                  <a:cubicBezTo>
                    <a:pt x="1780" y="12308"/>
                    <a:pt x="1774" y="12284"/>
                    <a:pt x="1770" y="12258"/>
                  </a:cubicBezTo>
                  <a:cubicBezTo>
                    <a:pt x="1768" y="12232"/>
                    <a:pt x="1770" y="12207"/>
                    <a:pt x="1768" y="12182"/>
                  </a:cubicBezTo>
                  <a:cubicBezTo>
                    <a:pt x="1765" y="12156"/>
                    <a:pt x="1761" y="12131"/>
                    <a:pt x="1759" y="12105"/>
                  </a:cubicBezTo>
                  <a:lnTo>
                    <a:pt x="1750" y="12029"/>
                  </a:lnTo>
                  <a:cubicBezTo>
                    <a:pt x="1748" y="12003"/>
                    <a:pt x="1747" y="11979"/>
                    <a:pt x="1744" y="11953"/>
                  </a:cubicBezTo>
                  <a:cubicBezTo>
                    <a:pt x="1741" y="11927"/>
                    <a:pt x="1734" y="11901"/>
                    <a:pt x="1732" y="11877"/>
                  </a:cubicBezTo>
                  <a:cubicBezTo>
                    <a:pt x="1729" y="11851"/>
                    <a:pt x="1734" y="11824"/>
                    <a:pt x="1732" y="11799"/>
                  </a:cubicBezTo>
                  <a:cubicBezTo>
                    <a:pt x="1729" y="11773"/>
                    <a:pt x="1728" y="11748"/>
                    <a:pt x="1725" y="11723"/>
                  </a:cubicBezTo>
                  <a:cubicBezTo>
                    <a:pt x="1722" y="11697"/>
                    <a:pt x="1707" y="11673"/>
                    <a:pt x="1705" y="11648"/>
                  </a:cubicBezTo>
                  <a:cubicBezTo>
                    <a:pt x="1702" y="11622"/>
                    <a:pt x="1706" y="11596"/>
                    <a:pt x="1704" y="11571"/>
                  </a:cubicBezTo>
                  <a:cubicBezTo>
                    <a:pt x="1701" y="11546"/>
                    <a:pt x="1705" y="11520"/>
                    <a:pt x="1702" y="11494"/>
                  </a:cubicBezTo>
                  <a:cubicBezTo>
                    <a:pt x="1700" y="11471"/>
                    <a:pt x="1690" y="11445"/>
                    <a:pt x="1688" y="11419"/>
                  </a:cubicBezTo>
                  <a:lnTo>
                    <a:pt x="1679" y="11343"/>
                  </a:lnTo>
                  <a:cubicBezTo>
                    <a:pt x="1678" y="11318"/>
                    <a:pt x="1679" y="11293"/>
                    <a:pt x="1677" y="11267"/>
                  </a:cubicBezTo>
                  <a:cubicBezTo>
                    <a:pt x="1675" y="11242"/>
                    <a:pt x="1673" y="11216"/>
                    <a:pt x="1670" y="11191"/>
                  </a:cubicBezTo>
                  <a:cubicBezTo>
                    <a:pt x="1669" y="11166"/>
                    <a:pt x="1661" y="11140"/>
                    <a:pt x="1658" y="11114"/>
                  </a:cubicBezTo>
                  <a:cubicBezTo>
                    <a:pt x="1656" y="11089"/>
                    <a:pt x="1663" y="11063"/>
                    <a:pt x="1662" y="11037"/>
                  </a:cubicBezTo>
                  <a:cubicBezTo>
                    <a:pt x="1661" y="11011"/>
                    <a:pt x="1654" y="10986"/>
                    <a:pt x="1653" y="10961"/>
                  </a:cubicBezTo>
                  <a:cubicBezTo>
                    <a:pt x="1649" y="10935"/>
                    <a:pt x="1651" y="10910"/>
                    <a:pt x="1649" y="10884"/>
                  </a:cubicBezTo>
                  <a:cubicBezTo>
                    <a:pt x="1647" y="10859"/>
                    <a:pt x="1641" y="10833"/>
                    <a:pt x="1639" y="10808"/>
                  </a:cubicBezTo>
                  <a:cubicBezTo>
                    <a:pt x="1638" y="10782"/>
                    <a:pt x="1641" y="10757"/>
                    <a:pt x="1639" y="10732"/>
                  </a:cubicBezTo>
                  <a:cubicBezTo>
                    <a:pt x="1637" y="10706"/>
                    <a:pt x="1629" y="10680"/>
                    <a:pt x="1627" y="10656"/>
                  </a:cubicBezTo>
                  <a:cubicBezTo>
                    <a:pt x="1626" y="10629"/>
                    <a:pt x="1631" y="10603"/>
                    <a:pt x="1630" y="10577"/>
                  </a:cubicBezTo>
                  <a:cubicBezTo>
                    <a:pt x="1629" y="10552"/>
                    <a:pt x="1624" y="10527"/>
                    <a:pt x="1622" y="10501"/>
                  </a:cubicBezTo>
                  <a:cubicBezTo>
                    <a:pt x="1620" y="10476"/>
                    <a:pt x="1614" y="10450"/>
                    <a:pt x="1612" y="10425"/>
                  </a:cubicBezTo>
                  <a:cubicBezTo>
                    <a:pt x="1611" y="10400"/>
                    <a:pt x="1615" y="10374"/>
                    <a:pt x="1614" y="10348"/>
                  </a:cubicBezTo>
                  <a:cubicBezTo>
                    <a:pt x="1613" y="10324"/>
                    <a:pt x="1604" y="10298"/>
                    <a:pt x="1603" y="10272"/>
                  </a:cubicBezTo>
                  <a:cubicBezTo>
                    <a:pt x="1602" y="10247"/>
                    <a:pt x="1603" y="10222"/>
                    <a:pt x="1602" y="10196"/>
                  </a:cubicBezTo>
                  <a:cubicBezTo>
                    <a:pt x="1600" y="10170"/>
                    <a:pt x="1595" y="10145"/>
                    <a:pt x="1594" y="10120"/>
                  </a:cubicBezTo>
                  <a:cubicBezTo>
                    <a:pt x="1593" y="10094"/>
                    <a:pt x="1600" y="10068"/>
                    <a:pt x="1599" y="10042"/>
                  </a:cubicBezTo>
                  <a:cubicBezTo>
                    <a:pt x="1598" y="10016"/>
                    <a:pt x="1589" y="9992"/>
                    <a:pt x="1588" y="9966"/>
                  </a:cubicBezTo>
                  <a:cubicBezTo>
                    <a:pt x="1587" y="9940"/>
                    <a:pt x="1583" y="9914"/>
                    <a:pt x="1582" y="9890"/>
                  </a:cubicBezTo>
                  <a:cubicBezTo>
                    <a:pt x="1581" y="9864"/>
                    <a:pt x="1577" y="9838"/>
                    <a:pt x="1575" y="9813"/>
                  </a:cubicBezTo>
                  <a:cubicBezTo>
                    <a:pt x="1573" y="9788"/>
                    <a:pt x="1571" y="9762"/>
                    <a:pt x="1570" y="9737"/>
                  </a:cubicBezTo>
                  <a:cubicBezTo>
                    <a:pt x="1568" y="9711"/>
                    <a:pt x="1568" y="9686"/>
                    <a:pt x="1567" y="9661"/>
                  </a:cubicBezTo>
                  <a:lnTo>
                    <a:pt x="1563" y="9585"/>
                  </a:lnTo>
                  <a:cubicBezTo>
                    <a:pt x="1562" y="9559"/>
                    <a:pt x="1572" y="9532"/>
                    <a:pt x="1571" y="9506"/>
                  </a:cubicBezTo>
                  <a:cubicBezTo>
                    <a:pt x="1570" y="9481"/>
                    <a:pt x="1570" y="9456"/>
                    <a:pt x="1568" y="9430"/>
                  </a:cubicBezTo>
                  <a:cubicBezTo>
                    <a:pt x="1567" y="9405"/>
                    <a:pt x="1560" y="9379"/>
                    <a:pt x="1558" y="9354"/>
                  </a:cubicBezTo>
                  <a:cubicBezTo>
                    <a:pt x="1557" y="9329"/>
                    <a:pt x="1557" y="9303"/>
                    <a:pt x="1556" y="9277"/>
                  </a:cubicBezTo>
                  <a:cubicBezTo>
                    <a:pt x="1555" y="9253"/>
                    <a:pt x="1555" y="9227"/>
                    <a:pt x="1553" y="9201"/>
                  </a:cubicBezTo>
                  <a:cubicBezTo>
                    <a:pt x="1552" y="9175"/>
                    <a:pt x="1550" y="9151"/>
                    <a:pt x="1548" y="9125"/>
                  </a:cubicBezTo>
                  <a:cubicBezTo>
                    <a:pt x="1547" y="9099"/>
                    <a:pt x="1541" y="9074"/>
                    <a:pt x="1540" y="9049"/>
                  </a:cubicBezTo>
                  <a:cubicBezTo>
                    <a:pt x="1539" y="9023"/>
                    <a:pt x="1541" y="8998"/>
                    <a:pt x="1540" y="8972"/>
                  </a:cubicBezTo>
                  <a:cubicBezTo>
                    <a:pt x="1540" y="8947"/>
                    <a:pt x="1540" y="8922"/>
                    <a:pt x="1539" y="8896"/>
                  </a:cubicBezTo>
                  <a:cubicBezTo>
                    <a:pt x="1537" y="8870"/>
                    <a:pt x="1542" y="8845"/>
                    <a:pt x="1541" y="8820"/>
                  </a:cubicBezTo>
                  <a:lnTo>
                    <a:pt x="1541" y="8744"/>
                  </a:lnTo>
                  <a:cubicBezTo>
                    <a:pt x="1540" y="8718"/>
                    <a:pt x="1537" y="8692"/>
                    <a:pt x="1537" y="8667"/>
                  </a:cubicBezTo>
                  <a:cubicBezTo>
                    <a:pt x="1537" y="8642"/>
                    <a:pt x="1541" y="8616"/>
                    <a:pt x="1541" y="8591"/>
                  </a:cubicBezTo>
                  <a:cubicBezTo>
                    <a:pt x="1541" y="8565"/>
                    <a:pt x="1537" y="8540"/>
                    <a:pt x="1537" y="8514"/>
                  </a:cubicBezTo>
                  <a:cubicBezTo>
                    <a:pt x="1537" y="8489"/>
                    <a:pt x="1525" y="8463"/>
                    <a:pt x="1525" y="8438"/>
                  </a:cubicBezTo>
                  <a:cubicBezTo>
                    <a:pt x="1524" y="8413"/>
                    <a:pt x="1527" y="8387"/>
                    <a:pt x="1527" y="8361"/>
                  </a:cubicBezTo>
                  <a:cubicBezTo>
                    <a:pt x="1525" y="8337"/>
                    <a:pt x="1527" y="8311"/>
                    <a:pt x="1527" y="8285"/>
                  </a:cubicBezTo>
                  <a:lnTo>
                    <a:pt x="1527" y="8209"/>
                  </a:lnTo>
                  <a:cubicBezTo>
                    <a:pt x="1527" y="8184"/>
                    <a:pt x="1529" y="8158"/>
                    <a:pt x="1529" y="8133"/>
                  </a:cubicBezTo>
                  <a:cubicBezTo>
                    <a:pt x="1529" y="8107"/>
                    <a:pt x="1533" y="8082"/>
                    <a:pt x="1533" y="8056"/>
                  </a:cubicBezTo>
                  <a:cubicBezTo>
                    <a:pt x="1533" y="8031"/>
                    <a:pt x="1523" y="8006"/>
                    <a:pt x="1523" y="7980"/>
                  </a:cubicBezTo>
                  <a:cubicBezTo>
                    <a:pt x="1523" y="7954"/>
                    <a:pt x="1520" y="7930"/>
                    <a:pt x="1520" y="7904"/>
                  </a:cubicBezTo>
                  <a:cubicBezTo>
                    <a:pt x="1520" y="7878"/>
                    <a:pt x="1519" y="7853"/>
                    <a:pt x="1519" y="7828"/>
                  </a:cubicBezTo>
                  <a:cubicBezTo>
                    <a:pt x="1519" y="7802"/>
                    <a:pt x="1522" y="7776"/>
                    <a:pt x="1522" y="7751"/>
                  </a:cubicBezTo>
                  <a:cubicBezTo>
                    <a:pt x="1522" y="7726"/>
                    <a:pt x="1528" y="7700"/>
                    <a:pt x="1528" y="7675"/>
                  </a:cubicBezTo>
                  <a:cubicBezTo>
                    <a:pt x="1528" y="7649"/>
                    <a:pt x="1530" y="7624"/>
                    <a:pt x="1530" y="7599"/>
                  </a:cubicBezTo>
                  <a:cubicBezTo>
                    <a:pt x="1530" y="7573"/>
                    <a:pt x="1522" y="7547"/>
                    <a:pt x="1522" y="7523"/>
                  </a:cubicBezTo>
                  <a:cubicBezTo>
                    <a:pt x="1522" y="7497"/>
                    <a:pt x="1528" y="7471"/>
                    <a:pt x="1528" y="7446"/>
                  </a:cubicBezTo>
                  <a:cubicBezTo>
                    <a:pt x="1528" y="7421"/>
                    <a:pt x="1530" y="7395"/>
                    <a:pt x="1530" y="7369"/>
                  </a:cubicBezTo>
                  <a:cubicBezTo>
                    <a:pt x="1530" y="7344"/>
                    <a:pt x="1525" y="7319"/>
                    <a:pt x="1525" y="7293"/>
                  </a:cubicBezTo>
                  <a:cubicBezTo>
                    <a:pt x="1525" y="7268"/>
                    <a:pt x="1533" y="7242"/>
                    <a:pt x="1533" y="7217"/>
                  </a:cubicBezTo>
                  <a:cubicBezTo>
                    <a:pt x="1533" y="7192"/>
                    <a:pt x="1523" y="7166"/>
                    <a:pt x="1523" y="7140"/>
                  </a:cubicBezTo>
                  <a:cubicBezTo>
                    <a:pt x="1524" y="7116"/>
                    <a:pt x="1535" y="7090"/>
                    <a:pt x="1535" y="7064"/>
                  </a:cubicBezTo>
                  <a:lnTo>
                    <a:pt x="1535" y="6988"/>
                  </a:lnTo>
                  <a:cubicBezTo>
                    <a:pt x="1535" y="6962"/>
                    <a:pt x="1541" y="6937"/>
                    <a:pt x="1541" y="6912"/>
                  </a:cubicBezTo>
                  <a:cubicBezTo>
                    <a:pt x="1541" y="6886"/>
                    <a:pt x="1529" y="6861"/>
                    <a:pt x="1530" y="6835"/>
                  </a:cubicBezTo>
                  <a:cubicBezTo>
                    <a:pt x="1533" y="6810"/>
                    <a:pt x="1530" y="6785"/>
                    <a:pt x="1533" y="6759"/>
                  </a:cubicBezTo>
                  <a:cubicBezTo>
                    <a:pt x="1534" y="6733"/>
                    <a:pt x="1543" y="6709"/>
                    <a:pt x="1544" y="6683"/>
                  </a:cubicBezTo>
                  <a:cubicBezTo>
                    <a:pt x="1545" y="6657"/>
                    <a:pt x="1545" y="6631"/>
                    <a:pt x="1547" y="6607"/>
                  </a:cubicBezTo>
                  <a:cubicBezTo>
                    <a:pt x="1549" y="6581"/>
                    <a:pt x="1552" y="6555"/>
                    <a:pt x="1554" y="6530"/>
                  </a:cubicBezTo>
                  <a:cubicBezTo>
                    <a:pt x="1555" y="6505"/>
                    <a:pt x="1555" y="6479"/>
                    <a:pt x="1556" y="6454"/>
                  </a:cubicBezTo>
                  <a:cubicBezTo>
                    <a:pt x="1556" y="6428"/>
                    <a:pt x="1554" y="6403"/>
                    <a:pt x="1555" y="6378"/>
                  </a:cubicBezTo>
                  <a:cubicBezTo>
                    <a:pt x="1555" y="6352"/>
                    <a:pt x="1555" y="6326"/>
                    <a:pt x="1556" y="6302"/>
                  </a:cubicBezTo>
                  <a:cubicBezTo>
                    <a:pt x="1556" y="6276"/>
                    <a:pt x="1563" y="6250"/>
                    <a:pt x="1565" y="6224"/>
                  </a:cubicBezTo>
                  <a:cubicBezTo>
                    <a:pt x="1566" y="6200"/>
                    <a:pt x="1562" y="6174"/>
                    <a:pt x="1563" y="6148"/>
                  </a:cubicBezTo>
                  <a:cubicBezTo>
                    <a:pt x="1565" y="6123"/>
                    <a:pt x="1571" y="6098"/>
                    <a:pt x="1572" y="6072"/>
                  </a:cubicBezTo>
                  <a:cubicBezTo>
                    <a:pt x="1573" y="6047"/>
                    <a:pt x="1566" y="6021"/>
                    <a:pt x="1567" y="5996"/>
                  </a:cubicBezTo>
                  <a:cubicBezTo>
                    <a:pt x="1568" y="5971"/>
                    <a:pt x="1575" y="5945"/>
                    <a:pt x="1577" y="5919"/>
                  </a:cubicBezTo>
                  <a:cubicBezTo>
                    <a:pt x="1578" y="5895"/>
                    <a:pt x="1584" y="5869"/>
                    <a:pt x="1586" y="5843"/>
                  </a:cubicBezTo>
                  <a:cubicBezTo>
                    <a:pt x="1587" y="5817"/>
                    <a:pt x="1581" y="5793"/>
                    <a:pt x="1582" y="5767"/>
                  </a:cubicBezTo>
                  <a:cubicBezTo>
                    <a:pt x="1583" y="5741"/>
                    <a:pt x="1588" y="5716"/>
                    <a:pt x="1589" y="5691"/>
                  </a:cubicBezTo>
                  <a:cubicBezTo>
                    <a:pt x="1593" y="5665"/>
                    <a:pt x="1592" y="5640"/>
                    <a:pt x="1593" y="5614"/>
                  </a:cubicBezTo>
                  <a:cubicBezTo>
                    <a:pt x="1595" y="5589"/>
                    <a:pt x="1609" y="5565"/>
                    <a:pt x="1610" y="5539"/>
                  </a:cubicBezTo>
                  <a:cubicBezTo>
                    <a:pt x="1613" y="5514"/>
                    <a:pt x="1610" y="5489"/>
                    <a:pt x="1613" y="5463"/>
                  </a:cubicBezTo>
                  <a:cubicBezTo>
                    <a:pt x="1614" y="5437"/>
                    <a:pt x="1616" y="5413"/>
                    <a:pt x="1619" y="5387"/>
                  </a:cubicBezTo>
                  <a:lnTo>
                    <a:pt x="1627" y="5311"/>
                  </a:lnTo>
                  <a:cubicBezTo>
                    <a:pt x="1629" y="5285"/>
                    <a:pt x="1630" y="5259"/>
                    <a:pt x="1632" y="5234"/>
                  </a:cubicBezTo>
                  <a:lnTo>
                    <a:pt x="1641" y="5158"/>
                  </a:lnTo>
                  <a:cubicBezTo>
                    <a:pt x="1643" y="5132"/>
                    <a:pt x="1647" y="5107"/>
                    <a:pt x="1650" y="5082"/>
                  </a:cubicBezTo>
                  <a:cubicBezTo>
                    <a:pt x="1651" y="5056"/>
                    <a:pt x="1656" y="5030"/>
                    <a:pt x="1658" y="5005"/>
                  </a:cubicBezTo>
                  <a:cubicBezTo>
                    <a:pt x="1661" y="4980"/>
                    <a:pt x="1648" y="4953"/>
                    <a:pt x="1651" y="4927"/>
                  </a:cubicBezTo>
                  <a:cubicBezTo>
                    <a:pt x="1654" y="4902"/>
                    <a:pt x="1662" y="4878"/>
                    <a:pt x="1664" y="4852"/>
                  </a:cubicBezTo>
                  <a:lnTo>
                    <a:pt x="1673" y="4776"/>
                  </a:lnTo>
                  <a:cubicBezTo>
                    <a:pt x="1675" y="4751"/>
                    <a:pt x="1688" y="4727"/>
                    <a:pt x="1690" y="4701"/>
                  </a:cubicBezTo>
                  <a:cubicBezTo>
                    <a:pt x="1693" y="4676"/>
                    <a:pt x="1686" y="4649"/>
                    <a:pt x="1689" y="4623"/>
                  </a:cubicBezTo>
                  <a:cubicBezTo>
                    <a:pt x="1693" y="4598"/>
                    <a:pt x="1693" y="4573"/>
                    <a:pt x="1695" y="4547"/>
                  </a:cubicBezTo>
                  <a:cubicBezTo>
                    <a:pt x="1700" y="4521"/>
                    <a:pt x="1716" y="4499"/>
                    <a:pt x="1718" y="4473"/>
                  </a:cubicBezTo>
                  <a:cubicBezTo>
                    <a:pt x="1722" y="4449"/>
                    <a:pt x="1710" y="4422"/>
                    <a:pt x="1715" y="4396"/>
                  </a:cubicBezTo>
                  <a:cubicBezTo>
                    <a:pt x="1718" y="4370"/>
                    <a:pt x="1729" y="4347"/>
                    <a:pt x="1733" y="4321"/>
                  </a:cubicBezTo>
                  <a:cubicBezTo>
                    <a:pt x="1736" y="4295"/>
                    <a:pt x="1744" y="4272"/>
                    <a:pt x="1748" y="4246"/>
                  </a:cubicBezTo>
                  <a:cubicBezTo>
                    <a:pt x="1750" y="4221"/>
                    <a:pt x="1745" y="4195"/>
                    <a:pt x="1749" y="4170"/>
                  </a:cubicBezTo>
                  <a:cubicBezTo>
                    <a:pt x="1753" y="4144"/>
                    <a:pt x="1768" y="4122"/>
                    <a:pt x="1771" y="4096"/>
                  </a:cubicBezTo>
                  <a:cubicBezTo>
                    <a:pt x="1776" y="4071"/>
                    <a:pt x="1779" y="4047"/>
                    <a:pt x="1782" y="4021"/>
                  </a:cubicBezTo>
                  <a:cubicBezTo>
                    <a:pt x="1786" y="3995"/>
                    <a:pt x="1777" y="3969"/>
                    <a:pt x="1781" y="3943"/>
                  </a:cubicBezTo>
                  <a:cubicBezTo>
                    <a:pt x="1785" y="3918"/>
                    <a:pt x="1790" y="3894"/>
                    <a:pt x="1793" y="3868"/>
                  </a:cubicBezTo>
                  <a:cubicBezTo>
                    <a:pt x="1797" y="3844"/>
                    <a:pt x="1807" y="3820"/>
                    <a:pt x="1811" y="3795"/>
                  </a:cubicBezTo>
                  <a:cubicBezTo>
                    <a:pt x="1814" y="3769"/>
                    <a:pt x="1824" y="3745"/>
                    <a:pt x="1828" y="3720"/>
                  </a:cubicBezTo>
                  <a:cubicBezTo>
                    <a:pt x="1833" y="3695"/>
                    <a:pt x="1835" y="3670"/>
                    <a:pt x="1839" y="3645"/>
                  </a:cubicBezTo>
                  <a:cubicBezTo>
                    <a:pt x="1844" y="3619"/>
                    <a:pt x="1856" y="3597"/>
                    <a:pt x="1861" y="3571"/>
                  </a:cubicBezTo>
                  <a:cubicBezTo>
                    <a:pt x="1867" y="3546"/>
                    <a:pt x="1865" y="3520"/>
                    <a:pt x="1870" y="3495"/>
                  </a:cubicBezTo>
                  <a:cubicBezTo>
                    <a:pt x="1875" y="3471"/>
                    <a:pt x="1876" y="3445"/>
                    <a:pt x="1882" y="3420"/>
                  </a:cubicBezTo>
                  <a:cubicBezTo>
                    <a:pt x="1887" y="3396"/>
                    <a:pt x="1888" y="3369"/>
                    <a:pt x="1894" y="3345"/>
                  </a:cubicBezTo>
                  <a:cubicBezTo>
                    <a:pt x="1899" y="3320"/>
                    <a:pt x="1911" y="3295"/>
                    <a:pt x="1916" y="3271"/>
                  </a:cubicBezTo>
                  <a:cubicBezTo>
                    <a:pt x="1921" y="3247"/>
                    <a:pt x="1929" y="3222"/>
                    <a:pt x="1934" y="3197"/>
                  </a:cubicBezTo>
                  <a:cubicBezTo>
                    <a:pt x="1940" y="3174"/>
                    <a:pt x="1935" y="3145"/>
                    <a:pt x="1941" y="3121"/>
                  </a:cubicBezTo>
                  <a:cubicBezTo>
                    <a:pt x="1947" y="3096"/>
                    <a:pt x="1961" y="3073"/>
                    <a:pt x="1966" y="3049"/>
                  </a:cubicBezTo>
                  <a:cubicBezTo>
                    <a:pt x="1973" y="3025"/>
                    <a:pt x="1978" y="2999"/>
                    <a:pt x="1984" y="2976"/>
                  </a:cubicBezTo>
                  <a:cubicBezTo>
                    <a:pt x="1990" y="2951"/>
                    <a:pt x="1994" y="2925"/>
                    <a:pt x="2001" y="2902"/>
                  </a:cubicBezTo>
                  <a:cubicBezTo>
                    <a:pt x="2007" y="2876"/>
                    <a:pt x="2010" y="2850"/>
                    <a:pt x="2017" y="2827"/>
                  </a:cubicBezTo>
                  <a:cubicBezTo>
                    <a:pt x="2023" y="2802"/>
                    <a:pt x="2038" y="2780"/>
                    <a:pt x="2045" y="2756"/>
                  </a:cubicBezTo>
                  <a:cubicBezTo>
                    <a:pt x="2052" y="2731"/>
                    <a:pt x="2049" y="2704"/>
                    <a:pt x="2055" y="2679"/>
                  </a:cubicBezTo>
                  <a:cubicBezTo>
                    <a:pt x="2063" y="2654"/>
                    <a:pt x="2075" y="2631"/>
                    <a:pt x="2081" y="2607"/>
                  </a:cubicBezTo>
                  <a:cubicBezTo>
                    <a:pt x="2090" y="2582"/>
                    <a:pt x="2092" y="2556"/>
                    <a:pt x="2098" y="2532"/>
                  </a:cubicBezTo>
                  <a:cubicBezTo>
                    <a:pt x="2107" y="2507"/>
                    <a:pt x="2117" y="2484"/>
                    <a:pt x="2125" y="2459"/>
                  </a:cubicBezTo>
                  <a:cubicBezTo>
                    <a:pt x="2134" y="2435"/>
                    <a:pt x="2136" y="2409"/>
                    <a:pt x="2144" y="2384"/>
                  </a:cubicBezTo>
                  <a:cubicBezTo>
                    <a:pt x="2152" y="2361"/>
                    <a:pt x="2165" y="2338"/>
                    <a:pt x="2172" y="2314"/>
                  </a:cubicBezTo>
                  <a:cubicBezTo>
                    <a:pt x="2181" y="2290"/>
                    <a:pt x="2189" y="2266"/>
                    <a:pt x="2198" y="2242"/>
                  </a:cubicBezTo>
                  <a:cubicBezTo>
                    <a:pt x="2205" y="2217"/>
                    <a:pt x="2220" y="2196"/>
                    <a:pt x="2229" y="2172"/>
                  </a:cubicBezTo>
                  <a:lnTo>
                    <a:pt x="2252" y="2100"/>
                  </a:lnTo>
                  <a:cubicBezTo>
                    <a:pt x="2261" y="2076"/>
                    <a:pt x="2257" y="2047"/>
                    <a:pt x="2266" y="2023"/>
                  </a:cubicBezTo>
                  <a:cubicBezTo>
                    <a:pt x="2274" y="1999"/>
                    <a:pt x="2282" y="1975"/>
                    <a:pt x="2291" y="1951"/>
                  </a:cubicBezTo>
                  <a:cubicBezTo>
                    <a:pt x="2301" y="1927"/>
                    <a:pt x="2323" y="1910"/>
                    <a:pt x="2333" y="1885"/>
                  </a:cubicBezTo>
                  <a:cubicBezTo>
                    <a:pt x="2342" y="1862"/>
                    <a:pt x="2347" y="1836"/>
                    <a:pt x="2355" y="1811"/>
                  </a:cubicBezTo>
                  <a:cubicBezTo>
                    <a:pt x="2365" y="1788"/>
                    <a:pt x="2371" y="1762"/>
                    <a:pt x="2381" y="1740"/>
                  </a:cubicBezTo>
                  <a:cubicBezTo>
                    <a:pt x="2391" y="1715"/>
                    <a:pt x="2397" y="1690"/>
                    <a:pt x="2408" y="1667"/>
                  </a:cubicBezTo>
                  <a:cubicBezTo>
                    <a:pt x="2418" y="1644"/>
                    <a:pt x="2438" y="1624"/>
                    <a:pt x="2448" y="1601"/>
                  </a:cubicBezTo>
                  <a:cubicBezTo>
                    <a:pt x="2459" y="1579"/>
                    <a:pt x="2464" y="1553"/>
                    <a:pt x="2475" y="1531"/>
                  </a:cubicBezTo>
                  <a:cubicBezTo>
                    <a:pt x="2486" y="1506"/>
                    <a:pt x="2504" y="1488"/>
                    <a:pt x="2515" y="1465"/>
                  </a:cubicBezTo>
                  <a:cubicBezTo>
                    <a:pt x="2526" y="1441"/>
                    <a:pt x="2530" y="1415"/>
                    <a:pt x="2542" y="1393"/>
                  </a:cubicBezTo>
                  <a:cubicBezTo>
                    <a:pt x="2552" y="1370"/>
                    <a:pt x="2564" y="1348"/>
                    <a:pt x="2577" y="1324"/>
                  </a:cubicBezTo>
                  <a:cubicBezTo>
                    <a:pt x="2589" y="1302"/>
                    <a:pt x="2604" y="1281"/>
                    <a:pt x="2616" y="1259"/>
                  </a:cubicBezTo>
                  <a:cubicBezTo>
                    <a:pt x="2627" y="1236"/>
                    <a:pt x="2637" y="1212"/>
                    <a:pt x="2649" y="1190"/>
                  </a:cubicBezTo>
                  <a:cubicBezTo>
                    <a:pt x="2663" y="1168"/>
                    <a:pt x="2677" y="1147"/>
                    <a:pt x="2690" y="1126"/>
                  </a:cubicBezTo>
                  <a:cubicBezTo>
                    <a:pt x="2702" y="1104"/>
                    <a:pt x="2722" y="1086"/>
                    <a:pt x="2734" y="1065"/>
                  </a:cubicBezTo>
                  <a:cubicBezTo>
                    <a:pt x="2748" y="1042"/>
                    <a:pt x="2757" y="1018"/>
                    <a:pt x="2771" y="996"/>
                  </a:cubicBezTo>
                  <a:cubicBezTo>
                    <a:pt x="2784" y="975"/>
                    <a:pt x="2793" y="951"/>
                    <a:pt x="2808" y="930"/>
                  </a:cubicBezTo>
                  <a:cubicBezTo>
                    <a:pt x="2821" y="908"/>
                    <a:pt x="2836" y="887"/>
                    <a:pt x="2851" y="867"/>
                  </a:cubicBezTo>
                  <a:cubicBezTo>
                    <a:pt x="2866" y="845"/>
                    <a:pt x="2888" y="829"/>
                    <a:pt x="2902" y="809"/>
                  </a:cubicBezTo>
                  <a:cubicBezTo>
                    <a:pt x="2916" y="788"/>
                    <a:pt x="2933" y="769"/>
                    <a:pt x="2949" y="749"/>
                  </a:cubicBezTo>
                  <a:cubicBezTo>
                    <a:pt x="2965" y="728"/>
                    <a:pt x="2981" y="710"/>
                    <a:pt x="2997" y="690"/>
                  </a:cubicBezTo>
                  <a:cubicBezTo>
                    <a:pt x="3014" y="670"/>
                    <a:pt x="3034" y="653"/>
                    <a:pt x="3050" y="635"/>
                  </a:cubicBezTo>
                  <a:cubicBezTo>
                    <a:pt x="3068" y="616"/>
                    <a:pt x="3075" y="588"/>
                    <a:pt x="3092" y="569"/>
                  </a:cubicBezTo>
                  <a:cubicBezTo>
                    <a:pt x="3109" y="551"/>
                    <a:pt x="3130" y="535"/>
                    <a:pt x="3147" y="515"/>
                  </a:cubicBezTo>
                  <a:cubicBezTo>
                    <a:pt x="3164" y="498"/>
                    <a:pt x="3180" y="478"/>
                    <a:pt x="3199" y="461"/>
                  </a:cubicBezTo>
                  <a:cubicBezTo>
                    <a:pt x="3217" y="444"/>
                    <a:pt x="3243" y="433"/>
                    <a:pt x="3262" y="416"/>
                  </a:cubicBezTo>
                  <a:cubicBezTo>
                    <a:pt x="3281" y="397"/>
                    <a:pt x="3297" y="376"/>
                    <a:pt x="3316" y="360"/>
                  </a:cubicBezTo>
                  <a:cubicBezTo>
                    <a:pt x="3334" y="344"/>
                    <a:pt x="3354" y="327"/>
                    <a:pt x="3373" y="311"/>
                  </a:cubicBezTo>
                  <a:cubicBezTo>
                    <a:pt x="3393" y="295"/>
                    <a:pt x="3418" y="284"/>
                    <a:pt x="3437" y="269"/>
                  </a:cubicBezTo>
                  <a:cubicBezTo>
                    <a:pt x="3457" y="253"/>
                    <a:pt x="3475" y="235"/>
                    <a:pt x="3496" y="220"/>
                  </a:cubicBezTo>
                  <a:cubicBezTo>
                    <a:pt x="3517" y="205"/>
                    <a:pt x="3543" y="197"/>
                    <a:pt x="3565" y="183"/>
                  </a:cubicBezTo>
                  <a:cubicBezTo>
                    <a:pt x="3586" y="169"/>
                    <a:pt x="3602" y="146"/>
                    <a:pt x="3623" y="133"/>
                  </a:cubicBezTo>
                  <a:cubicBezTo>
                    <a:pt x="3645" y="119"/>
                    <a:pt x="3667" y="108"/>
                    <a:pt x="3691" y="97"/>
                  </a:cubicBezTo>
                  <a:cubicBezTo>
                    <a:pt x="3712" y="85"/>
                    <a:pt x="3735" y="73"/>
                    <a:pt x="3757" y="60"/>
                  </a:cubicBezTo>
                  <a:cubicBezTo>
                    <a:pt x="3780" y="49"/>
                    <a:pt x="3807" y="44"/>
                    <a:pt x="3830" y="33"/>
                  </a:cubicBezTo>
                  <a:cubicBezTo>
                    <a:pt x="3853" y="23"/>
                    <a:pt x="3876" y="10"/>
                    <a:pt x="3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4"/>
            <p:cNvSpPr/>
            <p:nvPr/>
          </p:nvSpPr>
          <p:spPr>
            <a:xfrm>
              <a:off x="4284650" y="3295525"/>
              <a:ext cx="191125" cy="429150"/>
            </a:xfrm>
            <a:custGeom>
              <a:avLst/>
              <a:gdLst/>
              <a:ahLst/>
              <a:cxnLst/>
              <a:rect l="l" t="t" r="r" b="b"/>
              <a:pathLst>
                <a:path w="7645" h="17166" extrusionOk="0">
                  <a:moveTo>
                    <a:pt x="3660" y="1"/>
                  </a:moveTo>
                  <a:cubicBezTo>
                    <a:pt x="3657" y="1"/>
                    <a:pt x="3654" y="1"/>
                    <a:pt x="3651" y="1"/>
                  </a:cubicBezTo>
                  <a:cubicBezTo>
                    <a:pt x="3627" y="1"/>
                    <a:pt x="3601" y="17"/>
                    <a:pt x="3575" y="18"/>
                  </a:cubicBezTo>
                  <a:cubicBezTo>
                    <a:pt x="3571" y="19"/>
                    <a:pt x="3566" y="19"/>
                    <a:pt x="3562" y="19"/>
                  </a:cubicBezTo>
                  <a:cubicBezTo>
                    <a:pt x="3543" y="19"/>
                    <a:pt x="3523" y="16"/>
                    <a:pt x="3505" y="16"/>
                  </a:cubicBezTo>
                  <a:cubicBezTo>
                    <a:pt x="3503" y="16"/>
                    <a:pt x="3500" y="16"/>
                    <a:pt x="3498" y="16"/>
                  </a:cubicBezTo>
                  <a:cubicBezTo>
                    <a:pt x="3471" y="18"/>
                    <a:pt x="3446" y="17"/>
                    <a:pt x="3420" y="20"/>
                  </a:cubicBezTo>
                  <a:cubicBezTo>
                    <a:pt x="3394" y="22"/>
                    <a:pt x="3371" y="37"/>
                    <a:pt x="3345" y="40"/>
                  </a:cubicBezTo>
                  <a:cubicBezTo>
                    <a:pt x="3339" y="40"/>
                    <a:pt x="3334" y="41"/>
                    <a:pt x="3328" y="41"/>
                  </a:cubicBezTo>
                  <a:cubicBezTo>
                    <a:pt x="3313" y="41"/>
                    <a:pt x="3298" y="39"/>
                    <a:pt x="3284" y="39"/>
                  </a:cubicBezTo>
                  <a:cubicBezTo>
                    <a:pt x="3278" y="39"/>
                    <a:pt x="3273" y="39"/>
                    <a:pt x="3268" y="40"/>
                  </a:cubicBezTo>
                  <a:cubicBezTo>
                    <a:pt x="3242" y="44"/>
                    <a:pt x="3216" y="47"/>
                    <a:pt x="3191" y="50"/>
                  </a:cubicBezTo>
                  <a:cubicBezTo>
                    <a:pt x="3166" y="55"/>
                    <a:pt x="3142" y="71"/>
                    <a:pt x="3118" y="76"/>
                  </a:cubicBezTo>
                  <a:cubicBezTo>
                    <a:pt x="3109" y="78"/>
                    <a:pt x="3100" y="78"/>
                    <a:pt x="3091" y="78"/>
                  </a:cubicBezTo>
                  <a:cubicBezTo>
                    <a:pt x="3083" y="78"/>
                    <a:pt x="3075" y="78"/>
                    <a:pt x="3067" y="78"/>
                  </a:cubicBezTo>
                  <a:cubicBezTo>
                    <a:pt x="3058" y="78"/>
                    <a:pt x="3049" y="78"/>
                    <a:pt x="3040" y="80"/>
                  </a:cubicBezTo>
                  <a:cubicBezTo>
                    <a:pt x="3016" y="87"/>
                    <a:pt x="2992" y="101"/>
                    <a:pt x="2968" y="107"/>
                  </a:cubicBezTo>
                  <a:cubicBezTo>
                    <a:pt x="2942" y="114"/>
                    <a:pt x="2917" y="123"/>
                    <a:pt x="2894" y="130"/>
                  </a:cubicBezTo>
                  <a:cubicBezTo>
                    <a:pt x="2868" y="136"/>
                    <a:pt x="2841" y="136"/>
                    <a:pt x="2818" y="145"/>
                  </a:cubicBezTo>
                  <a:cubicBezTo>
                    <a:pt x="2793" y="152"/>
                    <a:pt x="2770" y="165"/>
                    <a:pt x="2745" y="172"/>
                  </a:cubicBezTo>
                  <a:cubicBezTo>
                    <a:pt x="2721" y="182"/>
                    <a:pt x="2696" y="184"/>
                    <a:pt x="2671" y="194"/>
                  </a:cubicBezTo>
                  <a:cubicBezTo>
                    <a:pt x="2648" y="203"/>
                    <a:pt x="2623" y="211"/>
                    <a:pt x="2599" y="221"/>
                  </a:cubicBezTo>
                  <a:cubicBezTo>
                    <a:pt x="2577" y="230"/>
                    <a:pt x="2557" y="248"/>
                    <a:pt x="2532" y="259"/>
                  </a:cubicBezTo>
                  <a:cubicBezTo>
                    <a:pt x="2508" y="270"/>
                    <a:pt x="2484" y="280"/>
                    <a:pt x="2461" y="290"/>
                  </a:cubicBezTo>
                  <a:cubicBezTo>
                    <a:pt x="2439" y="301"/>
                    <a:pt x="2414" y="312"/>
                    <a:pt x="2392" y="323"/>
                  </a:cubicBezTo>
                  <a:cubicBezTo>
                    <a:pt x="2369" y="336"/>
                    <a:pt x="2343" y="342"/>
                    <a:pt x="2321" y="353"/>
                  </a:cubicBezTo>
                  <a:cubicBezTo>
                    <a:pt x="2298" y="365"/>
                    <a:pt x="2274" y="375"/>
                    <a:pt x="2251" y="387"/>
                  </a:cubicBezTo>
                  <a:cubicBezTo>
                    <a:pt x="2229" y="401"/>
                    <a:pt x="2208" y="414"/>
                    <a:pt x="2186" y="428"/>
                  </a:cubicBezTo>
                  <a:cubicBezTo>
                    <a:pt x="2162" y="440"/>
                    <a:pt x="2145" y="462"/>
                    <a:pt x="2124" y="476"/>
                  </a:cubicBezTo>
                  <a:cubicBezTo>
                    <a:pt x="2102" y="489"/>
                    <a:pt x="2082" y="504"/>
                    <a:pt x="2061" y="519"/>
                  </a:cubicBezTo>
                  <a:cubicBezTo>
                    <a:pt x="2039" y="534"/>
                    <a:pt x="2012" y="540"/>
                    <a:pt x="1991" y="554"/>
                  </a:cubicBezTo>
                  <a:cubicBezTo>
                    <a:pt x="1972" y="568"/>
                    <a:pt x="1952" y="586"/>
                    <a:pt x="1931" y="601"/>
                  </a:cubicBezTo>
                  <a:cubicBezTo>
                    <a:pt x="1911" y="616"/>
                    <a:pt x="1891" y="632"/>
                    <a:pt x="1871" y="648"/>
                  </a:cubicBezTo>
                  <a:cubicBezTo>
                    <a:pt x="1851" y="663"/>
                    <a:pt x="1835" y="684"/>
                    <a:pt x="1814" y="700"/>
                  </a:cubicBezTo>
                  <a:cubicBezTo>
                    <a:pt x="1795" y="717"/>
                    <a:pt x="1768" y="724"/>
                    <a:pt x="1749" y="740"/>
                  </a:cubicBezTo>
                  <a:cubicBezTo>
                    <a:pt x="1731" y="757"/>
                    <a:pt x="1709" y="772"/>
                    <a:pt x="1690" y="789"/>
                  </a:cubicBezTo>
                  <a:cubicBezTo>
                    <a:pt x="1672" y="808"/>
                    <a:pt x="1657" y="829"/>
                    <a:pt x="1637" y="846"/>
                  </a:cubicBezTo>
                  <a:cubicBezTo>
                    <a:pt x="1620" y="863"/>
                    <a:pt x="1605" y="885"/>
                    <a:pt x="1588" y="904"/>
                  </a:cubicBezTo>
                  <a:cubicBezTo>
                    <a:pt x="1570" y="921"/>
                    <a:pt x="1549" y="936"/>
                    <a:pt x="1530" y="954"/>
                  </a:cubicBezTo>
                  <a:cubicBezTo>
                    <a:pt x="1513" y="974"/>
                    <a:pt x="1495" y="991"/>
                    <a:pt x="1477" y="1009"/>
                  </a:cubicBezTo>
                  <a:cubicBezTo>
                    <a:pt x="1460" y="1029"/>
                    <a:pt x="1443" y="1049"/>
                    <a:pt x="1426" y="1067"/>
                  </a:cubicBezTo>
                  <a:cubicBezTo>
                    <a:pt x="1410" y="1086"/>
                    <a:pt x="1390" y="1103"/>
                    <a:pt x="1374" y="1124"/>
                  </a:cubicBezTo>
                  <a:cubicBezTo>
                    <a:pt x="1358" y="1142"/>
                    <a:pt x="1342" y="1162"/>
                    <a:pt x="1326" y="1182"/>
                  </a:cubicBezTo>
                  <a:cubicBezTo>
                    <a:pt x="1310" y="1202"/>
                    <a:pt x="1300" y="1227"/>
                    <a:pt x="1286" y="1248"/>
                  </a:cubicBezTo>
                  <a:cubicBezTo>
                    <a:pt x="1271" y="1268"/>
                    <a:pt x="1257" y="1290"/>
                    <a:pt x="1243" y="1311"/>
                  </a:cubicBezTo>
                  <a:cubicBezTo>
                    <a:pt x="1228" y="1332"/>
                    <a:pt x="1204" y="1345"/>
                    <a:pt x="1190" y="1367"/>
                  </a:cubicBezTo>
                  <a:cubicBezTo>
                    <a:pt x="1175" y="1388"/>
                    <a:pt x="1161" y="1410"/>
                    <a:pt x="1148" y="1431"/>
                  </a:cubicBezTo>
                  <a:cubicBezTo>
                    <a:pt x="1134" y="1452"/>
                    <a:pt x="1120" y="1474"/>
                    <a:pt x="1106" y="1495"/>
                  </a:cubicBezTo>
                  <a:cubicBezTo>
                    <a:pt x="1091" y="1517"/>
                    <a:pt x="1091" y="1547"/>
                    <a:pt x="1078" y="1568"/>
                  </a:cubicBezTo>
                  <a:cubicBezTo>
                    <a:pt x="1064" y="1590"/>
                    <a:pt x="1047" y="1608"/>
                    <a:pt x="1034" y="1630"/>
                  </a:cubicBezTo>
                  <a:cubicBezTo>
                    <a:pt x="1021" y="1654"/>
                    <a:pt x="1010" y="1676"/>
                    <a:pt x="998" y="1699"/>
                  </a:cubicBezTo>
                  <a:cubicBezTo>
                    <a:pt x="984" y="1721"/>
                    <a:pt x="972" y="1743"/>
                    <a:pt x="961" y="1766"/>
                  </a:cubicBezTo>
                  <a:cubicBezTo>
                    <a:pt x="949" y="1789"/>
                    <a:pt x="928" y="1806"/>
                    <a:pt x="917" y="1828"/>
                  </a:cubicBezTo>
                  <a:cubicBezTo>
                    <a:pt x="906" y="1850"/>
                    <a:pt x="895" y="1874"/>
                    <a:pt x="882" y="1897"/>
                  </a:cubicBezTo>
                  <a:cubicBezTo>
                    <a:pt x="872" y="1919"/>
                    <a:pt x="864" y="1945"/>
                    <a:pt x="853" y="1968"/>
                  </a:cubicBezTo>
                  <a:cubicBezTo>
                    <a:pt x="843" y="1991"/>
                    <a:pt x="837" y="2018"/>
                    <a:pt x="827" y="2040"/>
                  </a:cubicBezTo>
                  <a:cubicBezTo>
                    <a:pt x="816" y="2063"/>
                    <a:pt x="807" y="2088"/>
                    <a:pt x="797" y="2111"/>
                  </a:cubicBezTo>
                  <a:cubicBezTo>
                    <a:pt x="786" y="2134"/>
                    <a:pt x="773" y="2155"/>
                    <a:pt x="762" y="2180"/>
                  </a:cubicBezTo>
                  <a:cubicBezTo>
                    <a:pt x="753" y="2202"/>
                    <a:pt x="737" y="2224"/>
                    <a:pt x="727" y="2248"/>
                  </a:cubicBezTo>
                  <a:cubicBezTo>
                    <a:pt x="718" y="2272"/>
                    <a:pt x="706" y="2294"/>
                    <a:pt x="697" y="2319"/>
                  </a:cubicBezTo>
                  <a:cubicBezTo>
                    <a:pt x="687" y="2343"/>
                    <a:pt x="690" y="2371"/>
                    <a:pt x="681" y="2395"/>
                  </a:cubicBezTo>
                  <a:cubicBezTo>
                    <a:pt x="672" y="2420"/>
                    <a:pt x="656" y="2441"/>
                    <a:pt x="647" y="2465"/>
                  </a:cubicBezTo>
                  <a:cubicBezTo>
                    <a:pt x="639" y="2489"/>
                    <a:pt x="633" y="2514"/>
                    <a:pt x="624" y="2539"/>
                  </a:cubicBezTo>
                  <a:cubicBezTo>
                    <a:pt x="615" y="2562"/>
                    <a:pt x="603" y="2586"/>
                    <a:pt x="595" y="2609"/>
                  </a:cubicBezTo>
                  <a:cubicBezTo>
                    <a:pt x="587" y="2634"/>
                    <a:pt x="586" y="2661"/>
                    <a:pt x="577" y="2684"/>
                  </a:cubicBezTo>
                  <a:cubicBezTo>
                    <a:pt x="570" y="2710"/>
                    <a:pt x="554" y="2731"/>
                    <a:pt x="545" y="2755"/>
                  </a:cubicBezTo>
                  <a:cubicBezTo>
                    <a:pt x="537" y="2780"/>
                    <a:pt x="528" y="2803"/>
                    <a:pt x="520" y="2828"/>
                  </a:cubicBezTo>
                  <a:cubicBezTo>
                    <a:pt x="512" y="2851"/>
                    <a:pt x="506" y="2877"/>
                    <a:pt x="500" y="2902"/>
                  </a:cubicBezTo>
                  <a:cubicBezTo>
                    <a:pt x="494" y="2925"/>
                    <a:pt x="495" y="2953"/>
                    <a:pt x="488" y="2978"/>
                  </a:cubicBezTo>
                  <a:cubicBezTo>
                    <a:pt x="481" y="3001"/>
                    <a:pt x="470" y="3026"/>
                    <a:pt x="464" y="3049"/>
                  </a:cubicBezTo>
                  <a:cubicBezTo>
                    <a:pt x="457" y="3075"/>
                    <a:pt x="447" y="3098"/>
                    <a:pt x="441" y="3123"/>
                  </a:cubicBezTo>
                  <a:cubicBezTo>
                    <a:pt x="435" y="3149"/>
                    <a:pt x="420" y="3171"/>
                    <a:pt x="413" y="3196"/>
                  </a:cubicBezTo>
                  <a:cubicBezTo>
                    <a:pt x="406" y="3220"/>
                    <a:pt x="414" y="3248"/>
                    <a:pt x="408" y="3273"/>
                  </a:cubicBezTo>
                  <a:cubicBezTo>
                    <a:pt x="402" y="3298"/>
                    <a:pt x="382" y="3319"/>
                    <a:pt x="377" y="3344"/>
                  </a:cubicBezTo>
                  <a:cubicBezTo>
                    <a:pt x="371" y="3369"/>
                    <a:pt x="374" y="3395"/>
                    <a:pt x="368" y="3421"/>
                  </a:cubicBezTo>
                  <a:cubicBezTo>
                    <a:pt x="363" y="3445"/>
                    <a:pt x="347" y="3467"/>
                    <a:pt x="341" y="3493"/>
                  </a:cubicBezTo>
                  <a:cubicBezTo>
                    <a:pt x="336" y="3519"/>
                    <a:pt x="336" y="3544"/>
                    <a:pt x="331" y="3569"/>
                  </a:cubicBezTo>
                  <a:cubicBezTo>
                    <a:pt x="325" y="3594"/>
                    <a:pt x="315" y="3617"/>
                    <a:pt x="309" y="3643"/>
                  </a:cubicBezTo>
                  <a:cubicBezTo>
                    <a:pt x="304" y="3668"/>
                    <a:pt x="301" y="3692"/>
                    <a:pt x="295" y="3718"/>
                  </a:cubicBezTo>
                  <a:cubicBezTo>
                    <a:pt x="290" y="3742"/>
                    <a:pt x="299" y="3770"/>
                    <a:pt x="293" y="3796"/>
                  </a:cubicBezTo>
                  <a:cubicBezTo>
                    <a:pt x="288" y="3821"/>
                    <a:pt x="276" y="3844"/>
                    <a:pt x="271" y="3869"/>
                  </a:cubicBezTo>
                  <a:cubicBezTo>
                    <a:pt x="265" y="3895"/>
                    <a:pt x="259" y="3919"/>
                    <a:pt x="255" y="3944"/>
                  </a:cubicBezTo>
                  <a:cubicBezTo>
                    <a:pt x="249" y="3970"/>
                    <a:pt x="243" y="3994"/>
                    <a:pt x="239" y="4019"/>
                  </a:cubicBezTo>
                  <a:cubicBezTo>
                    <a:pt x="233" y="4045"/>
                    <a:pt x="232" y="4070"/>
                    <a:pt x="228" y="4096"/>
                  </a:cubicBezTo>
                  <a:cubicBezTo>
                    <a:pt x="224" y="4120"/>
                    <a:pt x="217" y="4145"/>
                    <a:pt x="213" y="4171"/>
                  </a:cubicBezTo>
                  <a:cubicBezTo>
                    <a:pt x="210" y="4196"/>
                    <a:pt x="204" y="4221"/>
                    <a:pt x="200" y="4247"/>
                  </a:cubicBezTo>
                  <a:cubicBezTo>
                    <a:pt x="196" y="4273"/>
                    <a:pt x="196" y="4297"/>
                    <a:pt x="191" y="4323"/>
                  </a:cubicBezTo>
                  <a:cubicBezTo>
                    <a:pt x="188" y="4348"/>
                    <a:pt x="181" y="4372"/>
                    <a:pt x="178" y="4398"/>
                  </a:cubicBezTo>
                  <a:cubicBezTo>
                    <a:pt x="174" y="4424"/>
                    <a:pt x="169" y="4449"/>
                    <a:pt x="165" y="4474"/>
                  </a:cubicBezTo>
                  <a:cubicBezTo>
                    <a:pt x="163" y="4500"/>
                    <a:pt x="167" y="4527"/>
                    <a:pt x="163" y="4552"/>
                  </a:cubicBezTo>
                  <a:cubicBezTo>
                    <a:pt x="158" y="4578"/>
                    <a:pt x="152" y="4603"/>
                    <a:pt x="149" y="4628"/>
                  </a:cubicBezTo>
                  <a:cubicBezTo>
                    <a:pt x="145" y="4654"/>
                    <a:pt x="151" y="4681"/>
                    <a:pt x="148" y="4707"/>
                  </a:cubicBezTo>
                  <a:cubicBezTo>
                    <a:pt x="143" y="4731"/>
                    <a:pt x="142" y="4757"/>
                    <a:pt x="140" y="4783"/>
                  </a:cubicBezTo>
                  <a:cubicBezTo>
                    <a:pt x="137" y="4808"/>
                    <a:pt x="130" y="4833"/>
                    <a:pt x="127" y="4859"/>
                  </a:cubicBezTo>
                  <a:cubicBezTo>
                    <a:pt x="125" y="4884"/>
                    <a:pt x="115" y="4910"/>
                    <a:pt x="113" y="4935"/>
                  </a:cubicBezTo>
                  <a:cubicBezTo>
                    <a:pt x="110" y="4960"/>
                    <a:pt x="109" y="4986"/>
                    <a:pt x="106" y="5012"/>
                  </a:cubicBezTo>
                  <a:cubicBezTo>
                    <a:pt x="104" y="5036"/>
                    <a:pt x="106" y="5063"/>
                    <a:pt x="104" y="5089"/>
                  </a:cubicBezTo>
                  <a:cubicBezTo>
                    <a:pt x="100" y="5115"/>
                    <a:pt x="93" y="5140"/>
                    <a:pt x="90" y="5165"/>
                  </a:cubicBezTo>
                  <a:cubicBezTo>
                    <a:pt x="88" y="5191"/>
                    <a:pt x="86" y="5216"/>
                    <a:pt x="83" y="5242"/>
                  </a:cubicBezTo>
                  <a:cubicBezTo>
                    <a:pt x="82" y="5267"/>
                    <a:pt x="86" y="5293"/>
                    <a:pt x="83" y="5319"/>
                  </a:cubicBezTo>
                  <a:cubicBezTo>
                    <a:pt x="82" y="5345"/>
                    <a:pt x="83" y="5371"/>
                    <a:pt x="81" y="5395"/>
                  </a:cubicBezTo>
                  <a:cubicBezTo>
                    <a:pt x="79" y="5421"/>
                    <a:pt x="73" y="5447"/>
                    <a:pt x="71" y="5472"/>
                  </a:cubicBezTo>
                  <a:cubicBezTo>
                    <a:pt x="68" y="5499"/>
                    <a:pt x="71" y="5524"/>
                    <a:pt x="70" y="5549"/>
                  </a:cubicBezTo>
                  <a:cubicBezTo>
                    <a:pt x="68" y="5575"/>
                    <a:pt x="55" y="5601"/>
                    <a:pt x="54" y="5626"/>
                  </a:cubicBezTo>
                  <a:cubicBezTo>
                    <a:pt x="52" y="5651"/>
                    <a:pt x="49" y="5677"/>
                    <a:pt x="47" y="5703"/>
                  </a:cubicBezTo>
                  <a:cubicBezTo>
                    <a:pt x="46" y="5727"/>
                    <a:pt x="42" y="5753"/>
                    <a:pt x="40" y="5779"/>
                  </a:cubicBezTo>
                  <a:cubicBezTo>
                    <a:pt x="39" y="5804"/>
                    <a:pt x="46" y="5831"/>
                    <a:pt x="45" y="5856"/>
                  </a:cubicBezTo>
                  <a:cubicBezTo>
                    <a:pt x="44" y="5882"/>
                    <a:pt x="36" y="5907"/>
                    <a:pt x="35" y="5933"/>
                  </a:cubicBezTo>
                  <a:cubicBezTo>
                    <a:pt x="34" y="5958"/>
                    <a:pt x="44" y="5984"/>
                    <a:pt x="42" y="6010"/>
                  </a:cubicBezTo>
                  <a:cubicBezTo>
                    <a:pt x="40" y="6036"/>
                    <a:pt x="30" y="6061"/>
                    <a:pt x="29" y="6086"/>
                  </a:cubicBezTo>
                  <a:lnTo>
                    <a:pt x="24" y="6163"/>
                  </a:lnTo>
                  <a:cubicBezTo>
                    <a:pt x="23" y="6190"/>
                    <a:pt x="28" y="6215"/>
                    <a:pt x="25" y="6240"/>
                  </a:cubicBezTo>
                  <a:cubicBezTo>
                    <a:pt x="24" y="6266"/>
                    <a:pt x="18" y="6292"/>
                    <a:pt x="17" y="6316"/>
                  </a:cubicBezTo>
                  <a:cubicBezTo>
                    <a:pt x="17" y="6342"/>
                    <a:pt x="28" y="6369"/>
                    <a:pt x="25" y="6395"/>
                  </a:cubicBezTo>
                  <a:lnTo>
                    <a:pt x="22" y="6471"/>
                  </a:lnTo>
                  <a:cubicBezTo>
                    <a:pt x="20" y="6497"/>
                    <a:pt x="23" y="6523"/>
                    <a:pt x="23" y="6549"/>
                  </a:cubicBezTo>
                  <a:cubicBezTo>
                    <a:pt x="22" y="6573"/>
                    <a:pt x="15" y="6599"/>
                    <a:pt x="15" y="6625"/>
                  </a:cubicBezTo>
                  <a:cubicBezTo>
                    <a:pt x="15" y="6651"/>
                    <a:pt x="14" y="6675"/>
                    <a:pt x="14" y="6701"/>
                  </a:cubicBezTo>
                  <a:cubicBezTo>
                    <a:pt x="13" y="6728"/>
                    <a:pt x="14" y="6753"/>
                    <a:pt x="14" y="6779"/>
                  </a:cubicBezTo>
                  <a:cubicBezTo>
                    <a:pt x="14" y="6804"/>
                    <a:pt x="9" y="6829"/>
                    <a:pt x="9" y="6855"/>
                  </a:cubicBezTo>
                  <a:cubicBezTo>
                    <a:pt x="9" y="6881"/>
                    <a:pt x="8" y="6906"/>
                    <a:pt x="8" y="6931"/>
                  </a:cubicBezTo>
                  <a:cubicBezTo>
                    <a:pt x="8" y="6958"/>
                    <a:pt x="14" y="6984"/>
                    <a:pt x="14" y="7009"/>
                  </a:cubicBezTo>
                  <a:cubicBezTo>
                    <a:pt x="14" y="7034"/>
                    <a:pt x="2" y="7060"/>
                    <a:pt x="2" y="7085"/>
                  </a:cubicBezTo>
                  <a:cubicBezTo>
                    <a:pt x="2" y="7112"/>
                    <a:pt x="12" y="7138"/>
                    <a:pt x="12" y="7163"/>
                  </a:cubicBezTo>
                  <a:cubicBezTo>
                    <a:pt x="12" y="7188"/>
                    <a:pt x="7" y="7214"/>
                    <a:pt x="7" y="7240"/>
                  </a:cubicBezTo>
                  <a:cubicBezTo>
                    <a:pt x="7" y="7267"/>
                    <a:pt x="1" y="7291"/>
                    <a:pt x="1" y="7317"/>
                  </a:cubicBezTo>
                  <a:cubicBezTo>
                    <a:pt x="1" y="7343"/>
                    <a:pt x="2" y="7368"/>
                    <a:pt x="2" y="7393"/>
                  </a:cubicBezTo>
                  <a:cubicBezTo>
                    <a:pt x="2" y="7419"/>
                    <a:pt x="12" y="7444"/>
                    <a:pt x="12" y="7470"/>
                  </a:cubicBezTo>
                  <a:cubicBezTo>
                    <a:pt x="12" y="7497"/>
                    <a:pt x="7" y="7521"/>
                    <a:pt x="7" y="7547"/>
                  </a:cubicBezTo>
                  <a:cubicBezTo>
                    <a:pt x="7" y="7573"/>
                    <a:pt x="8" y="7599"/>
                    <a:pt x="8" y="7623"/>
                  </a:cubicBezTo>
                  <a:cubicBezTo>
                    <a:pt x="9" y="7649"/>
                    <a:pt x="17" y="7675"/>
                    <a:pt x="17" y="7700"/>
                  </a:cubicBezTo>
                  <a:cubicBezTo>
                    <a:pt x="17" y="7725"/>
                    <a:pt x="15" y="7751"/>
                    <a:pt x="15" y="7776"/>
                  </a:cubicBezTo>
                  <a:cubicBezTo>
                    <a:pt x="15" y="7803"/>
                    <a:pt x="7" y="7829"/>
                    <a:pt x="7" y="7853"/>
                  </a:cubicBezTo>
                  <a:cubicBezTo>
                    <a:pt x="7" y="7879"/>
                    <a:pt x="14" y="7905"/>
                    <a:pt x="14" y="7931"/>
                  </a:cubicBezTo>
                  <a:cubicBezTo>
                    <a:pt x="14" y="7957"/>
                    <a:pt x="12" y="7982"/>
                    <a:pt x="12" y="8008"/>
                  </a:cubicBezTo>
                  <a:cubicBezTo>
                    <a:pt x="12" y="8033"/>
                    <a:pt x="14" y="8059"/>
                    <a:pt x="15" y="8084"/>
                  </a:cubicBezTo>
                  <a:cubicBezTo>
                    <a:pt x="17" y="8109"/>
                    <a:pt x="22" y="8135"/>
                    <a:pt x="23" y="8161"/>
                  </a:cubicBezTo>
                  <a:cubicBezTo>
                    <a:pt x="24" y="8186"/>
                    <a:pt x="22" y="8211"/>
                    <a:pt x="23" y="8237"/>
                  </a:cubicBezTo>
                  <a:cubicBezTo>
                    <a:pt x="24" y="8263"/>
                    <a:pt x="23" y="8287"/>
                    <a:pt x="24" y="8313"/>
                  </a:cubicBezTo>
                  <a:cubicBezTo>
                    <a:pt x="24" y="8340"/>
                    <a:pt x="22" y="8365"/>
                    <a:pt x="23" y="8391"/>
                  </a:cubicBezTo>
                  <a:cubicBezTo>
                    <a:pt x="24" y="8416"/>
                    <a:pt x="24" y="8442"/>
                    <a:pt x="25" y="8467"/>
                  </a:cubicBezTo>
                  <a:cubicBezTo>
                    <a:pt x="28" y="8493"/>
                    <a:pt x="38" y="8518"/>
                    <a:pt x="39" y="8543"/>
                  </a:cubicBezTo>
                  <a:cubicBezTo>
                    <a:pt x="40" y="8570"/>
                    <a:pt x="36" y="8596"/>
                    <a:pt x="38" y="8621"/>
                  </a:cubicBezTo>
                  <a:cubicBezTo>
                    <a:pt x="39" y="8646"/>
                    <a:pt x="45" y="8672"/>
                    <a:pt x="46" y="8698"/>
                  </a:cubicBezTo>
                  <a:cubicBezTo>
                    <a:pt x="47" y="8723"/>
                    <a:pt x="51" y="8748"/>
                    <a:pt x="52" y="8774"/>
                  </a:cubicBezTo>
                  <a:cubicBezTo>
                    <a:pt x="54" y="8799"/>
                    <a:pt x="51" y="8825"/>
                    <a:pt x="52" y="8850"/>
                  </a:cubicBezTo>
                  <a:cubicBezTo>
                    <a:pt x="54" y="8875"/>
                    <a:pt x="57" y="8901"/>
                    <a:pt x="58" y="8927"/>
                  </a:cubicBezTo>
                  <a:cubicBezTo>
                    <a:pt x="60" y="8951"/>
                    <a:pt x="51" y="8978"/>
                    <a:pt x="52" y="9004"/>
                  </a:cubicBezTo>
                  <a:cubicBezTo>
                    <a:pt x="54" y="9030"/>
                    <a:pt x="66" y="9055"/>
                    <a:pt x="67" y="9080"/>
                  </a:cubicBezTo>
                  <a:cubicBezTo>
                    <a:pt x="68" y="9106"/>
                    <a:pt x="66" y="9131"/>
                    <a:pt x="67" y="9157"/>
                  </a:cubicBezTo>
                  <a:cubicBezTo>
                    <a:pt x="70" y="9184"/>
                    <a:pt x="66" y="9208"/>
                    <a:pt x="67" y="9234"/>
                  </a:cubicBezTo>
                  <a:cubicBezTo>
                    <a:pt x="68" y="9260"/>
                    <a:pt x="73" y="9286"/>
                    <a:pt x="74" y="9310"/>
                  </a:cubicBezTo>
                  <a:cubicBezTo>
                    <a:pt x="77" y="9337"/>
                    <a:pt x="71" y="9363"/>
                    <a:pt x="73" y="9388"/>
                  </a:cubicBezTo>
                  <a:cubicBezTo>
                    <a:pt x="74" y="9414"/>
                    <a:pt x="89" y="9439"/>
                    <a:pt x="90" y="9464"/>
                  </a:cubicBezTo>
                  <a:cubicBezTo>
                    <a:pt x="92" y="9490"/>
                    <a:pt x="83" y="9517"/>
                    <a:pt x="84" y="9543"/>
                  </a:cubicBezTo>
                  <a:cubicBezTo>
                    <a:pt x="88" y="9567"/>
                    <a:pt x="93" y="9593"/>
                    <a:pt x="94" y="9619"/>
                  </a:cubicBezTo>
                  <a:cubicBezTo>
                    <a:pt x="95" y="9645"/>
                    <a:pt x="92" y="9671"/>
                    <a:pt x="93" y="9696"/>
                  </a:cubicBezTo>
                  <a:cubicBezTo>
                    <a:pt x="95" y="9722"/>
                    <a:pt x="106" y="9746"/>
                    <a:pt x="108" y="9773"/>
                  </a:cubicBezTo>
                  <a:cubicBezTo>
                    <a:pt x="109" y="9800"/>
                    <a:pt x="105" y="9824"/>
                    <a:pt x="106" y="9850"/>
                  </a:cubicBezTo>
                  <a:cubicBezTo>
                    <a:pt x="109" y="9876"/>
                    <a:pt x="113" y="9901"/>
                    <a:pt x="114" y="9926"/>
                  </a:cubicBezTo>
                  <a:cubicBezTo>
                    <a:pt x="115" y="9952"/>
                    <a:pt x="122" y="9978"/>
                    <a:pt x="124" y="10003"/>
                  </a:cubicBezTo>
                  <a:lnTo>
                    <a:pt x="127" y="10079"/>
                  </a:lnTo>
                  <a:cubicBezTo>
                    <a:pt x="130" y="10105"/>
                    <a:pt x="130" y="10130"/>
                    <a:pt x="131" y="10155"/>
                  </a:cubicBezTo>
                  <a:cubicBezTo>
                    <a:pt x="135" y="10181"/>
                    <a:pt x="131" y="10207"/>
                    <a:pt x="135" y="10231"/>
                  </a:cubicBezTo>
                  <a:cubicBezTo>
                    <a:pt x="137" y="10257"/>
                    <a:pt x="151" y="10282"/>
                    <a:pt x="153" y="10306"/>
                  </a:cubicBezTo>
                  <a:cubicBezTo>
                    <a:pt x="156" y="10332"/>
                    <a:pt x="146" y="10359"/>
                    <a:pt x="149" y="10385"/>
                  </a:cubicBezTo>
                  <a:cubicBezTo>
                    <a:pt x="152" y="10410"/>
                    <a:pt x="157" y="10435"/>
                    <a:pt x="159" y="10461"/>
                  </a:cubicBezTo>
                  <a:cubicBezTo>
                    <a:pt x="163" y="10486"/>
                    <a:pt x="172" y="10512"/>
                    <a:pt x="174" y="10537"/>
                  </a:cubicBezTo>
                  <a:cubicBezTo>
                    <a:pt x="178" y="10562"/>
                    <a:pt x="167" y="10589"/>
                    <a:pt x="169" y="10615"/>
                  </a:cubicBezTo>
                  <a:cubicBezTo>
                    <a:pt x="172" y="10641"/>
                    <a:pt x="172" y="10665"/>
                    <a:pt x="174" y="10691"/>
                  </a:cubicBezTo>
                  <a:lnTo>
                    <a:pt x="183" y="10767"/>
                  </a:lnTo>
                  <a:cubicBezTo>
                    <a:pt x="184" y="10793"/>
                    <a:pt x="199" y="10817"/>
                    <a:pt x="201" y="10842"/>
                  </a:cubicBezTo>
                  <a:cubicBezTo>
                    <a:pt x="204" y="10868"/>
                    <a:pt x="202" y="10893"/>
                    <a:pt x="205" y="10919"/>
                  </a:cubicBezTo>
                  <a:cubicBezTo>
                    <a:pt x="206" y="10944"/>
                    <a:pt x="201" y="10970"/>
                    <a:pt x="204" y="10996"/>
                  </a:cubicBezTo>
                  <a:cubicBezTo>
                    <a:pt x="206" y="11022"/>
                    <a:pt x="215" y="11048"/>
                    <a:pt x="217" y="11072"/>
                  </a:cubicBezTo>
                  <a:cubicBezTo>
                    <a:pt x="218" y="11098"/>
                    <a:pt x="220" y="11124"/>
                    <a:pt x="223" y="11149"/>
                  </a:cubicBezTo>
                  <a:cubicBezTo>
                    <a:pt x="226" y="11173"/>
                    <a:pt x="233" y="11199"/>
                    <a:pt x="236" y="11224"/>
                  </a:cubicBezTo>
                  <a:cubicBezTo>
                    <a:pt x="239" y="11249"/>
                    <a:pt x="236" y="11275"/>
                    <a:pt x="239" y="11300"/>
                  </a:cubicBezTo>
                  <a:cubicBezTo>
                    <a:pt x="242" y="11326"/>
                    <a:pt x="250" y="11350"/>
                    <a:pt x="254" y="11375"/>
                  </a:cubicBezTo>
                  <a:cubicBezTo>
                    <a:pt x="256" y="11401"/>
                    <a:pt x="256" y="11426"/>
                    <a:pt x="259" y="11451"/>
                  </a:cubicBezTo>
                  <a:cubicBezTo>
                    <a:pt x="261" y="11477"/>
                    <a:pt x="265" y="11503"/>
                    <a:pt x="269" y="11527"/>
                  </a:cubicBezTo>
                  <a:cubicBezTo>
                    <a:pt x="271" y="11553"/>
                    <a:pt x="265" y="11580"/>
                    <a:pt x="269" y="11606"/>
                  </a:cubicBezTo>
                  <a:cubicBezTo>
                    <a:pt x="271" y="11631"/>
                    <a:pt x="277" y="11656"/>
                    <a:pt x="280" y="11682"/>
                  </a:cubicBezTo>
                  <a:cubicBezTo>
                    <a:pt x="283" y="11707"/>
                    <a:pt x="288" y="11733"/>
                    <a:pt x="291" y="11758"/>
                  </a:cubicBezTo>
                  <a:cubicBezTo>
                    <a:pt x="293" y="11783"/>
                    <a:pt x="286" y="11810"/>
                    <a:pt x="288" y="11836"/>
                  </a:cubicBezTo>
                  <a:cubicBezTo>
                    <a:pt x="291" y="11862"/>
                    <a:pt x="295" y="11886"/>
                    <a:pt x="298" y="11912"/>
                  </a:cubicBezTo>
                  <a:cubicBezTo>
                    <a:pt x="301" y="11938"/>
                    <a:pt x="314" y="11961"/>
                    <a:pt x="317" y="11987"/>
                  </a:cubicBezTo>
                  <a:cubicBezTo>
                    <a:pt x="319" y="12013"/>
                    <a:pt x="315" y="12038"/>
                    <a:pt x="318" y="12063"/>
                  </a:cubicBezTo>
                  <a:cubicBezTo>
                    <a:pt x="320" y="12089"/>
                    <a:pt x="319" y="12114"/>
                    <a:pt x="322" y="12140"/>
                  </a:cubicBezTo>
                  <a:cubicBezTo>
                    <a:pt x="325" y="12165"/>
                    <a:pt x="333" y="12190"/>
                    <a:pt x="335" y="12216"/>
                  </a:cubicBezTo>
                  <a:cubicBezTo>
                    <a:pt x="338" y="12242"/>
                    <a:pt x="350" y="12265"/>
                    <a:pt x="352" y="12291"/>
                  </a:cubicBezTo>
                  <a:cubicBezTo>
                    <a:pt x="356" y="12317"/>
                    <a:pt x="356" y="12342"/>
                    <a:pt x="360" y="12367"/>
                  </a:cubicBezTo>
                  <a:cubicBezTo>
                    <a:pt x="362" y="12393"/>
                    <a:pt x="362" y="12419"/>
                    <a:pt x="365" y="12443"/>
                  </a:cubicBezTo>
                  <a:cubicBezTo>
                    <a:pt x="367" y="12469"/>
                    <a:pt x="372" y="12495"/>
                    <a:pt x="376" y="12520"/>
                  </a:cubicBezTo>
                  <a:cubicBezTo>
                    <a:pt x="378" y="12545"/>
                    <a:pt x="377" y="12571"/>
                    <a:pt x="379" y="12596"/>
                  </a:cubicBezTo>
                  <a:cubicBezTo>
                    <a:pt x="382" y="12622"/>
                    <a:pt x="389" y="12647"/>
                    <a:pt x="392" y="12672"/>
                  </a:cubicBezTo>
                  <a:cubicBezTo>
                    <a:pt x="394" y="12697"/>
                    <a:pt x="400" y="12722"/>
                    <a:pt x="404" y="12747"/>
                  </a:cubicBezTo>
                  <a:cubicBezTo>
                    <a:pt x="406" y="12772"/>
                    <a:pt x="402" y="12799"/>
                    <a:pt x="405" y="12824"/>
                  </a:cubicBezTo>
                  <a:cubicBezTo>
                    <a:pt x="408" y="12849"/>
                    <a:pt x="415" y="12874"/>
                    <a:pt x="419" y="12898"/>
                  </a:cubicBezTo>
                  <a:cubicBezTo>
                    <a:pt x="422" y="12924"/>
                    <a:pt x="422" y="12950"/>
                    <a:pt x="425" y="12976"/>
                  </a:cubicBezTo>
                  <a:cubicBezTo>
                    <a:pt x="429" y="13000"/>
                    <a:pt x="429" y="13026"/>
                    <a:pt x="431" y="13052"/>
                  </a:cubicBezTo>
                  <a:cubicBezTo>
                    <a:pt x="435" y="13077"/>
                    <a:pt x="449" y="13101"/>
                    <a:pt x="452" y="13127"/>
                  </a:cubicBezTo>
                  <a:cubicBezTo>
                    <a:pt x="454" y="13152"/>
                    <a:pt x="458" y="13177"/>
                    <a:pt x="461" y="13203"/>
                  </a:cubicBezTo>
                  <a:cubicBezTo>
                    <a:pt x="465" y="13228"/>
                    <a:pt x="464" y="13254"/>
                    <a:pt x="467" y="13279"/>
                  </a:cubicBezTo>
                  <a:cubicBezTo>
                    <a:pt x="470" y="13304"/>
                    <a:pt x="473" y="13330"/>
                    <a:pt x="475" y="13356"/>
                  </a:cubicBezTo>
                  <a:lnTo>
                    <a:pt x="484" y="13432"/>
                  </a:lnTo>
                  <a:cubicBezTo>
                    <a:pt x="486" y="13458"/>
                    <a:pt x="500" y="13481"/>
                    <a:pt x="502" y="13507"/>
                  </a:cubicBezTo>
                  <a:cubicBezTo>
                    <a:pt x="506" y="13533"/>
                    <a:pt x="496" y="13559"/>
                    <a:pt x="499" y="13584"/>
                  </a:cubicBezTo>
                  <a:cubicBezTo>
                    <a:pt x="501" y="13610"/>
                    <a:pt x="518" y="13632"/>
                    <a:pt x="521" y="13658"/>
                  </a:cubicBezTo>
                  <a:cubicBezTo>
                    <a:pt x="526" y="13684"/>
                    <a:pt x="524" y="13709"/>
                    <a:pt x="528" y="13734"/>
                  </a:cubicBezTo>
                  <a:cubicBezTo>
                    <a:pt x="532" y="13760"/>
                    <a:pt x="526" y="13786"/>
                    <a:pt x="529" y="13812"/>
                  </a:cubicBezTo>
                  <a:cubicBezTo>
                    <a:pt x="533" y="13838"/>
                    <a:pt x="544" y="13861"/>
                    <a:pt x="548" y="13887"/>
                  </a:cubicBezTo>
                  <a:cubicBezTo>
                    <a:pt x="550" y="13913"/>
                    <a:pt x="548" y="13937"/>
                    <a:pt x="552" y="13963"/>
                  </a:cubicBezTo>
                  <a:cubicBezTo>
                    <a:pt x="556" y="13989"/>
                    <a:pt x="563" y="14012"/>
                    <a:pt x="566" y="14038"/>
                  </a:cubicBezTo>
                  <a:cubicBezTo>
                    <a:pt x="570" y="14064"/>
                    <a:pt x="579" y="14087"/>
                    <a:pt x="582" y="14113"/>
                  </a:cubicBezTo>
                  <a:cubicBezTo>
                    <a:pt x="587" y="14139"/>
                    <a:pt x="579" y="14166"/>
                    <a:pt x="582" y="14191"/>
                  </a:cubicBezTo>
                  <a:cubicBezTo>
                    <a:pt x="587" y="14216"/>
                    <a:pt x="591" y="14241"/>
                    <a:pt x="595" y="14266"/>
                  </a:cubicBezTo>
                  <a:cubicBezTo>
                    <a:pt x="598" y="14291"/>
                    <a:pt x="607" y="14316"/>
                    <a:pt x="611" y="14341"/>
                  </a:cubicBezTo>
                  <a:cubicBezTo>
                    <a:pt x="615" y="14366"/>
                    <a:pt x="622" y="14391"/>
                    <a:pt x="625" y="14416"/>
                  </a:cubicBezTo>
                  <a:cubicBezTo>
                    <a:pt x="628" y="14441"/>
                    <a:pt x="625" y="14467"/>
                    <a:pt x="630" y="14492"/>
                  </a:cubicBezTo>
                  <a:cubicBezTo>
                    <a:pt x="634" y="14518"/>
                    <a:pt x="645" y="14542"/>
                    <a:pt x="649" y="14567"/>
                  </a:cubicBezTo>
                  <a:lnTo>
                    <a:pt x="661" y="14643"/>
                  </a:lnTo>
                  <a:cubicBezTo>
                    <a:pt x="665" y="14669"/>
                    <a:pt x="662" y="14695"/>
                    <a:pt x="666" y="14719"/>
                  </a:cubicBezTo>
                  <a:cubicBezTo>
                    <a:pt x="670" y="14745"/>
                    <a:pt x="665" y="14772"/>
                    <a:pt x="668" y="14798"/>
                  </a:cubicBezTo>
                  <a:cubicBezTo>
                    <a:pt x="672" y="14823"/>
                    <a:pt x="684" y="14847"/>
                    <a:pt x="688" y="14873"/>
                  </a:cubicBezTo>
                  <a:cubicBezTo>
                    <a:pt x="693" y="14898"/>
                    <a:pt x="690" y="14923"/>
                    <a:pt x="694" y="14949"/>
                  </a:cubicBezTo>
                  <a:cubicBezTo>
                    <a:pt x="697" y="14974"/>
                    <a:pt x="709" y="14998"/>
                    <a:pt x="713" y="15024"/>
                  </a:cubicBezTo>
                  <a:cubicBezTo>
                    <a:pt x="715" y="15048"/>
                    <a:pt x="721" y="15073"/>
                    <a:pt x="725" y="15099"/>
                  </a:cubicBezTo>
                  <a:cubicBezTo>
                    <a:pt x="729" y="15124"/>
                    <a:pt x="718" y="15151"/>
                    <a:pt x="722" y="15177"/>
                  </a:cubicBezTo>
                  <a:cubicBezTo>
                    <a:pt x="726" y="15201"/>
                    <a:pt x="736" y="15226"/>
                    <a:pt x="740" y="15252"/>
                  </a:cubicBezTo>
                  <a:cubicBezTo>
                    <a:pt x="742" y="15276"/>
                    <a:pt x="740" y="15302"/>
                    <a:pt x="743" y="15328"/>
                  </a:cubicBezTo>
                  <a:cubicBezTo>
                    <a:pt x="747" y="15354"/>
                    <a:pt x="757" y="15377"/>
                    <a:pt x="761" y="15403"/>
                  </a:cubicBezTo>
                  <a:cubicBezTo>
                    <a:pt x="765" y="15428"/>
                    <a:pt x="762" y="15453"/>
                    <a:pt x="767" y="15479"/>
                  </a:cubicBezTo>
                  <a:cubicBezTo>
                    <a:pt x="770" y="15505"/>
                    <a:pt x="786" y="15527"/>
                    <a:pt x="790" y="15553"/>
                  </a:cubicBezTo>
                  <a:cubicBezTo>
                    <a:pt x="795" y="15578"/>
                    <a:pt x="797" y="15603"/>
                    <a:pt x="801" y="15629"/>
                  </a:cubicBezTo>
                  <a:cubicBezTo>
                    <a:pt x="805" y="15654"/>
                    <a:pt x="801" y="15680"/>
                    <a:pt x="805" y="15705"/>
                  </a:cubicBezTo>
                  <a:cubicBezTo>
                    <a:pt x="807" y="15731"/>
                    <a:pt x="821" y="15755"/>
                    <a:pt x="826" y="15780"/>
                  </a:cubicBezTo>
                  <a:cubicBezTo>
                    <a:pt x="829" y="15806"/>
                    <a:pt x="827" y="15831"/>
                    <a:pt x="831" y="15857"/>
                  </a:cubicBezTo>
                  <a:cubicBezTo>
                    <a:pt x="834" y="15882"/>
                    <a:pt x="839" y="15906"/>
                    <a:pt x="844" y="15932"/>
                  </a:cubicBezTo>
                  <a:cubicBezTo>
                    <a:pt x="848" y="15957"/>
                    <a:pt x="845" y="15982"/>
                    <a:pt x="849" y="16008"/>
                  </a:cubicBezTo>
                  <a:cubicBezTo>
                    <a:pt x="853" y="16034"/>
                    <a:pt x="864" y="16057"/>
                    <a:pt x="868" y="16083"/>
                  </a:cubicBezTo>
                  <a:cubicBezTo>
                    <a:pt x="872" y="16109"/>
                    <a:pt x="865" y="16135"/>
                    <a:pt x="869" y="16160"/>
                  </a:cubicBezTo>
                  <a:cubicBezTo>
                    <a:pt x="872" y="16186"/>
                    <a:pt x="890" y="16208"/>
                    <a:pt x="893" y="16234"/>
                  </a:cubicBezTo>
                  <a:cubicBezTo>
                    <a:pt x="897" y="16260"/>
                    <a:pt x="891" y="16286"/>
                    <a:pt x="895" y="16312"/>
                  </a:cubicBezTo>
                  <a:cubicBezTo>
                    <a:pt x="897" y="16337"/>
                    <a:pt x="906" y="16361"/>
                    <a:pt x="909" y="16387"/>
                  </a:cubicBezTo>
                  <a:cubicBezTo>
                    <a:pt x="912" y="16412"/>
                    <a:pt x="919" y="16436"/>
                    <a:pt x="923" y="16462"/>
                  </a:cubicBezTo>
                  <a:cubicBezTo>
                    <a:pt x="925" y="16487"/>
                    <a:pt x="933" y="16511"/>
                    <a:pt x="936" y="16537"/>
                  </a:cubicBezTo>
                  <a:cubicBezTo>
                    <a:pt x="940" y="16562"/>
                    <a:pt x="941" y="16587"/>
                    <a:pt x="946" y="16613"/>
                  </a:cubicBezTo>
                  <a:cubicBezTo>
                    <a:pt x="949" y="16639"/>
                    <a:pt x="955" y="16662"/>
                    <a:pt x="959" y="16688"/>
                  </a:cubicBezTo>
                  <a:cubicBezTo>
                    <a:pt x="963" y="16714"/>
                    <a:pt x="959" y="16738"/>
                    <a:pt x="963" y="16764"/>
                  </a:cubicBezTo>
                  <a:cubicBezTo>
                    <a:pt x="967" y="16790"/>
                    <a:pt x="965" y="16816"/>
                    <a:pt x="968" y="16840"/>
                  </a:cubicBezTo>
                  <a:cubicBezTo>
                    <a:pt x="972" y="16866"/>
                    <a:pt x="978" y="16891"/>
                    <a:pt x="982" y="16916"/>
                  </a:cubicBezTo>
                  <a:cubicBezTo>
                    <a:pt x="986" y="16941"/>
                    <a:pt x="986" y="16967"/>
                    <a:pt x="989" y="16992"/>
                  </a:cubicBezTo>
                  <a:cubicBezTo>
                    <a:pt x="994" y="17018"/>
                    <a:pt x="999" y="17042"/>
                    <a:pt x="1003" y="17067"/>
                  </a:cubicBezTo>
                  <a:cubicBezTo>
                    <a:pt x="1008" y="17093"/>
                    <a:pt x="1013" y="17121"/>
                    <a:pt x="1016" y="17147"/>
                  </a:cubicBezTo>
                  <a:cubicBezTo>
                    <a:pt x="1032" y="17152"/>
                    <a:pt x="1041" y="17152"/>
                    <a:pt x="1049" y="17152"/>
                  </a:cubicBezTo>
                  <a:cubicBezTo>
                    <a:pt x="1052" y="17152"/>
                    <a:pt x="1054" y="17152"/>
                    <a:pt x="1057" y="17152"/>
                  </a:cubicBezTo>
                  <a:cubicBezTo>
                    <a:pt x="1065" y="17152"/>
                    <a:pt x="1073" y="17153"/>
                    <a:pt x="1087" y="17157"/>
                  </a:cubicBezTo>
                  <a:cubicBezTo>
                    <a:pt x="1098" y="17156"/>
                    <a:pt x="1105" y="17155"/>
                    <a:pt x="1112" y="17155"/>
                  </a:cubicBezTo>
                  <a:cubicBezTo>
                    <a:pt x="1127" y="17155"/>
                    <a:pt x="1135" y="17158"/>
                    <a:pt x="1162" y="17158"/>
                  </a:cubicBezTo>
                  <a:cubicBezTo>
                    <a:pt x="1200" y="17158"/>
                    <a:pt x="1200" y="17159"/>
                    <a:pt x="1237" y="17159"/>
                  </a:cubicBezTo>
                  <a:cubicBezTo>
                    <a:pt x="1275" y="17159"/>
                    <a:pt x="1275" y="17155"/>
                    <a:pt x="1312" y="17155"/>
                  </a:cubicBezTo>
                  <a:cubicBezTo>
                    <a:pt x="1350" y="17155"/>
                    <a:pt x="1350" y="17165"/>
                    <a:pt x="1388" y="17165"/>
                  </a:cubicBezTo>
                  <a:cubicBezTo>
                    <a:pt x="1425" y="17165"/>
                    <a:pt x="1425" y="17155"/>
                    <a:pt x="1463" y="17155"/>
                  </a:cubicBezTo>
                  <a:cubicBezTo>
                    <a:pt x="1500" y="17155"/>
                    <a:pt x="1500" y="17166"/>
                    <a:pt x="1538" y="17166"/>
                  </a:cubicBezTo>
                  <a:cubicBezTo>
                    <a:pt x="1575" y="17166"/>
                    <a:pt x="1575" y="17161"/>
                    <a:pt x="1613" y="17161"/>
                  </a:cubicBezTo>
                  <a:cubicBezTo>
                    <a:pt x="1650" y="17161"/>
                    <a:pt x="1650" y="17157"/>
                    <a:pt x="1688" y="17157"/>
                  </a:cubicBezTo>
                  <a:cubicBezTo>
                    <a:pt x="1725" y="17157"/>
                    <a:pt x="1725" y="17166"/>
                    <a:pt x="1763" y="17166"/>
                  </a:cubicBezTo>
                  <a:cubicBezTo>
                    <a:pt x="1800" y="17166"/>
                    <a:pt x="1800" y="17157"/>
                    <a:pt x="1838" y="17157"/>
                  </a:cubicBezTo>
                  <a:cubicBezTo>
                    <a:pt x="1863" y="17157"/>
                    <a:pt x="1872" y="17163"/>
                    <a:pt x="1885" y="17163"/>
                  </a:cubicBezTo>
                  <a:cubicBezTo>
                    <a:pt x="1891" y="17163"/>
                    <a:pt x="1899" y="17162"/>
                    <a:pt x="1911" y="17157"/>
                  </a:cubicBezTo>
                  <a:cubicBezTo>
                    <a:pt x="1947" y="17143"/>
                    <a:pt x="1908" y="17133"/>
                    <a:pt x="1898" y="17084"/>
                  </a:cubicBezTo>
                  <a:cubicBezTo>
                    <a:pt x="1893" y="17064"/>
                    <a:pt x="1882" y="17041"/>
                    <a:pt x="1875" y="17013"/>
                  </a:cubicBezTo>
                  <a:cubicBezTo>
                    <a:pt x="1870" y="16989"/>
                    <a:pt x="1870" y="16964"/>
                    <a:pt x="1865" y="16938"/>
                  </a:cubicBezTo>
                  <a:cubicBezTo>
                    <a:pt x="1859" y="16914"/>
                    <a:pt x="1846" y="16892"/>
                    <a:pt x="1841" y="16865"/>
                  </a:cubicBezTo>
                  <a:cubicBezTo>
                    <a:pt x="1836" y="16842"/>
                    <a:pt x="1843" y="16816"/>
                    <a:pt x="1838" y="16789"/>
                  </a:cubicBezTo>
                  <a:cubicBezTo>
                    <a:pt x="1832" y="16764"/>
                    <a:pt x="1830" y="16740"/>
                    <a:pt x="1825" y="16714"/>
                  </a:cubicBezTo>
                  <a:cubicBezTo>
                    <a:pt x="1820" y="16689"/>
                    <a:pt x="1808" y="16666"/>
                    <a:pt x="1802" y="16640"/>
                  </a:cubicBezTo>
                  <a:cubicBezTo>
                    <a:pt x="1798" y="16616"/>
                    <a:pt x="1797" y="16591"/>
                    <a:pt x="1792" y="16565"/>
                  </a:cubicBezTo>
                  <a:cubicBezTo>
                    <a:pt x="1787" y="16541"/>
                    <a:pt x="1775" y="16518"/>
                    <a:pt x="1769" y="16493"/>
                  </a:cubicBezTo>
                  <a:cubicBezTo>
                    <a:pt x="1764" y="16469"/>
                    <a:pt x="1761" y="16443"/>
                    <a:pt x="1755" y="16418"/>
                  </a:cubicBezTo>
                  <a:cubicBezTo>
                    <a:pt x="1750" y="16394"/>
                    <a:pt x="1744" y="16370"/>
                    <a:pt x="1738" y="16344"/>
                  </a:cubicBezTo>
                  <a:cubicBezTo>
                    <a:pt x="1734" y="16320"/>
                    <a:pt x="1739" y="16293"/>
                    <a:pt x="1734" y="16268"/>
                  </a:cubicBezTo>
                  <a:cubicBezTo>
                    <a:pt x="1729" y="16244"/>
                    <a:pt x="1721" y="16220"/>
                    <a:pt x="1716" y="16194"/>
                  </a:cubicBezTo>
                  <a:cubicBezTo>
                    <a:pt x="1711" y="16170"/>
                    <a:pt x="1701" y="16146"/>
                    <a:pt x="1695" y="16120"/>
                  </a:cubicBezTo>
                  <a:cubicBezTo>
                    <a:pt x="1691" y="16097"/>
                    <a:pt x="1702" y="16068"/>
                    <a:pt x="1696" y="16043"/>
                  </a:cubicBezTo>
                  <a:cubicBezTo>
                    <a:pt x="1693" y="16019"/>
                    <a:pt x="1684" y="15995"/>
                    <a:pt x="1679" y="15969"/>
                  </a:cubicBezTo>
                  <a:cubicBezTo>
                    <a:pt x="1674" y="15945"/>
                    <a:pt x="1666" y="15921"/>
                    <a:pt x="1662" y="15896"/>
                  </a:cubicBezTo>
                  <a:cubicBezTo>
                    <a:pt x="1657" y="15872"/>
                    <a:pt x="1652" y="15846"/>
                    <a:pt x="1648" y="15821"/>
                  </a:cubicBezTo>
                  <a:cubicBezTo>
                    <a:pt x="1645" y="15797"/>
                    <a:pt x="1640" y="15771"/>
                    <a:pt x="1635" y="15746"/>
                  </a:cubicBezTo>
                  <a:cubicBezTo>
                    <a:pt x="1631" y="15722"/>
                    <a:pt x="1630" y="15696"/>
                    <a:pt x="1626" y="15671"/>
                  </a:cubicBezTo>
                  <a:cubicBezTo>
                    <a:pt x="1621" y="15647"/>
                    <a:pt x="1618" y="15621"/>
                    <a:pt x="1614" y="15596"/>
                  </a:cubicBezTo>
                  <a:cubicBezTo>
                    <a:pt x="1609" y="15570"/>
                    <a:pt x="1603" y="15546"/>
                    <a:pt x="1599" y="15521"/>
                  </a:cubicBezTo>
                  <a:cubicBezTo>
                    <a:pt x="1595" y="15497"/>
                    <a:pt x="1586" y="15472"/>
                    <a:pt x="1582" y="15447"/>
                  </a:cubicBezTo>
                  <a:cubicBezTo>
                    <a:pt x="1577" y="15422"/>
                    <a:pt x="1570" y="15397"/>
                    <a:pt x="1566" y="15372"/>
                  </a:cubicBezTo>
                  <a:cubicBezTo>
                    <a:pt x="1561" y="15347"/>
                    <a:pt x="1563" y="15321"/>
                    <a:pt x="1559" y="15296"/>
                  </a:cubicBezTo>
                  <a:cubicBezTo>
                    <a:pt x="1555" y="15272"/>
                    <a:pt x="1541" y="15247"/>
                    <a:pt x="1538" y="15222"/>
                  </a:cubicBezTo>
                  <a:cubicBezTo>
                    <a:pt x="1534" y="15197"/>
                    <a:pt x="1540" y="15170"/>
                    <a:pt x="1536" y="15145"/>
                  </a:cubicBezTo>
                  <a:cubicBezTo>
                    <a:pt x="1533" y="15119"/>
                    <a:pt x="1524" y="15095"/>
                    <a:pt x="1520" y="15070"/>
                  </a:cubicBezTo>
                  <a:cubicBezTo>
                    <a:pt x="1516" y="15045"/>
                    <a:pt x="1503" y="15021"/>
                    <a:pt x="1498" y="14996"/>
                  </a:cubicBezTo>
                  <a:cubicBezTo>
                    <a:pt x="1495" y="14970"/>
                    <a:pt x="1488" y="14946"/>
                    <a:pt x="1484" y="14921"/>
                  </a:cubicBezTo>
                  <a:cubicBezTo>
                    <a:pt x="1480" y="14897"/>
                    <a:pt x="1484" y="14870"/>
                    <a:pt x="1480" y="14845"/>
                  </a:cubicBezTo>
                  <a:cubicBezTo>
                    <a:pt x="1476" y="14819"/>
                    <a:pt x="1465" y="14795"/>
                    <a:pt x="1461" y="14770"/>
                  </a:cubicBezTo>
                  <a:cubicBezTo>
                    <a:pt x="1458" y="14744"/>
                    <a:pt x="1464" y="14717"/>
                    <a:pt x="1460" y="14692"/>
                  </a:cubicBezTo>
                  <a:cubicBezTo>
                    <a:pt x="1455" y="14668"/>
                    <a:pt x="1450" y="14642"/>
                    <a:pt x="1447" y="14617"/>
                  </a:cubicBezTo>
                  <a:cubicBezTo>
                    <a:pt x="1443" y="14592"/>
                    <a:pt x="1434" y="14567"/>
                    <a:pt x="1431" y="14542"/>
                  </a:cubicBezTo>
                  <a:cubicBezTo>
                    <a:pt x="1426" y="14517"/>
                    <a:pt x="1423" y="14491"/>
                    <a:pt x="1420" y="14466"/>
                  </a:cubicBezTo>
                  <a:cubicBezTo>
                    <a:pt x="1416" y="14440"/>
                    <a:pt x="1405" y="14416"/>
                    <a:pt x="1401" y="14391"/>
                  </a:cubicBezTo>
                  <a:cubicBezTo>
                    <a:pt x="1396" y="14367"/>
                    <a:pt x="1393" y="14341"/>
                    <a:pt x="1389" y="14316"/>
                  </a:cubicBezTo>
                  <a:cubicBezTo>
                    <a:pt x="1386" y="14290"/>
                    <a:pt x="1386" y="14265"/>
                    <a:pt x="1383" y="14240"/>
                  </a:cubicBezTo>
                  <a:cubicBezTo>
                    <a:pt x="1379" y="14215"/>
                    <a:pt x="1373" y="14190"/>
                    <a:pt x="1369" y="14165"/>
                  </a:cubicBezTo>
                  <a:cubicBezTo>
                    <a:pt x="1366" y="14139"/>
                    <a:pt x="1362" y="14113"/>
                    <a:pt x="1358" y="14089"/>
                  </a:cubicBezTo>
                  <a:cubicBezTo>
                    <a:pt x="1354" y="14063"/>
                    <a:pt x="1351" y="14037"/>
                    <a:pt x="1347" y="14011"/>
                  </a:cubicBezTo>
                  <a:cubicBezTo>
                    <a:pt x="1343" y="13987"/>
                    <a:pt x="1345" y="13961"/>
                    <a:pt x="1341" y="13935"/>
                  </a:cubicBezTo>
                  <a:cubicBezTo>
                    <a:pt x="1336" y="13910"/>
                    <a:pt x="1326" y="13886"/>
                    <a:pt x="1322" y="13860"/>
                  </a:cubicBezTo>
                  <a:cubicBezTo>
                    <a:pt x="1318" y="13835"/>
                    <a:pt x="1320" y="13810"/>
                    <a:pt x="1316" y="13784"/>
                  </a:cubicBezTo>
                  <a:lnTo>
                    <a:pt x="1304" y="13708"/>
                  </a:lnTo>
                  <a:cubicBezTo>
                    <a:pt x="1300" y="13684"/>
                    <a:pt x="1294" y="13658"/>
                    <a:pt x="1289" y="13633"/>
                  </a:cubicBezTo>
                  <a:cubicBezTo>
                    <a:pt x="1286" y="13608"/>
                    <a:pt x="1287" y="13582"/>
                    <a:pt x="1283" y="13556"/>
                  </a:cubicBezTo>
                  <a:cubicBezTo>
                    <a:pt x="1279" y="13532"/>
                    <a:pt x="1278" y="13506"/>
                    <a:pt x="1273" y="13480"/>
                  </a:cubicBezTo>
                  <a:cubicBezTo>
                    <a:pt x="1271" y="13454"/>
                    <a:pt x="1271" y="13430"/>
                    <a:pt x="1267" y="13404"/>
                  </a:cubicBezTo>
                  <a:cubicBezTo>
                    <a:pt x="1263" y="13378"/>
                    <a:pt x="1260" y="13353"/>
                    <a:pt x="1256" y="13328"/>
                  </a:cubicBezTo>
                  <a:cubicBezTo>
                    <a:pt x="1252" y="13302"/>
                    <a:pt x="1252" y="13277"/>
                    <a:pt x="1249" y="13251"/>
                  </a:cubicBezTo>
                  <a:cubicBezTo>
                    <a:pt x="1245" y="13226"/>
                    <a:pt x="1230" y="13202"/>
                    <a:pt x="1228" y="13176"/>
                  </a:cubicBezTo>
                  <a:lnTo>
                    <a:pt x="1220" y="13100"/>
                  </a:lnTo>
                  <a:cubicBezTo>
                    <a:pt x="1218" y="13074"/>
                    <a:pt x="1211" y="13050"/>
                    <a:pt x="1208" y="13024"/>
                  </a:cubicBezTo>
                  <a:cubicBezTo>
                    <a:pt x="1204" y="12998"/>
                    <a:pt x="1200" y="12972"/>
                    <a:pt x="1197" y="12948"/>
                  </a:cubicBezTo>
                  <a:cubicBezTo>
                    <a:pt x="1195" y="12922"/>
                    <a:pt x="1190" y="12896"/>
                    <a:pt x="1187" y="12871"/>
                  </a:cubicBezTo>
                  <a:cubicBezTo>
                    <a:pt x="1184" y="12846"/>
                    <a:pt x="1195" y="12819"/>
                    <a:pt x="1192" y="12794"/>
                  </a:cubicBezTo>
                  <a:cubicBezTo>
                    <a:pt x="1190" y="12768"/>
                    <a:pt x="1175" y="12744"/>
                    <a:pt x="1172" y="12719"/>
                  </a:cubicBezTo>
                  <a:cubicBezTo>
                    <a:pt x="1169" y="12693"/>
                    <a:pt x="1165" y="12667"/>
                    <a:pt x="1163" y="12642"/>
                  </a:cubicBezTo>
                  <a:cubicBezTo>
                    <a:pt x="1159" y="12617"/>
                    <a:pt x="1155" y="12591"/>
                    <a:pt x="1153" y="12565"/>
                  </a:cubicBezTo>
                  <a:cubicBezTo>
                    <a:pt x="1150" y="12541"/>
                    <a:pt x="1152" y="12515"/>
                    <a:pt x="1149" y="12489"/>
                  </a:cubicBezTo>
                  <a:cubicBezTo>
                    <a:pt x="1147" y="12464"/>
                    <a:pt x="1145" y="12439"/>
                    <a:pt x="1143" y="12413"/>
                  </a:cubicBezTo>
                  <a:cubicBezTo>
                    <a:pt x="1138" y="12388"/>
                    <a:pt x="1133" y="12362"/>
                    <a:pt x="1131" y="12337"/>
                  </a:cubicBezTo>
                  <a:lnTo>
                    <a:pt x="1122" y="12260"/>
                  </a:lnTo>
                  <a:cubicBezTo>
                    <a:pt x="1120" y="12235"/>
                    <a:pt x="1122" y="12210"/>
                    <a:pt x="1120" y="12184"/>
                  </a:cubicBezTo>
                  <a:cubicBezTo>
                    <a:pt x="1117" y="12160"/>
                    <a:pt x="1107" y="12135"/>
                    <a:pt x="1105" y="12109"/>
                  </a:cubicBezTo>
                  <a:cubicBezTo>
                    <a:pt x="1102" y="12083"/>
                    <a:pt x="1101" y="12059"/>
                    <a:pt x="1099" y="12033"/>
                  </a:cubicBezTo>
                  <a:cubicBezTo>
                    <a:pt x="1094" y="12007"/>
                    <a:pt x="1095" y="11982"/>
                    <a:pt x="1093" y="11957"/>
                  </a:cubicBezTo>
                  <a:cubicBezTo>
                    <a:pt x="1090" y="11931"/>
                    <a:pt x="1083" y="11906"/>
                    <a:pt x="1079" y="11880"/>
                  </a:cubicBezTo>
                  <a:cubicBezTo>
                    <a:pt x="1077" y="11855"/>
                    <a:pt x="1079" y="11830"/>
                    <a:pt x="1077" y="11804"/>
                  </a:cubicBezTo>
                  <a:lnTo>
                    <a:pt x="1069" y="11728"/>
                  </a:lnTo>
                  <a:cubicBezTo>
                    <a:pt x="1067" y="11702"/>
                    <a:pt x="1056" y="11678"/>
                    <a:pt x="1053" y="11653"/>
                  </a:cubicBezTo>
                  <a:lnTo>
                    <a:pt x="1045" y="11577"/>
                  </a:lnTo>
                  <a:cubicBezTo>
                    <a:pt x="1042" y="11551"/>
                    <a:pt x="1052" y="11524"/>
                    <a:pt x="1048" y="11499"/>
                  </a:cubicBezTo>
                  <a:cubicBezTo>
                    <a:pt x="1046" y="11473"/>
                    <a:pt x="1041" y="11448"/>
                    <a:pt x="1038" y="11422"/>
                  </a:cubicBezTo>
                  <a:cubicBezTo>
                    <a:pt x="1036" y="11397"/>
                    <a:pt x="1025" y="11373"/>
                    <a:pt x="1022" y="11347"/>
                  </a:cubicBezTo>
                  <a:cubicBezTo>
                    <a:pt x="1019" y="11322"/>
                    <a:pt x="1025" y="11295"/>
                    <a:pt x="1022" y="11269"/>
                  </a:cubicBezTo>
                  <a:cubicBezTo>
                    <a:pt x="1019" y="11245"/>
                    <a:pt x="1019" y="11219"/>
                    <a:pt x="1016" y="11193"/>
                  </a:cubicBezTo>
                  <a:cubicBezTo>
                    <a:pt x="1015" y="11168"/>
                    <a:pt x="1014" y="11143"/>
                    <a:pt x="1011" y="11117"/>
                  </a:cubicBezTo>
                  <a:cubicBezTo>
                    <a:pt x="1010" y="11091"/>
                    <a:pt x="1009" y="11066"/>
                    <a:pt x="1006" y="11041"/>
                  </a:cubicBezTo>
                  <a:cubicBezTo>
                    <a:pt x="1003" y="11015"/>
                    <a:pt x="988" y="10991"/>
                    <a:pt x="986" y="10966"/>
                  </a:cubicBezTo>
                  <a:cubicBezTo>
                    <a:pt x="984" y="10940"/>
                    <a:pt x="994" y="10914"/>
                    <a:pt x="992" y="10888"/>
                  </a:cubicBezTo>
                  <a:cubicBezTo>
                    <a:pt x="988" y="10862"/>
                    <a:pt x="983" y="10838"/>
                    <a:pt x="982" y="10812"/>
                  </a:cubicBezTo>
                  <a:cubicBezTo>
                    <a:pt x="981" y="10786"/>
                    <a:pt x="982" y="10761"/>
                    <a:pt x="981" y="10736"/>
                  </a:cubicBezTo>
                  <a:cubicBezTo>
                    <a:pt x="979" y="10710"/>
                    <a:pt x="976" y="10684"/>
                    <a:pt x="973" y="10659"/>
                  </a:cubicBezTo>
                  <a:cubicBezTo>
                    <a:pt x="972" y="10634"/>
                    <a:pt x="967" y="10608"/>
                    <a:pt x="966" y="10583"/>
                  </a:cubicBezTo>
                  <a:cubicBezTo>
                    <a:pt x="965" y="10557"/>
                    <a:pt x="962" y="10532"/>
                    <a:pt x="961" y="10507"/>
                  </a:cubicBezTo>
                  <a:cubicBezTo>
                    <a:pt x="957" y="10481"/>
                    <a:pt x="959" y="10455"/>
                    <a:pt x="957" y="10431"/>
                  </a:cubicBezTo>
                  <a:cubicBezTo>
                    <a:pt x="956" y="10405"/>
                    <a:pt x="949" y="10379"/>
                    <a:pt x="947" y="10353"/>
                  </a:cubicBezTo>
                  <a:cubicBezTo>
                    <a:pt x="944" y="10327"/>
                    <a:pt x="951" y="10302"/>
                    <a:pt x="950" y="10276"/>
                  </a:cubicBezTo>
                  <a:cubicBezTo>
                    <a:pt x="949" y="10251"/>
                    <a:pt x="936" y="10225"/>
                    <a:pt x="935" y="10200"/>
                  </a:cubicBezTo>
                  <a:cubicBezTo>
                    <a:pt x="934" y="10175"/>
                    <a:pt x="941" y="10148"/>
                    <a:pt x="940" y="10122"/>
                  </a:cubicBezTo>
                  <a:cubicBezTo>
                    <a:pt x="939" y="10096"/>
                    <a:pt x="936" y="10072"/>
                    <a:pt x="935" y="10046"/>
                  </a:cubicBezTo>
                  <a:cubicBezTo>
                    <a:pt x="934" y="10020"/>
                    <a:pt x="931" y="9995"/>
                    <a:pt x="929" y="9970"/>
                  </a:cubicBezTo>
                  <a:cubicBezTo>
                    <a:pt x="928" y="9944"/>
                    <a:pt x="925" y="9919"/>
                    <a:pt x="924" y="9893"/>
                  </a:cubicBezTo>
                  <a:cubicBezTo>
                    <a:pt x="923" y="9868"/>
                    <a:pt x="912" y="9843"/>
                    <a:pt x="911" y="9817"/>
                  </a:cubicBezTo>
                  <a:cubicBezTo>
                    <a:pt x="909" y="9791"/>
                    <a:pt x="907" y="9767"/>
                    <a:pt x="906" y="9741"/>
                  </a:cubicBezTo>
                  <a:cubicBezTo>
                    <a:pt x="906" y="9715"/>
                    <a:pt x="918" y="9688"/>
                    <a:pt x="917" y="9663"/>
                  </a:cubicBezTo>
                  <a:cubicBezTo>
                    <a:pt x="914" y="9638"/>
                    <a:pt x="908" y="9612"/>
                    <a:pt x="907" y="9587"/>
                  </a:cubicBezTo>
                  <a:cubicBezTo>
                    <a:pt x="906" y="9561"/>
                    <a:pt x="911" y="9536"/>
                    <a:pt x="909" y="9511"/>
                  </a:cubicBezTo>
                  <a:cubicBezTo>
                    <a:pt x="909" y="9485"/>
                    <a:pt x="906" y="9459"/>
                    <a:pt x="906" y="9434"/>
                  </a:cubicBezTo>
                  <a:cubicBezTo>
                    <a:pt x="906" y="9409"/>
                    <a:pt x="901" y="9383"/>
                    <a:pt x="898" y="9357"/>
                  </a:cubicBezTo>
                  <a:cubicBezTo>
                    <a:pt x="897" y="9333"/>
                    <a:pt x="901" y="9307"/>
                    <a:pt x="898" y="9281"/>
                  </a:cubicBezTo>
                  <a:cubicBezTo>
                    <a:pt x="897" y="9256"/>
                    <a:pt x="898" y="9231"/>
                    <a:pt x="897" y="9205"/>
                  </a:cubicBezTo>
                  <a:cubicBezTo>
                    <a:pt x="896" y="9180"/>
                    <a:pt x="897" y="9154"/>
                    <a:pt x="896" y="9129"/>
                  </a:cubicBezTo>
                  <a:cubicBezTo>
                    <a:pt x="895" y="9103"/>
                    <a:pt x="892" y="9078"/>
                    <a:pt x="891" y="9052"/>
                  </a:cubicBezTo>
                  <a:cubicBezTo>
                    <a:pt x="891" y="9027"/>
                    <a:pt x="881" y="9002"/>
                    <a:pt x="880" y="8976"/>
                  </a:cubicBezTo>
                  <a:cubicBezTo>
                    <a:pt x="879" y="8950"/>
                    <a:pt x="881" y="8926"/>
                    <a:pt x="881" y="8900"/>
                  </a:cubicBezTo>
                  <a:cubicBezTo>
                    <a:pt x="881" y="8874"/>
                    <a:pt x="888" y="8849"/>
                    <a:pt x="888" y="8824"/>
                  </a:cubicBezTo>
                  <a:cubicBezTo>
                    <a:pt x="887" y="8798"/>
                    <a:pt x="874" y="8773"/>
                    <a:pt x="874" y="8747"/>
                  </a:cubicBezTo>
                  <a:cubicBezTo>
                    <a:pt x="874" y="8722"/>
                    <a:pt x="875" y="8696"/>
                    <a:pt x="875" y="8671"/>
                  </a:cubicBezTo>
                  <a:cubicBezTo>
                    <a:pt x="875" y="8645"/>
                    <a:pt x="872" y="8620"/>
                    <a:pt x="872" y="8595"/>
                  </a:cubicBezTo>
                  <a:cubicBezTo>
                    <a:pt x="872" y="8569"/>
                    <a:pt x="875" y="8543"/>
                    <a:pt x="875" y="8519"/>
                  </a:cubicBezTo>
                  <a:cubicBezTo>
                    <a:pt x="874" y="8493"/>
                    <a:pt x="869" y="8467"/>
                    <a:pt x="869" y="8442"/>
                  </a:cubicBezTo>
                  <a:lnTo>
                    <a:pt x="869" y="8365"/>
                  </a:lnTo>
                  <a:cubicBezTo>
                    <a:pt x="869" y="8340"/>
                    <a:pt x="879" y="8315"/>
                    <a:pt x="879" y="8289"/>
                  </a:cubicBezTo>
                  <a:cubicBezTo>
                    <a:pt x="879" y="8264"/>
                    <a:pt x="871" y="8238"/>
                    <a:pt x="871" y="8213"/>
                  </a:cubicBezTo>
                  <a:cubicBezTo>
                    <a:pt x="871" y="8188"/>
                    <a:pt x="876" y="8162"/>
                    <a:pt x="876" y="8136"/>
                  </a:cubicBezTo>
                  <a:cubicBezTo>
                    <a:pt x="876" y="8112"/>
                    <a:pt x="880" y="8086"/>
                    <a:pt x="880" y="8060"/>
                  </a:cubicBezTo>
                  <a:cubicBezTo>
                    <a:pt x="880" y="8034"/>
                    <a:pt x="872" y="8010"/>
                    <a:pt x="872" y="7984"/>
                  </a:cubicBezTo>
                  <a:cubicBezTo>
                    <a:pt x="874" y="7958"/>
                    <a:pt x="874" y="7933"/>
                    <a:pt x="874" y="7908"/>
                  </a:cubicBezTo>
                  <a:cubicBezTo>
                    <a:pt x="874" y="7882"/>
                    <a:pt x="886" y="7857"/>
                    <a:pt x="886" y="7831"/>
                  </a:cubicBezTo>
                  <a:cubicBezTo>
                    <a:pt x="886" y="7806"/>
                    <a:pt x="881" y="7781"/>
                    <a:pt x="881" y="7755"/>
                  </a:cubicBezTo>
                  <a:cubicBezTo>
                    <a:pt x="882" y="7729"/>
                    <a:pt x="879" y="7705"/>
                    <a:pt x="879" y="7679"/>
                  </a:cubicBezTo>
                  <a:cubicBezTo>
                    <a:pt x="879" y="7653"/>
                    <a:pt x="888" y="7627"/>
                    <a:pt x="890" y="7603"/>
                  </a:cubicBezTo>
                  <a:cubicBezTo>
                    <a:pt x="891" y="7577"/>
                    <a:pt x="890" y="7551"/>
                    <a:pt x="891" y="7526"/>
                  </a:cubicBezTo>
                  <a:cubicBezTo>
                    <a:pt x="891" y="7500"/>
                    <a:pt x="887" y="7475"/>
                    <a:pt x="888" y="7450"/>
                  </a:cubicBezTo>
                  <a:cubicBezTo>
                    <a:pt x="888" y="7424"/>
                    <a:pt x="890" y="7398"/>
                    <a:pt x="891" y="7374"/>
                  </a:cubicBezTo>
                  <a:cubicBezTo>
                    <a:pt x="892" y="7348"/>
                    <a:pt x="895" y="7322"/>
                    <a:pt x="896" y="7296"/>
                  </a:cubicBezTo>
                  <a:cubicBezTo>
                    <a:pt x="897" y="7272"/>
                    <a:pt x="892" y="7246"/>
                    <a:pt x="893" y="7220"/>
                  </a:cubicBezTo>
                  <a:cubicBezTo>
                    <a:pt x="895" y="7195"/>
                    <a:pt x="898" y="7170"/>
                    <a:pt x="901" y="7144"/>
                  </a:cubicBezTo>
                  <a:cubicBezTo>
                    <a:pt x="902" y="7119"/>
                    <a:pt x="902" y="7093"/>
                    <a:pt x="903" y="7068"/>
                  </a:cubicBezTo>
                  <a:cubicBezTo>
                    <a:pt x="904" y="7043"/>
                    <a:pt x="907" y="7017"/>
                    <a:pt x="908" y="6991"/>
                  </a:cubicBezTo>
                  <a:cubicBezTo>
                    <a:pt x="909" y="6967"/>
                    <a:pt x="919" y="6941"/>
                    <a:pt x="920" y="6915"/>
                  </a:cubicBezTo>
                  <a:cubicBezTo>
                    <a:pt x="922" y="6889"/>
                    <a:pt x="919" y="6865"/>
                    <a:pt x="920" y="6839"/>
                  </a:cubicBezTo>
                  <a:cubicBezTo>
                    <a:pt x="922" y="6813"/>
                    <a:pt x="925" y="6788"/>
                    <a:pt x="927" y="6763"/>
                  </a:cubicBezTo>
                  <a:cubicBezTo>
                    <a:pt x="928" y="6737"/>
                    <a:pt x="931" y="6712"/>
                    <a:pt x="933" y="6686"/>
                  </a:cubicBezTo>
                  <a:cubicBezTo>
                    <a:pt x="934" y="6661"/>
                    <a:pt x="928" y="6636"/>
                    <a:pt x="929" y="6610"/>
                  </a:cubicBezTo>
                  <a:cubicBezTo>
                    <a:pt x="931" y="6584"/>
                    <a:pt x="933" y="6560"/>
                    <a:pt x="935" y="6534"/>
                  </a:cubicBezTo>
                  <a:cubicBezTo>
                    <a:pt x="938" y="6508"/>
                    <a:pt x="941" y="6482"/>
                    <a:pt x="944" y="6458"/>
                  </a:cubicBezTo>
                  <a:cubicBezTo>
                    <a:pt x="947" y="6432"/>
                    <a:pt x="949" y="6406"/>
                    <a:pt x="951" y="6381"/>
                  </a:cubicBezTo>
                  <a:cubicBezTo>
                    <a:pt x="954" y="6356"/>
                    <a:pt x="963" y="6331"/>
                    <a:pt x="966" y="6306"/>
                  </a:cubicBezTo>
                  <a:cubicBezTo>
                    <a:pt x="968" y="6282"/>
                    <a:pt x="973" y="6256"/>
                    <a:pt x="977" y="6231"/>
                  </a:cubicBezTo>
                  <a:cubicBezTo>
                    <a:pt x="979" y="6206"/>
                    <a:pt x="979" y="6180"/>
                    <a:pt x="982" y="6155"/>
                  </a:cubicBezTo>
                  <a:cubicBezTo>
                    <a:pt x="984" y="6129"/>
                    <a:pt x="976" y="6102"/>
                    <a:pt x="978" y="6078"/>
                  </a:cubicBezTo>
                  <a:cubicBezTo>
                    <a:pt x="981" y="6052"/>
                    <a:pt x="995" y="6027"/>
                    <a:pt x="998" y="6003"/>
                  </a:cubicBezTo>
                  <a:cubicBezTo>
                    <a:pt x="1000" y="5977"/>
                    <a:pt x="993" y="5950"/>
                    <a:pt x="995" y="5924"/>
                  </a:cubicBezTo>
                  <a:cubicBezTo>
                    <a:pt x="998" y="5899"/>
                    <a:pt x="1008" y="5875"/>
                    <a:pt x="1010" y="5849"/>
                  </a:cubicBezTo>
                  <a:cubicBezTo>
                    <a:pt x="1013" y="5824"/>
                    <a:pt x="1022" y="5800"/>
                    <a:pt x="1025" y="5774"/>
                  </a:cubicBezTo>
                  <a:cubicBezTo>
                    <a:pt x="1027" y="5751"/>
                    <a:pt x="1030" y="5725"/>
                    <a:pt x="1034" y="5699"/>
                  </a:cubicBezTo>
                  <a:cubicBezTo>
                    <a:pt x="1037" y="5674"/>
                    <a:pt x="1036" y="5649"/>
                    <a:pt x="1040" y="5623"/>
                  </a:cubicBezTo>
                  <a:cubicBezTo>
                    <a:pt x="1042" y="5598"/>
                    <a:pt x="1046" y="5574"/>
                    <a:pt x="1051" y="5548"/>
                  </a:cubicBezTo>
                  <a:cubicBezTo>
                    <a:pt x="1054" y="5523"/>
                    <a:pt x="1059" y="5499"/>
                    <a:pt x="1063" y="5473"/>
                  </a:cubicBezTo>
                  <a:cubicBezTo>
                    <a:pt x="1067" y="5448"/>
                    <a:pt x="1075" y="5424"/>
                    <a:pt x="1079" y="5398"/>
                  </a:cubicBezTo>
                  <a:cubicBezTo>
                    <a:pt x="1084" y="5373"/>
                    <a:pt x="1075" y="5346"/>
                    <a:pt x="1079" y="5320"/>
                  </a:cubicBezTo>
                  <a:cubicBezTo>
                    <a:pt x="1084" y="5296"/>
                    <a:pt x="1099" y="5272"/>
                    <a:pt x="1102" y="5247"/>
                  </a:cubicBezTo>
                  <a:cubicBezTo>
                    <a:pt x="1106" y="5223"/>
                    <a:pt x="1101" y="5196"/>
                    <a:pt x="1105" y="5170"/>
                  </a:cubicBezTo>
                  <a:cubicBezTo>
                    <a:pt x="1110" y="5146"/>
                    <a:pt x="1129" y="5124"/>
                    <a:pt x="1133" y="5099"/>
                  </a:cubicBezTo>
                  <a:cubicBezTo>
                    <a:pt x="1137" y="5073"/>
                    <a:pt x="1134" y="5047"/>
                    <a:pt x="1139" y="5022"/>
                  </a:cubicBezTo>
                  <a:cubicBezTo>
                    <a:pt x="1145" y="4998"/>
                    <a:pt x="1153" y="4974"/>
                    <a:pt x="1159" y="4949"/>
                  </a:cubicBezTo>
                  <a:cubicBezTo>
                    <a:pt x="1163" y="4923"/>
                    <a:pt x="1158" y="4896"/>
                    <a:pt x="1163" y="4870"/>
                  </a:cubicBezTo>
                  <a:cubicBezTo>
                    <a:pt x="1168" y="4846"/>
                    <a:pt x="1174" y="4821"/>
                    <a:pt x="1179" y="4795"/>
                  </a:cubicBezTo>
                  <a:cubicBezTo>
                    <a:pt x="1184" y="4771"/>
                    <a:pt x="1191" y="4745"/>
                    <a:pt x="1196" y="4720"/>
                  </a:cubicBezTo>
                  <a:cubicBezTo>
                    <a:pt x="1202" y="4696"/>
                    <a:pt x="1206" y="4670"/>
                    <a:pt x="1211" y="4645"/>
                  </a:cubicBezTo>
                  <a:cubicBezTo>
                    <a:pt x="1217" y="4622"/>
                    <a:pt x="1225" y="4596"/>
                    <a:pt x="1230" y="4573"/>
                  </a:cubicBezTo>
                  <a:cubicBezTo>
                    <a:pt x="1238" y="4547"/>
                    <a:pt x="1241" y="4521"/>
                    <a:pt x="1249" y="4498"/>
                  </a:cubicBezTo>
                  <a:cubicBezTo>
                    <a:pt x="1255" y="4473"/>
                    <a:pt x="1266" y="4449"/>
                    <a:pt x="1272" y="4425"/>
                  </a:cubicBezTo>
                  <a:cubicBezTo>
                    <a:pt x="1279" y="4399"/>
                    <a:pt x="1283" y="4374"/>
                    <a:pt x="1289" y="4350"/>
                  </a:cubicBezTo>
                  <a:cubicBezTo>
                    <a:pt x="1297" y="4326"/>
                    <a:pt x="1308" y="4302"/>
                    <a:pt x="1314" y="4278"/>
                  </a:cubicBezTo>
                  <a:cubicBezTo>
                    <a:pt x="1320" y="4253"/>
                    <a:pt x="1324" y="4227"/>
                    <a:pt x="1330" y="4203"/>
                  </a:cubicBezTo>
                  <a:cubicBezTo>
                    <a:pt x="1338" y="4178"/>
                    <a:pt x="1353" y="4156"/>
                    <a:pt x="1359" y="4131"/>
                  </a:cubicBezTo>
                  <a:cubicBezTo>
                    <a:pt x="1366" y="4108"/>
                    <a:pt x="1370" y="4082"/>
                    <a:pt x="1378" y="4058"/>
                  </a:cubicBezTo>
                  <a:cubicBezTo>
                    <a:pt x="1385" y="4034"/>
                    <a:pt x="1386" y="4007"/>
                    <a:pt x="1394" y="3983"/>
                  </a:cubicBezTo>
                  <a:cubicBezTo>
                    <a:pt x="1402" y="3959"/>
                    <a:pt x="1416" y="3936"/>
                    <a:pt x="1423" y="3912"/>
                  </a:cubicBezTo>
                  <a:cubicBezTo>
                    <a:pt x="1432" y="3888"/>
                    <a:pt x="1445" y="3866"/>
                    <a:pt x="1453" y="3841"/>
                  </a:cubicBezTo>
                  <a:cubicBezTo>
                    <a:pt x="1461" y="3817"/>
                    <a:pt x="1461" y="3791"/>
                    <a:pt x="1469" y="3766"/>
                  </a:cubicBezTo>
                  <a:cubicBezTo>
                    <a:pt x="1477" y="3742"/>
                    <a:pt x="1482" y="3718"/>
                    <a:pt x="1492" y="3694"/>
                  </a:cubicBezTo>
                  <a:cubicBezTo>
                    <a:pt x="1501" y="3670"/>
                    <a:pt x="1516" y="3648"/>
                    <a:pt x="1525" y="3625"/>
                  </a:cubicBezTo>
                  <a:cubicBezTo>
                    <a:pt x="1535" y="3600"/>
                    <a:pt x="1538" y="3574"/>
                    <a:pt x="1546" y="3551"/>
                  </a:cubicBezTo>
                  <a:cubicBezTo>
                    <a:pt x="1556" y="3526"/>
                    <a:pt x="1575" y="3507"/>
                    <a:pt x="1586" y="3483"/>
                  </a:cubicBezTo>
                  <a:cubicBezTo>
                    <a:pt x="1595" y="3460"/>
                    <a:pt x="1603" y="3435"/>
                    <a:pt x="1614" y="3413"/>
                  </a:cubicBezTo>
                  <a:cubicBezTo>
                    <a:pt x="1626" y="3389"/>
                    <a:pt x="1645" y="3370"/>
                    <a:pt x="1657" y="3348"/>
                  </a:cubicBezTo>
                  <a:cubicBezTo>
                    <a:pt x="1669" y="3326"/>
                    <a:pt x="1669" y="3296"/>
                    <a:pt x="1682" y="3274"/>
                  </a:cubicBezTo>
                  <a:cubicBezTo>
                    <a:pt x="1695" y="3252"/>
                    <a:pt x="1715" y="3235"/>
                    <a:pt x="1729" y="3213"/>
                  </a:cubicBezTo>
                  <a:cubicBezTo>
                    <a:pt x="1744" y="3192"/>
                    <a:pt x="1755" y="3169"/>
                    <a:pt x="1770" y="3149"/>
                  </a:cubicBezTo>
                  <a:cubicBezTo>
                    <a:pt x="1786" y="3129"/>
                    <a:pt x="1801" y="3107"/>
                    <a:pt x="1817" y="3089"/>
                  </a:cubicBezTo>
                  <a:cubicBezTo>
                    <a:pt x="1833" y="3069"/>
                    <a:pt x="1861" y="3060"/>
                    <a:pt x="1878" y="3042"/>
                  </a:cubicBezTo>
                  <a:cubicBezTo>
                    <a:pt x="1898" y="3023"/>
                    <a:pt x="1905" y="2996"/>
                    <a:pt x="1925" y="2979"/>
                  </a:cubicBezTo>
                  <a:cubicBezTo>
                    <a:pt x="1943" y="2962"/>
                    <a:pt x="1964" y="2948"/>
                    <a:pt x="1985" y="2932"/>
                  </a:cubicBezTo>
                  <a:cubicBezTo>
                    <a:pt x="2005" y="2916"/>
                    <a:pt x="2025" y="2900"/>
                    <a:pt x="2045" y="2886"/>
                  </a:cubicBezTo>
                  <a:cubicBezTo>
                    <a:pt x="2065" y="2871"/>
                    <a:pt x="2091" y="2862"/>
                    <a:pt x="2112" y="2849"/>
                  </a:cubicBezTo>
                  <a:cubicBezTo>
                    <a:pt x="2134" y="2835"/>
                    <a:pt x="2152" y="2817"/>
                    <a:pt x="2175" y="2805"/>
                  </a:cubicBezTo>
                  <a:cubicBezTo>
                    <a:pt x="2198" y="2792"/>
                    <a:pt x="2223" y="2786"/>
                    <a:pt x="2246" y="2775"/>
                  </a:cubicBezTo>
                  <a:cubicBezTo>
                    <a:pt x="2268" y="2765"/>
                    <a:pt x="2289" y="2747"/>
                    <a:pt x="2312" y="2738"/>
                  </a:cubicBezTo>
                  <a:cubicBezTo>
                    <a:pt x="2337" y="2728"/>
                    <a:pt x="2363" y="2723"/>
                    <a:pt x="2386" y="2715"/>
                  </a:cubicBezTo>
                  <a:cubicBezTo>
                    <a:pt x="2411" y="2707"/>
                    <a:pt x="2438" y="2706"/>
                    <a:pt x="2461" y="2699"/>
                  </a:cubicBezTo>
                  <a:cubicBezTo>
                    <a:pt x="2487" y="2694"/>
                    <a:pt x="2509" y="2682"/>
                    <a:pt x="2535" y="2677"/>
                  </a:cubicBezTo>
                  <a:cubicBezTo>
                    <a:pt x="2561" y="2671"/>
                    <a:pt x="2585" y="2671"/>
                    <a:pt x="2611" y="2667"/>
                  </a:cubicBezTo>
                  <a:cubicBezTo>
                    <a:pt x="2637" y="2663"/>
                    <a:pt x="2660" y="2651"/>
                    <a:pt x="2686" y="2648"/>
                  </a:cubicBezTo>
                  <a:lnTo>
                    <a:pt x="2762" y="2640"/>
                  </a:lnTo>
                  <a:cubicBezTo>
                    <a:pt x="2765" y="2640"/>
                    <a:pt x="2768" y="2640"/>
                    <a:pt x="2771" y="2640"/>
                  </a:cubicBezTo>
                  <a:cubicBezTo>
                    <a:pt x="2792" y="2640"/>
                    <a:pt x="2813" y="2648"/>
                    <a:pt x="2834" y="2648"/>
                  </a:cubicBezTo>
                  <a:cubicBezTo>
                    <a:pt x="2836" y="2648"/>
                    <a:pt x="2838" y="2648"/>
                    <a:pt x="2840" y="2648"/>
                  </a:cubicBezTo>
                  <a:cubicBezTo>
                    <a:pt x="2866" y="2648"/>
                    <a:pt x="2891" y="2640"/>
                    <a:pt x="2916" y="2640"/>
                  </a:cubicBezTo>
                  <a:cubicBezTo>
                    <a:pt x="2936" y="2640"/>
                    <a:pt x="2955" y="2638"/>
                    <a:pt x="2974" y="2638"/>
                  </a:cubicBezTo>
                  <a:cubicBezTo>
                    <a:pt x="2980" y="2638"/>
                    <a:pt x="2986" y="2639"/>
                    <a:pt x="2992" y="2639"/>
                  </a:cubicBezTo>
                  <a:cubicBezTo>
                    <a:pt x="2996" y="2639"/>
                    <a:pt x="3000" y="2639"/>
                    <a:pt x="3004" y="2639"/>
                  </a:cubicBezTo>
                  <a:cubicBezTo>
                    <a:pt x="3019" y="2639"/>
                    <a:pt x="3034" y="2638"/>
                    <a:pt x="3049" y="2638"/>
                  </a:cubicBezTo>
                  <a:cubicBezTo>
                    <a:pt x="3056" y="2638"/>
                    <a:pt x="3063" y="2639"/>
                    <a:pt x="3070" y="2639"/>
                  </a:cubicBezTo>
                  <a:cubicBezTo>
                    <a:pt x="3094" y="2640"/>
                    <a:pt x="3120" y="2648"/>
                    <a:pt x="3146" y="2651"/>
                  </a:cubicBezTo>
                  <a:cubicBezTo>
                    <a:pt x="3158" y="2652"/>
                    <a:pt x="3171" y="2652"/>
                    <a:pt x="3184" y="2652"/>
                  </a:cubicBezTo>
                  <a:cubicBezTo>
                    <a:pt x="3196" y="2652"/>
                    <a:pt x="3209" y="2652"/>
                    <a:pt x="3222" y="2653"/>
                  </a:cubicBezTo>
                  <a:cubicBezTo>
                    <a:pt x="3247" y="2656"/>
                    <a:pt x="3271" y="2667"/>
                    <a:pt x="3297" y="2671"/>
                  </a:cubicBezTo>
                  <a:cubicBezTo>
                    <a:pt x="3322" y="2674"/>
                    <a:pt x="3346" y="2680"/>
                    <a:pt x="3372" y="2684"/>
                  </a:cubicBezTo>
                  <a:cubicBezTo>
                    <a:pt x="3397" y="2689"/>
                    <a:pt x="3421" y="2694"/>
                    <a:pt x="3447" y="2699"/>
                  </a:cubicBezTo>
                  <a:cubicBezTo>
                    <a:pt x="3472" y="2705"/>
                    <a:pt x="3498" y="2706"/>
                    <a:pt x="3523" y="2711"/>
                  </a:cubicBezTo>
                  <a:cubicBezTo>
                    <a:pt x="3548" y="2716"/>
                    <a:pt x="3574" y="2716"/>
                    <a:pt x="3600" y="2722"/>
                  </a:cubicBezTo>
                  <a:cubicBezTo>
                    <a:pt x="3623" y="2727"/>
                    <a:pt x="3646" y="2741"/>
                    <a:pt x="3672" y="2747"/>
                  </a:cubicBezTo>
                  <a:cubicBezTo>
                    <a:pt x="3696" y="2754"/>
                    <a:pt x="3723" y="2754"/>
                    <a:pt x="3747" y="2760"/>
                  </a:cubicBezTo>
                  <a:cubicBezTo>
                    <a:pt x="3771" y="2768"/>
                    <a:pt x="3796" y="2773"/>
                    <a:pt x="3820" y="2780"/>
                  </a:cubicBezTo>
                  <a:cubicBezTo>
                    <a:pt x="3844" y="2786"/>
                    <a:pt x="3868" y="2802"/>
                    <a:pt x="3891" y="2811"/>
                  </a:cubicBezTo>
                  <a:cubicBezTo>
                    <a:pt x="3916" y="2817"/>
                    <a:pt x="3939" y="2827"/>
                    <a:pt x="3964" y="2834"/>
                  </a:cubicBezTo>
                  <a:cubicBezTo>
                    <a:pt x="3988" y="2843"/>
                    <a:pt x="4015" y="2838"/>
                    <a:pt x="4040" y="2846"/>
                  </a:cubicBezTo>
                  <a:cubicBezTo>
                    <a:pt x="4064" y="2856"/>
                    <a:pt x="4087" y="2866"/>
                    <a:pt x="4111" y="2875"/>
                  </a:cubicBezTo>
                  <a:cubicBezTo>
                    <a:pt x="4135" y="2883"/>
                    <a:pt x="4157" y="2898"/>
                    <a:pt x="4180" y="2908"/>
                  </a:cubicBezTo>
                  <a:cubicBezTo>
                    <a:pt x="4205" y="2916"/>
                    <a:pt x="4229" y="2923"/>
                    <a:pt x="4253" y="2932"/>
                  </a:cubicBezTo>
                  <a:cubicBezTo>
                    <a:pt x="4277" y="2941"/>
                    <a:pt x="4301" y="2948"/>
                    <a:pt x="4325" y="2957"/>
                  </a:cubicBezTo>
                  <a:cubicBezTo>
                    <a:pt x="4347" y="2967"/>
                    <a:pt x="4369" y="2982"/>
                    <a:pt x="4393" y="2991"/>
                  </a:cubicBezTo>
                  <a:cubicBezTo>
                    <a:pt x="4417" y="3000"/>
                    <a:pt x="4438" y="3014"/>
                    <a:pt x="4463" y="3023"/>
                  </a:cubicBezTo>
                  <a:cubicBezTo>
                    <a:pt x="4487" y="3032"/>
                    <a:pt x="4512" y="3037"/>
                    <a:pt x="4537" y="3047"/>
                  </a:cubicBezTo>
                  <a:cubicBezTo>
                    <a:pt x="4560" y="3058"/>
                    <a:pt x="4586" y="3062"/>
                    <a:pt x="4609" y="3073"/>
                  </a:cubicBezTo>
                  <a:cubicBezTo>
                    <a:pt x="4631" y="3082"/>
                    <a:pt x="4653" y="3100"/>
                    <a:pt x="4676" y="3111"/>
                  </a:cubicBezTo>
                  <a:cubicBezTo>
                    <a:pt x="4699" y="3121"/>
                    <a:pt x="4722" y="3132"/>
                    <a:pt x="4746" y="3143"/>
                  </a:cubicBezTo>
                  <a:cubicBezTo>
                    <a:pt x="4768" y="3154"/>
                    <a:pt x="4794" y="3161"/>
                    <a:pt x="4817" y="3172"/>
                  </a:cubicBezTo>
                  <a:cubicBezTo>
                    <a:pt x="4839" y="3182"/>
                    <a:pt x="4856" y="3205"/>
                    <a:pt x="4880" y="3215"/>
                  </a:cubicBezTo>
                  <a:cubicBezTo>
                    <a:pt x="4902" y="3228"/>
                    <a:pt x="4930" y="3226"/>
                    <a:pt x="4953" y="3239"/>
                  </a:cubicBezTo>
                  <a:cubicBezTo>
                    <a:pt x="4976" y="3250"/>
                    <a:pt x="4995" y="3266"/>
                    <a:pt x="5019" y="3278"/>
                  </a:cubicBezTo>
                  <a:cubicBezTo>
                    <a:pt x="5042" y="3289"/>
                    <a:pt x="5064" y="3300"/>
                    <a:pt x="5087" y="3312"/>
                  </a:cubicBezTo>
                  <a:cubicBezTo>
                    <a:pt x="5110" y="3325"/>
                    <a:pt x="5129" y="3341"/>
                    <a:pt x="5153" y="3353"/>
                  </a:cubicBezTo>
                  <a:cubicBezTo>
                    <a:pt x="5175" y="3363"/>
                    <a:pt x="5202" y="3368"/>
                    <a:pt x="5225" y="3379"/>
                  </a:cubicBezTo>
                  <a:cubicBezTo>
                    <a:pt x="5246" y="3391"/>
                    <a:pt x="5266" y="3408"/>
                    <a:pt x="5289" y="3421"/>
                  </a:cubicBezTo>
                  <a:cubicBezTo>
                    <a:pt x="5311" y="3433"/>
                    <a:pt x="5335" y="3444"/>
                    <a:pt x="5357" y="3455"/>
                  </a:cubicBezTo>
                  <a:cubicBezTo>
                    <a:pt x="5379" y="3467"/>
                    <a:pt x="5397" y="3486"/>
                    <a:pt x="5421" y="3498"/>
                  </a:cubicBezTo>
                  <a:cubicBezTo>
                    <a:pt x="5442" y="3510"/>
                    <a:pt x="5465" y="3524"/>
                    <a:pt x="5486" y="3536"/>
                  </a:cubicBezTo>
                  <a:cubicBezTo>
                    <a:pt x="5509" y="3548"/>
                    <a:pt x="5530" y="3561"/>
                    <a:pt x="5551" y="3574"/>
                  </a:cubicBezTo>
                  <a:cubicBezTo>
                    <a:pt x="5573" y="3587"/>
                    <a:pt x="5599" y="3595"/>
                    <a:pt x="5620" y="3609"/>
                  </a:cubicBezTo>
                  <a:cubicBezTo>
                    <a:pt x="5642" y="3620"/>
                    <a:pt x="5665" y="3632"/>
                    <a:pt x="5686" y="3646"/>
                  </a:cubicBezTo>
                  <a:cubicBezTo>
                    <a:pt x="5708" y="3659"/>
                    <a:pt x="5732" y="3669"/>
                    <a:pt x="5754" y="3681"/>
                  </a:cubicBezTo>
                  <a:cubicBezTo>
                    <a:pt x="5776" y="3694"/>
                    <a:pt x="5792" y="3717"/>
                    <a:pt x="5814" y="3730"/>
                  </a:cubicBezTo>
                  <a:cubicBezTo>
                    <a:pt x="5836" y="3744"/>
                    <a:pt x="5863" y="3748"/>
                    <a:pt x="5884" y="3761"/>
                  </a:cubicBezTo>
                  <a:cubicBezTo>
                    <a:pt x="5906" y="3775"/>
                    <a:pt x="5925" y="3793"/>
                    <a:pt x="5947" y="3807"/>
                  </a:cubicBezTo>
                  <a:cubicBezTo>
                    <a:pt x="5968" y="3820"/>
                    <a:pt x="5988" y="3836"/>
                    <a:pt x="6010" y="3850"/>
                  </a:cubicBezTo>
                  <a:cubicBezTo>
                    <a:pt x="6031" y="3862"/>
                    <a:pt x="6060" y="3866"/>
                    <a:pt x="6082" y="3879"/>
                  </a:cubicBezTo>
                  <a:cubicBezTo>
                    <a:pt x="6103" y="3894"/>
                    <a:pt x="6117" y="3919"/>
                    <a:pt x="6138" y="3932"/>
                  </a:cubicBezTo>
                  <a:cubicBezTo>
                    <a:pt x="6160" y="3947"/>
                    <a:pt x="6187" y="3952"/>
                    <a:pt x="6208" y="3965"/>
                  </a:cubicBezTo>
                  <a:cubicBezTo>
                    <a:pt x="6229" y="3979"/>
                    <a:pt x="6252" y="3992"/>
                    <a:pt x="6273" y="4006"/>
                  </a:cubicBezTo>
                  <a:cubicBezTo>
                    <a:pt x="6295" y="4019"/>
                    <a:pt x="6316" y="4034"/>
                    <a:pt x="6338" y="4048"/>
                  </a:cubicBezTo>
                  <a:cubicBezTo>
                    <a:pt x="6359" y="4061"/>
                    <a:pt x="6375" y="4082"/>
                    <a:pt x="6396" y="4097"/>
                  </a:cubicBezTo>
                  <a:cubicBezTo>
                    <a:pt x="6417" y="4110"/>
                    <a:pt x="6436" y="4126"/>
                    <a:pt x="6458" y="4141"/>
                  </a:cubicBezTo>
                  <a:cubicBezTo>
                    <a:pt x="6479" y="4156"/>
                    <a:pt x="6505" y="4161"/>
                    <a:pt x="6526" y="4176"/>
                  </a:cubicBezTo>
                  <a:cubicBezTo>
                    <a:pt x="6546" y="4190"/>
                    <a:pt x="6568" y="4204"/>
                    <a:pt x="6589" y="4219"/>
                  </a:cubicBezTo>
                  <a:cubicBezTo>
                    <a:pt x="6610" y="4233"/>
                    <a:pt x="6631" y="4248"/>
                    <a:pt x="6650" y="4263"/>
                  </a:cubicBezTo>
                  <a:cubicBezTo>
                    <a:pt x="6672" y="4278"/>
                    <a:pt x="6691" y="4296"/>
                    <a:pt x="6711" y="4311"/>
                  </a:cubicBezTo>
                  <a:cubicBezTo>
                    <a:pt x="6733" y="4326"/>
                    <a:pt x="6757" y="4334"/>
                    <a:pt x="6778" y="4349"/>
                  </a:cubicBezTo>
                  <a:cubicBezTo>
                    <a:pt x="6798" y="4364"/>
                    <a:pt x="6814" y="4386"/>
                    <a:pt x="6835" y="4401"/>
                  </a:cubicBezTo>
                  <a:cubicBezTo>
                    <a:pt x="6856" y="4415"/>
                    <a:pt x="6874" y="4433"/>
                    <a:pt x="6895" y="4447"/>
                  </a:cubicBezTo>
                  <a:cubicBezTo>
                    <a:pt x="6916" y="4462"/>
                    <a:pt x="6943" y="4469"/>
                    <a:pt x="6963" y="4484"/>
                  </a:cubicBezTo>
                  <a:cubicBezTo>
                    <a:pt x="6985" y="4499"/>
                    <a:pt x="7003" y="4516"/>
                    <a:pt x="7023" y="4531"/>
                  </a:cubicBezTo>
                  <a:cubicBezTo>
                    <a:pt x="7045" y="4546"/>
                    <a:pt x="7061" y="4567"/>
                    <a:pt x="7081" y="4581"/>
                  </a:cubicBezTo>
                  <a:cubicBezTo>
                    <a:pt x="7102" y="4597"/>
                    <a:pt x="7125" y="4610"/>
                    <a:pt x="7145" y="4624"/>
                  </a:cubicBezTo>
                  <a:cubicBezTo>
                    <a:pt x="7167" y="4640"/>
                    <a:pt x="7185" y="4656"/>
                    <a:pt x="7205" y="4671"/>
                  </a:cubicBezTo>
                  <a:cubicBezTo>
                    <a:pt x="7227" y="4687"/>
                    <a:pt x="7250" y="4697"/>
                    <a:pt x="7271" y="4712"/>
                  </a:cubicBezTo>
                  <a:cubicBezTo>
                    <a:pt x="7292" y="4726"/>
                    <a:pt x="7312" y="4744"/>
                    <a:pt x="7331" y="4758"/>
                  </a:cubicBezTo>
                  <a:cubicBezTo>
                    <a:pt x="7352" y="4774"/>
                    <a:pt x="7372" y="4790"/>
                    <a:pt x="7392" y="4805"/>
                  </a:cubicBezTo>
                  <a:cubicBezTo>
                    <a:pt x="7413" y="4821"/>
                    <a:pt x="7432" y="4837"/>
                    <a:pt x="7452" y="4852"/>
                  </a:cubicBezTo>
                  <a:cubicBezTo>
                    <a:pt x="7473" y="4869"/>
                    <a:pt x="7489" y="4890"/>
                    <a:pt x="7507" y="4905"/>
                  </a:cubicBezTo>
                  <a:cubicBezTo>
                    <a:pt x="7532" y="4923"/>
                    <a:pt x="7549" y="4942"/>
                    <a:pt x="7565" y="4955"/>
                  </a:cubicBezTo>
                  <a:cubicBezTo>
                    <a:pt x="7594" y="4978"/>
                    <a:pt x="7610" y="5012"/>
                    <a:pt x="7621" y="5012"/>
                  </a:cubicBezTo>
                  <a:cubicBezTo>
                    <a:pt x="7624" y="5012"/>
                    <a:pt x="7627" y="5008"/>
                    <a:pt x="7630" y="4999"/>
                  </a:cubicBezTo>
                  <a:cubicBezTo>
                    <a:pt x="7644" y="4964"/>
                    <a:pt x="7627" y="4960"/>
                    <a:pt x="7627" y="4922"/>
                  </a:cubicBezTo>
                  <a:cubicBezTo>
                    <a:pt x="7627" y="4884"/>
                    <a:pt x="7636" y="4884"/>
                    <a:pt x="7636" y="4846"/>
                  </a:cubicBezTo>
                  <a:cubicBezTo>
                    <a:pt x="7636" y="4806"/>
                    <a:pt x="7633" y="4806"/>
                    <a:pt x="7633" y="4769"/>
                  </a:cubicBezTo>
                  <a:cubicBezTo>
                    <a:pt x="7633" y="4730"/>
                    <a:pt x="7625" y="4730"/>
                    <a:pt x="7625" y="4693"/>
                  </a:cubicBezTo>
                  <a:cubicBezTo>
                    <a:pt x="7625" y="4654"/>
                    <a:pt x="7630" y="4654"/>
                    <a:pt x="7630" y="4617"/>
                  </a:cubicBezTo>
                  <a:cubicBezTo>
                    <a:pt x="7630" y="4578"/>
                    <a:pt x="7623" y="4578"/>
                    <a:pt x="7623" y="4540"/>
                  </a:cubicBezTo>
                  <a:cubicBezTo>
                    <a:pt x="7623" y="4501"/>
                    <a:pt x="7627" y="4501"/>
                    <a:pt x="7627" y="4463"/>
                  </a:cubicBezTo>
                  <a:cubicBezTo>
                    <a:pt x="7627" y="4425"/>
                    <a:pt x="7636" y="4425"/>
                    <a:pt x="7636" y="4387"/>
                  </a:cubicBezTo>
                  <a:cubicBezTo>
                    <a:pt x="7636" y="4349"/>
                    <a:pt x="7634" y="4350"/>
                    <a:pt x="7634" y="4311"/>
                  </a:cubicBezTo>
                  <a:lnTo>
                    <a:pt x="7634" y="4235"/>
                  </a:lnTo>
                  <a:cubicBezTo>
                    <a:pt x="7634" y="4196"/>
                    <a:pt x="7623" y="4196"/>
                    <a:pt x="7623" y="4158"/>
                  </a:cubicBezTo>
                  <a:cubicBezTo>
                    <a:pt x="7623" y="4120"/>
                    <a:pt x="7629" y="4120"/>
                    <a:pt x="7629" y="4082"/>
                  </a:cubicBezTo>
                  <a:cubicBezTo>
                    <a:pt x="7629" y="4043"/>
                    <a:pt x="7630" y="4043"/>
                    <a:pt x="7630" y="4006"/>
                  </a:cubicBezTo>
                  <a:cubicBezTo>
                    <a:pt x="7630" y="3967"/>
                    <a:pt x="7623" y="3967"/>
                    <a:pt x="7623" y="3930"/>
                  </a:cubicBezTo>
                  <a:cubicBezTo>
                    <a:pt x="7623" y="3890"/>
                    <a:pt x="7635" y="3890"/>
                    <a:pt x="7635" y="3853"/>
                  </a:cubicBezTo>
                  <a:cubicBezTo>
                    <a:pt x="7635" y="3814"/>
                    <a:pt x="7633" y="3814"/>
                    <a:pt x="7633" y="3777"/>
                  </a:cubicBezTo>
                  <a:cubicBezTo>
                    <a:pt x="7633" y="3738"/>
                    <a:pt x="7635" y="3738"/>
                    <a:pt x="7635" y="3701"/>
                  </a:cubicBezTo>
                  <a:cubicBezTo>
                    <a:pt x="7635" y="3662"/>
                    <a:pt x="7625" y="3662"/>
                    <a:pt x="7625" y="3625"/>
                  </a:cubicBezTo>
                  <a:cubicBezTo>
                    <a:pt x="7625" y="3585"/>
                    <a:pt x="7622" y="3585"/>
                    <a:pt x="7622" y="3548"/>
                  </a:cubicBezTo>
                  <a:cubicBezTo>
                    <a:pt x="7622" y="3509"/>
                    <a:pt x="7628" y="3509"/>
                    <a:pt x="7628" y="3471"/>
                  </a:cubicBezTo>
                  <a:cubicBezTo>
                    <a:pt x="7628" y="3433"/>
                    <a:pt x="7624" y="3433"/>
                    <a:pt x="7624" y="3395"/>
                  </a:cubicBezTo>
                  <a:cubicBezTo>
                    <a:pt x="7624" y="3357"/>
                    <a:pt x="7623" y="3357"/>
                    <a:pt x="7623" y="3319"/>
                  </a:cubicBezTo>
                  <a:cubicBezTo>
                    <a:pt x="7623" y="3280"/>
                    <a:pt x="7627" y="3280"/>
                    <a:pt x="7627" y="3242"/>
                  </a:cubicBezTo>
                  <a:cubicBezTo>
                    <a:pt x="7627" y="3204"/>
                    <a:pt x="7628" y="3204"/>
                    <a:pt x="7628" y="3166"/>
                  </a:cubicBezTo>
                  <a:cubicBezTo>
                    <a:pt x="7628" y="3128"/>
                    <a:pt x="7627" y="3128"/>
                    <a:pt x="7627" y="3090"/>
                  </a:cubicBezTo>
                  <a:cubicBezTo>
                    <a:pt x="7627" y="3052"/>
                    <a:pt x="7634" y="3052"/>
                    <a:pt x="7634" y="3014"/>
                  </a:cubicBezTo>
                  <a:cubicBezTo>
                    <a:pt x="7634" y="2974"/>
                    <a:pt x="7628" y="2974"/>
                    <a:pt x="7628" y="2937"/>
                  </a:cubicBezTo>
                  <a:cubicBezTo>
                    <a:pt x="7628" y="2898"/>
                    <a:pt x="7633" y="2898"/>
                    <a:pt x="7633" y="2861"/>
                  </a:cubicBezTo>
                  <a:cubicBezTo>
                    <a:pt x="7633" y="2822"/>
                    <a:pt x="7622" y="2822"/>
                    <a:pt x="7622" y="2785"/>
                  </a:cubicBezTo>
                  <a:cubicBezTo>
                    <a:pt x="7622" y="2746"/>
                    <a:pt x="7633" y="2746"/>
                    <a:pt x="7633" y="2709"/>
                  </a:cubicBezTo>
                  <a:cubicBezTo>
                    <a:pt x="7633" y="2669"/>
                    <a:pt x="7628" y="2669"/>
                    <a:pt x="7628" y="2632"/>
                  </a:cubicBezTo>
                  <a:cubicBezTo>
                    <a:pt x="7628" y="2593"/>
                    <a:pt x="7620" y="2593"/>
                    <a:pt x="7620" y="2556"/>
                  </a:cubicBezTo>
                  <a:cubicBezTo>
                    <a:pt x="7620" y="2518"/>
                    <a:pt x="7628" y="2518"/>
                    <a:pt x="7628" y="2481"/>
                  </a:cubicBezTo>
                  <a:cubicBezTo>
                    <a:pt x="7628" y="2443"/>
                    <a:pt x="7620" y="2443"/>
                    <a:pt x="7620" y="2406"/>
                  </a:cubicBezTo>
                  <a:cubicBezTo>
                    <a:pt x="7620" y="2368"/>
                    <a:pt x="7625" y="2368"/>
                    <a:pt x="7625" y="2331"/>
                  </a:cubicBezTo>
                  <a:cubicBezTo>
                    <a:pt x="7625" y="2293"/>
                    <a:pt x="7623" y="2293"/>
                    <a:pt x="7623" y="2256"/>
                  </a:cubicBezTo>
                  <a:lnTo>
                    <a:pt x="7623" y="2181"/>
                  </a:lnTo>
                  <a:cubicBezTo>
                    <a:pt x="7623" y="2142"/>
                    <a:pt x="7625" y="2142"/>
                    <a:pt x="7625" y="2105"/>
                  </a:cubicBezTo>
                  <a:lnTo>
                    <a:pt x="7625" y="2029"/>
                  </a:lnTo>
                  <a:cubicBezTo>
                    <a:pt x="7625" y="1989"/>
                    <a:pt x="7628" y="1991"/>
                    <a:pt x="7628" y="1952"/>
                  </a:cubicBezTo>
                  <a:cubicBezTo>
                    <a:pt x="7628" y="1913"/>
                    <a:pt x="7627" y="1913"/>
                    <a:pt x="7627" y="1876"/>
                  </a:cubicBezTo>
                  <a:cubicBezTo>
                    <a:pt x="7627" y="1838"/>
                    <a:pt x="7629" y="1838"/>
                    <a:pt x="7622" y="1801"/>
                  </a:cubicBezTo>
                  <a:cubicBezTo>
                    <a:pt x="7614" y="1763"/>
                    <a:pt x="7604" y="1784"/>
                    <a:pt x="7568" y="1751"/>
                  </a:cubicBezTo>
                  <a:cubicBezTo>
                    <a:pt x="7552" y="1736"/>
                    <a:pt x="7537" y="1715"/>
                    <a:pt x="7515" y="1694"/>
                  </a:cubicBezTo>
                  <a:cubicBezTo>
                    <a:pt x="7499" y="1681"/>
                    <a:pt x="7478" y="1665"/>
                    <a:pt x="7457" y="1645"/>
                  </a:cubicBezTo>
                  <a:cubicBezTo>
                    <a:pt x="7440" y="1629"/>
                    <a:pt x="7424" y="1609"/>
                    <a:pt x="7402" y="1592"/>
                  </a:cubicBezTo>
                  <a:cubicBezTo>
                    <a:pt x="7383" y="1576"/>
                    <a:pt x="7363" y="1560"/>
                    <a:pt x="7343" y="1542"/>
                  </a:cubicBezTo>
                  <a:cubicBezTo>
                    <a:pt x="7323" y="1527"/>
                    <a:pt x="7303" y="1511"/>
                    <a:pt x="7282" y="1494"/>
                  </a:cubicBezTo>
                  <a:cubicBezTo>
                    <a:pt x="7264" y="1478"/>
                    <a:pt x="7238" y="1467"/>
                    <a:pt x="7218" y="1451"/>
                  </a:cubicBezTo>
                  <a:cubicBezTo>
                    <a:pt x="7200" y="1436"/>
                    <a:pt x="7179" y="1420"/>
                    <a:pt x="7158" y="1404"/>
                  </a:cubicBezTo>
                  <a:cubicBezTo>
                    <a:pt x="7138" y="1389"/>
                    <a:pt x="7116" y="1376"/>
                    <a:pt x="7095" y="1360"/>
                  </a:cubicBezTo>
                  <a:cubicBezTo>
                    <a:pt x="7076" y="1345"/>
                    <a:pt x="7055" y="1330"/>
                    <a:pt x="7034" y="1314"/>
                  </a:cubicBezTo>
                  <a:cubicBezTo>
                    <a:pt x="7013" y="1300"/>
                    <a:pt x="6995" y="1284"/>
                    <a:pt x="6974" y="1268"/>
                  </a:cubicBezTo>
                  <a:cubicBezTo>
                    <a:pt x="6952" y="1253"/>
                    <a:pt x="6936" y="1232"/>
                    <a:pt x="6915" y="1217"/>
                  </a:cubicBezTo>
                  <a:cubicBezTo>
                    <a:pt x="6895" y="1202"/>
                    <a:pt x="6870" y="1191"/>
                    <a:pt x="6849" y="1177"/>
                  </a:cubicBezTo>
                  <a:cubicBezTo>
                    <a:pt x="6829" y="1162"/>
                    <a:pt x="6809" y="1146"/>
                    <a:pt x="6787" y="1131"/>
                  </a:cubicBezTo>
                  <a:cubicBezTo>
                    <a:pt x="6766" y="1116"/>
                    <a:pt x="6749" y="1097"/>
                    <a:pt x="6727" y="1082"/>
                  </a:cubicBezTo>
                  <a:cubicBezTo>
                    <a:pt x="6707" y="1067"/>
                    <a:pt x="6682" y="1056"/>
                    <a:pt x="6661" y="1041"/>
                  </a:cubicBezTo>
                  <a:cubicBezTo>
                    <a:pt x="6642" y="1028"/>
                    <a:pt x="6615" y="1022"/>
                    <a:pt x="6594" y="1007"/>
                  </a:cubicBezTo>
                  <a:cubicBezTo>
                    <a:pt x="6572" y="993"/>
                    <a:pt x="6557" y="968"/>
                    <a:pt x="6536" y="954"/>
                  </a:cubicBezTo>
                  <a:cubicBezTo>
                    <a:pt x="6514" y="941"/>
                    <a:pt x="6493" y="925"/>
                    <a:pt x="6471" y="912"/>
                  </a:cubicBezTo>
                  <a:cubicBezTo>
                    <a:pt x="6450" y="897"/>
                    <a:pt x="6420" y="895"/>
                    <a:pt x="6399" y="883"/>
                  </a:cubicBezTo>
                  <a:cubicBezTo>
                    <a:pt x="6376" y="869"/>
                    <a:pt x="6363" y="843"/>
                    <a:pt x="6340" y="830"/>
                  </a:cubicBezTo>
                  <a:cubicBezTo>
                    <a:pt x="6318" y="816"/>
                    <a:pt x="6296" y="805"/>
                    <a:pt x="6273" y="793"/>
                  </a:cubicBezTo>
                  <a:cubicBezTo>
                    <a:pt x="6252" y="779"/>
                    <a:pt x="6229" y="768"/>
                    <a:pt x="6206" y="755"/>
                  </a:cubicBezTo>
                  <a:cubicBezTo>
                    <a:pt x="6184" y="743"/>
                    <a:pt x="6162" y="729"/>
                    <a:pt x="6139" y="718"/>
                  </a:cubicBezTo>
                  <a:cubicBezTo>
                    <a:pt x="6118" y="706"/>
                    <a:pt x="6092" y="697"/>
                    <a:pt x="6070" y="685"/>
                  </a:cubicBezTo>
                  <a:cubicBezTo>
                    <a:pt x="6047" y="674"/>
                    <a:pt x="6023" y="664"/>
                    <a:pt x="6000" y="652"/>
                  </a:cubicBezTo>
                  <a:cubicBezTo>
                    <a:pt x="5978" y="639"/>
                    <a:pt x="5954" y="629"/>
                    <a:pt x="5932" y="617"/>
                  </a:cubicBezTo>
                  <a:cubicBezTo>
                    <a:pt x="5910" y="606"/>
                    <a:pt x="5892" y="585"/>
                    <a:pt x="5868" y="573"/>
                  </a:cubicBezTo>
                  <a:cubicBezTo>
                    <a:pt x="5845" y="561"/>
                    <a:pt x="5823" y="547"/>
                    <a:pt x="5801" y="536"/>
                  </a:cubicBezTo>
                  <a:cubicBezTo>
                    <a:pt x="5776" y="525"/>
                    <a:pt x="5751" y="518"/>
                    <a:pt x="5728" y="508"/>
                  </a:cubicBezTo>
                  <a:cubicBezTo>
                    <a:pt x="5706" y="497"/>
                    <a:pt x="5684" y="481"/>
                    <a:pt x="5662" y="470"/>
                  </a:cubicBezTo>
                  <a:cubicBezTo>
                    <a:pt x="5638" y="459"/>
                    <a:pt x="5615" y="450"/>
                    <a:pt x="5590" y="439"/>
                  </a:cubicBezTo>
                  <a:cubicBezTo>
                    <a:pt x="5567" y="428"/>
                    <a:pt x="5545" y="418"/>
                    <a:pt x="5520" y="407"/>
                  </a:cubicBezTo>
                  <a:cubicBezTo>
                    <a:pt x="5498" y="397"/>
                    <a:pt x="5472" y="391"/>
                    <a:pt x="5449" y="381"/>
                  </a:cubicBezTo>
                  <a:cubicBezTo>
                    <a:pt x="5424" y="371"/>
                    <a:pt x="5400" y="363"/>
                    <a:pt x="5376" y="353"/>
                  </a:cubicBezTo>
                  <a:cubicBezTo>
                    <a:pt x="5353" y="343"/>
                    <a:pt x="5332" y="327"/>
                    <a:pt x="5308" y="317"/>
                  </a:cubicBezTo>
                  <a:cubicBezTo>
                    <a:pt x="5284" y="307"/>
                    <a:pt x="5260" y="300"/>
                    <a:pt x="5235" y="290"/>
                  </a:cubicBezTo>
                  <a:cubicBezTo>
                    <a:pt x="5212" y="281"/>
                    <a:pt x="5185" y="278"/>
                    <a:pt x="5160" y="270"/>
                  </a:cubicBezTo>
                  <a:cubicBezTo>
                    <a:pt x="5137" y="262"/>
                    <a:pt x="5113" y="247"/>
                    <a:pt x="5090" y="240"/>
                  </a:cubicBezTo>
                  <a:cubicBezTo>
                    <a:pt x="5065" y="231"/>
                    <a:pt x="5036" y="236"/>
                    <a:pt x="5012" y="227"/>
                  </a:cubicBezTo>
                  <a:cubicBezTo>
                    <a:pt x="4988" y="220"/>
                    <a:pt x="4967" y="199"/>
                    <a:pt x="4942" y="192"/>
                  </a:cubicBezTo>
                  <a:cubicBezTo>
                    <a:pt x="4917" y="183"/>
                    <a:pt x="4890" y="183"/>
                    <a:pt x="4866" y="177"/>
                  </a:cubicBezTo>
                  <a:cubicBezTo>
                    <a:pt x="4842" y="168"/>
                    <a:pt x="4817" y="161"/>
                    <a:pt x="4792" y="154"/>
                  </a:cubicBezTo>
                  <a:cubicBezTo>
                    <a:pt x="4768" y="147"/>
                    <a:pt x="4746" y="133"/>
                    <a:pt x="4720" y="125"/>
                  </a:cubicBezTo>
                  <a:cubicBezTo>
                    <a:pt x="4694" y="120"/>
                    <a:pt x="4668" y="124"/>
                    <a:pt x="4642" y="119"/>
                  </a:cubicBezTo>
                  <a:cubicBezTo>
                    <a:pt x="4618" y="114"/>
                    <a:pt x="4593" y="108"/>
                    <a:pt x="4567" y="103"/>
                  </a:cubicBezTo>
                  <a:cubicBezTo>
                    <a:pt x="4542" y="97"/>
                    <a:pt x="4519" y="81"/>
                    <a:pt x="4494" y="76"/>
                  </a:cubicBezTo>
                  <a:cubicBezTo>
                    <a:pt x="4486" y="75"/>
                    <a:pt x="4478" y="74"/>
                    <a:pt x="4469" y="74"/>
                  </a:cubicBezTo>
                  <a:cubicBezTo>
                    <a:pt x="4458" y="74"/>
                    <a:pt x="4447" y="75"/>
                    <a:pt x="4436" y="75"/>
                  </a:cubicBezTo>
                  <a:cubicBezTo>
                    <a:pt x="4429" y="75"/>
                    <a:pt x="4423" y="75"/>
                    <a:pt x="4416" y="74"/>
                  </a:cubicBezTo>
                  <a:cubicBezTo>
                    <a:pt x="4390" y="70"/>
                    <a:pt x="4367" y="60"/>
                    <a:pt x="4341" y="56"/>
                  </a:cubicBezTo>
                  <a:cubicBezTo>
                    <a:pt x="4315" y="52"/>
                    <a:pt x="4291" y="52"/>
                    <a:pt x="4265" y="48"/>
                  </a:cubicBezTo>
                  <a:cubicBezTo>
                    <a:pt x="4239" y="44"/>
                    <a:pt x="4216" y="31"/>
                    <a:pt x="4190" y="28"/>
                  </a:cubicBezTo>
                  <a:lnTo>
                    <a:pt x="4114" y="20"/>
                  </a:lnTo>
                  <a:cubicBezTo>
                    <a:pt x="4106" y="19"/>
                    <a:pt x="4098" y="19"/>
                    <a:pt x="4090" y="19"/>
                  </a:cubicBezTo>
                  <a:cubicBezTo>
                    <a:pt x="4080" y="19"/>
                    <a:pt x="4070" y="19"/>
                    <a:pt x="4060" y="19"/>
                  </a:cubicBezTo>
                  <a:cubicBezTo>
                    <a:pt x="4052" y="19"/>
                    <a:pt x="4044" y="19"/>
                    <a:pt x="4036" y="18"/>
                  </a:cubicBezTo>
                  <a:lnTo>
                    <a:pt x="3960" y="15"/>
                  </a:lnTo>
                  <a:cubicBezTo>
                    <a:pt x="3934" y="13"/>
                    <a:pt x="3908" y="6"/>
                    <a:pt x="3884" y="5"/>
                  </a:cubicBezTo>
                  <a:cubicBezTo>
                    <a:pt x="3882" y="5"/>
                    <a:pt x="3880" y="5"/>
                    <a:pt x="3878" y="5"/>
                  </a:cubicBezTo>
                  <a:cubicBezTo>
                    <a:pt x="3853" y="5"/>
                    <a:pt x="3829" y="12"/>
                    <a:pt x="3805" y="12"/>
                  </a:cubicBezTo>
                  <a:cubicBezTo>
                    <a:pt x="3780" y="12"/>
                    <a:pt x="3755" y="4"/>
                    <a:pt x="3729" y="4"/>
                  </a:cubicBezTo>
                  <a:cubicBezTo>
                    <a:pt x="3706" y="4"/>
                    <a:pt x="3683" y="1"/>
                    <a:pt x="366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4"/>
            <p:cNvSpPr/>
            <p:nvPr/>
          </p:nvSpPr>
          <p:spPr>
            <a:xfrm>
              <a:off x="4528825" y="3321225"/>
              <a:ext cx="119150" cy="375325"/>
            </a:xfrm>
            <a:custGeom>
              <a:avLst/>
              <a:gdLst/>
              <a:ahLst/>
              <a:cxnLst/>
              <a:rect l="l" t="t" r="r" b="b"/>
              <a:pathLst>
                <a:path w="4766" h="15013" extrusionOk="0">
                  <a:moveTo>
                    <a:pt x="292" y="0"/>
                  </a:moveTo>
                  <a:cubicBezTo>
                    <a:pt x="291" y="0"/>
                    <a:pt x="290" y="0"/>
                    <a:pt x="288" y="0"/>
                  </a:cubicBezTo>
                  <a:cubicBezTo>
                    <a:pt x="263" y="1"/>
                    <a:pt x="237" y="10"/>
                    <a:pt x="212" y="11"/>
                  </a:cubicBezTo>
                  <a:cubicBezTo>
                    <a:pt x="187" y="13"/>
                    <a:pt x="162" y="17"/>
                    <a:pt x="137" y="22"/>
                  </a:cubicBezTo>
                  <a:cubicBezTo>
                    <a:pt x="112" y="26"/>
                    <a:pt x="89" y="35"/>
                    <a:pt x="64" y="40"/>
                  </a:cubicBezTo>
                  <a:cubicBezTo>
                    <a:pt x="59" y="40"/>
                    <a:pt x="53" y="40"/>
                    <a:pt x="48" y="40"/>
                  </a:cubicBezTo>
                  <a:cubicBezTo>
                    <a:pt x="34" y="40"/>
                    <a:pt x="19" y="40"/>
                    <a:pt x="0" y="44"/>
                  </a:cubicBezTo>
                  <a:cubicBezTo>
                    <a:pt x="25" y="54"/>
                    <a:pt x="42" y="59"/>
                    <a:pt x="66" y="71"/>
                  </a:cubicBezTo>
                  <a:cubicBezTo>
                    <a:pt x="89" y="82"/>
                    <a:pt x="106" y="102"/>
                    <a:pt x="129" y="114"/>
                  </a:cubicBezTo>
                  <a:cubicBezTo>
                    <a:pt x="150" y="127"/>
                    <a:pt x="172" y="140"/>
                    <a:pt x="193" y="153"/>
                  </a:cubicBezTo>
                  <a:cubicBezTo>
                    <a:pt x="215" y="166"/>
                    <a:pt x="243" y="171"/>
                    <a:pt x="263" y="186"/>
                  </a:cubicBezTo>
                  <a:cubicBezTo>
                    <a:pt x="283" y="199"/>
                    <a:pt x="297" y="225"/>
                    <a:pt x="316" y="241"/>
                  </a:cubicBezTo>
                  <a:cubicBezTo>
                    <a:pt x="337" y="257"/>
                    <a:pt x="357" y="272"/>
                    <a:pt x="375" y="289"/>
                  </a:cubicBezTo>
                  <a:cubicBezTo>
                    <a:pt x="394" y="306"/>
                    <a:pt x="418" y="317"/>
                    <a:pt x="437" y="336"/>
                  </a:cubicBezTo>
                  <a:cubicBezTo>
                    <a:pt x="456" y="353"/>
                    <a:pt x="469" y="374"/>
                    <a:pt x="488" y="392"/>
                  </a:cubicBezTo>
                  <a:cubicBezTo>
                    <a:pt x="505" y="410"/>
                    <a:pt x="531" y="421"/>
                    <a:pt x="548" y="440"/>
                  </a:cubicBezTo>
                  <a:cubicBezTo>
                    <a:pt x="566" y="460"/>
                    <a:pt x="571" y="488"/>
                    <a:pt x="588" y="508"/>
                  </a:cubicBezTo>
                  <a:cubicBezTo>
                    <a:pt x="604" y="526"/>
                    <a:pt x="631" y="539"/>
                    <a:pt x="647" y="558"/>
                  </a:cubicBezTo>
                  <a:cubicBezTo>
                    <a:pt x="663" y="579"/>
                    <a:pt x="679" y="599"/>
                    <a:pt x="694" y="619"/>
                  </a:cubicBezTo>
                  <a:cubicBezTo>
                    <a:pt x="710" y="639"/>
                    <a:pt x="718" y="664"/>
                    <a:pt x="734" y="685"/>
                  </a:cubicBezTo>
                  <a:cubicBezTo>
                    <a:pt x="749" y="705"/>
                    <a:pt x="762" y="726"/>
                    <a:pt x="777" y="748"/>
                  </a:cubicBezTo>
                  <a:cubicBezTo>
                    <a:pt x="792" y="767"/>
                    <a:pt x="806" y="789"/>
                    <a:pt x="820" y="810"/>
                  </a:cubicBezTo>
                  <a:cubicBezTo>
                    <a:pt x="835" y="831"/>
                    <a:pt x="854" y="850"/>
                    <a:pt x="868" y="871"/>
                  </a:cubicBezTo>
                  <a:cubicBezTo>
                    <a:pt x="882" y="893"/>
                    <a:pt x="895" y="914"/>
                    <a:pt x="909" y="936"/>
                  </a:cubicBezTo>
                  <a:lnTo>
                    <a:pt x="948" y="1001"/>
                  </a:lnTo>
                  <a:cubicBezTo>
                    <a:pt x="962" y="1022"/>
                    <a:pt x="973" y="1045"/>
                    <a:pt x="986" y="1067"/>
                  </a:cubicBezTo>
                  <a:cubicBezTo>
                    <a:pt x="1000" y="1089"/>
                    <a:pt x="1013" y="1110"/>
                    <a:pt x="1024" y="1134"/>
                  </a:cubicBezTo>
                  <a:cubicBezTo>
                    <a:pt x="1037" y="1155"/>
                    <a:pt x="1048" y="1178"/>
                    <a:pt x="1060" y="1201"/>
                  </a:cubicBezTo>
                  <a:cubicBezTo>
                    <a:pt x="1071" y="1222"/>
                    <a:pt x="1091" y="1243"/>
                    <a:pt x="1103" y="1264"/>
                  </a:cubicBezTo>
                  <a:cubicBezTo>
                    <a:pt x="1114" y="1287"/>
                    <a:pt x="1130" y="1307"/>
                    <a:pt x="1143" y="1330"/>
                  </a:cubicBezTo>
                  <a:cubicBezTo>
                    <a:pt x="1155" y="1353"/>
                    <a:pt x="1168" y="1375"/>
                    <a:pt x="1181" y="1397"/>
                  </a:cubicBezTo>
                  <a:cubicBezTo>
                    <a:pt x="1192" y="1419"/>
                    <a:pt x="1200" y="1444"/>
                    <a:pt x="1211" y="1467"/>
                  </a:cubicBezTo>
                  <a:cubicBezTo>
                    <a:pt x="1222" y="1489"/>
                    <a:pt x="1230" y="1515"/>
                    <a:pt x="1241" y="1537"/>
                  </a:cubicBezTo>
                  <a:cubicBezTo>
                    <a:pt x="1251" y="1560"/>
                    <a:pt x="1269" y="1580"/>
                    <a:pt x="1279" y="1603"/>
                  </a:cubicBezTo>
                  <a:cubicBezTo>
                    <a:pt x="1290" y="1626"/>
                    <a:pt x="1302" y="1649"/>
                    <a:pt x="1312" y="1671"/>
                  </a:cubicBezTo>
                  <a:cubicBezTo>
                    <a:pt x="1323" y="1694"/>
                    <a:pt x="1329" y="1719"/>
                    <a:pt x="1339" y="1742"/>
                  </a:cubicBezTo>
                  <a:cubicBezTo>
                    <a:pt x="1350" y="1765"/>
                    <a:pt x="1364" y="1788"/>
                    <a:pt x="1372" y="1810"/>
                  </a:cubicBezTo>
                  <a:cubicBezTo>
                    <a:pt x="1383" y="1833"/>
                    <a:pt x="1395" y="1857"/>
                    <a:pt x="1405" y="1880"/>
                  </a:cubicBezTo>
                  <a:cubicBezTo>
                    <a:pt x="1415" y="1903"/>
                    <a:pt x="1426" y="1926"/>
                    <a:pt x="1437" y="1950"/>
                  </a:cubicBezTo>
                  <a:cubicBezTo>
                    <a:pt x="1447" y="1972"/>
                    <a:pt x="1453" y="1998"/>
                    <a:pt x="1463" y="2023"/>
                  </a:cubicBezTo>
                  <a:cubicBezTo>
                    <a:pt x="1473" y="2045"/>
                    <a:pt x="1489" y="2066"/>
                    <a:pt x="1499" y="2090"/>
                  </a:cubicBezTo>
                  <a:cubicBezTo>
                    <a:pt x="1508" y="2114"/>
                    <a:pt x="1517" y="2137"/>
                    <a:pt x="1527" y="2162"/>
                  </a:cubicBezTo>
                  <a:cubicBezTo>
                    <a:pt x="1536" y="2184"/>
                    <a:pt x="1547" y="2208"/>
                    <a:pt x="1557" y="2231"/>
                  </a:cubicBezTo>
                  <a:cubicBezTo>
                    <a:pt x="1566" y="2255"/>
                    <a:pt x="1579" y="2276"/>
                    <a:pt x="1590" y="2301"/>
                  </a:cubicBezTo>
                  <a:cubicBezTo>
                    <a:pt x="1600" y="2325"/>
                    <a:pt x="1596" y="2352"/>
                    <a:pt x="1606" y="2377"/>
                  </a:cubicBezTo>
                  <a:cubicBezTo>
                    <a:pt x="1616" y="2401"/>
                    <a:pt x="1627" y="2424"/>
                    <a:pt x="1637" y="2447"/>
                  </a:cubicBezTo>
                  <a:cubicBezTo>
                    <a:pt x="1647" y="2470"/>
                    <a:pt x="1655" y="2494"/>
                    <a:pt x="1665" y="2517"/>
                  </a:cubicBezTo>
                  <a:cubicBezTo>
                    <a:pt x="1674" y="2542"/>
                    <a:pt x="1681" y="2566"/>
                    <a:pt x="1689" y="2590"/>
                  </a:cubicBezTo>
                  <a:cubicBezTo>
                    <a:pt x="1698" y="2614"/>
                    <a:pt x="1708" y="2636"/>
                    <a:pt x="1716" y="2661"/>
                  </a:cubicBezTo>
                  <a:cubicBezTo>
                    <a:pt x="1725" y="2685"/>
                    <a:pt x="1733" y="2708"/>
                    <a:pt x="1743" y="2732"/>
                  </a:cubicBezTo>
                  <a:cubicBezTo>
                    <a:pt x="1751" y="2756"/>
                    <a:pt x="1764" y="2778"/>
                    <a:pt x="1772" y="2801"/>
                  </a:cubicBezTo>
                  <a:cubicBezTo>
                    <a:pt x="1781" y="2826"/>
                    <a:pt x="1791" y="2848"/>
                    <a:pt x="1799" y="2872"/>
                  </a:cubicBezTo>
                  <a:cubicBezTo>
                    <a:pt x="1807" y="2897"/>
                    <a:pt x="1811" y="2922"/>
                    <a:pt x="1819" y="2946"/>
                  </a:cubicBezTo>
                  <a:cubicBezTo>
                    <a:pt x="1827" y="2970"/>
                    <a:pt x="1837" y="2993"/>
                    <a:pt x="1846" y="3017"/>
                  </a:cubicBezTo>
                  <a:cubicBezTo>
                    <a:pt x="1853" y="3041"/>
                    <a:pt x="1867" y="3063"/>
                    <a:pt x="1875" y="3086"/>
                  </a:cubicBezTo>
                  <a:cubicBezTo>
                    <a:pt x="1883" y="3111"/>
                    <a:pt x="1883" y="3138"/>
                    <a:pt x="1891" y="3161"/>
                  </a:cubicBezTo>
                  <a:cubicBezTo>
                    <a:pt x="1899" y="3186"/>
                    <a:pt x="1917" y="3207"/>
                    <a:pt x="1925" y="3231"/>
                  </a:cubicBezTo>
                  <a:cubicBezTo>
                    <a:pt x="1933" y="3255"/>
                    <a:pt x="1936" y="3281"/>
                    <a:pt x="1943" y="3305"/>
                  </a:cubicBezTo>
                  <a:cubicBezTo>
                    <a:pt x="1952" y="3329"/>
                    <a:pt x="1954" y="3354"/>
                    <a:pt x="1963" y="3379"/>
                  </a:cubicBezTo>
                  <a:cubicBezTo>
                    <a:pt x="1970" y="3402"/>
                    <a:pt x="1982" y="3426"/>
                    <a:pt x="1990" y="3449"/>
                  </a:cubicBezTo>
                  <a:lnTo>
                    <a:pt x="2014" y="3522"/>
                  </a:lnTo>
                  <a:cubicBezTo>
                    <a:pt x="2023" y="3546"/>
                    <a:pt x="2027" y="3571"/>
                    <a:pt x="2033" y="3595"/>
                  </a:cubicBezTo>
                  <a:cubicBezTo>
                    <a:pt x="2041" y="3620"/>
                    <a:pt x="2054" y="3642"/>
                    <a:pt x="2060" y="3667"/>
                  </a:cubicBezTo>
                  <a:cubicBezTo>
                    <a:pt x="2068" y="3690"/>
                    <a:pt x="2077" y="3715"/>
                    <a:pt x="2084" y="3738"/>
                  </a:cubicBezTo>
                  <a:cubicBezTo>
                    <a:pt x="2092" y="3762"/>
                    <a:pt x="2098" y="3788"/>
                    <a:pt x="2104" y="3812"/>
                  </a:cubicBezTo>
                  <a:cubicBezTo>
                    <a:pt x="2113" y="3836"/>
                    <a:pt x="2121" y="3861"/>
                    <a:pt x="2128" y="3884"/>
                  </a:cubicBezTo>
                  <a:cubicBezTo>
                    <a:pt x="2135" y="3909"/>
                    <a:pt x="2143" y="3932"/>
                    <a:pt x="2151" y="3957"/>
                  </a:cubicBezTo>
                  <a:cubicBezTo>
                    <a:pt x="2158" y="3981"/>
                    <a:pt x="2168" y="4005"/>
                    <a:pt x="2175" y="4029"/>
                  </a:cubicBezTo>
                  <a:cubicBezTo>
                    <a:pt x="2181" y="4053"/>
                    <a:pt x="2180" y="4080"/>
                    <a:pt x="2186" y="4106"/>
                  </a:cubicBezTo>
                  <a:cubicBezTo>
                    <a:pt x="2194" y="4129"/>
                    <a:pt x="2197" y="4155"/>
                    <a:pt x="2206" y="4179"/>
                  </a:cubicBezTo>
                  <a:cubicBezTo>
                    <a:pt x="2212" y="4203"/>
                    <a:pt x="2218" y="4229"/>
                    <a:pt x="2224" y="4253"/>
                  </a:cubicBezTo>
                  <a:cubicBezTo>
                    <a:pt x="2231" y="4276"/>
                    <a:pt x="2243" y="4300"/>
                    <a:pt x="2250" y="4324"/>
                  </a:cubicBezTo>
                  <a:cubicBezTo>
                    <a:pt x="2256" y="4349"/>
                    <a:pt x="2272" y="4372"/>
                    <a:pt x="2280" y="4396"/>
                  </a:cubicBezTo>
                  <a:cubicBezTo>
                    <a:pt x="2286" y="4420"/>
                    <a:pt x="2285" y="4447"/>
                    <a:pt x="2291" y="4472"/>
                  </a:cubicBezTo>
                  <a:cubicBezTo>
                    <a:pt x="2298" y="4496"/>
                    <a:pt x="2306" y="4520"/>
                    <a:pt x="2313" y="4546"/>
                  </a:cubicBezTo>
                  <a:cubicBezTo>
                    <a:pt x="2319" y="4570"/>
                    <a:pt x="2320" y="4596"/>
                    <a:pt x="2328" y="4621"/>
                  </a:cubicBezTo>
                  <a:cubicBezTo>
                    <a:pt x="2334" y="4645"/>
                    <a:pt x="2350" y="4668"/>
                    <a:pt x="2357" y="4692"/>
                  </a:cubicBezTo>
                  <a:cubicBezTo>
                    <a:pt x="2363" y="4715"/>
                    <a:pt x="2374" y="4740"/>
                    <a:pt x="2381" y="4764"/>
                  </a:cubicBezTo>
                  <a:cubicBezTo>
                    <a:pt x="2388" y="4788"/>
                    <a:pt x="2388" y="4815"/>
                    <a:pt x="2394" y="4839"/>
                  </a:cubicBezTo>
                  <a:cubicBezTo>
                    <a:pt x="2401" y="4863"/>
                    <a:pt x="2406" y="4889"/>
                    <a:pt x="2411" y="4912"/>
                  </a:cubicBezTo>
                  <a:cubicBezTo>
                    <a:pt x="2419" y="4937"/>
                    <a:pt x="2431" y="4961"/>
                    <a:pt x="2437" y="4985"/>
                  </a:cubicBezTo>
                  <a:cubicBezTo>
                    <a:pt x="2444" y="5009"/>
                    <a:pt x="2448" y="5035"/>
                    <a:pt x="2454" y="5060"/>
                  </a:cubicBezTo>
                  <a:cubicBezTo>
                    <a:pt x="2462" y="5084"/>
                    <a:pt x="2467" y="5110"/>
                    <a:pt x="2474" y="5133"/>
                  </a:cubicBezTo>
                  <a:cubicBezTo>
                    <a:pt x="2480" y="5158"/>
                    <a:pt x="2484" y="5183"/>
                    <a:pt x="2491" y="5208"/>
                  </a:cubicBezTo>
                  <a:cubicBezTo>
                    <a:pt x="2497" y="5233"/>
                    <a:pt x="2502" y="5258"/>
                    <a:pt x="2510" y="5282"/>
                  </a:cubicBezTo>
                  <a:cubicBezTo>
                    <a:pt x="2516" y="5307"/>
                    <a:pt x="2522" y="5332"/>
                    <a:pt x="2527" y="5357"/>
                  </a:cubicBezTo>
                  <a:cubicBezTo>
                    <a:pt x="2534" y="5382"/>
                    <a:pt x="2539" y="5407"/>
                    <a:pt x="2544" y="5431"/>
                  </a:cubicBezTo>
                  <a:cubicBezTo>
                    <a:pt x="2551" y="5454"/>
                    <a:pt x="2560" y="5479"/>
                    <a:pt x="2567" y="5505"/>
                  </a:cubicBezTo>
                  <a:cubicBezTo>
                    <a:pt x="2574" y="5528"/>
                    <a:pt x="2581" y="5554"/>
                    <a:pt x="2586" y="5579"/>
                  </a:cubicBezTo>
                  <a:cubicBezTo>
                    <a:pt x="2592" y="5602"/>
                    <a:pt x="2596" y="5628"/>
                    <a:pt x="2601" y="5654"/>
                  </a:cubicBezTo>
                  <a:cubicBezTo>
                    <a:pt x="2606" y="5677"/>
                    <a:pt x="2607" y="5704"/>
                    <a:pt x="2613" y="5729"/>
                  </a:cubicBezTo>
                  <a:cubicBezTo>
                    <a:pt x="2618" y="5752"/>
                    <a:pt x="2634" y="5775"/>
                    <a:pt x="2641" y="5800"/>
                  </a:cubicBezTo>
                  <a:cubicBezTo>
                    <a:pt x="2646" y="5824"/>
                    <a:pt x="2655" y="5850"/>
                    <a:pt x="2661" y="5874"/>
                  </a:cubicBezTo>
                  <a:cubicBezTo>
                    <a:pt x="2666" y="5898"/>
                    <a:pt x="2662" y="5927"/>
                    <a:pt x="2668" y="5950"/>
                  </a:cubicBezTo>
                  <a:cubicBezTo>
                    <a:pt x="2674" y="5975"/>
                    <a:pt x="2683" y="5999"/>
                    <a:pt x="2690" y="6024"/>
                  </a:cubicBezTo>
                  <a:cubicBezTo>
                    <a:pt x="2695" y="6048"/>
                    <a:pt x="2697" y="6075"/>
                    <a:pt x="2703" y="6099"/>
                  </a:cubicBezTo>
                  <a:cubicBezTo>
                    <a:pt x="2708" y="6123"/>
                    <a:pt x="2721" y="6147"/>
                    <a:pt x="2726" y="6171"/>
                  </a:cubicBezTo>
                  <a:cubicBezTo>
                    <a:pt x="2732" y="6197"/>
                    <a:pt x="2741" y="6219"/>
                    <a:pt x="2748" y="6245"/>
                  </a:cubicBezTo>
                  <a:cubicBezTo>
                    <a:pt x="2753" y="6271"/>
                    <a:pt x="2751" y="6296"/>
                    <a:pt x="2756" y="6321"/>
                  </a:cubicBezTo>
                  <a:cubicBezTo>
                    <a:pt x="2762" y="6347"/>
                    <a:pt x="2763" y="6372"/>
                    <a:pt x="2768" y="6396"/>
                  </a:cubicBezTo>
                  <a:cubicBezTo>
                    <a:pt x="2773" y="6422"/>
                    <a:pt x="2786" y="6444"/>
                    <a:pt x="2792" y="6469"/>
                  </a:cubicBezTo>
                  <a:cubicBezTo>
                    <a:pt x="2797" y="6495"/>
                    <a:pt x="2796" y="6519"/>
                    <a:pt x="2801" y="6545"/>
                  </a:cubicBezTo>
                  <a:cubicBezTo>
                    <a:pt x="2807" y="6571"/>
                    <a:pt x="2813" y="6594"/>
                    <a:pt x="2818" y="6620"/>
                  </a:cubicBezTo>
                  <a:cubicBezTo>
                    <a:pt x="2824" y="6646"/>
                    <a:pt x="2837" y="6668"/>
                    <a:pt x="2842" y="6694"/>
                  </a:cubicBezTo>
                  <a:cubicBezTo>
                    <a:pt x="2847" y="6719"/>
                    <a:pt x="2845" y="6744"/>
                    <a:pt x="2851" y="6770"/>
                  </a:cubicBezTo>
                  <a:cubicBezTo>
                    <a:pt x="2856" y="6795"/>
                    <a:pt x="2867" y="6818"/>
                    <a:pt x="2872" y="6844"/>
                  </a:cubicBezTo>
                  <a:cubicBezTo>
                    <a:pt x="2877" y="6869"/>
                    <a:pt x="2887" y="6893"/>
                    <a:pt x="2892" y="6918"/>
                  </a:cubicBezTo>
                  <a:cubicBezTo>
                    <a:pt x="2898" y="6942"/>
                    <a:pt x="2897" y="6968"/>
                    <a:pt x="2902" y="6994"/>
                  </a:cubicBezTo>
                  <a:cubicBezTo>
                    <a:pt x="2907" y="7019"/>
                    <a:pt x="2920" y="7042"/>
                    <a:pt x="2926" y="7065"/>
                  </a:cubicBezTo>
                  <a:cubicBezTo>
                    <a:pt x="2931" y="7091"/>
                    <a:pt x="2924" y="7118"/>
                    <a:pt x="2930" y="7144"/>
                  </a:cubicBezTo>
                  <a:cubicBezTo>
                    <a:pt x="2935" y="7169"/>
                    <a:pt x="2944" y="7193"/>
                    <a:pt x="2949" y="7218"/>
                  </a:cubicBezTo>
                  <a:cubicBezTo>
                    <a:pt x="2954" y="7242"/>
                    <a:pt x="2961" y="7267"/>
                    <a:pt x="2966" y="7292"/>
                  </a:cubicBezTo>
                  <a:cubicBezTo>
                    <a:pt x="2972" y="7317"/>
                    <a:pt x="2983" y="7341"/>
                    <a:pt x="2989" y="7365"/>
                  </a:cubicBezTo>
                  <a:cubicBezTo>
                    <a:pt x="2994" y="7391"/>
                    <a:pt x="3001" y="7416"/>
                    <a:pt x="3006" y="7440"/>
                  </a:cubicBezTo>
                  <a:cubicBezTo>
                    <a:pt x="3011" y="7466"/>
                    <a:pt x="3004" y="7493"/>
                    <a:pt x="3009" y="7518"/>
                  </a:cubicBezTo>
                  <a:cubicBezTo>
                    <a:pt x="3014" y="7544"/>
                    <a:pt x="3031" y="7567"/>
                    <a:pt x="3036" y="7590"/>
                  </a:cubicBezTo>
                  <a:cubicBezTo>
                    <a:pt x="3041" y="7616"/>
                    <a:pt x="3036" y="7643"/>
                    <a:pt x="3041" y="7667"/>
                  </a:cubicBezTo>
                  <a:cubicBezTo>
                    <a:pt x="3047" y="7692"/>
                    <a:pt x="3053" y="7717"/>
                    <a:pt x="3058" y="7742"/>
                  </a:cubicBezTo>
                  <a:cubicBezTo>
                    <a:pt x="3064" y="7767"/>
                    <a:pt x="3072" y="7792"/>
                    <a:pt x="3078" y="7817"/>
                  </a:cubicBezTo>
                  <a:cubicBezTo>
                    <a:pt x="3083" y="7842"/>
                    <a:pt x="3081" y="7868"/>
                    <a:pt x="3086" y="7893"/>
                  </a:cubicBezTo>
                  <a:cubicBezTo>
                    <a:pt x="3092" y="7919"/>
                    <a:pt x="3106" y="7942"/>
                    <a:pt x="3111" y="7967"/>
                  </a:cubicBezTo>
                  <a:cubicBezTo>
                    <a:pt x="3116" y="7992"/>
                    <a:pt x="3118" y="8018"/>
                    <a:pt x="3124" y="8042"/>
                  </a:cubicBezTo>
                  <a:cubicBezTo>
                    <a:pt x="3129" y="8067"/>
                    <a:pt x="3131" y="8093"/>
                    <a:pt x="3134" y="8118"/>
                  </a:cubicBezTo>
                  <a:cubicBezTo>
                    <a:pt x="3140" y="8144"/>
                    <a:pt x="3134" y="8171"/>
                    <a:pt x="3140" y="8195"/>
                  </a:cubicBezTo>
                  <a:cubicBezTo>
                    <a:pt x="3145" y="8221"/>
                    <a:pt x="3158" y="8244"/>
                    <a:pt x="3163" y="8269"/>
                  </a:cubicBezTo>
                  <a:cubicBezTo>
                    <a:pt x="3169" y="8295"/>
                    <a:pt x="3164" y="8322"/>
                    <a:pt x="3170" y="8345"/>
                  </a:cubicBezTo>
                  <a:cubicBezTo>
                    <a:pt x="3175" y="8371"/>
                    <a:pt x="3180" y="8396"/>
                    <a:pt x="3186" y="8420"/>
                  </a:cubicBezTo>
                  <a:cubicBezTo>
                    <a:pt x="3191" y="8446"/>
                    <a:pt x="3195" y="8471"/>
                    <a:pt x="3201" y="8495"/>
                  </a:cubicBezTo>
                  <a:cubicBezTo>
                    <a:pt x="3206" y="8521"/>
                    <a:pt x="3218" y="8544"/>
                    <a:pt x="3223" y="8569"/>
                  </a:cubicBezTo>
                  <a:cubicBezTo>
                    <a:pt x="3228" y="8595"/>
                    <a:pt x="3236" y="8619"/>
                    <a:pt x="3242" y="8644"/>
                  </a:cubicBezTo>
                  <a:cubicBezTo>
                    <a:pt x="3246" y="8670"/>
                    <a:pt x="3245" y="8696"/>
                    <a:pt x="3250" y="8720"/>
                  </a:cubicBezTo>
                  <a:cubicBezTo>
                    <a:pt x="3254" y="8746"/>
                    <a:pt x="3252" y="8773"/>
                    <a:pt x="3257" y="8797"/>
                  </a:cubicBezTo>
                  <a:cubicBezTo>
                    <a:pt x="3261" y="8822"/>
                    <a:pt x="3276" y="8846"/>
                    <a:pt x="3279" y="8870"/>
                  </a:cubicBezTo>
                  <a:cubicBezTo>
                    <a:pt x="3283" y="8896"/>
                    <a:pt x="3292" y="8921"/>
                    <a:pt x="3297" y="8945"/>
                  </a:cubicBezTo>
                  <a:cubicBezTo>
                    <a:pt x="3300" y="8971"/>
                    <a:pt x="3303" y="8997"/>
                    <a:pt x="3308" y="9022"/>
                  </a:cubicBezTo>
                  <a:lnTo>
                    <a:pt x="3320" y="9098"/>
                  </a:lnTo>
                  <a:cubicBezTo>
                    <a:pt x="3324" y="9124"/>
                    <a:pt x="3333" y="9148"/>
                    <a:pt x="3338" y="9173"/>
                  </a:cubicBezTo>
                  <a:cubicBezTo>
                    <a:pt x="3342" y="9199"/>
                    <a:pt x="3337" y="9226"/>
                    <a:pt x="3341" y="9251"/>
                  </a:cubicBezTo>
                  <a:cubicBezTo>
                    <a:pt x="3345" y="9276"/>
                    <a:pt x="3358" y="9301"/>
                    <a:pt x="3364" y="9324"/>
                  </a:cubicBezTo>
                  <a:cubicBezTo>
                    <a:pt x="3368" y="9350"/>
                    <a:pt x="3373" y="9376"/>
                    <a:pt x="3378" y="9399"/>
                  </a:cubicBezTo>
                  <a:cubicBezTo>
                    <a:pt x="3381" y="9425"/>
                    <a:pt x="3378" y="9452"/>
                    <a:pt x="3383" y="9475"/>
                  </a:cubicBezTo>
                  <a:cubicBezTo>
                    <a:pt x="3386" y="9501"/>
                    <a:pt x="3397" y="9526"/>
                    <a:pt x="3401" y="9550"/>
                  </a:cubicBezTo>
                  <a:cubicBezTo>
                    <a:pt x="3405" y="9576"/>
                    <a:pt x="3413" y="9601"/>
                    <a:pt x="3417" y="9625"/>
                  </a:cubicBezTo>
                  <a:cubicBezTo>
                    <a:pt x="3421" y="9651"/>
                    <a:pt x="3416" y="9678"/>
                    <a:pt x="3420" y="9704"/>
                  </a:cubicBezTo>
                  <a:cubicBezTo>
                    <a:pt x="3424" y="9729"/>
                    <a:pt x="3431" y="9753"/>
                    <a:pt x="3434" y="9779"/>
                  </a:cubicBezTo>
                  <a:cubicBezTo>
                    <a:pt x="3439" y="9804"/>
                    <a:pt x="3449" y="9828"/>
                    <a:pt x="3454" y="9854"/>
                  </a:cubicBezTo>
                  <a:cubicBezTo>
                    <a:pt x="3458" y="9879"/>
                    <a:pt x="3454" y="9906"/>
                    <a:pt x="3458" y="9931"/>
                  </a:cubicBezTo>
                  <a:cubicBezTo>
                    <a:pt x="3461" y="9956"/>
                    <a:pt x="3472" y="9981"/>
                    <a:pt x="3477" y="10006"/>
                  </a:cubicBezTo>
                  <a:cubicBezTo>
                    <a:pt x="3481" y="10031"/>
                    <a:pt x="3480" y="10057"/>
                    <a:pt x="3485" y="10083"/>
                  </a:cubicBezTo>
                  <a:cubicBezTo>
                    <a:pt x="3488" y="10107"/>
                    <a:pt x="3487" y="10133"/>
                    <a:pt x="3491" y="10159"/>
                  </a:cubicBezTo>
                  <a:cubicBezTo>
                    <a:pt x="3495" y="10185"/>
                    <a:pt x="3508" y="10208"/>
                    <a:pt x="3513" y="10233"/>
                  </a:cubicBezTo>
                  <a:cubicBezTo>
                    <a:pt x="3517" y="10257"/>
                    <a:pt x="3519" y="10283"/>
                    <a:pt x="3523" y="10309"/>
                  </a:cubicBezTo>
                  <a:cubicBezTo>
                    <a:pt x="3528" y="10334"/>
                    <a:pt x="3530" y="10359"/>
                    <a:pt x="3534" y="10385"/>
                  </a:cubicBezTo>
                  <a:cubicBezTo>
                    <a:pt x="3538" y="10411"/>
                    <a:pt x="3536" y="10436"/>
                    <a:pt x="3540" y="10461"/>
                  </a:cubicBezTo>
                  <a:cubicBezTo>
                    <a:pt x="3545" y="10487"/>
                    <a:pt x="3550" y="10512"/>
                    <a:pt x="3554" y="10536"/>
                  </a:cubicBezTo>
                  <a:cubicBezTo>
                    <a:pt x="3558" y="10562"/>
                    <a:pt x="3562" y="10587"/>
                    <a:pt x="3566" y="10611"/>
                  </a:cubicBezTo>
                  <a:cubicBezTo>
                    <a:pt x="3570" y="10637"/>
                    <a:pt x="3581" y="10661"/>
                    <a:pt x="3584" y="10686"/>
                  </a:cubicBezTo>
                  <a:cubicBezTo>
                    <a:pt x="3589" y="10712"/>
                    <a:pt x="3583" y="10738"/>
                    <a:pt x="3588" y="10764"/>
                  </a:cubicBezTo>
                  <a:cubicBezTo>
                    <a:pt x="3592" y="10790"/>
                    <a:pt x="3600" y="10813"/>
                    <a:pt x="3605" y="10839"/>
                  </a:cubicBezTo>
                  <a:cubicBezTo>
                    <a:pt x="3609" y="10865"/>
                    <a:pt x="3621" y="10888"/>
                    <a:pt x="3625" y="10914"/>
                  </a:cubicBezTo>
                  <a:cubicBezTo>
                    <a:pt x="3629" y="10940"/>
                    <a:pt x="3626" y="10964"/>
                    <a:pt x="3630" y="10990"/>
                  </a:cubicBezTo>
                  <a:cubicBezTo>
                    <a:pt x="3635" y="11016"/>
                    <a:pt x="3637" y="11041"/>
                    <a:pt x="3641" y="11066"/>
                  </a:cubicBezTo>
                  <a:cubicBezTo>
                    <a:pt x="3645" y="11092"/>
                    <a:pt x="3651" y="11116"/>
                    <a:pt x="3654" y="11141"/>
                  </a:cubicBezTo>
                  <a:cubicBezTo>
                    <a:pt x="3658" y="11167"/>
                    <a:pt x="3661" y="11192"/>
                    <a:pt x="3665" y="11218"/>
                  </a:cubicBezTo>
                  <a:cubicBezTo>
                    <a:pt x="3669" y="11243"/>
                    <a:pt x="3677" y="11267"/>
                    <a:pt x="3681" y="11293"/>
                  </a:cubicBezTo>
                  <a:cubicBezTo>
                    <a:pt x="3685" y="11318"/>
                    <a:pt x="3680" y="11345"/>
                    <a:pt x="3684" y="11370"/>
                  </a:cubicBezTo>
                  <a:cubicBezTo>
                    <a:pt x="3688" y="11396"/>
                    <a:pt x="3686" y="11422"/>
                    <a:pt x="3690" y="11446"/>
                  </a:cubicBezTo>
                  <a:cubicBezTo>
                    <a:pt x="3695" y="11472"/>
                    <a:pt x="3705" y="11497"/>
                    <a:pt x="3707" y="11521"/>
                  </a:cubicBezTo>
                  <a:cubicBezTo>
                    <a:pt x="3712" y="11547"/>
                    <a:pt x="3717" y="11573"/>
                    <a:pt x="3721" y="11596"/>
                  </a:cubicBezTo>
                  <a:cubicBezTo>
                    <a:pt x="3726" y="11622"/>
                    <a:pt x="3728" y="11648"/>
                    <a:pt x="3732" y="11673"/>
                  </a:cubicBezTo>
                  <a:cubicBezTo>
                    <a:pt x="3736" y="11698"/>
                    <a:pt x="3743" y="11723"/>
                    <a:pt x="3747" y="11748"/>
                  </a:cubicBezTo>
                  <a:cubicBezTo>
                    <a:pt x="3750" y="11773"/>
                    <a:pt x="3754" y="11799"/>
                    <a:pt x="3758" y="11824"/>
                  </a:cubicBezTo>
                  <a:cubicBezTo>
                    <a:pt x="3761" y="11850"/>
                    <a:pt x="3754" y="11877"/>
                    <a:pt x="3756" y="11902"/>
                  </a:cubicBezTo>
                  <a:cubicBezTo>
                    <a:pt x="3760" y="11927"/>
                    <a:pt x="3761" y="11953"/>
                    <a:pt x="3764" y="11979"/>
                  </a:cubicBezTo>
                  <a:cubicBezTo>
                    <a:pt x="3769" y="12003"/>
                    <a:pt x="3776" y="12029"/>
                    <a:pt x="3779" y="12054"/>
                  </a:cubicBezTo>
                  <a:cubicBezTo>
                    <a:pt x="3782" y="12078"/>
                    <a:pt x="3781" y="12104"/>
                    <a:pt x="3786" y="12130"/>
                  </a:cubicBezTo>
                  <a:cubicBezTo>
                    <a:pt x="3790" y="12155"/>
                    <a:pt x="3802" y="12179"/>
                    <a:pt x="3806" y="12205"/>
                  </a:cubicBezTo>
                  <a:cubicBezTo>
                    <a:pt x="3809" y="12230"/>
                    <a:pt x="3818" y="12254"/>
                    <a:pt x="3820" y="12280"/>
                  </a:cubicBezTo>
                  <a:cubicBezTo>
                    <a:pt x="3824" y="12305"/>
                    <a:pt x="3819" y="12332"/>
                    <a:pt x="3823" y="12357"/>
                  </a:cubicBezTo>
                  <a:cubicBezTo>
                    <a:pt x="3827" y="12382"/>
                    <a:pt x="3823" y="12409"/>
                    <a:pt x="3827" y="12434"/>
                  </a:cubicBezTo>
                  <a:cubicBezTo>
                    <a:pt x="3831" y="12459"/>
                    <a:pt x="3835" y="12484"/>
                    <a:pt x="3838" y="12510"/>
                  </a:cubicBezTo>
                  <a:cubicBezTo>
                    <a:pt x="3841" y="12536"/>
                    <a:pt x="3845" y="12560"/>
                    <a:pt x="3849" y="12586"/>
                  </a:cubicBezTo>
                  <a:cubicBezTo>
                    <a:pt x="3852" y="12612"/>
                    <a:pt x="3868" y="12635"/>
                    <a:pt x="3871" y="12661"/>
                  </a:cubicBezTo>
                  <a:cubicBezTo>
                    <a:pt x="3874" y="12687"/>
                    <a:pt x="3879" y="12712"/>
                    <a:pt x="3882" y="12737"/>
                  </a:cubicBezTo>
                  <a:cubicBezTo>
                    <a:pt x="3884" y="12763"/>
                    <a:pt x="3887" y="12788"/>
                    <a:pt x="3892" y="12814"/>
                  </a:cubicBezTo>
                  <a:cubicBezTo>
                    <a:pt x="3894" y="12839"/>
                    <a:pt x="3893" y="12864"/>
                    <a:pt x="3895" y="12890"/>
                  </a:cubicBezTo>
                  <a:cubicBezTo>
                    <a:pt x="3898" y="12916"/>
                    <a:pt x="3902" y="12941"/>
                    <a:pt x="3905" y="12966"/>
                  </a:cubicBezTo>
                  <a:cubicBezTo>
                    <a:pt x="3908" y="12992"/>
                    <a:pt x="3910" y="13018"/>
                    <a:pt x="3914" y="13042"/>
                  </a:cubicBezTo>
                  <a:cubicBezTo>
                    <a:pt x="3916" y="13068"/>
                    <a:pt x="3926" y="13093"/>
                    <a:pt x="3930" y="13117"/>
                  </a:cubicBezTo>
                  <a:cubicBezTo>
                    <a:pt x="3932" y="13143"/>
                    <a:pt x="3925" y="13170"/>
                    <a:pt x="3927" y="13195"/>
                  </a:cubicBezTo>
                  <a:cubicBezTo>
                    <a:pt x="3930" y="13221"/>
                    <a:pt x="3932" y="13246"/>
                    <a:pt x="3937" y="13272"/>
                  </a:cubicBezTo>
                  <a:cubicBezTo>
                    <a:pt x="3940" y="13297"/>
                    <a:pt x="3954" y="13321"/>
                    <a:pt x="3957" y="13347"/>
                  </a:cubicBezTo>
                  <a:cubicBezTo>
                    <a:pt x="3959" y="13372"/>
                    <a:pt x="3956" y="13398"/>
                    <a:pt x="3959" y="13423"/>
                  </a:cubicBezTo>
                  <a:cubicBezTo>
                    <a:pt x="3962" y="13448"/>
                    <a:pt x="3962" y="13474"/>
                    <a:pt x="3965" y="13500"/>
                  </a:cubicBezTo>
                  <a:cubicBezTo>
                    <a:pt x="3968" y="13524"/>
                    <a:pt x="3973" y="13550"/>
                    <a:pt x="3975" y="13576"/>
                  </a:cubicBezTo>
                  <a:cubicBezTo>
                    <a:pt x="3978" y="13601"/>
                    <a:pt x="3981" y="13626"/>
                    <a:pt x="3985" y="13652"/>
                  </a:cubicBezTo>
                  <a:cubicBezTo>
                    <a:pt x="3988" y="13677"/>
                    <a:pt x="4000" y="13701"/>
                    <a:pt x="4002" y="13727"/>
                  </a:cubicBezTo>
                  <a:cubicBezTo>
                    <a:pt x="4005" y="13752"/>
                    <a:pt x="4005" y="13778"/>
                    <a:pt x="4007" y="13803"/>
                  </a:cubicBezTo>
                  <a:cubicBezTo>
                    <a:pt x="4011" y="13829"/>
                    <a:pt x="4010" y="13854"/>
                    <a:pt x="4012" y="13880"/>
                  </a:cubicBezTo>
                  <a:cubicBezTo>
                    <a:pt x="4015" y="13905"/>
                    <a:pt x="4027" y="13929"/>
                    <a:pt x="4029" y="13955"/>
                  </a:cubicBezTo>
                  <a:cubicBezTo>
                    <a:pt x="4032" y="13980"/>
                    <a:pt x="4031" y="14005"/>
                    <a:pt x="4033" y="14031"/>
                  </a:cubicBezTo>
                  <a:cubicBezTo>
                    <a:pt x="4036" y="14057"/>
                    <a:pt x="4036" y="14081"/>
                    <a:pt x="4038" y="14107"/>
                  </a:cubicBezTo>
                  <a:cubicBezTo>
                    <a:pt x="4042" y="14133"/>
                    <a:pt x="4043" y="14158"/>
                    <a:pt x="4045" y="14183"/>
                  </a:cubicBezTo>
                  <a:cubicBezTo>
                    <a:pt x="4048" y="14209"/>
                    <a:pt x="4053" y="14234"/>
                    <a:pt x="4056" y="14260"/>
                  </a:cubicBezTo>
                  <a:cubicBezTo>
                    <a:pt x="4059" y="14285"/>
                    <a:pt x="4064" y="14311"/>
                    <a:pt x="4066" y="14335"/>
                  </a:cubicBezTo>
                  <a:cubicBezTo>
                    <a:pt x="4070" y="14360"/>
                    <a:pt x="4070" y="14385"/>
                    <a:pt x="4072" y="14411"/>
                  </a:cubicBezTo>
                  <a:cubicBezTo>
                    <a:pt x="4075" y="14437"/>
                    <a:pt x="4085" y="14460"/>
                    <a:pt x="4087" y="14486"/>
                  </a:cubicBezTo>
                  <a:cubicBezTo>
                    <a:pt x="4090" y="14512"/>
                    <a:pt x="4091" y="14537"/>
                    <a:pt x="4093" y="14562"/>
                  </a:cubicBezTo>
                  <a:cubicBezTo>
                    <a:pt x="4096" y="14588"/>
                    <a:pt x="4088" y="14615"/>
                    <a:pt x="4091" y="14640"/>
                  </a:cubicBezTo>
                  <a:cubicBezTo>
                    <a:pt x="4093" y="14665"/>
                    <a:pt x="4101" y="14691"/>
                    <a:pt x="4103" y="14715"/>
                  </a:cubicBezTo>
                  <a:cubicBezTo>
                    <a:pt x="4106" y="14740"/>
                    <a:pt x="4103" y="14766"/>
                    <a:pt x="4106" y="14791"/>
                  </a:cubicBezTo>
                  <a:cubicBezTo>
                    <a:pt x="4108" y="14817"/>
                    <a:pt x="4122" y="14841"/>
                    <a:pt x="4124" y="14866"/>
                  </a:cubicBezTo>
                  <a:cubicBezTo>
                    <a:pt x="4127" y="14892"/>
                    <a:pt x="4115" y="14919"/>
                    <a:pt x="4118" y="14942"/>
                  </a:cubicBezTo>
                  <a:cubicBezTo>
                    <a:pt x="4120" y="14968"/>
                    <a:pt x="4130" y="14986"/>
                    <a:pt x="4133" y="15012"/>
                  </a:cubicBezTo>
                  <a:cubicBezTo>
                    <a:pt x="4137" y="15012"/>
                    <a:pt x="4141" y="15013"/>
                    <a:pt x="4144" y="15013"/>
                  </a:cubicBezTo>
                  <a:cubicBezTo>
                    <a:pt x="4171" y="15013"/>
                    <a:pt x="4172" y="15002"/>
                    <a:pt x="4206" y="14994"/>
                  </a:cubicBezTo>
                  <a:cubicBezTo>
                    <a:pt x="4218" y="14991"/>
                    <a:pt x="4227" y="14990"/>
                    <a:pt x="4235" y="14990"/>
                  </a:cubicBezTo>
                  <a:cubicBezTo>
                    <a:pt x="4242" y="14990"/>
                    <a:pt x="4248" y="14990"/>
                    <a:pt x="4255" y="14990"/>
                  </a:cubicBezTo>
                  <a:cubicBezTo>
                    <a:pt x="4262" y="14990"/>
                    <a:pt x="4271" y="14990"/>
                    <a:pt x="4284" y="14986"/>
                  </a:cubicBezTo>
                  <a:cubicBezTo>
                    <a:pt x="4321" y="14978"/>
                    <a:pt x="4321" y="14975"/>
                    <a:pt x="4359" y="14967"/>
                  </a:cubicBezTo>
                  <a:cubicBezTo>
                    <a:pt x="4396" y="14957"/>
                    <a:pt x="4396" y="14954"/>
                    <a:pt x="4434" y="14946"/>
                  </a:cubicBezTo>
                  <a:cubicBezTo>
                    <a:pt x="4471" y="14936"/>
                    <a:pt x="4470" y="14931"/>
                    <a:pt x="4508" y="14921"/>
                  </a:cubicBezTo>
                  <a:cubicBezTo>
                    <a:pt x="4523" y="14917"/>
                    <a:pt x="4532" y="14916"/>
                    <a:pt x="4540" y="14916"/>
                  </a:cubicBezTo>
                  <a:cubicBezTo>
                    <a:pt x="4546" y="14916"/>
                    <a:pt x="4550" y="14917"/>
                    <a:pt x="4556" y="14917"/>
                  </a:cubicBezTo>
                  <a:cubicBezTo>
                    <a:pt x="4563" y="14917"/>
                    <a:pt x="4572" y="14916"/>
                    <a:pt x="4585" y="14914"/>
                  </a:cubicBezTo>
                  <a:cubicBezTo>
                    <a:pt x="4622" y="14904"/>
                    <a:pt x="4621" y="14899"/>
                    <a:pt x="4659" y="14889"/>
                  </a:cubicBezTo>
                  <a:cubicBezTo>
                    <a:pt x="4696" y="14879"/>
                    <a:pt x="4700" y="14890"/>
                    <a:pt x="4734" y="14871"/>
                  </a:cubicBezTo>
                  <a:cubicBezTo>
                    <a:pt x="4766" y="14850"/>
                    <a:pt x="4730" y="14845"/>
                    <a:pt x="4728" y="14796"/>
                  </a:cubicBezTo>
                  <a:cubicBezTo>
                    <a:pt x="4727" y="14774"/>
                    <a:pt x="4733" y="14749"/>
                    <a:pt x="4730" y="14719"/>
                  </a:cubicBezTo>
                  <a:cubicBezTo>
                    <a:pt x="4729" y="14696"/>
                    <a:pt x="4719" y="14670"/>
                    <a:pt x="4718" y="14643"/>
                  </a:cubicBezTo>
                  <a:cubicBezTo>
                    <a:pt x="4716" y="14619"/>
                    <a:pt x="4714" y="14593"/>
                    <a:pt x="4713" y="14567"/>
                  </a:cubicBezTo>
                  <a:cubicBezTo>
                    <a:pt x="4712" y="14542"/>
                    <a:pt x="4712" y="14517"/>
                    <a:pt x="4711" y="14490"/>
                  </a:cubicBezTo>
                  <a:cubicBezTo>
                    <a:pt x="4709" y="14466"/>
                    <a:pt x="4714" y="14440"/>
                    <a:pt x="4712" y="14413"/>
                  </a:cubicBezTo>
                  <a:cubicBezTo>
                    <a:pt x="4711" y="14390"/>
                    <a:pt x="4701" y="14364"/>
                    <a:pt x="4698" y="14338"/>
                  </a:cubicBezTo>
                  <a:cubicBezTo>
                    <a:pt x="4697" y="14315"/>
                    <a:pt x="4697" y="14289"/>
                    <a:pt x="4696" y="14262"/>
                  </a:cubicBezTo>
                  <a:cubicBezTo>
                    <a:pt x="4695" y="14239"/>
                    <a:pt x="4690" y="14213"/>
                    <a:pt x="4686" y="14186"/>
                  </a:cubicBezTo>
                  <a:cubicBezTo>
                    <a:pt x="4685" y="14161"/>
                    <a:pt x="4688" y="14135"/>
                    <a:pt x="4685" y="14110"/>
                  </a:cubicBezTo>
                  <a:cubicBezTo>
                    <a:pt x="4684" y="14085"/>
                    <a:pt x="4679" y="14060"/>
                    <a:pt x="4676" y="14033"/>
                  </a:cubicBezTo>
                  <a:cubicBezTo>
                    <a:pt x="4675" y="14008"/>
                    <a:pt x="4686" y="13983"/>
                    <a:pt x="4684" y="13956"/>
                  </a:cubicBezTo>
                  <a:cubicBezTo>
                    <a:pt x="4682" y="13930"/>
                    <a:pt x="4671" y="13907"/>
                    <a:pt x="4670" y="13880"/>
                  </a:cubicBezTo>
                  <a:cubicBezTo>
                    <a:pt x="4669" y="13854"/>
                    <a:pt x="4661" y="13830"/>
                    <a:pt x="4660" y="13803"/>
                  </a:cubicBezTo>
                  <a:cubicBezTo>
                    <a:pt x="4659" y="13778"/>
                    <a:pt x="4660" y="13752"/>
                    <a:pt x="4658" y="13727"/>
                  </a:cubicBezTo>
                  <a:cubicBezTo>
                    <a:pt x="4655" y="13701"/>
                    <a:pt x="4650" y="13676"/>
                    <a:pt x="4649" y="13651"/>
                  </a:cubicBezTo>
                  <a:cubicBezTo>
                    <a:pt x="4648" y="13625"/>
                    <a:pt x="4643" y="13599"/>
                    <a:pt x="4642" y="13575"/>
                  </a:cubicBezTo>
                  <a:cubicBezTo>
                    <a:pt x="4639" y="13549"/>
                    <a:pt x="4644" y="13523"/>
                    <a:pt x="4642" y="13498"/>
                  </a:cubicBezTo>
                  <a:cubicBezTo>
                    <a:pt x="4639" y="13473"/>
                    <a:pt x="4632" y="13448"/>
                    <a:pt x="4631" y="13421"/>
                  </a:cubicBezTo>
                  <a:cubicBezTo>
                    <a:pt x="4629" y="13396"/>
                    <a:pt x="4633" y="13371"/>
                    <a:pt x="4631" y="13345"/>
                  </a:cubicBezTo>
                  <a:cubicBezTo>
                    <a:pt x="4629" y="13320"/>
                    <a:pt x="4633" y="13294"/>
                    <a:pt x="4632" y="13269"/>
                  </a:cubicBezTo>
                  <a:cubicBezTo>
                    <a:pt x="4631" y="13244"/>
                    <a:pt x="4623" y="13218"/>
                    <a:pt x="4622" y="13192"/>
                  </a:cubicBezTo>
                  <a:cubicBezTo>
                    <a:pt x="4620" y="13168"/>
                    <a:pt x="4620" y="13142"/>
                    <a:pt x="4617" y="13116"/>
                  </a:cubicBezTo>
                  <a:cubicBezTo>
                    <a:pt x="4615" y="13091"/>
                    <a:pt x="4605" y="13067"/>
                    <a:pt x="4604" y="13041"/>
                  </a:cubicBezTo>
                  <a:cubicBezTo>
                    <a:pt x="4601" y="13016"/>
                    <a:pt x="4604" y="12991"/>
                    <a:pt x="4601" y="12965"/>
                  </a:cubicBezTo>
                  <a:cubicBezTo>
                    <a:pt x="4599" y="12939"/>
                    <a:pt x="4593" y="12914"/>
                    <a:pt x="4590" y="12889"/>
                  </a:cubicBezTo>
                  <a:cubicBezTo>
                    <a:pt x="4588" y="12863"/>
                    <a:pt x="4583" y="12839"/>
                    <a:pt x="4579" y="12812"/>
                  </a:cubicBezTo>
                  <a:cubicBezTo>
                    <a:pt x="4577" y="12787"/>
                    <a:pt x="4583" y="12762"/>
                    <a:pt x="4580" y="12736"/>
                  </a:cubicBezTo>
                  <a:cubicBezTo>
                    <a:pt x="4578" y="12710"/>
                    <a:pt x="4570" y="12687"/>
                    <a:pt x="4568" y="12661"/>
                  </a:cubicBezTo>
                  <a:cubicBezTo>
                    <a:pt x="4564" y="12635"/>
                    <a:pt x="4573" y="12611"/>
                    <a:pt x="4570" y="12585"/>
                  </a:cubicBezTo>
                  <a:cubicBezTo>
                    <a:pt x="4568" y="12559"/>
                    <a:pt x="4570" y="12534"/>
                    <a:pt x="4569" y="12509"/>
                  </a:cubicBezTo>
                  <a:cubicBezTo>
                    <a:pt x="4567" y="12483"/>
                    <a:pt x="4554" y="12459"/>
                    <a:pt x="4552" y="12434"/>
                  </a:cubicBezTo>
                  <a:cubicBezTo>
                    <a:pt x="4548" y="12408"/>
                    <a:pt x="4542" y="12384"/>
                    <a:pt x="4540" y="12359"/>
                  </a:cubicBezTo>
                  <a:cubicBezTo>
                    <a:pt x="4537" y="12333"/>
                    <a:pt x="4545" y="12308"/>
                    <a:pt x="4542" y="12281"/>
                  </a:cubicBezTo>
                  <a:cubicBezTo>
                    <a:pt x="4540" y="12255"/>
                    <a:pt x="4531" y="12231"/>
                    <a:pt x="4529" y="12206"/>
                  </a:cubicBezTo>
                  <a:cubicBezTo>
                    <a:pt x="4526" y="12180"/>
                    <a:pt x="4525" y="12155"/>
                    <a:pt x="4522" y="12130"/>
                  </a:cubicBezTo>
                  <a:cubicBezTo>
                    <a:pt x="4519" y="12104"/>
                    <a:pt x="4511" y="12080"/>
                    <a:pt x="4510" y="12055"/>
                  </a:cubicBezTo>
                  <a:cubicBezTo>
                    <a:pt x="4508" y="12029"/>
                    <a:pt x="4511" y="12003"/>
                    <a:pt x="4510" y="11979"/>
                  </a:cubicBezTo>
                  <a:cubicBezTo>
                    <a:pt x="4508" y="11953"/>
                    <a:pt x="4508" y="11927"/>
                    <a:pt x="4504" y="11902"/>
                  </a:cubicBezTo>
                  <a:cubicBezTo>
                    <a:pt x="4502" y="11877"/>
                    <a:pt x="4500" y="11851"/>
                    <a:pt x="4498" y="11826"/>
                  </a:cubicBezTo>
                  <a:cubicBezTo>
                    <a:pt x="4495" y="11800"/>
                    <a:pt x="4494" y="11775"/>
                    <a:pt x="4492" y="11749"/>
                  </a:cubicBezTo>
                  <a:cubicBezTo>
                    <a:pt x="4488" y="11724"/>
                    <a:pt x="4482" y="11700"/>
                    <a:pt x="4479" y="11673"/>
                  </a:cubicBezTo>
                  <a:lnTo>
                    <a:pt x="4471" y="11596"/>
                  </a:lnTo>
                  <a:cubicBezTo>
                    <a:pt x="4468" y="11572"/>
                    <a:pt x="4465" y="11546"/>
                    <a:pt x="4462" y="11520"/>
                  </a:cubicBezTo>
                  <a:cubicBezTo>
                    <a:pt x="4459" y="11495"/>
                    <a:pt x="4463" y="11470"/>
                    <a:pt x="4460" y="11444"/>
                  </a:cubicBezTo>
                  <a:cubicBezTo>
                    <a:pt x="4457" y="11418"/>
                    <a:pt x="4456" y="11393"/>
                    <a:pt x="4454" y="11368"/>
                  </a:cubicBezTo>
                  <a:cubicBezTo>
                    <a:pt x="4451" y="11342"/>
                    <a:pt x="4445" y="11317"/>
                    <a:pt x="4443" y="11291"/>
                  </a:cubicBezTo>
                  <a:cubicBezTo>
                    <a:pt x="4440" y="11266"/>
                    <a:pt x="4443" y="11241"/>
                    <a:pt x="4440" y="11215"/>
                  </a:cubicBezTo>
                  <a:cubicBezTo>
                    <a:pt x="4438" y="11189"/>
                    <a:pt x="4430" y="11166"/>
                    <a:pt x="4428" y="11140"/>
                  </a:cubicBezTo>
                  <a:cubicBezTo>
                    <a:pt x="4425" y="11114"/>
                    <a:pt x="4419" y="11091"/>
                    <a:pt x="4417" y="11065"/>
                  </a:cubicBezTo>
                  <a:cubicBezTo>
                    <a:pt x="4413" y="11039"/>
                    <a:pt x="4413" y="11015"/>
                    <a:pt x="4411" y="10989"/>
                  </a:cubicBezTo>
                  <a:cubicBezTo>
                    <a:pt x="4408" y="10963"/>
                    <a:pt x="4413" y="10938"/>
                    <a:pt x="4411" y="10913"/>
                  </a:cubicBezTo>
                  <a:cubicBezTo>
                    <a:pt x="4408" y="10887"/>
                    <a:pt x="4404" y="10861"/>
                    <a:pt x="4401" y="10838"/>
                  </a:cubicBezTo>
                  <a:cubicBezTo>
                    <a:pt x="4397" y="10812"/>
                    <a:pt x="4388" y="10788"/>
                    <a:pt x="4386" y="10763"/>
                  </a:cubicBezTo>
                  <a:cubicBezTo>
                    <a:pt x="4382" y="10737"/>
                    <a:pt x="4384" y="10712"/>
                    <a:pt x="4381" y="10686"/>
                  </a:cubicBezTo>
                  <a:cubicBezTo>
                    <a:pt x="4379" y="10661"/>
                    <a:pt x="4371" y="10637"/>
                    <a:pt x="4368" y="10611"/>
                  </a:cubicBezTo>
                  <a:cubicBezTo>
                    <a:pt x="4365" y="10586"/>
                    <a:pt x="4364" y="10561"/>
                    <a:pt x="4360" y="10535"/>
                  </a:cubicBezTo>
                  <a:cubicBezTo>
                    <a:pt x="4358" y="10509"/>
                    <a:pt x="4356" y="10484"/>
                    <a:pt x="4353" y="10459"/>
                  </a:cubicBezTo>
                  <a:cubicBezTo>
                    <a:pt x="4350" y="10433"/>
                    <a:pt x="4339" y="10409"/>
                    <a:pt x="4337" y="10384"/>
                  </a:cubicBezTo>
                  <a:cubicBezTo>
                    <a:pt x="4334" y="10358"/>
                    <a:pt x="4333" y="10332"/>
                    <a:pt x="4329" y="10308"/>
                  </a:cubicBezTo>
                  <a:cubicBezTo>
                    <a:pt x="4327" y="10282"/>
                    <a:pt x="4328" y="10256"/>
                    <a:pt x="4326" y="10231"/>
                  </a:cubicBezTo>
                  <a:cubicBezTo>
                    <a:pt x="4322" y="10206"/>
                    <a:pt x="4320" y="10180"/>
                    <a:pt x="4316" y="10155"/>
                  </a:cubicBezTo>
                  <a:cubicBezTo>
                    <a:pt x="4313" y="10129"/>
                    <a:pt x="4309" y="10104"/>
                    <a:pt x="4306" y="10078"/>
                  </a:cubicBezTo>
                  <a:cubicBezTo>
                    <a:pt x="4304" y="10053"/>
                    <a:pt x="4304" y="10027"/>
                    <a:pt x="4300" y="10002"/>
                  </a:cubicBezTo>
                  <a:cubicBezTo>
                    <a:pt x="4297" y="9977"/>
                    <a:pt x="4281" y="9952"/>
                    <a:pt x="4278" y="9929"/>
                  </a:cubicBezTo>
                  <a:cubicBezTo>
                    <a:pt x="4275" y="9903"/>
                    <a:pt x="4272" y="9877"/>
                    <a:pt x="4269" y="9852"/>
                  </a:cubicBezTo>
                  <a:cubicBezTo>
                    <a:pt x="4267" y="9827"/>
                    <a:pt x="4267" y="9801"/>
                    <a:pt x="4262" y="9775"/>
                  </a:cubicBezTo>
                  <a:cubicBezTo>
                    <a:pt x="4259" y="9751"/>
                    <a:pt x="4259" y="9725"/>
                    <a:pt x="4257" y="9699"/>
                  </a:cubicBezTo>
                  <a:cubicBezTo>
                    <a:pt x="4254" y="9674"/>
                    <a:pt x="4241" y="9650"/>
                    <a:pt x="4238" y="9624"/>
                  </a:cubicBezTo>
                  <a:cubicBezTo>
                    <a:pt x="4236" y="9599"/>
                    <a:pt x="4237" y="9574"/>
                    <a:pt x="4234" y="9548"/>
                  </a:cubicBezTo>
                  <a:cubicBezTo>
                    <a:pt x="4231" y="9523"/>
                    <a:pt x="4231" y="9497"/>
                    <a:pt x="4227" y="9472"/>
                  </a:cubicBezTo>
                  <a:cubicBezTo>
                    <a:pt x="4224" y="9447"/>
                    <a:pt x="4215" y="9422"/>
                    <a:pt x="4213" y="9397"/>
                  </a:cubicBezTo>
                  <a:cubicBezTo>
                    <a:pt x="4209" y="9372"/>
                    <a:pt x="4208" y="9346"/>
                    <a:pt x="4204" y="9320"/>
                  </a:cubicBezTo>
                  <a:cubicBezTo>
                    <a:pt x="4200" y="9295"/>
                    <a:pt x="4193" y="9271"/>
                    <a:pt x="4188" y="9245"/>
                  </a:cubicBezTo>
                  <a:cubicBezTo>
                    <a:pt x="4184" y="9221"/>
                    <a:pt x="4181" y="9195"/>
                    <a:pt x="4178" y="9169"/>
                  </a:cubicBezTo>
                  <a:cubicBezTo>
                    <a:pt x="4173" y="9143"/>
                    <a:pt x="4172" y="9118"/>
                    <a:pt x="4170" y="9093"/>
                  </a:cubicBezTo>
                  <a:cubicBezTo>
                    <a:pt x="4166" y="9067"/>
                    <a:pt x="4166" y="9042"/>
                    <a:pt x="4163" y="9016"/>
                  </a:cubicBezTo>
                  <a:cubicBezTo>
                    <a:pt x="4159" y="8991"/>
                    <a:pt x="4165" y="8965"/>
                    <a:pt x="4161" y="8940"/>
                  </a:cubicBezTo>
                  <a:cubicBezTo>
                    <a:pt x="4156" y="8914"/>
                    <a:pt x="4141" y="8892"/>
                    <a:pt x="4139" y="8866"/>
                  </a:cubicBezTo>
                  <a:cubicBezTo>
                    <a:pt x="4135" y="8841"/>
                    <a:pt x="4130" y="8817"/>
                    <a:pt x="4125" y="8791"/>
                  </a:cubicBezTo>
                  <a:cubicBezTo>
                    <a:pt x="4122" y="8766"/>
                    <a:pt x="4122" y="8741"/>
                    <a:pt x="4118" y="8715"/>
                  </a:cubicBezTo>
                  <a:cubicBezTo>
                    <a:pt x="4113" y="8689"/>
                    <a:pt x="4120" y="8662"/>
                    <a:pt x="4117" y="8638"/>
                  </a:cubicBezTo>
                  <a:cubicBezTo>
                    <a:pt x="4112" y="8612"/>
                    <a:pt x="4101" y="8587"/>
                    <a:pt x="4096" y="8564"/>
                  </a:cubicBezTo>
                  <a:cubicBezTo>
                    <a:pt x="4092" y="8538"/>
                    <a:pt x="4090" y="8513"/>
                    <a:pt x="4087" y="8488"/>
                  </a:cubicBezTo>
                  <a:cubicBezTo>
                    <a:pt x="4082" y="8462"/>
                    <a:pt x="4085" y="8436"/>
                    <a:pt x="4080" y="8411"/>
                  </a:cubicBezTo>
                  <a:cubicBezTo>
                    <a:pt x="4076" y="8386"/>
                    <a:pt x="4068" y="8361"/>
                    <a:pt x="4064" y="8336"/>
                  </a:cubicBezTo>
                  <a:cubicBezTo>
                    <a:pt x="4060" y="8311"/>
                    <a:pt x="4052" y="8286"/>
                    <a:pt x="4049" y="8261"/>
                  </a:cubicBezTo>
                  <a:cubicBezTo>
                    <a:pt x="4045" y="8236"/>
                    <a:pt x="4050" y="8209"/>
                    <a:pt x="4047" y="8184"/>
                  </a:cubicBezTo>
                  <a:cubicBezTo>
                    <a:pt x="4043" y="8158"/>
                    <a:pt x="4027" y="8135"/>
                    <a:pt x="4022" y="8110"/>
                  </a:cubicBezTo>
                  <a:cubicBezTo>
                    <a:pt x="4018" y="8084"/>
                    <a:pt x="4020" y="8059"/>
                    <a:pt x="4016" y="8034"/>
                  </a:cubicBezTo>
                  <a:cubicBezTo>
                    <a:pt x="4012" y="8008"/>
                    <a:pt x="4004" y="7984"/>
                    <a:pt x="4000" y="7959"/>
                  </a:cubicBezTo>
                  <a:cubicBezTo>
                    <a:pt x="3996" y="7933"/>
                    <a:pt x="4002" y="7906"/>
                    <a:pt x="3999" y="7881"/>
                  </a:cubicBezTo>
                  <a:cubicBezTo>
                    <a:pt x="3995" y="7856"/>
                    <a:pt x="3989" y="7831"/>
                    <a:pt x="3985" y="7806"/>
                  </a:cubicBezTo>
                  <a:cubicBezTo>
                    <a:pt x="3981" y="7781"/>
                    <a:pt x="3975" y="7755"/>
                    <a:pt x="3972" y="7731"/>
                  </a:cubicBezTo>
                  <a:cubicBezTo>
                    <a:pt x="3968" y="7706"/>
                    <a:pt x="3957" y="7681"/>
                    <a:pt x="3953" y="7656"/>
                  </a:cubicBezTo>
                  <a:cubicBezTo>
                    <a:pt x="3948" y="7631"/>
                    <a:pt x="3942" y="7606"/>
                    <a:pt x="3938" y="7581"/>
                  </a:cubicBezTo>
                  <a:cubicBezTo>
                    <a:pt x="3935" y="7556"/>
                    <a:pt x="3935" y="7530"/>
                    <a:pt x="3930" y="7505"/>
                  </a:cubicBezTo>
                  <a:cubicBezTo>
                    <a:pt x="3926" y="7479"/>
                    <a:pt x="3915" y="7455"/>
                    <a:pt x="3911" y="7430"/>
                  </a:cubicBezTo>
                  <a:cubicBezTo>
                    <a:pt x="3908" y="7404"/>
                    <a:pt x="3914" y="7377"/>
                    <a:pt x="3909" y="7352"/>
                  </a:cubicBezTo>
                  <a:cubicBezTo>
                    <a:pt x="3905" y="7327"/>
                    <a:pt x="3895" y="7302"/>
                    <a:pt x="3890" y="7277"/>
                  </a:cubicBezTo>
                  <a:cubicBezTo>
                    <a:pt x="3886" y="7252"/>
                    <a:pt x="3879" y="7227"/>
                    <a:pt x="3874" y="7203"/>
                  </a:cubicBezTo>
                  <a:cubicBezTo>
                    <a:pt x="3870" y="7177"/>
                    <a:pt x="3874" y="7150"/>
                    <a:pt x="3870" y="7124"/>
                  </a:cubicBezTo>
                  <a:cubicBezTo>
                    <a:pt x="3866" y="7099"/>
                    <a:pt x="3854" y="7075"/>
                    <a:pt x="3849" y="7050"/>
                  </a:cubicBezTo>
                  <a:cubicBezTo>
                    <a:pt x="3845" y="7026"/>
                    <a:pt x="3840" y="7000"/>
                    <a:pt x="3835" y="6975"/>
                  </a:cubicBezTo>
                  <a:cubicBezTo>
                    <a:pt x="3831" y="6951"/>
                    <a:pt x="3833" y="6925"/>
                    <a:pt x="3827" y="6899"/>
                  </a:cubicBezTo>
                  <a:cubicBezTo>
                    <a:pt x="3822" y="6874"/>
                    <a:pt x="3818" y="6849"/>
                    <a:pt x="3812" y="6824"/>
                  </a:cubicBezTo>
                  <a:cubicBezTo>
                    <a:pt x="3808" y="6799"/>
                    <a:pt x="3797" y="6775"/>
                    <a:pt x="3792" y="6749"/>
                  </a:cubicBezTo>
                  <a:cubicBezTo>
                    <a:pt x="3787" y="6724"/>
                    <a:pt x="3777" y="6700"/>
                    <a:pt x="3772" y="6676"/>
                  </a:cubicBezTo>
                  <a:cubicBezTo>
                    <a:pt x="3766" y="6651"/>
                    <a:pt x="3774" y="6624"/>
                    <a:pt x="3770" y="6598"/>
                  </a:cubicBezTo>
                  <a:cubicBezTo>
                    <a:pt x="3764" y="6573"/>
                    <a:pt x="3756" y="6549"/>
                    <a:pt x="3750" y="6523"/>
                  </a:cubicBezTo>
                  <a:cubicBezTo>
                    <a:pt x="3745" y="6498"/>
                    <a:pt x="3740" y="6474"/>
                    <a:pt x="3734" y="6448"/>
                  </a:cubicBezTo>
                  <a:cubicBezTo>
                    <a:pt x="3729" y="6423"/>
                    <a:pt x="3724" y="6399"/>
                    <a:pt x="3718" y="6373"/>
                  </a:cubicBezTo>
                  <a:cubicBezTo>
                    <a:pt x="3713" y="6348"/>
                    <a:pt x="3716" y="6321"/>
                    <a:pt x="3711" y="6297"/>
                  </a:cubicBezTo>
                  <a:cubicBezTo>
                    <a:pt x="3705" y="6272"/>
                    <a:pt x="3699" y="6247"/>
                    <a:pt x="3694" y="6222"/>
                  </a:cubicBezTo>
                  <a:cubicBezTo>
                    <a:pt x="3688" y="6197"/>
                    <a:pt x="3674" y="6174"/>
                    <a:pt x="3669" y="6149"/>
                  </a:cubicBezTo>
                  <a:cubicBezTo>
                    <a:pt x="3664" y="6123"/>
                    <a:pt x="3661" y="6097"/>
                    <a:pt x="3656" y="6074"/>
                  </a:cubicBezTo>
                  <a:cubicBezTo>
                    <a:pt x="3651" y="6048"/>
                    <a:pt x="3645" y="6024"/>
                    <a:pt x="3640" y="5999"/>
                  </a:cubicBezTo>
                  <a:cubicBezTo>
                    <a:pt x="3635" y="5973"/>
                    <a:pt x="3629" y="5949"/>
                    <a:pt x="3624" y="5924"/>
                  </a:cubicBezTo>
                  <a:cubicBezTo>
                    <a:pt x="3619" y="5898"/>
                    <a:pt x="3620" y="5872"/>
                    <a:pt x="3614" y="5848"/>
                  </a:cubicBezTo>
                  <a:cubicBezTo>
                    <a:pt x="3609" y="5822"/>
                    <a:pt x="3606" y="5796"/>
                    <a:pt x="3600" y="5773"/>
                  </a:cubicBezTo>
                  <a:cubicBezTo>
                    <a:pt x="3595" y="5747"/>
                    <a:pt x="3590" y="5722"/>
                    <a:pt x="3584" y="5698"/>
                  </a:cubicBezTo>
                  <a:cubicBezTo>
                    <a:pt x="3579" y="5672"/>
                    <a:pt x="3571" y="5647"/>
                    <a:pt x="3565" y="5623"/>
                  </a:cubicBezTo>
                  <a:cubicBezTo>
                    <a:pt x="3560" y="5597"/>
                    <a:pt x="3545" y="5574"/>
                    <a:pt x="3539" y="5549"/>
                  </a:cubicBezTo>
                  <a:cubicBezTo>
                    <a:pt x="3534" y="5523"/>
                    <a:pt x="3534" y="5497"/>
                    <a:pt x="3529" y="5473"/>
                  </a:cubicBezTo>
                  <a:cubicBezTo>
                    <a:pt x="3523" y="5447"/>
                    <a:pt x="3517" y="5422"/>
                    <a:pt x="3511" y="5398"/>
                  </a:cubicBezTo>
                  <a:cubicBezTo>
                    <a:pt x="3506" y="5372"/>
                    <a:pt x="3495" y="5347"/>
                    <a:pt x="3490" y="5324"/>
                  </a:cubicBezTo>
                  <a:cubicBezTo>
                    <a:pt x="3485" y="5298"/>
                    <a:pt x="3488" y="5271"/>
                    <a:pt x="3483" y="5246"/>
                  </a:cubicBezTo>
                  <a:cubicBezTo>
                    <a:pt x="3477" y="5221"/>
                    <a:pt x="3469" y="5196"/>
                    <a:pt x="3461" y="5173"/>
                  </a:cubicBezTo>
                  <a:cubicBezTo>
                    <a:pt x="3456" y="5147"/>
                    <a:pt x="3450" y="5121"/>
                    <a:pt x="3445" y="5098"/>
                  </a:cubicBezTo>
                  <a:cubicBezTo>
                    <a:pt x="3440" y="5072"/>
                    <a:pt x="3432" y="5047"/>
                    <a:pt x="3426" y="5024"/>
                  </a:cubicBezTo>
                  <a:cubicBezTo>
                    <a:pt x="3418" y="4998"/>
                    <a:pt x="3404" y="4976"/>
                    <a:pt x="3397" y="4951"/>
                  </a:cubicBezTo>
                  <a:cubicBezTo>
                    <a:pt x="3390" y="4926"/>
                    <a:pt x="3390" y="4901"/>
                    <a:pt x="3385" y="4875"/>
                  </a:cubicBezTo>
                  <a:cubicBezTo>
                    <a:pt x="3379" y="4849"/>
                    <a:pt x="3373" y="4826"/>
                    <a:pt x="3367" y="4800"/>
                  </a:cubicBezTo>
                  <a:cubicBezTo>
                    <a:pt x="3359" y="4774"/>
                    <a:pt x="3349" y="4752"/>
                    <a:pt x="3343" y="4726"/>
                  </a:cubicBezTo>
                  <a:cubicBezTo>
                    <a:pt x="3337" y="4701"/>
                    <a:pt x="3333" y="4677"/>
                    <a:pt x="3326" y="4651"/>
                  </a:cubicBezTo>
                  <a:cubicBezTo>
                    <a:pt x="3320" y="4626"/>
                    <a:pt x="3314" y="4602"/>
                    <a:pt x="3308" y="4576"/>
                  </a:cubicBezTo>
                  <a:cubicBezTo>
                    <a:pt x="3300" y="4551"/>
                    <a:pt x="3297" y="4527"/>
                    <a:pt x="3290" y="4501"/>
                  </a:cubicBezTo>
                  <a:cubicBezTo>
                    <a:pt x="3283" y="4478"/>
                    <a:pt x="3274" y="4453"/>
                    <a:pt x="3267" y="4428"/>
                  </a:cubicBezTo>
                  <a:cubicBezTo>
                    <a:pt x="3261" y="4404"/>
                    <a:pt x="3260" y="4377"/>
                    <a:pt x="3252" y="4353"/>
                  </a:cubicBezTo>
                  <a:cubicBezTo>
                    <a:pt x="3246" y="4329"/>
                    <a:pt x="3233" y="4306"/>
                    <a:pt x="3225" y="4280"/>
                  </a:cubicBezTo>
                  <a:cubicBezTo>
                    <a:pt x="3219" y="4257"/>
                    <a:pt x="3219" y="4230"/>
                    <a:pt x="3213" y="4204"/>
                  </a:cubicBezTo>
                  <a:cubicBezTo>
                    <a:pt x="3206" y="4180"/>
                    <a:pt x="3192" y="4156"/>
                    <a:pt x="3186" y="4132"/>
                  </a:cubicBezTo>
                  <a:cubicBezTo>
                    <a:pt x="3179" y="4108"/>
                    <a:pt x="3179" y="4081"/>
                    <a:pt x="3172" y="4056"/>
                  </a:cubicBezTo>
                  <a:cubicBezTo>
                    <a:pt x="3165" y="4032"/>
                    <a:pt x="3160" y="4006"/>
                    <a:pt x="3154" y="3981"/>
                  </a:cubicBezTo>
                  <a:cubicBezTo>
                    <a:pt x="3147" y="3957"/>
                    <a:pt x="3134" y="3932"/>
                    <a:pt x="3128" y="3909"/>
                  </a:cubicBezTo>
                  <a:cubicBezTo>
                    <a:pt x="3122" y="3884"/>
                    <a:pt x="3117" y="3858"/>
                    <a:pt x="3111" y="3834"/>
                  </a:cubicBezTo>
                  <a:cubicBezTo>
                    <a:pt x="3104" y="3809"/>
                    <a:pt x="3094" y="3786"/>
                    <a:pt x="3085" y="3761"/>
                  </a:cubicBezTo>
                  <a:cubicBezTo>
                    <a:pt x="3078" y="3737"/>
                    <a:pt x="3068" y="3713"/>
                    <a:pt x="3062" y="3689"/>
                  </a:cubicBezTo>
                  <a:cubicBezTo>
                    <a:pt x="3053" y="3665"/>
                    <a:pt x="3043" y="3641"/>
                    <a:pt x="3036" y="3616"/>
                  </a:cubicBezTo>
                  <a:cubicBezTo>
                    <a:pt x="3027" y="3593"/>
                    <a:pt x="3031" y="3564"/>
                    <a:pt x="3022" y="3540"/>
                  </a:cubicBezTo>
                  <a:cubicBezTo>
                    <a:pt x="3014" y="3516"/>
                    <a:pt x="3003" y="3493"/>
                    <a:pt x="2994" y="3470"/>
                  </a:cubicBezTo>
                  <a:cubicBezTo>
                    <a:pt x="2987" y="3445"/>
                    <a:pt x="2971" y="3424"/>
                    <a:pt x="2962" y="3400"/>
                  </a:cubicBezTo>
                  <a:cubicBezTo>
                    <a:pt x="2954" y="3375"/>
                    <a:pt x="2951" y="3349"/>
                    <a:pt x="2945" y="3325"/>
                  </a:cubicBezTo>
                  <a:cubicBezTo>
                    <a:pt x="2936" y="3300"/>
                    <a:pt x="2931" y="3275"/>
                    <a:pt x="2923" y="3251"/>
                  </a:cubicBezTo>
                  <a:cubicBezTo>
                    <a:pt x="2915" y="3226"/>
                    <a:pt x="2898" y="3205"/>
                    <a:pt x="2890" y="3182"/>
                  </a:cubicBezTo>
                  <a:cubicBezTo>
                    <a:pt x="2882" y="3157"/>
                    <a:pt x="2880" y="3130"/>
                    <a:pt x="2871" y="3107"/>
                  </a:cubicBezTo>
                  <a:cubicBezTo>
                    <a:pt x="2863" y="3082"/>
                    <a:pt x="2853" y="3058"/>
                    <a:pt x="2844" y="3034"/>
                  </a:cubicBezTo>
                  <a:cubicBezTo>
                    <a:pt x="2837" y="3010"/>
                    <a:pt x="2823" y="2988"/>
                    <a:pt x="2813" y="2963"/>
                  </a:cubicBezTo>
                  <a:cubicBezTo>
                    <a:pt x="2806" y="2939"/>
                    <a:pt x="2802" y="2913"/>
                    <a:pt x="2795" y="2888"/>
                  </a:cubicBezTo>
                  <a:cubicBezTo>
                    <a:pt x="2785" y="2864"/>
                    <a:pt x="2772" y="2843"/>
                    <a:pt x="2763" y="2818"/>
                  </a:cubicBezTo>
                  <a:cubicBezTo>
                    <a:pt x="2753" y="2795"/>
                    <a:pt x="2752" y="2768"/>
                    <a:pt x="2743" y="2743"/>
                  </a:cubicBezTo>
                  <a:cubicBezTo>
                    <a:pt x="2735" y="2720"/>
                    <a:pt x="2727" y="2695"/>
                    <a:pt x="2719" y="2672"/>
                  </a:cubicBezTo>
                  <a:cubicBezTo>
                    <a:pt x="2709" y="2647"/>
                    <a:pt x="2703" y="2621"/>
                    <a:pt x="2693" y="2599"/>
                  </a:cubicBezTo>
                  <a:cubicBezTo>
                    <a:pt x="2683" y="2575"/>
                    <a:pt x="2671" y="2554"/>
                    <a:pt x="2661" y="2529"/>
                  </a:cubicBezTo>
                  <a:cubicBezTo>
                    <a:pt x="2651" y="2506"/>
                    <a:pt x="2636" y="2484"/>
                    <a:pt x="2628" y="2460"/>
                  </a:cubicBezTo>
                  <a:cubicBezTo>
                    <a:pt x="2618" y="2436"/>
                    <a:pt x="2614" y="2410"/>
                    <a:pt x="2603" y="2386"/>
                  </a:cubicBezTo>
                  <a:cubicBezTo>
                    <a:pt x="2594" y="2362"/>
                    <a:pt x="2582" y="2340"/>
                    <a:pt x="2572" y="2315"/>
                  </a:cubicBezTo>
                  <a:cubicBezTo>
                    <a:pt x="2564" y="2291"/>
                    <a:pt x="2551" y="2268"/>
                    <a:pt x="2542" y="2245"/>
                  </a:cubicBezTo>
                  <a:cubicBezTo>
                    <a:pt x="2531" y="2222"/>
                    <a:pt x="2523" y="2197"/>
                    <a:pt x="2512" y="2175"/>
                  </a:cubicBezTo>
                  <a:cubicBezTo>
                    <a:pt x="2501" y="2150"/>
                    <a:pt x="2495" y="2126"/>
                    <a:pt x="2484" y="2104"/>
                  </a:cubicBezTo>
                  <a:cubicBezTo>
                    <a:pt x="2474" y="2079"/>
                    <a:pt x="2465" y="2056"/>
                    <a:pt x="2454" y="2032"/>
                  </a:cubicBezTo>
                  <a:cubicBezTo>
                    <a:pt x="2444" y="2010"/>
                    <a:pt x="2421" y="1991"/>
                    <a:pt x="2410" y="1968"/>
                  </a:cubicBezTo>
                  <a:cubicBezTo>
                    <a:pt x="2400" y="1945"/>
                    <a:pt x="2395" y="1919"/>
                    <a:pt x="2385" y="1896"/>
                  </a:cubicBezTo>
                  <a:cubicBezTo>
                    <a:pt x="2374" y="1874"/>
                    <a:pt x="2363" y="1849"/>
                    <a:pt x="2353" y="1827"/>
                  </a:cubicBezTo>
                  <a:cubicBezTo>
                    <a:pt x="2342" y="1804"/>
                    <a:pt x="2325" y="1784"/>
                    <a:pt x="2313" y="1761"/>
                  </a:cubicBezTo>
                  <a:cubicBezTo>
                    <a:pt x="2301" y="1738"/>
                    <a:pt x="2291" y="1714"/>
                    <a:pt x="2280" y="1692"/>
                  </a:cubicBezTo>
                  <a:cubicBezTo>
                    <a:pt x="2267" y="1668"/>
                    <a:pt x="2265" y="1640"/>
                    <a:pt x="2253" y="1619"/>
                  </a:cubicBezTo>
                  <a:cubicBezTo>
                    <a:pt x="2240" y="1596"/>
                    <a:pt x="2224" y="1576"/>
                    <a:pt x="2212" y="1553"/>
                  </a:cubicBezTo>
                  <a:cubicBezTo>
                    <a:pt x="2200" y="1531"/>
                    <a:pt x="2183" y="1511"/>
                    <a:pt x="2170" y="1489"/>
                  </a:cubicBezTo>
                  <a:cubicBezTo>
                    <a:pt x="2159" y="1467"/>
                    <a:pt x="2153" y="1440"/>
                    <a:pt x="2141" y="1418"/>
                  </a:cubicBezTo>
                  <a:cubicBezTo>
                    <a:pt x="2128" y="1395"/>
                    <a:pt x="2106" y="1379"/>
                    <a:pt x="2093" y="1357"/>
                  </a:cubicBezTo>
                  <a:cubicBezTo>
                    <a:pt x="2079" y="1335"/>
                    <a:pt x="2063" y="1315"/>
                    <a:pt x="2050" y="1293"/>
                  </a:cubicBezTo>
                  <a:cubicBezTo>
                    <a:pt x="2037" y="1272"/>
                    <a:pt x="2035" y="1243"/>
                    <a:pt x="2023" y="1221"/>
                  </a:cubicBezTo>
                  <a:cubicBezTo>
                    <a:pt x="2009" y="1200"/>
                    <a:pt x="1990" y="1181"/>
                    <a:pt x="1977" y="1159"/>
                  </a:cubicBezTo>
                  <a:cubicBezTo>
                    <a:pt x="1964" y="1138"/>
                    <a:pt x="1949" y="1116"/>
                    <a:pt x="1934" y="1095"/>
                  </a:cubicBezTo>
                  <a:cubicBezTo>
                    <a:pt x="1919" y="1074"/>
                    <a:pt x="1908" y="1051"/>
                    <a:pt x="1894" y="1030"/>
                  </a:cubicBezTo>
                  <a:cubicBezTo>
                    <a:pt x="1879" y="1008"/>
                    <a:pt x="1864" y="988"/>
                    <a:pt x="1849" y="966"/>
                  </a:cubicBezTo>
                  <a:cubicBezTo>
                    <a:pt x="1835" y="945"/>
                    <a:pt x="1820" y="926"/>
                    <a:pt x="1805" y="905"/>
                  </a:cubicBezTo>
                  <a:cubicBezTo>
                    <a:pt x="1790" y="885"/>
                    <a:pt x="1768" y="869"/>
                    <a:pt x="1752" y="849"/>
                  </a:cubicBezTo>
                  <a:cubicBezTo>
                    <a:pt x="1736" y="829"/>
                    <a:pt x="1725" y="805"/>
                    <a:pt x="1709" y="784"/>
                  </a:cubicBezTo>
                  <a:cubicBezTo>
                    <a:pt x="1693" y="765"/>
                    <a:pt x="1672" y="749"/>
                    <a:pt x="1655" y="730"/>
                  </a:cubicBezTo>
                  <a:cubicBezTo>
                    <a:pt x="1639" y="709"/>
                    <a:pt x="1623" y="690"/>
                    <a:pt x="1607" y="671"/>
                  </a:cubicBezTo>
                  <a:cubicBezTo>
                    <a:pt x="1590" y="653"/>
                    <a:pt x="1574" y="632"/>
                    <a:pt x="1557" y="615"/>
                  </a:cubicBezTo>
                  <a:cubicBezTo>
                    <a:pt x="1538" y="596"/>
                    <a:pt x="1520" y="579"/>
                    <a:pt x="1501" y="562"/>
                  </a:cubicBezTo>
                  <a:cubicBezTo>
                    <a:pt x="1483" y="542"/>
                    <a:pt x="1461" y="530"/>
                    <a:pt x="1442" y="513"/>
                  </a:cubicBezTo>
                  <a:cubicBezTo>
                    <a:pt x="1424" y="495"/>
                    <a:pt x="1415" y="467"/>
                    <a:pt x="1397" y="450"/>
                  </a:cubicBezTo>
                  <a:cubicBezTo>
                    <a:pt x="1378" y="433"/>
                    <a:pt x="1359" y="415"/>
                    <a:pt x="1339" y="399"/>
                  </a:cubicBezTo>
                  <a:cubicBezTo>
                    <a:pt x="1319" y="383"/>
                    <a:pt x="1294" y="374"/>
                    <a:pt x="1274" y="359"/>
                  </a:cubicBezTo>
                  <a:cubicBezTo>
                    <a:pt x="1254" y="343"/>
                    <a:pt x="1236" y="323"/>
                    <a:pt x="1216" y="308"/>
                  </a:cubicBezTo>
                  <a:cubicBezTo>
                    <a:pt x="1195" y="294"/>
                    <a:pt x="1173" y="280"/>
                    <a:pt x="1152" y="265"/>
                  </a:cubicBezTo>
                  <a:cubicBezTo>
                    <a:pt x="1130" y="251"/>
                    <a:pt x="1107" y="242"/>
                    <a:pt x="1085" y="229"/>
                  </a:cubicBezTo>
                  <a:cubicBezTo>
                    <a:pt x="1064" y="216"/>
                    <a:pt x="1046" y="195"/>
                    <a:pt x="1023" y="182"/>
                  </a:cubicBezTo>
                  <a:cubicBezTo>
                    <a:pt x="1001" y="171"/>
                    <a:pt x="976" y="162"/>
                    <a:pt x="954" y="150"/>
                  </a:cubicBezTo>
                  <a:cubicBezTo>
                    <a:pt x="931" y="140"/>
                    <a:pt x="909" y="129"/>
                    <a:pt x="884" y="118"/>
                  </a:cubicBezTo>
                  <a:cubicBezTo>
                    <a:pt x="860" y="107"/>
                    <a:pt x="835" y="104"/>
                    <a:pt x="810" y="97"/>
                  </a:cubicBezTo>
                  <a:cubicBezTo>
                    <a:pt x="787" y="87"/>
                    <a:pt x="764" y="76"/>
                    <a:pt x="739" y="70"/>
                  </a:cubicBezTo>
                  <a:cubicBezTo>
                    <a:pt x="716" y="61"/>
                    <a:pt x="692" y="50"/>
                    <a:pt x="668" y="44"/>
                  </a:cubicBezTo>
                  <a:cubicBezTo>
                    <a:pt x="643" y="38"/>
                    <a:pt x="616" y="39"/>
                    <a:pt x="591" y="33"/>
                  </a:cubicBezTo>
                  <a:cubicBezTo>
                    <a:pt x="566" y="28"/>
                    <a:pt x="542" y="16"/>
                    <a:pt x="518" y="12"/>
                  </a:cubicBezTo>
                  <a:cubicBezTo>
                    <a:pt x="512" y="11"/>
                    <a:pt x="506" y="11"/>
                    <a:pt x="500" y="11"/>
                  </a:cubicBezTo>
                  <a:cubicBezTo>
                    <a:pt x="483" y="11"/>
                    <a:pt x="467" y="14"/>
                    <a:pt x="451" y="14"/>
                  </a:cubicBezTo>
                  <a:cubicBezTo>
                    <a:pt x="447" y="14"/>
                    <a:pt x="444" y="13"/>
                    <a:pt x="441" y="13"/>
                  </a:cubicBezTo>
                  <a:cubicBezTo>
                    <a:pt x="416" y="12"/>
                    <a:pt x="390" y="12"/>
                    <a:pt x="365" y="11"/>
                  </a:cubicBezTo>
                  <a:cubicBezTo>
                    <a:pt x="340" y="11"/>
                    <a:pt x="316" y="0"/>
                    <a:pt x="292" y="0"/>
                  </a:cubicBezTo>
                  <a:close/>
                </a:path>
              </a:pathLst>
            </a:custGeom>
            <a:solidFill>
              <a:srgbClr val="FF6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4"/>
            <p:cNvSpPr/>
            <p:nvPr/>
          </p:nvSpPr>
          <p:spPr>
            <a:xfrm>
              <a:off x="4477325" y="3282275"/>
              <a:ext cx="175575" cy="412250"/>
            </a:xfrm>
            <a:custGeom>
              <a:avLst/>
              <a:gdLst/>
              <a:ahLst/>
              <a:cxnLst/>
              <a:rect l="l" t="t" r="r" b="b"/>
              <a:pathLst>
                <a:path w="7023" h="16490" extrusionOk="0">
                  <a:moveTo>
                    <a:pt x="2125" y="0"/>
                  </a:moveTo>
                  <a:cubicBezTo>
                    <a:pt x="2121" y="0"/>
                    <a:pt x="2117" y="1"/>
                    <a:pt x="2114" y="1"/>
                  </a:cubicBezTo>
                  <a:cubicBezTo>
                    <a:pt x="2089" y="4"/>
                    <a:pt x="2064" y="9"/>
                    <a:pt x="2038" y="13"/>
                  </a:cubicBezTo>
                  <a:cubicBezTo>
                    <a:pt x="2012" y="17"/>
                    <a:pt x="1989" y="23"/>
                    <a:pt x="1963" y="29"/>
                  </a:cubicBezTo>
                  <a:cubicBezTo>
                    <a:pt x="1937" y="34"/>
                    <a:pt x="1914" y="39"/>
                    <a:pt x="1888" y="47"/>
                  </a:cubicBezTo>
                  <a:cubicBezTo>
                    <a:pt x="1864" y="53"/>
                    <a:pt x="1839" y="59"/>
                    <a:pt x="1814" y="66"/>
                  </a:cubicBezTo>
                  <a:cubicBezTo>
                    <a:pt x="1790" y="75"/>
                    <a:pt x="1768" y="87"/>
                    <a:pt x="1743" y="96"/>
                  </a:cubicBezTo>
                  <a:cubicBezTo>
                    <a:pt x="1720" y="106"/>
                    <a:pt x="1695" y="113"/>
                    <a:pt x="1673" y="125"/>
                  </a:cubicBezTo>
                  <a:cubicBezTo>
                    <a:pt x="1650" y="136"/>
                    <a:pt x="1624" y="143"/>
                    <a:pt x="1602" y="155"/>
                  </a:cubicBezTo>
                  <a:cubicBezTo>
                    <a:pt x="1578" y="167"/>
                    <a:pt x="1557" y="182"/>
                    <a:pt x="1535" y="194"/>
                  </a:cubicBezTo>
                  <a:cubicBezTo>
                    <a:pt x="1514" y="208"/>
                    <a:pt x="1498" y="231"/>
                    <a:pt x="1477" y="245"/>
                  </a:cubicBezTo>
                  <a:cubicBezTo>
                    <a:pt x="1455" y="258"/>
                    <a:pt x="1427" y="262"/>
                    <a:pt x="1406" y="277"/>
                  </a:cubicBezTo>
                  <a:cubicBezTo>
                    <a:pt x="1386" y="291"/>
                    <a:pt x="1366" y="309"/>
                    <a:pt x="1346" y="323"/>
                  </a:cubicBezTo>
                  <a:cubicBezTo>
                    <a:pt x="1326" y="339"/>
                    <a:pt x="1307" y="355"/>
                    <a:pt x="1287" y="374"/>
                  </a:cubicBezTo>
                  <a:cubicBezTo>
                    <a:pt x="1267" y="390"/>
                    <a:pt x="1245" y="404"/>
                    <a:pt x="1227" y="420"/>
                  </a:cubicBezTo>
                  <a:cubicBezTo>
                    <a:pt x="1208" y="438"/>
                    <a:pt x="1197" y="465"/>
                    <a:pt x="1179" y="482"/>
                  </a:cubicBezTo>
                  <a:cubicBezTo>
                    <a:pt x="1160" y="499"/>
                    <a:pt x="1141" y="515"/>
                    <a:pt x="1122" y="534"/>
                  </a:cubicBezTo>
                  <a:cubicBezTo>
                    <a:pt x="1104" y="551"/>
                    <a:pt x="1085" y="569"/>
                    <a:pt x="1067" y="588"/>
                  </a:cubicBezTo>
                  <a:cubicBezTo>
                    <a:pt x="1050" y="606"/>
                    <a:pt x="1035" y="627"/>
                    <a:pt x="1018" y="647"/>
                  </a:cubicBezTo>
                  <a:cubicBezTo>
                    <a:pt x="1000" y="665"/>
                    <a:pt x="978" y="680"/>
                    <a:pt x="961" y="698"/>
                  </a:cubicBezTo>
                  <a:cubicBezTo>
                    <a:pt x="944" y="717"/>
                    <a:pt x="924" y="733"/>
                    <a:pt x="908" y="754"/>
                  </a:cubicBezTo>
                  <a:cubicBezTo>
                    <a:pt x="892" y="773"/>
                    <a:pt x="885" y="800"/>
                    <a:pt x="869" y="820"/>
                  </a:cubicBezTo>
                  <a:cubicBezTo>
                    <a:pt x="853" y="841"/>
                    <a:pt x="827" y="852"/>
                    <a:pt x="811" y="873"/>
                  </a:cubicBezTo>
                  <a:cubicBezTo>
                    <a:pt x="795" y="893"/>
                    <a:pt x="785" y="917"/>
                    <a:pt x="770" y="937"/>
                  </a:cubicBezTo>
                  <a:cubicBezTo>
                    <a:pt x="756" y="957"/>
                    <a:pt x="746" y="982"/>
                    <a:pt x="730" y="1002"/>
                  </a:cubicBezTo>
                  <a:cubicBezTo>
                    <a:pt x="715" y="1024"/>
                    <a:pt x="692" y="1039"/>
                    <a:pt x="677" y="1060"/>
                  </a:cubicBezTo>
                  <a:cubicBezTo>
                    <a:pt x="663" y="1082"/>
                    <a:pt x="649" y="1102"/>
                    <a:pt x="634" y="1123"/>
                  </a:cubicBezTo>
                  <a:cubicBezTo>
                    <a:pt x="619" y="1145"/>
                    <a:pt x="609" y="1168"/>
                    <a:pt x="596" y="1190"/>
                  </a:cubicBezTo>
                  <a:cubicBezTo>
                    <a:pt x="582" y="1211"/>
                    <a:pt x="563" y="1230"/>
                    <a:pt x="549" y="1252"/>
                  </a:cubicBezTo>
                  <a:cubicBezTo>
                    <a:pt x="536" y="1273"/>
                    <a:pt x="526" y="1298"/>
                    <a:pt x="513" y="1319"/>
                  </a:cubicBezTo>
                  <a:cubicBezTo>
                    <a:pt x="500" y="1341"/>
                    <a:pt x="490" y="1365"/>
                    <a:pt x="477" y="1388"/>
                  </a:cubicBezTo>
                  <a:cubicBezTo>
                    <a:pt x="463" y="1410"/>
                    <a:pt x="448" y="1431"/>
                    <a:pt x="435" y="1452"/>
                  </a:cubicBezTo>
                  <a:cubicBezTo>
                    <a:pt x="421" y="1475"/>
                    <a:pt x="405" y="1495"/>
                    <a:pt x="394" y="1516"/>
                  </a:cubicBezTo>
                  <a:cubicBezTo>
                    <a:pt x="382" y="1539"/>
                    <a:pt x="367" y="1560"/>
                    <a:pt x="355" y="1582"/>
                  </a:cubicBezTo>
                  <a:cubicBezTo>
                    <a:pt x="343" y="1605"/>
                    <a:pt x="339" y="1632"/>
                    <a:pt x="327" y="1655"/>
                  </a:cubicBezTo>
                  <a:cubicBezTo>
                    <a:pt x="314" y="1677"/>
                    <a:pt x="298" y="1698"/>
                    <a:pt x="288" y="1720"/>
                  </a:cubicBezTo>
                  <a:cubicBezTo>
                    <a:pt x="276" y="1742"/>
                    <a:pt x="263" y="1766"/>
                    <a:pt x="252" y="1787"/>
                  </a:cubicBezTo>
                  <a:cubicBezTo>
                    <a:pt x="239" y="1810"/>
                    <a:pt x="227" y="1832"/>
                    <a:pt x="216" y="1854"/>
                  </a:cubicBezTo>
                  <a:cubicBezTo>
                    <a:pt x="204" y="1879"/>
                    <a:pt x="194" y="1901"/>
                    <a:pt x="184" y="1924"/>
                  </a:cubicBezTo>
                  <a:cubicBezTo>
                    <a:pt x="173" y="1948"/>
                    <a:pt x="167" y="1973"/>
                    <a:pt x="156" y="1996"/>
                  </a:cubicBezTo>
                  <a:cubicBezTo>
                    <a:pt x="145" y="2020"/>
                    <a:pt x="140" y="2046"/>
                    <a:pt x="130" y="2068"/>
                  </a:cubicBezTo>
                  <a:cubicBezTo>
                    <a:pt x="119" y="2093"/>
                    <a:pt x="108" y="2115"/>
                    <a:pt x="97" y="2138"/>
                  </a:cubicBezTo>
                  <a:cubicBezTo>
                    <a:pt x="86" y="2163"/>
                    <a:pt x="72" y="2185"/>
                    <a:pt x="63" y="2206"/>
                  </a:cubicBezTo>
                  <a:cubicBezTo>
                    <a:pt x="52" y="2233"/>
                    <a:pt x="51" y="2260"/>
                    <a:pt x="43" y="2280"/>
                  </a:cubicBezTo>
                  <a:cubicBezTo>
                    <a:pt x="25" y="2325"/>
                    <a:pt x="1" y="2310"/>
                    <a:pt x="2" y="2348"/>
                  </a:cubicBezTo>
                  <a:cubicBezTo>
                    <a:pt x="4" y="2387"/>
                    <a:pt x="22" y="2384"/>
                    <a:pt x="29" y="2422"/>
                  </a:cubicBezTo>
                  <a:cubicBezTo>
                    <a:pt x="38" y="2459"/>
                    <a:pt x="24" y="2462"/>
                    <a:pt x="33" y="2501"/>
                  </a:cubicBezTo>
                  <a:cubicBezTo>
                    <a:pt x="40" y="2538"/>
                    <a:pt x="50" y="2537"/>
                    <a:pt x="57" y="2575"/>
                  </a:cubicBezTo>
                  <a:cubicBezTo>
                    <a:pt x="66" y="2612"/>
                    <a:pt x="61" y="2613"/>
                    <a:pt x="68" y="2651"/>
                  </a:cubicBezTo>
                  <a:cubicBezTo>
                    <a:pt x="77" y="2688"/>
                    <a:pt x="83" y="2687"/>
                    <a:pt x="92" y="2725"/>
                  </a:cubicBezTo>
                  <a:cubicBezTo>
                    <a:pt x="99" y="2762"/>
                    <a:pt x="98" y="2762"/>
                    <a:pt x="106" y="2800"/>
                  </a:cubicBezTo>
                  <a:cubicBezTo>
                    <a:pt x="114" y="2837"/>
                    <a:pt x="104" y="2839"/>
                    <a:pt x="113" y="2877"/>
                  </a:cubicBezTo>
                  <a:cubicBezTo>
                    <a:pt x="121" y="2914"/>
                    <a:pt x="119" y="2914"/>
                    <a:pt x="127" y="2953"/>
                  </a:cubicBezTo>
                  <a:cubicBezTo>
                    <a:pt x="136" y="2990"/>
                    <a:pt x="145" y="2989"/>
                    <a:pt x="153" y="3027"/>
                  </a:cubicBezTo>
                  <a:cubicBezTo>
                    <a:pt x="161" y="3064"/>
                    <a:pt x="162" y="3064"/>
                    <a:pt x="170" y="3102"/>
                  </a:cubicBezTo>
                  <a:cubicBezTo>
                    <a:pt x="178" y="3139"/>
                    <a:pt x="177" y="3140"/>
                    <a:pt x="184" y="3178"/>
                  </a:cubicBezTo>
                  <a:cubicBezTo>
                    <a:pt x="191" y="3215"/>
                    <a:pt x="184" y="3217"/>
                    <a:pt x="191" y="3256"/>
                  </a:cubicBezTo>
                  <a:cubicBezTo>
                    <a:pt x="200" y="3293"/>
                    <a:pt x="199" y="3295"/>
                    <a:pt x="205" y="3332"/>
                  </a:cubicBezTo>
                  <a:cubicBezTo>
                    <a:pt x="213" y="3370"/>
                    <a:pt x="225" y="3367"/>
                    <a:pt x="233" y="3406"/>
                  </a:cubicBezTo>
                  <a:cubicBezTo>
                    <a:pt x="242" y="3443"/>
                    <a:pt x="242" y="3443"/>
                    <a:pt x="249" y="3482"/>
                  </a:cubicBezTo>
                  <a:cubicBezTo>
                    <a:pt x="258" y="3519"/>
                    <a:pt x="254" y="3521"/>
                    <a:pt x="263" y="3558"/>
                  </a:cubicBezTo>
                  <a:cubicBezTo>
                    <a:pt x="270" y="3596"/>
                    <a:pt x="261" y="3599"/>
                    <a:pt x="269" y="3636"/>
                  </a:cubicBezTo>
                  <a:cubicBezTo>
                    <a:pt x="277" y="3674"/>
                    <a:pt x="287" y="3673"/>
                    <a:pt x="295" y="3710"/>
                  </a:cubicBezTo>
                  <a:cubicBezTo>
                    <a:pt x="303" y="3748"/>
                    <a:pt x="304" y="3748"/>
                    <a:pt x="312" y="3785"/>
                  </a:cubicBezTo>
                  <a:cubicBezTo>
                    <a:pt x="320" y="3823"/>
                    <a:pt x="308" y="3825"/>
                    <a:pt x="317" y="3862"/>
                  </a:cubicBezTo>
                  <a:cubicBezTo>
                    <a:pt x="324" y="3900"/>
                    <a:pt x="330" y="3899"/>
                    <a:pt x="338" y="3937"/>
                  </a:cubicBezTo>
                  <a:cubicBezTo>
                    <a:pt x="345" y="3975"/>
                    <a:pt x="345" y="3975"/>
                    <a:pt x="354" y="4013"/>
                  </a:cubicBezTo>
                  <a:cubicBezTo>
                    <a:pt x="362" y="4051"/>
                    <a:pt x="363" y="4051"/>
                    <a:pt x="371" y="4088"/>
                  </a:cubicBezTo>
                  <a:cubicBezTo>
                    <a:pt x="379" y="4126"/>
                    <a:pt x="370" y="4129"/>
                    <a:pt x="378" y="4166"/>
                  </a:cubicBezTo>
                  <a:cubicBezTo>
                    <a:pt x="386" y="4204"/>
                    <a:pt x="389" y="4204"/>
                    <a:pt x="398" y="4241"/>
                  </a:cubicBezTo>
                  <a:cubicBezTo>
                    <a:pt x="405" y="4279"/>
                    <a:pt x="414" y="4278"/>
                    <a:pt x="421" y="4315"/>
                  </a:cubicBezTo>
                  <a:cubicBezTo>
                    <a:pt x="430" y="4353"/>
                    <a:pt x="425" y="4354"/>
                    <a:pt x="432" y="4392"/>
                  </a:cubicBezTo>
                  <a:cubicBezTo>
                    <a:pt x="441" y="4430"/>
                    <a:pt x="446" y="4429"/>
                    <a:pt x="454" y="4467"/>
                  </a:cubicBezTo>
                  <a:cubicBezTo>
                    <a:pt x="462" y="4505"/>
                    <a:pt x="450" y="4508"/>
                    <a:pt x="458" y="4547"/>
                  </a:cubicBezTo>
                  <a:cubicBezTo>
                    <a:pt x="466" y="4584"/>
                    <a:pt x="464" y="4584"/>
                    <a:pt x="473" y="4623"/>
                  </a:cubicBezTo>
                  <a:cubicBezTo>
                    <a:pt x="480" y="4660"/>
                    <a:pt x="486" y="4660"/>
                    <a:pt x="494" y="4698"/>
                  </a:cubicBezTo>
                  <a:cubicBezTo>
                    <a:pt x="502" y="4735"/>
                    <a:pt x="502" y="4735"/>
                    <a:pt x="510" y="4774"/>
                  </a:cubicBezTo>
                  <a:cubicBezTo>
                    <a:pt x="518" y="4811"/>
                    <a:pt x="523" y="4811"/>
                    <a:pt x="532" y="4849"/>
                  </a:cubicBezTo>
                  <a:cubicBezTo>
                    <a:pt x="539" y="4886"/>
                    <a:pt x="532" y="4889"/>
                    <a:pt x="539" y="4927"/>
                  </a:cubicBezTo>
                  <a:cubicBezTo>
                    <a:pt x="548" y="4964"/>
                    <a:pt x="555" y="4963"/>
                    <a:pt x="564" y="5001"/>
                  </a:cubicBezTo>
                  <a:cubicBezTo>
                    <a:pt x="571" y="5038"/>
                    <a:pt x="576" y="5038"/>
                    <a:pt x="584" y="5076"/>
                  </a:cubicBezTo>
                  <a:cubicBezTo>
                    <a:pt x="592" y="5113"/>
                    <a:pt x="582" y="5115"/>
                    <a:pt x="591" y="5153"/>
                  </a:cubicBezTo>
                  <a:cubicBezTo>
                    <a:pt x="598" y="5190"/>
                    <a:pt x="606" y="5189"/>
                    <a:pt x="613" y="5228"/>
                  </a:cubicBezTo>
                  <a:cubicBezTo>
                    <a:pt x="622" y="5265"/>
                    <a:pt x="614" y="5266"/>
                    <a:pt x="623" y="5306"/>
                  </a:cubicBezTo>
                  <a:cubicBezTo>
                    <a:pt x="630" y="5345"/>
                    <a:pt x="635" y="5344"/>
                    <a:pt x="643" y="5381"/>
                  </a:cubicBezTo>
                  <a:cubicBezTo>
                    <a:pt x="651" y="5420"/>
                    <a:pt x="638" y="5424"/>
                    <a:pt x="656" y="5458"/>
                  </a:cubicBezTo>
                  <a:cubicBezTo>
                    <a:pt x="660" y="5465"/>
                    <a:pt x="662" y="5468"/>
                    <a:pt x="664" y="5468"/>
                  </a:cubicBezTo>
                  <a:cubicBezTo>
                    <a:pt x="672" y="5468"/>
                    <a:pt x="671" y="5423"/>
                    <a:pt x="687" y="5388"/>
                  </a:cubicBezTo>
                  <a:cubicBezTo>
                    <a:pt x="697" y="5368"/>
                    <a:pt x="703" y="5344"/>
                    <a:pt x="716" y="5317"/>
                  </a:cubicBezTo>
                  <a:cubicBezTo>
                    <a:pt x="726" y="5295"/>
                    <a:pt x="746" y="5277"/>
                    <a:pt x="758" y="5253"/>
                  </a:cubicBezTo>
                  <a:cubicBezTo>
                    <a:pt x="769" y="5231"/>
                    <a:pt x="773" y="5205"/>
                    <a:pt x="785" y="5181"/>
                  </a:cubicBezTo>
                  <a:cubicBezTo>
                    <a:pt x="795" y="5159"/>
                    <a:pt x="806" y="5137"/>
                    <a:pt x="817" y="5113"/>
                  </a:cubicBezTo>
                  <a:cubicBezTo>
                    <a:pt x="827" y="5092"/>
                    <a:pt x="837" y="5067"/>
                    <a:pt x="849" y="5044"/>
                  </a:cubicBezTo>
                  <a:cubicBezTo>
                    <a:pt x="860" y="5022"/>
                    <a:pt x="874" y="4999"/>
                    <a:pt x="885" y="4976"/>
                  </a:cubicBezTo>
                  <a:cubicBezTo>
                    <a:pt x="896" y="4955"/>
                    <a:pt x="906" y="4931"/>
                    <a:pt x="917" y="4907"/>
                  </a:cubicBezTo>
                  <a:cubicBezTo>
                    <a:pt x="928" y="4885"/>
                    <a:pt x="941" y="4863"/>
                    <a:pt x="954" y="4840"/>
                  </a:cubicBezTo>
                  <a:cubicBezTo>
                    <a:pt x="966" y="4819"/>
                    <a:pt x="978" y="4797"/>
                    <a:pt x="991" y="4774"/>
                  </a:cubicBezTo>
                  <a:cubicBezTo>
                    <a:pt x="1003" y="4752"/>
                    <a:pt x="1011" y="4728"/>
                    <a:pt x="1023" y="4704"/>
                  </a:cubicBezTo>
                  <a:cubicBezTo>
                    <a:pt x="1035" y="4683"/>
                    <a:pt x="1053" y="4663"/>
                    <a:pt x="1066" y="4642"/>
                  </a:cubicBezTo>
                  <a:cubicBezTo>
                    <a:pt x="1078" y="4621"/>
                    <a:pt x="1083" y="4594"/>
                    <a:pt x="1095" y="4570"/>
                  </a:cubicBezTo>
                  <a:cubicBezTo>
                    <a:pt x="1107" y="4549"/>
                    <a:pt x="1132" y="4533"/>
                    <a:pt x="1143" y="4510"/>
                  </a:cubicBezTo>
                  <a:cubicBezTo>
                    <a:pt x="1155" y="4489"/>
                    <a:pt x="1158" y="4461"/>
                    <a:pt x="1170" y="4439"/>
                  </a:cubicBezTo>
                  <a:cubicBezTo>
                    <a:pt x="1182" y="4417"/>
                    <a:pt x="1202" y="4399"/>
                    <a:pt x="1216" y="4376"/>
                  </a:cubicBezTo>
                  <a:cubicBezTo>
                    <a:pt x="1228" y="4355"/>
                    <a:pt x="1241" y="4334"/>
                    <a:pt x="1255" y="4311"/>
                  </a:cubicBezTo>
                  <a:cubicBezTo>
                    <a:pt x="1267" y="4290"/>
                    <a:pt x="1268" y="4260"/>
                    <a:pt x="1282" y="4238"/>
                  </a:cubicBezTo>
                  <a:cubicBezTo>
                    <a:pt x="1293" y="4217"/>
                    <a:pt x="1316" y="4200"/>
                    <a:pt x="1330" y="4178"/>
                  </a:cubicBezTo>
                  <a:cubicBezTo>
                    <a:pt x="1343" y="4157"/>
                    <a:pt x="1353" y="4134"/>
                    <a:pt x="1367" y="4112"/>
                  </a:cubicBezTo>
                  <a:cubicBezTo>
                    <a:pt x="1380" y="4090"/>
                    <a:pt x="1389" y="4065"/>
                    <a:pt x="1402" y="4043"/>
                  </a:cubicBezTo>
                  <a:cubicBezTo>
                    <a:pt x="1416" y="4022"/>
                    <a:pt x="1436" y="4005"/>
                    <a:pt x="1449" y="3983"/>
                  </a:cubicBezTo>
                  <a:cubicBezTo>
                    <a:pt x="1463" y="3962"/>
                    <a:pt x="1479" y="3942"/>
                    <a:pt x="1492" y="3920"/>
                  </a:cubicBezTo>
                  <a:cubicBezTo>
                    <a:pt x="1505" y="3899"/>
                    <a:pt x="1508" y="3871"/>
                    <a:pt x="1522" y="3849"/>
                  </a:cubicBezTo>
                  <a:cubicBezTo>
                    <a:pt x="1534" y="3828"/>
                    <a:pt x="1549" y="3808"/>
                    <a:pt x="1564" y="3786"/>
                  </a:cubicBezTo>
                  <a:cubicBezTo>
                    <a:pt x="1577" y="3765"/>
                    <a:pt x="1602" y="3750"/>
                    <a:pt x="1615" y="3728"/>
                  </a:cubicBezTo>
                  <a:cubicBezTo>
                    <a:pt x="1630" y="3707"/>
                    <a:pt x="1632" y="3679"/>
                    <a:pt x="1646" y="3658"/>
                  </a:cubicBezTo>
                  <a:cubicBezTo>
                    <a:pt x="1661" y="3636"/>
                    <a:pt x="1675" y="3616"/>
                    <a:pt x="1690" y="3594"/>
                  </a:cubicBezTo>
                  <a:cubicBezTo>
                    <a:pt x="1705" y="3573"/>
                    <a:pt x="1723" y="3556"/>
                    <a:pt x="1738" y="3534"/>
                  </a:cubicBezTo>
                  <a:cubicBezTo>
                    <a:pt x="1753" y="3514"/>
                    <a:pt x="1775" y="3499"/>
                    <a:pt x="1790" y="3478"/>
                  </a:cubicBezTo>
                  <a:cubicBezTo>
                    <a:pt x="1805" y="3458"/>
                    <a:pt x="1814" y="3433"/>
                    <a:pt x="1830" y="3412"/>
                  </a:cubicBezTo>
                  <a:cubicBezTo>
                    <a:pt x="1845" y="3392"/>
                    <a:pt x="1856" y="3368"/>
                    <a:pt x="1872" y="3348"/>
                  </a:cubicBezTo>
                  <a:cubicBezTo>
                    <a:pt x="1888" y="3328"/>
                    <a:pt x="1913" y="3315"/>
                    <a:pt x="1929" y="3296"/>
                  </a:cubicBezTo>
                  <a:cubicBezTo>
                    <a:pt x="1945" y="3276"/>
                    <a:pt x="1951" y="3250"/>
                    <a:pt x="1967" y="3229"/>
                  </a:cubicBezTo>
                  <a:cubicBezTo>
                    <a:pt x="1983" y="3209"/>
                    <a:pt x="2009" y="3197"/>
                    <a:pt x="2025" y="3178"/>
                  </a:cubicBezTo>
                  <a:cubicBezTo>
                    <a:pt x="2041" y="3159"/>
                    <a:pt x="2047" y="3132"/>
                    <a:pt x="2065" y="3111"/>
                  </a:cubicBezTo>
                  <a:cubicBezTo>
                    <a:pt x="2082" y="3092"/>
                    <a:pt x="2100" y="3074"/>
                    <a:pt x="2116" y="3055"/>
                  </a:cubicBezTo>
                  <a:cubicBezTo>
                    <a:pt x="2133" y="3036"/>
                    <a:pt x="2159" y="3026"/>
                    <a:pt x="2176" y="3006"/>
                  </a:cubicBezTo>
                  <a:cubicBezTo>
                    <a:pt x="2193" y="2988"/>
                    <a:pt x="2208" y="2967"/>
                    <a:pt x="2225" y="2948"/>
                  </a:cubicBezTo>
                  <a:cubicBezTo>
                    <a:pt x="2242" y="2929"/>
                    <a:pt x="2264" y="2915"/>
                    <a:pt x="2283" y="2898"/>
                  </a:cubicBezTo>
                  <a:cubicBezTo>
                    <a:pt x="2301" y="2881"/>
                    <a:pt x="2312" y="2855"/>
                    <a:pt x="2331" y="2838"/>
                  </a:cubicBezTo>
                  <a:lnTo>
                    <a:pt x="2387" y="2786"/>
                  </a:lnTo>
                  <a:cubicBezTo>
                    <a:pt x="2406" y="2769"/>
                    <a:pt x="2432" y="2759"/>
                    <a:pt x="2451" y="2743"/>
                  </a:cubicBezTo>
                  <a:cubicBezTo>
                    <a:pt x="2472" y="2727"/>
                    <a:pt x="2488" y="2707"/>
                    <a:pt x="2508" y="2693"/>
                  </a:cubicBezTo>
                  <a:cubicBezTo>
                    <a:pt x="2528" y="2677"/>
                    <a:pt x="2547" y="2658"/>
                    <a:pt x="2567" y="2644"/>
                  </a:cubicBezTo>
                  <a:cubicBezTo>
                    <a:pt x="2588" y="2629"/>
                    <a:pt x="2614" y="2623"/>
                    <a:pt x="2636" y="2609"/>
                  </a:cubicBezTo>
                  <a:cubicBezTo>
                    <a:pt x="2657" y="2596"/>
                    <a:pt x="2676" y="2578"/>
                    <a:pt x="2698" y="2566"/>
                  </a:cubicBezTo>
                  <a:cubicBezTo>
                    <a:pt x="2721" y="2554"/>
                    <a:pt x="2743" y="2539"/>
                    <a:pt x="2764" y="2528"/>
                  </a:cubicBezTo>
                  <a:cubicBezTo>
                    <a:pt x="2787" y="2517"/>
                    <a:pt x="2814" y="2514"/>
                    <a:pt x="2837" y="2505"/>
                  </a:cubicBezTo>
                  <a:cubicBezTo>
                    <a:pt x="2862" y="2495"/>
                    <a:pt x="2882" y="2476"/>
                    <a:pt x="2905" y="2469"/>
                  </a:cubicBezTo>
                  <a:cubicBezTo>
                    <a:pt x="2930" y="2460"/>
                    <a:pt x="2958" y="2464"/>
                    <a:pt x="2981" y="2460"/>
                  </a:cubicBezTo>
                  <a:cubicBezTo>
                    <a:pt x="3007" y="2455"/>
                    <a:pt x="3032" y="2449"/>
                    <a:pt x="3056" y="2447"/>
                  </a:cubicBezTo>
                  <a:cubicBezTo>
                    <a:pt x="3082" y="2444"/>
                    <a:pt x="3108" y="2438"/>
                    <a:pt x="3134" y="2438"/>
                  </a:cubicBezTo>
                  <a:cubicBezTo>
                    <a:pt x="3158" y="2438"/>
                    <a:pt x="3184" y="2443"/>
                    <a:pt x="3210" y="2446"/>
                  </a:cubicBezTo>
                  <a:cubicBezTo>
                    <a:pt x="3235" y="2449"/>
                    <a:pt x="3259" y="2457"/>
                    <a:pt x="3284" y="2463"/>
                  </a:cubicBezTo>
                  <a:cubicBezTo>
                    <a:pt x="3307" y="2470"/>
                    <a:pt x="3333" y="2474"/>
                    <a:pt x="3356" y="2484"/>
                  </a:cubicBezTo>
                  <a:cubicBezTo>
                    <a:pt x="3380" y="2492"/>
                    <a:pt x="3404" y="2503"/>
                    <a:pt x="3426" y="2516"/>
                  </a:cubicBezTo>
                  <a:cubicBezTo>
                    <a:pt x="3447" y="2528"/>
                    <a:pt x="3466" y="2546"/>
                    <a:pt x="3488" y="2561"/>
                  </a:cubicBezTo>
                  <a:cubicBezTo>
                    <a:pt x="3508" y="2575"/>
                    <a:pt x="3536" y="2581"/>
                    <a:pt x="3557" y="2597"/>
                  </a:cubicBezTo>
                  <a:cubicBezTo>
                    <a:pt x="3575" y="2613"/>
                    <a:pt x="3587" y="2639"/>
                    <a:pt x="3606" y="2657"/>
                  </a:cubicBezTo>
                  <a:cubicBezTo>
                    <a:pt x="3623" y="2674"/>
                    <a:pt x="3645" y="2689"/>
                    <a:pt x="3662" y="2709"/>
                  </a:cubicBezTo>
                  <a:cubicBezTo>
                    <a:pt x="3678" y="2727"/>
                    <a:pt x="3692" y="2748"/>
                    <a:pt x="3708" y="2769"/>
                  </a:cubicBezTo>
                  <a:cubicBezTo>
                    <a:pt x="3724" y="2787"/>
                    <a:pt x="3734" y="2810"/>
                    <a:pt x="3749" y="2832"/>
                  </a:cubicBezTo>
                  <a:cubicBezTo>
                    <a:pt x="3763" y="2851"/>
                    <a:pt x="3783" y="2869"/>
                    <a:pt x="3796" y="2892"/>
                  </a:cubicBezTo>
                  <a:cubicBezTo>
                    <a:pt x="3809" y="2913"/>
                    <a:pt x="3828" y="2930"/>
                    <a:pt x="3842" y="2953"/>
                  </a:cubicBezTo>
                  <a:cubicBezTo>
                    <a:pt x="3853" y="2974"/>
                    <a:pt x="3863" y="2999"/>
                    <a:pt x="3875" y="3021"/>
                  </a:cubicBezTo>
                  <a:cubicBezTo>
                    <a:pt x="3887" y="3043"/>
                    <a:pt x="3897" y="3065"/>
                    <a:pt x="3910" y="3090"/>
                  </a:cubicBezTo>
                  <a:cubicBezTo>
                    <a:pt x="3921" y="3112"/>
                    <a:pt x="3939" y="3132"/>
                    <a:pt x="3951" y="3155"/>
                  </a:cubicBezTo>
                  <a:cubicBezTo>
                    <a:pt x="3962" y="3178"/>
                    <a:pt x="3974" y="3201"/>
                    <a:pt x="3985" y="3224"/>
                  </a:cubicBezTo>
                  <a:cubicBezTo>
                    <a:pt x="3996" y="3246"/>
                    <a:pt x="3999" y="3273"/>
                    <a:pt x="4010" y="3296"/>
                  </a:cubicBezTo>
                  <a:cubicBezTo>
                    <a:pt x="4020" y="3319"/>
                    <a:pt x="4033" y="3342"/>
                    <a:pt x="4044" y="3364"/>
                  </a:cubicBezTo>
                  <a:cubicBezTo>
                    <a:pt x="4055" y="3387"/>
                    <a:pt x="4061" y="3412"/>
                    <a:pt x="4072" y="3435"/>
                  </a:cubicBezTo>
                  <a:cubicBezTo>
                    <a:pt x="4083" y="3458"/>
                    <a:pt x="4099" y="3480"/>
                    <a:pt x="4108" y="3502"/>
                  </a:cubicBezTo>
                  <a:cubicBezTo>
                    <a:pt x="4117" y="3525"/>
                    <a:pt x="4127" y="3549"/>
                    <a:pt x="4136" y="3573"/>
                  </a:cubicBezTo>
                  <a:cubicBezTo>
                    <a:pt x="4146" y="3596"/>
                    <a:pt x="4154" y="3620"/>
                    <a:pt x="4165" y="3644"/>
                  </a:cubicBezTo>
                  <a:cubicBezTo>
                    <a:pt x="4175" y="3668"/>
                    <a:pt x="4183" y="3692"/>
                    <a:pt x="4192" y="3716"/>
                  </a:cubicBezTo>
                  <a:cubicBezTo>
                    <a:pt x="4201" y="3739"/>
                    <a:pt x="4210" y="3764"/>
                    <a:pt x="4219" y="3786"/>
                  </a:cubicBezTo>
                  <a:cubicBezTo>
                    <a:pt x="4228" y="3810"/>
                    <a:pt x="4229" y="3837"/>
                    <a:pt x="4238" y="3861"/>
                  </a:cubicBezTo>
                  <a:cubicBezTo>
                    <a:pt x="4248" y="3885"/>
                    <a:pt x="4258" y="3908"/>
                    <a:pt x="4267" y="3932"/>
                  </a:cubicBezTo>
                  <a:cubicBezTo>
                    <a:pt x="4276" y="3957"/>
                    <a:pt x="4294" y="3976"/>
                    <a:pt x="4302" y="4000"/>
                  </a:cubicBezTo>
                  <a:cubicBezTo>
                    <a:pt x="4312" y="4024"/>
                    <a:pt x="4324" y="4048"/>
                    <a:pt x="4331" y="4071"/>
                  </a:cubicBezTo>
                  <a:cubicBezTo>
                    <a:pt x="4341" y="4096"/>
                    <a:pt x="4350" y="4118"/>
                    <a:pt x="4358" y="4142"/>
                  </a:cubicBezTo>
                  <a:cubicBezTo>
                    <a:pt x="4366" y="4166"/>
                    <a:pt x="4373" y="4192"/>
                    <a:pt x="4381" y="4216"/>
                  </a:cubicBezTo>
                  <a:cubicBezTo>
                    <a:pt x="4389" y="4240"/>
                    <a:pt x="4393" y="4265"/>
                    <a:pt x="4403" y="4290"/>
                  </a:cubicBezTo>
                  <a:cubicBezTo>
                    <a:pt x="4410" y="4313"/>
                    <a:pt x="4416" y="4339"/>
                    <a:pt x="4424" y="4364"/>
                  </a:cubicBezTo>
                  <a:cubicBezTo>
                    <a:pt x="4432" y="4387"/>
                    <a:pt x="4443" y="4410"/>
                    <a:pt x="4451" y="4435"/>
                  </a:cubicBezTo>
                  <a:cubicBezTo>
                    <a:pt x="4459" y="4460"/>
                    <a:pt x="4465" y="4484"/>
                    <a:pt x="4474" y="4509"/>
                  </a:cubicBezTo>
                  <a:cubicBezTo>
                    <a:pt x="4481" y="4533"/>
                    <a:pt x="4499" y="4554"/>
                    <a:pt x="4507" y="4579"/>
                  </a:cubicBezTo>
                  <a:cubicBezTo>
                    <a:pt x="4515" y="4602"/>
                    <a:pt x="4519" y="4628"/>
                    <a:pt x="4527" y="4653"/>
                  </a:cubicBezTo>
                  <a:cubicBezTo>
                    <a:pt x="4535" y="4676"/>
                    <a:pt x="4538" y="4702"/>
                    <a:pt x="4545" y="4728"/>
                  </a:cubicBezTo>
                  <a:cubicBezTo>
                    <a:pt x="4554" y="4751"/>
                    <a:pt x="4572" y="4773"/>
                    <a:pt x="4581" y="4797"/>
                  </a:cubicBezTo>
                  <a:cubicBezTo>
                    <a:pt x="4588" y="4821"/>
                    <a:pt x="4585" y="4849"/>
                    <a:pt x="4592" y="4873"/>
                  </a:cubicBezTo>
                  <a:lnTo>
                    <a:pt x="4617" y="4945"/>
                  </a:lnTo>
                  <a:cubicBezTo>
                    <a:pt x="4625" y="4970"/>
                    <a:pt x="4642" y="4991"/>
                    <a:pt x="4650" y="5015"/>
                  </a:cubicBezTo>
                  <a:cubicBezTo>
                    <a:pt x="4658" y="5039"/>
                    <a:pt x="4658" y="5066"/>
                    <a:pt x="4666" y="5090"/>
                  </a:cubicBezTo>
                  <a:cubicBezTo>
                    <a:pt x="4673" y="5114"/>
                    <a:pt x="4673" y="5141"/>
                    <a:pt x="4681" y="5165"/>
                  </a:cubicBezTo>
                  <a:cubicBezTo>
                    <a:pt x="4688" y="5189"/>
                    <a:pt x="4699" y="5213"/>
                    <a:pt x="4706" y="5238"/>
                  </a:cubicBezTo>
                  <a:cubicBezTo>
                    <a:pt x="4713" y="5261"/>
                    <a:pt x="4725" y="5285"/>
                    <a:pt x="4732" y="5309"/>
                  </a:cubicBezTo>
                  <a:cubicBezTo>
                    <a:pt x="4738" y="5334"/>
                    <a:pt x="4740" y="5361"/>
                    <a:pt x="4747" y="5384"/>
                  </a:cubicBezTo>
                  <a:cubicBezTo>
                    <a:pt x="4753" y="5409"/>
                    <a:pt x="4762" y="5433"/>
                    <a:pt x="4768" y="5458"/>
                  </a:cubicBezTo>
                  <a:cubicBezTo>
                    <a:pt x="4775" y="5483"/>
                    <a:pt x="4785" y="5506"/>
                    <a:pt x="4792" y="5531"/>
                  </a:cubicBezTo>
                  <a:cubicBezTo>
                    <a:pt x="4799" y="5555"/>
                    <a:pt x="4810" y="5579"/>
                    <a:pt x="4816" y="5603"/>
                  </a:cubicBezTo>
                  <a:cubicBezTo>
                    <a:pt x="4823" y="5627"/>
                    <a:pt x="4828" y="5652"/>
                    <a:pt x="4835" y="5677"/>
                  </a:cubicBezTo>
                  <a:cubicBezTo>
                    <a:pt x="4842" y="5700"/>
                    <a:pt x="4839" y="5727"/>
                    <a:pt x="4845" y="5753"/>
                  </a:cubicBezTo>
                  <a:cubicBezTo>
                    <a:pt x="4853" y="5777"/>
                    <a:pt x="4865" y="5800"/>
                    <a:pt x="4871" y="5826"/>
                  </a:cubicBezTo>
                  <a:cubicBezTo>
                    <a:pt x="4877" y="5849"/>
                    <a:pt x="4886" y="5874"/>
                    <a:pt x="4892" y="5898"/>
                  </a:cubicBezTo>
                  <a:cubicBezTo>
                    <a:pt x="4899" y="5923"/>
                    <a:pt x="4910" y="5947"/>
                    <a:pt x="4915" y="5971"/>
                  </a:cubicBezTo>
                  <a:cubicBezTo>
                    <a:pt x="4922" y="5995"/>
                    <a:pt x="4929" y="6021"/>
                    <a:pt x="4935" y="6045"/>
                  </a:cubicBezTo>
                  <a:cubicBezTo>
                    <a:pt x="4942" y="6069"/>
                    <a:pt x="4941" y="6096"/>
                    <a:pt x="4947" y="6121"/>
                  </a:cubicBezTo>
                  <a:cubicBezTo>
                    <a:pt x="4954" y="6145"/>
                    <a:pt x="4967" y="6168"/>
                    <a:pt x="4974" y="6193"/>
                  </a:cubicBezTo>
                  <a:cubicBezTo>
                    <a:pt x="4981" y="6218"/>
                    <a:pt x="4977" y="6246"/>
                    <a:pt x="4982" y="6270"/>
                  </a:cubicBezTo>
                  <a:cubicBezTo>
                    <a:pt x="4989" y="6294"/>
                    <a:pt x="4998" y="6318"/>
                    <a:pt x="5004" y="6343"/>
                  </a:cubicBezTo>
                  <a:cubicBezTo>
                    <a:pt x="5010" y="6368"/>
                    <a:pt x="5016" y="6393"/>
                    <a:pt x="5022" y="6417"/>
                  </a:cubicBezTo>
                  <a:cubicBezTo>
                    <a:pt x="5029" y="6442"/>
                    <a:pt x="5041" y="6465"/>
                    <a:pt x="5048" y="6490"/>
                  </a:cubicBezTo>
                  <a:cubicBezTo>
                    <a:pt x="5053" y="6513"/>
                    <a:pt x="5053" y="6540"/>
                    <a:pt x="5058" y="6566"/>
                  </a:cubicBezTo>
                  <a:cubicBezTo>
                    <a:pt x="5064" y="6589"/>
                    <a:pt x="5074" y="6614"/>
                    <a:pt x="5080" y="6640"/>
                  </a:cubicBezTo>
                  <a:cubicBezTo>
                    <a:pt x="5085" y="6663"/>
                    <a:pt x="5085" y="6690"/>
                    <a:pt x="5091" y="6716"/>
                  </a:cubicBezTo>
                  <a:cubicBezTo>
                    <a:pt x="5096" y="6741"/>
                    <a:pt x="5101" y="6765"/>
                    <a:pt x="5107" y="6791"/>
                  </a:cubicBezTo>
                  <a:cubicBezTo>
                    <a:pt x="5112" y="6816"/>
                    <a:pt x="5118" y="6840"/>
                    <a:pt x="5124" y="6866"/>
                  </a:cubicBezTo>
                  <a:cubicBezTo>
                    <a:pt x="5129" y="6891"/>
                    <a:pt x="5142" y="6914"/>
                    <a:pt x="5148" y="6940"/>
                  </a:cubicBezTo>
                  <a:cubicBezTo>
                    <a:pt x="5154" y="6964"/>
                    <a:pt x="5149" y="6991"/>
                    <a:pt x="5155" y="7016"/>
                  </a:cubicBezTo>
                  <a:cubicBezTo>
                    <a:pt x="5160" y="7041"/>
                    <a:pt x="5166" y="7065"/>
                    <a:pt x="5171" y="7091"/>
                  </a:cubicBezTo>
                  <a:cubicBezTo>
                    <a:pt x="5176" y="7116"/>
                    <a:pt x="5182" y="7140"/>
                    <a:pt x="5187" y="7166"/>
                  </a:cubicBezTo>
                  <a:cubicBezTo>
                    <a:pt x="5192" y="7191"/>
                    <a:pt x="5212" y="7213"/>
                    <a:pt x="5217" y="7237"/>
                  </a:cubicBezTo>
                  <a:cubicBezTo>
                    <a:pt x="5222" y="7263"/>
                    <a:pt x="5215" y="7290"/>
                    <a:pt x="5220" y="7316"/>
                  </a:cubicBezTo>
                  <a:cubicBezTo>
                    <a:pt x="5225" y="7341"/>
                    <a:pt x="5231" y="7365"/>
                    <a:pt x="5236" y="7391"/>
                  </a:cubicBezTo>
                  <a:cubicBezTo>
                    <a:pt x="5242" y="7416"/>
                    <a:pt x="5249" y="7440"/>
                    <a:pt x="5254" y="7466"/>
                  </a:cubicBezTo>
                  <a:cubicBezTo>
                    <a:pt x="5260" y="7491"/>
                    <a:pt x="5274" y="7514"/>
                    <a:pt x="5279" y="7537"/>
                  </a:cubicBezTo>
                  <a:cubicBezTo>
                    <a:pt x="5284" y="7563"/>
                    <a:pt x="5283" y="7589"/>
                    <a:pt x="5288" y="7614"/>
                  </a:cubicBezTo>
                  <a:cubicBezTo>
                    <a:pt x="5293" y="7639"/>
                    <a:pt x="5308" y="7663"/>
                    <a:pt x="5313" y="7686"/>
                  </a:cubicBezTo>
                  <a:cubicBezTo>
                    <a:pt x="5319" y="7712"/>
                    <a:pt x="5320" y="7738"/>
                    <a:pt x="5325" y="7762"/>
                  </a:cubicBezTo>
                  <a:cubicBezTo>
                    <a:pt x="5330" y="7788"/>
                    <a:pt x="5330" y="7814"/>
                    <a:pt x="5336" y="7839"/>
                  </a:cubicBezTo>
                  <a:cubicBezTo>
                    <a:pt x="5341" y="7864"/>
                    <a:pt x="5343" y="7890"/>
                    <a:pt x="5348" y="7914"/>
                  </a:cubicBezTo>
                  <a:cubicBezTo>
                    <a:pt x="5353" y="7939"/>
                    <a:pt x="5363" y="7964"/>
                    <a:pt x="5367" y="7987"/>
                  </a:cubicBezTo>
                  <a:cubicBezTo>
                    <a:pt x="5370" y="8012"/>
                    <a:pt x="5383" y="8038"/>
                    <a:pt x="5386" y="8061"/>
                  </a:cubicBezTo>
                  <a:cubicBezTo>
                    <a:pt x="5390" y="8086"/>
                    <a:pt x="5384" y="8114"/>
                    <a:pt x="5389" y="8139"/>
                  </a:cubicBezTo>
                  <a:cubicBezTo>
                    <a:pt x="5395" y="8164"/>
                    <a:pt x="5400" y="8189"/>
                    <a:pt x="5404" y="8214"/>
                  </a:cubicBezTo>
                  <a:cubicBezTo>
                    <a:pt x="5408" y="8239"/>
                    <a:pt x="5423" y="8262"/>
                    <a:pt x="5428" y="8287"/>
                  </a:cubicBezTo>
                  <a:cubicBezTo>
                    <a:pt x="5433" y="8313"/>
                    <a:pt x="5440" y="8337"/>
                    <a:pt x="5444" y="8362"/>
                  </a:cubicBezTo>
                  <a:cubicBezTo>
                    <a:pt x="5448" y="8388"/>
                    <a:pt x="5449" y="8413"/>
                    <a:pt x="5454" y="8439"/>
                  </a:cubicBezTo>
                  <a:cubicBezTo>
                    <a:pt x="5459" y="8464"/>
                    <a:pt x="5456" y="8490"/>
                    <a:pt x="5461" y="8515"/>
                  </a:cubicBezTo>
                  <a:cubicBezTo>
                    <a:pt x="5466" y="8541"/>
                    <a:pt x="5471" y="8566"/>
                    <a:pt x="5475" y="8590"/>
                  </a:cubicBezTo>
                  <a:cubicBezTo>
                    <a:pt x="5480" y="8616"/>
                    <a:pt x="5495" y="8638"/>
                    <a:pt x="5501" y="8664"/>
                  </a:cubicBezTo>
                  <a:cubicBezTo>
                    <a:pt x="5504" y="8689"/>
                    <a:pt x="5507" y="8714"/>
                    <a:pt x="5513" y="8740"/>
                  </a:cubicBezTo>
                  <a:lnTo>
                    <a:pt x="5524" y="8816"/>
                  </a:lnTo>
                  <a:cubicBezTo>
                    <a:pt x="5529" y="8842"/>
                    <a:pt x="5539" y="8865"/>
                    <a:pt x="5545" y="8890"/>
                  </a:cubicBezTo>
                  <a:cubicBezTo>
                    <a:pt x="5549" y="8916"/>
                    <a:pt x="5550" y="8940"/>
                    <a:pt x="5555" y="8966"/>
                  </a:cubicBezTo>
                  <a:cubicBezTo>
                    <a:pt x="5560" y="8992"/>
                    <a:pt x="5565" y="9018"/>
                    <a:pt x="5568" y="9041"/>
                  </a:cubicBezTo>
                  <a:cubicBezTo>
                    <a:pt x="5573" y="9066"/>
                    <a:pt x="5567" y="9094"/>
                    <a:pt x="5573" y="9119"/>
                  </a:cubicBezTo>
                  <a:cubicBezTo>
                    <a:pt x="5577" y="9144"/>
                    <a:pt x="5593" y="9168"/>
                    <a:pt x="5597" y="9192"/>
                  </a:cubicBezTo>
                  <a:cubicBezTo>
                    <a:pt x="5600" y="9218"/>
                    <a:pt x="5603" y="9244"/>
                    <a:pt x="5608" y="9269"/>
                  </a:cubicBezTo>
                  <a:cubicBezTo>
                    <a:pt x="5611" y="9294"/>
                    <a:pt x="5608" y="9321"/>
                    <a:pt x="5611" y="9346"/>
                  </a:cubicBezTo>
                  <a:cubicBezTo>
                    <a:pt x="5615" y="9372"/>
                    <a:pt x="5627" y="9396"/>
                    <a:pt x="5633" y="9420"/>
                  </a:cubicBezTo>
                  <a:cubicBezTo>
                    <a:pt x="5637" y="9446"/>
                    <a:pt x="5637" y="9471"/>
                    <a:pt x="5642" y="9496"/>
                  </a:cubicBezTo>
                  <a:cubicBezTo>
                    <a:pt x="5646" y="9522"/>
                    <a:pt x="5652" y="9548"/>
                    <a:pt x="5656" y="9571"/>
                  </a:cubicBezTo>
                  <a:cubicBezTo>
                    <a:pt x="5659" y="9597"/>
                    <a:pt x="5659" y="9623"/>
                    <a:pt x="5664" y="9647"/>
                  </a:cubicBezTo>
                  <a:cubicBezTo>
                    <a:pt x="5668" y="9673"/>
                    <a:pt x="5678" y="9698"/>
                    <a:pt x="5681" y="9722"/>
                  </a:cubicBezTo>
                  <a:cubicBezTo>
                    <a:pt x="5685" y="9748"/>
                    <a:pt x="5696" y="9773"/>
                    <a:pt x="5700" y="9797"/>
                  </a:cubicBezTo>
                  <a:cubicBezTo>
                    <a:pt x="5704" y="9823"/>
                    <a:pt x="5701" y="9850"/>
                    <a:pt x="5705" y="9874"/>
                  </a:cubicBezTo>
                  <a:cubicBezTo>
                    <a:pt x="5710" y="9899"/>
                    <a:pt x="5716" y="9924"/>
                    <a:pt x="5720" y="9949"/>
                  </a:cubicBezTo>
                  <a:cubicBezTo>
                    <a:pt x="5724" y="9974"/>
                    <a:pt x="5722" y="10000"/>
                    <a:pt x="5727" y="10026"/>
                  </a:cubicBezTo>
                  <a:cubicBezTo>
                    <a:pt x="5731" y="10051"/>
                    <a:pt x="5743" y="10075"/>
                    <a:pt x="5747" y="10100"/>
                  </a:cubicBezTo>
                  <a:cubicBezTo>
                    <a:pt x="5750" y="10126"/>
                    <a:pt x="5759" y="10150"/>
                    <a:pt x="5763" y="10175"/>
                  </a:cubicBezTo>
                  <a:cubicBezTo>
                    <a:pt x="5766" y="10201"/>
                    <a:pt x="5765" y="10226"/>
                    <a:pt x="5770" y="10252"/>
                  </a:cubicBezTo>
                  <a:cubicBezTo>
                    <a:pt x="5774" y="10277"/>
                    <a:pt x="5786" y="10301"/>
                    <a:pt x="5790" y="10327"/>
                  </a:cubicBezTo>
                  <a:cubicBezTo>
                    <a:pt x="5793" y="10352"/>
                    <a:pt x="5792" y="10378"/>
                    <a:pt x="5795" y="10403"/>
                  </a:cubicBezTo>
                  <a:cubicBezTo>
                    <a:pt x="5799" y="10428"/>
                    <a:pt x="5797" y="10454"/>
                    <a:pt x="5802" y="10480"/>
                  </a:cubicBezTo>
                  <a:cubicBezTo>
                    <a:pt x="5806" y="10504"/>
                    <a:pt x="5819" y="10529"/>
                    <a:pt x="5823" y="10555"/>
                  </a:cubicBezTo>
                  <a:cubicBezTo>
                    <a:pt x="5827" y="10579"/>
                    <a:pt x="5818" y="10606"/>
                    <a:pt x="5822" y="10632"/>
                  </a:cubicBezTo>
                  <a:cubicBezTo>
                    <a:pt x="5825" y="10657"/>
                    <a:pt x="5829" y="10683"/>
                    <a:pt x="5833" y="10708"/>
                  </a:cubicBezTo>
                  <a:cubicBezTo>
                    <a:pt x="5836" y="10734"/>
                    <a:pt x="5854" y="10756"/>
                    <a:pt x="5857" y="10782"/>
                  </a:cubicBezTo>
                  <a:cubicBezTo>
                    <a:pt x="5862" y="10807"/>
                    <a:pt x="5856" y="10834"/>
                    <a:pt x="5860" y="10860"/>
                  </a:cubicBezTo>
                  <a:cubicBezTo>
                    <a:pt x="5863" y="10885"/>
                    <a:pt x="5862" y="10910"/>
                    <a:pt x="5866" y="10936"/>
                  </a:cubicBezTo>
                  <a:cubicBezTo>
                    <a:pt x="5870" y="10962"/>
                    <a:pt x="5887" y="10984"/>
                    <a:pt x="5892" y="11010"/>
                  </a:cubicBezTo>
                  <a:cubicBezTo>
                    <a:pt x="5895" y="11035"/>
                    <a:pt x="5884" y="11061"/>
                    <a:pt x="5889" y="11087"/>
                  </a:cubicBezTo>
                  <a:cubicBezTo>
                    <a:pt x="5893" y="11113"/>
                    <a:pt x="5897" y="11138"/>
                    <a:pt x="5899" y="11163"/>
                  </a:cubicBezTo>
                  <a:cubicBezTo>
                    <a:pt x="5904" y="11189"/>
                    <a:pt x="5913" y="11213"/>
                    <a:pt x="5915" y="11238"/>
                  </a:cubicBezTo>
                  <a:cubicBezTo>
                    <a:pt x="5920" y="11264"/>
                    <a:pt x="5926" y="11289"/>
                    <a:pt x="5930" y="11313"/>
                  </a:cubicBezTo>
                  <a:lnTo>
                    <a:pt x="5942" y="11390"/>
                  </a:lnTo>
                  <a:cubicBezTo>
                    <a:pt x="5946" y="11415"/>
                    <a:pt x="5952" y="11440"/>
                    <a:pt x="5956" y="11466"/>
                  </a:cubicBezTo>
                  <a:cubicBezTo>
                    <a:pt x="5959" y="11492"/>
                    <a:pt x="5962" y="11517"/>
                    <a:pt x="5967" y="11542"/>
                  </a:cubicBezTo>
                  <a:cubicBezTo>
                    <a:pt x="5970" y="11568"/>
                    <a:pt x="5970" y="11594"/>
                    <a:pt x="5974" y="11618"/>
                  </a:cubicBezTo>
                  <a:cubicBezTo>
                    <a:pt x="5978" y="11644"/>
                    <a:pt x="5981" y="11670"/>
                    <a:pt x="5985" y="11695"/>
                  </a:cubicBezTo>
                  <a:cubicBezTo>
                    <a:pt x="5989" y="11720"/>
                    <a:pt x="5995" y="11746"/>
                    <a:pt x="5999" y="11771"/>
                  </a:cubicBezTo>
                  <a:cubicBezTo>
                    <a:pt x="6002" y="11797"/>
                    <a:pt x="5993" y="11824"/>
                    <a:pt x="5997" y="11849"/>
                  </a:cubicBezTo>
                  <a:cubicBezTo>
                    <a:pt x="6001" y="11874"/>
                    <a:pt x="6004" y="11900"/>
                    <a:pt x="6007" y="11926"/>
                  </a:cubicBezTo>
                  <a:cubicBezTo>
                    <a:pt x="6012" y="11950"/>
                    <a:pt x="6028" y="11975"/>
                    <a:pt x="6032" y="12001"/>
                  </a:cubicBezTo>
                  <a:cubicBezTo>
                    <a:pt x="6036" y="12025"/>
                    <a:pt x="6029" y="12052"/>
                    <a:pt x="6033" y="12078"/>
                  </a:cubicBezTo>
                  <a:cubicBezTo>
                    <a:pt x="6036" y="12104"/>
                    <a:pt x="6045" y="12129"/>
                    <a:pt x="6048" y="12153"/>
                  </a:cubicBezTo>
                  <a:cubicBezTo>
                    <a:pt x="6050" y="12178"/>
                    <a:pt x="6044" y="12205"/>
                    <a:pt x="6048" y="12231"/>
                  </a:cubicBezTo>
                  <a:cubicBezTo>
                    <a:pt x="6050" y="12256"/>
                    <a:pt x="6064" y="12280"/>
                    <a:pt x="6068" y="12306"/>
                  </a:cubicBezTo>
                  <a:cubicBezTo>
                    <a:pt x="6071" y="12331"/>
                    <a:pt x="6071" y="12356"/>
                    <a:pt x="6074" y="12382"/>
                  </a:cubicBezTo>
                  <a:cubicBezTo>
                    <a:pt x="6076" y="12408"/>
                    <a:pt x="6081" y="12432"/>
                    <a:pt x="6086" y="12458"/>
                  </a:cubicBezTo>
                  <a:cubicBezTo>
                    <a:pt x="6088" y="12484"/>
                    <a:pt x="6090" y="12509"/>
                    <a:pt x="6092" y="12534"/>
                  </a:cubicBezTo>
                  <a:cubicBezTo>
                    <a:pt x="6095" y="12560"/>
                    <a:pt x="6103" y="12586"/>
                    <a:pt x="6106" y="12611"/>
                  </a:cubicBezTo>
                  <a:cubicBezTo>
                    <a:pt x="6108" y="12636"/>
                    <a:pt x="6112" y="12662"/>
                    <a:pt x="6115" y="12687"/>
                  </a:cubicBezTo>
                  <a:cubicBezTo>
                    <a:pt x="6118" y="12713"/>
                    <a:pt x="6111" y="12740"/>
                    <a:pt x="6115" y="12764"/>
                  </a:cubicBezTo>
                  <a:cubicBezTo>
                    <a:pt x="6118" y="12790"/>
                    <a:pt x="6123" y="12816"/>
                    <a:pt x="6125" y="12842"/>
                  </a:cubicBezTo>
                  <a:cubicBezTo>
                    <a:pt x="6128" y="12866"/>
                    <a:pt x="6138" y="12892"/>
                    <a:pt x="6140" y="12916"/>
                  </a:cubicBezTo>
                  <a:cubicBezTo>
                    <a:pt x="6143" y="12941"/>
                    <a:pt x="6150" y="12967"/>
                    <a:pt x="6152" y="12993"/>
                  </a:cubicBezTo>
                  <a:cubicBezTo>
                    <a:pt x="6155" y="13018"/>
                    <a:pt x="6161" y="13043"/>
                    <a:pt x="6163" y="13069"/>
                  </a:cubicBezTo>
                  <a:cubicBezTo>
                    <a:pt x="6166" y="13094"/>
                    <a:pt x="6163" y="13121"/>
                    <a:pt x="6166" y="13145"/>
                  </a:cubicBezTo>
                  <a:cubicBezTo>
                    <a:pt x="6168" y="13170"/>
                    <a:pt x="6172" y="13196"/>
                    <a:pt x="6176" y="13222"/>
                  </a:cubicBezTo>
                  <a:cubicBezTo>
                    <a:pt x="6178" y="13246"/>
                    <a:pt x="6178" y="13272"/>
                    <a:pt x="6181" y="13298"/>
                  </a:cubicBezTo>
                  <a:cubicBezTo>
                    <a:pt x="6183" y="13324"/>
                    <a:pt x="6188" y="13348"/>
                    <a:pt x="6192" y="13374"/>
                  </a:cubicBezTo>
                  <a:cubicBezTo>
                    <a:pt x="6194" y="13400"/>
                    <a:pt x="6202" y="13425"/>
                    <a:pt x="6205" y="13450"/>
                  </a:cubicBezTo>
                  <a:cubicBezTo>
                    <a:pt x="6208" y="13476"/>
                    <a:pt x="6213" y="13501"/>
                    <a:pt x="6215" y="13527"/>
                  </a:cubicBezTo>
                  <a:cubicBezTo>
                    <a:pt x="6218" y="13552"/>
                    <a:pt x="6222" y="13577"/>
                    <a:pt x="6225" y="13603"/>
                  </a:cubicBezTo>
                  <a:cubicBezTo>
                    <a:pt x="6227" y="13629"/>
                    <a:pt x="6232" y="13653"/>
                    <a:pt x="6236" y="13679"/>
                  </a:cubicBezTo>
                  <a:cubicBezTo>
                    <a:pt x="6238" y="13705"/>
                    <a:pt x="6229" y="13732"/>
                    <a:pt x="6231" y="13757"/>
                  </a:cubicBezTo>
                  <a:cubicBezTo>
                    <a:pt x="6234" y="13782"/>
                    <a:pt x="6242" y="13808"/>
                    <a:pt x="6245" y="13832"/>
                  </a:cubicBezTo>
                  <a:cubicBezTo>
                    <a:pt x="6247" y="13857"/>
                    <a:pt x="6246" y="13883"/>
                    <a:pt x="6248" y="13908"/>
                  </a:cubicBezTo>
                  <a:cubicBezTo>
                    <a:pt x="6252" y="13934"/>
                    <a:pt x="6264" y="13958"/>
                    <a:pt x="6268" y="13983"/>
                  </a:cubicBezTo>
                  <a:cubicBezTo>
                    <a:pt x="6270" y="14009"/>
                    <a:pt x="6264" y="14036"/>
                    <a:pt x="6268" y="14060"/>
                  </a:cubicBezTo>
                  <a:cubicBezTo>
                    <a:pt x="6270" y="14086"/>
                    <a:pt x="6272" y="14112"/>
                    <a:pt x="6274" y="14138"/>
                  </a:cubicBezTo>
                  <a:cubicBezTo>
                    <a:pt x="6277" y="14162"/>
                    <a:pt x="6278" y="14188"/>
                    <a:pt x="6281" y="14214"/>
                  </a:cubicBezTo>
                  <a:lnTo>
                    <a:pt x="6289" y="14290"/>
                  </a:lnTo>
                  <a:cubicBezTo>
                    <a:pt x="6291" y="14315"/>
                    <a:pt x="6305" y="14339"/>
                    <a:pt x="6307" y="14365"/>
                  </a:cubicBezTo>
                  <a:cubicBezTo>
                    <a:pt x="6311" y="14390"/>
                    <a:pt x="6306" y="14416"/>
                    <a:pt x="6309" y="14441"/>
                  </a:cubicBezTo>
                  <a:cubicBezTo>
                    <a:pt x="6312" y="14466"/>
                    <a:pt x="6322" y="14491"/>
                    <a:pt x="6326" y="14516"/>
                  </a:cubicBezTo>
                  <a:cubicBezTo>
                    <a:pt x="6328" y="14541"/>
                    <a:pt x="6323" y="14568"/>
                    <a:pt x="6327" y="14593"/>
                  </a:cubicBezTo>
                  <a:cubicBezTo>
                    <a:pt x="6329" y="14617"/>
                    <a:pt x="6338" y="14643"/>
                    <a:pt x="6339" y="14668"/>
                  </a:cubicBezTo>
                  <a:cubicBezTo>
                    <a:pt x="6343" y="14692"/>
                    <a:pt x="6336" y="14719"/>
                    <a:pt x="6338" y="14744"/>
                  </a:cubicBezTo>
                  <a:cubicBezTo>
                    <a:pt x="6342" y="14770"/>
                    <a:pt x="6353" y="14793"/>
                    <a:pt x="6356" y="14819"/>
                  </a:cubicBezTo>
                  <a:lnTo>
                    <a:pt x="6364" y="14895"/>
                  </a:lnTo>
                  <a:cubicBezTo>
                    <a:pt x="6366" y="14921"/>
                    <a:pt x="6358" y="14947"/>
                    <a:pt x="6359" y="14973"/>
                  </a:cubicBezTo>
                  <a:cubicBezTo>
                    <a:pt x="6361" y="14998"/>
                    <a:pt x="6372" y="15022"/>
                    <a:pt x="6375" y="15048"/>
                  </a:cubicBezTo>
                  <a:cubicBezTo>
                    <a:pt x="6377" y="15073"/>
                    <a:pt x="6375" y="15098"/>
                    <a:pt x="6377" y="15124"/>
                  </a:cubicBezTo>
                  <a:cubicBezTo>
                    <a:pt x="6380" y="15150"/>
                    <a:pt x="6379" y="15174"/>
                    <a:pt x="6381" y="15200"/>
                  </a:cubicBezTo>
                  <a:cubicBezTo>
                    <a:pt x="6384" y="15226"/>
                    <a:pt x="6391" y="15252"/>
                    <a:pt x="6392" y="15275"/>
                  </a:cubicBezTo>
                  <a:cubicBezTo>
                    <a:pt x="6395" y="15301"/>
                    <a:pt x="6403" y="15327"/>
                    <a:pt x="6406" y="15350"/>
                  </a:cubicBezTo>
                  <a:cubicBezTo>
                    <a:pt x="6408" y="15376"/>
                    <a:pt x="6397" y="15403"/>
                    <a:pt x="6398" y="15428"/>
                  </a:cubicBezTo>
                  <a:cubicBezTo>
                    <a:pt x="6402" y="15453"/>
                    <a:pt x="6409" y="15479"/>
                    <a:pt x="6412" y="15503"/>
                  </a:cubicBezTo>
                  <a:lnTo>
                    <a:pt x="6420" y="15579"/>
                  </a:lnTo>
                  <a:cubicBezTo>
                    <a:pt x="6423" y="15605"/>
                    <a:pt x="6418" y="15632"/>
                    <a:pt x="6420" y="15655"/>
                  </a:cubicBezTo>
                  <a:cubicBezTo>
                    <a:pt x="6423" y="15681"/>
                    <a:pt x="6427" y="15707"/>
                    <a:pt x="6429" y="15730"/>
                  </a:cubicBezTo>
                  <a:cubicBezTo>
                    <a:pt x="6433" y="15756"/>
                    <a:pt x="6440" y="15782"/>
                    <a:pt x="6443" y="15805"/>
                  </a:cubicBezTo>
                  <a:cubicBezTo>
                    <a:pt x="6446" y="15831"/>
                    <a:pt x="6449" y="15857"/>
                    <a:pt x="6450" y="15881"/>
                  </a:cubicBezTo>
                  <a:cubicBezTo>
                    <a:pt x="6452" y="15907"/>
                    <a:pt x="6459" y="15933"/>
                    <a:pt x="6462" y="15956"/>
                  </a:cubicBezTo>
                  <a:cubicBezTo>
                    <a:pt x="6465" y="15983"/>
                    <a:pt x="6455" y="16009"/>
                    <a:pt x="6456" y="16035"/>
                  </a:cubicBezTo>
                  <a:cubicBezTo>
                    <a:pt x="6459" y="16061"/>
                    <a:pt x="6470" y="16085"/>
                    <a:pt x="6471" y="16110"/>
                  </a:cubicBezTo>
                  <a:cubicBezTo>
                    <a:pt x="6473" y="16136"/>
                    <a:pt x="6466" y="16162"/>
                    <a:pt x="6467" y="16186"/>
                  </a:cubicBezTo>
                  <a:cubicBezTo>
                    <a:pt x="6470" y="16212"/>
                    <a:pt x="6470" y="16238"/>
                    <a:pt x="6471" y="16263"/>
                  </a:cubicBezTo>
                  <a:cubicBezTo>
                    <a:pt x="6473" y="16291"/>
                    <a:pt x="6483" y="16314"/>
                    <a:pt x="6484" y="16338"/>
                  </a:cubicBezTo>
                  <a:cubicBezTo>
                    <a:pt x="6487" y="16367"/>
                    <a:pt x="6489" y="16392"/>
                    <a:pt x="6492" y="16413"/>
                  </a:cubicBezTo>
                  <a:cubicBezTo>
                    <a:pt x="6495" y="16462"/>
                    <a:pt x="6456" y="16484"/>
                    <a:pt x="6494" y="16489"/>
                  </a:cubicBezTo>
                  <a:cubicBezTo>
                    <a:pt x="6498" y="16489"/>
                    <a:pt x="6502" y="16489"/>
                    <a:pt x="6505" y="16489"/>
                  </a:cubicBezTo>
                  <a:cubicBezTo>
                    <a:pt x="6533" y="16489"/>
                    <a:pt x="6535" y="16476"/>
                    <a:pt x="6569" y="16467"/>
                  </a:cubicBezTo>
                  <a:cubicBezTo>
                    <a:pt x="6606" y="16458"/>
                    <a:pt x="6606" y="16459"/>
                    <a:pt x="6645" y="16450"/>
                  </a:cubicBezTo>
                  <a:cubicBezTo>
                    <a:pt x="6682" y="16440"/>
                    <a:pt x="6685" y="16448"/>
                    <a:pt x="6723" y="16439"/>
                  </a:cubicBezTo>
                  <a:cubicBezTo>
                    <a:pt x="6760" y="16430"/>
                    <a:pt x="6757" y="16419"/>
                    <a:pt x="6795" y="16409"/>
                  </a:cubicBezTo>
                  <a:lnTo>
                    <a:pt x="6870" y="16391"/>
                  </a:lnTo>
                  <a:cubicBezTo>
                    <a:pt x="6907" y="16382"/>
                    <a:pt x="6909" y="16389"/>
                    <a:pt x="6948" y="16383"/>
                  </a:cubicBezTo>
                  <a:cubicBezTo>
                    <a:pt x="6955" y="16383"/>
                    <a:pt x="6961" y="16383"/>
                    <a:pt x="6966" y="16383"/>
                  </a:cubicBezTo>
                  <a:cubicBezTo>
                    <a:pt x="6988" y="16383"/>
                    <a:pt x="6994" y="16380"/>
                    <a:pt x="7021" y="16364"/>
                  </a:cubicBezTo>
                  <a:cubicBezTo>
                    <a:pt x="7019" y="16339"/>
                    <a:pt x="7023" y="16313"/>
                    <a:pt x="7019" y="16287"/>
                  </a:cubicBezTo>
                  <a:cubicBezTo>
                    <a:pt x="7015" y="16263"/>
                    <a:pt x="7009" y="16238"/>
                    <a:pt x="7005" y="16212"/>
                  </a:cubicBezTo>
                  <a:cubicBezTo>
                    <a:pt x="7002" y="16188"/>
                    <a:pt x="6989" y="16163"/>
                    <a:pt x="6986" y="16137"/>
                  </a:cubicBezTo>
                  <a:cubicBezTo>
                    <a:pt x="6983" y="16112"/>
                    <a:pt x="6993" y="16085"/>
                    <a:pt x="6991" y="16060"/>
                  </a:cubicBezTo>
                  <a:cubicBezTo>
                    <a:pt x="6987" y="16035"/>
                    <a:pt x="6975" y="16010"/>
                    <a:pt x="6971" y="15985"/>
                  </a:cubicBezTo>
                  <a:cubicBezTo>
                    <a:pt x="6969" y="15960"/>
                    <a:pt x="6969" y="15934"/>
                    <a:pt x="6966" y="15908"/>
                  </a:cubicBezTo>
                  <a:cubicBezTo>
                    <a:pt x="6964" y="15884"/>
                    <a:pt x="6964" y="15858"/>
                    <a:pt x="6961" y="15832"/>
                  </a:cubicBezTo>
                  <a:cubicBezTo>
                    <a:pt x="6959" y="15806"/>
                    <a:pt x="6948" y="15783"/>
                    <a:pt x="6945" y="15757"/>
                  </a:cubicBezTo>
                  <a:cubicBezTo>
                    <a:pt x="6943" y="15731"/>
                    <a:pt x="6944" y="15707"/>
                    <a:pt x="6939" y="15681"/>
                  </a:cubicBezTo>
                  <a:lnTo>
                    <a:pt x="6932" y="15605"/>
                  </a:lnTo>
                  <a:cubicBezTo>
                    <a:pt x="6929" y="15579"/>
                    <a:pt x="6928" y="15554"/>
                    <a:pt x="6923" y="15528"/>
                  </a:cubicBezTo>
                  <a:cubicBezTo>
                    <a:pt x="6921" y="15503"/>
                    <a:pt x="6919" y="15478"/>
                    <a:pt x="6916" y="15452"/>
                  </a:cubicBezTo>
                  <a:cubicBezTo>
                    <a:pt x="6913" y="15426"/>
                    <a:pt x="6914" y="15402"/>
                    <a:pt x="6911" y="15376"/>
                  </a:cubicBezTo>
                  <a:cubicBezTo>
                    <a:pt x="6908" y="15350"/>
                    <a:pt x="6902" y="15327"/>
                    <a:pt x="6900" y="15301"/>
                  </a:cubicBezTo>
                  <a:cubicBezTo>
                    <a:pt x="6896" y="15275"/>
                    <a:pt x="6892" y="15249"/>
                    <a:pt x="6890" y="15225"/>
                  </a:cubicBezTo>
                  <a:lnTo>
                    <a:pt x="6881" y="15148"/>
                  </a:lnTo>
                  <a:cubicBezTo>
                    <a:pt x="6879" y="15123"/>
                    <a:pt x="6880" y="15097"/>
                    <a:pt x="6878" y="15072"/>
                  </a:cubicBezTo>
                  <a:cubicBezTo>
                    <a:pt x="6875" y="15046"/>
                    <a:pt x="6870" y="15021"/>
                    <a:pt x="6865" y="14996"/>
                  </a:cubicBezTo>
                  <a:cubicBezTo>
                    <a:pt x="6863" y="14970"/>
                    <a:pt x="6849" y="14946"/>
                    <a:pt x="6847" y="14921"/>
                  </a:cubicBezTo>
                  <a:cubicBezTo>
                    <a:pt x="6844" y="14895"/>
                    <a:pt x="6839" y="14869"/>
                    <a:pt x="6836" y="14845"/>
                  </a:cubicBezTo>
                  <a:cubicBezTo>
                    <a:pt x="6833" y="14819"/>
                    <a:pt x="6832" y="14793"/>
                    <a:pt x="6829" y="14767"/>
                  </a:cubicBezTo>
                  <a:cubicBezTo>
                    <a:pt x="6826" y="14743"/>
                    <a:pt x="6826" y="14717"/>
                    <a:pt x="6824" y="14691"/>
                  </a:cubicBezTo>
                  <a:cubicBezTo>
                    <a:pt x="6820" y="14666"/>
                    <a:pt x="6815" y="14641"/>
                    <a:pt x="6813" y="14615"/>
                  </a:cubicBezTo>
                  <a:cubicBezTo>
                    <a:pt x="6810" y="14590"/>
                    <a:pt x="6803" y="14564"/>
                    <a:pt x="6800" y="14539"/>
                  </a:cubicBezTo>
                  <a:cubicBezTo>
                    <a:pt x="6798" y="14514"/>
                    <a:pt x="6795" y="14488"/>
                    <a:pt x="6791" y="14462"/>
                  </a:cubicBezTo>
                  <a:cubicBezTo>
                    <a:pt x="6788" y="14437"/>
                    <a:pt x="6798" y="14411"/>
                    <a:pt x="6794" y="14385"/>
                  </a:cubicBezTo>
                  <a:cubicBezTo>
                    <a:pt x="6791" y="14359"/>
                    <a:pt x="6782" y="14336"/>
                    <a:pt x="6779" y="14310"/>
                  </a:cubicBezTo>
                  <a:cubicBezTo>
                    <a:pt x="6776" y="14284"/>
                    <a:pt x="6778" y="14259"/>
                    <a:pt x="6775" y="14234"/>
                  </a:cubicBezTo>
                  <a:cubicBezTo>
                    <a:pt x="6772" y="14208"/>
                    <a:pt x="6767" y="14183"/>
                    <a:pt x="6765" y="14157"/>
                  </a:cubicBezTo>
                  <a:cubicBezTo>
                    <a:pt x="6761" y="14132"/>
                    <a:pt x="6761" y="14107"/>
                    <a:pt x="6757" y="14081"/>
                  </a:cubicBezTo>
                  <a:cubicBezTo>
                    <a:pt x="6755" y="14055"/>
                    <a:pt x="6749" y="14032"/>
                    <a:pt x="6744" y="14006"/>
                  </a:cubicBezTo>
                  <a:cubicBezTo>
                    <a:pt x="6741" y="13980"/>
                    <a:pt x="6734" y="13957"/>
                    <a:pt x="6730" y="13931"/>
                  </a:cubicBezTo>
                  <a:cubicBezTo>
                    <a:pt x="6728" y="13905"/>
                    <a:pt x="6733" y="13878"/>
                    <a:pt x="6729" y="13855"/>
                  </a:cubicBezTo>
                  <a:cubicBezTo>
                    <a:pt x="6727" y="13829"/>
                    <a:pt x="6719" y="13806"/>
                    <a:pt x="6716" y="13780"/>
                  </a:cubicBezTo>
                  <a:cubicBezTo>
                    <a:pt x="6713" y="13754"/>
                    <a:pt x="6706" y="13731"/>
                    <a:pt x="6703" y="13705"/>
                  </a:cubicBezTo>
                  <a:cubicBezTo>
                    <a:pt x="6700" y="13679"/>
                    <a:pt x="6698" y="13653"/>
                    <a:pt x="6696" y="13629"/>
                  </a:cubicBezTo>
                  <a:cubicBezTo>
                    <a:pt x="6693" y="13603"/>
                    <a:pt x="6693" y="13577"/>
                    <a:pt x="6691" y="13552"/>
                  </a:cubicBezTo>
                  <a:lnTo>
                    <a:pt x="6682" y="13476"/>
                  </a:lnTo>
                  <a:cubicBezTo>
                    <a:pt x="6680" y="13450"/>
                    <a:pt x="6669" y="13426"/>
                    <a:pt x="6666" y="13401"/>
                  </a:cubicBezTo>
                  <a:cubicBezTo>
                    <a:pt x="6664" y="13375"/>
                    <a:pt x="6665" y="13350"/>
                    <a:pt x="6663" y="13325"/>
                  </a:cubicBezTo>
                  <a:cubicBezTo>
                    <a:pt x="6660" y="13299"/>
                    <a:pt x="6654" y="13273"/>
                    <a:pt x="6652" y="13250"/>
                  </a:cubicBezTo>
                  <a:cubicBezTo>
                    <a:pt x="6649" y="13224"/>
                    <a:pt x="6645" y="13198"/>
                    <a:pt x="6643" y="13174"/>
                  </a:cubicBezTo>
                  <a:lnTo>
                    <a:pt x="6634" y="13096"/>
                  </a:lnTo>
                  <a:cubicBezTo>
                    <a:pt x="6632" y="13072"/>
                    <a:pt x="6627" y="13046"/>
                    <a:pt x="6623" y="13021"/>
                  </a:cubicBezTo>
                  <a:cubicBezTo>
                    <a:pt x="6621" y="12997"/>
                    <a:pt x="6620" y="12971"/>
                    <a:pt x="6617" y="12945"/>
                  </a:cubicBezTo>
                  <a:cubicBezTo>
                    <a:pt x="6615" y="12920"/>
                    <a:pt x="6601" y="12896"/>
                    <a:pt x="6599" y="12870"/>
                  </a:cubicBezTo>
                  <a:cubicBezTo>
                    <a:pt x="6595" y="12845"/>
                    <a:pt x="6597" y="12820"/>
                    <a:pt x="6593" y="12794"/>
                  </a:cubicBezTo>
                  <a:cubicBezTo>
                    <a:pt x="6590" y="12769"/>
                    <a:pt x="6595" y="12742"/>
                    <a:pt x="6593" y="12718"/>
                  </a:cubicBezTo>
                  <a:cubicBezTo>
                    <a:pt x="6590" y="12693"/>
                    <a:pt x="6579" y="12668"/>
                    <a:pt x="6577" y="12643"/>
                  </a:cubicBezTo>
                  <a:cubicBezTo>
                    <a:pt x="6574" y="12618"/>
                    <a:pt x="6564" y="12593"/>
                    <a:pt x="6562" y="12568"/>
                  </a:cubicBezTo>
                  <a:cubicBezTo>
                    <a:pt x="6559" y="12543"/>
                    <a:pt x="6567" y="12516"/>
                    <a:pt x="6562" y="12490"/>
                  </a:cubicBezTo>
                  <a:cubicBezTo>
                    <a:pt x="6559" y="12464"/>
                    <a:pt x="6546" y="12441"/>
                    <a:pt x="6543" y="12415"/>
                  </a:cubicBezTo>
                  <a:cubicBezTo>
                    <a:pt x="6541" y="12389"/>
                    <a:pt x="6542" y="12365"/>
                    <a:pt x="6538" y="12339"/>
                  </a:cubicBezTo>
                  <a:cubicBezTo>
                    <a:pt x="6535" y="12313"/>
                    <a:pt x="6538" y="12288"/>
                    <a:pt x="6535" y="12263"/>
                  </a:cubicBezTo>
                  <a:cubicBezTo>
                    <a:pt x="6532" y="12237"/>
                    <a:pt x="6526" y="12213"/>
                    <a:pt x="6524" y="12188"/>
                  </a:cubicBezTo>
                  <a:cubicBezTo>
                    <a:pt x="6520" y="12162"/>
                    <a:pt x="6505" y="12138"/>
                    <a:pt x="6502" y="12113"/>
                  </a:cubicBezTo>
                  <a:cubicBezTo>
                    <a:pt x="6499" y="12087"/>
                    <a:pt x="6505" y="12061"/>
                    <a:pt x="6502" y="12035"/>
                  </a:cubicBezTo>
                  <a:cubicBezTo>
                    <a:pt x="6499" y="12009"/>
                    <a:pt x="6493" y="11986"/>
                    <a:pt x="6488" y="11960"/>
                  </a:cubicBezTo>
                  <a:cubicBezTo>
                    <a:pt x="6486" y="11934"/>
                    <a:pt x="6478" y="11911"/>
                    <a:pt x="6475" y="11885"/>
                  </a:cubicBezTo>
                  <a:cubicBezTo>
                    <a:pt x="6471" y="11859"/>
                    <a:pt x="6466" y="11835"/>
                    <a:pt x="6463" y="11810"/>
                  </a:cubicBezTo>
                  <a:cubicBezTo>
                    <a:pt x="6459" y="11784"/>
                    <a:pt x="6468" y="11758"/>
                    <a:pt x="6465" y="11733"/>
                  </a:cubicBezTo>
                  <a:cubicBezTo>
                    <a:pt x="6461" y="11707"/>
                    <a:pt x="6451" y="11683"/>
                    <a:pt x="6449" y="11658"/>
                  </a:cubicBezTo>
                  <a:cubicBezTo>
                    <a:pt x="6444" y="11632"/>
                    <a:pt x="6449" y="11607"/>
                    <a:pt x="6446" y="11581"/>
                  </a:cubicBezTo>
                  <a:cubicBezTo>
                    <a:pt x="6441" y="11556"/>
                    <a:pt x="6439" y="11530"/>
                    <a:pt x="6435" y="11505"/>
                  </a:cubicBezTo>
                  <a:cubicBezTo>
                    <a:pt x="6431" y="11479"/>
                    <a:pt x="6413" y="11457"/>
                    <a:pt x="6409" y="11431"/>
                  </a:cubicBezTo>
                  <a:cubicBezTo>
                    <a:pt x="6406" y="11406"/>
                    <a:pt x="6418" y="11379"/>
                    <a:pt x="6413" y="11354"/>
                  </a:cubicBezTo>
                  <a:cubicBezTo>
                    <a:pt x="6409" y="11328"/>
                    <a:pt x="6393" y="11306"/>
                    <a:pt x="6390" y="11280"/>
                  </a:cubicBezTo>
                  <a:cubicBezTo>
                    <a:pt x="6386" y="11254"/>
                    <a:pt x="6395" y="11227"/>
                    <a:pt x="6392" y="11203"/>
                  </a:cubicBezTo>
                  <a:cubicBezTo>
                    <a:pt x="6388" y="11177"/>
                    <a:pt x="6376" y="11152"/>
                    <a:pt x="6374" y="11128"/>
                  </a:cubicBezTo>
                  <a:cubicBezTo>
                    <a:pt x="6369" y="11102"/>
                    <a:pt x="6369" y="11076"/>
                    <a:pt x="6365" y="11051"/>
                  </a:cubicBezTo>
                  <a:cubicBezTo>
                    <a:pt x="6361" y="11026"/>
                    <a:pt x="6352" y="11001"/>
                    <a:pt x="6349" y="10976"/>
                  </a:cubicBezTo>
                  <a:cubicBezTo>
                    <a:pt x="6345" y="10951"/>
                    <a:pt x="6348" y="10925"/>
                    <a:pt x="6345" y="10900"/>
                  </a:cubicBezTo>
                  <a:cubicBezTo>
                    <a:pt x="6342" y="10874"/>
                    <a:pt x="6343" y="10849"/>
                    <a:pt x="6338" y="10824"/>
                  </a:cubicBezTo>
                  <a:cubicBezTo>
                    <a:pt x="6334" y="10798"/>
                    <a:pt x="6328" y="10774"/>
                    <a:pt x="6326" y="10749"/>
                  </a:cubicBezTo>
                  <a:cubicBezTo>
                    <a:pt x="6321" y="10723"/>
                    <a:pt x="6317" y="10697"/>
                    <a:pt x="6313" y="10674"/>
                  </a:cubicBezTo>
                  <a:cubicBezTo>
                    <a:pt x="6309" y="10648"/>
                    <a:pt x="6301" y="10624"/>
                    <a:pt x="6299" y="10599"/>
                  </a:cubicBezTo>
                  <a:cubicBezTo>
                    <a:pt x="6294" y="10573"/>
                    <a:pt x="6291" y="10547"/>
                    <a:pt x="6289" y="10523"/>
                  </a:cubicBezTo>
                  <a:cubicBezTo>
                    <a:pt x="6285" y="10497"/>
                    <a:pt x="6290" y="10470"/>
                    <a:pt x="6286" y="10445"/>
                  </a:cubicBezTo>
                  <a:cubicBezTo>
                    <a:pt x="6283" y="10421"/>
                    <a:pt x="6274" y="10396"/>
                    <a:pt x="6272" y="10370"/>
                  </a:cubicBezTo>
                  <a:cubicBezTo>
                    <a:pt x="6268" y="10346"/>
                    <a:pt x="6268" y="10320"/>
                    <a:pt x="6263" y="10294"/>
                  </a:cubicBezTo>
                  <a:cubicBezTo>
                    <a:pt x="6259" y="10269"/>
                    <a:pt x="6258" y="10244"/>
                    <a:pt x="6254" y="10218"/>
                  </a:cubicBezTo>
                  <a:cubicBezTo>
                    <a:pt x="6251" y="10193"/>
                    <a:pt x="6237" y="10169"/>
                    <a:pt x="6232" y="10144"/>
                  </a:cubicBezTo>
                  <a:cubicBezTo>
                    <a:pt x="6229" y="10119"/>
                    <a:pt x="6231" y="10094"/>
                    <a:pt x="6227" y="10068"/>
                  </a:cubicBezTo>
                  <a:cubicBezTo>
                    <a:pt x="6224" y="10043"/>
                    <a:pt x="6210" y="10019"/>
                    <a:pt x="6206" y="9994"/>
                  </a:cubicBezTo>
                  <a:cubicBezTo>
                    <a:pt x="6202" y="9969"/>
                    <a:pt x="6202" y="9944"/>
                    <a:pt x="6198" y="9918"/>
                  </a:cubicBezTo>
                  <a:cubicBezTo>
                    <a:pt x="6194" y="9893"/>
                    <a:pt x="6188" y="9867"/>
                    <a:pt x="6184" y="9843"/>
                  </a:cubicBezTo>
                  <a:cubicBezTo>
                    <a:pt x="6181" y="9818"/>
                    <a:pt x="6187" y="9791"/>
                    <a:pt x="6183" y="9765"/>
                  </a:cubicBezTo>
                  <a:cubicBezTo>
                    <a:pt x="6179" y="9741"/>
                    <a:pt x="6166" y="9716"/>
                    <a:pt x="6162" y="9690"/>
                  </a:cubicBezTo>
                  <a:cubicBezTo>
                    <a:pt x="6157" y="9666"/>
                    <a:pt x="6164" y="9639"/>
                    <a:pt x="6161" y="9613"/>
                  </a:cubicBezTo>
                  <a:cubicBezTo>
                    <a:pt x="6156" y="9587"/>
                    <a:pt x="6141" y="9565"/>
                    <a:pt x="6137" y="9539"/>
                  </a:cubicBezTo>
                  <a:cubicBezTo>
                    <a:pt x="6134" y="9514"/>
                    <a:pt x="6132" y="9489"/>
                    <a:pt x="6128" y="9463"/>
                  </a:cubicBezTo>
                  <a:cubicBezTo>
                    <a:pt x="6124" y="9437"/>
                    <a:pt x="6124" y="9412"/>
                    <a:pt x="6120" y="9387"/>
                  </a:cubicBezTo>
                  <a:cubicBezTo>
                    <a:pt x="6116" y="9361"/>
                    <a:pt x="6115" y="9336"/>
                    <a:pt x="6110" y="9310"/>
                  </a:cubicBezTo>
                  <a:cubicBezTo>
                    <a:pt x="6107" y="9285"/>
                    <a:pt x="6098" y="9261"/>
                    <a:pt x="6094" y="9235"/>
                  </a:cubicBezTo>
                  <a:cubicBezTo>
                    <a:pt x="6091" y="9210"/>
                    <a:pt x="6080" y="9186"/>
                    <a:pt x="6076" y="9160"/>
                  </a:cubicBezTo>
                  <a:cubicBezTo>
                    <a:pt x="6072" y="9135"/>
                    <a:pt x="6076" y="9109"/>
                    <a:pt x="6072" y="9083"/>
                  </a:cubicBezTo>
                  <a:lnTo>
                    <a:pt x="6060" y="9007"/>
                  </a:lnTo>
                  <a:cubicBezTo>
                    <a:pt x="6056" y="8981"/>
                    <a:pt x="6050" y="8955"/>
                    <a:pt x="6046" y="8932"/>
                  </a:cubicBezTo>
                  <a:cubicBezTo>
                    <a:pt x="6043" y="8906"/>
                    <a:pt x="6040" y="8880"/>
                    <a:pt x="6035" y="8855"/>
                  </a:cubicBezTo>
                  <a:cubicBezTo>
                    <a:pt x="6032" y="8830"/>
                    <a:pt x="6021" y="8806"/>
                    <a:pt x="6017" y="8780"/>
                  </a:cubicBezTo>
                  <a:cubicBezTo>
                    <a:pt x="6013" y="8755"/>
                    <a:pt x="6018" y="8728"/>
                    <a:pt x="6014" y="8703"/>
                  </a:cubicBezTo>
                  <a:cubicBezTo>
                    <a:pt x="6011" y="8677"/>
                    <a:pt x="5996" y="8654"/>
                    <a:pt x="5991" y="8629"/>
                  </a:cubicBezTo>
                  <a:cubicBezTo>
                    <a:pt x="5987" y="8603"/>
                    <a:pt x="5980" y="8579"/>
                    <a:pt x="5975" y="8554"/>
                  </a:cubicBezTo>
                  <a:cubicBezTo>
                    <a:pt x="5971" y="8528"/>
                    <a:pt x="5975" y="8501"/>
                    <a:pt x="5971" y="8477"/>
                  </a:cubicBezTo>
                  <a:lnTo>
                    <a:pt x="5959" y="8400"/>
                  </a:lnTo>
                  <a:cubicBezTo>
                    <a:pt x="5955" y="8375"/>
                    <a:pt x="5950" y="8349"/>
                    <a:pt x="5944" y="8325"/>
                  </a:cubicBezTo>
                  <a:cubicBezTo>
                    <a:pt x="5939" y="8301"/>
                    <a:pt x="5938" y="8274"/>
                    <a:pt x="5934" y="8249"/>
                  </a:cubicBezTo>
                  <a:cubicBezTo>
                    <a:pt x="5930" y="8223"/>
                    <a:pt x="5920" y="8199"/>
                    <a:pt x="5914" y="8174"/>
                  </a:cubicBezTo>
                  <a:lnTo>
                    <a:pt x="5901" y="8097"/>
                  </a:lnTo>
                  <a:cubicBezTo>
                    <a:pt x="5898" y="8072"/>
                    <a:pt x="5898" y="8046"/>
                    <a:pt x="5893" y="8021"/>
                  </a:cubicBezTo>
                  <a:cubicBezTo>
                    <a:pt x="5889" y="7996"/>
                    <a:pt x="5885" y="7970"/>
                    <a:pt x="5882" y="7944"/>
                  </a:cubicBezTo>
                  <a:cubicBezTo>
                    <a:pt x="5878" y="7920"/>
                    <a:pt x="5861" y="7896"/>
                    <a:pt x="5856" y="7871"/>
                  </a:cubicBezTo>
                  <a:cubicBezTo>
                    <a:pt x="5852" y="7846"/>
                    <a:pt x="5855" y="7819"/>
                    <a:pt x="5851" y="7793"/>
                  </a:cubicBezTo>
                  <a:lnTo>
                    <a:pt x="5839" y="7717"/>
                  </a:lnTo>
                  <a:cubicBezTo>
                    <a:pt x="5835" y="7692"/>
                    <a:pt x="5819" y="7669"/>
                    <a:pt x="5814" y="7643"/>
                  </a:cubicBezTo>
                  <a:cubicBezTo>
                    <a:pt x="5809" y="7618"/>
                    <a:pt x="5818" y="7591"/>
                    <a:pt x="5812" y="7566"/>
                  </a:cubicBezTo>
                  <a:cubicBezTo>
                    <a:pt x="5807" y="7541"/>
                    <a:pt x="5791" y="7518"/>
                    <a:pt x="5787" y="7492"/>
                  </a:cubicBezTo>
                  <a:cubicBezTo>
                    <a:pt x="5781" y="7467"/>
                    <a:pt x="5777" y="7441"/>
                    <a:pt x="5773" y="7417"/>
                  </a:cubicBezTo>
                  <a:cubicBezTo>
                    <a:pt x="5767" y="7392"/>
                    <a:pt x="5762" y="7368"/>
                    <a:pt x="5757" y="7342"/>
                  </a:cubicBezTo>
                  <a:cubicBezTo>
                    <a:pt x="5751" y="7317"/>
                    <a:pt x="5749" y="7291"/>
                    <a:pt x="5745" y="7266"/>
                  </a:cubicBezTo>
                  <a:cubicBezTo>
                    <a:pt x="5740" y="7241"/>
                    <a:pt x="5744" y="7214"/>
                    <a:pt x="5740" y="7188"/>
                  </a:cubicBezTo>
                  <a:cubicBezTo>
                    <a:pt x="5734" y="7162"/>
                    <a:pt x="5732" y="7138"/>
                    <a:pt x="5728" y="7112"/>
                  </a:cubicBezTo>
                  <a:cubicBezTo>
                    <a:pt x="5722" y="7086"/>
                    <a:pt x="5713" y="7063"/>
                    <a:pt x="5708" y="7037"/>
                  </a:cubicBezTo>
                  <a:cubicBezTo>
                    <a:pt x="5702" y="7011"/>
                    <a:pt x="5687" y="6989"/>
                    <a:pt x="5682" y="6963"/>
                  </a:cubicBezTo>
                  <a:cubicBezTo>
                    <a:pt x="5678" y="6937"/>
                    <a:pt x="5674" y="6913"/>
                    <a:pt x="5669" y="6887"/>
                  </a:cubicBezTo>
                  <a:cubicBezTo>
                    <a:pt x="5664" y="6861"/>
                    <a:pt x="5663" y="6836"/>
                    <a:pt x="5657" y="6811"/>
                  </a:cubicBezTo>
                  <a:cubicBezTo>
                    <a:pt x="5652" y="6785"/>
                    <a:pt x="5654" y="6759"/>
                    <a:pt x="5649" y="6734"/>
                  </a:cubicBezTo>
                  <a:cubicBezTo>
                    <a:pt x="5643" y="6709"/>
                    <a:pt x="5634" y="6685"/>
                    <a:pt x="5630" y="6659"/>
                  </a:cubicBezTo>
                  <a:cubicBezTo>
                    <a:pt x="5625" y="6634"/>
                    <a:pt x="5615" y="6610"/>
                    <a:pt x="5610" y="6584"/>
                  </a:cubicBezTo>
                  <a:cubicBezTo>
                    <a:pt x="5605" y="6559"/>
                    <a:pt x="5606" y="6533"/>
                    <a:pt x="5600" y="6508"/>
                  </a:cubicBezTo>
                  <a:cubicBezTo>
                    <a:pt x="5595" y="6482"/>
                    <a:pt x="5583" y="6460"/>
                    <a:pt x="5578" y="6434"/>
                  </a:cubicBezTo>
                  <a:cubicBezTo>
                    <a:pt x="5573" y="6409"/>
                    <a:pt x="5579" y="6383"/>
                    <a:pt x="5574" y="6357"/>
                  </a:cubicBezTo>
                  <a:cubicBezTo>
                    <a:pt x="5568" y="6331"/>
                    <a:pt x="5550" y="6310"/>
                    <a:pt x="5545" y="6284"/>
                  </a:cubicBezTo>
                  <a:cubicBezTo>
                    <a:pt x="5539" y="6259"/>
                    <a:pt x="5543" y="6233"/>
                    <a:pt x="5537" y="6207"/>
                  </a:cubicBezTo>
                  <a:cubicBezTo>
                    <a:pt x="5532" y="6181"/>
                    <a:pt x="5525" y="6158"/>
                    <a:pt x="5520" y="6132"/>
                  </a:cubicBezTo>
                  <a:cubicBezTo>
                    <a:pt x="5515" y="6106"/>
                    <a:pt x="5507" y="6083"/>
                    <a:pt x="5502" y="6057"/>
                  </a:cubicBezTo>
                  <a:cubicBezTo>
                    <a:pt x="5496" y="6031"/>
                    <a:pt x="5485" y="6009"/>
                    <a:pt x="5478" y="5983"/>
                  </a:cubicBezTo>
                  <a:cubicBezTo>
                    <a:pt x="5473" y="5957"/>
                    <a:pt x="5480" y="5931"/>
                    <a:pt x="5475" y="5906"/>
                  </a:cubicBezTo>
                  <a:cubicBezTo>
                    <a:pt x="5470" y="5880"/>
                    <a:pt x="5460" y="5856"/>
                    <a:pt x="5455" y="5831"/>
                  </a:cubicBezTo>
                  <a:cubicBezTo>
                    <a:pt x="5449" y="5805"/>
                    <a:pt x="5438" y="5783"/>
                    <a:pt x="5432" y="5757"/>
                  </a:cubicBezTo>
                  <a:cubicBezTo>
                    <a:pt x="5427" y="5731"/>
                    <a:pt x="5418" y="5708"/>
                    <a:pt x="5412" y="5682"/>
                  </a:cubicBezTo>
                  <a:cubicBezTo>
                    <a:pt x="5407" y="5656"/>
                    <a:pt x="5400" y="5633"/>
                    <a:pt x="5395" y="5607"/>
                  </a:cubicBezTo>
                  <a:cubicBezTo>
                    <a:pt x="5389" y="5581"/>
                    <a:pt x="5385" y="5556"/>
                    <a:pt x="5380" y="5532"/>
                  </a:cubicBezTo>
                  <a:cubicBezTo>
                    <a:pt x="5374" y="5506"/>
                    <a:pt x="5371" y="5481"/>
                    <a:pt x="5366" y="5456"/>
                  </a:cubicBezTo>
                  <a:cubicBezTo>
                    <a:pt x="5360" y="5430"/>
                    <a:pt x="5356" y="5406"/>
                    <a:pt x="5349" y="5381"/>
                  </a:cubicBezTo>
                  <a:cubicBezTo>
                    <a:pt x="5343" y="5355"/>
                    <a:pt x="5339" y="5330"/>
                    <a:pt x="5333" y="5306"/>
                  </a:cubicBezTo>
                  <a:cubicBezTo>
                    <a:pt x="5327" y="5280"/>
                    <a:pt x="5314" y="5258"/>
                    <a:pt x="5309" y="5232"/>
                  </a:cubicBezTo>
                  <a:cubicBezTo>
                    <a:pt x="5303" y="5207"/>
                    <a:pt x="5295" y="5183"/>
                    <a:pt x="5289" y="5158"/>
                  </a:cubicBezTo>
                  <a:cubicBezTo>
                    <a:pt x="5282" y="5133"/>
                    <a:pt x="5285" y="5106"/>
                    <a:pt x="5279" y="5082"/>
                  </a:cubicBezTo>
                  <a:cubicBezTo>
                    <a:pt x="5273" y="5057"/>
                    <a:pt x="5258" y="5035"/>
                    <a:pt x="5251" y="5009"/>
                  </a:cubicBezTo>
                  <a:cubicBezTo>
                    <a:pt x="5245" y="4985"/>
                    <a:pt x="5251" y="4956"/>
                    <a:pt x="5245" y="4932"/>
                  </a:cubicBezTo>
                  <a:cubicBezTo>
                    <a:pt x="5237" y="4907"/>
                    <a:pt x="5223" y="4884"/>
                    <a:pt x="5218" y="4859"/>
                  </a:cubicBezTo>
                  <a:cubicBezTo>
                    <a:pt x="5210" y="4835"/>
                    <a:pt x="5213" y="4808"/>
                    <a:pt x="5207" y="4783"/>
                  </a:cubicBezTo>
                  <a:cubicBezTo>
                    <a:pt x="5200" y="4758"/>
                    <a:pt x="5186" y="4736"/>
                    <a:pt x="5178" y="4712"/>
                  </a:cubicBezTo>
                  <a:cubicBezTo>
                    <a:pt x="5172" y="4686"/>
                    <a:pt x="5161" y="4663"/>
                    <a:pt x="5155" y="4638"/>
                  </a:cubicBezTo>
                  <a:cubicBezTo>
                    <a:pt x="5148" y="4612"/>
                    <a:pt x="5149" y="4585"/>
                    <a:pt x="5143" y="4562"/>
                  </a:cubicBezTo>
                  <a:cubicBezTo>
                    <a:pt x="5137" y="4536"/>
                    <a:pt x="5131" y="4511"/>
                    <a:pt x="5124" y="4487"/>
                  </a:cubicBezTo>
                  <a:cubicBezTo>
                    <a:pt x="5117" y="4461"/>
                    <a:pt x="5111" y="4436"/>
                    <a:pt x="5104" y="4413"/>
                  </a:cubicBezTo>
                  <a:cubicBezTo>
                    <a:pt x="5097" y="4387"/>
                    <a:pt x="5088" y="4364"/>
                    <a:pt x="5081" y="4339"/>
                  </a:cubicBezTo>
                  <a:cubicBezTo>
                    <a:pt x="5074" y="4315"/>
                    <a:pt x="5070" y="4289"/>
                    <a:pt x="5064" y="4264"/>
                  </a:cubicBezTo>
                  <a:cubicBezTo>
                    <a:pt x="5057" y="4240"/>
                    <a:pt x="5054" y="4214"/>
                    <a:pt x="5047" y="4189"/>
                  </a:cubicBezTo>
                  <a:cubicBezTo>
                    <a:pt x="5040" y="4165"/>
                    <a:pt x="5022" y="4142"/>
                    <a:pt x="5016" y="4118"/>
                  </a:cubicBezTo>
                  <a:cubicBezTo>
                    <a:pt x="5009" y="4094"/>
                    <a:pt x="5001" y="4069"/>
                    <a:pt x="4993" y="4044"/>
                  </a:cubicBezTo>
                  <a:cubicBezTo>
                    <a:pt x="4987" y="4021"/>
                    <a:pt x="4983" y="3994"/>
                    <a:pt x="4976" y="3969"/>
                  </a:cubicBezTo>
                  <a:cubicBezTo>
                    <a:pt x="4968" y="3946"/>
                    <a:pt x="4957" y="3921"/>
                    <a:pt x="4950" y="3898"/>
                  </a:cubicBezTo>
                  <a:cubicBezTo>
                    <a:pt x="4944" y="3873"/>
                    <a:pt x="4935" y="3847"/>
                    <a:pt x="4928" y="3824"/>
                  </a:cubicBezTo>
                  <a:cubicBezTo>
                    <a:pt x="4919" y="3799"/>
                    <a:pt x="4922" y="3771"/>
                    <a:pt x="4914" y="3748"/>
                  </a:cubicBezTo>
                  <a:cubicBezTo>
                    <a:pt x="4906" y="3723"/>
                    <a:pt x="4887" y="3702"/>
                    <a:pt x="4881" y="3678"/>
                  </a:cubicBezTo>
                  <a:cubicBezTo>
                    <a:pt x="4872" y="3653"/>
                    <a:pt x="4880" y="3624"/>
                    <a:pt x="4871" y="3600"/>
                  </a:cubicBezTo>
                  <a:cubicBezTo>
                    <a:pt x="4863" y="3576"/>
                    <a:pt x="4856" y="3551"/>
                    <a:pt x="4848" y="3526"/>
                  </a:cubicBezTo>
                  <a:cubicBezTo>
                    <a:pt x="4840" y="3502"/>
                    <a:pt x="4828" y="3480"/>
                    <a:pt x="4821" y="3455"/>
                  </a:cubicBezTo>
                  <a:cubicBezTo>
                    <a:pt x="4812" y="3432"/>
                    <a:pt x="4802" y="3407"/>
                    <a:pt x="4796" y="3383"/>
                  </a:cubicBezTo>
                  <a:cubicBezTo>
                    <a:pt x="4788" y="3359"/>
                    <a:pt x="4775" y="3336"/>
                    <a:pt x="4767" y="3312"/>
                  </a:cubicBezTo>
                  <a:lnTo>
                    <a:pt x="4742" y="3240"/>
                  </a:lnTo>
                  <a:cubicBezTo>
                    <a:pt x="4735" y="3215"/>
                    <a:pt x="4724" y="3192"/>
                    <a:pt x="4716" y="3167"/>
                  </a:cubicBezTo>
                  <a:cubicBezTo>
                    <a:pt x="4708" y="3144"/>
                    <a:pt x="4711" y="3114"/>
                    <a:pt x="4704" y="3090"/>
                  </a:cubicBezTo>
                  <a:cubicBezTo>
                    <a:pt x="4695" y="3065"/>
                    <a:pt x="4681" y="3044"/>
                    <a:pt x="4672" y="3020"/>
                  </a:cubicBezTo>
                  <a:cubicBezTo>
                    <a:pt x="4663" y="2996"/>
                    <a:pt x="4652" y="2972"/>
                    <a:pt x="4645" y="2948"/>
                  </a:cubicBezTo>
                  <a:cubicBezTo>
                    <a:pt x="4636" y="2924"/>
                    <a:pt x="4630" y="2898"/>
                    <a:pt x="4622" y="2875"/>
                  </a:cubicBezTo>
                  <a:cubicBezTo>
                    <a:pt x="4613" y="2850"/>
                    <a:pt x="4602" y="2828"/>
                    <a:pt x="4592" y="2803"/>
                  </a:cubicBezTo>
                  <a:cubicBezTo>
                    <a:pt x="4583" y="2779"/>
                    <a:pt x="4572" y="2757"/>
                    <a:pt x="4562" y="2732"/>
                  </a:cubicBezTo>
                  <a:cubicBezTo>
                    <a:pt x="4554" y="2709"/>
                    <a:pt x="4555" y="2680"/>
                    <a:pt x="4545" y="2657"/>
                  </a:cubicBezTo>
                  <a:cubicBezTo>
                    <a:pt x="4536" y="2634"/>
                    <a:pt x="4516" y="2613"/>
                    <a:pt x="4507" y="2591"/>
                  </a:cubicBezTo>
                  <a:cubicBezTo>
                    <a:pt x="4497" y="2566"/>
                    <a:pt x="4496" y="2539"/>
                    <a:pt x="4486" y="2516"/>
                  </a:cubicBezTo>
                  <a:cubicBezTo>
                    <a:pt x="4477" y="2491"/>
                    <a:pt x="4472" y="2466"/>
                    <a:pt x="4463" y="2442"/>
                  </a:cubicBezTo>
                  <a:cubicBezTo>
                    <a:pt x="4453" y="2417"/>
                    <a:pt x="4435" y="2398"/>
                    <a:pt x="4424" y="2374"/>
                  </a:cubicBezTo>
                  <a:cubicBezTo>
                    <a:pt x="4415" y="2351"/>
                    <a:pt x="4409" y="2325"/>
                    <a:pt x="4399" y="2303"/>
                  </a:cubicBezTo>
                  <a:cubicBezTo>
                    <a:pt x="4389" y="2278"/>
                    <a:pt x="4377" y="2256"/>
                    <a:pt x="4368" y="2233"/>
                  </a:cubicBezTo>
                  <a:cubicBezTo>
                    <a:pt x="4358" y="2208"/>
                    <a:pt x="4347" y="2186"/>
                    <a:pt x="4339" y="2162"/>
                  </a:cubicBezTo>
                  <a:cubicBezTo>
                    <a:pt x="4328" y="2138"/>
                    <a:pt x="4315" y="2116"/>
                    <a:pt x="4306" y="2093"/>
                  </a:cubicBezTo>
                  <a:cubicBezTo>
                    <a:pt x="4296" y="2068"/>
                    <a:pt x="4290" y="2042"/>
                    <a:pt x="4280" y="2020"/>
                  </a:cubicBezTo>
                  <a:cubicBezTo>
                    <a:pt x="4269" y="1997"/>
                    <a:pt x="4253" y="1976"/>
                    <a:pt x="4242" y="1954"/>
                  </a:cubicBezTo>
                  <a:cubicBezTo>
                    <a:pt x="4231" y="1930"/>
                    <a:pt x="4226" y="1903"/>
                    <a:pt x="4215" y="1881"/>
                  </a:cubicBezTo>
                  <a:cubicBezTo>
                    <a:pt x="4205" y="1858"/>
                    <a:pt x="4187" y="1837"/>
                    <a:pt x="4176" y="1814"/>
                  </a:cubicBezTo>
                  <a:cubicBezTo>
                    <a:pt x="4165" y="1791"/>
                    <a:pt x="4162" y="1764"/>
                    <a:pt x="4151" y="1740"/>
                  </a:cubicBezTo>
                  <a:cubicBezTo>
                    <a:pt x="4138" y="1718"/>
                    <a:pt x="4122" y="1696"/>
                    <a:pt x="4112" y="1673"/>
                  </a:cubicBezTo>
                  <a:cubicBezTo>
                    <a:pt x="4100" y="1650"/>
                    <a:pt x="4089" y="1628"/>
                    <a:pt x="4077" y="1605"/>
                  </a:cubicBezTo>
                  <a:cubicBezTo>
                    <a:pt x="4065" y="1582"/>
                    <a:pt x="4050" y="1560"/>
                    <a:pt x="4039" y="1538"/>
                  </a:cubicBezTo>
                  <a:cubicBezTo>
                    <a:pt x="4026" y="1515"/>
                    <a:pt x="4013" y="1494"/>
                    <a:pt x="4001" y="1471"/>
                  </a:cubicBezTo>
                  <a:cubicBezTo>
                    <a:pt x="3988" y="1448"/>
                    <a:pt x="3977" y="1425"/>
                    <a:pt x="3965" y="1404"/>
                  </a:cubicBezTo>
                  <a:cubicBezTo>
                    <a:pt x="3953" y="1382"/>
                    <a:pt x="3948" y="1355"/>
                    <a:pt x="3934" y="1333"/>
                  </a:cubicBezTo>
                  <a:cubicBezTo>
                    <a:pt x="3921" y="1311"/>
                    <a:pt x="3901" y="1293"/>
                    <a:pt x="3887" y="1271"/>
                  </a:cubicBezTo>
                  <a:cubicBezTo>
                    <a:pt x="3874" y="1250"/>
                    <a:pt x="3862" y="1227"/>
                    <a:pt x="3848" y="1206"/>
                  </a:cubicBezTo>
                  <a:cubicBezTo>
                    <a:pt x="3835" y="1184"/>
                    <a:pt x="3820" y="1163"/>
                    <a:pt x="3806" y="1142"/>
                  </a:cubicBezTo>
                  <a:cubicBezTo>
                    <a:pt x="3793" y="1120"/>
                    <a:pt x="3785" y="1094"/>
                    <a:pt x="3772" y="1073"/>
                  </a:cubicBezTo>
                  <a:cubicBezTo>
                    <a:pt x="3757" y="1052"/>
                    <a:pt x="3741" y="1032"/>
                    <a:pt x="3726" y="1012"/>
                  </a:cubicBezTo>
                  <a:cubicBezTo>
                    <a:pt x="3712" y="991"/>
                    <a:pt x="3698" y="969"/>
                    <a:pt x="3683" y="948"/>
                  </a:cubicBezTo>
                  <a:cubicBezTo>
                    <a:pt x="3669" y="926"/>
                    <a:pt x="3650" y="907"/>
                    <a:pt x="3635" y="888"/>
                  </a:cubicBezTo>
                  <a:cubicBezTo>
                    <a:pt x="3621" y="867"/>
                    <a:pt x="3600" y="850"/>
                    <a:pt x="3585" y="830"/>
                  </a:cubicBezTo>
                  <a:cubicBezTo>
                    <a:pt x="3568" y="810"/>
                    <a:pt x="3552" y="791"/>
                    <a:pt x="3536" y="771"/>
                  </a:cubicBezTo>
                  <a:cubicBezTo>
                    <a:pt x="3520" y="751"/>
                    <a:pt x="3511" y="725"/>
                    <a:pt x="3495" y="707"/>
                  </a:cubicBezTo>
                  <a:cubicBezTo>
                    <a:pt x="3478" y="686"/>
                    <a:pt x="3461" y="668"/>
                    <a:pt x="3444" y="649"/>
                  </a:cubicBezTo>
                  <a:cubicBezTo>
                    <a:pt x="3426" y="631"/>
                    <a:pt x="3414" y="606"/>
                    <a:pt x="3397" y="589"/>
                  </a:cubicBezTo>
                  <a:cubicBezTo>
                    <a:pt x="3380" y="570"/>
                    <a:pt x="3356" y="557"/>
                    <a:pt x="3339" y="540"/>
                  </a:cubicBezTo>
                  <a:cubicBezTo>
                    <a:pt x="3321" y="520"/>
                    <a:pt x="3300" y="507"/>
                    <a:pt x="3280" y="489"/>
                  </a:cubicBezTo>
                  <a:cubicBezTo>
                    <a:pt x="3262" y="472"/>
                    <a:pt x="3249" y="449"/>
                    <a:pt x="3231" y="433"/>
                  </a:cubicBezTo>
                  <a:cubicBezTo>
                    <a:pt x="3212" y="414"/>
                    <a:pt x="3185" y="407"/>
                    <a:pt x="3167" y="391"/>
                  </a:cubicBezTo>
                  <a:cubicBezTo>
                    <a:pt x="3146" y="375"/>
                    <a:pt x="3128" y="355"/>
                    <a:pt x="3108" y="341"/>
                  </a:cubicBezTo>
                  <a:cubicBezTo>
                    <a:pt x="3088" y="325"/>
                    <a:pt x="3066" y="310"/>
                    <a:pt x="3046" y="295"/>
                  </a:cubicBezTo>
                  <a:cubicBezTo>
                    <a:pt x="3024" y="280"/>
                    <a:pt x="3003" y="268"/>
                    <a:pt x="2981" y="253"/>
                  </a:cubicBezTo>
                  <a:cubicBezTo>
                    <a:pt x="2960" y="238"/>
                    <a:pt x="2937" y="227"/>
                    <a:pt x="2915" y="215"/>
                  </a:cubicBezTo>
                  <a:cubicBezTo>
                    <a:pt x="2893" y="202"/>
                    <a:pt x="2871" y="188"/>
                    <a:pt x="2850" y="177"/>
                  </a:cubicBezTo>
                  <a:cubicBezTo>
                    <a:pt x="2826" y="165"/>
                    <a:pt x="2804" y="152"/>
                    <a:pt x="2781" y="141"/>
                  </a:cubicBezTo>
                  <a:cubicBezTo>
                    <a:pt x="2759" y="130"/>
                    <a:pt x="2733" y="123"/>
                    <a:pt x="2710" y="113"/>
                  </a:cubicBezTo>
                  <a:cubicBezTo>
                    <a:pt x="2686" y="103"/>
                    <a:pt x="2664" y="90"/>
                    <a:pt x="2641" y="81"/>
                  </a:cubicBezTo>
                  <a:cubicBezTo>
                    <a:pt x="2616" y="72"/>
                    <a:pt x="2594" y="60"/>
                    <a:pt x="2569" y="53"/>
                  </a:cubicBezTo>
                  <a:cubicBezTo>
                    <a:pt x="2544" y="45"/>
                    <a:pt x="2521" y="36"/>
                    <a:pt x="2496" y="29"/>
                  </a:cubicBezTo>
                  <a:cubicBezTo>
                    <a:pt x="2487" y="27"/>
                    <a:pt x="2477" y="26"/>
                    <a:pt x="2467" y="26"/>
                  </a:cubicBezTo>
                  <a:cubicBezTo>
                    <a:pt x="2457" y="26"/>
                    <a:pt x="2448" y="27"/>
                    <a:pt x="2439" y="27"/>
                  </a:cubicBezTo>
                  <a:cubicBezTo>
                    <a:pt x="2432" y="27"/>
                    <a:pt x="2425" y="26"/>
                    <a:pt x="2418" y="25"/>
                  </a:cubicBezTo>
                  <a:cubicBezTo>
                    <a:pt x="2392" y="21"/>
                    <a:pt x="2369" y="16"/>
                    <a:pt x="2343" y="13"/>
                  </a:cubicBezTo>
                  <a:cubicBezTo>
                    <a:pt x="2317" y="10"/>
                    <a:pt x="2293" y="2"/>
                    <a:pt x="2267" y="1"/>
                  </a:cubicBezTo>
                  <a:cubicBezTo>
                    <a:pt x="2265" y="1"/>
                    <a:pt x="2262" y="1"/>
                    <a:pt x="2260" y="1"/>
                  </a:cubicBezTo>
                  <a:cubicBezTo>
                    <a:pt x="2237" y="1"/>
                    <a:pt x="2213" y="5"/>
                    <a:pt x="2191" y="5"/>
                  </a:cubicBezTo>
                  <a:cubicBezTo>
                    <a:pt x="2169" y="5"/>
                    <a:pt x="2146" y="0"/>
                    <a:pt x="21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4"/>
            <p:cNvSpPr/>
            <p:nvPr/>
          </p:nvSpPr>
          <p:spPr>
            <a:xfrm>
              <a:off x="4309450" y="3723775"/>
              <a:ext cx="36350" cy="94175"/>
            </a:xfrm>
            <a:custGeom>
              <a:avLst/>
              <a:gdLst/>
              <a:ahLst/>
              <a:cxnLst/>
              <a:rect l="l" t="t" r="r" b="b"/>
              <a:pathLst>
                <a:path w="1454" h="3767" extrusionOk="0">
                  <a:moveTo>
                    <a:pt x="48" y="0"/>
                  </a:moveTo>
                  <a:cubicBezTo>
                    <a:pt x="40" y="0"/>
                    <a:pt x="33" y="4"/>
                    <a:pt x="24" y="14"/>
                  </a:cubicBezTo>
                  <a:cubicBezTo>
                    <a:pt x="1" y="46"/>
                    <a:pt x="39" y="52"/>
                    <a:pt x="49" y="89"/>
                  </a:cubicBezTo>
                  <a:cubicBezTo>
                    <a:pt x="59" y="127"/>
                    <a:pt x="49" y="130"/>
                    <a:pt x="59" y="168"/>
                  </a:cubicBezTo>
                  <a:cubicBezTo>
                    <a:pt x="67" y="205"/>
                    <a:pt x="78" y="202"/>
                    <a:pt x="87" y="239"/>
                  </a:cubicBezTo>
                  <a:cubicBezTo>
                    <a:pt x="97" y="277"/>
                    <a:pt x="86" y="280"/>
                    <a:pt x="96" y="318"/>
                  </a:cubicBezTo>
                  <a:cubicBezTo>
                    <a:pt x="105" y="355"/>
                    <a:pt x="115" y="352"/>
                    <a:pt x="125" y="389"/>
                  </a:cubicBezTo>
                  <a:cubicBezTo>
                    <a:pt x="135" y="427"/>
                    <a:pt x="129" y="428"/>
                    <a:pt x="139" y="465"/>
                  </a:cubicBezTo>
                  <a:cubicBezTo>
                    <a:pt x="147" y="503"/>
                    <a:pt x="153" y="502"/>
                    <a:pt x="162" y="539"/>
                  </a:cubicBezTo>
                  <a:cubicBezTo>
                    <a:pt x="172" y="578"/>
                    <a:pt x="160" y="581"/>
                    <a:pt x="169" y="619"/>
                  </a:cubicBezTo>
                  <a:cubicBezTo>
                    <a:pt x="178" y="656"/>
                    <a:pt x="185" y="655"/>
                    <a:pt x="195" y="692"/>
                  </a:cubicBezTo>
                  <a:cubicBezTo>
                    <a:pt x="204" y="730"/>
                    <a:pt x="205" y="730"/>
                    <a:pt x="215" y="767"/>
                  </a:cubicBezTo>
                  <a:cubicBezTo>
                    <a:pt x="225" y="805"/>
                    <a:pt x="215" y="807"/>
                    <a:pt x="225" y="845"/>
                  </a:cubicBezTo>
                  <a:cubicBezTo>
                    <a:pt x="233" y="882"/>
                    <a:pt x="235" y="882"/>
                    <a:pt x="244" y="920"/>
                  </a:cubicBezTo>
                  <a:cubicBezTo>
                    <a:pt x="253" y="957"/>
                    <a:pt x="257" y="956"/>
                    <a:pt x="265" y="993"/>
                  </a:cubicBezTo>
                  <a:cubicBezTo>
                    <a:pt x="275" y="1031"/>
                    <a:pt x="286" y="1028"/>
                    <a:pt x="295" y="1065"/>
                  </a:cubicBezTo>
                  <a:cubicBezTo>
                    <a:pt x="305" y="1103"/>
                    <a:pt x="302" y="1105"/>
                    <a:pt x="311" y="1142"/>
                  </a:cubicBezTo>
                  <a:cubicBezTo>
                    <a:pt x="321" y="1180"/>
                    <a:pt x="312" y="1181"/>
                    <a:pt x="322" y="1218"/>
                  </a:cubicBezTo>
                  <a:cubicBezTo>
                    <a:pt x="332" y="1256"/>
                    <a:pt x="335" y="1255"/>
                    <a:pt x="344" y="1292"/>
                  </a:cubicBezTo>
                  <a:cubicBezTo>
                    <a:pt x="354" y="1330"/>
                    <a:pt x="353" y="1330"/>
                    <a:pt x="362" y="1367"/>
                  </a:cubicBezTo>
                  <a:cubicBezTo>
                    <a:pt x="370" y="1405"/>
                    <a:pt x="371" y="1405"/>
                    <a:pt x="381" y="1442"/>
                  </a:cubicBezTo>
                  <a:cubicBezTo>
                    <a:pt x="391" y="1480"/>
                    <a:pt x="381" y="1482"/>
                    <a:pt x="391" y="1519"/>
                  </a:cubicBezTo>
                  <a:cubicBezTo>
                    <a:pt x="399" y="1557"/>
                    <a:pt x="404" y="1556"/>
                    <a:pt x="414" y="1593"/>
                  </a:cubicBezTo>
                  <a:cubicBezTo>
                    <a:pt x="424" y="1631"/>
                    <a:pt x="419" y="1632"/>
                    <a:pt x="429" y="1669"/>
                  </a:cubicBezTo>
                  <a:cubicBezTo>
                    <a:pt x="439" y="1707"/>
                    <a:pt x="442" y="1706"/>
                    <a:pt x="452" y="1743"/>
                  </a:cubicBezTo>
                  <a:cubicBezTo>
                    <a:pt x="461" y="1781"/>
                    <a:pt x="460" y="1781"/>
                    <a:pt x="469" y="1818"/>
                  </a:cubicBezTo>
                  <a:cubicBezTo>
                    <a:pt x="478" y="1856"/>
                    <a:pt x="484" y="1855"/>
                    <a:pt x="493" y="1892"/>
                  </a:cubicBezTo>
                  <a:cubicBezTo>
                    <a:pt x="503" y="1930"/>
                    <a:pt x="508" y="1927"/>
                    <a:pt x="517" y="1965"/>
                  </a:cubicBezTo>
                  <a:cubicBezTo>
                    <a:pt x="527" y="2002"/>
                    <a:pt x="517" y="2006"/>
                    <a:pt x="527" y="2043"/>
                  </a:cubicBezTo>
                  <a:cubicBezTo>
                    <a:pt x="536" y="2081"/>
                    <a:pt x="535" y="2081"/>
                    <a:pt x="544" y="2118"/>
                  </a:cubicBezTo>
                  <a:cubicBezTo>
                    <a:pt x="552" y="2156"/>
                    <a:pt x="558" y="2155"/>
                    <a:pt x="567" y="2192"/>
                  </a:cubicBezTo>
                  <a:cubicBezTo>
                    <a:pt x="576" y="2230"/>
                    <a:pt x="575" y="2230"/>
                    <a:pt x="584" y="2267"/>
                  </a:cubicBezTo>
                  <a:cubicBezTo>
                    <a:pt x="594" y="2305"/>
                    <a:pt x="589" y="2306"/>
                    <a:pt x="597" y="2343"/>
                  </a:cubicBezTo>
                  <a:cubicBezTo>
                    <a:pt x="607" y="2381"/>
                    <a:pt x="611" y="2379"/>
                    <a:pt x="621" y="2417"/>
                  </a:cubicBezTo>
                  <a:cubicBezTo>
                    <a:pt x="629" y="2454"/>
                    <a:pt x="628" y="2454"/>
                    <a:pt x="638" y="2492"/>
                  </a:cubicBezTo>
                  <a:cubicBezTo>
                    <a:pt x="648" y="2529"/>
                    <a:pt x="644" y="2529"/>
                    <a:pt x="654" y="2567"/>
                  </a:cubicBezTo>
                  <a:cubicBezTo>
                    <a:pt x="664" y="2603"/>
                    <a:pt x="665" y="2603"/>
                    <a:pt x="674" y="2640"/>
                  </a:cubicBezTo>
                  <a:cubicBezTo>
                    <a:pt x="682" y="2677"/>
                    <a:pt x="690" y="2675"/>
                    <a:pt x="699" y="2713"/>
                  </a:cubicBezTo>
                  <a:cubicBezTo>
                    <a:pt x="709" y="2749"/>
                    <a:pt x="704" y="2750"/>
                    <a:pt x="714" y="2788"/>
                  </a:cubicBezTo>
                  <a:cubicBezTo>
                    <a:pt x="724" y="2825"/>
                    <a:pt x="723" y="2825"/>
                    <a:pt x="731" y="2863"/>
                  </a:cubicBezTo>
                  <a:cubicBezTo>
                    <a:pt x="741" y="2900"/>
                    <a:pt x="745" y="2899"/>
                    <a:pt x="755" y="2936"/>
                  </a:cubicBezTo>
                  <a:cubicBezTo>
                    <a:pt x="763" y="2974"/>
                    <a:pt x="765" y="2974"/>
                    <a:pt x="774" y="3011"/>
                  </a:cubicBezTo>
                  <a:cubicBezTo>
                    <a:pt x="784" y="3049"/>
                    <a:pt x="783" y="3049"/>
                    <a:pt x="792" y="3086"/>
                  </a:cubicBezTo>
                  <a:cubicBezTo>
                    <a:pt x="801" y="3124"/>
                    <a:pt x="790" y="3126"/>
                    <a:pt x="800" y="3164"/>
                  </a:cubicBezTo>
                  <a:cubicBezTo>
                    <a:pt x="809" y="3201"/>
                    <a:pt x="817" y="3199"/>
                    <a:pt x="827" y="3236"/>
                  </a:cubicBezTo>
                  <a:cubicBezTo>
                    <a:pt x="836" y="3274"/>
                    <a:pt x="828" y="3275"/>
                    <a:pt x="837" y="3312"/>
                  </a:cubicBezTo>
                  <a:cubicBezTo>
                    <a:pt x="847" y="3350"/>
                    <a:pt x="852" y="3349"/>
                    <a:pt x="862" y="3386"/>
                  </a:cubicBezTo>
                  <a:lnTo>
                    <a:pt x="880" y="3461"/>
                  </a:lnTo>
                  <a:cubicBezTo>
                    <a:pt x="890" y="3499"/>
                    <a:pt x="886" y="3500"/>
                    <a:pt x="896" y="3537"/>
                  </a:cubicBezTo>
                  <a:lnTo>
                    <a:pt x="915" y="3612"/>
                  </a:lnTo>
                  <a:lnTo>
                    <a:pt x="934" y="3687"/>
                  </a:lnTo>
                  <a:cubicBezTo>
                    <a:pt x="943" y="3724"/>
                    <a:pt x="918" y="3767"/>
                    <a:pt x="952" y="3767"/>
                  </a:cubicBezTo>
                  <a:cubicBezTo>
                    <a:pt x="953" y="3767"/>
                    <a:pt x="954" y="3767"/>
                    <a:pt x="955" y="3767"/>
                  </a:cubicBezTo>
                  <a:cubicBezTo>
                    <a:pt x="994" y="3762"/>
                    <a:pt x="978" y="3730"/>
                    <a:pt x="965" y="3683"/>
                  </a:cubicBezTo>
                  <a:cubicBezTo>
                    <a:pt x="959" y="3646"/>
                    <a:pt x="967" y="3648"/>
                    <a:pt x="972" y="3608"/>
                  </a:cubicBezTo>
                  <a:cubicBezTo>
                    <a:pt x="978" y="3570"/>
                    <a:pt x="975" y="3570"/>
                    <a:pt x="981" y="3531"/>
                  </a:cubicBezTo>
                  <a:cubicBezTo>
                    <a:pt x="986" y="3493"/>
                    <a:pt x="975" y="3492"/>
                    <a:pt x="981" y="3453"/>
                  </a:cubicBezTo>
                  <a:cubicBezTo>
                    <a:pt x="986" y="3414"/>
                    <a:pt x="994" y="3415"/>
                    <a:pt x="999" y="3377"/>
                  </a:cubicBezTo>
                  <a:cubicBezTo>
                    <a:pt x="1003" y="3338"/>
                    <a:pt x="997" y="3338"/>
                    <a:pt x="1002" y="3300"/>
                  </a:cubicBezTo>
                  <a:cubicBezTo>
                    <a:pt x="1005" y="3260"/>
                    <a:pt x="1011" y="3262"/>
                    <a:pt x="1016" y="3222"/>
                  </a:cubicBezTo>
                  <a:cubicBezTo>
                    <a:pt x="1020" y="3184"/>
                    <a:pt x="1018" y="3184"/>
                    <a:pt x="1024" y="3145"/>
                  </a:cubicBezTo>
                  <a:cubicBezTo>
                    <a:pt x="1027" y="3107"/>
                    <a:pt x="1031" y="3108"/>
                    <a:pt x="1036" y="3069"/>
                  </a:cubicBezTo>
                  <a:cubicBezTo>
                    <a:pt x="1042" y="3032"/>
                    <a:pt x="1038" y="3032"/>
                    <a:pt x="1043" y="2992"/>
                  </a:cubicBezTo>
                  <a:cubicBezTo>
                    <a:pt x="1048" y="2955"/>
                    <a:pt x="1047" y="2955"/>
                    <a:pt x="1053" y="2916"/>
                  </a:cubicBezTo>
                  <a:cubicBezTo>
                    <a:pt x="1058" y="2879"/>
                    <a:pt x="1054" y="2879"/>
                    <a:pt x="1059" y="2840"/>
                  </a:cubicBezTo>
                  <a:cubicBezTo>
                    <a:pt x="1064" y="2803"/>
                    <a:pt x="1063" y="2803"/>
                    <a:pt x="1069" y="2764"/>
                  </a:cubicBezTo>
                  <a:cubicBezTo>
                    <a:pt x="1074" y="2727"/>
                    <a:pt x="1084" y="2728"/>
                    <a:pt x="1089" y="2689"/>
                  </a:cubicBezTo>
                  <a:cubicBezTo>
                    <a:pt x="1093" y="2652"/>
                    <a:pt x="1090" y="2652"/>
                    <a:pt x="1095" y="2612"/>
                  </a:cubicBezTo>
                  <a:cubicBezTo>
                    <a:pt x="1101" y="2573"/>
                    <a:pt x="1104" y="2574"/>
                    <a:pt x="1109" y="2536"/>
                  </a:cubicBezTo>
                  <a:cubicBezTo>
                    <a:pt x="1112" y="2497"/>
                    <a:pt x="1104" y="2497"/>
                    <a:pt x="1109" y="2459"/>
                  </a:cubicBezTo>
                  <a:cubicBezTo>
                    <a:pt x="1115" y="2419"/>
                    <a:pt x="1120" y="2421"/>
                    <a:pt x="1123" y="2382"/>
                  </a:cubicBezTo>
                  <a:cubicBezTo>
                    <a:pt x="1127" y="2343"/>
                    <a:pt x="1122" y="2343"/>
                    <a:pt x="1127" y="2305"/>
                  </a:cubicBezTo>
                  <a:cubicBezTo>
                    <a:pt x="1132" y="2267"/>
                    <a:pt x="1132" y="2267"/>
                    <a:pt x="1137" y="2228"/>
                  </a:cubicBezTo>
                  <a:cubicBezTo>
                    <a:pt x="1142" y="2191"/>
                    <a:pt x="1149" y="2192"/>
                    <a:pt x="1154" y="2153"/>
                  </a:cubicBezTo>
                  <a:cubicBezTo>
                    <a:pt x="1160" y="2114"/>
                    <a:pt x="1161" y="2116"/>
                    <a:pt x="1166" y="2076"/>
                  </a:cubicBezTo>
                  <a:cubicBezTo>
                    <a:pt x="1171" y="2038"/>
                    <a:pt x="1166" y="2038"/>
                    <a:pt x="1171" y="1999"/>
                  </a:cubicBezTo>
                  <a:cubicBezTo>
                    <a:pt x="1177" y="1961"/>
                    <a:pt x="1180" y="1962"/>
                    <a:pt x="1185" y="1923"/>
                  </a:cubicBezTo>
                  <a:cubicBezTo>
                    <a:pt x="1191" y="1886"/>
                    <a:pt x="1179" y="1884"/>
                    <a:pt x="1184" y="1845"/>
                  </a:cubicBezTo>
                  <a:cubicBezTo>
                    <a:pt x="1187" y="1806"/>
                    <a:pt x="1190" y="1808"/>
                    <a:pt x="1195" y="1769"/>
                  </a:cubicBezTo>
                  <a:cubicBezTo>
                    <a:pt x="1200" y="1730"/>
                    <a:pt x="1212" y="1733"/>
                    <a:pt x="1217" y="1694"/>
                  </a:cubicBezTo>
                  <a:cubicBezTo>
                    <a:pt x="1223" y="1656"/>
                    <a:pt x="1219" y="1656"/>
                    <a:pt x="1224" y="1618"/>
                  </a:cubicBezTo>
                  <a:cubicBezTo>
                    <a:pt x="1228" y="1580"/>
                    <a:pt x="1225" y="1580"/>
                    <a:pt x="1230" y="1541"/>
                  </a:cubicBezTo>
                  <a:cubicBezTo>
                    <a:pt x="1236" y="1502"/>
                    <a:pt x="1228" y="1502"/>
                    <a:pt x="1234" y="1464"/>
                  </a:cubicBezTo>
                  <a:cubicBezTo>
                    <a:pt x="1239" y="1426"/>
                    <a:pt x="1246" y="1427"/>
                    <a:pt x="1252" y="1389"/>
                  </a:cubicBezTo>
                  <a:cubicBezTo>
                    <a:pt x="1256" y="1351"/>
                    <a:pt x="1252" y="1351"/>
                    <a:pt x="1257" y="1313"/>
                  </a:cubicBezTo>
                  <a:cubicBezTo>
                    <a:pt x="1262" y="1275"/>
                    <a:pt x="1260" y="1273"/>
                    <a:pt x="1266" y="1236"/>
                  </a:cubicBezTo>
                  <a:cubicBezTo>
                    <a:pt x="1270" y="1198"/>
                    <a:pt x="1267" y="1197"/>
                    <a:pt x="1272" y="1159"/>
                  </a:cubicBezTo>
                  <a:cubicBezTo>
                    <a:pt x="1277" y="1121"/>
                    <a:pt x="1281" y="1121"/>
                    <a:pt x="1286" y="1083"/>
                  </a:cubicBezTo>
                  <a:cubicBezTo>
                    <a:pt x="1291" y="1046"/>
                    <a:pt x="1284" y="1045"/>
                    <a:pt x="1289" y="1007"/>
                  </a:cubicBezTo>
                  <a:cubicBezTo>
                    <a:pt x="1295" y="968"/>
                    <a:pt x="1309" y="970"/>
                    <a:pt x="1314" y="932"/>
                  </a:cubicBezTo>
                  <a:cubicBezTo>
                    <a:pt x="1319" y="895"/>
                    <a:pt x="1304" y="892"/>
                    <a:pt x="1310" y="854"/>
                  </a:cubicBezTo>
                  <a:cubicBezTo>
                    <a:pt x="1314" y="816"/>
                    <a:pt x="1327" y="818"/>
                    <a:pt x="1332" y="779"/>
                  </a:cubicBezTo>
                  <a:cubicBezTo>
                    <a:pt x="1337" y="742"/>
                    <a:pt x="1334" y="742"/>
                    <a:pt x="1340" y="703"/>
                  </a:cubicBezTo>
                  <a:cubicBezTo>
                    <a:pt x="1345" y="666"/>
                    <a:pt x="1343" y="666"/>
                    <a:pt x="1348" y="626"/>
                  </a:cubicBezTo>
                  <a:cubicBezTo>
                    <a:pt x="1353" y="587"/>
                    <a:pt x="1358" y="589"/>
                    <a:pt x="1363" y="550"/>
                  </a:cubicBezTo>
                  <a:cubicBezTo>
                    <a:pt x="1368" y="511"/>
                    <a:pt x="1361" y="511"/>
                    <a:pt x="1366" y="473"/>
                  </a:cubicBezTo>
                  <a:cubicBezTo>
                    <a:pt x="1372" y="433"/>
                    <a:pt x="1374" y="433"/>
                    <a:pt x="1378" y="396"/>
                  </a:cubicBezTo>
                  <a:cubicBezTo>
                    <a:pt x="1382" y="358"/>
                    <a:pt x="1379" y="358"/>
                    <a:pt x="1385" y="320"/>
                  </a:cubicBezTo>
                  <a:cubicBezTo>
                    <a:pt x="1390" y="282"/>
                    <a:pt x="1389" y="282"/>
                    <a:pt x="1394" y="244"/>
                  </a:cubicBezTo>
                  <a:cubicBezTo>
                    <a:pt x="1400" y="206"/>
                    <a:pt x="1395" y="206"/>
                    <a:pt x="1401" y="168"/>
                  </a:cubicBezTo>
                  <a:cubicBezTo>
                    <a:pt x="1406" y="130"/>
                    <a:pt x="1405" y="130"/>
                    <a:pt x="1410" y="90"/>
                  </a:cubicBezTo>
                  <a:cubicBezTo>
                    <a:pt x="1416" y="53"/>
                    <a:pt x="1453" y="42"/>
                    <a:pt x="1427" y="14"/>
                  </a:cubicBezTo>
                  <a:cubicBezTo>
                    <a:pt x="1419" y="6"/>
                    <a:pt x="1412" y="3"/>
                    <a:pt x="1406" y="3"/>
                  </a:cubicBezTo>
                  <a:cubicBezTo>
                    <a:pt x="1390" y="3"/>
                    <a:pt x="1375" y="19"/>
                    <a:pt x="1347" y="19"/>
                  </a:cubicBezTo>
                  <a:cubicBezTo>
                    <a:pt x="1307" y="19"/>
                    <a:pt x="1307" y="16"/>
                    <a:pt x="1268" y="16"/>
                  </a:cubicBezTo>
                  <a:cubicBezTo>
                    <a:pt x="1229" y="16"/>
                    <a:pt x="1229" y="23"/>
                    <a:pt x="1191" y="23"/>
                  </a:cubicBezTo>
                  <a:cubicBezTo>
                    <a:pt x="1152" y="23"/>
                    <a:pt x="1152" y="18"/>
                    <a:pt x="1112" y="18"/>
                  </a:cubicBezTo>
                  <a:cubicBezTo>
                    <a:pt x="1074" y="18"/>
                    <a:pt x="1074" y="19"/>
                    <a:pt x="1035" y="19"/>
                  </a:cubicBezTo>
                  <a:cubicBezTo>
                    <a:pt x="997" y="19"/>
                    <a:pt x="997" y="20"/>
                    <a:pt x="957" y="20"/>
                  </a:cubicBezTo>
                  <a:cubicBezTo>
                    <a:pt x="919" y="20"/>
                    <a:pt x="919" y="14"/>
                    <a:pt x="880" y="14"/>
                  </a:cubicBezTo>
                  <a:lnTo>
                    <a:pt x="725" y="14"/>
                  </a:lnTo>
                  <a:cubicBezTo>
                    <a:pt x="686" y="14"/>
                    <a:pt x="686" y="10"/>
                    <a:pt x="647" y="10"/>
                  </a:cubicBezTo>
                  <a:cubicBezTo>
                    <a:pt x="608" y="10"/>
                    <a:pt x="608" y="24"/>
                    <a:pt x="569" y="24"/>
                  </a:cubicBezTo>
                  <a:cubicBezTo>
                    <a:pt x="531" y="24"/>
                    <a:pt x="531" y="13"/>
                    <a:pt x="491" y="13"/>
                  </a:cubicBezTo>
                  <a:cubicBezTo>
                    <a:pt x="453" y="13"/>
                    <a:pt x="453" y="12"/>
                    <a:pt x="414" y="12"/>
                  </a:cubicBezTo>
                  <a:cubicBezTo>
                    <a:pt x="376" y="12"/>
                    <a:pt x="376" y="16"/>
                    <a:pt x="336" y="16"/>
                  </a:cubicBezTo>
                  <a:cubicBezTo>
                    <a:pt x="297" y="16"/>
                    <a:pt x="297" y="19"/>
                    <a:pt x="259" y="19"/>
                  </a:cubicBezTo>
                  <a:cubicBezTo>
                    <a:pt x="220" y="19"/>
                    <a:pt x="220" y="18"/>
                    <a:pt x="182" y="18"/>
                  </a:cubicBezTo>
                  <a:cubicBezTo>
                    <a:pt x="142" y="18"/>
                    <a:pt x="142" y="13"/>
                    <a:pt x="103" y="13"/>
                  </a:cubicBezTo>
                  <a:cubicBezTo>
                    <a:pt x="78" y="13"/>
                    <a:pt x="62" y="0"/>
                    <a:pt x="48" y="0"/>
                  </a:cubicBezTo>
                  <a:close/>
                </a:path>
              </a:pathLst>
            </a:custGeom>
            <a:solidFill>
              <a:srgbClr val="FF6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4"/>
            <p:cNvSpPr/>
            <p:nvPr/>
          </p:nvSpPr>
          <p:spPr>
            <a:xfrm>
              <a:off x="4332500" y="3324325"/>
              <a:ext cx="276600" cy="591500"/>
            </a:xfrm>
            <a:custGeom>
              <a:avLst/>
              <a:gdLst/>
              <a:ahLst/>
              <a:cxnLst/>
              <a:rect l="l" t="t" r="r" b="b"/>
              <a:pathLst>
                <a:path w="11064" h="23660" extrusionOk="0">
                  <a:moveTo>
                    <a:pt x="7912" y="1"/>
                  </a:moveTo>
                  <a:cubicBezTo>
                    <a:pt x="7887" y="1"/>
                    <a:pt x="7862" y="11"/>
                    <a:pt x="7836" y="13"/>
                  </a:cubicBezTo>
                  <a:cubicBezTo>
                    <a:pt x="7812" y="13"/>
                    <a:pt x="7788" y="6"/>
                    <a:pt x="7764" y="6"/>
                  </a:cubicBezTo>
                  <a:cubicBezTo>
                    <a:pt x="7763" y="6"/>
                    <a:pt x="7762" y="6"/>
                    <a:pt x="7760" y="6"/>
                  </a:cubicBezTo>
                  <a:cubicBezTo>
                    <a:pt x="7734" y="8"/>
                    <a:pt x="7709" y="17"/>
                    <a:pt x="7683" y="19"/>
                  </a:cubicBezTo>
                  <a:cubicBezTo>
                    <a:pt x="7680" y="19"/>
                    <a:pt x="7677" y="19"/>
                    <a:pt x="7675" y="19"/>
                  </a:cubicBezTo>
                  <a:cubicBezTo>
                    <a:pt x="7655" y="19"/>
                    <a:pt x="7636" y="16"/>
                    <a:pt x="7616" y="16"/>
                  </a:cubicBezTo>
                  <a:cubicBezTo>
                    <a:pt x="7613" y="16"/>
                    <a:pt x="7610" y="16"/>
                    <a:pt x="7607" y="17"/>
                  </a:cubicBezTo>
                  <a:cubicBezTo>
                    <a:pt x="7602" y="17"/>
                    <a:pt x="7596" y="17"/>
                    <a:pt x="7591" y="17"/>
                  </a:cubicBezTo>
                  <a:cubicBezTo>
                    <a:pt x="7574" y="17"/>
                    <a:pt x="7557" y="15"/>
                    <a:pt x="7540" y="15"/>
                  </a:cubicBezTo>
                  <a:cubicBezTo>
                    <a:pt x="7537" y="15"/>
                    <a:pt x="7534" y="15"/>
                    <a:pt x="7531" y="16"/>
                  </a:cubicBezTo>
                  <a:cubicBezTo>
                    <a:pt x="7505" y="17"/>
                    <a:pt x="7479" y="22"/>
                    <a:pt x="7455" y="23"/>
                  </a:cubicBezTo>
                  <a:cubicBezTo>
                    <a:pt x="7429" y="25"/>
                    <a:pt x="7405" y="37"/>
                    <a:pt x="7380" y="38"/>
                  </a:cubicBezTo>
                  <a:cubicBezTo>
                    <a:pt x="7376" y="38"/>
                    <a:pt x="7372" y="39"/>
                    <a:pt x="7369" y="39"/>
                  </a:cubicBezTo>
                  <a:cubicBezTo>
                    <a:pt x="7350" y="39"/>
                    <a:pt x="7331" y="34"/>
                    <a:pt x="7313" y="34"/>
                  </a:cubicBezTo>
                  <a:cubicBezTo>
                    <a:pt x="7309" y="34"/>
                    <a:pt x="7305" y="34"/>
                    <a:pt x="7302" y="35"/>
                  </a:cubicBezTo>
                  <a:cubicBezTo>
                    <a:pt x="7276" y="37"/>
                    <a:pt x="7252" y="53"/>
                    <a:pt x="7227" y="56"/>
                  </a:cubicBezTo>
                  <a:cubicBezTo>
                    <a:pt x="7201" y="58"/>
                    <a:pt x="7176" y="58"/>
                    <a:pt x="7151" y="62"/>
                  </a:cubicBezTo>
                  <a:cubicBezTo>
                    <a:pt x="7125" y="64"/>
                    <a:pt x="7099" y="69"/>
                    <a:pt x="7075" y="72"/>
                  </a:cubicBezTo>
                  <a:cubicBezTo>
                    <a:pt x="7049" y="75"/>
                    <a:pt x="7023" y="75"/>
                    <a:pt x="6997" y="80"/>
                  </a:cubicBezTo>
                  <a:cubicBezTo>
                    <a:pt x="6989" y="81"/>
                    <a:pt x="6981" y="82"/>
                    <a:pt x="6972" y="82"/>
                  </a:cubicBezTo>
                  <a:cubicBezTo>
                    <a:pt x="6964" y="82"/>
                    <a:pt x="6955" y="81"/>
                    <a:pt x="6946" y="81"/>
                  </a:cubicBezTo>
                  <a:cubicBezTo>
                    <a:pt x="6938" y="81"/>
                    <a:pt x="6929" y="82"/>
                    <a:pt x="6920" y="83"/>
                  </a:cubicBezTo>
                  <a:cubicBezTo>
                    <a:pt x="6895" y="86"/>
                    <a:pt x="6872" y="101"/>
                    <a:pt x="6846" y="105"/>
                  </a:cubicBezTo>
                  <a:cubicBezTo>
                    <a:pt x="6821" y="110"/>
                    <a:pt x="6796" y="112"/>
                    <a:pt x="6771" y="117"/>
                  </a:cubicBezTo>
                  <a:cubicBezTo>
                    <a:pt x="6746" y="122"/>
                    <a:pt x="6721" y="122"/>
                    <a:pt x="6695" y="127"/>
                  </a:cubicBezTo>
                  <a:cubicBezTo>
                    <a:pt x="6670" y="132"/>
                    <a:pt x="6646" y="139"/>
                    <a:pt x="6620" y="144"/>
                  </a:cubicBezTo>
                  <a:cubicBezTo>
                    <a:pt x="6595" y="149"/>
                    <a:pt x="6571" y="156"/>
                    <a:pt x="6545" y="161"/>
                  </a:cubicBezTo>
                  <a:cubicBezTo>
                    <a:pt x="6520" y="167"/>
                    <a:pt x="6494" y="170"/>
                    <a:pt x="6470" y="176"/>
                  </a:cubicBezTo>
                  <a:cubicBezTo>
                    <a:pt x="6445" y="182"/>
                    <a:pt x="6422" y="195"/>
                    <a:pt x="6398" y="202"/>
                  </a:cubicBezTo>
                  <a:cubicBezTo>
                    <a:pt x="6374" y="208"/>
                    <a:pt x="6347" y="206"/>
                    <a:pt x="6322" y="213"/>
                  </a:cubicBezTo>
                  <a:cubicBezTo>
                    <a:pt x="6298" y="219"/>
                    <a:pt x="6272" y="225"/>
                    <a:pt x="6248" y="233"/>
                  </a:cubicBezTo>
                  <a:cubicBezTo>
                    <a:pt x="6224" y="239"/>
                    <a:pt x="6198" y="243"/>
                    <a:pt x="6173" y="250"/>
                  </a:cubicBezTo>
                  <a:cubicBezTo>
                    <a:pt x="6149" y="257"/>
                    <a:pt x="6125" y="267"/>
                    <a:pt x="6101" y="274"/>
                  </a:cubicBezTo>
                  <a:cubicBezTo>
                    <a:pt x="6076" y="282"/>
                    <a:pt x="6053" y="293"/>
                    <a:pt x="6028" y="300"/>
                  </a:cubicBezTo>
                  <a:cubicBezTo>
                    <a:pt x="6005" y="309"/>
                    <a:pt x="5980" y="315"/>
                    <a:pt x="5955" y="323"/>
                  </a:cubicBezTo>
                  <a:cubicBezTo>
                    <a:pt x="5931" y="331"/>
                    <a:pt x="5907" y="341"/>
                    <a:pt x="5882" y="349"/>
                  </a:cubicBezTo>
                  <a:cubicBezTo>
                    <a:pt x="5859" y="357"/>
                    <a:pt x="5833" y="360"/>
                    <a:pt x="5809" y="369"/>
                  </a:cubicBezTo>
                  <a:cubicBezTo>
                    <a:pt x="5785" y="376"/>
                    <a:pt x="5764" y="393"/>
                    <a:pt x="5739" y="401"/>
                  </a:cubicBezTo>
                  <a:cubicBezTo>
                    <a:pt x="5715" y="411"/>
                    <a:pt x="5689" y="411"/>
                    <a:pt x="5664" y="419"/>
                  </a:cubicBezTo>
                  <a:cubicBezTo>
                    <a:pt x="5640" y="429"/>
                    <a:pt x="5619" y="443"/>
                    <a:pt x="5594" y="451"/>
                  </a:cubicBezTo>
                  <a:cubicBezTo>
                    <a:pt x="5571" y="461"/>
                    <a:pt x="5550" y="477"/>
                    <a:pt x="5527" y="487"/>
                  </a:cubicBezTo>
                  <a:cubicBezTo>
                    <a:pt x="5502" y="496"/>
                    <a:pt x="5479" y="503"/>
                    <a:pt x="5455" y="514"/>
                  </a:cubicBezTo>
                  <a:cubicBezTo>
                    <a:pt x="5433" y="524"/>
                    <a:pt x="5407" y="530"/>
                    <a:pt x="5384" y="540"/>
                  </a:cubicBezTo>
                  <a:cubicBezTo>
                    <a:pt x="5362" y="551"/>
                    <a:pt x="5340" y="567"/>
                    <a:pt x="5318" y="578"/>
                  </a:cubicBezTo>
                  <a:cubicBezTo>
                    <a:pt x="5294" y="589"/>
                    <a:pt x="5270" y="595"/>
                    <a:pt x="5246" y="607"/>
                  </a:cubicBezTo>
                  <a:cubicBezTo>
                    <a:pt x="5224" y="617"/>
                    <a:pt x="5200" y="627"/>
                    <a:pt x="5177" y="638"/>
                  </a:cubicBezTo>
                  <a:cubicBezTo>
                    <a:pt x="5154" y="650"/>
                    <a:pt x="5134" y="666"/>
                    <a:pt x="5111" y="679"/>
                  </a:cubicBezTo>
                  <a:cubicBezTo>
                    <a:pt x="5089" y="690"/>
                    <a:pt x="5063" y="697"/>
                    <a:pt x="5042" y="709"/>
                  </a:cubicBezTo>
                  <a:cubicBezTo>
                    <a:pt x="5019" y="721"/>
                    <a:pt x="5000" y="740"/>
                    <a:pt x="4977" y="751"/>
                  </a:cubicBezTo>
                  <a:cubicBezTo>
                    <a:pt x="4955" y="764"/>
                    <a:pt x="4933" y="777"/>
                    <a:pt x="4912" y="791"/>
                  </a:cubicBezTo>
                  <a:cubicBezTo>
                    <a:pt x="4891" y="803"/>
                    <a:pt x="4868" y="816"/>
                    <a:pt x="4847" y="828"/>
                  </a:cubicBezTo>
                  <a:cubicBezTo>
                    <a:pt x="4825" y="841"/>
                    <a:pt x="4802" y="853"/>
                    <a:pt x="4780" y="867"/>
                  </a:cubicBezTo>
                  <a:cubicBezTo>
                    <a:pt x="4759" y="880"/>
                    <a:pt x="4740" y="896"/>
                    <a:pt x="4718" y="910"/>
                  </a:cubicBezTo>
                  <a:cubicBezTo>
                    <a:pt x="4697" y="923"/>
                    <a:pt x="4671" y="931"/>
                    <a:pt x="4650" y="946"/>
                  </a:cubicBezTo>
                  <a:cubicBezTo>
                    <a:pt x="4628" y="960"/>
                    <a:pt x="4611" y="981"/>
                    <a:pt x="4591" y="995"/>
                  </a:cubicBezTo>
                  <a:cubicBezTo>
                    <a:pt x="4569" y="1008"/>
                    <a:pt x="4548" y="1022"/>
                    <a:pt x="4527" y="1037"/>
                  </a:cubicBezTo>
                  <a:cubicBezTo>
                    <a:pt x="4506" y="1051"/>
                    <a:pt x="4482" y="1061"/>
                    <a:pt x="4462" y="1076"/>
                  </a:cubicBezTo>
                  <a:cubicBezTo>
                    <a:pt x="4442" y="1091"/>
                    <a:pt x="4425" y="1112"/>
                    <a:pt x="4404" y="1126"/>
                  </a:cubicBezTo>
                  <a:cubicBezTo>
                    <a:pt x="4384" y="1141"/>
                    <a:pt x="4360" y="1152"/>
                    <a:pt x="4339" y="1167"/>
                  </a:cubicBezTo>
                  <a:cubicBezTo>
                    <a:pt x="4319" y="1182"/>
                    <a:pt x="4301" y="1201"/>
                    <a:pt x="4281" y="1217"/>
                  </a:cubicBezTo>
                  <a:cubicBezTo>
                    <a:pt x="4261" y="1233"/>
                    <a:pt x="4233" y="1239"/>
                    <a:pt x="4213" y="1255"/>
                  </a:cubicBezTo>
                  <a:cubicBezTo>
                    <a:pt x="4193" y="1271"/>
                    <a:pt x="4174" y="1289"/>
                    <a:pt x="4156" y="1305"/>
                  </a:cubicBezTo>
                  <a:cubicBezTo>
                    <a:pt x="4135" y="1321"/>
                    <a:pt x="4122" y="1344"/>
                    <a:pt x="4102" y="1360"/>
                  </a:cubicBezTo>
                  <a:cubicBezTo>
                    <a:pt x="4082" y="1376"/>
                    <a:pt x="4060" y="1389"/>
                    <a:pt x="4041" y="1405"/>
                  </a:cubicBezTo>
                  <a:cubicBezTo>
                    <a:pt x="4022" y="1421"/>
                    <a:pt x="4000" y="1435"/>
                    <a:pt x="3981" y="1451"/>
                  </a:cubicBezTo>
                  <a:cubicBezTo>
                    <a:pt x="3963" y="1467"/>
                    <a:pt x="3943" y="1484"/>
                    <a:pt x="3923" y="1500"/>
                  </a:cubicBezTo>
                  <a:cubicBezTo>
                    <a:pt x="3905" y="1517"/>
                    <a:pt x="3888" y="1537"/>
                    <a:pt x="3869" y="1554"/>
                  </a:cubicBezTo>
                  <a:cubicBezTo>
                    <a:pt x="3851" y="1571"/>
                    <a:pt x="3834" y="1591"/>
                    <a:pt x="3815" y="1608"/>
                  </a:cubicBezTo>
                  <a:cubicBezTo>
                    <a:pt x="3797" y="1626"/>
                    <a:pt x="3773" y="1639"/>
                    <a:pt x="3756" y="1656"/>
                  </a:cubicBezTo>
                  <a:cubicBezTo>
                    <a:pt x="3738" y="1675"/>
                    <a:pt x="3717" y="1689"/>
                    <a:pt x="3698" y="1707"/>
                  </a:cubicBezTo>
                  <a:cubicBezTo>
                    <a:pt x="3680" y="1724"/>
                    <a:pt x="3671" y="1751"/>
                    <a:pt x="3653" y="1768"/>
                  </a:cubicBezTo>
                  <a:cubicBezTo>
                    <a:pt x="3636" y="1785"/>
                    <a:pt x="3613" y="1800"/>
                    <a:pt x="3596" y="1819"/>
                  </a:cubicBezTo>
                  <a:cubicBezTo>
                    <a:pt x="3578" y="1837"/>
                    <a:pt x="3556" y="1849"/>
                    <a:pt x="3537" y="1869"/>
                  </a:cubicBezTo>
                  <a:cubicBezTo>
                    <a:pt x="3520" y="1887"/>
                    <a:pt x="3508" y="1911"/>
                    <a:pt x="3490" y="1930"/>
                  </a:cubicBezTo>
                  <a:cubicBezTo>
                    <a:pt x="3472" y="1949"/>
                    <a:pt x="3449" y="1961"/>
                    <a:pt x="3431" y="1980"/>
                  </a:cubicBezTo>
                  <a:cubicBezTo>
                    <a:pt x="3414" y="1998"/>
                    <a:pt x="3399" y="2019"/>
                    <a:pt x="3381" y="2037"/>
                  </a:cubicBezTo>
                  <a:cubicBezTo>
                    <a:pt x="3364" y="2056"/>
                    <a:pt x="3348" y="2076"/>
                    <a:pt x="3332" y="2095"/>
                  </a:cubicBezTo>
                  <a:cubicBezTo>
                    <a:pt x="3316" y="2114"/>
                    <a:pt x="3302" y="2136"/>
                    <a:pt x="3286" y="2157"/>
                  </a:cubicBezTo>
                  <a:cubicBezTo>
                    <a:pt x="3270" y="2175"/>
                    <a:pt x="3247" y="2190"/>
                    <a:pt x="3230" y="2208"/>
                  </a:cubicBezTo>
                  <a:cubicBezTo>
                    <a:pt x="3214" y="2228"/>
                    <a:pt x="3206" y="2255"/>
                    <a:pt x="3190" y="2275"/>
                  </a:cubicBezTo>
                  <a:cubicBezTo>
                    <a:pt x="3174" y="2294"/>
                    <a:pt x="3147" y="2305"/>
                    <a:pt x="3131" y="2325"/>
                  </a:cubicBezTo>
                  <a:cubicBezTo>
                    <a:pt x="3115" y="2345"/>
                    <a:pt x="3108" y="2372"/>
                    <a:pt x="3092" y="2392"/>
                  </a:cubicBezTo>
                  <a:cubicBezTo>
                    <a:pt x="3076" y="2412"/>
                    <a:pt x="3060" y="2432"/>
                    <a:pt x="3045" y="2452"/>
                  </a:cubicBezTo>
                  <a:cubicBezTo>
                    <a:pt x="3029" y="2473"/>
                    <a:pt x="3012" y="2490"/>
                    <a:pt x="2996" y="2511"/>
                  </a:cubicBezTo>
                  <a:cubicBezTo>
                    <a:pt x="2981" y="2532"/>
                    <a:pt x="2968" y="2553"/>
                    <a:pt x="2952" y="2574"/>
                  </a:cubicBezTo>
                  <a:cubicBezTo>
                    <a:pt x="2937" y="2594"/>
                    <a:pt x="2927" y="2619"/>
                    <a:pt x="2913" y="2640"/>
                  </a:cubicBezTo>
                  <a:cubicBezTo>
                    <a:pt x="2898" y="2660"/>
                    <a:pt x="2877" y="2676"/>
                    <a:pt x="2862" y="2698"/>
                  </a:cubicBezTo>
                  <a:cubicBezTo>
                    <a:pt x="2847" y="2717"/>
                    <a:pt x="2828" y="2735"/>
                    <a:pt x="2813" y="2757"/>
                  </a:cubicBezTo>
                  <a:cubicBezTo>
                    <a:pt x="2798" y="2778"/>
                    <a:pt x="2791" y="2803"/>
                    <a:pt x="2777" y="2824"/>
                  </a:cubicBezTo>
                  <a:cubicBezTo>
                    <a:pt x="2763" y="2845"/>
                    <a:pt x="2748" y="2866"/>
                    <a:pt x="2734" y="2887"/>
                  </a:cubicBezTo>
                  <a:cubicBezTo>
                    <a:pt x="2720" y="2909"/>
                    <a:pt x="2712" y="2933"/>
                    <a:pt x="2697" y="2955"/>
                  </a:cubicBezTo>
                  <a:cubicBezTo>
                    <a:pt x="2684" y="2976"/>
                    <a:pt x="2662" y="2992"/>
                    <a:pt x="2648" y="3014"/>
                  </a:cubicBezTo>
                  <a:cubicBezTo>
                    <a:pt x="2635" y="3035"/>
                    <a:pt x="2619" y="3054"/>
                    <a:pt x="2605" y="3076"/>
                  </a:cubicBezTo>
                  <a:cubicBezTo>
                    <a:pt x="2592" y="3097"/>
                    <a:pt x="2589" y="3126"/>
                    <a:pt x="2576" y="3147"/>
                  </a:cubicBezTo>
                  <a:cubicBezTo>
                    <a:pt x="2562" y="3169"/>
                    <a:pt x="2549" y="3190"/>
                    <a:pt x="2535" y="3213"/>
                  </a:cubicBezTo>
                  <a:cubicBezTo>
                    <a:pt x="2522" y="3234"/>
                    <a:pt x="2501" y="3251"/>
                    <a:pt x="2487" y="3273"/>
                  </a:cubicBezTo>
                  <a:cubicBezTo>
                    <a:pt x="2474" y="3294"/>
                    <a:pt x="2460" y="3316"/>
                    <a:pt x="2448" y="3338"/>
                  </a:cubicBezTo>
                  <a:cubicBezTo>
                    <a:pt x="2434" y="3360"/>
                    <a:pt x="2428" y="3385"/>
                    <a:pt x="2416" y="3408"/>
                  </a:cubicBezTo>
                  <a:cubicBezTo>
                    <a:pt x="2405" y="3429"/>
                    <a:pt x="2390" y="3451"/>
                    <a:pt x="2378" y="3474"/>
                  </a:cubicBezTo>
                  <a:cubicBezTo>
                    <a:pt x="2365" y="3497"/>
                    <a:pt x="2351" y="3517"/>
                    <a:pt x="2338" y="3540"/>
                  </a:cubicBezTo>
                  <a:cubicBezTo>
                    <a:pt x="2326" y="3562"/>
                    <a:pt x="2319" y="3587"/>
                    <a:pt x="2305" y="3609"/>
                  </a:cubicBezTo>
                  <a:cubicBezTo>
                    <a:pt x="2293" y="3632"/>
                    <a:pt x="2278" y="3653"/>
                    <a:pt x="2267" y="3674"/>
                  </a:cubicBezTo>
                  <a:cubicBezTo>
                    <a:pt x="2256" y="3697"/>
                    <a:pt x="2240" y="3717"/>
                    <a:pt x="2228" y="3740"/>
                  </a:cubicBezTo>
                  <a:cubicBezTo>
                    <a:pt x="2215" y="3763"/>
                    <a:pt x="2204" y="3786"/>
                    <a:pt x="2193" y="3808"/>
                  </a:cubicBezTo>
                  <a:cubicBezTo>
                    <a:pt x="2182" y="3831"/>
                    <a:pt x="2171" y="3854"/>
                    <a:pt x="2160" y="3877"/>
                  </a:cubicBezTo>
                  <a:cubicBezTo>
                    <a:pt x="2150" y="3899"/>
                    <a:pt x="2139" y="3924"/>
                    <a:pt x="2128" y="3947"/>
                  </a:cubicBezTo>
                  <a:lnTo>
                    <a:pt x="2096" y="4015"/>
                  </a:lnTo>
                  <a:cubicBezTo>
                    <a:pt x="2085" y="4038"/>
                    <a:pt x="2069" y="4059"/>
                    <a:pt x="2059" y="4082"/>
                  </a:cubicBezTo>
                  <a:cubicBezTo>
                    <a:pt x="2048" y="4104"/>
                    <a:pt x="2041" y="4130"/>
                    <a:pt x="2031" y="4152"/>
                  </a:cubicBezTo>
                  <a:cubicBezTo>
                    <a:pt x="2020" y="4176"/>
                    <a:pt x="2009" y="4198"/>
                    <a:pt x="1999" y="4222"/>
                  </a:cubicBezTo>
                  <a:cubicBezTo>
                    <a:pt x="1988" y="4245"/>
                    <a:pt x="1974" y="4267"/>
                    <a:pt x="1963" y="4290"/>
                  </a:cubicBezTo>
                  <a:cubicBezTo>
                    <a:pt x="1952" y="4313"/>
                    <a:pt x="1949" y="4340"/>
                    <a:pt x="1940" y="4363"/>
                  </a:cubicBezTo>
                  <a:cubicBezTo>
                    <a:pt x="1929" y="4386"/>
                    <a:pt x="1915" y="4408"/>
                    <a:pt x="1906" y="4431"/>
                  </a:cubicBezTo>
                  <a:cubicBezTo>
                    <a:pt x="1897" y="4454"/>
                    <a:pt x="1894" y="4481"/>
                    <a:pt x="1885" y="4505"/>
                  </a:cubicBezTo>
                  <a:cubicBezTo>
                    <a:pt x="1875" y="4527"/>
                    <a:pt x="1860" y="4551"/>
                    <a:pt x="1851" y="4573"/>
                  </a:cubicBezTo>
                  <a:cubicBezTo>
                    <a:pt x="1842" y="4597"/>
                    <a:pt x="1826" y="4617"/>
                    <a:pt x="1816" y="4642"/>
                  </a:cubicBezTo>
                  <a:cubicBezTo>
                    <a:pt x="1807" y="4665"/>
                    <a:pt x="1803" y="4691"/>
                    <a:pt x="1794" y="4715"/>
                  </a:cubicBezTo>
                  <a:cubicBezTo>
                    <a:pt x="1784" y="4739"/>
                    <a:pt x="1774" y="4762"/>
                    <a:pt x="1764" y="4786"/>
                  </a:cubicBezTo>
                  <a:cubicBezTo>
                    <a:pt x="1754" y="4810"/>
                    <a:pt x="1743" y="4832"/>
                    <a:pt x="1735" y="4856"/>
                  </a:cubicBezTo>
                  <a:cubicBezTo>
                    <a:pt x="1725" y="4879"/>
                    <a:pt x="1719" y="4904"/>
                    <a:pt x="1710" y="4928"/>
                  </a:cubicBezTo>
                  <a:cubicBezTo>
                    <a:pt x="1701" y="4952"/>
                    <a:pt x="1699" y="4977"/>
                    <a:pt x="1690" y="5002"/>
                  </a:cubicBezTo>
                  <a:cubicBezTo>
                    <a:pt x="1681" y="5025"/>
                    <a:pt x="1676" y="5050"/>
                    <a:pt x="1667" y="5073"/>
                  </a:cubicBezTo>
                  <a:cubicBezTo>
                    <a:pt x="1658" y="5098"/>
                    <a:pt x="1644" y="5119"/>
                    <a:pt x="1634" y="5143"/>
                  </a:cubicBezTo>
                  <a:cubicBezTo>
                    <a:pt x="1626" y="5168"/>
                    <a:pt x="1624" y="5193"/>
                    <a:pt x="1615" y="5217"/>
                  </a:cubicBezTo>
                  <a:cubicBezTo>
                    <a:pt x="1608" y="5242"/>
                    <a:pt x="1598" y="5265"/>
                    <a:pt x="1590" y="5290"/>
                  </a:cubicBezTo>
                  <a:cubicBezTo>
                    <a:pt x="1582" y="5313"/>
                    <a:pt x="1565" y="5335"/>
                    <a:pt x="1556" y="5359"/>
                  </a:cubicBezTo>
                  <a:cubicBezTo>
                    <a:pt x="1549" y="5383"/>
                    <a:pt x="1544" y="5409"/>
                    <a:pt x="1538" y="5432"/>
                  </a:cubicBezTo>
                  <a:cubicBezTo>
                    <a:pt x="1529" y="5457"/>
                    <a:pt x="1523" y="5481"/>
                    <a:pt x="1515" y="5505"/>
                  </a:cubicBezTo>
                  <a:cubicBezTo>
                    <a:pt x="1507" y="5529"/>
                    <a:pt x="1505" y="5554"/>
                    <a:pt x="1496" y="5579"/>
                  </a:cubicBezTo>
                  <a:lnTo>
                    <a:pt x="1473" y="5651"/>
                  </a:lnTo>
                  <a:cubicBezTo>
                    <a:pt x="1464" y="5675"/>
                    <a:pt x="1449" y="5697"/>
                    <a:pt x="1443" y="5721"/>
                  </a:cubicBezTo>
                  <a:cubicBezTo>
                    <a:pt x="1436" y="5746"/>
                    <a:pt x="1431" y="5772"/>
                    <a:pt x="1422" y="5795"/>
                  </a:cubicBezTo>
                  <a:cubicBezTo>
                    <a:pt x="1416" y="5820"/>
                    <a:pt x="1415" y="5847"/>
                    <a:pt x="1408" y="5870"/>
                  </a:cubicBezTo>
                  <a:cubicBezTo>
                    <a:pt x="1401" y="5895"/>
                    <a:pt x="1394" y="5920"/>
                    <a:pt x="1388" y="5944"/>
                  </a:cubicBezTo>
                  <a:cubicBezTo>
                    <a:pt x="1382" y="5968"/>
                    <a:pt x="1376" y="5993"/>
                    <a:pt x="1369" y="6018"/>
                  </a:cubicBezTo>
                  <a:cubicBezTo>
                    <a:pt x="1362" y="6042"/>
                    <a:pt x="1356" y="6067"/>
                    <a:pt x="1349" y="6091"/>
                  </a:cubicBezTo>
                  <a:cubicBezTo>
                    <a:pt x="1342" y="6116"/>
                    <a:pt x="1336" y="6141"/>
                    <a:pt x="1329" y="6165"/>
                  </a:cubicBezTo>
                  <a:cubicBezTo>
                    <a:pt x="1323" y="6189"/>
                    <a:pt x="1310" y="6212"/>
                    <a:pt x="1303" y="6238"/>
                  </a:cubicBezTo>
                  <a:cubicBezTo>
                    <a:pt x="1297" y="6261"/>
                    <a:pt x="1298" y="6288"/>
                    <a:pt x="1293" y="6314"/>
                  </a:cubicBezTo>
                  <a:cubicBezTo>
                    <a:pt x="1286" y="6337"/>
                    <a:pt x="1274" y="6362"/>
                    <a:pt x="1267" y="6385"/>
                  </a:cubicBezTo>
                  <a:cubicBezTo>
                    <a:pt x="1261" y="6410"/>
                    <a:pt x="1262" y="6437"/>
                    <a:pt x="1255" y="6463"/>
                  </a:cubicBezTo>
                  <a:cubicBezTo>
                    <a:pt x="1250" y="6486"/>
                    <a:pt x="1233" y="6509"/>
                    <a:pt x="1227" y="6534"/>
                  </a:cubicBezTo>
                  <a:cubicBezTo>
                    <a:pt x="1222" y="6559"/>
                    <a:pt x="1213" y="6584"/>
                    <a:pt x="1208" y="6608"/>
                  </a:cubicBezTo>
                  <a:cubicBezTo>
                    <a:pt x="1203" y="6632"/>
                    <a:pt x="1201" y="6659"/>
                    <a:pt x="1195" y="6683"/>
                  </a:cubicBezTo>
                  <a:cubicBezTo>
                    <a:pt x="1190" y="6709"/>
                    <a:pt x="1180" y="6731"/>
                    <a:pt x="1175" y="6757"/>
                  </a:cubicBezTo>
                  <a:cubicBezTo>
                    <a:pt x="1170" y="6782"/>
                    <a:pt x="1171" y="6808"/>
                    <a:pt x="1165" y="6833"/>
                  </a:cubicBezTo>
                  <a:cubicBezTo>
                    <a:pt x="1160" y="6859"/>
                    <a:pt x="1160" y="6884"/>
                    <a:pt x="1155" y="6909"/>
                  </a:cubicBezTo>
                  <a:cubicBezTo>
                    <a:pt x="1149" y="6935"/>
                    <a:pt x="1136" y="6957"/>
                    <a:pt x="1132" y="6983"/>
                  </a:cubicBezTo>
                  <a:cubicBezTo>
                    <a:pt x="1127" y="7009"/>
                    <a:pt x="1121" y="7032"/>
                    <a:pt x="1116" y="7058"/>
                  </a:cubicBezTo>
                  <a:cubicBezTo>
                    <a:pt x="1111" y="7084"/>
                    <a:pt x="1101" y="7107"/>
                    <a:pt x="1096" y="7132"/>
                  </a:cubicBezTo>
                  <a:cubicBezTo>
                    <a:pt x="1090" y="7158"/>
                    <a:pt x="1088" y="7182"/>
                    <a:pt x="1083" y="7207"/>
                  </a:cubicBezTo>
                  <a:cubicBezTo>
                    <a:pt x="1077" y="7233"/>
                    <a:pt x="1077" y="7257"/>
                    <a:pt x="1072" y="7283"/>
                  </a:cubicBezTo>
                  <a:cubicBezTo>
                    <a:pt x="1067" y="7309"/>
                    <a:pt x="1067" y="7335"/>
                    <a:pt x="1062" y="7359"/>
                  </a:cubicBezTo>
                  <a:cubicBezTo>
                    <a:pt x="1058" y="7385"/>
                    <a:pt x="1047" y="7409"/>
                    <a:pt x="1044" y="7434"/>
                  </a:cubicBezTo>
                  <a:cubicBezTo>
                    <a:pt x="1040" y="7460"/>
                    <a:pt x="1033" y="7484"/>
                    <a:pt x="1029" y="7509"/>
                  </a:cubicBezTo>
                  <a:lnTo>
                    <a:pt x="1017" y="7586"/>
                  </a:lnTo>
                  <a:cubicBezTo>
                    <a:pt x="1013" y="7611"/>
                    <a:pt x="1007" y="7636"/>
                    <a:pt x="1002" y="7661"/>
                  </a:cubicBezTo>
                  <a:cubicBezTo>
                    <a:pt x="998" y="7686"/>
                    <a:pt x="994" y="7710"/>
                    <a:pt x="988" y="7736"/>
                  </a:cubicBezTo>
                  <a:cubicBezTo>
                    <a:pt x="985" y="7761"/>
                    <a:pt x="978" y="7785"/>
                    <a:pt x="975" y="7811"/>
                  </a:cubicBezTo>
                  <a:cubicBezTo>
                    <a:pt x="970" y="7836"/>
                    <a:pt x="970" y="7862"/>
                    <a:pt x="965" y="7887"/>
                  </a:cubicBezTo>
                  <a:cubicBezTo>
                    <a:pt x="961" y="7913"/>
                    <a:pt x="965" y="7938"/>
                    <a:pt x="961" y="7963"/>
                  </a:cubicBezTo>
                  <a:cubicBezTo>
                    <a:pt x="956" y="7989"/>
                    <a:pt x="948" y="8013"/>
                    <a:pt x="943" y="8038"/>
                  </a:cubicBezTo>
                  <a:cubicBezTo>
                    <a:pt x="939" y="8064"/>
                    <a:pt x="934" y="8088"/>
                    <a:pt x="930" y="8113"/>
                  </a:cubicBezTo>
                  <a:cubicBezTo>
                    <a:pt x="926" y="8139"/>
                    <a:pt x="922" y="8162"/>
                    <a:pt x="917" y="8188"/>
                  </a:cubicBezTo>
                  <a:cubicBezTo>
                    <a:pt x="912" y="8214"/>
                    <a:pt x="914" y="8240"/>
                    <a:pt x="910" y="8264"/>
                  </a:cubicBezTo>
                  <a:cubicBezTo>
                    <a:pt x="906" y="8290"/>
                    <a:pt x="896" y="8315"/>
                    <a:pt x="891" y="8338"/>
                  </a:cubicBezTo>
                  <a:cubicBezTo>
                    <a:pt x="887" y="8364"/>
                    <a:pt x="886" y="8390"/>
                    <a:pt x="881" y="8413"/>
                  </a:cubicBezTo>
                  <a:cubicBezTo>
                    <a:pt x="878" y="8439"/>
                    <a:pt x="871" y="8462"/>
                    <a:pt x="867" y="8488"/>
                  </a:cubicBezTo>
                  <a:cubicBezTo>
                    <a:pt x="863" y="8514"/>
                    <a:pt x="855" y="8537"/>
                    <a:pt x="851" y="8563"/>
                  </a:cubicBezTo>
                  <a:cubicBezTo>
                    <a:pt x="847" y="8589"/>
                    <a:pt x="858" y="8616"/>
                    <a:pt x="854" y="8641"/>
                  </a:cubicBezTo>
                  <a:cubicBezTo>
                    <a:pt x="849" y="8666"/>
                    <a:pt x="831" y="8689"/>
                    <a:pt x="828" y="8713"/>
                  </a:cubicBezTo>
                  <a:cubicBezTo>
                    <a:pt x="825" y="8739"/>
                    <a:pt x="826" y="8764"/>
                    <a:pt x="821" y="8789"/>
                  </a:cubicBezTo>
                  <a:cubicBezTo>
                    <a:pt x="817" y="8815"/>
                    <a:pt x="810" y="8839"/>
                    <a:pt x="805" y="8864"/>
                  </a:cubicBezTo>
                  <a:cubicBezTo>
                    <a:pt x="801" y="8890"/>
                    <a:pt x="810" y="8917"/>
                    <a:pt x="805" y="8942"/>
                  </a:cubicBezTo>
                  <a:cubicBezTo>
                    <a:pt x="801" y="8968"/>
                    <a:pt x="799" y="8993"/>
                    <a:pt x="795" y="9017"/>
                  </a:cubicBezTo>
                  <a:cubicBezTo>
                    <a:pt x="790" y="9043"/>
                    <a:pt x="777" y="9065"/>
                    <a:pt x="773" y="9091"/>
                  </a:cubicBezTo>
                  <a:cubicBezTo>
                    <a:pt x="769" y="9116"/>
                    <a:pt x="771" y="9142"/>
                    <a:pt x="767" y="9167"/>
                  </a:cubicBezTo>
                  <a:cubicBezTo>
                    <a:pt x="762" y="9193"/>
                    <a:pt x="761" y="9218"/>
                    <a:pt x="757" y="9243"/>
                  </a:cubicBezTo>
                  <a:cubicBezTo>
                    <a:pt x="753" y="9269"/>
                    <a:pt x="744" y="9293"/>
                    <a:pt x="741" y="9318"/>
                  </a:cubicBezTo>
                  <a:cubicBezTo>
                    <a:pt x="737" y="9344"/>
                    <a:pt x="741" y="9370"/>
                    <a:pt x="737" y="9394"/>
                  </a:cubicBezTo>
                  <a:cubicBezTo>
                    <a:pt x="734" y="9420"/>
                    <a:pt x="720" y="9442"/>
                    <a:pt x="715" y="9468"/>
                  </a:cubicBezTo>
                  <a:cubicBezTo>
                    <a:pt x="712" y="9494"/>
                    <a:pt x="717" y="9520"/>
                    <a:pt x="713" y="9544"/>
                  </a:cubicBezTo>
                  <a:cubicBezTo>
                    <a:pt x="709" y="9570"/>
                    <a:pt x="693" y="9592"/>
                    <a:pt x="689" y="9618"/>
                  </a:cubicBezTo>
                  <a:cubicBezTo>
                    <a:pt x="685" y="9644"/>
                    <a:pt x="683" y="9670"/>
                    <a:pt x="680" y="9694"/>
                  </a:cubicBezTo>
                  <a:cubicBezTo>
                    <a:pt x="676" y="9720"/>
                    <a:pt x="685" y="9747"/>
                    <a:pt x="682" y="9772"/>
                  </a:cubicBezTo>
                  <a:cubicBezTo>
                    <a:pt x="678" y="9798"/>
                    <a:pt x="672" y="9822"/>
                    <a:pt x="669" y="9847"/>
                  </a:cubicBezTo>
                  <a:cubicBezTo>
                    <a:pt x="665" y="9873"/>
                    <a:pt x="665" y="9898"/>
                    <a:pt x="661" y="9923"/>
                  </a:cubicBezTo>
                  <a:cubicBezTo>
                    <a:pt x="656" y="9949"/>
                    <a:pt x="649" y="9973"/>
                    <a:pt x="646" y="9998"/>
                  </a:cubicBezTo>
                  <a:cubicBezTo>
                    <a:pt x="643" y="10024"/>
                    <a:pt x="639" y="10050"/>
                    <a:pt x="635" y="10073"/>
                  </a:cubicBezTo>
                  <a:cubicBezTo>
                    <a:pt x="632" y="10099"/>
                    <a:pt x="621" y="10123"/>
                    <a:pt x="617" y="10148"/>
                  </a:cubicBezTo>
                  <a:cubicBezTo>
                    <a:pt x="613" y="10174"/>
                    <a:pt x="617" y="10200"/>
                    <a:pt x="613" y="10224"/>
                  </a:cubicBezTo>
                  <a:cubicBezTo>
                    <a:pt x="608" y="10250"/>
                    <a:pt x="608" y="10276"/>
                    <a:pt x="606" y="10302"/>
                  </a:cubicBezTo>
                  <a:cubicBezTo>
                    <a:pt x="602" y="10326"/>
                    <a:pt x="598" y="10352"/>
                    <a:pt x="594" y="10377"/>
                  </a:cubicBezTo>
                  <a:cubicBezTo>
                    <a:pt x="590" y="10401"/>
                    <a:pt x="586" y="10426"/>
                    <a:pt x="581" y="10451"/>
                  </a:cubicBezTo>
                  <a:cubicBezTo>
                    <a:pt x="578" y="10476"/>
                    <a:pt x="569" y="10501"/>
                    <a:pt x="564" y="10526"/>
                  </a:cubicBezTo>
                  <a:cubicBezTo>
                    <a:pt x="560" y="10551"/>
                    <a:pt x="563" y="10577"/>
                    <a:pt x="559" y="10603"/>
                  </a:cubicBezTo>
                  <a:cubicBezTo>
                    <a:pt x="557" y="10628"/>
                    <a:pt x="547" y="10652"/>
                    <a:pt x="543" y="10678"/>
                  </a:cubicBezTo>
                  <a:cubicBezTo>
                    <a:pt x="541" y="10703"/>
                    <a:pt x="546" y="10730"/>
                    <a:pt x="543" y="10754"/>
                  </a:cubicBezTo>
                  <a:cubicBezTo>
                    <a:pt x="541" y="10779"/>
                    <a:pt x="531" y="10803"/>
                    <a:pt x="527" y="10829"/>
                  </a:cubicBezTo>
                  <a:cubicBezTo>
                    <a:pt x="525" y="10854"/>
                    <a:pt x="516" y="10878"/>
                    <a:pt x="514" y="10904"/>
                  </a:cubicBezTo>
                  <a:cubicBezTo>
                    <a:pt x="511" y="10929"/>
                    <a:pt x="509" y="10955"/>
                    <a:pt x="504" y="10980"/>
                  </a:cubicBezTo>
                  <a:cubicBezTo>
                    <a:pt x="501" y="11005"/>
                    <a:pt x="498" y="11031"/>
                    <a:pt x="495" y="11057"/>
                  </a:cubicBezTo>
                  <a:cubicBezTo>
                    <a:pt x="493" y="11081"/>
                    <a:pt x="496" y="11107"/>
                    <a:pt x="493" y="11133"/>
                  </a:cubicBezTo>
                  <a:cubicBezTo>
                    <a:pt x="489" y="11158"/>
                    <a:pt x="489" y="11183"/>
                    <a:pt x="487" y="11209"/>
                  </a:cubicBezTo>
                  <a:cubicBezTo>
                    <a:pt x="484" y="11234"/>
                    <a:pt x="480" y="11260"/>
                    <a:pt x="476" y="11284"/>
                  </a:cubicBezTo>
                  <a:cubicBezTo>
                    <a:pt x="473" y="11309"/>
                    <a:pt x="463" y="11333"/>
                    <a:pt x="458" y="11359"/>
                  </a:cubicBezTo>
                  <a:cubicBezTo>
                    <a:pt x="456" y="11384"/>
                    <a:pt x="446" y="11408"/>
                    <a:pt x="444" y="11434"/>
                  </a:cubicBezTo>
                  <a:cubicBezTo>
                    <a:pt x="441" y="11459"/>
                    <a:pt x="440" y="11485"/>
                    <a:pt x="437" y="11510"/>
                  </a:cubicBezTo>
                  <a:cubicBezTo>
                    <a:pt x="435" y="11535"/>
                    <a:pt x="442" y="11562"/>
                    <a:pt x="440" y="11588"/>
                  </a:cubicBezTo>
                  <a:cubicBezTo>
                    <a:pt x="437" y="11614"/>
                    <a:pt x="420" y="11636"/>
                    <a:pt x="418" y="11662"/>
                  </a:cubicBezTo>
                  <a:cubicBezTo>
                    <a:pt x="414" y="11687"/>
                    <a:pt x="420" y="11712"/>
                    <a:pt x="418" y="11738"/>
                  </a:cubicBezTo>
                  <a:cubicBezTo>
                    <a:pt x="414" y="11764"/>
                    <a:pt x="418" y="11788"/>
                    <a:pt x="414" y="11814"/>
                  </a:cubicBezTo>
                  <a:cubicBezTo>
                    <a:pt x="412" y="11840"/>
                    <a:pt x="398" y="11863"/>
                    <a:pt x="396" y="11889"/>
                  </a:cubicBezTo>
                  <a:cubicBezTo>
                    <a:pt x="393" y="11915"/>
                    <a:pt x="389" y="11940"/>
                    <a:pt x="387" y="11965"/>
                  </a:cubicBezTo>
                  <a:cubicBezTo>
                    <a:pt x="383" y="11991"/>
                    <a:pt x="388" y="12016"/>
                    <a:pt x="385" y="12042"/>
                  </a:cubicBezTo>
                  <a:cubicBezTo>
                    <a:pt x="382" y="12067"/>
                    <a:pt x="378" y="12092"/>
                    <a:pt x="376" y="12118"/>
                  </a:cubicBezTo>
                  <a:lnTo>
                    <a:pt x="367" y="12194"/>
                  </a:lnTo>
                  <a:cubicBezTo>
                    <a:pt x="365" y="12220"/>
                    <a:pt x="361" y="12246"/>
                    <a:pt x="359" y="12270"/>
                  </a:cubicBezTo>
                  <a:cubicBezTo>
                    <a:pt x="355" y="12296"/>
                    <a:pt x="351" y="12322"/>
                    <a:pt x="349" y="12347"/>
                  </a:cubicBezTo>
                  <a:cubicBezTo>
                    <a:pt x="346" y="12372"/>
                    <a:pt x="338" y="12397"/>
                    <a:pt x="335" y="12422"/>
                  </a:cubicBezTo>
                  <a:cubicBezTo>
                    <a:pt x="333" y="12447"/>
                    <a:pt x="335" y="12473"/>
                    <a:pt x="333" y="12498"/>
                  </a:cubicBezTo>
                  <a:cubicBezTo>
                    <a:pt x="330" y="12524"/>
                    <a:pt x="322" y="12548"/>
                    <a:pt x="319" y="12573"/>
                  </a:cubicBezTo>
                  <a:cubicBezTo>
                    <a:pt x="317" y="12599"/>
                    <a:pt x="318" y="12624"/>
                    <a:pt x="316" y="12649"/>
                  </a:cubicBezTo>
                  <a:cubicBezTo>
                    <a:pt x="313" y="12675"/>
                    <a:pt x="312" y="12701"/>
                    <a:pt x="308" y="12725"/>
                  </a:cubicBezTo>
                  <a:cubicBezTo>
                    <a:pt x="306" y="12751"/>
                    <a:pt x="305" y="12777"/>
                    <a:pt x="302" y="12803"/>
                  </a:cubicBezTo>
                  <a:cubicBezTo>
                    <a:pt x="300" y="12827"/>
                    <a:pt x="305" y="12853"/>
                    <a:pt x="302" y="12879"/>
                  </a:cubicBezTo>
                  <a:cubicBezTo>
                    <a:pt x="300" y="12904"/>
                    <a:pt x="282" y="12928"/>
                    <a:pt x="279" y="12954"/>
                  </a:cubicBezTo>
                  <a:cubicBezTo>
                    <a:pt x="276" y="12979"/>
                    <a:pt x="289" y="13006"/>
                    <a:pt x="286" y="13031"/>
                  </a:cubicBezTo>
                  <a:cubicBezTo>
                    <a:pt x="284" y="13056"/>
                    <a:pt x="270" y="13081"/>
                    <a:pt x="268" y="13106"/>
                  </a:cubicBezTo>
                  <a:cubicBezTo>
                    <a:pt x="264" y="13131"/>
                    <a:pt x="263" y="13157"/>
                    <a:pt x="260" y="13183"/>
                  </a:cubicBezTo>
                  <a:cubicBezTo>
                    <a:pt x="258" y="13208"/>
                    <a:pt x="260" y="13233"/>
                    <a:pt x="259" y="13259"/>
                  </a:cubicBezTo>
                  <a:lnTo>
                    <a:pt x="252" y="13335"/>
                  </a:lnTo>
                  <a:cubicBezTo>
                    <a:pt x="248" y="13361"/>
                    <a:pt x="249" y="13386"/>
                    <a:pt x="247" y="13411"/>
                  </a:cubicBezTo>
                  <a:cubicBezTo>
                    <a:pt x="244" y="13437"/>
                    <a:pt x="233" y="13461"/>
                    <a:pt x="231" y="13486"/>
                  </a:cubicBezTo>
                  <a:cubicBezTo>
                    <a:pt x="228" y="13512"/>
                    <a:pt x="238" y="13538"/>
                    <a:pt x="235" y="13564"/>
                  </a:cubicBezTo>
                  <a:cubicBezTo>
                    <a:pt x="232" y="13590"/>
                    <a:pt x="225" y="13613"/>
                    <a:pt x="222" y="13639"/>
                  </a:cubicBezTo>
                  <a:cubicBezTo>
                    <a:pt x="219" y="13665"/>
                    <a:pt x="220" y="13690"/>
                    <a:pt x="217" y="13715"/>
                  </a:cubicBezTo>
                  <a:lnTo>
                    <a:pt x="210" y="13791"/>
                  </a:lnTo>
                  <a:cubicBezTo>
                    <a:pt x="207" y="13817"/>
                    <a:pt x="196" y="13842"/>
                    <a:pt x="195" y="13866"/>
                  </a:cubicBezTo>
                  <a:cubicBezTo>
                    <a:pt x="193" y="13892"/>
                    <a:pt x="200" y="13919"/>
                    <a:pt x="199" y="13944"/>
                  </a:cubicBezTo>
                  <a:cubicBezTo>
                    <a:pt x="196" y="13970"/>
                    <a:pt x="190" y="13995"/>
                    <a:pt x="188" y="14020"/>
                  </a:cubicBezTo>
                  <a:cubicBezTo>
                    <a:pt x="185" y="14046"/>
                    <a:pt x="180" y="14072"/>
                    <a:pt x="179" y="14097"/>
                  </a:cubicBezTo>
                  <a:cubicBezTo>
                    <a:pt x="178" y="14122"/>
                    <a:pt x="182" y="14148"/>
                    <a:pt x="180" y="14174"/>
                  </a:cubicBezTo>
                  <a:cubicBezTo>
                    <a:pt x="179" y="14198"/>
                    <a:pt x="173" y="14224"/>
                    <a:pt x="171" y="14250"/>
                  </a:cubicBezTo>
                  <a:cubicBezTo>
                    <a:pt x="168" y="14275"/>
                    <a:pt x="168" y="14300"/>
                    <a:pt x="167" y="14326"/>
                  </a:cubicBezTo>
                  <a:cubicBezTo>
                    <a:pt x="166" y="14351"/>
                    <a:pt x="168" y="14377"/>
                    <a:pt x="166" y="14402"/>
                  </a:cubicBezTo>
                  <a:cubicBezTo>
                    <a:pt x="164" y="14428"/>
                    <a:pt x="153" y="14452"/>
                    <a:pt x="151" y="14477"/>
                  </a:cubicBezTo>
                  <a:cubicBezTo>
                    <a:pt x="148" y="14502"/>
                    <a:pt x="142" y="14528"/>
                    <a:pt x="141" y="14554"/>
                  </a:cubicBezTo>
                  <a:cubicBezTo>
                    <a:pt x="140" y="14579"/>
                    <a:pt x="141" y="14604"/>
                    <a:pt x="140" y="14630"/>
                  </a:cubicBezTo>
                  <a:cubicBezTo>
                    <a:pt x="139" y="14656"/>
                    <a:pt x="139" y="14680"/>
                    <a:pt x="136" y="14706"/>
                  </a:cubicBezTo>
                  <a:cubicBezTo>
                    <a:pt x="135" y="14732"/>
                    <a:pt x="128" y="14757"/>
                    <a:pt x="126" y="14782"/>
                  </a:cubicBezTo>
                  <a:cubicBezTo>
                    <a:pt x="125" y="14808"/>
                    <a:pt x="125" y="14833"/>
                    <a:pt x="124" y="14859"/>
                  </a:cubicBezTo>
                  <a:lnTo>
                    <a:pt x="120" y="14935"/>
                  </a:lnTo>
                  <a:lnTo>
                    <a:pt x="116" y="15011"/>
                  </a:lnTo>
                  <a:cubicBezTo>
                    <a:pt x="114" y="15037"/>
                    <a:pt x="108" y="15063"/>
                    <a:pt x="107" y="15087"/>
                  </a:cubicBezTo>
                  <a:cubicBezTo>
                    <a:pt x="105" y="15113"/>
                    <a:pt x="102" y="15139"/>
                    <a:pt x="99" y="15164"/>
                  </a:cubicBezTo>
                  <a:cubicBezTo>
                    <a:pt x="98" y="15189"/>
                    <a:pt x="109" y="15216"/>
                    <a:pt x="108" y="15242"/>
                  </a:cubicBezTo>
                  <a:cubicBezTo>
                    <a:pt x="107" y="15267"/>
                    <a:pt x="94" y="15293"/>
                    <a:pt x="92" y="15318"/>
                  </a:cubicBezTo>
                  <a:cubicBezTo>
                    <a:pt x="91" y="15343"/>
                    <a:pt x="97" y="15369"/>
                    <a:pt x="96" y="15395"/>
                  </a:cubicBezTo>
                  <a:cubicBezTo>
                    <a:pt x="94" y="15419"/>
                    <a:pt x="82" y="15445"/>
                    <a:pt x="81" y="15471"/>
                  </a:cubicBezTo>
                  <a:cubicBezTo>
                    <a:pt x="80" y="15497"/>
                    <a:pt x="91" y="15523"/>
                    <a:pt x="89" y="15548"/>
                  </a:cubicBezTo>
                  <a:cubicBezTo>
                    <a:pt x="88" y="15574"/>
                    <a:pt x="81" y="15599"/>
                    <a:pt x="80" y="15625"/>
                  </a:cubicBezTo>
                  <a:cubicBezTo>
                    <a:pt x="78" y="15650"/>
                    <a:pt x="73" y="15675"/>
                    <a:pt x="72" y="15701"/>
                  </a:cubicBezTo>
                  <a:cubicBezTo>
                    <a:pt x="71" y="15727"/>
                    <a:pt x="76" y="15751"/>
                    <a:pt x="75" y="15777"/>
                  </a:cubicBezTo>
                  <a:cubicBezTo>
                    <a:pt x="73" y="15803"/>
                    <a:pt x="66" y="15829"/>
                    <a:pt x="65" y="15853"/>
                  </a:cubicBezTo>
                  <a:cubicBezTo>
                    <a:pt x="64" y="15879"/>
                    <a:pt x="60" y="15905"/>
                    <a:pt x="59" y="15930"/>
                  </a:cubicBezTo>
                  <a:cubicBezTo>
                    <a:pt x="57" y="15955"/>
                    <a:pt x="59" y="15981"/>
                    <a:pt x="57" y="16006"/>
                  </a:cubicBezTo>
                  <a:cubicBezTo>
                    <a:pt x="56" y="16032"/>
                    <a:pt x="62" y="16057"/>
                    <a:pt x="61" y="16082"/>
                  </a:cubicBezTo>
                  <a:cubicBezTo>
                    <a:pt x="60" y="16108"/>
                    <a:pt x="57" y="16134"/>
                    <a:pt x="56" y="16158"/>
                  </a:cubicBezTo>
                  <a:lnTo>
                    <a:pt x="51" y="16236"/>
                  </a:lnTo>
                  <a:cubicBezTo>
                    <a:pt x="50" y="16260"/>
                    <a:pt x="46" y="16286"/>
                    <a:pt x="45" y="16312"/>
                  </a:cubicBezTo>
                  <a:cubicBezTo>
                    <a:pt x="44" y="16337"/>
                    <a:pt x="39" y="16362"/>
                    <a:pt x="38" y="16388"/>
                  </a:cubicBezTo>
                  <a:cubicBezTo>
                    <a:pt x="37" y="16413"/>
                    <a:pt x="45" y="16439"/>
                    <a:pt x="45" y="16464"/>
                  </a:cubicBezTo>
                  <a:cubicBezTo>
                    <a:pt x="44" y="16489"/>
                    <a:pt x="34" y="16515"/>
                    <a:pt x="33" y="16541"/>
                  </a:cubicBezTo>
                  <a:cubicBezTo>
                    <a:pt x="32" y="16565"/>
                    <a:pt x="32" y="16591"/>
                    <a:pt x="32" y="16617"/>
                  </a:cubicBezTo>
                  <a:cubicBezTo>
                    <a:pt x="30" y="16643"/>
                    <a:pt x="35" y="16667"/>
                    <a:pt x="35" y="16693"/>
                  </a:cubicBezTo>
                  <a:cubicBezTo>
                    <a:pt x="34" y="16719"/>
                    <a:pt x="37" y="16744"/>
                    <a:pt x="35" y="16769"/>
                  </a:cubicBezTo>
                  <a:lnTo>
                    <a:pt x="32" y="16846"/>
                  </a:lnTo>
                  <a:cubicBezTo>
                    <a:pt x="30" y="16871"/>
                    <a:pt x="21" y="16896"/>
                    <a:pt x="19" y="16922"/>
                  </a:cubicBezTo>
                  <a:cubicBezTo>
                    <a:pt x="18" y="16948"/>
                    <a:pt x="27" y="16973"/>
                    <a:pt x="27" y="16998"/>
                  </a:cubicBezTo>
                  <a:cubicBezTo>
                    <a:pt x="24" y="17024"/>
                    <a:pt x="29" y="17050"/>
                    <a:pt x="28" y="17074"/>
                  </a:cubicBezTo>
                  <a:cubicBezTo>
                    <a:pt x="28" y="17100"/>
                    <a:pt x="17" y="17126"/>
                    <a:pt x="16" y="17151"/>
                  </a:cubicBezTo>
                  <a:cubicBezTo>
                    <a:pt x="16" y="17176"/>
                    <a:pt x="27" y="17202"/>
                    <a:pt x="24" y="17227"/>
                  </a:cubicBezTo>
                  <a:cubicBezTo>
                    <a:pt x="24" y="17253"/>
                    <a:pt x="11" y="17278"/>
                    <a:pt x="8" y="17303"/>
                  </a:cubicBezTo>
                  <a:cubicBezTo>
                    <a:pt x="7" y="17329"/>
                    <a:pt x="22" y="17355"/>
                    <a:pt x="22" y="17380"/>
                  </a:cubicBezTo>
                  <a:cubicBezTo>
                    <a:pt x="22" y="17405"/>
                    <a:pt x="8" y="17431"/>
                    <a:pt x="8" y="17457"/>
                  </a:cubicBezTo>
                  <a:cubicBezTo>
                    <a:pt x="8" y="17481"/>
                    <a:pt x="19" y="17507"/>
                    <a:pt x="19" y="17533"/>
                  </a:cubicBezTo>
                  <a:cubicBezTo>
                    <a:pt x="19" y="17558"/>
                    <a:pt x="12" y="17583"/>
                    <a:pt x="12" y="17609"/>
                  </a:cubicBezTo>
                  <a:cubicBezTo>
                    <a:pt x="12" y="17634"/>
                    <a:pt x="3" y="17660"/>
                    <a:pt x="3" y="17685"/>
                  </a:cubicBezTo>
                  <a:cubicBezTo>
                    <a:pt x="3" y="17711"/>
                    <a:pt x="5" y="17736"/>
                    <a:pt x="5" y="17762"/>
                  </a:cubicBezTo>
                  <a:cubicBezTo>
                    <a:pt x="5" y="17787"/>
                    <a:pt x="11" y="17812"/>
                    <a:pt x="11" y="17838"/>
                  </a:cubicBezTo>
                  <a:cubicBezTo>
                    <a:pt x="11" y="17864"/>
                    <a:pt x="12" y="17888"/>
                    <a:pt x="12" y="17914"/>
                  </a:cubicBezTo>
                  <a:cubicBezTo>
                    <a:pt x="12" y="17940"/>
                    <a:pt x="6" y="17965"/>
                    <a:pt x="6" y="17990"/>
                  </a:cubicBezTo>
                  <a:cubicBezTo>
                    <a:pt x="6" y="18016"/>
                    <a:pt x="11" y="18042"/>
                    <a:pt x="11" y="18067"/>
                  </a:cubicBezTo>
                  <a:cubicBezTo>
                    <a:pt x="11" y="18092"/>
                    <a:pt x="2" y="18118"/>
                    <a:pt x="2" y="18143"/>
                  </a:cubicBezTo>
                  <a:cubicBezTo>
                    <a:pt x="2" y="18169"/>
                    <a:pt x="1" y="18194"/>
                    <a:pt x="1" y="18219"/>
                  </a:cubicBezTo>
                  <a:cubicBezTo>
                    <a:pt x="1" y="18245"/>
                    <a:pt x="7" y="18271"/>
                    <a:pt x="7" y="18295"/>
                  </a:cubicBezTo>
                  <a:cubicBezTo>
                    <a:pt x="7" y="18321"/>
                    <a:pt x="2" y="18347"/>
                    <a:pt x="2" y="18372"/>
                  </a:cubicBezTo>
                  <a:cubicBezTo>
                    <a:pt x="2" y="18397"/>
                    <a:pt x="12" y="18423"/>
                    <a:pt x="12" y="18449"/>
                  </a:cubicBezTo>
                  <a:cubicBezTo>
                    <a:pt x="12" y="18474"/>
                    <a:pt x="8" y="18499"/>
                    <a:pt x="8" y="18525"/>
                  </a:cubicBezTo>
                  <a:cubicBezTo>
                    <a:pt x="8" y="18550"/>
                    <a:pt x="7" y="18576"/>
                    <a:pt x="7" y="18601"/>
                  </a:cubicBezTo>
                  <a:cubicBezTo>
                    <a:pt x="7" y="18626"/>
                    <a:pt x="18" y="18652"/>
                    <a:pt x="18" y="18678"/>
                  </a:cubicBezTo>
                  <a:cubicBezTo>
                    <a:pt x="18" y="18702"/>
                    <a:pt x="6" y="18728"/>
                    <a:pt x="6" y="18754"/>
                  </a:cubicBezTo>
                  <a:cubicBezTo>
                    <a:pt x="6" y="18780"/>
                    <a:pt x="13" y="18804"/>
                    <a:pt x="13" y="18830"/>
                  </a:cubicBezTo>
                  <a:cubicBezTo>
                    <a:pt x="13" y="18856"/>
                    <a:pt x="8" y="18881"/>
                    <a:pt x="8" y="18906"/>
                  </a:cubicBezTo>
                  <a:cubicBezTo>
                    <a:pt x="8" y="18932"/>
                    <a:pt x="14" y="18957"/>
                    <a:pt x="16" y="18983"/>
                  </a:cubicBezTo>
                  <a:cubicBezTo>
                    <a:pt x="16" y="19008"/>
                    <a:pt x="8" y="19033"/>
                    <a:pt x="11" y="19059"/>
                  </a:cubicBezTo>
                  <a:cubicBezTo>
                    <a:pt x="11" y="19085"/>
                    <a:pt x="19" y="19109"/>
                    <a:pt x="21" y="19135"/>
                  </a:cubicBezTo>
                  <a:cubicBezTo>
                    <a:pt x="21" y="19161"/>
                    <a:pt x="14" y="19187"/>
                    <a:pt x="16" y="19211"/>
                  </a:cubicBezTo>
                  <a:lnTo>
                    <a:pt x="16" y="19288"/>
                  </a:lnTo>
                  <a:cubicBezTo>
                    <a:pt x="17" y="19313"/>
                    <a:pt x="27" y="19339"/>
                    <a:pt x="28" y="19364"/>
                  </a:cubicBezTo>
                  <a:cubicBezTo>
                    <a:pt x="29" y="19390"/>
                    <a:pt x="30" y="19415"/>
                    <a:pt x="30" y="19440"/>
                  </a:cubicBezTo>
                  <a:cubicBezTo>
                    <a:pt x="32" y="19466"/>
                    <a:pt x="33" y="19492"/>
                    <a:pt x="33" y="19516"/>
                  </a:cubicBezTo>
                  <a:cubicBezTo>
                    <a:pt x="34" y="19542"/>
                    <a:pt x="29" y="19568"/>
                    <a:pt x="29" y="19594"/>
                  </a:cubicBezTo>
                  <a:cubicBezTo>
                    <a:pt x="30" y="19618"/>
                    <a:pt x="37" y="19644"/>
                    <a:pt x="38" y="19670"/>
                  </a:cubicBezTo>
                  <a:cubicBezTo>
                    <a:pt x="39" y="19695"/>
                    <a:pt x="33" y="19720"/>
                    <a:pt x="34" y="19746"/>
                  </a:cubicBezTo>
                  <a:cubicBezTo>
                    <a:pt x="35" y="19771"/>
                    <a:pt x="34" y="19797"/>
                    <a:pt x="37" y="19822"/>
                  </a:cubicBezTo>
                  <a:cubicBezTo>
                    <a:pt x="38" y="19847"/>
                    <a:pt x="49" y="19873"/>
                    <a:pt x="50" y="19897"/>
                  </a:cubicBezTo>
                  <a:cubicBezTo>
                    <a:pt x="51" y="19922"/>
                    <a:pt x="49" y="19948"/>
                    <a:pt x="50" y="19974"/>
                  </a:cubicBezTo>
                  <a:cubicBezTo>
                    <a:pt x="53" y="19998"/>
                    <a:pt x="51" y="20024"/>
                    <a:pt x="54" y="20050"/>
                  </a:cubicBezTo>
                  <a:cubicBezTo>
                    <a:pt x="57" y="20076"/>
                    <a:pt x="59" y="20100"/>
                    <a:pt x="62" y="20126"/>
                  </a:cubicBezTo>
                  <a:cubicBezTo>
                    <a:pt x="65" y="20152"/>
                    <a:pt x="76" y="20175"/>
                    <a:pt x="80" y="20201"/>
                  </a:cubicBezTo>
                  <a:cubicBezTo>
                    <a:pt x="82" y="20227"/>
                    <a:pt x="76" y="20253"/>
                    <a:pt x="80" y="20279"/>
                  </a:cubicBezTo>
                  <a:cubicBezTo>
                    <a:pt x="83" y="20304"/>
                    <a:pt x="98" y="20327"/>
                    <a:pt x="103" y="20352"/>
                  </a:cubicBezTo>
                  <a:cubicBezTo>
                    <a:pt x="107" y="20378"/>
                    <a:pt x="98" y="20404"/>
                    <a:pt x="103" y="20430"/>
                  </a:cubicBezTo>
                  <a:cubicBezTo>
                    <a:pt x="107" y="20456"/>
                    <a:pt x="118" y="20479"/>
                    <a:pt x="123" y="20504"/>
                  </a:cubicBezTo>
                  <a:cubicBezTo>
                    <a:pt x="126" y="20529"/>
                    <a:pt x="129" y="20554"/>
                    <a:pt x="135" y="20579"/>
                  </a:cubicBezTo>
                  <a:cubicBezTo>
                    <a:pt x="140" y="20604"/>
                    <a:pt x="150" y="20628"/>
                    <a:pt x="155" y="20652"/>
                  </a:cubicBezTo>
                  <a:cubicBezTo>
                    <a:pt x="161" y="20678"/>
                    <a:pt x="161" y="20703"/>
                    <a:pt x="166" y="20729"/>
                  </a:cubicBezTo>
                  <a:cubicBezTo>
                    <a:pt x="171" y="20754"/>
                    <a:pt x="182" y="20777"/>
                    <a:pt x="187" y="20802"/>
                  </a:cubicBezTo>
                  <a:cubicBezTo>
                    <a:pt x="194" y="20828"/>
                    <a:pt x="203" y="20850"/>
                    <a:pt x="209" y="20876"/>
                  </a:cubicBezTo>
                  <a:cubicBezTo>
                    <a:pt x="215" y="20900"/>
                    <a:pt x="214" y="20927"/>
                    <a:pt x="220" y="20952"/>
                  </a:cubicBezTo>
                  <a:cubicBezTo>
                    <a:pt x="227" y="20976"/>
                    <a:pt x="241" y="20999"/>
                    <a:pt x="247" y="21025"/>
                  </a:cubicBezTo>
                  <a:cubicBezTo>
                    <a:pt x="254" y="21048"/>
                    <a:pt x="257" y="21075"/>
                    <a:pt x="264" y="21100"/>
                  </a:cubicBezTo>
                  <a:cubicBezTo>
                    <a:pt x="273" y="21123"/>
                    <a:pt x="289" y="21145"/>
                    <a:pt x="297" y="21169"/>
                  </a:cubicBezTo>
                  <a:cubicBezTo>
                    <a:pt x="305" y="21193"/>
                    <a:pt x="316" y="21216"/>
                    <a:pt x="324" y="21240"/>
                  </a:cubicBezTo>
                  <a:cubicBezTo>
                    <a:pt x="333" y="21265"/>
                    <a:pt x="340" y="21288"/>
                    <a:pt x="350" y="21313"/>
                  </a:cubicBezTo>
                  <a:cubicBezTo>
                    <a:pt x="360" y="21336"/>
                    <a:pt x="359" y="21363"/>
                    <a:pt x="367" y="21388"/>
                  </a:cubicBezTo>
                  <a:cubicBezTo>
                    <a:pt x="377" y="21411"/>
                    <a:pt x="392" y="21433"/>
                    <a:pt x="403" y="21455"/>
                  </a:cubicBezTo>
                  <a:cubicBezTo>
                    <a:pt x="412" y="21480"/>
                    <a:pt x="415" y="21506"/>
                    <a:pt x="426" y="21528"/>
                  </a:cubicBezTo>
                  <a:cubicBezTo>
                    <a:pt x="437" y="21552"/>
                    <a:pt x="453" y="21572"/>
                    <a:pt x="464" y="21594"/>
                  </a:cubicBezTo>
                  <a:cubicBezTo>
                    <a:pt x="474" y="21618"/>
                    <a:pt x="474" y="21646"/>
                    <a:pt x="487" y="21668"/>
                  </a:cubicBezTo>
                  <a:cubicBezTo>
                    <a:pt x="498" y="21691"/>
                    <a:pt x="521" y="21709"/>
                    <a:pt x="533" y="21730"/>
                  </a:cubicBezTo>
                  <a:cubicBezTo>
                    <a:pt x="546" y="21753"/>
                    <a:pt x="557" y="21775"/>
                    <a:pt x="568" y="21798"/>
                  </a:cubicBezTo>
                  <a:cubicBezTo>
                    <a:pt x="579" y="21822"/>
                    <a:pt x="579" y="21849"/>
                    <a:pt x="591" y="21872"/>
                  </a:cubicBezTo>
                  <a:cubicBezTo>
                    <a:pt x="603" y="21894"/>
                    <a:pt x="624" y="21913"/>
                    <a:pt x="637" y="21934"/>
                  </a:cubicBezTo>
                  <a:cubicBezTo>
                    <a:pt x="650" y="21956"/>
                    <a:pt x="656" y="21980"/>
                    <a:pt x="670" y="22001"/>
                  </a:cubicBezTo>
                  <a:cubicBezTo>
                    <a:pt x="683" y="22023"/>
                    <a:pt x="699" y="22044"/>
                    <a:pt x="713" y="22065"/>
                  </a:cubicBezTo>
                  <a:cubicBezTo>
                    <a:pt x="726" y="22086"/>
                    <a:pt x="745" y="22103"/>
                    <a:pt x="760" y="22125"/>
                  </a:cubicBezTo>
                  <a:cubicBezTo>
                    <a:pt x="774" y="22146"/>
                    <a:pt x="779" y="22175"/>
                    <a:pt x="794" y="22194"/>
                  </a:cubicBezTo>
                  <a:cubicBezTo>
                    <a:pt x="809" y="22216"/>
                    <a:pt x="825" y="22235"/>
                    <a:pt x="841" y="22256"/>
                  </a:cubicBezTo>
                  <a:cubicBezTo>
                    <a:pt x="855" y="22277"/>
                    <a:pt x="875" y="22294"/>
                    <a:pt x="891" y="22314"/>
                  </a:cubicBezTo>
                  <a:cubicBezTo>
                    <a:pt x="907" y="22334"/>
                    <a:pt x="924" y="22353"/>
                    <a:pt x="940" y="22371"/>
                  </a:cubicBezTo>
                  <a:cubicBezTo>
                    <a:pt x="956" y="22391"/>
                    <a:pt x="972" y="22411"/>
                    <a:pt x="991" y="22430"/>
                  </a:cubicBezTo>
                  <a:cubicBezTo>
                    <a:pt x="1008" y="22449"/>
                    <a:pt x="1021" y="22471"/>
                    <a:pt x="1039" y="22489"/>
                  </a:cubicBezTo>
                  <a:cubicBezTo>
                    <a:pt x="1056" y="22508"/>
                    <a:pt x="1077" y="22523"/>
                    <a:pt x="1095" y="22541"/>
                  </a:cubicBezTo>
                  <a:cubicBezTo>
                    <a:pt x="1112" y="22561"/>
                    <a:pt x="1130" y="22578"/>
                    <a:pt x="1148" y="22595"/>
                  </a:cubicBezTo>
                  <a:cubicBezTo>
                    <a:pt x="1167" y="22612"/>
                    <a:pt x="1180" y="22636"/>
                    <a:pt x="1199" y="22653"/>
                  </a:cubicBezTo>
                  <a:cubicBezTo>
                    <a:pt x="1218" y="22670"/>
                    <a:pt x="1239" y="22685"/>
                    <a:pt x="1258" y="22701"/>
                  </a:cubicBezTo>
                  <a:cubicBezTo>
                    <a:pt x="1278" y="22717"/>
                    <a:pt x="1299" y="22732"/>
                    <a:pt x="1318" y="22746"/>
                  </a:cubicBezTo>
                  <a:cubicBezTo>
                    <a:pt x="1339" y="22762"/>
                    <a:pt x="1360" y="22776"/>
                    <a:pt x="1379" y="22791"/>
                  </a:cubicBezTo>
                  <a:cubicBezTo>
                    <a:pt x="1400" y="22805"/>
                    <a:pt x="1420" y="22823"/>
                    <a:pt x="1440" y="22837"/>
                  </a:cubicBezTo>
                  <a:cubicBezTo>
                    <a:pt x="1462" y="22852"/>
                    <a:pt x="1479" y="22872"/>
                    <a:pt x="1500" y="22885"/>
                  </a:cubicBezTo>
                  <a:cubicBezTo>
                    <a:pt x="1522" y="22899"/>
                    <a:pt x="1545" y="22910"/>
                    <a:pt x="1567" y="22922"/>
                  </a:cubicBezTo>
                  <a:cubicBezTo>
                    <a:pt x="1590" y="22933"/>
                    <a:pt x="1612" y="22946"/>
                    <a:pt x="1634" y="22958"/>
                  </a:cubicBezTo>
                  <a:cubicBezTo>
                    <a:pt x="1657" y="22970"/>
                    <a:pt x="1678" y="22985"/>
                    <a:pt x="1701" y="22995"/>
                  </a:cubicBezTo>
                  <a:cubicBezTo>
                    <a:pt x="1724" y="23006"/>
                    <a:pt x="1749" y="23013"/>
                    <a:pt x="1773" y="23022"/>
                  </a:cubicBezTo>
                  <a:cubicBezTo>
                    <a:pt x="1796" y="23032"/>
                    <a:pt x="1819" y="23044"/>
                    <a:pt x="1842" y="23053"/>
                  </a:cubicBezTo>
                  <a:cubicBezTo>
                    <a:pt x="1866" y="23062"/>
                    <a:pt x="1893" y="23060"/>
                    <a:pt x="1917" y="23067"/>
                  </a:cubicBezTo>
                  <a:cubicBezTo>
                    <a:pt x="1941" y="23076"/>
                    <a:pt x="1963" y="23089"/>
                    <a:pt x="1988" y="23097"/>
                  </a:cubicBezTo>
                  <a:cubicBezTo>
                    <a:pt x="2011" y="23104"/>
                    <a:pt x="2038" y="23104"/>
                    <a:pt x="2063" y="23112"/>
                  </a:cubicBezTo>
                  <a:cubicBezTo>
                    <a:pt x="2086" y="23119"/>
                    <a:pt x="2111" y="23129"/>
                    <a:pt x="2135" y="23136"/>
                  </a:cubicBezTo>
                  <a:cubicBezTo>
                    <a:pt x="2159" y="23142"/>
                    <a:pt x="2182" y="23156"/>
                    <a:pt x="2207" y="23163"/>
                  </a:cubicBezTo>
                  <a:cubicBezTo>
                    <a:pt x="2231" y="23169"/>
                    <a:pt x="2257" y="23174"/>
                    <a:pt x="2281" y="23182"/>
                  </a:cubicBezTo>
                  <a:cubicBezTo>
                    <a:pt x="2305" y="23188"/>
                    <a:pt x="2332" y="23187"/>
                    <a:pt x="2357" y="23194"/>
                  </a:cubicBezTo>
                  <a:cubicBezTo>
                    <a:pt x="2381" y="23200"/>
                    <a:pt x="2406" y="23209"/>
                    <a:pt x="2431" y="23214"/>
                  </a:cubicBezTo>
                  <a:cubicBezTo>
                    <a:pt x="2455" y="23220"/>
                    <a:pt x="2477" y="23233"/>
                    <a:pt x="2503" y="23241"/>
                  </a:cubicBezTo>
                  <a:cubicBezTo>
                    <a:pt x="2509" y="23242"/>
                    <a:pt x="2515" y="23242"/>
                    <a:pt x="2521" y="23242"/>
                  </a:cubicBezTo>
                  <a:cubicBezTo>
                    <a:pt x="2534" y="23242"/>
                    <a:pt x="2547" y="23241"/>
                    <a:pt x="2560" y="23241"/>
                  </a:cubicBezTo>
                  <a:cubicBezTo>
                    <a:pt x="2568" y="23241"/>
                    <a:pt x="2575" y="23241"/>
                    <a:pt x="2581" y="23243"/>
                  </a:cubicBezTo>
                  <a:cubicBezTo>
                    <a:pt x="2606" y="23248"/>
                    <a:pt x="2629" y="23262"/>
                    <a:pt x="2654" y="23268"/>
                  </a:cubicBezTo>
                  <a:cubicBezTo>
                    <a:pt x="2680" y="23273"/>
                    <a:pt x="2702" y="23284"/>
                    <a:pt x="2728" y="23289"/>
                  </a:cubicBezTo>
                  <a:cubicBezTo>
                    <a:pt x="2754" y="23294"/>
                    <a:pt x="2779" y="23296"/>
                    <a:pt x="2803" y="23302"/>
                  </a:cubicBezTo>
                  <a:cubicBezTo>
                    <a:pt x="2829" y="23307"/>
                    <a:pt x="2854" y="23306"/>
                    <a:pt x="2879" y="23310"/>
                  </a:cubicBezTo>
                  <a:cubicBezTo>
                    <a:pt x="2905" y="23316"/>
                    <a:pt x="2929" y="23319"/>
                    <a:pt x="2954" y="23323"/>
                  </a:cubicBezTo>
                  <a:cubicBezTo>
                    <a:pt x="2980" y="23329"/>
                    <a:pt x="3004" y="23338"/>
                    <a:pt x="3028" y="23344"/>
                  </a:cubicBezTo>
                  <a:cubicBezTo>
                    <a:pt x="3054" y="23348"/>
                    <a:pt x="3080" y="23345"/>
                    <a:pt x="3104" y="23349"/>
                  </a:cubicBezTo>
                  <a:cubicBezTo>
                    <a:pt x="3130" y="23353"/>
                    <a:pt x="3154" y="23360"/>
                    <a:pt x="3179" y="23364"/>
                  </a:cubicBezTo>
                  <a:cubicBezTo>
                    <a:pt x="3205" y="23367"/>
                    <a:pt x="3230" y="23370"/>
                    <a:pt x="3256" y="23375"/>
                  </a:cubicBezTo>
                  <a:cubicBezTo>
                    <a:pt x="3281" y="23378"/>
                    <a:pt x="3304" y="23397"/>
                    <a:pt x="3329" y="23401"/>
                  </a:cubicBezTo>
                  <a:cubicBezTo>
                    <a:pt x="3336" y="23402"/>
                    <a:pt x="3342" y="23403"/>
                    <a:pt x="3349" y="23403"/>
                  </a:cubicBezTo>
                  <a:cubicBezTo>
                    <a:pt x="3360" y="23403"/>
                    <a:pt x="3371" y="23402"/>
                    <a:pt x="3382" y="23402"/>
                  </a:cubicBezTo>
                  <a:cubicBezTo>
                    <a:pt x="3391" y="23402"/>
                    <a:pt x="3399" y="23402"/>
                    <a:pt x="3407" y="23404"/>
                  </a:cubicBezTo>
                  <a:cubicBezTo>
                    <a:pt x="3433" y="23408"/>
                    <a:pt x="3457" y="23410"/>
                    <a:pt x="3483" y="23414"/>
                  </a:cubicBezTo>
                  <a:cubicBezTo>
                    <a:pt x="3509" y="23419"/>
                    <a:pt x="3531" y="23431"/>
                    <a:pt x="3557" y="23436"/>
                  </a:cubicBezTo>
                  <a:cubicBezTo>
                    <a:pt x="3583" y="23440"/>
                    <a:pt x="3607" y="23444"/>
                    <a:pt x="3632" y="23446"/>
                  </a:cubicBezTo>
                  <a:cubicBezTo>
                    <a:pt x="3637" y="23447"/>
                    <a:pt x="3642" y="23448"/>
                    <a:pt x="3647" y="23448"/>
                  </a:cubicBezTo>
                  <a:cubicBezTo>
                    <a:pt x="3664" y="23448"/>
                    <a:pt x="3681" y="23444"/>
                    <a:pt x="3698" y="23444"/>
                  </a:cubicBezTo>
                  <a:cubicBezTo>
                    <a:pt x="3702" y="23444"/>
                    <a:pt x="3705" y="23444"/>
                    <a:pt x="3709" y="23444"/>
                  </a:cubicBezTo>
                  <a:cubicBezTo>
                    <a:pt x="3735" y="23447"/>
                    <a:pt x="3759" y="23460"/>
                    <a:pt x="3784" y="23464"/>
                  </a:cubicBezTo>
                  <a:cubicBezTo>
                    <a:pt x="3792" y="23465"/>
                    <a:pt x="3800" y="23465"/>
                    <a:pt x="3808" y="23465"/>
                  </a:cubicBezTo>
                  <a:cubicBezTo>
                    <a:pt x="3818" y="23465"/>
                    <a:pt x="3828" y="23464"/>
                    <a:pt x="3837" y="23464"/>
                  </a:cubicBezTo>
                  <a:cubicBezTo>
                    <a:pt x="3845" y="23464"/>
                    <a:pt x="3853" y="23465"/>
                    <a:pt x="3861" y="23466"/>
                  </a:cubicBezTo>
                  <a:cubicBezTo>
                    <a:pt x="3886" y="23468"/>
                    <a:pt x="3911" y="23477"/>
                    <a:pt x="3936" y="23482"/>
                  </a:cubicBezTo>
                  <a:cubicBezTo>
                    <a:pt x="3961" y="23484"/>
                    <a:pt x="3985" y="23492"/>
                    <a:pt x="4011" y="23495"/>
                  </a:cubicBezTo>
                  <a:cubicBezTo>
                    <a:pt x="4017" y="23495"/>
                    <a:pt x="4023" y="23496"/>
                    <a:pt x="4029" y="23496"/>
                  </a:cubicBezTo>
                  <a:cubicBezTo>
                    <a:pt x="4044" y="23496"/>
                    <a:pt x="4059" y="23494"/>
                    <a:pt x="4074" y="23494"/>
                  </a:cubicBezTo>
                  <a:cubicBezTo>
                    <a:pt x="4079" y="23494"/>
                    <a:pt x="4083" y="23494"/>
                    <a:pt x="4087" y="23495"/>
                  </a:cubicBezTo>
                  <a:lnTo>
                    <a:pt x="4163" y="23503"/>
                  </a:lnTo>
                  <a:cubicBezTo>
                    <a:pt x="4189" y="23505"/>
                    <a:pt x="4213" y="23514"/>
                    <a:pt x="4238" y="23516"/>
                  </a:cubicBezTo>
                  <a:cubicBezTo>
                    <a:pt x="4246" y="23517"/>
                    <a:pt x="4253" y="23517"/>
                    <a:pt x="4261" y="23517"/>
                  </a:cubicBezTo>
                  <a:cubicBezTo>
                    <a:pt x="4273" y="23517"/>
                    <a:pt x="4286" y="23516"/>
                    <a:pt x="4298" y="23516"/>
                  </a:cubicBezTo>
                  <a:cubicBezTo>
                    <a:pt x="4304" y="23516"/>
                    <a:pt x="4309" y="23517"/>
                    <a:pt x="4314" y="23517"/>
                  </a:cubicBezTo>
                  <a:cubicBezTo>
                    <a:pt x="4340" y="23520"/>
                    <a:pt x="4366" y="23527"/>
                    <a:pt x="4391" y="23530"/>
                  </a:cubicBezTo>
                  <a:cubicBezTo>
                    <a:pt x="4416" y="23532"/>
                    <a:pt x="4442" y="23533"/>
                    <a:pt x="4467" y="23535"/>
                  </a:cubicBezTo>
                  <a:cubicBezTo>
                    <a:pt x="4493" y="23537"/>
                    <a:pt x="4518" y="23537"/>
                    <a:pt x="4544" y="23541"/>
                  </a:cubicBezTo>
                  <a:cubicBezTo>
                    <a:pt x="4569" y="23543"/>
                    <a:pt x="4595" y="23543"/>
                    <a:pt x="4620" y="23546"/>
                  </a:cubicBezTo>
                  <a:lnTo>
                    <a:pt x="4697" y="23554"/>
                  </a:lnTo>
                  <a:cubicBezTo>
                    <a:pt x="4721" y="23557"/>
                    <a:pt x="4747" y="23560"/>
                    <a:pt x="4773" y="23563"/>
                  </a:cubicBezTo>
                  <a:cubicBezTo>
                    <a:pt x="4798" y="23564"/>
                    <a:pt x="4823" y="23564"/>
                    <a:pt x="4849" y="23565"/>
                  </a:cubicBezTo>
                  <a:cubicBezTo>
                    <a:pt x="4875" y="23567"/>
                    <a:pt x="4900" y="23567"/>
                    <a:pt x="4925" y="23569"/>
                  </a:cubicBezTo>
                  <a:cubicBezTo>
                    <a:pt x="4951" y="23570"/>
                    <a:pt x="4975" y="23585"/>
                    <a:pt x="5000" y="23586"/>
                  </a:cubicBezTo>
                  <a:cubicBezTo>
                    <a:pt x="5001" y="23586"/>
                    <a:pt x="5002" y="23586"/>
                    <a:pt x="5004" y="23586"/>
                  </a:cubicBezTo>
                  <a:cubicBezTo>
                    <a:pt x="5026" y="23586"/>
                    <a:pt x="5049" y="23578"/>
                    <a:pt x="5071" y="23578"/>
                  </a:cubicBezTo>
                  <a:cubicBezTo>
                    <a:pt x="5073" y="23578"/>
                    <a:pt x="5076" y="23578"/>
                    <a:pt x="5078" y="23578"/>
                  </a:cubicBezTo>
                  <a:cubicBezTo>
                    <a:pt x="5104" y="23579"/>
                    <a:pt x="5128" y="23589"/>
                    <a:pt x="5154" y="23590"/>
                  </a:cubicBezTo>
                  <a:cubicBezTo>
                    <a:pt x="5157" y="23590"/>
                    <a:pt x="5160" y="23590"/>
                    <a:pt x="5163" y="23590"/>
                  </a:cubicBezTo>
                  <a:cubicBezTo>
                    <a:pt x="5180" y="23590"/>
                    <a:pt x="5198" y="23588"/>
                    <a:pt x="5215" y="23588"/>
                  </a:cubicBezTo>
                  <a:cubicBezTo>
                    <a:pt x="5221" y="23588"/>
                    <a:pt x="5226" y="23588"/>
                    <a:pt x="5231" y="23589"/>
                  </a:cubicBezTo>
                  <a:cubicBezTo>
                    <a:pt x="5256" y="23590"/>
                    <a:pt x="5282" y="23606"/>
                    <a:pt x="5307" y="23607"/>
                  </a:cubicBezTo>
                  <a:cubicBezTo>
                    <a:pt x="5308" y="23607"/>
                    <a:pt x="5309" y="23607"/>
                    <a:pt x="5310" y="23607"/>
                  </a:cubicBezTo>
                  <a:cubicBezTo>
                    <a:pt x="5334" y="23607"/>
                    <a:pt x="5359" y="23596"/>
                    <a:pt x="5381" y="23596"/>
                  </a:cubicBezTo>
                  <a:cubicBezTo>
                    <a:pt x="5382" y="23596"/>
                    <a:pt x="5383" y="23596"/>
                    <a:pt x="5384" y="23596"/>
                  </a:cubicBezTo>
                  <a:cubicBezTo>
                    <a:pt x="5410" y="23597"/>
                    <a:pt x="5436" y="23612"/>
                    <a:pt x="5461" y="23614"/>
                  </a:cubicBezTo>
                  <a:cubicBezTo>
                    <a:pt x="5463" y="23614"/>
                    <a:pt x="5465" y="23614"/>
                    <a:pt x="5467" y="23614"/>
                  </a:cubicBezTo>
                  <a:cubicBezTo>
                    <a:pt x="5489" y="23614"/>
                    <a:pt x="5513" y="23603"/>
                    <a:pt x="5536" y="23603"/>
                  </a:cubicBezTo>
                  <a:cubicBezTo>
                    <a:pt x="5537" y="23603"/>
                    <a:pt x="5538" y="23603"/>
                    <a:pt x="5539" y="23603"/>
                  </a:cubicBezTo>
                  <a:cubicBezTo>
                    <a:pt x="5564" y="23605"/>
                    <a:pt x="5589" y="23616"/>
                    <a:pt x="5615" y="23617"/>
                  </a:cubicBezTo>
                  <a:cubicBezTo>
                    <a:pt x="5618" y="23617"/>
                    <a:pt x="5620" y="23617"/>
                    <a:pt x="5623" y="23617"/>
                  </a:cubicBezTo>
                  <a:cubicBezTo>
                    <a:pt x="5646" y="23617"/>
                    <a:pt x="5669" y="23614"/>
                    <a:pt x="5692" y="23614"/>
                  </a:cubicBezTo>
                  <a:cubicBezTo>
                    <a:pt x="5716" y="23614"/>
                    <a:pt x="5742" y="23617"/>
                    <a:pt x="5768" y="23617"/>
                  </a:cubicBezTo>
                  <a:cubicBezTo>
                    <a:pt x="5794" y="23618"/>
                    <a:pt x="5818" y="23626"/>
                    <a:pt x="5844" y="23627"/>
                  </a:cubicBezTo>
                  <a:cubicBezTo>
                    <a:pt x="5849" y="23628"/>
                    <a:pt x="5855" y="23628"/>
                    <a:pt x="5860" y="23628"/>
                  </a:cubicBezTo>
                  <a:cubicBezTo>
                    <a:pt x="5875" y="23628"/>
                    <a:pt x="5890" y="23627"/>
                    <a:pt x="5904" y="23627"/>
                  </a:cubicBezTo>
                  <a:cubicBezTo>
                    <a:pt x="5909" y="23627"/>
                    <a:pt x="5915" y="23627"/>
                    <a:pt x="5920" y="23627"/>
                  </a:cubicBezTo>
                  <a:cubicBezTo>
                    <a:pt x="5946" y="23629"/>
                    <a:pt x="5971" y="23634"/>
                    <a:pt x="5997" y="23635"/>
                  </a:cubicBezTo>
                  <a:cubicBezTo>
                    <a:pt x="6005" y="23636"/>
                    <a:pt x="6014" y="23636"/>
                    <a:pt x="6022" y="23636"/>
                  </a:cubicBezTo>
                  <a:cubicBezTo>
                    <a:pt x="6039" y="23636"/>
                    <a:pt x="6056" y="23635"/>
                    <a:pt x="6073" y="23635"/>
                  </a:cubicBezTo>
                  <a:cubicBezTo>
                    <a:pt x="6080" y="23635"/>
                    <a:pt x="6086" y="23636"/>
                    <a:pt x="6093" y="23636"/>
                  </a:cubicBezTo>
                  <a:cubicBezTo>
                    <a:pt x="6108" y="23636"/>
                    <a:pt x="6123" y="23635"/>
                    <a:pt x="6138" y="23635"/>
                  </a:cubicBezTo>
                  <a:cubicBezTo>
                    <a:pt x="6141" y="23635"/>
                    <a:pt x="6145" y="23635"/>
                    <a:pt x="6149" y="23635"/>
                  </a:cubicBezTo>
                  <a:cubicBezTo>
                    <a:pt x="6175" y="23637"/>
                    <a:pt x="6201" y="23638"/>
                    <a:pt x="6225" y="23638"/>
                  </a:cubicBezTo>
                  <a:cubicBezTo>
                    <a:pt x="6228" y="23638"/>
                    <a:pt x="6230" y="23638"/>
                    <a:pt x="6232" y="23638"/>
                  </a:cubicBezTo>
                  <a:cubicBezTo>
                    <a:pt x="6256" y="23638"/>
                    <a:pt x="6279" y="23634"/>
                    <a:pt x="6303" y="23634"/>
                  </a:cubicBezTo>
                  <a:cubicBezTo>
                    <a:pt x="6321" y="23634"/>
                    <a:pt x="6337" y="23633"/>
                    <a:pt x="6354" y="23633"/>
                  </a:cubicBezTo>
                  <a:cubicBezTo>
                    <a:pt x="6362" y="23633"/>
                    <a:pt x="6371" y="23634"/>
                    <a:pt x="6379" y="23634"/>
                  </a:cubicBezTo>
                  <a:cubicBezTo>
                    <a:pt x="6405" y="23634"/>
                    <a:pt x="6431" y="23637"/>
                    <a:pt x="6456" y="23638"/>
                  </a:cubicBezTo>
                  <a:cubicBezTo>
                    <a:pt x="6481" y="23638"/>
                    <a:pt x="6507" y="23649"/>
                    <a:pt x="6533" y="23649"/>
                  </a:cubicBezTo>
                  <a:cubicBezTo>
                    <a:pt x="6557" y="23649"/>
                    <a:pt x="6583" y="23650"/>
                    <a:pt x="6609" y="23651"/>
                  </a:cubicBezTo>
                  <a:cubicBezTo>
                    <a:pt x="6626" y="23651"/>
                    <a:pt x="6642" y="23651"/>
                    <a:pt x="6659" y="23651"/>
                  </a:cubicBezTo>
                  <a:cubicBezTo>
                    <a:pt x="6668" y="23651"/>
                    <a:pt x="6676" y="23651"/>
                    <a:pt x="6685" y="23651"/>
                  </a:cubicBezTo>
                  <a:cubicBezTo>
                    <a:pt x="6710" y="23651"/>
                    <a:pt x="6736" y="23649"/>
                    <a:pt x="6763" y="23649"/>
                  </a:cubicBezTo>
                  <a:cubicBezTo>
                    <a:pt x="6788" y="23649"/>
                    <a:pt x="6813" y="23642"/>
                    <a:pt x="6840" y="23642"/>
                  </a:cubicBezTo>
                  <a:cubicBezTo>
                    <a:pt x="6866" y="23642"/>
                    <a:pt x="6891" y="23646"/>
                    <a:pt x="6916" y="23646"/>
                  </a:cubicBezTo>
                  <a:cubicBezTo>
                    <a:pt x="6942" y="23646"/>
                    <a:pt x="6967" y="23653"/>
                    <a:pt x="6993" y="23654"/>
                  </a:cubicBezTo>
                  <a:cubicBezTo>
                    <a:pt x="7018" y="23654"/>
                    <a:pt x="7044" y="23650"/>
                    <a:pt x="7070" y="23650"/>
                  </a:cubicBezTo>
                  <a:cubicBezTo>
                    <a:pt x="7096" y="23650"/>
                    <a:pt x="7122" y="23656"/>
                    <a:pt x="7146" y="23658"/>
                  </a:cubicBezTo>
                  <a:cubicBezTo>
                    <a:pt x="7172" y="23658"/>
                    <a:pt x="7198" y="23660"/>
                    <a:pt x="7225" y="23660"/>
                  </a:cubicBezTo>
                  <a:cubicBezTo>
                    <a:pt x="7250" y="23660"/>
                    <a:pt x="7275" y="23656"/>
                    <a:pt x="7302" y="23656"/>
                  </a:cubicBezTo>
                  <a:cubicBezTo>
                    <a:pt x="7327" y="23656"/>
                    <a:pt x="7353" y="23658"/>
                    <a:pt x="7380" y="23658"/>
                  </a:cubicBezTo>
                  <a:cubicBezTo>
                    <a:pt x="7406" y="23658"/>
                    <a:pt x="7430" y="23646"/>
                    <a:pt x="7456" y="23646"/>
                  </a:cubicBezTo>
                  <a:cubicBezTo>
                    <a:pt x="7482" y="23646"/>
                    <a:pt x="7507" y="23655"/>
                    <a:pt x="7534" y="23655"/>
                  </a:cubicBezTo>
                  <a:cubicBezTo>
                    <a:pt x="7559" y="23655"/>
                    <a:pt x="7584" y="23650"/>
                    <a:pt x="7610" y="23650"/>
                  </a:cubicBezTo>
                  <a:cubicBezTo>
                    <a:pt x="7636" y="23650"/>
                    <a:pt x="7661" y="23656"/>
                    <a:pt x="7687" y="23656"/>
                  </a:cubicBezTo>
                  <a:cubicBezTo>
                    <a:pt x="7713" y="23656"/>
                    <a:pt x="7739" y="23653"/>
                    <a:pt x="7764" y="23653"/>
                  </a:cubicBezTo>
                  <a:cubicBezTo>
                    <a:pt x="7789" y="23653"/>
                    <a:pt x="7815" y="23645"/>
                    <a:pt x="7840" y="23645"/>
                  </a:cubicBezTo>
                  <a:cubicBezTo>
                    <a:pt x="7866" y="23645"/>
                    <a:pt x="7891" y="23644"/>
                    <a:pt x="7917" y="23644"/>
                  </a:cubicBezTo>
                  <a:cubicBezTo>
                    <a:pt x="7942" y="23644"/>
                    <a:pt x="7968" y="23650"/>
                    <a:pt x="7995" y="23650"/>
                  </a:cubicBezTo>
                  <a:cubicBezTo>
                    <a:pt x="8017" y="23650"/>
                    <a:pt x="8039" y="23653"/>
                    <a:pt x="8063" y="23653"/>
                  </a:cubicBezTo>
                  <a:cubicBezTo>
                    <a:pt x="8066" y="23653"/>
                    <a:pt x="8069" y="23653"/>
                    <a:pt x="8072" y="23653"/>
                  </a:cubicBezTo>
                  <a:cubicBezTo>
                    <a:pt x="8098" y="23653"/>
                    <a:pt x="8123" y="23639"/>
                    <a:pt x="8148" y="23639"/>
                  </a:cubicBezTo>
                  <a:lnTo>
                    <a:pt x="8225" y="23639"/>
                  </a:lnTo>
                  <a:cubicBezTo>
                    <a:pt x="8250" y="23639"/>
                    <a:pt x="8275" y="23650"/>
                    <a:pt x="8302" y="23650"/>
                  </a:cubicBezTo>
                  <a:cubicBezTo>
                    <a:pt x="8328" y="23650"/>
                    <a:pt x="8354" y="23649"/>
                    <a:pt x="8378" y="23649"/>
                  </a:cubicBezTo>
                  <a:cubicBezTo>
                    <a:pt x="8404" y="23649"/>
                    <a:pt x="8430" y="23637"/>
                    <a:pt x="8455" y="23637"/>
                  </a:cubicBezTo>
                  <a:cubicBezTo>
                    <a:pt x="8475" y="23637"/>
                    <a:pt x="8495" y="23638"/>
                    <a:pt x="8516" y="23638"/>
                  </a:cubicBezTo>
                  <a:cubicBezTo>
                    <a:pt x="8521" y="23638"/>
                    <a:pt x="8526" y="23638"/>
                    <a:pt x="8531" y="23638"/>
                  </a:cubicBezTo>
                  <a:cubicBezTo>
                    <a:pt x="8557" y="23638"/>
                    <a:pt x="8582" y="23637"/>
                    <a:pt x="8607" y="23637"/>
                  </a:cubicBezTo>
                  <a:cubicBezTo>
                    <a:pt x="8633" y="23637"/>
                    <a:pt x="8659" y="23632"/>
                    <a:pt x="8683" y="23630"/>
                  </a:cubicBezTo>
                  <a:cubicBezTo>
                    <a:pt x="8709" y="23630"/>
                    <a:pt x="8735" y="23633"/>
                    <a:pt x="8761" y="23633"/>
                  </a:cubicBezTo>
                  <a:cubicBezTo>
                    <a:pt x="8785" y="23633"/>
                    <a:pt x="8811" y="23629"/>
                    <a:pt x="8837" y="23629"/>
                  </a:cubicBezTo>
                  <a:cubicBezTo>
                    <a:pt x="8860" y="23629"/>
                    <a:pt x="8885" y="23641"/>
                    <a:pt x="8908" y="23641"/>
                  </a:cubicBezTo>
                  <a:cubicBezTo>
                    <a:pt x="8910" y="23641"/>
                    <a:pt x="8912" y="23640"/>
                    <a:pt x="8914" y="23640"/>
                  </a:cubicBezTo>
                  <a:cubicBezTo>
                    <a:pt x="8939" y="23640"/>
                    <a:pt x="8965" y="23629"/>
                    <a:pt x="8991" y="23629"/>
                  </a:cubicBezTo>
                  <a:cubicBezTo>
                    <a:pt x="9013" y="23629"/>
                    <a:pt x="9035" y="23635"/>
                    <a:pt x="9059" y="23635"/>
                  </a:cubicBezTo>
                  <a:cubicBezTo>
                    <a:pt x="9062" y="23635"/>
                    <a:pt x="9065" y="23635"/>
                    <a:pt x="9068" y="23635"/>
                  </a:cubicBezTo>
                  <a:cubicBezTo>
                    <a:pt x="9094" y="23635"/>
                    <a:pt x="9119" y="23629"/>
                    <a:pt x="9144" y="23629"/>
                  </a:cubicBezTo>
                  <a:cubicBezTo>
                    <a:pt x="9170" y="23629"/>
                    <a:pt x="9195" y="23619"/>
                    <a:pt x="9221" y="23618"/>
                  </a:cubicBezTo>
                  <a:cubicBezTo>
                    <a:pt x="9244" y="23618"/>
                    <a:pt x="9269" y="23626"/>
                    <a:pt x="9293" y="23626"/>
                  </a:cubicBezTo>
                  <a:cubicBezTo>
                    <a:pt x="9294" y="23626"/>
                    <a:pt x="9296" y="23626"/>
                    <a:pt x="9297" y="23626"/>
                  </a:cubicBezTo>
                  <a:cubicBezTo>
                    <a:pt x="9323" y="23626"/>
                    <a:pt x="9348" y="23614"/>
                    <a:pt x="9373" y="23614"/>
                  </a:cubicBezTo>
                  <a:cubicBezTo>
                    <a:pt x="9399" y="23614"/>
                    <a:pt x="9425" y="23614"/>
                    <a:pt x="9449" y="23612"/>
                  </a:cubicBezTo>
                  <a:cubicBezTo>
                    <a:pt x="9475" y="23612"/>
                    <a:pt x="9501" y="23610"/>
                    <a:pt x="9526" y="23610"/>
                  </a:cubicBezTo>
                  <a:cubicBezTo>
                    <a:pt x="9551" y="23610"/>
                    <a:pt x="9577" y="23617"/>
                    <a:pt x="9602" y="23617"/>
                  </a:cubicBezTo>
                  <a:cubicBezTo>
                    <a:pt x="9628" y="23617"/>
                    <a:pt x="9653" y="23614"/>
                    <a:pt x="9679" y="23612"/>
                  </a:cubicBezTo>
                  <a:cubicBezTo>
                    <a:pt x="9704" y="23612"/>
                    <a:pt x="9730" y="23610"/>
                    <a:pt x="9755" y="23610"/>
                  </a:cubicBezTo>
                  <a:cubicBezTo>
                    <a:pt x="9776" y="23610"/>
                    <a:pt x="9797" y="23614"/>
                    <a:pt x="9819" y="23614"/>
                  </a:cubicBezTo>
                  <a:cubicBezTo>
                    <a:pt x="9823" y="23614"/>
                    <a:pt x="9827" y="23614"/>
                    <a:pt x="9832" y="23614"/>
                  </a:cubicBezTo>
                  <a:lnTo>
                    <a:pt x="9908" y="23614"/>
                  </a:lnTo>
                  <a:cubicBezTo>
                    <a:pt x="9933" y="23614"/>
                    <a:pt x="9958" y="23602"/>
                    <a:pt x="9984" y="23601"/>
                  </a:cubicBezTo>
                  <a:cubicBezTo>
                    <a:pt x="10009" y="23601"/>
                    <a:pt x="10035" y="23596"/>
                    <a:pt x="10060" y="23595"/>
                  </a:cubicBezTo>
                  <a:cubicBezTo>
                    <a:pt x="10086" y="23595"/>
                    <a:pt x="10111" y="23600"/>
                    <a:pt x="10137" y="23600"/>
                  </a:cubicBezTo>
                  <a:cubicBezTo>
                    <a:pt x="10162" y="23600"/>
                    <a:pt x="10187" y="23607"/>
                    <a:pt x="10213" y="23607"/>
                  </a:cubicBezTo>
                  <a:cubicBezTo>
                    <a:pt x="10239" y="23607"/>
                    <a:pt x="10263" y="23592"/>
                    <a:pt x="10289" y="23592"/>
                  </a:cubicBezTo>
                  <a:cubicBezTo>
                    <a:pt x="10315" y="23592"/>
                    <a:pt x="10340" y="23597"/>
                    <a:pt x="10365" y="23597"/>
                  </a:cubicBezTo>
                  <a:cubicBezTo>
                    <a:pt x="10391" y="23597"/>
                    <a:pt x="10417" y="23597"/>
                    <a:pt x="10442" y="23596"/>
                  </a:cubicBezTo>
                  <a:cubicBezTo>
                    <a:pt x="10467" y="23596"/>
                    <a:pt x="10493" y="23597"/>
                    <a:pt x="10518" y="23597"/>
                  </a:cubicBezTo>
                  <a:cubicBezTo>
                    <a:pt x="10544" y="23597"/>
                    <a:pt x="10569" y="23595"/>
                    <a:pt x="10594" y="23594"/>
                  </a:cubicBezTo>
                  <a:cubicBezTo>
                    <a:pt x="10620" y="23594"/>
                    <a:pt x="10646" y="23597"/>
                    <a:pt x="10670" y="23597"/>
                  </a:cubicBezTo>
                  <a:cubicBezTo>
                    <a:pt x="10696" y="23597"/>
                    <a:pt x="10722" y="23584"/>
                    <a:pt x="10747" y="23584"/>
                  </a:cubicBezTo>
                  <a:cubicBezTo>
                    <a:pt x="10772" y="23584"/>
                    <a:pt x="10798" y="23591"/>
                    <a:pt x="10824" y="23591"/>
                  </a:cubicBezTo>
                  <a:cubicBezTo>
                    <a:pt x="10849" y="23591"/>
                    <a:pt x="10874" y="23585"/>
                    <a:pt x="10900" y="23585"/>
                  </a:cubicBezTo>
                  <a:cubicBezTo>
                    <a:pt x="10925" y="23585"/>
                    <a:pt x="10951" y="23581"/>
                    <a:pt x="10976" y="23581"/>
                  </a:cubicBezTo>
                  <a:cubicBezTo>
                    <a:pt x="11001" y="23581"/>
                    <a:pt x="11029" y="23589"/>
                    <a:pt x="11055" y="23589"/>
                  </a:cubicBezTo>
                  <a:cubicBezTo>
                    <a:pt x="11063" y="23551"/>
                    <a:pt x="11047" y="23549"/>
                    <a:pt x="11043" y="23512"/>
                  </a:cubicBezTo>
                  <a:cubicBezTo>
                    <a:pt x="11038" y="23474"/>
                    <a:pt x="11042" y="23473"/>
                    <a:pt x="11037" y="23436"/>
                  </a:cubicBezTo>
                  <a:cubicBezTo>
                    <a:pt x="11031" y="23398"/>
                    <a:pt x="11032" y="23398"/>
                    <a:pt x="11028" y="23360"/>
                  </a:cubicBezTo>
                  <a:cubicBezTo>
                    <a:pt x="11023" y="23322"/>
                    <a:pt x="11015" y="23323"/>
                    <a:pt x="11010" y="23285"/>
                  </a:cubicBezTo>
                  <a:cubicBezTo>
                    <a:pt x="11005" y="23247"/>
                    <a:pt x="11013" y="23246"/>
                    <a:pt x="11008" y="23209"/>
                  </a:cubicBezTo>
                  <a:cubicBezTo>
                    <a:pt x="11002" y="23171"/>
                    <a:pt x="10997" y="23171"/>
                    <a:pt x="10994" y="23134"/>
                  </a:cubicBezTo>
                  <a:cubicBezTo>
                    <a:pt x="10989" y="23096"/>
                    <a:pt x="10981" y="23096"/>
                    <a:pt x="10978" y="23059"/>
                  </a:cubicBezTo>
                  <a:cubicBezTo>
                    <a:pt x="10972" y="23021"/>
                    <a:pt x="10986" y="23018"/>
                    <a:pt x="10983" y="22980"/>
                  </a:cubicBezTo>
                  <a:cubicBezTo>
                    <a:pt x="10978" y="22943"/>
                    <a:pt x="10965" y="22944"/>
                    <a:pt x="10960" y="22907"/>
                  </a:cubicBezTo>
                  <a:cubicBezTo>
                    <a:pt x="10954" y="22869"/>
                    <a:pt x="10954" y="22869"/>
                    <a:pt x="10951" y="22831"/>
                  </a:cubicBezTo>
                  <a:cubicBezTo>
                    <a:pt x="10947" y="22792"/>
                    <a:pt x="10947" y="22793"/>
                    <a:pt x="10941" y="22754"/>
                  </a:cubicBezTo>
                  <a:cubicBezTo>
                    <a:pt x="10936" y="22717"/>
                    <a:pt x="10942" y="22716"/>
                    <a:pt x="10938" y="22678"/>
                  </a:cubicBezTo>
                  <a:cubicBezTo>
                    <a:pt x="10933" y="22641"/>
                    <a:pt x="10932" y="22641"/>
                    <a:pt x="10926" y="22603"/>
                  </a:cubicBezTo>
                  <a:cubicBezTo>
                    <a:pt x="10921" y="22566"/>
                    <a:pt x="10922" y="22566"/>
                    <a:pt x="10917" y="22526"/>
                  </a:cubicBezTo>
                  <a:cubicBezTo>
                    <a:pt x="10911" y="22488"/>
                    <a:pt x="10914" y="22489"/>
                    <a:pt x="10909" y="22450"/>
                  </a:cubicBezTo>
                  <a:cubicBezTo>
                    <a:pt x="10904" y="22413"/>
                    <a:pt x="10909" y="22412"/>
                    <a:pt x="10905" y="22374"/>
                  </a:cubicBezTo>
                  <a:cubicBezTo>
                    <a:pt x="10900" y="22337"/>
                    <a:pt x="10889" y="22338"/>
                    <a:pt x="10885" y="22299"/>
                  </a:cubicBezTo>
                  <a:cubicBezTo>
                    <a:pt x="10879" y="22262"/>
                    <a:pt x="10890" y="22261"/>
                    <a:pt x="10887" y="22221"/>
                  </a:cubicBezTo>
                  <a:cubicBezTo>
                    <a:pt x="10881" y="22184"/>
                    <a:pt x="10876" y="22184"/>
                    <a:pt x="10872" y="22146"/>
                  </a:cubicBezTo>
                  <a:cubicBezTo>
                    <a:pt x="10866" y="22109"/>
                    <a:pt x="10869" y="22108"/>
                    <a:pt x="10863" y="22070"/>
                  </a:cubicBezTo>
                  <a:cubicBezTo>
                    <a:pt x="10858" y="22033"/>
                    <a:pt x="10852" y="22033"/>
                    <a:pt x="10847" y="21995"/>
                  </a:cubicBezTo>
                  <a:cubicBezTo>
                    <a:pt x="10842" y="21958"/>
                    <a:pt x="10849" y="21956"/>
                    <a:pt x="10845" y="21919"/>
                  </a:cubicBezTo>
                  <a:cubicBezTo>
                    <a:pt x="10840" y="21881"/>
                    <a:pt x="10829" y="21883"/>
                    <a:pt x="10824" y="21844"/>
                  </a:cubicBezTo>
                  <a:cubicBezTo>
                    <a:pt x="10818" y="21807"/>
                    <a:pt x="10833" y="21803"/>
                    <a:pt x="10828" y="21766"/>
                  </a:cubicBezTo>
                  <a:cubicBezTo>
                    <a:pt x="10822" y="21728"/>
                    <a:pt x="10814" y="21728"/>
                    <a:pt x="10810" y="21691"/>
                  </a:cubicBezTo>
                  <a:cubicBezTo>
                    <a:pt x="10806" y="21653"/>
                    <a:pt x="10798" y="21653"/>
                    <a:pt x="10794" y="21616"/>
                  </a:cubicBezTo>
                  <a:cubicBezTo>
                    <a:pt x="10788" y="21578"/>
                    <a:pt x="10791" y="21577"/>
                    <a:pt x="10786" y="21540"/>
                  </a:cubicBezTo>
                  <a:cubicBezTo>
                    <a:pt x="10781" y="21502"/>
                    <a:pt x="10786" y="21501"/>
                    <a:pt x="10782" y="21464"/>
                  </a:cubicBezTo>
                  <a:cubicBezTo>
                    <a:pt x="10776" y="21426"/>
                    <a:pt x="10771" y="21426"/>
                    <a:pt x="10767" y="21389"/>
                  </a:cubicBezTo>
                  <a:cubicBezTo>
                    <a:pt x="10761" y="21351"/>
                    <a:pt x="10759" y="21351"/>
                    <a:pt x="10755" y="21313"/>
                  </a:cubicBezTo>
                  <a:cubicBezTo>
                    <a:pt x="10750" y="21275"/>
                    <a:pt x="10764" y="21272"/>
                    <a:pt x="10758" y="21235"/>
                  </a:cubicBezTo>
                  <a:cubicBezTo>
                    <a:pt x="10753" y="21197"/>
                    <a:pt x="10753" y="21197"/>
                    <a:pt x="10747" y="21158"/>
                  </a:cubicBezTo>
                  <a:cubicBezTo>
                    <a:pt x="10742" y="21120"/>
                    <a:pt x="10740" y="21121"/>
                    <a:pt x="10735" y="21082"/>
                  </a:cubicBezTo>
                  <a:cubicBezTo>
                    <a:pt x="10729" y="21045"/>
                    <a:pt x="10734" y="21043"/>
                    <a:pt x="10728" y="21005"/>
                  </a:cubicBezTo>
                  <a:cubicBezTo>
                    <a:pt x="10723" y="20968"/>
                    <a:pt x="10716" y="20968"/>
                    <a:pt x="10711" y="20930"/>
                  </a:cubicBezTo>
                  <a:cubicBezTo>
                    <a:pt x="10706" y="20893"/>
                    <a:pt x="10711" y="20892"/>
                    <a:pt x="10706" y="20854"/>
                  </a:cubicBezTo>
                  <a:cubicBezTo>
                    <a:pt x="10700" y="20817"/>
                    <a:pt x="10701" y="20817"/>
                    <a:pt x="10696" y="20778"/>
                  </a:cubicBezTo>
                  <a:cubicBezTo>
                    <a:pt x="10691" y="20741"/>
                    <a:pt x="10694" y="20740"/>
                    <a:pt x="10689" y="20702"/>
                  </a:cubicBezTo>
                  <a:cubicBezTo>
                    <a:pt x="10683" y="20665"/>
                    <a:pt x="10678" y="20665"/>
                    <a:pt x="10674" y="20627"/>
                  </a:cubicBezTo>
                  <a:cubicBezTo>
                    <a:pt x="10668" y="20590"/>
                    <a:pt x="10669" y="20590"/>
                    <a:pt x="10664" y="20550"/>
                  </a:cubicBezTo>
                  <a:cubicBezTo>
                    <a:pt x="10659" y="20513"/>
                    <a:pt x="10658" y="20513"/>
                    <a:pt x="10652" y="20474"/>
                  </a:cubicBezTo>
                  <a:cubicBezTo>
                    <a:pt x="10647" y="20437"/>
                    <a:pt x="10653" y="20435"/>
                    <a:pt x="10648" y="20398"/>
                  </a:cubicBezTo>
                  <a:cubicBezTo>
                    <a:pt x="10643" y="20360"/>
                    <a:pt x="10640" y="20360"/>
                    <a:pt x="10636" y="20323"/>
                  </a:cubicBezTo>
                  <a:cubicBezTo>
                    <a:pt x="10631" y="20286"/>
                    <a:pt x="10625" y="20286"/>
                    <a:pt x="10620" y="20248"/>
                  </a:cubicBezTo>
                  <a:cubicBezTo>
                    <a:pt x="10615" y="20211"/>
                    <a:pt x="10619" y="20209"/>
                    <a:pt x="10615" y="20172"/>
                  </a:cubicBezTo>
                  <a:cubicBezTo>
                    <a:pt x="10610" y="20134"/>
                    <a:pt x="10616" y="20132"/>
                    <a:pt x="10610" y="20095"/>
                  </a:cubicBezTo>
                  <a:cubicBezTo>
                    <a:pt x="10605" y="20057"/>
                    <a:pt x="10595" y="20060"/>
                    <a:pt x="10590" y="20020"/>
                  </a:cubicBezTo>
                  <a:cubicBezTo>
                    <a:pt x="10585" y="19982"/>
                    <a:pt x="10589" y="19981"/>
                    <a:pt x="10584" y="19944"/>
                  </a:cubicBezTo>
                  <a:cubicBezTo>
                    <a:pt x="10578" y="19906"/>
                    <a:pt x="10576" y="19906"/>
                    <a:pt x="10572" y="19869"/>
                  </a:cubicBezTo>
                  <a:cubicBezTo>
                    <a:pt x="10568" y="19831"/>
                    <a:pt x="10576" y="19830"/>
                    <a:pt x="10572" y="19792"/>
                  </a:cubicBezTo>
                  <a:cubicBezTo>
                    <a:pt x="10566" y="19754"/>
                    <a:pt x="10555" y="19755"/>
                    <a:pt x="10549" y="19718"/>
                  </a:cubicBezTo>
                  <a:cubicBezTo>
                    <a:pt x="10544" y="19680"/>
                    <a:pt x="10545" y="19680"/>
                    <a:pt x="10541" y="19642"/>
                  </a:cubicBezTo>
                  <a:cubicBezTo>
                    <a:pt x="10536" y="19602"/>
                    <a:pt x="10542" y="19602"/>
                    <a:pt x="10536" y="19565"/>
                  </a:cubicBezTo>
                  <a:cubicBezTo>
                    <a:pt x="10531" y="19527"/>
                    <a:pt x="10524" y="19527"/>
                    <a:pt x="10518" y="19490"/>
                  </a:cubicBezTo>
                  <a:cubicBezTo>
                    <a:pt x="10513" y="19452"/>
                    <a:pt x="10523" y="19451"/>
                    <a:pt x="10518" y="19413"/>
                  </a:cubicBezTo>
                  <a:cubicBezTo>
                    <a:pt x="10513" y="19375"/>
                    <a:pt x="10508" y="19375"/>
                    <a:pt x="10503" y="19338"/>
                  </a:cubicBezTo>
                  <a:cubicBezTo>
                    <a:pt x="10498" y="19300"/>
                    <a:pt x="10506" y="19299"/>
                    <a:pt x="10501" y="19262"/>
                  </a:cubicBezTo>
                  <a:cubicBezTo>
                    <a:pt x="10496" y="19224"/>
                    <a:pt x="10494" y="19224"/>
                    <a:pt x="10488" y="19187"/>
                  </a:cubicBezTo>
                  <a:cubicBezTo>
                    <a:pt x="10483" y="19149"/>
                    <a:pt x="10485" y="19149"/>
                    <a:pt x="10480" y="19109"/>
                  </a:cubicBezTo>
                  <a:cubicBezTo>
                    <a:pt x="10474" y="19072"/>
                    <a:pt x="10467" y="19072"/>
                    <a:pt x="10464" y="19034"/>
                  </a:cubicBezTo>
                  <a:cubicBezTo>
                    <a:pt x="10459" y="18997"/>
                    <a:pt x="10467" y="18996"/>
                    <a:pt x="10462" y="18957"/>
                  </a:cubicBezTo>
                  <a:cubicBezTo>
                    <a:pt x="10456" y="18920"/>
                    <a:pt x="10445" y="18921"/>
                    <a:pt x="10440" y="18882"/>
                  </a:cubicBezTo>
                  <a:cubicBezTo>
                    <a:pt x="10435" y="18844"/>
                    <a:pt x="10439" y="18844"/>
                    <a:pt x="10434" y="18806"/>
                  </a:cubicBezTo>
                  <a:cubicBezTo>
                    <a:pt x="10428" y="18769"/>
                    <a:pt x="10433" y="18767"/>
                    <a:pt x="10428" y="18729"/>
                  </a:cubicBezTo>
                  <a:cubicBezTo>
                    <a:pt x="10423" y="18692"/>
                    <a:pt x="10429" y="18691"/>
                    <a:pt x="10424" y="18653"/>
                  </a:cubicBezTo>
                  <a:cubicBezTo>
                    <a:pt x="10419" y="18616"/>
                    <a:pt x="10410" y="18617"/>
                    <a:pt x="10406" y="18578"/>
                  </a:cubicBezTo>
                  <a:cubicBezTo>
                    <a:pt x="10400" y="18541"/>
                    <a:pt x="10405" y="18540"/>
                    <a:pt x="10399" y="18502"/>
                  </a:cubicBezTo>
                  <a:cubicBezTo>
                    <a:pt x="10394" y="18465"/>
                    <a:pt x="10389" y="18465"/>
                    <a:pt x="10383" y="18427"/>
                  </a:cubicBezTo>
                  <a:cubicBezTo>
                    <a:pt x="10378" y="18390"/>
                    <a:pt x="10378" y="18390"/>
                    <a:pt x="10374" y="18351"/>
                  </a:cubicBezTo>
                  <a:cubicBezTo>
                    <a:pt x="10368" y="18314"/>
                    <a:pt x="10375" y="18311"/>
                    <a:pt x="10370" y="18274"/>
                  </a:cubicBezTo>
                  <a:cubicBezTo>
                    <a:pt x="10365" y="18236"/>
                    <a:pt x="10367" y="18236"/>
                    <a:pt x="10362" y="18198"/>
                  </a:cubicBezTo>
                  <a:cubicBezTo>
                    <a:pt x="10357" y="18160"/>
                    <a:pt x="10362" y="18159"/>
                    <a:pt x="10357" y="18122"/>
                  </a:cubicBezTo>
                  <a:cubicBezTo>
                    <a:pt x="10351" y="18084"/>
                    <a:pt x="10343" y="18084"/>
                    <a:pt x="10337" y="18047"/>
                  </a:cubicBezTo>
                  <a:cubicBezTo>
                    <a:pt x="10332" y="18009"/>
                    <a:pt x="10338" y="18008"/>
                    <a:pt x="10333" y="17971"/>
                  </a:cubicBezTo>
                  <a:cubicBezTo>
                    <a:pt x="10328" y="17933"/>
                    <a:pt x="10328" y="17933"/>
                    <a:pt x="10322" y="17894"/>
                  </a:cubicBezTo>
                  <a:cubicBezTo>
                    <a:pt x="10317" y="17855"/>
                    <a:pt x="10312" y="17856"/>
                    <a:pt x="10306" y="17819"/>
                  </a:cubicBezTo>
                  <a:cubicBezTo>
                    <a:pt x="10301" y="17781"/>
                    <a:pt x="10309" y="17780"/>
                    <a:pt x="10305" y="17742"/>
                  </a:cubicBezTo>
                  <a:cubicBezTo>
                    <a:pt x="10300" y="17704"/>
                    <a:pt x="10294" y="17704"/>
                    <a:pt x="10289" y="17667"/>
                  </a:cubicBezTo>
                  <a:cubicBezTo>
                    <a:pt x="10284" y="17629"/>
                    <a:pt x="10284" y="17629"/>
                    <a:pt x="10279" y="17591"/>
                  </a:cubicBezTo>
                  <a:cubicBezTo>
                    <a:pt x="10274" y="17553"/>
                    <a:pt x="10273" y="17553"/>
                    <a:pt x="10268" y="17513"/>
                  </a:cubicBezTo>
                  <a:cubicBezTo>
                    <a:pt x="10262" y="17476"/>
                    <a:pt x="10258" y="17476"/>
                    <a:pt x="10255" y="17438"/>
                  </a:cubicBezTo>
                  <a:cubicBezTo>
                    <a:pt x="10249" y="17401"/>
                    <a:pt x="10258" y="17400"/>
                    <a:pt x="10253" y="17361"/>
                  </a:cubicBezTo>
                  <a:cubicBezTo>
                    <a:pt x="10247" y="17324"/>
                    <a:pt x="10241" y="17324"/>
                    <a:pt x="10236" y="17286"/>
                  </a:cubicBezTo>
                  <a:cubicBezTo>
                    <a:pt x="10230" y="17249"/>
                    <a:pt x="10234" y="17248"/>
                    <a:pt x="10229" y="17210"/>
                  </a:cubicBezTo>
                  <a:cubicBezTo>
                    <a:pt x="10224" y="17173"/>
                    <a:pt x="10217" y="17173"/>
                    <a:pt x="10212" y="17135"/>
                  </a:cubicBezTo>
                  <a:cubicBezTo>
                    <a:pt x="10207" y="17098"/>
                    <a:pt x="10207" y="17098"/>
                    <a:pt x="10202" y="17058"/>
                  </a:cubicBezTo>
                  <a:cubicBezTo>
                    <a:pt x="10198" y="17020"/>
                    <a:pt x="10208" y="17020"/>
                    <a:pt x="10202" y="16981"/>
                  </a:cubicBezTo>
                  <a:cubicBezTo>
                    <a:pt x="10197" y="16943"/>
                    <a:pt x="10192" y="16944"/>
                    <a:pt x="10187" y="16906"/>
                  </a:cubicBezTo>
                  <a:cubicBezTo>
                    <a:pt x="10182" y="16869"/>
                    <a:pt x="10191" y="16868"/>
                    <a:pt x="10185" y="16828"/>
                  </a:cubicBezTo>
                  <a:cubicBezTo>
                    <a:pt x="10180" y="16789"/>
                    <a:pt x="10180" y="16790"/>
                    <a:pt x="10174" y="16752"/>
                  </a:cubicBezTo>
                  <a:cubicBezTo>
                    <a:pt x="10169" y="16714"/>
                    <a:pt x="10164" y="16714"/>
                    <a:pt x="10158" y="16677"/>
                  </a:cubicBezTo>
                  <a:cubicBezTo>
                    <a:pt x="10153" y="16639"/>
                    <a:pt x="10149" y="16639"/>
                    <a:pt x="10143" y="16602"/>
                  </a:cubicBezTo>
                  <a:cubicBezTo>
                    <a:pt x="10138" y="16564"/>
                    <a:pt x="10149" y="16563"/>
                    <a:pt x="10143" y="16525"/>
                  </a:cubicBezTo>
                  <a:cubicBezTo>
                    <a:pt x="10138" y="16487"/>
                    <a:pt x="10135" y="16487"/>
                    <a:pt x="10129" y="16450"/>
                  </a:cubicBezTo>
                  <a:cubicBezTo>
                    <a:pt x="10124" y="16412"/>
                    <a:pt x="10132" y="16410"/>
                    <a:pt x="10126" y="16373"/>
                  </a:cubicBezTo>
                  <a:cubicBezTo>
                    <a:pt x="10121" y="16335"/>
                    <a:pt x="10108" y="16337"/>
                    <a:pt x="10103" y="16298"/>
                  </a:cubicBezTo>
                  <a:cubicBezTo>
                    <a:pt x="10097" y="16260"/>
                    <a:pt x="10097" y="16260"/>
                    <a:pt x="10094" y="16222"/>
                  </a:cubicBezTo>
                  <a:cubicBezTo>
                    <a:pt x="10089" y="16184"/>
                    <a:pt x="10099" y="16183"/>
                    <a:pt x="10094" y="16145"/>
                  </a:cubicBezTo>
                  <a:cubicBezTo>
                    <a:pt x="10089" y="16107"/>
                    <a:pt x="10092" y="16105"/>
                    <a:pt x="10087" y="16067"/>
                  </a:cubicBezTo>
                  <a:cubicBezTo>
                    <a:pt x="10081" y="16030"/>
                    <a:pt x="10069" y="16032"/>
                    <a:pt x="10064" y="15992"/>
                  </a:cubicBezTo>
                  <a:cubicBezTo>
                    <a:pt x="10059" y="15955"/>
                    <a:pt x="10068" y="15954"/>
                    <a:pt x="10063" y="15915"/>
                  </a:cubicBezTo>
                  <a:cubicBezTo>
                    <a:pt x="10058" y="15878"/>
                    <a:pt x="10051" y="15878"/>
                    <a:pt x="10046" y="15840"/>
                  </a:cubicBezTo>
                  <a:cubicBezTo>
                    <a:pt x="10041" y="15803"/>
                    <a:pt x="10042" y="15803"/>
                    <a:pt x="10036" y="15764"/>
                  </a:cubicBezTo>
                  <a:cubicBezTo>
                    <a:pt x="10031" y="15727"/>
                    <a:pt x="10028" y="15727"/>
                    <a:pt x="10024" y="15689"/>
                  </a:cubicBezTo>
                  <a:cubicBezTo>
                    <a:pt x="10019" y="15652"/>
                    <a:pt x="10019" y="15652"/>
                    <a:pt x="10015" y="15612"/>
                  </a:cubicBezTo>
                  <a:cubicBezTo>
                    <a:pt x="10009" y="15575"/>
                    <a:pt x="10017" y="15574"/>
                    <a:pt x="10014" y="15536"/>
                  </a:cubicBezTo>
                  <a:cubicBezTo>
                    <a:pt x="10008" y="15499"/>
                    <a:pt x="10011" y="15498"/>
                    <a:pt x="10006" y="15460"/>
                  </a:cubicBezTo>
                  <a:cubicBezTo>
                    <a:pt x="10001" y="15423"/>
                    <a:pt x="10003" y="15423"/>
                    <a:pt x="9998" y="15384"/>
                  </a:cubicBezTo>
                  <a:cubicBezTo>
                    <a:pt x="9992" y="15347"/>
                    <a:pt x="9985" y="15347"/>
                    <a:pt x="9982" y="15309"/>
                  </a:cubicBezTo>
                  <a:cubicBezTo>
                    <a:pt x="9976" y="15272"/>
                    <a:pt x="9973" y="15272"/>
                    <a:pt x="9968" y="15234"/>
                  </a:cubicBezTo>
                  <a:cubicBezTo>
                    <a:pt x="9962" y="15197"/>
                    <a:pt x="9968" y="15194"/>
                    <a:pt x="9962" y="15157"/>
                  </a:cubicBezTo>
                  <a:cubicBezTo>
                    <a:pt x="9957" y="15119"/>
                    <a:pt x="9957" y="15119"/>
                    <a:pt x="9952" y="15081"/>
                  </a:cubicBezTo>
                  <a:cubicBezTo>
                    <a:pt x="9946" y="15043"/>
                    <a:pt x="9952" y="15042"/>
                    <a:pt x="9946" y="15005"/>
                  </a:cubicBezTo>
                  <a:cubicBezTo>
                    <a:pt x="9941" y="14967"/>
                    <a:pt x="9937" y="14967"/>
                    <a:pt x="9931" y="14930"/>
                  </a:cubicBezTo>
                  <a:cubicBezTo>
                    <a:pt x="9926" y="14892"/>
                    <a:pt x="9924" y="14892"/>
                    <a:pt x="9918" y="14855"/>
                  </a:cubicBezTo>
                  <a:cubicBezTo>
                    <a:pt x="9913" y="14817"/>
                    <a:pt x="9915" y="14816"/>
                    <a:pt x="9910" y="14779"/>
                  </a:cubicBezTo>
                  <a:cubicBezTo>
                    <a:pt x="9905" y="14741"/>
                    <a:pt x="9902" y="14741"/>
                    <a:pt x="9897" y="14704"/>
                  </a:cubicBezTo>
                  <a:cubicBezTo>
                    <a:pt x="9892" y="14666"/>
                    <a:pt x="9898" y="14664"/>
                    <a:pt x="9893" y="14627"/>
                  </a:cubicBezTo>
                  <a:cubicBezTo>
                    <a:pt x="9887" y="14589"/>
                    <a:pt x="9883" y="14589"/>
                    <a:pt x="9878" y="14552"/>
                  </a:cubicBezTo>
                  <a:cubicBezTo>
                    <a:pt x="9872" y="14514"/>
                    <a:pt x="9871" y="14514"/>
                    <a:pt x="9866" y="14476"/>
                  </a:cubicBezTo>
                  <a:cubicBezTo>
                    <a:pt x="9861" y="14438"/>
                    <a:pt x="9862" y="14438"/>
                    <a:pt x="9856" y="14400"/>
                  </a:cubicBezTo>
                  <a:cubicBezTo>
                    <a:pt x="9851" y="14362"/>
                    <a:pt x="9862" y="14361"/>
                    <a:pt x="9856" y="14321"/>
                  </a:cubicBezTo>
                  <a:cubicBezTo>
                    <a:pt x="9851" y="14284"/>
                    <a:pt x="9846" y="14284"/>
                    <a:pt x="9840" y="14247"/>
                  </a:cubicBezTo>
                  <a:cubicBezTo>
                    <a:pt x="9835" y="14209"/>
                    <a:pt x="9840" y="14208"/>
                    <a:pt x="9835" y="14170"/>
                  </a:cubicBezTo>
                  <a:cubicBezTo>
                    <a:pt x="9830" y="14133"/>
                    <a:pt x="9822" y="14133"/>
                    <a:pt x="9817" y="14095"/>
                  </a:cubicBezTo>
                  <a:cubicBezTo>
                    <a:pt x="9811" y="14058"/>
                    <a:pt x="9810" y="14058"/>
                    <a:pt x="9805" y="14019"/>
                  </a:cubicBezTo>
                  <a:cubicBezTo>
                    <a:pt x="9800" y="13981"/>
                    <a:pt x="9810" y="13981"/>
                    <a:pt x="9805" y="13941"/>
                  </a:cubicBezTo>
                  <a:cubicBezTo>
                    <a:pt x="9800" y="13904"/>
                    <a:pt x="9802" y="13903"/>
                    <a:pt x="9796" y="13865"/>
                  </a:cubicBezTo>
                  <a:cubicBezTo>
                    <a:pt x="9791" y="13828"/>
                    <a:pt x="9785" y="13828"/>
                    <a:pt x="9779" y="13790"/>
                  </a:cubicBezTo>
                  <a:cubicBezTo>
                    <a:pt x="9774" y="13753"/>
                    <a:pt x="9780" y="13752"/>
                    <a:pt x="9775" y="13714"/>
                  </a:cubicBezTo>
                  <a:cubicBezTo>
                    <a:pt x="9770" y="13677"/>
                    <a:pt x="9767" y="13677"/>
                    <a:pt x="9763" y="13638"/>
                  </a:cubicBezTo>
                  <a:cubicBezTo>
                    <a:pt x="9758" y="13601"/>
                    <a:pt x="9749" y="13601"/>
                    <a:pt x="9746" y="13563"/>
                  </a:cubicBezTo>
                  <a:cubicBezTo>
                    <a:pt x="9742" y="13526"/>
                    <a:pt x="9741" y="13526"/>
                    <a:pt x="9736" y="13486"/>
                  </a:cubicBezTo>
                  <a:cubicBezTo>
                    <a:pt x="9732" y="13447"/>
                    <a:pt x="9733" y="13447"/>
                    <a:pt x="9730" y="13410"/>
                  </a:cubicBezTo>
                  <a:cubicBezTo>
                    <a:pt x="9725" y="13372"/>
                    <a:pt x="9727" y="13371"/>
                    <a:pt x="9721" y="13334"/>
                  </a:cubicBezTo>
                  <a:cubicBezTo>
                    <a:pt x="9716" y="13296"/>
                    <a:pt x="9721" y="13295"/>
                    <a:pt x="9716" y="13258"/>
                  </a:cubicBezTo>
                  <a:cubicBezTo>
                    <a:pt x="9711" y="13220"/>
                    <a:pt x="9704" y="13220"/>
                    <a:pt x="9699" y="13183"/>
                  </a:cubicBezTo>
                  <a:cubicBezTo>
                    <a:pt x="9694" y="13145"/>
                    <a:pt x="9692" y="13145"/>
                    <a:pt x="9687" y="13106"/>
                  </a:cubicBezTo>
                  <a:cubicBezTo>
                    <a:pt x="9682" y="13068"/>
                    <a:pt x="9685" y="13067"/>
                    <a:pt x="9680" y="13030"/>
                  </a:cubicBezTo>
                  <a:cubicBezTo>
                    <a:pt x="9674" y="12992"/>
                    <a:pt x="9680" y="12991"/>
                    <a:pt x="9674" y="12954"/>
                  </a:cubicBezTo>
                  <a:cubicBezTo>
                    <a:pt x="9669" y="12916"/>
                    <a:pt x="9662" y="12916"/>
                    <a:pt x="9658" y="12879"/>
                  </a:cubicBezTo>
                  <a:cubicBezTo>
                    <a:pt x="9653" y="12841"/>
                    <a:pt x="9651" y="12841"/>
                    <a:pt x="9646" y="12804"/>
                  </a:cubicBezTo>
                  <a:cubicBezTo>
                    <a:pt x="9641" y="12766"/>
                    <a:pt x="9652" y="12765"/>
                    <a:pt x="9646" y="12725"/>
                  </a:cubicBezTo>
                  <a:cubicBezTo>
                    <a:pt x="9641" y="12688"/>
                    <a:pt x="9634" y="12688"/>
                    <a:pt x="9628" y="12651"/>
                  </a:cubicBezTo>
                  <a:cubicBezTo>
                    <a:pt x="9623" y="12613"/>
                    <a:pt x="9636" y="12611"/>
                    <a:pt x="9631" y="12573"/>
                  </a:cubicBezTo>
                  <a:cubicBezTo>
                    <a:pt x="9626" y="12536"/>
                    <a:pt x="9624" y="12536"/>
                    <a:pt x="9620" y="12497"/>
                  </a:cubicBezTo>
                  <a:cubicBezTo>
                    <a:pt x="9614" y="12460"/>
                    <a:pt x="9605" y="12461"/>
                    <a:pt x="9599" y="12422"/>
                  </a:cubicBezTo>
                  <a:cubicBezTo>
                    <a:pt x="9594" y="12385"/>
                    <a:pt x="9596" y="12385"/>
                    <a:pt x="9591" y="12345"/>
                  </a:cubicBezTo>
                  <a:cubicBezTo>
                    <a:pt x="9585" y="12308"/>
                    <a:pt x="9586" y="12307"/>
                    <a:pt x="9582" y="12269"/>
                  </a:cubicBezTo>
                  <a:cubicBezTo>
                    <a:pt x="9577" y="12232"/>
                    <a:pt x="9586" y="12231"/>
                    <a:pt x="9582" y="12192"/>
                  </a:cubicBezTo>
                  <a:cubicBezTo>
                    <a:pt x="9577" y="12155"/>
                    <a:pt x="9567" y="12156"/>
                    <a:pt x="9562" y="12117"/>
                  </a:cubicBezTo>
                  <a:cubicBezTo>
                    <a:pt x="9556" y="12077"/>
                    <a:pt x="9553" y="12080"/>
                    <a:pt x="9548" y="12042"/>
                  </a:cubicBezTo>
                  <a:cubicBezTo>
                    <a:pt x="9542" y="12005"/>
                    <a:pt x="9555" y="12001"/>
                    <a:pt x="9550" y="11964"/>
                  </a:cubicBezTo>
                  <a:cubicBezTo>
                    <a:pt x="9545" y="11926"/>
                    <a:pt x="9534" y="11928"/>
                    <a:pt x="9530" y="11889"/>
                  </a:cubicBezTo>
                  <a:cubicBezTo>
                    <a:pt x="9524" y="11851"/>
                    <a:pt x="9523" y="11851"/>
                    <a:pt x="9519" y="11813"/>
                  </a:cubicBezTo>
                  <a:cubicBezTo>
                    <a:pt x="9514" y="11775"/>
                    <a:pt x="9521" y="11774"/>
                    <a:pt x="9517" y="11737"/>
                  </a:cubicBezTo>
                  <a:cubicBezTo>
                    <a:pt x="9511" y="11699"/>
                    <a:pt x="9507" y="11699"/>
                    <a:pt x="9502" y="11662"/>
                  </a:cubicBezTo>
                  <a:cubicBezTo>
                    <a:pt x="9496" y="11624"/>
                    <a:pt x="9508" y="11622"/>
                    <a:pt x="9503" y="11584"/>
                  </a:cubicBezTo>
                  <a:cubicBezTo>
                    <a:pt x="9497" y="11546"/>
                    <a:pt x="9490" y="11546"/>
                    <a:pt x="9486" y="11509"/>
                  </a:cubicBezTo>
                  <a:cubicBezTo>
                    <a:pt x="9480" y="11471"/>
                    <a:pt x="9479" y="11471"/>
                    <a:pt x="9475" y="11433"/>
                  </a:cubicBezTo>
                  <a:cubicBezTo>
                    <a:pt x="9470" y="11395"/>
                    <a:pt x="9470" y="11395"/>
                    <a:pt x="9464" y="11357"/>
                  </a:cubicBezTo>
                  <a:cubicBezTo>
                    <a:pt x="9459" y="11319"/>
                    <a:pt x="9457" y="11319"/>
                    <a:pt x="9451" y="11282"/>
                  </a:cubicBezTo>
                  <a:cubicBezTo>
                    <a:pt x="9446" y="11244"/>
                    <a:pt x="9454" y="11242"/>
                    <a:pt x="9449" y="11204"/>
                  </a:cubicBezTo>
                  <a:cubicBezTo>
                    <a:pt x="9444" y="11167"/>
                    <a:pt x="9436" y="11167"/>
                    <a:pt x="9432" y="11130"/>
                  </a:cubicBezTo>
                  <a:cubicBezTo>
                    <a:pt x="9428" y="11092"/>
                    <a:pt x="9426" y="11092"/>
                    <a:pt x="9420" y="11055"/>
                  </a:cubicBezTo>
                  <a:cubicBezTo>
                    <a:pt x="9415" y="11017"/>
                    <a:pt x="9426" y="11016"/>
                    <a:pt x="9420" y="10977"/>
                  </a:cubicBezTo>
                  <a:cubicBezTo>
                    <a:pt x="9415" y="10940"/>
                    <a:pt x="9411" y="10940"/>
                    <a:pt x="9406" y="10902"/>
                  </a:cubicBezTo>
                  <a:cubicBezTo>
                    <a:pt x="9401" y="10865"/>
                    <a:pt x="9404" y="10864"/>
                    <a:pt x="9399" y="10826"/>
                  </a:cubicBezTo>
                  <a:cubicBezTo>
                    <a:pt x="9394" y="10789"/>
                    <a:pt x="9398" y="10787"/>
                    <a:pt x="9394" y="10749"/>
                  </a:cubicBezTo>
                  <a:cubicBezTo>
                    <a:pt x="9388" y="10712"/>
                    <a:pt x="9390" y="10711"/>
                    <a:pt x="9387" y="10673"/>
                  </a:cubicBezTo>
                  <a:cubicBezTo>
                    <a:pt x="9382" y="10636"/>
                    <a:pt x="9383" y="10636"/>
                    <a:pt x="9378" y="10597"/>
                  </a:cubicBezTo>
                  <a:cubicBezTo>
                    <a:pt x="9372" y="10560"/>
                    <a:pt x="9360" y="10561"/>
                    <a:pt x="9356" y="10523"/>
                  </a:cubicBezTo>
                  <a:cubicBezTo>
                    <a:pt x="9351" y="10486"/>
                    <a:pt x="9363" y="10485"/>
                    <a:pt x="9357" y="10446"/>
                  </a:cubicBezTo>
                  <a:cubicBezTo>
                    <a:pt x="9352" y="10409"/>
                    <a:pt x="9339" y="10410"/>
                    <a:pt x="9335" y="10372"/>
                  </a:cubicBezTo>
                  <a:cubicBezTo>
                    <a:pt x="9329" y="10335"/>
                    <a:pt x="9340" y="10334"/>
                    <a:pt x="9336" y="10294"/>
                  </a:cubicBezTo>
                  <a:cubicBezTo>
                    <a:pt x="9331" y="10255"/>
                    <a:pt x="9335" y="10255"/>
                    <a:pt x="9329" y="10218"/>
                  </a:cubicBezTo>
                  <a:cubicBezTo>
                    <a:pt x="9324" y="10181"/>
                    <a:pt x="9323" y="10181"/>
                    <a:pt x="9318" y="10143"/>
                  </a:cubicBezTo>
                  <a:cubicBezTo>
                    <a:pt x="9312" y="10106"/>
                    <a:pt x="9303" y="10107"/>
                    <a:pt x="9297" y="10068"/>
                  </a:cubicBezTo>
                  <a:cubicBezTo>
                    <a:pt x="9292" y="10031"/>
                    <a:pt x="9289" y="10031"/>
                    <a:pt x="9283" y="9993"/>
                  </a:cubicBezTo>
                  <a:cubicBezTo>
                    <a:pt x="9278" y="9956"/>
                    <a:pt x="9292" y="9953"/>
                    <a:pt x="9286" y="9916"/>
                  </a:cubicBezTo>
                  <a:cubicBezTo>
                    <a:pt x="9281" y="9878"/>
                    <a:pt x="9271" y="9880"/>
                    <a:pt x="9266" y="9841"/>
                  </a:cubicBezTo>
                  <a:cubicBezTo>
                    <a:pt x="9261" y="9803"/>
                    <a:pt x="9265" y="9801"/>
                    <a:pt x="9260" y="9764"/>
                  </a:cubicBezTo>
                  <a:cubicBezTo>
                    <a:pt x="9254" y="9726"/>
                    <a:pt x="9256" y="9725"/>
                    <a:pt x="9251" y="9688"/>
                  </a:cubicBezTo>
                  <a:cubicBezTo>
                    <a:pt x="9246" y="9650"/>
                    <a:pt x="9239" y="9650"/>
                    <a:pt x="9234" y="9613"/>
                  </a:cubicBezTo>
                  <a:cubicBezTo>
                    <a:pt x="9229" y="9575"/>
                    <a:pt x="9238" y="9574"/>
                    <a:pt x="9233" y="9536"/>
                  </a:cubicBezTo>
                  <a:cubicBezTo>
                    <a:pt x="9228" y="9498"/>
                    <a:pt x="9230" y="9496"/>
                    <a:pt x="9224" y="9459"/>
                  </a:cubicBezTo>
                  <a:cubicBezTo>
                    <a:pt x="9219" y="9421"/>
                    <a:pt x="9213" y="9421"/>
                    <a:pt x="9207" y="9384"/>
                  </a:cubicBezTo>
                  <a:cubicBezTo>
                    <a:pt x="9202" y="9346"/>
                    <a:pt x="9201" y="9346"/>
                    <a:pt x="9195" y="9309"/>
                  </a:cubicBezTo>
                  <a:cubicBezTo>
                    <a:pt x="9190" y="9271"/>
                    <a:pt x="9192" y="9270"/>
                    <a:pt x="9187" y="9233"/>
                  </a:cubicBezTo>
                  <a:cubicBezTo>
                    <a:pt x="9182" y="9195"/>
                    <a:pt x="9184" y="9195"/>
                    <a:pt x="9178" y="9157"/>
                  </a:cubicBezTo>
                  <a:cubicBezTo>
                    <a:pt x="9173" y="9119"/>
                    <a:pt x="9184" y="9118"/>
                    <a:pt x="9178" y="9078"/>
                  </a:cubicBezTo>
                  <a:cubicBezTo>
                    <a:pt x="9173" y="9041"/>
                    <a:pt x="9160" y="9043"/>
                    <a:pt x="9157" y="9003"/>
                  </a:cubicBezTo>
                  <a:cubicBezTo>
                    <a:pt x="9152" y="8966"/>
                    <a:pt x="9157" y="8965"/>
                    <a:pt x="9152" y="8927"/>
                  </a:cubicBezTo>
                  <a:cubicBezTo>
                    <a:pt x="9146" y="8890"/>
                    <a:pt x="9154" y="8889"/>
                    <a:pt x="9148" y="8850"/>
                  </a:cubicBezTo>
                  <a:cubicBezTo>
                    <a:pt x="9143" y="8813"/>
                    <a:pt x="9139" y="8813"/>
                    <a:pt x="9135" y="8773"/>
                  </a:cubicBezTo>
                  <a:cubicBezTo>
                    <a:pt x="9130" y="8736"/>
                    <a:pt x="9128" y="8736"/>
                    <a:pt x="9123" y="8697"/>
                  </a:cubicBezTo>
                  <a:cubicBezTo>
                    <a:pt x="9117" y="8660"/>
                    <a:pt x="9112" y="8660"/>
                    <a:pt x="9107" y="8622"/>
                  </a:cubicBezTo>
                  <a:cubicBezTo>
                    <a:pt x="9101" y="8585"/>
                    <a:pt x="9114" y="8582"/>
                    <a:pt x="9110" y="8545"/>
                  </a:cubicBezTo>
                  <a:cubicBezTo>
                    <a:pt x="9104" y="8507"/>
                    <a:pt x="9099" y="8507"/>
                    <a:pt x="9094" y="8470"/>
                  </a:cubicBezTo>
                  <a:cubicBezTo>
                    <a:pt x="9088" y="8432"/>
                    <a:pt x="9094" y="8430"/>
                    <a:pt x="9088" y="8393"/>
                  </a:cubicBezTo>
                  <a:cubicBezTo>
                    <a:pt x="9083" y="8355"/>
                    <a:pt x="9074" y="8355"/>
                    <a:pt x="9071" y="8318"/>
                  </a:cubicBezTo>
                  <a:cubicBezTo>
                    <a:pt x="9066" y="8280"/>
                    <a:pt x="9064" y="8280"/>
                    <a:pt x="9058" y="8242"/>
                  </a:cubicBezTo>
                  <a:cubicBezTo>
                    <a:pt x="9053" y="8204"/>
                    <a:pt x="9064" y="8203"/>
                    <a:pt x="9060" y="8165"/>
                  </a:cubicBezTo>
                  <a:cubicBezTo>
                    <a:pt x="9055" y="8127"/>
                    <a:pt x="9047" y="8127"/>
                    <a:pt x="9042" y="8090"/>
                  </a:cubicBezTo>
                  <a:cubicBezTo>
                    <a:pt x="9037" y="8052"/>
                    <a:pt x="9044" y="8050"/>
                    <a:pt x="9039" y="8013"/>
                  </a:cubicBezTo>
                  <a:cubicBezTo>
                    <a:pt x="9034" y="7975"/>
                    <a:pt x="9030" y="7975"/>
                    <a:pt x="9026" y="7938"/>
                  </a:cubicBezTo>
                  <a:cubicBezTo>
                    <a:pt x="9021" y="7900"/>
                    <a:pt x="9023" y="7900"/>
                    <a:pt x="9019" y="7862"/>
                  </a:cubicBezTo>
                  <a:cubicBezTo>
                    <a:pt x="9013" y="7824"/>
                    <a:pt x="9008" y="7824"/>
                    <a:pt x="9003" y="7787"/>
                  </a:cubicBezTo>
                  <a:cubicBezTo>
                    <a:pt x="8997" y="7749"/>
                    <a:pt x="8998" y="7749"/>
                    <a:pt x="8993" y="7710"/>
                  </a:cubicBezTo>
                  <a:cubicBezTo>
                    <a:pt x="8988" y="7672"/>
                    <a:pt x="8993" y="7672"/>
                    <a:pt x="8988" y="7634"/>
                  </a:cubicBezTo>
                  <a:cubicBezTo>
                    <a:pt x="8982" y="7597"/>
                    <a:pt x="8976" y="7597"/>
                    <a:pt x="8971" y="7559"/>
                  </a:cubicBezTo>
                  <a:cubicBezTo>
                    <a:pt x="8965" y="7522"/>
                    <a:pt x="8964" y="7522"/>
                    <a:pt x="8959" y="7482"/>
                  </a:cubicBezTo>
                  <a:cubicBezTo>
                    <a:pt x="8953" y="7445"/>
                    <a:pt x="8966" y="7443"/>
                    <a:pt x="8961" y="7405"/>
                  </a:cubicBezTo>
                  <a:cubicBezTo>
                    <a:pt x="8956" y="7368"/>
                    <a:pt x="8949" y="7368"/>
                    <a:pt x="8944" y="7330"/>
                  </a:cubicBezTo>
                  <a:cubicBezTo>
                    <a:pt x="8938" y="7293"/>
                    <a:pt x="8935" y="7293"/>
                    <a:pt x="8930" y="7255"/>
                  </a:cubicBezTo>
                  <a:cubicBezTo>
                    <a:pt x="8924" y="7218"/>
                    <a:pt x="8924" y="7218"/>
                    <a:pt x="8919" y="7179"/>
                  </a:cubicBezTo>
                  <a:cubicBezTo>
                    <a:pt x="8914" y="7142"/>
                    <a:pt x="8918" y="7140"/>
                    <a:pt x="8913" y="7102"/>
                  </a:cubicBezTo>
                  <a:cubicBezTo>
                    <a:pt x="8907" y="7065"/>
                    <a:pt x="8902" y="7065"/>
                    <a:pt x="8898" y="7027"/>
                  </a:cubicBezTo>
                  <a:cubicBezTo>
                    <a:pt x="8894" y="6990"/>
                    <a:pt x="8901" y="6989"/>
                    <a:pt x="8897" y="6950"/>
                  </a:cubicBezTo>
                  <a:cubicBezTo>
                    <a:pt x="8891" y="6912"/>
                    <a:pt x="8891" y="6912"/>
                    <a:pt x="8886" y="6874"/>
                  </a:cubicBezTo>
                  <a:cubicBezTo>
                    <a:pt x="8881" y="6836"/>
                    <a:pt x="8875" y="6836"/>
                    <a:pt x="8870" y="6799"/>
                  </a:cubicBezTo>
                  <a:cubicBezTo>
                    <a:pt x="8864" y="6761"/>
                    <a:pt x="8869" y="6759"/>
                    <a:pt x="8864" y="6722"/>
                  </a:cubicBezTo>
                  <a:cubicBezTo>
                    <a:pt x="8859" y="6684"/>
                    <a:pt x="8855" y="6684"/>
                    <a:pt x="8852" y="6646"/>
                  </a:cubicBezTo>
                  <a:cubicBezTo>
                    <a:pt x="8846" y="6608"/>
                    <a:pt x="8852" y="6607"/>
                    <a:pt x="8846" y="6570"/>
                  </a:cubicBezTo>
                  <a:cubicBezTo>
                    <a:pt x="8841" y="6532"/>
                    <a:pt x="8836" y="6532"/>
                    <a:pt x="8831" y="6495"/>
                  </a:cubicBezTo>
                  <a:cubicBezTo>
                    <a:pt x="8826" y="6457"/>
                    <a:pt x="8839" y="6454"/>
                    <a:pt x="8836" y="6417"/>
                  </a:cubicBezTo>
                  <a:cubicBezTo>
                    <a:pt x="8830" y="6379"/>
                    <a:pt x="8817" y="6381"/>
                    <a:pt x="8812" y="6342"/>
                  </a:cubicBezTo>
                  <a:cubicBezTo>
                    <a:pt x="8807" y="6303"/>
                    <a:pt x="8806" y="6304"/>
                    <a:pt x="8801" y="6266"/>
                  </a:cubicBezTo>
                  <a:cubicBezTo>
                    <a:pt x="8796" y="6228"/>
                    <a:pt x="8796" y="6228"/>
                    <a:pt x="8791" y="6189"/>
                  </a:cubicBezTo>
                  <a:cubicBezTo>
                    <a:pt x="8785" y="6151"/>
                    <a:pt x="8789" y="6151"/>
                    <a:pt x="8784" y="6113"/>
                  </a:cubicBezTo>
                  <a:cubicBezTo>
                    <a:pt x="8779" y="6076"/>
                    <a:pt x="8787" y="6074"/>
                    <a:pt x="8783" y="6035"/>
                  </a:cubicBezTo>
                  <a:cubicBezTo>
                    <a:pt x="8778" y="5998"/>
                    <a:pt x="8769" y="5998"/>
                    <a:pt x="8764" y="5960"/>
                  </a:cubicBezTo>
                  <a:cubicBezTo>
                    <a:pt x="8758" y="5923"/>
                    <a:pt x="8771" y="5921"/>
                    <a:pt x="8766" y="5883"/>
                  </a:cubicBezTo>
                  <a:cubicBezTo>
                    <a:pt x="8761" y="5846"/>
                    <a:pt x="8758" y="5846"/>
                    <a:pt x="8753" y="5806"/>
                  </a:cubicBezTo>
                  <a:cubicBezTo>
                    <a:pt x="8748" y="5769"/>
                    <a:pt x="8737" y="5771"/>
                    <a:pt x="8734" y="5731"/>
                  </a:cubicBezTo>
                  <a:cubicBezTo>
                    <a:pt x="8728" y="5694"/>
                    <a:pt x="8732" y="5692"/>
                    <a:pt x="8726" y="5655"/>
                  </a:cubicBezTo>
                  <a:cubicBezTo>
                    <a:pt x="8721" y="5617"/>
                    <a:pt x="8721" y="5617"/>
                    <a:pt x="8716" y="5579"/>
                  </a:cubicBezTo>
                  <a:cubicBezTo>
                    <a:pt x="8710" y="5541"/>
                    <a:pt x="8720" y="5540"/>
                    <a:pt x="8716" y="5501"/>
                  </a:cubicBezTo>
                  <a:cubicBezTo>
                    <a:pt x="8710" y="5463"/>
                    <a:pt x="8705" y="5463"/>
                    <a:pt x="8702" y="5426"/>
                  </a:cubicBezTo>
                  <a:cubicBezTo>
                    <a:pt x="8696" y="5388"/>
                    <a:pt x="8692" y="5388"/>
                    <a:pt x="8688" y="5350"/>
                  </a:cubicBezTo>
                  <a:cubicBezTo>
                    <a:pt x="8682" y="5312"/>
                    <a:pt x="8682" y="5312"/>
                    <a:pt x="8677" y="5274"/>
                  </a:cubicBezTo>
                  <a:cubicBezTo>
                    <a:pt x="8672" y="5236"/>
                    <a:pt x="8677" y="5235"/>
                    <a:pt x="8672" y="5198"/>
                  </a:cubicBezTo>
                  <a:cubicBezTo>
                    <a:pt x="8666" y="5160"/>
                    <a:pt x="8657" y="5161"/>
                    <a:pt x="8651" y="5123"/>
                  </a:cubicBezTo>
                  <a:cubicBezTo>
                    <a:pt x="8646" y="5085"/>
                    <a:pt x="8653" y="5083"/>
                    <a:pt x="8648" y="5046"/>
                  </a:cubicBezTo>
                  <a:cubicBezTo>
                    <a:pt x="8643" y="5008"/>
                    <a:pt x="8651" y="5007"/>
                    <a:pt x="8646" y="4968"/>
                  </a:cubicBezTo>
                  <a:cubicBezTo>
                    <a:pt x="8641" y="4930"/>
                    <a:pt x="8632" y="4932"/>
                    <a:pt x="8627" y="4893"/>
                  </a:cubicBezTo>
                  <a:cubicBezTo>
                    <a:pt x="8621" y="4855"/>
                    <a:pt x="8623" y="4855"/>
                    <a:pt x="8619" y="4817"/>
                  </a:cubicBezTo>
                  <a:cubicBezTo>
                    <a:pt x="8616" y="4780"/>
                    <a:pt x="8607" y="4780"/>
                    <a:pt x="8603" y="4742"/>
                  </a:cubicBezTo>
                  <a:cubicBezTo>
                    <a:pt x="8598" y="4705"/>
                    <a:pt x="8608" y="4703"/>
                    <a:pt x="8605" y="4664"/>
                  </a:cubicBezTo>
                  <a:cubicBezTo>
                    <a:pt x="8600" y="4627"/>
                    <a:pt x="8589" y="4628"/>
                    <a:pt x="8584" y="4589"/>
                  </a:cubicBezTo>
                  <a:cubicBezTo>
                    <a:pt x="8578" y="4552"/>
                    <a:pt x="8581" y="4551"/>
                    <a:pt x="8576" y="4513"/>
                  </a:cubicBezTo>
                  <a:cubicBezTo>
                    <a:pt x="8571" y="4476"/>
                    <a:pt x="8569" y="4476"/>
                    <a:pt x="8563" y="4437"/>
                  </a:cubicBezTo>
                  <a:cubicBezTo>
                    <a:pt x="8558" y="4400"/>
                    <a:pt x="8562" y="4397"/>
                    <a:pt x="8557" y="4360"/>
                  </a:cubicBezTo>
                  <a:cubicBezTo>
                    <a:pt x="8552" y="4323"/>
                    <a:pt x="8558" y="4321"/>
                    <a:pt x="8553" y="4283"/>
                  </a:cubicBezTo>
                  <a:cubicBezTo>
                    <a:pt x="8547" y="4245"/>
                    <a:pt x="8544" y="4245"/>
                    <a:pt x="8539" y="4207"/>
                  </a:cubicBezTo>
                  <a:cubicBezTo>
                    <a:pt x="8533" y="4167"/>
                    <a:pt x="8532" y="4169"/>
                    <a:pt x="8527" y="4130"/>
                  </a:cubicBezTo>
                  <a:cubicBezTo>
                    <a:pt x="8522" y="4092"/>
                    <a:pt x="8528" y="4091"/>
                    <a:pt x="8525" y="4053"/>
                  </a:cubicBezTo>
                  <a:cubicBezTo>
                    <a:pt x="8520" y="4015"/>
                    <a:pt x="8516" y="4015"/>
                    <a:pt x="8512" y="3977"/>
                  </a:cubicBezTo>
                  <a:cubicBezTo>
                    <a:pt x="8507" y="3939"/>
                    <a:pt x="8501" y="3939"/>
                    <a:pt x="8496" y="3902"/>
                  </a:cubicBezTo>
                  <a:cubicBezTo>
                    <a:pt x="8491" y="3864"/>
                    <a:pt x="8500" y="3862"/>
                    <a:pt x="8495" y="3823"/>
                  </a:cubicBezTo>
                  <a:cubicBezTo>
                    <a:pt x="8490" y="3786"/>
                    <a:pt x="8487" y="3786"/>
                    <a:pt x="8482" y="3747"/>
                  </a:cubicBezTo>
                  <a:cubicBezTo>
                    <a:pt x="8477" y="3710"/>
                    <a:pt x="8478" y="3709"/>
                    <a:pt x="8472" y="3671"/>
                  </a:cubicBezTo>
                  <a:cubicBezTo>
                    <a:pt x="8467" y="3632"/>
                    <a:pt x="8474" y="3632"/>
                    <a:pt x="8468" y="3593"/>
                  </a:cubicBezTo>
                  <a:cubicBezTo>
                    <a:pt x="8463" y="3556"/>
                    <a:pt x="8461" y="3556"/>
                    <a:pt x="8455" y="3517"/>
                  </a:cubicBezTo>
                  <a:cubicBezTo>
                    <a:pt x="8450" y="3480"/>
                    <a:pt x="8442" y="3480"/>
                    <a:pt x="8437" y="3442"/>
                  </a:cubicBezTo>
                  <a:cubicBezTo>
                    <a:pt x="8432" y="3405"/>
                    <a:pt x="8446" y="3401"/>
                    <a:pt x="8441" y="3364"/>
                  </a:cubicBezTo>
                  <a:cubicBezTo>
                    <a:pt x="8436" y="3326"/>
                    <a:pt x="8425" y="3328"/>
                    <a:pt x="8420" y="3289"/>
                  </a:cubicBezTo>
                  <a:cubicBezTo>
                    <a:pt x="8415" y="3251"/>
                    <a:pt x="8420" y="3250"/>
                    <a:pt x="8415" y="3213"/>
                  </a:cubicBezTo>
                  <a:cubicBezTo>
                    <a:pt x="8409" y="3175"/>
                    <a:pt x="8412" y="3174"/>
                    <a:pt x="8407" y="3137"/>
                  </a:cubicBezTo>
                  <a:cubicBezTo>
                    <a:pt x="8402" y="3099"/>
                    <a:pt x="8397" y="3099"/>
                    <a:pt x="8392" y="3060"/>
                  </a:cubicBezTo>
                  <a:cubicBezTo>
                    <a:pt x="8387" y="3021"/>
                    <a:pt x="8393" y="3021"/>
                    <a:pt x="8388" y="2983"/>
                  </a:cubicBezTo>
                  <a:cubicBezTo>
                    <a:pt x="8382" y="2945"/>
                    <a:pt x="8386" y="2944"/>
                    <a:pt x="8380" y="2906"/>
                  </a:cubicBezTo>
                  <a:cubicBezTo>
                    <a:pt x="8375" y="2869"/>
                    <a:pt x="8370" y="2869"/>
                    <a:pt x="8364" y="2831"/>
                  </a:cubicBezTo>
                  <a:cubicBezTo>
                    <a:pt x="8359" y="2794"/>
                    <a:pt x="8355" y="2794"/>
                    <a:pt x="8349" y="2757"/>
                  </a:cubicBezTo>
                  <a:cubicBezTo>
                    <a:pt x="8344" y="2719"/>
                    <a:pt x="8345" y="2717"/>
                    <a:pt x="8341" y="2679"/>
                  </a:cubicBezTo>
                  <a:cubicBezTo>
                    <a:pt x="8335" y="2642"/>
                    <a:pt x="8335" y="2642"/>
                    <a:pt x="8332" y="2603"/>
                  </a:cubicBezTo>
                  <a:cubicBezTo>
                    <a:pt x="8328" y="2565"/>
                    <a:pt x="8329" y="2565"/>
                    <a:pt x="8324" y="2527"/>
                  </a:cubicBezTo>
                  <a:cubicBezTo>
                    <a:pt x="8318" y="2490"/>
                    <a:pt x="8322" y="2489"/>
                    <a:pt x="8317" y="2451"/>
                  </a:cubicBezTo>
                  <a:cubicBezTo>
                    <a:pt x="8312" y="2414"/>
                    <a:pt x="8316" y="2412"/>
                    <a:pt x="8312" y="2374"/>
                  </a:cubicBezTo>
                  <a:cubicBezTo>
                    <a:pt x="8306" y="2337"/>
                    <a:pt x="8297" y="2339"/>
                    <a:pt x="8291" y="2299"/>
                  </a:cubicBezTo>
                  <a:cubicBezTo>
                    <a:pt x="8286" y="2261"/>
                    <a:pt x="8290" y="2261"/>
                    <a:pt x="8285" y="2223"/>
                  </a:cubicBezTo>
                  <a:cubicBezTo>
                    <a:pt x="8280" y="2186"/>
                    <a:pt x="8280" y="2186"/>
                    <a:pt x="8274" y="2147"/>
                  </a:cubicBezTo>
                  <a:cubicBezTo>
                    <a:pt x="8269" y="2110"/>
                    <a:pt x="8266" y="2110"/>
                    <a:pt x="8262" y="2071"/>
                  </a:cubicBezTo>
                  <a:cubicBezTo>
                    <a:pt x="8257" y="2034"/>
                    <a:pt x="8257" y="2034"/>
                    <a:pt x="8252" y="1994"/>
                  </a:cubicBezTo>
                  <a:cubicBezTo>
                    <a:pt x="8246" y="1955"/>
                    <a:pt x="8247" y="1955"/>
                    <a:pt x="8243" y="1918"/>
                  </a:cubicBezTo>
                  <a:cubicBezTo>
                    <a:pt x="8238" y="1880"/>
                    <a:pt x="8239" y="1879"/>
                    <a:pt x="8234" y="1842"/>
                  </a:cubicBezTo>
                  <a:cubicBezTo>
                    <a:pt x="8228" y="1803"/>
                    <a:pt x="8225" y="1804"/>
                    <a:pt x="8220" y="1766"/>
                  </a:cubicBezTo>
                  <a:cubicBezTo>
                    <a:pt x="8214" y="1726"/>
                    <a:pt x="8221" y="1726"/>
                    <a:pt x="8216" y="1688"/>
                  </a:cubicBezTo>
                  <a:cubicBezTo>
                    <a:pt x="8211" y="1649"/>
                    <a:pt x="8211" y="1650"/>
                    <a:pt x="8206" y="1611"/>
                  </a:cubicBezTo>
                  <a:cubicBezTo>
                    <a:pt x="8200" y="1574"/>
                    <a:pt x="8201" y="1573"/>
                    <a:pt x="8196" y="1535"/>
                  </a:cubicBezTo>
                  <a:cubicBezTo>
                    <a:pt x="8191" y="1498"/>
                    <a:pt x="8190" y="1498"/>
                    <a:pt x="8184" y="1458"/>
                  </a:cubicBezTo>
                  <a:cubicBezTo>
                    <a:pt x="8179" y="1420"/>
                    <a:pt x="8183" y="1420"/>
                    <a:pt x="8179" y="1382"/>
                  </a:cubicBezTo>
                  <a:cubicBezTo>
                    <a:pt x="8174" y="1344"/>
                    <a:pt x="8173" y="1345"/>
                    <a:pt x="8168" y="1306"/>
                  </a:cubicBezTo>
                  <a:cubicBezTo>
                    <a:pt x="8163" y="1268"/>
                    <a:pt x="8166" y="1268"/>
                    <a:pt x="8161" y="1230"/>
                  </a:cubicBezTo>
                  <a:cubicBezTo>
                    <a:pt x="8155" y="1191"/>
                    <a:pt x="8159" y="1191"/>
                    <a:pt x="8153" y="1153"/>
                  </a:cubicBezTo>
                  <a:cubicBezTo>
                    <a:pt x="8148" y="1114"/>
                    <a:pt x="8135" y="1118"/>
                    <a:pt x="8130" y="1078"/>
                  </a:cubicBezTo>
                  <a:cubicBezTo>
                    <a:pt x="8124" y="1040"/>
                    <a:pt x="8134" y="1040"/>
                    <a:pt x="8129" y="1001"/>
                  </a:cubicBezTo>
                  <a:cubicBezTo>
                    <a:pt x="8123" y="962"/>
                    <a:pt x="8124" y="962"/>
                    <a:pt x="8119" y="925"/>
                  </a:cubicBezTo>
                  <a:cubicBezTo>
                    <a:pt x="8114" y="887"/>
                    <a:pt x="8115" y="885"/>
                    <a:pt x="8109" y="848"/>
                  </a:cubicBezTo>
                  <a:cubicBezTo>
                    <a:pt x="8104" y="809"/>
                    <a:pt x="8105" y="809"/>
                    <a:pt x="8102" y="772"/>
                  </a:cubicBezTo>
                  <a:cubicBezTo>
                    <a:pt x="8096" y="733"/>
                    <a:pt x="8089" y="734"/>
                    <a:pt x="8084" y="697"/>
                  </a:cubicBezTo>
                  <a:cubicBezTo>
                    <a:pt x="8078" y="658"/>
                    <a:pt x="8083" y="658"/>
                    <a:pt x="8077" y="621"/>
                  </a:cubicBezTo>
                  <a:cubicBezTo>
                    <a:pt x="8072" y="582"/>
                    <a:pt x="8077" y="582"/>
                    <a:pt x="8072" y="542"/>
                  </a:cubicBezTo>
                  <a:cubicBezTo>
                    <a:pt x="8066" y="504"/>
                    <a:pt x="8054" y="507"/>
                    <a:pt x="8049" y="468"/>
                  </a:cubicBezTo>
                  <a:cubicBezTo>
                    <a:pt x="8044" y="429"/>
                    <a:pt x="8044" y="429"/>
                    <a:pt x="8039" y="391"/>
                  </a:cubicBezTo>
                  <a:cubicBezTo>
                    <a:pt x="8033" y="353"/>
                    <a:pt x="8039" y="353"/>
                    <a:pt x="8033" y="314"/>
                  </a:cubicBezTo>
                  <a:cubicBezTo>
                    <a:pt x="8028" y="275"/>
                    <a:pt x="8024" y="277"/>
                    <a:pt x="8018" y="237"/>
                  </a:cubicBezTo>
                  <a:cubicBezTo>
                    <a:pt x="8013" y="199"/>
                    <a:pt x="8016" y="199"/>
                    <a:pt x="8011" y="161"/>
                  </a:cubicBezTo>
                  <a:cubicBezTo>
                    <a:pt x="8005" y="123"/>
                    <a:pt x="7998" y="123"/>
                    <a:pt x="7998" y="84"/>
                  </a:cubicBezTo>
                  <a:cubicBezTo>
                    <a:pt x="7993" y="43"/>
                    <a:pt x="8012" y="40"/>
                    <a:pt x="7996" y="5"/>
                  </a:cubicBezTo>
                  <a:cubicBezTo>
                    <a:pt x="7970" y="5"/>
                    <a:pt x="7938" y="1"/>
                    <a:pt x="7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4"/>
            <p:cNvSpPr/>
            <p:nvPr/>
          </p:nvSpPr>
          <p:spPr>
            <a:xfrm>
              <a:off x="4344775" y="3635275"/>
              <a:ext cx="81475" cy="9800"/>
            </a:xfrm>
            <a:custGeom>
              <a:avLst/>
              <a:gdLst/>
              <a:ahLst/>
              <a:cxnLst/>
              <a:rect l="l" t="t" r="r" b="b"/>
              <a:pathLst>
                <a:path w="3259" h="392" extrusionOk="0">
                  <a:moveTo>
                    <a:pt x="18" y="0"/>
                  </a:moveTo>
                  <a:cubicBezTo>
                    <a:pt x="9" y="0"/>
                    <a:pt x="2" y="6"/>
                    <a:pt x="0" y="14"/>
                  </a:cubicBezTo>
                  <a:cubicBezTo>
                    <a:pt x="0" y="23"/>
                    <a:pt x="6" y="30"/>
                    <a:pt x="14" y="33"/>
                  </a:cubicBezTo>
                  <a:cubicBezTo>
                    <a:pt x="34" y="34"/>
                    <a:pt x="41" y="36"/>
                    <a:pt x="51" y="39"/>
                  </a:cubicBezTo>
                  <a:cubicBezTo>
                    <a:pt x="60" y="41"/>
                    <a:pt x="71" y="44"/>
                    <a:pt x="92" y="46"/>
                  </a:cubicBezTo>
                  <a:cubicBezTo>
                    <a:pt x="111" y="50"/>
                    <a:pt x="120" y="50"/>
                    <a:pt x="131" y="50"/>
                  </a:cubicBezTo>
                  <a:cubicBezTo>
                    <a:pt x="135" y="49"/>
                    <a:pt x="139" y="49"/>
                    <a:pt x="144" y="49"/>
                  </a:cubicBezTo>
                  <a:cubicBezTo>
                    <a:pt x="150" y="49"/>
                    <a:pt x="158" y="50"/>
                    <a:pt x="169" y="51"/>
                  </a:cubicBezTo>
                  <a:cubicBezTo>
                    <a:pt x="186" y="52"/>
                    <a:pt x="195" y="55"/>
                    <a:pt x="205" y="56"/>
                  </a:cubicBezTo>
                  <a:cubicBezTo>
                    <a:pt x="216" y="59"/>
                    <a:pt x="225" y="60"/>
                    <a:pt x="245" y="63"/>
                  </a:cubicBezTo>
                  <a:cubicBezTo>
                    <a:pt x="264" y="65"/>
                    <a:pt x="275" y="66"/>
                    <a:pt x="284" y="66"/>
                  </a:cubicBezTo>
                  <a:cubicBezTo>
                    <a:pt x="293" y="66"/>
                    <a:pt x="303" y="66"/>
                    <a:pt x="322" y="68"/>
                  </a:cubicBezTo>
                  <a:cubicBezTo>
                    <a:pt x="340" y="70"/>
                    <a:pt x="350" y="72"/>
                    <a:pt x="359" y="73"/>
                  </a:cubicBezTo>
                  <a:cubicBezTo>
                    <a:pt x="368" y="75"/>
                    <a:pt x="378" y="76"/>
                    <a:pt x="398" y="79"/>
                  </a:cubicBezTo>
                  <a:lnTo>
                    <a:pt x="474" y="87"/>
                  </a:lnTo>
                  <a:lnTo>
                    <a:pt x="511" y="93"/>
                  </a:lnTo>
                  <a:cubicBezTo>
                    <a:pt x="521" y="94"/>
                    <a:pt x="531" y="95"/>
                    <a:pt x="550" y="98"/>
                  </a:cubicBezTo>
                  <a:cubicBezTo>
                    <a:pt x="569" y="100"/>
                    <a:pt x="580" y="100"/>
                    <a:pt x="590" y="102"/>
                  </a:cubicBezTo>
                  <a:cubicBezTo>
                    <a:pt x="598" y="103"/>
                    <a:pt x="608" y="103"/>
                    <a:pt x="627" y="105"/>
                  </a:cubicBezTo>
                  <a:cubicBezTo>
                    <a:pt x="645" y="109"/>
                    <a:pt x="656" y="109"/>
                    <a:pt x="666" y="110"/>
                  </a:cubicBezTo>
                  <a:cubicBezTo>
                    <a:pt x="675" y="111"/>
                    <a:pt x="684" y="111"/>
                    <a:pt x="703" y="114"/>
                  </a:cubicBezTo>
                  <a:cubicBezTo>
                    <a:pt x="723" y="116"/>
                    <a:pt x="734" y="116"/>
                    <a:pt x="743" y="118"/>
                  </a:cubicBezTo>
                  <a:lnTo>
                    <a:pt x="780" y="121"/>
                  </a:lnTo>
                  <a:cubicBezTo>
                    <a:pt x="801" y="125"/>
                    <a:pt x="810" y="125"/>
                    <a:pt x="820" y="126"/>
                  </a:cubicBezTo>
                  <a:cubicBezTo>
                    <a:pt x="828" y="127"/>
                    <a:pt x="838" y="127"/>
                    <a:pt x="857" y="130"/>
                  </a:cubicBezTo>
                  <a:cubicBezTo>
                    <a:pt x="876" y="131"/>
                    <a:pt x="885" y="132"/>
                    <a:pt x="895" y="134"/>
                  </a:cubicBezTo>
                  <a:cubicBezTo>
                    <a:pt x="903" y="135"/>
                    <a:pt x="914" y="136"/>
                    <a:pt x="933" y="140"/>
                  </a:cubicBezTo>
                  <a:lnTo>
                    <a:pt x="971" y="144"/>
                  </a:lnTo>
                  <a:cubicBezTo>
                    <a:pt x="981" y="146"/>
                    <a:pt x="989" y="147"/>
                    <a:pt x="1009" y="149"/>
                  </a:cubicBezTo>
                  <a:cubicBezTo>
                    <a:pt x="1022" y="151"/>
                    <a:pt x="1030" y="152"/>
                    <a:pt x="1038" y="152"/>
                  </a:cubicBezTo>
                  <a:cubicBezTo>
                    <a:pt x="1043" y="152"/>
                    <a:pt x="1047" y="151"/>
                    <a:pt x="1051" y="151"/>
                  </a:cubicBezTo>
                  <a:cubicBezTo>
                    <a:pt x="1061" y="151"/>
                    <a:pt x="1069" y="151"/>
                    <a:pt x="1088" y="153"/>
                  </a:cubicBezTo>
                  <a:lnTo>
                    <a:pt x="1164" y="161"/>
                  </a:lnTo>
                  <a:cubicBezTo>
                    <a:pt x="1181" y="162"/>
                    <a:pt x="1190" y="164"/>
                    <a:pt x="1200" y="166"/>
                  </a:cubicBezTo>
                  <a:cubicBezTo>
                    <a:pt x="1211" y="169"/>
                    <a:pt x="1219" y="170"/>
                    <a:pt x="1240" y="173"/>
                  </a:cubicBezTo>
                  <a:cubicBezTo>
                    <a:pt x="1260" y="175"/>
                    <a:pt x="1270" y="175"/>
                    <a:pt x="1278" y="176"/>
                  </a:cubicBezTo>
                  <a:cubicBezTo>
                    <a:pt x="1289" y="178"/>
                    <a:pt x="1299" y="178"/>
                    <a:pt x="1318" y="180"/>
                  </a:cubicBezTo>
                  <a:lnTo>
                    <a:pt x="1355" y="186"/>
                  </a:lnTo>
                  <a:cubicBezTo>
                    <a:pt x="1364" y="187"/>
                    <a:pt x="1374" y="189"/>
                    <a:pt x="1394" y="191"/>
                  </a:cubicBezTo>
                  <a:cubicBezTo>
                    <a:pt x="1412" y="192"/>
                    <a:pt x="1422" y="195"/>
                    <a:pt x="1432" y="196"/>
                  </a:cubicBezTo>
                  <a:cubicBezTo>
                    <a:pt x="1442" y="200"/>
                    <a:pt x="1452" y="201"/>
                    <a:pt x="1471" y="203"/>
                  </a:cubicBezTo>
                  <a:lnTo>
                    <a:pt x="1509" y="208"/>
                  </a:lnTo>
                  <a:cubicBezTo>
                    <a:pt x="1518" y="210"/>
                    <a:pt x="1528" y="211"/>
                    <a:pt x="1548" y="214"/>
                  </a:cubicBezTo>
                  <a:cubicBezTo>
                    <a:pt x="1555" y="215"/>
                    <a:pt x="1560" y="215"/>
                    <a:pt x="1565" y="215"/>
                  </a:cubicBezTo>
                  <a:cubicBezTo>
                    <a:pt x="1577" y="215"/>
                    <a:pt x="1585" y="213"/>
                    <a:pt x="1592" y="211"/>
                  </a:cubicBezTo>
                  <a:cubicBezTo>
                    <a:pt x="1599" y="209"/>
                    <a:pt x="1605" y="208"/>
                    <a:pt x="1615" y="208"/>
                  </a:cubicBezTo>
                  <a:cubicBezTo>
                    <a:pt x="1618" y="208"/>
                    <a:pt x="1621" y="208"/>
                    <a:pt x="1625" y="208"/>
                  </a:cubicBezTo>
                  <a:lnTo>
                    <a:pt x="1701" y="217"/>
                  </a:lnTo>
                  <a:cubicBezTo>
                    <a:pt x="1721" y="219"/>
                    <a:pt x="1728" y="221"/>
                    <a:pt x="1738" y="223"/>
                  </a:cubicBezTo>
                  <a:cubicBezTo>
                    <a:pt x="1747" y="226"/>
                    <a:pt x="1758" y="228"/>
                    <a:pt x="1779" y="230"/>
                  </a:cubicBezTo>
                  <a:cubicBezTo>
                    <a:pt x="1797" y="232"/>
                    <a:pt x="1806" y="234"/>
                    <a:pt x="1816" y="235"/>
                  </a:cubicBezTo>
                  <a:cubicBezTo>
                    <a:pt x="1827" y="238"/>
                    <a:pt x="1835" y="239"/>
                    <a:pt x="1856" y="243"/>
                  </a:cubicBezTo>
                  <a:lnTo>
                    <a:pt x="1893" y="248"/>
                  </a:lnTo>
                  <a:cubicBezTo>
                    <a:pt x="1903" y="249"/>
                    <a:pt x="1914" y="250"/>
                    <a:pt x="1932" y="253"/>
                  </a:cubicBezTo>
                  <a:cubicBezTo>
                    <a:pt x="1952" y="254"/>
                    <a:pt x="1962" y="254"/>
                    <a:pt x="1972" y="254"/>
                  </a:cubicBezTo>
                  <a:cubicBezTo>
                    <a:pt x="1980" y="254"/>
                    <a:pt x="1990" y="254"/>
                    <a:pt x="2009" y="255"/>
                  </a:cubicBezTo>
                  <a:cubicBezTo>
                    <a:pt x="2027" y="259"/>
                    <a:pt x="2036" y="260"/>
                    <a:pt x="2044" y="262"/>
                  </a:cubicBezTo>
                  <a:cubicBezTo>
                    <a:pt x="2054" y="265"/>
                    <a:pt x="2065" y="267"/>
                    <a:pt x="2085" y="270"/>
                  </a:cubicBezTo>
                  <a:cubicBezTo>
                    <a:pt x="2105" y="273"/>
                    <a:pt x="2116" y="273"/>
                    <a:pt x="2125" y="273"/>
                  </a:cubicBezTo>
                  <a:cubicBezTo>
                    <a:pt x="2134" y="273"/>
                    <a:pt x="2144" y="273"/>
                    <a:pt x="2162" y="276"/>
                  </a:cubicBezTo>
                  <a:cubicBezTo>
                    <a:pt x="2182" y="277"/>
                    <a:pt x="2193" y="278"/>
                    <a:pt x="2203" y="278"/>
                  </a:cubicBezTo>
                  <a:cubicBezTo>
                    <a:pt x="2212" y="278"/>
                    <a:pt x="2221" y="278"/>
                    <a:pt x="2240" y="281"/>
                  </a:cubicBezTo>
                  <a:lnTo>
                    <a:pt x="2317" y="289"/>
                  </a:lnTo>
                  <a:lnTo>
                    <a:pt x="2355" y="294"/>
                  </a:lnTo>
                  <a:cubicBezTo>
                    <a:pt x="2364" y="296"/>
                    <a:pt x="2375" y="297"/>
                    <a:pt x="2394" y="299"/>
                  </a:cubicBezTo>
                  <a:cubicBezTo>
                    <a:pt x="2413" y="301"/>
                    <a:pt x="2423" y="302"/>
                    <a:pt x="2433" y="302"/>
                  </a:cubicBezTo>
                  <a:cubicBezTo>
                    <a:pt x="2442" y="302"/>
                    <a:pt x="2451" y="304"/>
                    <a:pt x="2470" y="305"/>
                  </a:cubicBezTo>
                  <a:cubicBezTo>
                    <a:pt x="2488" y="307"/>
                    <a:pt x="2495" y="310"/>
                    <a:pt x="2505" y="313"/>
                  </a:cubicBezTo>
                  <a:cubicBezTo>
                    <a:pt x="2514" y="316"/>
                    <a:pt x="2525" y="320"/>
                    <a:pt x="2547" y="323"/>
                  </a:cubicBezTo>
                  <a:cubicBezTo>
                    <a:pt x="2553" y="324"/>
                    <a:pt x="2559" y="324"/>
                    <a:pt x="2564" y="324"/>
                  </a:cubicBezTo>
                  <a:cubicBezTo>
                    <a:pt x="2575" y="324"/>
                    <a:pt x="2582" y="323"/>
                    <a:pt x="2589" y="322"/>
                  </a:cubicBezTo>
                  <a:cubicBezTo>
                    <a:pt x="2596" y="320"/>
                    <a:pt x="2602" y="319"/>
                    <a:pt x="2612" y="319"/>
                  </a:cubicBezTo>
                  <a:cubicBezTo>
                    <a:pt x="2616" y="319"/>
                    <a:pt x="2620" y="319"/>
                    <a:pt x="2625" y="320"/>
                  </a:cubicBezTo>
                  <a:cubicBezTo>
                    <a:pt x="2643" y="323"/>
                    <a:pt x="2652" y="324"/>
                    <a:pt x="2660" y="327"/>
                  </a:cubicBezTo>
                  <a:cubicBezTo>
                    <a:pt x="2670" y="329"/>
                    <a:pt x="2680" y="330"/>
                    <a:pt x="2701" y="334"/>
                  </a:cubicBezTo>
                  <a:cubicBezTo>
                    <a:pt x="2721" y="336"/>
                    <a:pt x="2730" y="336"/>
                    <a:pt x="2740" y="336"/>
                  </a:cubicBezTo>
                  <a:cubicBezTo>
                    <a:pt x="2750" y="336"/>
                    <a:pt x="2760" y="336"/>
                    <a:pt x="2778" y="339"/>
                  </a:cubicBezTo>
                  <a:cubicBezTo>
                    <a:pt x="2796" y="341"/>
                    <a:pt x="2805" y="343"/>
                    <a:pt x="2814" y="345"/>
                  </a:cubicBezTo>
                  <a:cubicBezTo>
                    <a:pt x="2825" y="349"/>
                    <a:pt x="2835" y="350"/>
                    <a:pt x="2855" y="352"/>
                  </a:cubicBezTo>
                  <a:cubicBezTo>
                    <a:pt x="2873" y="354"/>
                    <a:pt x="2883" y="356"/>
                    <a:pt x="2893" y="357"/>
                  </a:cubicBezTo>
                  <a:cubicBezTo>
                    <a:pt x="2903" y="360"/>
                    <a:pt x="2912" y="361"/>
                    <a:pt x="2932" y="365"/>
                  </a:cubicBezTo>
                  <a:cubicBezTo>
                    <a:pt x="2952" y="367"/>
                    <a:pt x="2962" y="367"/>
                    <a:pt x="2971" y="368"/>
                  </a:cubicBezTo>
                  <a:cubicBezTo>
                    <a:pt x="2980" y="369"/>
                    <a:pt x="2991" y="369"/>
                    <a:pt x="3010" y="372"/>
                  </a:cubicBezTo>
                  <a:lnTo>
                    <a:pt x="3048" y="377"/>
                  </a:lnTo>
                  <a:cubicBezTo>
                    <a:pt x="3056" y="379"/>
                    <a:pt x="3066" y="380"/>
                    <a:pt x="3086" y="383"/>
                  </a:cubicBezTo>
                  <a:cubicBezTo>
                    <a:pt x="3097" y="384"/>
                    <a:pt x="3104" y="384"/>
                    <a:pt x="3111" y="384"/>
                  </a:cubicBezTo>
                  <a:cubicBezTo>
                    <a:pt x="3117" y="384"/>
                    <a:pt x="3123" y="384"/>
                    <a:pt x="3128" y="384"/>
                  </a:cubicBezTo>
                  <a:cubicBezTo>
                    <a:pt x="3132" y="384"/>
                    <a:pt x="3137" y="384"/>
                    <a:pt x="3142" y="384"/>
                  </a:cubicBezTo>
                  <a:cubicBezTo>
                    <a:pt x="3148" y="384"/>
                    <a:pt x="3154" y="384"/>
                    <a:pt x="3164" y="385"/>
                  </a:cubicBezTo>
                  <a:cubicBezTo>
                    <a:pt x="3184" y="388"/>
                    <a:pt x="3194" y="388"/>
                    <a:pt x="3204" y="388"/>
                  </a:cubicBezTo>
                  <a:cubicBezTo>
                    <a:pt x="3214" y="388"/>
                    <a:pt x="3222" y="389"/>
                    <a:pt x="3242" y="391"/>
                  </a:cubicBezTo>
                  <a:lnTo>
                    <a:pt x="3243" y="391"/>
                  </a:lnTo>
                  <a:cubicBezTo>
                    <a:pt x="3251" y="391"/>
                    <a:pt x="3259" y="385"/>
                    <a:pt x="3255" y="375"/>
                  </a:cubicBezTo>
                  <a:cubicBezTo>
                    <a:pt x="3255" y="367"/>
                    <a:pt x="3249" y="359"/>
                    <a:pt x="3241" y="357"/>
                  </a:cubicBezTo>
                  <a:cubicBezTo>
                    <a:pt x="3220" y="355"/>
                    <a:pt x="3211" y="355"/>
                    <a:pt x="3200" y="355"/>
                  </a:cubicBezTo>
                  <a:cubicBezTo>
                    <a:pt x="3190" y="355"/>
                    <a:pt x="3182" y="354"/>
                    <a:pt x="3162" y="352"/>
                  </a:cubicBezTo>
                  <a:cubicBezTo>
                    <a:pt x="3152" y="351"/>
                    <a:pt x="3144" y="350"/>
                    <a:pt x="3138" y="350"/>
                  </a:cubicBezTo>
                  <a:cubicBezTo>
                    <a:pt x="3131" y="350"/>
                    <a:pt x="3126" y="351"/>
                    <a:pt x="3121" y="351"/>
                  </a:cubicBezTo>
                  <a:cubicBezTo>
                    <a:pt x="3112" y="351"/>
                    <a:pt x="3104" y="351"/>
                    <a:pt x="3085" y="350"/>
                  </a:cubicBezTo>
                  <a:lnTo>
                    <a:pt x="3048" y="344"/>
                  </a:lnTo>
                  <a:cubicBezTo>
                    <a:pt x="3038" y="342"/>
                    <a:pt x="3029" y="341"/>
                    <a:pt x="3008" y="339"/>
                  </a:cubicBezTo>
                  <a:cubicBezTo>
                    <a:pt x="2990" y="336"/>
                    <a:pt x="2979" y="336"/>
                    <a:pt x="2970" y="335"/>
                  </a:cubicBezTo>
                  <a:cubicBezTo>
                    <a:pt x="2960" y="334"/>
                    <a:pt x="2951" y="332"/>
                    <a:pt x="2932" y="330"/>
                  </a:cubicBezTo>
                  <a:cubicBezTo>
                    <a:pt x="2914" y="329"/>
                    <a:pt x="2904" y="327"/>
                    <a:pt x="2895" y="325"/>
                  </a:cubicBezTo>
                  <a:cubicBezTo>
                    <a:pt x="2884" y="324"/>
                    <a:pt x="2874" y="323"/>
                    <a:pt x="2855" y="320"/>
                  </a:cubicBezTo>
                  <a:cubicBezTo>
                    <a:pt x="2837" y="317"/>
                    <a:pt x="2828" y="314"/>
                    <a:pt x="2819" y="313"/>
                  </a:cubicBezTo>
                  <a:cubicBezTo>
                    <a:pt x="2809" y="311"/>
                    <a:pt x="2798" y="309"/>
                    <a:pt x="2778" y="307"/>
                  </a:cubicBezTo>
                  <a:cubicBezTo>
                    <a:pt x="2759" y="304"/>
                    <a:pt x="2749" y="304"/>
                    <a:pt x="2738" y="304"/>
                  </a:cubicBezTo>
                  <a:cubicBezTo>
                    <a:pt x="2729" y="304"/>
                    <a:pt x="2719" y="304"/>
                    <a:pt x="2701" y="301"/>
                  </a:cubicBezTo>
                  <a:cubicBezTo>
                    <a:pt x="2684" y="298"/>
                    <a:pt x="2674" y="297"/>
                    <a:pt x="2664" y="295"/>
                  </a:cubicBezTo>
                  <a:cubicBezTo>
                    <a:pt x="2655" y="292"/>
                    <a:pt x="2644" y="291"/>
                    <a:pt x="2625" y="287"/>
                  </a:cubicBezTo>
                  <a:cubicBezTo>
                    <a:pt x="2618" y="287"/>
                    <a:pt x="2613" y="287"/>
                    <a:pt x="2608" y="287"/>
                  </a:cubicBezTo>
                  <a:cubicBezTo>
                    <a:pt x="2597" y="287"/>
                    <a:pt x="2589" y="288"/>
                    <a:pt x="2582" y="290"/>
                  </a:cubicBezTo>
                  <a:cubicBezTo>
                    <a:pt x="2575" y="290"/>
                    <a:pt x="2569" y="291"/>
                    <a:pt x="2560" y="291"/>
                  </a:cubicBezTo>
                  <a:cubicBezTo>
                    <a:pt x="2556" y="291"/>
                    <a:pt x="2552" y="291"/>
                    <a:pt x="2547" y="291"/>
                  </a:cubicBezTo>
                  <a:cubicBezTo>
                    <a:pt x="2529" y="290"/>
                    <a:pt x="2521" y="285"/>
                    <a:pt x="2512" y="282"/>
                  </a:cubicBezTo>
                  <a:cubicBezTo>
                    <a:pt x="2503" y="280"/>
                    <a:pt x="2492" y="276"/>
                    <a:pt x="2470" y="274"/>
                  </a:cubicBezTo>
                  <a:cubicBezTo>
                    <a:pt x="2451" y="271"/>
                    <a:pt x="2441" y="270"/>
                    <a:pt x="2432" y="270"/>
                  </a:cubicBezTo>
                  <a:cubicBezTo>
                    <a:pt x="2422" y="270"/>
                    <a:pt x="2413" y="269"/>
                    <a:pt x="2394" y="267"/>
                  </a:cubicBezTo>
                  <a:lnTo>
                    <a:pt x="2357" y="262"/>
                  </a:lnTo>
                  <a:cubicBezTo>
                    <a:pt x="2347" y="261"/>
                    <a:pt x="2338" y="260"/>
                    <a:pt x="2317" y="256"/>
                  </a:cubicBezTo>
                  <a:lnTo>
                    <a:pt x="2240" y="249"/>
                  </a:lnTo>
                  <a:cubicBezTo>
                    <a:pt x="2220" y="248"/>
                    <a:pt x="2210" y="246"/>
                    <a:pt x="2199" y="246"/>
                  </a:cubicBezTo>
                  <a:cubicBezTo>
                    <a:pt x="2191" y="246"/>
                    <a:pt x="2181" y="245"/>
                    <a:pt x="2162" y="244"/>
                  </a:cubicBezTo>
                  <a:cubicBezTo>
                    <a:pt x="2143" y="240"/>
                    <a:pt x="2132" y="240"/>
                    <a:pt x="2122" y="240"/>
                  </a:cubicBezTo>
                  <a:cubicBezTo>
                    <a:pt x="2113" y="240"/>
                    <a:pt x="2103" y="240"/>
                    <a:pt x="2085" y="238"/>
                  </a:cubicBezTo>
                  <a:cubicBezTo>
                    <a:pt x="2066" y="235"/>
                    <a:pt x="2058" y="234"/>
                    <a:pt x="2048" y="232"/>
                  </a:cubicBezTo>
                  <a:cubicBezTo>
                    <a:pt x="2039" y="229"/>
                    <a:pt x="2028" y="226"/>
                    <a:pt x="2009" y="223"/>
                  </a:cubicBezTo>
                  <a:cubicBezTo>
                    <a:pt x="1988" y="222"/>
                    <a:pt x="1979" y="222"/>
                    <a:pt x="1968" y="222"/>
                  </a:cubicBezTo>
                  <a:cubicBezTo>
                    <a:pt x="1961" y="222"/>
                    <a:pt x="1951" y="222"/>
                    <a:pt x="1932" y="221"/>
                  </a:cubicBezTo>
                  <a:lnTo>
                    <a:pt x="1894" y="216"/>
                  </a:lnTo>
                  <a:cubicBezTo>
                    <a:pt x="1886" y="214"/>
                    <a:pt x="1876" y="213"/>
                    <a:pt x="1856" y="210"/>
                  </a:cubicBezTo>
                  <a:cubicBezTo>
                    <a:pt x="1839" y="208"/>
                    <a:pt x="1829" y="206"/>
                    <a:pt x="1819" y="205"/>
                  </a:cubicBezTo>
                  <a:cubicBezTo>
                    <a:pt x="1809" y="202"/>
                    <a:pt x="1800" y="201"/>
                    <a:pt x="1780" y="198"/>
                  </a:cubicBezTo>
                  <a:cubicBezTo>
                    <a:pt x="1760" y="195"/>
                    <a:pt x="1753" y="194"/>
                    <a:pt x="1743" y="191"/>
                  </a:cubicBezTo>
                  <a:cubicBezTo>
                    <a:pt x="1734" y="189"/>
                    <a:pt x="1723" y="187"/>
                    <a:pt x="1704" y="185"/>
                  </a:cubicBezTo>
                  <a:lnTo>
                    <a:pt x="1626" y="176"/>
                  </a:lnTo>
                  <a:cubicBezTo>
                    <a:pt x="1620" y="176"/>
                    <a:pt x="1615" y="175"/>
                    <a:pt x="1611" y="175"/>
                  </a:cubicBezTo>
                  <a:cubicBezTo>
                    <a:pt x="1599" y="175"/>
                    <a:pt x="1590" y="177"/>
                    <a:pt x="1583" y="179"/>
                  </a:cubicBezTo>
                  <a:cubicBezTo>
                    <a:pt x="1576" y="181"/>
                    <a:pt x="1570" y="182"/>
                    <a:pt x="1562" y="182"/>
                  </a:cubicBezTo>
                  <a:cubicBezTo>
                    <a:pt x="1558" y="182"/>
                    <a:pt x="1554" y="182"/>
                    <a:pt x="1549" y="181"/>
                  </a:cubicBezTo>
                  <a:lnTo>
                    <a:pt x="1512" y="176"/>
                  </a:lnTo>
                  <a:cubicBezTo>
                    <a:pt x="1501" y="175"/>
                    <a:pt x="1491" y="174"/>
                    <a:pt x="1471" y="171"/>
                  </a:cubicBezTo>
                  <a:cubicBezTo>
                    <a:pt x="1453" y="170"/>
                    <a:pt x="1443" y="168"/>
                    <a:pt x="1434" y="165"/>
                  </a:cubicBezTo>
                  <a:cubicBezTo>
                    <a:pt x="1423" y="163"/>
                    <a:pt x="1414" y="162"/>
                    <a:pt x="1394" y="159"/>
                  </a:cubicBezTo>
                  <a:lnTo>
                    <a:pt x="1357" y="154"/>
                  </a:lnTo>
                  <a:cubicBezTo>
                    <a:pt x="1347" y="153"/>
                    <a:pt x="1337" y="151"/>
                    <a:pt x="1318" y="148"/>
                  </a:cubicBezTo>
                  <a:cubicBezTo>
                    <a:pt x="1299" y="146"/>
                    <a:pt x="1288" y="146"/>
                    <a:pt x="1278" y="144"/>
                  </a:cubicBezTo>
                  <a:cubicBezTo>
                    <a:pt x="1270" y="143"/>
                    <a:pt x="1260" y="142"/>
                    <a:pt x="1241" y="141"/>
                  </a:cubicBezTo>
                  <a:cubicBezTo>
                    <a:pt x="1224" y="140"/>
                    <a:pt x="1214" y="136"/>
                    <a:pt x="1205" y="135"/>
                  </a:cubicBezTo>
                  <a:cubicBezTo>
                    <a:pt x="1195" y="132"/>
                    <a:pt x="1185" y="131"/>
                    <a:pt x="1165" y="129"/>
                  </a:cubicBezTo>
                  <a:lnTo>
                    <a:pt x="1089" y="120"/>
                  </a:lnTo>
                  <a:cubicBezTo>
                    <a:pt x="1080" y="119"/>
                    <a:pt x="1073" y="119"/>
                    <a:pt x="1067" y="119"/>
                  </a:cubicBezTo>
                  <a:cubicBezTo>
                    <a:pt x="1059" y="119"/>
                    <a:pt x="1053" y="119"/>
                    <a:pt x="1047" y="119"/>
                  </a:cubicBezTo>
                  <a:cubicBezTo>
                    <a:pt x="1037" y="119"/>
                    <a:pt x="1029" y="119"/>
                    <a:pt x="1011" y="117"/>
                  </a:cubicBezTo>
                  <a:lnTo>
                    <a:pt x="973" y="113"/>
                  </a:lnTo>
                  <a:cubicBezTo>
                    <a:pt x="964" y="111"/>
                    <a:pt x="955" y="110"/>
                    <a:pt x="934" y="108"/>
                  </a:cubicBezTo>
                  <a:cubicBezTo>
                    <a:pt x="916" y="105"/>
                    <a:pt x="907" y="104"/>
                    <a:pt x="897" y="103"/>
                  </a:cubicBezTo>
                  <a:cubicBezTo>
                    <a:pt x="887" y="102"/>
                    <a:pt x="879" y="100"/>
                    <a:pt x="858" y="98"/>
                  </a:cubicBezTo>
                  <a:cubicBezTo>
                    <a:pt x="838" y="95"/>
                    <a:pt x="828" y="95"/>
                    <a:pt x="820" y="94"/>
                  </a:cubicBezTo>
                  <a:cubicBezTo>
                    <a:pt x="810" y="93"/>
                    <a:pt x="801" y="93"/>
                    <a:pt x="782" y="89"/>
                  </a:cubicBezTo>
                  <a:lnTo>
                    <a:pt x="745" y="86"/>
                  </a:lnTo>
                  <a:cubicBezTo>
                    <a:pt x="735" y="84"/>
                    <a:pt x="726" y="84"/>
                    <a:pt x="705" y="82"/>
                  </a:cubicBezTo>
                  <a:cubicBezTo>
                    <a:pt x="687" y="79"/>
                    <a:pt x="676" y="79"/>
                    <a:pt x="667" y="78"/>
                  </a:cubicBezTo>
                  <a:cubicBezTo>
                    <a:pt x="657" y="76"/>
                    <a:pt x="649" y="76"/>
                    <a:pt x="629" y="73"/>
                  </a:cubicBezTo>
                  <a:cubicBezTo>
                    <a:pt x="611" y="71"/>
                    <a:pt x="600" y="71"/>
                    <a:pt x="591" y="70"/>
                  </a:cubicBezTo>
                  <a:cubicBezTo>
                    <a:pt x="581" y="68"/>
                    <a:pt x="571" y="68"/>
                    <a:pt x="553" y="66"/>
                  </a:cubicBezTo>
                  <a:lnTo>
                    <a:pt x="516" y="60"/>
                  </a:lnTo>
                  <a:cubicBezTo>
                    <a:pt x="506" y="59"/>
                    <a:pt x="495" y="57"/>
                    <a:pt x="477" y="55"/>
                  </a:cubicBezTo>
                  <a:lnTo>
                    <a:pt x="400" y="46"/>
                  </a:lnTo>
                  <a:cubicBezTo>
                    <a:pt x="382" y="45"/>
                    <a:pt x="372" y="43"/>
                    <a:pt x="363" y="41"/>
                  </a:cubicBezTo>
                  <a:cubicBezTo>
                    <a:pt x="354" y="40"/>
                    <a:pt x="344" y="39"/>
                    <a:pt x="324" y="36"/>
                  </a:cubicBezTo>
                  <a:cubicBezTo>
                    <a:pt x="304" y="35"/>
                    <a:pt x="293" y="34"/>
                    <a:pt x="284" y="34"/>
                  </a:cubicBezTo>
                  <a:cubicBezTo>
                    <a:pt x="275" y="34"/>
                    <a:pt x="265" y="33"/>
                    <a:pt x="247" y="30"/>
                  </a:cubicBezTo>
                  <a:cubicBezTo>
                    <a:pt x="229" y="29"/>
                    <a:pt x="220" y="27"/>
                    <a:pt x="210" y="25"/>
                  </a:cubicBezTo>
                  <a:cubicBezTo>
                    <a:pt x="200" y="23"/>
                    <a:pt x="190" y="22"/>
                    <a:pt x="170" y="19"/>
                  </a:cubicBezTo>
                  <a:cubicBezTo>
                    <a:pt x="150" y="17"/>
                    <a:pt x="140" y="17"/>
                    <a:pt x="130" y="17"/>
                  </a:cubicBezTo>
                  <a:cubicBezTo>
                    <a:pt x="122" y="17"/>
                    <a:pt x="113" y="17"/>
                    <a:pt x="94" y="14"/>
                  </a:cubicBezTo>
                  <a:cubicBezTo>
                    <a:pt x="75" y="13"/>
                    <a:pt x="67" y="11"/>
                    <a:pt x="57" y="8"/>
                  </a:cubicBezTo>
                  <a:cubicBezTo>
                    <a:pt x="49" y="6"/>
                    <a:pt x="38" y="3"/>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4"/>
            <p:cNvSpPr/>
            <p:nvPr/>
          </p:nvSpPr>
          <p:spPr>
            <a:xfrm>
              <a:off x="4425725" y="3325225"/>
              <a:ext cx="343300" cy="589000"/>
            </a:xfrm>
            <a:custGeom>
              <a:avLst/>
              <a:gdLst/>
              <a:ahLst/>
              <a:cxnLst/>
              <a:rect l="l" t="t" r="r" b="b"/>
              <a:pathLst>
                <a:path w="13732" h="23560" extrusionOk="0">
                  <a:moveTo>
                    <a:pt x="4269" y="1"/>
                  </a:moveTo>
                  <a:lnTo>
                    <a:pt x="4269" y="2"/>
                  </a:lnTo>
                  <a:cubicBezTo>
                    <a:pt x="4242" y="2"/>
                    <a:pt x="4216" y="3"/>
                    <a:pt x="4192" y="3"/>
                  </a:cubicBezTo>
                  <a:cubicBezTo>
                    <a:pt x="4166" y="3"/>
                    <a:pt x="4140" y="5"/>
                    <a:pt x="4115" y="6"/>
                  </a:cubicBezTo>
                  <a:cubicBezTo>
                    <a:pt x="4090" y="7"/>
                    <a:pt x="4064" y="21"/>
                    <a:pt x="4039" y="22"/>
                  </a:cubicBezTo>
                  <a:cubicBezTo>
                    <a:pt x="4037" y="22"/>
                    <a:pt x="4035" y="22"/>
                    <a:pt x="4033" y="22"/>
                  </a:cubicBezTo>
                  <a:cubicBezTo>
                    <a:pt x="4013" y="22"/>
                    <a:pt x="3991" y="18"/>
                    <a:pt x="3971" y="18"/>
                  </a:cubicBezTo>
                  <a:cubicBezTo>
                    <a:pt x="3968" y="18"/>
                    <a:pt x="3965" y="18"/>
                    <a:pt x="3962" y="18"/>
                  </a:cubicBezTo>
                  <a:cubicBezTo>
                    <a:pt x="3936" y="21"/>
                    <a:pt x="3911" y="32"/>
                    <a:pt x="3887" y="34"/>
                  </a:cubicBezTo>
                  <a:cubicBezTo>
                    <a:pt x="3861" y="37"/>
                    <a:pt x="3835" y="38"/>
                    <a:pt x="3809" y="41"/>
                  </a:cubicBezTo>
                  <a:cubicBezTo>
                    <a:pt x="3804" y="41"/>
                    <a:pt x="3799" y="41"/>
                    <a:pt x="3794" y="41"/>
                  </a:cubicBezTo>
                  <a:cubicBezTo>
                    <a:pt x="3779" y="41"/>
                    <a:pt x="3764" y="40"/>
                    <a:pt x="3749" y="40"/>
                  </a:cubicBezTo>
                  <a:cubicBezTo>
                    <a:pt x="3743" y="40"/>
                    <a:pt x="3738" y="40"/>
                    <a:pt x="3732" y="41"/>
                  </a:cubicBezTo>
                  <a:cubicBezTo>
                    <a:pt x="3707" y="45"/>
                    <a:pt x="3681" y="50"/>
                    <a:pt x="3656" y="54"/>
                  </a:cubicBezTo>
                  <a:cubicBezTo>
                    <a:pt x="3631" y="59"/>
                    <a:pt x="3606" y="67"/>
                    <a:pt x="3581" y="73"/>
                  </a:cubicBezTo>
                  <a:cubicBezTo>
                    <a:pt x="3556" y="78"/>
                    <a:pt x="3533" y="89"/>
                    <a:pt x="3507" y="94"/>
                  </a:cubicBezTo>
                  <a:cubicBezTo>
                    <a:pt x="3482" y="99"/>
                    <a:pt x="3455" y="97"/>
                    <a:pt x="3429" y="103"/>
                  </a:cubicBezTo>
                  <a:cubicBezTo>
                    <a:pt x="3405" y="108"/>
                    <a:pt x="3380" y="119"/>
                    <a:pt x="3356" y="125"/>
                  </a:cubicBezTo>
                  <a:cubicBezTo>
                    <a:pt x="3331" y="132"/>
                    <a:pt x="3305" y="137"/>
                    <a:pt x="3281" y="144"/>
                  </a:cubicBezTo>
                  <a:cubicBezTo>
                    <a:pt x="3257" y="151"/>
                    <a:pt x="3230" y="152"/>
                    <a:pt x="3206" y="161"/>
                  </a:cubicBezTo>
                  <a:cubicBezTo>
                    <a:pt x="3181" y="168"/>
                    <a:pt x="3160" y="188"/>
                    <a:pt x="3137" y="196"/>
                  </a:cubicBezTo>
                  <a:cubicBezTo>
                    <a:pt x="3112" y="204"/>
                    <a:pt x="3084" y="201"/>
                    <a:pt x="3060" y="210"/>
                  </a:cubicBezTo>
                  <a:cubicBezTo>
                    <a:pt x="3036" y="217"/>
                    <a:pt x="3014" y="233"/>
                    <a:pt x="2990" y="243"/>
                  </a:cubicBezTo>
                  <a:cubicBezTo>
                    <a:pt x="2968" y="253"/>
                    <a:pt x="2945" y="264"/>
                    <a:pt x="2920" y="274"/>
                  </a:cubicBezTo>
                  <a:cubicBezTo>
                    <a:pt x="2897" y="284"/>
                    <a:pt x="2875" y="297"/>
                    <a:pt x="2851" y="306"/>
                  </a:cubicBezTo>
                  <a:cubicBezTo>
                    <a:pt x="2827" y="316"/>
                    <a:pt x="2797" y="313"/>
                    <a:pt x="2775" y="323"/>
                  </a:cubicBezTo>
                  <a:cubicBezTo>
                    <a:pt x="2751" y="334"/>
                    <a:pt x="2728" y="348"/>
                    <a:pt x="2705" y="359"/>
                  </a:cubicBezTo>
                  <a:cubicBezTo>
                    <a:pt x="2683" y="370"/>
                    <a:pt x="2658" y="380"/>
                    <a:pt x="2635" y="392"/>
                  </a:cubicBezTo>
                  <a:cubicBezTo>
                    <a:pt x="2613" y="404"/>
                    <a:pt x="2594" y="423"/>
                    <a:pt x="2571" y="435"/>
                  </a:cubicBezTo>
                  <a:cubicBezTo>
                    <a:pt x="2549" y="447"/>
                    <a:pt x="2524" y="456"/>
                    <a:pt x="2502" y="468"/>
                  </a:cubicBezTo>
                  <a:cubicBezTo>
                    <a:pt x="2479" y="480"/>
                    <a:pt x="2460" y="496"/>
                    <a:pt x="2437" y="510"/>
                  </a:cubicBezTo>
                  <a:cubicBezTo>
                    <a:pt x="2416" y="521"/>
                    <a:pt x="2389" y="528"/>
                    <a:pt x="2368" y="542"/>
                  </a:cubicBezTo>
                  <a:cubicBezTo>
                    <a:pt x="2345" y="555"/>
                    <a:pt x="2328" y="575"/>
                    <a:pt x="2307" y="589"/>
                  </a:cubicBezTo>
                  <a:cubicBezTo>
                    <a:pt x="2285" y="602"/>
                    <a:pt x="2262" y="616"/>
                    <a:pt x="2240" y="629"/>
                  </a:cubicBezTo>
                  <a:cubicBezTo>
                    <a:pt x="2219" y="644"/>
                    <a:pt x="2196" y="655"/>
                    <a:pt x="2175" y="670"/>
                  </a:cubicBezTo>
                  <a:cubicBezTo>
                    <a:pt x="2155" y="685"/>
                    <a:pt x="2128" y="692"/>
                    <a:pt x="2106" y="707"/>
                  </a:cubicBezTo>
                  <a:cubicBezTo>
                    <a:pt x="2085" y="721"/>
                    <a:pt x="2067" y="740"/>
                    <a:pt x="2046" y="755"/>
                  </a:cubicBezTo>
                  <a:cubicBezTo>
                    <a:pt x="2026" y="769"/>
                    <a:pt x="2009" y="789"/>
                    <a:pt x="1988" y="805"/>
                  </a:cubicBezTo>
                  <a:cubicBezTo>
                    <a:pt x="1969" y="821"/>
                    <a:pt x="1951" y="841"/>
                    <a:pt x="1932" y="857"/>
                  </a:cubicBezTo>
                  <a:cubicBezTo>
                    <a:pt x="1911" y="873"/>
                    <a:pt x="1887" y="881"/>
                    <a:pt x="1867" y="897"/>
                  </a:cubicBezTo>
                  <a:cubicBezTo>
                    <a:pt x="1847" y="914"/>
                    <a:pt x="1825" y="927"/>
                    <a:pt x="1804" y="944"/>
                  </a:cubicBezTo>
                  <a:cubicBezTo>
                    <a:pt x="1785" y="961"/>
                    <a:pt x="1772" y="985"/>
                    <a:pt x="1753" y="1002"/>
                  </a:cubicBezTo>
                  <a:cubicBezTo>
                    <a:pt x="1735" y="1020"/>
                    <a:pt x="1708" y="1029"/>
                    <a:pt x="1689" y="1046"/>
                  </a:cubicBezTo>
                  <a:cubicBezTo>
                    <a:pt x="1670" y="1063"/>
                    <a:pt x="1656" y="1088"/>
                    <a:pt x="1638" y="1105"/>
                  </a:cubicBezTo>
                  <a:cubicBezTo>
                    <a:pt x="1619" y="1125"/>
                    <a:pt x="1605" y="1146"/>
                    <a:pt x="1586" y="1163"/>
                  </a:cubicBezTo>
                  <a:cubicBezTo>
                    <a:pt x="1568" y="1180"/>
                    <a:pt x="1549" y="1200"/>
                    <a:pt x="1532" y="1218"/>
                  </a:cubicBezTo>
                  <a:cubicBezTo>
                    <a:pt x="1514" y="1237"/>
                    <a:pt x="1485" y="1245"/>
                    <a:pt x="1468" y="1264"/>
                  </a:cubicBezTo>
                  <a:cubicBezTo>
                    <a:pt x="1450" y="1281"/>
                    <a:pt x="1439" y="1307"/>
                    <a:pt x="1421" y="1325"/>
                  </a:cubicBezTo>
                  <a:cubicBezTo>
                    <a:pt x="1404" y="1344"/>
                    <a:pt x="1380" y="1357"/>
                    <a:pt x="1362" y="1376"/>
                  </a:cubicBezTo>
                  <a:cubicBezTo>
                    <a:pt x="1345" y="1394"/>
                    <a:pt x="1339" y="1422"/>
                    <a:pt x="1322" y="1443"/>
                  </a:cubicBezTo>
                  <a:cubicBezTo>
                    <a:pt x="1306" y="1462"/>
                    <a:pt x="1285" y="1478"/>
                    <a:pt x="1269" y="1497"/>
                  </a:cubicBezTo>
                  <a:cubicBezTo>
                    <a:pt x="1253" y="1518"/>
                    <a:pt x="1235" y="1537"/>
                    <a:pt x="1219" y="1556"/>
                  </a:cubicBezTo>
                  <a:cubicBezTo>
                    <a:pt x="1203" y="1575"/>
                    <a:pt x="1183" y="1593"/>
                    <a:pt x="1167" y="1613"/>
                  </a:cubicBezTo>
                  <a:cubicBezTo>
                    <a:pt x="1151" y="1633"/>
                    <a:pt x="1140" y="1657"/>
                    <a:pt x="1124" y="1677"/>
                  </a:cubicBezTo>
                  <a:cubicBezTo>
                    <a:pt x="1108" y="1698"/>
                    <a:pt x="1092" y="1719"/>
                    <a:pt x="1077" y="1738"/>
                  </a:cubicBezTo>
                  <a:cubicBezTo>
                    <a:pt x="1061" y="1759"/>
                    <a:pt x="1048" y="1780"/>
                    <a:pt x="1033" y="1801"/>
                  </a:cubicBezTo>
                  <a:cubicBezTo>
                    <a:pt x="1018" y="1823"/>
                    <a:pt x="1000" y="1840"/>
                    <a:pt x="985" y="1861"/>
                  </a:cubicBezTo>
                  <a:cubicBezTo>
                    <a:pt x="970" y="1883"/>
                    <a:pt x="959" y="1906"/>
                    <a:pt x="944" y="1928"/>
                  </a:cubicBezTo>
                  <a:cubicBezTo>
                    <a:pt x="930" y="1949"/>
                    <a:pt x="911" y="1968"/>
                    <a:pt x="898" y="1989"/>
                  </a:cubicBezTo>
                  <a:cubicBezTo>
                    <a:pt x="884" y="2010"/>
                    <a:pt x="873" y="2035"/>
                    <a:pt x="861" y="2056"/>
                  </a:cubicBezTo>
                  <a:cubicBezTo>
                    <a:pt x="847" y="2079"/>
                    <a:pt x="841" y="2106"/>
                    <a:pt x="828" y="2127"/>
                  </a:cubicBezTo>
                  <a:cubicBezTo>
                    <a:pt x="816" y="2149"/>
                    <a:pt x="800" y="2169"/>
                    <a:pt x="787" y="2191"/>
                  </a:cubicBezTo>
                  <a:cubicBezTo>
                    <a:pt x="773" y="2213"/>
                    <a:pt x="759" y="2234"/>
                    <a:pt x="746" y="2257"/>
                  </a:cubicBezTo>
                  <a:cubicBezTo>
                    <a:pt x="734" y="2278"/>
                    <a:pt x="714" y="2297"/>
                    <a:pt x="702" y="2320"/>
                  </a:cubicBezTo>
                  <a:cubicBezTo>
                    <a:pt x="690" y="2342"/>
                    <a:pt x="681" y="2367"/>
                    <a:pt x="669" y="2390"/>
                  </a:cubicBezTo>
                  <a:cubicBezTo>
                    <a:pt x="658" y="2412"/>
                    <a:pt x="654" y="2439"/>
                    <a:pt x="642" y="2461"/>
                  </a:cubicBezTo>
                  <a:cubicBezTo>
                    <a:pt x="630" y="2485"/>
                    <a:pt x="617" y="2507"/>
                    <a:pt x="607" y="2530"/>
                  </a:cubicBezTo>
                  <a:cubicBezTo>
                    <a:pt x="596" y="2552"/>
                    <a:pt x="577" y="2573"/>
                    <a:pt x="566" y="2595"/>
                  </a:cubicBezTo>
                  <a:cubicBezTo>
                    <a:pt x="555" y="2619"/>
                    <a:pt x="552" y="2647"/>
                    <a:pt x="541" y="2669"/>
                  </a:cubicBezTo>
                  <a:cubicBezTo>
                    <a:pt x="531" y="2692"/>
                    <a:pt x="514" y="2712"/>
                    <a:pt x="503" y="2737"/>
                  </a:cubicBezTo>
                  <a:cubicBezTo>
                    <a:pt x="492" y="2760"/>
                    <a:pt x="477" y="2782"/>
                    <a:pt x="467" y="2806"/>
                  </a:cubicBezTo>
                  <a:cubicBezTo>
                    <a:pt x="457" y="2830"/>
                    <a:pt x="457" y="2857"/>
                    <a:pt x="448" y="2881"/>
                  </a:cubicBezTo>
                  <a:cubicBezTo>
                    <a:pt x="439" y="2905"/>
                    <a:pt x="428" y="2927"/>
                    <a:pt x="418" y="2952"/>
                  </a:cubicBezTo>
                  <a:cubicBezTo>
                    <a:pt x="409" y="2975"/>
                    <a:pt x="403" y="3001"/>
                    <a:pt x="395" y="3026"/>
                  </a:cubicBezTo>
                  <a:cubicBezTo>
                    <a:pt x="385" y="3049"/>
                    <a:pt x="379" y="3074"/>
                    <a:pt x="369" y="3098"/>
                  </a:cubicBezTo>
                  <a:cubicBezTo>
                    <a:pt x="359" y="3122"/>
                    <a:pt x="346" y="3145"/>
                    <a:pt x="338" y="3168"/>
                  </a:cubicBezTo>
                  <a:cubicBezTo>
                    <a:pt x="330" y="3193"/>
                    <a:pt x="314" y="3215"/>
                    <a:pt x="306" y="3240"/>
                  </a:cubicBezTo>
                  <a:cubicBezTo>
                    <a:pt x="298" y="3264"/>
                    <a:pt x="300" y="3291"/>
                    <a:pt x="293" y="3316"/>
                  </a:cubicBezTo>
                  <a:cubicBezTo>
                    <a:pt x="285" y="3340"/>
                    <a:pt x="275" y="3364"/>
                    <a:pt x="267" y="3388"/>
                  </a:cubicBezTo>
                  <a:cubicBezTo>
                    <a:pt x="259" y="3414"/>
                    <a:pt x="253" y="3439"/>
                    <a:pt x="247" y="3463"/>
                  </a:cubicBezTo>
                  <a:cubicBezTo>
                    <a:pt x="240" y="3487"/>
                    <a:pt x="221" y="3509"/>
                    <a:pt x="215" y="3535"/>
                  </a:cubicBezTo>
                  <a:cubicBezTo>
                    <a:pt x="208" y="3558"/>
                    <a:pt x="204" y="3584"/>
                    <a:pt x="198" y="3610"/>
                  </a:cubicBezTo>
                  <a:cubicBezTo>
                    <a:pt x="191" y="3634"/>
                    <a:pt x="191" y="3660"/>
                    <a:pt x="184" y="3686"/>
                  </a:cubicBezTo>
                  <a:cubicBezTo>
                    <a:pt x="178" y="3711"/>
                    <a:pt x="164" y="3734"/>
                    <a:pt x="159" y="3760"/>
                  </a:cubicBezTo>
                  <a:cubicBezTo>
                    <a:pt x="154" y="3783"/>
                    <a:pt x="149" y="3809"/>
                    <a:pt x="144" y="3834"/>
                  </a:cubicBezTo>
                  <a:cubicBezTo>
                    <a:pt x="139" y="3859"/>
                    <a:pt x="145" y="3886"/>
                    <a:pt x="140" y="3912"/>
                  </a:cubicBezTo>
                  <a:cubicBezTo>
                    <a:pt x="135" y="3936"/>
                    <a:pt x="125" y="3960"/>
                    <a:pt x="119" y="3986"/>
                  </a:cubicBezTo>
                  <a:cubicBezTo>
                    <a:pt x="116" y="4011"/>
                    <a:pt x="105" y="4035"/>
                    <a:pt x="101" y="4060"/>
                  </a:cubicBezTo>
                  <a:cubicBezTo>
                    <a:pt x="97" y="4086"/>
                    <a:pt x="92" y="4111"/>
                    <a:pt x="87" y="4137"/>
                  </a:cubicBezTo>
                  <a:cubicBezTo>
                    <a:pt x="84" y="4162"/>
                    <a:pt x="82" y="4188"/>
                    <a:pt x="79" y="4213"/>
                  </a:cubicBezTo>
                  <a:cubicBezTo>
                    <a:pt x="74" y="4238"/>
                    <a:pt x="68" y="4264"/>
                    <a:pt x="64" y="4290"/>
                  </a:cubicBezTo>
                  <a:cubicBezTo>
                    <a:pt x="59" y="4314"/>
                    <a:pt x="55" y="4340"/>
                    <a:pt x="53" y="4366"/>
                  </a:cubicBezTo>
                  <a:cubicBezTo>
                    <a:pt x="49" y="4391"/>
                    <a:pt x="50" y="4418"/>
                    <a:pt x="48" y="4443"/>
                  </a:cubicBezTo>
                  <a:cubicBezTo>
                    <a:pt x="44" y="4469"/>
                    <a:pt x="48" y="4495"/>
                    <a:pt x="44" y="4521"/>
                  </a:cubicBezTo>
                  <a:cubicBezTo>
                    <a:pt x="42" y="4547"/>
                    <a:pt x="38" y="4571"/>
                    <a:pt x="36" y="4597"/>
                  </a:cubicBezTo>
                  <a:cubicBezTo>
                    <a:pt x="33" y="4623"/>
                    <a:pt x="36" y="4650"/>
                    <a:pt x="34" y="4675"/>
                  </a:cubicBezTo>
                  <a:cubicBezTo>
                    <a:pt x="32" y="4700"/>
                    <a:pt x="18" y="4726"/>
                    <a:pt x="17" y="4751"/>
                  </a:cubicBezTo>
                  <a:cubicBezTo>
                    <a:pt x="14" y="4777"/>
                    <a:pt x="14" y="4802"/>
                    <a:pt x="12" y="4827"/>
                  </a:cubicBezTo>
                  <a:cubicBezTo>
                    <a:pt x="11" y="4853"/>
                    <a:pt x="20" y="4880"/>
                    <a:pt x="18" y="4906"/>
                  </a:cubicBezTo>
                  <a:cubicBezTo>
                    <a:pt x="17" y="4930"/>
                    <a:pt x="7" y="4956"/>
                    <a:pt x="7" y="4982"/>
                  </a:cubicBezTo>
                  <a:cubicBezTo>
                    <a:pt x="7" y="5008"/>
                    <a:pt x="14" y="5034"/>
                    <a:pt x="14" y="5059"/>
                  </a:cubicBezTo>
                  <a:cubicBezTo>
                    <a:pt x="14" y="5084"/>
                    <a:pt x="12" y="5110"/>
                    <a:pt x="12" y="5136"/>
                  </a:cubicBezTo>
                  <a:cubicBezTo>
                    <a:pt x="12" y="5174"/>
                    <a:pt x="14" y="5174"/>
                    <a:pt x="14" y="5213"/>
                  </a:cubicBezTo>
                  <a:cubicBezTo>
                    <a:pt x="14" y="5252"/>
                    <a:pt x="15" y="5252"/>
                    <a:pt x="15" y="5291"/>
                  </a:cubicBezTo>
                  <a:cubicBezTo>
                    <a:pt x="15" y="5330"/>
                    <a:pt x="5" y="5330"/>
                    <a:pt x="5" y="5368"/>
                  </a:cubicBezTo>
                  <a:cubicBezTo>
                    <a:pt x="5" y="5407"/>
                    <a:pt x="4" y="5407"/>
                    <a:pt x="4" y="5447"/>
                  </a:cubicBezTo>
                  <a:cubicBezTo>
                    <a:pt x="4" y="5485"/>
                    <a:pt x="9" y="5485"/>
                    <a:pt x="9" y="5524"/>
                  </a:cubicBezTo>
                  <a:cubicBezTo>
                    <a:pt x="9" y="5562"/>
                    <a:pt x="12" y="5562"/>
                    <a:pt x="12" y="5602"/>
                  </a:cubicBezTo>
                  <a:cubicBezTo>
                    <a:pt x="12" y="5639"/>
                    <a:pt x="17" y="5639"/>
                    <a:pt x="17" y="5678"/>
                  </a:cubicBezTo>
                  <a:cubicBezTo>
                    <a:pt x="17" y="5716"/>
                    <a:pt x="5" y="5716"/>
                    <a:pt x="5" y="5755"/>
                  </a:cubicBezTo>
                  <a:cubicBezTo>
                    <a:pt x="5" y="5793"/>
                    <a:pt x="6" y="5793"/>
                    <a:pt x="6" y="5832"/>
                  </a:cubicBezTo>
                  <a:cubicBezTo>
                    <a:pt x="6" y="5870"/>
                    <a:pt x="17" y="5870"/>
                    <a:pt x="17" y="5908"/>
                  </a:cubicBezTo>
                  <a:cubicBezTo>
                    <a:pt x="17" y="5946"/>
                    <a:pt x="4" y="5946"/>
                    <a:pt x="4" y="5984"/>
                  </a:cubicBezTo>
                  <a:cubicBezTo>
                    <a:pt x="4" y="6022"/>
                    <a:pt x="9" y="6022"/>
                    <a:pt x="9" y="6060"/>
                  </a:cubicBezTo>
                  <a:cubicBezTo>
                    <a:pt x="9" y="6098"/>
                    <a:pt x="11" y="6098"/>
                    <a:pt x="11" y="6137"/>
                  </a:cubicBezTo>
                  <a:cubicBezTo>
                    <a:pt x="11" y="6175"/>
                    <a:pt x="10" y="6175"/>
                    <a:pt x="10" y="6213"/>
                  </a:cubicBezTo>
                  <a:cubicBezTo>
                    <a:pt x="10" y="6251"/>
                    <a:pt x="4" y="6251"/>
                    <a:pt x="4" y="6290"/>
                  </a:cubicBezTo>
                  <a:cubicBezTo>
                    <a:pt x="4" y="6327"/>
                    <a:pt x="17" y="6327"/>
                    <a:pt x="17" y="6366"/>
                  </a:cubicBezTo>
                  <a:cubicBezTo>
                    <a:pt x="17" y="6403"/>
                    <a:pt x="9" y="6403"/>
                    <a:pt x="9" y="6443"/>
                  </a:cubicBezTo>
                  <a:cubicBezTo>
                    <a:pt x="9" y="6480"/>
                    <a:pt x="2" y="6480"/>
                    <a:pt x="2" y="6519"/>
                  </a:cubicBezTo>
                  <a:cubicBezTo>
                    <a:pt x="2" y="6556"/>
                    <a:pt x="11" y="6556"/>
                    <a:pt x="11" y="6595"/>
                  </a:cubicBezTo>
                  <a:cubicBezTo>
                    <a:pt x="11" y="6632"/>
                    <a:pt x="2" y="6632"/>
                    <a:pt x="2" y="6671"/>
                  </a:cubicBezTo>
                  <a:cubicBezTo>
                    <a:pt x="2" y="6708"/>
                    <a:pt x="10" y="6708"/>
                    <a:pt x="10" y="6748"/>
                  </a:cubicBezTo>
                  <a:cubicBezTo>
                    <a:pt x="10" y="6785"/>
                    <a:pt x="12" y="6785"/>
                    <a:pt x="12" y="6824"/>
                  </a:cubicBezTo>
                  <a:cubicBezTo>
                    <a:pt x="12" y="6861"/>
                    <a:pt x="11" y="6861"/>
                    <a:pt x="11" y="6900"/>
                  </a:cubicBezTo>
                  <a:cubicBezTo>
                    <a:pt x="11" y="6938"/>
                    <a:pt x="4" y="6938"/>
                    <a:pt x="4" y="6976"/>
                  </a:cubicBezTo>
                  <a:cubicBezTo>
                    <a:pt x="4" y="7014"/>
                    <a:pt x="11" y="7014"/>
                    <a:pt x="11" y="7053"/>
                  </a:cubicBezTo>
                  <a:cubicBezTo>
                    <a:pt x="11" y="7091"/>
                    <a:pt x="9" y="7092"/>
                    <a:pt x="9" y="7129"/>
                  </a:cubicBezTo>
                  <a:cubicBezTo>
                    <a:pt x="9" y="7167"/>
                    <a:pt x="7" y="7167"/>
                    <a:pt x="7" y="7205"/>
                  </a:cubicBezTo>
                  <a:cubicBezTo>
                    <a:pt x="7" y="7243"/>
                    <a:pt x="11" y="7243"/>
                    <a:pt x="11" y="7281"/>
                  </a:cubicBezTo>
                  <a:cubicBezTo>
                    <a:pt x="11" y="7319"/>
                    <a:pt x="14" y="7319"/>
                    <a:pt x="14" y="7358"/>
                  </a:cubicBezTo>
                  <a:cubicBezTo>
                    <a:pt x="14" y="7396"/>
                    <a:pt x="2" y="7396"/>
                    <a:pt x="2" y="7435"/>
                  </a:cubicBezTo>
                  <a:cubicBezTo>
                    <a:pt x="2" y="7472"/>
                    <a:pt x="6" y="7472"/>
                    <a:pt x="6" y="7511"/>
                  </a:cubicBezTo>
                  <a:cubicBezTo>
                    <a:pt x="6" y="7548"/>
                    <a:pt x="14" y="7548"/>
                    <a:pt x="14" y="7587"/>
                  </a:cubicBezTo>
                  <a:cubicBezTo>
                    <a:pt x="14" y="7624"/>
                    <a:pt x="9" y="7624"/>
                    <a:pt x="9" y="7664"/>
                  </a:cubicBezTo>
                  <a:cubicBezTo>
                    <a:pt x="9" y="7701"/>
                    <a:pt x="2" y="7701"/>
                    <a:pt x="2" y="7740"/>
                  </a:cubicBezTo>
                  <a:cubicBezTo>
                    <a:pt x="2" y="7777"/>
                    <a:pt x="9" y="7778"/>
                    <a:pt x="9" y="7816"/>
                  </a:cubicBezTo>
                  <a:cubicBezTo>
                    <a:pt x="9" y="7853"/>
                    <a:pt x="7" y="7854"/>
                    <a:pt x="7" y="7892"/>
                  </a:cubicBezTo>
                  <a:cubicBezTo>
                    <a:pt x="7" y="7929"/>
                    <a:pt x="15" y="7929"/>
                    <a:pt x="15" y="7969"/>
                  </a:cubicBezTo>
                  <a:cubicBezTo>
                    <a:pt x="15" y="8007"/>
                    <a:pt x="7" y="8007"/>
                    <a:pt x="7" y="8045"/>
                  </a:cubicBezTo>
                  <a:cubicBezTo>
                    <a:pt x="7" y="8083"/>
                    <a:pt x="5" y="8083"/>
                    <a:pt x="5" y="8121"/>
                  </a:cubicBezTo>
                  <a:cubicBezTo>
                    <a:pt x="5" y="8159"/>
                    <a:pt x="11" y="8160"/>
                    <a:pt x="11" y="8197"/>
                  </a:cubicBezTo>
                  <a:cubicBezTo>
                    <a:pt x="11" y="8235"/>
                    <a:pt x="7" y="8235"/>
                    <a:pt x="7" y="8274"/>
                  </a:cubicBezTo>
                  <a:cubicBezTo>
                    <a:pt x="7" y="8312"/>
                    <a:pt x="10" y="8312"/>
                    <a:pt x="10" y="8350"/>
                  </a:cubicBezTo>
                  <a:cubicBezTo>
                    <a:pt x="10" y="8388"/>
                    <a:pt x="11" y="8389"/>
                    <a:pt x="11" y="8426"/>
                  </a:cubicBezTo>
                  <a:cubicBezTo>
                    <a:pt x="11" y="8464"/>
                    <a:pt x="9" y="8464"/>
                    <a:pt x="9" y="8502"/>
                  </a:cubicBezTo>
                  <a:cubicBezTo>
                    <a:pt x="9" y="8540"/>
                    <a:pt x="11" y="8542"/>
                    <a:pt x="11" y="8580"/>
                  </a:cubicBezTo>
                  <a:cubicBezTo>
                    <a:pt x="11" y="8617"/>
                    <a:pt x="12" y="8617"/>
                    <a:pt x="12" y="8656"/>
                  </a:cubicBezTo>
                  <a:cubicBezTo>
                    <a:pt x="12" y="8693"/>
                    <a:pt x="15" y="8693"/>
                    <a:pt x="15" y="8732"/>
                  </a:cubicBezTo>
                  <a:cubicBezTo>
                    <a:pt x="15" y="8769"/>
                    <a:pt x="0" y="8769"/>
                    <a:pt x="0" y="8808"/>
                  </a:cubicBezTo>
                  <a:cubicBezTo>
                    <a:pt x="0" y="8845"/>
                    <a:pt x="6" y="8845"/>
                    <a:pt x="6" y="8885"/>
                  </a:cubicBezTo>
                  <a:lnTo>
                    <a:pt x="6" y="8961"/>
                  </a:lnTo>
                  <a:cubicBezTo>
                    <a:pt x="6" y="8998"/>
                    <a:pt x="10" y="8999"/>
                    <a:pt x="10" y="9037"/>
                  </a:cubicBezTo>
                  <a:cubicBezTo>
                    <a:pt x="10" y="9074"/>
                    <a:pt x="7" y="9076"/>
                    <a:pt x="7" y="9113"/>
                  </a:cubicBezTo>
                  <a:cubicBezTo>
                    <a:pt x="7" y="9150"/>
                    <a:pt x="2" y="9153"/>
                    <a:pt x="2" y="9190"/>
                  </a:cubicBezTo>
                  <a:cubicBezTo>
                    <a:pt x="2" y="9228"/>
                    <a:pt x="9" y="9228"/>
                    <a:pt x="9" y="9266"/>
                  </a:cubicBezTo>
                  <a:cubicBezTo>
                    <a:pt x="9" y="9304"/>
                    <a:pt x="4" y="9304"/>
                    <a:pt x="4" y="9342"/>
                  </a:cubicBezTo>
                  <a:cubicBezTo>
                    <a:pt x="4" y="9380"/>
                    <a:pt x="14" y="9380"/>
                    <a:pt x="14" y="9418"/>
                  </a:cubicBezTo>
                  <a:cubicBezTo>
                    <a:pt x="14" y="9456"/>
                    <a:pt x="11" y="9458"/>
                    <a:pt x="11" y="9495"/>
                  </a:cubicBezTo>
                  <a:cubicBezTo>
                    <a:pt x="11" y="9533"/>
                    <a:pt x="15" y="9533"/>
                    <a:pt x="15" y="9571"/>
                  </a:cubicBezTo>
                  <a:cubicBezTo>
                    <a:pt x="15" y="9609"/>
                    <a:pt x="2" y="9609"/>
                    <a:pt x="2" y="9647"/>
                  </a:cubicBezTo>
                  <a:cubicBezTo>
                    <a:pt x="2" y="9685"/>
                    <a:pt x="7" y="9685"/>
                    <a:pt x="7" y="9724"/>
                  </a:cubicBezTo>
                  <a:cubicBezTo>
                    <a:pt x="7" y="9761"/>
                    <a:pt x="12" y="9763"/>
                    <a:pt x="12" y="9801"/>
                  </a:cubicBezTo>
                  <a:cubicBezTo>
                    <a:pt x="12" y="9838"/>
                    <a:pt x="11" y="9839"/>
                    <a:pt x="11" y="9877"/>
                  </a:cubicBezTo>
                  <a:cubicBezTo>
                    <a:pt x="11" y="9914"/>
                    <a:pt x="10" y="9914"/>
                    <a:pt x="10" y="9953"/>
                  </a:cubicBezTo>
                  <a:cubicBezTo>
                    <a:pt x="10" y="9990"/>
                    <a:pt x="5" y="9991"/>
                    <a:pt x="5" y="10029"/>
                  </a:cubicBezTo>
                  <a:cubicBezTo>
                    <a:pt x="5" y="10066"/>
                    <a:pt x="15" y="10066"/>
                    <a:pt x="15" y="10106"/>
                  </a:cubicBezTo>
                  <a:cubicBezTo>
                    <a:pt x="15" y="10143"/>
                    <a:pt x="7" y="10143"/>
                    <a:pt x="7" y="10182"/>
                  </a:cubicBezTo>
                  <a:cubicBezTo>
                    <a:pt x="7" y="10219"/>
                    <a:pt x="4" y="10219"/>
                    <a:pt x="4" y="10258"/>
                  </a:cubicBezTo>
                  <a:cubicBezTo>
                    <a:pt x="4" y="10296"/>
                    <a:pt x="17" y="10296"/>
                    <a:pt x="17" y="10334"/>
                  </a:cubicBezTo>
                  <a:cubicBezTo>
                    <a:pt x="17" y="10372"/>
                    <a:pt x="12" y="10372"/>
                    <a:pt x="12" y="10411"/>
                  </a:cubicBezTo>
                  <a:cubicBezTo>
                    <a:pt x="12" y="10449"/>
                    <a:pt x="15" y="10449"/>
                    <a:pt x="15" y="10487"/>
                  </a:cubicBezTo>
                  <a:cubicBezTo>
                    <a:pt x="15" y="10525"/>
                    <a:pt x="5" y="10525"/>
                    <a:pt x="5" y="10563"/>
                  </a:cubicBezTo>
                  <a:cubicBezTo>
                    <a:pt x="5" y="10601"/>
                    <a:pt x="9" y="10601"/>
                    <a:pt x="9" y="10639"/>
                  </a:cubicBezTo>
                  <a:cubicBezTo>
                    <a:pt x="9" y="10677"/>
                    <a:pt x="11" y="10677"/>
                    <a:pt x="11" y="10716"/>
                  </a:cubicBezTo>
                  <a:lnTo>
                    <a:pt x="11" y="10793"/>
                  </a:lnTo>
                  <a:cubicBezTo>
                    <a:pt x="11" y="10830"/>
                    <a:pt x="12" y="10830"/>
                    <a:pt x="12" y="10869"/>
                  </a:cubicBezTo>
                  <a:cubicBezTo>
                    <a:pt x="12" y="10906"/>
                    <a:pt x="7" y="10907"/>
                    <a:pt x="7" y="10945"/>
                  </a:cubicBezTo>
                  <a:cubicBezTo>
                    <a:pt x="7" y="10982"/>
                    <a:pt x="14" y="10984"/>
                    <a:pt x="14" y="11022"/>
                  </a:cubicBezTo>
                  <a:cubicBezTo>
                    <a:pt x="14" y="11059"/>
                    <a:pt x="4" y="11059"/>
                    <a:pt x="4" y="11098"/>
                  </a:cubicBezTo>
                  <a:cubicBezTo>
                    <a:pt x="4" y="11135"/>
                    <a:pt x="2" y="11135"/>
                    <a:pt x="2" y="11174"/>
                  </a:cubicBezTo>
                  <a:cubicBezTo>
                    <a:pt x="2" y="11211"/>
                    <a:pt x="10" y="11211"/>
                    <a:pt x="10" y="11250"/>
                  </a:cubicBezTo>
                  <a:cubicBezTo>
                    <a:pt x="10" y="11287"/>
                    <a:pt x="9" y="11287"/>
                    <a:pt x="9" y="11327"/>
                  </a:cubicBezTo>
                  <a:cubicBezTo>
                    <a:pt x="9" y="11365"/>
                    <a:pt x="14" y="11365"/>
                    <a:pt x="14" y="11403"/>
                  </a:cubicBezTo>
                  <a:cubicBezTo>
                    <a:pt x="14" y="11441"/>
                    <a:pt x="4" y="11441"/>
                    <a:pt x="4" y="11479"/>
                  </a:cubicBezTo>
                  <a:cubicBezTo>
                    <a:pt x="4" y="11517"/>
                    <a:pt x="12" y="11517"/>
                    <a:pt x="12" y="11555"/>
                  </a:cubicBezTo>
                  <a:cubicBezTo>
                    <a:pt x="12" y="11593"/>
                    <a:pt x="10" y="11593"/>
                    <a:pt x="10" y="11632"/>
                  </a:cubicBezTo>
                  <a:cubicBezTo>
                    <a:pt x="10" y="11670"/>
                    <a:pt x="4" y="11670"/>
                    <a:pt x="4" y="11708"/>
                  </a:cubicBezTo>
                  <a:cubicBezTo>
                    <a:pt x="4" y="11746"/>
                    <a:pt x="12" y="11746"/>
                    <a:pt x="12" y="11784"/>
                  </a:cubicBezTo>
                  <a:cubicBezTo>
                    <a:pt x="12" y="11822"/>
                    <a:pt x="7" y="11822"/>
                    <a:pt x="7" y="11860"/>
                  </a:cubicBezTo>
                  <a:cubicBezTo>
                    <a:pt x="7" y="11898"/>
                    <a:pt x="2" y="11898"/>
                    <a:pt x="2" y="11938"/>
                  </a:cubicBezTo>
                  <a:cubicBezTo>
                    <a:pt x="2" y="11975"/>
                    <a:pt x="0" y="11975"/>
                    <a:pt x="0" y="12014"/>
                  </a:cubicBezTo>
                  <a:cubicBezTo>
                    <a:pt x="0" y="12051"/>
                    <a:pt x="15" y="12051"/>
                    <a:pt x="15" y="12090"/>
                  </a:cubicBezTo>
                  <a:cubicBezTo>
                    <a:pt x="15" y="12127"/>
                    <a:pt x="14" y="12127"/>
                    <a:pt x="14" y="12166"/>
                  </a:cubicBezTo>
                  <a:cubicBezTo>
                    <a:pt x="14" y="12203"/>
                    <a:pt x="7" y="12203"/>
                    <a:pt x="7" y="12243"/>
                  </a:cubicBezTo>
                  <a:cubicBezTo>
                    <a:pt x="7" y="12280"/>
                    <a:pt x="4" y="12280"/>
                    <a:pt x="4" y="12319"/>
                  </a:cubicBezTo>
                  <a:cubicBezTo>
                    <a:pt x="4" y="12356"/>
                    <a:pt x="12" y="12357"/>
                    <a:pt x="12" y="12395"/>
                  </a:cubicBezTo>
                  <a:cubicBezTo>
                    <a:pt x="12" y="12432"/>
                    <a:pt x="10" y="12432"/>
                    <a:pt x="10" y="12471"/>
                  </a:cubicBezTo>
                  <a:cubicBezTo>
                    <a:pt x="10" y="12508"/>
                    <a:pt x="2" y="12508"/>
                    <a:pt x="2" y="12548"/>
                  </a:cubicBezTo>
                  <a:cubicBezTo>
                    <a:pt x="2" y="12586"/>
                    <a:pt x="7" y="12586"/>
                    <a:pt x="7" y="12624"/>
                  </a:cubicBezTo>
                  <a:cubicBezTo>
                    <a:pt x="7" y="12662"/>
                    <a:pt x="2" y="12662"/>
                    <a:pt x="2" y="12700"/>
                  </a:cubicBezTo>
                  <a:cubicBezTo>
                    <a:pt x="2" y="12738"/>
                    <a:pt x="10" y="12739"/>
                    <a:pt x="10" y="12776"/>
                  </a:cubicBezTo>
                  <a:cubicBezTo>
                    <a:pt x="10" y="12814"/>
                    <a:pt x="15" y="12816"/>
                    <a:pt x="15" y="12853"/>
                  </a:cubicBezTo>
                  <a:cubicBezTo>
                    <a:pt x="15" y="12891"/>
                    <a:pt x="5" y="12892"/>
                    <a:pt x="5" y="12929"/>
                  </a:cubicBezTo>
                  <a:cubicBezTo>
                    <a:pt x="5" y="12967"/>
                    <a:pt x="15" y="12968"/>
                    <a:pt x="15" y="13005"/>
                  </a:cubicBezTo>
                  <a:cubicBezTo>
                    <a:pt x="15" y="13043"/>
                    <a:pt x="6" y="13044"/>
                    <a:pt x="6" y="13082"/>
                  </a:cubicBezTo>
                  <a:cubicBezTo>
                    <a:pt x="6" y="13119"/>
                    <a:pt x="2" y="13119"/>
                    <a:pt x="2" y="13159"/>
                  </a:cubicBezTo>
                  <a:cubicBezTo>
                    <a:pt x="2" y="13196"/>
                    <a:pt x="0" y="13197"/>
                    <a:pt x="0" y="13235"/>
                  </a:cubicBezTo>
                  <a:lnTo>
                    <a:pt x="0" y="13311"/>
                  </a:lnTo>
                  <a:lnTo>
                    <a:pt x="0" y="13387"/>
                  </a:lnTo>
                  <a:cubicBezTo>
                    <a:pt x="0" y="13424"/>
                    <a:pt x="12" y="13426"/>
                    <a:pt x="12" y="13464"/>
                  </a:cubicBezTo>
                  <a:cubicBezTo>
                    <a:pt x="12" y="13501"/>
                    <a:pt x="14" y="13502"/>
                    <a:pt x="14" y="13540"/>
                  </a:cubicBezTo>
                  <a:cubicBezTo>
                    <a:pt x="14" y="13577"/>
                    <a:pt x="12" y="13577"/>
                    <a:pt x="12" y="13616"/>
                  </a:cubicBezTo>
                  <a:cubicBezTo>
                    <a:pt x="12" y="13654"/>
                    <a:pt x="0" y="13654"/>
                    <a:pt x="0" y="13692"/>
                  </a:cubicBezTo>
                  <a:cubicBezTo>
                    <a:pt x="0" y="13730"/>
                    <a:pt x="14" y="13730"/>
                    <a:pt x="14" y="13769"/>
                  </a:cubicBezTo>
                  <a:cubicBezTo>
                    <a:pt x="14" y="13807"/>
                    <a:pt x="4" y="13807"/>
                    <a:pt x="4" y="13845"/>
                  </a:cubicBezTo>
                  <a:cubicBezTo>
                    <a:pt x="4" y="13883"/>
                    <a:pt x="5" y="13884"/>
                    <a:pt x="5" y="13921"/>
                  </a:cubicBezTo>
                  <a:cubicBezTo>
                    <a:pt x="5" y="13959"/>
                    <a:pt x="12" y="13959"/>
                    <a:pt x="12" y="13997"/>
                  </a:cubicBezTo>
                  <a:cubicBezTo>
                    <a:pt x="12" y="14035"/>
                    <a:pt x="9" y="14035"/>
                    <a:pt x="9" y="14074"/>
                  </a:cubicBezTo>
                  <a:cubicBezTo>
                    <a:pt x="9" y="14112"/>
                    <a:pt x="6" y="14112"/>
                    <a:pt x="6" y="14151"/>
                  </a:cubicBezTo>
                  <a:cubicBezTo>
                    <a:pt x="6" y="14188"/>
                    <a:pt x="15" y="14188"/>
                    <a:pt x="15" y="14227"/>
                  </a:cubicBezTo>
                  <a:cubicBezTo>
                    <a:pt x="15" y="14264"/>
                    <a:pt x="10" y="14265"/>
                    <a:pt x="10" y="14303"/>
                  </a:cubicBezTo>
                  <a:lnTo>
                    <a:pt x="10" y="14380"/>
                  </a:lnTo>
                  <a:cubicBezTo>
                    <a:pt x="10" y="14417"/>
                    <a:pt x="9" y="14417"/>
                    <a:pt x="9" y="14456"/>
                  </a:cubicBezTo>
                  <a:cubicBezTo>
                    <a:pt x="9" y="14493"/>
                    <a:pt x="7" y="14493"/>
                    <a:pt x="7" y="14532"/>
                  </a:cubicBezTo>
                  <a:lnTo>
                    <a:pt x="7" y="14608"/>
                  </a:lnTo>
                  <a:cubicBezTo>
                    <a:pt x="7" y="14648"/>
                    <a:pt x="11" y="14648"/>
                    <a:pt x="11" y="14685"/>
                  </a:cubicBezTo>
                  <a:cubicBezTo>
                    <a:pt x="11" y="14724"/>
                    <a:pt x="9" y="14722"/>
                    <a:pt x="9" y="14761"/>
                  </a:cubicBezTo>
                  <a:cubicBezTo>
                    <a:pt x="9" y="14800"/>
                    <a:pt x="10" y="14799"/>
                    <a:pt x="10" y="14837"/>
                  </a:cubicBezTo>
                  <a:cubicBezTo>
                    <a:pt x="10" y="14876"/>
                    <a:pt x="12" y="14875"/>
                    <a:pt x="12" y="14913"/>
                  </a:cubicBezTo>
                  <a:cubicBezTo>
                    <a:pt x="12" y="14953"/>
                    <a:pt x="11" y="14951"/>
                    <a:pt x="11" y="14990"/>
                  </a:cubicBezTo>
                  <a:cubicBezTo>
                    <a:pt x="11" y="15029"/>
                    <a:pt x="15" y="15028"/>
                    <a:pt x="15" y="15066"/>
                  </a:cubicBezTo>
                  <a:cubicBezTo>
                    <a:pt x="15" y="15105"/>
                    <a:pt x="5" y="15104"/>
                    <a:pt x="5" y="15142"/>
                  </a:cubicBezTo>
                  <a:cubicBezTo>
                    <a:pt x="5" y="15181"/>
                    <a:pt x="9" y="15181"/>
                    <a:pt x="9" y="15218"/>
                  </a:cubicBezTo>
                  <a:cubicBezTo>
                    <a:pt x="9" y="15258"/>
                    <a:pt x="11" y="15256"/>
                    <a:pt x="11" y="15296"/>
                  </a:cubicBezTo>
                  <a:cubicBezTo>
                    <a:pt x="11" y="15334"/>
                    <a:pt x="0" y="15333"/>
                    <a:pt x="0" y="15372"/>
                  </a:cubicBezTo>
                  <a:cubicBezTo>
                    <a:pt x="0" y="15410"/>
                    <a:pt x="12" y="15409"/>
                    <a:pt x="12" y="15448"/>
                  </a:cubicBezTo>
                  <a:cubicBezTo>
                    <a:pt x="12" y="15486"/>
                    <a:pt x="7" y="15485"/>
                    <a:pt x="7" y="15524"/>
                  </a:cubicBezTo>
                  <a:cubicBezTo>
                    <a:pt x="7" y="15563"/>
                    <a:pt x="4" y="15561"/>
                    <a:pt x="4" y="15601"/>
                  </a:cubicBezTo>
                  <a:cubicBezTo>
                    <a:pt x="4" y="15639"/>
                    <a:pt x="2" y="15639"/>
                    <a:pt x="2" y="15677"/>
                  </a:cubicBezTo>
                  <a:cubicBezTo>
                    <a:pt x="2" y="15715"/>
                    <a:pt x="10" y="15714"/>
                    <a:pt x="10" y="15753"/>
                  </a:cubicBezTo>
                  <a:cubicBezTo>
                    <a:pt x="10" y="15791"/>
                    <a:pt x="4" y="15790"/>
                    <a:pt x="4" y="15829"/>
                  </a:cubicBezTo>
                  <a:cubicBezTo>
                    <a:pt x="4" y="15869"/>
                    <a:pt x="2" y="15866"/>
                    <a:pt x="2" y="15906"/>
                  </a:cubicBezTo>
                  <a:cubicBezTo>
                    <a:pt x="2" y="15945"/>
                    <a:pt x="11" y="15945"/>
                    <a:pt x="11" y="15982"/>
                  </a:cubicBezTo>
                  <a:cubicBezTo>
                    <a:pt x="11" y="16021"/>
                    <a:pt x="9" y="16021"/>
                    <a:pt x="9" y="16058"/>
                  </a:cubicBezTo>
                  <a:cubicBezTo>
                    <a:pt x="9" y="16097"/>
                    <a:pt x="12" y="16097"/>
                    <a:pt x="12" y="16134"/>
                  </a:cubicBezTo>
                  <a:cubicBezTo>
                    <a:pt x="12" y="16174"/>
                    <a:pt x="6" y="16172"/>
                    <a:pt x="6" y="16211"/>
                  </a:cubicBezTo>
                  <a:cubicBezTo>
                    <a:pt x="6" y="16250"/>
                    <a:pt x="10" y="16249"/>
                    <a:pt x="10" y="16287"/>
                  </a:cubicBezTo>
                  <a:cubicBezTo>
                    <a:pt x="10" y="16326"/>
                    <a:pt x="6" y="16326"/>
                    <a:pt x="6" y="16363"/>
                  </a:cubicBezTo>
                  <a:cubicBezTo>
                    <a:pt x="6" y="16402"/>
                    <a:pt x="11" y="16402"/>
                    <a:pt x="11" y="16440"/>
                  </a:cubicBezTo>
                  <a:cubicBezTo>
                    <a:pt x="11" y="16477"/>
                    <a:pt x="7" y="16477"/>
                    <a:pt x="7" y="16517"/>
                  </a:cubicBezTo>
                  <a:cubicBezTo>
                    <a:pt x="7" y="16554"/>
                    <a:pt x="5" y="16554"/>
                    <a:pt x="5" y="16593"/>
                  </a:cubicBezTo>
                  <a:cubicBezTo>
                    <a:pt x="5" y="16630"/>
                    <a:pt x="11" y="16630"/>
                    <a:pt x="11" y="16669"/>
                  </a:cubicBezTo>
                  <a:cubicBezTo>
                    <a:pt x="11" y="16706"/>
                    <a:pt x="15" y="16707"/>
                    <a:pt x="15" y="16745"/>
                  </a:cubicBezTo>
                  <a:cubicBezTo>
                    <a:pt x="15" y="16782"/>
                    <a:pt x="7" y="16782"/>
                    <a:pt x="7" y="16822"/>
                  </a:cubicBezTo>
                  <a:cubicBezTo>
                    <a:pt x="7" y="16859"/>
                    <a:pt x="15" y="16859"/>
                    <a:pt x="15" y="16898"/>
                  </a:cubicBezTo>
                  <a:cubicBezTo>
                    <a:pt x="15" y="16935"/>
                    <a:pt x="12" y="16937"/>
                    <a:pt x="12" y="16974"/>
                  </a:cubicBezTo>
                  <a:cubicBezTo>
                    <a:pt x="12" y="17011"/>
                    <a:pt x="10" y="17013"/>
                    <a:pt x="10" y="17050"/>
                  </a:cubicBezTo>
                  <a:cubicBezTo>
                    <a:pt x="10" y="17088"/>
                    <a:pt x="15" y="17088"/>
                    <a:pt x="15" y="17127"/>
                  </a:cubicBezTo>
                  <a:cubicBezTo>
                    <a:pt x="15" y="17165"/>
                    <a:pt x="0" y="17165"/>
                    <a:pt x="0" y="17203"/>
                  </a:cubicBezTo>
                  <a:cubicBezTo>
                    <a:pt x="0" y="17241"/>
                    <a:pt x="4" y="17241"/>
                    <a:pt x="4" y="17279"/>
                  </a:cubicBezTo>
                  <a:lnTo>
                    <a:pt x="4" y="17355"/>
                  </a:lnTo>
                  <a:lnTo>
                    <a:pt x="4" y="17432"/>
                  </a:lnTo>
                  <a:cubicBezTo>
                    <a:pt x="4" y="17470"/>
                    <a:pt x="12" y="17470"/>
                    <a:pt x="12" y="17509"/>
                  </a:cubicBezTo>
                  <a:lnTo>
                    <a:pt x="12" y="17585"/>
                  </a:lnTo>
                  <a:cubicBezTo>
                    <a:pt x="12" y="17622"/>
                    <a:pt x="10" y="17623"/>
                    <a:pt x="10" y="17661"/>
                  </a:cubicBezTo>
                  <a:cubicBezTo>
                    <a:pt x="10" y="17698"/>
                    <a:pt x="14" y="17700"/>
                    <a:pt x="14" y="17738"/>
                  </a:cubicBezTo>
                  <a:lnTo>
                    <a:pt x="14" y="17814"/>
                  </a:lnTo>
                  <a:cubicBezTo>
                    <a:pt x="14" y="17851"/>
                    <a:pt x="2" y="17851"/>
                    <a:pt x="2" y="17890"/>
                  </a:cubicBezTo>
                  <a:cubicBezTo>
                    <a:pt x="2" y="17927"/>
                    <a:pt x="6" y="17928"/>
                    <a:pt x="6" y="17966"/>
                  </a:cubicBezTo>
                  <a:cubicBezTo>
                    <a:pt x="6" y="18003"/>
                    <a:pt x="10" y="18003"/>
                    <a:pt x="10" y="18043"/>
                  </a:cubicBezTo>
                  <a:cubicBezTo>
                    <a:pt x="10" y="18080"/>
                    <a:pt x="2" y="18082"/>
                    <a:pt x="2" y="18119"/>
                  </a:cubicBezTo>
                  <a:cubicBezTo>
                    <a:pt x="2" y="18157"/>
                    <a:pt x="6" y="18158"/>
                    <a:pt x="6" y="18195"/>
                  </a:cubicBezTo>
                  <a:cubicBezTo>
                    <a:pt x="6" y="18233"/>
                    <a:pt x="12" y="18233"/>
                    <a:pt x="12" y="18271"/>
                  </a:cubicBezTo>
                  <a:cubicBezTo>
                    <a:pt x="12" y="18309"/>
                    <a:pt x="5" y="18311"/>
                    <a:pt x="5" y="18348"/>
                  </a:cubicBezTo>
                  <a:cubicBezTo>
                    <a:pt x="5" y="18386"/>
                    <a:pt x="7" y="18386"/>
                    <a:pt x="7" y="18424"/>
                  </a:cubicBezTo>
                  <a:cubicBezTo>
                    <a:pt x="7" y="18462"/>
                    <a:pt x="15" y="18462"/>
                    <a:pt x="15" y="18500"/>
                  </a:cubicBezTo>
                  <a:cubicBezTo>
                    <a:pt x="15" y="18538"/>
                    <a:pt x="6" y="18539"/>
                    <a:pt x="6" y="18576"/>
                  </a:cubicBezTo>
                  <a:cubicBezTo>
                    <a:pt x="6" y="18614"/>
                    <a:pt x="12" y="18616"/>
                    <a:pt x="12" y="18654"/>
                  </a:cubicBezTo>
                  <a:cubicBezTo>
                    <a:pt x="12" y="18691"/>
                    <a:pt x="6" y="18691"/>
                    <a:pt x="6" y="18730"/>
                  </a:cubicBezTo>
                  <a:cubicBezTo>
                    <a:pt x="6" y="18767"/>
                    <a:pt x="12" y="18767"/>
                    <a:pt x="12" y="18806"/>
                  </a:cubicBezTo>
                  <a:cubicBezTo>
                    <a:pt x="12" y="18843"/>
                    <a:pt x="7" y="18844"/>
                    <a:pt x="7" y="18882"/>
                  </a:cubicBezTo>
                  <a:cubicBezTo>
                    <a:pt x="7" y="18919"/>
                    <a:pt x="11" y="18921"/>
                    <a:pt x="11" y="18959"/>
                  </a:cubicBezTo>
                  <a:cubicBezTo>
                    <a:pt x="11" y="18996"/>
                    <a:pt x="4" y="18996"/>
                    <a:pt x="4" y="19035"/>
                  </a:cubicBezTo>
                  <a:cubicBezTo>
                    <a:pt x="4" y="19072"/>
                    <a:pt x="17" y="19072"/>
                    <a:pt x="17" y="19111"/>
                  </a:cubicBezTo>
                  <a:cubicBezTo>
                    <a:pt x="17" y="19148"/>
                    <a:pt x="5" y="19149"/>
                    <a:pt x="5" y="19187"/>
                  </a:cubicBezTo>
                  <a:cubicBezTo>
                    <a:pt x="5" y="19224"/>
                    <a:pt x="14" y="19227"/>
                    <a:pt x="14" y="19264"/>
                  </a:cubicBezTo>
                  <a:cubicBezTo>
                    <a:pt x="14" y="19302"/>
                    <a:pt x="4" y="19302"/>
                    <a:pt x="4" y="19340"/>
                  </a:cubicBezTo>
                  <a:cubicBezTo>
                    <a:pt x="4" y="19378"/>
                    <a:pt x="6" y="19379"/>
                    <a:pt x="6" y="19416"/>
                  </a:cubicBezTo>
                  <a:cubicBezTo>
                    <a:pt x="6" y="19454"/>
                    <a:pt x="10" y="19454"/>
                    <a:pt x="10" y="19492"/>
                  </a:cubicBezTo>
                  <a:lnTo>
                    <a:pt x="10" y="19569"/>
                  </a:lnTo>
                  <a:cubicBezTo>
                    <a:pt x="11" y="19595"/>
                    <a:pt x="17" y="19620"/>
                    <a:pt x="18" y="19645"/>
                  </a:cubicBezTo>
                  <a:cubicBezTo>
                    <a:pt x="20" y="19671"/>
                    <a:pt x="11" y="19697"/>
                    <a:pt x="12" y="19721"/>
                  </a:cubicBezTo>
                  <a:cubicBezTo>
                    <a:pt x="14" y="19747"/>
                    <a:pt x="18" y="19773"/>
                    <a:pt x="20" y="19799"/>
                  </a:cubicBezTo>
                  <a:cubicBezTo>
                    <a:pt x="22" y="19823"/>
                    <a:pt x="30" y="19848"/>
                    <a:pt x="33" y="19874"/>
                  </a:cubicBezTo>
                  <a:cubicBezTo>
                    <a:pt x="34" y="19898"/>
                    <a:pt x="37" y="19924"/>
                    <a:pt x="39" y="19950"/>
                  </a:cubicBezTo>
                  <a:cubicBezTo>
                    <a:pt x="42" y="19975"/>
                    <a:pt x="39" y="20000"/>
                    <a:pt x="42" y="20026"/>
                  </a:cubicBezTo>
                  <a:cubicBezTo>
                    <a:pt x="44" y="20051"/>
                    <a:pt x="52" y="20075"/>
                    <a:pt x="55" y="20101"/>
                  </a:cubicBezTo>
                  <a:cubicBezTo>
                    <a:pt x="59" y="20126"/>
                    <a:pt x="52" y="20153"/>
                    <a:pt x="55" y="20179"/>
                  </a:cubicBezTo>
                  <a:cubicBezTo>
                    <a:pt x="59" y="20203"/>
                    <a:pt x="73" y="20227"/>
                    <a:pt x="77" y="20252"/>
                  </a:cubicBezTo>
                  <a:cubicBezTo>
                    <a:pt x="81" y="20276"/>
                    <a:pt x="84" y="20302"/>
                    <a:pt x="89" y="20327"/>
                  </a:cubicBezTo>
                  <a:cubicBezTo>
                    <a:pt x="95" y="20352"/>
                    <a:pt x="95" y="20378"/>
                    <a:pt x="100" y="20404"/>
                  </a:cubicBezTo>
                  <a:cubicBezTo>
                    <a:pt x="105" y="20428"/>
                    <a:pt x="117" y="20453"/>
                    <a:pt x="123" y="20477"/>
                  </a:cubicBezTo>
                  <a:cubicBezTo>
                    <a:pt x="129" y="20502"/>
                    <a:pt x="127" y="20529"/>
                    <a:pt x="133" y="20554"/>
                  </a:cubicBezTo>
                  <a:cubicBezTo>
                    <a:pt x="140" y="20577"/>
                    <a:pt x="156" y="20600"/>
                    <a:pt x="162" y="20624"/>
                  </a:cubicBezTo>
                  <a:cubicBezTo>
                    <a:pt x="170" y="20648"/>
                    <a:pt x="175" y="20674"/>
                    <a:pt x="182" y="20698"/>
                  </a:cubicBezTo>
                  <a:cubicBezTo>
                    <a:pt x="189" y="20722"/>
                    <a:pt x="197" y="20747"/>
                    <a:pt x="204" y="20770"/>
                  </a:cubicBezTo>
                  <a:cubicBezTo>
                    <a:pt x="210" y="20795"/>
                    <a:pt x="213" y="20821"/>
                    <a:pt x="220" y="20845"/>
                  </a:cubicBezTo>
                  <a:cubicBezTo>
                    <a:pt x="229" y="20871"/>
                    <a:pt x="243" y="20892"/>
                    <a:pt x="251" y="20916"/>
                  </a:cubicBezTo>
                  <a:cubicBezTo>
                    <a:pt x="259" y="20940"/>
                    <a:pt x="271" y="20963"/>
                    <a:pt x="280" y="20988"/>
                  </a:cubicBezTo>
                  <a:cubicBezTo>
                    <a:pt x="289" y="21011"/>
                    <a:pt x="293" y="21037"/>
                    <a:pt x="301" y="21060"/>
                  </a:cubicBezTo>
                  <a:cubicBezTo>
                    <a:pt x="311" y="21085"/>
                    <a:pt x="326" y="21106"/>
                    <a:pt x="336" y="21129"/>
                  </a:cubicBezTo>
                  <a:cubicBezTo>
                    <a:pt x="344" y="21154"/>
                    <a:pt x="353" y="21177"/>
                    <a:pt x="364" y="21200"/>
                  </a:cubicBezTo>
                  <a:cubicBezTo>
                    <a:pt x="373" y="21223"/>
                    <a:pt x="385" y="21246"/>
                    <a:pt x="396" y="21268"/>
                  </a:cubicBezTo>
                  <a:cubicBezTo>
                    <a:pt x="406" y="21291"/>
                    <a:pt x="411" y="21317"/>
                    <a:pt x="421" y="21341"/>
                  </a:cubicBezTo>
                  <a:cubicBezTo>
                    <a:pt x="432" y="21363"/>
                    <a:pt x="446" y="21384"/>
                    <a:pt x="459" y="21406"/>
                  </a:cubicBezTo>
                  <a:cubicBezTo>
                    <a:pt x="471" y="21429"/>
                    <a:pt x="486" y="21449"/>
                    <a:pt x="497" y="21472"/>
                  </a:cubicBezTo>
                  <a:cubicBezTo>
                    <a:pt x="509" y="21494"/>
                    <a:pt x="521" y="21518"/>
                    <a:pt x="534" y="21539"/>
                  </a:cubicBezTo>
                  <a:cubicBezTo>
                    <a:pt x="547" y="21561"/>
                    <a:pt x="556" y="21584"/>
                    <a:pt x="569" y="21606"/>
                  </a:cubicBezTo>
                  <a:cubicBezTo>
                    <a:pt x="583" y="21627"/>
                    <a:pt x="601" y="21646"/>
                    <a:pt x="615" y="21668"/>
                  </a:cubicBezTo>
                  <a:cubicBezTo>
                    <a:pt x="628" y="21689"/>
                    <a:pt x="636" y="21716"/>
                    <a:pt x="649" y="21737"/>
                  </a:cubicBezTo>
                  <a:cubicBezTo>
                    <a:pt x="662" y="21759"/>
                    <a:pt x="680" y="21777"/>
                    <a:pt x="695" y="21798"/>
                  </a:cubicBezTo>
                  <a:cubicBezTo>
                    <a:pt x="709" y="21820"/>
                    <a:pt x="725" y="21840"/>
                    <a:pt x="740" y="21860"/>
                  </a:cubicBezTo>
                  <a:cubicBezTo>
                    <a:pt x="755" y="21880"/>
                    <a:pt x="762" y="21907"/>
                    <a:pt x="777" y="21927"/>
                  </a:cubicBezTo>
                  <a:cubicBezTo>
                    <a:pt x="793" y="21948"/>
                    <a:pt x="815" y="21963"/>
                    <a:pt x="831" y="21984"/>
                  </a:cubicBezTo>
                  <a:cubicBezTo>
                    <a:pt x="846" y="22003"/>
                    <a:pt x="857" y="22027"/>
                    <a:pt x="873" y="22046"/>
                  </a:cubicBezTo>
                  <a:cubicBezTo>
                    <a:pt x="890" y="22065"/>
                    <a:pt x="906" y="22086"/>
                    <a:pt x="922" y="22105"/>
                  </a:cubicBezTo>
                  <a:cubicBezTo>
                    <a:pt x="939" y="22125"/>
                    <a:pt x="952" y="22148"/>
                    <a:pt x="969" y="22167"/>
                  </a:cubicBezTo>
                  <a:cubicBezTo>
                    <a:pt x="986" y="22185"/>
                    <a:pt x="1014" y="22194"/>
                    <a:pt x="1032" y="22212"/>
                  </a:cubicBezTo>
                  <a:cubicBezTo>
                    <a:pt x="1049" y="22231"/>
                    <a:pt x="1066" y="22248"/>
                    <a:pt x="1083" y="22268"/>
                  </a:cubicBezTo>
                  <a:cubicBezTo>
                    <a:pt x="1102" y="22285"/>
                    <a:pt x="1118" y="22305"/>
                    <a:pt x="1136" y="22322"/>
                  </a:cubicBezTo>
                  <a:cubicBezTo>
                    <a:pt x="1153" y="22339"/>
                    <a:pt x="1167" y="22362"/>
                    <a:pt x="1185" y="22380"/>
                  </a:cubicBezTo>
                  <a:cubicBezTo>
                    <a:pt x="1204" y="22397"/>
                    <a:pt x="1223" y="22413"/>
                    <a:pt x="1242" y="22430"/>
                  </a:cubicBezTo>
                  <a:cubicBezTo>
                    <a:pt x="1260" y="22446"/>
                    <a:pt x="1282" y="22462"/>
                    <a:pt x="1301" y="22479"/>
                  </a:cubicBezTo>
                  <a:cubicBezTo>
                    <a:pt x="1321" y="22496"/>
                    <a:pt x="1338" y="22514"/>
                    <a:pt x="1359" y="22530"/>
                  </a:cubicBezTo>
                  <a:cubicBezTo>
                    <a:pt x="1377" y="22546"/>
                    <a:pt x="1399" y="22558"/>
                    <a:pt x="1420" y="22574"/>
                  </a:cubicBezTo>
                  <a:cubicBezTo>
                    <a:pt x="1440" y="22590"/>
                    <a:pt x="1462" y="22605"/>
                    <a:pt x="1482" y="22619"/>
                  </a:cubicBezTo>
                  <a:cubicBezTo>
                    <a:pt x="1501" y="22634"/>
                    <a:pt x="1520" y="22651"/>
                    <a:pt x="1542" y="22666"/>
                  </a:cubicBezTo>
                  <a:cubicBezTo>
                    <a:pt x="1563" y="22681"/>
                    <a:pt x="1581" y="22698"/>
                    <a:pt x="1603" y="22712"/>
                  </a:cubicBezTo>
                  <a:cubicBezTo>
                    <a:pt x="1624" y="22725"/>
                    <a:pt x="1646" y="22740"/>
                    <a:pt x="1667" y="22753"/>
                  </a:cubicBezTo>
                  <a:cubicBezTo>
                    <a:pt x="1689" y="22766"/>
                    <a:pt x="1712" y="22780"/>
                    <a:pt x="1734" y="22792"/>
                  </a:cubicBezTo>
                  <a:cubicBezTo>
                    <a:pt x="1755" y="22805"/>
                    <a:pt x="1782" y="22810"/>
                    <a:pt x="1804" y="22821"/>
                  </a:cubicBezTo>
                  <a:cubicBezTo>
                    <a:pt x="1827" y="22833"/>
                    <a:pt x="1851" y="22841"/>
                    <a:pt x="1874" y="22852"/>
                  </a:cubicBezTo>
                  <a:cubicBezTo>
                    <a:pt x="1896" y="22863"/>
                    <a:pt x="1918" y="22876"/>
                    <a:pt x="1940" y="22887"/>
                  </a:cubicBezTo>
                  <a:cubicBezTo>
                    <a:pt x="1964" y="22897"/>
                    <a:pt x="1987" y="22907"/>
                    <a:pt x="2010" y="22917"/>
                  </a:cubicBezTo>
                  <a:cubicBezTo>
                    <a:pt x="2033" y="22926"/>
                    <a:pt x="2055" y="22939"/>
                    <a:pt x="2078" y="22949"/>
                  </a:cubicBezTo>
                  <a:cubicBezTo>
                    <a:pt x="2103" y="22958"/>
                    <a:pt x="2122" y="22976"/>
                    <a:pt x="2147" y="22985"/>
                  </a:cubicBezTo>
                  <a:cubicBezTo>
                    <a:pt x="2171" y="22994"/>
                    <a:pt x="2200" y="22988"/>
                    <a:pt x="2223" y="22997"/>
                  </a:cubicBezTo>
                  <a:cubicBezTo>
                    <a:pt x="2248" y="23004"/>
                    <a:pt x="2267" y="23025"/>
                    <a:pt x="2292" y="23033"/>
                  </a:cubicBezTo>
                  <a:cubicBezTo>
                    <a:pt x="2315" y="23041"/>
                    <a:pt x="2341" y="23046"/>
                    <a:pt x="2366" y="23053"/>
                  </a:cubicBezTo>
                  <a:cubicBezTo>
                    <a:pt x="2390" y="23060"/>
                    <a:pt x="2417" y="23058"/>
                    <a:pt x="2442" y="23066"/>
                  </a:cubicBezTo>
                  <a:cubicBezTo>
                    <a:pt x="2467" y="23072"/>
                    <a:pt x="2491" y="23074"/>
                    <a:pt x="2517" y="23079"/>
                  </a:cubicBezTo>
                  <a:cubicBezTo>
                    <a:pt x="2542" y="23085"/>
                    <a:pt x="2566" y="23093"/>
                    <a:pt x="2590" y="23099"/>
                  </a:cubicBezTo>
                  <a:cubicBezTo>
                    <a:pt x="2614" y="23104"/>
                    <a:pt x="2637" y="23119"/>
                    <a:pt x="2662" y="23124"/>
                  </a:cubicBezTo>
                  <a:cubicBezTo>
                    <a:pt x="2687" y="23128"/>
                    <a:pt x="2714" y="23124"/>
                    <a:pt x="2738" y="23130"/>
                  </a:cubicBezTo>
                  <a:cubicBezTo>
                    <a:pt x="2763" y="23135"/>
                    <a:pt x="2786" y="23144"/>
                    <a:pt x="2812" y="23149"/>
                  </a:cubicBezTo>
                  <a:cubicBezTo>
                    <a:pt x="2837" y="23154"/>
                    <a:pt x="2860" y="23163"/>
                    <a:pt x="2886" y="23168"/>
                  </a:cubicBezTo>
                  <a:cubicBezTo>
                    <a:pt x="2910" y="23174"/>
                    <a:pt x="2935" y="23176"/>
                    <a:pt x="2961" y="23181"/>
                  </a:cubicBezTo>
                  <a:cubicBezTo>
                    <a:pt x="2985" y="23185"/>
                    <a:pt x="3010" y="23190"/>
                    <a:pt x="3036" y="23195"/>
                  </a:cubicBezTo>
                  <a:cubicBezTo>
                    <a:pt x="3062" y="23200"/>
                    <a:pt x="3086" y="23203"/>
                    <a:pt x="3112" y="23207"/>
                  </a:cubicBezTo>
                  <a:cubicBezTo>
                    <a:pt x="3138" y="23211"/>
                    <a:pt x="3161" y="23218"/>
                    <a:pt x="3187" y="23222"/>
                  </a:cubicBezTo>
                  <a:cubicBezTo>
                    <a:pt x="3213" y="23226"/>
                    <a:pt x="3236" y="23234"/>
                    <a:pt x="3262" y="23238"/>
                  </a:cubicBezTo>
                  <a:cubicBezTo>
                    <a:pt x="3274" y="23240"/>
                    <a:pt x="3287" y="23240"/>
                    <a:pt x="3300" y="23240"/>
                  </a:cubicBezTo>
                  <a:cubicBezTo>
                    <a:pt x="3313" y="23240"/>
                    <a:pt x="3326" y="23240"/>
                    <a:pt x="3338" y="23242"/>
                  </a:cubicBezTo>
                  <a:cubicBezTo>
                    <a:pt x="3364" y="23248"/>
                    <a:pt x="3388" y="23254"/>
                    <a:pt x="3413" y="23258"/>
                  </a:cubicBezTo>
                  <a:lnTo>
                    <a:pt x="3490" y="23270"/>
                  </a:lnTo>
                  <a:cubicBezTo>
                    <a:pt x="3515" y="23274"/>
                    <a:pt x="3539" y="23282"/>
                    <a:pt x="3565" y="23286"/>
                  </a:cubicBezTo>
                  <a:cubicBezTo>
                    <a:pt x="3577" y="23288"/>
                    <a:pt x="3590" y="23288"/>
                    <a:pt x="3602" y="23288"/>
                  </a:cubicBezTo>
                  <a:cubicBezTo>
                    <a:pt x="3615" y="23288"/>
                    <a:pt x="3628" y="23288"/>
                    <a:pt x="3641" y="23290"/>
                  </a:cubicBezTo>
                  <a:cubicBezTo>
                    <a:pt x="3667" y="23294"/>
                    <a:pt x="3689" y="23310"/>
                    <a:pt x="3715" y="23314"/>
                  </a:cubicBezTo>
                  <a:cubicBezTo>
                    <a:pt x="3723" y="23315"/>
                    <a:pt x="3732" y="23316"/>
                    <a:pt x="3740" y="23316"/>
                  </a:cubicBezTo>
                  <a:cubicBezTo>
                    <a:pt x="3749" y="23316"/>
                    <a:pt x="3758" y="23315"/>
                    <a:pt x="3766" y="23315"/>
                  </a:cubicBezTo>
                  <a:cubicBezTo>
                    <a:pt x="3775" y="23315"/>
                    <a:pt x="3784" y="23316"/>
                    <a:pt x="3792" y="23317"/>
                  </a:cubicBezTo>
                  <a:cubicBezTo>
                    <a:pt x="3818" y="23320"/>
                    <a:pt x="3844" y="23319"/>
                    <a:pt x="3868" y="23324"/>
                  </a:cubicBezTo>
                  <a:cubicBezTo>
                    <a:pt x="3894" y="23326"/>
                    <a:pt x="3920" y="23329"/>
                    <a:pt x="3945" y="23333"/>
                  </a:cubicBezTo>
                  <a:cubicBezTo>
                    <a:pt x="3970" y="23337"/>
                    <a:pt x="3995" y="23344"/>
                    <a:pt x="4020" y="23347"/>
                  </a:cubicBezTo>
                  <a:cubicBezTo>
                    <a:pt x="4045" y="23352"/>
                    <a:pt x="4070" y="23361"/>
                    <a:pt x="4095" y="23365"/>
                  </a:cubicBezTo>
                  <a:cubicBezTo>
                    <a:pt x="4099" y="23366"/>
                    <a:pt x="4103" y="23366"/>
                    <a:pt x="4107" y="23366"/>
                  </a:cubicBezTo>
                  <a:cubicBezTo>
                    <a:pt x="4121" y="23366"/>
                    <a:pt x="4137" y="23364"/>
                    <a:pt x="4152" y="23364"/>
                  </a:cubicBezTo>
                  <a:cubicBezTo>
                    <a:pt x="4159" y="23364"/>
                    <a:pt x="4166" y="23364"/>
                    <a:pt x="4173" y="23365"/>
                  </a:cubicBezTo>
                  <a:cubicBezTo>
                    <a:pt x="4198" y="23368"/>
                    <a:pt x="4222" y="23381"/>
                    <a:pt x="4247" y="23384"/>
                  </a:cubicBezTo>
                  <a:cubicBezTo>
                    <a:pt x="4272" y="23388"/>
                    <a:pt x="4297" y="23394"/>
                    <a:pt x="4322" y="23398"/>
                  </a:cubicBezTo>
                  <a:cubicBezTo>
                    <a:pt x="4326" y="23398"/>
                    <a:pt x="4330" y="23398"/>
                    <a:pt x="4334" y="23398"/>
                  </a:cubicBezTo>
                  <a:cubicBezTo>
                    <a:pt x="4352" y="23398"/>
                    <a:pt x="4371" y="23395"/>
                    <a:pt x="4389" y="23395"/>
                  </a:cubicBezTo>
                  <a:cubicBezTo>
                    <a:pt x="4393" y="23395"/>
                    <a:pt x="4397" y="23395"/>
                    <a:pt x="4401" y="23395"/>
                  </a:cubicBezTo>
                  <a:cubicBezTo>
                    <a:pt x="4425" y="23400"/>
                    <a:pt x="4450" y="23415"/>
                    <a:pt x="4476" y="23417"/>
                  </a:cubicBezTo>
                  <a:lnTo>
                    <a:pt x="4552" y="23425"/>
                  </a:lnTo>
                  <a:cubicBezTo>
                    <a:pt x="4559" y="23426"/>
                    <a:pt x="4566" y="23426"/>
                    <a:pt x="4573" y="23426"/>
                  </a:cubicBezTo>
                  <a:cubicBezTo>
                    <a:pt x="4585" y="23426"/>
                    <a:pt x="4597" y="23426"/>
                    <a:pt x="4608" y="23426"/>
                  </a:cubicBezTo>
                  <a:cubicBezTo>
                    <a:pt x="4615" y="23426"/>
                    <a:pt x="4622" y="23426"/>
                    <a:pt x="4629" y="23426"/>
                  </a:cubicBezTo>
                  <a:cubicBezTo>
                    <a:pt x="4655" y="23430"/>
                    <a:pt x="4680" y="23435"/>
                    <a:pt x="4706" y="23437"/>
                  </a:cubicBezTo>
                  <a:cubicBezTo>
                    <a:pt x="4731" y="23440"/>
                    <a:pt x="4756" y="23448"/>
                    <a:pt x="4782" y="23451"/>
                  </a:cubicBezTo>
                  <a:cubicBezTo>
                    <a:pt x="4785" y="23451"/>
                    <a:pt x="4787" y="23451"/>
                    <a:pt x="4790" y="23451"/>
                  </a:cubicBezTo>
                  <a:cubicBezTo>
                    <a:pt x="4809" y="23451"/>
                    <a:pt x="4829" y="23446"/>
                    <a:pt x="4848" y="23446"/>
                  </a:cubicBezTo>
                  <a:cubicBezTo>
                    <a:pt x="4852" y="23446"/>
                    <a:pt x="4856" y="23446"/>
                    <a:pt x="4859" y="23447"/>
                  </a:cubicBezTo>
                  <a:cubicBezTo>
                    <a:pt x="4885" y="23449"/>
                    <a:pt x="4909" y="23462"/>
                    <a:pt x="4934" y="23464"/>
                  </a:cubicBezTo>
                  <a:cubicBezTo>
                    <a:pt x="4942" y="23465"/>
                    <a:pt x="4949" y="23465"/>
                    <a:pt x="4957" y="23465"/>
                  </a:cubicBezTo>
                  <a:cubicBezTo>
                    <a:pt x="4970" y="23465"/>
                    <a:pt x="4983" y="23464"/>
                    <a:pt x="4995" y="23464"/>
                  </a:cubicBezTo>
                  <a:cubicBezTo>
                    <a:pt x="5001" y="23464"/>
                    <a:pt x="5007" y="23465"/>
                    <a:pt x="5012" y="23465"/>
                  </a:cubicBezTo>
                  <a:cubicBezTo>
                    <a:pt x="5020" y="23466"/>
                    <a:pt x="5028" y="23466"/>
                    <a:pt x="5036" y="23466"/>
                  </a:cubicBezTo>
                  <a:cubicBezTo>
                    <a:pt x="5046" y="23466"/>
                    <a:pt x="5056" y="23466"/>
                    <a:pt x="5066" y="23466"/>
                  </a:cubicBezTo>
                  <a:cubicBezTo>
                    <a:pt x="5074" y="23466"/>
                    <a:pt x="5082" y="23466"/>
                    <a:pt x="5089" y="23467"/>
                  </a:cubicBezTo>
                  <a:cubicBezTo>
                    <a:pt x="5115" y="23469"/>
                    <a:pt x="5141" y="23470"/>
                    <a:pt x="5167" y="23474"/>
                  </a:cubicBezTo>
                  <a:lnTo>
                    <a:pt x="5243" y="23481"/>
                  </a:lnTo>
                  <a:cubicBezTo>
                    <a:pt x="5268" y="23484"/>
                    <a:pt x="5293" y="23497"/>
                    <a:pt x="5319" y="23499"/>
                  </a:cubicBezTo>
                  <a:cubicBezTo>
                    <a:pt x="5322" y="23499"/>
                    <a:pt x="5326" y="23500"/>
                    <a:pt x="5330" y="23500"/>
                  </a:cubicBezTo>
                  <a:cubicBezTo>
                    <a:pt x="5346" y="23500"/>
                    <a:pt x="5361" y="23499"/>
                    <a:pt x="5376" y="23499"/>
                  </a:cubicBezTo>
                  <a:cubicBezTo>
                    <a:pt x="5383" y="23499"/>
                    <a:pt x="5390" y="23499"/>
                    <a:pt x="5397" y="23499"/>
                  </a:cubicBezTo>
                  <a:cubicBezTo>
                    <a:pt x="5421" y="23501"/>
                    <a:pt x="5447" y="23501"/>
                    <a:pt x="5473" y="23503"/>
                  </a:cubicBezTo>
                  <a:cubicBezTo>
                    <a:pt x="5480" y="23503"/>
                    <a:pt x="5487" y="23503"/>
                    <a:pt x="5494" y="23503"/>
                  </a:cubicBezTo>
                  <a:cubicBezTo>
                    <a:pt x="5509" y="23503"/>
                    <a:pt x="5524" y="23502"/>
                    <a:pt x="5539" y="23502"/>
                  </a:cubicBezTo>
                  <a:cubicBezTo>
                    <a:pt x="5543" y="23502"/>
                    <a:pt x="5546" y="23502"/>
                    <a:pt x="5550" y="23503"/>
                  </a:cubicBezTo>
                  <a:cubicBezTo>
                    <a:pt x="5576" y="23505"/>
                    <a:pt x="5601" y="23507"/>
                    <a:pt x="5627" y="23508"/>
                  </a:cubicBezTo>
                  <a:cubicBezTo>
                    <a:pt x="5652" y="23510"/>
                    <a:pt x="5677" y="23513"/>
                    <a:pt x="5703" y="23515"/>
                  </a:cubicBezTo>
                  <a:cubicBezTo>
                    <a:pt x="5729" y="23516"/>
                    <a:pt x="5754" y="23521"/>
                    <a:pt x="5779" y="23522"/>
                  </a:cubicBezTo>
                  <a:cubicBezTo>
                    <a:pt x="5805" y="23523"/>
                    <a:pt x="5831" y="23528"/>
                    <a:pt x="5855" y="23529"/>
                  </a:cubicBezTo>
                  <a:cubicBezTo>
                    <a:pt x="5862" y="23530"/>
                    <a:pt x="5869" y="23530"/>
                    <a:pt x="5876" y="23530"/>
                  </a:cubicBezTo>
                  <a:cubicBezTo>
                    <a:pt x="5892" y="23530"/>
                    <a:pt x="5907" y="23529"/>
                    <a:pt x="5922" y="23529"/>
                  </a:cubicBezTo>
                  <a:cubicBezTo>
                    <a:pt x="5926" y="23529"/>
                    <a:pt x="5930" y="23529"/>
                    <a:pt x="5933" y="23529"/>
                  </a:cubicBezTo>
                  <a:cubicBezTo>
                    <a:pt x="5959" y="23531"/>
                    <a:pt x="5984" y="23540"/>
                    <a:pt x="6009" y="23542"/>
                  </a:cubicBezTo>
                  <a:lnTo>
                    <a:pt x="6086" y="23545"/>
                  </a:lnTo>
                  <a:cubicBezTo>
                    <a:pt x="6089" y="23546"/>
                    <a:pt x="6092" y="23546"/>
                    <a:pt x="6095" y="23546"/>
                  </a:cubicBezTo>
                  <a:cubicBezTo>
                    <a:pt x="6115" y="23546"/>
                    <a:pt x="6135" y="23542"/>
                    <a:pt x="6154" y="23542"/>
                  </a:cubicBezTo>
                  <a:cubicBezTo>
                    <a:pt x="6157" y="23542"/>
                    <a:pt x="6160" y="23542"/>
                    <a:pt x="6164" y="23542"/>
                  </a:cubicBezTo>
                  <a:cubicBezTo>
                    <a:pt x="6165" y="23542"/>
                    <a:pt x="6167" y="23542"/>
                    <a:pt x="6168" y="23542"/>
                  </a:cubicBezTo>
                  <a:cubicBezTo>
                    <a:pt x="6191" y="23542"/>
                    <a:pt x="6212" y="23536"/>
                    <a:pt x="6233" y="23536"/>
                  </a:cubicBezTo>
                  <a:cubicBezTo>
                    <a:pt x="6235" y="23536"/>
                    <a:pt x="6238" y="23537"/>
                    <a:pt x="6241" y="23537"/>
                  </a:cubicBezTo>
                  <a:lnTo>
                    <a:pt x="6318" y="23540"/>
                  </a:lnTo>
                  <a:cubicBezTo>
                    <a:pt x="6343" y="23542"/>
                    <a:pt x="6368" y="23543"/>
                    <a:pt x="6394" y="23543"/>
                  </a:cubicBezTo>
                  <a:cubicBezTo>
                    <a:pt x="6420" y="23544"/>
                    <a:pt x="6444" y="23544"/>
                    <a:pt x="6470" y="23544"/>
                  </a:cubicBezTo>
                  <a:cubicBezTo>
                    <a:pt x="6496" y="23544"/>
                    <a:pt x="6521" y="23555"/>
                    <a:pt x="6546" y="23555"/>
                  </a:cubicBezTo>
                  <a:cubicBezTo>
                    <a:pt x="6572" y="23556"/>
                    <a:pt x="6598" y="23558"/>
                    <a:pt x="6623" y="23558"/>
                  </a:cubicBezTo>
                  <a:cubicBezTo>
                    <a:pt x="6650" y="23558"/>
                    <a:pt x="6675" y="23545"/>
                    <a:pt x="6700" y="23545"/>
                  </a:cubicBezTo>
                  <a:cubicBezTo>
                    <a:pt x="6726" y="23545"/>
                    <a:pt x="6752" y="23559"/>
                    <a:pt x="6776" y="23559"/>
                  </a:cubicBezTo>
                  <a:cubicBezTo>
                    <a:pt x="6802" y="23559"/>
                    <a:pt x="6828" y="23556"/>
                    <a:pt x="6854" y="23556"/>
                  </a:cubicBezTo>
                  <a:cubicBezTo>
                    <a:pt x="6878" y="23556"/>
                    <a:pt x="6904" y="23550"/>
                    <a:pt x="6930" y="23550"/>
                  </a:cubicBezTo>
                  <a:cubicBezTo>
                    <a:pt x="6955" y="23550"/>
                    <a:pt x="6980" y="23545"/>
                    <a:pt x="7006" y="23545"/>
                  </a:cubicBezTo>
                  <a:cubicBezTo>
                    <a:pt x="7031" y="23545"/>
                    <a:pt x="7057" y="23555"/>
                    <a:pt x="7082" y="23555"/>
                  </a:cubicBezTo>
                  <a:cubicBezTo>
                    <a:pt x="7107" y="23555"/>
                    <a:pt x="7133" y="23545"/>
                    <a:pt x="7159" y="23545"/>
                  </a:cubicBezTo>
                  <a:cubicBezTo>
                    <a:pt x="7183" y="23545"/>
                    <a:pt x="7209" y="23542"/>
                    <a:pt x="7235" y="23542"/>
                  </a:cubicBezTo>
                  <a:cubicBezTo>
                    <a:pt x="7261" y="23542"/>
                    <a:pt x="7285" y="23544"/>
                    <a:pt x="7311" y="23544"/>
                  </a:cubicBezTo>
                  <a:cubicBezTo>
                    <a:pt x="7337" y="23544"/>
                    <a:pt x="7362" y="23539"/>
                    <a:pt x="7387" y="23539"/>
                  </a:cubicBezTo>
                  <a:cubicBezTo>
                    <a:pt x="7411" y="23539"/>
                    <a:pt x="7437" y="23549"/>
                    <a:pt x="7461" y="23549"/>
                  </a:cubicBezTo>
                  <a:cubicBezTo>
                    <a:pt x="7463" y="23549"/>
                    <a:pt x="7464" y="23549"/>
                    <a:pt x="7465" y="23549"/>
                  </a:cubicBezTo>
                  <a:cubicBezTo>
                    <a:pt x="7491" y="23548"/>
                    <a:pt x="7516" y="23539"/>
                    <a:pt x="7541" y="23538"/>
                  </a:cubicBezTo>
                  <a:cubicBezTo>
                    <a:pt x="7554" y="23537"/>
                    <a:pt x="7567" y="23537"/>
                    <a:pt x="7580" y="23537"/>
                  </a:cubicBezTo>
                  <a:cubicBezTo>
                    <a:pt x="7592" y="23537"/>
                    <a:pt x="7605" y="23537"/>
                    <a:pt x="7617" y="23537"/>
                  </a:cubicBezTo>
                  <a:lnTo>
                    <a:pt x="7694" y="23533"/>
                  </a:lnTo>
                  <a:cubicBezTo>
                    <a:pt x="7696" y="23532"/>
                    <a:pt x="7698" y="23532"/>
                    <a:pt x="7699" y="23532"/>
                  </a:cubicBezTo>
                  <a:cubicBezTo>
                    <a:pt x="7721" y="23532"/>
                    <a:pt x="7744" y="23538"/>
                    <a:pt x="7766" y="23538"/>
                  </a:cubicBezTo>
                  <a:cubicBezTo>
                    <a:pt x="7768" y="23538"/>
                    <a:pt x="7770" y="23538"/>
                    <a:pt x="7772" y="23538"/>
                  </a:cubicBezTo>
                  <a:cubicBezTo>
                    <a:pt x="7797" y="23537"/>
                    <a:pt x="7823" y="23524"/>
                    <a:pt x="7848" y="23523"/>
                  </a:cubicBezTo>
                  <a:cubicBezTo>
                    <a:pt x="7850" y="23523"/>
                    <a:pt x="7852" y="23523"/>
                    <a:pt x="7854" y="23523"/>
                  </a:cubicBezTo>
                  <a:cubicBezTo>
                    <a:pt x="7875" y="23523"/>
                    <a:pt x="7898" y="23527"/>
                    <a:pt x="7920" y="23527"/>
                  </a:cubicBezTo>
                  <a:cubicBezTo>
                    <a:pt x="7922" y="23527"/>
                    <a:pt x="7924" y="23527"/>
                    <a:pt x="7926" y="23527"/>
                  </a:cubicBezTo>
                  <a:cubicBezTo>
                    <a:pt x="7951" y="23526"/>
                    <a:pt x="7976" y="23519"/>
                    <a:pt x="8002" y="23518"/>
                  </a:cubicBezTo>
                  <a:cubicBezTo>
                    <a:pt x="8007" y="23517"/>
                    <a:pt x="8013" y="23517"/>
                    <a:pt x="8019" y="23517"/>
                  </a:cubicBezTo>
                  <a:cubicBezTo>
                    <a:pt x="8034" y="23517"/>
                    <a:pt x="8049" y="23518"/>
                    <a:pt x="8064" y="23518"/>
                  </a:cubicBezTo>
                  <a:cubicBezTo>
                    <a:pt x="8069" y="23518"/>
                    <a:pt x="8075" y="23518"/>
                    <a:pt x="8080" y="23518"/>
                  </a:cubicBezTo>
                  <a:cubicBezTo>
                    <a:pt x="8105" y="23516"/>
                    <a:pt x="8130" y="23516"/>
                    <a:pt x="8156" y="23515"/>
                  </a:cubicBezTo>
                  <a:cubicBezTo>
                    <a:pt x="8182" y="23513"/>
                    <a:pt x="8206" y="23513"/>
                    <a:pt x="8232" y="23512"/>
                  </a:cubicBezTo>
                  <a:cubicBezTo>
                    <a:pt x="8258" y="23511"/>
                    <a:pt x="8283" y="23508"/>
                    <a:pt x="8308" y="23507"/>
                  </a:cubicBezTo>
                  <a:cubicBezTo>
                    <a:pt x="8334" y="23506"/>
                    <a:pt x="8360" y="23494"/>
                    <a:pt x="8385" y="23492"/>
                  </a:cubicBezTo>
                  <a:cubicBezTo>
                    <a:pt x="8410" y="23491"/>
                    <a:pt x="8436" y="23485"/>
                    <a:pt x="8461" y="23483"/>
                  </a:cubicBezTo>
                  <a:cubicBezTo>
                    <a:pt x="8469" y="23482"/>
                    <a:pt x="8477" y="23482"/>
                    <a:pt x="8486" y="23482"/>
                  </a:cubicBezTo>
                  <a:cubicBezTo>
                    <a:pt x="8495" y="23482"/>
                    <a:pt x="8505" y="23482"/>
                    <a:pt x="8515" y="23482"/>
                  </a:cubicBezTo>
                  <a:cubicBezTo>
                    <a:pt x="8523" y="23482"/>
                    <a:pt x="8531" y="23482"/>
                    <a:pt x="8538" y="23481"/>
                  </a:cubicBezTo>
                  <a:cubicBezTo>
                    <a:pt x="8564" y="23480"/>
                    <a:pt x="8590" y="23474"/>
                    <a:pt x="8616" y="23470"/>
                  </a:cubicBezTo>
                  <a:cubicBezTo>
                    <a:pt x="8621" y="23470"/>
                    <a:pt x="8626" y="23470"/>
                    <a:pt x="8632" y="23470"/>
                  </a:cubicBezTo>
                  <a:cubicBezTo>
                    <a:pt x="8644" y="23470"/>
                    <a:pt x="8657" y="23471"/>
                    <a:pt x="8670" y="23471"/>
                  </a:cubicBezTo>
                  <a:cubicBezTo>
                    <a:pt x="8677" y="23471"/>
                    <a:pt x="8685" y="23470"/>
                    <a:pt x="8693" y="23469"/>
                  </a:cubicBezTo>
                  <a:cubicBezTo>
                    <a:pt x="8718" y="23468"/>
                    <a:pt x="8744" y="23458"/>
                    <a:pt x="8769" y="23454"/>
                  </a:cubicBezTo>
                  <a:cubicBezTo>
                    <a:pt x="8773" y="23454"/>
                    <a:pt x="8778" y="23454"/>
                    <a:pt x="8782" y="23454"/>
                  </a:cubicBezTo>
                  <a:cubicBezTo>
                    <a:pt x="8798" y="23454"/>
                    <a:pt x="8813" y="23455"/>
                    <a:pt x="8828" y="23455"/>
                  </a:cubicBezTo>
                  <a:cubicBezTo>
                    <a:pt x="8834" y="23455"/>
                    <a:pt x="8841" y="23455"/>
                    <a:pt x="8847" y="23454"/>
                  </a:cubicBezTo>
                  <a:lnTo>
                    <a:pt x="8923" y="23447"/>
                  </a:lnTo>
                  <a:cubicBezTo>
                    <a:pt x="8949" y="23444"/>
                    <a:pt x="8972" y="23432"/>
                    <a:pt x="8998" y="23430"/>
                  </a:cubicBezTo>
                  <a:cubicBezTo>
                    <a:pt x="9004" y="23429"/>
                    <a:pt x="9010" y="23429"/>
                    <a:pt x="9017" y="23429"/>
                  </a:cubicBezTo>
                  <a:cubicBezTo>
                    <a:pt x="9032" y="23429"/>
                    <a:pt x="9047" y="23430"/>
                    <a:pt x="9062" y="23430"/>
                  </a:cubicBezTo>
                  <a:cubicBezTo>
                    <a:pt x="9067" y="23430"/>
                    <a:pt x="9072" y="23430"/>
                    <a:pt x="9076" y="23430"/>
                  </a:cubicBezTo>
                  <a:cubicBezTo>
                    <a:pt x="9101" y="23425"/>
                    <a:pt x="9126" y="23420"/>
                    <a:pt x="9152" y="23417"/>
                  </a:cubicBezTo>
                  <a:cubicBezTo>
                    <a:pt x="9158" y="23416"/>
                    <a:pt x="9163" y="23416"/>
                    <a:pt x="9169" y="23416"/>
                  </a:cubicBezTo>
                  <a:cubicBezTo>
                    <a:pt x="9182" y="23416"/>
                    <a:pt x="9195" y="23417"/>
                    <a:pt x="9207" y="23417"/>
                  </a:cubicBezTo>
                  <a:cubicBezTo>
                    <a:pt x="9215" y="23417"/>
                    <a:pt x="9222" y="23417"/>
                    <a:pt x="9229" y="23416"/>
                  </a:cubicBezTo>
                  <a:cubicBezTo>
                    <a:pt x="9255" y="23411"/>
                    <a:pt x="9280" y="23393"/>
                    <a:pt x="9304" y="23390"/>
                  </a:cubicBezTo>
                  <a:cubicBezTo>
                    <a:pt x="9308" y="23390"/>
                    <a:pt x="9312" y="23390"/>
                    <a:pt x="9316" y="23390"/>
                  </a:cubicBezTo>
                  <a:cubicBezTo>
                    <a:pt x="9331" y="23390"/>
                    <a:pt x="9347" y="23392"/>
                    <a:pt x="9362" y="23392"/>
                  </a:cubicBezTo>
                  <a:cubicBezTo>
                    <a:pt x="9369" y="23392"/>
                    <a:pt x="9376" y="23391"/>
                    <a:pt x="9382" y="23390"/>
                  </a:cubicBezTo>
                  <a:cubicBezTo>
                    <a:pt x="9408" y="23387"/>
                    <a:pt x="9432" y="23374"/>
                    <a:pt x="9457" y="23371"/>
                  </a:cubicBezTo>
                  <a:cubicBezTo>
                    <a:pt x="9483" y="23368"/>
                    <a:pt x="9508" y="23369"/>
                    <a:pt x="9534" y="23365"/>
                  </a:cubicBezTo>
                  <a:cubicBezTo>
                    <a:pt x="9559" y="23361"/>
                    <a:pt x="9585" y="23356"/>
                    <a:pt x="9610" y="23352"/>
                  </a:cubicBezTo>
                  <a:cubicBezTo>
                    <a:pt x="9616" y="23350"/>
                    <a:pt x="9622" y="23350"/>
                    <a:pt x="9628" y="23350"/>
                  </a:cubicBezTo>
                  <a:cubicBezTo>
                    <a:pt x="9642" y="23350"/>
                    <a:pt x="9656" y="23352"/>
                    <a:pt x="9669" y="23352"/>
                  </a:cubicBezTo>
                  <a:cubicBezTo>
                    <a:pt x="9675" y="23352"/>
                    <a:pt x="9682" y="23351"/>
                    <a:pt x="9688" y="23350"/>
                  </a:cubicBezTo>
                  <a:cubicBezTo>
                    <a:pt x="9713" y="23346"/>
                    <a:pt x="9737" y="23337"/>
                    <a:pt x="9763" y="23333"/>
                  </a:cubicBezTo>
                  <a:cubicBezTo>
                    <a:pt x="9788" y="23329"/>
                    <a:pt x="9812" y="23320"/>
                    <a:pt x="9838" y="23317"/>
                  </a:cubicBezTo>
                  <a:cubicBezTo>
                    <a:pt x="9846" y="23316"/>
                    <a:pt x="9855" y="23315"/>
                    <a:pt x="9864" y="23315"/>
                  </a:cubicBezTo>
                  <a:cubicBezTo>
                    <a:pt x="9872" y="23315"/>
                    <a:pt x="9881" y="23316"/>
                    <a:pt x="9890" y="23316"/>
                  </a:cubicBezTo>
                  <a:cubicBezTo>
                    <a:pt x="9898" y="23316"/>
                    <a:pt x="9907" y="23315"/>
                    <a:pt x="9915" y="23314"/>
                  </a:cubicBezTo>
                  <a:cubicBezTo>
                    <a:pt x="9941" y="23310"/>
                    <a:pt x="9965" y="23299"/>
                    <a:pt x="9990" y="23296"/>
                  </a:cubicBezTo>
                  <a:cubicBezTo>
                    <a:pt x="10016" y="23292"/>
                    <a:pt x="10041" y="23292"/>
                    <a:pt x="10067" y="23287"/>
                  </a:cubicBezTo>
                  <a:cubicBezTo>
                    <a:pt x="10092" y="23282"/>
                    <a:pt x="10115" y="23267"/>
                    <a:pt x="10140" y="23264"/>
                  </a:cubicBezTo>
                  <a:cubicBezTo>
                    <a:pt x="10164" y="23259"/>
                    <a:pt x="10190" y="23253"/>
                    <a:pt x="10215" y="23249"/>
                  </a:cubicBezTo>
                  <a:cubicBezTo>
                    <a:pt x="10240" y="23244"/>
                    <a:pt x="10266" y="23243"/>
                    <a:pt x="10292" y="23239"/>
                  </a:cubicBezTo>
                  <a:cubicBezTo>
                    <a:pt x="10316" y="23234"/>
                    <a:pt x="10341" y="23226"/>
                    <a:pt x="10367" y="23221"/>
                  </a:cubicBezTo>
                  <a:cubicBezTo>
                    <a:pt x="10393" y="23215"/>
                    <a:pt x="10417" y="23212"/>
                    <a:pt x="10443" y="23207"/>
                  </a:cubicBezTo>
                  <a:cubicBezTo>
                    <a:pt x="10469" y="23202"/>
                    <a:pt x="10495" y="23206"/>
                    <a:pt x="10520" y="23200"/>
                  </a:cubicBezTo>
                  <a:cubicBezTo>
                    <a:pt x="10546" y="23195"/>
                    <a:pt x="10568" y="23181"/>
                    <a:pt x="10594" y="23176"/>
                  </a:cubicBezTo>
                  <a:cubicBezTo>
                    <a:pt x="10620" y="23170"/>
                    <a:pt x="10645" y="23169"/>
                    <a:pt x="10671" y="23164"/>
                  </a:cubicBezTo>
                  <a:cubicBezTo>
                    <a:pt x="10696" y="23159"/>
                    <a:pt x="10721" y="23160"/>
                    <a:pt x="10747" y="23154"/>
                  </a:cubicBezTo>
                  <a:cubicBezTo>
                    <a:pt x="10773" y="23149"/>
                    <a:pt x="10796" y="23142"/>
                    <a:pt x="10822" y="23136"/>
                  </a:cubicBezTo>
                  <a:cubicBezTo>
                    <a:pt x="10848" y="23131"/>
                    <a:pt x="10870" y="23116"/>
                    <a:pt x="10896" y="23110"/>
                  </a:cubicBezTo>
                  <a:cubicBezTo>
                    <a:pt x="10902" y="23109"/>
                    <a:pt x="10909" y="23109"/>
                    <a:pt x="10915" y="23109"/>
                  </a:cubicBezTo>
                  <a:cubicBezTo>
                    <a:pt x="10927" y="23109"/>
                    <a:pt x="10940" y="23110"/>
                    <a:pt x="10953" y="23110"/>
                  </a:cubicBezTo>
                  <a:cubicBezTo>
                    <a:pt x="10960" y="23110"/>
                    <a:pt x="10966" y="23110"/>
                    <a:pt x="10973" y="23108"/>
                  </a:cubicBezTo>
                  <a:cubicBezTo>
                    <a:pt x="10999" y="23103"/>
                    <a:pt x="11021" y="23089"/>
                    <a:pt x="11047" y="23084"/>
                  </a:cubicBezTo>
                  <a:cubicBezTo>
                    <a:pt x="11071" y="23078"/>
                    <a:pt x="11096" y="23074"/>
                    <a:pt x="11122" y="23069"/>
                  </a:cubicBezTo>
                  <a:cubicBezTo>
                    <a:pt x="11148" y="23062"/>
                    <a:pt x="11170" y="23051"/>
                    <a:pt x="11196" y="23045"/>
                  </a:cubicBezTo>
                  <a:cubicBezTo>
                    <a:pt x="11219" y="23040"/>
                    <a:pt x="11246" y="23042"/>
                    <a:pt x="11272" y="23036"/>
                  </a:cubicBezTo>
                  <a:cubicBezTo>
                    <a:pt x="11287" y="23031"/>
                    <a:pt x="11303" y="23025"/>
                    <a:pt x="11323" y="23025"/>
                  </a:cubicBezTo>
                  <a:cubicBezTo>
                    <a:pt x="11335" y="23025"/>
                    <a:pt x="11348" y="23027"/>
                    <a:pt x="11363" y="23032"/>
                  </a:cubicBezTo>
                  <a:cubicBezTo>
                    <a:pt x="11387" y="23026"/>
                    <a:pt x="11413" y="23025"/>
                    <a:pt x="11438" y="23016"/>
                  </a:cubicBezTo>
                  <a:cubicBezTo>
                    <a:pt x="11463" y="23010"/>
                    <a:pt x="11483" y="22988"/>
                    <a:pt x="11508" y="22981"/>
                  </a:cubicBezTo>
                  <a:cubicBezTo>
                    <a:pt x="11531" y="22971"/>
                    <a:pt x="11557" y="22968"/>
                    <a:pt x="11580" y="22959"/>
                  </a:cubicBezTo>
                  <a:cubicBezTo>
                    <a:pt x="11605" y="22951"/>
                    <a:pt x="11628" y="22939"/>
                    <a:pt x="11652" y="22929"/>
                  </a:cubicBezTo>
                  <a:cubicBezTo>
                    <a:pt x="11676" y="22920"/>
                    <a:pt x="11703" y="22919"/>
                    <a:pt x="11727" y="22908"/>
                  </a:cubicBezTo>
                  <a:cubicBezTo>
                    <a:pt x="11751" y="22898"/>
                    <a:pt x="11768" y="22875"/>
                    <a:pt x="11791" y="22864"/>
                  </a:cubicBezTo>
                  <a:cubicBezTo>
                    <a:pt x="11814" y="22853"/>
                    <a:pt x="11837" y="22844"/>
                    <a:pt x="11861" y="22832"/>
                  </a:cubicBezTo>
                  <a:cubicBezTo>
                    <a:pt x="11884" y="22820"/>
                    <a:pt x="11905" y="22806"/>
                    <a:pt x="11927" y="22795"/>
                  </a:cubicBezTo>
                  <a:cubicBezTo>
                    <a:pt x="11950" y="22783"/>
                    <a:pt x="11977" y="22778"/>
                    <a:pt x="12000" y="22765"/>
                  </a:cubicBezTo>
                  <a:cubicBezTo>
                    <a:pt x="12023" y="22752"/>
                    <a:pt x="12041" y="22732"/>
                    <a:pt x="12062" y="22720"/>
                  </a:cubicBezTo>
                  <a:cubicBezTo>
                    <a:pt x="12084" y="22706"/>
                    <a:pt x="12105" y="22692"/>
                    <a:pt x="12127" y="22677"/>
                  </a:cubicBezTo>
                  <a:cubicBezTo>
                    <a:pt x="12148" y="22663"/>
                    <a:pt x="12173" y="22654"/>
                    <a:pt x="12194" y="22639"/>
                  </a:cubicBezTo>
                  <a:cubicBezTo>
                    <a:pt x="12215" y="22624"/>
                    <a:pt x="12232" y="22603"/>
                    <a:pt x="12252" y="22588"/>
                  </a:cubicBezTo>
                  <a:cubicBezTo>
                    <a:pt x="12271" y="22572"/>
                    <a:pt x="12293" y="22559"/>
                    <a:pt x="12313" y="22543"/>
                  </a:cubicBezTo>
                  <a:cubicBezTo>
                    <a:pt x="12333" y="22528"/>
                    <a:pt x="12351" y="22510"/>
                    <a:pt x="12371" y="22494"/>
                  </a:cubicBezTo>
                  <a:cubicBezTo>
                    <a:pt x="12391" y="22477"/>
                    <a:pt x="12419" y="22473"/>
                    <a:pt x="12439" y="22456"/>
                  </a:cubicBezTo>
                  <a:cubicBezTo>
                    <a:pt x="12458" y="22438"/>
                    <a:pt x="12472" y="22414"/>
                    <a:pt x="12490" y="22397"/>
                  </a:cubicBezTo>
                  <a:cubicBezTo>
                    <a:pt x="12510" y="22381"/>
                    <a:pt x="12531" y="22365"/>
                    <a:pt x="12549" y="22347"/>
                  </a:cubicBezTo>
                  <a:cubicBezTo>
                    <a:pt x="12568" y="22330"/>
                    <a:pt x="12586" y="22314"/>
                    <a:pt x="12605" y="22295"/>
                  </a:cubicBezTo>
                  <a:cubicBezTo>
                    <a:pt x="12624" y="22277"/>
                    <a:pt x="12638" y="22255"/>
                    <a:pt x="12655" y="22236"/>
                  </a:cubicBezTo>
                  <a:cubicBezTo>
                    <a:pt x="12672" y="22217"/>
                    <a:pt x="12694" y="22202"/>
                    <a:pt x="12713" y="22184"/>
                  </a:cubicBezTo>
                  <a:cubicBezTo>
                    <a:pt x="12729" y="22165"/>
                    <a:pt x="12745" y="22145"/>
                    <a:pt x="12762" y="22125"/>
                  </a:cubicBezTo>
                  <a:cubicBezTo>
                    <a:pt x="12778" y="22106"/>
                    <a:pt x="12798" y="22089"/>
                    <a:pt x="12814" y="22068"/>
                  </a:cubicBezTo>
                  <a:cubicBezTo>
                    <a:pt x="12831" y="22050"/>
                    <a:pt x="12839" y="22023"/>
                    <a:pt x="12855" y="22003"/>
                  </a:cubicBezTo>
                  <a:cubicBezTo>
                    <a:pt x="12871" y="21983"/>
                    <a:pt x="12886" y="21961"/>
                    <a:pt x="12902" y="21942"/>
                  </a:cubicBezTo>
                  <a:cubicBezTo>
                    <a:pt x="12917" y="21922"/>
                    <a:pt x="12944" y="21910"/>
                    <a:pt x="12959" y="21888"/>
                  </a:cubicBezTo>
                  <a:cubicBezTo>
                    <a:pt x="12973" y="21868"/>
                    <a:pt x="12977" y="21840"/>
                    <a:pt x="12992" y="21819"/>
                  </a:cubicBezTo>
                  <a:cubicBezTo>
                    <a:pt x="13005" y="21798"/>
                    <a:pt x="13024" y="21779"/>
                    <a:pt x="13039" y="21758"/>
                  </a:cubicBezTo>
                  <a:cubicBezTo>
                    <a:pt x="13053" y="21736"/>
                    <a:pt x="13066" y="21714"/>
                    <a:pt x="13079" y="21692"/>
                  </a:cubicBezTo>
                  <a:cubicBezTo>
                    <a:pt x="13093" y="21671"/>
                    <a:pt x="13107" y="21649"/>
                    <a:pt x="13121" y="21628"/>
                  </a:cubicBezTo>
                  <a:cubicBezTo>
                    <a:pt x="13134" y="21607"/>
                    <a:pt x="13152" y="21588"/>
                    <a:pt x="13165" y="21565"/>
                  </a:cubicBezTo>
                  <a:cubicBezTo>
                    <a:pt x="13176" y="21542"/>
                    <a:pt x="13191" y="21521"/>
                    <a:pt x="13203" y="21498"/>
                  </a:cubicBezTo>
                  <a:cubicBezTo>
                    <a:pt x="13216" y="21476"/>
                    <a:pt x="13227" y="21451"/>
                    <a:pt x="13239" y="21429"/>
                  </a:cubicBezTo>
                  <a:cubicBezTo>
                    <a:pt x="13250" y="21406"/>
                    <a:pt x="13255" y="21380"/>
                    <a:pt x="13266" y="21356"/>
                  </a:cubicBezTo>
                  <a:cubicBezTo>
                    <a:pt x="13277" y="21333"/>
                    <a:pt x="13294" y="21312"/>
                    <a:pt x="13305" y="21290"/>
                  </a:cubicBezTo>
                  <a:cubicBezTo>
                    <a:pt x="13316" y="21267"/>
                    <a:pt x="13331" y="21246"/>
                    <a:pt x="13341" y="21221"/>
                  </a:cubicBezTo>
                  <a:cubicBezTo>
                    <a:pt x="13352" y="21197"/>
                    <a:pt x="13358" y="21173"/>
                    <a:pt x="13369" y="21149"/>
                  </a:cubicBezTo>
                  <a:cubicBezTo>
                    <a:pt x="13379" y="21125"/>
                    <a:pt x="13384" y="21099"/>
                    <a:pt x="13394" y="21075"/>
                  </a:cubicBezTo>
                  <a:cubicBezTo>
                    <a:pt x="13403" y="21051"/>
                    <a:pt x="13411" y="21027"/>
                    <a:pt x="13421" y="21003"/>
                  </a:cubicBezTo>
                  <a:cubicBezTo>
                    <a:pt x="13430" y="20979"/>
                    <a:pt x="13436" y="20953"/>
                    <a:pt x="13443" y="20930"/>
                  </a:cubicBezTo>
                  <a:cubicBezTo>
                    <a:pt x="13452" y="20905"/>
                    <a:pt x="13466" y="20883"/>
                    <a:pt x="13474" y="20858"/>
                  </a:cubicBezTo>
                  <a:cubicBezTo>
                    <a:pt x="13482" y="20833"/>
                    <a:pt x="13486" y="20808"/>
                    <a:pt x="13495" y="20783"/>
                  </a:cubicBezTo>
                  <a:cubicBezTo>
                    <a:pt x="13501" y="20759"/>
                    <a:pt x="13507" y="20734"/>
                    <a:pt x="13514" y="20710"/>
                  </a:cubicBezTo>
                  <a:cubicBezTo>
                    <a:pt x="13522" y="20685"/>
                    <a:pt x="13538" y="20664"/>
                    <a:pt x="13545" y="20638"/>
                  </a:cubicBezTo>
                  <a:cubicBezTo>
                    <a:pt x="13551" y="20614"/>
                    <a:pt x="13562" y="20590"/>
                    <a:pt x="13569" y="20565"/>
                  </a:cubicBezTo>
                  <a:cubicBezTo>
                    <a:pt x="13575" y="20541"/>
                    <a:pt x="13581" y="20515"/>
                    <a:pt x="13587" y="20491"/>
                  </a:cubicBezTo>
                  <a:cubicBezTo>
                    <a:pt x="13592" y="20466"/>
                    <a:pt x="13583" y="20438"/>
                    <a:pt x="13589" y="20412"/>
                  </a:cubicBezTo>
                  <a:cubicBezTo>
                    <a:pt x="13594" y="20389"/>
                    <a:pt x="13612" y="20365"/>
                    <a:pt x="13618" y="20341"/>
                  </a:cubicBezTo>
                  <a:cubicBezTo>
                    <a:pt x="13621" y="20316"/>
                    <a:pt x="13621" y="20289"/>
                    <a:pt x="13625" y="20263"/>
                  </a:cubicBezTo>
                  <a:cubicBezTo>
                    <a:pt x="13629" y="20239"/>
                    <a:pt x="13629" y="20213"/>
                    <a:pt x="13634" y="20187"/>
                  </a:cubicBezTo>
                  <a:cubicBezTo>
                    <a:pt x="13637" y="20162"/>
                    <a:pt x="13637" y="20137"/>
                    <a:pt x="13641" y="20111"/>
                  </a:cubicBezTo>
                  <a:cubicBezTo>
                    <a:pt x="13646" y="20086"/>
                    <a:pt x="13652" y="20060"/>
                    <a:pt x="13655" y="20035"/>
                  </a:cubicBezTo>
                  <a:cubicBezTo>
                    <a:pt x="13657" y="20010"/>
                    <a:pt x="13662" y="19984"/>
                    <a:pt x="13664" y="19958"/>
                  </a:cubicBezTo>
                  <a:cubicBezTo>
                    <a:pt x="13667" y="19934"/>
                    <a:pt x="13668" y="19908"/>
                    <a:pt x="13671" y="19882"/>
                  </a:cubicBezTo>
                  <a:cubicBezTo>
                    <a:pt x="13673" y="19856"/>
                    <a:pt x="13682" y="19832"/>
                    <a:pt x="13683" y="19806"/>
                  </a:cubicBezTo>
                  <a:cubicBezTo>
                    <a:pt x="13685" y="19780"/>
                    <a:pt x="13685" y="19755"/>
                    <a:pt x="13687" y="19730"/>
                  </a:cubicBezTo>
                  <a:cubicBezTo>
                    <a:pt x="13688" y="19704"/>
                    <a:pt x="13691" y="19679"/>
                    <a:pt x="13693" y="19653"/>
                  </a:cubicBezTo>
                  <a:cubicBezTo>
                    <a:pt x="13694" y="19628"/>
                    <a:pt x="13693" y="19603"/>
                    <a:pt x="13694" y="19577"/>
                  </a:cubicBezTo>
                  <a:cubicBezTo>
                    <a:pt x="13695" y="19551"/>
                    <a:pt x="13699" y="19527"/>
                    <a:pt x="13700" y="19501"/>
                  </a:cubicBezTo>
                  <a:cubicBezTo>
                    <a:pt x="13701" y="19475"/>
                    <a:pt x="13706" y="19449"/>
                    <a:pt x="13707" y="19425"/>
                  </a:cubicBezTo>
                  <a:cubicBezTo>
                    <a:pt x="13709" y="19398"/>
                    <a:pt x="13698" y="19372"/>
                    <a:pt x="13699" y="19347"/>
                  </a:cubicBezTo>
                  <a:cubicBezTo>
                    <a:pt x="13700" y="19321"/>
                    <a:pt x="13699" y="19296"/>
                    <a:pt x="13700" y="19271"/>
                  </a:cubicBezTo>
                  <a:cubicBezTo>
                    <a:pt x="13700" y="19245"/>
                    <a:pt x="13706" y="19219"/>
                    <a:pt x="13707" y="19194"/>
                  </a:cubicBezTo>
                  <a:cubicBezTo>
                    <a:pt x="13709" y="19169"/>
                    <a:pt x="13707" y="19143"/>
                    <a:pt x="13709" y="19117"/>
                  </a:cubicBezTo>
                  <a:cubicBezTo>
                    <a:pt x="13710" y="19093"/>
                    <a:pt x="13709" y="19067"/>
                    <a:pt x="13710" y="19041"/>
                  </a:cubicBezTo>
                  <a:cubicBezTo>
                    <a:pt x="13710" y="19016"/>
                    <a:pt x="13723" y="18991"/>
                    <a:pt x="13723" y="18965"/>
                  </a:cubicBezTo>
                  <a:cubicBezTo>
                    <a:pt x="13725" y="18938"/>
                    <a:pt x="13711" y="18913"/>
                    <a:pt x="13711" y="18887"/>
                  </a:cubicBezTo>
                  <a:cubicBezTo>
                    <a:pt x="13711" y="18862"/>
                    <a:pt x="13717" y="18837"/>
                    <a:pt x="13717" y="18811"/>
                  </a:cubicBezTo>
                  <a:lnTo>
                    <a:pt x="13717" y="18735"/>
                  </a:lnTo>
                  <a:lnTo>
                    <a:pt x="13717" y="18659"/>
                  </a:lnTo>
                  <a:cubicBezTo>
                    <a:pt x="13717" y="18633"/>
                    <a:pt x="13716" y="18607"/>
                    <a:pt x="13716" y="18582"/>
                  </a:cubicBezTo>
                  <a:cubicBezTo>
                    <a:pt x="13717" y="18557"/>
                    <a:pt x="13717" y="18531"/>
                    <a:pt x="13717" y="18506"/>
                  </a:cubicBezTo>
                  <a:cubicBezTo>
                    <a:pt x="13717" y="18480"/>
                    <a:pt x="13725" y="18455"/>
                    <a:pt x="13725" y="18430"/>
                  </a:cubicBezTo>
                  <a:cubicBezTo>
                    <a:pt x="13725" y="18404"/>
                    <a:pt x="13722" y="18378"/>
                    <a:pt x="13722" y="18354"/>
                  </a:cubicBezTo>
                  <a:cubicBezTo>
                    <a:pt x="13722" y="18328"/>
                    <a:pt x="13727" y="18302"/>
                    <a:pt x="13728" y="18276"/>
                  </a:cubicBezTo>
                  <a:cubicBezTo>
                    <a:pt x="13730" y="18252"/>
                    <a:pt x="13722" y="18226"/>
                    <a:pt x="13722" y="18200"/>
                  </a:cubicBezTo>
                  <a:cubicBezTo>
                    <a:pt x="13722" y="18175"/>
                    <a:pt x="13731" y="18150"/>
                    <a:pt x="13731" y="18124"/>
                  </a:cubicBezTo>
                  <a:cubicBezTo>
                    <a:pt x="13731" y="18099"/>
                    <a:pt x="13723" y="18073"/>
                    <a:pt x="13723" y="18048"/>
                  </a:cubicBezTo>
                  <a:lnTo>
                    <a:pt x="13723" y="17971"/>
                  </a:lnTo>
                  <a:lnTo>
                    <a:pt x="13723" y="17895"/>
                  </a:lnTo>
                  <a:lnTo>
                    <a:pt x="13723" y="17819"/>
                  </a:lnTo>
                  <a:cubicBezTo>
                    <a:pt x="13723" y="17793"/>
                    <a:pt x="13726" y="17768"/>
                    <a:pt x="13726" y="17743"/>
                  </a:cubicBezTo>
                  <a:cubicBezTo>
                    <a:pt x="13726" y="17717"/>
                    <a:pt x="13723" y="17692"/>
                    <a:pt x="13723" y="17666"/>
                  </a:cubicBezTo>
                  <a:cubicBezTo>
                    <a:pt x="13723" y="17641"/>
                    <a:pt x="13722" y="17616"/>
                    <a:pt x="13722" y="17590"/>
                  </a:cubicBezTo>
                  <a:cubicBezTo>
                    <a:pt x="13722" y="17564"/>
                    <a:pt x="13721" y="17540"/>
                    <a:pt x="13721" y="17514"/>
                  </a:cubicBezTo>
                  <a:cubicBezTo>
                    <a:pt x="13719" y="17488"/>
                    <a:pt x="13719" y="17462"/>
                    <a:pt x="13719" y="17438"/>
                  </a:cubicBezTo>
                  <a:cubicBezTo>
                    <a:pt x="13717" y="17412"/>
                    <a:pt x="13722" y="17386"/>
                    <a:pt x="13722" y="17361"/>
                  </a:cubicBezTo>
                  <a:cubicBezTo>
                    <a:pt x="13721" y="17336"/>
                    <a:pt x="13714" y="17310"/>
                    <a:pt x="13712" y="17285"/>
                  </a:cubicBezTo>
                  <a:cubicBezTo>
                    <a:pt x="13711" y="17259"/>
                    <a:pt x="13716" y="17234"/>
                    <a:pt x="13715" y="17209"/>
                  </a:cubicBezTo>
                  <a:cubicBezTo>
                    <a:pt x="13715" y="17183"/>
                    <a:pt x="13710" y="17157"/>
                    <a:pt x="13709" y="17133"/>
                  </a:cubicBezTo>
                  <a:cubicBezTo>
                    <a:pt x="13707" y="17107"/>
                    <a:pt x="13710" y="17081"/>
                    <a:pt x="13709" y="17055"/>
                  </a:cubicBezTo>
                  <a:cubicBezTo>
                    <a:pt x="13707" y="17031"/>
                    <a:pt x="13707" y="17005"/>
                    <a:pt x="13706" y="16979"/>
                  </a:cubicBezTo>
                  <a:cubicBezTo>
                    <a:pt x="13704" y="16954"/>
                    <a:pt x="13698" y="16929"/>
                    <a:pt x="13696" y="16903"/>
                  </a:cubicBezTo>
                  <a:cubicBezTo>
                    <a:pt x="13695" y="16878"/>
                    <a:pt x="13700" y="16852"/>
                    <a:pt x="13699" y="16827"/>
                  </a:cubicBezTo>
                  <a:cubicBezTo>
                    <a:pt x="13698" y="16802"/>
                    <a:pt x="13694" y="16776"/>
                    <a:pt x="13693" y="16750"/>
                  </a:cubicBezTo>
                  <a:cubicBezTo>
                    <a:pt x="13691" y="16726"/>
                    <a:pt x="13693" y="16700"/>
                    <a:pt x="13691" y="16674"/>
                  </a:cubicBezTo>
                  <a:cubicBezTo>
                    <a:pt x="13689" y="16648"/>
                    <a:pt x="13684" y="16624"/>
                    <a:pt x="13683" y="16598"/>
                  </a:cubicBezTo>
                  <a:cubicBezTo>
                    <a:pt x="13682" y="16572"/>
                    <a:pt x="13684" y="16547"/>
                    <a:pt x="13683" y="16522"/>
                  </a:cubicBezTo>
                  <a:cubicBezTo>
                    <a:pt x="13682" y="16496"/>
                    <a:pt x="13678" y="16471"/>
                    <a:pt x="13677" y="16445"/>
                  </a:cubicBezTo>
                  <a:cubicBezTo>
                    <a:pt x="13674" y="16420"/>
                    <a:pt x="13674" y="16395"/>
                    <a:pt x="13673" y="16369"/>
                  </a:cubicBezTo>
                  <a:cubicBezTo>
                    <a:pt x="13672" y="16343"/>
                    <a:pt x="13674" y="16318"/>
                    <a:pt x="13673" y="16293"/>
                  </a:cubicBezTo>
                  <a:cubicBezTo>
                    <a:pt x="13672" y="16267"/>
                    <a:pt x="13674" y="16241"/>
                    <a:pt x="13673" y="16217"/>
                  </a:cubicBezTo>
                  <a:cubicBezTo>
                    <a:pt x="13672" y="16191"/>
                    <a:pt x="13664" y="16165"/>
                    <a:pt x="13663" y="16140"/>
                  </a:cubicBezTo>
                  <a:cubicBezTo>
                    <a:pt x="13662" y="16113"/>
                    <a:pt x="13667" y="16088"/>
                    <a:pt x="13666" y="16062"/>
                  </a:cubicBezTo>
                  <a:cubicBezTo>
                    <a:pt x="13664" y="16037"/>
                    <a:pt x="13652" y="16011"/>
                    <a:pt x="13651" y="15986"/>
                  </a:cubicBezTo>
                  <a:cubicBezTo>
                    <a:pt x="13650" y="15961"/>
                    <a:pt x="13644" y="15935"/>
                    <a:pt x="13642" y="15909"/>
                  </a:cubicBezTo>
                  <a:cubicBezTo>
                    <a:pt x="13641" y="15885"/>
                    <a:pt x="13641" y="15859"/>
                    <a:pt x="13640" y="15833"/>
                  </a:cubicBezTo>
                  <a:cubicBezTo>
                    <a:pt x="13639" y="15808"/>
                    <a:pt x="13646" y="15781"/>
                    <a:pt x="13644" y="15756"/>
                  </a:cubicBezTo>
                  <a:cubicBezTo>
                    <a:pt x="13642" y="15730"/>
                    <a:pt x="13636" y="15705"/>
                    <a:pt x="13635" y="15679"/>
                  </a:cubicBezTo>
                  <a:cubicBezTo>
                    <a:pt x="13632" y="15654"/>
                    <a:pt x="13635" y="15629"/>
                    <a:pt x="13634" y="15603"/>
                  </a:cubicBezTo>
                  <a:cubicBezTo>
                    <a:pt x="13632" y="15577"/>
                    <a:pt x="13626" y="15553"/>
                    <a:pt x="13625" y="15527"/>
                  </a:cubicBezTo>
                  <a:cubicBezTo>
                    <a:pt x="13624" y="15501"/>
                    <a:pt x="13625" y="15476"/>
                    <a:pt x="13623" y="15451"/>
                  </a:cubicBezTo>
                  <a:cubicBezTo>
                    <a:pt x="13620" y="15425"/>
                    <a:pt x="13616" y="15399"/>
                    <a:pt x="13614" y="15374"/>
                  </a:cubicBezTo>
                  <a:cubicBezTo>
                    <a:pt x="13613" y="15347"/>
                    <a:pt x="13618" y="15322"/>
                    <a:pt x="13616" y="15297"/>
                  </a:cubicBezTo>
                  <a:cubicBezTo>
                    <a:pt x="13613" y="15271"/>
                    <a:pt x="13599" y="15247"/>
                    <a:pt x="13597" y="15222"/>
                  </a:cubicBezTo>
                  <a:cubicBezTo>
                    <a:pt x="13594" y="15196"/>
                    <a:pt x="13591" y="15170"/>
                    <a:pt x="13588" y="15146"/>
                  </a:cubicBezTo>
                  <a:cubicBezTo>
                    <a:pt x="13586" y="15120"/>
                    <a:pt x="13592" y="15093"/>
                    <a:pt x="13589" y="15067"/>
                  </a:cubicBezTo>
                  <a:cubicBezTo>
                    <a:pt x="13587" y="15042"/>
                    <a:pt x="13582" y="15017"/>
                    <a:pt x="13580" y="14991"/>
                  </a:cubicBezTo>
                  <a:cubicBezTo>
                    <a:pt x="13577" y="14966"/>
                    <a:pt x="13577" y="14940"/>
                    <a:pt x="13576" y="14915"/>
                  </a:cubicBezTo>
                  <a:cubicBezTo>
                    <a:pt x="13575" y="14890"/>
                    <a:pt x="13571" y="14864"/>
                    <a:pt x="13567" y="14838"/>
                  </a:cubicBezTo>
                  <a:cubicBezTo>
                    <a:pt x="13566" y="14814"/>
                    <a:pt x="13572" y="14787"/>
                    <a:pt x="13569" y="14761"/>
                  </a:cubicBezTo>
                  <a:cubicBezTo>
                    <a:pt x="13567" y="14735"/>
                    <a:pt x="13561" y="14710"/>
                    <a:pt x="13559" y="14685"/>
                  </a:cubicBezTo>
                  <a:cubicBezTo>
                    <a:pt x="13556" y="14659"/>
                    <a:pt x="13557" y="14634"/>
                    <a:pt x="13555" y="14608"/>
                  </a:cubicBezTo>
                  <a:lnTo>
                    <a:pt x="13546" y="14532"/>
                  </a:lnTo>
                  <a:cubicBezTo>
                    <a:pt x="13544" y="14506"/>
                    <a:pt x="13544" y="14481"/>
                    <a:pt x="13541" y="14456"/>
                  </a:cubicBezTo>
                  <a:cubicBezTo>
                    <a:pt x="13540" y="14430"/>
                    <a:pt x="13523" y="14407"/>
                    <a:pt x="13521" y="14381"/>
                  </a:cubicBezTo>
                  <a:cubicBezTo>
                    <a:pt x="13518" y="14355"/>
                    <a:pt x="13528" y="14328"/>
                    <a:pt x="13525" y="14303"/>
                  </a:cubicBezTo>
                  <a:cubicBezTo>
                    <a:pt x="13522" y="14278"/>
                    <a:pt x="13511" y="14253"/>
                    <a:pt x="13507" y="14228"/>
                  </a:cubicBezTo>
                  <a:cubicBezTo>
                    <a:pt x="13505" y="14203"/>
                    <a:pt x="13514" y="14176"/>
                    <a:pt x="13512" y="14151"/>
                  </a:cubicBezTo>
                  <a:cubicBezTo>
                    <a:pt x="13508" y="14125"/>
                    <a:pt x="13505" y="14099"/>
                    <a:pt x="13502" y="14074"/>
                  </a:cubicBezTo>
                  <a:cubicBezTo>
                    <a:pt x="13500" y="14049"/>
                    <a:pt x="13495" y="14023"/>
                    <a:pt x="13491" y="13997"/>
                  </a:cubicBezTo>
                  <a:cubicBezTo>
                    <a:pt x="13489" y="13973"/>
                    <a:pt x="13487" y="13947"/>
                    <a:pt x="13485" y="13921"/>
                  </a:cubicBezTo>
                  <a:lnTo>
                    <a:pt x="13476" y="13845"/>
                  </a:lnTo>
                  <a:cubicBezTo>
                    <a:pt x="13474" y="13820"/>
                    <a:pt x="13465" y="13796"/>
                    <a:pt x="13462" y="13770"/>
                  </a:cubicBezTo>
                  <a:cubicBezTo>
                    <a:pt x="13459" y="13745"/>
                    <a:pt x="13466" y="13718"/>
                    <a:pt x="13463" y="13692"/>
                  </a:cubicBezTo>
                  <a:cubicBezTo>
                    <a:pt x="13460" y="13667"/>
                    <a:pt x="13448" y="13643"/>
                    <a:pt x="13446" y="13617"/>
                  </a:cubicBezTo>
                  <a:cubicBezTo>
                    <a:pt x="13443" y="13592"/>
                    <a:pt x="13443" y="13567"/>
                    <a:pt x="13441" y="13541"/>
                  </a:cubicBezTo>
                  <a:cubicBezTo>
                    <a:pt x="13438" y="13515"/>
                    <a:pt x="13439" y="13491"/>
                    <a:pt x="13437" y="13465"/>
                  </a:cubicBezTo>
                  <a:cubicBezTo>
                    <a:pt x="13433" y="13439"/>
                    <a:pt x="13423" y="13416"/>
                    <a:pt x="13421" y="13390"/>
                  </a:cubicBezTo>
                  <a:cubicBezTo>
                    <a:pt x="13416" y="13364"/>
                    <a:pt x="13409" y="13341"/>
                    <a:pt x="13406" y="13315"/>
                  </a:cubicBezTo>
                  <a:cubicBezTo>
                    <a:pt x="13403" y="13289"/>
                    <a:pt x="13399" y="13264"/>
                    <a:pt x="13396" y="13239"/>
                  </a:cubicBezTo>
                  <a:cubicBezTo>
                    <a:pt x="13393" y="13213"/>
                    <a:pt x="13394" y="13188"/>
                    <a:pt x="13391" y="13162"/>
                  </a:cubicBezTo>
                  <a:cubicBezTo>
                    <a:pt x="13388" y="13137"/>
                    <a:pt x="13383" y="13112"/>
                    <a:pt x="13380" y="13086"/>
                  </a:cubicBezTo>
                  <a:cubicBezTo>
                    <a:pt x="13378" y="13060"/>
                    <a:pt x="13369" y="13037"/>
                    <a:pt x="13367" y="13011"/>
                  </a:cubicBezTo>
                  <a:cubicBezTo>
                    <a:pt x="13364" y="12985"/>
                    <a:pt x="13371" y="12958"/>
                    <a:pt x="13368" y="12934"/>
                  </a:cubicBezTo>
                  <a:cubicBezTo>
                    <a:pt x="13366" y="12908"/>
                    <a:pt x="13353" y="12883"/>
                    <a:pt x="13351" y="12859"/>
                  </a:cubicBezTo>
                  <a:cubicBezTo>
                    <a:pt x="13347" y="12833"/>
                    <a:pt x="13340" y="12808"/>
                    <a:pt x="13337" y="12784"/>
                  </a:cubicBezTo>
                  <a:cubicBezTo>
                    <a:pt x="13334" y="12758"/>
                    <a:pt x="13331" y="12732"/>
                    <a:pt x="13328" y="12707"/>
                  </a:cubicBezTo>
                  <a:lnTo>
                    <a:pt x="13316" y="12631"/>
                  </a:lnTo>
                  <a:cubicBezTo>
                    <a:pt x="13312" y="12605"/>
                    <a:pt x="13319" y="12578"/>
                    <a:pt x="13315" y="12553"/>
                  </a:cubicBezTo>
                  <a:cubicBezTo>
                    <a:pt x="13310" y="12528"/>
                    <a:pt x="13310" y="12502"/>
                    <a:pt x="13307" y="12476"/>
                  </a:cubicBezTo>
                  <a:lnTo>
                    <a:pt x="13299" y="12400"/>
                  </a:lnTo>
                  <a:cubicBezTo>
                    <a:pt x="13296" y="12375"/>
                    <a:pt x="13287" y="12351"/>
                    <a:pt x="13282" y="12325"/>
                  </a:cubicBezTo>
                  <a:cubicBezTo>
                    <a:pt x="13278" y="12300"/>
                    <a:pt x="13273" y="12276"/>
                    <a:pt x="13270" y="12250"/>
                  </a:cubicBezTo>
                  <a:cubicBezTo>
                    <a:pt x="13266" y="12225"/>
                    <a:pt x="13272" y="12198"/>
                    <a:pt x="13267" y="12173"/>
                  </a:cubicBezTo>
                  <a:lnTo>
                    <a:pt x="13256" y="12096"/>
                  </a:lnTo>
                  <a:cubicBezTo>
                    <a:pt x="13254" y="12071"/>
                    <a:pt x="13237" y="12048"/>
                    <a:pt x="13233" y="12023"/>
                  </a:cubicBezTo>
                  <a:cubicBezTo>
                    <a:pt x="13229" y="11998"/>
                    <a:pt x="13239" y="11971"/>
                    <a:pt x="13234" y="11945"/>
                  </a:cubicBezTo>
                  <a:cubicBezTo>
                    <a:pt x="13230" y="11919"/>
                    <a:pt x="13229" y="11895"/>
                    <a:pt x="13225" y="11869"/>
                  </a:cubicBezTo>
                  <a:cubicBezTo>
                    <a:pt x="13221" y="11843"/>
                    <a:pt x="13213" y="11820"/>
                    <a:pt x="13209" y="11794"/>
                  </a:cubicBezTo>
                  <a:cubicBezTo>
                    <a:pt x="13206" y="11768"/>
                    <a:pt x="13195" y="11745"/>
                    <a:pt x="13190" y="11719"/>
                  </a:cubicBezTo>
                  <a:cubicBezTo>
                    <a:pt x="13186" y="11693"/>
                    <a:pt x="13189" y="11668"/>
                    <a:pt x="13185" y="11643"/>
                  </a:cubicBezTo>
                  <a:cubicBezTo>
                    <a:pt x="13181" y="11617"/>
                    <a:pt x="13171" y="11593"/>
                    <a:pt x="13168" y="11568"/>
                  </a:cubicBezTo>
                  <a:cubicBezTo>
                    <a:pt x="13164" y="11542"/>
                    <a:pt x="13169" y="11516"/>
                    <a:pt x="13165" y="11490"/>
                  </a:cubicBezTo>
                  <a:cubicBezTo>
                    <a:pt x="13160" y="11464"/>
                    <a:pt x="13152" y="11441"/>
                    <a:pt x="13147" y="11415"/>
                  </a:cubicBezTo>
                  <a:cubicBezTo>
                    <a:pt x="13143" y="11389"/>
                    <a:pt x="13146" y="11365"/>
                    <a:pt x="13142" y="11339"/>
                  </a:cubicBezTo>
                  <a:cubicBezTo>
                    <a:pt x="13138" y="11313"/>
                    <a:pt x="13132" y="11290"/>
                    <a:pt x="13128" y="11264"/>
                  </a:cubicBezTo>
                  <a:cubicBezTo>
                    <a:pt x="13125" y="11238"/>
                    <a:pt x="13122" y="11212"/>
                    <a:pt x="13117" y="11188"/>
                  </a:cubicBezTo>
                  <a:cubicBezTo>
                    <a:pt x="13114" y="11162"/>
                    <a:pt x="13096" y="11140"/>
                    <a:pt x="13093" y="11114"/>
                  </a:cubicBezTo>
                  <a:cubicBezTo>
                    <a:pt x="13089" y="11088"/>
                    <a:pt x="13094" y="11061"/>
                    <a:pt x="13090" y="11036"/>
                  </a:cubicBezTo>
                  <a:cubicBezTo>
                    <a:pt x="13085" y="11011"/>
                    <a:pt x="13077" y="10986"/>
                    <a:pt x="13072" y="10961"/>
                  </a:cubicBezTo>
                  <a:cubicBezTo>
                    <a:pt x="13068" y="10937"/>
                    <a:pt x="13072" y="10910"/>
                    <a:pt x="13068" y="10885"/>
                  </a:cubicBezTo>
                  <a:cubicBezTo>
                    <a:pt x="13064" y="10859"/>
                    <a:pt x="13056" y="10835"/>
                    <a:pt x="13052" y="10810"/>
                  </a:cubicBezTo>
                  <a:cubicBezTo>
                    <a:pt x="13048" y="10784"/>
                    <a:pt x="13047" y="10759"/>
                    <a:pt x="13043" y="10734"/>
                  </a:cubicBezTo>
                  <a:cubicBezTo>
                    <a:pt x="13039" y="10708"/>
                    <a:pt x="13034" y="10684"/>
                    <a:pt x="13030" y="10659"/>
                  </a:cubicBezTo>
                  <a:cubicBezTo>
                    <a:pt x="13024" y="10633"/>
                    <a:pt x="13014" y="10609"/>
                    <a:pt x="13009" y="10584"/>
                  </a:cubicBezTo>
                  <a:cubicBezTo>
                    <a:pt x="13005" y="10559"/>
                    <a:pt x="13002" y="10534"/>
                    <a:pt x="12998" y="10509"/>
                  </a:cubicBezTo>
                  <a:cubicBezTo>
                    <a:pt x="12993" y="10483"/>
                    <a:pt x="12996" y="10457"/>
                    <a:pt x="12992" y="10433"/>
                  </a:cubicBezTo>
                  <a:cubicBezTo>
                    <a:pt x="12988" y="10407"/>
                    <a:pt x="12977" y="10382"/>
                    <a:pt x="12973" y="10358"/>
                  </a:cubicBezTo>
                  <a:cubicBezTo>
                    <a:pt x="12968" y="10332"/>
                    <a:pt x="12960" y="10307"/>
                    <a:pt x="12956" y="10283"/>
                  </a:cubicBezTo>
                  <a:cubicBezTo>
                    <a:pt x="12951" y="10257"/>
                    <a:pt x="12957" y="10230"/>
                    <a:pt x="12954" y="10204"/>
                  </a:cubicBezTo>
                  <a:cubicBezTo>
                    <a:pt x="12948" y="10181"/>
                    <a:pt x="12929" y="10157"/>
                    <a:pt x="12925" y="10133"/>
                  </a:cubicBezTo>
                  <a:cubicBezTo>
                    <a:pt x="12921" y="10107"/>
                    <a:pt x="12925" y="10080"/>
                    <a:pt x="12921" y="10055"/>
                  </a:cubicBezTo>
                  <a:cubicBezTo>
                    <a:pt x="12917" y="10029"/>
                    <a:pt x="12914" y="10004"/>
                    <a:pt x="12911" y="9978"/>
                  </a:cubicBezTo>
                  <a:cubicBezTo>
                    <a:pt x="12905" y="9953"/>
                    <a:pt x="12898" y="9929"/>
                    <a:pt x="12895" y="9903"/>
                  </a:cubicBezTo>
                  <a:cubicBezTo>
                    <a:pt x="12889" y="9879"/>
                    <a:pt x="12879" y="9855"/>
                    <a:pt x="12874" y="9830"/>
                  </a:cubicBezTo>
                  <a:cubicBezTo>
                    <a:pt x="12870" y="9806"/>
                    <a:pt x="12874" y="9779"/>
                    <a:pt x="12870" y="9754"/>
                  </a:cubicBezTo>
                  <a:cubicBezTo>
                    <a:pt x="12865" y="9728"/>
                    <a:pt x="12849" y="9705"/>
                    <a:pt x="12844" y="9680"/>
                  </a:cubicBezTo>
                  <a:cubicBezTo>
                    <a:pt x="12839" y="9654"/>
                    <a:pt x="12841" y="9629"/>
                    <a:pt x="12837" y="9604"/>
                  </a:cubicBezTo>
                  <a:cubicBezTo>
                    <a:pt x="12831" y="9579"/>
                    <a:pt x="12830" y="9554"/>
                    <a:pt x="12825" y="9529"/>
                  </a:cubicBezTo>
                  <a:cubicBezTo>
                    <a:pt x="12821" y="9503"/>
                    <a:pt x="12820" y="9477"/>
                    <a:pt x="12814" y="9453"/>
                  </a:cubicBezTo>
                  <a:cubicBezTo>
                    <a:pt x="12810" y="9427"/>
                    <a:pt x="12805" y="9402"/>
                    <a:pt x="12799" y="9378"/>
                  </a:cubicBezTo>
                  <a:cubicBezTo>
                    <a:pt x="12794" y="9353"/>
                    <a:pt x="12784" y="9329"/>
                    <a:pt x="12779" y="9304"/>
                  </a:cubicBezTo>
                  <a:cubicBezTo>
                    <a:pt x="12774" y="9278"/>
                    <a:pt x="12768" y="9254"/>
                    <a:pt x="12763" y="9229"/>
                  </a:cubicBezTo>
                  <a:cubicBezTo>
                    <a:pt x="12759" y="9203"/>
                    <a:pt x="12755" y="9179"/>
                    <a:pt x="12750" y="9154"/>
                  </a:cubicBezTo>
                  <a:cubicBezTo>
                    <a:pt x="12745" y="9128"/>
                    <a:pt x="12747" y="9102"/>
                    <a:pt x="12742" y="9078"/>
                  </a:cubicBezTo>
                  <a:cubicBezTo>
                    <a:pt x="12737" y="9053"/>
                    <a:pt x="12729" y="9029"/>
                    <a:pt x="12723" y="9004"/>
                  </a:cubicBezTo>
                  <a:cubicBezTo>
                    <a:pt x="12718" y="8978"/>
                    <a:pt x="12714" y="8954"/>
                    <a:pt x="12708" y="8929"/>
                  </a:cubicBezTo>
                  <a:cubicBezTo>
                    <a:pt x="12704" y="8904"/>
                    <a:pt x="12702" y="8879"/>
                    <a:pt x="12697" y="8854"/>
                  </a:cubicBezTo>
                  <a:cubicBezTo>
                    <a:pt x="12691" y="8829"/>
                    <a:pt x="12689" y="8805"/>
                    <a:pt x="12684" y="8779"/>
                  </a:cubicBezTo>
                  <a:cubicBezTo>
                    <a:pt x="12678" y="8753"/>
                    <a:pt x="12662" y="8732"/>
                    <a:pt x="12657" y="8706"/>
                  </a:cubicBezTo>
                  <a:cubicBezTo>
                    <a:pt x="12652" y="8682"/>
                    <a:pt x="12657" y="8656"/>
                    <a:pt x="12652" y="8630"/>
                  </a:cubicBezTo>
                  <a:cubicBezTo>
                    <a:pt x="12648" y="8604"/>
                    <a:pt x="12630" y="8583"/>
                    <a:pt x="12625" y="8558"/>
                  </a:cubicBezTo>
                  <a:cubicBezTo>
                    <a:pt x="12619" y="8532"/>
                    <a:pt x="12622" y="8507"/>
                    <a:pt x="12616" y="8481"/>
                  </a:cubicBezTo>
                  <a:cubicBezTo>
                    <a:pt x="12611" y="8457"/>
                    <a:pt x="12602" y="8433"/>
                    <a:pt x="12597" y="8408"/>
                  </a:cubicBezTo>
                  <a:cubicBezTo>
                    <a:pt x="12592" y="8382"/>
                    <a:pt x="12595" y="8357"/>
                    <a:pt x="12589" y="8331"/>
                  </a:cubicBezTo>
                  <a:cubicBezTo>
                    <a:pt x="12584" y="8306"/>
                    <a:pt x="12571" y="8283"/>
                    <a:pt x="12566" y="8258"/>
                  </a:cubicBezTo>
                  <a:cubicBezTo>
                    <a:pt x="12560" y="8233"/>
                    <a:pt x="12560" y="8207"/>
                    <a:pt x="12555" y="8181"/>
                  </a:cubicBezTo>
                  <a:cubicBezTo>
                    <a:pt x="12550" y="8156"/>
                    <a:pt x="12539" y="8133"/>
                    <a:pt x="12534" y="8108"/>
                  </a:cubicBezTo>
                  <a:cubicBezTo>
                    <a:pt x="12528" y="8083"/>
                    <a:pt x="12536" y="8056"/>
                    <a:pt x="12531" y="8030"/>
                  </a:cubicBezTo>
                  <a:cubicBezTo>
                    <a:pt x="12525" y="8004"/>
                    <a:pt x="12520" y="7981"/>
                    <a:pt x="12514" y="7955"/>
                  </a:cubicBezTo>
                  <a:cubicBezTo>
                    <a:pt x="12509" y="7929"/>
                    <a:pt x="12496" y="7907"/>
                    <a:pt x="12491" y="7881"/>
                  </a:cubicBezTo>
                  <a:cubicBezTo>
                    <a:pt x="12486" y="7857"/>
                    <a:pt x="12488" y="7831"/>
                    <a:pt x="12482" y="7805"/>
                  </a:cubicBezTo>
                  <a:cubicBezTo>
                    <a:pt x="12477" y="7779"/>
                    <a:pt x="12469" y="7756"/>
                    <a:pt x="12464" y="7730"/>
                  </a:cubicBezTo>
                  <a:cubicBezTo>
                    <a:pt x="12459" y="7704"/>
                    <a:pt x="12453" y="7681"/>
                    <a:pt x="12448" y="7655"/>
                  </a:cubicBezTo>
                  <a:cubicBezTo>
                    <a:pt x="12443" y="7629"/>
                    <a:pt x="12431" y="7607"/>
                    <a:pt x="12426" y="7581"/>
                  </a:cubicBezTo>
                  <a:cubicBezTo>
                    <a:pt x="12420" y="7558"/>
                    <a:pt x="12421" y="7531"/>
                    <a:pt x="12416" y="7505"/>
                  </a:cubicBezTo>
                  <a:cubicBezTo>
                    <a:pt x="12411" y="7480"/>
                    <a:pt x="12392" y="7458"/>
                    <a:pt x="12387" y="7433"/>
                  </a:cubicBezTo>
                  <a:cubicBezTo>
                    <a:pt x="12382" y="7408"/>
                    <a:pt x="12387" y="7381"/>
                    <a:pt x="12382" y="7355"/>
                  </a:cubicBezTo>
                  <a:cubicBezTo>
                    <a:pt x="12375" y="7332"/>
                    <a:pt x="12372" y="7306"/>
                    <a:pt x="12366" y="7280"/>
                  </a:cubicBezTo>
                  <a:cubicBezTo>
                    <a:pt x="12359" y="7255"/>
                    <a:pt x="12343" y="7232"/>
                    <a:pt x="12336" y="7209"/>
                  </a:cubicBezTo>
                  <a:cubicBezTo>
                    <a:pt x="12330" y="7184"/>
                    <a:pt x="12324" y="7158"/>
                    <a:pt x="12317" y="7135"/>
                  </a:cubicBezTo>
                  <a:cubicBezTo>
                    <a:pt x="12311" y="7109"/>
                    <a:pt x="12306" y="7083"/>
                    <a:pt x="12298" y="7060"/>
                  </a:cubicBezTo>
                  <a:cubicBezTo>
                    <a:pt x="12292" y="7034"/>
                    <a:pt x="12293" y="7007"/>
                    <a:pt x="12286" y="6984"/>
                  </a:cubicBezTo>
                  <a:cubicBezTo>
                    <a:pt x="12280" y="6959"/>
                    <a:pt x="12271" y="6933"/>
                    <a:pt x="12265" y="6910"/>
                  </a:cubicBezTo>
                  <a:cubicBezTo>
                    <a:pt x="12258" y="6884"/>
                    <a:pt x="12239" y="6863"/>
                    <a:pt x="12233" y="6839"/>
                  </a:cubicBezTo>
                  <a:cubicBezTo>
                    <a:pt x="12225" y="6814"/>
                    <a:pt x="12227" y="6787"/>
                    <a:pt x="12221" y="6762"/>
                  </a:cubicBezTo>
                  <a:cubicBezTo>
                    <a:pt x="12215" y="6738"/>
                    <a:pt x="12209" y="6713"/>
                    <a:pt x="12201" y="6689"/>
                  </a:cubicBezTo>
                  <a:cubicBezTo>
                    <a:pt x="12193" y="6663"/>
                    <a:pt x="12185" y="6639"/>
                    <a:pt x="12177" y="6615"/>
                  </a:cubicBezTo>
                  <a:cubicBezTo>
                    <a:pt x="12170" y="6591"/>
                    <a:pt x="12163" y="6566"/>
                    <a:pt x="12156" y="6541"/>
                  </a:cubicBezTo>
                  <a:cubicBezTo>
                    <a:pt x="12147" y="6518"/>
                    <a:pt x="12132" y="6494"/>
                    <a:pt x="12125" y="6471"/>
                  </a:cubicBezTo>
                  <a:cubicBezTo>
                    <a:pt x="12116" y="6446"/>
                    <a:pt x="12107" y="6422"/>
                    <a:pt x="12099" y="6398"/>
                  </a:cubicBezTo>
                  <a:cubicBezTo>
                    <a:pt x="12091" y="6374"/>
                    <a:pt x="12081" y="6349"/>
                    <a:pt x="12072" y="6326"/>
                  </a:cubicBezTo>
                  <a:cubicBezTo>
                    <a:pt x="12065" y="6301"/>
                    <a:pt x="12068" y="6273"/>
                    <a:pt x="12060" y="6250"/>
                  </a:cubicBezTo>
                  <a:cubicBezTo>
                    <a:pt x="12052" y="6225"/>
                    <a:pt x="12034" y="6204"/>
                    <a:pt x="12025" y="6180"/>
                  </a:cubicBezTo>
                  <a:cubicBezTo>
                    <a:pt x="12017" y="6156"/>
                    <a:pt x="12011" y="6130"/>
                    <a:pt x="12002" y="6106"/>
                  </a:cubicBezTo>
                  <a:cubicBezTo>
                    <a:pt x="11993" y="6082"/>
                    <a:pt x="11980" y="6060"/>
                    <a:pt x="11970" y="6037"/>
                  </a:cubicBezTo>
                  <a:cubicBezTo>
                    <a:pt x="11961" y="6012"/>
                    <a:pt x="11952" y="5990"/>
                    <a:pt x="11942" y="5966"/>
                  </a:cubicBezTo>
                  <a:cubicBezTo>
                    <a:pt x="11933" y="5941"/>
                    <a:pt x="11933" y="5915"/>
                    <a:pt x="11923" y="5891"/>
                  </a:cubicBezTo>
                  <a:cubicBezTo>
                    <a:pt x="11915" y="5866"/>
                    <a:pt x="11907" y="5843"/>
                    <a:pt x="11899" y="5818"/>
                  </a:cubicBezTo>
                  <a:cubicBezTo>
                    <a:pt x="11889" y="5795"/>
                    <a:pt x="11870" y="5774"/>
                    <a:pt x="11861" y="5750"/>
                  </a:cubicBezTo>
                  <a:cubicBezTo>
                    <a:pt x="11851" y="5726"/>
                    <a:pt x="11850" y="5699"/>
                    <a:pt x="11841" y="5675"/>
                  </a:cubicBezTo>
                  <a:cubicBezTo>
                    <a:pt x="11831" y="5652"/>
                    <a:pt x="11821" y="5629"/>
                    <a:pt x="11813" y="5604"/>
                  </a:cubicBezTo>
                  <a:cubicBezTo>
                    <a:pt x="11802" y="5581"/>
                    <a:pt x="11789" y="5559"/>
                    <a:pt x="11781" y="5534"/>
                  </a:cubicBezTo>
                  <a:cubicBezTo>
                    <a:pt x="11771" y="5511"/>
                    <a:pt x="11761" y="5486"/>
                    <a:pt x="11751" y="5464"/>
                  </a:cubicBezTo>
                  <a:cubicBezTo>
                    <a:pt x="11740" y="5439"/>
                    <a:pt x="11733" y="5415"/>
                    <a:pt x="11722" y="5393"/>
                  </a:cubicBezTo>
                  <a:cubicBezTo>
                    <a:pt x="11711" y="5368"/>
                    <a:pt x="11698" y="5346"/>
                    <a:pt x="11688" y="5323"/>
                  </a:cubicBezTo>
                  <a:cubicBezTo>
                    <a:pt x="11677" y="5299"/>
                    <a:pt x="11658" y="5281"/>
                    <a:pt x="11647" y="5257"/>
                  </a:cubicBezTo>
                  <a:cubicBezTo>
                    <a:pt x="11636" y="5233"/>
                    <a:pt x="11636" y="5206"/>
                    <a:pt x="11625" y="5182"/>
                  </a:cubicBezTo>
                  <a:cubicBezTo>
                    <a:pt x="11615" y="5159"/>
                    <a:pt x="11596" y="5139"/>
                    <a:pt x="11586" y="5117"/>
                  </a:cubicBezTo>
                  <a:cubicBezTo>
                    <a:pt x="11575" y="5094"/>
                    <a:pt x="11574" y="5066"/>
                    <a:pt x="11563" y="5043"/>
                  </a:cubicBezTo>
                  <a:cubicBezTo>
                    <a:pt x="11553" y="5020"/>
                    <a:pt x="11529" y="5003"/>
                    <a:pt x="11518" y="4981"/>
                  </a:cubicBezTo>
                  <a:cubicBezTo>
                    <a:pt x="11508" y="4957"/>
                    <a:pt x="11508" y="4929"/>
                    <a:pt x="11495" y="4907"/>
                  </a:cubicBezTo>
                  <a:cubicBezTo>
                    <a:pt x="11483" y="4884"/>
                    <a:pt x="11466" y="4865"/>
                    <a:pt x="11454" y="4842"/>
                  </a:cubicBezTo>
                  <a:cubicBezTo>
                    <a:pt x="11443" y="4820"/>
                    <a:pt x="11434" y="4795"/>
                    <a:pt x="11422" y="4773"/>
                  </a:cubicBezTo>
                  <a:cubicBezTo>
                    <a:pt x="11409" y="4750"/>
                    <a:pt x="11390" y="4732"/>
                    <a:pt x="11377" y="4710"/>
                  </a:cubicBezTo>
                  <a:cubicBezTo>
                    <a:pt x="11365" y="4688"/>
                    <a:pt x="11359" y="4662"/>
                    <a:pt x="11347" y="4640"/>
                  </a:cubicBezTo>
                  <a:cubicBezTo>
                    <a:pt x="11334" y="4619"/>
                    <a:pt x="11322" y="4596"/>
                    <a:pt x="11310" y="4574"/>
                  </a:cubicBezTo>
                  <a:cubicBezTo>
                    <a:pt x="11299" y="4552"/>
                    <a:pt x="11291" y="4526"/>
                    <a:pt x="11279" y="4504"/>
                  </a:cubicBezTo>
                  <a:cubicBezTo>
                    <a:pt x="11268" y="4480"/>
                    <a:pt x="11251" y="4462"/>
                    <a:pt x="11238" y="4440"/>
                  </a:cubicBezTo>
                  <a:cubicBezTo>
                    <a:pt x="11225" y="4416"/>
                    <a:pt x="11214" y="4394"/>
                    <a:pt x="11200" y="4372"/>
                  </a:cubicBezTo>
                  <a:cubicBezTo>
                    <a:pt x="11187" y="4350"/>
                    <a:pt x="11177" y="4327"/>
                    <a:pt x="11163" y="4306"/>
                  </a:cubicBezTo>
                  <a:cubicBezTo>
                    <a:pt x="11150" y="4284"/>
                    <a:pt x="11139" y="4260"/>
                    <a:pt x="11125" y="4238"/>
                  </a:cubicBezTo>
                  <a:cubicBezTo>
                    <a:pt x="11112" y="4217"/>
                    <a:pt x="11102" y="4193"/>
                    <a:pt x="11088" y="4172"/>
                  </a:cubicBezTo>
                  <a:cubicBezTo>
                    <a:pt x="11075" y="4148"/>
                    <a:pt x="11054" y="4131"/>
                    <a:pt x="11042" y="4110"/>
                  </a:cubicBezTo>
                  <a:cubicBezTo>
                    <a:pt x="11028" y="4088"/>
                    <a:pt x="11018" y="4063"/>
                    <a:pt x="11005" y="4041"/>
                  </a:cubicBezTo>
                  <a:cubicBezTo>
                    <a:pt x="10991" y="4019"/>
                    <a:pt x="10968" y="4004"/>
                    <a:pt x="10954" y="3982"/>
                  </a:cubicBezTo>
                  <a:cubicBezTo>
                    <a:pt x="10940" y="3961"/>
                    <a:pt x="10930" y="3937"/>
                    <a:pt x="10916" y="3916"/>
                  </a:cubicBezTo>
                  <a:cubicBezTo>
                    <a:pt x="10902" y="3894"/>
                    <a:pt x="10890" y="3872"/>
                    <a:pt x="10877" y="3851"/>
                  </a:cubicBezTo>
                  <a:cubicBezTo>
                    <a:pt x="10863" y="3829"/>
                    <a:pt x="10852" y="3806"/>
                    <a:pt x="10838" y="3784"/>
                  </a:cubicBezTo>
                  <a:cubicBezTo>
                    <a:pt x="10823" y="3763"/>
                    <a:pt x="10808" y="3743"/>
                    <a:pt x="10793" y="3722"/>
                  </a:cubicBezTo>
                  <a:cubicBezTo>
                    <a:pt x="10780" y="3701"/>
                    <a:pt x="10765" y="3680"/>
                    <a:pt x="10750" y="3659"/>
                  </a:cubicBezTo>
                  <a:cubicBezTo>
                    <a:pt x="10737" y="3637"/>
                    <a:pt x="10726" y="3615"/>
                    <a:pt x="10711" y="3593"/>
                  </a:cubicBezTo>
                  <a:cubicBezTo>
                    <a:pt x="10696" y="3572"/>
                    <a:pt x="10677" y="3553"/>
                    <a:pt x="10662" y="3532"/>
                  </a:cubicBezTo>
                  <a:cubicBezTo>
                    <a:pt x="10647" y="3511"/>
                    <a:pt x="10626" y="3495"/>
                    <a:pt x="10611" y="3476"/>
                  </a:cubicBezTo>
                  <a:cubicBezTo>
                    <a:pt x="10597" y="3454"/>
                    <a:pt x="10587" y="3429"/>
                    <a:pt x="10572" y="3408"/>
                  </a:cubicBezTo>
                  <a:cubicBezTo>
                    <a:pt x="10557" y="3388"/>
                    <a:pt x="10545" y="3365"/>
                    <a:pt x="10530" y="3345"/>
                  </a:cubicBezTo>
                  <a:cubicBezTo>
                    <a:pt x="10515" y="3326"/>
                    <a:pt x="10492" y="3311"/>
                    <a:pt x="10476" y="3290"/>
                  </a:cubicBezTo>
                  <a:cubicBezTo>
                    <a:pt x="10460" y="3270"/>
                    <a:pt x="10445" y="3251"/>
                    <a:pt x="10429" y="3230"/>
                  </a:cubicBezTo>
                  <a:cubicBezTo>
                    <a:pt x="10413" y="3210"/>
                    <a:pt x="10401" y="3188"/>
                    <a:pt x="10385" y="3167"/>
                  </a:cubicBezTo>
                  <a:cubicBezTo>
                    <a:pt x="10369" y="3147"/>
                    <a:pt x="10357" y="3124"/>
                    <a:pt x="10341" y="3104"/>
                  </a:cubicBezTo>
                  <a:cubicBezTo>
                    <a:pt x="10325" y="3085"/>
                    <a:pt x="10308" y="3065"/>
                    <a:pt x="10292" y="3045"/>
                  </a:cubicBezTo>
                  <a:lnTo>
                    <a:pt x="10244" y="2985"/>
                  </a:lnTo>
                  <a:cubicBezTo>
                    <a:pt x="10228" y="2965"/>
                    <a:pt x="10207" y="2949"/>
                    <a:pt x="10191" y="2929"/>
                  </a:cubicBezTo>
                  <a:cubicBezTo>
                    <a:pt x="10175" y="2909"/>
                    <a:pt x="10154" y="2893"/>
                    <a:pt x="10138" y="2874"/>
                  </a:cubicBezTo>
                  <a:cubicBezTo>
                    <a:pt x="10120" y="2855"/>
                    <a:pt x="10112" y="2829"/>
                    <a:pt x="10095" y="2809"/>
                  </a:cubicBezTo>
                  <a:cubicBezTo>
                    <a:pt x="10078" y="2791"/>
                    <a:pt x="10062" y="2771"/>
                    <a:pt x="10043" y="2753"/>
                  </a:cubicBezTo>
                  <a:cubicBezTo>
                    <a:pt x="10026" y="2732"/>
                    <a:pt x="10001" y="2722"/>
                    <a:pt x="9983" y="2702"/>
                  </a:cubicBezTo>
                  <a:cubicBezTo>
                    <a:pt x="9966" y="2683"/>
                    <a:pt x="9949" y="2665"/>
                    <a:pt x="9931" y="2647"/>
                  </a:cubicBezTo>
                  <a:cubicBezTo>
                    <a:pt x="9914" y="2627"/>
                    <a:pt x="9899" y="2606"/>
                    <a:pt x="9882" y="2588"/>
                  </a:cubicBezTo>
                  <a:cubicBezTo>
                    <a:pt x="9864" y="2568"/>
                    <a:pt x="9851" y="2547"/>
                    <a:pt x="9833" y="2529"/>
                  </a:cubicBezTo>
                  <a:cubicBezTo>
                    <a:pt x="9816" y="2510"/>
                    <a:pt x="9797" y="2492"/>
                    <a:pt x="9780" y="2474"/>
                  </a:cubicBezTo>
                  <a:cubicBezTo>
                    <a:pt x="9762" y="2455"/>
                    <a:pt x="9743" y="2438"/>
                    <a:pt x="9726" y="2418"/>
                  </a:cubicBezTo>
                  <a:cubicBezTo>
                    <a:pt x="9708" y="2401"/>
                    <a:pt x="9690" y="2381"/>
                    <a:pt x="9673" y="2364"/>
                  </a:cubicBezTo>
                  <a:cubicBezTo>
                    <a:pt x="9656" y="2346"/>
                    <a:pt x="9641" y="2324"/>
                    <a:pt x="9622" y="2306"/>
                  </a:cubicBezTo>
                  <a:cubicBezTo>
                    <a:pt x="9604" y="2288"/>
                    <a:pt x="9582" y="2274"/>
                    <a:pt x="9563" y="2257"/>
                  </a:cubicBezTo>
                  <a:cubicBezTo>
                    <a:pt x="9545" y="2240"/>
                    <a:pt x="9523" y="2226"/>
                    <a:pt x="9505" y="2209"/>
                  </a:cubicBezTo>
                  <a:cubicBezTo>
                    <a:pt x="9485" y="2190"/>
                    <a:pt x="9467" y="2174"/>
                    <a:pt x="9448" y="2156"/>
                  </a:cubicBezTo>
                  <a:cubicBezTo>
                    <a:pt x="9430" y="2139"/>
                    <a:pt x="9411" y="2121"/>
                    <a:pt x="9393" y="2102"/>
                  </a:cubicBezTo>
                  <a:lnTo>
                    <a:pt x="9336" y="2051"/>
                  </a:lnTo>
                  <a:cubicBezTo>
                    <a:pt x="9317" y="2033"/>
                    <a:pt x="9302" y="2011"/>
                    <a:pt x="9283" y="1994"/>
                  </a:cubicBezTo>
                  <a:cubicBezTo>
                    <a:pt x="9265" y="1977"/>
                    <a:pt x="9240" y="1966"/>
                    <a:pt x="9222" y="1949"/>
                  </a:cubicBezTo>
                  <a:cubicBezTo>
                    <a:pt x="9203" y="1933"/>
                    <a:pt x="9190" y="1908"/>
                    <a:pt x="9170" y="1891"/>
                  </a:cubicBezTo>
                  <a:cubicBezTo>
                    <a:pt x="9152" y="1875"/>
                    <a:pt x="9125" y="1867"/>
                    <a:pt x="9105" y="1851"/>
                  </a:cubicBezTo>
                  <a:cubicBezTo>
                    <a:pt x="9085" y="1835"/>
                    <a:pt x="9069" y="1815"/>
                    <a:pt x="9049" y="1799"/>
                  </a:cubicBezTo>
                  <a:cubicBezTo>
                    <a:pt x="9029" y="1783"/>
                    <a:pt x="9015" y="1759"/>
                    <a:pt x="8996" y="1743"/>
                  </a:cubicBezTo>
                  <a:cubicBezTo>
                    <a:pt x="8975" y="1727"/>
                    <a:pt x="8953" y="1715"/>
                    <a:pt x="8933" y="1699"/>
                  </a:cubicBezTo>
                  <a:cubicBezTo>
                    <a:pt x="8912" y="1684"/>
                    <a:pt x="8892" y="1668"/>
                    <a:pt x="8873" y="1652"/>
                  </a:cubicBezTo>
                  <a:cubicBezTo>
                    <a:pt x="8852" y="1635"/>
                    <a:pt x="8832" y="1620"/>
                    <a:pt x="8812" y="1604"/>
                  </a:cubicBezTo>
                  <a:cubicBezTo>
                    <a:pt x="8792" y="1588"/>
                    <a:pt x="8773" y="1570"/>
                    <a:pt x="8753" y="1555"/>
                  </a:cubicBezTo>
                  <a:cubicBezTo>
                    <a:pt x="8733" y="1540"/>
                    <a:pt x="8704" y="1534"/>
                    <a:pt x="8685" y="1519"/>
                  </a:cubicBezTo>
                  <a:cubicBezTo>
                    <a:pt x="8664" y="1505"/>
                    <a:pt x="8650" y="1479"/>
                    <a:pt x="8629" y="1464"/>
                  </a:cubicBezTo>
                  <a:cubicBezTo>
                    <a:pt x="8608" y="1448"/>
                    <a:pt x="8586" y="1437"/>
                    <a:pt x="8564" y="1422"/>
                  </a:cubicBezTo>
                  <a:cubicBezTo>
                    <a:pt x="8544" y="1408"/>
                    <a:pt x="8519" y="1400"/>
                    <a:pt x="8498" y="1385"/>
                  </a:cubicBezTo>
                  <a:cubicBezTo>
                    <a:pt x="8477" y="1371"/>
                    <a:pt x="8463" y="1345"/>
                    <a:pt x="8442" y="1330"/>
                  </a:cubicBezTo>
                  <a:cubicBezTo>
                    <a:pt x="8421" y="1315"/>
                    <a:pt x="8398" y="1304"/>
                    <a:pt x="8377" y="1291"/>
                  </a:cubicBezTo>
                  <a:cubicBezTo>
                    <a:pt x="8355" y="1276"/>
                    <a:pt x="8334" y="1261"/>
                    <a:pt x="8312" y="1248"/>
                  </a:cubicBezTo>
                  <a:cubicBezTo>
                    <a:pt x="8291" y="1234"/>
                    <a:pt x="8269" y="1221"/>
                    <a:pt x="8247" y="1207"/>
                  </a:cubicBezTo>
                  <a:cubicBezTo>
                    <a:pt x="8226" y="1192"/>
                    <a:pt x="8205" y="1176"/>
                    <a:pt x="8184" y="1163"/>
                  </a:cubicBezTo>
                  <a:cubicBezTo>
                    <a:pt x="8162" y="1149"/>
                    <a:pt x="8136" y="1144"/>
                    <a:pt x="8114" y="1131"/>
                  </a:cubicBezTo>
                  <a:cubicBezTo>
                    <a:pt x="8093" y="1117"/>
                    <a:pt x="8077" y="1093"/>
                    <a:pt x="8055" y="1080"/>
                  </a:cubicBezTo>
                  <a:cubicBezTo>
                    <a:pt x="8034" y="1067"/>
                    <a:pt x="8007" y="1060"/>
                    <a:pt x="7986" y="1046"/>
                  </a:cubicBezTo>
                  <a:cubicBezTo>
                    <a:pt x="7964" y="1035"/>
                    <a:pt x="7938" y="1028"/>
                    <a:pt x="7916" y="1014"/>
                  </a:cubicBezTo>
                  <a:cubicBezTo>
                    <a:pt x="7895" y="1001"/>
                    <a:pt x="7874" y="985"/>
                    <a:pt x="7852" y="972"/>
                  </a:cubicBezTo>
                  <a:cubicBezTo>
                    <a:pt x="7829" y="960"/>
                    <a:pt x="7807" y="949"/>
                    <a:pt x="7783" y="937"/>
                  </a:cubicBezTo>
                  <a:cubicBezTo>
                    <a:pt x="7761" y="924"/>
                    <a:pt x="7745" y="902"/>
                    <a:pt x="7722" y="890"/>
                  </a:cubicBezTo>
                  <a:cubicBezTo>
                    <a:pt x="7700" y="878"/>
                    <a:pt x="7673" y="875"/>
                    <a:pt x="7649" y="863"/>
                  </a:cubicBezTo>
                  <a:cubicBezTo>
                    <a:pt x="7627" y="851"/>
                    <a:pt x="7607" y="833"/>
                    <a:pt x="7584" y="821"/>
                  </a:cubicBezTo>
                  <a:cubicBezTo>
                    <a:pt x="7562" y="810"/>
                    <a:pt x="7539" y="799"/>
                    <a:pt x="7516" y="787"/>
                  </a:cubicBezTo>
                  <a:cubicBezTo>
                    <a:pt x="7493" y="774"/>
                    <a:pt x="7469" y="764"/>
                    <a:pt x="7446" y="753"/>
                  </a:cubicBezTo>
                  <a:cubicBezTo>
                    <a:pt x="7423" y="741"/>
                    <a:pt x="7397" y="737"/>
                    <a:pt x="7374" y="726"/>
                  </a:cubicBezTo>
                  <a:cubicBezTo>
                    <a:pt x="7349" y="714"/>
                    <a:pt x="7327" y="704"/>
                    <a:pt x="7304" y="693"/>
                  </a:cubicBezTo>
                  <a:cubicBezTo>
                    <a:pt x="7282" y="681"/>
                    <a:pt x="7261" y="666"/>
                    <a:pt x="7237" y="655"/>
                  </a:cubicBezTo>
                  <a:cubicBezTo>
                    <a:pt x="7215" y="645"/>
                    <a:pt x="7189" y="638"/>
                    <a:pt x="7166" y="628"/>
                  </a:cubicBezTo>
                  <a:cubicBezTo>
                    <a:pt x="7143" y="617"/>
                    <a:pt x="7119" y="608"/>
                    <a:pt x="7096" y="598"/>
                  </a:cubicBezTo>
                  <a:cubicBezTo>
                    <a:pt x="7071" y="589"/>
                    <a:pt x="7048" y="578"/>
                    <a:pt x="7025" y="569"/>
                  </a:cubicBezTo>
                  <a:cubicBezTo>
                    <a:pt x="7001" y="559"/>
                    <a:pt x="6983" y="538"/>
                    <a:pt x="6959" y="528"/>
                  </a:cubicBezTo>
                  <a:cubicBezTo>
                    <a:pt x="6936" y="519"/>
                    <a:pt x="6908" y="520"/>
                    <a:pt x="6884" y="511"/>
                  </a:cubicBezTo>
                  <a:cubicBezTo>
                    <a:pt x="6860" y="501"/>
                    <a:pt x="6840" y="485"/>
                    <a:pt x="6816" y="477"/>
                  </a:cubicBezTo>
                  <a:cubicBezTo>
                    <a:pt x="6792" y="467"/>
                    <a:pt x="6766" y="466"/>
                    <a:pt x="6742" y="456"/>
                  </a:cubicBezTo>
                  <a:cubicBezTo>
                    <a:pt x="6718" y="447"/>
                    <a:pt x="6696" y="430"/>
                    <a:pt x="6673" y="423"/>
                  </a:cubicBezTo>
                  <a:cubicBezTo>
                    <a:pt x="6648" y="414"/>
                    <a:pt x="6621" y="413"/>
                    <a:pt x="6598" y="405"/>
                  </a:cubicBezTo>
                  <a:cubicBezTo>
                    <a:pt x="6573" y="397"/>
                    <a:pt x="6551" y="381"/>
                    <a:pt x="6528" y="373"/>
                  </a:cubicBezTo>
                  <a:cubicBezTo>
                    <a:pt x="6503" y="365"/>
                    <a:pt x="6479" y="361"/>
                    <a:pt x="6454" y="353"/>
                  </a:cubicBezTo>
                  <a:cubicBezTo>
                    <a:pt x="6430" y="345"/>
                    <a:pt x="6405" y="343"/>
                    <a:pt x="6380" y="334"/>
                  </a:cubicBezTo>
                  <a:cubicBezTo>
                    <a:pt x="6357" y="328"/>
                    <a:pt x="6331" y="319"/>
                    <a:pt x="6307" y="313"/>
                  </a:cubicBezTo>
                  <a:cubicBezTo>
                    <a:pt x="6283" y="306"/>
                    <a:pt x="6257" y="300"/>
                    <a:pt x="6233" y="292"/>
                  </a:cubicBezTo>
                  <a:cubicBezTo>
                    <a:pt x="6209" y="286"/>
                    <a:pt x="6187" y="265"/>
                    <a:pt x="6164" y="259"/>
                  </a:cubicBezTo>
                  <a:cubicBezTo>
                    <a:pt x="6138" y="253"/>
                    <a:pt x="6112" y="247"/>
                    <a:pt x="6089" y="241"/>
                  </a:cubicBezTo>
                  <a:cubicBezTo>
                    <a:pt x="6064" y="233"/>
                    <a:pt x="6036" y="238"/>
                    <a:pt x="6013" y="231"/>
                  </a:cubicBezTo>
                  <a:cubicBezTo>
                    <a:pt x="5988" y="225"/>
                    <a:pt x="5966" y="212"/>
                    <a:pt x="5940" y="206"/>
                  </a:cubicBezTo>
                  <a:cubicBezTo>
                    <a:pt x="5914" y="200"/>
                    <a:pt x="5890" y="199"/>
                    <a:pt x="5864" y="194"/>
                  </a:cubicBezTo>
                  <a:cubicBezTo>
                    <a:pt x="5839" y="187"/>
                    <a:pt x="5816" y="179"/>
                    <a:pt x="5790" y="173"/>
                  </a:cubicBezTo>
                  <a:cubicBezTo>
                    <a:pt x="5764" y="167"/>
                    <a:pt x="5742" y="156"/>
                    <a:pt x="5716" y="151"/>
                  </a:cubicBezTo>
                  <a:cubicBezTo>
                    <a:pt x="5704" y="148"/>
                    <a:pt x="5691" y="148"/>
                    <a:pt x="5678" y="148"/>
                  </a:cubicBezTo>
                  <a:cubicBezTo>
                    <a:pt x="5665" y="148"/>
                    <a:pt x="5652" y="148"/>
                    <a:pt x="5639" y="146"/>
                  </a:cubicBezTo>
                  <a:cubicBezTo>
                    <a:pt x="5613" y="140"/>
                    <a:pt x="5591" y="128"/>
                    <a:pt x="5565" y="123"/>
                  </a:cubicBezTo>
                  <a:cubicBezTo>
                    <a:pt x="5539" y="119"/>
                    <a:pt x="5515" y="116"/>
                    <a:pt x="5489" y="112"/>
                  </a:cubicBezTo>
                  <a:cubicBezTo>
                    <a:pt x="5463" y="108"/>
                    <a:pt x="5440" y="98"/>
                    <a:pt x="5414" y="94"/>
                  </a:cubicBezTo>
                  <a:cubicBezTo>
                    <a:pt x="5388" y="91"/>
                    <a:pt x="5363" y="89"/>
                    <a:pt x="5338" y="86"/>
                  </a:cubicBezTo>
                  <a:cubicBezTo>
                    <a:pt x="5332" y="85"/>
                    <a:pt x="5326" y="84"/>
                    <a:pt x="5320" y="84"/>
                  </a:cubicBezTo>
                  <a:cubicBezTo>
                    <a:pt x="5305" y="84"/>
                    <a:pt x="5289" y="86"/>
                    <a:pt x="5274" y="86"/>
                  </a:cubicBezTo>
                  <a:cubicBezTo>
                    <a:pt x="5269" y="86"/>
                    <a:pt x="5265" y="86"/>
                    <a:pt x="5260" y="86"/>
                  </a:cubicBezTo>
                  <a:cubicBezTo>
                    <a:pt x="5234" y="81"/>
                    <a:pt x="5210" y="71"/>
                    <a:pt x="5185" y="67"/>
                  </a:cubicBezTo>
                  <a:cubicBezTo>
                    <a:pt x="5159" y="64"/>
                    <a:pt x="5135" y="54"/>
                    <a:pt x="5110" y="51"/>
                  </a:cubicBezTo>
                  <a:cubicBezTo>
                    <a:pt x="5084" y="48"/>
                    <a:pt x="5059" y="48"/>
                    <a:pt x="5034" y="45"/>
                  </a:cubicBezTo>
                  <a:cubicBezTo>
                    <a:pt x="5021" y="44"/>
                    <a:pt x="5008" y="44"/>
                    <a:pt x="4995" y="44"/>
                  </a:cubicBezTo>
                  <a:cubicBezTo>
                    <a:pt x="4983" y="44"/>
                    <a:pt x="4970" y="44"/>
                    <a:pt x="4958" y="43"/>
                  </a:cubicBezTo>
                  <a:cubicBezTo>
                    <a:pt x="4932" y="39"/>
                    <a:pt x="4906" y="34"/>
                    <a:pt x="4881" y="32"/>
                  </a:cubicBezTo>
                  <a:cubicBezTo>
                    <a:pt x="4856" y="29"/>
                    <a:pt x="4830" y="22"/>
                    <a:pt x="4804" y="21"/>
                  </a:cubicBezTo>
                  <a:cubicBezTo>
                    <a:pt x="4801" y="21"/>
                    <a:pt x="4798" y="21"/>
                    <a:pt x="4795" y="21"/>
                  </a:cubicBezTo>
                  <a:cubicBezTo>
                    <a:pt x="4773" y="21"/>
                    <a:pt x="4751" y="29"/>
                    <a:pt x="4731" y="29"/>
                  </a:cubicBezTo>
                  <a:cubicBezTo>
                    <a:pt x="4730" y="29"/>
                    <a:pt x="4728" y="29"/>
                    <a:pt x="4727" y="29"/>
                  </a:cubicBezTo>
                  <a:lnTo>
                    <a:pt x="4650" y="24"/>
                  </a:lnTo>
                  <a:lnTo>
                    <a:pt x="4574" y="21"/>
                  </a:lnTo>
                  <a:cubicBezTo>
                    <a:pt x="4548" y="19"/>
                    <a:pt x="4524" y="14"/>
                    <a:pt x="4498" y="13"/>
                  </a:cubicBezTo>
                  <a:cubicBezTo>
                    <a:pt x="4472" y="13"/>
                    <a:pt x="4447" y="17"/>
                    <a:pt x="4422" y="17"/>
                  </a:cubicBezTo>
                  <a:cubicBezTo>
                    <a:pt x="4396" y="17"/>
                    <a:pt x="4371" y="1"/>
                    <a:pt x="43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4"/>
            <p:cNvSpPr/>
            <p:nvPr/>
          </p:nvSpPr>
          <p:spPr>
            <a:xfrm>
              <a:off x="4553675" y="3436650"/>
              <a:ext cx="87200" cy="114425"/>
            </a:xfrm>
            <a:custGeom>
              <a:avLst/>
              <a:gdLst/>
              <a:ahLst/>
              <a:cxnLst/>
              <a:rect l="l" t="t" r="r" b="b"/>
              <a:pathLst>
                <a:path w="3488" h="4577" extrusionOk="0">
                  <a:moveTo>
                    <a:pt x="1718" y="1"/>
                  </a:moveTo>
                  <a:cubicBezTo>
                    <a:pt x="1693" y="1"/>
                    <a:pt x="1668" y="12"/>
                    <a:pt x="1645" y="12"/>
                  </a:cubicBezTo>
                  <a:cubicBezTo>
                    <a:pt x="1619" y="12"/>
                    <a:pt x="1593" y="12"/>
                    <a:pt x="1567" y="13"/>
                  </a:cubicBezTo>
                  <a:cubicBezTo>
                    <a:pt x="1565" y="13"/>
                    <a:pt x="1562" y="13"/>
                    <a:pt x="1559" y="13"/>
                  </a:cubicBezTo>
                  <a:cubicBezTo>
                    <a:pt x="1541" y="13"/>
                    <a:pt x="1522" y="9"/>
                    <a:pt x="1503" y="9"/>
                  </a:cubicBezTo>
                  <a:cubicBezTo>
                    <a:pt x="1499" y="9"/>
                    <a:pt x="1494" y="9"/>
                    <a:pt x="1490" y="9"/>
                  </a:cubicBezTo>
                  <a:cubicBezTo>
                    <a:pt x="1465" y="12"/>
                    <a:pt x="1441" y="22"/>
                    <a:pt x="1415" y="27"/>
                  </a:cubicBezTo>
                  <a:cubicBezTo>
                    <a:pt x="1390" y="31"/>
                    <a:pt x="1364" y="33"/>
                    <a:pt x="1340" y="38"/>
                  </a:cubicBezTo>
                  <a:cubicBezTo>
                    <a:pt x="1315" y="44"/>
                    <a:pt x="1289" y="47"/>
                    <a:pt x="1265" y="53"/>
                  </a:cubicBezTo>
                  <a:cubicBezTo>
                    <a:pt x="1241" y="60"/>
                    <a:pt x="1219" y="76"/>
                    <a:pt x="1196" y="84"/>
                  </a:cubicBezTo>
                  <a:cubicBezTo>
                    <a:pt x="1171" y="93"/>
                    <a:pt x="1146" y="97"/>
                    <a:pt x="1123" y="108"/>
                  </a:cubicBezTo>
                  <a:cubicBezTo>
                    <a:pt x="1100" y="119"/>
                    <a:pt x="1078" y="130"/>
                    <a:pt x="1055" y="141"/>
                  </a:cubicBezTo>
                  <a:cubicBezTo>
                    <a:pt x="1032" y="152"/>
                    <a:pt x="1007" y="157"/>
                    <a:pt x="984" y="170"/>
                  </a:cubicBezTo>
                  <a:cubicBezTo>
                    <a:pt x="961" y="182"/>
                    <a:pt x="941" y="198"/>
                    <a:pt x="919" y="211"/>
                  </a:cubicBezTo>
                  <a:cubicBezTo>
                    <a:pt x="899" y="225"/>
                    <a:pt x="878" y="237"/>
                    <a:pt x="856" y="252"/>
                  </a:cubicBezTo>
                  <a:cubicBezTo>
                    <a:pt x="834" y="267"/>
                    <a:pt x="817" y="285"/>
                    <a:pt x="797" y="301"/>
                  </a:cubicBezTo>
                  <a:cubicBezTo>
                    <a:pt x="777" y="316"/>
                    <a:pt x="761" y="337"/>
                    <a:pt x="742" y="353"/>
                  </a:cubicBezTo>
                  <a:cubicBezTo>
                    <a:pt x="723" y="369"/>
                    <a:pt x="695" y="376"/>
                    <a:pt x="676" y="393"/>
                  </a:cubicBezTo>
                  <a:cubicBezTo>
                    <a:pt x="658" y="411"/>
                    <a:pt x="640" y="429"/>
                    <a:pt x="623" y="449"/>
                  </a:cubicBezTo>
                  <a:cubicBezTo>
                    <a:pt x="606" y="467"/>
                    <a:pt x="586" y="484"/>
                    <a:pt x="569" y="503"/>
                  </a:cubicBezTo>
                  <a:cubicBezTo>
                    <a:pt x="553" y="521"/>
                    <a:pt x="536" y="541"/>
                    <a:pt x="520" y="561"/>
                  </a:cubicBezTo>
                  <a:cubicBezTo>
                    <a:pt x="504" y="579"/>
                    <a:pt x="493" y="604"/>
                    <a:pt x="477" y="623"/>
                  </a:cubicBezTo>
                  <a:cubicBezTo>
                    <a:pt x="461" y="644"/>
                    <a:pt x="446" y="664"/>
                    <a:pt x="431" y="685"/>
                  </a:cubicBezTo>
                  <a:cubicBezTo>
                    <a:pt x="416" y="707"/>
                    <a:pt x="404" y="729"/>
                    <a:pt x="391" y="751"/>
                  </a:cubicBezTo>
                  <a:cubicBezTo>
                    <a:pt x="377" y="772"/>
                    <a:pt x="361" y="792"/>
                    <a:pt x="348" y="814"/>
                  </a:cubicBezTo>
                  <a:cubicBezTo>
                    <a:pt x="335" y="835"/>
                    <a:pt x="318" y="856"/>
                    <a:pt x="307" y="878"/>
                  </a:cubicBezTo>
                  <a:cubicBezTo>
                    <a:pt x="293" y="901"/>
                    <a:pt x="290" y="926"/>
                    <a:pt x="277" y="949"/>
                  </a:cubicBezTo>
                  <a:cubicBezTo>
                    <a:pt x="266" y="971"/>
                    <a:pt x="260" y="997"/>
                    <a:pt x="249" y="1020"/>
                  </a:cubicBezTo>
                  <a:cubicBezTo>
                    <a:pt x="238" y="1043"/>
                    <a:pt x="212" y="1059"/>
                    <a:pt x="204" y="1083"/>
                  </a:cubicBezTo>
                  <a:cubicBezTo>
                    <a:pt x="194" y="1105"/>
                    <a:pt x="193" y="1132"/>
                    <a:pt x="183" y="1157"/>
                  </a:cubicBezTo>
                  <a:cubicBezTo>
                    <a:pt x="174" y="1180"/>
                    <a:pt x="166" y="1205"/>
                    <a:pt x="158" y="1228"/>
                  </a:cubicBezTo>
                  <a:cubicBezTo>
                    <a:pt x="148" y="1253"/>
                    <a:pt x="134" y="1274"/>
                    <a:pt x="126" y="1298"/>
                  </a:cubicBezTo>
                  <a:cubicBezTo>
                    <a:pt x="118" y="1323"/>
                    <a:pt x="118" y="1349"/>
                    <a:pt x="111" y="1373"/>
                  </a:cubicBezTo>
                  <a:cubicBezTo>
                    <a:pt x="104" y="1399"/>
                    <a:pt x="91" y="1421"/>
                    <a:pt x="84" y="1446"/>
                  </a:cubicBezTo>
                  <a:cubicBezTo>
                    <a:pt x="79" y="1469"/>
                    <a:pt x="75" y="1495"/>
                    <a:pt x="70" y="1521"/>
                  </a:cubicBezTo>
                  <a:cubicBezTo>
                    <a:pt x="65" y="1547"/>
                    <a:pt x="60" y="1570"/>
                    <a:pt x="55" y="1596"/>
                  </a:cubicBezTo>
                  <a:cubicBezTo>
                    <a:pt x="50" y="1622"/>
                    <a:pt x="43" y="1645"/>
                    <a:pt x="39" y="1671"/>
                  </a:cubicBezTo>
                  <a:cubicBezTo>
                    <a:pt x="35" y="1696"/>
                    <a:pt x="38" y="1721"/>
                    <a:pt x="34" y="1747"/>
                  </a:cubicBezTo>
                  <a:cubicBezTo>
                    <a:pt x="29" y="1773"/>
                    <a:pt x="19" y="1796"/>
                    <a:pt x="16" y="1822"/>
                  </a:cubicBezTo>
                  <a:cubicBezTo>
                    <a:pt x="12" y="1848"/>
                    <a:pt x="16" y="1873"/>
                    <a:pt x="13" y="1898"/>
                  </a:cubicBezTo>
                  <a:cubicBezTo>
                    <a:pt x="11" y="1924"/>
                    <a:pt x="16" y="1949"/>
                    <a:pt x="14" y="1975"/>
                  </a:cubicBezTo>
                  <a:cubicBezTo>
                    <a:pt x="13" y="2001"/>
                    <a:pt x="2" y="2025"/>
                    <a:pt x="1" y="2051"/>
                  </a:cubicBezTo>
                  <a:cubicBezTo>
                    <a:pt x="0" y="2077"/>
                    <a:pt x="2" y="2102"/>
                    <a:pt x="2" y="2127"/>
                  </a:cubicBezTo>
                  <a:cubicBezTo>
                    <a:pt x="1" y="2153"/>
                    <a:pt x="1" y="2178"/>
                    <a:pt x="1" y="2204"/>
                  </a:cubicBezTo>
                  <a:cubicBezTo>
                    <a:pt x="2" y="2229"/>
                    <a:pt x="1" y="2255"/>
                    <a:pt x="2" y="2280"/>
                  </a:cubicBezTo>
                  <a:cubicBezTo>
                    <a:pt x="2" y="2306"/>
                    <a:pt x="7" y="2331"/>
                    <a:pt x="8" y="2356"/>
                  </a:cubicBezTo>
                  <a:cubicBezTo>
                    <a:pt x="11" y="2381"/>
                    <a:pt x="17" y="2406"/>
                    <a:pt x="20" y="2431"/>
                  </a:cubicBezTo>
                  <a:cubicBezTo>
                    <a:pt x="23" y="2456"/>
                    <a:pt x="16" y="2483"/>
                    <a:pt x="19" y="2507"/>
                  </a:cubicBezTo>
                  <a:cubicBezTo>
                    <a:pt x="22" y="2532"/>
                    <a:pt x="27" y="2558"/>
                    <a:pt x="30" y="2582"/>
                  </a:cubicBezTo>
                  <a:cubicBezTo>
                    <a:pt x="35" y="2608"/>
                    <a:pt x="38" y="2634"/>
                    <a:pt x="41" y="2659"/>
                  </a:cubicBezTo>
                  <a:cubicBezTo>
                    <a:pt x="45" y="2684"/>
                    <a:pt x="62" y="2708"/>
                    <a:pt x="68" y="2732"/>
                  </a:cubicBezTo>
                  <a:cubicBezTo>
                    <a:pt x="73" y="2758"/>
                    <a:pt x="73" y="2784"/>
                    <a:pt x="79" y="2809"/>
                  </a:cubicBezTo>
                  <a:cubicBezTo>
                    <a:pt x="84" y="2834"/>
                    <a:pt x="81" y="2863"/>
                    <a:pt x="87" y="2887"/>
                  </a:cubicBezTo>
                  <a:cubicBezTo>
                    <a:pt x="94" y="2912"/>
                    <a:pt x="110" y="2935"/>
                    <a:pt x="116" y="2959"/>
                  </a:cubicBezTo>
                  <a:cubicBezTo>
                    <a:pt x="124" y="2984"/>
                    <a:pt x="126" y="3010"/>
                    <a:pt x="134" y="3034"/>
                  </a:cubicBezTo>
                  <a:cubicBezTo>
                    <a:pt x="142" y="3059"/>
                    <a:pt x="150" y="3084"/>
                    <a:pt x="158" y="3107"/>
                  </a:cubicBezTo>
                  <a:cubicBezTo>
                    <a:pt x="166" y="3132"/>
                    <a:pt x="182" y="3153"/>
                    <a:pt x="191" y="3177"/>
                  </a:cubicBezTo>
                  <a:cubicBezTo>
                    <a:pt x="201" y="3201"/>
                    <a:pt x="198" y="3229"/>
                    <a:pt x="207" y="3254"/>
                  </a:cubicBezTo>
                  <a:cubicBezTo>
                    <a:pt x="217" y="3277"/>
                    <a:pt x="236" y="3298"/>
                    <a:pt x="247" y="3320"/>
                  </a:cubicBezTo>
                  <a:cubicBezTo>
                    <a:pt x="255" y="3345"/>
                    <a:pt x="261" y="3370"/>
                    <a:pt x="271" y="3393"/>
                  </a:cubicBezTo>
                  <a:cubicBezTo>
                    <a:pt x="282" y="3416"/>
                    <a:pt x="296" y="3437"/>
                    <a:pt x="308" y="3460"/>
                  </a:cubicBezTo>
                  <a:cubicBezTo>
                    <a:pt x="320" y="3484"/>
                    <a:pt x="329" y="3507"/>
                    <a:pt x="341" y="3529"/>
                  </a:cubicBezTo>
                  <a:cubicBezTo>
                    <a:pt x="354" y="3552"/>
                    <a:pt x="365" y="3576"/>
                    <a:pt x="377" y="3598"/>
                  </a:cubicBezTo>
                  <a:cubicBezTo>
                    <a:pt x="391" y="3619"/>
                    <a:pt x="404" y="3642"/>
                    <a:pt x="418" y="3663"/>
                  </a:cubicBezTo>
                  <a:cubicBezTo>
                    <a:pt x="431" y="3684"/>
                    <a:pt x="443" y="3707"/>
                    <a:pt x="458" y="3728"/>
                  </a:cubicBezTo>
                  <a:cubicBezTo>
                    <a:pt x="472" y="3750"/>
                    <a:pt x="494" y="3766"/>
                    <a:pt x="509" y="3786"/>
                  </a:cubicBezTo>
                  <a:cubicBezTo>
                    <a:pt x="523" y="3807"/>
                    <a:pt x="527" y="3836"/>
                    <a:pt x="543" y="3856"/>
                  </a:cubicBezTo>
                  <a:cubicBezTo>
                    <a:pt x="558" y="3877"/>
                    <a:pt x="576" y="3897"/>
                    <a:pt x="592" y="3916"/>
                  </a:cubicBezTo>
                  <a:cubicBezTo>
                    <a:pt x="609" y="3936"/>
                    <a:pt x="629" y="3952"/>
                    <a:pt x="646" y="3972"/>
                  </a:cubicBezTo>
                  <a:cubicBezTo>
                    <a:pt x="664" y="3990"/>
                    <a:pt x="684" y="4006"/>
                    <a:pt x="702" y="4025"/>
                  </a:cubicBezTo>
                  <a:cubicBezTo>
                    <a:pt x="720" y="4043"/>
                    <a:pt x="737" y="4060"/>
                    <a:pt x="757" y="4079"/>
                  </a:cubicBezTo>
                  <a:cubicBezTo>
                    <a:pt x="774" y="4097"/>
                    <a:pt x="790" y="4117"/>
                    <a:pt x="809" y="4134"/>
                  </a:cubicBezTo>
                  <a:cubicBezTo>
                    <a:pt x="827" y="4152"/>
                    <a:pt x="843" y="4172"/>
                    <a:pt x="864" y="4188"/>
                  </a:cubicBezTo>
                  <a:cubicBezTo>
                    <a:pt x="884" y="4204"/>
                    <a:pt x="906" y="4216"/>
                    <a:pt x="927" y="4232"/>
                  </a:cubicBezTo>
                  <a:cubicBezTo>
                    <a:pt x="946" y="4248"/>
                    <a:pt x="965" y="4267"/>
                    <a:pt x="986" y="4282"/>
                  </a:cubicBezTo>
                  <a:cubicBezTo>
                    <a:pt x="1005" y="4298"/>
                    <a:pt x="1030" y="4309"/>
                    <a:pt x="1051" y="4322"/>
                  </a:cubicBezTo>
                  <a:cubicBezTo>
                    <a:pt x="1073" y="4336"/>
                    <a:pt x="1095" y="4348"/>
                    <a:pt x="1116" y="4360"/>
                  </a:cubicBezTo>
                  <a:cubicBezTo>
                    <a:pt x="1138" y="4374"/>
                    <a:pt x="1155" y="4396"/>
                    <a:pt x="1179" y="4408"/>
                  </a:cubicBezTo>
                  <a:cubicBezTo>
                    <a:pt x="1200" y="4419"/>
                    <a:pt x="1229" y="4419"/>
                    <a:pt x="1251" y="4430"/>
                  </a:cubicBezTo>
                  <a:cubicBezTo>
                    <a:pt x="1275" y="4441"/>
                    <a:pt x="1296" y="4456"/>
                    <a:pt x="1320" y="4465"/>
                  </a:cubicBezTo>
                  <a:cubicBezTo>
                    <a:pt x="1345" y="4475"/>
                    <a:pt x="1367" y="4486"/>
                    <a:pt x="1391" y="4493"/>
                  </a:cubicBezTo>
                  <a:cubicBezTo>
                    <a:pt x="1415" y="4502"/>
                    <a:pt x="1442" y="4503"/>
                    <a:pt x="1466" y="4509"/>
                  </a:cubicBezTo>
                  <a:cubicBezTo>
                    <a:pt x="1491" y="4516"/>
                    <a:pt x="1513" y="4532"/>
                    <a:pt x="1538" y="4537"/>
                  </a:cubicBezTo>
                  <a:cubicBezTo>
                    <a:pt x="1564" y="4542"/>
                    <a:pt x="1588" y="4553"/>
                    <a:pt x="1613" y="4557"/>
                  </a:cubicBezTo>
                  <a:cubicBezTo>
                    <a:pt x="1639" y="4562"/>
                    <a:pt x="1664" y="4564"/>
                    <a:pt x="1689" y="4567"/>
                  </a:cubicBezTo>
                  <a:cubicBezTo>
                    <a:pt x="1714" y="4569"/>
                    <a:pt x="1741" y="4569"/>
                    <a:pt x="1766" y="4571"/>
                  </a:cubicBezTo>
                  <a:cubicBezTo>
                    <a:pt x="1791" y="4572"/>
                    <a:pt x="1817" y="4577"/>
                    <a:pt x="1843" y="4577"/>
                  </a:cubicBezTo>
                  <a:cubicBezTo>
                    <a:pt x="1868" y="4577"/>
                    <a:pt x="1893" y="4566"/>
                    <a:pt x="1919" y="4564"/>
                  </a:cubicBezTo>
                  <a:cubicBezTo>
                    <a:pt x="1922" y="4564"/>
                    <a:pt x="1925" y="4564"/>
                    <a:pt x="1928" y="4564"/>
                  </a:cubicBezTo>
                  <a:cubicBezTo>
                    <a:pt x="1943" y="4564"/>
                    <a:pt x="1959" y="4565"/>
                    <a:pt x="1974" y="4565"/>
                  </a:cubicBezTo>
                  <a:cubicBezTo>
                    <a:pt x="1982" y="4565"/>
                    <a:pt x="1989" y="4565"/>
                    <a:pt x="1996" y="4564"/>
                  </a:cubicBezTo>
                  <a:cubicBezTo>
                    <a:pt x="2022" y="4562"/>
                    <a:pt x="2046" y="4550"/>
                    <a:pt x="2071" y="4546"/>
                  </a:cubicBezTo>
                  <a:cubicBezTo>
                    <a:pt x="2097" y="4541"/>
                    <a:pt x="2122" y="4539"/>
                    <a:pt x="2146" y="4534"/>
                  </a:cubicBezTo>
                  <a:cubicBezTo>
                    <a:pt x="2171" y="4526"/>
                    <a:pt x="2196" y="4519"/>
                    <a:pt x="2220" y="4512"/>
                  </a:cubicBezTo>
                  <a:cubicBezTo>
                    <a:pt x="2244" y="4505"/>
                    <a:pt x="2271" y="4504"/>
                    <a:pt x="2295" y="4496"/>
                  </a:cubicBezTo>
                  <a:cubicBezTo>
                    <a:pt x="2319" y="4488"/>
                    <a:pt x="2344" y="4481"/>
                    <a:pt x="2368" y="4472"/>
                  </a:cubicBezTo>
                  <a:cubicBezTo>
                    <a:pt x="2390" y="4462"/>
                    <a:pt x="2411" y="4446"/>
                    <a:pt x="2434" y="4435"/>
                  </a:cubicBezTo>
                  <a:cubicBezTo>
                    <a:pt x="2456" y="4425"/>
                    <a:pt x="2477" y="4409"/>
                    <a:pt x="2499" y="4397"/>
                  </a:cubicBezTo>
                  <a:cubicBezTo>
                    <a:pt x="2523" y="4384"/>
                    <a:pt x="2545" y="4373"/>
                    <a:pt x="2567" y="4359"/>
                  </a:cubicBezTo>
                  <a:cubicBezTo>
                    <a:pt x="2588" y="4346"/>
                    <a:pt x="2605" y="4327"/>
                    <a:pt x="2627" y="4312"/>
                  </a:cubicBezTo>
                  <a:cubicBezTo>
                    <a:pt x="2647" y="4299"/>
                    <a:pt x="2668" y="4285"/>
                    <a:pt x="2689" y="4269"/>
                  </a:cubicBezTo>
                  <a:cubicBezTo>
                    <a:pt x="2708" y="4253"/>
                    <a:pt x="2732" y="4240"/>
                    <a:pt x="2750" y="4224"/>
                  </a:cubicBezTo>
                  <a:cubicBezTo>
                    <a:pt x="2769" y="4208"/>
                    <a:pt x="2792" y="4194"/>
                    <a:pt x="2811" y="4177"/>
                  </a:cubicBezTo>
                  <a:cubicBezTo>
                    <a:pt x="2829" y="4161"/>
                    <a:pt x="2846" y="4143"/>
                    <a:pt x="2865" y="4124"/>
                  </a:cubicBezTo>
                  <a:cubicBezTo>
                    <a:pt x="2882" y="4105"/>
                    <a:pt x="2900" y="4087"/>
                    <a:pt x="2918" y="4069"/>
                  </a:cubicBezTo>
                  <a:cubicBezTo>
                    <a:pt x="2935" y="4050"/>
                    <a:pt x="2946" y="4026"/>
                    <a:pt x="2962" y="4006"/>
                  </a:cubicBezTo>
                  <a:cubicBezTo>
                    <a:pt x="2978" y="3985"/>
                    <a:pt x="2989" y="3963"/>
                    <a:pt x="3005" y="3943"/>
                  </a:cubicBezTo>
                  <a:cubicBezTo>
                    <a:pt x="3020" y="3923"/>
                    <a:pt x="3038" y="3905"/>
                    <a:pt x="3053" y="3884"/>
                  </a:cubicBezTo>
                  <a:cubicBezTo>
                    <a:pt x="3068" y="3864"/>
                    <a:pt x="3086" y="3845"/>
                    <a:pt x="3100" y="3824"/>
                  </a:cubicBezTo>
                  <a:cubicBezTo>
                    <a:pt x="3114" y="3802"/>
                    <a:pt x="3122" y="3777"/>
                    <a:pt x="3134" y="3755"/>
                  </a:cubicBezTo>
                  <a:cubicBezTo>
                    <a:pt x="3146" y="3734"/>
                    <a:pt x="3165" y="3716"/>
                    <a:pt x="3177" y="3693"/>
                  </a:cubicBezTo>
                  <a:cubicBezTo>
                    <a:pt x="3189" y="3672"/>
                    <a:pt x="3204" y="3650"/>
                    <a:pt x="3216" y="3627"/>
                  </a:cubicBezTo>
                  <a:cubicBezTo>
                    <a:pt x="3227" y="3604"/>
                    <a:pt x="3230" y="3577"/>
                    <a:pt x="3240" y="3555"/>
                  </a:cubicBezTo>
                  <a:cubicBezTo>
                    <a:pt x="3251" y="3532"/>
                    <a:pt x="3266" y="3511"/>
                    <a:pt x="3275" y="3486"/>
                  </a:cubicBezTo>
                  <a:cubicBezTo>
                    <a:pt x="3284" y="3463"/>
                    <a:pt x="3291" y="3438"/>
                    <a:pt x="3300" y="3415"/>
                  </a:cubicBezTo>
                  <a:cubicBezTo>
                    <a:pt x="3309" y="3390"/>
                    <a:pt x="3327" y="3370"/>
                    <a:pt x="3336" y="3346"/>
                  </a:cubicBezTo>
                  <a:cubicBezTo>
                    <a:pt x="3343" y="3321"/>
                    <a:pt x="3348" y="3297"/>
                    <a:pt x="3355" y="3272"/>
                  </a:cubicBezTo>
                  <a:cubicBezTo>
                    <a:pt x="3364" y="3249"/>
                    <a:pt x="3375" y="3224"/>
                    <a:pt x="3382" y="3200"/>
                  </a:cubicBezTo>
                  <a:cubicBezTo>
                    <a:pt x="3389" y="3175"/>
                    <a:pt x="3382" y="3147"/>
                    <a:pt x="3389" y="3122"/>
                  </a:cubicBezTo>
                  <a:cubicBezTo>
                    <a:pt x="3396" y="3096"/>
                    <a:pt x="3411" y="3075"/>
                    <a:pt x="3416" y="3050"/>
                  </a:cubicBezTo>
                  <a:cubicBezTo>
                    <a:pt x="3421" y="3026"/>
                    <a:pt x="3424" y="3000"/>
                    <a:pt x="3429" y="2975"/>
                  </a:cubicBezTo>
                  <a:cubicBezTo>
                    <a:pt x="3434" y="2950"/>
                    <a:pt x="3446" y="2927"/>
                    <a:pt x="3450" y="2901"/>
                  </a:cubicBezTo>
                  <a:cubicBezTo>
                    <a:pt x="3455" y="2876"/>
                    <a:pt x="3455" y="2850"/>
                    <a:pt x="3459" y="2825"/>
                  </a:cubicBezTo>
                  <a:cubicBezTo>
                    <a:pt x="3462" y="2801"/>
                    <a:pt x="3457" y="2774"/>
                    <a:pt x="3460" y="2748"/>
                  </a:cubicBezTo>
                  <a:cubicBezTo>
                    <a:pt x="3462" y="2724"/>
                    <a:pt x="3472" y="2699"/>
                    <a:pt x="3475" y="2673"/>
                  </a:cubicBezTo>
                  <a:cubicBezTo>
                    <a:pt x="3477" y="2649"/>
                    <a:pt x="3478" y="2623"/>
                    <a:pt x="3480" y="2597"/>
                  </a:cubicBezTo>
                  <a:cubicBezTo>
                    <a:pt x="3481" y="2572"/>
                    <a:pt x="3478" y="2547"/>
                    <a:pt x="3480" y="2521"/>
                  </a:cubicBezTo>
                  <a:cubicBezTo>
                    <a:pt x="3481" y="2496"/>
                    <a:pt x="3488" y="2470"/>
                    <a:pt x="3488" y="2445"/>
                  </a:cubicBezTo>
                  <a:lnTo>
                    <a:pt x="3488" y="2368"/>
                  </a:lnTo>
                  <a:cubicBezTo>
                    <a:pt x="3487" y="2343"/>
                    <a:pt x="3476" y="2318"/>
                    <a:pt x="3475" y="2292"/>
                  </a:cubicBezTo>
                  <a:cubicBezTo>
                    <a:pt x="3475" y="2266"/>
                    <a:pt x="3477" y="2242"/>
                    <a:pt x="3476" y="2216"/>
                  </a:cubicBezTo>
                  <a:cubicBezTo>
                    <a:pt x="3475" y="2190"/>
                    <a:pt x="3476" y="2165"/>
                    <a:pt x="3473" y="2140"/>
                  </a:cubicBezTo>
                  <a:cubicBezTo>
                    <a:pt x="3471" y="2114"/>
                    <a:pt x="3466" y="2089"/>
                    <a:pt x="3464" y="2063"/>
                  </a:cubicBezTo>
                  <a:cubicBezTo>
                    <a:pt x="3461" y="2037"/>
                    <a:pt x="3461" y="2012"/>
                    <a:pt x="3457" y="1987"/>
                  </a:cubicBezTo>
                  <a:cubicBezTo>
                    <a:pt x="3454" y="1961"/>
                    <a:pt x="3444" y="1936"/>
                    <a:pt x="3451" y="1913"/>
                  </a:cubicBezTo>
                  <a:cubicBezTo>
                    <a:pt x="3448" y="1887"/>
                    <a:pt x="3445" y="1863"/>
                    <a:pt x="3440" y="1837"/>
                  </a:cubicBezTo>
                  <a:cubicBezTo>
                    <a:pt x="3434" y="1811"/>
                    <a:pt x="3421" y="1789"/>
                    <a:pt x="3416" y="1763"/>
                  </a:cubicBezTo>
                  <a:cubicBezTo>
                    <a:pt x="3409" y="1739"/>
                    <a:pt x="3402" y="1714"/>
                    <a:pt x="3396" y="1689"/>
                  </a:cubicBezTo>
                  <a:cubicBezTo>
                    <a:pt x="3390" y="1664"/>
                    <a:pt x="3389" y="1638"/>
                    <a:pt x="3382" y="1613"/>
                  </a:cubicBezTo>
                  <a:cubicBezTo>
                    <a:pt x="3374" y="1589"/>
                    <a:pt x="3360" y="1566"/>
                    <a:pt x="3353" y="1542"/>
                  </a:cubicBezTo>
                  <a:cubicBezTo>
                    <a:pt x="3344" y="1517"/>
                    <a:pt x="3338" y="1493"/>
                    <a:pt x="3330" y="1468"/>
                  </a:cubicBezTo>
                  <a:cubicBezTo>
                    <a:pt x="3322" y="1445"/>
                    <a:pt x="3317" y="1419"/>
                    <a:pt x="3307" y="1394"/>
                  </a:cubicBezTo>
                  <a:cubicBezTo>
                    <a:pt x="3298" y="1371"/>
                    <a:pt x="3296" y="1344"/>
                    <a:pt x="3288" y="1319"/>
                  </a:cubicBezTo>
                  <a:cubicBezTo>
                    <a:pt x="3278" y="1296"/>
                    <a:pt x="3259" y="1276"/>
                    <a:pt x="3248" y="1253"/>
                  </a:cubicBezTo>
                  <a:cubicBezTo>
                    <a:pt x="3237" y="1231"/>
                    <a:pt x="3236" y="1202"/>
                    <a:pt x="3225" y="1179"/>
                  </a:cubicBezTo>
                  <a:cubicBezTo>
                    <a:pt x="3215" y="1156"/>
                    <a:pt x="3199" y="1135"/>
                    <a:pt x="3187" y="1113"/>
                  </a:cubicBezTo>
                  <a:cubicBezTo>
                    <a:pt x="3175" y="1089"/>
                    <a:pt x="3159" y="1070"/>
                    <a:pt x="3146" y="1046"/>
                  </a:cubicBezTo>
                  <a:cubicBezTo>
                    <a:pt x="3134" y="1024"/>
                    <a:pt x="3130" y="997"/>
                    <a:pt x="3117" y="976"/>
                  </a:cubicBezTo>
                  <a:cubicBezTo>
                    <a:pt x="3103" y="953"/>
                    <a:pt x="3092" y="931"/>
                    <a:pt x="3079" y="909"/>
                  </a:cubicBezTo>
                  <a:cubicBezTo>
                    <a:pt x="3065" y="888"/>
                    <a:pt x="3041" y="873"/>
                    <a:pt x="3026" y="851"/>
                  </a:cubicBezTo>
                  <a:cubicBezTo>
                    <a:pt x="3011" y="830"/>
                    <a:pt x="3004" y="804"/>
                    <a:pt x="2989" y="784"/>
                  </a:cubicBezTo>
                  <a:cubicBezTo>
                    <a:pt x="2974" y="765"/>
                    <a:pt x="2958" y="744"/>
                    <a:pt x="2942" y="724"/>
                  </a:cubicBezTo>
                  <a:cubicBezTo>
                    <a:pt x="2926" y="702"/>
                    <a:pt x="2916" y="679"/>
                    <a:pt x="2900" y="659"/>
                  </a:cubicBezTo>
                  <a:cubicBezTo>
                    <a:pt x="2884" y="638"/>
                    <a:pt x="2861" y="623"/>
                    <a:pt x="2844" y="605"/>
                  </a:cubicBezTo>
                  <a:cubicBezTo>
                    <a:pt x="2827" y="585"/>
                    <a:pt x="2809" y="568"/>
                    <a:pt x="2792" y="548"/>
                  </a:cubicBezTo>
                  <a:cubicBezTo>
                    <a:pt x="2775" y="530"/>
                    <a:pt x="2763" y="505"/>
                    <a:pt x="2743" y="488"/>
                  </a:cubicBezTo>
                  <a:cubicBezTo>
                    <a:pt x="2725" y="471"/>
                    <a:pt x="2702" y="457"/>
                    <a:pt x="2683" y="440"/>
                  </a:cubicBezTo>
                  <a:cubicBezTo>
                    <a:pt x="2664" y="423"/>
                    <a:pt x="2650" y="401"/>
                    <a:pt x="2630" y="385"/>
                  </a:cubicBezTo>
                  <a:lnTo>
                    <a:pt x="2570" y="337"/>
                  </a:lnTo>
                  <a:cubicBezTo>
                    <a:pt x="2549" y="322"/>
                    <a:pt x="2529" y="304"/>
                    <a:pt x="2509" y="289"/>
                  </a:cubicBezTo>
                  <a:cubicBezTo>
                    <a:pt x="2487" y="274"/>
                    <a:pt x="2464" y="263"/>
                    <a:pt x="2442" y="250"/>
                  </a:cubicBezTo>
                  <a:cubicBezTo>
                    <a:pt x="2421" y="237"/>
                    <a:pt x="2395" y="229"/>
                    <a:pt x="2374" y="215"/>
                  </a:cubicBezTo>
                  <a:cubicBezTo>
                    <a:pt x="2351" y="202"/>
                    <a:pt x="2330" y="189"/>
                    <a:pt x="2308" y="178"/>
                  </a:cubicBezTo>
                  <a:cubicBezTo>
                    <a:pt x="2284" y="167"/>
                    <a:pt x="2261" y="154"/>
                    <a:pt x="2239" y="143"/>
                  </a:cubicBezTo>
                  <a:cubicBezTo>
                    <a:pt x="2216" y="130"/>
                    <a:pt x="2192" y="124"/>
                    <a:pt x="2168" y="114"/>
                  </a:cubicBezTo>
                  <a:cubicBezTo>
                    <a:pt x="2144" y="104"/>
                    <a:pt x="2122" y="90"/>
                    <a:pt x="2099" y="81"/>
                  </a:cubicBezTo>
                  <a:cubicBezTo>
                    <a:pt x="2074" y="74"/>
                    <a:pt x="2050" y="61"/>
                    <a:pt x="2026" y="54"/>
                  </a:cubicBezTo>
                  <a:cubicBezTo>
                    <a:pt x="2000" y="47"/>
                    <a:pt x="1975" y="45"/>
                    <a:pt x="1950" y="39"/>
                  </a:cubicBezTo>
                  <a:cubicBezTo>
                    <a:pt x="1924" y="34"/>
                    <a:pt x="1900" y="27"/>
                    <a:pt x="1875" y="22"/>
                  </a:cubicBezTo>
                  <a:cubicBezTo>
                    <a:pt x="1849" y="17"/>
                    <a:pt x="1823" y="16"/>
                    <a:pt x="1798" y="13"/>
                  </a:cubicBezTo>
                  <a:cubicBezTo>
                    <a:pt x="1773" y="11"/>
                    <a:pt x="1747" y="2"/>
                    <a:pt x="1722" y="1"/>
                  </a:cubicBezTo>
                  <a:cubicBezTo>
                    <a:pt x="1720" y="1"/>
                    <a:pt x="1719" y="1"/>
                    <a:pt x="17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4"/>
            <p:cNvSpPr/>
            <p:nvPr/>
          </p:nvSpPr>
          <p:spPr>
            <a:xfrm>
              <a:off x="4475325" y="3707075"/>
              <a:ext cx="310975" cy="179650"/>
            </a:xfrm>
            <a:custGeom>
              <a:avLst/>
              <a:gdLst/>
              <a:ahLst/>
              <a:cxnLst/>
              <a:rect l="l" t="t" r="r" b="b"/>
              <a:pathLst>
                <a:path w="12439" h="7186" extrusionOk="0">
                  <a:moveTo>
                    <a:pt x="12405" y="0"/>
                  </a:moveTo>
                  <a:cubicBezTo>
                    <a:pt x="12380" y="3"/>
                    <a:pt x="12353" y="7"/>
                    <a:pt x="12327" y="12"/>
                  </a:cubicBezTo>
                  <a:cubicBezTo>
                    <a:pt x="12303" y="16"/>
                    <a:pt x="12279" y="23"/>
                    <a:pt x="12252" y="27"/>
                  </a:cubicBezTo>
                  <a:cubicBezTo>
                    <a:pt x="12246" y="28"/>
                    <a:pt x="12239" y="28"/>
                    <a:pt x="12233" y="28"/>
                  </a:cubicBezTo>
                  <a:cubicBezTo>
                    <a:pt x="12222" y="28"/>
                    <a:pt x="12211" y="27"/>
                    <a:pt x="12200" y="27"/>
                  </a:cubicBezTo>
                  <a:cubicBezTo>
                    <a:pt x="12192" y="27"/>
                    <a:pt x="12184" y="28"/>
                    <a:pt x="12176" y="29"/>
                  </a:cubicBezTo>
                  <a:cubicBezTo>
                    <a:pt x="12152" y="32"/>
                    <a:pt x="12127" y="43"/>
                    <a:pt x="12101" y="46"/>
                  </a:cubicBezTo>
                  <a:cubicBezTo>
                    <a:pt x="12077" y="49"/>
                    <a:pt x="12051" y="60"/>
                    <a:pt x="12026" y="62"/>
                  </a:cubicBezTo>
                  <a:cubicBezTo>
                    <a:pt x="12002" y="65"/>
                    <a:pt x="11975" y="67"/>
                    <a:pt x="11950" y="70"/>
                  </a:cubicBezTo>
                  <a:cubicBezTo>
                    <a:pt x="11946" y="70"/>
                    <a:pt x="11942" y="70"/>
                    <a:pt x="11939" y="70"/>
                  </a:cubicBezTo>
                  <a:cubicBezTo>
                    <a:pt x="11919" y="70"/>
                    <a:pt x="11898" y="66"/>
                    <a:pt x="11878" y="66"/>
                  </a:cubicBezTo>
                  <a:cubicBezTo>
                    <a:pt x="11876" y="66"/>
                    <a:pt x="11874" y="66"/>
                    <a:pt x="11871" y="67"/>
                  </a:cubicBezTo>
                  <a:cubicBezTo>
                    <a:pt x="11847" y="70"/>
                    <a:pt x="11821" y="70"/>
                    <a:pt x="11795" y="72"/>
                  </a:cubicBezTo>
                  <a:cubicBezTo>
                    <a:pt x="11770" y="75"/>
                    <a:pt x="11746" y="86"/>
                    <a:pt x="11720" y="88"/>
                  </a:cubicBezTo>
                  <a:cubicBezTo>
                    <a:pt x="11714" y="89"/>
                    <a:pt x="11708" y="89"/>
                    <a:pt x="11702" y="89"/>
                  </a:cubicBezTo>
                  <a:cubicBezTo>
                    <a:pt x="11687" y="89"/>
                    <a:pt x="11673" y="87"/>
                    <a:pt x="11658" y="87"/>
                  </a:cubicBezTo>
                  <a:cubicBezTo>
                    <a:pt x="11653" y="87"/>
                    <a:pt x="11649" y="88"/>
                    <a:pt x="11644" y="88"/>
                  </a:cubicBezTo>
                  <a:cubicBezTo>
                    <a:pt x="11619" y="91"/>
                    <a:pt x="11593" y="94"/>
                    <a:pt x="11568" y="97"/>
                  </a:cubicBezTo>
                  <a:cubicBezTo>
                    <a:pt x="11543" y="98"/>
                    <a:pt x="11517" y="98"/>
                    <a:pt x="11491" y="100"/>
                  </a:cubicBezTo>
                  <a:cubicBezTo>
                    <a:pt x="11467" y="102"/>
                    <a:pt x="11441" y="108"/>
                    <a:pt x="11415" y="109"/>
                  </a:cubicBezTo>
                  <a:cubicBezTo>
                    <a:pt x="11389" y="110"/>
                    <a:pt x="11365" y="118"/>
                    <a:pt x="11339" y="120"/>
                  </a:cubicBezTo>
                  <a:cubicBezTo>
                    <a:pt x="11337" y="120"/>
                    <a:pt x="11334" y="120"/>
                    <a:pt x="11332" y="120"/>
                  </a:cubicBezTo>
                  <a:cubicBezTo>
                    <a:pt x="11315" y="120"/>
                    <a:pt x="11298" y="118"/>
                    <a:pt x="11281" y="118"/>
                  </a:cubicBezTo>
                  <a:cubicBezTo>
                    <a:pt x="11275" y="118"/>
                    <a:pt x="11269" y="118"/>
                    <a:pt x="11263" y="119"/>
                  </a:cubicBezTo>
                  <a:cubicBezTo>
                    <a:pt x="11237" y="120"/>
                    <a:pt x="11212" y="125"/>
                    <a:pt x="11186" y="127"/>
                  </a:cubicBezTo>
                  <a:cubicBezTo>
                    <a:pt x="11183" y="127"/>
                    <a:pt x="11180" y="127"/>
                    <a:pt x="11178" y="127"/>
                  </a:cubicBezTo>
                  <a:cubicBezTo>
                    <a:pt x="11157" y="127"/>
                    <a:pt x="11136" y="121"/>
                    <a:pt x="11114" y="121"/>
                  </a:cubicBezTo>
                  <a:cubicBezTo>
                    <a:pt x="11112" y="121"/>
                    <a:pt x="11110" y="121"/>
                    <a:pt x="11109" y="121"/>
                  </a:cubicBezTo>
                  <a:cubicBezTo>
                    <a:pt x="11083" y="123"/>
                    <a:pt x="11057" y="131"/>
                    <a:pt x="11033" y="132"/>
                  </a:cubicBezTo>
                  <a:cubicBezTo>
                    <a:pt x="11007" y="134"/>
                    <a:pt x="10981" y="134"/>
                    <a:pt x="10956" y="135"/>
                  </a:cubicBezTo>
                  <a:cubicBezTo>
                    <a:pt x="10931" y="136"/>
                    <a:pt x="10905" y="142"/>
                    <a:pt x="10880" y="143"/>
                  </a:cubicBezTo>
                  <a:lnTo>
                    <a:pt x="10804" y="147"/>
                  </a:lnTo>
                  <a:cubicBezTo>
                    <a:pt x="10798" y="147"/>
                    <a:pt x="10793" y="147"/>
                    <a:pt x="10787" y="147"/>
                  </a:cubicBezTo>
                  <a:cubicBezTo>
                    <a:pt x="10772" y="147"/>
                    <a:pt x="10758" y="147"/>
                    <a:pt x="10743" y="147"/>
                  </a:cubicBezTo>
                  <a:cubicBezTo>
                    <a:pt x="10738" y="147"/>
                    <a:pt x="10733" y="147"/>
                    <a:pt x="10728" y="147"/>
                  </a:cubicBezTo>
                  <a:cubicBezTo>
                    <a:pt x="10702" y="148"/>
                    <a:pt x="10676" y="151"/>
                    <a:pt x="10650" y="152"/>
                  </a:cubicBezTo>
                  <a:cubicBezTo>
                    <a:pt x="10638" y="153"/>
                    <a:pt x="10626" y="153"/>
                    <a:pt x="10613" y="153"/>
                  </a:cubicBezTo>
                  <a:cubicBezTo>
                    <a:pt x="10600" y="153"/>
                    <a:pt x="10587" y="153"/>
                    <a:pt x="10574" y="153"/>
                  </a:cubicBezTo>
                  <a:cubicBezTo>
                    <a:pt x="10549" y="155"/>
                    <a:pt x="10524" y="164"/>
                    <a:pt x="10498" y="164"/>
                  </a:cubicBezTo>
                  <a:cubicBezTo>
                    <a:pt x="10496" y="164"/>
                    <a:pt x="10494" y="164"/>
                    <a:pt x="10491" y="164"/>
                  </a:cubicBezTo>
                  <a:cubicBezTo>
                    <a:pt x="10469" y="164"/>
                    <a:pt x="10447" y="156"/>
                    <a:pt x="10426" y="156"/>
                  </a:cubicBezTo>
                  <a:cubicBezTo>
                    <a:pt x="10425" y="156"/>
                    <a:pt x="10423" y="156"/>
                    <a:pt x="10422" y="157"/>
                  </a:cubicBezTo>
                  <a:cubicBezTo>
                    <a:pt x="10397" y="158"/>
                    <a:pt x="10371" y="163"/>
                    <a:pt x="10345" y="164"/>
                  </a:cubicBezTo>
                  <a:cubicBezTo>
                    <a:pt x="10321" y="166"/>
                    <a:pt x="10295" y="169"/>
                    <a:pt x="10269" y="172"/>
                  </a:cubicBezTo>
                  <a:cubicBezTo>
                    <a:pt x="10267" y="172"/>
                    <a:pt x="10265" y="172"/>
                    <a:pt x="10263" y="172"/>
                  </a:cubicBezTo>
                  <a:cubicBezTo>
                    <a:pt x="10242" y="172"/>
                    <a:pt x="10221" y="167"/>
                    <a:pt x="10199" y="167"/>
                  </a:cubicBezTo>
                  <a:cubicBezTo>
                    <a:pt x="10197" y="167"/>
                    <a:pt x="10195" y="167"/>
                    <a:pt x="10193" y="167"/>
                  </a:cubicBezTo>
                  <a:cubicBezTo>
                    <a:pt x="10167" y="168"/>
                    <a:pt x="10142" y="182"/>
                    <a:pt x="10117" y="182"/>
                  </a:cubicBezTo>
                  <a:cubicBezTo>
                    <a:pt x="10116" y="182"/>
                    <a:pt x="10114" y="182"/>
                    <a:pt x="10113" y="182"/>
                  </a:cubicBezTo>
                  <a:cubicBezTo>
                    <a:pt x="10090" y="182"/>
                    <a:pt x="10067" y="175"/>
                    <a:pt x="10044" y="175"/>
                  </a:cubicBezTo>
                  <a:cubicBezTo>
                    <a:pt x="10043" y="175"/>
                    <a:pt x="10041" y="175"/>
                    <a:pt x="10040" y="175"/>
                  </a:cubicBezTo>
                  <a:cubicBezTo>
                    <a:pt x="10015" y="177"/>
                    <a:pt x="9990" y="188"/>
                    <a:pt x="9964" y="189"/>
                  </a:cubicBezTo>
                  <a:cubicBezTo>
                    <a:pt x="9963" y="189"/>
                    <a:pt x="9962" y="189"/>
                    <a:pt x="9960" y="189"/>
                  </a:cubicBezTo>
                  <a:cubicBezTo>
                    <a:pt x="9937" y="189"/>
                    <a:pt x="9915" y="179"/>
                    <a:pt x="9891" y="179"/>
                  </a:cubicBezTo>
                  <a:cubicBezTo>
                    <a:pt x="9890" y="179"/>
                    <a:pt x="9889" y="179"/>
                    <a:pt x="9888" y="179"/>
                  </a:cubicBezTo>
                  <a:cubicBezTo>
                    <a:pt x="9862" y="180"/>
                    <a:pt x="9838" y="195"/>
                    <a:pt x="9812" y="195"/>
                  </a:cubicBezTo>
                  <a:cubicBezTo>
                    <a:pt x="9811" y="195"/>
                    <a:pt x="9810" y="195"/>
                    <a:pt x="9809" y="195"/>
                  </a:cubicBezTo>
                  <a:cubicBezTo>
                    <a:pt x="9784" y="195"/>
                    <a:pt x="9759" y="183"/>
                    <a:pt x="9735" y="183"/>
                  </a:cubicBezTo>
                  <a:cubicBezTo>
                    <a:pt x="9709" y="184"/>
                    <a:pt x="9684" y="193"/>
                    <a:pt x="9659" y="193"/>
                  </a:cubicBezTo>
                  <a:cubicBezTo>
                    <a:pt x="9633" y="194"/>
                    <a:pt x="9607" y="200"/>
                    <a:pt x="9582" y="202"/>
                  </a:cubicBezTo>
                  <a:cubicBezTo>
                    <a:pt x="9557" y="204"/>
                    <a:pt x="9531" y="204"/>
                    <a:pt x="9505" y="204"/>
                  </a:cubicBezTo>
                  <a:cubicBezTo>
                    <a:pt x="9504" y="204"/>
                    <a:pt x="9504" y="204"/>
                    <a:pt x="9503" y="204"/>
                  </a:cubicBezTo>
                  <a:cubicBezTo>
                    <a:pt x="9479" y="204"/>
                    <a:pt x="9454" y="191"/>
                    <a:pt x="9429" y="191"/>
                  </a:cubicBezTo>
                  <a:cubicBezTo>
                    <a:pt x="9404" y="193"/>
                    <a:pt x="9379" y="200"/>
                    <a:pt x="9353" y="202"/>
                  </a:cubicBezTo>
                  <a:cubicBezTo>
                    <a:pt x="9328" y="204"/>
                    <a:pt x="9302" y="206"/>
                    <a:pt x="9277" y="206"/>
                  </a:cubicBezTo>
                  <a:cubicBezTo>
                    <a:pt x="9252" y="207"/>
                    <a:pt x="9226" y="207"/>
                    <a:pt x="9200" y="207"/>
                  </a:cubicBezTo>
                  <a:cubicBezTo>
                    <a:pt x="9198" y="207"/>
                    <a:pt x="9195" y="207"/>
                    <a:pt x="9193" y="207"/>
                  </a:cubicBezTo>
                  <a:cubicBezTo>
                    <a:pt x="9172" y="207"/>
                    <a:pt x="9150" y="200"/>
                    <a:pt x="9128" y="200"/>
                  </a:cubicBezTo>
                  <a:cubicBezTo>
                    <a:pt x="9127" y="200"/>
                    <a:pt x="9125" y="200"/>
                    <a:pt x="9124" y="200"/>
                  </a:cubicBezTo>
                  <a:cubicBezTo>
                    <a:pt x="9098" y="200"/>
                    <a:pt x="9074" y="206"/>
                    <a:pt x="9048" y="206"/>
                  </a:cubicBezTo>
                  <a:cubicBezTo>
                    <a:pt x="9022" y="206"/>
                    <a:pt x="8997" y="207"/>
                    <a:pt x="8972" y="207"/>
                  </a:cubicBezTo>
                  <a:cubicBezTo>
                    <a:pt x="8946" y="207"/>
                    <a:pt x="8921" y="210"/>
                    <a:pt x="8895" y="211"/>
                  </a:cubicBezTo>
                  <a:cubicBezTo>
                    <a:pt x="8870" y="211"/>
                    <a:pt x="8844" y="209"/>
                    <a:pt x="8819" y="209"/>
                  </a:cubicBezTo>
                  <a:cubicBezTo>
                    <a:pt x="8793" y="209"/>
                    <a:pt x="8768" y="220"/>
                    <a:pt x="8743" y="221"/>
                  </a:cubicBezTo>
                  <a:cubicBezTo>
                    <a:pt x="8717" y="221"/>
                    <a:pt x="8691" y="222"/>
                    <a:pt x="8667" y="222"/>
                  </a:cubicBezTo>
                  <a:cubicBezTo>
                    <a:pt x="8641" y="222"/>
                    <a:pt x="8615" y="222"/>
                    <a:pt x="8590" y="223"/>
                  </a:cubicBezTo>
                  <a:cubicBezTo>
                    <a:pt x="8565" y="223"/>
                    <a:pt x="8539" y="226"/>
                    <a:pt x="8514" y="227"/>
                  </a:cubicBezTo>
                  <a:cubicBezTo>
                    <a:pt x="8488" y="227"/>
                    <a:pt x="8463" y="214"/>
                    <a:pt x="8437" y="214"/>
                  </a:cubicBezTo>
                  <a:cubicBezTo>
                    <a:pt x="8412" y="214"/>
                    <a:pt x="8386" y="227"/>
                    <a:pt x="8361" y="227"/>
                  </a:cubicBezTo>
                  <a:cubicBezTo>
                    <a:pt x="8336" y="227"/>
                    <a:pt x="8310" y="228"/>
                    <a:pt x="8284" y="228"/>
                  </a:cubicBezTo>
                  <a:cubicBezTo>
                    <a:pt x="8260" y="228"/>
                    <a:pt x="8234" y="233"/>
                    <a:pt x="8208" y="233"/>
                  </a:cubicBezTo>
                  <a:cubicBezTo>
                    <a:pt x="8183" y="233"/>
                    <a:pt x="8158" y="221"/>
                    <a:pt x="8132" y="221"/>
                  </a:cubicBezTo>
                  <a:cubicBezTo>
                    <a:pt x="8106" y="221"/>
                    <a:pt x="8081" y="233"/>
                    <a:pt x="8056" y="233"/>
                  </a:cubicBezTo>
                  <a:cubicBezTo>
                    <a:pt x="8030" y="233"/>
                    <a:pt x="8005" y="237"/>
                    <a:pt x="7979" y="237"/>
                  </a:cubicBezTo>
                  <a:cubicBezTo>
                    <a:pt x="7954" y="237"/>
                    <a:pt x="7929" y="227"/>
                    <a:pt x="7903" y="227"/>
                  </a:cubicBezTo>
                  <a:cubicBezTo>
                    <a:pt x="7877" y="227"/>
                    <a:pt x="7853" y="238"/>
                    <a:pt x="7827" y="238"/>
                  </a:cubicBezTo>
                  <a:cubicBezTo>
                    <a:pt x="7801" y="238"/>
                    <a:pt x="7776" y="233"/>
                    <a:pt x="7751" y="233"/>
                  </a:cubicBezTo>
                  <a:cubicBezTo>
                    <a:pt x="7725" y="233"/>
                    <a:pt x="7699" y="228"/>
                    <a:pt x="7674" y="228"/>
                  </a:cubicBezTo>
                  <a:cubicBezTo>
                    <a:pt x="7649" y="228"/>
                    <a:pt x="7623" y="234"/>
                    <a:pt x="7598" y="234"/>
                  </a:cubicBezTo>
                  <a:cubicBezTo>
                    <a:pt x="7572" y="234"/>
                    <a:pt x="7547" y="226"/>
                    <a:pt x="7522" y="226"/>
                  </a:cubicBezTo>
                  <a:cubicBezTo>
                    <a:pt x="7496" y="226"/>
                    <a:pt x="7470" y="230"/>
                    <a:pt x="7446" y="230"/>
                  </a:cubicBezTo>
                  <a:cubicBezTo>
                    <a:pt x="7420" y="230"/>
                    <a:pt x="7394" y="228"/>
                    <a:pt x="7368" y="228"/>
                  </a:cubicBezTo>
                  <a:cubicBezTo>
                    <a:pt x="7344" y="228"/>
                    <a:pt x="7318" y="238"/>
                    <a:pt x="7292" y="238"/>
                  </a:cubicBezTo>
                  <a:cubicBezTo>
                    <a:pt x="7267" y="238"/>
                    <a:pt x="7242" y="239"/>
                    <a:pt x="7216" y="239"/>
                  </a:cubicBezTo>
                  <a:cubicBezTo>
                    <a:pt x="7191" y="239"/>
                    <a:pt x="7165" y="241"/>
                    <a:pt x="7140" y="241"/>
                  </a:cubicBezTo>
                  <a:cubicBezTo>
                    <a:pt x="7116" y="241"/>
                    <a:pt x="7092" y="234"/>
                    <a:pt x="7068" y="234"/>
                  </a:cubicBezTo>
                  <a:cubicBezTo>
                    <a:pt x="7066" y="234"/>
                    <a:pt x="7065" y="234"/>
                    <a:pt x="7063" y="234"/>
                  </a:cubicBezTo>
                  <a:cubicBezTo>
                    <a:pt x="7039" y="234"/>
                    <a:pt x="7013" y="244"/>
                    <a:pt x="6987" y="246"/>
                  </a:cubicBezTo>
                  <a:cubicBezTo>
                    <a:pt x="6961" y="246"/>
                    <a:pt x="6937" y="239"/>
                    <a:pt x="6911" y="239"/>
                  </a:cubicBezTo>
                  <a:cubicBezTo>
                    <a:pt x="6894" y="239"/>
                    <a:pt x="6877" y="239"/>
                    <a:pt x="6860" y="239"/>
                  </a:cubicBezTo>
                  <a:cubicBezTo>
                    <a:pt x="6852" y="239"/>
                    <a:pt x="6843" y="239"/>
                    <a:pt x="6835" y="239"/>
                  </a:cubicBezTo>
                  <a:cubicBezTo>
                    <a:pt x="6809" y="239"/>
                    <a:pt x="6784" y="241"/>
                    <a:pt x="6758" y="242"/>
                  </a:cubicBezTo>
                  <a:cubicBezTo>
                    <a:pt x="6733" y="242"/>
                    <a:pt x="6708" y="248"/>
                    <a:pt x="6682" y="248"/>
                  </a:cubicBezTo>
                  <a:cubicBezTo>
                    <a:pt x="6659" y="248"/>
                    <a:pt x="6637" y="244"/>
                    <a:pt x="6614" y="244"/>
                  </a:cubicBezTo>
                  <a:cubicBezTo>
                    <a:pt x="6612" y="244"/>
                    <a:pt x="6609" y="244"/>
                    <a:pt x="6606" y="244"/>
                  </a:cubicBezTo>
                  <a:cubicBezTo>
                    <a:pt x="6580" y="244"/>
                    <a:pt x="6554" y="249"/>
                    <a:pt x="6530" y="250"/>
                  </a:cubicBezTo>
                  <a:lnTo>
                    <a:pt x="6453" y="250"/>
                  </a:lnTo>
                  <a:cubicBezTo>
                    <a:pt x="6428" y="250"/>
                    <a:pt x="6402" y="250"/>
                    <a:pt x="6377" y="252"/>
                  </a:cubicBezTo>
                  <a:cubicBezTo>
                    <a:pt x="6351" y="252"/>
                    <a:pt x="6326" y="244"/>
                    <a:pt x="6301" y="244"/>
                  </a:cubicBezTo>
                  <a:cubicBezTo>
                    <a:pt x="6275" y="244"/>
                    <a:pt x="6249" y="246"/>
                    <a:pt x="6225" y="246"/>
                  </a:cubicBezTo>
                  <a:cubicBezTo>
                    <a:pt x="6199" y="246"/>
                    <a:pt x="6173" y="252"/>
                    <a:pt x="6147" y="252"/>
                  </a:cubicBezTo>
                  <a:cubicBezTo>
                    <a:pt x="6123" y="252"/>
                    <a:pt x="6097" y="255"/>
                    <a:pt x="6071" y="255"/>
                  </a:cubicBezTo>
                  <a:cubicBezTo>
                    <a:pt x="6047" y="255"/>
                    <a:pt x="6024" y="247"/>
                    <a:pt x="6000" y="247"/>
                  </a:cubicBezTo>
                  <a:cubicBezTo>
                    <a:pt x="5998" y="247"/>
                    <a:pt x="5997" y="247"/>
                    <a:pt x="5995" y="248"/>
                  </a:cubicBezTo>
                  <a:cubicBezTo>
                    <a:pt x="5970" y="248"/>
                    <a:pt x="5944" y="258"/>
                    <a:pt x="5919" y="258"/>
                  </a:cubicBezTo>
                  <a:lnTo>
                    <a:pt x="5842" y="258"/>
                  </a:lnTo>
                  <a:cubicBezTo>
                    <a:pt x="5817" y="258"/>
                    <a:pt x="5792" y="258"/>
                    <a:pt x="5766" y="259"/>
                  </a:cubicBezTo>
                  <a:cubicBezTo>
                    <a:pt x="5740" y="259"/>
                    <a:pt x="5716" y="246"/>
                    <a:pt x="5690" y="246"/>
                  </a:cubicBezTo>
                  <a:cubicBezTo>
                    <a:pt x="5664" y="246"/>
                    <a:pt x="5639" y="248"/>
                    <a:pt x="5614" y="249"/>
                  </a:cubicBezTo>
                  <a:cubicBezTo>
                    <a:pt x="5588" y="249"/>
                    <a:pt x="5563" y="253"/>
                    <a:pt x="5537" y="253"/>
                  </a:cubicBezTo>
                  <a:cubicBezTo>
                    <a:pt x="5514" y="253"/>
                    <a:pt x="5491" y="248"/>
                    <a:pt x="5468" y="248"/>
                  </a:cubicBezTo>
                  <a:cubicBezTo>
                    <a:pt x="5465" y="248"/>
                    <a:pt x="5463" y="249"/>
                    <a:pt x="5461" y="249"/>
                  </a:cubicBezTo>
                  <a:cubicBezTo>
                    <a:pt x="5435" y="249"/>
                    <a:pt x="5410" y="252"/>
                    <a:pt x="5385" y="252"/>
                  </a:cubicBezTo>
                  <a:cubicBezTo>
                    <a:pt x="5359" y="252"/>
                    <a:pt x="5333" y="249"/>
                    <a:pt x="5309" y="249"/>
                  </a:cubicBezTo>
                  <a:cubicBezTo>
                    <a:pt x="5283" y="249"/>
                    <a:pt x="5257" y="264"/>
                    <a:pt x="5232" y="264"/>
                  </a:cubicBezTo>
                  <a:cubicBezTo>
                    <a:pt x="5207" y="264"/>
                    <a:pt x="5181" y="259"/>
                    <a:pt x="5156" y="259"/>
                  </a:cubicBezTo>
                  <a:cubicBezTo>
                    <a:pt x="5130" y="259"/>
                    <a:pt x="5105" y="257"/>
                    <a:pt x="5079" y="257"/>
                  </a:cubicBezTo>
                  <a:cubicBezTo>
                    <a:pt x="5054" y="257"/>
                    <a:pt x="5028" y="252"/>
                    <a:pt x="5003" y="252"/>
                  </a:cubicBezTo>
                  <a:cubicBezTo>
                    <a:pt x="4978" y="252"/>
                    <a:pt x="4952" y="266"/>
                    <a:pt x="4926" y="266"/>
                  </a:cubicBezTo>
                  <a:cubicBezTo>
                    <a:pt x="4902" y="266"/>
                    <a:pt x="4876" y="264"/>
                    <a:pt x="4850" y="264"/>
                  </a:cubicBezTo>
                  <a:cubicBezTo>
                    <a:pt x="4825" y="264"/>
                    <a:pt x="4800" y="255"/>
                    <a:pt x="4774" y="255"/>
                  </a:cubicBezTo>
                  <a:lnTo>
                    <a:pt x="4698" y="255"/>
                  </a:lnTo>
                  <a:cubicBezTo>
                    <a:pt x="4672" y="255"/>
                    <a:pt x="4647" y="260"/>
                    <a:pt x="4621" y="260"/>
                  </a:cubicBezTo>
                  <a:cubicBezTo>
                    <a:pt x="4596" y="260"/>
                    <a:pt x="4571" y="266"/>
                    <a:pt x="4545" y="266"/>
                  </a:cubicBezTo>
                  <a:cubicBezTo>
                    <a:pt x="4519" y="266"/>
                    <a:pt x="4495" y="259"/>
                    <a:pt x="4469" y="259"/>
                  </a:cubicBezTo>
                  <a:cubicBezTo>
                    <a:pt x="4443" y="259"/>
                    <a:pt x="4418" y="264"/>
                    <a:pt x="4393" y="264"/>
                  </a:cubicBezTo>
                  <a:cubicBezTo>
                    <a:pt x="4367" y="264"/>
                    <a:pt x="4341" y="260"/>
                    <a:pt x="4316" y="260"/>
                  </a:cubicBezTo>
                  <a:cubicBezTo>
                    <a:pt x="4291" y="260"/>
                    <a:pt x="4265" y="264"/>
                    <a:pt x="4240" y="265"/>
                  </a:cubicBezTo>
                  <a:lnTo>
                    <a:pt x="4088" y="265"/>
                  </a:lnTo>
                  <a:cubicBezTo>
                    <a:pt x="4062" y="265"/>
                    <a:pt x="4036" y="258"/>
                    <a:pt x="4011" y="258"/>
                  </a:cubicBezTo>
                  <a:cubicBezTo>
                    <a:pt x="3986" y="258"/>
                    <a:pt x="3960" y="269"/>
                    <a:pt x="3934" y="269"/>
                  </a:cubicBezTo>
                  <a:cubicBezTo>
                    <a:pt x="3909" y="269"/>
                    <a:pt x="3884" y="255"/>
                    <a:pt x="3858" y="255"/>
                  </a:cubicBezTo>
                  <a:cubicBezTo>
                    <a:pt x="3833" y="255"/>
                    <a:pt x="3807" y="266"/>
                    <a:pt x="3782" y="266"/>
                  </a:cubicBezTo>
                  <a:cubicBezTo>
                    <a:pt x="3757" y="266"/>
                    <a:pt x="3731" y="263"/>
                    <a:pt x="3705" y="263"/>
                  </a:cubicBezTo>
                  <a:cubicBezTo>
                    <a:pt x="3681" y="263"/>
                    <a:pt x="3655" y="264"/>
                    <a:pt x="3629" y="264"/>
                  </a:cubicBezTo>
                  <a:cubicBezTo>
                    <a:pt x="3603" y="264"/>
                    <a:pt x="3579" y="260"/>
                    <a:pt x="3553" y="260"/>
                  </a:cubicBezTo>
                  <a:cubicBezTo>
                    <a:pt x="3527" y="260"/>
                    <a:pt x="3502" y="257"/>
                    <a:pt x="3477" y="257"/>
                  </a:cubicBezTo>
                  <a:cubicBezTo>
                    <a:pt x="3451" y="257"/>
                    <a:pt x="3426" y="260"/>
                    <a:pt x="3400" y="260"/>
                  </a:cubicBezTo>
                  <a:cubicBezTo>
                    <a:pt x="3375" y="260"/>
                    <a:pt x="3350" y="258"/>
                    <a:pt x="3324" y="258"/>
                  </a:cubicBezTo>
                  <a:cubicBezTo>
                    <a:pt x="3298" y="258"/>
                    <a:pt x="3274" y="266"/>
                    <a:pt x="3248" y="266"/>
                  </a:cubicBezTo>
                  <a:cubicBezTo>
                    <a:pt x="3222" y="266"/>
                    <a:pt x="3196" y="260"/>
                    <a:pt x="3172" y="260"/>
                  </a:cubicBezTo>
                  <a:cubicBezTo>
                    <a:pt x="3146" y="260"/>
                    <a:pt x="3120" y="265"/>
                    <a:pt x="3095" y="265"/>
                  </a:cubicBezTo>
                  <a:cubicBezTo>
                    <a:pt x="3070" y="265"/>
                    <a:pt x="3044" y="259"/>
                    <a:pt x="3019" y="259"/>
                  </a:cubicBezTo>
                  <a:cubicBezTo>
                    <a:pt x="2993" y="259"/>
                    <a:pt x="2968" y="269"/>
                    <a:pt x="2943" y="269"/>
                  </a:cubicBezTo>
                  <a:cubicBezTo>
                    <a:pt x="2917" y="269"/>
                    <a:pt x="2891" y="260"/>
                    <a:pt x="2867" y="260"/>
                  </a:cubicBezTo>
                  <a:cubicBezTo>
                    <a:pt x="2841" y="260"/>
                    <a:pt x="2815" y="257"/>
                    <a:pt x="2789" y="257"/>
                  </a:cubicBezTo>
                  <a:cubicBezTo>
                    <a:pt x="2765" y="257"/>
                    <a:pt x="2739" y="254"/>
                    <a:pt x="2713" y="254"/>
                  </a:cubicBezTo>
                  <a:cubicBezTo>
                    <a:pt x="2688" y="254"/>
                    <a:pt x="2663" y="255"/>
                    <a:pt x="2637" y="255"/>
                  </a:cubicBezTo>
                  <a:cubicBezTo>
                    <a:pt x="2612" y="255"/>
                    <a:pt x="2586" y="254"/>
                    <a:pt x="2561" y="254"/>
                  </a:cubicBezTo>
                  <a:cubicBezTo>
                    <a:pt x="2536" y="254"/>
                    <a:pt x="2510" y="268"/>
                    <a:pt x="2484" y="268"/>
                  </a:cubicBezTo>
                  <a:cubicBezTo>
                    <a:pt x="2460" y="268"/>
                    <a:pt x="2434" y="260"/>
                    <a:pt x="2408" y="260"/>
                  </a:cubicBezTo>
                  <a:cubicBezTo>
                    <a:pt x="2382" y="260"/>
                    <a:pt x="2358" y="258"/>
                    <a:pt x="2332" y="258"/>
                  </a:cubicBezTo>
                  <a:cubicBezTo>
                    <a:pt x="2306" y="258"/>
                    <a:pt x="2281" y="254"/>
                    <a:pt x="2256" y="254"/>
                  </a:cubicBezTo>
                  <a:cubicBezTo>
                    <a:pt x="2230" y="254"/>
                    <a:pt x="2205" y="268"/>
                    <a:pt x="2179" y="268"/>
                  </a:cubicBezTo>
                  <a:cubicBezTo>
                    <a:pt x="2154" y="268"/>
                    <a:pt x="2129" y="257"/>
                    <a:pt x="2103" y="257"/>
                  </a:cubicBezTo>
                  <a:cubicBezTo>
                    <a:pt x="2077" y="257"/>
                    <a:pt x="2052" y="266"/>
                    <a:pt x="2027" y="266"/>
                  </a:cubicBezTo>
                  <a:cubicBezTo>
                    <a:pt x="2001" y="266"/>
                    <a:pt x="1975" y="257"/>
                    <a:pt x="1951" y="257"/>
                  </a:cubicBezTo>
                  <a:cubicBezTo>
                    <a:pt x="1925" y="257"/>
                    <a:pt x="1899" y="268"/>
                    <a:pt x="1874" y="268"/>
                  </a:cubicBezTo>
                  <a:cubicBezTo>
                    <a:pt x="1849" y="268"/>
                    <a:pt x="1823" y="257"/>
                    <a:pt x="1798" y="257"/>
                  </a:cubicBezTo>
                  <a:cubicBezTo>
                    <a:pt x="1772" y="257"/>
                    <a:pt x="1747" y="254"/>
                    <a:pt x="1722" y="254"/>
                  </a:cubicBezTo>
                  <a:cubicBezTo>
                    <a:pt x="1696" y="254"/>
                    <a:pt x="1670" y="252"/>
                    <a:pt x="1645" y="252"/>
                  </a:cubicBezTo>
                  <a:cubicBezTo>
                    <a:pt x="1620" y="252"/>
                    <a:pt x="1594" y="254"/>
                    <a:pt x="1568" y="254"/>
                  </a:cubicBezTo>
                  <a:cubicBezTo>
                    <a:pt x="1544" y="254"/>
                    <a:pt x="1518" y="266"/>
                    <a:pt x="1492" y="266"/>
                  </a:cubicBezTo>
                  <a:cubicBezTo>
                    <a:pt x="1467" y="266"/>
                    <a:pt x="1442" y="250"/>
                    <a:pt x="1416" y="250"/>
                  </a:cubicBezTo>
                  <a:cubicBezTo>
                    <a:pt x="1391" y="250"/>
                    <a:pt x="1365" y="264"/>
                    <a:pt x="1340" y="264"/>
                  </a:cubicBezTo>
                  <a:cubicBezTo>
                    <a:pt x="1314" y="264"/>
                    <a:pt x="1289" y="260"/>
                    <a:pt x="1263" y="260"/>
                  </a:cubicBezTo>
                  <a:cubicBezTo>
                    <a:pt x="1238" y="260"/>
                    <a:pt x="1213" y="250"/>
                    <a:pt x="1187" y="250"/>
                  </a:cubicBezTo>
                  <a:cubicBezTo>
                    <a:pt x="1164" y="250"/>
                    <a:pt x="1141" y="254"/>
                    <a:pt x="1118" y="254"/>
                  </a:cubicBezTo>
                  <a:cubicBezTo>
                    <a:pt x="1116" y="254"/>
                    <a:pt x="1113" y="254"/>
                    <a:pt x="1111" y="254"/>
                  </a:cubicBezTo>
                  <a:cubicBezTo>
                    <a:pt x="1085" y="254"/>
                    <a:pt x="1060" y="255"/>
                    <a:pt x="1035" y="255"/>
                  </a:cubicBezTo>
                  <a:cubicBezTo>
                    <a:pt x="1009" y="255"/>
                    <a:pt x="984" y="254"/>
                    <a:pt x="958" y="254"/>
                  </a:cubicBezTo>
                  <a:cubicBezTo>
                    <a:pt x="933" y="254"/>
                    <a:pt x="907" y="250"/>
                    <a:pt x="882" y="249"/>
                  </a:cubicBezTo>
                  <a:cubicBezTo>
                    <a:pt x="856" y="249"/>
                    <a:pt x="831" y="255"/>
                    <a:pt x="806" y="255"/>
                  </a:cubicBezTo>
                  <a:lnTo>
                    <a:pt x="730" y="255"/>
                  </a:lnTo>
                  <a:cubicBezTo>
                    <a:pt x="704" y="255"/>
                    <a:pt x="678" y="259"/>
                    <a:pt x="653" y="259"/>
                  </a:cubicBezTo>
                  <a:cubicBezTo>
                    <a:pt x="626" y="259"/>
                    <a:pt x="601" y="252"/>
                    <a:pt x="576" y="252"/>
                  </a:cubicBezTo>
                  <a:cubicBezTo>
                    <a:pt x="550" y="252"/>
                    <a:pt x="524" y="250"/>
                    <a:pt x="500" y="250"/>
                  </a:cubicBezTo>
                  <a:cubicBezTo>
                    <a:pt x="474" y="250"/>
                    <a:pt x="448" y="246"/>
                    <a:pt x="424" y="246"/>
                  </a:cubicBezTo>
                  <a:cubicBezTo>
                    <a:pt x="403" y="246"/>
                    <a:pt x="382" y="248"/>
                    <a:pt x="362" y="248"/>
                  </a:cubicBezTo>
                  <a:cubicBezTo>
                    <a:pt x="357" y="248"/>
                    <a:pt x="352" y="248"/>
                    <a:pt x="347" y="248"/>
                  </a:cubicBezTo>
                  <a:cubicBezTo>
                    <a:pt x="320" y="248"/>
                    <a:pt x="296" y="243"/>
                    <a:pt x="271" y="243"/>
                  </a:cubicBezTo>
                  <a:lnTo>
                    <a:pt x="195" y="243"/>
                  </a:lnTo>
                  <a:cubicBezTo>
                    <a:pt x="165" y="243"/>
                    <a:pt x="141" y="254"/>
                    <a:pt x="119" y="254"/>
                  </a:cubicBezTo>
                  <a:cubicBezTo>
                    <a:pt x="60" y="243"/>
                    <a:pt x="37" y="220"/>
                    <a:pt x="24" y="220"/>
                  </a:cubicBezTo>
                  <a:cubicBezTo>
                    <a:pt x="19" y="220"/>
                    <a:pt x="15" y="224"/>
                    <a:pt x="12" y="235"/>
                  </a:cubicBezTo>
                  <a:cubicBezTo>
                    <a:pt x="0" y="270"/>
                    <a:pt x="7" y="271"/>
                    <a:pt x="7" y="311"/>
                  </a:cubicBezTo>
                  <a:cubicBezTo>
                    <a:pt x="7" y="349"/>
                    <a:pt x="2" y="349"/>
                    <a:pt x="2" y="388"/>
                  </a:cubicBezTo>
                  <a:cubicBezTo>
                    <a:pt x="2" y="428"/>
                    <a:pt x="12" y="428"/>
                    <a:pt x="12" y="466"/>
                  </a:cubicBezTo>
                  <a:cubicBezTo>
                    <a:pt x="12" y="505"/>
                    <a:pt x="13" y="505"/>
                    <a:pt x="13" y="543"/>
                  </a:cubicBezTo>
                  <a:cubicBezTo>
                    <a:pt x="13" y="582"/>
                    <a:pt x="8" y="582"/>
                    <a:pt x="8" y="621"/>
                  </a:cubicBezTo>
                  <a:cubicBezTo>
                    <a:pt x="8" y="660"/>
                    <a:pt x="13" y="660"/>
                    <a:pt x="13" y="699"/>
                  </a:cubicBezTo>
                  <a:cubicBezTo>
                    <a:pt x="13" y="737"/>
                    <a:pt x="3" y="737"/>
                    <a:pt x="3" y="777"/>
                  </a:cubicBezTo>
                  <a:cubicBezTo>
                    <a:pt x="3" y="815"/>
                    <a:pt x="9" y="815"/>
                    <a:pt x="9" y="854"/>
                  </a:cubicBezTo>
                  <a:cubicBezTo>
                    <a:pt x="9" y="892"/>
                    <a:pt x="8" y="892"/>
                    <a:pt x="8" y="932"/>
                  </a:cubicBezTo>
                  <a:cubicBezTo>
                    <a:pt x="8" y="971"/>
                    <a:pt x="1" y="971"/>
                    <a:pt x="1" y="1009"/>
                  </a:cubicBezTo>
                  <a:cubicBezTo>
                    <a:pt x="1" y="1048"/>
                    <a:pt x="12" y="1048"/>
                    <a:pt x="12" y="1087"/>
                  </a:cubicBezTo>
                  <a:cubicBezTo>
                    <a:pt x="12" y="1126"/>
                    <a:pt x="4" y="1126"/>
                    <a:pt x="4" y="1164"/>
                  </a:cubicBezTo>
                  <a:cubicBezTo>
                    <a:pt x="4" y="1203"/>
                    <a:pt x="13" y="1203"/>
                    <a:pt x="13" y="1243"/>
                  </a:cubicBezTo>
                  <a:cubicBezTo>
                    <a:pt x="13" y="1281"/>
                    <a:pt x="10" y="1281"/>
                    <a:pt x="10" y="1320"/>
                  </a:cubicBezTo>
                  <a:cubicBezTo>
                    <a:pt x="10" y="1358"/>
                    <a:pt x="15" y="1358"/>
                    <a:pt x="15" y="1398"/>
                  </a:cubicBezTo>
                  <a:cubicBezTo>
                    <a:pt x="15" y="1437"/>
                    <a:pt x="10" y="1437"/>
                    <a:pt x="10" y="1475"/>
                  </a:cubicBezTo>
                  <a:cubicBezTo>
                    <a:pt x="10" y="1514"/>
                    <a:pt x="17" y="1514"/>
                    <a:pt x="17" y="1553"/>
                  </a:cubicBezTo>
                  <a:cubicBezTo>
                    <a:pt x="17" y="1592"/>
                    <a:pt x="2" y="1592"/>
                    <a:pt x="2" y="1630"/>
                  </a:cubicBezTo>
                  <a:cubicBezTo>
                    <a:pt x="2" y="1669"/>
                    <a:pt x="7" y="1669"/>
                    <a:pt x="7" y="1709"/>
                  </a:cubicBezTo>
                  <a:cubicBezTo>
                    <a:pt x="7" y="1747"/>
                    <a:pt x="9" y="1747"/>
                    <a:pt x="9" y="1786"/>
                  </a:cubicBezTo>
                  <a:cubicBezTo>
                    <a:pt x="9" y="1824"/>
                    <a:pt x="8" y="1824"/>
                    <a:pt x="8" y="1862"/>
                  </a:cubicBezTo>
                  <a:lnTo>
                    <a:pt x="8" y="1939"/>
                  </a:lnTo>
                  <a:cubicBezTo>
                    <a:pt x="8" y="1976"/>
                    <a:pt x="14" y="1977"/>
                    <a:pt x="14" y="2015"/>
                  </a:cubicBezTo>
                  <a:cubicBezTo>
                    <a:pt x="14" y="2052"/>
                    <a:pt x="1" y="2053"/>
                    <a:pt x="1" y="2091"/>
                  </a:cubicBezTo>
                  <a:cubicBezTo>
                    <a:pt x="1" y="2130"/>
                    <a:pt x="7" y="2130"/>
                    <a:pt x="7" y="2167"/>
                  </a:cubicBezTo>
                  <a:cubicBezTo>
                    <a:pt x="7" y="2207"/>
                    <a:pt x="14" y="2207"/>
                    <a:pt x="14" y="2245"/>
                  </a:cubicBezTo>
                  <a:cubicBezTo>
                    <a:pt x="14" y="2284"/>
                    <a:pt x="1" y="2284"/>
                    <a:pt x="1" y="2322"/>
                  </a:cubicBezTo>
                  <a:cubicBezTo>
                    <a:pt x="1" y="2362"/>
                    <a:pt x="2" y="2362"/>
                    <a:pt x="2" y="2401"/>
                  </a:cubicBezTo>
                  <a:cubicBezTo>
                    <a:pt x="2" y="2439"/>
                    <a:pt x="12" y="2439"/>
                    <a:pt x="12" y="2478"/>
                  </a:cubicBezTo>
                  <a:lnTo>
                    <a:pt x="12" y="2556"/>
                  </a:lnTo>
                  <a:cubicBezTo>
                    <a:pt x="12" y="2594"/>
                    <a:pt x="4" y="2594"/>
                    <a:pt x="4" y="2633"/>
                  </a:cubicBezTo>
                  <a:lnTo>
                    <a:pt x="4" y="2711"/>
                  </a:lnTo>
                  <a:cubicBezTo>
                    <a:pt x="4" y="2750"/>
                    <a:pt x="14" y="2750"/>
                    <a:pt x="14" y="2788"/>
                  </a:cubicBezTo>
                  <a:cubicBezTo>
                    <a:pt x="14" y="2828"/>
                    <a:pt x="7" y="2828"/>
                    <a:pt x="7" y="2866"/>
                  </a:cubicBezTo>
                  <a:cubicBezTo>
                    <a:pt x="7" y="2905"/>
                    <a:pt x="4" y="2905"/>
                    <a:pt x="4" y="2944"/>
                  </a:cubicBezTo>
                  <a:cubicBezTo>
                    <a:pt x="4" y="2983"/>
                    <a:pt x="1" y="2983"/>
                    <a:pt x="1" y="3022"/>
                  </a:cubicBezTo>
                  <a:cubicBezTo>
                    <a:pt x="1" y="3060"/>
                    <a:pt x="8" y="3060"/>
                    <a:pt x="8" y="3099"/>
                  </a:cubicBezTo>
                  <a:cubicBezTo>
                    <a:pt x="8" y="3139"/>
                    <a:pt x="4" y="3139"/>
                    <a:pt x="4" y="3177"/>
                  </a:cubicBezTo>
                  <a:cubicBezTo>
                    <a:pt x="4" y="3216"/>
                    <a:pt x="12" y="3216"/>
                    <a:pt x="12" y="3254"/>
                  </a:cubicBezTo>
                  <a:cubicBezTo>
                    <a:pt x="12" y="3294"/>
                    <a:pt x="1" y="3294"/>
                    <a:pt x="1" y="3332"/>
                  </a:cubicBezTo>
                  <a:cubicBezTo>
                    <a:pt x="1" y="3371"/>
                    <a:pt x="13" y="3371"/>
                    <a:pt x="13" y="3410"/>
                  </a:cubicBezTo>
                  <a:cubicBezTo>
                    <a:pt x="13" y="3449"/>
                    <a:pt x="8" y="3449"/>
                    <a:pt x="8" y="3488"/>
                  </a:cubicBezTo>
                  <a:lnTo>
                    <a:pt x="8" y="3565"/>
                  </a:lnTo>
                  <a:cubicBezTo>
                    <a:pt x="8" y="3604"/>
                    <a:pt x="9" y="3604"/>
                    <a:pt x="9" y="3643"/>
                  </a:cubicBezTo>
                  <a:cubicBezTo>
                    <a:pt x="9" y="3682"/>
                    <a:pt x="14" y="3682"/>
                    <a:pt x="14" y="3720"/>
                  </a:cubicBezTo>
                  <a:cubicBezTo>
                    <a:pt x="14" y="3760"/>
                    <a:pt x="1" y="3760"/>
                    <a:pt x="1" y="3798"/>
                  </a:cubicBezTo>
                  <a:cubicBezTo>
                    <a:pt x="1" y="3837"/>
                    <a:pt x="7" y="3837"/>
                    <a:pt x="7" y="3875"/>
                  </a:cubicBezTo>
                  <a:cubicBezTo>
                    <a:pt x="7" y="3915"/>
                    <a:pt x="12" y="3915"/>
                    <a:pt x="12" y="3954"/>
                  </a:cubicBezTo>
                  <a:cubicBezTo>
                    <a:pt x="12" y="3992"/>
                    <a:pt x="13" y="3992"/>
                    <a:pt x="13" y="4031"/>
                  </a:cubicBezTo>
                  <a:cubicBezTo>
                    <a:pt x="13" y="4070"/>
                    <a:pt x="4" y="4070"/>
                    <a:pt x="4" y="4109"/>
                  </a:cubicBezTo>
                  <a:cubicBezTo>
                    <a:pt x="4" y="4148"/>
                    <a:pt x="10" y="4148"/>
                    <a:pt x="10" y="4186"/>
                  </a:cubicBezTo>
                  <a:cubicBezTo>
                    <a:pt x="10" y="4226"/>
                    <a:pt x="13" y="4226"/>
                    <a:pt x="13" y="4264"/>
                  </a:cubicBezTo>
                  <a:cubicBezTo>
                    <a:pt x="13" y="4303"/>
                    <a:pt x="10" y="4303"/>
                    <a:pt x="10" y="4341"/>
                  </a:cubicBezTo>
                  <a:cubicBezTo>
                    <a:pt x="10" y="4381"/>
                    <a:pt x="1" y="4381"/>
                    <a:pt x="1" y="4420"/>
                  </a:cubicBezTo>
                  <a:cubicBezTo>
                    <a:pt x="1" y="4458"/>
                    <a:pt x="4" y="4458"/>
                    <a:pt x="4" y="4497"/>
                  </a:cubicBezTo>
                  <a:cubicBezTo>
                    <a:pt x="4" y="4536"/>
                    <a:pt x="10" y="4536"/>
                    <a:pt x="10" y="4575"/>
                  </a:cubicBezTo>
                  <a:lnTo>
                    <a:pt x="10" y="4652"/>
                  </a:lnTo>
                  <a:cubicBezTo>
                    <a:pt x="10" y="4678"/>
                    <a:pt x="4" y="4703"/>
                    <a:pt x="4" y="4730"/>
                  </a:cubicBezTo>
                  <a:cubicBezTo>
                    <a:pt x="7" y="4756"/>
                    <a:pt x="10" y="4781"/>
                    <a:pt x="12" y="4806"/>
                  </a:cubicBezTo>
                  <a:cubicBezTo>
                    <a:pt x="13" y="4832"/>
                    <a:pt x="9" y="4859"/>
                    <a:pt x="12" y="4884"/>
                  </a:cubicBezTo>
                  <a:cubicBezTo>
                    <a:pt x="14" y="4909"/>
                    <a:pt x="17" y="4935"/>
                    <a:pt x="21" y="4961"/>
                  </a:cubicBezTo>
                  <a:cubicBezTo>
                    <a:pt x="24" y="4986"/>
                    <a:pt x="28" y="5011"/>
                    <a:pt x="31" y="5037"/>
                  </a:cubicBezTo>
                  <a:cubicBezTo>
                    <a:pt x="36" y="5062"/>
                    <a:pt x="49" y="5086"/>
                    <a:pt x="55" y="5110"/>
                  </a:cubicBezTo>
                  <a:cubicBezTo>
                    <a:pt x="60" y="5136"/>
                    <a:pt x="68" y="5160"/>
                    <a:pt x="73" y="5185"/>
                  </a:cubicBezTo>
                  <a:cubicBezTo>
                    <a:pt x="78" y="5211"/>
                    <a:pt x="72" y="5239"/>
                    <a:pt x="78" y="5263"/>
                  </a:cubicBezTo>
                  <a:cubicBezTo>
                    <a:pt x="85" y="5288"/>
                    <a:pt x="94" y="5311"/>
                    <a:pt x="103" y="5336"/>
                  </a:cubicBezTo>
                  <a:cubicBezTo>
                    <a:pt x="109" y="5361"/>
                    <a:pt x="121" y="5385"/>
                    <a:pt x="130" y="5409"/>
                  </a:cubicBezTo>
                  <a:cubicBezTo>
                    <a:pt x="137" y="5433"/>
                    <a:pt x="144" y="5459"/>
                    <a:pt x="153" y="5482"/>
                  </a:cubicBezTo>
                  <a:cubicBezTo>
                    <a:pt x="163" y="5507"/>
                    <a:pt x="176" y="5529"/>
                    <a:pt x="186" y="5552"/>
                  </a:cubicBezTo>
                  <a:cubicBezTo>
                    <a:pt x="195" y="5576"/>
                    <a:pt x="203" y="5600"/>
                    <a:pt x="213" y="5625"/>
                  </a:cubicBezTo>
                  <a:cubicBezTo>
                    <a:pt x="224" y="5648"/>
                    <a:pt x="228" y="5674"/>
                    <a:pt x="240" y="5696"/>
                  </a:cubicBezTo>
                  <a:cubicBezTo>
                    <a:pt x="251" y="5720"/>
                    <a:pt x="270" y="5739"/>
                    <a:pt x="282" y="5763"/>
                  </a:cubicBezTo>
                  <a:cubicBezTo>
                    <a:pt x="294" y="5785"/>
                    <a:pt x="313" y="5803"/>
                    <a:pt x="325" y="5827"/>
                  </a:cubicBezTo>
                  <a:cubicBezTo>
                    <a:pt x="339" y="5850"/>
                    <a:pt x="339" y="5878"/>
                    <a:pt x="352" y="5900"/>
                  </a:cubicBezTo>
                  <a:cubicBezTo>
                    <a:pt x="365" y="5921"/>
                    <a:pt x="387" y="5940"/>
                    <a:pt x="401" y="5961"/>
                  </a:cubicBezTo>
                  <a:cubicBezTo>
                    <a:pt x="416" y="5982"/>
                    <a:pt x="430" y="6004"/>
                    <a:pt x="444" y="6025"/>
                  </a:cubicBezTo>
                  <a:cubicBezTo>
                    <a:pt x="459" y="6047"/>
                    <a:pt x="469" y="6070"/>
                    <a:pt x="485" y="6091"/>
                  </a:cubicBezTo>
                  <a:cubicBezTo>
                    <a:pt x="501" y="6111"/>
                    <a:pt x="526" y="6124"/>
                    <a:pt x="542" y="6144"/>
                  </a:cubicBezTo>
                  <a:cubicBezTo>
                    <a:pt x="558" y="6164"/>
                    <a:pt x="570" y="6187"/>
                    <a:pt x="587" y="6205"/>
                  </a:cubicBezTo>
                  <a:cubicBezTo>
                    <a:pt x="604" y="6224"/>
                    <a:pt x="623" y="6245"/>
                    <a:pt x="640" y="6262"/>
                  </a:cubicBezTo>
                  <a:cubicBezTo>
                    <a:pt x="657" y="6280"/>
                    <a:pt x="679" y="6294"/>
                    <a:pt x="699" y="6311"/>
                  </a:cubicBezTo>
                  <a:lnTo>
                    <a:pt x="754" y="6364"/>
                  </a:lnTo>
                  <a:cubicBezTo>
                    <a:pt x="774" y="6381"/>
                    <a:pt x="791" y="6400"/>
                    <a:pt x="811" y="6416"/>
                  </a:cubicBezTo>
                  <a:cubicBezTo>
                    <a:pt x="831" y="6432"/>
                    <a:pt x="847" y="6454"/>
                    <a:pt x="868" y="6468"/>
                  </a:cubicBezTo>
                  <a:cubicBezTo>
                    <a:pt x="887" y="6484"/>
                    <a:pt x="909" y="6498"/>
                    <a:pt x="930" y="6513"/>
                  </a:cubicBezTo>
                  <a:cubicBezTo>
                    <a:pt x="951" y="6527"/>
                    <a:pt x="973" y="6542"/>
                    <a:pt x="994" y="6555"/>
                  </a:cubicBezTo>
                  <a:cubicBezTo>
                    <a:pt x="1016" y="6568"/>
                    <a:pt x="1042" y="6574"/>
                    <a:pt x="1066" y="6588"/>
                  </a:cubicBezTo>
                  <a:cubicBezTo>
                    <a:pt x="1087" y="6600"/>
                    <a:pt x="1105" y="6623"/>
                    <a:pt x="1126" y="6636"/>
                  </a:cubicBezTo>
                  <a:cubicBezTo>
                    <a:pt x="1148" y="6648"/>
                    <a:pt x="1173" y="6657"/>
                    <a:pt x="1196" y="6668"/>
                  </a:cubicBezTo>
                  <a:cubicBezTo>
                    <a:pt x="1218" y="6679"/>
                    <a:pt x="1241" y="6691"/>
                    <a:pt x="1265" y="6701"/>
                  </a:cubicBezTo>
                  <a:cubicBezTo>
                    <a:pt x="1289" y="6712"/>
                    <a:pt x="1313" y="6718"/>
                    <a:pt x="1337" y="6728"/>
                  </a:cubicBezTo>
                  <a:cubicBezTo>
                    <a:pt x="1362" y="6738"/>
                    <a:pt x="1384" y="6750"/>
                    <a:pt x="1409" y="6759"/>
                  </a:cubicBezTo>
                  <a:cubicBezTo>
                    <a:pt x="1432" y="6766"/>
                    <a:pt x="1459" y="6771"/>
                    <a:pt x="1484" y="6777"/>
                  </a:cubicBezTo>
                  <a:cubicBezTo>
                    <a:pt x="1507" y="6786"/>
                    <a:pt x="1533" y="6791"/>
                    <a:pt x="1559" y="6798"/>
                  </a:cubicBezTo>
                  <a:cubicBezTo>
                    <a:pt x="1582" y="6804"/>
                    <a:pt x="1609" y="6804"/>
                    <a:pt x="1635" y="6809"/>
                  </a:cubicBezTo>
                  <a:cubicBezTo>
                    <a:pt x="1658" y="6816"/>
                    <a:pt x="1683" y="6826"/>
                    <a:pt x="1709" y="6834"/>
                  </a:cubicBezTo>
                  <a:cubicBezTo>
                    <a:pt x="1732" y="6839"/>
                    <a:pt x="1758" y="6846"/>
                    <a:pt x="1784" y="6851"/>
                  </a:cubicBezTo>
                  <a:cubicBezTo>
                    <a:pt x="1808" y="6856"/>
                    <a:pt x="1833" y="6863"/>
                    <a:pt x="1859" y="6868"/>
                  </a:cubicBezTo>
                  <a:cubicBezTo>
                    <a:pt x="1883" y="6874"/>
                    <a:pt x="1907" y="6887"/>
                    <a:pt x="1931" y="6893"/>
                  </a:cubicBezTo>
                  <a:cubicBezTo>
                    <a:pt x="1957" y="6898"/>
                    <a:pt x="1983" y="6901"/>
                    <a:pt x="2009" y="6906"/>
                  </a:cubicBezTo>
                  <a:cubicBezTo>
                    <a:pt x="2017" y="6907"/>
                    <a:pt x="2025" y="6908"/>
                    <a:pt x="2034" y="6908"/>
                  </a:cubicBezTo>
                  <a:cubicBezTo>
                    <a:pt x="2044" y="6908"/>
                    <a:pt x="2054" y="6907"/>
                    <a:pt x="2063" y="6907"/>
                  </a:cubicBezTo>
                  <a:cubicBezTo>
                    <a:pt x="2071" y="6907"/>
                    <a:pt x="2078" y="6908"/>
                    <a:pt x="2086" y="6909"/>
                  </a:cubicBezTo>
                  <a:cubicBezTo>
                    <a:pt x="2111" y="6914"/>
                    <a:pt x="2135" y="6923"/>
                    <a:pt x="2161" y="6928"/>
                  </a:cubicBezTo>
                  <a:cubicBezTo>
                    <a:pt x="2186" y="6932"/>
                    <a:pt x="2210" y="6946"/>
                    <a:pt x="2236" y="6950"/>
                  </a:cubicBezTo>
                  <a:cubicBezTo>
                    <a:pt x="2242" y="6951"/>
                    <a:pt x="2248" y="6951"/>
                    <a:pt x="2254" y="6951"/>
                  </a:cubicBezTo>
                  <a:cubicBezTo>
                    <a:pt x="2269" y="6951"/>
                    <a:pt x="2284" y="6949"/>
                    <a:pt x="2300" y="6949"/>
                  </a:cubicBezTo>
                  <a:cubicBezTo>
                    <a:pt x="2305" y="6949"/>
                    <a:pt x="2310" y="6949"/>
                    <a:pt x="2315" y="6950"/>
                  </a:cubicBezTo>
                  <a:cubicBezTo>
                    <a:pt x="2341" y="6954"/>
                    <a:pt x="2365" y="6960"/>
                    <a:pt x="2391" y="6965"/>
                  </a:cubicBezTo>
                  <a:cubicBezTo>
                    <a:pt x="2417" y="6969"/>
                    <a:pt x="2442" y="6970"/>
                    <a:pt x="2467" y="6974"/>
                  </a:cubicBezTo>
                  <a:cubicBezTo>
                    <a:pt x="2493" y="6979"/>
                    <a:pt x="2515" y="6996"/>
                    <a:pt x="2541" y="7000"/>
                  </a:cubicBezTo>
                  <a:cubicBezTo>
                    <a:pt x="2546" y="7001"/>
                    <a:pt x="2550" y="7001"/>
                    <a:pt x="2555" y="7001"/>
                  </a:cubicBezTo>
                  <a:cubicBezTo>
                    <a:pt x="2573" y="7001"/>
                    <a:pt x="2591" y="6997"/>
                    <a:pt x="2609" y="6997"/>
                  </a:cubicBezTo>
                  <a:cubicBezTo>
                    <a:pt x="2612" y="6997"/>
                    <a:pt x="2616" y="6998"/>
                    <a:pt x="2619" y="6998"/>
                  </a:cubicBezTo>
                  <a:cubicBezTo>
                    <a:pt x="2644" y="7002"/>
                    <a:pt x="2668" y="7018"/>
                    <a:pt x="2694" y="7021"/>
                  </a:cubicBezTo>
                  <a:cubicBezTo>
                    <a:pt x="2719" y="7025"/>
                    <a:pt x="2746" y="7022"/>
                    <a:pt x="2771" y="7025"/>
                  </a:cubicBezTo>
                  <a:lnTo>
                    <a:pt x="2847" y="7033"/>
                  </a:lnTo>
                  <a:cubicBezTo>
                    <a:pt x="2873" y="7035"/>
                    <a:pt x="2899" y="7037"/>
                    <a:pt x="2924" y="7040"/>
                  </a:cubicBezTo>
                  <a:cubicBezTo>
                    <a:pt x="2949" y="7043"/>
                    <a:pt x="2974" y="7057"/>
                    <a:pt x="2999" y="7060"/>
                  </a:cubicBezTo>
                  <a:cubicBezTo>
                    <a:pt x="3024" y="7062"/>
                    <a:pt x="3050" y="7061"/>
                    <a:pt x="3075" y="7064"/>
                  </a:cubicBezTo>
                  <a:cubicBezTo>
                    <a:pt x="3101" y="7066"/>
                    <a:pt x="3126" y="7065"/>
                    <a:pt x="3151" y="7067"/>
                  </a:cubicBezTo>
                  <a:cubicBezTo>
                    <a:pt x="3177" y="7071"/>
                    <a:pt x="3203" y="7072"/>
                    <a:pt x="3228" y="7075"/>
                  </a:cubicBezTo>
                  <a:cubicBezTo>
                    <a:pt x="3253" y="7077"/>
                    <a:pt x="3279" y="7076"/>
                    <a:pt x="3306" y="7078"/>
                  </a:cubicBezTo>
                  <a:cubicBezTo>
                    <a:pt x="3331" y="7081"/>
                    <a:pt x="3355" y="7092"/>
                    <a:pt x="3382" y="7094"/>
                  </a:cubicBezTo>
                  <a:cubicBezTo>
                    <a:pt x="3407" y="7097"/>
                    <a:pt x="3433" y="7102"/>
                    <a:pt x="3458" y="7103"/>
                  </a:cubicBezTo>
                  <a:lnTo>
                    <a:pt x="3535" y="7110"/>
                  </a:lnTo>
                  <a:cubicBezTo>
                    <a:pt x="3560" y="7113"/>
                    <a:pt x="3585" y="7115"/>
                    <a:pt x="3611" y="7118"/>
                  </a:cubicBezTo>
                  <a:cubicBezTo>
                    <a:pt x="3637" y="7119"/>
                    <a:pt x="3661" y="7120"/>
                    <a:pt x="3688" y="7121"/>
                  </a:cubicBezTo>
                  <a:cubicBezTo>
                    <a:pt x="3691" y="7121"/>
                    <a:pt x="3693" y="7121"/>
                    <a:pt x="3696" y="7121"/>
                  </a:cubicBezTo>
                  <a:cubicBezTo>
                    <a:pt x="3717" y="7121"/>
                    <a:pt x="3738" y="7115"/>
                    <a:pt x="3758" y="7115"/>
                  </a:cubicBezTo>
                  <a:cubicBezTo>
                    <a:pt x="3761" y="7115"/>
                    <a:pt x="3764" y="7115"/>
                    <a:pt x="3766" y="7116"/>
                  </a:cubicBezTo>
                  <a:cubicBezTo>
                    <a:pt x="3792" y="7118"/>
                    <a:pt x="3817" y="7125"/>
                    <a:pt x="3842" y="7126"/>
                  </a:cubicBezTo>
                  <a:cubicBezTo>
                    <a:pt x="3868" y="7128"/>
                    <a:pt x="3894" y="7136"/>
                    <a:pt x="3918" y="7137"/>
                  </a:cubicBezTo>
                  <a:cubicBezTo>
                    <a:pt x="3921" y="7137"/>
                    <a:pt x="3924" y="7137"/>
                    <a:pt x="3926" y="7137"/>
                  </a:cubicBezTo>
                  <a:cubicBezTo>
                    <a:pt x="3948" y="7137"/>
                    <a:pt x="3971" y="7131"/>
                    <a:pt x="3992" y="7131"/>
                  </a:cubicBezTo>
                  <a:cubicBezTo>
                    <a:pt x="3994" y="7131"/>
                    <a:pt x="3995" y="7131"/>
                    <a:pt x="3997" y="7131"/>
                  </a:cubicBezTo>
                  <a:cubicBezTo>
                    <a:pt x="4022" y="7132"/>
                    <a:pt x="4047" y="7140"/>
                    <a:pt x="4073" y="7141"/>
                  </a:cubicBezTo>
                  <a:cubicBezTo>
                    <a:pt x="4098" y="7142"/>
                    <a:pt x="4124" y="7146"/>
                    <a:pt x="4151" y="7148"/>
                  </a:cubicBezTo>
                  <a:cubicBezTo>
                    <a:pt x="4156" y="7148"/>
                    <a:pt x="4161" y="7148"/>
                    <a:pt x="4166" y="7148"/>
                  </a:cubicBezTo>
                  <a:cubicBezTo>
                    <a:pt x="4184" y="7148"/>
                    <a:pt x="4201" y="7147"/>
                    <a:pt x="4219" y="7147"/>
                  </a:cubicBezTo>
                  <a:cubicBezTo>
                    <a:pt x="4222" y="7147"/>
                    <a:pt x="4225" y="7147"/>
                    <a:pt x="4228" y="7147"/>
                  </a:cubicBezTo>
                  <a:cubicBezTo>
                    <a:pt x="4254" y="7148"/>
                    <a:pt x="4279" y="7152"/>
                    <a:pt x="4304" y="7153"/>
                  </a:cubicBezTo>
                  <a:cubicBezTo>
                    <a:pt x="4313" y="7154"/>
                    <a:pt x="4321" y="7154"/>
                    <a:pt x="4330" y="7154"/>
                  </a:cubicBezTo>
                  <a:cubicBezTo>
                    <a:pt x="4347" y="7154"/>
                    <a:pt x="4364" y="7153"/>
                    <a:pt x="4382" y="7153"/>
                  </a:cubicBezTo>
                  <a:cubicBezTo>
                    <a:pt x="4408" y="7155"/>
                    <a:pt x="4433" y="7161"/>
                    <a:pt x="4458" y="7162"/>
                  </a:cubicBezTo>
                  <a:cubicBezTo>
                    <a:pt x="4484" y="7163"/>
                    <a:pt x="4510" y="7169"/>
                    <a:pt x="4534" y="7169"/>
                  </a:cubicBezTo>
                  <a:cubicBezTo>
                    <a:pt x="4537" y="7169"/>
                    <a:pt x="4539" y="7169"/>
                    <a:pt x="4542" y="7169"/>
                  </a:cubicBezTo>
                  <a:cubicBezTo>
                    <a:pt x="4564" y="7169"/>
                    <a:pt x="4587" y="7163"/>
                    <a:pt x="4608" y="7163"/>
                  </a:cubicBezTo>
                  <a:cubicBezTo>
                    <a:pt x="4610" y="7163"/>
                    <a:pt x="4611" y="7163"/>
                    <a:pt x="4612" y="7163"/>
                  </a:cubicBezTo>
                  <a:cubicBezTo>
                    <a:pt x="4618" y="7163"/>
                    <a:pt x="4623" y="7163"/>
                    <a:pt x="4629" y="7163"/>
                  </a:cubicBezTo>
                  <a:cubicBezTo>
                    <a:pt x="4643" y="7163"/>
                    <a:pt x="4658" y="7162"/>
                    <a:pt x="4673" y="7162"/>
                  </a:cubicBezTo>
                  <a:cubicBezTo>
                    <a:pt x="4678" y="7162"/>
                    <a:pt x="4684" y="7163"/>
                    <a:pt x="4690" y="7163"/>
                  </a:cubicBezTo>
                  <a:cubicBezTo>
                    <a:pt x="4715" y="7164"/>
                    <a:pt x="4741" y="7172"/>
                    <a:pt x="4768" y="7173"/>
                  </a:cubicBezTo>
                  <a:cubicBezTo>
                    <a:pt x="4770" y="7174"/>
                    <a:pt x="4772" y="7174"/>
                    <a:pt x="4775" y="7174"/>
                  </a:cubicBezTo>
                  <a:cubicBezTo>
                    <a:pt x="4798" y="7174"/>
                    <a:pt x="4823" y="7169"/>
                    <a:pt x="4845" y="7169"/>
                  </a:cubicBezTo>
                  <a:cubicBezTo>
                    <a:pt x="4871" y="7169"/>
                    <a:pt x="4896" y="7168"/>
                    <a:pt x="4923" y="7168"/>
                  </a:cubicBezTo>
                  <a:lnTo>
                    <a:pt x="5000" y="7168"/>
                  </a:lnTo>
                  <a:cubicBezTo>
                    <a:pt x="5026" y="7168"/>
                    <a:pt x="5052" y="7171"/>
                    <a:pt x="5078" y="7171"/>
                  </a:cubicBezTo>
                  <a:cubicBezTo>
                    <a:pt x="5104" y="7171"/>
                    <a:pt x="5129" y="7178"/>
                    <a:pt x="5156" y="7178"/>
                  </a:cubicBezTo>
                  <a:cubicBezTo>
                    <a:pt x="5181" y="7178"/>
                    <a:pt x="5208" y="7173"/>
                    <a:pt x="5234" y="7173"/>
                  </a:cubicBezTo>
                  <a:cubicBezTo>
                    <a:pt x="5251" y="7173"/>
                    <a:pt x="5268" y="7173"/>
                    <a:pt x="5285" y="7173"/>
                  </a:cubicBezTo>
                  <a:cubicBezTo>
                    <a:pt x="5293" y="7173"/>
                    <a:pt x="5302" y="7173"/>
                    <a:pt x="5311" y="7173"/>
                  </a:cubicBezTo>
                  <a:cubicBezTo>
                    <a:pt x="5337" y="7173"/>
                    <a:pt x="5363" y="7185"/>
                    <a:pt x="5389" y="7185"/>
                  </a:cubicBezTo>
                  <a:cubicBezTo>
                    <a:pt x="5415" y="7185"/>
                    <a:pt x="5442" y="7183"/>
                    <a:pt x="5466" y="7183"/>
                  </a:cubicBezTo>
                  <a:cubicBezTo>
                    <a:pt x="5492" y="7183"/>
                    <a:pt x="5519" y="7172"/>
                    <a:pt x="5545" y="7172"/>
                  </a:cubicBezTo>
                  <a:cubicBezTo>
                    <a:pt x="5571" y="7172"/>
                    <a:pt x="5597" y="7175"/>
                    <a:pt x="5621" y="7175"/>
                  </a:cubicBezTo>
                  <a:cubicBezTo>
                    <a:pt x="5647" y="7175"/>
                    <a:pt x="5673" y="7177"/>
                    <a:pt x="5699" y="7177"/>
                  </a:cubicBezTo>
                  <a:cubicBezTo>
                    <a:pt x="5723" y="7177"/>
                    <a:pt x="5749" y="7169"/>
                    <a:pt x="5775" y="7169"/>
                  </a:cubicBezTo>
                  <a:cubicBezTo>
                    <a:pt x="5800" y="7169"/>
                    <a:pt x="5825" y="7179"/>
                    <a:pt x="5851" y="7179"/>
                  </a:cubicBezTo>
                  <a:cubicBezTo>
                    <a:pt x="5876" y="7179"/>
                    <a:pt x="5902" y="7168"/>
                    <a:pt x="5927" y="7168"/>
                  </a:cubicBezTo>
                  <a:cubicBezTo>
                    <a:pt x="5951" y="7168"/>
                    <a:pt x="5976" y="7178"/>
                    <a:pt x="6000" y="7178"/>
                  </a:cubicBezTo>
                  <a:cubicBezTo>
                    <a:pt x="6001" y="7178"/>
                    <a:pt x="6003" y="7178"/>
                    <a:pt x="6004" y="7178"/>
                  </a:cubicBezTo>
                  <a:cubicBezTo>
                    <a:pt x="6024" y="7178"/>
                    <a:pt x="6044" y="7179"/>
                    <a:pt x="6065" y="7179"/>
                  </a:cubicBezTo>
                  <a:cubicBezTo>
                    <a:pt x="6070" y="7179"/>
                    <a:pt x="6075" y="7179"/>
                    <a:pt x="6080" y="7179"/>
                  </a:cubicBezTo>
                  <a:cubicBezTo>
                    <a:pt x="6106" y="7179"/>
                    <a:pt x="6130" y="7164"/>
                    <a:pt x="6156" y="7163"/>
                  </a:cubicBezTo>
                  <a:cubicBezTo>
                    <a:pt x="6179" y="7163"/>
                    <a:pt x="6202" y="7166"/>
                    <a:pt x="6224" y="7166"/>
                  </a:cubicBezTo>
                  <a:cubicBezTo>
                    <a:pt x="6227" y="7166"/>
                    <a:pt x="6229" y="7166"/>
                    <a:pt x="6232" y="7166"/>
                  </a:cubicBezTo>
                  <a:cubicBezTo>
                    <a:pt x="6238" y="7165"/>
                    <a:pt x="6245" y="7165"/>
                    <a:pt x="6251" y="7165"/>
                  </a:cubicBezTo>
                  <a:cubicBezTo>
                    <a:pt x="6271" y="7165"/>
                    <a:pt x="6290" y="7167"/>
                    <a:pt x="6309" y="7167"/>
                  </a:cubicBezTo>
                  <a:cubicBezTo>
                    <a:pt x="6311" y="7167"/>
                    <a:pt x="6314" y="7167"/>
                    <a:pt x="6316" y="7167"/>
                  </a:cubicBezTo>
                  <a:cubicBezTo>
                    <a:pt x="6338" y="7167"/>
                    <a:pt x="6362" y="7171"/>
                    <a:pt x="6385" y="7171"/>
                  </a:cubicBezTo>
                  <a:cubicBezTo>
                    <a:pt x="6411" y="7169"/>
                    <a:pt x="6436" y="7164"/>
                    <a:pt x="6461" y="7164"/>
                  </a:cubicBezTo>
                  <a:cubicBezTo>
                    <a:pt x="6487" y="7163"/>
                    <a:pt x="6513" y="7157"/>
                    <a:pt x="6537" y="7157"/>
                  </a:cubicBezTo>
                  <a:cubicBezTo>
                    <a:pt x="6563" y="7156"/>
                    <a:pt x="6589" y="7151"/>
                    <a:pt x="6614" y="7150"/>
                  </a:cubicBezTo>
                  <a:cubicBezTo>
                    <a:pt x="6619" y="7149"/>
                    <a:pt x="6624" y="7149"/>
                    <a:pt x="6629" y="7149"/>
                  </a:cubicBezTo>
                  <a:cubicBezTo>
                    <a:pt x="6649" y="7149"/>
                    <a:pt x="6670" y="7152"/>
                    <a:pt x="6690" y="7152"/>
                  </a:cubicBezTo>
                  <a:cubicBezTo>
                    <a:pt x="6693" y="7152"/>
                    <a:pt x="6695" y="7152"/>
                    <a:pt x="6698" y="7152"/>
                  </a:cubicBezTo>
                  <a:cubicBezTo>
                    <a:pt x="6718" y="7152"/>
                    <a:pt x="6739" y="7155"/>
                    <a:pt x="6759" y="7155"/>
                  </a:cubicBezTo>
                  <a:cubicBezTo>
                    <a:pt x="6762" y="7155"/>
                    <a:pt x="6764" y="7155"/>
                    <a:pt x="6767" y="7155"/>
                  </a:cubicBezTo>
                  <a:lnTo>
                    <a:pt x="6843" y="7151"/>
                  </a:lnTo>
                  <a:cubicBezTo>
                    <a:pt x="6868" y="7150"/>
                    <a:pt x="6893" y="7132"/>
                    <a:pt x="6918" y="7131"/>
                  </a:cubicBezTo>
                  <a:cubicBezTo>
                    <a:pt x="6919" y="7131"/>
                    <a:pt x="6920" y="7131"/>
                    <a:pt x="6921" y="7131"/>
                  </a:cubicBezTo>
                  <a:cubicBezTo>
                    <a:pt x="6944" y="7131"/>
                    <a:pt x="6969" y="7140"/>
                    <a:pt x="6992" y="7140"/>
                  </a:cubicBezTo>
                  <a:cubicBezTo>
                    <a:pt x="6993" y="7140"/>
                    <a:pt x="6995" y="7140"/>
                    <a:pt x="6996" y="7140"/>
                  </a:cubicBezTo>
                  <a:cubicBezTo>
                    <a:pt x="7021" y="7139"/>
                    <a:pt x="7046" y="7125"/>
                    <a:pt x="7071" y="7124"/>
                  </a:cubicBezTo>
                  <a:cubicBezTo>
                    <a:pt x="7096" y="7123"/>
                    <a:pt x="7121" y="7123"/>
                    <a:pt x="7147" y="7120"/>
                  </a:cubicBezTo>
                  <a:cubicBezTo>
                    <a:pt x="7148" y="7120"/>
                    <a:pt x="7149" y="7120"/>
                    <a:pt x="7151" y="7120"/>
                  </a:cubicBezTo>
                  <a:cubicBezTo>
                    <a:pt x="7172" y="7120"/>
                    <a:pt x="7193" y="7126"/>
                    <a:pt x="7214" y="7126"/>
                  </a:cubicBezTo>
                  <a:cubicBezTo>
                    <a:pt x="7218" y="7126"/>
                    <a:pt x="7221" y="7126"/>
                    <a:pt x="7225" y="7125"/>
                  </a:cubicBezTo>
                  <a:cubicBezTo>
                    <a:pt x="7250" y="7124"/>
                    <a:pt x="7275" y="7115"/>
                    <a:pt x="7300" y="7112"/>
                  </a:cubicBezTo>
                  <a:lnTo>
                    <a:pt x="7376" y="7104"/>
                  </a:lnTo>
                  <a:cubicBezTo>
                    <a:pt x="7402" y="7102"/>
                    <a:pt x="7426" y="7102"/>
                    <a:pt x="7452" y="7098"/>
                  </a:cubicBezTo>
                  <a:cubicBezTo>
                    <a:pt x="7459" y="7098"/>
                    <a:pt x="7465" y="7098"/>
                    <a:pt x="7472" y="7098"/>
                  </a:cubicBezTo>
                  <a:cubicBezTo>
                    <a:pt x="7487" y="7098"/>
                    <a:pt x="7502" y="7099"/>
                    <a:pt x="7517" y="7099"/>
                  </a:cubicBezTo>
                  <a:cubicBezTo>
                    <a:pt x="7521" y="7099"/>
                    <a:pt x="7524" y="7099"/>
                    <a:pt x="7528" y="7098"/>
                  </a:cubicBezTo>
                  <a:cubicBezTo>
                    <a:pt x="7554" y="7096"/>
                    <a:pt x="7578" y="7082"/>
                    <a:pt x="7603" y="7081"/>
                  </a:cubicBezTo>
                  <a:cubicBezTo>
                    <a:pt x="7629" y="7078"/>
                    <a:pt x="7654" y="7075"/>
                    <a:pt x="7680" y="7072"/>
                  </a:cubicBezTo>
                  <a:cubicBezTo>
                    <a:pt x="7682" y="7072"/>
                    <a:pt x="7685" y="7071"/>
                    <a:pt x="7687" y="7071"/>
                  </a:cubicBezTo>
                  <a:cubicBezTo>
                    <a:pt x="7706" y="7071"/>
                    <a:pt x="7727" y="7078"/>
                    <a:pt x="7747" y="7078"/>
                  </a:cubicBezTo>
                  <a:cubicBezTo>
                    <a:pt x="7750" y="7078"/>
                    <a:pt x="7754" y="7077"/>
                    <a:pt x="7757" y="7077"/>
                  </a:cubicBezTo>
                  <a:cubicBezTo>
                    <a:pt x="7783" y="7075"/>
                    <a:pt x="7807" y="7059"/>
                    <a:pt x="7832" y="7056"/>
                  </a:cubicBezTo>
                  <a:cubicBezTo>
                    <a:pt x="7845" y="7055"/>
                    <a:pt x="7858" y="7055"/>
                    <a:pt x="7871" y="7055"/>
                  </a:cubicBezTo>
                  <a:cubicBezTo>
                    <a:pt x="7883" y="7055"/>
                    <a:pt x="7896" y="7055"/>
                    <a:pt x="7908" y="7054"/>
                  </a:cubicBezTo>
                  <a:cubicBezTo>
                    <a:pt x="7915" y="7053"/>
                    <a:pt x="7921" y="7052"/>
                    <a:pt x="7927" y="7052"/>
                  </a:cubicBezTo>
                  <a:cubicBezTo>
                    <a:pt x="7942" y="7052"/>
                    <a:pt x="7958" y="7054"/>
                    <a:pt x="7973" y="7054"/>
                  </a:cubicBezTo>
                  <a:cubicBezTo>
                    <a:pt x="7977" y="7054"/>
                    <a:pt x="7982" y="7054"/>
                    <a:pt x="7987" y="7054"/>
                  </a:cubicBezTo>
                  <a:lnTo>
                    <a:pt x="8063" y="7045"/>
                  </a:lnTo>
                  <a:cubicBezTo>
                    <a:pt x="8088" y="7043"/>
                    <a:pt x="8114" y="7035"/>
                    <a:pt x="8139" y="7033"/>
                  </a:cubicBezTo>
                  <a:cubicBezTo>
                    <a:pt x="8164" y="7030"/>
                    <a:pt x="8190" y="7028"/>
                    <a:pt x="8216" y="7024"/>
                  </a:cubicBezTo>
                  <a:cubicBezTo>
                    <a:pt x="8240" y="7021"/>
                    <a:pt x="8265" y="7011"/>
                    <a:pt x="8291" y="7006"/>
                  </a:cubicBezTo>
                  <a:cubicBezTo>
                    <a:pt x="8315" y="7002"/>
                    <a:pt x="8341" y="7003"/>
                    <a:pt x="8367" y="7000"/>
                  </a:cubicBezTo>
                  <a:cubicBezTo>
                    <a:pt x="8392" y="6996"/>
                    <a:pt x="8416" y="6989"/>
                    <a:pt x="8442" y="6985"/>
                  </a:cubicBezTo>
                  <a:cubicBezTo>
                    <a:pt x="8467" y="6981"/>
                    <a:pt x="8491" y="6970"/>
                    <a:pt x="8517" y="6968"/>
                  </a:cubicBezTo>
                  <a:cubicBezTo>
                    <a:pt x="8542" y="6964"/>
                    <a:pt x="8567" y="6964"/>
                    <a:pt x="8593" y="6960"/>
                  </a:cubicBezTo>
                  <a:cubicBezTo>
                    <a:pt x="8599" y="6959"/>
                    <a:pt x="8606" y="6959"/>
                    <a:pt x="8613" y="6959"/>
                  </a:cubicBezTo>
                  <a:cubicBezTo>
                    <a:pt x="8624" y="6959"/>
                    <a:pt x="8635" y="6960"/>
                    <a:pt x="8646" y="6960"/>
                  </a:cubicBezTo>
                  <a:cubicBezTo>
                    <a:pt x="8655" y="6960"/>
                    <a:pt x="8663" y="6960"/>
                    <a:pt x="8671" y="6958"/>
                  </a:cubicBezTo>
                  <a:cubicBezTo>
                    <a:pt x="8696" y="6954"/>
                    <a:pt x="8720" y="6944"/>
                    <a:pt x="8746" y="6941"/>
                  </a:cubicBezTo>
                  <a:cubicBezTo>
                    <a:pt x="8771" y="6937"/>
                    <a:pt x="8795" y="6928"/>
                    <a:pt x="8821" y="6925"/>
                  </a:cubicBezTo>
                  <a:cubicBezTo>
                    <a:pt x="8846" y="6921"/>
                    <a:pt x="8870" y="6914"/>
                    <a:pt x="8896" y="6910"/>
                  </a:cubicBezTo>
                  <a:cubicBezTo>
                    <a:pt x="8921" y="6906"/>
                    <a:pt x="8946" y="6907"/>
                    <a:pt x="8972" y="6901"/>
                  </a:cubicBezTo>
                  <a:cubicBezTo>
                    <a:pt x="8998" y="6898"/>
                    <a:pt x="9021" y="6889"/>
                    <a:pt x="9047" y="6884"/>
                  </a:cubicBezTo>
                  <a:cubicBezTo>
                    <a:pt x="9073" y="6879"/>
                    <a:pt x="9097" y="6878"/>
                    <a:pt x="9122" y="6872"/>
                  </a:cubicBezTo>
                  <a:cubicBezTo>
                    <a:pt x="9148" y="6867"/>
                    <a:pt x="9171" y="6863"/>
                    <a:pt x="9197" y="6857"/>
                  </a:cubicBezTo>
                  <a:cubicBezTo>
                    <a:pt x="9223" y="6852"/>
                    <a:pt x="9246" y="6847"/>
                    <a:pt x="9272" y="6841"/>
                  </a:cubicBezTo>
                  <a:cubicBezTo>
                    <a:pt x="9298" y="6836"/>
                    <a:pt x="9321" y="6830"/>
                    <a:pt x="9346" y="6824"/>
                  </a:cubicBezTo>
                  <a:cubicBezTo>
                    <a:pt x="9370" y="6819"/>
                    <a:pt x="9396" y="6816"/>
                    <a:pt x="9421" y="6810"/>
                  </a:cubicBezTo>
                  <a:cubicBezTo>
                    <a:pt x="9445" y="6805"/>
                    <a:pt x="9470" y="6800"/>
                    <a:pt x="9496" y="6794"/>
                  </a:cubicBezTo>
                  <a:cubicBezTo>
                    <a:pt x="9520" y="6789"/>
                    <a:pt x="9544" y="6778"/>
                    <a:pt x="9569" y="6772"/>
                  </a:cubicBezTo>
                  <a:cubicBezTo>
                    <a:pt x="9594" y="6766"/>
                    <a:pt x="9619" y="6760"/>
                    <a:pt x="9642" y="6755"/>
                  </a:cubicBezTo>
                  <a:cubicBezTo>
                    <a:pt x="9652" y="6753"/>
                    <a:pt x="9662" y="6752"/>
                    <a:pt x="9671" y="6752"/>
                  </a:cubicBezTo>
                  <a:cubicBezTo>
                    <a:pt x="9677" y="6752"/>
                    <a:pt x="9683" y="6752"/>
                    <a:pt x="9688" y="6752"/>
                  </a:cubicBezTo>
                  <a:cubicBezTo>
                    <a:pt x="9699" y="6752"/>
                    <a:pt x="9710" y="6752"/>
                    <a:pt x="9721" y="6749"/>
                  </a:cubicBezTo>
                  <a:cubicBezTo>
                    <a:pt x="9745" y="6743"/>
                    <a:pt x="9770" y="6738"/>
                    <a:pt x="9794" y="6730"/>
                  </a:cubicBezTo>
                  <a:cubicBezTo>
                    <a:pt x="9819" y="6724"/>
                    <a:pt x="9841" y="6708"/>
                    <a:pt x="9865" y="6701"/>
                  </a:cubicBezTo>
                  <a:cubicBezTo>
                    <a:pt x="9890" y="6695"/>
                    <a:pt x="9915" y="6689"/>
                    <a:pt x="9938" y="6682"/>
                  </a:cubicBezTo>
                  <a:cubicBezTo>
                    <a:pt x="9964" y="6675"/>
                    <a:pt x="9990" y="6676"/>
                    <a:pt x="10015" y="6670"/>
                  </a:cubicBezTo>
                  <a:cubicBezTo>
                    <a:pt x="10039" y="6664"/>
                    <a:pt x="10061" y="6646"/>
                    <a:pt x="10086" y="6639"/>
                  </a:cubicBezTo>
                  <a:cubicBezTo>
                    <a:pt x="10109" y="6633"/>
                    <a:pt x="10136" y="6633"/>
                    <a:pt x="10161" y="6626"/>
                  </a:cubicBezTo>
                  <a:cubicBezTo>
                    <a:pt x="10184" y="6620"/>
                    <a:pt x="10210" y="6612"/>
                    <a:pt x="10235" y="6606"/>
                  </a:cubicBezTo>
                  <a:cubicBezTo>
                    <a:pt x="10258" y="6599"/>
                    <a:pt x="10284" y="6593"/>
                    <a:pt x="10308" y="6584"/>
                  </a:cubicBezTo>
                  <a:cubicBezTo>
                    <a:pt x="10332" y="6577"/>
                    <a:pt x="10358" y="6569"/>
                    <a:pt x="10380" y="6563"/>
                  </a:cubicBezTo>
                  <a:cubicBezTo>
                    <a:pt x="10404" y="6555"/>
                    <a:pt x="10428" y="6542"/>
                    <a:pt x="10451" y="6534"/>
                  </a:cubicBezTo>
                  <a:cubicBezTo>
                    <a:pt x="10476" y="6525"/>
                    <a:pt x="10499" y="6516"/>
                    <a:pt x="10524" y="6508"/>
                  </a:cubicBezTo>
                  <a:cubicBezTo>
                    <a:pt x="10548" y="6500"/>
                    <a:pt x="10574" y="6499"/>
                    <a:pt x="10597" y="6491"/>
                  </a:cubicBezTo>
                  <a:lnTo>
                    <a:pt x="10670" y="6467"/>
                  </a:lnTo>
                  <a:cubicBezTo>
                    <a:pt x="10693" y="6459"/>
                    <a:pt x="10719" y="6454"/>
                    <a:pt x="10744" y="6444"/>
                  </a:cubicBezTo>
                  <a:cubicBezTo>
                    <a:pt x="10767" y="6434"/>
                    <a:pt x="10789" y="6419"/>
                    <a:pt x="10813" y="6412"/>
                  </a:cubicBezTo>
                  <a:cubicBezTo>
                    <a:pt x="10837" y="6402"/>
                    <a:pt x="10859" y="6393"/>
                    <a:pt x="10884" y="6384"/>
                  </a:cubicBezTo>
                  <a:cubicBezTo>
                    <a:pt x="10907" y="6374"/>
                    <a:pt x="10931" y="6364"/>
                    <a:pt x="10954" y="6354"/>
                  </a:cubicBezTo>
                  <a:cubicBezTo>
                    <a:pt x="10977" y="6344"/>
                    <a:pt x="11003" y="6342"/>
                    <a:pt x="11027" y="6333"/>
                  </a:cubicBezTo>
                  <a:cubicBezTo>
                    <a:pt x="11051" y="6323"/>
                    <a:pt x="11072" y="6309"/>
                    <a:pt x="11095" y="6299"/>
                  </a:cubicBezTo>
                  <a:cubicBezTo>
                    <a:pt x="11120" y="6290"/>
                    <a:pt x="11143" y="6280"/>
                    <a:pt x="11167" y="6272"/>
                  </a:cubicBezTo>
                  <a:cubicBezTo>
                    <a:pt x="11190" y="6261"/>
                    <a:pt x="11212" y="6247"/>
                    <a:pt x="11233" y="6236"/>
                  </a:cubicBezTo>
                  <a:cubicBezTo>
                    <a:pt x="11258" y="6226"/>
                    <a:pt x="11282" y="6223"/>
                    <a:pt x="11306" y="6213"/>
                  </a:cubicBezTo>
                  <a:cubicBezTo>
                    <a:pt x="11328" y="6202"/>
                    <a:pt x="11346" y="6178"/>
                    <a:pt x="11368" y="6167"/>
                  </a:cubicBezTo>
                  <a:cubicBezTo>
                    <a:pt x="11392" y="6155"/>
                    <a:pt x="11419" y="6154"/>
                    <a:pt x="11441" y="6140"/>
                  </a:cubicBezTo>
                  <a:cubicBezTo>
                    <a:pt x="11462" y="6127"/>
                    <a:pt x="11478" y="6103"/>
                    <a:pt x="11499" y="6091"/>
                  </a:cubicBezTo>
                  <a:cubicBezTo>
                    <a:pt x="11520" y="6077"/>
                    <a:pt x="11539" y="6064"/>
                    <a:pt x="11561" y="6049"/>
                  </a:cubicBezTo>
                  <a:cubicBezTo>
                    <a:pt x="11581" y="6034"/>
                    <a:pt x="11602" y="6018"/>
                    <a:pt x="11620" y="6002"/>
                  </a:cubicBezTo>
                  <a:cubicBezTo>
                    <a:pt x="11640" y="5986"/>
                    <a:pt x="11662" y="5974"/>
                    <a:pt x="11682" y="5958"/>
                  </a:cubicBezTo>
                  <a:cubicBezTo>
                    <a:pt x="11700" y="5942"/>
                    <a:pt x="11715" y="5920"/>
                    <a:pt x="11734" y="5903"/>
                  </a:cubicBezTo>
                  <a:cubicBezTo>
                    <a:pt x="11753" y="5886"/>
                    <a:pt x="11774" y="5872"/>
                    <a:pt x="11791" y="5855"/>
                  </a:cubicBezTo>
                  <a:cubicBezTo>
                    <a:pt x="11809" y="5836"/>
                    <a:pt x="11822" y="5814"/>
                    <a:pt x="11838" y="5796"/>
                  </a:cubicBezTo>
                  <a:cubicBezTo>
                    <a:pt x="11854" y="5777"/>
                    <a:pt x="11874" y="5760"/>
                    <a:pt x="11890" y="5739"/>
                  </a:cubicBezTo>
                  <a:cubicBezTo>
                    <a:pt x="11906" y="5720"/>
                    <a:pt x="11924" y="5704"/>
                    <a:pt x="11940" y="5684"/>
                  </a:cubicBezTo>
                  <a:cubicBezTo>
                    <a:pt x="11955" y="5663"/>
                    <a:pt x="11973" y="5645"/>
                    <a:pt x="11987" y="5625"/>
                  </a:cubicBezTo>
                  <a:cubicBezTo>
                    <a:pt x="12002" y="5603"/>
                    <a:pt x="12015" y="5582"/>
                    <a:pt x="12029" y="5560"/>
                  </a:cubicBezTo>
                  <a:cubicBezTo>
                    <a:pt x="12042" y="5539"/>
                    <a:pt x="12046" y="5512"/>
                    <a:pt x="12058" y="5490"/>
                  </a:cubicBezTo>
                  <a:cubicBezTo>
                    <a:pt x="12070" y="5468"/>
                    <a:pt x="12089" y="5449"/>
                    <a:pt x="12101" y="5426"/>
                  </a:cubicBezTo>
                  <a:cubicBezTo>
                    <a:pt x="12111" y="5404"/>
                    <a:pt x="12118" y="5378"/>
                    <a:pt x="12127" y="5356"/>
                  </a:cubicBezTo>
                  <a:cubicBezTo>
                    <a:pt x="12138" y="5332"/>
                    <a:pt x="12152" y="5311"/>
                    <a:pt x="12161" y="5287"/>
                  </a:cubicBezTo>
                  <a:cubicBezTo>
                    <a:pt x="12170" y="5265"/>
                    <a:pt x="12175" y="5238"/>
                    <a:pt x="12182" y="5214"/>
                  </a:cubicBezTo>
                  <a:cubicBezTo>
                    <a:pt x="12191" y="5191"/>
                    <a:pt x="12197" y="5166"/>
                    <a:pt x="12206" y="5143"/>
                  </a:cubicBezTo>
                  <a:cubicBezTo>
                    <a:pt x="12213" y="5118"/>
                    <a:pt x="12228" y="5097"/>
                    <a:pt x="12235" y="5073"/>
                  </a:cubicBezTo>
                  <a:cubicBezTo>
                    <a:pt x="12241" y="5048"/>
                    <a:pt x="12238" y="5022"/>
                    <a:pt x="12244" y="4997"/>
                  </a:cubicBezTo>
                  <a:cubicBezTo>
                    <a:pt x="12250" y="4972"/>
                    <a:pt x="12262" y="4950"/>
                    <a:pt x="12268" y="4924"/>
                  </a:cubicBezTo>
                  <a:cubicBezTo>
                    <a:pt x="12273" y="4901"/>
                    <a:pt x="12272" y="4874"/>
                    <a:pt x="12276" y="4849"/>
                  </a:cubicBezTo>
                  <a:cubicBezTo>
                    <a:pt x="12281" y="4823"/>
                    <a:pt x="12294" y="4801"/>
                    <a:pt x="12297" y="4775"/>
                  </a:cubicBezTo>
                  <a:cubicBezTo>
                    <a:pt x="12299" y="4752"/>
                    <a:pt x="12295" y="4725"/>
                    <a:pt x="12298" y="4698"/>
                  </a:cubicBezTo>
                  <a:cubicBezTo>
                    <a:pt x="12300" y="4673"/>
                    <a:pt x="12299" y="4647"/>
                    <a:pt x="12302" y="4622"/>
                  </a:cubicBezTo>
                  <a:cubicBezTo>
                    <a:pt x="12304" y="4597"/>
                    <a:pt x="12318" y="4572"/>
                    <a:pt x="12320" y="4547"/>
                  </a:cubicBezTo>
                  <a:cubicBezTo>
                    <a:pt x="12324" y="4521"/>
                    <a:pt x="12321" y="4496"/>
                    <a:pt x="12325" y="4470"/>
                  </a:cubicBezTo>
                  <a:cubicBezTo>
                    <a:pt x="12327" y="4445"/>
                    <a:pt x="12319" y="4420"/>
                    <a:pt x="12321" y="4393"/>
                  </a:cubicBezTo>
                  <a:cubicBezTo>
                    <a:pt x="12324" y="4367"/>
                    <a:pt x="12337" y="4344"/>
                    <a:pt x="12341" y="4317"/>
                  </a:cubicBezTo>
                  <a:cubicBezTo>
                    <a:pt x="12342" y="4291"/>
                    <a:pt x="12331" y="4264"/>
                    <a:pt x="12332" y="4239"/>
                  </a:cubicBezTo>
                  <a:cubicBezTo>
                    <a:pt x="12334" y="4213"/>
                    <a:pt x="12337" y="4188"/>
                    <a:pt x="12341" y="4163"/>
                  </a:cubicBezTo>
                  <a:lnTo>
                    <a:pt x="12345" y="4086"/>
                  </a:lnTo>
                  <a:cubicBezTo>
                    <a:pt x="12346" y="4061"/>
                    <a:pt x="12357" y="4036"/>
                    <a:pt x="12358" y="4009"/>
                  </a:cubicBezTo>
                  <a:cubicBezTo>
                    <a:pt x="12359" y="3985"/>
                    <a:pt x="12356" y="3959"/>
                    <a:pt x="12358" y="3933"/>
                  </a:cubicBezTo>
                  <a:cubicBezTo>
                    <a:pt x="12359" y="3908"/>
                    <a:pt x="12367" y="3883"/>
                    <a:pt x="12370" y="3857"/>
                  </a:cubicBezTo>
                  <a:cubicBezTo>
                    <a:pt x="12372" y="3832"/>
                    <a:pt x="12359" y="3805"/>
                    <a:pt x="12361" y="3779"/>
                  </a:cubicBezTo>
                  <a:lnTo>
                    <a:pt x="12364" y="3703"/>
                  </a:lnTo>
                  <a:cubicBezTo>
                    <a:pt x="12366" y="3677"/>
                    <a:pt x="12375" y="3653"/>
                    <a:pt x="12377" y="3627"/>
                  </a:cubicBezTo>
                  <a:cubicBezTo>
                    <a:pt x="12378" y="3601"/>
                    <a:pt x="12378" y="3576"/>
                    <a:pt x="12379" y="3551"/>
                  </a:cubicBezTo>
                  <a:cubicBezTo>
                    <a:pt x="12380" y="3525"/>
                    <a:pt x="12388" y="3500"/>
                    <a:pt x="12389" y="3474"/>
                  </a:cubicBezTo>
                  <a:cubicBezTo>
                    <a:pt x="12390" y="3449"/>
                    <a:pt x="12386" y="3423"/>
                    <a:pt x="12388" y="3397"/>
                  </a:cubicBezTo>
                  <a:cubicBezTo>
                    <a:pt x="12389" y="3371"/>
                    <a:pt x="12391" y="3345"/>
                    <a:pt x="12393" y="3321"/>
                  </a:cubicBezTo>
                  <a:cubicBezTo>
                    <a:pt x="12394" y="3295"/>
                    <a:pt x="12398" y="3269"/>
                    <a:pt x="12400" y="3244"/>
                  </a:cubicBezTo>
                  <a:cubicBezTo>
                    <a:pt x="12401" y="3219"/>
                    <a:pt x="12393" y="3193"/>
                    <a:pt x="12394" y="3166"/>
                  </a:cubicBezTo>
                  <a:lnTo>
                    <a:pt x="12398" y="3090"/>
                  </a:lnTo>
                  <a:cubicBezTo>
                    <a:pt x="12400" y="3065"/>
                    <a:pt x="12400" y="3039"/>
                    <a:pt x="12400" y="3012"/>
                  </a:cubicBezTo>
                  <a:cubicBezTo>
                    <a:pt x="12401" y="2986"/>
                    <a:pt x="12407" y="2962"/>
                    <a:pt x="12407" y="2936"/>
                  </a:cubicBezTo>
                  <a:cubicBezTo>
                    <a:pt x="12409" y="2910"/>
                    <a:pt x="12406" y="2885"/>
                    <a:pt x="12407" y="2860"/>
                  </a:cubicBezTo>
                  <a:cubicBezTo>
                    <a:pt x="12409" y="2834"/>
                    <a:pt x="12411" y="2809"/>
                    <a:pt x="12411" y="2783"/>
                  </a:cubicBezTo>
                  <a:lnTo>
                    <a:pt x="12416" y="2707"/>
                  </a:lnTo>
                  <a:cubicBezTo>
                    <a:pt x="12417" y="2681"/>
                    <a:pt x="12406" y="2657"/>
                    <a:pt x="12407" y="2630"/>
                  </a:cubicBezTo>
                  <a:cubicBezTo>
                    <a:pt x="12409" y="2604"/>
                    <a:pt x="12416" y="2578"/>
                    <a:pt x="12417" y="2553"/>
                  </a:cubicBezTo>
                  <a:cubicBezTo>
                    <a:pt x="12417" y="2528"/>
                    <a:pt x="12416" y="2502"/>
                    <a:pt x="12417" y="2477"/>
                  </a:cubicBezTo>
                  <a:cubicBezTo>
                    <a:pt x="12417" y="2451"/>
                    <a:pt x="12423" y="2426"/>
                    <a:pt x="12425" y="2401"/>
                  </a:cubicBezTo>
                  <a:cubicBezTo>
                    <a:pt x="12425" y="2375"/>
                    <a:pt x="12416" y="2349"/>
                    <a:pt x="12416" y="2322"/>
                  </a:cubicBezTo>
                  <a:cubicBezTo>
                    <a:pt x="12416" y="2298"/>
                    <a:pt x="12422" y="2272"/>
                    <a:pt x="12422" y="2246"/>
                  </a:cubicBezTo>
                  <a:cubicBezTo>
                    <a:pt x="12422" y="2221"/>
                    <a:pt x="12423" y="2196"/>
                    <a:pt x="12423" y="2169"/>
                  </a:cubicBezTo>
                  <a:cubicBezTo>
                    <a:pt x="12423" y="2143"/>
                    <a:pt x="12418" y="2118"/>
                    <a:pt x="12418" y="2091"/>
                  </a:cubicBezTo>
                  <a:cubicBezTo>
                    <a:pt x="12418" y="2065"/>
                    <a:pt x="12423" y="2041"/>
                    <a:pt x="12425" y="2015"/>
                  </a:cubicBezTo>
                  <a:lnTo>
                    <a:pt x="12425" y="1939"/>
                  </a:lnTo>
                  <a:cubicBezTo>
                    <a:pt x="12425" y="1913"/>
                    <a:pt x="12436" y="1887"/>
                    <a:pt x="12436" y="1862"/>
                  </a:cubicBezTo>
                  <a:cubicBezTo>
                    <a:pt x="12436" y="1837"/>
                    <a:pt x="12425" y="1811"/>
                    <a:pt x="12425" y="1785"/>
                  </a:cubicBezTo>
                  <a:cubicBezTo>
                    <a:pt x="12425" y="1759"/>
                    <a:pt x="12437" y="1733"/>
                    <a:pt x="12437" y="1709"/>
                  </a:cubicBezTo>
                  <a:cubicBezTo>
                    <a:pt x="12437" y="1683"/>
                    <a:pt x="12438" y="1657"/>
                    <a:pt x="12438" y="1630"/>
                  </a:cubicBezTo>
                  <a:cubicBezTo>
                    <a:pt x="12438" y="1605"/>
                    <a:pt x="12431" y="1580"/>
                    <a:pt x="12431" y="1553"/>
                  </a:cubicBezTo>
                  <a:cubicBezTo>
                    <a:pt x="12431" y="1528"/>
                    <a:pt x="12428" y="1502"/>
                    <a:pt x="12428" y="1475"/>
                  </a:cubicBezTo>
                  <a:cubicBezTo>
                    <a:pt x="12428" y="1449"/>
                    <a:pt x="12426" y="1425"/>
                    <a:pt x="12426" y="1398"/>
                  </a:cubicBezTo>
                  <a:cubicBezTo>
                    <a:pt x="12426" y="1372"/>
                    <a:pt x="12425" y="1347"/>
                    <a:pt x="12425" y="1320"/>
                  </a:cubicBezTo>
                  <a:cubicBezTo>
                    <a:pt x="12425" y="1294"/>
                    <a:pt x="12433" y="1269"/>
                    <a:pt x="12433" y="1243"/>
                  </a:cubicBezTo>
                  <a:lnTo>
                    <a:pt x="12433" y="1164"/>
                  </a:lnTo>
                  <a:cubicBezTo>
                    <a:pt x="12433" y="1139"/>
                    <a:pt x="12423" y="1114"/>
                    <a:pt x="12422" y="1087"/>
                  </a:cubicBezTo>
                  <a:cubicBezTo>
                    <a:pt x="12421" y="1061"/>
                    <a:pt x="12432" y="1035"/>
                    <a:pt x="12431" y="1009"/>
                  </a:cubicBezTo>
                  <a:cubicBezTo>
                    <a:pt x="12428" y="983"/>
                    <a:pt x="12420" y="959"/>
                    <a:pt x="12420" y="932"/>
                  </a:cubicBezTo>
                  <a:cubicBezTo>
                    <a:pt x="12420" y="906"/>
                    <a:pt x="12433" y="880"/>
                    <a:pt x="12432" y="854"/>
                  </a:cubicBezTo>
                  <a:lnTo>
                    <a:pt x="12432" y="777"/>
                  </a:lnTo>
                  <a:cubicBezTo>
                    <a:pt x="12432" y="751"/>
                    <a:pt x="12425" y="725"/>
                    <a:pt x="12423" y="699"/>
                  </a:cubicBezTo>
                  <a:cubicBezTo>
                    <a:pt x="12423" y="673"/>
                    <a:pt x="12425" y="646"/>
                    <a:pt x="12425" y="621"/>
                  </a:cubicBezTo>
                  <a:cubicBezTo>
                    <a:pt x="12425" y="596"/>
                    <a:pt x="12412" y="570"/>
                    <a:pt x="12412" y="543"/>
                  </a:cubicBezTo>
                  <a:cubicBezTo>
                    <a:pt x="12412" y="517"/>
                    <a:pt x="12421" y="491"/>
                    <a:pt x="12420" y="466"/>
                  </a:cubicBezTo>
                  <a:cubicBezTo>
                    <a:pt x="12420" y="440"/>
                    <a:pt x="12416" y="415"/>
                    <a:pt x="12416" y="388"/>
                  </a:cubicBezTo>
                  <a:cubicBezTo>
                    <a:pt x="12415" y="362"/>
                    <a:pt x="12421" y="335"/>
                    <a:pt x="12420" y="311"/>
                  </a:cubicBezTo>
                  <a:cubicBezTo>
                    <a:pt x="12418" y="285"/>
                    <a:pt x="12416" y="259"/>
                    <a:pt x="12415" y="233"/>
                  </a:cubicBezTo>
                  <a:cubicBezTo>
                    <a:pt x="12412" y="207"/>
                    <a:pt x="12412" y="180"/>
                    <a:pt x="12411" y="155"/>
                  </a:cubicBezTo>
                  <a:cubicBezTo>
                    <a:pt x="12410" y="130"/>
                    <a:pt x="12400" y="104"/>
                    <a:pt x="12400" y="78"/>
                  </a:cubicBezTo>
                  <a:cubicBezTo>
                    <a:pt x="12398" y="54"/>
                    <a:pt x="12405" y="25"/>
                    <a:pt x="12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4"/>
            <p:cNvSpPr/>
            <p:nvPr/>
          </p:nvSpPr>
          <p:spPr>
            <a:xfrm>
              <a:off x="4475275" y="3635750"/>
              <a:ext cx="317450" cy="102000"/>
            </a:xfrm>
            <a:custGeom>
              <a:avLst/>
              <a:gdLst/>
              <a:ahLst/>
              <a:cxnLst/>
              <a:rect l="l" t="t" r="r" b="b"/>
              <a:pathLst>
                <a:path w="12698" h="4080" extrusionOk="0">
                  <a:moveTo>
                    <a:pt x="5768" y="1"/>
                  </a:moveTo>
                  <a:cubicBezTo>
                    <a:pt x="5742" y="1"/>
                    <a:pt x="5718" y="2"/>
                    <a:pt x="5692" y="4"/>
                  </a:cubicBezTo>
                  <a:cubicBezTo>
                    <a:pt x="5666" y="4"/>
                    <a:pt x="5641" y="16"/>
                    <a:pt x="5616" y="16"/>
                  </a:cubicBezTo>
                  <a:cubicBezTo>
                    <a:pt x="5590" y="16"/>
                    <a:pt x="5565" y="17"/>
                    <a:pt x="5539" y="17"/>
                  </a:cubicBezTo>
                  <a:cubicBezTo>
                    <a:pt x="5514" y="17"/>
                    <a:pt x="5489" y="15"/>
                    <a:pt x="5463" y="15"/>
                  </a:cubicBezTo>
                  <a:cubicBezTo>
                    <a:pt x="5437" y="15"/>
                    <a:pt x="5412" y="11"/>
                    <a:pt x="5387" y="11"/>
                  </a:cubicBezTo>
                  <a:cubicBezTo>
                    <a:pt x="5361" y="11"/>
                    <a:pt x="5335" y="16"/>
                    <a:pt x="5311" y="16"/>
                  </a:cubicBezTo>
                  <a:cubicBezTo>
                    <a:pt x="5287" y="16"/>
                    <a:pt x="5263" y="10"/>
                    <a:pt x="5240" y="10"/>
                  </a:cubicBezTo>
                  <a:cubicBezTo>
                    <a:pt x="5238" y="10"/>
                    <a:pt x="5236" y="10"/>
                    <a:pt x="5234" y="10"/>
                  </a:cubicBezTo>
                  <a:cubicBezTo>
                    <a:pt x="5209" y="10"/>
                    <a:pt x="5183" y="15"/>
                    <a:pt x="5158" y="15"/>
                  </a:cubicBezTo>
                  <a:cubicBezTo>
                    <a:pt x="5132" y="16"/>
                    <a:pt x="5107" y="20"/>
                    <a:pt x="5081" y="20"/>
                  </a:cubicBezTo>
                  <a:cubicBezTo>
                    <a:pt x="5056" y="21"/>
                    <a:pt x="5030" y="29"/>
                    <a:pt x="5005" y="31"/>
                  </a:cubicBezTo>
                  <a:cubicBezTo>
                    <a:pt x="5002" y="31"/>
                    <a:pt x="4998" y="31"/>
                    <a:pt x="4994" y="31"/>
                  </a:cubicBezTo>
                  <a:cubicBezTo>
                    <a:pt x="4972" y="31"/>
                    <a:pt x="4950" y="29"/>
                    <a:pt x="4928" y="29"/>
                  </a:cubicBezTo>
                  <a:cubicBezTo>
                    <a:pt x="4904" y="31"/>
                    <a:pt x="4878" y="34"/>
                    <a:pt x="4852" y="36"/>
                  </a:cubicBezTo>
                  <a:cubicBezTo>
                    <a:pt x="4851" y="36"/>
                    <a:pt x="4850" y="36"/>
                    <a:pt x="4849" y="36"/>
                  </a:cubicBezTo>
                  <a:cubicBezTo>
                    <a:pt x="4826" y="36"/>
                    <a:pt x="4803" y="26"/>
                    <a:pt x="4780" y="26"/>
                  </a:cubicBezTo>
                  <a:cubicBezTo>
                    <a:pt x="4778" y="26"/>
                    <a:pt x="4777" y="26"/>
                    <a:pt x="4776" y="26"/>
                  </a:cubicBezTo>
                  <a:cubicBezTo>
                    <a:pt x="4751" y="27"/>
                    <a:pt x="4725" y="29"/>
                    <a:pt x="4700" y="29"/>
                  </a:cubicBezTo>
                  <a:cubicBezTo>
                    <a:pt x="4674" y="31"/>
                    <a:pt x="4649" y="34"/>
                    <a:pt x="4623" y="36"/>
                  </a:cubicBezTo>
                  <a:cubicBezTo>
                    <a:pt x="4598" y="37"/>
                    <a:pt x="4573" y="42"/>
                    <a:pt x="4547" y="44"/>
                  </a:cubicBezTo>
                  <a:cubicBezTo>
                    <a:pt x="4543" y="44"/>
                    <a:pt x="4539" y="44"/>
                    <a:pt x="4536" y="44"/>
                  </a:cubicBezTo>
                  <a:cubicBezTo>
                    <a:pt x="4518" y="44"/>
                    <a:pt x="4500" y="42"/>
                    <a:pt x="4482" y="42"/>
                  </a:cubicBezTo>
                  <a:cubicBezTo>
                    <a:pt x="4478" y="42"/>
                    <a:pt x="4475" y="42"/>
                    <a:pt x="4471" y="42"/>
                  </a:cubicBezTo>
                  <a:cubicBezTo>
                    <a:pt x="4445" y="44"/>
                    <a:pt x="4420" y="48"/>
                    <a:pt x="4395" y="49"/>
                  </a:cubicBezTo>
                  <a:cubicBezTo>
                    <a:pt x="4391" y="49"/>
                    <a:pt x="4387" y="49"/>
                    <a:pt x="4384" y="49"/>
                  </a:cubicBezTo>
                  <a:cubicBezTo>
                    <a:pt x="4365" y="49"/>
                    <a:pt x="4347" y="48"/>
                    <a:pt x="4329" y="48"/>
                  </a:cubicBezTo>
                  <a:cubicBezTo>
                    <a:pt x="4325" y="48"/>
                    <a:pt x="4322" y="48"/>
                    <a:pt x="4318" y="48"/>
                  </a:cubicBezTo>
                  <a:cubicBezTo>
                    <a:pt x="4293" y="49"/>
                    <a:pt x="4267" y="53"/>
                    <a:pt x="4242" y="54"/>
                  </a:cubicBezTo>
                  <a:cubicBezTo>
                    <a:pt x="4216" y="55"/>
                    <a:pt x="4191" y="61"/>
                    <a:pt x="4166" y="63"/>
                  </a:cubicBezTo>
                  <a:cubicBezTo>
                    <a:pt x="4140" y="64"/>
                    <a:pt x="4114" y="71"/>
                    <a:pt x="4090" y="74"/>
                  </a:cubicBezTo>
                  <a:cubicBezTo>
                    <a:pt x="4064" y="75"/>
                    <a:pt x="4038" y="75"/>
                    <a:pt x="4013" y="76"/>
                  </a:cubicBezTo>
                  <a:cubicBezTo>
                    <a:pt x="3988" y="77"/>
                    <a:pt x="3962" y="80"/>
                    <a:pt x="3936" y="81"/>
                  </a:cubicBezTo>
                  <a:cubicBezTo>
                    <a:pt x="3924" y="82"/>
                    <a:pt x="3911" y="82"/>
                    <a:pt x="3898" y="82"/>
                  </a:cubicBezTo>
                  <a:cubicBezTo>
                    <a:pt x="3886" y="82"/>
                    <a:pt x="3873" y="82"/>
                    <a:pt x="3860" y="82"/>
                  </a:cubicBezTo>
                  <a:cubicBezTo>
                    <a:pt x="3835" y="84"/>
                    <a:pt x="3809" y="90"/>
                    <a:pt x="3784" y="91"/>
                  </a:cubicBezTo>
                  <a:cubicBezTo>
                    <a:pt x="3772" y="91"/>
                    <a:pt x="3759" y="91"/>
                    <a:pt x="3746" y="91"/>
                  </a:cubicBezTo>
                  <a:cubicBezTo>
                    <a:pt x="3733" y="91"/>
                    <a:pt x="3720" y="91"/>
                    <a:pt x="3707" y="92"/>
                  </a:cubicBezTo>
                  <a:cubicBezTo>
                    <a:pt x="3683" y="93"/>
                    <a:pt x="3657" y="101"/>
                    <a:pt x="3631" y="102"/>
                  </a:cubicBezTo>
                  <a:cubicBezTo>
                    <a:pt x="3605" y="104"/>
                    <a:pt x="3581" y="106"/>
                    <a:pt x="3555" y="108"/>
                  </a:cubicBezTo>
                  <a:lnTo>
                    <a:pt x="3479" y="116"/>
                  </a:lnTo>
                  <a:cubicBezTo>
                    <a:pt x="3453" y="119"/>
                    <a:pt x="3428" y="120"/>
                    <a:pt x="3402" y="123"/>
                  </a:cubicBezTo>
                  <a:cubicBezTo>
                    <a:pt x="3377" y="125"/>
                    <a:pt x="3352" y="124"/>
                    <a:pt x="3326" y="127"/>
                  </a:cubicBezTo>
                  <a:cubicBezTo>
                    <a:pt x="3300" y="129"/>
                    <a:pt x="3276" y="134"/>
                    <a:pt x="3250" y="136"/>
                  </a:cubicBezTo>
                  <a:cubicBezTo>
                    <a:pt x="3247" y="136"/>
                    <a:pt x="3244" y="136"/>
                    <a:pt x="3240" y="136"/>
                  </a:cubicBezTo>
                  <a:cubicBezTo>
                    <a:pt x="3220" y="136"/>
                    <a:pt x="3199" y="129"/>
                    <a:pt x="3178" y="129"/>
                  </a:cubicBezTo>
                  <a:cubicBezTo>
                    <a:pt x="3176" y="129"/>
                    <a:pt x="3174" y="129"/>
                    <a:pt x="3172" y="129"/>
                  </a:cubicBezTo>
                  <a:cubicBezTo>
                    <a:pt x="3147" y="132"/>
                    <a:pt x="3122" y="145"/>
                    <a:pt x="3097" y="149"/>
                  </a:cubicBezTo>
                  <a:cubicBezTo>
                    <a:pt x="3093" y="149"/>
                    <a:pt x="3090" y="149"/>
                    <a:pt x="3086" y="149"/>
                  </a:cubicBezTo>
                  <a:cubicBezTo>
                    <a:pt x="3066" y="149"/>
                    <a:pt x="3046" y="145"/>
                    <a:pt x="3026" y="145"/>
                  </a:cubicBezTo>
                  <a:cubicBezTo>
                    <a:pt x="3024" y="145"/>
                    <a:pt x="3022" y="145"/>
                    <a:pt x="3020" y="145"/>
                  </a:cubicBezTo>
                  <a:cubicBezTo>
                    <a:pt x="2994" y="149"/>
                    <a:pt x="2968" y="149"/>
                    <a:pt x="2944" y="151"/>
                  </a:cubicBezTo>
                  <a:cubicBezTo>
                    <a:pt x="2918" y="154"/>
                    <a:pt x="2893" y="162"/>
                    <a:pt x="2869" y="166"/>
                  </a:cubicBezTo>
                  <a:lnTo>
                    <a:pt x="2791" y="173"/>
                  </a:lnTo>
                  <a:cubicBezTo>
                    <a:pt x="2767" y="176"/>
                    <a:pt x="2742" y="184"/>
                    <a:pt x="2716" y="187"/>
                  </a:cubicBezTo>
                  <a:cubicBezTo>
                    <a:pt x="2692" y="189"/>
                    <a:pt x="2666" y="188"/>
                    <a:pt x="2640" y="191"/>
                  </a:cubicBezTo>
                  <a:cubicBezTo>
                    <a:pt x="2615" y="194"/>
                    <a:pt x="2591" y="202"/>
                    <a:pt x="2565" y="205"/>
                  </a:cubicBezTo>
                  <a:cubicBezTo>
                    <a:pt x="2560" y="206"/>
                    <a:pt x="2555" y="206"/>
                    <a:pt x="2549" y="206"/>
                  </a:cubicBezTo>
                  <a:cubicBezTo>
                    <a:pt x="2533" y="206"/>
                    <a:pt x="2516" y="204"/>
                    <a:pt x="2499" y="204"/>
                  </a:cubicBezTo>
                  <a:cubicBezTo>
                    <a:pt x="2496" y="204"/>
                    <a:pt x="2492" y="204"/>
                    <a:pt x="2488" y="204"/>
                  </a:cubicBezTo>
                  <a:cubicBezTo>
                    <a:pt x="2463" y="207"/>
                    <a:pt x="2437" y="210"/>
                    <a:pt x="2411" y="214"/>
                  </a:cubicBezTo>
                  <a:cubicBezTo>
                    <a:pt x="2387" y="216"/>
                    <a:pt x="2362" y="227"/>
                    <a:pt x="2336" y="230"/>
                  </a:cubicBezTo>
                  <a:cubicBezTo>
                    <a:pt x="2332" y="230"/>
                    <a:pt x="2327" y="230"/>
                    <a:pt x="2323" y="230"/>
                  </a:cubicBezTo>
                  <a:cubicBezTo>
                    <a:pt x="2310" y="230"/>
                    <a:pt x="2296" y="229"/>
                    <a:pt x="2283" y="229"/>
                  </a:cubicBezTo>
                  <a:cubicBezTo>
                    <a:pt x="2275" y="229"/>
                    <a:pt x="2267" y="230"/>
                    <a:pt x="2259" y="231"/>
                  </a:cubicBezTo>
                  <a:cubicBezTo>
                    <a:pt x="2233" y="234"/>
                    <a:pt x="2208" y="235"/>
                    <a:pt x="2183" y="240"/>
                  </a:cubicBezTo>
                  <a:cubicBezTo>
                    <a:pt x="2157" y="242"/>
                    <a:pt x="2133" y="257"/>
                    <a:pt x="2108" y="259"/>
                  </a:cubicBezTo>
                  <a:cubicBezTo>
                    <a:pt x="2082" y="262"/>
                    <a:pt x="2058" y="270"/>
                    <a:pt x="2033" y="273"/>
                  </a:cubicBezTo>
                  <a:cubicBezTo>
                    <a:pt x="2007" y="277"/>
                    <a:pt x="1982" y="277"/>
                    <a:pt x="1956" y="280"/>
                  </a:cubicBezTo>
                  <a:cubicBezTo>
                    <a:pt x="1931" y="285"/>
                    <a:pt x="1906" y="283"/>
                    <a:pt x="1880" y="288"/>
                  </a:cubicBezTo>
                  <a:cubicBezTo>
                    <a:pt x="1854" y="291"/>
                    <a:pt x="1830" y="295"/>
                    <a:pt x="1804" y="298"/>
                  </a:cubicBezTo>
                  <a:cubicBezTo>
                    <a:pt x="1778" y="302"/>
                    <a:pt x="1752" y="304"/>
                    <a:pt x="1728" y="307"/>
                  </a:cubicBezTo>
                  <a:cubicBezTo>
                    <a:pt x="1702" y="311"/>
                    <a:pt x="1676" y="312"/>
                    <a:pt x="1651" y="317"/>
                  </a:cubicBezTo>
                  <a:cubicBezTo>
                    <a:pt x="1626" y="321"/>
                    <a:pt x="1601" y="332"/>
                    <a:pt x="1576" y="336"/>
                  </a:cubicBezTo>
                  <a:cubicBezTo>
                    <a:pt x="1551" y="339"/>
                    <a:pt x="1526" y="347"/>
                    <a:pt x="1501" y="350"/>
                  </a:cubicBezTo>
                  <a:cubicBezTo>
                    <a:pt x="1476" y="354"/>
                    <a:pt x="1450" y="360"/>
                    <a:pt x="1426" y="364"/>
                  </a:cubicBezTo>
                  <a:cubicBezTo>
                    <a:pt x="1401" y="368"/>
                    <a:pt x="1375" y="373"/>
                    <a:pt x="1351" y="377"/>
                  </a:cubicBezTo>
                  <a:cubicBezTo>
                    <a:pt x="1347" y="377"/>
                    <a:pt x="1342" y="378"/>
                    <a:pt x="1338" y="378"/>
                  </a:cubicBezTo>
                  <a:cubicBezTo>
                    <a:pt x="1321" y="378"/>
                    <a:pt x="1303" y="374"/>
                    <a:pt x="1286" y="374"/>
                  </a:cubicBezTo>
                  <a:cubicBezTo>
                    <a:pt x="1282" y="374"/>
                    <a:pt x="1278" y="374"/>
                    <a:pt x="1274" y="375"/>
                  </a:cubicBezTo>
                  <a:cubicBezTo>
                    <a:pt x="1248" y="379"/>
                    <a:pt x="1225" y="396"/>
                    <a:pt x="1200" y="400"/>
                  </a:cubicBezTo>
                  <a:cubicBezTo>
                    <a:pt x="1174" y="403"/>
                    <a:pt x="1149" y="411"/>
                    <a:pt x="1124" y="416"/>
                  </a:cubicBezTo>
                  <a:cubicBezTo>
                    <a:pt x="1098" y="422"/>
                    <a:pt x="1071" y="418"/>
                    <a:pt x="1045" y="427"/>
                  </a:cubicBezTo>
                  <a:cubicBezTo>
                    <a:pt x="1021" y="433"/>
                    <a:pt x="997" y="445"/>
                    <a:pt x="973" y="454"/>
                  </a:cubicBezTo>
                  <a:cubicBezTo>
                    <a:pt x="948" y="462"/>
                    <a:pt x="927" y="477"/>
                    <a:pt x="903" y="488"/>
                  </a:cubicBezTo>
                  <a:cubicBezTo>
                    <a:pt x="878" y="499"/>
                    <a:pt x="852" y="502"/>
                    <a:pt x="829" y="513"/>
                  </a:cubicBezTo>
                  <a:cubicBezTo>
                    <a:pt x="807" y="524"/>
                    <a:pt x="783" y="537"/>
                    <a:pt x="761" y="550"/>
                  </a:cubicBezTo>
                  <a:cubicBezTo>
                    <a:pt x="738" y="563"/>
                    <a:pt x="718" y="579"/>
                    <a:pt x="696" y="594"/>
                  </a:cubicBezTo>
                  <a:cubicBezTo>
                    <a:pt x="675" y="609"/>
                    <a:pt x="649" y="617"/>
                    <a:pt x="628" y="632"/>
                  </a:cubicBezTo>
                  <a:cubicBezTo>
                    <a:pt x="606" y="647"/>
                    <a:pt x="585" y="661"/>
                    <a:pt x="566" y="677"/>
                  </a:cubicBezTo>
                  <a:cubicBezTo>
                    <a:pt x="545" y="693"/>
                    <a:pt x="533" y="719"/>
                    <a:pt x="514" y="738"/>
                  </a:cubicBezTo>
                  <a:cubicBezTo>
                    <a:pt x="496" y="755"/>
                    <a:pt x="478" y="773"/>
                    <a:pt x="460" y="792"/>
                  </a:cubicBezTo>
                  <a:cubicBezTo>
                    <a:pt x="440" y="810"/>
                    <a:pt x="417" y="823"/>
                    <a:pt x="400" y="842"/>
                  </a:cubicBezTo>
                  <a:cubicBezTo>
                    <a:pt x="381" y="861"/>
                    <a:pt x="373" y="888"/>
                    <a:pt x="357" y="907"/>
                  </a:cubicBezTo>
                  <a:cubicBezTo>
                    <a:pt x="341" y="927"/>
                    <a:pt x="325" y="948"/>
                    <a:pt x="310" y="969"/>
                  </a:cubicBezTo>
                  <a:cubicBezTo>
                    <a:pt x="295" y="990"/>
                    <a:pt x="277" y="1009"/>
                    <a:pt x="264" y="1032"/>
                  </a:cubicBezTo>
                  <a:cubicBezTo>
                    <a:pt x="251" y="1054"/>
                    <a:pt x="239" y="1077"/>
                    <a:pt x="225" y="1099"/>
                  </a:cubicBezTo>
                  <a:cubicBezTo>
                    <a:pt x="212" y="1121"/>
                    <a:pt x="201" y="1145"/>
                    <a:pt x="189" y="1167"/>
                  </a:cubicBezTo>
                  <a:cubicBezTo>
                    <a:pt x="177" y="1190"/>
                    <a:pt x="162" y="1211"/>
                    <a:pt x="151" y="1236"/>
                  </a:cubicBezTo>
                  <a:cubicBezTo>
                    <a:pt x="140" y="1259"/>
                    <a:pt x="124" y="1281"/>
                    <a:pt x="116" y="1305"/>
                  </a:cubicBezTo>
                  <a:cubicBezTo>
                    <a:pt x="106" y="1329"/>
                    <a:pt x="100" y="1355"/>
                    <a:pt x="91" y="1378"/>
                  </a:cubicBezTo>
                  <a:cubicBezTo>
                    <a:pt x="84" y="1403"/>
                    <a:pt x="75" y="1429"/>
                    <a:pt x="68" y="1452"/>
                  </a:cubicBezTo>
                  <a:cubicBezTo>
                    <a:pt x="60" y="1478"/>
                    <a:pt x="54" y="1501"/>
                    <a:pt x="48" y="1527"/>
                  </a:cubicBezTo>
                  <a:cubicBezTo>
                    <a:pt x="43" y="1553"/>
                    <a:pt x="41" y="1578"/>
                    <a:pt x="35" y="1603"/>
                  </a:cubicBezTo>
                  <a:cubicBezTo>
                    <a:pt x="30" y="1629"/>
                    <a:pt x="26" y="1655"/>
                    <a:pt x="21" y="1680"/>
                  </a:cubicBezTo>
                  <a:cubicBezTo>
                    <a:pt x="17" y="1705"/>
                    <a:pt x="20" y="1732"/>
                    <a:pt x="17" y="1757"/>
                  </a:cubicBezTo>
                  <a:cubicBezTo>
                    <a:pt x="15" y="1783"/>
                    <a:pt x="3" y="1809"/>
                    <a:pt x="1" y="1833"/>
                  </a:cubicBezTo>
                  <a:cubicBezTo>
                    <a:pt x="0" y="1859"/>
                    <a:pt x="9" y="1886"/>
                    <a:pt x="9" y="1912"/>
                  </a:cubicBezTo>
                  <a:cubicBezTo>
                    <a:pt x="9" y="1950"/>
                    <a:pt x="12" y="1950"/>
                    <a:pt x="12" y="1989"/>
                  </a:cubicBezTo>
                  <a:lnTo>
                    <a:pt x="12" y="2067"/>
                  </a:lnTo>
                  <a:cubicBezTo>
                    <a:pt x="12" y="2105"/>
                    <a:pt x="5" y="2105"/>
                    <a:pt x="5" y="2144"/>
                  </a:cubicBezTo>
                  <a:cubicBezTo>
                    <a:pt x="5" y="2184"/>
                    <a:pt x="3" y="2184"/>
                    <a:pt x="3" y="2222"/>
                  </a:cubicBezTo>
                  <a:cubicBezTo>
                    <a:pt x="3" y="2261"/>
                    <a:pt x="10" y="2261"/>
                    <a:pt x="10" y="2299"/>
                  </a:cubicBezTo>
                  <a:cubicBezTo>
                    <a:pt x="10" y="2339"/>
                    <a:pt x="0" y="2339"/>
                    <a:pt x="0" y="2378"/>
                  </a:cubicBezTo>
                  <a:cubicBezTo>
                    <a:pt x="0" y="2416"/>
                    <a:pt x="1" y="2416"/>
                    <a:pt x="1" y="2455"/>
                  </a:cubicBezTo>
                  <a:cubicBezTo>
                    <a:pt x="1" y="2494"/>
                    <a:pt x="3" y="2494"/>
                    <a:pt x="3" y="2533"/>
                  </a:cubicBezTo>
                  <a:cubicBezTo>
                    <a:pt x="3" y="2571"/>
                    <a:pt x="5" y="2571"/>
                    <a:pt x="5" y="2610"/>
                  </a:cubicBezTo>
                  <a:cubicBezTo>
                    <a:pt x="5" y="2650"/>
                    <a:pt x="3" y="2650"/>
                    <a:pt x="3" y="2688"/>
                  </a:cubicBezTo>
                  <a:cubicBezTo>
                    <a:pt x="3" y="2727"/>
                    <a:pt x="14" y="2727"/>
                    <a:pt x="14" y="2765"/>
                  </a:cubicBezTo>
                  <a:cubicBezTo>
                    <a:pt x="14" y="2805"/>
                    <a:pt x="3" y="2805"/>
                    <a:pt x="3" y="2843"/>
                  </a:cubicBezTo>
                  <a:cubicBezTo>
                    <a:pt x="3" y="2882"/>
                    <a:pt x="4" y="2882"/>
                    <a:pt x="4" y="2921"/>
                  </a:cubicBezTo>
                  <a:lnTo>
                    <a:pt x="4" y="3000"/>
                  </a:lnTo>
                  <a:cubicBezTo>
                    <a:pt x="4" y="3038"/>
                    <a:pt x="4" y="3038"/>
                    <a:pt x="14" y="3076"/>
                  </a:cubicBezTo>
                  <a:cubicBezTo>
                    <a:pt x="36" y="3089"/>
                    <a:pt x="53" y="3102"/>
                    <a:pt x="74" y="3113"/>
                  </a:cubicBezTo>
                  <a:cubicBezTo>
                    <a:pt x="96" y="3126"/>
                    <a:pt x="118" y="3140"/>
                    <a:pt x="139" y="3153"/>
                  </a:cubicBezTo>
                  <a:cubicBezTo>
                    <a:pt x="162" y="3165"/>
                    <a:pt x="183" y="3177"/>
                    <a:pt x="207" y="3188"/>
                  </a:cubicBezTo>
                  <a:cubicBezTo>
                    <a:pt x="229" y="3201"/>
                    <a:pt x="252" y="3213"/>
                    <a:pt x="274" y="3224"/>
                  </a:cubicBezTo>
                  <a:cubicBezTo>
                    <a:pt x="298" y="3236"/>
                    <a:pt x="319" y="3249"/>
                    <a:pt x="342" y="3260"/>
                  </a:cubicBezTo>
                  <a:cubicBezTo>
                    <a:pt x="364" y="3272"/>
                    <a:pt x="386" y="3284"/>
                    <a:pt x="408" y="3296"/>
                  </a:cubicBezTo>
                  <a:cubicBezTo>
                    <a:pt x="432" y="3308"/>
                    <a:pt x="454" y="3319"/>
                    <a:pt x="477" y="3330"/>
                  </a:cubicBezTo>
                  <a:cubicBezTo>
                    <a:pt x="499" y="3340"/>
                    <a:pt x="525" y="3347"/>
                    <a:pt x="547" y="3358"/>
                  </a:cubicBezTo>
                  <a:cubicBezTo>
                    <a:pt x="571" y="3368"/>
                    <a:pt x="592" y="3381"/>
                    <a:pt x="615" y="3392"/>
                  </a:cubicBezTo>
                  <a:cubicBezTo>
                    <a:pt x="637" y="3403"/>
                    <a:pt x="662" y="3411"/>
                    <a:pt x="685" y="3422"/>
                  </a:cubicBezTo>
                  <a:cubicBezTo>
                    <a:pt x="707" y="3433"/>
                    <a:pt x="727" y="3451"/>
                    <a:pt x="750" y="3460"/>
                  </a:cubicBezTo>
                  <a:cubicBezTo>
                    <a:pt x="772" y="3471"/>
                    <a:pt x="797" y="3481"/>
                    <a:pt x="819" y="3492"/>
                  </a:cubicBezTo>
                  <a:cubicBezTo>
                    <a:pt x="842" y="3502"/>
                    <a:pt x="872" y="3498"/>
                    <a:pt x="896" y="3508"/>
                  </a:cubicBezTo>
                  <a:cubicBezTo>
                    <a:pt x="920" y="3517"/>
                    <a:pt x="938" y="3539"/>
                    <a:pt x="962" y="3547"/>
                  </a:cubicBezTo>
                  <a:cubicBezTo>
                    <a:pt x="986" y="3557"/>
                    <a:pt x="1011" y="3560"/>
                    <a:pt x="1035" y="3569"/>
                  </a:cubicBezTo>
                  <a:cubicBezTo>
                    <a:pt x="1059" y="3578"/>
                    <a:pt x="1078" y="3598"/>
                    <a:pt x="1102" y="3606"/>
                  </a:cubicBezTo>
                  <a:cubicBezTo>
                    <a:pt x="1126" y="3616"/>
                    <a:pt x="1150" y="3622"/>
                    <a:pt x="1174" y="3631"/>
                  </a:cubicBezTo>
                  <a:cubicBezTo>
                    <a:pt x="1199" y="3640"/>
                    <a:pt x="1224" y="3641"/>
                    <a:pt x="1248" y="3649"/>
                  </a:cubicBezTo>
                  <a:cubicBezTo>
                    <a:pt x="1273" y="3658"/>
                    <a:pt x="1297" y="3662"/>
                    <a:pt x="1322" y="3670"/>
                  </a:cubicBezTo>
                  <a:cubicBezTo>
                    <a:pt x="1345" y="3679"/>
                    <a:pt x="1366" y="3697"/>
                    <a:pt x="1390" y="3706"/>
                  </a:cubicBezTo>
                  <a:cubicBezTo>
                    <a:pt x="1414" y="3713"/>
                    <a:pt x="1439" y="3723"/>
                    <a:pt x="1462" y="3729"/>
                  </a:cubicBezTo>
                  <a:cubicBezTo>
                    <a:pt x="1487" y="3738"/>
                    <a:pt x="1509" y="3749"/>
                    <a:pt x="1533" y="3755"/>
                  </a:cubicBezTo>
                  <a:cubicBezTo>
                    <a:pt x="1557" y="3764"/>
                    <a:pt x="1584" y="3761"/>
                    <a:pt x="1608" y="3769"/>
                  </a:cubicBezTo>
                  <a:cubicBezTo>
                    <a:pt x="1632" y="3775"/>
                    <a:pt x="1655" y="3790"/>
                    <a:pt x="1680" y="3798"/>
                  </a:cubicBezTo>
                  <a:cubicBezTo>
                    <a:pt x="1703" y="3804"/>
                    <a:pt x="1730" y="3806"/>
                    <a:pt x="1755" y="3813"/>
                  </a:cubicBezTo>
                  <a:cubicBezTo>
                    <a:pt x="1778" y="3819"/>
                    <a:pt x="1803" y="3826"/>
                    <a:pt x="1827" y="3833"/>
                  </a:cubicBezTo>
                  <a:cubicBezTo>
                    <a:pt x="1852" y="3840"/>
                    <a:pt x="1879" y="3839"/>
                    <a:pt x="1902" y="3845"/>
                  </a:cubicBezTo>
                  <a:cubicBezTo>
                    <a:pt x="1927" y="3850"/>
                    <a:pt x="1953" y="3857"/>
                    <a:pt x="1976" y="3862"/>
                  </a:cubicBezTo>
                  <a:cubicBezTo>
                    <a:pt x="2001" y="3867"/>
                    <a:pt x="2026" y="3873"/>
                    <a:pt x="2050" y="3878"/>
                  </a:cubicBezTo>
                  <a:cubicBezTo>
                    <a:pt x="2074" y="3884"/>
                    <a:pt x="2098" y="3893"/>
                    <a:pt x="2124" y="3897"/>
                  </a:cubicBezTo>
                  <a:cubicBezTo>
                    <a:pt x="2148" y="3903"/>
                    <a:pt x="2172" y="3911"/>
                    <a:pt x="2197" y="3917"/>
                  </a:cubicBezTo>
                  <a:cubicBezTo>
                    <a:pt x="2222" y="3922"/>
                    <a:pt x="2248" y="3921"/>
                    <a:pt x="2272" y="3925"/>
                  </a:cubicBezTo>
                  <a:cubicBezTo>
                    <a:pt x="2298" y="3930"/>
                    <a:pt x="2322" y="3935"/>
                    <a:pt x="2347" y="3938"/>
                  </a:cubicBezTo>
                  <a:cubicBezTo>
                    <a:pt x="2373" y="3942"/>
                    <a:pt x="2398" y="3942"/>
                    <a:pt x="2422" y="3947"/>
                  </a:cubicBezTo>
                  <a:cubicBezTo>
                    <a:pt x="2448" y="3951"/>
                    <a:pt x="2470" y="3963"/>
                    <a:pt x="2496" y="3967"/>
                  </a:cubicBezTo>
                  <a:cubicBezTo>
                    <a:pt x="2521" y="3970"/>
                    <a:pt x="2545" y="3974"/>
                    <a:pt x="2571" y="3978"/>
                  </a:cubicBezTo>
                  <a:cubicBezTo>
                    <a:pt x="2596" y="3981"/>
                    <a:pt x="2620" y="3990"/>
                    <a:pt x="2645" y="3994"/>
                  </a:cubicBezTo>
                  <a:cubicBezTo>
                    <a:pt x="2670" y="3996"/>
                    <a:pt x="2695" y="3996"/>
                    <a:pt x="2720" y="4000"/>
                  </a:cubicBezTo>
                  <a:cubicBezTo>
                    <a:pt x="2745" y="4002"/>
                    <a:pt x="2769" y="4011"/>
                    <a:pt x="2795" y="4015"/>
                  </a:cubicBezTo>
                  <a:cubicBezTo>
                    <a:pt x="2798" y="4016"/>
                    <a:pt x="2801" y="4016"/>
                    <a:pt x="2804" y="4016"/>
                  </a:cubicBezTo>
                  <a:cubicBezTo>
                    <a:pt x="2823" y="4016"/>
                    <a:pt x="2842" y="4012"/>
                    <a:pt x="2861" y="4012"/>
                  </a:cubicBezTo>
                  <a:cubicBezTo>
                    <a:pt x="2864" y="4012"/>
                    <a:pt x="2867" y="4012"/>
                    <a:pt x="2871" y="4012"/>
                  </a:cubicBezTo>
                  <a:cubicBezTo>
                    <a:pt x="2896" y="4015"/>
                    <a:pt x="2920" y="4027"/>
                    <a:pt x="2946" y="4029"/>
                  </a:cubicBezTo>
                  <a:cubicBezTo>
                    <a:pt x="2971" y="4032"/>
                    <a:pt x="2995" y="4037"/>
                    <a:pt x="3021" y="4038"/>
                  </a:cubicBezTo>
                  <a:cubicBezTo>
                    <a:pt x="3024" y="4038"/>
                    <a:pt x="3026" y="4038"/>
                    <a:pt x="3029" y="4038"/>
                  </a:cubicBezTo>
                  <a:cubicBezTo>
                    <a:pt x="3049" y="4038"/>
                    <a:pt x="3069" y="4033"/>
                    <a:pt x="3088" y="4033"/>
                  </a:cubicBezTo>
                  <a:cubicBezTo>
                    <a:pt x="3091" y="4033"/>
                    <a:pt x="3094" y="4033"/>
                    <a:pt x="3097" y="4034"/>
                  </a:cubicBezTo>
                  <a:cubicBezTo>
                    <a:pt x="3122" y="4035"/>
                    <a:pt x="3147" y="4043"/>
                    <a:pt x="3172" y="4044"/>
                  </a:cubicBezTo>
                  <a:cubicBezTo>
                    <a:pt x="3185" y="4045"/>
                    <a:pt x="3197" y="4045"/>
                    <a:pt x="3210" y="4045"/>
                  </a:cubicBezTo>
                  <a:cubicBezTo>
                    <a:pt x="3223" y="4045"/>
                    <a:pt x="3236" y="4045"/>
                    <a:pt x="3249" y="4045"/>
                  </a:cubicBezTo>
                  <a:cubicBezTo>
                    <a:pt x="3255" y="4046"/>
                    <a:pt x="3262" y="4046"/>
                    <a:pt x="3268" y="4046"/>
                  </a:cubicBezTo>
                  <a:cubicBezTo>
                    <a:pt x="3283" y="4046"/>
                    <a:pt x="3298" y="4045"/>
                    <a:pt x="3313" y="4045"/>
                  </a:cubicBezTo>
                  <a:cubicBezTo>
                    <a:pt x="3317" y="4045"/>
                    <a:pt x="3321" y="4045"/>
                    <a:pt x="3325" y="4045"/>
                  </a:cubicBezTo>
                  <a:cubicBezTo>
                    <a:pt x="3351" y="4047"/>
                    <a:pt x="3374" y="4056"/>
                    <a:pt x="3400" y="4058"/>
                  </a:cubicBezTo>
                  <a:cubicBezTo>
                    <a:pt x="3404" y="4058"/>
                    <a:pt x="3408" y="4058"/>
                    <a:pt x="3411" y="4058"/>
                  </a:cubicBezTo>
                  <a:cubicBezTo>
                    <a:pt x="3426" y="4058"/>
                    <a:pt x="3441" y="4057"/>
                    <a:pt x="3456" y="4057"/>
                  </a:cubicBezTo>
                  <a:cubicBezTo>
                    <a:pt x="3462" y="4057"/>
                    <a:pt x="3469" y="4058"/>
                    <a:pt x="3476" y="4058"/>
                  </a:cubicBezTo>
                  <a:cubicBezTo>
                    <a:pt x="3502" y="4059"/>
                    <a:pt x="3527" y="4064"/>
                    <a:pt x="3551" y="4065"/>
                  </a:cubicBezTo>
                  <a:cubicBezTo>
                    <a:pt x="3577" y="4066"/>
                    <a:pt x="3602" y="4071"/>
                    <a:pt x="3627" y="4071"/>
                  </a:cubicBezTo>
                  <a:cubicBezTo>
                    <a:pt x="3629" y="4071"/>
                    <a:pt x="3632" y="4071"/>
                    <a:pt x="3634" y="4071"/>
                  </a:cubicBezTo>
                  <a:cubicBezTo>
                    <a:pt x="3653" y="4071"/>
                    <a:pt x="3672" y="4068"/>
                    <a:pt x="3691" y="4068"/>
                  </a:cubicBezTo>
                  <a:cubicBezTo>
                    <a:pt x="3695" y="4068"/>
                    <a:pt x="3700" y="4068"/>
                    <a:pt x="3704" y="4069"/>
                  </a:cubicBezTo>
                  <a:cubicBezTo>
                    <a:pt x="3729" y="4069"/>
                    <a:pt x="3754" y="4074"/>
                    <a:pt x="3780" y="4074"/>
                  </a:cubicBezTo>
                  <a:cubicBezTo>
                    <a:pt x="3806" y="4074"/>
                    <a:pt x="3830" y="4077"/>
                    <a:pt x="3856" y="4077"/>
                  </a:cubicBezTo>
                  <a:cubicBezTo>
                    <a:pt x="3882" y="4077"/>
                    <a:pt x="3908" y="4074"/>
                    <a:pt x="3932" y="4074"/>
                  </a:cubicBezTo>
                  <a:cubicBezTo>
                    <a:pt x="3958" y="4074"/>
                    <a:pt x="3984" y="4065"/>
                    <a:pt x="4009" y="4065"/>
                  </a:cubicBezTo>
                  <a:cubicBezTo>
                    <a:pt x="4034" y="4065"/>
                    <a:pt x="4060" y="4080"/>
                    <a:pt x="4086" y="4080"/>
                  </a:cubicBezTo>
                  <a:cubicBezTo>
                    <a:pt x="4109" y="4080"/>
                    <a:pt x="4135" y="4077"/>
                    <a:pt x="4162" y="4077"/>
                  </a:cubicBezTo>
                  <a:cubicBezTo>
                    <a:pt x="4187" y="4077"/>
                    <a:pt x="4213" y="4071"/>
                    <a:pt x="4240" y="4071"/>
                  </a:cubicBezTo>
                  <a:cubicBezTo>
                    <a:pt x="4263" y="4071"/>
                    <a:pt x="4289" y="4070"/>
                    <a:pt x="4316" y="4070"/>
                  </a:cubicBezTo>
                  <a:lnTo>
                    <a:pt x="4392" y="4070"/>
                  </a:lnTo>
                  <a:cubicBezTo>
                    <a:pt x="4416" y="4070"/>
                    <a:pt x="4443" y="4071"/>
                    <a:pt x="4468" y="4071"/>
                  </a:cubicBezTo>
                  <a:cubicBezTo>
                    <a:pt x="4493" y="4071"/>
                    <a:pt x="4519" y="4066"/>
                    <a:pt x="4545" y="4065"/>
                  </a:cubicBezTo>
                  <a:cubicBezTo>
                    <a:pt x="4569" y="4065"/>
                    <a:pt x="4595" y="4065"/>
                    <a:pt x="4621" y="4064"/>
                  </a:cubicBezTo>
                  <a:cubicBezTo>
                    <a:pt x="4647" y="4064"/>
                    <a:pt x="4671" y="4071"/>
                    <a:pt x="4698" y="4071"/>
                  </a:cubicBezTo>
                  <a:cubicBezTo>
                    <a:pt x="4724" y="4071"/>
                    <a:pt x="4749" y="4060"/>
                    <a:pt x="4775" y="4060"/>
                  </a:cubicBezTo>
                  <a:cubicBezTo>
                    <a:pt x="4800" y="4060"/>
                    <a:pt x="4825" y="4059"/>
                    <a:pt x="4851" y="4058"/>
                  </a:cubicBezTo>
                  <a:cubicBezTo>
                    <a:pt x="4877" y="4058"/>
                    <a:pt x="4902" y="4054"/>
                    <a:pt x="4927" y="4054"/>
                  </a:cubicBezTo>
                  <a:cubicBezTo>
                    <a:pt x="4953" y="4054"/>
                    <a:pt x="4979" y="4060"/>
                    <a:pt x="5003" y="4060"/>
                  </a:cubicBezTo>
                  <a:cubicBezTo>
                    <a:pt x="5029" y="4060"/>
                    <a:pt x="5055" y="4064"/>
                    <a:pt x="5080" y="4064"/>
                  </a:cubicBezTo>
                  <a:cubicBezTo>
                    <a:pt x="5105" y="4064"/>
                    <a:pt x="5131" y="4064"/>
                    <a:pt x="5156" y="4061"/>
                  </a:cubicBezTo>
                  <a:cubicBezTo>
                    <a:pt x="5182" y="4061"/>
                    <a:pt x="5207" y="4047"/>
                    <a:pt x="5233" y="4047"/>
                  </a:cubicBezTo>
                  <a:cubicBezTo>
                    <a:pt x="5258" y="4047"/>
                    <a:pt x="5284" y="4044"/>
                    <a:pt x="5309" y="4044"/>
                  </a:cubicBezTo>
                  <a:cubicBezTo>
                    <a:pt x="5310" y="4044"/>
                    <a:pt x="5312" y="4044"/>
                    <a:pt x="5314" y="4044"/>
                  </a:cubicBezTo>
                  <a:cubicBezTo>
                    <a:pt x="5336" y="4044"/>
                    <a:pt x="5358" y="4050"/>
                    <a:pt x="5381" y="4050"/>
                  </a:cubicBezTo>
                  <a:cubicBezTo>
                    <a:pt x="5382" y="4050"/>
                    <a:pt x="5384" y="4050"/>
                    <a:pt x="5386" y="4050"/>
                  </a:cubicBezTo>
                  <a:cubicBezTo>
                    <a:pt x="5410" y="4049"/>
                    <a:pt x="5436" y="4040"/>
                    <a:pt x="5462" y="4040"/>
                  </a:cubicBezTo>
                  <a:cubicBezTo>
                    <a:pt x="5470" y="4040"/>
                    <a:pt x="5479" y="4039"/>
                    <a:pt x="5487" y="4039"/>
                  </a:cubicBezTo>
                  <a:cubicBezTo>
                    <a:pt x="5504" y="4039"/>
                    <a:pt x="5521" y="4040"/>
                    <a:pt x="5538" y="4040"/>
                  </a:cubicBezTo>
                  <a:cubicBezTo>
                    <a:pt x="5551" y="4039"/>
                    <a:pt x="5563" y="4039"/>
                    <a:pt x="5576" y="4039"/>
                  </a:cubicBezTo>
                  <a:cubicBezTo>
                    <a:pt x="5589" y="4039"/>
                    <a:pt x="5602" y="4039"/>
                    <a:pt x="5614" y="4039"/>
                  </a:cubicBezTo>
                  <a:cubicBezTo>
                    <a:pt x="5617" y="4039"/>
                    <a:pt x="5620" y="4039"/>
                    <a:pt x="5622" y="4039"/>
                  </a:cubicBezTo>
                  <a:cubicBezTo>
                    <a:pt x="5645" y="4039"/>
                    <a:pt x="5668" y="4042"/>
                    <a:pt x="5691" y="4042"/>
                  </a:cubicBezTo>
                  <a:cubicBezTo>
                    <a:pt x="5716" y="4040"/>
                    <a:pt x="5741" y="4040"/>
                    <a:pt x="5767" y="4040"/>
                  </a:cubicBezTo>
                  <a:cubicBezTo>
                    <a:pt x="5793" y="4039"/>
                    <a:pt x="5817" y="4038"/>
                    <a:pt x="5843" y="4038"/>
                  </a:cubicBezTo>
                  <a:cubicBezTo>
                    <a:pt x="5869" y="4037"/>
                    <a:pt x="5894" y="4031"/>
                    <a:pt x="5919" y="4031"/>
                  </a:cubicBezTo>
                  <a:cubicBezTo>
                    <a:pt x="5945" y="4029"/>
                    <a:pt x="5971" y="4027"/>
                    <a:pt x="5996" y="4026"/>
                  </a:cubicBezTo>
                  <a:cubicBezTo>
                    <a:pt x="6003" y="4025"/>
                    <a:pt x="6009" y="4025"/>
                    <a:pt x="6016" y="4025"/>
                  </a:cubicBezTo>
                  <a:cubicBezTo>
                    <a:pt x="6031" y="4025"/>
                    <a:pt x="6046" y="4026"/>
                    <a:pt x="6061" y="4026"/>
                  </a:cubicBezTo>
                  <a:cubicBezTo>
                    <a:pt x="6065" y="4026"/>
                    <a:pt x="6068" y="4026"/>
                    <a:pt x="6072" y="4026"/>
                  </a:cubicBezTo>
                  <a:cubicBezTo>
                    <a:pt x="6077" y="4026"/>
                    <a:pt x="6083" y="4025"/>
                    <a:pt x="6088" y="4025"/>
                  </a:cubicBezTo>
                  <a:cubicBezTo>
                    <a:pt x="6108" y="4025"/>
                    <a:pt x="6128" y="4028"/>
                    <a:pt x="6148" y="4028"/>
                  </a:cubicBezTo>
                  <a:cubicBezTo>
                    <a:pt x="6174" y="4027"/>
                    <a:pt x="6200" y="4023"/>
                    <a:pt x="6224" y="4022"/>
                  </a:cubicBezTo>
                  <a:lnTo>
                    <a:pt x="6301" y="4017"/>
                  </a:lnTo>
                  <a:cubicBezTo>
                    <a:pt x="6303" y="4017"/>
                    <a:pt x="6304" y="4017"/>
                    <a:pt x="6305" y="4017"/>
                  </a:cubicBezTo>
                  <a:cubicBezTo>
                    <a:pt x="6327" y="4017"/>
                    <a:pt x="6351" y="4027"/>
                    <a:pt x="6375" y="4027"/>
                  </a:cubicBezTo>
                  <a:cubicBezTo>
                    <a:pt x="6376" y="4027"/>
                    <a:pt x="6377" y="4027"/>
                    <a:pt x="6379" y="4027"/>
                  </a:cubicBezTo>
                  <a:cubicBezTo>
                    <a:pt x="6404" y="4026"/>
                    <a:pt x="6430" y="4023"/>
                    <a:pt x="6455" y="4022"/>
                  </a:cubicBezTo>
                  <a:cubicBezTo>
                    <a:pt x="6480" y="4021"/>
                    <a:pt x="6506" y="4019"/>
                    <a:pt x="6532" y="4019"/>
                  </a:cubicBezTo>
                  <a:cubicBezTo>
                    <a:pt x="6556" y="4017"/>
                    <a:pt x="6582" y="4010"/>
                    <a:pt x="6608" y="4008"/>
                  </a:cubicBezTo>
                  <a:lnTo>
                    <a:pt x="6684" y="4005"/>
                  </a:lnTo>
                  <a:cubicBezTo>
                    <a:pt x="6687" y="4004"/>
                    <a:pt x="6690" y="4004"/>
                    <a:pt x="6694" y="4004"/>
                  </a:cubicBezTo>
                  <a:cubicBezTo>
                    <a:pt x="6713" y="4004"/>
                    <a:pt x="6732" y="4008"/>
                    <a:pt x="6750" y="4008"/>
                  </a:cubicBezTo>
                  <a:cubicBezTo>
                    <a:pt x="6754" y="4008"/>
                    <a:pt x="6757" y="4008"/>
                    <a:pt x="6760" y="4008"/>
                  </a:cubicBezTo>
                  <a:cubicBezTo>
                    <a:pt x="6786" y="4007"/>
                    <a:pt x="6811" y="3999"/>
                    <a:pt x="6837" y="3997"/>
                  </a:cubicBezTo>
                  <a:cubicBezTo>
                    <a:pt x="6839" y="3997"/>
                    <a:pt x="6840" y="3997"/>
                    <a:pt x="6841" y="3997"/>
                  </a:cubicBezTo>
                  <a:cubicBezTo>
                    <a:pt x="6862" y="3997"/>
                    <a:pt x="6883" y="4003"/>
                    <a:pt x="6904" y="4003"/>
                  </a:cubicBezTo>
                  <a:cubicBezTo>
                    <a:pt x="6907" y="4003"/>
                    <a:pt x="6910" y="4003"/>
                    <a:pt x="6913" y="4002"/>
                  </a:cubicBezTo>
                  <a:cubicBezTo>
                    <a:pt x="6939" y="4001"/>
                    <a:pt x="6963" y="3997"/>
                    <a:pt x="6989" y="3996"/>
                  </a:cubicBezTo>
                  <a:lnTo>
                    <a:pt x="7065" y="3992"/>
                  </a:lnTo>
                  <a:cubicBezTo>
                    <a:pt x="7091" y="3991"/>
                    <a:pt x="7117" y="3991"/>
                    <a:pt x="7142" y="3991"/>
                  </a:cubicBezTo>
                  <a:cubicBezTo>
                    <a:pt x="7144" y="3991"/>
                    <a:pt x="7146" y="3991"/>
                    <a:pt x="7148" y="3991"/>
                  </a:cubicBezTo>
                  <a:cubicBezTo>
                    <a:pt x="7169" y="3991"/>
                    <a:pt x="7191" y="3995"/>
                    <a:pt x="7213" y="3995"/>
                  </a:cubicBezTo>
                  <a:cubicBezTo>
                    <a:pt x="7215" y="3995"/>
                    <a:pt x="7217" y="3995"/>
                    <a:pt x="7219" y="3995"/>
                  </a:cubicBezTo>
                  <a:cubicBezTo>
                    <a:pt x="7245" y="3994"/>
                    <a:pt x="7271" y="3985"/>
                    <a:pt x="7296" y="3985"/>
                  </a:cubicBezTo>
                  <a:cubicBezTo>
                    <a:pt x="7321" y="3984"/>
                    <a:pt x="7347" y="3979"/>
                    <a:pt x="7373" y="3978"/>
                  </a:cubicBezTo>
                  <a:cubicBezTo>
                    <a:pt x="7377" y="3977"/>
                    <a:pt x="7381" y="3977"/>
                    <a:pt x="7385" y="3977"/>
                  </a:cubicBezTo>
                  <a:cubicBezTo>
                    <a:pt x="7406" y="3977"/>
                    <a:pt x="7427" y="3981"/>
                    <a:pt x="7450" y="3981"/>
                  </a:cubicBezTo>
                  <a:lnTo>
                    <a:pt x="7526" y="3978"/>
                  </a:lnTo>
                  <a:cubicBezTo>
                    <a:pt x="7539" y="3977"/>
                    <a:pt x="7552" y="3977"/>
                    <a:pt x="7564" y="3977"/>
                  </a:cubicBezTo>
                  <a:cubicBezTo>
                    <a:pt x="7577" y="3977"/>
                    <a:pt x="7590" y="3977"/>
                    <a:pt x="7603" y="3976"/>
                  </a:cubicBezTo>
                  <a:cubicBezTo>
                    <a:pt x="7628" y="3975"/>
                    <a:pt x="7653" y="3964"/>
                    <a:pt x="7679" y="3963"/>
                  </a:cubicBezTo>
                  <a:cubicBezTo>
                    <a:pt x="7681" y="3963"/>
                    <a:pt x="7684" y="3963"/>
                    <a:pt x="7686" y="3963"/>
                  </a:cubicBezTo>
                  <a:cubicBezTo>
                    <a:pt x="7705" y="3963"/>
                    <a:pt x="7723" y="3965"/>
                    <a:pt x="7742" y="3965"/>
                  </a:cubicBezTo>
                  <a:cubicBezTo>
                    <a:pt x="7746" y="3965"/>
                    <a:pt x="7751" y="3965"/>
                    <a:pt x="7755" y="3965"/>
                  </a:cubicBezTo>
                  <a:cubicBezTo>
                    <a:pt x="7758" y="3965"/>
                    <a:pt x="7761" y="3965"/>
                    <a:pt x="7764" y="3965"/>
                  </a:cubicBezTo>
                  <a:cubicBezTo>
                    <a:pt x="7784" y="3965"/>
                    <a:pt x="7803" y="3967"/>
                    <a:pt x="7823" y="3967"/>
                  </a:cubicBezTo>
                  <a:cubicBezTo>
                    <a:pt x="7825" y="3967"/>
                    <a:pt x="7828" y="3967"/>
                    <a:pt x="7831" y="3967"/>
                  </a:cubicBezTo>
                  <a:cubicBezTo>
                    <a:pt x="7844" y="3966"/>
                    <a:pt x="7857" y="3966"/>
                    <a:pt x="7870" y="3966"/>
                  </a:cubicBezTo>
                  <a:cubicBezTo>
                    <a:pt x="7882" y="3966"/>
                    <a:pt x="7895" y="3966"/>
                    <a:pt x="7908" y="3965"/>
                  </a:cubicBezTo>
                  <a:cubicBezTo>
                    <a:pt x="7933" y="3964"/>
                    <a:pt x="7959" y="3949"/>
                    <a:pt x="7984" y="3949"/>
                  </a:cubicBezTo>
                  <a:cubicBezTo>
                    <a:pt x="7987" y="3949"/>
                    <a:pt x="7989" y="3949"/>
                    <a:pt x="7991" y="3949"/>
                  </a:cubicBezTo>
                  <a:cubicBezTo>
                    <a:pt x="8012" y="3949"/>
                    <a:pt x="8032" y="3952"/>
                    <a:pt x="8054" y="3952"/>
                  </a:cubicBezTo>
                  <a:cubicBezTo>
                    <a:pt x="8056" y="3952"/>
                    <a:pt x="8059" y="3952"/>
                    <a:pt x="8061" y="3952"/>
                  </a:cubicBezTo>
                  <a:cubicBezTo>
                    <a:pt x="8087" y="3951"/>
                    <a:pt x="8113" y="3944"/>
                    <a:pt x="8138" y="3942"/>
                  </a:cubicBezTo>
                  <a:cubicBezTo>
                    <a:pt x="8140" y="3942"/>
                    <a:pt x="8142" y="3942"/>
                    <a:pt x="8143" y="3942"/>
                  </a:cubicBezTo>
                  <a:cubicBezTo>
                    <a:pt x="8165" y="3942"/>
                    <a:pt x="8188" y="3948"/>
                    <a:pt x="8210" y="3948"/>
                  </a:cubicBezTo>
                  <a:cubicBezTo>
                    <a:pt x="8212" y="3948"/>
                    <a:pt x="8214" y="3948"/>
                    <a:pt x="8216" y="3948"/>
                  </a:cubicBezTo>
                  <a:cubicBezTo>
                    <a:pt x="8241" y="3947"/>
                    <a:pt x="8267" y="3942"/>
                    <a:pt x="8292" y="3941"/>
                  </a:cubicBezTo>
                  <a:cubicBezTo>
                    <a:pt x="8317" y="3940"/>
                    <a:pt x="8343" y="3931"/>
                    <a:pt x="8369" y="3930"/>
                  </a:cubicBezTo>
                  <a:cubicBezTo>
                    <a:pt x="8372" y="3929"/>
                    <a:pt x="8375" y="3929"/>
                    <a:pt x="8378" y="3929"/>
                  </a:cubicBezTo>
                  <a:cubicBezTo>
                    <a:pt x="8397" y="3929"/>
                    <a:pt x="8417" y="3933"/>
                    <a:pt x="8436" y="3933"/>
                  </a:cubicBezTo>
                  <a:cubicBezTo>
                    <a:pt x="8439" y="3933"/>
                    <a:pt x="8443" y="3933"/>
                    <a:pt x="8446" y="3933"/>
                  </a:cubicBezTo>
                  <a:cubicBezTo>
                    <a:pt x="8472" y="3932"/>
                    <a:pt x="8497" y="3922"/>
                    <a:pt x="8522" y="3921"/>
                  </a:cubicBezTo>
                  <a:cubicBezTo>
                    <a:pt x="8524" y="3921"/>
                    <a:pt x="8526" y="3921"/>
                    <a:pt x="8528" y="3921"/>
                  </a:cubicBezTo>
                  <a:cubicBezTo>
                    <a:pt x="8550" y="3921"/>
                    <a:pt x="8572" y="3925"/>
                    <a:pt x="8594" y="3925"/>
                  </a:cubicBezTo>
                  <a:cubicBezTo>
                    <a:pt x="8596" y="3925"/>
                    <a:pt x="8598" y="3925"/>
                    <a:pt x="8600" y="3925"/>
                  </a:cubicBezTo>
                  <a:lnTo>
                    <a:pt x="8676" y="3921"/>
                  </a:lnTo>
                  <a:cubicBezTo>
                    <a:pt x="8702" y="3920"/>
                    <a:pt x="8728" y="3920"/>
                    <a:pt x="8754" y="3919"/>
                  </a:cubicBezTo>
                  <a:cubicBezTo>
                    <a:pt x="8767" y="3918"/>
                    <a:pt x="8779" y="3918"/>
                    <a:pt x="8792" y="3918"/>
                  </a:cubicBezTo>
                  <a:cubicBezTo>
                    <a:pt x="8805" y="3918"/>
                    <a:pt x="8818" y="3918"/>
                    <a:pt x="8831" y="3917"/>
                  </a:cubicBezTo>
                  <a:cubicBezTo>
                    <a:pt x="8857" y="3916"/>
                    <a:pt x="8883" y="3916"/>
                    <a:pt x="8910" y="3915"/>
                  </a:cubicBezTo>
                  <a:cubicBezTo>
                    <a:pt x="8934" y="3914"/>
                    <a:pt x="8960" y="3905"/>
                    <a:pt x="8986" y="3904"/>
                  </a:cubicBezTo>
                  <a:cubicBezTo>
                    <a:pt x="9011" y="3903"/>
                    <a:pt x="9036" y="3893"/>
                    <a:pt x="9062" y="3892"/>
                  </a:cubicBezTo>
                  <a:cubicBezTo>
                    <a:pt x="9065" y="3892"/>
                    <a:pt x="9068" y="3892"/>
                    <a:pt x="9070" y="3892"/>
                  </a:cubicBezTo>
                  <a:cubicBezTo>
                    <a:pt x="9092" y="3892"/>
                    <a:pt x="9114" y="3898"/>
                    <a:pt x="9135" y="3898"/>
                  </a:cubicBezTo>
                  <a:cubicBezTo>
                    <a:pt x="9137" y="3898"/>
                    <a:pt x="9138" y="3898"/>
                    <a:pt x="9140" y="3897"/>
                  </a:cubicBezTo>
                  <a:cubicBezTo>
                    <a:pt x="9165" y="3895"/>
                    <a:pt x="9190" y="3888"/>
                    <a:pt x="9216" y="3887"/>
                  </a:cubicBezTo>
                  <a:cubicBezTo>
                    <a:pt x="9242" y="3885"/>
                    <a:pt x="9266" y="3881"/>
                    <a:pt x="9292" y="3879"/>
                  </a:cubicBezTo>
                  <a:cubicBezTo>
                    <a:pt x="9293" y="3879"/>
                    <a:pt x="9295" y="3879"/>
                    <a:pt x="9296" y="3879"/>
                  </a:cubicBezTo>
                  <a:cubicBezTo>
                    <a:pt x="9319" y="3879"/>
                    <a:pt x="9343" y="3888"/>
                    <a:pt x="9367" y="3888"/>
                  </a:cubicBezTo>
                  <a:cubicBezTo>
                    <a:pt x="9368" y="3888"/>
                    <a:pt x="9369" y="3888"/>
                    <a:pt x="9370" y="3888"/>
                  </a:cubicBezTo>
                  <a:cubicBezTo>
                    <a:pt x="9395" y="3887"/>
                    <a:pt x="9421" y="3871"/>
                    <a:pt x="9446" y="3869"/>
                  </a:cubicBezTo>
                  <a:cubicBezTo>
                    <a:pt x="9450" y="3868"/>
                    <a:pt x="9454" y="3868"/>
                    <a:pt x="9458" y="3868"/>
                  </a:cubicBezTo>
                  <a:cubicBezTo>
                    <a:pt x="9473" y="3868"/>
                    <a:pt x="9489" y="3869"/>
                    <a:pt x="9504" y="3869"/>
                  </a:cubicBezTo>
                  <a:cubicBezTo>
                    <a:pt x="9510" y="3869"/>
                    <a:pt x="9517" y="3869"/>
                    <a:pt x="9523" y="3869"/>
                  </a:cubicBezTo>
                  <a:cubicBezTo>
                    <a:pt x="9549" y="3867"/>
                    <a:pt x="9575" y="3866"/>
                    <a:pt x="9602" y="3865"/>
                  </a:cubicBezTo>
                  <a:cubicBezTo>
                    <a:pt x="9627" y="3863"/>
                    <a:pt x="9652" y="3860"/>
                    <a:pt x="9678" y="3858"/>
                  </a:cubicBezTo>
                  <a:cubicBezTo>
                    <a:pt x="9680" y="3858"/>
                    <a:pt x="9682" y="3858"/>
                    <a:pt x="9685" y="3858"/>
                  </a:cubicBezTo>
                  <a:cubicBezTo>
                    <a:pt x="9706" y="3858"/>
                    <a:pt x="9728" y="3861"/>
                    <a:pt x="9749" y="3861"/>
                  </a:cubicBezTo>
                  <a:cubicBezTo>
                    <a:pt x="9751" y="3861"/>
                    <a:pt x="9754" y="3861"/>
                    <a:pt x="9756" y="3861"/>
                  </a:cubicBezTo>
                  <a:cubicBezTo>
                    <a:pt x="9781" y="3860"/>
                    <a:pt x="9806" y="3847"/>
                    <a:pt x="9832" y="3846"/>
                  </a:cubicBezTo>
                  <a:cubicBezTo>
                    <a:pt x="9834" y="3846"/>
                    <a:pt x="9837" y="3846"/>
                    <a:pt x="9839" y="3846"/>
                  </a:cubicBezTo>
                  <a:cubicBezTo>
                    <a:pt x="9860" y="3846"/>
                    <a:pt x="9882" y="3849"/>
                    <a:pt x="9902" y="3849"/>
                  </a:cubicBezTo>
                  <a:cubicBezTo>
                    <a:pt x="9905" y="3849"/>
                    <a:pt x="9907" y="3849"/>
                    <a:pt x="9909" y="3849"/>
                  </a:cubicBezTo>
                  <a:cubicBezTo>
                    <a:pt x="9922" y="3848"/>
                    <a:pt x="9935" y="3848"/>
                    <a:pt x="9948" y="3848"/>
                  </a:cubicBezTo>
                  <a:cubicBezTo>
                    <a:pt x="9961" y="3848"/>
                    <a:pt x="9974" y="3848"/>
                    <a:pt x="9987" y="3847"/>
                  </a:cubicBezTo>
                  <a:cubicBezTo>
                    <a:pt x="10013" y="3846"/>
                    <a:pt x="10038" y="3834"/>
                    <a:pt x="10063" y="3831"/>
                  </a:cubicBezTo>
                  <a:cubicBezTo>
                    <a:pt x="10066" y="3831"/>
                    <a:pt x="10069" y="3831"/>
                    <a:pt x="10072" y="3831"/>
                  </a:cubicBezTo>
                  <a:cubicBezTo>
                    <a:pt x="10092" y="3831"/>
                    <a:pt x="10113" y="3833"/>
                    <a:pt x="10133" y="3833"/>
                  </a:cubicBezTo>
                  <a:cubicBezTo>
                    <a:pt x="10136" y="3833"/>
                    <a:pt x="10139" y="3833"/>
                    <a:pt x="10141" y="3833"/>
                  </a:cubicBezTo>
                  <a:cubicBezTo>
                    <a:pt x="10166" y="3831"/>
                    <a:pt x="10192" y="3824"/>
                    <a:pt x="10218" y="3823"/>
                  </a:cubicBezTo>
                  <a:cubicBezTo>
                    <a:pt x="10243" y="3820"/>
                    <a:pt x="10268" y="3818"/>
                    <a:pt x="10294" y="3817"/>
                  </a:cubicBezTo>
                  <a:cubicBezTo>
                    <a:pt x="10319" y="3815"/>
                    <a:pt x="10345" y="3814"/>
                    <a:pt x="10372" y="3813"/>
                  </a:cubicBezTo>
                  <a:cubicBezTo>
                    <a:pt x="10374" y="3813"/>
                    <a:pt x="10376" y="3813"/>
                    <a:pt x="10379" y="3813"/>
                  </a:cubicBezTo>
                  <a:cubicBezTo>
                    <a:pt x="10395" y="3813"/>
                    <a:pt x="10413" y="3815"/>
                    <a:pt x="10431" y="3815"/>
                  </a:cubicBezTo>
                  <a:cubicBezTo>
                    <a:pt x="10437" y="3815"/>
                    <a:pt x="10443" y="3815"/>
                    <a:pt x="10449" y="3814"/>
                  </a:cubicBezTo>
                  <a:cubicBezTo>
                    <a:pt x="10475" y="3813"/>
                    <a:pt x="10500" y="3808"/>
                    <a:pt x="10525" y="3804"/>
                  </a:cubicBezTo>
                  <a:cubicBezTo>
                    <a:pt x="10551" y="3803"/>
                    <a:pt x="10576" y="3793"/>
                    <a:pt x="10602" y="3791"/>
                  </a:cubicBezTo>
                  <a:cubicBezTo>
                    <a:pt x="10604" y="3791"/>
                    <a:pt x="10606" y="3791"/>
                    <a:pt x="10608" y="3791"/>
                  </a:cubicBezTo>
                  <a:cubicBezTo>
                    <a:pt x="10629" y="3791"/>
                    <a:pt x="10651" y="3796"/>
                    <a:pt x="10673" y="3796"/>
                  </a:cubicBezTo>
                  <a:cubicBezTo>
                    <a:pt x="10675" y="3796"/>
                    <a:pt x="10677" y="3796"/>
                    <a:pt x="10679" y="3796"/>
                  </a:cubicBezTo>
                  <a:lnTo>
                    <a:pt x="10755" y="3787"/>
                  </a:lnTo>
                  <a:cubicBezTo>
                    <a:pt x="10781" y="3785"/>
                    <a:pt x="10807" y="3783"/>
                    <a:pt x="10832" y="3781"/>
                  </a:cubicBezTo>
                  <a:cubicBezTo>
                    <a:pt x="10857" y="3778"/>
                    <a:pt x="10883" y="3771"/>
                    <a:pt x="10908" y="3770"/>
                  </a:cubicBezTo>
                  <a:cubicBezTo>
                    <a:pt x="10913" y="3770"/>
                    <a:pt x="10917" y="3769"/>
                    <a:pt x="10921" y="3769"/>
                  </a:cubicBezTo>
                  <a:cubicBezTo>
                    <a:pt x="10941" y="3769"/>
                    <a:pt x="10962" y="3774"/>
                    <a:pt x="10981" y="3774"/>
                  </a:cubicBezTo>
                  <a:cubicBezTo>
                    <a:pt x="10983" y="3774"/>
                    <a:pt x="10984" y="3774"/>
                    <a:pt x="10986" y="3774"/>
                  </a:cubicBezTo>
                  <a:cubicBezTo>
                    <a:pt x="11011" y="3771"/>
                    <a:pt x="11037" y="3767"/>
                    <a:pt x="11063" y="3765"/>
                  </a:cubicBezTo>
                  <a:cubicBezTo>
                    <a:pt x="11087" y="3761"/>
                    <a:pt x="11113" y="3758"/>
                    <a:pt x="11139" y="3755"/>
                  </a:cubicBezTo>
                  <a:cubicBezTo>
                    <a:pt x="11152" y="3754"/>
                    <a:pt x="11165" y="3754"/>
                    <a:pt x="11178" y="3754"/>
                  </a:cubicBezTo>
                  <a:cubicBezTo>
                    <a:pt x="11190" y="3754"/>
                    <a:pt x="11203" y="3754"/>
                    <a:pt x="11215" y="3753"/>
                  </a:cubicBezTo>
                  <a:cubicBezTo>
                    <a:pt x="11240" y="3750"/>
                    <a:pt x="11266" y="3745"/>
                    <a:pt x="11291" y="3743"/>
                  </a:cubicBezTo>
                  <a:lnTo>
                    <a:pt x="11368" y="3735"/>
                  </a:lnTo>
                  <a:cubicBezTo>
                    <a:pt x="11393" y="3733"/>
                    <a:pt x="11418" y="3727"/>
                    <a:pt x="11444" y="3724"/>
                  </a:cubicBezTo>
                  <a:cubicBezTo>
                    <a:pt x="11470" y="3722"/>
                    <a:pt x="11494" y="3718"/>
                    <a:pt x="11520" y="3715"/>
                  </a:cubicBezTo>
                  <a:cubicBezTo>
                    <a:pt x="11528" y="3714"/>
                    <a:pt x="11536" y="3714"/>
                    <a:pt x="11544" y="3714"/>
                  </a:cubicBezTo>
                  <a:cubicBezTo>
                    <a:pt x="11554" y="3714"/>
                    <a:pt x="11564" y="3715"/>
                    <a:pt x="11574" y="3715"/>
                  </a:cubicBezTo>
                  <a:cubicBezTo>
                    <a:pt x="11582" y="3715"/>
                    <a:pt x="11590" y="3714"/>
                    <a:pt x="11598" y="3713"/>
                  </a:cubicBezTo>
                  <a:cubicBezTo>
                    <a:pt x="11623" y="3711"/>
                    <a:pt x="11649" y="3703"/>
                    <a:pt x="11674" y="3700"/>
                  </a:cubicBezTo>
                  <a:cubicBezTo>
                    <a:pt x="11682" y="3699"/>
                    <a:pt x="11690" y="3699"/>
                    <a:pt x="11697" y="3699"/>
                  </a:cubicBezTo>
                  <a:cubicBezTo>
                    <a:pt x="11710" y="3699"/>
                    <a:pt x="11723" y="3700"/>
                    <a:pt x="11735" y="3700"/>
                  </a:cubicBezTo>
                  <a:cubicBezTo>
                    <a:pt x="11741" y="3700"/>
                    <a:pt x="11746" y="3700"/>
                    <a:pt x="11751" y="3699"/>
                  </a:cubicBezTo>
                  <a:cubicBezTo>
                    <a:pt x="11777" y="3696"/>
                    <a:pt x="11803" y="3685"/>
                    <a:pt x="11826" y="3683"/>
                  </a:cubicBezTo>
                  <a:cubicBezTo>
                    <a:pt x="11835" y="3682"/>
                    <a:pt x="11844" y="3682"/>
                    <a:pt x="11852" y="3682"/>
                  </a:cubicBezTo>
                  <a:cubicBezTo>
                    <a:pt x="11859" y="3682"/>
                    <a:pt x="11866" y="3682"/>
                    <a:pt x="11873" y="3682"/>
                  </a:cubicBezTo>
                  <a:cubicBezTo>
                    <a:pt x="11883" y="3682"/>
                    <a:pt x="11894" y="3682"/>
                    <a:pt x="11903" y="3680"/>
                  </a:cubicBezTo>
                  <a:lnTo>
                    <a:pt x="11980" y="3673"/>
                  </a:lnTo>
                  <a:cubicBezTo>
                    <a:pt x="12005" y="3669"/>
                    <a:pt x="12030" y="3660"/>
                    <a:pt x="12055" y="3658"/>
                  </a:cubicBezTo>
                  <a:cubicBezTo>
                    <a:pt x="12080" y="3654"/>
                    <a:pt x="12105" y="3649"/>
                    <a:pt x="12131" y="3646"/>
                  </a:cubicBezTo>
                  <a:cubicBezTo>
                    <a:pt x="12139" y="3645"/>
                    <a:pt x="12147" y="3644"/>
                    <a:pt x="12155" y="3644"/>
                  </a:cubicBezTo>
                  <a:cubicBezTo>
                    <a:pt x="12165" y="3644"/>
                    <a:pt x="12175" y="3645"/>
                    <a:pt x="12185" y="3645"/>
                  </a:cubicBezTo>
                  <a:cubicBezTo>
                    <a:pt x="12193" y="3645"/>
                    <a:pt x="12201" y="3645"/>
                    <a:pt x="12209" y="3644"/>
                  </a:cubicBezTo>
                  <a:cubicBezTo>
                    <a:pt x="12233" y="3640"/>
                    <a:pt x="12259" y="3633"/>
                    <a:pt x="12284" y="3630"/>
                  </a:cubicBezTo>
                  <a:cubicBezTo>
                    <a:pt x="12302" y="3631"/>
                    <a:pt x="12317" y="3631"/>
                    <a:pt x="12330" y="3631"/>
                  </a:cubicBezTo>
                  <a:cubicBezTo>
                    <a:pt x="12352" y="3631"/>
                    <a:pt x="12368" y="3630"/>
                    <a:pt x="12384" y="3629"/>
                  </a:cubicBezTo>
                  <a:cubicBezTo>
                    <a:pt x="12411" y="3624"/>
                    <a:pt x="12436" y="3611"/>
                    <a:pt x="12460" y="3603"/>
                  </a:cubicBezTo>
                  <a:cubicBezTo>
                    <a:pt x="12486" y="3592"/>
                    <a:pt x="12511" y="3583"/>
                    <a:pt x="12532" y="3568"/>
                  </a:cubicBezTo>
                  <a:cubicBezTo>
                    <a:pt x="12554" y="3553"/>
                    <a:pt x="12568" y="3528"/>
                    <a:pt x="12586" y="3508"/>
                  </a:cubicBezTo>
                  <a:cubicBezTo>
                    <a:pt x="12604" y="3487"/>
                    <a:pt x="12620" y="3468"/>
                    <a:pt x="12633" y="3444"/>
                  </a:cubicBezTo>
                  <a:cubicBezTo>
                    <a:pt x="12647" y="3422"/>
                    <a:pt x="12668" y="3402"/>
                    <a:pt x="12676" y="3376"/>
                  </a:cubicBezTo>
                  <a:cubicBezTo>
                    <a:pt x="12684" y="3351"/>
                    <a:pt x="12691" y="3324"/>
                    <a:pt x="12693" y="3298"/>
                  </a:cubicBezTo>
                  <a:cubicBezTo>
                    <a:pt x="12697" y="3272"/>
                    <a:pt x="12696" y="3244"/>
                    <a:pt x="12695" y="3217"/>
                  </a:cubicBezTo>
                  <a:cubicBezTo>
                    <a:pt x="12693" y="3192"/>
                    <a:pt x="12690" y="3167"/>
                    <a:pt x="12686" y="3142"/>
                  </a:cubicBezTo>
                  <a:cubicBezTo>
                    <a:pt x="12685" y="3117"/>
                    <a:pt x="12679" y="3092"/>
                    <a:pt x="12677" y="3067"/>
                  </a:cubicBezTo>
                  <a:cubicBezTo>
                    <a:pt x="12676" y="3042"/>
                    <a:pt x="12685" y="3016"/>
                    <a:pt x="12684" y="2990"/>
                  </a:cubicBezTo>
                  <a:lnTo>
                    <a:pt x="12680" y="2914"/>
                  </a:lnTo>
                  <a:lnTo>
                    <a:pt x="12676" y="2838"/>
                  </a:lnTo>
                  <a:cubicBezTo>
                    <a:pt x="12675" y="2812"/>
                    <a:pt x="12664" y="2789"/>
                    <a:pt x="12663" y="2763"/>
                  </a:cubicBezTo>
                  <a:cubicBezTo>
                    <a:pt x="12661" y="2737"/>
                    <a:pt x="12654" y="2714"/>
                    <a:pt x="12652" y="2688"/>
                  </a:cubicBezTo>
                  <a:cubicBezTo>
                    <a:pt x="12650" y="2662"/>
                    <a:pt x="12655" y="2637"/>
                    <a:pt x="12654" y="2612"/>
                  </a:cubicBezTo>
                  <a:cubicBezTo>
                    <a:pt x="12653" y="2586"/>
                    <a:pt x="12647" y="2562"/>
                    <a:pt x="12644" y="2537"/>
                  </a:cubicBezTo>
                  <a:cubicBezTo>
                    <a:pt x="12643" y="2511"/>
                    <a:pt x="12650" y="2486"/>
                    <a:pt x="12649" y="2460"/>
                  </a:cubicBezTo>
                  <a:cubicBezTo>
                    <a:pt x="12648" y="2435"/>
                    <a:pt x="12637" y="2411"/>
                    <a:pt x="12634" y="2385"/>
                  </a:cubicBezTo>
                  <a:cubicBezTo>
                    <a:pt x="12633" y="2360"/>
                    <a:pt x="12639" y="2335"/>
                    <a:pt x="12637" y="2309"/>
                  </a:cubicBezTo>
                  <a:cubicBezTo>
                    <a:pt x="12636" y="2283"/>
                    <a:pt x="12621" y="2260"/>
                    <a:pt x="12620" y="2234"/>
                  </a:cubicBezTo>
                  <a:cubicBezTo>
                    <a:pt x="12618" y="2208"/>
                    <a:pt x="12622" y="2184"/>
                    <a:pt x="12621" y="2158"/>
                  </a:cubicBezTo>
                  <a:cubicBezTo>
                    <a:pt x="12618" y="2132"/>
                    <a:pt x="12617" y="2107"/>
                    <a:pt x="12615" y="2082"/>
                  </a:cubicBezTo>
                  <a:cubicBezTo>
                    <a:pt x="12611" y="2056"/>
                    <a:pt x="12611" y="2031"/>
                    <a:pt x="12609" y="2005"/>
                  </a:cubicBezTo>
                  <a:cubicBezTo>
                    <a:pt x="12606" y="1980"/>
                    <a:pt x="12596" y="1956"/>
                    <a:pt x="12594" y="1930"/>
                  </a:cubicBezTo>
                  <a:cubicBezTo>
                    <a:pt x="12591" y="1905"/>
                    <a:pt x="12596" y="1879"/>
                    <a:pt x="12595" y="1854"/>
                  </a:cubicBezTo>
                  <a:cubicBezTo>
                    <a:pt x="12593" y="1828"/>
                    <a:pt x="12583" y="1804"/>
                    <a:pt x="12579" y="1779"/>
                  </a:cubicBezTo>
                  <a:cubicBezTo>
                    <a:pt x="12577" y="1753"/>
                    <a:pt x="12586" y="1726"/>
                    <a:pt x="12584" y="1702"/>
                  </a:cubicBezTo>
                  <a:cubicBezTo>
                    <a:pt x="12580" y="1676"/>
                    <a:pt x="12580" y="1650"/>
                    <a:pt x="12578" y="1625"/>
                  </a:cubicBezTo>
                  <a:cubicBezTo>
                    <a:pt x="12575" y="1600"/>
                    <a:pt x="12559" y="1575"/>
                    <a:pt x="12557" y="1550"/>
                  </a:cubicBezTo>
                  <a:cubicBezTo>
                    <a:pt x="12554" y="1525"/>
                    <a:pt x="12564" y="1498"/>
                    <a:pt x="12562" y="1472"/>
                  </a:cubicBezTo>
                  <a:cubicBezTo>
                    <a:pt x="12559" y="1447"/>
                    <a:pt x="12553" y="1423"/>
                    <a:pt x="12548" y="1399"/>
                  </a:cubicBezTo>
                  <a:cubicBezTo>
                    <a:pt x="12545" y="1375"/>
                    <a:pt x="12529" y="1351"/>
                    <a:pt x="12524" y="1328"/>
                  </a:cubicBezTo>
                  <a:cubicBezTo>
                    <a:pt x="12518" y="1303"/>
                    <a:pt x="12522" y="1276"/>
                    <a:pt x="12515" y="1253"/>
                  </a:cubicBezTo>
                  <a:cubicBezTo>
                    <a:pt x="12509" y="1228"/>
                    <a:pt x="12498" y="1206"/>
                    <a:pt x="12489" y="1182"/>
                  </a:cubicBezTo>
                  <a:cubicBezTo>
                    <a:pt x="12482" y="1158"/>
                    <a:pt x="12475" y="1134"/>
                    <a:pt x="12465" y="1110"/>
                  </a:cubicBezTo>
                  <a:cubicBezTo>
                    <a:pt x="12455" y="1088"/>
                    <a:pt x="12449" y="1062"/>
                    <a:pt x="12438" y="1041"/>
                  </a:cubicBezTo>
                  <a:cubicBezTo>
                    <a:pt x="12427" y="1018"/>
                    <a:pt x="12404" y="1002"/>
                    <a:pt x="12392" y="981"/>
                  </a:cubicBezTo>
                  <a:cubicBezTo>
                    <a:pt x="12379" y="959"/>
                    <a:pt x="12366" y="938"/>
                    <a:pt x="12352" y="918"/>
                  </a:cubicBezTo>
                  <a:lnTo>
                    <a:pt x="12307" y="858"/>
                  </a:lnTo>
                  <a:cubicBezTo>
                    <a:pt x="12291" y="837"/>
                    <a:pt x="12275" y="820"/>
                    <a:pt x="12258" y="802"/>
                  </a:cubicBezTo>
                  <a:cubicBezTo>
                    <a:pt x="12242" y="783"/>
                    <a:pt x="12234" y="756"/>
                    <a:pt x="12215" y="739"/>
                  </a:cubicBezTo>
                  <a:cubicBezTo>
                    <a:pt x="12198" y="722"/>
                    <a:pt x="12170" y="714"/>
                    <a:pt x="12151" y="698"/>
                  </a:cubicBezTo>
                  <a:cubicBezTo>
                    <a:pt x="12133" y="682"/>
                    <a:pt x="12117" y="663"/>
                    <a:pt x="12096" y="648"/>
                  </a:cubicBezTo>
                  <a:cubicBezTo>
                    <a:pt x="12076" y="633"/>
                    <a:pt x="12059" y="614"/>
                    <a:pt x="12037" y="601"/>
                  </a:cubicBezTo>
                  <a:cubicBezTo>
                    <a:pt x="12016" y="588"/>
                    <a:pt x="11990" y="582"/>
                    <a:pt x="11969" y="569"/>
                  </a:cubicBezTo>
                  <a:cubicBezTo>
                    <a:pt x="11947" y="558"/>
                    <a:pt x="11926" y="543"/>
                    <a:pt x="11903" y="534"/>
                  </a:cubicBezTo>
                  <a:cubicBezTo>
                    <a:pt x="11881" y="524"/>
                    <a:pt x="11855" y="521"/>
                    <a:pt x="11831" y="514"/>
                  </a:cubicBezTo>
                  <a:cubicBezTo>
                    <a:pt x="11807" y="505"/>
                    <a:pt x="11787" y="487"/>
                    <a:pt x="11763" y="481"/>
                  </a:cubicBezTo>
                  <a:cubicBezTo>
                    <a:pt x="11739" y="473"/>
                    <a:pt x="11712" y="476"/>
                    <a:pt x="11688" y="472"/>
                  </a:cubicBezTo>
                  <a:cubicBezTo>
                    <a:pt x="11664" y="468"/>
                    <a:pt x="11638" y="465"/>
                    <a:pt x="11613" y="460"/>
                  </a:cubicBezTo>
                  <a:cubicBezTo>
                    <a:pt x="11589" y="456"/>
                    <a:pt x="11563" y="450"/>
                    <a:pt x="11538" y="445"/>
                  </a:cubicBezTo>
                  <a:cubicBezTo>
                    <a:pt x="11514" y="441"/>
                    <a:pt x="11488" y="440"/>
                    <a:pt x="11461" y="436"/>
                  </a:cubicBezTo>
                  <a:cubicBezTo>
                    <a:pt x="11438" y="432"/>
                    <a:pt x="11413" y="417"/>
                    <a:pt x="11388" y="413"/>
                  </a:cubicBezTo>
                  <a:cubicBezTo>
                    <a:pt x="11364" y="409"/>
                    <a:pt x="11337" y="412"/>
                    <a:pt x="11311" y="408"/>
                  </a:cubicBezTo>
                  <a:cubicBezTo>
                    <a:pt x="11288" y="403"/>
                    <a:pt x="11261" y="403"/>
                    <a:pt x="11235" y="400"/>
                  </a:cubicBezTo>
                  <a:cubicBezTo>
                    <a:pt x="11212" y="396"/>
                    <a:pt x="11187" y="382"/>
                    <a:pt x="11161" y="379"/>
                  </a:cubicBezTo>
                  <a:cubicBezTo>
                    <a:pt x="11138" y="375"/>
                    <a:pt x="11111" y="377"/>
                    <a:pt x="11085" y="373"/>
                  </a:cubicBezTo>
                  <a:cubicBezTo>
                    <a:pt x="11062" y="369"/>
                    <a:pt x="11035" y="370"/>
                    <a:pt x="11009" y="366"/>
                  </a:cubicBezTo>
                  <a:cubicBezTo>
                    <a:pt x="10983" y="363"/>
                    <a:pt x="10961" y="348"/>
                    <a:pt x="10935" y="343"/>
                  </a:cubicBezTo>
                  <a:cubicBezTo>
                    <a:pt x="10909" y="339"/>
                    <a:pt x="10886" y="336"/>
                    <a:pt x="10860" y="332"/>
                  </a:cubicBezTo>
                  <a:cubicBezTo>
                    <a:pt x="10856" y="331"/>
                    <a:pt x="10851" y="331"/>
                    <a:pt x="10847" y="331"/>
                  </a:cubicBezTo>
                  <a:cubicBezTo>
                    <a:pt x="10830" y="331"/>
                    <a:pt x="10813" y="335"/>
                    <a:pt x="10796" y="335"/>
                  </a:cubicBezTo>
                  <a:cubicBezTo>
                    <a:pt x="10792" y="335"/>
                    <a:pt x="10787" y="335"/>
                    <a:pt x="10783" y="334"/>
                  </a:cubicBezTo>
                  <a:cubicBezTo>
                    <a:pt x="10757" y="331"/>
                    <a:pt x="10735" y="316"/>
                    <a:pt x="10709" y="311"/>
                  </a:cubicBezTo>
                  <a:cubicBezTo>
                    <a:pt x="10700" y="310"/>
                    <a:pt x="10690" y="309"/>
                    <a:pt x="10681" y="309"/>
                  </a:cubicBezTo>
                  <a:cubicBezTo>
                    <a:pt x="10670" y="309"/>
                    <a:pt x="10660" y="310"/>
                    <a:pt x="10650" y="310"/>
                  </a:cubicBezTo>
                  <a:cubicBezTo>
                    <a:pt x="10644" y="310"/>
                    <a:pt x="10639" y="310"/>
                    <a:pt x="10633" y="309"/>
                  </a:cubicBezTo>
                  <a:cubicBezTo>
                    <a:pt x="10607" y="305"/>
                    <a:pt x="10583" y="298"/>
                    <a:pt x="10558" y="295"/>
                  </a:cubicBezTo>
                  <a:cubicBezTo>
                    <a:pt x="10532" y="293"/>
                    <a:pt x="10508" y="286"/>
                    <a:pt x="10483" y="282"/>
                  </a:cubicBezTo>
                  <a:cubicBezTo>
                    <a:pt x="10477" y="282"/>
                    <a:pt x="10470" y="281"/>
                    <a:pt x="10463" y="281"/>
                  </a:cubicBezTo>
                  <a:cubicBezTo>
                    <a:pt x="10452" y="281"/>
                    <a:pt x="10441" y="282"/>
                    <a:pt x="10431" y="282"/>
                  </a:cubicBezTo>
                  <a:cubicBezTo>
                    <a:pt x="10422" y="282"/>
                    <a:pt x="10414" y="282"/>
                    <a:pt x="10406" y="280"/>
                  </a:cubicBezTo>
                  <a:cubicBezTo>
                    <a:pt x="10380" y="278"/>
                    <a:pt x="10357" y="270"/>
                    <a:pt x="10331" y="266"/>
                  </a:cubicBezTo>
                  <a:cubicBezTo>
                    <a:pt x="10318" y="265"/>
                    <a:pt x="10306" y="265"/>
                    <a:pt x="10293" y="265"/>
                  </a:cubicBezTo>
                  <a:cubicBezTo>
                    <a:pt x="10280" y="265"/>
                    <a:pt x="10268" y="265"/>
                    <a:pt x="10255" y="263"/>
                  </a:cubicBezTo>
                  <a:cubicBezTo>
                    <a:pt x="10229" y="261"/>
                    <a:pt x="10206" y="251"/>
                    <a:pt x="10180" y="248"/>
                  </a:cubicBezTo>
                  <a:cubicBezTo>
                    <a:pt x="10154" y="246"/>
                    <a:pt x="10131" y="242"/>
                    <a:pt x="10105" y="240"/>
                  </a:cubicBezTo>
                  <a:cubicBezTo>
                    <a:pt x="10079" y="236"/>
                    <a:pt x="10056" y="232"/>
                    <a:pt x="10030" y="230"/>
                  </a:cubicBezTo>
                  <a:cubicBezTo>
                    <a:pt x="10004" y="227"/>
                    <a:pt x="9979" y="227"/>
                    <a:pt x="9954" y="225"/>
                  </a:cubicBezTo>
                  <a:cubicBezTo>
                    <a:pt x="9928" y="221"/>
                    <a:pt x="9904" y="218"/>
                    <a:pt x="9879" y="214"/>
                  </a:cubicBezTo>
                  <a:cubicBezTo>
                    <a:pt x="9853" y="211"/>
                    <a:pt x="9829" y="205"/>
                    <a:pt x="9804" y="203"/>
                  </a:cubicBezTo>
                  <a:lnTo>
                    <a:pt x="9727" y="195"/>
                  </a:lnTo>
                  <a:cubicBezTo>
                    <a:pt x="9715" y="194"/>
                    <a:pt x="9702" y="194"/>
                    <a:pt x="9689" y="194"/>
                  </a:cubicBezTo>
                  <a:cubicBezTo>
                    <a:pt x="9677" y="194"/>
                    <a:pt x="9664" y="194"/>
                    <a:pt x="9651" y="192"/>
                  </a:cubicBezTo>
                  <a:cubicBezTo>
                    <a:pt x="9625" y="189"/>
                    <a:pt x="9602" y="184"/>
                    <a:pt x="9576" y="182"/>
                  </a:cubicBezTo>
                  <a:cubicBezTo>
                    <a:pt x="9550" y="179"/>
                    <a:pt x="9526" y="179"/>
                    <a:pt x="9500" y="176"/>
                  </a:cubicBezTo>
                  <a:cubicBezTo>
                    <a:pt x="9474" y="173"/>
                    <a:pt x="9448" y="170"/>
                    <a:pt x="9425" y="167"/>
                  </a:cubicBezTo>
                  <a:cubicBezTo>
                    <a:pt x="9399" y="165"/>
                    <a:pt x="9376" y="159"/>
                    <a:pt x="9350" y="156"/>
                  </a:cubicBezTo>
                  <a:cubicBezTo>
                    <a:pt x="9345" y="156"/>
                    <a:pt x="9341" y="156"/>
                    <a:pt x="9336" y="156"/>
                  </a:cubicBezTo>
                  <a:cubicBezTo>
                    <a:pt x="9321" y="156"/>
                    <a:pt x="9307" y="157"/>
                    <a:pt x="9292" y="157"/>
                  </a:cubicBezTo>
                  <a:cubicBezTo>
                    <a:pt x="9286" y="157"/>
                    <a:pt x="9280" y="157"/>
                    <a:pt x="9274" y="156"/>
                  </a:cubicBezTo>
                  <a:cubicBezTo>
                    <a:pt x="9248" y="154"/>
                    <a:pt x="9224" y="140"/>
                    <a:pt x="9199" y="139"/>
                  </a:cubicBezTo>
                  <a:cubicBezTo>
                    <a:pt x="9195" y="138"/>
                    <a:pt x="9192" y="138"/>
                    <a:pt x="9189" y="138"/>
                  </a:cubicBezTo>
                  <a:cubicBezTo>
                    <a:pt x="9169" y="138"/>
                    <a:pt x="9148" y="145"/>
                    <a:pt x="9128" y="145"/>
                  </a:cubicBezTo>
                  <a:cubicBezTo>
                    <a:pt x="9125" y="145"/>
                    <a:pt x="9123" y="144"/>
                    <a:pt x="9121" y="144"/>
                  </a:cubicBezTo>
                  <a:cubicBezTo>
                    <a:pt x="9095" y="141"/>
                    <a:pt x="9070" y="138"/>
                    <a:pt x="9045" y="135"/>
                  </a:cubicBezTo>
                  <a:lnTo>
                    <a:pt x="8969" y="127"/>
                  </a:lnTo>
                  <a:cubicBezTo>
                    <a:pt x="8943" y="124"/>
                    <a:pt x="8917" y="122"/>
                    <a:pt x="8891" y="120"/>
                  </a:cubicBezTo>
                  <a:cubicBezTo>
                    <a:pt x="8867" y="117"/>
                    <a:pt x="8841" y="116"/>
                    <a:pt x="8815" y="113"/>
                  </a:cubicBezTo>
                  <a:cubicBezTo>
                    <a:pt x="8790" y="112"/>
                    <a:pt x="8765" y="107"/>
                    <a:pt x="8739" y="106"/>
                  </a:cubicBezTo>
                  <a:cubicBezTo>
                    <a:pt x="8727" y="105"/>
                    <a:pt x="8714" y="105"/>
                    <a:pt x="8701" y="105"/>
                  </a:cubicBezTo>
                  <a:cubicBezTo>
                    <a:pt x="8688" y="105"/>
                    <a:pt x="8676" y="105"/>
                    <a:pt x="8663" y="104"/>
                  </a:cubicBezTo>
                  <a:cubicBezTo>
                    <a:pt x="8638" y="102"/>
                    <a:pt x="8613" y="91"/>
                    <a:pt x="8588" y="90"/>
                  </a:cubicBezTo>
                  <a:cubicBezTo>
                    <a:pt x="8586" y="89"/>
                    <a:pt x="8584" y="89"/>
                    <a:pt x="8582" y="89"/>
                  </a:cubicBezTo>
                  <a:cubicBezTo>
                    <a:pt x="8561" y="89"/>
                    <a:pt x="8539" y="98"/>
                    <a:pt x="8517" y="98"/>
                  </a:cubicBezTo>
                  <a:cubicBezTo>
                    <a:pt x="8515" y="98"/>
                    <a:pt x="8513" y="98"/>
                    <a:pt x="8511" y="98"/>
                  </a:cubicBezTo>
                  <a:cubicBezTo>
                    <a:pt x="8487" y="97"/>
                    <a:pt x="8462" y="81"/>
                    <a:pt x="8436" y="80"/>
                  </a:cubicBezTo>
                  <a:cubicBezTo>
                    <a:pt x="8412" y="79"/>
                    <a:pt x="8386" y="79"/>
                    <a:pt x="8360" y="77"/>
                  </a:cubicBezTo>
                  <a:cubicBezTo>
                    <a:pt x="8356" y="77"/>
                    <a:pt x="8352" y="77"/>
                    <a:pt x="8348" y="77"/>
                  </a:cubicBezTo>
                  <a:cubicBezTo>
                    <a:pt x="8336" y="77"/>
                    <a:pt x="8324" y="77"/>
                    <a:pt x="8311" y="77"/>
                  </a:cubicBezTo>
                  <a:cubicBezTo>
                    <a:pt x="8302" y="77"/>
                    <a:pt x="8293" y="77"/>
                    <a:pt x="8284" y="76"/>
                  </a:cubicBezTo>
                  <a:cubicBezTo>
                    <a:pt x="8282" y="76"/>
                    <a:pt x="8279" y="76"/>
                    <a:pt x="8277" y="76"/>
                  </a:cubicBezTo>
                  <a:cubicBezTo>
                    <a:pt x="8256" y="76"/>
                    <a:pt x="8235" y="79"/>
                    <a:pt x="8215" y="79"/>
                  </a:cubicBezTo>
                  <a:cubicBezTo>
                    <a:pt x="8213" y="79"/>
                    <a:pt x="8210" y="79"/>
                    <a:pt x="8208" y="79"/>
                  </a:cubicBezTo>
                  <a:cubicBezTo>
                    <a:pt x="8182" y="77"/>
                    <a:pt x="8158" y="70"/>
                    <a:pt x="8133" y="68"/>
                  </a:cubicBezTo>
                  <a:cubicBezTo>
                    <a:pt x="8128" y="68"/>
                    <a:pt x="8123" y="68"/>
                    <a:pt x="8117" y="68"/>
                  </a:cubicBezTo>
                  <a:cubicBezTo>
                    <a:pt x="8100" y="68"/>
                    <a:pt x="8082" y="69"/>
                    <a:pt x="8065" y="69"/>
                  </a:cubicBezTo>
                  <a:cubicBezTo>
                    <a:pt x="8062" y="69"/>
                    <a:pt x="8059" y="69"/>
                    <a:pt x="8056" y="69"/>
                  </a:cubicBezTo>
                  <a:lnTo>
                    <a:pt x="7980" y="65"/>
                  </a:lnTo>
                  <a:cubicBezTo>
                    <a:pt x="7954" y="64"/>
                    <a:pt x="7930" y="55"/>
                    <a:pt x="7905" y="54"/>
                  </a:cubicBezTo>
                  <a:cubicBezTo>
                    <a:pt x="7879" y="53"/>
                    <a:pt x="7855" y="48"/>
                    <a:pt x="7829" y="47"/>
                  </a:cubicBezTo>
                  <a:cubicBezTo>
                    <a:pt x="7816" y="46"/>
                    <a:pt x="7803" y="46"/>
                    <a:pt x="7790" y="46"/>
                  </a:cubicBezTo>
                  <a:cubicBezTo>
                    <a:pt x="7778" y="46"/>
                    <a:pt x="7765" y="46"/>
                    <a:pt x="7753" y="45"/>
                  </a:cubicBezTo>
                  <a:cubicBezTo>
                    <a:pt x="7749" y="44"/>
                    <a:pt x="7745" y="44"/>
                    <a:pt x="7741" y="44"/>
                  </a:cubicBezTo>
                  <a:cubicBezTo>
                    <a:pt x="7726" y="44"/>
                    <a:pt x="7711" y="45"/>
                    <a:pt x="7696" y="45"/>
                  </a:cubicBezTo>
                  <a:cubicBezTo>
                    <a:pt x="7689" y="45"/>
                    <a:pt x="7682" y="45"/>
                    <a:pt x="7676" y="45"/>
                  </a:cubicBezTo>
                  <a:lnTo>
                    <a:pt x="7600" y="41"/>
                  </a:lnTo>
                  <a:cubicBezTo>
                    <a:pt x="7593" y="41"/>
                    <a:pt x="7586" y="41"/>
                    <a:pt x="7580" y="41"/>
                  </a:cubicBezTo>
                  <a:cubicBezTo>
                    <a:pt x="7565" y="41"/>
                    <a:pt x="7550" y="42"/>
                    <a:pt x="7535" y="42"/>
                  </a:cubicBezTo>
                  <a:cubicBezTo>
                    <a:pt x="7531" y="42"/>
                    <a:pt x="7528" y="42"/>
                    <a:pt x="7524" y="41"/>
                  </a:cubicBezTo>
                  <a:cubicBezTo>
                    <a:pt x="7498" y="39"/>
                    <a:pt x="7472" y="33"/>
                    <a:pt x="7448" y="33"/>
                  </a:cubicBezTo>
                  <a:cubicBezTo>
                    <a:pt x="7422" y="32"/>
                    <a:pt x="7396" y="25"/>
                    <a:pt x="7370" y="23"/>
                  </a:cubicBezTo>
                  <a:cubicBezTo>
                    <a:pt x="7369" y="23"/>
                    <a:pt x="7368" y="23"/>
                    <a:pt x="7367" y="23"/>
                  </a:cubicBezTo>
                  <a:cubicBezTo>
                    <a:pt x="7343" y="23"/>
                    <a:pt x="7319" y="33"/>
                    <a:pt x="7294" y="33"/>
                  </a:cubicBezTo>
                  <a:cubicBezTo>
                    <a:pt x="7269" y="32"/>
                    <a:pt x="7244" y="25"/>
                    <a:pt x="7218" y="23"/>
                  </a:cubicBezTo>
                  <a:cubicBezTo>
                    <a:pt x="7193" y="22"/>
                    <a:pt x="7167" y="17"/>
                    <a:pt x="7142" y="17"/>
                  </a:cubicBezTo>
                  <a:cubicBezTo>
                    <a:pt x="7141" y="17"/>
                    <a:pt x="7139" y="17"/>
                    <a:pt x="7137" y="17"/>
                  </a:cubicBezTo>
                  <a:cubicBezTo>
                    <a:pt x="7115" y="17"/>
                    <a:pt x="7093" y="22"/>
                    <a:pt x="7070" y="22"/>
                  </a:cubicBezTo>
                  <a:cubicBezTo>
                    <a:pt x="7069" y="22"/>
                    <a:pt x="7067" y="22"/>
                    <a:pt x="7065" y="22"/>
                  </a:cubicBezTo>
                  <a:cubicBezTo>
                    <a:pt x="7041" y="21"/>
                    <a:pt x="7015" y="15"/>
                    <a:pt x="6989" y="13"/>
                  </a:cubicBezTo>
                  <a:cubicBezTo>
                    <a:pt x="6972" y="13"/>
                    <a:pt x="6955" y="13"/>
                    <a:pt x="6939" y="13"/>
                  </a:cubicBezTo>
                  <a:cubicBezTo>
                    <a:pt x="6930" y="13"/>
                    <a:pt x="6922" y="13"/>
                    <a:pt x="6913" y="13"/>
                  </a:cubicBezTo>
                  <a:cubicBezTo>
                    <a:pt x="6887" y="13"/>
                    <a:pt x="6862" y="9"/>
                    <a:pt x="6837" y="9"/>
                  </a:cubicBezTo>
                  <a:cubicBezTo>
                    <a:pt x="6811" y="9"/>
                    <a:pt x="6786" y="17"/>
                    <a:pt x="6760" y="17"/>
                  </a:cubicBezTo>
                  <a:cubicBezTo>
                    <a:pt x="6735" y="17"/>
                    <a:pt x="6710" y="16"/>
                    <a:pt x="6684" y="16"/>
                  </a:cubicBezTo>
                  <a:cubicBezTo>
                    <a:pt x="6658" y="16"/>
                    <a:pt x="6634" y="15"/>
                    <a:pt x="6608" y="13"/>
                  </a:cubicBezTo>
                  <a:cubicBezTo>
                    <a:pt x="6582" y="13"/>
                    <a:pt x="6556" y="17"/>
                    <a:pt x="6532" y="17"/>
                  </a:cubicBezTo>
                  <a:cubicBezTo>
                    <a:pt x="6506" y="17"/>
                    <a:pt x="6480" y="2"/>
                    <a:pt x="6455" y="2"/>
                  </a:cubicBezTo>
                  <a:cubicBezTo>
                    <a:pt x="6430" y="2"/>
                    <a:pt x="6404" y="15"/>
                    <a:pt x="6379" y="15"/>
                  </a:cubicBezTo>
                  <a:cubicBezTo>
                    <a:pt x="6353" y="15"/>
                    <a:pt x="6328" y="4"/>
                    <a:pt x="6303" y="4"/>
                  </a:cubicBezTo>
                  <a:cubicBezTo>
                    <a:pt x="6277" y="4"/>
                    <a:pt x="6251" y="6"/>
                    <a:pt x="6227" y="6"/>
                  </a:cubicBezTo>
                  <a:cubicBezTo>
                    <a:pt x="6201" y="6"/>
                    <a:pt x="6175" y="10"/>
                    <a:pt x="6149" y="10"/>
                  </a:cubicBezTo>
                  <a:cubicBezTo>
                    <a:pt x="6125" y="10"/>
                    <a:pt x="6099" y="16"/>
                    <a:pt x="6073" y="16"/>
                  </a:cubicBezTo>
                  <a:cubicBezTo>
                    <a:pt x="6048" y="16"/>
                    <a:pt x="6023" y="9"/>
                    <a:pt x="5997" y="9"/>
                  </a:cubicBezTo>
                  <a:cubicBezTo>
                    <a:pt x="5972" y="9"/>
                    <a:pt x="5946" y="2"/>
                    <a:pt x="5921" y="2"/>
                  </a:cubicBezTo>
                  <a:cubicBezTo>
                    <a:pt x="5896" y="2"/>
                    <a:pt x="5870" y="7"/>
                    <a:pt x="5844" y="7"/>
                  </a:cubicBezTo>
                  <a:cubicBezTo>
                    <a:pt x="5819" y="7"/>
                    <a:pt x="5794" y="1"/>
                    <a:pt x="57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4"/>
            <p:cNvSpPr/>
            <p:nvPr/>
          </p:nvSpPr>
          <p:spPr>
            <a:xfrm>
              <a:off x="4500925" y="3644025"/>
              <a:ext cx="267900" cy="238025"/>
            </a:xfrm>
            <a:custGeom>
              <a:avLst/>
              <a:gdLst/>
              <a:ahLst/>
              <a:cxnLst/>
              <a:rect l="l" t="t" r="r" b="b"/>
              <a:pathLst>
                <a:path w="10716" h="9521" extrusionOk="0">
                  <a:moveTo>
                    <a:pt x="1549" y="9516"/>
                  </a:moveTo>
                  <a:lnTo>
                    <a:pt x="1549" y="9516"/>
                  </a:lnTo>
                  <a:cubicBezTo>
                    <a:pt x="1549" y="9516"/>
                    <a:pt x="1549" y="9516"/>
                    <a:pt x="1549" y="9517"/>
                  </a:cubicBezTo>
                  <a:cubicBezTo>
                    <a:pt x="1549" y="9516"/>
                    <a:pt x="1549" y="9516"/>
                    <a:pt x="1549" y="9516"/>
                  </a:cubicBezTo>
                  <a:close/>
                  <a:moveTo>
                    <a:pt x="5817" y="1"/>
                  </a:moveTo>
                  <a:cubicBezTo>
                    <a:pt x="5805" y="1"/>
                    <a:pt x="5792" y="2"/>
                    <a:pt x="5779" y="2"/>
                  </a:cubicBezTo>
                  <a:cubicBezTo>
                    <a:pt x="5767" y="3"/>
                    <a:pt x="5753" y="3"/>
                    <a:pt x="5741" y="3"/>
                  </a:cubicBezTo>
                  <a:cubicBezTo>
                    <a:pt x="5725" y="3"/>
                    <a:pt x="5711" y="7"/>
                    <a:pt x="5699" y="11"/>
                  </a:cubicBezTo>
                  <a:cubicBezTo>
                    <a:pt x="5687" y="16"/>
                    <a:pt x="5676" y="18"/>
                    <a:pt x="5665" y="18"/>
                  </a:cubicBezTo>
                  <a:cubicBezTo>
                    <a:pt x="5664" y="18"/>
                    <a:pt x="5662" y="18"/>
                    <a:pt x="5661" y="18"/>
                  </a:cubicBezTo>
                  <a:cubicBezTo>
                    <a:pt x="5651" y="18"/>
                    <a:pt x="5640" y="15"/>
                    <a:pt x="5630" y="12"/>
                  </a:cubicBezTo>
                  <a:cubicBezTo>
                    <a:pt x="5619" y="9"/>
                    <a:pt x="5606" y="6"/>
                    <a:pt x="5593" y="6"/>
                  </a:cubicBezTo>
                  <a:cubicBezTo>
                    <a:pt x="5591" y="6"/>
                    <a:pt x="5589" y="6"/>
                    <a:pt x="5587" y="6"/>
                  </a:cubicBezTo>
                  <a:cubicBezTo>
                    <a:pt x="5572" y="6"/>
                    <a:pt x="5559" y="10"/>
                    <a:pt x="5545" y="12"/>
                  </a:cubicBezTo>
                  <a:cubicBezTo>
                    <a:pt x="5534" y="16"/>
                    <a:pt x="5522" y="18"/>
                    <a:pt x="5511" y="18"/>
                  </a:cubicBezTo>
                  <a:lnTo>
                    <a:pt x="5435" y="19"/>
                  </a:lnTo>
                  <a:lnTo>
                    <a:pt x="5358" y="19"/>
                  </a:lnTo>
                  <a:cubicBezTo>
                    <a:pt x="5346" y="19"/>
                    <a:pt x="5334" y="19"/>
                    <a:pt x="5323" y="18"/>
                  </a:cubicBezTo>
                  <a:cubicBezTo>
                    <a:pt x="5309" y="17"/>
                    <a:pt x="5296" y="17"/>
                    <a:pt x="5282" y="17"/>
                  </a:cubicBezTo>
                  <a:cubicBezTo>
                    <a:pt x="5269" y="17"/>
                    <a:pt x="5255" y="18"/>
                    <a:pt x="5242" y="18"/>
                  </a:cubicBezTo>
                  <a:cubicBezTo>
                    <a:pt x="5228" y="18"/>
                    <a:pt x="5217" y="19"/>
                    <a:pt x="5205" y="19"/>
                  </a:cubicBezTo>
                  <a:cubicBezTo>
                    <a:pt x="5201" y="20"/>
                    <a:pt x="5197" y="20"/>
                    <a:pt x="5193" y="20"/>
                  </a:cubicBezTo>
                  <a:cubicBezTo>
                    <a:pt x="5185" y="20"/>
                    <a:pt x="5177" y="19"/>
                    <a:pt x="5168" y="18"/>
                  </a:cubicBezTo>
                  <a:cubicBezTo>
                    <a:pt x="5154" y="17"/>
                    <a:pt x="5142" y="17"/>
                    <a:pt x="5128" y="17"/>
                  </a:cubicBezTo>
                  <a:cubicBezTo>
                    <a:pt x="5123" y="17"/>
                    <a:pt x="5119" y="17"/>
                    <a:pt x="5115" y="17"/>
                  </a:cubicBezTo>
                  <a:cubicBezTo>
                    <a:pt x="5107" y="17"/>
                    <a:pt x="5099" y="17"/>
                    <a:pt x="5090" y="17"/>
                  </a:cubicBezTo>
                  <a:lnTo>
                    <a:pt x="5051" y="17"/>
                  </a:lnTo>
                  <a:lnTo>
                    <a:pt x="4975" y="19"/>
                  </a:lnTo>
                  <a:cubicBezTo>
                    <a:pt x="4960" y="19"/>
                    <a:pt x="4945" y="24"/>
                    <a:pt x="4932" y="29"/>
                  </a:cubicBezTo>
                  <a:cubicBezTo>
                    <a:pt x="4919" y="33"/>
                    <a:pt x="4908" y="37"/>
                    <a:pt x="4897" y="37"/>
                  </a:cubicBezTo>
                  <a:cubicBezTo>
                    <a:pt x="4887" y="37"/>
                    <a:pt x="4875" y="34"/>
                    <a:pt x="4863" y="32"/>
                  </a:cubicBezTo>
                  <a:cubicBezTo>
                    <a:pt x="4849" y="29"/>
                    <a:pt x="4835" y="26"/>
                    <a:pt x="4820" y="26"/>
                  </a:cubicBezTo>
                  <a:cubicBezTo>
                    <a:pt x="4805" y="26"/>
                    <a:pt x="4792" y="30"/>
                    <a:pt x="4778" y="34"/>
                  </a:cubicBezTo>
                  <a:cubicBezTo>
                    <a:pt x="4767" y="37"/>
                    <a:pt x="4755" y="40"/>
                    <a:pt x="4744" y="40"/>
                  </a:cubicBezTo>
                  <a:cubicBezTo>
                    <a:pt x="4731" y="40"/>
                    <a:pt x="4720" y="39"/>
                    <a:pt x="4708" y="39"/>
                  </a:cubicBezTo>
                  <a:cubicBezTo>
                    <a:pt x="4694" y="38"/>
                    <a:pt x="4681" y="38"/>
                    <a:pt x="4667" y="38"/>
                  </a:cubicBezTo>
                  <a:lnTo>
                    <a:pt x="4590" y="38"/>
                  </a:lnTo>
                  <a:cubicBezTo>
                    <a:pt x="4578" y="39"/>
                    <a:pt x="4564" y="39"/>
                    <a:pt x="4552" y="39"/>
                  </a:cubicBezTo>
                  <a:cubicBezTo>
                    <a:pt x="4539" y="39"/>
                    <a:pt x="4526" y="40"/>
                    <a:pt x="4512" y="40"/>
                  </a:cubicBezTo>
                  <a:lnTo>
                    <a:pt x="4476" y="40"/>
                  </a:lnTo>
                  <a:cubicBezTo>
                    <a:pt x="4467" y="40"/>
                    <a:pt x="4458" y="40"/>
                    <a:pt x="4449" y="40"/>
                  </a:cubicBezTo>
                  <a:cubicBezTo>
                    <a:pt x="4445" y="40"/>
                    <a:pt x="4440" y="40"/>
                    <a:pt x="4436" y="40"/>
                  </a:cubicBezTo>
                  <a:cubicBezTo>
                    <a:pt x="4423" y="40"/>
                    <a:pt x="4409" y="44"/>
                    <a:pt x="4396" y="45"/>
                  </a:cubicBezTo>
                  <a:cubicBezTo>
                    <a:pt x="4383" y="46"/>
                    <a:pt x="4371" y="49"/>
                    <a:pt x="4360" y="49"/>
                  </a:cubicBezTo>
                  <a:cubicBezTo>
                    <a:pt x="4346" y="49"/>
                    <a:pt x="4333" y="53"/>
                    <a:pt x="4319" y="55"/>
                  </a:cubicBezTo>
                  <a:cubicBezTo>
                    <a:pt x="4307" y="59"/>
                    <a:pt x="4296" y="62"/>
                    <a:pt x="4285" y="62"/>
                  </a:cubicBezTo>
                  <a:cubicBezTo>
                    <a:pt x="4281" y="62"/>
                    <a:pt x="4277" y="63"/>
                    <a:pt x="4274" y="63"/>
                  </a:cubicBezTo>
                  <a:cubicBezTo>
                    <a:pt x="4265" y="63"/>
                    <a:pt x="4256" y="61"/>
                    <a:pt x="4248" y="61"/>
                  </a:cubicBezTo>
                  <a:cubicBezTo>
                    <a:pt x="4239" y="60"/>
                    <a:pt x="4229" y="59"/>
                    <a:pt x="4219" y="59"/>
                  </a:cubicBezTo>
                  <a:cubicBezTo>
                    <a:pt x="4215" y="59"/>
                    <a:pt x="4211" y="59"/>
                    <a:pt x="4207" y="60"/>
                  </a:cubicBezTo>
                  <a:cubicBezTo>
                    <a:pt x="4195" y="61"/>
                    <a:pt x="4182" y="61"/>
                    <a:pt x="4169" y="61"/>
                  </a:cubicBezTo>
                  <a:cubicBezTo>
                    <a:pt x="4156" y="61"/>
                    <a:pt x="4142" y="61"/>
                    <a:pt x="4129" y="62"/>
                  </a:cubicBezTo>
                  <a:cubicBezTo>
                    <a:pt x="4115" y="64"/>
                    <a:pt x="4104" y="65"/>
                    <a:pt x="4091" y="66"/>
                  </a:cubicBezTo>
                  <a:cubicBezTo>
                    <a:pt x="4078" y="67"/>
                    <a:pt x="4065" y="69"/>
                    <a:pt x="4053" y="70"/>
                  </a:cubicBezTo>
                  <a:cubicBezTo>
                    <a:pt x="4038" y="71"/>
                    <a:pt x="4024" y="76"/>
                    <a:pt x="4012" y="78"/>
                  </a:cubicBezTo>
                  <a:cubicBezTo>
                    <a:pt x="4000" y="81"/>
                    <a:pt x="3987" y="83"/>
                    <a:pt x="3976" y="85"/>
                  </a:cubicBezTo>
                  <a:cubicBezTo>
                    <a:pt x="3972" y="86"/>
                    <a:pt x="3968" y="86"/>
                    <a:pt x="3964" y="86"/>
                  </a:cubicBezTo>
                  <a:cubicBezTo>
                    <a:pt x="3957" y="86"/>
                    <a:pt x="3949" y="85"/>
                    <a:pt x="3941" y="85"/>
                  </a:cubicBezTo>
                  <a:cubicBezTo>
                    <a:pt x="3932" y="85"/>
                    <a:pt x="3923" y="84"/>
                    <a:pt x="3914" y="84"/>
                  </a:cubicBezTo>
                  <a:cubicBezTo>
                    <a:pt x="3909" y="84"/>
                    <a:pt x="3905" y="85"/>
                    <a:pt x="3900" y="85"/>
                  </a:cubicBezTo>
                  <a:cubicBezTo>
                    <a:pt x="3887" y="86"/>
                    <a:pt x="3873" y="89"/>
                    <a:pt x="3861" y="91"/>
                  </a:cubicBezTo>
                  <a:lnTo>
                    <a:pt x="3824" y="94"/>
                  </a:lnTo>
                  <a:cubicBezTo>
                    <a:pt x="3820" y="95"/>
                    <a:pt x="3816" y="95"/>
                    <a:pt x="3812" y="95"/>
                  </a:cubicBezTo>
                  <a:cubicBezTo>
                    <a:pt x="3804" y="95"/>
                    <a:pt x="3796" y="94"/>
                    <a:pt x="3788" y="94"/>
                  </a:cubicBezTo>
                  <a:cubicBezTo>
                    <a:pt x="3779" y="94"/>
                    <a:pt x="3770" y="93"/>
                    <a:pt x="3761" y="93"/>
                  </a:cubicBezTo>
                  <a:cubicBezTo>
                    <a:pt x="3757" y="93"/>
                    <a:pt x="3752" y="94"/>
                    <a:pt x="3748" y="94"/>
                  </a:cubicBezTo>
                  <a:cubicBezTo>
                    <a:pt x="3734" y="96"/>
                    <a:pt x="3721" y="98"/>
                    <a:pt x="3707" y="101"/>
                  </a:cubicBezTo>
                  <a:cubicBezTo>
                    <a:pt x="3696" y="102"/>
                    <a:pt x="3684" y="105"/>
                    <a:pt x="3671" y="107"/>
                  </a:cubicBezTo>
                  <a:cubicBezTo>
                    <a:pt x="3667" y="107"/>
                    <a:pt x="3663" y="107"/>
                    <a:pt x="3659" y="107"/>
                  </a:cubicBezTo>
                  <a:cubicBezTo>
                    <a:pt x="3651" y="107"/>
                    <a:pt x="3643" y="107"/>
                    <a:pt x="3636" y="107"/>
                  </a:cubicBezTo>
                  <a:cubicBezTo>
                    <a:pt x="3626" y="107"/>
                    <a:pt x="3618" y="106"/>
                    <a:pt x="3609" y="106"/>
                  </a:cubicBezTo>
                  <a:cubicBezTo>
                    <a:pt x="3604" y="106"/>
                    <a:pt x="3600" y="106"/>
                    <a:pt x="3595" y="107"/>
                  </a:cubicBezTo>
                  <a:lnTo>
                    <a:pt x="3563" y="109"/>
                  </a:lnTo>
                  <a:lnTo>
                    <a:pt x="3519" y="113"/>
                  </a:lnTo>
                  <a:cubicBezTo>
                    <a:pt x="3505" y="114"/>
                    <a:pt x="3492" y="115"/>
                    <a:pt x="3478" y="119"/>
                  </a:cubicBezTo>
                  <a:cubicBezTo>
                    <a:pt x="3466" y="121"/>
                    <a:pt x="3455" y="123"/>
                    <a:pt x="3443" y="124"/>
                  </a:cubicBezTo>
                  <a:cubicBezTo>
                    <a:pt x="3430" y="125"/>
                    <a:pt x="3417" y="126"/>
                    <a:pt x="3405" y="126"/>
                  </a:cubicBezTo>
                  <a:cubicBezTo>
                    <a:pt x="3391" y="128"/>
                    <a:pt x="3379" y="128"/>
                    <a:pt x="3365" y="129"/>
                  </a:cubicBezTo>
                  <a:cubicBezTo>
                    <a:pt x="3352" y="130"/>
                    <a:pt x="3339" y="130"/>
                    <a:pt x="3327" y="130"/>
                  </a:cubicBezTo>
                  <a:cubicBezTo>
                    <a:pt x="3314" y="130"/>
                    <a:pt x="3300" y="130"/>
                    <a:pt x="3287" y="131"/>
                  </a:cubicBezTo>
                  <a:cubicBezTo>
                    <a:pt x="3272" y="134"/>
                    <a:pt x="3259" y="137"/>
                    <a:pt x="3246" y="141"/>
                  </a:cubicBezTo>
                  <a:cubicBezTo>
                    <a:pt x="3234" y="145"/>
                    <a:pt x="3221" y="147"/>
                    <a:pt x="3210" y="150"/>
                  </a:cubicBezTo>
                  <a:cubicBezTo>
                    <a:pt x="3199" y="151"/>
                    <a:pt x="3186" y="151"/>
                    <a:pt x="3173" y="151"/>
                  </a:cubicBezTo>
                  <a:cubicBezTo>
                    <a:pt x="3160" y="151"/>
                    <a:pt x="3146" y="151"/>
                    <a:pt x="3133" y="152"/>
                  </a:cubicBezTo>
                  <a:cubicBezTo>
                    <a:pt x="3121" y="152"/>
                    <a:pt x="3109" y="152"/>
                    <a:pt x="3097" y="151"/>
                  </a:cubicBezTo>
                  <a:cubicBezTo>
                    <a:pt x="3088" y="150"/>
                    <a:pt x="3079" y="149"/>
                    <a:pt x="3069" y="149"/>
                  </a:cubicBezTo>
                  <a:cubicBezTo>
                    <a:pt x="3064" y="149"/>
                    <a:pt x="3060" y="149"/>
                    <a:pt x="3055" y="150"/>
                  </a:cubicBezTo>
                  <a:cubicBezTo>
                    <a:pt x="3041" y="151"/>
                    <a:pt x="3027" y="155"/>
                    <a:pt x="3014" y="158"/>
                  </a:cubicBezTo>
                  <a:cubicBezTo>
                    <a:pt x="3001" y="162"/>
                    <a:pt x="2990" y="166"/>
                    <a:pt x="2979" y="167"/>
                  </a:cubicBezTo>
                  <a:lnTo>
                    <a:pt x="2903" y="174"/>
                  </a:lnTo>
                  <a:cubicBezTo>
                    <a:pt x="2891" y="176"/>
                    <a:pt x="2878" y="176"/>
                    <a:pt x="2867" y="176"/>
                  </a:cubicBezTo>
                  <a:cubicBezTo>
                    <a:pt x="2854" y="176"/>
                    <a:pt x="2840" y="176"/>
                    <a:pt x="2827" y="177"/>
                  </a:cubicBezTo>
                  <a:cubicBezTo>
                    <a:pt x="2816" y="179"/>
                    <a:pt x="2803" y="179"/>
                    <a:pt x="2792" y="180"/>
                  </a:cubicBezTo>
                  <a:cubicBezTo>
                    <a:pt x="2779" y="182"/>
                    <a:pt x="2764" y="183"/>
                    <a:pt x="2750" y="184"/>
                  </a:cubicBezTo>
                  <a:cubicBezTo>
                    <a:pt x="2737" y="185"/>
                    <a:pt x="2725" y="185"/>
                    <a:pt x="2712" y="185"/>
                  </a:cubicBezTo>
                  <a:cubicBezTo>
                    <a:pt x="2699" y="187"/>
                    <a:pt x="2686" y="187"/>
                    <a:pt x="2673" y="188"/>
                  </a:cubicBezTo>
                  <a:lnTo>
                    <a:pt x="2597" y="198"/>
                  </a:lnTo>
                  <a:cubicBezTo>
                    <a:pt x="2583" y="199"/>
                    <a:pt x="2570" y="203"/>
                    <a:pt x="2556" y="205"/>
                  </a:cubicBezTo>
                  <a:cubicBezTo>
                    <a:pt x="2544" y="208"/>
                    <a:pt x="2532" y="211"/>
                    <a:pt x="2519" y="212"/>
                  </a:cubicBezTo>
                  <a:cubicBezTo>
                    <a:pt x="2508" y="214"/>
                    <a:pt x="2496" y="214"/>
                    <a:pt x="2484" y="214"/>
                  </a:cubicBezTo>
                  <a:cubicBezTo>
                    <a:pt x="2470" y="214"/>
                    <a:pt x="2455" y="214"/>
                    <a:pt x="2442" y="215"/>
                  </a:cubicBezTo>
                  <a:lnTo>
                    <a:pt x="2366" y="225"/>
                  </a:lnTo>
                  <a:cubicBezTo>
                    <a:pt x="2352" y="226"/>
                    <a:pt x="2340" y="231"/>
                    <a:pt x="2326" y="235"/>
                  </a:cubicBezTo>
                  <a:cubicBezTo>
                    <a:pt x="2314" y="238"/>
                    <a:pt x="2302" y="243"/>
                    <a:pt x="2291" y="244"/>
                  </a:cubicBezTo>
                  <a:cubicBezTo>
                    <a:pt x="2278" y="246"/>
                    <a:pt x="2267" y="247"/>
                    <a:pt x="2255" y="247"/>
                  </a:cubicBezTo>
                  <a:cubicBezTo>
                    <a:pt x="2241" y="247"/>
                    <a:pt x="2228" y="248"/>
                    <a:pt x="2214" y="249"/>
                  </a:cubicBezTo>
                  <a:lnTo>
                    <a:pt x="2175" y="258"/>
                  </a:lnTo>
                  <a:cubicBezTo>
                    <a:pt x="2163" y="260"/>
                    <a:pt x="2150" y="263"/>
                    <a:pt x="2138" y="264"/>
                  </a:cubicBezTo>
                  <a:cubicBezTo>
                    <a:pt x="2126" y="265"/>
                    <a:pt x="2114" y="265"/>
                    <a:pt x="2102" y="265"/>
                  </a:cubicBezTo>
                  <a:cubicBezTo>
                    <a:pt x="2089" y="265"/>
                    <a:pt x="2075" y="265"/>
                    <a:pt x="2060" y="267"/>
                  </a:cubicBezTo>
                  <a:cubicBezTo>
                    <a:pt x="2047" y="270"/>
                    <a:pt x="2033" y="273"/>
                    <a:pt x="2020" y="276"/>
                  </a:cubicBezTo>
                  <a:cubicBezTo>
                    <a:pt x="2009" y="279"/>
                    <a:pt x="1996" y="283"/>
                    <a:pt x="1984" y="285"/>
                  </a:cubicBezTo>
                  <a:cubicBezTo>
                    <a:pt x="1972" y="287"/>
                    <a:pt x="1960" y="287"/>
                    <a:pt x="1948" y="289"/>
                  </a:cubicBezTo>
                  <a:lnTo>
                    <a:pt x="1908" y="292"/>
                  </a:lnTo>
                  <a:cubicBezTo>
                    <a:pt x="1894" y="294"/>
                    <a:pt x="1882" y="294"/>
                    <a:pt x="1870" y="295"/>
                  </a:cubicBezTo>
                  <a:lnTo>
                    <a:pt x="1830" y="300"/>
                  </a:lnTo>
                  <a:cubicBezTo>
                    <a:pt x="1818" y="301"/>
                    <a:pt x="1805" y="302"/>
                    <a:pt x="1792" y="303"/>
                  </a:cubicBezTo>
                  <a:lnTo>
                    <a:pt x="1753" y="307"/>
                  </a:lnTo>
                  <a:lnTo>
                    <a:pt x="1677" y="318"/>
                  </a:lnTo>
                  <a:cubicBezTo>
                    <a:pt x="1662" y="319"/>
                    <a:pt x="1648" y="324"/>
                    <a:pt x="1635" y="330"/>
                  </a:cubicBezTo>
                  <a:cubicBezTo>
                    <a:pt x="1623" y="334"/>
                    <a:pt x="1612" y="339"/>
                    <a:pt x="1602" y="340"/>
                  </a:cubicBezTo>
                  <a:cubicBezTo>
                    <a:pt x="1589" y="342"/>
                    <a:pt x="1577" y="342"/>
                    <a:pt x="1565" y="343"/>
                  </a:cubicBezTo>
                  <a:cubicBezTo>
                    <a:pt x="1551" y="345"/>
                    <a:pt x="1538" y="345"/>
                    <a:pt x="1524" y="348"/>
                  </a:cubicBezTo>
                  <a:lnTo>
                    <a:pt x="1491" y="353"/>
                  </a:lnTo>
                  <a:cubicBezTo>
                    <a:pt x="1476" y="355"/>
                    <a:pt x="1463" y="356"/>
                    <a:pt x="1448" y="360"/>
                  </a:cubicBezTo>
                  <a:cubicBezTo>
                    <a:pt x="1437" y="361"/>
                    <a:pt x="1425" y="362"/>
                    <a:pt x="1412" y="362"/>
                  </a:cubicBezTo>
                  <a:cubicBezTo>
                    <a:pt x="1399" y="364"/>
                    <a:pt x="1385" y="364"/>
                    <a:pt x="1372" y="366"/>
                  </a:cubicBezTo>
                  <a:cubicBezTo>
                    <a:pt x="1358" y="367"/>
                    <a:pt x="1346" y="371"/>
                    <a:pt x="1332" y="376"/>
                  </a:cubicBezTo>
                  <a:cubicBezTo>
                    <a:pt x="1320" y="380"/>
                    <a:pt x="1308" y="383"/>
                    <a:pt x="1296" y="385"/>
                  </a:cubicBezTo>
                  <a:cubicBezTo>
                    <a:pt x="1283" y="386"/>
                    <a:pt x="1272" y="387"/>
                    <a:pt x="1260" y="387"/>
                  </a:cubicBezTo>
                  <a:cubicBezTo>
                    <a:pt x="1246" y="388"/>
                    <a:pt x="1233" y="388"/>
                    <a:pt x="1219" y="392"/>
                  </a:cubicBezTo>
                  <a:cubicBezTo>
                    <a:pt x="1203" y="394"/>
                    <a:pt x="1187" y="399"/>
                    <a:pt x="1173" y="403"/>
                  </a:cubicBezTo>
                  <a:cubicBezTo>
                    <a:pt x="1162" y="407"/>
                    <a:pt x="1153" y="409"/>
                    <a:pt x="1142" y="412"/>
                  </a:cubicBezTo>
                  <a:cubicBezTo>
                    <a:pt x="1126" y="414"/>
                    <a:pt x="1112" y="421"/>
                    <a:pt x="1099" y="428"/>
                  </a:cubicBezTo>
                  <a:cubicBezTo>
                    <a:pt x="1088" y="433"/>
                    <a:pt x="1079" y="439"/>
                    <a:pt x="1068" y="441"/>
                  </a:cubicBezTo>
                  <a:cubicBezTo>
                    <a:pt x="1057" y="444"/>
                    <a:pt x="1047" y="445"/>
                    <a:pt x="1035" y="446"/>
                  </a:cubicBezTo>
                  <a:cubicBezTo>
                    <a:pt x="1020" y="449"/>
                    <a:pt x="1005" y="451"/>
                    <a:pt x="991" y="456"/>
                  </a:cubicBezTo>
                  <a:cubicBezTo>
                    <a:pt x="976" y="461"/>
                    <a:pt x="962" y="469"/>
                    <a:pt x="949" y="476"/>
                  </a:cubicBezTo>
                  <a:cubicBezTo>
                    <a:pt x="940" y="482"/>
                    <a:pt x="930" y="487"/>
                    <a:pt x="919" y="490"/>
                  </a:cubicBezTo>
                  <a:cubicBezTo>
                    <a:pt x="903" y="498"/>
                    <a:pt x="887" y="505"/>
                    <a:pt x="871" y="514"/>
                  </a:cubicBezTo>
                  <a:cubicBezTo>
                    <a:pt x="864" y="517"/>
                    <a:pt x="857" y="521"/>
                    <a:pt x="849" y="526"/>
                  </a:cubicBezTo>
                  <a:cubicBezTo>
                    <a:pt x="838" y="530"/>
                    <a:pt x="828" y="533"/>
                    <a:pt x="817" y="537"/>
                  </a:cubicBezTo>
                  <a:cubicBezTo>
                    <a:pt x="805" y="543"/>
                    <a:pt x="790" y="548"/>
                    <a:pt x="777" y="557"/>
                  </a:cubicBezTo>
                  <a:cubicBezTo>
                    <a:pt x="763" y="564"/>
                    <a:pt x="751" y="574"/>
                    <a:pt x="739" y="583"/>
                  </a:cubicBezTo>
                  <a:cubicBezTo>
                    <a:pt x="730" y="590"/>
                    <a:pt x="721" y="596"/>
                    <a:pt x="713" y="602"/>
                  </a:cubicBezTo>
                  <a:lnTo>
                    <a:pt x="684" y="618"/>
                  </a:lnTo>
                  <a:cubicBezTo>
                    <a:pt x="672" y="626"/>
                    <a:pt x="657" y="633"/>
                    <a:pt x="645" y="642"/>
                  </a:cubicBezTo>
                  <a:cubicBezTo>
                    <a:pt x="635" y="649"/>
                    <a:pt x="625" y="654"/>
                    <a:pt x="616" y="659"/>
                  </a:cubicBezTo>
                  <a:cubicBezTo>
                    <a:pt x="602" y="666"/>
                    <a:pt x="589" y="674"/>
                    <a:pt x="576" y="683"/>
                  </a:cubicBezTo>
                  <a:cubicBezTo>
                    <a:pt x="563" y="696"/>
                    <a:pt x="549" y="709"/>
                    <a:pt x="536" y="720"/>
                  </a:cubicBezTo>
                  <a:lnTo>
                    <a:pt x="518" y="737"/>
                  </a:lnTo>
                  <a:cubicBezTo>
                    <a:pt x="506" y="746"/>
                    <a:pt x="495" y="758"/>
                    <a:pt x="485" y="771"/>
                  </a:cubicBezTo>
                  <a:cubicBezTo>
                    <a:pt x="479" y="778"/>
                    <a:pt x="473" y="787"/>
                    <a:pt x="464" y="794"/>
                  </a:cubicBezTo>
                  <a:cubicBezTo>
                    <a:pt x="453" y="805"/>
                    <a:pt x="445" y="817"/>
                    <a:pt x="436" y="830"/>
                  </a:cubicBezTo>
                  <a:cubicBezTo>
                    <a:pt x="430" y="838"/>
                    <a:pt x="424" y="848"/>
                    <a:pt x="416" y="857"/>
                  </a:cubicBezTo>
                  <a:cubicBezTo>
                    <a:pt x="409" y="864"/>
                    <a:pt x="400" y="870"/>
                    <a:pt x="391" y="879"/>
                  </a:cubicBezTo>
                  <a:cubicBezTo>
                    <a:pt x="378" y="889"/>
                    <a:pt x="367" y="897"/>
                    <a:pt x="357" y="910"/>
                  </a:cubicBezTo>
                  <a:cubicBezTo>
                    <a:pt x="341" y="929"/>
                    <a:pt x="325" y="951"/>
                    <a:pt x="311" y="972"/>
                  </a:cubicBezTo>
                  <a:cubicBezTo>
                    <a:pt x="301" y="985"/>
                    <a:pt x="295" y="998"/>
                    <a:pt x="287" y="1012"/>
                  </a:cubicBezTo>
                  <a:cubicBezTo>
                    <a:pt x="282" y="1023"/>
                    <a:pt x="279" y="1031"/>
                    <a:pt x="271" y="1041"/>
                  </a:cubicBezTo>
                  <a:lnTo>
                    <a:pt x="258" y="1061"/>
                  </a:lnTo>
                  <a:cubicBezTo>
                    <a:pt x="248" y="1076"/>
                    <a:pt x="238" y="1090"/>
                    <a:pt x="228" y="1106"/>
                  </a:cubicBezTo>
                  <a:cubicBezTo>
                    <a:pt x="221" y="1120"/>
                    <a:pt x="216" y="1135"/>
                    <a:pt x="210" y="1148"/>
                  </a:cubicBezTo>
                  <a:cubicBezTo>
                    <a:pt x="206" y="1159"/>
                    <a:pt x="202" y="1169"/>
                    <a:pt x="196" y="1179"/>
                  </a:cubicBezTo>
                  <a:cubicBezTo>
                    <a:pt x="193" y="1189"/>
                    <a:pt x="186" y="1197"/>
                    <a:pt x="178" y="1207"/>
                  </a:cubicBezTo>
                  <a:cubicBezTo>
                    <a:pt x="168" y="1217"/>
                    <a:pt x="159" y="1229"/>
                    <a:pt x="152" y="1244"/>
                  </a:cubicBezTo>
                  <a:cubicBezTo>
                    <a:pt x="142" y="1269"/>
                    <a:pt x="131" y="1292"/>
                    <a:pt x="121" y="1317"/>
                  </a:cubicBezTo>
                  <a:cubicBezTo>
                    <a:pt x="116" y="1330"/>
                    <a:pt x="113" y="1345"/>
                    <a:pt x="109" y="1360"/>
                  </a:cubicBezTo>
                  <a:cubicBezTo>
                    <a:pt x="108" y="1372"/>
                    <a:pt x="105" y="1382"/>
                    <a:pt x="102" y="1393"/>
                  </a:cubicBezTo>
                  <a:cubicBezTo>
                    <a:pt x="98" y="1404"/>
                    <a:pt x="92" y="1414"/>
                    <a:pt x="87" y="1424"/>
                  </a:cubicBezTo>
                  <a:cubicBezTo>
                    <a:pt x="81" y="1437"/>
                    <a:pt x="72" y="1451"/>
                    <a:pt x="68" y="1465"/>
                  </a:cubicBezTo>
                  <a:cubicBezTo>
                    <a:pt x="62" y="1481"/>
                    <a:pt x="62" y="1496"/>
                    <a:pt x="62" y="1511"/>
                  </a:cubicBezTo>
                  <a:cubicBezTo>
                    <a:pt x="62" y="1523"/>
                    <a:pt x="62" y="1533"/>
                    <a:pt x="60" y="1544"/>
                  </a:cubicBezTo>
                  <a:lnTo>
                    <a:pt x="44" y="1620"/>
                  </a:lnTo>
                  <a:cubicBezTo>
                    <a:pt x="41" y="1631"/>
                    <a:pt x="38" y="1642"/>
                    <a:pt x="32" y="1652"/>
                  </a:cubicBezTo>
                  <a:cubicBezTo>
                    <a:pt x="25" y="1666"/>
                    <a:pt x="19" y="1679"/>
                    <a:pt x="17" y="1695"/>
                  </a:cubicBezTo>
                  <a:cubicBezTo>
                    <a:pt x="16" y="1711"/>
                    <a:pt x="17" y="1726"/>
                    <a:pt x="18" y="1741"/>
                  </a:cubicBezTo>
                  <a:cubicBezTo>
                    <a:pt x="19" y="1753"/>
                    <a:pt x="22" y="1765"/>
                    <a:pt x="19" y="1776"/>
                  </a:cubicBezTo>
                  <a:cubicBezTo>
                    <a:pt x="18" y="1786"/>
                    <a:pt x="14" y="1797"/>
                    <a:pt x="12" y="1810"/>
                  </a:cubicBezTo>
                  <a:cubicBezTo>
                    <a:pt x="8" y="1823"/>
                    <a:pt x="3" y="1838"/>
                    <a:pt x="2" y="1854"/>
                  </a:cubicBezTo>
                  <a:cubicBezTo>
                    <a:pt x="2" y="1869"/>
                    <a:pt x="6" y="1883"/>
                    <a:pt x="8" y="1898"/>
                  </a:cubicBezTo>
                  <a:cubicBezTo>
                    <a:pt x="11" y="1909"/>
                    <a:pt x="13" y="1922"/>
                    <a:pt x="13" y="1933"/>
                  </a:cubicBezTo>
                  <a:cubicBezTo>
                    <a:pt x="13" y="1949"/>
                    <a:pt x="11" y="1956"/>
                    <a:pt x="8" y="1965"/>
                  </a:cubicBezTo>
                  <a:cubicBezTo>
                    <a:pt x="3" y="1974"/>
                    <a:pt x="0" y="1987"/>
                    <a:pt x="0" y="2008"/>
                  </a:cubicBezTo>
                  <a:cubicBezTo>
                    <a:pt x="0" y="2026"/>
                    <a:pt x="1" y="2037"/>
                    <a:pt x="1" y="2047"/>
                  </a:cubicBezTo>
                  <a:cubicBezTo>
                    <a:pt x="2" y="2056"/>
                    <a:pt x="2" y="2065"/>
                    <a:pt x="2" y="2084"/>
                  </a:cubicBezTo>
                  <a:cubicBezTo>
                    <a:pt x="2" y="2102"/>
                    <a:pt x="1" y="2112"/>
                    <a:pt x="1" y="2122"/>
                  </a:cubicBezTo>
                  <a:cubicBezTo>
                    <a:pt x="0" y="2131"/>
                    <a:pt x="0" y="2140"/>
                    <a:pt x="0" y="2160"/>
                  </a:cubicBezTo>
                  <a:cubicBezTo>
                    <a:pt x="0" y="2180"/>
                    <a:pt x="1" y="2191"/>
                    <a:pt x="2" y="2201"/>
                  </a:cubicBezTo>
                  <a:cubicBezTo>
                    <a:pt x="3" y="2209"/>
                    <a:pt x="6" y="2219"/>
                    <a:pt x="6" y="2236"/>
                  </a:cubicBezTo>
                  <a:cubicBezTo>
                    <a:pt x="6" y="2256"/>
                    <a:pt x="8" y="2268"/>
                    <a:pt x="11" y="2278"/>
                  </a:cubicBezTo>
                  <a:cubicBezTo>
                    <a:pt x="13" y="2288"/>
                    <a:pt x="14" y="2295"/>
                    <a:pt x="14" y="2313"/>
                  </a:cubicBezTo>
                  <a:cubicBezTo>
                    <a:pt x="14" y="2329"/>
                    <a:pt x="13" y="2337"/>
                    <a:pt x="11" y="2346"/>
                  </a:cubicBezTo>
                  <a:cubicBezTo>
                    <a:pt x="8" y="2357"/>
                    <a:pt x="6" y="2368"/>
                    <a:pt x="6" y="2389"/>
                  </a:cubicBezTo>
                  <a:cubicBezTo>
                    <a:pt x="6" y="2410"/>
                    <a:pt x="7" y="2420"/>
                    <a:pt x="8" y="2429"/>
                  </a:cubicBezTo>
                  <a:cubicBezTo>
                    <a:pt x="9" y="2439"/>
                    <a:pt x="11" y="2448"/>
                    <a:pt x="11" y="2465"/>
                  </a:cubicBezTo>
                  <a:cubicBezTo>
                    <a:pt x="11" y="2486"/>
                    <a:pt x="12" y="2496"/>
                    <a:pt x="13" y="2506"/>
                  </a:cubicBezTo>
                  <a:cubicBezTo>
                    <a:pt x="14" y="2515"/>
                    <a:pt x="16" y="2523"/>
                    <a:pt x="16" y="2541"/>
                  </a:cubicBezTo>
                  <a:cubicBezTo>
                    <a:pt x="16" y="2560"/>
                    <a:pt x="13" y="2567"/>
                    <a:pt x="12" y="2577"/>
                  </a:cubicBezTo>
                  <a:cubicBezTo>
                    <a:pt x="11" y="2586"/>
                    <a:pt x="8" y="2598"/>
                    <a:pt x="8" y="2619"/>
                  </a:cubicBezTo>
                  <a:cubicBezTo>
                    <a:pt x="8" y="2637"/>
                    <a:pt x="8" y="2647"/>
                    <a:pt x="9" y="2657"/>
                  </a:cubicBezTo>
                  <a:cubicBezTo>
                    <a:pt x="11" y="2667"/>
                    <a:pt x="11" y="2675"/>
                    <a:pt x="11" y="2695"/>
                  </a:cubicBezTo>
                  <a:cubicBezTo>
                    <a:pt x="11" y="2715"/>
                    <a:pt x="12" y="2726"/>
                    <a:pt x="13" y="2734"/>
                  </a:cubicBezTo>
                  <a:cubicBezTo>
                    <a:pt x="15" y="2744"/>
                    <a:pt x="16" y="2752"/>
                    <a:pt x="16" y="2771"/>
                  </a:cubicBezTo>
                  <a:cubicBezTo>
                    <a:pt x="16" y="2790"/>
                    <a:pt x="15" y="2798"/>
                    <a:pt x="15" y="2808"/>
                  </a:cubicBezTo>
                  <a:cubicBezTo>
                    <a:pt x="13" y="2818"/>
                    <a:pt x="13" y="2827"/>
                    <a:pt x="13" y="2847"/>
                  </a:cubicBezTo>
                  <a:cubicBezTo>
                    <a:pt x="13" y="2866"/>
                    <a:pt x="12" y="2876"/>
                    <a:pt x="12" y="2884"/>
                  </a:cubicBezTo>
                  <a:cubicBezTo>
                    <a:pt x="11" y="2894"/>
                    <a:pt x="11" y="2903"/>
                    <a:pt x="11" y="2924"/>
                  </a:cubicBezTo>
                  <a:cubicBezTo>
                    <a:pt x="11" y="2942"/>
                    <a:pt x="9" y="2951"/>
                    <a:pt x="8" y="2959"/>
                  </a:cubicBezTo>
                  <a:cubicBezTo>
                    <a:pt x="7" y="2969"/>
                    <a:pt x="6" y="2980"/>
                    <a:pt x="6" y="3000"/>
                  </a:cubicBezTo>
                  <a:cubicBezTo>
                    <a:pt x="6" y="3020"/>
                    <a:pt x="7" y="3031"/>
                    <a:pt x="8" y="3039"/>
                  </a:cubicBezTo>
                  <a:cubicBezTo>
                    <a:pt x="9" y="3049"/>
                    <a:pt x="11" y="3059"/>
                    <a:pt x="11" y="3076"/>
                  </a:cubicBezTo>
                  <a:lnTo>
                    <a:pt x="11" y="3114"/>
                  </a:lnTo>
                  <a:lnTo>
                    <a:pt x="11" y="3152"/>
                  </a:lnTo>
                  <a:cubicBezTo>
                    <a:pt x="11" y="3171"/>
                    <a:pt x="9" y="3179"/>
                    <a:pt x="8" y="3188"/>
                  </a:cubicBezTo>
                  <a:cubicBezTo>
                    <a:pt x="7" y="3198"/>
                    <a:pt x="6" y="3209"/>
                    <a:pt x="6" y="3229"/>
                  </a:cubicBezTo>
                  <a:cubicBezTo>
                    <a:pt x="6" y="3250"/>
                    <a:pt x="8" y="3262"/>
                    <a:pt x="11" y="3272"/>
                  </a:cubicBezTo>
                  <a:cubicBezTo>
                    <a:pt x="12" y="3279"/>
                    <a:pt x="14" y="3288"/>
                    <a:pt x="14" y="3305"/>
                  </a:cubicBezTo>
                  <a:cubicBezTo>
                    <a:pt x="14" y="3322"/>
                    <a:pt x="12" y="3329"/>
                    <a:pt x="9" y="3338"/>
                  </a:cubicBezTo>
                  <a:cubicBezTo>
                    <a:pt x="7" y="3348"/>
                    <a:pt x="2" y="3360"/>
                    <a:pt x="2" y="3381"/>
                  </a:cubicBezTo>
                  <a:cubicBezTo>
                    <a:pt x="2" y="3403"/>
                    <a:pt x="7" y="3414"/>
                    <a:pt x="9" y="3424"/>
                  </a:cubicBezTo>
                  <a:cubicBezTo>
                    <a:pt x="12" y="3434"/>
                    <a:pt x="14" y="3441"/>
                    <a:pt x="14" y="3457"/>
                  </a:cubicBezTo>
                  <a:lnTo>
                    <a:pt x="14" y="3497"/>
                  </a:lnTo>
                  <a:lnTo>
                    <a:pt x="14" y="3534"/>
                  </a:lnTo>
                  <a:cubicBezTo>
                    <a:pt x="14" y="3551"/>
                    <a:pt x="12" y="3558"/>
                    <a:pt x="9" y="3568"/>
                  </a:cubicBezTo>
                  <a:cubicBezTo>
                    <a:pt x="6" y="3577"/>
                    <a:pt x="1" y="3589"/>
                    <a:pt x="1" y="3610"/>
                  </a:cubicBezTo>
                  <a:cubicBezTo>
                    <a:pt x="1" y="3629"/>
                    <a:pt x="2" y="3639"/>
                    <a:pt x="2" y="3649"/>
                  </a:cubicBezTo>
                  <a:cubicBezTo>
                    <a:pt x="3" y="3659"/>
                    <a:pt x="3" y="3668"/>
                    <a:pt x="3" y="3686"/>
                  </a:cubicBezTo>
                  <a:cubicBezTo>
                    <a:pt x="3" y="3708"/>
                    <a:pt x="7" y="3719"/>
                    <a:pt x="8" y="3728"/>
                  </a:cubicBezTo>
                  <a:cubicBezTo>
                    <a:pt x="11" y="3738"/>
                    <a:pt x="12" y="3745"/>
                    <a:pt x="12" y="3762"/>
                  </a:cubicBezTo>
                  <a:cubicBezTo>
                    <a:pt x="12" y="3779"/>
                    <a:pt x="11" y="3787"/>
                    <a:pt x="8" y="3797"/>
                  </a:cubicBezTo>
                  <a:cubicBezTo>
                    <a:pt x="6" y="3807"/>
                    <a:pt x="2" y="3818"/>
                    <a:pt x="2" y="3840"/>
                  </a:cubicBezTo>
                  <a:lnTo>
                    <a:pt x="2" y="3916"/>
                  </a:lnTo>
                  <a:cubicBezTo>
                    <a:pt x="2" y="3936"/>
                    <a:pt x="2" y="3947"/>
                    <a:pt x="3" y="3955"/>
                  </a:cubicBezTo>
                  <a:cubicBezTo>
                    <a:pt x="3" y="3965"/>
                    <a:pt x="6" y="3974"/>
                    <a:pt x="6" y="3992"/>
                  </a:cubicBezTo>
                  <a:cubicBezTo>
                    <a:pt x="6" y="4011"/>
                    <a:pt x="3" y="4018"/>
                    <a:pt x="2" y="4028"/>
                  </a:cubicBezTo>
                  <a:cubicBezTo>
                    <a:pt x="1" y="4038"/>
                    <a:pt x="0" y="4048"/>
                    <a:pt x="0" y="4068"/>
                  </a:cubicBezTo>
                  <a:cubicBezTo>
                    <a:pt x="0" y="4089"/>
                    <a:pt x="2" y="4100"/>
                    <a:pt x="3" y="4110"/>
                  </a:cubicBezTo>
                  <a:cubicBezTo>
                    <a:pt x="6" y="4118"/>
                    <a:pt x="7" y="4127"/>
                    <a:pt x="7" y="4145"/>
                  </a:cubicBezTo>
                  <a:lnTo>
                    <a:pt x="7" y="4182"/>
                  </a:lnTo>
                  <a:lnTo>
                    <a:pt x="7" y="4221"/>
                  </a:lnTo>
                  <a:cubicBezTo>
                    <a:pt x="7" y="4239"/>
                    <a:pt x="6" y="4248"/>
                    <a:pt x="3" y="4257"/>
                  </a:cubicBezTo>
                  <a:cubicBezTo>
                    <a:pt x="2" y="4266"/>
                    <a:pt x="1" y="4277"/>
                    <a:pt x="1" y="4297"/>
                  </a:cubicBezTo>
                  <a:cubicBezTo>
                    <a:pt x="1" y="4318"/>
                    <a:pt x="2" y="4329"/>
                    <a:pt x="6" y="4339"/>
                  </a:cubicBezTo>
                  <a:cubicBezTo>
                    <a:pt x="8" y="4348"/>
                    <a:pt x="9" y="4356"/>
                    <a:pt x="9" y="4373"/>
                  </a:cubicBezTo>
                  <a:cubicBezTo>
                    <a:pt x="9" y="4393"/>
                    <a:pt x="11" y="4403"/>
                    <a:pt x="11" y="4413"/>
                  </a:cubicBezTo>
                  <a:cubicBezTo>
                    <a:pt x="12" y="4421"/>
                    <a:pt x="12" y="4431"/>
                    <a:pt x="12" y="4450"/>
                  </a:cubicBezTo>
                  <a:cubicBezTo>
                    <a:pt x="12" y="4468"/>
                    <a:pt x="11" y="4477"/>
                    <a:pt x="9" y="4486"/>
                  </a:cubicBezTo>
                  <a:cubicBezTo>
                    <a:pt x="8" y="4495"/>
                    <a:pt x="7" y="4506"/>
                    <a:pt x="7" y="4526"/>
                  </a:cubicBezTo>
                  <a:lnTo>
                    <a:pt x="7" y="4602"/>
                  </a:lnTo>
                  <a:cubicBezTo>
                    <a:pt x="7" y="4623"/>
                    <a:pt x="8" y="4633"/>
                    <a:pt x="9" y="4643"/>
                  </a:cubicBezTo>
                  <a:cubicBezTo>
                    <a:pt x="11" y="4652"/>
                    <a:pt x="12" y="4661"/>
                    <a:pt x="12" y="4678"/>
                  </a:cubicBezTo>
                  <a:cubicBezTo>
                    <a:pt x="12" y="4697"/>
                    <a:pt x="9" y="4704"/>
                    <a:pt x="8" y="4714"/>
                  </a:cubicBezTo>
                  <a:cubicBezTo>
                    <a:pt x="7" y="4723"/>
                    <a:pt x="3" y="4735"/>
                    <a:pt x="3" y="4755"/>
                  </a:cubicBezTo>
                  <a:cubicBezTo>
                    <a:pt x="3" y="4775"/>
                    <a:pt x="6" y="4784"/>
                    <a:pt x="6" y="4794"/>
                  </a:cubicBezTo>
                  <a:cubicBezTo>
                    <a:pt x="7" y="4804"/>
                    <a:pt x="7" y="4812"/>
                    <a:pt x="7" y="4831"/>
                  </a:cubicBezTo>
                  <a:cubicBezTo>
                    <a:pt x="7" y="4852"/>
                    <a:pt x="7" y="4863"/>
                    <a:pt x="8" y="4871"/>
                  </a:cubicBezTo>
                  <a:cubicBezTo>
                    <a:pt x="8" y="4881"/>
                    <a:pt x="9" y="4889"/>
                    <a:pt x="9" y="4908"/>
                  </a:cubicBezTo>
                  <a:cubicBezTo>
                    <a:pt x="9" y="4925"/>
                    <a:pt x="9" y="4934"/>
                    <a:pt x="8" y="4944"/>
                  </a:cubicBezTo>
                  <a:cubicBezTo>
                    <a:pt x="8" y="4954"/>
                    <a:pt x="7" y="4962"/>
                    <a:pt x="7" y="4983"/>
                  </a:cubicBezTo>
                  <a:cubicBezTo>
                    <a:pt x="7" y="5002"/>
                    <a:pt x="8" y="5013"/>
                    <a:pt x="8" y="5021"/>
                  </a:cubicBezTo>
                  <a:cubicBezTo>
                    <a:pt x="9" y="5031"/>
                    <a:pt x="9" y="5040"/>
                    <a:pt x="9" y="5059"/>
                  </a:cubicBezTo>
                  <a:cubicBezTo>
                    <a:pt x="9" y="5078"/>
                    <a:pt x="8" y="5085"/>
                    <a:pt x="7" y="5095"/>
                  </a:cubicBezTo>
                  <a:cubicBezTo>
                    <a:pt x="6" y="5105"/>
                    <a:pt x="3" y="5115"/>
                    <a:pt x="3" y="5136"/>
                  </a:cubicBezTo>
                  <a:cubicBezTo>
                    <a:pt x="3" y="5155"/>
                    <a:pt x="7" y="5168"/>
                    <a:pt x="9" y="5176"/>
                  </a:cubicBezTo>
                  <a:cubicBezTo>
                    <a:pt x="11" y="5186"/>
                    <a:pt x="13" y="5195"/>
                    <a:pt x="13" y="5212"/>
                  </a:cubicBezTo>
                  <a:lnTo>
                    <a:pt x="13" y="5249"/>
                  </a:lnTo>
                  <a:lnTo>
                    <a:pt x="13" y="5288"/>
                  </a:lnTo>
                  <a:lnTo>
                    <a:pt x="13" y="5364"/>
                  </a:lnTo>
                  <a:cubicBezTo>
                    <a:pt x="13" y="5384"/>
                    <a:pt x="14" y="5395"/>
                    <a:pt x="16" y="5405"/>
                  </a:cubicBezTo>
                  <a:cubicBezTo>
                    <a:pt x="17" y="5414"/>
                    <a:pt x="18" y="5423"/>
                    <a:pt x="18" y="5441"/>
                  </a:cubicBezTo>
                  <a:cubicBezTo>
                    <a:pt x="18" y="5457"/>
                    <a:pt x="16" y="5465"/>
                    <a:pt x="13" y="5474"/>
                  </a:cubicBezTo>
                  <a:cubicBezTo>
                    <a:pt x="11" y="5485"/>
                    <a:pt x="8" y="5496"/>
                    <a:pt x="8" y="5517"/>
                  </a:cubicBezTo>
                  <a:cubicBezTo>
                    <a:pt x="8" y="5535"/>
                    <a:pt x="9" y="5546"/>
                    <a:pt x="9" y="5556"/>
                  </a:cubicBezTo>
                  <a:cubicBezTo>
                    <a:pt x="11" y="5565"/>
                    <a:pt x="11" y="5575"/>
                    <a:pt x="11" y="5593"/>
                  </a:cubicBezTo>
                  <a:cubicBezTo>
                    <a:pt x="11" y="5612"/>
                    <a:pt x="9" y="5620"/>
                    <a:pt x="8" y="5629"/>
                  </a:cubicBezTo>
                  <a:cubicBezTo>
                    <a:pt x="7" y="5639"/>
                    <a:pt x="6" y="5650"/>
                    <a:pt x="6" y="5669"/>
                  </a:cubicBezTo>
                  <a:cubicBezTo>
                    <a:pt x="6" y="5691"/>
                    <a:pt x="9" y="5703"/>
                    <a:pt x="12" y="5712"/>
                  </a:cubicBezTo>
                  <a:cubicBezTo>
                    <a:pt x="14" y="5722"/>
                    <a:pt x="17" y="5728"/>
                    <a:pt x="17" y="5746"/>
                  </a:cubicBezTo>
                  <a:cubicBezTo>
                    <a:pt x="17" y="5763"/>
                    <a:pt x="16" y="5771"/>
                    <a:pt x="13" y="5780"/>
                  </a:cubicBezTo>
                  <a:cubicBezTo>
                    <a:pt x="11" y="5790"/>
                    <a:pt x="8" y="5801"/>
                    <a:pt x="8" y="5822"/>
                  </a:cubicBezTo>
                  <a:cubicBezTo>
                    <a:pt x="8" y="5843"/>
                    <a:pt x="8" y="5853"/>
                    <a:pt x="9" y="5862"/>
                  </a:cubicBezTo>
                  <a:cubicBezTo>
                    <a:pt x="9" y="5872"/>
                    <a:pt x="11" y="5881"/>
                    <a:pt x="11" y="5899"/>
                  </a:cubicBezTo>
                  <a:cubicBezTo>
                    <a:pt x="11" y="5921"/>
                    <a:pt x="13" y="5930"/>
                    <a:pt x="14" y="5941"/>
                  </a:cubicBezTo>
                  <a:cubicBezTo>
                    <a:pt x="17" y="5951"/>
                    <a:pt x="18" y="5958"/>
                    <a:pt x="18" y="5977"/>
                  </a:cubicBezTo>
                  <a:cubicBezTo>
                    <a:pt x="18" y="5994"/>
                    <a:pt x="16" y="6000"/>
                    <a:pt x="13" y="6010"/>
                  </a:cubicBezTo>
                  <a:cubicBezTo>
                    <a:pt x="9" y="6019"/>
                    <a:pt x="6" y="6031"/>
                    <a:pt x="6" y="6053"/>
                  </a:cubicBezTo>
                  <a:lnTo>
                    <a:pt x="6" y="6129"/>
                  </a:lnTo>
                  <a:cubicBezTo>
                    <a:pt x="6" y="6151"/>
                    <a:pt x="9" y="6162"/>
                    <a:pt x="13" y="6173"/>
                  </a:cubicBezTo>
                  <a:cubicBezTo>
                    <a:pt x="17" y="6182"/>
                    <a:pt x="19" y="6189"/>
                    <a:pt x="19" y="6205"/>
                  </a:cubicBezTo>
                  <a:cubicBezTo>
                    <a:pt x="19" y="6223"/>
                    <a:pt x="18" y="6230"/>
                    <a:pt x="16" y="6240"/>
                  </a:cubicBezTo>
                  <a:cubicBezTo>
                    <a:pt x="13" y="6251"/>
                    <a:pt x="11" y="6261"/>
                    <a:pt x="11" y="6283"/>
                  </a:cubicBezTo>
                  <a:cubicBezTo>
                    <a:pt x="11" y="6303"/>
                    <a:pt x="13" y="6315"/>
                    <a:pt x="16" y="6325"/>
                  </a:cubicBezTo>
                  <a:cubicBezTo>
                    <a:pt x="18" y="6333"/>
                    <a:pt x="19" y="6342"/>
                    <a:pt x="19" y="6359"/>
                  </a:cubicBezTo>
                  <a:cubicBezTo>
                    <a:pt x="19" y="6375"/>
                    <a:pt x="17" y="6384"/>
                    <a:pt x="14" y="6392"/>
                  </a:cubicBezTo>
                  <a:cubicBezTo>
                    <a:pt x="12" y="6403"/>
                    <a:pt x="9" y="6414"/>
                    <a:pt x="9" y="6435"/>
                  </a:cubicBezTo>
                  <a:cubicBezTo>
                    <a:pt x="9" y="6456"/>
                    <a:pt x="11" y="6467"/>
                    <a:pt x="13" y="6477"/>
                  </a:cubicBezTo>
                  <a:cubicBezTo>
                    <a:pt x="16" y="6486"/>
                    <a:pt x="17" y="6494"/>
                    <a:pt x="17" y="6512"/>
                  </a:cubicBezTo>
                  <a:cubicBezTo>
                    <a:pt x="17" y="6529"/>
                    <a:pt x="16" y="6539"/>
                    <a:pt x="14" y="6547"/>
                  </a:cubicBezTo>
                  <a:cubicBezTo>
                    <a:pt x="13" y="6557"/>
                    <a:pt x="12" y="6568"/>
                    <a:pt x="12" y="6588"/>
                  </a:cubicBezTo>
                  <a:lnTo>
                    <a:pt x="12" y="6626"/>
                  </a:lnTo>
                  <a:lnTo>
                    <a:pt x="12" y="6664"/>
                  </a:lnTo>
                  <a:cubicBezTo>
                    <a:pt x="12" y="6683"/>
                    <a:pt x="13" y="6694"/>
                    <a:pt x="13" y="6703"/>
                  </a:cubicBezTo>
                  <a:cubicBezTo>
                    <a:pt x="14" y="6712"/>
                    <a:pt x="14" y="6722"/>
                    <a:pt x="14" y="6740"/>
                  </a:cubicBezTo>
                  <a:cubicBezTo>
                    <a:pt x="14" y="6761"/>
                    <a:pt x="16" y="6770"/>
                    <a:pt x="17" y="6781"/>
                  </a:cubicBezTo>
                  <a:cubicBezTo>
                    <a:pt x="18" y="6791"/>
                    <a:pt x="19" y="6798"/>
                    <a:pt x="19" y="6817"/>
                  </a:cubicBezTo>
                  <a:lnTo>
                    <a:pt x="19" y="6969"/>
                  </a:lnTo>
                  <a:cubicBezTo>
                    <a:pt x="19" y="6987"/>
                    <a:pt x="18" y="6995"/>
                    <a:pt x="17" y="7005"/>
                  </a:cubicBezTo>
                  <a:cubicBezTo>
                    <a:pt x="14" y="7016"/>
                    <a:pt x="13" y="7026"/>
                    <a:pt x="13" y="7046"/>
                  </a:cubicBezTo>
                  <a:cubicBezTo>
                    <a:pt x="13" y="7065"/>
                    <a:pt x="12" y="7074"/>
                    <a:pt x="12" y="7083"/>
                  </a:cubicBezTo>
                  <a:cubicBezTo>
                    <a:pt x="11" y="7093"/>
                    <a:pt x="11" y="7103"/>
                    <a:pt x="11" y="7123"/>
                  </a:cubicBezTo>
                  <a:cubicBezTo>
                    <a:pt x="11" y="7141"/>
                    <a:pt x="12" y="7152"/>
                    <a:pt x="12" y="7161"/>
                  </a:cubicBezTo>
                  <a:cubicBezTo>
                    <a:pt x="13" y="7171"/>
                    <a:pt x="13" y="7179"/>
                    <a:pt x="13" y="7199"/>
                  </a:cubicBezTo>
                  <a:cubicBezTo>
                    <a:pt x="13" y="7216"/>
                    <a:pt x="13" y="7225"/>
                    <a:pt x="12" y="7235"/>
                  </a:cubicBezTo>
                  <a:cubicBezTo>
                    <a:pt x="11" y="7246"/>
                    <a:pt x="9" y="7254"/>
                    <a:pt x="9" y="7275"/>
                  </a:cubicBezTo>
                  <a:cubicBezTo>
                    <a:pt x="9" y="7294"/>
                    <a:pt x="8" y="7303"/>
                    <a:pt x="8" y="7312"/>
                  </a:cubicBezTo>
                  <a:cubicBezTo>
                    <a:pt x="7" y="7322"/>
                    <a:pt x="7" y="7331"/>
                    <a:pt x="7" y="7351"/>
                  </a:cubicBezTo>
                  <a:cubicBezTo>
                    <a:pt x="7" y="7372"/>
                    <a:pt x="9" y="7385"/>
                    <a:pt x="12" y="7394"/>
                  </a:cubicBezTo>
                  <a:cubicBezTo>
                    <a:pt x="13" y="7403"/>
                    <a:pt x="16" y="7412"/>
                    <a:pt x="16" y="7429"/>
                  </a:cubicBezTo>
                  <a:lnTo>
                    <a:pt x="16" y="7468"/>
                  </a:lnTo>
                  <a:lnTo>
                    <a:pt x="16" y="7506"/>
                  </a:lnTo>
                  <a:cubicBezTo>
                    <a:pt x="16" y="7517"/>
                    <a:pt x="14" y="7528"/>
                    <a:pt x="12" y="7540"/>
                  </a:cubicBezTo>
                  <a:cubicBezTo>
                    <a:pt x="9" y="7553"/>
                    <a:pt x="7" y="7567"/>
                    <a:pt x="7" y="7581"/>
                  </a:cubicBezTo>
                  <a:cubicBezTo>
                    <a:pt x="7" y="7596"/>
                    <a:pt x="12" y="7611"/>
                    <a:pt x="16" y="7624"/>
                  </a:cubicBezTo>
                  <a:cubicBezTo>
                    <a:pt x="19" y="7637"/>
                    <a:pt x="24" y="7647"/>
                    <a:pt x="24" y="7658"/>
                  </a:cubicBezTo>
                  <a:cubicBezTo>
                    <a:pt x="24" y="7669"/>
                    <a:pt x="22" y="7680"/>
                    <a:pt x="18" y="7691"/>
                  </a:cubicBezTo>
                  <a:cubicBezTo>
                    <a:pt x="16" y="7704"/>
                    <a:pt x="13" y="7719"/>
                    <a:pt x="13" y="7734"/>
                  </a:cubicBezTo>
                  <a:cubicBezTo>
                    <a:pt x="13" y="7747"/>
                    <a:pt x="16" y="7762"/>
                    <a:pt x="17" y="7776"/>
                  </a:cubicBezTo>
                  <a:cubicBezTo>
                    <a:pt x="18" y="7788"/>
                    <a:pt x="19" y="7799"/>
                    <a:pt x="22" y="7810"/>
                  </a:cubicBezTo>
                  <a:cubicBezTo>
                    <a:pt x="23" y="7824"/>
                    <a:pt x="24" y="7838"/>
                    <a:pt x="27" y="7852"/>
                  </a:cubicBezTo>
                  <a:cubicBezTo>
                    <a:pt x="28" y="7864"/>
                    <a:pt x="29" y="7875"/>
                    <a:pt x="30" y="7886"/>
                  </a:cubicBezTo>
                  <a:cubicBezTo>
                    <a:pt x="32" y="7899"/>
                    <a:pt x="32" y="7910"/>
                    <a:pt x="32" y="7922"/>
                  </a:cubicBezTo>
                  <a:cubicBezTo>
                    <a:pt x="33" y="7937"/>
                    <a:pt x="33" y="7951"/>
                    <a:pt x="34" y="7965"/>
                  </a:cubicBezTo>
                  <a:cubicBezTo>
                    <a:pt x="36" y="7975"/>
                    <a:pt x="36" y="7986"/>
                    <a:pt x="38" y="7997"/>
                  </a:cubicBezTo>
                  <a:lnTo>
                    <a:pt x="41" y="8041"/>
                  </a:lnTo>
                  <a:cubicBezTo>
                    <a:pt x="44" y="8056"/>
                    <a:pt x="46" y="8068"/>
                    <a:pt x="51" y="8082"/>
                  </a:cubicBezTo>
                  <a:cubicBezTo>
                    <a:pt x="54" y="8093"/>
                    <a:pt x="57" y="8105"/>
                    <a:pt x="59" y="8116"/>
                  </a:cubicBezTo>
                  <a:cubicBezTo>
                    <a:pt x="60" y="8126"/>
                    <a:pt x="60" y="8138"/>
                    <a:pt x="60" y="8151"/>
                  </a:cubicBezTo>
                  <a:cubicBezTo>
                    <a:pt x="60" y="8164"/>
                    <a:pt x="60" y="8179"/>
                    <a:pt x="62" y="8194"/>
                  </a:cubicBezTo>
                  <a:cubicBezTo>
                    <a:pt x="66" y="8209"/>
                    <a:pt x="71" y="8222"/>
                    <a:pt x="77" y="8236"/>
                  </a:cubicBezTo>
                  <a:cubicBezTo>
                    <a:pt x="83" y="8245"/>
                    <a:pt x="87" y="8255"/>
                    <a:pt x="89" y="8266"/>
                  </a:cubicBezTo>
                  <a:cubicBezTo>
                    <a:pt x="92" y="8275"/>
                    <a:pt x="92" y="8287"/>
                    <a:pt x="92" y="8299"/>
                  </a:cubicBezTo>
                  <a:cubicBezTo>
                    <a:pt x="92" y="8314"/>
                    <a:pt x="92" y="8329"/>
                    <a:pt x="97" y="8344"/>
                  </a:cubicBezTo>
                  <a:cubicBezTo>
                    <a:pt x="100" y="8361"/>
                    <a:pt x="105" y="8379"/>
                    <a:pt x="111" y="8397"/>
                  </a:cubicBezTo>
                  <a:lnTo>
                    <a:pt x="116" y="8417"/>
                  </a:lnTo>
                  <a:cubicBezTo>
                    <a:pt x="123" y="8442"/>
                    <a:pt x="131" y="8467"/>
                    <a:pt x="139" y="8490"/>
                  </a:cubicBezTo>
                  <a:cubicBezTo>
                    <a:pt x="145" y="8504"/>
                    <a:pt x="151" y="8518"/>
                    <a:pt x="157" y="8533"/>
                  </a:cubicBezTo>
                  <a:cubicBezTo>
                    <a:pt x="159" y="8543"/>
                    <a:pt x="163" y="8553"/>
                    <a:pt x="167" y="8561"/>
                  </a:cubicBezTo>
                  <a:cubicBezTo>
                    <a:pt x="177" y="8585"/>
                    <a:pt x="186" y="8607"/>
                    <a:pt x="196" y="8633"/>
                  </a:cubicBezTo>
                  <a:cubicBezTo>
                    <a:pt x="204" y="8647"/>
                    <a:pt x="211" y="8661"/>
                    <a:pt x="218" y="8673"/>
                  </a:cubicBezTo>
                  <a:lnTo>
                    <a:pt x="234" y="8700"/>
                  </a:lnTo>
                  <a:cubicBezTo>
                    <a:pt x="239" y="8710"/>
                    <a:pt x="242" y="8721"/>
                    <a:pt x="244" y="8733"/>
                  </a:cubicBezTo>
                  <a:cubicBezTo>
                    <a:pt x="249" y="8748"/>
                    <a:pt x="252" y="8763"/>
                    <a:pt x="259" y="8775"/>
                  </a:cubicBezTo>
                  <a:cubicBezTo>
                    <a:pt x="268" y="8793"/>
                    <a:pt x="279" y="8806"/>
                    <a:pt x="287" y="8823"/>
                  </a:cubicBezTo>
                  <a:lnTo>
                    <a:pt x="300" y="8842"/>
                  </a:lnTo>
                  <a:cubicBezTo>
                    <a:pt x="313" y="8863"/>
                    <a:pt x="328" y="8885"/>
                    <a:pt x="343" y="8906"/>
                  </a:cubicBezTo>
                  <a:cubicBezTo>
                    <a:pt x="352" y="8918"/>
                    <a:pt x="361" y="8929"/>
                    <a:pt x="372" y="8939"/>
                  </a:cubicBezTo>
                  <a:cubicBezTo>
                    <a:pt x="378" y="8947"/>
                    <a:pt x="387" y="8955"/>
                    <a:pt x="393" y="8963"/>
                  </a:cubicBezTo>
                  <a:cubicBezTo>
                    <a:pt x="408" y="8981"/>
                    <a:pt x="423" y="8997"/>
                    <a:pt x="437" y="9014"/>
                  </a:cubicBezTo>
                  <a:lnTo>
                    <a:pt x="445" y="9021"/>
                  </a:lnTo>
                  <a:cubicBezTo>
                    <a:pt x="455" y="9032"/>
                    <a:pt x="467" y="9042"/>
                    <a:pt x="478" y="9052"/>
                  </a:cubicBezTo>
                  <a:cubicBezTo>
                    <a:pt x="485" y="9058"/>
                    <a:pt x="494" y="9065"/>
                    <a:pt x="501" y="9073"/>
                  </a:cubicBezTo>
                  <a:cubicBezTo>
                    <a:pt x="510" y="9080"/>
                    <a:pt x="515" y="9089"/>
                    <a:pt x="522" y="9099"/>
                  </a:cubicBezTo>
                  <a:cubicBezTo>
                    <a:pt x="530" y="9112"/>
                    <a:pt x="538" y="9123"/>
                    <a:pt x="550" y="9134"/>
                  </a:cubicBezTo>
                  <a:cubicBezTo>
                    <a:pt x="560" y="9145"/>
                    <a:pt x="574" y="9152"/>
                    <a:pt x="587" y="9159"/>
                  </a:cubicBezTo>
                  <a:cubicBezTo>
                    <a:pt x="597" y="9163"/>
                    <a:pt x="608" y="9168"/>
                    <a:pt x="616" y="9175"/>
                  </a:cubicBezTo>
                  <a:cubicBezTo>
                    <a:pt x="625" y="9181"/>
                    <a:pt x="632" y="9188"/>
                    <a:pt x="640" y="9196"/>
                  </a:cubicBezTo>
                  <a:cubicBezTo>
                    <a:pt x="650" y="9206"/>
                    <a:pt x="661" y="9217"/>
                    <a:pt x="673" y="9225"/>
                  </a:cubicBezTo>
                  <a:cubicBezTo>
                    <a:pt x="686" y="9234"/>
                    <a:pt x="699" y="9240"/>
                    <a:pt x="713" y="9247"/>
                  </a:cubicBezTo>
                  <a:cubicBezTo>
                    <a:pt x="721" y="9251"/>
                    <a:pt x="731" y="9256"/>
                    <a:pt x="740" y="9262"/>
                  </a:cubicBezTo>
                  <a:cubicBezTo>
                    <a:pt x="748" y="9268"/>
                    <a:pt x="757" y="9276"/>
                    <a:pt x="766" y="9282"/>
                  </a:cubicBezTo>
                  <a:cubicBezTo>
                    <a:pt x="777" y="9292"/>
                    <a:pt x="789" y="9302"/>
                    <a:pt x="801" y="9309"/>
                  </a:cubicBezTo>
                  <a:cubicBezTo>
                    <a:pt x="814" y="9315"/>
                    <a:pt x="828" y="9321"/>
                    <a:pt x="842" y="9325"/>
                  </a:cubicBezTo>
                  <a:cubicBezTo>
                    <a:pt x="852" y="9329"/>
                    <a:pt x="862" y="9331"/>
                    <a:pt x="873" y="9337"/>
                  </a:cubicBezTo>
                  <a:cubicBezTo>
                    <a:pt x="882" y="9341"/>
                    <a:pt x="891" y="9347"/>
                    <a:pt x="901" y="9354"/>
                  </a:cubicBezTo>
                  <a:cubicBezTo>
                    <a:pt x="913" y="9362"/>
                    <a:pt x="925" y="9372"/>
                    <a:pt x="940" y="9377"/>
                  </a:cubicBezTo>
                  <a:cubicBezTo>
                    <a:pt x="954" y="9383"/>
                    <a:pt x="967" y="9388"/>
                    <a:pt x="982" y="9391"/>
                  </a:cubicBezTo>
                  <a:cubicBezTo>
                    <a:pt x="992" y="9394"/>
                    <a:pt x="1003" y="9398"/>
                    <a:pt x="1012" y="9401"/>
                  </a:cubicBezTo>
                  <a:cubicBezTo>
                    <a:pt x="1025" y="9406"/>
                    <a:pt x="1040" y="9409"/>
                    <a:pt x="1053" y="9412"/>
                  </a:cubicBezTo>
                  <a:cubicBezTo>
                    <a:pt x="1064" y="9415"/>
                    <a:pt x="1075" y="9416"/>
                    <a:pt x="1085" y="9420"/>
                  </a:cubicBezTo>
                  <a:cubicBezTo>
                    <a:pt x="1110" y="9428"/>
                    <a:pt x="1133" y="9435"/>
                    <a:pt x="1159" y="9442"/>
                  </a:cubicBezTo>
                  <a:cubicBezTo>
                    <a:pt x="1170" y="9444"/>
                    <a:pt x="1180" y="9447"/>
                    <a:pt x="1190" y="9451"/>
                  </a:cubicBezTo>
                  <a:cubicBezTo>
                    <a:pt x="1205" y="9457"/>
                    <a:pt x="1218" y="9460"/>
                    <a:pt x="1233" y="9464"/>
                  </a:cubicBezTo>
                  <a:cubicBezTo>
                    <a:pt x="1257" y="9469"/>
                    <a:pt x="1282" y="9475"/>
                    <a:pt x="1308" y="9480"/>
                  </a:cubicBezTo>
                  <a:cubicBezTo>
                    <a:pt x="1329" y="9484"/>
                    <a:pt x="1352" y="9489"/>
                    <a:pt x="1374" y="9492"/>
                  </a:cubicBezTo>
                  <a:lnTo>
                    <a:pt x="1383" y="9494"/>
                  </a:lnTo>
                  <a:cubicBezTo>
                    <a:pt x="1396" y="9496"/>
                    <a:pt x="1410" y="9497"/>
                    <a:pt x="1425" y="9497"/>
                  </a:cubicBezTo>
                  <a:cubicBezTo>
                    <a:pt x="1437" y="9499"/>
                    <a:pt x="1447" y="9499"/>
                    <a:pt x="1459" y="9501"/>
                  </a:cubicBezTo>
                  <a:cubicBezTo>
                    <a:pt x="1470" y="9503"/>
                    <a:pt x="1481" y="9506"/>
                    <a:pt x="1491" y="9510"/>
                  </a:cubicBezTo>
                  <a:cubicBezTo>
                    <a:pt x="1505" y="9513"/>
                    <a:pt x="1520" y="9519"/>
                    <a:pt x="1534" y="9521"/>
                  </a:cubicBezTo>
                  <a:lnTo>
                    <a:pt x="1536" y="9521"/>
                  </a:lnTo>
                  <a:cubicBezTo>
                    <a:pt x="1542" y="9521"/>
                    <a:pt x="1548" y="9516"/>
                    <a:pt x="1549" y="9516"/>
                  </a:cubicBezTo>
                  <a:cubicBezTo>
                    <a:pt x="1549" y="9516"/>
                    <a:pt x="1549" y="9516"/>
                    <a:pt x="1549" y="9516"/>
                  </a:cubicBezTo>
                  <a:lnTo>
                    <a:pt x="1549" y="9516"/>
                  </a:lnTo>
                  <a:cubicBezTo>
                    <a:pt x="1549" y="9508"/>
                    <a:pt x="1543" y="9500"/>
                    <a:pt x="1534" y="9498"/>
                  </a:cubicBezTo>
                  <a:cubicBezTo>
                    <a:pt x="1522" y="9497"/>
                    <a:pt x="1510" y="9493"/>
                    <a:pt x="1499" y="9490"/>
                  </a:cubicBezTo>
                  <a:cubicBezTo>
                    <a:pt x="1486" y="9486"/>
                    <a:pt x="1473" y="9480"/>
                    <a:pt x="1459" y="9479"/>
                  </a:cubicBezTo>
                  <a:cubicBezTo>
                    <a:pt x="1447" y="9477"/>
                    <a:pt x="1434" y="9476"/>
                    <a:pt x="1422" y="9476"/>
                  </a:cubicBezTo>
                  <a:cubicBezTo>
                    <a:pt x="1409" y="9476"/>
                    <a:pt x="1395" y="9476"/>
                    <a:pt x="1383" y="9474"/>
                  </a:cubicBezTo>
                  <a:lnTo>
                    <a:pt x="1376" y="9472"/>
                  </a:lnTo>
                  <a:cubicBezTo>
                    <a:pt x="1354" y="9468"/>
                    <a:pt x="1331" y="9464"/>
                    <a:pt x="1309" y="9460"/>
                  </a:cubicBezTo>
                  <a:cubicBezTo>
                    <a:pt x="1284" y="9454"/>
                    <a:pt x="1260" y="9449"/>
                    <a:pt x="1236" y="9444"/>
                  </a:cubicBezTo>
                  <a:cubicBezTo>
                    <a:pt x="1222" y="9442"/>
                    <a:pt x="1211" y="9436"/>
                    <a:pt x="1197" y="9432"/>
                  </a:cubicBezTo>
                  <a:cubicBezTo>
                    <a:pt x="1186" y="9428"/>
                    <a:pt x="1175" y="9423"/>
                    <a:pt x="1165" y="9421"/>
                  </a:cubicBezTo>
                  <a:cubicBezTo>
                    <a:pt x="1140" y="9415"/>
                    <a:pt x="1116" y="9407"/>
                    <a:pt x="1093" y="9400"/>
                  </a:cubicBezTo>
                  <a:cubicBezTo>
                    <a:pt x="1081" y="9396"/>
                    <a:pt x="1068" y="9393"/>
                    <a:pt x="1056" y="9390"/>
                  </a:cubicBezTo>
                  <a:cubicBezTo>
                    <a:pt x="1043" y="9388"/>
                    <a:pt x="1031" y="9385"/>
                    <a:pt x="1019" y="9381"/>
                  </a:cubicBezTo>
                  <a:cubicBezTo>
                    <a:pt x="1008" y="9377"/>
                    <a:pt x="997" y="9373"/>
                    <a:pt x="987" y="9370"/>
                  </a:cubicBezTo>
                  <a:cubicBezTo>
                    <a:pt x="974" y="9367"/>
                    <a:pt x="960" y="9362"/>
                    <a:pt x="947" y="9357"/>
                  </a:cubicBezTo>
                  <a:cubicBezTo>
                    <a:pt x="936" y="9352"/>
                    <a:pt x="926" y="9345"/>
                    <a:pt x="915" y="9337"/>
                  </a:cubicBezTo>
                  <a:cubicBezTo>
                    <a:pt x="905" y="9330"/>
                    <a:pt x="895" y="9322"/>
                    <a:pt x="883" y="9316"/>
                  </a:cubicBezTo>
                  <a:cubicBezTo>
                    <a:pt x="872" y="9311"/>
                    <a:pt x="859" y="9308"/>
                    <a:pt x="847" y="9303"/>
                  </a:cubicBezTo>
                  <a:cubicBezTo>
                    <a:pt x="836" y="9299"/>
                    <a:pt x="824" y="9295"/>
                    <a:pt x="813" y="9290"/>
                  </a:cubicBezTo>
                  <a:cubicBezTo>
                    <a:pt x="802" y="9284"/>
                    <a:pt x="793" y="9276"/>
                    <a:pt x="782" y="9267"/>
                  </a:cubicBezTo>
                  <a:cubicBezTo>
                    <a:pt x="772" y="9261"/>
                    <a:pt x="763" y="9252"/>
                    <a:pt x="752" y="9246"/>
                  </a:cubicBezTo>
                  <a:cubicBezTo>
                    <a:pt x="744" y="9240"/>
                    <a:pt x="733" y="9235"/>
                    <a:pt x="722" y="9230"/>
                  </a:cubicBezTo>
                  <a:cubicBezTo>
                    <a:pt x="709" y="9224"/>
                    <a:pt x="698" y="9218"/>
                    <a:pt x="687" y="9211"/>
                  </a:cubicBezTo>
                  <a:cubicBezTo>
                    <a:pt x="676" y="9203"/>
                    <a:pt x="666" y="9193"/>
                    <a:pt x="658" y="9185"/>
                  </a:cubicBezTo>
                  <a:cubicBezTo>
                    <a:pt x="648" y="9176"/>
                    <a:pt x="640" y="9166"/>
                    <a:pt x="631" y="9160"/>
                  </a:cubicBezTo>
                  <a:cubicBezTo>
                    <a:pt x="620" y="9152"/>
                    <a:pt x="610" y="9145"/>
                    <a:pt x="597" y="9140"/>
                  </a:cubicBezTo>
                  <a:cubicBezTo>
                    <a:pt x="586" y="9134"/>
                    <a:pt x="574" y="9129"/>
                    <a:pt x="567" y="9121"/>
                  </a:cubicBezTo>
                  <a:cubicBezTo>
                    <a:pt x="557" y="9113"/>
                    <a:pt x="551" y="9102"/>
                    <a:pt x="543" y="9091"/>
                  </a:cubicBezTo>
                  <a:cubicBezTo>
                    <a:pt x="536" y="9081"/>
                    <a:pt x="529" y="9070"/>
                    <a:pt x="520" y="9061"/>
                  </a:cubicBezTo>
                  <a:cubicBezTo>
                    <a:pt x="510" y="9053"/>
                    <a:pt x="503" y="9046"/>
                    <a:pt x="493" y="9038"/>
                  </a:cubicBezTo>
                  <a:cubicBezTo>
                    <a:pt x="482" y="9029"/>
                    <a:pt x="472" y="9021"/>
                    <a:pt x="463" y="9011"/>
                  </a:cubicBezTo>
                  <a:lnTo>
                    <a:pt x="457" y="9005"/>
                  </a:lnTo>
                  <a:cubicBezTo>
                    <a:pt x="442" y="8989"/>
                    <a:pt x="428" y="8972"/>
                    <a:pt x="414" y="8955"/>
                  </a:cubicBezTo>
                  <a:cubicBezTo>
                    <a:pt x="406" y="8946"/>
                    <a:pt x="398" y="8936"/>
                    <a:pt x="390" y="8929"/>
                  </a:cubicBezTo>
                  <a:cubicBezTo>
                    <a:pt x="379" y="8918"/>
                    <a:pt x="371" y="8908"/>
                    <a:pt x="363" y="8897"/>
                  </a:cubicBezTo>
                  <a:cubicBezTo>
                    <a:pt x="348" y="8877"/>
                    <a:pt x="334" y="8856"/>
                    <a:pt x="322" y="8834"/>
                  </a:cubicBezTo>
                  <a:lnTo>
                    <a:pt x="310" y="8816"/>
                  </a:lnTo>
                  <a:cubicBezTo>
                    <a:pt x="299" y="8801"/>
                    <a:pt x="289" y="8785"/>
                    <a:pt x="281" y="8770"/>
                  </a:cubicBezTo>
                  <a:cubicBezTo>
                    <a:pt x="275" y="8759"/>
                    <a:pt x="272" y="8748"/>
                    <a:pt x="269" y="8736"/>
                  </a:cubicBezTo>
                  <a:cubicBezTo>
                    <a:pt x="267" y="8724"/>
                    <a:pt x="263" y="8710"/>
                    <a:pt x="257" y="8698"/>
                  </a:cubicBezTo>
                  <a:cubicBezTo>
                    <a:pt x="253" y="8688"/>
                    <a:pt x="247" y="8677"/>
                    <a:pt x="241" y="8667"/>
                  </a:cubicBezTo>
                  <a:cubicBezTo>
                    <a:pt x="235" y="8656"/>
                    <a:pt x="227" y="8645"/>
                    <a:pt x="221" y="8629"/>
                  </a:cubicBezTo>
                  <a:cubicBezTo>
                    <a:pt x="211" y="8607"/>
                    <a:pt x="203" y="8586"/>
                    <a:pt x="194" y="8563"/>
                  </a:cubicBezTo>
                  <a:cubicBezTo>
                    <a:pt x="190" y="8553"/>
                    <a:pt x="187" y="8543"/>
                    <a:pt x="182" y="8533"/>
                  </a:cubicBezTo>
                  <a:cubicBezTo>
                    <a:pt x="177" y="8520"/>
                    <a:pt x="171" y="8505"/>
                    <a:pt x="166" y="8492"/>
                  </a:cubicBezTo>
                  <a:cubicBezTo>
                    <a:pt x="158" y="8468"/>
                    <a:pt x="150" y="8443"/>
                    <a:pt x="144" y="8420"/>
                  </a:cubicBezTo>
                  <a:lnTo>
                    <a:pt x="138" y="8399"/>
                  </a:lnTo>
                  <a:cubicBezTo>
                    <a:pt x="133" y="8382"/>
                    <a:pt x="128" y="8365"/>
                    <a:pt x="123" y="8347"/>
                  </a:cubicBezTo>
                  <a:cubicBezTo>
                    <a:pt x="120" y="8336"/>
                    <a:pt x="120" y="8324"/>
                    <a:pt x="120" y="8312"/>
                  </a:cubicBezTo>
                  <a:cubicBezTo>
                    <a:pt x="120" y="8298"/>
                    <a:pt x="120" y="8285"/>
                    <a:pt x="118" y="8271"/>
                  </a:cubicBezTo>
                  <a:cubicBezTo>
                    <a:pt x="115" y="8256"/>
                    <a:pt x="108" y="8244"/>
                    <a:pt x="103" y="8232"/>
                  </a:cubicBezTo>
                  <a:cubicBezTo>
                    <a:pt x="98" y="8221"/>
                    <a:pt x="92" y="8210"/>
                    <a:pt x="91" y="8199"/>
                  </a:cubicBezTo>
                  <a:cubicBezTo>
                    <a:pt x="90" y="8188"/>
                    <a:pt x="90" y="8176"/>
                    <a:pt x="90" y="8163"/>
                  </a:cubicBezTo>
                  <a:cubicBezTo>
                    <a:pt x="90" y="8151"/>
                    <a:pt x="91" y="8137"/>
                    <a:pt x="88" y="8124"/>
                  </a:cubicBezTo>
                  <a:cubicBezTo>
                    <a:pt x="87" y="8110"/>
                    <a:pt x="83" y="8098"/>
                    <a:pt x="81" y="8087"/>
                  </a:cubicBezTo>
                  <a:cubicBezTo>
                    <a:pt x="77" y="8073"/>
                    <a:pt x="74" y="8061"/>
                    <a:pt x="72" y="8049"/>
                  </a:cubicBezTo>
                  <a:cubicBezTo>
                    <a:pt x="71" y="8035"/>
                    <a:pt x="70" y="8020"/>
                    <a:pt x="69" y="8006"/>
                  </a:cubicBezTo>
                  <a:cubicBezTo>
                    <a:pt x="67" y="7996"/>
                    <a:pt x="67" y="7985"/>
                    <a:pt x="66" y="7974"/>
                  </a:cubicBezTo>
                  <a:cubicBezTo>
                    <a:pt x="64" y="7960"/>
                    <a:pt x="64" y="7947"/>
                    <a:pt x="64" y="7933"/>
                  </a:cubicBezTo>
                  <a:cubicBezTo>
                    <a:pt x="64" y="7922"/>
                    <a:pt x="64" y="7910"/>
                    <a:pt x="63" y="7897"/>
                  </a:cubicBezTo>
                  <a:cubicBezTo>
                    <a:pt x="61" y="7885"/>
                    <a:pt x="59" y="7873"/>
                    <a:pt x="58" y="7862"/>
                  </a:cubicBezTo>
                  <a:cubicBezTo>
                    <a:pt x="55" y="7848"/>
                    <a:pt x="54" y="7836"/>
                    <a:pt x="53" y="7822"/>
                  </a:cubicBezTo>
                  <a:cubicBezTo>
                    <a:pt x="51" y="7809"/>
                    <a:pt x="49" y="7797"/>
                    <a:pt x="48" y="7785"/>
                  </a:cubicBezTo>
                  <a:cubicBezTo>
                    <a:pt x="47" y="7772"/>
                    <a:pt x="44" y="7760"/>
                    <a:pt x="44" y="7746"/>
                  </a:cubicBezTo>
                  <a:cubicBezTo>
                    <a:pt x="44" y="7735"/>
                    <a:pt x="47" y="7724"/>
                    <a:pt x="49" y="7712"/>
                  </a:cubicBezTo>
                  <a:cubicBezTo>
                    <a:pt x="53" y="7698"/>
                    <a:pt x="55" y="7685"/>
                    <a:pt x="55" y="7670"/>
                  </a:cubicBezTo>
                  <a:cubicBezTo>
                    <a:pt x="54" y="7655"/>
                    <a:pt x="49" y="7642"/>
                    <a:pt x="45" y="7628"/>
                  </a:cubicBezTo>
                  <a:cubicBezTo>
                    <a:pt x="42" y="7616"/>
                    <a:pt x="38" y="7606"/>
                    <a:pt x="38" y="7595"/>
                  </a:cubicBezTo>
                  <a:cubicBezTo>
                    <a:pt x="37" y="7583"/>
                    <a:pt x="39" y="7570"/>
                    <a:pt x="42" y="7559"/>
                  </a:cubicBezTo>
                  <a:cubicBezTo>
                    <a:pt x="44" y="7546"/>
                    <a:pt x="47" y="7532"/>
                    <a:pt x="47" y="7519"/>
                  </a:cubicBezTo>
                  <a:lnTo>
                    <a:pt x="47" y="7479"/>
                  </a:lnTo>
                  <a:lnTo>
                    <a:pt x="47" y="7441"/>
                  </a:lnTo>
                  <a:cubicBezTo>
                    <a:pt x="47" y="7419"/>
                    <a:pt x="44" y="7408"/>
                    <a:pt x="42" y="7398"/>
                  </a:cubicBezTo>
                  <a:cubicBezTo>
                    <a:pt x="40" y="7388"/>
                    <a:pt x="38" y="7381"/>
                    <a:pt x="38" y="7364"/>
                  </a:cubicBezTo>
                  <a:cubicBezTo>
                    <a:pt x="38" y="7344"/>
                    <a:pt x="39" y="7335"/>
                    <a:pt x="39" y="7326"/>
                  </a:cubicBezTo>
                  <a:cubicBezTo>
                    <a:pt x="40" y="7316"/>
                    <a:pt x="40" y="7307"/>
                    <a:pt x="40" y="7287"/>
                  </a:cubicBezTo>
                  <a:cubicBezTo>
                    <a:pt x="40" y="7269"/>
                    <a:pt x="40" y="7260"/>
                    <a:pt x="42" y="7251"/>
                  </a:cubicBezTo>
                  <a:cubicBezTo>
                    <a:pt x="43" y="7240"/>
                    <a:pt x="44" y="7231"/>
                    <a:pt x="44" y="7210"/>
                  </a:cubicBezTo>
                  <a:cubicBezTo>
                    <a:pt x="44" y="7192"/>
                    <a:pt x="43" y="7182"/>
                    <a:pt x="43" y="7172"/>
                  </a:cubicBezTo>
                  <a:cubicBezTo>
                    <a:pt x="42" y="7162"/>
                    <a:pt x="42" y="7153"/>
                    <a:pt x="42" y="7134"/>
                  </a:cubicBezTo>
                  <a:cubicBezTo>
                    <a:pt x="42" y="7115"/>
                    <a:pt x="43" y="7107"/>
                    <a:pt x="43" y="7097"/>
                  </a:cubicBezTo>
                  <a:cubicBezTo>
                    <a:pt x="44" y="7087"/>
                    <a:pt x="44" y="7078"/>
                    <a:pt x="44" y="7058"/>
                  </a:cubicBezTo>
                  <a:cubicBezTo>
                    <a:pt x="44" y="7040"/>
                    <a:pt x="45" y="7033"/>
                    <a:pt x="47" y="7023"/>
                  </a:cubicBezTo>
                  <a:cubicBezTo>
                    <a:pt x="49" y="7012"/>
                    <a:pt x="51" y="7002"/>
                    <a:pt x="51" y="6981"/>
                  </a:cubicBezTo>
                  <a:lnTo>
                    <a:pt x="51" y="6829"/>
                  </a:lnTo>
                  <a:cubicBezTo>
                    <a:pt x="51" y="6809"/>
                    <a:pt x="49" y="6798"/>
                    <a:pt x="48" y="6788"/>
                  </a:cubicBezTo>
                  <a:cubicBezTo>
                    <a:pt x="47" y="6780"/>
                    <a:pt x="45" y="6771"/>
                    <a:pt x="45" y="6753"/>
                  </a:cubicBezTo>
                  <a:cubicBezTo>
                    <a:pt x="45" y="6734"/>
                    <a:pt x="44" y="6723"/>
                    <a:pt x="44" y="6713"/>
                  </a:cubicBezTo>
                  <a:cubicBezTo>
                    <a:pt x="43" y="6705"/>
                    <a:pt x="43" y="6695"/>
                    <a:pt x="43" y="6676"/>
                  </a:cubicBezTo>
                  <a:lnTo>
                    <a:pt x="43" y="6638"/>
                  </a:lnTo>
                  <a:lnTo>
                    <a:pt x="43" y="6600"/>
                  </a:lnTo>
                  <a:cubicBezTo>
                    <a:pt x="43" y="6583"/>
                    <a:pt x="44" y="6573"/>
                    <a:pt x="45" y="6563"/>
                  </a:cubicBezTo>
                  <a:cubicBezTo>
                    <a:pt x="47" y="6555"/>
                    <a:pt x="48" y="6544"/>
                    <a:pt x="48" y="6524"/>
                  </a:cubicBezTo>
                  <a:cubicBezTo>
                    <a:pt x="48" y="6504"/>
                    <a:pt x="47" y="6492"/>
                    <a:pt x="44" y="6482"/>
                  </a:cubicBezTo>
                  <a:cubicBezTo>
                    <a:pt x="42" y="6472"/>
                    <a:pt x="40" y="6465"/>
                    <a:pt x="40" y="6448"/>
                  </a:cubicBezTo>
                  <a:cubicBezTo>
                    <a:pt x="40" y="6432"/>
                    <a:pt x="43" y="6423"/>
                    <a:pt x="45" y="6414"/>
                  </a:cubicBezTo>
                  <a:cubicBezTo>
                    <a:pt x="48" y="6403"/>
                    <a:pt x="51" y="6392"/>
                    <a:pt x="51" y="6371"/>
                  </a:cubicBezTo>
                  <a:cubicBezTo>
                    <a:pt x="51" y="6351"/>
                    <a:pt x="48" y="6339"/>
                    <a:pt x="45" y="6330"/>
                  </a:cubicBezTo>
                  <a:cubicBezTo>
                    <a:pt x="43" y="6320"/>
                    <a:pt x="42" y="6312"/>
                    <a:pt x="42" y="6295"/>
                  </a:cubicBezTo>
                  <a:cubicBezTo>
                    <a:pt x="42" y="6278"/>
                    <a:pt x="43" y="6269"/>
                    <a:pt x="45" y="6260"/>
                  </a:cubicBezTo>
                  <a:cubicBezTo>
                    <a:pt x="48" y="6251"/>
                    <a:pt x="51" y="6240"/>
                    <a:pt x="51" y="6219"/>
                  </a:cubicBezTo>
                  <a:cubicBezTo>
                    <a:pt x="51" y="6196"/>
                    <a:pt x="47" y="6185"/>
                    <a:pt x="43" y="6175"/>
                  </a:cubicBezTo>
                  <a:cubicBezTo>
                    <a:pt x="39" y="6165"/>
                    <a:pt x="37" y="6159"/>
                    <a:pt x="37" y="6143"/>
                  </a:cubicBezTo>
                  <a:lnTo>
                    <a:pt x="37" y="6065"/>
                  </a:lnTo>
                  <a:cubicBezTo>
                    <a:pt x="37" y="6048"/>
                    <a:pt x="39" y="6042"/>
                    <a:pt x="42" y="6032"/>
                  </a:cubicBezTo>
                  <a:cubicBezTo>
                    <a:pt x="45" y="6023"/>
                    <a:pt x="49" y="6011"/>
                    <a:pt x="49" y="5989"/>
                  </a:cubicBezTo>
                  <a:cubicBezTo>
                    <a:pt x="49" y="5968"/>
                    <a:pt x="47" y="5958"/>
                    <a:pt x="45" y="5948"/>
                  </a:cubicBezTo>
                  <a:cubicBezTo>
                    <a:pt x="43" y="5939"/>
                    <a:pt x="42" y="5930"/>
                    <a:pt x="42" y="5913"/>
                  </a:cubicBezTo>
                  <a:cubicBezTo>
                    <a:pt x="42" y="5893"/>
                    <a:pt x="42" y="5882"/>
                    <a:pt x="40" y="5873"/>
                  </a:cubicBezTo>
                  <a:cubicBezTo>
                    <a:pt x="40" y="5864"/>
                    <a:pt x="39" y="5854"/>
                    <a:pt x="39" y="5835"/>
                  </a:cubicBezTo>
                  <a:cubicBezTo>
                    <a:pt x="39" y="5818"/>
                    <a:pt x="40" y="5810"/>
                    <a:pt x="43" y="5801"/>
                  </a:cubicBezTo>
                  <a:cubicBezTo>
                    <a:pt x="45" y="5791"/>
                    <a:pt x="48" y="5780"/>
                    <a:pt x="48" y="5759"/>
                  </a:cubicBezTo>
                  <a:cubicBezTo>
                    <a:pt x="48" y="5738"/>
                    <a:pt x="44" y="5726"/>
                    <a:pt x="42" y="5716"/>
                  </a:cubicBezTo>
                  <a:cubicBezTo>
                    <a:pt x="39" y="5707"/>
                    <a:pt x="37" y="5700"/>
                    <a:pt x="37" y="5683"/>
                  </a:cubicBezTo>
                  <a:cubicBezTo>
                    <a:pt x="37" y="5666"/>
                    <a:pt x="38" y="5656"/>
                    <a:pt x="39" y="5647"/>
                  </a:cubicBezTo>
                  <a:cubicBezTo>
                    <a:pt x="40" y="5636"/>
                    <a:pt x="42" y="5626"/>
                    <a:pt x="42" y="5607"/>
                  </a:cubicBezTo>
                  <a:cubicBezTo>
                    <a:pt x="42" y="5588"/>
                    <a:pt x="40" y="5577"/>
                    <a:pt x="40" y="5567"/>
                  </a:cubicBezTo>
                  <a:cubicBezTo>
                    <a:pt x="39" y="5559"/>
                    <a:pt x="39" y="5549"/>
                    <a:pt x="39" y="5530"/>
                  </a:cubicBezTo>
                  <a:cubicBezTo>
                    <a:pt x="39" y="5514"/>
                    <a:pt x="42" y="5506"/>
                    <a:pt x="44" y="5497"/>
                  </a:cubicBezTo>
                  <a:cubicBezTo>
                    <a:pt x="48" y="5486"/>
                    <a:pt x="51" y="5475"/>
                    <a:pt x="51" y="5454"/>
                  </a:cubicBezTo>
                  <a:cubicBezTo>
                    <a:pt x="51" y="5433"/>
                    <a:pt x="49" y="5423"/>
                    <a:pt x="48" y="5414"/>
                  </a:cubicBezTo>
                  <a:cubicBezTo>
                    <a:pt x="47" y="5405"/>
                    <a:pt x="45" y="5395"/>
                    <a:pt x="45" y="5378"/>
                  </a:cubicBezTo>
                  <a:lnTo>
                    <a:pt x="45" y="5302"/>
                  </a:lnTo>
                  <a:lnTo>
                    <a:pt x="45" y="5264"/>
                  </a:lnTo>
                  <a:lnTo>
                    <a:pt x="45" y="5225"/>
                  </a:lnTo>
                  <a:cubicBezTo>
                    <a:pt x="45" y="5205"/>
                    <a:pt x="43" y="5192"/>
                    <a:pt x="40" y="5184"/>
                  </a:cubicBezTo>
                  <a:cubicBezTo>
                    <a:pt x="39" y="5174"/>
                    <a:pt x="37" y="5166"/>
                    <a:pt x="37" y="5149"/>
                  </a:cubicBezTo>
                  <a:cubicBezTo>
                    <a:pt x="37" y="5130"/>
                    <a:pt x="38" y="5122"/>
                    <a:pt x="39" y="5112"/>
                  </a:cubicBezTo>
                  <a:cubicBezTo>
                    <a:pt x="40" y="5104"/>
                    <a:pt x="42" y="5093"/>
                    <a:pt x="42" y="5072"/>
                  </a:cubicBezTo>
                  <a:cubicBezTo>
                    <a:pt x="42" y="5053"/>
                    <a:pt x="40" y="5042"/>
                    <a:pt x="40" y="5034"/>
                  </a:cubicBezTo>
                  <a:cubicBezTo>
                    <a:pt x="39" y="5024"/>
                    <a:pt x="39" y="5015"/>
                    <a:pt x="39" y="4996"/>
                  </a:cubicBezTo>
                  <a:cubicBezTo>
                    <a:pt x="39" y="4978"/>
                    <a:pt x="39" y="4970"/>
                    <a:pt x="40" y="4960"/>
                  </a:cubicBezTo>
                  <a:cubicBezTo>
                    <a:pt x="40" y="4950"/>
                    <a:pt x="42" y="4941"/>
                    <a:pt x="42" y="4921"/>
                  </a:cubicBezTo>
                  <a:cubicBezTo>
                    <a:pt x="42" y="4901"/>
                    <a:pt x="42" y="4890"/>
                    <a:pt x="40" y="4881"/>
                  </a:cubicBezTo>
                  <a:cubicBezTo>
                    <a:pt x="40" y="4871"/>
                    <a:pt x="39" y="4864"/>
                    <a:pt x="39" y="4844"/>
                  </a:cubicBezTo>
                  <a:cubicBezTo>
                    <a:pt x="39" y="4825"/>
                    <a:pt x="38" y="4815"/>
                    <a:pt x="38" y="4806"/>
                  </a:cubicBezTo>
                  <a:cubicBezTo>
                    <a:pt x="37" y="4796"/>
                    <a:pt x="37" y="4788"/>
                    <a:pt x="37" y="4768"/>
                  </a:cubicBezTo>
                  <a:cubicBezTo>
                    <a:pt x="37" y="4751"/>
                    <a:pt x="39" y="4743"/>
                    <a:pt x="40" y="4734"/>
                  </a:cubicBezTo>
                  <a:cubicBezTo>
                    <a:pt x="42" y="4724"/>
                    <a:pt x="44" y="4713"/>
                    <a:pt x="44" y="4692"/>
                  </a:cubicBezTo>
                  <a:cubicBezTo>
                    <a:pt x="44" y="4672"/>
                    <a:pt x="43" y="4661"/>
                    <a:pt x="42" y="4652"/>
                  </a:cubicBezTo>
                  <a:cubicBezTo>
                    <a:pt x="40" y="4643"/>
                    <a:pt x="39" y="4633"/>
                    <a:pt x="39" y="4616"/>
                  </a:cubicBezTo>
                  <a:lnTo>
                    <a:pt x="39" y="4539"/>
                  </a:lnTo>
                  <a:cubicBezTo>
                    <a:pt x="39" y="4521"/>
                    <a:pt x="40" y="4512"/>
                    <a:pt x="42" y="4504"/>
                  </a:cubicBezTo>
                  <a:cubicBezTo>
                    <a:pt x="43" y="4494"/>
                    <a:pt x="44" y="4483"/>
                    <a:pt x="44" y="4463"/>
                  </a:cubicBezTo>
                  <a:cubicBezTo>
                    <a:pt x="44" y="4443"/>
                    <a:pt x="43" y="4434"/>
                    <a:pt x="43" y="4424"/>
                  </a:cubicBezTo>
                  <a:cubicBezTo>
                    <a:pt x="42" y="4415"/>
                    <a:pt x="42" y="4405"/>
                    <a:pt x="42" y="4387"/>
                  </a:cubicBezTo>
                  <a:cubicBezTo>
                    <a:pt x="42" y="4366"/>
                    <a:pt x="40" y="4355"/>
                    <a:pt x="38" y="4345"/>
                  </a:cubicBezTo>
                  <a:cubicBezTo>
                    <a:pt x="34" y="4336"/>
                    <a:pt x="33" y="4328"/>
                    <a:pt x="33" y="4311"/>
                  </a:cubicBezTo>
                  <a:cubicBezTo>
                    <a:pt x="33" y="4292"/>
                    <a:pt x="34" y="4284"/>
                    <a:pt x="37" y="4274"/>
                  </a:cubicBezTo>
                  <a:cubicBezTo>
                    <a:pt x="38" y="4265"/>
                    <a:pt x="39" y="4254"/>
                    <a:pt x="39" y="4234"/>
                  </a:cubicBezTo>
                  <a:lnTo>
                    <a:pt x="39" y="4196"/>
                  </a:lnTo>
                  <a:lnTo>
                    <a:pt x="39" y="4158"/>
                  </a:lnTo>
                  <a:cubicBezTo>
                    <a:pt x="39" y="4136"/>
                    <a:pt x="37" y="4126"/>
                    <a:pt x="34" y="4116"/>
                  </a:cubicBezTo>
                  <a:cubicBezTo>
                    <a:pt x="33" y="4108"/>
                    <a:pt x="32" y="4099"/>
                    <a:pt x="32" y="4082"/>
                  </a:cubicBezTo>
                  <a:cubicBezTo>
                    <a:pt x="32" y="4062"/>
                    <a:pt x="33" y="4055"/>
                    <a:pt x="34" y="4045"/>
                  </a:cubicBezTo>
                  <a:cubicBezTo>
                    <a:pt x="37" y="4036"/>
                    <a:pt x="38" y="4025"/>
                    <a:pt x="38" y="4006"/>
                  </a:cubicBezTo>
                  <a:cubicBezTo>
                    <a:pt x="38" y="3985"/>
                    <a:pt x="38" y="3975"/>
                    <a:pt x="37" y="3965"/>
                  </a:cubicBezTo>
                  <a:cubicBezTo>
                    <a:pt x="37" y="3957"/>
                    <a:pt x="34" y="3948"/>
                    <a:pt x="34" y="3929"/>
                  </a:cubicBezTo>
                  <a:lnTo>
                    <a:pt x="34" y="3852"/>
                  </a:lnTo>
                  <a:cubicBezTo>
                    <a:pt x="34" y="3835"/>
                    <a:pt x="37" y="3827"/>
                    <a:pt x="39" y="3818"/>
                  </a:cubicBezTo>
                  <a:cubicBezTo>
                    <a:pt x="42" y="3807"/>
                    <a:pt x="44" y="3797"/>
                    <a:pt x="44" y="3775"/>
                  </a:cubicBezTo>
                  <a:cubicBezTo>
                    <a:pt x="44" y="3754"/>
                    <a:pt x="42" y="3743"/>
                    <a:pt x="40" y="3734"/>
                  </a:cubicBezTo>
                  <a:cubicBezTo>
                    <a:pt x="38" y="3724"/>
                    <a:pt x="37" y="3716"/>
                    <a:pt x="37" y="3698"/>
                  </a:cubicBezTo>
                  <a:cubicBezTo>
                    <a:pt x="37" y="3680"/>
                    <a:pt x="34" y="3669"/>
                    <a:pt x="34" y="3660"/>
                  </a:cubicBezTo>
                  <a:cubicBezTo>
                    <a:pt x="33" y="3650"/>
                    <a:pt x="33" y="3641"/>
                    <a:pt x="33" y="3622"/>
                  </a:cubicBezTo>
                  <a:cubicBezTo>
                    <a:pt x="33" y="3605"/>
                    <a:pt x="37" y="3599"/>
                    <a:pt x="39" y="3589"/>
                  </a:cubicBezTo>
                  <a:cubicBezTo>
                    <a:pt x="43" y="3579"/>
                    <a:pt x="47" y="3568"/>
                    <a:pt x="47" y="3546"/>
                  </a:cubicBezTo>
                  <a:lnTo>
                    <a:pt x="47" y="3508"/>
                  </a:lnTo>
                  <a:lnTo>
                    <a:pt x="47" y="3470"/>
                  </a:lnTo>
                  <a:cubicBezTo>
                    <a:pt x="47" y="3449"/>
                    <a:pt x="43" y="3436"/>
                    <a:pt x="40" y="3427"/>
                  </a:cubicBezTo>
                  <a:cubicBezTo>
                    <a:pt x="38" y="3418"/>
                    <a:pt x="34" y="3409"/>
                    <a:pt x="34" y="3393"/>
                  </a:cubicBezTo>
                  <a:cubicBezTo>
                    <a:pt x="34" y="3376"/>
                    <a:pt x="38" y="3369"/>
                    <a:pt x="40" y="3360"/>
                  </a:cubicBezTo>
                  <a:cubicBezTo>
                    <a:pt x="43" y="3350"/>
                    <a:pt x="47" y="3338"/>
                    <a:pt x="47" y="3317"/>
                  </a:cubicBezTo>
                  <a:cubicBezTo>
                    <a:pt x="47" y="3295"/>
                    <a:pt x="44" y="3284"/>
                    <a:pt x="42" y="3274"/>
                  </a:cubicBezTo>
                  <a:cubicBezTo>
                    <a:pt x="40" y="3267"/>
                    <a:pt x="38" y="3258"/>
                    <a:pt x="38" y="3241"/>
                  </a:cubicBezTo>
                  <a:cubicBezTo>
                    <a:pt x="38" y="3222"/>
                    <a:pt x="39" y="3214"/>
                    <a:pt x="40" y="3204"/>
                  </a:cubicBezTo>
                  <a:cubicBezTo>
                    <a:pt x="42" y="3195"/>
                    <a:pt x="43" y="3184"/>
                    <a:pt x="43" y="3165"/>
                  </a:cubicBezTo>
                  <a:lnTo>
                    <a:pt x="43" y="3125"/>
                  </a:lnTo>
                  <a:lnTo>
                    <a:pt x="43" y="3088"/>
                  </a:lnTo>
                  <a:cubicBezTo>
                    <a:pt x="43" y="3068"/>
                    <a:pt x="42" y="3058"/>
                    <a:pt x="40" y="3048"/>
                  </a:cubicBezTo>
                  <a:cubicBezTo>
                    <a:pt x="39" y="3038"/>
                    <a:pt x="38" y="3029"/>
                    <a:pt x="38" y="3012"/>
                  </a:cubicBezTo>
                  <a:cubicBezTo>
                    <a:pt x="38" y="2993"/>
                    <a:pt x="39" y="2985"/>
                    <a:pt x="40" y="2975"/>
                  </a:cubicBezTo>
                  <a:cubicBezTo>
                    <a:pt x="42" y="2967"/>
                    <a:pt x="43" y="2956"/>
                    <a:pt x="43" y="2936"/>
                  </a:cubicBezTo>
                  <a:cubicBezTo>
                    <a:pt x="43" y="2916"/>
                    <a:pt x="44" y="2908"/>
                    <a:pt x="44" y="2898"/>
                  </a:cubicBezTo>
                  <a:cubicBezTo>
                    <a:pt x="45" y="2888"/>
                    <a:pt x="45" y="2879"/>
                    <a:pt x="45" y="2860"/>
                  </a:cubicBezTo>
                  <a:cubicBezTo>
                    <a:pt x="45" y="2840"/>
                    <a:pt x="47" y="2831"/>
                    <a:pt x="47" y="2822"/>
                  </a:cubicBezTo>
                  <a:cubicBezTo>
                    <a:pt x="48" y="2812"/>
                    <a:pt x="48" y="2803"/>
                    <a:pt x="48" y="2782"/>
                  </a:cubicBezTo>
                  <a:cubicBezTo>
                    <a:pt x="48" y="2763"/>
                    <a:pt x="47" y="2752"/>
                    <a:pt x="45" y="2743"/>
                  </a:cubicBezTo>
                  <a:cubicBezTo>
                    <a:pt x="44" y="2733"/>
                    <a:pt x="43" y="2726"/>
                    <a:pt x="43" y="2706"/>
                  </a:cubicBezTo>
                  <a:cubicBezTo>
                    <a:pt x="43" y="2688"/>
                    <a:pt x="43" y="2677"/>
                    <a:pt x="42" y="2668"/>
                  </a:cubicBezTo>
                  <a:cubicBezTo>
                    <a:pt x="40" y="2658"/>
                    <a:pt x="40" y="2649"/>
                    <a:pt x="40" y="2630"/>
                  </a:cubicBezTo>
                  <a:cubicBezTo>
                    <a:pt x="40" y="2613"/>
                    <a:pt x="43" y="2605"/>
                    <a:pt x="44" y="2595"/>
                  </a:cubicBezTo>
                  <a:cubicBezTo>
                    <a:pt x="45" y="2586"/>
                    <a:pt x="48" y="2574"/>
                    <a:pt x="48" y="2554"/>
                  </a:cubicBezTo>
                  <a:cubicBezTo>
                    <a:pt x="48" y="2534"/>
                    <a:pt x="47" y="2523"/>
                    <a:pt x="45" y="2514"/>
                  </a:cubicBezTo>
                  <a:cubicBezTo>
                    <a:pt x="44" y="2504"/>
                    <a:pt x="43" y="2495"/>
                    <a:pt x="43" y="2477"/>
                  </a:cubicBezTo>
                  <a:cubicBezTo>
                    <a:pt x="43" y="2458"/>
                    <a:pt x="42" y="2447"/>
                    <a:pt x="40" y="2438"/>
                  </a:cubicBezTo>
                  <a:cubicBezTo>
                    <a:pt x="39" y="2428"/>
                    <a:pt x="38" y="2418"/>
                    <a:pt x="38" y="2401"/>
                  </a:cubicBezTo>
                  <a:cubicBezTo>
                    <a:pt x="38" y="2385"/>
                    <a:pt x="39" y="2378"/>
                    <a:pt x="42" y="2368"/>
                  </a:cubicBezTo>
                  <a:cubicBezTo>
                    <a:pt x="44" y="2357"/>
                    <a:pt x="47" y="2346"/>
                    <a:pt x="47" y="2325"/>
                  </a:cubicBezTo>
                  <a:cubicBezTo>
                    <a:pt x="47" y="2305"/>
                    <a:pt x="44" y="2293"/>
                    <a:pt x="42" y="2283"/>
                  </a:cubicBezTo>
                  <a:cubicBezTo>
                    <a:pt x="39" y="2274"/>
                    <a:pt x="38" y="2266"/>
                    <a:pt x="38" y="2249"/>
                  </a:cubicBezTo>
                  <a:cubicBezTo>
                    <a:pt x="38" y="2229"/>
                    <a:pt x="37" y="2218"/>
                    <a:pt x="34" y="2208"/>
                  </a:cubicBezTo>
                  <a:cubicBezTo>
                    <a:pt x="33" y="2199"/>
                    <a:pt x="32" y="2190"/>
                    <a:pt x="32" y="2172"/>
                  </a:cubicBezTo>
                  <a:cubicBezTo>
                    <a:pt x="32" y="2154"/>
                    <a:pt x="33" y="2144"/>
                    <a:pt x="33" y="2134"/>
                  </a:cubicBezTo>
                  <a:cubicBezTo>
                    <a:pt x="34" y="2126"/>
                    <a:pt x="34" y="2116"/>
                    <a:pt x="34" y="2096"/>
                  </a:cubicBezTo>
                  <a:cubicBezTo>
                    <a:pt x="34" y="2078"/>
                    <a:pt x="33" y="2067"/>
                    <a:pt x="33" y="2057"/>
                  </a:cubicBezTo>
                  <a:cubicBezTo>
                    <a:pt x="32" y="2048"/>
                    <a:pt x="32" y="2038"/>
                    <a:pt x="32" y="2020"/>
                  </a:cubicBezTo>
                  <a:cubicBezTo>
                    <a:pt x="32" y="2003"/>
                    <a:pt x="34" y="1995"/>
                    <a:pt x="38" y="1987"/>
                  </a:cubicBezTo>
                  <a:cubicBezTo>
                    <a:pt x="42" y="1977"/>
                    <a:pt x="45" y="1965"/>
                    <a:pt x="45" y="1944"/>
                  </a:cubicBezTo>
                  <a:cubicBezTo>
                    <a:pt x="45" y="1930"/>
                    <a:pt x="43" y="1917"/>
                    <a:pt x="40" y="1903"/>
                  </a:cubicBezTo>
                  <a:cubicBezTo>
                    <a:pt x="38" y="1890"/>
                    <a:pt x="37" y="1877"/>
                    <a:pt x="37" y="1866"/>
                  </a:cubicBezTo>
                  <a:cubicBezTo>
                    <a:pt x="38" y="1854"/>
                    <a:pt x="40" y="1842"/>
                    <a:pt x="44" y="1828"/>
                  </a:cubicBezTo>
                  <a:cubicBezTo>
                    <a:pt x="47" y="1816"/>
                    <a:pt x="51" y="1802"/>
                    <a:pt x="53" y="1789"/>
                  </a:cubicBezTo>
                  <a:cubicBezTo>
                    <a:pt x="54" y="1776"/>
                    <a:pt x="53" y="1763"/>
                    <a:pt x="51" y="1749"/>
                  </a:cubicBezTo>
                  <a:cubicBezTo>
                    <a:pt x="49" y="1736"/>
                    <a:pt x="48" y="1724"/>
                    <a:pt x="49" y="1711"/>
                  </a:cubicBezTo>
                  <a:cubicBezTo>
                    <a:pt x="51" y="1701"/>
                    <a:pt x="56" y="1689"/>
                    <a:pt x="61" y="1677"/>
                  </a:cubicBezTo>
                  <a:cubicBezTo>
                    <a:pt x="67" y="1665"/>
                    <a:pt x="72" y="1651"/>
                    <a:pt x="75" y="1638"/>
                  </a:cubicBezTo>
                  <a:cubicBezTo>
                    <a:pt x="79" y="1613"/>
                    <a:pt x="86" y="1588"/>
                    <a:pt x="91" y="1563"/>
                  </a:cubicBezTo>
                  <a:cubicBezTo>
                    <a:pt x="96" y="1548"/>
                    <a:pt x="96" y="1535"/>
                    <a:pt x="96" y="1522"/>
                  </a:cubicBezTo>
                  <a:cubicBezTo>
                    <a:pt x="97" y="1510"/>
                    <a:pt x="97" y="1496"/>
                    <a:pt x="99" y="1485"/>
                  </a:cubicBezTo>
                  <a:cubicBezTo>
                    <a:pt x="103" y="1473"/>
                    <a:pt x="108" y="1463"/>
                    <a:pt x="115" y="1451"/>
                  </a:cubicBezTo>
                  <a:cubicBezTo>
                    <a:pt x="120" y="1438"/>
                    <a:pt x="128" y="1426"/>
                    <a:pt x="131" y="1415"/>
                  </a:cubicBezTo>
                  <a:cubicBezTo>
                    <a:pt x="135" y="1404"/>
                    <a:pt x="138" y="1390"/>
                    <a:pt x="141" y="1378"/>
                  </a:cubicBezTo>
                  <a:cubicBezTo>
                    <a:pt x="144" y="1365"/>
                    <a:pt x="147" y="1352"/>
                    <a:pt x="151" y="1341"/>
                  </a:cubicBezTo>
                  <a:cubicBezTo>
                    <a:pt x="161" y="1317"/>
                    <a:pt x="171" y="1292"/>
                    <a:pt x="181" y="1270"/>
                  </a:cubicBezTo>
                  <a:cubicBezTo>
                    <a:pt x="187" y="1259"/>
                    <a:pt x="194" y="1250"/>
                    <a:pt x="203" y="1239"/>
                  </a:cubicBezTo>
                  <a:cubicBezTo>
                    <a:pt x="210" y="1228"/>
                    <a:pt x="219" y="1217"/>
                    <a:pt x="225" y="1206"/>
                  </a:cubicBezTo>
                  <a:cubicBezTo>
                    <a:pt x="230" y="1195"/>
                    <a:pt x="236" y="1183"/>
                    <a:pt x="240" y="1173"/>
                  </a:cubicBezTo>
                  <a:cubicBezTo>
                    <a:pt x="245" y="1159"/>
                    <a:pt x="251" y="1147"/>
                    <a:pt x="257" y="1135"/>
                  </a:cubicBezTo>
                  <a:cubicBezTo>
                    <a:pt x="267" y="1119"/>
                    <a:pt x="275" y="1105"/>
                    <a:pt x="285" y="1090"/>
                  </a:cubicBezTo>
                  <a:lnTo>
                    <a:pt x="299" y="1069"/>
                  </a:lnTo>
                  <a:cubicBezTo>
                    <a:pt x="305" y="1058"/>
                    <a:pt x="311" y="1047"/>
                    <a:pt x="316" y="1036"/>
                  </a:cubicBezTo>
                  <a:cubicBezTo>
                    <a:pt x="323" y="1025"/>
                    <a:pt x="328" y="1013"/>
                    <a:pt x="337" y="1002"/>
                  </a:cubicBezTo>
                  <a:cubicBezTo>
                    <a:pt x="350" y="981"/>
                    <a:pt x="367" y="960"/>
                    <a:pt x="383" y="940"/>
                  </a:cubicBezTo>
                  <a:cubicBezTo>
                    <a:pt x="391" y="932"/>
                    <a:pt x="401" y="923"/>
                    <a:pt x="412" y="915"/>
                  </a:cubicBezTo>
                  <a:cubicBezTo>
                    <a:pt x="420" y="907"/>
                    <a:pt x="431" y="899"/>
                    <a:pt x="440" y="889"/>
                  </a:cubicBezTo>
                  <a:cubicBezTo>
                    <a:pt x="449" y="879"/>
                    <a:pt x="457" y="869"/>
                    <a:pt x="463" y="859"/>
                  </a:cubicBezTo>
                  <a:cubicBezTo>
                    <a:pt x="472" y="848"/>
                    <a:pt x="478" y="837"/>
                    <a:pt x="488" y="828"/>
                  </a:cubicBezTo>
                  <a:cubicBezTo>
                    <a:pt x="495" y="819"/>
                    <a:pt x="503" y="810"/>
                    <a:pt x="510" y="801"/>
                  </a:cubicBezTo>
                  <a:cubicBezTo>
                    <a:pt x="520" y="790"/>
                    <a:pt x="527" y="779"/>
                    <a:pt x="538" y="771"/>
                  </a:cubicBezTo>
                  <a:lnTo>
                    <a:pt x="556" y="755"/>
                  </a:lnTo>
                  <a:cubicBezTo>
                    <a:pt x="569" y="742"/>
                    <a:pt x="583" y="730"/>
                    <a:pt x="596" y="719"/>
                  </a:cubicBezTo>
                  <a:cubicBezTo>
                    <a:pt x="605" y="712"/>
                    <a:pt x="617" y="704"/>
                    <a:pt x="629" y="698"/>
                  </a:cubicBezTo>
                  <a:lnTo>
                    <a:pt x="661" y="678"/>
                  </a:lnTo>
                  <a:cubicBezTo>
                    <a:pt x="672" y="670"/>
                    <a:pt x="685" y="664"/>
                    <a:pt x="698" y="656"/>
                  </a:cubicBezTo>
                  <a:cubicBezTo>
                    <a:pt x="708" y="651"/>
                    <a:pt x="719" y="646"/>
                    <a:pt x="729" y="639"/>
                  </a:cubicBezTo>
                  <a:cubicBezTo>
                    <a:pt x="738" y="633"/>
                    <a:pt x="747" y="624"/>
                    <a:pt x="756" y="618"/>
                  </a:cubicBezTo>
                  <a:cubicBezTo>
                    <a:pt x="767" y="608"/>
                    <a:pt x="778" y="601"/>
                    <a:pt x="790" y="594"/>
                  </a:cubicBezTo>
                  <a:cubicBezTo>
                    <a:pt x="802" y="587"/>
                    <a:pt x="814" y="583"/>
                    <a:pt x="827" y="578"/>
                  </a:cubicBezTo>
                  <a:cubicBezTo>
                    <a:pt x="840" y="574"/>
                    <a:pt x="851" y="569"/>
                    <a:pt x="861" y="564"/>
                  </a:cubicBezTo>
                  <a:cubicBezTo>
                    <a:pt x="869" y="560"/>
                    <a:pt x="875" y="557"/>
                    <a:pt x="884" y="552"/>
                  </a:cubicBezTo>
                  <a:cubicBezTo>
                    <a:pt x="899" y="544"/>
                    <a:pt x="913" y="536"/>
                    <a:pt x="929" y="530"/>
                  </a:cubicBezTo>
                  <a:cubicBezTo>
                    <a:pt x="940" y="524"/>
                    <a:pt x="950" y="519"/>
                    <a:pt x="961" y="512"/>
                  </a:cubicBezTo>
                  <a:cubicBezTo>
                    <a:pt x="974" y="505"/>
                    <a:pt x="986" y="499"/>
                    <a:pt x="997" y="494"/>
                  </a:cubicBezTo>
                  <a:cubicBezTo>
                    <a:pt x="1008" y="490"/>
                    <a:pt x="1022" y="488"/>
                    <a:pt x="1035" y="487"/>
                  </a:cubicBezTo>
                  <a:cubicBezTo>
                    <a:pt x="1047" y="485"/>
                    <a:pt x="1061" y="484"/>
                    <a:pt x="1072" y="479"/>
                  </a:cubicBezTo>
                  <a:cubicBezTo>
                    <a:pt x="1086" y="476"/>
                    <a:pt x="1098" y="471"/>
                    <a:pt x="1109" y="466"/>
                  </a:cubicBezTo>
                  <a:cubicBezTo>
                    <a:pt x="1121" y="458"/>
                    <a:pt x="1132" y="453"/>
                    <a:pt x="1145" y="451"/>
                  </a:cubicBezTo>
                  <a:cubicBezTo>
                    <a:pt x="1156" y="447"/>
                    <a:pt x="1167" y="444"/>
                    <a:pt x="1177" y="441"/>
                  </a:cubicBezTo>
                  <a:cubicBezTo>
                    <a:pt x="1191" y="437"/>
                    <a:pt x="1206" y="433"/>
                    <a:pt x="1220" y="430"/>
                  </a:cubicBezTo>
                  <a:cubicBezTo>
                    <a:pt x="1232" y="429"/>
                    <a:pt x="1245" y="428"/>
                    <a:pt x="1258" y="428"/>
                  </a:cubicBezTo>
                  <a:cubicBezTo>
                    <a:pt x="1271" y="426"/>
                    <a:pt x="1284" y="426"/>
                    <a:pt x="1297" y="424"/>
                  </a:cubicBezTo>
                  <a:cubicBezTo>
                    <a:pt x="1311" y="423"/>
                    <a:pt x="1323" y="418"/>
                    <a:pt x="1336" y="414"/>
                  </a:cubicBezTo>
                  <a:cubicBezTo>
                    <a:pt x="1349" y="410"/>
                    <a:pt x="1361" y="407"/>
                    <a:pt x="1372" y="405"/>
                  </a:cubicBezTo>
                  <a:cubicBezTo>
                    <a:pt x="1384" y="403"/>
                    <a:pt x="1398" y="402"/>
                    <a:pt x="1410" y="402"/>
                  </a:cubicBezTo>
                  <a:cubicBezTo>
                    <a:pt x="1424" y="401"/>
                    <a:pt x="1437" y="401"/>
                    <a:pt x="1451" y="398"/>
                  </a:cubicBezTo>
                  <a:cubicBezTo>
                    <a:pt x="1464" y="396"/>
                    <a:pt x="1478" y="394"/>
                    <a:pt x="1493" y="392"/>
                  </a:cubicBezTo>
                  <a:lnTo>
                    <a:pt x="1527" y="386"/>
                  </a:lnTo>
                  <a:cubicBezTo>
                    <a:pt x="1538" y="383"/>
                    <a:pt x="1552" y="383"/>
                    <a:pt x="1564" y="382"/>
                  </a:cubicBezTo>
                  <a:cubicBezTo>
                    <a:pt x="1577" y="381"/>
                    <a:pt x="1591" y="381"/>
                    <a:pt x="1604" y="378"/>
                  </a:cubicBezTo>
                  <a:cubicBezTo>
                    <a:pt x="1618" y="377"/>
                    <a:pt x="1630" y="371"/>
                    <a:pt x="1644" y="366"/>
                  </a:cubicBezTo>
                  <a:cubicBezTo>
                    <a:pt x="1656" y="362"/>
                    <a:pt x="1667" y="356"/>
                    <a:pt x="1678" y="355"/>
                  </a:cubicBezTo>
                  <a:lnTo>
                    <a:pt x="1754" y="345"/>
                  </a:lnTo>
                  <a:cubicBezTo>
                    <a:pt x="1766" y="343"/>
                    <a:pt x="1779" y="342"/>
                    <a:pt x="1791" y="340"/>
                  </a:cubicBezTo>
                  <a:cubicBezTo>
                    <a:pt x="1805" y="339"/>
                    <a:pt x="1817" y="338"/>
                    <a:pt x="1831" y="337"/>
                  </a:cubicBezTo>
                  <a:cubicBezTo>
                    <a:pt x="1843" y="334"/>
                    <a:pt x="1855" y="334"/>
                    <a:pt x="1868" y="333"/>
                  </a:cubicBezTo>
                  <a:cubicBezTo>
                    <a:pt x="1880" y="332"/>
                    <a:pt x="1893" y="330"/>
                    <a:pt x="1907" y="328"/>
                  </a:cubicBezTo>
                  <a:cubicBezTo>
                    <a:pt x="1919" y="326"/>
                    <a:pt x="1930" y="326"/>
                    <a:pt x="1944" y="324"/>
                  </a:cubicBezTo>
                  <a:cubicBezTo>
                    <a:pt x="1957" y="323"/>
                    <a:pt x="1970" y="322"/>
                    <a:pt x="1983" y="321"/>
                  </a:cubicBezTo>
                  <a:cubicBezTo>
                    <a:pt x="1997" y="318"/>
                    <a:pt x="2010" y="316"/>
                    <a:pt x="2024" y="311"/>
                  </a:cubicBezTo>
                  <a:cubicBezTo>
                    <a:pt x="2035" y="308"/>
                    <a:pt x="2047" y="305"/>
                    <a:pt x="2059" y="303"/>
                  </a:cubicBezTo>
                  <a:cubicBezTo>
                    <a:pt x="2064" y="302"/>
                    <a:pt x="2070" y="301"/>
                    <a:pt x="2076" y="301"/>
                  </a:cubicBezTo>
                  <a:cubicBezTo>
                    <a:pt x="2082" y="301"/>
                    <a:pt x="2089" y="302"/>
                    <a:pt x="2095" y="302"/>
                  </a:cubicBezTo>
                  <a:cubicBezTo>
                    <a:pt x="2109" y="302"/>
                    <a:pt x="2123" y="302"/>
                    <a:pt x="2137" y="301"/>
                  </a:cubicBezTo>
                  <a:cubicBezTo>
                    <a:pt x="2150" y="297"/>
                    <a:pt x="2163" y="295"/>
                    <a:pt x="2176" y="292"/>
                  </a:cubicBezTo>
                  <a:cubicBezTo>
                    <a:pt x="2190" y="290"/>
                    <a:pt x="2201" y="287"/>
                    <a:pt x="2213" y="286"/>
                  </a:cubicBezTo>
                  <a:cubicBezTo>
                    <a:pt x="2225" y="285"/>
                    <a:pt x="2239" y="283"/>
                    <a:pt x="2251" y="283"/>
                  </a:cubicBezTo>
                  <a:cubicBezTo>
                    <a:pt x="2265" y="283"/>
                    <a:pt x="2277" y="281"/>
                    <a:pt x="2291" y="280"/>
                  </a:cubicBezTo>
                  <a:cubicBezTo>
                    <a:pt x="2304" y="279"/>
                    <a:pt x="2318" y="274"/>
                    <a:pt x="2331" y="270"/>
                  </a:cubicBezTo>
                  <a:cubicBezTo>
                    <a:pt x="2343" y="265"/>
                    <a:pt x="2356" y="262"/>
                    <a:pt x="2366" y="260"/>
                  </a:cubicBezTo>
                  <a:lnTo>
                    <a:pt x="2442" y="251"/>
                  </a:lnTo>
                  <a:cubicBezTo>
                    <a:pt x="2454" y="249"/>
                    <a:pt x="2466" y="249"/>
                    <a:pt x="2479" y="249"/>
                  </a:cubicBezTo>
                  <a:cubicBezTo>
                    <a:pt x="2491" y="249"/>
                    <a:pt x="2506" y="249"/>
                    <a:pt x="2518" y="248"/>
                  </a:cubicBezTo>
                  <a:cubicBezTo>
                    <a:pt x="2532" y="247"/>
                    <a:pt x="2545" y="243"/>
                    <a:pt x="2559" y="241"/>
                  </a:cubicBezTo>
                  <a:cubicBezTo>
                    <a:pt x="2571" y="237"/>
                    <a:pt x="2583" y="235"/>
                    <a:pt x="2594" y="233"/>
                  </a:cubicBezTo>
                  <a:lnTo>
                    <a:pt x="2672" y="225"/>
                  </a:lnTo>
                  <a:cubicBezTo>
                    <a:pt x="2683" y="222"/>
                    <a:pt x="2696" y="222"/>
                    <a:pt x="2709" y="222"/>
                  </a:cubicBezTo>
                  <a:cubicBezTo>
                    <a:pt x="2722" y="221"/>
                    <a:pt x="2736" y="221"/>
                    <a:pt x="2749" y="220"/>
                  </a:cubicBezTo>
                  <a:lnTo>
                    <a:pt x="2789" y="216"/>
                  </a:lnTo>
                  <a:cubicBezTo>
                    <a:pt x="2801" y="216"/>
                    <a:pt x="2813" y="215"/>
                    <a:pt x="2825" y="214"/>
                  </a:cubicBezTo>
                  <a:cubicBezTo>
                    <a:pt x="2838" y="212"/>
                    <a:pt x="2850" y="212"/>
                    <a:pt x="2862" y="212"/>
                  </a:cubicBezTo>
                  <a:cubicBezTo>
                    <a:pt x="2876" y="211"/>
                    <a:pt x="2889" y="211"/>
                    <a:pt x="2904" y="210"/>
                  </a:cubicBezTo>
                  <a:lnTo>
                    <a:pt x="2979" y="201"/>
                  </a:lnTo>
                  <a:cubicBezTo>
                    <a:pt x="2993" y="200"/>
                    <a:pt x="3006" y="196"/>
                    <a:pt x="3020" y="192"/>
                  </a:cubicBezTo>
                  <a:cubicBezTo>
                    <a:pt x="3031" y="188"/>
                    <a:pt x="3043" y="185"/>
                    <a:pt x="3054" y="184"/>
                  </a:cubicBezTo>
                  <a:cubicBezTo>
                    <a:pt x="3057" y="184"/>
                    <a:pt x="3061" y="183"/>
                    <a:pt x="3065" y="183"/>
                  </a:cubicBezTo>
                  <a:cubicBezTo>
                    <a:pt x="3073" y="183"/>
                    <a:pt x="3082" y="184"/>
                    <a:pt x="3090" y="185"/>
                  </a:cubicBezTo>
                  <a:cubicBezTo>
                    <a:pt x="3100" y="186"/>
                    <a:pt x="3110" y="187"/>
                    <a:pt x="3120" y="187"/>
                  </a:cubicBezTo>
                  <a:cubicBezTo>
                    <a:pt x="3124" y="187"/>
                    <a:pt x="3128" y="187"/>
                    <a:pt x="3132" y="187"/>
                  </a:cubicBezTo>
                  <a:cubicBezTo>
                    <a:pt x="3144" y="185"/>
                    <a:pt x="3157" y="185"/>
                    <a:pt x="3170" y="185"/>
                  </a:cubicBezTo>
                  <a:cubicBezTo>
                    <a:pt x="3183" y="185"/>
                    <a:pt x="3196" y="185"/>
                    <a:pt x="3209" y="184"/>
                  </a:cubicBezTo>
                  <a:cubicBezTo>
                    <a:pt x="3224" y="183"/>
                    <a:pt x="3237" y="179"/>
                    <a:pt x="3251" y="174"/>
                  </a:cubicBezTo>
                  <a:cubicBezTo>
                    <a:pt x="3263" y="171"/>
                    <a:pt x="3275" y="168"/>
                    <a:pt x="3285" y="167"/>
                  </a:cubicBezTo>
                  <a:cubicBezTo>
                    <a:pt x="3298" y="166"/>
                    <a:pt x="3311" y="166"/>
                    <a:pt x="3323" y="166"/>
                  </a:cubicBezTo>
                  <a:cubicBezTo>
                    <a:pt x="3336" y="166"/>
                    <a:pt x="3349" y="166"/>
                    <a:pt x="3362" y="164"/>
                  </a:cubicBezTo>
                  <a:cubicBezTo>
                    <a:pt x="3375" y="162"/>
                    <a:pt x="3387" y="161"/>
                    <a:pt x="3401" y="161"/>
                  </a:cubicBezTo>
                  <a:cubicBezTo>
                    <a:pt x="3414" y="160"/>
                    <a:pt x="3427" y="160"/>
                    <a:pt x="3440" y="158"/>
                  </a:cubicBezTo>
                  <a:cubicBezTo>
                    <a:pt x="3454" y="157"/>
                    <a:pt x="3465" y="156"/>
                    <a:pt x="3478" y="153"/>
                  </a:cubicBezTo>
                  <a:cubicBezTo>
                    <a:pt x="3491" y="151"/>
                    <a:pt x="3504" y="150"/>
                    <a:pt x="3516" y="147"/>
                  </a:cubicBezTo>
                  <a:lnTo>
                    <a:pt x="3561" y="144"/>
                  </a:lnTo>
                  <a:lnTo>
                    <a:pt x="3593" y="141"/>
                  </a:lnTo>
                  <a:cubicBezTo>
                    <a:pt x="3597" y="141"/>
                    <a:pt x="3601" y="141"/>
                    <a:pt x="3605" y="141"/>
                  </a:cubicBezTo>
                  <a:cubicBezTo>
                    <a:pt x="3612" y="141"/>
                    <a:pt x="3620" y="141"/>
                    <a:pt x="3628" y="141"/>
                  </a:cubicBezTo>
                  <a:cubicBezTo>
                    <a:pt x="3637" y="141"/>
                    <a:pt x="3646" y="141"/>
                    <a:pt x="3655" y="141"/>
                  </a:cubicBezTo>
                  <a:cubicBezTo>
                    <a:pt x="3660" y="141"/>
                    <a:pt x="3664" y="141"/>
                    <a:pt x="3669" y="141"/>
                  </a:cubicBezTo>
                  <a:cubicBezTo>
                    <a:pt x="3682" y="140"/>
                    <a:pt x="3696" y="137"/>
                    <a:pt x="3708" y="135"/>
                  </a:cubicBezTo>
                  <a:cubicBezTo>
                    <a:pt x="3721" y="134"/>
                    <a:pt x="3733" y="130"/>
                    <a:pt x="3745" y="129"/>
                  </a:cubicBezTo>
                  <a:cubicBezTo>
                    <a:pt x="3749" y="129"/>
                    <a:pt x="3753" y="129"/>
                    <a:pt x="3757" y="129"/>
                  </a:cubicBezTo>
                  <a:cubicBezTo>
                    <a:pt x="3766" y="129"/>
                    <a:pt x="3774" y="129"/>
                    <a:pt x="3782" y="129"/>
                  </a:cubicBezTo>
                  <a:cubicBezTo>
                    <a:pt x="3792" y="129"/>
                    <a:pt x="3800" y="130"/>
                    <a:pt x="3809" y="130"/>
                  </a:cubicBezTo>
                  <a:cubicBezTo>
                    <a:pt x="3814" y="130"/>
                    <a:pt x="3818" y="130"/>
                    <a:pt x="3823" y="129"/>
                  </a:cubicBezTo>
                  <a:cubicBezTo>
                    <a:pt x="3836" y="128"/>
                    <a:pt x="3848" y="125"/>
                    <a:pt x="3862" y="124"/>
                  </a:cubicBezTo>
                  <a:cubicBezTo>
                    <a:pt x="3874" y="123"/>
                    <a:pt x="3887" y="121"/>
                    <a:pt x="3899" y="120"/>
                  </a:cubicBezTo>
                  <a:cubicBezTo>
                    <a:pt x="3903" y="119"/>
                    <a:pt x="3908" y="119"/>
                    <a:pt x="3912" y="119"/>
                  </a:cubicBezTo>
                  <a:cubicBezTo>
                    <a:pt x="3920" y="119"/>
                    <a:pt x="3929" y="120"/>
                    <a:pt x="3937" y="120"/>
                  </a:cubicBezTo>
                  <a:cubicBezTo>
                    <a:pt x="3945" y="120"/>
                    <a:pt x="3954" y="120"/>
                    <a:pt x="3963" y="120"/>
                  </a:cubicBezTo>
                  <a:cubicBezTo>
                    <a:pt x="3968" y="120"/>
                    <a:pt x="3972" y="120"/>
                    <a:pt x="3976" y="120"/>
                  </a:cubicBezTo>
                  <a:cubicBezTo>
                    <a:pt x="3990" y="119"/>
                    <a:pt x="4003" y="114"/>
                    <a:pt x="4017" y="112"/>
                  </a:cubicBezTo>
                  <a:cubicBezTo>
                    <a:pt x="4029" y="109"/>
                    <a:pt x="4040" y="107"/>
                    <a:pt x="4051" y="105"/>
                  </a:cubicBezTo>
                  <a:cubicBezTo>
                    <a:pt x="4065" y="104"/>
                    <a:pt x="4077" y="102"/>
                    <a:pt x="4091" y="101"/>
                  </a:cubicBezTo>
                  <a:cubicBezTo>
                    <a:pt x="4103" y="99"/>
                    <a:pt x="4115" y="98"/>
                    <a:pt x="4128" y="97"/>
                  </a:cubicBezTo>
                  <a:cubicBezTo>
                    <a:pt x="4140" y="96"/>
                    <a:pt x="4153" y="96"/>
                    <a:pt x="4166" y="96"/>
                  </a:cubicBezTo>
                  <a:cubicBezTo>
                    <a:pt x="4178" y="96"/>
                    <a:pt x="4190" y="96"/>
                    <a:pt x="4204" y="94"/>
                  </a:cubicBezTo>
                  <a:cubicBezTo>
                    <a:pt x="4208" y="94"/>
                    <a:pt x="4211" y="93"/>
                    <a:pt x="4214" y="93"/>
                  </a:cubicBezTo>
                  <a:cubicBezTo>
                    <a:pt x="4222" y="93"/>
                    <a:pt x="4231" y="94"/>
                    <a:pt x="4241" y="96"/>
                  </a:cubicBezTo>
                  <a:cubicBezTo>
                    <a:pt x="4249" y="97"/>
                    <a:pt x="4259" y="98"/>
                    <a:pt x="4269" y="98"/>
                  </a:cubicBezTo>
                  <a:cubicBezTo>
                    <a:pt x="4273" y="98"/>
                    <a:pt x="4277" y="97"/>
                    <a:pt x="4280" y="97"/>
                  </a:cubicBezTo>
                  <a:cubicBezTo>
                    <a:pt x="4295" y="97"/>
                    <a:pt x="4308" y="93"/>
                    <a:pt x="4322" y="91"/>
                  </a:cubicBezTo>
                  <a:cubicBezTo>
                    <a:pt x="4334" y="87"/>
                    <a:pt x="4346" y="83"/>
                    <a:pt x="4356" y="83"/>
                  </a:cubicBezTo>
                  <a:cubicBezTo>
                    <a:pt x="4370" y="83"/>
                    <a:pt x="4383" y="81"/>
                    <a:pt x="4397" y="80"/>
                  </a:cubicBezTo>
                  <a:cubicBezTo>
                    <a:pt x="4410" y="78"/>
                    <a:pt x="4423" y="76"/>
                    <a:pt x="4435" y="76"/>
                  </a:cubicBezTo>
                  <a:lnTo>
                    <a:pt x="4511" y="76"/>
                  </a:lnTo>
                  <a:cubicBezTo>
                    <a:pt x="4525" y="75"/>
                    <a:pt x="4536" y="75"/>
                    <a:pt x="4549" y="75"/>
                  </a:cubicBezTo>
                  <a:cubicBezTo>
                    <a:pt x="4562" y="75"/>
                    <a:pt x="4575" y="72"/>
                    <a:pt x="4587" y="72"/>
                  </a:cubicBezTo>
                  <a:lnTo>
                    <a:pt x="4664" y="72"/>
                  </a:lnTo>
                  <a:cubicBezTo>
                    <a:pt x="4677" y="72"/>
                    <a:pt x="4689" y="72"/>
                    <a:pt x="4701" y="75"/>
                  </a:cubicBezTo>
                  <a:cubicBezTo>
                    <a:pt x="4714" y="76"/>
                    <a:pt x="4728" y="76"/>
                    <a:pt x="4741" y="76"/>
                  </a:cubicBezTo>
                  <a:cubicBezTo>
                    <a:pt x="4756" y="76"/>
                    <a:pt x="4769" y="71"/>
                    <a:pt x="4783" y="67"/>
                  </a:cubicBezTo>
                  <a:cubicBezTo>
                    <a:pt x="4795" y="65"/>
                    <a:pt x="4806" y="61"/>
                    <a:pt x="4817" y="61"/>
                  </a:cubicBezTo>
                  <a:cubicBezTo>
                    <a:pt x="4818" y="61"/>
                    <a:pt x="4819" y="61"/>
                    <a:pt x="4821" y="61"/>
                  </a:cubicBezTo>
                  <a:cubicBezTo>
                    <a:pt x="4831" y="61"/>
                    <a:pt x="4842" y="64"/>
                    <a:pt x="4852" y="66"/>
                  </a:cubicBezTo>
                  <a:cubicBezTo>
                    <a:pt x="4865" y="69"/>
                    <a:pt x="4880" y="71"/>
                    <a:pt x="4895" y="71"/>
                  </a:cubicBezTo>
                  <a:cubicBezTo>
                    <a:pt x="4910" y="71"/>
                    <a:pt x="4924" y="66"/>
                    <a:pt x="4938" y="62"/>
                  </a:cubicBezTo>
                  <a:cubicBezTo>
                    <a:pt x="4950" y="59"/>
                    <a:pt x="4961" y="54"/>
                    <a:pt x="4971" y="54"/>
                  </a:cubicBezTo>
                  <a:lnTo>
                    <a:pt x="5047" y="51"/>
                  </a:lnTo>
                  <a:cubicBezTo>
                    <a:pt x="5052" y="51"/>
                    <a:pt x="5056" y="51"/>
                    <a:pt x="5060" y="51"/>
                  </a:cubicBezTo>
                  <a:cubicBezTo>
                    <a:pt x="5069" y="51"/>
                    <a:pt x="5077" y="51"/>
                    <a:pt x="5085" y="51"/>
                  </a:cubicBezTo>
                  <a:lnTo>
                    <a:pt x="5124" y="51"/>
                  </a:lnTo>
                  <a:cubicBezTo>
                    <a:pt x="5136" y="51"/>
                    <a:pt x="5149" y="51"/>
                    <a:pt x="5162" y="53"/>
                  </a:cubicBezTo>
                  <a:cubicBezTo>
                    <a:pt x="5175" y="54"/>
                    <a:pt x="5189" y="54"/>
                    <a:pt x="5202" y="54"/>
                  </a:cubicBezTo>
                  <a:cubicBezTo>
                    <a:pt x="5213" y="54"/>
                    <a:pt x="5227" y="53"/>
                    <a:pt x="5239" y="53"/>
                  </a:cubicBezTo>
                  <a:cubicBezTo>
                    <a:pt x="5251" y="53"/>
                    <a:pt x="5265" y="51"/>
                    <a:pt x="5278" y="51"/>
                  </a:cubicBezTo>
                  <a:cubicBezTo>
                    <a:pt x="5290" y="51"/>
                    <a:pt x="5303" y="51"/>
                    <a:pt x="5315" y="53"/>
                  </a:cubicBezTo>
                  <a:cubicBezTo>
                    <a:pt x="5328" y="54"/>
                    <a:pt x="5341" y="54"/>
                    <a:pt x="5355" y="54"/>
                  </a:cubicBezTo>
                  <a:lnTo>
                    <a:pt x="5431" y="54"/>
                  </a:lnTo>
                  <a:lnTo>
                    <a:pt x="5507" y="53"/>
                  </a:lnTo>
                  <a:cubicBezTo>
                    <a:pt x="5522" y="53"/>
                    <a:pt x="5535" y="49"/>
                    <a:pt x="5549" y="46"/>
                  </a:cubicBezTo>
                  <a:cubicBezTo>
                    <a:pt x="5560" y="44"/>
                    <a:pt x="5572" y="40"/>
                    <a:pt x="5583" y="40"/>
                  </a:cubicBezTo>
                  <a:cubicBezTo>
                    <a:pt x="5596" y="42"/>
                    <a:pt x="5606" y="44"/>
                    <a:pt x="5618" y="46"/>
                  </a:cubicBezTo>
                  <a:cubicBezTo>
                    <a:pt x="5631" y="50"/>
                    <a:pt x="5645" y="51"/>
                    <a:pt x="5660" y="53"/>
                  </a:cubicBezTo>
                  <a:cubicBezTo>
                    <a:pt x="5676" y="53"/>
                    <a:pt x="5689" y="49"/>
                    <a:pt x="5703" y="45"/>
                  </a:cubicBezTo>
                  <a:cubicBezTo>
                    <a:pt x="5715" y="40"/>
                    <a:pt x="5725" y="38"/>
                    <a:pt x="5736" y="38"/>
                  </a:cubicBezTo>
                  <a:cubicBezTo>
                    <a:pt x="5749" y="38"/>
                    <a:pt x="5762" y="37"/>
                    <a:pt x="5775" y="37"/>
                  </a:cubicBezTo>
                  <a:cubicBezTo>
                    <a:pt x="5786" y="35"/>
                    <a:pt x="5800" y="35"/>
                    <a:pt x="5812" y="35"/>
                  </a:cubicBezTo>
                  <a:cubicBezTo>
                    <a:pt x="5826" y="35"/>
                    <a:pt x="5838" y="37"/>
                    <a:pt x="5851" y="37"/>
                  </a:cubicBezTo>
                  <a:cubicBezTo>
                    <a:pt x="5858" y="38"/>
                    <a:pt x="5864" y="38"/>
                    <a:pt x="5870" y="38"/>
                  </a:cubicBezTo>
                  <a:cubicBezTo>
                    <a:pt x="5876" y="38"/>
                    <a:pt x="5883" y="38"/>
                    <a:pt x="5890" y="38"/>
                  </a:cubicBezTo>
                  <a:cubicBezTo>
                    <a:pt x="5902" y="38"/>
                    <a:pt x="5915" y="38"/>
                    <a:pt x="5928" y="39"/>
                  </a:cubicBezTo>
                  <a:cubicBezTo>
                    <a:pt x="5940" y="40"/>
                    <a:pt x="5952" y="40"/>
                    <a:pt x="5965" y="40"/>
                  </a:cubicBezTo>
                  <a:lnTo>
                    <a:pt x="5966" y="40"/>
                  </a:lnTo>
                  <a:cubicBezTo>
                    <a:pt x="5978" y="40"/>
                    <a:pt x="5990" y="42"/>
                    <a:pt x="6003" y="44"/>
                  </a:cubicBezTo>
                  <a:cubicBezTo>
                    <a:pt x="6027" y="46"/>
                    <a:pt x="6054" y="46"/>
                    <a:pt x="6080" y="48"/>
                  </a:cubicBezTo>
                  <a:cubicBezTo>
                    <a:pt x="6107" y="49"/>
                    <a:pt x="6135" y="49"/>
                    <a:pt x="6161" y="49"/>
                  </a:cubicBezTo>
                  <a:lnTo>
                    <a:pt x="6196" y="49"/>
                  </a:lnTo>
                  <a:cubicBezTo>
                    <a:pt x="6208" y="49"/>
                    <a:pt x="6220" y="48"/>
                    <a:pt x="6234" y="46"/>
                  </a:cubicBezTo>
                  <a:cubicBezTo>
                    <a:pt x="6246" y="45"/>
                    <a:pt x="6260" y="44"/>
                    <a:pt x="6272" y="44"/>
                  </a:cubicBezTo>
                  <a:cubicBezTo>
                    <a:pt x="6283" y="44"/>
                    <a:pt x="6297" y="45"/>
                    <a:pt x="6310" y="45"/>
                  </a:cubicBezTo>
                  <a:cubicBezTo>
                    <a:pt x="6324" y="46"/>
                    <a:pt x="6336" y="46"/>
                    <a:pt x="6348" y="46"/>
                  </a:cubicBezTo>
                  <a:cubicBezTo>
                    <a:pt x="6362" y="46"/>
                    <a:pt x="6374" y="45"/>
                    <a:pt x="6388" y="44"/>
                  </a:cubicBezTo>
                  <a:cubicBezTo>
                    <a:pt x="6401" y="44"/>
                    <a:pt x="6413" y="42"/>
                    <a:pt x="6426" y="42"/>
                  </a:cubicBezTo>
                  <a:lnTo>
                    <a:pt x="6503" y="42"/>
                  </a:lnTo>
                  <a:cubicBezTo>
                    <a:pt x="6515" y="42"/>
                    <a:pt x="6528" y="45"/>
                    <a:pt x="6539" y="48"/>
                  </a:cubicBezTo>
                  <a:cubicBezTo>
                    <a:pt x="6551" y="50"/>
                    <a:pt x="6566" y="53"/>
                    <a:pt x="6579" y="53"/>
                  </a:cubicBezTo>
                  <a:cubicBezTo>
                    <a:pt x="6593" y="53"/>
                    <a:pt x="6606" y="51"/>
                    <a:pt x="6620" y="50"/>
                  </a:cubicBezTo>
                  <a:cubicBezTo>
                    <a:pt x="6633" y="50"/>
                    <a:pt x="6645" y="49"/>
                    <a:pt x="6657" y="49"/>
                  </a:cubicBezTo>
                  <a:cubicBezTo>
                    <a:pt x="6670" y="49"/>
                    <a:pt x="6683" y="48"/>
                    <a:pt x="6696" y="48"/>
                  </a:cubicBezTo>
                  <a:cubicBezTo>
                    <a:pt x="6708" y="46"/>
                    <a:pt x="6722" y="46"/>
                    <a:pt x="6733" y="46"/>
                  </a:cubicBezTo>
                  <a:cubicBezTo>
                    <a:pt x="6747" y="46"/>
                    <a:pt x="6760" y="46"/>
                    <a:pt x="6774" y="45"/>
                  </a:cubicBezTo>
                  <a:cubicBezTo>
                    <a:pt x="6787" y="44"/>
                    <a:pt x="6799" y="44"/>
                    <a:pt x="6811" y="44"/>
                  </a:cubicBezTo>
                  <a:cubicBezTo>
                    <a:pt x="6823" y="44"/>
                    <a:pt x="6835" y="46"/>
                    <a:pt x="6847" y="48"/>
                  </a:cubicBezTo>
                  <a:cubicBezTo>
                    <a:pt x="6861" y="49"/>
                    <a:pt x="6874" y="51"/>
                    <a:pt x="6888" y="51"/>
                  </a:cubicBezTo>
                  <a:lnTo>
                    <a:pt x="6964" y="54"/>
                  </a:lnTo>
                  <a:lnTo>
                    <a:pt x="7040" y="54"/>
                  </a:lnTo>
                  <a:cubicBezTo>
                    <a:pt x="7050" y="55"/>
                    <a:pt x="7063" y="59"/>
                    <a:pt x="7075" y="61"/>
                  </a:cubicBezTo>
                  <a:cubicBezTo>
                    <a:pt x="7088" y="64"/>
                    <a:pt x="7102" y="67"/>
                    <a:pt x="7117" y="67"/>
                  </a:cubicBezTo>
                  <a:cubicBezTo>
                    <a:pt x="7131" y="67"/>
                    <a:pt x="7146" y="64"/>
                    <a:pt x="7160" y="61"/>
                  </a:cubicBezTo>
                  <a:cubicBezTo>
                    <a:pt x="7170" y="59"/>
                    <a:pt x="7180" y="55"/>
                    <a:pt x="7189" y="55"/>
                  </a:cubicBezTo>
                  <a:cubicBezTo>
                    <a:pt x="7190" y="55"/>
                    <a:pt x="7192" y="55"/>
                    <a:pt x="7193" y="55"/>
                  </a:cubicBezTo>
                  <a:cubicBezTo>
                    <a:pt x="7205" y="56"/>
                    <a:pt x="7216" y="59"/>
                    <a:pt x="7229" y="61"/>
                  </a:cubicBezTo>
                  <a:cubicBezTo>
                    <a:pt x="7242" y="64"/>
                    <a:pt x="7256" y="66"/>
                    <a:pt x="7269" y="66"/>
                  </a:cubicBezTo>
                  <a:cubicBezTo>
                    <a:pt x="7281" y="66"/>
                    <a:pt x="7295" y="67"/>
                    <a:pt x="7306" y="69"/>
                  </a:cubicBezTo>
                  <a:cubicBezTo>
                    <a:pt x="7320" y="70"/>
                    <a:pt x="7332" y="71"/>
                    <a:pt x="7345" y="71"/>
                  </a:cubicBezTo>
                  <a:cubicBezTo>
                    <a:pt x="7359" y="71"/>
                    <a:pt x="7372" y="71"/>
                    <a:pt x="7386" y="70"/>
                  </a:cubicBezTo>
                  <a:cubicBezTo>
                    <a:pt x="7397" y="69"/>
                    <a:pt x="7409" y="69"/>
                    <a:pt x="7422" y="69"/>
                  </a:cubicBezTo>
                  <a:lnTo>
                    <a:pt x="7461" y="69"/>
                  </a:lnTo>
                  <a:cubicBezTo>
                    <a:pt x="7468" y="69"/>
                    <a:pt x="7477" y="68"/>
                    <a:pt x="7486" y="68"/>
                  </a:cubicBezTo>
                  <a:cubicBezTo>
                    <a:pt x="7490" y="68"/>
                    <a:pt x="7494" y="69"/>
                    <a:pt x="7498" y="69"/>
                  </a:cubicBezTo>
                  <a:cubicBezTo>
                    <a:pt x="7509" y="69"/>
                    <a:pt x="7521" y="72"/>
                    <a:pt x="7532" y="76"/>
                  </a:cubicBezTo>
                  <a:cubicBezTo>
                    <a:pt x="7546" y="80"/>
                    <a:pt x="7559" y="82"/>
                    <a:pt x="7574" y="83"/>
                  </a:cubicBezTo>
                  <a:cubicBezTo>
                    <a:pt x="7588" y="85"/>
                    <a:pt x="7600" y="85"/>
                    <a:pt x="7613" y="86"/>
                  </a:cubicBezTo>
                  <a:cubicBezTo>
                    <a:pt x="7626" y="87"/>
                    <a:pt x="7638" y="87"/>
                    <a:pt x="7650" y="89"/>
                  </a:cubicBezTo>
                  <a:cubicBezTo>
                    <a:pt x="7655" y="89"/>
                    <a:pt x="7659" y="89"/>
                    <a:pt x="7664" y="89"/>
                  </a:cubicBezTo>
                  <a:cubicBezTo>
                    <a:pt x="7673" y="89"/>
                    <a:pt x="7682" y="89"/>
                    <a:pt x="7691" y="89"/>
                  </a:cubicBezTo>
                  <a:cubicBezTo>
                    <a:pt x="7699" y="89"/>
                    <a:pt x="7708" y="88"/>
                    <a:pt x="7716" y="88"/>
                  </a:cubicBezTo>
                  <a:cubicBezTo>
                    <a:pt x="7720" y="88"/>
                    <a:pt x="7724" y="88"/>
                    <a:pt x="7728" y="89"/>
                  </a:cubicBezTo>
                  <a:cubicBezTo>
                    <a:pt x="7740" y="89"/>
                    <a:pt x="7754" y="91"/>
                    <a:pt x="7766" y="92"/>
                  </a:cubicBezTo>
                  <a:cubicBezTo>
                    <a:pt x="7778" y="93"/>
                    <a:pt x="7792" y="93"/>
                    <a:pt x="7803" y="94"/>
                  </a:cubicBezTo>
                  <a:cubicBezTo>
                    <a:pt x="7816" y="94"/>
                    <a:pt x="7829" y="96"/>
                    <a:pt x="7842" y="96"/>
                  </a:cubicBezTo>
                  <a:cubicBezTo>
                    <a:pt x="7854" y="96"/>
                    <a:pt x="7868" y="96"/>
                    <a:pt x="7879" y="97"/>
                  </a:cubicBezTo>
                  <a:cubicBezTo>
                    <a:pt x="7884" y="97"/>
                    <a:pt x="7889" y="98"/>
                    <a:pt x="7893" y="98"/>
                  </a:cubicBezTo>
                  <a:cubicBezTo>
                    <a:pt x="7902" y="98"/>
                    <a:pt x="7911" y="97"/>
                    <a:pt x="7920" y="97"/>
                  </a:cubicBezTo>
                  <a:cubicBezTo>
                    <a:pt x="7929" y="97"/>
                    <a:pt x="7937" y="97"/>
                    <a:pt x="7945" y="97"/>
                  </a:cubicBezTo>
                  <a:cubicBezTo>
                    <a:pt x="7949" y="97"/>
                    <a:pt x="7953" y="97"/>
                    <a:pt x="7958" y="97"/>
                  </a:cubicBezTo>
                  <a:cubicBezTo>
                    <a:pt x="7962" y="97"/>
                    <a:pt x="7966" y="98"/>
                    <a:pt x="7971" y="98"/>
                  </a:cubicBezTo>
                  <a:cubicBezTo>
                    <a:pt x="7980" y="98"/>
                    <a:pt x="7989" y="97"/>
                    <a:pt x="7997" y="97"/>
                  </a:cubicBezTo>
                  <a:lnTo>
                    <a:pt x="8034" y="97"/>
                  </a:lnTo>
                  <a:cubicBezTo>
                    <a:pt x="8046" y="98"/>
                    <a:pt x="8059" y="101"/>
                    <a:pt x="8071" y="102"/>
                  </a:cubicBezTo>
                  <a:cubicBezTo>
                    <a:pt x="8084" y="105"/>
                    <a:pt x="8097" y="107"/>
                    <a:pt x="8110" y="108"/>
                  </a:cubicBezTo>
                  <a:cubicBezTo>
                    <a:pt x="8124" y="108"/>
                    <a:pt x="8138" y="109"/>
                    <a:pt x="8151" y="110"/>
                  </a:cubicBezTo>
                  <a:cubicBezTo>
                    <a:pt x="8163" y="112"/>
                    <a:pt x="8174" y="112"/>
                    <a:pt x="8186" y="113"/>
                  </a:cubicBezTo>
                  <a:cubicBezTo>
                    <a:pt x="8199" y="113"/>
                    <a:pt x="8211" y="114"/>
                    <a:pt x="8223" y="114"/>
                  </a:cubicBezTo>
                  <a:cubicBezTo>
                    <a:pt x="8237" y="114"/>
                    <a:pt x="8249" y="114"/>
                    <a:pt x="8263" y="115"/>
                  </a:cubicBezTo>
                  <a:cubicBezTo>
                    <a:pt x="8276" y="117"/>
                    <a:pt x="8288" y="119"/>
                    <a:pt x="8301" y="120"/>
                  </a:cubicBezTo>
                  <a:cubicBezTo>
                    <a:pt x="8313" y="121"/>
                    <a:pt x="8327" y="123"/>
                    <a:pt x="8339" y="124"/>
                  </a:cubicBezTo>
                  <a:cubicBezTo>
                    <a:pt x="8351" y="124"/>
                    <a:pt x="8365" y="125"/>
                    <a:pt x="8376" y="125"/>
                  </a:cubicBezTo>
                  <a:cubicBezTo>
                    <a:pt x="8389" y="126"/>
                    <a:pt x="8402" y="126"/>
                    <a:pt x="8415" y="128"/>
                  </a:cubicBezTo>
                  <a:cubicBezTo>
                    <a:pt x="8429" y="129"/>
                    <a:pt x="8441" y="129"/>
                    <a:pt x="8454" y="130"/>
                  </a:cubicBezTo>
                  <a:cubicBezTo>
                    <a:pt x="8466" y="131"/>
                    <a:pt x="8479" y="131"/>
                    <a:pt x="8491" y="134"/>
                  </a:cubicBezTo>
                  <a:cubicBezTo>
                    <a:pt x="8502" y="134"/>
                    <a:pt x="8515" y="137"/>
                    <a:pt x="8526" y="140"/>
                  </a:cubicBezTo>
                  <a:cubicBezTo>
                    <a:pt x="8539" y="144"/>
                    <a:pt x="8553" y="146"/>
                    <a:pt x="8566" y="147"/>
                  </a:cubicBezTo>
                  <a:cubicBezTo>
                    <a:pt x="8579" y="147"/>
                    <a:pt x="8592" y="151"/>
                    <a:pt x="8603" y="152"/>
                  </a:cubicBezTo>
                  <a:cubicBezTo>
                    <a:pt x="8617" y="153"/>
                    <a:pt x="8629" y="155"/>
                    <a:pt x="8643" y="156"/>
                  </a:cubicBezTo>
                  <a:lnTo>
                    <a:pt x="8683" y="156"/>
                  </a:lnTo>
                  <a:cubicBezTo>
                    <a:pt x="8690" y="155"/>
                    <a:pt x="8696" y="155"/>
                    <a:pt x="8702" y="155"/>
                  </a:cubicBezTo>
                  <a:cubicBezTo>
                    <a:pt x="8708" y="155"/>
                    <a:pt x="8714" y="155"/>
                    <a:pt x="8720" y="156"/>
                  </a:cubicBezTo>
                  <a:lnTo>
                    <a:pt x="8761" y="156"/>
                  </a:lnTo>
                  <a:cubicBezTo>
                    <a:pt x="8767" y="155"/>
                    <a:pt x="8773" y="155"/>
                    <a:pt x="8779" y="155"/>
                  </a:cubicBezTo>
                  <a:cubicBezTo>
                    <a:pt x="8785" y="155"/>
                    <a:pt x="8790" y="155"/>
                    <a:pt x="8796" y="156"/>
                  </a:cubicBezTo>
                  <a:cubicBezTo>
                    <a:pt x="8809" y="157"/>
                    <a:pt x="8822" y="157"/>
                    <a:pt x="8836" y="157"/>
                  </a:cubicBezTo>
                  <a:cubicBezTo>
                    <a:pt x="8848" y="157"/>
                    <a:pt x="8861" y="157"/>
                    <a:pt x="8873" y="158"/>
                  </a:cubicBezTo>
                  <a:cubicBezTo>
                    <a:pt x="8885" y="160"/>
                    <a:pt x="8898" y="162"/>
                    <a:pt x="8911" y="164"/>
                  </a:cubicBezTo>
                  <a:cubicBezTo>
                    <a:pt x="8924" y="167"/>
                    <a:pt x="8936" y="168"/>
                    <a:pt x="8949" y="169"/>
                  </a:cubicBezTo>
                  <a:lnTo>
                    <a:pt x="8989" y="173"/>
                  </a:lnTo>
                  <a:lnTo>
                    <a:pt x="9026" y="177"/>
                  </a:lnTo>
                  <a:cubicBezTo>
                    <a:pt x="9037" y="179"/>
                    <a:pt x="9050" y="182"/>
                    <a:pt x="9062" y="184"/>
                  </a:cubicBezTo>
                  <a:cubicBezTo>
                    <a:pt x="9075" y="188"/>
                    <a:pt x="9089" y="190"/>
                    <a:pt x="9102" y="192"/>
                  </a:cubicBezTo>
                  <a:cubicBezTo>
                    <a:pt x="9117" y="193"/>
                    <a:pt x="9130" y="195"/>
                    <a:pt x="9143" y="196"/>
                  </a:cubicBezTo>
                  <a:lnTo>
                    <a:pt x="9179" y="200"/>
                  </a:lnTo>
                  <a:cubicBezTo>
                    <a:pt x="9190" y="201"/>
                    <a:pt x="9203" y="203"/>
                    <a:pt x="9217" y="204"/>
                  </a:cubicBezTo>
                  <a:lnTo>
                    <a:pt x="9254" y="208"/>
                  </a:lnTo>
                  <a:cubicBezTo>
                    <a:pt x="9256" y="209"/>
                    <a:pt x="9258" y="209"/>
                    <a:pt x="9260" y="209"/>
                  </a:cubicBezTo>
                  <a:cubicBezTo>
                    <a:pt x="9272" y="209"/>
                    <a:pt x="9285" y="206"/>
                    <a:pt x="9297" y="205"/>
                  </a:cubicBezTo>
                  <a:cubicBezTo>
                    <a:pt x="9305" y="204"/>
                    <a:pt x="9313" y="202"/>
                    <a:pt x="9321" y="202"/>
                  </a:cubicBezTo>
                  <a:cubicBezTo>
                    <a:pt x="9324" y="202"/>
                    <a:pt x="9328" y="203"/>
                    <a:pt x="9331" y="203"/>
                  </a:cubicBezTo>
                  <a:cubicBezTo>
                    <a:pt x="9343" y="203"/>
                    <a:pt x="9355" y="206"/>
                    <a:pt x="9367" y="210"/>
                  </a:cubicBezTo>
                  <a:cubicBezTo>
                    <a:pt x="9380" y="212"/>
                    <a:pt x="9394" y="216"/>
                    <a:pt x="9407" y="217"/>
                  </a:cubicBezTo>
                  <a:cubicBezTo>
                    <a:pt x="9420" y="219"/>
                    <a:pt x="9431" y="221"/>
                    <a:pt x="9443" y="225"/>
                  </a:cubicBezTo>
                  <a:cubicBezTo>
                    <a:pt x="9455" y="228"/>
                    <a:pt x="9469" y="231"/>
                    <a:pt x="9482" y="232"/>
                  </a:cubicBezTo>
                  <a:cubicBezTo>
                    <a:pt x="9486" y="232"/>
                    <a:pt x="9490" y="233"/>
                    <a:pt x="9494" y="233"/>
                  </a:cubicBezTo>
                  <a:cubicBezTo>
                    <a:pt x="9504" y="233"/>
                    <a:pt x="9514" y="232"/>
                    <a:pt x="9524" y="231"/>
                  </a:cubicBezTo>
                  <a:cubicBezTo>
                    <a:pt x="9532" y="230"/>
                    <a:pt x="9540" y="229"/>
                    <a:pt x="9548" y="229"/>
                  </a:cubicBezTo>
                  <a:cubicBezTo>
                    <a:pt x="9552" y="229"/>
                    <a:pt x="9556" y="229"/>
                    <a:pt x="9559" y="230"/>
                  </a:cubicBezTo>
                  <a:cubicBezTo>
                    <a:pt x="9572" y="231"/>
                    <a:pt x="9584" y="231"/>
                    <a:pt x="9597" y="232"/>
                  </a:cubicBezTo>
                  <a:cubicBezTo>
                    <a:pt x="9609" y="232"/>
                    <a:pt x="9623" y="233"/>
                    <a:pt x="9635" y="235"/>
                  </a:cubicBezTo>
                  <a:cubicBezTo>
                    <a:pt x="9646" y="236"/>
                    <a:pt x="9656" y="241"/>
                    <a:pt x="9668" y="244"/>
                  </a:cubicBezTo>
                  <a:cubicBezTo>
                    <a:pt x="9680" y="248"/>
                    <a:pt x="9694" y="253"/>
                    <a:pt x="9709" y="255"/>
                  </a:cubicBezTo>
                  <a:cubicBezTo>
                    <a:pt x="9721" y="257"/>
                    <a:pt x="9734" y="258"/>
                    <a:pt x="9746" y="260"/>
                  </a:cubicBezTo>
                  <a:cubicBezTo>
                    <a:pt x="9758" y="262"/>
                    <a:pt x="9771" y="264"/>
                    <a:pt x="9784" y="265"/>
                  </a:cubicBezTo>
                  <a:cubicBezTo>
                    <a:pt x="9797" y="267"/>
                    <a:pt x="9811" y="267"/>
                    <a:pt x="9823" y="267"/>
                  </a:cubicBezTo>
                  <a:cubicBezTo>
                    <a:pt x="9835" y="267"/>
                    <a:pt x="9848" y="267"/>
                    <a:pt x="9860" y="268"/>
                  </a:cubicBezTo>
                  <a:lnTo>
                    <a:pt x="9936" y="278"/>
                  </a:lnTo>
                  <a:cubicBezTo>
                    <a:pt x="9948" y="279"/>
                    <a:pt x="9962" y="280"/>
                    <a:pt x="9973" y="283"/>
                  </a:cubicBezTo>
                  <a:cubicBezTo>
                    <a:pt x="9985" y="285"/>
                    <a:pt x="9999" y="287"/>
                    <a:pt x="10011" y="289"/>
                  </a:cubicBezTo>
                  <a:lnTo>
                    <a:pt x="10087" y="297"/>
                  </a:lnTo>
                  <a:cubicBezTo>
                    <a:pt x="10096" y="299"/>
                    <a:pt x="10105" y="300"/>
                    <a:pt x="10113" y="300"/>
                  </a:cubicBezTo>
                  <a:cubicBezTo>
                    <a:pt x="10118" y="300"/>
                    <a:pt x="10124" y="300"/>
                    <a:pt x="10129" y="300"/>
                  </a:cubicBezTo>
                  <a:cubicBezTo>
                    <a:pt x="10143" y="300"/>
                    <a:pt x="10154" y="300"/>
                    <a:pt x="10165" y="301"/>
                  </a:cubicBezTo>
                  <a:cubicBezTo>
                    <a:pt x="10177" y="302"/>
                    <a:pt x="10188" y="306"/>
                    <a:pt x="10199" y="310"/>
                  </a:cubicBezTo>
                  <a:cubicBezTo>
                    <a:pt x="10213" y="313"/>
                    <a:pt x="10226" y="319"/>
                    <a:pt x="10240" y="321"/>
                  </a:cubicBezTo>
                  <a:cubicBezTo>
                    <a:pt x="10253" y="322"/>
                    <a:pt x="10266" y="323"/>
                    <a:pt x="10279" y="324"/>
                  </a:cubicBezTo>
                  <a:cubicBezTo>
                    <a:pt x="10291" y="326"/>
                    <a:pt x="10304" y="327"/>
                    <a:pt x="10316" y="328"/>
                  </a:cubicBezTo>
                  <a:lnTo>
                    <a:pt x="10348" y="333"/>
                  </a:lnTo>
                  <a:cubicBezTo>
                    <a:pt x="10362" y="334"/>
                    <a:pt x="10376" y="335"/>
                    <a:pt x="10391" y="338"/>
                  </a:cubicBezTo>
                  <a:cubicBezTo>
                    <a:pt x="10398" y="339"/>
                    <a:pt x="10405" y="339"/>
                    <a:pt x="10412" y="339"/>
                  </a:cubicBezTo>
                  <a:cubicBezTo>
                    <a:pt x="10419" y="339"/>
                    <a:pt x="10426" y="339"/>
                    <a:pt x="10433" y="339"/>
                  </a:cubicBezTo>
                  <a:cubicBezTo>
                    <a:pt x="10439" y="339"/>
                    <a:pt x="10445" y="338"/>
                    <a:pt x="10451" y="338"/>
                  </a:cubicBezTo>
                  <a:cubicBezTo>
                    <a:pt x="10456" y="338"/>
                    <a:pt x="10462" y="339"/>
                    <a:pt x="10467" y="339"/>
                  </a:cubicBezTo>
                  <a:cubicBezTo>
                    <a:pt x="10478" y="340"/>
                    <a:pt x="10489" y="345"/>
                    <a:pt x="10502" y="350"/>
                  </a:cubicBezTo>
                  <a:cubicBezTo>
                    <a:pt x="10513" y="354"/>
                    <a:pt x="10526" y="360"/>
                    <a:pt x="10541" y="362"/>
                  </a:cubicBezTo>
                  <a:cubicBezTo>
                    <a:pt x="10555" y="364"/>
                    <a:pt x="10567" y="365"/>
                    <a:pt x="10580" y="366"/>
                  </a:cubicBezTo>
                  <a:cubicBezTo>
                    <a:pt x="10593" y="367"/>
                    <a:pt x="10605" y="369"/>
                    <a:pt x="10617" y="370"/>
                  </a:cubicBezTo>
                  <a:cubicBezTo>
                    <a:pt x="10625" y="371"/>
                    <a:pt x="10632" y="372"/>
                    <a:pt x="10639" y="372"/>
                  </a:cubicBezTo>
                  <a:cubicBezTo>
                    <a:pt x="10646" y="372"/>
                    <a:pt x="10653" y="371"/>
                    <a:pt x="10659" y="371"/>
                  </a:cubicBezTo>
                  <a:cubicBezTo>
                    <a:pt x="10673" y="371"/>
                    <a:pt x="10685" y="371"/>
                    <a:pt x="10695" y="372"/>
                  </a:cubicBezTo>
                  <a:cubicBezTo>
                    <a:pt x="10697" y="373"/>
                    <a:pt x="10698" y="373"/>
                    <a:pt x="10699" y="373"/>
                  </a:cubicBezTo>
                  <a:cubicBezTo>
                    <a:pt x="10707" y="373"/>
                    <a:pt x="10713" y="366"/>
                    <a:pt x="10714" y="360"/>
                  </a:cubicBezTo>
                  <a:cubicBezTo>
                    <a:pt x="10716" y="350"/>
                    <a:pt x="10708" y="342"/>
                    <a:pt x="10701" y="340"/>
                  </a:cubicBezTo>
                  <a:cubicBezTo>
                    <a:pt x="10693" y="339"/>
                    <a:pt x="10686" y="339"/>
                    <a:pt x="10679" y="339"/>
                  </a:cubicBezTo>
                  <a:cubicBezTo>
                    <a:pt x="10673" y="339"/>
                    <a:pt x="10666" y="339"/>
                    <a:pt x="10659" y="339"/>
                  </a:cubicBezTo>
                  <a:cubicBezTo>
                    <a:pt x="10646" y="339"/>
                    <a:pt x="10635" y="339"/>
                    <a:pt x="10623" y="338"/>
                  </a:cubicBezTo>
                  <a:cubicBezTo>
                    <a:pt x="10611" y="337"/>
                    <a:pt x="10598" y="335"/>
                    <a:pt x="10584" y="334"/>
                  </a:cubicBezTo>
                  <a:cubicBezTo>
                    <a:pt x="10571" y="333"/>
                    <a:pt x="10558" y="332"/>
                    <a:pt x="10547" y="330"/>
                  </a:cubicBezTo>
                  <a:cubicBezTo>
                    <a:pt x="10537" y="328"/>
                    <a:pt x="10526" y="323"/>
                    <a:pt x="10514" y="319"/>
                  </a:cubicBezTo>
                  <a:cubicBezTo>
                    <a:pt x="10502" y="313"/>
                    <a:pt x="10488" y="308"/>
                    <a:pt x="10473" y="306"/>
                  </a:cubicBezTo>
                  <a:cubicBezTo>
                    <a:pt x="10467" y="305"/>
                    <a:pt x="10461" y="304"/>
                    <a:pt x="10455" y="304"/>
                  </a:cubicBezTo>
                  <a:cubicBezTo>
                    <a:pt x="10447" y="304"/>
                    <a:pt x="10439" y="305"/>
                    <a:pt x="10432" y="305"/>
                  </a:cubicBezTo>
                  <a:cubicBezTo>
                    <a:pt x="10425" y="305"/>
                    <a:pt x="10419" y="306"/>
                    <a:pt x="10413" y="306"/>
                  </a:cubicBezTo>
                  <a:cubicBezTo>
                    <a:pt x="10407" y="306"/>
                    <a:pt x="10401" y="305"/>
                    <a:pt x="10395" y="305"/>
                  </a:cubicBezTo>
                  <a:cubicBezTo>
                    <a:pt x="10380" y="303"/>
                    <a:pt x="10365" y="301"/>
                    <a:pt x="10352" y="300"/>
                  </a:cubicBezTo>
                  <a:lnTo>
                    <a:pt x="10319" y="295"/>
                  </a:lnTo>
                  <a:cubicBezTo>
                    <a:pt x="10306" y="294"/>
                    <a:pt x="10294" y="292"/>
                    <a:pt x="10280" y="291"/>
                  </a:cubicBezTo>
                  <a:cubicBezTo>
                    <a:pt x="10268" y="290"/>
                    <a:pt x="10255" y="289"/>
                    <a:pt x="10242" y="287"/>
                  </a:cubicBezTo>
                  <a:cubicBezTo>
                    <a:pt x="10232" y="286"/>
                    <a:pt x="10221" y="281"/>
                    <a:pt x="10209" y="278"/>
                  </a:cubicBezTo>
                  <a:cubicBezTo>
                    <a:pt x="10196" y="274"/>
                    <a:pt x="10182" y="268"/>
                    <a:pt x="10167" y="267"/>
                  </a:cubicBezTo>
                  <a:cubicBezTo>
                    <a:pt x="10160" y="265"/>
                    <a:pt x="10152" y="265"/>
                    <a:pt x="10143" y="265"/>
                  </a:cubicBezTo>
                  <a:cubicBezTo>
                    <a:pt x="10138" y="265"/>
                    <a:pt x="10133" y="265"/>
                    <a:pt x="10128" y="265"/>
                  </a:cubicBezTo>
                  <a:cubicBezTo>
                    <a:pt x="10116" y="265"/>
                    <a:pt x="10103" y="265"/>
                    <a:pt x="10091" y="264"/>
                  </a:cubicBezTo>
                  <a:lnTo>
                    <a:pt x="10015" y="255"/>
                  </a:lnTo>
                  <a:cubicBezTo>
                    <a:pt x="10003" y="253"/>
                    <a:pt x="9991" y="252"/>
                    <a:pt x="9979" y="249"/>
                  </a:cubicBezTo>
                  <a:cubicBezTo>
                    <a:pt x="9967" y="248"/>
                    <a:pt x="9953" y="246"/>
                    <a:pt x="9940" y="244"/>
                  </a:cubicBezTo>
                  <a:lnTo>
                    <a:pt x="9864" y="235"/>
                  </a:lnTo>
                  <a:cubicBezTo>
                    <a:pt x="9850" y="233"/>
                    <a:pt x="9837" y="233"/>
                    <a:pt x="9823" y="233"/>
                  </a:cubicBezTo>
                  <a:cubicBezTo>
                    <a:pt x="9812" y="233"/>
                    <a:pt x="9800" y="233"/>
                    <a:pt x="9787" y="232"/>
                  </a:cubicBezTo>
                  <a:cubicBezTo>
                    <a:pt x="9775" y="231"/>
                    <a:pt x="9764" y="228"/>
                    <a:pt x="9752" y="227"/>
                  </a:cubicBezTo>
                  <a:cubicBezTo>
                    <a:pt x="9739" y="226"/>
                    <a:pt x="9726" y="222"/>
                    <a:pt x="9712" y="221"/>
                  </a:cubicBezTo>
                  <a:cubicBezTo>
                    <a:pt x="9701" y="220"/>
                    <a:pt x="9691" y="216"/>
                    <a:pt x="9679" y="212"/>
                  </a:cubicBezTo>
                  <a:cubicBezTo>
                    <a:pt x="9666" y="208"/>
                    <a:pt x="9652" y="203"/>
                    <a:pt x="9637" y="201"/>
                  </a:cubicBezTo>
                  <a:cubicBezTo>
                    <a:pt x="9625" y="200"/>
                    <a:pt x="9612" y="200"/>
                    <a:pt x="9599" y="199"/>
                  </a:cubicBezTo>
                  <a:cubicBezTo>
                    <a:pt x="9587" y="199"/>
                    <a:pt x="9573" y="198"/>
                    <a:pt x="9561" y="196"/>
                  </a:cubicBezTo>
                  <a:cubicBezTo>
                    <a:pt x="9558" y="195"/>
                    <a:pt x="9554" y="195"/>
                    <a:pt x="9550" y="195"/>
                  </a:cubicBezTo>
                  <a:cubicBezTo>
                    <a:pt x="9540" y="195"/>
                    <a:pt x="9529" y="196"/>
                    <a:pt x="9519" y="198"/>
                  </a:cubicBezTo>
                  <a:cubicBezTo>
                    <a:pt x="9510" y="199"/>
                    <a:pt x="9502" y="199"/>
                    <a:pt x="9494" y="199"/>
                  </a:cubicBezTo>
                  <a:cubicBezTo>
                    <a:pt x="9490" y="199"/>
                    <a:pt x="9487" y="199"/>
                    <a:pt x="9484" y="199"/>
                  </a:cubicBezTo>
                  <a:cubicBezTo>
                    <a:pt x="9471" y="198"/>
                    <a:pt x="9459" y="195"/>
                    <a:pt x="9448" y="192"/>
                  </a:cubicBezTo>
                  <a:cubicBezTo>
                    <a:pt x="9434" y="188"/>
                    <a:pt x="9421" y="185"/>
                    <a:pt x="9407" y="184"/>
                  </a:cubicBezTo>
                  <a:cubicBezTo>
                    <a:pt x="9396" y="183"/>
                    <a:pt x="9384" y="180"/>
                    <a:pt x="9373" y="177"/>
                  </a:cubicBezTo>
                  <a:cubicBezTo>
                    <a:pt x="9359" y="174"/>
                    <a:pt x="9346" y="171"/>
                    <a:pt x="9332" y="169"/>
                  </a:cubicBezTo>
                  <a:cubicBezTo>
                    <a:pt x="9330" y="169"/>
                    <a:pt x="9328" y="169"/>
                    <a:pt x="9326" y="169"/>
                  </a:cubicBezTo>
                  <a:cubicBezTo>
                    <a:pt x="9314" y="169"/>
                    <a:pt x="9301" y="171"/>
                    <a:pt x="9289" y="172"/>
                  </a:cubicBezTo>
                  <a:cubicBezTo>
                    <a:pt x="9281" y="174"/>
                    <a:pt x="9272" y="175"/>
                    <a:pt x="9264" y="175"/>
                  </a:cubicBezTo>
                  <a:cubicBezTo>
                    <a:pt x="9261" y="175"/>
                    <a:pt x="9258" y="175"/>
                    <a:pt x="9255" y="174"/>
                  </a:cubicBezTo>
                  <a:lnTo>
                    <a:pt x="9218" y="171"/>
                  </a:lnTo>
                  <a:lnTo>
                    <a:pt x="9179" y="167"/>
                  </a:lnTo>
                  <a:lnTo>
                    <a:pt x="9143" y="162"/>
                  </a:lnTo>
                  <a:cubicBezTo>
                    <a:pt x="9130" y="161"/>
                    <a:pt x="9115" y="160"/>
                    <a:pt x="9102" y="158"/>
                  </a:cubicBezTo>
                  <a:cubicBezTo>
                    <a:pt x="9091" y="157"/>
                    <a:pt x="9079" y="155"/>
                    <a:pt x="9067" y="152"/>
                  </a:cubicBezTo>
                  <a:cubicBezTo>
                    <a:pt x="9053" y="147"/>
                    <a:pt x="9041" y="145"/>
                    <a:pt x="9027" y="144"/>
                  </a:cubicBezTo>
                  <a:lnTo>
                    <a:pt x="8991" y="140"/>
                  </a:lnTo>
                  <a:lnTo>
                    <a:pt x="8951" y="136"/>
                  </a:lnTo>
                  <a:cubicBezTo>
                    <a:pt x="8939" y="135"/>
                    <a:pt x="8927" y="131"/>
                    <a:pt x="8914" y="130"/>
                  </a:cubicBezTo>
                  <a:cubicBezTo>
                    <a:pt x="8902" y="128"/>
                    <a:pt x="8889" y="126"/>
                    <a:pt x="8876" y="125"/>
                  </a:cubicBezTo>
                  <a:cubicBezTo>
                    <a:pt x="8863" y="124"/>
                    <a:pt x="8849" y="124"/>
                    <a:pt x="8836" y="124"/>
                  </a:cubicBezTo>
                  <a:cubicBezTo>
                    <a:pt x="8822" y="124"/>
                    <a:pt x="8810" y="124"/>
                    <a:pt x="8798" y="123"/>
                  </a:cubicBezTo>
                  <a:cubicBezTo>
                    <a:pt x="8794" y="122"/>
                    <a:pt x="8789" y="122"/>
                    <a:pt x="8785" y="122"/>
                  </a:cubicBezTo>
                  <a:cubicBezTo>
                    <a:pt x="8776" y="122"/>
                    <a:pt x="8767" y="123"/>
                    <a:pt x="8758" y="123"/>
                  </a:cubicBezTo>
                  <a:cubicBezTo>
                    <a:pt x="8752" y="123"/>
                    <a:pt x="8746" y="124"/>
                    <a:pt x="8740" y="124"/>
                  </a:cubicBezTo>
                  <a:cubicBezTo>
                    <a:pt x="8734" y="124"/>
                    <a:pt x="8728" y="123"/>
                    <a:pt x="8721" y="123"/>
                  </a:cubicBezTo>
                  <a:cubicBezTo>
                    <a:pt x="8708" y="121"/>
                    <a:pt x="8695" y="121"/>
                    <a:pt x="8682" y="121"/>
                  </a:cubicBezTo>
                  <a:cubicBezTo>
                    <a:pt x="8676" y="122"/>
                    <a:pt x="8670" y="122"/>
                    <a:pt x="8663" y="122"/>
                  </a:cubicBezTo>
                  <a:cubicBezTo>
                    <a:pt x="8657" y="122"/>
                    <a:pt x="8651" y="122"/>
                    <a:pt x="8645" y="121"/>
                  </a:cubicBezTo>
                  <a:cubicBezTo>
                    <a:pt x="8633" y="121"/>
                    <a:pt x="8622" y="119"/>
                    <a:pt x="8609" y="117"/>
                  </a:cubicBezTo>
                  <a:cubicBezTo>
                    <a:pt x="8596" y="114"/>
                    <a:pt x="8582" y="113"/>
                    <a:pt x="8569" y="112"/>
                  </a:cubicBezTo>
                  <a:cubicBezTo>
                    <a:pt x="8558" y="112"/>
                    <a:pt x="8547" y="108"/>
                    <a:pt x="8534" y="105"/>
                  </a:cubicBezTo>
                  <a:cubicBezTo>
                    <a:pt x="8522" y="101"/>
                    <a:pt x="8509" y="98"/>
                    <a:pt x="8494" y="97"/>
                  </a:cubicBezTo>
                  <a:cubicBezTo>
                    <a:pt x="8480" y="96"/>
                    <a:pt x="8469" y="96"/>
                    <a:pt x="8456" y="94"/>
                  </a:cubicBezTo>
                  <a:cubicBezTo>
                    <a:pt x="8443" y="93"/>
                    <a:pt x="8430" y="93"/>
                    <a:pt x="8418" y="92"/>
                  </a:cubicBezTo>
                  <a:cubicBezTo>
                    <a:pt x="8405" y="91"/>
                    <a:pt x="8392" y="89"/>
                    <a:pt x="8379" y="89"/>
                  </a:cubicBezTo>
                  <a:cubicBezTo>
                    <a:pt x="8366" y="89"/>
                    <a:pt x="8354" y="89"/>
                    <a:pt x="8341" y="87"/>
                  </a:cubicBezTo>
                  <a:lnTo>
                    <a:pt x="8306" y="83"/>
                  </a:lnTo>
                  <a:lnTo>
                    <a:pt x="8265" y="80"/>
                  </a:lnTo>
                  <a:cubicBezTo>
                    <a:pt x="8253" y="78"/>
                    <a:pt x="8239" y="77"/>
                    <a:pt x="8226" y="77"/>
                  </a:cubicBezTo>
                  <a:cubicBezTo>
                    <a:pt x="8213" y="77"/>
                    <a:pt x="8201" y="77"/>
                    <a:pt x="8189" y="76"/>
                  </a:cubicBezTo>
                  <a:cubicBezTo>
                    <a:pt x="8177" y="75"/>
                    <a:pt x="8166" y="75"/>
                    <a:pt x="8154" y="72"/>
                  </a:cubicBezTo>
                  <a:cubicBezTo>
                    <a:pt x="8141" y="71"/>
                    <a:pt x="8126" y="71"/>
                    <a:pt x="8113" y="70"/>
                  </a:cubicBezTo>
                  <a:cubicBezTo>
                    <a:pt x="8100" y="69"/>
                    <a:pt x="8088" y="66"/>
                    <a:pt x="8076" y="65"/>
                  </a:cubicBezTo>
                  <a:cubicBezTo>
                    <a:pt x="8063" y="62"/>
                    <a:pt x="8050" y="61"/>
                    <a:pt x="8036" y="60"/>
                  </a:cubicBezTo>
                  <a:cubicBezTo>
                    <a:pt x="8032" y="59"/>
                    <a:pt x="8027" y="59"/>
                    <a:pt x="8023" y="59"/>
                  </a:cubicBezTo>
                  <a:cubicBezTo>
                    <a:pt x="8014" y="59"/>
                    <a:pt x="8005" y="60"/>
                    <a:pt x="7996" y="60"/>
                  </a:cubicBezTo>
                  <a:cubicBezTo>
                    <a:pt x="7988" y="60"/>
                    <a:pt x="7980" y="60"/>
                    <a:pt x="7972" y="60"/>
                  </a:cubicBezTo>
                  <a:cubicBezTo>
                    <a:pt x="7968" y="60"/>
                    <a:pt x="7964" y="60"/>
                    <a:pt x="7960" y="60"/>
                  </a:cubicBezTo>
                  <a:cubicBezTo>
                    <a:pt x="7955" y="59"/>
                    <a:pt x="7951" y="59"/>
                    <a:pt x="7947" y="59"/>
                  </a:cubicBezTo>
                  <a:cubicBezTo>
                    <a:pt x="7938" y="59"/>
                    <a:pt x="7929" y="60"/>
                    <a:pt x="7920" y="60"/>
                  </a:cubicBezTo>
                  <a:cubicBezTo>
                    <a:pt x="7912" y="60"/>
                    <a:pt x="7903" y="60"/>
                    <a:pt x="7896" y="60"/>
                  </a:cubicBezTo>
                  <a:cubicBezTo>
                    <a:pt x="7892" y="60"/>
                    <a:pt x="7888" y="60"/>
                    <a:pt x="7884" y="60"/>
                  </a:cubicBezTo>
                  <a:cubicBezTo>
                    <a:pt x="7870" y="60"/>
                    <a:pt x="7858" y="59"/>
                    <a:pt x="7845" y="59"/>
                  </a:cubicBezTo>
                  <a:cubicBezTo>
                    <a:pt x="7832" y="59"/>
                    <a:pt x="7819" y="59"/>
                    <a:pt x="7808" y="56"/>
                  </a:cubicBezTo>
                  <a:cubicBezTo>
                    <a:pt x="7795" y="56"/>
                    <a:pt x="7783" y="55"/>
                    <a:pt x="7771" y="54"/>
                  </a:cubicBezTo>
                  <a:cubicBezTo>
                    <a:pt x="7757" y="54"/>
                    <a:pt x="7744" y="53"/>
                    <a:pt x="7731" y="51"/>
                  </a:cubicBezTo>
                  <a:cubicBezTo>
                    <a:pt x="7726" y="51"/>
                    <a:pt x="7722" y="51"/>
                    <a:pt x="7717" y="51"/>
                  </a:cubicBezTo>
                  <a:cubicBezTo>
                    <a:pt x="7708" y="51"/>
                    <a:pt x="7699" y="51"/>
                    <a:pt x="7691" y="51"/>
                  </a:cubicBezTo>
                  <a:cubicBezTo>
                    <a:pt x="7683" y="51"/>
                    <a:pt x="7675" y="52"/>
                    <a:pt x="7667" y="52"/>
                  </a:cubicBezTo>
                  <a:cubicBezTo>
                    <a:pt x="7662" y="52"/>
                    <a:pt x="7658" y="52"/>
                    <a:pt x="7654" y="51"/>
                  </a:cubicBezTo>
                  <a:cubicBezTo>
                    <a:pt x="7643" y="50"/>
                    <a:pt x="7631" y="50"/>
                    <a:pt x="7618" y="49"/>
                  </a:cubicBezTo>
                  <a:cubicBezTo>
                    <a:pt x="7605" y="48"/>
                    <a:pt x="7591" y="48"/>
                    <a:pt x="7578" y="46"/>
                  </a:cubicBezTo>
                  <a:cubicBezTo>
                    <a:pt x="7568" y="46"/>
                    <a:pt x="7556" y="42"/>
                    <a:pt x="7543" y="39"/>
                  </a:cubicBezTo>
                  <a:cubicBezTo>
                    <a:pt x="7530" y="35"/>
                    <a:pt x="7516" y="33"/>
                    <a:pt x="7502" y="32"/>
                  </a:cubicBezTo>
                  <a:lnTo>
                    <a:pt x="7462" y="32"/>
                  </a:lnTo>
                  <a:cubicBezTo>
                    <a:pt x="7454" y="32"/>
                    <a:pt x="7446" y="32"/>
                    <a:pt x="7438" y="32"/>
                  </a:cubicBezTo>
                  <a:cubicBezTo>
                    <a:pt x="7434" y="32"/>
                    <a:pt x="7430" y="32"/>
                    <a:pt x="7425" y="32"/>
                  </a:cubicBezTo>
                  <a:cubicBezTo>
                    <a:pt x="7412" y="32"/>
                    <a:pt x="7398" y="32"/>
                    <a:pt x="7386" y="33"/>
                  </a:cubicBezTo>
                  <a:cubicBezTo>
                    <a:pt x="7374" y="34"/>
                    <a:pt x="7361" y="34"/>
                    <a:pt x="7349" y="34"/>
                  </a:cubicBezTo>
                  <a:cubicBezTo>
                    <a:pt x="7337" y="34"/>
                    <a:pt x="7326" y="33"/>
                    <a:pt x="7313" y="32"/>
                  </a:cubicBezTo>
                  <a:cubicBezTo>
                    <a:pt x="7300" y="30"/>
                    <a:pt x="7286" y="29"/>
                    <a:pt x="7273" y="29"/>
                  </a:cubicBezTo>
                  <a:cubicBezTo>
                    <a:pt x="7261" y="29"/>
                    <a:pt x="7249" y="27"/>
                    <a:pt x="7237" y="24"/>
                  </a:cubicBezTo>
                  <a:cubicBezTo>
                    <a:pt x="7225" y="22"/>
                    <a:pt x="7210" y="19"/>
                    <a:pt x="7197" y="19"/>
                  </a:cubicBezTo>
                  <a:cubicBezTo>
                    <a:pt x="7181" y="21"/>
                    <a:pt x="7167" y="23"/>
                    <a:pt x="7154" y="26"/>
                  </a:cubicBezTo>
                  <a:cubicBezTo>
                    <a:pt x="7143" y="28"/>
                    <a:pt x="7131" y="32"/>
                    <a:pt x="7122" y="32"/>
                  </a:cubicBezTo>
                  <a:cubicBezTo>
                    <a:pt x="7121" y="32"/>
                    <a:pt x="7120" y="32"/>
                    <a:pt x="7119" y="32"/>
                  </a:cubicBezTo>
                  <a:cubicBezTo>
                    <a:pt x="7108" y="30"/>
                    <a:pt x="7096" y="27"/>
                    <a:pt x="7085" y="24"/>
                  </a:cubicBezTo>
                  <a:cubicBezTo>
                    <a:pt x="7071" y="22"/>
                    <a:pt x="7058" y="18"/>
                    <a:pt x="7043" y="18"/>
                  </a:cubicBezTo>
                  <a:lnTo>
                    <a:pt x="6965" y="18"/>
                  </a:lnTo>
                  <a:lnTo>
                    <a:pt x="6889" y="16"/>
                  </a:lnTo>
                  <a:cubicBezTo>
                    <a:pt x="6877" y="16"/>
                    <a:pt x="6865" y="12"/>
                    <a:pt x="6852" y="11"/>
                  </a:cubicBezTo>
                  <a:cubicBezTo>
                    <a:pt x="6839" y="10"/>
                    <a:pt x="6825" y="7"/>
                    <a:pt x="6813" y="7"/>
                  </a:cubicBezTo>
                  <a:cubicBezTo>
                    <a:pt x="6799" y="7"/>
                    <a:pt x="6786" y="7"/>
                    <a:pt x="6772" y="8"/>
                  </a:cubicBezTo>
                  <a:cubicBezTo>
                    <a:pt x="6760" y="10"/>
                    <a:pt x="6748" y="10"/>
                    <a:pt x="6737" y="10"/>
                  </a:cubicBezTo>
                  <a:cubicBezTo>
                    <a:pt x="6723" y="10"/>
                    <a:pt x="6710" y="11"/>
                    <a:pt x="6696" y="11"/>
                  </a:cubicBezTo>
                  <a:cubicBezTo>
                    <a:pt x="6684" y="12"/>
                    <a:pt x="6672" y="12"/>
                    <a:pt x="6659" y="12"/>
                  </a:cubicBezTo>
                  <a:cubicBezTo>
                    <a:pt x="6647" y="12"/>
                    <a:pt x="6633" y="14"/>
                    <a:pt x="6620" y="16"/>
                  </a:cubicBezTo>
                  <a:cubicBezTo>
                    <a:pt x="6608" y="16"/>
                    <a:pt x="6595" y="17"/>
                    <a:pt x="6583" y="17"/>
                  </a:cubicBezTo>
                  <a:cubicBezTo>
                    <a:pt x="6573" y="17"/>
                    <a:pt x="6561" y="14"/>
                    <a:pt x="6549" y="11"/>
                  </a:cubicBezTo>
                  <a:cubicBezTo>
                    <a:pt x="6535" y="8"/>
                    <a:pt x="6522" y="6"/>
                    <a:pt x="6507" y="6"/>
                  </a:cubicBezTo>
                  <a:lnTo>
                    <a:pt x="6431" y="6"/>
                  </a:lnTo>
                  <a:cubicBezTo>
                    <a:pt x="6417" y="6"/>
                    <a:pt x="6404" y="7"/>
                    <a:pt x="6391" y="8"/>
                  </a:cubicBezTo>
                  <a:cubicBezTo>
                    <a:pt x="6379" y="10"/>
                    <a:pt x="6367" y="11"/>
                    <a:pt x="6354" y="11"/>
                  </a:cubicBezTo>
                  <a:cubicBezTo>
                    <a:pt x="6342" y="10"/>
                    <a:pt x="6331" y="10"/>
                    <a:pt x="6319" y="10"/>
                  </a:cubicBezTo>
                  <a:cubicBezTo>
                    <a:pt x="6305" y="8"/>
                    <a:pt x="6292" y="8"/>
                    <a:pt x="6278" y="8"/>
                  </a:cubicBezTo>
                  <a:cubicBezTo>
                    <a:pt x="6265" y="8"/>
                    <a:pt x="6251" y="10"/>
                    <a:pt x="6238" y="11"/>
                  </a:cubicBezTo>
                  <a:cubicBezTo>
                    <a:pt x="6226" y="12"/>
                    <a:pt x="6214" y="14"/>
                    <a:pt x="6202" y="14"/>
                  </a:cubicBezTo>
                  <a:lnTo>
                    <a:pt x="6169" y="14"/>
                  </a:lnTo>
                  <a:cubicBezTo>
                    <a:pt x="6142" y="14"/>
                    <a:pt x="6115" y="14"/>
                    <a:pt x="6088" y="12"/>
                  </a:cubicBezTo>
                  <a:cubicBezTo>
                    <a:pt x="6063" y="11"/>
                    <a:pt x="6037" y="11"/>
                    <a:pt x="6011" y="8"/>
                  </a:cubicBezTo>
                  <a:cubicBezTo>
                    <a:pt x="5999" y="7"/>
                    <a:pt x="5985" y="6"/>
                    <a:pt x="5972" y="6"/>
                  </a:cubicBezTo>
                  <a:cubicBezTo>
                    <a:pt x="5969" y="6"/>
                    <a:pt x="5966" y="6"/>
                    <a:pt x="5964" y="6"/>
                  </a:cubicBezTo>
                  <a:cubicBezTo>
                    <a:pt x="5953" y="6"/>
                    <a:pt x="5944" y="5"/>
                    <a:pt x="5934" y="5"/>
                  </a:cubicBezTo>
                  <a:cubicBezTo>
                    <a:pt x="5920" y="3"/>
                    <a:pt x="5907" y="3"/>
                    <a:pt x="5894" y="3"/>
                  </a:cubicBezTo>
                  <a:cubicBezTo>
                    <a:pt x="5882" y="3"/>
                    <a:pt x="5870" y="2"/>
                    <a:pt x="5858" y="2"/>
                  </a:cubicBezTo>
                  <a:cubicBezTo>
                    <a:pt x="5844" y="1"/>
                    <a:pt x="5831" y="1"/>
                    <a:pt x="58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34"/>
          <p:cNvGrpSpPr/>
          <p:nvPr/>
        </p:nvGrpSpPr>
        <p:grpSpPr>
          <a:xfrm>
            <a:off x="4547806" y="3818970"/>
            <a:ext cx="403076" cy="570741"/>
            <a:chOff x="8926525" y="3191513"/>
            <a:chExt cx="267150" cy="378250"/>
          </a:xfrm>
        </p:grpSpPr>
        <p:sp>
          <p:nvSpPr>
            <p:cNvPr id="887" name="Google Shape;887;p34"/>
            <p:cNvSpPr/>
            <p:nvPr/>
          </p:nvSpPr>
          <p:spPr>
            <a:xfrm>
              <a:off x="8926525" y="3235963"/>
              <a:ext cx="266225" cy="120150"/>
            </a:xfrm>
            <a:custGeom>
              <a:avLst/>
              <a:gdLst/>
              <a:ahLst/>
              <a:cxnLst/>
              <a:rect l="l" t="t" r="r" b="b"/>
              <a:pathLst>
                <a:path w="10649" h="4806" extrusionOk="0">
                  <a:moveTo>
                    <a:pt x="10605" y="1"/>
                  </a:moveTo>
                  <a:cubicBezTo>
                    <a:pt x="10592" y="1"/>
                    <a:pt x="10578" y="14"/>
                    <a:pt x="10552" y="14"/>
                  </a:cubicBezTo>
                  <a:cubicBezTo>
                    <a:pt x="10515" y="14"/>
                    <a:pt x="10515" y="6"/>
                    <a:pt x="10476" y="6"/>
                  </a:cubicBezTo>
                  <a:lnTo>
                    <a:pt x="10324" y="6"/>
                  </a:lnTo>
                  <a:cubicBezTo>
                    <a:pt x="10287" y="6"/>
                    <a:pt x="10287" y="5"/>
                    <a:pt x="10247" y="5"/>
                  </a:cubicBezTo>
                  <a:cubicBezTo>
                    <a:pt x="10208" y="5"/>
                    <a:pt x="10210" y="20"/>
                    <a:pt x="10171" y="20"/>
                  </a:cubicBezTo>
                  <a:cubicBezTo>
                    <a:pt x="10133" y="20"/>
                    <a:pt x="10133" y="8"/>
                    <a:pt x="10095" y="8"/>
                  </a:cubicBezTo>
                  <a:cubicBezTo>
                    <a:pt x="10057" y="8"/>
                    <a:pt x="10057" y="19"/>
                    <a:pt x="10019" y="19"/>
                  </a:cubicBezTo>
                  <a:cubicBezTo>
                    <a:pt x="9981" y="19"/>
                    <a:pt x="9981" y="12"/>
                    <a:pt x="9942" y="12"/>
                  </a:cubicBezTo>
                  <a:cubicBezTo>
                    <a:pt x="9904" y="12"/>
                    <a:pt x="9904" y="17"/>
                    <a:pt x="9866" y="17"/>
                  </a:cubicBezTo>
                  <a:cubicBezTo>
                    <a:pt x="9828" y="17"/>
                    <a:pt x="9828" y="6"/>
                    <a:pt x="9790" y="6"/>
                  </a:cubicBezTo>
                  <a:cubicBezTo>
                    <a:pt x="9752" y="6"/>
                    <a:pt x="9752" y="9"/>
                    <a:pt x="9714" y="9"/>
                  </a:cubicBezTo>
                  <a:cubicBezTo>
                    <a:pt x="9676" y="9"/>
                    <a:pt x="9676" y="8"/>
                    <a:pt x="9636" y="8"/>
                  </a:cubicBezTo>
                  <a:cubicBezTo>
                    <a:pt x="9599" y="8"/>
                    <a:pt x="9599" y="5"/>
                    <a:pt x="9560" y="5"/>
                  </a:cubicBezTo>
                  <a:cubicBezTo>
                    <a:pt x="9523" y="5"/>
                    <a:pt x="9523" y="20"/>
                    <a:pt x="9484" y="20"/>
                  </a:cubicBezTo>
                  <a:cubicBezTo>
                    <a:pt x="9447" y="20"/>
                    <a:pt x="9447" y="9"/>
                    <a:pt x="9408" y="9"/>
                  </a:cubicBezTo>
                  <a:cubicBezTo>
                    <a:pt x="9371" y="9"/>
                    <a:pt x="9371" y="21"/>
                    <a:pt x="9331" y="21"/>
                  </a:cubicBezTo>
                  <a:cubicBezTo>
                    <a:pt x="9294" y="21"/>
                    <a:pt x="9294" y="9"/>
                    <a:pt x="9255" y="9"/>
                  </a:cubicBezTo>
                  <a:cubicBezTo>
                    <a:pt x="9217" y="9"/>
                    <a:pt x="9217" y="12"/>
                    <a:pt x="9179" y="12"/>
                  </a:cubicBezTo>
                  <a:cubicBezTo>
                    <a:pt x="9141" y="12"/>
                    <a:pt x="9141" y="6"/>
                    <a:pt x="9103" y="6"/>
                  </a:cubicBezTo>
                  <a:cubicBezTo>
                    <a:pt x="9063" y="6"/>
                    <a:pt x="9063" y="11"/>
                    <a:pt x="9026" y="11"/>
                  </a:cubicBezTo>
                  <a:cubicBezTo>
                    <a:pt x="8987" y="11"/>
                    <a:pt x="8987" y="15"/>
                    <a:pt x="8950" y="15"/>
                  </a:cubicBezTo>
                  <a:cubicBezTo>
                    <a:pt x="8911" y="15"/>
                    <a:pt x="8911" y="12"/>
                    <a:pt x="8874" y="12"/>
                  </a:cubicBezTo>
                  <a:cubicBezTo>
                    <a:pt x="8835" y="12"/>
                    <a:pt x="8835" y="11"/>
                    <a:pt x="8798" y="11"/>
                  </a:cubicBezTo>
                  <a:cubicBezTo>
                    <a:pt x="8758" y="11"/>
                    <a:pt x="8758" y="9"/>
                    <a:pt x="8721" y="9"/>
                  </a:cubicBezTo>
                  <a:cubicBezTo>
                    <a:pt x="8682" y="9"/>
                    <a:pt x="8682" y="14"/>
                    <a:pt x="8645" y="14"/>
                  </a:cubicBezTo>
                  <a:cubicBezTo>
                    <a:pt x="8606" y="14"/>
                    <a:pt x="8606" y="16"/>
                    <a:pt x="8569" y="16"/>
                  </a:cubicBezTo>
                  <a:cubicBezTo>
                    <a:pt x="8530" y="16"/>
                    <a:pt x="8530" y="14"/>
                    <a:pt x="8492" y="14"/>
                  </a:cubicBezTo>
                  <a:cubicBezTo>
                    <a:pt x="8453" y="14"/>
                    <a:pt x="8453" y="19"/>
                    <a:pt x="8415" y="19"/>
                  </a:cubicBezTo>
                  <a:cubicBezTo>
                    <a:pt x="8377" y="19"/>
                    <a:pt x="8377" y="8"/>
                    <a:pt x="8339" y="8"/>
                  </a:cubicBezTo>
                  <a:cubicBezTo>
                    <a:pt x="8301" y="8"/>
                    <a:pt x="8301" y="6"/>
                    <a:pt x="8263" y="6"/>
                  </a:cubicBezTo>
                  <a:cubicBezTo>
                    <a:pt x="8226" y="6"/>
                    <a:pt x="8226" y="14"/>
                    <a:pt x="8187" y="14"/>
                  </a:cubicBezTo>
                  <a:cubicBezTo>
                    <a:pt x="8150" y="14"/>
                    <a:pt x="8150" y="19"/>
                    <a:pt x="8110" y="19"/>
                  </a:cubicBezTo>
                  <a:cubicBezTo>
                    <a:pt x="8073" y="19"/>
                    <a:pt x="8073" y="15"/>
                    <a:pt x="8034" y="15"/>
                  </a:cubicBezTo>
                  <a:cubicBezTo>
                    <a:pt x="7997" y="15"/>
                    <a:pt x="7997" y="19"/>
                    <a:pt x="7958" y="19"/>
                  </a:cubicBezTo>
                  <a:cubicBezTo>
                    <a:pt x="7919" y="19"/>
                    <a:pt x="7921" y="9"/>
                    <a:pt x="7882" y="9"/>
                  </a:cubicBezTo>
                  <a:cubicBezTo>
                    <a:pt x="7844" y="9"/>
                    <a:pt x="7844" y="19"/>
                    <a:pt x="7805" y="19"/>
                  </a:cubicBezTo>
                  <a:cubicBezTo>
                    <a:pt x="7766" y="19"/>
                    <a:pt x="7767" y="14"/>
                    <a:pt x="7729" y="14"/>
                  </a:cubicBezTo>
                  <a:cubicBezTo>
                    <a:pt x="7690" y="14"/>
                    <a:pt x="7691" y="20"/>
                    <a:pt x="7653" y="20"/>
                  </a:cubicBezTo>
                  <a:cubicBezTo>
                    <a:pt x="7615" y="20"/>
                    <a:pt x="7615" y="12"/>
                    <a:pt x="7577" y="12"/>
                  </a:cubicBezTo>
                  <a:cubicBezTo>
                    <a:pt x="7539" y="12"/>
                    <a:pt x="7539" y="15"/>
                    <a:pt x="7500" y="15"/>
                  </a:cubicBezTo>
                  <a:cubicBezTo>
                    <a:pt x="7462" y="15"/>
                    <a:pt x="7462" y="14"/>
                    <a:pt x="7424" y="14"/>
                  </a:cubicBezTo>
                  <a:cubicBezTo>
                    <a:pt x="7386" y="14"/>
                    <a:pt x="7386" y="21"/>
                    <a:pt x="7347" y="21"/>
                  </a:cubicBezTo>
                  <a:cubicBezTo>
                    <a:pt x="7309" y="21"/>
                    <a:pt x="7309" y="20"/>
                    <a:pt x="7271" y="20"/>
                  </a:cubicBezTo>
                  <a:cubicBezTo>
                    <a:pt x="7232" y="20"/>
                    <a:pt x="7232" y="15"/>
                    <a:pt x="7194" y="15"/>
                  </a:cubicBezTo>
                  <a:cubicBezTo>
                    <a:pt x="7156" y="15"/>
                    <a:pt x="7156" y="8"/>
                    <a:pt x="7118" y="8"/>
                  </a:cubicBezTo>
                  <a:cubicBezTo>
                    <a:pt x="7080" y="8"/>
                    <a:pt x="7080" y="16"/>
                    <a:pt x="7042" y="16"/>
                  </a:cubicBezTo>
                  <a:cubicBezTo>
                    <a:pt x="7004" y="16"/>
                    <a:pt x="7004" y="19"/>
                    <a:pt x="6966" y="19"/>
                  </a:cubicBezTo>
                  <a:cubicBezTo>
                    <a:pt x="6927" y="19"/>
                    <a:pt x="6927" y="15"/>
                    <a:pt x="6889" y="15"/>
                  </a:cubicBezTo>
                  <a:cubicBezTo>
                    <a:pt x="6850" y="15"/>
                    <a:pt x="6850" y="8"/>
                    <a:pt x="6813" y="8"/>
                  </a:cubicBezTo>
                  <a:cubicBezTo>
                    <a:pt x="6774" y="8"/>
                    <a:pt x="6774" y="16"/>
                    <a:pt x="6737" y="16"/>
                  </a:cubicBezTo>
                  <a:cubicBezTo>
                    <a:pt x="6698" y="16"/>
                    <a:pt x="6698" y="9"/>
                    <a:pt x="6661" y="9"/>
                  </a:cubicBezTo>
                  <a:cubicBezTo>
                    <a:pt x="6621" y="9"/>
                    <a:pt x="6621" y="20"/>
                    <a:pt x="6584" y="20"/>
                  </a:cubicBezTo>
                  <a:cubicBezTo>
                    <a:pt x="6545" y="20"/>
                    <a:pt x="6545" y="19"/>
                    <a:pt x="6508" y="19"/>
                  </a:cubicBezTo>
                  <a:cubicBezTo>
                    <a:pt x="6469" y="19"/>
                    <a:pt x="6469" y="11"/>
                    <a:pt x="6432" y="11"/>
                  </a:cubicBezTo>
                  <a:cubicBezTo>
                    <a:pt x="6393" y="11"/>
                    <a:pt x="6393" y="9"/>
                    <a:pt x="6356" y="9"/>
                  </a:cubicBezTo>
                  <a:cubicBezTo>
                    <a:pt x="6316" y="9"/>
                    <a:pt x="6316" y="8"/>
                    <a:pt x="6278" y="8"/>
                  </a:cubicBezTo>
                  <a:cubicBezTo>
                    <a:pt x="6240" y="8"/>
                    <a:pt x="6240" y="11"/>
                    <a:pt x="6202" y="11"/>
                  </a:cubicBezTo>
                  <a:cubicBezTo>
                    <a:pt x="6164" y="11"/>
                    <a:pt x="6164" y="20"/>
                    <a:pt x="6126" y="20"/>
                  </a:cubicBezTo>
                  <a:cubicBezTo>
                    <a:pt x="6089" y="20"/>
                    <a:pt x="6088" y="17"/>
                    <a:pt x="6050" y="17"/>
                  </a:cubicBezTo>
                  <a:lnTo>
                    <a:pt x="5973" y="17"/>
                  </a:lnTo>
                  <a:cubicBezTo>
                    <a:pt x="5935" y="17"/>
                    <a:pt x="5935" y="8"/>
                    <a:pt x="5897" y="8"/>
                  </a:cubicBezTo>
                  <a:cubicBezTo>
                    <a:pt x="5860" y="8"/>
                    <a:pt x="5859" y="14"/>
                    <a:pt x="5821" y="14"/>
                  </a:cubicBezTo>
                  <a:cubicBezTo>
                    <a:pt x="5783" y="14"/>
                    <a:pt x="5783" y="8"/>
                    <a:pt x="5745" y="8"/>
                  </a:cubicBezTo>
                  <a:cubicBezTo>
                    <a:pt x="5705" y="8"/>
                    <a:pt x="5705" y="16"/>
                    <a:pt x="5668" y="16"/>
                  </a:cubicBezTo>
                  <a:cubicBezTo>
                    <a:pt x="5629" y="16"/>
                    <a:pt x="5629" y="15"/>
                    <a:pt x="5592" y="15"/>
                  </a:cubicBezTo>
                  <a:cubicBezTo>
                    <a:pt x="5553" y="15"/>
                    <a:pt x="5553" y="11"/>
                    <a:pt x="5516" y="11"/>
                  </a:cubicBezTo>
                  <a:cubicBezTo>
                    <a:pt x="5477" y="11"/>
                    <a:pt x="5477" y="21"/>
                    <a:pt x="5440" y="21"/>
                  </a:cubicBezTo>
                  <a:cubicBezTo>
                    <a:pt x="5400" y="21"/>
                    <a:pt x="5400" y="9"/>
                    <a:pt x="5363" y="9"/>
                  </a:cubicBezTo>
                  <a:cubicBezTo>
                    <a:pt x="5324" y="9"/>
                    <a:pt x="5324" y="20"/>
                    <a:pt x="5287" y="20"/>
                  </a:cubicBezTo>
                  <a:cubicBezTo>
                    <a:pt x="5248" y="20"/>
                    <a:pt x="5248" y="8"/>
                    <a:pt x="5211" y="8"/>
                  </a:cubicBezTo>
                  <a:cubicBezTo>
                    <a:pt x="5172" y="8"/>
                    <a:pt x="5172" y="20"/>
                    <a:pt x="5135" y="20"/>
                  </a:cubicBezTo>
                  <a:cubicBezTo>
                    <a:pt x="5095" y="20"/>
                    <a:pt x="5095" y="6"/>
                    <a:pt x="5057" y="6"/>
                  </a:cubicBezTo>
                  <a:cubicBezTo>
                    <a:pt x="5019" y="6"/>
                    <a:pt x="5019" y="20"/>
                    <a:pt x="4981" y="20"/>
                  </a:cubicBezTo>
                  <a:cubicBezTo>
                    <a:pt x="4944" y="20"/>
                    <a:pt x="4943" y="21"/>
                    <a:pt x="4905" y="21"/>
                  </a:cubicBezTo>
                  <a:cubicBezTo>
                    <a:pt x="4868" y="21"/>
                    <a:pt x="4867" y="11"/>
                    <a:pt x="4829" y="11"/>
                  </a:cubicBezTo>
                  <a:cubicBezTo>
                    <a:pt x="4790" y="11"/>
                    <a:pt x="4790" y="9"/>
                    <a:pt x="4752" y="9"/>
                  </a:cubicBezTo>
                  <a:cubicBezTo>
                    <a:pt x="4714" y="9"/>
                    <a:pt x="4714" y="16"/>
                    <a:pt x="4676" y="16"/>
                  </a:cubicBezTo>
                  <a:cubicBezTo>
                    <a:pt x="4638" y="16"/>
                    <a:pt x="4638" y="11"/>
                    <a:pt x="4600" y="11"/>
                  </a:cubicBezTo>
                  <a:cubicBezTo>
                    <a:pt x="4561" y="11"/>
                    <a:pt x="4561" y="9"/>
                    <a:pt x="4524" y="9"/>
                  </a:cubicBezTo>
                  <a:cubicBezTo>
                    <a:pt x="4484" y="9"/>
                    <a:pt x="4484" y="11"/>
                    <a:pt x="4447" y="11"/>
                  </a:cubicBezTo>
                  <a:cubicBezTo>
                    <a:pt x="4408" y="11"/>
                    <a:pt x="4408" y="16"/>
                    <a:pt x="4371" y="16"/>
                  </a:cubicBezTo>
                  <a:cubicBezTo>
                    <a:pt x="4332" y="16"/>
                    <a:pt x="4332" y="11"/>
                    <a:pt x="4295" y="11"/>
                  </a:cubicBezTo>
                  <a:cubicBezTo>
                    <a:pt x="4256" y="11"/>
                    <a:pt x="4256" y="16"/>
                    <a:pt x="4219" y="16"/>
                  </a:cubicBezTo>
                  <a:cubicBezTo>
                    <a:pt x="4179" y="16"/>
                    <a:pt x="4179" y="6"/>
                    <a:pt x="4142" y="6"/>
                  </a:cubicBezTo>
                  <a:cubicBezTo>
                    <a:pt x="4103" y="6"/>
                    <a:pt x="4103" y="14"/>
                    <a:pt x="4066" y="14"/>
                  </a:cubicBezTo>
                  <a:cubicBezTo>
                    <a:pt x="4027" y="14"/>
                    <a:pt x="4027" y="16"/>
                    <a:pt x="3989" y="16"/>
                  </a:cubicBezTo>
                  <a:cubicBezTo>
                    <a:pt x="3951" y="16"/>
                    <a:pt x="3951" y="6"/>
                    <a:pt x="3913" y="6"/>
                  </a:cubicBezTo>
                  <a:cubicBezTo>
                    <a:pt x="3876" y="6"/>
                    <a:pt x="3874" y="12"/>
                    <a:pt x="3836" y="12"/>
                  </a:cubicBezTo>
                  <a:cubicBezTo>
                    <a:pt x="3798" y="12"/>
                    <a:pt x="3798" y="16"/>
                    <a:pt x="3760" y="16"/>
                  </a:cubicBezTo>
                  <a:cubicBezTo>
                    <a:pt x="3722" y="16"/>
                    <a:pt x="3722" y="19"/>
                    <a:pt x="3684" y="19"/>
                  </a:cubicBezTo>
                  <a:cubicBezTo>
                    <a:pt x="3646" y="19"/>
                    <a:pt x="3646" y="15"/>
                    <a:pt x="3608" y="15"/>
                  </a:cubicBezTo>
                  <a:cubicBezTo>
                    <a:pt x="3569" y="15"/>
                    <a:pt x="3569" y="16"/>
                    <a:pt x="3531" y="16"/>
                  </a:cubicBezTo>
                  <a:cubicBezTo>
                    <a:pt x="3492" y="16"/>
                    <a:pt x="3492" y="12"/>
                    <a:pt x="3455" y="12"/>
                  </a:cubicBezTo>
                  <a:cubicBezTo>
                    <a:pt x="3416" y="12"/>
                    <a:pt x="3416" y="5"/>
                    <a:pt x="3379" y="5"/>
                  </a:cubicBezTo>
                  <a:cubicBezTo>
                    <a:pt x="3340" y="5"/>
                    <a:pt x="3340" y="16"/>
                    <a:pt x="3303" y="16"/>
                  </a:cubicBezTo>
                  <a:cubicBezTo>
                    <a:pt x="3263" y="16"/>
                    <a:pt x="3263" y="11"/>
                    <a:pt x="3226" y="11"/>
                  </a:cubicBezTo>
                  <a:cubicBezTo>
                    <a:pt x="3187" y="11"/>
                    <a:pt x="3187" y="6"/>
                    <a:pt x="3150" y="6"/>
                  </a:cubicBezTo>
                  <a:cubicBezTo>
                    <a:pt x="3111" y="6"/>
                    <a:pt x="3111" y="12"/>
                    <a:pt x="3074" y="12"/>
                  </a:cubicBezTo>
                  <a:cubicBezTo>
                    <a:pt x="3035" y="12"/>
                    <a:pt x="3035" y="4"/>
                    <a:pt x="2998" y="4"/>
                  </a:cubicBezTo>
                  <a:cubicBezTo>
                    <a:pt x="2958" y="4"/>
                    <a:pt x="2958" y="17"/>
                    <a:pt x="2920" y="17"/>
                  </a:cubicBezTo>
                  <a:cubicBezTo>
                    <a:pt x="2882" y="17"/>
                    <a:pt x="2882" y="14"/>
                    <a:pt x="2844" y="14"/>
                  </a:cubicBezTo>
                  <a:cubicBezTo>
                    <a:pt x="2806" y="14"/>
                    <a:pt x="2806" y="6"/>
                    <a:pt x="2768" y="6"/>
                  </a:cubicBezTo>
                  <a:cubicBezTo>
                    <a:pt x="2730" y="6"/>
                    <a:pt x="2730" y="3"/>
                    <a:pt x="2692" y="3"/>
                  </a:cubicBezTo>
                  <a:cubicBezTo>
                    <a:pt x="2653" y="3"/>
                    <a:pt x="2653" y="8"/>
                    <a:pt x="2615" y="8"/>
                  </a:cubicBezTo>
                  <a:cubicBezTo>
                    <a:pt x="2577" y="8"/>
                    <a:pt x="2577" y="6"/>
                    <a:pt x="2539" y="6"/>
                  </a:cubicBezTo>
                  <a:cubicBezTo>
                    <a:pt x="2501" y="6"/>
                    <a:pt x="2501" y="8"/>
                    <a:pt x="2463" y="8"/>
                  </a:cubicBezTo>
                  <a:cubicBezTo>
                    <a:pt x="2425" y="8"/>
                    <a:pt x="2425" y="17"/>
                    <a:pt x="2387" y="17"/>
                  </a:cubicBezTo>
                  <a:cubicBezTo>
                    <a:pt x="2347" y="17"/>
                    <a:pt x="2347" y="19"/>
                    <a:pt x="2310" y="19"/>
                  </a:cubicBezTo>
                  <a:cubicBezTo>
                    <a:pt x="2271" y="19"/>
                    <a:pt x="2271" y="6"/>
                    <a:pt x="2234" y="6"/>
                  </a:cubicBezTo>
                  <a:cubicBezTo>
                    <a:pt x="2195" y="6"/>
                    <a:pt x="2195" y="5"/>
                    <a:pt x="2158" y="5"/>
                  </a:cubicBezTo>
                  <a:cubicBezTo>
                    <a:pt x="2119" y="5"/>
                    <a:pt x="2119" y="16"/>
                    <a:pt x="2082" y="16"/>
                  </a:cubicBezTo>
                  <a:cubicBezTo>
                    <a:pt x="2043" y="16"/>
                    <a:pt x="2043" y="17"/>
                    <a:pt x="2005" y="17"/>
                  </a:cubicBezTo>
                  <a:cubicBezTo>
                    <a:pt x="1966" y="17"/>
                    <a:pt x="1966" y="16"/>
                    <a:pt x="1929" y="16"/>
                  </a:cubicBezTo>
                  <a:cubicBezTo>
                    <a:pt x="1890" y="16"/>
                    <a:pt x="1890" y="12"/>
                    <a:pt x="1853" y="12"/>
                  </a:cubicBezTo>
                  <a:cubicBezTo>
                    <a:pt x="1814" y="12"/>
                    <a:pt x="1814" y="14"/>
                    <a:pt x="1777" y="14"/>
                  </a:cubicBezTo>
                  <a:cubicBezTo>
                    <a:pt x="1738" y="14"/>
                    <a:pt x="1738" y="11"/>
                    <a:pt x="1700" y="11"/>
                  </a:cubicBezTo>
                  <a:cubicBezTo>
                    <a:pt x="1661" y="11"/>
                    <a:pt x="1661" y="6"/>
                    <a:pt x="1623" y="6"/>
                  </a:cubicBezTo>
                  <a:lnTo>
                    <a:pt x="1547" y="6"/>
                  </a:lnTo>
                  <a:cubicBezTo>
                    <a:pt x="1509" y="6"/>
                    <a:pt x="1509" y="11"/>
                    <a:pt x="1471" y="11"/>
                  </a:cubicBezTo>
                  <a:cubicBezTo>
                    <a:pt x="1433" y="11"/>
                    <a:pt x="1433" y="20"/>
                    <a:pt x="1395" y="20"/>
                  </a:cubicBezTo>
                  <a:cubicBezTo>
                    <a:pt x="1356" y="20"/>
                    <a:pt x="1356" y="14"/>
                    <a:pt x="1318" y="14"/>
                  </a:cubicBezTo>
                  <a:cubicBezTo>
                    <a:pt x="1280" y="14"/>
                    <a:pt x="1280" y="11"/>
                    <a:pt x="1242" y="11"/>
                  </a:cubicBezTo>
                  <a:cubicBezTo>
                    <a:pt x="1203" y="11"/>
                    <a:pt x="1203" y="9"/>
                    <a:pt x="1166" y="9"/>
                  </a:cubicBezTo>
                  <a:cubicBezTo>
                    <a:pt x="1127" y="9"/>
                    <a:pt x="1127" y="11"/>
                    <a:pt x="1090" y="11"/>
                  </a:cubicBezTo>
                  <a:cubicBezTo>
                    <a:pt x="1050" y="11"/>
                    <a:pt x="1050" y="15"/>
                    <a:pt x="1013" y="15"/>
                  </a:cubicBezTo>
                  <a:cubicBezTo>
                    <a:pt x="974" y="15"/>
                    <a:pt x="974" y="20"/>
                    <a:pt x="937" y="20"/>
                  </a:cubicBezTo>
                  <a:cubicBezTo>
                    <a:pt x="898" y="20"/>
                    <a:pt x="898" y="6"/>
                    <a:pt x="861" y="6"/>
                  </a:cubicBezTo>
                  <a:cubicBezTo>
                    <a:pt x="822" y="6"/>
                    <a:pt x="822" y="19"/>
                    <a:pt x="785" y="19"/>
                  </a:cubicBezTo>
                  <a:cubicBezTo>
                    <a:pt x="745" y="19"/>
                    <a:pt x="745" y="12"/>
                    <a:pt x="708" y="12"/>
                  </a:cubicBezTo>
                  <a:cubicBezTo>
                    <a:pt x="670" y="12"/>
                    <a:pt x="669" y="14"/>
                    <a:pt x="632" y="14"/>
                  </a:cubicBezTo>
                  <a:cubicBezTo>
                    <a:pt x="593" y="14"/>
                    <a:pt x="593" y="4"/>
                    <a:pt x="555" y="4"/>
                  </a:cubicBezTo>
                  <a:cubicBezTo>
                    <a:pt x="517" y="4"/>
                    <a:pt x="517" y="9"/>
                    <a:pt x="479" y="9"/>
                  </a:cubicBezTo>
                  <a:cubicBezTo>
                    <a:pt x="440" y="9"/>
                    <a:pt x="440" y="4"/>
                    <a:pt x="402" y="4"/>
                  </a:cubicBezTo>
                  <a:cubicBezTo>
                    <a:pt x="364" y="4"/>
                    <a:pt x="364" y="17"/>
                    <a:pt x="325" y="17"/>
                  </a:cubicBezTo>
                  <a:cubicBezTo>
                    <a:pt x="287" y="17"/>
                    <a:pt x="287" y="15"/>
                    <a:pt x="249" y="15"/>
                  </a:cubicBezTo>
                  <a:cubicBezTo>
                    <a:pt x="209" y="15"/>
                    <a:pt x="209" y="12"/>
                    <a:pt x="171" y="12"/>
                  </a:cubicBezTo>
                  <a:cubicBezTo>
                    <a:pt x="143" y="12"/>
                    <a:pt x="135" y="17"/>
                    <a:pt x="118" y="17"/>
                  </a:cubicBezTo>
                  <a:cubicBezTo>
                    <a:pt x="112" y="17"/>
                    <a:pt x="104" y="16"/>
                    <a:pt x="94" y="14"/>
                  </a:cubicBezTo>
                  <a:cubicBezTo>
                    <a:pt x="73" y="11"/>
                    <a:pt x="60" y="2"/>
                    <a:pt x="48" y="2"/>
                  </a:cubicBezTo>
                  <a:cubicBezTo>
                    <a:pt x="40" y="2"/>
                    <a:pt x="33" y="6"/>
                    <a:pt x="24" y="18"/>
                  </a:cubicBezTo>
                  <a:cubicBezTo>
                    <a:pt x="1" y="48"/>
                    <a:pt x="30" y="53"/>
                    <a:pt x="40" y="91"/>
                  </a:cubicBezTo>
                  <a:cubicBezTo>
                    <a:pt x="51" y="128"/>
                    <a:pt x="54" y="127"/>
                    <a:pt x="65" y="164"/>
                  </a:cubicBezTo>
                  <a:cubicBezTo>
                    <a:pt x="76" y="200"/>
                    <a:pt x="67" y="202"/>
                    <a:pt x="77" y="240"/>
                  </a:cubicBezTo>
                  <a:cubicBezTo>
                    <a:pt x="87" y="277"/>
                    <a:pt x="95" y="275"/>
                    <a:pt x="106" y="310"/>
                  </a:cubicBezTo>
                  <a:cubicBezTo>
                    <a:pt x="116" y="347"/>
                    <a:pt x="110" y="350"/>
                    <a:pt x="121" y="385"/>
                  </a:cubicBezTo>
                  <a:cubicBezTo>
                    <a:pt x="131" y="422"/>
                    <a:pt x="135" y="422"/>
                    <a:pt x="145" y="458"/>
                  </a:cubicBezTo>
                  <a:cubicBezTo>
                    <a:pt x="156" y="495"/>
                    <a:pt x="166" y="491"/>
                    <a:pt x="175" y="529"/>
                  </a:cubicBezTo>
                  <a:cubicBezTo>
                    <a:pt x="186" y="565"/>
                    <a:pt x="171" y="570"/>
                    <a:pt x="182" y="607"/>
                  </a:cubicBezTo>
                  <a:cubicBezTo>
                    <a:pt x="192" y="642"/>
                    <a:pt x="202" y="640"/>
                    <a:pt x="213" y="678"/>
                  </a:cubicBezTo>
                  <a:cubicBezTo>
                    <a:pt x="223" y="714"/>
                    <a:pt x="220" y="715"/>
                    <a:pt x="231" y="751"/>
                  </a:cubicBezTo>
                  <a:cubicBezTo>
                    <a:pt x="242" y="787"/>
                    <a:pt x="241" y="788"/>
                    <a:pt x="251" y="825"/>
                  </a:cubicBezTo>
                  <a:cubicBezTo>
                    <a:pt x="262" y="861"/>
                    <a:pt x="261" y="862"/>
                    <a:pt x="269" y="898"/>
                  </a:cubicBezTo>
                  <a:cubicBezTo>
                    <a:pt x="280" y="935"/>
                    <a:pt x="290" y="932"/>
                    <a:pt x="299" y="969"/>
                  </a:cubicBezTo>
                  <a:cubicBezTo>
                    <a:pt x="310" y="1006"/>
                    <a:pt x="306" y="1007"/>
                    <a:pt x="317" y="1044"/>
                  </a:cubicBezTo>
                  <a:cubicBezTo>
                    <a:pt x="327" y="1081"/>
                    <a:pt x="325" y="1082"/>
                    <a:pt x="336" y="1118"/>
                  </a:cubicBezTo>
                  <a:cubicBezTo>
                    <a:pt x="347" y="1154"/>
                    <a:pt x="348" y="1154"/>
                    <a:pt x="358" y="1190"/>
                  </a:cubicBezTo>
                  <a:cubicBezTo>
                    <a:pt x="369" y="1226"/>
                    <a:pt x="363" y="1229"/>
                    <a:pt x="373" y="1265"/>
                  </a:cubicBezTo>
                  <a:cubicBezTo>
                    <a:pt x="384" y="1301"/>
                    <a:pt x="393" y="1299"/>
                    <a:pt x="403" y="1337"/>
                  </a:cubicBezTo>
                  <a:cubicBezTo>
                    <a:pt x="414" y="1372"/>
                    <a:pt x="408" y="1375"/>
                    <a:pt x="418" y="1412"/>
                  </a:cubicBezTo>
                  <a:cubicBezTo>
                    <a:pt x="429" y="1447"/>
                    <a:pt x="434" y="1446"/>
                    <a:pt x="445" y="1483"/>
                  </a:cubicBezTo>
                  <a:cubicBezTo>
                    <a:pt x="456" y="1520"/>
                    <a:pt x="447" y="1522"/>
                    <a:pt x="457" y="1559"/>
                  </a:cubicBezTo>
                  <a:cubicBezTo>
                    <a:pt x="468" y="1596"/>
                    <a:pt x="472" y="1596"/>
                    <a:pt x="483" y="1632"/>
                  </a:cubicBezTo>
                  <a:cubicBezTo>
                    <a:pt x="493" y="1669"/>
                    <a:pt x="499" y="1666"/>
                    <a:pt x="509" y="1704"/>
                  </a:cubicBezTo>
                  <a:cubicBezTo>
                    <a:pt x="520" y="1740"/>
                    <a:pt x="513" y="1744"/>
                    <a:pt x="523" y="1779"/>
                  </a:cubicBezTo>
                  <a:cubicBezTo>
                    <a:pt x="534" y="1815"/>
                    <a:pt x="529" y="1816"/>
                    <a:pt x="539" y="1854"/>
                  </a:cubicBezTo>
                  <a:cubicBezTo>
                    <a:pt x="550" y="1890"/>
                    <a:pt x="552" y="1890"/>
                    <a:pt x="562" y="1927"/>
                  </a:cubicBezTo>
                  <a:cubicBezTo>
                    <a:pt x="573" y="1963"/>
                    <a:pt x="584" y="1960"/>
                    <a:pt x="594" y="1996"/>
                  </a:cubicBezTo>
                  <a:cubicBezTo>
                    <a:pt x="605" y="2033"/>
                    <a:pt x="602" y="2034"/>
                    <a:pt x="612" y="2070"/>
                  </a:cubicBezTo>
                  <a:cubicBezTo>
                    <a:pt x="623" y="2107"/>
                    <a:pt x="621" y="2108"/>
                    <a:pt x="632" y="2143"/>
                  </a:cubicBezTo>
                  <a:cubicBezTo>
                    <a:pt x="642" y="2180"/>
                    <a:pt x="632" y="2184"/>
                    <a:pt x="642" y="2220"/>
                  </a:cubicBezTo>
                  <a:cubicBezTo>
                    <a:pt x="653" y="2257"/>
                    <a:pt x="666" y="2252"/>
                    <a:pt x="676" y="2290"/>
                  </a:cubicBezTo>
                  <a:cubicBezTo>
                    <a:pt x="687" y="2326"/>
                    <a:pt x="675" y="2330"/>
                    <a:pt x="686" y="2366"/>
                  </a:cubicBezTo>
                  <a:cubicBezTo>
                    <a:pt x="697" y="2402"/>
                    <a:pt x="700" y="2402"/>
                    <a:pt x="711" y="2439"/>
                  </a:cubicBezTo>
                  <a:cubicBezTo>
                    <a:pt x="721" y="2474"/>
                    <a:pt x="725" y="2473"/>
                    <a:pt x="735" y="2511"/>
                  </a:cubicBezTo>
                  <a:cubicBezTo>
                    <a:pt x="746" y="2547"/>
                    <a:pt x="749" y="2547"/>
                    <a:pt x="760" y="2583"/>
                  </a:cubicBezTo>
                  <a:cubicBezTo>
                    <a:pt x="771" y="2620"/>
                    <a:pt x="766" y="2620"/>
                    <a:pt x="777" y="2658"/>
                  </a:cubicBezTo>
                  <a:cubicBezTo>
                    <a:pt x="788" y="2694"/>
                    <a:pt x="791" y="2694"/>
                    <a:pt x="800" y="2730"/>
                  </a:cubicBezTo>
                  <a:cubicBezTo>
                    <a:pt x="810" y="2767"/>
                    <a:pt x="803" y="2769"/>
                    <a:pt x="813" y="2806"/>
                  </a:cubicBezTo>
                  <a:cubicBezTo>
                    <a:pt x="823" y="2843"/>
                    <a:pt x="820" y="2844"/>
                    <a:pt x="831" y="2880"/>
                  </a:cubicBezTo>
                  <a:cubicBezTo>
                    <a:pt x="841" y="2916"/>
                    <a:pt x="848" y="2915"/>
                    <a:pt x="859" y="2951"/>
                  </a:cubicBezTo>
                  <a:cubicBezTo>
                    <a:pt x="869" y="2987"/>
                    <a:pt x="869" y="2987"/>
                    <a:pt x="880" y="3025"/>
                  </a:cubicBezTo>
                  <a:cubicBezTo>
                    <a:pt x="891" y="3061"/>
                    <a:pt x="890" y="3062"/>
                    <a:pt x="900" y="3099"/>
                  </a:cubicBezTo>
                  <a:cubicBezTo>
                    <a:pt x="911" y="3136"/>
                    <a:pt x="911" y="3136"/>
                    <a:pt x="922" y="3172"/>
                  </a:cubicBezTo>
                  <a:cubicBezTo>
                    <a:pt x="932" y="3208"/>
                    <a:pt x="938" y="3207"/>
                    <a:pt x="949" y="3244"/>
                  </a:cubicBezTo>
                  <a:cubicBezTo>
                    <a:pt x="959" y="3281"/>
                    <a:pt x="954" y="3283"/>
                    <a:pt x="964" y="3319"/>
                  </a:cubicBezTo>
                  <a:cubicBezTo>
                    <a:pt x="974" y="3356"/>
                    <a:pt x="973" y="3357"/>
                    <a:pt x="984" y="3393"/>
                  </a:cubicBezTo>
                  <a:cubicBezTo>
                    <a:pt x="995" y="3431"/>
                    <a:pt x="991" y="3431"/>
                    <a:pt x="1002" y="3468"/>
                  </a:cubicBezTo>
                  <a:cubicBezTo>
                    <a:pt x="1013" y="3506"/>
                    <a:pt x="1014" y="3505"/>
                    <a:pt x="1025" y="3542"/>
                  </a:cubicBezTo>
                  <a:cubicBezTo>
                    <a:pt x="1035" y="3577"/>
                    <a:pt x="1040" y="3577"/>
                    <a:pt x="1050" y="3614"/>
                  </a:cubicBezTo>
                  <a:cubicBezTo>
                    <a:pt x="1061" y="3651"/>
                    <a:pt x="1059" y="3651"/>
                    <a:pt x="1070" y="3689"/>
                  </a:cubicBezTo>
                  <a:cubicBezTo>
                    <a:pt x="1080" y="3726"/>
                    <a:pt x="1084" y="3725"/>
                    <a:pt x="1094" y="3762"/>
                  </a:cubicBezTo>
                  <a:cubicBezTo>
                    <a:pt x="1105" y="3798"/>
                    <a:pt x="1103" y="3798"/>
                    <a:pt x="1114" y="3837"/>
                  </a:cubicBezTo>
                  <a:cubicBezTo>
                    <a:pt x="1124" y="3872"/>
                    <a:pt x="1118" y="3875"/>
                    <a:pt x="1126" y="3912"/>
                  </a:cubicBezTo>
                  <a:cubicBezTo>
                    <a:pt x="1137" y="3947"/>
                    <a:pt x="1139" y="3947"/>
                    <a:pt x="1150" y="3984"/>
                  </a:cubicBezTo>
                  <a:cubicBezTo>
                    <a:pt x="1161" y="4022"/>
                    <a:pt x="1161" y="4022"/>
                    <a:pt x="1169" y="4058"/>
                  </a:cubicBezTo>
                  <a:cubicBezTo>
                    <a:pt x="1180" y="4095"/>
                    <a:pt x="1179" y="4096"/>
                    <a:pt x="1190" y="4132"/>
                  </a:cubicBezTo>
                  <a:cubicBezTo>
                    <a:pt x="1200" y="4169"/>
                    <a:pt x="1212" y="4165"/>
                    <a:pt x="1223" y="4202"/>
                  </a:cubicBezTo>
                  <a:cubicBezTo>
                    <a:pt x="1233" y="4239"/>
                    <a:pt x="1225" y="4241"/>
                    <a:pt x="1236" y="4278"/>
                  </a:cubicBezTo>
                  <a:cubicBezTo>
                    <a:pt x="1246" y="4315"/>
                    <a:pt x="1253" y="4313"/>
                    <a:pt x="1262" y="4351"/>
                  </a:cubicBezTo>
                  <a:cubicBezTo>
                    <a:pt x="1273" y="4388"/>
                    <a:pt x="1268" y="4389"/>
                    <a:pt x="1278" y="4426"/>
                  </a:cubicBezTo>
                  <a:cubicBezTo>
                    <a:pt x="1289" y="4463"/>
                    <a:pt x="1284" y="4464"/>
                    <a:pt x="1295" y="4501"/>
                  </a:cubicBezTo>
                  <a:cubicBezTo>
                    <a:pt x="1305" y="4538"/>
                    <a:pt x="1307" y="4536"/>
                    <a:pt x="1317" y="4574"/>
                  </a:cubicBezTo>
                  <a:cubicBezTo>
                    <a:pt x="1328" y="4611"/>
                    <a:pt x="1329" y="4610"/>
                    <a:pt x="1340" y="4647"/>
                  </a:cubicBezTo>
                  <a:cubicBezTo>
                    <a:pt x="1350" y="4685"/>
                    <a:pt x="1350" y="4685"/>
                    <a:pt x="1361" y="4721"/>
                  </a:cubicBezTo>
                  <a:cubicBezTo>
                    <a:pt x="1372" y="4759"/>
                    <a:pt x="1357" y="4766"/>
                    <a:pt x="1388" y="4790"/>
                  </a:cubicBezTo>
                  <a:cubicBezTo>
                    <a:pt x="1401" y="4800"/>
                    <a:pt x="1409" y="4802"/>
                    <a:pt x="1418" y="4802"/>
                  </a:cubicBezTo>
                  <a:cubicBezTo>
                    <a:pt x="1429" y="4802"/>
                    <a:pt x="1439" y="4797"/>
                    <a:pt x="1461" y="4797"/>
                  </a:cubicBezTo>
                  <a:cubicBezTo>
                    <a:pt x="1499" y="4797"/>
                    <a:pt x="1499" y="4791"/>
                    <a:pt x="1537" y="4791"/>
                  </a:cubicBezTo>
                  <a:cubicBezTo>
                    <a:pt x="1575" y="4791"/>
                    <a:pt x="1575" y="4801"/>
                    <a:pt x="1613" y="4801"/>
                  </a:cubicBezTo>
                  <a:cubicBezTo>
                    <a:pt x="1650" y="4801"/>
                    <a:pt x="1651" y="4798"/>
                    <a:pt x="1689" y="4798"/>
                  </a:cubicBezTo>
                  <a:cubicBezTo>
                    <a:pt x="1728" y="4798"/>
                    <a:pt x="1728" y="4791"/>
                    <a:pt x="1766" y="4791"/>
                  </a:cubicBezTo>
                  <a:cubicBezTo>
                    <a:pt x="1804" y="4791"/>
                    <a:pt x="1804" y="4793"/>
                    <a:pt x="1842" y="4793"/>
                  </a:cubicBezTo>
                  <a:cubicBezTo>
                    <a:pt x="1880" y="4793"/>
                    <a:pt x="1880" y="4801"/>
                    <a:pt x="1918" y="4801"/>
                  </a:cubicBezTo>
                  <a:cubicBezTo>
                    <a:pt x="1956" y="4801"/>
                    <a:pt x="1956" y="4786"/>
                    <a:pt x="1994" y="4786"/>
                  </a:cubicBezTo>
                  <a:cubicBezTo>
                    <a:pt x="2034" y="4786"/>
                    <a:pt x="2034" y="4801"/>
                    <a:pt x="2071" y="4801"/>
                  </a:cubicBezTo>
                  <a:cubicBezTo>
                    <a:pt x="2110" y="4801"/>
                    <a:pt x="2110" y="4798"/>
                    <a:pt x="2147" y="4798"/>
                  </a:cubicBezTo>
                  <a:cubicBezTo>
                    <a:pt x="2186" y="4798"/>
                    <a:pt x="2186" y="4791"/>
                    <a:pt x="2223" y="4791"/>
                  </a:cubicBezTo>
                  <a:lnTo>
                    <a:pt x="2299" y="4791"/>
                  </a:lnTo>
                  <a:cubicBezTo>
                    <a:pt x="2339" y="4791"/>
                    <a:pt x="2339" y="4798"/>
                    <a:pt x="2376" y="4798"/>
                  </a:cubicBezTo>
                  <a:cubicBezTo>
                    <a:pt x="2415" y="4798"/>
                    <a:pt x="2415" y="4792"/>
                    <a:pt x="2452" y="4792"/>
                  </a:cubicBezTo>
                  <a:cubicBezTo>
                    <a:pt x="2491" y="4792"/>
                    <a:pt x="2491" y="4795"/>
                    <a:pt x="2528" y="4795"/>
                  </a:cubicBezTo>
                  <a:cubicBezTo>
                    <a:pt x="2567" y="4795"/>
                    <a:pt x="2567" y="4801"/>
                    <a:pt x="2605" y="4801"/>
                  </a:cubicBezTo>
                  <a:cubicBezTo>
                    <a:pt x="2644" y="4801"/>
                    <a:pt x="2644" y="4792"/>
                    <a:pt x="2682" y="4792"/>
                  </a:cubicBezTo>
                  <a:cubicBezTo>
                    <a:pt x="2720" y="4792"/>
                    <a:pt x="2720" y="4793"/>
                    <a:pt x="2758" y="4793"/>
                  </a:cubicBezTo>
                  <a:cubicBezTo>
                    <a:pt x="2796" y="4793"/>
                    <a:pt x="2796" y="4786"/>
                    <a:pt x="2834" y="4786"/>
                  </a:cubicBezTo>
                  <a:cubicBezTo>
                    <a:pt x="2872" y="4786"/>
                    <a:pt x="2872" y="4795"/>
                    <a:pt x="2910" y="4795"/>
                  </a:cubicBezTo>
                  <a:cubicBezTo>
                    <a:pt x="2949" y="4795"/>
                    <a:pt x="2949" y="4798"/>
                    <a:pt x="2987" y="4798"/>
                  </a:cubicBezTo>
                  <a:cubicBezTo>
                    <a:pt x="3025" y="4798"/>
                    <a:pt x="3025" y="4792"/>
                    <a:pt x="3063" y="4792"/>
                  </a:cubicBezTo>
                  <a:cubicBezTo>
                    <a:pt x="3100" y="4792"/>
                    <a:pt x="3102" y="4795"/>
                    <a:pt x="3139" y="4795"/>
                  </a:cubicBezTo>
                  <a:cubicBezTo>
                    <a:pt x="3178" y="4795"/>
                    <a:pt x="3178" y="4793"/>
                    <a:pt x="3215" y="4793"/>
                  </a:cubicBezTo>
                  <a:cubicBezTo>
                    <a:pt x="3255" y="4793"/>
                    <a:pt x="3255" y="4798"/>
                    <a:pt x="3292" y="4798"/>
                  </a:cubicBezTo>
                  <a:cubicBezTo>
                    <a:pt x="3331" y="4798"/>
                    <a:pt x="3331" y="4786"/>
                    <a:pt x="3368" y="4786"/>
                  </a:cubicBezTo>
                  <a:cubicBezTo>
                    <a:pt x="3407" y="4786"/>
                    <a:pt x="3407" y="4796"/>
                    <a:pt x="3444" y="4796"/>
                  </a:cubicBezTo>
                  <a:cubicBezTo>
                    <a:pt x="3483" y="4796"/>
                    <a:pt x="3483" y="4786"/>
                    <a:pt x="3520" y="4786"/>
                  </a:cubicBezTo>
                  <a:cubicBezTo>
                    <a:pt x="3560" y="4786"/>
                    <a:pt x="3560" y="4790"/>
                    <a:pt x="3597" y="4790"/>
                  </a:cubicBezTo>
                  <a:cubicBezTo>
                    <a:pt x="3636" y="4790"/>
                    <a:pt x="3636" y="4788"/>
                    <a:pt x="3673" y="4788"/>
                  </a:cubicBezTo>
                  <a:cubicBezTo>
                    <a:pt x="3712" y="4788"/>
                    <a:pt x="3712" y="4793"/>
                    <a:pt x="3750" y="4793"/>
                  </a:cubicBezTo>
                  <a:cubicBezTo>
                    <a:pt x="3788" y="4793"/>
                    <a:pt x="3788" y="4786"/>
                    <a:pt x="3826" y="4786"/>
                  </a:cubicBezTo>
                  <a:cubicBezTo>
                    <a:pt x="3865" y="4786"/>
                    <a:pt x="3865" y="4801"/>
                    <a:pt x="3903" y="4801"/>
                  </a:cubicBezTo>
                  <a:cubicBezTo>
                    <a:pt x="3941" y="4801"/>
                    <a:pt x="3941" y="4786"/>
                    <a:pt x="3979" y="4786"/>
                  </a:cubicBezTo>
                  <a:cubicBezTo>
                    <a:pt x="4017" y="4786"/>
                    <a:pt x="4017" y="4792"/>
                    <a:pt x="4055" y="4792"/>
                  </a:cubicBezTo>
                  <a:cubicBezTo>
                    <a:pt x="4093" y="4792"/>
                    <a:pt x="4093" y="4796"/>
                    <a:pt x="4131" y="4796"/>
                  </a:cubicBezTo>
                  <a:cubicBezTo>
                    <a:pt x="4170" y="4796"/>
                    <a:pt x="4170" y="4801"/>
                    <a:pt x="4208" y="4801"/>
                  </a:cubicBezTo>
                  <a:cubicBezTo>
                    <a:pt x="4247" y="4801"/>
                    <a:pt x="4247" y="4797"/>
                    <a:pt x="4284" y="4797"/>
                  </a:cubicBezTo>
                  <a:lnTo>
                    <a:pt x="4360" y="4797"/>
                  </a:lnTo>
                  <a:cubicBezTo>
                    <a:pt x="4399" y="4797"/>
                    <a:pt x="4399" y="4801"/>
                    <a:pt x="4436" y="4801"/>
                  </a:cubicBezTo>
                  <a:cubicBezTo>
                    <a:pt x="4476" y="4801"/>
                    <a:pt x="4476" y="4798"/>
                    <a:pt x="4513" y="4798"/>
                  </a:cubicBezTo>
                  <a:cubicBezTo>
                    <a:pt x="4552" y="4798"/>
                    <a:pt x="4552" y="4788"/>
                    <a:pt x="4589" y="4788"/>
                  </a:cubicBezTo>
                  <a:cubicBezTo>
                    <a:pt x="4628" y="4788"/>
                    <a:pt x="4628" y="4801"/>
                    <a:pt x="4665" y="4801"/>
                  </a:cubicBezTo>
                  <a:cubicBezTo>
                    <a:pt x="4704" y="4801"/>
                    <a:pt x="4704" y="4796"/>
                    <a:pt x="4741" y="4796"/>
                  </a:cubicBezTo>
                  <a:cubicBezTo>
                    <a:pt x="4781" y="4796"/>
                    <a:pt x="4781" y="4786"/>
                    <a:pt x="4819" y="4786"/>
                  </a:cubicBezTo>
                  <a:cubicBezTo>
                    <a:pt x="4857" y="4786"/>
                    <a:pt x="4857" y="4795"/>
                    <a:pt x="4895" y="4795"/>
                  </a:cubicBezTo>
                  <a:cubicBezTo>
                    <a:pt x="4933" y="4795"/>
                    <a:pt x="4933" y="4787"/>
                    <a:pt x="4971" y="4787"/>
                  </a:cubicBezTo>
                  <a:cubicBezTo>
                    <a:pt x="5009" y="4787"/>
                    <a:pt x="5009" y="4786"/>
                    <a:pt x="5047" y="4786"/>
                  </a:cubicBezTo>
                  <a:cubicBezTo>
                    <a:pt x="5086" y="4786"/>
                    <a:pt x="5086" y="4791"/>
                    <a:pt x="5124" y="4791"/>
                  </a:cubicBezTo>
                  <a:cubicBezTo>
                    <a:pt x="5162" y="4791"/>
                    <a:pt x="5162" y="4786"/>
                    <a:pt x="5200" y="4786"/>
                  </a:cubicBezTo>
                  <a:cubicBezTo>
                    <a:pt x="5237" y="4786"/>
                    <a:pt x="5238" y="4795"/>
                    <a:pt x="5276" y="4795"/>
                  </a:cubicBezTo>
                  <a:cubicBezTo>
                    <a:pt x="5314" y="4795"/>
                    <a:pt x="5314" y="4798"/>
                    <a:pt x="5352" y="4798"/>
                  </a:cubicBezTo>
                  <a:cubicBezTo>
                    <a:pt x="5392" y="4798"/>
                    <a:pt x="5392" y="4796"/>
                    <a:pt x="5429" y="4796"/>
                  </a:cubicBezTo>
                  <a:cubicBezTo>
                    <a:pt x="5468" y="4796"/>
                    <a:pt x="5468" y="4791"/>
                    <a:pt x="5505" y="4791"/>
                  </a:cubicBezTo>
                  <a:cubicBezTo>
                    <a:pt x="5544" y="4791"/>
                    <a:pt x="5544" y="4790"/>
                    <a:pt x="5581" y="4790"/>
                  </a:cubicBezTo>
                  <a:cubicBezTo>
                    <a:pt x="5620" y="4790"/>
                    <a:pt x="5620" y="4795"/>
                    <a:pt x="5657" y="4795"/>
                  </a:cubicBezTo>
                  <a:cubicBezTo>
                    <a:pt x="5697" y="4795"/>
                    <a:pt x="5697" y="4790"/>
                    <a:pt x="5734" y="4790"/>
                  </a:cubicBezTo>
                  <a:cubicBezTo>
                    <a:pt x="5773" y="4790"/>
                    <a:pt x="5773" y="4801"/>
                    <a:pt x="5810" y="4801"/>
                  </a:cubicBezTo>
                  <a:cubicBezTo>
                    <a:pt x="5849" y="4801"/>
                    <a:pt x="5849" y="4798"/>
                    <a:pt x="5886" y="4798"/>
                  </a:cubicBezTo>
                  <a:cubicBezTo>
                    <a:pt x="5924" y="4798"/>
                    <a:pt x="5925" y="4797"/>
                    <a:pt x="5962" y="4797"/>
                  </a:cubicBezTo>
                  <a:lnTo>
                    <a:pt x="6040" y="4797"/>
                  </a:lnTo>
                  <a:cubicBezTo>
                    <a:pt x="6078" y="4797"/>
                    <a:pt x="6078" y="4789"/>
                    <a:pt x="6116" y="4789"/>
                  </a:cubicBezTo>
                  <a:cubicBezTo>
                    <a:pt x="6154" y="4789"/>
                    <a:pt x="6154" y="4796"/>
                    <a:pt x="6192" y="4796"/>
                  </a:cubicBezTo>
                  <a:cubicBezTo>
                    <a:pt x="6230" y="4796"/>
                    <a:pt x="6230" y="4794"/>
                    <a:pt x="6268" y="4794"/>
                  </a:cubicBezTo>
                  <a:cubicBezTo>
                    <a:pt x="6307" y="4794"/>
                    <a:pt x="6307" y="4791"/>
                    <a:pt x="6345" y="4791"/>
                  </a:cubicBezTo>
                  <a:cubicBezTo>
                    <a:pt x="6383" y="4791"/>
                    <a:pt x="6383" y="4796"/>
                    <a:pt x="6421" y="4796"/>
                  </a:cubicBezTo>
                  <a:cubicBezTo>
                    <a:pt x="6459" y="4796"/>
                    <a:pt x="6459" y="4788"/>
                    <a:pt x="6497" y="4788"/>
                  </a:cubicBezTo>
                  <a:cubicBezTo>
                    <a:pt x="6536" y="4788"/>
                    <a:pt x="6536" y="4797"/>
                    <a:pt x="6573" y="4797"/>
                  </a:cubicBezTo>
                  <a:cubicBezTo>
                    <a:pt x="6611" y="4797"/>
                    <a:pt x="6613" y="4803"/>
                    <a:pt x="6650" y="4803"/>
                  </a:cubicBezTo>
                  <a:cubicBezTo>
                    <a:pt x="6689" y="4803"/>
                    <a:pt x="6689" y="4794"/>
                    <a:pt x="6726" y="4794"/>
                  </a:cubicBezTo>
                  <a:lnTo>
                    <a:pt x="6802" y="4794"/>
                  </a:lnTo>
                  <a:cubicBezTo>
                    <a:pt x="6841" y="4794"/>
                    <a:pt x="6841" y="4788"/>
                    <a:pt x="6878" y="4788"/>
                  </a:cubicBezTo>
                  <a:cubicBezTo>
                    <a:pt x="6918" y="4788"/>
                    <a:pt x="6918" y="4787"/>
                    <a:pt x="6955" y="4787"/>
                  </a:cubicBezTo>
                  <a:cubicBezTo>
                    <a:pt x="6994" y="4787"/>
                    <a:pt x="6994" y="4788"/>
                    <a:pt x="7031" y="4788"/>
                  </a:cubicBezTo>
                  <a:cubicBezTo>
                    <a:pt x="7070" y="4788"/>
                    <a:pt x="7070" y="4800"/>
                    <a:pt x="7108" y="4800"/>
                  </a:cubicBezTo>
                  <a:cubicBezTo>
                    <a:pt x="7146" y="4800"/>
                    <a:pt x="7146" y="4802"/>
                    <a:pt x="7184" y="4802"/>
                  </a:cubicBezTo>
                  <a:cubicBezTo>
                    <a:pt x="7223" y="4802"/>
                    <a:pt x="7223" y="4789"/>
                    <a:pt x="7261" y="4789"/>
                  </a:cubicBezTo>
                  <a:cubicBezTo>
                    <a:pt x="7299" y="4789"/>
                    <a:pt x="7299" y="4797"/>
                    <a:pt x="7337" y="4797"/>
                  </a:cubicBezTo>
                  <a:cubicBezTo>
                    <a:pt x="7375" y="4797"/>
                    <a:pt x="7375" y="4798"/>
                    <a:pt x="7413" y="4798"/>
                  </a:cubicBezTo>
                  <a:cubicBezTo>
                    <a:pt x="7451" y="4798"/>
                    <a:pt x="7451" y="4789"/>
                    <a:pt x="7489" y="4789"/>
                  </a:cubicBezTo>
                  <a:lnTo>
                    <a:pt x="7566" y="4789"/>
                  </a:lnTo>
                  <a:cubicBezTo>
                    <a:pt x="7605" y="4789"/>
                    <a:pt x="7605" y="4802"/>
                    <a:pt x="7642" y="4802"/>
                  </a:cubicBezTo>
                  <a:cubicBezTo>
                    <a:pt x="7681" y="4802"/>
                    <a:pt x="7681" y="4794"/>
                    <a:pt x="7718" y="4794"/>
                  </a:cubicBezTo>
                  <a:cubicBezTo>
                    <a:pt x="7757" y="4794"/>
                    <a:pt x="7757" y="4791"/>
                    <a:pt x="7794" y="4791"/>
                  </a:cubicBezTo>
                  <a:cubicBezTo>
                    <a:pt x="7834" y="4791"/>
                    <a:pt x="7834" y="4796"/>
                    <a:pt x="7871" y="4796"/>
                  </a:cubicBezTo>
                  <a:cubicBezTo>
                    <a:pt x="7910" y="4796"/>
                    <a:pt x="7910" y="4791"/>
                    <a:pt x="7947" y="4791"/>
                  </a:cubicBezTo>
                  <a:cubicBezTo>
                    <a:pt x="7986" y="4791"/>
                    <a:pt x="7986" y="4789"/>
                    <a:pt x="8023" y="4789"/>
                  </a:cubicBezTo>
                  <a:cubicBezTo>
                    <a:pt x="8062" y="4789"/>
                    <a:pt x="8062" y="4802"/>
                    <a:pt x="8099" y="4802"/>
                  </a:cubicBezTo>
                  <a:cubicBezTo>
                    <a:pt x="8139" y="4802"/>
                    <a:pt x="8139" y="4793"/>
                    <a:pt x="8178" y="4793"/>
                  </a:cubicBezTo>
                  <a:cubicBezTo>
                    <a:pt x="8216" y="4793"/>
                    <a:pt x="8216" y="4791"/>
                    <a:pt x="8254" y="4791"/>
                  </a:cubicBezTo>
                  <a:cubicBezTo>
                    <a:pt x="8292" y="4791"/>
                    <a:pt x="8292" y="4794"/>
                    <a:pt x="8332" y="4794"/>
                  </a:cubicBezTo>
                  <a:cubicBezTo>
                    <a:pt x="8370" y="4794"/>
                    <a:pt x="8370" y="4802"/>
                    <a:pt x="8408" y="4802"/>
                  </a:cubicBezTo>
                  <a:cubicBezTo>
                    <a:pt x="8446" y="4802"/>
                    <a:pt x="8446" y="4800"/>
                    <a:pt x="8485" y="4800"/>
                  </a:cubicBezTo>
                  <a:lnTo>
                    <a:pt x="8562" y="4800"/>
                  </a:lnTo>
                  <a:cubicBezTo>
                    <a:pt x="8600" y="4800"/>
                    <a:pt x="8601" y="4789"/>
                    <a:pt x="8638" y="4789"/>
                  </a:cubicBezTo>
                  <a:cubicBezTo>
                    <a:pt x="8677" y="4789"/>
                    <a:pt x="8677" y="4794"/>
                    <a:pt x="8715" y="4794"/>
                  </a:cubicBezTo>
                  <a:lnTo>
                    <a:pt x="8793" y="4794"/>
                  </a:lnTo>
                  <a:cubicBezTo>
                    <a:pt x="8832" y="4794"/>
                    <a:pt x="8832" y="4792"/>
                    <a:pt x="8871" y="4792"/>
                  </a:cubicBezTo>
                  <a:cubicBezTo>
                    <a:pt x="8910" y="4792"/>
                    <a:pt x="8910" y="4789"/>
                    <a:pt x="8949" y="4789"/>
                  </a:cubicBezTo>
                  <a:cubicBezTo>
                    <a:pt x="8987" y="4789"/>
                    <a:pt x="8987" y="4802"/>
                    <a:pt x="9026" y="4802"/>
                  </a:cubicBezTo>
                  <a:cubicBezTo>
                    <a:pt x="9066" y="4802"/>
                    <a:pt x="9066" y="4794"/>
                    <a:pt x="9104" y="4794"/>
                  </a:cubicBezTo>
                  <a:cubicBezTo>
                    <a:pt x="9143" y="4794"/>
                    <a:pt x="9143" y="4803"/>
                    <a:pt x="9181" y="4803"/>
                  </a:cubicBezTo>
                  <a:cubicBezTo>
                    <a:pt x="9201" y="4803"/>
                    <a:pt x="9211" y="4805"/>
                    <a:pt x="9221" y="4805"/>
                  </a:cubicBezTo>
                  <a:cubicBezTo>
                    <a:pt x="9231" y="4805"/>
                    <a:pt x="9239" y="4802"/>
                    <a:pt x="9255" y="4791"/>
                  </a:cubicBezTo>
                  <a:cubicBezTo>
                    <a:pt x="9286" y="4767"/>
                    <a:pt x="9266" y="4757"/>
                    <a:pt x="9277" y="4721"/>
                  </a:cubicBezTo>
                  <a:cubicBezTo>
                    <a:pt x="9287" y="4685"/>
                    <a:pt x="9293" y="4686"/>
                    <a:pt x="9303" y="4648"/>
                  </a:cubicBezTo>
                  <a:cubicBezTo>
                    <a:pt x="9314" y="4611"/>
                    <a:pt x="9314" y="4612"/>
                    <a:pt x="9324" y="4575"/>
                  </a:cubicBezTo>
                  <a:cubicBezTo>
                    <a:pt x="9334" y="4539"/>
                    <a:pt x="9329" y="4537"/>
                    <a:pt x="9340" y="4500"/>
                  </a:cubicBezTo>
                  <a:cubicBezTo>
                    <a:pt x="9350" y="4464"/>
                    <a:pt x="9345" y="4462"/>
                    <a:pt x="9356" y="4425"/>
                  </a:cubicBezTo>
                  <a:cubicBezTo>
                    <a:pt x="9367" y="4389"/>
                    <a:pt x="9369" y="4389"/>
                    <a:pt x="9379" y="4353"/>
                  </a:cubicBezTo>
                  <a:cubicBezTo>
                    <a:pt x="9390" y="4316"/>
                    <a:pt x="9390" y="4316"/>
                    <a:pt x="9401" y="4279"/>
                  </a:cubicBezTo>
                  <a:cubicBezTo>
                    <a:pt x="9412" y="4243"/>
                    <a:pt x="9412" y="4243"/>
                    <a:pt x="9422" y="4205"/>
                  </a:cubicBezTo>
                  <a:cubicBezTo>
                    <a:pt x="9433" y="4170"/>
                    <a:pt x="9442" y="4171"/>
                    <a:pt x="9452" y="4134"/>
                  </a:cubicBezTo>
                  <a:cubicBezTo>
                    <a:pt x="9463" y="4098"/>
                    <a:pt x="9458" y="4096"/>
                    <a:pt x="9468" y="4059"/>
                  </a:cubicBezTo>
                  <a:cubicBezTo>
                    <a:pt x="9479" y="4023"/>
                    <a:pt x="9475" y="4022"/>
                    <a:pt x="9485" y="3984"/>
                  </a:cubicBezTo>
                  <a:cubicBezTo>
                    <a:pt x="9496" y="3947"/>
                    <a:pt x="9508" y="3951"/>
                    <a:pt x="9519" y="3915"/>
                  </a:cubicBezTo>
                  <a:cubicBezTo>
                    <a:pt x="9529" y="3878"/>
                    <a:pt x="9521" y="3876"/>
                    <a:pt x="9531" y="3839"/>
                  </a:cubicBezTo>
                  <a:cubicBezTo>
                    <a:pt x="9542" y="3801"/>
                    <a:pt x="9542" y="3802"/>
                    <a:pt x="9551" y="3765"/>
                  </a:cubicBezTo>
                  <a:cubicBezTo>
                    <a:pt x="9561" y="3728"/>
                    <a:pt x="9564" y="3728"/>
                    <a:pt x="9574" y="3693"/>
                  </a:cubicBezTo>
                  <a:cubicBezTo>
                    <a:pt x="9585" y="3657"/>
                    <a:pt x="9581" y="3656"/>
                    <a:pt x="9591" y="3618"/>
                  </a:cubicBezTo>
                  <a:cubicBezTo>
                    <a:pt x="9602" y="3582"/>
                    <a:pt x="9604" y="3582"/>
                    <a:pt x="9615" y="3545"/>
                  </a:cubicBezTo>
                  <a:cubicBezTo>
                    <a:pt x="9626" y="3509"/>
                    <a:pt x="9620" y="3508"/>
                    <a:pt x="9631" y="3470"/>
                  </a:cubicBezTo>
                  <a:cubicBezTo>
                    <a:pt x="9642" y="3434"/>
                    <a:pt x="9653" y="3437"/>
                    <a:pt x="9663" y="3400"/>
                  </a:cubicBezTo>
                  <a:cubicBezTo>
                    <a:pt x="9674" y="3363"/>
                    <a:pt x="9669" y="3362"/>
                    <a:pt x="9679" y="3325"/>
                  </a:cubicBezTo>
                  <a:cubicBezTo>
                    <a:pt x="9690" y="3287"/>
                    <a:pt x="9688" y="3287"/>
                    <a:pt x="9699" y="3251"/>
                  </a:cubicBezTo>
                  <a:cubicBezTo>
                    <a:pt x="9709" y="3214"/>
                    <a:pt x="9717" y="3216"/>
                    <a:pt x="9727" y="3180"/>
                  </a:cubicBezTo>
                  <a:cubicBezTo>
                    <a:pt x="9738" y="3144"/>
                    <a:pt x="9740" y="3144"/>
                    <a:pt x="9751" y="3106"/>
                  </a:cubicBezTo>
                  <a:cubicBezTo>
                    <a:pt x="9762" y="3070"/>
                    <a:pt x="9760" y="3069"/>
                    <a:pt x="9770" y="3032"/>
                  </a:cubicBezTo>
                  <a:cubicBezTo>
                    <a:pt x="9781" y="2997"/>
                    <a:pt x="9781" y="2997"/>
                    <a:pt x="9792" y="2959"/>
                  </a:cubicBezTo>
                  <a:cubicBezTo>
                    <a:pt x="9802" y="2923"/>
                    <a:pt x="9802" y="2923"/>
                    <a:pt x="9813" y="2885"/>
                  </a:cubicBezTo>
                  <a:cubicBezTo>
                    <a:pt x="9824" y="2849"/>
                    <a:pt x="9824" y="2849"/>
                    <a:pt x="9835" y="2812"/>
                  </a:cubicBezTo>
                  <a:cubicBezTo>
                    <a:pt x="9845" y="2775"/>
                    <a:pt x="9837" y="2773"/>
                    <a:pt x="9847" y="2735"/>
                  </a:cubicBezTo>
                  <a:cubicBezTo>
                    <a:pt x="9858" y="2699"/>
                    <a:pt x="9855" y="2698"/>
                    <a:pt x="9865" y="2662"/>
                  </a:cubicBezTo>
                  <a:cubicBezTo>
                    <a:pt x="9875" y="2625"/>
                    <a:pt x="9885" y="2628"/>
                    <a:pt x="9894" y="2591"/>
                  </a:cubicBezTo>
                  <a:cubicBezTo>
                    <a:pt x="9904" y="2554"/>
                    <a:pt x="9897" y="2552"/>
                    <a:pt x="9907" y="2516"/>
                  </a:cubicBezTo>
                  <a:cubicBezTo>
                    <a:pt x="9918" y="2479"/>
                    <a:pt x="9928" y="2483"/>
                    <a:pt x="9939" y="2445"/>
                  </a:cubicBezTo>
                  <a:cubicBezTo>
                    <a:pt x="9949" y="2409"/>
                    <a:pt x="9942" y="2406"/>
                    <a:pt x="9952" y="2370"/>
                  </a:cubicBezTo>
                  <a:cubicBezTo>
                    <a:pt x="9963" y="2334"/>
                    <a:pt x="9966" y="2334"/>
                    <a:pt x="9977" y="2297"/>
                  </a:cubicBezTo>
                  <a:cubicBezTo>
                    <a:pt x="9988" y="2261"/>
                    <a:pt x="9988" y="2261"/>
                    <a:pt x="9998" y="2223"/>
                  </a:cubicBezTo>
                  <a:cubicBezTo>
                    <a:pt x="10009" y="2186"/>
                    <a:pt x="9998" y="2184"/>
                    <a:pt x="10009" y="2147"/>
                  </a:cubicBezTo>
                  <a:cubicBezTo>
                    <a:pt x="10020" y="2111"/>
                    <a:pt x="10025" y="2113"/>
                    <a:pt x="10036" y="2076"/>
                  </a:cubicBezTo>
                  <a:cubicBezTo>
                    <a:pt x="10047" y="2039"/>
                    <a:pt x="10047" y="2039"/>
                    <a:pt x="10057" y="2002"/>
                  </a:cubicBezTo>
                  <a:cubicBezTo>
                    <a:pt x="10068" y="1965"/>
                    <a:pt x="10078" y="1969"/>
                    <a:pt x="10088" y="1931"/>
                  </a:cubicBezTo>
                  <a:cubicBezTo>
                    <a:pt x="10099" y="1894"/>
                    <a:pt x="10096" y="1894"/>
                    <a:pt x="10107" y="1857"/>
                  </a:cubicBezTo>
                  <a:cubicBezTo>
                    <a:pt x="10117" y="1821"/>
                    <a:pt x="10110" y="1819"/>
                    <a:pt x="10121" y="1781"/>
                  </a:cubicBezTo>
                  <a:cubicBezTo>
                    <a:pt x="10131" y="1745"/>
                    <a:pt x="10131" y="1745"/>
                    <a:pt x="10142" y="1707"/>
                  </a:cubicBezTo>
                  <a:cubicBezTo>
                    <a:pt x="10153" y="1670"/>
                    <a:pt x="10155" y="1671"/>
                    <a:pt x="10166" y="1634"/>
                  </a:cubicBezTo>
                  <a:cubicBezTo>
                    <a:pt x="10176" y="1599"/>
                    <a:pt x="10171" y="1596"/>
                    <a:pt x="10182" y="1559"/>
                  </a:cubicBezTo>
                  <a:cubicBezTo>
                    <a:pt x="10192" y="1524"/>
                    <a:pt x="10191" y="1522"/>
                    <a:pt x="10201" y="1487"/>
                  </a:cubicBezTo>
                  <a:cubicBezTo>
                    <a:pt x="10212" y="1450"/>
                    <a:pt x="10222" y="1452"/>
                    <a:pt x="10233" y="1415"/>
                  </a:cubicBezTo>
                  <a:cubicBezTo>
                    <a:pt x="10244" y="1377"/>
                    <a:pt x="10238" y="1376"/>
                    <a:pt x="10249" y="1340"/>
                  </a:cubicBezTo>
                  <a:cubicBezTo>
                    <a:pt x="10260" y="1302"/>
                    <a:pt x="10263" y="1304"/>
                    <a:pt x="10274" y="1268"/>
                  </a:cubicBezTo>
                  <a:cubicBezTo>
                    <a:pt x="10284" y="1232"/>
                    <a:pt x="10284" y="1232"/>
                    <a:pt x="10295" y="1194"/>
                  </a:cubicBezTo>
                  <a:cubicBezTo>
                    <a:pt x="10306" y="1158"/>
                    <a:pt x="10301" y="1156"/>
                    <a:pt x="10310" y="1119"/>
                  </a:cubicBezTo>
                  <a:cubicBezTo>
                    <a:pt x="10321" y="1082"/>
                    <a:pt x="10325" y="1083"/>
                    <a:pt x="10336" y="1047"/>
                  </a:cubicBezTo>
                  <a:cubicBezTo>
                    <a:pt x="10347" y="1010"/>
                    <a:pt x="10343" y="1010"/>
                    <a:pt x="10354" y="972"/>
                  </a:cubicBezTo>
                  <a:cubicBezTo>
                    <a:pt x="10365" y="936"/>
                    <a:pt x="10359" y="935"/>
                    <a:pt x="10370" y="897"/>
                  </a:cubicBezTo>
                  <a:cubicBezTo>
                    <a:pt x="10381" y="861"/>
                    <a:pt x="10380" y="860"/>
                    <a:pt x="10391" y="823"/>
                  </a:cubicBezTo>
                  <a:cubicBezTo>
                    <a:pt x="10401" y="786"/>
                    <a:pt x="10407" y="788"/>
                    <a:pt x="10417" y="751"/>
                  </a:cubicBezTo>
                  <a:cubicBezTo>
                    <a:pt x="10428" y="715"/>
                    <a:pt x="10437" y="716"/>
                    <a:pt x="10447" y="680"/>
                  </a:cubicBezTo>
                  <a:cubicBezTo>
                    <a:pt x="10458" y="644"/>
                    <a:pt x="10454" y="642"/>
                    <a:pt x="10463" y="605"/>
                  </a:cubicBezTo>
                  <a:cubicBezTo>
                    <a:pt x="10474" y="567"/>
                    <a:pt x="10471" y="567"/>
                    <a:pt x="10482" y="530"/>
                  </a:cubicBezTo>
                  <a:cubicBezTo>
                    <a:pt x="10492" y="493"/>
                    <a:pt x="10498" y="496"/>
                    <a:pt x="10508" y="458"/>
                  </a:cubicBezTo>
                  <a:cubicBezTo>
                    <a:pt x="10519" y="421"/>
                    <a:pt x="10515" y="421"/>
                    <a:pt x="10525" y="383"/>
                  </a:cubicBezTo>
                  <a:cubicBezTo>
                    <a:pt x="10536" y="346"/>
                    <a:pt x="10535" y="346"/>
                    <a:pt x="10545" y="308"/>
                  </a:cubicBezTo>
                  <a:cubicBezTo>
                    <a:pt x="10555" y="271"/>
                    <a:pt x="10550" y="269"/>
                    <a:pt x="10561" y="233"/>
                  </a:cubicBezTo>
                  <a:cubicBezTo>
                    <a:pt x="10572" y="196"/>
                    <a:pt x="10576" y="197"/>
                    <a:pt x="10587" y="160"/>
                  </a:cubicBezTo>
                  <a:cubicBezTo>
                    <a:pt x="10597" y="123"/>
                    <a:pt x="10598" y="124"/>
                    <a:pt x="10609" y="87"/>
                  </a:cubicBezTo>
                  <a:cubicBezTo>
                    <a:pt x="10620" y="49"/>
                    <a:pt x="10649" y="46"/>
                    <a:pt x="10626" y="15"/>
                  </a:cubicBezTo>
                  <a:cubicBezTo>
                    <a:pt x="10618" y="4"/>
                    <a:pt x="10612" y="1"/>
                    <a:pt x="10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4"/>
            <p:cNvSpPr/>
            <p:nvPr/>
          </p:nvSpPr>
          <p:spPr>
            <a:xfrm>
              <a:off x="8926800" y="3191513"/>
              <a:ext cx="266875" cy="315000"/>
            </a:xfrm>
            <a:custGeom>
              <a:avLst/>
              <a:gdLst/>
              <a:ahLst/>
              <a:cxnLst/>
              <a:rect l="l" t="t" r="r" b="b"/>
              <a:pathLst>
                <a:path w="10675" h="12600" extrusionOk="0">
                  <a:moveTo>
                    <a:pt x="10621" y="1"/>
                  </a:moveTo>
                  <a:cubicBezTo>
                    <a:pt x="10607" y="1"/>
                    <a:pt x="10592" y="15"/>
                    <a:pt x="10565" y="29"/>
                  </a:cubicBezTo>
                  <a:cubicBezTo>
                    <a:pt x="10555" y="31"/>
                    <a:pt x="10547" y="32"/>
                    <a:pt x="10541" y="32"/>
                  </a:cubicBezTo>
                  <a:cubicBezTo>
                    <a:pt x="10523" y="32"/>
                    <a:pt x="10516" y="24"/>
                    <a:pt x="10487" y="24"/>
                  </a:cubicBezTo>
                  <a:cubicBezTo>
                    <a:pt x="10448" y="24"/>
                    <a:pt x="10448" y="23"/>
                    <a:pt x="10410" y="23"/>
                  </a:cubicBezTo>
                  <a:cubicBezTo>
                    <a:pt x="10372" y="23"/>
                    <a:pt x="10372" y="25"/>
                    <a:pt x="10332" y="25"/>
                  </a:cubicBezTo>
                  <a:lnTo>
                    <a:pt x="10255" y="25"/>
                  </a:lnTo>
                  <a:cubicBezTo>
                    <a:pt x="10218" y="25"/>
                    <a:pt x="10218" y="32"/>
                    <a:pt x="10179" y="32"/>
                  </a:cubicBezTo>
                  <a:cubicBezTo>
                    <a:pt x="10142" y="32"/>
                    <a:pt x="10142" y="30"/>
                    <a:pt x="10102" y="30"/>
                  </a:cubicBezTo>
                  <a:cubicBezTo>
                    <a:pt x="10065" y="30"/>
                    <a:pt x="10065" y="23"/>
                    <a:pt x="10026" y="23"/>
                  </a:cubicBezTo>
                  <a:cubicBezTo>
                    <a:pt x="9989" y="23"/>
                    <a:pt x="9987" y="24"/>
                    <a:pt x="9950" y="24"/>
                  </a:cubicBezTo>
                  <a:cubicBezTo>
                    <a:pt x="9913" y="24"/>
                    <a:pt x="9913" y="35"/>
                    <a:pt x="9874" y="35"/>
                  </a:cubicBezTo>
                  <a:cubicBezTo>
                    <a:pt x="9836" y="35"/>
                    <a:pt x="9836" y="31"/>
                    <a:pt x="9797" y="31"/>
                  </a:cubicBezTo>
                  <a:cubicBezTo>
                    <a:pt x="9759" y="31"/>
                    <a:pt x="9759" y="32"/>
                    <a:pt x="9721" y="32"/>
                  </a:cubicBezTo>
                  <a:cubicBezTo>
                    <a:pt x="9683" y="32"/>
                    <a:pt x="9683" y="35"/>
                    <a:pt x="9645" y="35"/>
                  </a:cubicBezTo>
                  <a:cubicBezTo>
                    <a:pt x="9607" y="35"/>
                    <a:pt x="9607" y="31"/>
                    <a:pt x="9569" y="31"/>
                  </a:cubicBezTo>
                  <a:lnTo>
                    <a:pt x="9492" y="31"/>
                  </a:lnTo>
                  <a:cubicBezTo>
                    <a:pt x="9454" y="31"/>
                    <a:pt x="9454" y="32"/>
                    <a:pt x="9416" y="32"/>
                  </a:cubicBezTo>
                  <a:cubicBezTo>
                    <a:pt x="9378" y="32"/>
                    <a:pt x="9378" y="31"/>
                    <a:pt x="9339" y="31"/>
                  </a:cubicBezTo>
                  <a:cubicBezTo>
                    <a:pt x="9302" y="31"/>
                    <a:pt x="9302" y="27"/>
                    <a:pt x="9263" y="27"/>
                  </a:cubicBezTo>
                  <a:cubicBezTo>
                    <a:pt x="9226" y="27"/>
                    <a:pt x="9226" y="32"/>
                    <a:pt x="9186" y="32"/>
                  </a:cubicBezTo>
                  <a:cubicBezTo>
                    <a:pt x="9149" y="32"/>
                    <a:pt x="9149" y="35"/>
                    <a:pt x="9110" y="35"/>
                  </a:cubicBezTo>
                  <a:cubicBezTo>
                    <a:pt x="9073" y="35"/>
                    <a:pt x="9073" y="39"/>
                    <a:pt x="9034" y="39"/>
                  </a:cubicBezTo>
                  <a:cubicBezTo>
                    <a:pt x="8997" y="39"/>
                    <a:pt x="8997" y="30"/>
                    <a:pt x="8958" y="30"/>
                  </a:cubicBezTo>
                  <a:cubicBezTo>
                    <a:pt x="8921" y="30"/>
                    <a:pt x="8921" y="35"/>
                    <a:pt x="8882" y="35"/>
                  </a:cubicBezTo>
                  <a:cubicBezTo>
                    <a:pt x="8845" y="35"/>
                    <a:pt x="8845" y="34"/>
                    <a:pt x="8805" y="34"/>
                  </a:cubicBezTo>
                  <a:cubicBezTo>
                    <a:pt x="8767" y="34"/>
                    <a:pt x="8767" y="35"/>
                    <a:pt x="8729" y="35"/>
                  </a:cubicBezTo>
                  <a:cubicBezTo>
                    <a:pt x="8691" y="35"/>
                    <a:pt x="8691" y="36"/>
                    <a:pt x="8653" y="36"/>
                  </a:cubicBezTo>
                  <a:lnTo>
                    <a:pt x="8577" y="36"/>
                  </a:lnTo>
                  <a:cubicBezTo>
                    <a:pt x="8539" y="36"/>
                    <a:pt x="8539" y="35"/>
                    <a:pt x="8500" y="35"/>
                  </a:cubicBezTo>
                  <a:lnTo>
                    <a:pt x="8424" y="35"/>
                  </a:lnTo>
                  <a:cubicBezTo>
                    <a:pt x="8386" y="35"/>
                    <a:pt x="8386" y="36"/>
                    <a:pt x="8348" y="36"/>
                  </a:cubicBezTo>
                  <a:cubicBezTo>
                    <a:pt x="8310" y="36"/>
                    <a:pt x="8310" y="24"/>
                    <a:pt x="8272" y="24"/>
                  </a:cubicBezTo>
                  <a:lnTo>
                    <a:pt x="8194" y="24"/>
                  </a:lnTo>
                  <a:cubicBezTo>
                    <a:pt x="8157" y="24"/>
                    <a:pt x="8157" y="23"/>
                    <a:pt x="8118" y="23"/>
                  </a:cubicBezTo>
                  <a:cubicBezTo>
                    <a:pt x="8081" y="23"/>
                    <a:pt x="8081" y="32"/>
                    <a:pt x="8042" y="32"/>
                  </a:cubicBezTo>
                  <a:cubicBezTo>
                    <a:pt x="8005" y="32"/>
                    <a:pt x="8004" y="30"/>
                    <a:pt x="7966" y="30"/>
                  </a:cubicBezTo>
                  <a:cubicBezTo>
                    <a:pt x="7929" y="30"/>
                    <a:pt x="7929" y="34"/>
                    <a:pt x="7889" y="34"/>
                  </a:cubicBezTo>
                  <a:cubicBezTo>
                    <a:pt x="7852" y="34"/>
                    <a:pt x="7852" y="25"/>
                    <a:pt x="7813" y="25"/>
                  </a:cubicBezTo>
                  <a:cubicBezTo>
                    <a:pt x="7776" y="25"/>
                    <a:pt x="7776" y="23"/>
                    <a:pt x="7737" y="23"/>
                  </a:cubicBezTo>
                  <a:cubicBezTo>
                    <a:pt x="7700" y="23"/>
                    <a:pt x="7700" y="32"/>
                    <a:pt x="7661" y="32"/>
                  </a:cubicBezTo>
                  <a:cubicBezTo>
                    <a:pt x="7624" y="32"/>
                    <a:pt x="7624" y="34"/>
                    <a:pt x="7584" y="34"/>
                  </a:cubicBezTo>
                  <a:cubicBezTo>
                    <a:pt x="7546" y="34"/>
                    <a:pt x="7546" y="24"/>
                    <a:pt x="7508" y="24"/>
                  </a:cubicBezTo>
                  <a:lnTo>
                    <a:pt x="7432" y="24"/>
                  </a:lnTo>
                  <a:cubicBezTo>
                    <a:pt x="7394" y="24"/>
                    <a:pt x="7394" y="27"/>
                    <a:pt x="7356" y="27"/>
                  </a:cubicBezTo>
                  <a:cubicBezTo>
                    <a:pt x="7318" y="27"/>
                    <a:pt x="7318" y="34"/>
                    <a:pt x="7279" y="34"/>
                  </a:cubicBezTo>
                  <a:cubicBezTo>
                    <a:pt x="7241" y="34"/>
                    <a:pt x="7241" y="31"/>
                    <a:pt x="7203" y="31"/>
                  </a:cubicBezTo>
                  <a:cubicBezTo>
                    <a:pt x="7165" y="31"/>
                    <a:pt x="7165" y="29"/>
                    <a:pt x="7127" y="29"/>
                  </a:cubicBezTo>
                  <a:cubicBezTo>
                    <a:pt x="7089" y="29"/>
                    <a:pt x="7089" y="23"/>
                    <a:pt x="7050" y="23"/>
                  </a:cubicBezTo>
                  <a:cubicBezTo>
                    <a:pt x="7013" y="23"/>
                    <a:pt x="7013" y="25"/>
                    <a:pt x="6973" y="25"/>
                  </a:cubicBezTo>
                  <a:lnTo>
                    <a:pt x="6897" y="25"/>
                  </a:lnTo>
                  <a:cubicBezTo>
                    <a:pt x="6860" y="25"/>
                    <a:pt x="6860" y="31"/>
                    <a:pt x="6821" y="31"/>
                  </a:cubicBezTo>
                  <a:cubicBezTo>
                    <a:pt x="6784" y="31"/>
                    <a:pt x="6784" y="34"/>
                    <a:pt x="6745" y="34"/>
                  </a:cubicBezTo>
                  <a:cubicBezTo>
                    <a:pt x="6708" y="34"/>
                    <a:pt x="6706" y="25"/>
                    <a:pt x="6668" y="25"/>
                  </a:cubicBezTo>
                  <a:cubicBezTo>
                    <a:pt x="6631" y="25"/>
                    <a:pt x="6630" y="27"/>
                    <a:pt x="6592" y="27"/>
                  </a:cubicBezTo>
                  <a:cubicBezTo>
                    <a:pt x="6555" y="27"/>
                    <a:pt x="6555" y="24"/>
                    <a:pt x="6516" y="24"/>
                  </a:cubicBezTo>
                  <a:cubicBezTo>
                    <a:pt x="6478" y="24"/>
                    <a:pt x="6478" y="30"/>
                    <a:pt x="6440" y="30"/>
                  </a:cubicBezTo>
                  <a:cubicBezTo>
                    <a:pt x="6402" y="30"/>
                    <a:pt x="6402" y="31"/>
                    <a:pt x="6363" y="31"/>
                  </a:cubicBezTo>
                  <a:cubicBezTo>
                    <a:pt x="6325" y="31"/>
                    <a:pt x="6324" y="23"/>
                    <a:pt x="6287" y="23"/>
                  </a:cubicBezTo>
                  <a:cubicBezTo>
                    <a:pt x="6249" y="23"/>
                    <a:pt x="6249" y="27"/>
                    <a:pt x="6211" y="27"/>
                  </a:cubicBezTo>
                  <a:cubicBezTo>
                    <a:pt x="6173" y="27"/>
                    <a:pt x="6173" y="31"/>
                    <a:pt x="6135" y="31"/>
                  </a:cubicBezTo>
                  <a:cubicBezTo>
                    <a:pt x="6097" y="31"/>
                    <a:pt x="6097" y="23"/>
                    <a:pt x="6058" y="23"/>
                  </a:cubicBezTo>
                  <a:cubicBezTo>
                    <a:pt x="6020" y="23"/>
                    <a:pt x="6020" y="24"/>
                    <a:pt x="5981" y="24"/>
                  </a:cubicBezTo>
                  <a:lnTo>
                    <a:pt x="5905" y="24"/>
                  </a:lnTo>
                  <a:cubicBezTo>
                    <a:pt x="5868" y="24"/>
                    <a:pt x="5868" y="32"/>
                    <a:pt x="5829" y="32"/>
                  </a:cubicBezTo>
                  <a:lnTo>
                    <a:pt x="5752" y="32"/>
                  </a:lnTo>
                  <a:cubicBezTo>
                    <a:pt x="5715" y="32"/>
                    <a:pt x="5715" y="23"/>
                    <a:pt x="5676" y="23"/>
                  </a:cubicBezTo>
                  <a:cubicBezTo>
                    <a:pt x="5639" y="23"/>
                    <a:pt x="5639" y="31"/>
                    <a:pt x="5600" y="31"/>
                  </a:cubicBezTo>
                  <a:cubicBezTo>
                    <a:pt x="5563" y="31"/>
                    <a:pt x="5563" y="21"/>
                    <a:pt x="5524" y="21"/>
                  </a:cubicBezTo>
                  <a:cubicBezTo>
                    <a:pt x="5487" y="21"/>
                    <a:pt x="5487" y="35"/>
                    <a:pt x="5447" y="35"/>
                  </a:cubicBezTo>
                  <a:cubicBezTo>
                    <a:pt x="5410" y="35"/>
                    <a:pt x="5410" y="21"/>
                    <a:pt x="5371" y="21"/>
                  </a:cubicBezTo>
                  <a:cubicBezTo>
                    <a:pt x="5333" y="21"/>
                    <a:pt x="5333" y="27"/>
                    <a:pt x="5295" y="27"/>
                  </a:cubicBezTo>
                  <a:cubicBezTo>
                    <a:pt x="5257" y="27"/>
                    <a:pt x="5257" y="30"/>
                    <a:pt x="5219" y="30"/>
                  </a:cubicBezTo>
                  <a:lnTo>
                    <a:pt x="5142" y="30"/>
                  </a:lnTo>
                  <a:cubicBezTo>
                    <a:pt x="5104" y="30"/>
                    <a:pt x="5104" y="29"/>
                    <a:pt x="5066" y="29"/>
                  </a:cubicBezTo>
                  <a:cubicBezTo>
                    <a:pt x="5028" y="29"/>
                    <a:pt x="5028" y="32"/>
                    <a:pt x="4990" y="32"/>
                  </a:cubicBezTo>
                  <a:cubicBezTo>
                    <a:pt x="4952" y="32"/>
                    <a:pt x="4952" y="31"/>
                    <a:pt x="4914" y="31"/>
                  </a:cubicBezTo>
                  <a:cubicBezTo>
                    <a:pt x="4876" y="31"/>
                    <a:pt x="4876" y="35"/>
                    <a:pt x="4836" y="35"/>
                  </a:cubicBezTo>
                  <a:cubicBezTo>
                    <a:pt x="4799" y="35"/>
                    <a:pt x="4799" y="23"/>
                    <a:pt x="4760" y="23"/>
                  </a:cubicBezTo>
                  <a:cubicBezTo>
                    <a:pt x="4723" y="23"/>
                    <a:pt x="4722" y="31"/>
                    <a:pt x="4684" y="31"/>
                  </a:cubicBezTo>
                  <a:cubicBezTo>
                    <a:pt x="4647" y="31"/>
                    <a:pt x="4647" y="21"/>
                    <a:pt x="4608" y="21"/>
                  </a:cubicBezTo>
                  <a:cubicBezTo>
                    <a:pt x="4571" y="21"/>
                    <a:pt x="4569" y="25"/>
                    <a:pt x="4531" y="25"/>
                  </a:cubicBezTo>
                  <a:cubicBezTo>
                    <a:pt x="4494" y="25"/>
                    <a:pt x="4494" y="27"/>
                    <a:pt x="4455" y="27"/>
                  </a:cubicBezTo>
                  <a:cubicBezTo>
                    <a:pt x="4418" y="27"/>
                    <a:pt x="4418" y="23"/>
                    <a:pt x="4379" y="23"/>
                  </a:cubicBezTo>
                  <a:cubicBezTo>
                    <a:pt x="4342" y="23"/>
                    <a:pt x="4342" y="29"/>
                    <a:pt x="4303" y="29"/>
                  </a:cubicBezTo>
                  <a:cubicBezTo>
                    <a:pt x="4266" y="29"/>
                    <a:pt x="4266" y="23"/>
                    <a:pt x="4226" y="23"/>
                  </a:cubicBezTo>
                  <a:cubicBezTo>
                    <a:pt x="4188" y="23"/>
                    <a:pt x="4188" y="29"/>
                    <a:pt x="4150" y="29"/>
                  </a:cubicBezTo>
                  <a:cubicBezTo>
                    <a:pt x="4112" y="29"/>
                    <a:pt x="4112" y="35"/>
                    <a:pt x="4074" y="35"/>
                  </a:cubicBezTo>
                  <a:cubicBezTo>
                    <a:pt x="4036" y="35"/>
                    <a:pt x="4036" y="21"/>
                    <a:pt x="3998" y="21"/>
                  </a:cubicBezTo>
                  <a:cubicBezTo>
                    <a:pt x="3960" y="21"/>
                    <a:pt x="3960" y="25"/>
                    <a:pt x="3921" y="25"/>
                  </a:cubicBezTo>
                  <a:cubicBezTo>
                    <a:pt x="3883" y="25"/>
                    <a:pt x="3883" y="21"/>
                    <a:pt x="3845" y="21"/>
                  </a:cubicBezTo>
                  <a:lnTo>
                    <a:pt x="3769" y="21"/>
                  </a:lnTo>
                  <a:cubicBezTo>
                    <a:pt x="3731" y="21"/>
                    <a:pt x="3731" y="35"/>
                    <a:pt x="3692" y="35"/>
                  </a:cubicBezTo>
                  <a:cubicBezTo>
                    <a:pt x="3655" y="35"/>
                    <a:pt x="3655" y="29"/>
                    <a:pt x="3615" y="29"/>
                  </a:cubicBezTo>
                  <a:cubicBezTo>
                    <a:pt x="3578" y="29"/>
                    <a:pt x="3578" y="23"/>
                    <a:pt x="3539" y="23"/>
                  </a:cubicBezTo>
                  <a:cubicBezTo>
                    <a:pt x="3502" y="23"/>
                    <a:pt x="3502" y="20"/>
                    <a:pt x="3463" y="20"/>
                  </a:cubicBezTo>
                  <a:cubicBezTo>
                    <a:pt x="3426" y="20"/>
                    <a:pt x="3426" y="31"/>
                    <a:pt x="3387" y="31"/>
                  </a:cubicBezTo>
                  <a:cubicBezTo>
                    <a:pt x="3350" y="31"/>
                    <a:pt x="3350" y="21"/>
                    <a:pt x="3310" y="21"/>
                  </a:cubicBezTo>
                  <a:cubicBezTo>
                    <a:pt x="3272" y="21"/>
                    <a:pt x="3272" y="30"/>
                    <a:pt x="3234" y="30"/>
                  </a:cubicBezTo>
                  <a:cubicBezTo>
                    <a:pt x="3195" y="30"/>
                    <a:pt x="3195" y="34"/>
                    <a:pt x="3158" y="34"/>
                  </a:cubicBezTo>
                  <a:cubicBezTo>
                    <a:pt x="3119" y="34"/>
                    <a:pt x="3121" y="23"/>
                    <a:pt x="3082" y="23"/>
                  </a:cubicBezTo>
                  <a:cubicBezTo>
                    <a:pt x="3042" y="23"/>
                    <a:pt x="3044" y="29"/>
                    <a:pt x="3005" y="29"/>
                  </a:cubicBezTo>
                  <a:cubicBezTo>
                    <a:pt x="2966" y="29"/>
                    <a:pt x="2966" y="31"/>
                    <a:pt x="2929" y="31"/>
                  </a:cubicBezTo>
                  <a:lnTo>
                    <a:pt x="2853" y="31"/>
                  </a:lnTo>
                  <a:cubicBezTo>
                    <a:pt x="2814" y="31"/>
                    <a:pt x="2815" y="21"/>
                    <a:pt x="2777" y="21"/>
                  </a:cubicBezTo>
                  <a:cubicBezTo>
                    <a:pt x="2737" y="21"/>
                    <a:pt x="2737" y="30"/>
                    <a:pt x="2700" y="30"/>
                  </a:cubicBezTo>
                  <a:cubicBezTo>
                    <a:pt x="2661" y="30"/>
                    <a:pt x="2662" y="32"/>
                    <a:pt x="2624" y="32"/>
                  </a:cubicBezTo>
                  <a:cubicBezTo>
                    <a:pt x="2585" y="32"/>
                    <a:pt x="2586" y="20"/>
                    <a:pt x="2547" y="20"/>
                  </a:cubicBezTo>
                  <a:cubicBezTo>
                    <a:pt x="2509" y="20"/>
                    <a:pt x="2509" y="25"/>
                    <a:pt x="2471" y="25"/>
                  </a:cubicBezTo>
                  <a:cubicBezTo>
                    <a:pt x="2432" y="25"/>
                    <a:pt x="2432" y="31"/>
                    <a:pt x="2394" y="31"/>
                  </a:cubicBezTo>
                  <a:cubicBezTo>
                    <a:pt x="2357" y="31"/>
                    <a:pt x="2357" y="25"/>
                    <a:pt x="2318" y="25"/>
                  </a:cubicBezTo>
                  <a:cubicBezTo>
                    <a:pt x="2281" y="25"/>
                    <a:pt x="2281" y="32"/>
                    <a:pt x="2242" y="32"/>
                  </a:cubicBezTo>
                  <a:cubicBezTo>
                    <a:pt x="2205" y="32"/>
                    <a:pt x="2205" y="29"/>
                    <a:pt x="2166" y="29"/>
                  </a:cubicBezTo>
                  <a:cubicBezTo>
                    <a:pt x="2129" y="29"/>
                    <a:pt x="2129" y="19"/>
                    <a:pt x="2089" y="19"/>
                  </a:cubicBezTo>
                  <a:cubicBezTo>
                    <a:pt x="2052" y="19"/>
                    <a:pt x="2052" y="27"/>
                    <a:pt x="2013" y="27"/>
                  </a:cubicBezTo>
                  <a:cubicBezTo>
                    <a:pt x="1975" y="27"/>
                    <a:pt x="1975" y="19"/>
                    <a:pt x="1937" y="19"/>
                  </a:cubicBezTo>
                  <a:cubicBezTo>
                    <a:pt x="1899" y="19"/>
                    <a:pt x="1899" y="24"/>
                    <a:pt x="1861" y="24"/>
                  </a:cubicBezTo>
                  <a:cubicBezTo>
                    <a:pt x="1823" y="24"/>
                    <a:pt x="1823" y="32"/>
                    <a:pt x="1784" y="32"/>
                  </a:cubicBezTo>
                  <a:cubicBezTo>
                    <a:pt x="1746" y="32"/>
                    <a:pt x="1746" y="24"/>
                    <a:pt x="1708" y="24"/>
                  </a:cubicBezTo>
                  <a:cubicBezTo>
                    <a:pt x="1670" y="24"/>
                    <a:pt x="1670" y="29"/>
                    <a:pt x="1632" y="29"/>
                  </a:cubicBezTo>
                  <a:cubicBezTo>
                    <a:pt x="1594" y="29"/>
                    <a:pt x="1594" y="20"/>
                    <a:pt x="1556" y="20"/>
                  </a:cubicBezTo>
                  <a:cubicBezTo>
                    <a:pt x="1518" y="20"/>
                    <a:pt x="1518" y="21"/>
                    <a:pt x="1478" y="21"/>
                  </a:cubicBezTo>
                  <a:cubicBezTo>
                    <a:pt x="1441" y="21"/>
                    <a:pt x="1441" y="31"/>
                    <a:pt x="1402" y="31"/>
                  </a:cubicBezTo>
                  <a:cubicBezTo>
                    <a:pt x="1364" y="31"/>
                    <a:pt x="1364" y="32"/>
                    <a:pt x="1326" y="32"/>
                  </a:cubicBezTo>
                  <a:cubicBezTo>
                    <a:pt x="1288" y="32"/>
                    <a:pt x="1288" y="31"/>
                    <a:pt x="1250" y="31"/>
                  </a:cubicBezTo>
                  <a:cubicBezTo>
                    <a:pt x="1211" y="31"/>
                    <a:pt x="1211" y="20"/>
                    <a:pt x="1173" y="20"/>
                  </a:cubicBezTo>
                  <a:cubicBezTo>
                    <a:pt x="1135" y="20"/>
                    <a:pt x="1135" y="25"/>
                    <a:pt x="1097" y="25"/>
                  </a:cubicBezTo>
                  <a:cubicBezTo>
                    <a:pt x="1059" y="25"/>
                    <a:pt x="1059" y="30"/>
                    <a:pt x="1021" y="30"/>
                  </a:cubicBezTo>
                  <a:cubicBezTo>
                    <a:pt x="983" y="30"/>
                    <a:pt x="983" y="27"/>
                    <a:pt x="945" y="27"/>
                  </a:cubicBezTo>
                  <a:cubicBezTo>
                    <a:pt x="905" y="27"/>
                    <a:pt x="905" y="24"/>
                    <a:pt x="868" y="24"/>
                  </a:cubicBezTo>
                  <a:cubicBezTo>
                    <a:pt x="829" y="24"/>
                    <a:pt x="829" y="18"/>
                    <a:pt x="792" y="18"/>
                  </a:cubicBezTo>
                  <a:cubicBezTo>
                    <a:pt x="753" y="18"/>
                    <a:pt x="753" y="25"/>
                    <a:pt x="716" y="25"/>
                  </a:cubicBezTo>
                  <a:cubicBezTo>
                    <a:pt x="677" y="25"/>
                    <a:pt x="678" y="20"/>
                    <a:pt x="640" y="20"/>
                  </a:cubicBezTo>
                  <a:lnTo>
                    <a:pt x="563" y="20"/>
                  </a:lnTo>
                  <a:cubicBezTo>
                    <a:pt x="524" y="20"/>
                    <a:pt x="524" y="23"/>
                    <a:pt x="487" y="23"/>
                  </a:cubicBezTo>
                  <a:lnTo>
                    <a:pt x="411" y="23"/>
                  </a:lnTo>
                  <a:cubicBezTo>
                    <a:pt x="372" y="23"/>
                    <a:pt x="373" y="20"/>
                    <a:pt x="335" y="20"/>
                  </a:cubicBezTo>
                  <a:cubicBezTo>
                    <a:pt x="295" y="20"/>
                    <a:pt x="297" y="23"/>
                    <a:pt x="257" y="23"/>
                  </a:cubicBezTo>
                  <a:lnTo>
                    <a:pt x="181" y="23"/>
                  </a:lnTo>
                  <a:cubicBezTo>
                    <a:pt x="143" y="23"/>
                    <a:pt x="143" y="32"/>
                    <a:pt x="105" y="32"/>
                  </a:cubicBezTo>
                  <a:cubicBezTo>
                    <a:pt x="78" y="32"/>
                    <a:pt x="65" y="14"/>
                    <a:pt x="49" y="14"/>
                  </a:cubicBezTo>
                  <a:cubicBezTo>
                    <a:pt x="43" y="14"/>
                    <a:pt x="37" y="17"/>
                    <a:pt x="29" y="24"/>
                  </a:cubicBezTo>
                  <a:cubicBezTo>
                    <a:pt x="0" y="51"/>
                    <a:pt x="31" y="63"/>
                    <a:pt x="31" y="101"/>
                  </a:cubicBezTo>
                  <a:cubicBezTo>
                    <a:pt x="31" y="141"/>
                    <a:pt x="29" y="141"/>
                    <a:pt x="29" y="180"/>
                  </a:cubicBezTo>
                  <a:cubicBezTo>
                    <a:pt x="29" y="218"/>
                    <a:pt x="31" y="218"/>
                    <a:pt x="31" y="257"/>
                  </a:cubicBezTo>
                  <a:cubicBezTo>
                    <a:pt x="31" y="296"/>
                    <a:pt x="21" y="296"/>
                    <a:pt x="21" y="335"/>
                  </a:cubicBezTo>
                  <a:cubicBezTo>
                    <a:pt x="21" y="374"/>
                    <a:pt x="32" y="374"/>
                    <a:pt x="32" y="412"/>
                  </a:cubicBezTo>
                  <a:cubicBezTo>
                    <a:pt x="32" y="452"/>
                    <a:pt x="30" y="452"/>
                    <a:pt x="30" y="490"/>
                  </a:cubicBezTo>
                  <a:cubicBezTo>
                    <a:pt x="30" y="529"/>
                    <a:pt x="36" y="529"/>
                    <a:pt x="36" y="567"/>
                  </a:cubicBezTo>
                  <a:cubicBezTo>
                    <a:pt x="36" y="607"/>
                    <a:pt x="31" y="607"/>
                    <a:pt x="31" y="646"/>
                  </a:cubicBezTo>
                  <a:cubicBezTo>
                    <a:pt x="31" y="684"/>
                    <a:pt x="29" y="684"/>
                    <a:pt x="29" y="723"/>
                  </a:cubicBezTo>
                  <a:cubicBezTo>
                    <a:pt x="29" y="762"/>
                    <a:pt x="32" y="762"/>
                    <a:pt x="32" y="801"/>
                  </a:cubicBezTo>
                  <a:cubicBezTo>
                    <a:pt x="32" y="839"/>
                    <a:pt x="24" y="839"/>
                    <a:pt x="24" y="878"/>
                  </a:cubicBezTo>
                  <a:cubicBezTo>
                    <a:pt x="24" y="916"/>
                    <a:pt x="30" y="916"/>
                    <a:pt x="30" y="955"/>
                  </a:cubicBezTo>
                  <a:cubicBezTo>
                    <a:pt x="30" y="994"/>
                    <a:pt x="22" y="994"/>
                    <a:pt x="22" y="1032"/>
                  </a:cubicBezTo>
                  <a:cubicBezTo>
                    <a:pt x="22" y="1071"/>
                    <a:pt x="27" y="1071"/>
                    <a:pt x="27" y="1110"/>
                  </a:cubicBezTo>
                  <a:cubicBezTo>
                    <a:pt x="27" y="1149"/>
                    <a:pt x="29" y="1149"/>
                    <a:pt x="29" y="1188"/>
                  </a:cubicBezTo>
                  <a:cubicBezTo>
                    <a:pt x="29" y="1226"/>
                    <a:pt x="30" y="1226"/>
                    <a:pt x="30" y="1265"/>
                  </a:cubicBezTo>
                  <a:cubicBezTo>
                    <a:pt x="30" y="1304"/>
                    <a:pt x="25" y="1304"/>
                    <a:pt x="25" y="1343"/>
                  </a:cubicBezTo>
                  <a:lnTo>
                    <a:pt x="25" y="1420"/>
                  </a:lnTo>
                  <a:cubicBezTo>
                    <a:pt x="25" y="1460"/>
                    <a:pt x="35" y="1460"/>
                    <a:pt x="35" y="1498"/>
                  </a:cubicBezTo>
                  <a:cubicBezTo>
                    <a:pt x="35" y="1537"/>
                    <a:pt x="25" y="1537"/>
                    <a:pt x="25" y="1575"/>
                  </a:cubicBezTo>
                  <a:cubicBezTo>
                    <a:pt x="25" y="1615"/>
                    <a:pt x="22" y="1615"/>
                    <a:pt x="22" y="1654"/>
                  </a:cubicBezTo>
                  <a:cubicBezTo>
                    <a:pt x="22" y="1692"/>
                    <a:pt x="30" y="1692"/>
                    <a:pt x="30" y="1731"/>
                  </a:cubicBezTo>
                  <a:cubicBezTo>
                    <a:pt x="30" y="1770"/>
                    <a:pt x="19" y="1771"/>
                    <a:pt x="27" y="1809"/>
                  </a:cubicBezTo>
                  <a:cubicBezTo>
                    <a:pt x="51" y="1819"/>
                    <a:pt x="73" y="1830"/>
                    <a:pt x="96" y="1843"/>
                  </a:cubicBezTo>
                  <a:cubicBezTo>
                    <a:pt x="117" y="1856"/>
                    <a:pt x="140" y="1868"/>
                    <a:pt x="161" y="1883"/>
                  </a:cubicBezTo>
                  <a:cubicBezTo>
                    <a:pt x="181" y="1897"/>
                    <a:pt x="202" y="1912"/>
                    <a:pt x="222" y="1929"/>
                  </a:cubicBezTo>
                  <a:cubicBezTo>
                    <a:pt x="240" y="1945"/>
                    <a:pt x="262" y="1959"/>
                    <a:pt x="281" y="1977"/>
                  </a:cubicBezTo>
                  <a:cubicBezTo>
                    <a:pt x="298" y="1995"/>
                    <a:pt x="318" y="2012"/>
                    <a:pt x="336" y="2031"/>
                  </a:cubicBezTo>
                  <a:cubicBezTo>
                    <a:pt x="353" y="2050"/>
                    <a:pt x="370" y="2068"/>
                    <a:pt x="386" y="2088"/>
                  </a:cubicBezTo>
                  <a:cubicBezTo>
                    <a:pt x="401" y="2109"/>
                    <a:pt x="417" y="2129"/>
                    <a:pt x="432" y="2151"/>
                  </a:cubicBezTo>
                  <a:cubicBezTo>
                    <a:pt x="447" y="2170"/>
                    <a:pt x="459" y="2193"/>
                    <a:pt x="474" y="2215"/>
                  </a:cubicBezTo>
                  <a:cubicBezTo>
                    <a:pt x="487" y="2234"/>
                    <a:pt x="495" y="2260"/>
                    <a:pt x="508" y="2282"/>
                  </a:cubicBezTo>
                  <a:cubicBezTo>
                    <a:pt x="522" y="2304"/>
                    <a:pt x="538" y="2323"/>
                    <a:pt x="551" y="2345"/>
                  </a:cubicBezTo>
                  <a:cubicBezTo>
                    <a:pt x="565" y="2368"/>
                    <a:pt x="572" y="2393"/>
                    <a:pt x="584" y="2415"/>
                  </a:cubicBezTo>
                  <a:lnTo>
                    <a:pt x="621" y="2484"/>
                  </a:lnTo>
                  <a:cubicBezTo>
                    <a:pt x="632" y="2506"/>
                    <a:pt x="647" y="2528"/>
                    <a:pt x="658" y="2550"/>
                  </a:cubicBezTo>
                  <a:cubicBezTo>
                    <a:pt x="669" y="2574"/>
                    <a:pt x="680" y="2595"/>
                    <a:pt x="691" y="2619"/>
                  </a:cubicBezTo>
                  <a:cubicBezTo>
                    <a:pt x="701" y="2641"/>
                    <a:pt x="710" y="2666"/>
                    <a:pt x="720" y="2689"/>
                  </a:cubicBezTo>
                  <a:cubicBezTo>
                    <a:pt x="729" y="2714"/>
                    <a:pt x="736" y="2738"/>
                    <a:pt x="745" y="2762"/>
                  </a:cubicBezTo>
                  <a:cubicBezTo>
                    <a:pt x="754" y="2785"/>
                    <a:pt x="760" y="2810"/>
                    <a:pt x="769" y="2834"/>
                  </a:cubicBezTo>
                  <a:cubicBezTo>
                    <a:pt x="777" y="2857"/>
                    <a:pt x="792" y="2880"/>
                    <a:pt x="800" y="2904"/>
                  </a:cubicBezTo>
                  <a:cubicBezTo>
                    <a:pt x="808" y="2928"/>
                    <a:pt x="813" y="2954"/>
                    <a:pt x="822" y="2977"/>
                  </a:cubicBezTo>
                  <a:cubicBezTo>
                    <a:pt x="829" y="3002"/>
                    <a:pt x="847" y="3024"/>
                    <a:pt x="855" y="3047"/>
                  </a:cubicBezTo>
                  <a:cubicBezTo>
                    <a:pt x="863" y="3072"/>
                    <a:pt x="860" y="3100"/>
                    <a:pt x="868" y="3123"/>
                  </a:cubicBezTo>
                  <a:cubicBezTo>
                    <a:pt x="875" y="3148"/>
                    <a:pt x="886" y="3171"/>
                    <a:pt x="893" y="3196"/>
                  </a:cubicBezTo>
                  <a:cubicBezTo>
                    <a:pt x="900" y="3222"/>
                    <a:pt x="914" y="3244"/>
                    <a:pt x="920" y="3268"/>
                  </a:cubicBezTo>
                  <a:cubicBezTo>
                    <a:pt x="927" y="3292"/>
                    <a:pt x="926" y="3320"/>
                    <a:pt x="932" y="3345"/>
                  </a:cubicBezTo>
                  <a:cubicBezTo>
                    <a:pt x="940" y="3368"/>
                    <a:pt x="953" y="3391"/>
                    <a:pt x="959" y="3417"/>
                  </a:cubicBezTo>
                  <a:cubicBezTo>
                    <a:pt x="964" y="3441"/>
                    <a:pt x="963" y="3468"/>
                    <a:pt x="970" y="3493"/>
                  </a:cubicBezTo>
                  <a:cubicBezTo>
                    <a:pt x="975" y="3517"/>
                    <a:pt x="978" y="3543"/>
                    <a:pt x="984" y="3568"/>
                  </a:cubicBezTo>
                  <a:cubicBezTo>
                    <a:pt x="989" y="3593"/>
                    <a:pt x="1001" y="3616"/>
                    <a:pt x="1006" y="3642"/>
                  </a:cubicBezTo>
                  <a:cubicBezTo>
                    <a:pt x="1011" y="3667"/>
                    <a:pt x="1018" y="3691"/>
                    <a:pt x="1023" y="3717"/>
                  </a:cubicBezTo>
                  <a:cubicBezTo>
                    <a:pt x="1029" y="3742"/>
                    <a:pt x="1029" y="3768"/>
                    <a:pt x="1034" y="3793"/>
                  </a:cubicBezTo>
                  <a:cubicBezTo>
                    <a:pt x="1039" y="3817"/>
                    <a:pt x="1050" y="3841"/>
                    <a:pt x="1055" y="3866"/>
                  </a:cubicBezTo>
                  <a:cubicBezTo>
                    <a:pt x="1061" y="3892"/>
                    <a:pt x="1061" y="3918"/>
                    <a:pt x="1066" y="3943"/>
                  </a:cubicBezTo>
                  <a:cubicBezTo>
                    <a:pt x="1071" y="3967"/>
                    <a:pt x="1076" y="3993"/>
                    <a:pt x="1080" y="4019"/>
                  </a:cubicBezTo>
                  <a:cubicBezTo>
                    <a:pt x="1084" y="4043"/>
                    <a:pt x="1086" y="4069"/>
                    <a:pt x="1091" y="4095"/>
                  </a:cubicBezTo>
                  <a:cubicBezTo>
                    <a:pt x="1096" y="4118"/>
                    <a:pt x="1100" y="4144"/>
                    <a:pt x="1104" y="4170"/>
                  </a:cubicBezTo>
                  <a:cubicBezTo>
                    <a:pt x="1108" y="4195"/>
                    <a:pt x="1120" y="4219"/>
                    <a:pt x="1124" y="4245"/>
                  </a:cubicBezTo>
                  <a:cubicBezTo>
                    <a:pt x="1128" y="4270"/>
                    <a:pt x="1139" y="4294"/>
                    <a:pt x="1143" y="4320"/>
                  </a:cubicBezTo>
                  <a:cubicBezTo>
                    <a:pt x="1146" y="4345"/>
                    <a:pt x="1139" y="4372"/>
                    <a:pt x="1143" y="4397"/>
                  </a:cubicBezTo>
                  <a:cubicBezTo>
                    <a:pt x="1145" y="4421"/>
                    <a:pt x="1160" y="4445"/>
                    <a:pt x="1165" y="4471"/>
                  </a:cubicBezTo>
                  <a:cubicBezTo>
                    <a:pt x="1167" y="4496"/>
                    <a:pt x="1161" y="4523"/>
                    <a:pt x="1165" y="4549"/>
                  </a:cubicBezTo>
                  <a:cubicBezTo>
                    <a:pt x="1167" y="4572"/>
                    <a:pt x="1175" y="4598"/>
                    <a:pt x="1177" y="4624"/>
                  </a:cubicBezTo>
                  <a:cubicBezTo>
                    <a:pt x="1181" y="4648"/>
                    <a:pt x="1182" y="4674"/>
                    <a:pt x="1184" y="4700"/>
                  </a:cubicBezTo>
                  <a:cubicBezTo>
                    <a:pt x="1188" y="4726"/>
                    <a:pt x="1187" y="4750"/>
                    <a:pt x="1189" y="4776"/>
                  </a:cubicBezTo>
                  <a:cubicBezTo>
                    <a:pt x="1192" y="4802"/>
                    <a:pt x="1202" y="4825"/>
                    <a:pt x="1204" y="4851"/>
                  </a:cubicBezTo>
                  <a:lnTo>
                    <a:pt x="1213" y="4927"/>
                  </a:lnTo>
                  <a:cubicBezTo>
                    <a:pt x="1215" y="4953"/>
                    <a:pt x="1209" y="4979"/>
                    <a:pt x="1211" y="5005"/>
                  </a:cubicBezTo>
                  <a:cubicBezTo>
                    <a:pt x="1214" y="5031"/>
                    <a:pt x="1218" y="5055"/>
                    <a:pt x="1220" y="5081"/>
                  </a:cubicBezTo>
                  <a:cubicBezTo>
                    <a:pt x="1224" y="5107"/>
                    <a:pt x="1229" y="5133"/>
                    <a:pt x="1231" y="5157"/>
                  </a:cubicBezTo>
                  <a:cubicBezTo>
                    <a:pt x="1234" y="5183"/>
                    <a:pt x="1235" y="5209"/>
                    <a:pt x="1236" y="5234"/>
                  </a:cubicBezTo>
                  <a:cubicBezTo>
                    <a:pt x="1237" y="5259"/>
                    <a:pt x="1248" y="5285"/>
                    <a:pt x="1250" y="5310"/>
                  </a:cubicBezTo>
                  <a:cubicBezTo>
                    <a:pt x="1251" y="5336"/>
                    <a:pt x="1246" y="5361"/>
                    <a:pt x="1247" y="5386"/>
                  </a:cubicBezTo>
                  <a:cubicBezTo>
                    <a:pt x="1248" y="5412"/>
                    <a:pt x="1247" y="5438"/>
                    <a:pt x="1248" y="5462"/>
                  </a:cubicBezTo>
                  <a:cubicBezTo>
                    <a:pt x="1251" y="5488"/>
                    <a:pt x="1254" y="5514"/>
                    <a:pt x="1256" y="5540"/>
                  </a:cubicBezTo>
                  <a:cubicBezTo>
                    <a:pt x="1257" y="5564"/>
                    <a:pt x="1266" y="5590"/>
                    <a:pt x="1267" y="5616"/>
                  </a:cubicBezTo>
                  <a:cubicBezTo>
                    <a:pt x="1269" y="5641"/>
                    <a:pt x="1266" y="5666"/>
                    <a:pt x="1267" y="5692"/>
                  </a:cubicBezTo>
                  <a:cubicBezTo>
                    <a:pt x="1267" y="5717"/>
                    <a:pt x="1261" y="5743"/>
                    <a:pt x="1262" y="5768"/>
                  </a:cubicBezTo>
                  <a:cubicBezTo>
                    <a:pt x="1262" y="5793"/>
                    <a:pt x="1269" y="5819"/>
                    <a:pt x="1269" y="5845"/>
                  </a:cubicBezTo>
                  <a:cubicBezTo>
                    <a:pt x="1270" y="5870"/>
                    <a:pt x="1264" y="5895"/>
                    <a:pt x="1264" y="5921"/>
                  </a:cubicBezTo>
                  <a:cubicBezTo>
                    <a:pt x="1266" y="5947"/>
                    <a:pt x="1270" y="5971"/>
                    <a:pt x="1270" y="5997"/>
                  </a:cubicBezTo>
                  <a:cubicBezTo>
                    <a:pt x="1270" y="6023"/>
                    <a:pt x="1280" y="6048"/>
                    <a:pt x="1280" y="6073"/>
                  </a:cubicBezTo>
                  <a:cubicBezTo>
                    <a:pt x="1280" y="6099"/>
                    <a:pt x="1266" y="6124"/>
                    <a:pt x="1266" y="6150"/>
                  </a:cubicBezTo>
                  <a:cubicBezTo>
                    <a:pt x="1266" y="6175"/>
                    <a:pt x="1274" y="6200"/>
                    <a:pt x="1274" y="6226"/>
                  </a:cubicBezTo>
                  <a:cubicBezTo>
                    <a:pt x="1274" y="6252"/>
                    <a:pt x="1269" y="6277"/>
                    <a:pt x="1269" y="6302"/>
                  </a:cubicBezTo>
                  <a:cubicBezTo>
                    <a:pt x="1269" y="6328"/>
                    <a:pt x="1275" y="6354"/>
                    <a:pt x="1275" y="6378"/>
                  </a:cubicBezTo>
                  <a:cubicBezTo>
                    <a:pt x="1274" y="6404"/>
                    <a:pt x="1270" y="6430"/>
                    <a:pt x="1270" y="6455"/>
                  </a:cubicBezTo>
                  <a:cubicBezTo>
                    <a:pt x="1269" y="6480"/>
                    <a:pt x="1270" y="6506"/>
                    <a:pt x="1269" y="6531"/>
                  </a:cubicBezTo>
                  <a:lnTo>
                    <a:pt x="1264" y="6608"/>
                  </a:lnTo>
                  <a:cubicBezTo>
                    <a:pt x="1263" y="6633"/>
                    <a:pt x="1254" y="6659"/>
                    <a:pt x="1252" y="6684"/>
                  </a:cubicBezTo>
                  <a:cubicBezTo>
                    <a:pt x="1251" y="6709"/>
                    <a:pt x="1254" y="6735"/>
                    <a:pt x="1252" y="6761"/>
                  </a:cubicBezTo>
                  <a:cubicBezTo>
                    <a:pt x="1251" y="6785"/>
                    <a:pt x="1247" y="6811"/>
                    <a:pt x="1246" y="6837"/>
                  </a:cubicBezTo>
                  <a:cubicBezTo>
                    <a:pt x="1245" y="6862"/>
                    <a:pt x="1248" y="6887"/>
                    <a:pt x="1247" y="6913"/>
                  </a:cubicBezTo>
                  <a:cubicBezTo>
                    <a:pt x="1246" y="6937"/>
                    <a:pt x="1236" y="6962"/>
                    <a:pt x="1235" y="6988"/>
                  </a:cubicBezTo>
                  <a:cubicBezTo>
                    <a:pt x="1232" y="7013"/>
                    <a:pt x="1241" y="7039"/>
                    <a:pt x="1240" y="7064"/>
                  </a:cubicBezTo>
                  <a:cubicBezTo>
                    <a:pt x="1237" y="7090"/>
                    <a:pt x="1240" y="7115"/>
                    <a:pt x="1236" y="7141"/>
                  </a:cubicBezTo>
                  <a:cubicBezTo>
                    <a:pt x="1235" y="7164"/>
                    <a:pt x="1229" y="7190"/>
                    <a:pt x="1226" y="7216"/>
                  </a:cubicBezTo>
                  <a:cubicBezTo>
                    <a:pt x="1224" y="7241"/>
                    <a:pt x="1227" y="7266"/>
                    <a:pt x="1225" y="7292"/>
                  </a:cubicBezTo>
                  <a:cubicBezTo>
                    <a:pt x="1221" y="7318"/>
                    <a:pt x="1210" y="7341"/>
                    <a:pt x="1207" y="7367"/>
                  </a:cubicBezTo>
                  <a:cubicBezTo>
                    <a:pt x="1204" y="7393"/>
                    <a:pt x="1205" y="7417"/>
                    <a:pt x="1203" y="7443"/>
                  </a:cubicBezTo>
                  <a:cubicBezTo>
                    <a:pt x="1200" y="7469"/>
                    <a:pt x="1202" y="7494"/>
                    <a:pt x="1199" y="7519"/>
                  </a:cubicBezTo>
                  <a:cubicBezTo>
                    <a:pt x="1197" y="7545"/>
                    <a:pt x="1191" y="7569"/>
                    <a:pt x="1188" y="7594"/>
                  </a:cubicBezTo>
                  <a:cubicBezTo>
                    <a:pt x="1186" y="7620"/>
                    <a:pt x="1184" y="7645"/>
                    <a:pt x="1182" y="7671"/>
                  </a:cubicBezTo>
                  <a:cubicBezTo>
                    <a:pt x="1179" y="7696"/>
                    <a:pt x="1172" y="7720"/>
                    <a:pt x="1168" y="7746"/>
                  </a:cubicBezTo>
                  <a:cubicBezTo>
                    <a:pt x="1166" y="7771"/>
                    <a:pt x="1152" y="7794"/>
                    <a:pt x="1149" y="7819"/>
                  </a:cubicBezTo>
                  <a:cubicBezTo>
                    <a:pt x="1144" y="7845"/>
                    <a:pt x="1149" y="7870"/>
                    <a:pt x="1144" y="7896"/>
                  </a:cubicBezTo>
                  <a:cubicBezTo>
                    <a:pt x="1140" y="7921"/>
                    <a:pt x="1135" y="7945"/>
                    <a:pt x="1130" y="7971"/>
                  </a:cubicBezTo>
                  <a:cubicBezTo>
                    <a:pt x="1127" y="7996"/>
                    <a:pt x="1122" y="8020"/>
                    <a:pt x="1118" y="8046"/>
                  </a:cubicBezTo>
                  <a:cubicBezTo>
                    <a:pt x="1113" y="8071"/>
                    <a:pt x="1106" y="8095"/>
                    <a:pt x="1101" y="8121"/>
                  </a:cubicBezTo>
                  <a:cubicBezTo>
                    <a:pt x="1097" y="8146"/>
                    <a:pt x="1101" y="8171"/>
                    <a:pt x="1097" y="8197"/>
                  </a:cubicBezTo>
                  <a:cubicBezTo>
                    <a:pt x="1093" y="8221"/>
                    <a:pt x="1079" y="8244"/>
                    <a:pt x="1074" y="8269"/>
                  </a:cubicBezTo>
                  <a:cubicBezTo>
                    <a:pt x="1068" y="8295"/>
                    <a:pt x="1074" y="8321"/>
                    <a:pt x="1068" y="8346"/>
                  </a:cubicBezTo>
                  <a:cubicBezTo>
                    <a:pt x="1063" y="8370"/>
                    <a:pt x="1049" y="8394"/>
                    <a:pt x="1044" y="8418"/>
                  </a:cubicBezTo>
                  <a:cubicBezTo>
                    <a:pt x="1039" y="8443"/>
                    <a:pt x="1043" y="8470"/>
                    <a:pt x="1037" y="8494"/>
                  </a:cubicBezTo>
                  <a:cubicBezTo>
                    <a:pt x="1031" y="8519"/>
                    <a:pt x="1022" y="8544"/>
                    <a:pt x="1017" y="8568"/>
                  </a:cubicBezTo>
                  <a:cubicBezTo>
                    <a:pt x="1011" y="8592"/>
                    <a:pt x="1000" y="8616"/>
                    <a:pt x="994" y="8641"/>
                  </a:cubicBezTo>
                  <a:cubicBezTo>
                    <a:pt x="988" y="8664"/>
                    <a:pt x="989" y="8691"/>
                    <a:pt x="983" y="8715"/>
                  </a:cubicBezTo>
                  <a:cubicBezTo>
                    <a:pt x="975" y="8740"/>
                    <a:pt x="959" y="8762"/>
                    <a:pt x="953" y="8786"/>
                  </a:cubicBezTo>
                  <a:cubicBezTo>
                    <a:pt x="946" y="8810"/>
                    <a:pt x="942" y="8835"/>
                    <a:pt x="935" y="8860"/>
                  </a:cubicBezTo>
                  <a:cubicBezTo>
                    <a:pt x="929" y="8884"/>
                    <a:pt x="931" y="8912"/>
                    <a:pt x="925" y="8936"/>
                  </a:cubicBezTo>
                  <a:cubicBezTo>
                    <a:pt x="918" y="8960"/>
                    <a:pt x="908" y="8984"/>
                    <a:pt x="900" y="9008"/>
                  </a:cubicBezTo>
                  <a:cubicBezTo>
                    <a:pt x="894" y="9033"/>
                    <a:pt x="882" y="9055"/>
                    <a:pt x="873" y="9080"/>
                  </a:cubicBezTo>
                  <a:cubicBezTo>
                    <a:pt x="866" y="9103"/>
                    <a:pt x="863" y="9129"/>
                    <a:pt x="855" y="9153"/>
                  </a:cubicBezTo>
                  <a:cubicBezTo>
                    <a:pt x="847" y="9177"/>
                    <a:pt x="830" y="9199"/>
                    <a:pt x="823" y="9222"/>
                  </a:cubicBezTo>
                  <a:cubicBezTo>
                    <a:pt x="813" y="9247"/>
                    <a:pt x="811" y="9272"/>
                    <a:pt x="803" y="9296"/>
                  </a:cubicBezTo>
                  <a:cubicBezTo>
                    <a:pt x="795" y="9321"/>
                    <a:pt x="779" y="9340"/>
                    <a:pt x="769" y="9365"/>
                  </a:cubicBezTo>
                  <a:cubicBezTo>
                    <a:pt x="760" y="9387"/>
                    <a:pt x="753" y="9413"/>
                    <a:pt x="744" y="9435"/>
                  </a:cubicBezTo>
                  <a:cubicBezTo>
                    <a:pt x="734" y="9460"/>
                    <a:pt x="728" y="9485"/>
                    <a:pt x="718" y="9508"/>
                  </a:cubicBezTo>
                  <a:cubicBezTo>
                    <a:pt x="707" y="9531"/>
                    <a:pt x="695" y="9553"/>
                    <a:pt x="685" y="9576"/>
                  </a:cubicBezTo>
                  <a:cubicBezTo>
                    <a:pt x="675" y="9600"/>
                    <a:pt x="664" y="9623"/>
                    <a:pt x="654" y="9645"/>
                  </a:cubicBezTo>
                  <a:cubicBezTo>
                    <a:pt x="643" y="9669"/>
                    <a:pt x="641" y="9696"/>
                    <a:pt x="630" y="9718"/>
                  </a:cubicBezTo>
                  <a:cubicBezTo>
                    <a:pt x="619" y="9741"/>
                    <a:pt x="597" y="9757"/>
                    <a:pt x="584" y="9779"/>
                  </a:cubicBezTo>
                  <a:cubicBezTo>
                    <a:pt x="573" y="9803"/>
                    <a:pt x="567" y="9827"/>
                    <a:pt x="555" y="9849"/>
                  </a:cubicBezTo>
                  <a:cubicBezTo>
                    <a:pt x="543" y="9872"/>
                    <a:pt x="528" y="9894"/>
                    <a:pt x="517" y="9915"/>
                  </a:cubicBezTo>
                  <a:cubicBezTo>
                    <a:pt x="504" y="9938"/>
                    <a:pt x="487" y="9956"/>
                    <a:pt x="474" y="9977"/>
                  </a:cubicBezTo>
                  <a:cubicBezTo>
                    <a:pt x="460" y="9999"/>
                    <a:pt x="450" y="10023"/>
                    <a:pt x="437" y="10045"/>
                  </a:cubicBezTo>
                  <a:cubicBezTo>
                    <a:pt x="422" y="10066"/>
                    <a:pt x="404" y="10083"/>
                    <a:pt x="389" y="10104"/>
                  </a:cubicBezTo>
                  <a:cubicBezTo>
                    <a:pt x="374" y="10125"/>
                    <a:pt x="361" y="10147"/>
                    <a:pt x="346" y="10167"/>
                  </a:cubicBezTo>
                  <a:cubicBezTo>
                    <a:pt x="330" y="10188"/>
                    <a:pt x="316" y="10210"/>
                    <a:pt x="300" y="10228"/>
                  </a:cubicBezTo>
                  <a:cubicBezTo>
                    <a:pt x="284" y="10248"/>
                    <a:pt x="266" y="10264"/>
                    <a:pt x="249" y="10283"/>
                  </a:cubicBezTo>
                  <a:cubicBezTo>
                    <a:pt x="231" y="10302"/>
                    <a:pt x="215" y="10322"/>
                    <a:pt x="197" y="10339"/>
                  </a:cubicBezTo>
                  <a:cubicBezTo>
                    <a:pt x="179" y="10356"/>
                    <a:pt x="168" y="10383"/>
                    <a:pt x="149" y="10399"/>
                  </a:cubicBezTo>
                  <a:cubicBezTo>
                    <a:pt x="129" y="10416"/>
                    <a:pt x="107" y="10429"/>
                    <a:pt x="88" y="10445"/>
                  </a:cubicBezTo>
                  <a:cubicBezTo>
                    <a:pt x="68" y="10461"/>
                    <a:pt x="47" y="10474"/>
                    <a:pt x="27" y="10489"/>
                  </a:cubicBezTo>
                  <a:cubicBezTo>
                    <a:pt x="20" y="10528"/>
                    <a:pt x="24" y="10528"/>
                    <a:pt x="24" y="10566"/>
                  </a:cubicBezTo>
                  <a:cubicBezTo>
                    <a:pt x="24" y="10606"/>
                    <a:pt x="25" y="10606"/>
                    <a:pt x="25" y="10645"/>
                  </a:cubicBezTo>
                  <a:cubicBezTo>
                    <a:pt x="25" y="10683"/>
                    <a:pt x="30" y="10683"/>
                    <a:pt x="30" y="10722"/>
                  </a:cubicBezTo>
                  <a:lnTo>
                    <a:pt x="30" y="10800"/>
                  </a:lnTo>
                  <a:cubicBezTo>
                    <a:pt x="30" y="10838"/>
                    <a:pt x="26" y="10838"/>
                    <a:pt x="26" y="10877"/>
                  </a:cubicBezTo>
                  <a:cubicBezTo>
                    <a:pt x="26" y="10917"/>
                    <a:pt x="31" y="10917"/>
                    <a:pt x="31" y="10955"/>
                  </a:cubicBezTo>
                  <a:lnTo>
                    <a:pt x="31" y="11032"/>
                  </a:lnTo>
                  <a:cubicBezTo>
                    <a:pt x="31" y="11072"/>
                    <a:pt x="21" y="11072"/>
                    <a:pt x="21" y="11111"/>
                  </a:cubicBezTo>
                  <a:cubicBezTo>
                    <a:pt x="21" y="11149"/>
                    <a:pt x="22" y="11149"/>
                    <a:pt x="22" y="11188"/>
                  </a:cubicBezTo>
                  <a:cubicBezTo>
                    <a:pt x="22" y="11227"/>
                    <a:pt x="31" y="11227"/>
                    <a:pt x="31" y="11266"/>
                  </a:cubicBezTo>
                  <a:cubicBezTo>
                    <a:pt x="31" y="11304"/>
                    <a:pt x="16" y="11304"/>
                    <a:pt x="16" y="11343"/>
                  </a:cubicBezTo>
                  <a:lnTo>
                    <a:pt x="16" y="11421"/>
                  </a:lnTo>
                  <a:cubicBezTo>
                    <a:pt x="16" y="11460"/>
                    <a:pt x="27" y="11460"/>
                    <a:pt x="27" y="11498"/>
                  </a:cubicBezTo>
                  <a:cubicBezTo>
                    <a:pt x="27" y="11538"/>
                    <a:pt x="32" y="11538"/>
                    <a:pt x="32" y="11576"/>
                  </a:cubicBezTo>
                  <a:cubicBezTo>
                    <a:pt x="32" y="11615"/>
                    <a:pt x="25" y="11615"/>
                    <a:pt x="25" y="11654"/>
                  </a:cubicBezTo>
                  <a:cubicBezTo>
                    <a:pt x="25" y="11693"/>
                    <a:pt x="26" y="11693"/>
                    <a:pt x="26" y="11732"/>
                  </a:cubicBezTo>
                  <a:cubicBezTo>
                    <a:pt x="26" y="11770"/>
                    <a:pt x="19" y="11770"/>
                    <a:pt x="19" y="11809"/>
                  </a:cubicBezTo>
                  <a:cubicBezTo>
                    <a:pt x="19" y="11849"/>
                    <a:pt x="21" y="11849"/>
                    <a:pt x="21" y="11887"/>
                  </a:cubicBezTo>
                  <a:cubicBezTo>
                    <a:pt x="21" y="11926"/>
                    <a:pt x="25" y="11926"/>
                    <a:pt x="25" y="11964"/>
                  </a:cubicBezTo>
                  <a:cubicBezTo>
                    <a:pt x="25" y="12004"/>
                    <a:pt x="19" y="12004"/>
                    <a:pt x="19" y="12042"/>
                  </a:cubicBezTo>
                  <a:cubicBezTo>
                    <a:pt x="19" y="12081"/>
                    <a:pt x="32" y="12081"/>
                    <a:pt x="32" y="12120"/>
                  </a:cubicBezTo>
                  <a:cubicBezTo>
                    <a:pt x="32" y="12159"/>
                    <a:pt x="22" y="12159"/>
                    <a:pt x="22" y="12198"/>
                  </a:cubicBezTo>
                  <a:cubicBezTo>
                    <a:pt x="22" y="12236"/>
                    <a:pt x="25" y="12236"/>
                    <a:pt x="25" y="12275"/>
                  </a:cubicBezTo>
                  <a:cubicBezTo>
                    <a:pt x="25" y="12314"/>
                    <a:pt x="32" y="12314"/>
                    <a:pt x="32" y="12353"/>
                  </a:cubicBezTo>
                  <a:cubicBezTo>
                    <a:pt x="32" y="12392"/>
                    <a:pt x="31" y="12392"/>
                    <a:pt x="31" y="12430"/>
                  </a:cubicBezTo>
                  <a:cubicBezTo>
                    <a:pt x="31" y="12470"/>
                    <a:pt x="35" y="12470"/>
                    <a:pt x="35" y="12508"/>
                  </a:cubicBezTo>
                  <a:cubicBezTo>
                    <a:pt x="35" y="12547"/>
                    <a:pt x="6" y="12553"/>
                    <a:pt x="32" y="12580"/>
                  </a:cubicBezTo>
                  <a:cubicBezTo>
                    <a:pt x="46" y="12593"/>
                    <a:pt x="54" y="12597"/>
                    <a:pt x="64" y="12597"/>
                  </a:cubicBezTo>
                  <a:cubicBezTo>
                    <a:pt x="74" y="12597"/>
                    <a:pt x="86" y="12593"/>
                    <a:pt x="105" y="12593"/>
                  </a:cubicBezTo>
                  <a:cubicBezTo>
                    <a:pt x="144" y="12593"/>
                    <a:pt x="144" y="12580"/>
                    <a:pt x="182" y="12580"/>
                  </a:cubicBezTo>
                  <a:cubicBezTo>
                    <a:pt x="222" y="12580"/>
                    <a:pt x="222" y="12583"/>
                    <a:pt x="261" y="12583"/>
                  </a:cubicBezTo>
                  <a:cubicBezTo>
                    <a:pt x="298" y="12583"/>
                    <a:pt x="298" y="12584"/>
                    <a:pt x="337" y="12584"/>
                  </a:cubicBezTo>
                  <a:cubicBezTo>
                    <a:pt x="375" y="12584"/>
                    <a:pt x="375" y="12582"/>
                    <a:pt x="415" y="12582"/>
                  </a:cubicBezTo>
                  <a:cubicBezTo>
                    <a:pt x="452" y="12582"/>
                    <a:pt x="452" y="12584"/>
                    <a:pt x="491" y="12584"/>
                  </a:cubicBezTo>
                  <a:cubicBezTo>
                    <a:pt x="528" y="12584"/>
                    <a:pt x="528" y="12583"/>
                    <a:pt x="567" y="12583"/>
                  </a:cubicBezTo>
                  <a:cubicBezTo>
                    <a:pt x="604" y="12583"/>
                    <a:pt x="604" y="12584"/>
                    <a:pt x="643" y="12584"/>
                  </a:cubicBezTo>
                  <a:cubicBezTo>
                    <a:pt x="680" y="12584"/>
                    <a:pt x="683" y="12579"/>
                    <a:pt x="720" y="12579"/>
                  </a:cubicBezTo>
                  <a:cubicBezTo>
                    <a:pt x="758" y="12579"/>
                    <a:pt x="758" y="12589"/>
                    <a:pt x="796" y="12589"/>
                  </a:cubicBezTo>
                  <a:cubicBezTo>
                    <a:pt x="834" y="12589"/>
                    <a:pt x="834" y="12583"/>
                    <a:pt x="872" y="12583"/>
                  </a:cubicBezTo>
                  <a:cubicBezTo>
                    <a:pt x="910" y="12583"/>
                    <a:pt x="910" y="12590"/>
                    <a:pt x="948" y="12590"/>
                  </a:cubicBezTo>
                  <a:cubicBezTo>
                    <a:pt x="986" y="12590"/>
                    <a:pt x="986" y="12579"/>
                    <a:pt x="1025" y="12579"/>
                  </a:cubicBezTo>
                  <a:cubicBezTo>
                    <a:pt x="1063" y="12579"/>
                    <a:pt x="1063" y="12585"/>
                    <a:pt x="1101" y="12585"/>
                  </a:cubicBezTo>
                  <a:cubicBezTo>
                    <a:pt x="1139" y="12585"/>
                    <a:pt x="1139" y="12577"/>
                    <a:pt x="1177" y="12577"/>
                  </a:cubicBezTo>
                  <a:lnTo>
                    <a:pt x="1254" y="12577"/>
                  </a:lnTo>
                  <a:cubicBezTo>
                    <a:pt x="1291" y="12577"/>
                    <a:pt x="1291" y="12578"/>
                    <a:pt x="1331" y="12578"/>
                  </a:cubicBezTo>
                  <a:cubicBezTo>
                    <a:pt x="1368" y="12578"/>
                    <a:pt x="1368" y="12585"/>
                    <a:pt x="1407" y="12585"/>
                  </a:cubicBezTo>
                  <a:cubicBezTo>
                    <a:pt x="1444" y="12585"/>
                    <a:pt x="1444" y="12589"/>
                    <a:pt x="1483" y="12589"/>
                  </a:cubicBezTo>
                  <a:lnTo>
                    <a:pt x="1559" y="12589"/>
                  </a:lnTo>
                  <a:cubicBezTo>
                    <a:pt x="1596" y="12589"/>
                    <a:pt x="1596" y="12583"/>
                    <a:pt x="1636" y="12583"/>
                  </a:cubicBezTo>
                  <a:cubicBezTo>
                    <a:pt x="1673" y="12583"/>
                    <a:pt x="1673" y="12589"/>
                    <a:pt x="1712" y="12589"/>
                  </a:cubicBezTo>
                  <a:cubicBezTo>
                    <a:pt x="1749" y="12589"/>
                    <a:pt x="1749" y="12579"/>
                    <a:pt x="1788" y="12579"/>
                  </a:cubicBezTo>
                  <a:cubicBezTo>
                    <a:pt x="1826" y="12579"/>
                    <a:pt x="1826" y="12590"/>
                    <a:pt x="1864" y="12590"/>
                  </a:cubicBezTo>
                  <a:cubicBezTo>
                    <a:pt x="1902" y="12590"/>
                    <a:pt x="1902" y="12577"/>
                    <a:pt x="1941" y="12577"/>
                  </a:cubicBezTo>
                  <a:cubicBezTo>
                    <a:pt x="1979" y="12577"/>
                    <a:pt x="1979" y="12582"/>
                    <a:pt x="2017" y="12582"/>
                  </a:cubicBezTo>
                  <a:cubicBezTo>
                    <a:pt x="2055" y="12582"/>
                    <a:pt x="2055" y="12583"/>
                    <a:pt x="2093" y="12583"/>
                  </a:cubicBezTo>
                  <a:cubicBezTo>
                    <a:pt x="2131" y="12583"/>
                    <a:pt x="2131" y="12590"/>
                    <a:pt x="2169" y="12590"/>
                  </a:cubicBezTo>
                  <a:cubicBezTo>
                    <a:pt x="2207" y="12590"/>
                    <a:pt x="2207" y="12588"/>
                    <a:pt x="2246" y="12588"/>
                  </a:cubicBezTo>
                  <a:cubicBezTo>
                    <a:pt x="2284" y="12588"/>
                    <a:pt x="2284" y="12584"/>
                    <a:pt x="2323" y="12584"/>
                  </a:cubicBezTo>
                  <a:cubicBezTo>
                    <a:pt x="2360" y="12584"/>
                    <a:pt x="2360" y="12588"/>
                    <a:pt x="2399" y="12588"/>
                  </a:cubicBezTo>
                  <a:cubicBezTo>
                    <a:pt x="2436" y="12588"/>
                    <a:pt x="2436" y="12578"/>
                    <a:pt x="2475" y="12578"/>
                  </a:cubicBezTo>
                  <a:cubicBezTo>
                    <a:pt x="2512" y="12578"/>
                    <a:pt x="2512" y="12579"/>
                    <a:pt x="2552" y="12579"/>
                  </a:cubicBezTo>
                  <a:cubicBezTo>
                    <a:pt x="2589" y="12579"/>
                    <a:pt x="2589" y="12578"/>
                    <a:pt x="2628" y="12578"/>
                  </a:cubicBezTo>
                  <a:cubicBezTo>
                    <a:pt x="2665" y="12578"/>
                    <a:pt x="2665" y="12579"/>
                    <a:pt x="2704" y="12579"/>
                  </a:cubicBezTo>
                  <a:cubicBezTo>
                    <a:pt x="2741" y="12579"/>
                    <a:pt x="2741" y="12583"/>
                    <a:pt x="2780" y="12583"/>
                  </a:cubicBezTo>
                  <a:cubicBezTo>
                    <a:pt x="2817" y="12583"/>
                    <a:pt x="2817" y="12578"/>
                    <a:pt x="2857" y="12578"/>
                  </a:cubicBezTo>
                  <a:cubicBezTo>
                    <a:pt x="2895" y="12578"/>
                    <a:pt x="2895" y="12582"/>
                    <a:pt x="2933" y="12582"/>
                  </a:cubicBezTo>
                  <a:cubicBezTo>
                    <a:pt x="2971" y="12582"/>
                    <a:pt x="2971" y="12579"/>
                    <a:pt x="3009" y="12579"/>
                  </a:cubicBezTo>
                  <a:cubicBezTo>
                    <a:pt x="3047" y="12579"/>
                    <a:pt x="3047" y="12578"/>
                    <a:pt x="3085" y="12578"/>
                  </a:cubicBezTo>
                  <a:cubicBezTo>
                    <a:pt x="3123" y="12578"/>
                    <a:pt x="3123" y="12584"/>
                    <a:pt x="3162" y="12584"/>
                  </a:cubicBezTo>
                  <a:cubicBezTo>
                    <a:pt x="3200" y="12584"/>
                    <a:pt x="3200" y="12579"/>
                    <a:pt x="3238" y="12579"/>
                  </a:cubicBezTo>
                  <a:cubicBezTo>
                    <a:pt x="3276" y="12579"/>
                    <a:pt x="3276" y="12591"/>
                    <a:pt x="3314" y="12591"/>
                  </a:cubicBezTo>
                  <a:cubicBezTo>
                    <a:pt x="3352" y="12591"/>
                    <a:pt x="3352" y="12580"/>
                    <a:pt x="3390" y="12580"/>
                  </a:cubicBezTo>
                  <a:cubicBezTo>
                    <a:pt x="3428" y="12580"/>
                    <a:pt x="3428" y="12578"/>
                    <a:pt x="3468" y="12578"/>
                  </a:cubicBezTo>
                  <a:cubicBezTo>
                    <a:pt x="3505" y="12578"/>
                    <a:pt x="3505" y="12585"/>
                    <a:pt x="3544" y="12585"/>
                  </a:cubicBezTo>
                  <a:cubicBezTo>
                    <a:pt x="3581" y="12585"/>
                    <a:pt x="3581" y="12591"/>
                    <a:pt x="3620" y="12591"/>
                  </a:cubicBezTo>
                  <a:cubicBezTo>
                    <a:pt x="3657" y="12591"/>
                    <a:pt x="3657" y="12588"/>
                    <a:pt x="3696" y="12588"/>
                  </a:cubicBezTo>
                  <a:cubicBezTo>
                    <a:pt x="3733" y="12588"/>
                    <a:pt x="3733" y="12593"/>
                    <a:pt x="3773" y="12593"/>
                  </a:cubicBezTo>
                  <a:cubicBezTo>
                    <a:pt x="3810" y="12593"/>
                    <a:pt x="3810" y="12585"/>
                    <a:pt x="3849" y="12585"/>
                  </a:cubicBezTo>
                  <a:cubicBezTo>
                    <a:pt x="3886" y="12585"/>
                    <a:pt x="3887" y="12589"/>
                    <a:pt x="3925" y="12589"/>
                  </a:cubicBezTo>
                  <a:lnTo>
                    <a:pt x="4001" y="12589"/>
                  </a:lnTo>
                  <a:cubicBezTo>
                    <a:pt x="4038" y="12589"/>
                    <a:pt x="4038" y="12590"/>
                    <a:pt x="4078" y="12590"/>
                  </a:cubicBezTo>
                  <a:cubicBezTo>
                    <a:pt x="4116" y="12590"/>
                    <a:pt x="4116" y="12578"/>
                    <a:pt x="4154" y="12578"/>
                  </a:cubicBezTo>
                  <a:lnTo>
                    <a:pt x="4230" y="12578"/>
                  </a:lnTo>
                  <a:cubicBezTo>
                    <a:pt x="4268" y="12578"/>
                    <a:pt x="4268" y="12593"/>
                    <a:pt x="4306" y="12593"/>
                  </a:cubicBezTo>
                  <a:cubicBezTo>
                    <a:pt x="4344" y="12593"/>
                    <a:pt x="4344" y="12590"/>
                    <a:pt x="4383" y="12590"/>
                  </a:cubicBezTo>
                  <a:cubicBezTo>
                    <a:pt x="4421" y="12590"/>
                    <a:pt x="4421" y="12593"/>
                    <a:pt x="4459" y="12593"/>
                  </a:cubicBezTo>
                  <a:cubicBezTo>
                    <a:pt x="4497" y="12593"/>
                    <a:pt x="4497" y="12583"/>
                    <a:pt x="4535" y="12583"/>
                  </a:cubicBezTo>
                  <a:cubicBezTo>
                    <a:pt x="4573" y="12583"/>
                    <a:pt x="4573" y="12579"/>
                    <a:pt x="4612" y="12579"/>
                  </a:cubicBezTo>
                  <a:cubicBezTo>
                    <a:pt x="4649" y="12579"/>
                    <a:pt x="4649" y="12590"/>
                    <a:pt x="4689" y="12590"/>
                  </a:cubicBezTo>
                  <a:cubicBezTo>
                    <a:pt x="4726" y="12590"/>
                    <a:pt x="4726" y="12593"/>
                    <a:pt x="4765" y="12593"/>
                  </a:cubicBezTo>
                  <a:cubicBezTo>
                    <a:pt x="4802" y="12593"/>
                    <a:pt x="4802" y="12590"/>
                    <a:pt x="4841" y="12590"/>
                  </a:cubicBezTo>
                  <a:cubicBezTo>
                    <a:pt x="4878" y="12590"/>
                    <a:pt x="4879" y="12594"/>
                    <a:pt x="4917" y="12594"/>
                  </a:cubicBezTo>
                  <a:cubicBezTo>
                    <a:pt x="4954" y="12594"/>
                    <a:pt x="4956" y="12590"/>
                    <a:pt x="4994" y="12590"/>
                  </a:cubicBezTo>
                  <a:cubicBezTo>
                    <a:pt x="5031" y="12590"/>
                    <a:pt x="5031" y="12589"/>
                    <a:pt x="5070" y="12589"/>
                  </a:cubicBezTo>
                  <a:cubicBezTo>
                    <a:pt x="5107" y="12589"/>
                    <a:pt x="5107" y="12579"/>
                    <a:pt x="5146" y="12579"/>
                  </a:cubicBezTo>
                  <a:cubicBezTo>
                    <a:pt x="5183" y="12579"/>
                    <a:pt x="5183" y="12588"/>
                    <a:pt x="5222" y="12588"/>
                  </a:cubicBezTo>
                  <a:cubicBezTo>
                    <a:pt x="5260" y="12588"/>
                    <a:pt x="5260" y="12593"/>
                    <a:pt x="5299" y="12593"/>
                  </a:cubicBezTo>
                  <a:cubicBezTo>
                    <a:pt x="5337" y="12593"/>
                    <a:pt x="5337" y="12591"/>
                    <a:pt x="5375" y="12591"/>
                  </a:cubicBezTo>
                  <a:lnTo>
                    <a:pt x="5527" y="12591"/>
                  </a:lnTo>
                  <a:cubicBezTo>
                    <a:pt x="5565" y="12591"/>
                    <a:pt x="5565" y="12589"/>
                    <a:pt x="5604" y="12589"/>
                  </a:cubicBezTo>
                  <a:cubicBezTo>
                    <a:pt x="5642" y="12589"/>
                    <a:pt x="5642" y="12590"/>
                    <a:pt x="5680" y="12590"/>
                  </a:cubicBezTo>
                  <a:cubicBezTo>
                    <a:pt x="5718" y="12590"/>
                    <a:pt x="5718" y="12577"/>
                    <a:pt x="5757" y="12577"/>
                  </a:cubicBezTo>
                  <a:cubicBezTo>
                    <a:pt x="5794" y="12577"/>
                    <a:pt x="5794" y="12589"/>
                    <a:pt x="5833" y="12589"/>
                  </a:cubicBezTo>
                  <a:cubicBezTo>
                    <a:pt x="5870" y="12589"/>
                    <a:pt x="5872" y="12585"/>
                    <a:pt x="5910" y="12585"/>
                  </a:cubicBezTo>
                  <a:cubicBezTo>
                    <a:pt x="5947" y="12585"/>
                    <a:pt x="5947" y="12580"/>
                    <a:pt x="5986" y="12580"/>
                  </a:cubicBezTo>
                  <a:lnTo>
                    <a:pt x="6138" y="12580"/>
                  </a:lnTo>
                  <a:cubicBezTo>
                    <a:pt x="6175" y="12580"/>
                    <a:pt x="6175" y="12585"/>
                    <a:pt x="6215" y="12585"/>
                  </a:cubicBezTo>
                  <a:cubicBezTo>
                    <a:pt x="6252" y="12585"/>
                    <a:pt x="6252" y="12579"/>
                    <a:pt x="6291" y="12579"/>
                  </a:cubicBezTo>
                  <a:cubicBezTo>
                    <a:pt x="6329" y="12579"/>
                    <a:pt x="6329" y="12578"/>
                    <a:pt x="6367" y="12578"/>
                  </a:cubicBezTo>
                  <a:cubicBezTo>
                    <a:pt x="6405" y="12578"/>
                    <a:pt x="6405" y="12584"/>
                    <a:pt x="6443" y="12584"/>
                  </a:cubicBezTo>
                  <a:cubicBezTo>
                    <a:pt x="6481" y="12584"/>
                    <a:pt x="6481" y="12580"/>
                    <a:pt x="6520" y="12580"/>
                  </a:cubicBezTo>
                  <a:cubicBezTo>
                    <a:pt x="6558" y="12580"/>
                    <a:pt x="6558" y="12593"/>
                    <a:pt x="6596" y="12593"/>
                  </a:cubicBezTo>
                  <a:cubicBezTo>
                    <a:pt x="6634" y="12593"/>
                    <a:pt x="6634" y="12578"/>
                    <a:pt x="6672" y="12578"/>
                  </a:cubicBezTo>
                  <a:cubicBezTo>
                    <a:pt x="6710" y="12578"/>
                    <a:pt x="6710" y="12588"/>
                    <a:pt x="6748" y="12588"/>
                  </a:cubicBezTo>
                  <a:cubicBezTo>
                    <a:pt x="6786" y="12588"/>
                    <a:pt x="6786" y="12580"/>
                    <a:pt x="6826" y="12580"/>
                  </a:cubicBezTo>
                  <a:cubicBezTo>
                    <a:pt x="6863" y="12580"/>
                    <a:pt x="6863" y="12579"/>
                    <a:pt x="6902" y="12579"/>
                  </a:cubicBezTo>
                  <a:cubicBezTo>
                    <a:pt x="6939" y="12579"/>
                    <a:pt x="6939" y="12580"/>
                    <a:pt x="6978" y="12580"/>
                  </a:cubicBezTo>
                  <a:cubicBezTo>
                    <a:pt x="7015" y="12580"/>
                    <a:pt x="7015" y="12579"/>
                    <a:pt x="7054" y="12579"/>
                  </a:cubicBezTo>
                  <a:cubicBezTo>
                    <a:pt x="7091" y="12579"/>
                    <a:pt x="7091" y="12583"/>
                    <a:pt x="7131" y="12583"/>
                  </a:cubicBezTo>
                  <a:cubicBezTo>
                    <a:pt x="7168" y="12583"/>
                    <a:pt x="7168" y="12589"/>
                    <a:pt x="7207" y="12589"/>
                  </a:cubicBezTo>
                  <a:cubicBezTo>
                    <a:pt x="7244" y="12589"/>
                    <a:pt x="7244" y="12584"/>
                    <a:pt x="7283" y="12584"/>
                  </a:cubicBezTo>
                  <a:cubicBezTo>
                    <a:pt x="7320" y="12584"/>
                    <a:pt x="7320" y="12578"/>
                    <a:pt x="7359" y="12578"/>
                  </a:cubicBezTo>
                  <a:cubicBezTo>
                    <a:pt x="7399" y="12578"/>
                    <a:pt x="7399" y="12583"/>
                    <a:pt x="7436" y="12583"/>
                  </a:cubicBezTo>
                  <a:cubicBezTo>
                    <a:pt x="7475" y="12583"/>
                    <a:pt x="7475" y="12588"/>
                    <a:pt x="7512" y="12588"/>
                  </a:cubicBezTo>
                  <a:cubicBezTo>
                    <a:pt x="7551" y="12588"/>
                    <a:pt x="7551" y="12579"/>
                    <a:pt x="7588" y="12579"/>
                  </a:cubicBezTo>
                  <a:cubicBezTo>
                    <a:pt x="7627" y="12579"/>
                    <a:pt x="7627" y="12583"/>
                    <a:pt x="7664" y="12583"/>
                  </a:cubicBezTo>
                  <a:cubicBezTo>
                    <a:pt x="7704" y="12583"/>
                    <a:pt x="7702" y="12582"/>
                    <a:pt x="7741" y="12582"/>
                  </a:cubicBezTo>
                  <a:cubicBezTo>
                    <a:pt x="7780" y="12582"/>
                    <a:pt x="7779" y="12589"/>
                    <a:pt x="7817" y="12589"/>
                  </a:cubicBezTo>
                  <a:cubicBezTo>
                    <a:pt x="7856" y="12589"/>
                    <a:pt x="7856" y="12588"/>
                    <a:pt x="7893" y="12588"/>
                  </a:cubicBezTo>
                  <a:cubicBezTo>
                    <a:pt x="7932" y="12588"/>
                    <a:pt x="7931" y="12589"/>
                    <a:pt x="7969" y="12589"/>
                  </a:cubicBezTo>
                  <a:cubicBezTo>
                    <a:pt x="8009" y="12589"/>
                    <a:pt x="8009" y="12579"/>
                    <a:pt x="8047" y="12579"/>
                  </a:cubicBezTo>
                  <a:lnTo>
                    <a:pt x="8123" y="12579"/>
                  </a:lnTo>
                  <a:cubicBezTo>
                    <a:pt x="8161" y="12579"/>
                    <a:pt x="8161" y="12588"/>
                    <a:pt x="8199" y="12588"/>
                  </a:cubicBezTo>
                  <a:cubicBezTo>
                    <a:pt x="8237" y="12588"/>
                    <a:pt x="8237" y="12590"/>
                    <a:pt x="8275" y="12590"/>
                  </a:cubicBezTo>
                  <a:cubicBezTo>
                    <a:pt x="8312" y="12590"/>
                    <a:pt x="8312" y="12591"/>
                    <a:pt x="8352" y="12591"/>
                  </a:cubicBezTo>
                  <a:cubicBezTo>
                    <a:pt x="8389" y="12591"/>
                    <a:pt x="8389" y="12589"/>
                    <a:pt x="8428" y="12589"/>
                  </a:cubicBezTo>
                  <a:cubicBezTo>
                    <a:pt x="8465" y="12589"/>
                    <a:pt x="8465" y="12579"/>
                    <a:pt x="8504" y="12579"/>
                  </a:cubicBezTo>
                  <a:cubicBezTo>
                    <a:pt x="8541" y="12579"/>
                    <a:pt x="8541" y="12593"/>
                    <a:pt x="8580" y="12593"/>
                  </a:cubicBezTo>
                  <a:lnTo>
                    <a:pt x="8657" y="12593"/>
                  </a:lnTo>
                  <a:cubicBezTo>
                    <a:pt x="8695" y="12593"/>
                    <a:pt x="8695" y="12579"/>
                    <a:pt x="8733" y="12579"/>
                  </a:cubicBezTo>
                  <a:cubicBezTo>
                    <a:pt x="8771" y="12579"/>
                    <a:pt x="8771" y="12578"/>
                    <a:pt x="8809" y="12578"/>
                  </a:cubicBezTo>
                  <a:lnTo>
                    <a:pt x="8885" y="12578"/>
                  </a:lnTo>
                  <a:cubicBezTo>
                    <a:pt x="8923" y="12578"/>
                    <a:pt x="8923" y="12582"/>
                    <a:pt x="8962" y="12582"/>
                  </a:cubicBezTo>
                  <a:cubicBezTo>
                    <a:pt x="9000" y="12582"/>
                    <a:pt x="9000" y="12593"/>
                    <a:pt x="9038" y="12593"/>
                  </a:cubicBezTo>
                  <a:cubicBezTo>
                    <a:pt x="9076" y="12593"/>
                    <a:pt x="9076" y="12580"/>
                    <a:pt x="9115" y="12580"/>
                  </a:cubicBezTo>
                  <a:cubicBezTo>
                    <a:pt x="9152" y="12580"/>
                    <a:pt x="9152" y="12593"/>
                    <a:pt x="9191" y="12593"/>
                  </a:cubicBezTo>
                  <a:cubicBezTo>
                    <a:pt x="9228" y="12593"/>
                    <a:pt x="9228" y="12582"/>
                    <a:pt x="9268" y="12582"/>
                  </a:cubicBezTo>
                  <a:cubicBezTo>
                    <a:pt x="9306" y="12582"/>
                    <a:pt x="9306" y="12593"/>
                    <a:pt x="9344" y="12593"/>
                  </a:cubicBezTo>
                  <a:cubicBezTo>
                    <a:pt x="9382" y="12593"/>
                    <a:pt x="9382" y="12585"/>
                    <a:pt x="9420" y="12585"/>
                  </a:cubicBezTo>
                  <a:cubicBezTo>
                    <a:pt x="9458" y="12585"/>
                    <a:pt x="9458" y="12584"/>
                    <a:pt x="9496" y="12584"/>
                  </a:cubicBezTo>
                  <a:cubicBezTo>
                    <a:pt x="9535" y="12584"/>
                    <a:pt x="9535" y="12583"/>
                    <a:pt x="9573" y="12583"/>
                  </a:cubicBezTo>
                  <a:cubicBezTo>
                    <a:pt x="9612" y="12583"/>
                    <a:pt x="9612" y="12588"/>
                    <a:pt x="9649" y="12588"/>
                  </a:cubicBezTo>
                  <a:cubicBezTo>
                    <a:pt x="9688" y="12588"/>
                    <a:pt x="9688" y="12589"/>
                    <a:pt x="9725" y="12589"/>
                  </a:cubicBezTo>
                  <a:cubicBezTo>
                    <a:pt x="9764" y="12589"/>
                    <a:pt x="9764" y="12588"/>
                    <a:pt x="9801" y="12588"/>
                  </a:cubicBezTo>
                  <a:lnTo>
                    <a:pt x="9878" y="12588"/>
                  </a:lnTo>
                  <a:cubicBezTo>
                    <a:pt x="9917" y="12588"/>
                    <a:pt x="9917" y="12577"/>
                    <a:pt x="9954" y="12577"/>
                  </a:cubicBezTo>
                  <a:cubicBezTo>
                    <a:pt x="9993" y="12577"/>
                    <a:pt x="9993" y="12590"/>
                    <a:pt x="10030" y="12590"/>
                  </a:cubicBezTo>
                  <a:cubicBezTo>
                    <a:pt x="10069" y="12590"/>
                    <a:pt x="10069" y="12583"/>
                    <a:pt x="10106" y="12583"/>
                  </a:cubicBezTo>
                  <a:cubicBezTo>
                    <a:pt x="10146" y="12583"/>
                    <a:pt x="10146" y="12590"/>
                    <a:pt x="10184" y="12590"/>
                  </a:cubicBezTo>
                  <a:cubicBezTo>
                    <a:pt x="10222" y="12590"/>
                    <a:pt x="10221" y="12580"/>
                    <a:pt x="10260" y="12580"/>
                  </a:cubicBezTo>
                  <a:cubicBezTo>
                    <a:pt x="10298" y="12580"/>
                    <a:pt x="10298" y="12585"/>
                    <a:pt x="10336" y="12585"/>
                  </a:cubicBezTo>
                  <a:cubicBezTo>
                    <a:pt x="10374" y="12585"/>
                    <a:pt x="10373" y="12589"/>
                    <a:pt x="10412" y="12589"/>
                  </a:cubicBezTo>
                  <a:cubicBezTo>
                    <a:pt x="10451" y="12589"/>
                    <a:pt x="10449" y="12583"/>
                    <a:pt x="10489" y="12583"/>
                  </a:cubicBezTo>
                  <a:cubicBezTo>
                    <a:pt x="10527" y="12583"/>
                    <a:pt x="10527" y="12588"/>
                    <a:pt x="10565" y="12588"/>
                  </a:cubicBezTo>
                  <a:cubicBezTo>
                    <a:pt x="10590" y="12588"/>
                    <a:pt x="10606" y="12600"/>
                    <a:pt x="10622" y="12600"/>
                  </a:cubicBezTo>
                  <a:cubicBezTo>
                    <a:pt x="10629" y="12600"/>
                    <a:pt x="10637" y="12597"/>
                    <a:pt x="10646" y="12588"/>
                  </a:cubicBezTo>
                  <a:cubicBezTo>
                    <a:pt x="10674" y="12561"/>
                    <a:pt x="10646" y="12543"/>
                    <a:pt x="10646" y="12504"/>
                  </a:cubicBezTo>
                  <a:cubicBezTo>
                    <a:pt x="10646" y="12466"/>
                    <a:pt x="10640" y="12466"/>
                    <a:pt x="10640" y="12427"/>
                  </a:cubicBezTo>
                  <a:cubicBezTo>
                    <a:pt x="10640" y="12387"/>
                    <a:pt x="10637" y="12387"/>
                    <a:pt x="10637" y="12349"/>
                  </a:cubicBezTo>
                  <a:cubicBezTo>
                    <a:pt x="10637" y="12310"/>
                    <a:pt x="10636" y="12310"/>
                    <a:pt x="10636" y="12272"/>
                  </a:cubicBezTo>
                  <a:cubicBezTo>
                    <a:pt x="10636" y="12232"/>
                    <a:pt x="10640" y="12232"/>
                    <a:pt x="10640" y="12193"/>
                  </a:cubicBezTo>
                  <a:cubicBezTo>
                    <a:pt x="10640" y="12155"/>
                    <a:pt x="10642" y="12155"/>
                    <a:pt x="10642" y="12116"/>
                  </a:cubicBezTo>
                  <a:cubicBezTo>
                    <a:pt x="10642" y="12077"/>
                    <a:pt x="10649" y="12077"/>
                    <a:pt x="10649" y="12038"/>
                  </a:cubicBezTo>
                  <a:cubicBezTo>
                    <a:pt x="10649" y="12000"/>
                    <a:pt x="10646" y="12000"/>
                    <a:pt x="10646" y="11961"/>
                  </a:cubicBezTo>
                  <a:cubicBezTo>
                    <a:pt x="10646" y="11921"/>
                    <a:pt x="10649" y="11921"/>
                    <a:pt x="10649" y="11883"/>
                  </a:cubicBezTo>
                  <a:cubicBezTo>
                    <a:pt x="10649" y="11844"/>
                    <a:pt x="10636" y="11844"/>
                    <a:pt x="10636" y="11806"/>
                  </a:cubicBezTo>
                  <a:cubicBezTo>
                    <a:pt x="10636" y="11766"/>
                    <a:pt x="10646" y="11766"/>
                    <a:pt x="10646" y="11728"/>
                  </a:cubicBezTo>
                  <a:cubicBezTo>
                    <a:pt x="10646" y="11689"/>
                    <a:pt x="10636" y="11689"/>
                    <a:pt x="10636" y="11650"/>
                  </a:cubicBezTo>
                  <a:cubicBezTo>
                    <a:pt x="10636" y="11611"/>
                    <a:pt x="10649" y="11611"/>
                    <a:pt x="10649" y="11572"/>
                  </a:cubicBezTo>
                  <a:cubicBezTo>
                    <a:pt x="10649" y="11534"/>
                    <a:pt x="10639" y="11534"/>
                    <a:pt x="10639" y="11495"/>
                  </a:cubicBezTo>
                  <a:cubicBezTo>
                    <a:pt x="10639" y="11455"/>
                    <a:pt x="10641" y="11455"/>
                    <a:pt x="10641" y="11417"/>
                  </a:cubicBezTo>
                  <a:cubicBezTo>
                    <a:pt x="10641" y="11378"/>
                    <a:pt x="10634" y="11378"/>
                    <a:pt x="10634" y="11340"/>
                  </a:cubicBezTo>
                  <a:cubicBezTo>
                    <a:pt x="10634" y="11300"/>
                    <a:pt x="10636" y="11300"/>
                    <a:pt x="10636" y="11262"/>
                  </a:cubicBezTo>
                  <a:cubicBezTo>
                    <a:pt x="10636" y="11223"/>
                    <a:pt x="10640" y="11223"/>
                    <a:pt x="10640" y="11184"/>
                  </a:cubicBezTo>
                  <a:cubicBezTo>
                    <a:pt x="10640" y="11145"/>
                    <a:pt x="10645" y="11145"/>
                    <a:pt x="10645" y="11106"/>
                  </a:cubicBezTo>
                  <a:cubicBezTo>
                    <a:pt x="10645" y="11068"/>
                    <a:pt x="10646" y="11068"/>
                    <a:pt x="10646" y="11029"/>
                  </a:cubicBezTo>
                  <a:cubicBezTo>
                    <a:pt x="10646" y="10989"/>
                    <a:pt x="10639" y="10989"/>
                    <a:pt x="10639" y="10951"/>
                  </a:cubicBezTo>
                  <a:cubicBezTo>
                    <a:pt x="10639" y="10912"/>
                    <a:pt x="10645" y="10912"/>
                    <a:pt x="10645" y="10874"/>
                  </a:cubicBezTo>
                  <a:cubicBezTo>
                    <a:pt x="10645" y="10834"/>
                    <a:pt x="10646" y="10834"/>
                    <a:pt x="10646" y="10796"/>
                  </a:cubicBezTo>
                  <a:cubicBezTo>
                    <a:pt x="10646" y="10757"/>
                    <a:pt x="10649" y="10757"/>
                    <a:pt x="10649" y="10719"/>
                  </a:cubicBezTo>
                  <a:lnTo>
                    <a:pt x="10649" y="10640"/>
                  </a:lnTo>
                  <a:cubicBezTo>
                    <a:pt x="10649" y="10602"/>
                    <a:pt x="10637" y="10602"/>
                    <a:pt x="10637" y="10563"/>
                  </a:cubicBezTo>
                  <a:cubicBezTo>
                    <a:pt x="10637" y="10524"/>
                    <a:pt x="10652" y="10522"/>
                    <a:pt x="10644" y="10485"/>
                  </a:cubicBezTo>
                  <a:cubicBezTo>
                    <a:pt x="10624" y="10470"/>
                    <a:pt x="10602" y="10454"/>
                    <a:pt x="10582" y="10438"/>
                  </a:cubicBezTo>
                  <a:cubicBezTo>
                    <a:pt x="10562" y="10424"/>
                    <a:pt x="10546" y="10404"/>
                    <a:pt x="10527" y="10386"/>
                  </a:cubicBezTo>
                  <a:cubicBezTo>
                    <a:pt x="10508" y="10370"/>
                    <a:pt x="10484" y="10358"/>
                    <a:pt x="10465" y="10340"/>
                  </a:cubicBezTo>
                  <a:cubicBezTo>
                    <a:pt x="10448" y="10322"/>
                    <a:pt x="10436" y="10299"/>
                    <a:pt x="10418" y="10280"/>
                  </a:cubicBezTo>
                  <a:cubicBezTo>
                    <a:pt x="10402" y="10261"/>
                    <a:pt x="10384" y="10244"/>
                    <a:pt x="10368" y="10224"/>
                  </a:cubicBezTo>
                  <a:cubicBezTo>
                    <a:pt x="10352" y="10205"/>
                    <a:pt x="10329" y="10190"/>
                    <a:pt x="10313" y="10170"/>
                  </a:cubicBezTo>
                  <a:cubicBezTo>
                    <a:pt x="10298" y="10152"/>
                    <a:pt x="10286" y="10129"/>
                    <a:pt x="10271" y="10108"/>
                  </a:cubicBezTo>
                  <a:cubicBezTo>
                    <a:pt x="10256" y="10088"/>
                    <a:pt x="10240" y="10067"/>
                    <a:pt x="10225" y="10046"/>
                  </a:cubicBezTo>
                  <a:cubicBezTo>
                    <a:pt x="10211" y="10024"/>
                    <a:pt x="10195" y="10004"/>
                    <a:pt x="10181" y="9983"/>
                  </a:cubicBezTo>
                  <a:cubicBezTo>
                    <a:pt x="10170" y="9961"/>
                    <a:pt x="10165" y="9934"/>
                    <a:pt x="10152" y="9912"/>
                  </a:cubicBezTo>
                  <a:cubicBezTo>
                    <a:pt x="10140" y="9889"/>
                    <a:pt x="10126" y="9869"/>
                    <a:pt x="10113" y="9847"/>
                  </a:cubicBezTo>
                  <a:cubicBezTo>
                    <a:pt x="10101" y="9825"/>
                    <a:pt x="10081" y="9806"/>
                    <a:pt x="10069" y="9783"/>
                  </a:cubicBezTo>
                  <a:cubicBezTo>
                    <a:pt x="10058" y="9762"/>
                    <a:pt x="10051" y="9736"/>
                    <a:pt x="10040" y="9714"/>
                  </a:cubicBezTo>
                  <a:cubicBezTo>
                    <a:pt x="10029" y="9691"/>
                    <a:pt x="10014" y="9670"/>
                    <a:pt x="10004" y="9647"/>
                  </a:cubicBezTo>
                  <a:cubicBezTo>
                    <a:pt x="9993" y="9624"/>
                    <a:pt x="9989" y="9597"/>
                    <a:pt x="9978" y="9575"/>
                  </a:cubicBezTo>
                  <a:cubicBezTo>
                    <a:pt x="9969" y="9552"/>
                    <a:pt x="9956" y="9530"/>
                    <a:pt x="9947" y="9505"/>
                  </a:cubicBezTo>
                  <a:cubicBezTo>
                    <a:pt x="9938" y="9482"/>
                    <a:pt x="9930" y="9458"/>
                    <a:pt x="9920" y="9434"/>
                  </a:cubicBezTo>
                  <a:cubicBezTo>
                    <a:pt x="9911" y="9412"/>
                    <a:pt x="9905" y="9387"/>
                    <a:pt x="9895" y="9364"/>
                  </a:cubicBezTo>
                  <a:cubicBezTo>
                    <a:pt x="9886" y="9339"/>
                    <a:pt x="9875" y="9316"/>
                    <a:pt x="9866" y="9292"/>
                  </a:cubicBezTo>
                  <a:cubicBezTo>
                    <a:pt x="9858" y="9268"/>
                    <a:pt x="9843" y="9247"/>
                    <a:pt x="9835" y="9222"/>
                  </a:cubicBezTo>
                  <a:cubicBezTo>
                    <a:pt x="9826" y="9199"/>
                    <a:pt x="9830" y="9171"/>
                    <a:pt x="9821" y="9146"/>
                  </a:cubicBezTo>
                  <a:cubicBezTo>
                    <a:pt x="9813" y="9123"/>
                    <a:pt x="9801" y="9099"/>
                    <a:pt x="9794" y="9075"/>
                  </a:cubicBezTo>
                  <a:cubicBezTo>
                    <a:pt x="9785" y="9051"/>
                    <a:pt x="9773" y="9028"/>
                    <a:pt x="9765" y="9005"/>
                  </a:cubicBezTo>
                  <a:cubicBezTo>
                    <a:pt x="9757" y="8979"/>
                    <a:pt x="9763" y="8951"/>
                    <a:pt x="9756" y="8927"/>
                  </a:cubicBezTo>
                  <a:cubicBezTo>
                    <a:pt x="9749" y="8903"/>
                    <a:pt x="9729" y="8882"/>
                    <a:pt x="9722" y="8857"/>
                  </a:cubicBezTo>
                  <a:cubicBezTo>
                    <a:pt x="9715" y="8833"/>
                    <a:pt x="9710" y="8808"/>
                    <a:pt x="9704" y="8783"/>
                  </a:cubicBezTo>
                  <a:cubicBezTo>
                    <a:pt x="9697" y="8759"/>
                    <a:pt x="9692" y="8734"/>
                    <a:pt x="9685" y="8710"/>
                  </a:cubicBezTo>
                  <a:cubicBezTo>
                    <a:pt x="9678" y="8686"/>
                    <a:pt x="9678" y="8659"/>
                    <a:pt x="9673" y="8635"/>
                  </a:cubicBezTo>
                  <a:cubicBezTo>
                    <a:pt x="9666" y="8611"/>
                    <a:pt x="9664" y="8585"/>
                    <a:pt x="9659" y="8560"/>
                  </a:cubicBezTo>
                  <a:cubicBezTo>
                    <a:pt x="9653" y="8536"/>
                    <a:pt x="9645" y="8512"/>
                    <a:pt x="9639" y="8486"/>
                  </a:cubicBezTo>
                  <a:cubicBezTo>
                    <a:pt x="9634" y="8461"/>
                    <a:pt x="9622" y="8438"/>
                    <a:pt x="9617" y="8412"/>
                  </a:cubicBezTo>
                  <a:cubicBezTo>
                    <a:pt x="9612" y="8387"/>
                    <a:pt x="9614" y="8362"/>
                    <a:pt x="9608" y="8336"/>
                  </a:cubicBezTo>
                  <a:cubicBezTo>
                    <a:pt x="9603" y="8312"/>
                    <a:pt x="9597" y="8288"/>
                    <a:pt x="9591" y="8262"/>
                  </a:cubicBezTo>
                  <a:cubicBezTo>
                    <a:pt x="9586" y="8237"/>
                    <a:pt x="9579" y="8213"/>
                    <a:pt x="9575" y="8187"/>
                  </a:cubicBezTo>
                  <a:cubicBezTo>
                    <a:pt x="9571" y="8164"/>
                    <a:pt x="9560" y="8139"/>
                    <a:pt x="9557" y="8114"/>
                  </a:cubicBezTo>
                  <a:cubicBezTo>
                    <a:pt x="9552" y="8090"/>
                    <a:pt x="9557" y="8063"/>
                    <a:pt x="9553" y="8037"/>
                  </a:cubicBezTo>
                  <a:cubicBezTo>
                    <a:pt x="9548" y="8012"/>
                    <a:pt x="9537" y="7989"/>
                    <a:pt x="9532" y="7964"/>
                  </a:cubicBezTo>
                  <a:cubicBezTo>
                    <a:pt x="9528" y="7939"/>
                    <a:pt x="9531" y="7913"/>
                    <a:pt x="9527" y="7888"/>
                  </a:cubicBezTo>
                  <a:cubicBezTo>
                    <a:pt x="9525" y="7862"/>
                    <a:pt x="9526" y="7837"/>
                    <a:pt x="9522" y="7811"/>
                  </a:cubicBezTo>
                  <a:cubicBezTo>
                    <a:pt x="9517" y="7786"/>
                    <a:pt x="9514" y="7762"/>
                    <a:pt x="9510" y="7736"/>
                  </a:cubicBezTo>
                  <a:cubicBezTo>
                    <a:pt x="9507" y="7712"/>
                    <a:pt x="9494" y="7688"/>
                    <a:pt x="9490" y="7663"/>
                  </a:cubicBezTo>
                  <a:cubicBezTo>
                    <a:pt x="9488" y="7637"/>
                    <a:pt x="9488" y="7612"/>
                    <a:pt x="9485" y="7587"/>
                  </a:cubicBezTo>
                  <a:cubicBezTo>
                    <a:pt x="9482" y="7561"/>
                    <a:pt x="9484" y="7535"/>
                    <a:pt x="9482" y="7510"/>
                  </a:cubicBezTo>
                  <a:cubicBezTo>
                    <a:pt x="9479" y="7485"/>
                    <a:pt x="9469" y="7460"/>
                    <a:pt x="9467" y="7435"/>
                  </a:cubicBezTo>
                  <a:cubicBezTo>
                    <a:pt x="9464" y="7410"/>
                    <a:pt x="9464" y="7384"/>
                    <a:pt x="9462" y="7358"/>
                  </a:cubicBezTo>
                  <a:cubicBezTo>
                    <a:pt x="9458" y="7334"/>
                    <a:pt x="9447" y="7309"/>
                    <a:pt x="9444" y="7283"/>
                  </a:cubicBezTo>
                  <a:cubicBezTo>
                    <a:pt x="9441" y="7259"/>
                    <a:pt x="9452" y="7232"/>
                    <a:pt x="9450" y="7206"/>
                  </a:cubicBezTo>
                  <a:cubicBezTo>
                    <a:pt x="9447" y="7181"/>
                    <a:pt x="9435" y="7157"/>
                    <a:pt x="9432" y="7131"/>
                  </a:cubicBezTo>
                  <a:cubicBezTo>
                    <a:pt x="9431" y="7106"/>
                    <a:pt x="9436" y="7080"/>
                    <a:pt x="9435" y="7055"/>
                  </a:cubicBezTo>
                  <a:cubicBezTo>
                    <a:pt x="9432" y="7030"/>
                    <a:pt x="9435" y="7004"/>
                    <a:pt x="9434" y="6978"/>
                  </a:cubicBezTo>
                  <a:cubicBezTo>
                    <a:pt x="9432" y="6953"/>
                    <a:pt x="9421" y="6929"/>
                    <a:pt x="9420" y="6903"/>
                  </a:cubicBezTo>
                  <a:cubicBezTo>
                    <a:pt x="9419" y="6879"/>
                    <a:pt x="9414" y="6853"/>
                    <a:pt x="9413" y="6827"/>
                  </a:cubicBezTo>
                  <a:lnTo>
                    <a:pt x="9409" y="6751"/>
                  </a:lnTo>
                  <a:cubicBezTo>
                    <a:pt x="9408" y="6725"/>
                    <a:pt x="9413" y="6700"/>
                    <a:pt x="9412" y="6675"/>
                  </a:cubicBezTo>
                  <a:lnTo>
                    <a:pt x="9408" y="6598"/>
                  </a:lnTo>
                  <a:cubicBezTo>
                    <a:pt x="9407" y="6573"/>
                    <a:pt x="9412" y="6548"/>
                    <a:pt x="9410" y="6522"/>
                  </a:cubicBezTo>
                  <a:cubicBezTo>
                    <a:pt x="9409" y="6496"/>
                    <a:pt x="9404" y="6471"/>
                    <a:pt x="9404" y="6446"/>
                  </a:cubicBezTo>
                  <a:cubicBezTo>
                    <a:pt x="9403" y="6420"/>
                    <a:pt x="9404" y="6394"/>
                    <a:pt x="9404" y="6370"/>
                  </a:cubicBezTo>
                  <a:cubicBezTo>
                    <a:pt x="9404" y="6344"/>
                    <a:pt x="9397" y="6318"/>
                    <a:pt x="9397" y="6293"/>
                  </a:cubicBezTo>
                  <a:cubicBezTo>
                    <a:pt x="9396" y="6268"/>
                    <a:pt x="9404" y="6242"/>
                    <a:pt x="9404" y="6217"/>
                  </a:cubicBezTo>
                  <a:cubicBezTo>
                    <a:pt x="9404" y="6191"/>
                    <a:pt x="9402" y="6166"/>
                    <a:pt x="9402" y="6141"/>
                  </a:cubicBezTo>
                  <a:cubicBezTo>
                    <a:pt x="9402" y="6115"/>
                    <a:pt x="9403" y="6089"/>
                    <a:pt x="9403" y="6064"/>
                  </a:cubicBezTo>
                  <a:cubicBezTo>
                    <a:pt x="9403" y="6039"/>
                    <a:pt x="9389" y="6013"/>
                    <a:pt x="9389" y="5987"/>
                  </a:cubicBezTo>
                  <a:cubicBezTo>
                    <a:pt x="9389" y="5963"/>
                    <a:pt x="9392" y="5937"/>
                    <a:pt x="9392" y="5911"/>
                  </a:cubicBezTo>
                  <a:cubicBezTo>
                    <a:pt x="9393" y="5886"/>
                    <a:pt x="9392" y="5861"/>
                    <a:pt x="9392" y="5835"/>
                  </a:cubicBezTo>
                  <a:cubicBezTo>
                    <a:pt x="9393" y="5810"/>
                    <a:pt x="9393" y="5784"/>
                    <a:pt x="9394" y="5759"/>
                  </a:cubicBezTo>
                  <a:cubicBezTo>
                    <a:pt x="9394" y="5733"/>
                    <a:pt x="9399" y="5708"/>
                    <a:pt x="9402" y="5682"/>
                  </a:cubicBezTo>
                  <a:cubicBezTo>
                    <a:pt x="9403" y="5656"/>
                    <a:pt x="9410" y="5632"/>
                    <a:pt x="9412" y="5606"/>
                  </a:cubicBezTo>
                  <a:cubicBezTo>
                    <a:pt x="9413" y="5580"/>
                    <a:pt x="9412" y="5555"/>
                    <a:pt x="9413" y="5530"/>
                  </a:cubicBezTo>
                  <a:cubicBezTo>
                    <a:pt x="9414" y="5504"/>
                    <a:pt x="9414" y="5479"/>
                    <a:pt x="9416" y="5453"/>
                  </a:cubicBezTo>
                  <a:cubicBezTo>
                    <a:pt x="9418" y="5428"/>
                    <a:pt x="9420" y="5402"/>
                    <a:pt x="9421" y="5377"/>
                  </a:cubicBezTo>
                  <a:cubicBezTo>
                    <a:pt x="9423" y="5351"/>
                    <a:pt x="9418" y="5324"/>
                    <a:pt x="9419" y="5300"/>
                  </a:cubicBezTo>
                  <a:cubicBezTo>
                    <a:pt x="9420" y="5274"/>
                    <a:pt x="9429" y="5248"/>
                    <a:pt x="9431" y="5223"/>
                  </a:cubicBezTo>
                  <a:cubicBezTo>
                    <a:pt x="9432" y="5198"/>
                    <a:pt x="9429" y="5172"/>
                    <a:pt x="9432" y="5146"/>
                  </a:cubicBezTo>
                  <a:cubicBezTo>
                    <a:pt x="9435" y="5121"/>
                    <a:pt x="9434" y="5096"/>
                    <a:pt x="9436" y="5070"/>
                  </a:cubicBezTo>
                  <a:cubicBezTo>
                    <a:pt x="9437" y="5045"/>
                    <a:pt x="9441" y="5019"/>
                    <a:pt x="9444" y="4994"/>
                  </a:cubicBezTo>
                  <a:cubicBezTo>
                    <a:pt x="9447" y="4969"/>
                    <a:pt x="9455" y="4943"/>
                    <a:pt x="9457" y="4917"/>
                  </a:cubicBezTo>
                  <a:cubicBezTo>
                    <a:pt x="9460" y="4893"/>
                    <a:pt x="9467" y="4867"/>
                    <a:pt x="9469" y="4841"/>
                  </a:cubicBezTo>
                  <a:cubicBezTo>
                    <a:pt x="9472" y="4816"/>
                    <a:pt x="9467" y="4789"/>
                    <a:pt x="9469" y="4764"/>
                  </a:cubicBezTo>
                  <a:cubicBezTo>
                    <a:pt x="9472" y="4738"/>
                    <a:pt x="9480" y="4714"/>
                    <a:pt x="9483" y="4689"/>
                  </a:cubicBezTo>
                  <a:cubicBezTo>
                    <a:pt x="9485" y="4663"/>
                    <a:pt x="9484" y="4638"/>
                    <a:pt x="9487" y="4612"/>
                  </a:cubicBezTo>
                  <a:cubicBezTo>
                    <a:pt x="9490" y="4587"/>
                    <a:pt x="9490" y="4562"/>
                    <a:pt x="9494" y="4536"/>
                  </a:cubicBezTo>
                  <a:cubicBezTo>
                    <a:pt x="9498" y="4512"/>
                    <a:pt x="9511" y="4488"/>
                    <a:pt x="9515" y="4462"/>
                  </a:cubicBezTo>
                  <a:cubicBezTo>
                    <a:pt x="9517" y="4437"/>
                    <a:pt x="9515" y="4412"/>
                    <a:pt x="9519" y="4386"/>
                  </a:cubicBezTo>
                  <a:cubicBezTo>
                    <a:pt x="9522" y="4360"/>
                    <a:pt x="9531" y="4337"/>
                    <a:pt x="9535" y="4311"/>
                  </a:cubicBezTo>
                  <a:cubicBezTo>
                    <a:pt x="9539" y="4287"/>
                    <a:pt x="9535" y="4261"/>
                    <a:pt x="9539" y="4235"/>
                  </a:cubicBezTo>
                  <a:cubicBezTo>
                    <a:pt x="9543" y="4209"/>
                    <a:pt x="9546" y="4184"/>
                    <a:pt x="9549" y="4159"/>
                  </a:cubicBezTo>
                  <a:cubicBezTo>
                    <a:pt x="9554" y="4133"/>
                    <a:pt x="9564" y="4109"/>
                    <a:pt x="9569" y="4084"/>
                  </a:cubicBezTo>
                  <a:cubicBezTo>
                    <a:pt x="9573" y="4058"/>
                    <a:pt x="9586" y="4036"/>
                    <a:pt x="9590" y="4010"/>
                  </a:cubicBezTo>
                  <a:cubicBezTo>
                    <a:pt x="9595" y="3984"/>
                    <a:pt x="9594" y="3959"/>
                    <a:pt x="9600" y="3934"/>
                  </a:cubicBezTo>
                  <a:cubicBezTo>
                    <a:pt x="9605" y="3908"/>
                    <a:pt x="9612" y="3884"/>
                    <a:pt x="9617" y="3859"/>
                  </a:cubicBezTo>
                  <a:cubicBezTo>
                    <a:pt x="9622" y="3834"/>
                    <a:pt x="9617" y="3808"/>
                    <a:pt x="9622" y="3782"/>
                  </a:cubicBezTo>
                  <a:cubicBezTo>
                    <a:pt x="9628" y="3758"/>
                    <a:pt x="9635" y="3733"/>
                    <a:pt x="9640" y="3709"/>
                  </a:cubicBezTo>
                  <a:cubicBezTo>
                    <a:pt x="9646" y="3684"/>
                    <a:pt x="9654" y="3659"/>
                    <a:pt x="9660" y="3635"/>
                  </a:cubicBezTo>
                  <a:cubicBezTo>
                    <a:pt x="9665" y="3609"/>
                    <a:pt x="9676" y="3586"/>
                    <a:pt x="9681" y="3561"/>
                  </a:cubicBezTo>
                  <a:cubicBezTo>
                    <a:pt x="9688" y="3538"/>
                    <a:pt x="9688" y="3511"/>
                    <a:pt x="9694" y="3486"/>
                  </a:cubicBezTo>
                  <a:cubicBezTo>
                    <a:pt x="9699" y="3461"/>
                    <a:pt x="9710" y="3437"/>
                    <a:pt x="9718" y="3412"/>
                  </a:cubicBezTo>
                  <a:cubicBezTo>
                    <a:pt x="9724" y="3389"/>
                    <a:pt x="9721" y="3361"/>
                    <a:pt x="9728" y="3336"/>
                  </a:cubicBezTo>
                  <a:cubicBezTo>
                    <a:pt x="9735" y="3311"/>
                    <a:pt x="9750" y="3288"/>
                    <a:pt x="9756" y="3265"/>
                  </a:cubicBezTo>
                  <a:cubicBezTo>
                    <a:pt x="9763" y="3239"/>
                    <a:pt x="9776" y="3216"/>
                    <a:pt x="9783" y="3192"/>
                  </a:cubicBezTo>
                  <a:cubicBezTo>
                    <a:pt x="9789" y="3166"/>
                    <a:pt x="9783" y="3138"/>
                    <a:pt x="9790" y="3115"/>
                  </a:cubicBezTo>
                  <a:cubicBezTo>
                    <a:pt x="9799" y="3089"/>
                    <a:pt x="9814" y="3067"/>
                    <a:pt x="9821" y="3043"/>
                  </a:cubicBezTo>
                  <a:cubicBezTo>
                    <a:pt x="9830" y="3019"/>
                    <a:pt x="9835" y="2994"/>
                    <a:pt x="9843" y="2970"/>
                  </a:cubicBezTo>
                  <a:cubicBezTo>
                    <a:pt x="9851" y="2945"/>
                    <a:pt x="9858" y="2922"/>
                    <a:pt x="9865" y="2897"/>
                  </a:cubicBezTo>
                  <a:cubicBezTo>
                    <a:pt x="9875" y="2874"/>
                    <a:pt x="9890" y="2852"/>
                    <a:pt x="9900" y="2828"/>
                  </a:cubicBezTo>
                  <a:cubicBezTo>
                    <a:pt x="9907" y="2804"/>
                    <a:pt x="9910" y="2778"/>
                    <a:pt x="9919" y="2754"/>
                  </a:cubicBezTo>
                  <a:cubicBezTo>
                    <a:pt x="9929" y="2730"/>
                    <a:pt x="9935" y="2704"/>
                    <a:pt x="9945" y="2682"/>
                  </a:cubicBezTo>
                  <a:cubicBezTo>
                    <a:pt x="9954" y="2657"/>
                    <a:pt x="9975" y="2639"/>
                    <a:pt x="9985" y="2616"/>
                  </a:cubicBezTo>
                  <a:cubicBezTo>
                    <a:pt x="9996" y="2592"/>
                    <a:pt x="10007" y="2569"/>
                    <a:pt x="10017" y="2547"/>
                  </a:cubicBezTo>
                  <a:cubicBezTo>
                    <a:pt x="10028" y="2523"/>
                    <a:pt x="10029" y="2495"/>
                    <a:pt x="10040" y="2473"/>
                  </a:cubicBezTo>
                  <a:cubicBezTo>
                    <a:pt x="10052" y="2450"/>
                    <a:pt x="10072" y="2432"/>
                    <a:pt x="10084" y="2410"/>
                  </a:cubicBezTo>
                  <a:cubicBezTo>
                    <a:pt x="10096" y="2387"/>
                    <a:pt x="10109" y="2365"/>
                    <a:pt x="10120" y="2343"/>
                  </a:cubicBezTo>
                  <a:cubicBezTo>
                    <a:pt x="10133" y="2320"/>
                    <a:pt x="10144" y="2297"/>
                    <a:pt x="10158" y="2276"/>
                  </a:cubicBezTo>
                  <a:cubicBezTo>
                    <a:pt x="10171" y="2253"/>
                    <a:pt x="10180" y="2229"/>
                    <a:pt x="10194" y="2207"/>
                  </a:cubicBezTo>
                  <a:cubicBezTo>
                    <a:pt x="10208" y="2186"/>
                    <a:pt x="10224" y="2167"/>
                    <a:pt x="10239" y="2146"/>
                  </a:cubicBezTo>
                  <a:cubicBezTo>
                    <a:pt x="10255" y="2125"/>
                    <a:pt x="10269" y="2104"/>
                    <a:pt x="10285" y="2084"/>
                  </a:cubicBezTo>
                  <a:cubicBezTo>
                    <a:pt x="10301" y="2065"/>
                    <a:pt x="10315" y="2043"/>
                    <a:pt x="10331" y="2024"/>
                  </a:cubicBezTo>
                  <a:cubicBezTo>
                    <a:pt x="10350" y="2004"/>
                    <a:pt x="10369" y="1987"/>
                    <a:pt x="10387" y="1970"/>
                  </a:cubicBezTo>
                  <a:cubicBezTo>
                    <a:pt x="10405" y="1950"/>
                    <a:pt x="10431" y="1942"/>
                    <a:pt x="10449" y="1926"/>
                  </a:cubicBezTo>
                  <a:cubicBezTo>
                    <a:pt x="10468" y="1907"/>
                    <a:pt x="10487" y="1890"/>
                    <a:pt x="10507" y="1875"/>
                  </a:cubicBezTo>
                  <a:cubicBezTo>
                    <a:pt x="10528" y="1861"/>
                    <a:pt x="10553" y="1851"/>
                    <a:pt x="10574" y="1838"/>
                  </a:cubicBezTo>
                  <a:cubicBezTo>
                    <a:pt x="10597" y="1826"/>
                    <a:pt x="10614" y="1809"/>
                    <a:pt x="10637" y="1799"/>
                  </a:cubicBezTo>
                  <a:cubicBezTo>
                    <a:pt x="10647" y="1762"/>
                    <a:pt x="10645" y="1762"/>
                    <a:pt x="10645" y="1723"/>
                  </a:cubicBezTo>
                  <a:cubicBezTo>
                    <a:pt x="10645" y="1685"/>
                    <a:pt x="10637" y="1685"/>
                    <a:pt x="10637" y="1645"/>
                  </a:cubicBezTo>
                  <a:cubicBezTo>
                    <a:pt x="10637" y="1606"/>
                    <a:pt x="10641" y="1606"/>
                    <a:pt x="10641" y="1568"/>
                  </a:cubicBezTo>
                  <a:cubicBezTo>
                    <a:pt x="10641" y="1529"/>
                    <a:pt x="10644" y="1529"/>
                    <a:pt x="10644" y="1490"/>
                  </a:cubicBezTo>
                  <a:lnTo>
                    <a:pt x="10644" y="1413"/>
                  </a:lnTo>
                  <a:cubicBezTo>
                    <a:pt x="10644" y="1374"/>
                    <a:pt x="10645" y="1374"/>
                    <a:pt x="10645" y="1334"/>
                  </a:cubicBezTo>
                  <a:cubicBezTo>
                    <a:pt x="10645" y="1296"/>
                    <a:pt x="10634" y="1296"/>
                    <a:pt x="10634" y="1257"/>
                  </a:cubicBezTo>
                  <a:cubicBezTo>
                    <a:pt x="10634" y="1219"/>
                    <a:pt x="10641" y="1219"/>
                    <a:pt x="10641" y="1179"/>
                  </a:cubicBezTo>
                  <a:cubicBezTo>
                    <a:pt x="10641" y="1140"/>
                    <a:pt x="10647" y="1140"/>
                    <a:pt x="10647" y="1102"/>
                  </a:cubicBezTo>
                  <a:cubicBezTo>
                    <a:pt x="10647" y="1063"/>
                    <a:pt x="10636" y="1063"/>
                    <a:pt x="10636" y="1024"/>
                  </a:cubicBezTo>
                  <a:cubicBezTo>
                    <a:pt x="10636" y="985"/>
                    <a:pt x="10642" y="985"/>
                    <a:pt x="10642" y="947"/>
                  </a:cubicBezTo>
                  <a:cubicBezTo>
                    <a:pt x="10642" y="909"/>
                    <a:pt x="10634" y="909"/>
                    <a:pt x="10634" y="871"/>
                  </a:cubicBezTo>
                  <a:cubicBezTo>
                    <a:pt x="10634" y="831"/>
                    <a:pt x="10639" y="831"/>
                    <a:pt x="10639" y="792"/>
                  </a:cubicBezTo>
                  <a:cubicBezTo>
                    <a:pt x="10639" y="754"/>
                    <a:pt x="10636" y="754"/>
                    <a:pt x="10636" y="715"/>
                  </a:cubicBezTo>
                  <a:cubicBezTo>
                    <a:pt x="10636" y="676"/>
                    <a:pt x="10641" y="676"/>
                    <a:pt x="10641" y="637"/>
                  </a:cubicBezTo>
                  <a:cubicBezTo>
                    <a:pt x="10641" y="598"/>
                    <a:pt x="10636" y="598"/>
                    <a:pt x="10636" y="560"/>
                  </a:cubicBezTo>
                  <a:cubicBezTo>
                    <a:pt x="10636" y="520"/>
                    <a:pt x="10647" y="520"/>
                    <a:pt x="10647" y="482"/>
                  </a:cubicBezTo>
                  <a:cubicBezTo>
                    <a:pt x="10647" y="443"/>
                    <a:pt x="10644" y="443"/>
                    <a:pt x="10644" y="405"/>
                  </a:cubicBezTo>
                  <a:cubicBezTo>
                    <a:pt x="10644" y="365"/>
                    <a:pt x="10633" y="365"/>
                    <a:pt x="10633" y="326"/>
                  </a:cubicBezTo>
                  <a:cubicBezTo>
                    <a:pt x="10633" y="288"/>
                    <a:pt x="10646" y="288"/>
                    <a:pt x="10646" y="249"/>
                  </a:cubicBezTo>
                  <a:cubicBezTo>
                    <a:pt x="10646" y="211"/>
                    <a:pt x="10640" y="211"/>
                    <a:pt x="10640" y="171"/>
                  </a:cubicBezTo>
                  <a:lnTo>
                    <a:pt x="10640" y="94"/>
                  </a:lnTo>
                  <a:cubicBezTo>
                    <a:pt x="10640" y="55"/>
                    <a:pt x="10672" y="40"/>
                    <a:pt x="10645" y="14"/>
                  </a:cubicBezTo>
                  <a:cubicBezTo>
                    <a:pt x="10636" y="5"/>
                    <a:pt x="10629" y="1"/>
                    <a:pt x="10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4"/>
            <p:cNvSpPr/>
            <p:nvPr/>
          </p:nvSpPr>
          <p:spPr>
            <a:xfrm>
              <a:off x="9030950" y="3267038"/>
              <a:ext cx="57725" cy="239200"/>
            </a:xfrm>
            <a:custGeom>
              <a:avLst/>
              <a:gdLst/>
              <a:ahLst/>
              <a:cxnLst/>
              <a:rect l="l" t="t" r="r" b="b"/>
              <a:pathLst>
                <a:path w="2309" h="9568" extrusionOk="0">
                  <a:moveTo>
                    <a:pt x="2251" y="1"/>
                  </a:moveTo>
                  <a:cubicBezTo>
                    <a:pt x="2239" y="1"/>
                    <a:pt x="2227" y="6"/>
                    <a:pt x="2205" y="6"/>
                  </a:cubicBezTo>
                  <a:cubicBezTo>
                    <a:pt x="2167" y="6"/>
                    <a:pt x="2167" y="21"/>
                    <a:pt x="2127" y="21"/>
                  </a:cubicBezTo>
                  <a:cubicBezTo>
                    <a:pt x="2089" y="21"/>
                    <a:pt x="2089" y="15"/>
                    <a:pt x="2050" y="15"/>
                  </a:cubicBezTo>
                  <a:cubicBezTo>
                    <a:pt x="2011" y="15"/>
                    <a:pt x="2011" y="11"/>
                    <a:pt x="1972" y="11"/>
                  </a:cubicBezTo>
                  <a:cubicBezTo>
                    <a:pt x="1933" y="11"/>
                    <a:pt x="1933" y="21"/>
                    <a:pt x="1895" y="21"/>
                  </a:cubicBezTo>
                  <a:lnTo>
                    <a:pt x="1817" y="21"/>
                  </a:lnTo>
                  <a:cubicBezTo>
                    <a:pt x="1778" y="21"/>
                    <a:pt x="1778" y="11"/>
                    <a:pt x="1739" y="11"/>
                  </a:cubicBezTo>
                  <a:cubicBezTo>
                    <a:pt x="1700" y="11"/>
                    <a:pt x="1700" y="22"/>
                    <a:pt x="1661" y="22"/>
                  </a:cubicBezTo>
                  <a:lnTo>
                    <a:pt x="1584" y="22"/>
                  </a:lnTo>
                  <a:cubicBezTo>
                    <a:pt x="1544" y="22"/>
                    <a:pt x="1544" y="19"/>
                    <a:pt x="1506" y="19"/>
                  </a:cubicBezTo>
                  <a:cubicBezTo>
                    <a:pt x="1467" y="19"/>
                    <a:pt x="1467" y="11"/>
                    <a:pt x="1429" y="11"/>
                  </a:cubicBezTo>
                  <a:cubicBezTo>
                    <a:pt x="1389" y="11"/>
                    <a:pt x="1389" y="19"/>
                    <a:pt x="1351" y="19"/>
                  </a:cubicBezTo>
                  <a:cubicBezTo>
                    <a:pt x="1312" y="19"/>
                    <a:pt x="1312" y="21"/>
                    <a:pt x="1273" y="21"/>
                  </a:cubicBezTo>
                  <a:cubicBezTo>
                    <a:pt x="1234" y="21"/>
                    <a:pt x="1234" y="20"/>
                    <a:pt x="1195" y="20"/>
                  </a:cubicBezTo>
                  <a:cubicBezTo>
                    <a:pt x="1157" y="20"/>
                    <a:pt x="1157" y="14"/>
                    <a:pt x="1118" y="14"/>
                  </a:cubicBezTo>
                  <a:cubicBezTo>
                    <a:pt x="1079" y="14"/>
                    <a:pt x="1079" y="15"/>
                    <a:pt x="1040" y="15"/>
                  </a:cubicBezTo>
                  <a:cubicBezTo>
                    <a:pt x="1001" y="15"/>
                    <a:pt x="1001" y="22"/>
                    <a:pt x="963" y="22"/>
                  </a:cubicBezTo>
                  <a:cubicBezTo>
                    <a:pt x="923" y="22"/>
                    <a:pt x="923" y="10"/>
                    <a:pt x="885" y="10"/>
                  </a:cubicBezTo>
                  <a:cubicBezTo>
                    <a:pt x="846" y="10"/>
                    <a:pt x="846" y="22"/>
                    <a:pt x="808" y="22"/>
                  </a:cubicBezTo>
                  <a:cubicBezTo>
                    <a:pt x="768" y="22"/>
                    <a:pt x="768" y="15"/>
                    <a:pt x="729" y="15"/>
                  </a:cubicBezTo>
                  <a:cubicBezTo>
                    <a:pt x="691" y="15"/>
                    <a:pt x="691" y="19"/>
                    <a:pt x="652" y="19"/>
                  </a:cubicBezTo>
                  <a:cubicBezTo>
                    <a:pt x="613" y="19"/>
                    <a:pt x="613" y="10"/>
                    <a:pt x="574" y="10"/>
                  </a:cubicBezTo>
                  <a:cubicBezTo>
                    <a:pt x="535" y="10"/>
                    <a:pt x="535" y="8"/>
                    <a:pt x="497" y="8"/>
                  </a:cubicBezTo>
                  <a:cubicBezTo>
                    <a:pt x="457" y="8"/>
                    <a:pt x="457" y="16"/>
                    <a:pt x="419" y="16"/>
                  </a:cubicBezTo>
                  <a:cubicBezTo>
                    <a:pt x="380" y="16"/>
                    <a:pt x="380" y="11"/>
                    <a:pt x="342" y="11"/>
                  </a:cubicBezTo>
                  <a:cubicBezTo>
                    <a:pt x="302" y="11"/>
                    <a:pt x="302" y="16"/>
                    <a:pt x="263" y="16"/>
                  </a:cubicBezTo>
                  <a:cubicBezTo>
                    <a:pt x="225" y="16"/>
                    <a:pt x="225" y="10"/>
                    <a:pt x="186" y="10"/>
                  </a:cubicBezTo>
                  <a:cubicBezTo>
                    <a:pt x="147" y="10"/>
                    <a:pt x="147" y="20"/>
                    <a:pt x="108" y="20"/>
                  </a:cubicBezTo>
                  <a:cubicBezTo>
                    <a:pt x="81" y="20"/>
                    <a:pt x="66" y="3"/>
                    <a:pt x="50" y="3"/>
                  </a:cubicBezTo>
                  <a:cubicBezTo>
                    <a:pt x="43" y="3"/>
                    <a:pt x="37" y="6"/>
                    <a:pt x="29" y="13"/>
                  </a:cubicBezTo>
                  <a:cubicBezTo>
                    <a:pt x="1" y="41"/>
                    <a:pt x="22" y="53"/>
                    <a:pt x="22" y="91"/>
                  </a:cubicBezTo>
                  <a:cubicBezTo>
                    <a:pt x="22" y="131"/>
                    <a:pt x="26" y="131"/>
                    <a:pt x="26" y="170"/>
                  </a:cubicBezTo>
                  <a:cubicBezTo>
                    <a:pt x="26" y="207"/>
                    <a:pt x="36" y="207"/>
                    <a:pt x="36" y="246"/>
                  </a:cubicBezTo>
                  <a:cubicBezTo>
                    <a:pt x="36" y="283"/>
                    <a:pt x="27" y="283"/>
                    <a:pt x="27" y="322"/>
                  </a:cubicBezTo>
                  <a:cubicBezTo>
                    <a:pt x="27" y="359"/>
                    <a:pt x="32" y="359"/>
                    <a:pt x="32" y="399"/>
                  </a:cubicBezTo>
                  <a:cubicBezTo>
                    <a:pt x="32" y="436"/>
                    <a:pt x="28" y="436"/>
                    <a:pt x="28" y="475"/>
                  </a:cubicBezTo>
                  <a:lnTo>
                    <a:pt x="28" y="551"/>
                  </a:lnTo>
                  <a:cubicBezTo>
                    <a:pt x="28" y="588"/>
                    <a:pt x="37" y="588"/>
                    <a:pt x="37" y="627"/>
                  </a:cubicBezTo>
                  <a:cubicBezTo>
                    <a:pt x="37" y="664"/>
                    <a:pt x="32" y="667"/>
                    <a:pt x="32" y="704"/>
                  </a:cubicBezTo>
                  <a:cubicBezTo>
                    <a:pt x="32" y="742"/>
                    <a:pt x="22" y="742"/>
                    <a:pt x="22" y="780"/>
                  </a:cubicBezTo>
                  <a:cubicBezTo>
                    <a:pt x="22" y="818"/>
                    <a:pt x="32" y="818"/>
                    <a:pt x="32" y="856"/>
                  </a:cubicBezTo>
                  <a:cubicBezTo>
                    <a:pt x="32" y="894"/>
                    <a:pt x="29" y="894"/>
                    <a:pt x="29" y="932"/>
                  </a:cubicBezTo>
                  <a:cubicBezTo>
                    <a:pt x="29" y="970"/>
                    <a:pt x="26" y="970"/>
                    <a:pt x="26" y="1009"/>
                  </a:cubicBezTo>
                  <a:cubicBezTo>
                    <a:pt x="26" y="1047"/>
                    <a:pt x="29" y="1047"/>
                    <a:pt x="29" y="1085"/>
                  </a:cubicBezTo>
                  <a:cubicBezTo>
                    <a:pt x="29" y="1123"/>
                    <a:pt x="27" y="1123"/>
                    <a:pt x="27" y="1161"/>
                  </a:cubicBezTo>
                  <a:cubicBezTo>
                    <a:pt x="27" y="1199"/>
                    <a:pt x="29" y="1199"/>
                    <a:pt x="29" y="1238"/>
                  </a:cubicBezTo>
                  <a:cubicBezTo>
                    <a:pt x="29" y="1275"/>
                    <a:pt x="26" y="1275"/>
                    <a:pt x="26" y="1315"/>
                  </a:cubicBezTo>
                  <a:cubicBezTo>
                    <a:pt x="26" y="1352"/>
                    <a:pt x="22" y="1353"/>
                    <a:pt x="22" y="1391"/>
                  </a:cubicBezTo>
                  <a:cubicBezTo>
                    <a:pt x="22" y="1428"/>
                    <a:pt x="23" y="1428"/>
                    <a:pt x="23" y="1467"/>
                  </a:cubicBezTo>
                  <a:cubicBezTo>
                    <a:pt x="23" y="1504"/>
                    <a:pt x="26" y="1504"/>
                    <a:pt x="26" y="1543"/>
                  </a:cubicBezTo>
                  <a:lnTo>
                    <a:pt x="26" y="1620"/>
                  </a:lnTo>
                  <a:cubicBezTo>
                    <a:pt x="26" y="1657"/>
                    <a:pt x="20" y="1657"/>
                    <a:pt x="20" y="1696"/>
                  </a:cubicBezTo>
                  <a:cubicBezTo>
                    <a:pt x="20" y="1733"/>
                    <a:pt x="29" y="1733"/>
                    <a:pt x="29" y="1772"/>
                  </a:cubicBezTo>
                  <a:cubicBezTo>
                    <a:pt x="29" y="1810"/>
                    <a:pt x="23" y="1810"/>
                    <a:pt x="23" y="1848"/>
                  </a:cubicBezTo>
                  <a:cubicBezTo>
                    <a:pt x="23" y="1886"/>
                    <a:pt x="20" y="1886"/>
                    <a:pt x="20" y="1925"/>
                  </a:cubicBezTo>
                  <a:cubicBezTo>
                    <a:pt x="20" y="1963"/>
                    <a:pt x="31" y="1963"/>
                    <a:pt x="31" y="2001"/>
                  </a:cubicBezTo>
                  <a:cubicBezTo>
                    <a:pt x="31" y="2039"/>
                    <a:pt x="26" y="2039"/>
                    <a:pt x="26" y="2077"/>
                  </a:cubicBezTo>
                  <a:cubicBezTo>
                    <a:pt x="26" y="2115"/>
                    <a:pt x="18" y="2115"/>
                    <a:pt x="18" y="2153"/>
                  </a:cubicBezTo>
                  <a:cubicBezTo>
                    <a:pt x="18" y="2191"/>
                    <a:pt x="21" y="2191"/>
                    <a:pt x="21" y="2230"/>
                  </a:cubicBezTo>
                  <a:cubicBezTo>
                    <a:pt x="21" y="2268"/>
                    <a:pt x="26" y="2268"/>
                    <a:pt x="26" y="2307"/>
                  </a:cubicBezTo>
                  <a:cubicBezTo>
                    <a:pt x="26" y="2344"/>
                    <a:pt x="20" y="2344"/>
                    <a:pt x="20" y="2383"/>
                  </a:cubicBezTo>
                  <a:cubicBezTo>
                    <a:pt x="20" y="2420"/>
                    <a:pt x="21" y="2420"/>
                    <a:pt x="21" y="2459"/>
                  </a:cubicBezTo>
                  <a:cubicBezTo>
                    <a:pt x="21" y="2496"/>
                    <a:pt x="32" y="2496"/>
                    <a:pt x="32" y="2536"/>
                  </a:cubicBezTo>
                  <a:cubicBezTo>
                    <a:pt x="32" y="2573"/>
                    <a:pt x="26" y="2573"/>
                    <a:pt x="26" y="2612"/>
                  </a:cubicBezTo>
                  <a:cubicBezTo>
                    <a:pt x="26" y="2650"/>
                    <a:pt x="31" y="2650"/>
                    <a:pt x="31" y="2688"/>
                  </a:cubicBezTo>
                  <a:cubicBezTo>
                    <a:pt x="31" y="2726"/>
                    <a:pt x="36" y="2726"/>
                    <a:pt x="36" y="2764"/>
                  </a:cubicBezTo>
                  <a:cubicBezTo>
                    <a:pt x="36" y="2801"/>
                    <a:pt x="21" y="2801"/>
                    <a:pt x="21" y="2841"/>
                  </a:cubicBezTo>
                  <a:cubicBezTo>
                    <a:pt x="21" y="2878"/>
                    <a:pt x="33" y="2878"/>
                    <a:pt x="33" y="2917"/>
                  </a:cubicBezTo>
                  <a:cubicBezTo>
                    <a:pt x="33" y="2955"/>
                    <a:pt x="36" y="2955"/>
                    <a:pt x="36" y="2993"/>
                  </a:cubicBezTo>
                  <a:cubicBezTo>
                    <a:pt x="36" y="3031"/>
                    <a:pt x="33" y="3031"/>
                    <a:pt x="33" y="3069"/>
                  </a:cubicBezTo>
                  <a:lnTo>
                    <a:pt x="33" y="3146"/>
                  </a:lnTo>
                  <a:lnTo>
                    <a:pt x="33" y="3222"/>
                  </a:lnTo>
                  <a:cubicBezTo>
                    <a:pt x="33" y="3260"/>
                    <a:pt x="28" y="3260"/>
                    <a:pt x="28" y="3298"/>
                  </a:cubicBezTo>
                  <a:cubicBezTo>
                    <a:pt x="28" y="3336"/>
                    <a:pt x="23" y="3336"/>
                    <a:pt x="23" y="3374"/>
                  </a:cubicBezTo>
                  <a:cubicBezTo>
                    <a:pt x="23" y="3412"/>
                    <a:pt x="21" y="3412"/>
                    <a:pt x="21" y="3452"/>
                  </a:cubicBezTo>
                  <a:cubicBezTo>
                    <a:pt x="21" y="3489"/>
                    <a:pt x="26" y="3489"/>
                    <a:pt x="26" y="3528"/>
                  </a:cubicBezTo>
                  <a:cubicBezTo>
                    <a:pt x="26" y="3565"/>
                    <a:pt x="37" y="3565"/>
                    <a:pt x="37" y="3604"/>
                  </a:cubicBezTo>
                  <a:cubicBezTo>
                    <a:pt x="37" y="3641"/>
                    <a:pt x="36" y="3641"/>
                    <a:pt x="36" y="3680"/>
                  </a:cubicBezTo>
                  <a:cubicBezTo>
                    <a:pt x="36" y="3717"/>
                    <a:pt x="32" y="3719"/>
                    <a:pt x="32" y="3757"/>
                  </a:cubicBezTo>
                  <a:cubicBezTo>
                    <a:pt x="32" y="3794"/>
                    <a:pt x="27" y="3794"/>
                    <a:pt x="27" y="3833"/>
                  </a:cubicBezTo>
                  <a:cubicBezTo>
                    <a:pt x="27" y="3870"/>
                    <a:pt x="36" y="3870"/>
                    <a:pt x="36" y="3909"/>
                  </a:cubicBezTo>
                  <a:cubicBezTo>
                    <a:pt x="36" y="3946"/>
                    <a:pt x="29" y="3946"/>
                    <a:pt x="29" y="3985"/>
                  </a:cubicBezTo>
                  <a:cubicBezTo>
                    <a:pt x="29" y="4022"/>
                    <a:pt x="31" y="4022"/>
                    <a:pt x="31" y="4062"/>
                  </a:cubicBezTo>
                  <a:cubicBezTo>
                    <a:pt x="31" y="4100"/>
                    <a:pt x="22" y="4100"/>
                    <a:pt x="22" y="4138"/>
                  </a:cubicBezTo>
                  <a:cubicBezTo>
                    <a:pt x="22" y="4176"/>
                    <a:pt x="26" y="4176"/>
                    <a:pt x="26" y="4214"/>
                  </a:cubicBezTo>
                  <a:lnTo>
                    <a:pt x="26" y="4290"/>
                  </a:lnTo>
                  <a:cubicBezTo>
                    <a:pt x="26" y="4328"/>
                    <a:pt x="36" y="4330"/>
                    <a:pt x="36" y="4367"/>
                  </a:cubicBezTo>
                  <a:cubicBezTo>
                    <a:pt x="36" y="4405"/>
                    <a:pt x="31" y="4405"/>
                    <a:pt x="31" y="4443"/>
                  </a:cubicBezTo>
                  <a:cubicBezTo>
                    <a:pt x="31" y="4481"/>
                    <a:pt x="27" y="4481"/>
                    <a:pt x="27" y="4519"/>
                  </a:cubicBezTo>
                  <a:cubicBezTo>
                    <a:pt x="27" y="4557"/>
                    <a:pt x="22" y="4557"/>
                    <a:pt x="22" y="4596"/>
                  </a:cubicBezTo>
                  <a:cubicBezTo>
                    <a:pt x="22" y="4633"/>
                    <a:pt x="27" y="4635"/>
                    <a:pt x="27" y="4673"/>
                  </a:cubicBezTo>
                  <a:cubicBezTo>
                    <a:pt x="27" y="4710"/>
                    <a:pt x="22" y="4710"/>
                    <a:pt x="22" y="4749"/>
                  </a:cubicBezTo>
                  <a:cubicBezTo>
                    <a:pt x="22" y="4786"/>
                    <a:pt x="37" y="4787"/>
                    <a:pt x="37" y="4825"/>
                  </a:cubicBezTo>
                  <a:cubicBezTo>
                    <a:pt x="37" y="4862"/>
                    <a:pt x="27" y="4863"/>
                    <a:pt x="27" y="4901"/>
                  </a:cubicBezTo>
                  <a:lnTo>
                    <a:pt x="27" y="4978"/>
                  </a:lnTo>
                  <a:cubicBezTo>
                    <a:pt x="27" y="5015"/>
                    <a:pt x="31" y="5015"/>
                    <a:pt x="31" y="5054"/>
                  </a:cubicBezTo>
                  <a:cubicBezTo>
                    <a:pt x="31" y="5091"/>
                    <a:pt x="26" y="5091"/>
                    <a:pt x="26" y="5130"/>
                  </a:cubicBezTo>
                  <a:cubicBezTo>
                    <a:pt x="26" y="5167"/>
                    <a:pt x="37" y="5169"/>
                    <a:pt x="37" y="5206"/>
                  </a:cubicBezTo>
                  <a:cubicBezTo>
                    <a:pt x="37" y="5244"/>
                    <a:pt x="34" y="5244"/>
                    <a:pt x="34" y="5283"/>
                  </a:cubicBezTo>
                  <a:cubicBezTo>
                    <a:pt x="34" y="5321"/>
                    <a:pt x="27" y="5322"/>
                    <a:pt x="27" y="5359"/>
                  </a:cubicBezTo>
                  <a:cubicBezTo>
                    <a:pt x="27" y="5397"/>
                    <a:pt x="29" y="5397"/>
                    <a:pt x="29" y="5435"/>
                  </a:cubicBezTo>
                  <a:cubicBezTo>
                    <a:pt x="29" y="5473"/>
                    <a:pt x="23" y="5473"/>
                    <a:pt x="23" y="5511"/>
                  </a:cubicBezTo>
                  <a:cubicBezTo>
                    <a:pt x="23" y="5549"/>
                    <a:pt x="22" y="5549"/>
                    <a:pt x="22" y="5588"/>
                  </a:cubicBezTo>
                  <a:lnTo>
                    <a:pt x="22" y="5665"/>
                  </a:lnTo>
                  <a:cubicBezTo>
                    <a:pt x="22" y="5702"/>
                    <a:pt x="36" y="5702"/>
                    <a:pt x="36" y="5741"/>
                  </a:cubicBezTo>
                  <a:cubicBezTo>
                    <a:pt x="36" y="5778"/>
                    <a:pt x="31" y="5778"/>
                    <a:pt x="31" y="5817"/>
                  </a:cubicBezTo>
                  <a:lnTo>
                    <a:pt x="31" y="5894"/>
                  </a:lnTo>
                  <a:cubicBezTo>
                    <a:pt x="31" y="5931"/>
                    <a:pt x="26" y="5931"/>
                    <a:pt x="26" y="5970"/>
                  </a:cubicBezTo>
                  <a:cubicBezTo>
                    <a:pt x="26" y="6007"/>
                    <a:pt x="31" y="6008"/>
                    <a:pt x="31" y="6046"/>
                  </a:cubicBezTo>
                  <a:cubicBezTo>
                    <a:pt x="31" y="6083"/>
                    <a:pt x="22" y="6084"/>
                    <a:pt x="22" y="6122"/>
                  </a:cubicBezTo>
                  <a:cubicBezTo>
                    <a:pt x="22" y="6159"/>
                    <a:pt x="28" y="6162"/>
                    <a:pt x="28" y="6199"/>
                  </a:cubicBezTo>
                  <a:lnTo>
                    <a:pt x="28" y="6275"/>
                  </a:lnTo>
                  <a:cubicBezTo>
                    <a:pt x="28" y="6313"/>
                    <a:pt x="36" y="6314"/>
                    <a:pt x="36" y="6351"/>
                  </a:cubicBezTo>
                  <a:cubicBezTo>
                    <a:pt x="36" y="6389"/>
                    <a:pt x="21" y="6389"/>
                    <a:pt x="21" y="6427"/>
                  </a:cubicBezTo>
                  <a:cubicBezTo>
                    <a:pt x="21" y="6465"/>
                    <a:pt x="32" y="6465"/>
                    <a:pt x="32" y="6504"/>
                  </a:cubicBezTo>
                  <a:cubicBezTo>
                    <a:pt x="32" y="6542"/>
                    <a:pt x="29" y="6542"/>
                    <a:pt x="29" y="6580"/>
                  </a:cubicBezTo>
                  <a:cubicBezTo>
                    <a:pt x="29" y="6618"/>
                    <a:pt x="26" y="6618"/>
                    <a:pt x="26" y="6656"/>
                  </a:cubicBezTo>
                  <a:cubicBezTo>
                    <a:pt x="26" y="6694"/>
                    <a:pt x="23" y="6694"/>
                    <a:pt x="23" y="6732"/>
                  </a:cubicBezTo>
                  <a:cubicBezTo>
                    <a:pt x="23" y="6770"/>
                    <a:pt x="27" y="6770"/>
                    <a:pt x="27" y="6810"/>
                  </a:cubicBezTo>
                  <a:cubicBezTo>
                    <a:pt x="27" y="6847"/>
                    <a:pt x="22" y="6847"/>
                    <a:pt x="22" y="6886"/>
                  </a:cubicBezTo>
                  <a:cubicBezTo>
                    <a:pt x="22" y="6923"/>
                    <a:pt x="29" y="6923"/>
                    <a:pt x="29" y="6962"/>
                  </a:cubicBezTo>
                  <a:cubicBezTo>
                    <a:pt x="29" y="6999"/>
                    <a:pt x="22" y="6999"/>
                    <a:pt x="22" y="7038"/>
                  </a:cubicBezTo>
                  <a:cubicBezTo>
                    <a:pt x="22" y="7075"/>
                    <a:pt x="36" y="7075"/>
                    <a:pt x="36" y="7115"/>
                  </a:cubicBezTo>
                  <a:cubicBezTo>
                    <a:pt x="36" y="7152"/>
                    <a:pt x="27" y="7152"/>
                    <a:pt x="27" y="7191"/>
                  </a:cubicBezTo>
                  <a:cubicBezTo>
                    <a:pt x="27" y="7229"/>
                    <a:pt x="32" y="7229"/>
                    <a:pt x="32" y="7267"/>
                  </a:cubicBezTo>
                  <a:cubicBezTo>
                    <a:pt x="32" y="7305"/>
                    <a:pt x="27" y="7305"/>
                    <a:pt x="27" y="7343"/>
                  </a:cubicBezTo>
                  <a:cubicBezTo>
                    <a:pt x="27" y="7383"/>
                    <a:pt x="31" y="7380"/>
                    <a:pt x="31" y="7420"/>
                  </a:cubicBezTo>
                  <a:cubicBezTo>
                    <a:pt x="31" y="7459"/>
                    <a:pt x="33" y="7458"/>
                    <a:pt x="33" y="7496"/>
                  </a:cubicBezTo>
                  <a:cubicBezTo>
                    <a:pt x="33" y="7535"/>
                    <a:pt x="23" y="7534"/>
                    <a:pt x="23" y="7572"/>
                  </a:cubicBezTo>
                  <a:cubicBezTo>
                    <a:pt x="23" y="7611"/>
                    <a:pt x="29" y="7611"/>
                    <a:pt x="29" y="7648"/>
                  </a:cubicBezTo>
                  <a:lnTo>
                    <a:pt x="29" y="7725"/>
                  </a:lnTo>
                  <a:cubicBezTo>
                    <a:pt x="29" y="7764"/>
                    <a:pt x="22" y="7764"/>
                    <a:pt x="22" y="7801"/>
                  </a:cubicBezTo>
                  <a:cubicBezTo>
                    <a:pt x="22" y="7840"/>
                    <a:pt x="29" y="7840"/>
                    <a:pt x="29" y="7877"/>
                  </a:cubicBezTo>
                  <a:cubicBezTo>
                    <a:pt x="29" y="7916"/>
                    <a:pt x="33" y="7916"/>
                    <a:pt x="33" y="7953"/>
                  </a:cubicBezTo>
                  <a:cubicBezTo>
                    <a:pt x="33" y="7993"/>
                    <a:pt x="28" y="7993"/>
                    <a:pt x="28" y="8031"/>
                  </a:cubicBezTo>
                  <a:cubicBezTo>
                    <a:pt x="28" y="8069"/>
                    <a:pt x="29" y="8068"/>
                    <a:pt x="29" y="8107"/>
                  </a:cubicBezTo>
                  <a:cubicBezTo>
                    <a:pt x="29" y="8145"/>
                    <a:pt x="22" y="8144"/>
                    <a:pt x="22" y="8183"/>
                  </a:cubicBezTo>
                  <a:cubicBezTo>
                    <a:pt x="22" y="8221"/>
                    <a:pt x="33" y="8220"/>
                    <a:pt x="33" y="8259"/>
                  </a:cubicBezTo>
                  <a:cubicBezTo>
                    <a:pt x="33" y="8298"/>
                    <a:pt x="28" y="8298"/>
                    <a:pt x="28" y="8336"/>
                  </a:cubicBezTo>
                  <a:cubicBezTo>
                    <a:pt x="28" y="8374"/>
                    <a:pt x="23" y="8374"/>
                    <a:pt x="23" y="8412"/>
                  </a:cubicBezTo>
                  <a:cubicBezTo>
                    <a:pt x="23" y="8449"/>
                    <a:pt x="31" y="8449"/>
                    <a:pt x="31" y="8488"/>
                  </a:cubicBezTo>
                  <a:cubicBezTo>
                    <a:pt x="31" y="8525"/>
                    <a:pt x="27" y="8525"/>
                    <a:pt x="27" y="8564"/>
                  </a:cubicBezTo>
                  <a:cubicBezTo>
                    <a:pt x="27" y="8602"/>
                    <a:pt x="31" y="8602"/>
                    <a:pt x="31" y="8641"/>
                  </a:cubicBezTo>
                  <a:cubicBezTo>
                    <a:pt x="31" y="8679"/>
                    <a:pt x="23" y="8679"/>
                    <a:pt x="23" y="8717"/>
                  </a:cubicBezTo>
                  <a:lnTo>
                    <a:pt x="23" y="8793"/>
                  </a:lnTo>
                  <a:cubicBezTo>
                    <a:pt x="23" y="8831"/>
                    <a:pt x="36" y="8831"/>
                    <a:pt x="36" y="8869"/>
                  </a:cubicBezTo>
                  <a:cubicBezTo>
                    <a:pt x="36" y="8907"/>
                    <a:pt x="22" y="8907"/>
                    <a:pt x="22" y="8946"/>
                  </a:cubicBezTo>
                  <a:cubicBezTo>
                    <a:pt x="22" y="8984"/>
                    <a:pt x="28" y="8984"/>
                    <a:pt x="28" y="9022"/>
                  </a:cubicBezTo>
                  <a:cubicBezTo>
                    <a:pt x="28" y="9060"/>
                    <a:pt x="36" y="9060"/>
                    <a:pt x="36" y="9099"/>
                  </a:cubicBezTo>
                  <a:cubicBezTo>
                    <a:pt x="36" y="9137"/>
                    <a:pt x="34" y="9137"/>
                    <a:pt x="34" y="9175"/>
                  </a:cubicBezTo>
                  <a:cubicBezTo>
                    <a:pt x="34" y="9214"/>
                    <a:pt x="31" y="9214"/>
                    <a:pt x="31" y="9252"/>
                  </a:cubicBezTo>
                  <a:cubicBezTo>
                    <a:pt x="31" y="9290"/>
                    <a:pt x="23" y="9290"/>
                    <a:pt x="23" y="9328"/>
                  </a:cubicBezTo>
                  <a:cubicBezTo>
                    <a:pt x="23" y="9366"/>
                    <a:pt x="22" y="9366"/>
                    <a:pt x="22" y="9404"/>
                  </a:cubicBezTo>
                  <a:cubicBezTo>
                    <a:pt x="22" y="9443"/>
                    <a:pt x="28" y="9443"/>
                    <a:pt x="28" y="9481"/>
                  </a:cubicBezTo>
                  <a:cubicBezTo>
                    <a:pt x="28" y="9519"/>
                    <a:pt x="6" y="9525"/>
                    <a:pt x="33" y="9552"/>
                  </a:cubicBezTo>
                  <a:cubicBezTo>
                    <a:pt x="46" y="9564"/>
                    <a:pt x="54" y="9567"/>
                    <a:pt x="62" y="9567"/>
                  </a:cubicBezTo>
                  <a:cubicBezTo>
                    <a:pt x="73" y="9567"/>
                    <a:pt x="84" y="9562"/>
                    <a:pt x="106" y="9562"/>
                  </a:cubicBezTo>
                  <a:cubicBezTo>
                    <a:pt x="145" y="9562"/>
                    <a:pt x="145" y="9557"/>
                    <a:pt x="183" y="9557"/>
                  </a:cubicBezTo>
                  <a:cubicBezTo>
                    <a:pt x="222" y="9557"/>
                    <a:pt x="222" y="9548"/>
                    <a:pt x="261" y="9548"/>
                  </a:cubicBezTo>
                  <a:cubicBezTo>
                    <a:pt x="300" y="9548"/>
                    <a:pt x="300" y="9557"/>
                    <a:pt x="338" y="9557"/>
                  </a:cubicBezTo>
                  <a:cubicBezTo>
                    <a:pt x="377" y="9557"/>
                    <a:pt x="377" y="9558"/>
                    <a:pt x="417" y="9558"/>
                  </a:cubicBezTo>
                  <a:cubicBezTo>
                    <a:pt x="455" y="9558"/>
                    <a:pt x="455" y="9553"/>
                    <a:pt x="494" y="9553"/>
                  </a:cubicBezTo>
                  <a:cubicBezTo>
                    <a:pt x="532" y="9553"/>
                    <a:pt x="532" y="9556"/>
                    <a:pt x="572" y="9556"/>
                  </a:cubicBezTo>
                  <a:cubicBezTo>
                    <a:pt x="610" y="9556"/>
                    <a:pt x="610" y="9551"/>
                    <a:pt x="649" y="9551"/>
                  </a:cubicBezTo>
                  <a:cubicBezTo>
                    <a:pt x="688" y="9551"/>
                    <a:pt x="688" y="9557"/>
                    <a:pt x="727" y="9557"/>
                  </a:cubicBezTo>
                  <a:cubicBezTo>
                    <a:pt x="766" y="9557"/>
                    <a:pt x="766" y="9547"/>
                    <a:pt x="804" y="9547"/>
                  </a:cubicBezTo>
                  <a:cubicBezTo>
                    <a:pt x="843" y="9547"/>
                    <a:pt x="843" y="9553"/>
                    <a:pt x="883" y="9553"/>
                  </a:cubicBezTo>
                  <a:cubicBezTo>
                    <a:pt x="921" y="9553"/>
                    <a:pt x="921" y="9557"/>
                    <a:pt x="960" y="9557"/>
                  </a:cubicBezTo>
                  <a:lnTo>
                    <a:pt x="1038" y="9557"/>
                  </a:lnTo>
                  <a:cubicBezTo>
                    <a:pt x="1076" y="9557"/>
                    <a:pt x="1076" y="9546"/>
                    <a:pt x="1115" y="9546"/>
                  </a:cubicBezTo>
                  <a:cubicBezTo>
                    <a:pt x="1154" y="9546"/>
                    <a:pt x="1154" y="9556"/>
                    <a:pt x="1193" y="9556"/>
                  </a:cubicBezTo>
                  <a:cubicBezTo>
                    <a:pt x="1232" y="9556"/>
                    <a:pt x="1232" y="9546"/>
                    <a:pt x="1270" y="9546"/>
                  </a:cubicBezTo>
                  <a:cubicBezTo>
                    <a:pt x="1309" y="9546"/>
                    <a:pt x="1309" y="9556"/>
                    <a:pt x="1348" y="9556"/>
                  </a:cubicBezTo>
                  <a:lnTo>
                    <a:pt x="1426" y="9556"/>
                  </a:lnTo>
                  <a:cubicBezTo>
                    <a:pt x="1464" y="9556"/>
                    <a:pt x="1464" y="9548"/>
                    <a:pt x="1504" y="9548"/>
                  </a:cubicBezTo>
                  <a:cubicBezTo>
                    <a:pt x="1542" y="9548"/>
                    <a:pt x="1542" y="9552"/>
                    <a:pt x="1581" y="9552"/>
                  </a:cubicBezTo>
                  <a:cubicBezTo>
                    <a:pt x="1619" y="9552"/>
                    <a:pt x="1619" y="9551"/>
                    <a:pt x="1659" y="9551"/>
                  </a:cubicBezTo>
                  <a:cubicBezTo>
                    <a:pt x="1698" y="9551"/>
                    <a:pt x="1698" y="9556"/>
                    <a:pt x="1736" y="9556"/>
                  </a:cubicBezTo>
                  <a:cubicBezTo>
                    <a:pt x="1776" y="9556"/>
                    <a:pt x="1776" y="9546"/>
                    <a:pt x="1814" y="9546"/>
                  </a:cubicBezTo>
                  <a:cubicBezTo>
                    <a:pt x="1853" y="9546"/>
                    <a:pt x="1853" y="9556"/>
                    <a:pt x="1892" y="9556"/>
                  </a:cubicBezTo>
                  <a:cubicBezTo>
                    <a:pt x="1931" y="9556"/>
                    <a:pt x="1931" y="9551"/>
                    <a:pt x="1970" y="9551"/>
                  </a:cubicBezTo>
                  <a:cubicBezTo>
                    <a:pt x="2008" y="9551"/>
                    <a:pt x="2008" y="9553"/>
                    <a:pt x="2047" y="9553"/>
                  </a:cubicBezTo>
                  <a:cubicBezTo>
                    <a:pt x="2086" y="9553"/>
                    <a:pt x="2086" y="9558"/>
                    <a:pt x="2125" y="9558"/>
                  </a:cubicBezTo>
                  <a:cubicBezTo>
                    <a:pt x="2164" y="9558"/>
                    <a:pt x="2164" y="9557"/>
                    <a:pt x="2202" y="9557"/>
                  </a:cubicBezTo>
                  <a:cubicBezTo>
                    <a:pt x="2224" y="9557"/>
                    <a:pt x="2237" y="9562"/>
                    <a:pt x="2248" y="9562"/>
                  </a:cubicBezTo>
                  <a:cubicBezTo>
                    <a:pt x="2256" y="9562"/>
                    <a:pt x="2264" y="9559"/>
                    <a:pt x="2276" y="9547"/>
                  </a:cubicBezTo>
                  <a:cubicBezTo>
                    <a:pt x="2304" y="9521"/>
                    <a:pt x="2285" y="9514"/>
                    <a:pt x="2286" y="9479"/>
                  </a:cubicBezTo>
                  <a:cubicBezTo>
                    <a:pt x="2277" y="9441"/>
                    <a:pt x="2281" y="9440"/>
                    <a:pt x="2281" y="9402"/>
                  </a:cubicBezTo>
                  <a:cubicBezTo>
                    <a:pt x="2281" y="9364"/>
                    <a:pt x="2291" y="9364"/>
                    <a:pt x="2291" y="9325"/>
                  </a:cubicBezTo>
                  <a:cubicBezTo>
                    <a:pt x="2291" y="9287"/>
                    <a:pt x="2286" y="9287"/>
                    <a:pt x="2286" y="9248"/>
                  </a:cubicBezTo>
                  <a:cubicBezTo>
                    <a:pt x="2286" y="9211"/>
                    <a:pt x="2282" y="9211"/>
                    <a:pt x="2282" y="9172"/>
                  </a:cubicBezTo>
                  <a:cubicBezTo>
                    <a:pt x="2282" y="9135"/>
                    <a:pt x="2285" y="9135"/>
                    <a:pt x="2285" y="9096"/>
                  </a:cubicBezTo>
                  <a:cubicBezTo>
                    <a:pt x="2285" y="9059"/>
                    <a:pt x="2288" y="9059"/>
                    <a:pt x="2288" y="9019"/>
                  </a:cubicBezTo>
                  <a:cubicBezTo>
                    <a:pt x="2288" y="8982"/>
                    <a:pt x="2286" y="8982"/>
                    <a:pt x="2286" y="8943"/>
                  </a:cubicBezTo>
                  <a:cubicBezTo>
                    <a:pt x="2286" y="8906"/>
                    <a:pt x="2281" y="8906"/>
                    <a:pt x="2281" y="8867"/>
                  </a:cubicBezTo>
                  <a:cubicBezTo>
                    <a:pt x="2281" y="8830"/>
                    <a:pt x="2293" y="8830"/>
                    <a:pt x="2293" y="8791"/>
                  </a:cubicBezTo>
                  <a:cubicBezTo>
                    <a:pt x="2293" y="8754"/>
                    <a:pt x="2281" y="8754"/>
                    <a:pt x="2281" y="8714"/>
                  </a:cubicBezTo>
                  <a:cubicBezTo>
                    <a:pt x="2281" y="8677"/>
                    <a:pt x="2288" y="8677"/>
                    <a:pt x="2288" y="8638"/>
                  </a:cubicBezTo>
                  <a:lnTo>
                    <a:pt x="2288" y="8562"/>
                  </a:lnTo>
                  <a:lnTo>
                    <a:pt x="2288" y="8486"/>
                  </a:lnTo>
                  <a:cubicBezTo>
                    <a:pt x="2288" y="8448"/>
                    <a:pt x="2286" y="8448"/>
                    <a:pt x="2286" y="8409"/>
                  </a:cubicBezTo>
                  <a:cubicBezTo>
                    <a:pt x="2286" y="8371"/>
                    <a:pt x="2292" y="8371"/>
                    <a:pt x="2292" y="8333"/>
                  </a:cubicBezTo>
                  <a:lnTo>
                    <a:pt x="2292" y="8257"/>
                  </a:lnTo>
                  <a:cubicBezTo>
                    <a:pt x="2292" y="8219"/>
                    <a:pt x="2287" y="8218"/>
                    <a:pt x="2287" y="8181"/>
                  </a:cubicBezTo>
                  <a:cubicBezTo>
                    <a:pt x="2287" y="8143"/>
                    <a:pt x="2285" y="8143"/>
                    <a:pt x="2285" y="8103"/>
                  </a:cubicBezTo>
                  <a:lnTo>
                    <a:pt x="2285" y="8027"/>
                  </a:lnTo>
                  <a:cubicBezTo>
                    <a:pt x="2285" y="7990"/>
                    <a:pt x="2282" y="7990"/>
                    <a:pt x="2282" y="7951"/>
                  </a:cubicBezTo>
                  <a:cubicBezTo>
                    <a:pt x="2282" y="7914"/>
                    <a:pt x="2280" y="7914"/>
                    <a:pt x="2280" y="7875"/>
                  </a:cubicBezTo>
                  <a:cubicBezTo>
                    <a:pt x="2280" y="7838"/>
                    <a:pt x="2291" y="7838"/>
                    <a:pt x="2291" y="7798"/>
                  </a:cubicBezTo>
                  <a:cubicBezTo>
                    <a:pt x="2291" y="7761"/>
                    <a:pt x="2292" y="7761"/>
                    <a:pt x="2292" y="7722"/>
                  </a:cubicBezTo>
                  <a:cubicBezTo>
                    <a:pt x="2292" y="7685"/>
                    <a:pt x="2287" y="7685"/>
                    <a:pt x="2287" y="7646"/>
                  </a:cubicBezTo>
                  <a:cubicBezTo>
                    <a:pt x="2287" y="7609"/>
                    <a:pt x="2293" y="7609"/>
                    <a:pt x="2293" y="7570"/>
                  </a:cubicBezTo>
                  <a:cubicBezTo>
                    <a:pt x="2293" y="7533"/>
                    <a:pt x="2282" y="7533"/>
                    <a:pt x="2282" y="7493"/>
                  </a:cubicBezTo>
                  <a:cubicBezTo>
                    <a:pt x="2282" y="7455"/>
                    <a:pt x="2293" y="7455"/>
                    <a:pt x="2293" y="7417"/>
                  </a:cubicBezTo>
                  <a:cubicBezTo>
                    <a:pt x="2293" y="7379"/>
                    <a:pt x="2292" y="7379"/>
                    <a:pt x="2292" y="7341"/>
                  </a:cubicBezTo>
                  <a:cubicBezTo>
                    <a:pt x="2292" y="7303"/>
                    <a:pt x="2288" y="7303"/>
                    <a:pt x="2288" y="7265"/>
                  </a:cubicBezTo>
                  <a:cubicBezTo>
                    <a:pt x="2288" y="7227"/>
                    <a:pt x="2285" y="7227"/>
                    <a:pt x="2285" y="7188"/>
                  </a:cubicBezTo>
                  <a:cubicBezTo>
                    <a:pt x="2285" y="7150"/>
                    <a:pt x="2280" y="7150"/>
                    <a:pt x="2280" y="7112"/>
                  </a:cubicBezTo>
                  <a:cubicBezTo>
                    <a:pt x="2280" y="7074"/>
                    <a:pt x="2291" y="7074"/>
                    <a:pt x="2291" y="7036"/>
                  </a:cubicBezTo>
                  <a:cubicBezTo>
                    <a:pt x="2291" y="6997"/>
                    <a:pt x="2282" y="6998"/>
                    <a:pt x="2282" y="6959"/>
                  </a:cubicBezTo>
                  <a:cubicBezTo>
                    <a:pt x="2282" y="6920"/>
                    <a:pt x="2285" y="6920"/>
                    <a:pt x="2285" y="6882"/>
                  </a:cubicBezTo>
                  <a:cubicBezTo>
                    <a:pt x="2285" y="6844"/>
                    <a:pt x="2290" y="6844"/>
                    <a:pt x="2290" y="6806"/>
                  </a:cubicBezTo>
                  <a:cubicBezTo>
                    <a:pt x="2290" y="6769"/>
                    <a:pt x="2286" y="6769"/>
                    <a:pt x="2286" y="6730"/>
                  </a:cubicBezTo>
                  <a:cubicBezTo>
                    <a:pt x="2286" y="6693"/>
                    <a:pt x="2279" y="6693"/>
                    <a:pt x="2279" y="6654"/>
                  </a:cubicBezTo>
                  <a:cubicBezTo>
                    <a:pt x="2279" y="6617"/>
                    <a:pt x="2280" y="6617"/>
                    <a:pt x="2280" y="6577"/>
                  </a:cubicBezTo>
                  <a:cubicBezTo>
                    <a:pt x="2280" y="6540"/>
                    <a:pt x="2285" y="6540"/>
                    <a:pt x="2285" y="6501"/>
                  </a:cubicBezTo>
                  <a:cubicBezTo>
                    <a:pt x="2285" y="6464"/>
                    <a:pt x="2293" y="6464"/>
                    <a:pt x="2293" y="6425"/>
                  </a:cubicBezTo>
                  <a:cubicBezTo>
                    <a:pt x="2293" y="6388"/>
                    <a:pt x="2280" y="6388"/>
                    <a:pt x="2280" y="6349"/>
                  </a:cubicBezTo>
                  <a:cubicBezTo>
                    <a:pt x="2280" y="6311"/>
                    <a:pt x="2285" y="6309"/>
                    <a:pt x="2285" y="6272"/>
                  </a:cubicBezTo>
                  <a:lnTo>
                    <a:pt x="2285" y="6196"/>
                  </a:lnTo>
                  <a:cubicBezTo>
                    <a:pt x="2285" y="6158"/>
                    <a:pt x="2282" y="6158"/>
                    <a:pt x="2282" y="6120"/>
                  </a:cubicBezTo>
                  <a:cubicBezTo>
                    <a:pt x="2282" y="6082"/>
                    <a:pt x="2290" y="6082"/>
                    <a:pt x="2290" y="6044"/>
                  </a:cubicBezTo>
                  <a:cubicBezTo>
                    <a:pt x="2290" y="6006"/>
                    <a:pt x="2291" y="6006"/>
                    <a:pt x="2291" y="5967"/>
                  </a:cubicBezTo>
                  <a:cubicBezTo>
                    <a:pt x="2291" y="5929"/>
                    <a:pt x="2293" y="5929"/>
                    <a:pt x="2293" y="5891"/>
                  </a:cubicBezTo>
                  <a:cubicBezTo>
                    <a:pt x="2293" y="5853"/>
                    <a:pt x="2290" y="5853"/>
                    <a:pt x="2290" y="5814"/>
                  </a:cubicBezTo>
                  <a:cubicBezTo>
                    <a:pt x="2290" y="5777"/>
                    <a:pt x="2282" y="5777"/>
                    <a:pt x="2282" y="5738"/>
                  </a:cubicBezTo>
                  <a:cubicBezTo>
                    <a:pt x="2282" y="5701"/>
                    <a:pt x="2287" y="5701"/>
                    <a:pt x="2287" y="5661"/>
                  </a:cubicBezTo>
                  <a:cubicBezTo>
                    <a:pt x="2287" y="5624"/>
                    <a:pt x="2292" y="5623"/>
                    <a:pt x="2292" y="5585"/>
                  </a:cubicBezTo>
                  <a:cubicBezTo>
                    <a:pt x="2292" y="5548"/>
                    <a:pt x="2279" y="5548"/>
                    <a:pt x="2279" y="5509"/>
                  </a:cubicBezTo>
                  <a:cubicBezTo>
                    <a:pt x="2279" y="5472"/>
                    <a:pt x="2287" y="5471"/>
                    <a:pt x="2287" y="5433"/>
                  </a:cubicBezTo>
                  <a:cubicBezTo>
                    <a:pt x="2287" y="5396"/>
                    <a:pt x="2281" y="5396"/>
                    <a:pt x="2281" y="5356"/>
                  </a:cubicBezTo>
                  <a:cubicBezTo>
                    <a:pt x="2281" y="5319"/>
                    <a:pt x="2292" y="5319"/>
                    <a:pt x="2292" y="5280"/>
                  </a:cubicBezTo>
                  <a:cubicBezTo>
                    <a:pt x="2292" y="5242"/>
                    <a:pt x="2290" y="5242"/>
                    <a:pt x="2290" y="5204"/>
                  </a:cubicBezTo>
                  <a:cubicBezTo>
                    <a:pt x="2290" y="5166"/>
                    <a:pt x="2281" y="5166"/>
                    <a:pt x="2281" y="5128"/>
                  </a:cubicBezTo>
                  <a:cubicBezTo>
                    <a:pt x="2281" y="5090"/>
                    <a:pt x="2280" y="5090"/>
                    <a:pt x="2280" y="5051"/>
                  </a:cubicBezTo>
                  <a:cubicBezTo>
                    <a:pt x="2280" y="5013"/>
                    <a:pt x="2287" y="5013"/>
                    <a:pt x="2287" y="4975"/>
                  </a:cubicBezTo>
                  <a:cubicBezTo>
                    <a:pt x="2287" y="4937"/>
                    <a:pt x="2277" y="4937"/>
                    <a:pt x="2277" y="4899"/>
                  </a:cubicBezTo>
                  <a:cubicBezTo>
                    <a:pt x="2277" y="4861"/>
                    <a:pt x="2288" y="4861"/>
                    <a:pt x="2288" y="4823"/>
                  </a:cubicBezTo>
                  <a:cubicBezTo>
                    <a:pt x="2288" y="4785"/>
                    <a:pt x="2291" y="4783"/>
                    <a:pt x="2291" y="4745"/>
                  </a:cubicBezTo>
                  <a:cubicBezTo>
                    <a:pt x="2291" y="4708"/>
                    <a:pt x="2282" y="4707"/>
                    <a:pt x="2282" y="4669"/>
                  </a:cubicBezTo>
                  <a:cubicBezTo>
                    <a:pt x="2282" y="4632"/>
                    <a:pt x="2285" y="4632"/>
                    <a:pt x="2285" y="4593"/>
                  </a:cubicBezTo>
                  <a:cubicBezTo>
                    <a:pt x="2285" y="4556"/>
                    <a:pt x="2290" y="4556"/>
                    <a:pt x="2290" y="4517"/>
                  </a:cubicBezTo>
                  <a:cubicBezTo>
                    <a:pt x="2290" y="4480"/>
                    <a:pt x="2281" y="4478"/>
                    <a:pt x="2281" y="4440"/>
                  </a:cubicBezTo>
                  <a:cubicBezTo>
                    <a:pt x="2281" y="4403"/>
                    <a:pt x="2287" y="4403"/>
                    <a:pt x="2287" y="4364"/>
                  </a:cubicBezTo>
                  <a:cubicBezTo>
                    <a:pt x="2287" y="4327"/>
                    <a:pt x="2286" y="4327"/>
                    <a:pt x="2286" y="4288"/>
                  </a:cubicBezTo>
                  <a:cubicBezTo>
                    <a:pt x="2286" y="4251"/>
                    <a:pt x="2292" y="4251"/>
                    <a:pt x="2292" y="4212"/>
                  </a:cubicBezTo>
                  <a:cubicBezTo>
                    <a:pt x="2292" y="4175"/>
                    <a:pt x="2277" y="4175"/>
                    <a:pt x="2277" y="4135"/>
                  </a:cubicBezTo>
                  <a:cubicBezTo>
                    <a:pt x="2277" y="4097"/>
                    <a:pt x="2287" y="4097"/>
                    <a:pt x="2287" y="4059"/>
                  </a:cubicBezTo>
                  <a:cubicBezTo>
                    <a:pt x="2287" y="4021"/>
                    <a:pt x="2277" y="4021"/>
                    <a:pt x="2277" y="3983"/>
                  </a:cubicBezTo>
                  <a:cubicBezTo>
                    <a:pt x="2277" y="3945"/>
                    <a:pt x="2280" y="3944"/>
                    <a:pt x="2280" y="3907"/>
                  </a:cubicBezTo>
                  <a:cubicBezTo>
                    <a:pt x="2280" y="3869"/>
                    <a:pt x="2281" y="3867"/>
                    <a:pt x="2281" y="3830"/>
                  </a:cubicBezTo>
                  <a:cubicBezTo>
                    <a:pt x="2281" y="3792"/>
                    <a:pt x="2290" y="3792"/>
                    <a:pt x="2290" y="3754"/>
                  </a:cubicBezTo>
                  <a:lnTo>
                    <a:pt x="2290" y="3678"/>
                  </a:lnTo>
                  <a:cubicBezTo>
                    <a:pt x="2290" y="3640"/>
                    <a:pt x="2279" y="3639"/>
                    <a:pt x="2279" y="3602"/>
                  </a:cubicBezTo>
                  <a:cubicBezTo>
                    <a:pt x="2279" y="3564"/>
                    <a:pt x="2288" y="3562"/>
                    <a:pt x="2288" y="3524"/>
                  </a:cubicBezTo>
                  <a:cubicBezTo>
                    <a:pt x="2288" y="3487"/>
                    <a:pt x="2275" y="3487"/>
                    <a:pt x="2275" y="3448"/>
                  </a:cubicBezTo>
                  <a:cubicBezTo>
                    <a:pt x="2275" y="3410"/>
                    <a:pt x="2290" y="3410"/>
                    <a:pt x="2290" y="3372"/>
                  </a:cubicBezTo>
                  <a:cubicBezTo>
                    <a:pt x="2290" y="3335"/>
                    <a:pt x="2288" y="3335"/>
                    <a:pt x="2288" y="3296"/>
                  </a:cubicBezTo>
                  <a:cubicBezTo>
                    <a:pt x="2288" y="3259"/>
                    <a:pt x="2280" y="3257"/>
                    <a:pt x="2280" y="3219"/>
                  </a:cubicBezTo>
                  <a:lnTo>
                    <a:pt x="2280" y="3143"/>
                  </a:lnTo>
                  <a:cubicBezTo>
                    <a:pt x="2280" y="3106"/>
                    <a:pt x="2290" y="3106"/>
                    <a:pt x="2290" y="3067"/>
                  </a:cubicBezTo>
                  <a:cubicBezTo>
                    <a:pt x="2290" y="3030"/>
                    <a:pt x="2291" y="3030"/>
                    <a:pt x="2291" y="2991"/>
                  </a:cubicBezTo>
                  <a:cubicBezTo>
                    <a:pt x="2291" y="2953"/>
                    <a:pt x="2280" y="2953"/>
                    <a:pt x="2280" y="2914"/>
                  </a:cubicBezTo>
                  <a:cubicBezTo>
                    <a:pt x="2280" y="2876"/>
                    <a:pt x="2287" y="2876"/>
                    <a:pt x="2287" y="2838"/>
                  </a:cubicBezTo>
                  <a:cubicBezTo>
                    <a:pt x="2287" y="2800"/>
                    <a:pt x="2288" y="2800"/>
                    <a:pt x="2288" y="2762"/>
                  </a:cubicBezTo>
                  <a:lnTo>
                    <a:pt x="2288" y="2686"/>
                  </a:lnTo>
                  <a:lnTo>
                    <a:pt x="2288" y="2609"/>
                  </a:lnTo>
                  <a:cubicBezTo>
                    <a:pt x="2288" y="2571"/>
                    <a:pt x="2291" y="2571"/>
                    <a:pt x="2291" y="2533"/>
                  </a:cubicBezTo>
                  <a:cubicBezTo>
                    <a:pt x="2291" y="2495"/>
                    <a:pt x="2285" y="2494"/>
                    <a:pt x="2285" y="2456"/>
                  </a:cubicBezTo>
                  <a:cubicBezTo>
                    <a:pt x="2285" y="2419"/>
                    <a:pt x="2286" y="2419"/>
                    <a:pt x="2286" y="2380"/>
                  </a:cubicBezTo>
                  <a:cubicBezTo>
                    <a:pt x="2286" y="2341"/>
                    <a:pt x="2285" y="2341"/>
                    <a:pt x="2285" y="2303"/>
                  </a:cubicBezTo>
                  <a:cubicBezTo>
                    <a:pt x="2285" y="2265"/>
                    <a:pt x="2291" y="2265"/>
                    <a:pt x="2291" y="2227"/>
                  </a:cubicBezTo>
                  <a:cubicBezTo>
                    <a:pt x="2291" y="2189"/>
                    <a:pt x="2279" y="2189"/>
                    <a:pt x="2279" y="2151"/>
                  </a:cubicBezTo>
                  <a:cubicBezTo>
                    <a:pt x="2279" y="2113"/>
                    <a:pt x="2287" y="2113"/>
                    <a:pt x="2287" y="2075"/>
                  </a:cubicBezTo>
                  <a:cubicBezTo>
                    <a:pt x="2287" y="2036"/>
                    <a:pt x="2292" y="2038"/>
                    <a:pt x="2292" y="1998"/>
                  </a:cubicBezTo>
                  <a:cubicBezTo>
                    <a:pt x="2292" y="1959"/>
                    <a:pt x="2279" y="1959"/>
                    <a:pt x="2279" y="1922"/>
                  </a:cubicBezTo>
                  <a:cubicBezTo>
                    <a:pt x="2279" y="1883"/>
                    <a:pt x="2291" y="1884"/>
                    <a:pt x="2291" y="1846"/>
                  </a:cubicBezTo>
                  <a:lnTo>
                    <a:pt x="2291" y="1770"/>
                  </a:lnTo>
                  <a:cubicBezTo>
                    <a:pt x="2291" y="1730"/>
                    <a:pt x="2287" y="1732"/>
                    <a:pt x="2287" y="1693"/>
                  </a:cubicBezTo>
                  <a:cubicBezTo>
                    <a:pt x="2287" y="1654"/>
                    <a:pt x="2290" y="1654"/>
                    <a:pt x="2290" y="1617"/>
                  </a:cubicBezTo>
                  <a:cubicBezTo>
                    <a:pt x="2290" y="1578"/>
                    <a:pt x="2280" y="1579"/>
                    <a:pt x="2280" y="1541"/>
                  </a:cubicBezTo>
                  <a:cubicBezTo>
                    <a:pt x="2280" y="1502"/>
                    <a:pt x="2282" y="1502"/>
                    <a:pt x="2282" y="1465"/>
                  </a:cubicBezTo>
                  <a:cubicBezTo>
                    <a:pt x="2282" y="1425"/>
                    <a:pt x="2280" y="1427"/>
                    <a:pt x="2280" y="1387"/>
                  </a:cubicBezTo>
                  <a:cubicBezTo>
                    <a:pt x="2280" y="1349"/>
                    <a:pt x="2276" y="1349"/>
                    <a:pt x="2276" y="1311"/>
                  </a:cubicBezTo>
                  <a:cubicBezTo>
                    <a:pt x="2276" y="1273"/>
                    <a:pt x="2291" y="1273"/>
                    <a:pt x="2291" y="1235"/>
                  </a:cubicBezTo>
                  <a:cubicBezTo>
                    <a:pt x="2291" y="1197"/>
                    <a:pt x="2290" y="1197"/>
                    <a:pt x="2290" y="1159"/>
                  </a:cubicBezTo>
                  <a:cubicBezTo>
                    <a:pt x="2290" y="1122"/>
                    <a:pt x="2287" y="1122"/>
                    <a:pt x="2287" y="1082"/>
                  </a:cubicBezTo>
                  <a:cubicBezTo>
                    <a:pt x="2287" y="1045"/>
                    <a:pt x="2291" y="1045"/>
                    <a:pt x="2291" y="1006"/>
                  </a:cubicBezTo>
                  <a:cubicBezTo>
                    <a:pt x="2291" y="969"/>
                    <a:pt x="2280" y="969"/>
                    <a:pt x="2280" y="930"/>
                  </a:cubicBezTo>
                  <a:cubicBezTo>
                    <a:pt x="2280" y="893"/>
                    <a:pt x="2286" y="893"/>
                    <a:pt x="2286" y="854"/>
                  </a:cubicBezTo>
                  <a:cubicBezTo>
                    <a:pt x="2286" y="817"/>
                    <a:pt x="2282" y="817"/>
                    <a:pt x="2282" y="777"/>
                  </a:cubicBezTo>
                  <a:cubicBezTo>
                    <a:pt x="2282" y="739"/>
                    <a:pt x="2277" y="739"/>
                    <a:pt x="2277" y="701"/>
                  </a:cubicBezTo>
                  <a:cubicBezTo>
                    <a:pt x="2277" y="663"/>
                    <a:pt x="2291" y="662"/>
                    <a:pt x="2291" y="625"/>
                  </a:cubicBezTo>
                  <a:cubicBezTo>
                    <a:pt x="2291" y="587"/>
                    <a:pt x="2286" y="587"/>
                    <a:pt x="2286" y="549"/>
                  </a:cubicBezTo>
                  <a:lnTo>
                    <a:pt x="2286" y="472"/>
                  </a:lnTo>
                  <a:cubicBezTo>
                    <a:pt x="2286" y="433"/>
                    <a:pt x="2277" y="433"/>
                    <a:pt x="2277" y="396"/>
                  </a:cubicBezTo>
                  <a:cubicBezTo>
                    <a:pt x="2277" y="357"/>
                    <a:pt x="2292" y="357"/>
                    <a:pt x="2292" y="320"/>
                  </a:cubicBezTo>
                  <a:cubicBezTo>
                    <a:pt x="2292" y="281"/>
                    <a:pt x="2291" y="281"/>
                    <a:pt x="2291" y="244"/>
                  </a:cubicBezTo>
                  <a:cubicBezTo>
                    <a:pt x="2291" y="204"/>
                    <a:pt x="2280" y="204"/>
                    <a:pt x="2280" y="166"/>
                  </a:cubicBezTo>
                  <a:cubicBezTo>
                    <a:pt x="2280" y="128"/>
                    <a:pt x="2291" y="128"/>
                    <a:pt x="2291" y="90"/>
                  </a:cubicBezTo>
                  <a:cubicBezTo>
                    <a:pt x="2291" y="53"/>
                    <a:pt x="2308" y="43"/>
                    <a:pt x="2281" y="16"/>
                  </a:cubicBezTo>
                  <a:cubicBezTo>
                    <a:pt x="2269" y="4"/>
                    <a:pt x="2260" y="1"/>
                    <a:pt x="2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4"/>
            <p:cNvSpPr/>
            <p:nvPr/>
          </p:nvSpPr>
          <p:spPr>
            <a:xfrm>
              <a:off x="9044475" y="3345088"/>
              <a:ext cx="30700" cy="30775"/>
            </a:xfrm>
            <a:custGeom>
              <a:avLst/>
              <a:gdLst/>
              <a:ahLst/>
              <a:cxnLst/>
              <a:rect l="l" t="t" r="r" b="b"/>
              <a:pathLst>
                <a:path w="1228" h="1231" extrusionOk="0">
                  <a:moveTo>
                    <a:pt x="616" y="35"/>
                  </a:moveTo>
                  <a:cubicBezTo>
                    <a:pt x="633" y="35"/>
                    <a:pt x="652" y="37"/>
                    <a:pt x="671" y="42"/>
                  </a:cubicBezTo>
                  <a:cubicBezTo>
                    <a:pt x="679" y="45"/>
                    <a:pt x="685" y="45"/>
                    <a:pt x="692" y="46"/>
                  </a:cubicBezTo>
                  <a:cubicBezTo>
                    <a:pt x="708" y="47"/>
                    <a:pt x="724" y="52"/>
                    <a:pt x="740" y="57"/>
                  </a:cubicBezTo>
                  <a:cubicBezTo>
                    <a:pt x="749" y="61"/>
                    <a:pt x="757" y="63"/>
                    <a:pt x="766" y="66"/>
                  </a:cubicBezTo>
                  <a:cubicBezTo>
                    <a:pt x="775" y="68"/>
                    <a:pt x="786" y="71"/>
                    <a:pt x="797" y="72"/>
                  </a:cubicBezTo>
                  <a:cubicBezTo>
                    <a:pt x="811" y="75"/>
                    <a:pt x="826" y="78"/>
                    <a:pt x="840" y="83"/>
                  </a:cubicBezTo>
                  <a:cubicBezTo>
                    <a:pt x="857" y="90"/>
                    <a:pt x="873" y="100"/>
                    <a:pt x="889" y="110"/>
                  </a:cubicBezTo>
                  <a:lnTo>
                    <a:pt x="906" y="121"/>
                  </a:lnTo>
                  <a:cubicBezTo>
                    <a:pt x="926" y="132"/>
                    <a:pt x="948" y="147"/>
                    <a:pt x="969" y="164"/>
                  </a:cubicBezTo>
                  <a:cubicBezTo>
                    <a:pt x="987" y="179"/>
                    <a:pt x="1006" y="195"/>
                    <a:pt x="1025" y="214"/>
                  </a:cubicBezTo>
                  <a:cubicBezTo>
                    <a:pt x="1041" y="230"/>
                    <a:pt x="1057" y="249"/>
                    <a:pt x="1075" y="272"/>
                  </a:cubicBezTo>
                  <a:cubicBezTo>
                    <a:pt x="1084" y="283"/>
                    <a:pt x="1091" y="297"/>
                    <a:pt x="1098" y="312"/>
                  </a:cubicBezTo>
                  <a:cubicBezTo>
                    <a:pt x="1102" y="321"/>
                    <a:pt x="1105" y="331"/>
                    <a:pt x="1111" y="339"/>
                  </a:cubicBezTo>
                  <a:cubicBezTo>
                    <a:pt x="1121" y="358"/>
                    <a:pt x="1132" y="380"/>
                    <a:pt x="1145" y="410"/>
                  </a:cubicBezTo>
                  <a:cubicBezTo>
                    <a:pt x="1153" y="432"/>
                    <a:pt x="1162" y="454"/>
                    <a:pt x="1168" y="476"/>
                  </a:cubicBezTo>
                  <a:cubicBezTo>
                    <a:pt x="1170" y="486"/>
                    <a:pt x="1174" y="496"/>
                    <a:pt x="1177" y="504"/>
                  </a:cubicBezTo>
                  <a:cubicBezTo>
                    <a:pt x="1182" y="520"/>
                    <a:pt x="1188" y="535"/>
                    <a:pt x="1189" y="550"/>
                  </a:cubicBezTo>
                  <a:cubicBezTo>
                    <a:pt x="1191" y="566"/>
                    <a:pt x="1191" y="582"/>
                    <a:pt x="1190" y="599"/>
                  </a:cubicBezTo>
                  <a:cubicBezTo>
                    <a:pt x="1189" y="609"/>
                    <a:pt x="1189" y="617"/>
                    <a:pt x="1189" y="626"/>
                  </a:cubicBezTo>
                  <a:cubicBezTo>
                    <a:pt x="1189" y="651"/>
                    <a:pt x="1188" y="677"/>
                    <a:pt x="1185" y="701"/>
                  </a:cubicBezTo>
                  <a:lnTo>
                    <a:pt x="1183" y="714"/>
                  </a:lnTo>
                  <a:cubicBezTo>
                    <a:pt x="1180" y="737"/>
                    <a:pt x="1178" y="757"/>
                    <a:pt x="1173" y="776"/>
                  </a:cubicBezTo>
                  <a:cubicBezTo>
                    <a:pt x="1170" y="786"/>
                    <a:pt x="1167" y="797"/>
                    <a:pt x="1166" y="806"/>
                  </a:cubicBezTo>
                  <a:cubicBezTo>
                    <a:pt x="1163" y="822"/>
                    <a:pt x="1159" y="838"/>
                    <a:pt x="1153" y="851"/>
                  </a:cubicBezTo>
                  <a:cubicBezTo>
                    <a:pt x="1148" y="864"/>
                    <a:pt x="1141" y="876"/>
                    <a:pt x="1131" y="888"/>
                  </a:cubicBezTo>
                  <a:cubicBezTo>
                    <a:pt x="1125" y="897"/>
                    <a:pt x="1118" y="907"/>
                    <a:pt x="1113" y="915"/>
                  </a:cubicBezTo>
                  <a:cubicBezTo>
                    <a:pt x="1107" y="925"/>
                    <a:pt x="1102" y="935"/>
                    <a:pt x="1098" y="945"/>
                  </a:cubicBezTo>
                  <a:cubicBezTo>
                    <a:pt x="1092" y="958"/>
                    <a:pt x="1086" y="972"/>
                    <a:pt x="1077" y="983"/>
                  </a:cubicBezTo>
                  <a:cubicBezTo>
                    <a:pt x="1070" y="995"/>
                    <a:pt x="1057" y="1004"/>
                    <a:pt x="1045" y="1015"/>
                  </a:cubicBezTo>
                  <a:cubicBezTo>
                    <a:pt x="1038" y="1023"/>
                    <a:pt x="1029" y="1030"/>
                    <a:pt x="1023" y="1036"/>
                  </a:cubicBezTo>
                  <a:cubicBezTo>
                    <a:pt x="1012" y="1047"/>
                    <a:pt x="998" y="1057"/>
                    <a:pt x="984" y="1068"/>
                  </a:cubicBezTo>
                  <a:cubicBezTo>
                    <a:pt x="977" y="1071"/>
                    <a:pt x="970" y="1076"/>
                    <a:pt x="964" y="1081"/>
                  </a:cubicBezTo>
                  <a:cubicBezTo>
                    <a:pt x="955" y="1089"/>
                    <a:pt x="949" y="1095"/>
                    <a:pt x="941" y="1102"/>
                  </a:cubicBezTo>
                  <a:cubicBezTo>
                    <a:pt x="929" y="1113"/>
                    <a:pt x="918" y="1123"/>
                    <a:pt x="905" y="1130"/>
                  </a:cubicBezTo>
                  <a:cubicBezTo>
                    <a:pt x="886" y="1140"/>
                    <a:pt x="864" y="1149"/>
                    <a:pt x="843" y="1159"/>
                  </a:cubicBezTo>
                  <a:lnTo>
                    <a:pt x="836" y="1161"/>
                  </a:lnTo>
                  <a:cubicBezTo>
                    <a:pt x="826" y="1165"/>
                    <a:pt x="816" y="1170"/>
                    <a:pt x="807" y="1176"/>
                  </a:cubicBezTo>
                  <a:cubicBezTo>
                    <a:pt x="794" y="1182"/>
                    <a:pt x="781" y="1189"/>
                    <a:pt x="767" y="1193"/>
                  </a:cubicBezTo>
                  <a:cubicBezTo>
                    <a:pt x="761" y="1195"/>
                    <a:pt x="754" y="1195"/>
                    <a:pt x="747" y="1195"/>
                  </a:cubicBezTo>
                  <a:cubicBezTo>
                    <a:pt x="741" y="1195"/>
                    <a:pt x="735" y="1195"/>
                    <a:pt x="728" y="1194"/>
                  </a:cubicBezTo>
                  <a:cubicBezTo>
                    <a:pt x="722" y="1193"/>
                    <a:pt x="716" y="1193"/>
                    <a:pt x="710" y="1193"/>
                  </a:cubicBezTo>
                  <a:cubicBezTo>
                    <a:pt x="704" y="1193"/>
                    <a:pt x="697" y="1193"/>
                    <a:pt x="691" y="1194"/>
                  </a:cubicBezTo>
                  <a:cubicBezTo>
                    <a:pt x="682" y="1196"/>
                    <a:pt x="674" y="1197"/>
                    <a:pt x="665" y="1198"/>
                  </a:cubicBezTo>
                  <a:cubicBezTo>
                    <a:pt x="648" y="1201"/>
                    <a:pt x="632" y="1203"/>
                    <a:pt x="616" y="1203"/>
                  </a:cubicBezTo>
                  <a:cubicBezTo>
                    <a:pt x="600" y="1203"/>
                    <a:pt x="584" y="1201"/>
                    <a:pt x="568" y="1198"/>
                  </a:cubicBezTo>
                  <a:cubicBezTo>
                    <a:pt x="559" y="1197"/>
                    <a:pt x="550" y="1196"/>
                    <a:pt x="541" y="1194"/>
                  </a:cubicBezTo>
                  <a:cubicBezTo>
                    <a:pt x="519" y="1192"/>
                    <a:pt x="493" y="1188"/>
                    <a:pt x="467" y="1181"/>
                  </a:cubicBezTo>
                  <a:cubicBezTo>
                    <a:pt x="455" y="1178"/>
                    <a:pt x="443" y="1177"/>
                    <a:pt x="430" y="1176"/>
                  </a:cubicBezTo>
                  <a:cubicBezTo>
                    <a:pt x="418" y="1173"/>
                    <a:pt x="403" y="1171"/>
                    <a:pt x="392" y="1167"/>
                  </a:cubicBezTo>
                  <a:cubicBezTo>
                    <a:pt x="381" y="1164"/>
                    <a:pt x="370" y="1154"/>
                    <a:pt x="360" y="1145"/>
                  </a:cubicBezTo>
                  <a:cubicBezTo>
                    <a:pt x="350" y="1137"/>
                    <a:pt x="342" y="1129"/>
                    <a:pt x="331" y="1122"/>
                  </a:cubicBezTo>
                  <a:cubicBezTo>
                    <a:pt x="320" y="1117"/>
                    <a:pt x="310" y="1111"/>
                    <a:pt x="300" y="1107"/>
                  </a:cubicBezTo>
                  <a:cubicBezTo>
                    <a:pt x="286" y="1101"/>
                    <a:pt x="273" y="1095"/>
                    <a:pt x="262" y="1087"/>
                  </a:cubicBezTo>
                  <a:cubicBezTo>
                    <a:pt x="252" y="1079"/>
                    <a:pt x="243" y="1069"/>
                    <a:pt x="234" y="1057"/>
                  </a:cubicBezTo>
                  <a:cubicBezTo>
                    <a:pt x="226" y="1047"/>
                    <a:pt x="219" y="1038"/>
                    <a:pt x="211" y="1030"/>
                  </a:cubicBezTo>
                  <a:cubicBezTo>
                    <a:pt x="204" y="1023"/>
                    <a:pt x="198" y="1016"/>
                    <a:pt x="189" y="1010"/>
                  </a:cubicBezTo>
                  <a:cubicBezTo>
                    <a:pt x="178" y="999"/>
                    <a:pt x="167" y="989"/>
                    <a:pt x="157" y="978"/>
                  </a:cubicBezTo>
                  <a:cubicBezTo>
                    <a:pt x="151" y="969"/>
                    <a:pt x="144" y="962"/>
                    <a:pt x="136" y="953"/>
                  </a:cubicBezTo>
                  <a:cubicBezTo>
                    <a:pt x="125" y="941"/>
                    <a:pt x="114" y="930"/>
                    <a:pt x="108" y="919"/>
                  </a:cubicBezTo>
                  <a:cubicBezTo>
                    <a:pt x="102" y="908"/>
                    <a:pt x="98" y="894"/>
                    <a:pt x="95" y="880"/>
                  </a:cubicBezTo>
                  <a:cubicBezTo>
                    <a:pt x="92" y="869"/>
                    <a:pt x="88" y="857"/>
                    <a:pt x="84" y="846"/>
                  </a:cubicBezTo>
                  <a:cubicBezTo>
                    <a:pt x="77" y="830"/>
                    <a:pt x="74" y="814"/>
                    <a:pt x="69" y="797"/>
                  </a:cubicBezTo>
                  <a:cubicBezTo>
                    <a:pt x="68" y="789"/>
                    <a:pt x="66" y="782"/>
                    <a:pt x="64" y="774"/>
                  </a:cubicBezTo>
                  <a:cubicBezTo>
                    <a:pt x="61" y="764"/>
                    <a:pt x="59" y="754"/>
                    <a:pt x="54" y="744"/>
                  </a:cubicBezTo>
                  <a:cubicBezTo>
                    <a:pt x="49" y="730"/>
                    <a:pt x="44" y="716"/>
                    <a:pt x="43" y="701"/>
                  </a:cubicBezTo>
                  <a:cubicBezTo>
                    <a:pt x="39" y="687"/>
                    <a:pt x="42" y="673"/>
                    <a:pt x="43" y="657"/>
                  </a:cubicBezTo>
                  <a:cubicBezTo>
                    <a:pt x="43" y="647"/>
                    <a:pt x="44" y="636"/>
                    <a:pt x="44" y="625"/>
                  </a:cubicBezTo>
                  <a:cubicBezTo>
                    <a:pt x="44" y="612"/>
                    <a:pt x="42" y="598"/>
                    <a:pt x="38" y="587"/>
                  </a:cubicBezTo>
                  <a:cubicBezTo>
                    <a:pt x="36" y="572"/>
                    <a:pt x="33" y="560"/>
                    <a:pt x="34" y="548"/>
                  </a:cubicBezTo>
                  <a:cubicBezTo>
                    <a:pt x="36" y="533"/>
                    <a:pt x="42" y="519"/>
                    <a:pt x="47" y="505"/>
                  </a:cubicBezTo>
                  <a:cubicBezTo>
                    <a:pt x="50" y="495"/>
                    <a:pt x="54" y="485"/>
                    <a:pt x="58" y="474"/>
                  </a:cubicBezTo>
                  <a:lnTo>
                    <a:pt x="61" y="457"/>
                  </a:lnTo>
                  <a:cubicBezTo>
                    <a:pt x="66" y="437"/>
                    <a:pt x="72" y="417"/>
                    <a:pt x="79" y="400"/>
                  </a:cubicBezTo>
                  <a:cubicBezTo>
                    <a:pt x="84" y="387"/>
                    <a:pt x="92" y="375"/>
                    <a:pt x="102" y="362"/>
                  </a:cubicBezTo>
                  <a:cubicBezTo>
                    <a:pt x="108" y="352"/>
                    <a:pt x="113" y="345"/>
                    <a:pt x="119" y="335"/>
                  </a:cubicBezTo>
                  <a:cubicBezTo>
                    <a:pt x="124" y="324"/>
                    <a:pt x="129" y="315"/>
                    <a:pt x="134" y="304"/>
                  </a:cubicBezTo>
                  <a:cubicBezTo>
                    <a:pt x="140" y="291"/>
                    <a:pt x="146" y="277"/>
                    <a:pt x="154" y="266"/>
                  </a:cubicBezTo>
                  <a:cubicBezTo>
                    <a:pt x="165" y="254"/>
                    <a:pt x="178" y="240"/>
                    <a:pt x="192" y="227"/>
                  </a:cubicBezTo>
                  <a:lnTo>
                    <a:pt x="206" y="212"/>
                  </a:lnTo>
                  <a:cubicBezTo>
                    <a:pt x="214" y="205"/>
                    <a:pt x="220" y="196"/>
                    <a:pt x="228" y="187"/>
                  </a:cubicBezTo>
                  <a:cubicBezTo>
                    <a:pt x="239" y="175"/>
                    <a:pt x="247" y="164"/>
                    <a:pt x="258" y="155"/>
                  </a:cubicBezTo>
                  <a:cubicBezTo>
                    <a:pt x="268" y="147"/>
                    <a:pt x="279" y="143"/>
                    <a:pt x="293" y="139"/>
                  </a:cubicBezTo>
                  <a:cubicBezTo>
                    <a:pt x="305" y="136"/>
                    <a:pt x="319" y="131"/>
                    <a:pt x="330" y="125"/>
                  </a:cubicBezTo>
                  <a:lnTo>
                    <a:pt x="344" y="116"/>
                  </a:lnTo>
                  <a:cubicBezTo>
                    <a:pt x="362" y="106"/>
                    <a:pt x="378" y="96"/>
                    <a:pt x="396" y="89"/>
                  </a:cubicBezTo>
                  <a:cubicBezTo>
                    <a:pt x="419" y="79"/>
                    <a:pt x="442" y="69"/>
                    <a:pt x="466" y="63"/>
                  </a:cubicBezTo>
                  <a:cubicBezTo>
                    <a:pt x="483" y="59"/>
                    <a:pt x="499" y="56"/>
                    <a:pt x="518" y="55"/>
                  </a:cubicBezTo>
                  <a:cubicBezTo>
                    <a:pt x="526" y="53"/>
                    <a:pt x="532" y="53"/>
                    <a:pt x="541" y="52"/>
                  </a:cubicBezTo>
                  <a:cubicBezTo>
                    <a:pt x="553" y="50"/>
                    <a:pt x="565" y="47"/>
                    <a:pt x="576" y="42"/>
                  </a:cubicBezTo>
                  <a:cubicBezTo>
                    <a:pt x="590" y="39"/>
                    <a:pt x="604" y="35"/>
                    <a:pt x="616" y="35"/>
                  </a:cubicBezTo>
                  <a:close/>
                  <a:moveTo>
                    <a:pt x="619" y="1"/>
                  </a:moveTo>
                  <a:cubicBezTo>
                    <a:pt x="601" y="1"/>
                    <a:pt x="585" y="5"/>
                    <a:pt x="569" y="10"/>
                  </a:cubicBezTo>
                  <a:cubicBezTo>
                    <a:pt x="560" y="15"/>
                    <a:pt x="549" y="17"/>
                    <a:pt x="540" y="19"/>
                  </a:cubicBezTo>
                  <a:cubicBezTo>
                    <a:pt x="533" y="20"/>
                    <a:pt x="525" y="20"/>
                    <a:pt x="518" y="21"/>
                  </a:cubicBezTo>
                  <a:cubicBezTo>
                    <a:pt x="499" y="24"/>
                    <a:pt x="481" y="25"/>
                    <a:pt x="461" y="31"/>
                  </a:cubicBezTo>
                  <a:cubicBezTo>
                    <a:pt x="435" y="37"/>
                    <a:pt x="411" y="47"/>
                    <a:pt x="387" y="57"/>
                  </a:cubicBezTo>
                  <a:cubicBezTo>
                    <a:pt x="368" y="66"/>
                    <a:pt x="349" y="77"/>
                    <a:pt x="332" y="87"/>
                  </a:cubicBezTo>
                  <a:lnTo>
                    <a:pt x="317" y="95"/>
                  </a:lnTo>
                  <a:cubicBezTo>
                    <a:pt x="309" y="100"/>
                    <a:pt x="299" y="104"/>
                    <a:pt x="288" y="107"/>
                  </a:cubicBezTo>
                  <a:cubicBezTo>
                    <a:pt x="273" y="111"/>
                    <a:pt x="257" y="116"/>
                    <a:pt x="244" y="127"/>
                  </a:cubicBezTo>
                  <a:cubicBezTo>
                    <a:pt x="229" y="138"/>
                    <a:pt x="218" y="152"/>
                    <a:pt x="208" y="165"/>
                  </a:cubicBezTo>
                  <a:cubicBezTo>
                    <a:pt x="201" y="173"/>
                    <a:pt x="194" y="181"/>
                    <a:pt x="187" y="187"/>
                  </a:cubicBezTo>
                  <a:lnTo>
                    <a:pt x="172" y="201"/>
                  </a:lnTo>
                  <a:cubicBezTo>
                    <a:pt x="158" y="214"/>
                    <a:pt x="143" y="229"/>
                    <a:pt x="132" y="245"/>
                  </a:cubicBezTo>
                  <a:cubicBezTo>
                    <a:pt x="121" y="259"/>
                    <a:pt x="113" y="274"/>
                    <a:pt x="107" y="289"/>
                  </a:cubicBezTo>
                  <a:cubicBezTo>
                    <a:pt x="103" y="298"/>
                    <a:pt x="99" y="308"/>
                    <a:pt x="94" y="316"/>
                  </a:cubicBezTo>
                  <a:lnTo>
                    <a:pt x="78" y="340"/>
                  </a:lnTo>
                  <a:cubicBezTo>
                    <a:pt x="67" y="353"/>
                    <a:pt x="58" y="368"/>
                    <a:pt x="51" y="384"/>
                  </a:cubicBezTo>
                  <a:cubicBezTo>
                    <a:pt x="43" y="405"/>
                    <a:pt x="37" y="424"/>
                    <a:pt x="32" y="444"/>
                  </a:cubicBezTo>
                  <a:lnTo>
                    <a:pt x="28" y="460"/>
                  </a:lnTo>
                  <a:cubicBezTo>
                    <a:pt x="26" y="470"/>
                    <a:pt x="22" y="480"/>
                    <a:pt x="19" y="488"/>
                  </a:cubicBezTo>
                  <a:cubicBezTo>
                    <a:pt x="12" y="504"/>
                    <a:pt x="6" y="521"/>
                    <a:pt x="4" y="538"/>
                  </a:cubicBezTo>
                  <a:cubicBezTo>
                    <a:pt x="1" y="554"/>
                    <a:pt x="5" y="571"/>
                    <a:pt x="8" y="587"/>
                  </a:cubicBezTo>
                  <a:cubicBezTo>
                    <a:pt x="9" y="598"/>
                    <a:pt x="12" y="608"/>
                    <a:pt x="12" y="619"/>
                  </a:cubicBezTo>
                  <a:cubicBezTo>
                    <a:pt x="12" y="629"/>
                    <a:pt x="12" y="638"/>
                    <a:pt x="11" y="648"/>
                  </a:cubicBezTo>
                  <a:cubicBezTo>
                    <a:pt x="9" y="664"/>
                    <a:pt x="8" y="682"/>
                    <a:pt x="11" y="699"/>
                  </a:cubicBezTo>
                  <a:cubicBezTo>
                    <a:pt x="12" y="716"/>
                    <a:pt x="19" y="732"/>
                    <a:pt x="24" y="748"/>
                  </a:cubicBezTo>
                  <a:cubicBezTo>
                    <a:pt x="28" y="758"/>
                    <a:pt x="31" y="766"/>
                    <a:pt x="33" y="775"/>
                  </a:cubicBezTo>
                  <a:cubicBezTo>
                    <a:pt x="35" y="782"/>
                    <a:pt x="37" y="790"/>
                    <a:pt x="38" y="797"/>
                  </a:cubicBezTo>
                  <a:cubicBezTo>
                    <a:pt x="43" y="816"/>
                    <a:pt x="47" y="834"/>
                    <a:pt x="54" y="851"/>
                  </a:cubicBezTo>
                  <a:cubicBezTo>
                    <a:pt x="59" y="861"/>
                    <a:pt x="62" y="870"/>
                    <a:pt x="64" y="881"/>
                  </a:cubicBezTo>
                  <a:cubicBezTo>
                    <a:pt x="68" y="897"/>
                    <a:pt x="74" y="913"/>
                    <a:pt x="81" y="928"/>
                  </a:cubicBezTo>
                  <a:cubicBezTo>
                    <a:pt x="91" y="942"/>
                    <a:pt x="102" y="956"/>
                    <a:pt x="113" y="968"/>
                  </a:cubicBezTo>
                  <a:cubicBezTo>
                    <a:pt x="121" y="977"/>
                    <a:pt x="127" y="983"/>
                    <a:pt x="133" y="990"/>
                  </a:cubicBezTo>
                  <a:cubicBezTo>
                    <a:pt x="143" y="1005"/>
                    <a:pt x="156" y="1017"/>
                    <a:pt x="168" y="1028"/>
                  </a:cubicBezTo>
                  <a:cubicBezTo>
                    <a:pt x="176" y="1035"/>
                    <a:pt x="182" y="1041"/>
                    <a:pt x="188" y="1047"/>
                  </a:cubicBezTo>
                  <a:cubicBezTo>
                    <a:pt x="197" y="1055"/>
                    <a:pt x="202" y="1063"/>
                    <a:pt x="209" y="1071"/>
                  </a:cubicBezTo>
                  <a:cubicBezTo>
                    <a:pt x="218" y="1084"/>
                    <a:pt x="229" y="1096"/>
                    <a:pt x="242" y="1107"/>
                  </a:cubicBezTo>
                  <a:cubicBezTo>
                    <a:pt x="256" y="1118"/>
                    <a:pt x="272" y="1124"/>
                    <a:pt x="286" y="1132"/>
                  </a:cubicBezTo>
                  <a:cubicBezTo>
                    <a:pt x="295" y="1135"/>
                    <a:pt x="305" y="1139"/>
                    <a:pt x="313" y="1145"/>
                  </a:cubicBezTo>
                  <a:cubicBezTo>
                    <a:pt x="322" y="1149"/>
                    <a:pt x="331" y="1156"/>
                    <a:pt x="338" y="1164"/>
                  </a:cubicBezTo>
                  <a:cubicBezTo>
                    <a:pt x="351" y="1175"/>
                    <a:pt x="364" y="1185"/>
                    <a:pt x="380" y="1192"/>
                  </a:cubicBezTo>
                  <a:cubicBezTo>
                    <a:pt x="396" y="1198"/>
                    <a:pt x="412" y="1199"/>
                    <a:pt x="428" y="1201"/>
                  </a:cubicBezTo>
                  <a:cubicBezTo>
                    <a:pt x="439" y="1201"/>
                    <a:pt x="450" y="1203"/>
                    <a:pt x="459" y="1205"/>
                  </a:cubicBezTo>
                  <a:cubicBezTo>
                    <a:pt x="486" y="1213"/>
                    <a:pt x="514" y="1218"/>
                    <a:pt x="536" y="1220"/>
                  </a:cubicBezTo>
                  <a:cubicBezTo>
                    <a:pt x="545" y="1221"/>
                    <a:pt x="554" y="1223"/>
                    <a:pt x="562" y="1224"/>
                  </a:cubicBezTo>
                  <a:cubicBezTo>
                    <a:pt x="579" y="1227"/>
                    <a:pt x="598" y="1230"/>
                    <a:pt x="616" y="1230"/>
                  </a:cubicBezTo>
                  <a:cubicBezTo>
                    <a:pt x="635" y="1230"/>
                    <a:pt x="653" y="1228"/>
                    <a:pt x="669" y="1220"/>
                  </a:cubicBezTo>
                  <a:lnTo>
                    <a:pt x="694" y="1215"/>
                  </a:lnTo>
                  <a:cubicBezTo>
                    <a:pt x="698" y="1215"/>
                    <a:pt x="701" y="1215"/>
                    <a:pt x="705" y="1215"/>
                  </a:cubicBezTo>
                  <a:cubicBezTo>
                    <a:pt x="712" y="1215"/>
                    <a:pt x="719" y="1215"/>
                    <a:pt x="726" y="1215"/>
                  </a:cubicBezTo>
                  <a:cubicBezTo>
                    <a:pt x="732" y="1216"/>
                    <a:pt x="738" y="1216"/>
                    <a:pt x="744" y="1216"/>
                  </a:cubicBezTo>
                  <a:cubicBezTo>
                    <a:pt x="755" y="1216"/>
                    <a:pt x="765" y="1215"/>
                    <a:pt x="775" y="1213"/>
                  </a:cubicBezTo>
                  <a:cubicBezTo>
                    <a:pt x="791" y="1209"/>
                    <a:pt x="807" y="1200"/>
                    <a:pt x="822" y="1193"/>
                  </a:cubicBezTo>
                  <a:cubicBezTo>
                    <a:pt x="831" y="1188"/>
                    <a:pt x="840" y="1183"/>
                    <a:pt x="849" y="1179"/>
                  </a:cubicBezTo>
                  <a:lnTo>
                    <a:pt x="856" y="1177"/>
                  </a:lnTo>
                  <a:cubicBezTo>
                    <a:pt x="877" y="1167"/>
                    <a:pt x="900" y="1158"/>
                    <a:pt x="921" y="1146"/>
                  </a:cubicBezTo>
                  <a:cubicBezTo>
                    <a:pt x="937" y="1136"/>
                    <a:pt x="951" y="1124"/>
                    <a:pt x="963" y="1114"/>
                  </a:cubicBezTo>
                  <a:cubicBezTo>
                    <a:pt x="969" y="1108"/>
                    <a:pt x="978" y="1102"/>
                    <a:pt x="984" y="1096"/>
                  </a:cubicBezTo>
                  <a:cubicBezTo>
                    <a:pt x="991" y="1091"/>
                    <a:pt x="997" y="1086"/>
                    <a:pt x="1005" y="1081"/>
                  </a:cubicBezTo>
                  <a:cubicBezTo>
                    <a:pt x="1018" y="1071"/>
                    <a:pt x="1033" y="1060"/>
                    <a:pt x="1047" y="1047"/>
                  </a:cubicBezTo>
                  <a:cubicBezTo>
                    <a:pt x="1054" y="1040"/>
                    <a:pt x="1061" y="1034"/>
                    <a:pt x="1069" y="1028"/>
                  </a:cubicBezTo>
                  <a:cubicBezTo>
                    <a:pt x="1082" y="1017"/>
                    <a:pt x="1096" y="1007"/>
                    <a:pt x="1106" y="992"/>
                  </a:cubicBezTo>
                  <a:cubicBezTo>
                    <a:pt x="1117" y="979"/>
                    <a:pt x="1123" y="963"/>
                    <a:pt x="1130" y="948"/>
                  </a:cubicBezTo>
                  <a:cubicBezTo>
                    <a:pt x="1134" y="938"/>
                    <a:pt x="1138" y="929"/>
                    <a:pt x="1144" y="921"/>
                  </a:cubicBezTo>
                  <a:cubicBezTo>
                    <a:pt x="1149" y="911"/>
                    <a:pt x="1155" y="904"/>
                    <a:pt x="1161" y="895"/>
                  </a:cubicBezTo>
                  <a:cubicBezTo>
                    <a:pt x="1171" y="882"/>
                    <a:pt x="1181" y="868"/>
                    <a:pt x="1188" y="852"/>
                  </a:cubicBezTo>
                  <a:cubicBezTo>
                    <a:pt x="1194" y="836"/>
                    <a:pt x="1197" y="819"/>
                    <a:pt x="1201" y="802"/>
                  </a:cubicBezTo>
                  <a:cubicBezTo>
                    <a:pt x="1204" y="792"/>
                    <a:pt x="1205" y="785"/>
                    <a:pt x="1208" y="775"/>
                  </a:cubicBezTo>
                  <a:cubicBezTo>
                    <a:pt x="1215" y="753"/>
                    <a:pt x="1217" y="729"/>
                    <a:pt x="1220" y="708"/>
                  </a:cubicBezTo>
                  <a:lnTo>
                    <a:pt x="1221" y="696"/>
                  </a:lnTo>
                  <a:cubicBezTo>
                    <a:pt x="1225" y="669"/>
                    <a:pt x="1225" y="642"/>
                    <a:pt x="1225" y="617"/>
                  </a:cubicBezTo>
                  <a:cubicBezTo>
                    <a:pt x="1225" y="609"/>
                    <a:pt x="1226" y="599"/>
                    <a:pt x="1226" y="592"/>
                  </a:cubicBezTo>
                  <a:cubicBezTo>
                    <a:pt x="1226" y="574"/>
                    <a:pt x="1227" y="556"/>
                    <a:pt x="1225" y="536"/>
                  </a:cubicBezTo>
                  <a:cubicBezTo>
                    <a:pt x="1222" y="519"/>
                    <a:pt x="1217" y="502"/>
                    <a:pt x="1211" y="486"/>
                  </a:cubicBezTo>
                  <a:cubicBezTo>
                    <a:pt x="1209" y="477"/>
                    <a:pt x="1206" y="469"/>
                    <a:pt x="1204" y="460"/>
                  </a:cubicBezTo>
                  <a:cubicBezTo>
                    <a:pt x="1197" y="435"/>
                    <a:pt x="1188" y="411"/>
                    <a:pt x="1177" y="385"/>
                  </a:cubicBezTo>
                  <a:cubicBezTo>
                    <a:pt x="1165" y="358"/>
                    <a:pt x="1155" y="336"/>
                    <a:pt x="1142" y="315"/>
                  </a:cubicBezTo>
                  <a:cubicBezTo>
                    <a:pt x="1136" y="306"/>
                    <a:pt x="1133" y="298"/>
                    <a:pt x="1129" y="290"/>
                  </a:cubicBezTo>
                  <a:cubicBezTo>
                    <a:pt x="1122" y="274"/>
                    <a:pt x="1114" y="260"/>
                    <a:pt x="1103" y="245"/>
                  </a:cubicBezTo>
                  <a:cubicBezTo>
                    <a:pt x="1085" y="220"/>
                    <a:pt x="1069" y="202"/>
                    <a:pt x="1051" y="185"/>
                  </a:cubicBezTo>
                  <a:cubicBezTo>
                    <a:pt x="1031" y="164"/>
                    <a:pt x="1011" y="145"/>
                    <a:pt x="991" y="131"/>
                  </a:cubicBezTo>
                  <a:cubicBezTo>
                    <a:pt x="968" y="113"/>
                    <a:pt x="946" y="97"/>
                    <a:pt x="924" y="85"/>
                  </a:cubicBezTo>
                  <a:lnTo>
                    <a:pt x="908" y="76"/>
                  </a:lnTo>
                  <a:cubicBezTo>
                    <a:pt x="890" y="65"/>
                    <a:pt x="873" y="54"/>
                    <a:pt x="855" y="47"/>
                  </a:cubicBezTo>
                  <a:cubicBezTo>
                    <a:pt x="839" y="40"/>
                    <a:pt x="820" y="37"/>
                    <a:pt x="804" y="35"/>
                  </a:cubicBezTo>
                  <a:cubicBezTo>
                    <a:pt x="796" y="33"/>
                    <a:pt x="786" y="32"/>
                    <a:pt x="776" y="30"/>
                  </a:cubicBezTo>
                  <a:cubicBezTo>
                    <a:pt x="769" y="27"/>
                    <a:pt x="760" y="25"/>
                    <a:pt x="753" y="22"/>
                  </a:cubicBezTo>
                  <a:cubicBezTo>
                    <a:pt x="735" y="17"/>
                    <a:pt x="717" y="11"/>
                    <a:pt x="699" y="9"/>
                  </a:cubicBezTo>
                  <a:lnTo>
                    <a:pt x="679" y="6"/>
                  </a:lnTo>
                  <a:cubicBezTo>
                    <a:pt x="659" y="4"/>
                    <a:pt x="638"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4"/>
            <p:cNvSpPr/>
            <p:nvPr/>
          </p:nvSpPr>
          <p:spPr>
            <a:xfrm>
              <a:off x="9087525" y="3266338"/>
              <a:ext cx="11425" cy="240550"/>
            </a:xfrm>
            <a:custGeom>
              <a:avLst/>
              <a:gdLst/>
              <a:ahLst/>
              <a:cxnLst/>
              <a:rect l="l" t="t" r="r" b="b"/>
              <a:pathLst>
                <a:path w="457" h="9622" extrusionOk="0">
                  <a:moveTo>
                    <a:pt x="397" y="0"/>
                  </a:moveTo>
                  <a:cubicBezTo>
                    <a:pt x="389" y="0"/>
                    <a:pt x="381" y="2"/>
                    <a:pt x="373" y="5"/>
                  </a:cubicBezTo>
                  <a:cubicBezTo>
                    <a:pt x="365" y="7"/>
                    <a:pt x="357" y="10"/>
                    <a:pt x="344" y="10"/>
                  </a:cubicBezTo>
                  <a:cubicBezTo>
                    <a:pt x="324" y="10"/>
                    <a:pt x="313" y="10"/>
                    <a:pt x="303" y="9"/>
                  </a:cubicBezTo>
                  <a:cubicBezTo>
                    <a:pt x="293" y="7"/>
                    <a:pt x="282" y="6"/>
                    <a:pt x="260" y="6"/>
                  </a:cubicBezTo>
                  <a:lnTo>
                    <a:pt x="179" y="6"/>
                  </a:lnTo>
                  <a:cubicBezTo>
                    <a:pt x="161" y="6"/>
                    <a:pt x="150" y="5"/>
                    <a:pt x="141" y="4"/>
                  </a:cubicBezTo>
                  <a:cubicBezTo>
                    <a:pt x="130" y="2"/>
                    <a:pt x="119" y="1"/>
                    <a:pt x="98" y="1"/>
                  </a:cubicBezTo>
                  <a:cubicBezTo>
                    <a:pt x="77" y="1"/>
                    <a:pt x="67" y="2"/>
                    <a:pt x="56" y="2"/>
                  </a:cubicBezTo>
                  <a:cubicBezTo>
                    <a:pt x="46" y="4"/>
                    <a:pt x="36" y="4"/>
                    <a:pt x="16" y="4"/>
                  </a:cubicBezTo>
                  <a:cubicBezTo>
                    <a:pt x="7" y="4"/>
                    <a:pt x="0" y="10"/>
                    <a:pt x="0" y="20"/>
                  </a:cubicBezTo>
                  <a:cubicBezTo>
                    <a:pt x="0" y="28"/>
                    <a:pt x="7" y="36"/>
                    <a:pt x="16" y="36"/>
                  </a:cubicBezTo>
                  <a:cubicBezTo>
                    <a:pt x="36" y="36"/>
                    <a:pt x="46" y="34"/>
                    <a:pt x="57" y="34"/>
                  </a:cubicBezTo>
                  <a:cubicBezTo>
                    <a:pt x="67" y="33"/>
                    <a:pt x="77" y="33"/>
                    <a:pt x="98" y="33"/>
                  </a:cubicBezTo>
                  <a:cubicBezTo>
                    <a:pt x="116" y="33"/>
                    <a:pt x="127" y="34"/>
                    <a:pt x="136" y="36"/>
                  </a:cubicBezTo>
                  <a:cubicBezTo>
                    <a:pt x="147" y="37"/>
                    <a:pt x="158" y="38"/>
                    <a:pt x="179" y="38"/>
                  </a:cubicBezTo>
                  <a:lnTo>
                    <a:pt x="260" y="38"/>
                  </a:lnTo>
                  <a:cubicBezTo>
                    <a:pt x="281" y="38"/>
                    <a:pt x="292" y="38"/>
                    <a:pt x="301" y="39"/>
                  </a:cubicBezTo>
                  <a:cubicBezTo>
                    <a:pt x="312" y="41"/>
                    <a:pt x="323" y="42"/>
                    <a:pt x="344" y="42"/>
                  </a:cubicBezTo>
                  <a:cubicBezTo>
                    <a:pt x="361" y="42"/>
                    <a:pt x="373" y="38"/>
                    <a:pt x="383" y="36"/>
                  </a:cubicBezTo>
                  <a:cubicBezTo>
                    <a:pt x="388" y="34"/>
                    <a:pt x="392" y="33"/>
                    <a:pt x="395" y="33"/>
                  </a:cubicBezTo>
                  <a:cubicBezTo>
                    <a:pt x="400" y="33"/>
                    <a:pt x="403" y="36"/>
                    <a:pt x="410" y="42"/>
                  </a:cubicBezTo>
                  <a:cubicBezTo>
                    <a:pt x="423" y="54"/>
                    <a:pt x="423" y="55"/>
                    <a:pt x="420" y="70"/>
                  </a:cubicBezTo>
                  <a:cubicBezTo>
                    <a:pt x="418" y="79"/>
                    <a:pt x="416" y="89"/>
                    <a:pt x="416" y="102"/>
                  </a:cubicBezTo>
                  <a:cubicBezTo>
                    <a:pt x="416" y="118"/>
                    <a:pt x="414" y="127"/>
                    <a:pt x="410" y="135"/>
                  </a:cubicBezTo>
                  <a:cubicBezTo>
                    <a:pt x="408" y="145"/>
                    <a:pt x="404" y="157"/>
                    <a:pt x="404" y="178"/>
                  </a:cubicBezTo>
                  <a:cubicBezTo>
                    <a:pt x="404" y="199"/>
                    <a:pt x="405" y="209"/>
                    <a:pt x="407" y="219"/>
                  </a:cubicBezTo>
                  <a:cubicBezTo>
                    <a:pt x="407" y="229"/>
                    <a:pt x="408" y="236"/>
                    <a:pt x="408" y="255"/>
                  </a:cubicBezTo>
                  <a:cubicBezTo>
                    <a:pt x="408" y="273"/>
                    <a:pt x="407" y="280"/>
                    <a:pt x="405" y="290"/>
                  </a:cubicBezTo>
                  <a:cubicBezTo>
                    <a:pt x="403" y="300"/>
                    <a:pt x="402" y="311"/>
                    <a:pt x="402" y="332"/>
                  </a:cubicBezTo>
                  <a:lnTo>
                    <a:pt x="402" y="408"/>
                  </a:lnTo>
                  <a:cubicBezTo>
                    <a:pt x="402" y="428"/>
                    <a:pt x="403" y="438"/>
                    <a:pt x="404" y="448"/>
                  </a:cubicBezTo>
                  <a:cubicBezTo>
                    <a:pt x="405" y="457"/>
                    <a:pt x="407" y="466"/>
                    <a:pt x="407" y="484"/>
                  </a:cubicBezTo>
                  <a:cubicBezTo>
                    <a:pt x="407" y="504"/>
                    <a:pt x="407" y="515"/>
                    <a:pt x="408" y="524"/>
                  </a:cubicBezTo>
                  <a:cubicBezTo>
                    <a:pt x="408" y="534"/>
                    <a:pt x="409" y="543"/>
                    <a:pt x="409" y="562"/>
                  </a:cubicBezTo>
                  <a:lnTo>
                    <a:pt x="409" y="599"/>
                  </a:lnTo>
                  <a:lnTo>
                    <a:pt x="409" y="638"/>
                  </a:lnTo>
                  <a:cubicBezTo>
                    <a:pt x="409" y="655"/>
                    <a:pt x="408" y="665"/>
                    <a:pt x="407" y="674"/>
                  </a:cubicBezTo>
                  <a:cubicBezTo>
                    <a:pt x="405" y="685"/>
                    <a:pt x="404" y="695"/>
                    <a:pt x="404" y="714"/>
                  </a:cubicBezTo>
                  <a:cubicBezTo>
                    <a:pt x="404" y="733"/>
                    <a:pt x="403" y="743"/>
                    <a:pt x="403" y="751"/>
                  </a:cubicBezTo>
                  <a:cubicBezTo>
                    <a:pt x="402" y="761"/>
                    <a:pt x="402" y="771"/>
                    <a:pt x="402" y="791"/>
                  </a:cubicBezTo>
                  <a:cubicBezTo>
                    <a:pt x="402" y="812"/>
                    <a:pt x="405" y="823"/>
                    <a:pt x="408" y="834"/>
                  </a:cubicBezTo>
                  <a:cubicBezTo>
                    <a:pt x="410" y="842"/>
                    <a:pt x="414" y="851"/>
                    <a:pt x="414" y="867"/>
                  </a:cubicBezTo>
                  <a:cubicBezTo>
                    <a:pt x="414" y="884"/>
                    <a:pt x="410" y="893"/>
                    <a:pt x="409" y="901"/>
                  </a:cubicBezTo>
                  <a:cubicBezTo>
                    <a:pt x="408" y="911"/>
                    <a:pt x="405" y="922"/>
                    <a:pt x="405" y="943"/>
                  </a:cubicBezTo>
                  <a:lnTo>
                    <a:pt x="405" y="981"/>
                  </a:lnTo>
                  <a:lnTo>
                    <a:pt x="405" y="1019"/>
                  </a:lnTo>
                  <a:cubicBezTo>
                    <a:pt x="405" y="1038"/>
                    <a:pt x="404" y="1046"/>
                    <a:pt x="403" y="1056"/>
                  </a:cubicBezTo>
                  <a:cubicBezTo>
                    <a:pt x="402" y="1065"/>
                    <a:pt x="400" y="1076"/>
                    <a:pt x="400" y="1096"/>
                  </a:cubicBezTo>
                  <a:cubicBezTo>
                    <a:pt x="400" y="1116"/>
                    <a:pt x="400" y="1126"/>
                    <a:pt x="402" y="1136"/>
                  </a:cubicBezTo>
                  <a:cubicBezTo>
                    <a:pt x="402" y="1146"/>
                    <a:pt x="403" y="1155"/>
                    <a:pt x="403" y="1173"/>
                  </a:cubicBezTo>
                  <a:lnTo>
                    <a:pt x="403" y="1211"/>
                  </a:lnTo>
                  <a:lnTo>
                    <a:pt x="403" y="1249"/>
                  </a:lnTo>
                  <a:cubicBezTo>
                    <a:pt x="403" y="1270"/>
                    <a:pt x="404" y="1281"/>
                    <a:pt x="405" y="1290"/>
                  </a:cubicBezTo>
                  <a:cubicBezTo>
                    <a:pt x="407" y="1300"/>
                    <a:pt x="408" y="1307"/>
                    <a:pt x="408" y="1327"/>
                  </a:cubicBezTo>
                  <a:lnTo>
                    <a:pt x="408" y="1403"/>
                  </a:lnTo>
                  <a:cubicBezTo>
                    <a:pt x="408" y="1421"/>
                    <a:pt x="407" y="1430"/>
                    <a:pt x="407" y="1440"/>
                  </a:cubicBezTo>
                  <a:cubicBezTo>
                    <a:pt x="405" y="1450"/>
                    <a:pt x="405" y="1458"/>
                    <a:pt x="405" y="1479"/>
                  </a:cubicBezTo>
                  <a:cubicBezTo>
                    <a:pt x="405" y="1500"/>
                    <a:pt x="408" y="1512"/>
                    <a:pt x="410" y="1522"/>
                  </a:cubicBezTo>
                  <a:cubicBezTo>
                    <a:pt x="413" y="1530"/>
                    <a:pt x="415" y="1539"/>
                    <a:pt x="415" y="1555"/>
                  </a:cubicBezTo>
                  <a:cubicBezTo>
                    <a:pt x="415" y="1571"/>
                    <a:pt x="414" y="1579"/>
                    <a:pt x="410" y="1589"/>
                  </a:cubicBezTo>
                  <a:cubicBezTo>
                    <a:pt x="408" y="1600"/>
                    <a:pt x="405" y="1610"/>
                    <a:pt x="405" y="1632"/>
                  </a:cubicBezTo>
                  <a:cubicBezTo>
                    <a:pt x="405" y="1653"/>
                    <a:pt x="408" y="1665"/>
                    <a:pt x="410" y="1675"/>
                  </a:cubicBezTo>
                  <a:cubicBezTo>
                    <a:pt x="413" y="1683"/>
                    <a:pt x="415" y="1692"/>
                    <a:pt x="415" y="1709"/>
                  </a:cubicBezTo>
                  <a:cubicBezTo>
                    <a:pt x="415" y="1726"/>
                    <a:pt x="415" y="1736"/>
                    <a:pt x="414" y="1745"/>
                  </a:cubicBezTo>
                  <a:cubicBezTo>
                    <a:pt x="414" y="1756"/>
                    <a:pt x="412" y="1766"/>
                    <a:pt x="412" y="1785"/>
                  </a:cubicBezTo>
                  <a:cubicBezTo>
                    <a:pt x="412" y="1803"/>
                    <a:pt x="409" y="1811"/>
                    <a:pt x="408" y="1820"/>
                  </a:cubicBezTo>
                  <a:cubicBezTo>
                    <a:pt x="406" y="1830"/>
                    <a:pt x="404" y="1841"/>
                    <a:pt x="404" y="1862"/>
                  </a:cubicBezTo>
                  <a:cubicBezTo>
                    <a:pt x="404" y="1884"/>
                    <a:pt x="408" y="1895"/>
                    <a:pt x="410" y="1905"/>
                  </a:cubicBezTo>
                  <a:cubicBezTo>
                    <a:pt x="414" y="1915"/>
                    <a:pt x="416" y="1922"/>
                    <a:pt x="416" y="1938"/>
                  </a:cubicBezTo>
                  <a:cubicBezTo>
                    <a:pt x="416" y="1957"/>
                    <a:pt x="416" y="1966"/>
                    <a:pt x="415" y="1976"/>
                  </a:cubicBezTo>
                  <a:cubicBezTo>
                    <a:pt x="415" y="1986"/>
                    <a:pt x="414" y="1996"/>
                    <a:pt x="414" y="2016"/>
                  </a:cubicBezTo>
                  <a:lnTo>
                    <a:pt x="414" y="2053"/>
                  </a:lnTo>
                  <a:lnTo>
                    <a:pt x="414" y="2092"/>
                  </a:lnTo>
                  <a:lnTo>
                    <a:pt x="414" y="2168"/>
                  </a:lnTo>
                  <a:lnTo>
                    <a:pt x="414" y="2245"/>
                  </a:lnTo>
                  <a:cubicBezTo>
                    <a:pt x="414" y="2264"/>
                    <a:pt x="414" y="2275"/>
                    <a:pt x="415" y="2284"/>
                  </a:cubicBezTo>
                  <a:cubicBezTo>
                    <a:pt x="415" y="2293"/>
                    <a:pt x="416" y="2302"/>
                    <a:pt x="416" y="2321"/>
                  </a:cubicBezTo>
                  <a:cubicBezTo>
                    <a:pt x="416" y="2340"/>
                    <a:pt x="416" y="2350"/>
                    <a:pt x="415" y="2358"/>
                  </a:cubicBezTo>
                  <a:cubicBezTo>
                    <a:pt x="415" y="2369"/>
                    <a:pt x="414" y="2378"/>
                    <a:pt x="414" y="2399"/>
                  </a:cubicBezTo>
                  <a:cubicBezTo>
                    <a:pt x="414" y="2417"/>
                    <a:pt x="414" y="2428"/>
                    <a:pt x="415" y="2437"/>
                  </a:cubicBezTo>
                  <a:cubicBezTo>
                    <a:pt x="415" y="2447"/>
                    <a:pt x="416" y="2457"/>
                    <a:pt x="416" y="2475"/>
                  </a:cubicBezTo>
                  <a:cubicBezTo>
                    <a:pt x="416" y="2494"/>
                    <a:pt x="415" y="2502"/>
                    <a:pt x="414" y="2511"/>
                  </a:cubicBezTo>
                  <a:cubicBezTo>
                    <a:pt x="410" y="2522"/>
                    <a:pt x="409" y="2533"/>
                    <a:pt x="409" y="2553"/>
                  </a:cubicBezTo>
                  <a:cubicBezTo>
                    <a:pt x="409" y="2572"/>
                    <a:pt x="412" y="2585"/>
                    <a:pt x="415" y="2594"/>
                  </a:cubicBezTo>
                  <a:cubicBezTo>
                    <a:pt x="417" y="2603"/>
                    <a:pt x="419" y="2612"/>
                    <a:pt x="419" y="2629"/>
                  </a:cubicBezTo>
                  <a:cubicBezTo>
                    <a:pt x="419" y="2645"/>
                    <a:pt x="416" y="2652"/>
                    <a:pt x="412" y="2661"/>
                  </a:cubicBezTo>
                  <a:cubicBezTo>
                    <a:pt x="408" y="2672"/>
                    <a:pt x="404" y="2683"/>
                    <a:pt x="404" y="2705"/>
                  </a:cubicBezTo>
                  <a:lnTo>
                    <a:pt x="404" y="2781"/>
                  </a:lnTo>
                  <a:cubicBezTo>
                    <a:pt x="404" y="2805"/>
                    <a:pt x="408" y="2815"/>
                    <a:pt x="412" y="2826"/>
                  </a:cubicBezTo>
                  <a:cubicBezTo>
                    <a:pt x="416" y="2834"/>
                    <a:pt x="419" y="2842"/>
                    <a:pt x="419" y="2858"/>
                  </a:cubicBezTo>
                  <a:cubicBezTo>
                    <a:pt x="419" y="2877"/>
                    <a:pt x="419" y="2886"/>
                    <a:pt x="417" y="2896"/>
                  </a:cubicBezTo>
                  <a:cubicBezTo>
                    <a:pt x="417" y="2906"/>
                    <a:pt x="416" y="2915"/>
                    <a:pt x="416" y="2935"/>
                  </a:cubicBezTo>
                  <a:cubicBezTo>
                    <a:pt x="416" y="2953"/>
                    <a:pt x="414" y="2961"/>
                    <a:pt x="412" y="2971"/>
                  </a:cubicBezTo>
                  <a:cubicBezTo>
                    <a:pt x="410" y="2979"/>
                    <a:pt x="408" y="2990"/>
                    <a:pt x="408" y="3011"/>
                  </a:cubicBezTo>
                  <a:cubicBezTo>
                    <a:pt x="408" y="3032"/>
                    <a:pt x="409" y="3041"/>
                    <a:pt x="410" y="3052"/>
                  </a:cubicBezTo>
                  <a:cubicBezTo>
                    <a:pt x="412" y="3062"/>
                    <a:pt x="414" y="3070"/>
                    <a:pt x="414" y="3089"/>
                  </a:cubicBezTo>
                  <a:cubicBezTo>
                    <a:pt x="414" y="3108"/>
                    <a:pt x="414" y="3119"/>
                    <a:pt x="415" y="3128"/>
                  </a:cubicBezTo>
                  <a:cubicBezTo>
                    <a:pt x="415" y="3137"/>
                    <a:pt x="416" y="3148"/>
                    <a:pt x="416" y="3165"/>
                  </a:cubicBezTo>
                  <a:cubicBezTo>
                    <a:pt x="416" y="3182"/>
                    <a:pt x="416" y="3191"/>
                    <a:pt x="415" y="3201"/>
                  </a:cubicBezTo>
                  <a:cubicBezTo>
                    <a:pt x="415" y="3212"/>
                    <a:pt x="414" y="3221"/>
                    <a:pt x="414" y="3241"/>
                  </a:cubicBezTo>
                  <a:lnTo>
                    <a:pt x="414" y="3279"/>
                  </a:lnTo>
                  <a:lnTo>
                    <a:pt x="414" y="3317"/>
                  </a:lnTo>
                  <a:cubicBezTo>
                    <a:pt x="414" y="3336"/>
                    <a:pt x="412" y="3344"/>
                    <a:pt x="410" y="3353"/>
                  </a:cubicBezTo>
                  <a:cubicBezTo>
                    <a:pt x="408" y="3364"/>
                    <a:pt x="406" y="3375"/>
                    <a:pt x="406" y="3395"/>
                  </a:cubicBezTo>
                  <a:cubicBezTo>
                    <a:pt x="406" y="3413"/>
                    <a:pt x="405" y="3423"/>
                    <a:pt x="405" y="3432"/>
                  </a:cubicBezTo>
                  <a:cubicBezTo>
                    <a:pt x="404" y="3442"/>
                    <a:pt x="404" y="3451"/>
                    <a:pt x="404" y="3471"/>
                  </a:cubicBezTo>
                  <a:cubicBezTo>
                    <a:pt x="404" y="3490"/>
                    <a:pt x="404" y="3501"/>
                    <a:pt x="405" y="3510"/>
                  </a:cubicBezTo>
                  <a:cubicBezTo>
                    <a:pt x="405" y="3519"/>
                    <a:pt x="406" y="3529"/>
                    <a:pt x="406" y="3547"/>
                  </a:cubicBezTo>
                  <a:cubicBezTo>
                    <a:pt x="406" y="3567"/>
                    <a:pt x="408" y="3578"/>
                    <a:pt x="409" y="3588"/>
                  </a:cubicBezTo>
                  <a:cubicBezTo>
                    <a:pt x="410" y="3597"/>
                    <a:pt x="412" y="3606"/>
                    <a:pt x="412" y="3624"/>
                  </a:cubicBezTo>
                  <a:lnTo>
                    <a:pt x="412" y="3662"/>
                  </a:lnTo>
                  <a:lnTo>
                    <a:pt x="412" y="3700"/>
                  </a:lnTo>
                  <a:cubicBezTo>
                    <a:pt x="412" y="3717"/>
                    <a:pt x="410" y="3726"/>
                    <a:pt x="408" y="3734"/>
                  </a:cubicBezTo>
                  <a:cubicBezTo>
                    <a:pt x="405" y="3744"/>
                    <a:pt x="403" y="3755"/>
                    <a:pt x="403" y="3776"/>
                  </a:cubicBezTo>
                  <a:cubicBezTo>
                    <a:pt x="403" y="3798"/>
                    <a:pt x="406" y="3808"/>
                    <a:pt x="409" y="3819"/>
                  </a:cubicBezTo>
                  <a:cubicBezTo>
                    <a:pt x="412" y="3829"/>
                    <a:pt x="415" y="3836"/>
                    <a:pt x="415" y="3852"/>
                  </a:cubicBezTo>
                  <a:cubicBezTo>
                    <a:pt x="415" y="3868"/>
                    <a:pt x="412" y="3877"/>
                    <a:pt x="409" y="3887"/>
                  </a:cubicBezTo>
                  <a:cubicBezTo>
                    <a:pt x="406" y="3897"/>
                    <a:pt x="404" y="3908"/>
                    <a:pt x="404" y="3929"/>
                  </a:cubicBezTo>
                  <a:cubicBezTo>
                    <a:pt x="404" y="3949"/>
                    <a:pt x="406" y="3962"/>
                    <a:pt x="409" y="3971"/>
                  </a:cubicBezTo>
                  <a:cubicBezTo>
                    <a:pt x="412" y="3980"/>
                    <a:pt x="414" y="3988"/>
                    <a:pt x="414" y="4005"/>
                  </a:cubicBezTo>
                  <a:cubicBezTo>
                    <a:pt x="414" y="4025"/>
                    <a:pt x="415" y="4034"/>
                    <a:pt x="415" y="4044"/>
                  </a:cubicBezTo>
                  <a:cubicBezTo>
                    <a:pt x="416" y="4054"/>
                    <a:pt x="416" y="4063"/>
                    <a:pt x="416" y="4082"/>
                  </a:cubicBezTo>
                  <a:cubicBezTo>
                    <a:pt x="416" y="4100"/>
                    <a:pt x="415" y="4108"/>
                    <a:pt x="414" y="4118"/>
                  </a:cubicBezTo>
                  <a:cubicBezTo>
                    <a:pt x="412" y="4128"/>
                    <a:pt x="410" y="4138"/>
                    <a:pt x="410" y="4159"/>
                  </a:cubicBezTo>
                  <a:cubicBezTo>
                    <a:pt x="410" y="4178"/>
                    <a:pt x="412" y="4188"/>
                    <a:pt x="414" y="4198"/>
                  </a:cubicBezTo>
                  <a:cubicBezTo>
                    <a:pt x="415" y="4208"/>
                    <a:pt x="416" y="4215"/>
                    <a:pt x="416" y="4235"/>
                  </a:cubicBezTo>
                  <a:cubicBezTo>
                    <a:pt x="416" y="4251"/>
                    <a:pt x="414" y="4258"/>
                    <a:pt x="410" y="4268"/>
                  </a:cubicBezTo>
                  <a:cubicBezTo>
                    <a:pt x="408" y="4279"/>
                    <a:pt x="405" y="4289"/>
                    <a:pt x="405" y="4311"/>
                  </a:cubicBezTo>
                  <a:cubicBezTo>
                    <a:pt x="405" y="4332"/>
                    <a:pt x="408" y="4343"/>
                    <a:pt x="410" y="4354"/>
                  </a:cubicBezTo>
                  <a:cubicBezTo>
                    <a:pt x="414" y="4362"/>
                    <a:pt x="416" y="4370"/>
                    <a:pt x="416" y="4387"/>
                  </a:cubicBezTo>
                  <a:cubicBezTo>
                    <a:pt x="416" y="4405"/>
                    <a:pt x="415" y="4414"/>
                    <a:pt x="414" y="4423"/>
                  </a:cubicBezTo>
                  <a:cubicBezTo>
                    <a:pt x="412" y="4433"/>
                    <a:pt x="410" y="4444"/>
                    <a:pt x="410" y="4464"/>
                  </a:cubicBezTo>
                  <a:cubicBezTo>
                    <a:pt x="410" y="4481"/>
                    <a:pt x="409" y="4491"/>
                    <a:pt x="408" y="4499"/>
                  </a:cubicBezTo>
                  <a:cubicBezTo>
                    <a:pt x="406" y="4509"/>
                    <a:pt x="405" y="4520"/>
                    <a:pt x="405" y="4540"/>
                  </a:cubicBezTo>
                  <a:cubicBezTo>
                    <a:pt x="405" y="4560"/>
                    <a:pt x="408" y="4572"/>
                    <a:pt x="410" y="4582"/>
                  </a:cubicBezTo>
                  <a:cubicBezTo>
                    <a:pt x="414" y="4590"/>
                    <a:pt x="415" y="4599"/>
                    <a:pt x="415" y="4616"/>
                  </a:cubicBezTo>
                  <a:cubicBezTo>
                    <a:pt x="415" y="4635"/>
                    <a:pt x="416" y="4646"/>
                    <a:pt x="416" y="4655"/>
                  </a:cubicBezTo>
                  <a:cubicBezTo>
                    <a:pt x="417" y="4664"/>
                    <a:pt x="417" y="4674"/>
                    <a:pt x="417" y="4692"/>
                  </a:cubicBezTo>
                  <a:cubicBezTo>
                    <a:pt x="417" y="4711"/>
                    <a:pt x="419" y="4722"/>
                    <a:pt x="419" y="4732"/>
                  </a:cubicBezTo>
                  <a:cubicBezTo>
                    <a:pt x="420" y="4740"/>
                    <a:pt x="420" y="4750"/>
                    <a:pt x="420" y="4769"/>
                  </a:cubicBezTo>
                  <a:cubicBezTo>
                    <a:pt x="420" y="4787"/>
                    <a:pt x="420" y="4797"/>
                    <a:pt x="419" y="4807"/>
                  </a:cubicBezTo>
                  <a:cubicBezTo>
                    <a:pt x="419" y="4817"/>
                    <a:pt x="417" y="4826"/>
                    <a:pt x="417" y="4846"/>
                  </a:cubicBezTo>
                  <a:cubicBezTo>
                    <a:pt x="417" y="4863"/>
                    <a:pt x="416" y="4872"/>
                    <a:pt x="414" y="4882"/>
                  </a:cubicBezTo>
                  <a:cubicBezTo>
                    <a:pt x="410" y="4890"/>
                    <a:pt x="408" y="4901"/>
                    <a:pt x="408" y="4922"/>
                  </a:cubicBezTo>
                  <a:cubicBezTo>
                    <a:pt x="408" y="4944"/>
                    <a:pt x="412" y="4954"/>
                    <a:pt x="416" y="4965"/>
                  </a:cubicBezTo>
                  <a:cubicBezTo>
                    <a:pt x="419" y="4975"/>
                    <a:pt x="421" y="4983"/>
                    <a:pt x="421" y="4999"/>
                  </a:cubicBezTo>
                  <a:cubicBezTo>
                    <a:pt x="421" y="5018"/>
                    <a:pt x="420" y="5027"/>
                    <a:pt x="420" y="5037"/>
                  </a:cubicBezTo>
                  <a:cubicBezTo>
                    <a:pt x="419" y="5046"/>
                    <a:pt x="419" y="5055"/>
                    <a:pt x="419" y="5076"/>
                  </a:cubicBezTo>
                  <a:cubicBezTo>
                    <a:pt x="419" y="5092"/>
                    <a:pt x="416" y="5099"/>
                    <a:pt x="414" y="5109"/>
                  </a:cubicBezTo>
                  <a:cubicBezTo>
                    <a:pt x="410" y="5118"/>
                    <a:pt x="406" y="5130"/>
                    <a:pt x="406" y="5152"/>
                  </a:cubicBezTo>
                  <a:cubicBezTo>
                    <a:pt x="406" y="5172"/>
                    <a:pt x="408" y="5182"/>
                    <a:pt x="409" y="5192"/>
                  </a:cubicBezTo>
                  <a:cubicBezTo>
                    <a:pt x="410" y="5201"/>
                    <a:pt x="412" y="5210"/>
                    <a:pt x="412" y="5228"/>
                  </a:cubicBezTo>
                  <a:cubicBezTo>
                    <a:pt x="412" y="5249"/>
                    <a:pt x="415" y="5259"/>
                    <a:pt x="416" y="5269"/>
                  </a:cubicBezTo>
                  <a:cubicBezTo>
                    <a:pt x="417" y="5279"/>
                    <a:pt x="419" y="5289"/>
                    <a:pt x="419" y="5306"/>
                  </a:cubicBezTo>
                  <a:cubicBezTo>
                    <a:pt x="419" y="5324"/>
                    <a:pt x="419" y="5334"/>
                    <a:pt x="417" y="5343"/>
                  </a:cubicBezTo>
                  <a:cubicBezTo>
                    <a:pt x="417" y="5354"/>
                    <a:pt x="416" y="5364"/>
                    <a:pt x="416" y="5383"/>
                  </a:cubicBezTo>
                  <a:lnTo>
                    <a:pt x="416" y="5460"/>
                  </a:lnTo>
                  <a:cubicBezTo>
                    <a:pt x="416" y="5477"/>
                    <a:pt x="414" y="5485"/>
                    <a:pt x="412" y="5494"/>
                  </a:cubicBezTo>
                  <a:cubicBezTo>
                    <a:pt x="409" y="5505"/>
                    <a:pt x="408" y="5516"/>
                    <a:pt x="408" y="5536"/>
                  </a:cubicBezTo>
                  <a:cubicBezTo>
                    <a:pt x="408" y="5556"/>
                    <a:pt x="410" y="5568"/>
                    <a:pt x="414" y="5578"/>
                  </a:cubicBezTo>
                  <a:cubicBezTo>
                    <a:pt x="416" y="5586"/>
                    <a:pt x="417" y="5595"/>
                    <a:pt x="417" y="5612"/>
                  </a:cubicBezTo>
                  <a:cubicBezTo>
                    <a:pt x="417" y="5628"/>
                    <a:pt x="415" y="5637"/>
                    <a:pt x="412" y="5645"/>
                  </a:cubicBezTo>
                  <a:cubicBezTo>
                    <a:pt x="409" y="5656"/>
                    <a:pt x="406" y="5667"/>
                    <a:pt x="406" y="5688"/>
                  </a:cubicBezTo>
                  <a:cubicBezTo>
                    <a:pt x="406" y="5709"/>
                    <a:pt x="406" y="5719"/>
                    <a:pt x="408" y="5729"/>
                  </a:cubicBezTo>
                  <a:cubicBezTo>
                    <a:pt x="408" y="5739"/>
                    <a:pt x="409" y="5747"/>
                    <a:pt x="409" y="5766"/>
                  </a:cubicBezTo>
                  <a:lnTo>
                    <a:pt x="409" y="5805"/>
                  </a:lnTo>
                  <a:lnTo>
                    <a:pt x="409" y="5842"/>
                  </a:lnTo>
                  <a:cubicBezTo>
                    <a:pt x="409" y="5863"/>
                    <a:pt x="409" y="5874"/>
                    <a:pt x="410" y="5883"/>
                  </a:cubicBezTo>
                  <a:cubicBezTo>
                    <a:pt x="410" y="5892"/>
                    <a:pt x="412" y="5901"/>
                    <a:pt x="412" y="5921"/>
                  </a:cubicBezTo>
                  <a:cubicBezTo>
                    <a:pt x="412" y="5939"/>
                    <a:pt x="412" y="5948"/>
                    <a:pt x="410" y="5958"/>
                  </a:cubicBezTo>
                  <a:cubicBezTo>
                    <a:pt x="410" y="5969"/>
                    <a:pt x="409" y="5977"/>
                    <a:pt x="409" y="5998"/>
                  </a:cubicBezTo>
                  <a:cubicBezTo>
                    <a:pt x="409" y="6017"/>
                    <a:pt x="409" y="6026"/>
                    <a:pt x="408" y="6035"/>
                  </a:cubicBezTo>
                  <a:cubicBezTo>
                    <a:pt x="408" y="6046"/>
                    <a:pt x="406" y="6056"/>
                    <a:pt x="406" y="6076"/>
                  </a:cubicBezTo>
                  <a:cubicBezTo>
                    <a:pt x="406" y="6095"/>
                    <a:pt x="406" y="6106"/>
                    <a:pt x="408" y="6116"/>
                  </a:cubicBezTo>
                  <a:cubicBezTo>
                    <a:pt x="408" y="6125"/>
                    <a:pt x="409" y="6135"/>
                    <a:pt x="409" y="6153"/>
                  </a:cubicBezTo>
                  <a:cubicBezTo>
                    <a:pt x="409" y="6170"/>
                    <a:pt x="408" y="6180"/>
                    <a:pt x="406" y="6190"/>
                  </a:cubicBezTo>
                  <a:cubicBezTo>
                    <a:pt x="405" y="6199"/>
                    <a:pt x="404" y="6210"/>
                    <a:pt x="404" y="6229"/>
                  </a:cubicBezTo>
                  <a:cubicBezTo>
                    <a:pt x="404" y="6251"/>
                    <a:pt x="408" y="6261"/>
                    <a:pt x="410" y="6272"/>
                  </a:cubicBezTo>
                  <a:cubicBezTo>
                    <a:pt x="414" y="6282"/>
                    <a:pt x="416" y="6288"/>
                    <a:pt x="416" y="6306"/>
                  </a:cubicBezTo>
                  <a:cubicBezTo>
                    <a:pt x="416" y="6324"/>
                    <a:pt x="416" y="6334"/>
                    <a:pt x="415" y="6344"/>
                  </a:cubicBezTo>
                  <a:cubicBezTo>
                    <a:pt x="415" y="6354"/>
                    <a:pt x="414" y="6363"/>
                    <a:pt x="414" y="6383"/>
                  </a:cubicBezTo>
                  <a:cubicBezTo>
                    <a:pt x="414" y="6403"/>
                    <a:pt x="415" y="6413"/>
                    <a:pt x="415" y="6422"/>
                  </a:cubicBezTo>
                  <a:cubicBezTo>
                    <a:pt x="416" y="6432"/>
                    <a:pt x="416" y="6441"/>
                    <a:pt x="416" y="6459"/>
                  </a:cubicBezTo>
                  <a:cubicBezTo>
                    <a:pt x="416" y="6479"/>
                    <a:pt x="417" y="6489"/>
                    <a:pt x="417" y="6499"/>
                  </a:cubicBezTo>
                  <a:cubicBezTo>
                    <a:pt x="419" y="6508"/>
                    <a:pt x="419" y="6517"/>
                    <a:pt x="419" y="6537"/>
                  </a:cubicBezTo>
                  <a:cubicBezTo>
                    <a:pt x="419" y="6555"/>
                    <a:pt x="418" y="6563"/>
                    <a:pt x="416" y="6572"/>
                  </a:cubicBezTo>
                  <a:cubicBezTo>
                    <a:pt x="415" y="6582"/>
                    <a:pt x="414" y="6592"/>
                    <a:pt x="414" y="6613"/>
                  </a:cubicBezTo>
                  <a:cubicBezTo>
                    <a:pt x="414" y="6631"/>
                    <a:pt x="412" y="6640"/>
                    <a:pt x="412" y="6650"/>
                  </a:cubicBezTo>
                  <a:cubicBezTo>
                    <a:pt x="412" y="6659"/>
                    <a:pt x="410" y="6668"/>
                    <a:pt x="410" y="6689"/>
                  </a:cubicBezTo>
                  <a:cubicBezTo>
                    <a:pt x="410" y="6709"/>
                    <a:pt x="412" y="6720"/>
                    <a:pt x="414" y="6729"/>
                  </a:cubicBezTo>
                  <a:cubicBezTo>
                    <a:pt x="414" y="6737"/>
                    <a:pt x="415" y="6746"/>
                    <a:pt x="415" y="6765"/>
                  </a:cubicBezTo>
                  <a:lnTo>
                    <a:pt x="415" y="6918"/>
                  </a:lnTo>
                  <a:cubicBezTo>
                    <a:pt x="415" y="6936"/>
                    <a:pt x="416" y="6947"/>
                    <a:pt x="416" y="6956"/>
                  </a:cubicBezTo>
                  <a:cubicBezTo>
                    <a:pt x="418" y="6966"/>
                    <a:pt x="418" y="6975"/>
                    <a:pt x="418" y="6994"/>
                  </a:cubicBezTo>
                  <a:cubicBezTo>
                    <a:pt x="418" y="7011"/>
                    <a:pt x="416" y="7021"/>
                    <a:pt x="415" y="7030"/>
                  </a:cubicBezTo>
                  <a:cubicBezTo>
                    <a:pt x="414" y="7041"/>
                    <a:pt x="413" y="7051"/>
                    <a:pt x="413" y="7070"/>
                  </a:cubicBezTo>
                  <a:lnTo>
                    <a:pt x="413" y="7109"/>
                  </a:lnTo>
                  <a:lnTo>
                    <a:pt x="413" y="7146"/>
                  </a:lnTo>
                  <a:cubicBezTo>
                    <a:pt x="413" y="7164"/>
                    <a:pt x="413" y="7173"/>
                    <a:pt x="410" y="7182"/>
                  </a:cubicBezTo>
                  <a:cubicBezTo>
                    <a:pt x="410" y="7193"/>
                    <a:pt x="409" y="7203"/>
                    <a:pt x="409" y="7223"/>
                  </a:cubicBezTo>
                  <a:cubicBezTo>
                    <a:pt x="409" y="7241"/>
                    <a:pt x="408" y="7251"/>
                    <a:pt x="408" y="7261"/>
                  </a:cubicBezTo>
                  <a:cubicBezTo>
                    <a:pt x="406" y="7269"/>
                    <a:pt x="406" y="7279"/>
                    <a:pt x="406" y="7299"/>
                  </a:cubicBezTo>
                  <a:cubicBezTo>
                    <a:pt x="406" y="7320"/>
                    <a:pt x="409" y="7331"/>
                    <a:pt x="412" y="7341"/>
                  </a:cubicBezTo>
                  <a:cubicBezTo>
                    <a:pt x="415" y="7350"/>
                    <a:pt x="416" y="7358"/>
                    <a:pt x="416" y="7375"/>
                  </a:cubicBezTo>
                  <a:cubicBezTo>
                    <a:pt x="416" y="7391"/>
                    <a:pt x="414" y="7400"/>
                    <a:pt x="410" y="7408"/>
                  </a:cubicBezTo>
                  <a:cubicBezTo>
                    <a:pt x="408" y="7418"/>
                    <a:pt x="404" y="7430"/>
                    <a:pt x="404" y="7452"/>
                  </a:cubicBezTo>
                  <a:cubicBezTo>
                    <a:pt x="404" y="7474"/>
                    <a:pt x="406" y="7483"/>
                    <a:pt x="408" y="7493"/>
                  </a:cubicBezTo>
                  <a:cubicBezTo>
                    <a:pt x="409" y="7503"/>
                    <a:pt x="410" y="7512"/>
                    <a:pt x="410" y="7529"/>
                  </a:cubicBezTo>
                  <a:lnTo>
                    <a:pt x="410" y="7568"/>
                  </a:lnTo>
                  <a:lnTo>
                    <a:pt x="410" y="7606"/>
                  </a:lnTo>
                  <a:cubicBezTo>
                    <a:pt x="410" y="7624"/>
                    <a:pt x="409" y="7632"/>
                    <a:pt x="408" y="7642"/>
                  </a:cubicBezTo>
                  <a:cubicBezTo>
                    <a:pt x="407" y="7653"/>
                    <a:pt x="405" y="7662"/>
                    <a:pt x="405" y="7683"/>
                  </a:cubicBezTo>
                  <a:cubicBezTo>
                    <a:pt x="405" y="7704"/>
                    <a:pt x="408" y="7716"/>
                    <a:pt x="410" y="7726"/>
                  </a:cubicBezTo>
                  <a:cubicBezTo>
                    <a:pt x="414" y="7733"/>
                    <a:pt x="416" y="7742"/>
                    <a:pt x="416" y="7759"/>
                  </a:cubicBezTo>
                  <a:cubicBezTo>
                    <a:pt x="416" y="7775"/>
                    <a:pt x="414" y="7782"/>
                    <a:pt x="410" y="7792"/>
                  </a:cubicBezTo>
                  <a:cubicBezTo>
                    <a:pt x="406" y="7802"/>
                    <a:pt x="404" y="7813"/>
                    <a:pt x="404" y="7835"/>
                  </a:cubicBezTo>
                  <a:cubicBezTo>
                    <a:pt x="404" y="7857"/>
                    <a:pt x="408" y="7868"/>
                    <a:pt x="412" y="7879"/>
                  </a:cubicBezTo>
                  <a:cubicBezTo>
                    <a:pt x="415" y="7888"/>
                    <a:pt x="417" y="7897"/>
                    <a:pt x="417" y="7913"/>
                  </a:cubicBezTo>
                  <a:cubicBezTo>
                    <a:pt x="417" y="7929"/>
                    <a:pt x="415" y="7937"/>
                    <a:pt x="412" y="7946"/>
                  </a:cubicBezTo>
                  <a:cubicBezTo>
                    <a:pt x="409" y="7956"/>
                    <a:pt x="405" y="7968"/>
                    <a:pt x="405" y="7989"/>
                  </a:cubicBezTo>
                  <a:cubicBezTo>
                    <a:pt x="405" y="8007"/>
                    <a:pt x="407" y="8018"/>
                    <a:pt x="407" y="8028"/>
                  </a:cubicBezTo>
                  <a:cubicBezTo>
                    <a:pt x="408" y="8037"/>
                    <a:pt x="408" y="8047"/>
                    <a:pt x="408" y="8065"/>
                  </a:cubicBezTo>
                  <a:lnTo>
                    <a:pt x="408" y="8103"/>
                  </a:lnTo>
                  <a:lnTo>
                    <a:pt x="408" y="8141"/>
                  </a:lnTo>
                  <a:cubicBezTo>
                    <a:pt x="408" y="8160"/>
                    <a:pt x="407" y="8169"/>
                    <a:pt x="407" y="8179"/>
                  </a:cubicBezTo>
                  <a:cubicBezTo>
                    <a:pt x="405" y="8188"/>
                    <a:pt x="405" y="8198"/>
                    <a:pt x="405" y="8217"/>
                  </a:cubicBezTo>
                  <a:lnTo>
                    <a:pt x="405" y="8294"/>
                  </a:lnTo>
                  <a:cubicBezTo>
                    <a:pt x="405" y="8316"/>
                    <a:pt x="408" y="8325"/>
                    <a:pt x="409" y="8336"/>
                  </a:cubicBezTo>
                  <a:cubicBezTo>
                    <a:pt x="410" y="8345"/>
                    <a:pt x="412" y="8354"/>
                    <a:pt x="412" y="8371"/>
                  </a:cubicBezTo>
                  <a:lnTo>
                    <a:pt x="412" y="8411"/>
                  </a:lnTo>
                  <a:lnTo>
                    <a:pt x="412" y="8447"/>
                  </a:lnTo>
                  <a:cubicBezTo>
                    <a:pt x="412" y="8466"/>
                    <a:pt x="409" y="8473"/>
                    <a:pt x="408" y="8483"/>
                  </a:cubicBezTo>
                  <a:cubicBezTo>
                    <a:pt x="406" y="8493"/>
                    <a:pt x="404" y="8503"/>
                    <a:pt x="404" y="8525"/>
                  </a:cubicBezTo>
                  <a:cubicBezTo>
                    <a:pt x="404" y="8543"/>
                    <a:pt x="405" y="8553"/>
                    <a:pt x="405" y="8563"/>
                  </a:cubicBezTo>
                  <a:cubicBezTo>
                    <a:pt x="407" y="8573"/>
                    <a:pt x="407" y="8581"/>
                    <a:pt x="407" y="8601"/>
                  </a:cubicBezTo>
                  <a:cubicBezTo>
                    <a:pt x="407" y="8622"/>
                    <a:pt x="408" y="8632"/>
                    <a:pt x="409" y="8642"/>
                  </a:cubicBezTo>
                  <a:cubicBezTo>
                    <a:pt x="410" y="8652"/>
                    <a:pt x="412" y="8661"/>
                    <a:pt x="412" y="8679"/>
                  </a:cubicBezTo>
                  <a:cubicBezTo>
                    <a:pt x="412" y="8697"/>
                    <a:pt x="410" y="8706"/>
                    <a:pt x="409" y="8714"/>
                  </a:cubicBezTo>
                  <a:cubicBezTo>
                    <a:pt x="408" y="8724"/>
                    <a:pt x="407" y="8735"/>
                    <a:pt x="407" y="8755"/>
                  </a:cubicBezTo>
                  <a:cubicBezTo>
                    <a:pt x="407" y="8776"/>
                    <a:pt x="409" y="8786"/>
                    <a:pt x="410" y="8797"/>
                  </a:cubicBezTo>
                  <a:cubicBezTo>
                    <a:pt x="412" y="8805"/>
                    <a:pt x="414" y="8815"/>
                    <a:pt x="414" y="8832"/>
                  </a:cubicBezTo>
                  <a:cubicBezTo>
                    <a:pt x="414" y="8851"/>
                    <a:pt x="413" y="8859"/>
                    <a:pt x="410" y="8868"/>
                  </a:cubicBezTo>
                  <a:cubicBezTo>
                    <a:pt x="409" y="8878"/>
                    <a:pt x="408" y="8889"/>
                    <a:pt x="408" y="8909"/>
                  </a:cubicBezTo>
                  <a:cubicBezTo>
                    <a:pt x="408" y="8927"/>
                    <a:pt x="409" y="8938"/>
                    <a:pt x="409" y="8948"/>
                  </a:cubicBezTo>
                  <a:cubicBezTo>
                    <a:pt x="410" y="8957"/>
                    <a:pt x="410" y="8966"/>
                    <a:pt x="410" y="8985"/>
                  </a:cubicBezTo>
                  <a:lnTo>
                    <a:pt x="410" y="9024"/>
                  </a:lnTo>
                  <a:lnTo>
                    <a:pt x="410" y="9062"/>
                  </a:lnTo>
                  <a:cubicBezTo>
                    <a:pt x="410" y="9084"/>
                    <a:pt x="414" y="9093"/>
                    <a:pt x="415" y="9104"/>
                  </a:cubicBezTo>
                  <a:cubicBezTo>
                    <a:pt x="416" y="9114"/>
                    <a:pt x="418" y="9123"/>
                    <a:pt x="418" y="9140"/>
                  </a:cubicBezTo>
                  <a:cubicBezTo>
                    <a:pt x="418" y="9161"/>
                    <a:pt x="418" y="9172"/>
                    <a:pt x="419" y="9180"/>
                  </a:cubicBezTo>
                  <a:cubicBezTo>
                    <a:pt x="419" y="9190"/>
                    <a:pt x="420" y="9199"/>
                    <a:pt x="420" y="9218"/>
                  </a:cubicBezTo>
                  <a:cubicBezTo>
                    <a:pt x="420" y="9237"/>
                    <a:pt x="419" y="9244"/>
                    <a:pt x="418" y="9254"/>
                  </a:cubicBezTo>
                  <a:cubicBezTo>
                    <a:pt x="415" y="9265"/>
                    <a:pt x="414" y="9275"/>
                    <a:pt x="414" y="9296"/>
                  </a:cubicBezTo>
                  <a:cubicBezTo>
                    <a:pt x="414" y="9314"/>
                    <a:pt x="414" y="9324"/>
                    <a:pt x="413" y="9333"/>
                  </a:cubicBezTo>
                  <a:cubicBezTo>
                    <a:pt x="413" y="9344"/>
                    <a:pt x="410" y="9354"/>
                    <a:pt x="410" y="9373"/>
                  </a:cubicBezTo>
                  <a:lnTo>
                    <a:pt x="410" y="9410"/>
                  </a:lnTo>
                  <a:lnTo>
                    <a:pt x="410" y="9450"/>
                  </a:lnTo>
                  <a:cubicBezTo>
                    <a:pt x="410" y="9468"/>
                    <a:pt x="409" y="9478"/>
                    <a:pt x="409" y="9488"/>
                  </a:cubicBezTo>
                  <a:cubicBezTo>
                    <a:pt x="408" y="9497"/>
                    <a:pt x="408" y="9507"/>
                    <a:pt x="408" y="9527"/>
                  </a:cubicBezTo>
                  <a:cubicBezTo>
                    <a:pt x="408" y="9549"/>
                    <a:pt x="410" y="9560"/>
                    <a:pt x="414" y="9570"/>
                  </a:cubicBezTo>
                  <a:cubicBezTo>
                    <a:pt x="416" y="9580"/>
                    <a:pt x="418" y="9587"/>
                    <a:pt x="418" y="9605"/>
                  </a:cubicBezTo>
                  <a:cubicBezTo>
                    <a:pt x="418" y="9614"/>
                    <a:pt x="424" y="9621"/>
                    <a:pt x="434" y="9621"/>
                  </a:cubicBezTo>
                  <a:cubicBezTo>
                    <a:pt x="443" y="9621"/>
                    <a:pt x="450" y="9614"/>
                    <a:pt x="450" y="9609"/>
                  </a:cubicBezTo>
                  <a:cubicBezTo>
                    <a:pt x="450" y="9587"/>
                    <a:pt x="447" y="9575"/>
                    <a:pt x="445" y="9566"/>
                  </a:cubicBezTo>
                  <a:cubicBezTo>
                    <a:pt x="442" y="9556"/>
                    <a:pt x="440" y="9549"/>
                    <a:pt x="440" y="9531"/>
                  </a:cubicBezTo>
                  <a:cubicBezTo>
                    <a:pt x="440" y="9512"/>
                    <a:pt x="442" y="9503"/>
                    <a:pt x="442" y="9494"/>
                  </a:cubicBezTo>
                  <a:cubicBezTo>
                    <a:pt x="443" y="9483"/>
                    <a:pt x="443" y="9474"/>
                    <a:pt x="443" y="9453"/>
                  </a:cubicBezTo>
                  <a:lnTo>
                    <a:pt x="443" y="9416"/>
                  </a:lnTo>
                  <a:lnTo>
                    <a:pt x="443" y="9377"/>
                  </a:lnTo>
                  <a:cubicBezTo>
                    <a:pt x="443" y="9358"/>
                    <a:pt x="443" y="9349"/>
                    <a:pt x="445" y="9340"/>
                  </a:cubicBezTo>
                  <a:cubicBezTo>
                    <a:pt x="445" y="9329"/>
                    <a:pt x="446" y="9319"/>
                    <a:pt x="446" y="9299"/>
                  </a:cubicBezTo>
                  <a:cubicBezTo>
                    <a:pt x="446" y="9281"/>
                    <a:pt x="447" y="9272"/>
                    <a:pt x="448" y="9264"/>
                  </a:cubicBezTo>
                  <a:cubicBezTo>
                    <a:pt x="451" y="9253"/>
                    <a:pt x="452" y="9242"/>
                    <a:pt x="452" y="9222"/>
                  </a:cubicBezTo>
                  <a:cubicBezTo>
                    <a:pt x="452" y="9202"/>
                    <a:pt x="452" y="9191"/>
                    <a:pt x="451" y="9181"/>
                  </a:cubicBezTo>
                  <a:cubicBezTo>
                    <a:pt x="451" y="9173"/>
                    <a:pt x="450" y="9163"/>
                    <a:pt x="450" y="9144"/>
                  </a:cubicBezTo>
                  <a:cubicBezTo>
                    <a:pt x="450" y="9122"/>
                    <a:pt x="447" y="9114"/>
                    <a:pt x="446" y="9103"/>
                  </a:cubicBezTo>
                  <a:cubicBezTo>
                    <a:pt x="445" y="9093"/>
                    <a:pt x="443" y="9084"/>
                    <a:pt x="443" y="9067"/>
                  </a:cubicBezTo>
                  <a:lnTo>
                    <a:pt x="443" y="9028"/>
                  </a:lnTo>
                  <a:lnTo>
                    <a:pt x="443" y="8988"/>
                  </a:lnTo>
                  <a:cubicBezTo>
                    <a:pt x="443" y="8970"/>
                    <a:pt x="442" y="8959"/>
                    <a:pt x="442" y="8950"/>
                  </a:cubicBezTo>
                  <a:cubicBezTo>
                    <a:pt x="440" y="8940"/>
                    <a:pt x="440" y="8932"/>
                    <a:pt x="440" y="8912"/>
                  </a:cubicBezTo>
                  <a:cubicBezTo>
                    <a:pt x="440" y="8894"/>
                    <a:pt x="442" y="8886"/>
                    <a:pt x="443" y="8876"/>
                  </a:cubicBezTo>
                  <a:cubicBezTo>
                    <a:pt x="444" y="8867"/>
                    <a:pt x="446" y="8857"/>
                    <a:pt x="446" y="8836"/>
                  </a:cubicBezTo>
                  <a:cubicBezTo>
                    <a:pt x="446" y="8815"/>
                    <a:pt x="443" y="8805"/>
                    <a:pt x="442" y="8794"/>
                  </a:cubicBezTo>
                  <a:cubicBezTo>
                    <a:pt x="440" y="8785"/>
                    <a:pt x="438" y="8776"/>
                    <a:pt x="438" y="8758"/>
                  </a:cubicBezTo>
                  <a:cubicBezTo>
                    <a:pt x="438" y="8740"/>
                    <a:pt x="440" y="8731"/>
                    <a:pt x="442" y="8723"/>
                  </a:cubicBezTo>
                  <a:cubicBezTo>
                    <a:pt x="443" y="8713"/>
                    <a:pt x="444" y="8702"/>
                    <a:pt x="444" y="8682"/>
                  </a:cubicBezTo>
                  <a:cubicBezTo>
                    <a:pt x="444" y="8661"/>
                    <a:pt x="443" y="8650"/>
                    <a:pt x="442" y="8640"/>
                  </a:cubicBezTo>
                  <a:cubicBezTo>
                    <a:pt x="440" y="8632"/>
                    <a:pt x="438" y="8622"/>
                    <a:pt x="438" y="8605"/>
                  </a:cubicBezTo>
                  <a:cubicBezTo>
                    <a:pt x="438" y="8586"/>
                    <a:pt x="437" y="8575"/>
                    <a:pt x="437" y="8565"/>
                  </a:cubicBezTo>
                  <a:cubicBezTo>
                    <a:pt x="436" y="8557"/>
                    <a:pt x="436" y="8547"/>
                    <a:pt x="436" y="8528"/>
                  </a:cubicBezTo>
                  <a:cubicBezTo>
                    <a:pt x="436" y="8511"/>
                    <a:pt x="438" y="8503"/>
                    <a:pt x="440" y="8493"/>
                  </a:cubicBezTo>
                  <a:cubicBezTo>
                    <a:pt x="442" y="8483"/>
                    <a:pt x="444" y="8473"/>
                    <a:pt x="444" y="8452"/>
                  </a:cubicBezTo>
                  <a:lnTo>
                    <a:pt x="444" y="8413"/>
                  </a:lnTo>
                  <a:lnTo>
                    <a:pt x="444" y="8376"/>
                  </a:lnTo>
                  <a:cubicBezTo>
                    <a:pt x="444" y="8354"/>
                    <a:pt x="442" y="8345"/>
                    <a:pt x="440" y="8334"/>
                  </a:cubicBezTo>
                  <a:cubicBezTo>
                    <a:pt x="438" y="8324"/>
                    <a:pt x="437" y="8316"/>
                    <a:pt x="437" y="8297"/>
                  </a:cubicBezTo>
                  <a:lnTo>
                    <a:pt x="437" y="8221"/>
                  </a:lnTo>
                  <a:cubicBezTo>
                    <a:pt x="437" y="8203"/>
                    <a:pt x="438" y="8194"/>
                    <a:pt x="438" y="8184"/>
                  </a:cubicBezTo>
                  <a:cubicBezTo>
                    <a:pt x="440" y="8174"/>
                    <a:pt x="440" y="8166"/>
                    <a:pt x="440" y="8145"/>
                  </a:cubicBezTo>
                  <a:lnTo>
                    <a:pt x="440" y="8108"/>
                  </a:lnTo>
                  <a:lnTo>
                    <a:pt x="440" y="8069"/>
                  </a:lnTo>
                  <a:cubicBezTo>
                    <a:pt x="440" y="8050"/>
                    <a:pt x="438" y="8039"/>
                    <a:pt x="438" y="8030"/>
                  </a:cubicBezTo>
                  <a:cubicBezTo>
                    <a:pt x="437" y="8021"/>
                    <a:pt x="437" y="8011"/>
                    <a:pt x="437" y="7992"/>
                  </a:cubicBezTo>
                  <a:cubicBezTo>
                    <a:pt x="437" y="7976"/>
                    <a:pt x="440" y="7969"/>
                    <a:pt x="443" y="7959"/>
                  </a:cubicBezTo>
                  <a:cubicBezTo>
                    <a:pt x="446" y="7949"/>
                    <a:pt x="449" y="7938"/>
                    <a:pt x="449" y="7916"/>
                  </a:cubicBezTo>
                  <a:cubicBezTo>
                    <a:pt x="449" y="7894"/>
                    <a:pt x="446" y="7883"/>
                    <a:pt x="442" y="7872"/>
                  </a:cubicBezTo>
                  <a:cubicBezTo>
                    <a:pt x="438" y="7863"/>
                    <a:pt x="436" y="7855"/>
                    <a:pt x="436" y="7839"/>
                  </a:cubicBezTo>
                  <a:cubicBezTo>
                    <a:pt x="436" y="7823"/>
                    <a:pt x="438" y="7814"/>
                    <a:pt x="442" y="7805"/>
                  </a:cubicBezTo>
                  <a:cubicBezTo>
                    <a:pt x="446" y="7796"/>
                    <a:pt x="448" y="7783"/>
                    <a:pt x="448" y="7762"/>
                  </a:cubicBezTo>
                  <a:cubicBezTo>
                    <a:pt x="448" y="7740"/>
                    <a:pt x="446" y="7729"/>
                    <a:pt x="443" y="7719"/>
                  </a:cubicBezTo>
                  <a:cubicBezTo>
                    <a:pt x="440" y="7712"/>
                    <a:pt x="437" y="7703"/>
                    <a:pt x="437" y="7686"/>
                  </a:cubicBezTo>
                  <a:cubicBezTo>
                    <a:pt x="437" y="7669"/>
                    <a:pt x="438" y="7659"/>
                    <a:pt x="440" y="7649"/>
                  </a:cubicBezTo>
                  <a:cubicBezTo>
                    <a:pt x="442" y="7639"/>
                    <a:pt x="443" y="7630"/>
                    <a:pt x="443" y="7610"/>
                  </a:cubicBezTo>
                  <a:lnTo>
                    <a:pt x="443" y="7571"/>
                  </a:lnTo>
                  <a:lnTo>
                    <a:pt x="443" y="7532"/>
                  </a:lnTo>
                  <a:cubicBezTo>
                    <a:pt x="443" y="7510"/>
                    <a:pt x="440" y="7502"/>
                    <a:pt x="438" y="7491"/>
                  </a:cubicBezTo>
                  <a:cubicBezTo>
                    <a:pt x="437" y="7481"/>
                    <a:pt x="436" y="7472"/>
                    <a:pt x="436" y="7455"/>
                  </a:cubicBezTo>
                  <a:cubicBezTo>
                    <a:pt x="436" y="7438"/>
                    <a:pt x="438" y="7430"/>
                    <a:pt x="442" y="7421"/>
                  </a:cubicBezTo>
                  <a:cubicBezTo>
                    <a:pt x="444" y="7412"/>
                    <a:pt x="448" y="7400"/>
                    <a:pt x="448" y="7378"/>
                  </a:cubicBezTo>
                  <a:cubicBezTo>
                    <a:pt x="448" y="7358"/>
                    <a:pt x="446" y="7346"/>
                    <a:pt x="443" y="7337"/>
                  </a:cubicBezTo>
                  <a:cubicBezTo>
                    <a:pt x="440" y="7327"/>
                    <a:pt x="438" y="7320"/>
                    <a:pt x="438" y="7301"/>
                  </a:cubicBezTo>
                  <a:cubicBezTo>
                    <a:pt x="438" y="7283"/>
                    <a:pt x="440" y="7273"/>
                    <a:pt x="440" y="7264"/>
                  </a:cubicBezTo>
                  <a:cubicBezTo>
                    <a:pt x="442" y="7255"/>
                    <a:pt x="442" y="7246"/>
                    <a:pt x="442" y="7225"/>
                  </a:cubicBezTo>
                  <a:cubicBezTo>
                    <a:pt x="442" y="7208"/>
                    <a:pt x="442" y="7199"/>
                    <a:pt x="443" y="7189"/>
                  </a:cubicBezTo>
                  <a:cubicBezTo>
                    <a:pt x="443" y="7178"/>
                    <a:pt x="445" y="7170"/>
                    <a:pt x="445" y="7149"/>
                  </a:cubicBezTo>
                  <a:lnTo>
                    <a:pt x="445" y="7111"/>
                  </a:lnTo>
                  <a:lnTo>
                    <a:pt x="445" y="7073"/>
                  </a:lnTo>
                  <a:cubicBezTo>
                    <a:pt x="445" y="7055"/>
                    <a:pt x="446" y="7046"/>
                    <a:pt x="447" y="7037"/>
                  </a:cubicBezTo>
                  <a:cubicBezTo>
                    <a:pt x="448" y="7026"/>
                    <a:pt x="450" y="7016"/>
                    <a:pt x="450" y="6996"/>
                  </a:cubicBezTo>
                  <a:cubicBezTo>
                    <a:pt x="450" y="6978"/>
                    <a:pt x="448" y="6967"/>
                    <a:pt x="448" y="6958"/>
                  </a:cubicBezTo>
                  <a:cubicBezTo>
                    <a:pt x="447" y="6948"/>
                    <a:pt x="447" y="6939"/>
                    <a:pt x="447" y="6920"/>
                  </a:cubicBezTo>
                  <a:lnTo>
                    <a:pt x="447" y="6768"/>
                  </a:lnTo>
                  <a:cubicBezTo>
                    <a:pt x="447" y="6748"/>
                    <a:pt x="446" y="6737"/>
                    <a:pt x="444" y="6727"/>
                  </a:cubicBezTo>
                  <a:cubicBezTo>
                    <a:pt x="444" y="6718"/>
                    <a:pt x="443" y="6710"/>
                    <a:pt x="443" y="6691"/>
                  </a:cubicBezTo>
                  <a:cubicBezTo>
                    <a:pt x="443" y="6673"/>
                    <a:pt x="444" y="6663"/>
                    <a:pt x="444" y="6653"/>
                  </a:cubicBezTo>
                  <a:cubicBezTo>
                    <a:pt x="444" y="6645"/>
                    <a:pt x="446" y="6635"/>
                    <a:pt x="446" y="6615"/>
                  </a:cubicBezTo>
                  <a:cubicBezTo>
                    <a:pt x="446" y="6597"/>
                    <a:pt x="447" y="6588"/>
                    <a:pt x="448" y="6578"/>
                  </a:cubicBezTo>
                  <a:cubicBezTo>
                    <a:pt x="449" y="6570"/>
                    <a:pt x="451" y="6559"/>
                    <a:pt x="451" y="6539"/>
                  </a:cubicBezTo>
                  <a:cubicBezTo>
                    <a:pt x="451" y="6519"/>
                    <a:pt x="449" y="6509"/>
                    <a:pt x="449" y="6500"/>
                  </a:cubicBezTo>
                  <a:cubicBezTo>
                    <a:pt x="448" y="6490"/>
                    <a:pt x="448" y="6481"/>
                    <a:pt x="448" y="6463"/>
                  </a:cubicBezTo>
                  <a:cubicBezTo>
                    <a:pt x="448" y="6443"/>
                    <a:pt x="447" y="6433"/>
                    <a:pt x="447" y="6423"/>
                  </a:cubicBezTo>
                  <a:cubicBezTo>
                    <a:pt x="446" y="6414"/>
                    <a:pt x="446" y="6405"/>
                    <a:pt x="446" y="6386"/>
                  </a:cubicBezTo>
                  <a:cubicBezTo>
                    <a:pt x="446" y="6367"/>
                    <a:pt x="446" y="6358"/>
                    <a:pt x="447" y="6348"/>
                  </a:cubicBezTo>
                  <a:cubicBezTo>
                    <a:pt x="447" y="6337"/>
                    <a:pt x="448" y="6329"/>
                    <a:pt x="448" y="6308"/>
                  </a:cubicBezTo>
                  <a:cubicBezTo>
                    <a:pt x="448" y="6287"/>
                    <a:pt x="444" y="6276"/>
                    <a:pt x="442" y="6266"/>
                  </a:cubicBezTo>
                  <a:cubicBezTo>
                    <a:pt x="438" y="6256"/>
                    <a:pt x="436" y="6248"/>
                    <a:pt x="436" y="6232"/>
                  </a:cubicBezTo>
                  <a:cubicBezTo>
                    <a:pt x="436" y="6214"/>
                    <a:pt x="437" y="6206"/>
                    <a:pt x="438" y="6196"/>
                  </a:cubicBezTo>
                  <a:cubicBezTo>
                    <a:pt x="440" y="6186"/>
                    <a:pt x="442" y="6176"/>
                    <a:pt x="442" y="6155"/>
                  </a:cubicBezTo>
                  <a:cubicBezTo>
                    <a:pt x="442" y="6136"/>
                    <a:pt x="442" y="6125"/>
                    <a:pt x="440" y="6116"/>
                  </a:cubicBezTo>
                  <a:cubicBezTo>
                    <a:pt x="440" y="6106"/>
                    <a:pt x="438" y="6096"/>
                    <a:pt x="438" y="6078"/>
                  </a:cubicBezTo>
                  <a:cubicBezTo>
                    <a:pt x="438" y="6059"/>
                    <a:pt x="438" y="6050"/>
                    <a:pt x="440" y="6041"/>
                  </a:cubicBezTo>
                  <a:cubicBezTo>
                    <a:pt x="440" y="6030"/>
                    <a:pt x="442" y="6020"/>
                    <a:pt x="442" y="6000"/>
                  </a:cubicBezTo>
                  <a:cubicBezTo>
                    <a:pt x="442" y="5982"/>
                    <a:pt x="442" y="5972"/>
                    <a:pt x="443" y="5962"/>
                  </a:cubicBezTo>
                  <a:cubicBezTo>
                    <a:pt x="443" y="5953"/>
                    <a:pt x="444" y="5943"/>
                    <a:pt x="444" y="5923"/>
                  </a:cubicBezTo>
                  <a:cubicBezTo>
                    <a:pt x="444" y="5902"/>
                    <a:pt x="444" y="5892"/>
                    <a:pt x="443" y="5882"/>
                  </a:cubicBezTo>
                  <a:cubicBezTo>
                    <a:pt x="443" y="5874"/>
                    <a:pt x="442" y="5864"/>
                    <a:pt x="442" y="5846"/>
                  </a:cubicBezTo>
                  <a:lnTo>
                    <a:pt x="442" y="5806"/>
                  </a:lnTo>
                  <a:lnTo>
                    <a:pt x="442" y="5769"/>
                  </a:lnTo>
                  <a:cubicBezTo>
                    <a:pt x="442" y="5749"/>
                    <a:pt x="442" y="5739"/>
                    <a:pt x="440" y="5729"/>
                  </a:cubicBezTo>
                  <a:cubicBezTo>
                    <a:pt x="440" y="5719"/>
                    <a:pt x="438" y="5710"/>
                    <a:pt x="438" y="5691"/>
                  </a:cubicBezTo>
                  <a:cubicBezTo>
                    <a:pt x="438" y="5675"/>
                    <a:pt x="442" y="5667"/>
                    <a:pt x="444" y="5658"/>
                  </a:cubicBezTo>
                  <a:cubicBezTo>
                    <a:pt x="447" y="5648"/>
                    <a:pt x="449" y="5637"/>
                    <a:pt x="449" y="5615"/>
                  </a:cubicBezTo>
                  <a:cubicBezTo>
                    <a:pt x="449" y="5595"/>
                    <a:pt x="447" y="5583"/>
                    <a:pt x="444" y="5574"/>
                  </a:cubicBezTo>
                  <a:cubicBezTo>
                    <a:pt x="442" y="5564"/>
                    <a:pt x="440" y="5555"/>
                    <a:pt x="440" y="5538"/>
                  </a:cubicBezTo>
                  <a:cubicBezTo>
                    <a:pt x="440" y="5521"/>
                    <a:pt x="443" y="5514"/>
                    <a:pt x="444" y="5504"/>
                  </a:cubicBezTo>
                  <a:cubicBezTo>
                    <a:pt x="447" y="5493"/>
                    <a:pt x="448" y="5483"/>
                    <a:pt x="448" y="5462"/>
                  </a:cubicBezTo>
                  <a:lnTo>
                    <a:pt x="448" y="5386"/>
                  </a:lnTo>
                  <a:cubicBezTo>
                    <a:pt x="448" y="5367"/>
                    <a:pt x="448" y="5358"/>
                    <a:pt x="449" y="5349"/>
                  </a:cubicBezTo>
                  <a:cubicBezTo>
                    <a:pt x="449" y="5338"/>
                    <a:pt x="451" y="5328"/>
                    <a:pt x="451" y="5308"/>
                  </a:cubicBezTo>
                  <a:cubicBezTo>
                    <a:pt x="451" y="5287"/>
                    <a:pt x="448" y="5277"/>
                    <a:pt x="447" y="5266"/>
                  </a:cubicBezTo>
                  <a:cubicBezTo>
                    <a:pt x="446" y="5258"/>
                    <a:pt x="444" y="5248"/>
                    <a:pt x="444" y="5231"/>
                  </a:cubicBezTo>
                  <a:cubicBezTo>
                    <a:pt x="444" y="5209"/>
                    <a:pt x="443" y="5199"/>
                    <a:pt x="442" y="5189"/>
                  </a:cubicBezTo>
                  <a:cubicBezTo>
                    <a:pt x="440" y="5179"/>
                    <a:pt x="438" y="5170"/>
                    <a:pt x="438" y="5153"/>
                  </a:cubicBezTo>
                  <a:cubicBezTo>
                    <a:pt x="438" y="5137"/>
                    <a:pt x="442" y="5129"/>
                    <a:pt x="444" y="5119"/>
                  </a:cubicBezTo>
                  <a:cubicBezTo>
                    <a:pt x="447" y="5110"/>
                    <a:pt x="451" y="5098"/>
                    <a:pt x="451" y="5077"/>
                  </a:cubicBezTo>
                  <a:cubicBezTo>
                    <a:pt x="451" y="5057"/>
                    <a:pt x="452" y="5049"/>
                    <a:pt x="452" y="5039"/>
                  </a:cubicBezTo>
                  <a:cubicBezTo>
                    <a:pt x="453" y="5029"/>
                    <a:pt x="453" y="5020"/>
                    <a:pt x="453" y="5001"/>
                  </a:cubicBezTo>
                  <a:cubicBezTo>
                    <a:pt x="453" y="4979"/>
                    <a:pt x="449" y="4968"/>
                    <a:pt x="446" y="4958"/>
                  </a:cubicBezTo>
                  <a:cubicBezTo>
                    <a:pt x="443" y="4948"/>
                    <a:pt x="440" y="4939"/>
                    <a:pt x="440" y="4923"/>
                  </a:cubicBezTo>
                  <a:cubicBezTo>
                    <a:pt x="440" y="4906"/>
                    <a:pt x="442" y="4899"/>
                    <a:pt x="444" y="4889"/>
                  </a:cubicBezTo>
                  <a:cubicBezTo>
                    <a:pt x="447" y="4880"/>
                    <a:pt x="449" y="4869"/>
                    <a:pt x="449" y="4847"/>
                  </a:cubicBezTo>
                  <a:cubicBezTo>
                    <a:pt x="449" y="4829"/>
                    <a:pt x="449" y="4820"/>
                    <a:pt x="451" y="4810"/>
                  </a:cubicBezTo>
                  <a:cubicBezTo>
                    <a:pt x="451" y="4799"/>
                    <a:pt x="452" y="4790"/>
                    <a:pt x="452" y="4770"/>
                  </a:cubicBezTo>
                  <a:cubicBezTo>
                    <a:pt x="452" y="4751"/>
                    <a:pt x="451" y="4740"/>
                    <a:pt x="451" y="4731"/>
                  </a:cubicBezTo>
                  <a:cubicBezTo>
                    <a:pt x="449" y="4722"/>
                    <a:pt x="449" y="4712"/>
                    <a:pt x="449" y="4693"/>
                  </a:cubicBezTo>
                  <a:cubicBezTo>
                    <a:pt x="449" y="4675"/>
                    <a:pt x="448" y="4664"/>
                    <a:pt x="448" y="4655"/>
                  </a:cubicBezTo>
                  <a:cubicBezTo>
                    <a:pt x="447" y="4645"/>
                    <a:pt x="447" y="4636"/>
                    <a:pt x="447" y="4617"/>
                  </a:cubicBezTo>
                  <a:cubicBezTo>
                    <a:pt x="447" y="4597"/>
                    <a:pt x="444" y="4585"/>
                    <a:pt x="442" y="4575"/>
                  </a:cubicBezTo>
                  <a:cubicBezTo>
                    <a:pt x="438" y="4567"/>
                    <a:pt x="437" y="4558"/>
                    <a:pt x="437" y="4541"/>
                  </a:cubicBezTo>
                  <a:cubicBezTo>
                    <a:pt x="437" y="4524"/>
                    <a:pt x="438" y="4514"/>
                    <a:pt x="440" y="4505"/>
                  </a:cubicBezTo>
                  <a:cubicBezTo>
                    <a:pt x="442" y="4495"/>
                    <a:pt x="443" y="4484"/>
                    <a:pt x="443" y="4465"/>
                  </a:cubicBezTo>
                  <a:cubicBezTo>
                    <a:pt x="443" y="4447"/>
                    <a:pt x="444" y="4438"/>
                    <a:pt x="446" y="4429"/>
                  </a:cubicBezTo>
                  <a:cubicBezTo>
                    <a:pt x="447" y="4419"/>
                    <a:pt x="448" y="4408"/>
                    <a:pt x="448" y="4388"/>
                  </a:cubicBezTo>
                  <a:cubicBezTo>
                    <a:pt x="448" y="4366"/>
                    <a:pt x="446" y="4355"/>
                    <a:pt x="443" y="4345"/>
                  </a:cubicBezTo>
                  <a:cubicBezTo>
                    <a:pt x="440" y="4336"/>
                    <a:pt x="437" y="4327"/>
                    <a:pt x="437" y="4311"/>
                  </a:cubicBezTo>
                  <a:cubicBezTo>
                    <a:pt x="437" y="4295"/>
                    <a:pt x="440" y="4286"/>
                    <a:pt x="443" y="4278"/>
                  </a:cubicBezTo>
                  <a:cubicBezTo>
                    <a:pt x="446" y="4267"/>
                    <a:pt x="448" y="4256"/>
                    <a:pt x="448" y="4235"/>
                  </a:cubicBezTo>
                  <a:cubicBezTo>
                    <a:pt x="448" y="4214"/>
                    <a:pt x="447" y="4205"/>
                    <a:pt x="446" y="4194"/>
                  </a:cubicBezTo>
                  <a:cubicBezTo>
                    <a:pt x="444" y="4184"/>
                    <a:pt x="443" y="4176"/>
                    <a:pt x="443" y="4158"/>
                  </a:cubicBezTo>
                  <a:cubicBezTo>
                    <a:pt x="443" y="4140"/>
                    <a:pt x="444" y="4131"/>
                    <a:pt x="446" y="4122"/>
                  </a:cubicBezTo>
                  <a:cubicBezTo>
                    <a:pt x="447" y="4113"/>
                    <a:pt x="448" y="4102"/>
                    <a:pt x="448" y="4082"/>
                  </a:cubicBezTo>
                  <a:cubicBezTo>
                    <a:pt x="448" y="4063"/>
                    <a:pt x="447" y="4053"/>
                    <a:pt x="447" y="4043"/>
                  </a:cubicBezTo>
                  <a:cubicBezTo>
                    <a:pt x="446" y="4033"/>
                    <a:pt x="446" y="4024"/>
                    <a:pt x="446" y="4005"/>
                  </a:cubicBezTo>
                  <a:cubicBezTo>
                    <a:pt x="446" y="3985"/>
                    <a:pt x="443" y="3973"/>
                    <a:pt x="440" y="3964"/>
                  </a:cubicBezTo>
                  <a:cubicBezTo>
                    <a:pt x="437" y="3954"/>
                    <a:pt x="436" y="3947"/>
                    <a:pt x="436" y="3929"/>
                  </a:cubicBezTo>
                  <a:cubicBezTo>
                    <a:pt x="436" y="3913"/>
                    <a:pt x="438" y="3905"/>
                    <a:pt x="442" y="3895"/>
                  </a:cubicBezTo>
                  <a:cubicBezTo>
                    <a:pt x="444" y="3884"/>
                    <a:pt x="447" y="3874"/>
                    <a:pt x="447" y="3852"/>
                  </a:cubicBezTo>
                  <a:cubicBezTo>
                    <a:pt x="447" y="3831"/>
                    <a:pt x="443" y="3820"/>
                    <a:pt x="440" y="3809"/>
                  </a:cubicBezTo>
                  <a:cubicBezTo>
                    <a:pt x="437" y="3801"/>
                    <a:pt x="435" y="3792"/>
                    <a:pt x="435" y="3776"/>
                  </a:cubicBezTo>
                  <a:cubicBezTo>
                    <a:pt x="435" y="3759"/>
                    <a:pt x="436" y="3751"/>
                    <a:pt x="438" y="3742"/>
                  </a:cubicBezTo>
                  <a:cubicBezTo>
                    <a:pt x="442" y="3731"/>
                    <a:pt x="444" y="3721"/>
                    <a:pt x="444" y="3699"/>
                  </a:cubicBezTo>
                  <a:lnTo>
                    <a:pt x="444" y="3662"/>
                  </a:lnTo>
                  <a:lnTo>
                    <a:pt x="444" y="3622"/>
                  </a:lnTo>
                  <a:cubicBezTo>
                    <a:pt x="444" y="3603"/>
                    <a:pt x="443" y="3592"/>
                    <a:pt x="442" y="3582"/>
                  </a:cubicBezTo>
                  <a:cubicBezTo>
                    <a:pt x="440" y="3573"/>
                    <a:pt x="438" y="3563"/>
                    <a:pt x="438" y="3546"/>
                  </a:cubicBezTo>
                  <a:cubicBezTo>
                    <a:pt x="438" y="3528"/>
                    <a:pt x="438" y="3517"/>
                    <a:pt x="437" y="3507"/>
                  </a:cubicBezTo>
                  <a:cubicBezTo>
                    <a:pt x="437" y="3498"/>
                    <a:pt x="436" y="3488"/>
                    <a:pt x="436" y="3470"/>
                  </a:cubicBezTo>
                  <a:cubicBezTo>
                    <a:pt x="436" y="3451"/>
                    <a:pt x="437" y="3442"/>
                    <a:pt x="437" y="3432"/>
                  </a:cubicBezTo>
                  <a:cubicBezTo>
                    <a:pt x="438" y="3423"/>
                    <a:pt x="438" y="3413"/>
                    <a:pt x="438" y="3394"/>
                  </a:cubicBezTo>
                  <a:cubicBezTo>
                    <a:pt x="438" y="3375"/>
                    <a:pt x="440" y="3367"/>
                    <a:pt x="442" y="3357"/>
                  </a:cubicBezTo>
                  <a:cubicBezTo>
                    <a:pt x="444" y="3347"/>
                    <a:pt x="446" y="3336"/>
                    <a:pt x="446" y="3316"/>
                  </a:cubicBezTo>
                  <a:lnTo>
                    <a:pt x="446" y="3277"/>
                  </a:lnTo>
                  <a:lnTo>
                    <a:pt x="446" y="3240"/>
                  </a:lnTo>
                  <a:cubicBezTo>
                    <a:pt x="446" y="3220"/>
                    <a:pt x="446" y="3212"/>
                    <a:pt x="447" y="3202"/>
                  </a:cubicBezTo>
                  <a:cubicBezTo>
                    <a:pt x="447" y="3191"/>
                    <a:pt x="448" y="3182"/>
                    <a:pt x="448" y="3161"/>
                  </a:cubicBezTo>
                  <a:cubicBezTo>
                    <a:pt x="448" y="3142"/>
                    <a:pt x="448" y="3131"/>
                    <a:pt x="447" y="3122"/>
                  </a:cubicBezTo>
                  <a:cubicBezTo>
                    <a:pt x="447" y="3113"/>
                    <a:pt x="446" y="3105"/>
                    <a:pt x="446" y="3085"/>
                  </a:cubicBezTo>
                  <a:cubicBezTo>
                    <a:pt x="446" y="3065"/>
                    <a:pt x="444" y="3056"/>
                    <a:pt x="443" y="3046"/>
                  </a:cubicBezTo>
                  <a:cubicBezTo>
                    <a:pt x="442" y="3036"/>
                    <a:pt x="440" y="3026"/>
                    <a:pt x="440" y="3009"/>
                  </a:cubicBezTo>
                  <a:cubicBezTo>
                    <a:pt x="440" y="2992"/>
                    <a:pt x="443" y="2984"/>
                    <a:pt x="444" y="2974"/>
                  </a:cubicBezTo>
                  <a:cubicBezTo>
                    <a:pt x="446" y="2965"/>
                    <a:pt x="448" y="2955"/>
                    <a:pt x="448" y="2933"/>
                  </a:cubicBezTo>
                  <a:cubicBezTo>
                    <a:pt x="448" y="2914"/>
                    <a:pt x="448" y="2904"/>
                    <a:pt x="449" y="2896"/>
                  </a:cubicBezTo>
                  <a:cubicBezTo>
                    <a:pt x="449" y="2885"/>
                    <a:pt x="451" y="2875"/>
                    <a:pt x="451" y="2855"/>
                  </a:cubicBezTo>
                  <a:cubicBezTo>
                    <a:pt x="451" y="2833"/>
                    <a:pt x="447" y="2822"/>
                    <a:pt x="443" y="2811"/>
                  </a:cubicBezTo>
                  <a:cubicBezTo>
                    <a:pt x="438" y="2803"/>
                    <a:pt x="436" y="2795"/>
                    <a:pt x="436" y="2779"/>
                  </a:cubicBezTo>
                  <a:lnTo>
                    <a:pt x="436" y="2703"/>
                  </a:lnTo>
                  <a:cubicBezTo>
                    <a:pt x="436" y="2687"/>
                    <a:pt x="438" y="2679"/>
                    <a:pt x="443" y="2671"/>
                  </a:cubicBezTo>
                  <a:cubicBezTo>
                    <a:pt x="447" y="2660"/>
                    <a:pt x="451" y="2649"/>
                    <a:pt x="451" y="2626"/>
                  </a:cubicBezTo>
                  <a:cubicBezTo>
                    <a:pt x="451" y="2607"/>
                    <a:pt x="448" y="2594"/>
                    <a:pt x="446" y="2585"/>
                  </a:cubicBezTo>
                  <a:cubicBezTo>
                    <a:pt x="443" y="2576"/>
                    <a:pt x="442" y="2567"/>
                    <a:pt x="442" y="2550"/>
                  </a:cubicBezTo>
                  <a:cubicBezTo>
                    <a:pt x="442" y="2533"/>
                    <a:pt x="443" y="2524"/>
                    <a:pt x="444" y="2516"/>
                  </a:cubicBezTo>
                  <a:cubicBezTo>
                    <a:pt x="447" y="2505"/>
                    <a:pt x="448" y="2494"/>
                    <a:pt x="448" y="2474"/>
                  </a:cubicBezTo>
                  <a:cubicBezTo>
                    <a:pt x="448" y="2454"/>
                    <a:pt x="448" y="2444"/>
                    <a:pt x="447" y="2435"/>
                  </a:cubicBezTo>
                  <a:cubicBezTo>
                    <a:pt x="447" y="2426"/>
                    <a:pt x="446" y="2416"/>
                    <a:pt x="446" y="2398"/>
                  </a:cubicBezTo>
                  <a:cubicBezTo>
                    <a:pt x="446" y="2378"/>
                    <a:pt x="446" y="2369"/>
                    <a:pt x="447" y="2360"/>
                  </a:cubicBezTo>
                  <a:cubicBezTo>
                    <a:pt x="447" y="2350"/>
                    <a:pt x="448" y="2340"/>
                    <a:pt x="448" y="2320"/>
                  </a:cubicBezTo>
                  <a:cubicBezTo>
                    <a:pt x="448" y="2299"/>
                    <a:pt x="448" y="2288"/>
                    <a:pt x="447" y="2280"/>
                  </a:cubicBezTo>
                  <a:cubicBezTo>
                    <a:pt x="447" y="2270"/>
                    <a:pt x="446" y="2261"/>
                    <a:pt x="446" y="2242"/>
                  </a:cubicBezTo>
                  <a:lnTo>
                    <a:pt x="446" y="2089"/>
                  </a:lnTo>
                  <a:lnTo>
                    <a:pt x="446" y="2052"/>
                  </a:lnTo>
                  <a:lnTo>
                    <a:pt x="446" y="2013"/>
                  </a:lnTo>
                  <a:cubicBezTo>
                    <a:pt x="446" y="1994"/>
                    <a:pt x="446" y="1985"/>
                    <a:pt x="447" y="1976"/>
                  </a:cubicBezTo>
                  <a:cubicBezTo>
                    <a:pt x="447" y="1965"/>
                    <a:pt x="448" y="1955"/>
                    <a:pt x="448" y="1935"/>
                  </a:cubicBezTo>
                  <a:cubicBezTo>
                    <a:pt x="448" y="1914"/>
                    <a:pt x="444" y="1902"/>
                    <a:pt x="442" y="1892"/>
                  </a:cubicBezTo>
                  <a:cubicBezTo>
                    <a:pt x="438" y="1884"/>
                    <a:pt x="436" y="1875"/>
                    <a:pt x="436" y="1859"/>
                  </a:cubicBezTo>
                  <a:cubicBezTo>
                    <a:pt x="436" y="1842"/>
                    <a:pt x="438" y="1833"/>
                    <a:pt x="440" y="1825"/>
                  </a:cubicBezTo>
                  <a:cubicBezTo>
                    <a:pt x="442" y="1815"/>
                    <a:pt x="444" y="1804"/>
                    <a:pt x="444" y="1783"/>
                  </a:cubicBezTo>
                  <a:cubicBezTo>
                    <a:pt x="444" y="1766"/>
                    <a:pt x="444" y="1756"/>
                    <a:pt x="446" y="1746"/>
                  </a:cubicBezTo>
                  <a:cubicBezTo>
                    <a:pt x="446" y="1736"/>
                    <a:pt x="447" y="1726"/>
                    <a:pt x="447" y="1707"/>
                  </a:cubicBezTo>
                  <a:cubicBezTo>
                    <a:pt x="447" y="1685"/>
                    <a:pt x="445" y="1673"/>
                    <a:pt x="442" y="1664"/>
                  </a:cubicBezTo>
                  <a:cubicBezTo>
                    <a:pt x="440" y="1654"/>
                    <a:pt x="437" y="1646"/>
                    <a:pt x="437" y="1629"/>
                  </a:cubicBezTo>
                  <a:cubicBezTo>
                    <a:pt x="437" y="1613"/>
                    <a:pt x="439" y="1605"/>
                    <a:pt x="442" y="1595"/>
                  </a:cubicBezTo>
                  <a:cubicBezTo>
                    <a:pt x="445" y="1585"/>
                    <a:pt x="447" y="1574"/>
                    <a:pt x="447" y="1553"/>
                  </a:cubicBezTo>
                  <a:cubicBezTo>
                    <a:pt x="447" y="1531"/>
                    <a:pt x="445" y="1519"/>
                    <a:pt x="442" y="1510"/>
                  </a:cubicBezTo>
                  <a:cubicBezTo>
                    <a:pt x="440" y="1501"/>
                    <a:pt x="437" y="1494"/>
                    <a:pt x="437" y="1477"/>
                  </a:cubicBezTo>
                  <a:cubicBezTo>
                    <a:pt x="437" y="1457"/>
                    <a:pt x="439" y="1448"/>
                    <a:pt x="439" y="1439"/>
                  </a:cubicBezTo>
                  <a:cubicBezTo>
                    <a:pt x="440" y="1429"/>
                    <a:pt x="440" y="1420"/>
                    <a:pt x="440" y="1399"/>
                  </a:cubicBezTo>
                  <a:lnTo>
                    <a:pt x="440" y="1323"/>
                  </a:lnTo>
                  <a:cubicBezTo>
                    <a:pt x="440" y="1303"/>
                    <a:pt x="439" y="1292"/>
                    <a:pt x="437" y="1284"/>
                  </a:cubicBezTo>
                  <a:cubicBezTo>
                    <a:pt x="436" y="1274"/>
                    <a:pt x="435" y="1266"/>
                    <a:pt x="435" y="1247"/>
                  </a:cubicBezTo>
                  <a:lnTo>
                    <a:pt x="435" y="1210"/>
                  </a:lnTo>
                  <a:lnTo>
                    <a:pt x="435" y="1171"/>
                  </a:lnTo>
                  <a:cubicBezTo>
                    <a:pt x="435" y="1151"/>
                    <a:pt x="435" y="1140"/>
                    <a:pt x="434" y="1131"/>
                  </a:cubicBezTo>
                  <a:cubicBezTo>
                    <a:pt x="434" y="1121"/>
                    <a:pt x="432" y="1112"/>
                    <a:pt x="432" y="1093"/>
                  </a:cubicBezTo>
                  <a:cubicBezTo>
                    <a:pt x="432" y="1075"/>
                    <a:pt x="434" y="1066"/>
                    <a:pt x="435" y="1057"/>
                  </a:cubicBezTo>
                  <a:cubicBezTo>
                    <a:pt x="436" y="1048"/>
                    <a:pt x="437" y="1037"/>
                    <a:pt x="437" y="1017"/>
                  </a:cubicBezTo>
                  <a:lnTo>
                    <a:pt x="437" y="980"/>
                  </a:lnTo>
                  <a:lnTo>
                    <a:pt x="437" y="941"/>
                  </a:lnTo>
                  <a:cubicBezTo>
                    <a:pt x="437" y="923"/>
                    <a:pt x="440" y="915"/>
                    <a:pt x="442" y="906"/>
                  </a:cubicBezTo>
                  <a:cubicBezTo>
                    <a:pt x="443" y="896"/>
                    <a:pt x="446" y="885"/>
                    <a:pt x="446" y="864"/>
                  </a:cubicBezTo>
                  <a:cubicBezTo>
                    <a:pt x="446" y="842"/>
                    <a:pt x="442" y="831"/>
                    <a:pt x="439" y="821"/>
                  </a:cubicBezTo>
                  <a:cubicBezTo>
                    <a:pt x="436" y="812"/>
                    <a:pt x="434" y="804"/>
                    <a:pt x="434" y="788"/>
                  </a:cubicBezTo>
                  <a:cubicBezTo>
                    <a:pt x="434" y="770"/>
                    <a:pt x="435" y="760"/>
                    <a:pt x="435" y="750"/>
                  </a:cubicBezTo>
                  <a:cubicBezTo>
                    <a:pt x="436" y="741"/>
                    <a:pt x="436" y="732"/>
                    <a:pt x="436" y="712"/>
                  </a:cubicBezTo>
                  <a:cubicBezTo>
                    <a:pt x="436" y="695"/>
                    <a:pt x="437" y="685"/>
                    <a:pt x="439" y="675"/>
                  </a:cubicBezTo>
                  <a:cubicBezTo>
                    <a:pt x="440" y="665"/>
                    <a:pt x="442" y="655"/>
                    <a:pt x="442" y="636"/>
                  </a:cubicBezTo>
                  <a:lnTo>
                    <a:pt x="442" y="598"/>
                  </a:lnTo>
                  <a:lnTo>
                    <a:pt x="442" y="559"/>
                  </a:lnTo>
                  <a:cubicBezTo>
                    <a:pt x="442" y="540"/>
                    <a:pt x="442" y="530"/>
                    <a:pt x="440" y="520"/>
                  </a:cubicBezTo>
                  <a:cubicBezTo>
                    <a:pt x="440" y="510"/>
                    <a:pt x="439" y="502"/>
                    <a:pt x="439" y="483"/>
                  </a:cubicBezTo>
                  <a:cubicBezTo>
                    <a:pt x="439" y="462"/>
                    <a:pt x="437" y="454"/>
                    <a:pt x="436" y="443"/>
                  </a:cubicBezTo>
                  <a:cubicBezTo>
                    <a:pt x="435" y="433"/>
                    <a:pt x="434" y="424"/>
                    <a:pt x="434" y="406"/>
                  </a:cubicBezTo>
                  <a:lnTo>
                    <a:pt x="434" y="330"/>
                  </a:lnTo>
                  <a:cubicBezTo>
                    <a:pt x="434" y="312"/>
                    <a:pt x="435" y="305"/>
                    <a:pt x="436" y="295"/>
                  </a:cubicBezTo>
                  <a:cubicBezTo>
                    <a:pt x="439" y="284"/>
                    <a:pt x="440" y="274"/>
                    <a:pt x="440" y="253"/>
                  </a:cubicBezTo>
                  <a:cubicBezTo>
                    <a:pt x="440" y="234"/>
                    <a:pt x="439" y="223"/>
                    <a:pt x="437" y="214"/>
                  </a:cubicBezTo>
                  <a:cubicBezTo>
                    <a:pt x="437" y="204"/>
                    <a:pt x="436" y="197"/>
                    <a:pt x="436" y="177"/>
                  </a:cubicBezTo>
                  <a:cubicBezTo>
                    <a:pt x="436" y="161"/>
                    <a:pt x="439" y="154"/>
                    <a:pt x="442" y="144"/>
                  </a:cubicBezTo>
                  <a:cubicBezTo>
                    <a:pt x="445" y="134"/>
                    <a:pt x="448" y="123"/>
                    <a:pt x="448" y="101"/>
                  </a:cubicBezTo>
                  <a:cubicBezTo>
                    <a:pt x="448" y="91"/>
                    <a:pt x="450" y="82"/>
                    <a:pt x="451" y="76"/>
                  </a:cubicBezTo>
                  <a:cubicBezTo>
                    <a:pt x="455" y="55"/>
                    <a:pt x="457" y="39"/>
                    <a:pt x="432" y="18"/>
                  </a:cubicBezTo>
                  <a:cubicBezTo>
                    <a:pt x="419" y="4"/>
                    <a:pt x="408" y="0"/>
                    <a:pt x="3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4"/>
            <p:cNvSpPr/>
            <p:nvPr/>
          </p:nvSpPr>
          <p:spPr>
            <a:xfrm>
              <a:off x="8927400" y="3506213"/>
              <a:ext cx="266000" cy="63550"/>
            </a:xfrm>
            <a:custGeom>
              <a:avLst/>
              <a:gdLst/>
              <a:ahLst/>
              <a:cxnLst/>
              <a:rect l="l" t="t" r="r" b="b"/>
              <a:pathLst>
                <a:path w="10640" h="2542" extrusionOk="0">
                  <a:moveTo>
                    <a:pt x="43" y="0"/>
                  </a:moveTo>
                  <a:cubicBezTo>
                    <a:pt x="34" y="0"/>
                    <a:pt x="27" y="4"/>
                    <a:pt x="19" y="18"/>
                  </a:cubicBezTo>
                  <a:cubicBezTo>
                    <a:pt x="1" y="51"/>
                    <a:pt x="37" y="46"/>
                    <a:pt x="56" y="81"/>
                  </a:cubicBezTo>
                  <a:cubicBezTo>
                    <a:pt x="75" y="114"/>
                    <a:pt x="66" y="119"/>
                    <a:pt x="86" y="153"/>
                  </a:cubicBezTo>
                  <a:cubicBezTo>
                    <a:pt x="104" y="186"/>
                    <a:pt x="108" y="184"/>
                    <a:pt x="126" y="218"/>
                  </a:cubicBezTo>
                  <a:cubicBezTo>
                    <a:pt x="146" y="253"/>
                    <a:pt x="140" y="255"/>
                    <a:pt x="158" y="290"/>
                  </a:cubicBezTo>
                  <a:cubicBezTo>
                    <a:pt x="178" y="324"/>
                    <a:pt x="174" y="325"/>
                    <a:pt x="194" y="360"/>
                  </a:cubicBezTo>
                  <a:cubicBezTo>
                    <a:pt x="212" y="393"/>
                    <a:pt x="219" y="388"/>
                    <a:pt x="238" y="424"/>
                  </a:cubicBezTo>
                  <a:cubicBezTo>
                    <a:pt x="255" y="458"/>
                    <a:pt x="252" y="461"/>
                    <a:pt x="270" y="494"/>
                  </a:cubicBezTo>
                  <a:cubicBezTo>
                    <a:pt x="287" y="528"/>
                    <a:pt x="290" y="527"/>
                    <a:pt x="308" y="561"/>
                  </a:cubicBezTo>
                  <a:cubicBezTo>
                    <a:pt x="328" y="595"/>
                    <a:pt x="334" y="592"/>
                    <a:pt x="353" y="625"/>
                  </a:cubicBezTo>
                  <a:cubicBezTo>
                    <a:pt x="372" y="659"/>
                    <a:pt x="370" y="661"/>
                    <a:pt x="389" y="694"/>
                  </a:cubicBezTo>
                  <a:cubicBezTo>
                    <a:pt x="407" y="727"/>
                    <a:pt x="404" y="729"/>
                    <a:pt x="423" y="763"/>
                  </a:cubicBezTo>
                  <a:cubicBezTo>
                    <a:pt x="441" y="797"/>
                    <a:pt x="440" y="799"/>
                    <a:pt x="458" y="832"/>
                  </a:cubicBezTo>
                  <a:cubicBezTo>
                    <a:pt x="478" y="865"/>
                    <a:pt x="471" y="869"/>
                    <a:pt x="489" y="903"/>
                  </a:cubicBezTo>
                  <a:cubicBezTo>
                    <a:pt x="509" y="936"/>
                    <a:pt x="516" y="933"/>
                    <a:pt x="535" y="966"/>
                  </a:cubicBezTo>
                  <a:cubicBezTo>
                    <a:pt x="554" y="999"/>
                    <a:pt x="546" y="1004"/>
                    <a:pt x="564" y="1038"/>
                  </a:cubicBezTo>
                  <a:cubicBezTo>
                    <a:pt x="584" y="1072"/>
                    <a:pt x="589" y="1069"/>
                    <a:pt x="607" y="1102"/>
                  </a:cubicBezTo>
                  <a:cubicBezTo>
                    <a:pt x="626" y="1137"/>
                    <a:pt x="626" y="1137"/>
                    <a:pt x="645" y="1170"/>
                  </a:cubicBezTo>
                  <a:cubicBezTo>
                    <a:pt x="664" y="1206"/>
                    <a:pt x="661" y="1207"/>
                    <a:pt x="680" y="1240"/>
                  </a:cubicBezTo>
                  <a:cubicBezTo>
                    <a:pt x="697" y="1273"/>
                    <a:pt x="689" y="1279"/>
                    <a:pt x="708" y="1313"/>
                  </a:cubicBezTo>
                  <a:cubicBezTo>
                    <a:pt x="726" y="1346"/>
                    <a:pt x="737" y="1341"/>
                    <a:pt x="756" y="1374"/>
                  </a:cubicBezTo>
                  <a:lnTo>
                    <a:pt x="794" y="1441"/>
                  </a:lnTo>
                  <a:cubicBezTo>
                    <a:pt x="811" y="1476"/>
                    <a:pt x="801" y="1481"/>
                    <a:pt x="820" y="1514"/>
                  </a:cubicBezTo>
                  <a:cubicBezTo>
                    <a:pt x="839" y="1550"/>
                    <a:pt x="844" y="1546"/>
                    <a:pt x="863" y="1581"/>
                  </a:cubicBezTo>
                  <a:cubicBezTo>
                    <a:pt x="880" y="1614"/>
                    <a:pt x="881" y="1614"/>
                    <a:pt x="901" y="1647"/>
                  </a:cubicBezTo>
                  <a:cubicBezTo>
                    <a:pt x="919" y="1682"/>
                    <a:pt x="911" y="1686"/>
                    <a:pt x="930" y="1720"/>
                  </a:cubicBezTo>
                  <a:cubicBezTo>
                    <a:pt x="949" y="1754"/>
                    <a:pt x="948" y="1754"/>
                    <a:pt x="966" y="1787"/>
                  </a:cubicBezTo>
                  <a:cubicBezTo>
                    <a:pt x="985" y="1823"/>
                    <a:pt x="989" y="1819"/>
                    <a:pt x="1008" y="1854"/>
                  </a:cubicBezTo>
                  <a:cubicBezTo>
                    <a:pt x="1026" y="1887"/>
                    <a:pt x="1034" y="1884"/>
                    <a:pt x="1052" y="1918"/>
                  </a:cubicBezTo>
                  <a:cubicBezTo>
                    <a:pt x="1069" y="1952"/>
                    <a:pt x="1066" y="1955"/>
                    <a:pt x="1084" y="1989"/>
                  </a:cubicBezTo>
                  <a:cubicBezTo>
                    <a:pt x="1103" y="2022"/>
                    <a:pt x="1104" y="2022"/>
                    <a:pt x="1122" y="2055"/>
                  </a:cubicBezTo>
                  <a:cubicBezTo>
                    <a:pt x="1142" y="2090"/>
                    <a:pt x="1143" y="2089"/>
                    <a:pt x="1162" y="2123"/>
                  </a:cubicBezTo>
                  <a:cubicBezTo>
                    <a:pt x="1179" y="2157"/>
                    <a:pt x="1170" y="2162"/>
                    <a:pt x="1189" y="2196"/>
                  </a:cubicBezTo>
                  <a:cubicBezTo>
                    <a:pt x="1206" y="2230"/>
                    <a:pt x="1213" y="2225"/>
                    <a:pt x="1233" y="2259"/>
                  </a:cubicBezTo>
                  <a:cubicBezTo>
                    <a:pt x="1251" y="2293"/>
                    <a:pt x="1253" y="2293"/>
                    <a:pt x="1271" y="2326"/>
                  </a:cubicBezTo>
                  <a:cubicBezTo>
                    <a:pt x="1291" y="2359"/>
                    <a:pt x="1278" y="2366"/>
                    <a:pt x="1297" y="2400"/>
                  </a:cubicBezTo>
                  <a:cubicBezTo>
                    <a:pt x="1315" y="2433"/>
                    <a:pt x="1324" y="2429"/>
                    <a:pt x="1342" y="2462"/>
                  </a:cubicBezTo>
                  <a:cubicBezTo>
                    <a:pt x="1361" y="2496"/>
                    <a:pt x="1344" y="2508"/>
                    <a:pt x="1377" y="2529"/>
                  </a:cubicBezTo>
                  <a:cubicBezTo>
                    <a:pt x="1391" y="2536"/>
                    <a:pt x="1400" y="2539"/>
                    <a:pt x="1408" y="2539"/>
                  </a:cubicBezTo>
                  <a:cubicBezTo>
                    <a:pt x="1419" y="2539"/>
                    <a:pt x="1430" y="2534"/>
                    <a:pt x="1452" y="2534"/>
                  </a:cubicBezTo>
                  <a:cubicBezTo>
                    <a:pt x="1491" y="2534"/>
                    <a:pt x="1491" y="2535"/>
                    <a:pt x="1529" y="2535"/>
                  </a:cubicBezTo>
                  <a:cubicBezTo>
                    <a:pt x="1569" y="2535"/>
                    <a:pt x="1569" y="2534"/>
                    <a:pt x="1608" y="2534"/>
                  </a:cubicBezTo>
                  <a:cubicBezTo>
                    <a:pt x="1646" y="2534"/>
                    <a:pt x="1646" y="2539"/>
                    <a:pt x="1685" y="2539"/>
                  </a:cubicBezTo>
                  <a:cubicBezTo>
                    <a:pt x="1724" y="2539"/>
                    <a:pt x="1724" y="2525"/>
                    <a:pt x="1763" y="2525"/>
                  </a:cubicBezTo>
                  <a:cubicBezTo>
                    <a:pt x="1802" y="2525"/>
                    <a:pt x="1802" y="2540"/>
                    <a:pt x="1840" y="2540"/>
                  </a:cubicBezTo>
                  <a:cubicBezTo>
                    <a:pt x="1880" y="2540"/>
                    <a:pt x="1880" y="2534"/>
                    <a:pt x="1918" y="2534"/>
                  </a:cubicBezTo>
                  <a:cubicBezTo>
                    <a:pt x="1957" y="2534"/>
                    <a:pt x="1957" y="2541"/>
                    <a:pt x="1995" y="2541"/>
                  </a:cubicBezTo>
                  <a:cubicBezTo>
                    <a:pt x="2033" y="2541"/>
                    <a:pt x="2033" y="2532"/>
                    <a:pt x="2073" y="2532"/>
                  </a:cubicBezTo>
                  <a:cubicBezTo>
                    <a:pt x="2110" y="2532"/>
                    <a:pt x="2110" y="2526"/>
                    <a:pt x="2149" y="2526"/>
                  </a:cubicBezTo>
                  <a:cubicBezTo>
                    <a:pt x="2187" y="2526"/>
                    <a:pt x="2187" y="2534"/>
                    <a:pt x="2226" y="2534"/>
                  </a:cubicBezTo>
                  <a:cubicBezTo>
                    <a:pt x="2263" y="2534"/>
                    <a:pt x="2263" y="2531"/>
                    <a:pt x="2303" y="2531"/>
                  </a:cubicBezTo>
                  <a:lnTo>
                    <a:pt x="2380" y="2531"/>
                  </a:lnTo>
                  <a:cubicBezTo>
                    <a:pt x="2417" y="2531"/>
                    <a:pt x="2417" y="2532"/>
                    <a:pt x="2456" y="2532"/>
                  </a:cubicBezTo>
                  <a:cubicBezTo>
                    <a:pt x="2496" y="2532"/>
                    <a:pt x="2496" y="2525"/>
                    <a:pt x="2534" y="2525"/>
                  </a:cubicBezTo>
                  <a:cubicBezTo>
                    <a:pt x="2572" y="2525"/>
                    <a:pt x="2572" y="2530"/>
                    <a:pt x="2610" y="2530"/>
                  </a:cubicBezTo>
                  <a:cubicBezTo>
                    <a:pt x="2648" y="2530"/>
                    <a:pt x="2648" y="2537"/>
                    <a:pt x="2686" y="2537"/>
                  </a:cubicBezTo>
                  <a:cubicBezTo>
                    <a:pt x="2724" y="2537"/>
                    <a:pt x="2724" y="2530"/>
                    <a:pt x="2763" y="2530"/>
                  </a:cubicBezTo>
                  <a:cubicBezTo>
                    <a:pt x="2801" y="2530"/>
                    <a:pt x="2801" y="2537"/>
                    <a:pt x="2839" y="2537"/>
                  </a:cubicBezTo>
                  <a:cubicBezTo>
                    <a:pt x="2877" y="2537"/>
                    <a:pt x="2877" y="2532"/>
                    <a:pt x="2915" y="2532"/>
                  </a:cubicBezTo>
                  <a:cubicBezTo>
                    <a:pt x="2953" y="2532"/>
                    <a:pt x="2953" y="2536"/>
                    <a:pt x="2992" y="2536"/>
                  </a:cubicBezTo>
                  <a:cubicBezTo>
                    <a:pt x="3029" y="2536"/>
                    <a:pt x="3029" y="2537"/>
                    <a:pt x="3069" y="2537"/>
                  </a:cubicBezTo>
                  <a:cubicBezTo>
                    <a:pt x="3106" y="2537"/>
                    <a:pt x="3106" y="2523"/>
                    <a:pt x="3145" y="2523"/>
                  </a:cubicBezTo>
                  <a:lnTo>
                    <a:pt x="3221" y="2523"/>
                  </a:lnTo>
                  <a:cubicBezTo>
                    <a:pt x="3258" y="2523"/>
                    <a:pt x="3258" y="2525"/>
                    <a:pt x="3297" y="2525"/>
                  </a:cubicBezTo>
                  <a:cubicBezTo>
                    <a:pt x="3334" y="2525"/>
                    <a:pt x="3334" y="2536"/>
                    <a:pt x="3374" y="2536"/>
                  </a:cubicBezTo>
                  <a:cubicBezTo>
                    <a:pt x="3411" y="2536"/>
                    <a:pt x="3411" y="2532"/>
                    <a:pt x="3450" y="2532"/>
                  </a:cubicBezTo>
                  <a:lnTo>
                    <a:pt x="3526" y="2532"/>
                  </a:lnTo>
                  <a:cubicBezTo>
                    <a:pt x="3564" y="2532"/>
                    <a:pt x="3564" y="2534"/>
                    <a:pt x="3602" y="2534"/>
                  </a:cubicBezTo>
                  <a:lnTo>
                    <a:pt x="3679" y="2534"/>
                  </a:lnTo>
                  <a:cubicBezTo>
                    <a:pt x="3717" y="2534"/>
                    <a:pt x="3717" y="2537"/>
                    <a:pt x="3755" y="2537"/>
                  </a:cubicBezTo>
                  <a:cubicBezTo>
                    <a:pt x="3793" y="2537"/>
                    <a:pt x="3793" y="2535"/>
                    <a:pt x="3831" y="2535"/>
                  </a:cubicBezTo>
                  <a:cubicBezTo>
                    <a:pt x="3869" y="2535"/>
                    <a:pt x="3869" y="2531"/>
                    <a:pt x="3907" y="2531"/>
                  </a:cubicBezTo>
                  <a:cubicBezTo>
                    <a:pt x="3945" y="2531"/>
                    <a:pt x="3945" y="2536"/>
                    <a:pt x="3984" y="2536"/>
                  </a:cubicBezTo>
                  <a:cubicBezTo>
                    <a:pt x="4022" y="2536"/>
                    <a:pt x="4022" y="2525"/>
                    <a:pt x="4061" y="2525"/>
                  </a:cubicBezTo>
                  <a:cubicBezTo>
                    <a:pt x="4098" y="2525"/>
                    <a:pt x="4098" y="2526"/>
                    <a:pt x="4137" y="2526"/>
                  </a:cubicBezTo>
                  <a:cubicBezTo>
                    <a:pt x="4174" y="2526"/>
                    <a:pt x="4174" y="2525"/>
                    <a:pt x="4213" y="2525"/>
                  </a:cubicBezTo>
                  <a:cubicBezTo>
                    <a:pt x="4250" y="2525"/>
                    <a:pt x="4250" y="2530"/>
                    <a:pt x="4290" y="2530"/>
                  </a:cubicBezTo>
                  <a:cubicBezTo>
                    <a:pt x="4327" y="2530"/>
                    <a:pt x="4327" y="2532"/>
                    <a:pt x="4366" y="2532"/>
                  </a:cubicBezTo>
                  <a:cubicBezTo>
                    <a:pt x="4403" y="2532"/>
                    <a:pt x="4403" y="2531"/>
                    <a:pt x="4442" y="2531"/>
                  </a:cubicBezTo>
                  <a:cubicBezTo>
                    <a:pt x="4479" y="2531"/>
                    <a:pt x="4479" y="2534"/>
                    <a:pt x="4518" y="2534"/>
                  </a:cubicBezTo>
                  <a:cubicBezTo>
                    <a:pt x="4555" y="2534"/>
                    <a:pt x="4555" y="2536"/>
                    <a:pt x="4595" y="2536"/>
                  </a:cubicBezTo>
                  <a:cubicBezTo>
                    <a:pt x="4633" y="2536"/>
                    <a:pt x="4634" y="2537"/>
                    <a:pt x="4671" y="2537"/>
                  </a:cubicBezTo>
                  <a:cubicBezTo>
                    <a:pt x="4709" y="2537"/>
                    <a:pt x="4710" y="2526"/>
                    <a:pt x="4747" y="2526"/>
                  </a:cubicBezTo>
                  <a:cubicBezTo>
                    <a:pt x="4785" y="2526"/>
                    <a:pt x="4785" y="2529"/>
                    <a:pt x="4823" y="2529"/>
                  </a:cubicBezTo>
                  <a:cubicBezTo>
                    <a:pt x="4861" y="2529"/>
                    <a:pt x="4861" y="2521"/>
                    <a:pt x="4900" y="2521"/>
                  </a:cubicBezTo>
                  <a:cubicBezTo>
                    <a:pt x="4938" y="2521"/>
                    <a:pt x="4938" y="2531"/>
                    <a:pt x="4976" y="2531"/>
                  </a:cubicBezTo>
                  <a:cubicBezTo>
                    <a:pt x="5014" y="2531"/>
                    <a:pt x="5014" y="2536"/>
                    <a:pt x="5052" y="2536"/>
                  </a:cubicBezTo>
                  <a:cubicBezTo>
                    <a:pt x="5090" y="2536"/>
                    <a:pt x="5090" y="2525"/>
                    <a:pt x="5128" y="2525"/>
                  </a:cubicBezTo>
                  <a:cubicBezTo>
                    <a:pt x="5166" y="2525"/>
                    <a:pt x="5166" y="2532"/>
                    <a:pt x="5206" y="2532"/>
                  </a:cubicBezTo>
                  <a:cubicBezTo>
                    <a:pt x="5243" y="2532"/>
                    <a:pt x="5243" y="2534"/>
                    <a:pt x="5282" y="2534"/>
                  </a:cubicBezTo>
                  <a:cubicBezTo>
                    <a:pt x="5319" y="2534"/>
                    <a:pt x="5319" y="2531"/>
                    <a:pt x="5358" y="2531"/>
                  </a:cubicBezTo>
                  <a:cubicBezTo>
                    <a:pt x="5395" y="2531"/>
                    <a:pt x="5395" y="2530"/>
                    <a:pt x="5434" y="2530"/>
                  </a:cubicBezTo>
                  <a:cubicBezTo>
                    <a:pt x="5471" y="2530"/>
                    <a:pt x="5471" y="2534"/>
                    <a:pt x="5511" y="2534"/>
                  </a:cubicBezTo>
                  <a:cubicBezTo>
                    <a:pt x="5548" y="2534"/>
                    <a:pt x="5548" y="2530"/>
                    <a:pt x="5587" y="2530"/>
                  </a:cubicBezTo>
                  <a:cubicBezTo>
                    <a:pt x="5624" y="2530"/>
                    <a:pt x="5624" y="2523"/>
                    <a:pt x="5663" y="2523"/>
                  </a:cubicBezTo>
                  <a:cubicBezTo>
                    <a:pt x="5700" y="2523"/>
                    <a:pt x="5701" y="2531"/>
                    <a:pt x="5739" y="2531"/>
                  </a:cubicBezTo>
                  <a:cubicBezTo>
                    <a:pt x="5776" y="2531"/>
                    <a:pt x="5776" y="2520"/>
                    <a:pt x="5816" y="2520"/>
                  </a:cubicBezTo>
                  <a:cubicBezTo>
                    <a:pt x="5854" y="2520"/>
                    <a:pt x="5854" y="2523"/>
                    <a:pt x="5892" y="2523"/>
                  </a:cubicBezTo>
                  <a:cubicBezTo>
                    <a:pt x="5930" y="2523"/>
                    <a:pt x="5930" y="2534"/>
                    <a:pt x="5968" y="2534"/>
                  </a:cubicBezTo>
                  <a:cubicBezTo>
                    <a:pt x="6006" y="2534"/>
                    <a:pt x="6006" y="2520"/>
                    <a:pt x="6044" y="2520"/>
                  </a:cubicBezTo>
                  <a:cubicBezTo>
                    <a:pt x="6082" y="2520"/>
                    <a:pt x="6084" y="2534"/>
                    <a:pt x="6121" y="2534"/>
                  </a:cubicBezTo>
                  <a:cubicBezTo>
                    <a:pt x="6159" y="2534"/>
                    <a:pt x="6160" y="2523"/>
                    <a:pt x="6197" y="2523"/>
                  </a:cubicBezTo>
                  <a:cubicBezTo>
                    <a:pt x="6235" y="2523"/>
                    <a:pt x="6236" y="2520"/>
                    <a:pt x="6273" y="2520"/>
                  </a:cubicBezTo>
                  <a:cubicBezTo>
                    <a:pt x="6311" y="2520"/>
                    <a:pt x="6311" y="2523"/>
                    <a:pt x="6350" y="2523"/>
                  </a:cubicBezTo>
                  <a:cubicBezTo>
                    <a:pt x="6387" y="2523"/>
                    <a:pt x="6387" y="2529"/>
                    <a:pt x="6427" y="2529"/>
                  </a:cubicBezTo>
                  <a:cubicBezTo>
                    <a:pt x="6464" y="2529"/>
                    <a:pt x="6464" y="2524"/>
                    <a:pt x="6503" y="2524"/>
                  </a:cubicBezTo>
                  <a:cubicBezTo>
                    <a:pt x="6540" y="2524"/>
                    <a:pt x="6540" y="2525"/>
                    <a:pt x="6579" y="2525"/>
                  </a:cubicBezTo>
                  <a:lnTo>
                    <a:pt x="6732" y="2525"/>
                  </a:lnTo>
                  <a:cubicBezTo>
                    <a:pt x="6769" y="2525"/>
                    <a:pt x="6769" y="2521"/>
                    <a:pt x="6808" y="2521"/>
                  </a:cubicBezTo>
                  <a:cubicBezTo>
                    <a:pt x="6845" y="2521"/>
                    <a:pt x="6845" y="2524"/>
                    <a:pt x="6884" y="2524"/>
                  </a:cubicBezTo>
                  <a:cubicBezTo>
                    <a:pt x="6921" y="2524"/>
                    <a:pt x="6921" y="2527"/>
                    <a:pt x="6960" y="2527"/>
                  </a:cubicBezTo>
                  <a:cubicBezTo>
                    <a:pt x="6998" y="2527"/>
                    <a:pt x="6998" y="2530"/>
                    <a:pt x="7037" y="2530"/>
                  </a:cubicBezTo>
                  <a:cubicBezTo>
                    <a:pt x="7075" y="2530"/>
                    <a:pt x="7075" y="2534"/>
                    <a:pt x="7113" y="2534"/>
                  </a:cubicBezTo>
                  <a:cubicBezTo>
                    <a:pt x="7151" y="2534"/>
                    <a:pt x="7151" y="2523"/>
                    <a:pt x="7189" y="2523"/>
                  </a:cubicBezTo>
                  <a:cubicBezTo>
                    <a:pt x="7227" y="2523"/>
                    <a:pt x="7227" y="2536"/>
                    <a:pt x="7265" y="2536"/>
                  </a:cubicBezTo>
                  <a:cubicBezTo>
                    <a:pt x="7303" y="2536"/>
                    <a:pt x="7305" y="2523"/>
                    <a:pt x="7342" y="2523"/>
                  </a:cubicBezTo>
                  <a:cubicBezTo>
                    <a:pt x="7380" y="2523"/>
                    <a:pt x="7380" y="2529"/>
                    <a:pt x="7418" y="2529"/>
                  </a:cubicBezTo>
                  <a:cubicBezTo>
                    <a:pt x="7456" y="2529"/>
                    <a:pt x="7457" y="2522"/>
                    <a:pt x="7495" y="2522"/>
                  </a:cubicBezTo>
                  <a:cubicBezTo>
                    <a:pt x="7532" y="2522"/>
                    <a:pt x="7532" y="2535"/>
                    <a:pt x="7571" y="2535"/>
                  </a:cubicBezTo>
                  <a:cubicBezTo>
                    <a:pt x="7608" y="2535"/>
                    <a:pt x="7608" y="2538"/>
                    <a:pt x="7648" y="2538"/>
                  </a:cubicBezTo>
                  <a:cubicBezTo>
                    <a:pt x="7685" y="2538"/>
                    <a:pt x="7685" y="2524"/>
                    <a:pt x="7724" y="2524"/>
                  </a:cubicBezTo>
                  <a:cubicBezTo>
                    <a:pt x="7761" y="2524"/>
                    <a:pt x="7761" y="2533"/>
                    <a:pt x="7800" y="2533"/>
                  </a:cubicBezTo>
                  <a:cubicBezTo>
                    <a:pt x="7837" y="2533"/>
                    <a:pt x="7837" y="2534"/>
                    <a:pt x="7876" y="2534"/>
                  </a:cubicBezTo>
                  <a:cubicBezTo>
                    <a:pt x="7913" y="2534"/>
                    <a:pt x="7913" y="2525"/>
                    <a:pt x="7953" y="2525"/>
                  </a:cubicBezTo>
                  <a:lnTo>
                    <a:pt x="8029" y="2525"/>
                  </a:lnTo>
                  <a:cubicBezTo>
                    <a:pt x="8067" y="2525"/>
                    <a:pt x="8067" y="2530"/>
                    <a:pt x="8105" y="2530"/>
                  </a:cubicBezTo>
                  <a:cubicBezTo>
                    <a:pt x="8143" y="2530"/>
                    <a:pt x="8143" y="2529"/>
                    <a:pt x="8181" y="2529"/>
                  </a:cubicBezTo>
                  <a:cubicBezTo>
                    <a:pt x="8219" y="2529"/>
                    <a:pt x="8219" y="2536"/>
                    <a:pt x="8258" y="2536"/>
                  </a:cubicBezTo>
                  <a:cubicBezTo>
                    <a:pt x="8296" y="2536"/>
                    <a:pt x="8296" y="2529"/>
                    <a:pt x="8334" y="2529"/>
                  </a:cubicBezTo>
                  <a:cubicBezTo>
                    <a:pt x="8372" y="2529"/>
                    <a:pt x="8372" y="2533"/>
                    <a:pt x="8410" y="2533"/>
                  </a:cubicBezTo>
                  <a:cubicBezTo>
                    <a:pt x="8448" y="2533"/>
                    <a:pt x="8448" y="2529"/>
                    <a:pt x="8486" y="2529"/>
                  </a:cubicBezTo>
                  <a:cubicBezTo>
                    <a:pt x="8524" y="2529"/>
                    <a:pt x="8524" y="2527"/>
                    <a:pt x="8564" y="2527"/>
                  </a:cubicBezTo>
                  <a:cubicBezTo>
                    <a:pt x="8601" y="2527"/>
                    <a:pt x="8601" y="2538"/>
                    <a:pt x="8640" y="2538"/>
                  </a:cubicBezTo>
                  <a:cubicBezTo>
                    <a:pt x="8677" y="2538"/>
                    <a:pt x="8677" y="2527"/>
                    <a:pt x="8716" y="2527"/>
                  </a:cubicBezTo>
                  <a:cubicBezTo>
                    <a:pt x="8753" y="2527"/>
                    <a:pt x="8753" y="2536"/>
                    <a:pt x="8792" y="2536"/>
                  </a:cubicBezTo>
                  <a:cubicBezTo>
                    <a:pt x="8829" y="2536"/>
                    <a:pt x="8829" y="2530"/>
                    <a:pt x="8869" y="2530"/>
                  </a:cubicBezTo>
                  <a:cubicBezTo>
                    <a:pt x="8906" y="2530"/>
                    <a:pt x="8907" y="2538"/>
                    <a:pt x="8945" y="2538"/>
                  </a:cubicBezTo>
                  <a:cubicBezTo>
                    <a:pt x="8982" y="2538"/>
                    <a:pt x="8982" y="2535"/>
                    <a:pt x="9021" y="2535"/>
                  </a:cubicBezTo>
                  <a:cubicBezTo>
                    <a:pt x="9058" y="2535"/>
                    <a:pt x="9059" y="2531"/>
                    <a:pt x="9097" y="2531"/>
                  </a:cubicBezTo>
                  <a:cubicBezTo>
                    <a:pt x="9134" y="2531"/>
                    <a:pt x="9136" y="2535"/>
                    <a:pt x="9173" y="2535"/>
                  </a:cubicBezTo>
                  <a:cubicBezTo>
                    <a:pt x="9195" y="2535"/>
                    <a:pt x="9206" y="2540"/>
                    <a:pt x="9218" y="2540"/>
                  </a:cubicBezTo>
                  <a:cubicBezTo>
                    <a:pt x="9227" y="2540"/>
                    <a:pt x="9235" y="2537"/>
                    <a:pt x="9249" y="2529"/>
                  </a:cubicBezTo>
                  <a:cubicBezTo>
                    <a:pt x="9282" y="2508"/>
                    <a:pt x="9278" y="2501"/>
                    <a:pt x="9307" y="2473"/>
                  </a:cubicBezTo>
                  <a:cubicBezTo>
                    <a:pt x="9321" y="2435"/>
                    <a:pt x="9317" y="2434"/>
                    <a:pt x="9336" y="2400"/>
                  </a:cubicBezTo>
                  <a:cubicBezTo>
                    <a:pt x="9353" y="2365"/>
                    <a:pt x="9364" y="2371"/>
                    <a:pt x="9382" y="2337"/>
                  </a:cubicBezTo>
                  <a:cubicBezTo>
                    <a:pt x="9401" y="2301"/>
                    <a:pt x="9398" y="2301"/>
                    <a:pt x="9417" y="2267"/>
                  </a:cubicBezTo>
                  <a:cubicBezTo>
                    <a:pt x="9434" y="2234"/>
                    <a:pt x="9433" y="2232"/>
                    <a:pt x="9451" y="2199"/>
                  </a:cubicBezTo>
                  <a:cubicBezTo>
                    <a:pt x="9471" y="2164"/>
                    <a:pt x="9466" y="2162"/>
                    <a:pt x="9486" y="2128"/>
                  </a:cubicBezTo>
                  <a:cubicBezTo>
                    <a:pt x="9504" y="2093"/>
                    <a:pt x="9502" y="2092"/>
                    <a:pt x="9520" y="2058"/>
                  </a:cubicBezTo>
                  <a:cubicBezTo>
                    <a:pt x="9539" y="2025"/>
                    <a:pt x="9546" y="2028"/>
                    <a:pt x="9564" y="1994"/>
                  </a:cubicBezTo>
                  <a:cubicBezTo>
                    <a:pt x="9583" y="1959"/>
                    <a:pt x="9580" y="1958"/>
                    <a:pt x="9599" y="1924"/>
                  </a:cubicBezTo>
                  <a:cubicBezTo>
                    <a:pt x="9618" y="1891"/>
                    <a:pt x="9616" y="1889"/>
                    <a:pt x="9636" y="1856"/>
                  </a:cubicBezTo>
                  <a:cubicBezTo>
                    <a:pt x="9654" y="1822"/>
                    <a:pt x="9652" y="1819"/>
                    <a:pt x="9670" y="1786"/>
                  </a:cubicBezTo>
                  <a:cubicBezTo>
                    <a:pt x="9689" y="1753"/>
                    <a:pt x="9685" y="1750"/>
                    <a:pt x="9703" y="1717"/>
                  </a:cubicBezTo>
                  <a:cubicBezTo>
                    <a:pt x="9722" y="1683"/>
                    <a:pt x="9733" y="1689"/>
                    <a:pt x="9751" y="1656"/>
                  </a:cubicBezTo>
                  <a:cubicBezTo>
                    <a:pt x="9771" y="1621"/>
                    <a:pt x="9757" y="1614"/>
                    <a:pt x="9776" y="1581"/>
                  </a:cubicBezTo>
                  <a:cubicBezTo>
                    <a:pt x="9793" y="1546"/>
                    <a:pt x="9793" y="1545"/>
                    <a:pt x="9812" y="1512"/>
                  </a:cubicBezTo>
                  <a:cubicBezTo>
                    <a:pt x="9831" y="1479"/>
                    <a:pt x="9832" y="1479"/>
                    <a:pt x="9851" y="1445"/>
                  </a:cubicBezTo>
                  <a:cubicBezTo>
                    <a:pt x="9869" y="1410"/>
                    <a:pt x="9877" y="1415"/>
                    <a:pt x="9895" y="1380"/>
                  </a:cubicBezTo>
                  <a:cubicBezTo>
                    <a:pt x="9914" y="1346"/>
                    <a:pt x="9905" y="1341"/>
                    <a:pt x="9923" y="1307"/>
                  </a:cubicBezTo>
                  <a:cubicBezTo>
                    <a:pt x="9942" y="1272"/>
                    <a:pt x="9948" y="1276"/>
                    <a:pt x="9968" y="1243"/>
                  </a:cubicBezTo>
                  <a:cubicBezTo>
                    <a:pt x="9986" y="1209"/>
                    <a:pt x="9987" y="1209"/>
                    <a:pt x="10006" y="1176"/>
                  </a:cubicBezTo>
                  <a:cubicBezTo>
                    <a:pt x="10025" y="1141"/>
                    <a:pt x="10027" y="1143"/>
                    <a:pt x="10045" y="1109"/>
                  </a:cubicBezTo>
                  <a:cubicBezTo>
                    <a:pt x="10064" y="1074"/>
                    <a:pt x="10061" y="1073"/>
                    <a:pt x="10080" y="1040"/>
                  </a:cubicBezTo>
                  <a:cubicBezTo>
                    <a:pt x="10098" y="1005"/>
                    <a:pt x="10094" y="1003"/>
                    <a:pt x="10113" y="970"/>
                  </a:cubicBezTo>
                  <a:cubicBezTo>
                    <a:pt x="10131" y="935"/>
                    <a:pt x="10126" y="933"/>
                    <a:pt x="10146" y="898"/>
                  </a:cubicBezTo>
                  <a:cubicBezTo>
                    <a:pt x="10163" y="865"/>
                    <a:pt x="10169" y="868"/>
                    <a:pt x="10188" y="834"/>
                  </a:cubicBezTo>
                  <a:cubicBezTo>
                    <a:pt x="10207" y="801"/>
                    <a:pt x="10200" y="797"/>
                    <a:pt x="10219" y="763"/>
                  </a:cubicBezTo>
                  <a:cubicBezTo>
                    <a:pt x="10238" y="729"/>
                    <a:pt x="10242" y="731"/>
                    <a:pt x="10260" y="698"/>
                  </a:cubicBezTo>
                  <a:cubicBezTo>
                    <a:pt x="10278" y="665"/>
                    <a:pt x="10276" y="663"/>
                    <a:pt x="10296" y="629"/>
                  </a:cubicBezTo>
                  <a:cubicBezTo>
                    <a:pt x="10313" y="595"/>
                    <a:pt x="10321" y="598"/>
                    <a:pt x="10339" y="565"/>
                  </a:cubicBezTo>
                  <a:cubicBezTo>
                    <a:pt x="10359" y="531"/>
                    <a:pt x="10359" y="531"/>
                    <a:pt x="10377" y="497"/>
                  </a:cubicBezTo>
                  <a:cubicBezTo>
                    <a:pt x="10396" y="462"/>
                    <a:pt x="10393" y="461"/>
                    <a:pt x="10412" y="427"/>
                  </a:cubicBezTo>
                  <a:cubicBezTo>
                    <a:pt x="10429" y="393"/>
                    <a:pt x="10426" y="392"/>
                    <a:pt x="10445" y="357"/>
                  </a:cubicBezTo>
                  <a:cubicBezTo>
                    <a:pt x="10464" y="324"/>
                    <a:pt x="10457" y="320"/>
                    <a:pt x="10477" y="287"/>
                  </a:cubicBezTo>
                  <a:lnTo>
                    <a:pt x="10514" y="220"/>
                  </a:lnTo>
                  <a:cubicBezTo>
                    <a:pt x="10531" y="186"/>
                    <a:pt x="10530" y="185"/>
                    <a:pt x="10548" y="152"/>
                  </a:cubicBezTo>
                  <a:cubicBezTo>
                    <a:pt x="10565" y="119"/>
                    <a:pt x="10564" y="116"/>
                    <a:pt x="10584" y="83"/>
                  </a:cubicBezTo>
                  <a:cubicBezTo>
                    <a:pt x="10601" y="50"/>
                    <a:pt x="10639" y="55"/>
                    <a:pt x="10619" y="22"/>
                  </a:cubicBezTo>
                  <a:cubicBezTo>
                    <a:pt x="10613" y="11"/>
                    <a:pt x="10607" y="7"/>
                    <a:pt x="10600" y="7"/>
                  </a:cubicBezTo>
                  <a:cubicBezTo>
                    <a:pt x="10588" y="7"/>
                    <a:pt x="10573" y="22"/>
                    <a:pt x="10547" y="22"/>
                  </a:cubicBezTo>
                  <a:cubicBezTo>
                    <a:pt x="10509" y="22"/>
                    <a:pt x="10509" y="15"/>
                    <a:pt x="10469" y="15"/>
                  </a:cubicBezTo>
                  <a:cubicBezTo>
                    <a:pt x="10432" y="15"/>
                    <a:pt x="10432" y="23"/>
                    <a:pt x="10393" y="23"/>
                  </a:cubicBezTo>
                  <a:cubicBezTo>
                    <a:pt x="10356" y="23"/>
                    <a:pt x="10356" y="19"/>
                    <a:pt x="10317" y="19"/>
                  </a:cubicBezTo>
                  <a:lnTo>
                    <a:pt x="10241" y="19"/>
                  </a:lnTo>
                  <a:cubicBezTo>
                    <a:pt x="10203" y="19"/>
                    <a:pt x="10203" y="11"/>
                    <a:pt x="10164" y="11"/>
                  </a:cubicBezTo>
                  <a:cubicBezTo>
                    <a:pt x="10126" y="11"/>
                    <a:pt x="10126" y="14"/>
                    <a:pt x="10088" y="14"/>
                  </a:cubicBezTo>
                  <a:lnTo>
                    <a:pt x="9936" y="14"/>
                  </a:lnTo>
                  <a:cubicBezTo>
                    <a:pt x="9898" y="14"/>
                    <a:pt x="9898" y="19"/>
                    <a:pt x="9859" y="19"/>
                  </a:cubicBezTo>
                  <a:cubicBezTo>
                    <a:pt x="9821" y="19"/>
                    <a:pt x="9821" y="8"/>
                    <a:pt x="9782" y="8"/>
                  </a:cubicBezTo>
                  <a:cubicBezTo>
                    <a:pt x="9745" y="8"/>
                    <a:pt x="9745" y="12"/>
                    <a:pt x="9706" y="12"/>
                  </a:cubicBezTo>
                  <a:cubicBezTo>
                    <a:pt x="9669" y="12"/>
                    <a:pt x="9669" y="19"/>
                    <a:pt x="9630" y="19"/>
                  </a:cubicBezTo>
                  <a:cubicBezTo>
                    <a:pt x="9593" y="19"/>
                    <a:pt x="9593" y="17"/>
                    <a:pt x="9553" y="17"/>
                  </a:cubicBezTo>
                  <a:cubicBezTo>
                    <a:pt x="9516" y="17"/>
                    <a:pt x="9516" y="19"/>
                    <a:pt x="9477" y="19"/>
                  </a:cubicBezTo>
                  <a:cubicBezTo>
                    <a:pt x="9440" y="19"/>
                    <a:pt x="9440" y="22"/>
                    <a:pt x="9401" y="22"/>
                  </a:cubicBezTo>
                  <a:cubicBezTo>
                    <a:pt x="9364" y="22"/>
                    <a:pt x="9364" y="20"/>
                    <a:pt x="9325" y="20"/>
                  </a:cubicBezTo>
                  <a:cubicBezTo>
                    <a:pt x="9288" y="20"/>
                    <a:pt x="9288" y="11"/>
                    <a:pt x="9248" y="11"/>
                  </a:cubicBezTo>
                  <a:cubicBezTo>
                    <a:pt x="9210" y="11"/>
                    <a:pt x="9210" y="9"/>
                    <a:pt x="9172" y="9"/>
                  </a:cubicBezTo>
                  <a:cubicBezTo>
                    <a:pt x="9134" y="9"/>
                    <a:pt x="9134" y="15"/>
                    <a:pt x="9096" y="15"/>
                  </a:cubicBezTo>
                  <a:cubicBezTo>
                    <a:pt x="9058" y="15"/>
                    <a:pt x="9058" y="11"/>
                    <a:pt x="9020" y="11"/>
                  </a:cubicBezTo>
                  <a:cubicBezTo>
                    <a:pt x="8982" y="11"/>
                    <a:pt x="8982" y="14"/>
                    <a:pt x="8943" y="14"/>
                  </a:cubicBezTo>
                  <a:cubicBezTo>
                    <a:pt x="8905" y="14"/>
                    <a:pt x="8905" y="15"/>
                    <a:pt x="8867" y="15"/>
                  </a:cubicBezTo>
                  <a:cubicBezTo>
                    <a:pt x="8829" y="15"/>
                    <a:pt x="8829" y="23"/>
                    <a:pt x="8791" y="23"/>
                  </a:cubicBezTo>
                  <a:cubicBezTo>
                    <a:pt x="8753" y="23"/>
                    <a:pt x="8753" y="20"/>
                    <a:pt x="8715" y="20"/>
                  </a:cubicBezTo>
                  <a:cubicBezTo>
                    <a:pt x="8677" y="20"/>
                    <a:pt x="8677" y="22"/>
                    <a:pt x="8637" y="22"/>
                  </a:cubicBezTo>
                  <a:cubicBezTo>
                    <a:pt x="8600" y="22"/>
                    <a:pt x="8600" y="23"/>
                    <a:pt x="8561" y="23"/>
                  </a:cubicBezTo>
                  <a:cubicBezTo>
                    <a:pt x="8524" y="23"/>
                    <a:pt x="8524" y="19"/>
                    <a:pt x="8485" y="19"/>
                  </a:cubicBezTo>
                  <a:cubicBezTo>
                    <a:pt x="8448" y="19"/>
                    <a:pt x="8448" y="14"/>
                    <a:pt x="8409" y="14"/>
                  </a:cubicBezTo>
                  <a:lnTo>
                    <a:pt x="8332" y="14"/>
                  </a:lnTo>
                  <a:cubicBezTo>
                    <a:pt x="8295" y="14"/>
                    <a:pt x="8295" y="22"/>
                    <a:pt x="8256" y="22"/>
                  </a:cubicBezTo>
                  <a:cubicBezTo>
                    <a:pt x="8219" y="22"/>
                    <a:pt x="8219" y="7"/>
                    <a:pt x="8180" y="7"/>
                  </a:cubicBezTo>
                  <a:cubicBezTo>
                    <a:pt x="8143" y="7"/>
                    <a:pt x="8143" y="23"/>
                    <a:pt x="8104" y="23"/>
                  </a:cubicBezTo>
                  <a:cubicBezTo>
                    <a:pt x="8064" y="23"/>
                    <a:pt x="8064" y="18"/>
                    <a:pt x="8027" y="18"/>
                  </a:cubicBezTo>
                  <a:cubicBezTo>
                    <a:pt x="7988" y="18"/>
                    <a:pt x="7988" y="12"/>
                    <a:pt x="7951" y="12"/>
                  </a:cubicBezTo>
                  <a:cubicBezTo>
                    <a:pt x="7912" y="12"/>
                    <a:pt x="7912" y="15"/>
                    <a:pt x="7875" y="15"/>
                  </a:cubicBezTo>
                  <a:cubicBezTo>
                    <a:pt x="7837" y="15"/>
                    <a:pt x="7837" y="19"/>
                    <a:pt x="7799" y="19"/>
                  </a:cubicBezTo>
                  <a:cubicBezTo>
                    <a:pt x="7761" y="19"/>
                    <a:pt x="7761" y="18"/>
                    <a:pt x="7722" y="18"/>
                  </a:cubicBezTo>
                  <a:cubicBezTo>
                    <a:pt x="7684" y="18"/>
                    <a:pt x="7684" y="12"/>
                    <a:pt x="7646" y="12"/>
                  </a:cubicBezTo>
                  <a:cubicBezTo>
                    <a:pt x="7608" y="12"/>
                    <a:pt x="7608" y="15"/>
                    <a:pt x="7570" y="15"/>
                  </a:cubicBezTo>
                  <a:cubicBezTo>
                    <a:pt x="7532" y="15"/>
                    <a:pt x="7532" y="22"/>
                    <a:pt x="7493" y="22"/>
                  </a:cubicBezTo>
                  <a:cubicBezTo>
                    <a:pt x="7456" y="22"/>
                    <a:pt x="7456" y="7"/>
                    <a:pt x="7416" y="7"/>
                  </a:cubicBezTo>
                  <a:cubicBezTo>
                    <a:pt x="7379" y="7"/>
                    <a:pt x="7379" y="22"/>
                    <a:pt x="7340" y="22"/>
                  </a:cubicBezTo>
                  <a:cubicBezTo>
                    <a:pt x="7303" y="22"/>
                    <a:pt x="7303" y="23"/>
                    <a:pt x="7264" y="23"/>
                  </a:cubicBezTo>
                  <a:cubicBezTo>
                    <a:pt x="7227" y="23"/>
                    <a:pt x="7227" y="7"/>
                    <a:pt x="7188" y="7"/>
                  </a:cubicBezTo>
                  <a:cubicBezTo>
                    <a:pt x="7151" y="7"/>
                    <a:pt x="7151" y="22"/>
                    <a:pt x="7111" y="22"/>
                  </a:cubicBezTo>
                  <a:cubicBezTo>
                    <a:pt x="7074" y="22"/>
                    <a:pt x="7074" y="8"/>
                    <a:pt x="7035" y="8"/>
                  </a:cubicBezTo>
                  <a:cubicBezTo>
                    <a:pt x="6998" y="8"/>
                    <a:pt x="6998" y="19"/>
                    <a:pt x="6959" y="19"/>
                  </a:cubicBezTo>
                  <a:cubicBezTo>
                    <a:pt x="6921" y="19"/>
                    <a:pt x="6921" y="22"/>
                    <a:pt x="6883" y="22"/>
                  </a:cubicBezTo>
                  <a:cubicBezTo>
                    <a:pt x="6845" y="22"/>
                    <a:pt x="6845" y="18"/>
                    <a:pt x="6806" y="18"/>
                  </a:cubicBezTo>
                  <a:cubicBezTo>
                    <a:pt x="6768" y="18"/>
                    <a:pt x="6768" y="8"/>
                    <a:pt x="6730" y="8"/>
                  </a:cubicBezTo>
                  <a:cubicBezTo>
                    <a:pt x="6692" y="8"/>
                    <a:pt x="6691" y="11"/>
                    <a:pt x="6654" y="11"/>
                  </a:cubicBezTo>
                  <a:cubicBezTo>
                    <a:pt x="6616" y="11"/>
                    <a:pt x="6615" y="17"/>
                    <a:pt x="6578" y="17"/>
                  </a:cubicBezTo>
                  <a:cubicBezTo>
                    <a:pt x="6540" y="17"/>
                    <a:pt x="6540" y="22"/>
                    <a:pt x="6502" y="22"/>
                  </a:cubicBezTo>
                  <a:cubicBezTo>
                    <a:pt x="6464" y="22"/>
                    <a:pt x="6464" y="14"/>
                    <a:pt x="6424" y="14"/>
                  </a:cubicBezTo>
                  <a:cubicBezTo>
                    <a:pt x="6387" y="14"/>
                    <a:pt x="6387" y="20"/>
                    <a:pt x="6348" y="20"/>
                  </a:cubicBezTo>
                  <a:cubicBezTo>
                    <a:pt x="6311" y="20"/>
                    <a:pt x="6310" y="17"/>
                    <a:pt x="6272" y="17"/>
                  </a:cubicBezTo>
                  <a:cubicBezTo>
                    <a:pt x="6235" y="17"/>
                    <a:pt x="6235" y="20"/>
                    <a:pt x="6196" y="20"/>
                  </a:cubicBezTo>
                  <a:cubicBezTo>
                    <a:pt x="6159" y="20"/>
                    <a:pt x="6159" y="18"/>
                    <a:pt x="6119" y="18"/>
                  </a:cubicBezTo>
                  <a:cubicBezTo>
                    <a:pt x="6082" y="18"/>
                    <a:pt x="6082" y="17"/>
                    <a:pt x="6043" y="17"/>
                  </a:cubicBezTo>
                  <a:cubicBezTo>
                    <a:pt x="6006" y="17"/>
                    <a:pt x="6006" y="22"/>
                    <a:pt x="5967" y="22"/>
                  </a:cubicBezTo>
                  <a:cubicBezTo>
                    <a:pt x="5930" y="22"/>
                    <a:pt x="5930" y="17"/>
                    <a:pt x="5891" y="17"/>
                  </a:cubicBezTo>
                  <a:lnTo>
                    <a:pt x="5814" y="17"/>
                  </a:lnTo>
                  <a:cubicBezTo>
                    <a:pt x="5776" y="17"/>
                    <a:pt x="5776" y="15"/>
                    <a:pt x="5738" y="15"/>
                  </a:cubicBezTo>
                  <a:cubicBezTo>
                    <a:pt x="5700" y="15"/>
                    <a:pt x="5700" y="9"/>
                    <a:pt x="5662" y="9"/>
                  </a:cubicBezTo>
                  <a:cubicBezTo>
                    <a:pt x="5624" y="9"/>
                    <a:pt x="5624" y="15"/>
                    <a:pt x="5586" y="15"/>
                  </a:cubicBezTo>
                  <a:cubicBezTo>
                    <a:pt x="5548" y="15"/>
                    <a:pt x="5548" y="17"/>
                    <a:pt x="5509" y="17"/>
                  </a:cubicBezTo>
                  <a:cubicBezTo>
                    <a:pt x="5471" y="17"/>
                    <a:pt x="5471" y="11"/>
                    <a:pt x="5433" y="11"/>
                  </a:cubicBezTo>
                  <a:cubicBezTo>
                    <a:pt x="5395" y="11"/>
                    <a:pt x="5395" y="19"/>
                    <a:pt x="5357" y="19"/>
                  </a:cubicBezTo>
                  <a:cubicBezTo>
                    <a:pt x="5319" y="19"/>
                    <a:pt x="5319" y="15"/>
                    <a:pt x="5281" y="15"/>
                  </a:cubicBezTo>
                  <a:cubicBezTo>
                    <a:pt x="5243" y="15"/>
                    <a:pt x="5243" y="9"/>
                    <a:pt x="5203" y="9"/>
                  </a:cubicBezTo>
                  <a:cubicBezTo>
                    <a:pt x="5166" y="9"/>
                    <a:pt x="5166" y="12"/>
                    <a:pt x="5127" y="12"/>
                  </a:cubicBezTo>
                  <a:cubicBezTo>
                    <a:pt x="5090" y="12"/>
                    <a:pt x="5090" y="11"/>
                    <a:pt x="5051" y="11"/>
                  </a:cubicBezTo>
                  <a:cubicBezTo>
                    <a:pt x="5014" y="11"/>
                    <a:pt x="5014" y="19"/>
                    <a:pt x="4975" y="19"/>
                  </a:cubicBezTo>
                  <a:cubicBezTo>
                    <a:pt x="4938" y="19"/>
                    <a:pt x="4938" y="15"/>
                    <a:pt x="4898" y="15"/>
                  </a:cubicBezTo>
                  <a:cubicBezTo>
                    <a:pt x="4861" y="15"/>
                    <a:pt x="4861" y="9"/>
                    <a:pt x="4822" y="9"/>
                  </a:cubicBezTo>
                  <a:cubicBezTo>
                    <a:pt x="4785" y="9"/>
                    <a:pt x="4785" y="18"/>
                    <a:pt x="4746" y="18"/>
                  </a:cubicBezTo>
                  <a:lnTo>
                    <a:pt x="4670" y="18"/>
                  </a:lnTo>
                  <a:cubicBezTo>
                    <a:pt x="4630" y="18"/>
                    <a:pt x="4633" y="11"/>
                    <a:pt x="4593" y="11"/>
                  </a:cubicBezTo>
                  <a:cubicBezTo>
                    <a:pt x="4554" y="11"/>
                    <a:pt x="4555" y="23"/>
                    <a:pt x="4517" y="23"/>
                  </a:cubicBezTo>
                  <a:cubicBezTo>
                    <a:pt x="4478" y="23"/>
                    <a:pt x="4478" y="14"/>
                    <a:pt x="4441" y="14"/>
                  </a:cubicBezTo>
                  <a:cubicBezTo>
                    <a:pt x="4403" y="14"/>
                    <a:pt x="4403" y="23"/>
                    <a:pt x="4365" y="23"/>
                  </a:cubicBezTo>
                  <a:cubicBezTo>
                    <a:pt x="4327" y="23"/>
                    <a:pt x="4327" y="9"/>
                    <a:pt x="4288" y="9"/>
                  </a:cubicBezTo>
                  <a:cubicBezTo>
                    <a:pt x="4250" y="9"/>
                    <a:pt x="4250" y="12"/>
                    <a:pt x="4212" y="12"/>
                  </a:cubicBezTo>
                  <a:cubicBezTo>
                    <a:pt x="4174" y="12"/>
                    <a:pt x="4174" y="22"/>
                    <a:pt x="4135" y="22"/>
                  </a:cubicBezTo>
                  <a:cubicBezTo>
                    <a:pt x="4098" y="22"/>
                    <a:pt x="4098" y="20"/>
                    <a:pt x="4059" y="20"/>
                  </a:cubicBezTo>
                  <a:cubicBezTo>
                    <a:pt x="4022" y="20"/>
                    <a:pt x="4022" y="17"/>
                    <a:pt x="3982" y="17"/>
                  </a:cubicBezTo>
                  <a:cubicBezTo>
                    <a:pt x="3945" y="17"/>
                    <a:pt x="3945" y="9"/>
                    <a:pt x="3906" y="9"/>
                  </a:cubicBezTo>
                  <a:cubicBezTo>
                    <a:pt x="3869" y="9"/>
                    <a:pt x="3869" y="12"/>
                    <a:pt x="3830" y="12"/>
                  </a:cubicBezTo>
                  <a:cubicBezTo>
                    <a:pt x="3793" y="12"/>
                    <a:pt x="3793" y="14"/>
                    <a:pt x="3754" y="14"/>
                  </a:cubicBezTo>
                  <a:lnTo>
                    <a:pt x="3677" y="14"/>
                  </a:lnTo>
                  <a:cubicBezTo>
                    <a:pt x="3640" y="14"/>
                    <a:pt x="3640" y="11"/>
                    <a:pt x="3601" y="11"/>
                  </a:cubicBezTo>
                  <a:cubicBezTo>
                    <a:pt x="3564" y="11"/>
                    <a:pt x="3564" y="23"/>
                    <a:pt x="3525" y="23"/>
                  </a:cubicBezTo>
                  <a:cubicBezTo>
                    <a:pt x="3487" y="23"/>
                    <a:pt x="3487" y="15"/>
                    <a:pt x="3449" y="15"/>
                  </a:cubicBezTo>
                  <a:cubicBezTo>
                    <a:pt x="3409" y="15"/>
                    <a:pt x="3409" y="22"/>
                    <a:pt x="3372" y="22"/>
                  </a:cubicBezTo>
                  <a:cubicBezTo>
                    <a:pt x="3333" y="22"/>
                    <a:pt x="3333" y="17"/>
                    <a:pt x="3296" y="17"/>
                  </a:cubicBezTo>
                  <a:cubicBezTo>
                    <a:pt x="3257" y="17"/>
                    <a:pt x="3257" y="20"/>
                    <a:pt x="3220" y="20"/>
                  </a:cubicBezTo>
                  <a:cubicBezTo>
                    <a:pt x="3181" y="20"/>
                    <a:pt x="3182" y="8"/>
                    <a:pt x="3144" y="8"/>
                  </a:cubicBezTo>
                  <a:cubicBezTo>
                    <a:pt x="3104" y="8"/>
                    <a:pt x="3106" y="15"/>
                    <a:pt x="3067" y="15"/>
                  </a:cubicBezTo>
                  <a:cubicBezTo>
                    <a:pt x="3028" y="15"/>
                    <a:pt x="3029" y="8"/>
                    <a:pt x="2990" y="8"/>
                  </a:cubicBezTo>
                  <a:cubicBezTo>
                    <a:pt x="2952" y="8"/>
                    <a:pt x="2953" y="7"/>
                    <a:pt x="2914" y="7"/>
                  </a:cubicBezTo>
                  <a:cubicBezTo>
                    <a:pt x="2876" y="7"/>
                    <a:pt x="2877" y="11"/>
                    <a:pt x="2838" y="11"/>
                  </a:cubicBezTo>
                  <a:cubicBezTo>
                    <a:pt x="2799" y="11"/>
                    <a:pt x="2801" y="8"/>
                    <a:pt x="2761" y="8"/>
                  </a:cubicBezTo>
                  <a:cubicBezTo>
                    <a:pt x="2723" y="8"/>
                    <a:pt x="2723" y="14"/>
                    <a:pt x="2685" y="14"/>
                  </a:cubicBezTo>
                  <a:cubicBezTo>
                    <a:pt x="2647" y="14"/>
                    <a:pt x="2647" y="11"/>
                    <a:pt x="2609" y="11"/>
                  </a:cubicBezTo>
                  <a:cubicBezTo>
                    <a:pt x="2571" y="11"/>
                    <a:pt x="2571" y="18"/>
                    <a:pt x="2533" y="18"/>
                  </a:cubicBezTo>
                  <a:cubicBezTo>
                    <a:pt x="2493" y="18"/>
                    <a:pt x="2493" y="12"/>
                    <a:pt x="2456" y="12"/>
                  </a:cubicBezTo>
                  <a:cubicBezTo>
                    <a:pt x="2417" y="12"/>
                    <a:pt x="2417" y="8"/>
                    <a:pt x="2380" y="8"/>
                  </a:cubicBezTo>
                  <a:cubicBezTo>
                    <a:pt x="2341" y="8"/>
                    <a:pt x="2341" y="14"/>
                    <a:pt x="2304" y="14"/>
                  </a:cubicBezTo>
                  <a:cubicBezTo>
                    <a:pt x="2265" y="14"/>
                    <a:pt x="2265" y="11"/>
                    <a:pt x="2228" y="11"/>
                  </a:cubicBezTo>
                  <a:cubicBezTo>
                    <a:pt x="2188" y="11"/>
                    <a:pt x="2188" y="20"/>
                    <a:pt x="2151" y="20"/>
                  </a:cubicBezTo>
                  <a:cubicBezTo>
                    <a:pt x="2113" y="20"/>
                    <a:pt x="2113" y="17"/>
                    <a:pt x="2075" y="17"/>
                  </a:cubicBezTo>
                  <a:cubicBezTo>
                    <a:pt x="2037" y="17"/>
                    <a:pt x="2037" y="11"/>
                    <a:pt x="1999" y="11"/>
                  </a:cubicBezTo>
                  <a:cubicBezTo>
                    <a:pt x="1961" y="11"/>
                    <a:pt x="1961" y="15"/>
                    <a:pt x="1923" y="15"/>
                  </a:cubicBezTo>
                  <a:lnTo>
                    <a:pt x="1845" y="15"/>
                  </a:lnTo>
                  <a:cubicBezTo>
                    <a:pt x="1808" y="15"/>
                    <a:pt x="1808" y="9"/>
                    <a:pt x="1769" y="9"/>
                  </a:cubicBezTo>
                  <a:cubicBezTo>
                    <a:pt x="1732" y="9"/>
                    <a:pt x="1732" y="15"/>
                    <a:pt x="1693" y="15"/>
                  </a:cubicBezTo>
                  <a:cubicBezTo>
                    <a:pt x="1656" y="15"/>
                    <a:pt x="1656" y="7"/>
                    <a:pt x="1617" y="7"/>
                  </a:cubicBezTo>
                  <a:cubicBezTo>
                    <a:pt x="1580" y="7"/>
                    <a:pt x="1580" y="17"/>
                    <a:pt x="1540" y="17"/>
                  </a:cubicBezTo>
                  <a:cubicBezTo>
                    <a:pt x="1502" y="17"/>
                    <a:pt x="1502" y="20"/>
                    <a:pt x="1464" y="20"/>
                  </a:cubicBezTo>
                  <a:cubicBezTo>
                    <a:pt x="1426" y="20"/>
                    <a:pt x="1426" y="6"/>
                    <a:pt x="1388" y="6"/>
                  </a:cubicBezTo>
                  <a:cubicBezTo>
                    <a:pt x="1350" y="6"/>
                    <a:pt x="1350" y="7"/>
                    <a:pt x="1312" y="7"/>
                  </a:cubicBezTo>
                  <a:cubicBezTo>
                    <a:pt x="1272" y="7"/>
                    <a:pt x="1272" y="14"/>
                    <a:pt x="1235" y="14"/>
                  </a:cubicBezTo>
                  <a:cubicBezTo>
                    <a:pt x="1196" y="14"/>
                    <a:pt x="1196" y="15"/>
                    <a:pt x="1159" y="15"/>
                  </a:cubicBezTo>
                  <a:cubicBezTo>
                    <a:pt x="1120" y="15"/>
                    <a:pt x="1120" y="17"/>
                    <a:pt x="1083" y="17"/>
                  </a:cubicBezTo>
                  <a:lnTo>
                    <a:pt x="1007" y="17"/>
                  </a:lnTo>
                  <a:cubicBezTo>
                    <a:pt x="967" y="17"/>
                    <a:pt x="967" y="19"/>
                    <a:pt x="930" y="19"/>
                  </a:cubicBezTo>
                  <a:cubicBezTo>
                    <a:pt x="891" y="19"/>
                    <a:pt x="891" y="14"/>
                    <a:pt x="854" y="14"/>
                  </a:cubicBezTo>
                  <a:cubicBezTo>
                    <a:pt x="815" y="14"/>
                    <a:pt x="815" y="20"/>
                    <a:pt x="778" y="20"/>
                  </a:cubicBezTo>
                  <a:cubicBezTo>
                    <a:pt x="739" y="20"/>
                    <a:pt x="739" y="7"/>
                    <a:pt x="701" y="7"/>
                  </a:cubicBezTo>
                  <a:cubicBezTo>
                    <a:pt x="662" y="7"/>
                    <a:pt x="664" y="18"/>
                    <a:pt x="624" y="18"/>
                  </a:cubicBezTo>
                  <a:cubicBezTo>
                    <a:pt x="586" y="18"/>
                    <a:pt x="587" y="15"/>
                    <a:pt x="548" y="15"/>
                  </a:cubicBezTo>
                  <a:cubicBezTo>
                    <a:pt x="510" y="15"/>
                    <a:pt x="510" y="18"/>
                    <a:pt x="472" y="18"/>
                  </a:cubicBezTo>
                  <a:cubicBezTo>
                    <a:pt x="434" y="18"/>
                    <a:pt x="434" y="8"/>
                    <a:pt x="396" y="8"/>
                  </a:cubicBezTo>
                  <a:lnTo>
                    <a:pt x="319" y="8"/>
                  </a:lnTo>
                  <a:cubicBezTo>
                    <a:pt x="281" y="8"/>
                    <a:pt x="281" y="20"/>
                    <a:pt x="243" y="20"/>
                  </a:cubicBezTo>
                  <a:cubicBezTo>
                    <a:pt x="204" y="20"/>
                    <a:pt x="206" y="12"/>
                    <a:pt x="167" y="12"/>
                  </a:cubicBezTo>
                  <a:cubicBezTo>
                    <a:pt x="128" y="12"/>
                    <a:pt x="128" y="8"/>
                    <a:pt x="91" y="8"/>
                  </a:cubicBezTo>
                  <a:cubicBezTo>
                    <a:pt x="69" y="8"/>
                    <a:pt x="55" y="0"/>
                    <a:pt x="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4"/>
            <p:cNvSpPr/>
            <p:nvPr/>
          </p:nvSpPr>
          <p:spPr>
            <a:xfrm>
              <a:off x="8986550" y="3524113"/>
              <a:ext cx="146400" cy="33875"/>
            </a:xfrm>
            <a:custGeom>
              <a:avLst/>
              <a:gdLst/>
              <a:ahLst/>
              <a:cxnLst/>
              <a:rect l="l" t="t" r="r" b="b"/>
              <a:pathLst>
                <a:path w="5856" h="1355" extrusionOk="0">
                  <a:moveTo>
                    <a:pt x="3156" y="0"/>
                  </a:moveTo>
                  <a:cubicBezTo>
                    <a:pt x="3132" y="0"/>
                    <a:pt x="3108" y="9"/>
                    <a:pt x="3084" y="9"/>
                  </a:cubicBezTo>
                  <a:cubicBezTo>
                    <a:pt x="3058" y="9"/>
                    <a:pt x="3033" y="8"/>
                    <a:pt x="3008" y="8"/>
                  </a:cubicBezTo>
                  <a:lnTo>
                    <a:pt x="2932" y="8"/>
                  </a:lnTo>
                  <a:cubicBezTo>
                    <a:pt x="2906" y="8"/>
                    <a:pt x="2880" y="4"/>
                    <a:pt x="2855" y="4"/>
                  </a:cubicBezTo>
                  <a:cubicBezTo>
                    <a:pt x="2830" y="4"/>
                    <a:pt x="2804" y="2"/>
                    <a:pt x="2778" y="2"/>
                  </a:cubicBezTo>
                  <a:cubicBezTo>
                    <a:pt x="2753" y="2"/>
                    <a:pt x="2728" y="3"/>
                    <a:pt x="2702" y="3"/>
                  </a:cubicBezTo>
                  <a:cubicBezTo>
                    <a:pt x="2677" y="3"/>
                    <a:pt x="2651" y="11"/>
                    <a:pt x="2626" y="11"/>
                  </a:cubicBezTo>
                  <a:cubicBezTo>
                    <a:pt x="2603" y="11"/>
                    <a:pt x="2579" y="5"/>
                    <a:pt x="2555" y="5"/>
                  </a:cubicBezTo>
                  <a:cubicBezTo>
                    <a:pt x="2553" y="5"/>
                    <a:pt x="2551" y="5"/>
                    <a:pt x="2549" y="6"/>
                  </a:cubicBezTo>
                  <a:cubicBezTo>
                    <a:pt x="2528" y="6"/>
                    <a:pt x="2506" y="3"/>
                    <a:pt x="2484" y="3"/>
                  </a:cubicBezTo>
                  <a:cubicBezTo>
                    <a:pt x="2481" y="3"/>
                    <a:pt x="2477" y="3"/>
                    <a:pt x="2473" y="3"/>
                  </a:cubicBezTo>
                  <a:cubicBezTo>
                    <a:pt x="2449" y="4"/>
                    <a:pt x="2423" y="4"/>
                    <a:pt x="2397" y="6"/>
                  </a:cubicBezTo>
                  <a:cubicBezTo>
                    <a:pt x="2371" y="8"/>
                    <a:pt x="2347" y="11"/>
                    <a:pt x="2321" y="13"/>
                  </a:cubicBezTo>
                  <a:cubicBezTo>
                    <a:pt x="2295" y="14"/>
                    <a:pt x="2271" y="18"/>
                    <a:pt x="2246" y="19"/>
                  </a:cubicBezTo>
                  <a:cubicBezTo>
                    <a:pt x="2244" y="20"/>
                    <a:pt x="2241" y="20"/>
                    <a:pt x="2239" y="20"/>
                  </a:cubicBezTo>
                  <a:cubicBezTo>
                    <a:pt x="2218" y="20"/>
                    <a:pt x="2197" y="16"/>
                    <a:pt x="2177" y="16"/>
                  </a:cubicBezTo>
                  <a:cubicBezTo>
                    <a:pt x="2175" y="16"/>
                    <a:pt x="2172" y="16"/>
                    <a:pt x="2170" y="16"/>
                  </a:cubicBezTo>
                  <a:cubicBezTo>
                    <a:pt x="2144" y="19"/>
                    <a:pt x="2120" y="26"/>
                    <a:pt x="2094" y="27"/>
                  </a:cubicBezTo>
                  <a:cubicBezTo>
                    <a:pt x="2069" y="30"/>
                    <a:pt x="2045" y="36"/>
                    <a:pt x="2019" y="37"/>
                  </a:cubicBezTo>
                  <a:cubicBezTo>
                    <a:pt x="1994" y="38"/>
                    <a:pt x="1969" y="40"/>
                    <a:pt x="1943" y="42"/>
                  </a:cubicBezTo>
                  <a:cubicBezTo>
                    <a:pt x="1918" y="45"/>
                    <a:pt x="1893" y="43"/>
                    <a:pt x="1867" y="46"/>
                  </a:cubicBezTo>
                  <a:cubicBezTo>
                    <a:pt x="1841" y="47"/>
                    <a:pt x="1816" y="46"/>
                    <a:pt x="1791" y="48"/>
                  </a:cubicBezTo>
                  <a:cubicBezTo>
                    <a:pt x="1765" y="52"/>
                    <a:pt x="1741" y="54"/>
                    <a:pt x="1716" y="57"/>
                  </a:cubicBezTo>
                  <a:cubicBezTo>
                    <a:pt x="1690" y="59"/>
                    <a:pt x="1665" y="59"/>
                    <a:pt x="1639" y="62"/>
                  </a:cubicBezTo>
                  <a:cubicBezTo>
                    <a:pt x="1614" y="64"/>
                    <a:pt x="1590" y="70"/>
                    <a:pt x="1564" y="73"/>
                  </a:cubicBezTo>
                  <a:cubicBezTo>
                    <a:pt x="1539" y="75"/>
                    <a:pt x="1515" y="86"/>
                    <a:pt x="1489" y="89"/>
                  </a:cubicBezTo>
                  <a:cubicBezTo>
                    <a:pt x="1464" y="91"/>
                    <a:pt x="1440" y="94"/>
                    <a:pt x="1414" y="99"/>
                  </a:cubicBezTo>
                  <a:cubicBezTo>
                    <a:pt x="1389" y="101"/>
                    <a:pt x="1364" y="100"/>
                    <a:pt x="1338" y="104"/>
                  </a:cubicBezTo>
                  <a:cubicBezTo>
                    <a:pt x="1312" y="106"/>
                    <a:pt x="1289" y="118"/>
                    <a:pt x="1264" y="122"/>
                  </a:cubicBezTo>
                  <a:cubicBezTo>
                    <a:pt x="1239" y="127"/>
                    <a:pt x="1214" y="132"/>
                    <a:pt x="1189" y="136"/>
                  </a:cubicBezTo>
                  <a:cubicBezTo>
                    <a:pt x="1164" y="139"/>
                    <a:pt x="1139" y="142"/>
                    <a:pt x="1114" y="145"/>
                  </a:cubicBezTo>
                  <a:cubicBezTo>
                    <a:pt x="1089" y="149"/>
                    <a:pt x="1064" y="149"/>
                    <a:pt x="1039" y="154"/>
                  </a:cubicBezTo>
                  <a:cubicBezTo>
                    <a:pt x="1015" y="160"/>
                    <a:pt x="990" y="165"/>
                    <a:pt x="966" y="171"/>
                  </a:cubicBezTo>
                  <a:cubicBezTo>
                    <a:pt x="940" y="176"/>
                    <a:pt x="916" y="184"/>
                    <a:pt x="892" y="190"/>
                  </a:cubicBezTo>
                  <a:cubicBezTo>
                    <a:pt x="867" y="195"/>
                    <a:pt x="843" y="202"/>
                    <a:pt x="818" y="207"/>
                  </a:cubicBezTo>
                  <a:cubicBezTo>
                    <a:pt x="795" y="212"/>
                    <a:pt x="769" y="217"/>
                    <a:pt x="744" y="223"/>
                  </a:cubicBezTo>
                  <a:cubicBezTo>
                    <a:pt x="720" y="229"/>
                    <a:pt x="695" y="236"/>
                    <a:pt x="672" y="243"/>
                  </a:cubicBezTo>
                  <a:cubicBezTo>
                    <a:pt x="646" y="250"/>
                    <a:pt x="624" y="265"/>
                    <a:pt x="600" y="271"/>
                  </a:cubicBezTo>
                  <a:cubicBezTo>
                    <a:pt x="576" y="278"/>
                    <a:pt x="549" y="279"/>
                    <a:pt x="527" y="287"/>
                  </a:cubicBezTo>
                  <a:cubicBezTo>
                    <a:pt x="502" y="297"/>
                    <a:pt x="480" y="310"/>
                    <a:pt x="457" y="318"/>
                  </a:cubicBezTo>
                  <a:cubicBezTo>
                    <a:pt x="432" y="327"/>
                    <a:pt x="404" y="324"/>
                    <a:pt x="380" y="332"/>
                  </a:cubicBezTo>
                  <a:cubicBezTo>
                    <a:pt x="357" y="342"/>
                    <a:pt x="332" y="353"/>
                    <a:pt x="311" y="363"/>
                  </a:cubicBezTo>
                  <a:cubicBezTo>
                    <a:pt x="287" y="374"/>
                    <a:pt x="268" y="394"/>
                    <a:pt x="246" y="405"/>
                  </a:cubicBezTo>
                  <a:cubicBezTo>
                    <a:pt x="223" y="417"/>
                    <a:pt x="202" y="432"/>
                    <a:pt x="182" y="445"/>
                  </a:cubicBezTo>
                  <a:cubicBezTo>
                    <a:pt x="160" y="460"/>
                    <a:pt x="137" y="470"/>
                    <a:pt x="118" y="485"/>
                  </a:cubicBezTo>
                  <a:cubicBezTo>
                    <a:pt x="96" y="503"/>
                    <a:pt x="78" y="519"/>
                    <a:pt x="62" y="536"/>
                  </a:cubicBezTo>
                  <a:cubicBezTo>
                    <a:pt x="43" y="557"/>
                    <a:pt x="30" y="579"/>
                    <a:pt x="20" y="600"/>
                  </a:cubicBezTo>
                  <a:cubicBezTo>
                    <a:pt x="9" y="625"/>
                    <a:pt x="0" y="648"/>
                    <a:pt x="0" y="674"/>
                  </a:cubicBezTo>
                  <a:cubicBezTo>
                    <a:pt x="0" y="699"/>
                    <a:pt x="4" y="725"/>
                    <a:pt x="15" y="749"/>
                  </a:cubicBezTo>
                  <a:cubicBezTo>
                    <a:pt x="26" y="769"/>
                    <a:pt x="47" y="786"/>
                    <a:pt x="64" y="807"/>
                  </a:cubicBezTo>
                  <a:cubicBezTo>
                    <a:pt x="80" y="824"/>
                    <a:pt x="95" y="844"/>
                    <a:pt x="117" y="861"/>
                  </a:cubicBezTo>
                  <a:cubicBezTo>
                    <a:pt x="134" y="876"/>
                    <a:pt x="154" y="892"/>
                    <a:pt x="177" y="907"/>
                  </a:cubicBezTo>
                  <a:cubicBezTo>
                    <a:pt x="197" y="920"/>
                    <a:pt x="224" y="925"/>
                    <a:pt x="249" y="936"/>
                  </a:cubicBezTo>
                  <a:cubicBezTo>
                    <a:pt x="270" y="948"/>
                    <a:pt x="287" y="969"/>
                    <a:pt x="311" y="979"/>
                  </a:cubicBezTo>
                  <a:cubicBezTo>
                    <a:pt x="334" y="989"/>
                    <a:pt x="356" y="1005"/>
                    <a:pt x="379" y="1015"/>
                  </a:cubicBezTo>
                  <a:cubicBezTo>
                    <a:pt x="402" y="1023"/>
                    <a:pt x="428" y="1026"/>
                    <a:pt x="453" y="1036"/>
                  </a:cubicBezTo>
                  <a:cubicBezTo>
                    <a:pt x="477" y="1045"/>
                    <a:pt x="503" y="1045"/>
                    <a:pt x="528" y="1053"/>
                  </a:cubicBezTo>
                  <a:cubicBezTo>
                    <a:pt x="552" y="1061"/>
                    <a:pt x="573" y="1079"/>
                    <a:pt x="598" y="1086"/>
                  </a:cubicBezTo>
                  <a:cubicBezTo>
                    <a:pt x="621" y="1095"/>
                    <a:pt x="645" y="1102"/>
                    <a:pt x="669" y="1109"/>
                  </a:cubicBezTo>
                  <a:cubicBezTo>
                    <a:pt x="694" y="1116"/>
                    <a:pt x="718" y="1120"/>
                    <a:pt x="743" y="1127"/>
                  </a:cubicBezTo>
                  <a:cubicBezTo>
                    <a:pt x="768" y="1133"/>
                    <a:pt x="792" y="1139"/>
                    <a:pt x="817" y="1145"/>
                  </a:cubicBezTo>
                  <a:cubicBezTo>
                    <a:pt x="841" y="1151"/>
                    <a:pt x="868" y="1148"/>
                    <a:pt x="893" y="1154"/>
                  </a:cubicBezTo>
                  <a:cubicBezTo>
                    <a:pt x="918" y="1159"/>
                    <a:pt x="942" y="1166"/>
                    <a:pt x="967" y="1171"/>
                  </a:cubicBezTo>
                  <a:cubicBezTo>
                    <a:pt x="993" y="1176"/>
                    <a:pt x="1016" y="1181"/>
                    <a:pt x="1042" y="1186"/>
                  </a:cubicBezTo>
                  <a:cubicBezTo>
                    <a:pt x="1068" y="1189"/>
                    <a:pt x="1090" y="1202"/>
                    <a:pt x="1116" y="1205"/>
                  </a:cubicBezTo>
                  <a:cubicBezTo>
                    <a:pt x="1141" y="1210"/>
                    <a:pt x="1166" y="1207"/>
                    <a:pt x="1192" y="1211"/>
                  </a:cubicBezTo>
                  <a:cubicBezTo>
                    <a:pt x="1216" y="1215"/>
                    <a:pt x="1240" y="1223"/>
                    <a:pt x="1266" y="1227"/>
                  </a:cubicBezTo>
                  <a:cubicBezTo>
                    <a:pt x="1290" y="1231"/>
                    <a:pt x="1315" y="1234"/>
                    <a:pt x="1341" y="1237"/>
                  </a:cubicBezTo>
                  <a:cubicBezTo>
                    <a:pt x="1366" y="1242"/>
                    <a:pt x="1390" y="1250"/>
                    <a:pt x="1416" y="1253"/>
                  </a:cubicBezTo>
                  <a:cubicBezTo>
                    <a:pt x="1440" y="1258"/>
                    <a:pt x="1465" y="1261"/>
                    <a:pt x="1491" y="1263"/>
                  </a:cubicBezTo>
                  <a:cubicBezTo>
                    <a:pt x="1516" y="1266"/>
                    <a:pt x="1540" y="1274"/>
                    <a:pt x="1566" y="1277"/>
                  </a:cubicBezTo>
                  <a:cubicBezTo>
                    <a:pt x="1590" y="1279"/>
                    <a:pt x="1615" y="1284"/>
                    <a:pt x="1641" y="1288"/>
                  </a:cubicBezTo>
                  <a:cubicBezTo>
                    <a:pt x="1665" y="1290"/>
                    <a:pt x="1690" y="1295"/>
                    <a:pt x="1716" y="1298"/>
                  </a:cubicBezTo>
                  <a:cubicBezTo>
                    <a:pt x="1728" y="1299"/>
                    <a:pt x="1741" y="1299"/>
                    <a:pt x="1754" y="1299"/>
                  </a:cubicBezTo>
                  <a:cubicBezTo>
                    <a:pt x="1766" y="1299"/>
                    <a:pt x="1779" y="1299"/>
                    <a:pt x="1792" y="1301"/>
                  </a:cubicBezTo>
                  <a:cubicBezTo>
                    <a:pt x="1798" y="1301"/>
                    <a:pt x="1804" y="1301"/>
                    <a:pt x="1809" y="1301"/>
                  </a:cubicBezTo>
                  <a:cubicBezTo>
                    <a:pt x="1820" y="1301"/>
                    <a:pt x="1830" y="1301"/>
                    <a:pt x="1840" y="1301"/>
                  </a:cubicBezTo>
                  <a:cubicBezTo>
                    <a:pt x="1849" y="1301"/>
                    <a:pt x="1859" y="1301"/>
                    <a:pt x="1868" y="1302"/>
                  </a:cubicBezTo>
                  <a:cubicBezTo>
                    <a:pt x="1881" y="1303"/>
                    <a:pt x="1894" y="1303"/>
                    <a:pt x="1906" y="1303"/>
                  </a:cubicBezTo>
                  <a:cubicBezTo>
                    <a:pt x="1919" y="1303"/>
                    <a:pt x="1932" y="1303"/>
                    <a:pt x="1944" y="1305"/>
                  </a:cubicBezTo>
                  <a:cubicBezTo>
                    <a:pt x="1969" y="1307"/>
                    <a:pt x="1994" y="1312"/>
                    <a:pt x="2019" y="1314"/>
                  </a:cubicBezTo>
                  <a:cubicBezTo>
                    <a:pt x="2045" y="1316"/>
                    <a:pt x="2069" y="1326"/>
                    <a:pt x="2094" y="1327"/>
                  </a:cubicBezTo>
                  <a:cubicBezTo>
                    <a:pt x="2100" y="1328"/>
                    <a:pt x="2106" y="1328"/>
                    <a:pt x="2112" y="1328"/>
                  </a:cubicBezTo>
                  <a:cubicBezTo>
                    <a:pt x="2130" y="1328"/>
                    <a:pt x="2147" y="1326"/>
                    <a:pt x="2164" y="1326"/>
                  </a:cubicBezTo>
                  <a:cubicBezTo>
                    <a:pt x="2166" y="1326"/>
                    <a:pt x="2169" y="1326"/>
                    <a:pt x="2171" y="1326"/>
                  </a:cubicBezTo>
                  <a:cubicBezTo>
                    <a:pt x="2195" y="1327"/>
                    <a:pt x="2220" y="1338"/>
                    <a:pt x="2246" y="1339"/>
                  </a:cubicBezTo>
                  <a:cubicBezTo>
                    <a:pt x="2248" y="1339"/>
                    <a:pt x="2251" y="1339"/>
                    <a:pt x="2253" y="1339"/>
                  </a:cubicBezTo>
                  <a:cubicBezTo>
                    <a:pt x="2274" y="1339"/>
                    <a:pt x="2296" y="1332"/>
                    <a:pt x="2319" y="1332"/>
                  </a:cubicBezTo>
                  <a:cubicBezTo>
                    <a:pt x="2320" y="1332"/>
                    <a:pt x="2321" y="1332"/>
                    <a:pt x="2322" y="1332"/>
                  </a:cubicBezTo>
                  <a:cubicBezTo>
                    <a:pt x="2348" y="1333"/>
                    <a:pt x="2374" y="1336"/>
                    <a:pt x="2398" y="1337"/>
                  </a:cubicBezTo>
                  <a:cubicBezTo>
                    <a:pt x="2401" y="1337"/>
                    <a:pt x="2404" y="1337"/>
                    <a:pt x="2407" y="1337"/>
                  </a:cubicBezTo>
                  <a:cubicBezTo>
                    <a:pt x="2425" y="1337"/>
                    <a:pt x="2442" y="1335"/>
                    <a:pt x="2459" y="1335"/>
                  </a:cubicBezTo>
                  <a:cubicBezTo>
                    <a:pt x="2464" y="1335"/>
                    <a:pt x="2469" y="1335"/>
                    <a:pt x="2474" y="1336"/>
                  </a:cubicBezTo>
                  <a:cubicBezTo>
                    <a:pt x="2500" y="1336"/>
                    <a:pt x="2526" y="1343"/>
                    <a:pt x="2551" y="1344"/>
                  </a:cubicBezTo>
                  <a:cubicBezTo>
                    <a:pt x="2558" y="1345"/>
                    <a:pt x="2564" y="1345"/>
                    <a:pt x="2570" y="1345"/>
                  </a:cubicBezTo>
                  <a:cubicBezTo>
                    <a:pt x="2589" y="1345"/>
                    <a:pt x="2608" y="1343"/>
                    <a:pt x="2627" y="1343"/>
                  </a:cubicBezTo>
                  <a:cubicBezTo>
                    <a:pt x="2653" y="1343"/>
                    <a:pt x="2678" y="1353"/>
                    <a:pt x="2704" y="1353"/>
                  </a:cubicBezTo>
                  <a:cubicBezTo>
                    <a:pt x="2709" y="1353"/>
                    <a:pt x="2714" y="1353"/>
                    <a:pt x="2719" y="1353"/>
                  </a:cubicBezTo>
                  <a:cubicBezTo>
                    <a:pt x="2739" y="1353"/>
                    <a:pt x="2760" y="1352"/>
                    <a:pt x="2780" y="1352"/>
                  </a:cubicBezTo>
                  <a:cubicBezTo>
                    <a:pt x="2782" y="1352"/>
                    <a:pt x="2784" y="1352"/>
                    <a:pt x="2787" y="1352"/>
                  </a:cubicBezTo>
                  <a:cubicBezTo>
                    <a:pt x="2810" y="1352"/>
                    <a:pt x="2833" y="1348"/>
                    <a:pt x="2857" y="1348"/>
                  </a:cubicBezTo>
                  <a:cubicBezTo>
                    <a:pt x="2881" y="1348"/>
                    <a:pt x="2907" y="1352"/>
                    <a:pt x="2933" y="1352"/>
                  </a:cubicBezTo>
                  <a:cubicBezTo>
                    <a:pt x="2958" y="1352"/>
                    <a:pt x="2983" y="1348"/>
                    <a:pt x="3009" y="1348"/>
                  </a:cubicBezTo>
                  <a:lnTo>
                    <a:pt x="3085" y="1348"/>
                  </a:lnTo>
                  <a:cubicBezTo>
                    <a:pt x="3111" y="1348"/>
                    <a:pt x="3136" y="1354"/>
                    <a:pt x="3162" y="1354"/>
                  </a:cubicBezTo>
                  <a:cubicBezTo>
                    <a:pt x="3187" y="1354"/>
                    <a:pt x="3212" y="1353"/>
                    <a:pt x="3238" y="1353"/>
                  </a:cubicBezTo>
                  <a:cubicBezTo>
                    <a:pt x="3259" y="1353"/>
                    <a:pt x="3278" y="1354"/>
                    <a:pt x="3299" y="1354"/>
                  </a:cubicBezTo>
                  <a:cubicBezTo>
                    <a:pt x="3304" y="1354"/>
                    <a:pt x="3309" y="1354"/>
                    <a:pt x="3314" y="1354"/>
                  </a:cubicBezTo>
                  <a:cubicBezTo>
                    <a:pt x="3340" y="1354"/>
                    <a:pt x="3365" y="1350"/>
                    <a:pt x="3390" y="1349"/>
                  </a:cubicBezTo>
                  <a:cubicBezTo>
                    <a:pt x="3416" y="1349"/>
                    <a:pt x="3440" y="1337"/>
                    <a:pt x="3465" y="1336"/>
                  </a:cubicBezTo>
                  <a:cubicBezTo>
                    <a:pt x="3467" y="1336"/>
                    <a:pt x="3469" y="1336"/>
                    <a:pt x="3472" y="1336"/>
                  </a:cubicBezTo>
                  <a:cubicBezTo>
                    <a:pt x="3493" y="1336"/>
                    <a:pt x="3514" y="1344"/>
                    <a:pt x="3536" y="1344"/>
                  </a:cubicBezTo>
                  <a:cubicBezTo>
                    <a:pt x="3538" y="1344"/>
                    <a:pt x="3540" y="1344"/>
                    <a:pt x="3542" y="1343"/>
                  </a:cubicBezTo>
                  <a:cubicBezTo>
                    <a:pt x="3567" y="1342"/>
                    <a:pt x="3593" y="1342"/>
                    <a:pt x="3618" y="1341"/>
                  </a:cubicBezTo>
                  <a:cubicBezTo>
                    <a:pt x="3644" y="1339"/>
                    <a:pt x="3668" y="1326"/>
                    <a:pt x="3693" y="1325"/>
                  </a:cubicBezTo>
                  <a:cubicBezTo>
                    <a:pt x="3706" y="1324"/>
                    <a:pt x="3719" y="1324"/>
                    <a:pt x="3731" y="1324"/>
                  </a:cubicBezTo>
                  <a:cubicBezTo>
                    <a:pt x="3744" y="1324"/>
                    <a:pt x="3756" y="1324"/>
                    <a:pt x="3769" y="1323"/>
                  </a:cubicBezTo>
                  <a:lnTo>
                    <a:pt x="3845" y="1320"/>
                  </a:lnTo>
                  <a:cubicBezTo>
                    <a:pt x="3850" y="1319"/>
                    <a:pt x="3854" y="1319"/>
                    <a:pt x="3859" y="1319"/>
                  </a:cubicBezTo>
                  <a:cubicBezTo>
                    <a:pt x="3875" y="1319"/>
                    <a:pt x="3892" y="1321"/>
                    <a:pt x="3909" y="1321"/>
                  </a:cubicBezTo>
                  <a:cubicBezTo>
                    <a:pt x="3914" y="1321"/>
                    <a:pt x="3918" y="1321"/>
                    <a:pt x="3922" y="1321"/>
                  </a:cubicBezTo>
                  <a:cubicBezTo>
                    <a:pt x="3947" y="1318"/>
                    <a:pt x="3972" y="1307"/>
                    <a:pt x="3997" y="1305"/>
                  </a:cubicBezTo>
                  <a:cubicBezTo>
                    <a:pt x="4002" y="1304"/>
                    <a:pt x="4007" y="1304"/>
                    <a:pt x="4011" y="1304"/>
                  </a:cubicBezTo>
                  <a:cubicBezTo>
                    <a:pt x="4027" y="1304"/>
                    <a:pt x="4043" y="1307"/>
                    <a:pt x="4059" y="1307"/>
                  </a:cubicBezTo>
                  <a:cubicBezTo>
                    <a:pt x="4064" y="1307"/>
                    <a:pt x="4069" y="1306"/>
                    <a:pt x="4073" y="1306"/>
                  </a:cubicBezTo>
                  <a:cubicBezTo>
                    <a:pt x="4099" y="1304"/>
                    <a:pt x="4123" y="1293"/>
                    <a:pt x="4148" y="1290"/>
                  </a:cubicBezTo>
                  <a:cubicBezTo>
                    <a:pt x="4174" y="1288"/>
                    <a:pt x="4198" y="1283"/>
                    <a:pt x="4223" y="1280"/>
                  </a:cubicBezTo>
                  <a:cubicBezTo>
                    <a:pt x="4249" y="1278"/>
                    <a:pt x="4274" y="1279"/>
                    <a:pt x="4299" y="1277"/>
                  </a:cubicBezTo>
                  <a:cubicBezTo>
                    <a:pt x="4325" y="1274"/>
                    <a:pt x="4351" y="1275"/>
                    <a:pt x="4376" y="1273"/>
                  </a:cubicBezTo>
                  <a:cubicBezTo>
                    <a:pt x="4401" y="1269"/>
                    <a:pt x="4426" y="1266"/>
                    <a:pt x="4451" y="1262"/>
                  </a:cubicBezTo>
                  <a:cubicBezTo>
                    <a:pt x="4476" y="1260"/>
                    <a:pt x="4501" y="1256"/>
                    <a:pt x="4526" y="1251"/>
                  </a:cubicBezTo>
                  <a:cubicBezTo>
                    <a:pt x="4551" y="1248"/>
                    <a:pt x="4577" y="1241"/>
                    <a:pt x="4600" y="1236"/>
                  </a:cubicBezTo>
                  <a:cubicBezTo>
                    <a:pt x="4626" y="1233"/>
                    <a:pt x="4652" y="1229"/>
                    <a:pt x="4675" y="1225"/>
                  </a:cubicBezTo>
                  <a:cubicBezTo>
                    <a:pt x="4701" y="1220"/>
                    <a:pt x="4727" y="1215"/>
                    <a:pt x="4750" y="1212"/>
                  </a:cubicBezTo>
                  <a:cubicBezTo>
                    <a:pt x="4776" y="1206"/>
                    <a:pt x="4802" y="1204"/>
                    <a:pt x="4825" y="1199"/>
                  </a:cubicBezTo>
                  <a:cubicBezTo>
                    <a:pt x="4851" y="1196"/>
                    <a:pt x="4876" y="1186"/>
                    <a:pt x="4899" y="1181"/>
                  </a:cubicBezTo>
                  <a:cubicBezTo>
                    <a:pt x="4925" y="1176"/>
                    <a:pt x="4949" y="1167"/>
                    <a:pt x="4973" y="1161"/>
                  </a:cubicBezTo>
                  <a:cubicBezTo>
                    <a:pt x="4999" y="1156"/>
                    <a:pt x="5026" y="1160"/>
                    <a:pt x="5049" y="1155"/>
                  </a:cubicBezTo>
                  <a:cubicBezTo>
                    <a:pt x="5074" y="1148"/>
                    <a:pt x="5099" y="1144"/>
                    <a:pt x="5123" y="1138"/>
                  </a:cubicBezTo>
                  <a:cubicBezTo>
                    <a:pt x="5149" y="1131"/>
                    <a:pt x="5170" y="1115"/>
                    <a:pt x="5194" y="1108"/>
                  </a:cubicBezTo>
                  <a:cubicBezTo>
                    <a:pt x="5219" y="1101"/>
                    <a:pt x="5245" y="1102"/>
                    <a:pt x="5269" y="1096"/>
                  </a:cubicBezTo>
                  <a:cubicBezTo>
                    <a:pt x="5294" y="1088"/>
                    <a:pt x="5315" y="1070"/>
                    <a:pt x="5337" y="1063"/>
                  </a:cubicBezTo>
                  <a:cubicBezTo>
                    <a:pt x="5361" y="1054"/>
                    <a:pt x="5387" y="1049"/>
                    <a:pt x="5410" y="1041"/>
                  </a:cubicBezTo>
                  <a:cubicBezTo>
                    <a:pt x="5434" y="1033"/>
                    <a:pt x="5456" y="1022"/>
                    <a:pt x="5480" y="1013"/>
                  </a:cubicBezTo>
                  <a:cubicBezTo>
                    <a:pt x="5503" y="1003"/>
                    <a:pt x="5530" y="1000"/>
                    <a:pt x="5552" y="989"/>
                  </a:cubicBezTo>
                  <a:cubicBezTo>
                    <a:pt x="5575" y="978"/>
                    <a:pt x="5599" y="967"/>
                    <a:pt x="5620" y="957"/>
                  </a:cubicBezTo>
                  <a:cubicBezTo>
                    <a:pt x="5643" y="944"/>
                    <a:pt x="5663" y="928"/>
                    <a:pt x="5682" y="914"/>
                  </a:cubicBezTo>
                  <a:cubicBezTo>
                    <a:pt x="5706" y="899"/>
                    <a:pt x="5728" y="888"/>
                    <a:pt x="5748" y="874"/>
                  </a:cubicBezTo>
                  <a:cubicBezTo>
                    <a:pt x="5769" y="858"/>
                    <a:pt x="5785" y="837"/>
                    <a:pt x="5801" y="819"/>
                  </a:cubicBezTo>
                  <a:cubicBezTo>
                    <a:pt x="5818" y="797"/>
                    <a:pt x="5829" y="775"/>
                    <a:pt x="5839" y="753"/>
                  </a:cubicBezTo>
                  <a:cubicBezTo>
                    <a:pt x="5849" y="730"/>
                    <a:pt x="5853" y="705"/>
                    <a:pt x="5853" y="681"/>
                  </a:cubicBezTo>
                  <a:cubicBezTo>
                    <a:pt x="5853" y="656"/>
                    <a:pt x="5856" y="630"/>
                    <a:pt x="5847" y="602"/>
                  </a:cubicBezTo>
                  <a:cubicBezTo>
                    <a:pt x="5838" y="581"/>
                    <a:pt x="5819" y="561"/>
                    <a:pt x="5802" y="541"/>
                  </a:cubicBezTo>
                  <a:cubicBezTo>
                    <a:pt x="5786" y="524"/>
                    <a:pt x="5767" y="509"/>
                    <a:pt x="5746" y="492"/>
                  </a:cubicBezTo>
                  <a:cubicBezTo>
                    <a:pt x="5727" y="477"/>
                    <a:pt x="5707" y="463"/>
                    <a:pt x="5684" y="448"/>
                  </a:cubicBezTo>
                  <a:cubicBezTo>
                    <a:pt x="5664" y="434"/>
                    <a:pt x="5642" y="423"/>
                    <a:pt x="5617" y="412"/>
                  </a:cubicBezTo>
                  <a:cubicBezTo>
                    <a:pt x="5596" y="400"/>
                    <a:pt x="5574" y="388"/>
                    <a:pt x="5551" y="377"/>
                  </a:cubicBezTo>
                  <a:cubicBezTo>
                    <a:pt x="5529" y="367"/>
                    <a:pt x="5505" y="357"/>
                    <a:pt x="5481" y="347"/>
                  </a:cubicBezTo>
                  <a:cubicBezTo>
                    <a:pt x="5457" y="338"/>
                    <a:pt x="5438" y="319"/>
                    <a:pt x="5413" y="310"/>
                  </a:cubicBezTo>
                  <a:cubicBezTo>
                    <a:pt x="5391" y="300"/>
                    <a:pt x="5363" y="303"/>
                    <a:pt x="5338" y="295"/>
                  </a:cubicBezTo>
                  <a:cubicBezTo>
                    <a:pt x="5316" y="288"/>
                    <a:pt x="5294" y="273"/>
                    <a:pt x="5269" y="266"/>
                  </a:cubicBezTo>
                  <a:cubicBezTo>
                    <a:pt x="5246" y="259"/>
                    <a:pt x="5221" y="256"/>
                    <a:pt x="5195" y="250"/>
                  </a:cubicBezTo>
                  <a:cubicBezTo>
                    <a:pt x="5171" y="243"/>
                    <a:pt x="5147" y="239"/>
                    <a:pt x="5122" y="233"/>
                  </a:cubicBezTo>
                  <a:cubicBezTo>
                    <a:pt x="5097" y="227"/>
                    <a:pt x="5075" y="218"/>
                    <a:pt x="5049" y="211"/>
                  </a:cubicBezTo>
                  <a:cubicBezTo>
                    <a:pt x="5026" y="206"/>
                    <a:pt x="5001" y="197"/>
                    <a:pt x="4975" y="192"/>
                  </a:cubicBezTo>
                  <a:cubicBezTo>
                    <a:pt x="4952" y="187"/>
                    <a:pt x="4927" y="177"/>
                    <a:pt x="4903" y="172"/>
                  </a:cubicBezTo>
                  <a:cubicBezTo>
                    <a:pt x="4878" y="166"/>
                    <a:pt x="4854" y="160"/>
                    <a:pt x="4829" y="154"/>
                  </a:cubicBezTo>
                  <a:cubicBezTo>
                    <a:pt x="4804" y="150"/>
                    <a:pt x="4777" y="153"/>
                    <a:pt x="4753" y="149"/>
                  </a:cubicBezTo>
                  <a:cubicBezTo>
                    <a:pt x="4727" y="144"/>
                    <a:pt x="4702" y="139"/>
                    <a:pt x="4678" y="136"/>
                  </a:cubicBezTo>
                  <a:cubicBezTo>
                    <a:pt x="4653" y="132"/>
                    <a:pt x="4627" y="129"/>
                    <a:pt x="4603" y="126"/>
                  </a:cubicBezTo>
                  <a:cubicBezTo>
                    <a:pt x="4578" y="121"/>
                    <a:pt x="4552" y="121"/>
                    <a:pt x="4528" y="117"/>
                  </a:cubicBezTo>
                  <a:cubicBezTo>
                    <a:pt x="4502" y="113"/>
                    <a:pt x="4479" y="96"/>
                    <a:pt x="4454" y="91"/>
                  </a:cubicBezTo>
                  <a:cubicBezTo>
                    <a:pt x="4450" y="91"/>
                    <a:pt x="4447" y="91"/>
                    <a:pt x="4443" y="91"/>
                  </a:cubicBezTo>
                  <a:cubicBezTo>
                    <a:pt x="4424" y="91"/>
                    <a:pt x="4405" y="96"/>
                    <a:pt x="4386" y="96"/>
                  </a:cubicBezTo>
                  <a:cubicBezTo>
                    <a:pt x="4382" y="96"/>
                    <a:pt x="4379" y="96"/>
                    <a:pt x="4376" y="96"/>
                  </a:cubicBezTo>
                  <a:cubicBezTo>
                    <a:pt x="4352" y="91"/>
                    <a:pt x="4326" y="88"/>
                    <a:pt x="4301" y="85"/>
                  </a:cubicBezTo>
                  <a:cubicBezTo>
                    <a:pt x="4276" y="83"/>
                    <a:pt x="4252" y="64"/>
                    <a:pt x="4228" y="62"/>
                  </a:cubicBezTo>
                  <a:cubicBezTo>
                    <a:pt x="4202" y="59"/>
                    <a:pt x="4176" y="59"/>
                    <a:pt x="4151" y="57"/>
                  </a:cubicBezTo>
                  <a:cubicBezTo>
                    <a:pt x="4126" y="54"/>
                    <a:pt x="4100" y="54"/>
                    <a:pt x="4075" y="52"/>
                  </a:cubicBezTo>
                  <a:cubicBezTo>
                    <a:pt x="4070" y="51"/>
                    <a:pt x="4065" y="51"/>
                    <a:pt x="4060" y="51"/>
                  </a:cubicBezTo>
                  <a:cubicBezTo>
                    <a:pt x="4044" y="51"/>
                    <a:pt x="4029" y="54"/>
                    <a:pt x="4013" y="54"/>
                  </a:cubicBezTo>
                  <a:cubicBezTo>
                    <a:pt x="4008" y="54"/>
                    <a:pt x="4003" y="53"/>
                    <a:pt x="3999" y="53"/>
                  </a:cubicBezTo>
                  <a:cubicBezTo>
                    <a:pt x="3973" y="51"/>
                    <a:pt x="3949" y="40"/>
                    <a:pt x="3924" y="37"/>
                  </a:cubicBezTo>
                  <a:lnTo>
                    <a:pt x="3847" y="32"/>
                  </a:lnTo>
                  <a:cubicBezTo>
                    <a:pt x="3822" y="31"/>
                    <a:pt x="3796" y="29"/>
                    <a:pt x="3770" y="27"/>
                  </a:cubicBezTo>
                  <a:cubicBezTo>
                    <a:pt x="3746" y="26"/>
                    <a:pt x="3720" y="24"/>
                    <a:pt x="3694" y="22"/>
                  </a:cubicBezTo>
                  <a:cubicBezTo>
                    <a:pt x="3690" y="21"/>
                    <a:pt x="3687" y="21"/>
                    <a:pt x="3683" y="21"/>
                  </a:cubicBezTo>
                  <a:cubicBezTo>
                    <a:pt x="3668" y="21"/>
                    <a:pt x="3653" y="22"/>
                    <a:pt x="3638" y="22"/>
                  </a:cubicBezTo>
                  <a:cubicBezTo>
                    <a:pt x="3632" y="22"/>
                    <a:pt x="3625" y="22"/>
                    <a:pt x="3618" y="22"/>
                  </a:cubicBezTo>
                  <a:cubicBezTo>
                    <a:pt x="3593" y="19"/>
                    <a:pt x="3567" y="15"/>
                    <a:pt x="3542" y="14"/>
                  </a:cubicBezTo>
                  <a:cubicBezTo>
                    <a:pt x="3540" y="14"/>
                    <a:pt x="3538" y="14"/>
                    <a:pt x="3536" y="14"/>
                  </a:cubicBezTo>
                  <a:cubicBezTo>
                    <a:pt x="3515" y="14"/>
                    <a:pt x="3493" y="19"/>
                    <a:pt x="3471" y="19"/>
                  </a:cubicBezTo>
                  <a:cubicBezTo>
                    <a:pt x="3469" y="19"/>
                    <a:pt x="3467" y="18"/>
                    <a:pt x="3465" y="18"/>
                  </a:cubicBezTo>
                  <a:cubicBezTo>
                    <a:pt x="3440" y="16"/>
                    <a:pt x="3415" y="6"/>
                    <a:pt x="3389" y="4"/>
                  </a:cubicBezTo>
                  <a:cubicBezTo>
                    <a:pt x="3388" y="4"/>
                    <a:pt x="3386" y="4"/>
                    <a:pt x="3385" y="4"/>
                  </a:cubicBezTo>
                  <a:cubicBezTo>
                    <a:pt x="3363" y="4"/>
                    <a:pt x="3342" y="11"/>
                    <a:pt x="3321" y="11"/>
                  </a:cubicBezTo>
                  <a:cubicBezTo>
                    <a:pt x="3318" y="11"/>
                    <a:pt x="3316" y="11"/>
                    <a:pt x="3313" y="11"/>
                  </a:cubicBezTo>
                  <a:cubicBezTo>
                    <a:pt x="3287" y="10"/>
                    <a:pt x="3262" y="10"/>
                    <a:pt x="3237" y="10"/>
                  </a:cubicBezTo>
                  <a:cubicBezTo>
                    <a:pt x="3211" y="9"/>
                    <a:pt x="3186" y="0"/>
                    <a:pt x="3160" y="0"/>
                  </a:cubicBezTo>
                  <a:cubicBezTo>
                    <a:pt x="3159" y="0"/>
                    <a:pt x="3157" y="0"/>
                    <a:pt x="31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4"/>
            <p:cNvSpPr/>
            <p:nvPr/>
          </p:nvSpPr>
          <p:spPr>
            <a:xfrm>
              <a:off x="8926650" y="3505838"/>
              <a:ext cx="266325" cy="1500"/>
            </a:xfrm>
            <a:custGeom>
              <a:avLst/>
              <a:gdLst/>
              <a:ahLst/>
              <a:cxnLst/>
              <a:rect l="l" t="t" r="r" b="b"/>
              <a:pathLst>
                <a:path w="10653" h="60" extrusionOk="0">
                  <a:moveTo>
                    <a:pt x="10407" y="1"/>
                  </a:moveTo>
                  <a:cubicBezTo>
                    <a:pt x="10384" y="1"/>
                    <a:pt x="10374" y="6"/>
                    <a:pt x="10363" y="10"/>
                  </a:cubicBezTo>
                  <a:cubicBezTo>
                    <a:pt x="10353" y="14"/>
                    <a:pt x="10347" y="17"/>
                    <a:pt x="10331" y="17"/>
                  </a:cubicBezTo>
                  <a:cubicBezTo>
                    <a:pt x="10313" y="17"/>
                    <a:pt x="10303" y="16"/>
                    <a:pt x="10293" y="16"/>
                  </a:cubicBezTo>
                  <a:cubicBezTo>
                    <a:pt x="10284" y="14"/>
                    <a:pt x="10273" y="14"/>
                    <a:pt x="10255" y="14"/>
                  </a:cubicBezTo>
                  <a:cubicBezTo>
                    <a:pt x="10238" y="14"/>
                    <a:pt x="10229" y="12"/>
                    <a:pt x="10219" y="10"/>
                  </a:cubicBezTo>
                  <a:cubicBezTo>
                    <a:pt x="10210" y="7"/>
                    <a:pt x="10200" y="5"/>
                    <a:pt x="10179" y="5"/>
                  </a:cubicBezTo>
                  <a:cubicBezTo>
                    <a:pt x="10156" y="5"/>
                    <a:pt x="10146" y="6"/>
                    <a:pt x="10137" y="8"/>
                  </a:cubicBezTo>
                  <a:cubicBezTo>
                    <a:pt x="10127" y="11"/>
                    <a:pt x="10119" y="12"/>
                    <a:pt x="10102" y="12"/>
                  </a:cubicBezTo>
                  <a:cubicBezTo>
                    <a:pt x="10083" y="12"/>
                    <a:pt x="10075" y="11"/>
                    <a:pt x="10065" y="10"/>
                  </a:cubicBezTo>
                  <a:cubicBezTo>
                    <a:pt x="10057" y="8"/>
                    <a:pt x="10046" y="7"/>
                    <a:pt x="10026" y="7"/>
                  </a:cubicBezTo>
                  <a:cubicBezTo>
                    <a:pt x="10008" y="7"/>
                    <a:pt x="9999" y="7"/>
                    <a:pt x="9989" y="6"/>
                  </a:cubicBezTo>
                  <a:cubicBezTo>
                    <a:pt x="9980" y="6"/>
                    <a:pt x="9971" y="5"/>
                    <a:pt x="9951" y="5"/>
                  </a:cubicBezTo>
                  <a:cubicBezTo>
                    <a:pt x="9930" y="5"/>
                    <a:pt x="9919" y="7"/>
                    <a:pt x="9909" y="10"/>
                  </a:cubicBezTo>
                  <a:cubicBezTo>
                    <a:pt x="9901" y="12"/>
                    <a:pt x="9893" y="14"/>
                    <a:pt x="9876" y="14"/>
                  </a:cubicBezTo>
                  <a:cubicBezTo>
                    <a:pt x="9857" y="14"/>
                    <a:pt x="9849" y="12"/>
                    <a:pt x="9839" y="11"/>
                  </a:cubicBezTo>
                  <a:cubicBezTo>
                    <a:pt x="9831" y="10"/>
                    <a:pt x="9819" y="8"/>
                    <a:pt x="9800" y="8"/>
                  </a:cubicBezTo>
                  <a:cubicBezTo>
                    <a:pt x="9779" y="8"/>
                    <a:pt x="9769" y="10"/>
                    <a:pt x="9759" y="11"/>
                  </a:cubicBezTo>
                  <a:cubicBezTo>
                    <a:pt x="9750" y="12"/>
                    <a:pt x="9741" y="14"/>
                    <a:pt x="9724" y="14"/>
                  </a:cubicBezTo>
                  <a:cubicBezTo>
                    <a:pt x="9705" y="14"/>
                    <a:pt x="9698" y="11"/>
                    <a:pt x="9688" y="10"/>
                  </a:cubicBezTo>
                  <a:cubicBezTo>
                    <a:pt x="9679" y="8"/>
                    <a:pt x="9667" y="6"/>
                    <a:pt x="9646" y="6"/>
                  </a:cubicBezTo>
                  <a:cubicBezTo>
                    <a:pt x="9626" y="6"/>
                    <a:pt x="9615" y="7"/>
                    <a:pt x="9607" y="8"/>
                  </a:cubicBezTo>
                  <a:cubicBezTo>
                    <a:pt x="9597" y="10"/>
                    <a:pt x="9588" y="11"/>
                    <a:pt x="9570" y="11"/>
                  </a:cubicBezTo>
                  <a:cubicBezTo>
                    <a:pt x="9553" y="11"/>
                    <a:pt x="9544" y="11"/>
                    <a:pt x="9534" y="10"/>
                  </a:cubicBezTo>
                  <a:cubicBezTo>
                    <a:pt x="9523" y="10"/>
                    <a:pt x="9514" y="8"/>
                    <a:pt x="9494" y="8"/>
                  </a:cubicBezTo>
                  <a:cubicBezTo>
                    <a:pt x="9475" y="8"/>
                    <a:pt x="9465" y="7"/>
                    <a:pt x="9457" y="7"/>
                  </a:cubicBezTo>
                  <a:cubicBezTo>
                    <a:pt x="9447" y="6"/>
                    <a:pt x="9438" y="6"/>
                    <a:pt x="9417" y="6"/>
                  </a:cubicBezTo>
                  <a:cubicBezTo>
                    <a:pt x="9399" y="6"/>
                    <a:pt x="9389" y="5"/>
                    <a:pt x="9380" y="5"/>
                  </a:cubicBezTo>
                  <a:cubicBezTo>
                    <a:pt x="9371" y="3"/>
                    <a:pt x="9362" y="3"/>
                    <a:pt x="9341" y="3"/>
                  </a:cubicBezTo>
                  <a:cubicBezTo>
                    <a:pt x="9322" y="3"/>
                    <a:pt x="9312" y="5"/>
                    <a:pt x="9303" y="5"/>
                  </a:cubicBezTo>
                  <a:cubicBezTo>
                    <a:pt x="9293" y="6"/>
                    <a:pt x="9283" y="6"/>
                    <a:pt x="9265" y="6"/>
                  </a:cubicBezTo>
                  <a:cubicBezTo>
                    <a:pt x="9245" y="6"/>
                    <a:pt x="9234" y="7"/>
                    <a:pt x="9225" y="8"/>
                  </a:cubicBezTo>
                  <a:cubicBezTo>
                    <a:pt x="9216" y="10"/>
                    <a:pt x="9206" y="11"/>
                    <a:pt x="9189" y="11"/>
                  </a:cubicBezTo>
                  <a:cubicBezTo>
                    <a:pt x="9170" y="11"/>
                    <a:pt x="9159" y="12"/>
                    <a:pt x="9151" y="12"/>
                  </a:cubicBezTo>
                  <a:cubicBezTo>
                    <a:pt x="9141" y="14"/>
                    <a:pt x="9131" y="14"/>
                    <a:pt x="9113" y="14"/>
                  </a:cubicBezTo>
                  <a:cubicBezTo>
                    <a:pt x="9097" y="14"/>
                    <a:pt x="9088" y="12"/>
                    <a:pt x="9079" y="10"/>
                  </a:cubicBezTo>
                  <a:cubicBezTo>
                    <a:pt x="9068" y="7"/>
                    <a:pt x="9057" y="5"/>
                    <a:pt x="9036" y="5"/>
                  </a:cubicBezTo>
                  <a:cubicBezTo>
                    <a:pt x="9014" y="5"/>
                    <a:pt x="9006" y="7"/>
                    <a:pt x="8995" y="8"/>
                  </a:cubicBezTo>
                  <a:cubicBezTo>
                    <a:pt x="8987" y="10"/>
                    <a:pt x="8977" y="11"/>
                    <a:pt x="8960" y="11"/>
                  </a:cubicBezTo>
                  <a:cubicBezTo>
                    <a:pt x="8940" y="11"/>
                    <a:pt x="8929" y="12"/>
                    <a:pt x="8920" y="15"/>
                  </a:cubicBezTo>
                  <a:cubicBezTo>
                    <a:pt x="8911" y="16"/>
                    <a:pt x="8902" y="17"/>
                    <a:pt x="8884" y="17"/>
                  </a:cubicBezTo>
                  <a:lnTo>
                    <a:pt x="8808" y="17"/>
                  </a:lnTo>
                  <a:cubicBezTo>
                    <a:pt x="8792" y="17"/>
                    <a:pt x="8783" y="15"/>
                    <a:pt x="8773" y="11"/>
                  </a:cubicBezTo>
                  <a:cubicBezTo>
                    <a:pt x="8763" y="7"/>
                    <a:pt x="8752" y="5"/>
                    <a:pt x="8731" y="5"/>
                  </a:cubicBezTo>
                  <a:cubicBezTo>
                    <a:pt x="8709" y="5"/>
                    <a:pt x="8701" y="7"/>
                    <a:pt x="8690" y="9"/>
                  </a:cubicBezTo>
                  <a:cubicBezTo>
                    <a:pt x="8680" y="11"/>
                    <a:pt x="8672" y="12"/>
                    <a:pt x="8655" y="12"/>
                  </a:cubicBezTo>
                  <a:cubicBezTo>
                    <a:pt x="8635" y="12"/>
                    <a:pt x="8627" y="12"/>
                    <a:pt x="8617" y="11"/>
                  </a:cubicBezTo>
                  <a:cubicBezTo>
                    <a:pt x="8607" y="11"/>
                    <a:pt x="8599" y="10"/>
                    <a:pt x="8579" y="10"/>
                  </a:cubicBezTo>
                  <a:cubicBezTo>
                    <a:pt x="8558" y="10"/>
                    <a:pt x="8546" y="12"/>
                    <a:pt x="8537" y="16"/>
                  </a:cubicBezTo>
                  <a:cubicBezTo>
                    <a:pt x="8527" y="18"/>
                    <a:pt x="8520" y="19"/>
                    <a:pt x="8501" y="19"/>
                  </a:cubicBezTo>
                  <a:cubicBezTo>
                    <a:pt x="8484" y="19"/>
                    <a:pt x="8477" y="18"/>
                    <a:pt x="8467" y="17"/>
                  </a:cubicBezTo>
                  <a:cubicBezTo>
                    <a:pt x="8456" y="14"/>
                    <a:pt x="8446" y="12"/>
                    <a:pt x="8425" y="12"/>
                  </a:cubicBezTo>
                  <a:lnTo>
                    <a:pt x="8349" y="12"/>
                  </a:lnTo>
                  <a:cubicBezTo>
                    <a:pt x="8332" y="12"/>
                    <a:pt x="8323" y="12"/>
                    <a:pt x="8313" y="11"/>
                  </a:cubicBezTo>
                  <a:cubicBezTo>
                    <a:pt x="8302" y="11"/>
                    <a:pt x="8293" y="10"/>
                    <a:pt x="8273" y="10"/>
                  </a:cubicBezTo>
                  <a:cubicBezTo>
                    <a:pt x="8253" y="10"/>
                    <a:pt x="8242" y="11"/>
                    <a:pt x="8233" y="12"/>
                  </a:cubicBezTo>
                  <a:cubicBezTo>
                    <a:pt x="8223" y="14"/>
                    <a:pt x="8214" y="16"/>
                    <a:pt x="8196" y="16"/>
                  </a:cubicBezTo>
                  <a:cubicBezTo>
                    <a:pt x="8177" y="16"/>
                    <a:pt x="8166" y="17"/>
                    <a:pt x="8157" y="18"/>
                  </a:cubicBezTo>
                  <a:cubicBezTo>
                    <a:pt x="8147" y="19"/>
                    <a:pt x="8139" y="21"/>
                    <a:pt x="8120" y="21"/>
                  </a:cubicBezTo>
                  <a:cubicBezTo>
                    <a:pt x="8103" y="21"/>
                    <a:pt x="8094" y="18"/>
                    <a:pt x="8086" y="17"/>
                  </a:cubicBezTo>
                  <a:cubicBezTo>
                    <a:pt x="8076" y="16"/>
                    <a:pt x="8065" y="12"/>
                    <a:pt x="8044" y="12"/>
                  </a:cubicBezTo>
                  <a:cubicBezTo>
                    <a:pt x="8024" y="12"/>
                    <a:pt x="8013" y="15"/>
                    <a:pt x="8003" y="16"/>
                  </a:cubicBezTo>
                  <a:cubicBezTo>
                    <a:pt x="7995" y="17"/>
                    <a:pt x="7986" y="18"/>
                    <a:pt x="7968" y="18"/>
                  </a:cubicBezTo>
                  <a:cubicBezTo>
                    <a:pt x="7949" y="18"/>
                    <a:pt x="7941" y="17"/>
                    <a:pt x="7932" y="16"/>
                  </a:cubicBezTo>
                  <a:cubicBezTo>
                    <a:pt x="7921" y="15"/>
                    <a:pt x="7911" y="12"/>
                    <a:pt x="7891" y="12"/>
                  </a:cubicBezTo>
                  <a:cubicBezTo>
                    <a:pt x="7872" y="12"/>
                    <a:pt x="7861" y="15"/>
                    <a:pt x="7851" y="16"/>
                  </a:cubicBezTo>
                  <a:cubicBezTo>
                    <a:pt x="7842" y="16"/>
                    <a:pt x="7834" y="17"/>
                    <a:pt x="7815" y="17"/>
                  </a:cubicBezTo>
                  <a:lnTo>
                    <a:pt x="7739" y="17"/>
                  </a:lnTo>
                  <a:cubicBezTo>
                    <a:pt x="7719" y="17"/>
                    <a:pt x="7711" y="17"/>
                    <a:pt x="7701" y="16"/>
                  </a:cubicBezTo>
                  <a:cubicBezTo>
                    <a:pt x="7692" y="16"/>
                    <a:pt x="7682" y="15"/>
                    <a:pt x="7663" y="15"/>
                  </a:cubicBezTo>
                  <a:cubicBezTo>
                    <a:pt x="7642" y="15"/>
                    <a:pt x="7632" y="16"/>
                    <a:pt x="7622" y="17"/>
                  </a:cubicBezTo>
                  <a:cubicBezTo>
                    <a:pt x="7612" y="18"/>
                    <a:pt x="7604" y="20"/>
                    <a:pt x="7586" y="20"/>
                  </a:cubicBezTo>
                  <a:cubicBezTo>
                    <a:pt x="7568" y="20"/>
                    <a:pt x="7559" y="20"/>
                    <a:pt x="7550" y="18"/>
                  </a:cubicBezTo>
                  <a:cubicBezTo>
                    <a:pt x="7540" y="18"/>
                    <a:pt x="7530" y="17"/>
                    <a:pt x="7510" y="17"/>
                  </a:cubicBezTo>
                  <a:cubicBezTo>
                    <a:pt x="7489" y="17"/>
                    <a:pt x="7481" y="18"/>
                    <a:pt x="7471" y="18"/>
                  </a:cubicBezTo>
                  <a:cubicBezTo>
                    <a:pt x="7461" y="20"/>
                    <a:pt x="7452" y="20"/>
                    <a:pt x="7434" y="20"/>
                  </a:cubicBezTo>
                  <a:cubicBezTo>
                    <a:pt x="7415" y="20"/>
                    <a:pt x="7405" y="20"/>
                    <a:pt x="7395" y="21"/>
                  </a:cubicBezTo>
                  <a:cubicBezTo>
                    <a:pt x="7386" y="21"/>
                    <a:pt x="7378" y="22"/>
                    <a:pt x="7359" y="22"/>
                  </a:cubicBezTo>
                  <a:cubicBezTo>
                    <a:pt x="7342" y="22"/>
                    <a:pt x="7335" y="20"/>
                    <a:pt x="7325" y="17"/>
                  </a:cubicBezTo>
                  <a:cubicBezTo>
                    <a:pt x="7315" y="15"/>
                    <a:pt x="7304" y="10"/>
                    <a:pt x="7282" y="10"/>
                  </a:cubicBezTo>
                  <a:cubicBezTo>
                    <a:pt x="7261" y="10"/>
                    <a:pt x="7249" y="15"/>
                    <a:pt x="7240" y="17"/>
                  </a:cubicBezTo>
                  <a:cubicBezTo>
                    <a:pt x="7230" y="20"/>
                    <a:pt x="7222" y="22"/>
                    <a:pt x="7206" y="22"/>
                  </a:cubicBezTo>
                  <a:lnTo>
                    <a:pt x="7129" y="22"/>
                  </a:lnTo>
                  <a:cubicBezTo>
                    <a:pt x="7112" y="22"/>
                    <a:pt x="7105" y="21"/>
                    <a:pt x="7095" y="20"/>
                  </a:cubicBezTo>
                  <a:cubicBezTo>
                    <a:pt x="7084" y="17"/>
                    <a:pt x="7074" y="16"/>
                    <a:pt x="7053" y="16"/>
                  </a:cubicBezTo>
                  <a:cubicBezTo>
                    <a:pt x="7034" y="16"/>
                    <a:pt x="7025" y="15"/>
                    <a:pt x="7016" y="15"/>
                  </a:cubicBezTo>
                  <a:cubicBezTo>
                    <a:pt x="7006" y="12"/>
                    <a:pt x="6998" y="12"/>
                    <a:pt x="6977" y="12"/>
                  </a:cubicBezTo>
                  <a:cubicBezTo>
                    <a:pt x="6957" y="12"/>
                    <a:pt x="6946" y="15"/>
                    <a:pt x="6936" y="16"/>
                  </a:cubicBezTo>
                  <a:cubicBezTo>
                    <a:pt x="6928" y="17"/>
                    <a:pt x="6918" y="18"/>
                    <a:pt x="6901" y="18"/>
                  </a:cubicBezTo>
                  <a:cubicBezTo>
                    <a:pt x="6883" y="18"/>
                    <a:pt x="6874" y="17"/>
                    <a:pt x="6865" y="16"/>
                  </a:cubicBezTo>
                  <a:cubicBezTo>
                    <a:pt x="6855" y="15"/>
                    <a:pt x="6844" y="12"/>
                    <a:pt x="6824" y="12"/>
                  </a:cubicBezTo>
                  <a:cubicBezTo>
                    <a:pt x="6803" y="12"/>
                    <a:pt x="6791" y="16"/>
                    <a:pt x="6781" y="18"/>
                  </a:cubicBezTo>
                  <a:cubicBezTo>
                    <a:pt x="6773" y="20"/>
                    <a:pt x="6764" y="22"/>
                    <a:pt x="6747" y="22"/>
                  </a:cubicBezTo>
                  <a:cubicBezTo>
                    <a:pt x="6730" y="22"/>
                    <a:pt x="6721" y="20"/>
                    <a:pt x="6712" y="18"/>
                  </a:cubicBezTo>
                  <a:cubicBezTo>
                    <a:pt x="6702" y="17"/>
                    <a:pt x="6690" y="15"/>
                    <a:pt x="6671" y="15"/>
                  </a:cubicBezTo>
                  <a:cubicBezTo>
                    <a:pt x="6653" y="15"/>
                    <a:pt x="6644" y="12"/>
                    <a:pt x="6634" y="11"/>
                  </a:cubicBezTo>
                  <a:cubicBezTo>
                    <a:pt x="6625" y="10"/>
                    <a:pt x="6614" y="9"/>
                    <a:pt x="6594" y="9"/>
                  </a:cubicBezTo>
                  <a:cubicBezTo>
                    <a:pt x="6574" y="9"/>
                    <a:pt x="6562" y="11"/>
                    <a:pt x="6552" y="15"/>
                  </a:cubicBezTo>
                  <a:cubicBezTo>
                    <a:pt x="6543" y="17"/>
                    <a:pt x="6535" y="18"/>
                    <a:pt x="6518" y="18"/>
                  </a:cubicBezTo>
                  <a:cubicBezTo>
                    <a:pt x="6498" y="18"/>
                    <a:pt x="6488" y="20"/>
                    <a:pt x="6479" y="20"/>
                  </a:cubicBezTo>
                  <a:cubicBezTo>
                    <a:pt x="6469" y="21"/>
                    <a:pt x="6460" y="21"/>
                    <a:pt x="6442" y="21"/>
                  </a:cubicBezTo>
                  <a:lnTo>
                    <a:pt x="6365" y="21"/>
                  </a:lnTo>
                  <a:cubicBezTo>
                    <a:pt x="6347" y="21"/>
                    <a:pt x="6340" y="20"/>
                    <a:pt x="6330" y="17"/>
                  </a:cubicBezTo>
                  <a:cubicBezTo>
                    <a:pt x="6321" y="15"/>
                    <a:pt x="6310" y="11"/>
                    <a:pt x="6288" y="11"/>
                  </a:cubicBezTo>
                  <a:cubicBezTo>
                    <a:pt x="6267" y="11"/>
                    <a:pt x="6256" y="16"/>
                    <a:pt x="6246" y="20"/>
                  </a:cubicBezTo>
                  <a:cubicBezTo>
                    <a:pt x="6236" y="22"/>
                    <a:pt x="6228" y="25"/>
                    <a:pt x="6212" y="25"/>
                  </a:cubicBezTo>
                  <a:cubicBezTo>
                    <a:pt x="6195" y="25"/>
                    <a:pt x="6188" y="22"/>
                    <a:pt x="6179" y="20"/>
                  </a:cubicBezTo>
                  <a:cubicBezTo>
                    <a:pt x="6170" y="17"/>
                    <a:pt x="6158" y="12"/>
                    <a:pt x="6136" y="12"/>
                  </a:cubicBezTo>
                  <a:cubicBezTo>
                    <a:pt x="6116" y="12"/>
                    <a:pt x="6106" y="15"/>
                    <a:pt x="6097" y="15"/>
                  </a:cubicBezTo>
                  <a:cubicBezTo>
                    <a:pt x="6088" y="16"/>
                    <a:pt x="6079" y="16"/>
                    <a:pt x="6059" y="16"/>
                  </a:cubicBezTo>
                  <a:cubicBezTo>
                    <a:pt x="6040" y="16"/>
                    <a:pt x="6030" y="17"/>
                    <a:pt x="6020" y="18"/>
                  </a:cubicBezTo>
                  <a:cubicBezTo>
                    <a:pt x="6010" y="20"/>
                    <a:pt x="6001" y="21"/>
                    <a:pt x="5983" y="21"/>
                  </a:cubicBezTo>
                  <a:cubicBezTo>
                    <a:pt x="5966" y="21"/>
                    <a:pt x="5957" y="18"/>
                    <a:pt x="5949" y="17"/>
                  </a:cubicBezTo>
                  <a:cubicBezTo>
                    <a:pt x="5939" y="16"/>
                    <a:pt x="5928" y="12"/>
                    <a:pt x="5907" y="12"/>
                  </a:cubicBezTo>
                  <a:cubicBezTo>
                    <a:pt x="5886" y="12"/>
                    <a:pt x="5876" y="16"/>
                    <a:pt x="5865" y="17"/>
                  </a:cubicBezTo>
                  <a:cubicBezTo>
                    <a:pt x="5858" y="18"/>
                    <a:pt x="5848" y="20"/>
                    <a:pt x="5831" y="20"/>
                  </a:cubicBezTo>
                  <a:cubicBezTo>
                    <a:pt x="5811" y="20"/>
                    <a:pt x="5800" y="21"/>
                    <a:pt x="5790" y="22"/>
                  </a:cubicBezTo>
                  <a:cubicBezTo>
                    <a:pt x="5781" y="23"/>
                    <a:pt x="5772" y="25"/>
                    <a:pt x="5754" y="25"/>
                  </a:cubicBezTo>
                  <a:cubicBezTo>
                    <a:pt x="5737" y="25"/>
                    <a:pt x="5727" y="23"/>
                    <a:pt x="5719" y="22"/>
                  </a:cubicBezTo>
                  <a:cubicBezTo>
                    <a:pt x="5708" y="21"/>
                    <a:pt x="5698" y="20"/>
                    <a:pt x="5678" y="20"/>
                  </a:cubicBezTo>
                  <a:cubicBezTo>
                    <a:pt x="5661" y="20"/>
                    <a:pt x="5652" y="18"/>
                    <a:pt x="5644" y="16"/>
                  </a:cubicBezTo>
                  <a:cubicBezTo>
                    <a:pt x="5634" y="12"/>
                    <a:pt x="5623" y="10"/>
                    <a:pt x="5602" y="10"/>
                  </a:cubicBezTo>
                  <a:cubicBezTo>
                    <a:pt x="5579" y="10"/>
                    <a:pt x="5569" y="15"/>
                    <a:pt x="5558" y="18"/>
                  </a:cubicBezTo>
                  <a:cubicBezTo>
                    <a:pt x="5548" y="21"/>
                    <a:pt x="5540" y="23"/>
                    <a:pt x="5524" y="23"/>
                  </a:cubicBezTo>
                  <a:lnTo>
                    <a:pt x="5486" y="23"/>
                  </a:lnTo>
                  <a:cubicBezTo>
                    <a:pt x="5478" y="22"/>
                    <a:pt x="5467" y="22"/>
                    <a:pt x="5448" y="22"/>
                  </a:cubicBezTo>
                  <a:cubicBezTo>
                    <a:pt x="5430" y="22"/>
                    <a:pt x="5422" y="20"/>
                    <a:pt x="5413" y="18"/>
                  </a:cubicBezTo>
                  <a:cubicBezTo>
                    <a:pt x="5404" y="17"/>
                    <a:pt x="5393" y="15"/>
                    <a:pt x="5372" y="15"/>
                  </a:cubicBezTo>
                  <a:cubicBezTo>
                    <a:pt x="5352" y="15"/>
                    <a:pt x="5342" y="16"/>
                    <a:pt x="5333" y="16"/>
                  </a:cubicBezTo>
                  <a:cubicBezTo>
                    <a:pt x="5323" y="17"/>
                    <a:pt x="5314" y="17"/>
                    <a:pt x="5296" y="17"/>
                  </a:cubicBezTo>
                  <a:cubicBezTo>
                    <a:pt x="5275" y="17"/>
                    <a:pt x="5264" y="18"/>
                    <a:pt x="5255" y="20"/>
                  </a:cubicBezTo>
                  <a:cubicBezTo>
                    <a:pt x="5245" y="21"/>
                    <a:pt x="5237" y="22"/>
                    <a:pt x="5218" y="22"/>
                  </a:cubicBezTo>
                  <a:cubicBezTo>
                    <a:pt x="5202" y="22"/>
                    <a:pt x="5195" y="20"/>
                    <a:pt x="5185" y="17"/>
                  </a:cubicBezTo>
                  <a:cubicBezTo>
                    <a:pt x="5174" y="15"/>
                    <a:pt x="5164" y="10"/>
                    <a:pt x="5142" y="10"/>
                  </a:cubicBezTo>
                  <a:cubicBezTo>
                    <a:pt x="5122" y="10"/>
                    <a:pt x="5110" y="12"/>
                    <a:pt x="5101" y="16"/>
                  </a:cubicBezTo>
                  <a:cubicBezTo>
                    <a:pt x="5092" y="18"/>
                    <a:pt x="5083" y="20"/>
                    <a:pt x="5066" y="20"/>
                  </a:cubicBezTo>
                  <a:cubicBezTo>
                    <a:pt x="5049" y="20"/>
                    <a:pt x="5041" y="18"/>
                    <a:pt x="5031" y="17"/>
                  </a:cubicBezTo>
                  <a:cubicBezTo>
                    <a:pt x="5020" y="15"/>
                    <a:pt x="5010" y="12"/>
                    <a:pt x="4990" y="12"/>
                  </a:cubicBezTo>
                  <a:cubicBezTo>
                    <a:pt x="4969" y="12"/>
                    <a:pt x="4956" y="16"/>
                    <a:pt x="4947" y="18"/>
                  </a:cubicBezTo>
                  <a:cubicBezTo>
                    <a:pt x="4939" y="20"/>
                    <a:pt x="4931" y="22"/>
                    <a:pt x="4913" y="22"/>
                  </a:cubicBezTo>
                  <a:lnTo>
                    <a:pt x="4761" y="22"/>
                  </a:lnTo>
                  <a:cubicBezTo>
                    <a:pt x="4745" y="22"/>
                    <a:pt x="4736" y="20"/>
                    <a:pt x="4728" y="17"/>
                  </a:cubicBezTo>
                  <a:cubicBezTo>
                    <a:pt x="4717" y="15"/>
                    <a:pt x="4706" y="10"/>
                    <a:pt x="4685" y="10"/>
                  </a:cubicBezTo>
                  <a:cubicBezTo>
                    <a:pt x="4664" y="10"/>
                    <a:pt x="4651" y="12"/>
                    <a:pt x="4642" y="16"/>
                  </a:cubicBezTo>
                  <a:cubicBezTo>
                    <a:pt x="4633" y="17"/>
                    <a:pt x="4624" y="20"/>
                    <a:pt x="4607" y="20"/>
                  </a:cubicBezTo>
                  <a:cubicBezTo>
                    <a:pt x="4589" y="20"/>
                    <a:pt x="4579" y="18"/>
                    <a:pt x="4569" y="18"/>
                  </a:cubicBezTo>
                  <a:cubicBezTo>
                    <a:pt x="4560" y="17"/>
                    <a:pt x="4551" y="17"/>
                    <a:pt x="4531" y="17"/>
                  </a:cubicBezTo>
                  <a:cubicBezTo>
                    <a:pt x="4514" y="17"/>
                    <a:pt x="4504" y="16"/>
                    <a:pt x="4494" y="15"/>
                  </a:cubicBezTo>
                  <a:cubicBezTo>
                    <a:pt x="4485" y="12"/>
                    <a:pt x="4474" y="11"/>
                    <a:pt x="4455" y="11"/>
                  </a:cubicBezTo>
                  <a:cubicBezTo>
                    <a:pt x="4433" y="11"/>
                    <a:pt x="4420" y="15"/>
                    <a:pt x="4412" y="17"/>
                  </a:cubicBezTo>
                  <a:cubicBezTo>
                    <a:pt x="4403" y="20"/>
                    <a:pt x="4396" y="22"/>
                    <a:pt x="4378" y="22"/>
                  </a:cubicBezTo>
                  <a:cubicBezTo>
                    <a:pt x="4360" y="22"/>
                    <a:pt x="4353" y="21"/>
                    <a:pt x="4343" y="20"/>
                  </a:cubicBezTo>
                  <a:cubicBezTo>
                    <a:pt x="4333" y="17"/>
                    <a:pt x="4322" y="16"/>
                    <a:pt x="4302" y="16"/>
                  </a:cubicBezTo>
                  <a:cubicBezTo>
                    <a:pt x="4281" y="16"/>
                    <a:pt x="4270" y="16"/>
                    <a:pt x="4262" y="17"/>
                  </a:cubicBezTo>
                  <a:cubicBezTo>
                    <a:pt x="4253" y="17"/>
                    <a:pt x="4244" y="18"/>
                    <a:pt x="4225" y="18"/>
                  </a:cubicBezTo>
                  <a:cubicBezTo>
                    <a:pt x="4208" y="18"/>
                    <a:pt x="4200" y="16"/>
                    <a:pt x="4190" y="15"/>
                  </a:cubicBezTo>
                  <a:cubicBezTo>
                    <a:pt x="4182" y="12"/>
                    <a:pt x="4169" y="10"/>
                    <a:pt x="4149" y="10"/>
                  </a:cubicBezTo>
                  <a:lnTo>
                    <a:pt x="4072" y="10"/>
                  </a:lnTo>
                  <a:cubicBezTo>
                    <a:pt x="4054" y="10"/>
                    <a:pt x="4043" y="11"/>
                    <a:pt x="4034" y="11"/>
                  </a:cubicBezTo>
                  <a:cubicBezTo>
                    <a:pt x="4024" y="12"/>
                    <a:pt x="4016" y="12"/>
                    <a:pt x="3996" y="12"/>
                  </a:cubicBezTo>
                  <a:cubicBezTo>
                    <a:pt x="3979" y="12"/>
                    <a:pt x="3969" y="12"/>
                    <a:pt x="3960" y="11"/>
                  </a:cubicBezTo>
                  <a:cubicBezTo>
                    <a:pt x="3949" y="10"/>
                    <a:pt x="3941" y="9"/>
                    <a:pt x="3920" y="9"/>
                  </a:cubicBezTo>
                  <a:lnTo>
                    <a:pt x="3844" y="9"/>
                  </a:lnTo>
                  <a:cubicBezTo>
                    <a:pt x="3824" y="9"/>
                    <a:pt x="3813" y="10"/>
                    <a:pt x="3803" y="11"/>
                  </a:cubicBezTo>
                  <a:cubicBezTo>
                    <a:pt x="3794" y="11"/>
                    <a:pt x="3786" y="12"/>
                    <a:pt x="3767" y="12"/>
                  </a:cubicBezTo>
                  <a:cubicBezTo>
                    <a:pt x="3748" y="12"/>
                    <a:pt x="3737" y="15"/>
                    <a:pt x="3727" y="16"/>
                  </a:cubicBezTo>
                  <a:cubicBezTo>
                    <a:pt x="3718" y="17"/>
                    <a:pt x="3708" y="18"/>
                    <a:pt x="3691" y="18"/>
                  </a:cubicBezTo>
                  <a:cubicBezTo>
                    <a:pt x="3674" y="18"/>
                    <a:pt x="3665" y="16"/>
                    <a:pt x="3657" y="15"/>
                  </a:cubicBezTo>
                  <a:cubicBezTo>
                    <a:pt x="3646" y="11"/>
                    <a:pt x="3635" y="10"/>
                    <a:pt x="3615" y="10"/>
                  </a:cubicBezTo>
                  <a:cubicBezTo>
                    <a:pt x="3596" y="10"/>
                    <a:pt x="3585" y="10"/>
                    <a:pt x="3576" y="11"/>
                  </a:cubicBezTo>
                  <a:cubicBezTo>
                    <a:pt x="3567" y="12"/>
                    <a:pt x="3557" y="12"/>
                    <a:pt x="3539" y="12"/>
                  </a:cubicBezTo>
                  <a:lnTo>
                    <a:pt x="3462" y="12"/>
                  </a:lnTo>
                  <a:cubicBezTo>
                    <a:pt x="3444" y="12"/>
                    <a:pt x="3435" y="11"/>
                    <a:pt x="3426" y="10"/>
                  </a:cubicBezTo>
                  <a:cubicBezTo>
                    <a:pt x="3416" y="7"/>
                    <a:pt x="3405" y="6"/>
                    <a:pt x="3385" y="6"/>
                  </a:cubicBezTo>
                  <a:lnTo>
                    <a:pt x="3309" y="6"/>
                  </a:lnTo>
                  <a:cubicBezTo>
                    <a:pt x="3285" y="6"/>
                    <a:pt x="3274" y="10"/>
                    <a:pt x="3264" y="15"/>
                  </a:cubicBezTo>
                  <a:cubicBezTo>
                    <a:pt x="3256" y="18"/>
                    <a:pt x="3248" y="21"/>
                    <a:pt x="3231" y="21"/>
                  </a:cubicBezTo>
                  <a:cubicBezTo>
                    <a:pt x="3214" y="21"/>
                    <a:pt x="3208" y="18"/>
                    <a:pt x="3198" y="16"/>
                  </a:cubicBezTo>
                  <a:cubicBezTo>
                    <a:pt x="3189" y="12"/>
                    <a:pt x="3177" y="9"/>
                    <a:pt x="3155" y="9"/>
                  </a:cubicBezTo>
                  <a:cubicBezTo>
                    <a:pt x="3137" y="9"/>
                    <a:pt x="3127" y="10"/>
                    <a:pt x="3117" y="10"/>
                  </a:cubicBezTo>
                  <a:cubicBezTo>
                    <a:pt x="3107" y="11"/>
                    <a:pt x="3098" y="11"/>
                    <a:pt x="3079" y="11"/>
                  </a:cubicBezTo>
                  <a:cubicBezTo>
                    <a:pt x="3059" y="11"/>
                    <a:pt x="3049" y="12"/>
                    <a:pt x="3039" y="15"/>
                  </a:cubicBezTo>
                  <a:cubicBezTo>
                    <a:pt x="3030" y="16"/>
                    <a:pt x="3022" y="17"/>
                    <a:pt x="3003" y="17"/>
                  </a:cubicBezTo>
                  <a:cubicBezTo>
                    <a:pt x="2983" y="17"/>
                    <a:pt x="2972" y="18"/>
                    <a:pt x="2963" y="20"/>
                  </a:cubicBezTo>
                  <a:cubicBezTo>
                    <a:pt x="2953" y="21"/>
                    <a:pt x="2944" y="22"/>
                    <a:pt x="2926" y="22"/>
                  </a:cubicBezTo>
                  <a:lnTo>
                    <a:pt x="2850" y="22"/>
                  </a:lnTo>
                  <a:cubicBezTo>
                    <a:pt x="2834" y="22"/>
                    <a:pt x="2828" y="20"/>
                    <a:pt x="2818" y="17"/>
                  </a:cubicBezTo>
                  <a:cubicBezTo>
                    <a:pt x="2807" y="12"/>
                    <a:pt x="2796" y="9"/>
                    <a:pt x="2774" y="9"/>
                  </a:cubicBezTo>
                  <a:lnTo>
                    <a:pt x="2698" y="9"/>
                  </a:lnTo>
                  <a:cubicBezTo>
                    <a:pt x="2677" y="9"/>
                    <a:pt x="2664" y="12"/>
                    <a:pt x="2655" y="16"/>
                  </a:cubicBezTo>
                  <a:cubicBezTo>
                    <a:pt x="2646" y="18"/>
                    <a:pt x="2637" y="21"/>
                    <a:pt x="2621" y="21"/>
                  </a:cubicBezTo>
                  <a:cubicBezTo>
                    <a:pt x="2604" y="21"/>
                    <a:pt x="2596" y="20"/>
                    <a:pt x="2587" y="17"/>
                  </a:cubicBezTo>
                  <a:cubicBezTo>
                    <a:pt x="2577" y="15"/>
                    <a:pt x="2566" y="11"/>
                    <a:pt x="2545" y="11"/>
                  </a:cubicBezTo>
                  <a:cubicBezTo>
                    <a:pt x="2525" y="11"/>
                    <a:pt x="2513" y="15"/>
                    <a:pt x="2503" y="17"/>
                  </a:cubicBezTo>
                  <a:cubicBezTo>
                    <a:pt x="2495" y="20"/>
                    <a:pt x="2486" y="21"/>
                    <a:pt x="2469" y="21"/>
                  </a:cubicBezTo>
                  <a:cubicBezTo>
                    <a:pt x="2450" y="21"/>
                    <a:pt x="2442" y="20"/>
                    <a:pt x="2432" y="18"/>
                  </a:cubicBezTo>
                  <a:cubicBezTo>
                    <a:pt x="2423" y="17"/>
                    <a:pt x="2412" y="16"/>
                    <a:pt x="2393" y="16"/>
                  </a:cubicBezTo>
                  <a:lnTo>
                    <a:pt x="2316" y="16"/>
                  </a:lnTo>
                  <a:cubicBezTo>
                    <a:pt x="2299" y="16"/>
                    <a:pt x="2289" y="15"/>
                    <a:pt x="2280" y="12"/>
                  </a:cubicBezTo>
                  <a:cubicBezTo>
                    <a:pt x="2271" y="11"/>
                    <a:pt x="2260" y="10"/>
                    <a:pt x="2240" y="10"/>
                  </a:cubicBezTo>
                  <a:cubicBezTo>
                    <a:pt x="2218" y="10"/>
                    <a:pt x="2207" y="15"/>
                    <a:pt x="2197" y="17"/>
                  </a:cubicBezTo>
                  <a:cubicBezTo>
                    <a:pt x="2187" y="20"/>
                    <a:pt x="2180" y="22"/>
                    <a:pt x="2164" y="22"/>
                  </a:cubicBezTo>
                  <a:cubicBezTo>
                    <a:pt x="2148" y="22"/>
                    <a:pt x="2139" y="21"/>
                    <a:pt x="2130" y="18"/>
                  </a:cubicBezTo>
                  <a:cubicBezTo>
                    <a:pt x="2120" y="16"/>
                    <a:pt x="2109" y="12"/>
                    <a:pt x="2088" y="12"/>
                  </a:cubicBezTo>
                  <a:cubicBezTo>
                    <a:pt x="2068" y="12"/>
                    <a:pt x="2059" y="11"/>
                    <a:pt x="2050" y="11"/>
                  </a:cubicBezTo>
                  <a:cubicBezTo>
                    <a:pt x="2040" y="10"/>
                    <a:pt x="2031" y="10"/>
                    <a:pt x="2010" y="10"/>
                  </a:cubicBezTo>
                  <a:cubicBezTo>
                    <a:pt x="1992" y="10"/>
                    <a:pt x="1981" y="11"/>
                    <a:pt x="1972" y="11"/>
                  </a:cubicBezTo>
                  <a:cubicBezTo>
                    <a:pt x="1962" y="12"/>
                    <a:pt x="1954" y="12"/>
                    <a:pt x="1934" y="12"/>
                  </a:cubicBezTo>
                  <a:cubicBezTo>
                    <a:pt x="1916" y="12"/>
                    <a:pt x="1905" y="15"/>
                    <a:pt x="1896" y="15"/>
                  </a:cubicBezTo>
                  <a:cubicBezTo>
                    <a:pt x="1886" y="16"/>
                    <a:pt x="1877" y="16"/>
                    <a:pt x="1858" y="16"/>
                  </a:cubicBezTo>
                  <a:lnTo>
                    <a:pt x="1782" y="16"/>
                  </a:lnTo>
                  <a:cubicBezTo>
                    <a:pt x="1764" y="16"/>
                    <a:pt x="1755" y="16"/>
                    <a:pt x="1746" y="15"/>
                  </a:cubicBezTo>
                  <a:cubicBezTo>
                    <a:pt x="1735" y="12"/>
                    <a:pt x="1725" y="11"/>
                    <a:pt x="1705" y="11"/>
                  </a:cubicBezTo>
                  <a:cubicBezTo>
                    <a:pt x="1686" y="11"/>
                    <a:pt x="1675" y="11"/>
                    <a:pt x="1665" y="12"/>
                  </a:cubicBezTo>
                  <a:cubicBezTo>
                    <a:pt x="1656" y="12"/>
                    <a:pt x="1646" y="15"/>
                    <a:pt x="1628" y="15"/>
                  </a:cubicBezTo>
                  <a:cubicBezTo>
                    <a:pt x="1609" y="15"/>
                    <a:pt x="1600" y="15"/>
                    <a:pt x="1591" y="12"/>
                  </a:cubicBezTo>
                  <a:cubicBezTo>
                    <a:pt x="1581" y="12"/>
                    <a:pt x="1571" y="11"/>
                    <a:pt x="1552" y="11"/>
                  </a:cubicBezTo>
                  <a:cubicBezTo>
                    <a:pt x="1528" y="11"/>
                    <a:pt x="1518" y="16"/>
                    <a:pt x="1507" y="20"/>
                  </a:cubicBezTo>
                  <a:cubicBezTo>
                    <a:pt x="1498" y="22"/>
                    <a:pt x="1490" y="25"/>
                    <a:pt x="1474" y="25"/>
                  </a:cubicBezTo>
                  <a:cubicBezTo>
                    <a:pt x="1456" y="25"/>
                    <a:pt x="1446" y="23"/>
                    <a:pt x="1436" y="23"/>
                  </a:cubicBezTo>
                  <a:cubicBezTo>
                    <a:pt x="1427" y="22"/>
                    <a:pt x="1418" y="22"/>
                    <a:pt x="1398" y="22"/>
                  </a:cubicBezTo>
                  <a:cubicBezTo>
                    <a:pt x="1381" y="22"/>
                    <a:pt x="1372" y="20"/>
                    <a:pt x="1362" y="18"/>
                  </a:cubicBezTo>
                  <a:cubicBezTo>
                    <a:pt x="1352" y="16"/>
                    <a:pt x="1341" y="15"/>
                    <a:pt x="1322" y="15"/>
                  </a:cubicBezTo>
                  <a:cubicBezTo>
                    <a:pt x="1300" y="15"/>
                    <a:pt x="1291" y="16"/>
                    <a:pt x="1280" y="18"/>
                  </a:cubicBezTo>
                  <a:cubicBezTo>
                    <a:pt x="1271" y="21"/>
                    <a:pt x="1263" y="22"/>
                    <a:pt x="1245" y="22"/>
                  </a:cubicBezTo>
                  <a:lnTo>
                    <a:pt x="1168" y="22"/>
                  </a:lnTo>
                  <a:cubicBezTo>
                    <a:pt x="1148" y="22"/>
                    <a:pt x="1137" y="22"/>
                    <a:pt x="1129" y="23"/>
                  </a:cubicBezTo>
                  <a:cubicBezTo>
                    <a:pt x="1119" y="23"/>
                    <a:pt x="1110" y="25"/>
                    <a:pt x="1091" y="25"/>
                  </a:cubicBezTo>
                  <a:cubicBezTo>
                    <a:pt x="1075" y="25"/>
                    <a:pt x="1067" y="22"/>
                    <a:pt x="1057" y="20"/>
                  </a:cubicBezTo>
                  <a:cubicBezTo>
                    <a:pt x="1046" y="16"/>
                    <a:pt x="1036" y="12"/>
                    <a:pt x="1014" y="12"/>
                  </a:cubicBezTo>
                  <a:cubicBezTo>
                    <a:pt x="996" y="12"/>
                    <a:pt x="986" y="12"/>
                    <a:pt x="977" y="11"/>
                  </a:cubicBezTo>
                  <a:cubicBezTo>
                    <a:pt x="966" y="11"/>
                    <a:pt x="957" y="10"/>
                    <a:pt x="937" y="10"/>
                  </a:cubicBezTo>
                  <a:cubicBezTo>
                    <a:pt x="916" y="10"/>
                    <a:pt x="906" y="12"/>
                    <a:pt x="895" y="15"/>
                  </a:cubicBezTo>
                  <a:cubicBezTo>
                    <a:pt x="888" y="17"/>
                    <a:pt x="878" y="18"/>
                    <a:pt x="861" y="18"/>
                  </a:cubicBezTo>
                  <a:cubicBezTo>
                    <a:pt x="842" y="18"/>
                    <a:pt x="831" y="20"/>
                    <a:pt x="821" y="20"/>
                  </a:cubicBezTo>
                  <a:cubicBezTo>
                    <a:pt x="813" y="21"/>
                    <a:pt x="803" y="21"/>
                    <a:pt x="784" y="21"/>
                  </a:cubicBezTo>
                  <a:cubicBezTo>
                    <a:pt x="765" y="21"/>
                    <a:pt x="754" y="22"/>
                    <a:pt x="744" y="23"/>
                  </a:cubicBezTo>
                  <a:cubicBezTo>
                    <a:pt x="735" y="25"/>
                    <a:pt x="727" y="26"/>
                    <a:pt x="708" y="26"/>
                  </a:cubicBezTo>
                  <a:cubicBezTo>
                    <a:pt x="691" y="26"/>
                    <a:pt x="681" y="26"/>
                    <a:pt x="671" y="25"/>
                  </a:cubicBezTo>
                  <a:cubicBezTo>
                    <a:pt x="661" y="25"/>
                    <a:pt x="652" y="23"/>
                    <a:pt x="632" y="23"/>
                  </a:cubicBezTo>
                  <a:cubicBezTo>
                    <a:pt x="615" y="23"/>
                    <a:pt x="606" y="22"/>
                    <a:pt x="597" y="20"/>
                  </a:cubicBezTo>
                  <a:cubicBezTo>
                    <a:pt x="588" y="17"/>
                    <a:pt x="577" y="15"/>
                    <a:pt x="556" y="15"/>
                  </a:cubicBezTo>
                  <a:lnTo>
                    <a:pt x="479" y="15"/>
                  </a:lnTo>
                  <a:cubicBezTo>
                    <a:pt x="457" y="15"/>
                    <a:pt x="449" y="17"/>
                    <a:pt x="438" y="18"/>
                  </a:cubicBezTo>
                  <a:cubicBezTo>
                    <a:pt x="429" y="21"/>
                    <a:pt x="420" y="22"/>
                    <a:pt x="403" y="22"/>
                  </a:cubicBezTo>
                  <a:cubicBezTo>
                    <a:pt x="384" y="22"/>
                    <a:pt x="376" y="21"/>
                    <a:pt x="366" y="20"/>
                  </a:cubicBezTo>
                  <a:cubicBezTo>
                    <a:pt x="356" y="17"/>
                    <a:pt x="345" y="16"/>
                    <a:pt x="326" y="16"/>
                  </a:cubicBezTo>
                  <a:cubicBezTo>
                    <a:pt x="306" y="16"/>
                    <a:pt x="296" y="17"/>
                    <a:pt x="286" y="17"/>
                  </a:cubicBezTo>
                  <a:cubicBezTo>
                    <a:pt x="277" y="18"/>
                    <a:pt x="268" y="18"/>
                    <a:pt x="248" y="18"/>
                  </a:cubicBezTo>
                  <a:lnTo>
                    <a:pt x="172" y="18"/>
                  </a:lnTo>
                  <a:cubicBezTo>
                    <a:pt x="154" y="18"/>
                    <a:pt x="144" y="18"/>
                    <a:pt x="135" y="17"/>
                  </a:cubicBezTo>
                  <a:cubicBezTo>
                    <a:pt x="124" y="17"/>
                    <a:pt x="115" y="16"/>
                    <a:pt x="95" y="16"/>
                  </a:cubicBezTo>
                  <a:cubicBezTo>
                    <a:pt x="72" y="16"/>
                    <a:pt x="61" y="18"/>
                    <a:pt x="50" y="22"/>
                  </a:cubicBezTo>
                  <a:cubicBezTo>
                    <a:pt x="42" y="25"/>
                    <a:pt x="33" y="27"/>
                    <a:pt x="17" y="27"/>
                  </a:cubicBezTo>
                  <a:cubicBezTo>
                    <a:pt x="7" y="27"/>
                    <a:pt x="1" y="34"/>
                    <a:pt x="1" y="44"/>
                  </a:cubicBezTo>
                  <a:cubicBezTo>
                    <a:pt x="1" y="53"/>
                    <a:pt x="7" y="60"/>
                    <a:pt x="17" y="60"/>
                  </a:cubicBezTo>
                  <a:cubicBezTo>
                    <a:pt x="40" y="60"/>
                    <a:pt x="50" y="57"/>
                    <a:pt x="61" y="53"/>
                  </a:cubicBezTo>
                  <a:cubicBezTo>
                    <a:pt x="71" y="50"/>
                    <a:pt x="79" y="48"/>
                    <a:pt x="95" y="48"/>
                  </a:cubicBezTo>
                  <a:cubicBezTo>
                    <a:pt x="113" y="48"/>
                    <a:pt x="123" y="48"/>
                    <a:pt x="133" y="49"/>
                  </a:cubicBezTo>
                  <a:cubicBezTo>
                    <a:pt x="143" y="49"/>
                    <a:pt x="152" y="50"/>
                    <a:pt x="172" y="50"/>
                  </a:cubicBezTo>
                  <a:lnTo>
                    <a:pt x="248" y="50"/>
                  </a:lnTo>
                  <a:cubicBezTo>
                    <a:pt x="268" y="50"/>
                    <a:pt x="278" y="49"/>
                    <a:pt x="288" y="49"/>
                  </a:cubicBezTo>
                  <a:cubicBezTo>
                    <a:pt x="297" y="48"/>
                    <a:pt x="306" y="48"/>
                    <a:pt x="326" y="48"/>
                  </a:cubicBezTo>
                  <a:cubicBezTo>
                    <a:pt x="344" y="48"/>
                    <a:pt x="352" y="49"/>
                    <a:pt x="361" y="50"/>
                  </a:cubicBezTo>
                  <a:cubicBezTo>
                    <a:pt x="372" y="53"/>
                    <a:pt x="382" y="54"/>
                    <a:pt x="403" y="54"/>
                  </a:cubicBezTo>
                  <a:cubicBezTo>
                    <a:pt x="424" y="54"/>
                    <a:pt x="434" y="52"/>
                    <a:pt x="444" y="50"/>
                  </a:cubicBezTo>
                  <a:cubicBezTo>
                    <a:pt x="454" y="48"/>
                    <a:pt x="463" y="47"/>
                    <a:pt x="481" y="47"/>
                  </a:cubicBezTo>
                  <a:lnTo>
                    <a:pt x="557" y="47"/>
                  </a:lnTo>
                  <a:cubicBezTo>
                    <a:pt x="574" y="47"/>
                    <a:pt x="583" y="48"/>
                    <a:pt x="591" y="50"/>
                  </a:cubicBezTo>
                  <a:cubicBezTo>
                    <a:pt x="601" y="53"/>
                    <a:pt x="612" y="55"/>
                    <a:pt x="633" y="55"/>
                  </a:cubicBezTo>
                  <a:cubicBezTo>
                    <a:pt x="652" y="55"/>
                    <a:pt x="661" y="55"/>
                    <a:pt x="670" y="57"/>
                  </a:cubicBezTo>
                  <a:cubicBezTo>
                    <a:pt x="681" y="57"/>
                    <a:pt x="691" y="59"/>
                    <a:pt x="711" y="59"/>
                  </a:cubicBezTo>
                  <a:cubicBezTo>
                    <a:pt x="730" y="59"/>
                    <a:pt x="741" y="57"/>
                    <a:pt x="751" y="55"/>
                  </a:cubicBezTo>
                  <a:cubicBezTo>
                    <a:pt x="760" y="54"/>
                    <a:pt x="768" y="53"/>
                    <a:pt x="787" y="53"/>
                  </a:cubicBezTo>
                  <a:cubicBezTo>
                    <a:pt x="805" y="53"/>
                    <a:pt x="816" y="52"/>
                    <a:pt x="826" y="52"/>
                  </a:cubicBezTo>
                  <a:cubicBezTo>
                    <a:pt x="835" y="50"/>
                    <a:pt x="845" y="50"/>
                    <a:pt x="863" y="50"/>
                  </a:cubicBezTo>
                  <a:cubicBezTo>
                    <a:pt x="885" y="50"/>
                    <a:pt x="894" y="48"/>
                    <a:pt x="905" y="47"/>
                  </a:cubicBezTo>
                  <a:cubicBezTo>
                    <a:pt x="912" y="44"/>
                    <a:pt x="922" y="42"/>
                    <a:pt x="939" y="42"/>
                  </a:cubicBezTo>
                  <a:cubicBezTo>
                    <a:pt x="959" y="42"/>
                    <a:pt x="968" y="42"/>
                    <a:pt x="977" y="44"/>
                  </a:cubicBezTo>
                  <a:cubicBezTo>
                    <a:pt x="987" y="44"/>
                    <a:pt x="997" y="45"/>
                    <a:pt x="1017" y="45"/>
                  </a:cubicBezTo>
                  <a:cubicBezTo>
                    <a:pt x="1034" y="45"/>
                    <a:pt x="1041" y="48"/>
                    <a:pt x="1051" y="50"/>
                  </a:cubicBezTo>
                  <a:cubicBezTo>
                    <a:pt x="1060" y="54"/>
                    <a:pt x="1072" y="57"/>
                    <a:pt x="1094" y="57"/>
                  </a:cubicBezTo>
                  <a:cubicBezTo>
                    <a:pt x="1114" y="57"/>
                    <a:pt x="1125" y="57"/>
                    <a:pt x="1134" y="55"/>
                  </a:cubicBezTo>
                  <a:cubicBezTo>
                    <a:pt x="1143" y="55"/>
                    <a:pt x="1152" y="54"/>
                    <a:pt x="1172" y="54"/>
                  </a:cubicBezTo>
                  <a:lnTo>
                    <a:pt x="1248" y="54"/>
                  </a:lnTo>
                  <a:cubicBezTo>
                    <a:pt x="1269" y="54"/>
                    <a:pt x="1279" y="52"/>
                    <a:pt x="1290" y="50"/>
                  </a:cubicBezTo>
                  <a:cubicBezTo>
                    <a:pt x="1297" y="48"/>
                    <a:pt x="1307" y="47"/>
                    <a:pt x="1324" y="47"/>
                  </a:cubicBezTo>
                  <a:cubicBezTo>
                    <a:pt x="1341" y="47"/>
                    <a:pt x="1350" y="49"/>
                    <a:pt x="1359" y="50"/>
                  </a:cubicBezTo>
                  <a:cubicBezTo>
                    <a:pt x="1370" y="53"/>
                    <a:pt x="1381" y="54"/>
                    <a:pt x="1400" y="54"/>
                  </a:cubicBezTo>
                  <a:cubicBezTo>
                    <a:pt x="1419" y="54"/>
                    <a:pt x="1429" y="55"/>
                    <a:pt x="1437" y="55"/>
                  </a:cubicBezTo>
                  <a:cubicBezTo>
                    <a:pt x="1447" y="57"/>
                    <a:pt x="1457" y="57"/>
                    <a:pt x="1477" y="57"/>
                  </a:cubicBezTo>
                  <a:cubicBezTo>
                    <a:pt x="1499" y="57"/>
                    <a:pt x="1510" y="53"/>
                    <a:pt x="1521" y="49"/>
                  </a:cubicBezTo>
                  <a:cubicBezTo>
                    <a:pt x="1531" y="47"/>
                    <a:pt x="1538" y="44"/>
                    <a:pt x="1554" y="44"/>
                  </a:cubicBezTo>
                  <a:cubicBezTo>
                    <a:pt x="1573" y="44"/>
                    <a:pt x="1582" y="44"/>
                    <a:pt x="1592" y="45"/>
                  </a:cubicBezTo>
                  <a:cubicBezTo>
                    <a:pt x="1601" y="45"/>
                    <a:pt x="1611" y="47"/>
                    <a:pt x="1630" y="47"/>
                  </a:cubicBezTo>
                  <a:cubicBezTo>
                    <a:pt x="1650" y="47"/>
                    <a:pt x="1661" y="47"/>
                    <a:pt x="1671" y="45"/>
                  </a:cubicBezTo>
                  <a:cubicBezTo>
                    <a:pt x="1680" y="45"/>
                    <a:pt x="1689" y="44"/>
                    <a:pt x="1708" y="44"/>
                  </a:cubicBezTo>
                  <a:cubicBezTo>
                    <a:pt x="1725" y="44"/>
                    <a:pt x="1735" y="44"/>
                    <a:pt x="1745" y="45"/>
                  </a:cubicBezTo>
                  <a:cubicBezTo>
                    <a:pt x="1755" y="47"/>
                    <a:pt x="1764" y="48"/>
                    <a:pt x="1784" y="48"/>
                  </a:cubicBezTo>
                  <a:lnTo>
                    <a:pt x="1860" y="48"/>
                  </a:lnTo>
                  <a:cubicBezTo>
                    <a:pt x="1880" y="48"/>
                    <a:pt x="1890" y="47"/>
                    <a:pt x="1900" y="47"/>
                  </a:cubicBezTo>
                  <a:cubicBezTo>
                    <a:pt x="1909" y="45"/>
                    <a:pt x="1918" y="45"/>
                    <a:pt x="1938" y="45"/>
                  </a:cubicBezTo>
                  <a:cubicBezTo>
                    <a:pt x="1956" y="45"/>
                    <a:pt x="1966" y="44"/>
                    <a:pt x="1976" y="44"/>
                  </a:cubicBezTo>
                  <a:cubicBezTo>
                    <a:pt x="1986" y="42"/>
                    <a:pt x="1994" y="42"/>
                    <a:pt x="2014" y="42"/>
                  </a:cubicBezTo>
                  <a:cubicBezTo>
                    <a:pt x="2032" y="42"/>
                    <a:pt x="2041" y="44"/>
                    <a:pt x="2051" y="44"/>
                  </a:cubicBezTo>
                  <a:cubicBezTo>
                    <a:pt x="2061" y="45"/>
                    <a:pt x="2069" y="45"/>
                    <a:pt x="2090" y="45"/>
                  </a:cubicBezTo>
                  <a:cubicBezTo>
                    <a:pt x="2106" y="45"/>
                    <a:pt x="2114" y="47"/>
                    <a:pt x="2123" y="49"/>
                  </a:cubicBezTo>
                  <a:cubicBezTo>
                    <a:pt x="2134" y="52"/>
                    <a:pt x="2144" y="54"/>
                    <a:pt x="2166" y="54"/>
                  </a:cubicBezTo>
                  <a:cubicBezTo>
                    <a:pt x="2187" y="54"/>
                    <a:pt x="2198" y="50"/>
                    <a:pt x="2209" y="48"/>
                  </a:cubicBezTo>
                  <a:cubicBezTo>
                    <a:pt x="2218" y="45"/>
                    <a:pt x="2227" y="42"/>
                    <a:pt x="2243" y="42"/>
                  </a:cubicBezTo>
                  <a:cubicBezTo>
                    <a:pt x="2260" y="42"/>
                    <a:pt x="2270" y="44"/>
                    <a:pt x="2278" y="45"/>
                  </a:cubicBezTo>
                  <a:cubicBezTo>
                    <a:pt x="2288" y="47"/>
                    <a:pt x="2299" y="48"/>
                    <a:pt x="2319" y="48"/>
                  </a:cubicBezTo>
                  <a:lnTo>
                    <a:pt x="2395" y="48"/>
                  </a:lnTo>
                  <a:cubicBezTo>
                    <a:pt x="2414" y="48"/>
                    <a:pt x="2422" y="49"/>
                    <a:pt x="2431" y="50"/>
                  </a:cubicBezTo>
                  <a:cubicBezTo>
                    <a:pt x="2441" y="52"/>
                    <a:pt x="2452" y="53"/>
                    <a:pt x="2471" y="53"/>
                  </a:cubicBezTo>
                  <a:cubicBezTo>
                    <a:pt x="2491" y="53"/>
                    <a:pt x="2503" y="50"/>
                    <a:pt x="2513" y="48"/>
                  </a:cubicBezTo>
                  <a:cubicBezTo>
                    <a:pt x="2522" y="45"/>
                    <a:pt x="2530" y="44"/>
                    <a:pt x="2548" y="44"/>
                  </a:cubicBezTo>
                  <a:cubicBezTo>
                    <a:pt x="2565" y="44"/>
                    <a:pt x="2573" y="45"/>
                    <a:pt x="2582" y="48"/>
                  </a:cubicBezTo>
                  <a:cubicBezTo>
                    <a:pt x="2592" y="50"/>
                    <a:pt x="2603" y="53"/>
                    <a:pt x="2624" y="53"/>
                  </a:cubicBezTo>
                  <a:cubicBezTo>
                    <a:pt x="2646" y="53"/>
                    <a:pt x="2657" y="49"/>
                    <a:pt x="2667" y="47"/>
                  </a:cubicBezTo>
                  <a:cubicBezTo>
                    <a:pt x="2677" y="44"/>
                    <a:pt x="2684" y="41"/>
                    <a:pt x="2700" y="41"/>
                  </a:cubicBezTo>
                  <a:lnTo>
                    <a:pt x="2776" y="41"/>
                  </a:lnTo>
                  <a:cubicBezTo>
                    <a:pt x="2792" y="41"/>
                    <a:pt x="2800" y="44"/>
                    <a:pt x="2808" y="47"/>
                  </a:cubicBezTo>
                  <a:cubicBezTo>
                    <a:pt x="2819" y="50"/>
                    <a:pt x="2832" y="54"/>
                    <a:pt x="2853" y="54"/>
                  </a:cubicBezTo>
                  <a:lnTo>
                    <a:pt x="2929" y="54"/>
                  </a:lnTo>
                  <a:cubicBezTo>
                    <a:pt x="2950" y="54"/>
                    <a:pt x="2960" y="53"/>
                    <a:pt x="2969" y="52"/>
                  </a:cubicBezTo>
                  <a:cubicBezTo>
                    <a:pt x="2979" y="50"/>
                    <a:pt x="2988" y="49"/>
                    <a:pt x="3005" y="49"/>
                  </a:cubicBezTo>
                  <a:cubicBezTo>
                    <a:pt x="3026" y="49"/>
                    <a:pt x="3035" y="48"/>
                    <a:pt x="3046" y="47"/>
                  </a:cubicBezTo>
                  <a:cubicBezTo>
                    <a:pt x="3055" y="45"/>
                    <a:pt x="3063" y="44"/>
                    <a:pt x="3082" y="44"/>
                  </a:cubicBezTo>
                  <a:cubicBezTo>
                    <a:pt x="3101" y="44"/>
                    <a:pt x="3112" y="42"/>
                    <a:pt x="3121" y="42"/>
                  </a:cubicBezTo>
                  <a:cubicBezTo>
                    <a:pt x="3130" y="41"/>
                    <a:pt x="3139" y="41"/>
                    <a:pt x="3159" y="41"/>
                  </a:cubicBezTo>
                  <a:cubicBezTo>
                    <a:pt x="3176" y="41"/>
                    <a:pt x="3182" y="44"/>
                    <a:pt x="3192" y="47"/>
                  </a:cubicBezTo>
                  <a:cubicBezTo>
                    <a:pt x="3201" y="49"/>
                    <a:pt x="3213" y="53"/>
                    <a:pt x="3235" y="53"/>
                  </a:cubicBezTo>
                  <a:cubicBezTo>
                    <a:pt x="3257" y="53"/>
                    <a:pt x="3268" y="49"/>
                    <a:pt x="3279" y="45"/>
                  </a:cubicBezTo>
                  <a:cubicBezTo>
                    <a:pt x="3287" y="41"/>
                    <a:pt x="3295" y="38"/>
                    <a:pt x="3311" y="38"/>
                  </a:cubicBezTo>
                  <a:lnTo>
                    <a:pt x="3387" y="38"/>
                  </a:lnTo>
                  <a:cubicBezTo>
                    <a:pt x="3406" y="38"/>
                    <a:pt x="3414" y="39"/>
                    <a:pt x="3423" y="41"/>
                  </a:cubicBezTo>
                  <a:cubicBezTo>
                    <a:pt x="3434" y="44"/>
                    <a:pt x="3445" y="45"/>
                    <a:pt x="3465" y="45"/>
                  </a:cubicBezTo>
                  <a:lnTo>
                    <a:pt x="3541" y="45"/>
                  </a:lnTo>
                  <a:cubicBezTo>
                    <a:pt x="3560" y="45"/>
                    <a:pt x="3571" y="45"/>
                    <a:pt x="3580" y="44"/>
                  </a:cubicBezTo>
                  <a:cubicBezTo>
                    <a:pt x="3589" y="42"/>
                    <a:pt x="3599" y="42"/>
                    <a:pt x="3617" y="42"/>
                  </a:cubicBezTo>
                  <a:cubicBezTo>
                    <a:pt x="3635" y="42"/>
                    <a:pt x="3643" y="45"/>
                    <a:pt x="3652" y="47"/>
                  </a:cubicBezTo>
                  <a:cubicBezTo>
                    <a:pt x="3663" y="49"/>
                    <a:pt x="3674" y="50"/>
                    <a:pt x="3694" y="50"/>
                  </a:cubicBezTo>
                  <a:cubicBezTo>
                    <a:pt x="3713" y="50"/>
                    <a:pt x="3724" y="49"/>
                    <a:pt x="3734" y="48"/>
                  </a:cubicBezTo>
                  <a:cubicBezTo>
                    <a:pt x="3743" y="47"/>
                    <a:pt x="3753" y="45"/>
                    <a:pt x="3770" y="45"/>
                  </a:cubicBezTo>
                  <a:cubicBezTo>
                    <a:pt x="3791" y="45"/>
                    <a:pt x="3801" y="44"/>
                    <a:pt x="3810" y="42"/>
                  </a:cubicBezTo>
                  <a:cubicBezTo>
                    <a:pt x="3820" y="42"/>
                    <a:pt x="3828" y="41"/>
                    <a:pt x="3846" y="41"/>
                  </a:cubicBezTo>
                  <a:lnTo>
                    <a:pt x="3922" y="41"/>
                  </a:lnTo>
                  <a:cubicBezTo>
                    <a:pt x="3941" y="41"/>
                    <a:pt x="3949" y="41"/>
                    <a:pt x="3959" y="42"/>
                  </a:cubicBezTo>
                  <a:cubicBezTo>
                    <a:pt x="3969" y="44"/>
                    <a:pt x="3979" y="45"/>
                    <a:pt x="3999" y="45"/>
                  </a:cubicBezTo>
                  <a:cubicBezTo>
                    <a:pt x="4018" y="45"/>
                    <a:pt x="4028" y="44"/>
                    <a:pt x="4038" y="44"/>
                  </a:cubicBezTo>
                  <a:cubicBezTo>
                    <a:pt x="4048" y="42"/>
                    <a:pt x="4056" y="42"/>
                    <a:pt x="4076" y="42"/>
                  </a:cubicBezTo>
                  <a:lnTo>
                    <a:pt x="4152" y="42"/>
                  </a:lnTo>
                  <a:cubicBezTo>
                    <a:pt x="4169" y="42"/>
                    <a:pt x="4177" y="45"/>
                    <a:pt x="4187" y="47"/>
                  </a:cubicBezTo>
                  <a:cubicBezTo>
                    <a:pt x="4195" y="48"/>
                    <a:pt x="4208" y="50"/>
                    <a:pt x="4228" y="50"/>
                  </a:cubicBezTo>
                  <a:cubicBezTo>
                    <a:pt x="4248" y="50"/>
                    <a:pt x="4259" y="50"/>
                    <a:pt x="4268" y="49"/>
                  </a:cubicBezTo>
                  <a:cubicBezTo>
                    <a:pt x="4276" y="49"/>
                    <a:pt x="4285" y="48"/>
                    <a:pt x="4305" y="48"/>
                  </a:cubicBezTo>
                  <a:cubicBezTo>
                    <a:pt x="4323" y="48"/>
                    <a:pt x="4332" y="49"/>
                    <a:pt x="4340" y="50"/>
                  </a:cubicBezTo>
                  <a:cubicBezTo>
                    <a:pt x="4351" y="53"/>
                    <a:pt x="4362" y="54"/>
                    <a:pt x="4382" y="54"/>
                  </a:cubicBezTo>
                  <a:cubicBezTo>
                    <a:pt x="4403" y="54"/>
                    <a:pt x="4415" y="52"/>
                    <a:pt x="4425" y="49"/>
                  </a:cubicBezTo>
                  <a:cubicBezTo>
                    <a:pt x="4433" y="47"/>
                    <a:pt x="4441" y="44"/>
                    <a:pt x="4458" y="44"/>
                  </a:cubicBezTo>
                  <a:cubicBezTo>
                    <a:pt x="4477" y="44"/>
                    <a:pt x="4485" y="45"/>
                    <a:pt x="4494" y="47"/>
                  </a:cubicBezTo>
                  <a:cubicBezTo>
                    <a:pt x="4504" y="48"/>
                    <a:pt x="4515" y="49"/>
                    <a:pt x="4535" y="49"/>
                  </a:cubicBezTo>
                  <a:cubicBezTo>
                    <a:pt x="4553" y="49"/>
                    <a:pt x="4563" y="50"/>
                    <a:pt x="4573" y="50"/>
                  </a:cubicBezTo>
                  <a:cubicBezTo>
                    <a:pt x="4581" y="52"/>
                    <a:pt x="4591" y="52"/>
                    <a:pt x="4611" y="52"/>
                  </a:cubicBezTo>
                  <a:cubicBezTo>
                    <a:pt x="4631" y="52"/>
                    <a:pt x="4643" y="49"/>
                    <a:pt x="4653" y="47"/>
                  </a:cubicBezTo>
                  <a:cubicBezTo>
                    <a:pt x="4661" y="45"/>
                    <a:pt x="4670" y="42"/>
                    <a:pt x="4687" y="42"/>
                  </a:cubicBezTo>
                  <a:cubicBezTo>
                    <a:pt x="4703" y="42"/>
                    <a:pt x="4712" y="45"/>
                    <a:pt x="4720" y="48"/>
                  </a:cubicBezTo>
                  <a:cubicBezTo>
                    <a:pt x="4731" y="50"/>
                    <a:pt x="4742" y="54"/>
                    <a:pt x="4763" y="54"/>
                  </a:cubicBezTo>
                  <a:lnTo>
                    <a:pt x="4916" y="54"/>
                  </a:lnTo>
                  <a:cubicBezTo>
                    <a:pt x="4938" y="54"/>
                    <a:pt x="4950" y="52"/>
                    <a:pt x="4959" y="49"/>
                  </a:cubicBezTo>
                  <a:cubicBezTo>
                    <a:pt x="4967" y="48"/>
                    <a:pt x="4975" y="45"/>
                    <a:pt x="4992" y="45"/>
                  </a:cubicBezTo>
                  <a:cubicBezTo>
                    <a:pt x="5010" y="45"/>
                    <a:pt x="5018" y="47"/>
                    <a:pt x="5028" y="48"/>
                  </a:cubicBezTo>
                  <a:cubicBezTo>
                    <a:pt x="5038" y="50"/>
                    <a:pt x="5049" y="52"/>
                    <a:pt x="5068" y="52"/>
                  </a:cubicBezTo>
                  <a:cubicBezTo>
                    <a:pt x="5089" y="52"/>
                    <a:pt x="5101" y="49"/>
                    <a:pt x="5110" y="47"/>
                  </a:cubicBezTo>
                  <a:cubicBezTo>
                    <a:pt x="5120" y="44"/>
                    <a:pt x="5127" y="42"/>
                    <a:pt x="5146" y="42"/>
                  </a:cubicBezTo>
                  <a:cubicBezTo>
                    <a:pt x="5162" y="42"/>
                    <a:pt x="5169" y="45"/>
                    <a:pt x="5179" y="48"/>
                  </a:cubicBezTo>
                  <a:cubicBezTo>
                    <a:pt x="5189" y="50"/>
                    <a:pt x="5200" y="54"/>
                    <a:pt x="5222" y="54"/>
                  </a:cubicBezTo>
                  <a:cubicBezTo>
                    <a:pt x="5242" y="54"/>
                    <a:pt x="5253" y="53"/>
                    <a:pt x="5261" y="52"/>
                  </a:cubicBezTo>
                  <a:cubicBezTo>
                    <a:pt x="5271" y="50"/>
                    <a:pt x="5281" y="49"/>
                    <a:pt x="5298" y="49"/>
                  </a:cubicBezTo>
                  <a:cubicBezTo>
                    <a:pt x="5317" y="49"/>
                    <a:pt x="5328" y="48"/>
                    <a:pt x="5336" y="48"/>
                  </a:cubicBezTo>
                  <a:cubicBezTo>
                    <a:pt x="5346" y="47"/>
                    <a:pt x="5356" y="47"/>
                    <a:pt x="5374" y="47"/>
                  </a:cubicBezTo>
                  <a:cubicBezTo>
                    <a:pt x="5392" y="47"/>
                    <a:pt x="5399" y="49"/>
                    <a:pt x="5409" y="50"/>
                  </a:cubicBezTo>
                  <a:cubicBezTo>
                    <a:pt x="5419" y="52"/>
                    <a:pt x="5429" y="54"/>
                    <a:pt x="5451" y="54"/>
                  </a:cubicBezTo>
                  <a:lnTo>
                    <a:pt x="5488" y="54"/>
                  </a:lnTo>
                  <a:cubicBezTo>
                    <a:pt x="5497" y="55"/>
                    <a:pt x="5508" y="55"/>
                    <a:pt x="5527" y="55"/>
                  </a:cubicBezTo>
                  <a:cubicBezTo>
                    <a:pt x="5549" y="55"/>
                    <a:pt x="5560" y="52"/>
                    <a:pt x="5571" y="48"/>
                  </a:cubicBezTo>
                  <a:cubicBezTo>
                    <a:pt x="5580" y="45"/>
                    <a:pt x="5588" y="42"/>
                    <a:pt x="5604" y="42"/>
                  </a:cubicBezTo>
                  <a:cubicBezTo>
                    <a:pt x="5622" y="42"/>
                    <a:pt x="5630" y="44"/>
                    <a:pt x="5639" y="47"/>
                  </a:cubicBezTo>
                  <a:cubicBezTo>
                    <a:pt x="5649" y="49"/>
                    <a:pt x="5660" y="52"/>
                    <a:pt x="5681" y="52"/>
                  </a:cubicBezTo>
                  <a:cubicBezTo>
                    <a:pt x="5698" y="52"/>
                    <a:pt x="5708" y="53"/>
                    <a:pt x="5716" y="54"/>
                  </a:cubicBezTo>
                  <a:cubicBezTo>
                    <a:pt x="5727" y="55"/>
                    <a:pt x="5737" y="57"/>
                    <a:pt x="5757" y="57"/>
                  </a:cubicBezTo>
                  <a:cubicBezTo>
                    <a:pt x="5778" y="57"/>
                    <a:pt x="5788" y="55"/>
                    <a:pt x="5797" y="54"/>
                  </a:cubicBezTo>
                  <a:cubicBezTo>
                    <a:pt x="5806" y="53"/>
                    <a:pt x="5816" y="52"/>
                    <a:pt x="5833" y="52"/>
                  </a:cubicBezTo>
                  <a:cubicBezTo>
                    <a:pt x="5855" y="52"/>
                    <a:pt x="5864" y="49"/>
                    <a:pt x="5875" y="48"/>
                  </a:cubicBezTo>
                  <a:cubicBezTo>
                    <a:pt x="5883" y="47"/>
                    <a:pt x="5892" y="45"/>
                    <a:pt x="5909" y="45"/>
                  </a:cubicBezTo>
                  <a:cubicBezTo>
                    <a:pt x="5928" y="45"/>
                    <a:pt x="5935" y="48"/>
                    <a:pt x="5945" y="49"/>
                  </a:cubicBezTo>
                  <a:cubicBezTo>
                    <a:pt x="5954" y="50"/>
                    <a:pt x="5965" y="53"/>
                    <a:pt x="5986" y="53"/>
                  </a:cubicBezTo>
                  <a:cubicBezTo>
                    <a:pt x="6006" y="53"/>
                    <a:pt x="6015" y="52"/>
                    <a:pt x="6026" y="50"/>
                  </a:cubicBezTo>
                  <a:cubicBezTo>
                    <a:pt x="6036" y="49"/>
                    <a:pt x="6045" y="48"/>
                    <a:pt x="6062" y="48"/>
                  </a:cubicBezTo>
                  <a:cubicBezTo>
                    <a:pt x="6081" y="48"/>
                    <a:pt x="6091" y="47"/>
                    <a:pt x="6101" y="47"/>
                  </a:cubicBezTo>
                  <a:cubicBezTo>
                    <a:pt x="6111" y="45"/>
                    <a:pt x="6120" y="45"/>
                    <a:pt x="6139" y="45"/>
                  </a:cubicBezTo>
                  <a:cubicBezTo>
                    <a:pt x="6156" y="45"/>
                    <a:pt x="6163" y="48"/>
                    <a:pt x="6172" y="50"/>
                  </a:cubicBezTo>
                  <a:cubicBezTo>
                    <a:pt x="6181" y="53"/>
                    <a:pt x="6193" y="57"/>
                    <a:pt x="6215" y="57"/>
                  </a:cubicBezTo>
                  <a:cubicBezTo>
                    <a:pt x="6236" y="57"/>
                    <a:pt x="6247" y="53"/>
                    <a:pt x="6257" y="49"/>
                  </a:cubicBezTo>
                  <a:cubicBezTo>
                    <a:pt x="6267" y="47"/>
                    <a:pt x="6276" y="44"/>
                    <a:pt x="6292" y="44"/>
                  </a:cubicBezTo>
                  <a:cubicBezTo>
                    <a:pt x="6309" y="44"/>
                    <a:pt x="6316" y="45"/>
                    <a:pt x="6326" y="48"/>
                  </a:cubicBezTo>
                  <a:cubicBezTo>
                    <a:pt x="6336" y="50"/>
                    <a:pt x="6346" y="53"/>
                    <a:pt x="6368" y="53"/>
                  </a:cubicBezTo>
                  <a:lnTo>
                    <a:pt x="6444" y="53"/>
                  </a:lnTo>
                  <a:cubicBezTo>
                    <a:pt x="6463" y="53"/>
                    <a:pt x="6474" y="52"/>
                    <a:pt x="6482" y="52"/>
                  </a:cubicBezTo>
                  <a:cubicBezTo>
                    <a:pt x="6492" y="50"/>
                    <a:pt x="6502" y="50"/>
                    <a:pt x="6520" y="50"/>
                  </a:cubicBezTo>
                  <a:cubicBezTo>
                    <a:pt x="6540" y="50"/>
                    <a:pt x="6552" y="48"/>
                    <a:pt x="6562" y="45"/>
                  </a:cubicBezTo>
                  <a:cubicBezTo>
                    <a:pt x="6571" y="42"/>
                    <a:pt x="6579" y="41"/>
                    <a:pt x="6597" y="41"/>
                  </a:cubicBezTo>
                  <a:cubicBezTo>
                    <a:pt x="6614" y="41"/>
                    <a:pt x="6624" y="42"/>
                    <a:pt x="6632" y="44"/>
                  </a:cubicBezTo>
                  <a:cubicBezTo>
                    <a:pt x="6644" y="45"/>
                    <a:pt x="6653" y="47"/>
                    <a:pt x="6673" y="47"/>
                  </a:cubicBezTo>
                  <a:cubicBezTo>
                    <a:pt x="6690" y="47"/>
                    <a:pt x="6699" y="49"/>
                    <a:pt x="6708" y="50"/>
                  </a:cubicBezTo>
                  <a:cubicBezTo>
                    <a:pt x="6717" y="52"/>
                    <a:pt x="6730" y="54"/>
                    <a:pt x="6749" y="54"/>
                  </a:cubicBezTo>
                  <a:cubicBezTo>
                    <a:pt x="6770" y="54"/>
                    <a:pt x="6783" y="52"/>
                    <a:pt x="6792" y="49"/>
                  </a:cubicBezTo>
                  <a:cubicBezTo>
                    <a:pt x="6802" y="48"/>
                    <a:pt x="6810" y="45"/>
                    <a:pt x="6827" y="45"/>
                  </a:cubicBezTo>
                  <a:cubicBezTo>
                    <a:pt x="6844" y="45"/>
                    <a:pt x="6854" y="47"/>
                    <a:pt x="6864" y="48"/>
                  </a:cubicBezTo>
                  <a:cubicBezTo>
                    <a:pt x="6872" y="49"/>
                    <a:pt x="6883" y="50"/>
                    <a:pt x="6903" y="50"/>
                  </a:cubicBezTo>
                  <a:cubicBezTo>
                    <a:pt x="6924" y="50"/>
                    <a:pt x="6934" y="49"/>
                    <a:pt x="6944" y="48"/>
                  </a:cubicBezTo>
                  <a:cubicBezTo>
                    <a:pt x="6953" y="47"/>
                    <a:pt x="6962" y="45"/>
                    <a:pt x="6979" y="45"/>
                  </a:cubicBezTo>
                  <a:cubicBezTo>
                    <a:pt x="6999" y="45"/>
                    <a:pt x="7008" y="47"/>
                    <a:pt x="7017" y="47"/>
                  </a:cubicBezTo>
                  <a:cubicBezTo>
                    <a:pt x="7026" y="48"/>
                    <a:pt x="7036" y="48"/>
                    <a:pt x="7056" y="48"/>
                  </a:cubicBezTo>
                  <a:cubicBezTo>
                    <a:pt x="7074" y="48"/>
                    <a:pt x="7081" y="49"/>
                    <a:pt x="7091" y="50"/>
                  </a:cubicBezTo>
                  <a:cubicBezTo>
                    <a:pt x="7101" y="53"/>
                    <a:pt x="7112" y="54"/>
                    <a:pt x="7133" y="54"/>
                  </a:cubicBezTo>
                  <a:lnTo>
                    <a:pt x="7209" y="54"/>
                  </a:lnTo>
                  <a:cubicBezTo>
                    <a:pt x="7230" y="54"/>
                    <a:pt x="7242" y="50"/>
                    <a:pt x="7251" y="48"/>
                  </a:cubicBezTo>
                  <a:cubicBezTo>
                    <a:pt x="7261" y="45"/>
                    <a:pt x="7269" y="42"/>
                    <a:pt x="7285" y="42"/>
                  </a:cubicBezTo>
                  <a:cubicBezTo>
                    <a:pt x="7301" y="42"/>
                    <a:pt x="7309" y="45"/>
                    <a:pt x="7319" y="48"/>
                  </a:cubicBezTo>
                  <a:cubicBezTo>
                    <a:pt x="7330" y="50"/>
                    <a:pt x="7340" y="54"/>
                    <a:pt x="7362" y="54"/>
                  </a:cubicBezTo>
                  <a:cubicBezTo>
                    <a:pt x="7380" y="54"/>
                    <a:pt x="7391" y="54"/>
                    <a:pt x="7400" y="53"/>
                  </a:cubicBezTo>
                  <a:cubicBezTo>
                    <a:pt x="7408" y="53"/>
                    <a:pt x="7417" y="52"/>
                    <a:pt x="7436" y="52"/>
                  </a:cubicBezTo>
                  <a:cubicBezTo>
                    <a:pt x="7456" y="52"/>
                    <a:pt x="7466" y="50"/>
                    <a:pt x="7475" y="50"/>
                  </a:cubicBezTo>
                  <a:cubicBezTo>
                    <a:pt x="7484" y="49"/>
                    <a:pt x="7493" y="49"/>
                    <a:pt x="7513" y="49"/>
                  </a:cubicBezTo>
                  <a:cubicBezTo>
                    <a:pt x="7530" y="49"/>
                    <a:pt x="7540" y="49"/>
                    <a:pt x="7548" y="50"/>
                  </a:cubicBezTo>
                  <a:cubicBezTo>
                    <a:pt x="7559" y="50"/>
                    <a:pt x="7568" y="52"/>
                    <a:pt x="7589" y="52"/>
                  </a:cubicBezTo>
                  <a:cubicBezTo>
                    <a:pt x="7609" y="52"/>
                    <a:pt x="7620" y="50"/>
                    <a:pt x="7628" y="49"/>
                  </a:cubicBezTo>
                  <a:cubicBezTo>
                    <a:pt x="7638" y="48"/>
                    <a:pt x="7648" y="47"/>
                    <a:pt x="7665" y="47"/>
                  </a:cubicBezTo>
                  <a:cubicBezTo>
                    <a:pt x="7684" y="47"/>
                    <a:pt x="7693" y="47"/>
                    <a:pt x="7702" y="48"/>
                  </a:cubicBezTo>
                  <a:cubicBezTo>
                    <a:pt x="7712" y="48"/>
                    <a:pt x="7722" y="49"/>
                    <a:pt x="7741" y="49"/>
                  </a:cubicBezTo>
                  <a:lnTo>
                    <a:pt x="7818" y="49"/>
                  </a:lnTo>
                  <a:cubicBezTo>
                    <a:pt x="7837" y="49"/>
                    <a:pt x="7848" y="48"/>
                    <a:pt x="7858" y="47"/>
                  </a:cubicBezTo>
                  <a:cubicBezTo>
                    <a:pt x="7867" y="47"/>
                    <a:pt x="7875" y="45"/>
                    <a:pt x="7894" y="45"/>
                  </a:cubicBezTo>
                  <a:cubicBezTo>
                    <a:pt x="7912" y="45"/>
                    <a:pt x="7921" y="47"/>
                    <a:pt x="7931" y="48"/>
                  </a:cubicBezTo>
                  <a:cubicBezTo>
                    <a:pt x="7939" y="49"/>
                    <a:pt x="7950" y="50"/>
                    <a:pt x="7970" y="50"/>
                  </a:cubicBezTo>
                  <a:cubicBezTo>
                    <a:pt x="7990" y="50"/>
                    <a:pt x="8001" y="49"/>
                    <a:pt x="8011" y="48"/>
                  </a:cubicBezTo>
                  <a:cubicBezTo>
                    <a:pt x="8019" y="47"/>
                    <a:pt x="8028" y="45"/>
                    <a:pt x="8046" y="45"/>
                  </a:cubicBezTo>
                  <a:cubicBezTo>
                    <a:pt x="8064" y="45"/>
                    <a:pt x="8072" y="48"/>
                    <a:pt x="8082" y="49"/>
                  </a:cubicBezTo>
                  <a:cubicBezTo>
                    <a:pt x="8091" y="50"/>
                    <a:pt x="8102" y="53"/>
                    <a:pt x="8123" y="53"/>
                  </a:cubicBezTo>
                  <a:cubicBezTo>
                    <a:pt x="8143" y="53"/>
                    <a:pt x="8153" y="52"/>
                    <a:pt x="8163" y="50"/>
                  </a:cubicBezTo>
                  <a:cubicBezTo>
                    <a:pt x="8173" y="49"/>
                    <a:pt x="8180" y="48"/>
                    <a:pt x="8199" y="48"/>
                  </a:cubicBezTo>
                  <a:cubicBezTo>
                    <a:pt x="8220" y="48"/>
                    <a:pt x="8230" y="46"/>
                    <a:pt x="8239" y="45"/>
                  </a:cubicBezTo>
                  <a:cubicBezTo>
                    <a:pt x="8249" y="44"/>
                    <a:pt x="8258" y="42"/>
                    <a:pt x="8275" y="42"/>
                  </a:cubicBezTo>
                  <a:cubicBezTo>
                    <a:pt x="8293" y="42"/>
                    <a:pt x="8302" y="42"/>
                    <a:pt x="8312" y="44"/>
                  </a:cubicBezTo>
                  <a:cubicBezTo>
                    <a:pt x="8323" y="44"/>
                    <a:pt x="8332" y="45"/>
                    <a:pt x="8351" y="45"/>
                  </a:cubicBezTo>
                  <a:lnTo>
                    <a:pt x="8429" y="45"/>
                  </a:lnTo>
                  <a:cubicBezTo>
                    <a:pt x="8446" y="45"/>
                    <a:pt x="8453" y="46"/>
                    <a:pt x="8463" y="48"/>
                  </a:cubicBezTo>
                  <a:cubicBezTo>
                    <a:pt x="8474" y="50"/>
                    <a:pt x="8484" y="51"/>
                    <a:pt x="8505" y="51"/>
                  </a:cubicBezTo>
                  <a:cubicBezTo>
                    <a:pt x="8525" y="51"/>
                    <a:pt x="8537" y="49"/>
                    <a:pt x="8546" y="46"/>
                  </a:cubicBezTo>
                  <a:cubicBezTo>
                    <a:pt x="8556" y="44"/>
                    <a:pt x="8564" y="42"/>
                    <a:pt x="8581" y="42"/>
                  </a:cubicBezTo>
                  <a:cubicBezTo>
                    <a:pt x="8600" y="42"/>
                    <a:pt x="8610" y="42"/>
                    <a:pt x="8618" y="44"/>
                  </a:cubicBezTo>
                  <a:cubicBezTo>
                    <a:pt x="8629" y="44"/>
                    <a:pt x="8639" y="45"/>
                    <a:pt x="8659" y="45"/>
                  </a:cubicBezTo>
                  <a:cubicBezTo>
                    <a:pt x="8680" y="45"/>
                    <a:pt x="8690" y="42"/>
                    <a:pt x="8701" y="41"/>
                  </a:cubicBezTo>
                  <a:cubicBezTo>
                    <a:pt x="8708" y="38"/>
                    <a:pt x="8718" y="37"/>
                    <a:pt x="8735" y="37"/>
                  </a:cubicBezTo>
                  <a:cubicBezTo>
                    <a:pt x="8751" y="37"/>
                    <a:pt x="8760" y="39"/>
                    <a:pt x="8768" y="42"/>
                  </a:cubicBezTo>
                  <a:cubicBezTo>
                    <a:pt x="8779" y="47"/>
                    <a:pt x="8790" y="49"/>
                    <a:pt x="8811" y="49"/>
                  </a:cubicBezTo>
                  <a:lnTo>
                    <a:pt x="8888" y="49"/>
                  </a:lnTo>
                  <a:cubicBezTo>
                    <a:pt x="8907" y="49"/>
                    <a:pt x="8918" y="48"/>
                    <a:pt x="8928" y="47"/>
                  </a:cubicBezTo>
                  <a:cubicBezTo>
                    <a:pt x="8937" y="45"/>
                    <a:pt x="8945" y="44"/>
                    <a:pt x="8964" y="44"/>
                  </a:cubicBezTo>
                  <a:cubicBezTo>
                    <a:pt x="8986" y="44"/>
                    <a:pt x="8995" y="41"/>
                    <a:pt x="9006" y="39"/>
                  </a:cubicBezTo>
                  <a:cubicBezTo>
                    <a:pt x="9013" y="38"/>
                    <a:pt x="9023" y="37"/>
                    <a:pt x="9040" y="37"/>
                  </a:cubicBezTo>
                  <a:cubicBezTo>
                    <a:pt x="9056" y="37"/>
                    <a:pt x="9065" y="38"/>
                    <a:pt x="9073" y="41"/>
                  </a:cubicBezTo>
                  <a:cubicBezTo>
                    <a:pt x="9084" y="44"/>
                    <a:pt x="9095" y="46"/>
                    <a:pt x="9116" y="46"/>
                  </a:cubicBezTo>
                  <a:cubicBezTo>
                    <a:pt x="9136" y="46"/>
                    <a:pt x="9146" y="45"/>
                    <a:pt x="9156" y="45"/>
                  </a:cubicBezTo>
                  <a:cubicBezTo>
                    <a:pt x="9164" y="44"/>
                    <a:pt x="9174" y="44"/>
                    <a:pt x="9193" y="44"/>
                  </a:cubicBezTo>
                  <a:cubicBezTo>
                    <a:pt x="9213" y="44"/>
                    <a:pt x="9223" y="42"/>
                    <a:pt x="9233" y="40"/>
                  </a:cubicBezTo>
                  <a:cubicBezTo>
                    <a:pt x="9243" y="39"/>
                    <a:pt x="9252" y="38"/>
                    <a:pt x="9269" y="38"/>
                  </a:cubicBezTo>
                  <a:cubicBezTo>
                    <a:pt x="9290" y="38"/>
                    <a:pt x="9298" y="37"/>
                    <a:pt x="9308" y="37"/>
                  </a:cubicBezTo>
                  <a:cubicBezTo>
                    <a:pt x="9318" y="35"/>
                    <a:pt x="9327" y="35"/>
                    <a:pt x="9345" y="35"/>
                  </a:cubicBezTo>
                  <a:cubicBezTo>
                    <a:pt x="9365" y="35"/>
                    <a:pt x="9373" y="37"/>
                    <a:pt x="9383" y="37"/>
                  </a:cubicBezTo>
                  <a:cubicBezTo>
                    <a:pt x="9393" y="38"/>
                    <a:pt x="9402" y="38"/>
                    <a:pt x="9422" y="38"/>
                  </a:cubicBezTo>
                  <a:cubicBezTo>
                    <a:pt x="9441" y="38"/>
                    <a:pt x="9450" y="39"/>
                    <a:pt x="9459" y="39"/>
                  </a:cubicBezTo>
                  <a:cubicBezTo>
                    <a:pt x="9469" y="40"/>
                    <a:pt x="9478" y="40"/>
                    <a:pt x="9498" y="40"/>
                  </a:cubicBezTo>
                  <a:cubicBezTo>
                    <a:pt x="9516" y="40"/>
                    <a:pt x="9524" y="40"/>
                    <a:pt x="9534" y="42"/>
                  </a:cubicBezTo>
                  <a:cubicBezTo>
                    <a:pt x="9545" y="42"/>
                    <a:pt x="9554" y="44"/>
                    <a:pt x="9575" y="44"/>
                  </a:cubicBezTo>
                  <a:cubicBezTo>
                    <a:pt x="9594" y="44"/>
                    <a:pt x="9605" y="42"/>
                    <a:pt x="9614" y="40"/>
                  </a:cubicBezTo>
                  <a:cubicBezTo>
                    <a:pt x="9624" y="39"/>
                    <a:pt x="9634" y="38"/>
                    <a:pt x="9651" y="38"/>
                  </a:cubicBezTo>
                  <a:cubicBezTo>
                    <a:pt x="9668" y="38"/>
                    <a:pt x="9676" y="40"/>
                    <a:pt x="9685" y="42"/>
                  </a:cubicBezTo>
                  <a:cubicBezTo>
                    <a:pt x="9695" y="44"/>
                    <a:pt x="9707" y="46"/>
                    <a:pt x="9727" y="46"/>
                  </a:cubicBezTo>
                  <a:cubicBezTo>
                    <a:pt x="9747" y="46"/>
                    <a:pt x="9758" y="45"/>
                    <a:pt x="9767" y="44"/>
                  </a:cubicBezTo>
                  <a:cubicBezTo>
                    <a:pt x="9777" y="42"/>
                    <a:pt x="9786" y="40"/>
                    <a:pt x="9804" y="40"/>
                  </a:cubicBezTo>
                  <a:cubicBezTo>
                    <a:pt x="9822" y="40"/>
                    <a:pt x="9831" y="42"/>
                    <a:pt x="9839" y="44"/>
                  </a:cubicBezTo>
                  <a:cubicBezTo>
                    <a:pt x="9849" y="45"/>
                    <a:pt x="9860" y="46"/>
                    <a:pt x="9880" y="46"/>
                  </a:cubicBezTo>
                  <a:cubicBezTo>
                    <a:pt x="9899" y="46"/>
                    <a:pt x="9912" y="44"/>
                    <a:pt x="9922" y="40"/>
                  </a:cubicBezTo>
                  <a:cubicBezTo>
                    <a:pt x="9929" y="38"/>
                    <a:pt x="9938" y="37"/>
                    <a:pt x="9955" y="37"/>
                  </a:cubicBezTo>
                  <a:cubicBezTo>
                    <a:pt x="9972" y="37"/>
                    <a:pt x="9982" y="37"/>
                    <a:pt x="9991" y="38"/>
                  </a:cubicBezTo>
                  <a:cubicBezTo>
                    <a:pt x="10000" y="38"/>
                    <a:pt x="10010" y="39"/>
                    <a:pt x="10030" y="39"/>
                  </a:cubicBezTo>
                  <a:cubicBezTo>
                    <a:pt x="10048" y="39"/>
                    <a:pt x="10057" y="40"/>
                    <a:pt x="10065" y="42"/>
                  </a:cubicBezTo>
                  <a:cubicBezTo>
                    <a:pt x="10075" y="44"/>
                    <a:pt x="10086" y="45"/>
                    <a:pt x="10106" y="45"/>
                  </a:cubicBezTo>
                  <a:cubicBezTo>
                    <a:pt x="10127" y="45"/>
                    <a:pt x="10138" y="44"/>
                    <a:pt x="10148" y="41"/>
                  </a:cubicBezTo>
                  <a:cubicBezTo>
                    <a:pt x="10157" y="38"/>
                    <a:pt x="10165" y="37"/>
                    <a:pt x="10182" y="37"/>
                  </a:cubicBezTo>
                  <a:cubicBezTo>
                    <a:pt x="10200" y="37"/>
                    <a:pt x="10208" y="38"/>
                    <a:pt x="10217" y="41"/>
                  </a:cubicBezTo>
                  <a:cubicBezTo>
                    <a:pt x="10227" y="44"/>
                    <a:pt x="10238" y="46"/>
                    <a:pt x="10259" y="46"/>
                  </a:cubicBezTo>
                  <a:cubicBezTo>
                    <a:pt x="10277" y="46"/>
                    <a:pt x="10287" y="48"/>
                    <a:pt x="10297" y="48"/>
                  </a:cubicBezTo>
                  <a:cubicBezTo>
                    <a:pt x="10305" y="49"/>
                    <a:pt x="10316" y="49"/>
                    <a:pt x="10335" y="49"/>
                  </a:cubicBezTo>
                  <a:cubicBezTo>
                    <a:pt x="10358" y="49"/>
                    <a:pt x="10368" y="44"/>
                    <a:pt x="10375" y="39"/>
                  </a:cubicBezTo>
                  <a:cubicBezTo>
                    <a:pt x="10384" y="36"/>
                    <a:pt x="10391" y="33"/>
                    <a:pt x="10407" y="33"/>
                  </a:cubicBezTo>
                  <a:cubicBezTo>
                    <a:pt x="10425" y="33"/>
                    <a:pt x="10432" y="35"/>
                    <a:pt x="10441" y="38"/>
                  </a:cubicBezTo>
                  <a:cubicBezTo>
                    <a:pt x="10450" y="41"/>
                    <a:pt x="10462" y="45"/>
                    <a:pt x="10484" y="45"/>
                  </a:cubicBezTo>
                  <a:cubicBezTo>
                    <a:pt x="10504" y="45"/>
                    <a:pt x="10517" y="41"/>
                    <a:pt x="10527" y="38"/>
                  </a:cubicBezTo>
                  <a:cubicBezTo>
                    <a:pt x="10535" y="36"/>
                    <a:pt x="10542" y="33"/>
                    <a:pt x="10560" y="33"/>
                  </a:cubicBezTo>
                  <a:cubicBezTo>
                    <a:pt x="10577" y="33"/>
                    <a:pt x="10587" y="33"/>
                    <a:pt x="10595" y="34"/>
                  </a:cubicBezTo>
                  <a:cubicBezTo>
                    <a:pt x="10607" y="34"/>
                    <a:pt x="10616" y="36"/>
                    <a:pt x="10636" y="36"/>
                  </a:cubicBezTo>
                  <a:cubicBezTo>
                    <a:pt x="10646" y="36"/>
                    <a:pt x="10652" y="29"/>
                    <a:pt x="10652" y="19"/>
                  </a:cubicBezTo>
                  <a:cubicBezTo>
                    <a:pt x="10652" y="10"/>
                    <a:pt x="10646" y="3"/>
                    <a:pt x="10636" y="3"/>
                  </a:cubicBezTo>
                  <a:cubicBezTo>
                    <a:pt x="10619" y="3"/>
                    <a:pt x="10609" y="3"/>
                    <a:pt x="10600" y="2"/>
                  </a:cubicBezTo>
                  <a:cubicBezTo>
                    <a:pt x="10589" y="2"/>
                    <a:pt x="10580" y="1"/>
                    <a:pt x="10560" y="1"/>
                  </a:cubicBezTo>
                  <a:cubicBezTo>
                    <a:pt x="10539" y="1"/>
                    <a:pt x="10527" y="5"/>
                    <a:pt x="10517" y="7"/>
                  </a:cubicBezTo>
                  <a:cubicBezTo>
                    <a:pt x="10508" y="10"/>
                    <a:pt x="10500" y="12"/>
                    <a:pt x="10484" y="12"/>
                  </a:cubicBezTo>
                  <a:cubicBezTo>
                    <a:pt x="10466" y="12"/>
                    <a:pt x="10459" y="10"/>
                    <a:pt x="10450" y="7"/>
                  </a:cubicBezTo>
                  <a:cubicBezTo>
                    <a:pt x="10441" y="5"/>
                    <a:pt x="10428" y="1"/>
                    <a:pt x="104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4"/>
            <p:cNvSpPr/>
            <p:nvPr/>
          </p:nvSpPr>
          <p:spPr>
            <a:xfrm>
              <a:off x="8926600" y="3235638"/>
              <a:ext cx="32075" cy="109700"/>
            </a:xfrm>
            <a:custGeom>
              <a:avLst/>
              <a:gdLst/>
              <a:ahLst/>
              <a:cxnLst/>
              <a:rect l="l" t="t" r="r" b="b"/>
              <a:pathLst>
                <a:path w="1283" h="4388" extrusionOk="0">
                  <a:moveTo>
                    <a:pt x="20" y="0"/>
                  </a:moveTo>
                  <a:cubicBezTo>
                    <a:pt x="13" y="0"/>
                    <a:pt x="7" y="4"/>
                    <a:pt x="5" y="11"/>
                  </a:cubicBezTo>
                  <a:cubicBezTo>
                    <a:pt x="1" y="18"/>
                    <a:pt x="5" y="28"/>
                    <a:pt x="13" y="32"/>
                  </a:cubicBezTo>
                  <a:cubicBezTo>
                    <a:pt x="24" y="37"/>
                    <a:pt x="35" y="45"/>
                    <a:pt x="48" y="54"/>
                  </a:cubicBezTo>
                  <a:cubicBezTo>
                    <a:pt x="57" y="60"/>
                    <a:pt x="66" y="66"/>
                    <a:pt x="76" y="72"/>
                  </a:cubicBezTo>
                  <a:cubicBezTo>
                    <a:pt x="85" y="77"/>
                    <a:pt x="96" y="82"/>
                    <a:pt x="107" y="87"/>
                  </a:cubicBezTo>
                  <a:cubicBezTo>
                    <a:pt x="120" y="92"/>
                    <a:pt x="132" y="97"/>
                    <a:pt x="142" y="105"/>
                  </a:cubicBezTo>
                  <a:cubicBezTo>
                    <a:pt x="152" y="112"/>
                    <a:pt x="160" y="121"/>
                    <a:pt x="168" y="132"/>
                  </a:cubicBezTo>
                  <a:cubicBezTo>
                    <a:pt x="176" y="142"/>
                    <a:pt x="184" y="152"/>
                    <a:pt x="195" y="162"/>
                  </a:cubicBezTo>
                  <a:cubicBezTo>
                    <a:pt x="205" y="169"/>
                    <a:pt x="216" y="175"/>
                    <a:pt x="227" y="182"/>
                  </a:cubicBezTo>
                  <a:cubicBezTo>
                    <a:pt x="239" y="188"/>
                    <a:pt x="251" y="195"/>
                    <a:pt x="259" y="203"/>
                  </a:cubicBezTo>
                  <a:cubicBezTo>
                    <a:pt x="265" y="211"/>
                    <a:pt x="273" y="222"/>
                    <a:pt x="279" y="232"/>
                  </a:cubicBezTo>
                  <a:cubicBezTo>
                    <a:pt x="286" y="244"/>
                    <a:pt x="292" y="255"/>
                    <a:pt x="302" y="266"/>
                  </a:cubicBezTo>
                  <a:cubicBezTo>
                    <a:pt x="308" y="274"/>
                    <a:pt x="317" y="282"/>
                    <a:pt x="323" y="289"/>
                  </a:cubicBezTo>
                  <a:cubicBezTo>
                    <a:pt x="334" y="298"/>
                    <a:pt x="345" y="308"/>
                    <a:pt x="354" y="321"/>
                  </a:cubicBezTo>
                  <a:cubicBezTo>
                    <a:pt x="362" y="330"/>
                    <a:pt x="370" y="339"/>
                    <a:pt x="380" y="348"/>
                  </a:cubicBezTo>
                  <a:cubicBezTo>
                    <a:pt x="389" y="359"/>
                    <a:pt x="398" y="366"/>
                    <a:pt x="407" y="377"/>
                  </a:cubicBezTo>
                  <a:cubicBezTo>
                    <a:pt x="412" y="387"/>
                    <a:pt x="417" y="397"/>
                    <a:pt x="421" y="409"/>
                  </a:cubicBezTo>
                  <a:cubicBezTo>
                    <a:pt x="425" y="421"/>
                    <a:pt x="430" y="435"/>
                    <a:pt x="439" y="447"/>
                  </a:cubicBezTo>
                  <a:cubicBezTo>
                    <a:pt x="444" y="455"/>
                    <a:pt x="451" y="464"/>
                    <a:pt x="456" y="472"/>
                  </a:cubicBezTo>
                  <a:cubicBezTo>
                    <a:pt x="466" y="484"/>
                    <a:pt x="473" y="496"/>
                    <a:pt x="482" y="510"/>
                  </a:cubicBezTo>
                  <a:cubicBezTo>
                    <a:pt x="488" y="522"/>
                    <a:pt x="495" y="536"/>
                    <a:pt x="501" y="547"/>
                  </a:cubicBezTo>
                  <a:cubicBezTo>
                    <a:pt x="506" y="557"/>
                    <a:pt x="512" y="568"/>
                    <a:pt x="517" y="576"/>
                  </a:cubicBezTo>
                  <a:cubicBezTo>
                    <a:pt x="526" y="589"/>
                    <a:pt x="535" y="600"/>
                    <a:pt x="544" y="608"/>
                  </a:cubicBezTo>
                  <a:cubicBezTo>
                    <a:pt x="554" y="618"/>
                    <a:pt x="562" y="628"/>
                    <a:pt x="567" y="637"/>
                  </a:cubicBezTo>
                  <a:cubicBezTo>
                    <a:pt x="573" y="646"/>
                    <a:pt x="575" y="659"/>
                    <a:pt x="579" y="670"/>
                  </a:cubicBezTo>
                  <a:cubicBezTo>
                    <a:pt x="584" y="683"/>
                    <a:pt x="586" y="697"/>
                    <a:pt x="592" y="709"/>
                  </a:cubicBezTo>
                  <a:cubicBezTo>
                    <a:pt x="597" y="720"/>
                    <a:pt x="603" y="730"/>
                    <a:pt x="610" y="741"/>
                  </a:cubicBezTo>
                  <a:cubicBezTo>
                    <a:pt x="617" y="752"/>
                    <a:pt x="623" y="764"/>
                    <a:pt x="629" y="777"/>
                  </a:cubicBezTo>
                  <a:cubicBezTo>
                    <a:pt x="634" y="788"/>
                    <a:pt x="638" y="800"/>
                    <a:pt x="642" y="812"/>
                  </a:cubicBezTo>
                  <a:cubicBezTo>
                    <a:pt x="646" y="825"/>
                    <a:pt x="650" y="836"/>
                    <a:pt x="655" y="848"/>
                  </a:cubicBezTo>
                  <a:cubicBezTo>
                    <a:pt x="661" y="862"/>
                    <a:pt x="667" y="873"/>
                    <a:pt x="675" y="884"/>
                  </a:cubicBezTo>
                  <a:cubicBezTo>
                    <a:pt x="682" y="894"/>
                    <a:pt x="688" y="905"/>
                    <a:pt x="693" y="916"/>
                  </a:cubicBezTo>
                  <a:cubicBezTo>
                    <a:pt x="697" y="926"/>
                    <a:pt x="698" y="938"/>
                    <a:pt x="701" y="950"/>
                  </a:cubicBezTo>
                  <a:cubicBezTo>
                    <a:pt x="702" y="964"/>
                    <a:pt x="705" y="977"/>
                    <a:pt x="710" y="991"/>
                  </a:cubicBezTo>
                  <a:cubicBezTo>
                    <a:pt x="715" y="1004"/>
                    <a:pt x="724" y="1015"/>
                    <a:pt x="730" y="1026"/>
                  </a:cubicBezTo>
                  <a:cubicBezTo>
                    <a:pt x="737" y="1037"/>
                    <a:pt x="744" y="1048"/>
                    <a:pt x="747" y="1058"/>
                  </a:cubicBezTo>
                  <a:cubicBezTo>
                    <a:pt x="753" y="1071"/>
                    <a:pt x="757" y="1084"/>
                    <a:pt x="761" y="1098"/>
                  </a:cubicBezTo>
                  <a:cubicBezTo>
                    <a:pt x="763" y="1109"/>
                    <a:pt x="768" y="1120"/>
                    <a:pt x="772" y="1131"/>
                  </a:cubicBezTo>
                  <a:cubicBezTo>
                    <a:pt x="776" y="1143"/>
                    <a:pt x="780" y="1157"/>
                    <a:pt x="783" y="1169"/>
                  </a:cubicBezTo>
                  <a:cubicBezTo>
                    <a:pt x="787" y="1180"/>
                    <a:pt x="789" y="1192"/>
                    <a:pt x="793" y="1205"/>
                  </a:cubicBezTo>
                  <a:lnTo>
                    <a:pt x="798" y="1216"/>
                  </a:lnTo>
                  <a:cubicBezTo>
                    <a:pt x="804" y="1235"/>
                    <a:pt x="811" y="1255"/>
                    <a:pt x="817" y="1277"/>
                  </a:cubicBezTo>
                  <a:cubicBezTo>
                    <a:pt x="821" y="1287"/>
                    <a:pt x="825" y="1301"/>
                    <a:pt x="827" y="1313"/>
                  </a:cubicBezTo>
                  <a:cubicBezTo>
                    <a:pt x="830" y="1325"/>
                    <a:pt x="832" y="1339"/>
                    <a:pt x="836" y="1351"/>
                  </a:cubicBezTo>
                  <a:cubicBezTo>
                    <a:pt x="841" y="1363"/>
                    <a:pt x="846" y="1376"/>
                    <a:pt x="852" y="1388"/>
                  </a:cubicBezTo>
                  <a:cubicBezTo>
                    <a:pt x="858" y="1400"/>
                    <a:pt x="864" y="1411"/>
                    <a:pt x="867" y="1421"/>
                  </a:cubicBezTo>
                  <a:cubicBezTo>
                    <a:pt x="871" y="1433"/>
                    <a:pt x="873" y="1446"/>
                    <a:pt x="875" y="1458"/>
                  </a:cubicBezTo>
                  <a:cubicBezTo>
                    <a:pt x="878" y="1471"/>
                    <a:pt x="879" y="1485"/>
                    <a:pt x="883" y="1496"/>
                  </a:cubicBezTo>
                  <a:cubicBezTo>
                    <a:pt x="887" y="1508"/>
                    <a:pt x="889" y="1521"/>
                    <a:pt x="891" y="1533"/>
                  </a:cubicBezTo>
                  <a:cubicBezTo>
                    <a:pt x="894" y="1546"/>
                    <a:pt x="895" y="1560"/>
                    <a:pt x="899" y="1571"/>
                  </a:cubicBezTo>
                  <a:cubicBezTo>
                    <a:pt x="903" y="1586"/>
                    <a:pt x="910" y="1598"/>
                    <a:pt x="917" y="1610"/>
                  </a:cubicBezTo>
                  <a:cubicBezTo>
                    <a:pt x="923" y="1621"/>
                    <a:pt x="928" y="1631"/>
                    <a:pt x="932" y="1642"/>
                  </a:cubicBezTo>
                  <a:cubicBezTo>
                    <a:pt x="934" y="1653"/>
                    <a:pt x="934" y="1666"/>
                    <a:pt x="934" y="1677"/>
                  </a:cubicBezTo>
                  <a:cubicBezTo>
                    <a:pt x="933" y="1692"/>
                    <a:pt x="933" y="1705"/>
                    <a:pt x="937" y="1720"/>
                  </a:cubicBezTo>
                  <a:lnTo>
                    <a:pt x="943" y="1749"/>
                  </a:lnTo>
                  <a:cubicBezTo>
                    <a:pt x="946" y="1764"/>
                    <a:pt x="950" y="1780"/>
                    <a:pt x="954" y="1795"/>
                  </a:cubicBezTo>
                  <a:cubicBezTo>
                    <a:pt x="959" y="1816"/>
                    <a:pt x="965" y="1837"/>
                    <a:pt x="969" y="1856"/>
                  </a:cubicBezTo>
                  <a:lnTo>
                    <a:pt x="971" y="1870"/>
                  </a:lnTo>
                  <a:cubicBezTo>
                    <a:pt x="976" y="1883"/>
                    <a:pt x="981" y="1897"/>
                    <a:pt x="987" y="1909"/>
                  </a:cubicBezTo>
                  <a:cubicBezTo>
                    <a:pt x="993" y="1920"/>
                    <a:pt x="998" y="1931"/>
                    <a:pt x="1001" y="1942"/>
                  </a:cubicBezTo>
                  <a:cubicBezTo>
                    <a:pt x="1003" y="1953"/>
                    <a:pt x="1003" y="1965"/>
                    <a:pt x="1003" y="1977"/>
                  </a:cubicBezTo>
                  <a:cubicBezTo>
                    <a:pt x="1003" y="1990"/>
                    <a:pt x="1003" y="2004"/>
                    <a:pt x="1007" y="2019"/>
                  </a:cubicBezTo>
                  <a:cubicBezTo>
                    <a:pt x="1009" y="2032"/>
                    <a:pt x="1015" y="2046"/>
                    <a:pt x="1021" y="2058"/>
                  </a:cubicBezTo>
                  <a:cubicBezTo>
                    <a:pt x="1026" y="2069"/>
                    <a:pt x="1030" y="2080"/>
                    <a:pt x="1033" y="2091"/>
                  </a:cubicBezTo>
                  <a:cubicBezTo>
                    <a:pt x="1034" y="2101"/>
                    <a:pt x="1036" y="2113"/>
                    <a:pt x="1036" y="2127"/>
                  </a:cubicBezTo>
                  <a:cubicBezTo>
                    <a:pt x="1037" y="2140"/>
                    <a:pt x="1037" y="2154"/>
                    <a:pt x="1040" y="2167"/>
                  </a:cubicBezTo>
                  <a:cubicBezTo>
                    <a:pt x="1042" y="2181"/>
                    <a:pt x="1047" y="2194"/>
                    <a:pt x="1053" y="2206"/>
                  </a:cubicBezTo>
                  <a:cubicBezTo>
                    <a:pt x="1057" y="2217"/>
                    <a:pt x="1061" y="2229"/>
                    <a:pt x="1063" y="2240"/>
                  </a:cubicBezTo>
                  <a:cubicBezTo>
                    <a:pt x="1066" y="2250"/>
                    <a:pt x="1066" y="2262"/>
                    <a:pt x="1063" y="2274"/>
                  </a:cubicBezTo>
                  <a:cubicBezTo>
                    <a:pt x="1063" y="2289"/>
                    <a:pt x="1062" y="2303"/>
                    <a:pt x="1066" y="2317"/>
                  </a:cubicBezTo>
                  <a:lnTo>
                    <a:pt x="1071" y="2347"/>
                  </a:lnTo>
                  <a:cubicBezTo>
                    <a:pt x="1073" y="2362"/>
                    <a:pt x="1076" y="2376"/>
                    <a:pt x="1078" y="2392"/>
                  </a:cubicBezTo>
                  <a:cubicBezTo>
                    <a:pt x="1079" y="2405"/>
                    <a:pt x="1084" y="2417"/>
                    <a:pt x="1087" y="2429"/>
                  </a:cubicBezTo>
                  <a:cubicBezTo>
                    <a:pt x="1089" y="2443"/>
                    <a:pt x="1093" y="2455"/>
                    <a:pt x="1094" y="2467"/>
                  </a:cubicBezTo>
                  <a:lnTo>
                    <a:pt x="1100" y="2498"/>
                  </a:lnTo>
                  <a:cubicBezTo>
                    <a:pt x="1101" y="2513"/>
                    <a:pt x="1104" y="2529"/>
                    <a:pt x="1106" y="2544"/>
                  </a:cubicBezTo>
                  <a:cubicBezTo>
                    <a:pt x="1109" y="2556"/>
                    <a:pt x="1111" y="2567"/>
                    <a:pt x="1114" y="2579"/>
                  </a:cubicBezTo>
                  <a:cubicBezTo>
                    <a:pt x="1116" y="2592"/>
                    <a:pt x="1119" y="2605"/>
                    <a:pt x="1120" y="2619"/>
                  </a:cubicBezTo>
                  <a:lnTo>
                    <a:pt x="1126" y="2652"/>
                  </a:lnTo>
                  <a:cubicBezTo>
                    <a:pt x="1128" y="2667"/>
                    <a:pt x="1131" y="2680"/>
                    <a:pt x="1132" y="2695"/>
                  </a:cubicBezTo>
                  <a:lnTo>
                    <a:pt x="1133" y="2702"/>
                  </a:lnTo>
                  <a:cubicBezTo>
                    <a:pt x="1136" y="2726"/>
                    <a:pt x="1141" y="2748"/>
                    <a:pt x="1143" y="2771"/>
                  </a:cubicBezTo>
                  <a:cubicBezTo>
                    <a:pt x="1146" y="2785"/>
                    <a:pt x="1146" y="2797"/>
                    <a:pt x="1147" y="2810"/>
                  </a:cubicBezTo>
                  <a:cubicBezTo>
                    <a:pt x="1148" y="2822"/>
                    <a:pt x="1149" y="2835"/>
                    <a:pt x="1151" y="2847"/>
                  </a:cubicBezTo>
                  <a:lnTo>
                    <a:pt x="1154" y="2876"/>
                  </a:lnTo>
                  <a:cubicBezTo>
                    <a:pt x="1157" y="2890"/>
                    <a:pt x="1159" y="2906"/>
                    <a:pt x="1160" y="2922"/>
                  </a:cubicBezTo>
                  <a:cubicBezTo>
                    <a:pt x="1162" y="2936"/>
                    <a:pt x="1164" y="2948"/>
                    <a:pt x="1165" y="2959"/>
                  </a:cubicBezTo>
                  <a:cubicBezTo>
                    <a:pt x="1167" y="2973"/>
                    <a:pt x="1169" y="2985"/>
                    <a:pt x="1170" y="2999"/>
                  </a:cubicBezTo>
                  <a:cubicBezTo>
                    <a:pt x="1173" y="3011"/>
                    <a:pt x="1173" y="3022"/>
                    <a:pt x="1170" y="3034"/>
                  </a:cubicBezTo>
                  <a:cubicBezTo>
                    <a:pt x="1170" y="3048"/>
                    <a:pt x="1169" y="3063"/>
                    <a:pt x="1170" y="3076"/>
                  </a:cubicBezTo>
                  <a:cubicBezTo>
                    <a:pt x="1173" y="3088"/>
                    <a:pt x="1175" y="3102"/>
                    <a:pt x="1176" y="3114"/>
                  </a:cubicBezTo>
                  <a:cubicBezTo>
                    <a:pt x="1179" y="3128"/>
                    <a:pt x="1180" y="3139"/>
                    <a:pt x="1181" y="3152"/>
                  </a:cubicBezTo>
                  <a:lnTo>
                    <a:pt x="1185" y="3189"/>
                  </a:lnTo>
                  <a:lnTo>
                    <a:pt x="1190" y="3229"/>
                  </a:lnTo>
                  <a:cubicBezTo>
                    <a:pt x="1191" y="3249"/>
                    <a:pt x="1194" y="3270"/>
                    <a:pt x="1195" y="3290"/>
                  </a:cubicBezTo>
                  <a:lnTo>
                    <a:pt x="1196" y="3304"/>
                  </a:lnTo>
                  <a:cubicBezTo>
                    <a:pt x="1197" y="3317"/>
                    <a:pt x="1200" y="3329"/>
                    <a:pt x="1203" y="3343"/>
                  </a:cubicBezTo>
                  <a:cubicBezTo>
                    <a:pt x="1205" y="3355"/>
                    <a:pt x="1207" y="3366"/>
                    <a:pt x="1208" y="3379"/>
                  </a:cubicBezTo>
                  <a:cubicBezTo>
                    <a:pt x="1210" y="3392"/>
                    <a:pt x="1211" y="3404"/>
                    <a:pt x="1213" y="3418"/>
                  </a:cubicBezTo>
                  <a:cubicBezTo>
                    <a:pt x="1217" y="3430"/>
                    <a:pt x="1218" y="3444"/>
                    <a:pt x="1219" y="3455"/>
                  </a:cubicBezTo>
                  <a:cubicBezTo>
                    <a:pt x="1221" y="3466"/>
                    <a:pt x="1218" y="3478"/>
                    <a:pt x="1215" y="3490"/>
                  </a:cubicBezTo>
                  <a:cubicBezTo>
                    <a:pt x="1212" y="3504"/>
                    <a:pt x="1208" y="3519"/>
                    <a:pt x="1210" y="3533"/>
                  </a:cubicBezTo>
                  <a:cubicBezTo>
                    <a:pt x="1210" y="3545"/>
                    <a:pt x="1212" y="3558"/>
                    <a:pt x="1215" y="3572"/>
                  </a:cubicBezTo>
                  <a:cubicBezTo>
                    <a:pt x="1218" y="3584"/>
                    <a:pt x="1219" y="3596"/>
                    <a:pt x="1221" y="3608"/>
                  </a:cubicBezTo>
                  <a:cubicBezTo>
                    <a:pt x="1222" y="3621"/>
                    <a:pt x="1222" y="3633"/>
                    <a:pt x="1222" y="3647"/>
                  </a:cubicBezTo>
                  <a:cubicBezTo>
                    <a:pt x="1222" y="3659"/>
                    <a:pt x="1222" y="3672"/>
                    <a:pt x="1223" y="3685"/>
                  </a:cubicBezTo>
                  <a:cubicBezTo>
                    <a:pt x="1224" y="3697"/>
                    <a:pt x="1227" y="3711"/>
                    <a:pt x="1232" y="3724"/>
                  </a:cubicBezTo>
                  <a:cubicBezTo>
                    <a:pt x="1234" y="3736"/>
                    <a:pt x="1238" y="3749"/>
                    <a:pt x="1238" y="3760"/>
                  </a:cubicBezTo>
                  <a:cubicBezTo>
                    <a:pt x="1239" y="3770"/>
                    <a:pt x="1238" y="3782"/>
                    <a:pt x="1237" y="3795"/>
                  </a:cubicBezTo>
                  <a:cubicBezTo>
                    <a:pt x="1235" y="3809"/>
                    <a:pt x="1235" y="3822"/>
                    <a:pt x="1235" y="3836"/>
                  </a:cubicBezTo>
                  <a:cubicBezTo>
                    <a:pt x="1237" y="3847"/>
                    <a:pt x="1235" y="3860"/>
                    <a:pt x="1234" y="3872"/>
                  </a:cubicBezTo>
                  <a:cubicBezTo>
                    <a:pt x="1233" y="3885"/>
                    <a:pt x="1232" y="3899"/>
                    <a:pt x="1232" y="3912"/>
                  </a:cubicBezTo>
                  <a:cubicBezTo>
                    <a:pt x="1233" y="3926"/>
                    <a:pt x="1235" y="3938"/>
                    <a:pt x="1238" y="3952"/>
                  </a:cubicBezTo>
                  <a:cubicBezTo>
                    <a:pt x="1240" y="3965"/>
                    <a:pt x="1243" y="3976"/>
                    <a:pt x="1243" y="3989"/>
                  </a:cubicBezTo>
                  <a:cubicBezTo>
                    <a:pt x="1244" y="4001"/>
                    <a:pt x="1242" y="4012"/>
                    <a:pt x="1240" y="4024"/>
                  </a:cubicBezTo>
                  <a:cubicBezTo>
                    <a:pt x="1238" y="4038"/>
                    <a:pt x="1237" y="4051"/>
                    <a:pt x="1237" y="4065"/>
                  </a:cubicBezTo>
                  <a:cubicBezTo>
                    <a:pt x="1237" y="4080"/>
                    <a:pt x="1240" y="4093"/>
                    <a:pt x="1244" y="4107"/>
                  </a:cubicBezTo>
                  <a:cubicBezTo>
                    <a:pt x="1248" y="4118"/>
                    <a:pt x="1251" y="4130"/>
                    <a:pt x="1251" y="4141"/>
                  </a:cubicBezTo>
                  <a:cubicBezTo>
                    <a:pt x="1251" y="4155"/>
                    <a:pt x="1250" y="4167"/>
                    <a:pt x="1249" y="4178"/>
                  </a:cubicBezTo>
                  <a:cubicBezTo>
                    <a:pt x="1248" y="4192"/>
                    <a:pt x="1245" y="4205"/>
                    <a:pt x="1245" y="4219"/>
                  </a:cubicBezTo>
                  <a:cubicBezTo>
                    <a:pt x="1245" y="4232"/>
                    <a:pt x="1244" y="4244"/>
                    <a:pt x="1244" y="4258"/>
                  </a:cubicBezTo>
                  <a:cubicBezTo>
                    <a:pt x="1243" y="4269"/>
                    <a:pt x="1243" y="4283"/>
                    <a:pt x="1243" y="4295"/>
                  </a:cubicBezTo>
                  <a:cubicBezTo>
                    <a:pt x="1243" y="4308"/>
                    <a:pt x="1245" y="4322"/>
                    <a:pt x="1249" y="4335"/>
                  </a:cubicBezTo>
                  <a:cubicBezTo>
                    <a:pt x="1250" y="4349"/>
                    <a:pt x="1253" y="4359"/>
                    <a:pt x="1253" y="4371"/>
                  </a:cubicBezTo>
                  <a:cubicBezTo>
                    <a:pt x="1253" y="4381"/>
                    <a:pt x="1259" y="4387"/>
                    <a:pt x="1269" y="4387"/>
                  </a:cubicBezTo>
                  <a:cubicBezTo>
                    <a:pt x="1277" y="4387"/>
                    <a:pt x="1283" y="4381"/>
                    <a:pt x="1283" y="4365"/>
                  </a:cubicBezTo>
                  <a:cubicBezTo>
                    <a:pt x="1283" y="4350"/>
                    <a:pt x="1281" y="4337"/>
                    <a:pt x="1278" y="4323"/>
                  </a:cubicBezTo>
                  <a:cubicBezTo>
                    <a:pt x="1277" y="4311"/>
                    <a:pt x="1274" y="4299"/>
                    <a:pt x="1274" y="4289"/>
                  </a:cubicBezTo>
                  <a:cubicBezTo>
                    <a:pt x="1274" y="4276"/>
                    <a:pt x="1275" y="4264"/>
                    <a:pt x="1275" y="4252"/>
                  </a:cubicBezTo>
                  <a:cubicBezTo>
                    <a:pt x="1277" y="4238"/>
                    <a:pt x="1277" y="4226"/>
                    <a:pt x="1277" y="4212"/>
                  </a:cubicBezTo>
                  <a:cubicBezTo>
                    <a:pt x="1277" y="4200"/>
                    <a:pt x="1278" y="4188"/>
                    <a:pt x="1280" y="4176"/>
                  </a:cubicBezTo>
                  <a:cubicBezTo>
                    <a:pt x="1281" y="4162"/>
                    <a:pt x="1282" y="4149"/>
                    <a:pt x="1282" y="4136"/>
                  </a:cubicBezTo>
                  <a:cubicBezTo>
                    <a:pt x="1282" y="4121"/>
                    <a:pt x="1278" y="4108"/>
                    <a:pt x="1274" y="4094"/>
                  </a:cubicBezTo>
                  <a:cubicBezTo>
                    <a:pt x="1271" y="4082"/>
                    <a:pt x="1267" y="4070"/>
                    <a:pt x="1267" y="4060"/>
                  </a:cubicBezTo>
                  <a:cubicBezTo>
                    <a:pt x="1267" y="4049"/>
                    <a:pt x="1269" y="4037"/>
                    <a:pt x="1270" y="4024"/>
                  </a:cubicBezTo>
                  <a:cubicBezTo>
                    <a:pt x="1272" y="4011"/>
                    <a:pt x="1274" y="3997"/>
                    <a:pt x="1274" y="3983"/>
                  </a:cubicBezTo>
                  <a:cubicBezTo>
                    <a:pt x="1272" y="3968"/>
                    <a:pt x="1270" y="3955"/>
                    <a:pt x="1267" y="3942"/>
                  </a:cubicBezTo>
                  <a:cubicBezTo>
                    <a:pt x="1265" y="3930"/>
                    <a:pt x="1262" y="3917"/>
                    <a:pt x="1262" y="3906"/>
                  </a:cubicBezTo>
                  <a:cubicBezTo>
                    <a:pt x="1262" y="3895"/>
                    <a:pt x="1264" y="3883"/>
                    <a:pt x="1265" y="3871"/>
                  </a:cubicBezTo>
                  <a:cubicBezTo>
                    <a:pt x="1266" y="3857"/>
                    <a:pt x="1267" y="3842"/>
                    <a:pt x="1267" y="3829"/>
                  </a:cubicBezTo>
                  <a:cubicBezTo>
                    <a:pt x="1266" y="3817"/>
                    <a:pt x="1267" y="3805"/>
                    <a:pt x="1269" y="3793"/>
                  </a:cubicBezTo>
                  <a:cubicBezTo>
                    <a:pt x="1270" y="3780"/>
                    <a:pt x="1271" y="3765"/>
                    <a:pt x="1270" y="3751"/>
                  </a:cubicBezTo>
                  <a:cubicBezTo>
                    <a:pt x="1269" y="3737"/>
                    <a:pt x="1266" y="3723"/>
                    <a:pt x="1262" y="3710"/>
                  </a:cubicBezTo>
                  <a:cubicBezTo>
                    <a:pt x="1259" y="3697"/>
                    <a:pt x="1255" y="3686"/>
                    <a:pt x="1255" y="3675"/>
                  </a:cubicBezTo>
                  <a:cubicBezTo>
                    <a:pt x="1254" y="3663"/>
                    <a:pt x="1254" y="3651"/>
                    <a:pt x="1254" y="3639"/>
                  </a:cubicBezTo>
                  <a:cubicBezTo>
                    <a:pt x="1254" y="3626"/>
                    <a:pt x="1254" y="3612"/>
                    <a:pt x="1253" y="3599"/>
                  </a:cubicBezTo>
                  <a:cubicBezTo>
                    <a:pt x="1253" y="3585"/>
                    <a:pt x="1250" y="3572"/>
                    <a:pt x="1248" y="3558"/>
                  </a:cubicBezTo>
                  <a:cubicBezTo>
                    <a:pt x="1244" y="3546"/>
                    <a:pt x="1243" y="3535"/>
                    <a:pt x="1242" y="3523"/>
                  </a:cubicBezTo>
                  <a:cubicBezTo>
                    <a:pt x="1240" y="3513"/>
                    <a:pt x="1243" y="3501"/>
                    <a:pt x="1245" y="3489"/>
                  </a:cubicBezTo>
                  <a:cubicBezTo>
                    <a:pt x="1249" y="3476"/>
                    <a:pt x="1253" y="3461"/>
                    <a:pt x="1251" y="3446"/>
                  </a:cubicBezTo>
                  <a:cubicBezTo>
                    <a:pt x="1250" y="3433"/>
                    <a:pt x="1249" y="3419"/>
                    <a:pt x="1245" y="3406"/>
                  </a:cubicBezTo>
                  <a:cubicBezTo>
                    <a:pt x="1243" y="3394"/>
                    <a:pt x="1242" y="3381"/>
                    <a:pt x="1240" y="3370"/>
                  </a:cubicBezTo>
                  <a:cubicBezTo>
                    <a:pt x="1239" y="3357"/>
                    <a:pt x="1237" y="3343"/>
                    <a:pt x="1234" y="3330"/>
                  </a:cubicBezTo>
                  <a:cubicBezTo>
                    <a:pt x="1233" y="3317"/>
                    <a:pt x="1229" y="3305"/>
                    <a:pt x="1228" y="3294"/>
                  </a:cubicBezTo>
                  <a:lnTo>
                    <a:pt x="1227" y="3280"/>
                  </a:lnTo>
                  <a:cubicBezTo>
                    <a:pt x="1226" y="3258"/>
                    <a:pt x="1223" y="3237"/>
                    <a:pt x="1222" y="3218"/>
                  </a:cubicBezTo>
                  <a:cubicBezTo>
                    <a:pt x="1222" y="3203"/>
                    <a:pt x="1219" y="3189"/>
                    <a:pt x="1218" y="3176"/>
                  </a:cubicBezTo>
                  <a:cubicBezTo>
                    <a:pt x="1217" y="3165"/>
                    <a:pt x="1215" y="3152"/>
                    <a:pt x="1213" y="3140"/>
                  </a:cubicBezTo>
                  <a:cubicBezTo>
                    <a:pt x="1212" y="3128"/>
                    <a:pt x="1211" y="3114"/>
                    <a:pt x="1208" y="3101"/>
                  </a:cubicBezTo>
                  <a:cubicBezTo>
                    <a:pt x="1206" y="3088"/>
                    <a:pt x="1205" y="3076"/>
                    <a:pt x="1203" y="3064"/>
                  </a:cubicBezTo>
                  <a:cubicBezTo>
                    <a:pt x="1202" y="3054"/>
                    <a:pt x="1202" y="3042"/>
                    <a:pt x="1203" y="3029"/>
                  </a:cubicBezTo>
                  <a:cubicBezTo>
                    <a:pt x="1203" y="3016"/>
                    <a:pt x="1205" y="3002"/>
                    <a:pt x="1203" y="2988"/>
                  </a:cubicBezTo>
                  <a:cubicBezTo>
                    <a:pt x="1202" y="2974"/>
                    <a:pt x="1200" y="2962"/>
                    <a:pt x="1197" y="2948"/>
                  </a:cubicBezTo>
                  <a:cubicBezTo>
                    <a:pt x="1195" y="2936"/>
                    <a:pt x="1194" y="2924"/>
                    <a:pt x="1192" y="2911"/>
                  </a:cubicBezTo>
                  <a:cubicBezTo>
                    <a:pt x="1191" y="2895"/>
                    <a:pt x="1190" y="2879"/>
                    <a:pt x="1187" y="2863"/>
                  </a:cubicBezTo>
                  <a:lnTo>
                    <a:pt x="1183" y="2835"/>
                  </a:lnTo>
                  <a:cubicBezTo>
                    <a:pt x="1181" y="2823"/>
                    <a:pt x="1181" y="2812"/>
                    <a:pt x="1180" y="2799"/>
                  </a:cubicBezTo>
                  <a:lnTo>
                    <a:pt x="1176" y="2759"/>
                  </a:lnTo>
                  <a:cubicBezTo>
                    <a:pt x="1174" y="2737"/>
                    <a:pt x="1169" y="2713"/>
                    <a:pt x="1167" y="2691"/>
                  </a:cubicBezTo>
                  <a:lnTo>
                    <a:pt x="1165" y="2683"/>
                  </a:lnTo>
                  <a:cubicBezTo>
                    <a:pt x="1163" y="2669"/>
                    <a:pt x="1162" y="2654"/>
                    <a:pt x="1159" y="2640"/>
                  </a:cubicBezTo>
                  <a:lnTo>
                    <a:pt x="1153" y="2608"/>
                  </a:lnTo>
                  <a:cubicBezTo>
                    <a:pt x="1152" y="2594"/>
                    <a:pt x="1149" y="2581"/>
                    <a:pt x="1147" y="2567"/>
                  </a:cubicBezTo>
                  <a:cubicBezTo>
                    <a:pt x="1144" y="2557"/>
                    <a:pt x="1142" y="2545"/>
                    <a:pt x="1141" y="2533"/>
                  </a:cubicBezTo>
                  <a:cubicBezTo>
                    <a:pt x="1138" y="2518"/>
                    <a:pt x="1136" y="2502"/>
                    <a:pt x="1133" y="2487"/>
                  </a:cubicBezTo>
                  <a:lnTo>
                    <a:pt x="1128" y="2458"/>
                  </a:lnTo>
                  <a:cubicBezTo>
                    <a:pt x="1126" y="2444"/>
                    <a:pt x="1122" y="2431"/>
                    <a:pt x="1119" y="2417"/>
                  </a:cubicBezTo>
                  <a:cubicBezTo>
                    <a:pt x="1116" y="2407"/>
                    <a:pt x="1112" y="2395"/>
                    <a:pt x="1111" y="2383"/>
                  </a:cubicBezTo>
                  <a:cubicBezTo>
                    <a:pt x="1108" y="2367"/>
                    <a:pt x="1105" y="2352"/>
                    <a:pt x="1103" y="2336"/>
                  </a:cubicBezTo>
                  <a:lnTo>
                    <a:pt x="1098" y="2306"/>
                  </a:lnTo>
                  <a:cubicBezTo>
                    <a:pt x="1096" y="2295"/>
                    <a:pt x="1096" y="2284"/>
                    <a:pt x="1098" y="2272"/>
                  </a:cubicBezTo>
                  <a:cubicBezTo>
                    <a:pt x="1098" y="2258"/>
                    <a:pt x="1099" y="2244"/>
                    <a:pt x="1096" y="2229"/>
                  </a:cubicBezTo>
                  <a:cubicBezTo>
                    <a:pt x="1093" y="2214"/>
                    <a:pt x="1088" y="2202"/>
                    <a:pt x="1083" y="2188"/>
                  </a:cubicBezTo>
                  <a:cubicBezTo>
                    <a:pt x="1078" y="2176"/>
                    <a:pt x="1074" y="2166"/>
                    <a:pt x="1072" y="2155"/>
                  </a:cubicBezTo>
                  <a:cubicBezTo>
                    <a:pt x="1071" y="2143"/>
                    <a:pt x="1069" y="2131"/>
                    <a:pt x="1069" y="2119"/>
                  </a:cubicBezTo>
                  <a:cubicBezTo>
                    <a:pt x="1068" y="2106"/>
                    <a:pt x="1068" y="2091"/>
                    <a:pt x="1066" y="2078"/>
                  </a:cubicBezTo>
                  <a:cubicBezTo>
                    <a:pt x="1062" y="2063"/>
                    <a:pt x="1056" y="2049"/>
                    <a:pt x="1051" y="2037"/>
                  </a:cubicBezTo>
                  <a:cubicBezTo>
                    <a:pt x="1045" y="2027"/>
                    <a:pt x="1041" y="2016"/>
                    <a:pt x="1039" y="2005"/>
                  </a:cubicBezTo>
                  <a:cubicBezTo>
                    <a:pt x="1036" y="1994"/>
                    <a:pt x="1036" y="1983"/>
                    <a:pt x="1036" y="1971"/>
                  </a:cubicBezTo>
                  <a:cubicBezTo>
                    <a:pt x="1036" y="1956"/>
                    <a:pt x="1036" y="1942"/>
                    <a:pt x="1033" y="1928"/>
                  </a:cubicBezTo>
                  <a:cubicBezTo>
                    <a:pt x="1029" y="1913"/>
                    <a:pt x="1024" y="1899"/>
                    <a:pt x="1017" y="1887"/>
                  </a:cubicBezTo>
                  <a:cubicBezTo>
                    <a:pt x="1012" y="1877"/>
                    <a:pt x="1007" y="1866"/>
                    <a:pt x="1003" y="1855"/>
                  </a:cubicBezTo>
                  <a:lnTo>
                    <a:pt x="1001" y="1842"/>
                  </a:lnTo>
                  <a:cubicBezTo>
                    <a:pt x="996" y="1822"/>
                    <a:pt x="992" y="1801"/>
                    <a:pt x="986" y="1780"/>
                  </a:cubicBezTo>
                  <a:cubicBezTo>
                    <a:pt x="983" y="1765"/>
                    <a:pt x="980" y="1749"/>
                    <a:pt x="976" y="1735"/>
                  </a:cubicBezTo>
                  <a:lnTo>
                    <a:pt x="969" y="1706"/>
                  </a:lnTo>
                  <a:cubicBezTo>
                    <a:pt x="966" y="1696"/>
                    <a:pt x="966" y="1684"/>
                    <a:pt x="966" y="1672"/>
                  </a:cubicBezTo>
                  <a:cubicBezTo>
                    <a:pt x="966" y="1658"/>
                    <a:pt x="966" y="1644"/>
                    <a:pt x="962" y="1629"/>
                  </a:cubicBezTo>
                  <a:cubicBezTo>
                    <a:pt x="959" y="1614"/>
                    <a:pt x="951" y="1601"/>
                    <a:pt x="944" y="1588"/>
                  </a:cubicBezTo>
                  <a:cubicBezTo>
                    <a:pt x="938" y="1578"/>
                    <a:pt x="933" y="1569"/>
                    <a:pt x="929" y="1558"/>
                  </a:cubicBezTo>
                  <a:cubicBezTo>
                    <a:pt x="927" y="1548"/>
                    <a:pt x="924" y="1535"/>
                    <a:pt x="923" y="1523"/>
                  </a:cubicBezTo>
                  <a:cubicBezTo>
                    <a:pt x="921" y="1510"/>
                    <a:pt x="919" y="1496"/>
                    <a:pt x="916" y="1483"/>
                  </a:cubicBezTo>
                  <a:cubicBezTo>
                    <a:pt x="912" y="1473"/>
                    <a:pt x="910" y="1460"/>
                    <a:pt x="908" y="1448"/>
                  </a:cubicBezTo>
                  <a:cubicBezTo>
                    <a:pt x="907" y="1435"/>
                    <a:pt x="905" y="1421"/>
                    <a:pt x="901" y="1408"/>
                  </a:cubicBezTo>
                  <a:cubicBezTo>
                    <a:pt x="896" y="1395"/>
                    <a:pt x="890" y="1382"/>
                    <a:pt x="883" y="1369"/>
                  </a:cubicBezTo>
                  <a:cubicBezTo>
                    <a:pt x="876" y="1357"/>
                    <a:pt x="871" y="1347"/>
                    <a:pt x="868" y="1337"/>
                  </a:cubicBezTo>
                  <a:cubicBezTo>
                    <a:pt x="865" y="1325"/>
                    <a:pt x="863" y="1314"/>
                    <a:pt x="860" y="1302"/>
                  </a:cubicBezTo>
                  <a:cubicBezTo>
                    <a:pt x="857" y="1289"/>
                    <a:pt x="853" y="1276"/>
                    <a:pt x="849" y="1262"/>
                  </a:cubicBezTo>
                  <a:cubicBezTo>
                    <a:pt x="843" y="1242"/>
                    <a:pt x="836" y="1221"/>
                    <a:pt x="830" y="1201"/>
                  </a:cubicBezTo>
                  <a:lnTo>
                    <a:pt x="826" y="1190"/>
                  </a:lnTo>
                  <a:cubicBezTo>
                    <a:pt x="822" y="1178"/>
                    <a:pt x="819" y="1167"/>
                    <a:pt x="816" y="1155"/>
                  </a:cubicBezTo>
                  <a:lnTo>
                    <a:pt x="804" y="1115"/>
                  </a:lnTo>
                  <a:cubicBezTo>
                    <a:pt x="800" y="1104"/>
                    <a:pt x="798" y="1094"/>
                    <a:pt x="793" y="1083"/>
                  </a:cubicBezTo>
                  <a:cubicBezTo>
                    <a:pt x="789" y="1069"/>
                    <a:pt x="785" y="1056"/>
                    <a:pt x="780" y="1042"/>
                  </a:cubicBezTo>
                  <a:cubicBezTo>
                    <a:pt x="774" y="1029"/>
                    <a:pt x="767" y="1018"/>
                    <a:pt x="758" y="1005"/>
                  </a:cubicBezTo>
                  <a:cubicBezTo>
                    <a:pt x="752" y="996"/>
                    <a:pt x="745" y="985"/>
                    <a:pt x="741" y="976"/>
                  </a:cubicBezTo>
                  <a:cubicBezTo>
                    <a:pt x="737" y="966"/>
                    <a:pt x="736" y="954"/>
                    <a:pt x="733" y="943"/>
                  </a:cubicBezTo>
                  <a:cubicBezTo>
                    <a:pt x="730" y="929"/>
                    <a:pt x="728" y="914"/>
                    <a:pt x="723" y="901"/>
                  </a:cubicBezTo>
                  <a:cubicBezTo>
                    <a:pt x="717" y="887"/>
                    <a:pt x="709" y="875"/>
                    <a:pt x="702" y="863"/>
                  </a:cubicBezTo>
                  <a:cubicBezTo>
                    <a:pt x="696" y="853"/>
                    <a:pt x="688" y="843"/>
                    <a:pt x="685" y="832"/>
                  </a:cubicBezTo>
                  <a:cubicBezTo>
                    <a:pt x="681" y="822"/>
                    <a:pt x="677" y="810"/>
                    <a:pt x="672" y="799"/>
                  </a:cubicBezTo>
                  <a:cubicBezTo>
                    <a:pt x="669" y="785"/>
                    <a:pt x="664" y="772"/>
                    <a:pt x="658" y="760"/>
                  </a:cubicBezTo>
                  <a:cubicBezTo>
                    <a:pt x="653" y="747"/>
                    <a:pt x="645" y="735"/>
                    <a:pt x="638" y="723"/>
                  </a:cubicBezTo>
                  <a:cubicBezTo>
                    <a:pt x="633" y="713"/>
                    <a:pt x="627" y="703"/>
                    <a:pt x="622" y="693"/>
                  </a:cubicBezTo>
                  <a:cubicBezTo>
                    <a:pt x="617" y="682"/>
                    <a:pt x="614" y="672"/>
                    <a:pt x="610" y="660"/>
                  </a:cubicBezTo>
                  <a:cubicBezTo>
                    <a:pt x="606" y="646"/>
                    <a:pt x="602" y="633"/>
                    <a:pt x="595" y="619"/>
                  </a:cubicBezTo>
                  <a:cubicBezTo>
                    <a:pt x="589" y="606"/>
                    <a:pt x="578" y="595"/>
                    <a:pt x="567" y="585"/>
                  </a:cubicBezTo>
                  <a:cubicBezTo>
                    <a:pt x="559" y="576"/>
                    <a:pt x="551" y="569"/>
                    <a:pt x="546" y="559"/>
                  </a:cubicBezTo>
                  <a:cubicBezTo>
                    <a:pt x="541" y="549"/>
                    <a:pt x="536" y="541"/>
                    <a:pt x="531" y="531"/>
                  </a:cubicBezTo>
                  <a:cubicBezTo>
                    <a:pt x="525" y="517"/>
                    <a:pt x="517" y="504"/>
                    <a:pt x="510" y="493"/>
                  </a:cubicBezTo>
                  <a:cubicBezTo>
                    <a:pt x="501" y="479"/>
                    <a:pt x="492" y="466"/>
                    <a:pt x="483" y="453"/>
                  </a:cubicBezTo>
                  <a:cubicBezTo>
                    <a:pt x="476" y="446"/>
                    <a:pt x="471" y="437"/>
                    <a:pt x="466" y="429"/>
                  </a:cubicBezTo>
                  <a:cubicBezTo>
                    <a:pt x="458" y="421"/>
                    <a:pt x="455" y="410"/>
                    <a:pt x="451" y="398"/>
                  </a:cubicBezTo>
                  <a:cubicBezTo>
                    <a:pt x="446" y="386"/>
                    <a:pt x="441" y="372"/>
                    <a:pt x="431" y="360"/>
                  </a:cubicBezTo>
                  <a:cubicBezTo>
                    <a:pt x="423" y="346"/>
                    <a:pt x="412" y="337"/>
                    <a:pt x="401" y="327"/>
                  </a:cubicBezTo>
                  <a:cubicBezTo>
                    <a:pt x="393" y="318"/>
                    <a:pt x="385" y="311"/>
                    <a:pt x="378" y="302"/>
                  </a:cubicBezTo>
                  <a:cubicBezTo>
                    <a:pt x="369" y="290"/>
                    <a:pt x="356" y="278"/>
                    <a:pt x="346" y="268"/>
                  </a:cubicBezTo>
                  <a:cubicBezTo>
                    <a:pt x="339" y="260"/>
                    <a:pt x="333" y="253"/>
                    <a:pt x="326" y="246"/>
                  </a:cubicBezTo>
                  <a:cubicBezTo>
                    <a:pt x="319" y="238"/>
                    <a:pt x="313" y="228"/>
                    <a:pt x="307" y="217"/>
                  </a:cubicBezTo>
                  <a:cubicBezTo>
                    <a:pt x="301" y="206"/>
                    <a:pt x="292" y="193"/>
                    <a:pt x="281" y="182"/>
                  </a:cubicBezTo>
                  <a:cubicBezTo>
                    <a:pt x="270" y="169"/>
                    <a:pt x="257" y="162"/>
                    <a:pt x="243" y="155"/>
                  </a:cubicBezTo>
                  <a:cubicBezTo>
                    <a:pt x="233" y="150"/>
                    <a:pt x="225" y="145"/>
                    <a:pt x="216" y="137"/>
                  </a:cubicBezTo>
                  <a:cubicBezTo>
                    <a:pt x="210" y="131"/>
                    <a:pt x="201" y="123"/>
                    <a:pt x="195" y="113"/>
                  </a:cubicBezTo>
                  <a:cubicBezTo>
                    <a:pt x="185" y="102"/>
                    <a:pt x="176" y="89"/>
                    <a:pt x="163" y="80"/>
                  </a:cubicBezTo>
                  <a:cubicBezTo>
                    <a:pt x="150" y="71"/>
                    <a:pt x="135" y="64"/>
                    <a:pt x="120" y="59"/>
                  </a:cubicBezTo>
                  <a:cubicBezTo>
                    <a:pt x="110" y="55"/>
                    <a:pt x="99" y="50"/>
                    <a:pt x="92" y="45"/>
                  </a:cubicBezTo>
                  <a:cubicBezTo>
                    <a:pt x="82" y="40"/>
                    <a:pt x="75" y="34"/>
                    <a:pt x="66" y="28"/>
                  </a:cubicBezTo>
                  <a:cubicBezTo>
                    <a:pt x="54" y="18"/>
                    <a:pt x="40" y="9"/>
                    <a:pt x="27" y="2"/>
                  </a:cubicBezTo>
                  <a:cubicBezTo>
                    <a:pt x="24" y="1"/>
                    <a:pt x="22" y="0"/>
                    <a:pt x="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4"/>
            <p:cNvSpPr/>
            <p:nvPr/>
          </p:nvSpPr>
          <p:spPr>
            <a:xfrm>
              <a:off x="9161375" y="3236213"/>
              <a:ext cx="32025" cy="109125"/>
            </a:xfrm>
            <a:custGeom>
              <a:avLst/>
              <a:gdLst/>
              <a:ahLst/>
              <a:cxnLst/>
              <a:rect l="l" t="t" r="r" b="b"/>
              <a:pathLst>
                <a:path w="1281" h="4365" extrusionOk="0">
                  <a:moveTo>
                    <a:pt x="1260" y="0"/>
                  </a:moveTo>
                  <a:cubicBezTo>
                    <a:pt x="1258" y="0"/>
                    <a:pt x="1256" y="1"/>
                    <a:pt x="1254" y="2"/>
                  </a:cubicBezTo>
                  <a:cubicBezTo>
                    <a:pt x="1231" y="11"/>
                    <a:pt x="1210" y="22"/>
                    <a:pt x="1187" y="34"/>
                  </a:cubicBezTo>
                  <a:cubicBezTo>
                    <a:pt x="1181" y="38"/>
                    <a:pt x="1175" y="41"/>
                    <a:pt x="1168" y="44"/>
                  </a:cubicBezTo>
                  <a:cubicBezTo>
                    <a:pt x="1152" y="54"/>
                    <a:pt x="1136" y="64"/>
                    <a:pt x="1120" y="74"/>
                  </a:cubicBezTo>
                  <a:cubicBezTo>
                    <a:pt x="1112" y="81"/>
                    <a:pt x="1103" y="85"/>
                    <a:pt x="1093" y="90"/>
                  </a:cubicBezTo>
                  <a:cubicBezTo>
                    <a:pt x="1080" y="97"/>
                    <a:pt x="1065" y="105"/>
                    <a:pt x="1053" y="116"/>
                  </a:cubicBezTo>
                  <a:cubicBezTo>
                    <a:pt x="1042" y="125"/>
                    <a:pt x="1031" y="138"/>
                    <a:pt x="1020" y="149"/>
                  </a:cubicBezTo>
                  <a:cubicBezTo>
                    <a:pt x="1013" y="156"/>
                    <a:pt x="1006" y="164"/>
                    <a:pt x="1000" y="171"/>
                  </a:cubicBezTo>
                  <a:cubicBezTo>
                    <a:pt x="993" y="177"/>
                    <a:pt x="986" y="184"/>
                    <a:pt x="978" y="191"/>
                  </a:cubicBezTo>
                  <a:cubicBezTo>
                    <a:pt x="967" y="202"/>
                    <a:pt x="954" y="213"/>
                    <a:pt x="943" y="224"/>
                  </a:cubicBezTo>
                  <a:cubicBezTo>
                    <a:pt x="927" y="245"/>
                    <a:pt x="910" y="264"/>
                    <a:pt x="894" y="284"/>
                  </a:cubicBezTo>
                  <a:cubicBezTo>
                    <a:pt x="884" y="296"/>
                    <a:pt x="878" y="310"/>
                    <a:pt x="872" y="323"/>
                  </a:cubicBezTo>
                  <a:cubicBezTo>
                    <a:pt x="867" y="336"/>
                    <a:pt x="863" y="344"/>
                    <a:pt x="856" y="354"/>
                  </a:cubicBezTo>
                  <a:cubicBezTo>
                    <a:pt x="851" y="360"/>
                    <a:pt x="845" y="369"/>
                    <a:pt x="840" y="375"/>
                  </a:cubicBezTo>
                  <a:cubicBezTo>
                    <a:pt x="830" y="387"/>
                    <a:pt x="820" y="401"/>
                    <a:pt x="811" y="416"/>
                  </a:cubicBezTo>
                  <a:cubicBezTo>
                    <a:pt x="802" y="432"/>
                    <a:pt x="792" y="446"/>
                    <a:pt x="782" y="462"/>
                  </a:cubicBezTo>
                  <a:lnTo>
                    <a:pt x="771" y="481"/>
                  </a:lnTo>
                  <a:cubicBezTo>
                    <a:pt x="764" y="491"/>
                    <a:pt x="758" y="499"/>
                    <a:pt x="749" y="508"/>
                  </a:cubicBezTo>
                  <a:cubicBezTo>
                    <a:pt x="739" y="519"/>
                    <a:pt x="731" y="530"/>
                    <a:pt x="722" y="543"/>
                  </a:cubicBezTo>
                  <a:cubicBezTo>
                    <a:pt x="715" y="555"/>
                    <a:pt x="712" y="569"/>
                    <a:pt x="707" y="583"/>
                  </a:cubicBezTo>
                  <a:cubicBezTo>
                    <a:pt x="705" y="595"/>
                    <a:pt x="702" y="606"/>
                    <a:pt x="697" y="615"/>
                  </a:cubicBezTo>
                  <a:lnTo>
                    <a:pt x="681" y="643"/>
                  </a:lnTo>
                  <a:cubicBezTo>
                    <a:pt x="674" y="655"/>
                    <a:pt x="667" y="669"/>
                    <a:pt x="659" y="682"/>
                  </a:cubicBezTo>
                  <a:cubicBezTo>
                    <a:pt x="654" y="691"/>
                    <a:pt x="647" y="701"/>
                    <a:pt x="640" y="711"/>
                  </a:cubicBezTo>
                  <a:cubicBezTo>
                    <a:pt x="631" y="721"/>
                    <a:pt x="622" y="733"/>
                    <a:pt x="615" y="746"/>
                  </a:cubicBezTo>
                  <a:cubicBezTo>
                    <a:pt x="609" y="760"/>
                    <a:pt x="606" y="773"/>
                    <a:pt x="602" y="787"/>
                  </a:cubicBezTo>
                  <a:cubicBezTo>
                    <a:pt x="599" y="799"/>
                    <a:pt x="595" y="809"/>
                    <a:pt x="592" y="820"/>
                  </a:cubicBezTo>
                  <a:cubicBezTo>
                    <a:pt x="586" y="832"/>
                    <a:pt x="581" y="846"/>
                    <a:pt x="577" y="858"/>
                  </a:cubicBezTo>
                  <a:lnTo>
                    <a:pt x="565" y="891"/>
                  </a:lnTo>
                  <a:cubicBezTo>
                    <a:pt x="561" y="901"/>
                    <a:pt x="556" y="911"/>
                    <a:pt x="551" y="922"/>
                  </a:cubicBezTo>
                  <a:cubicBezTo>
                    <a:pt x="546" y="933"/>
                    <a:pt x="539" y="947"/>
                    <a:pt x="534" y="960"/>
                  </a:cubicBezTo>
                  <a:cubicBezTo>
                    <a:pt x="528" y="971"/>
                    <a:pt x="523" y="981"/>
                    <a:pt x="518" y="991"/>
                  </a:cubicBezTo>
                  <a:cubicBezTo>
                    <a:pt x="511" y="1003"/>
                    <a:pt x="504" y="1016"/>
                    <a:pt x="498" y="1029"/>
                  </a:cubicBezTo>
                  <a:cubicBezTo>
                    <a:pt x="495" y="1040"/>
                    <a:pt x="490" y="1050"/>
                    <a:pt x="486" y="1061"/>
                  </a:cubicBezTo>
                  <a:cubicBezTo>
                    <a:pt x="480" y="1073"/>
                    <a:pt x="475" y="1087"/>
                    <a:pt x="470" y="1099"/>
                  </a:cubicBezTo>
                  <a:cubicBezTo>
                    <a:pt x="464" y="1114"/>
                    <a:pt x="463" y="1128"/>
                    <a:pt x="460" y="1141"/>
                  </a:cubicBezTo>
                  <a:cubicBezTo>
                    <a:pt x="458" y="1153"/>
                    <a:pt x="456" y="1166"/>
                    <a:pt x="452" y="1177"/>
                  </a:cubicBezTo>
                  <a:cubicBezTo>
                    <a:pt x="448" y="1187"/>
                    <a:pt x="443" y="1198"/>
                    <a:pt x="438" y="1209"/>
                  </a:cubicBezTo>
                  <a:cubicBezTo>
                    <a:pt x="433" y="1221"/>
                    <a:pt x="428" y="1233"/>
                    <a:pt x="423" y="1247"/>
                  </a:cubicBezTo>
                  <a:cubicBezTo>
                    <a:pt x="420" y="1260"/>
                    <a:pt x="418" y="1275"/>
                    <a:pt x="417" y="1289"/>
                  </a:cubicBezTo>
                  <a:cubicBezTo>
                    <a:pt x="416" y="1301"/>
                    <a:pt x="415" y="1313"/>
                    <a:pt x="412" y="1323"/>
                  </a:cubicBezTo>
                  <a:cubicBezTo>
                    <a:pt x="410" y="1333"/>
                    <a:pt x="402" y="1344"/>
                    <a:pt x="397" y="1354"/>
                  </a:cubicBezTo>
                  <a:cubicBezTo>
                    <a:pt x="390" y="1366"/>
                    <a:pt x="384" y="1378"/>
                    <a:pt x="380" y="1393"/>
                  </a:cubicBezTo>
                  <a:cubicBezTo>
                    <a:pt x="375" y="1408"/>
                    <a:pt x="373" y="1421"/>
                    <a:pt x="372" y="1435"/>
                  </a:cubicBezTo>
                  <a:cubicBezTo>
                    <a:pt x="369" y="1447"/>
                    <a:pt x="368" y="1458"/>
                    <a:pt x="365" y="1469"/>
                  </a:cubicBezTo>
                  <a:cubicBezTo>
                    <a:pt x="362" y="1482"/>
                    <a:pt x="357" y="1493"/>
                    <a:pt x="353" y="1503"/>
                  </a:cubicBezTo>
                  <a:cubicBezTo>
                    <a:pt x="348" y="1515"/>
                    <a:pt x="343" y="1528"/>
                    <a:pt x="340" y="1542"/>
                  </a:cubicBezTo>
                  <a:cubicBezTo>
                    <a:pt x="336" y="1553"/>
                    <a:pt x="331" y="1564"/>
                    <a:pt x="327" y="1575"/>
                  </a:cubicBezTo>
                  <a:cubicBezTo>
                    <a:pt x="322" y="1587"/>
                    <a:pt x="318" y="1601"/>
                    <a:pt x="314" y="1614"/>
                  </a:cubicBezTo>
                  <a:lnTo>
                    <a:pt x="309" y="1635"/>
                  </a:lnTo>
                  <a:cubicBezTo>
                    <a:pt x="305" y="1653"/>
                    <a:pt x="299" y="1670"/>
                    <a:pt x="295" y="1688"/>
                  </a:cubicBezTo>
                  <a:cubicBezTo>
                    <a:pt x="292" y="1701"/>
                    <a:pt x="290" y="1714"/>
                    <a:pt x="287" y="1728"/>
                  </a:cubicBezTo>
                  <a:cubicBezTo>
                    <a:pt x="284" y="1740"/>
                    <a:pt x="283" y="1752"/>
                    <a:pt x="281" y="1764"/>
                  </a:cubicBezTo>
                  <a:cubicBezTo>
                    <a:pt x="278" y="1778"/>
                    <a:pt x="277" y="1790"/>
                    <a:pt x="276" y="1804"/>
                  </a:cubicBezTo>
                  <a:cubicBezTo>
                    <a:pt x="274" y="1815"/>
                    <a:pt x="272" y="1827"/>
                    <a:pt x="270" y="1839"/>
                  </a:cubicBezTo>
                  <a:lnTo>
                    <a:pt x="263" y="1870"/>
                  </a:lnTo>
                  <a:cubicBezTo>
                    <a:pt x="260" y="1885"/>
                    <a:pt x="255" y="1900"/>
                    <a:pt x="252" y="1914"/>
                  </a:cubicBezTo>
                  <a:cubicBezTo>
                    <a:pt x="249" y="1930"/>
                    <a:pt x="246" y="1948"/>
                    <a:pt x="241" y="1965"/>
                  </a:cubicBezTo>
                  <a:lnTo>
                    <a:pt x="236" y="1987"/>
                  </a:lnTo>
                  <a:cubicBezTo>
                    <a:pt x="235" y="1998"/>
                    <a:pt x="230" y="2009"/>
                    <a:pt x="225" y="2021"/>
                  </a:cubicBezTo>
                  <a:cubicBezTo>
                    <a:pt x="220" y="2035"/>
                    <a:pt x="215" y="2046"/>
                    <a:pt x="212" y="2061"/>
                  </a:cubicBezTo>
                  <a:cubicBezTo>
                    <a:pt x="209" y="2074"/>
                    <a:pt x="209" y="2088"/>
                    <a:pt x="208" y="2101"/>
                  </a:cubicBezTo>
                  <a:cubicBezTo>
                    <a:pt x="207" y="2114"/>
                    <a:pt x="207" y="2126"/>
                    <a:pt x="204" y="2137"/>
                  </a:cubicBezTo>
                  <a:cubicBezTo>
                    <a:pt x="199" y="2162"/>
                    <a:pt x="193" y="2187"/>
                    <a:pt x="190" y="2212"/>
                  </a:cubicBezTo>
                  <a:cubicBezTo>
                    <a:pt x="188" y="2224"/>
                    <a:pt x="186" y="2235"/>
                    <a:pt x="182" y="2248"/>
                  </a:cubicBezTo>
                  <a:lnTo>
                    <a:pt x="175" y="2287"/>
                  </a:lnTo>
                  <a:cubicBezTo>
                    <a:pt x="172" y="2302"/>
                    <a:pt x="172" y="2315"/>
                    <a:pt x="172" y="2329"/>
                  </a:cubicBezTo>
                  <a:cubicBezTo>
                    <a:pt x="171" y="2342"/>
                    <a:pt x="171" y="2355"/>
                    <a:pt x="170" y="2366"/>
                  </a:cubicBezTo>
                  <a:cubicBezTo>
                    <a:pt x="169" y="2376"/>
                    <a:pt x="164" y="2387"/>
                    <a:pt x="160" y="2399"/>
                  </a:cubicBezTo>
                  <a:cubicBezTo>
                    <a:pt x="155" y="2411"/>
                    <a:pt x="150" y="2424"/>
                    <a:pt x="148" y="2438"/>
                  </a:cubicBezTo>
                  <a:lnTo>
                    <a:pt x="144" y="2479"/>
                  </a:lnTo>
                  <a:lnTo>
                    <a:pt x="140" y="2516"/>
                  </a:lnTo>
                  <a:cubicBezTo>
                    <a:pt x="139" y="2527"/>
                    <a:pt x="134" y="2538"/>
                    <a:pt x="132" y="2550"/>
                  </a:cubicBezTo>
                  <a:cubicBezTo>
                    <a:pt x="128" y="2564"/>
                    <a:pt x="124" y="2577"/>
                    <a:pt x="122" y="2590"/>
                  </a:cubicBezTo>
                  <a:cubicBezTo>
                    <a:pt x="121" y="2603"/>
                    <a:pt x="118" y="2618"/>
                    <a:pt x="117" y="2633"/>
                  </a:cubicBezTo>
                  <a:lnTo>
                    <a:pt x="113" y="2665"/>
                  </a:lnTo>
                  <a:cubicBezTo>
                    <a:pt x="112" y="2678"/>
                    <a:pt x="111" y="2692"/>
                    <a:pt x="111" y="2705"/>
                  </a:cubicBezTo>
                  <a:cubicBezTo>
                    <a:pt x="110" y="2717"/>
                    <a:pt x="110" y="2730"/>
                    <a:pt x="107" y="2742"/>
                  </a:cubicBezTo>
                  <a:cubicBezTo>
                    <a:pt x="106" y="2753"/>
                    <a:pt x="102" y="2764"/>
                    <a:pt x="100" y="2776"/>
                  </a:cubicBezTo>
                  <a:cubicBezTo>
                    <a:pt x="97" y="2790"/>
                    <a:pt x="94" y="2803"/>
                    <a:pt x="91" y="2817"/>
                  </a:cubicBezTo>
                  <a:cubicBezTo>
                    <a:pt x="89" y="2829"/>
                    <a:pt x="89" y="2843"/>
                    <a:pt x="88" y="2856"/>
                  </a:cubicBezTo>
                  <a:cubicBezTo>
                    <a:pt x="88" y="2869"/>
                    <a:pt x="86" y="2881"/>
                    <a:pt x="85" y="2893"/>
                  </a:cubicBezTo>
                  <a:cubicBezTo>
                    <a:pt x="84" y="2904"/>
                    <a:pt x="83" y="2917"/>
                    <a:pt x="80" y="2929"/>
                  </a:cubicBezTo>
                  <a:cubicBezTo>
                    <a:pt x="77" y="2942"/>
                    <a:pt x="74" y="2956"/>
                    <a:pt x="73" y="2969"/>
                  </a:cubicBezTo>
                  <a:cubicBezTo>
                    <a:pt x="72" y="2983"/>
                    <a:pt x="70" y="2995"/>
                    <a:pt x="70" y="3009"/>
                  </a:cubicBezTo>
                  <a:cubicBezTo>
                    <a:pt x="69" y="3021"/>
                    <a:pt x="69" y="3033"/>
                    <a:pt x="68" y="3046"/>
                  </a:cubicBezTo>
                  <a:cubicBezTo>
                    <a:pt x="65" y="3060"/>
                    <a:pt x="67" y="3074"/>
                    <a:pt x="67" y="3086"/>
                  </a:cubicBezTo>
                  <a:cubicBezTo>
                    <a:pt x="68" y="3099"/>
                    <a:pt x="68" y="3111"/>
                    <a:pt x="67" y="3123"/>
                  </a:cubicBezTo>
                  <a:lnTo>
                    <a:pt x="63" y="3159"/>
                  </a:lnTo>
                  <a:cubicBezTo>
                    <a:pt x="59" y="3172"/>
                    <a:pt x="58" y="3186"/>
                    <a:pt x="57" y="3199"/>
                  </a:cubicBezTo>
                  <a:cubicBezTo>
                    <a:pt x="56" y="3210"/>
                    <a:pt x="53" y="3220"/>
                    <a:pt x="49" y="3233"/>
                  </a:cubicBezTo>
                  <a:cubicBezTo>
                    <a:pt x="45" y="3246"/>
                    <a:pt x="41" y="3260"/>
                    <a:pt x="40" y="3274"/>
                  </a:cubicBezTo>
                  <a:cubicBezTo>
                    <a:pt x="38" y="3288"/>
                    <a:pt x="38" y="3301"/>
                    <a:pt x="38" y="3315"/>
                  </a:cubicBezTo>
                  <a:cubicBezTo>
                    <a:pt x="38" y="3326"/>
                    <a:pt x="38" y="3338"/>
                    <a:pt x="37" y="3351"/>
                  </a:cubicBezTo>
                  <a:cubicBezTo>
                    <a:pt x="37" y="3364"/>
                    <a:pt x="36" y="3378"/>
                    <a:pt x="36" y="3391"/>
                  </a:cubicBezTo>
                  <a:cubicBezTo>
                    <a:pt x="36" y="3402"/>
                    <a:pt x="36" y="3415"/>
                    <a:pt x="34" y="3427"/>
                  </a:cubicBezTo>
                  <a:cubicBezTo>
                    <a:pt x="33" y="3442"/>
                    <a:pt x="33" y="3456"/>
                    <a:pt x="31" y="3471"/>
                  </a:cubicBezTo>
                  <a:lnTo>
                    <a:pt x="28" y="3503"/>
                  </a:lnTo>
                  <a:cubicBezTo>
                    <a:pt x="27" y="3515"/>
                    <a:pt x="25" y="3528"/>
                    <a:pt x="24" y="3540"/>
                  </a:cubicBezTo>
                  <a:cubicBezTo>
                    <a:pt x="21" y="3552"/>
                    <a:pt x="20" y="3566"/>
                    <a:pt x="19" y="3579"/>
                  </a:cubicBezTo>
                  <a:cubicBezTo>
                    <a:pt x="16" y="3594"/>
                    <a:pt x="19" y="3608"/>
                    <a:pt x="20" y="3621"/>
                  </a:cubicBezTo>
                  <a:cubicBezTo>
                    <a:pt x="21" y="3635"/>
                    <a:pt x="21" y="3646"/>
                    <a:pt x="21" y="3657"/>
                  </a:cubicBezTo>
                  <a:cubicBezTo>
                    <a:pt x="21" y="3668"/>
                    <a:pt x="19" y="3680"/>
                    <a:pt x="15" y="3692"/>
                  </a:cubicBezTo>
                  <a:cubicBezTo>
                    <a:pt x="13" y="3706"/>
                    <a:pt x="10" y="3718"/>
                    <a:pt x="9" y="3733"/>
                  </a:cubicBezTo>
                  <a:cubicBezTo>
                    <a:pt x="8" y="3745"/>
                    <a:pt x="8" y="3758"/>
                    <a:pt x="6" y="3770"/>
                  </a:cubicBezTo>
                  <a:cubicBezTo>
                    <a:pt x="5" y="3783"/>
                    <a:pt x="4" y="3797"/>
                    <a:pt x="4" y="3809"/>
                  </a:cubicBezTo>
                  <a:cubicBezTo>
                    <a:pt x="4" y="3824"/>
                    <a:pt x="3" y="3839"/>
                    <a:pt x="3" y="3854"/>
                  </a:cubicBezTo>
                  <a:lnTo>
                    <a:pt x="0" y="3888"/>
                  </a:lnTo>
                  <a:cubicBezTo>
                    <a:pt x="0" y="3903"/>
                    <a:pt x="4" y="3917"/>
                    <a:pt x="6" y="3930"/>
                  </a:cubicBezTo>
                  <a:cubicBezTo>
                    <a:pt x="9" y="3942"/>
                    <a:pt x="10" y="3954"/>
                    <a:pt x="10" y="3965"/>
                  </a:cubicBezTo>
                  <a:cubicBezTo>
                    <a:pt x="10" y="3981"/>
                    <a:pt x="9" y="3997"/>
                    <a:pt x="9" y="4013"/>
                  </a:cubicBezTo>
                  <a:lnTo>
                    <a:pt x="9" y="4042"/>
                  </a:lnTo>
                  <a:cubicBezTo>
                    <a:pt x="9" y="4054"/>
                    <a:pt x="8" y="4065"/>
                    <a:pt x="6" y="4078"/>
                  </a:cubicBezTo>
                  <a:cubicBezTo>
                    <a:pt x="5" y="4091"/>
                    <a:pt x="4" y="4105"/>
                    <a:pt x="4" y="4118"/>
                  </a:cubicBezTo>
                  <a:cubicBezTo>
                    <a:pt x="4" y="4130"/>
                    <a:pt x="3" y="4140"/>
                    <a:pt x="3" y="4153"/>
                  </a:cubicBezTo>
                  <a:cubicBezTo>
                    <a:pt x="3" y="4166"/>
                    <a:pt x="0" y="4181"/>
                    <a:pt x="0" y="4194"/>
                  </a:cubicBezTo>
                  <a:cubicBezTo>
                    <a:pt x="0" y="4208"/>
                    <a:pt x="3" y="4221"/>
                    <a:pt x="3" y="4235"/>
                  </a:cubicBezTo>
                  <a:cubicBezTo>
                    <a:pt x="4" y="4246"/>
                    <a:pt x="4" y="4258"/>
                    <a:pt x="4" y="4271"/>
                  </a:cubicBezTo>
                  <a:lnTo>
                    <a:pt x="4" y="4315"/>
                  </a:lnTo>
                  <a:lnTo>
                    <a:pt x="4" y="4348"/>
                  </a:lnTo>
                  <a:cubicBezTo>
                    <a:pt x="4" y="4358"/>
                    <a:pt x="10" y="4364"/>
                    <a:pt x="20" y="4364"/>
                  </a:cubicBezTo>
                  <a:cubicBezTo>
                    <a:pt x="29" y="4364"/>
                    <a:pt x="36" y="4358"/>
                    <a:pt x="42" y="4355"/>
                  </a:cubicBezTo>
                  <a:lnTo>
                    <a:pt x="42" y="4321"/>
                  </a:lnTo>
                  <a:lnTo>
                    <a:pt x="42" y="4279"/>
                  </a:lnTo>
                  <a:cubicBezTo>
                    <a:pt x="42" y="4265"/>
                    <a:pt x="41" y="4253"/>
                    <a:pt x="41" y="4240"/>
                  </a:cubicBezTo>
                  <a:cubicBezTo>
                    <a:pt x="40" y="4226"/>
                    <a:pt x="40" y="4214"/>
                    <a:pt x="40" y="4200"/>
                  </a:cubicBezTo>
                  <a:cubicBezTo>
                    <a:pt x="40" y="4186"/>
                    <a:pt x="41" y="4173"/>
                    <a:pt x="41" y="4160"/>
                  </a:cubicBezTo>
                  <a:cubicBezTo>
                    <a:pt x="42" y="4147"/>
                    <a:pt x="42" y="4135"/>
                    <a:pt x="42" y="4123"/>
                  </a:cubicBezTo>
                  <a:cubicBezTo>
                    <a:pt x="42" y="4109"/>
                    <a:pt x="43" y="4098"/>
                    <a:pt x="45" y="4085"/>
                  </a:cubicBezTo>
                  <a:cubicBezTo>
                    <a:pt x="46" y="4071"/>
                    <a:pt x="48" y="4059"/>
                    <a:pt x="48" y="4045"/>
                  </a:cubicBezTo>
                  <a:lnTo>
                    <a:pt x="48" y="4017"/>
                  </a:lnTo>
                  <a:cubicBezTo>
                    <a:pt x="48" y="4001"/>
                    <a:pt x="49" y="3985"/>
                    <a:pt x="49" y="3969"/>
                  </a:cubicBezTo>
                  <a:cubicBezTo>
                    <a:pt x="49" y="3954"/>
                    <a:pt x="46" y="3941"/>
                    <a:pt x="43" y="3927"/>
                  </a:cubicBezTo>
                  <a:cubicBezTo>
                    <a:pt x="41" y="3915"/>
                    <a:pt x="40" y="3904"/>
                    <a:pt x="40" y="3893"/>
                  </a:cubicBezTo>
                  <a:lnTo>
                    <a:pt x="41" y="3860"/>
                  </a:lnTo>
                  <a:cubicBezTo>
                    <a:pt x="41" y="3845"/>
                    <a:pt x="42" y="3830"/>
                    <a:pt x="42" y="3815"/>
                  </a:cubicBezTo>
                  <a:cubicBezTo>
                    <a:pt x="42" y="3802"/>
                    <a:pt x="43" y="3788"/>
                    <a:pt x="45" y="3775"/>
                  </a:cubicBezTo>
                  <a:cubicBezTo>
                    <a:pt x="46" y="3761"/>
                    <a:pt x="48" y="3749"/>
                    <a:pt x="48" y="3738"/>
                  </a:cubicBezTo>
                  <a:cubicBezTo>
                    <a:pt x="48" y="3726"/>
                    <a:pt x="51" y="3713"/>
                    <a:pt x="53" y="3701"/>
                  </a:cubicBezTo>
                  <a:cubicBezTo>
                    <a:pt x="56" y="3688"/>
                    <a:pt x="58" y="3674"/>
                    <a:pt x="59" y="3662"/>
                  </a:cubicBezTo>
                  <a:cubicBezTo>
                    <a:pt x="61" y="3648"/>
                    <a:pt x="59" y="3635"/>
                    <a:pt x="58" y="3621"/>
                  </a:cubicBezTo>
                  <a:cubicBezTo>
                    <a:pt x="57" y="3609"/>
                    <a:pt x="56" y="3597"/>
                    <a:pt x="57" y="3585"/>
                  </a:cubicBezTo>
                  <a:cubicBezTo>
                    <a:pt x="58" y="3572"/>
                    <a:pt x="59" y="3560"/>
                    <a:pt x="63" y="3547"/>
                  </a:cubicBezTo>
                  <a:cubicBezTo>
                    <a:pt x="65" y="3535"/>
                    <a:pt x="67" y="3522"/>
                    <a:pt x="68" y="3508"/>
                  </a:cubicBezTo>
                  <a:lnTo>
                    <a:pt x="70" y="3475"/>
                  </a:lnTo>
                  <a:cubicBezTo>
                    <a:pt x="72" y="3461"/>
                    <a:pt x="72" y="3447"/>
                    <a:pt x="73" y="3432"/>
                  </a:cubicBezTo>
                  <a:cubicBezTo>
                    <a:pt x="73" y="3421"/>
                    <a:pt x="74" y="3407"/>
                    <a:pt x="74" y="3395"/>
                  </a:cubicBezTo>
                  <a:cubicBezTo>
                    <a:pt x="74" y="3381"/>
                    <a:pt x="74" y="3369"/>
                    <a:pt x="75" y="3356"/>
                  </a:cubicBezTo>
                  <a:cubicBezTo>
                    <a:pt x="77" y="3342"/>
                    <a:pt x="77" y="3331"/>
                    <a:pt x="77" y="3317"/>
                  </a:cubicBezTo>
                  <a:cubicBezTo>
                    <a:pt x="77" y="3305"/>
                    <a:pt x="77" y="3292"/>
                    <a:pt x="79" y="3279"/>
                  </a:cubicBezTo>
                  <a:cubicBezTo>
                    <a:pt x="79" y="3269"/>
                    <a:pt x="83" y="3257"/>
                    <a:pt x="86" y="3245"/>
                  </a:cubicBezTo>
                  <a:cubicBezTo>
                    <a:pt x="90" y="3233"/>
                    <a:pt x="95" y="3219"/>
                    <a:pt x="96" y="3204"/>
                  </a:cubicBezTo>
                  <a:cubicBezTo>
                    <a:pt x="96" y="3192"/>
                    <a:pt x="99" y="3180"/>
                    <a:pt x="100" y="3166"/>
                  </a:cubicBezTo>
                  <a:lnTo>
                    <a:pt x="104" y="3129"/>
                  </a:lnTo>
                  <a:cubicBezTo>
                    <a:pt x="105" y="3116"/>
                    <a:pt x="104" y="3102"/>
                    <a:pt x="104" y="3090"/>
                  </a:cubicBezTo>
                  <a:cubicBezTo>
                    <a:pt x="102" y="3078"/>
                    <a:pt x="102" y="3065"/>
                    <a:pt x="104" y="3053"/>
                  </a:cubicBezTo>
                  <a:cubicBezTo>
                    <a:pt x="105" y="3040"/>
                    <a:pt x="106" y="3028"/>
                    <a:pt x="106" y="3015"/>
                  </a:cubicBezTo>
                  <a:cubicBezTo>
                    <a:pt x="107" y="3003"/>
                    <a:pt x="107" y="2989"/>
                    <a:pt x="110" y="2977"/>
                  </a:cubicBezTo>
                  <a:cubicBezTo>
                    <a:pt x="111" y="2965"/>
                    <a:pt x="113" y="2951"/>
                    <a:pt x="116" y="2940"/>
                  </a:cubicBezTo>
                  <a:cubicBezTo>
                    <a:pt x="118" y="2928"/>
                    <a:pt x="121" y="2914"/>
                    <a:pt x="122" y="2902"/>
                  </a:cubicBezTo>
                  <a:cubicBezTo>
                    <a:pt x="124" y="2890"/>
                    <a:pt x="124" y="2876"/>
                    <a:pt x="126" y="2865"/>
                  </a:cubicBezTo>
                  <a:cubicBezTo>
                    <a:pt x="126" y="2853"/>
                    <a:pt x="127" y="2839"/>
                    <a:pt x="128" y="2827"/>
                  </a:cubicBezTo>
                  <a:cubicBezTo>
                    <a:pt x="129" y="2815"/>
                    <a:pt x="133" y="2803"/>
                    <a:pt x="136" y="2791"/>
                  </a:cubicBezTo>
                  <a:cubicBezTo>
                    <a:pt x="139" y="2778"/>
                    <a:pt x="143" y="2765"/>
                    <a:pt x="144" y="2752"/>
                  </a:cubicBezTo>
                  <a:cubicBezTo>
                    <a:pt x="145" y="2738"/>
                    <a:pt x="147" y="2725"/>
                    <a:pt x="147" y="2712"/>
                  </a:cubicBezTo>
                  <a:cubicBezTo>
                    <a:pt x="148" y="2699"/>
                    <a:pt x="148" y="2687"/>
                    <a:pt x="149" y="2674"/>
                  </a:cubicBezTo>
                  <a:lnTo>
                    <a:pt x="154" y="2642"/>
                  </a:lnTo>
                  <a:cubicBezTo>
                    <a:pt x="155" y="2628"/>
                    <a:pt x="156" y="2614"/>
                    <a:pt x="159" y="2599"/>
                  </a:cubicBezTo>
                  <a:cubicBezTo>
                    <a:pt x="160" y="2587"/>
                    <a:pt x="164" y="2576"/>
                    <a:pt x="166" y="2564"/>
                  </a:cubicBezTo>
                  <a:cubicBezTo>
                    <a:pt x="171" y="2550"/>
                    <a:pt x="175" y="2538"/>
                    <a:pt x="176" y="2524"/>
                  </a:cubicBezTo>
                  <a:cubicBezTo>
                    <a:pt x="177" y="2511"/>
                    <a:pt x="179" y="2499"/>
                    <a:pt x="180" y="2486"/>
                  </a:cubicBezTo>
                  <a:cubicBezTo>
                    <a:pt x="181" y="2474"/>
                    <a:pt x="182" y="2460"/>
                    <a:pt x="185" y="2448"/>
                  </a:cubicBezTo>
                  <a:cubicBezTo>
                    <a:pt x="187" y="2436"/>
                    <a:pt x="191" y="2426"/>
                    <a:pt x="195" y="2414"/>
                  </a:cubicBezTo>
                  <a:cubicBezTo>
                    <a:pt x="199" y="2401"/>
                    <a:pt x="203" y="2388"/>
                    <a:pt x="206" y="2374"/>
                  </a:cubicBezTo>
                  <a:cubicBezTo>
                    <a:pt x="208" y="2361"/>
                    <a:pt x="208" y="2347"/>
                    <a:pt x="208" y="2334"/>
                  </a:cubicBezTo>
                  <a:cubicBezTo>
                    <a:pt x="208" y="2321"/>
                    <a:pt x="209" y="2309"/>
                    <a:pt x="211" y="2298"/>
                  </a:cubicBezTo>
                  <a:cubicBezTo>
                    <a:pt x="214" y="2286"/>
                    <a:pt x="217" y="2272"/>
                    <a:pt x="219" y="2260"/>
                  </a:cubicBezTo>
                  <a:cubicBezTo>
                    <a:pt x="220" y="2248"/>
                    <a:pt x="223" y="2235"/>
                    <a:pt x="225" y="2223"/>
                  </a:cubicBezTo>
                  <a:cubicBezTo>
                    <a:pt x="231" y="2197"/>
                    <a:pt x="235" y="2174"/>
                    <a:pt x="240" y="2148"/>
                  </a:cubicBezTo>
                  <a:cubicBezTo>
                    <a:pt x="244" y="2135"/>
                    <a:pt x="244" y="2121"/>
                    <a:pt x="245" y="2108"/>
                  </a:cubicBezTo>
                  <a:cubicBezTo>
                    <a:pt x="246" y="2096"/>
                    <a:pt x="246" y="2084"/>
                    <a:pt x="249" y="2072"/>
                  </a:cubicBezTo>
                  <a:cubicBezTo>
                    <a:pt x="251" y="2060"/>
                    <a:pt x="255" y="2050"/>
                    <a:pt x="261" y="2037"/>
                  </a:cubicBezTo>
                  <a:cubicBezTo>
                    <a:pt x="266" y="2025"/>
                    <a:pt x="271" y="2012"/>
                    <a:pt x="274" y="1998"/>
                  </a:cubicBezTo>
                  <a:lnTo>
                    <a:pt x="279" y="1975"/>
                  </a:lnTo>
                  <a:cubicBezTo>
                    <a:pt x="283" y="1956"/>
                    <a:pt x="286" y="1940"/>
                    <a:pt x="290" y="1923"/>
                  </a:cubicBezTo>
                  <a:cubicBezTo>
                    <a:pt x="293" y="1910"/>
                    <a:pt x="295" y="1895"/>
                    <a:pt x="299" y="1880"/>
                  </a:cubicBezTo>
                  <a:lnTo>
                    <a:pt x="306" y="1849"/>
                  </a:lnTo>
                  <a:cubicBezTo>
                    <a:pt x="309" y="1836"/>
                    <a:pt x="310" y="1822"/>
                    <a:pt x="311" y="1810"/>
                  </a:cubicBezTo>
                  <a:cubicBezTo>
                    <a:pt x="313" y="1798"/>
                    <a:pt x="314" y="1785"/>
                    <a:pt x="316" y="1773"/>
                  </a:cubicBezTo>
                  <a:cubicBezTo>
                    <a:pt x="320" y="1761"/>
                    <a:pt x="322" y="1750"/>
                    <a:pt x="324" y="1736"/>
                  </a:cubicBezTo>
                  <a:cubicBezTo>
                    <a:pt x="325" y="1723"/>
                    <a:pt x="327" y="1710"/>
                    <a:pt x="330" y="1698"/>
                  </a:cubicBezTo>
                  <a:cubicBezTo>
                    <a:pt x="335" y="1681"/>
                    <a:pt x="340" y="1664"/>
                    <a:pt x="343" y="1646"/>
                  </a:cubicBezTo>
                  <a:lnTo>
                    <a:pt x="348" y="1624"/>
                  </a:lnTo>
                  <a:cubicBezTo>
                    <a:pt x="352" y="1613"/>
                    <a:pt x="357" y="1601"/>
                    <a:pt x="361" y="1589"/>
                  </a:cubicBezTo>
                  <a:cubicBezTo>
                    <a:pt x="367" y="1575"/>
                    <a:pt x="370" y="1563"/>
                    <a:pt x="374" y="1552"/>
                  </a:cubicBezTo>
                  <a:cubicBezTo>
                    <a:pt x="378" y="1539"/>
                    <a:pt x="383" y="1528"/>
                    <a:pt x="388" y="1516"/>
                  </a:cubicBezTo>
                  <a:cubicBezTo>
                    <a:pt x="393" y="1504"/>
                    <a:pt x="397" y="1493"/>
                    <a:pt x="401" y="1480"/>
                  </a:cubicBezTo>
                  <a:cubicBezTo>
                    <a:pt x="405" y="1467"/>
                    <a:pt x="406" y="1453"/>
                    <a:pt x="407" y="1440"/>
                  </a:cubicBezTo>
                  <a:cubicBezTo>
                    <a:pt x="410" y="1426"/>
                    <a:pt x="412" y="1414"/>
                    <a:pt x="415" y="1404"/>
                  </a:cubicBezTo>
                  <a:cubicBezTo>
                    <a:pt x="417" y="1393"/>
                    <a:pt x="422" y="1382"/>
                    <a:pt x="429" y="1372"/>
                  </a:cubicBezTo>
                  <a:cubicBezTo>
                    <a:pt x="436" y="1360"/>
                    <a:pt x="443" y="1348"/>
                    <a:pt x="447" y="1334"/>
                  </a:cubicBezTo>
                  <a:cubicBezTo>
                    <a:pt x="450" y="1319"/>
                    <a:pt x="452" y="1306"/>
                    <a:pt x="453" y="1292"/>
                  </a:cubicBezTo>
                  <a:cubicBezTo>
                    <a:pt x="455" y="1281"/>
                    <a:pt x="455" y="1269"/>
                    <a:pt x="459" y="1258"/>
                  </a:cubicBezTo>
                  <a:cubicBezTo>
                    <a:pt x="463" y="1246"/>
                    <a:pt x="468" y="1233"/>
                    <a:pt x="474" y="1222"/>
                  </a:cubicBezTo>
                  <a:cubicBezTo>
                    <a:pt x="477" y="1210"/>
                    <a:pt x="482" y="1199"/>
                    <a:pt x="487" y="1187"/>
                  </a:cubicBezTo>
                  <a:cubicBezTo>
                    <a:pt x="492" y="1173"/>
                    <a:pt x="493" y="1161"/>
                    <a:pt x="496" y="1147"/>
                  </a:cubicBezTo>
                  <a:cubicBezTo>
                    <a:pt x="498" y="1135"/>
                    <a:pt x="501" y="1123"/>
                    <a:pt x="504" y="1112"/>
                  </a:cubicBezTo>
                  <a:cubicBezTo>
                    <a:pt x="508" y="1098"/>
                    <a:pt x="513" y="1087"/>
                    <a:pt x="519" y="1075"/>
                  </a:cubicBezTo>
                  <a:cubicBezTo>
                    <a:pt x="523" y="1064"/>
                    <a:pt x="528" y="1051"/>
                    <a:pt x="533" y="1041"/>
                  </a:cubicBezTo>
                  <a:cubicBezTo>
                    <a:pt x="536" y="1030"/>
                    <a:pt x="541" y="1019"/>
                    <a:pt x="549" y="1007"/>
                  </a:cubicBezTo>
                  <a:cubicBezTo>
                    <a:pt x="555" y="996"/>
                    <a:pt x="561" y="985"/>
                    <a:pt x="566" y="973"/>
                  </a:cubicBezTo>
                  <a:cubicBezTo>
                    <a:pt x="570" y="959"/>
                    <a:pt x="577" y="947"/>
                    <a:pt x="582" y="936"/>
                  </a:cubicBezTo>
                  <a:cubicBezTo>
                    <a:pt x="587" y="925"/>
                    <a:pt x="593" y="914"/>
                    <a:pt x="597" y="903"/>
                  </a:cubicBezTo>
                  <a:cubicBezTo>
                    <a:pt x="602" y="891"/>
                    <a:pt x="606" y="880"/>
                    <a:pt x="610" y="868"/>
                  </a:cubicBezTo>
                  <a:cubicBezTo>
                    <a:pt x="614" y="855"/>
                    <a:pt x="618" y="842"/>
                    <a:pt x="624" y="831"/>
                  </a:cubicBezTo>
                  <a:cubicBezTo>
                    <a:pt x="629" y="819"/>
                    <a:pt x="631" y="805"/>
                    <a:pt x="636" y="793"/>
                  </a:cubicBezTo>
                  <a:cubicBezTo>
                    <a:pt x="638" y="781"/>
                    <a:pt x="641" y="770"/>
                    <a:pt x="646" y="759"/>
                  </a:cubicBezTo>
                  <a:cubicBezTo>
                    <a:pt x="651" y="749"/>
                    <a:pt x="658" y="740"/>
                    <a:pt x="667" y="729"/>
                  </a:cubicBezTo>
                  <a:cubicBezTo>
                    <a:pt x="674" y="718"/>
                    <a:pt x="683" y="707"/>
                    <a:pt x="689" y="696"/>
                  </a:cubicBezTo>
                  <a:cubicBezTo>
                    <a:pt x="694" y="682"/>
                    <a:pt x="702" y="670"/>
                    <a:pt x="709" y="658"/>
                  </a:cubicBezTo>
                  <a:cubicBezTo>
                    <a:pt x="715" y="647"/>
                    <a:pt x="720" y="638"/>
                    <a:pt x="726" y="628"/>
                  </a:cubicBezTo>
                  <a:cubicBezTo>
                    <a:pt x="732" y="616"/>
                    <a:pt x="734" y="604"/>
                    <a:pt x="738" y="590"/>
                  </a:cubicBezTo>
                  <a:cubicBezTo>
                    <a:pt x="743" y="578"/>
                    <a:pt x="745" y="566"/>
                    <a:pt x="750" y="556"/>
                  </a:cubicBezTo>
                  <a:cubicBezTo>
                    <a:pt x="756" y="546"/>
                    <a:pt x="764" y="536"/>
                    <a:pt x="774" y="526"/>
                  </a:cubicBezTo>
                  <a:cubicBezTo>
                    <a:pt x="781" y="518"/>
                    <a:pt x="791" y="507"/>
                    <a:pt x="797" y="496"/>
                  </a:cubicBezTo>
                  <a:lnTo>
                    <a:pt x="809" y="477"/>
                  </a:lnTo>
                  <a:cubicBezTo>
                    <a:pt x="819" y="461"/>
                    <a:pt x="828" y="446"/>
                    <a:pt x="838" y="432"/>
                  </a:cubicBezTo>
                  <a:cubicBezTo>
                    <a:pt x="847" y="418"/>
                    <a:pt x="856" y="405"/>
                    <a:pt x="866" y="393"/>
                  </a:cubicBezTo>
                  <a:cubicBezTo>
                    <a:pt x="871" y="386"/>
                    <a:pt x="877" y="379"/>
                    <a:pt x="882" y="371"/>
                  </a:cubicBezTo>
                  <a:cubicBezTo>
                    <a:pt x="889" y="359"/>
                    <a:pt x="895" y="348"/>
                    <a:pt x="900" y="336"/>
                  </a:cubicBezTo>
                  <a:cubicBezTo>
                    <a:pt x="905" y="323"/>
                    <a:pt x="911" y="311"/>
                    <a:pt x="918" y="304"/>
                  </a:cubicBezTo>
                  <a:cubicBezTo>
                    <a:pt x="934" y="283"/>
                    <a:pt x="950" y="263"/>
                    <a:pt x="967" y="245"/>
                  </a:cubicBezTo>
                  <a:cubicBezTo>
                    <a:pt x="975" y="234"/>
                    <a:pt x="988" y="223"/>
                    <a:pt x="999" y="214"/>
                  </a:cubicBezTo>
                  <a:cubicBezTo>
                    <a:pt x="1006" y="207"/>
                    <a:pt x="1013" y="199"/>
                    <a:pt x="1021" y="192"/>
                  </a:cubicBezTo>
                  <a:cubicBezTo>
                    <a:pt x="1028" y="186"/>
                    <a:pt x="1036" y="177"/>
                    <a:pt x="1043" y="170"/>
                  </a:cubicBezTo>
                  <a:cubicBezTo>
                    <a:pt x="1053" y="159"/>
                    <a:pt x="1063" y="148"/>
                    <a:pt x="1074" y="139"/>
                  </a:cubicBezTo>
                  <a:cubicBezTo>
                    <a:pt x="1084" y="129"/>
                    <a:pt x="1096" y="123"/>
                    <a:pt x="1108" y="116"/>
                  </a:cubicBezTo>
                  <a:cubicBezTo>
                    <a:pt x="1119" y="111"/>
                    <a:pt x="1128" y="105"/>
                    <a:pt x="1138" y="98"/>
                  </a:cubicBezTo>
                  <a:cubicBezTo>
                    <a:pt x="1152" y="87"/>
                    <a:pt x="1168" y="80"/>
                    <a:pt x="1183" y="71"/>
                  </a:cubicBezTo>
                  <a:cubicBezTo>
                    <a:pt x="1189" y="68"/>
                    <a:pt x="1197" y="65"/>
                    <a:pt x="1203" y="60"/>
                  </a:cubicBezTo>
                  <a:cubicBezTo>
                    <a:pt x="1224" y="50"/>
                    <a:pt x="1245" y="41"/>
                    <a:pt x="1266" y="32"/>
                  </a:cubicBezTo>
                  <a:lnTo>
                    <a:pt x="1270" y="31"/>
                  </a:lnTo>
                  <a:cubicBezTo>
                    <a:pt x="1278" y="26"/>
                    <a:pt x="1280" y="18"/>
                    <a:pt x="1277" y="10"/>
                  </a:cubicBezTo>
                  <a:cubicBezTo>
                    <a:pt x="1274" y="4"/>
                    <a:pt x="1267" y="0"/>
                    <a:pt x="12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34"/>
          <p:cNvGrpSpPr/>
          <p:nvPr/>
        </p:nvGrpSpPr>
        <p:grpSpPr>
          <a:xfrm>
            <a:off x="3615338" y="3111999"/>
            <a:ext cx="837052" cy="1109970"/>
            <a:chOff x="8888675" y="2264100"/>
            <a:chExt cx="340750" cy="451850"/>
          </a:xfrm>
        </p:grpSpPr>
        <p:sp>
          <p:nvSpPr>
            <p:cNvPr id="898" name="Google Shape;898;p34"/>
            <p:cNvSpPr/>
            <p:nvPr/>
          </p:nvSpPr>
          <p:spPr>
            <a:xfrm>
              <a:off x="8959700" y="2264100"/>
              <a:ext cx="197900" cy="161750"/>
            </a:xfrm>
            <a:custGeom>
              <a:avLst/>
              <a:gdLst/>
              <a:ahLst/>
              <a:cxnLst/>
              <a:rect l="l" t="t" r="r" b="b"/>
              <a:pathLst>
                <a:path w="7916" h="6470" extrusionOk="0">
                  <a:moveTo>
                    <a:pt x="3312" y="1"/>
                  </a:moveTo>
                  <a:cubicBezTo>
                    <a:pt x="3272" y="1"/>
                    <a:pt x="3272" y="2"/>
                    <a:pt x="3234" y="2"/>
                  </a:cubicBezTo>
                  <a:cubicBezTo>
                    <a:pt x="3195" y="2"/>
                    <a:pt x="3195" y="10"/>
                    <a:pt x="3157" y="10"/>
                  </a:cubicBezTo>
                  <a:cubicBezTo>
                    <a:pt x="3117" y="10"/>
                    <a:pt x="3117" y="8"/>
                    <a:pt x="3078" y="8"/>
                  </a:cubicBezTo>
                  <a:cubicBezTo>
                    <a:pt x="3053" y="8"/>
                    <a:pt x="3028" y="11"/>
                    <a:pt x="3002" y="11"/>
                  </a:cubicBezTo>
                  <a:cubicBezTo>
                    <a:pt x="3001" y="12"/>
                    <a:pt x="3000" y="12"/>
                    <a:pt x="2998" y="12"/>
                  </a:cubicBezTo>
                  <a:cubicBezTo>
                    <a:pt x="2978" y="12"/>
                    <a:pt x="2956" y="5"/>
                    <a:pt x="2937" y="5"/>
                  </a:cubicBezTo>
                  <a:cubicBezTo>
                    <a:pt x="2933" y="5"/>
                    <a:pt x="2930" y="6"/>
                    <a:pt x="2926" y="6"/>
                  </a:cubicBezTo>
                  <a:lnTo>
                    <a:pt x="2849" y="14"/>
                  </a:lnTo>
                  <a:cubicBezTo>
                    <a:pt x="2825" y="17"/>
                    <a:pt x="2800" y="28"/>
                    <a:pt x="2774" y="32"/>
                  </a:cubicBezTo>
                  <a:cubicBezTo>
                    <a:pt x="2750" y="35"/>
                    <a:pt x="2725" y="44"/>
                    <a:pt x="2699" y="49"/>
                  </a:cubicBezTo>
                  <a:cubicBezTo>
                    <a:pt x="2675" y="54"/>
                    <a:pt x="2649" y="55"/>
                    <a:pt x="2624" y="61"/>
                  </a:cubicBezTo>
                  <a:cubicBezTo>
                    <a:pt x="2601" y="67"/>
                    <a:pt x="2576" y="80"/>
                    <a:pt x="2553" y="86"/>
                  </a:cubicBezTo>
                  <a:cubicBezTo>
                    <a:pt x="2528" y="93"/>
                    <a:pt x="2500" y="91"/>
                    <a:pt x="2476" y="98"/>
                  </a:cubicBezTo>
                  <a:cubicBezTo>
                    <a:pt x="2452" y="107"/>
                    <a:pt x="2431" y="126"/>
                    <a:pt x="2408" y="136"/>
                  </a:cubicBezTo>
                  <a:cubicBezTo>
                    <a:pt x="2383" y="145"/>
                    <a:pt x="2361" y="155"/>
                    <a:pt x="2338" y="166"/>
                  </a:cubicBezTo>
                  <a:cubicBezTo>
                    <a:pt x="2316" y="176"/>
                    <a:pt x="2286" y="172"/>
                    <a:pt x="2263" y="184"/>
                  </a:cubicBezTo>
                  <a:cubicBezTo>
                    <a:pt x="2241" y="195"/>
                    <a:pt x="2222" y="215"/>
                    <a:pt x="2199" y="227"/>
                  </a:cubicBezTo>
                  <a:cubicBezTo>
                    <a:pt x="2177" y="239"/>
                    <a:pt x="2156" y="254"/>
                    <a:pt x="2134" y="265"/>
                  </a:cubicBezTo>
                  <a:cubicBezTo>
                    <a:pt x="2112" y="279"/>
                    <a:pt x="2083" y="284"/>
                    <a:pt x="2062" y="296"/>
                  </a:cubicBezTo>
                  <a:cubicBezTo>
                    <a:pt x="2041" y="310"/>
                    <a:pt x="2024" y="333"/>
                    <a:pt x="2005" y="348"/>
                  </a:cubicBezTo>
                  <a:cubicBezTo>
                    <a:pt x="1984" y="362"/>
                    <a:pt x="1964" y="378"/>
                    <a:pt x="1943" y="393"/>
                  </a:cubicBezTo>
                  <a:cubicBezTo>
                    <a:pt x="1923" y="408"/>
                    <a:pt x="1896" y="415"/>
                    <a:pt x="1877" y="431"/>
                  </a:cubicBezTo>
                  <a:cubicBezTo>
                    <a:pt x="1856" y="447"/>
                    <a:pt x="1841" y="471"/>
                    <a:pt x="1823" y="487"/>
                  </a:cubicBezTo>
                  <a:cubicBezTo>
                    <a:pt x="1804" y="504"/>
                    <a:pt x="1789" y="525"/>
                    <a:pt x="1771" y="543"/>
                  </a:cubicBezTo>
                  <a:cubicBezTo>
                    <a:pt x="1751" y="560"/>
                    <a:pt x="1728" y="573"/>
                    <a:pt x="1711" y="590"/>
                  </a:cubicBezTo>
                  <a:cubicBezTo>
                    <a:pt x="1692" y="608"/>
                    <a:pt x="1674" y="626"/>
                    <a:pt x="1657" y="644"/>
                  </a:cubicBezTo>
                  <a:cubicBezTo>
                    <a:pt x="1639" y="664"/>
                    <a:pt x="1632" y="691"/>
                    <a:pt x="1616" y="710"/>
                  </a:cubicBezTo>
                  <a:cubicBezTo>
                    <a:pt x="1600" y="730"/>
                    <a:pt x="1585" y="751"/>
                    <a:pt x="1569" y="771"/>
                  </a:cubicBezTo>
                  <a:cubicBezTo>
                    <a:pt x="1555" y="790"/>
                    <a:pt x="1537" y="811"/>
                    <a:pt x="1524" y="831"/>
                  </a:cubicBezTo>
                  <a:cubicBezTo>
                    <a:pt x="1509" y="852"/>
                    <a:pt x="1493" y="870"/>
                    <a:pt x="1480" y="892"/>
                  </a:cubicBezTo>
                  <a:cubicBezTo>
                    <a:pt x="1466" y="913"/>
                    <a:pt x="1451" y="934"/>
                    <a:pt x="1439" y="956"/>
                  </a:cubicBezTo>
                  <a:cubicBezTo>
                    <a:pt x="1427" y="980"/>
                    <a:pt x="1419" y="1003"/>
                    <a:pt x="1407" y="1026"/>
                  </a:cubicBezTo>
                  <a:cubicBezTo>
                    <a:pt x="1396" y="1049"/>
                    <a:pt x="1381" y="1069"/>
                    <a:pt x="1370" y="1093"/>
                  </a:cubicBezTo>
                  <a:cubicBezTo>
                    <a:pt x="1359" y="1116"/>
                    <a:pt x="1352" y="1140"/>
                    <a:pt x="1341" y="1164"/>
                  </a:cubicBezTo>
                  <a:cubicBezTo>
                    <a:pt x="1331" y="1189"/>
                    <a:pt x="1325" y="1212"/>
                    <a:pt x="1316" y="1237"/>
                  </a:cubicBezTo>
                  <a:cubicBezTo>
                    <a:pt x="1307" y="1260"/>
                    <a:pt x="1291" y="1282"/>
                    <a:pt x="1283" y="1306"/>
                  </a:cubicBezTo>
                  <a:cubicBezTo>
                    <a:pt x="1275" y="1330"/>
                    <a:pt x="1277" y="1357"/>
                    <a:pt x="1268" y="1381"/>
                  </a:cubicBezTo>
                  <a:cubicBezTo>
                    <a:pt x="1258" y="1417"/>
                    <a:pt x="1256" y="1417"/>
                    <a:pt x="1246" y="1453"/>
                  </a:cubicBezTo>
                  <a:cubicBezTo>
                    <a:pt x="1235" y="1490"/>
                    <a:pt x="1229" y="1489"/>
                    <a:pt x="1218" y="1524"/>
                  </a:cubicBezTo>
                  <a:cubicBezTo>
                    <a:pt x="1207" y="1560"/>
                    <a:pt x="1213" y="1561"/>
                    <a:pt x="1203" y="1599"/>
                  </a:cubicBezTo>
                  <a:cubicBezTo>
                    <a:pt x="1192" y="1635"/>
                    <a:pt x="1192" y="1635"/>
                    <a:pt x="1181" y="1673"/>
                  </a:cubicBezTo>
                  <a:cubicBezTo>
                    <a:pt x="1171" y="1709"/>
                    <a:pt x="1168" y="1709"/>
                    <a:pt x="1159" y="1746"/>
                  </a:cubicBezTo>
                  <a:cubicBezTo>
                    <a:pt x="1148" y="1781"/>
                    <a:pt x="1150" y="1783"/>
                    <a:pt x="1140" y="1818"/>
                  </a:cubicBezTo>
                  <a:cubicBezTo>
                    <a:pt x="1129" y="1855"/>
                    <a:pt x="1135" y="1858"/>
                    <a:pt x="1125" y="1893"/>
                  </a:cubicBezTo>
                  <a:cubicBezTo>
                    <a:pt x="1114" y="1930"/>
                    <a:pt x="1105" y="1928"/>
                    <a:pt x="1096" y="1965"/>
                  </a:cubicBezTo>
                  <a:cubicBezTo>
                    <a:pt x="1085" y="2001"/>
                    <a:pt x="1098" y="2005"/>
                    <a:pt x="1089" y="2041"/>
                  </a:cubicBezTo>
                  <a:cubicBezTo>
                    <a:pt x="1079" y="2078"/>
                    <a:pt x="1076" y="2078"/>
                    <a:pt x="1066" y="2113"/>
                  </a:cubicBezTo>
                  <a:cubicBezTo>
                    <a:pt x="1055" y="2149"/>
                    <a:pt x="1054" y="2149"/>
                    <a:pt x="1044" y="2186"/>
                  </a:cubicBezTo>
                  <a:cubicBezTo>
                    <a:pt x="1034" y="2222"/>
                    <a:pt x="1039" y="2223"/>
                    <a:pt x="1028" y="2261"/>
                  </a:cubicBezTo>
                  <a:cubicBezTo>
                    <a:pt x="1018" y="2297"/>
                    <a:pt x="1011" y="2295"/>
                    <a:pt x="1002" y="2332"/>
                  </a:cubicBezTo>
                  <a:cubicBezTo>
                    <a:pt x="991" y="2368"/>
                    <a:pt x="998" y="2370"/>
                    <a:pt x="988" y="2406"/>
                  </a:cubicBezTo>
                  <a:cubicBezTo>
                    <a:pt x="977" y="2443"/>
                    <a:pt x="977" y="2443"/>
                    <a:pt x="966" y="2480"/>
                  </a:cubicBezTo>
                  <a:cubicBezTo>
                    <a:pt x="955" y="2517"/>
                    <a:pt x="953" y="2517"/>
                    <a:pt x="943" y="2552"/>
                  </a:cubicBezTo>
                  <a:cubicBezTo>
                    <a:pt x="932" y="2589"/>
                    <a:pt x="927" y="2588"/>
                    <a:pt x="918" y="2625"/>
                  </a:cubicBezTo>
                  <a:cubicBezTo>
                    <a:pt x="907" y="2661"/>
                    <a:pt x="908" y="2662"/>
                    <a:pt x="899" y="2699"/>
                  </a:cubicBezTo>
                  <a:cubicBezTo>
                    <a:pt x="888" y="2734"/>
                    <a:pt x="888" y="2734"/>
                    <a:pt x="878" y="2772"/>
                  </a:cubicBezTo>
                  <a:cubicBezTo>
                    <a:pt x="868" y="2808"/>
                    <a:pt x="865" y="2808"/>
                    <a:pt x="856" y="2845"/>
                  </a:cubicBezTo>
                  <a:cubicBezTo>
                    <a:pt x="845" y="2881"/>
                    <a:pt x="855" y="2883"/>
                    <a:pt x="845" y="2921"/>
                  </a:cubicBezTo>
                  <a:cubicBezTo>
                    <a:pt x="834" y="2957"/>
                    <a:pt x="835" y="2957"/>
                    <a:pt x="825" y="2995"/>
                  </a:cubicBezTo>
                  <a:lnTo>
                    <a:pt x="803" y="3066"/>
                  </a:lnTo>
                  <a:cubicBezTo>
                    <a:pt x="793" y="3103"/>
                    <a:pt x="792" y="3103"/>
                    <a:pt x="781" y="3139"/>
                  </a:cubicBezTo>
                  <a:cubicBezTo>
                    <a:pt x="770" y="3176"/>
                    <a:pt x="768" y="3173"/>
                    <a:pt x="757" y="3211"/>
                  </a:cubicBezTo>
                  <a:lnTo>
                    <a:pt x="736" y="3284"/>
                  </a:lnTo>
                  <a:cubicBezTo>
                    <a:pt x="725" y="3320"/>
                    <a:pt x="723" y="3320"/>
                    <a:pt x="712" y="3356"/>
                  </a:cubicBezTo>
                  <a:cubicBezTo>
                    <a:pt x="702" y="3392"/>
                    <a:pt x="712" y="3395"/>
                    <a:pt x="702" y="3433"/>
                  </a:cubicBezTo>
                  <a:cubicBezTo>
                    <a:pt x="691" y="3468"/>
                    <a:pt x="682" y="3466"/>
                    <a:pt x="673" y="3503"/>
                  </a:cubicBezTo>
                  <a:cubicBezTo>
                    <a:pt x="662" y="3540"/>
                    <a:pt x="659" y="3540"/>
                    <a:pt x="650" y="3575"/>
                  </a:cubicBezTo>
                  <a:cubicBezTo>
                    <a:pt x="639" y="3612"/>
                    <a:pt x="639" y="3612"/>
                    <a:pt x="629" y="3649"/>
                  </a:cubicBezTo>
                  <a:cubicBezTo>
                    <a:pt x="618" y="3685"/>
                    <a:pt x="619" y="3686"/>
                    <a:pt x="608" y="3723"/>
                  </a:cubicBezTo>
                  <a:cubicBezTo>
                    <a:pt x="598" y="3759"/>
                    <a:pt x="603" y="3760"/>
                    <a:pt x="592" y="3798"/>
                  </a:cubicBezTo>
                  <a:cubicBezTo>
                    <a:pt x="582" y="3834"/>
                    <a:pt x="575" y="3832"/>
                    <a:pt x="566" y="3869"/>
                  </a:cubicBezTo>
                  <a:cubicBezTo>
                    <a:pt x="555" y="3905"/>
                    <a:pt x="567" y="3909"/>
                    <a:pt x="556" y="3945"/>
                  </a:cubicBezTo>
                  <a:cubicBezTo>
                    <a:pt x="545" y="3981"/>
                    <a:pt x="535" y="3979"/>
                    <a:pt x="524" y="4014"/>
                  </a:cubicBezTo>
                  <a:cubicBezTo>
                    <a:pt x="513" y="4051"/>
                    <a:pt x="522" y="4054"/>
                    <a:pt x="511" y="4089"/>
                  </a:cubicBezTo>
                  <a:cubicBezTo>
                    <a:pt x="500" y="4126"/>
                    <a:pt x="496" y="4125"/>
                    <a:pt x="485" y="4162"/>
                  </a:cubicBezTo>
                  <a:cubicBezTo>
                    <a:pt x="475" y="4198"/>
                    <a:pt x="482" y="4201"/>
                    <a:pt x="473" y="4237"/>
                  </a:cubicBezTo>
                  <a:cubicBezTo>
                    <a:pt x="463" y="4273"/>
                    <a:pt x="453" y="4270"/>
                    <a:pt x="442" y="4308"/>
                  </a:cubicBezTo>
                  <a:cubicBezTo>
                    <a:pt x="432" y="4344"/>
                    <a:pt x="445" y="4348"/>
                    <a:pt x="434" y="4384"/>
                  </a:cubicBezTo>
                  <a:cubicBezTo>
                    <a:pt x="423" y="4420"/>
                    <a:pt x="412" y="4418"/>
                    <a:pt x="404" y="4453"/>
                  </a:cubicBezTo>
                  <a:cubicBezTo>
                    <a:pt x="393" y="4490"/>
                    <a:pt x="405" y="4494"/>
                    <a:pt x="395" y="4531"/>
                  </a:cubicBezTo>
                  <a:cubicBezTo>
                    <a:pt x="385" y="4566"/>
                    <a:pt x="377" y="4565"/>
                    <a:pt x="366" y="4601"/>
                  </a:cubicBezTo>
                  <a:cubicBezTo>
                    <a:pt x="356" y="4638"/>
                    <a:pt x="357" y="4639"/>
                    <a:pt x="347" y="4675"/>
                  </a:cubicBezTo>
                  <a:cubicBezTo>
                    <a:pt x="336" y="4710"/>
                    <a:pt x="343" y="4714"/>
                    <a:pt x="332" y="4750"/>
                  </a:cubicBezTo>
                  <a:cubicBezTo>
                    <a:pt x="321" y="4785"/>
                    <a:pt x="310" y="4783"/>
                    <a:pt x="300" y="4820"/>
                  </a:cubicBezTo>
                  <a:cubicBezTo>
                    <a:pt x="289" y="4855"/>
                    <a:pt x="299" y="4858"/>
                    <a:pt x="289" y="4896"/>
                  </a:cubicBezTo>
                  <a:cubicBezTo>
                    <a:pt x="279" y="4932"/>
                    <a:pt x="275" y="4930"/>
                    <a:pt x="265" y="4966"/>
                  </a:cubicBezTo>
                  <a:cubicBezTo>
                    <a:pt x="254" y="5003"/>
                    <a:pt x="260" y="5005"/>
                    <a:pt x="250" y="5041"/>
                  </a:cubicBezTo>
                  <a:cubicBezTo>
                    <a:pt x="239" y="5078"/>
                    <a:pt x="238" y="5078"/>
                    <a:pt x="228" y="5115"/>
                  </a:cubicBezTo>
                  <a:cubicBezTo>
                    <a:pt x="217" y="5152"/>
                    <a:pt x="213" y="5150"/>
                    <a:pt x="202" y="5187"/>
                  </a:cubicBezTo>
                  <a:cubicBezTo>
                    <a:pt x="192" y="5224"/>
                    <a:pt x="192" y="5224"/>
                    <a:pt x="181" y="5261"/>
                  </a:cubicBezTo>
                  <a:cubicBezTo>
                    <a:pt x="170" y="5297"/>
                    <a:pt x="169" y="5297"/>
                    <a:pt x="160" y="5335"/>
                  </a:cubicBezTo>
                  <a:cubicBezTo>
                    <a:pt x="149" y="5371"/>
                    <a:pt x="147" y="5371"/>
                    <a:pt x="137" y="5407"/>
                  </a:cubicBezTo>
                  <a:cubicBezTo>
                    <a:pt x="126" y="5443"/>
                    <a:pt x="134" y="5446"/>
                    <a:pt x="123" y="5484"/>
                  </a:cubicBezTo>
                  <a:cubicBezTo>
                    <a:pt x="112" y="5521"/>
                    <a:pt x="121" y="5522"/>
                    <a:pt x="110" y="5559"/>
                  </a:cubicBezTo>
                  <a:cubicBezTo>
                    <a:pt x="100" y="5594"/>
                    <a:pt x="86" y="5591"/>
                    <a:pt x="75" y="5628"/>
                  </a:cubicBezTo>
                  <a:cubicBezTo>
                    <a:pt x="64" y="5666"/>
                    <a:pt x="78" y="5668"/>
                    <a:pt x="67" y="5706"/>
                  </a:cubicBezTo>
                  <a:cubicBezTo>
                    <a:pt x="57" y="5743"/>
                    <a:pt x="45" y="5739"/>
                    <a:pt x="35" y="5776"/>
                  </a:cubicBezTo>
                  <a:cubicBezTo>
                    <a:pt x="25" y="5814"/>
                    <a:pt x="25" y="5813"/>
                    <a:pt x="14" y="5850"/>
                  </a:cubicBezTo>
                  <a:cubicBezTo>
                    <a:pt x="8" y="5875"/>
                    <a:pt x="5" y="5899"/>
                    <a:pt x="3" y="5924"/>
                  </a:cubicBezTo>
                  <a:cubicBezTo>
                    <a:pt x="0" y="5950"/>
                    <a:pt x="3" y="5973"/>
                    <a:pt x="3" y="5998"/>
                  </a:cubicBezTo>
                  <a:cubicBezTo>
                    <a:pt x="4" y="6023"/>
                    <a:pt x="14" y="6046"/>
                    <a:pt x="19" y="6070"/>
                  </a:cubicBezTo>
                  <a:cubicBezTo>
                    <a:pt x="24" y="6094"/>
                    <a:pt x="24" y="6119"/>
                    <a:pt x="31" y="6143"/>
                  </a:cubicBezTo>
                  <a:cubicBezTo>
                    <a:pt x="40" y="6165"/>
                    <a:pt x="48" y="6189"/>
                    <a:pt x="59" y="6210"/>
                  </a:cubicBezTo>
                  <a:cubicBezTo>
                    <a:pt x="72" y="6231"/>
                    <a:pt x="91" y="6248"/>
                    <a:pt x="106" y="6268"/>
                  </a:cubicBezTo>
                  <a:cubicBezTo>
                    <a:pt x="121" y="6288"/>
                    <a:pt x="129" y="6314"/>
                    <a:pt x="147" y="6331"/>
                  </a:cubicBezTo>
                  <a:cubicBezTo>
                    <a:pt x="164" y="6348"/>
                    <a:pt x="184" y="6364"/>
                    <a:pt x="204" y="6378"/>
                  </a:cubicBezTo>
                  <a:cubicBezTo>
                    <a:pt x="224" y="6392"/>
                    <a:pt x="250" y="6396"/>
                    <a:pt x="272" y="6407"/>
                  </a:cubicBezTo>
                  <a:cubicBezTo>
                    <a:pt x="293" y="6418"/>
                    <a:pt x="316" y="6429"/>
                    <a:pt x="340" y="6437"/>
                  </a:cubicBezTo>
                  <a:cubicBezTo>
                    <a:pt x="362" y="6444"/>
                    <a:pt x="386" y="6453"/>
                    <a:pt x="410" y="6455"/>
                  </a:cubicBezTo>
                  <a:cubicBezTo>
                    <a:pt x="434" y="6460"/>
                    <a:pt x="458" y="6466"/>
                    <a:pt x="484" y="6466"/>
                  </a:cubicBezTo>
                  <a:cubicBezTo>
                    <a:pt x="523" y="6466"/>
                    <a:pt x="523" y="6467"/>
                    <a:pt x="560" y="6467"/>
                  </a:cubicBezTo>
                  <a:cubicBezTo>
                    <a:pt x="599" y="6467"/>
                    <a:pt x="599" y="6460"/>
                    <a:pt x="636" y="6460"/>
                  </a:cubicBezTo>
                  <a:lnTo>
                    <a:pt x="712" y="6460"/>
                  </a:lnTo>
                  <a:cubicBezTo>
                    <a:pt x="752" y="6460"/>
                    <a:pt x="752" y="6464"/>
                    <a:pt x="789" y="6464"/>
                  </a:cubicBezTo>
                  <a:cubicBezTo>
                    <a:pt x="828" y="6464"/>
                    <a:pt x="828" y="6459"/>
                    <a:pt x="865" y="6459"/>
                  </a:cubicBezTo>
                  <a:cubicBezTo>
                    <a:pt x="904" y="6459"/>
                    <a:pt x="904" y="6465"/>
                    <a:pt x="942" y="6465"/>
                  </a:cubicBezTo>
                  <a:cubicBezTo>
                    <a:pt x="980" y="6465"/>
                    <a:pt x="980" y="6460"/>
                    <a:pt x="1018" y="6460"/>
                  </a:cubicBezTo>
                  <a:lnTo>
                    <a:pt x="1095" y="6460"/>
                  </a:lnTo>
                  <a:cubicBezTo>
                    <a:pt x="1133" y="6460"/>
                    <a:pt x="1133" y="6453"/>
                    <a:pt x="1171" y="6453"/>
                  </a:cubicBezTo>
                  <a:cubicBezTo>
                    <a:pt x="1209" y="6453"/>
                    <a:pt x="1209" y="6464"/>
                    <a:pt x="1247" y="6464"/>
                  </a:cubicBezTo>
                  <a:cubicBezTo>
                    <a:pt x="1285" y="6464"/>
                    <a:pt x="1285" y="6462"/>
                    <a:pt x="1323" y="6462"/>
                  </a:cubicBezTo>
                  <a:cubicBezTo>
                    <a:pt x="1362" y="6462"/>
                    <a:pt x="1362" y="6461"/>
                    <a:pt x="1400" y="6461"/>
                  </a:cubicBezTo>
                  <a:cubicBezTo>
                    <a:pt x="1439" y="6461"/>
                    <a:pt x="1439" y="6459"/>
                    <a:pt x="1476" y="6459"/>
                  </a:cubicBezTo>
                  <a:cubicBezTo>
                    <a:pt x="1515" y="6459"/>
                    <a:pt x="1515" y="6462"/>
                    <a:pt x="1552" y="6462"/>
                  </a:cubicBezTo>
                  <a:cubicBezTo>
                    <a:pt x="1591" y="6462"/>
                    <a:pt x="1591" y="6454"/>
                    <a:pt x="1628" y="6454"/>
                  </a:cubicBezTo>
                  <a:cubicBezTo>
                    <a:pt x="1668" y="6454"/>
                    <a:pt x="1668" y="6465"/>
                    <a:pt x="1705" y="6465"/>
                  </a:cubicBezTo>
                  <a:cubicBezTo>
                    <a:pt x="1744" y="6465"/>
                    <a:pt x="1744" y="6455"/>
                    <a:pt x="1781" y="6455"/>
                  </a:cubicBezTo>
                  <a:cubicBezTo>
                    <a:pt x="1820" y="6455"/>
                    <a:pt x="1820" y="6456"/>
                    <a:pt x="1857" y="6456"/>
                  </a:cubicBezTo>
                  <a:cubicBezTo>
                    <a:pt x="1896" y="6456"/>
                    <a:pt x="1896" y="6464"/>
                    <a:pt x="1933" y="6464"/>
                  </a:cubicBezTo>
                  <a:cubicBezTo>
                    <a:pt x="1973" y="6464"/>
                    <a:pt x="1973" y="6461"/>
                    <a:pt x="2011" y="6461"/>
                  </a:cubicBezTo>
                  <a:cubicBezTo>
                    <a:pt x="2049" y="6461"/>
                    <a:pt x="2049" y="6460"/>
                    <a:pt x="2087" y="6460"/>
                  </a:cubicBezTo>
                  <a:cubicBezTo>
                    <a:pt x="2125" y="6460"/>
                    <a:pt x="2125" y="6454"/>
                    <a:pt x="2163" y="6454"/>
                  </a:cubicBezTo>
                  <a:cubicBezTo>
                    <a:pt x="2201" y="6454"/>
                    <a:pt x="2201" y="6467"/>
                    <a:pt x="2239" y="6467"/>
                  </a:cubicBezTo>
                  <a:cubicBezTo>
                    <a:pt x="2278" y="6467"/>
                    <a:pt x="2278" y="6454"/>
                    <a:pt x="2316" y="6454"/>
                  </a:cubicBezTo>
                  <a:cubicBezTo>
                    <a:pt x="2354" y="6454"/>
                    <a:pt x="2354" y="6466"/>
                    <a:pt x="2392" y="6466"/>
                  </a:cubicBezTo>
                  <a:cubicBezTo>
                    <a:pt x="2430" y="6466"/>
                    <a:pt x="2430" y="6453"/>
                    <a:pt x="2468" y="6453"/>
                  </a:cubicBezTo>
                  <a:cubicBezTo>
                    <a:pt x="2506" y="6453"/>
                    <a:pt x="2506" y="6466"/>
                    <a:pt x="2544" y="6466"/>
                  </a:cubicBezTo>
                  <a:lnTo>
                    <a:pt x="2621" y="6466"/>
                  </a:lnTo>
                  <a:cubicBezTo>
                    <a:pt x="2659" y="6466"/>
                    <a:pt x="2660" y="6461"/>
                    <a:pt x="2697" y="6461"/>
                  </a:cubicBezTo>
                  <a:cubicBezTo>
                    <a:pt x="2735" y="6461"/>
                    <a:pt x="2736" y="6453"/>
                    <a:pt x="2773" y="6453"/>
                  </a:cubicBezTo>
                  <a:cubicBezTo>
                    <a:pt x="2812" y="6453"/>
                    <a:pt x="2812" y="6456"/>
                    <a:pt x="2849" y="6456"/>
                  </a:cubicBezTo>
                  <a:cubicBezTo>
                    <a:pt x="2889" y="6456"/>
                    <a:pt x="2889" y="6454"/>
                    <a:pt x="2926" y="6454"/>
                  </a:cubicBezTo>
                  <a:cubicBezTo>
                    <a:pt x="2965" y="6454"/>
                    <a:pt x="2965" y="6455"/>
                    <a:pt x="3002" y="6455"/>
                  </a:cubicBezTo>
                  <a:cubicBezTo>
                    <a:pt x="3041" y="6455"/>
                    <a:pt x="3041" y="6462"/>
                    <a:pt x="3078" y="6462"/>
                  </a:cubicBezTo>
                  <a:cubicBezTo>
                    <a:pt x="3117" y="6462"/>
                    <a:pt x="3117" y="6459"/>
                    <a:pt x="3154" y="6459"/>
                  </a:cubicBezTo>
                  <a:cubicBezTo>
                    <a:pt x="3194" y="6459"/>
                    <a:pt x="3194" y="6469"/>
                    <a:pt x="3232" y="6469"/>
                  </a:cubicBezTo>
                  <a:cubicBezTo>
                    <a:pt x="3270" y="6469"/>
                    <a:pt x="3270" y="6460"/>
                    <a:pt x="3308" y="6460"/>
                  </a:cubicBezTo>
                  <a:lnTo>
                    <a:pt x="3384" y="6460"/>
                  </a:lnTo>
                  <a:cubicBezTo>
                    <a:pt x="3422" y="6460"/>
                    <a:pt x="3422" y="6464"/>
                    <a:pt x="3460" y="6464"/>
                  </a:cubicBezTo>
                  <a:cubicBezTo>
                    <a:pt x="3499" y="6464"/>
                    <a:pt x="3499" y="6460"/>
                    <a:pt x="3537" y="6460"/>
                  </a:cubicBezTo>
                  <a:cubicBezTo>
                    <a:pt x="3575" y="6460"/>
                    <a:pt x="3575" y="6466"/>
                    <a:pt x="3613" y="6466"/>
                  </a:cubicBezTo>
                  <a:cubicBezTo>
                    <a:pt x="3651" y="6466"/>
                    <a:pt x="3651" y="6461"/>
                    <a:pt x="3689" y="6461"/>
                  </a:cubicBezTo>
                  <a:cubicBezTo>
                    <a:pt x="3728" y="6461"/>
                    <a:pt x="3728" y="6453"/>
                    <a:pt x="3765" y="6453"/>
                  </a:cubicBezTo>
                  <a:cubicBezTo>
                    <a:pt x="3805" y="6453"/>
                    <a:pt x="3805" y="6467"/>
                    <a:pt x="3842" y="6467"/>
                  </a:cubicBezTo>
                  <a:cubicBezTo>
                    <a:pt x="3881" y="6467"/>
                    <a:pt x="3881" y="6466"/>
                    <a:pt x="3918" y="6466"/>
                  </a:cubicBezTo>
                  <a:cubicBezTo>
                    <a:pt x="3957" y="6466"/>
                    <a:pt x="3957" y="6456"/>
                    <a:pt x="3994" y="6456"/>
                  </a:cubicBezTo>
                  <a:cubicBezTo>
                    <a:pt x="4033" y="6456"/>
                    <a:pt x="4033" y="6455"/>
                    <a:pt x="4070" y="6455"/>
                  </a:cubicBezTo>
                  <a:cubicBezTo>
                    <a:pt x="4110" y="6455"/>
                    <a:pt x="4110" y="6461"/>
                    <a:pt x="4147" y="6461"/>
                  </a:cubicBezTo>
                  <a:cubicBezTo>
                    <a:pt x="4186" y="6461"/>
                    <a:pt x="4186" y="6459"/>
                    <a:pt x="4223" y="6459"/>
                  </a:cubicBezTo>
                  <a:cubicBezTo>
                    <a:pt x="4262" y="6459"/>
                    <a:pt x="4262" y="6462"/>
                    <a:pt x="4300" y="6462"/>
                  </a:cubicBezTo>
                  <a:cubicBezTo>
                    <a:pt x="4338" y="6462"/>
                    <a:pt x="4338" y="6459"/>
                    <a:pt x="4376" y="6459"/>
                  </a:cubicBezTo>
                  <a:cubicBezTo>
                    <a:pt x="4415" y="6459"/>
                    <a:pt x="4415" y="6454"/>
                    <a:pt x="4453" y="6454"/>
                  </a:cubicBezTo>
                  <a:cubicBezTo>
                    <a:pt x="4491" y="6454"/>
                    <a:pt x="4491" y="6464"/>
                    <a:pt x="4529" y="6464"/>
                  </a:cubicBezTo>
                  <a:cubicBezTo>
                    <a:pt x="4567" y="6464"/>
                    <a:pt x="4567" y="6460"/>
                    <a:pt x="4605" y="6460"/>
                  </a:cubicBezTo>
                  <a:cubicBezTo>
                    <a:pt x="4643" y="6460"/>
                    <a:pt x="4643" y="6461"/>
                    <a:pt x="4681" y="6461"/>
                  </a:cubicBezTo>
                  <a:cubicBezTo>
                    <a:pt x="4720" y="6461"/>
                    <a:pt x="4720" y="6456"/>
                    <a:pt x="4758" y="6456"/>
                  </a:cubicBezTo>
                  <a:cubicBezTo>
                    <a:pt x="4795" y="6456"/>
                    <a:pt x="4797" y="6462"/>
                    <a:pt x="4834" y="6462"/>
                  </a:cubicBezTo>
                  <a:cubicBezTo>
                    <a:pt x="4873" y="6462"/>
                    <a:pt x="4873" y="6466"/>
                    <a:pt x="4910" y="6466"/>
                  </a:cubicBezTo>
                  <a:cubicBezTo>
                    <a:pt x="4949" y="6466"/>
                    <a:pt x="4949" y="6455"/>
                    <a:pt x="4986" y="6455"/>
                  </a:cubicBezTo>
                  <a:lnTo>
                    <a:pt x="5063" y="6455"/>
                  </a:lnTo>
                  <a:cubicBezTo>
                    <a:pt x="5102" y="6455"/>
                    <a:pt x="5102" y="6459"/>
                    <a:pt x="5139" y="6459"/>
                  </a:cubicBezTo>
                  <a:cubicBezTo>
                    <a:pt x="5178" y="6459"/>
                    <a:pt x="5178" y="6453"/>
                    <a:pt x="5215" y="6453"/>
                  </a:cubicBezTo>
                  <a:cubicBezTo>
                    <a:pt x="5254" y="6453"/>
                    <a:pt x="5254" y="6464"/>
                    <a:pt x="5291" y="6464"/>
                  </a:cubicBezTo>
                  <a:cubicBezTo>
                    <a:pt x="5331" y="6464"/>
                    <a:pt x="5331" y="6462"/>
                    <a:pt x="5368" y="6462"/>
                  </a:cubicBezTo>
                  <a:cubicBezTo>
                    <a:pt x="5407" y="6462"/>
                    <a:pt x="5407" y="6466"/>
                    <a:pt x="5445" y="6466"/>
                  </a:cubicBezTo>
                  <a:cubicBezTo>
                    <a:pt x="5483" y="6466"/>
                    <a:pt x="5483" y="6455"/>
                    <a:pt x="5521" y="6455"/>
                  </a:cubicBezTo>
                  <a:cubicBezTo>
                    <a:pt x="5559" y="6455"/>
                    <a:pt x="5559" y="6454"/>
                    <a:pt x="5597" y="6454"/>
                  </a:cubicBezTo>
                  <a:cubicBezTo>
                    <a:pt x="5636" y="6454"/>
                    <a:pt x="5636" y="6462"/>
                    <a:pt x="5674" y="6462"/>
                  </a:cubicBezTo>
                  <a:cubicBezTo>
                    <a:pt x="5712" y="6462"/>
                    <a:pt x="5712" y="6464"/>
                    <a:pt x="5750" y="6464"/>
                  </a:cubicBezTo>
                  <a:cubicBezTo>
                    <a:pt x="5788" y="6464"/>
                    <a:pt x="5788" y="6459"/>
                    <a:pt x="5826" y="6459"/>
                  </a:cubicBezTo>
                  <a:cubicBezTo>
                    <a:pt x="5864" y="6459"/>
                    <a:pt x="5864" y="6465"/>
                    <a:pt x="5902" y="6465"/>
                  </a:cubicBezTo>
                  <a:cubicBezTo>
                    <a:pt x="5942" y="6465"/>
                    <a:pt x="5942" y="6466"/>
                    <a:pt x="5979" y="6466"/>
                  </a:cubicBezTo>
                  <a:cubicBezTo>
                    <a:pt x="6018" y="6466"/>
                    <a:pt x="6018" y="6455"/>
                    <a:pt x="6055" y="6455"/>
                  </a:cubicBezTo>
                  <a:cubicBezTo>
                    <a:pt x="6094" y="6455"/>
                    <a:pt x="6094" y="6456"/>
                    <a:pt x="6131" y="6456"/>
                  </a:cubicBezTo>
                  <a:cubicBezTo>
                    <a:pt x="6170" y="6456"/>
                    <a:pt x="6170" y="6462"/>
                    <a:pt x="6207" y="6462"/>
                  </a:cubicBezTo>
                  <a:cubicBezTo>
                    <a:pt x="6247" y="6462"/>
                    <a:pt x="6247" y="6465"/>
                    <a:pt x="6284" y="6465"/>
                  </a:cubicBezTo>
                  <a:cubicBezTo>
                    <a:pt x="6323" y="6465"/>
                    <a:pt x="6323" y="6461"/>
                    <a:pt x="6360" y="6461"/>
                  </a:cubicBezTo>
                  <a:cubicBezTo>
                    <a:pt x="6399" y="6461"/>
                    <a:pt x="6399" y="6456"/>
                    <a:pt x="6436" y="6456"/>
                  </a:cubicBezTo>
                  <a:cubicBezTo>
                    <a:pt x="6475" y="6456"/>
                    <a:pt x="6475" y="6461"/>
                    <a:pt x="6512" y="6461"/>
                  </a:cubicBezTo>
                  <a:cubicBezTo>
                    <a:pt x="6552" y="6461"/>
                    <a:pt x="6552" y="6466"/>
                    <a:pt x="6590" y="6466"/>
                  </a:cubicBezTo>
                  <a:cubicBezTo>
                    <a:pt x="6628" y="6466"/>
                    <a:pt x="6628" y="6465"/>
                    <a:pt x="6666" y="6465"/>
                  </a:cubicBezTo>
                  <a:cubicBezTo>
                    <a:pt x="6704" y="6465"/>
                    <a:pt x="6704" y="6454"/>
                    <a:pt x="6742" y="6454"/>
                  </a:cubicBezTo>
                  <a:cubicBezTo>
                    <a:pt x="6780" y="6454"/>
                    <a:pt x="6780" y="6466"/>
                    <a:pt x="6818" y="6466"/>
                  </a:cubicBezTo>
                  <a:cubicBezTo>
                    <a:pt x="6857" y="6466"/>
                    <a:pt x="6857" y="6459"/>
                    <a:pt x="6895" y="6459"/>
                  </a:cubicBezTo>
                  <a:cubicBezTo>
                    <a:pt x="6933" y="6459"/>
                    <a:pt x="6933" y="6462"/>
                    <a:pt x="6971" y="6462"/>
                  </a:cubicBezTo>
                  <a:cubicBezTo>
                    <a:pt x="7009" y="6462"/>
                    <a:pt x="7009" y="6466"/>
                    <a:pt x="7047" y="6466"/>
                  </a:cubicBezTo>
                  <a:cubicBezTo>
                    <a:pt x="7086" y="6466"/>
                    <a:pt x="7086" y="6454"/>
                    <a:pt x="7125" y="6454"/>
                  </a:cubicBezTo>
                  <a:cubicBezTo>
                    <a:pt x="7164" y="6454"/>
                    <a:pt x="7164" y="6462"/>
                    <a:pt x="7201" y="6462"/>
                  </a:cubicBezTo>
                  <a:cubicBezTo>
                    <a:pt x="7240" y="6462"/>
                    <a:pt x="7240" y="6453"/>
                    <a:pt x="7278" y="6453"/>
                  </a:cubicBezTo>
                  <a:cubicBezTo>
                    <a:pt x="7318" y="6453"/>
                    <a:pt x="7318" y="6466"/>
                    <a:pt x="7356" y="6466"/>
                  </a:cubicBezTo>
                  <a:cubicBezTo>
                    <a:pt x="7395" y="6466"/>
                    <a:pt x="7395" y="6469"/>
                    <a:pt x="7434" y="6469"/>
                  </a:cubicBezTo>
                  <a:cubicBezTo>
                    <a:pt x="7459" y="6469"/>
                    <a:pt x="7485" y="6464"/>
                    <a:pt x="7508" y="6460"/>
                  </a:cubicBezTo>
                  <a:cubicBezTo>
                    <a:pt x="7532" y="6455"/>
                    <a:pt x="7556" y="6446"/>
                    <a:pt x="7578" y="6438"/>
                  </a:cubicBezTo>
                  <a:cubicBezTo>
                    <a:pt x="7603" y="6430"/>
                    <a:pt x="7624" y="6419"/>
                    <a:pt x="7646" y="6408"/>
                  </a:cubicBezTo>
                  <a:cubicBezTo>
                    <a:pt x="7668" y="6398"/>
                    <a:pt x="7694" y="6392"/>
                    <a:pt x="7714" y="6378"/>
                  </a:cubicBezTo>
                  <a:cubicBezTo>
                    <a:pt x="7734" y="6363"/>
                    <a:pt x="7753" y="6347"/>
                    <a:pt x="7770" y="6330"/>
                  </a:cubicBezTo>
                  <a:cubicBezTo>
                    <a:pt x="7787" y="6312"/>
                    <a:pt x="7803" y="6293"/>
                    <a:pt x="7818" y="6273"/>
                  </a:cubicBezTo>
                  <a:cubicBezTo>
                    <a:pt x="7833" y="6253"/>
                    <a:pt x="7845" y="6231"/>
                    <a:pt x="7857" y="6209"/>
                  </a:cubicBezTo>
                  <a:cubicBezTo>
                    <a:pt x="7870" y="6188"/>
                    <a:pt x="7871" y="6162"/>
                    <a:pt x="7878" y="6138"/>
                  </a:cubicBezTo>
                  <a:cubicBezTo>
                    <a:pt x="7887" y="6116"/>
                    <a:pt x="7892" y="6092"/>
                    <a:pt x="7897" y="6069"/>
                  </a:cubicBezTo>
                  <a:cubicBezTo>
                    <a:pt x="7902" y="6044"/>
                    <a:pt x="7915" y="6022"/>
                    <a:pt x="7915" y="5996"/>
                  </a:cubicBezTo>
                  <a:cubicBezTo>
                    <a:pt x="7916" y="5972"/>
                    <a:pt x="7909" y="5948"/>
                    <a:pt x="7905" y="5923"/>
                  </a:cubicBezTo>
                  <a:cubicBezTo>
                    <a:pt x="7903" y="5898"/>
                    <a:pt x="7894" y="5876"/>
                    <a:pt x="7888" y="5851"/>
                  </a:cubicBezTo>
                  <a:cubicBezTo>
                    <a:pt x="7877" y="5816"/>
                    <a:pt x="7889" y="5812"/>
                    <a:pt x="7878" y="5775"/>
                  </a:cubicBezTo>
                  <a:cubicBezTo>
                    <a:pt x="7867" y="5739"/>
                    <a:pt x="7857" y="5742"/>
                    <a:pt x="7846" y="5706"/>
                  </a:cubicBezTo>
                  <a:cubicBezTo>
                    <a:pt x="7835" y="5669"/>
                    <a:pt x="7839" y="5668"/>
                    <a:pt x="7828" y="5632"/>
                  </a:cubicBezTo>
                  <a:cubicBezTo>
                    <a:pt x="7817" y="5596"/>
                    <a:pt x="7818" y="5594"/>
                    <a:pt x="7809" y="5559"/>
                  </a:cubicBezTo>
                  <a:cubicBezTo>
                    <a:pt x="7798" y="5522"/>
                    <a:pt x="7796" y="5522"/>
                    <a:pt x="7786" y="5486"/>
                  </a:cubicBezTo>
                  <a:cubicBezTo>
                    <a:pt x="7775" y="5450"/>
                    <a:pt x="7784" y="5447"/>
                    <a:pt x="7774" y="5411"/>
                  </a:cubicBezTo>
                  <a:cubicBezTo>
                    <a:pt x="7764" y="5375"/>
                    <a:pt x="7757" y="5377"/>
                    <a:pt x="7746" y="5340"/>
                  </a:cubicBezTo>
                  <a:cubicBezTo>
                    <a:pt x="7736" y="5304"/>
                    <a:pt x="7747" y="5300"/>
                    <a:pt x="7737" y="5264"/>
                  </a:cubicBezTo>
                  <a:cubicBezTo>
                    <a:pt x="7726" y="5228"/>
                    <a:pt x="7722" y="5228"/>
                    <a:pt x="7712" y="5191"/>
                  </a:cubicBezTo>
                  <a:cubicBezTo>
                    <a:pt x="7701" y="5155"/>
                    <a:pt x="7707" y="5154"/>
                    <a:pt x="7698" y="5116"/>
                  </a:cubicBezTo>
                  <a:cubicBezTo>
                    <a:pt x="7687" y="5080"/>
                    <a:pt x="7684" y="5080"/>
                    <a:pt x="7675" y="5045"/>
                  </a:cubicBezTo>
                  <a:cubicBezTo>
                    <a:pt x="7664" y="5008"/>
                    <a:pt x="7667" y="5007"/>
                    <a:pt x="7657" y="4971"/>
                  </a:cubicBezTo>
                  <a:cubicBezTo>
                    <a:pt x="7647" y="4934"/>
                    <a:pt x="7650" y="4933"/>
                    <a:pt x="7639" y="4897"/>
                  </a:cubicBezTo>
                  <a:cubicBezTo>
                    <a:pt x="7629" y="4860"/>
                    <a:pt x="7618" y="4864"/>
                    <a:pt x="7607" y="4827"/>
                  </a:cubicBezTo>
                  <a:cubicBezTo>
                    <a:pt x="7596" y="4791"/>
                    <a:pt x="7604" y="4789"/>
                    <a:pt x="7594" y="4752"/>
                  </a:cubicBezTo>
                  <a:cubicBezTo>
                    <a:pt x="7584" y="4716"/>
                    <a:pt x="7583" y="4716"/>
                    <a:pt x="7572" y="4680"/>
                  </a:cubicBezTo>
                  <a:cubicBezTo>
                    <a:pt x="7561" y="4644"/>
                    <a:pt x="7555" y="4645"/>
                    <a:pt x="7544" y="4609"/>
                  </a:cubicBezTo>
                  <a:cubicBezTo>
                    <a:pt x="7533" y="4573"/>
                    <a:pt x="7533" y="4573"/>
                    <a:pt x="7524" y="4536"/>
                  </a:cubicBezTo>
                  <a:cubicBezTo>
                    <a:pt x="7513" y="4499"/>
                    <a:pt x="7516" y="4498"/>
                    <a:pt x="7505" y="4462"/>
                  </a:cubicBezTo>
                  <a:lnTo>
                    <a:pt x="7484" y="4389"/>
                  </a:lnTo>
                  <a:cubicBezTo>
                    <a:pt x="7473" y="4354"/>
                    <a:pt x="7471" y="4354"/>
                    <a:pt x="7460" y="4317"/>
                  </a:cubicBezTo>
                  <a:cubicBezTo>
                    <a:pt x="7450" y="4281"/>
                    <a:pt x="7459" y="4279"/>
                    <a:pt x="7450" y="4241"/>
                  </a:cubicBezTo>
                  <a:cubicBezTo>
                    <a:pt x="7439" y="4205"/>
                    <a:pt x="7433" y="4206"/>
                    <a:pt x="7423" y="4170"/>
                  </a:cubicBezTo>
                  <a:lnTo>
                    <a:pt x="7401" y="4098"/>
                  </a:lnTo>
                  <a:cubicBezTo>
                    <a:pt x="7391" y="4061"/>
                    <a:pt x="7398" y="4059"/>
                    <a:pt x="7389" y="4023"/>
                  </a:cubicBezTo>
                  <a:cubicBezTo>
                    <a:pt x="7378" y="3986"/>
                    <a:pt x="7375" y="3986"/>
                    <a:pt x="7366" y="3950"/>
                  </a:cubicBezTo>
                  <a:cubicBezTo>
                    <a:pt x="7356" y="3915"/>
                    <a:pt x="7352" y="3915"/>
                    <a:pt x="7343" y="3878"/>
                  </a:cubicBezTo>
                  <a:cubicBezTo>
                    <a:pt x="7332" y="3842"/>
                    <a:pt x="7331" y="3842"/>
                    <a:pt x="7320" y="3805"/>
                  </a:cubicBezTo>
                  <a:cubicBezTo>
                    <a:pt x="7309" y="3770"/>
                    <a:pt x="7321" y="3766"/>
                    <a:pt x="7310" y="3729"/>
                  </a:cubicBezTo>
                  <a:cubicBezTo>
                    <a:pt x="7300" y="3693"/>
                    <a:pt x="7293" y="3695"/>
                    <a:pt x="7283" y="3659"/>
                  </a:cubicBezTo>
                  <a:cubicBezTo>
                    <a:pt x="7272" y="3622"/>
                    <a:pt x="7277" y="3621"/>
                    <a:pt x="7268" y="3584"/>
                  </a:cubicBezTo>
                  <a:cubicBezTo>
                    <a:pt x="7257" y="3547"/>
                    <a:pt x="7252" y="3548"/>
                    <a:pt x="7241" y="3511"/>
                  </a:cubicBezTo>
                  <a:cubicBezTo>
                    <a:pt x="7230" y="3475"/>
                    <a:pt x="7239" y="3472"/>
                    <a:pt x="7228" y="3436"/>
                  </a:cubicBezTo>
                  <a:cubicBezTo>
                    <a:pt x="7217" y="3400"/>
                    <a:pt x="7211" y="3402"/>
                    <a:pt x="7200" y="3365"/>
                  </a:cubicBezTo>
                  <a:cubicBezTo>
                    <a:pt x="7189" y="3329"/>
                    <a:pt x="7189" y="3329"/>
                    <a:pt x="7180" y="3291"/>
                  </a:cubicBezTo>
                  <a:cubicBezTo>
                    <a:pt x="7169" y="3256"/>
                    <a:pt x="7173" y="3254"/>
                    <a:pt x="7163" y="3218"/>
                  </a:cubicBezTo>
                  <a:cubicBezTo>
                    <a:pt x="7152" y="3182"/>
                    <a:pt x="7154" y="3181"/>
                    <a:pt x="7144" y="3144"/>
                  </a:cubicBezTo>
                  <a:cubicBezTo>
                    <a:pt x="7134" y="3108"/>
                    <a:pt x="7132" y="3108"/>
                    <a:pt x="7121" y="3072"/>
                  </a:cubicBezTo>
                  <a:cubicBezTo>
                    <a:pt x="7110" y="3036"/>
                    <a:pt x="7112" y="3034"/>
                    <a:pt x="7104" y="2999"/>
                  </a:cubicBezTo>
                  <a:cubicBezTo>
                    <a:pt x="7093" y="2962"/>
                    <a:pt x="7093" y="2962"/>
                    <a:pt x="7082" y="2925"/>
                  </a:cubicBezTo>
                  <a:cubicBezTo>
                    <a:pt x="7072" y="2888"/>
                    <a:pt x="7064" y="2890"/>
                    <a:pt x="7053" y="2854"/>
                  </a:cubicBezTo>
                  <a:cubicBezTo>
                    <a:pt x="7043" y="2818"/>
                    <a:pt x="7045" y="2817"/>
                    <a:pt x="7034" y="2780"/>
                  </a:cubicBezTo>
                  <a:cubicBezTo>
                    <a:pt x="7023" y="2744"/>
                    <a:pt x="7034" y="2740"/>
                    <a:pt x="7024" y="2704"/>
                  </a:cubicBezTo>
                  <a:cubicBezTo>
                    <a:pt x="7014" y="2668"/>
                    <a:pt x="7004" y="2670"/>
                    <a:pt x="6993" y="2632"/>
                  </a:cubicBezTo>
                  <a:cubicBezTo>
                    <a:pt x="6983" y="2597"/>
                    <a:pt x="6994" y="2593"/>
                    <a:pt x="6984" y="2556"/>
                  </a:cubicBezTo>
                  <a:cubicBezTo>
                    <a:pt x="6973" y="2520"/>
                    <a:pt x="6964" y="2523"/>
                    <a:pt x="6954" y="2486"/>
                  </a:cubicBezTo>
                  <a:cubicBezTo>
                    <a:pt x="6943" y="2449"/>
                    <a:pt x="6943" y="2449"/>
                    <a:pt x="6933" y="2412"/>
                  </a:cubicBezTo>
                  <a:cubicBezTo>
                    <a:pt x="6923" y="2375"/>
                    <a:pt x="6923" y="2375"/>
                    <a:pt x="6912" y="2338"/>
                  </a:cubicBezTo>
                  <a:cubicBezTo>
                    <a:pt x="6901" y="2303"/>
                    <a:pt x="6906" y="2300"/>
                    <a:pt x="6895" y="2265"/>
                  </a:cubicBezTo>
                  <a:cubicBezTo>
                    <a:pt x="6884" y="2229"/>
                    <a:pt x="6884" y="2229"/>
                    <a:pt x="6873" y="2191"/>
                  </a:cubicBezTo>
                  <a:cubicBezTo>
                    <a:pt x="6863" y="2155"/>
                    <a:pt x="6869" y="2153"/>
                    <a:pt x="6859" y="2116"/>
                  </a:cubicBezTo>
                  <a:cubicBezTo>
                    <a:pt x="6849" y="2080"/>
                    <a:pt x="6848" y="2080"/>
                    <a:pt x="6838" y="2042"/>
                  </a:cubicBezTo>
                  <a:cubicBezTo>
                    <a:pt x="6828" y="2005"/>
                    <a:pt x="6833" y="2005"/>
                    <a:pt x="6822" y="1967"/>
                  </a:cubicBezTo>
                  <a:cubicBezTo>
                    <a:pt x="6811" y="1931"/>
                    <a:pt x="6809" y="1931"/>
                    <a:pt x="6800" y="1896"/>
                  </a:cubicBezTo>
                  <a:cubicBezTo>
                    <a:pt x="6789" y="1859"/>
                    <a:pt x="6791" y="1858"/>
                    <a:pt x="6780" y="1822"/>
                  </a:cubicBezTo>
                  <a:cubicBezTo>
                    <a:pt x="6770" y="1785"/>
                    <a:pt x="6761" y="1786"/>
                    <a:pt x="6751" y="1751"/>
                  </a:cubicBezTo>
                  <a:cubicBezTo>
                    <a:pt x="6741" y="1713"/>
                    <a:pt x="6742" y="1713"/>
                    <a:pt x="6731" y="1677"/>
                  </a:cubicBezTo>
                  <a:cubicBezTo>
                    <a:pt x="6720" y="1641"/>
                    <a:pt x="6726" y="1638"/>
                    <a:pt x="6716" y="1602"/>
                  </a:cubicBezTo>
                  <a:cubicBezTo>
                    <a:pt x="6705" y="1565"/>
                    <a:pt x="6707" y="1565"/>
                    <a:pt x="6697" y="1528"/>
                  </a:cubicBezTo>
                  <a:cubicBezTo>
                    <a:pt x="6686" y="1491"/>
                    <a:pt x="6687" y="1491"/>
                    <a:pt x="6681" y="1453"/>
                  </a:cubicBezTo>
                  <a:cubicBezTo>
                    <a:pt x="6699" y="1420"/>
                    <a:pt x="6697" y="1420"/>
                    <a:pt x="6686" y="1382"/>
                  </a:cubicBezTo>
                  <a:cubicBezTo>
                    <a:pt x="6680" y="1359"/>
                    <a:pt x="6669" y="1334"/>
                    <a:pt x="6660" y="1311"/>
                  </a:cubicBezTo>
                  <a:cubicBezTo>
                    <a:pt x="6653" y="1286"/>
                    <a:pt x="6644" y="1263"/>
                    <a:pt x="6635" y="1238"/>
                  </a:cubicBezTo>
                  <a:cubicBezTo>
                    <a:pt x="6626" y="1214"/>
                    <a:pt x="6613" y="1191"/>
                    <a:pt x="6605" y="1168"/>
                  </a:cubicBezTo>
                  <a:cubicBezTo>
                    <a:pt x="6595" y="1145"/>
                    <a:pt x="6580" y="1123"/>
                    <a:pt x="6569" y="1100"/>
                  </a:cubicBezTo>
                  <a:cubicBezTo>
                    <a:pt x="6559" y="1077"/>
                    <a:pt x="6547" y="1055"/>
                    <a:pt x="6536" y="1031"/>
                  </a:cubicBezTo>
                  <a:cubicBezTo>
                    <a:pt x="6524" y="1009"/>
                    <a:pt x="6515" y="985"/>
                    <a:pt x="6503" y="964"/>
                  </a:cubicBezTo>
                  <a:cubicBezTo>
                    <a:pt x="6490" y="940"/>
                    <a:pt x="6473" y="922"/>
                    <a:pt x="6460" y="900"/>
                  </a:cubicBezTo>
                  <a:cubicBezTo>
                    <a:pt x="6446" y="879"/>
                    <a:pt x="6431" y="859"/>
                    <a:pt x="6417" y="837"/>
                  </a:cubicBezTo>
                  <a:cubicBezTo>
                    <a:pt x="6402" y="816"/>
                    <a:pt x="6388" y="796"/>
                    <a:pt x="6374" y="774"/>
                  </a:cubicBezTo>
                  <a:cubicBezTo>
                    <a:pt x="6359" y="755"/>
                    <a:pt x="6353" y="726"/>
                    <a:pt x="6337" y="707"/>
                  </a:cubicBezTo>
                  <a:cubicBezTo>
                    <a:pt x="6321" y="686"/>
                    <a:pt x="6300" y="670"/>
                    <a:pt x="6283" y="651"/>
                  </a:cubicBezTo>
                  <a:cubicBezTo>
                    <a:pt x="6265" y="633"/>
                    <a:pt x="6251" y="612"/>
                    <a:pt x="6233" y="594"/>
                  </a:cubicBezTo>
                  <a:cubicBezTo>
                    <a:pt x="6216" y="575"/>
                    <a:pt x="6193" y="562"/>
                    <a:pt x="6176" y="543"/>
                  </a:cubicBezTo>
                  <a:lnTo>
                    <a:pt x="6119" y="490"/>
                  </a:lnTo>
                  <a:cubicBezTo>
                    <a:pt x="6101" y="473"/>
                    <a:pt x="6085" y="452"/>
                    <a:pt x="6066" y="436"/>
                  </a:cubicBezTo>
                  <a:cubicBezTo>
                    <a:pt x="6045" y="420"/>
                    <a:pt x="6028" y="399"/>
                    <a:pt x="6008" y="385"/>
                  </a:cubicBezTo>
                  <a:cubicBezTo>
                    <a:pt x="5989" y="370"/>
                    <a:pt x="5959" y="366"/>
                    <a:pt x="5937" y="353"/>
                  </a:cubicBezTo>
                  <a:cubicBezTo>
                    <a:pt x="5916" y="339"/>
                    <a:pt x="5901" y="316"/>
                    <a:pt x="5879" y="302"/>
                  </a:cubicBezTo>
                  <a:cubicBezTo>
                    <a:pt x="5858" y="289"/>
                    <a:pt x="5839" y="272"/>
                    <a:pt x="5817" y="259"/>
                  </a:cubicBezTo>
                  <a:cubicBezTo>
                    <a:pt x="5796" y="246"/>
                    <a:pt x="5771" y="235"/>
                    <a:pt x="5749" y="222"/>
                  </a:cubicBezTo>
                  <a:cubicBezTo>
                    <a:pt x="5726" y="211"/>
                    <a:pt x="5701" y="206"/>
                    <a:pt x="5676" y="196"/>
                  </a:cubicBezTo>
                  <a:cubicBezTo>
                    <a:pt x="5653" y="185"/>
                    <a:pt x="5631" y="173"/>
                    <a:pt x="5608" y="162"/>
                  </a:cubicBezTo>
                  <a:cubicBezTo>
                    <a:pt x="5585" y="152"/>
                    <a:pt x="5562" y="139"/>
                    <a:pt x="5540" y="129"/>
                  </a:cubicBezTo>
                  <a:cubicBezTo>
                    <a:pt x="5515" y="120"/>
                    <a:pt x="5488" y="120"/>
                    <a:pt x="5465" y="112"/>
                  </a:cubicBezTo>
                  <a:cubicBezTo>
                    <a:pt x="5440" y="104"/>
                    <a:pt x="5421" y="83"/>
                    <a:pt x="5395" y="77"/>
                  </a:cubicBezTo>
                  <a:cubicBezTo>
                    <a:pt x="5371" y="70"/>
                    <a:pt x="5344" y="70"/>
                    <a:pt x="5319" y="64"/>
                  </a:cubicBezTo>
                  <a:cubicBezTo>
                    <a:pt x="5295" y="56"/>
                    <a:pt x="5269" y="55"/>
                    <a:pt x="5244" y="50"/>
                  </a:cubicBezTo>
                  <a:cubicBezTo>
                    <a:pt x="5219" y="45"/>
                    <a:pt x="5194" y="38"/>
                    <a:pt x="5168" y="34"/>
                  </a:cubicBezTo>
                  <a:cubicBezTo>
                    <a:pt x="5144" y="30"/>
                    <a:pt x="5119" y="22"/>
                    <a:pt x="5093" y="18"/>
                  </a:cubicBezTo>
                  <a:cubicBezTo>
                    <a:pt x="5069" y="16"/>
                    <a:pt x="5043" y="16"/>
                    <a:pt x="5017" y="13"/>
                  </a:cubicBezTo>
                  <a:cubicBezTo>
                    <a:pt x="4993" y="10"/>
                    <a:pt x="4967" y="7"/>
                    <a:pt x="4941" y="6"/>
                  </a:cubicBezTo>
                  <a:cubicBezTo>
                    <a:pt x="4939" y="6"/>
                    <a:pt x="4936" y="6"/>
                    <a:pt x="4934" y="6"/>
                  </a:cubicBezTo>
                  <a:cubicBezTo>
                    <a:pt x="4911" y="6"/>
                    <a:pt x="4887" y="10"/>
                    <a:pt x="4865" y="10"/>
                  </a:cubicBezTo>
                  <a:cubicBezTo>
                    <a:pt x="4826" y="10"/>
                    <a:pt x="4826" y="2"/>
                    <a:pt x="4787" y="2"/>
                  </a:cubicBezTo>
                  <a:cubicBezTo>
                    <a:pt x="4748" y="2"/>
                    <a:pt x="4748" y="8"/>
                    <a:pt x="4710" y="8"/>
                  </a:cubicBezTo>
                  <a:cubicBezTo>
                    <a:pt x="4671" y="8"/>
                    <a:pt x="4671" y="3"/>
                    <a:pt x="4632" y="3"/>
                  </a:cubicBezTo>
                  <a:cubicBezTo>
                    <a:pt x="4593" y="3"/>
                    <a:pt x="4593" y="1"/>
                    <a:pt x="4554" y="1"/>
                  </a:cubicBezTo>
                  <a:cubicBezTo>
                    <a:pt x="4515" y="1"/>
                    <a:pt x="4515" y="10"/>
                    <a:pt x="4476" y="10"/>
                  </a:cubicBezTo>
                  <a:cubicBezTo>
                    <a:pt x="4438" y="10"/>
                    <a:pt x="4438" y="11"/>
                    <a:pt x="4399" y="11"/>
                  </a:cubicBezTo>
                  <a:cubicBezTo>
                    <a:pt x="4359" y="11"/>
                    <a:pt x="4359" y="1"/>
                    <a:pt x="4321" y="1"/>
                  </a:cubicBezTo>
                  <a:cubicBezTo>
                    <a:pt x="4282" y="1"/>
                    <a:pt x="4282" y="13"/>
                    <a:pt x="4244" y="13"/>
                  </a:cubicBezTo>
                  <a:cubicBezTo>
                    <a:pt x="4204" y="13"/>
                    <a:pt x="4204" y="10"/>
                    <a:pt x="4166" y="10"/>
                  </a:cubicBezTo>
                  <a:cubicBezTo>
                    <a:pt x="4127" y="10"/>
                    <a:pt x="4127" y="3"/>
                    <a:pt x="4088" y="3"/>
                  </a:cubicBezTo>
                  <a:cubicBezTo>
                    <a:pt x="4049" y="3"/>
                    <a:pt x="4049" y="14"/>
                    <a:pt x="4010" y="14"/>
                  </a:cubicBezTo>
                  <a:cubicBezTo>
                    <a:pt x="3972" y="14"/>
                    <a:pt x="3972" y="5"/>
                    <a:pt x="3933" y="5"/>
                  </a:cubicBezTo>
                  <a:cubicBezTo>
                    <a:pt x="3894" y="5"/>
                    <a:pt x="3894" y="13"/>
                    <a:pt x="3855" y="13"/>
                  </a:cubicBezTo>
                  <a:cubicBezTo>
                    <a:pt x="3816" y="13"/>
                    <a:pt x="3816" y="10"/>
                    <a:pt x="3778" y="10"/>
                  </a:cubicBezTo>
                  <a:cubicBezTo>
                    <a:pt x="3738" y="10"/>
                    <a:pt x="3738" y="11"/>
                    <a:pt x="3700" y="11"/>
                  </a:cubicBezTo>
                  <a:lnTo>
                    <a:pt x="3623" y="11"/>
                  </a:lnTo>
                  <a:cubicBezTo>
                    <a:pt x="3583" y="11"/>
                    <a:pt x="3583" y="6"/>
                    <a:pt x="3544" y="6"/>
                  </a:cubicBezTo>
                  <a:cubicBezTo>
                    <a:pt x="3506" y="6"/>
                    <a:pt x="3506" y="14"/>
                    <a:pt x="3467" y="14"/>
                  </a:cubicBezTo>
                  <a:cubicBezTo>
                    <a:pt x="3428" y="14"/>
                    <a:pt x="3428" y="7"/>
                    <a:pt x="3389" y="7"/>
                  </a:cubicBezTo>
                  <a:cubicBezTo>
                    <a:pt x="3350" y="7"/>
                    <a:pt x="3350" y="1"/>
                    <a:pt x="33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4"/>
            <p:cNvSpPr/>
            <p:nvPr/>
          </p:nvSpPr>
          <p:spPr>
            <a:xfrm>
              <a:off x="8888675" y="2425700"/>
              <a:ext cx="340750" cy="290250"/>
            </a:xfrm>
            <a:custGeom>
              <a:avLst/>
              <a:gdLst/>
              <a:ahLst/>
              <a:cxnLst/>
              <a:rect l="l" t="t" r="r" b="b"/>
              <a:pathLst>
                <a:path w="13630" h="11610" extrusionOk="0">
                  <a:moveTo>
                    <a:pt x="3704" y="1"/>
                  </a:moveTo>
                  <a:cubicBezTo>
                    <a:pt x="3665" y="1"/>
                    <a:pt x="3665" y="3"/>
                    <a:pt x="3626" y="3"/>
                  </a:cubicBezTo>
                  <a:lnTo>
                    <a:pt x="3550" y="3"/>
                  </a:lnTo>
                  <a:cubicBezTo>
                    <a:pt x="3512" y="3"/>
                    <a:pt x="3512" y="7"/>
                    <a:pt x="3474" y="7"/>
                  </a:cubicBezTo>
                  <a:cubicBezTo>
                    <a:pt x="3434" y="7"/>
                    <a:pt x="3434" y="12"/>
                    <a:pt x="3396" y="12"/>
                  </a:cubicBezTo>
                  <a:lnTo>
                    <a:pt x="3320" y="12"/>
                  </a:lnTo>
                  <a:cubicBezTo>
                    <a:pt x="3281" y="12"/>
                    <a:pt x="3281" y="8"/>
                    <a:pt x="3242" y="8"/>
                  </a:cubicBezTo>
                  <a:cubicBezTo>
                    <a:pt x="3203" y="8"/>
                    <a:pt x="3203" y="13"/>
                    <a:pt x="3164" y="13"/>
                  </a:cubicBezTo>
                  <a:cubicBezTo>
                    <a:pt x="3126" y="13"/>
                    <a:pt x="3126" y="14"/>
                    <a:pt x="3086" y="14"/>
                  </a:cubicBezTo>
                  <a:cubicBezTo>
                    <a:pt x="3060" y="14"/>
                    <a:pt x="3036" y="16"/>
                    <a:pt x="3010" y="19"/>
                  </a:cubicBezTo>
                  <a:cubicBezTo>
                    <a:pt x="2985" y="23"/>
                    <a:pt x="2957" y="18"/>
                    <a:pt x="2931" y="27"/>
                  </a:cubicBezTo>
                  <a:cubicBezTo>
                    <a:pt x="2907" y="34"/>
                    <a:pt x="2885" y="50"/>
                    <a:pt x="2861" y="62"/>
                  </a:cubicBezTo>
                  <a:cubicBezTo>
                    <a:pt x="2839" y="75"/>
                    <a:pt x="2815" y="88"/>
                    <a:pt x="2795" y="103"/>
                  </a:cubicBezTo>
                  <a:cubicBezTo>
                    <a:pt x="2775" y="119"/>
                    <a:pt x="2759" y="140"/>
                    <a:pt x="2741" y="158"/>
                  </a:cubicBezTo>
                  <a:cubicBezTo>
                    <a:pt x="2724" y="178"/>
                    <a:pt x="2708" y="198"/>
                    <a:pt x="2693" y="220"/>
                  </a:cubicBezTo>
                  <a:cubicBezTo>
                    <a:pt x="2678" y="241"/>
                    <a:pt x="2661" y="260"/>
                    <a:pt x="2649" y="284"/>
                  </a:cubicBezTo>
                  <a:cubicBezTo>
                    <a:pt x="2639" y="306"/>
                    <a:pt x="2625" y="330"/>
                    <a:pt x="2618" y="356"/>
                  </a:cubicBezTo>
                  <a:cubicBezTo>
                    <a:pt x="2608" y="392"/>
                    <a:pt x="2623" y="396"/>
                    <a:pt x="2613" y="434"/>
                  </a:cubicBezTo>
                  <a:cubicBezTo>
                    <a:pt x="2602" y="469"/>
                    <a:pt x="2593" y="467"/>
                    <a:pt x="2582" y="504"/>
                  </a:cubicBezTo>
                  <a:cubicBezTo>
                    <a:pt x="2571" y="541"/>
                    <a:pt x="2567" y="541"/>
                    <a:pt x="2558" y="576"/>
                  </a:cubicBezTo>
                  <a:cubicBezTo>
                    <a:pt x="2548" y="613"/>
                    <a:pt x="2550" y="614"/>
                    <a:pt x="2539" y="650"/>
                  </a:cubicBezTo>
                  <a:cubicBezTo>
                    <a:pt x="2528" y="687"/>
                    <a:pt x="2537" y="689"/>
                    <a:pt x="2526" y="726"/>
                  </a:cubicBezTo>
                  <a:cubicBezTo>
                    <a:pt x="2515" y="764"/>
                    <a:pt x="2513" y="763"/>
                    <a:pt x="2505" y="800"/>
                  </a:cubicBezTo>
                  <a:cubicBezTo>
                    <a:pt x="2494" y="838"/>
                    <a:pt x="2490" y="836"/>
                    <a:pt x="2479" y="873"/>
                  </a:cubicBezTo>
                  <a:cubicBezTo>
                    <a:pt x="2468" y="910"/>
                    <a:pt x="2478" y="911"/>
                    <a:pt x="2467" y="949"/>
                  </a:cubicBezTo>
                  <a:cubicBezTo>
                    <a:pt x="2456" y="986"/>
                    <a:pt x="2444" y="982"/>
                    <a:pt x="2433" y="1020"/>
                  </a:cubicBezTo>
                  <a:cubicBezTo>
                    <a:pt x="2422" y="1057"/>
                    <a:pt x="2431" y="1058"/>
                    <a:pt x="2420" y="1096"/>
                  </a:cubicBezTo>
                  <a:cubicBezTo>
                    <a:pt x="2409" y="1133"/>
                    <a:pt x="2414" y="1133"/>
                    <a:pt x="2403" y="1171"/>
                  </a:cubicBezTo>
                  <a:cubicBezTo>
                    <a:pt x="2392" y="1208"/>
                    <a:pt x="2390" y="1207"/>
                    <a:pt x="2379" y="1245"/>
                  </a:cubicBezTo>
                  <a:cubicBezTo>
                    <a:pt x="2369" y="1282"/>
                    <a:pt x="2365" y="1281"/>
                    <a:pt x="2355" y="1317"/>
                  </a:cubicBezTo>
                  <a:cubicBezTo>
                    <a:pt x="2344" y="1355"/>
                    <a:pt x="2346" y="1355"/>
                    <a:pt x="2335" y="1390"/>
                  </a:cubicBezTo>
                  <a:cubicBezTo>
                    <a:pt x="2325" y="1427"/>
                    <a:pt x="2324" y="1427"/>
                    <a:pt x="2313" y="1464"/>
                  </a:cubicBezTo>
                  <a:cubicBezTo>
                    <a:pt x="2302" y="1501"/>
                    <a:pt x="2309" y="1503"/>
                    <a:pt x="2298" y="1539"/>
                  </a:cubicBezTo>
                  <a:cubicBezTo>
                    <a:pt x="2287" y="1576"/>
                    <a:pt x="2280" y="1574"/>
                    <a:pt x="2270" y="1610"/>
                  </a:cubicBezTo>
                  <a:cubicBezTo>
                    <a:pt x="2259" y="1646"/>
                    <a:pt x="2267" y="1649"/>
                    <a:pt x="2256" y="1685"/>
                  </a:cubicBezTo>
                  <a:cubicBezTo>
                    <a:pt x="2245" y="1721"/>
                    <a:pt x="2240" y="1720"/>
                    <a:pt x="2229" y="1758"/>
                  </a:cubicBezTo>
                  <a:cubicBezTo>
                    <a:pt x="2219" y="1795"/>
                    <a:pt x="2217" y="1794"/>
                    <a:pt x="2206" y="1829"/>
                  </a:cubicBezTo>
                  <a:cubicBezTo>
                    <a:pt x="2195" y="1866"/>
                    <a:pt x="2205" y="1869"/>
                    <a:pt x="2195" y="1907"/>
                  </a:cubicBezTo>
                  <a:cubicBezTo>
                    <a:pt x="2184" y="1942"/>
                    <a:pt x="2185" y="1944"/>
                    <a:pt x="2175" y="1979"/>
                  </a:cubicBezTo>
                  <a:cubicBezTo>
                    <a:pt x="2164" y="2016"/>
                    <a:pt x="2154" y="2014"/>
                    <a:pt x="2144" y="2051"/>
                  </a:cubicBezTo>
                  <a:cubicBezTo>
                    <a:pt x="2133" y="2086"/>
                    <a:pt x="2146" y="2091"/>
                    <a:pt x="2135" y="2127"/>
                  </a:cubicBezTo>
                  <a:cubicBezTo>
                    <a:pt x="2124" y="2164"/>
                    <a:pt x="2121" y="2164"/>
                    <a:pt x="2112" y="2199"/>
                  </a:cubicBezTo>
                  <a:cubicBezTo>
                    <a:pt x="2101" y="2235"/>
                    <a:pt x="2094" y="2234"/>
                    <a:pt x="2085" y="2272"/>
                  </a:cubicBezTo>
                  <a:cubicBezTo>
                    <a:pt x="2074" y="2308"/>
                    <a:pt x="2085" y="2311"/>
                    <a:pt x="2074" y="2348"/>
                  </a:cubicBezTo>
                  <a:cubicBezTo>
                    <a:pt x="2063" y="2384"/>
                    <a:pt x="2056" y="2383"/>
                    <a:pt x="2045" y="2419"/>
                  </a:cubicBezTo>
                  <a:cubicBezTo>
                    <a:pt x="2034" y="2455"/>
                    <a:pt x="2042" y="2458"/>
                    <a:pt x="2033" y="2496"/>
                  </a:cubicBezTo>
                  <a:cubicBezTo>
                    <a:pt x="2023" y="2531"/>
                    <a:pt x="2019" y="2531"/>
                    <a:pt x="2010" y="2567"/>
                  </a:cubicBezTo>
                  <a:cubicBezTo>
                    <a:pt x="1999" y="2605"/>
                    <a:pt x="2002" y="2605"/>
                    <a:pt x="1992" y="2641"/>
                  </a:cubicBezTo>
                  <a:cubicBezTo>
                    <a:pt x="1981" y="2679"/>
                    <a:pt x="1981" y="2678"/>
                    <a:pt x="1971" y="2715"/>
                  </a:cubicBezTo>
                  <a:cubicBezTo>
                    <a:pt x="1961" y="2753"/>
                    <a:pt x="1956" y="2751"/>
                    <a:pt x="1946" y="2787"/>
                  </a:cubicBezTo>
                  <a:cubicBezTo>
                    <a:pt x="1935" y="2824"/>
                    <a:pt x="1943" y="2826"/>
                    <a:pt x="1934" y="2863"/>
                  </a:cubicBezTo>
                  <a:cubicBezTo>
                    <a:pt x="1923" y="2901"/>
                    <a:pt x="1917" y="2898"/>
                    <a:pt x="1906" y="2936"/>
                  </a:cubicBezTo>
                  <a:cubicBezTo>
                    <a:pt x="1895" y="2973"/>
                    <a:pt x="1890" y="2970"/>
                    <a:pt x="1879" y="3008"/>
                  </a:cubicBezTo>
                  <a:cubicBezTo>
                    <a:pt x="1868" y="3045"/>
                    <a:pt x="1869" y="3045"/>
                    <a:pt x="1859" y="3082"/>
                  </a:cubicBezTo>
                  <a:cubicBezTo>
                    <a:pt x="1848" y="3119"/>
                    <a:pt x="1857" y="3120"/>
                    <a:pt x="1847" y="3158"/>
                  </a:cubicBezTo>
                  <a:cubicBezTo>
                    <a:pt x="1836" y="3195"/>
                    <a:pt x="1836" y="3194"/>
                    <a:pt x="1826" y="3232"/>
                  </a:cubicBezTo>
                  <a:cubicBezTo>
                    <a:pt x="1815" y="3269"/>
                    <a:pt x="1817" y="3269"/>
                    <a:pt x="1806" y="3305"/>
                  </a:cubicBezTo>
                  <a:cubicBezTo>
                    <a:pt x="1796" y="3343"/>
                    <a:pt x="1787" y="3339"/>
                    <a:pt x="1776" y="3376"/>
                  </a:cubicBezTo>
                  <a:cubicBezTo>
                    <a:pt x="1766" y="3414"/>
                    <a:pt x="1767" y="3414"/>
                    <a:pt x="1756" y="3450"/>
                  </a:cubicBezTo>
                  <a:cubicBezTo>
                    <a:pt x="1745" y="3488"/>
                    <a:pt x="1753" y="3489"/>
                    <a:pt x="1742" y="3525"/>
                  </a:cubicBezTo>
                  <a:cubicBezTo>
                    <a:pt x="1731" y="3561"/>
                    <a:pt x="1736" y="3562"/>
                    <a:pt x="1725" y="3600"/>
                  </a:cubicBezTo>
                  <a:cubicBezTo>
                    <a:pt x="1714" y="3637"/>
                    <a:pt x="1710" y="3636"/>
                    <a:pt x="1699" y="3672"/>
                  </a:cubicBezTo>
                  <a:cubicBezTo>
                    <a:pt x="1688" y="3709"/>
                    <a:pt x="1694" y="3711"/>
                    <a:pt x="1685" y="3747"/>
                  </a:cubicBezTo>
                  <a:cubicBezTo>
                    <a:pt x="1676" y="3783"/>
                    <a:pt x="1664" y="3781"/>
                    <a:pt x="1653" y="3818"/>
                  </a:cubicBezTo>
                  <a:cubicBezTo>
                    <a:pt x="1642" y="3856"/>
                    <a:pt x="1654" y="3858"/>
                    <a:pt x="1643" y="3895"/>
                  </a:cubicBezTo>
                  <a:cubicBezTo>
                    <a:pt x="1633" y="3932"/>
                    <a:pt x="1634" y="3932"/>
                    <a:pt x="1623" y="3968"/>
                  </a:cubicBezTo>
                  <a:cubicBezTo>
                    <a:pt x="1612" y="4006"/>
                    <a:pt x="1600" y="4002"/>
                    <a:pt x="1589" y="4038"/>
                  </a:cubicBezTo>
                  <a:cubicBezTo>
                    <a:pt x="1578" y="4076"/>
                    <a:pt x="1587" y="4077"/>
                    <a:pt x="1576" y="4114"/>
                  </a:cubicBezTo>
                  <a:cubicBezTo>
                    <a:pt x="1565" y="4152"/>
                    <a:pt x="1569" y="4152"/>
                    <a:pt x="1558" y="4189"/>
                  </a:cubicBezTo>
                  <a:cubicBezTo>
                    <a:pt x="1547" y="4227"/>
                    <a:pt x="1537" y="4222"/>
                    <a:pt x="1527" y="4260"/>
                  </a:cubicBezTo>
                  <a:cubicBezTo>
                    <a:pt x="1516" y="4297"/>
                    <a:pt x="1527" y="4300"/>
                    <a:pt x="1516" y="4336"/>
                  </a:cubicBezTo>
                  <a:cubicBezTo>
                    <a:pt x="1505" y="4373"/>
                    <a:pt x="1506" y="4373"/>
                    <a:pt x="1496" y="4410"/>
                  </a:cubicBezTo>
                  <a:cubicBezTo>
                    <a:pt x="1485" y="4447"/>
                    <a:pt x="1474" y="4443"/>
                    <a:pt x="1466" y="4480"/>
                  </a:cubicBezTo>
                  <a:cubicBezTo>
                    <a:pt x="1455" y="4518"/>
                    <a:pt x="1462" y="4520"/>
                    <a:pt x="1452" y="4558"/>
                  </a:cubicBezTo>
                  <a:cubicBezTo>
                    <a:pt x="1441" y="4595"/>
                    <a:pt x="1446" y="4596"/>
                    <a:pt x="1436" y="4633"/>
                  </a:cubicBezTo>
                  <a:cubicBezTo>
                    <a:pt x="1425" y="4670"/>
                    <a:pt x="1415" y="4667"/>
                    <a:pt x="1407" y="4703"/>
                  </a:cubicBezTo>
                  <a:cubicBezTo>
                    <a:pt x="1396" y="4741"/>
                    <a:pt x="1394" y="4740"/>
                    <a:pt x="1383" y="4777"/>
                  </a:cubicBezTo>
                  <a:cubicBezTo>
                    <a:pt x="1372" y="4815"/>
                    <a:pt x="1383" y="4817"/>
                    <a:pt x="1375" y="4853"/>
                  </a:cubicBezTo>
                  <a:cubicBezTo>
                    <a:pt x="1365" y="4890"/>
                    <a:pt x="1365" y="4891"/>
                    <a:pt x="1354" y="4927"/>
                  </a:cubicBezTo>
                  <a:cubicBezTo>
                    <a:pt x="1344" y="4965"/>
                    <a:pt x="1343" y="4962"/>
                    <a:pt x="1332" y="5000"/>
                  </a:cubicBezTo>
                  <a:cubicBezTo>
                    <a:pt x="1321" y="5037"/>
                    <a:pt x="1318" y="5036"/>
                    <a:pt x="1307" y="5073"/>
                  </a:cubicBezTo>
                  <a:cubicBezTo>
                    <a:pt x="1296" y="5110"/>
                    <a:pt x="1294" y="5109"/>
                    <a:pt x="1285" y="5147"/>
                  </a:cubicBezTo>
                  <a:cubicBezTo>
                    <a:pt x="1274" y="5184"/>
                    <a:pt x="1280" y="5185"/>
                    <a:pt x="1270" y="5222"/>
                  </a:cubicBezTo>
                  <a:cubicBezTo>
                    <a:pt x="1259" y="5259"/>
                    <a:pt x="1255" y="5257"/>
                    <a:pt x="1244" y="5293"/>
                  </a:cubicBezTo>
                  <a:cubicBezTo>
                    <a:pt x="1233" y="5331"/>
                    <a:pt x="1236" y="5331"/>
                    <a:pt x="1226" y="5368"/>
                  </a:cubicBezTo>
                  <a:cubicBezTo>
                    <a:pt x="1215" y="5406"/>
                    <a:pt x="1219" y="5406"/>
                    <a:pt x="1209" y="5443"/>
                  </a:cubicBezTo>
                  <a:cubicBezTo>
                    <a:pt x="1198" y="5481"/>
                    <a:pt x="1189" y="5479"/>
                    <a:pt x="1179" y="5514"/>
                  </a:cubicBezTo>
                  <a:cubicBezTo>
                    <a:pt x="1168" y="5552"/>
                    <a:pt x="1176" y="5554"/>
                    <a:pt x="1167" y="5591"/>
                  </a:cubicBezTo>
                  <a:cubicBezTo>
                    <a:pt x="1156" y="5629"/>
                    <a:pt x="1155" y="5627"/>
                    <a:pt x="1144" y="5664"/>
                  </a:cubicBezTo>
                  <a:cubicBezTo>
                    <a:pt x="1134" y="5702"/>
                    <a:pt x="1126" y="5699"/>
                    <a:pt x="1115" y="5736"/>
                  </a:cubicBezTo>
                  <a:cubicBezTo>
                    <a:pt x="1105" y="5771"/>
                    <a:pt x="1110" y="5774"/>
                    <a:pt x="1099" y="5811"/>
                  </a:cubicBezTo>
                  <a:cubicBezTo>
                    <a:pt x="1089" y="5848"/>
                    <a:pt x="1089" y="5846"/>
                    <a:pt x="1078" y="5884"/>
                  </a:cubicBezTo>
                  <a:cubicBezTo>
                    <a:pt x="1067" y="5921"/>
                    <a:pt x="1065" y="5920"/>
                    <a:pt x="1054" y="5958"/>
                  </a:cubicBezTo>
                  <a:cubicBezTo>
                    <a:pt x="1044" y="5995"/>
                    <a:pt x="1045" y="5995"/>
                    <a:pt x="1035" y="6033"/>
                  </a:cubicBezTo>
                  <a:cubicBezTo>
                    <a:pt x="1024" y="6070"/>
                    <a:pt x="1032" y="6071"/>
                    <a:pt x="1021" y="6107"/>
                  </a:cubicBezTo>
                  <a:cubicBezTo>
                    <a:pt x="1010" y="6145"/>
                    <a:pt x="1001" y="6143"/>
                    <a:pt x="990" y="6178"/>
                  </a:cubicBezTo>
                  <a:cubicBezTo>
                    <a:pt x="979" y="6216"/>
                    <a:pt x="992" y="6219"/>
                    <a:pt x="982" y="6256"/>
                  </a:cubicBezTo>
                  <a:cubicBezTo>
                    <a:pt x="971" y="6294"/>
                    <a:pt x="970" y="6293"/>
                    <a:pt x="959" y="6330"/>
                  </a:cubicBezTo>
                  <a:cubicBezTo>
                    <a:pt x="948" y="6368"/>
                    <a:pt x="947" y="6366"/>
                    <a:pt x="937" y="6403"/>
                  </a:cubicBezTo>
                  <a:cubicBezTo>
                    <a:pt x="926" y="6441"/>
                    <a:pt x="931" y="6443"/>
                    <a:pt x="920" y="6478"/>
                  </a:cubicBezTo>
                  <a:cubicBezTo>
                    <a:pt x="910" y="6516"/>
                    <a:pt x="903" y="6513"/>
                    <a:pt x="893" y="6551"/>
                  </a:cubicBezTo>
                  <a:cubicBezTo>
                    <a:pt x="882" y="6588"/>
                    <a:pt x="888" y="6589"/>
                    <a:pt x="878" y="6626"/>
                  </a:cubicBezTo>
                  <a:cubicBezTo>
                    <a:pt x="867" y="6663"/>
                    <a:pt x="867" y="6662"/>
                    <a:pt x="856" y="6700"/>
                  </a:cubicBezTo>
                  <a:cubicBezTo>
                    <a:pt x="846" y="6737"/>
                    <a:pt x="844" y="6735"/>
                    <a:pt x="834" y="6773"/>
                  </a:cubicBezTo>
                  <a:cubicBezTo>
                    <a:pt x="823" y="6810"/>
                    <a:pt x="818" y="6808"/>
                    <a:pt x="808" y="6845"/>
                  </a:cubicBezTo>
                  <a:cubicBezTo>
                    <a:pt x="797" y="6882"/>
                    <a:pt x="798" y="6883"/>
                    <a:pt x="789" y="6919"/>
                  </a:cubicBezTo>
                  <a:cubicBezTo>
                    <a:pt x="778" y="6955"/>
                    <a:pt x="778" y="6955"/>
                    <a:pt x="769" y="6992"/>
                  </a:cubicBezTo>
                  <a:cubicBezTo>
                    <a:pt x="759" y="7030"/>
                    <a:pt x="756" y="7029"/>
                    <a:pt x="746" y="7065"/>
                  </a:cubicBezTo>
                  <a:cubicBezTo>
                    <a:pt x="735" y="7103"/>
                    <a:pt x="745" y="7104"/>
                    <a:pt x="735" y="7141"/>
                  </a:cubicBezTo>
                  <a:cubicBezTo>
                    <a:pt x="724" y="7179"/>
                    <a:pt x="727" y="7179"/>
                    <a:pt x="716" y="7215"/>
                  </a:cubicBezTo>
                  <a:cubicBezTo>
                    <a:pt x="705" y="7253"/>
                    <a:pt x="705" y="7251"/>
                    <a:pt x="694" y="7289"/>
                  </a:cubicBezTo>
                  <a:cubicBezTo>
                    <a:pt x="684" y="7326"/>
                    <a:pt x="682" y="7324"/>
                    <a:pt x="671" y="7362"/>
                  </a:cubicBezTo>
                  <a:cubicBezTo>
                    <a:pt x="660" y="7399"/>
                    <a:pt x="657" y="7398"/>
                    <a:pt x="647" y="7435"/>
                  </a:cubicBezTo>
                  <a:cubicBezTo>
                    <a:pt x="637" y="7472"/>
                    <a:pt x="637" y="7471"/>
                    <a:pt x="626" y="7509"/>
                  </a:cubicBezTo>
                  <a:cubicBezTo>
                    <a:pt x="615" y="7546"/>
                    <a:pt x="614" y="7544"/>
                    <a:pt x="603" y="7581"/>
                  </a:cubicBezTo>
                  <a:cubicBezTo>
                    <a:pt x="593" y="7619"/>
                    <a:pt x="603" y="7622"/>
                    <a:pt x="593" y="7658"/>
                  </a:cubicBezTo>
                  <a:cubicBezTo>
                    <a:pt x="582" y="7696"/>
                    <a:pt x="572" y="7693"/>
                    <a:pt x="563" y="7729"/>
                  </a:cubicBezTo>
                  <a:cubicBezTo>
                    <a:pt x="552" y="7767"/>
                    <a:pt x="550" y="7766"/>
                    <a:pt x="540" y="7803"/>
                  </a:cubicBezTo>
                  <a:cubicBezTo>
                    <a:pt x="530" y="7841"/>
                    <a:pt x="530" y="7838"/>
                    <a:pt x="519" y="7876"/>
                  </a:cubicBezTo>
                  <a:cubicBezTo>
                    <a:pt x="508" y="7913"/>
                    <a:pt x="509" y="7913"/>
                    <a:pt x="498" y="7950"/>
                  </a:cubicBezTo>
                  <a:cubicBezTo>
                    <a:pt x="488" y="7987"/>
                    <a:pt x="492" y="7987"/>
                    <a:pt x="482" y="8025"/>
                  </a:cubicBezTo>
                  <a:cubicBezTo>
                    <a:pt x="472" y="8062"/>
                    <a:pt x="465" y="8060"/>
                    <a:pt x="455" y="8098"/>
                  </a:cubicBezTo>
                  <a:cubicBezTo>
                    <a:pt x="444" y="8135"/>
                    <a:pt x="456" y="8137"/>
                    <a:pt x="445" y="8175"/>
                  </a:cubicBezTo>
                  <a:cubicBezTo>
                    <a:pt x="434" y="8212"/>
                    <a:pt x="423" y="8208"/>
                    <a:pt x="413" y="8245"/>
                  </a:cubicBezTo>
                  <a:cubicBezTo>
                    <a:pt x="402" y="8283"/>
                    <a:pt x="411" y="8285"/>
                    <a:pt x="400" y="8323"/>
                  </a:cubicBezTo>
                  <a:cubicBezTo>
                    <a:pt x="389" y="8360"/>
                    <a:pt x="385" y="8358"/>
                    <a:pt x="374" y="8394"/>
                  </a:cubicBezTo>
                  <a:cubicBezTo>
                    <a:pt x="363" y="8432"/>
                    <a:pt x="371" y="8433"/>
                    <a:pt x="362" y="8470"/>
                  </a:cubicBezTo>
                  <a:cubicBezTo>
                    <a:pt x="352" y="8508"/>
                    <a:pt x="342" y="8506"/>
                    <a:pt x="331" y="8542"/>
                  </a:cubicBezTo>
                  <a:cubicBezTo>
                    <a:pt x="321" y="8580"/>
                    <a:pt x="334" y="8582"/>
                    <a:pt x="323" y="8619"/>
                  </a:cubicBezTo>
                  <a:cubicBezTo>
                    <a:pt x="312" y="8657"/>
                    <a:pt x="301" y="8652"/>
                    <a:pt x="291" y="8690"/>
                  </a:cubicBezTo>
                  <a:cubicBezTo>
                    <a:pt x="280" y="8727"/>
                    <a:pt x="293" y="8731"/>
                    <a:pt x="282" y="8768"/>
                  </a:cubicBezTo>
                  <a:cubicBezTo>
                    <a:pt x="271" y="8806"/>
                    <a:pt x="263" y="8802"/>
                    <a:pt x="252" y="8839"/>
                  </a:cubicBezTo>
                  <a:cubicBezTo>
                    <a:pt x="241" y="8876"/>
                    <a:pt x="242" y="8876"/>
                    <a:pt x="234" y="8914"/>
                  </a:cubicBezTo>
                  <a:cubicBezTo>
                    <a:pt x="223" y="8951"/>
                    <a:pt x="230" y="8952"/>
                    <a:pt x="219" y="8990"/>
                  </a:cubicBezTo>
                  <a:cubicBezTo>
                    <a:pt x="208" y="9027"/>
                    <a:pt x="196" y="9024"/>
                    <a:pt x="187" y="9062"/>
                  </a:cubicBezTo>
                  <a:cubicBezTo>
                    <a:pt x="176" y="9099"/>
                    <a:pt x="186" y="9101"/>
                    <a:pt x="175" y="9138"/>
                  </a:cubicBezTo>
                  <a:cubicBezTo>
                    <a:pt x="164" y="9175"/>
                    <a:pt x="159" y="9174"/>
                    <a:pt x="149" y="9209"/>
                  </a:cubicBezTo>
                  <a:cubicBezTo>
                    <a:pt x="139" y="9247"/>
                    <a:pt x="145" y="9249"/>
                    <a:pt x="134" y="9287"/>
                  </a:cubicBezTo>
                  <a:cubicBezTo>
                    <a:pt x="124" y="9324"/>
                    <a:pt x="122" y="9322"/>
                    <a:pt x="113" y="9359"/>
                  </a:cubicBezTo>
                  <a:cubicBezTo>
                    <a:pt x="102" y="9397"/>
                    <a:pt x="98" y="9396"/>
                    <a:pt x="87" y="9433"/>
                  </a:cubicBezTo>
                  <a:cubicBezTo>
                    <a:pt x="76" y="9471"/>
                    <a:pt x="75" y="9471"/>
                    <a:pt x="66" y="9507"/>
                  </a:cubicBezTo>
                  <a:cubicBezTo>
                    <a:pt x="59" y="9531"/>
                    <a:pt x="52" y="9557"/>
                    <a:pt x="46" y="9581"/>
                  </a:cubicBezTo>
                  <a:cubicBezTo>
                    <a:pt x="41" y="9606"/>
                    <a:pt x="33" y="9630"/>
                    <a:pt x="27" y="9654"/>
                  </a:cubicBezTo>
                  <a:cubicBezTo>
                    <a:pt x="23" y="9680"/>
                    <a:pt x="26" y="9705"/>
                    <a:pt x="23" y="9731"/>
                  </a:cubicBezTo>
                  <a:cubicBezTo>
                    <a:pt x="20" y="9756"/>
                    <a:pt x="25" y="9781"/>
                    <a:pt x="22" y="9807"/>
                  </a:cubicBezTo>
                  <a:cubicBezTo>
                    <a:pt x="20" y="9833"/>
                    <a:pt x="4" y="9856"/>
                    <a:pt x="1" y="9882"/>
                  </a:cubicBezTo>
                  <a:cubicBezTo>
                    <a:pt x="0" y="9908"/>
                    <a:pt x="14" y="9932"/>
                    <a:pt x="14" y="9958"/>
                  </a:cubicBezTo>
                  <a:cubicBezTo>
                    <a:pt x="14" y="9984"/>
                    <a:pt x="1" y="10010"/>
                    <a:pt x="4" y="10034"/>
                  </a:cubicBezTo>
                  <a:lnTo>
                    <a:pt x="7" y="10111"/>
                  </a:lnTo>
                  <a:cubicBezTo>
                    <a:pt x="10" y="10136"/>
                    <a:pt x="16" y="10162"/>
                    <a:pt x="20" y="10186"/>
                  </a:cubicBezTo>
                  <a:cubicBezTo>
                    <a:pt x="23" y="10211"/>
                    <a:pt x="31" y="10236"/>
                    <a:pt x="36" y="10261"/>
                  </a:cubicBezTo>
                  <a:cubicBezTo>
                    <a:pt x="41" y="10286"/>
                    <a:pt x="53" y="10310"/>
                    <a:pt x="59" y="10333"/>
                  </a:cubicBezTo>
                  <a:cubicBezTo>
                    <a:pt x="65" y="10358"/>
                    <a:pt x="65" y="10384"/>
                    <a:pt x="71" y="10408"/>
                  </a:cubicBezTo>
                  <a:cubicBezTo>
                    <a:pt x="79" y="10433"/>
                    <a:pt x="85" y="10458"/>
                    <a:pt x="93" y="10482"/>
                  </a:cubicBezTo>
                  <a:cubicBezTo>
                    <a:pt x="101" y="10506"/>
                    <a:pt x="117" y="10527"/>
                    <a:pt x="127" y="10551"/>
                  </a:cubicBezTo>
                  <a:cubicBezTo>
                    <a:pt x="135" y="10574"/>
                    <a:pt x="134" y="10603"/>
                    <a:pt x="145" y="10626"/>
                  </a:cubicBezTo>
                  <a:cubicBezTo>
                    <a:pt x="156" y="10648"/>
                    <a:pt x="166" y="10670"/>
                    <a:pt x="178" y="10694"/>
                  </a:cubicBezTo>
                  <a:cubicBezTo>
                    <a:pt x="191" y="10717"/>
                    <a:pt x="210" y="10734"/>
                    <a:pt x="223" y="10756"/>
                  </a:cubicBezTo>
                  <a:cubicBezTo>
                    <a:pt x="235" y="10780"/>
                    <a:pt x="247" y="10801"/>
                    <a:pt x="261" y="10823"/>
                  </a:cubicBezTo>
                  <a:cubicBezTo>
                    <a:pt x="274" y="10844"/>
                    <a:pt x="285" y="10867"/>
                    <a:pt x="300" y="10888"/>
                  </a:cubicBezTo>
                  <a:cubicBezTo>
                    <a:pt x="315" y="10909"/>
                    <a:pt x="325" y="10933"/>
                    <a:pt x="341" y="10953"/>
                  </a:cubicBezTo>
                  <a:cubicBezTo>
                    <a:pt x="355" y="10974"/>
                    <a:pt x="371" y="10994"/>
                    <a:pt x="387" y="11013"/>
                  </a:cubicBezTo>
                  <a:cubicBezTo>
                    <a:pt x="403" y="11034"/>
                    <a:pt x="427" y="11048"/>
                    <a:pt x="444" y="11066"/>
                  </a:cubicBezTo>
                  <a:cubicBezTo>
                    <a:pt x="461" y="11085"/>
                    <a:pt x="478" y="11103"/>
                    <a:pt x="496" y="11120"/>
                  </a:cubicBezTo>
                  <a:cubicBezTo>
                    <a:pt x="513" y="11139"/>
                    <a:pt x="530" y="11160"/>
                    <a:pt x="548" y="11177"/>
                  </a:cubicBezTo>
                  <a:cubicBezTo>
                    <a:pt x="567" y="11194"/>
                    <a:pt x="590" y="11206"/>
                    <a:pt x="610" y="11222"/>
                  </a:cubicBezTo>
                  <a:cubicBezTo>
                    <a:pt x="630" y="11238"/>
                    <a:pt x="644" y="11260"/>
                    <a:pt x="664" y="11275"/>
                  </a:cubicBezTo>
                  <a:cubicBezTo>
                    <a:pt x="685" y="11290"/>
                    <a:pt x="708" y="11300"/>
                    <a:pt x="730" y="11315"/>
                  </a:cubicBezTo>
                  <a:cubicBezTo>
                    <a:pt x="751" y="11329"/>
                    <a:pt x="773" y="11343"/>
                    <a:pt x="794" y="11356"/>
                  </a:cubicBezTo>
                  <a:cubicBezTo>
                    <a:pt x="816" y="11370"/>
                    <a:pt x="841" y="11376"/>
                    <a:pt x="863" y="11388"/>
                  </a:cubicBezTo>
                  <a:cubicBezTo>
                    <a:pt x="885" y="11401"/>
                    <a:pt x="903" y="11422"/>
                    <a:pt x="926" y="11433"/>
                  </a:cubicBezTo>
                  <a:cubicBezTo>
                    <a:pt x="948" y="11443"/>
                    <a:pt x="973" y="11452"/>
                    <a:pt x="995" y="11463"/>
                  </a:cubicBezTo>
                  <a:cubicBezTo>
                    <a:pt x="1018" y="11474"/>
                    <a:pt x="1043" y="11482"/>
                    <a:pt x="1066" y="11491"/>
                  </a:cubicBezTo>
                  <a:cubicBezTo>
                    <a:pt x="1091" y="11501"/>
                    <a:pt x="1114" y="11506"/>
                    <a:pt x="1139" y="11515"/>
                  </a:cubicBezTo>
                  <a:cubicBezTo>
                    <a:pt x="1163" y="11522"/>
                    <a:pt x="1185" y="11535"/>
                    <a:pt x="1210" y="11541"/>
                  </a:cubicBezTo>
                  <a:cubicBezTo>
                    <a:pt x="1233" y="11548"/>
                    <a:pt x="1260" y="11547"/>
                    <a:pt x="1286" y="11552"/>
                  </a:cubicBezTo>
                  <a:cubicBezTo>
                    <a:pt x="1310" y="11557"/>
                    <a:pt x="1333" y="11573"/>
                    <a:pt x="1359" y="11577"/>
                  </a:cubicBezTo>
                  <a:cubicBezTo>
                    <a:pt x="1368" y="11578"/>
                    <a:pt x="1378" y="11579"/>
                    <a:pt x="1389" y="11579"/>
                  </a:cubicBezTo>
                  <a:cubicBezTo>
                    <a:pt x="1395" y="11579"/>
                    <a:pt x="1402" y="11579"/>
                    <a:pt x="1409" y="11579"/>
                  </a:cubicBezTo>
                  <a:cubicBezTo>
                    <a:pt x="1417" y="11579"/>
                    <a:pt x="1426" y="11579"/>
                    <a:pt x="1435" y="11580"/>
                  </a:cubicBezTo>
                  <a:cubicBezTo>
                    <a:pt x="1460" y="11584"/>
                    <a:pt x="1484" y="11588"/>
                    <a:pt x="1510" y="11590"/>
                  </a:cubicBezTo>
                  <a:cubicBezTo>
                    <a:pt x="1535" y="11592"/>
                    <a:pt x="1559" y="11600"/>
                    <a:pt x="1585" y="11601"/>
                  </a:cubicBezTo>
                  <a:cubicBezTo>
                    <a:pt x="1593" y="11602"/>
                    <a:pt x="1602" y="11602"/>
                    <a:pt x="1610" y="11602"/>
                  </a:cubicBezTo>
                  <a:cubicBezTo>
                    <a:pt x="1627" y="11602"/>
                    <a:pt x="1643" y="11601"/>
                    <a:pt x="1661" y="11601"/>
                  </a:cubicBezTo>
                  <a:cubicBezTo>
                    <a:pt x="1698" y="11601"/>
                    <a:pt x="1698" y="11600"/>
                    <a:pt x="1737" y="11600"/>
                  </a:cubicBezTo>
                  <a:cubicBezTo>
                    <a:pt x="1776" y="11600"/>
                    <a:pt x="1774" y="11595"/>
                    <a:pt x="1814" y="11595"/>
                  </a:cubicBezTo>
                  <a:cubicBezTo>
                    <a:pt x="1852" y="11595"/>
                    <a:pt x="1851" y="11608"/>
                    <a:pt x="1890" y="11608"/>
                  </a:cubicBezTo>
                  <a:cubicBezTo>
                    <a:pt x="1928" y="11608"/>
                    <a:pt x="1927" y="11595"/>
                    <a:pt x="1966" y="11595"/>
                  </a:cubicBezTo>
                  <a:cubicBezTo>
                    <a:pt x="2004" y="11595"/>
                    <a:pt x="2003" y="11607"/>
                    <a:pt x="2042" y="11607"/>
                  </a:cubicBezTo>
                  <a:cubicBezTo>
                    <a:pt x="2082" y="11607"/>
                    <a:pt x="2082" y="11594"/>
                    <a:pt x="2119" y="11594"/>
                  </a:cubicBezTo>
                  <a:cubicBezTo>
                    <a:pt x="2158" y="11594"/>
                    <a:pt x="2158" y="11607"/>
                    <a:pt x="2195" y="11607"/>
                  </a:cubicBezTo>
                  <a:lnTo>
                    <a:pt x="2271" y="11607"/>
                  </a:lnTo>
                  <a:cubicBezTo>
                    <a:pt x="2310" y="11607"/>
                    <a:pt x="2310" y="11601"/>
                    <a:pt x="2347" y="11601"/>
                  </a:cubicBezTo>
                  <a:cubicBezTo>
                    <a:pt x="2387" y="11601"/>
                    <a:pt x="2387" y="11594"/>
                    <a:pt x="2424" y="11594"/>
                  </a:cubicBezTo>
                  <a:cubicBezTo>
                    <a:pt x="2463" y="11594"/>
                    <a:pt x="2463" y="11597"/>
                    <a:pt x="2500" y="11597"/>
                  </a:cubicBezTo>
                  <a:cubicBezTo>
                    <a:pt x="2539" y="11597"/>
                    <a:pt x="2539" y="11595"/>
                    <a:pt x="2576" y="11595"/>
                  </a:cubicBezTo>
                  <a:cubicBezTo>
                    <a:pt x="2615" y="11595"/>
                    <a:pt x="2615" y="11596"/>
                    <a:pt x="2652" y="11596"/>
                  </a:cubicBezTo>
                  <a:cubicBezTo>
                    <a:pt x="2692" y="11596"/>
                    <a:pt x="2692" y="11602"/>
                    <a:pt x="2730" y="11602"/>
                  </a:cubicBezTo>
                  <a:cubicBezTo>
                    <a:pt x="2768" y="11602"/>
                    <a:pt x="2768" y="11598"/>
                    <a:pt x="2806" y="11598"/>
                  </a:cubicBezTo>
                  <a:cubicBezTo>
                    <a:pt x="2844" y="11598"/>
                    <a:pt x="2844" y="11609"/>
                    <a:pt x="2882" y="11609"/>
                  </a:cubicBezTo>
                  <a:cubicBezTo>
                    <a:pt x="2920" y="11609"/>
                    <a:pt x="2920" y="11600"/>
                    <a:pt x="2958" y="11600"/>
                  </a:cubicBezTo>
                  <a:lnTo>
                    <a:pt x="3035" y="11600"/>
                  </a:lnTo>
                  <a:cubicBezTo>
                    <a:pt x="3073" y="11600"/>
                    <a:pt x="3073" y="11603"/>
                    <a:pt x="3111" y="11603"/>
                  </a:cubicBezTo>
                  <a:cubicBezTo>
                    <a:pt x="3149" y="11603"/>
                    <a:pt x="3149" y="11600"/>
                    <a:pt x="3187" y="11600"/>
                  </a:cubicBezTo>
                  <a:cubicBezTo>
                    <a:pt x="3226" y="11600"/>
                    <a:pt x="3226" y="11607"/>
                    <a:pt x="3263" y="11607"/>
                  </a:cubicBezTo>
                  <a:cubicBezTo>
                    <a:pt x="3303" y="11607"/>
                    <a:pt x="3303" y="11601"/>
                    <a:pt x="3340" y="11601"/>
                  </a:cubicBezTo>
                  <a:cubicBezTo>
                    <a:pt x="3379" y="11601"/>
                    <a:pt x="3379" y="11593"/>
                    <a:pt x="3416" y="11593"/>
                  </a:cubicBezTo>
                  <a:cubicBezTo>
                    <a:pt x="3455" y="11593"/>
                    <a:pt x="3455" y="11608"/>
                    <a:pt x="3492" y="11608"/>
                  </a:cubicBezTo>
                  <a:cubicBezTo>
                    <a:pt x="3531" y="11608"/>
                    <a:pt x="3531" y="11607"/>
                    <a:pt x="3568" y="11607"/>
                  </a:cubicBezTo>
                  <a:cubicBezTo>
                    <a:pt x="3608" y="11607"/>
                    <a:pt x="3608" y="11597"/>
                    <a:pt x="3645" y="11597"/>
                  </a:cubicBezTo>
                  <a:cubicBezTo>
                    <a:pt x="3684" y="11597"/>
                    <a:pt x="3684" y="11596"/>
                    <a:pt x="3721" y="11596"/>
                  </a:cubicBezTo>
                  <a:cubicBezTo>
                    <a:pt x="3760" y="11596"/>
                    <a:pt x="3760" y="11601"/>
                    <a:pt x="3798" y="11601"/>
                  </a:cubicBezTo>
                  <a:cubicBezTo>
                    <a:pt x="3836" y="11601"/>
                    <a:pt x="3836" y="11598"/>
                    <a:pt x="3874" y="11598"/>
                  </a:cubicBezTo>
                  <a:cubicBezTo>
                    <a:pt x="3913" y="11598"/>
                    <a:pt x="3913" y="11602"/>
                    <a:pt x="3951" y="11602"/>
                  </a:cubicBezTo>
                  <a:cubicBezTo>
                    <a:pt x="3988" y="11602"/>
                    <a:pt x="3989" y="11598"/>
                    <a:pt x="4027" y="11598"/>
                  </a:cubicBezTo>
                  <a:cubicBezTo>
                    <a:pt x="4065" y="11598"/>
                    <a:pt x="4065" y="11595"/>
                    <a:pt x="4103" y="11595"/>
                  </a:cubicBezTo>
                  <a:cubicBezTo>
                    <a:pt x="4141" y="11595"/>
                    <a:pt x="4141" y="11603"/>
                    <a:pt x="4179" y="11603"/>
                  </a:cubicBezTo>
                  <a:cubicBezTo>
                    <a:pt x="4216" y="11603"/>
                    <a:pt x="4218" y="11600"/>
                    <a:pt x="4256" y="11600"/>
                  </a:cubicBezTo>
                  <a:cubicBezTo>
                    <a:pt x="4293" y="11600"/>
                    <a:pt x="4295" y="11601"/>
                    <a:pt x="4332" y="11601"/>
                  </a:cubicBezTo>
                  <a:cubicBezTo>
                    <a:pt x="4371" y="11601"/>
                    <a:pt x="4371" y="11597"/>
                    <a:pt x="4408" y="11597"/>
                  </a:cubicBezTo>
                  <a:cubicBezTo>
                    <a:pt x="4446" y="11597"/>
                    <a:pt x="4447" y="11602"/>
                    <a:pt x="4484" y="11602"/>
                  </a:cubicBezTo>
                  <a:cubicBezTo>
                    <a:pt x="4522" y="11602"/>
                    <a:pt x="4524" y="11607"/>
                    <a:pt x="4561" y="11607"/>
                  </a:cubicBezTo>
                  <a:cubicBezTo>
                    <a:pt x="4600" y="11607"/>
                    <a:pt x="4600" y="11596"/>
                    <a:pt x="4637" y="11596"/>
                  </a:cubicBezTo>
                  <a:lnTo>
                    <a:pt x="4713" y="11596"/>
                  </a:lnTo>
                  <a:cubicBezTo>
                    <a:pt x="4752" y="11596"/>
                    <a:pt x="4752" y="11598"/>
                    <a:pt x="4789" y="11598"/>
                  </a:cubicBezTo>
                  <a:cubicBezTo>
                    <a:pt x="4829" y="11598"/>
                    <a:pt x="4829" y="11594"/>
                    <a:pt x="4867" y="11594"/>
                  </a:cubicBezTo>
                  <a:cubicBezTo>
                    <a:pt x="4905" y="11594"/>
                    <a:pt x="4905" y="11603"/>
                    <a:pt x="4943" y="11603"/>
                  </a:cubicBezTo>
                  <a:cubicBezTo>
                    <a:pt x="4981" y="11603"/>
                    <a:pt x="4981" y="11602"/>
                    <a:pt x="5019" y="11602"/>
                  </a:cubicBezTo>
                  <a:cubicBezTo>
                    <a:pt x="5057" y="11602"/>
                    <a:pt x="5057" y="11607"/>
                    <a:pt x="5095" y="11607"/>
                  </a:cubicBezTo>
                  <a:cubicBezTo>
                    <a:pt x="5134" y="11607"/>
                    <a:pt x="5134" y="11596"/>
                    <a:pt x="5172" y="11596"/>
                  </a:cubicBezTo>
                  <a:cubicBezTo>
                    <a:pt x="5210" y="11596"/>
                    <a:pt x="5210" y="11595"/>
                    <a:pt x="5248" y="11595"/>
                  </a:cubicBezTo>
                  <a:cubicBezTo>
                    <a:pt x="5286" y="11595"/>
                    <a:pt x="5286" y="11602"/>
                    <a:pt x="5324" y="11602"/>
                  </a:cubicBezTo>
                  <a:cubicBezTo>
                    <a:pt x="5362" y="11602"/>
                    <a:pt x="5362" y="11603"/>
                    <a:pt x="5400" y="11603"/>
                  </a:cubicBezTo>
                  <a:cubicBezTo>
                    <a:pt x="5440" y="11603"/>
                    <a:pt x="5440" y="11598"/>
                    <a:pt x="5477" y="11598"/>
                  </a:cubicBezTo>
                  <a:cubicBezTo>
                    <a:pt x="5516" y="11598"/>
                    <a:pt x="5516" y="11606"/>
                    <a:pt x="5553" y="11606"/>
                  </a:cubicBezTo>
                  <a:cubicBezTo>
                    <a:pt x="5592" y="11606"/>
                    <a:pt x="5592" y="11607"/>
                    <a:pt x="5629" y="11607"/>
                  </a:cubicBezTo>
                  <a:cubicBezTo>
                    <a:pt x="5667" y="11607"/>
                    <a:pt x="5668" y="11596"/>
                    <a:pt x="5705" y="11596"/>
                  </a:cubicBezTo>
                  <a:cubicBezTo>
                    <a:pt x="5745" y="11596"/>
                    <a:pt x="5745" y="11597"/>
                    <a:pt x="5782" y="11597"/>
                  </a:cubicBezTo>
                  <a:cubicBezTo>
                    <a:pt x="5821" y="11597"/>
                    <a:pt x="5821" y="11602"/>
                    <a:pt x="5858" y="11602"/>
                  </a:cubicBezTo>
                  <a:cubicBezTo>
                    <a:pt x="5896" y="11602"/>
                    <a:pt x="5897" y="11606"/>
                    <a:pt x="5934" y="11606"/>
                  </a:cubicBezTo>
                  <a:cubicBezTo>
                    <a:pt x="5972" y="11606"/>
                    <a:pt x="5973" y="11601"/>
                    <a:pt x="6010" y="11601"/>
                  </a:cubicBezTo>
                  <a:cubicBezTo>
                    <a:pt x="6050" y="11601"/>
                    <a:pt x="6050" y="11597"/>
                    <a:pt x="6088" y="11597"/>
                  </a:cubicBezTo>
                  <a:cubicBezTo>
                    <a:pt x="6126" y="11597"/>
                    <a:pt x="6126" y="11601"/>
                    <a:pt x="6164" y="11601"/>
                  </a:cubicBezTo>
                  <a:cubicBezTo>
                    <a:pt x="6202" y="11601"/>
                    <a:pt x="6202" y="11607"/>
                    <a:pt x="6240" y="11607"/>
                  </a:cubicBezTo>
                  <a:cubicBezTo>
                    <a:pt x="6278" y="11607"/>
                    <a:pt x="6278" y="11606"/>
                    <a:pt x="6316" y="11606"/>
                  </a:cubicBezTo>
                  <a:cubicBezTo>
                    <a:pt x="6355" y="11606"/>
                    <a:pt x="6355" y="11595"/>
                    <a:pt x="6393" y="11595"/>
                  </a:cubicBezTo>
                  <a:cubicBezTo>
                    <a:pt x="6431" y="11595"/>
                    <a:pt x="6431" y="11607"/>
                    <a:pt x="6469" y="11607"/>
                  </a:cubicBezTo>
                  <a:cubicBezTo>
                    <a:pt x="6507" y="11607"/>
                    <a:pt x="6507" y="11599"/>
                    <a:pt x="6545" y="11599"/>
                  </a:cubicBezTo>
                  <a:cubicBezTo>
                    <a:pt x="6584" y="11599"/>
                    <a:pt x="6584" y="11602"/>
                    <a:pt x="6621" y="11602"/>
                  </a:cubicBezTo>
                  <a:cubicBezTo>
                    <a:pt x="6661" y="11602"/>
                    <a:pt x="6661" y="11607"/>
                    <a:pt x="6698" y="11607"/>
                  </a:cubicBezTo>
                  <a:cubicBezTo>
                    <a:pt x="6737" y="11607"/>
                    <a:pt x="6737" y="11595"/>
                    <a:pt x="6774" y="11595"/>
                  </a:cubicBezTo>
                  <a:cubicBezTo>
                    <a:pt x="6813" y="11595"/>
                    <a:pt x="6813" y="11602"/>
                    <a:pt x="6850" y="11602"/>
                  </a:cubicBezTo>
                  <a:cubicBezTo>
                    <a:pt x="6889" y="11602"/>
                    <a:pt x="6889" y="11594"/>
                    <a:pt x="6926" y="11594"/>
                  </a:cubicBezTo>
                  <a:cubicBezTo>
                    <a:pt x="6966" y="11594"/>
                    <a:pt x="6966" y="11607"/>
                    <a:pt x="7003" y="11607"/>
                  </a:cubicBezTo>
                  <a:cubicBezTo>
                    <a:pt x="7042" y="11607"/>
                    <a:pt x="7042" y="11610"/>
                    <a:pt x="7079" y="11610"/>
                  </a:cubicBezTo>
                  <a:cubicBezTo>
                    <a:pt x="7118" y="11610"/>
                    <a:pt x="7118" y="11606"/>
                    <a:pt x="7156" y="11606"/>
                  </a:cubicBezTo>
                  <a:cubicBezTo>
                    <a:pt x="7194" y="11606"/>
                    <a:pt x="7194" y="11601"/>
                    <a:pt x="7232" y="11601"/>
                  </a:cubicBezTo>
                  <a:cubicBezTo>
                    <a:pt x="7271" y="11601"/>
                    <a:pt x="7271" y="11600"/>
                    <a:pt x="7309" y="11600"/>
                  </a:cubicBezTo>
                  <a:cubicBezTo>
                    <a:pt x="7347" y="11600"/>
                    <a:pt x="7347" y="11610"/>
                    <a:pt x="7385" y="11610"/>
                  </a:cubicBezTo>
                  <a:cubicBezTo>
                    <a:pt x="7423" y="11610"/>
                    <a:pt x="7423" y="11608"/>
                    <a:pt x="7461" y="11608"/>
                  </a:cubicBezTo>
                  <a:cubicBezTo>
                    <a:pt x="7499" y="11608"/>
                    <a:pt x="7499" y="11607"/>
                    <a:pt x="7537" y="11607"/>
                  </a:cubicBezTo>
                  <a:cubicBezTo>
                    <a:pt x="7576" y="11607"/>
                    <a:pt x="7576" y="11605"/>
                    <a:pt x="7614" y="11605"/>
                  </a:cubicBezTo>
                  <a:cubicBezTo>
                    <a:pt x="7653" y="11605"/>
                    <a:pt x="7653" y="11595"/>
                    <a:pt x="7690" y="11595"/>
                  </a:cubicBezTo>
                  <a:lnTo>
                    <a:pt x="7766" y="11595"/>
                  </a:lnTo>
                  <a:cubicBezTo>
                    <a:pt x="7805" y="11595"/>
                    <a:pt x="7805" y="11605"/>
                    <a:pt x="7842" y="11605"/>
                  </a:cubicBezTo>
                  <a:cubicBezTo>
                    <a:pt x="7882" y="11605"/>
                    <a:pt x="7882" y="11599"/>
                    <a:pt x="7919" y="11599"/>
                  </a:cubicBezTo>
                  <a:cubicBezTo>
                    <a:pt x="7958" y="11599"/>
                    <a:pt x="7958" y="11595"/>
                    <a:pt x="7995" y="11595"/>
                  </a:cubicBezTo>
                  <a:cubicBezTo>
                    <a:pt x="8033" y="11595"/>
                    <a:pt x="8034" y="11607"/>
                    <a:pt x="8071" y="11607"/>
                  </a:cubicBezTo>
                  <a:cubicBezTo>
                    <a:pt x="8110" y="11607"/>
                    <a:pt x="8110" y="11595"/>
                    <a:pt x="8147" y="11595"/>
                  </a:cubicBezTo>
                  <a:cubicBezTo>
                    <a:pt x="8187" y="11595"/>
                    <a:pt x="8187" y="11596"/>
                    <a:pt x="8224" y="11596"/>
                  </a:cubicBezTo>
                  <a:cubicBezTo>
                    <a:pt x="8263" y="11596"/>
                    <a:pt x="8263" y="11597"/>
                    <a:pt x="8301" y="11597"/>
                  </a:cubicBezTo>
                  <a:cubicBezTo>
                    <a:pt x="8339" y="11597"/>
                    <a:pt x="8339" y="11595"/>
                    <a:pt x="8377" y="11595"/>
                  </a:cubicBezTo>
                  <a:cubicBezTo>
                    <a:pt x="8415" y="11595"/>
                    <a:pt x="8415" y="11602"/>
                    <a:pt x="8453" y="11602"/>
                  </a:cubicBezTo>
                  <a:cubicBezTo>
                    <a:pt x="8492" y="11602"/>
                    <a:pt x="8492" y="11595"/>
                    <a:pt x="8530" y="11595"/>
                  </a:cubicBezTo>
                  <a:cubicBezTo>
                    <a:pt x="8568" y="11595"/>
                    <a:pt x="8568" y="11607"/>
                    <a:pt x="8606" y="11607"/>
                  </a:cubicBezTo>
                  <a:cubicBezTo>
                    <a:pt x="8643" y="11607"/>
                    <a:pt x="8644" y="11602"/>
                    <a:pt x="8682" y="11602"/>
                  </a:cubicBezTo>
                  <a:cubicBezTo>
                    <a:pt x="8720" y="11602"/>
                    <a:pt x="8720" y="11608"/>
                    <a:pt x="8758" y="11608"/>
                  </a:cubicBezTo>
                  <a:cubicBezTo>
                    <a:pt x="8798" y="11608"/>
                    <a:pt x="8798" y="11606"/>
                    <a:pt x="8835" y="11606"/>
                  </a:cubicBezTo>
                  <a:cubicBezTo>
                    <a:pt x="8874" y="11606"/>
                    <a:pt x="8874" y="11608"/>
                    <a:pt x="8911" y="11608"/>
                  </a:cubicBezTo>
                  <a:cubicBezTo>
                    <a:pt x="8950" y="11608"/>
                    <a:pt x="8950" y="11610"/>
                    <a:pt x="8987" y="11610"/>
                  </a:cubicBezTo>
                  <a:cubicBezTo>
                    <a:pt x="9026" y="11610"/>
                    <a:pt x="9026" y="11597"/>
                    <a:pt x="9063" y="11597"/>
                  </a:cubicBezTo>
                  <a:cubicBezTo>
                    <a:pt x="9103" y="11597"/>
                    <a:pt x="9103" y="11606"/>
                    <a:pt x="9140" y="11606"/>
                  </a:cubicBezTo>
                  <a:cubicBezTo>
                    <a:pt x="9179" y="11606"/>
                    <a:pt x="9179" y="11602"/>
                    <a:pt x="9216" y="11602"/>
                  </a:cubicBezTo>
                  <a:cubicBezTo>
                    <a:pt x="9255" y="11602"/>
                    <a:pt x="9255" y="11595"/>
                    <a:pt x="9292" y="11595"/>
                  </a:cubicBezTo>
                  <a:lnTo>
                    <a:pt x="9368" y="11595"/>
                  </a:lnTo>
                  <a:cubicBezTo>
                    <a:pt x="9408" y="11595"/>
                    <a:pt x="9408" y="11596"/>
                    <a:pt x="9446" y="11596"/>
                  </a:cubicBezTo>
                  <a:cubicBezTo>
                    <a:pt x="9484" y="11596"/>
                    <a:pt x="9484" y="11595"/>
                    <a:pt x="9522" y="11595"/>
                  </a:cubicBezTo>
                  <a:cubicBezTo>
                    <a:pt x="9560" y="11595"/>
                    <a:pt x="9560" y="11592"/>
                    <a:pt x="9598" y="11592"/>
                  </a:cubicBezTo>
                  <a:cubicBezTo>
                    <a:pt x="9636" y="11592"/>
                    <a:pt x="9636" y="11601"/>
                    <a:pt x="9674" y="11601"/>
                  </a:cubicBezTo>
                  <a:cubicBezTo>
                    <a:pt x="9713" y="11601"/>
                    <a:pt x="9713" y="11595"/>
                    <a:pt x="9751" y="11595"/>
                  </a:cubicBezTo>
                  <a:cubicBezTo>
                    <a:pt x="9789" y="11595"/>
                    <a:pt x="9789" y="11594"/>
                    <a:pt x="9827" y="11594"/>
                  </a:cubicBezTo>
                  <a:cubicBezTo>
                    <a:pt x="9865" y="11594"/>
                    <a:pt x="9865" y="11600"/>
                    <a:pt x="9903" y="11600"/>
                  </a:cubicBezTo>
                  <a:cubicBezTo>
                    <a:pt x="9941" y="11600"/>
                    <a:pt x="9941" y="11597"/>
                    <a:pt x="9979" y="11597"/>
                  </a:cubicBezTo>
                  <a:cubicBezTo>
                    <a:pt x="10016" y="11597"/>
                    <a:pt x="10019" y="11595"/>
                    <a:pt x="10056" y="11595"/>
                  </a:cubicBezTo>
                  <a:cubicBezTo>
                    <a:pt x="10095" y="11595"/>
                    <a:pt x="10095" y="11592"/>
                    <a:pt x="10132" y="11592"/>
                  </a:cubicBezTo>
                  <a:cubicBezTo>
                    <a:pt x="10171" y="11592"/>
                    <a:pt x="10171" y="11603"/>
                    <a:pt x="10208" y="11603"/>
                  </a:cubicBezTo>
                  <a:cubicBezTo>
                    <a:pt x="10247" y="11603"/>
                    <a:pt x="10247" y="11596"/>
                    <a:pt x="10286" y="11596"/>
                  </a:cubicBezTo>
                  <a:cubicBezTo>
                    <a:pt x="10325" y="11596"/>
                    <a:pt x="10325" y="11601"/>
                    <a:pt x="10362" y="11601"/>
                  </a:cubicBezTo>
                  <a:cubicBezTo>
                    <a:pt x="10401" y="11601"/>
                    <a:pt x="10401" y="11596"/>
                    <a:pt x="10438" y="11596"/>
                  </a:cubicBezTo>
                  <a:cubicBezTo>
                    <a:pt x="10477" y="11596"/>
                    <a:pt x="10477" y="11602"/>
                    <a:pt x="10515" y="11602"/>
                  </a:cubicBezTo>
                  <a:cubicBezTo>
                    <a:pt x="10553" y="11602"/>
                    <a:pt x="10553" y="11595"/>
                    <a:pt x="10593" y="11595"/>
                  </a:cubicBezTo>
                  <a:lnTo>
                    <a:pt x="10669" y="11595"/>
                  </a:lnTo>
                  <a:cubicBezTo>
                    <a:pt x="10707" y="11595"/>
                    <a:pt x="10707" y="11598"/>
                    <a:pt x="10745" y="11598"/>
                  </a:cubicBezTo>
                  <a:cubicBezTo>
                    <a:pt x="10783" y="11598"/>
                    <a:pt x="10783" y="11601"/>
                    <a:pt x="10821" y="11601"/>
                  </a:cubicBezTo>
                  <a:cubicBezTo>
                    <a:pt x="10861" y="11601"/>
                    <a:pt x="10861" y="11598"/>
                    <a:pt x="10899" y="11598"/>
                  </a:cubicBezTo>
                  <a:cubicBezTo>
                    <a:pt x="10938" y="11598"/>
                    <a:pt x="10938" y="11601"/>
                    <a:pt x="10975" y="11601"/>
                  </a:cubicBezTo>
                  <a:lnTo>
                    <a:pt x="11053" y="11601"/>
                  </a:lnTo>
                  <a:cubicBezTo>
                    <a:pt x="11092" y="11601"/>
                    <a:pt x="11092" y="11593"/>
                    <a:pt x="11129" y="11593"/>
                  </a:cubicBezTo>
                  <a:cubicBezTo>
                    <a:pt x="11168" y="11593"/>
                    <a:pt x="11168" y="11595"/>
                    <a:pt x="11208" y="11595"/>
                  </a:cubicBezTo>
                  <a:cubicBezTo>
                    <a:pt x="11246" y="11595"/>
                    <a:pt x="11246" y="11606"/>
                    <a:pt x="11284" y="11606"/>
                  </a:cubicBezTo>
                  <a:cubicBezTo>
                    <a:pt x="11322" y="11606"/>
                    <a:pt x="11322" y="11595"/>
                    <a:pt x="11360" y="11595"/>
                  </a:cubicBezTo>
                  <a:cubicBezTo>
                    <a:pt x="11398" y="11595"/>
                    <a:pt x="11398" y="11607"/>
                    <a:pt x="11437" y="11607"/>
                  </a:cubicBezTo>
                  <a:cubicBezTo>
                    <a:pt x="11476" y="11607"/>
                    <a:pt x="11476" y="11596"/>
                    <a:pt x="11515" y="11596"/>
                  </a:cubicBezTo>
                  <a:lnTo>
                    <a:pt x="11670" y="11596"/>
                  </a:lnTo>
                  <a:cubicBezTo>
                    <a:pt x="11709" y="11596"/>
                    <a:pt x="11709" y="11600"/>
                    <a:pt x="11748" y="11600"/>
                  </a:cubicBezTo>
                  <a:lnTo>
                    <a:pt x="11826" y="11600"/>
                  </a:lnTo>
                  <a:cubicBezTo>
                    <a:pt x="11864" y="11600"/>
                    <a:pt x="11864" y="11607"/>
                    <a:pt x="11904" y="11607"/>
                  </a:cubicBezTo>
                  <a:cubicBezTo>
                    <a:pt x="11942" y="11607"/>
                    <a:pt x="11942" y="11606"/>
                    <a:pt x="11981" y="11606"/>
                  </a:cubicBezTo>
                  <a:cubicBezTo>
                    <a:pt x="12003" y="11606"/>
                    <a:pt x="12025" y="11608"/>
                    <a:pt x="12046" y="11608"/>
                  </a:cubicBezTo>
                  <a:cubicBezTo>
                    <a:pt x="12050" y="11608"/>
                    <a:pt x="12053" y="11608"/>
                    <a:pt x="12057" y="11608"/>
                  </a:cubicBezTo>
                  <a:cubicBezTo>
                    <a:pt x="12083" y="11607"/>
                    <a:pt x="12108" y="11602"/>
                    <a:pt x="12134" y="11600"/>
                  </a:cubicBezTo>
                  <a:cubicBezTo>
                    <a:pt x="12159" y="11597"/>
                    <a:pt x="12184" y="11596"/>
                    <a:pt x="12210" y="11593"/>
                  </a:cubicBezTo>
                  <a:cubicBezTo>
                    <a:pt x="12236" y="11590"/>
                    <a:pt x="12258" y="11576"/>
                    <a:pt x="12284" y="11571"/>
                  </a:cubicBezTo>
                  <a:cubicBezTo>
                    <a:pt x="12309" y="11568"/>
                    <a:pt x="12333" y="11563"/>
                    <a:pt x="12359" y="11557"/>
                  </a:cubicBezTo>
                  <a:cubicBezTo>
                    <a:pt x="12384" y="11552"/>
                    <a:pt x="12409" y="11550"/>
                    <a:pt x="12434" y="11543"/>
                  </a:cubicBezTo>
                  <a:cubicBezTo>
                    <a:pt x="12458" y="11537"/>
                    <a:pt x="12483" y="11531"/>
                    <a:pt x="12507" y="11522"/>
                  </a:cubicBezTo>
                  <a:cubicBezTo>
                    <a:pt x="12531" y="11515"/>
                    <a:pt x="12557" y="11509"/>
                    <a:pt x="12581" y="11501"/>
                  </a:cubicBezTo>
                  <a:cubicBezTo>
                    <a:pt x="12605" y="11491"/>
                    <a:pt x="12625" y="11474"/>
                    <a:pt x="12648" y="11463"/>
                  </a:cubicBezTo>
                  <a:cubicBezTo>
                    <a:pt x="12671" y="11452"/>
                    <a:pt x="12693" y="11441"/>
                    <a:pt x="12716" y="11430"/>
                  </a:cubicBezTo>
                  <a:cubicBezTo>
                    <a:pt x="12739" y="11419"/>
                    <a:pt x="12763" y="11410"/>
                    <a:pt x="12785" y="11398"/>
                  </a:cubicBezTo>
                  <a:cubicBezTo>
                    <a:pt x="12809" y="11386"/>
                    <a:pt x="12830" y="11372"/>
                    <a:pt x="12852" y="11359"/>
                  </a:cubicBezTo>
                  <a:cubicBezTo>
                    <a:pt x="12873" y="11345"/>
                    <a:pt x="12896" y="11335"/>
                    <a:pt x="12917" y="11320"/>
                  </a:cubicBezTo>
                  <a:cubicBezTo>
                    <a:pt x="12939" y="11306"/>
                    <a:pt x="12951" y="11281"/>
                    <a:pt x="12972" y="11266"/>
                  </a:cubicBezTo>
                  <a:cubicBezTo>
                    <a:pt x="12992" y="11252"/>
                    <a:pt x="13013" y="11237"/>
                    <a:pt x="13032" y="11221"/>
                  </a:cubicBezTo>
                  <a:cubicBezTo>
                    <a:pt x="13052" y="11205"/>
                    <a:pt x="13079" y="11196"/>
                    <a:pt x="13098" y="11180"/>
                  </a:cubicBezTo>
                  <a:cubicBezTo>
                    <a:pt x="13116" y="11163"/>
                    <a:pt x="13131" y="11142"/>
                    <a:pt x="13148" y="11125"/>
                  </a:cubicBezTo>
                  <a:cubicBezTo>
                    <a:pt x="13166" y="11108"/>
                    <a:pt x="13182" y="11087"/>
                    <a:pt x="13200" y="11068"/>
                  </a:cubicBezTo>
                  <a:cubicBezTo>
                    <a:pt x="13217" y="11050"/>
                    <a:pt x="13237" y="11034"/>
                    <a:pt x="13253" y="11013"/>
                  </a:cubicBezTo>
                  <a:cubicBezTo>
                    <a:pt x="13269" y="10993"/>
                    <a:pt x="13277" y="10968"/>
                    <a:pt x="13293" y="10948"/>
                  </a:cubicBezTo>
                  <a:cubicBezTo>
                    <a:pt x="13308" y="10928"/>
                    <a:pt x="13323" y="10906"/>
                    <a:pt x="13336" y="10886"/>
                  </a:cubicBezTo>
                  <a:cubicBezTo>
                    <a:pt x="13351" y="10864"/>
                    <a:pt x="13377" y="10853"/>
                    <a:pt x="13389" y="10830"/>
                  </a:cubicBezTo>
                  <a:cubicBezTo>
                    <a:pt x="13403" y="10809"/>
                    <a:pt x="13414" y="10784"/>
                    <a:pt x="13426" y="10763"/>
                  </a:cubicBezTo>
                  <a:cubicBezTo>
                    <a:pt x="13438" y="10741"/>
                    <a:pt x="13453" y="10720"/>
                    <a:pt x="13464" y="10697"/>
                  </a:cubicBezTo>
                  <a:cubicBezTo>
                    <a:pt x="13476" y="10675"/>
                    <a:pt x="13479" y="10648"/>
                    <a:pt x="13490" y="10626"/>
                  </a:cubicBezTo>
                  <a:cubicBezTo>
                    <a:pt x="13501" y="10602"/>
                    <a:pt x="13510" y="10578"/>
                    <a:pt x="13519" y="10556"/>
                  </a:cubicBezTo>
                  <a:cubicBezTo>
                    <a:pt x="13529" y="10531"/>
                    <a:pt x="13540" y="10510"/>
                    <a:pt x="13549" y="10486"/>
                  </a:cubicBezTo>
                  <a:cubicBezTo>
                    <a:pt x="13557" y="10462"/>
                    <a:pt x="13555" y="10435"/>
                    <a:pt x="13564" y="10411"/>
                  </a:cubicBezTo>
                  <a:cubicBezTo>
                    <a:pt x="13570" y="10387"/>
                    <a:pt x="13578" y="10363"/>
                    <a:pt x="13583" y="10337"/>
                  </a:cubicBezTo>
                  <a:cubicBezTo>
                    <a:pt x="13589" y="10313"/>
                    <a:pt x="13606" y="10290"/>
                    <a:pt x="13610" y="10265"/>
                  </a:cubicBezTo>
                  <a:cubicBezTo>
                    <a:pt x="13615" y="10240"/>
                    <a:pt x="13608" y="10213"/>
                    <a:pt x="13612" y="10187"/>
                  </a:cubicBezTo>
                  <a:cubicBezTo>
                    <a:pt x="13615" y="10162"/>
                    <a:pt x="13618" y="10138"/>
                    <a:pt x="13620" y="10112"/>
                  </a:cubicBezTo>
                  <a:cubicBezTo>
                    <a:pt x="13623" y="10087"/>
                    <a:pt x="13624" y="10063"/>
                    <a:pt x="13625" y="10037"/>
                  </a:cubicBezTo>
                  <a:cubicBezTo>
                    <a:pt x="13626" y="10012"/>
                    <a:pt x="13626" y="9986"/>
                    <a:pt x="13626" y="9961"/>
                  </a:cubicBezTo>
                  <a:cubicBezTo>
                    <a:pt x="13626" y="9936"/>
                    <a:pt x="13629" y="9910"/>
                    <a:pt x="13628" y="9884"/>
                  </a:cubicBezTo>
                  <a:lnTo>
                    <a:pt x="13624" y="9808"/>
                  </a:lnTo>
                  <a:cubicBezTo>
                    <a:pt x="13621" y="9783"/>
                    <a:pt x="13628" y="9758"/>
                    <a:pt x="13624" y="9732"/>
                  </a:cubicBezTo>
                  <a:cubicBezTo>
                    <a:pt x="13620" y="9706"/>
                    <a:pt x="13610" y="9683"/>
                    <a:pt x="13605" y="9658"/>
                  </a:cubicBezTo>
                  <a:cubicBezTo>
                    <a:pt x="13602" y="9633"/>
                    <a:pt x="13604" y="9608"/>
                    <a:pt x="13598" y="9582"/>
                  </a:cubicBezTo>
                  <a:cubicBezTo>
                    <a:pt x="13604" y="9549"/>
                    <a:pt x="13592" y="9527"/>
                    <a:pt x="13585" y="9501"/>
                  </a:cubicBezTo>
                  <a:cubicBezTo>
                    <a:pt x="13575" y="9464"/>
                    <a:pt x="13580" y="9462"/>
                    <a:pt x="13570" y="9426"/>
                  </a:cubicBezTo>
                  <a:cubicBezTo>
                    <a:pt x="13560" y="9389"/>
                    <a:pt x="13560" y="9389"/>
                    <a:pt x="13549" y="9352"/>
                  </a:cubicBezTo>
                  <a:cubicBezTo>
                    <a:pt x="13538" y="9314"/>
                    <a:pt x="13528" y="9319"/>
                    <a:pt x="13517" y="9281"/>
                  </a:cubicBezTo>
                  <a:cubicBezTo>
                    <a:pt x="13506" y="9245"/>
                    <a:pt x="13506" y="9245"/>
                    <a:pt x="13495" y="9207"/>
                  </a:cubicBezTo>
                  <a:cubicBezTo>
                    <a:pt x="13485" y="9171"/>
                    <a:pt x="13492" y="9169"/>
                    <a:pt x="13482" y="9131"/>
                  </a:cubicBezTo>
                  <a:cubicBezTo>
                    <a:pt x="13471" y="9094"/>
                    <a:pt x="13465" y="9096"/>
                    <a:pt x="13455" y="9058"/>
                  </a:cubicBezTo>
                  <a:cubicBezTo>
                    <a:pt x="13444" y="9021"/>
                    <a:pt x="13457" y="9019"/>
                    <a:pt x="13445" y="8982"/>
                  </a:cubicBezTo>
                  <a:cubicBezTo>
                    <a:pt x="13434" y="8945"/>
                    <a:pt x="13433" y="8946"/>
                    <a:pt x="13424" y="8908"/>
                  </a:cubicBezTo>
                  <a:cubicBezTo>
                    <a:pt x="13413" y="8871"/>
                    <a:pt x="13401" y="8875"/>
                    <a:pt x="13391" y="8839"/>
                  </a:cubicBezTo>
                  <a:cubicBezTo>
                    <a:pt x="13380" y="8802"/>
                    <a:pt x="13396" y="8797"/>
                    <a:pt x="13385" y="8762"/>
                  </a:cubicBezTo>
                  <a:cubicBezTo>
                    <a:pt x="13374" y="8725"/>
                    <a:pt x="13369" y="8726"/>
                    <a:pt x="13361" y="8689"/>
                  </a:cubicBezTo>
                  <a:cubicBezTo>
                    <a:pt x="13350" y="8651"/>
                    <a:pt x="13350" y="8651"/>
                    <a:pt x="13340" y="8616"/>
                  </a:cubicBezTo>
                  <a:cubicBezTo>
                    <a:pt x="13329" y="8579"/>
                    <a:pt x="13332" y="8579"/>
                    <a:pt x="13323" y="8541"/>
                  </a:cubicBezTo>
                  <a:cubicBezTo>
                    <a:pt x="13311" y="8504"/>
                    <a:pt x="13314" y="8504"/>
                    <a:pt x="13304" y="8467"/>
                  </a:cubicBezTo>
                  <a:cubicBezTo>
                    <a:pt x="13293" y="8431"/>
                    <a:pt x="13281" y="8434"/>
                    <a:pt x="13271" y="8398"/>
                  </a:cubicBezTo>
                  <a:cubicBezTo>
                    <a:pt x="13260" y="8361"/>
                    <a:pt x="13260" y="8361"/>
                    <a:pt x="13249" y="8324"/>
                  </a:cubicBezTo>
                  <a:cubicBezTo>
                    <a:pt x="13238" y="8287"/>
                    <a:pt x="13241" y="8286"/>
                    <a:pt x="13231" y="8250"/>
                  </a:cubicBezTo>
                  <a:cubicBezTo>
                    <a:pt x="13220" y="8213"/>
                    <a:pt x="13228" y="8211"/>
                    <a:pt x="13218" y="8175"/>
                  </a:cubicBezTo>
                  <a:cubicBezTo>
                    <a:pt x="13207" y="8138"/>
                    <a:pt x="13207" y="8138"/>
                    <a:pt x="13197" y="8101"/>
                  </a:cubicBezTo>
                  <a:cubicBezTo>
                    <a:pt x="13186" y="8066"/>
                    <a:pt x="13182" y="8067"/>
                    <a:pt x="13171" y="8029"/>
                  </a:cubicBezTo>
                  <a:cubicBezTo>
                    <a:pt x="13160" y="7992"/>
                    <a:pt x="13170" y="7991"/>
                    <a:pt x="13159" y="7953"/>
                  </a:cubicBezTo>
                  <a:cubicBezTo>
                    <a:pt x="13148" y="7917"/>
                    <a:pt x="13144" y="7918"/>
                    <a:pt x="13133" y="7880"/>
                  </a:cubicBezTo>
                  <a:cubicBezTo>
                    <a:pt x="13123" y="7844"/>
                    <a:pt x="13126" y="7843"/>
                    <a:pt x="13115" y="7806"/>
                  </a:cubicBezTo>
                  <a:cubicBezTo>
                    <a:pt x="13105" y="7771"/>
                    <a:pt x="13094" y="7773"/>
                    <a:pt x="13084" y="7736"/>
                  </a:cubicBezTo>
                  <a:cubicBezTo>
                    <a:pt x="13073" y="7699"/>
                    <a:pt x="13075" y="7698"/>
                    <a:pt x="13066" y="7662"/>
                  </a:cubicBezTo>
                  <a:cubicBezTo>
                    <a:pt x="13055" y="7626"/>
                    <a:pt x="13061" y="7623"/>
                    <a:pt x="13051" y="7587"/>
                  </a:cubicBezTo>
                  <a:cubicBezTo>
                    <a:pt x="13040" y="7551"/>
                    <a:pt x="13036" y="7552"/>
                    <a:pt x="13025" y="7515"/>
                  </a:cubicBezTo>
                  <a:cubicBezTo>
                    <a:pt x="13015" y="7479"/>
                    <a:pt x="13019" y="7477"/>
                    <a:pt x="13009" y="7440"/>
                  </a:cubicBezTo>
                  <a:cubicBezTo>
                    <a:pt x="12998" y="7404"/>
                    <a:pt x="13000" y="7402"/>
                    <a:pt x="12991" y="7366"/>
                  </a:cubicBezTo>
                  <a:cubicBezTo>
                    <a:pt x="12980" y="7330"/>
                    <a:pt x="12975" y="7332"/>
                    <a:pt x="12964" y="7294"/>
                  </a:cubicBezTo>
                  <a:cubicBezTo>
                    <a:pt x="12954" y="7257"/>
                    <a:pt x="12956" y="7257"/>
                    <a:pt x="12945" y="7220"/>
                  </a:cubicBezTo>
                  <a:cubicBezTo>
                    <a:pt x="12934" y="7183"/>
                    <a:pt x="12939" y="7183"/>
                    <a:pt x="12929" y="7145"/>
                  </a:cubicBezTo>
                  <a:cubicBezTo>
                    <a:pt x="12918" y="7108"/>
                    <a:pt x="12924" y="7107"/>
                    <a:pt x="12914" y="7070"/>
                  </a:cubicBezTo>
                  <a:cubicBezTo>
                    <a:pt x="12903" y="7033"/>
                    <a:pt x="12897" y="7035"/>
                    <a:pt x="12887" y="6998"/>
                  </a:cubicBezTo>
                  <a:cubicBezTo>
                    <a:pt x="12876" y="6961"/>
                    <a:pt x="12882" y="6959"/>
                    <a:pt x="12871" y="6923"/>
                  </a:cubicBezTo>
                  <a:cubicBezTo>
                    <a:pt x="12860" y="6885"/>
                    <a:pt x="12853" y="6888"/>
                    <a:pt x="12842" y="6852"/>
                  </a:cubicBezTo>
                  <a:cubicBezTo>
                    <a:pt x="12831" y="6814"/>
                    <a:pt x="12831" y="6814"/>
                    <a:pt x="12822" y="6778"/>
                  </a:cubicBezTo>
                  <a:cubicBezTo>
                    <a:pt x="12811" y="6742"/>
                    <a:pt x="12809" y="6743"/>
                    <a:pt x="12799" y="6705"/>
                  </a:cubicBezTo>
                  <a:cubicBezTo>
                    <a:pt x="12789" y="6668"/>
                    <a:pt x="12798" y="6667"/>
                    <a:pt x="12787" y="6628"/>
                  </a:cubicBezTo>
                  <a:cubicBezTo>
                    <a:pt x="12777" y="6591"/>
                    <a:pt x="12775" y="6593"/>
                    <a:pt x="12764" y="6555"/>
                  </a:cubicBezTo>
                  <a:cubicBezTo>
                    <a:pt x="12753" y="6518"/>
                    <a:pt x="12762" y="6516"/>
                    <a:pt x="12751" y="6478"/>
                  </a:cubicBezTo>
                  <a:cubicBezTo>
                    <a:pt x="12740" y="6441"/>
                    <a:pt x="12736" y="6443"/>
                    <a:pt x="12725" y="6406"/>
                  </a:cubicBezTo>
                  <a:cubicBezTo>
                    <a:pt x="12715" y="6369"/>
                    <a:pt x="12715" y="6369"/>
                    <a:pt x="12705" y="6332"/>
                  </a:cubicBezTo>
                  <a:cubicBezTo>
                    <a:pt x="12696" y="6296"/>
                    <a:pt x="12696" y="6295"/>
                    <a:pt x="12687" y="6259"/>
                  </a:cubicBezTo>
                  <a:cubicBezTo>
                    <a:pt x="12676" y="6223"/>
                    <a:pt x="12671" y="6224"/>
                    <a:pt x="12660" y="6187"/>
                  </a:cubicBezTo>
                  <a:cubicBezTo>
                    <a:pt x="12649" y="6149"/>
                    <a:pt x="12654" y="6149"/>
                    <a:pt x="12643" y="6112"/>
                  </a:cubicBezTo>
                  <a:cubicBezTo>
                    <a:pt x="12632" y="6074"/>
                    <a:pt x="12630" y="6075"/>
                    <a:pt x="12619" y="6038"/>
                  </a:cubicBezTo>
                  <a:cubicBezTo>
                    <a:pt x="12609" y="6000"/>
                    <a:pt x="12605" y="6001"/>
                    <a:pt x="12595" y="5966"/>
                  </a:cubicBezTo>
                  <a:cubicBezTo>
                    <a:pt x="12584" y="5929"/>
                    <a:pt x="12589" y="5926"/>
                    <a:pt x="12579" y="5891"/>
                  </a:cubicBezTo>
                  <a:cubicBezTo>
                    <a:pt x="12568" y="5854"/>
                    <a:pt x="12563" y="5856"/>
                    <a:pt x="12552" y="5818"/>
                  </a:cubicBezTo>
                  <a:cubicBezTo>
                    <a:pt x="12541" y="5781"/>
                    <a:pt x="12554" y="5779"/>
                    <a:pt x="12544" y="5741"/>
                  </a:cubicBezTo>
                  <a:cubicBezTo>
                    <a:pt x="12534" y="5704"/>
                    <a:pt x="12522" y="5707"/>
                    <a:pt x="12511" y="5672"/>
                  </a:cubicBezTo>
                  <a:cubicBezTo>
                    <a:pt x="12500" y="5634"/>
                    <a:pt x="12506" y="5634"/>
                    <a:pt x="12495" y="5597"/>
                  </a:cubicBezTo>
                  <a:cubicBezTo>
                    <a:pt x="12484" y="5559"/>
                    <a:pt x="12491" y="5557"/>
                    <a:pt x="12480" y="5522"/>
                  </a:cubicBezTo>
                  <a:cubicBezTo>
                    <a:pt x="12469" y="5484"/>
                    <a:pt x="12469" y="5485"/>
                    <a:pt x="12459" y="5448"/>
                  </a:cubicBezTo>
                  <a:cubicBezTo>
                    <a:pt x="12448" y="5410"/>
                    <a:pt x="12440" y="5412"/>
                    <a:pt x="12431" y="5377"/>
                  </a:cubicBezTo>
                  <a:cubicBezTo>
                    <a:pt x="12420" y="5339"/>
                    <a:pt x="12425" y="5337"/>
                    <a:pt x="12416" y="5302"/>
                  </a:cubicBezTo>
                  <a:cubicBezTo>
                    <a:pt x="12405" y="5265"/>
                    <a:pt x="12399" y="5267"/>
                    <a:pt x="12388" y="5229"/>
                  </a:cubicBezTo>
                  <a:cubicBezTo>
                    <a:pt x="12377" y="5192"/>
                    <a:pt x="12386" y="5191"/>
                    <a:pt x="12375" y="5153"/>
                  </a:cubicBezTo>
                  <a:cubicBezTo>
                    <a:pt x="12364" y="5116"/>
                    <a:pt x="12360" y="5117"/>
                    <a:pt x="12349" y="5080"/>
                  </a:cubicBezTo>
                  <a:cubicBezTo>
                    <a:pt x="12339" y="5043"/>
                    <a:pt x="12348" y="5042"/>
                    <a:pt x="12338" y="5004"/>
                  </a:cubicBezTo>
                  <a:cubicBezTo>
                    <a:pt x="12327" y="4967"/>
                    <a:pt x="12327" y="4968"/>
                    <a:pt x="12316" y="4930"/>
                  </a:cubicBezTo>
                  <a:cubicBezTo>
                    <a:pt x="12305" y="4893"/>
                    <a:pt x="12307" y="4893"/>
                    <a:pt x="12296" y="4857"/>
                  </a:cubicBezTo>
                  <a:cubicBezTo>
                    <a:pt x="12285" y="4820"/>
                    <a:pt x="12281" y="4821"/>
                    <a:pt x="12270" y="4785"/>
                  </a:cubicBezTo>
                  <a:cubicBezTo>
                    <a:pt x="12259" y="4747"/>
                    <a:pt x="12260" y="4747"/>
                    <a:pt x="12250" y="4711"/>
                  </a:cubicBezTo>
                  <a:cubicBezTo>
                    <a:pt x="12239" y="4673"/>
                    <a:pt x="12247" y="4672"/>
                    <a:pt x="12236" y="4636"/>
                  </a:cubicBezTo>
                  <a:cubicBezTo>
                    <a:pt x="12225" y="4598"/>
                    <a:pt x="12215" y="4601"/>
                    <a:pt x="12205" y="4565"/>
                  </a:cubicBezTo>
                  <a:cubicBezTo>
                    <a:pt x="12194" y="4528"/>
                    <a:pt x="12189" y="4531"/>
                    <a:pt x="12179" y="4493"/>
                  </a:cubicBezTo>
                  <a:cubicBezTo>
                    <a:pt x="12168" y="4456"/>
                    <a:pt x="12173" y="4456"/>
                    <a:pt x="12162" y="4418"/>
                  </a:cubicBezTo>
                  <a:cubicBezTo>
                    <a:pt x="12151" y="4381"/>
                    <a:pt x="12157" y="4379"/>
                    <a:pt x="12147" y="4343"/>
                  </a:cubicBezTo>
                  <a:cubicBezTo>
                    <a:pt x="12136" y="4306"/>
                    <a:pt x="12139" y="4306"/>
                    <a:pt x="12129" y="4269"/>
                  </a:cubicBezTo>
                  <a:cubicBezTo>
                    <a:pt x="12118" y="4233"/>
                    <a:pt x="12120" y="4232"/>
                    <a:pt x="12111" y="4194"/>
                  </a:cubicBezTo>
                  <a:cubicBezTo>
                    <a:pt x="12102" y="4157"/>
                    <a:pt x="12089" y="4161"/>
                    <a:pt x="12081" y="4124"/>
                  </a:cubicBezTo>
                  <a:cubicBezTo>
                    <a:pt x="12070" y="4086"/>
                    <a:pt x="12072" y="4086"/>
                    <a:pt x="12061" y="4050"/>
                  </a:cubicBezTo>
                  <a:cubicBezTo>
                    <a:pt x="12051" y="4012"/>
                    <a:pt x="12057" y="4011"/>
                    <a:pt x="12046" y="3975"/>
                  </a:cubicBezTo>
                  <a:cubicBezTo>
                    <a:pt x="12036" y="3937"/>
                    <a:pt x="12030" y="3940"/>
                    <a:pt x="12019" y="3902"/>
                  </a:cubicBezTo>
                  <a:cubicBezTo>
                    <a:pt x="12009" y="3865"/>
                    <a:pt x="12014" y="3863"/>
                    <a:pt x="12003" y="3827"/>
                  </a:cubicBezTo>
                  <a:cubicBezTo>
                    <a:pt x="11993" y="3790"/>
                    <a:pt x="11993" y="3790"/>
                    <a:pt x="11982" y="3754"/>
                  </a:cubicBezTo>
                  <a:cubicBezTo>
                    <a:pt x="11971" y="3717"/>
                    <a:pt x="11974" y="3717"/>
                    <a:pt x="11964" y="3679"/>
                  </a:cubicBezTo>
                  <a:cubicBezTo>
                    <a:pt x="11953" y="3642"/>
                    <a:pt x="11952" y="3643"/>
                    <a:pt x="11941" y="3605"/>
                  </a:cubicBezTo>
                  <a:cubicBezTo>
                    <a:pt x="11931" y="3568"/>
                    <a:pt x="11925" y="3570"/>
                    <a:pt x="11915" y="3532"/>
                  </a:cubicBezTo>
                  <a:cubicBezTo>
                    <a:pt x="11904" y="3495"/>
                    <a:pt x="11901" y="3497"/>
                    <a:pt x="11891" y="3460"/>
                  </a:cubicBezTo>
                  <a:cubicBezTo>
                    <a:pt x="11880" y="3422"/>
                    <a:pt x="11885" y="3422"/>
                    <a:pt x="11874" y="3385"/>
                  </a:cubicBezTo>
                  <a:cubicBezTo>
                    <a:pt x="11863" y="3347"/>
                    <a:pt x="11863" y="3347"/>
                    <a:pt x="11853" y="3311"/>
                  </a:cubicBezTo>
                  <a:cubicBezTo>
                    <a:pt x="11843" y="3273"/>
                    <a:pt x="11850" y="3272"/>
                    <a:pt x="11840" y="3236"/>
                  </a:cubicBezTo>
                  <a:cubicBezTo>
                    <a:pt x="11829" y="3198"/>
                    <a:pt x="11830" y="3198"/>
                    <a:pt x="11819" y="3162"/>
                  </a:cubicBezTo>
                  <a:cubicBezTo>
                    <a:pt x="11808" y="3124"/>
                    <a:pt x="11811" y="3124"/>
                    <a:pt x="11800" y="3088"/>
                  </a:cubicBezTo>
                  <a:cubicBezTo>
                    <a:pt x="11789" y="3050"/>
                    <a:pt x="11781" y="3055"/>
                    <a:pt x="11770" y="3017"/>
                  </a:cubicBezTo>
                  <a:cubicBezTo>
                    <a:pt x="11759" y="2981"/>
                    <a:pt x="11767" y="2979"/>
                    <a:pt x="11757" y="2941"/>
                  </a:cubicBezTo>
                  <a:cubicBezTo>
                    <a:pt x="11746" y="2905"/>
                    <a:pt x="11750" y="2904"/>
                    <a:pt x="11739" y="2867"/>
                  </a:cubicBezTo>
                  <a:cubicBezTo>
                    <a:pt x="11728" y="2830"/>
                    <a:pt x="11725" y="2831"/>
                    <a:pt x="11716" y="2796"/>
                  </a:cubicBezTo>
                  <a:cubicBezTo>
                    <a:pt x="11706" y="2758"/>
                    <a:pt x="11701" y="2759"/>
                    <a:pt x="11692" y="2723"/>
                  </a:cubicBezTo>
                  <a:cubicBezTo>
                    <a:pt x="11681" y="2685"/>
                    <a:pt x="11685" y="2685"/>
                    <a:pt x="11675" y="2648"/>
                  </a:cubicBezTo>
                  <a:cubicBezTo>
                    <a:pt x="11664" y="2610"/>
                    <a:pt x="11661" y="2611"/>
                    <a:pt x="11650" y="2574"/>
                  </a:cubicBezTo>
                  <a:cubicBezTo>
                    <a:pt x="11639" y="2536"/>
                    <a:pt x="11645" y="2535"/>
                    <a:pt x="11636" y="2499"/>
                  </a:cubicBezTo>
                  <a:cubicBezTo>
                    <a:pt x="11625" y="2461"/>
                    <a:pt x="11620" y="2465"/>
                    <a:pt x="11609" y="2427"/>
                  </a:cubicBezTo>
                  <a:cubicBezTo>
                    <a:pt x="11599" y="2390"/>
                    <a:pt x="11595" y="2391"/>
                    <a:pt x="11585" y="2354"/>
                  </a:cubicBezTo>
                  <a:cubicBezTo>
                    <a:pt x="11574" y="2317"/>
                    <a:pt x="11579" y="2316"/>
                    <a:pt x="11570" y="2279"/>
                  </a:cubicBezTo>
                  <a:cubicBezTo>
                    <a:pt x="11559" y="2242"/>
                    <a:pt x="11558" y="2244"/>
                    <a:pt x="11547" y="2206"/>
                  </a:cubicBezTo>
                  <a:cubicBezTo>
                    <a:pt x="11536" y="2169"/>
                    <a:pt x="11542" y="2167"/>
                    <a:pt x="11531" y="2131"/>
                  </a:cubicBezTo>
                  <a:cubicBezTo>
                    <a:pt x="11520" y="2094"/>
                    <a:pt x="11513" y="2096"/>
                    <a:pt x="11502" y="2060"/>
                  </a:cubicBezTo>
                  <a:cubicBezTo>
                    <a:pt x="11491" y="2022"/>
                    <a:pt x="11497" y="2021"/>
                    <a:pt x="11487" y="1985"/>
                  </a:cubicBezTo>
                  <a:cubicBezTo>
                    <a:pt x="11476" y="1947"/>
                    <a:pt x="11473" y="1949"/>
                    <a:pt x="11462" y="1913"/>
                  </a:cubicBezTo>
                  <a:cubicBezTo>
                    <a:pt x="11452" y="1875"/>
                    <a:pt x="11460" y="1874"/>
                    <a:pt x="11451" y="1837"/>
                  </a:cubicBezTo>
                  <a:cubicBezTo>
                    <a:pt x="11440" y="1799"/>
                    <a:pt x="11439" y="1800"/>
                    <a:pt x="11429" y="1763"/>
                  </a:cubicBezTo>
                  <a:cubicBezTo>
                    <a:pt x="11419" y="1726"/>
                    <a:pt x="11418" y="1727"/>
                    <a:pt x="11408" y="1689"/>
                  </a:cubicBezTo>
                  <a:cubicBezTo>
                    <a:pt x="11397" y="1652"/>
                    <a:pt x="11403" y="1651"/>
                    <a:pt x="11393" y="1614"/>
                  </a:cubicBezTo>
                  <a:cubicBezTo>
                    <a:pt x="11382" y="1577"/>
                    <a:pt x="11374" y="1580"/>
                    <a:pt x="11363" y="1543"/>
                  </a:cubicBezTo>
                  <a:cubicBezTo>
                    <a:pt x="11352" y="1506"/>
                    <a:pt x="11352" y="1506"/>
                    <a:pt x="11343" y="1470"/>
                  </a:cubicBezTo>
                  <a:cubicBezTo>
                    <a:pt x="11332" y="1432"/>
                    <a:pt x="11331" y="1433"/>
                    <a:pt x="11320" y="1396"/>
                  </a:cubicBezTo>
                  <a:cubicBezTo>
                    <a:pt x="11309" y="1358"/>
                    <a:pt x="11307" y="1360"/>
                    <a:pt x="11296" y="1323"/>
                  </a:cubicBezTo>
                  <a:cubicBezTo>
                    <a:pt x="11286" y="1285"/>
                    <a:pt x="11296" y="1282"/>
                    <a:pt x="11286" y="1246"/>
                  </a:cubicBezTo>
                  <a:cubicBezTo>
                    <a:pt x="11275" y="1208"/>
                    <a:pt x="11264" y="1212"/>
                    <a:pt x="11256" y="1175"/>
                  </a:cubicBezTo>
                  <a:cubicBezTo>
                    <a:pt x="11245" y="1137"/>
                    <a:pt x="11253" y="1136"/>
                    <a:pt x="11243" y="1099"/>
                  </a:cubicBezTo>
                  <a:cubicBezTo>
                    <a:pt x="11232" y="1061"/>
                    <a:pt x="11227" y="1062"/>
                    <a:pt x="11218" y="1026"/>
                  </a:cubicBezTo>
                  <a:cubicBezTo>
                    <a:pt x="11208" y="989"/>
                    <a:pt x="11208" y="989"/>
                    <a:pt x="11197" y="953"/>
                  </a:cubicBezTo>
                  <a:cubicBezTo>
                    <a:pt x="11186" y="916"/>
                    <a:pt x="11184" y="917"/>
                    <a:pt x="11173" y="879"/>
                  </a:cubicBezTo>
                  <a:cubicBezTo>
                    <a:pt x="11163" y="842"/>
                    <a:pt x="11170" y="841"/>
                    <a:pt x="11160" y="803"/>
                  </a:cubicBezTo>
                  <a:cubicBezTo>
                    <a:pt x="11150" y="766"/>
                    <a:pt x="11154" y="764"/>
                    <a:pt x="11144" y="728"/>
                  </a:cubicBezTo>
                  <a:cubicBezTo>
                    <a:pt x="11134" y="691"/>
                    <a:pt x="11128" y="692"/>
                    <a:pt x="11118" y="655"/>
                  </a:cubicBezTo>
                  <a:cubicBezTo>
                    <a:pt x="11107" y="618"/>
                    <a:pt x="11103" y="619"/>
                    <a:pt x="11093" y="582"/>
                  </a:cubicBezTo>
                  <a:cubicBezTo>
                    <a:pt x="11082" y="544"/>
                    <a:pt x="11088" y="543"/>
                    <a:pt x="11077" y="505"/>
                  </a:cubicBezTo>
                  <a:cubicBezTo>
                    <a:pt x="11066" y="468"/>
                    <a:pt x="11075" y="467"/>
                    <a:pt x="11064" y="429"/>
                  </a:cubicBezTo>
                  <a:cubicBezTo>
                    <a:pt x="11053" y="392"/>
                    <a:pt x="11042" y="396"/>
                    <a:pt x="11032" y="359"/>
                  </a:cubicBezTo>
                  <a:cubicBezTo>
                    <a:pt x="11025" y="333"/>
                    <a:pt x="11022" y="306"/>
                    <a:pt x="11012" y="284"/>
                  </a:cubicBezTo>
                  <a:cubicBezTo>
                    <a:pt x="11001" y="259"/>
                    <a:pt x="10990" y="236"/>
                    <a:pt x="10975" y="214"/>
                  </a:cubicBezTo>
                  <a:cubicBezTo>
                    <a:pt x="10961" y="193"/>
                    <a:pt x="10938" y="178"/>
                    <a:pt x="10919" y="158"/>
                  </a:cubicBezTo>
                  <a:cubicBezTo>
                    <a:pt x="10902" y="140"/>
                    <a:pt x="10884" y="119"/>
                    <a:pt x="10865" y="104"/>
                  </a:cubicBezTo>
                  <a:cubicBezTo>
                    <a:pt x="10844" y="88"/>
                    <a:pt x="10819" y="80"/>
                    <a:pt x="10795" y="67"/>
                  </a:cubicBezTo>
                  <a:cubicBezTo>
                    <a:pt x="10772" y="56"/>
                    <a:pt x="10750" y="40"/>
                    <a:pt x="10727" y="30"/>
                  </a:cubicBezTo>
                  <a:cubicBezTo>
                    <a:pt x="10702" y="22"/>
                    <a:pt x="10675" y="18"/>
                    <a:pt x="10651" y="14"/>
                  </a:cubicBezTo>
                  <a:cubicBezTo>
                    <a:pt x="10625" y="11"/>
                    <a:pt x="10599" y="3"/>
                    <a:pt x="10572" y="3"/>
                  </a:cubicBezTo>
                  <a:cubicBezTo>
                    <a:pt x="10534" y="3"/>
                    <a:pt x="10534" y="13"/>
                    <a:pt x="10496" y="13"/>
                  </a:cubicBezTo>
                  <a:cubicBezTo>
                    <a:pt x="10458" y="13"/>
                    <a:pt x="10458" y="11"/>
                    <a:pt x="10420" y="11"/>
                  </a:cubicBezTo>
                  <a:cubicBezTo>
                    <a:pt x="10381" y="11"/>
                    <a:pt x="10381" y="2"/>
                    <a:pt x="10343" y="2"/>
                  </a:cubicBezTo>
                  <a:cubicBezTo>
                    <a:pt x="10305" y="2"/>
                    <a:pt x="10305" y="7"/>
                    <a:pt x="10267" y="7"/>
                  </a:cubicBezTo>
                  <a:cubicBezTo>
                    <a:pt x="10229" y="7"/>
                    <a:pt x="10229" y="5"/>
                    <a:pt x="10191" y="5"/>
                  </a:cubicBezTo>
                  <a:cubicBezTo>
                    <a:pt x="10153" y="5"/>
                    <a:pt x="10153" y="6"/>
                    <a:pt x="10115" y="6"/>
                  </a:cubicBezTo>
                  <a:cubicBezTo>
                    <a:pt x="10075" y="6"/>
                    <a:pt x="10075" y="5"/>
                    <a:pt x="10038" y="5"/>
                  </a:cubicBezTo>
                  <a:cubicBezTo>
                    <a:pt x="9999" y="5"/>
                    <a:pt x="9999" y="1"/>
                    <a:pt x="9962" y="1"/>
                  </a:cubicBezTo>
                  <a:cubicBezTo>
                    <a:pt x="9923" y="1"/>
                    <a:pt x="9923" y="2"/>
                    <a:pt x="9886" y="2"/>
                  </a:cubicBezTo>
                  <a:cubicBezTo>
                    <a:pt x="9847" y="2"/>
                    <a:pt x="9847" y="11"/>
                    <a:pt x="9810" y="11"/>
                  </a:cubicBezTo>
                  <a:cubicBezTo>
                    <a:pt x="9770" y="11"/>
                    <a:pt x="9770" y="13"/>
                    <a:pt x="9733" y="13"/>
                  </a:cubicBezTo>
                  <a:cubicBezTo>
                    <a:pt x="9694" y="13"/>
                    <a:pt x="9694" y="8"/>
                    <a:pt x="9657" y="8"/>
                  </a:cubicBezTo>
                  <a:cubicBezTo>
                    <a:pt x="9618" y="8"/>
                    <a:pt x="9618" y="6"/>
                    <a:pt x="9581" y="6"/>
                  </a:cubicBezTo>
                  <a:cubicBezTo>
                    <a:pt x="9542" y="6"/>
                    <a:pt x="9542" y="2"/>
                    <a:pt x="9504" y="2"/>
                  </a:cubicBezTo>
                  <a:cubicBezTo>
                    <a:pt x="9465" y="2"/>
                    <a:pt x="9465" y="8"/>
                    <a:pt x="9427" y="8"/>
                  </a:cubicBezTo>
                  <a:lnTo>
                    <a:pt x="9351" y="8"/>
                  </a:lnTo>
                  <a:cubicBezTo>
                    <a:pt x="9314" y="8"/>
                    <a:pt x="9313" y="2"/>
                    <a:pt x="9275" y="2"/>
                  </a:cubicBezTo>
                  <a:cubicBezTo>
                    <a:pt x="9238" y="2"/>
                    <a:pt x="9237" y="12"/>
                    <a:pt x="9199" y="12"/>
                  </a:cubicBezTo>
                  <a:cubicBezTo>
                    <a:pt x="9162" y="12"/>
                    <a:pt x="9160" y="17"/>
                    <a:pt x="9122" y="17"/>
                  </a:cubicBezTo>
                  <a:cubicBezTo>
                    <a:pt x="9084" y="17"/>
                    <a:pt x="9084" y="14"/>
                    <a:pt x="9046" y="14"/>
                  </a:cubicBezTo>
                  <a:cubicBezTo>
                    <a:pt x="9009" y="14"/>
                    <a:pt x="9007" y="2"/>
                    <a:pt x="8970" y="2"/>
                  </a:cubicBezTo>
                  <a:cubicBezTo>
                    <a:pt x="8931" y="2"/>
                    <a:pt x="8931" y="8"/>
                    <a:pt x="8894" y="8"/>
                  </a:cubicBezTo>
                  <a:cubicBezTo>
                    <a:pt x="8856" y="8"/>
                    <a:pt x="8854" y="11"/>
                    <a:pt x="8817" y="11"/>
                  </a:cubicBezTo>
                  <a:cubicBezTo>
                    <a:pt x="8778" y="11"/>
                    <a:pt x="8778" y="8"/>
                    <a:pt x="8741" y="8"/>
                  </a:cubicBezTo>
                  <a:cubicBezTo>
                    <a:pt x="8702" y="8"/>
                    <a:pt x="8702" y="2"/>
                    <a:pt x="8665" y="2"/>
                  </a:cubicBezTo>
                  <a:cubicBezTo>
                    <a:pt x="8626" y="2"/>
                    <a:pt x="8626" y="14"/>
                    <a:pt x="8589" y="14"/>
                  </a:cubicBezTo>
                  <a:cubicBezTo>
                    <a:pt x="8549" y="14"/>
                    <a:pt x="8549" y="11"/>
                    <a:pt x="8512" y="11"/>
                  </a:cubicBezTo>
                  <a:cubicBezTo>
                    <a:pt x="8473" y="11"/>
                    <a:pt x="8473" y="8"/>
                    <a:pt x="8435" y="8"/>
                  </a:cubicBezTo>
                  <a:cubicBezTo>
                    <a:pt x="8397" y="8"/>
                    <a:pt x="8397" y="7"/>
                    <a:pt x="8359" y="7"/>
                  </a:cubicBezTo>
                  <a:cubicBezTo>
                    <a:pt x="8321" y="7"/>
                    <a:pt x="8321" y="11"/>
                    <a:pt x="8283" y="11"/>
                  </a:cubicBezTo>
                  <a:cubicBezTo>
                    <a:pt x="8244" y="11"/>
                    <a:pt x="8244" y="12"/>
                    <a:pt x="8206" y="12"/>
                  </a:cubicBezTo>
                  <a:cubicBezTo>
                    <a:pt x="8168" y="12"/>
                    <a:pt x="8168" y="1"/>
                    <a:pt x="8130" y="1"/>
                  </a:cubicBezTo>
                  <a:cubicBezTo>
                    <a:pt x="8092" y="1"/>
                    <a:pt x="8092" y="7"/>
                    <a:pt x="8054" y="7"/>
                  </a:cubicBezTo>
                  <a:cubicBezTo>
                    <a:pt x="8017" y="7"/>
                    <a:pt x="8016" y="6"/>
                    <a:pt x="7978" y="6"/>
                  </a:cubicBezTo>
                  <a:cubicBezTo>
                    <a:pt x="7941" y="6"/>
                    <a:pt x="7938" y="8"/>
                    <a:pt x="7901" y="8"/>
                  </a:cubicBezTo>
                  <a:cubicBezTo>
                    <a:pt x="7864" y="8"/>
                    <a:pt x="7862" y="16"/>
                    <a:pt x="7825" y="16"/>
                  </a:cubicBezTo>
                  <a:cubicBezTo>
                    <a:pt x="7786" y="16"/>
                    <a:pt x="7786" y="5"/>
                    <a:pt x="7749" y="5"/>
                  </a:cubicBezTo>
                  <a:cubicBezTo>
                    <a:pt x="7710" y="5"/>
                    <a:pt x="7710" y="3"/>
                    <a:pt x="7673" y="3"/>
                  </a:cubicBezTo>
                  <a:cubicBezTo>
                    <a:pt x="7633" y="3"/>
                    <a:pt x="7633" y="16"/>
                    <a:pt x="7596" y="16"/>
                  </a:cubicBezTo>
                  <a:cubicBezTo>
                    <a:pt x="7557" y="16"/>
                    <a:pt x="7557" y="8"/>
                    <a:pt x="7520" y="8"/>
                  </a:cubicBezTo>
                  <a:cubicBezTo>
                    <a:pt x="7481" y="8"/>
                    <a:pt x="7481" y="12"/>
                    <a:pt x="7444" y="12"/>
                  </a:cubicBezTo>
                  <a:cubicBezTo>
                    <a:pt x="7406" y="12"/>
                    <a:pt x="7405" y="3"/>
                    <a:pt x="7368" y="3"/>
                  </a:cubicBezTo>
                  <a:cubicBezTo>
                    <a:pt x="7328" y="3"/>
                    <a:pt x="7328" y="17"/>
                    <a:pt x="7290" y="17"/>
                  </a:cubicBezTo>
                  <a:cubicBezTo>
                    <a:pt x="7252" y="17"/>
                    <a:pt x="7252" y="13"/>
                    <a:pt x="7214" y="13"/>
                  </a:cubicBezTo>
                  <a:cubicBezTo>
                    <a:pt x="7176" y="13"/>
                    <a:pt x="7176" y="3"/>
                    <a:pt x="7138" y="3"/>
                  </a:cubicBezTo>
                  <a:cubicBezTo>
                    <a:pt x="7100" y="3"/>
                    <a:pt x="7100" y="6"/>
                    <a:pt x="7062" y="6"/>
                  </a:cubicBezTo>
                  <a:cubicBezTo>
                    <a:pt x="7023" y="6"/>
                    <a:pt x="7023" y="8"/>
                    <a:pt x="6985" y="8"/>
                  </a:cubicBezTo>
                  <a:cubicBezTo>
                    <a:pt x="6947" y="8"/>
                    <a:pt x="6947" y="5"/>
                    <a:pt x="6909" y="5"/>
                  </a:cubicBezTo>
                  <a:cubicBezTo>
                    <a:pt x="6871" y="5"/>
                    <a:pt x="6871" y="16"/>
                    <a:pt x="6833" y="16"/>
                  </a:cubicBezTo>
                  <a:lnTo>
                    <a:pt x="6757" y="16"/>
                  </a:lnTo>
                  <a:cubicBezTo>
                    <a:pt x="6717" y="16"/>
                    <a:pt x="6717" y="11"/>
                    <a:pt x="6680" y="11"/>
                  </a:cubicBezTo>
                  <a:cubicBezTo>
                    <a:pt x="6641" y="11"/>
                    <a:pt x="6641" y="12"/>
                    <a:pt x="6604" y="12"/>
                  </a:cubicBezTo>
                  <a:cubicBezTo>
                    <a:pt x="6565" y="12"/>
                    <a:pt x="6565" y="15"/>
                    <a:pt x="6528" y="15"/>
                  </a:cubicBezTo>
                  <a:cubicBezTo>
                    <a:pt x="6489" y="15"/>
                    <a:pt x="6489" y="10"/>
                    <a:pt x="6452" y="10"/>
                  </a:cubicBezTo>
                  <a:cubicBezTo>
                    <a:pt x="6414" y="10"/>
                    <a:pt x="6412" y="5"/>
                    <a:pt x="6375" y="5"/>
                  </a:cubicBezTo>
                  <a:cubicBezTo>
                    <a:pt x="6336" y="5"/>
                    <a:pt x="6336" y="13"/>
                    <a:pt x="6299" y="13"/>
                  </a:cubicBezTo>
                  <a:cubicBezTo>
                    <a:pt x="6260" y="13"/>
                    <a:pt x="6260" y="17"/>
                    <a:pt x="6223" y="17"/>
                  </a:cubicBezTo>
                  <a:cubicBezTo>
                    <a:pt x="6184" y="17"/>
                    <a:pt x="6184" y="15"/>
                    <a:pt x="6147" y="15"/>
                  </a:cubicBezTo>
                  <a:cubicBezTo>
                    <a:pt x="6107" y="15"/>
                    <a:pt x="6107" y="10"/>
                    <a:pt x="6069" y="10"/>
                  </a:cubicBezTo>
                  <a:cubicBezTo>
                    <a:pt x="6031" y="10"/>
                    <a:pt x="6031" y="2"/>
                    <a:pt x="5993" y="2"/>
                  </a:cubicBezTo>
                  <a:cubicBezTo>
                    <a:pt x="5955" y="2"/>
                    <a:pt x="5955" y="11"/>
                    <a:pt x="5917" y="11"/>
                  </a:cubicBezTo>
                  <a:cubicBezTo>
                    <a:pt x="5879" y="11"/>
                    <a:pt x="5879" y="15"/>
                    <a:pt x="5841" y="15"/>
                  </a:cubicBezTo>
                  <a:cubicBezTo>
                    <a:pt x="5802" y="15"/>
                    <a:pt x="5802" y="10"/>
                    <a:pt x="5764" y="10"/>
                  </a:cubicBezTo>
                  <a:cubicBezTo>
                    <a:pt x="5727" y="10"/>
                    <a:pt x="5726" y="16"/>
                    <a:pt x="5688" y="16"/>
                  </a:cubicBezTo>
                  <a:cubicBezTo>
                    <a:pt x="5649" y="16"/>
                    <a:pt x="5649" y="13"/>
                    <a:pt x="5612" y="13"/>
                  </a:cubicBezTo>
                  <a:cubicBezTo>
                    <a:pt x="5573" y="13"/>
                    <a:pt x="5573" y="16"/>
                    <a:pt x="5536" y="16"/>
                  </a:cubicBezTo>
                  <a:cubicBezTo>
                    <a:pt x="5496" y="16"/>
                    <a:pt x="5496" y="15"/>
                    <a:pt x="5459" y="15"/>
                  </a:cubicBezTo>
                  <a:cubicBezTo>
                    <a:pt x="5420" y="15"/>
                    <a:pt x="5420" y="11"/>
                    <a:pt x="5383" y="11"/>
                  </a:cubicBezTo>
                  <a:cubicBezTo>
                    <a:pt x="5344" y="11"/>
                    <a:pt x="5344" y="1"/>
                    <a:pt x="5307" y="1"/>
                  </a:cubicBezTo>
                  <a:cubicBezTo>
                    <a:pt x="5268" y="1"/>
                    <a:pt x="5268" y="11"/>
                    <a:pt x="5231" y="11"/>
                  </a:cubicBezTo>
                  <a:cubicBezTo>
                    <a:pt x="5191" y="11"/>
                    <a:pt x="5191" y="4"/>
                    <a:pt x="5154" y="4"/>
                  </a:cubicBezTo>
                  <a:cubicBezTo>
                    <a:pt x="5115" y="4"/>
                    <a:pt x="5115" y="6"/>
                    <a:pt x="5078" y="6"/>
                  </a:cubicBezTo>
                  <a:cubicBezTo>
                    <a:pt x="5039" y="6"/>
                    <a:pt x="5039" y="2"/>
                    <a:pt x="5001" y="2"/>
                  </a:cubicBezTo>
                  <a:cubicBezTo>
                    <a:pt x="4963" y="2"/>
                    <a:pt x="4963" y="5"/>
                    <a:pt x="4925" y="5"/>
                  </a:cubicBezTo>
                  <a:cubicBezTo>
                    <a:pt x="4886" y="5"/>
                    <a:pt x="4886" y="10"/>
                    <a:pt x="4848" y="10"/>
                  </a:cubicBezTo>
                  <a:cubicBezTo>
                    <a:pt x="4810" y="10"/>
                    <a:pt x="4810" y="6"/>
                    <a:pt x="4772" y="6"/>
                  </a:cubicBezTo>
                  <a:cubicBezTo>
                    <a:pt x="4734" y="6"/>
                    <a:pt x="4734" y="11"/>
                    <a:pt x="4696" y="11"/>
                  </a:cubicBezTo>
                  <a:cubicBezTo>
                    <a:pt x="4658" y="11"/>
                    <a:pt x="4658" y="10"/>
                    <a:pt x="4620" y="10"/>
                  </a:cubicBezTo>
                  <a:cubicBezTo>
                    <a:pt x="4581" y="10"/>
                    <a:pt x="4581" y="7"/>
                    <a:pt x="4543" y="7"/>
                  </a:cubicBezTo>
                  <a:cubicBezTo>
                    <a:pt x="4504" y="7"/>
                    <a:pt x="4504" y="11"/>
                    <a:pt x="4467" y="11"/>
                  </a:cubicBezTo>
                  <a:cubicBezTo>
                    <a:pt x="4429" y="11"/>
                    <a:pt x="4428" y="4"/>
                    <a:pt x="4391" y="4"/>
                  </a:cubicBezTo>
                  <a:cubicBezTo>
                    <a:pt x="4352" y="4"/>
                    <a:pt x="4352" y="16"/>
                    <a:pt x="4315" y="16"/>
                  </a:cubicBezTo>
                  <a:cubicBezTo>
                    <a:pt x="4275" y="16"/>
                    <a:pt x="4275" y="6"/>
                    <a:pt x="4238" y="6"/>
                  </a:cubicBezTo>
                  <a:lnTo>
                    <a:pt x="4086" y="6"/>
                  </a:lnTo>
                  <a:cubicBezTo>
                    <a:pt x="4047" y="6"/>
                    <a:pt x="4047" y="1"/>
                    <a:pt x="4010" y="1"/>
                  </a:cubicBezTo>
                  <a:cubicBezTo>
                    <a:pt x="3970" y="1"/>
                    <a:pt x="3970" y="13"/>
                    <a:pt x="3932" y="13"/>
                  </a:cubicBezTo>
                  <a:cubicBezTo>
                    <a:pt x="3894" y="13"/>
                    <a:pt x="3894" y="3"/>
                    <a:pt x="3856" y="3"/>
                  </a:cubicBezTo>
                  <a:cubicBezTo>
                    <a:pt x="3818" y="3"/>
                    <a:pt x="3818" y="8"/>
                    <a:pt x="3780" y="8"/>
                  </a:cubicBezTo>
                  <a:cubicBezTo>
                    <a:pt x="3742" y="8"/>
                    <a:pt x="3742" y="1"/>
                    <a:pt x="37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4"/>
            <p:cNvSpPr/>
            <p:nvPr/>
          </p:nvSpPr>
          <p:spPr>
            <a:xfrm>
              <a:off x="8931325" y="2461775"/>
              <a:ext cx="255525" cy="217550"/>
            </a:xfrm>
            <a:custGeom>
              <a:avLst/>
              <a:gdLst/>
              <a:ahLst/>
              <a:cxnLst/>
              <a:rect l="l" t="t" r="r" b="b"/>
              <a:pathLst>
                <a:path w="10221" h="8702" extrusionOk="0">
                  <a:moveTo>
                    <a:pt x="3519" y="1"/>
                  </a:moveTo>
                  <a:cubicBezTo>
                    <a:pt x="3480" y="1"/>
                    <a:pt x="3480" y="6"/>
                    <a:pt x="3442" y="6"/>
                  </a:cubicBezTo>
                  <a:cubicBezTo>
                    <a:pt x="3404" y="6"/>
                    <a:pt x="3404" y="3"/>
                    <a:pt x="3365" y="3"/>
                  </a:cubicBezTo>
                  <a:cubicBezTo>
                    <a:pt x="3327" y="3"/>
                    <a:pt x="3327" y="15"/>
                    <a:pt x="3287" y="15"/>
                  </a:cubicBezTo>
                  <a:cubicBezTo>
                    <a:pt x="3248" y="15"/>
                    <a:pt x="3248" y="8"/>
                    <a:pt x="3210" y="8"/>
                  </a:cubicBezTo>
                  <a:cubicBezTo>
                    <a:pt x="3171" y="8"/>
                    <a:pt x="3171" y="6"/>
                    <a:pt x="3132" y="6"/>
                  </a:cubicBezTo>
                  <a:cubicBezTo>
                    <a:pt x="3093" y="6"/>
                    <a:pt x="3093" y="12"/>
                    <a:pt x="3054" y="12"/>
                  </a:cubicBezTo>
                  <a:lnTo>
                    <a:pt x="2976" y="12"/>
                  </a:lnTo>
                  <a:cubicBezTo>
                    <a:pt x="2938" y="12"/>
                    <a:pt x="2938" y="14"/>
                    <a:pt x="2899" y="14"/>
                  </a:cubicBezTo>
                  <a:lnTo>
                    <a:pt x="2821" y="14"/>
                  </a:lnTo>
                  <a:cubicBezTo>
                    <a:pt x="2803" y="14"/>
                    <a:pt x="2786" y="12"/>
                    <a:pt x="2769" y="12"/>
                  </a:cubicBezTo>
                  <a:cubicBezTo>
                    <a:pt x="2760" y="12"/>
                    <a:pt x="2752" y="13"/>
                    <a:pt x="2743" y="14"/>
                  </a:cubicBezTo>
                  <a:cubicBezTo>
                    <a:pt x="2716" y="15"/>
                    <a:pt x="2689" y="14"/>
                    <a:pt x="2664" y="17"/>
                  </a:cubicBezTo>
                  <a:cubicBezTo>
                    <a:pt x="2638" y="21"/>
                    <a:pt x="2611" y="28"/>
                    <a:pt x="2585" y="33"/>
                  </a:cubicBezTo>
                  <a:cubicBezTo>
                    <a:pt x="2561" y="38"/>
                    <a:pt x="2537" y="58"/>
                    <a:pt x="2514" y="65"/>
                  </a:cubicBezTo>
                  <a:cubicBezTo>
                    <a:pt x="2488" y="74"/>
                    <a:pt x="2464" y="83"/>
                    <a:pt x="2440" y="92"/>
                  </a:cubicBezTo>
                  <a:cubicBezTo>
                    <a:pt x="2416" y="101"/>
                    <a:pt x="2389" y="106"/>
                    <a:pt x="2365" y="116"/>
                  </a:cubicBezTo>
                  <a:cubicBezTo>
                    <a:pt x="2341" y="128"/>
                    <a:pt x="2322" y="145"/>
                    <a:pt x="2299" y="159"/>
                  </a:cubicBezTo>
                  <a:cubicBezTo>
                    <a:pt x="2277" y="172"/>
                    <a:pt x="2248" y="176"/>
                    <a:pt x="2226" y="191"/>
                  </a:cubicBezTo>
                  <a:cubicBezTo>
                    <a:pt x="2205" y="206"/>
                    <a:pt x="2186" y="224"/>
                    <a:pt x="2164" y="240"/>
                  </a:cubicBezTo>
                  <a:cubicBezTo>
                    <a:pt x="2144" y="256"/>
                    <a:pt x="2133" y="284"/>
                    <a:pt x="2114" y="301"/>
                  </a:cubicBezTo>
                  <a:cubicBezTo>
                    <a:pt x="2096" y="320"/>
                    <a:pt x="2066" y="326"/>
                    <a:pt x="2049" y="347"/>
                  </a:cubicBezTo>
                  <a:cubicBezTo>
                    <a:pt x="2032" y="367"/>
                    <a:pt x="2018" y="390"/>
                    <a:pt x="2002" y="411"/>
                  </a:cubicBezTo>
                  <a:cubicBezTo>
                    <a:pt x="1985" y="431"/>
                    <a:pt x="1972" y="454"/>
                    <a:pt x="1957" y="475"/>
                  </a:cubicBezTo>
                  <a:cubicBezTo>
                    <a:pt x="1942" y="497"/>
                    <a:pt x="1926" y="518"/>
                    <a:pt x="1914" y="542"/>
                  </a:cubicBezTo>
                  <a:cubicBezTo>
                    <a:pt x="1902" y="565"/>
                    <a:pt x="1888" y="588"/>
                    <a:pt x="1877" y="611"/>
                  </a:cubicBezTo>
                  <a:cubicBezTo>
                    <a:pt x="1867" y="636"/>
                    <a:pt x="1870" y="665"/>
                    <a:pt x="1860" y="690"/>
                  </a:cubicBezTo>
                  <a:cubicBezTo>
                    <a:pt x="1851" y="713"/>
                    <a:pt x="1844" y="739"/>
                    <a:pt x="1838" y="765"/>
                  </a:cubicBezTo>
                  <a:cubicBezTo>
                    <a:pt x="1827" y="802"/>
                    <a:pt x="1824" y="801"/>
                    <a:pt x="1814" y="838"/>
                  </a:cubicBezTo>
                  <a:cubicBezTo>
                    <a:pt x="1803" y="876"/>
                    <a:pt x="1797" y="873"/>
                    <a:pt x="1787" y="910"/>
                  </a:cubicBezTo>
                  <a:cubicBezTo>
                    <a:pt x="1779" y="948"/>
                    <a:pt x="1779" y="948"/>
                    <a:pt x="1768" y="984"/>
                  </a:cubicBezTo>
                  <a:cubicBezTo>
                    <a:pt x="1757" y="1022"/>
                    <a:pt x="1763" y="1023"/>
                    <a:pt x="1752" y="1059"/>
                  </a:cubicBezTo>
                  <a:cubicBezTo>
                    <a:pt x="1741" y="1097"/>
                    <a:pt x="1733" y="1093"/>
                    <a:pt x="1722" y="1130"/>
                  </a:cubicBezTo>
                  <a:cubicBezTo>
                    <a:pt x="1711" y="1167"/>
                    <a:pt x="1717" y="1168"/>
                    <a:pt x="1706" y="1205"/>
                  </a:cubicBezTo>
                  <a:cubicBezTo>
                    <a:pt x="1695" y="1242"/>
                    <a:pt x="1694" y="1241"/>
                    <a:pt x="1683" y="1279"/>
                  </a:cubicBezTo>
                  <a:cubicBezTo>
                    <a:pt x="1673" y="1316"/>
                    <a:pt x="1683" y="1318"/>
                    <a:pt x="1674" y="1355"/>
                  </a:cubicBezTo>
                  <a:cubicBezTo>
                    <a:pt x="1664" y="1391"/>
                    <a:pt x="1662" y="1391"/>
                    <a:pt x="1652" y="1429"/>
                  </a:cubicBezTo>
                  <a:cubicBezTo>
                    <a:pt x="1642" y="1466"/>
                    <a:pt x="1636" y="1463"/>
                    <a:pt x="1627" y="1500"/>
                  </a:cubicBezTo>
                  <a:cubicBezTo>
                    <a:pt x="1616" y="1538"/>
                    <a:pt x="1621" y="1540"/>
                    <a:pt x="1611" y="1575"/>
                  </a:cubicBezTo>
                  <a:cubicBezTo>
                    <a:pt x="1600" y="1612"/>
                    <a:pt x="1597" y="1612"/>
                    <a:pt x="1587" y="1648"/>
                  </a:cubicBezTo>
                  <a:cubicBezTo>
                    <a:pt x="1576" y="1686"/>
                    <a:pt x="1575" y="1685"/>
                    <a:pt x="1566" y="1722"/>
                  </a:cubicBezTo>
                  <a:cubicBezTo>
                    <a:pt x="1555" y="1760"/>
                    <a:pt x="1560" y="1761"/>
                    <a:pt x="1551" y="1797"/>
                  </a:cubicBezTo>
                  <a:cubicBezTo>
                    <a:pt x="1540" y="1835"/>
                    <a:pt x="1539" y="1832"/>
                    <a:pt x="1528" y="1870"/>
                  </a:cubicBezTo>
                  <a:cubicBezTo>
                    <a:pt x="1517" y="1907"/>
                    <a:pt x="1513" y="1906"/>
                    <a:pt x="1503" y="1943"/>
                  </a:cubicBezTo>
                  <a:cubicBezTo>
                    <a:pt x="1493" y="1980"/>
                    <a:pt x="1487" y="1979"/>
                    <a:pt x="1479" y="2015"/>
                  </a:cubicBezTo>
                  <a:cubicBezTo>
                    <a:pt x="1468" y="2052"/>
                    <a:pt x="1475" y="2054"/>
                    <a:pt x="1464" y="2092"/>
                  </a:cubicBezTo>
                  <a:cubicBezTo>
                    <a:pt x="1453" y="2129"/>
                    <a:pt x="1449" y="2127"/>
                    <a:pt x="1438" y="2163"/>
                  </a:cubicBezTo>
                  <a:cubicBezTo>
                    <a:pt x="1427" y="2201"/>
                    <a:pt x="1437" y="2202"/>
                    <a:pt x="1426" y="2239"/>
                  </a:cubicBezTo>
                  <a:cubicBezTo>
                    <a:pt x="1416" y="2277"/>
                    <a:pt x="1416" y="2277"/>
                    <a:pt x="1406" y="2313"/>
                  </a:cubicBezTo>
                  <a:cubicBezTo>
                    <a:pt x="1395" y="2351"/>
                    <a:pt x="1399" y="2351"/>
                    <a:pt x="1388" y="2388"/>
                  </a:cubicBezTo>
                  <a:cubicBezTo>
                    <a:pt x="1377" y="2426"/>
                    <a:pt x="1369" y="2424"/>
                    <a:pt x="1358" y="2459"/>
                  </a:cubicBezTo>
                  <a:cubicBezTo>
                    <a:pt x="1347" y="2497"/>
                    <a:pt x="1350" y="2497"/>
                    <a:pt x="1340" y="2534"/>
                  </a:cubicBezTo>
                  <a:cubicBezTo>
                    <a:pt x="1329" y="2572"/>
                    <a:pt x="1321" y="2569"/>
                    <a:pt x="1311" y="2607"/>
                  </a:cubicBezTo>
                  <a:cubicBezTo>
                    <a:pt x="1300" y="2644"/>
                    <a:pt x="1305" y="2645"/>
                    <a:pt x="1295" y="2682"/>
                  </a:cubicBezTo>
                  <a:cubicBezTo>
                    <a:pt x="1284" y="2718"/>
                    <a:pt x="1284" y="2719"/>
                    <a:pt x="1273" y="2756"/>
                  </a:cubicBezTo>
                  <a:cubicBezTo>
                    <a:pt x="1262" y="2793"/>
                    <a:pt x="1261" y="2791"/>
                    <a:pt x="1252" y="2829"/>
                  </a:cubicBezTo>
                  <a:cubicBezTo>
                    <a:pt x="1241" y="2866"/>
                    <a:pt x="1249" y="2868"/>
                    <a:pt x="1238" y="2906"/>
                  </a:cubicBezTo>
                  <a:cubicBezTo>
                    <a:pt x="1227" y="2943"/>
                    <a:pt x="1224" y="2941"/>
                    <a:pt x="1213" y="2979"/>
                  </a:cubicBezTo>
                  <a:cubicBezTo>
                    <a:pt x="1202" y="3016"/>
                    <a:pt x="1206" y="3016"/>
                    <a:pt x="1195" y="3054"/>
                  </a:cubicBezTo>
                  <a:cubicBezTo>
                    <a:pt x="1184" y="3091"/>
                    <a:pt x="1190" y="3093"/>
                    <a:pt x="1179" y="3128"/>
                  </a:cubicBezTo>
                  <a:cubicBezTo>
                    <a:pt x="1168" y="3165"/>
                    <a:pt x="1164" y="3165"/>
                    <a:pt x="1153" y="3201"/>
                  </a:cubicBezTo>
                  <a:cubicBezTo>
                    <a:pt x="1143" y="3238"/>
                    <a:pt x="1149" y="3240"/>
                    <a:pt x="1138" y="3276"/>
                  </a:cubicBezTo>
                  <a:cubicBezTo>
                    <a:pt x="1128" y="3313"/>
                    <a:pt x="1115" y="3310"/>
                    <a:pt x="1105" y="3346"/>
                  </a:cubicBezTo>
                  <a:cubicBezTo>
                    <a:pt x="1094" y="3383"/>
                    <a:pt x="1107" y="3386"/>
                    <a:pt x="1096" y="3423"/>
                  </a:cubicBezTo>
                  <a:cubicBezTo>
                    <a:pt x="1086" y="3461"/>
                    <a:pt x="1083" y="3459"/>
                    <a:pt x="1072" y="3496"/>
                  </a:cubicBezTo>
                  <a:cubicBezTo>
                    <a:pt x="1061" y="3533"/>
                    <a:pt x="1056" y="3530"/>
                    <a:pt x="1045" y="3568"/>
                  </a:cubicBezTo>
                  <a:cubicBezTo>
                    <a:pt x="1034" y="3605"/>
                    <a:pt x="1035" y="3605"/>
                    <a:pt x="1025" y="3642"/>
                  </a:cubicBezTo>
                  <a:cubicBezTo>
                    <a:pt x="1014" y="3679"/>
                    <a:pt x="1021" y="3680"/>
                    <a:pt x="1013" y="3718"/>
                  </a:cubicBezTo>
                  <a:cubicBezTo>
                    <a:pt x="1002" y="3755"/>
                    <a:pt x="997" y="3754"/>
                    <a:pt x="987" y="3790"/>
                  </a:cubicBezTo>
                  <a:cubicBezTo>
                    <a:pt x="978" y="3827"/>
                    <a:pt x="984" y="3829"/>
                    <a:pt x="973" y="3866"/>
                  </a:cubicBezTo>
                  <a:cubicBezTo>
                    <a:pt x="963" y="3904"/>
                    <a:pt x="955" y="3902"/>
                    <a:pt x="945" y="3939"/>
                  </a:cubicBezTo>
                  <a:cubicBezTo>
                    <a:pt x="935" y="3977"/>
                    <a:pt x="940" y="3978"/>
                    <a:pt x="929" y="4014"/>
                  </a:cubicBezTo>
                  <a:cubicBezTo>
                    <a:pt x="919" y="4052"/>
                    <a:pt x="911" y="4049"/>
                    <a:pt x="900" y="4085"/>
                  </a:cubicBezTo>
                  <a:cubicBezTo>
                    <a:pt x="890" y="4122"/>
                    <a:pt x="891" y="4122"/>
                    <a:pt x="880" y="4159"/>
                  </a:cubicBezTo>
                  <a:cubicBezTo>
                    <a:pt x="869" y="4196"/>
                    <a:pt x="869" y="4196"/>
                    <a:pt x="859" y="4232"/>
                  </a:cubicBezTo>
                  <a:cubicBezTo>
                    <a:pt x="848" y="4269"/>
                    <a:pt x="853" y="4271"/>
                    <a:pt x="843" y="4307"/>
                  </a:cubicBezTo>
                  <a:cubicBezTo>
                    <a:pt x="832" y="4344"/>
                    <a:pt x="832" y="4343"/>
                    <a:pt x="821" y="4381"/>
                  </a:cubicBezTo>
                  <a:cubicBezTo>
                    <a:pt x="810" y="4418"/>
                    <a:pt x="805" y="4416"/>
                    <a:pt x="794" y="4453"/>
                  </a:cubicBezTo>
                  <a:cubicBezTo>
                    <a:pt x="784" y="4491"/>
                    <a:pt x="794" y="4493"/>
                    <a:pt x="784" y="4530"/>
                  </a:cubicBezTo>
                  <a:cubicBezTo>
                    <a:pt x="773" y="4567"/>
                    <a:pt x="778" y="4568"/>
                    <a:pt x="769" y="4605"/>
                  </a:cubicBezTo>
                  <a:cubicBezTo>
                    <a:pt x="758" y="4642"/>
                    <a:pt x="756" y="4641"/>
                    <a:pt x="745" y="4676"/>
                  </a:cubicBezTo>
                  <a:cubicBezTo>
                    <a:pt x="734" y="4714"/>
                    <a:pt x="729" y="4712"/>
                    <a:pt x="718" y="4749"/>
                  </a:cubicBezTo>
                  <a:cubicBezTo>
                    <a:pt x="708" y="4787"/>
                    <a:pt x="705" y="4786"/>
                    <a:pt x="695" y="4823"/>
                  </a:cubicBezTo>
                  <a:cubicBezTo>
                    <a:pt x="684" y="4861"/>
                    <a:pt x="682" y="4858"/>
                    <a:pt x="672" y="4896"/>
                  </a:cubicBezTo>
                  <a:cubicBezTo>
                    <a:pt x="662" y="4933"/>
                    <a:pt x="672" y="4937"/>
                    <a:pt x="662" y="4974"/>
                  </a:cubicBezTo>
                  <a:cubicBezTo>
                    <a:pt x="651" y="5012"/>
                    <a:pt x="650" y="5010"/>
                    <a:pt x="639" y="5048"/>
                  </a:cubicBezTo>
                  <a:cubicBezTo>
                    <a:pt x="628" y="5085"/>
                    <a:pt x="623" y="5082"/>
                    <a:pt x="612" y="5120"/>
                  </a:cubicBezTo>
                  <a:cubicBezTo>
                    <a:pt x="602" y="5157"/>
                    <a:pt x="608" y="5158"/>
                    <a:pt x="597" y="5196"/>
                  </a:cubicBezTo>
                  <a:cubicBezTo>
                    <a:pt x="587" y="5233"/>
                    <a:pt x="582" y="5232"/>
                    <a:pt x="572" y="5269"/>
                  </a:cubicBezTo>
                  <a:cubicBezTo>
                    <a:pt x="561" y="5306"/>
                    <a:pt x="561" y="5306"/>
                    <a:pt x="552" y="5343"/>
                  </a:cubicBezTo>
                  <a:cubicBezTo>
                    <a:pt x="542" y="5380"/>
                    <a:pt x="539" y="5378"/>
                    <a:pt x="529" y="5415"/>
                  </a:cubicBezTo>
                  <a:cubicBezTo>
                    <a:pt x="518" y="5453"/>
                    <a:pt x="521" y="5453"/>
                    <a:pt x="511" y="5490"/>
                  </a:cubicBezTo>
                  <a:cubicBezTo>
                    <a:pt x="500" y="5528"/>
                    <a:pt x="506" y="5530"/>
                    <a:pt x="496" y="5567"/>
                  </a:cubicBezTo>
                  <a:cubicBezTo>
                    <a:pt x="485" y="5605"/>
                    <a:pt x="488" y="5605"/>
                    <a:pt x="478" y="5642"/>
                  </a:cubicBezTo>
                  <a:cubicBezTo>
                    <a:pt x="468" y="5680"/>
                    <a:pt x="464" y="5678"/>
                    <a:pt x="454" y="5715"/>
                  </a:cubicBezTo>
                  <a:cubicBezTo>
                    <a:pt x="443" y="5753"/>
                    <a:pt x="443" y="5753"/>
                    <a:pt x="432" y="5789"/>
                  </a:cubicBezTo>
                  <a:cubicBezTo>
                    <a:pt x="422" y="5827"/>
                    <a:pt x="416" y="5826"/>
                    <a:pt x="406" y="5862"/>
                  </a:cubicBezTo>
                  <a:cubicBezTo>
                    <a:pt x="395" y="5899"/>
                    <a:pt x="395" y="5899"/>
                    <a:pt x="384" y="5935"/>
                  </a:cubicBezTo>
                  <a:cubicBezTo>
                    <a:pt x="373" y="5972"/>
                    <a:pt x="372" y="5971"/>
                    <a:pt x="362" y="6009"/>
                  </a:cubicBezTo>
                  <a:cubicBezTo>
                    <a:pt x="351" y="6046"/>
                    <a:pt x="362" y="6049"/>
                    <a:pt x="351" y="6087"/>
                  </a:cubicBezTo>
                  <a:cubicBezTo>
                    <a:pt x="340" y="6124"/>
                    <a:pt x="333" y="6121"/>
                    <a:pt x="322" y="6159"/>
                  </a:cubicBezTo>
                  <a:cubicBezTo>
                    <a:pt x="311" y="6196"/>
                    <a:pt x="309" y="6195"/>
                    <a:pt x="298" y="6233"/>
                  </a:cubicBezTo>
                  <a:cubicBezTo>
                    <a:pt x="288" y="6270"/>
                    <a:pt x="291" y="6270"/>
                    <a:pt x="281" y="6308"/>
                  </a:cubicBezTo>
                  <a:cubicBezTo>
                    <a:pt x="271" y="6345"/>
                    <a:pt x="275" y="6346"/>
                    <a:pt x="264" y="6383"/>
                  </a:cubicBezTo>
                  <a:cubicBezTo>
                    <a:pt x="253" y="6420"/>
                    <a:pt x="250" y="6419"/>
                    <a:pt x="240" y="6456"/>
                  </a:cubicBezTo>
                  <a:cubicBezTo>
                    <a:pt x="229" y="6494"/>
                    <a:pt x="233" y="6494"/>
                    <a:pt x="222" y="6531"/>
                  </a:cubicBezTo>
                  <a:cubicBezTo>
                    <a:pt x="212" y="6569"/>
                    <a:pt x="206" y="6567"/>
                    <a:pt x="196" y="6603"/>
                  </a:cubicBezTo>
                  <a:cubicBezTo>
                    <a:pt x="185" y="6641"/>
                    <a:pt x="191" y="6642"/>
                    <a:pt x="181" y="6679"/>
                  </a:cubicBezTo>
                  <a:cubicBezTo>
                    <a:pt x="170" y="6717"/>
                    <a:pt x="174" y="6717"/>
                    <a:pt x="163" y="6754"/>
                  </a:cubicBezTo>
                  <a:cubicBezTo>
                    <a:pt x="153" y="6792"/>
                    <a:pt x="147" y="6791"/>
                    <a:pt x="137" y="6827"/>
                  </a:cubicBezTo>
                  <a:cubicBezTo>
                    <a:pt x="126" y="6865"/>
                    <a:pt x="129" y="6865"/>
                    <a:pt x="119" y="6902"/>
                  </a:cubicBezTo>
                  <a:cubicBezTo>
                    <a:pt x="108" y="6940"/>
                    <a:pt x="104" y="6938"/>
                    <a:pt x="93" y="6976"/>
                  </a:cubicBezTo>
                  <a:cubicBezTo>
                    <a:pt x="82" y="7013"/>
                    <a:pt x="92" y="7016"/>
                    <a:pt x="81" y="7053"/>
                  </a:cubicBezTo>
                  <a:cubicBezTo>
                    <a:pt x="70" y="7091"/>
                    <a:pt x="65" y="7090"/>
                    <a:pt x="54" y="7127"/>
                  </a:cubicBezTo>
                  <a:cubicBezTo>
                    <a:pt x="47" y="7151"/>
                    <a:pt x="45" y="7176"/>
                    <a:pt x="39" y="7202"/>
                  </a:cubicBezTo>
                  <a:cubicBezTo>
                    <a:pt x="34" y="7228"/>
                    <a:pt x="20" y="7250"/>
                    <a:pt x="18" y="7276"/>
                  </a:cubicBezTo>
                  <a:cubicBezTo>
                    <a:pt x="14" y="7301"/>
                    <a:pt x="12" y="7326"/>
                    <a:pt x="9" y="7352"/>
                  </a:cubicBezTo>
                  <a:cubicBezTo>
                    <a:pt x="7" y="7378"/>
                    <a:pt x="7" y="7402"/>
                    <a:pt x="7" y="7428"/>
                  </a:cubicBezTo>
                  <a:cubicBezTo>
                    <a:pt x="6" y="7454"/>
                    <a:pt x="1" y="7479"/>
                    <a:pt x="2" y="7504"/>
                  </a:cubicBezTo>
                  <a:cubicBezTo>
                    <a:pt x="3" y="7530"/>
                    <a:pt x="15" y="7555"/>
                    <a:pt x="17" y="7579"/>
                  </a:cubicBezTo>
                  <a:cubicBezTo>
                    <a:pt x="19" y="7605"/>
                    <a:pt x="22" y="7630"/>
                    <a:pt x="25" y="7654"/>
                  </a:cubicBezTo>
                  <a:cubicBezTo>
                    <a:pt x="30" y="7680"/>
                    <a:pt x="36" y="7704"/>
                    <a:pt x="41" y="7728"/>
                  </a:cubicBezTo>
                  <a:cubicBezTo>
                    <a:pt x="47" y="7754"/>
                    <a:pt x="55" y="7776"/>
                    <a:pt x="62" y="7801"/>
                  </a:cubicBezTo>
                  <a:cubicBezTo>
                    <a:pt x="68" y="7824"/>
                    <a:pt x="67" y="7851"/>
                    <a:pt x="76" y="7876"/>
                  </a:cubicBezTo>
                  <a:cubicBezTo>
                    <a:pt x="83" y="7899"/>
                    <a:pt x="104" y="7919"/>
                    <a:pt x="114" y="7942"/>
                  </a:cubicBezTo>
                  <a:cubicBezTo>
                    <a:pt x="124" y="7965"/>
                    <a:pt x="127" y="7991"/>
                    <a:pt x="138" y="8015"/>
                  </a:cubicBezTo>
                  <a:cubicBezTo>
                    <a:pt x="151" y="8037"/>
                    <a:pt x="167" y="8056"/>
                    <a:pt x="180" y="8079"/>
                  </a:cubicBezTo>
                  <a:lnTo>
                    <a:pt x="220" y="8144"/>
                  </a:lnTo>
                  <a:cubicBezTo>
                    <a:pt x="234" y="8165"/>
                    <a:pt x="250" y="8183"/>
                    <a:pt x="265" y="8203"/>
                  </a:cubicBezTo>
                  <a:cubicBezTo>
                    <a:pt x="280" y="8224"/>
                    <a:pt x="291" y="8247"/>
                    <a:pt x="307" y="8267"/>
                  </a:cubicBezTo>
                  <a:cubicBezTo>
                    <a:pt x="323" y="8285"/>
                    <a:pt x="338" y="8307"/>
                    <a:pt x="355" y="8326"/>
                  </a:cubicBezTo>
                  <a:cubicBezTo>
                    <a:pt x="372" y="8344"/>
                    <a:pt x="395" y="8358"/>
                    <a:pt x="414" y="8374"/>
                  </a:cubicBezTo>
                  <a:cubicBezTo>
                    <a:pt x="432" y="8391"/>
                    <a:pt x="454" y="8404"/>
                    <a:pt x="474" y="8420"/>
                  </a:cubicBezTo>
                  <a:cubicBezTo>
                    <a:pt x="494" y="8436"/>
                    <a:pt x="511" y="8455"/>
                    <a:pt x="532" y="8470"/>
                  </a:cubicBezTo>
                  <a:cubicBezTo>
                    <a:pt x="552" y="8484"/>
                    <a:pt x="569" y="8504"/>
                    <a:pt x="591" y="8518"/>
                  </a:cubicBezTo>
                  <a:cubicBezTo>
                    <a:pt x="612" y="8531"/>
                    <a:pt x="640" y="8532"/>
                    <a:pt x="663" y="8545"/>
                  </a:cubicBezTo>
                  <a:cubicBezTo>
                    <a:pt x="686" y="8557"/>
                    <a:pt x="704" y="8575"/>
                    <a:pt x="727" y="8585"/>
                  </a:cubicBezTo>
                  <a:cubicBezTo>
                    <a:pt x="750" y="8596"/>
                    <a:pt x="773" y="8607"/>
                    <a:pt x="797" y="8617"/>
                  </a:cubicBezTo>
                  <a:cubicBezTo>
                    <a:pt x="821" y="8627"/>
                    <a:pt x="848" y="8627"/>
                    <a:pt x="872" y="8634"/>
                  </a:cubicBezTo>
                  <a:cubicBezTo>
                    <a:pt x="896" y="8643"/>
                    <a:pt x="919" y="8653"/>
                    <a:pt x="944" y="8660"/>
                  </a:cubicBezTo>
                  <a:cubicBezTo>
                    <a:pt x="968" y="8666"/>
                    <a:pt x="995" y="8665"/>
                    <a:pt x="1019" y="8669"/>
                  </a:cubicBezTo>
                  <a:cubicBezTo>
                    <a:pt x="1043" y="8674"/>
                    <a:pt x="1068" y="8684"/>
                    <a:pt x="1093" y="8688"/>
                  </a:cubicBezTo>
                  <a:cubicBezTo>
                    <a:pt x="1118" y="8691"/>
                    <a:pt x="1144" y="8691"/>
                    <a:pt x="1169" y="8692"/>
                  </a:cubicBezTo>
                  <a:cubicBezTo>
                    <a:pt x="1195" y="8693"/>
                    <a:pt x="1220" y="8698"/>
                    <a:pt x="1245" y="8698"/>
                  </a:cubicBezTo>
                  <a:cubicBezTo>
                    <a:pt x="1284" y="8698"/>
                    <a:pt x="1284" y="8690"/>
                    <a:pt x="1321" y="8690"/>
                  </a:cubicBezTo>
                  <a:cubicBezTo>
                    <a:pt x="1359" y="8690"/>
                    <a:pt x="1361" y="8692"/>
                    <a:pt x="1399" y="8692"/>
                  </a:cubicBezTo>
                  <a:cubicBezTo>
                    <a:pt x="1437" y="8692"/>
                    <a:pt x="1437" y="8700"/>
                    <a:pt x="1475" y="8700"/>
                  </a:cubicBezTo>
                  <a:cubicBezTo>
                    <a:pt x="1513" y="8700"/>
                    <a:pt x="1513" y="8695"/>
                    <a:pt x="1551" y="8695"/>
                  </a:cubicBezTo>
                  <a:cubicBezTo>
                    <a:pt x="1589" y="8695"/>
                    <a:pt x="1589" y="8697"/>
                    <a:pt x="1627" y="8697"/>
                  </a:cubicBezTo>
                  <a:cubicBezTo>
                    <a:pt x="1666" y="8697"/>
                    <a:pt x="1666" y="8696"/>
                    <a:pt x="1704" y="8696"/>
                  </a:cubicBezTo>
                  <a:cubicBezTo>
                    <a:pt x="1742" y="8696"/>
                    <a:pt x="1742" y="8697"/>
                    <a:pt x="1780" y="8697"/>
                  </a:cubicBezTo>
                  <a:cubicBezTo>
                    <a:pt x="1818" y="8697"/>
                    <a:pt x="1818" y="8702"/>
                    <a:pt x="1856" y="8702"/>
                  </a:cubicBezTo>
                  <a:cubicBezTo>
                    <a:pt x="1894" y="8702"/>
                    <a:pt x="1894" y="8700"/>
                    <a:pt x="1932" y="8700"/>
                  </a:cubicBezTo>
                  <a:cubicBezTo>
                    <a:pt x="1972" y="8700"/>
                    <a:pt x="1972" y="8692"/>
                    <a:pt x="2009" y="8692"/>
                  </a:cubicBezTo>
                  <a:cubicBezTo>
                    <a:pt x="2048" y="8692"/>
                    <a:pt x="2048" y="8690"/>
                    <a:pt x="2085" y="8690"/>
                  </a:cubicBezTo>
                  <a:cubicBezTo>
                    <a:pt x="2124" y="8690"/>
                    <a:pt x="2124" y="8693"/>
                    <a:pt x="2161" y="8693"/>
                  </a:cubicBezTo>
                  <a:cubicBezTo>
                    <a:pt x="2200" y="8693"/>
                    <a:pt x="2200" y="8696"/>
                    <a:pt x="2237" y="8696"/>
                  </a:cubicBezTo>
                  <a:cubicBezTo>
                    <a:pt x="2277" y="8696"/>
                    <a:pt x="2277" y="8700"/>
                    <a:pt x="2314" y="8700"/>
                  </a:cubicBezTo>
                  <a:cubicBezTo>
                    <a:pt x="2353" y="8700"/>
                    <a:pt x="2353" y="8693"/>
                    <a:pt x="2390" y="8693"/>
                  </a:cubicBezTo>
                  <a:lnTo>
                    <a:pt x="2466" y="8693"/>
                  </a:lnTo>
                  <a:cubicBezTo>
                    <a:pt x="2505" y="8693"/>
                    <a:pt x="2505" y="8700"/>
                    <a:pt x="2542" y="8700"/>
                  </a:cubicBezTo>
                  <a:cubicBezTo>
                    <a:pt x="2582" y="8700"/>
                    <a:pt x="2582" y="8691"/>
                    <a:pt x="2620" y="8691"/>
                  </a:cubicBezTo>
                  <a:cubicBezTo>
                    <a:pt x="2658" y="8691"/>
                    <a:pt x="2658" y="8685"/>
                    <a:pt x="2696" y="8685"/>
                  </a:cubicBezTo>
                  <a:cubicBezTo>
                    <a:pt x="2734" y="8685"/>
                    <a:pt x="2734" y="8688"/>
                    <a:pt x="2772" y="8688"/>
                  </a:cubicBezTo>
                  <a:cubicBezTo>
                    <a:pt x="2809" y="8688"/>
                    <a:pt x="2810" y="8700"/>
                    <a:pt x="2848" y="8700"/>
                  </a:cubicBezTo>
                  <a:cubicBezTo>
                    <a:pt x="2887" y="8700"/>
                    <a:pt x="2887" y="8693"/>
                    <a:pt x="2925" y="8693"/>
                  </a:cubicBezTo>
                  <a:cubicBezTo>
                    <a:pt x="2962" y="8693"/>
                    <a:pt x="2963" y="8692"/>
                    <a:pt x="3001" y="8692"/>
                  </a:cubicBezTo>
                  <a:cubicBezTo>
                    <a:pt x="3038" y="8692"/>
                    <a:pt x="3039" y="8693"/>
                    <a:pt x="3077" y="8693"/>
                  </a:cubicBezTo>
                  <a:cubicBezTo>
                    <a:pt x="3116" y="8693"/>
                    <a:pt x="3116" y="8700"/>
                    <a:pt x="3153" y="8700"/>
                  </a:cubicBezTo>
                  <a:cubicBezTo>
                    <a:pt x="3193" y="8700"/>
                    <a:pt x="3193" y="8688"/>
                    <a:pt x="3230" y="8688"/>
                  </a:cubicBezTo>
                  <a:cubicBezTo>
                    <a:pt x="3269" y="8688"/>
                    <a:pt x="3269" y="8692"/>
                    <a:pt x="3306" y="8692"/>
                  </a:cubicBezTo>
                  <a:cubicBezTo>
                    <a:pt x="3345" y="8692"/>
                    <a:pt x="3345" y="8693"/>
                    <a:pt x="3382" y="8693"/>
                  </a:cubicBezTo>
                  <a:cubicBezTo>
                    <a:pt x="3421" y="8693"/>
                    <a:pt x="3421" y="8695"/>
                    <a:pt x="3458" y="8695"/>
                  </a:cubicBezTo>
                  <a:cubicBezTo>
                    <a:pt x="3498" y="8695"/>
                    <a:pt x="3498" y="8692"/>
                    <a:pt x="3535" y="8692"/>
                  </a:cubicBezTo>
                  <a:cubicBezTo>
                    <a:pt x="3574" y="8692"/>
                    <a:pt x="3574" y="8691"/>
                    <a:pt x="3611" y="8691"/>
                  </a:cubicBezTo>
                  <a:cubicBezTo>
                    <a:pt x="3650" y="8691"/>
                    <a:pt x="3650" y="8702"/>
                    <a:pt x="3688" y="8702"/>
                  </a:cubicBezTo>
                  <a:cubicBezTo>
                    <a:pt x="3726" y="8702"/>
                    <a:pt x="3726" y="8695"/>
                    <a:pt x="3764" y="8695"/>
                  </a:cubicBezTo>
                  <a:cubicBezTo>
                    <a:pt x="3803" y="8695"/>
                    <a:pt x="3803" y="8696"/>
                    <a:pt x="3841" y="8696"/>
                  </a:cubicBezTo>
                  <a:cubicBezTo>
                    <a:pt x="3879" y="8696"/>
                    <a:pt x="3879" y="8693"/>
                    <a:pt x="3917" y="8693"/>
                  </a:cubicBezTo>
                  <a:cubicBezTo>
                    <a:pt x="3954" y="8693"/>
                    <a:pt x="3955" y="8687"/>
                    <a:pt x="3993" y="8687"/>
                  </a:cubicBezTo>
                  <a:cubicBezTo>
                    <a:pt x="4031" y="8687"/>
                    <a:pt x="4031" y="8697"/>
                    <a:pt x="4069" y="8697"/>
                  </a:cubicBezTo>
                  <a:cubicBezTo>
                    <a:pt x="4106" y="8697"/>
                    <a:pt x="4108" y="8698"/>
                    <a:pt x="4146" y="8698"/>
                  </a:cubicBezTo>
                  <a:cubicBezTo>
                    <a:pt x="4183" y="8698"/>
                    <a:pt x="4185" y="8687"/>
                    <a:pt x="4222" y="8687"/>
                  </a:cubicBezTo>
                  <a:cubicBezTo>
                    <a:pt x="4259" y="8687"/>
                    <a:pt x="4261" y="8693"/>
                    <a:pt x="4298" y="8693"/>
                  </a:cubicBezTo>
                  <a:cubicBezTo>
                    <a:pt x="4337" y="8693"/>
                    <a:pt x="4337" y="8691"/>
                    <a:pt x="4374" y="8691"/>
                  </a:cubicBezTo>
                  <a:cubicBezTo>
                    <a:pt x="4414" y="8691"/>
                    <a:pt x="4414" y="8698"/>
                    <a:pt x="4451" y="8698"/>
                  </a:cubicBezTo>
                  <a:cubicBezTo>
                    <a:pt x="4490" y="8698"/>
                    <a:pt x="4490" y="8685"/>
                    <a:pt x="4527" y="8685"/>
                  </a:cubicBezTo>
                  <a:cubicBezTo>
                    <a:pt x="4566" y="8685"/>
                    <a:pt x="4566" y="8690"/>
                    <a:pt x="4603" y="8690"/>
                  </a:cubicBezTo>
                  <a:cubicBezTo>
                    <a:pt x="4642" y="8690"/>
                    <a:pt x="4642" y="8698"/>
                    <a:pt x="4679" y="8698"/>
                  </a:cubicBezTo>
                  <a:cubicBezTo>
                    <a:pt x="4719" y="8698"/>
                    <a:pt x="4719" y="8696"/>
                    <a:pt x="4756" y="8696"/>
                  </a:cubicBezTo>
                  <a:cubicBezTo>
                    <a:pt x="4795" y="8696"/>
                    <a:pt x="4795" y="8693"/>
                    <a:pt x="4833" y="8693"/>
                  </a:cubicBezTo>
                  <a:cubicBezTo>
                    <a:pt x="4871" y="8693"/>
                    <a:pt x="4871" y="8697"/>
                    <a:pt x="4909" y="8697"/>
                  </a:cubicBezTo>
                  <a:cubicBezTo>
                    <a:pt x="4947" y="8697"/>
                    <a:pt x="4947" y="8687"/>
                    <a:pt x="4985" y="8687"/>
                  </a:cubicBezTo>
                  <a:lnTo>
                    <a:pt x="5062" y="8687"/>
                  </a:lnTo>
                  <a:cubicBezTo>
                    <a:pt x="5100" y="8687"/>
                    <a:pt x="5100" y="8692"/>
                    <a:pt x="5138" y="8692"/>
                  </a:cubicBezTo>
                  <a:cubicBezTo>
                    <a:pt x="5176" y="8692"/>
                    <a:pt x="5176" y="8691"/>
                    <a:pt x="5214" y="8691"/>
                  </a:cubicBezTo>
                  <a:cubicBezTo>
                    <a:pt x="5252" y="8691"/>
                    <a:pt x="5252" y="8688"/>
                    <a:pt x="5290" y="8688"/>
                  </a:cubicBezTo>
                  <a:cubicBezTo>
                    <a:pt x="5330" y="8688"/>
                    <a:pt x="5330" y="8693"/>
                    <a:pt x="5367" y="8693"/>
                  </a:cubicBezTo>
                  <a:cubicBezTo>
                    <a:pt x="5406" y="8693"/>
                    <a:pt x="5406" y="8697"/>
                    <a:pt x="5443" y="8697"/>
                  </a:cubicBezTo>
                  <a:cubicBezTo>
                    <a:pt x="5482" y="8697"/>
                    <a:pt x="5482" y="8690"/>
                    <a:pt x="5519" y="8690"/>
                  </a:cubicBezTo>
                  <a:cubicBezTo>
                    <a:pt x="5558" y="8690"/>
                    <a:pt x="5558" y="8685"/>
                    <a:pt x="5595" y="8685"/>
                  </a:cubicBezTo>
                  <a:cubicBezTo>
                    <a:pt x="5635" y="8685"/>
                    <a:pt x="5635" y="8688"/>
                    <a:pt x="5672" y="8688"/>
                  </a:cubicBezTo>
                  <a:cubicBezTo>
                    <a:pt x="5711" y="8688"/>
                    <a:pt x="5711" y="8693"/>
                    <a:pt x="5748" y="8693"/>
                  </a:cubicBezTo>
                  <a:cubicBezTo>
                    <a:pt x="5787" y="8693"/>
                    <a:pt x="5787" y="8700"/>
                    <a:pt x="5824" y="8700"/>
                  </a:cubicBezTo>
                  <a:cubicBezTo>
                    <a:pt x="5863" y="8700"/>
                    <a:pt x="5863" y="8692"/>
                    <a:pt x="5900" y="8692"/>
                  </a:cubicBezTo>
                  <a:cubicBezTo>
                    <a:pt x="5940" y="8692"/>
                    <a:pt x="5940" y="8688"/>
                    <a:pt x="5978" y="8688"/>
                  </a:cubicBezTo>
                  <a:cubicBezTo>
                    <a:pt x="6016" y="8688"/>
                    <a:pt x="6016" y="8693"/>
                    <a:pt x="6054" y="8693"/>
                  </a:cubicBezTo>
                  <a:cubicBezTo>
                    <a:pt x="6092" y="8693"/>
                    <a:pt x="6092" y="8687"/>
                    <a:pt x="6130" y="8687"/>
                  </a:cubicBezTo>
                  <a:cubicBezTo>
                    <a:pt x="6168" y="8687"/>
                    <a:pt x="6168" y="8690"/>
                    <a:pt x="6206" y="8690"/>
                  </a:cubicBezTo>
                  <a:cubicBezTo>
                    <a:pt x="6245" y="8690"/>
                    <a:pt x="6245" y="8687"/>
                    <a:pt x="6283" y="8687"/>
                  </a:cubicBezTo>
                  <a:cubicBezTo>
                    <a:pt x="6321" y="8687"/>
                    <a:pt x="6321" y="8688"/>
                    <a:pt x="6359" y="8688"/>
                  </a:cubicBezTo>
                  <a:cubicBezTo>
                    <a:pt x="6397" y="8688"/>
                    <a:pt x="6397" y="8692"/>
                    <a:pt x="6435" y="8692"/>
                  </a:cubicBezTo>
                  <a:cubicBezTo>
                    <a:pt x="6473" y="8692"/>
                    <a:pt x="6473" y="8702"/>
                    <a:pt x="6511" y="8702"/>
                  </a:cubicBezTo>
                  <a:cubicBezTo>
                    <a:pt x="6551" y="8702"/>
                    <a:pt x="6551" y="8692"/>
                    <a:pt x="6588" y="8692"/>
                  </a:cubicBezTo>
                  <a:cubicBezTo>
                    <a:pt x="6627" y="8692"/>
                    <a:pt x="6627" y="8698"/>
                    <a:pt x="6664" y="8698"/>
                  </a:cubicBezTo>
                  <a:cubicBezTo>
                    <a:pt x="6703" y="8698"/>
                    <a:pt x="6703" y="8696"/>
                    <a:pt x="6741" y="8696"/>
                  </a:cubicBezTo>
                  <a:cubicBezTo>
                    <a:pt x="6781" y="8696"/>
                    <a:pt x="6781" y="8700"/>
                    <a:pt x="6818" y="8700"/>
                  </a:cubicBezTo>
                  <a:cubicBezTo>
                    <a:pt x="6857" y="8700"/>
                    <a:pt x="6857" y="8697"/>
                    <a:pt x="6894" y="8697"/>
                  </a:cubicBezTo>
                  <a:cubicBezTo>
                    <a:pt x="6933" y="8697"/>
                    <a:pt x="6933" y="8693"/>
                    <a:pt x="6970" y="8693"/>
                  </a:cubicBezTo>
                  <a:cubicBezTo>
                    <a:pt x="7009" y="8693"/>
                    <a:pt x="7009" y="8696"/>
                    <a:pt x="7047" y="8696"/>
                  </a:cubicBezTo>
                  <a:cubicBezTo>
                    <a:pt x="7085" y="8696"/>
                    <a:pt x="7085" y="8692"/>
                    <a:pt x="7123" y="8692"/>
                  </a:cubicBezTo>
                  <a:cubicBezTo>
                    <a:pt x="7162" y="8692"/>
                    <a:pt x="7162" y="8693"/>
                    <a:pt x="7200" y="8693"/>
                  </a:cubicBezTo>
                  <a:cubicBezTo>
                    <a:pt x="7238" y="8693"/>
                    <a:pt x="7238" y="8695"/>
                    <a:pt x="7277" y="8695"/>
                  </a:cubicBezTo>
                  <a:cubicBezTo>
                    <a:pt x="7315" y="8695"/>
                    <a:pt x="7315" y="8692"/>
                    <a:pt x="7353" y="8692"/>
                  </a:cubicBezTo>
                  <a:cubicBezTo>
                    <a:pt x="7393" y="8692"/>
                    <a:pt x="7393" y="8698"/>
                    <a:pt x="7430" y="8698"/>
                  </a:cubicBezTo>
                  <a:cubicBezTo>
                    <a:pt x="7469" y="8698"/>
                    <a:pt x="7469" y="8687"/>
                    <a:pt x="7506" y="8687"/>
                  </a:cubicBezTo>
                  <a:cubicBezTo>
                    <a:pt x="7545" y="8687"/>
                    <a:pt x="7545" y="8696"/>
                    <a:pt x="7583" y="8696"/>
                  </a:cubicBezTo>
                  <a:lnTo>
                    <a:pt x="7737" y="8696"/>
                  </a:lnTo>
                  <a:cubicBezTo>
                    <a:pt x="7776" y="8696"/>
                    <a:pt x="7776" y="8702"/>
                    <a:pt x="7816" y="8702"/>
                  </a:cubicBezTo>
                  <a:cubicBezTo>
                    <a:pt x="7854" y="8702"/>
                    <a:pt x="7854" y="8690"/>
                    <a:pt x="7893" y="8690"/>
                  </a:cubicBezTo>
                  <a:cubicBezTo>
                    <a:pt x="7931" y="8690"/>
                    <a:pt x="7931" y="8698"/>
                    <a:pt x="7971" y="8698"/>
                  </a:cubicBezTo>
                  <a:cubicBezTo>
                    <a:pt x="8009" y="8698"/>
                    <a:pt x="8009" y="8693"/>
                    <a:pt x="8048" y="8693"/>
                  </a:cubicBezTo>
                  <a:cubicBezTo>
                    <a:pt x="8087" y="8693"/>
                    <a:pt x="8087" y="8702"/>
                    <a:pt x="8124" y="8702"/>
                  </a:cubicBezTo>
                  <a:cubicBezTo>
                    <a:pt x="8164" y="8702"/>
                    <a:pt x="8164" y="8698"/>
                    <a:pt x="8202" y="8698"/>
                  </a:cubicBezTo>
                  <a:lnTo>
                    <a:pt x="8278" y="8698"/>
                  </a:lnTo>
                  <a:cubicBezTo>
                    <a:pt x="8317" y="8698"/>
                    <a:pt x="8317" y="8695"/>
                    <a:pt x="8354" y="8695"/>
                  </a:cubicBezTo>
                  <a:cubicBezTo>
                    <a:pt x="8394" y="8695"/>
                    <a:pt x="8394" y="8691"/>
                    <a:pt x="8433" y="8691"/>
                  </a:cubicBezTo>
                  <a:lnTo>
                    <a:pt x="8511" y="8691"/>
                  </a:lnTo>
                  <a:cubicBezTo>
                    <a:pt x="8549" y="8691"/>
                    <a:pt x="8549" y="8693"/>
                    <a:pt x="8588" y="8693"/>
                  </a:cubicBezTo>
                  <a:cubicBezTo>
                    <a:pt x="8626" y="8693"/>
                    <a:pt x="8626" y="8690"/>
                    <a:pt x="8666" y="8690"/>
                  </a:cubicBezTo>
                  <a:cubicBezTo>
                    <a:pt x="8705" y="8690"/>
                    <a:pt x="8705" y="8688"/>
                    <a:pt x="8743" y="8688"/>
                  </a:cubicBezTo>
                  <a:cubicBezTo>
                    <a:pt x="8782" y="8688"/>
                    <a:pt x="8782" y="8690"/>
                    <a:pt x="8821" y="8690"/>
                  </a:cubicBezTo>
                  <a:cubicBezTo>
                    <a:pt x="8860" y="8690"/>
                    <a:pt x="8860" y="8702"/>
                    <a:pt x="8899" y="8702"/>
                  </a:cubicBezTo>
                  <a:cubicBezTo>
                    <a:pt x="8937" y="8702"/>
                    <a:pt x="8937" y="8696"/>
                    <a:pt x="8977" y="8696"/>
                  </a:cubicBezTo>
                  <a:cubicBezTo>
                    <a:pt x="8993" y="8696"/>
                    <a:pt x="9010" y="8697"/>
                    <a:pt x="9027" y="8697"/>
                  </a:cubicBezTo>
                  <a:cubicBezTo>
                    <a:pt x="9036" y="8697"/>
                    <a:pt x="9044" y="8697"/>
                    <a:pt x="9053" y="8696"/>
                  </a:cubicBezTo>
                  <a:cubicBezTo>
                    <a:pt x="9078" y="8695"/>
                    <a:pt x="9103" y="8687"/>
                    <a:pt x="9128" y="8684"/>
                  </a:cubicBezTo>
                  <a:cubicBezTo>
                    <a:pt x="9153" y="8681"/>
                    <a:pt x="9177" y="8677"/>
                    <a:pt x="9203" y="8672"/>
                  </a:cubicBezTo>
                  <a:cubicBezTo>
                    <a:pt x="9228" y="8668"/>
                    <a:pt x="9253" y="8668"/>
                    <a:pt x="9278" y="8661"/>
                  </a:cubicBezTo>
                  <a:cubicBezTo>
                    <a:pt x="9301" y="8654"/>
                    <a:pt x="9328" y="8652"/>
                    <a:pt x="9353" y="8645"/>
                  </a:cubicBezTo>
                  <a:cubicBezTo>
                    <a:pt x="9376" y="8637"/>
                    <a:pt x="9396" y="8615"/>
                    <a:pt x="9419" y="8606"/>
                  </a:cubicBezTo>
                  <a:cubicBezTo>
                    <a:pt x="9444" y="8597"/>
                    <a:pt x="9471" y="8597"/>
                    <a:pt x="9493" y="8586"/>
                  </a:cubicBezTo>
                  <a:cubicBezTo>
                    <a:pt x="9515" y="8575"/>
                    <a:pt x="9541" y="8568"/>
                    <a:pt x="9563" y="8556"/>
                  </a:cubicBezTo>
                  <a:cubicBezTo>
                    <a:pt x="9585" y="8543"/>
                    <a:pt x="9607" y="8529"/>
                    <a:pt x="9628" y="8515"/>
                  </a:cubicBezTo>
                  <a:cubicBezTo>
                    <a:pt x="9649" y="8502"/>
                    <a:pt x="9668" y="8482"/>
                    <a:pt x="9687" y="8467"/>
                  </a:cubicBezTo>
                  <a:cubicBezTo>
                    <a:pt x="9707" y="8452"/>
                    <a:pt x="9729" y="8439"/>
                    <a:pt x="9749" y="8423"/>
                  </a:cubicBezTo>
                  <a:cubicBezTo>
                    <a:pt x="9769" y="8407"/>
                    <a:pt x="9792" y="8395"/>
                    <a:pt x="9809" y="8377"/>
                  </a:cubicBezTo>
                  <a:cubicBezTo>
                    <a:pt x="9828" y="8360"/>
                    <a:pt x="9840" y="8336"/>
                    <a:pt x="9857" y="8318"/>
                  </a:cubicBezTo>
                  <a:cubicBezTo>
                    <a:pt x="9874" y="8300"/>
                    <a:pt x="9901" y="8290"/>
                    <a:pt x="9917" y="8272"/>
                  </a:cubicBezTo>
                  <a:cubicBezTo>
                    <a:pt x="9933" y="8253"/>
                    <a:pt x="9944" y="8227"/>
                    <a:pt x="9960" y="8208"/>
                  </a:cubicBezTo>
                  <a:cubicBezTo>
                    <a:pt x="9975" y="8187"/>
                    <a:pt x="9987" y="8165"/>
                    <a:pt x="10002" y="8144"/>
                  </a:cubicBezTo>
                  <a:cubicBezTo>
                    <a:pt x="10017" y="8122"/>
                    <a:pt x="10032" y="8102"/>
                    <a:pt x="10045" y="8080"/>
                  </a:cubicBezTo>
                  <a:cubicBezTo>
                    <a:pt x="10059" y="8059"/>
                    <a:pt x="10075" y="8039"/>
                    <a:pt x="10085" y="8016"/>
                  </a:cubicBezTo>
                  <a:cubicBezTo>
                    <a:pt x="10097" y="7994"/>
                    <a:pt x="10105" y="7969"/>
                    <a:pt x="10114" y="7946"/>
                  </a:cubicBezTo>
                  <a:cubicBezTo>
                    <a:pt x="10124" y="7924"/>
                    <a:pt x="10136" y="7899"/>
                    <a:pt x="10144" y="7877"/>
                  </a:cubicBezTo>
                  <a:cubicBezTo>
                    <a:pt x="10152" y="7852"/>
                    <a:pt x="10155" y="7828"/>
                    <a:pt x="10161" y="7803"/>
                  </a:cubicBezTo>
                  <a:cubicBezTo>
                    <a:pt x="10168" y="7779"/>
                    <a:pt x="10183" y="7756"/>
                    <a:pt x="10188" y="7732"/>
                  </a:cubicBezTo>
                  <a:cubicBezTo>
                    <a:pt x="10194" y="7708"/>
                    <a:pt x="10190" y="7681"/>
                    <a:pt x="10195" y="7656"/>
                  </a:cubicBezTo>
                  <a:cubicBezTo>
                    <a:pt x="10199" y="7630"/>
                    <a:pt x="10209" y="7606"/>
                    <a:pt x="10211" y="7581"/>
                  </a:cubicBezTo>
                  <a:cubicBezTo>
                    <a:pt x="10214" y="7555"/>
                    <a:pt x="10217" y="7530"/>
                    <a:pt x="10219" y="7504"/>
                  </a:cubicBezTo>
                  <a:cubicBezTo>
                    <a:pt x="10220" y="7479"/>
                    <a:pt x="10210" y="7454"/>
                    <a:pt x="10210" y="7428"/>
                  </a:cubicBezTo>
                  <a:cubicBezTo>
                    <a:pt x="10209" y="7402"/>
                    <a:pt x="10206" y="7378"/>
                    <a:pt x="10204" y="7352"/>
                  </a:cubicBezTo>
                  <a:cubicBezTo>
                    <a:pt x="10201" y="7326"/>
                    <a:pt x="10210" y="7299"/>
                    <a:pt x="10205" y="7276"/>
                  </a:cubicBezTo>
                  <a:cubicBezTo>
                    <a:pt x="10201" y="7250"/>
                    <a:pt x="10185" y="7228"/>
                    <a:pt x="10180" y="7203"/>
                  </a:cubicBezTo>
                  <a:cubicBezTo>
                    <a:pt x="10192" y="7181"/>
                    <a:pt x="10185" y="7157"/>
                    <a:pt x="10177" y="7131"/>
                  </a:cubicBezTo>
                  <a:cubicBezTo>
                    <a:pt x="10167" y="7094"/>
                    <a:pt x="10167" y="7095"/>
                    <a:pt x="10156" y="7057"/>
                  </a:cubicBezTo>
                  <a:cubicBezTo>
                    <a:pt x="10145" y="7020"/>
                    <a:pt x="10150" y="7020"/>
                    <a:pt x="10139" y="6982"/>
                  </a:cubicBezTo>
                  <a:cubicBezTo>
                    <a:pt x="10128" y="6945"/>
                    <a:pt x="10124" y="6946"/>
                    <a:pt x="10113" y="6911"/>
                  </a:cubicBezTo>
                  <a:cubicBezTo>
                    <a:pt x="10102" y="6873"/>
                    <a:pt x="10105" y="6873"/>
                    <a:pt x="10094" y="6836"/>
                  </a:cubicBezTo>
                  <a:cubicBezTo>
                    <a:pt x="10083" y="6798"/>
                    <a:pt x="10082" y="6799"/>
                    <a:pt x="10071" y="6762"/>
                  </a:cubicBezTo>
                  <a:cubicBezTo>
                    <a:pt x="10061" y="6724"/>
                    <a:pt x="10072" y="6721"/>
                    <a:pt x="10062" y="6684"/>
                  </a:cubicBezTo>
                  <a:cubicBezTo>
                    <a:pt x="10051" y="6646"/>
                    <a:pt x="10054" y="6646"/>
                    <a:pt x="10044" y="6609"/>
                  </a:cubicBezTo>
                  <a:cubicBezTo>
                    <a:pt x="10033" y="6571"/>
                    <a:pt x="10024" y="6574"/>
                    <a:pt x="10014" y="6538"/>
                  </a:cubicBezTo>
                  <a:cubicBezTo>
                    <a:pt x="10003" y="6501"/>
                    <a:pt x="9997" y="6504"/>
                    <a:pt x="9989" y="6466"/>
                  </a:cubicBezTo>
                  <a:cubicBezTo>
                    <a:pt x="9979" y="6429"/>
                    <a:pt x="9989" y="6425"/>
                    <a:pt x="9978" y="6389"/>
                  </a:cubicBezTo>
                  <a:cubicBezTo>
                    <a:pt x="9968" y="6352"/>
                    <a:pt x="9965" y="6354"/>
                    <a:pt x="9955" y="6316"/>
                  </a:cubicBezTo>
                  <a:cubicBezTo>
                    <a:pt x="9944" y="6279"/>
                    <a:pt x="9948" y="6279"/>
                    <a:pt x="9938" y="6241"/>
                  </a:cubicBezTo>
                  <a:cubicBezTo>
                    <a:pt x="9927" y="6204"/>
                    <a:pt x="9923" y="6205"/>
                    <a:pt x="9912" y="6168"/>
                  </a:cubicBezTo>
                  <a:cubicBezTo>
                    <a:pt x="9901" y="6131"/>
                    <a:pt x="9910" y="6130"/>
                    <a:pt x="9899" y="6092"/>
                  </a:cubicBezTo>
                  <a:cubicBezTo>
                    <a:pt x="9888" y="6055"/>
                    <a:pt x="9889" y="6055"/>
                    <a:pt x="9879" y="6018"/>
                  </a:cubicBezTo>
                  <a:cubicBezTo>
                    <a:pt x="9868" y="5981"/>
                    <a:pt x="9861" y="5984"/>
                    <a:pt x="9851" y="5947"/>
                  </a:cubicBezTo>
                  <a:cubicBezTo>
                    <a:pt x="9840" y="5909"/>
                    <a:pt x="9845" y="5907"/>
                    <a:pt x="9835" y="5872"/>
                  </a:cubicBezTo>
                  <a:cubicBezTo>
                    <a:pt x="9824" y="5834"/>
                    <a:pt x="9818" y="5836"/>
                    <a:pt x="9808" y="5799"/>
                  </a:cubicBezTo>
                  <a:cubicBezTo>
                    <a:pt x="9797" y="5761"/>
                    <a:pt x="9804" y="5760"/>
                    <a:pt x="9794" y="5723"/>
                  </a:cubicBezTo>
                  <a:cubicBezTo>
                    <a:pt x="9783" y="5685"/>
                    <a:pt x="9783" y="5686"/>
                    <a:pt x="9773" y="5649"/>
                  </a:cubicBezTo>
                  <a:cubicBezTo>
                    <a:pt x="9762" y="5611"/>
                    <a:pt x="9761" y="5612"/>
                    <a:pt x="9750" y="5575"/>
                  </a:cubicBezTo>
                  <a:cubicBezTo>
                    <a:pt x="9739" y="5537"/>
                    <a:pt x="9739" y="5537"/>
                    <a:pt x="9729" y="5502"/>
                  </a:cubicBezTo>
                  <a:cubicBezTo>
                    <a:pt x="9718" y="5466"/>
                    <a:pt x="9717" y="5466"/>
                    <a:pt x="9706" y="5428"/>
                  </a:cubicBezTo>
                  <a:cubicBezTo>
                    <a:pt x="9695" y="5391"/>
                    <a:pt x="9697" y="5391"/>
                    <a:pt x="9686" y="5354"/>
                  </a:cubicBezTo>
                  <a:cubicBezTo>
                    <a:pt x="9675" y="5317"/>
                    <a:pt x="9676" y="5317"/>
                    <a:pt x="9668" y="5280"/>
                  </a:cubicBezTo>
                  <a:cubicBezTo>
                    <a:pt x="9657" y="5243"/>
                    <a:pt x="9660" y="5243"/>
                    <a:pt x="9652" y="5205"/>
                  </a:cubicBezTo>
                  <a:cubicBezTo>
                    <a:pt x="9641" y="5168"/>
                    <a:pt x="9628" y="5172"/>
                    <a:pt x="9617" y="5135"/>
                  </a:cubicBezTo>
                  <a:cubicBezTo>
                    <a:pt x="9607" y="5097"/>
                    <a:pt x="9620" y="5095"/>
                    <a:pt x="9610" y="5058"/>
                  </a:cubicBezTo>
                  <a:cubicBezTo>
                    <a:pt x="9599" y="5020"/>
                    <a:pt x="9585" y="5023"/>
                    <a:pt x="9574" y="4988"/>
                  </a:cubicBezTo>
                  <a:cubicBezTo>
                    <a:pt x="9564" y="4950"/>
                    <a:pt x="9571" y="4948"/>
                    <a:pt x="9562" y="4911"/>
                  </a:cubicBezTo>
                  <a:cubicBezTo>
                    <a:pt x="9551" y="4873"/>
                    <a:pt x="9556" y="4872"/>
                    <a:pt x="9545" y="4836"/>
                  </a:cubicBezTo>
                  <a:cubicBezTo>
                    <a:pt x="9535" y="4798"/>
                    <a:pt x="9529" y="4802"/>
                    <a:pt x="9519" y="4764"/>
                  </a:cubicBezTo>
                  <a:cubicBezTo>
                    <a:pt x="9508" y="4727"/>
                    <a:pt x="9512" y="4726"/>
                    <a:pt x="9503" y="4689"/>
                  </a:cubicBezTo>
                  <a:cubicBezTo>
                    <a:pt x="9493" y="4653"/>
                    <a:pt x="9489" y="4653"/>
                    <a:pt x="9480" y="4615"/>
                  </a:cubicBezTo>
                  <a:cubicBezTo>
                    <a:pt x="9471" y="4578"/>
                    <a:pt x="9475" y="4577"/>
                    <a:pt x="9465" y="4540"/>
                  </a:cubicBezTo>
                  <a:cubicBezTo>
                    <a:pt x="9456" y="4504"/>
                    <a:pt x="9450" y="4504"/>
                    <a:pt x="9439" y="4468"/>
                  </a:cubicBezTo>
                  <a:cubicBezTo>
                    <a:pt x="9429" y="4431"/>
                    <a:pt x="9434" y="4429"/>
                    <a:pt x="9423" y="4393"/>
                  </a:cubicBezTo>
                  <a:cubicBezTo>
                    <a:pt x="9413" y="4356"/>
                    <a:pt x="9407" y="4358"/>
                    <a:pt x="9397" y="4321"/>
                  </a:cubicBezTo>
                  <a:cubicBezTo>
                    <a:pt x="9386" y="4283"/>
                    <a:pt x="9384" y="4284"/>
                    <a:pt x="9374" y="4247"/>
                  </a:cubicBezTo>
                  <a:cubicBezTo>
                    <a:pt x="9363" y="4209"/>
                    <a:pt x="9370" y="4208"/>
                    <a:pt x="9359" y="4172"/>
                  </a:cubicBezTo>
                  <a:cubicBezTo>
                    <a:pt x="9348" y="4134"/>
                    <a:pt x="9344" y="4135"/>
                    <a:pt x="9333" y="4100"/>
                  </a:cubicBezTo>
                  <a:cubicBezTo>
                    <a:pt x="9323" y="4063"/>
                    <a:pt x="9317" y="4065"/>
                    <a:pt x="9307" y="4027"/>
                  </a:cubicBezTo>
                  <a:cubicBezTo>
                    <a:pt x="9296" y="3990"/>
                    <a:pt x="9299" y="3990"/>
                    <a:pt x="9288" y="3952"/>
                  </a:cubicBezTo>
                  <a:cubicBezTo>
                    <a:pt x="9278" y="3915"/>
                    <a:pt x="9285" y="3914"/>
                    <a:pt x="9277" y="3876"/>
                  </a:cubicBezTo>
                  <a:cubicBezTo>
                    <a:pt x="9266" y="3839"/>
                    <a:pt x="9266" y="3839"/>
                    <a:pt x="9256" y="3802"/>
                  </a:cubicBezTo>
                  <a:cubicBezTo>
                    <a:pt x="9246" y="3765"/>
                    <a:pt x="9241" y="3766"/>
                    <a:pt x="9231" y="3730"/>
                  </a:cubicBezTo>
                  <a:cubicBezTo>
                    <a:pt x="9220" y="3693"/>
                    <a:pt x="9228" y="3692"/>
                    <a:pt x="9219" y="3653"/>
                  </a:cubicBezTo>
                  <a:cubicBezTo>
                    <a:pt x="9208" y="3617"/>
                    <a:pt x="9205" y="3618"/>
                    <a:pt x="9196" y="3581"/>
                  </a:cubicBezTo>
                  <a:cubicBezTo>
                    <a:pt x="9186" y="3543"/>
                    <a:pt x="9177" y="3545"/>
                    <a:pt x="9166" y="3510"/>
                  </a:cubicBezTo>
                  <a:cubicBezTo>
                    <a:pt x="9156" y="3472"/>
                    <a:pt x="9167" y="3469"/>
                    <a:pt x="9157" y="3433"/>
                  </a:cubicBezTo>
                  <a:cubicBezTo>
                    <a:pt x="9146" y="3395"/>
                    <a:pt x="9141" y="3398"/>
                    <a:pt x="9130" y="3361"/>
                  </a:cubicBezTo>
                  <a:cubicBezTo>
                    <a:pt x="9119" y="3323"/>
                    <a:pt x="9119" y="3325"/>
                    <a:pt x="9108" y="3287"/>
                  </a:cubicBezTo>
                  <a:cubicBezTo>
                    <a:pt x="9098" y="3250"/>
                    <a:pt x="9102" y="3250"/>
                    <a:pt x="9091" y="3212"/>
                  </a:cubicBezTo>
                  <a:cubicBezTo>
                    <a:pt x="9081" y="3175"/>
                    <a:pt x="9078" y="3176"/>
                    <a:pt x="9068" y="3139"/>
                  </a:cubicBezTo>
                  <a:cubicBezTo>
                    <a:pt x="9057" y="3103"/>
                    <a:pt x="9062" y="3101"/>
                    <a:pt x="9053" y="3064"/>
                  </a:cubicBezTo>
                  <a:cubicBezTo>
                    <a:pt x="9042" y="3028"/>
                    <a:pt x="9041" y="3029"/>
                    <a:pt x="9030" y="2991"/>
                  </a:cubicBezTo>
                  <a:cubicBezTo>
                    <a:pt x="9020" y="2954"/>
                    <a:pt x="9023" y="2954"/>
                    <a:pt x="9012" y="2916"/>
                  </a:cubicBezTo>
                  <a:cubicBezTo>
                    <a:pt x="9001" y="2879"/>
                    <a:pt x="8996" y="2881"/>
                    <a:pt x="8985" y="2844"/>
                  </a:cubicBezTo>
                  <a:cubicBezTo>
                    <a:pt x="8975" y="2806"/>
                    <a:pt x="8979" y="2806"/>
                    <a:pt x="8968" y="2769"/>
                  </a:cubicBezTo>
                  <a:cubicBezTo>
                    <a:pt x="8957" y="2731"/>
                    <a:pt x="8955" y="2732"/>
                    <a:pt x="8945" y="2695"/>
                  </a:cubicBezTo>
                  <a:cubicBezTo>
                    <a:pt x="8934" y="2657"/>
                    <a:pt x="8939" y="2656"/>
                    <a:pt x="8929" y="2620"/>
                  </a:cubicBezTo>
                  <a:cubicBezTo>
                    <a:pt x="8918" y="2582"/>
                    <a:pt x="8918" y="2582"/>
                    <a:pt x="8908" y="2547"/>
                  </a:cubicBezTo>
                  <a:cubicBezTo>
                    <a:pt x="8897" y="2509"/>
                    <a:pt x="8894" y="2510"/>
                    <a:pt x="8884" y="2473"/>
                  </a:cubicBezTo>
                  <a:cubicBezTo>
                    <a:pt x="8873" y="2435"/>
                    <a:pt x="8866" y="2438"/>
                    <a:pt x="8857" y="2400"/>
                  </a:cubicBezTo>
                  <a:cubicBezTo>
                    <a:pt x="8846" y="2363"/>
                    <a:pt x="8851" y="2362"/>
                    <a:pt x="8843" y="2325"/>
                  </a:cubicBezTo>
                  <a:cubicBezTo>
                    <a:pt x="8832" y="2288"/>
                    <a:pt x="8840" y="2287"/>
                    <a:pt x="8829" y="2249"/>
                  </a:cubicBezTo>
                  <a:cubicBezTo>
                    <a:pt x="8818" y="2212"/>
                    <a:pt x="8816" y="2213"/>
                    <a:pt x="8805" y="2175"/>
                  </a:cubicBezTo>
                  <a:cubicBezTo>
                    <a:pt x="8795" y="2138"/>
                    <a:pt x="8795" y="2138"/>
                    <a:pt x="8784" y="2102"/>
                  </a:cubicBezTo>
                  <a:cubicBezTo>
                    <a:pt x="8773" y="2065"/>
                    <a:pt x="8773" y="2065"/>
                    <a:pt x="8762" y="2028"/>
                  </a:cubicBezTo>
                  <a:cubicBezTo>
                    <a:pt x="8752" y="1991"/>
                    <a:pt x="8753" y="1991"/>
                    <a:pt x="8742" y="1955"/>
                  </a:cubicBezTo>
                  <a:cubicBezTo>
                    <a:pt x="8731" y="1917"/>
                    <a:pt x="8732" y="1917"/>
                    <a:pt x="8722" y="1881"/>
                  </a:cubicBezTo>
                  <a:cubicBezTo>
                    <a:pt x="8711" y="1843"/>
                    <a:pt x="8712" y="1843"/>
                    <a:pt x="8704" y="1806"/>
                  </a:cubicBezTo>
                  <a:cubicBezTo>
                    <a:pt x="8693" y="1768"/>
                    <a:pt x="8690" y="1770"/>
                    <a:pt x="8679" y="1733"/>
                  </a:cubicBezTo>
                  <a:cubicBezTo>
                    <a:pt x="8668" y="1695"/>
                    <a:pt x="8667" y="1696"/>
                    <a:pt x="8656" y="1659"/>
                  </a:cubicBezTo>
                  <a:cubicBezTo>
                    <a:pt x="8646" y="1621"/>
                    <a:pt x="8643" y="1622"/>
                    <a:pt x="8634" y="1585"/>
                  </a:cubicBezTo>
                  <a:cubicBezTo>
                    <a:pt x="8623" y="1548"/>
                    <a:pt x="8621" y="1549"/>
                    <a:pt x="8610" y="1511"/>
                  </a:cubicBezTo>
                  <a:cubicBezTo>
                    <a:pt x="8600" y="1474"/>
                    <a:pt x="8610" y="1471"/>
                    <a:pt x="8602" y="1434"/>
                  </a:cubicBezTo>
                  <a:cubicBezTo>
                    <a:pt x="8591" y="1396"/>
                    <a:pt x="8591" y="1396"/>
                    <a:pt x="8581" y="1360"/>
                  </a:cubicBezTo>
                  <a:cubicBezTo>
                    <a:pt x="8571" y="1323"/>
                    <a:pt x="8566" y="1324"/>
                    <a:pt x="8556" y="1286"/>
                  </a:cubicBezTo>
                  <a:cubicBezTo>
                    <a:pt x="8545" y="1249"/>
                    <a:pt x="8538" y="1252"/>
                    <a:pt x="8528" y="1214"/>
                  </a:cubicBezTo>
                  <a:cubicBezTo>
                    <a:pt x="8517" y="1177"/>
                    <a:pt x="8519" y="1177"/>
                    <a:pt x="8509" y="1139"/>
                  </a:cubicBezTo>
                  <a:cubicBezTo>
                    <a:pt x="8498" y="1102"/>
                    <a:pt x="8501" y="1102"/>
                    <a:pt x="8490" y="1064"/>
                  </a:cubicBezTo>
                  <a:cubicBezTo>
                    <a:pt x="8480" y="1027"/>
                    <a:pt x="8474" y="1028"/>
                    <a:pt x="8464" y="992"/>
                  </a:cubicBezTo>
                  <a:cubicBezTo>
                    <a:pt x="8453" y="954"/>
                    <a:pt x="8458" y="953"/>
                    <a:pt x="8448" y="916"/>
                  </a:cubicBezTo>
                  <a:cubicBezTo>
                    <a:pt x="8437" y="878"/>
                    <a:pt x="8439" y="878"/>
                    <a:pt x="8428" y="841"/>
                  </a:cubicBezTo>
                  <a:cubicBezTo>
                    <a:pt x="8418" y="803"/>
                    <a:pt x="8420" y="803"/>
                    <a:pt x="8410" y="766"/>
                  </a:cubicBezTo>
                  <a:cubicBezTo>
                    <a:pt x="8404" y="740"/>
                    <a:pt x="8396" y="715"/>
                    <a:pt x="8388" y="691"/>
                  </a:cubicBezTo>
                  <a:cubicBezTo>
                    <a:pt x="8378" y="665"/>
                    <a:pt x="8366" y="642"/>
                    <a:pt x="8355" y="619"/>
                  </a:cubicBezTo>
                  <a:cubicBezTo>
                    <a:pt x="8345" y="594"/>
                    <a:pt x="8334" y="571"/>
                    <a:pt x="8320" y="547"/>
                  </a:cubicBezTo>
                  <a:cubicBezTo>
                    <a:pt x="8308" y="525"/>
                    <a:pt x="8297" y="501"/>
                    <a:pt x="8282" y="477"/>
                  </a:cubicBezTo>
                  <a:cubicBezTo>
                    <a:pt x="8267" y="456"/>
                    <a:pt x="8248" y="438"/>
                    <a:pt x="8232" y="416"/>
                  </a:cubicBezTo>
                  <a:cubicBezTo>
                    <a:pt x="8216" y="395"/>
                    <a:pt x="8196" y="378"/>
                    <a:pt x="8179" y="359"/>
                  </a:cubicBezTo>
                  <a:cubicBezTo>
                    <a:pt x="8161" y="338"/>
                    <a:pt x="8147" y="317"/>
                    <a:pt x="8127" y="299"/>
                  </a:cubicBezTo>
                  <a:cubicBezTo>
                    <a:pt x="8109" y="279"/>
                    <a:pt x="8084" y="268"/>
                    <a:pt x="8064" y="251"/>
                  </a:cubicBezTo>
                  <a:cubicBezTo>
                    <a:pt x="8045" y="235"/>
                    <a:pt x="8031" y="209"/>
                    <a:pt x="8009" y="194"/>
                  </a:cubicBezTo>
                  <a:cubicBezTo>
                    <a:pt x="7988" y="180"/>
                    <a:pt x="7965" y="169"/>
                    <a:pt x="7941" y="155"/>
                  </a:cubicBezTo>
                  <a:cubicBezTo>
                    <a:pt x="7918" y="142"/>
                    <a:pt x="7895" y="131"/>
                    <a:pt x="7871" y="119"/>
                  </a:cubicBezTo>
                  <a:cubicBezTo>
                    <a:pt x="7848" y="107"/>
                    <a:pt x="7827" y="91"/>
                    <a:pt x="7802" y="80"/>
                  </a:cubicBezTo>
                  <a:cubicBezTo>
                    <a:pt x="7778" y="70"/>
                    <a:pt x="7750" y="69"/>
                    <a:pt x="7725" y="62"/>
                  </a:cubicBezTo>
                  <a:cubicBezTo>
                    <a:pt x="7699" y="53"/>
                    <a:pt x="7676" y="42"/>
                    <a:pt x="7650" y="35"/>
                  </a:cubicBezTo>
                  <a:cubicBezTo>
                    <a:pt x="7624" y="30"/>
                    <a:pt x="7598" y="24"/>
                    <a:pt x="7571" y="20"/>
                  </a:cubicBezTo>
                  <a:cubicBezTo>
                    <a:pt x="7547" y="16"/>
                    <a:pt x="7520" y="9"/>
                    <a:pt x="7494" y="6"/>
                  </a:cubicBezTo>
                  <a:cubicBezTo>
                    <a:pt x="7469" y="5"/>
                    <a:pt x="7442" y="4"/>
                    <a:pt x="7415" y="4"/>
                  </a:cubicBezTo>
                  <a:cubicBezTo>
                    <a:pt x="7376" y="4"/>
                    <a:pt x="7376" y="8"/>
                    <a:pt x="7339" y="8"/>
                  </a:cubicBezTo>
                  <a:lnTo>
                    <a:pt x="7186" y="8"/>
                  </a:lnTo>
                  <a:cubicBezTo>
                    <a:pt x="7147" y="8"/>
                    <a:pt x="7147" y="5"/>
                    <a:pt x="7110" y="5"/>
                  </a:cubicBezTo>
                  <a:cubicBezTo>
                    <a:pt x="7071" y="5"/>
                    <a:pt x="7071" y="17"/>
                    <a:pt x="7034" y="17"/>
                  </a:cubicBezTo>
                  <a:lnTo>
                    <a:pt x="6958" y="17"/>
                  </a:lnTo>
                  <a:cubicBezTo>
                    <a:pt x="6918" y="17"/>
                    <a:pt x="6918" y="9"/>
                    <a:pt x="6881" y="9"/>
                  </a:cubicBezTo>
                  <a:lnTo>
                    <a:pt x="6804" y="9"/>
                  </a:lnTo>
                  <a:cubicBezTo>
                    <a:pt x="6766" y="9"/>
                    <a:pt x="6766" y="15"/>
                    <a:pt x="6728" y="15"/>
                  </a:cubicBezTo>
                  <a:lnTo>
                    <a:pt x="6652" y="15"/>
                  </a:lnTo>
                  <a:cubicBezTo>
                    <a:pt x="6613" y="15"/>
                    <a:pt x="6613" y="3"/>
                    <a:pt x="6575" y="3"/>
                  </a:cubicBezTo>
                  <a:cubicBezTo>
                    <a:pt x="6537" y="3"/>
                    <a:pt x="6537" y="10"/>
                    <a:pt x="6499" y="10"/>
                  </a:cubicBezTo>
                  <a:cubicBezTo>
                    <a:pt x="6461" y="10"/>
                    <a:pt x="6461" y="16"/>
                    <a:pt x="6423" y="16"/>
                  </a:cubicBezTo>
                  <a:cubicBezTo>
                    <a:pt x="6385" y="16"/>
                    <a:pt x="6385" y="5"/>
                    <a:pt x="6347" y="5"/>
                  </a:cubicBezTo>
                  <a:cubicBezTo>
                    <a:pt x="6307" y="5"/>
                    <a:pt x="6307" y="8"/>
                    <a:pt x="6270" y="8"/>
                  </a:cubicBezTo>
                  <a:cubicBezTo>
                    <a:pt x="6231" y="8"/>
                    <a:pt x="6231" y="14"/>
                    <a:pt x="6194" y="14"/>
                  </a:cubicBezTo>
                  <a:lnTo>
                    <a:pt x="6118" y="14"/>
                  </a:lnTo>
                  <a:cubicBezTo>
                    <a:pt x="6079" y="14"/>
                    <a:pt x="6079" y="6"/>
                    <a:pt x="6042" y="6"/>
                  </a:cubicBezTo>
                  <a:lnTo>
                    <a:pt x="5965" y="6"/>
                  </a:lnTo>
                  <a:cubicBezTo>
                    <a:pt x="5926" y="6"/>
                    <a:pt x="5926" y="5"/>
                    <a:pt x="5889" y="5"/>
                  </a:cubicBezTo>
                  <a:cubicBezTo>
                    <a:pt x="5850" y="5"/>
                    <a:pt x="5850" y="8"/>
                    <a:pt x="5813" y="8"/>
                  </a:cubicBezTo>
                  <a:cubicBezTo>
                    <a:pt x="5774" y="8"/>
                    <a:pt x="5774" y="6"/>
                    <a:pt x="5737" y="6"/>
                  </a:cubicBezTo>
                  <a:cubicBezTo>
                    <a:pt x="5697" y="6"/>
                    <a:pt x="5697" y="9"/>
                    <a:pt x="5659" y="9"/>
                  </a:cubicBezTo>
                  <a:cubicBezTo>
                    <a:pt x="5621" y="9"/>
                    <a:pt x="5621" y="8"/>
                    <a:pt x="5583" y="8"/>
                  </a:cubicBezTo>
                  <a:cubicBezTo>
                    <a:pt x="5545" y="8"/>
                    <a:pt x="5545" y="19"/>
                    <a:pt x="5507" y="19"/>
                  </a:cubicBezTo>
                  <a:cubicBezTo>
                    <a:pt x="5469" y="19"/>
                    <a:pt x="5469" y="17"/>
                    <a:pt x="5431" y="17"/>
                  </a:cubicBezTo>
                  <a:cubicBezTo>
                    <a:pt x="5392" y="17"/>
                    <a:pt x="5392" y="16"/>
                    <a:pt x="5354" y="16"/>
                  </a:cubicBezTo>
                  <a:cubicBezTo>
                    <a:pt x="5316" y="16"/>
                    <a:pt x="5316" y="6"/>
                    <a:pt x="5278" y="6"/>
                  </a:cubicBezTo>
                  <a:cubicBezTo>
                    <a:pt x="5240" y="6"/>
                    <a:pt x="5240" y="15"/>
                    <a:pt x="5202" y="15"/>
                  </a:cubicBezTo>
                  <a:cubicBezTo>
                    <a:pt x="5164" y="15"/>
                    <a:pt x="5164" y="10"/>
                    <a:pt x="5126" y="10"/>
                  </a:cubicBezTo>
                  <a:cubicBezTo>
                    <a:pt x="5086" y="10"/>
                    <a:pt x="5086" y="15"/>
                    <a:pt x="5049" y="15"/>
                  </a:cubicBezTo>
                  <a:cubicBezTo>
                    <a:pt x="5010" y="15"/>
                    <a:pt x="5010" y="5"/>
                    <a:pt x="4973" y="5"/>
                  </a:cubicBezTo>
                  <a:cubicBezTo>
                    <a:pt x="4934" y="5"/>
                    <a:pt x="4934" y="12"/>
                    <a:pt x="4897" y="12"/>
                  </a:cubicBezTo>
                  <a:cubicBezTo>
                    <a:pt x="4858" y="12"/>
                    <a:pt x="4858" y="9"/>
                    <a:pt x="4821" y="9"/>
                  </a:cubicBezTo>
                  <a:cubicBezTo>
                    <a:pt x="4781" y="9"/>
                    <a:pt x="4781" y="15"/>
                    <a:pt x="4744" y="15"/>
                  </a:cubicBezTo>
                  <a:lnTo>
                    <a:pt x="4668" y="15"/>
                  </a:lnTo>
                  <a:cubicBezTo>
                    <a:pt x="4629" y="15"/>
                    <a:pt x="4629" y="17"/>
                    <a:pt x="4592" y="17"/>
                  </a:cubicBezTo>
                  <a:cubicBezTo>
                    <a:pt x="4553" y="17"/>
                    <a:pt x="4553" y="6"/>
                    <a:pt x="4515" y="6"/>
                  </a:cubicBezTo>
                  <a:cubicBezTo>
                    <a:pt x="4476" y="6"/>
                    <a:pt x="4476" y="16"/>
                    <a:pt x="4438" y="16"/>
                  </a:cubicBezTo>
                  <a:cubicBezTo>
                    <a:pt x="4400" y="16"/>
                    <a:pt x="4400" y="9"/>
                    <a:pt x="4362" y="9"/>
                  </a:cubicBezTo>
                  <a:cubicBezTo>
                    <a:pt x="4324" y="9"/>
                    <a:pt x="4324" y="14"/>
                    <a:pt x="4286" y="14"/>
                  </a:cubicBezTo>
                  <a:cubicBezTo>
                    <a:pt x="4248" y="14"/>
                    <a:pt x="4248" y="12"/>
                    <a:pt x="4210" y="12"/>
                  </a:cubicBezTo>
                  <a:cubicBezTo>
                    <a:pt x="4173" y="12"/>
                    <a:pt x="4171" y="6"/>
                    <a:pt x="4133" y="6"/>
                  </a:cubicBezTo>
                  <a:cubicBezTo>
                    <a:pt x="4095" y="6"/>
                    <a:pt x="4095" y="12"/>
                    <a:pt x="4057" y="12"/>
                  </a:cubicBezTo>
                  <a:cubicBezTo>
                    <a:pt x="4018" y="12"/>
                    <a:pt x="4018" y="3"/>
                    <a:pt x="3981" y="3"/>
                  </a:cubicBezTo>
                  <a:cubicBezTo>
                    <a:pt x="3942" y="3"/>
                    <a:pt x="3942" y="9"/>
                    <a:pt x="3903" y="9"/>
                  </a:cubicBezTo>
                  <a:cubicBezTo>
                    <a:pt x="3864" y="9"/>
                    <a:pt x="3864" y="10"/>
                    <a:pt x="3827" y="10"/>
                  </a:cubicBezTo>
                  <a:cubicBezTo>
                    <a:pt x="3788" y="10"/>
                    <a:pt x="3788" y="4"/>
                    <a:pt x="3750" y="4"/>
                  </a:cubicBezTo>
                  <a:cubicBezTo>
                    <a:pt x="3710" y="4"/>
                    <a:pt x="3710" y="6"/>
                    <a:pt x="3673" y="6"/>
                  </a:cubicBezTo>
                  <a:cubicBezTo>
                    <a:pt x="3634" y="6"/>
                    <a:pt x="3634" y="8"/>
                    <a:pt x="3595" y="8"/>
                  </a:cubicBezTo>
                  <a:cubicBezTo>
                    <a:pt x="3557" y="8"/>
                    <a:pt x="3557" y="1"/>
                    <a:pt x="35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4"/>
            <p:cNvSpPr/>
            <p:nvPr/>
          </p:nvSpPr>
          <p:spPr>
            <a:xfrm>
              <a:off x="8971625" y="2425075"/>
              <a:ext cx="174850" cy="1300"/>
            </a:xfrm>
            <a:custGeom>
              <a:avLst/>
              <a:gdLst/>
              <a:ahLst/>
              <a:cxnLst/>
              <a:rect l="l" t="t" r="r" b="b"/>
              <a:pathLst>
                <a:path w="6994" h="52" extrusionOk="0">
                  <a:moveTo>
                    <a:pt x="17" y="0"/>
                  </a:moveTo>
                  <a:cubicBezTo>
                    <a:pt x="7" y="0"/>
                    <a:pt x="1" y="7"/>
                    <a:pt x="1" y="16"/>
                  </a:cubicBezTo>
                  <a:cubicBezTo>
                    <a:pt x="1" y="26"/>
                    <a:pt x="7" y="32"/>
                    <a:pt x="17" y="32"/>
                  </a:cubicBezTo>
                  <a:cubicBezTo>
                    <a:pt x="35" y="32"/>
                    <a:pt x="44" y="33"/>
                    <a:pt x="52" y="36"/>
                  </a:cubicBezTo>
                  <a:cubicBezTo>
                    <a:pt x="62" y="37"/>
                    <a:pt x="72" y="38"/>
                    <a:pt x="93" y="38"/>
                  </a:cubicBezTo>
                  <a:cubicBezTo>
                    <a:pt x="110" y="38"/>
                    <a:pt x="119" y="41"/>
                    <a:pt x="127" y="42"/>
                  </a:cubicBezTo>
                  <a:cubicBezTo>
                    <a:pt x="137" y="43"/>
                    <a:pt x="147" y="46"/>
                    <a:pt x="169" y="46"/>
                  </a:cubicBezTo>
                  <a:cubicBezTo>
                    <a:pt x="190" y="46"/>
                    <a:pt x="202" y="43"/>
                    <a:pt x="212" y="41"/>
                  </a:cubicBezTo>
                  <a:cubicBezTo>
                    <a:pt x="220" y="38"/>
                    <a:pt x="228" y="36"/>
                    <a:pt x="245" y="36"/>
                  </a:cubicBezTo>
                  <a:lnTo>
                    <a:pt x="322" y="36"/>
                  </a:lnTo>
                  <a:cubicBezTo>
                    <a:pt x="339" y="36"/>
                    <a:pt x="349" y="37"/>
                    <a:pt x="357" y="38"/>
                  </a:cubicBezTo>
                  <a:cubicBezTo>
                    <a:pt x="367" y="40"/>
                    <a:pt x="378" y="41"/>
                    <a:pt x="398" y="41"/>
                  </a:cubicBezTo>
                  <a:cubicBezTo>
                    <a:pt x="418" y="41"/>
                    <a:pt x="430" y="40"/>
                    <a:pt x="440" y="37"/>
                  </a:cubicBezTo>
                  <a:cubicBezTo>
                    <a:pt x="448" y="35"/>
                    <a:pt x="457" y="32"/>
                    <a:pt x="474" y="32"/>
                  </a:cubicBezTo>
                  <a:cubicBezTo>
                    <a:pt x="491" y="32"/>
                    <a:pt x="499" y="36"/>
                    <a:pt x="507" y="38"/>
                  </a:cubicBezTo>
                  <a:cubicBezTo>
                    <a:pt x="517" y="41"/>
                    <a:pt x="529" y="45"/>
                    <a:pt x="550" y="45"/>
                  </a:cubicBezTo>
                  <a:cubicBezTo>
                    <a:pt x="569" y="45"/>
                    <a:pt x="580" y="45"/>
                    <a:pt x="590" y="43"/>
                  </a:cubicBezTo>
                  <a:cubicBezTo>
                    <a:pt x="598" y="42"/>
                    <a:pt x="608" y="42"/>
                    <a:pt x="627" y="42"/>
                  </a:cubicBezTo>
                  <a:lnTo>
                    <a:pt x="703" y="42"/>
                  </a:lnTo>
                  <a:cubicBezTo>
                    <a:pt x="721" y="42"/>
                    <a:pt x="730" y="43"/>
                    <a:pt x="740" y="45"/>
                  </a:cubicBezTo>
                  <a:cubicBezTo>
                    <a:pt x="751" y="46"/>
                    <a:pt x="759" y="47"/>
                    <a:pt x="779" y="47"/>
                  </a:cubicBezTo>
                  <a:cubicBezTo>
                    <a:pt x="801" y="47"/>
                    <a:pt x="813" y="43"/>
                    <a:pt x="822" y="41"/>
                  </a:cubicBezTo>
                  <a:cubicBezTo>
                    <a:pt x="832" y="38"/>
                    <a:pt x="838" y="36"/>
                    <a:pt x="855" y="36"/>
                  </a:cubicBezTo>
                  <a:cubicBezTo>
                    <a:pt x="874" y="36"/>
                    <a:pt x="882" y="37"/>
                    <a:pt x="892" y="38"/>
                  </a:cubicBezTo>
                  <a:cubicBezTo>
                    <a:pt x="903" y="40"/>
                    <a:pt x="912" y="41"/>
                    <a:pt x="933" y="41"/>
                  </a:cubicBezTo>
                  <a:cubicBezTo>
                    <a:pt x="950" y="41"/>
                    <a:pt x="959" y="41"/>
                    <a:pt x="968" y="42"/>
                  </a:cubicBezTo>
                  <a:cubicBezTo>
                    <a:pt x="979" y="43"/>
                    <a:pt x="988" y="45"/>
                    <a:pt x="1009" y="45"/>
                  </a:cubicBezTo>
                  <a:cubicBezTo>
                    <a:pt x="1029" y="45"/>
                    <a:pt x="1040" y="43"/>
                    <a:pt x="1048" y="42"/>
                  </a:cubicBezTo>
                  <a:cubicBezTo>
                    <a:pt x="1058" y="41"/>
                    <a:pt x="1068" y="40"/>
                    <a:pt x="1085" y="40"/>
                  </a:cubicBezTo>
                  <a:cubicBezTo>
                    <a:pt x="1104" y="40"/>
                    <a:pt x="1111" y="41"/>
                    <a:pt x="1121" y="42"/>
                  </a:cubicBezTo>
                  <a:cubicBezTo>
                    <a:pt x="1132" y="45"/>
                    <a:pt x="1143" y="46"/>
                    <a:pt x="1163" y="46"/>
                  </a:cubicBezTo>
                  <a:lnTo>
                    <a:pt x="1239" y="46"/>
                  </a:lnTo>
                  <a:cubicBezTo>
                    <a:pt x="1260" y="46"/>
                    <a:pt x="1272" y="43"/>
                    <a:pt x="1282" y="41"/>
                  </a:cubicBezTo>
                  <a:cubicBezTo>
                    <a:pt x="1291" y="40"/>
                    <a:pt x="1299" y="37"/>
                    <a:pt x="1316" y="37"/>
                  </a:cubicBezTo>
                  <a:cubicBezTo>
                    <a:pt x="1334" y="37"/>
                    <a:pt x="1342" y="40"/>
                    <a:pt x="1351" y="41"/>
                  </a:cubicBezTo>
                  <a:cubicBezTo>
                    <a:pt x="1361" y="42"/>
                    <a:pt x="1372" y="45"/>
                    <a:pt x="1393" y="45"/>
                  </a:cubicBezTo>
                  <a:cubicBezTo>
                    <a:pt x="1412" y="45"/>
                    <a:pt x="1425" y="42"/>
                    <a:pt x="1434" y="40"/>
                  </a:cubicBezTo>
                  <a:cubicBezTo>
                    <a:pt x="1444" y="37"/>
                    <a:pt x="1452" y="36"/>
                    <a:pt x="1469" y="36"/>
                  </a:cubicBezTo>
                  <a:cubicBezTo>
                    <a:pt x="1486" y="36"/>
                    <a:pt x="1495" y="37"/>
                    <a:pt x="1504" y="40"/>
                  </a:cubicBezTo>
                  <a:cubicBezTo>
                    <a:pt x="1513" y="42"/>
                    <a:pt x="1524" y="45"/>
                    <a:pt x="1545" y="45"/>
                  </a:cubicBezTo>
                  <a:lnTo>
                    <a:pt x="1851" y="45"/>
                  </a:lnTo>
                  <a:cubicBezTo>
                    <a:pt x="1871" y="45"/>
                    <a:pt x="1882" y="43"/>
                    <a:pt x="1891" y="42"/>
                  </a:cubicBezTo>
                  <a:cubicBezTo>
                    <a:pt x="1900" y="41"/>
                    <a:pt x="1909" y="40"/>
                    <a:pt x="1927" y="40"/>
                  </a:cubicBezTo>
                  <a:lnTo>
                    <a:pt x="2004" y="40"/>
                  </a:lnTo>
                  <a:cubicBezTo>
                    <a:pt x="2021" y="40"/>
                    <a:pt x="2027" y="42"/>
                    <a:pt x="2037" y="45"/>
                  </a:cubicBezTo>
                  <a:cubicBezTo>
                    <a:pt x="2047" y="47"/>
                    <a:pt x="2058" y="52"/>
                    <a:pt x="2080" y="52"/>
                  </a:cubicBezTo>
                  <a:cubicBezTo>
                    <a:pt x="2101" y="52"/>
                    <a:pt x="2113" y="47"/>
                    <a:pt x="2123" y="45"/>
                  </a:cubicBezTo>
                  <a:cubicBezTo>
                    <a:pt x="2132" y="42"/>
                    <a:pt x="2139" y="40"/>
                    <a:pt x="2156" y="40"/>
                  </a:cubicBezTo>
                  <a:cubicBezTo>
                    <a:pt x="2175" y="40"/>
                    <a:pt x="2183" y="41"/>
                    <a:pt x="2192" y="42"/>
                  </a:cubicBezTo>
                  <a:cubicBezTo>
                    <a:pt x="2202" y="43"/>
                    <a:pt x="2213" y="45"/>
                    <a:pt x="2232" y="45"/>
                  </a:cubicBezTo>
                  <a:cubicBezTo>
                    <a:pt x="2251" y="45"/>
                    <a:pt x="2261" y="46"/>
                    <a:pt x="2269" y="46"/>
                  </a:cubicBezTo>
                  <a:cubicBezTo>
                    <a:pt x="2279" y="47"/>
                    <a:pt x="2289" y="47"/>
                    <a:pt x="2309" y="47"/>
                  </a:cubicBezTo>
                  <a:cubicBezTo>
                    <a:pt x="2328" y="47"/>
                    <a:pt x="2339" y="46"/>
                    <a:pt x="2349" y="45"/>
                  </a:cubicBezTo>
                  <a:cubicBezTo>
                    <a:pt x="2357" y="45"/>
                    <a:pt x="2366" y="43"/>
                    <a:pt x="2385" y="43"/>
                  </a:cubicBezTo>
                  <a:cubicBezTo>
                    <a:pt x="2403" y="43"/>
                    <a:pt x="2414" y="42"/>
                    <a:pt x="2424" y="42"/>
                  </a:cubicBezTo>
                  <a:cubicBezTo>
                    <a:pt x="2433" y="41"/>
                    <a:pt x="2443" y="41"/>
                    <a:pt x="2461" y="41"/>
                  </a:cubicBezTo>
                  <a:cubicBezTo>
                    <a:pt x="2480" y="41"/>
                    <a:pt x="2488" y="42"/>
                    <a:pt x="2498" y="43"/>
                  </a:cubicBezTo>
                  <a:cubicBezTo>
                    <a:pt x="2507" y="45"/>
                    <a:pt x="2518" y="46"/>
                    <a:pt x="2537" y="46"/>
                  </a:cubicBezTo>
                  <a:cubicBezTo>
                    <a:pt x="2559" y="46"/>
                    <a:pt x="2571" y="43"/>
                    <a:pt x="2580" y="41"/>
                  </a:cubicBezTo>
                  <a:cubicBezTo>
                    <a:pt x="2590" y="38"/>
                    <a:pt x="2598" y="37"/>
                    <a:pt x="2615" y="37"/>
                  </a:cubicBezTo>
                  <a:cubicBezTo>
                    <a:pt x="2634" y="37"/>
                    <a:pt x="2642" y="38"/>
                    <a:pt x="2652" y="40"/>
                  </a:cubicBezTo>
                  <a:cubicBezTo>
                    <a:pt x="2660" y="41"/>
                    <a:pt x="2671" y="42"/>
                    <a:pt x="2691" y="42"/>
                  </a:cubicBezTo>
                  <a:cubicBezTo>
                    <a:pt x="2712" y="42"/>
                    <a:pt x="2722" y="41"/>
                    <a:pt x="2732" y="40"/>
                  </a:cubicBezTo>
                  <a:cubicBezTo>
                    <a:pt x="2740" y="40"/>
                    <a:pt x="2749" y="38"/>
                    <a:pt x="2767" y="38"/>
                  </a:cubicBezTo>
                  <a:lnTo>
                    <a:pt x="2845" y="38"/>
                  </a:lnTo>
                  <a:cubicBezTo>
                    <a:pt x="2863" y="38"/>
                    <a:pt x="2872" y="38"/>
                    <a:pt x="2882" y="40"/>
                  </a:cubicBezTo>
                  <a:cubicBezTo>
                    <a:pt x="2893" y="40"/>
                    <a:pt x="2901" y="41"/>
                    <a:pt x="2922" y="41"/>
                  </a:cubicBezTo>
                  <a:cubicBezTo>
                    <a:pt x="2942" y="41"/>
                    <a:pt x="2952" y="40"/>
                    <a:pt x="2962" y="38"/>
                  </a:cubicBezTo>
                  <a:cubicBezTo>
                    <a:pt x="2971" y="37"/>
                    <a:pt x="2980" y="36"/>
                    <a:pt x="2998" y="36"/>
                  </a:cubicBezTo>
                  <a:cubicBezTo>
                    <a:pt x="3017" y="36"/>
                    <a:pt x="3027" y="37"/>
                    <a:pt x="3035" y="37"/>
                  </a:cubicBezTo>
                  <a:cubicBezTo>
                    <a:pt x="3045" y="38"/>
                    <a:pt x="3055" y="38"/>
                    <a:pt x="3075" y="38"/>
                  </a:cubicBezTo>
                  <a:cubicBezTo>
                    <a:pt x="3093" y="38"/>
                    <a:pt x="3104" y="37"/>
                    <a:pt x="3113" y="37"/>
                  </a:cubicBezTo>
                  <a:cubicBezTo>
                    <a:pt x="3123" y="36"/>
                    <a:pt x="3132" y="36"/>
                    <a:pt x="3151" y="36"/>
                  </a:cubicBezTo>
                  <a:cubicBezTo>
                    <a:pt x="3167" y="36"/>
                    <a:pt x="3174" y="38"/>
                    <a:pt x="3184" y="41"/>
                  </a:cubicBezTo>
                  <a:cubicBezTo>
                    <a:pt x="3194" y="43"/>
                    <a:pt x="3206" y="47"/>
                    <a:pt x="3227" y="47"/>
                  </a:cubicBezTo>
                  <a:cubicBezTo>
                    <a:pt x="3246" y="47"/>
                    <a:pt x="3255" y="48"/>
                    <a:pt x="3264" y="48"/>
                  </a:cubicBezTo>
                  <a:cubicBezTo>
                    <a:pt x="3274" y="51"/>
                    <a:pt x="3284" y="51"/>
                    <a:pt x="3303" y="51"/>
                  </a:cubicBezTo>
                  <a:cubicBezTo>
                    <a:pt x="3323" y="51"/>
                    <a:pt x="3335" y="47"/>
                    <a:pt x="3345" y="45"/>
                  </a:cubicBezTo>
                  <a:cubicBezTo>
                    <a:pt x="3354" y="42"/>
                    <a:pt x="3362" y="41"/>
                    <a:pt x="3380" y="41"/>
                  </a:cubicBezTo>
                  <a:cubicBezTo>
                    <a:pt x="3399" y="41"/>
                    <a:pt x="3410" y="40"/>
                    <a:pt x="3420" y="38"/>
                  </a:cubicBezTo>
                  <a:cubicBezTo>
                    <a:pt x="3429" y="37"/>
                    <a:pt x="3437" y="36"/>
                    <a:pt x="3456" y="36"/>
                  </a:cubicBezTo>
                  <a:cubicBezTo>
                    <a:pt x="3472" y="36"/>
                    <a:pt x="3480" y="38"/>
                    <a:pt x="3489" y="41"/>
                  </a:cubicBezTo>
                  <a:cubicBezTo>
                    <a:pt x="3500" y="43"/>
                    <a:pt x="3511" y="46"/>
                    <a:pt x="3532" y="46"/>
                  </a:cubicBezTo>
                  <a:cubicBezTo>
                    <a:pt x="3552" y="46"/>
                    <a:pt x="3562" y="45"/>
                    <a:pt x="3571" y="45"/>
                  </a:cubicBezTo>
                  <a:cubicBezTo>
                    <a:pt x="3580" y="43"/>
                    <a:pt x="3590" y="43"/>
                    <a:pt x="3608" y="43"/>
                  </a:cubicBezTo>
                  <a:cubicBezTo>
                    <a:pt x="3628" y="43"/>
                    <a:pt x="3637" y="43"/>
                    <a:pt x="3646" y="45"/>
                  </a:cubicBezTo>
                  <a:cubicBezTo>
                    <a:pt x="3656" y="45"/>
                    <a:pt x="3666" y="46"/>
                    <a:pt x="3686" y="46"/>
                  </a:cubicBezTo>
                  <a:cubicBezTo>
                    <a:pt x="3707" y="46"/>
                    <a:pt x="3718" y="45"/>
                    <a:pt x="3726" y="43"/>
                  </a:cubicBezTo>
                  <a:cubicBezTo>
                    <a:pt x="3736" y="42"/>
                    <a:pt x="3744" y="41"/>
                    <a:pt x="3763" y="41"/>
                  </a:cubicBezTo>
                  <a:cubicBezTo>
                    <a:pt x="3780" y="41"/>
                    <a:pt x="3788" y="43"/>
                    <a:pt x="3798" y="45"/>
                  </a:cubicBezTo>
                  <a:cubicBezTo>
                    <a:pt x="3806" y="46"/>
                    <a:pt x="3817" y="48"/>
                    <a:pt x="3839" y="48"/>
                  </a:cubicBezTo>
                  <a:lnTo>
                    <a:pt x="3917" y="48"/>
                  </a:lnTo>
                  <a:cubicBezTo>
                    <a:pt x="3937" y="48"/>
                    <a:pt x="3948" y="47"/>
                    <a:pt x="3953" y="45"/>
                  </a:cubicBezTo>
                  <a:cubicBezTo>
                    <a:pt x="3961" y="42"/>
                    <a:pt x="3970" y="41"/>
                    <a:pt x="3987" y="41"/>
                  </a:cubicBezTo>
                  <a:cubicBezTo>
                    <a:pt x="4005" y="41"/>
                    <a:pt x="4014" y="42"/>
                    <a:pt x="4024" y="43"/>
                  </a:cubicBezTo>
                  <a:cubicBezTo>
                    <a:pt x="4034" y="45"/>
                    <a:pt x="4044" y="46"/>
                    <a:pt x="4064" y="46"/>
                  </a:cubicBezTo>
                  <a:cubicBezTo>
                    <a:pt x="4085" y="46"/>
                    <a:pt x="4095" y="43"/>
                    <a:pt x="4105" y="42"/>
                  </a:cubicBezTo>
                  <a:cubicBezTo>
                    <a:pt x="4114" y="41"/>
                    <a:pt x="4122" y="40"/>
                    <a:pt x="4141" y="40"/>
                  </a:cubicBezTo>
                  <a:cubicBezTo>
                    <a:pt x="4158" y="40"/>
                    <a:pt x="4165" y="41"/>
                    <a:pt x="4175" y="42"/>
                  </a:cubicBezTo>
                  <a:cubicBezTo>
                    <a:pt x="4186" y="45"/>
                    <a:pt x="4196" y="46"/>
                    <a:pt x="4217" y="46"/>
                  </a:cubicBezTo>
                  <a:lnTo>
                    <a:pt x="4293" y="46"/>
                  </a:lnTo>
                  <a:cubicBezTo>
                    <a:pt x="4312" y="46"/>
                    <a:pt x="4323" y="45"/>
                    <a:pt x="4331" y="45"/>
                  </a:cubicBezTo>
                  <a:cubicBezTo>
                    <a:pt x="4341" y="43"/>
                    <a:pt x="4351" y="43"/>
                    <a:pt x="4369" y="43"/>
                  </a:cubicBezTo>
                  <a:lnTo>
                    <a:pt x="4446" y="43"/>
                  </a:lnTo>
                  <a:cubicBezTo>
                    <a:pt x="4464" y="43"/>
                    <a:pt x="4475" y="42"/>
                    <a:pt x="4484" y="42"/>
                  </a:cubicBezTo>
                  <a:cubicBezTo>
                    <a:pt x="4494" y="41"/>
                    <a:pt x="4503" y="41"/>
                    <a:pt x="4522" y="41"/>
                  </a:cubicBezTo>
                  <a:lnTo>
                    <a:pt x="4598" y="41"/>
                  </a:lnTo>
                  <a:cubicBezTo>
                    <a:pt x="4617" y="41"/>
                    <a:pt x="4626" y="42"/>
                    <a:pt x="4635" y="42"/>
                  </a:cubicBezTo>
                  <a:cubicBezTo>
                    <a:pt x="4645" y="43"/>
                    <a:pt x="4655" y="43"/>
                    <a:pt x="4674" y="43"/>
                  </a:cubicBezTo>
                  <a:cubicBezTo>
                    <a:pt x="4692" y="43"/>
                    <a:pt x="4701" y="43"/>
                    <a:pt x="4710" y="45"/>
                  </a:cubicBezTo>
                  <a:cubicBezTo>
                    <a:pt x="4721" y="46"/>
                    <a:pt x="4731" y="47"/>
                    <a:pt x="4751" y="47"/>
                  </a:cubicBezTo>
                  <a:cubicBezTo>
                    <a:pt x="4773" y="47"/>
                    <a:pt x="4783" y="43"/>
                    <a:pt x="4794" y="41"/>
                  </a:cubicBezTo>
                  <a:cubicBezTo>
                    <a:pt x="4803" y="38"/>
                    <a:pt x="4811" y="36"/>
                    <a:pt x="4827" y="36"/>
                  </a:cubicBezTo>
                  <a:cubicBezTo>
                    <a:pt x="4844" y="36"/>
                    <a:pt x="4851" y="38"/>
                    <a:pt x="4860" y="41"/>
                  </a:cubicBezTo>
                  <a:cubicBezTo>
                    <a:pt x="4870" y="43"/>
                    <a:pt x="4882" y="47"/>
                    <a:pt x="4903" y="47"/>
                  </a:cubicBezTo>
                  <a:cubicBezTo>
                    <a:pt x="4926" y="47"/>
                    <a:pt x="4936" y="43"/>
                    <a:pt x="4947" y="40"/>
                  </a:cubicBezTo>
                  <a:cubicBezTo>
                    <a:pt x="4956" y="36"/>
                    <a:pt x="4963" y="32"/>
                    <a:pt x="4979" y="32"/>
                  </a:cubicBezTo>
                  <a:cubicBezTo>
                    <a:pt x="4998" y="32"/>
                    <a:pt x="5005" y="35"/>
                    <a:pt x="5015" y="36"/>
                  </a:cubicBezTo>
                  <a:cubicBezTo>
                    <a:pt x="5025" y="38"/>
                    <a:pt x="5036" y="40"/>
                    <a:pt x="5056" y="40"/>
                  </a:cubicBezTo>
                  <a:cubicBezTo>
                    <a:pt x="5075" y="40"/>
                    <a:pt x="5083" y="41"/>
                    <a:pt x="5092" y="42"/>
                  </a:cubicBezTo>
                  <a:cubicBezTo>
                    <a:pt x="5101" y="43"/>
                    <a:pt x="5112" y="45"/>
                    <a:pt x="5132" y="45"/>
                  </a:cubicBezTo>
                  <a:cubicBezTo>
                    <a:pt x="5154" y="45"/>
                    <a:pt x="5165" y="43"/>
                    <a:pt x="5174" y="42"/>
                  </a:cubicBezTo>
                  <a:cubicBezTo>
                    <a:pt x="5183" y="41"/>
                    <a:pt x="5192" y="40"/>
                    <a:pt x="5210" y="40"/>
                  </a:cubicBezTo>
                  <a:cubicBezTo>
                    <a:pt x="5228" y="40"/>
                    <a:pt x="5236" y="41"/>
                    <a:pt x="5246" y="42"/>
                  </a:cubicBezTo>
                  <a:cubicBezTo>
                    <a:pt x="5256" y="43"/>
                    <a:pt x="5266" y="45"/>
                    <a:pt x="5287" y="45"/>
                  </a:cubicBezTo>
                  <a:cubicBezTo>
                    <a:pt x="5306" y="45"/>
                    <a:pt x="5317" y="45"/>
                    <a:pt x="5326" y="43"/>
                  </a:cubicBezTo>
                  <a:cubicBezTo>
                    <a:pt x="5336" y="43"/>
                    <a:pt x="5346" y="42"/>
                    <a:pt x="5364" y="42"/>
                  </a:cubicBezTo>
                  <a:cubicBezTo>
                    <a:pt x="5383" y="42"/>
                    <a:pt x="5391" y="43"/>
                    <a:pt x="5400" y="45"/>
                  </a:cubicBezTo>
                  <a:cubicBezTo>
                    <a:pt x="5410" y="46"/>
                    <a:pt x="5421" y="47"/>
                    <a:pt x="5440" y="47"/>
                  </a:cubicBezTo>
                  <a:cubicBezTo>
                    <a:pt x="5460" y="47"/>
                    <a:pt x="5470" y="46"/>
                    <a:pt x="5481" y="45"/>
                  </a:cubicBezTo>
                  <a:cubicBezTo>
                    <a:pt x="5490" y="43"/>
                    <a:pt x="5498" y="42"/>
                    <a:pt x="5517" y="42"/>
                  </a:cubicBezTo>
                  <a:cubicBezTo>
                    <a:pt x="5534" y="42"/>
                    <a:pt x="5544" y="43"/>
                    <a:pt x="5552" y="45"/>
                  </a:cubicBezTo>
                  <a:cubicBezTo>
                    <a:pt x="5562" y="46"/>
                    <a:pt x="5573" y="47"/>
                    <a:pt x="5593" y="47"/>
                  </a:cubicBezTo>
                  <a:cubicBezTo>
                    <a:pt x="5614" y="47"/>
                    <a:pt x="5625" y="46"/>
                    <a:pt x="5635" y="45"/>
                  </a:cubicBezTo>
                  <a:cubicBezTo>
                    <a:pt x="5643" y="43"/>
                    <a:pt x="5653" y="42"/>
                    <a:pt x="5670" y="42"/>
                  </a:cubicBezTo>
                  <a:cubicBezTo>
                    <a:pt x="5689" y="42"/>
                    <a:pt x="5700" y="42"/>
                    <a:pt x="5710" y="41"/>
                  </a:cubicBezTo>
                  <a:cubicBezTo>
                    <a:pt x="5718" y="40"/>
                    <a:pt x="5728" y="40"/>
                    <a:pt x="5747" y="40"/>
                  </a:cubicBezTo>
                  <a:cubicBezTo>
                    <a:pt x="5766" y="40"/>
                    <a:pt x="5774" y="41"/>
                    <a:pt x="5783" y="42"/>
                  </a:cubicBezTo>
                  <a:cubicBezTo>
                    <a:pt x="5792" y="43"/>
                    <a:pt x="5803" y="45"/>
                    <a:pt x="5823" y="45"/>
                  </a:cubicBezTo>
                  <a:cubicBezTo>
                    <a:pt x="5844" y="45"/>
                    <a:pt x="5852" y="43"/>
                    <a:pt x="5863" y="42"/>
                  </a:cubicBezTo>
                  <a:cubicBezTo>
                    <a:pt x="5873" y="41"/>
                    <a:pt x="5881" y="40"/>
                    <a:pt x="5899" y="40"/>
                  </a:cubicBezTo>
                  <a:cubicBezTo>
                    <a:pt x="5921" y="40"/>
                    <a:pt x="5932" y="38"/>
                    <a:pt x="5941" y="37"/>
                  </a:cubicBezTo>
                  <a:cubicBezTo>
                    <a:pt x="5951" y="36"/>
                    <a:pt x="5959" y="35"/>
                    <a:pt x="5978" y="35"/>
                  </a:cubicBezTo>
                  <a:cubicBezTo>
                    <a:pt x="5996" y="35"/>
                    <a:pt x="6005" y="36"/>
                    <a:pt x="6015" y="36"/>
                  </a:cubicBezTo>
                  <a:cubicBezTo>
                    <a:pt x="6024" y="37"/>
                    <a:pt x="6033" y="37"/>
                    <a:pt x="6054" y="37"/>
                  </a:cubicBezTo>
                  <a:cubicBezTo>
                    <a:pt x="6071" y="37"/>
                    <a:pt x="6079" y="40"/>
                    <a:pt x="6088" y="41"/>
                  </a:cubicBezTo>
                  <a:cubicBezTo>
                    <a:pt x="6098" y="42"/>
                    <a:pt x="6108" y="45"/>
                    <a:pt x="6130" y="45"/>
                  </a:cubicBezTo>
                  <a:lnTo>
                    <a:pt x="6206" y="45"/>
                  </a:lnTo>
                  <a:cubicBezTo>
                    <a:pt x="6226" y="45"/>
                    <a:pt x="6236" y="43"/>
                    <a:pt x="6246" y="42"/>
                  </a:cubicBezTo>
                  <a:cubicBezTo>
                    <a:pt x="6256" y="41"/>
                    <a:pt x="6264" y="40"/>
                    <a:pt x="6283" y="40"/>
                  </a:cubicBezTo>
                  <a:cubicBezTo>
                    <a:pt x="6300" y="40"/>
                    <a:pt x="6308" y="42"/>
                    <a:pt x="6317" y="43"/>
                  </a:cubicBezTo>
                  <a:cubicBezTo>
                    <a:pt x="6327" y="44"/>
                    <a:pt x="6338" y="47"/>
                    <a:pt x="6359" y="47"/>
                  </a:cubicBezTo>
                  <a:cubicBezTo>
                    <a:pt x="6379" y="47"/>
                    <a:pt x="6390" y="47"/>
                    <a:pt x="6399" y="46"/>
                  </a:cubicBezTo>
                  <a:cubicBezTo>
                    <a:pt x="6408" y="46"/>
                    <a:pt x="6418" y="44"/>
                    <a:pt x="6436" y="44"/>
                  </a:cubicBezTo>
                  <a:cubicBezTo>
                    <a:pt x="6457" y="44"/>
                    <a:pt x="6470" y="42"/>
                    <a:pt x="6479" y="39"/>
                  </a:cubicBezTo>
                  <a:cubicBezTo>
                    <a:pt x="6489" y="37"/>
                    <a:pt x="6497" y="36"/>
                    <a:pt x="6514" y="36"/>
                  </a:cubicBezTo>
                  <a:cubicBezTo>
                    <a:pt x="6530" y="36"/>
                    <a:pt x="6538" y="38"/>
                    <a:pt x="6547" y="41"/>
                  </a:cubicBezTo>
                  <a:cubicBezTo>
                    <a:pt x="6557" y="43"/>
                    <a:pt x="6569" y="47"/>
                    <a:pt x="6590" y="47"/>
                  </a:cubicBezTo>
                  <a:cubicBezTo>
                    <a:pt x="6612" y="47"/>
                    <a:pt x="6621" y="45"/>
                    <a:pt x="6632" y="43"/>
                  </a:cubicBezTo>
                  <a:cubicBezTo>
                    <a:pt x="6642" y="42"/>
                    <a:pt x="6650" y="41"/>
                    <a:pt x="6668" y="41"/>
                  </a:cubicBezTo>
                  <a:lnTo>
                    <a:pt x="6745" y="41"/>
                  </a:lnTo>
                  <a:cubicBezTo>
                    <a:pt x="6763" y="41"/>
                    <a:pt x="6772" y="41"/>
                    <a:pt x="6782" y="42"/>
                  </a:cubicBezTo>
                  <a:cubicBezTo>
                    <a:pt x="6793" y="42"/>
                    <a:pt x="6802" y="43"/>
                    <a:pt x="6822" y="43"/>
                  </a:cubicBezTo>
                  <a:cubicBezTo>
                    <a:pt x="6842" y="43"/>
                    <a:pt x="6852" y="43"/>
                    <a:pt x="6862" y="42"/>
                  </a:cubicBezTo>
                  <a:cubicBezTo>
                    <a:pt x="6872" y="42"/>
                    <a:pt x="6881" y="41"/>
                    <a:pt x="6900" y="41"/>
                  </a:cubicBezTo>
                  <a:cubicBezTo>
                    <a:pt x="6917" y="41"/>
                    <a:pt x="6927" y="42"/>
                    <a:pt x="6936" y="43"/>
                  </a:cubicBezTo>
                  <a:cubicBezTo>
                    <a:pt x="6947" y="45"/>
                    <a:pt x="6958" y="46"/>
                    <a:pt x="6977" y="46"/>
                  </a:cubicBezTo>
                  <a:cubicBezTo>
                    <a:pt x="6987" y="46"/>
                    <a:pt x="6993" y="40"/>
                    <a:pt x="6993" y="30"/>
                  </a:cubicBezTo>
                  <a:cubicBezTo>
                    <a:pt x="6993" y="21"/>
                    <a:pt x="6987" y="14"/>
                    <a:pt x="6977" y="14"/>
                  </a:cubicBezTo>
                  <a:cubicBezTo>
                    <a:pt x="6960" y="14"/>
                    <a:pt x="6950" y="12"/>
                    <a:pt x="6942" y="11"/>
                  </a:cubicBezTo>
                  <a:cubicBezTo>
                    <a:pt x="6931" y="10"/>
                    <a:pt x="6920" y="9"/>
                    <a:pt x="6900" y="9"/>
                  </a:cubicBezTo>
                  <a:cubicBezTo>
                    <a:pt x="6879" y="9"/>
                    <a:pt x="6870" y="9"/>
                    <a:pt x="6859" y="10"/>
                  </a:cubicBezTo>
                  <a:cubicBezTo>
                    <a:pt x="6851" y="10"/>
                    <a:pt x="6841" y="11"/>
                    <a:pt x="6822" y="11"/>
                  </a:cubicBezTo>
                  <a:cubicBezTo>
                    <a:pt x="6803" y="11"/>
                    <a:pt x="6794" y="11"/>
                    <a:pt x="6784" y="10"/>
                  </a:cubicBezTo>
                  <a:cubicBezTo>
                    <a:pt x="6773" y="10"/>
                    <a:pt x="6765" y="9"/>
                    <a:pt x="6745" y="9"/>
                  </a:cubicBezTo>
                  <a:lnTo>
                    <a:pt x="6668" y="9"/>
                  </a:lnTo>
                  <a:cubicBezTo>
                    <a:pt x="6647" y="9"/>
                    <a:pt x="6637" y="11"/>
                    <a:pt x="6627" y="12"/>
                  </a:cubicBezTo>
                  <a:cubicBezTo>
                    <a:pt x="6617" y="14"/>
                    <a:pt x="6607" y="15"/>
                    <a:pt x="6590" y="15"/>
                  </a:cubicBezTo>
                  <a:cubicBezTo>
                    <a:pt x="6574" y="15"/>
                    <a:pt x="6567" y="12"/>
                    <a:pt x="6557" y="10"/>
                  </a:cubicBezTo>
                  <a:cubicBezTo>
                    <a:pt x="6547" y="7"/>
                    <a:pt x="6536" y="3"/>
                    <a:pt x="6514" y="3"/>
                  </a:cubicBezTo>
                  <a:cubicBezTo>
                    <a:pt x="6494" y="3"/>
                    <a:pt x="6482" y="6"/>
                    <a:pt x="6472" y="9"/>
                  </a:cubicBezTo>
                  <a:cubicBezTo>
                    <a:pt x="6463" y="11"/>
                    <a:pt x="6455" y="12"/>
                    <a:pt x="6438" y="12"/>
                  </a:cubicBezTo>
                  <a:cubicBezTo>
                    <a:pt x="6418" y="12"/>
                    <a:pt x="6407" y="12"/>
                    <a:pt x="6397" y="14"/>
                  </a:cubicBezTo>
                  <a:cubicBezTo>
                    <a:pt x="6388" y="14"/>
                    <a:pt x="6379" y="15"/>
                    <a:pt x="6360" y="15"/>
                  </a:cubicBezTo>
                  <a:cubicBezTo>
                    <a:pt x="6343" y="15"/>
                    <a:pt x="6334" y="12"/>
                    <a:pt x="6326" y="11"/>
                  </a:cubicBezTo>
                  <a:cubicBezTo>
                    <a:pt x="6316" y="10"/>
                    <a:pt x="6305" y="7"/>
                    <a:pt x="6284" y="7"/>
                  </a:cubicBezTo>
                  <a:cubicBezTo>
                    <a:pt x="6264" y="7"/>
                    <a:pt x="6254" y="9"/>
                    <a:pt x="6243" y="10"/>
                  </a:cubicBezTo>
                  <a:cubicBezTo>
                    <a:pt x="6235" y="11"/>
                    <a:pt x="6226" y="13"/>
                    <a:pt x="6208" y="13"/>
                  </a:cubicBezTo>
                  <a:lnTo>
                    <a:pt x="6131" y="13"/>
                  </a:lnTo>
                  <a:cubicBezTo>
                    <a:pt x="6114" y="13"/>
                    <a:pt x="6106" y="10"/>
                    <a:pt x="6097" y="9"/>
                  </a:cubicBezTo>
                  <a:cubicBezTo>
                    <a:pt x="6087" y="8"/>
                    <a:pt x="6076" y="5"/>
                    <a:pt x="6055" y="5"/>
                  </a:cubicBezTo>
                  <a:cubicBezTo>
                    <a:pt x="6037" y="5"/>
                    <a:pt x="6027" y="3"/>
                    <a:pt x="6017" y="3"/>
                  </a:cubicBezTo>
                  <a:cubicBezTo>
                    <a:pt x="6008" y="2"/>
                    <a:pt x="5999" y="2"/>
                    <a:pt x="5979" y="2"/>
                  </a:cubicBezTo>
                  <a:cubicBezTo>
                    <a:pt x="5957" y="2"/>
                    <a:pt x="5947" y="3"/>
                    <a:pt x="5937" y="5"/>
                  </a:cubicBezTo>
                  <a:cubicBezTo>
                    <a:pt x="5927" y="6"/>
                    <a:pt x="5919" y="8"/>
                    <a:pt x="5900" y="8"/>
                  </a:cubicBezTo>
                  <a:cubicBezTo>
                    <a:pt x="5881" y="8"/>
                    <a:pt x="5872" y="9"/>
                    <a:pt x="5861" y="10"/>
                  </a:cubicBezTo>
                  <a:cubicBezTo>
                    <a:pt x="5851" y="11"/>
                    <a:pt x="5844" y="13"/>
                    <a:pt x="5824" y="13"/>
                  </a:cubicBezTo>
                  <a:cubicBezTo>
                    <a:pt x="5806" y="13"/>
                    <a:pt x="5798" y="11"/>
                    <a:pt x="5788" y="10"/>
                  </a:cubicBezTo>
                  <a:cubicBezTo>
                    <a:pt x="5779" y="9"/>
                    <a:pt x="5769" y="8"/>
                    <a:pt x="5748" y="8"/>
                  </a:cubicBezTo>
                  <a:cubicBezTo>
                    <a:pt x="5729" y="8"/>
                    <a:pt x="5718" y="8"/>
                    <a:pt x="5710" y="9"/>
                  </a:cubicBezTo>
                  <a:cubicBezTo>
                    <a:pt x="5700" y="10"/>
                    <a:pt x="5691" y="10"/>
                    <a:pt x="5672" y="10"/>
                  </a:cubicBezTo>
                  <a:cubicBezTo>
                    <a:pt x="5651" y="10"/>
                    <a:pt x="5640" y="11"/>
                    <a:pt x="5631" y="13"/>
                  </a:cubicBezTo>
                  <a:cubicBezTo>
                    <a:pt x="5621" y="14"/>
                    <a:pt x="5611" y="15"/>
                    <a:pt x="5594" y="15"/>
                  </a:cubicBezTo>
                  <a:cubicBezTo>
                    <a:pt x="5577" y="15"/>
                    <a:pt x="5567" y="14"/>
                    <a:pt x="5558" y="13"/>
                  </a:cubicBezTo>
                  <a:cubicBezTo>
                    <a:pt x="5549" y="11"/>
                    <a:pt x="5538" y="10"/>
                    <a:pt x="5518" y="10"/>
                  </a:cubicBezTo>
                  <a:cubicBezTo>
                    <a:pt x="5498" y="10"/>
                    <a:pt x="5488" y="11"/>
                    <a:pt x="5477" y="13"/>
                  </a:cubicBezTo>
                  <a:cubicBezTo>
                    <a:pt x="5469" y="14"/>
                    <a:pt x="5460" y="15"/>
                    <a:pt x="5442" y="15"/>
                  </a:cubicBezTo>
                  <a:cubicBezTo>
                    <a:pt x="5423" y="15"/>
                    <a:pt x="5415" y="14"/>
                    <a:pt x="5406" y="13"/>
                  </a:cubicBezTo>
                  <a:cubicBezTo>
                    <a:pt x="5396" y="11"/>
                    <a:pt x="5385" y="10"/>
                    <a:pt x="5365" y="10"/>
                  </a:cubicBezTo>
                  <a:cubicBezTo>
                    <a:pt x="5346" y="10"/>
                    <a:pt x="5335" y="10"/>
                    <a:pt x="5325" y="11"/>
                  </a:cubicBezTo>
                  <a:cubicBezTo>
                    <a:pt x="5316" y="11"/>
                    <a:pt x="5306" y="13"/>
                    <a:pt x="5288" y="13"/>
                  </a:cubicBezTo>
                  <a:cubicBezTo>
                    <a:pt x="5271" y="13"/>
                    <a:pt x="5261" y="11"/>
                    <a:pt x="5251" y="10"/>
                  </a:cubicBezTo>
                  <a:cubicBezTo>
                    <a:pt x="5242" y="9"/>
                    <a:pt x="5231" y="8"/>
                    <a:pt x="5212" y="8"/>
                  </a:cubicBezTo>
                  <a:cubicBezTo>
                    <a:pt x="5190" y="8"/>
                    <a:pt x="5181" y="9"/>
                    <a:pt x="5170" y="10"/>
                  </a:cubicBezTo>
                  <a:cubicBezTo>
                    <a:pt x="5160" y="11"/>
                    <a:pt x="5151" y="13"/>
                    <a:pt x="5134" y="13"/>
                  </a:cubicBezTo>
                  <a:cubicBezTo>
                    <a:pt x="5115" y="13"/>
                    <a:pt x="5107" y="11"/>
                    <a:pt x="5097" y="10"/>
                  </a:cubicBezTo>
                  <a:cubicBezTo>
                    <a:pt x="5089" y="9"/>
                    <a:pt x="5078" y="8"/>
                    <a:pt x="5058" y="8"/>
                  </a:cubicBezTo>
                  <a:cubicBezTo>
                    <a:pt x="5040" y="8"/>
                    <a:pt x="5032" y="6"/>
                    <a:pt x="5022" y="5"/>
                  </a:cubicBezTo>
                  <a:cubicBezTo>
                    <a:pt x="5011" y="2"/>
                    <a:pt x="5001" y="0"/>
                    <a:pt x="4981" y="0"/>
                  </a:cubicBezTo>
                  <a:cubicBezTo>
                    <a:pt x="4958" y="0"/>
                    <a:pt x="4947" y="5"/>
                    <a:pt x="4936" y="9"/>
                  </a:cubicBezTo>
                  <a:cubicBezTo>
                    <a:pt x="4929" y="13"/>
                    <a:pt x="4920" y="15"/>
                    <a:pt x="4904" y="15"/>
                  </a:cubicBezTo>
                  <a:cubicBezTo>
                    <a:pt x="4887" y="15"/>
                    <a:pt x="4881" y="13"/>
                    <a:pt x="4871" y="10"/>
                  </a:cubicBezTo>
                  <a:cubicBezTo>
                    <a:pt x="4861" y="8"/>
                    <a:pt x="4850" y="3"/>
                    <a:pt x="4828" y="3"/>
                  </a:cubicBezTo>
                  <a:cubicBezTo>
                    <a:pt x="4807" y="3"/>
                    <a:pt x="4796" y="8"/>
                    <a:pt x="4785" y="10"/>
                  </a:cubicBezTo>
                  <a:cubicBezTo>
                    <a:pt x="4776" y="13"/>
                    <a:pt x="4768" y="15"/>
                    <a:pt x="4752" y="15"/>
                  </a:cubicBezTo>
                  <a:cubicBezTo>
                    <a:pt x="4735" y="15"/>
                    <a:pt x="4725" y="15"/>
                    <a:pt x="4716" y="14"/>
                  </a:cubicBezTo>
                  <a:cubicBezTo>
                    <a:pt x="4705" y="13"/>
                    <a:pt x="4695" y="11"/>
                    <a:pt x="4676" y="11"/>
                  </a:cubicBezTo>
                  <a:cubicBezTo>
                    <a:pt x="4657" y="11"/>
                    <a:pt x="4647" y="10"/>
                    <a:pt x="4639" y="10"/>
                  </a:cubicBezTo>
                  <a:cubicBezTo>
                    <a:pt x="4629" y="9"/>
                    <a:pt x="4619" y="9"/>
                    <a:pt x="4599" y="9"/>
                  </a:cubicBezTo>
                  <a:lnTo>
                    <a:pt x="4523" y="9"/>
                  </a:lnTo>
                  <a:cubicBezTo>
                    <a:pt x="4505" y="9"/>
                    <a:pt x="4494" y="10"/>
                    <a:pt x="4484" y="10"/>
                  </a:cubicBezTo>
                  <a:cubicBezTo>
                    <a:pt x="4475" y="11"/>
                    <a:pt x="4465" y="11"/>
                    <a:pt x="4447" y="11"/>
                  </a:cubicBezTo>
                  <a:lnTo>
                    <a:pt x="4371" y="11"/>
                  </a:lnTo>
                  <a:cubicBezTo>
                    <a:pt x="4352" y="11"/>
                    <a:pt x="4341" y="13"/>
                    <a:pt x="4331" y="13"/>
                  </a:cubicBezTo>
                  <a:cubicBezTo>
                    <a:pt x="4323" y="14"/>
                    <a:pt x="4313" y="14"/>
                    <a:pt x="4294" y="14"/>
                  </a:cubicBezTo>
                  <a:lnTo>
                    <a:pt x="4218" y="14"/>
                  </a:lnTo>
                  <a:cubicBezTo>
                    <a:pt x="4201" y="14"/>
                    <a:pt x="4192" y="13"/>
                    <a:pt x="4183" y="11"/>
                  </a:cubicBezTo>
                  <a:cubicBezTo>
                    <a:pt x="4173" y="9"/>
                    <a:pt x="4162" y="8"/>
                    <a:pt x="4142" y="8"/>
                  </a:cubicBezTo>
                  <a:cubicBezTo>
                    <a:pt x="4120" y="8"/>
                    <a:pt x="4111" y="10"/>
                    <a:pt x="4100" y="11"/>
                  </a:cubicBezTo>
                  <a:cubicBezTo>
                    <a:pt x="4092" y="13"/>
                    <a:pt x="4083" y="14"/>
                    <a:pt x="4066" y="14"/>
                  </a:cubicBezTo>
                  <a:cubicBezTo>
                    <a:pt x="4046" y="14"/>
                    <a:pt x="4039" y="13"/>
                    <a:pt x="4029" y="11"/>
                  </a:cubicBezTo>
                  <a:cubicBezTo>
                    <a:pt x="4020" y="10"/>
                    <a:pt x="4009" y="9"/>
                    <a:pt x="3989" y="9"/>
                  </a:cubicBezTo>
                  <a:cubicBezTo>
                    <a:pt x="3967" y="9"/>
                    <a:pt x="3959" y="11"/>
                    <a:pt x="3948" y="13"/>
                  </a:cubicBezTo>
                  <a:cubicBezTo>
                    <a:pt x="3939" y="15"/>
                    <a:pt x="3930" y="16"/>
                    <a:pt x="3912" y="16"/>
                  </a:cubicBezTo>
                  <a:lnTo>
                    <a:pt x="3836" y="16"/>
                  </a:lnTo>
                  <a:cubicBezTo>
                    <a:pt x="3819" y="16"/>
                    <a:pt x="3811" y="14"/>
                    <a:pt x="3801" y="13"/>
                  </a:cubicBezTo>
                  <a:cubicBezTo>
                    <a:pt x="3793" y="11"/>
                    <a:pt x="3782" y="9"/>
                    <a:pt x="3760" y="9"/>
                  </a:cubicBezTo>
                  <a:cubicBezTo>
                    <a:pt x="3740" y="9"/>
                    <a:pt x="3729" y="10"/>
                    <a:pt x="3720" y="11"/>
                  </a:cubicBezTo>
                  <a:cubicBezTo>
                    <a:pt x="3710" y="13"/>
                    <a:pt x="3703" y="14"/>
                    <a:pt x="3683" y="14"/>
                  </a:cubicBezTo>
                  <a:cubicBezTo>
                    <a:pt x="3665" y="14"/>
                    <a:pt x="3655" y="14"/>
                    <a:pt x="3646" y="13"/>
                  </a:cubicBezTo>
                  <a:cubicBezTo>
                    <a:pt x="3635" y="13"/>
                    <a:pt x="3626" y="11"/>
                    <a:pt x="3606" y="11"/>
                  </a:cubicBezTo>
                  <a:cubicBezTo>
                    <a:pt x="3587" y="11"/>
                    <a:pt x="3576" y="13"/>
                    <a:pt x="3568" y="13"/>
                  </a:cubicBezTo>
                  <a:cubicBezTo>
                    <a:pt x="3558" y="14"/>
                    <a:pt x="3548" y="14"/>
                    <a:pt x="3530" y="14"/>
                  </a:cubicBezTo>
                  <a:cubicBezTo>
                    <a:pt x="3514" y="14"/>
                    <a:pt x="3505" y="11"/>
                    <a:pt x="3496" y="9"/>
                  </a:cubicBezTo>
                  <a:cubicBezTo>
                    <a:pt x="3485" y="6"/>
                    <a:pt x="3474" y="3"/>
                    <a:pt x="3453" y="3"/>
                  </a:cubicBezTo>
                  <a:cubicBezTo>
                    <a:pt x="3434" y="3"/>
                    <a:pt x="3423" y="5"/>
                    <a:pt x="3413" y="6"/>
                  </a:cubicBezTo>
                  <a:cubicBezTo>
                    <a:pt x="3404" y="8"/>
                    <a:pt x="3394" y="9"/>
                    <a:pt x="3377" y="9"/>
                  </a:cubicBezTo>
                  <a:cubicBezTo>
                    <a:pt x="3357" y="9"/>
                    <a:pt x="3345" y="11"/>
                    <a:pt x="3335" y="14"/>
                  </a:cubicBezTo>
                  <a:cubicBezTo>
                    <a:pt x="3326" y="16"/>
                    <a:pt x="3318" y="18"/>
                    <a:pt x="3301" y="18"/>
                  </a:cubicBezTo>
                  <a:cubicBezTo>
                    <a:pt x="3282" y="18"/>
                    <a:pt x="3272" y="16"/>
                    <a:pt x="3263" y="16"/>
                  </a:cubicBezTo>
                  <a:cubicBezTo>
                    <a:pt x="3254" y="15"/>
                    <a:pt x="3244" y="15"/>
                    <a:pt x="3225" y="15"/>
                  </a:cubicBezTo>
                  <a:cubicBezTo>
                    <a:pt x="3209" y="15"/>
                    <a:pt x="3200" y="13"/>
                    <a:pt x="3191" y="10"/>
                  </a:cubicBezTo>
                  <a:cubicBezTo>
                    <a:pt x="3182" y="8"/>
                    <a:pt x="3169" y="3"/>
                    <a:pt x="3148" y="3"/>
                  </a:cubicBezTo>
                  <a:cubicBezTo>
                    <a:pt x="3129" y="3"/>
                    <a:pt x="3119" y="5"/>
                    <a:pt x="3109" y="5"/>
                  </a:cubicBezTo>
                  <a:cubicBezTo>
                    <a:pt x="3099" y="6"/>
                    <a:pt x="3091" y="6"/>
                    <a:pt x="3072" y="6"/>
                  </a:cubicBezTo>
                  <a:cubicBezTo>
                    <a:pt x="3053" y="6"/>
                    <a:pt x="3044" y="5"/>
                    <a:pt x="3034" y="5"/>
                  </a:cubicBezTo>
                  <a:cubicBezTo>
                    <a:pt x="3025" y="3"/>
                    <a:pt x="3016" y="3"/>
                    <a:pt x="2996" y="3"/>
                  </a:cubicBezTo>
                  <a:cubicBezTo>
                    <a:pt x="2975" y="3"/>
                    <a:pt x="2966" y="5"/>
                    <a:pt x="2955" y="6"/>
                  </a:cubicBezTo>
                  <a:cubicBezTo>
                    <a:pt x="2946" y="8"/>
                    <a:pt x="2938" y="9"/>
                    <a:pt x="2920" y="9"/>
                  </a:cubicBezTo>
                  <a:cubicBezTo>
                    <a:pt x="2900" y="9"/>
                    <a:pt x="2891" y="9"/>
                    <a:pt x="2882" y="8"/>
                  </a:cubicBezTo>
                  <a:cubicBezTo>
                    <a:pt x="2871" y="8"/>
                    <a:pt x="2862" y="6"/>
                    <a:pt x="2841" y="6"/>
                  </a:cubicBezTo>
                  <a:lnTo>
                    <a:pt x="2765" y="6"/>
                  </a:lnTo>
                  <a:cubicBezTo>
                    <a:pt x="2745" y="6"/>
                    <a:pt x="2734" y="8"/>
                    <a:pt x="2725" y="9"/>
                  </a:cubicBezTo>
                  <a:cubicBezTo>
                    <a:pt x="2717" y="9"/>
                    <a:pt x="2707" y="10"/>
                    <a:pt x="2689" y="10"/>
                  </a:cubicBezTo>
                  <a:cubicBezTo>
                    <a:pt x="2671" y="10"/>
                    <a:pt x="2662" y="9"/>
                    <a:pt x="2653" y="8"/>
                  </a:cubicBezTo>
                  <a:cubicBezTo>
                    <a:pt x="2643" y="6"/>
                    <a:pt x="2632" y="5"/>
                    <a:pt x="2612" y="5"/>
                  </a:cubicBezTo>
                  <a:cubicBezTo>
                    <a:pt x="2593" y="5"/>
                    <a:pt x="2580" y="8"/>
                    <a:pt x="2571" y="10"/>
                  </a:cubicBezTo>
                  <a:cubicBezTo>
                    <a:pt x="2562" y="13"/>
                    <a:pt x="2553" y="14"/>
                    <a:pt x="2536" y="14"/>
                  </a:cubicBezTo>
                  <a:cubicBezTo>
                    <a:pt x="2518" y="14"/>
                    <a:pt x="2509" y="13"/>
                    <a:pt x="2500" y="11"/>
                  </a:cubicBezTo>
                  <a:cubicBezTo>
                    <a:pt x="2491" y="10"/>
                    <a:pt x="2480" y="9"/>
                    <a:pt x="2460" y="9"/>
                  </a:cubicBezTo>
                  <a:cubicBezTo>
                    <a:pt x="2441" y="9"/>
                    <a:pt x="2430" y="10"/>
                    <a:pt x="2421" y="10"/>
                  </a:cubicBezTo>
                  <a:cubicBezTo>
                    <a:pt x="2412" y="11"/>
                    <a:pt x="2402" y="11"/>
                    <a:pt x="2384" y="11"/>
                  </a:cubicBezTo>
                  <a:cubicBezTo>
                    <a:pt x="2364" y="11"/>
                    <a:pt x="2353" y="13"/>
                    <a:pt x="2343" y="14"/>
                  </a:cubicBezTo>
                  <a:cubicBezTo>
                    <a:pt x="2336" y="14"/>
                    <a:pt x="2326" y="15"/>
                    <a:pt x="2307" y="15"/>
                  </a:cubicBezTo>
                  <a:cubicBezTo>
                    <a:pt x="2289" y="15"/>
                    <a:pt x="2279" y="14"/>
                    <a:pt x="2269" y="14"/>
                  </a:cubicBezTo>
                  <a:cubicBezTo>
                    <a:pt x="2261" y="13"/>
                    <a:pt x="2251" y="13"/>
                    <a:pt x="2231" y="13"/>
                  </a:cubicBezTo>
                  <a:cubicBezTo>
                    <a:pt x="2213" y="13"/>
                    <a:pt x="2204" y="11"/>
                    <a:pt x="2194" y="10"/>
                  </a:cubicBezTo>
                  <a:cubicBezTo>
                    <a:pt x="2186" y="9"/>
                    <a:pt x="2175" y="8"/>
                    <a:pt x="2155" y="8"/>
                  </a:cubicBezTo>
                  <a:cubicBezTo>
                    <a:pt x="2133" y="8"/>
                    <a:pt x="2122" y="11"/>
                    <a:pt x="2112" y="14"/>
                  </a:cubicBezTo>
                  <a:cubicBezTo>
                    <a:pt x="2102" y="16"/>
                    <a:pt x="2095" y="20"/>
                    <a:pt x="2079" y="20"/>
                  </a:cubicBezTo>
                  <a:cubicBezTo>
                    <a:pt x="2061" y="20"/>
                    <a:pt x="2054" y="16"/>
                    <a:pt x="2044" y="14"/>
                  </a:cubicBezTo>
                  <a:cubicBezTo>
                    <a:pt x="2036" y="11"/>
                    <a:pt x="2023" y="8"/>
                    <a:pt x="2002" y="8"/>
                  </a:cubicBezTo>
                  <a:lnTo>
                    <a:pt x="1926" y="8"/>
                  </a:lnTo>
                  <a:cubicBezTo>
                    <a:pt x="1905" y="8"/>
                    <a:pt x="1894" y="9"/>
                    <a:pt x="1886" y="10"/>
                  </a:cubicBezTo>
                  <a:cubicBezTo>
                    <a:pt x="1876" y="11"/>
                    <a:pt x="1867" y="13"/>
                    <a:pt x="1849" y="13"/>
                  </a:cubicBezTo>
                  <a:lnTo>
                    <a:pt x="1544" y="13"/>
                  </a:lnTo>
                  <a:cubicBezTo>
                    <a:pt x="1527" y="13"/>
                    <a:pt x="1519" y="11"/>
                    <a:pt x="1509" y="9"/>
                  </a:cubicBezTo>
                  <a:cubicBezTo>
                    <a:pt x="1500" y="6"/>
                    <a:pt x="1490" y="3"/>
                    <a:pt x="1468" y="3"/>
                  </a:cubicBezTo>
                  <a:cubicBezTo>
                    <a:pt x="1448" y="3"/>
                    <a:pt x="1436" y="6"/>
                    <a:pt x="1426" y="9"/>
                  </a:cubicBezTo>
                  <a:cubicBezTo>
                    <a:pt x="1417" y="11"/>
                    <a:pt x="1409" y="13"/>
                    <a:pt x="1391" y="13"/>
                  </a:cubicBezTo>
                  <a:cubicBezTo>
                    <a:pt x="1374" y="13"/>
                    <a:pt x="1366" y="10"/>
                    <a:pt x="1357" y="9"/>
                  </a:cubicBezTo>
                  <a:cubicBezTo>
                    <a:pt x="1347" y="8"/>
                    <a:pt x="1336" y="5"/>
                    <a:pt x="1315" y="5"/>
                  </a:cubicBezTo>
                  <a:cubicBezTo>
                    <a:pt x="1294" y="5"/>
                    <a:pt x="1282" y="8"/>
                    <a:pt x="1272" y="10"/>
                  </a:cubicBezTo>
                  <a:cubicBezTo>
                    <a:pt x="1265" y="11"/>
                    <a:pt x="1256" y="14"/>
                    <a:pt x="1239" y="14"/>
                  </a:cubicBezTo>
                  <a:lnTo>
                    <a:pt x="1163" y="14"/>
                  </a:lnTo>
                  <a:cubicBezTo>
                    <a:pt x="1144" y="14"/>
                    <a:pt x="1136" y="13"/>
                    <a:pt x="1126" y="11"/>
                  </a:cubicBezTo>
                  <a:cubicBezTo>
                    <a:pt x="1116" y="9"/>
                    <a:pt x="1105" y="8"/>
                    <a:pt x="1085" y="8"/>
                  </a:cubicBezTo>
                  <a:cubicBezTo>
                    <a:pt x="1064" y="8"/>
                    <a:pt x="1054" y="9"/>
                    <a:pt x="1045" y="10"/>
                  </a:cubicBezTo>
                  <a:cubicBezTo>
                    <a:pt x="1035" y="11"/>
                    <a:pt x="1026" y="13"/>
                    <a:pt x="1009" y="13"/>
                  </a:cubicBezTo>
                  <a:cubicBezTo>
                    <a:pt x="992" y="13"/>
                    <a:pt x="982" y="13"/>
                    <a:pt x="972" y="11"/>
                  </a:cubicBezTo>
                  <a:cubicBezTo>
                    <a:pt x="962" y="10"/>
                    <a:pt x="952" y="9"/>
                    <a:pt x="933" y="9"/>
                  </a:cubicBezTo>
                  <a:cubicBezTo>
                    <a:pt x="914" y="9"/>
                    <a:pt x="906" y="8"/>
                    <a:pt x="896" y="6"/>
                  </a:cubicBezTo>
                  <a:cubicBezTo>
                    <a:pt x="885" y="5"/>
                    <a:pt x="876" y="3"/>
                    <a:pt x="855" y="3"/>
                  </a:cubicBezTo>
                  <a:cubicBezTo>
                    <a:pt x="834" y="3"/>
                    <a:pt x="822" y="8"/>
                    <a:pt x="813" y="10"/>
                  </a:cubicBezTo>
                  <a:cubicBezTo>
                    <a:pt x="804" y="13"/>
                    <a:pt x="797" y="15"/>
                    <a:pt x="779" y="15"/>
                  </a:cubicBezTo>
                  <a:cubicBezTo>
                    <a:pt x="762" y="15"/>
                    <a:pt x="753" y="14"/>
                    <a:pt x="743" y="13"/>
                  </a:cubicBezTo>
                  <a:cubicBezTo>
                    <a:pt x="732" y="11"/>
                    <a:pt x="724" y="10"/>
                    <a:pt x="703" y="10"/>
                  </a:cubicBezTo>
                  <a:lnTo>
                    <a:pt x="627" y="10"/>
                  </a:lnTo>
                  <a:cubicBezTo>
                    <a:pt x="608" y="10"/>
                    <a:pt x="597" y="10"/>
                    <a:pt x="588" y="11"/>
                  </a:cubicBezTo>
                  <a:cubicBezTo>
                    <a:pt x="579" y="13"/>
                    <a:pt x="569" y="13"/>
                    <a:pt x="550" y="13"/>
                  </a:cubicBezTo>
                  <a:cubicBezTo>
                    <a:pt x="533" y="13"/>
                    <a:pt x="527" y="10"/>
                    <a:pt x="517" y="8"/>
                  </a:cubicBezTo>
                  <a:cubicBezTo>
                    <a:pt x="507" y="5"/>
                    <a:pt x="496" y="0"/>
                    <a:pt x="474" y="0"/>
                  </a:cubicBezTo>
                  <a:cubicBezTo>
                    <a:pt x="454" y="0"/>
                    <a:pt x="442" y="1"/>
                    <a:pt x="432" y="5"/>
                  </a:cubicBezTo>
                  <a:cubicBezTo>
                    <a:pt x="424" y="7"/>
                    <a:pt x="415" y="9"/>
                    <a:pt x="398" y="9"/>
                  </a:cubicBezTo>
                  <a:cubicBezTo>
                    <a:pt x="381" y="9"/>
                    <a:pt x="371" y="7"/>
                    <a:pt x="362" y="6"/>
                  </a:cubicBezTo>
                  <a:cubicBezTo>
                    <a:pt x="352" y="5"/>
                    <a:pt x="341" y="3"/>
                    <a:pt x="322" y="3"/>
                  </a:cubicBezTo>
                  <a:lnTo>
                    <a:pt x="245" y="3"/>
                  </a:lnTo>
                  <a:cubicBezTo>
                    <a:pt x="224" y="3"/>
                    <a:pt x="212" y="6"/>
                    <a:pt x="202" y="9"/>
                  </a:cubicBezTo>
                  <a:cubicBezTo>
                    <a:pt x="195" y="11"/>
                    <a:pt x="186" y="14"/>
                    <a:pt x="169" y="14"/>
                  </a:cubicBezTo>
                  <a:cubicBezTo>
                    <a:pt x="152" y="14"/>
                    <a:pt x="143" y="11"/>
                    <a:pt x="135" y="10"/>
                  </a:cubicBezTo>
                  <a:cubicBezTo>
                    <a:pt x="125" y="9"/>
                    <a:pt x="114" y="6"/>
                    <a:pt x="93" y="6"/>
                  </a:cubicBezTo>
                  <a:cubicBezTo>
                    <a:pt x="74" y="6"/>
                    <a:pt x="66" y="5"/>
                    <a:pt x="56" y="3"/>
                  </a:cubicBezTo>
                  <a:cubicBezTo>
                    <a:pt x="47" y="1"/>
                    <a:pt x="36" y="0"/>
                    <a:pt x="17" y="0"/>
                  </a:cubicBezTo>
                  <a:close/>
                </a:path>
              </a:pathLst>
            </a:custGeom>
            <a:solidFill>
              <a:srgbClr val="05050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4"/>
            <p:cNvSpPr/>
            <p:nvPr/>
          </p:nvSpPr>
          <p:spPr>
            <a:xfrm>
              <a:off x="8991575" y="2490800"/>
              <a:ext cx="71725" cy="85100"/>
            </a:xfrm>
            <a:custGeom>
              <a:avLst/>
              <a:gdLst/>
              <a:ahLst/>
              <a:cxnLst/>
              <a:rect l="l" t="t" r="r" b="b"/>
              <a:pathLst>
                <a:path w="2869" h="3404" extrusionOk="0">
                  <a:moveTo>
                    <a:pt x="1833" y="1"/>
                  </a:moveTo>
                  <a:cubicBezTo>
                    <a:pt x="1807" y="1"/>
                    <a:pt x="1780" y="6"/>
                    <a:pt x="1753" y="6"/>
                  </a:cubicBezTo>
                  <a:lnTo>
                    <a:pt x="1677" y="6"/>
                  </a:lnTo>
                  <a:cubicBezTo>
                    <a:pt x="1673" y="6"/>
                    <a:pt x="1670" y="6"/>
                    <a:pt x="1666" y="6"/>
                  </a:cubicBezTo>
                  <a:cubicBezTo>
                    <a:pt x="1648" y="6"/>
                    <a:pt x="1629" y="5"/>
                    <a:pt x="1611" y="5"/>
                  </a:cubicBezTo>
                  <a:cubicBezTo>
                    <a:pt x="1607" y="5"/>
                    <a:pt x="1604" y="5"/>
                    <a:pt x="1600" y="5"/>
                  </a:cubicBezTo>
                  <a:cubicBezTo>
                    <a:pt x="1575" y="6"/>
                    <a:pt x="1550" y="6"/>
                    <a:pt x="1524" y="7"/>
                  </a:cubicBezTo>
                  <a:cubicBezTo>
                    <a:pt x="1498" y="11"/>
                    <a:pt x="1475" y="20"/>
                    <a:pt x="1449" y="22"/>
                  </a:cubicBezTo>
                  <a:cubicBezTo>
                    <a:pt x="1423" y="26"/>
                    <a:pt x="1400" y="36"/>
                    <a:pt x="1374" y="38"/>
                  </a:cubicBezTo>
                  <a:cubicBezTo>
                    <a:pt x="1348" y="42"/>
                    <a:pt x="1324" y="39"/>
                    <a:pt x="1298" y="44"/>
                  </a:cubicBezTo>
                  <a:cubicBezTo>
                    <a:pt x="1272" y="49"/>
                    <a:pt x="1246" y="59"/>
                    <a:pt x="1220" y="65"/>
                  </a:cubicBezTo>
                  <a:cubicBezTo>
                    <a:pt x="1195" y="71"/>
                    <a:pt x="1169" y="77"/>
                    <a:pt x="1143" y="86"/>
                  </a:cubicBezTo>
                  <a:cubicBezTo>
                    <a:pt x="1117" y="92"/>
                    <a:pt x="1090" y="92"/>
                    <a:pt x="1063" y="102"/>
                  </a:cubicBezTo>
                  <a:cubicBezTo>
                    <a:pt x="1038" y="111"/>
                    <a:pt x="1010" y="113"/>
                    <a:pt x="984" y="123"/>
                  </a:cubicBezTo>
                  <a:cubicBezTo>
                    <a:pt x="959" y="134"/>
                    <a:pt x="938" y="151"/>
                    <a:pt x="912" y="162"/>
                  </a:cubicBezTo>
                  <a:cubicBezTo>
                    <a:pt x="887" y="171"/>
                    <a:pt x="863" y="182"/>
                    <a:pt x="837" y="194"/>
                  </a:cubicBezTo>
                  <a:cubicBezTo>
                    <a:pt x="815" y="204"/>
                    <a:pt x="791" y="215"/>
                    <a:pt x="770" y="227"/>
                  </a:cubicBezTo>
                  <a:cubicBezTo>
                    <a:pt x="747" y="240"/>
                    <a:pt x="726" y="252"/>
                    <a:pt x="704" y="263"/>
                  </a:cubicBezTo>
                  <a:cubicBezTo>
                    <a:pt x="683" y="275"/>
                    <a:pt x="661" y="288"/>
                    <a:pt x="640" y="301"/>
                  </a:cubicBezTo>
                  <a:cubicBezTo>
                    <a:pt x="620" y="316"/>
                    <a:pt x="598" y="329"/>
                    <a:pt x="579" y="344"/>
                  </a:cubicBezTo>
                  <a:cubicBezTo>
                    <a:pt x="559" y="359"/>
                    <a:pt x="537" y="374"/>
                    <a:pt x="518" y="390"/>
                  </a:cubicBezTo>
                  <a:cubicBezTo>
                    <a:pt x="500" y="406"/>
                    <a:pt x="483" y="423"/>
                    <a:pt x="463" y="440"/>
                  </a:cubicBezTo>
                  <a:cubicBezTo>
                    <a:pt x="445" y="457"/>
                    <a:pt x="425" y="472"/>
                    <a:pt x="408" y="489"/>
                  </a:cubicBezTo>
                  <a:cubicBezTo>
                    <a:pt x="390" y="508"/>
                    <a:pt x="373" y="526"/>
                    <a:pt x="357" y="546"/>
                  </a:cubicBezTo>
                  <a:cubicBezTo>
                    <a:pt x="341" y="564"/>
                    <a:pt x="331" y="589"/>
                    <a:pt x="317" y="609"/>
                  </a:cubicBezTo>
                  <a:cubicBezTo>
                    <a:pt x="302" y="629"/>
                    <a:pt x="286" y="648"/>
                    <a:pt x="272" y="669"/>
                  </a:cubicBezTo>
                  <a:cubicBezTo>
                    <a:pt x="259" y="690"/>
                    <a:pt x="256" y="716"/>
                    <a:pt x="244" y="739"/>
                  </a:cubicBezTo>
                  <a:cubicBezTo>
                    <a:pt x="232" y="760"/>
                    <a:pt x="216" y="781"/>
                    <a:pt x="205" y="803"/>
                  </a:cubicBezTo>
                  <a:cubicBezTo>
                    <a:pt x="195" y="825"/>
                    <a:pt x="183" y="847"/>
                    <a:pt x="172" y="870"/>
                  </a:cubicBezTo>
                  <a:cubicBezTo>
                    <a:pt x="162" y="891"/>
                    <a:pt x="156" y="916"/>
                    <a:pt x="146" y="939"/>
                  </a:cubicBezTo>
                  <a:cubicBezTo>
                    <a:pt x="137" y="963"/>
                    <a:pt x="129" y="985"/>
                    <a:pt x="121" y="1009"/>
                  </a:cubicBezTo>
                  <a:cubicBezTo>
                    <a:pt x="113" y="1033"/>
                    <a:pt x="100" y="1056"/>
                    <a:pt x="93" y="1082"/>
                  </a:cubicBezTo>
                  <a:cubicBezTo>
                    <a:pt x="86" y="1105"/>
                    <a:pt x="79" y="1131"/>
                    <a:pt x="72" y="1157"/>
                  </a:cubicBezTo>
                  <a:cubicBezTo>
                    <a:pt x="66" y="1182"/>
                    <a:pt x="63" y="1207"/>
                    <a:pt x="57" y="1233"/>
                  </a:cubicBezTo>
                  <a:cubicBezTo>
                    <a:pt x="52" y="1258"/>
                    <a:pt x="46" y="1284"/>
                    <a:pt x="41" y="1309"/>
                  </a:cubicBezTo>
                  <a:cubicBezTo>
                    <a:pt x="36" y="1334"/>
                    <a:pt x="39" y="1361"/>
                    <a:pt x="35" y="1387"/>
                  </a:cubicBezTo>
                  <a:cubicBezTo>
                    <a:pt x="33" y="1411"/>
                    <a:pt x="30" y="1437"/>
                    <a:pt x="27" y="1463"/>
                  </a:cubicBezTo>
                  <a:cubicBezTo>
                    <a:pt x="24" y="1489"/>
                    <a:pt x="11" y="1514"/>
                    <a:pt x="8" y="1539"/>
                  </a:cubicBezTo>
                  <a:cubicBezTo>
                    <a:pt x="7" y="1565"/>
                    <a:pt x="14" y="1590"/>
                    <a:pt x="13" y="1617"/>
                  </a:cubicBezTo>
                  <a:cubicBezTo>
                    <a:pt x="11" y="1643"/>
                    <a:pt x="6" y="1668"/>
                    <a:pt x="6" y="1694"/>
                  </a:cubicBezTo>
                  <a:cubicBezTo>
                    <a:pt x="4" y="1720"/>
                    <a:pt x="1" y="1746"/>
                    <a:pt x="1" y="1773"/>
                  </a:cubicBezTo>
                  <a:cubicBezTo>
                    <a:pt x="1" y="1798"/>
                    <a:pt x="6" y="1823"/>
                    <a:pt x="6" y="1849"/>
                  </a:cubicBezTo>
                  <a:cubicBezTo>
                    <a:pt x="7" y="1874"/>
                    <a:pt x="9" y="1900"/>
                    <a:pt x="11" y="1925"/>
                  </a:cubicBezTo>
                  <a:cubicBezTo>
                    <a:pt x="13" y="1950"/>
                    <a:pt x="13" y="1976"/>
                    <a:pt x="14" y="2002"/>
                  </a:cubicBezTo>
                  <a:cubicBezTo>
                    <a:pt x="15" y="2027"/>
                    <a:pt x="8" y="2052"/>
                    <a:pt x="9" y="2078"/>
                  </a:cubicBezTo>
                  <a:cubicBezTo>
                    <a:pt x="11" y="2104"/>
                    <a:pt x="22" y="2127"/>
                    <a:pt x="24" y="2153"/>
                  </a:cubicBezTo>
                  <a:cubicBezTo>
                    <a:pt x="27" y="2179"/>
                    <a:pt x="25" y="2205"/>
                    <a:pt x="29" y="2229"/>
                  </a:cubicBezTo>
                  <a:cubicBezTo>
                    <a:pt x="31" y="2255"/>
                    <a:pt x="36" y="2280"/>
                    <a:pt x="39" y="2304"/>
                  </a:cubicBezTo>
                  <a:cubicBezTo>
                    <a:pt x="41" y="2330"/>
                    <a:pt x="50" y="2354"/>
                    <a:pt x="54" y="2378"/>
                  </a:cubicBezTo>
                  <a:cubicBezTo>
                    <a:pt x="57" y="2403"/>
                    <a:pt x="61" y="2429"/>
                    <a:pt x="66" y="2453"/>
                  </a:cubicBezTo>
                  <a:cubicBezTo>
                    <a:pt x="70" y="2478"/>
                    <a:pt x="77" y="2502"/>
                    <a:pt x="82" y="2527"/>
                  </a:cubicBezTo>
                  <a:cubicBezTo>
                    <a:pt x="87" y="2552"/>
                    <a:pt x="92" y="2576"/>
                    <a:pt x="98" y="2601"/>
                  </a:cubicBezTo>
                  <a:cubicBezTo>
                    <a:pt x="105" y="2625"/>
                    <a:pt x="109" y="2650"/>
                    <a:pt x="116" y="2673"/>
                  </a:cubicBezTo>
                  <a:cubicBezTo>
                    <a:pt x="125" y="2698"/>
                    <a:pt x="127" y="2725"/>
                    <a:pt x="136" y="2747"/>
                  </a:cubicBezTo>
                  <a:cubicBezTo>
                    <a:pt x="145" y="2772"/>
                    <a:pt x="159" y="2793"/>
                    <a:pt x="169" y="2816"/>
                  </a:cubicBezTo>
                  <a:cubicBezTo>
                    <a:pt x="180" y="2839"/>
                    <a:pt x="195" y="2861"/>
                    <a:pt x="205" y="2882"/>
                  </a:cubicBezTo>
                  <a:cubicBezTo>
                    <a:pt x="216" y="2906"/>
                    <a:pt x="227" y="2928"/>
                    <a:pt x="239" y="2950"/>
                  </a:cubicBezTo>
                  <a:cubicBezTo>
                    <a:pt x="252" y="2972"/>
                    <a:pt x="258" y="2998"/>
                    <a:pt x="272" y="3018"/>
                  </a:cubicBezTo>
                  <a:cubicBezTo>
                    <a:pt x="287" y="3038"/>
                    <a:pt x="308" y="3054"/>
                    <a:pt x="324" y="3073"/>
                  </a:cubicBezTo>
                  <a:cubicBezTo>
                    <a:pt x="340" y="3093"/>
                    <a:pt x="352" y="3116"/>
                    <a:pt x="370" y="3133"/>
                  </a:cubicBezTo>
                  <a:cubicBezTo>
                    <a:pt x="387" y="3152"/>
                    <a:pt x="403" y="3171"/>
                    <a:pt x="422" y="3188"/>
                  </a:cubicBezTo>
                  <a:cubicBezTo>
                    <a:pt x="441" y="3204"/>
                    <a:pt x="468" y="3212"/>
                    <a:pt x="488" y="3227"/>
                  </a:cubicBezTo>
                  <a:cubicBezTo>
                    <a:pt x="511" y="3243"/>
                    <a:pt x="531" y="3259"/>
                    <a:pt x="552" y="3272"/>
                  </a:cubicBezTo>
                  <a:cubicBezTo>
                    <a:pt x="575" y="3286"/>
                    <a:pt x="601" y="3294"/>
                    <a:pt x="623" y="3305"/>
                  </a:cubicBezTo>
                  <a:cubicBezTo>
                    <a:pt x="649" y="3318"/>
                    <a:pt x="671" y="3327"/>
                    <a:pt x="695" y="3336"/>
                  </a:cubicBezTo>
                  <a:cubicBezTo>
                    <a:pt x="721" y="3346"/>
                    <a:pt x="743" y="3363"/>
                    <a:pt x="768" y="3369"/>
                  </a:cubicBezTo>
                  <a:cubicBezTo>
                    <a:pt x="790" y="3374"/>
                    <a:pt x="817" y="3370"/>
                    <a:pt x="842" y="3374"/>
                  </a:cubicBezTo>
                  <a:cubicBezTo>
                    <a:pt x="865" y="3379"/>
                    <a:pt x="888" y="3391"/>
                    <a:pt x="913" y="3394"/>
                  </a:cubicBezTo>
                  <a:cubicBezTo>
                    <a:pt x="916" y="3394"/>
                    <a:pt x="919" y="3395"/>
                    <a:pt x="922" y="3395"/>
                  </a:cubicBezTo>
                  <a:cubicBezTo>
                    <a:pt x="942" y="3395"/>
                    <a:pt x="963" y="3389"/>
                    <a:pt x="984" y="3389"/>
                  </a:cubicBezTo>
                  <a:cubicBezTo>
                    <a:pt x="985" y="3389"/>
                    <a:pt x="987" y="3389"/>
                    <a:pt x="988" y="3389"/>
                  </a:cubicBezTo>
                  <a:cubicBezTo>
                    <a:pt x="1013" y="3390"/>
                    <a:pt x="1036" y="3404"/>
                    <a:pt x="1062" y="3404"/>
                  </a:cubicBezTo>
                  <a:cubicBezTo>
                    <a:pt x="1088" y="3404"/>
                    <a:pt x="1113" y="3402"/>
                    <a:pt x="1134" y="3400"/>
                  </a:cubicBezTo>
                  <a:cubicBezTo>
                    <a:pt x="1160" y="3396"/>
                    <a:pt x="1185" y="3391"/>
                    <a:pt x="1208" y="3388"/>
                  </a:cubicBezTo>
                  <a:cubicBezTo>
                    <a:pt x="1234" y="3384"/>
                    <a:pt x="1256" y="3374"/>
                    <a:pt x="1279" y="3367"/>
                  </a:cubicBezTo>
                  <a:cubicBezTo>
                    <a:pt x="1303" y="3359"/>
                    <a:pt x="1325" y="3348"/>
                    <a:pt x="1346" y="3337"/>
                  </a:cubicBezTo>
                  <a:cubicBezTo>
                    <a:pt x="1369" y="3327"/>
                    <a:pt x="1388" y="3313"/>
                    <a:pt x="1406" y="3298"/>
                  </a:cubicBezTo>
                  <a:cubicBezTo>
                    <a:pt x="1426" y="3283"/>
                    <a:pt x="1445" y="3268"/>
                    <a:pt x="1461" y="3251"/>
                  </a:cubicBezTo>
                  <a:cubicBezTo>
                    <a:pt x="1480" y="3232"/>
                    <a:pt x="1496" y="3212"/>
                    <a:pt x="1511" y="3192"/>
                  </a:cubicBezTo>
                  <a:cubicBezTo>
                    <a:pt x="1525" y="3171"/>
                    <a:pt x="1540" y="3150"/>
                    <a:pt x="1552" y="3128"/>
                  </a:cubicBezTo>
                  <a:cubicBezTo>
                    <a:pt x="1565" y="3105"/>
                    <a:pt x="1575" y="3083"/>
                    <a:pt x="1584" y="3058"/>
                  </a:cubicBezTo>
                  <a:cubicBezTo>
                    <a:pt x="1593" y="3034"/>
                    <a:pt x="1602" y="3010"/>
                    <a:pt x="1608" y="2984"/>
                  </a:cubicBezTo>
                  <a:cubicBezTo>
                    <a:pt x="1615" y="2959"/>
                    <a:pt x="1620" y="2928"/>
                    <a:pt x="1625" y="2903"/>
                  </a:cubicBezTo>
                  <a:cubicBezTo>
                    <a:pt x="1632" y="2898"/>
                    <a:pt x="1638" y="2896"/>
                    <a:pt x="1645" y="2896"/>
                  </a:cubicBezTo>
                  <a:cubicBezTo>
                    <a:pt x="1653" y="2896"/>
                    <a:pt x="1660" y="2900"/>
                    <a:pt x="1666" y="2909"/>
                  </a:cubicBezTo>
                  <a:cubicBezTo>
                    <a:pt x="1685" y="2939"/>
                    <a:pt x="1664" y="2944"/>
                    <a:pt x="1668" y="2979"/>
                  </a:cubicBezTo>
                  <a:cubicBezTo>
                    <a:pt x="1673" y="3014"/>
                    <a:pt x="1679" y="3013"/>
                    <a:pt x="1683" y="3047"/>
                  </a:cubicBezTo>
                  <a:cubicBezTo>
                    <a:pt x="1688" y="3083"/>
                    <a:pt x="1691" y="3080"/>
                    <a:pt x="1695" y="3116"/>
                  </a:cubicBezTo>
                  <a:cubicBezTo>
                    <a:pt x="1700" y="3149"/>
                    <a:pt x="1700" y="3149"/>
                    <a:pt x="1704" y="3184"/>
                  </a:cubicBezTo>
                  <a:cubicBezTo>
                    <a:pt x="1706" y="3217"/>
                    <a:pt x="1707" y="3245"/>
                    <a:pt x="1718" y="3268"/>
                  </a:cubicBezTo>
                  <a:cubicBezTo>
                    <a:pt x="1732" y="3298"/>
                    <a:pt x="1753" y="3314"/>
                    <a:pt x="1780" y="3324"/>
                  </a:cubicBezTo>
                  <a:cubicBezTo>
                    <a:pt x="1797" y="3330"/>
                    <a:pt x="1824" y="3337"/>
                    <a:pt x="1860" y="3342"/>
                  </a:cubicBezTo>
                  <a:cubicBezTo>
                    <a:pt x="1867" y="3343"/>
                    <a:pt x="1874" y="3343"/>
                    <a:pt x="1881" y="3343"/>
                  </a:cubicBezTo>
                  <a:cubicBezTo>
                    <a:pt x="1897" y="3343"/>
                    <a:pt x="1915" y="3342"/>
                    <a:pt x="1934" y="3342"/>
                  </a:cubicBezTo>
                  <a:cubicBezTo>
                    <a:pt x="1937" y="3342"/>
                    <a:pt x="1941" y="3342"/>
                    <a:pt x="1945" y="3342"/>
                  </a:cubicBezTo>
                  <a:cubicBezTo>
                    <a:pt x="1969" y="3343"/>
                    <a:pt x="1996" y="3348"/>
                    <a:pt x="2027" y="3348"/>
                  </a:cubicBezTo>
                  <a:cubicBezTo>
                    <a:pt x="2054" y="3348"/>
                    <a:pt x="2082" y="3347"/>
                    <a:pt x="2112" y="3347"/>
                  </a:cubicBezTo>
                  <a:cubicBezTo>
                    <a:pt x="2135" y="3347"/>
                    <a:pt x="2160" y="3352"/>
                    <a:pt x="2184" y="3352"/>
                  </a:cubicBezTo>
                  <a:cubicBezTo>
                    <a:pt x="2208" y="3352"/>
                    <a:pt x="2232" y="3348"/>
                    <a:pt x="2257" y="3347"/>
                  </a:cubicBezTo>
                  <a:cubicBezTo>
                    <a:pt x="2272" y="3347"/>
                    <a:pt x="2288" y="3348"/>
                    <a:pt x="2304" y="3348"/>
                  </a:cubicBezTo>
                  <a:cubicBezTo>
                    <a:pt x="2312" y="3348"/>
                    <a:pt x="2320" y="3347"/>
                    <a:pt x="2328" y="3347"/>
                  </a:cubicBezTo>
                  <a:cubicBezTo>
                    <a:pt x="2353" y="3345"/>
                    <a:pt x="2376" y="3342"/>
                    <a:pt x="2401" y="3341"/>
                  </a:cubicBezTo>
                  <a:cubicBezTo>
                    <a:pt x="2427" y="3340"/>
                    <a:pt x="2449" y="3330"/>
                    <a:pt x="2473" y="3327"/>
                  </a:cubicBezTo>
                  <a:cubicBezTo>
                    <a:pt x="2476" y="3326"/>
                    <a:pt x="2479" y="3326"/>
                    <a:pt x="2482" y="3326"/>
                  </a:cubicBezTo>
                  <a:cubicBezTo>
                    <a:pt x="2501" y="3326"/>
                    <a:pt x="2520" y="3330"/>
                    <a:pt x="2538" y="3330"/>
                  </a:cubicBezTo>
                  <a:cubicBezTo>
                    <a:pt x="2541" y="3330"/>
                    <a:pt x="2544" y="3330"/>
                    <a:pt x="2547" y="3330"/>
                  </a:cubicBezTo>
                  <a:cubicBezTo>
                    <a:pt x="2571" y="3327"/>
                    <a:pt x="2594" y="3315"/>
                    <a:pt x="2617" y="3311"/>
                  </a:cubicBezTo>
                  <a:cubicBezTo>
                    <a:pt x="2642" y="3307"/>
                    <a:pt x="2664" y="3300"/>
                    <a:pt x="2685" y="3297"/>
                  </a:cubicBezTo>
                  <a:cubicBezTo>
                    <a:pt x="2709" y="3292"/>
                    <a:pt x="2733" y="3295"/>
                    <a:pt x="2754" y="3289"/>
                  </a:cubicBezTo>
                  <a:cubicBezTo>
                    <a:pt x="2780" y="3282"/>
                    <a:pt x="2798" y="3270"/>
                    <a:pt x="2816" y="3261"/>
                  </a:cubicBezTo>
                  <a:cubicBezTo>
                    <a:pt x="2847" y="3246"/>
                    <a:pt x="2858" y="3235"/>
                    <a:pt x="2858" y="3217"/>
                  </a:cubicBezTo>
                  <a:cubicBezTo>
                    <a:pt x="2858" y="3179"/>
                    <a:pt x="2867" y="3180"/>
                    <a:pt x="2867" y="3141"/>
                  </a:cubicBezTo>
                  <a:cubicBezTo>
                    <a:pt x="2867" y="3102"/>
                    <a:pt x="2868" y="3102"/>
                    <a:pt x="2868" y="3064"/>
                  </a:cubicBezTo>
                  <a:cubicBezTo>
                    <a:pt x="2868" y="3026"/>
                    <a:pt x="2862" y="3026"/>
                    <a:pt x="2862" y="2988"/>
                  </a:cubicBezTo>
                  <a:cubicBezTo>
                    <a:pt x="2862" y="2950"/>
                    <a:pt x="2856" y="2950"/>
                    <a:pt x="2856" y="2912"/>
                  </a:cubicBezTo>
                  <a:cubicBezTo>
                    <a:pt x="2856" y="2873"/>
                    <a:pt x="2862" y="2873"/>
                    <a:pt x="2862" y="2835"/>
                  </a:cubicBezTo>
                  <a:cubicBezTo>
                    <a:pt x="2862" y="2797"/>
                    <a:pt x="2858" y="2797"/>
                    <a:pt x="2858" y="2759"/>
                  </a:cubicBezTo>
                  <a:cubicBezTo>
                    <a:pt x="2858" y="2720"/>
                    <a:pt x="2853" y="2720"/>
                    <a:pt x="2853" y="2683"/>
                  </a:cubicBezTo>
                  <a:cubicBezTo>
                    <a:pt x="2853" y="2644"/>
                    <a:pt x="2858" y="2644"/>
                    <a:pt x="2858" y="2607"/>
                  </a:cubicBezTo>
                  <a:cubicBezTo>
                    <a:pt x="2858" y="2567"/>
                    <a:pt x="2855" y="2567"/>
                    <a:pt x="2855" y="2530"/>
                  </a:cubicBezTo>
                  <a:cubicBezTo>
                    <a:pt x="2855" y="2491"/>
                    <a:pt x="2861" y="2491"/>
                    <a:pt x="2861" y="2454"/>
                  </a:cubicBezTo>
                  <a:cubicBezTo>
                    <a:pt x="2861" y="2415"/>
                    <a:pt x="2857" y="2415"/>
                    <a:pt x="2857" y="2378"/>
                  </a:cubicBezTo>
                  <a:cubicBezTo>
                    <a:pt x="2857" y="2340"/>
                    <a:pt x="2862" y="2340"/>
                    <a:pt x="2862" y="2303"/>
                  </a:cubicBezTo>
                  <a:cubicBezTo>
                    <a:pt x="2862" y="2264"/>
                    <a:pt x="2855" y="2264"/>
                    <a:pt x="2855" y="2227"/>
                  </a:cubicBezTo>
                  <a:cubicBezTo>
                    <a:pt x="2855" y="2187"/>
                    <a:pt x="2861" y="2187"/>
                    <a:pt x="2861" y="2150"/>
                  </a:cubicBezTo>
                  <a:cubicBezTo>
                    <a:pt x="2861" y="2111"/>
                    <a:pt x="2867" y="2111"/>
                    <a:pt x="2867" y="2074"/>
                  </a:cubicBezTo>
                  <a:cubicBezTo>
                    <a:pt x="2867" y="2035"/>
                    <a:pt x="2852" y="2035"/>
                    <a:pt x="2852" y="1997"/>
                  </a:cubicBezTo>
                  <a:cubicBezTo>
                    <a:pt x="2852" y="1959"/>
                    <a:pt x="2866" y="1959"/>
                    <a:pt x="2866" y="1921"/>
                  </a:cubicBezTo>
                  <a:cubicBezTo>
                    <a:pt x="2866" y="1897"/>
                    <a:pt x="2847" y="1873"/>
                    <a:pt x="2834" y="1844"/>
                  </a:cubicBezTo>
                  <a:cubicBezTo>
                    <a:pt x="2823" y="1823"/>
                    <a:pt x="2812" y="1798"/>
                    <a:pt x="2793" y="1774"/>
                  </a:cubicBezTo>
                  <a:cubicBezTo>
                    <a:pt x="2780" y="1755"/>
                    <a:pt x="2760" y="1737"/>
                    <a:pt x="2733" y="1723"/>
                  </a:cubicBezTo>
                  <a:cubicBezTo>
                    <a:pt x="2712" y="1713"/>
                    <a:pt x="2687" y="1702"/>
                    <a:pt x="2658" y="1693"/>
                  </a:cubicBezTo>
                  <a:cubicBezTo>
                    <a:pt x="2636" y="1688"/>
                    <a:pt x="2610" y="1684"/>
                    <a:pt x="2579" y="1680"/>
                  </a:cubicBezTo>
                  <a:cubicBezTo>
                    <a:pt x="2556" y="1676"/>
                    <a:pt x="2530" y="1673"/>
                    <a:pt x="2500" y="1672"/>
                  </a:cubicBezTo>
                  <a:cubicBezTo>
                    <a:pt x="2487" y="1671"/>
                    <a:pt x="2474" y="1671"/>
                    <a:pt x="2461" y="1671"/>
                  </a:cubicBezTo>
                  <a:cubicBezTo>
                    <a:pt x="2448" y="1671"/>
                    <a:pt x="2434" y="1671"/>
                    <a:pt x="2419" y="1671"/>
                  </a:cubicBezTo>
                  <a:lnTo>
                    <a:pt x="2339" y="1671"/>
                  </a:lnTo>
                  <a:cubicBezTo>
                    <a:pt x="2318" y="1671"/>
                    <a:pt x="2296" y="1666"/>
                    <a:pt x="2273" y="1666"/>
                  </a:cubicBezTo>
                  <a:cubicBezTo>
                    <a:pt x="2269" y="1666"/>
                    <a:pt x="2266" y="1666"/>
                    <a:pt x="2262" y="1667"/>
                  </a:cubicBezTo>
                  <a:cubicBezTo>
                    <a:pt x="2236" y="1670"/>
                    <a:pt x="2210" y="1678"/>
                    <a:pt x="2186" y="1683"/>
                  </a:cubicBezTo>
                  <a:cubicBezTo>
                    <a:pt x="2160" y="1687"/>
                    <a:pt x="2133" y="1687"/>
                    <a:pt x="2108" y="1692"/>
                  </a:cubicBezTo>
                  <a:cubicBezTo>
                    <a:pt x="2082" y="1698"/>
                    <a:pt x="2059" y="1713"/>
                    <a:pt x="2034" y="1719"/>
                  </a:cubicBezTo>
                  <a:cubicBezTo>
                    <a:pt x="2010" y="1725"/>
                    <a:pt x="1986" y="1732"/>
                    <a:pt x="1961" y="1741"/>
                  </a:cubicBezTo>
                  <a:cubicBezTo>
                    <a:pt x="1936" y="1750"/>
                    <a:pt x="1908" y="1751"/>
                    <a:pt x="1884" y="1762"/>
                  </a:cubicBezTo>
                  <a:cubicBezTo>
                    <a:pt x="1856" y="1773"/>
                    <a:pt x="1832" y="1789"/>
                    <a:pt x="1809" y="1800"/>
                  </a:cubicBezTo>
                  <a:cubicBezTo>
                    <a:pt x="1781" y="1814"/>
                    <a:pt x="1755" y="1826"/>
                    <a:pt x="1736" y="1841"/>
                  </a:cubicBezTo>
                  <a:cubicBezTo>
                    <a:pt x="1709" y="1859"/>
                    <a:pt x="1691" y="1880"/>
                    <a:pt x="1677" y="1900"/>
                  </a:cubicBezTo>
                  <a:cubicBezTo>
                    <a:pt x="1659" y="1925"/>
                    <a:pt x="1640" y="1949"/>
                    <a:pt x="1640" y="1976"/>
                  </a:cubicBezTo>
                  <a:cubicBezTo>
                    <a:pt x="1640" y="2019"/>
                    <a:pt x="1645" y="2019"/>
                    <a:pt x="1645" y="2061"/>
                  </a:cubicBezTo>
                  <a:cubicBezTo>
                    <a:pt x="1645" y="2104"/>
                    <a:pt x="1653" y="2104"/>
                    <a:pt x="1653" y="2144"/>
                  </a:cubicBezTo>
                  <a:cubicBezTo>
                    <a:pt x="1653" y="2187"/>
                    <a:pt x="1651" y="2187"/>
                    <a:pt x="1651" y="2229"/>
                  </a:cubicBezTo>
                  <a:cubicBezTo>
                    <a:pt x="1651" y="2271"/>
                    <a:pt x="1640" y="2271"/>
                    <a:pt x="1640" y="2312"/>
                  </a:cubicBezTo>
                  <a:cubicBezTo>
                    <a:pt x="1640" y="2353"/>
                    <a:pt x="1656" y="2353"/>
                    <a:pt x="1642" y="2394"/>
                  </a:cubicBezTo>
                  <a:cubicBezTo>
                    <a:pt x="1616" y="2390"/>
                    <a:pt x="1600" y="2378"/>
                    <a:pt x="1577" y="2367"/>
                  </a:cubicBezTo>
                  <a:cubicBezTo>
                    <a:pt x="1555" y="2356"/>
                    <a:pt x="1532" y="2347"/>
                    <a:pt x="1512" y="2330"/>
                  </a:cubicBezTo>
                  <a:cubicBezTo>
                    <a:pt x="1493" y="2313"/>
                    <a:pt x="1479" y="2293"/>
                    <a:pt x="1463" y="2272"/>
                  </a:cubicBezTo>
                  <a:cubicBezTo>
                    <a:pt x="1448" y="2253"/>
                    <a:pt x="1433" y="2233"/>
                    <a:pt x="1420" y="2208"/>
                  </a:cubicBezTo>
                  <a:cubicBezTo>
                    <a:pt x="1407" y="2189"/>
                    <a:pt x="1394" y="2169"/>
                    <a:pt x="1385" y="2144"/>
                  </a:cubicBezTo>
                  <a:cubicBezTo>
                    <a:pt x="1377" y="2122"/>
                    <a:pt x="1374" y="2098"/>
                    <a:pt x="1367" y="2072"/>
                  </a:cubicBezTo>
                  <a:cubicBezTo>
                    <a:pt x="1361" y="2050"/>
                    <a:pt x="1346" y="2029"/>
                    <a:pt x="1342" y="2003"/>
                  </a:cubicBezTo>
                  <a:cubicBezTo>
                    <a:pt x="1337" y="1980"/>
                    <a:pt x="1340" y="1955"/>
                    <a:pt x="1336" y="1929"/>
                  </a:cubicBezTo>
                  <a:cubicBezTo>
                    <a:pt x="1332" y="1905"/>
                    <a:pt x="1329" y="1881"/>
                    <a:pt x="1327" y="1855"/>
                  </a:cubicBezTo>
                  <a:cubicBezTo>
                    <a:pt x="1325" y="1831"/>
                    <a:pt x="1320" y="1807"/>
                    <a:pt x="1319" y="1782"/>
                  </a:cubicBezTo>
                  <a:cubicBezTo>
                    <a:pt x="1319" y="1759"/>
                    <a:pt x="1320" y="1734"/>
                    <a:pt x="1320" y="1708"/>
                  </a:cubicBezTo>
                  <a:cubicBezTo>
                    <a:pt x="1320" y="1683"/>
                    <a:pt x="1326" y="1659"/>
                    <a:pt x="1327" y="1634"/>
                  </a:cubicBezTo>
                  <a:cubicBezTo>
                    <a:pt x="1327" y="1609"/>
                    <a:pt x="1318" y="1584"/>
                    <a:pt x="1319" y="1559"/>
                  </a:cubicBezTo>
                  <a:cubicBezTo>
                    <a:pt x="1320" y="1534"/>
                    <a:pt x="1336" y="1511"/>
                    <a:pt x="1340" y="1488"/>
                  </a:cubicBezTo>
                  <a:cubicBezTo>
                    <a:pt x="1343" y="1462"/>
                    <a:pt x="1347" y="1437"/>
                    <a:pt x="1351" y="1415"/>
                  </a:cubicBezTo>
                  <a:cubicBezTo>
                    <a:pt x="1356" y="1391"/>
                    <a:pt x="1356" y="1366"/>
                    <a:pt x="1362" y="1343"/>
                  </a:cubicBezTo>
                  <a:cubicBezTo>
                    <a:pt x="1369" y="1318"/>
                    <a:pt x="1377" y="1295"/>
                    <a:pt x="1385" y="1273"/>
                  </a:cubicBezTo>
                  <a:cubicBezTo>
                    <a:pt x="1394" y="1249"/>
                    <a:pt x="1405" y="1226"/>
                    <a:pt x="1417" y="1206"/>
                  </a:cubicBezTo>
                  <a:cubicBezTo>
                    <a:pt x="1429" y="1184"/>
                    <a:pt x="1444" y="1163"/>
                    <a:pt x="1459" y="1146"/>
                  </a:cubicBezTo>
                  <a:cubicBezTo>
                    <a:pt x="1475" y="1126"/>
                    <a:pt x="1493" y="1110"/>
                    <a:pt x="1512" y="1095"/>
                  </a:cubicBezTo>
                  <a:cubicBezTo>
                    <a:pt x="1532" y="1081"/>
                    <a:pt x="1557" y="1076"/>
                    <a:pt x="1581" y="1067"/>
                  </a:cubicBezTo>
                  <a:cubicBezTo>
                    <a:pt x="1602" y="1057"/>
                    <a:pt x="1621" y="1041"/>
                    <a:pt x="1647" y="1038"/>
                  </a:cubicBezTo>
                  <a:cubicBezTo>
                    <a:pt x="1653" y="1037"/>
                    <a:pt x="1660" y="1036"/>
                    <a:pt x="1667" y="1036"/>
                  </a:cubicBezTo>
                  <a:cubicBezTo>
                    <a:pt x="1684" y="1036"/>
                    <a:pt x="1703" y="1039"/>
                    <a:pt x="1721" y="1039"/>
                  </a:cubicBezTo>
                  <a:cubicBezTo>
                    <a:pt x="1739" y="1039"/>
                    <a:pt x="1759" y="1032"/>
                    <a:pt x="1781" y="1032"/>
                  </a:cubicBezTo>
                  <a:cubicBezTo>
                    <a:pt x="1784" y="1032"/>
                    <a:pt x="1788" y="1032"/>
                    <a:pt x="1792" y="1032"/>
                  </a:cubicBezTo>
                  <a:cubicBezTo>
                    <a:pt x="1814" y="1035"/>
                    <a:pt x="1838" y="1038"/>
                    <a:pt x="1862" y="1041"/>
                  </a:cubicBezTo>
                  <a:cubicBezTo>
                    <a:pt x="1884" y="1045"/>
                    <a:pt x="1907" y="1055"/>
                    <a:pt x="1931" y="1060"/>
                  </a:cubicBezTo>
                  <a:cubicBezTo>
                    <a:pt x="1953" y="1065"/>
                    <a:pt x="1978" y="1062"/>
                    <a:pt x="2002" y="1068"/>
                  </a:cubicBezTo>
                  <a:cubicBezTo>
                    <a:pt x="2023" y="1073"/>
                    <a:pt x="2047" y="1083"/>
                    <a:pt x="2070" y="1088"/>
                  </a:cubicBezTo>
                  <a:cubicBezTo>
                    <a:pt x="2093" y="1093"/>
                    <a:pt x="2114" y="1103"/>
                    <a:pt x="2139" y="1110"/>
                  </a:cubicBezTo>
                  <a:cubicBezTo>
                    <a:pt x="2167" y="1118"/>
                    <a:pt x="2197" y="1113"/>
                    <a:pt x="2220" y="1119"/>
                  </a:cubicBezTo>
                  <a:cubicBezTo>
                    <a:pt x="2250" y="1127"/>
                    <a:pt x="2274" y="1137"/>
                    <a:pt x="2298" y="1143"/>
                  </a:cubicBezTo>
                  <a:cubicBezTo>
                    <a:pt x="2328" y="1150"/>
                    <a:pt x="2355" y="1156"/>
                    <a:pt x="2376" y="1161"/>
                  </a:cubicBezTo>
                  <a:cubicBezTo>
                    <a:pt x="2418" y="1170"/>
                    <a:pt x="2445" y="1172"/>
                    <a:pt x="2456" y="1172"/>
                  </a:cubicBezTo>
                  <a:cubicBezTo>
                    <a:pt x="2470" y="1172"/>
                    <a:pt x="2485" y="1174"/>
                    <a:pt x="2499" y="1174"/>
                  </a:cubicBezTo>
                  <a:cubicBezTo>
                    <a:pt x="2510" y="1174"/>
                    <a:pt x="2520" y="1173"/>
                    <a:pt x="2530" y="1168"/>
                  </a:cubicBezTo>
                  <a:cubicBezTo>
                    <a:pt x="2550" y="1159"/>
                    <a:pt x="2566" y="1137"/>
                    <a:pt x="2584" y="1119"/>
                  </a:cubicBezTo>
                  <a:cubicBezTo>
                    <a:pt x="2600" y="1103"/>
                    <a:pt x="2620" y="1087"/>
                    <a:pt x="2632" y="1065"/>
                  </a:cubicBezTo>
                  <a:cubicBezTo>
                    <a:pt x="2644" y="1045"/>
                    <a:pt x="2655" y="1023"/>
                    <a:pt x="2666" y="998"/>
                  </a:cubicBezTo>
                  <a:cubicBezTo>
                    <a:pt x="2674" y="977"/>
                    <a:pt x="2673" y="950"/>
                    <a:pt x="2681" y="926"/>
                  </a:cubicBezTo>
                  <a:cubicBezTo>
                    <a:pt x="2689" y="901"/>
                    <a:pt x="2703" y="878"/>
                    <a:pt x="2711" y="852"/>
                  </a:cubicBezTo>
                  <a:cubicBezTo>
                    <a:pt x="2717" y="827"/>
                    <a:pt x="2730" y="803"/>
                    <a:pt x="2735" y="777"/>
                  </a:cubicBezTo>
                  <a:cubicBezTo>
                    <a:pt x="2741" y="752"/>
                    <a:pt x="2734" y="724"/>
                    <a:pt x="2739" y="698"/>
                  </a:cubicBezTo>
                  <a:cubicBezTo>
                    <a:pt x="2744" y="671"/>
                    <a:pt x="2757" y="648"/>
                    <a:pt x="2760" y="622"/>
                  </a:cubicBezTo>
                  <a:cubicBezTo>
                    <a:pt x="2762" y="595"/>
                    <a:pt x="2755" y="569"/>
                    <a:pt x="2756" y="543"/>
                  </a:cubicBezTo>
                  <a:cubicBezTo>
                    <a:pt x="2757" y="516"/>
                    <a:pt x="2764" y="491"/>
                    <a:pt x="2764" y="466"/>
                  </a:cubicBezTo>
                  <a:cubicBezTo>
                    <a:pt x="2764" y="439"/>
                    <a:pt x="2772" y="412"/>
                    <a:pt x="2767" y="388"/>
                  </a:cubicBezTo>
                  <a:cubicBezTo>
                    <a:pt x="2765" y="363"/>
                    <a:pt x="2755" y="337"/>
                    <a:pt x="2746" y="315"/>
                  </a:cubicBezTo>
                  <a:cubicBezTo>
                    <a:pt x="2739" y="289"/>
                    <a:pt x="2732" y="263"/>
                    <a:pt x="2718" y="242"/>
                  </a:cubicBezTo>
                  <a:cubicBezTo>
                    <a:pt x="2705" y="219"/>
                    <a:pt x="2685" y="202"/>
                    <a:pt x="2668" y="183"/>
                  </a:cubicBezTo>
                  <a:cubicBezTo>
                    <a:pt x="2650" y="165"/>
                    <a:pt x="2627" y="155"/>
                    <a:pt x="2605" y="140"/>
                  </a:cubicBezTo>
                  <a:cubicBezTo>
                    <a:pt x="2584" y="127"/>
                    <a:pt x="2566" y="108"/>
                    <a:pt x="2541" y="97"/>
                  </a:cubicBezTo>
                  <a:cubicBezTo>
                    <a:pt x="2519" y="88"/>
                    <a:pt x="2491" y="90"/>
                    <a:pt x="2464" y="81"/>
                  </a:cubicBezTo>
                  <a:cubicBezTo>
                    <a:pt x="2440" y="75"/>
                    <a:pt x="2416" y="64"/>
                    <a:pt x="2387" y="59"/>
                  </a:cubicBezTo>
                  <a:cubicBezTo>
                    <a:pt x="2364" y="54"/>
                    <a:pt x="2338" y="48"/>
                    <a:pt x="2310" y="44"/>
                  </a:cubicBezTo>
                  <a:cubicBezTo>
                    <a:pt x="2284" y="39"/>
                    <a:pt x="2261" y="28"/>
                    <a:pt x="2232" y="23"/>
                  </a:cubicBezTo>
                  <a:cubicBezTo>
                    <a:pt x="2207" y="21"/>
                    <a:pt x="2180" y="20"/>
                    <a:pt x="2152" y="17"/>
                  </a:cubicBezTo>
                  <a:cubicBezTo>
                    <a:pt x="2127" y="16"/>
                    <a:pt x="2100" y="13"/>
                    <a:pt x="2073" y="12"/>
                  </a:cubicBezTo>
                  <a:cubicBezTo>
                    <a:pt x="2048" y="11"/>
                    <a:pt x="2021" y="6"/>
                    <a:pt x="1994" y="5"/>
                  </a:cubicBezTo>
                  <a:cubicBezTo>
                    <a:pt x="1988" y="5"/>
                    <a:pt x="1983" y="5"/>
                    <a:pt x="1977" y="5"/>
                  </a:cubicBezTo>
                  <a:cubicBezTo>
                    <a:pt x="1962" y="5"/>
                    <a:pt x="1946" y="5"/>
                    <a:pt x="1931" y="5"/>
                  </a:cubicBezTo>
                  <a:cubicBezTo>
                    <a:pt x="1925" y="5"/>
                    <a:pt x="1919" y="5"/>
                    <a:pt x="1914" y="5"/>
                  </a:cubicBezTo>
                  <a:cubicBezTo>
                    <a:pt x="1887" y="4"/>
                    <a:pt x="1860" y="1"/>
                    <a:pt x="18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4"/>
            <p:cNvSpPr/>
            <p:nvPr/>
          </p:nvSpPr>
          <p:spPr>
            <a:xfrm>
              <a:off x="9071050" y="2491750"/>
              <a:ext cx="56725" cy="83225"/>
            </a:xfrm>
            <a:custGeom>
              <a:avLst/>
              <a:gdLst/>
              <a:ahLst/>
              <a:cxnLst/>
              <a:rect l="l" t="t" r="r" b="b"/>
              <a:pathLst>
                <a:path w="2269" h="3329" extrusionOk="0">
                  <a:moveTo>
                    <a:pt x="817" y="0"/>
                  </a:moveTo>
                  <a:cubicBezTo>
                    <a:pt x="815" y="0"/>
                    <a:pt x="814" y="0"/>
                    <a:pt x="812" y="0"/>
                  </a:cubicBezTo>
                  <a:cubicBezTo>
                    <a:pt x="786" y="1"/>
                    <a:pt x="760" y="11"/>
                    <a:pt x="735" y="12"/>
                  </a:cubicBezTo>
                  <a:cubicBezTo>
                    <a:pt x="710" y="15"/>
                    <a:pt x="684" y="16"/>
                    <a:pt x="658" y="20"/>
                  </a:cubicBezTo>
                  <a:cubicBezTo>
                    <a:pt x="633" y="23"/>
                    <a:pt x="608" y="26"/>
                    <a:pt x="582" y="30"/>
                  </a:cubicBezTo>
                  <a:cubicBezTo>
                    <a:pt x="557" y="34"/>
                    <a:pt x="531" y="38"/>
                    <a:pt x="506" y="43"/>
                  </a:cubicBezTo>
                  <a:cubicBezTo>
                    <a:pt x="481" y="49"/>
                    <a:pt x="455" y="52"/>
                    <a:pt x="431" y="58"/>
                  </a:cubicBezTo>
                  <a:cubicBezTo>
                    <a:pt x="406" y="65"/>
                    <a:pt x="380" y="70"/>
                    <a:pt x="356" y="79"/>
                  </a:cubicBezTo>
                  <a:cubicBezTo>
                    <a:pt x="331" y="86"/>
                    <a:pt x="306" y="93"/>
                    <a:pt x="283" y="102"/>
                  </a:cubicBezTo>
                  <a:cubicBezTo>
                    <a:pt x="258" y="112"/>
                    <a:pt x="236" y="121"/>
                    <a:pt x="217" y="130"/>
                  </a:cubicBezTo>
                  <a:cubicBezTo>
                    <a:pt x="194" y="141"/>
                    <a:pt x="170" y="148"/>
                    <a:pt x="151" y="157"/>
                  </a:cubicBezTo>
                  <a:cubicBezTo>
                    <a:pt x="127" y="170"/>
                    <a:pt x="107" y="182"/>
                    <a:pt x="90" y="194"/>
                  </a:cubicBezTo>
                  <a:cubicBezTo>
                    <a:pt x="68" y="209"/>
                    <a:pt x="53" y="230"/>
                    <a:pt x="40" y="246"/>
                  </a:cubicBezTo>
                  <a:cubicBezTo>
                    <a:pt x="21" y="267"/>
                    <a:pt x="9" y="289"/>
                    <a:pt x="9" y="310"/>
                  </a:cubicBezTo>
                  <a:cubicBezTo>
                    <a:pt x="9" y="347"/>
                    <a:pt x="20" y="347"/>
                    <a:pt x="20" y="386"/>
                  </a:cubicBezTo>
                  <a:cubicBezTo>
                    <a:pt x="20" y="423"/>
                    <a:pt x="15" y="423"/>
                    <a:pt x="15" y="462"/>
                  </a:cubicBezTo>
                  <a:cubicBezTo>
                    <a:pt x="15" y="500"/>
                    <a:pt x="12" y="500"/>
                    <a:pt x="12" y="539"/>
                  </a:cubicBezTo>
                  <a:cubicBezTo>
                    <a:pt x="12" y="577"/>
                    <a:pt x="15" y="577"/>
                    <a:pt x="15" y="615"/>
                  </a:cubicBezTo>
                  <a:lnTo>
                    <a:pt x="15" y="691"/>
                  </a:lnTo>
                  <a:cubicBezTo>
                    <a:pt x="15" y="729"/>
                    <a:pt x="9" y="729"/>
                    <a:pt x="9" y="767"/>
                  </a:cubicBezTo>
                  <a:lnTo>
                    <a:pt x="9" y="844"/>
                  </a:lnTo>
                  <a:cubicBezTo>
                    <a:pt x="9" y="882"/>
                    <a:pt x="12" y="882"/>
                    <a:pt x="12" y="920"/>
                  </a:cubicBezTo>
                  <a:cubicBezTo>
                    <a:pt x="12" y="959"/>
                    <a:pt x="10" y="959"/>
                    <a:pt x="10" y="997"/>
                  </a:cubicBezTo>
                  <a:cubicBezTo>
                    <a:pt x="10" y="1035"/>
                    <a:pt x="16" y="1035"/>
                    <a:pt x="16" y="1073"/>
                  </a:cubicBezTo>
                  <a:cubicBezTo>
                    <a:pt x="16" y="1110"/>
                    <a:pt x="17" y="1110"/>
                    <a:pt x="17" y="1150"/>
                  </a:cubicBezTo>
                  <a:cubicBezTo>
                    <a:pt x="17" y="1188"/>
                    <a:pt x="6" y="1188"/>
                    <a:pt x="6" y="1226"/>
                  </a:cubicBezTo>
                  <a:cubicBezTo>
                    <a:pt x="6" y="1264"/>
                    <a:pt x="16" y="1264"/>
                    <a:pt x="16" y="1302"/>
                  </a:cubicBezTo>
                  <a:cubicBezTo>
                    <a:pt x="16" y="1340"/>
                    <a:pt x="12" y="1340"/>
                    <a:pt x="12" y="1378"/>
                  </a:cubicBezTo>
                  <a:cubicBezTo>
                    <a:pt x="12" y="1415"/>
                    <a:pt x="8" y="1415"/>
                    <a:pt x="8" y="1455"/>
                  </a:cubicBezTo>
                  <a:cubicBezTo>
                    <a:pt x="8" y="1494"/>
                    <a:pt x="12" y="1494"/>
                    <a:pt x="12" y="1531"/>
                  </a:cubicBezTo>
                  <a:cubicBezTo>
                    <a:pt x="12" y="1570"/>
                    <a:pt x="15" y="1570"/>
                    <a:pt x="15" y="1607"/>
                  </a:cubicBezTo>
                  <a:cubicBezTo>
                    <a:pt x="15" y="1646"/>
                    <a:pt x="14" y="1646"/>
                    <a:pt x="14" y="1683"/>
                  </a:cubicBezTo>
                  <a:cubicBezTo>
                    <a:pt x="14" y="1723"/>
                    <a:pt x="5" y="1723"/>
                    <a:pt x="5" y="1760"/>
                  </a:cubicBezTo>
                  <a:cubicBezTo>
                    <a:pt x="5" y="1799"/>
                    <a:pt x="15" y="1799"/>
                    <a:pt x="15" y="1836"/>
                  </a:cubicBezTo>
                  <a:cubicBezTo>
                    <a:pt x="15" y="1875"/>
                    <a:pt x="10" y="1874"/>
                    <a:pt x="10" y="1912"/>
                  </a:cubicBezTo>
                  <a:cubicBezTo>
                    <a:pt x="10" y="1951"/>
                    <a:pt x="12" y="1951"/>
                    <a:pt x="12" y="1988"/>
                  </a:cubicBezTo>
                  <a:cubicBezTo>
                    <a:pt x="12" y="2028"/>
                    <a:pt x="16" y="2028"/>
                    <a:pt x="16" y="2066"/>
                  </a:cubicBezTo>
                  <a:cubicBezTo>
                    <a:pt x="16" y="2104"/>
                    <a:pt x="15" y="2104"/>
                    <a:pt x="15" y="2142"/>
                  </a:cubicBezTo>
                  <a:cubicBezTo>
                    <a:pt x="15" y="2180"/>
                    <a:pt x="16" y="2180"/>
                    <a:pt x="16" y="2218"/>
                  </a:cubicBezTo>
                  <a:cubicBezTo>
                    <a:pt x="16" y="2256"/>
                    <a:pt x="14" y="2256"/>
                    <a:pt x="14" y="2294"/>
                  </a:cubicBezTo>
                  <a:cubicBezTo>
                    <a:pt x="14" y="2333"/>
                    <a:pt x="10" y="2333"/>
                    <a:pt x="10" y="2371"/>
                  </a:cubicBezTo>
                  <a:cubicBezTo>
                    <a:pt x="10" y="2409"/>
                    <a:pt x="4" y="2409"/>
                    <a:pt x="4" y="2447"/>
                  </a:cubicBezTo>
                  <a:cubicBezTo>
                    <a:pt x="4" y="2485"/>
                    <a:pt x="9" y="2485"/>
                    <a:pt x="9" y="2523"/>
                  </a:cubicBezTo>
                  <a:cubicBezTo>
                    <a:pt x="9" y="2561"/>
                    <a:pt x="14" y="2561"/>
                    <a:pt x="14" y="2599"/>
                  </a:cubicBezTo>
                  <a:cubicBezTo>
                    <a:pt x="14" y="2639"/>
                    <a:pt x="10" y="2639"/>
                    <a:pt x="10" y="2676"/>
                  </a:cubicBezTo>
                  <a:cubicBezTo>
                    <a:pt x="10" y="2715"/>
                    <a:pt x="3" y="2715"/>
                    <a:pt x="3" y="2752"/>
                  </a:cubicBezTo>
                  <a:cubicBezTo>
                    <a:pt x="3" y="2791"/>
                    <a:pt x="10" y="2791"/>
                    <a:pt x="10" y="2828"/>
                  </a:cubicBezTo>
                  <a:cubicBezTo>
                    <a:pt x="10" y="2868"/>
                    <a:pt x="5" y="2866"/>
                    <a:pt x="5" y="2904"/>
                  </a:cubicBezTo>
                  <a:cubicBezTo>
                    <a:pt x="5" y="2944"/>
                    <a:pt x="1" y="2944"/>
                    <a:pt x="1" y="2981"/>
                  </a:cubicBezTo>
                  <a:cubicBezTo>
                    <a:pt x="1" y="3020"/>
                    <a:pt x="10" y="3020"/>
                    <a:pt x="10" y="3057"/>
                  </a:cubicBezTo>
                  <a:cubicBezTo>
                    <a:pt x="10" y="3096"/>
                    <a:pt x="8" y="3096"/>
                    <a:pt x="8" y="3133"/>
                  </a:cubicBezTo>
                  <a:cubicBezTo>
                    <a:pt x="8" y="3173"/>
                    <a:pt x="14" y="3173"/>
                    <a:pt x="14" y="3211"/>
                  </a:cubicBezTo>
                  <a:cubicBezTo>
                    <a:pt x="14" y="3232"/>
                    <a:pt x="20" y="3248"/>
                    <a:pt x="36" y="3262"/>
                  </a:cubicBezTo>
                  <a:cubicBezTo>
                    <a:pt x="49" y="3275"/>
                    <a:pt x="63" y="3292"/>
                    <a:pt x="87" y="3299"/>
                  </a:cubicBezTo>
                  <a:cubicBezTo>
                    <a:pt x="106" y="3305"/>
                    <a:pt x="134" y="3302"/>
                    <a:pt x="166" y="3305"/>
                  </a:cubicBezTo>
                  <a:cubicBezTo>
                    <a:pt x="188" y="3308"/>
                    <a:pt x="214" y="3320"/>
                    <a:pt x="244" y="3321"/>
                  </a:cubicBezTo>
                  <a:cubicBezTo>
                    <a:pt x="246" y="3321"/>
                    <a:pt x="249" y="3321"/>
                    <a:pt x="251" y="3321"/>
                  </a:cubicBezTo>
                  <a:cubicBezTo>
                    <a:pt x="273" y="3321"/>
                    <a:pt x="297" y="3313"/>
                    <a:pt x="322" y="3313"/>
                  </a:cubicBezTo>
                  <a:cubicBezTo>
                    <a:pt x="348" y="3314"/>
                    <a:pt x="374" y="3328"/>
                    <a:pt x="401" y="3328"/>
                  </a:cubicBezTo>
                  <a:cubicBezTo>
                    <a:pt x="440" y="3328"/>
                    <a:pt x="440" y="3324"/>
                    <a:pt x="479" y="3317"/>
                  </a:cubicBezTo>
                  <a:cubicBezTo>
                    <a:pt x="518" y="3314"/>
                    <a:pt x="518" y="3309"/>
                    <a:pt x="557" y="3309"/>
                  </a:cubicBezTo>
                  <a:lnTo>
                    <a:pt x="634" y="3309"/>
                  </a:lnTo>
                  <a:cubicBezTo>
                    <a:pt x="673" y="3309"/>
                    <a:pt x="673" y="3317"/>
                    <a:pt x="712" y="3317"/>
                  </a:cubicBezTo>
                  <a:cubicBezTo>
                    <a:pt x="751" y="3317"/>
                    <a:pt x="751" y="3313"/>
                    <a:pt x="789" y="3313"/>
                  </a:cubicBezTo>
                  <a:cubicBezTo>
                    <a:pt x="829" y="3313"/>
                    <a:pt x="829" y="3316"/>
                    <a:pt x="867" y="3316"/>
                  </a:cubicBezTo>
                  <a:cubicBezTo>
                    <a:pt x="906" y="3316"/>
                    <a:pt x="906" y="3313"/>
                    <a:pt x="944" y="3313"/>
                  </a:cubicBezTo>
                  <a:cubicBezTo>
                    <a:pt x="984" y="3313"/>
                    <a:pt x="984" y="3324"/>
                    <a:pt x="1023" y="3324"/>
                  </a:cubicBezTo>
                  <a:cubicBezTo>
                    <a:pt x="1061" y="3324"/>
                    <a:pt x="1061" y="3319"/>
                    <a:pt x="1101" y="3319"/>
                  </a:cubicBezTo>
                  <a:cubicBezTo>
                    <a:pt x="1139" y="3319"/>
                    <a:pt x="1139" y="3309"/>
                    <a:pt x="1178" y="3309"/>
                  </a:cubicBezTo>
                  <a:cubicBezTo>
                    <a:pt x="1217" y="3309"/>
                    <a:pt x="1217" y="3311"/>
                    <a:pt x="1256" y="3311"/>
                  </a:cubicBezTo>
                  <a:cubicBezTo>
                    <a:pt x="1295" y="3311"/>
                    <a:pt x="1295" y="3324"/>
                    <a:pt x="1333" y="3324"/>
                  </a:cubicBezTo>
                  <a:cubicBezTo>
                    <a:pt x="1372" y="3324"/>
                    <a:pt x="1372" y="3322"/>
                    <a:pt x="1411" y="3322"/>
                  </a:cubicBezTo>
                  <a:cubicBezTo>
                    <a:pt x="1450" y="3322"/>
                    <a:pt x="1450" y="3325"/>
                    <a:pt x="1489" y="3325"/>
                  </a:cubicBezTo>
                  <a:cubicBezTo>
                    <a:pt x="1527" y="3325"/>
                    <a:pt x="1527" y="3320"/>
                    <a:pt x="1567" y="3320"/>
                  </a:cubicBezTo>
                  <a:cubicBezTo>
                    <a:pt x="1605" y="3320"/>
                    <a:pt x="1605" y="3323"/>
                    <a:pt x="1644" y="3323"/>
                  </a:cubicBezTo>
                  <a:cubicBezTo>
                    <a:pt x="1682" y="3323"/>
                    <a:pt x="1682" y="3321"/>
                    <a:pt x="1722" y="3321"/>
                  </a:cubicBezTo>
                  <a:cubicBezTo>
                    <a:pt x="1761" y="3321"/>
                    <a:pt x="1761" y="3318"/>
                    <a:pt x="1799" y="3318"/>
                  </a:cubicBezTo>
                  <a:cubicBezTo>
                    <a:pt x="1838" y="3318"/>
                    <a:pt x="1838" y="3323"/>
                    <a:pt x="1877" y="3323"/>
                  </a:cubicBezTo>
                  <a:cubicBezTo>
                    <a:pt x="1916" y="3323"/>
                    <a:pt x="1916" y="3313"/>
                    <a:pt x="1955" y="3313"/>
                  </a:cubicBezTo>
                  <a:cubicBezTo>
                    <a:pt x="1993" y="3313"/>
                    <a:pt x="1993" y="3319"/>
                    <a:pt x="2033" y="3319"/>
                  </a:cubicBezTo>
                  <a:cubicBezTo>
                    <a:pt x="2071" y="3319"/>
                    <a:pt x="2071" y="3317"/>
                    <a:pt x="2110" y="3317"/>
                  </a:cubicBezTo>
                  <a:cubicBezTo>
                    <a:pt x="2132" y="3317"/>
                    <a:pt x="2152" y="3296"/>
                    <a:pt x="2170" y="3260"/>
                  </a:cubicBezTo>
                  <a:cubicBezTo>
                    <a:pt x="2181" y="3238"/>
                    <a:pt x="2193" y="3212"/>
                    <a:pt x="2202" y="3177"/>
                  </a:cubicBezTo>
                  <a:cubicBezTo>
                    <a:pt x="2209" y="3154"/>
                    <a:pt x="2221" y="3126"/>
                    <a:pt x="2227" y="3094"/>
                  </a:cubicBezTo>
                  <a:cubicBezTo>
                    <a:pt x="2232" y="3068"/>
                    <a:pt x="2223" y="3041"/>
                    <a:pt x="2228" y="3016"/>
                  </a:cubicBezTo>
                  <a:cubicBezTo>
                    <a:pt x="2232" y="2992"/>
                    <a:pt x="2248" y="2967"/>
                    <a:pt x="2250" y="2943"/>
                  </a:cubicBezTo>
                  <a:cubicBezTo>
                    <a:pt x="2253" y="2918"/>
                    <a:pt x="2256" y="2891"/>
                    <a:pt x="2259" y="2866"/>
                  </a:cubicBezTo>
                  <a:cubicBezTo>
                    <a:pt x="2261" y="2842"/>
                    <a:pt x="2258" y="2815"/>
                    <a:pt x="2259" y="2790"/>
                  </a:cubicBezTo>
                  <a:cubicBezTo>
                    <a:pt x="2260" y="2765"/>
                    <a:pt x="2260" y="2738"/>
                    <a:pt x="2261" y="2714"/>
                  </a:cubicBezTo>
                  <a:cubicBezTo>
                    <a:pt x="2261" y="2688"/>
                    <a:pt x="2263" y="2662"/>
                    <a:pt x="2263" y="2636"/>
                  </a:cubicBezTo>
                  <a:lnTo>
                    <a:pt x="2263" y="2560"/>
                  </a:lnTo>
                  <a:cubicBezTo>
                    <a:pt x="2263" y="2537"/>
                    <a:pt x="2263" y="2512"/>
                    <a:pt x="2261" y="2491"/>
                  </a:cubicBezTo>
                  <a:cubicBezTo>
                    <a:pt x="2260" y="2465"/>
                    <a:pt x="2268" y="2441"/>
                    <a:pt x="2265" y="2420"/>
                  </a:cubicBezTo>
                  <a:cubicBezTo>
                    <a:pt x="2263" y="2394"/>
                    <a:pt x="2250" y="2373"/>
                    <a:pt x="2245" y="2353"/>
                  </a:cubicBezTo>
                  <a:cubicBezTo>
                    <a:pt x="2238" y="2326"/>
                    <a:pt x="2237" y="2301"/>
                    <a:pt x="2228" y="2285"/>
                  </a:cubicBezTo>
                  <a:cubicBezTo>
                    <a:pt x="2213" y="2259"/>
                    <a:pt x="2190" y="2255"/>
                    <a:pt x="2168" y="2255"/>
                  </a:cubicBezTo>
                  <a:lnTo>
                    <a:pt x="2090" y="2255"/>
                  </a:lnTo>
                  <a:cubicBezTo>
                    <a:pt x="2068" y="2255"/>
                    <a:pt x="2043" y="2250"/>
                    <a:pt x="2019" y="2250"/>
                  </a:cubicBezTo>
                  <a:cubicBezTo>
                    <a:pt x="2017" y="2250"/>
                    <a:pt x="2014" y="2250"/>
                    <a:pt x="2012" y="2250"/>
                  </a:cubicBezTo>
                  <a:cubicBezTo>
                    <a:pt x="1987" y="2250"/>
                    <a:pt x="1961" y="2256"/>
                    <a:pt x="1934" y="2258"/>
                  </a:cubicBezTo>
                  <a:cubicBezTo>
                    <a:pt x="1932" y="2258"/>
                    <a:pt x="1929" y="2259"/>
                    <a:pt x="1926" y="2259"/>
                  </a:cubicBezTo>
                  <a:cubicBezTo>
                    <a:pt x="1907" y="2259"/>
                    <a:pt x="1887" y="2256"/>
                    <a:pt x="1866" y="2256"/>
                  </a:cubicBezTo>
                  <a:cubicBezTo>
                    <a:pt x="1863" y="2256"/>
                    <a:pt x="1860" y="2256"/>
                    <a:pt x="1857" y="2256"/>
                  </a:cubicBezTo>
                  <a:cubicBezTo>
                    <a:pt x="1852" y="2257"/>
                    <a:pt x="1847" y="2257"/>
                    <a:pt x="1842" y="2257"/>
                  </a:cubicBezTo>
                  <a:cubicBezTo>
                    <a:pt x="1824" y="2257"/>
                    <a:pt x="1806" y="2255"/>
                    <a:pt x="1788" y="2255"/>
                  </a:cubicBezTo>
                  <a:cubicBezTo>
                    <a:pt x="1785" y="2255"/>
                    <a:pt x="1782" y="2255"/>
                    <a:pt x="1779" y="2255"/>
                  </a:cubicBezTo>
                  <a:cubicBezTo>
                    <a:pt x="1754" y="2256"/>
                    <a:pt x="1729" y="2269"/>
                    <a:pt x="1702" y="2270"/>
                  </a:cubicBezTo>
                  <a:cubicBezTo>
                    <a:pt x="1696" y="2270"/>
                    <a:pt x="1691" y="2270"/>
                    <a:pt x="1685" y="2270"/>
                  </a:cubicBezTo>
                  <a:cubicBezTo>
                    <a:pt x="1671" y="2270"/>
                    <a:pt x="1656" y="2270"/>
                    <a:pt x="1640" y="2270"/>
                  </a:cubicBezTo>
                  <a:cubicBezTo>
                    <a:pt x="1635" y="2270"/>
                    <a:pt x="1629" y="2270"/>
                    <a:pt x="1624" y="2270"/>
                  </a:cubicBezTo>
                  <a:cubicBezTo>
                    <a:pt x="1599" y="2271"/>
                    <a:pt x="1573" y="2274"/>
                    <a:pt x="1546" y="2275"/>
                  </a:cubicBezTo>
                  <a:cubicBezTo>
                    <a:pt x="1521" y="2277"/>
                    <a:pt x="1495" y="2281"/>
                    <a:pt x="1468" y="2282"/>
                  </a:cubicBezTo>
                  <a:cubicBezTo>
                    <a:pt x="1467" y="2282"/>
                    <a:pt x="1466" y="2282"/>
                    <a:pt x="1465" y="2282"/>
                  </a:cubicBezTo>
                  <a:cubicBezTo>
                    <a:pt x="1443" y="2282"/>
                    <a:pt x="1420" y="2274"/>
                    <a:pt x="1397" y="2274"/>
                  </a:cubicBezTo>
                  <a:cubicBezTo>
                    <a:pt x="1395" y="2274"/>
                    <a:pt x="1393" y="2274"/>
                    <a:pt x="1390" y="2274"/>
                  </a:cubicBezTo>
                  <a:cubicBezTo>
                    <a:pt x="1364" y="2275"/>
                    <a:pt x="1338" y="2285"/>
                    <a:pt x="1311" y="2286"/>
                  </a:cubicBezTo>
                  <a:cubicBezTo>
                    <a:pt x="1299" y="2250"/>
                    <a:pt x="1316" y="2245"/>
                    <a:pt x="1316" y="2208"/>
                  </a:cubicBezTo>
                  <a:lnTo>
                    <a:pt x="1316" y="2132"/>
                  </a:lnTo>
                  <a:cubicBezTo>
                    <a:pt x="1316" y="2094"/>
                    <a:pt x="1305" y="2094"/>
                    <a:pt x="1305" y="2056"/>
                  </a:cubicBezTo>
                  <a:cubicBezTo>
                    <a:pt x="1305" y="2018"/>
                    <a:pt x="1313" y="2018"/>
                    <a:pt x="1313" y="1980"/>
                  </a:cubicBezTo>
                  <a:cubicBezTo>
                    <a:pt x="1313" y="1942"/>
                    <a:pt x="1320" y="1942"/>
                    <a:pt x="1320" y="1903"/>
                  </a:cubicBezTo>
                  <a:cubicBezTo>
                    <a:pt x="1320" y="1865"/>
                    <a:pt x="1307" y="1865"/>
                    <a:pt x="1307" y="1827"/>
                  </a:cubicBezTo>
                  <a:cubicBezTo>
                    <a:pt x="1307" y="1789"/>
                    <a:pt x="1316" y="1789"/>
                    <a:pt x="1316" y="1751"/>
                  </a:cubicBezTo>
                  <a:cubicBezTo>
                    <a:pt x="1316" y="1713"/>
                    <a:pt x="1305" y="1713"/>
                    <a:pt x="1305" y="1675"/>
                  </a:cubicBezTo>
                  <a:cubicBezTo>
                    <a:pt x="1305" y="1635"/>
                    <a:pt x="1311" y="1635"/>
                    <a:pt x="1311" y="1597"/>
                  </a:cubicBezTo>
                  <a:cubicBezTo>
                    <a:pt x="1311" y="1559"/>
                    <a:pt x="1320" y="1559"/>
                    <a:pt x="1320" y="1521"/>
                  </a:cubicBezTo>
                  <a:cubicBezTo>
                    <a:pt x="1320" y="1484"/>
                    <a:pt x="1315" y="1484"/>
                    <a:pt x="1315" y="1445"/>
                  </a:cubicBezTo>
                  <a:cubicBezTo>
                    <a:pt x="1315" y="1407"/>
                    <a:pt x="1318" y="1407"/>
                    <a:pt x="1318" y="1369"/>
                  </a:cubicBezTo>
                  <a:cubicBezTo>
                    <a:pt x="1318" y="1332"/>
                    <a:pt x="1315" y="1332"/>
                    <a:pt x="1315" y="1292"/>
                  </a:cubicBezTo>
                  <a:cubicBezTo>
                    <a:pt x="1315" y="1255"/>
                    <a:pt x="1308" y="1255"/>
                    <a:pt x="1308" y="1216"/>
                  </a:cubicBezTo>
                  <a:cubicBezTo>
                    <a:pt x="1308" y="1179"/>
                    <a:pt x="1317" y="1179"/>
                    <a:pt x="1317" y="1140"/>
                  </a:cubicBezTo>
                  <a:cubicBezTo>
                    <a:pt x="1317" y="1102"/>
                    <a:pt x="1307" y="1102"/>
                    <a:pt x="1307" y="1064"/>
                  </a:cubicBezTo>
                  <a:cubicBezTo>
                    <a:pt x="1307" y="1024"/>
                    <a:pt x="1310" y="1024"/>
                    <a:pt x="1310" y="987"/>
                  </a:cubicBezTo>
                  <a:cubicBezTo>
                    <a:pt x="1310" y="949"/>
                    <a:pt x="1311" y="949"/>
                    <a:pt x="1311" y="911"/>
                  </a:cubicBezTo>
                  <a:cubicBezTo>
                    <a:pt x="1311" y="873"/>
                    <a:pt x="1318" y="873"/>
                    <a:pt x="1318" y="835"/>
                  </a:cubicBezTo>
                  <a:cubicBezTo>
                    <a:pt x="1318" y="796"/>
                    <a:pt x="1317" y="796"/>
                    <a:pt x="1317" y="759"/>
                  </a:cubicBezTo>
                  <a:lnTo>
                    <a:pt x="1317" y="682"/>
                  </a:lnTo>
                  <a:cubicBezTo>
                    <a:pt x="1317" y="643"/>
                    <a:pt x="1320" y="643"/>
                    <a:pt x="1320" y="606"/>
                  </a:cubicBezTo>
                  <a:cubicBezTo>
                    <a:pt x="1320" y="568"/>
                    <a:pt x="1317" y="568"/>
                    <a:pt x="1317" y="530"/>
                  </a:cubicBezTo>
                  <a:cubicBezTo>
                    <a:pt x="1317" y="491"/>
                    <a:pt x="1320" y="491"/>
                    <a:pt x="1320" y="453"/>
                  </a:cubicBezTo>
                  <a:cubicBezTo>
                    <a:pt x="1320" y="414"/>
                    <a:pt x="1315" y="414"/>
                    <a:pt x="1315" y="376"/>
                  </a:cubicBezTo>
                  <a:lnTo>
                    <a:pt x="1315" y="300"/>
                  </a:lnTo>
                  <a:cubicBezTo>
                    <a:pt x="1315" y="262"/>
                    <a:pt x="1318" y="262"/>
                    <a:pt x="1318" y="224"/>
                  </a:cubicBezTo>
                  <a:cubicBezTo>
                    <a:pt x="1318" y="193"/>
                    <a:pt x="1308" y="157"/>
                    <a:pt x="1286" y="127"/>
                  </a:cubicBezTo>
                  <a:cubicBezTo>
                    <a:pt x="1273" y="108"/>
                    <a:pt x="1251" y="97"/>
                    <a:pt x="1230" y="82"/>
                  </a:cubicBezTo>
                  <a:cubicBezTo>
                    <a:pt x="1213" y="69"/>
                    <a:pt x="1189" y="64"/>
                    <a:pt x="1166" y="54"/>
                  </a:cubicBezTo>
                  <a:cubicBezTo>
                    <a:pt x="1145" y="46"/>
                    <a:pt x="1124" y="33"/>
                    <a:pt x="1101" y="27"/>
                  </a:cubicBezTo>
                  <a:cubicBezTo>
                    <a:pt x="1077" y="23"/>
                    <a:pt x="1055" y="23"/>
                    <a:pt x="1029" y="21"/>
                  </a:cubicBezTo>
                  <a:cubicBezTo>
                    <a:pt x="1008" y="18"/>
                    <a:pt x="985" y="16"/>
                    <a:pt x="959" y="15"/>
                  </a:cubicBezTo>
                  <a:cubicBezTo>
                    <a:pt x="937" y="14"/>
                    <a:pt x="913" y="6"/>
                    <a:pt x="889" y="6"/>
                  </a:cubicBezTo>
                  <a:cubicBezTo>
                    <a:pt x="864" y="6"/>
                    <a:pt x="840" y="0"/>
                    <a:pt x="8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4"/>
            <p:cNvSpPr/>
            <p:nvPr/>
          </p:nvSpPr>
          <p:spPr>
            <a:xfrm>
              <a:off x="8985900" y="2575900"/>
              <a:ext cx="75650" cy="84025"/>
            </a:xfrm>
            <a:custGeom>
              <a:avLst/>
              <a:gdLst/>
              <a:ahLst/>
              <a:cxnLst/>
              <a:rect l="l" t="t" r="r" b="b"/>
              <a:pathLst>
                <a:path w="3026" h="3361" extrusionOk="0">
                  <a:moveTo>
                    <a:pt x="882" y="1"/>
                  </a:moveTo>
                  <a:cubicBezTo>
                    <a:pt x="856" y="1"/>
                    <a:pt x="830" y="6"/>
                    <a:pt x="804" y="7"/>
                  </a:cubicBezTo>
                  <a:cubicBezTo>
                    <a:pt x="799" y="8"/>
                    <a:pt x="793" y="8"/>
                    <a:pt x="788" y="8"/>
                  </a:cubicBezTo>
                  <a:cubicBezTo>
                    <a:pt x="773" y="8"/>
                    <a:pt x="758" y="7"/>
                    <a:pt x="743" y="7"/>
                  </a:cubicBezTo>
                  <a:cubicBezTo>
                    <a:pt x="738" y="7"/>
                    <a:pt x="732" y="7"/>
                    <a:pt x="727" y="7"/>
                  </a:cubicBezTo>
                  <a:cubicBezTo>
                    <a:pt x="700" y="8"/>
                    <a:pt x="674" y="16"/>
                    <a:pt x="649" y="18"/>
                  </a:cubicBezTo>
                  <a:cubicBezTo>
                    <a:pt x="622" y="21"/>
                    <a:pt x="598" y="30"/>
                    <a:pt x="573" y="34"/>
                  </a:cubicBezTo>
                  <a:cubicBezTo>
                    <a:pt x="563" y="36"/>
                    <a:pt x="554" y="36"/>
                    <a:pt x="545" y="36"/>
                  </a:cubicBezTo>
                  <a:cubicBezTo>
                    <a:pt x="539" y="36"/>
                    <a:pt x="533" y="36"/>
                    <a:pt x="527" y="36"/>
                  </a:cubicBezTo>
                  <a:cubicBezTo>
                    <a:pt x="516" y="36"/>
                    <a:pt x="506" y="36"/>
                    <a:pt x="496" y="38"/>
                  </a:cubicBezTo>
                  <a:cubicBezTo>
                    <a:pt x="470" y="43"/>
                    <a:pt x="447" y="59"/>
                    <a:pt x="422" y="64"/>
                  </a:cubicBezTo>
                  <a:cubicBezTo>
                    <a:pt x="396" y="69"/>
                    <a:pt x="370" y="73"/>
                    <a:pt x="347" y="80"/>
                  </a:cubicBezTo>
                  <a:cubicBezTo>
                    <a:pt x="321" y="87"/>
                    <a:pt x="297" y="94"/>
                    <a:pt x="273" y="103"/>
                  </a:cubicBezTo>
                  <a:cubicBezTo>
                    <a:pt x="249" y="110"/>
                    <a:pt x="223" y="112"/>
                    <a:pt x="203" y="120"/>
                  </a:cubicBezTo>
                  <a:cubicBezTo>
                    <a:pt x="180" y="129"/>
                    <a:pt x="158" y="141"/>
                    <a:pt x="139" y="152"/>
                  </a:cubicBezTo>
                  <a:cubicBezTo>
                    <a:pt x="116" y="166"/>
                    <a:pt x="96" y="178"/>
                    <a:pt x="79" y="191"/>
                  </a:cubicBezTo>
                  <a:cubicBezTo>
                    <a:pt x="57" y="207"/>
                    <a:pt x="38" y="223"/>
                    <a:pt x="26" y="241"/>
                  </a:cubicBezTo>
                  <a:cubicBezTo>
                    <a:pt x="10" y="262"/>
                    <a:pt x="5" y="287"/>
                    <a:pt x="5" y="310"/>
                  </a:cubicBezTo>
                  <a:cubicBezTo>
                    <a:pt x="5" y="349"/>
                    <a:pt x="3" y="349"/>
                    <a:pt x="3" y="388"/>
                  </a:cubicBezTo>
                  <a:cubicBezTo>
                    <a:pt x="3" y="426"/>
                    <a:pt x="8" y="426"/>
                    <a:pt x="8" y="466"/>
                  </a:cubicBezTo>
                  <a:lnTo>
                    <a:pt x="8" y="543"/>
                  </a:lnTo>
                  <a:cubicBezTo>
                    <a:pt x="8" y="581"/>
                    <a:pt x="4" y="581"/>
                    <a:pt x="4" y="621"/>
                  </a:cubicBezTo>
                  <a:cubicBezTo>
                    <a:pt x="4" y="660"/>
                    <a:pt x="1" y="660"/>
                    <a:pt x="1" y="698"/>
                  </a:cubicBezTo>
                  <a:cubicBezTo>
                    <a:pt x="1" y="737"/>
                    <a:pt x="9" y="737"/>
                    <a:pt x="9" y="776"/>
                  </a:cubicBezTo>
                  <a:cubicBezTo>
                    <a:pt x="9" y="815"/>
                    <a:pt x="16" y="815"/>
                    <a:pt x="16" y="854"/>
                  </a:cubicBezTo>
                  <a:cubicBezTo>
                    <a:pt x="16" y="892"/>
                    <a:pt x="10" y="892"/>
                    <a:pt x="10" y="932"/>
                  </a:cubicBezTo>
                  <a:cubicBezTo>
                    <a:pt x="10" y="970"/>
                    <a:pt x="16" y="970"/>
                    <a:pt x="16" y="1009"/>
                  </a:cubicBezTo>
                  <a:cubicBezTo>
                    <a:pt x="16" y="1047"/>
                    <a:pt x="17" y="1047"/>
                    <a:pt x="17" y="1087"/>
                  </a:cubicBezTo>
                  <a:cubicBezTo>
                    <a:pt x="17" y="1126"/>
                    <a:pt x="9" y="1126"/>
                    <a:pt x="9" y="1164"/>
                  </a:cubicBezTo>
                  <a:cubicBezTo>
                    <a:pt x="9" y="1203"/>
                    <a:pt x="3" y="1203"/>
                    <a:pt x="3" y="1242"/>
                  </a:cubicBezTo>
                  <a:cubicBezTo>
                    <a:pt x="3" y="1281"/>
                    <a:pt x="10" y="1281"/>
                    <a:pt x="10" y="1320"/>
                  </a:cubicBezTo>
                  <a:cubicBezTo>
                    <a:pt x="10" y="1358"/>
                    <a:pt x="9" y="1358"/>
                    <a:pt x="9" y="1398"/>
                  </a:cubicBezTo>
                  <a:lnTo>
                    <a:pt x="9" y="1475"/>
                  </a:lnTo>
                  <a:lnTo>
                    <a:pt x="9" y="1553"/>
                  </a:lnTo>
                  <a:cubicBezTo>
                    <a:pt x="9" y="1592"/>
                    <a:pt x="6" y="1592"/>
                    <a:pt x="6" y="1630"/>
                  </a:cubicBezTo>
                  <a:cubicBezTo>
                    <a:pt x="6" y="1669"/>
                    <a:pt x="5" y="1669"/>
                    <a:pt x="5" y="1708"/>
                  </a:cubicBezTo>
                  <a:cubicBezTo>
                    <a:pt x="5" y="1747"/>
                    <a:pt x="4" y="1747"/>
                    <a:pt x="4" y="1785"/>
                  </a:cubicBezTo>
                  <a:cubicBezTo>
                    <a:pt x="4" y="1824"/>
                    <a:pt x="5" y="1824"/>
                    <a:pt x="5" y="1864"/>
                  </a:cubicBezTo>
                  <a:cubicBezTo>
                    <a:pt x="5" y="1902"/>
                    <a:pt x="1" y="1902"/>
                    <a:pt x="1" y="1941"/>
                  </a:cubicBezTo>
                  <a:cubicBezTo>
                    <a:pt x="1" y="1979"/>
                    <a:pt x="3" y="1979"/>
                    <a:pt x="3" y="2018"/>
                  </a:cubicBezTo>
                  <a:cubicBezTo>
                    <a:pt x="3" y="2044"/>
                    <a:pt x="8" y="2069"/>
                    <a:pt x="9" y="2093"/>
                  </a:cubicBezTo>
                  <a:cubicBezTo>
                    <a:pt x="9" y="2119"/>
                    <a:pt x="8" y="2144"/>
                    <a:pt x="9" y="2168"/>
                  </a:cubicBezTo>
                  <a:cubicBezTo>
                    <a:pt x="10" y="2192"/>
                    <a:pt x="24" y="2216"/>
                    <a:pt x="26" y="2241"/>
                  </a:cubicBezTo>
                  <a:cubicBezTo>
                    <a:pt x="30" y="2264"/>
                    <a:pt x="26" y="2290"/>
                    <a:pt x="31" y="2315"/>
                  </a:cubicBezTo>
                  <a:cubicBezTo>
                    <a:pt x="35" y="2339"/>
                    <a:pt x="36" y="2364"/>
                    <a:pt x="41" y="2387"/>
                  </a:cubicBezTo>
                  <a:cubicBezTo>
                    <a:pt x="46" y="2412"/>
                    <a:pt x="53" y="2435"/>
                    <a:pt x="60" y="2459"/>
                  </a:cubicBezTo>
                  <a:cubicBezTo>
                    <a:pt x="67" y="2483"/>
                    <a:pt x="73" y="2507"/>
                    <a:pt x="81" y="2530"/>
                  </a:cubicBezTo>
                  <a:cubicBezTo>
                    <a:pt x="90" y="2552"/>
                    <a:pt x="92" y="2578"/>
                    <a:pt x="101" y="2601"/>
                  </a:cubicBezTo>
                  <a:cubicBezTo>
                    <a:pt x="111" y="2623"/>
                    <a:pt x="121" y="2647"/>
                    <a:pt x="131" y="2669"/>
                  </a:cubicBezTo>
                  <a:cubicBezTo>
                    <a:pt x="142" y="2692"/>
                    <a:pt x="155" y="2712"/>
                    <a:pt x="167" y="2733"/>
                  </a:cubicBezTo>
                  <a:cubicBezTo>
                    <a:pt x="180" y="2755"/>
                    <a:pt x="190" y="2777"/>
                    <a:pt x="203" y="2798"/>
                  </a:cubicBezTo>
                  <a:cubicBezTo>
                    <a:pt x="217" y="2819"/>
                    <a:pt x="235" y="2835"/>
                    <a:pt x="250" y="2855"/>
                  </a:cubicBezTo>
                  <a:cubicBezTo>
                    <a:pt x="265" y="2875"/>
                    <a:pt x="281" y="2893"/>
                    <a:pt x="297" y="2911"/>
                  </a:cubicBezTo>
                  <a:cubicBezTo>
                    <a:pt x="313" y="2930"/>
                    <a:pt x="322" y="2955"/>
                    <a:pt x="340" y="2973"/>
                  </a:cubicBezTo>
                  <a:cubicBezTo>
                    <a:pt x="357" y="2990"/>
                    <a:pt x="381" y="3001"/>
                    <a:pt x="400" y="3017"/>
                  </a:cubicBezTo>
                  <a:cubicBezTo>
                    <a:pt x="418" y="3033"/>
                    <a:pt x="437" y="3052"/>
                    <a:pt x="456" y="3067"/>
                  </a:cubicBezTo>
                  <a:cubicBezTo>
                    <a:pt x="476" y="3082"/>
                    <a:pt x="493" y="3099"/>
                    <a:pt x="515" y="3113"/>
                  </a:cubicBezTo>
                  <a:cubicBezTo>
                    <a:pt x="535" y="3125"/>
                    <a:pt x="560" y="3135"/>
                    <a:pt x="581" y="3147"/>
                  </a:cubicBezTo>
                  <a:cubicBezTo>
                    <a:pt x="603" y="3159"/>
                    <a:pt x="625" y="3168"/>
                    <a:pt x="648" y="3179"/>
                  </a:cubicBezTo>
                  <a:cubicBezTo>
                    <a:pt x="669" y="3190"/>
                    <a:pt x="692" y="3201"/>
                    <a:pt x="715" y="3211"/>
                  </a:cubicBezTo>
                  <a:cubicBezTo>
                    <a:pt x="738" y="3221"/>
                    <a:pt x="758" y="3238"/>
                    <a:pt x="781" y="3246"/>
                  </a:cubicBezTo>
                  <a:cubicBezTo>
                    <a:pt x="804" y="3254"/>
                    <a:pt x="831" y="3253"/>
                    <a:pt x="855" y="3260"/>
                  </a:cubicBezTo>
                  <a:cubicBezTo>
                    <a:pt x="879" y="3268"/>
                    <a:pt x="903" y="3279"/>
                    <a:pt x="926" y="3285"/>
                  </a:cubicBezTo>
                  <a:cubicBezTo>
                    <a:pt x="949" y="3291"/>
                    <a:pt x="974" y="3296"/>
                    <a:pt x="999" y="3301"/>
                  </a:cubicBezTo>
                  <a:cubicBezTo>
                    <a:pt x="1022" y="3306"/>
                    <a:pt x="1047" y="3308"/>
                    <a:pt x="1072" y="3312"/>
                  </a:cubicBezTo>
                  <a:cubicBezTo>
                    <a:pt x="1096" y="3317"/>
                    <a:pt x="1120" y="3321"/>
                    <a:pt x="1146" y="3325"/>
                  </a:cubicBezTo>
                  <a:cubicBezTo>
                    <a:pt x="1170" y="3328"/>
                    <a:pt x="1194" y="3330"/>
                    <a:pt x="1220" y="3333"/>
                  </a:cubicBezTo>
                  <a:cubicBezTo>
                    <a:pt x="1243" y="3335"/>
                    <a:pt x="1268" y="3341"/>
                    <a:pt x="1293" y="3343"/>
                  </a:cubicBezTo>
                  <a:cubicBezTo>
                    <a:pt x="1317" y="3345"/>
                    <a:pt x="1342" y="3349"/>
                    <a:pt x="1366" y="3350"/>
                  </a:cubicBezTo>
                  <a:cubicBezTo>
                    <a:pt x="1392" y="3351"/>
                    <a:pt x="1417" y="3360"/>
                    <a:pt x="1441" y="3360"/>
                  </a:cubicBezTo>
                  <a:cubicBezTo>
                    <a:pt x="1444" y="3360"/>
                    <a:pt x="1446" y="3360"/>
                    <a:pt x="1448" y="3360"/>
                  </a:cubicBezTo>
                  <a:cubicBezTo>
                    <a:pt x="1471" y="3360"/>
                    <a:pt x="1494" y="3356"/>
                    <a:pt x="1516" y="3356"/>
                  </a:cubicBezTo>
                  <a:cubicBezTo>
                    <a:pt x="1543" y="3356"/>
                    <a:pt x="1570" y="3351"/>
                    <a:pt x="1596" y="3350"/>
                  </a:cubicBezTo>
                  <a:cubicBezTo>
                    <a:pt x="1613" y="3350"/>
                    <a:pt x="1631" y="3351"/>
                    <a:pt x="1649" y="3351"/>
                  </a:cubicBezTo>
                  <a:cubicBezTo>
                    <a:pt x="1658" y="3351"/>
                    <a:pt x="1666" y="3351"/>
                    <a:pt x="1675" y="3350"/>
                  </a:cubicBezTo>
                  <a:cubicBezTo>
                    <a:pt x="1677" y="3350"/>
                    <a:pt x="1679" y="3350"/>
                    <a:pt x="1681" y="3350"/>
                  </a:cubicBezTo>
                  <a:cubicBezTo>
                    <a:pt x="1701" y="3350"/>
                    <a:pt x="1722" y="3354"/>
                    <a:pt x="1743" y="3354"/>
                  </a:cubicBezTo>
                  <a:cubicBezTo>
                    <a:pt x="1747" y="3354"/>
                    <a:pt x="1750" y="3354"/>
                    <a:pt x="1754" y="3354"/>
                  </a:cubicBezTo>
                  <a:cubicBezTo>
                    <a:pt x="1781" y="3351"/>
                    <a:pt x="1805" y="3340"/>
                    <a:pt x="1831" y="3338"/>
                  </a:cubicBezTo>
                  <a:cubicBezTo>
                    <a:pt x="1858" y="3333"/>
                    <a:pt x="1885" y="3335"/>
                    <a:pt x="1910" y="3332"/>
                  </a:cubicBezTo>
                  <a:cubicBezTo>
                    <a:pt x="1937" y="3328"/>
                    <a:pt x="1964" y="3327"/>
                    <a:pt x="1990" y="3321"/>
                  </a:cubicBezTo>
                  <a:cubicBezTo>
                    <a:pt x="2014" y="3316"/>
                    <a:pt x="2039" y="3300"/>
                    <a:pt x="2065" y="3295"/>
                  </a:cubicBezTo>
                  <a:cubicBezTo>
                    <a:pt x="2091" y="3287"/>
                    <a:pt x="2116" y="3284"/>
                    <a:pt x="2142" y="3278"/>
                  </a:cubicBezTo>
                  <a:cubicBezTo>
                    <a:pt x="2168" y="3270"/>
                    <a:pt x="2191" y="3257"/>
                    <a:pt x="2216" y="3249"/>
                  </a:cubicBezTo>
                  <a:cubicBezTo>
                    <a:pt x="2241" y="3239"/>
                    <a:pt x="2265" y="3230"/>
                    <a:pt x="2290" y="3221"/>
                  </a:cubicBezTo>
                  <a:cubicBezTo>
                    <a:pt x="2314" y="3210"/>
                    <a:pt x="2341" y="3207"/>
                    <a:pt x="2366" y="3197"/>
                  </a:cubicBezTo>
                  <a:cubicBezTo>
                    <a:pt x="2389" y="3186"/>
                    <a:pt x="2409" y="3165"/>
                    <a:pt x="2431" y="3152"/>
                  </a:cubicBezTo>
                  <a:cubicBezTo>
                    <a:pt x="2454" y="3140"/>
                    <a:pt x="2482" y="3135"/>
                    <a:pt x="2504" y="3120"/>
                  </a:cubicBezTo>
                  <a:cubicBezTo>
                    <a:pt x="2526" y="3106"/>
                    <a:pt x="2541" y="3083"/>
                    <a:pt x="2563" y="3067"/>
                  </a:cubicBezTo>
                  <a:cubicBezTo>
                    <a:pt x="2584" y="3050"/>
                    <a:pt x="2612" y="3045"/>
                    <a:pt x="2632" y="3028"/>
                  </a:cubicBezTo>
                  <a:cubicBezTo>
                    <a:pt x="2652" y="3011"/>
                    <a:pt x="2670" y="2992"/>
                    <a:pt x="2699" y="2969"/>
                  </a:cubicBezTo>
                  <a:cubicBezTo>
                    <a:pt x="2718" y="2951"/>
                    <a:pt x="2736" y="2932"/>
                    <a:pt x="2753" y="2911"/>
                  </a:cubicBezTo>
                  <a:cubicBezTo>
                    <a:pt x="2769" y="2892"/>
                    <a:pt x="2780" y="2865"/>
                    <a:pt x="2795" y="2844"/>
                  </a:cubicBezTo>
                  <a:cubicBezTo>
                    <a:pt x="2810" y="2822"/>
                    <a:pt x="2821" y="2798"/>
                    <a:pt x="2834" y="2775"/>
                  </a:cubicBezTo>
                  <a:cubicBezTo>
                    <a:pt x="2848" y="2754"/>
                    <a:pt x="2859" y="2731"/>
                    <a:pt x="2871" y="2707"/>
                  </a:cubicBezTo>
                  <a:cubicBezTo>
                    <a:pt x="2882" y="2684"/>
                    <a:pt x="2903" y="2664"/>
                    <a:pt x="2914" y="2640"/>
                  </a:cubicBezTo>
                  <a:cubicBezTo>
                    <a:pt x="2925" y="2616"/>
                    <a:pt x="2933" y="2590"/>
                    <a:pt x="2941" y="2565"/>
                  </a:cubicBezTo>
                  <a:cubicBezTo>
                    <a:pt x="2951" y="2541"/>
                    <a:pt x="2956" y="2514"/>
                    <a:pt x="2962" y="2488"/>
                  </a:cubicBezTo>
                  <a:cubicBezTo>
                    <a:pt x="2970" y="2463"/>
                    <a:pt x="2975" y="2438"/>
                    <a:pt x="2981" y="2411"/>
                  </a:cubicBezTo>
                  <a:cubicBezTo>
                    <a:pt x="2987" y="2385"/>
                    <a:pt x="2988" y="2358"/>
                    <a:pt x="2992" y="2332"/>
                  </a:cubicBezTo>
                  <a:cubicBezTo>
                    <a:pt x="2997" y="2306"/>
                    <a:pt x="3002" y="2281"/>
                    <a:pt x="3004" y="2255"/>
                  </a:cubicBezTo>
                  <a:cubicBezTo>
                    <a:pt x="3007" y="2229"/>
                    <a:pt x="3011" y="2202"/>
                    <a:pt x="3013" y="2175"/>
                  </a:cubicBezTo>
                  <a:cubicBezTo>
                    <a:pt x="3015" y="2150"/>
                    <a:pt x="3016" y="2123"/>
                    <a:pt x="3018" y="2096"/>
                  </a:cubicBezTo>
                  <a:lnTo>
                    <a:pt x="3018" y="2017"/>
                  </a:lnTo>
                  <a:cubicBezTo>
                    <a:pt x="3018" y="1979"/>
                    <a:pt x="3016" y="1979"/>
                    <a:pt x="3016" y="1941"/>
                  </a:cubicBezTo>
                  <a:cubicBezTo>
                    <a:pt x="3016" y="1903"/>
                    <a:pt x="3013" y="1903"/>
                    <a:pt x="3013" y="1865"/>
                  </a:cubicBezTo>
                  <a:cubicBezTo>
                    <a:pt x="3013" y="1827"/>
                    <a:pt x="3020" y="1827"/>
                    <a:pt x="3020" y="1789"/>
                  </a:cubicBezTo>
                  <a:cubicBezTo>
                    <a:pt x="3020" y="1751"/>
                    <a:pt x="3025" y="1751"/>
                    <a:pt x="3025" y="1712"/>
                  </a:cubicBezTo>
                  <a:cubicBezTo>
                    <a:pt x="3025" y="1674"/>
                    <a:pt x="3019" y="1674"/>
                    <a:pt x="3019" y="1635"/>
                  </a:cubicBezTo>
                  <a:cubicBezTo>
                    <a:pt x="3019" y="1598"/>
                    <a:pt x="3015" y="1598"/>
                    <a:pt x="3015" y="1559"/>
                  </a:cubicBezTo>
                  <a:lnTo>
                    <a:pt x="3015" y="1483"/>
                  </a:lnTo>
                  <a:cubicBezTo>
                    <a:pt x="3015" y="1446"/>
                    <a:pt x="3019" y="1446"/>
                    <a:pt x="3019" y="1406"/>
                  </a:cubicBezTo>
                  <a:cubicBezTo>
                    <a:pt x="3019" y="1369"/>
                    <a:pt x="3015" y="1368"/>
                    <a:pt x="3015" y="1330"/>
                  </a:cubicBezTo>
                  <a:cubicBezTo>
                    <a:pt x="3015" y="1293"/>
                    <a:pt x="3018" y="1293"/>
                    <a:pt x="3018" y="1254"/>
                  </a:cubicBezTo>
                  <a:cubicBezTo>
                    <a:pt x="3018" y="1217"/>
                    <a:pt x="3011" y="1217"/>
                    <a:pt x="3011" y="1178"/>
                  </a:cubicBezTo>
                  <a:cubicBezTo>
                    <a:pt x="3011" y="1138"/>
                    <a:pt x="3015" y="1138"/>
                    <a:pt x="3015" y="1101"/>
                  </a:cubicBezTo>
                  <a:cubicBezTo>
                    <a:pt x="3015" y="1064"/>
                    <a:pt x="3014" y="1064"/>
                    <a:pt x="3014" y="1025"/>
                  </a:cubicBezTo>
                  <a:cubicBezTo>
                    <a:pt x="3014" y="987"/>
                    <a:pt x="3019" y="987"/>
                    <a:pt x="3019" y="949"/>
                  </a:cubicBezTo>
                  <a:cubicBezTo>
                    <a:pt x="3019" y="911"/>
                    <a:pt x="3015" y="911"/>
                    <a:pt x="3015" y="873"/>
                  </a:cubicBezTo>
                  <a:cubicBezTo>
                    <a:pt x="3015" y="835"/>
                    <a:pt x="3018" y="835"/>
                    <a:pt x="3018" y="796"/>
                  </a:cubicBezTo>
                  <a:cubicBezTo>
                    <a:pt x="3018" y="758"/>
                    <a:pt x="3016" y="758"/>
                    <a:pt x="3016" y="720"/>
                  </a:cubicBezTo>
                  <a:cubicBezTo>
                    <a:pt x="3016" y="682"/>
                    <a:pt x="3009" y="681"/>
                    <a:pt x="3009" y="644"/>
                  </a:cubicBezTo>
                  <a:cubicBezTo>
                    <a:pt x="3009" y="606"/>
                    <a:pt x="3021" y="606"/>
                    <a:pt x="3021" y="568"/>
                  </a:cubicBezTo>
                  <a:cubicBezTo>
                    <a:pt x="3021" y="528"/>
                    <a:pt x="3013" y="530"/>
                    <a:pt x="3013" y="490"/>
                  </a:cubicBezTo>
                  <a:cubicBezTo>
                    <a:pt x="3013" y="452"/>
                    <a:pt x="3009" y="452"/>
                    <a:pt x="3009" y="414"/>
                  </a:cubicBezTo>
                  <a:cubicBezTo>
                    <a:pt x="3009" y="377"/>
                    <a:pt x="3018" y="377"/>
                    <a:pt x="3018" y="338"/>
                  </a:cubicBezTo>
                  <a:cubicBezTo>
                    <a:pt x="3018" y="301"/>
                    <a:pt x="3013" y="301"/>
                    <a:pt x="3013" y="262"/>
                  </a:cubicBezTo>
                  <a:cubicBezTo>
                    <a:pt x="3013" y="239"/>
                    <a:pt x="3007" y="216"/>
                    <a:pt x="2994" y="188"/>
                  </a:cubicBezTo>
                  <a:cubicBezTo>
                    <a:pt x="2986" y="167"/>
                    <a:pt x="2981" y="140"/>
                    <a:pt x="2964" y="116"/>
                  </a:cubicBezTo>
                  <a:cubicBezTo>
                    <a:pt x="2951" y="97"/>
                    <a:pt x="2929" y="77"/>
                    <a:pt x="2903" y="62"/>
                  </a:cubicBezTo>
                  <a:cubicBezTo>
                    <a:pt x="2882" y="50"/>
                    <a:pt x="2854" y="46"/>
                    <a:pt x="2826" y="38"/>
                  </a:cubicBezTo>
                  <a:cubicBezTo>
                    <a:pt x="2804" y="32"/>
                    <a:pt x="2775" y="32"/>
                    <a:pt x="2747" y="28"/>
                  </a:cubicBezTo>
                  <a:cubicBezTo>
                    <a:pt x="2721" y="25"/>
                    <a:pt x="2697" y="16"/>
                    <a:pt x="2668" y="14"/>
                  </a:cubicBezTo>
                  <a:cubicBezTo>
                    <a:pt x="2660" y="13"/>
                    <a:pt x="2651" y="13"/>
                    <a:pt x="2642" y="13"/>
                  </a:cubicBezTo>
                  <a:cubicBezTo>
                    <a:pt x="2625" y="13"/>
                    <a:pt x="2607" y="14"/>
                    <a:pt x="2587" y="14"/>
                  </a:cubicBezTo>
                  <a:cubicBezTo>
                    <a:pt x="2561" y="14"/>
                    <a:pt x="2536" y="19"/>
                    <a:pt x="2510" y="21"/>
                  </a:cubicBezTo>
                  <a:cubicBezTo>
                    <a:pt x="2507" y="21"/>
                    <a:pt x="2504" y="21"/>
                    <a:pt x="2501" y="21"/>
                  </a:cubicBezTo>
                  <a:cubicBezTo>
                    <a:pt x="2481" y="21"/>
                    <a:pt x="2461" y="19"/>
                    <a:pt x="2441" y="19"/>
                  </a:cubicBezTo>
                  <a:cubicBezTo>
                    <a:pt x="2438" y="19"/>
                    <a:pt x="2435" y="19"/>
                    <a:pt x="2432" y="19"/>
                  </a:cubicBezTo>
                  <a:cubicBezTo>
                    <a:pt x="2407" y="21"/>
                    <a:pt x="2382" y="28"/>
                    <a:pt x="2356" y="30"/>
                  </a:cubicBezTo>
                  <a:cubicBezTo>
                    <a:pt x="2329" y="33"/>
                    <a:pt x="2304" y="30"/>
                    <a:pt x="2279" y="34"/>
                  </a:cubicBezTo>
                  <a:cubicBezTo>
                    <a:pt x="2253" y="38"/>
                    <a:pt x="2229" y="45"/>
                    <a:pt x="2204" y="50"/>
                  </a:cubicBezTo>
                  <a:cubicBezTo>
                    <a:pt x="2178" y="56"/>
                    <a:pt x="2151" y="57"/>
                    <a:pt x="2127" y="62"/>
                  </a:cubicBezTo>
                  <a:cubicBezTo>
                    <a:pt x="2102" y="67"/>
                    <a:pt x="2079" y="81"/>
                    <a:pt x="2055" y="88"/>
                  </a:cubicBezTo>
                  <a:cubicBezTo>
                    <a:pt x="2029" y="96"/>
                    <a:pt x="2004" y="98"/>
                    <a:pt x="1980" y="107"/>
                  </a:cubicBezTo>
                  <a:cubicBezTo>
                    <a:pt x="1955" y="114"/>
                    <a:pt x="1931" y="118"/>
                    <a:pt x="1910" y="125"/>
                  </a:cubicBezTo>
                  <a:cubicBezTo>
                    <a:pt x="1888" y="135"/>
                    <a:pt x="1872" y="157"/>
                    <a:pt x="1853" y="168"/>
                  </a:cubicBezTo>
                  <a:cubicBezTo>
                    <a:pt x="1830" y="180"/>
                    <a:pt x="1803" y="182"/>
                    <a:pt x="1786" y="195"/>
                  </a:cubicBezTo>
                  <a:cubicBezTo>
                    <a:pt x="1763" y="212"/>
                    <a:pt x="1756" y="237"/>
                    <a:pt x="1744" y="254"/>
                  </a:cubicBezTo>
                  <a:cubicBezTo>
                    <a:pt x="1729" y="275"/>
                    <a:pt x="1719" y="292"/>
                    <a:pt x="1719" y="316"/>
                  </a:cubicBezTo>
                  <a:cubicBezTo>
                    <a:pt x="1719" y="355"/>
                    <a:pt x="1718" y="355"/>
                    <a:pt x="1718" y="394"/>
                  </a:cubicBezTo>
                  <a:cubicBezTo>
                    <a:pt x="1718" y="435"/>
                    <a:pt x="1717" y="435"/>
                    <a:pt x="1717" y="473"/>
                  </a:cubicBezTo>
                  <a:cubicBezTo>
                    <a:pt x="1717" y="514"/>
                    <a:pt x="1718" y="514"/>
                    <a:pt x="1718" y="553"/>
                  </a:cubicBezTo>
                  <a:lnTo>
                    <a:pt x="1718" y="632"/>
                  </a:lnTo>
                  <a:cubicBezTo>
                    <a:pt x="1718" y="671"/>
                    <a:pt x="1720" y="671"/>
                    <a:pt x="1720" y="710"/>
                  </a:cubicBezTo>
                  <a:cubicBezTo>
                    <a:pt x="1720" y="751"/>
                    <a:pt x="1722" y="751"/>
                    <a:pt x="1722" y="789"/>
                  </a:cubicBezTo>
                  <a:cubicBezTo>
                    <a:pt x="1722" y="828"/>
                    <a:pt x="1714" y="828"/>
                    <a:pt x="1714" y="867"/>
                  </a:cubicBezTo>
                  <a:cubicBezTo>
                    <a:pt x="1714" y="907"/>
                    <a:pt x="1722" y="907"/>
                    <a:pt x="1722" y="946"/>
                  </a:cubicBezTo>
                  <a:cubicBezTo>
                    <a:pt x="1722" y="985"/>
                    <a:pt x="1717" y="985"/>
                    <a:pt x="1717" y="1024"/>
                  </a:cubicBezTo>
                  <a:cubicBezTo>
                    <a:pt x="1717" y="1062"/>
                    <a:pt x="1724" y="1062"/>
                    <a:pt x="1724" y="1101"/>
                  </a:cubicBezTo>
                  <a:lnTo>
                    <a:pt x="1724" y="1179"/>
                  </a:lnTo>
                  <a:cubicBezTo>
                    <a:pt x="1724" y="1218"/>
                    <a:pt x="1717" y="1218"/>
                    <a:pt x="1717" y="1256"/>
                  </a:cubicBezTo>
                  <a:cubicBezTo>
                    <a:pt x="1717" y="1296"/>
                    <a:pt x="1720" y="1296"/>
                    <a:pt x="1720" y="1334"/>
                  </a:cubicBezTo>
                  <a:cubicBezTo>
                    <a:pt x="1720" y="1373"/>
                    <a:pt x="1717" y="1373"/>
                    <a:pt x="1717" y="1412"/>
                  </a:cubicBezTo>
                  <a:cubicBezTo>
                    <a:pt x="1717" y="1451"/>
                    <a:pt x="1719" y="1451"/>
                    <a:pt x="1719" y="1490"/>
                  </a:cubicBezTo>
                  <a:cubicBezTo>
                    <a:pt x="1719" y="1528"/>
                    <a:pt x="1708" y="1528"/>
                    <a:pt x="1708" y="1567"/>
                  </a:cubicBezTo>
                  <a:cubicBezTo>
                    <a:pt x="1708" y="1607"/>
                    <a:pt x="1713" y="1607"/>
                    <a:pt x="1713" y="1645"/>
                  </a:cubicBezTo>
                  <a:cubicBezTo>
                    <a:pt x="1713" y="1672"/>
                    <a:pt x="1723" y="1699"/>
                    <a:pt x="1723" y="1724"/>
                  </a:cubicBezTo>
                  <a:cubicBezTo>
                    <a:pt x="1723" y="1751"/>
                    <a:pt x="1720" y="1778"/>
                    <a:pt x="1720" y="1803"/>
                  </a:cubicBezTo>
                  <a:cubicBezTo>
                    <a:pt x="1720" y="1829"/>
                    <a:pt x="1707" y="1855"/>
                    <a:pt x="1707" y="1881"/>
                  </a:cubicBezTo>
                  <a:cubicBezTo>
                    <a:pt x="1706" y="1909"/>
                    <a:pt x="1708" y="1934"/>
                    <a:pt x="1707" y="1960"/>
                  </a:cubicBezTo>
                  <a:cubicBezTo>
                    <a:pt x="1707" y="1987"/>
                    <a:pt x="1704" y="2011"/>
                    <a:pt x="1703" y="2037"/>
                  </a:cubicBezTo>
                  <a:cubicBezTo>
                    <a:pt x="1702" y="2064"/>
                    <a:pt x="1706" y="2091"/>
                    <a:pt x="1704" y="2115"/>
                  </a:cubicBezTo>
                  <a:cubicBezTo>
                    <a:pt x="1703" y="2143"/>
                    <a:pt x="1697" y="2169"/>
                    <a:pt x="1696" y="2192"/>
                  </a:cubicBezTo>
                  <a:cubicBezTo>
                    <a:pt x="1693" y="2220"/>
                    <a:pt x="1692" y="2247"/>
                    <a:pt x="1690" y="2271"/>
                  </a:cubicBezTo>
                  <a:cubicBezTo>
                    <a:pt x="1686" y="2301"/>
                    <a:pt x="1686" y="2326"/>
                    <a:pt x="1681" y="2348"/>
                  </a:cubicBezTo>
                  <a:cubicBezTo>
                    <a:pt x="1675" y="2379"/>
                    <a:pt x="1661" y="2402"/>
                    <a:pt x="1649" y="2426"/>
                  </a:cubicBezTo>
                  <a:cubicBezTo>
                    <a:pt x="1634" y="2454"/>
                    <a:pt x="1623" y="2480"/>
                    <a:pt x="1601" y="2493"/>
                  </a:cubicBezTo>
                  <a:cubicBezTo>
                    <a:pt x="1578" y="2508"/>
                    <a:pt x="1548" y="2510"/>
                    <a:pt x="1518" y="2510"/>
                  </a:cubicBezTo>
                  <a:cubicBezTo>
                    <a:pt x="1486" y="2510"/>
                    <a:pt x="1460" y="2503"/>
                    <a:pt x="1435" y="2488"/>
                  </a:cubicBezTo>
                  <a:cubicBezTo>
                    <a:pt x="1412" y="2474"/>
                    <a:pt x="1390" y="2454"/>
                    <a:pt x="1375" y="2426"/>
                  </a:cubicBezTo>
                  <a:cubicBezTo>
                    <a:pt x="1363" y="2402"/>
                    <a:pt x="1355" y="2375"/>
                    <a:pt x="1347" y="2342"/>
                  </a:cubicBezTo>
                  <a:cubicBezTo>
                    <a:pt x="1342" y="2321"/>
                    <a:pt x="1343" y="2295"/>
                    <a:pt x="1338" y="2266"/>
                  </a:cubicBezTo>
                  <a:cubicBezTo>
                    <a:pt x="1336" y="2244"/>
                    <a:pt x="1321" y="2219"/>
                    <a:pt x="1318" y="2191"/>
                  </a:cubicBezTo>
                  <a:cubicBezTo>
                    <a:pt x="1316" y="2169"/>
                    <a:pt x="1327" y="2142"/>
                    <a:pt x="1326" y="2113"/>
                  </a:cubicBezTo>
                  <a:cubicBezTo>
                    <a:pt x="1323" y="2090"/>
                    <a:pt x="1322" y="2063"/>
                    <a:pt x="1321" y="2036"/>
                  </a:cubicBezTo>
                  <a:cubicBezTo>
                    <a:pt x="1320" y="2010"/>
                    <a:pt x="1313" y="1985"/>
                    <a:pt x="1312" y="1958"/>
                  </a:cubicBezTo>
                  <a:cubicBezTo>
                    <a:pt x="1312" y="1933"/>
                    <a:pt x="1310" y="1908"/>
                    <a:pt x="1310" y="1881"/>
                  </a:cubicBezTo>
                  <a:cubicBezTo>
                    <a:pt x="1310" y="1855"/>
                    <a:pt x="1307" y="1829"/>
                    <a:pt x="1307" y="1803"/>
                  </a:cubicBezTo>
                  <a:cubicBezTo>
                    <a:pt x="1307" y="1778"/>
                    <a:pt x="1306" y="1752"/>
                    <a:pt x="1306" y="1725"/>
                  </a:cubicBezTo>
                  <a:lnTo>
                    <a:pt x="1306" y="1647"/>
                  </a:lnTo>
                  <a:cubicBezTo>
                    <a:pt x="1306" y="1609"/>
                    <a:pt x="1316" y="1609"/>
                    <a:pt x="1316" y="1570"/>
                  </a:cubicBezTo>
                  <a:cubicBezTo>
                    <a:pt x="1316" y="1532"/>
                    <a:pt x="1306" y="1532"/>
                    <a:pt x="1306" y="1492"/>
                  </a:cubicBezTo>
                  <a:cubicBezTo>
                    <a:pt x="1306" y="1453"/>
                    <a:pt x="1315" y="1453"/>
                    <a:pt x="1315" y="1415"/>
                  </a:cubicBezTo>
                  <a:cubicBezTo>
                    <a:pt x="1315" y="1376"/>
                    <a:pt x="1304" y="1376"/>
                    <a:pt x="1304" y="1337"/>
                  </a:cubicBezTo>
                  <a:lnTo>
                    <a:pt x="1304" y="1260"/>
                  </a:lnTo>
                  <a:cubicBezTo>
                    <a:pt x="1304" y="1221"/>
                    <a:pt x="1311" y="1221"/>
                    <a:pt x="1311" y="1181"/>
                  </a:cubicBezTo>
                  <a:cubicBezTo>
                    <a:pt x="1311" y="1143"/>
                    <a:pt x="1304" y="1143"/>
                    <a:pt x="1304" y="1104"/>
                  </a:cubicBezTo>
                  <a:cubicBezTo>
                    <a:pt x="1304" y="1066"/>
                    <a:pt x="1307" y="1066"/>
                    <a:pt x="1307" y="1026"/>
                  </a:cubicBezTo>
                  <a:cubicBezTo>
                    <a:pt x="1307" y="989"/>
                    <a:pt x="1312" y="987"/>
                    <a:pt x="1312" y="950"/>
                  </a:cubicBezTo>
                  <a:cubicBezTo>
                    <a:pt x="1312" y="912"/>
                    <a:pt x="1300" y="912"/>
                    <a:pt x="1300" y="874"/>
                  </a:cubicBezTo>
                  <a:cubicBezTo>
                    <a:pt x="1300" y="835"/>
                    <a:pt x="1304" y="835"/>
                    <a:pt x="1304" y="796"/>
                  </a:cubicBezTo>
                  <a:cubicBezTo>
                    <a:pt x="1304" y="758"/>
                    <a:pt x="1302" y="758"/>
                    <a:pt x="1302" y="720"/>
                  </a:cubicBezTo>
                  <a:cubicBezTo>
                    <a:pt x="1302" y="681"/>
                    <a:pt x="1300" y="681"/>
                    <a:pt x="1300" y="643"/>
                  </a:cubicBezTo>
                  <a:cubicBezTo>
                    <a:pt x="1300" y="605"/>
                    <a:pt x="1312" y="605"/>
                    <a:pt x="1312" y="565"/>
                  </a:cubicBezTo>
                  <a:cubicBezTo>
                    <a:pt x="1312" y="527"/>
                    <a:pt x="1304" y="527"/>
                    <a:pt x="1304" y="488"/>
                  </a:cubicBezTo>
                  <a:cubicBezTo>
                    <a:pt x="1304" y="451"/>
                    <a:pt x="1310" y="451"/>
                    <a:pt x="1310" y="412"/>
                  </a:cubicBezTo>
                  <a:lnTo>
                    <a:pt x="1310" y="335"/>
                  </a:lnTo>
                  <a:cubicBezTo>
                    <a:pt x="1310" y="298"/>
                    <a:pt x="1299" y="298"/>
                    <a:pt x="1299" y="259"/>
                  </a:cubicBezTo>
                  <a:cubicBezTo>
                    <a:pt x="1299" y="237"/>
                    <a:pt x="1300" y="211"/>
                    <a:pt x="1286" y="183"/>
                  </a:cubicBezTo>
                  <a:cubicBezTo>
                    <a:pt x="1277" y="162"/>
                    <a:pt x="1268" y="135"/>
                    <a:pt x="1251" y="110"/>
                  </a:cubicBezTo>
                  <a:cubicBezTo>
                    <a:pt x="1236" y="92"/>
                    <a:pt x="1208" y="83"/>
                    <a:pt x="1183" y="71"/>
                  </a:cubicBezTo>
                  <a:cubicBezTo>
                    <a:pt x="1162" y="59"/>
                    <a:pt x="1141" y="40"/>
                    <a:pt x="1115" y="32"/>
                  </a:cubicBezTo>
                  <a:cubicBezTo>
                    <a:pt x="1091" y="23"/>
                    <a:pt x="1064" y="29"/>
                    <a:pt x="1036" y="25"/>
                  </a:cubicBezTo>
                  <a:cubicBezTo>
                    <a:pt x="1012" y="21"/>
                    <a:pt x="988" y="13"/>
                    <a:pt x="959" y="12"/>
                  </a:cubicBezTo>
                  <a:cubicBezTo>
                    <a:pt x="936" y="11"/>
                    <a:pt x="910"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4"/>
            <p:cNvSpPr/>
            <p:nvPr/>
          </p:nvSpPr>
          <p:spPr>
            <a:xfrm>
              <a:off x="9070175" y="2575950"/>
              <a:ext cx="62950" cy="83100"/>
            </a:xfrm>
            <a:custGeom>
              <a:avLst/>
              <a:gdLst/>
              <a:ahLst/>
              <a:cxnLst/>
              <a:rect l="l" t="t" r="r" b="b"/>
              <a:pathLst>
                <a:path w="2518" h="3324" extrusionOk="0">
                  <a:moveTo>
                    <a:pt x="745" y="0"/>
                  </a:moveTo>
                  <a:cubicBezTo>
                    <a:pt x="705" y="0"/>
                    <a:pt x="705" y="5"/>
                    <a:pt x="667" y="5"/>
                  </a:cubicBezTo>
                  <a:cubicBezTo>
                    <a:pt x="628" y="5"/>
                    <a:pt x="628" y="1"/>
                    <a:pt x="590" y="1"/>
                  </a:cubicBezTo>
                  <a:cubicBezTo>
                    <a:pt x="550" y="1"/>
                    <a:pt x="550" y="5"/>
                    <a:pt x="511" y="5"/>
                  </a:cubicBezTo>
                  <a:cubicBezTo>
                    <a:pt x="484" y="5"/>
                    <a:pt x="457" y="12"/>
                    <a:pt x="431" y="14"/>
                  </a:cubicBezTo>
                  <a:cubicBezTo>
                    <a:pt x="429" y="14"/>
                    <a:pt x="428" y="14"/>
                    <a:pt x="426" y="14"/>
                  </a:cubicBezTo>
                  <a:cubicBezTo>
                    <a:pt x="403" y="14"/>
                    <a:pt x="381" y="8"/>
                    <a:pt x="359" y="8"/>
                  </a:cubicBezTo>
                  <a:cubicBezTo>
                    <a:pt x="356" y="8"/>
                    <a:pt x="354" y="8"/>
                    <a:pt x="351" y="9"/>
                  </a:cubicBezTo>
                  <a:cubicBezTo>
                    <a:pt x="322" y="10"/>
                    <a:pt x="296" y="23"/>
                    <a:pt x="271" y="26"/>
                  </a:cubicBezTo>
                  <a:cubicBezTo>
                    <a:pt x="243" y="30"/>
                    <a:pt x="216" y="31"/>
                    <a:pt x="193" y="36"/>
                  </a:cubicBezTo>
                  <a:cubicBezTo>
                    <a:pt x="163" y="43"/>
                    <a:pt x="138" y="51"/>
                    <a:pt x="118" y="60"/>
                  </a:cubicBezTo>
                  <a:cubicBezTo>
                    <a:pt x="95" y="71"/>
                    <a:pt x="70" y="78"/>
                    <a:pt x="54" y="94"/>
                  </a:cubicBezTo>
                  <a:cubicBezTo>
                    <a:pt x="38" y="111"/>
                    <a:pt x="24" y="134"/>
                    <a:pt x="17" y="156"/>
                  </a:cubicBezTo>
                  <a:cubicBezTo>
                    <a:pt x="8" y="178"/>
                    <a:pt x="4" y="202"/>
                    <a:pt x="4" y="229"/>
                  </a:cubicBezTo>
                  <a:cubicBezTo>
                    <a:pt x="4" y="268"/>
                    <a:pt x="2" y="268"/>
                    <a:pt x="2" y="306"/>
                  </a:cubicBezTo>
                  <a:cubicBezTo>
                    <a:pt x="2" y="346"/>
                    <a:pt x="4" y="346"/>
                    <a:pt x="4" y="385"/>
                  </a:cubicBezTo>
                  <a:cubicBezTo>
                    <a:pt x="4" y="423"/>
                    <a:pt x="2" y="423"/>
                    <a:pt x="2" y="462"/>
                  </a:cubicBezTo>
                  <a:cubicBezTo>
                    <a:pt x="2" y="501"/>
                    <a:pt x="7" y="501"/>
                    <a:pt x="7" y="540"/>
                  </a:cubicBezTo>
                  <a:lnTo>
                    <a:pt x="7" y="617"/>
                  </a:lnTo>
                  <a:cubicBezTo>
                    <a:pt x="7" y="657"/>
                    <a:pt x="3" y="657"/>
                    <a:pt x="3" y="695"/>
                  </a:cubicBezTo>
                  <a:cubicBezTo>
                    <a:pt x="3" y="734"/>
                    <a:pt x="0" y="734"/>
                    <a:pt x="0" y="772"/>
                  </a:cubicBezTo>
                  <a:cubicBezTo>
                    <a:pt x="0" y="812"/>
                    <a:pt x="8" y="812"/>
                    <a:pt x="8" y="850"/>
                  </a:cubicBezTo>
                  <a:cubicBezTo>
                    <a:pt x="8" y="889"/>
                    <a:pt x="14" y="889"/>
                    <a:pt x="14" y="928"/>
                  </a:cubicBezTo>
                  <a:cubicBezTo>
                    <a:pt x="14" y="967"/>
                    <a:pt x="9" y="967"/>
                    <a:pt x="9" y="1006"/>
                  </a:cubicBezTo>
                  <a:cubicBezTo>
                    <a:pt x="9" y="1044"/>
                    <a:pt x="14" y="1044"/>
                    <a:pt x="14" y="1083"/>
                  </a:cubicBezTo>
                  <a:cubicBezTo>
                    <a:pt x="14" y="1123"/>
                    <a:pt x="17" y="1123"/>
                    <a:pt x="17" y="1161"/>
                  </a:cubicBezTo>
                  <a:cubicBezTo>
                    <a:pt x="17" y="1200"/>
                    <a:pt x="8" y="1200"/>
                    <a:pt x="8" y="1238"/>
                  </a:cubicBezTo>
                  <a:cubicBezTo>
                    <a:pt x="8" y="1278"/>
                    <a:pt x="2" y="1278"/>
                    <a:pt x="2" y="1316"/>
                  </a:cubicBezTo>
                  <a:cubicBezTo>
                    <a:pt x="2" y="1355"/>
                    <a:pt x="9" y="1355"/>
                    <a:pt x="9" y="1394"/>
                  </a:cubicBezTo>
                  <a:cubicBezTo>
                    <a:pt x="9" y="1433"/>
                    <a:pt x="8" y="1433"/>
                    <a:pt x="8" y="1472"/>
                  </a:cubicBezTo>
                  <a:lnTo>
                    <a:pt x="8" y="1549"/>
                  </a:lnTo>
                  <a:lnTo>
                    <a:pt x="8" y="1627"/>
                  </a:lnTo>
                  <a:cubicBezTo>
                    <a:pt x="8" y="1666"/>
                    <a:pt x="6" y="1666"/>
                    <a:pt x="6" y="1704"/>
                  </a:cubicBezTo>
                  <a:cubicBezTo>
                    <a:pt x="6" y="1744"/>
                    <a:pt x="4" y="1744"/>
                    <a:pt x="4" y="1782"/>
                  </a:cubicBezTo>
                  <a:cubicBezTo>
                    <a:pt x="4" y="1821"/>
                    <a:pt x="3" y="1821"/>
                    <a:pt x="3" y="1859"/>
                  </a:cubicBezTo>
                  <a:cubicBezTo>
                    <a:pt x="3" y="1899"/>
                    <a:pt x="4" y="1899"/>
                    <a:pt x="4" y="1938"/>
                  </a:cubicBezTo>
                  <a:cubicBezTo>
                    <a:pt x="4" y="1976"/>
                    <a:pt x="0" y="1976"/>
                    <a:pt x="0" y="2015"/>
                  </a:cubicBezTo>
                  <a:cubicBezTo>
                    <a:pt x="0" y="2054"/>
                    <a:pt x="2" y="2054"/>
                    <a:pt x="2" y="2093"/>
                  </a:cubicBezTo>
                  <a:cubicBezTo>
                    <a:pt x="2" y="2132"/>
                    <a:pt x="7" y="2132"/>
                    <a:pt x="7" y="2170"/>
                  </a:cubicBezTo>
                  <a:cubicBezTo>
                    <a:pt x="7" y="2210"/>
                    <a:pt x="3" y="2210"/>
                    <a:pt x="3" y="2248"/>
                  </a:cubicBezTo>
                  <a:cubicBezTo>
                    <a:pt x="3" y="2287"/>
                    <a:pt x="13" y="2287"/>
                    <a:pt x="13" y="2325"/>
                  </a:cubicBezTo>
                  <a:cubicBezTo>
                    <a:pt x="13" y="2365"/>
                    <a:pt x="8" y="2365"/>
                    <a:pt x="8" y="2404"/>
                  </a:cubicBezTo>
                  <a:cubicBezTo>
                    <a:pt x="8" y="2442"/>
                    <a:pt x="6" y="2442"/>
                    <a:pt x="6" y="2481"/>
                  </a:cubicBezTo>
                  <a:cubicBezTo>
                    <a:pt x="6" y="2520"/>
                    <a:pt x="8" y="2520"/>
                    <a:pt x="8" y="2559"/>
                  </a:cubicBezTo>
                  <a:lnTo>
                    <a:pt x="8" y="2636"/>
                  </a:lnTo>
                  <a:cubicBezTo>
                    <a:pt x="8" y="2676"/>
                    <a:pt x="3" y="2676"/>
                    <a:pt x="3" y="2714"/>
                  </a:cubicBezTo>
                  <a:lnTo>
                    <a:pt x="3" y="2791"/>
                  </a:lnTo>
                  <a:cubicBezTo>
                    <a:pt x="3" y="2830"/>
                    <a:pt x="6" y="2830"/>
                    <a:pt x="6" y="2870"/>
                  </a:cubicBezTo>
                  <a:cubicBezTo>
                    <a:pt x="6" y="2908"/>
                    <a:pt x="4" y="2908"/>
                    <a:pt x="4" y="2947"/>
                  </a:cubicBezTo>
                  <a:cubicBezTo>
                    <a:pt x="4" y="2985"/>
                    <a:pt x="9" y="2985"/>
                    <a:pt x="9" y="3025"/>
                  </a:cubicBezTo>
                  <a:cubicBezTo>
                    <a:pt x="9" y="3063"/>
                    <a:pt x="11" y="3063"/>
                    <a:pt x="11" y="3102"/>
                  </a:cubicBezTo>
                  <a:cubicBezTo>
                    <a:pt x="11" y="3141"/>
                    <a:pt x="0" y="3141"/>
                    <a:pt x="0" y="3180"/>
                  </a:cubicBezTo>
                  <a:cubicBezTo>
                    <a:pt x="0" y="3205"/>
                    <a:pt x="17" y="3224"/>
                    <a:pt x="30" y="3241"/>
                  </a:cubicBezTo>
                  <a:cubicBezTo>
                    <a:pt x="44" y="3257"/>
                    <a:pt x="60" y="3272"/>
                    <a:pt x="84" y="3283"/>
                  </a:cubicBezTo>
                  <a:cubicBezTo>
                    <a:pt x="103" y="3289"/>
                    <a:pt x="127" y="3300"/>
                    <a:pt x="158" y="3306"/>
                  </a:cubicBezTo>
                  <a:cubicBezTo>
                    <a:pt x="180" y="3309"/>
                    <a:pt x="206" y="3307"/>
                    <a:pt x="236" y="3310"/>
                  </a:cubicBezTo>
                  <a:cubicBezTo>
                    <a:pt x="241" y="3310"/>
                    <a:pt x="246" y="3310"/>
                    <a:pt x="251" y="3310"/>
                  </a:cubicBezTo>
                  <a:cubicBezTo>
                    <a:pt x="265" y="3310"/>
                    <a:pt x="280" y="3309"/>
                    <a:pt x="296" y="3309"/>
                  </a:cubicBezTo>
                  <a:cubicBezTo>
                    <a:pt x="302" y="3309"/>
                    <a:pt x="307" y="3310"/>
                    <a:pt x="313" y="3310"/>
                  </a:cubicBezTo>
                  <a:cubicBezTo>
                    <a:pt x="338" y="3311"/>
                    <a:pt x="363" y="3312"/>
                    <a:pt x="391" y="3312"/>
                  </a:cubicBezTo>
                  <a:cubicBezTo>
                    <a:pt x="429" y="3312"/>
                    <a:pt x="430" y="3321"/>
                    <a:pt x="467" y="3321"/>
                  </a:cubicBezTo>
                  <a:cubicBezTo>
                    <a:pt x="505" y="3321"/>
                    <a:pt x="505" y="3311"/>
                    <a:pt x="544" y="3311"/>
                  </a:cubicBezTo>
                  <a:cubicBezTo>
                    <a:pt x="582" y="3311"/>
                    <a:pt x="582" y="3315"/>
                    <a:pt x="620" y="3315"/>
                  </a:cubicBezTo>
                  <a:cubicBezTo>
                    <a:pt x="659" y="3315"/>
                    <a:pt x="659" y="3312"/>
                    <a:pt x="697" y="3312"/>
                  </a:cubicBezTo>
                  <a:cubicBezTo>
                    <a:pt x="735" y="3312"/>
                    <a:pt x="735" y="3309"/>
                    <a:pt x="773" y="3309"/>
                  </a:cubicBezTo>
                  <a:cubicBezTo>
                    <a:pt x="811" y="3309"/>
                    <a:pt x="811" y="3310"/>
                    <a:pt x="849" y="3310"/>
                  </a:cubicBezTo>
                  <a:cubicBezTo>
                    <a:pt x="887" y="3310"/>
                    <a:pt x="887" y="3309"/>
                    <a:pt x="925" y="3309"/>
                  </a:cubicBezTo>
                  <a:cubicBezTo>
                    <a:pt x="964" y="3309"/>
                    <a:pt x="964" y="3311"/>
                    <a:pt x="1002" y="3311"/>
                  </a:cubicBezTo>
                  <a:cubicBezTo>
                    <a:pt x="1041" y="3311"/>
                    <a:pt x="1039" y="3314"/>
                    <a:pt x="1078" y="3314"/>
                  </a:cubicBezTo>
                  <a:cubicBezTo>
                    <a:pt x="1117" y="3314"/>
                    <a:pt x="1117" y="3321"/>
                    <a:pt x="1154" y="3321"/>
                  </a:cubicBezTo>
                  <a:cubicBezTo>
                    <a:pt x="1193" y="3321"/>
                    <a:pt x="1193" y="3315"/>
                    <a:pt x="1230" y="3315"/>
                  </a:cubicBezTo>
                  <a:cubicBezTo>
                    <a:pt x="1268" y="3315"/>
                    <a:pt x="1268" y="3311"/>
                    <a:pt x="1305" y="3311"/>
                  </a:cubicBezTo>
                  <a:cubicBezTo>
                    <a:pt x="1345" y="3311"/>
                    <a:pt x="1345" y="3314"/>
                    <a:pt x="1382" y="3314"/>
                  </a:cubicBezTo>
                  <a:cubicBezTo>
                    <a:pt x="1421" y="3314"/>
                    <a:pt x="1421" y="3322"/>
                    <a:pt x="1458" y="3322"/>
                  </a:cubicBezTo>
                  <a:cubicBezTo>
                    <a:pt x="1497" y="3322"/>
                    <a:pt x="1497" y="3314"/>
                    <a:pt x="1534" y="3314"/>
                  </a:cubicBezTo>
                  <a:cubicBezTo>
                    <a:pt x="1573" y="3314"/>
                    <a:pt x="1573" y="3319"/>
                    <a:pt x="1610" y="3319"/>
                  </a:cubicBezTo>
                  <a:cubicBezTo>
                    <a:pt x="1650" y="3319"/>
                    <a:pt x="1650" y="3323"/>
                    <a:pt x="1687" y="3323"/>
                  </a:cubicBezTo>
                  <a:cubicBezTo>
                    <a:pt x="1726" y="3323"/>
                    <a:pt x="1726" y="3314"/>
                    <a:pt x="1764" y="3314"/>
                  </a:cubicBezTo>
                  <a:cubicBezTo>
                    <a:pt x="1802" y="3314"/>
                    <a:pt x="1802" y="3316"/>
                    <a:pt x="1840" y="3316"/>
                  </a:cubicBezTo>
                  <a:cubicBezTo>
                    <a:pt x="1878" y="3316"/>
                    <a:pt x="1878" y="3311"/>
                    <a:pt x="1916" y="3311"/>
                  </a:cubicBezTo>
                  <a:lnTo>
                    <a:pt x="1993" y="3311"/>
                  </a:lnTo>
                  <a:cubicBezTo>
                    <a:pt x="2031" y="3311"/>
                    <a:pt x="2031" y="3321"/>
                    <a:pt x="2069" y="3321"/>
                  </a:cubicBezTo>
                  <a:cubicBezTo>
                    <a:pt x="2107" y="3321"/>
                    <a:pt x="2107" y="3311"/>
                    <a:pt x="2145" y="3311"/>
                  </a:cubicBezTo>
                  <a:cubicBezTo>
                    <a:pt x="2183" y="3311"/>
                    <a:pt x="2183" y="3321"/>
                    <a:pt x="2221" y="3321"/>
                  </a:cubicBezTo>
                  <a:cubicBezTo>
                    <a:pt x="2261" y="3321"/>
                    <a:pt x="2261" y="3310"/>
                    <a:pt x="2298" y="3310"/>
                  </a:cubicBezTo>
                  <a:cubicBezTo>
                    <a:pt x="2336" y="3310"/>
                    <a:pt x="2336" y="3324"/>
                    <a:pt x="2373" y="3324"/>
                  </a:cubicBezTo>
                  <a:cubicBezTo>
                    <a:pt x="2394" y="3324"/>
                    <a:pt x="2419" y="3310"/>
                    <a:pt x="2430" y="3278"/>
                  </a:cubicBezTo>
                  <a:cubicBezTo>
                    <a:pt x="2443" y="3262"/>
                    <a:pt x="2446" y="3236"/>
                    <a:pt x="2455" y="3209"/>
                  </a:cubicBezTo>
                  <a:cubicBezTo>
                    <a:pt x="2462" y="3190"/>
                    <a:pt x="2465" y="3165"/>
                    <a:pt x="2472" y="3139"/>
                  </a:cubicBezTo>
                  <a:cubicBezTo>
                    <a:pt x="2477" y="3116"/>
                    <a:pt x="2482" y="3089"/>
                    <a:pt x="2488" y="3059"/>
                  </a:cubicBezTo>
                  <a:cubicBezTo>
                    <a:pt x="2492" y="3035"/>
                    <a:pt x="2507" y="3009"/>
                    <a:pt x="2509" y="2979"/>
                  </a:cubicBezTo>
                  <a:cubicBezTo>
                    <a:pt x="2512" y="2952"/>
                    <a:pt x="2513" y="2925"/>
                    <a:pt x="2514" y="2896"/>
                  </a:cubicBezTo>
                  <a:cubicBezTo>
                    <a:pt x="2515" y="2870"/>
                    <a:pt x="2514" y="2843"/>
                    <a:pt x="2515" y="2813"/>
                  </a:cubicBezTo>
                  <a:cubicBezTo>
                    <a:pt x="2518" y="2786"/>
                    <a:pt x="2515" y="2758"/>
                    <a:pt x="2515" y="2730"/>
                  </a:cubicBezTo>
                  <a:cubicBezTo>
                    <a:pt x="2515" y="2704"/>
                    <a:pt x="2513" y="2676"/>
                    <a:pt x="2513" y="2647"/>
                  </a:cubicBezTo>
                  <a:cubicBezTo>
                    <a:pt x="2513" y="2622"/>
                    <a:pt x="2514" y="2597"/>
                    <a:pt x="2513" y="2575"/>
                  </a:cubicBezTo>
                  <a:cubicBezTo>
                    <a:pt x="2513" y="2549"/>
                    <a:pt x="2512" y="2526"/>
                    <a:pt x="2509" y="2502"/>
                  </a:cubicBezTo>
                  <a:cubicBezTo>
                    <a:pt x="2507" y="2474"/>
                    <a:pt x="2503" y="2452"/>
                    <a:pt x="2498" y="2430"/>
                  </a:cubicBezTo>
                  <a:cubicBezTo>
                    <a:pt x="2493" y="2403"/>
                    <a:pt x="2483" y="2381"/>
                    <a:pt x="2475" y="2363"/>
                  </a:cubicBezTo>
                  <a:cubicBezTo>
                    <a:pt x="2460" y="2336"/>
                    <a:pt x="2444" y="2325"/>
                    <a:pt x="2421" y="2325"/>
                  </a:cubicBezTo>
                  <a:cubicBezTo>
                    <a:pt x="2398" y="2325"/>
                    <a:pt x="2374" y="2330"/>
                    <a:pt x="2347" y="2330"/>
                  </a:cubicBezTo>
                  <a:cubicBezTo>
                    <a:pt x="2346" y="2330"/>
                    <a:pt x="2344" y="2330"/>
                    <a:pt x="2342" y="2330"/>
                  </a:cubicBezTo>
                  <a:cubicBezTo>
                    <a:pt x="2321" y="2330"/>
                    <a:pt x="2301" y="2324"/>
                    <a:pt x="2278" y="2324"/>
                  </a:cubicBezTo>
                  <a:cubicBezTo>
                    <a:pt x="2276" y="2324"/>
                    <a:pt x="2274" y="2324"/>
                    <a:pt x="2272" y="2324"/>
                  </a:cubicBezTo>
                  <a:cubicBezTo>
                    <a:pt x="2270" y="2324"/>
                    <a:pt x="2268" y="2325"/>
                    <a:pt x="2265" y="2325"/>
                  </a:cubicBezTo>
                  <a:cubicBezTo>
                    <a:pt x="2247" y="2325"/>
                    <a:pt x="2229" y="2322"/>
                    <a:pt x="2210" y="2322"/>
                  </a:cubicBezTo>
                  <a:cubicBezTo>
                    <a:pt x="2206" y="2322"/>
                    <a:pt x="2202" y="2322"/>
                    <a:pt x="2197" y="2322"/>
                  </a:cubicBezTo>
                  <a:cubicBezTo>
                    <a:pt x="2175" y="2322"/>
                    <a:pt x="2149" y="2330"/>
                    <a:pt x="2123" y="2331"/>
                  </a:cubicBezTo>
                  <a:cubicBezTo>
                    <a:pt x="2100" y="2333"/>
                    <a:pt x="2074" y="2336"/>
                    <a:pt x="2048" y="2338"/>
                  </a:cubicBezTo>
                  <a:cubicBezTo>
                    <a:pt x="2025" y="2339"/>
                    <a:pt x="1999" y="2340"/>
                    <a:pt x="1973" y="2341"/>
                  </a:cubicBezTo>
                  <a:cubicBezTo>
                    <a:pt x="1967" y="2342"/>
                    <a:pt x="1961" y="2342"/>
                    <a:pt x="1955" y="2342"/>
                  </a:cubicBezTo>
                  <a:cubicBezTo>
                    <a:pt x="1940" y="2342"/>
                    <a:pt x="1925" y="2341"/>
                    <a:pt x="1910" y="2341"/>
                  </a:cubicBezTo>
                  <a:cubicBezTo>
                    <a:pt x="1906" y="2341"/>
                    <a:pt x="1902" y="2341"/>
                    <a:pt x="1899" y="2341"/>
                  </a:cubicBezTo>
                  <a:cubicBezTo>
                    <a:pt x="1873" y="2344"/>
                    <a:pt x="1849" y="2349"/>
                    <a:pt x="1824" y="2350"/>
                  </a:cubicBezTo>
                  <a:cubicBezTo>
                    <a:pt x="1812" y="2351"/>
                    <a:pt x="1799" y="2351"/>
                    <a:pt x="1787" y="2351"/>
                  </a:cubicBezTo>
                  <a:cubicBezTo>
                    <a:pt x="1774" y="2351"/>
                    <a:pt x="1761" y="2351"/>
                    <a:pt x="1749" y="2351"/>
                  </a:cubicBezTo>
                  <a:cubicBezTo>
                    <a:pt x="1725" y="2352"/>
                    <a:pt x="1700" y="2361"/>
                    <a:pt x="1675" y="2362"/>
                  </a:cubicBezTo>
                  <a:cubicBezTo>
                    <a:pt x="1663" y="2362"/>
                    <a:pt x="1651" y="2362"/>
                    <a:pt x="1638" y="2362"/>
                  </a:cubicBezTo>
                  <a:cubicBezTo>
                    <a:pt x="1625" y="2362"/>
                    <a:pt x="1613" y="2362"/>
                    <a:pt x="1600" y="2363"/>
                  </a:cubicBezTo>
                  <a:cubicBezTo>
                    <a:pt x="1576" y="2365"/>
                    <a:pt x="1551" y="2368"/>
                    <a:pt x="1527" y="2370"/>
                  </a:cubicBezTo>
                  <a:cubicBezTo>
                    <a:pt x="1523" y="2371"/>
                    <a:pt x="1519" y="2371"/>
                    <a:pt x="1516" y="2371"/>
                  </a:cubicBezTo>
                  <a:cubicBezTo>
                    <a:pt x="1501" y="2371"/>
                    <a:pt x="1486" y="2370"/>
                    <a:pt x="1471" y="2370"/>
                  </a:cubicBezTo>
                  <a:cubicBezTo>
                    <a:pt x="1465" y="2370"/>
                    <a:pt x="1458" y="2370"/>
                    <a:pt x="1452" y="2370"/>
                  </a:cubicBezTo>
                  <a:cubicBezTo>
                    <a:pt x="1426" y="2373"/>
                    <a:pt x="1402" y="2378"/>
                    <a:pt x="1377" y="2379"/>
                  </a:cubicBezTo>
                  <a:cubicBezTo>
                    <a:pt x="1352" y="2381"/>
                    <a:pt x="1329" y="2381"/>
                    <a:pt x="1303" y="2382"/>
                  </a:cubicBezTo>
                  <a:cubicBezTo>
                    <a:pt x="1291" y="2346"/>
                    <a:pt x="1302" y="2345"/>
                    <a:pt x="1302" y="2307"/>
                  </a:cubicBezTo>
                  <a:cubicBezTo>
                    <a:pt x="1302" y="2270"/>
                    <a:pt x="1294" y="2270"/>
                    <a:pt x="1294" y="2232"/>
                  </a:cubicBezTo>
                  <a:cubicBezTo>
                    <a:pt x="1294" y="2195"/>
                    <a:pt x="1307" y="2195"/>
                    <a:pt x="1307" y="2157"/>
                  </a:cubicBezTo>
                  <a:cubicBezTo>
                    <a:pt x="1307" y="2120"/>
                    <a:pt x="1272" y="2105"/>
                    <a:pt x="1299" y="2079"/>
                  </a:cubicBezTo>
                  <a:cubicBezTo>
                    <a:pt x="1309" y="2069"/>
                    <a:pt x="1317" y="2066"/>
                    <a:pt x="1325" y="2066"/>
                  </a:cubicBezTo>
                  <a:cubicBezTo>
                    <a:pt x="1340" y="2066"/>
                    <a:pt x="1355" y="2076"/>
                    <a:pt x="1379" y="2077"/>
                  </a:cubicBezTo>
                  <a:cubicBezTo>
                    <a:pt x="1416" y="2078"/>
                    <a:pt x="1416" y="2087"/>
                    <a:pt x="1455" y="2088"/>
                  </a:cubicBezTo>
                  <a:cubicBezTo>
                    <a:pt x="1458" y="2088"/>
                    <a:pt x="1462" y="2088"/>
                    <a:pt x="1464" y="2088"/>
                  </a:cubicBezTo>
                  <a:cubicBezTo>
                    <a:pt x="1490" y="2088"/>
                    <a:pt x="1495" y="2084"/>
                    <a:pt x="1522" y="2084"/>
                  </a:cubicBezTo>
                  <a:cubicBezTo>
                    <a:pt x="1525" y="2084"/>
                    <a:pt x="1529" y="2084"/>
                    <a:pt x="1532" y="2084"/>
                  </a:cubicBezTo>
                  <a:cubicBezTo>
                    <a:pt x="1570" y="2084"/>
                    <a:pt x="1570" y="2084"/>
                    <a:pt x="1608" y="2087"/>
                  </a:cubicBezTo>
                  <a:cubicBezTo>
                    <a:pt x="1647" y="2088"/>
                    <a:pt x="1646" y="2095"/>
                    <a:pt x="1684" y="2097"/>
                  </a:cubicBezTo>
                  <a:cubicBezTo>
                    <a:pt x="1722" y="2098"/>
                    <a:pt x="1722" y="2099"/>
                    <a:pt x="1760" y="2100"/>
                  </a:cubicBezTo>
                  <a:cubicBezTo>
                    <a:pt x="1765" y="2101"/>
                    <a:pt x="1769" y="2101"/>
                    <a:pt x="1773" y="2101"/>
                  </a:cubicBezTo>
                  <a:cubicBezTo>
                    <a:pt x="1795" y="2101"/>
                    <a:pt x="1801" y="2097"/>
                    <a:pt x="1824" y="2097"/>
                  </a:cubicBezTo>
                  <a:cubicBezTo>
                    <a:pt x="1828" y="2097"/>
                    <a:pt x="1832" y="2097"/>
                    <a:pt x="1837" y="2097"/>
                  </a:cubicBezTo>
                  <a:cubicBezTo>
                    <a:pt x="1872" y="2097"/>
                    <a:pt x="1875" y="2093"/>
                    <a:pt x="1904" y="2093"/>
                  </a:cubicBezTo>
                  <a:cubicBezTo>
                    <a:pt x="1907" y="2093"/>
                    <a:pt x="1910" y="2093"/>
                    <a:pt x="1914" y="2093"/>
                  </a:cubicBezTo>
                  <a:cubicBezTo>
                    <a:pt x="1952" y="2094"/>
                    <a:pt x="1951" y="2099"/>
                    <a:pt x="1990" y="2100"/>
                  </a:cubicBezTo>
                  <a:cubicBezTo>
                    <a:pt x="2020" y="2100"/>
                    <a:pt x="2026" y="2099"/>
                    <a:pt x="2046" y="2099"/>
                  </a:cubicBezTo>
                  <a:cubicBezTo>
                    <a:pt x="2052" y="2099"/>
                    <a:pt x="2058" y="2099"/>
                    <a:pt x="2066" y="2099"/>
                  </a:cubicBezTo>
                  <a:cubicBezTo>
                    <a:pt x="2069" y="2100"/>
                    <a:pt x="2072" y="2100"/>
                    <a:pt x="2075" y="2100"/>
                  </a:cubicBezTo>
                  <a:cubicBezTo>
                    <a:pt x="2103" y="2100"/>
                    <a:pt x="2107" y="2095"/>
                    <a:pt x="2143" y="2095"/>
                  </a:cubicBezTo>
                  <a:cubicBezTo>
                    <a:pt x="2166" y="2095"/>
                    <a:pt x="2187" y="2092"/>
                    <a:pt x="2205" y="2074"/>
                  </a:cubicBezTo>
                  <a:cubicBezTo>
                    <a:pt x="2221" y="2061"/>
                    <a:pt x="2231" y="2041"/>
                    <a:pt x="2242" y="2015"/>
                  </a:cubicBezTo>
                  <a:cubicBezTo>
                    <a:pt x="2252" y="1996"/>
                    <a:pt x="2267" y="1976"/>
                    <a:pt x="2274" y="1951"/>
                  </a:cubicBezTo>
                  <a:cubicBezTo>
                    <a:pt x="2282" y="1929"/>
                    <a:pt x="2285" y="1906"/>
                    <a:pt x="2291" y="1879"/>
                  </a:cubicBezTo>
                  <a:cubicBezTo>
                    <a:pt x="2296" y="1856"/>
                    <a:pt x="2304" y="1833"/>
                    <a:pt x="2309" y="1806"/>
                  </a:cubicBezTo>
                  <a:cubicBezTo>
                    <a:pt x="2312" y="1782"/>
                    <a:pt x="2309" y="1758"/>
                    <a:pt x="2311" y="1731"/>
                  </a:cubicBezTo>
                  <a:cubicBezTo>
                    <a:pt x="2314" y="1708"/>
                    <a:pt x="2321" y="1683"/>
                    <a:pt x="2322" y="1658"/>
                  </a:cubicBezTo>
                  <a:cubicBezTo>
                    <a:pt x="2323" y="1633"/>
                    <a:pt x="2331" y="1608"/>
                    <a:pt x="2331" y="1583"/>
                  </a:cubicBezTo>
                  <a:cubicBezTo>
                    <a:pt x="2332" y="1559"/>
                    <a:pt x="2317" y="1533"/>
                    <a:pt x="2317" y="1508"/>
                  </a:cubicBezTo>
                  <a:cubicBezTo>
                    <a:pt x="2317" y="1482"/>
                    <a:pt x="2330" y="1458"/>
                    <a:pt x="2328" y="1436"/>
                  </a:cubicBezTo>
                  <a:cubicBezTo>
                    <a:pt x="2327" y="1412"/>
                    <a:pt x="2312" y="1390"/>
                    <a:pt x="2309" y="1369"/>
                  </a:cubicBezTo>
                  <a:cubicBezTo>
                    <a:pt x="2304" y="1342"/>
                    <a:pt x="2303" y="1319"/>
                    <a:pt x="2296" y="1300"/>
                  </a:cubicBezTo>
                  <a:cubicBezTo>
                    <a:pt x="2287" y="1275"/>
                    <a:pt x="2278" y="1256"/>
                    <a:pt x="2263" y="1241"/>
                  </a:cubicBezTo>
                  <a:cubicBezTo>
                    <a:pt x="2246" y="1224"/>
                    <a:pt x="2225" y="1215"/>
                    <a:pt x="2202" y="1215"/>
                  </a:cubicBezTo>
                  <a:cubicBezTo>
                    <a:pt x="2180" y="1215"/>
                    <a:pt x="2155" y="1217"/>
                    <a:pt x="2127" y="1217"/>
                  </a:cubicBezTo>
                  <a:cubicBezTo>
                    <a:pt x="2103" y="1217"/>
                    <a:pt x="2078" y="1219"/>
                    <a:pt x="2052" y="1219"/>
                  </a:cubicBezTo>
                  <a:cubicBezTo>
                    <a:pt x="2027" y="1219"/>
                    <a:pt x="2003" y="1221"/>
                    <a:pt x="1977" y="1222"/>
                  </a:cubicBezTo>
                  <a:cubicBezTo>
                    <a:pt x="1952" y="1222"/>
                    <a:pt x="1928" y="1224"/>
                    <a:pt x="1902" y="1225"/>
                  </a:cubicBezTo>
                  <a:cubicBezTo>
                    <a:pt x="1879" y="1225"/>
                    <a:pt x="1855" y="1220"/>
                    <a:pt x="1832" y="1220"/>
                  </a:cubicBezTo>
                  <a:cubicBezTo>
                    <a:pt x="1831" y="1220"/>
                    <a:pt x="1829" y="1220"/>
                    <a:pt x="1827" y="1220"/>
                  </a:cubicBezTo>
                  <a:cubicBezTo>
                    <a:pt x="1802" y="1220"/>
                    <a:pt x="1776" y="1228"/>
                    <a:pt x="1752" y="1230"/>
                  </a:cubicBezTo>
                  <a:cubicBezTo>
                    <a:pt x="1750" y="1230"/>
                    <a:pt x="1747" y="1230"/>
                    <a:pt x="1745" y="1230"/>
                  </a:cubicBezTo>
                  <a:cubicBezTo>
                    <a:pt x="1725" y="1230"/>
                    <a:pt x="1704" y="1226"/>
                    <a:pt x="1684" y="1226"/>
                  </a:cubicBezTo>
                  <a:cubicBezTo>
                    <a:pt x="1681" y="1226"/>
                    <a:pt x="1679" y="1226"/>
                    <a:pt x="1677" y="1226"/>
                  </a:cubicBezTo>
                  <a:cubicBezTo>
                    <a:pt x="1652" y="1228"/>
                    <a:pt x="1626" y="1236"/>
                    <a:pt x="1602" y="1237"/>
                  </a:cubicBezTo>
                  <a:cubicBezTo>
                    <a:pt x="1577" y="1238"/>
                    <a:pt x="1551" y="1238"/>
                    <a:pt x="1527" y="1240"/>
                  </a:cubicBezTo>
                  <a:cubicBezTo>
                    <a:pt x="1525" y="1240"/>
                    <a:pt x="1524" y="1240"/>
                    <a:pt x="1522" y="1240"/>
                  </a:cubicBezTo>
                  <a:cubicBezTo>
                    <a:pt x="1502" y="1240"/>
                    <a:pt x="1481" y="1235"/>
                    <a:pt x="1460" y="1235"/>
                  </a:cubicBezTo>
                  <a:cubicBezTo>
                    <a:pt x="1457" y="1235"/>
                    <a:pt x="1455" y="1235"/>
                    <a:pt x="1452" y="1235"/>
                  </a:cubicBezTo>
                  <a:cubicBezTo>
                    <a:pt x="1427" y="1235"/>
                    <a:pt x="1402" y="1240"/>
                    <a:pt x="1377" y="1241"/>
                  </a:cubicBezTo>
                  <a:cubicBezTo>
                    <a:pt x="1372" y="1242"/>
                    <a:pt x="1366" y="1242"/>
                    <a:pt x="1361" y="1242"/>
                  </a:cubicBezTo>
                  <a:cubicBezTo>
                    <a:pt x="1347" y="1242"/>
                    <a:pt x="1332" y="1241"/>
                    <a:pt x="1318" y="1241"/>
                  </a:cubicBezTo>
                  <a:cubicBezTo>
                    <a:pt x="1312" y="1241"/>
                    <a:pt x="1307" y="1241"/>
                    <a:pt x="1302" y="1241"/>
                  </a:cubicBezTo>
                  <a:cubicBezTo>
                    <a:pt x="1289" y="1205"/>
                    <a:pt x="1299" y="1203"/>
                    <a:pt x="1299" y="1163"/>
                  </a:cubicBezTo>
                  <a:cubicBezTo>
                    <a:pt x="1299" y="1125"/>
                    <a:pt x="1309" y="1125"/>
                    <a:pt x="1309" y="1086"/>
                  </a:cubicBezTo>
                  <a:cubicBezTo>
                    <a:pt x="1309" y="1048"/>
                    <a:pt x="1304" y="1048"/>
                    <a:pt x="1304" y="1008"/>
                  </a:cubicBezTo>
                  <a:cubicBezTo>
                    <a:pt x="1304" y="969"/>
                    <a:pt x="1283" y="964"/>
                    <a:pt x="1297" y="928"/>
                  </a:cubicBezTo>
                  <a:lnTo>
                    <a:pt x="1297" y="928"/>
                  </a:lnTo>
                  <a:cubicBezTo>
                    <a:pt x="1323" y="930"/>
                    <a:pt x="1357" y="930"/>
                    <a:pt x="1382" y="932"/>
                  </a:cubicBezTo>
                  <a:cubicBezTo>
                    <a:pt x="1409" y="935"/>
                    <a:pt x="1434" y="948"/>
                    <a:pt x="1459" y="951"/>
                  </a:cubicBezTo>
                  <a:cubicBezTo>
                    <a:pt x="1486" y="952"/>
                    <a:pt x="1513" y="953"/>
                    <a:pt x="1539" y="954"/>
                  </a:cubicBezTo>
                  <a:cubicBezTo>
                    <a:pt x="1564" y="958"/>
                    <a:pt x="1591" y="962"/>
                    <a:pt x="1616" y="963"/>
                  </a:cubicBezTo>
                  <a:cubicBezTo>
                    <a:pt x="1621" y="963"/>
                    <a:pt x="1627" y="963"/>
                    <a:pt x="1633" y="963"/>
                  </a:cubicBezTo>
                  <a:cubicBezTo>
                    <a:pt x="1648" y="963"/>
                    <a:pt x="1663" y="963"/>
                    <a:pt x="1679" y="963"/>
                  </a:cubicBezTo>
                  <a:cubicBezTo>
                    <a:pt x="1684" y="963"/>
                    <a:pt x="1690" y="963"/>
                    <a:pt x="1695" y="963"/>
                  </a:cubicBezTo>
                  <a:cubicBezTo>
                    <a:pt x="1722" y="965"/>
                    <a:pt x="1747" y="970"/>
                    <a:pt x="1773" y="973"/>
                  </a:cubicBezTo>
                  <a:cubicBezTo>
                    <a:pt x="1800" y="974"/>
                    <a:pt x="1825" y="975"/>
                    <a:pt x="1850" y="976"/>
                  </a:cubicBezTo>
                  <a:cubicBezTo>
                    <a:pt x="1861" y="977"/>
                    <a:pt x="1871" y="977"/>
                    <a:pt x="1881" y="977"/>
                  </a:cubicBezTo>
                  <a:cubicBezTo>
                    <a:pt x="1890" y="977"/>
                    <a:pt x="1898" y="977"/>
                    <a:pt x="1906" y="977"/>
                  </a:cubicBezTo>
                  <a:cubicBezTo>
                    <a:pt x="1914" y="977"/>
                    <a:pt x="1922" y="977"/>
                    <a:pt x="1930" y="978"/>
                  </a:cubicBezTo>
                  <a:cubicBezTo>
                    <a:pt x="1956" y="979"/>
                    <a:pt x="1982" y="985"/>
                    <a:pt x="2007" y="987"/>
                  </a:cubicBezTo>
                  <a:cubicBezTo>
                    <a:pt x="2010" y="987"/>
                    <a:pt x="2013" y="987"/>
                    <a:pt x="2016" y="987"/>
                  </a:cubicBezTo>
                  <a:cubicBezTo>
                    <a:pt x="2038" y="987"/>
                    <a:pt x="2060" y="981"/>
                    <a:pt x="2081" y="981"/>
                  </a:cubicBezTo>
                  <a:cubicBezTo>
                    <a:pt x="2083" y="981"/>
                    <a:pt x="2084" y="981"/>
                    <a:pt x="2086" y="981"/>
                  </a:cubicBezTo>
                  <a:cubicBezTo>
                    <a:pt x="2113" y="983"/>
                    <a:pt x="2138" y="990"/>
                    <a:pt x="2164" y="991"/>
                  </a:cubicBezTo>
                  <a:lnTo>
                    <a:pt x="2242" y="991"/>
                  </a:lnTo>
                  <a:cubicBezTo>
                    <a:pt x="2246" y="991"/>
                    <a:pt x="2251" y="991"/>
                    <a:pt x="2255" y="991"/>
                  </a:cubicBezTo>
                  <a:cubicBezTo>
                    <a:pt x="2279" y="991"/>
                    <a:pt x="2301" y="989"/>
                    <a:pt x="2322" y="989"/>
                  </a:cubicBezTo>
                  <a:cubicBezTo>
                    <a:pt x="2343" y="989"/>
                    <a:pt x="2362" y="978"/>
                    <a:pt x="2379" y="953"/>
                  </a:cubicBezTo>
                  <a:cubicBezTo>
                    <a:pt x="2391" y="937"/>
                    <a:pt x="2407" y="919"/>
                    <a:pt x="2417" y="892"/>
                  </a:cubicBezTo>
                  <a:cubicBezTo>
                    <a:pt x="2423" y="872"/>
                    <a:pt x="2419" y="845"/>
                    <a:pt x="2427" y="819"/>
                  </a:cubicBezTo>
                  <a:cubicBezTo>
                    <a:pt x="2432" y="796"/>
                    <a:pt x="2449" y="771"/>
                    <a:pt x="2454" y="742"/>
                  </a:cubicBezTo>
                  <a:cubicBezTo>
                    <a:pt x="2459" y="717"/>
                    <a:pt x="2462" y="690"/>
                    <a:pt x="2465" y="660"/>
                  </a:cubicBezTo>
                  <a:cubicBezTo>
                    <a:pt x="2467" y="635"/>
                    <a:pt x="2465" y="606"/>
                    <a:pt x="2466" y="577"/>
                  </a:cubicBezTo>
                  <a:cubicBezTo>
                    <a:pt x="2469" y="551"/>
                    <a:pt x="2469" y="523"/>
                    <a:pt x="2470" y="494"/>
                  </a:cubicBezTo>
                  <a:cubicBezTo>
                    <a:pt x="2472" y="467"/>
                    <a:pt x="2473" y="439"/>
                    <a:pt x="2473" y="411"/>
                  </a:cubicBezTo>
                  <a:lnTo>
                    <a:pt x="2473" y="328"/>
                  </a:lnTo>
                  <a:cubicBezTo>
                    <a:pt x="2473" y="303"/>
                    <a:pt x="2473" y="279"/>
                    <a:pt x="2472" y="256"/>
                  </a:cubicBezTo>
                  <a:cubicBezTo>
                    <a:pt x="2470" y="229"/>
                    <a:pt x="2478" y="204"/>
                    <a:pt x="2476" y="182"/>
                  </a:cubicBezTo>
                  <a:cubicBezTo>
                    <a:pt x="2473" y="155"/>
                    <a:pt x="2460" y="134"/>
                    <a:pt x="2455" y="112"/>
                  </a:cubicBezTo>
                  <a:cubicBezTo>
                    <a:pt x="2450" y="85"/>
                    <a:pt x="2449" y="59"/>
                    <a:pt x="2439" y="42"/>
                  </a:cubicBezTo>
                  <a:cubicBezTo>
                    <a:pt x="2424" y="15"/>
                    <a:pt x="2401" y="10"/>
                    <a:pt x="2378" y="10"/>
                  </a:cubicBezTo>
                  <a:lnTo>
                    <a:pt x="2299" y="10"/>
                  </a:lnTo>
                  <a:cubicBezTo>
                    <a:pt x="2258" y="10"/>
                    <a:pt x="2258" y="3"/>
                    <a:pt x="2220" y="3"/>
                  </a:cubicBezTo>
                  <a:cubicBezTo>
                    <a:pt x="2181" y="3"/>
                    <a:pt x="2181" y="10"/>
                    <a:pt x="2143" y="10"/>
                  </a:cubicBezTo>
                  <a:cubicBezTo>
                    <a:pt x="2103" y="10"/>
                    <a:pt x="2103" y="5"/>
                    <a:pt x="2065" y="5"/>
                  </a:cubicBezTo>
                  <a:cubicBezTo>
                    <a:pt x="2026" y="5"/>
                    <a:pt x="2026" y="1"/>
                    <a:pt x="1987" y="1"/>
                  </a:cubicBezTo>
                  <a:cubicBezTo>
                    <a:pt x="1948" y="1"/>
                    <a:pt x="1948" y="14"/>
                    <a:pt x="1909" y="14"/>
                  </a:cubicBezTo>
                  <a:cubicBezTo>
                    <a:pt x="1871" y="14"/>
                    <a:pt x="1871" y="10"/>
                    <a:pt x="1832" y="10"/>
                  </a:cubicBezTo>
                  <a:cubicBezTo>
                    <a:pt x="1792" y="10"/>
                    <a:pt x="1792" y="11"/>
                    <a:pt x="1754" y="11"/>
                  </a:cubicBezTo>
                  <a:cubicBezTo>
                    <a:pt x="1715" y="11"/>
                    <a:pt x="1715" y="14"/>
                    <a:pt x="1677" y="14"/>
                  </a:cubicBezTo>
                  <a:cubicBezTo>
                    <a:pt x="1637" y="14"/>
                    <a:pt x="1637" y="1"/>
                    <a:pt x="1599" y="1"/>
                  </a:cubicBezTo>
                  <a:cubicBezTo>
                    <a:pt x="1560" y="1"/>
                    <a:pt x="1560" y="10"/>
                    <a:pt x="1521" y="10"/>
                  </a:cubicBezTo>
                  <a:cubicBezTo>
                    <a:pt x="1482" y="10"/>
                    <a:pt x="1482" y="4"/>
                    <a:pt x="1443" y="4"/>
                  </a:cubicBezTo>
                  <a:lnTo>
                    <a:pt x="1366" y="4"/>
                  </a:lnTo>
                  <a:cubicBezTo>
                    <a:pt x="1327" y="4"/>
                    <a:pt x="1327" y="15"/>
                    <a:pt x="1288" y="15"/>
                  </a:cubicBezTo>
                  <a:cubicBezTo>
                    <a:pt x="1249" y="15"/>
                    <a:pt x="1249" y="6"/>
                    <a:pt x="1211" y="6"/>
                  </a:cubicBezTo>
                  <a:cubicBezTo>
                    <a:pt x="1171" y="6"/>
                    <a:pt x="1171" y="0"/>
                    <a:pt x="1133" y="0"/>
                  </a:cubicBezTo>
                  <a:cubicBezTo>
                    <a:pt x="1094" y="0"/>
                    <a:pt x="1094" y="14"/>
                    <a:pt x="1056" y="14"/>
                  </a:cubicBezTo>
                  <a:cubicBezTo>
                    <a:pt x="1016" y="14"/>
                    <a:pt x="1016" y="4"/>
                    <a:pt x="977" y="4"/>
                  </a:cubicBezTo>
                  <a:cubicBezTo>
                    <a:pt x="939" y="4"/>
                    <a:pt x="939" y="15"/>
                    <a:pt x="900" y="15"/>
                  </a:cubicBezTo>
                  <a:cubicBezTo>
                    <a:pt x="861" y="15"/>
                    <a:pt x="861" y="10"/>
                    <a:pt x="822" y="10"/>
                  </a:cubicBezTo>
                  <a:cubicBezTo>
                    <a:pt x="783" y="10"/>
                    <a:pt x="783" y="0"/>
                    <a:pt x="7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 name="Google Shape;906;p34"/>
          <p:cNvGrpSpPr/>
          <p:nvPr/>
        </p:nvGrpSpPr>
        <p:grpSpPr>
          <a:xfrm>
            <a:off x="4691640" y="246669"/>
            <a:ext cx="1015126" cy="1778403"/>
            <a:chOff x="5510575" y="174825"/>
            <a:chExt cx="718775" cy="1259225"/>
          </a:xfrm>
        </p:grpSpPr>
        <p:sp>
          <p:nvSpPr>
            <p:cNvPr id="907" name="Google Shape;907;p34"/>
            <p:cNvSpPr/>
            <p:nvPr/>
          </p:nvSpPr>
          <p:spPr>
            <a:xfrm>
              <a:off x="5510575" y="174825"/>
              <a:ext cx="457150" cy="421375"/>
            </a:xfrm>
            <a:custGeom>
              <a:avLst/>
              <a:gdLst/>
              <a:ahLst/>
              <a:cxnLst/>
              <a:rect l="l" t="t" r="r" b="b"/>
              <a:pathLst>
                <a:path w="18286" h="16855" extrusionOk="0">
                  <a:moveTo>
                    <a:pt x="9940" y="1"/>
                  </a:moveTo>
                  <a:cubicBezTo>
                    <a:pt x="7755" y="1"/>
                    <a:pt x="5337" y="1462"/>
                    <a:pt x="4109" y="2990"/>
                  </a:cubicBezTo>
                  <a:cubicBezTo>
                    <a:pt x="2386" y="5136"/>
                    <a:pt x="1" y="8744"/>
                    <a:pt x="2159" y="11385"/>
                  </a:cubicBezTo>
                  <a:cubicBezTo>
                    <a:pt x="3924" y="13123"/>
                    <a:pt x="5567" y="14952"/>
                    <a:pt x="7076" y="16855"/>
                  </a:cubicBezTo>
                  <a:cubicBezTo>
                    <a:pt x="10750" y="14203"/>
                    <a:pt x="14485" y="11503"/>
                    <a:pt x="18286" y="8760"/>
                  </a:cubicBezTo>
                  <a:cubicBezTo>
                    <a:pt x="16619" y="6217"/>
                    <a:pt x="14844" y="3762"/>
                    <a:pt x="12914" y="1327"/>
                  </a:cubicBezTo>
                  <a:cubicBezTo>
                    <a:pt x="12109" y="381"/>
                    <a:pt x="11055" y="1"/>
                    <a:pt x="99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4"/>
            <p:cNvSpPr/>
            <p:nvPr/>
          </p:nvSpPr>
          <p:spPr>
            <a:xfrm>
              <a:off x="5589225" y="284350"/>
              <a:ext cx="473050" cy="402100"/>
            </a:xfrm>
            <a:custGeom>
              <a:avLst/>
              <a:gdLst/>
              <a:ahLst/>
              <a:cxnLst/>
              <a:rect l="l" t="t" r="r" b="b"/>
              <a:pathLst>
                <a:path w="18922" h="16084" extrusionOk="0">
                  <a:moveTo>
                    <a:pt x="10998" y="0"/>
                  </a:moveTo>
                  <a:cubicBezTo>
                    <a:pt x="8802" y="0"/>
                    <a:pt x="6319" y="1327"/>
                    <a:pt x="4883" y="2689"/>
                  </a:cubicBezTo>
                  <a:cubicBezTo>
                    <a:pt x="2843" y="4622"/>
                    <a:pt x="0" y="8546"/>
                    <a:pt x="1942" y="11266"/>
                  </a:cubicBezTo>
                  <a:cubicBezTo>
                    <a:pt x="3124" y="12629"/>
                    <a:pt x="3686" y="13330"/>
                    <a:pt x="4746" y="14761"/>
                  </a:cubicBezTo>
                  <a:cubicBezTo>
                    <a:pt x="5632" y="15717"/>
                    <a:pt x="6930" y="16083"/>
                    <a:pt x="8309" y="16083"/>
                  </a:cubicBezTo>
                  <a:cubicBezTo>
                    <a:pt x="10095" y="16083"/>
                    <a:pt x="12015" y="15469"/>
                    <a:pt x="13350" y="14726"/>
                  </a:cubicBezTo>
                  <a:cubicBezTo>
                    <a:pt x="16054" y="13221"/>
                    <a:pt x="18922" y="9525"/>
                    <a:pt x="17297" y="6459"/>
                  </a:cubicBezTo>
                  <a:cubicBezTo>
                    <a:pt x="16376" y="4823"/>
                    <a:pt x="15366" y="3197"/>
                    <a:pt x="14289" y="1621"/>
                  </a:cubicBezTo>
                  <a:cubicBezTo>
                    <a:pt x="13468" y="454"/>
                    <a:pt x="12282" y="0"/>
                    <a:pt x="10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4"/>
            <p:cNvSpPr/>
            <p:nvPr/>
          </p:nvSpPr>
          <p:spPr>
            <a:xfrm>
              <a:off x="5959850" y="1114575"/>
              <a:ext cx="269500" cy="319475"/>
            </a:xfrm>
            <a:custGeom>
              <a:avLst/>
              <a:gdLst/>
              <a:ahLst/>
              <a:cxnLst/>
              <a:rect l="l" t="t" r="r" b="b"/>
              <a:pathLst>
                <a:path w="10780" h="12779" extrusionOk="0">
                  <a:moveTo>
                    <a:pt x="7791" y="1"/>
                  </a:moveTo>
                  <a:cubicBezTo>
                    <a:pt x="5923" y="334"/>
                    <a:pt x="4063" y="665"/>
                    <a:pt x="2206" y="996"/>
                  </a:cubicBezTo>
                  <a:cubicBezTo>
                    <a:pt x="1333" y="2367"/>
                    <a:pt x="890" y="3021"/>
                    <a:pt x="1" y="4269"/>
                  </a:cubicBezTo>
                  <a:cubicBezTo>
                    <a:pt x="1543" y="6517"/>
                    <a:pt x="2800" y="8744"/>
                    <a:pt x="3897" y="11131"/>
                  </a:cubicBezTo>
                  <a:cubicBezTo>
                    <a:pt x="4007" y="11396"/>
                    <a:pt x="4063" y="11529"/>
                    <a:pt x="4168" y="11797"/>
                  </a:cubicBezTo>
                  <a:cubicBezTo>
                    <a:pt x="4422" y="12441"/>
                    <a:pt x="4917" y="12778"/>
                    <a:pt x="5429" y="12778"/>
                  </a:cubicBezTo>
                  <a:cubicBezTo>
                    <a:pt x="5907" y="12778"/>
                    <a:pt x="6400" y="12484"/>
                    <a:pt x="6725" y="11872"/>
                  </a:cubicBezTo>
                  <a:cubicBezTo>
                    <a:pt x="6870" y="11600"/>
                    <a:pt x="6941" y="11463"/>
                    <a:pt x="7084" y="11188"/>
                  </a:cubicBezTo>
                  <a:cubicBezTo>
                    <a:pt x="8453" y="8531"/>
                    <a:pt x="9652" y="5790"/>
                    <a:pt x="10780" y="2958"/>
                  </a:cubicBezTo>
                  <a:cubicBezTo>
                    <a:pt x="9652" y="1713"/>
                    <a:pt x="9052" y="1121"/>
                    <a:pt x="7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4"/>
            <p:cNvSpPr/>
            <p:nvPr/>
          </p:nvSpPr>
          <p:spPr>
            <a:xfrm>
              <a:off x="6057250" y="1362375"/>
              <a:ext cx="81100" cy="71675"/>
            </a:xfrm>
            <a:custGeom>
              <a:avLst/>
              <a:gdLst/>
              <a:ahLst/>
              <a:cxnLst/>
              <a:rect l="l" t="t" r="r" b="b"/>
              <a:pathLst>
                <a:path w="3244" h="2867" extrusionOk="0">
                  <a:moveTo>
                    <a:pt x="1662" y="1"/>
                  </a:moveTo>
                  <a:cubicBezTo>
                    <a:pt x="1659" y="1"/>
                    <a:pt x="1656" y="1"/>
                    <a:pt x="1652" y="1"/>
                  </a:cubicBezTo>
                  <a:cubicBezTo>
                    <a:pt x="758" y="7"/>
                    <a:pt x="28" y="549"/>
                    <a:pt x="1" y="1219"/>
                  </a:cubicBezTo>
                  <a:cubicBezTo>
                    <a:pt x="111" y="1484"/>
                    <a:pt x="167" y="1617"/>
                    <a:pt x="272" y="1885"/>
                  </a:cubicBezTo>
                  <a:cubicBezTo>
                    <a:pt x="526" y="2529"/>
                    <a:pt x="1021" y="2866"/>
                    <a:pt x="1533" y="2866"/>
                  </a:cubicBezTo>
                  <a:cubicBezTo>
                    <a:pt x="2011" y="2866"/>
                    <a:pt x="2504" y="2572"/>
                    <a:pt x="2829" y="1960"/>
                  </a:cubicBezTo>
                  <a:cubicBezTo>
                    <a:pt x="2974" y="1688"/>
                    <a:pt x="3045" y="1551"/>
                    <a:pt x="3188" y="1276"/>
                  </a:cubicBezTo>
                  <a:cubicBezTo>
                    <a:pt x="3244" y="568"/>
                    <a:pt x="2552" y="1"/>
                    <a:pt x="1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4"/>
            <p:cNvSpPr/>
            <p:nvPr/>
          </p:nvSpPr>
          <p:spPr>
            <a:xfrm>
              <a:off x="5678825" y="412775"/>
              <a:ext cx="550450" cy="808575"/>
            </a:xfrm>
            <a:custGeom>
              <a:avLst/>
              <a:gdLst/>
              <a:ahLst/>
              <a:cxnLst/>
              <a:rect l="l" t="t" r="r" b="b"/>
              <a:pathLst>
                <a:path w="22018" h="32343" extrusionOk="0">
                  <a:moveTo>
                    <a:pt x="10059" y="1"/>
                  </a:moveTo>
                  <a:cubicBezTo>
                    <a:pt x="8190" y="1"/>
                    <a:pt x="6128" y="886"/>
                    <a:pt x="4889" y="1975"/>
                  </a:cubicBezTo>
                  <a:cubicBezTo>
                    <a:pt x="2874" y="3745"/>
                    <a:pt x="0" y="6783"/>
                    <a:pt x="1610" y="9592"/>
                  </a:cubicBezTo>
                  <a:cubicBezTo>
                    <a:pt x="6682" y="16882"/>
                    <a:pt x="9794" y="24346"/>
                    <a:pt x="11241" y="32341"/>
                  </a:cubicBezTo>
                  <a:lnTo>
                    <a:pt x="11242" y="32342"/>
                  </a:lnTo>
                  <a:cubicBezTo>
                    <a:pt x="12131" y="31094"/>
                    <a:pt x="12574" y="30440"/>
                    <a:pt x="13448" y="29069"/>
                  </a:cubicBezTo>
                  <a:cubicBezTo>
                    <a:pt x="15303" y="28738"/>
                    <a:pt x="17164" y="28407"/>
                    <a:pt x="19032" y="28076"/>
                  </a:cubicBezTo>
                  <a:cubicBezTo>
                    <a:pt x="20292" y="29195"/>
                    <a:pt x="20892" y="29787"/>
                    <a:pt x="22017" y="31032"/>
                  </a:cubicBezTo>
                  <a:lnTo>
                    <a:pt x="22017" y="31030"/>
                  </a:lnTo>
                  <a:cubicBezTo>
                    <a:pt x="21497" y="21052"/>
                    <a:pt x="18739" y="11411"/>
                    <a:pt x="13513" y="1786"/>
                  </a:cubicBezTo>
                  <a:cubicBezTo>
                    <a:pt x="12757" y="500"/>
                    <a:pt x="11462" y="1"/>
                    <a:pt x="100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4"/>
            <p:cNvSpPr/>
            <p:nvPr/>
          </p:nvSpPr>
          <p:spPr>
            <a:xfrm>
              <a:off x="5735575" y="417975"/>
              <a:ext cx="420175" cy="722600"/>
            </a:xfrm>
            <a:custGeom>
              <a:avLst/>
              <a:gdLst/>
              <a:ahLst/>
              <a:cxnLst/>
              <a:rect l="l" t="t" r="r" b="b"/>
              <a:pathLst>
                <a:path w="16807" h="28904" extrusionOk="0">
                  <a:moveTo>
                    <a:pt x="5977" y="0"/>
                  </a:moveTo>
                  <a:cubicBezTo>
                    <a:pt x="5969" y="0"/>
                    <a:pt x="5961" y="3"/>
                    <a:pt x="5953" y="8"/>
                  </a:cubicBezTo>
                  <a:cubicBezTo>
                    <a:pt x="5933" y="21"/>
                    <a:pt x="5928" y="46"/>
                    <a:pt x="5941" y="67"/>
                  </a:cubicBezTo>
                  <a:cubicBezTo>
                    <a:pt x="11805" y="8960"/>
                    <a:pt x="15332" y="18056"/>
                    <a:pt x="16720" y="27873"/>
                  </a:cubicBezTo>
                  <a:cubicBezTo>
                    <a:pt x="16724" y="27893"/>
                    <a:pt x="16741" y="27909"/>
                    <a:pt x="16762" y="27909"/>
                  </a:cubicBezTo>
                  <a:lnTo>
                    <a:pt x="16768" y="27909"/>
                  </a:lnTo>
                  <a:cubicBezTo>
                    <a:pt x="16790" y="27907"/>
                    <a:pt x="16806" y="27884"/>
                    <a:pt x="16804" y="27860"/>
                  </a:cubicBezTo>
                  <a:cubicBezTo>
                    <a:pt x="15414" y="18032"/>
                    <a:pt x="11883" y="8925"/>
                    <a:pt x="6012" y="20"/>
                  </a:cubicBezTo>
                  <a:cubicBezTo>
                    <a:pt x="6004" y="7"/>
                    <a:pt x="5990" y="0"/>
                    <a:pt x="5977" y="0"/>
                  </a:cubicBezTo>
                  <a:close/>
                  <a:moveTo>
                    <a:pt x="49" y="4431"/>
                  </a:moveTo>
                  <a:cubicBezTo>
                    <a:pt x="40" y="4431"/>
                    <a:pt x="31" y="4434"/>
                    <a:pt x="23" y="4439"/>
                  </a:cubicBezTo>
                  <a:cubicBezTo>
                    <a:pt x="4" y="4454"/>
                    <a:pt x="0" y="4481"/>
                    <a:pt x="14" y="4499"/>
                  </a:cubicBezTo>
                  <a:cubicBezTo>
                    <a:pt x="5700" y="12161"/>
                    <a:pt x="9338" y="20132"/>
                    <a:pt x="11138" y="28871"/>
                  </a:cubicBezTo>
                  <a:cubicBezTo>
                    <a:pt x="11141" y="28891"/>
                    <a:pt x="11159" y="28904"/>
                    <a:pt x="11178" y="28904"/>
                  </a:cubicBezTo>
                  <a:cubicBezTo>
                    <a:pt x="11181" y="28904"/>
                    <a:pt x="11183" y="28903"/>
                    <a:pt x="11185" y="28903"/>
                  </a:cubicBezTo>
                  <a:cubicBezTo>
                    <a:pt x="11186" y="28903"/>
                    <a:pt x="11187" y="28903"/>
                    <a:pt x="11188" y="28904"/>
                  </a:cubicBezTo>
                  <a:cubicBezTo>
                    <a:pt x="11211" y="28898"/>
                    <a:pt x="11226" y="28876"/>
                    <a:pt x="11221" y="28853"/>
                  </a:cubicBezTo>
                  <a:cubicBezTo>
                    <a:pt x="9420" y="20101"/>
                    <a:pt x="5777" y="12119"/>
                    <a:pt x="84" y="4449"/>
                  </a:cubicBezTo>
                  <a:cubicBezTo>
                    <a:pt x="75" y="4437"/>
                    <a:pt x="62" y="4431"/>
                    <a:pt x="49" y="44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4"/>
            <p:cNvSpPr/>
            <p:nvPr/>
          </p:nvSpPr>
          <p:spPr>
            <a:xfrm>
              <a:off x="5625100" y="337925"/>
              <a:ext cx="359875" cy="270325"/>
            </a:xfrm>
            <a:custGeom>
              <a:avLst/>
              <a:gdLst/>
              <a:ahLst/>
              <a:cxnLst/>
              <a:rect l="l" t="t" r="r" b="b"/>
              <a:pathLst>
                <a:path w="14395" h="10813" extrusionOk="0">
                  <a:moveTo>
                    <a:pt x="10952" y="0"/>
                  </a:moveTo>
                  <a:cubicBezTo>
                    <a:pt x="8863" y="0"/>
                    <a:pt x="6471" y="1146"/>
                    <a:pt x="5034" y="2409"/>
                  </a:cubicBezTo>
                  <a:cubicBezTo>
                    <a:pt x="2982" y="4213"/>
                    <a:pt x="1" y="8009"/>
                    <a:pt x="1848" y="10795"/>
                  </a:cubicBezTo>
                  <a:cubicBezTo>
                    <a:pt x="1858" y="10806"/>
                    <a:pt x="1871" y="10813"/>
                    <a:pt x="1885" y="10813"/>
                  </a:cubicBezTo>
                  <a:cubicBezTo>
                    <a:pt x="1892" y="10813"/>
                    <a:pt x="1901" y="10811"/>
                    <a:pt x="1907" y="10806"/>
                  </a:cubicBezTo>
                  <a:cubicBezTo>
                    <a:pt x="1928" y="10794"/>
                    <a:pt x="1933" y="10768"/>
                    <a:pt x="1919" y="10747"/>
                  </a:cubicBezTo>
                  <a:cubicBezTo>
                    <a:pt x="104" y="8010"/>
                    <a:pt x="3058" y="4257"/>
                    <a:pt x="5090" y="2473"/>
                  </a:cubicBezTo>
                  <a:cubicBezTo>
                    <a:pt x="6515" y="1222"/>
                    <a:pt x="8886" y="87"/>
                    <a:pt x="10950" y="87"/>
                  </a:cubicBezTo>
                  <a:cubicBezTo>
                    <a:pt x="11186" y="87"/>
                    <a:pt x="11418" y="101"/>
                    <a:pt x="11644" y="133"/>
                  </a:cubicBezTo>
                  <a:cubicBezTo>
                    <a:pt x="12802" y="293"/>
                    <a:pt x="13699" y="853"/>
                    <a:pt x="14310" y="1796"/>
                  </a:cubicBezTo>
                  <a:cubicBezTo>
                    <a:pt x="14318" y="1808"/>
                    <a:pt x="14332" y="1815"/>
                    <a:pt x="14346" y="1815"/>
                  </a:cubicBezTo>
                  <a:cubicBezTo>
                    <a:pt x="14354" y="1815"/>
                    <a:pt x="14362" y="1812"/>
                    <a:pt x="14369" y="1808"/>
                  </a:cubicBezTo>
                  <a:cubicBezTo>
                    <a:pt x="14387" y="1794"/>
                    <a:pt x="14395" y="1769"/>
                    <a:pt x="14381" y="1749"/>
                  </a:cubicBezTo>
                  <a:cubicBezTo>
                    <a:pt x="13756" y="784"/>
                    <a:pt x="12839" y="212"/>
                    <a:pt x="11656" y="47"/>
                  </a:cubicBezTo>
                  <a:cubicBezTo>
                    <a:pt x="11426" y="15"/>
                    <a:pt x="11191" y="0"/>
                    <a:pt x="109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 name="Google Shape;914;p34"/>
          <p:cNvSpPr/>
          <p:nvPr/>
        </p:nvSpPr>
        <p:spPr>
          <a:xfrm>
            <a:off x="5491324" y="-223425"/>
            <a:ext cx="3629200" cy="3213000"/>
          </a:xfrm>
          <a:custGeom>
            <a:avLst/>
            <a:gdLst/>
            <a:ahLst/>
            <a:cxnLst/>
            <a:rect l="l" t="t" r="r" b="b"/>
            <a:pathLst>
              <a:path w="145168" h="128520" extrusionOk="0">
                <a:moveTo>
                  <a:pt x="888" y="88408"/>
                </a:moveTo>
                <a:cubicBezTo>
                  <a:pt x="-1084" y="98276"/>
                  <a:pt x="52" y="111484"/>
                  <a:pt x="7910" y="117771"/>
                </a:cubicBezTo>
                <a:cubicBezTo>
                  <a:pt x="24305" y="130889"/>
                  <a:pt x="52352" y="131656"/>
                  <a:pt x="70785" y="121601"/>
                </a:cubicBezTo>
                <a:cubicBezTo>
                  <a:pt x="79023" y="117107"/>
                  <a:pt x="84348" y="107201"/>
                  <a:pt x="86104" y="97983"/>
                </a:cubicBezTo>
                <a:cubicBezTo>
                  <a:pt x="88673" y="84502"/>
                  <a:pt x="81507" y="66835"/>
                  <a:pt x="91211" y="57131"/>
                </a:cubicBezTo>
                <a:cubicBezTo>
                  <a:pt x="99096" y="49246"/>
                  <a:pt x="113295" y="53947"/>
                  <a:pt x="124404" y="52981"/>
                </a:cubicBezTo>
                <a:cubicBezTo>
                  <a:pt x="130046" y="52491"/>
                  <a:pt x="135523" y="49126"/>
                  <a:pt x="139405" y="45002"/>
                </a:cubicBezTo>
                <a:cubicBezTo>
                  <a:pt x="145520" y="38505"/>
                  <a:pt x="146549" y="26796"/>
                  <a:pt x="143235" y="18512"/>
                </a:cubicBezTo>
                <a:cubicBezTo>
                  <a:pt x="139966" y="10340"/>
                  <a:pt x="132576" y="3272"/>
                  <a:pt x="124404" y="0"/>
                </a:cubicBezTo>
              </a:path>
            </a:pathLst>
          </a:custGeom>
          <a:noFill/>
          <a:ln w="9525" cap="flat" cmpd="sng">
            <a:solidFill>
              <a:schemeClr val="accent2"/>
            </a:solidFill>
            <a:prstDash val="dash"/>
            <a:round/>
            <a:headEnd type="none" w="med" len="med"/>
            <a:tailEnd type="none" w="med" len="med"/>
          </a:ln>
        </p:spPr>
      </p:sp>
      <p:sp>
        <p:nvSpPr>
          <p:cNvPr id="915" name="Google Shape;915;p34"/>
          <p:cNvSpPr/>
          <p:nvPr/>
        </p:nvSpPr>
        <p:spPr>
          <a:xfrm>
            <a:off x="3832333" y="317033"/>
            <a:ext cx="403075" cy="444933"/>
          </a:xfrm>
          <a:custGeom>
            <a:avLst/>
            <a:gdLst/>
            <a:ahLst/>
            <a:cxnLst/>
            <a:rect l="l" t="t" r="r" b="b"/>
            <a:pathLst>
              <a:path w="8652" h="9551" extrusionOk="0">
                <a:moveTo>
                  <a:pt x="8286" y="1"/>
                </a:moveTo>
                <a:cubicBezTo>
                  <a:pt x="8268" y="1"/>
                  <a:pt x="8250" y="3"/>
                  <a:pt x="8231" y="7"/>
                </a:cubicBezTo>
                <a:lnTo>
                  <a:pt x="209" y="1871"/>
                </a:lnTo>
                <a:cubicBezTo>
                  <a:pt x="80" y="1900"/>
                  <a:pt x="0" y="2027"/>
                  <a:pt x="31" y="2155"/>
                </a:cubicBezTo>
                <a:lnTo>
                  <a:pt x="149" y="2662"/>
                </a:lnTo>
                <a:cubicBezTo>
                  <a:pt x="167" y="2738"/>
                  <a:pt x="202" y="2810"/>
                  <a:pt x="252" y="2869"/>
                </a:cubicBezTo>
                <a:lnTo>
                  <a:pt x="5604" y="9327"/>
                </a:lnTo>
                <a:cubicBezTo>
                  <a:pt x="5730" y="9480"/>
                  <a:pt x="5904" y="9550"/>
                  <a:pt x="6075" y="9550"/>
                </a:cubicBezTo>
                <a:cubicBezTo>
                  <a:pt x="6343" y="9550"/>
                  <a:pt x="6606" y="9378"/>
                  <a:pt x="6679" y="9077"/>
                </a:cubicBezTo>
                <a:lnTo>
                  <a:pt x="8633" y="922"/>
                </a:lnTo>
                <a:cubicBezTo>
                  <a:pt x="8652" y="846"/>
                  <a:pt x="8652" y="767"/>
                  <a:pt x="8635" y="691"/>
                </a:cubicBezTo>
                <a:lnTo>
                  <a:pt x="8517" y="184"/>
                </a:lnTo>
                <a:cubicBezTo>
                  <a:pt x="8491" y="74"/>
                  <a:pt x="8394" y="1"/>
                  <a:pt x="82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4"/>
          <p:cNvSpPr/>
          <p:nvPr/>
        </p:nvSpPr>
        <p:spPr>
          <a:xfrm rot="-3213952" flipH="1">
            <a:off x="7637374" y="3402376"/>
            <a:ext cx="639323" cy="705720"/>
          </a:xfrm>
          <a:custGeom>
            <a:avLst/>
            <a:gdLst/>
            <a:ahLst/>
            <a:cxnLst/>
            <a:rect l="l" t="t" r="r" b="b"/>
            <a:pathLst>
              <a:path w="8652" h="9551" extrusionOk="0">
                <a:moveTo>
                  <a:pt x="8286" y="1"/>
                </a:moveTo>
                <a:cubicBezTo>
                  <a:pt x="8268" y="1"/>
                  <a:pt x="8250" y="3"/>
                  <a:pt x="8231" y="7"/>
                </a:cubicBezTo>
                <a:lnTo>
                  <a:pt x="209" y="1871"/>
                </a:lnTo>
                <a:cubicBezTo>
                  <a:pt x="80" y="1900"/>
                  <a:pt x="0" y="2027"/>
                  <a:pt x="31" y="2155"/>
                </a:cubicBezTo>
                <a:lnTo>
                  <a:pt x="149" y="2662"/>
                </a:lnTo>
                <a:cubicBezTo>
                  <a:pt x="167" y="2738"/>
                  <a:pt x="202" y="2810"/>
                  <a:pt x="252" y="2869"/>
                </a:cubicBezTo>
                <a:lnTo>
                  <a:pt x="5604" y="9327"/>
                </a:lnTo>
                <a:cubicBezTo>
                  <a:pt x="5730" y="9480"/>
                  <a:pt x="5904" y="9550"/>
                  <a:pt x="6075" y="9550"/>
                </a:cubicBezTo>
                <a:cubicBezTo>
                  <a:pt x="6343" y="9550"/>
                  <a:pt x="6606" y="9378"/>
                  <a:pt x="6679" y="9077"/>
                </a:cubicBezTo>
                <a:lnTo>
                  <a:pt x="8633" y="922"/>
                </a:lnTo>
                <a:cubicBezTo>
                  <a:pt x="8652" y="846"/>
                  <a:pt x="8652" y="767"/>
                  <a:pt x="8635" y="691"/>
                </a:cubicBezTo>
                <a:lnTo>
                  <a:pt x="8517" y="184"/>
                </a:lnTo>
                <a:cubicBezTo>
                  <a:pt x="8491" y="74"/>
                  <a:pt x="8394" y="1"/>
                  <a:pt x="828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 name="Google Shape;917;p34"/>
          <p:cNvGrpSpPr/>
          <p:nvPr/>
        </p:nvGrpSpPr>
        <p:grpSpPr>
          <a:xfrm>
            <a:off x="7597850" y="548893"/>
            <a:ext cx="441993" cy="384660"/>
            <a:chOff x="3323450" y="2074375"/>
            <a:chExt cx="379100" cy="329925"/>
          </a:xfrm>
        </p:grpSpPr>
        <p:sp>
          <p:nvSpPr>
            <p:cNvPr id="918" name="Google Shape;918;p34"/>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4"/>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 name="Google Shape;920;p34"/>
          <p:cNvGrpSpPr/>
          <p:nvPr/>
        </p:nvGrpSpPr>
        <p:grpSpPr>
          <a:xfrm>
            <a:off x="6882134" y="214750"/>
            <a:ext cx="751889" cy="603732"/>
            <a:chOff x="2621075" y="2188550"/>
            <a:chExt cx="644900" cy="517825"/>
          </a:xfrm>
        </p:grpSpPr>
        <p:sp>
          <p:nvSpPr>
            <p:cNvPr id="921" name="Google Shape;921;p34"/>
            <p:cNvSpPr/>
            <p:nvPr/>
          </p:nvSpPr>
          <p:spPr>
            <a:xfrm>
              <a:off x="2621075" y="2188550"/>
              <a:ext cx="644900" cy="517825"/>
            </a:xfrm>
            <a:custGeom>
              <a:avLst/>
              <a:gdLst/>
              <a:ahLst/>
              <a:cxnLst/>
              <a:rect l="l" t="t" r="r" b="b"/>
              <a:pathLst>
                <a:path w="25796" h="20713" extrusionOk="0">
                  <a:moveTo>
                    <a:pt x="11779" y="1748"/>
                  </a:moveTo>
                  <a:lnTo>
                    <a:pt x="11779" y="1748"/>
                  </a:lnTo>
                  <a:cubicBezTo>
                    <a:pt x="11835" y="1787"/>
                    <a:pt x="11894" y="1826"/>
                    <a:pt x="11953" y="1866"/>
                  </a:cubicBezTo>
                  <a:cubicBezTo>
                    <a:pt x="12071" y="1944"/>
                    <a:pt x="12194" y="2025"/>
                    <a:pt x="12324" y="2106"/>
                  </a:cubicBezTo>
                  <a:cubicBezTo>
                    <a:pt x="12452" y="2191"/>
                    <a:pt x="12585" y="2278"/>
                    <a:pt x="12723" y="2368"/>
                  </a:cubicBezTo>
                  <a:cubicBezTo>
                    <a:pt x="12861" y="2459"/>
                    <a:pt x="13004" y="2548"/>
                    <a:pt x="13151" y="2641"/>
                  </a:cubicBezTo>
                  <a:cubicBezTo>
                    <a:pt x="13225" y="2687"/>
                    <a:pt x="13302" y="2733"/>
                    <a:pt x="13376" y="2782"/>
                  </a:cubicBezTo>
                  <a:cubicBezTo>
                    <a:pt x="13451" y="2831"/>
                    <a:pt x="13526" y="2881"/>
                    <a:pt x="13604" y="2931"/>
                  </a:cubicBezTo>
                  <a:cubicBezTo>
                    <a:pt x="13758" y="3030"/>
                    <a:pt x="13917" y="3132"/>
                    <a:pt x="14078" y="3233"/>
                  </a:cubicBezTo>
                  <a:cubicBezTo>
                    <a:pt x="14159" y="3284"/>
                    <a:pt x="14242" y="3334"/>
                    <a:pt x="14323" y="3388"/>
                  </a:cubicBezTo>
                  <a:cubicBezTo>
                    <a:pt x="14406" y="3442"/>
                    <a:pt x="14488" y="3496"/>
                    <a:pt x="14570" y="3550"/>
                  </a:cubicBezTo>
                  <a:cubicBezTo>
                    <a:pt x="14902" y="3770"/>
                    <a:pt x="15252" y="3982"/>
                    <a:pt x="15598" y="4222"/>
                  </a:cubicBezTo>
                  <a:cubicBezTo>
                    <a:pt x="16428" y="4753"/>
                    <a:pt x="17303" y="5314"/>
                    <a:pt x="18179" y="5876"/>
                  </a:cubicBezTo>
                  <a:cubicBezTo>
                    <a:pt x="18395" y="6023"/>
                    <a:pt x="18612" y="6170"/>
                    <a:pt x="18826" y="6316"/>
                  </a:cubicBezTo>
                  <a:cubicBezTo>
                    <a:pt x="18934" y="6390"/>
                    <a:pt x="19042" y="6462"/>
                    <a:pt x="19149" y="6538"/>
                  </a:cubicBezTo>
                  <a:cubicBezTo>
                    <a:pt x="19253" y="6614"/>
                    <a:pt x="19358" y="6692"/>
                    <a:pt x="19461" y="6769"/>
                  </a:cubicBezTo>
                  <a:cubicBezTo>
                    <a:pt x="19670" y="6923"/>
                    <a:pt x="19876" y="7076"/>
                    <a:pt x="20077" y="7234"/>
                  </a:cubicBezTo>
                  <a:cubicBezTo>
                    <a:pt x="20275" y="7395"/>
                    <a:pt x="20468" y="7556"/>
                    <a:pt x="20657" y="7718"/>
                  </a:cubicBezTo>
                  <a:cubicBezTo>
                    <a:pt x="21302" y="8274"/>
                    <a:pt x="21892" y="8832"/>
                    <a:pt x="22418" y="9352"/>
                  </a:cubicBezTo>
                  <a:cubicBezTo>
                    <a:pt x="22483" y="9417"/>
                    <a:pt x="22550" y="9480"/>
                    <a:pt x="22614" y="9543"/>
                  </a:cubicBezTo>
                  <a:cubicBezTo>
                    <a:pt x="22678" y="9608"/>
                    <a:pt x="22738" y="9672"/>
                    <a:pt x="22799" y="9735"/>
                  </a:cubicBezTo>
                  <a:cubicBezTo>
                    <a:pt x="22921" y="9861"/>
                    <a:pt x="23040" y="9984"/>
                    <a:pt x="23153" y="10102"/>
                  </a:cubicBezTo>
                  <a:cubicBezTo>
                    <a:pt x="23212" y="10161"/>
                    <a:pt x="23268" y="10218"/>
                    <a:pt x="23323" y="10276"/>
                  </a:cubicBezTo>
                  <a:cubicBezTo>
                    <a:pt x="23378" y="10333"/>
                    <a:pt x="23433" y="10389"/>
                    <a:pt x="23484" y="10446"/>
                  </a:cubicBezTo>
                  <a:cubicBezTo>
                    <a:pt x="23587" y="10558"/>
                    <a:pt x="23687" y="10666"/>
                    <a:pt x="23781" y="10769"/>
                  </a:cubicBezTo>
                  <a:cubicBezTo>
                    <a:pt x="23876" y="10872"/>
                    <a:pt x="23968" y="10969"/>
                    <a:pt x="24054" y="11062"/>
                  </a:cubicBezTo>
                  <a:cubicBezTo>
                    <a:pt x="24140" y="11155"/>
                    <a:pt x="24225" y="11241"/>
                    <a:pt x="24296" y="11323"/>
                  </a:cubicBezTo>
                  <a:cubicBezTo>
                    <a:pt x="24446" y="11490"/>
                    <a:pt x="24576" y="11633"/>
                    <a:pt x="24684" y="11745"/>
                  </a:cubicBezTo>
                  <a:cubicBezTo>
                    <a:pt x="24706" y="11767"/>
                    <a:pt x="24725" y="11787"/>
                    <a:pt x="24746" y="11807"/>
                  </a:cubicBezTo>
                  <a:cubicBezTo>
                    <a:pt x="24285" y="12428"/>
                    <a:pt x="23494" y="13619"/>
                    <a:pt x="23087" y="14025"/>
                  </a:cubicBezTo>
                  <a:cubicBezTo>
                    <a:pt x="21771" y="15344"/>
                    <a:pt x="20451" y="16113"/>
                    <a:pt x="19596" y="16917"/>
                  </a:cubicBezTo>
                  <a:cubicBezTo>
                    <a:pt x="18490" y="17955"/>
                    <a:pt x="17755" y="18642"/>
                    <a:pt x="17297" y="19127"/>
                  </a:cubicBezTo>
                  <a:cubicBezTo>
                    <a:pt x="17285" y="19071"/>
                    <a:pt x="17272" y="19013"/>
                    <a:pt x="17259" y="18953"/>
                  </a:cubicBezTo>
                  <a:cubicBezTo>
                    <a:pt x="17245" y="18891"/>
                    <a:pt x="17230" y="18829"/>
                    <a:pt x="17217" y="18765"/>
                  </a:cubicBezTo>
                  <a:cubicBezTo>
                    <a:pt x="17201" y="18700"/>
                    <a:pt x="17184" y="18634"/>
                    <a:pt x="17168" y="18567"/>
                  </a:cubicBezTo>
                  <a:cubicBezTo>
                    <a:pt x="17098" y="18298"/>
                    <a:pt x="17023" y="18005"/>
                    <a:pt x="16943" y="17703"/>
                  </a:cubicBezTo>
                  <a:cubicBezTo>
                    <a:pt x="16923" y="17628"/>
                    <a:pt x="16904" y="17552"/>
                    <a:pt x="16884" y="17475"/>
                  </a:cubicBezTo>
                  <a:cubicBezTo>
                    <a:pt x="16863" y="17398"/>
                    <a:pt x="16840" y="17322"/>
                    <a:pt x="16819" y="17246"/>
                  </a:cubicBezTo>
                  <a:lnTo>
                    <a:pt x="16686" y="16783"/>
                  </a:lnTo>
                  <a:cubicBezTo>
                    <a:pt x="16597" y="16474"/>
                    <a:pt x="16515" y="16168"/>
                    <a:pt x="16426" y="15881"/>
                  </a:cubicBezTo>
                  <a:cubicBezTo>
                    <a:pt x="16337" y="15593"/>
                    <a:pt x="16259" y="15323"/>
                    <a:pt x="16191" y="15081"/>
                  </a:cubicBezTo>
                  <a:cubicBezTo>
                    <a:pt x="16127" y="14837"/>
                    <a:pt x="16062" y="14627"/>
                    <a:pt x="16023" y="14455"/>
                  </a:cubicBezTo>
                  <a:cubicBezTo>
                    <a:pt x="15975" y="14257"/>
                    <a:pt x="15929" y="14064"/>
                    <a:pt x="15886" y="13870"/>
                  </a:cubicBezTo>
                  <a:cubicBezTo>
                    <a:pt x="15865" y="13774"/>
                    <a:pt x="15843" y="13679"/>
                    <a:pt x="15824" y="13584"/>
                  </a:cubicBezTo>
                  <a:cubicBezTo>
                    <a:pt x="15800" y="13490"/>
                    <a:pt x="15778" y="13396"/>
                    <a:pt x="15756" y="13302"/>
                  </a:cubicBezTo>
                  <a:cubicBezTo>
                    <a:pt x="15666" y="12928"/>
                    <a:pt x="15588" y="12562"/>
                    <a:pt x="15508" y="12205"/>
                  </a:cubicBezTo>
                  <a:cubicBezTo>
                    <a:pt x="15423" y="11852"/>
                    <a:pt x="15343" y="11505"/>
                    <a:pt x="15268" y="11168"/>
                  </a:cubicBezTo>
                  <a:cubicBezTo>
                    <a:pt x="15249" y="11083"/>
                    <a:pt x="15231" y="10999"/>
                    <a:pt x="15212" y="10916"/>
                  </a:cubicBezTo>
                  <a:cubicBezTo>
                    <a:pt x="15191" y="10833"/>
                    <a:pt x="15171" y="10752"/>
                    <a:pt x="15150" y="10670"/>
                  </a:cubicBezTo>
                  <a:cubicBezTo>
                    <a:pt x="15112" y="10506"/>
                    <a:pt x="15073" y="10345"/>
                    <a:pt x="15034" y="10185"/>
                  </a:cubicBezTo>
                  <a:cubicBezTo>
                    <a:pt x="14997" y="10026"/>
                    <a:pt x="14959" y="9868"/>
                    <a:pt x="14923" y="9713"/>
                  </a:cubicBezTo>
                  <a:cubicBezTo>
                    <a:pt x="14886" y="9559"/>
                    <a:pt x="14843" y="9407"/>
                    <a:pt x="14805" y="9259"/>
                  </a:cubicBezTo>
                  <a:cubicBezTo>
                    <a:pt x="14725" y="8959"/>
                    <a:pt x="14649" y="8669"/>
                    <a:pt x="14572" y="8388"/>
                  </a:cubicBezTo>
                  <a:cubicBezTo>
                    <a:pt x="14492" y="8109"/>
                    <a:pt x="14406" y="7838"/>
                    <a:pt x="14322" y="7579"/>
                  </a:cubicBezTo>
                  <a:cubicBezTo>
                    <a:pt x="14237" y="7317"/>
                    <a:pt x="14157" y="7065"/>
                    <a:pt x="14062" y="6827"/>
                  </a:cubicBezTo>
                  <a:cubicBezTo>
                    <a:pt x="13977" y="6611"/>
                    <a:pt x="13896" y="6399"/>
                    <a:pt x="13816" y="6195"/>
                  </a:cubicBezTo>
                  <a:cubicBezTo>
                    <a:pt x="13736" y="5991"/>
                    <a:pt x="13662" y="5792"/>
                    <a:pt x="13580" y="5603"/>
                  </a:cubicBezTo>
                  <a:cubicBezTo>
                    <a:pt x="13420" y="5223"/>
                    <a:pt x="13270" y="4867"/>
                    <a:pt x="13130" y="4533"/>
                  </a:cubicBezTo>
                  <a:cubicBezTo>
                    <a:pt x="12830" y="3873"/>
                    <a:pt x="12578" y="3298"/>
                    <a:pt x="12329" y="2813"/>
                  </a:cubicBezTo>
                  <a:cubicBezTo>
                    <a:pt x="12209" y="2568"/>
                    <a:pt x="12096" y="2344"/>
                    <a:pt x="11991" y="2137"/>
                  </a:cubicBezTo>
                  <a:cubicBezTo>
                    <a:pt x="11919" y="1999"/>
                    <a:pt x="11847" y="1870"/>
                    <a:pt x="11779" y="1748"/>
                  </a:cubicBezTo>
                  <a:close/>
                  <a:moveTo>
                    <a:pt x="16963" y="19265"/>
                  </a:moveTo>
                  <a:lnTo>
                    <a:pt x="16963" y="19265"/>
                  </a:lnTo>
                  <a:cubicBezTo>
                    <a:pt x="16980" y="19325"/>
                    <a:pt x="16997" y="19384"/>
                    <a:pt x="17017" y="19439"/>
                  </a:cubicBezTo>
                  <a:cubicBezTo>
                    <a:pt x="17008" y="19452"/>
                    <a:pt x="16997" y="19463"/>
                    <a:pt x="16987" y="19475"/>
                  </a:cubicBezTo>
                  <a:cubicBezTo>
                    <a:pt x="16979" y="19406"/>
                    <a:pt x="16969" y="19336"/>
                    <a:pt x="16963" y="19265"/>
                  </a:cubicBezTo>
                  <a:close/>
                  <a:moveTo>
                    <a:pt x="9982" y="1085"/>
                  </a:moveTo>
                  <a:cubicBezTo>
                    <a:pt x="10016" y="1199"/>
                    <a:pt x="10056" y="1320"/>
                    <a:pt x="10101" y="1450"/>
                  </a:cubicBezTo>
                  <a:cubicBezTo>
                    <a:pt x="10147" y="1571"/>
                    <a:pt x="10190" y="1703"/>
                    <a:pt x="10239" y="1840"/>
                  </a:cubicBezTo>
                  <a:cubicBezTo>
                    <a:pt x="10288" y="1976"/>
                    <a:pt x="10343" y="2120"/>
                    <a:pt x="10402" y="2271"/>
                  </a:cubicBezTo>
                  <a:cubicBezTo>
                    <a:pt x="10461" y="2420"/>
                    <a:pt x="10525" y="2576"/>
                    <a:pt x="10592" y="2737"/>
                  </a:cubicBezTo>
                  <a:cubicBezTo>
                    <a:pt x="10658" y="2899"/>
                    <a:pt x="10725" y="3067"/>
                    <a:pt x="10797" y="3242"/>
                  </a:cubicBezTo>
                  <a:cubicBezTo>
                    <a:pt x="10867" y="3415"/>
                    <a:pt x="10943" y="3593"/>
                    <a:pt x="11020" y="3777"/>
                  </a:cubicBezTo>
                  <a:cubicBezTo>
                    <a:pt x="11060" y="3868"/>
                    <a:pt x="11101" y="3962"/>
                    <a:pt x="11140" y="4055"/>
                  </a:cubicBezTo>
                  <a:cubicBezTo>
                    <a:pt x="11179" y="4151"/>
                    <a:pt x="11218" y="4246"/>
                    <a:pt x="11258" y="4343"/>
                  </a:cubicBezTo>
                  <a:cubicBezTo>
                    <a:pt x="11339" y="4536"/>
                    <a:pt x="11422" y="4735"/>
                    <a:pt x="11509" y="4936"/>
                  </a:cubicBezTo>
                  <a:cubicBezTo>
                    <a:pt x="11552" y="5037"/>
                    <a:pt x="11597" y="5139"/>
                    <a:pt x="11641" y="5241"/>
                  </a:cubicBezTo>
                  <a:cubicBezTo>
                    <a:pt x="11684" y="5344"/>
                    <a:pt x="11726" y="5449"/>
                    <a:pt x="11770" y="5554"/>
                  </a:cubicBezTo>
                  <a:cubicBezTo>
                    <a:pt x="11942" y="5974"/>
                    <a:pt x="12134" y="6403"/>
                    <a:pt x="12311" y="6851"/>
                  </a:cubicBezTo>
                  <a:cubicBezTo>
                    <a:pt x="12416" y="7111"/>
                    <a:pt x="12529" y="7373"/>
                    <a:pt x="12647" y="7637"/>
                  </a:cubicBezTo>
                  <a:cubicBezTo>
                    <a:pt x="12758" y="7902"/>
                    <a:pt x="12875" y="8169"/>
                    <a:pt x="12993" y="8437"/>
                  </a:cubicBezTo>
                  <a:lnTo>
                    <a:pt x="13174" y="8840"/>
                  </a:lnTo>
                  <a:cubicBezTo>
                    <a:pt x="13232" y="8975"/>
                    <a:pt x="13291" y="9110"/>
                    <a:pt x="13349" y="9248"/>
                  </a:cubicBezTo>
                  <a:cubicBezTo>
                    <a:pt x="13468" y="9521"/>
                    <a:pt x="13586" y="9793"/>
                    <a:pt x="13706" y="10066"/>
                  </a:cubicBezTo>
                  <a:cubicBezTo>
                    <a:pt x="13821" y="10343"/>
                    <a:pt x="13934" y="10619"/>
                    <a:pt x="14047" y="10894"/>
                  </a:cubicBezTo>
                  <a:cubicBezTo>
                    <a:pt x="14103" y="11032"/>
                    <a:pt x="14162" y="11170"/>
                    <a:pt x="14216" y="11307"/>
                  </a:cubicBezTo>
                  <a:lnTo>
                    <a:pt x="14374" y="11723"/>
                  </a:lnTo>
                  <a:cubicBezTo>
                    <a:pt x="14477" y="11999"/>
                    <a:pt x="14581" y="12273"/>
                    <a:pt x="14678" y="12547"/>
                  </a:cubicBezTo>
                  <a:cubicBezTo>
                    <a:pt x="14771" y="12822"/>
                    <a:pt x="14859" y="13096"/>
                    <a:pt x="14944" y="13368"/>
                  </a:cubicBezTo>
                  <a:cubicBezTo>
                    <a:pt x="15230" y="14296"/>
                    <a:pt x="15473" y="15188"/>
                    <a:pt x="15680" y="16005"/>
                  </a:cubicBezTo>
                  <a:cubicBezTo>
                    <a:pt x="15707" y="16107"/>
                    <a:pt x="15733" y="16208"/>
                    <a:pt x="15757" y="16307"/>
                  </a:cubicBezTo>
                  <a:cubicBezTo>
                    <a:pt x="15781" y="16407"/>
                    <a:pt x="15805" y="16505"/>
                    <a:pt x="15826" y="16602"/>
                  </a:cubicBezTo>
                  <a:cubicBezTo>
                    <a:pt x="15872" y="16797"/>
                    <a:pt x="15916" y="16985"/>
                    <a:pt x="15959" y="17167"/>
                  </a:cubicBezTo>
                  <a:cubicBezTo>
                    <a:pt x="15981" y="17258"/>
                    <a:pt x="16002" y="17349"/>
                    <a:pt x="16024" y="17436"/>
                  </a:cubicBezTo>
                  <a:cubicBezTo>
                    <a:pt x="16045" y="17525"/>
                    <a:pt x="16067" y="17611"/>
                    <a:pt x="16083" y="17696"/>
                  </a:cubicBezTo>
                  <a:cubicBezTo>
                    <a:pt x="16119" y="17865"/>
                    <a:pt x="16154" y="18029"/>
                    <a:pt x="16187" y="18184"/>
                  </a:cubicBezTo>
                  <a:cubicBezTo>
                    <a:pt x="16223" y="18340"/>
                    <a:pt x="16255" y="18487"/>
                    <a:pt x="16286" y="18628"/>
                  </a:cubicBezTo>
                  <a:cubicBezTo>
                    <a:pt x="16316" y="18770"/>
                    <a:pt x="16348" y="18901"/>
                    <a:pt x="16373" y="19025"/>
                  </a:cubicBezTo>
                  <a:cubicBezTo>
                    <a:pt x="16423" y="19273"/>
                    <a:pt x="16471" y="19486"/>
                    <a:pt x="16514" y="19662"/>
                  </a:cubicBezTo>
                  <a:cubicBezTo>
                    <a:pt x="16523" y="19700"/>
                    <a:pt x="16533" y="19737"/>
                    <a:pt x="16540" y="19770"/>
                  </a:cubicBezTo>
                  <a:cubicBezTo>
                    <a:pt x="16488" y="19769"/>
                    <a:pt x="16432" y="19769"/>
                    <a:pt x="16370" y="19769"/>
                  </a:cubicBezTo>
                  <a:cubicBezTo>
                    <a:pt x="16288" y="19771"/>
                    <a:pt x="16196" y="19771"/>
                    <a:pt x="16096" y="19772"/>
                  </a:cubicBezTo>
                  <a:cubicBezTo>
                    <a:pt x="16046" y="19772"/>
                    <a:pt x="15996" y="19774"/>
                    <a:pt x="15942" y="19774"/>
                  </a:cubicBezTo>
                  <a:cubicBezTo>
                    <a:pt x="15889" y="19774"/>
                    <a:pt x="15835" y="19772"/>
                    <a:pt x="15779" y="19771"/>
                  </a:cubicBezTo>
                  <a:cubicBezTo>
                    <a:pt x="15556" y="19770"/>
                    <a:pt x="15315" y="19767"/>
                    <a:pt x="15062" y="19766"/>
                  </a:cubicBezTo>
                  <a:cubicBezTo>
                    <a:pt x="14999" y="19766"/>
                    <a:pt x="14936" y="19765"/>
                    <a:pt x="14871" y="19765"/>
                  </a:cubicBezTo>
                  <a:cubicBezTo>
                    <a:pt x="14807" y="19761"/>
                    <a:pt x="14744" y="19760"/>
                    <a:pt x="14680" y="19758"/>
                  </a:cubicBezTo>
                  <a:cubicBezTo>
                    <a:pt x="14551" y="19753"/>
                    <a:pt x="14420" y="19749"/>
                    <a:pt x="14291" y="19743"/>
                  </a:cubicBezTo>
                  <a:cubicBezTo>
                    <a:pt x="14032" y="19732"/>
                    <a:pt x="13774" y="19726"/>
                    <a:pt x="13533" y="19702"/>
                  </a:cubicBezTo>
                  <a:cubicBezTo>
                    <a:pt x="13291" y="19684"/>
                    <a:pt x="13061" y="19663"/>
                    <a:pt x="12859" y="19640"/>
                  </a:cubicBezTo>
                  <a:cubicBezTo>
                    <a:pt x="12655" y="19620"/>
                    <a:pt x="12479" y="19586"/>
                    <a:pt x="12339" y="19557"/>
                  </a:cubicBezTo>
                  <a:cubicBezTo>
                    <a:pt x="12178" y="19523"/>
                    <a:pt x="12019" y="19488"/>
                    <a:pt x="11863" y="19452"/>
                  </a:cubicBezTo>
                  <a:cubicBezTo>
                    <a:pt x="11786" y="19433"/>
                    <a:pt x="11707" y="19416"/>
                    <a:pt x="11631" y="19396"/>
                  </a:cubicBezTo>
                  <a:cubicBezTo>
                    <a:pt x="11555" y="19377"/>
                    <a:pt x="11480" y="19355"/>
                    <a:pt x="11405" y="19334"/>
                  </a:cubicBezTo>
                  <a:cubicBezTo>
                    <a:pt x="11104" y="19249"/>
                    <a:pt x="10813" y="19163"/>
                    <a:pt x="10530" y="19073"/>
                  </a:cubicBezTo>
                  <a:cubicBezTo>
                    <a:pt x="10250" y="18976"/>
                    <a:pt x="9980" y="18880"/>
                    <a:pt x="9717" y="18784"/>
                  </a:cubicBezTo>
                  <a:cubicBezTo>
                    <a:pt x="9650" y="18760"/>
                    <a:pt x="9585" y="18738"/>
                    <a:pt x="9521" y="18712"/>
                  </a:cubicBezTo>
                  <a:cubicBezTo>
                    <a:pt x="9457" y="18686"/>
                    <a:pt x="9395" y="18659"/>
                    <a:pt x="9331" y="18634"/>
                  </a:cubicBezTo>
                  <a:cubicBezTo>
                    <a:pt x="9204" y="18582"/>
                    <a:pt x="9081" y="18531"/>
                    <a:pt x="8960" y="18481"/>
                  </a:cubicBezTo>
                  <a:cubicBezTo>
                    <a:pt x="8837" y="18429"/>
                    <a:pt x="8718" y="18380"/>
                    <a:pt x="8600" y="18331"/>
                  </a:cubicBezTo>
                  <a:cubicBezTo>
                    <a:pt x="8482" y="18281"/>
                    <a:pt x="8367" y="18227"/>
                    <a:pt x="8253" y="18176"/>
                  </a:cubicBezTo>
                  <a:cubicBezTo>
                    <a:pt x="8026" y="18074"/>
                    <a:pt x="7806" y="17976"/>
                    <a:pt x="7592" y="17882"/>
                  </a:cubicBezTo>
                  <a:cubicBezTo>
                    <a:pt x="7380" y="17784"/>
                    <a:pt x="7174" y="17687"/>
                    <a:pt x="6974" y="17600"/>
                  </a:cubicBezTo>
                  <a:cubicBezTo>
                    <a:pt x="6775" y="17510"/>
                    <a:pt x="6578" y="17433"/>
                    <a:pt x="6392" y="17349"/>
                  </a:cubicBezTo>
                  <a:cubicBezTo>
                    <a:pt x="6221" y="17277"/>
                    <a:pt x="6056" y="17205"/>
                    <a:pt x="5895" y="17137"/>
                  </a:cubicBezTo>
                  <a:cubicBezTo>
                    <a:pt x="5735" y="17068"/>
                    <a:pt x="5578" y="17004"/>
                    <a:pt x="5429" y="16934"/>
                  </a:cubicBezTo>
                  <a:cubicBezTo>
                    <a:pt x="5131" y="16797"/>
                    <a:pt x="4852" y="16670"/>
                    <a:pt x="4588" y="16548"/>
                  </a:cubicBezTo>
                  <a:cubicBezTo>
                    <a:pt x="4072" y="16292"/>
                    <a:pt x="3618" y="16081"/>
                    <a:pt x="3237" y="15878"/>
                  </a:cubicBezTo>
                  <a:cubicBezTo>
                    <a:pt x="3046" y="15780"/>
                    <a:pt x="2866" y="15690"/>
                    <a:pt x="2702" y="15608"/>
                  </a:cubicBezTo>
                  <a:cubicBezTo>
                    <a:pt x="2538" y="15524"/>
                    <a:pt x="2388" y="15445"/>
                    <a:pt x="2251" y="15376"/>
                  </a:cubicBezTo>
                  <a:cubicBezTo>
                    <a:pt x="2112" y="15307"/>
                    <a:pt x="1986" y="15244"/>
                    <a:pt x="1870" y="15191"/>
                  </a:cubicBezTo>
                  <a:cubicBezTo>
                    <a:pt x="1752" y="15139"/>
                    <a:pt x="1647" y="15091"/>
                    <a:pt x="1553" y="15048"/>
                  </a:cubicBezTo>
                  <a:cubicBezTo>
                    <a:pt x="1426" y="14992"/>
                    <a:pt x="1316" y="14951"/>
                    <a:pt x="1220" y="14921"/>
                  </a:cubicBezTo>
                  <a:cubicBezTo>
                    <a:pt x="1325" y="14639"/>
                    <a:pt x="1448" y="14306"/>
                    <a:pt x="1581" y="13955"/>
                  </a:cubicBezTo>
                  <a:cubicBezTo>
                    <a:pt x="1603" y="13895"/>
                    <a:pt x="1626" y="13835"/>
                    <a:pt x="1649" y="13773"/>
                  </a:cubicBezTo>
                  <a:cubicBezTo>
                    <a:pt x="1673" y="13712"/>
                    <a:pt x="1696" y="13651"/>
                    <a:pt x="1720" y="13589"/>
                  </a:cubicBezTo>
                  <a:lnTo>
                    <a:pt x="1865" y="13218"/>
                  </a:lnTo>
                  <a:cubicBezTo>
                    <a:pt x="1962" y="12972"/>
                    <a:pt x="2058" y="12727"/>
                    <a:pt x="2155" y="12500"/>
                  </a:cubicBezTo>
                  <a:cubicBezTo>
                    <a:pt x="2349" y="12043"/>
                    <a:pt x="2528" y="11640"/>
                    <a:pt x="2673" y="11388"/>
                  </a:cubicBezTo>
                  <a:cubicBezTo>
                    <a:pt x="2757" y="11242"/>
                    <a:pt x="2839" y="11100"/>
                    <a:pt x="2922" y="10958"/>
                  </a:cubicBezTo>
                  <a:lnTo>
                    <a:pt x="3047" y="10749"/>
                  </a:lnTo>
                  <a:cubicBezTo>
                    <a:pt x="3090" y="10681"/>
                    <a:pt x="3132" y="10613"/>
                    <a:pt x="3175" y="10544"/>
                  </a:cubicBezTo>
                  <a:cubicBezTo>
                    <a:pt x="3345" y="10276"/>
                    <a:pt x="3514" y="10016"/>
                    <a:pt x="3683" y="9766"/>
                  </a:cubicBezTo>
                  <a:cubicBezTo>
                    <a:pt x="3855" y="9518"/>
                    <a:pt x="4026" y="9279"/>
                    <a:pt x="4192" y="9048"/>
                  </a:cubicBezTo>
                  <a:cubicBezTo>
                    <a:pt x="4276" y="8932"/>
                    <a:pt x="4360" y="8819"/>
                    <a:pt x="4445" y="8708"/>
                  </a:cubicBezTo>
                  <a:cubicBezTo>
                    <a:pt x="4529" y="8598"/>
                    <a:pt x="4611" y="8487"/>
                    <a:pt x="4693" y="8380"/>
                  </a:cubicBezTo>
                  <a:cubicBezTo>
                    <a:pt x="4775" y="8272"/>
                    <a:pt x="4856" y="8168"/>
                    <a:pt x="4937" y="8063"/>
                  </a:cubicBezTo>
                  <a:cubicBezTo>
                    <a:pt x="5015" y="7960"/>
                    <a:pt x="5098" y="7859"/>
                    <a:pt x="5176" y="7759"/>
                  </a:cubicBezTo>
                  <a:cubicBezTo>
                    <a:pt x="5335" y="7558"/>
                    <a:pt x="5487" y="7365"/>
                    <a:pt x="5633" y="7176"/>
                  </a:cubicBezTo>
                  <a:cubicBezTo>
                    <a:pt x="5781" y="6988"/>
                    <a:pt x="5925" y="6806"/>
                    <a:pt x="6060" y="6628"/>
                  </a:cubicBezTo>
                  <a:cubicBezTo>
                    <a:pt x="6196" y="6449"/>
                    <a:pt x="6322" y="6273"/>
                    <a:pt x="6446" y="6105"/>
                  </a:cubicBezTo>
                  <a:cubicBezTo>
                    <a:pt x="6556" y="5950"/>
                    <a:pt x="6664" y="5800"/>
                    <a:pt x="6768" y="5655"/>
                  </a:cubicBezTo>
                  <a:cubicBezTo>
                    <a:pt x="6872" y="5510"/>
                    <a:pt x="6972" y="5367"/>
                    <a:pt x="7074" y="5232"/>
                  </a:cubicBezTo>
                  <a:cubicBezTo>
                    <a:pt x="7274" y="4962"/>
                    <a:pt x="7461" y="4708"/>
                    <a:pt x="7636" y="4470"/>
                  </a:cubicBezTo>
                  <a:cubicBezTo>
                    <a:pt x="7995" y="3999"/>
                    <a:pt x="8300" y="3587"/>
                    <a:pt x="8571" y="3236"/>
                  </a:cubicBezTo>
                  <a:cubicBezTo>
                    <a:pt x="8705" y="3059"/>
                    <a:pt x="8829" y="2895"/>
                    <a:pt x="8941" y="2743"/>
                  </a:cubicBezTo>
                  <a:cubicBezTo>
                    <a:pt x="9056" y="2592"/>
                    <a:pt x="9160" y="2454"/>
                    <a:pt x="9253" y="2325"/>
                  </a:cubicBezTo>
                  <a:cubicBezTo>
                    <a:pt x="9347" y="2197"/>
                    <a:pt x="9430" y="2079"/>
                    <a:pt x="9504" y="1971"/>
                  </a:cubicBezTo>
                  <a:cubicBezTo>
                    <a:pt x="9542" y="1917"/>
                    <a:pt x="9575" y="1865"/>
                    <a:pt x="9609" y="1815"/>
                  </a:cubicBezTo>
                  <a:cubicBezTo>
                    <a:pt x="9643" y="1766"/>
                    <a:pt x="9672" y="1719"/>
                    <a:pt x="9702" y="1674"/>
                  </a:cubicBezTo>
                  <a:cubicBezTo>
                    <a:pt x="9859" y="1424"/>
                    <a:pt x="9948" y="1236"/>
                    <a:pt x="9982" y="1085"/>
                  </a:cubicBezTo>
                  <a:close/>
                  <a:moveTo>
                    <a:pt x="16630" y="20068"/>
                  </a:moveTo>
                  <a:cubicBezTo>
                    <a:pt x="16637" y="20091"/>
                    <a:pt x="16646" y="20110"/>
                    <a:pt x="16652" y="20127"/>
                  </a:cubicBezTo>
                  <a:cubicBezTo>
                    <a:pt x="16652" y="20143"/>
                    <a:pt x="16653" y="20159"/>
                    <a:pt x="16654" y="20174"/>
                  </a:cubicBezTo>
                  <a:cubicBezTo>
                    <a:pt x="16545" y="20152"/>
                    <a:pt x="16412" y="20145"/>
                    <a:pt x="16275" y="20127"/>
                  </a:cubicBezTo>
                  <a:cubicBezTo>
                    <a:pt x="16407" y="20116"/>
                    <a:pt x="16529" y="20098"/>
                    <a:pt x="16630" y="20068"/>
                  </a:cubicBezTo>
                  <a:close/>
                  <a:moveTo>
                    <a:pt x="10326" y="1"/>
                  </a:moveTo>
                  <a:cubicBezTo>
                    <a:pt x="10202" y="1"/>
                    <a:pt x="10081" y="56"/>
                    <a:pt x="9942" y="138"/>
                  </a:cubicBezTo>
                  <a:cubicBezTo>
                    <a:pt x="9846" y="194"/>
                    <a:pt x="9825" y="366"/>
                    <a:pt x="9868" y="631"/>
                  </a:cubicBezTo>
                  <a:cubicBezTo>
                    <a:pt x="9817" y="572"/>
                    <a:pt x="9755" y="515"/>
                    <a:pt x="9680" y="456"/>
                  </a:cubicBezTo>
                  <a:cubicBezTo>
                    <a:pt x="9647" y="430"/>
                    <a:pt x="9605" y="417"/>
                    <a:pt x="9555" y="417"/>
                  </a:cubicBezTo>
                  <a:cubicBezTo>
                    <a:pt x="9443" y="417"/>
                    <a:pt x="9289" y="481"/>
                    <a:pt x="9100" y="599"/>
                  </a:cubicBezTo>
                  <a:cubicBezTo>
                    <a:pt x="8963" y="685"/>
                    <a:pt x="8807" y="800"/>
                    <a:pt x="8637" y="943"/>
                  </a:cubicBezTo>
                  <a:cubicBezTo>
                    <a:pt x="8466" y="1085"/>
                    <a:pt x="8284" y="1256"/>
                    <a:pt x="8087" y="1449"/>
                  </a:cubicBezTo>
                  <a:cubicBezTo>
                    <a:pt x="7302" y="2222"/>
                    <a:pt x="6335" y="3387"/>
                    <a:pt x="5398" y="4751"/>
                  </a:cubicBezTo>
                  <a:cubicBezTo>
                    <a:pt x="5261" y="4951"/>
                    <a:pt x="5127" y="5156"/>
                    <a:pt x="4996" y="5366"/>
                  </a:cubicBezTo>
                  <a:cubicBezTo>
                    <a:pt x="4867" y="5576"/>
                    <a:pt x="4739" y="5793"/>
                    <a:pt x="4612" y="6011"/>
                  </a:cubicBezTo>
                  <a:cubicBezTo>
                    <a:pt x="4551" y="6122"/>
                    <a:pt x="4488" y="6230"/>
                    <a:pt x="4424" y="6342"/>
                  </a:cubicBezTo>
                  <a:cubicBezTo>
                    <a:pt x="4364" y="6454"/>
                    <a:pt x="4304" y="6567"/>
                    <a:pt x="4244" y="6677"/>
                  </a:cubicBezTo>
                  <a:cubicBezTo>
                    <a:pt x="4123" y="6902"/>
                    <a:pt x="4004" y="7128"/>
                    <a:pt x="3886" y="7356"/>
                  </a:cubicBezTo>
                  <a:cubicBezTo>
                    <a:pt x="3772" y="7584"/>
                    <a:pt x="3656" y="7813"/>
                    <a:pt x="3542" y="8040"/>
                  </a:cubicBezTo>
                  <a:cubicBezTo>
                    <a:pt x="3486" y="8154"/>
                    <a:pt x="3428" y="8267"/>
                    <a:pt x="3371" y="8382"/>
                  </a:cubicBezTo>
                  <a:cubicBezTo>
                    <a:pt x="3317" y="8496"/>
                    <a:pt x="3261" y="8609"/>
                    <a:pt x="3205" y="8723"/>
                  </a:cubicBezTo>
                  <a:cubicBezTo>
                    <a:pt x="3094" y="8948"/>
                    <a:pt x="2982" y="9173"/>
                    <a:pt x="2871" y="9393"/>
                  </a:cubicBezTo>
                  <a:cubicBezTo>
                    <a:pt x="2762" y="9614"/>
                    <a:pt x="2652" y="9833"/>
                    <a:pt x="2539" y="10047"/>
                  </a:cubicBezTo>
                  <a:cubicBezTo>
                    <a:pt x="1013" y="12974"/>
                    <a:pt x="0" y="15430"/>
                    <a:pt x="142" y="15497"/>
                  </a:cubicBezTo>
                  <a:cubicBezTo>
                    <a:pt x="218" y="15533"/>
                    <a:pt x="282" y="15550"/>
                    <a:pt x="339" y="15550"/>
                  </a:cubicBezTo>
                  <a:cubicBezTo>
                    <a:pt x="358" y="15550"/>
                    <a:pt x="377" y="15548"/>
                    <a:pt x="395" y="15544"/>
                  </a:cubicBezTo>
                  <a:cubicBezTo>
                    <a:pt x="437" y="15622"/>
                    <a:pt x="498" y="15711"/>
                    <a:pt x="582" y="15807"/>
                  </a:cubicBezTo>
                  <a:cubicBezTo>
                    <a:pt x="686" y="15930"/>
                    <a:pt x="822" y="16065"/>
                    <a:pt x="985" y="16211"/>
                  </a:cubicBezTo>
                  <a:cubicBezTo>
                    <a:pt x="1067" y="16286"/>
                    <a:pt x="1158" y="16358"/>
                    <a:pt x="1257" y="16435"/>
                  </a:cubicBezTo>
                  <a:cubicBezTo>
                    <a:pt x="1355" y="16511"/>
                    <a:pt x="1458" y="16589"/>
                    <a:pt x="1570" y="16670"/>
                  </a:cubicBezTo>
                  <a:cubicBezTo>
                    <a:pt x="1679" y="16750"/>
                    <a:pt x="1798" y="16833"/>
                    <a:pt x="1920" y="16918"/>
                  </a:cubicBezTo>
                  <a:cubicBezTo>
                    <a:pt x="2044" y="17001"/>
                    <a:pt x="2176" y="17083"/>
                    <a:pt x="2311" y="17167"/>
                  </a:cubicBezTo>
                  <a:cubicBezTo>
                    <a:pt x="2446" y="17252"/>
                    <a:pt x="2589" y="17338"/>
                    <a:pt x="2735" y="17425"/>
                  </a:cubicBezTo>
                  <a:cubicBezTo>
                    <a:pt x="2810" y="17468"/>
                    <a:pt x="2883" y="17514"/>
                    <a:pt x="2960" y="17556"/>
                  </a:cubicBezTo>
                  <a:cubicBezTo>
                    <a:pt x="3036" y="17597"/>
                    <a:pt x="3114" y="17639"/>
                    <a:pt x="3193" y="17682"/>
                  </a:cubicBezTo>
                  <a:cubicBezTo>
                    <a:pt x="3352" y="17767"/>
                    <a:pt x="3514" y="17853"/>
                    <a:pt x="3681" y="17938"/>
                  </a:cubicBezTo>
                  <a:cubicBezTo>
                    <a:pt x="3763" y="17981"/>
                    <a:pt x="3848" y="18026"/>
                    <a:pt x="3934" y="18067"/>
                  </a:cubicBezTo>
                  <a:cubicBezTo>
                    <a:pt x="4021" y="18107"/>
                    <a:pt x="4109" y="18149"/>
                    <a:pt x="4196" y="18190"/>
                  </a:cubicBezTo>
                  <a:cubicBezTo>
                    <a:pt x="4551" y="18352"/>
                    <a:pt x="4916" y="18523"/>
                    <a:pt x="5300" y="18671"/>
                  </a:cubicBezTo>
                  <a:cubicBezTo>
                    <a:pt x="5524" y="18761"/>
                    <a:pt x="5753" y="18847"/>
                    <a:pt x="5985" y="18929"/>
                  </a:cubicBezTo>
                  <a:cubicBezTo>
                    <a:pt x="6220" y="19006"/>
                    <a:pt x="6458" y="19079"/>
                    <a:pt x="6699" y="19151"/>
                  </a:cubicBezTo>
                  <a:cubicBezTo>
                    <a:pt x="6820" y="19186"/>
                    <a:pt x="6941" y="19222"/>
                    <a:pt x="7061" y="19256"/>
                  </a:cubicBezTo>
                  <a:cubicBezTo>
                    <a:pt x="7184" y="19287"/>
                    <a:pt x="7307" y="19318"/>
                    <a:pt x="7430" y="19348"/>
                  </a:cubicBezTo>
                  <a:cubicBezTo>
                    <a:pt x="7676" y="19409"/>
                    <a:pt x="7923" y="19469"/>
                    <a:pt x="8170" y="19525"/>
                  </a:cubicBezTo>
                  <a:cubicBezTo>
                    <a:pt x="8418" y="19577"/>
                    <a:pt x="8667" y="19627"/>
                    <a:pt x="8914" y="19679"/>
                  </a:cubicBezTo>
                  <a:cubicBezTo>
                    <a:pt x="9038" y="19702"/>
                    <a:pt x="9162" y="19729"/>
                    <a:pt x="9285" y="19754"/>
                  </a:cubicBezTo>
                  <a:cubicBezTo>
                    <a:pt x="9409" y="19777"/>
                    <a:pt x="9532" y="19798"/>
                    <a:pt x="9656" y="19821"/>
                  </a:cubicBezTo>
                  <a:cubicBezTo>
                    <a:pt x="9902" y="19867"/>
                    <a:pt x="10144" y="19912"/>
                    <a:pt x="10386" y="19958"/>
                  </a:cubicBezTo>
                  <a:cubicBezTo>
                    <a:pt x="10628" y="19998"/>
                    <a:pt x="10867" y="20041"/>
                    <a:pt x="11103" y="20087"/>
                  </a:cubicBezTo>
                  <a:cubicBezTo>
                    <a:pt x="11905" y="20238"/>
                    <a:pt x="12673" y="20354"/>
                    <a:pt x="13373" y="20443"/>
                  </a:cubicBezTo>
                  <a:cubicBezTo>
                    <a:pt x="13461" y="20454"/>
                    <a:pt x="13547" y="20465"/>
                    <a:pt x="13633" y="20476"/>
                  </a:cubicBezTo>
                  <a:cubicBezTo>
                    <a:pt x="13718" y="20484"/>
                    <a:pt x="13801" y="20494"/>
                    <a:pt x="13885" y="20502"/>
                  </a:cubicBezTo>
                  <a:cubicBezTo>
                    <a:pt x="14051" y="20518"/>
                    <a:pt x="14213" y="20534"/>
                    <a:pt x="14368" y="20550"/>
                  </a:cubicBezTo>
                  <a:cubicBezTo>
                    <a:pt x="14446" y="20559"/>
                    <a:pt x="14522" y="20565"/>
                    <a:pt x="14597" y="20571"/>
                  </a:cubicBezTo>
                  <a:cubicBezTo>
                    <a:pt x="14672" y="20578"/>
                    <a:pt x="14746" y="20586"/>
                    <a:pt x="14820" y="20591"/>
                  </a:cubicBezTo>
                  <a:cubicBezTo>
                    <a:pt x="14965" y="20599"/>
                    <a:pt x="15104" y="20608"/>
                    <a:pt x="15235" y="20615"/>
                  </a:cubicBezTo>
                  <a:cubicBezTo>
                    <a:pt x="15368" y="20623"/>
                    <a:pt x="15494" y="20631"/>
                    <a:pt x="15614" y="20636"/>
                  </a:cubicBezTo>
                  <a:cubicBezTo>
                    <a:pt x="15734" y="20641"/>
                    <a:pt x="15847" y="20648"/>
                    <a:pt x="15953" y="20648"/>
                  </a:cubicBezTo>
                  <a:cubicBezTo>
                    <a:pt x="16036" y="20649"/>
                    <a:pt x="16115" y="20650"/>
                    <a:pt x="16189" y="20650"/>
                  </a:cubicBezTo>
                  <a:cubicBezTo>
                    <a:pt x="16302" y="20650"/>
                    <a:pt x="16405" y="20648"/>
                    <a:pt x="16495" y="20646"/>
                  </a:cubicBezTo>
                  <a:cubicBezTo>
                    <a:pt x="16706" y="20639"/>
                    <a:pt x="16851" y="20625"/>
                    <a:pt x="16918" y="20604"/>
                  </a:cubicBezTo>
                  <a:cubicBezTo>
                    <a:pt x="16927" y="20614"/>
                    <a:pt x="16938" y="20624"/>
                    <a:pt x="16949" y="20635"/>
                  </a:cubicBezTo>
                  <a:cubicBezTo>
                    <a:pt x="17001" y="20687"/>
                    <a:pt x="17075" y="20712"/>
                    <a:pt x="17168" y="20712"/>
                  </a:cubicBezTo>
                  <a:cubicBezTo>
                    <a:pt x="17757" y="20712"/>
                    <a:pt x="19102" y="19712"/>
                    <a:pt x="20484" y="18327"/>
                  </a:cubicBezTo>
                  <a:cubicBezTo>
                    <a:pt x="21421" y="17391"/>
                    <a:pt x="22228" y="16122"/>
                    <a:pt x="23098" y="15116"/>
                  </a:cubicBezTo>
                  <a:cubicBezTo>
                    <a:pt x="24590" y="13401"/>
                    <a:pt x="25795" y="12016"/>
                    <a:pt x="25677" y="11900"/>
                  </a:cubicBezTo>
                  <a:cubicBezTo>
                    <a:pt x="25567" y="11791"/>
                    <a:pt x="25481" y="11749"/>
                    <a:pt x="25406" y="11749"/>
                  </a:cubicBezTo>
                  <a:cubicBezTo>
                    <a:pt x="25345" y="11749"/>
                    <a:pt x="25291" y="11777"/>
                    <a:pt x="25238" y="11820"/>
                  </a:cubicBezTo>
                  <a:cubicBezTo>
                    <a:pt x="25242" y="11750"/>
                    <a:pt x="25216" y="11677"/>
                    <a:pt x="25173" y="11600"/>
                  </a:cubicBezTo>
                  <a:cubicBezTo>
                    <a:pt x="25168" y="11535"/>
                    <a:pt x="25145" y="11477"/>
                    <a:pt x="25097" y="11429"/>
                  </a:cubicBezTo>
                  <a:cubicBezTo>
                    <a:pt x="25094" y="11426"/>
                    <a:pt x="25091" y="11425"/>
                    <a:pt x="25087" y="11425"/>
                  </a:cubicBezTo>
                  <a:cubicBezTo>
                    <a:pt x="25081" y="11425"/>
                    <a:pt x="25073" y="11428"/>
                    <a:pt x="25063" y="11434"/>
                  </a:cubicBezTo>
                  <a:cubicBezTo>
                    <a:pt x="25012" y="11364"/>
                    <a:pt x="24955" y="11290"/>
                    <a:pt x="24899" y="11212"/>
                  </a:cubicBezTo>
                  <a:lnTo>
                    <a:pt x="24899" y="11212"/>
                  </a:lnTo>
                  <a:cubicBezTo>
                    <a:pt x="25121" y="11421"/>
                    <a:pt x="25334" y="11569"/>
                    <a:pt x="25489" y="11569"/>
                  </a:cubicBezTo>
                  <a:cubicBezTo>
                    <a:pt x="25532" y="11569"/>
                    <a:pt x="25570" y="11558"/>
                    <a:pt x="25603" y="11534"/>
                  </a:cubicBezTo>
                  <a:cubicBezTo>
                    <a:pt x="25633" y="11512"/>
                    <a:pt x="25484" y="11327"/>
                    <a:pt x="25231" y="11046"/>
                  </a:cubicBezTo>
                  <a:cubicBezTo>
                    <a:pt x="25168" y="10976"/>
                    <a:pt x="25098" y="10899"/>
                    <a:pt x="25025" y="10818"/>
                  </a:cubicBezTo>
                  <a:cubicBezTo>
                    <a:pt x="24987" y="10779"/>
                    <a:pt x="24947" y="10737"/>
                    <a:pt x="24909" y="10694"/>
                  </a:cubicBezTo>
                  <a:cubicBezTo>
                    <a:pt x="24867" y="10652"/>
                    <a:pt x="24826" y="10609"/>
                    <a:pt x="24781" y="10566"/>
                  </a:cubicBezTo>
                  <a:cubicBezTo>
                    <a:pt x="24607" y="10393"/>
                    <a:pt x="24418" y="10204"/>
                    <a:pt x="24220" y="10010"/>
                  </a:cubicBezTo>
                  <a:cubicBezTo>
                    <a:pt x="24171" y="9960"/>
                    <a:pt x="24120" y="9911"/>
                    <a:pt x="24071" y="9861"/>
                  </a:cubicBezTo>
                  <a:cubicBezTo>
                    <a:pt x="24020" y="9813"/>
                    <a:pt x="23968" y="9765"/>
                    <a:pt x="23915" y="9716"/>
                  </a:cubicBezTo>
                  <a:cubicBezTo>
                    <a:pt x="23812" y="9620"/>
                    <a:pt x="23707" y="9523"/>
                    <a:pt x="23603" y="9426"/>
                  </a:cubicBezTo>
                  <a:cubicBezTo>
                    <a:pt x="23394" y="9234"/>
                    <a:pt x="23192" y="9038"/>
                    <a:pt x="22991" y="8863"/>
                  </a:cubicBezTo>
                  <a:cubicBezTo>
                    <a:pt x="22793" y="8686"/>
                    <a:pt x="22607" y="8518"/>
                    <a:pt x="22446" y="8367"/>
                  </a:cubicBezTo>
                  <a:cubicBezTo>
                    <a:pt x="22406" y="8329"/>
                    <a:pt x="22367" y="8292"/>
                    <a:pt x="22330" y="8255"/>
                  </a:cubicBezTo>
                  <a:cubicBezTo>
                    <a:pt x="22292" y="8219"/>
                    <a:pt x="22254" y="8187"/>
                    <a:pt x="22219" y="8153"/>
                  </a:cubicBezTo>
                  <a:cubicBezTo>
                    <a:pt x="22149" y="8088"/>
                    <a:pt x="22085" y="8026"/>
                    <a:pt x="22031" y="7972"/>
                  </a:cubicBezTo>
                  <a:cubicBezTo>
                    <a:pt x="21905" y="7846"/>
                    <a:pt x="21782" y="7719"/>
                    <a:pt x="21660" y="7594"/>
                  </a:cubicBezTo>
                  <a:cubicBezTo>
                    <a:pt x="21600" y="7530"/>
                    <a:pt x="21541" y="7467"/>
                    <a:pt x="21481" y="7406"/>
                  </a:cubicBezTo>
                  <a:lnTo>
                    <a:pt x="21299" y="7224"/>
                  </a:lnTo>
                  <a:cubicBezTo>
                    <a:pt x="21059" y="6983"/>
                    <a:pt x="20831" y="6745"/>
                    <a:pt x="20606" y="6512"/>
                  </a:cubicBezTo>
                  <a:cubicBezTo>
                    <a:pt x="20377" y="6285"/>
                    <a:pt x="20156" y="6063"/>
                    <a:pt x="19943" y="5843"/>
                  </a:cubicBezTo>
                  <a:cubicBezTo>
                    <a:pt x="19889" y="5787"/>
                    <a:pt x="19837" y="5732"/>
                    <a:pt x="19784" y="5679"/>
                  </a:cubicBezTo>
                  <a:lnTo>
                    <a:pt x="19622" y="5522"/>
                  </a:lnTo>
                  <a:cubicBezTo>
                    <a:pt x="19516" y="5418"/>
                    <a:pt x="19410" y="5316"/>
                    <a:pt x="19307" y="5214"/>
                  </a:cubicBezTo>
                  <a:cubicBezTo>
                    <a:pt x="19204" y="5112"/>
                    <a:pt x="19101" y="5011"/>
                    <a:pt x="19000" y="4913"/>
                  </a:cubicBezTo>
                  <a:cubicBezTo>
                    <a:pt x="18951" y="4862"/>
                    <a:pt x="18898" y="4817"/>
                    <a:pt x="18848" y="4769"/>
                  </a:cubicBezTo>
                  <a:cubicBezTo>
                    <a:pt x="18796" y="4722"/>
                    <a:pt x="18746" y="4676"/>
                    <a:pt x="18695" y="4629"/>
                  </a:cubicBezTo>
                  <a:cubicBezTo>
                    <a:pt x="18495" y="4443"/>
                    <a:pt x="18298" y="4262"/>
                    <a:pt x="18107" y="4088"/>
                  </a:cubicBezTo>
                  <a:cubicBezTo>
                    <a:pt x="17911" y="3920"/>
                    <a:pt x="17718" y="3761"/>
                    <a:pt x="17529" y="3607"/>
                  </a:cubicBezTo>
                  <a:cubicBezTo>
                    <a:pt x="17435" y="3530"/>
                    <a:pt x="17341" y="3457"/>
                    <a:pt x="17248" y="3384"/>
                  </a:cubicBezTo>
                  <a:cubicBezTo>
                    <a:pt x="17201" y="3347"/>
                    <a:pt x="17157" y="3312"/>
                    <a:pt x="17109" y="3277"/>
                  </a:cubicBezTo>
                  <a:cubicBezTo>
                    <a:pt x="17061" y="3244"/>
                    <a:pt x="17014" y="3211"/>
                    <a:pt x="16968" y="3178"/>
                  </a:cubicBezTo>
                  <a:cubicBezTo>
                    <a:pt x="16798" y="3060"/>
                    <a:pt x="16635" y="2946"/>
                    <a:pt x="16475" y="2835"/>
                  </a:cubicBezTo>
                  <a:cubicBezTo>
                    <a:pt x="16315" y="2724"/>
                    <a:pt x="16162" y="2613"/>
                    <a:pt x="16008" y="2517"/>
                  </a:cubicBezTo>
                  <a:cubicBezTo>
                    <a:pt x="15700" y="2318"/>
                    <a:pt x="15413" y="2131"/>
                    <a:pt x="15143" y="1956"/>
                  </a:cubicBezTo>
                  <a:cubicBezTo>
                    <a:pt x="14591" y="1627"/>
                    <a:pt x="14116" y="1333"/>
                    <a:pt x="13687" y="1111"/>
                  </a:cubicBezTo>
                  <a:cubicBezTo>
                    <a:pt x="13475" y="994"/>
                    <a:pt x="13278" y="890"/>
                    <a:pt x="13095" y="795"/>
                  </a:cubicBezTo>
                  <a:cubicBezTo>
                    <a:pt x="12911" y="702"/>
                    <a:pt x="12739" y="624"/>
                    <a:pt x="12582" y="551"/>
                  </a:cubicBezTo>
                  <a:cubicBezTo>
                    <a:pt x="12425" y="478"/>
                    <a:pt x="12281" y="414"/>
                    <a:pt x="12150" y="359"/>
                  </a:cubicBezTo>
                  <a:cubicBezTo>
                    <a:pt x="12083" y="331"/>
                    <a:pt x="12021" y="305"/>
                    <a:pt x="11962" y="280"/>
                  </a:cubicBezTo>
                  <a:cubicBezTo>
                    <a:pt x="11901" y="258"/>
                    <a:pt x="11844" y="239"/>
                    <a:pt x="11788" y="220"/>
                  </a:cubicBezTo>
                  <a:cubicBezTo>
                    <a:pt x="11485" y="118"/>
                    <a:pt x="11265" y="72"/>
                    <a:pt x="11100" y="72"/>
                  </a:cubicBezTo>
                  <a:cubicBezTo>
                    <a:pt x="10933" y="72"/>
                    <a:pt x="10823" y="120"/>
                    <a:pt x="10739" y="205"/>
                  </a:cubicBezTo>
                  <a:cubicBezTo>
                    <a:pt x="10582" y="59"/>
                    <a:pt x="10452" y="1"/>
                    <a:pt x="10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4"/>
            <p:cNvSpPr/>
            <p:nvPr/>
          </p:nvSpPr>
          <p:spPr>
            <a:xfrm>
              <a:off x="2871900" y="2409850"/>
              <a:ext cx="14325" cy="70350"/>
            </a:xfrm>
            <a:custGeom>
              <a:avLst/>
              <a:gdLst/>
              <a:ahLst/>
              <a:cxnLst/>
              <a:rect l="l" t="t" r="r" b="b"/>
              <a:pathLst>
                <a:path w="573" h="2814" extrusionOk="0">
                  <a:moveTo>
                    <a:pt x="266" y="1"/>
                  </a:moveTo>
                  <a:cubicBezTo>
                    <a:pt x="266" y="1"/>
                    <a:pt x="266" y="1"/>
                    <a:pt x="266" y="1"/>
                  </a:cubicBezTo>
                  <a:cubicBezTo>
                    <a:pt x="137" y="4"/>
                    <a:pt x="159" y="59"/>
                    <a:pt x="157" y="121"/>
                  </a:cubicBezTo>
                  <a:cubicBezTo>
                    <a:pt x="136" y="65"/>
                    <a:pt x="102" y="22"/>
                    <a:pt x="47" y="22"/>
                  </a:cubicBezTo>
                  <a:cubicBezTo>
                    <a:pt x="46" y="22"/>
                    <a:pt x="46" y="22"/>
                    <a:pt x="45" y="22"/>
                  </a:cubicBezTo>
                  <a:cubicBezTo>
                    <a:pt x="1" y="24"/>
                    <a:pt x="179" y="579"/>
                    <a:pt x="181" y="762"/>
                  </a:cubicBezTo>
                  <a:cubicBezTo>
                    <a:pt x="190" y="1187"/>
                    <a:pt x="79" y="1525"/>
                    <a:pt x="73" y="1792"/>
                  </a:cubicBezTo>
                  <a:cubicBezTo>
                    <a:pt x="51" y="2727"/>
                    <a:pt x="45" y="2813"/>
                    <a:pt x="292" y="2813"/>
                  </a:cubicBezTo>
                  <a:cubicBezTo>
                    <a:pt x="301" y="2813"/>
                    <a:pt x="310" y="2813"/>
                    <a:pt x="320" y="2813"/>
                  </a:cubicBezTo>
                  <a:cubicBezTo>
                    <a:pt x="482" y="2810"/>
                    <a:pt x="572" y="2383"/>
                    <a:pt x="563" y="1868"/>
                  </a:cubicBezTo>
                  <a:cubicBezTo>
                    <a:pt x="557" y="1566"/>
                    <a:pt x="453" y="1234"/>
                    <a:pt x="420" y="932"/>
                  </a:cubicBezTo>
                  <a:cubicBezTo>
                    <a:pt x="362" y="417"/>
                    <a:pt x="316"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4"/>
            <p:cNvSpPr/>
            <p:nvPr/>
          </p:nvSpPr>
          <p:spPr>
            <a:xfrm>
              <a:off x="2872775" y="2264350"/>
              <a:ext cx="13575" cy="129075"/>
            </a:xfrm>
            <a:custGeom>
              <a:avLst/>
              <a:gdLst/>
              <a:ahLst/>
              <a:cxnLst/>
              <a:rect l="l" t="t" r="r" b="b"/>
              <a:pathLst>
                <a:path w="543" h="5163" extrusionOk="0">
                  <a:moveTo>
                    <a:pt x="289" y="0"/>
                  </a:moveTo>
                  <a:cubicBezTo>
                    <a:pt x="160" y="0"/>
                    <a:pt x="180" y="100"/>
                    <a:pt x="176" y="215"/>
                  </a:cubicBezTo>
                  <a:cubicBezTo>
                    <a:pt x="157" y="110"/>
                    <a:pt x="123" y="30"/>
                    <a:pt x="66" y="30"/>
                  </a:cubicBezTo>
                  <a:cubicBezTo>
                    <a:pt x="22" y="30"/>
                    <a:pt x="187" y="1055"/>
                    <a:pt x="186" y="1394"/>
                  </a:cubicBezTo>
                  <a:cubicBezTo>
                    <a:pt x="184" y="2172"/>
                    <a:pt x="65" y="2790"/>
                    <a:pt x="53" y="3280"/>
                  </a:cubicBezTo>
                  <a:cubicBezTo>
                    <a:pt x="9" y="5056"/>
                    <a:pt x="0" y="5160"/>
                    <a:pt x="275" y="5162"/>
                  </a:cubicBezTo>
                  <a:cubicBezTo>
                    <a:pt x="438" y="5162"/>
                    <a:pt x="538" y="4381"/>
                    <a:pt x="542" y="3436"/>
                  </a:cubicBezTo>
                  <a:cubicBezTo>
                    <a:pt x="543" y="2883"/>
                    <a:pt x="446" y="2268"/>
                    <a:pt x="419" y="1715"/>
                  </a:cubicBezTo>
                  <a:cubicBezTo>
                    <a:pt x="375" y="765"/>
                    <a:pt x="339" y="0"/>
                    <a:pt x="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4"/>
            <p:cNvSpPr/>
            <p:nvPr/>
          </p:nvSpPr>
          <p:spPr>
            <a:xfrm>
              <a:off x="2666275" y="2520025"/>
              <a:ext cx="101850" cy="43925"/>
            </a:xfrm>
            <a:custGeom>
              <a:avLst/>
              <a:gdLst/>
              <a:ahLst/>
              <a:cxnLst/>
              <a:rect l="l" t="t" r="r" b="b"/>
              <a:pathLst>
                <a:path w="4074" h="1757" extrusionOk="0">
                  <a:moveTo>
                    <a:pt x="3947" y="1"/>
                  </a:moveTo>
                  <a:cubicBezTo>
                    <a:pt x="3875" y="1"/>
                    <a:pt x="3199" y="419"/>
                    <a:pt x="2951" y="513"/>
                  </a:cubicBezTo>
                  <a:cubicBezTo>
                    <a:pt x="2353" y="737"/>
                    <a:pt x="1839" y="806"/>
                    <a:pt x="1459" y="937"/>
                  </a:cubicBezTo>
                  <a:cubicBezTo>
                    <a:pt x="82" y="1411"/>
                    <a:pt x="0" y="1435"/>
                    <a:pt x="97" y="1692"/>
                  </a:cubicBezTo>
                  <a:cubicBezTo>
                    <a:pt x="114" y="1736"/>
                    <a:pt x="178" y="1756"/>
                    <a:pt x="279" y="1756"/>
                  </a:cubicBezTo>
                  <a:cubicBezTo>
                    <a:pt x="528" y="1756"/>
                    <a:pt x="997" y="1633"/>
                    <a:pt x="1514" y="1440"/>
                  </a:cubicBezTo>
                  <a:cubicBezTo>
                    <a:pt x="1938" y="1280"/>
                    <a:pt x="2374" y="1011"/>
                    <a:pt x="2790" y="825"/>
                  </a:cubicBezTo>
                  <a:cubicBezTo>
                    <a:pt x="3500" y="507"/>
                    <a:pt x="4074" y="253"/>
                    <a:pt x="4056" y="205"/>
                  </a:cubicBezTo>
                  <a:cubicBezTo>
                    <a:pt x="4033" y="144"/>
                    <a:pt x="4004" y="125"/>
                    <a:pt x="3969" y="125"/>
                  </a:cubicBezTo>
                  <a:cubicBezTo>
                    <a:pt x="3935" y="125"/>
                    <a:pt x="3895" y="145"/>
                    <a:pt x="3850" y="159"/>
                  </a:cubicBezTo>
                  <a:cubicBezTo>
                    <a:pt x="3925" y="111"/>
                    <a:pt x="3973" y="56"/>
                    <a:pt x="3952" y="3"/>
                  </a:cubicBezTo>
                  <a:cubicBezTo>
                    <a:pt x="3952" y="2"/>
                    <a:pt x="3950" y="1"/>
                    <a:pt x="3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4"/>
            <p:cNvSpPr/>
            <p:nvPr/>
          </p:nvSpPr>
          <p:spPr>
            <a:xfrm>
              <a:off x="2789275" y="2481400"/>
              <a:ext cx="60575" cy="34150"/>
            </a:xfrm>
            <a:custGeom>
              <a:avLst/>
              <a:gdLst/>
              <a:ahLst/>
              <a:cxnLst/>
              <a:rect l="l" t="t" r="r" b="b"/>
              <a:pathLst>
                <a:path w="2423" h="1366" extrusionOk="0">
                  <a:moveTo>
                    <a:pt x="2281" y="0"/>
                  </a:moveTo>
                  <a:cubicBezTo>
                    <a:pt x="2234" y="0"/>
                    <a:pt x="1871" y="336"/>
                    <a:pt x="1725" y="403"/>
                  </a:cubicBezTo>
                  <a:cubicBezTo>
                    <a:pt x="1370" y="568"/>
                    <a:pt x="1040" y="591"/>
                    <a:pt x="811" y="684"/>
                  </a:cubicBezTo>
                  <a:cubicBezTo>
                    <a:pt x="398" y="851"/>
                    <a:pt x="179" y="941"/>
                    <a:pt x="76" y="1021"/>
                  </a:cubicBezTo>
                  <a:cubicBezTo>
                    <a:pt x="25" y="1060"/>
                    <a:pt x="1" y="1097"/>
                    <a:pt x="1" y="1140"/>
                  </a:cubicBezTo>
                  <a:cubicBezTo>
                    <a:pt x="0" y="1182"/>
                    <a:pt x="21" y="1229"/>
                    <a:pt x="52" y="1290"/>
                  </a:cubicBezTo>
                  <a:cubicBezTo>
                    <a:pt x="79" y="1342"/>
                    <a:pt x="143" y="1365"/>
                    <a:pt x="235" y="1365"/>
                  </a:cubicBezTo>
                  <a:cubicBezTo>
                    <a:pt x="273" y="1365"/>
                    <a:pt x="316" y="1361"/>
                    <a:pt x="363" y="1354"/>
                  </a:cubicBezTo>
                  <a:cubicBezTo>
                    <a:pt x="525" y="1328"/>
                    <a:pt x="730" y="1259"/>
                    <a:pt x="946" y="1159"/>
                  </a:cubicBezTo>
                  <a:cubicBezTo>
                    <a:pt x="1198" y="1042"/>
                    <a:pt x="1438" y="824"/>
                    <a:pt x="1677" y="682"/>
                  </a:cubicBezTo>
                  <a:cubicBezTo>
                    <a:pt x="2090" y="440"/>
                    <a:pt x="2423" y="241"/>
                    <a:pt x="2399" y="194"/>
                  </a:cubicBezTo>
                  <a:cubicBezTo>
                    <a:pt x="2369" y="134"/>
                    <a:pt x="2344" y="117"/>
                    <a:pt x="2321" y="117"/>
                  </a:cubicBezTo>
                  <a:cubicBezTo>
                    <a:pt x="2299" y="117"/>
                    <a:pt x="2279" y="131"/>
                    <a:pt x="2254" y="141"/>
                  </a:cubicBezTo>
                  <a:cubicBezTo>
                    <a:pt x="2293" y="101"/>
                    <a:pt x="2312" y="54"/>
                    <a:pt x="2286" y="4"/>
                  </a:cubicBezTo>
                  <a:cubicBezTo>
                    <a:pt x="2286" y="1"/>
                    <a:pt x="2284" y="0"/>
                    <a:pt x="2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4"/>
            <p:cNvSpPr/>
            <p:nvPr/>
          </p:nvSpPr>
          <p:spPr>
            <a:xfrm>
              <a:off x="3025950" y="2458900"/>
              <a:ext cx="80075" cy="13725"/>
            </a:xfrm>
            <a:custGeom>
              <a:avLst/>
              <a:gdLst/>
              <a:ahLst/>
              <a:cxnLst/>
              <a:rect l="l" t="t" r="r" b="b"/>
              <a:pathLst>
                <a:path w="3203" h="549" extrusionOk="0">
                  <a:moveTo>
                    <a:pt x="314" y="1"/>
                  </a:moveTo>
                  <a:cubicBezTo>
                    <a:pt x="45" y="1"/>
                    <a:pt x="17" y="62"/>
                    <a:pt x="8" y="229"/>
                  </a:cubicBezTo>
                  <a:cubicBezTo>
                    <a:pt x="1" y="391"/>
                    <a:pt x="477" y="515"/>
                    <a:pt x="1061" y="546"/>
                  </a:cubicBezTo>
                  <a:cubicBezTo>
                    <a:pt x="1098" y="548"/>
                    <a:pt x="1136" y="549"/>
                    <a:pt x="1174" y="549"/>
                  </a:cubicBezTo>
                  <a:cubicBezTo>
                    <a:pt x="1487" y="549"/>
                    <a:pt x="1825" y="486"/>
                    <a:pt x="2131" y="476"/>
                  </a:cubicBezTo>
                  <a:cubicBezTo>
                    <a:pt x="2720" y="459"/>
                    <a:pt x="3193" y="447"/>
                    <a:pt x="3197" y="397"/>
                  </a:cubicBezTo>
                  <a:cubicBezTo>
                    <a:pt x="3203" y="268"/>
                    <a:pt x="3140" y="286"/>
                    <a:pt x="3069" y="277"/>
                  </a:cubicBezTo>
                  <a:cubicBezTo>
                    <a:pt x="3134" y="261"/>
                    <a:pt x="3186" y="230"/>
                    <a:pt x="3188" y="174"/>
                  </a:cubicBezTo>
                  <a:cubicBezTo>
                    <a:pt x="3188" y="168"/>
                    <a:pt x="3176" y="165"/>
                    <a:pt x="3153" y="165"/>
                  </a:cubicBezTo>
                  <a:cubicBezTo>
                    <a:pt x="3024" y="165"/>
                    <a:pt x="2563" y="254"/>
                    <a:pt x="2366" y="254"/>
                  </a:cubicBezTo>
                  <a:cubicBezTo>
                    <a:pt x="2357" y="254"/>
                    <a:pt x="2348" y="254"/>
                    <a:pt x="2340" y="254"/>
                  </a:cubicBezTo>
                  <a:cubicBezTo>
                    <a:pt x="1860" y="228"/>
                    <a:pt x="1484" y="90"/>
                    <a:pt x="1182" y="64"/>
                  </a:cubicBezTo>
                  <a:cubicBezTo>
                    <a:pt x="756" y="25"/>
                    <a:pt x="486"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4"/>
            <p:cNvSpPr/>
            <p:nvPr/>
          </p:nvSpPr>
          <p:spPr>
            <a:xfrm>
              <a:off x="3136300" y="2461700"/>
              <a:ext cx="72800" cy="18875"/>
            </a:xfrm>
            <a:custGeom>
              <a:avLst/>
              <a:gdLst/>
              <a:ahLst/>
              <a:cxnLst/>
              <a:rect l="l" t="t" r="r" b="b"/>
              <a:pathLst>
                <a:path w="2912" h="755" extrusionOk="0">
                  <a:moveTo>
                    <a:pt x="230" y="1"/>
                  </a:moveTo>
                  <a:cubicBezTo>
                    <a:pt x="83" y="1"/>
                    <a:pt x="56" y="64"/>
                    <a:pt x="30" y="201"/>
                  </a:cubicBezTo>
                  <a:cubicBezTo>
                    <a:pt x="1" y="360"/>
                    <a:pt x="414" y="537"/>
                    <a:pt x="937" y="636"/>
                  </a:cubicBezTo>
                  <a:cubicBezTo>
                    <a:pt x="1244" y="693"/>
                    <a:pt x="1601" y="659"/>
                    <a:pt x="1913" y="690"/>
                  </a:cubicBezTo>
                  <a:cubicBezTo>
                    <a:pt x="2277" y="724"/>
                    <a:pt x="2594" y="755"/>
                    <a:pt x="2760" y="755"/>
                  </a:cubicBezTo>
                  <a:cubicBezTo>
                    <a:pt x="2837" y="755"/>
                    <a:pt x="2882" y="748"/>
                    <a:pt x="2885" y="732"/>
                  </a:cubicBezTo>
                  <a:cubicBezTo>
                    <a:pt x="2909" y="606"/>
                    <a:pt x="2849" y="615"/>
                    <a:pt x="2786" y="599"/>
                  </a:cubicBezTo>
                  <a:cubicBezTo>
                    <a:pt x="2847" y="591"/>
                    <a:pt x="2898" y="566"/>
                    <a:pt x="2909" y="510"/>
                  </a:cubicBezTo>
                  <a:cubicBezTo>
                    <a:pt x="2911" y="498"/>
                    <a:pt x="2862" y="494"/>
                    <a:pt x="2786" y="494"/>
                  </a:cubicBezTo>
                  <a:cubicBezTo>
                    <a:pt x="2667" y="494"/>
                    <a:pt x="2483" y="503"/>
                    <a:pt x="2332" y="503"/>
                  </a:cubicBezTo>
                  <a:cubicBezTo>
                    <a:pt x="2251" y="503"/>
                    <a:pt x="2179" y="500"/>
                    <a:pt x="2133" y="492"/>
                  </a:cubicBezTo>
                  <a:cubicBezTo>
                    <a:pt x="1701" y="411"/>
                    <a:pt x="1382" y="233"/>
                    <a:pt x="1113" y="171"/>
                  </a:cubicBezTo>
                  <a:cubicBezTo>
                    <a:pt x="631" y="61"/>
                    <a:pt x="3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 name="Google Shape;928;p34"/>
          <p:cNvGrpSpPr/>
          <p:nvPr/>
        </p:nvGrpSpPr>
        <p:grpSpPr>
          <a:xfrm rot="-761572">
            <a:off x="5385753" y="4323937"/>
            <a:ext cx="965250" cy="334411"/>
            <a:chOff x="3808475" y="2317075"/>
            <a:chExt cx="444725" cy="154075"/>
          </a:xfrm>
        </p:grpSpPr>
        <p:sp>
          <p:nvSpPr>
            <p:cNvPr id="929" name="Google Shape;929;p34"/>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4"/>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4"/>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4"/>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4"/>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4"/>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4"/>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34"/>
          <p:cNvGrpSpPr/>
          <p:nvPr/>
        </p:nvGrpSpPr>
        <p:grpSpPr>
          <a:xfrm>
            <a:off x="2871264" y="1594443"/>
            <a:ext cx="1277102" cy="933482"/>
            <a:chOff x="1417700" y="2781300"/>
            <a:chExt cx="1015750" cy="742450"/>
          </a:xfrm>
        </p:grpSpPr>
        <p:sp>
          <p:nvSpPr>
            <p:cNvPr id="937" name="Google Shape;937;p34"/>
            <p:cNvSpPr/>
            <p:nvPr/>
          </p:nvSpPr>
          <p:spPr>
            <a:xfrm>
              <a:off x="1417700" y="2781300"/>
              <a:ext cx="1015750" cy="732250"/>
            </a:xfrm>
            <a:custGeom>
              <a:avLst/>
              <a:gdLst/>
              <a:ahLst/>
              <a:cxnLst/>
              <a:rect l="l" t="t" r="r" b="b"/>
              <a:pathLst>
                <a:path w="40630" h="29290" extrusionOk="0">
                  <a:moveTo>
                    <a:pt x="11062" y="0"/>
                  </a:moveTo>
                  <a:cubicBezTo>
                    <a:pt x="9947" y="0"/>
                    <a:pt x="9469" y="85"/>
                    <a:pt x="9263" y="269"/>
                  </a:cubicBezTo>
                  <a:cubicBezTo>
                    <a:pt x="9255" y="253"/>
                    <a:pt x="9246" y="237"/>
                    <a:pt x="9234" y="221"/>
                  </a:cubicBezTo>
                  <a:cubicBezTo>
                    <a:pt x="9231" y="217"/>
                    <a:pt x="9227" y="215"/>
                    <a:pt x="9222" y="215"/>
                  </a:cubicBezTo>
                  <a:cubicBezTo>
                    <a:pt x="9063" y="215"/>
                    <a:pt x="7774" y="1835"/>
                    <a:pt x="7235" y="2246"/>
                  </a:cubicBezTo>
                  <a:cubicBezTo>
                    <a:pt x="5953" y="3221"/>
                    <a:pt x="4706" y="3694"/>
                    <a:pt x="3879" y="4278"/>
                  </a:cubicBezTo>
                  <a:cubicBezTo>
                    <a:pt x="894" y="6385"/>
                    <a:pt x="694" y="6508"/>
                    <a:pt x="1222" y="7207"/>
                  </a:cubicBezTo>
                  <a:cubicBezTo>
                    <a:pt x="945" y="7337"/>
                    <a:pt x="903" y="7514"/>
                    <a:pt x="910" y="7754"/>
                  </a:cubicBezTo>
                  <a:cubicBezTo>
                    <a:pt x="911" y="7798"/>
                    <a:pt x="946" y="7841"/>
                    <a:pt x="1013" y="7880"/>
                  </a:cubicBezTo>
                  <a:cubicBezTo>
                    <a:pt x="985" y="7938"/>
                    <a:pt x="956" y="8001"/>
                    <a:pt x="927" y="8073"/>
                  </a:cubicBezTo>
                  <a:cubicBezTo>
                    <a:pt x="860" y="8243"/>
                    <a:pt x="792" y="8453"/>
                    <a:pt x="726" y="8696"/>
                  </a:cubicBezTo>
                  <a:cubicBezTo>
                    <a:pt x="660" y="8941"/>
                    <a:pt x="598" y="9220"/>
                    <a:pt x="537" y="9528"/>
                  </a:cubicBezTo>
                  <a:cubicBezTo>
                    <a:pt x="292" y="10763"/>
                    <a:pt x="96" y="12481"/>
                    <a:pt x="19" y="14372"/>
                  </a:cubicBezTo>
                  <a:cubicBezTo>
                    <a:pt x="8" y="14648"/>
                    <a:pt x="2" y="14929"/>
                    <a:pt x="1" y="15212"/>
                  </a:cubicBezTo>
                  <a:cubicBezTo>
                    <a:pt x="2" y="15495"/>
                    <a:pt x="6" y="15781"/>
                    <a:pt x="13" y="16070"/>
                  </a:cubicBezTo>
                  <a:cubicBezTo>
                    <a:pt x="17" y="16214"/>
                    <a:pt x="21" y="16359"/>
                    <a:pt x="27" y="16504"/>
                  </a:cubicBezTo>
                  <a:cubicBezTo>
                    <a:pt x="33" y="16649"/>
                    <a:pt x="40" y="16794"/>
                    <a:pt x="48" y="16939"/>
                  </a:cubicBezTo>
                  <a:cubicBezTo>
                    <a:pt x="62" y="17230"/>
                    <a:pt x="78" y="17521"/>
                    <a:pt x="98" y="17813"/>
                  </a:cubicBezTo>
                  <a:cubicBezTo>
                    <a:pt x="118" y="18105"/>
                    <a:pt x="139" y="18396"/>
                    <a:pt x="159" y="18687"/>
                  </a:cubicBezTo>
                  <a:cubicBezTo>
                    <a:pt x="170" y="18832"/>
                    <a:pt x="180" y="18977"/>
                    <a:pt x="190" y="19122"/>
                  </a:cubicBezTo>
                  <a:cubicBezTo>
                    <a:pt x="201" y="19267"/>
                    <a:pt x="212" y="19411"/>
                    <a:pt x="223" y="19555"/>
                  </a:cubicBezTo>
                  <a:cubicBezTo>
                    <a:pt x="247" y="19842"/>
                    <a:pt x="265" y="20126"/>
                    <a:pt x="284" y="20410"/>
                  </a:cubicBezTo>
                  <a:cubicBezTo>
                    <a:pt x="306" y="20692"/>
                    <a:pt x="323" y="20972"/>
                    <a:pt x="338" y="21248"/>
                  </a:cubicBezTo>
                  <a:cubicBezTo>
                    <a:pt x="543" y="25015"/>
                    <a:pt x="903" y="28036"/>
                    <a:pt x="1058" y="28036"/>
                  </a:cubicBezTo>
                  <a:cubicBezTo>
                    <a:pt x="1058" y="28036"/>
                    <a:pt x="1059" y="28036"/>
                    <a:pt x="1059" y="28036"/>
                  </a:cubicBezTo>
                  <a:cubicBezTo>
                    <a:pt x="1477" y="28006"/>
                    <a:pt x="1386" y="27612"/>
                    <a:pt x="1369" y="27159"/>
                  </a:cubicBezTo>
                  <a:lnTo>
                    <a:pt x="1369" y="27159"/>
                  </a:lnTo>
                  <a:cubicBezTo>
                    <a:pt x="1456" y="27560"/>
                    <a:pt x="1584" y="27861"/>
                    <a:pt x="1761" y="27861"/>
                  </a:cubicBezTo>
                  <a:cubicBezTo>
                    <a:pt x="1765" y="27861"/>
                    <a:pt x="1769" y="27861"/>
                    <a:pt x="1772" y="27861"/>
                  </a:cubicBezTo>
                  <a:cubicBezTo>
                    <a:pt x="1807" y="27859"/>
                    <a:pt x="1784" y="27607"/>
                    <a:pt x="1727" y="27210"/>
                  </a:cubicBezTo>
                  <a:cubicBezTo>
                    <a:pt x="1668" y="26812"/>
                    <a:pt x="1586" y="26270"/>
                    <a:pt x="1496" y="25683"/>
                  </a:cubicBezTo>
                  <a:cubicBezTo>
                    <a:pt x="1450" y="25390"/>
                    <a:pt x="1409" y="25087"/>
                    <a:pt x="1366" y="24785"/>
                  </a:cubicBezTo>
                  <a:cubicBezTo>
                    <a:pt x="1324" y="24484"/>
                    <a:pt x="1281" y="24185"/>
                    <a:pt x="1249" y="23901"/>
                  </a:cubicBezTo>
                  <a:cubicBezTo>
                    <a:pt x="1183" y="23335"/>
                    <a:pt x="1130" y="22831"/>
                    <a:pt x="1125" y="22497"/>
                  </a:cubicBezTo>
                  <a:cubicBezTo>
                    <a:pt x="1120" y="22304"/>
                    <a:pt x="1118" y="22114"/>
                    <a:pt x="1117" y="21926"/>
                  </a:cubicBezTo>
                  <a:cubicBezTo>
                    <a:pt x="1117" y="21832"/>
                    <a:pt x="1115" y="21740"/>
                    <a:pt x="1115" y="21646"/>
                  </a:cubicBezTo>
                  <a:cubicBezTo>
                    <a:pt x="1117" y="21554"/>
                    <a:pt x="1118" y="21462"/>
                    <a:pt x="1119" y="21370"/>
                  </a:cubicBezTo>
                  <a:cubicBezTo>
                    <a:pt x="1126" y="21004"/>
                    <a:pt x="1135" y="20648"/>
                    <a:pt x="1150" y="20301"/>
                  </a:cubicBezTo>
                  <a:cubicBezTo>
                    <a:pt x="1167" y="19954"/>
                    <a:pt x="1188" y="19618"/>
                    <a:pt x="1210" y="19291"/>
                  </a:cubicBezTo>
                  <a:cubicBezTo>
                    <a:pt x="1221" y="19126"/>
                    <a:pt x="1233" y="18965"/>
                    <a:pt x="1248" y="18805"/>
                  </a:cubicBezTo>
                  <a:cubicBezTo>
                    <a:pt x="1262" y="18646"/>
                    <a:pt x="1275" y="18490"/>
                    <a:pt x="1289" y="18334"/>
                  </a:cubicBezTo>
                  <a:cubicBezTo>
                    <a:pt x="1302" y="18180"/>
                    <a:pt x="1317" y="18026"/>
                    <a:pt x="1330" y="17878"/>
                  </a:cubicBezTo>
                  <a:cubicBezTo>
                    <a:pt x="1344" y="17728"/>
                    <a:pt x="1360" y="17579"/>
                    <a:pt x="1375" y="17434"/>
                  </a:cubicBezTo>
                  <a:cubicBezTo>
                    <a:pt x="1404" y="17143"/>
                    <a:pt x="1432" y="16861"/>
                    <a:pt x="1458" y="16587"/>
                  </a:cubicBezTo>
                  <a:cubicBezTo>
                    <a:pt x="1484" y="16313"/>
                    <a:pt x="1511" y="16047"/>
                    <a:pt x="1532" y="15791"/>
                  </a:cubicBezTo>
                  <a:cubicBezTo>
                    <a:pt x="1553" y="15533"/>
                    <a:pt x="1568" y="15285"/>
                    <a:pt x="1584" y="15043"/>
                  </a:cubicBezTo>
                  <a:cubicBezTo>
                    <a:pt x="1609" y="14605"/>
                    <a:pt x="1630" y="14194"/>
                    <a:pt x="1657" y="13807"/>
                  </a:cubicBezTo>
                  <a:cubicBezTo>
                    <a:pt x="1683" y="13420"/>
                    <a:pt x="1708" y="13056"/>
                    <a:pt x="1730" y="12716"/>
                  </a:cubicBezTo>
                  <a:cubicBezTo>
                    <a:pt x="1783" y="12036"/>
                    <a:pt x="1823" y="11446"/>
                    <a:pt x="1865" y="10936"/>
                  </a:cubicBezTo>
                  <a:cubicBezTo>
                    <a:pt x="1885" y="10682"/>
                    <a:pt x="1901" y="10445"/>
                    <a:pt x="1915" y="10227"/>
                  </a:cubicBezTo>
                  <a:cubicBezTo>
                    <a:pt x="1931" y="10010"/>
                    <a:pt x="1945" y="9811"/>
                    <a:pt x="1956" y="9628"/>
                  </a:cubicBezTo>
                  <a:cubicBezTo>
                    <a:pt x="1979" y="9262"/>
                    <a:pt x="1985" y="8962"/>
                    <a:pt x="1985" y="8716"/>
                  </a:cubicBezTo>
                  <a:cubicBezTo>
                    <a:pt x="1985" y="8465"/>
                    <a:pt x="1972" y="8271"/>
                    <a:pt x="1944" y="8119"/>
                  </a:cubicBezTo>
                  <a:lnTo>
                    <a:pt x="1944" y="8119"/>
                  </a:lnTo>
                  <a:cubicBezTo>
                    <a:pt x="2173" y="8153"/>
                    <a:pt x="2436" y="8184"/>
                    <a:pt x="2732" y="8211"/>
                  </a:cubicBezTo>
                  <a:cubicBezTo>
                    <a:pt x="3112" y="8245"/>
                    <a:pt x="3545" y="8280"/>
                    <a:pt x="4021" y="8307"/>
                  </a:cubicBezTo>
                  <a:cubicBezTo>
                    <a:pt x="5930" y="8417"/>
                    <a:pt x="8552" y="8464"/>
                    <a:pt x="11426" y="8473"/>
                  </a:cubicBezTo>
                  <a:cubicBezTo>
                    <a:pt x="11470" y="8473"/>
                    <a:pt x="11513" y="8473"/>
                    <a:pt x="11557" y="8473"/>
                  </a:cubicBezTo>
                  <a:cubicBezTo>
                    <a:pt x="11935" y="8473"/>
                    <a:pt x="12319" y="8469"/>
                    <a:pt x="12705" y="8463"/>
                  </a:cubicBezTo>
                  <a:cubicBezTo>
                    <a:pt x="13136" y="8458"/>
                    <a:pt x="13571" y="8449"/>
                    <a:pt x="14009" y="8437"/>
                  </a:cubicBezTo>
                  <a:cubicBezTo>
                    <a:pt x="14446" y="8425"/>
                    <a:pt x="14887" y="8412"/>
                    <a:pt x="15330" y="8399"/>
                  </a:cubicBezTo>
                  <a:cubicBezTo>
                    <a:pt x="15772" y="8384"/>
                    <a:pt x="16217" y="8368"/>
                    <a:pt x="16661" y="8353"/>
                  </a:cubicBezTo>
                  <a:cubicBezTo>
                    <a:pt x="17105" y="8339"/>
                    <a:pt x="17549" y="8325"/>
                    <a:pt x="17991" y="8310"/>
                  </a:cubicBezTo>
                  <a:cubicBezTo>
                    <a:pt x="18214" y="8303"/>
                    <a:pt x="18434" y="8297"/>
                    <a:pt x="18655" y="8290"/>
                  </a:cubicBezTo>
                  <a:cubicBezTo>
                    <a:pt x="18875" y="8285"/>
                    <a:pt x="19095" y="8280"/>
                    <a:pt x="19315" y="8274"/>
                  </a:cubicBezTo>
                  <a:cubicBezTo>
                    <a:pt x="19753" y="8265"/>
                    <a:pt x="20188" y="8255"/>
                    <a:pt x="20620" y="8249"/>
                  </a:cubicBezTo>
                  <a:cubicBezTo>
                    <a:pt x="20949" y="8246"/>
                    <a:pt x="21275" y="8245"/>
                    <a:pt x="21600" y="8245"/>
                  </a:cubicBezTo>
                  <a:cubicBezTo>
                    <a:pt x="21700" y="8245"/>
                    <a:pt x="21800" y="8245"/>
                    <a:pt x="21899" y="8245"/>
                  </a:cubicBezTo>
                  <a:cubicBezTo>
                    <a:pt x="24783" y="8260"/>
                    <a:pt x="27389" y="8314"/>
                    <a:pt x="29275" y="8345"/>
                  </a:cubicBezTo>
                  <a:cubicBezTo>
                    <a:pt x="29747" y="8353"/>
                    <a:pt x="30173" y="8357"/>
                    <a:pt x="30548" y="8361"/>
                  </a:cubicBezTo>
                  <a:cubicBezTo>
                    <a:pt x="30775" y="8364"/>
                    <a:pt x="30983" y="8365"/>
                    <a:pt x="31170" y="8365"/>
                  </a:cubicBezTo>
                  <a:cubicBezTo>
                    <a:pt x="31292" y="8365"/>
                    <a:pt x="31406" y="8365"/>
                    <a:pt x="31509" y="8363"/>
                  </a:cubicBezTo>
                  <a:cubicBezTo>
                    <a:pt x="32038" y="8358"/>
                    <a:pt x="32331" y="8339"/>
                    <a:pt x="32334" y="8298"/>
                  </a:cubicBezTo>
                  <a:cubicBezTo>
                    <a:pt x="32360" y="7880"/>
                    <a:pt x="31739" y="7909"/>
                    <a:pt x="31045" y="7855"/>
                  </a:cubicBezTo>
                  <a:cubicBezTo>
                    <a:pt x="31685" y="7831"/>
                    <a:pt x="32174" y="7748"/>
                    <a:pt x="32186" y="7565"/>
                  </a:cubicBezTo>
                  <a:cubicBezTo>
                    <a:pt x="32189" y="7521"/>
                    <a:pt x="31566" y="7505"/>
                    <a:pt x="30647" y="7505"/>
                  </a:cubicBezTo>
                  <a:cubicBezTo>
                    <a:pt x="30111" y="7505"/>
                    <a:pt x="29473" y="7511"/>
                    <a:pt x="28801" y="7519"/>
                  </a:cubicBezTo>
                  <a:cubicBezTo>
                    <a:pt x="27889" y="7531"/>
                    <a:pt x="26914" y="7546"/>
                    <a:pt x="26036" y="7558"/>
                  </a:cubicBezTo>
                  <a:cubicBezTo>
                    <a:pt x="25660" y="7563"/>
                    <a:pt x="25303" y="7566"/>
                    <a:pt x="24976" y="7566"/>
                  </a:cubicBezTo>
                  <a:cubicBezTo>
                    <a:pt x="24541" y="7566"/>
                    <a:pt x="24161" y="7561"/>
                    <a:pt x="23866" y="7551"/>
                  </a:cubicBezTo>
                  <a:cubicBezTo>
                    <a:pt x="23570" y="7540"/>
                    <a:pt x="23276" y="7529"/>
                    <a:pt x="22989" y="7515"/>
                  </a:cubicBezTo>
                  <a:cubicBezTo>
                    <a:pt x="22700" y="7502"/>
                    <a:pt x="22415" y="7487"/>
                    <a:pt x="22132" y="7474"/>
                  </a:cubicBezTo>
                  <a:cubicBezTo>
                    <a:pt x="21571" y="7445"/>
                    <a:pt x="21023" y="7413"/>
                    <a:pt x="20489" y="7379"/>
                  </a:cubicBezTo>
                  <a:cubicBezTo>
                    <a:pt x="19956" y="7347"/>
                    <a:pt x="19438" y="7314"/>
                    <a:pt x="18933" y="7277"/>
                  </a:cubicBezTo>
                  <a:cubicBezTo>
                    <a:pt x="18428" y="7243"/>
                    <a:pt x="17937" y="7207"/>
                    <a:pt x="17462" y="7174"/>
                  </a:cubicBezTo>
                  <a:cubicBezTo>
                    <a:pt x="16508" y="7103"/>
                    <a:pt x="15609" y="7044"/>
                    <a:pt x="14761" y="6988"/>
                  </a:cubicBezTo>
                  <a:cubicBezTo>
                    <a:pt x="14337" y="6964"/>
                    <a:pt x="13925" y="6943"/>
                    <a:pt x="13529" y="6926"/>
                  </a:cubicBezTo>
                  <a:cubicBezTo>
                    <a:pt x="13129" y="6908"/>
                    <a:pt x="12744" y="6894"/>
                    <a:pt x="12371" y="6889"/>
                  </a:cubicBezTo>
                  <a:cubicBezTo>
                    <a:pt x="11694" y="6880"/>
                    <a:pt x="11056" y="6868"/>
                    <a:pt x="10456" y="6862"/>
                  </a:cubicBezTo>
                  <a:cubicBezTo>
                    <a:pt x="9856" y="6856"/>
                    <a:pt x="9293" y="6851"/>
                    <a:pt x="8766" y="6845"/>
                  </a:cubicBezTo>
                  <a:cubicBezTo>
                    <a:pt x="8218" y="6844"/>
                    <a:pt x="7708" y="6842"/>
                    <a:pt x="7234" y="6842"/>
                  </a:cubicBezTo>
                  <a:cubicBezTo>
                    <a:pt x="6795" y="6842"/>
                    <a:pt x="6386" y="6843"/>
                    <a:pt x="6005" y="6849"/>
                  </a:cubicBezTo>
                  <a:cubicBezTo>
                    <a:pt x="5608" y="6854"/>
                    <a:pt x="5243" y="6858"/>
                    <a:pt x="4906" y="6863"/>
                  </a:cubicBezTo>
                  <a:cubicBezTo>
                    <a:pt x="4570" y="6869"/>
                    <a:pt x="4260" y="6879"/>
                    <a:pt x="3977" y="6886"/>
                  </a:cubicBezTo>
                  <a:cubicBezTo>
                    <a:pt x="3482" y="6905"/>
                    <a:pt x="3068" y="6922"/>
                    <a:pt x="2719" y="6949"/>
                  </a:cubicBezTo>
                  <a:cubicBezTo>
                    <a:pt x="3272" y="6664"/>
                    <a:pt x="3926" y="6241"/>
                    <a:pt x="4593" y="5734"/>
                  </a:cubicBezTo>
                  <a:cubicBezTo>
                    <a:pt x="5505" y="5041"/>
                    <a:pt x="6322" y="4018"/>
                    <a:pt x="7178" y="3252"/>
                  </a:cubicBezTo>
                  <a:cubicBezTo>
                    <a:pt x="8306" y="2243"/>
                    <a:pt x="9267" y="1385"/>
                    <a:pt x="9606" y="985"/>
                  </a:cubicBezTo>
                  <a:cubicBezTo>
                    <a:pt x="10942" y="1404"/>
                    <a:pt x="14863" y="1789"/>
                    <a:pt x="19440" y="1997"/>
                  </a:cubicBezTo>
                  <a:cubicBezTo>
                    <a:pt x="20637" y="2052"/>
                    <a:pt x="21883" y="2067"/>
                    <a:pt x="23143" y="2067"/>
                  </a:cubicBezTo>
                  <a:cubicBezTo>
                    <a:pt x="24741" y="2067"/>
                    <a:pt x="26362" y="2043"/>
                    <a:pt x="27934" y="2043"/>
                  </a:cubicBezTo>
                  <a:cubicBezTo>
                    <a:pt x="28562" y="2043"/>
                    <a:pt x="29183" y="2047"/>
                    <a:pt x="29791" y="2058"/>
                  </a:cubicBezTo>
                  <a:cubicBezTo>
                    <a:pt x="33200" y="2119"/>
                    <a:pt x="36216" y="2174"/>
                    <a:pt x="38088" y="2174"/>
                  </a:cubicBezTo>
                  <a:cubicBezTo>
                    <a:pt x="38643" y="2174"/>
                    <a:pt x="39097" y="2170"/>
                    <a:pt x="39432" y="2159"/>
                  </a:cubicBezTo>
                  <a:lnTo>
                    <a:pt x="39432" y="2159"/>
                  </a:lnTo>
                  <a:cubicBezTo>
                    <a:pt x="39169" y="2449"/>
                    <a:pt x="38440" y="3712"/>
                    <a:pt x="38072" y="4070"/>
                  </a:cubicBezTo>
                  <a:cubicBezTo>
                    <a:pt x="37084" y="5028"/>
                    <a:pt x="36036" y="5517"/>
                    <a:pt x="35388" y="6095"/>
                  </a:cubicBezTo>
                  <a:cubicBezTo>
                    <a:pt x="33825" y="7490"/>
                    <a:pt x="33239" y="8003"/>
                    <a:pt x="33206" y="8383"/>
                  </a:cubicBezTo>
                  <a:cubicBezTo>
                    <a:pt x="33086" y="8415"/>
                    <a:pt x="32986" y="8615"/>
                    <a:pt x="32908" y="8951"/>
                  </a:cubicBezTo>
                  <a:cubicBezTo>
                    <a:pt x="32865" y="9130"/>
                    <a:pt x="32829" y="9351"/>
                    <a:pt x="32797" y="9604"/>
                  </a:cubicBezTo>
                  <a:cubicBezTo>
                    <a:pt x="32766" y="9859"/>
                    <a:pt x="32737" y="10147"/>
                    <a:pt x="32716" y="10466"/>
                  </a:cubicBezTo>
                  <a:cubicBezTo>
                    <a:pt x="32629" y="11736"/>
                    <a:pt x="32610" y="13479"/>
                    <a:pt x="32641" y="15387"/>
                  </a:cubicBezTo>
                  <a:cubicBezTo>
                    <a:pt x="32645" y="15666"/>
                    <a:pt x="32653" y="15950"/>
                    <a:pt x="32666" y="16234"/>
                  </a:cubicBezTo>
                  <a:cubicBezTo>
                    <a:pt x="32677" y="16520"/>
                    <a:pt x="32691" y="16809"/>
                    <a:pt x="32709" y="17099"/>
                  </a:cubicBezTo>
                  <a:cubicBezTo>
                    <a:pt x="32728" y="17389"/>
                    <a:pt x="32747" y="17681"/>
                    <a:pt x="32765" y="17976"/>
                  </a:cubicBezTo>
                  <a:cubicBezTo>
                    <a:pt x="32787" y="18270"/>
                    <a:pt x="32808" y="18563"/>
                    <a:pt x="32830" y="18859"/>
                  </a:cubicBezTo>
                  <a:cubicBezTo>
                    <a:pt x="32850" y="19154"/>
                    <a:pt x="32872" y="19448"/>
                    <a:pt x="32892" y="19743"/>
                  </a:cubicBezTo>
                  <a:cubicBezTo>
                    <a:pt x="32901" y="19890"/>
                    <a:pt x="32911" y="20037"/>
                    <a:pt x="32921" y="20183"/>
                  </a:cubicBezTo>
                  <a:cubicBezTo>
                    <a:pt x="32930" y="20329"/>
                    <a:pt x="32938" y="20475"/>
                    <a:pt x="32947" y="20623"/>
                  </a:cubicBezTo>
                  <a:cubicBezTo>
                    <a:pt x="32963" y="20914"/>
                    <a:pt x="32979" y="21204"/>
                    <a:pt x="32991" y="21489"/>
                  </a:cubicBezTo>
                  <a:cubicBezTo>
                    <a:pt x="33002" y="21777"/>
                    <a:pt x="33010" y="22060"/>
                    <a:pt x="33013" y="22341"/>
                  </a:cubicBezTo>
                  <a:cubicBezTo>
                    <a:pt x="33075" y="26176"/>
                    <a:pt x="32963" y="29278"/>
                    <a:pt x="33129" y="29288"/>
                  </a:cubicBezTo>
                  <a:cubicBezTo>
                    <a:pt x="33143" y="29289"/>
                    <a:pt x="33156" y="29290"/>
                    <a:pt x="33168" y="29290"/>
                  </a:cubicBezTo>
                  <a:cubicBezTo>
                    <a:pt x="33545" y="29290"/>
                    <a:pt x="33509" y="28887"/>
                    <a:pt x="33549" y="28440"/>
                  </a:cubicBezTo>
                  <a:cubicBezTo>
                    <a:pt x="33585" y="28867"/>
                    <a:pt x="33676" y="29197"/>
                    <a:pt x="33859" y="29209"/>
                  </a:cubicBezTo>
                  <a:cubicBezTo>
                    <a:pt x="33859" y="29209"/>
                    <a:pt x="33859" y="29209"/>
                    <a:pt x="33859" y="29209"/>
                  </a:cubicBezTo>
                  <a:cubicBezTo>
                    <a:pt x="33900" y="29209"/>
                    <a:pt x="33907" y="28843"/>
                    <a:pt x="33894" y="28293"/>
                  </a:cubicBezTo>
                  <a:lnTo>
                    <a:pt x="33894" y="28293"/>
                  </a:lnTo>
                  <a:cubicBezTo>
                    <a:pt x="33941" y="28376"/>
                    <a:pt x="34009" y="28471"/>
                    <a:pt x="34091" y="28579"/>
                  </a:cubicBezTo>
                  <a:cubicBezTo>
                    <a:pt x="34184" y="28704"/>
                    <a:pt x="34337" y="28761"/>
                    <a:pt x="34530" y="28761"/>
                  </a:cubicBezTo>
                  <a:cubicBezTo>
                    <a:pt x="34995" y="28761"/>
                    <a:pt x="35697" y="28431"/>
                    <a:pt x="36391" y="27909"/>
                  </a:cubicBezTo>
                  <a:cubicBezTo>
                    <a:pt x="36965" y="27477"/>
                    <a:pt x="37410" y="26744"/>
                    <a:pt x="37928" y="26239"/>
                  </a:cubicBezTo>
                  <a:cubicBezTo>
                    <a:pt x="38816" y="25374"/>
                    <a:pt x="39536" y="24680"/>
                    <a:pt x="39439" y="24551"/>
                  </a:cubicBezTo>
                  <a:cubicBezTo>
                    <a:pt x="39315" y="24386"/>
                    <a:pt x="39236" y="24334"/>
                    <a:pt x="39173" y="24334"/>
                  </a:cubicBezTo>
                  <a:cubicBezTo>
                    <a:pt x="39108" y="24334"/>
                    <a:pt x="39060" y="24387"/>
                    <a:pt x="38996" y="24428"/>
                  </a:cubicBezTo>
                  <a:cubicBezTo>
                    <a:pt x="39067" y="24296"/>
                    <a:pt x="39082" y="24144"/>
                    <a:pt x="38972" y="23999"/>
                  </a:cubicBezTo>
                  <a:cubicBezTo>
                    <a:pt x="38968" y="23994"/>
                    <a:pt x="38963" y="23992"/>
                    <a:pt x="38957" y="23992"/>
                  </a:cubicBezTo>
                  <a:cubicBezTo>
                    <a:pt x="38822" y="23992"/>
                    <a:pt x="38136" y="25131"/>
                    <a:pt x="37801" y="25383"/>
                  </a:cubicBezTo>
                  <a:cubicBezTo>
                    <a:pt x="36993" y="25991"/>
                    <a:pt x="36125" y="26169"/>
                    <a:pt x="35596" y="26522"/>
                  </a:cubicBezTo>
                  <a:cubicBezTo>
                    <a:pt x="34565" y="27210"/>
                    <a:pt x="34053" y="27547"/>
                    <a:pt x="33882" y="27822"/>
                  </a:cubicBezTo>
                  <a:cubicBezTo>
                    <a:pt x="33873" y="27551"/>
                    <a:pt x="33861" y="27254"/>
                    <a:pt x="33848" y="26948"/>
                  </a:cubicBezTo>
                  <a:cubicBezTo>
                    <a:pt x="33821" y="26340"/>
                    <a:pt x="33791" y="25688"/>
                    <a:pt x="33764" y="25102"/>
                  </a:cubicBezTo>
                  <a:cubicBezTo>
                    <a:pt x="33738" y="24517"/>
                    <a:pt x="33727" y="23998"/>
                    <a:pt x="33736" y="23654"/>
                  </a:cubicBezTo>
                  <a:cubicBezTo>
                    <a:pt x="33764" y="22863"/>
                    <a:pt x="33805" y="22114"/>
                    <a:pt x="33857" y="21404"/>
                  </a:cubicBezTo>
                  <a:cubicBezTo>
                    <a:pt x="33881" y="21048"/>
                    <a:pt x="33908" y="20703"/>
                    <a:pt x="33936" y="20366"/>
                  </a:cubicBezTo>
                  <a:cubicBezTo>
                    <a:pt x="33964" y="20029"/>
                    <a:pt x="33993" y="19702"/>
                    <a:pt x="34020" y="19384"/>
                  </a:cubicBezTo>
                  <a:cubicBezTo>
                    <a:pt x="34077" y="18748"/>
                    <a:pt x="34124" y="18148"/>
                    <a:pt x="34167" y="17582"/>
                  </a:cubicBezTo>
                  <a:cubicBezTo>
                    <a:pt x="34186" y="17299"/>
                    <a:pt x="34203" y="17025"/>
                    <a:pt x="34214" y="16759"/>
                  </a:cubicBezTo>
                  <a:cubicBezTo>
                    <a:pt x="34226" y="16493"/>
                    <a:pt x="34236" y="16235"/>
                    <a:pt x="34236" y="15985"/>
                  </a:cubicBezTo>
                  <a:cubicBezTo>
                    <a:pt x="34237" y="15533"/>
                    <a:pt x="34240" y="15109"/>
                    <a:pt x="34238" y="14707"/>
                  </a:cubicBezTo>
                  <a:cubicBezTo>
                    <a:pt x="34236" y="14307"/>
                    <a:pt x="34235" y="13931"/>
                    <a:pt x="34233" y="13579"/>
                  </a:cubicBezTo>
                  <a:cubicBezTo>
                    <a:pt x="34222" y="12875"/>
                    <a:pt x="34214" y="12265"/>
                    <a:pt x="34195" y="11736"/>
                  </a:cubicBezTo>
                  <a:cubicBezTo>
                    <a:pt x="34187" y="11472"/>
                    <a:pt x="34178" y="11229"/>
                    <a:pt x="34168" y="11004"/>
                  </a:cubicBezTo>
                  <a:cubicBezTo>
                    <a:pt x="34157" y="10779"/>
                    <a:pt x="34146" y="10573"/>
                    <a:pt x="34134" y="10385"/>
                  </a:cubicBezTo>
                  <a:cubicBezTo>
                    <a:pt x="34108" y="10007"/>
                    <a:pt x="34081" y="9699"/>
                    <a:pt x="34044" y="9447"/>
                  </a:cubicBezTo>
                  <a:cubicBezTo>
                    <a:pt x="34020" y="9280"/>
                    <a:pt x="33994" y="9139"/>
                    <a:pt x="33964" y="9018"/>
                  </a:cubicBezTo>
                  <a:cubicBezTo>
                    <a:pt x="34519" y="8903"/>
                    <a:pt x="35412" y="8280"/>
                    <a:pt x="36298" y="7418"/>
                  </a:cubicBezTo>
                  <a:cubicBezTo>
                    <a:pt x="37001" y="6736"/>
                    <a:pt x="37557" y="5752"/>
                    <a:pt x="38197" y="5005"/>
                  </a:cubicBezTo>
                  <a:cubicBezTo>
                    <a:pt x="38594" y="4539"/>
                    <a:pt x="38965" y="4108"/>
                    <a:pt x="39270" y="3741"/>
                  </a:cubicBezTo>
                  <a:lnTo>
                    <a:pt x="39270" y="3741"/>
                  </a:lnTo>
                  <a:cubicBezTo>
                    <a:pt x="39007" y="5025"/>
                    <a:pt x="38835" y="7341"/>
                    <a:pt x="38796" y="9962"/>
                  </a:cubicBezTo>
                  <a:cubicBezTo>
                    <a:pt x="38761" y="12300"/>
                    <a:pt x="39040" y="14899"/>
                    <a:pt x="39096" y="17241"/>
                  </a:cubicBezTo>
                  <a:cubicBezTo>
                    <a:pt x="39190" y="21247"/>
                    <a:pt x="39264" y="24480"/>
                    <a:pt x="39427" y="24482"/>
                  </a:cubicBezTo>
                  <a:cubicBezTo>
                    <a:pt x="39430" y="24482"/>
                    <a:pt x="39434" y="24482"/>
                    <a:pt x="39437" y="24482"/>
                  </a:cubicBezTo>
                  <a:cubicBezTo>
                    <a:pt x="39843" y="24482"/>
                    <a:pt x="39787" y="24056"/>
                    <a:pt x="39806" y="23578"/>
                  </a:cubicBezTo>
                  <a:lnTo>
                    <a:pt x="39806" y="23578"/>
                  </a:lnTo>
                  <a:cubicBezTo>
                    <a:pt x="39861" y="24019"/>
                    <a:pt x="39968" y="24357"/>
                    <a:pt x="40151" y="24359"/>
                  </a:cubicBezTo>
                  <a:cubicBezTo>
                    <a:pt x="40151" y="24359"/>
                    <a:pt x="40151" y="24359"/>
                    <a:pt x="40151" y="24359"/>
                  </a:cubicBezTo>
                  <a:cubicBezTo>
                    <a:pt x="40293" y="24359"/>
                    <a:pt x="39815" y="20027"/>
                    <a:pt x="39837" y="18598"/>
                  </a:cubicBezTo>
                  <a:cubicBezTo>
                    <a:pt x="39881" y="15310"/>
                    <a:pt x="40300" y="12707"/>
                    <a:pt x="40367" y="10638"/>
                  </a:cubicBezTo>
                  <a:cubicBezTo>
                    <a:pt x="40581" y="4048"/>
                    <a:pt x="40630" y="2908"/>
                    <a:pt x="40033" y="2719"/>
                  </a:cubicBezTo>
                  <a:cubicBezTo>
                    <a:pt x="40069" y="2651"/>
                    <a:pt x="40079" y="2603"/>
                    <a:pt x="40059" y="2583"/>
                  </a:cubicBezTo>
                  <a:cubicBezTo>
                    <a:pt x="39940" y="2460"/>
                    <a:pt x="39856" y="2416"/>
                    <a:pt x="39787" y="2416"/>
                  </a:cubicBezTo>
                  <a:cubicBezTo>
                    <a:pt x="39688" y="2416"/>
                    <a:pt x="39622" y="2508"/>
                    <a:pt x="39532" y="2586"/>
                  </a:cubicBezTo>
                  <a:cubicBezTo>
                    <a:pt x="39609" y="2434"/>
                    <a:pt x="39636" y="2279"/>
                    <a:pt x="39555" y="2153"/>
                  </a:cubicBezTo>
                  <a:cubicBezTo>
                    <a:pt x="39897" y="2138"/>
                    <a:pt x="40082" y="2118"/>
                    <a:pt x="40084" y="2084"/>
                  </a:cubicBezTo>
                  <a:cubicBezTo>
                    <a:pt x="40102" y="1668"/>
                    <a:pt x="39491" y="1705"/>
                    <a:pt x="38807" y="1660"/>
                  </a:cubicBezTo>
                  <a:cubicBezTo>
                    <a:pt x="39436" y="1627"/>
                    <a:pt x="39919" y="1537"/>
                    <a:pt x="39926" y="1354"/>
                  </a:cubicBezTo>
                  <a:cubicBezTo>
                    <a:pt x="39928" y="1323"/>
                    <a:pt x="39628" y="1311"/>
                    <a:pt x="39139" y="1311"/>
                  </a:cubicBezTo>
                  <a:cubicBezTo>
                    <a:pt x="37753" y="1311"/>
                    <a:pt x="34844" y="1404"/>
                    <a:pt x="32930" y="1404"/>
                  </a:cubicBezTo>
                  <a:cubicBezTo>
                    <a:pt x="32457" y="1404"/>
                    <a:pt x="32045" y="1398"/>
                    <a:pt x="31732" y="1384"/>
                  </a:cubicBezTo>
                  <a:cubicBezTo>
                    <a:pt x="27057" y="1171"/>
                    <a:pt x="23367" y="626"/>
                    <a:pt x="20428" y="455"/>
                  </a:cubicBezTo>
                  <a:cubicBezTo>
                    <a:pt x="15410" y="165"/>
                    <a:pt x="12617" y="0"/>
                    <a:pt x="110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4"/>
            <p:cNvSpPr/>
            <p:nvPr/>
          </p:nvSpPr>
          <p:spPr>
            <a:xfrm>
              <a:off x="1449650" y="3479425"/>
              <a:ext cx="774550" cy="44325"/>
            </a:xfrm>
            <a:custGeom>
              <a:avLst/>
              <a:gdLst/>
              <a:ahLst/>
              <a:cxnLst/>
              <a:rect l="l" t="t" r="r" b="b"/>
              <a:pathLst>
                <a:path w="30982" h="1773" extrusionOk="0">
                  <a:moveTo>
                    <a:pt x="2943" y="1"/>
                  </a:moveTo>
                  <a:cubicBezTo>
                    <a:pt x="259" y="1"/>
                    <a:pt x="17" y="199"/>
                    <a:pt x="8" y="749"/>
                  </a:cubicBezTo>
                  <a:cubicBezTo>
                    <a:pt x="0" y="1278"/>
                    <a:pt x="4677" y="1673"/>
                    <a:pt x="10355" y="1765"/>
                  </a:cubicBezTo>
                  <a:cubicBezTo>
                    <a:pt x="10666" y="1770"/>
                    <a:pt x="10981" y="1773"/>
                    <a:pt x="11298" y="1773"/>
                  </a:cubicBezTo>
                  <a:cubicBezTo>
                    <a:pt x="14365" y="1773"/>
                    <a:pt x="17677" y="1558"/>
                    <a:pt x="20691" y="1524"/>
                  </a:cubicBezTo>
                  <a:cubicBezTo>
                    <a:pt x="26379" y="1460"/>
                    <a:pt x="30973" y="1413"/>
                    <a:pt x="30976" y="1251"/>
                  </a:cubicBezTo>
                  <a:cubicBezTo>
                    <a:pt x="30981" y="835"/>
                    <a:pt x="30373" y="890"/>
                    <a:pt x="29688" y="865"/>
                  </a:cubicBezTo>
                  <a:cubicBezTo>
                    <a:pt x="30315" y="813"/>
                    <a:pt x="30794" y="708"/>
                    <a:pt x="30798" y="527"/>
                  </a:cubicBezTo>
                  <a:cubicBezTo>
                    <a:pt x="30798" y="507"/>
                    <a:pt x="30680" y="499"/>
                    <a:pt x="30470" y="499"/>
                  </a:cubicBezTo>
                  <a:cubicBezTo>
                    <a:pt x="29226" y="499"/>
                    <a:pt x="24764" y="796"/>
                    <a:pt x="22853" y="796"/>
                  </a:cubicBezTo>
                  <a:cubicBezTo>
                    <a:pt x="22769" y="796"/>
                    <a:pt x="22689" y="795"/>
                    <a:pt x="22615" y="794"/>
                  </a:cubicBezTo>
                  <a:cubicBezTo>
                    <a:pt x="17941" y="718"/>
                    <a:pt x="14240" y="279"/>
                    <a:pt x="11302" y="194"/>
                  </a:cubicBezTo>
                  <a:cubicBezTo>
                    <a:pt x="7221" y="77"/>
                    <a:pt x="4611" y="1"/>
                    <a:pt x="29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4"/>
            <p:cNvSpPr/>
            <p:nvPr/>
          </p:nvSpPr>
          <p:spPr>
            <a:xfrm>
              <a:off x="1628525" y="2839200"/>
              <a:ext cx="25150" cy="105325"/>
            </a:xfrm>
            <a:custGeom>
              <a:avLst/>
              <a:gdLst/>
              <a:ahLst/>
              <a:cxnLst/>
              <a:rect l="l" t="t" r="r" b="b"/>
              <a:pathLst>
                <a:path w="1006" h="4213" extrusionOk="0">
                  <a:moveTo>
                    <a:pt x="548" y="0"/>
                  </a:moveTo>
                  <a:cubicBezTo>
                    <a:pt x="291" y="0"/>
                    <a:pt x="90" y="617"/>
                    <a:pt x="34" y="1378"/>
                  </a:cubicBezTo>
                  <a:cubicBezTo>
                    <a:pt x="1" y="1830"/>
                    <a:pt x="123" y="2342"/>
                    <a:pt x="135" y="2797"/>
                  </a:cubicBezTo>
                  <a:cubicBezTo>
                    <a:pt x="156" y="3576"/>
                    <a:pt x="171" y="4204"/>
                    <a:pt x="252" y="4211"/>
                  </a:cubicBezTo>
                  <a:cubicBezTo>
                    <a:pt x="267" y="4213"/>
                    <a:pt x="282" y="4213"/>
                    <a:pt x="294" y="4213"/>
                  </a:cubicBezTo>
                  <a:cubicBezTo>
                    <a:pt x="457" y="4213"/>
                    <a:pt x="436" y="4135"/>
                    <a:pt x="446" y="4048"/>
                  </a:cubicBezTo>
                  <a:lnTo>
                    <a:pt x="446" y="4048"/>
                  </a:lnTo>
                  <a:cubicBezTo>
                    <a:pt x="471" y="4136"/>
                    <a:pt x="523" y="4204"/>
                    <a:pt x="613" y="4211"/>
                  </a:cubicBezTo>
                  <a:cubicBezTo>
                    <a:pt x="613" y="4211"/>
                    <a:pt x="613" y="4211"/>
                    <a:pt x="614" y="4211"/>
                  </a:cubicBezTo>
                  <a:cubicBezTo>
                    <a:pt x="683" y="4211"/>
                    <a:pt x="474" y="3360"/>
                    <a:pt x="495" y="3085"/>
                  </a:cubicBezTo>
                  <a:cubicBezTo>
                    <a:pt x="543" y="2451"/>
                    <a:pt x="769" y="1961"/>
                    <a:pt x="816" y="1561"/>
                  </a:cubicBezTo>
                  <a:cubicBezTo>
                    <a:pt x="988" y="116"/>
                    <a:pt x="1005" y="33"/>
                    <a:pt x="560" y="0"/>
                  </a:cubicBezTo>
                  <a:cubicBezTo>
                    <a:pt x="556" y="0"/>
                    <a:pt x="552" y="0"/>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4"/>
            <p:cNvSpPr/>
            <p:nvPr/>
          </p:nvSpPr>
          <p:spPr>
            <a:xfrm>
              <a:off x="1626450" y="3011075"/>
              <a:ext cx="24225" cy="97975"/>
            </a:xfrm>
            <a:custGeom>
              <a:avLst/>
              <a:gdLst/>
              <a:ahLst/>
              <a:cxnLst/>
              <a:rect l="l" t="t" r="r" b="b"/>
              <a:pathLst>
                <a:path w="969" h="3919" extrusionOk="0">
                  <a:moveTo>
                    <a:pt x="514" y="0"/>
                  </a:moveTo>
                  <a:cubicBezTo>
                    <a:pt x="255" y="0"/>
                    <a:pt x="66" y="577"/>
                    <a:pt x="25" y="1285"/>
                  </a:cubicBezTo>
                  <a:cubicBezTo>
                    <a:pt x="1" y="1705"/>
                    <a:pt x="132" y="2181"/>
                    <a:pt x="152" y="2603"/>
                  </a:cubicBezTo>
                  <a:cubicBezTo>
                    <a:pt x="189" y="3328"/>
                    <a:pt x="216" y="3912"/>
                    <a:pt x="296" y="3917"/>
                  </a:cubicBezTo>
                  <a:cubicBezTo>
                    <a:pt x="310" y="3918"/>
                    <a:pt x="323" y="3918"/>
                    <a:pt x="335" y="3918"/>
                  </a:cubicBezTo>
                  <a:cubicBezTo>
                    <a:pt x="500" y="3918"/>
                    <a:pt x="478" y="3844"/>
                    <a:pt x="488" y="3764"/>
                  </a:cubicBezTo>
                  <a:lnTo>
                    <a:pt x="488" y="3764"/>
                  </a:lnTo>
                  <a:cubicBezTo>
                    <a:pt x="514" y="3844"/>
                    <a:pt x="567" y="3909"/>
                    <a:pt x="658" y="3914"/>
                  </a:cubicBezTo>
                  <a:cubicBezTo>
                    <a:pt x="659" y="3914"/>
                    <a:pt x="659" y="3914"/>
                    <a:pt x="659" y="3914"/>
                  </a:cubicBezTo>
                  <a:cubicBezTo>
                    <a:pt x="728" y="3914"/>
                    <a:pt x="504" y="3126"/>
                    <a:pt x="519" y="2869"/>
                  </a:cubicBezTo>
                  <a:cubicBezTo>
                    <a:pt x="552" y="2277"/>
                    <a:pt x="769" y="1819"/>
                    <a:pt x="809" y="1449"/>
                  </a:cubicBezTo>
                  <a:cubicBezTo>
                    <a:pt x="954" y="105"/>
                    <a:pt x="969" y="27"/>
                    <a:pt x="524" y="1"/>
                  </a:cubicBezTo>
                  <a:cubicBezTo>
                    <a:pt x="521" y="0"/>
                    <a:pt x="517" y="0"/>
                    <a:pt x="5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4"/>
            <p:cNvSpPr/>
            <p:nvPr/>
          </p:nvSpPr>
          <p:spPr>
            <a:xfrm>
              <a:off x="1625325" y="3136575"/>
              <a:ext cx="25800" cy="85525"/>
            </a:xfrm>
            <a:custGeom>
              <a:avLst/>
              <a:gdLst/>
              <a:ahLst/>
              <a:cxnLst/>
              <a:rect l="l" t="t" r="r" b="b"/>
              <a:pathLst>
                <a:path w="1032" h="3421" extrusionOk="0">
                  <a:moveTo>
                    <a:pt x="567" y="0"/>
                  </a:moveTo>
                  <a:cubicBezTo>
                    <a:pt x="314" y="0"/>
                    <a:pt x="109" y="486"/>
                    <a:pt x="42" y="1094"/>
                  </a:cubicBezTo>
                  <a:cubicBezTo>
                    <a:pt x="1" y="1459"/>
                    <a:pt x="116" y="1879"/>
                    <a:pt x="121" y="2250"/>
                  </a:cubicBezTo>
                  <a:cubicBezTo>
                    <a:pt x="130" y="2883"/>
                    <a:pt x="135" y="3393"/>
                    <a:pt x="216" y="3403"/>
                  </a:cubicBezTo>
                  <a:cubicBezTo>
                    <a:pt x="243" y="3406"/>
                    <a:pt x="266" y="3407"/>
                    <a:pt x="286" y="3407"/>
                  </a:cubicBezTo>
                  <a:cubicBezTo>
                    <a:pt x="418" y="3407"/>
                    <a:pt x="400" y="3346"/>
                    <a:pt x="413" y="3280"/>
                  </a:cubicBezTo>
                  <a:lnTo>
                    <a:pt x="413" y="3280"/>
                  </a:lnTo>
                  <a:cubicBezTo>
                    <a:pt x="436" y="3352"/>
                    <a:pt x="487" y="3410"/>
                    <a:pt x="578" y="3421"/>
                  </a:cubicBezTo>
                  <a:cubicBezTo>
                    <a:pt x="578" y="3421"/>
                    <a:pt x="579" y="3421"/>
                    <a:pt x="579" y="3421"/>
                  </a:cubicBezTo>
                  <a:cubicBezTo>
                    <a:pt x="646" y="3421"/>
                    <a:pt x="452" y="2722"/>
                    <a:pt x="477" y="2501"/>
                  </a:cubicBezTo>
                  <a:cubicBezTo>
                    <a:pt x="533" y="1988"/>
                    <a:pt x="766" y="1601"/>
                    <a:pt x="819" y="1281"/>
                  </a:cubicBezTo>
                  <a:cubicBezTo>
                    <a:pt x="1013" y="118"/>
                    <a:pt x="1031" y="50"/>
                    <a:pt x="588" y="2"/>
                  </a:cubicBezTo>
                  <a:cubicBezTo>
                    <a:pt x="581" y="1"/>
                    <a:pt x="574" y="0"/>
                    <a:pt x="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4"/>
            <p:cNvSpPr/>
            <p:nvPr/>
          </p:nvSpPr>
          <p:spPr>
            <a:xfrm>
              <a:off x="1626075" y="3267825"/>
              <a:ext cx="22850" cy="97950"/>
            </a:xfrm>
            <a:custGeom>
              <a:avLst/>
              <a:gdLst/>
              <a:ahLst/>
              <a:cxnLst/>
              <a:rect l="l" t="t" r="r" b="b"/>
              <a:pathLst>
                <a:path w="914" h="3918" extrusionOk="0">
                  <a:moveTo>
                    <a:pt x="463" y="0"/>
                  </a:moveTo>
                  <a:cubicBezTo>
                    <a:pt x="202" y="0"/>
                    <a:pt x="29" y="586"/>
                    <a:pt x="12" y="1299"/>
                  </a:cubicBezTo>
                  <a:cubicBezTo>
                    <a:pt x="1" y="1720"/>
                    <a:pt x="148" y="2190"/>
                    <a:pt x="184" y="2612"/>
                  </a:cubicBezTo>
                  <a:cubicBezTo>
                    <a:pt x="244" y="3333"/>
                    <a:pt x="290" y="3916"/>
                    <a:pt x="370" y="3917"/>
                  </a:cubicBezTo>
                  <a:cubicBezTo>
                    <a:pt x="377" y="3917"/>
                    <a:pt x="384" y="3917"/>
                    <a:pt x="390" y="3917"/>
                  </a:cubicBezTo>
                  <a:cubicBezTo>
                    <a:pt x="578" y="3917"/>
                    <a:pt x="549" y="3841"/>
                    <a:pt x="556" y="3758"/>
                  </a:cubicBezTo>
                  <a:lnTo>
                    <a:pt x="556" y="3758"/>
                  </a:lnTo>
                  <a:cubicBezTo>
                    <a:pt x="586" y="3839"/>
                    <a:pt x="640" y="3901"/>
                    <a:pt x="731" y="3902"/>
                  </a:cubicBezTo>
                  <a:cubicBezTo>
                    <a:pt x="731" y="3902"/>
                    <a:pt x="731" y="3902"/>
                    <a:pt x="732" y="3902"/>
                  </a:cubicBezTo>
                  <a:cubicBezTo>
                    <a:pt x="802" y="3902"/>
                    <a:pt x="550" y="3119"/>
                    <a:pt x="556" y="2863"/>
                  </a:cubicBezTo>
                  <a:cubicBezTo>
                    <a:pt x="571" y="2272"/>
                    <a:pt x="773" y="1807"/>
                    <a:pt x="800" y="1436"/>
                  </a:cubicBezTo>
                  <a:cubicBezTo>
                    <a:pt x="900" y="89"/>
                    <a:pt x="914" y="10"/>
                    <a:pt x="468" y="0"/>
                  </a:cubicBezTo>
                  <a:cubicBezTo>
                    <a:pt x="467" y="0"/>
                    <a:pt x="465" y="0"/>
                    <a:pt x="4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4"/>
            <p:cNvSpPr/>
            <p:nvPr/>
          </p:nvSpPr>
          <p:spPr>
            <a:xfrm>
              <a:off x="1489050" y="3419000"/>
              <a:ext cx="72650" cy="46575"/>
            </a:xfrm>
            <a:custGeom>
              <a:avLst/>
              <a:gdLst/>
              <a:ahLst/>
              <a:cxnLst/>
              <a:rect l="l" t="t" r="r" b="b"/>
              <a:pathLst>
                <a:path w="2906" h="1863" extrusionOk="0">
                  <a:moveTo>
                    <a:pt x="2676" y="0"/>
                  </a:moveTo>
                  <a:cubicBezTo>
                    <a:pt x="2607" y="0"/>
                    <a:pt x="2240" y="466"/>
                    <a:pt x="2077" y="553"/>
                  </a:cubicBezTo>
                  <a:cubicBezTo>
                    <a:pt x="1675" y="766"/>
                    <a:pt x="1268" y="766"/>
                    <a:pt x="1007" y="883"/>
                  </a:cubicBezTo>
                  <a:cubicBezTo>
                    <a:pt x="59" y="1308"/>
                    <a:pt x="0" y="1326"/>
                    <a:pt x="208" y="1721"/>
                  </a:cubicBezTo>
                  <a:cubicBezTo>
                    <a:pt x="260" y="1818"/>
                    <a:pt x="373" y="1863"/>
                    <a:pt x="523" y="1863"/>
                  </a:cubicBezTo>
                  <a:cubicBezTo>
                    <a:pt x="732" y="1863"/>
                    <a:pt x="1012" y="1776"/>
                    <a:pt x="1297" y="1627"/>
                  </a:cubicBezTo>
                  <a:cubicBezTo>
                    <a:pt x="1582" y="1476"/>
                    <a:pt x="1824" y="1169"/>
                    <a:pt x="2088" y="977"/>
                  </a:cubicBezTo>
                  <a:cubicBezTo>
                    <a:pt x="2541" y="650"/>
                    <a:pt x="2906" y="389"/>
                    <a:pt x="2868" y="316"/>
                  </a:cubicBezTo>
                  <a:cubicBezTo>
                    <a:pt x="2813" y="212"/>
                    <a:pt x="2778" y="184"/>
                    <a:pt x="2746" y="184"/>
                  </a:cubicBezTo>
                  <a:cubicBezTo>
                    <a:pt x="2722" y="184"/>
                    <a:pt x="2700" y="202"/>
                    <a:pt x="2673" y="213"/>
                  </a:cubicBezTo>
                  <a:cubicBezTo>
                    <a:pt x="2711" y="158"/>
                    <a:pt x="2726" y="86"/>
                    <a:pt x="2685" y="6"/>
                  </a:cubicBezTo>
                  <a:cubicBezTo>
                    <a:pt x="2683" y="2"/>
                    <a:pt x="2680" y="0"/>
                    <a:pt x="2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4"/>
            <p:cNvSpPr/>
            <p:nvPr/>
          </p:nvSpPr>
          <p:spPr>
            <a:xfrm>
              <a:off x="1598725" y="3376825"/>
              <a:ext cx="41800" cy="29450"/>
            </a:xfrm>
            <a:custGeom>
              <a:avLst/>
              <a:gdLst/>
              <a:ahLst/>
              <a:cxnLst/>
              <a:rect l="l" t="t" r="r" b="b"/>
              <a:pathLst>
                <a:path w="1672" h="1178" extrusionOk="0">
                  <a:moveTo>
                    <a:pt x="1490" y="0"/>
                  </a:moveTo>
                  <a:cubicBezTo>
                    <a:pt x="1443" y="0"/>
                    <a:pt x="1274" y="314"/>
                    <a:pt x="1183" y="349"/>
                  </a:cubicBezTo>
                  <a:cubicBezTo>
                    <a:pt x="1113" y="377"/>
                    <a:pt x="1041" y="385"/>
                    <a:pt x="970" y="385"/>
                  </a:cubicBezTo>
                  <a:cubicBezTo>
                    <a:pt x="855" y="385"/>
                    <a:pt x="744" y="363"/>
                    <a:pt x="653" y="363"/>
                  </a:cubicBezTo>
                  <a:cubicBezTo>
                    <a:pt x="622" y="363"/>
                    <a:pt x="593" y="365"/>
                    <a:pt x="567" y="372"/>
                  </a:cubicBezTo>
                  <a:cubicBezTo>
                    <a:pt x="34" y="513"/>
                    <a:pt x="0" y="515"/>
                    <a:pt x="165" y="929"/>
                  </a:cubicBezTo>
                  <a:cubicBezTo>
                    <a:pt x="231" y="1097"/>
                    <a:pt x="384" y="1178"/>
                    <a:pt x="561" y="1178"/>
                  </a:cubicBezTo>
                  <a:cubicBezTo>
                    <a:pt x="643" y="1178"/>
                    <a:pt x="730" y="1160"/>
                    <a:pt x="816" y="1126"/>
                  </a:cubicBezTo>
                  <a:cubicBezTo>
                    <a:pt x="974" y="1063"/>
                    <a:pt x="1091" y="846"/>
                    <a:pt x="1233" y="740"/>
                  </a:cubicBezTo>
                  <a:cubicBezTo>
                    <a:pt x="1476" y="558"/>
                    <a:pt x="1672" y="415"/>
                    <a:pt x="1643" y="340"/>
                  </a:cubicBezTo>
                  <a:cubicBezTo>
                    <a:pt x="1591" y="211"/>
                    <a:pt x="1566" y="186"/>
                    <a:pt x="1546" y="186"/>
                  </a:cubicBezTo>
                  <a:cubicBezTo>
                    <a:pt x="1535" y="186"/>
                    <a:pt x="1526" y="193"/>
                    <a:pt x="1514" y="195"/>
                  </a:cubicBezTo>
                  <a:cubicBezTo>
                    <a:pt x="1532" y="154"/>
                    <a:pt x="1534" y="93"/>
                    <a:pt x="1500" y="8"/>
                  </a:cubicBezTo>
                  <a:cubicBezTo>
                    <a:pt x="1498" y="3"/>
                    <a:pt x="1494" y="0"/>
                    <a:pt x="14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4"/>
            <p:cNvSpPr/>
            <p:nvPr/>
          </p:nvSpPr>
          <p:spPr>
            <a:xfrm>
              <a:off x="1686225" y="3368800"/>
              <a:ext cx="122100" cy="20625"/>
            </a:xfrm>
            <a:custGeom>
              <a:avLst/>
              <a:gdLst/>
              <a:ahLst/>
              <a:cxnLst/>
              <a:rect l="l" t="t" r="r" b="b"/>
              <a:pathLst>
                <a:path w="4884" h="825" extrusionOk="0">
                  <a:moveTo>
                    <a:pt x="4814" y="1"/>
                  </a:moveTo>
                  <a:cubicBezTo>
                    <a:pt x="4639" y="1"/>
                    <a:pt x="3845" y="221"/>
                    <a:pt x="3562" y="223"/>
                  </a:cubicBezTo>
                  <a:cubicBezTo>
                    <a:pt x="3550" y="223"/>
                    <a:pt x="3537" y="223"/>
                    <a:pt x="3525" y="223"/>
                  </a:cubicBezTo>
                  <a:cubicBezTo>
                    <a:pt x="2806" y="223"/>
                    <a:pt x="2233" y="44"/>
                    <a:pt x="1778" y="29"/>
                  </a:cubicBezTo>
                  <a:cubicBezTo>
                    <a:pt x="1327" y="15"/>
                    <a:pt x="990" y="4"/>
                    <a:pt x="738" y="4"/>
                  </a:cubicBezTo>
                  <a:cubicBezTo>
                    <a:pt x="53" y="4"/>
                    <a:pt x="1" y="87"/>
                    <a:pt x="3" y="414"/>
                  </a:cubicBezTo>
                  <a:cubicBezTo>
                    <a:pt x="7" y="673"/>
                    <a:pt x="715" y="825"/>
                    <a:pt x="1585" y="825"/>
                  </a:cubicBezTo>
                  <a:cubicBezTo>
                    <a:pt x="1603" y="825"/>
                    <a:pt x="1621" y="825"/>
                    <a:pt x="1639" y="824"/>
                  </a:cubicBezTo>
                  <a:cubicBezTo>
                    <a:pt x="2163" y="820"/>
                    <a:pt x="2742" y="657"/>
                    <a:pt x="3266" y="607"/>
                  </a:cubicBezTo>
                  <a:cubicBezTo>
                    <a:pt x="4161" y="521"/>
                    <a:pt x="4884" y="455"/>
                    <a:pt x="4883" y="373"/>
                  </a:cubicBezTo>
                  <a:cubicBezTo>
                    <a:pt x="4880" y="164"/>
                    <a:pt x="4786" y="197"/>
                    <a:pt x="4676" y="192"/>
                  </a:cubicBezTo>
                  <a:cubicBezTo>
                    <a:pt x="4775" y="159"/>
                    <a:pt x="4850" y="104"/>
                    <a:pt x="4848" y="12"/>
                  </a:cubicBezTo>
                  <a:cubicBezTo>
                    <a:pt x="4848" y="4"/>
                    <a:pt x="4836" y="1"/>
                    <a:pt x="48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4"/>
            <p:cNvSpPr/>
            <p:nvPr/>
          </p:nvSpPr>
          <p:spPr>
            <a:xfrm>
              <a:off x="1860000" y="3371500"/>
              <a:ext cx="83250" cy="20750"/>
            </a:xfrm>
            <a:custGeom>
              <a:avLst/>
              <a:gdLst/>
              <a:ahLst/>
              <a:cxnLst/>
              <a:rect l="l" t="t" r="r" b="b"/>
              <a:pathLst>
                <a:path w="3330" h="830" extrusionOk="0">
                  <a:moveTo>
                    <a:pt x="451" y="1"/>
                  </a:moveTo>
                  <a:cubicBezTo>
                    <a:pt x="36" y="1"/>
                    <a:pt x="2" y="88"/>
                    <a:pt x="2" y="401"/>
                  </a:cubicBezTo>
                  <a:cubicBezTo>
                    <a:pt x="1" y="666"/>
                    <a:pt x="502" y="827"/>
                    <a:pt x="1112" y="829"/>
                  </a:cubicBezTo>
                  <a:cubicBezTo>
                    <a:pt x="1114" y="829"/>
                    <a:pt x="1115" y="829"/>
                    <a:pt x="1116" y="829"/>
                  </a:cubicBezTo>
                  <a:cubicBezTo>
                    <a:pt x="1472" y="829"/>
                    <a:pt x="1867" y="673"/>
                    <a:pt x="2223" y="629"/>
                  </a:cubicBezTo>
                  <a:cubicBezTo>
                    <a:pt x="2833" y="554"/>
                    <a:pt x="3326" y="495"/>
                    <a:pt x="3327" y="413"/>
                  </a:cubicBezTo>
                  <a:cubicBezTo>
                    <a:pt x="3330" y="204"/>
                    <a:pt x="3263" y="236"/>
                    <a:pt x="3190" y="231"/>
                  </a:cubicBezTo>
                  <a:cubicBezTo>
                    <a:pt x="3255" y="199"/>
                    <a:pt x="3306" y="143"/>
                    <a:pt x="3308" y="51"/>
                  </a:cubicBezTo>
                  <a:cubicBezTo>
                    <a:pt x="3308" y="43"/>
                    <a:pt x="3299" y="40"/>
                    <a:pt x="3283" y="40"/>
                  </a:cubicBezTo>
                  <a:cubicBezTo>
                    <a:pt x="3160" y="40"/>
                    <a:pt x="2622" y="249"/>
                    <a:pt x="2429" y="249"/>
                  </a:cubicBezTo>
                  <a:cubicBezTo>
                    <a:pt x="1928" y="248"/>
                    <a:pt x="1530" y="56"/>
                    <a:pt x="1214" y="38"/>
                  </a:cubicBezTo>
                  <a:cubicBezTo>
                    <a:pt x="873" y="17"/>
                    <a:pt x="627" y="1"/>
                    <a:pt x="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4"/>
            <p:cNvSpPr/>
            <p:nvPr/>
          </p:nvSpPr>
          <p:spPr>
            <a:xfrm>
              <a:off x="2020600" y="3374325"/>
              <a:ext cx="81475" cy="20750"/>
            </a:xfrm>
            <a:custGeom>
              <a:avLst/>
              <a:gdLst/>
              <a:ahLst/>
              <a:cxnLst/>
              <a:rect l="l" t="t" r="r" b="b"/>
              <a:pathLst>
                <a:path w="3259" h="830" extrusionOk="0">
                  <a:moveTo>
                    <a:pt x="3210" y="0"/>
                  </a:moveTo>
                  <a:cubicBezTo>
                    <a:pt x="3092" y="0"/>
                    <a:pt x="2567" y="221"/>
                    <a:pt x="2377" y="225"/>
                  </a:cubicBezTo>
                  <a:cubicBezTo>
                    <a:pt x="2368" y="225"/>
                    <a:pt x="2360" y="225"/>
                    <a:pt x="2352" y="225"/>
                  </a:cubicBezTo>
                  <a:cubicBezTo>
                    <a:pt x="1872" y="225"/>
                    <a:pt x="1488" y="47"/>
                    <a:pt x="1184" y="34"/>
                  </a:cubicBezTo>
                  <a:cubicBezTo>
                    <a:pt x="891" y="21"/>
                    <a:pt x="670" y="11"/>
                    <a:pt x="503" y="11"/>
                  </a:cubicBezTo>
                  <a:cubicBezTo>
                    <a:pt x="35" y="11"/>
                    <a:pt x="0" y="92"/>
                    <a:pt x="6" y="421"/>
                  </a:cubicBezTo>
                  <a:cubicBezTo>
                    <a:pt x="10" y="679"/>
                    <a:pt x="480" y="829"/>
                    <a:pt x="1057" y="829"/>
                  </a:cubicBezTo>
                  <a:cubicBezTo>
                    <a:pt x="1071" y="829"/>
                    <a:pt x="1085" y="829"/>
                    <a:pt x="1099" y="829"/>
                  </a:cubicBezTo>
                  <a:cubicBezTo>
                    <a:pt x="1450" y="824"/>
                    <a:pt x="1833" y="659"/>
                    <a:pt x="2182" y="609"/>
                  </a:cubicBezTo>
                  <a:cubicBezTo>
                    <a:pt x="2778" y="522"/>
                    <a:pt x="3259" y="454"/>
                    <a:pt x="3258" y="374"/>
                  </a:cubicBezTo>
                  <a:cubicBezTo>
                    <a:pt x="3255" y="164"/>
                    <a:pt x="3192" y="197"/>
                    <a:pt x="3119" y="192"/>
                  </a:cubicBezTo>
                  <a:cubicBezTo>
                    <a:pt x="3185" y="161"/>
                    <a:pt x="3234" y="103"/>
                    <a:pt x="3233" y="12"/>
                  </a:cubicBezTo>
                  <a:cubicBezTo>
                    <a:pt x="3233" y="4"/>
                    <a:pt x="3224" y="0"/>
                    <a:pt x="3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4"/>
            <p:cNvSpPr/>
            <p:nvPr/>
          </p:nvSpPr>
          <p:spPr>
            <a:xfrm>
              <a:off x="2157425" y="3373075"/>
              <a:ext cx="53775" cy="20850"/>
            </a:xfrm>
            <a:custGeom>
              <a:avLst/>
              <a:gdLst/>
              <a:ahLst/>
              <a:cxnLst/>
              <a:rect l="l" t="t" r="r" b="b"/>
              <a:pathLst>
                <a:path w="2151" h="834" extrusionOk="0">
                  <a:moveTo>
                    <a:pt x="292" y="1"/>
                  </a:moveTo>
                  <a:cubicBezTo>
                    <a:pt x="31" y="1"/>
                    <a:pt x="9" y="90"/>
                    <a:pt x="5" y="400"/>
                  </a:cubicBezTo>
                  <a:cubicBezTo>
                    <a:pt x="1" y="664"/>
                    <a:pt x="323" y="829"/>
                    <a:pt x="716" y="834"/>
                  </a:cubicBezTo>
                  <a:cubicBezTo>
                    <a:pt x="718" y="834"/>
                    <a:pt x="719" y="834"/>
                    <a:pt x="721" y="834"/>
                  </a:cubicBezTo>
                  <a:cubicBezTo>
                    <a:pt x="950" y="834"/>
                    <a:pt x="1205" y="681"/>
                    <a:pt x="1434" y="638"/>
                  </a:cubicBezTo>
                  <a:cubicBezTo>
                    <a:pt x="1828" y="566"/>
                    <a:pt x="2146" y="509"/>
                    <a:pt x="2147" y="429"/>
                  </a:cubicBezTo>
                  <a:cubicBezTo>
                    <a:pt x="2150" y="219"/>
                    <a:pt x="2107" y="252"/>
                    <a:pt x="2060" y="245"/>
                  </a:cubicBezTo>
                  <a:cubicBezTo>
                    <a:pt x="2103" y="216"/>
                    <a:pt x="2137" y="159"/>
                    <a:pt x="2138" y="68"/>
                  </a:cubicBezTo>
                  <a:cubicBezTo>
                    <a:pt x="2139" y="60"/>
                    <a:pt x="2133" y="56"/>
                    <a:pt x="2122" y="56"/>
                  </a:cubicBezTo>
                  <a:cubicBezTo>
                    <a:pt x="2043" y="56"/>
                    <a:pt x="1697" y="260"/>
                    <a:pt x="1572" y="260"/>
                  </a:cubicBezTo>
                  <a:cubicBezTo>
                    <a:pt x="1571" y="260"/>
                    <a:pt x="1571" y="260"/>
                    <a:pt x="1570" y="260"/>
                  </a:cubicBezTo>
                  <a:cubicBezTo>
                    <a:pt x="1247" y="256"/>
                    <a:pt x="992" y="63"/>
                    <a:pt x="790" y="41"/>
                  </a:cubicBezTo>
                  <a:cubicBezTo>
                    <a:pt x="566" y="18"/>
                    <a:pt x="406" y="1"/>
                    <a:pt x="2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4"/>
            <p:cNvSpPr/>
            <p:nvPr/>
          </p:nvSpPr>
          <p:spPr>
            <a:xfrm>
              <a:off x="2288625" y="3370900"/>
              <a:ext cx="72200" cy="20825"/>
            </a:xfrm>
            <a:custGeom>
              <a:avLst/>
              <a:gdLst/>
              <a:ahLst/>
              <a:cxnLst/>
              <a:rect l="l" t="t" r="r" b="b"/>
              <a:pathLst>
                <a:path w="2888" h="833" extrusionOk="0">
                  <a:moveTo>
                    <a:pt x="386" y="1"/>
                  </a:moveTo>
                  <a:cubicBezTo>
                    <a:pt x="35" y="1"/>
                    <a:pt x="6" y="90"/>
                    <a:pt x="3" y="400"/>
                  </a:cubicBezTo>
                  <a:cubicBezTo>
                    <a:pt x="0" y="664"/>
                    <a:pt x="433" y="827"/>
                    <a:pt x="963" y="833"/>
                  </a:cubicBezTo>
                  <a:cubicBezTo>
                    <a:pt x="966" y="833"/>
                    <a:pt x="969" y="833"/>
                    <a:pt x="972" y="833"/>
                  </a:cubicBezTo>
                  <a:cubicBezTo>
                    <a:pt x="1278" y="833"/>
                    <a:pt x="1620" y="681"/>
                    <a:pt x="1928" y="638"/>
                  </a:cubicBezTo>
                  <a:cubicBezTo>
                    <a:pt x="2457" y="566"/>
                    <a:pt x="2885" y="509"/>
                    <a:pt x="2886" y="429"/>
                  </a:cubicBezTo>
                  <a:cubicBezTo>
                    <a:pt x="2888" y="219"/>
                    <a:pt x="2831" y="252"/>
                    <a:pt x="2768" y="245"/>
                  </a:cubicBezTo>
                  <a:cubicBezTo>
                    <a:pt x="2825" y="215"/>
                    <a:pt x="2870" y="159"/>
                    <a:pt x="2871" y="68"/>
                  </a:cubicBezTo>
                  <a:cubicBezTo>
                    <a:pt x="2871" y="60"/>
                    <a:pt x="2863" y="56"/>
                    <a:pt x="2849" y="56"/>
                  </a:cubicBezTo>
                  <a:cubicBezTo>
                    <a:pt x="2743" y="56"/>
                    <a:pt x="2280" y="260"/>
                    <a:pt x="2110" y="260"/>
                  </a:cubicBezTo>
                  <a:cubicBezTo>
                    <a:pt x="2110" y="260"/>
                    <a:pt x="2109" y="260"/>
                    <a:pt x="2108" y="260"/>
                  </a:cubicBezTo>
                  <a:cubicBezTo>
                    <a:pt x="1673" y="256"/>
                    <a:pt x="1330" y="63"/>
                    <a:pt x="1056" y="41"/>
                  </a:cubicBezTo>
                  <a:cubicBezTo>
                    <a:pt x="754" y="18"/>
                    <a:pt x="539" y="1"/>
                    <a:pt x="38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 name="Google Shape;950;p34"/>
          <p:cNvGrpSpPr/>
          <p:nvPr/>
        </p:nvGrpSpPr>
        <p:grpSpPr>
          <a:xfrm>
            <a:off x="4308733" y="1953663"/>
            <a:ext cx="714341" cy="1085550"/>
            <a:chOff x="1984150" y="4091150"/>
            <a:chExt cx="403925" cy="613825"/>
          </a:xfrm>
        </p:grpSpPr>
        <p:sp>
          <p:nvSpPr>
            <p:cNvPr id="951" name="Google Shape;951;p34"/>
            <p:cNvSpPr/>
            <p:nvPr/>
          </p:nvSpPr>
          <p:spPr>
            <a:xfrm>
              <a:off x="1984150" y="4091150"/>
              <a:ext cx="403925" cy="613825"/>
            </a:xfrm>
            <a:custGeom>
              <a:avLst/>
              <a:gdLst/>
              <a:ahLst/>
              <a:cxnLst/>
              <a:rect l="l" t="t" r="r" b="b"/>
              <a:pathLst>
                <a:path w="16157" h="24553" extrusionOk="0">
                  <a:moveTo>
                    <a:pt x="455" y="19501"/>
                  </a:moveTo>
                  <a:cubicBezTo>
                    <a:pt x="461" y="19690"/>
                    <a:pt x="480" y="19858"/>
                    <a:pt x="513" y="19976"/>
                  </a:cubicBezTo>
                  <a:cubicBezTo>
                    <a:pt x="472" y="19995"/>
                    <a:pt x="433" y="20020"/>
                    <a:pt x="390" y="20049"/>
                  </a:cubicBezTo>
                  <a:cubicBezTo>
                    <a:pt x="381" y="20054"/>
                    <a:pt x="374" y="20062"/>
                    <a:pt x="368" y="20070"/>
                  </a:cubicBezTo>
                  <a:cubicBezTo>
                    <a:pt x="423" y="19934"/>
                    <a:pt x="429" y="19723"/>
                    <a:pt x="455" y="19501"/>
                  </a:cubicBezTo>
                  <a:close/>
                  <a:moveTo>
                    <a:pt x="15197" y="4468"/>
                  </a:moveTo>
                  <a:lnTo>
                    <a:pt x="15197" y="4468"/>
                  </a:lnTo>
                  <a:cubicBezTo>
                    <a:pt x="14957" y="5447"/>
                    <a:pt x="14768" y="7470"/>
                    <a:pt x="14683" y="9786"/>
                  </a:cubicBezTo>
                  <a:cubicBezTo>
                    <a:pt x="14614" y="11695"/>
                    <a:pt x="14767" y="13820"/>
                    <a:pt x="14763" y="15733"/>
                  </a:cubicBezTo>
                  <a:cubicBezTo>
                    <a:pt x="14759" y="17936"/>
                    <a:pt x="14753" y="19853"/>
                    <a:pt x="14787" y="20873"/>
                  </a:cubicBezTo>
                  <a:cubicBezTo>
                    <a:pt x="14753" y="20855"/>
                    <a:pt x="14720" y="20847"/>
                    <a:pt x="14688" y="20847"/>
                  </a:cubicBezTo>
                  <a:cubicBezTo>
                    <a:pt x="14633" y="20847"/>
                    <a:pt x="14580" y="20870"/>
                    <a:pt x="14527" y="20909"/>
                  </a:cubicBezTo>
                  <a:cubicBezTo>
                    <a:pt x="14475" y="20948"/>
                    <a:pt x="14420" y="20996"/>
                    <a:pt x="14365" y="21054"/>
                  </a:cubicBezTo>
                  <a:cubicBezTo>
                    <a:pt x="14311" y="21111"/>
                    <a:pt x="14248" y="21174"/>
                    <a:pt x="14183" y="21235"/>
                  </a:cubicBezTo>
                  <a:cubicBezTo>
                    <a:pt x="14285" y="21105"/>
                    <a:pt x="14359" y="20977"/>
                    <a:pt x="14398" y="20874"/>
                  </a:cubicBezTo>
                  <a:cubicBezTo>
                    <a:pt x="14435" y="20770"/>
                    <a:pt x="14435" y="20689"/>
                    <a:pt x="14386" y="20644"/>
                  </a:cubicBezTo>
                  <a:cubicBezTo>
                    <a:pt x="14385" y="20643"/>
                    <a:pt x="14384" y="20643"/>
                    <a:pt x="14382" y="20643"/>
                  </a:cubicBezTo>
                  <a:cubicBezTo>
                    <a:pt x="14369" y="20643"/>
                    <a:pt x="14334" y="20675"/>
                    <a:pt x="14282" y="20734"/>
                  </a:cubicBezTo>
                  <a:cubicBezTo>
                    <a:pt x="14253" y="20766"/>
                    <a:pt x="14217" y="20807"/>
                    <a:pt x="14177" y="20853"/>
                  </a:cubicBezTo>
                  <a:cubicBezTo>
                    <a:pt x="14157" y="20878"/>
                    <a:pt x="14136" y="20903"/>
                    <a:pt x="14114" y="20930"/>
                  </a:cubicBezTo>
                  <a:cubicBezTo>
                    <a:pt x="14092" y="20957"/>
                    <a:pt x="14067" y="20983"/>
                    <a:pt x="14042" y="21012"/>
                  </a:cubicBezTo>
                  <a:cubicBezTo>
                    <a:pt x="13839" y="21247"/>
                    <a:pt x="13553" y="21564"/>
                    <a:pt x="13210" y="21875"/>
                  </a:cubicBezTo>
                  <a:cubicBezTo>
                    <a:pt x="13167" y="21914"/>
                    <a:pt x="13122" y="21952"/>
                    <a:pt x="13079" y="21991"/>
                  </a:cubicBezTo>
                  <a:cubicBezTo>
                    <a:pt x="13033" y="22029"/>
                    <a:pt x="12989" y="22068"/>
                    <a:pt x="12943" y="22107"/>
                  </a:cubicBezTo>
                  <a:lnTo>
                    <a:pt x="12874" y="22165"/>
                  </a:lnTo>
                  <a:lnTo>
                    <a:pt x="12805" y="22221"/>
                  </a:lnTo>
                  <a:cubicBezTo>
                    <a:pt x="12758" y="22259"/>
                    <a:pt x="12711" y="22296"/>
                    <a:pt x="12664" y="22333"/>
                  </a:cubicBezTo>
                  <a:cubicBezTo>
                    <a:pt x="12474" y="22478"/>
                    <a:pt x="12277" y="22614"/>
                    <a:pt x="12087" y="22736"/>
                  </a:cubicBezTo>
                  <a:cubicBezTo>
                    <a:pt x="11704" y="22978"/>
                    <a:pt x="11340" y="23156"/>
                    <a:pt x="11090" y="23251"/>
                  </a:cubicBezTo>
                  <a:cubicBezTo>
                    <a:pt x="10515" y="23472"/>
                    <a:pt x="9942" y="23602"/>
                    <a:pt x="9396" y="23672"/>
                  </a:cubicBezTo>
                  <a:cubicBezTo>
                    <a:pt x="9122" y="23708"/>
                    <a:pt x="8855" y="23724"/>
                    <a:pt x="8596" y="23728"/>
                  </a:cubicBezTo>
                  <a:cubicBezTo>
                    <a:pt x="8551" y="23729"/>
                    <a:pt x="8506" y="23730"/>
                    <a:pt x="8462" y="23730"/>
                  </a:cubicBezTo>
                  <a:cubicBezTo>
                    <a:pt x="8250" y="23730"/>
                    <a:pt x="8043" y="23719"/>
                    <a:pt x="7842" y="23702"/>
                  </a:cubicBezTo>
                  <a:cubicBezTo>
                    <a:pt x="7599" y="23683"/>
                    <a:pt x="7366" y="23650"/>
                    <a:pt x="7141" y="23612"/>
                  </a:cubicBezTo>
                  <a:cubicBezTo>
                    <a:pt x="7028" y="23592"/>
                    <a:pt x="6918" y="23572"/>
                    <a:pt x="6810" y="23548"/>
                  </a:cubicBezTo>
                  <a:cubicBezTo>
                    <a:pt x="6702" y="23526"/>
                    <a:pt x="6598" y="23499"/>
                    <a:pt x="6493" y="23476"/>
                  </a:cubicBezTo>
                  <a:cubicBezTo>
                    <a:pt x="6079" y="23374"/>
                    <a:pt x="5699" y="23250"/>
                    <a:pt x="5346" y="23128"/>
                  </a:cubicBezTo>
                  <a:cubicBezTo>
                    <a:pt x="4705" y="22906"/>
                    <a:pt x="4167" y="22638"/>
                    <a:pt x="3714" y="22370"/>
                  </a:cubicBezTo>
                  <a:cubicBezTo>
                    <a:pt x="3489" y="22235"/>
                    <a:pt x="3284" y="22099"/>
                    <a:pt x="3096" y="21969"/>
                  </a:cubicBezTo>
                  <a:cubicBezTo>
                    <a:pt x="3049" y="21935"/>
                    <a:pt x="3004" y="21902"/>
                    <a:pt x="2958" y="21870"/>
                  </a:cubicBezTo>
                  <a:cubicBezTo>
                    <a:pt x="2936" y="21854"/>
                    <a:pt x="2914" y="21837"/>
                    <a:pt x="2893" y="21821"/>
                  </a:cubicBezTo>
                  <a:cubicBezTo>
                    <a:pt x="2871" y="21805"/>
                    <a:pt x="2850" y="21789"/>
                    <a:pt x="2828" y="21771"/>
                  </a:cubicBezTo>
                  <a:cubicBezTo>
                    <a:pt x="2786" y="21739"/>
                    <a:pt x="2744" y="21706"/>
                    <a:pt x="2704" y="21676"/>
                  </a:cubicBezTo>
                  <a:cubicBezTo>
                    <a:pt x="2663" y="21644"/>
                    <a:pt x="2624" y="21612"/>
                    <a:pt x="2586" y="21581"/>
                  </a:cubicBezTo>
                  <a:cubicBezTo>
                    <a:pt x="2280" y="21333"/>
                    <a:pt x="2035" y="21105"/>
                    <a:pt x="1834" y="20908"/>
                  </a:cubicBezTo>
                  <a:cubicBezTo>
                    <a:pt x="1783" y="20860"/>
                    <a:pt x="1737" y="20812"/>
                    <a:pt x="1691" y="20765"/>
                  </a:cubicBezTo>
                  <a:cubicBezTo>
                    <a:pt x="1668" y="20743"/>
                    <a:pt x="1645" y="20721"/>
                    <a:pt x="1624" y="20700"/>
                  </a:cubicBezTo>
                  <a:cubicBezTo>
                    <a:pt x="1602" y="20678"/>
                    <a:pt x="1582" y="20657"/>
                    <a:pt x="1561" y="20635"/>
                  </a:cubicBezTo>
                  <a:cubicBezTo>
                    <a:pt x="1520" y="20594"/>
                    <a:pt x="1481" y="20555"/>
                    <a:pt x="1443" y="20517"/>
                  </a:cubicBezTo>
                  <a:cubicBezTo>
                    <a:pt x="1407" y="20480"/>
                    <a:pt x="1373" y="20443"/>
                    <a:pt x="1339" y="20410"/>
                  </a:cubicBezTo>
                  <a:cubicBezTo>
                    <a:pt x="1272" y="20342"/>
                    <a:pt x="1212" y="20282"/>
                    <a:pt x="1158" y="20232"/>
                  </a:cubicBezTo>
                  <a:cubicBezTo>
                    <a:pt x="1131" y="20206"/>
                    <a:pt x="1104" y="20181"/>
                    <a:pt x="1078" y="20158"/>
                  </a:cubicBezTo>
                  <a:cubicBezTo>
                    <a:pt x="1055" y="20136"/>
                    <a:pt x="1030" y="20115"/>
                    <a:pt x="1007" y="20097"/>
                  </a:cubicBezTo>
                  <a:cubicBezTo>
                    <a:pt x="961" y="20060"/>
                    <a:pt x="918" y="20030"/>
                    <a:pt x="879" y="20006"/>
                  </a:cubicBezTo>
                  <a:cubicBezTo>
                    <a:pt x="841" y="19981"/>
                    <a:pt x="804" y="19964"/>
                    <a:pt x="771" y="19953"/>
                  </a:cubicBezTo>
                  <a:cubicBezTo>
                    <a:pt x="741" y="19944"/>
                    <a:pt x="714" y="19938"/>
                    <a:pt x="686" y="19937"/>
                  </a:cubicBezTo>
                  <a:cubicBezTo>
                    <a:pt x="738" y="19139"/>
                    <a:pt x="705" y="16413"/>
                    <a:pt x="798" y="15419"/>
                  </a:cubicBezTo>
                  <a:cubicBezTo>
                    <a:pt x="1046" y="12724"/>
                    <a:pt x="1518" y="10612"/>
                    <a:pt x="1700" y="8920"/>
                  </a:cubicBezTo>
                  <a:cubicBezTo>
                    <a:pt x="1920" y="6874"/>
                    <a:pt x="2073" y="5471"/>
                    <a:pt x="2156" y="4507"/>
                  </a:cubicBezTo>
                  <a:cubicBezTo>
                    <a:pt x="2194" y="4544"/>
                    <a:pt x="2232" y="4583"/>
                    <a:pt x="2275" y="4618"/>
                  </a:cubicBezTo>
                  <a:lnTo>
                    <a:pt x="2338" y="4672"/>
                  </a:lnTo>
                  <a:lnTo>
                    <a:pt x="2371" y="4699"/>
                  </a:lnTo>
                  <a:lnTo>
                    <a:pt x="2401" y="4723"/>
                  </a:lnTo>
                  <a:cubicBezTo>
                    <a:pt x="2484" y="4789"/>
                    <a:pt x="2571" y="4851"/>
                    <a:pt x="2658" y="4907"/>
                  </a:cubicBezTo>
                  <a:cubicBezTo>
                    <a:pt x="2866" y="5040"/>
                    <a:pt x="3083" y="5149"/>
                    <a:pt x="3301" y="5240"/>
                  </a:cubicBezTo>
                  <a:cubicBezTo>
                    <a:pt x="3520" y="5332"/>
                    <a:pt x="3740" y="5403"/>
                    <a:pt x="3957" y="5463"/>
                  </a:cubicBezTo>
                  <a:cubicBezTo>
                    <a:pt x="4175" y="5523"/>
                    <a:pt x="4392" y="5575"/>
                    <a:pt x="4605" y="5620"/>
                  </a:cubicBezTo>
                  <a:cubicBezTo>
                    <a:pt x="4710" y="5641"/>
                    <a:pt x="4817" y="5663"/>
                    <a:pt x="4924" y="5684"/>
                  </a:cubicBezTo>
                  <a:cubicBezTo>
                    <a:pt x="4978" y="5695"/>
                    <a:pt x="5030" y="5706"/>
                    <a:pt x="5084" y="5716"/>
                  </a:cubicBezTo>
                  <a:cubicBezTo>
                    <a:pt x="5138" y="5726"/>
                    <a:pt x="5191" y="5737"/>
                    <a:pt x="5245" y="5746"/>
                  </a:cubicBezTo>
                  <a:cubicBezTo>
                    <a:pt x="5674" y="5827"/>
                    <a:pt x="6110" y="5891"/>
                    <a:pt x="6546" y="5947"/>
                  </a:cubicBezTo>
                  <a:cubicBezTo>
                    <a:pt x="6765" y="5973"/>
                    <a:pt x="6984" y="6001"/>
                    <a:pt x="7205" y="6020"/>
                  </a:cubicBezTo>
                  <a:cubicBezTo>
                    <a:pt x="7423" y="6043"/>
                    <a:pt x="7645" y="6059"/>
                    <a:pt x="7865" y="6076"/>
                  </a:cubicBezTo>
                  <a:cubicBezTo>
                    <a:pt x="7975" y="6085"/>
                    <a:pt x="8085" y="6090"/>
                    <a:pt x="8195" y="6097"/>
                  </a:cubicBezTo>
                  <a:cubicBezTo>
                    <a:pt x="8306" y="6103"/>
                    <a:pt x="8415" y="6111"/>
                    <a:pt x="8526" y="6113"/>
                  </a:cubicBezTo>
                  <a:lnTo>
                    <a:pt x="8856" y="6125"/>
                  </a:lnTo>
                  <a:cubicBezTo>
                    <a:pt x="8966" y="6128"/>
                    <a:pt x="9076" y="6129"/>
                    <a:pt x="9187" y="6132"/>
                  </a:cubicBezTo>
                  <a:lnTo>
                    <a:pt x="9351" y="6134"/>
                  </a:lnTo>
                  <a:lnTo>
                    <a:pt x="9845" y="6134"/>
                  </a:lnTo>
                  <a:cubicBezTo>
                    <a:pt x="9955" y="6132"/>
                    <a:pt x="10064" y="6130"/>
                    <a:pt x="10173" y="6128"/>
                  </a:cubicBezTo>
                  <a:cubicBezTo>
                    <a:pt x="10229" y="6127"/>
                    <a:pt x="10282" y="6127"/>
                    <a:pt x="10337" y="6124"/>
                  </a:cubicBezTo>
                  <a:cubicBezTo>
                    <a:pt x="10392" y="6121"/>
                    <a:pt x="10446" y="6119"/>
                    <a:pt x="10499" y="6117"/>
                  </a:cubicBezTo>
                  <a:cubicBezTo>
                    <a:pt x="10934" y="6103"/>
                    <a:pt x="11365" y="6071"/>
                    <a:pt x="11789" y="6036"/>
                  </a:cubicBezTo>
                  <a:cubicBezTo>
                    <a:pt x="12003" y="6015"/>
                    <a:pt x="12213" y="5998"/>
                    <a:pt x="12425" y="5972"/>
                  </a:cubicBezTo>
                  <a:cubicBezTo>
                    <a:pt x="12637" y="5946"/>
                    <a:pt x="12851" y="5917"/>
                    <a:pt x="13062" y="5875"/>
                  </a:cubicBezTo>
                  <a:cubicBezTo>
                    <a:pt x="13427" y="5804"/>
                    <a:pt x="13791" y="5697"/>
                    <a:pt x="14126" y="5522"/>
                  </a:cubicBezTo>
                  <a:cubicBezTo>
                    <a:pt x="14464" y="5346"/>
                    <a:pt x="14763" y="5104"/>
                    <a:pt x="14990" y="4805"/>
                  </a:cubicBezTo>
                  <a:cubicBezTo>
                    <a:pt x="15069" y="4700"/>
                    <a:pt x="15139" y="4586"/>
                    <a:pt x="15197" y="4468"/>
                  </a:cubicBezTo>
                  <a:close/>
                  <a:moveTo>
                    <a:pt x="6996" y="1"/>
                  </a:moveTo>
                  <a:cubicBezTo>
                    <a:pt x="6717" y="1"/>
                    <a:pt x="6416" y="10"/>
                    <a:pt x="6095" y="33"/>
                  </a:cubicBezTo>
                  <a:cubicBezTo>
                    <a:pt x="5619" y="66"/>
                    <a:pt x="5098" y="125"/>
                    <a:pt x="4545" y="226"/>
                  </a:cubicBezTo>
                  <a:cubicBezTo>
                    <a:pt x="4477" y="238"/>
                    <a:pt x="4407" y="252"/>
                    <a:pt x="4335" y="265"/>
                  </a:cubicBezTo>
                  <a:cubicBezTo>
                    <a:pt x="4265" y="279"/>
                    <a:pt x="4195" y="294"/>
                    <a:pt x="4124" y="308"/>
                  </a:cubicBezTo>
                  <a:cubicBezTo>
                    <a:pt x="3981" y="337"/>
                    <a:pt x="3838" y="369"/>
                    <a:pt x="3685" y="406"/>
                  </a:cubicBezTo>
                  <a:cubicBezTo>
                    <a:pt x="3385" y="482"/>
                    <a:pt x="3062" y="580"/>
                    <a:pt x="2735" y="743"/>
                  </a:cubicBezTo>
                  <a:cubicBezTo>
                    <a:pt x="2572" y="825"/>
                    <a:pt x="2406" y="924"/>
                    <a:pt x="2251" y="1047"/>
                  </a:cubicBezTo>
                  <a:cubicBezTo>
                    <a:pt x="2096" y="1166"/>
                    <a:pt x="1949" y="1309"/>
                    <a:pt x="1818" y="1473"/>
                  </a:cubicBezTo>
                  <a:cubicBezTo>
                    <a:pt x="1752" y="1557"/>
                    <a:pt x="1692" y="1647"/>
                    <a:pt x="1636" y="1741"/>
                  </a:cubicBezTo>
                  <a:cubicBezTo>
                    <a:pt x="1580" y="1837"/>
                    <a:pt x="1532" y="1938"/>
                    <a:pt x="1492" y="2046"/>
                  </a:cubicBezTo>
                  <a:cubicBezTo>
                    <a:pt x="1451" y="2153"/>
                    <a:pt x="1422" y="2267"/>
                    <a:pt x="1399" y="2381"/>
                  </a:cubicBezTo>
                  <a:cubicBezTo>
                    <a:pt x="1391" y="2439"/>
                    <a:pt x="1380" y="2497"/>
                    <a:pt x="1375" y="2555"/>
                  </a:cubicBezTo>
                  <a:cubicBezTo>
                    <a:pt x="1370" y="2612"/>
                    <a:pt x="1368" y="2670"/>
                    <a:pt x="1365" y="2729"/>
                  </a:cubicBezTo>
                  <a:cubicBezTo>
                    <a:pt x="1364" y="2843"/>
                    <a:pt x="1374" y="2954"/>
                    <a:pt x="1391" y="3065"/>
                  </a:cubicBezTo>
                  <a:cubicBezTo>
                    <a:pt x="1105" y="4064"/>
                    <a:pt x="814" y="6033"/>
                    <a:pt x="606" y="8285"/>
                  </a:cubicBezTo>
                  <a:cubicBezTo>
                    <a:pt x="428" y="10201"/>
                    <a:pt x="461" y="12346"/>
                    <a:pt x="349" y="14269"/>
                  </a:cubicBezTo>
                  <a:cubicBezTo>
                    <a:pt x="159" y="17558"/>
                    <a:pt x="1" y="20213"/>
                    <a:pt x="118" y="20224"/>
                  </a:cubicBezTo>
                  <a:cubicBezTo>
                    <a:pt x="129" y="20225"/>
                    <a:pt x="140" y="20226"/>
                    <a:pt x="150" y="20226"/>
                  </a:cubicBezTo>
                  <a:cubicBezTo>
                    <a:pt x="244" y="20226"/>
                    <a:pt x="304" y="20183"/>
                    <a:pt x="343" y="20111"/>
                  </a:cubicBezTo>
                  <a:lnTo>
                    <a:pt x="343" y="20111"/>
                  </a:lnTo>
                  <a:cubicBezTo>
                    <a:pt x="336" y="20141"/>
                    <a:pt x="333" y="20178"/>
                    <a:pt x="337" y="20223"/>
                  </a:cubicBezTo>
                  <a:cubicBezTo>
                    <a:pt x="341" y="20266"/>
                    <a:pt x="350" y="20316"/>
                    <a:pt x="366" y="20374"/>
                  </a:cubicBezTo>
                  <a:cubicBezTo>
                    <a:pt x="382" y="20432"/>
                    <a:pt x="407" y="20496"/>
                    <a:pt x="435" y="20566"/>
                  </a:cubicBezTo>
                  <a:cubicBezTo>
                    <a:pt x="463" y="20636"/>
                    <a:pt x="499" y="20712"/>
                    <a:pt x="541" y="20792"/>
                  </a:cubicBezTo>
                  <a:cubicBezTo>
                    <a:pt x="581" y="20874"/>
                    <a:pt x="632" y="20960"/>
                    <a:pt x="687" y="21050"/>
                  </a:cubicBezTo>
                  <a:cubicBezTo>
                    <a:pt x="701" y="21073"/>
                    <a:pt x="715" y="21095"/>
                    <a:pt x="730" y="21120"/>
                  </a:cubicBezTo>
                  <a:cubicBezTo>
                    <a:pt x="745" y="21142"/>
                    <a:pt x="761" y="21166"/>
                    <a:pt x="776" y="21190"/>
                  </a:cubicBezTo>
                  <a:cubicBezTo>
                    <a:pt x="809" y="21237"/>
                    <a:pt x="841" y="21285"/>
                    <a:pt x="875" y="21335"/>
                  </a:cubicBezTo>
                  <a:cubicBezTo>
                    <a:pt x="911" y="21384"/>
                    <a:pt x="948" y="21433"/>
                    <a:pt x="986" y="21484"/>
                  </a:cubicBezTo>
                  <a:cubicBezTo>
                    <a:pt x="1023" y="21535"/>
                    <a:pt x="1063" y="21587"/>
                    <a:pt x="1106" y="21639"/>
                  </a:cubicBezTo>
                  <a:cubicBezTo>
                    <a:pt x="1274" y="21848"/>
                    <a:pt x="1472" y="22064"/>
                    <a:pt x="1700" y="22283"/>
                  </a:cubicBezTo>
                  <a:cubicBezTo>
                    <a:pt x="1927" y="22501"/>
                    <a:pt x="2184" y="22721"/>
                    <a:pt x="2469" y="22933"/>
                  </a:cubicBezTo>
                  <a:cubicBezTo>
                    <a:pt x="3039" y="23355"/>
                    <a:pt x="3722" y="23746"/>
                    <a:pt x="4486" y="24041"/>
                  </a:cubicBezTo>
                  <a:cubicBezTo>
                    <a:pt x="5356" y="24382"/>
                    <a:pt x="6343" y="24552"/>
                    <a:pt x="7322" y="24552"/>
                  </a:cubicBezTo>
                  <a:cubicBezTo>
                    <a:pt x="7346" y="24552"/>
                    <a:pt x="7370" y="24552"/>
                    <a:pt x="7394" y="24552"/>
                  </a:cubicBezTo>
                  <a:cubicBezTo>
                    <a:pt x="7894" y="24547"/>
                    <a:pt x="8393" y="24502"/>
                    <a:pt x="8873" y="24418"/>
                  </a:cubicBezTo>
                  <a:cubicBezTo>
                    <a:pt x="9355" y="24338"/>
                    <a:pt x="9821" y="24222"/>
                    <a:pt x="10265" y="24090"/>
                  </a:cubicBezTo>
                  <a:cubicBezTo>
                    <a:pt x="11028" y="23865"/>
                    <a:pt x="11719" y="23553"/>
                    <a:pt x="12309" y="23214"/>
                  </a:cubicBezTo>
                  <a:cubicBezTo>
                    <a:pt x="12900" y="22872"/>
                    <a:pt x="13390" y="22504"/>
                    <a:pt x="13772" y="22165"/>
                  </a:cubicBezTo>
                  <a:cubicBezTo>
                    <a:pt x="14156" y="21827"/>
                    <a:pt x="14431" y="21516"/>
                    <a:pt x="14608" y="21295"/>
                  </a:cubicBezTo>
                  <a:cubicBezTo>
                    <a:pt x="14652" y="21238"/>
                    <a:pt x="14690" y="21189"/>
                    <a:pt x="14722" y="21145"/>
                  </a:cubicBezTo>
                  <a:cubicBezTo>
                    <a:pt x="14748" y="21107"/>
                    <a:pt x="14770" y="21073"/>
                    <a:pt x="14788" y="21045"/>
                  </a:cubicBezTo>
                  <a:cubicBezTo>
                    <a:pt x="14804" y="21433"/>
                    <a:pt x="14827" y="21652"/>
                    <a:pt x="14861" y="21653"/>
                  </a:cubicBezTo>
                  <a:cubicBezTo>
                    <a:pt x="14865" y="21653"/>
                    <a:pt x="14870" y="21653"/>
                    <a:pt x="14874" y="21653"/>
                  </a:cubicBezTo>
                  <a:cubicBezTo>
                    <a:pt x="15162" y="21653"/>
                    <a:pt x="15129" y="21307"/>
                    <a:pt x="15152" y="20920"/>
                  </a:cubicBezTo>
                  <a:lnTo>
                    <a:pt x="15152" y="20920"/>
                  </a:lnTo>
                  <a:cubicBezTo>
                    <a:pt x="15184" y="21281"/>
                    <a:pt x="15255" y="21559"/>
                    <a:pt x="15387" y="21564"/>
                  </a:cubicBezTo>
                  <a:cubicBezTo>
                    <a:pt x="15387" y="21564"/>
                    <a:pt x="15387" y="21564"/>
                    <a:pt x="15387" y="21564"/>
                  </a:cubicBezTo>
                  <a:cubicBezTo>
                    <a:pt x="15490" y="21564"/>
                    <a:pt x="15226" y="18020"/>
                    <a:pt x="15269" y="16854"/>
                  </a:cubicBezTo>
                  <a:cubicBezTo>
                    <a:pt x="15371" y="14165"/>
                    <a:pt x="15721" y="12046"/>
                    <a:pt x="15810" y="10356"/>
                  </a:cubicBezTo>
                  <a:cubicBezTo>
                    <a:pt x="16127" y="4237"/>
                    <a:pt x="16156" y="3876"/>
                    <a:pt x="15514" y="3853"/>
                  </a:cubicBezTo>
                  <a:cubicBezTo>
                    <a:pt x="15513" y="3853"/>
                    <a:pt x="15512" y="3852"/>
                    <a:pt x="15511" y="3852"/>
                  </a:cubicBezTo>
                  <a:cubicBezTo>
                    <a:pt x="15456" y="3852"/>
                    <a:pt x="15402" y="3908"/>
                    <a:pt x="15351" y="4012"/>
                  </a:cubicBezTo>
                  <a:cubicBezTo>
                    <a:pt x="15366" y="3931"/>
                    <a:pt x="15375" y="3850"/>
                    <a:pt x="15380" y="3770"/>
                  </a:cubicBezTo>
                  <a:cubicBezTo>
                    <a:pt x="15387" y="3585"/>
                    <a:pt x="15366" y="3405"/>
                    <a:pt x="15324" y="3234"/>
                  </a:cubicBezTo>
                  <a:cubicBezTo>
                    <a:pt x="15281" y="3063"/>
                    <a:pt x="15216" y="2904"/>
                    <a:pt x="15139" y="2755"/>
                  </a:cubicBezTo>
                  <a:cubicBezTo>
                    <a:pt x="15061" y="2605"/>
                    <a:pt x="14968" y="2469"/>
                    <a:pt x="14866" y="2343"/>
                  </a:cubicBezTo>
                  <a:cubicBezTo>
                    <a:pt x="14763" y="2218"/>
                    <a:pt x="14650" y="2106"/>
                    <a:pt x="14533" y="2006"/>
                  </a:cubicBezTo>
                  <a:cubicBezTo>
                    <a:pt x="14298" y="1806"/>
                    <a:pt x="14044" y="1651"/>
                    <a:pt x="13793" y="1526"/>
                  </a:cubicBezTo>
                  <a:cubicBezTo>
                    <a:pt x="13543" y="1400"/>
                    <a:pt x="13291" y="1301"/>
                    <a:pt x="13050" y="1220"/>
                  </a:cubicBezTo>
                  <a:cubicBezTo>
                    <a:pt x="12808" y="1137"/>
                    <a:pt x="12571" y="1067"/>
                    <a:pt x="12344" y="1011"/>
                  </a:cubicBezTo>
                  <a:cubicBezTo>
                    <a:pt x="12316" y="1005"/>
                    <a:pt x="12288" y="998"/>
                    <a:pt x="12260" y="990"/>
                  </a:cubicBezTo>
                  <a:cubicBezTo>
                    <a:pt x="12231" y="983"/>
                    <a:pt x="12203" y="978"/>
                    <a:pt x="12175" y="971"/>
                  </a:cubicBezTo>
                  <a:lnTo>
                    <a:pt x="12010" y="935"/>
                  </a:lnTo>
                  <a:cubicBezTo>
                    <a:pt x="11955" y="924"/>
                    <a:pt x="11901" y="915"/>
                    <a:pt x="11849" y="905"/>
                  </a:cubicBezTo>
                  <a:cubicBezTo>
                    <a:pt x="11822" y="899"/>
                    <a:pt x="11796" y="896"/>
                    <a:pt x="11769" y="891"/>
                  </a:cubicBezTo>
                  <a:cubicBezTo>
                    <a:pt x="11742" y="887"/>
                    <a:pt x="11717" y="882"/>
                    <a:pt x="11692" y="878"/>
                  </a:cubicBezTo>
                  <a:cubicBezTo>
                    <a:pt x="11639" y="870"/>
                    <a:pt x="11589" y="862"/>
                    <a:pt x="11538" y="854"/>
                  </a:cubicBezTo>
                  <a:cubicBezTo>
                    <a:pt x="11488" y="848"/>
                    <a:pt x="11438" y="843"/>
                    <a:pt x="11390" y="836"/>
                  </a:cubicBezTo>
                  <a:cubicBezTo>
                    <a:pt x="11291" y="822"/>
                    <a:pt x="11196" y="816"/>
                    <a:pt x="11103" y="806"/>
                  </a:cubicBezTo>
                  <a:cubicBezTo>
                    <a:pt x="10883" y="787"/>
                    <a:pt x="10680" y="780"/>
                    <a:pt x="10497" y="780"/>
                  </a:cubicBezTo>
                  <a:cubicBezTo>
                    <a:pt x="10374" y="780"/>
                    <a:pt x="10261" y="783"/>
                    <a:pt x="10158" y="789"/>
                  </a:cubicBezTo>
                  <a:cubicBezTo>
                    <a:pt x="10093" y="791"/>
                    <a:pt x="10032" y="795"/>
                    <a:pt x="9975" y="801"/>
                  </a:cubicBezTo>
                  <a:cubicBezTo>
                    <a:pt x="9918" y="806"/>
                    <a:pt x="9865" y="809"/>
                    <a:pt x="9816" y="816"/>
                  </a:cubicBezTo>
                  <a:cubicBezTo>
                    <a:pt x="9716" y="827"/>
                    <a:pt x="9633" y="837"/>
                    <a:pt x="9566" y="849"/>
                  </a:cubicBezTo>
                  <a:cubicBezTo>
                    <a:pt x="9431" y="873"/>
                    <a:pt x="9362" y="893"/>
                    <a:pt x="9365" y="908"/>
                  </a:cubicBezTo>
                  <a:cubicBezTo>
                    <a:pt x="9371" y="983"/>
                    <a:pt x="9414" y="1034"/>
                    <a:pt x="9483" y="1066"/>
                  </a:cubicBezTo>
                  <a:cubicBezTo>
                    <a:pt x="9516" y="1083"/>
                    <a:pt x="9558" y="1095"/>
                    <a:pt x="9603" y="1103"/>
                  </a:cubicBezTo>
                  <a:cubicBezTo>
                    <a:pt x="9651" y="1112"/>
                    <a:pt x="9703" y="1119"/>
                    <a:pt x="9759" y="1123"/>
                  </a:cubicBezTo>
                  <a:cubicBezTo>
                    <a:pt x="9988" y="1139"/>
                    <a:pt x="10296" y="1126"/>
                    <a:pt x="10623" y="1151"/>
                  </a:cubicBezTo>
                  <a:cubicBezTo>
                    <a:pt x="10322" y="1155"/>
                    <a:pt x="10060" y="1188"/>
                    <a:pt x="9875" y="1236"/>
                  </a:cubicBezTo>
                  <a:cubicBezTo>
                    <a:pt x="9782" y="1259"/>
                    <a:pt x="9710" y="1289"/>
                    <a:pt x="9660" y="1317"/>
                  </a:cubicBezTo>
                  <a:cubicBezTo>
                    <a:pt x="9610" y="1347"/>
                    <a:pt x="9586" y="1380"/>
                    <a:pt x="9587" y="1413"/>
                  </a:cubicBezTo>
                  <a:cubicBezTo>
                    <a:pt x="9587" y="1419"/>
                    <a:pt x="9610" y="1422"/>
                    <a:pt x="9652" y="1423"/>
                  </a:cubicBezTo>
                  <a:cubicBezTo>
                    <a:pt x="9659" y="1423"/>
                    <a:pt x="9667" y="1423"/>
                    <a:pt x="9675" y="1423"/>
                  </a:cubicBezTo>
                  <a:cubicBezTo>
                    <a:pt x="9715" y="1423"/>
                    <a:pt x="9768" y="1421"/>
                    <a:pt x="9834" y="1417"/>
                  </a:cubicBezTo>
                  <a:cubicBezTo>
                    <a:pt x="9977" y="1412"/>
                    <a:pt x="10176" y="1401"/>
                    <a:pt x="10418" y="1401"/>
                  </a:cubicBezTo>
                  <a:cubicBezTo>
                    <a:pt x="10445" y="1401"/>
                    <a:pt x="10473" y="1401"/>
                    <a:pt x="10501" y="1401"/>
                  </a:cubicBezTo>
                  <a:cubicBezTo>
                    <a:pt x="10783" y="1403"/>
                    <a:pt x="11117" y="1418"/>
                    <a:pt x="11482" y="1467"/>
                  </a:cubicBezTo>
                  <a:cubicBezTo>
                    <a:pt x="11847" y="1514"/>
                    <a:pt x="12245" y="1589"/>
                    <a:pt x="12648" y="1707"/>
                  </a:cubicBezTo>
                  <a:cubicBezTo>
                    <a:pt x="12849" y="1764"/>
                    <a:pt x="13055" y="1832"/>
                    <a:pt x="13250" y="1908"/>
                  </a:cubicBezTo>
                  <a:cubicBezTo>
                    <a:pt x="13348" y="1947"/>
                    <a:pt x="13445" y="1988"/>
                    <a:pt x="13540" y="2032"/>
                  </a:cubicBezTo>
                  <a:cubicBezTo>
                    <a:pt x="13635" y="2077"/>
                    <a:pt x="13727" y="2123"/>
                    <a:pt x="13815" y="2175"/>
                  </a:cubicBezTo>
                  <a:cubicBezTo>
                    <a:pt x="13993" y="2277"/>
                    <a:pt x="14157" y="2394"/>
                    <a:pt x="14298" y="2525"/>
                  </a:cubicBezTo>
                  <a:cubicBezTo>
                    <a:pt x="14315" y="2541"/>
                    <a:pt x="14334" y="2558"/>
                    <a:pt x="14350" y="2574"/>
                  </a:cubicBezTo>
                  <a:lnTo>
                    <a:pt x="14400" y="2626"/>
                  </a:lnTo>
                  <a:cubicBezTo>
                    <a:pt x="14416" y="2643"/>
                    <a:pt x="14431" y="2660"/>
                    <a:pt x="14447" y="2678"/>
                  </a:cubicBezTo>
                  <a:lnTo>
                    <a:pt x="14470" y="2705"/>
                  </a:lnTo>
                  <a:lnTo>
                    <a:pt x="14491" y="2732"/>
                  </a:lnTo>
                  <a:cubicBezTo>
                    <a:pt x="14550" y="2804"/>
                    <a:pt x="14603" y="2880"/>
                    <a:pt x="14650" y="2960"/>
                  </a:cubicBezTo>
                  <a:cubicBezTo>
                    <a:pt x="14743" y="3117"/>
                    <a:pt x="14806" y="3283"/>
                    <a:pt x="14840" y="3446"/>
                  </a:cubicBezTo>
                  <a:cubicBezTo>
                    <a:pt x="14873" y="3609"/>
                    <a:pt x="14878" y="3767"/>
                    <a:pt x="14851" y="3912"/>
                  </a:cubicBezTo>
                  <a:cubicBezTo>
                    <a:pt x="14827" y="4057"/>
                    <a:pt x="14776" y="4190"/>
                    <a:pt x="14712" y="4307"/>
                  </a:cubicBezTo>
                  <a:cubicBezTo>
                    <a:pt x="14650" y="4424"/>
                    <a:pt x="14575" y="4522"/>
                    <a:pt x="14500" y="4603"/>
                  </a:cubicBezTo>
                  <a:cubicBezTo>
                    <a:pt x="14328" y="4790"/>
                    <a:pt x="14115" y="4943"/>
                    <a:pt x="13887" y="5052"/>
                  </a:cubicBezTo>
                  <a:cubicBezTo>
                    <a:pt x="13656" y="5163"/>
                    <a:pt x="13409" y="5237"/>
                    <a:pt x="13155" y="5290"/>
                  </a:cubicBezTo>
                  <a:cubicBezTo>
                    <a:pt x="12901" y="5340"/>
                    <a:pt x="12642" y="5369"/>
                    <a:pt x="12384" y="5388"/>
                  </a:cubicBezTo>
                  <a:cubicBezTo>
                    <a:pt x="12252" y="5397"/>
                    <a:pt x="12122" y="5404"/>
                    <a:pt x="11992" y="5409"/>
                  </a:cubicBezTo>
                  <a:cubicBezTo>
                    <a:pt x="11928" y="5412"/>
                    <a:pt x="11862" y="5415"/>
                    <a:pt x="11798" y="5418"/>
                  </a:cubicBezTo>
                  <a:lnTo>
                    <a:pt x="11701" y="5421"/>
                  </a:lnTo>
                  <a:cubicBezTo>
                    <a:pt x="11669" y="5423"/>
                    <a:pt x="11637" y="5423"/>
                    <a:pt x="11605" y="5424"/>
                  </a:cubicBezTo>
                  <a:cubicBezTo>
                    <a:pt x="11435" y="5429"/>
                    <a:pt x="11267" y="5431"/>
                    <a:pt x="11101" y="5431"/>
                  </a:cubicBezTo>
                  <a:cubicBezTo>
                    <a:pt x="10763" y="5431"/>
                    <a:pt x="10433" y="5422"/>
                    <a:pt x="10108" y="5407"/>
                  </a:cubicBezTo>
                  <a:cubicBezTo>
                    <a:pt x="9867" y="5397"/>
                    <a:pt x="9628" y="5377"/>
                    <a:pt x="9393" y="5360"/>
                  </a:cubicBezTo>
                  <a:cubicBezTo>
                    <a:pt x="9158" y="5337"/>
                    <a:pt x="8927" y="5318"/>
                    <a:pt x="8700" y="5290"/>
                  </a:cubicBezTo>
                  <a:cubicBezTo>
                    <a:pt x="8473" y="5265"/>
                    <a:pt x="8250" y="5232"/>
                    <a:pt x="8030" y="5204"/>
                  </a:cubicBezTo>
                  <a:cubicBezTo>
                    <a:pt x="7920" y="5187"/>
                    <a:pt x="7810" y="5171"/>
                    <a:pt x="7703" y="5152"/>
                  </a:cubicBezTo>
                  <a:cubicBezTo>
                    <a:pt x="7649" y="5145"/>
                    <a:pt x="7596" y="5135"/>
                    <a:pt x="7542" y="5128"/>
                  </a:cubicBezTo>
                  <a:cubicBezTo>
                    <a:pt x="7488" y="5118"/>
                    <a:pt x="7437" y="5108"/>
                    <a:pt x="7383" y="5099"/>
                  </a:cubicBezTo>
                  <a:cubicBezTo>
                    <a:pt x="6959" y="5028"/>
                    <a:pt x="6548" y="4942"/>
                    <a:pt x="6153" y="4857"/>
                  </a:cubicBezTo>
                  <a:cubicBezTo>
                    <a:pt x="5955" y="4812"/>
                    <a:pt x="5761" y="4770"/>
                    <a:pt x="5570" y="4723"/>
                  </a:cubicBezTo>
                  <a:cubicBezTo>
                    <a:pt x="5474" y="4700"/>
                    <a:pt x="5381" y="4678"/>
                    <a:pt x="5286" y="4655"/>
                  </a:cubicBezTo>
                  <a:cubicBezTo>
                    <a:pt x="5193" y="4630"/>
                    <a:pt x="5100" y="4607"/>
                    <a:pt x="5009" y="4583"/>
                  </a:cubicBezTo>
                  <a:cubicBezTo>
                    <a:pt x="4638" y="4490"/>
                    <a:pt x="4294" y="4395"/>
                    <a:pt x="3986" y="4284"/>
                  </a:cubicBezTo>
                  <a:cubicBezTo>
                    <a:pt x="3709" y="4183"/>
                    <a:pt x="3462" y="4062"/>
                    <a:pt x="3254" y="3920"/>
                  </a:cubicBezTo>
                  <a:cubicBezTo>
                    <a:pt x="3228" y="3903"/>
                    <a:pt x="3202" y="3884"/>
                    <a:pt x="3177" y="3867"/>
                  </a:cubicBezTo>
                  <a:lnTo>
                    <a:pt x="3104" y="3810"/>
                  </a:lnTo>
                  <a:cubicBezTo>
                    <a:pt x="3060" y="3772"/>
                    <a:pt x="3017" y="3737"/>
                    <a:pt x="2979" y="3695"/>
                  </a:cubicBezTo>
                  <a:cubicBezTo>
                    <a:pt x="2899" y="3614"/>
                    <a:pt x="2825" y="3529"/>
                    <a:pt x="2766" y="3438"/>
                  </a:cubicBezTo>
                  <a:cubicBezTo>
                    <a:pt x="2707" y="3347"/>
                    <a:pt x="2656" y="3254"/>
                    <a:pt x="2619" y="3162"/>
                  </a:cubicBezTo>
                  <a:cubicBezTo>
                    <a:pt x="2582" y="3068"/>
                    <a:pt x="2556" y="2976"/>
                    <a:pt x="2541" y="2888"/>
                  </a:cubicBezTo>
                  <a:cubicBezTo>
                    <a:pt x="2528" y="2799"/>
                    <a:pt x="2529" y="2716"/>
                    <a:pt x="2536" y="2638"/>
                  </a:cubicBezTo>
                  <a:cubicBezTo>
                    <a:pt x="2540" y="2619"/>
                    <a:pt x="2543" y="2599"/>
                    <a:pt x="2546" y="2580"/>
                  </a:cubicBezTo>
                  <a:cubicBezTo>
                    <a:pt x="2546" y="2571"/>
                    <a:pt x="2550" y="2561"/>
                    <a:pt x="2552" y="2552"/>
                  </a:cubicBezTo>
                  <a:lnTo>
                    <a:pt x="2560" y="2525"/>
                  </a:lnTo>
                  <a:lnTo>
                    <a:pt x="2566" y="2498"/>
                  </a:lnTo>
                  <a:cubicBezTo>
                    <a:pt x="2568" y="2488"/>
                    <a:pt x="2572" y="2481"/>
                    <a:pt x="2576" y="2471"/>
                  </a:cubicBezTo>
                  <a:cubicBezTo>
                    <a:pt x="2578" y="2461"/>
                    <a:pt x="2581" y="2454"/>
                    <a:pt x="2584" y="2444"/>
                  </a:cubicBezTo>
                  <a:lnTo>
                    <a:pt x="2595" y="2417"/>
                  </a:lnTo>
                  <a:cubicBezTo>
                    <a:pt x="2653" y="2276"/>
                    <a:pt x="2756" y="2141"/>
                    <a:pt x="2883" y="2024"/>
                  </a:cubicBezTo>
                  <a:cubicBezTo>
                    <a:pt x="2946" y="1966"/>
                    <a:pt x="3014" y="1912"/>
                    <a:pt x="3087" y="1864"/>
                  </a:cubicBezTo>
                  <a:cubicBezTo>
                    <a:pt x="3158" y="1817"/>
                    <a:pt x="3236" y="1773"/>
                    <a:pt x="3317" y="1734"/>
                  </a:cubicBezTo>
                  <a:cubicBezTo>
                    <a:pt x="3640" y="1575"/>
                    <a:pt x="4008" y="1481"/>
                    <a:pt x="4373" y="1395"/>
                  </a:cubicBezTo>
                  <a:cubicBezTo>
                    <a:pt x="4735" y="1309"/>
                    <a:pt x="5070" y="1239"/>
                    <a:pt x="5382" y="1183"/>
                  </a:cubicBezTo>
                  <a:cubicBezTo>
                    <a:pt x="5693" y="1128"/>
                    <a:pt x="5981" y="1083"/>
                    <a:pt x="6244" y="1048"/>
                  </a:cubicBezTo>
                  <a:cubicBezTo>
                    <a:pt x="6772" y="977"/>
                    <a:pt x="7206" y="936"/>
                    <a:pt x="7560" y="906"/>
                  </a:cubicBezTo>
                  <a:cubicBezTo>
                    <a:pt x="7737" y="890"/>
                    <a:pt x="7895" y="876"/>
                    <a:pt x="8035" y="863"/>
                  </a:cubicBezTo>
                  <a:cubicBezTo>
                    <a:pt x="8105" y="855"/>
                    <a:pt x="8170" y="849"/>
                    <a:pt x="8233" y="843"/>
                  </a:cubicBezTo>
                  <a:cubicBezTo>
                    <a:pt x="8294" y="836"/>
                    <a:pt x="8352" y="831"/>
                    <a:pt x="8406" y="822"/>
                  </a:cubicBezTo>
                  <a:cubicBezTo>
                    <a:pt x="8513" y="807"/>
                    <a:pt x="8605" y="794"/>
                    <a:pt x="8685" y="778"/>
                  </a:cubicBezTo>
                  <a:cubicBezTo>
                    <a:pt x="8764" y="762"/>
                    <a:pt x="8830" y="743"/>
                    <a:pt x="8885" y="724"/>
                  </a:cubicBezTo>
                  <a:cubicBezTo>
                    <a:pt x="9105" y="646"/>
                    <a:pt x="9151" y="528"/>
                    <a:pt x="9159" y="367"/>
                  </a:cubicBezTo>
                  <a:cubicBezTo>
                    <a:pt x="9162" y="318"/>
                    <a:pt x="9092" y="270"/>
                    <a:pt x="8955" y="222"/>
                  </a:cubicBezTo>
                  <a:cubicBezTo>
                    <a:pt x="8921" y="210"/>
                    <a:pt x="8883" y="198"/>
                    <a:pt x="8840" y="186"/>
                  </a:cubicBezTo>
                  <a:cubicBezTo>
                    <a:pt x="8797" y="175"/>
                    <a:pt x="8750" y="163"/>
                    <a:pt x="8700" y="152"/>
                  </a:cubicBezTo>
                  <a:cubicBezTo>
                    <a:pt x="8648" y="141"/>
                    <a:pt x="8595" y="129"/>
                    <a:pt x="8536" y="118"/>
                  </a:cubicBezTo>
                  <a:cubicBezTo>
                    <a:pt x="8476" y="108"/>
                    <a:pt x="8415" y="98"/>
                    <a:pt x="8350" y="89"/>
                  </a:cubicBezTo>
                  <a:cubicBezTo>
                    <a:pt x="8084" y="50"/>
                    <a:pt x="7760" y="20"/>
                    <a:pt x="7381" y="7"/>
                  </a:cubicBezTo>
                  <a:cubicBezTo>
                    <a:pt x="7258" y="3"/>
                    <a:pt x="7130" y="1"/>
                    <a:pt x="69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4"/>
            <p:cNvSpPr/>
            <p:nvPr/>
          </p:nvSpPr>
          <p:spPr>
            <a:xfrm>
              <a:off x="2288550" y="4565450"/>
              <a:ext cx="53425" cy="44075"/>
            </a:xfrm>
            <a:custGeom>
              <a:avLst/>
              <a:gdLst/>
              <a:ahLst/>
              <a:cxnLst/>
              <a:rect l="l" t="t" r="r" b="b"/>
              <a:pathLst>
                <a:path w="2137" h="1763" extrusionOk="0">
                  <a:moveTo>
                    <a:pt x="373" y="0"/>
                  </a:moveTo>
                  <a:cubicBezTo>
                    <a:pt x="342" y="0"/>
                    <a:pt x="314" y="2"/>
                    <a:pt x="290" y="6"/>
                  </a:cubicBezTo>
                  <a:cubicBezTo>
                    <a:pt x="244" y="14"/>
                    <a:pt x="214" y="31"/>
                    <a:pt x="202" y="57"/>
                  </a:cubicBezTo>
                  <a:cubicBezTo>
                    <a:pt x="84" y="335"/>
                    <a:pt x="139" y="308"/>
                    <a:pt x="180" y="337"/>
                  </a:cubicBezTo>
                  <a:cubicBezTo>
                    <a:pt x="122" y="359"/>
                    <a:pt x="59" y="421"/>
                    <a:pt x="9" y="542"/>
                  </a:cubicBezTo>
                  <a:cubicBezTo>
                    <a:pt x="1" y="561"/>
                    <a:pt x="13" y="567"/>
                    <a:pt x="40" y="567"/>
                  </a:cubicBezTo>
                  <a:cubicBezTo>
                    <a:pt x="81" y="567"/>
                    <a:pt x="158" y="551"/>
                    <a:pt x="245" y="538"/>
                  </a:cubicBezTo>
                  <a:cubicBezTo>
                    <a:pt x="282" y="531"/>
                    <a:pt x="317" y="528"/>
                    <a:pt x="355" y="525"/>
                  </a:cubicBezTo>
                  <a:cubicBezTo>
                    <a:pt x="385" y="522"/>
                    <a:pt x="415" y="519"/>
                    <a:pt x="443" y="519"/>
                  </a:cubicBezTo>
                  <a:cubicBezTo>
                    <a:pt x="450" y="519"/>
                    <a:pt x="456" y="519"/>
                    <a:pt x="462" y="519"/>
                  </a:cubicBezTo>
                  <a:cubicBezTo>
                    <a:pt x="530" y="520"/>
                    <a:pt x="589" y="527"/>
                    <a:pt x="618" y="547"/>
                  </a:cubicBezTo>
                  <a:cubicBezTo>
                    <a:pt x="686" y="591"/>
                    <a:pt x="738" y="651"/>
                    <a:pt x="779" y="715"/>
                  </a:cubicBezTo>
                  <a:cubicBezTo>
                    <a:pt x="799" y="748"/>
                    <a:pt x="817" y="783"/>
                    <a:pt x="832" y="816"/>
                  </a:cubicBezTo>
                  <a:cubicBezTo>
                    <a:pt x="848" y="849"/>
                    <a:pt x="860" y="886"/>
                    <a:pt x="870" y="919"/>
                  </a:cubicBezTo>
                  <a:cubicBezTo>
                    <a:pt x="895" y="987"/>
                    <a:pt x="910" y="1054"/>
                    <a:pt x="928" y="1111"/>
                  </a:cubicBezTo>
                  <a:cubicBezTo>
                    <a:pt x="944" y="1170"/>
                    <a:pt x="964" y="1220"/>
                    <a:pt x="991" y="1258"/>
                  </a:cubicBezTo>
                  <a:cubicBezTo>
                    <a:pt x="1013" y="1295"/>
                    <a:pt x="1036" y="1327"/>
                    <a:pt x="1055" y="1358"/>
                  </a:cubicBezTo>
                  <a:cubicBezTo>
                    <a:pt x="1073" y="1391"/>
                    <a:pt x="1093" y="1420"/>
                    <a:pt x="1109" y="1446"/>
                  </a:cubicBezTo>
                  <a:cubicBezTo>
                    <a:pt x="1139" y="1503"/>
                    <a:pt x="1170" y="1551"/>
                    <a:pt x="1193" y="1591"/>
                  </a:cubicBezTo>
                  <a:cubicBezTo>
                    <a:pt x="1205" y="1612"/>
                    <a:pt x="1217" y="1631"/>
                    <a:pt x="1229" y="1647"/>
                  </a:cubicBezTo>
                  <a:cubicBezTo>
                    <a:pt x="1241" y="1663"/>
                    <a:pt x="1252" y="1680"/>
                    <a:pt x="1262" y="1691"/>
                  </a:cubicBezTo>
                  <a:cubicBezTo>
                    <a:pt x="1286" y="1718"/>
                    <a:pt x="1310" y="1735"/>
                    <a:pt x="1335" y="1747"/>
                  </a:cubicBezTo>
                  <a:cubicBezTo>
                    <a:pt x="1358" y="1758"/>
                    <a:pt x="1382" y="1763"/>
                    <a:pt x="1409" y="1763"/>
                  </a:cubicBezTo>
                  <a:cubicBezTo>
                    <a:pt x="1506" y="1763"/>
                    <a:pt x="1643" y="1698"/>
                    <a:pt x="1864" y="1580"/>
                  </a:cubicBezTo>
                  <a:cubicBezTo>
                    <a:pt x="1949" y="1535"/>
                    <a:pt x="2013" y="1475"/>
                    <a:pt x="2059" y="1401"/>
                  </a:cubicBezTo>
                  <a:cubicBezTo>
                    <a:pt x="2082" y="1365"/>
                    <a:pt x="2099" y="1325"/>
                    <a:pt x="2111" y="1282"/>
                  </a:cubicBezTo>
                  <a:cubicBezTo>
                    <a:pt x="2124" y="1239"/>
                    <a:pt x="2130" y="1194"/>
                    <a:pt x="2131" y="1146"/>
                  </a:cubicBezTo>
                  <a:cubicBezTo>
                    <a:pt x="2137" y="957"/>
                    <a:pt x="2052" y="732"/>
                    <a:pt x="1889" y="546"/>
                  </a:cubicBezTo>
                  <a:cubicBezTo>
                    <a:pt x="1864" y="522"/>
                    <a:pt x="1837" y="498"/>
                    <a:pt x="1808" y="473"/>
                  </a:cubicBezTo>
                  <a:cubicBezTo>
                    <a:pt x="1777" y="451"/>
                    <a:pt x="1745" y="430"/>
                    <a:pt x="1711" y="412"/>
                  </a:cubicBezTo>
                  <a:cubicBezTo>
                    <a:pt x="1694" y="402"/>
                    <a:pt x="1676" y="393"/>
                    <a:pt x="1659" y="385"/>
                  </a:cubicBezTo>
                  <a:cubicBezTo>
                    <a:pt x="1641" y="376"/>
                    <a:pt x="1622" y="369"/>
                    <a:pt x="1604" y="360"/>
                  </a:cubicBezTo>
                  <a:cubicBezTo>
                    <a:pt x="1566" y="346"/>
                    <a:pt x="1529" y="331"/>
                    <a:pt x="1491" y="317"/>
                  </a:cubicBezTo>
                  <a:cubicBezTo>
                    <a:pt x="1413" y="294"/>
                    <a:pt x="1337" y="269"/>
                    <a:pt x="1260" y="250"/>
                  </a:cubicBezTo>
                  <a:cubicBezTo>
                    <a:pt x="1223" y="239"/>
                    <a:pt x="1186" y="228"/>
                    <a:pt x="1152" y="215"/>
                  </a:cubicBezTo>
                  <a:cubicBezTo>
                    <a:pt x="1115" y="205"/>
                    <a:pt x="1082" y="193"/>
                    <a:pt x="1050" y="180"/>
                  </a:cubicBezTo>
                  <a:cubicBezTo>
                    <a:pt x="831" y="89"/>
                    <a:pt x="628" y="31"/>
                    <a:pt x="476" y="10"/>
                  </a:cubicBezTo>
                  <a:cubicBezTo>
                    <a:pt x="438" y="5"/>
                    <a:pt x="403" y="0"/>
                    <a:pt x="3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4"/>
            <p:cNvSpPr/>
            <p:nvPr/>
          </p:nvSpPr>
          <p:spPr>
            <a:xfrm>
              <a:off x="2213550" y="4535225"/>
              <a:ext cx="53125" cy="32400"/>
            </a:xfrm>
            <a:custGeom>
              <a:avLst/>
              <a:gdLst/>
              <a:ahLst/>
              <a:cxnLst/>
              <a:rect l="l" t="t" r="r" b="b"/>
              <a:pathLst>
                <a:path w="2125" h="1296" extrusionOk="0">
                  <a:moveTo>
                    <a:pt x="1462" y="0"/>
                  </a:moveTo>
                  <a:cubicBezTo>
                    <a:pt x="1278" y="0"/>
                    <a:pt x="1054" y="94"/>
                    <a:pt x="876" y="94"/>
                  </a:cubicBezTo>
                  <a:cubicBezTo>
                    <a:pt x="874" y="94"/>
                    <a:pt x="873" y="94"/>
                    <a:pt x="871" y="94"/>
                  </a:cubicBezTo>
                  <a:cubicBezTo>
                    <a:pt x="782" y="93"/>
                    <a:pt x="698" y="92"/>
                    <a:pt x="620" y="92"/>
                  </a:cubicBezTo>
                  <a:cubicBezTo>
                    <a:pt x="368" y="92"/>
                    <a:pt x="186" y="107"/>
                    <a:pt x="158" y="192"/>
                  </a:cubicBezTo>
                  <a:cubicBezTo>
                    <a:pt x="62" y="479"/>
                    <a:pt x="114" y="446"/>
                    <a:pt x="152" y="468"/>
                  </a:cubicBezTo>
                  <a:cubicBezTo>
                    <a:pt x="102" y="498"/>
                    <a:pt x="46" y="567"/>
                    <a:pt x="6" y="692"/>
                  </a:cubicBezTo>
                  <a:cubicBezTo>
                    <a:pt x="1" y="708"/>
                    <a:pt x="10" y="714"/>
                    <a:pt x="29" y="714"/>
                  </a:cubicBezTo>
                  <a:cubicBezTo>
                    <a:pt x="117" y="714"/>
                    <a:pt x="421" y="574"/>
                    <a:pt x="551" y="574"/>
                  </a:cubicBezTo>
                  <a:cubicBezTo>
                    <a:pt x="565" y="574"/>
                    <a:pt x="576" y="576"/>
                    <a:pt x="585" y="579"/>
                  </a:cubicBezTo>
                  <a:cubicBezTo>
                    <a:pt x="865" y="671"/>
                    <a:pt x="999" y="1004"/>
                    <a:pt x="1166" y="1088"/>
                  </a:cubicBezTo>
                  <a:cubicBezTo>
                    <a:pt x="1426" y="1217"/>
                    <a:pt x="1580" y="1296"/>
                    <a:pt x="1687" y="1296"/>
                  </a:cubicBezTo>
                  <a:cubicBezTo>
                    <a:pt x="1831" y="1296"/>
                    <a:pt x="1891" y="1155"/>
                    <a:pt x="2007" y="805"/>
                  </a:cubicBezTo>
                  <a:cubicBezTo>
                    <a:pt x="2125" y="441"/>
                    <a:pt x="1918" y="130"/>
                    <a:pt x="1580" y="17"/>
                  </a:cubicBezTo>
                  <a:cubicBezTo>
                    <a:pt x="1543" y="5"/>
                    <a:pt x="1504" y="0"/>
                    <a:pt x="14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4"/>
            <p:cNvSpPr/>
            <p:nvPr/>
          </p:nvSpPr>
          <p:spPr>
            <a:xfrm>
              <a:off x="2135950" y="4520625"/>
              <a:ext cx="61275" cy="31650"/>
            </a:xfrm>
            <a:custGeom>
              <a:avLst/>
              <a:gdLst/>
              <a:ahLst/>
              <a:cxnLst/>
              <a:rect l="l" t="t" r="r" b="b"/>
              <a:pathLst>
                <a:path w="2451" h="1266" extrusionOk="0">
                  <a:moveTo>
                    <a:pt x="1635" y="0"/>
                  </a:moveTo>
                  <a:cubicBezTo>
                    <a:pt x="1511" y="0"/>
                    <a:pt x="1381" y="42"/>
                    <a:pt x="1252" y="89"/>
                  </a:cubicBezTo>
                  <a:cubicBezTo>
                    <a:pt x="1101" y="147"/>
                    <a:pt x="955" y="214"/>
                    <a:pt x="819" y="249"/>
                  </a:cubicBezTo>
                  <a:cubicBezTo>
                    <a:pt x="354" y="358"/>
                    <a:pt x="0" y="493"/>
                    <a:pt x="13" y="609"/>
                  </a:cubicBezTo>
                  <a:cubicBezTo>
                    <a:pt x="38" y="837"/>
                    <a:pt x="67" y="862"/>
                    <a:pt x="104" y="862"/>
                  </a:cubicBezTo>
                  <a:cubicBezTo>
                    <a:pt x="114" y="862"/>
                    <a:pt x="125" y="860"/>
                    <a:pt x="136" y="860"/>
                  </a:cubicBezTo>
                  <a:cubicBezTo>
                    <a:pt x="138" y="860"/>
                    <a:pt x="139" y="860"/>
                    <a:pt x="140" y="860"/>
                  </a:cubicBezTo>
                  <a:cubicBezTo>
                    <a:pt x="97" y="910"/>
                    <a:pt x="70" y="993"/>
                    <a:pt x="83" y="1125"/>
                  </a:cubicBezTo>
                  <a:cubicBezTo>
                    <a:pt x="84" y="1136"/>
                    <a:pt x="90" y="1141"/>
                    <a:pt x="98" y="1141"/>
                  </a:cubicBezTo>
                  <a:cubicBezTo>
                    <a:pt x="132" y="1141"/>
                    <a:pt x="217" y="1073"/>
                    <a:pt x="317" y="997"/>
                  </a:cubicBezTo>
                  <a:cubicBezTo>
                    <a:pt x="443" y="904"/>
                    <a:pt x="595" y="799"/>
                    <a:pt x="673" y="799"/>
                  </a:cubicBezTo>
                  <a:cubicBezTo>
                    <a:pt x="675" y="799"/>
                    <a:pt x="678" y="799"/>
                    <a:pt x="681" y="799"/>
                  </a:cubicBezTo>
                  <a:cubicBezTo>
                    <a:pt x="856" y="799"/>
                    <a:pt x="1012" y="869"/>
                    <a:pt x="1145" y="947"/>
                  </a:cubicBezTo>
                  <a:cubicBezTo>
                    <a:pt x="1214" y="986"/>
                    <a:pt x="1278" y="1028"/>
                    <a:pt x="1335" y="1061"/>
                  </a:cubicBezTo>
                  <a:cubicBezTo>
                    <a:pt x="1394" y="1095"/>
                    <a:pt x="1449" y="1122"/>
                    <a:pt x="1501" y="1135"/>
                  </a:cubicBezTo>
                  <a:cubicBezTo>
                    <a:pt x="1692" y="1178"/>
                    <a:pt x="1834" y="1219"/>
                    <a:pt x="1945" y="1243"/>
                  </a:cubicBezTo>
                  <a:cubicBezTo>
                    <a:pt x="2000" y="1255"/>
                    <a:pt x="2047" y="1262"/>
                    <a:pt x="2087" y="1265"/>
                  </a:cubicBezTo>
                  <a:cubicBezTo>
                    <a:pt x="2093" y="1265"/>
                    <a:pt x="2099" y="1265"/>
                    <a:pt x="2104" y="1265"/>
                  </a:cubicBezTo>
                  <a:cubicBezTo>
                    <a:pt x="2138" y="1265"/>
                    <a:pt x="2166" y="1260"/>
                    <a:pt x="2192" y="1253"/>
                  </a:cubicBezTo>
                  <a:cubicBezTo>
                    <a:pt x="2310" y="1212"/>
                    <a:pt x="2358" y="1062"/>
                    <a:pt x="2429" y="748"/>
                  </a:cubicBezTo>
                  <a:cubicBezTo>
                    <a:pt x="2451" y="655"/>
                    <a:pt x="2446" y="567"/>
                    <a:pt x="2422" y="483"/>
                  </a:cubicBezTo>
                  <a:cubicBezTo>
                    <a:pt x="2395" y="401"/>
                    <a:pt x="2346" y="325"/>
                    <a:pt x="2279" y="257"/>
                  </a:cubicBezTo>
                  <a:cubicBezTo>
                    <a:pt x="2146" y="125"/>
                    <a:pt x="1935" y="31"/>
                    <a:pt x="1697" y="4"/>
                  </a:cubicBezTo>
                  <a:cubicBezTo>
                    <a:pt x="1676" y="1"/>
                    <a:pt x="1656" y="0"/>
                    <a:pt x="16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4"/>
            <p:cNvSpPr/>
            <p:nvPr/>
          </p:nvSpPr>
          <p:spPr>
            <a:xfrm>
              <a:off x="2063975" y="4528500"/>
              <a:ext cx="50350" cy="37825"/>
            </a:xfrm>
            <a:custGeom>
              <a:avLst/>
              <a:gdLst/>
              <a:ahLst/>
              <a:cxnLst/>
              <a:rect l="l" t="t" r="r" b="b"/>
              <a:pathLst>
                <a:path w="2014" h="1513" extrusionOk="0">
                  <a:moveTo>
                    <a:pt x="1247" y="0"/>
                  </a:moveTo>
                  <a:cubicBezTo>
                    <a:pt x="1174" y="0"/>
                    <a:pt x="1100" y="13"/>
                    <a:pt x="1026" y="37"/>
                  </a:cubicBezTo>
                  <a:cubicBezTo>
                    <a:pt x="835" y="100"/>
                    <a:pt x="698" y="387"/>
                    <a:pt x="527" y="514"/>
                  </a:cubicBezTo>
                  <a:cubicBezTo>
                    <a:pt x="237" y="729"/>
                    <a:pt x="0" y="898"/>
                    <a:pt x="38" y="1009"/>
                  </a:cubicBezTo>
                  <a:cubicBezTo>
                    <a:pt x="105" y="1209"/>
                    <a:pt x="134" y="1242"/>
                    <a:pt x="160" y="1242"/>
                  </a:cubicBezTo>
                  <a:cubicBezTo>
                    <a:pt x="172" y="1242"/>
                    <a:pt x="182" y="1236"/>
                    <a:pt x="195" y="1235"/>
                  </a:cubicBezTo>
                  <a:lnTo>
                    <a:pt x="195" y="1235"/>
                  </a:lnTo>
                  <a:cubicBezTo>
                    <a:pt x="173" y="1288"/>
                    <a:pt x="171" y="1375"/>
                    <a:pt x="212" y="1500"/>
                  </a:cubicBezTo>
                  <a:cubicBezTo>
                    <a:pt x="215" y="1509"/>
                    <a:pt x="219" y="1513"/>
                    <a:pt x="225" y="1513"/>
                  </a:cubicBezTo>
                  <a:cubicBezTo>
                    <a:pt x="285" y="1513"/>
                    <a:pt x="485" y="1105"/>
                    <a:pt x="590" y="1070"/>
                  </a:cubicBezTo>
                  <a:cubicBezTo>
                    <a:pt x="641" y="1053"/>
                    <a:pt x="693" y="1047"/>
                    <a:pt x="745" y="1047"/>
                  </a:cubicBezTo>
                  <a:cubicBezTo>
                    <a:pt x="945" y="1047"/>
                    <a:pt x="1147" y="1145"/>
                    <a:pt x="1290" y="1145"/>
                  </a:cubicBezTo>
                  <a:cubicBezTo>
                    <a:pt x="1305" y="1145"/>
                    <a:pt x="1319" y="1144"/>
                    <a:pt x="1332" y="1141"/>
                  </a:cubicBezTo>
                  <a:cubicBezTo>
                    <a:pt x="1973" y="1031"/>
                    <a:pt x="2014" y="1034"/>
                    <a:pt x="1812" y="421"/>
                  </a:cubicBezTo>
                  <a:cubicBezTo>
                    <a:pt x="1719" y="142"/>
                    <a:pt x="1494" y="0"/>
                    <a:pt x="12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4"/>
            <p:cNvSpPr/>
            <p:nvPr/>
          </p:nvSpPr>
          <p:spPr>
            <a:xfrm>
              <a:off x="2015325" y="4556875"/>
              <a:ext cx="28225" cy="32350"/>
            </a:xfrm>
            <a:custGeom>
              <a:avLst/>
              <a:gdLst/>
              <a:ahLst/>
              <a:cxnLst/>
              <a:rect l="l" t="t" r="r" b="b"/>
              <a:pathLst>
                <a:path w="1129" h="1294" extrusionOk="0">
                  <a:moveTo>
                    <a:pt x="296" y="1"/>
                  </a:moveTo>
                  <a:cubicBezTo>
                    <a:pt x="262" y="1"/>
                    <a:pt x="231" y="9"/>
                    <a:pt x="205" y="26"/>
                  </a:cubicBezTo>
                  <a:cubicBezTo>
                    <a:pt x="128" y="75"/>
                    <a:pt x="169" y="322"/>
                    <a:pt x="128" y="427"/>
                  </a:cubicBezTo>
                  <a:cubicBezTo>
                    <a:pt x="58" y="607"/>
                    <a:pt x="1" y="747"/>
                    <a:pt x="65" y="847"/>
                  </a:cubicBezTo>
                  <a:cubicBezTo>
                    <a:pt x="182" y="1028"/>
                    <a:pt x="210" y="1055"/>
                    <a:pt x="224" y="1055"/>
                  </a:cubicBezTo>
                  <a:cubicBezTo>
                    <a:pt x="229" y="1055"/>
                    <a:pt x="232" y="1051"/>
                    <a:pt x="238" y="1050"/>
                  </a:cubicBezTo>
                  <a:cubicBezTo>
                    <a:pt x="248" y="1097"/>
                    <a:pt x="281" y="1173"/>
                    <a:pt x="353" y="1282"/>
                  </a:cubicBezTo>
                  <a:cubicBezTo>
                    <a:pt x="359" y="1290"/>
                    <a:pt x="363" y="1294"/>
                    <a:pt x="366" y="1294"/>
                  </a:cubicBezTo>
                  <a:cubicBezTo>
                    <a:pt x="398" y="1294"/>
                    <a:pt x="342" y="945"/>
                    <a:pt x="384" y="917"/>
                  </a:cubicBezTo>
                  <a:cubicBezTo>
                    <a:pt x="403" y="905"/>
                    <a:pt x="424" y="901"/>
                    <a:pt x="448" y="901"/>
                  </a:cubicBezTo>
                  <a:cubicBezTo>
                    <a:pt x="559" y="901"/>
                    <a:pt x="717" y="1002"/>
                    <a:pt x="793" y="1002"/>
                  </a:cubicBezTo>
                  <a:cubicBezTo>
                    <a:pt x="799" y="1002"/>
                    <a:pt x="804" y="1001"/>
                    <a:pt x="809" y="1000"/>
                  </a:cubicBezTo>
                  <a:cubicBezTo>
                    <a:pt x="1105" y="921"/>
                    <a:pt x="1129" y="925"/>
                    <a:pt x="778" y="385"/>
                  </a:cubicBezTo>
                  <a:cubicBezTo>
                    <a:pt x="610" y="131"/>
                    <a:pt x="429"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 name="Google Shape;957;p34"/>
          <p:cNvGrpSpPr/>
          <p:nvPr/>
        </p:nvGrpSpPr>
        <p:grpSpPr>
          <a:xfrm>
            <a:off x="3213725" y="2624900"/>
            <a:ext cx="444725" cy="154075"/>
            <a:chOff x="3808475" y="2317075"/>
            <a:chExt cx="444725" cy="154075"/>
          </a:xfrm>
        </p:grpSpPr>
        <p:sp>
          <p:nvSpPr>
            <p:cNvPr id="958" name="Google Shape;958;p34"/>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4"/>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4"/>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4"/>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4"/>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4"/>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4"/>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968"/>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969"/>
        <p:cNvGrpSpPr/>
        <p:nvPr/>
      </p:nvGrpSpPr>
      <p:grpSpPr>
        <a:xfrm>
          <a:off x="0" y="0"/>
          <a:ext cx="0" cy="0"/>
          <a:chOff x="0" y="0"/>
          <a:chExt cx="0" cy="0"/>
        </a:xfrm>
      </p:grpSpPr>
      <p:sp>
        <p:nvSpPr>
          <p:cNvPr id="970" name="Google Shape;970;p3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solidFill>
                  <a:schemeClr val="lt1"/>
                </a:solidFill>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4"/>
        <p:cNvGrpSpPr/>
        <p:nvPr/>
      </p:nvGrpSpPr>
      <p:grpSpPr>
        <a:xfrm>
          <a:off x="0" y="0"/>
          <a:ext cx="0" cy="0"/>
          <a:chOff x="0" y="0"/>
          <a:chExt cx="0" cy="0"/>
        </a:xfrm>
      </p:grpSpPr>
      <p:pic>
        <p:nvPicPr>
          <p:cNvPr id="95" name="Google Shape;95;p5"/>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96" name="Google Shape;96;p5"/>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97" name="Google Shape;97;p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98" name="Google Shape;98;p5"/>
          <p:cNvSpPr txBox="1">
            <a:spLocks noGrp="1"/>
          </p:cNvSpPr>
          <p:nvPr>
            <p:ph type="subTitle" idx="1"/>
          </p:nvPr>
        </p:nvSpPr>
        <p:spPr>
          <a:xfrm>
            <a:off x="5055284" y="3519924"/>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solidFill>
                  <a:schemeClr val="accen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99" name="Google Shape;99;p5"/>
          <p:cNvSpPr txBox="1">
            <a:spLocks noGrp="1"/>
          </p:cNvSpPr>
          <p:nvPr>
            <p:ph type="subTitle" idx="2"/>
          </p:nvPr>
        </p:nvSpPr>
        <p:spPr>
          <a:xfrm>
            <a:off x="1583300" y="3519924"/>
            <a:ext cx="250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b="0">
                <a:solidFill>
                  <a:schemeClr val="accent1"/>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00" name="Google Shape;100;p5"/>
          <p:cNvSpPr txBox="1">
            <a:spLocks noGrp="1"/>
          </p:cNvSpPr>
          <p:nvPr>
            <p:ph type="subTitle" idx="3"/>
          </p:nvPr>
        </p:nvSpPr>
        <p:spPr>
          <a:xfrm>
            <a:off x="5055275" y="3211900"/>
            <a:ext cx="25056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101" name="Google Shape;101;p5"/>
          <p:cNvSpPr txBox="1">
            <a:spLocks noGrp="1"/>
          </p:cNvSpPr>
          <p:nvPr>
            <p:ph type="subTitle" idx="4"/>
          </p:nvPr>
        </p:nvSpPr>
        <p:spPr>
          <a:xfrm>
            <a:off x="1583075" y="3211900"/>
            <a:ext cx="2505600" cy="3945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Font typeface="Bebas Neue"/>
              <a:buNone/>
              <a:defRPr sz="1700">
                <a:solidFill>
                  <a:schemeClr val="dk1"/>
                </a:solidFill>
                <a:highlight>
                  <a:schemeClr val="accent2"/>
                </a:highlight>
                <a:latin typeface="iCiel Cadena" panose="02000503000000020004" pitchFamily="2" charset="0"/>
                <a:ea typeface="iCiel Cadena" panose="02000503000000020004" pitchFamily="2" charset="0"/>
                <a:cs typeface="iCiel Cadena" panose="02000503000000020004" pitchFamily="2" charset="0"/>
                <a:sym typeface="Titan One"/>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dirty="0"/>
          </a:p>
        </p:txBody>
      </p:sp>
      <p:sp>
        <p:nvSpPr>
          <p:cNvPr id="102" name="Google Shape;102;p5"/>
          <p:cNvSpPr/>
          <p:nvPr/>
        </p:nvSpPr>
        <p:spPr>
          <a:xfrm rot="-5400000" flipH="1">
            <a:off x="7885800" y="0"/>
            <a:ext cx="1258200" cy="12582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5"/>
          <p:cNvSpPr/>
          <p:nvPr/>
        </p:nvSpPr>
        <p:spPr>
          <a:xfrm rot="5400000" flipH="1">
            <a:off x="0" y="3115800"/>
            <a:ext cx="2027700" cy="20277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 name="Google Shape;104;p5"/>
          <p:cNvGrpSpPr/>
          <p:nvPr/>
        </p:nvGrpSpPr>
        <p:grpSpPr>
          <a:xfrm>
            <a:off x="8364964" y="4370570"/>
            <a:ext cx="529337" cy="460674"/>
            <a:chOff x="3323450" y="2074375"/>
            <a:chExt cx="379100" cy="329925"/>
          </a:xfrm>
        </p:grpSpPr>
        <p:sp>
          <p:nvSpPr>
            <p:cNvPr id="105" name="Google Shape;105;p5"/>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5"/>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 name="Google Shape;107;p5"/>
          <p:cNvGrpSpPr/>
          <p:nvPr/>
        </p:nvGrpSpPr>
        <p:grpSpPr>
          <a:xfrm>
            <a:off x="176518" y="2256955"/>
            <a:ext cx="661825" cy="325439"/>
            <a:chOff x="1373575" y="1631900"/>
            <a:chExt cx="587975" cy="289125"/>
          </a:xfrm>
        </p:grpSpPr>
        <p:sp>
          <p:nvSpPr>
            <p:cNvPr id="108" name="Google Shape;108;p5"/>
            <p:cNvSpPr/>
            <p:nvPr/>
          </p:nvSpPr>
          <p:spPr>
            <a:xfrm>
              <a:off x="1373575" y="1730400"/>
              <a:ext cx="122950" cy="190625"/>
            </a:xfrm>
            <a:custGeom>
              <a:avLst/>
              <a:gdLst/>
              <a:ahLst/>
              <a:cxnLst/>
              <a:rect l="l" t="t" r="r" b="b"/>
              <a:pathLst>
                <a:path w="4918" h="7625" extrusionOk="0">
                  <a:moveTo>
                    <a:pt x="4370" y="1"/>
                  </a:moveTo>
                  <a:cubicBezTo>
                    <a:pt x="4370" y="1"/>
                    <a:pt x="4369" y="1"/>
                    <a:pt x="4369" y="1"/>
                  </a:cubicBezTo>
                  <a:lnTo>
                    <a:pt x="4363" y="3"/>
                  </a:lnTo>
                  <a:lnTo>
                    <a:pt x="4353" y="6"/>
                  </a:lnTo>
                  <a:cubicBezTo>
                    <a:pt x="4338" y="10"/>
                    <a:pt x="4321" y="12"/>
                    <a:pt x="4306" y="16"/>
                  </a:cubicBezTo>
                  <a:cubicBezTo>
                    <a:pt x="4186" y="43"/>
                    <a:pt x="4068" y="70"/>
                    <a:pt x="3951" y="96"/>
                  </a:cubicBezTo>
                  <a:cubicBezTo>
                    <a:pt x="3833" y="123"/>
                    <a:pt x="3721" y="145"/>
                    <a:pt x="3599" y="178"/>
                  </a:cubicBezTo>
                  <a:cubicBezTo>
                    <a:pt x="3257" y="263"/>
                    <a:pt x="2938" y="344"/>
                    <a:pt x="2642" y="418"/>
                  </a:cubicBezTo>
                  <a:cubicBezTo>
                    <a:pt x="1813" y="628"/>
                    <a:pt x="1241" y="779"/>
                    <a:pt x="848" y="897"/>
                  </a:cubicBezTo>
                  <a:cubicBezTo>
                    <a:pt x="64" y="1134"/>
                    <a:pt x="1" y="1237"/>
                    <a:pt x="44" y="1405"/>
                  </a:cubicBezTo>
                  <a:cubicBezTo>
                    <a:pt x="51" y="1434"/>
                    <a:pt x="111" y="1448"/>
                    <a:pt x="217" y="1448"/>
                  </a:cubicBezTo>
                  <a:cubicBezTo>
                    <a:pt x="475" y="1448"/>
                    <a:pt x="1008" y="1366"/>
                    <a:pt x="1728" y="1224"/>
                  </a:cubicBezTo>
                  <a:cubicBezTo>
                    <a:pt x="1982" y="1174"/>
                    <a:pt x="2259" y="1116"/>
                    <a:pt x="2555" y="1051"/>
                  </a:cubicBezTo>
                  <a:cubicBezTo>
                    <a:pt x="2704" y="1019"/>
                    <a:pt x="2856" y="984"/>
                    <a:pt x="3015" y="949"/>
                  </a:cubicBezTo>
                  <a:cubicBezTo>
                    <a:pt x="3054" y="939"/>
                    <a:pt x="3094" y="931"/>
                    <a:pt x="3134" y="922"/>
                  </a:cubicBezTo>
                  <a:lnTo>
                    <a:pt x="3163" y="914"/>
                  </a:lnTo>
                  <a:lnTo>
                    <a:pt x="3177" y="912"/>
                  </a:lnTo>
                  <a:lnTo>
                    <a:pt x="3184" y="912"/>
                  </a:lnTo>
                  <a:cubicBezTo>
                    <a:pt x="3190" y="912"/>
                    <a:pt x="3198" y="913"/>
                    <a:pt x="3201" y="913"/>
                  </a:cubicBezTo>
                  <a:cubicBezTo>
                    <a:pt x="3205" y="914"/>
                    <a:pt x="3210" y="914"/>
                    <a:pt x="3211" y="917"/>
                  </a:cubicBezTo>
                  <a:cubicBezTo>
                    <a:pt x="3212" y="917"/>
                    <a:pt x="3212" y="918"/>
                    <a:pt x="3214" y="918"/>
                  </a:cubicBezTo>
                  <a:lnTo>
                    <a:pt x="3206" y="925"/>
                  </a:lnTo>
                  <a:cubicBezTo>
                    <a:pt x="3199" y="935"/>
                    <a:pt x="3194" y="940"/>
                    <a:pt x="3189" y="943"/>
                  </a:cubicBezTo>
                  <a:lnTo>
                    <a:pt x="3182" y="957"/>
                  </a:lnTo>
                  <a:cubicBezTo>
                    <a:pt x="3171" y="977"/>
                    <a:pt x="3158" y="997"/>
                    <a:pt x="3147" y="1015"/>
                  </a:cubicBezTo>
                  <a:cubicBezTo>
                    <a:pt x="3125" y="1054"/>
                    <a:pt x="3101" y="1094"/>
                    <a:pt x="3078" y="1131"/>
                  </a:cubicBezTo>
                  <a:cubicBezTo>
                    <a:pt x="3032" y="1209"/>
                    <a:pt x="2981" y="1286"/>
                    <a:pt x="2932" y="1363"/>
                  </a:cubicBezTo>
                  <a:cubicBezTo>
                    <a:pt x="2908" y="1402"/>
                    <a:pt x="2882" y="1440"/>
                    <a:pt x="2856" y="1479"/>
                  </a:cubicBezTo>
                  <a:cubicBezTo>
                    <a:pt x="2844" y="1498"/>
                    <a:pt x="2830" y="1518"/>
                    <a:pt x="2818" y="1536"/>
                  </a:cubicBezTo>
                  <a:cubicBezTo>
                    <a:pt x="2804" y="1556"/>
                    <a:pt x="2791" y="1576"/>
                    <a:pt x="2779" y="1594"/>
                  </a:cubicBezTo>
                  <a:cubicBezTo>
                    <a:pt x="2752" y="1633"/>
                    <a:pt x="2726" y="1671"/>
                    <a:pt x="2699" y="1710"/>
                  </a:cubicBezTo>
                  <a:cubicBezTo>
                    <a:pt x="2673" y="1748"/>
                    <a:pt x="2645" y="1787"/>
                    <a:pt x="2618" y="1825"/>
                  </a:cubicBezTo>
                  <a:lnTo>
                    <a:pt x="2586" y="1872"/>
                  </a:lnTo>
                  <a:cubicBezTo>
                    <a:pt x="2575" y="1886"/>
                    <a:pt x="2562" y="1901"/>
                    <a:pt x="2551" y="1917"/>
                  </a:cubicBezTo>
                  <a:cubicBezTo>
                    <a:pt x="2529" y="1948"/>
                    <a:pt x="2507" y="1977"/>
                    <a:pt x="2485" y="2008"/>
                  </a:cubicBezTo>
                  <a:cubicBezTo>
                    <a:pt x="2438" y="2068"/>
                    <a:pt x="2392" y="2129"/>
                    <a:pt x="2345" y="2191"/>
                  </a:cubicBezTo>
                  <a:cubicBezTo>
                    <a:pt x="2295" y="2250"/>
                    <a:pt x="2247" y="2310"/>
                    <a:pt x="2197" y="2371"/>
                  </a:cubicBezTo>
                  <a:lnTo>
                    <a:pt x="2120" y="2464"/>
                  </a:lnTo>
                  <a:cubicBezTo>
                    <a:pt x="2107" y="2480"/>
                    <a:pt x="2095" y="2495"/>
                    <a:pt x="2082" y="2511"/>
                  </a:cubicBezTo>
                  <a:cubicBezTo>
                    <a:pt x="2068" y="2527"/>
                    <a:pt x="2054" y="2543"/>
                    <a:pt x="2040" y="2557"/>
                  </a:cubicBezTo>
                  <a:cubicBezTo>
                    <a:pt x="1984" y="2620"/>
                    <a:pt x="1926" y="2685"/>
                    <a:pt x="1868" y="2748"/>
                  </a:cubicBezTo>
                  <a:cubicBezTo>
                    <a:pt x="1839" y="2780"/>
                    <a:pt x="1812" y="2813"/>
                    <a:pt x="1781" y="2845"/>
                  </a:cubicBezTo>
                  <a:cubicBezTo>
                    <a:pt x="1750" y="2877"/>
                    <a:pt x="1719" y="2910"/>
                    <a:pt x="1689" y="2943"/>
                  </a:cubicBezTo>
                  <a:cubicBezTo>
                    <a:pt x="1711" y="2978"/>
                    <a:pt x="1733" y="3012"/>
                    <a:pt x="1754" y="3048"/>
                  </a:cubicBezTo>
                  <a:cubicBezTo>
                    <a:pt x="1761" y="3059"/>
                    <a:pt x="1767" y="3069"/>
                    <a:pt x="1774" y="3081"/>
                  </a:cubicBezTo>
                  <a:cubicBezTo>
                    <a:pt x="1781" y="3092"/>
                    <a:pt x="1786" y="3103"/>
                    <a:pt x="1793" y="3113"/>
                  </a:cubicBezTo>
                  <a:cubicBezTo>
                    <a:pt x="1799" y="3124"/>
                    <a:pt x="1805" y="3135"/>
                    <a:pt x="1812" y="3146"/>
                  </a:cubicBezTo>
                  <a:lnTo>
                    <a:pt x="1823" y="3167"/>
                  </a:lnTo>
                  <a:cubicBezTo>
                    <a:pt x="1829" y="3180"/>
                    <a:pt x="1835" y="3195"/>
                    <a:pt x="1841" y="3210"/>
                  </a:cubicBezTo>
                  <a:cubicBezTo>
                    <a:pt x="1858" y="3225"/>
                    <a:pt x="1882" y="3244"/>
                    <a:pt x="1915" y="3275"/>
                  </a:cubicBezTo>
                  <a:cubicBezTo>
                    <a:pt x="1923" y="3281"/>
                    <a:pt x="1932" y="3291"/>
                    <a:pt x="1942" y="3300"/>
                  </a:cubicBezTo>
                  <a:lnTo>
                    <a:pt x="1948" y="3307"/>
                  </a:lnTo>
                  <a:cubicBezTo>
                    <a:pt x="1952" y="3309"/>
                    <a:pt x="1954" y="3311"/>
                    <a:pt x="1957" y="3314"/>
                  </a:cubicBezTo>
                  <a:lnTo>
                    <a:pt x="1974" y="3333"/>
                  </a:lnTo>
                  <a:lnTo>
                    <a:pt x="1991" y="3350"/>
                  </a:lnTo>
                  <a:lnTo>
                    <a:pt x="2013" y="3372"/>
                  </a:lnTo>
                  <a:lnTo>
                    <a:pt x="2034" y="3395"/>
                  </a:lnTo>
                  <a:cubicBezTo>
                    <a:pt x="2038" y="3398"/>
                    <a:pt x="2043" y="3403"/>
                    <a:pt x="2046" y="3409"/>
                  </a:cubicBezTo>
                  <a:lnTo>
                    <a:pt x="2059" y="3422"/>
                  </a:lnTo>
                  <a:cubicBezTo>
                    <a:pt x="2099" y="3409"/>
                    <a:pt x="2140" y="3394"/>
                    <a:pt x="2178" y="3381"/>
                  </a:cubicBezTo>
                  <a:lnTo>
                    <a:pt x="2295" y="3341"/>
                  </a:lnTo>
                  <a:lnTo>
                    <a:pt x="2324" y="3333"/>
                  </a:lnTo>
                  <a:lnTo>
                    <a:pt x="2352" y="3324"/>
                  </a:lnTo>
                  <a:lnTo>
                    <a:pt x="2408" y="3307"/>
                  </a:lnTo>
                  <a:cubicBezTo>
                    <a:pt x="2444" y="3296"/>
                    <a:pt x="2483" y="3284"/>
                    <a:pt x="2518" y="3275"/>
                  </a:cubicBezTo>
                  <a:lnTo>
                    <a:pt x="2625" y="3244"/>
                  </a:lnTo>
                  <a:cubicBezTo>
                    <a:pt x="2661" y="3236"/>
                    <a:pt x="2695" y="3227"/>
                    <a:pt x="2731" y="3220"/>
                  </a:cubicBezTo>
                  <a:lnTo>
                    <a:pt x="2782" y="3207"/>
                  </a:lnTo>
                  <a:lnTo>
                    <a:pt x="2834" y="3196"/>
                  </a:lnTo>
                  <a:lnTo>
                    <a:pt x="2884" y="3185"/>
                  </a:lnTo>
                  <a:lnTo>
                    <a:pt x="2910" y="3180"/>
                  </a:lnTo>
                  <a:cubicBezTo>
                    <a:pt x="2916" y="3179"/>
                    <a:pt x="2931" y="3177"/>
                    <a:pt x="2932" y="3177"/>
                  </a:cubicBezTo>
                  <a:cubicBezTo>
                    <a:pt x="3001" y="3163"/>
                    <a:pt x="3069" y="3153"/>
                    <a:pt x="3136" y="3145"/>
                  </a:cubicBezTo>
                  <a:cubicBezTo>
                    <a:pt x="3203" y="3136"/>
                    <a:pt x="3270" y="3132"/>
                    <a:pt x="3337" y="3130"/>
                  </a:cubicBezTo>
                  <a:cubicBezTo>
                    <a:pt x="3348" y="3129"/>
                    <a:pt x="3359" y="3129"/>
                    <a:pt x="3370" y="3129"/>
                  </a:cubicBezTo>
                  <a:cubicBezTo>
                    <a:pt x="3425" y="3129"/>
                    <a:pt x="3479" y="3131"/>
                    <a:pt x="3534" y="3136"/>
                  </a:cubicBezTo>
                  <a:cubicBezTo>
                    <a:pt x="3599" y="3142"/>
                    <a:pt x="3662" y="3153"/>
                    <a:pt x="3724" y="3167"/>
                  </a:cubicBezTo>
                  <a:cubicBezTo>
                    <a:pt x="3848" y="3196"/>
                    <a:pt x="3963" y="3244"/>
                    <a:pt x="4068" y="3313"/>
                  </a:cubicBezTo>
                  <a:cubicBezTo>
                    <a:pt x="4122" y="3347"/>
                    <a:pt x="4170" y="3386"/>
                    <a:pt x="4214" y="3429"/>
                  </a:cubicBezTo>
                  <a:cubicBezTo>
                    <a:pt x="4259" y="3472"/>
                    <a:pt x="4301" y="3518"/>
                    <a:pt x="4339" y="3570"/>
                  </a:cubicBezTo>
                  <a:cubicBezTo>
                    <a:pt x="4414" y="3672"/>
                    <a:pt x="4473" y="3790"/>
                    <a:pt x="4516" y="3915"/>
                  </a:cubicBezTo>
                  <a:cubicBezTo>
                    <a:pt x="4601" y="4166"/>
                    <a:pt x="4621" y="4442"/>
                    <a:pt x="4592" y="4710"/>
                  </a:cubicBezTo>
                  <a:cubicBezTo>
                    <a:pt x="4584" y="4800"/>
                    <a:pt x="4567" y="4890"/>
                    <a:pt x="4547" y="4978"/>
                  </a:cubicBezTo>
                  <a:cubicBezTo>
                    <a:pt x="4528" y="5065"/>
                    <a:pt x="4499" y="5153"/>
                    <a:pt x="4472" y="5239"/>
                  </a:cubicBezTo>
                  <a:cubicBezTo>
                    <a:pt x="4413" y="5409"/>
                    <a:pt x="4338" y="5573"/>
                    <a:pt x="4252" y="5726"/>
                  </a:cubicBezTo>
                  <a:cubicBezTo>
                    <a:pt x="4241" y="5745"/>
                    <a:pt x="4230" y="5766"/>
                    <a:pt x="4219" y="5784"/>
                  </a:cubicBezTo>
                  <a:cubicBezTo>
                    <a:pt x="4209" y="5803"/>
                    <a:pt x="4197" y="5822"/>
                    <a:pt x="4184" y="5841"/>
                  </a:cubicBezTo>
                  <a:cubicBezTo>
                    <a:pt x="4172" y="5859"/>
                    <a:pt x="4161" y="5876"/>
                    <a:pt x="4150" y="5896"/>
                  </a:cubicBezTo>
                  <a:cubicBezTo>
                    <a:pt x="4138" y="5914"/>
                    <a:pt x="4127" y="5932"/>
                    <a:pt x="4113" y="5949"/>
                  </a:cubicBezTo>
                  <a:cubicBezTo>
                    <a:pt x="4087" y="5984"/>
                    <a:pt x="4064" y="6020"/>
                    <a:pt x="4039" y="6056"/>
                  </a:cubicBezTo>
                  <a:cubicBezTo>
                    <a:pt x="4012" y="6089"/>
                    <a:pt x="3987" y="6122"/>
                    <a:pt x="3961" y="6156"/>
                  </a:cubicBezTo>
                  <a:cubicBezTo>
                    <a:pt x="3853" y="6288"/>
                    <a:pt x="3737" y="6408"/>
                    <a:pt x="3617" y="6518"/>
                  </a:cubicBezTo>
                  <a:cubicBezTo>
                    <a:pt x="3494" y="6625"/>
                    <a:pt x="3368" y="6722"/>
                    <a:pt x="3239" y="6806"/>
                  </a:cubicBezTo>
                  <a:cubicBezTo>
                    <a:pt x="3205" y="6826"/>
                    <a:pt x="3173" y="6846"/>
                    <a:pt x="3141" y="6867"/>
                  </a:cubicBezTo>
                  <a:cubicBezTo>
                    <a:pt x="3125" y="6875"/>
                    <a:pt x="3109" y="6886"/>
                    <a:pt x="3093" y="6896"/>
                  </a:cubicBezTo>
                  <a:cubicBezTo>
                    <a:pt x="3076" y="6905"/>
                    <a:pt x="3059" y="6913"/>
                    <a:pt x="3043" y="6923"/>
                  </a:cubicBezTo>
                  <a:cubicBezTo>
                    <a:pt x="3027" y="6932"/>
                    <a:pt x="3010" y="6940"/>
                    <a:pt x="2994" y="6950"/>
                  </a:cubicBezTo>
                  <a:cubicBezTo>
                    <a:pt x="2978" y="6959"/>
                    <a:pt x="2962" y="6967"/>
                    <a:pt x="2943" y="6975"/>
                  </a:cubicBezTo>
                  <a:cubicBezTo>
                    <a:pt x="2910" y="6991"/>
                    <a:pt x="2877" y="7006"/>
                    <a:pt x="2844" y="7023"/>
                  </a:cubicBezTo>
                  <a:lnTo>
                    <a:pt x="2820" y="7034"/>
                  </a:lnTo>
                  <a:lnTo>
                    <a:pt x="2795" y="7045"/>
                  </a:lnTo>
                  <a:cubicBezTo>
                    <a:pt x="2779" y="7052"/>
                    <a:pt x="2761" y="7058"/>
                    <a:pt x="2745" y="7064"/>
                  </a:cubicBezTo>
                  <a:cubicBezTo>
                    <a:pt x="2728" y="7072"/>
                    <a:pt x="2711" y="7078"/>
                    <a:pt x="2695" y="7085"/>
                  </a:cubicBezTo>
                  <a:lnTo>
                    <a:pt x="2671" y="7095"/>
                  </a:lnTo>
                  <a:lnTo>
                    <a:pt x="2646" y="7103"/>
                  </a:lnTo>
                  <a:cubicBezTo>
                    <a:pt x="2612" y="7115"/>
                    <a:pt x="2580" y="7126"/>
                    <a:pt x="2546" y="7136"/>
                  </a:cubicBezTo>
                  <a:lnTo>
                    <a:pt x="2522" y="7144"/>
                  </a:lnTo>
                  <a:lnTo>
                    <a:pt x="2497" y="7151"/>
                  </a:lnTo>
                  <a:cubicBezTo>
                    <a:pt x="2481" y="7157"/>
                    <a:pt x="2465" y="7160"/>
                    <a:pt x="2448" y="7165"/>
                  </a:cubicBezTo>
                  <a:cubicBezTo>
                    <a:pt x="2432" y="7170"/>
                    <a:pt x="2416" y="7175"/>
                    <a:pt x="2400" y="7179"/>
                  </a:cubicBezTo>
                  <a:cubicBezTo>
                    <a:pt x="2384" y="7184"/>
                    <a:pt x="2367" y="7189"/>
                    <a:pt x="2351" y="7192"/>
                  </a:cubicBezTo>
                  <a:cubicBezTo>
                    <a:pt x="2319" y="7201"/>
                    <a:pt x="2287" y="7207"/>
                    <a:pt x="2255" y="7216"/>
                  </a:cubicBezTo>
                  <a:cubicBezTo>
                    <a:pt x="2239" y="7219"/>
                    <a:pt x="2222" y="7223"/>
                    <a:pt x="2207" y="7227"/>
                  </a:cubicBezTo>
                  <a:cubicBezTo>
                    <a:pt x="2191" y="7229"/>
                    <a:pt x="2175" y="7232"/>
                    <a:pt x="2161" y="7234"/>
                  </a:cubicBezTo>
                  <a:cubicBezTo>
                    <a:pt x="2130" y="7240"/>
                    <a:pt x="2099" y="7245"/>
                    <a:pt x="2068" y="7251"/>
                  </a:cubicBezTo>
                  <a:cubicBezTo>
                    <a:pt x="1887" y="7281"/>
                    <a:pt x="1716" y="7292"/>
                    <a:pt x="1558" y="7292"/>
                  </a:cubicBezTo>
                  <a:cubicBezTo>
                    <a:pt x="1502" y="7292"/>
                    <a:pt x="1448" y="7290"/>
                    <a:pt x="1395" y="7288"/>
                  </a:cubicBezTo>
                  <a:cubicBezTo>
                    <a:pt x="1197" y="7280"/>
                    <a:pt x="1026" y="7250"/>
                    <a:pt x="888" y="7225"/>
                  </a:cubicBezTo>
                  <a:cubicBezTo>
                    <a:pt x="853" y="7218"/>
                    <a:pt x="821" y="7212"/>
                    <a:pt x="789" y="7205"/>
                  </a:cubicBezTo>
                  <a:cubicBezTo>
                    <a:pt x="759" y="7198"/>
                    <a:pt x="730" y="7190"/>
                    <a:pt x="703" y="7184"/>
                  </a:cubicBezTo>
                  <a:cubicBezTo>
                    <a:pt x="677" y="7176"/>
                    <a:pt x="653" y="7171"/>
                    <a:pt x="630" y="7165"/>
                  </a:cubicBezTo>
                  <a:cubicBezTo>
                    <a:pt x="607" y="7160"/>
                    <a:pt x="587" y="7154"/>
                    <a:pt x="569" y="7149"/>
                  </a:cubicBezTo>
                  <a:cubicBezTo>
                    <a:pt x="516" y="7135"/>
                    <a:pt x="479" y="7127"/>
                    <a:pt x="463" y="7127"/>
                  </a:cubicBezTo>
                  <a:cubicBezTo>
                    <a:pt x="458" y="7127"/>
                    <a:pt x="455" y="7128"/>
                    <a:pt x="454" y="7130"/>
                  </a:cubicBezTo>
                  <a:cubicBezTo>
                    <a:pt x="438" y="7168"/>
                    <a:pt x="448" y="7201"/>
                    <a:pt x="476" y="7234"/>
                  </a:cubicBezTo>
                  <a:cubicBezTo>
                    <a:pt x="491" y="7250"/>
                    <a:pt x="509" y="7266"/>
                    <a:pt x="532" y="7283"/>
                  </a:cubicBezTo>
                  <a:cubicBezTo>
                    <a:pt x="544" y="7291"/>
                    <a:pt x="556" y="7299"/>
                    <a:pt x="569" y="7305"/>
                  </a:cubicBezTo>
                  <a:cubicBezTo>
                    <a:pt x="583" y="7313"/>
                    <a:pt x="598" y="7320"/>
                    <a:pt x="614" y="7327"/>
                  </a:cubicBezTo>
                  <a:cubicBezTo>
                    <a:pt x="644" y="7341"/>
                    <a:pt x="680" y="7356"/>
                    <a:pt x="717" y="7368"/>
                  </a:cubicBezTo>
                  <a:cubicBezTo>
                    <a:pt x="755" y="7380"/>
                    <a:pt x="797" y="7393"/>
                    <a:pt x="838" y="7404"/>
                  </a:cubicBezTo>
                  <a:cubicBezTo>
                    <a:pt x="859" y="7409"/>
                    <a:pt x="881" y="7416"/>
                    <a:pt x="904" y="7421"/>
                  </a:cubicBezTo>
                  <a:cubicBezTo>
                    <a:pt x="927" y="7426"/>
                    <a:pt x="949" y="7431"/>
                    <a:pt x="972" y="7436"/>
                  </a:cubicBezTo>
                  <a:cubicBezTo>
                    <a:pt x="996" y="7442"/>
                    <a:pt x="1019" y="7445"/>
                    <a:pt x="1042" y="7450"/>
                  </a:cubicBezTo>
                  <a:cubicBezTo>
                    <a:pt x="1067" y="7455"/>
                    <a:pt x="1090" y="7459"/>
                    <a:pt x="1115" y="7463"/>
                  </a:cubicBezTo>
                  <a:cubicBezTo>
                    <a:pt x="1092" y="7460"/>
                    <a:pt x="1071" y="7459"/>
                    <a:pt x="1047" y="7458"/>
                  </a:cubicBezTo>
                  <a:lnTo>
                    <a:pt x="983" y="7449"/>
                  </a:lnTo>
                  <a:cubicBezTo>
                    <a:pt x="961" y="7447"/>
                    <a:pt x="942" y="7444"/>
                    <a:pt x="922" y="7443"/>
                  </a:cubicBezTo>
                  <a:cubicBezTo>
                    <a:pt x="901" y="7439"/>
                    <a:pt x="881" y="7438"/>
                    <a:pt x="862" y="7436"/>
                  </a:cubicBezTo>
                  <a:cubicBezTo>
                    <a:pt x="825" y="7431"/>
                    <a:pt x="787" y="7425"/>
                    <a:pt x="754" y="7421"/>
                  </a:cubicBezTo>
                  <a:cubicBezTo>
                    <a:pt x="736" y="7418"/>
                    <a:pt x="720" y="7418"/>
                    <a:pt x="703" y="7416"/>
                  </a:cubicBezTo>
                  <a:cubicBezTo>
                    <a:pt x="687" y="7413"/>
                    <a:pt x="673" y="7411"/>
                    <a:pt x="658" y="7410"/>
                  </a:cubicBezTo>
                  <a:cubicBezTo>
                    <a:pt x="618" y="7406"/>
                    <a:pt x="582" y="7404"/>
                    <a:pt x="552" y="7404"/>
                  </a:cubicBezTo>
                  <a:cubicBezTo>
                    <a:pt x="539" y="7404"/>
                    <a:pt x="526" y="7404"/>
                    <a:pt x="515" y="7405"/>
                  </a:cubicBezTo>
                  <a:cubicBezTo>
                    <a:pt x="481" y="7407"/>
                    <a:pt x="459" y="7416"/>
                    <a:pt x="453" y="7432"/>
                  </a:cubicBezTo>
                  <a:cubicBezTo>
                    <a:pt x="450" y="7438"/>
                    <a:pt x="503" y="7463"/>
                    <a:pt x="601" y="7493"/>
                  </a:cubicBezTo>
                  <a:cubicBezTo>
                    <a:pt x="626" y="7502"/>
                    <a:pt x="654" y="7509"/>
                    <a:pt x="684" y="7519"/>
                  </a:cubicBezTo>
                  <a:cubicBezTo>
                    <a:pt x="714" y="7527"/>
                    <a:pt x="746" y="7535"/>
                    <a:pt x="783" y="7544"/>
                  </a:cubicBezTo>
                  <a:cubicBezTo>
                    <a:pt x="854" y="7562"/>
                    <a:pt x="937" y="7574"/>
                    <a:pt x="1026" y="7590"/>
                  </a:cubicBezTo>
                  <a:cubicBezTo>
                    <a:pt x="1170" y="7610"/>
                    <a:pt x="1337" y="7625"/>
                    <a:pt x="1519" y="7625"/>
                  </a:cubicBezTo>
                  <a:cubicBezTo>
                    <a:pt x="1564" y="7625"/>
                    <a:pt x="1610" y="7624"/>
                    <a:pt x="1657" y="7622"/>
                  </a:cubicBezTo>
                  <a:cubicBezTo>
                    <a:pt x="1893" y="7613"/>
                    <a:pt x="2147" y="7577"/>
                    <a:pt x="2403" y="7509"/>
                  </a:cubicBezTo>
                  <a:cubicBezTo>
                    <a:pt x="2435" y="7502"/>
                    <a:pt x="2465" y="7492"/>
                    <a:pt x="2497" y="7482"/>
                  </a:cubicBezTo>
                  <a:cubicBezTo>
                    <a:pt x="2530" y="7474"/>
                    <a:pt x="2561" y="7463"/>
                    <a:pt x="2593" y="7453"/>
                  </a:cubicBezTo>
                  <a:cubicBezTo>
                    <a:pt x="2625" y="7443"/>
                    <a:pt x="2656" y="7431"/>
                    <a:pt x="2689" y="7420"/>
                  </a:cubicBezTo>
                  <a:cubicBezTo>
                    <a:pt x="2720" y="7407"/>
                    <a:pt x="2752" y="7396"/>
                    <a:pt x="2782" y="7385"/>
                  </a:cubicBezTo>
                  <a:cubicBezTo>
                    <a:pt x="2908" y="7332"/>
                    <a:pt x="3031" y="7277"/>
                    <a:pt x="3147" y="7211"/>
                  </a:cubicBezTo>
                  <a:cubicBezTo>
                    <a:pt x="3383" y="7080"/>
                    <a:pt x="3597" y="6922"/>
                    <a:pt x="3781" y="6754"/>
                  </a:cubicBezTo>
                  <a:cubicBezTo>
                    <a:pt x="3966" y="6585"/>
                    <a:pt x="4120" y="6408"/>
                    <a:pt x="4243" y="6241"/>
                  </a:cubicBezTo>
                  <a:cubicBezTo>
                    <a:pt x="4367" y="6073"/>
                    <a:pt x="4460" y="5916"/>
                    <a:pt x="4531" y="5789"/>
                  </a:cubicBezTo>
                  <a:cubicBezTo>
                    <a:pt x="4646" y="5580"/>
                    <a:pt x="4737" y="5361"/>
                    <a:pt x="4805" y="5139"/>
                  </a:cubicBezTo>
                  <a:cubicBezTo>
                    <a:pt x="4871" y="4915"/>
                    <a:pt x="4907" y="4687"/>
                    <a:pt x="4914" y="4462"/>
                  </a:cubicBezTo>
                  <a:cubicBezTo>
                    <a:pt x="4918" y="4349"/>
                    <a:pt x="4913" y="4236"/>
                    <a:pt x="4901" y="4124"/>
                  </a:cubicBezTo>
                  <a:cubicBezTo>
                    <a:pt x="4892" y="4018"/>
                    <a:pt x="4870" y="3908"/>
                    <a:pt x="4839" y="3802"/>
                  </a:cubicBezTo>
                  <a:cubicBezTo>
                    <a:pt x="4809" y="3695"/>
                    <a:pt x="4768" y="3591"/>
                    <a:pt x="4718" y="3492"/>
                  </a:cubicBezTo>
                  <a:cubicBezTo>
                    <a:pt x="4666" y="3394"/>
                    <a:pt x="4605" y="3299"/>
                    <a:pt x="4533" y="3215"/>
                  </a:cubicBezTo>
                  <a:cubicBezTo>
                    <a:pt x="4391" y="3045"/>
                    <a:pt x="4213" y="2915"/>
                    <a:pt x="4021" y="2826"/>
                  </a:cubicBezTo>
                  <a:cubicBezTo>
                    <a:pt x="3828" y="2737"/>
                    <a:pt x="3626" y="2691"/>
                    <a:pt x="3435" y="2674"/>
                  </a:cubicBezTo>
                  <a:cubicBezTo>
                    <a:pt x="3355" y="2667"/>
                    <a:pt x="3275" y="2664"/>
                    <a:pt x="3198" y="2664"/>
                  </a:cubicBezTo>
                  <a:cubicBezTo>
                    <a:pt x="3089" y="2664"/>
                    <a:pt x="2984" y="2670"/>
                    <a:pt x="2883" y="2680"/>
                  </a:cubicBezTo>
                  <a:lnTo>
                    <a:pt x="2851" y="2685"/>
                  </a:lnTo>
                  <a:lnTo>
                    <a:pt x="2764" y="2685"/>
                  </a:lnTo>
                  <a:cubicBezTo>
                    <a:pt x="2746" y="2686"/>
                    <a:pt x="2733" y="2686"/>
                    <a:pt x="2725" y="2686"/>
                  </a:cubicBezTo>
                  <a:cubicBezTo>
                    <a:pt x="2716" y="2686"/>
                    <a:pt x="2711" y="2686"/>
                    <a:pt x="2707" y="2685"/>
                  </a:cubicBezTo>
                  <a:cubicBezTo>
                    <a:pt x="2743" y="2653"/>
                    <a:pt x="2767" y="2633"/>
                    <a:pt x="2783" y="2619"/>
                  </a:cubicBezTo>
                  <a:cubicBezTo>
                    <a:pt x="2792" y="2612"/>
                    <a:pt x="2798" y="2605"/>
                    <a:pt x="2804" y="2600"/>
                  </a:cubicBezTo>
                  <a:lnTo>
                    <a:pt x="2819" y="2585"/>
                  </a:lnTo>
                  <a:lnTo>
                    <a:pt x="2820" y="2584"/>
                  </a:lnTo>
                  <a:lnTo>
                    <a:pt x="2821" y="2583"/>
                  </a:lnTo>
                  <a:lnTo>
                    <a:pt x="2824" y="2578"/>
                  </a:lnTo>
                  <a:lnTo>
                    <a:pt x="2845" y="2552"/>
                  </a:lnTo>
                  <a:cubicBezTo>
                    <a:pt x="2861" y="2533"/>
                    <a:pt x="2876" y="2515"/>
                    <a:pt x="2888" y="2497"/>
                  </a:cubicBezTo>
                  <a:cubicBezTo>
                    <a:pt x="2916" y="2460"/>
                    <a:pt x="2946" y="2424"/>
                    <a:pt x="2974" y="2388"/>
                  </a:cubicBezTo>
                  <a:cubicBezTo>
                    <a:pt x="3029" y="2315"/>
                    <a:pt x="3085" y="2244"/>
                    <a:pt x="3137" y="2171"/>
                  </a:cubicBezTo>
                  <a:cubicBezTo>
                    <a:pt x="3162" y="2136"/>
                    <a:pt x="3189" y="2100"/>
                    <a:pt x="3215" y="2064"/>
                  </a:cubicBezTo>
                  <a:cubicBezTo>
                    <a:pt x="3241" y="2028"/>
                    <a:pt x="3264" y="1993"/>
                    <a:pt x="3289" y="1956"/>
                  </a:cubicBezTo>
                  <a:cubicBezTo>
                    <a:pt x="3339" y="1887"/>
                    <a:pt x="3384" y="1816"/>
                    <a:pt x="3431" y="1746"/>
                  </a:cubicBezTo>
                  <a:cubicBezTo>
                    <a:pt x="3477" y="1676"/>
                    <a:pt x="3520" y="1606"/>
                    <a:pt x="3564" y="1538"/>
                  </a:cubicBezTo>
                  <a:cubicBezTo>
                    <a:pt x="3606" y="1470"/>
                    <a:pt x="3647" y="1401"/>
                    <a:pt x="3688" y="1333"/>
                  </a:cubicBezTo>
                  <a:cubicBezTo>
                    <a:pt x="3710" y="1294"/>
                    <a:pt x="3735" y="1253"/>
                    <a:pt x="3758" y="1213"/>
                  </a:cubicBezTo>
                  <a:cubicBezTo>
                    <a:pt x="3767" y="1197"/>
                    <a:pt x="3776" y="1181"/>
                    <a:pt x="3784" y="1165"/>
                  </a:cubicBezTo>
                  <a:cubicBezTo>
                    <a:pt x="3794" y="1149"/>
                    <a:pt x="3802" y="1133"/>
                    <a:pt x="3810" y="1116"/>
                  </a:cubicBezTo>
                  <a:cubicBezTo>
                    <a:pt x="3827" y="1084"/>
                    <a:pt x="3843" y="1053"/>
                    <a:pt x="3861" y="1021"/>
                  </a:cubicBezTo>
                  <a:cubicBezTo>
                    <a:pt x="3893" y="957"/>
                    <a:pt x="3926" y="896"/>
                    <a:pt x="3958" y="833"/>
                  </a:cubicBezTo>
                  <a:lnTo>
                    <a:pt x="4007" y="740"/>
                  </a:lnTo>
                  <a:lnTo>
                    <a:pt x="4020" y="718"/>
                  </a:lnTo>
                  <a:lnTo>
                    <a:pt x="4029" y="694"/>
                  </a:lnTo>
                  <a:cubicBezTo>
                    <a:pt x="4038" y="680"/>
                    <a:pt x="4044" y="664"/>
                    <a:pt x="4053" y="649"/>
                  </a:cubicBezTo>
                  <a:cubicBezTo>
                    <a:pt x="4113" y="528"/>
                    <a:pt x="4171" y="408"/>
                    <a:pt x="4229" y="290"/>
                  </a:cubicBezTo>
                  <a:cubicBezTo>
                    <a:pt x="4258" y="230"/>
                    <a:pt x="4288" y="171"/>
                    <a:pt x="4316" y="113"/>
                  </a:cubicBezTo>
                  <a:cubicBezTo>
                    <a:pt x="4331" y="84"/>
                    <a:pt x="4345" y="54"/>
                    <a:pt x="4359" y="26"/>
                  </a:cubicBezTo>
                  <a:lnTo>
                    <a:pt x="4370" y="5"/>
                  </a:lnTo>
                  <a:cubicBezTo>
                    <a:pt x="4371" y="2"/>
                    <a:pt x="4371" y="1"/>
                    <a:pt x="4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5"/>
            <p:cNvSpPr/>
            <p:nvPr/>
          </p:nvSpPr>
          <p:spPr>
            <a:xfrm>
              <a:off x="1513325" y="1756125"/>
              <a:ext cx="69200" cy="68025"/>
            </a:xfrm>
            <a:custGeom>
              <a:avLst/>
              <a:gdLst/>
              <a:ahLst/>
              <a:cxnLst/>
              <a:rect l="l" t="t" r="r" b="b"/>
              <a:pathLst>
                <a:path w="2768" h="2721" extrusionOk="0">
                  <a:moveTo>
                    <a:pt x="2033" y="0"/>
                  </a:moveTo>
                  <a:cubicBezTo>
                    <a:pt x="1848" y="0"/>
                    <a:pt x="1602" y="326"/>
                    <a:pt x="1422" y="761"/>
                  </a:cubicBezTo>
                  <a:cubicBezTo>
                    <a:pt x="1418" y="772"/>
                    <a:pt x="1414" y="781"/>
                    <a:pt x="1411" y="792"/>
                  </a:cubicBezTo>
                  <a:cubicBezTo>
                    <a:pt x="1321" y="706"/>
                    <a:pt x="1240" y="629"/>
                    <a:pt x="1158" y="571"/>
                  </a:cubicBezTo>
                  <a:cubicBezTo>
                    <a:pt x="767" y="300"/>
                    <a:pt x="549" y="145"/>
                    <a:pt x="408" y="88"/>
                  </a:cubicBezTo>
                  <a:lnTo>
                    <a:pt x="0" y="534"/>
                  </a:lnTo>
                  <a:cubicBezTo>
                    <a:pt x="55" y="586"/>
                    <a:pt x="101" y="608"/>
                    <a:pt x="147" y="608"/>
                  </a:cubicBezTo>
                  <a:cubicBezTo>
                    <a:pt x="166" y="608"/>
                    <a:pt x="185" y="604"/>
                    <a:pt x="205" y="597"/>
                  </a:cubicBezTo>
                  <a:cubicBezTo>
                    <a:pt x="328" y="742"/>
                    <a:pt x="524" y="902"/>
                    <a:pt x="756" y="1047"/>
                  </a:cubicBezTo>
                  <a:cubicBezTo>
                    <a:pt x="913" y="1144"/>
                    <a:pt x="1104" y="1214"/>
                    <a:pt x="1292" y="1281"/>
                  </a:cubicBezTo>
                  <a:cubicBezTo>
                    <a:pt x="1268" y="1424"/>
                    <a:pt x="1244" y="1564"/>
                    <a:pt x="1208" y="1694"/>
                  </a:cubicBezTo>
                  <a:cubicBezTo>
                    <a:pt x="1065" y="2199"/>
                    <a:pt x="947" y="2606"/>
                    <a:pt x="1006" y="2629"/>
                  </a:cubicBezTo>
                  <a:cubicBezTo>
                    <a:pt x="1051" y="2648"/>
                    <a:pt x="1082" y="2655"/>
                    <a:pt x="1105" y="2655"/>
                  </a:cubicBezTo>
                  <a:cubicBezTo>
                    <a:pt x="1157" y="2655"/>
                    <a:pt x="1162" y="2614"/>
                    <a:pt x="1182" y="2574"/>
                  </a:cubicBezTo>
                  <a:cubicBezTo>
                    <a:pt x="1182" y="2637"/>
                    <a:pt x="1207" y="2694"/>
                    <a:pt x="1272" y="2720"/>
                  </a:cubicBezTo>
                  <a:cubicBezTo>
                    <a:pt x="1273" y="2721"/>
                    <a:pt x="1274" y="2721"/>
                    <a:pt x="1275" y="2721"/>
                  </a:cubicBezTo>
                  <a:cubicBezTo>
                    <a:pt x="1323" y="2721"/>
                    <a:pt x="1344" y="2137"/>
                    <a:pt x="1414" y="1968"/>
                  </a:cubicBezTo>
                  <a:cubicBezTo>
                    <a:pt x="1499" y="1764"/>
                    <a:pt x="1610" y="1598"/>
                    <a:pt x="1714" y="1451"/>
                  </a:cubicBezTo>
                  <a:cubicBezTo>
                    <a:pt x="2136" y="1654"/>
                    <a:pt x="2482" y="1819"/>
                    <a:pt x="2579" y="1819"/>
                  </a:cubicBezTo>
                  <a:cubicBezTo>
                    <a:pt x="2592" y="1819"/>
                    <a:pt x="2600" y="1816"/>
                    <a:pt x="2604" y="1810"/>
                  </a:cubicBezTo>
                  <a:cubicBezTo>
                    <a:pt x="2690" y="1672"/>
                    <a:pt x="2627" y="1662"/>
                    <a:pt x="2574" y="1624"/>
                  </a:cubicBezTo>
                  <a:lnTo>
                    <a:pt x="2574" y="1624"/>
                  </a:lnTo>
                  <a:cubicBezTo>
                    <a:pt x="2588" y="1626"/>
                    <a:pt x="2601" y="1627"/>
                    <a:pt x="2614" y="1627"/>
                  </a:cubicBezTo>
                  <a:cubicBezTo>
                    <a:pt x="2663" y="1627"/>
                    <a:pt x="2707" y="1610"/>
                    <a:pt x="2736" y="1562"/>
                  </a:cubicBezTo>
                  <a:cubicBezTo>
                    <a:pt x="2767" y="1520"/>
                    <a:pt x="2157" y="1387"/>
                    <a:pt x="1992" y="1284"/>
                  </a:cubicBezTo>
                  <a:cubicBezTo>
                    <a:pt x="1954" y="1259"/>
                    <a:pt x="1918" y="1236"/>
                    <a:pt x="1883" y="1211"/>
                  </a:cubicBezTo>
                  <a:cubicBezTo>
                    <a:pt x="1912" y="1166"/>
                    <a:pt x="1939" y="1120"/>
                    <a:pt x="1960" y="1076"/>
                  </a:cubicBezTo>
                  <a:cubicBezTo>
                    <a:pt x="2380" y="194"/>
                    <a:pt x="2410" y="144"/>
                    <a:pt x="2090" y="11"/>
                  </a:cubicBezTo>
                  <a:cubicBezTo>
                    <a:pt x="2072" y="4"/>
                    <a:pt x="2053" y="0"/>
                    <a:pt x="20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5"/>
            <p:cNvSpPr/>
            <p:nvPr/>
          </p:nvSpPr>
          <p:spPr>
            <a:xfrm>
              <a:off x="1612800" y="1697125"/>
              <a:ext cx="111150" cy="168200"/>
            </a:xfrm>
            <a:custGeom>
              <a:avLst/>
              <a:gdLst/>
              <a:ahLst/>
              <a:cxnLst/>
              <a:rect l="l" t="t" r="r" b="b"/>
              <a:pathLst>
                <a:path w="4446" h="6728" extrusionOk="0">
                  <a:moveTo>
                    <a:pt x="1874" y="1"/>
                  </a:moveTo>
                  <a:cubicBezTo>
                    <a:pt x="1794" y="1"/>
                    <a:pt x="1717" y="8"/>
                    <a:pt x="1646" y="20"/>
                  </a:cubicBezTo>
                  <a:cubicBezTo>
                    <a:pt x="1555" y="37"/>
                    <a:pt x="1472" y="62"/>
                    <a:pt x="1393" y="91"/>
                  </a:cubicBezTo>
                  <a:cubicBezTo>
                    <a:pt x="1317" y="122"/>
                    <a:pt x="1246" y="155"/>
                    <a:pt x="1182" y="193"/>
                  </a:cubicBezTo>
                  <a:cubicBezTo>
                    <a:pt x="1117" y="230"/>
                    <a:pt x="1058" y="272"/>
                    <a:pt x="1005" y="314"/>
                  </a:cubicBezTo>
                  <a:cubicBezTo>
                    <a:pt x="979" y="335"/>
                    <a:pt x="954" y="356"/>
                    <a:pt x="932" y="375"/>
                  </a:cubicBezTo>
                  <a:cubicBezTo>
                    <a:pt x="909" y="397"/>
                    <a:pt x="887" y="417"/>
                    <a:pt x="866" y="437"/>
                  </a:cubicBezTo>
                  <a:cubicBezTo>
                    <a:pt x="784" y="519"/>
                    <a:pt x="720" y="599"/>
                    <a:pt x="667" y="671"/>
                  </a:cubicBezTo>
                  <a:cubicBezTo>
                    <a:pt x="564" y="818"/>
                    <a:pt x="503" y="936"/>
                    <a:pt x="463" y="1028"/>
                  </a:cubicBezTo>
                  <a:cubicBezTo>
                    <a:pt x="424" y="1122"/>
                    <a:pt x="405" y="1191"/>
                    <a:pt x="401" y="1244"/>
                  </a:cubicBezTo>
                  <a:cubicBezTo>
                    <a:pt x="393" y="1352"/>
                    <a:pt x="442" y="1399"/>
                    <a:pt x="517" y="1442"/>
                  </a:cubicBezTo>
                  <a:cubicBezTo>
                    <a:pt x="522" y="1445"/>
                    <a:pt x="528" y="1446"/>
                    <a:pt x="534" y="1446"/>
                  </a:cubicBezTo>
                  <a:cubicBezTo>
                    <a:pt x="557" y="1446"/>
                    <a:pt x="587" y="1430"/>
                    <a:pt x="625" y="1400"/>
                  </a:cubicBezTo>
                  <a:cubicBezTo>
                    <a:pt x="675" y="1361"/>
                    <a:pt x="737" y="1297"/>
                    <a:pt x="812" y="1215"/>
                  </a:cubicBezTo>
                  <a:cubicBezTo>
                    <a:pt x="887" y="1135"/>
                    <a:pt x="976" y="1034"/>
                    <a:pt x="1082" y="934"/>
                  </a:cubicBezTo>
                  <a:cubicBezTo>
                    <a:pt x="1188" y="835"/>
                    <a:pt x="1316" y="733"/>
                    <a:pt x="1461" y="668"/>
                  </a:cubicBezTo>
                  <a:cubicBezTo>
                    <a:pt x="1534" y="635"/>
                    <a:pt x="1615" y="609"/>
                    <a:pt x="1697" y="594"/>
                  </a:cubicBezTo>
                  <a:cubicBezTo>
                    <a:pt x="1740" y="588"/>
                    <a:pt x="1783" y="584"/>
                    <a:pt x="1826" y="584"/>
                  </a:cubicBezTo>
                  <a:cubicBezTo>
                    <a:pt x="1865" y="584"/>
                    <a:pt x="1904" y="587"/>
                    <a:pt x="1940" y="594"/>
                  </a:cubicBezTo>
                  <a:cubicBezTo>
                    <a:pt x="1950" y="598"/>
                    <a:pt x="1958" y="599"/>
                    <a:pt x="1968" y="601"/>
                  </a:cubicBezTo>
                  <a:lnTo>
                    <a:pt x="1983" y="604"/>
                  </a:lnTo>
                  <a:cubicBezTo>
                    <a:pt x="1987" y="605"/>
                    <a:pt x="1993" y="606"/>
                    <a:pt x="1996" y="608"/>
                  </a:cubicBezTo>
                  <a:cubicBezTo>
                    <a:pt x="2006" y="610"/>
                    <a:pt x="2014" y="615"/>
                    <a:pt x="2023" y="617"/>
                  </a:cubicBezTo>
                  <a:cubicBezTo>
                    <a:pt x="2032" y="621"/>
                    <a:pt x="2041" y="625"/>
                    <a:pt x="2049" y="630"/>
                  </a:cubicBezTo>
                  <a:lnTo>
                    <a:pt x="2063" y="635"/>
                  </a:lnTo>
                  <a:cubicBezTo>
                    <a:pt x="2066" y="636"/>
                    <a:pt x="2070" y="638"/>
                    <a:pt x="2075" y="642"/>
                  </a:cubicBezTo>
                  <a:cubicBezTo>
                    <a:pt x="2082" y="646"/>
                    <a:pt x="2091" y="651"/>
                    <a:pt x="2098" y="654"/>
                  </a:cubicBezTo>
                  <a:cubicBezTo>
                    <a:pt x="2113" y="665"/>
                    <a:pt x="2129" y="675"/>
                    <a:pt x="2144" y="687"/>
                  </a:cubicBezTo>
                  <a:cubicBezTo>
                    <a:pt x="2173" y="711"/>
                    <a:pt x="2202" y="739"/>
                    <a:pt x="2229" y="773"/>
                  </a:cubicBezTo>
                  <a:cubicBezTo>
                    <a:pt x="2254" y="807"/>
                    <a:pt x="2279" y="845"/>
                    <a:pt x="2299" y="885"/>
                  </a:cubicBezTo>
                  <a:cubicBezTo>
                    <a:pt x="2340" y="969"/>
                    <a:pt x="2370" y="1066"/>
                    <a:pt x="2381" y="1168"/>
                  </a:cubicBezTo>
                  <a:cubicBezTo>
                    <a:pt x="2392" y="1272"/>
                    <a:pt x="2390" y="1386"/>
                    <a:pt x="2374" y="1509"/>
                  </a:cubicBezTo>
                  <a:cubicBezTo>
                    <a:pt x="2359" y="1631"/>
                    <a:pt x="2331" y="1760"/>
                    <a:pt x="2297" y="1896"/>
                  </a:cubicBezTo>
                  <a:cubicBezTo>
                    <a:pt x="2294" y="1915"/>
                    <a:pt x="2289" y="1932"/>
                    <a:pt x="2284" y="1948"/>
                  </a:cubicBezTo>
                  <a:cubicBezTo>
                    <a:pt x="2280" y="1965"/>
                    <a:pt x="2274" y="1982"/>
                    <a:pt x="2270" y="2001"/>
                  </a:cubicBezTo>
                  <a:lnTo>
                    <a:pt x="2242" y="2105"/>
                  </a:lnTo>
                  <a:cubicBezTo>
                    <a:pt x="2224" y="2175"/>
                    <a:pt x="2206" y="2245"/>
                    <a:pt x="2184" y="2315"/>
                  </a:cubicBezTo>
                  <a:cubicBezTo>
                    <a:pt x="2172" y="2357"/>
                    <a:pt x="2160" y="2399"/>
                    <a:pt x="2149" y="2439"/>
                  </a:cubicBezTo>
                  <a:cubicBezTo>
                    <a:pt x="2143" y="2459"/>
                    <a:pt x="2136" y="2481"/>
                    <a:pt x="2130" y="2502"/>
                  </a:cubicBezTo>
                  <a:lnTo>
                    <a:pt x="2122" y="2533"/>
                  </a:lnTo>
                  <a:lnTo>
                    <a:pt x="2112" y="2564"/>
                  </a:lnTo>
                  <a:cubicBezTo>
                    <a:pt x="2086" y="2647"/>
                    <a:pt x="2061" y="2731"/>
                    <a:pt x="2036" y="2815"/>
                  </a:cubicBezTo>
                  <a:cubicBezTo>
                    <a:pt x="2009" y="2899"/>
                    <a:pt x="1982" y="2983"/>
                    <a:pt x="1953" y="3067"/>
                  </a:cubicBezTo>
                  <a:cubicBezTo>
                    <a:pt x="1940" y="3110"/>
                    <a:pt x="1925" y="3152"/>
                    <a:pt x="1910" y="3194"/>
                  </a:cubicBezTo>
                  <a:cubicBezTo>
                    <a:pt x="1896" y="3236"/>
                    <a:pt x="1881" y="3279"/>
                    <a:pt x="1867" y="3320"/>
                  </a:cubicBezTo>
                  <a:cubicBezTo>
                    <a:pt x="1749" y="3658"/>
                    <a:pt x="1617" y="3996"/>
                    <a:pt x="1469" y="4332"/>
                  </a:cubicBezTo>
                  <a:cubicBezTo>
                    <a:pt x="1321" y="4665"/>
                    <a:pt x="1158" y="4993"/>
                    <a:pt x="979" y="5306"/>
                  </a:cubicBezTo>
                  <a:cubicBezTo>
                    <a:pt x="957" y="5347"/>
                    <a:pt x="933" y="5384"/>
                    <a:pt x="910" y="5423"/>
                  </a:cubicBezTo>
                  <a:cubicBezTo>
                    <a:pt x="887" y="5462"/>
                    <a:pt x="865" y="5500"/>
                    <a:pt x="841" y="5538"/>
                  </a:cubicBezTo>
                  <a:lnTo>
                    <a:pt x="807" y="5596"/>
                  </a:lnTo>
                  <a:lnTo>
                    <a:pt x="803" y="5605"/>
                  </a:lnTo>
                  <a:lnTo>
                    <a:pt x="796" y="5615"/>
                  </a:lnTo>
                  <a:lnTo>
                    <a:pt x="781" y="5637"/>
                  </a:lnTo>
                  <a:lnTo>
                    <a:pt x="753" y="5680"/>
                  </a:lnTo>
                  <a:cubicBezTo>
                    <a:pt x="716" y="5736"/>
                    <a:pt x="678" y="5793"/>
                    <a:pt x="640" y="5847"/>
                  </a:cubicBezTo>
                  <a:cubicBezTo>
                    <a:pt x="621" y="5875"/>
                    <a:pt x="603" y="5902"/>
                    <a:pt x="586" y="5930"/>
                  </a:cubicBezTo>
                  <a:lnTo>
                    <a:pt x="557" y="5972"/>
                  </a:lnTo>
                  <a:cubicBezTo>
                    <a:pt x="551" y="5978"/>
                    <a:pt x="548" y="5986"/>
                    <a:pt x="543" y="5992"/>
                  </a:cubicBezTo>
                  <a:lnTo>
                    <a:pt x="527" y="6014"/>
                  </a:lnTo>
                  <a:cubicBezTo>
                    <a:pt x="485" y="6071"/>
                    <a:pt x="443" y="6128"/>
                    <a:pt x="401" y="6185"/>
                  </a:cubicBezTo>
                  <a:cubicBezTo>
                    <a:pt x="361" y="6239"/>
                    <a:pt x="319" y="6296"/>
                    <a:pt x="279" y="6351"/>
                  </a:cubicBezTo>
                  <a:cubicBezTo>
                    <a:pt x="239" y="6406"/>
                    <a:pt x="199" y="6459"/>
                    <a:pt x="159" y="6510"/>
                  </a:cubicBezTo>
                  <a:cubicBezTo>
                    <a:pt x="105" y="6582"/>
                    <a:pt x="52" y="6653"/>
                    <a:pt x="0" y="6724"/>
                  </a:cubicBezTo>
                  <a:lnTo>
                    <a:pt x="9" y="6725"/>
                  </a:lnTo>
                  <a:lnTo>
                    <a:pt x="13" y="6727"/>
                  </a:lnTo>
                  <a:lnTo>
                    <a:pt x="24" y="6724"/>
                  </a:lnTo>
                  <a:lnTo>
                    <a:pt x="65" y="6713"/>
                  </a:lnTo>
                  <a:cubicBezTo>
                    <a:pt x="91" y="6706"/>
                    <a:pt x="118" y="6698"/>
                    <a:pt x="146" y="6691"/>
                  </a:cubicBezTo>
                  <a:lnTo>
                    <a:pt x="307" y="6647"/>
                  </a:lnTo>
                  <a:cubicBezTo>
                    <a:pt x="412" y="6617"/>
                    <a:pt x="517" y="6589"/>
                    <a:pt x="620" y="6559"/>
                  </a:cubicBezTo>
                  <a:cubicBezTo>
                    <a:pt x="820" y="6503"/>
                    <a:pt x="1017" y="6449"/>
                    <a:pt x="1210" y="6394"/>
                  </a:cubicBezTo>
                  <a:cubicBezTo>
                    <a:pt x="1254" y="6381"/>
                    <a:pt x="1297" y="6369"/>
                    <a:pt x="1340" y="6358"/>
                  </a:cubicBezTo>
                  <a:cubicBezTo>
                    <a:pt x="1372" y="6348"/>
                    <a:pt x="1404" y="6339"/>
                    <a:pt x="1437" y="6330"/>
                  </a:cubicBezTo>
                  <a:cubicBezTo>
                    <a:pt x="1502" y="6310"/>
                    <a:pt x="1566" y="6292"/>
                    <a:pt x="1630" y="6274"/>
                  </a:cubicBezTo>
                  <a:cubicBezTo>
                    <a:pt x="1757" y="6238"/>
                    <a:pt x="1880" y="6202"/>
                    <a:pt x="2000" y="6166"/>
                  </a:cubicBezTo>
                  <a:cubicBezTo>
                    <a:pt x="2483" y="6027"/>
                    <a:pt x="2917" y="5901"/>
                    <a:pt x="3279" y="5793"/>
                  </a:cubicBezTo>
                  <a:cubicBezTo>
                    <a:pt x="4004" y="5576"/>
                    <a:pt x="4445" y="5433"/>
                    <a:pt x="4438" y="5403"/>
                  </a:cubicBezTo>
                  <a:cubicBezTo>
                    <a:pt x="4423" y="5339"/>
                    <a:pt x="4373" y="5316"/>
                    <a:pt x="4300" y="5316"/>
                  </a:cubicBezTo>
                  <a:cubicBezTo>
                    <a:pt x="4195" y="5316"/>
                    <a:pt x="4041" y="5364"/>
                    <a:pt x="3873" y="5405"/>
                  </a:cubicBezTo>
                  <a:cubicBezTo>
                    <a:pt x="4125" y="5315"/>
                    <a:pt x="4309" y="5220"/>
                    <a:pt x="4292" y="5152"/>
                  </a:cubicBezTo>
                  <a:cubicBezTo>
                    <a:pt x="4291" y="5151"/>
                    <a:pt x="4288" y="5150"/>
                    <a:pt x="4283" y="5150"/>
                  </a:cubicBezTo>
                  <a:cubicBezTo>
                    <a:pt x="4247" y="5150"/>
                    <a:pt x="4100" y="5192"/>
                    <a:pt x="3884" y="5260"/>
                  </a:cubicBezTo>
                  <a:cubicBezTo>
                    <a:pt x="3636" y="5336"/>
                    <a:pt x="3299" y="5446"/>
                    <a:pt x="2937" y="5564"/>
                  </a:cubicBezTo>
                  <a:cubicBezTo>
                    <a:pt x="2574" y="5682"/>
                    <a:pt x="2186" y="5809"/>
                    <a:pt x="1836" y="5920"/>
                  </a:cubicBezTo>
                  <a:cubicBezTo>
                    <a:pt x="1661" y="5975"/>
                    <a:pt x="1495" y="6026"/>
                    <a:pt x="1348" y="6072"/>
                  </a:cubicBezTo>
                  <a:cubicBezTo>
                    <a:pt x="1313" y="6083"/>
                    <a:pt x="1278" y="6092"/>
                    <a:pt x="1246" y="6103"/>
                  </a:cubicBezTo>
                  <a:cubicBezTo>
                    <a:pt x="1226" y="6109"/>
                    <a:pt x="1208" y="6115"/>
                    <a:pt x="1188" y="6120"/>
                  </a:cubicBezTo>
                  <a:cubicBezTo>
                    <a:pt x="1151" y="6131"/>
                    <a:pt x="1116" y="6142"/>
                    <a:pt x="1085" y="6149"/>
                  </a:cubicBezTo>
                  <a:cubicBezTo>
                    <a:pt x="1020" y="6167"/>
                    <a:pt x="953" y="6184"/>
                    <a:pt x="896" y="6198"/>
                  </a:cubicBezTo>
                  <a:cubicBezTo>
                    <a:pt x="867" y="6205"/>
                    <a:pt x="839" y="6212"/>
                    <a:pt x="812" y="6218"/>
                  </a:cubicBezTo>
                  <a:cubicBezTo>
                    <a:pt x="800" y="6221"/>
                    <a:pt x="786" y="6223"/>
                    <a:pt x="776" y="6227"/>
                  </a:cubicBezTo>
                  <a:cubicBezTo>
                    <a:pt x="770" y="6228"/>
                    <a:pt x="764" y="6229"/>
                    <a:pt x="759" y="6230"/>
                  </a:cubicBezTo>
                  <a:lnTo>
                    <a:pt x="754" y="6232"/>
                  </a:lnTo>
                  <a:lnTo>
                    <a:pt x="753" y="6232"/>
                  </a:lnTo>
                  <a:lnTo>
                    <a:pt x="754" y="6230"/>
                  </a:lnTo>
                  <a:cubicBezTo>
                    <a:pt x="757" y="6228"/>
                    <a:pt x="759" y="6224"/>
                    <a:pt x="762" y="6222"/>
                  </a:cubicBezTo>
                  <a:cubicBezTo>
                    <a:pt x="803" y="6173"/>
                    <a:pt x="843" y="6122"/>
                    <a:pt x="883" y="6074"/>
                  </a:cubicBezTo>
                  <a:cubicBezTo>
                    <a:pt x="921" y="6028"/>
                    <a:pt x="958" y="5982"/>
                    <a:pt x="995" y="5934"/>
                  </a:cubicBezTo>
                  <a:cubicBezTo>
                    <a:pt x="1014" y="5911"/>
                    <a:pt x="1032" y="5886"/>
                    <a:pt x="1050" y="5863"/>
                  </a:cubicBezTo>
                  <a:cubicBezTo>
                    <a:pt x="1059" y="5852"/>
                    <a:pt x="1068" y="5841"/>
                    <a:pt x="1077" y="5829"/>
                  </a:cubicBezTo>
                  <a:lnTo>
                    <a:pt x="1091" y="5813"/>
                  </a:lnTo>
                  <a:lnTo>
                    <a:pt x="1097" y="5804"/>
                  </a:lnTo>
                  <a:lnTo>
                    <a:pt x="1108" y="5789"/>
                  </a:lnTo>
                  <a:cubicBezTo>
                    <a:pt x="1166" y="5708"/>
                    <a:pt x="1223" y="5626"/>
                    <a:pt x="1280" y="5547"/>
                  </a:cubicBezTo>
                  <a:cubicBezTo>
                    <a:pt x="1502" y="5223"/>
                    <a:pt x="1700" y="4907"/>
                    <a:pt x="1876" y="4600"/>
                  </a:cubicBezTo>
                  <a:cubicBezTo>
                    <a:pt x="2051" y="4293"/>
                    <a:pt x="2204" y="3995"/>
                    <a:pt x="2336" y="3707"/>
                  </a:cubicBezTo>
                  <a:cubicBezTo>
                    <a:pt x="2352" y="3671"/>
                    <a:pt x="2369" y="3636"/>
                    <a:pt x="2384" y="3600"/>
                  </a:cubicBezTo>
                  <a:cubicBezTo>
                    <a:pt x="2398" y="3564"/>
                    <a:pt x="2414" y="3528"/>
                    <a:pt x="2429" y="3493"/>
                  </a:cubicBezTo>
                  <a:cubicBezTo>
                    <a:pt x="2444" y="3457"/>
                    <a:pt x="2459" y="3421"/>
                    <a:pt x="2473" y="3386"/>
                  </a:cubicBezTo>
                  <a:cubicBezTo>
                    <a:pt x="2488" y="3351"/>
                    <a:pt x="2503" y="3316"/>
                    <a:pt x="2516" y="3281"/>
                  </a:cubicBezTo>
                  <a:cubicBezTo>
                    <a:pt x="2543" y="3211"/>
                    <a:pt x="2569" y="3141"/>
                    <a:pt x="2594" y="3075"/>
                  </a:cubicBezTo>
                  <a:cubicBezTo>
                    <a:pt x="2601" y="3058"/>
                    <a:pt x="2606" y="3041"/>
                    <a:pt x="2613" y="3023"/>
                  </a:cubicBezTo>
                  <a:cubicBezTo>
                    <a:pt x="2618" y="3006"/>
                    <a:pt x="2626" y="2990"/>
                    <a:pt x="2631" y="2973"/>
                  </a:cubicBezTo>
                  <a:cubicBezTo>
                    <a:pt x="2642" y="2939"/>
                    <a:pt x="2654" y="2905"/>
                    <a:pt x="2664" y="2872"/>
                  </a:cubicBezTo>
                  <a:cubicBezTo>
                    <a:pt x="2676" y="2836"/>
                    <a:pt x="2687" y="2803"/>
                    <a:pt x="2698" y="2770"/>
                  </a:cubicBezTo>
                  <a:cubicBezTo>
                    <a:pt x="2703" y="2752"/>
                    <a:pt x="2708" y="2736"/>
                    <a:pt x="2715" y="2718"/>
                  </a:cubicBezTo>
                  <a:cubicBezTo>
                    <a:pt x="2720" y="2701"/>
                    <a:pt x="2725" y="2685"/>
                    <a:pt x="2730" y="2668"/>
                  </a:cubicBezTo>
                  <a:cubicBezTo>
                    <a:pt x="2750" y="2600"/>
                    <a:pt x="2771" y="2533"/>
                    <a:pt x="2790" y="2468"/>
                  </a:cubicBezTo>
                  <a:cubicBezTo>
                    <a:pt x="2810" y="2402"/>
                    <a:pt x="2826" y="2338"/>
                    <a:pt x="2845" y="2272"/>
                  </a:cubicBezTo>
                  <a:cubicBezTo>
                    <a:pt x="2863" y="2208"/>
                    <a:pt x="2880" y="2146"/>
                    <a:pt x="2896" y="2083"/>
                  </a:cubicBezTo>
                  <a:cubicBezTo>
                    <a:pt x="2929" y="1959"/>
                    <a:pt x="2958" y="1831"/>
                    <a:pt x="2979" y="1702"/>
                  </a:cubicBezTo>
                  <a:cubicBezTo>
                    <a:pt x="2990" y="1637"/>
                    <a:pt x="2998" y="1573"/>
                    <a:pt x="3005" y="1507"/>
                  </a:cubicBezTo>
                  <a:cubicBezTo>
                    <a:pt x="3010" y="1442"/>
                    <a:pt x="3014" y="1375"/>
                    <a:pt x="3014" y="1310"/>
                  </a:cubicBezTo>
                  <a:cubicBezTo>
                    <a:pt x="3013" y="1244"/>
                    <a:pt x="3010" y="1179"/>
                    <a:pt x="3003" y="1114"/>
                  </a:cubicBezTo>
                  <a:cubicBezTo>
                    <a:pt x="2994" y="1049"/>
                    <a:pt x="2983" y="982"/>
                    <a:pt x="2966" y="919"/>
                  </a:cubicBezTo>
                  <a:cubicBezTo>
                    <a:pt x="2960" y="888"/>
                    <a:pt x="2949" y="856"/>
                    <a:pt x="2939" y="825"/>
                  </a:cubicBezTo>
                  <a:cubicBezTo>
                    <a:pt x="2934" y="810"/>
                    <a:pt x="2929" y="794"/>
                    <a:pt x="2923" y="780"/>
                  </a:cubicBezTo>
                  <a:lnTo>
                    <a:pt x="2915" y="757"/>
                  </a:lnTo>
                  <a:lnTo>
                    <a:pt x="2906" y="734"/>
                  </a:lnTo>
                  <a:cubicBezTo>
                    <a:pt x="2898" y="719"/>
                    <a:pt x="2893" y="705"/>
                    <a:pt x="2887" y="690"/>
                  </a:cubicBezTo>
                  <a:cubicBezTo>
                    <a:pt x="2880" y="675"/>
                    <a:pt x="2874" y="660"/>
                    <a:pt x="2866" y="647"/>
                  </a:cubicBezTo>
                  <a:cubicBezTo>
                    <a:pt x="2853" y="617"/>
                    <a:pt x="2837" y="590"/>
                    <a:pt x="2822" y="562"/>
                  </a:cubicBezTo>
                  <a:cubicBezTo>
                    <a:pt x="2759" y="453"/>
                    <a:pt x="2678" y="352"/>
                    <a:pt x="2586" y="268"/>
                  </a:cubicBezTo>
                  <a:cubicBezTo>
                    <a:pt x="2574" y="257"/>
                    <a:pt x="2562" y="248"/>
                    <a:pt x="2549" y="238"/>
                  </a:cubicBezTo>
                  <a:cubicBezTo>
                    <a:pt x="2538" y="228"/>
                    <a:pt x="2526" y="217"/>
                    <a:pt x="2514" y="208"/>
                  </a:cubicBezTo>
                  <a:cubicBezTo>
                    <a:pt x="2500" y="198"/>
                    <a:pt x="2488" y="190"/>
                    <a:pt x="2474" y="181"/>
                  </a:cubicBezTo>
                  <a:lnTo>
                    <a:pt x="2456" y="168"/>
                  </a:lnTo>
                  <a:lnTo>
                    <a:pt x="2435" y="155"/>
                  </a:lnTo>
                  <a:lnTo>
                    <a:pt x="2396" y="131"/>
                  </a:lnTo>
                  <a:cubicBezTo>
                    <a:pt x="2382" y="123"/>
                    <a:pt x="2369" y="117"/>
                    <a:pt x="2354" y="110"/>
                  </a:cubicBezTo>
                  <a:cubicBezTo>
                    <a:pt x="2326" y="96"/>
                    <a:pt x="2299" y="83"/>
                    <a:pt x="2270" y="73"/>
                  </a:cubicBezTo>
                  <a:cubicBezTo>
                    <a:pt x="2159" y="29"/>
                    <a:pt x="2047" y="8"/>
                    <a:pt x="1941" y="2"/>
                  </a:cubicBezTo>
                  <a:cubicBezTo>
                    <a:pt x="1919" y="1"/>
                    <a:pt x="189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5"/>
            <p:cNvSpPr/>
            <p:nvPr/>
          </p:nvSpPr>
          <p:spPr>
            <a:xfrm>
              <a:off x="1715875" y="1710500"/>
              <a:ext cx="93025" cy="28325"/>
            </a:xfrm>
            <a:custGeom>
              <a:avLst/>
              <a:gdLst/>
              <a:ahLst/>
              <a:cxnLst/>
              <a:rect l="l" t="t" r="r" b="b"/>
              <a:pathLst>
                <a:path w="3721" h="1133" extrusionOk="0">
                  <a:moveTo>
                    <a:pt x="3591" y="0"/>
                  </a:moveTo>
                  <a:cubicBezTo>
                    <a:pt x="3402" y="81"/>
                    <a:pt x="3028" y="275"/>
                    <a:pt x="2869" y="310"/>
                  </a:cubicBezTo>
                  <a:cubicBezTo>
                    <a:pt x="2372" y="413"/>
                    <a:pt x="1948" y="350"/>
                    <a:pt x="1631" y="402"/>
                  </a:cubicBezTo>
                  <a:cubicBezTo>
                    <a:pt x="1067" y="493"/>
                    <a:pt x="765" y="542"/>
                    <a:pt x="611" y="607"/>
                  </a:cubicBezTo>
                  <a:lnTo>
                    <a:pt x="678" y="740"/>
                  </a:lnTo>
                  <a:cubicBezTo>
                    <a:pt x="641" y="741"/>
                    <a:pt x="600" y="749"/>
                    <a:pt x="554" y="764"/>
                  </a:cubicBezTo>
                  <a:lnTo>
                    <a:pt x="0" y="934"/>
                  </a:lnTo>
                  <a:lnTo>
                    <a:pt x="709" y="1083"/>
                  </a:lnTo>
                  <a:cubicBezTo>
                    <a:pt x="752" y="1092"/>
                    <a:pt x="800" y="1097"/>
                    <a:pt x="853" y="1101"/>
                  </a:cubicBezTo>
                  <a:lnTo>
                    <a:pt x="868" y="1133"/>
                  </a:lnTo>
                  <a:cubicBezTo>
                    <a:pt x="876" y="1123"/>
                    <a:pt x="883" y="1112"/>
                    <a:pt x="890" y="1102"/>
                  </a:cubicBezTo>
                  <a:cubicBezTo>
                    <a:pt x="917" y="1104"/>
                    <a:pt x="946" y="1104"/>
                    <a:pt x="976" y="1104"/>
                  </a:cubicBezTo>
                  <a:cubicBezTo>
                    <a:pt x="1170" y="1104"/>
                    <a:pt x="1407" y="1077"/>
                    <a:pt x="1658" y="1025"/>
                  </a:cubicBezTo>
                  <a:cubicBezTo>
                    <a:pt x="2011" y="951"/>
                    <a:pt x="2377" y="748"/>
                    <a:pt x="2723" y="639"/>
                  </a:cubicBezTo>
                  <a:cubicBezTo>
                    <a:pt x="3048" y="537"/>
                    <a:pt x="3338" y="447"/>
                    <a:pt x="3532" y="376"/>
                  </a:cubicBezTo>
                  <a:cubicBezTo>
                    <a:pt x="3553" y="427"/>
                    <a:pt x="3579" y="441"/>
                    <a:pt x="3607" y="441"/>
                  </a:cubicBezTo>
                  <a:cubicBezTo>
                    <a:pt x="3631" y="441"/>
                    <a:pt x="3657" y="431"/>
                    <a:pt x="3686" y="426"/>
                  </a:cubicBezTo>
                  <a:lnTo>
                    <a:pt x="3618" y="133"/>
                  </a:lnTo>
                  <a:lnTo>
                    <a:pt x="3617" y="133"/>
                  </a:lnTo>
                  <a:lnTo>
                    <a:pt x="3618" y="131"/>
                  </a:lnTo>
                  <a:lnTo>
                    <a:pt x="3687" y="426"/>
                  </a:lnTo>
                  <a:cubicBezTo>
                    <a:pt x="3628" y="466"/>
                    <a:pt x="3589" y="521"/>
                    <a:pt x="3606" y="590"/>
                  </a:cubicBezTo>
                  <a:cubicBezTo>
                    <a:pt x="3607" y="593"/>
                    <a:pt x="3610" y="595"/>
                    <a:pt x="3616" y="595"/>
                  </a:cubicBezTo>
                  <a:cubicBezTo>
                    <a:pt x="3632" y="595"/>
                    <a:pt x="3669" y="580"/>
                    <a:pt x="3720" y="558"/>
                  </a:cubicBezTo>
                  <a:lnTo>
                    <a:pt x="3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5"/>
            <p:cNvSpPr/>
            <p:nvPr/>
          </p:nvSpPr>
          <p:spPr>
            <a:xfrm>
              <a:off x="1730975" y="1746350"/>
              <a:ext cx="71850" cy="30425"/>
            </a:xfrm>
            <a:custGeom>
              <a:avLst/>
              <a:gdLst/>
              <a:ahLst/>
              <a:cxnLst/>
              <a:rect l="l" t="t" r="r" b="b"/>
              <a:pathLst>
                <a:path w="2874" h="1217" extrusionOk="0">
                  <a:moveTo>
                    <a:pt x="2753" y="0"/>
                  </a:moveTo>
                  <a:cubicBezTo>
                    <a:pt x="2683" y="0"/>
                    <a:pt x="2245" y="317"/>
                    <a:pt x="2077" y="365"/>
                  </a:cubicBezTo>
                  <a:cubicBezTo>
                    <a:pt x="1661" y="484"/>
                    <a:pt x="1289" y="437"/>
                    <a:pt x="1022" y="499"/>
                  </a:cubicBezTo>
                  <a:cubicBezTo>
                    <a:pt x="59" y="722"/>
                    <a:pt x="1" y="730"/>
                    <a:pt x="96" y="1063"/>
                  </a:cubicBezTo>
                  <a:cubicBezTo>
                    <a:pt x="126" y="1168"/>
                    <a:pt x="271" y="1217"/>
                    <a:pt x="476" y="1217"/>
                  </a:cubicBezTo>
                  <a:cubicBezTo>
                    <a:pt x="653" y="1217"/>
                    <a:pt x="876" y="1181"/>
                    <a:pt x="1111" y="1113"/>
                  </a:cubicBezTo>
                  <a:cubicBezTo>
                    <a:pt x="1407" y="1028"/>
                    <a:pt x="1701" y="816"/>
                    <a:pt x="1987" y="695"/>
                  </a:cubicBezTo>
                  <a:cubicBezTo>
                    <a:pt x="2477" y="491"/>
                    <a:pt x="2873" y="329"/>
                    <a:pt x="2856" y="269"/>
                  </a:cubicBezTo>
                  <a:cubicBezTo>
                    <a:pt x="2829" y="175"/>
                    <a:pt x="2801" y="153"/>
                    <a:pt x="2769" y="153"/>
                  </a:cubicBezTo>
                  <a:cubicBezTo>
                    <a:pt x="2749" y="153"/>
                    <a:pt x="2727" y="162"/>
                    <a:pt x="2703" y="167"/>
                  </a:cubicBezTo>
                  <a:cubicBezTo>
                    <a:pt x="2752" y="128"/>
                    <a:pt x="2782" y="73"/>
                    <a:pt x="2763" y="6"/>
                  </a:cubicBezTo>
                  <a:cubicBezTo>
                    <a:pt x="2762" y="2"/>
                    <a:pt x="2759" y="0"/>
                    <a:pt x="2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5"/>
            <p:cNvSpPr/>
            <p:nvPr/>
          </p:nvSpPr>
          <p:spPr>
            <a:xfrm>
              <a:off x="1834800" y="1631900"/>
              <a:ext cx="126750" cy="180025"/>
            </a:xfrm>
            <a:custGeom>
              <a:avLst/>
              <a:gdLst/>
              <a:ahLst/>
              <a:cxnLst/>
              <a:rect l="l" t="t" r="r" b="b"/>
              <a:pathLst>
                <a:path w="5070" h="7201" extrusionOk="0">
                  <a:moveTo>
                    <a:pt x="918" y="4550"/>
                  </a:moveTo>
                  <a:cubicBezTo>
                    <a:pt x="870" y="4669"/>
                    <a:pt x="839" y="4781"/>
                    <a:pt x="825" y="4877"/>
                  </a:cubicBezTo>
                  <a:cubicBezTo>
                    <a:pt x="817" y="4857"/>
                    <a:pt x="812" y="4837"/>
                    <a:pt x="805" y="4818"/>
                  </a:cubicBezTo>
                  <a:cubicBezTo>
                    <a:pt x="807" y="4814"/>
                    <a:pt x="809" y="4808"/>
                    <a:pt x="811" y="4804"/>
                  </a:cubicBezTo>
                  <a:cubicBezTo>
                    <a:pt x="841" y="4723"/>
                    <a:pt x="875" y="4636"/>
                    <a:pt x="918" y="4550"/>
                  </a:cubicBezTo>
                  <a:close/>
                  <a:moveTo>
                    <a:pt x="2893" y="3324"/>
                  </a:moveTo>
                  <a:cubicBezTo>
                    <a:pt x="2926" y="3324"/>
                    <a:pt x="2960" y="3325"/>
                    <a:pt x="2993" y="3326"/>
                  </a:cubicBezTo>
                  <a:cubicBezTo>
                    <a:pt x="3053" y="3330"/>
                    <a:pt x="3114" y="3333"/>
                    <a:pt x="3173" y="3342"/>
                  </a:cubicBezTo>
                  <a:cubicBezTo>
                    <a:pt x="3291" y="3358"/>
                    <a:pt x="3405" y="3384"/>
                    <a:pt x="3513" y="3417"/>
                  </a:cubicBezTo>
                  <a:cubicBezTo>
                    <a:pt x="3620" y="3450"/>
                    <a:pt x="3720" y="3492"/>
                    <a:pt x="3809" y="3537"/>
                  </a:cubicBezTo>
                  <a:cubicBezTo>
                    <a:pt x="3899" y="3584"/>
                    <a:pt x="3981" y="3633"/>
                    <a:pt x="4051" y="3686"/>
                  </a:cubicBezTo>
                  <a:cubicBezTo>
                    <a:pt x="4123" y="3736"/>
                    <a:pt x="4181" y="3789"/>
                    <a:pt x="4232" y="3838"/>
                  </a:cubicBezTo>
                  <a:cubicBezTo>
                    <a:pt x="4290" y="3896"/>
                    <a:pt x="4344" y="3956"/>
                    <a:pt x="4392" y="4020"/>
                  </a:cubicBezTo>
                  <a:cubicBezTo>
                    <a:pt x="4441" y="4083"/>
                    <a:pt x="4484" y="4150"/>
                    <a:pt x="4521" y="4218"/>
                  </a:cubicBezTo>
                  <a:cubicBezTo>
                    <a:pt x="4560" y="4287"/>
                    <a:pt x="4591" y="4359"/>
                    <a:pt x="4619" y="4432"/>
                  </a:cubicBezTo>
                  <a:cubicBezTo>
                    <a:pt x="4625" y="4451"/>
                    <a:pt x="4634" y="4468"/>
                    <a:pt x="4639" y="4487"/>
                  </a:cubicBezTo>
                  <a:cubicBezTo>
                    <a:pt x="4645" y="4505"/>
                    <a:pt x="4651" y="4525"/>
                    <a:pt x="4657" y="4542"/>
                  </a:cubicBezTo>
                  <a:cubicBezTo>
                    <a:pt x="4667" y="4579"/>
                    <a:pt x="4678" y="4616"/>
                    <a:pt x="4687" y="4655"/>
                  </a:cubicBezTo>
                  <a:cubicBezTo>
                    <a:pt x="4758" y="4952"/>
                    <a:pt x="4749" y="5262"/>
                    <a:pt x="4676" y="5541"/>
                  </a:cubicBezTo>
                  <a:cubicBezTo>
                    <a:pt x="4670" y="5559"/>
                    <a:pt x="4666" y="5576"/>
                    <a:pt x="4661" y="5594"/>
                  </a:cubicBezTo>
                  <a:cubicBezTo>
                    <a:pt x="4656" y="5611"/>
                    <a:pt x="4650" y="5627"/>
                    <a:pt x="4645" y="5645"/>
                  </a:cubicBezTo>
                  <a:cubicBezTo>
                    <a:pt x="4639" y="5662"/>
                    <a:pt x="4633" y="5678"/>
                    <a:pt x="4628" y="5695"/>
                  </a:cubicBezTo>
                  <a:cubicBezTo>
                    <a:pt x="4620" y="5711"/>
                    <a:pt x="4615" y="5728"/>
                    <a:pt x="4608" y="5744"/>
                  </a:cubicBezTo>
                  <a:cubicBezTo>
                    <a:pt x="4581" y="5809"/>
                    <a:pt x="4550" y="5872"/>
                    <a:pt x="4517" y="5932"/>
                  </a:cubicBezTo>
                  <a:cubicBezTo>
                    <a:pt x="4447" y="6051"/>
                    <a:pt x="4366" y="6159"/>
                    <a:pt x="4270" y="6251"/>
                  </a:cubicBezTo>
                  <a:cubicBezTo>
                    <a:pt x="4223" y="6298"/>
                    <a:pt x="4172" y="6340"/>
                    <a:pt x="4120" y="6381"/>
                  </a:cubicBezTo>
                  <a:cubicBezTo>
                    <a:pt x="4066" y="6419"/>
                    <a:pt x="4012" y="6456"/>
                    <a:pt x="3956" y="6486"/>
                  </a:cubicBezTo>
                  <a:cubicBezTo>
                    <a:pt x="3900" y="6518"/>
                    <a:pt x="3841" y="6545"/>
                    <a:pt x="3782" y="6571"/>
                  </a:cubicBezTo>
                  <a:cubicBezTo>
                    <a:pt x="3768" y="6576"/>
                    <a:pt x="3753" y="6583"/>
                    <a:pt x="3738" y="6588"/>
                  </a:cubicBezTo>
                  <a:cubicBezTo>
                    <a:pt x="3723" y="6594"/>
                    <a:pt x="3709" y="6600"/>
                    <a:pt x="3694" y="6604"/>
                  </a:cubicBezTo>
                  <a:cubicBezTo>
                    <a:pt x="3664" y="6614"/>
                    <a:pt x="3635" y="6626"/>
                    <a:pt x="3604" y="6634"/>
                  </a:cubicBezTo>
                  <a:cubicBezTo>
                    <a:pt x="3483" y="6669"/>
                    <a:pt x="3360" y="6694"/>
                    <a:pt x="3238" y="6703"/>
                  </a:cubicBezTo>
                  <a:cubicBezTo>
                    <a:pt x="3180" y="6708"/>
                    <a:pt x="3122" y="6710"/>
                    <a:pt x="3064" y="6710"/>
                  </a:cubicBezTo>
                  <a:cubicBezTo>
                    <a:pt x="3000" y="6710"/>
                    <a:pt x="2937" y="6708"/>
                    <a:pt x="2874" y="6703"/>
                  </a:cubicBezTo>
                  <a:cubicBezTo>
                    <a:pt x="2756" y="6692"/>
                    <a:pt x="2639" y="6672"/>
                    <a:pt x="2529" y="6644"/>
                  </a:cubicBezTo>
                  <a:cubicBezTo>
                    <a:pt x="2417" y="6615"/>
                    <a:pt x="2311" y="6578"/>
                    <a:pt x="2210" y="6533"/>
                  </a:cubicBezTo>
                  <a:cubicBezTo>
                    <a:pt x="2110" y="6489"/>
                    <a:pt x="2015" y="6438"/>
                    <a:pt x="1927" y="6379"/>
                  </a:cubicBezTo>
                  <a:cubicBezTo>
                    <a:pt x="1837" y="6320"/>
                    <a:pt x="1752" y="6255"/>
                    <a:pt x="1672" y="6188"/>
                  </a:cubicBezTo>
                  <a:cubicBezTo>
                    <a:pt x="1514" y="6050"/>
                    <a:pt x="1379" y="5898"/>
                    <a:pt x="1262" y="5737"/>
                  </a:cubicBezTo>
                  <a:cubicBezTo>
                    <a:pt x="1105" y="5522"/>
                    <a:pt x="984" y="5292"/>
                    <a:pt x="893" y="5062"/>
                  </a:cubicBezTo>
                  <a:lnTo>
                    <a:pt x="901" y="5030"/>
                  </a:lnTo>
                  <a:cubicBezTo>
                    <a:pt x="906" y="5008"/>
                    <a:pt x="912" y="4984"/>
                    <a:pt x="919" y="4958"/>
                  </a:cubicBezTo>
                  <a:cubicBezTo>
                    <a:pt x="924" y="4944"/>
                    <a:pt x="928" y="4931"/>
                    <a:pt x="931" y="4916"/>
                  </a:cubicBezTo>
                  <a:cubicBezTo>
                    <a:pt x="935" y="4901"/>
                    <a:pt x="941" y="4886"/>
                    <a:pt x="945" y="4872"/>
                  </a:cubicBezTo>
                  <a:cubicBezTo>
                    <a:pt x="955" y="4840"/>
                    <a:pt x="966" y="4808"/>
                    <a:pt x="977" y="4773"/>
                  </a:cubicBezTo>
                  <a:cubicBezTo>
                    <a:pt x="990" y="4740"/>
                    <a:pt x="1003" y="4703"/>
                    <a:pt x="1019" y="4665"/>
                  </a:cubicBezTo>
                  <a:cubicBezTo>
                    <a:pt x="1079" y="4517"/>
                    <a:pt x="1168" y="4345"/>
                    <a:pt x="1294" y="4173"/>
                  </a:cubicBezTo>
                  <a:cubicBezTo>
                    <a:pt x="1419" y="4001"/>
                    <a:pt x="1580" y="3831"/>
                    <a:pt x="1777" y="3690"/>
                  </a:cubicBezTo>
                  <a:cubicBezTo>
                    <a:pt x="1873" y="3618"/>
                    <a:pt x="1979" y="3556"/>
                    <a:pt x="2090" y="3503"/>
                  </a:cubicBezTo>
                  <a:cubicBezTo>
                    <a:pt x="2118" y="3489"/>
                    <a:pt x="2147" y="3477"/>
                    <a:pt x="2175" y="3465"/>
                  </a:cubicBezTo>
                  <a:cubicBezTo>
                    <a:pt x="2190" y="3459"/>
                    <a:pt x="2203" y="3455"/>
                    <a:pt x="2218" y="3448"/>
                  </a:cubicBezTo>
                  <a:cubicBezTo>
                    <a:pt x="2233" y="3443"/>
                    <a:pt x="2246" y="3438"/>
                    <a:pt x="2261" y="3432"/>
                  </a:cubicBezTo>
                  <a:cubicBezTo>
                    <a:pt x="2290" y="3422"/>
                    <a:pt x="2320" y="3412"/>
                    <a:pt x="2349" y="3403"/>
                  </a:cubicBezTo>
                  <a:lnTo>
                    <a:pt x="2394" y="3390"/>
                  </a:lnTo>
                  <a:lnTo>
                    <a:pt x="2439" y="3380"/>
                  </a:lnTo>
                  <a:cubicBezTo>
                    <a:pt x="2561" y="3349"/>
                    <a:pt x="2685" y="3332"/>
                    <a:pt x="2809" y="3327"/>
                  </a:cubicBezTo>
                  <a:cubicBezTo>
                    <a:pt x="2837" y="3325"/>
                    <a:pt x="2865" y="3324"/>
                    <a:pt x="2893" y="3324"/>
                  </a:cubicBezTo>
                  <a:close/>
                  <a:moveTo>
                    <a:pt x="2337" y="1"/>
                  </a:moveTo>
                  <a:cubicBezTo>
                    <a:pt x="2312" y="1"/>
                    <a:pt x="2276" y="9"/>
                    <a:pt x="2229" y="24"/>
                  </a:cubicBezTo>
                  <a:cubicBezTo>
                    <a:pt x="2218" y="28"/>
                    <a:pt x="2207" y="30"/>
                    <a:pt x="2196" y="34"/>
                  </a:cubicBezTo>
                  <a:cubicBezTo>
                    <a:pt x="2185" y="39"/>
                    <a:pt x="2173" y="44"/>
                    <a:pt x="2160" y="49"/>
                  </a:cubicBezTo>
                  <a:cubicBezTo>
                    <a:pt x="2136" y="60"/>
                    <a:pt x="2110" y="72"/>
                    <a:pt x="2080" y="86"/>
                  </a:cubicBezTo>
                  <a:cubicBezTo>
                    <a:pt x="2051" y="99"/>
                    <a:pt x="2020" y="115"/>
                    <a:pt x="1990" y="132"/>
                  </a:cubicBezTo>
                  <a:cubicBezTo>
                    <a:pt x="1974" y="142"/>
                    <a:pt x="1958" y="151"/>
                    <a:pt x="1940" y="161"/>
                  </a:cubicBezTo>
                  <a:cubicBezTo>
                    <a:pt x="1923" y="170"/>
                    <a:pt x="1907" y="180"/>
                    <a:pt x="1889" y="191"/>
                  </a:cubicBezTo>
                  <a:cubicBezTo>
                    <a:pt x="1854" y="213"/>
                    <a:pt x="1819" y="237"/>
                    <a:pt x="1781" y="263"/>
                  </a:cubicBezTo>
                  <a:cubicBezTo>
                    <a:pt x="1743" y="288"/>
                    <a:pt x="1704" y="317"/>
                    <a:pt x="1664" y="346"/>
                  </a:cubicBezTo>
                  <a:cubicBezTo>
                    <a:pt x="1643" y="361"/>
                    <a:pt x="1623" y="377"/>
                    <a:pt x="1604" y="393"/>
                  </a:cubicBezTo>
                  <a:cubicBezTo>
                    <a:pt x="1583" y="409"/>
                    <a:pt x="1562" y="426"/>
                    <a:pt x="1541" y="443"/>
                  </a:cubicBezTo>
                  <a:cubicBezTo>
                    <a:pt x="1520" y="460"/>
                    <a:pt x="1499" y="478"/>
                    <a:pt x="1478" y="496"/>
                  </a:cubicBezTo>
                  <a:cubicBezTo>
                    <a:pt x="1456" y="516"/>
                    <a:pt x="1435" y="534"/>
                    <a:pt x="1414" y="554"/>
                  </a:cubicBezTo>
                  <a:cubicBezTo>
                    <a:pt x="1241" y="711"/>
                    <a:pt x="1059" y="910"/>
                    <a:pt x="884" y="1147"/>
                  </a:cubicBezTo>
                  <a:cubicBezTo>
                    <a:pt x="860" y="1177"/>
                    <a:pt x="841" y="1208"/>
                    <a:pt x="819" y="1239"/>
                  </a:cubicBezTo>
                  <a:cubicBezTo>
                    <a:pt x="798" y="1270"/>
                    <a:pt x="774" y="1302"/>
                    <a:pt x="755" y="1334"/>
                  </a:cubicBezTo>
                  <a:cubicBezTo>
                    <a:pt x="735" y="1366"/>
                    <a:pt x="713" y="1400"/>
                    <a:pt x="692" y="1434"/>
                  </a:cubicBezTo>
                  <a:cubicBezTo>
                    <a:pt x="681" y="1450"/>
                    <a:pt x="670" y="1467"/>
                    <a:pt x="660" y="1485"/>
                  </a:cubicBezTo>
                  <a:cubicBezTo>
                    <a:pt x="650" y="1502"/>
                    <a:pt x="640" y="1520"/>
                    <a:pt x="629" y="1537"/>
                  </a:cubicBezTo>
                  <a:cubicBezTo>
                    <a:pt x="619" y="1554"/>
                    <a:pt x="610" y="1572"/>
                    <a:pt x="599" y="1590"/>
                  </a:cubicBezTo>
                  <a:cubicBezTo>
                    <a:pt x="589" y="1607"/>
                    <a:pt x="579" y="1625"/>
                    <a:pt x="569" y="1644"/>
                  </a:cubicBezTo>
                  <a:cubicBezTo>
                    <a:pt x="551" y="1679"/>
                    <a:pt x="529" y="1716"/>
                    <a:pt x="510" y="1753"/>
                  </a:cubicBezTo>
                  <a:cubicBezTo>
                    <a:pt x="492" y="1791"/>
                    <a:pt x="472" y="1829"/>
                    <a:pt x="454" y="1867"/>
                  </a:cubicBezTo>
                  <a:cubicBezTo>
                    <a:pt x="435" y="1906"/>
                    <a:pt x="419" y="1946"/>
                    <a:pt x="401" y="1985"/>
                  </a:cubicBezTo>
                  <a:cubicBezTo>
                    <a:pt x="331" y="2145"/>
                    <a:pt x="266" y="2316"/>
                    <a:pt x="213" y="2494"/>
                  </a:cubicBezTo>
                  <a:cubicBezTo>
                    <a:pt x="159" y="2673"/>
                    <a:pt x="114" y="2861"/>
                    <a:pt x="81" y="3057"/>
                  </a:cubicBezTo>
                  <a:cubicBezTo>
                    <a:pt x="17" y="3447"/>
                    <a:pt x="1" y="3868"/>
                    <a:pt x="57" y="4299"/>
                  </a:cubicBezTo>
                  <a:cubicBezTo>
                    <a:pt x="85" y="4515"/>
                    <a:pt x="129" y="4731"/>
                    <a:pt x="193" y="4948"/>
                  </a:cubicBezTo>
                  <a:cubicBezTo>
                    <a:pt x="258" y="5163"/>
                    <a:pt x="341" y="5375"/>
                    <a:pt x="447" y="5584"/>
                  </a:cubicBezTo>
                  <a:cubicBezTo>
                    <a:pt x="570" y="5826"/>
                    <a:pt x="724" y="6061"/>
                    <a:pt x="909" y="6271"/>
                  </a:cubicBezTo>
                  <a:cubicBezTo>
                    <a:pt x="1096" y="6484"/>
                    <a:pt x="1315" y="6674"/>
                    <a:pt x="1562" y="6826"/>
                  </a:cubicBezTo>
                  <a:cubicBezTo>
                    <a:pt x="1593" y="6845"/>
                    <a:pt x="1625" y="6863"/>
                    <a:pt x="1655" y="6882"/>
                  </a:cubicBezTo>
                  <a:cubicBezTo>
                    <a:pt x="1687" y="6899"/>
                    <a:pt x="1720" y="6916"/>
                    <a:pt x="1754" y="6933"/>
                  </a:cubicBezTo>
                  <a:cubicBezTo>
                    <a:pt x="1787" y="6949"/>
                    <a:pt x="1820" y="6965"/>
                    <a:pt x="1854" y="6980"/>
                  </a:cubicBezTo>
                  <a:lnTo>
                    <a:pt x="1906" y="7002"/>
                  </a:lnTo>
                  <a:cubicBezTo>
                    <a:pt x="1923" y="7010"/>
                    <a:pt x="1939" y="7017"/>
                    <a:pt x="1956" y="7023"/>
                  </a:cubicBezTo>
                  <a:cubicBezTo>
                    <a:pt x="2094" y="7077"/>
                    <a:pt x="2234" y="7119"/>
                    <a:pt x="2378" y="7149"/>
                  </a:cubicBezTo>
                  <a:cubicBezTo>
                    <a:pt x="2522" y="7178"/>
                    <a:pt x="2667" y="7195"/>
                    <a:pt x="2813" y="7200"/>
                  </a:cubicBezTo>
                  <a:cubicBezTo>
                    <a:pt x="2842" y="7200"/>
                    <a:pt x="2870" y="7201"/>
                    <a:pt x="2898" y="7201"/>
                  </a:cubicBezTo>
                  <a:cubicBezTo>
                    <a:pt x="3016" y="7201"/>
                    <a:pt x="3133" y="7193"/>
                    <a:pt x="3249" y="7177"/>
                  </a:cubicBezTo>
                  <a:cubicBezTo>
                    <a:pt x="3538" y="7136"/>
                    <a:pt x="3823" y="7045"/>
                    <a:pt x="4077" y="6898"/>
                  </a:cubicBezTo>
                  <a:cubicBezTo>
                    <a:pt x="4330" y="6749"/>
                    <a:pt x="4555" y="6549"/>
                    <a:pt x="4716" y="6305"/>
                  </a:cubicBezTo>
                  <a:cubicBezTo>
                    <a:pt x="4796" y="6184"/>
                    <a:pt x="4864" y="6057"/>
                    <a:pt x="4913" y="5924"/>
                  </a:cubicBezTo>
                  <a:cubicBezTo>
                    <a:pt x="4964" y="5791"/>
                    <a:pt x="5000" y="5656"/>
                    <a:pt x="5023" y="5518"/>
                  </a:cubicBezTo>
                  <a:cubicBezTo>
                    <a:pt x="5069" y="5248"/>
                    <a:pt x="5061" y="4970"/>
                    <a:pt x="5009" y="4707"/>
                  </a:cubicBezTo>
                  <a:cubicBezTo>
                    <a:pt x="4963" y="4482"/>
                    <a:pt x="4882" y="4267"/>
                    <a:pt x="4769" y="4073"/>
                  </a:cubicBezTo>
                  <a:cubicBezTo>
                    <a:pt x="4714" y="3977"/>
                    <a:pt x="4649" y="3885"/>
                    <a:pt x="4577" y="3801"/>
                  </a:cubicBezTo>
                  <a:cubicBezTo>
                    <a:pt x="4506" y="3716"/>
                    <a:pt x="4430" y="3639"/>
                    <a:pt x="4347" y="3570"/>
                  </a:cubicBezTo>
                  <a:cubicBezTo>
                    <a:pt x="4185" y="3429"/>
                    <a:pt x="4005" y="3320"/>
                    <a:pt x="3818" y="3236"/>
                  </a:cubicBezTo>
                  <a:cubicBezTo>
                    <a:pt x="3724" y="3194"/>
                    <a:pt x="3630" y="3159"/>
                    <a:pt x="3534" y="3131"/>
                  </a:cubicBezTo>
                  <a:cubicBezTo>
                    <a:pt x="3438" y="3102"/>
                    <a:pt x="3344" y="3081"/>
                    <a:pt x="3246" y="3065"/>
                  </a:cubicBezTo>
                  <a:cubicBezTo>
                    <a:pt x="3116" y="3044"/>
                    <a:pt x="2986" y="3033"/>
                    <a:pt x="2859" y="3033"/>
                  </a:cubicBezTo>
                  <a:cubicBezTo>
                    <a:pt x="2613" y="3033"/>
                    <a:pt x="2377" y="3072"/>
                    <a:pt x="2163" y="3143"/>
                  </a:cubicBezTo>
                  <a:cubicBezTo>
                    <a:pt x="2082" y="3170"/>
                    <a:pt x="2003" y="3202"/>
                    <a:pt x="1928" y="3236"/>
                  </a:cubicBezTo>
                  <a:cubicBezTo>
                    <a:pt x="1854" y="3271"/>
                    <a:pt x="1782" y="3309"/>
                    <a:pt x="1714" y="3349"/>
                  </a:cubicBezTo>
                  <a:cubicBezTo>
                    <a:pt x="1648" y="3391"/>
                    <a:pt x="1583" y="3433"/>
                    <a:pt x="1522" y="3478"/>
                  </a:cubicBezTo>
                  <a:cubicBezTo>
                    <a:pt x="1462" y="3523"/>
                    <a:pt x="1406" y="3572"/>
                    <a:pt x="1352" y="3618"/>
                  </a:cubicBezTo>
                  <a:cubicBezTo>
                    <a:pt x="1246" y="3715"/>
                    <a:pt x="1154" y="3815"/>
                    <a:pt x="1073" y="3916"/>
                  </a:cubicBezTo>
                  <a:cubicBezTo>
                    <a:pt x="992" y="4015"/>
                    <a:pt x="925" y="4116"/>
                    <a:pt x="868" y="4213"/>
                  </a:cubicBezTo>
                  <a:cubicBezTo>
                    <a:pt x="810" y="4311"/>
                    <a:pt x="764" y="4405"/>
                    <a:pt x="726" y="4494"/>
                  </a:cubicBezTo>
                  <a:cubicBezTo>
                    <a:pt x="725" y="4497"/>
                    <a:pt x="724" y="4499"/>
                    <a:pt x="724" y="4502"/>
                  </a:cubicBezTo>
                  <a:cubicBezTo>
                    <a:pt x="714" y="4455"/>
                    <a:pt x="705" y="4406"/>
                    <a:pt x="697" y="4361"/>
                  </a:cubicBezTo>
                  <a:cubicBezTo>
                    <a:pt x="691" y="4324"/>
                    <a:pt x="685" y="4286"/>
                    <a:pt x="680" y="4250"/>
                  </a:cubicBezTo>
                  <a:cubicBezTo>
                    <a:pt x="674" y="4212"/>
                    <a:pt x="671" y="4176"/>
                    <a:pt x="666" y="4138"/>
                  </a:cubicBezTo>
                  <a:cubicBezTo>
                    <a:pt x="660" y="4101"/>
                    <a:pt x="659" y="4064"/>
                    <a:pt x="656" y="4028"/>
                  </a:cubicBezTo>
                  <a:cubicBezTo>
                    <a:pt x="654" y="3992"/>
                    <a:pt x="650" y="3955"/>
                    <a:pt x="650" y="3921"/>
                  </a:cubicBezTo>
                  <a:cubicBezTo>
                    <a:pt x="649" y="3884"/>
                    <a:pt x="648" y="3849"/>
                    <a:pt x="645" y="3815"/>
                  </a:cubicBezTo>
                  <a:lnTo>
                    <a:pt x="645" y="3709"/>
                  </a:lnTo>
                  <a:lnTo>
                    <a:pt x="645" y="3658"/>
                  </a:lnTo>
                  <a:cubicBezTo>
                    <a:pt x="648" y="3639"/>
                    <a:pt x="648" y="3622"/>
                    <a:pt x="649" y="3606"/>
                  </a:cubicBezTo>
                  <a:cubicBezTo>
                    <a:pt x="650" y="3573"/>
                    <a:pt x="650" y="3537"/>
                    <a:pt x="653" y="3505"/>
                  </a:cubicBezTo>
                  <a:cubicBezTo>
                    <a:pt x="658" y="3439"/>
                    <a:pt x="662" y="3373"/>
                    <a:pt x="670" y="3309"/>
                  </a:cubicBezTo>
                  <a:cubicBezTo>
                    <a:pt x="671" y="3292"/>
                    <a:pt x="674" y="3276"/>
                    <a:pt x="676" y="3260"/>
                  </a:cubicBezTo>
                  <a:lnTo>
                    <a:pt x="678" y="3236"/>
                  </a:lnTo>
                  <a:lnTo>
                    <a:pt x="682" y="3212"/>
                  </a:lnTo>
                  <a:cubicBezTo>
                    <a:pt x="687" y="3181"/>
                    <a:pt x="692" y="3149"/>
                    <a:pt x="696" y="3117"/>
                  </a:cubicBezTo>
                  <a:cubicBezTo>
                    <a:pt x="699" y="3086"/>
                    <a:pt x="707" y="3055"/>
                    <a:pt x="712" y="3026"/>
                  </a:cubicBezTo>
                  <a:cubicBezTo>
                    <a:pt x="717" y="2997"/>
                    <a:pt x="723" y="2966"/>
                    <a:pt x="729" y="2936"/>
                  </a:cubicBezTo>
                  <a:cubicBezTo>
                    <a:pt x="736" y="2907"/>
                    <a:pt x="742" y="2877"/>
                    <a:pt x="750" y="2849"/>
                  </a:cubicBezTo>
                  <a:cubicBezTo>
                    <a:pt x="752" y="2834"/>
                    <a:pt x="756" y="2820"/>
                    <a:pt x="758" y="2806"/>
                  </a:cubicBezTo>
                  <a:cubicBezTo>
                    <a:pt x="763" y="2791"/>
                    <a:pt x="766" y="2778"/>
                    <a:pt x="769" y="2763"/>
                  </a:cubicBezTo>
                  <a:cubicBezTo>
                    <a:pt x="776" y="2735"/>
                    <a:pt x="784" y="2707"/>
                    <a:pt x="790" y="2680"/>
                  </a:cubicBezTo>
                  <a:cubicBezTo>
                    <a:pt x="799" y="2651"/>
                    <a:pt x="807" y="2624"/>
                    <a:pt x="815" y="2597"/>
                  </a:cubicBezTo>
                  <a:cubicBezTo>
                    <a:pt x="823" y="2571"/>
                    <a:pt x="829" y="2544"/>
                    <a:pt x="839" y="2517"/>
                  </a:cubicBezTo>
                  <a:cubicBezTo>
                    <a:pt x="847" y="2492"/>
                    <a:pt x="856" y="2465"/>
                    <a:pt x="865" y="2440"/>
                  </a:cubicBezTo>
                  <a:cubicBezTo>
                    <a:pt x="1004" y="2028"/>
                    <a:pt x="1180" y="1705"/>
                    <a:pt x="1349" y="1444"/>
                  </a:cubicBezTo>
                  <a:cubicBezTo>
                    <a:pt x="1433" y="1314"/>
                    <a:pt x="1518" y="1201"/>
                    <a:pt x="1596" y="1100"/>
                  </a:cubicBezTo>
                  <a:cubicBezTo>
                    <a:pt x="1617" y="1075"/>
                    <a:pt x="1636" y="1051"/>
                    <a:pt x="1654" y="1028"/>
                  </a:cubicBezTo>
                  <a:cubicBezTo>
                    <a:pt x="1673" y="1003"/>
                    <a:pt x="1693" y="983"/>
                    <a:pt x="1712" y="959"/>
                  </a:cubicBezTo>
                  <a:cubicBezTo>
                    <a:pt x="1730" y="938"/>
                    <a:pt x="1749" y="915"/>
                    <a:pt x="1767" y="895"/>
                  </a:cubicBezTo>
                  <a:cubicBezTo>
                    <a:pt x="1786" y="874"/>
                    <a:pt x="1803" y="855"/>
                    <a:pt x="1821" y="836"/>
                  </a:cubicBezTo>
                  <a:cubicBezTo>
                    <a:pt x="1959" y="681"/>
                    <a:pt x="2076" y="570"/>
                    <a:pt x="2163" y="479"/>
                  </a:cubicBezTo>
                  <a:cubicBezTo>
                    <a:pt x="2186" y="458"/>
                    <a:pt x="2206" y="436"/>
                    <a:pt x="2225" y="416"/>
                  </a:cubicBezTo>
                  <a:cubicBezTo>
                    <a:pt x="2244" y="395"/>
                    <a:pt x="2261" y="377"/>
                    <a:pt x="2277" y="359"/>
                  </a:cubicBezTo>
                  <a:cubicBezTo>
                    <a:pt x="2309" y="324"/>
                    <a:pt x="2335" y="293"/>
                    <a:pt x="2353" y="265"/>
                  </a:cubicBezTo>
                  <a:cubicBezTo>
                    <a:pt x="2434" y="157"/>
                    <a:pt x="2421" y="89"/>
                    <a:pt x="2375" y="15"/>
                  </a:cubicBezTo>
                  <a:cubicBezTo>
                    <a:pt x="2369" y="6"/>
                    <a:pt x="2357" y="1"/>
                    <a:pt x="23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 name="Google Shape;114;p5"/>
          <p:cNvGrpSpPr/>
          <p:nvPr/>
        </p:nvGrpSpPr>
        <p:grpSpPr>
          <a:xfrm rot="1310691">
            <a:off x="7982352" y="3661493"/>
            <a:ext cx="529351" cy="1208683"/>
            <a:chOff x="3200975" y="2568575"/>
            <a:chExt cx="379150" cy="865725"/>
          </a:xfrm>
        </p:grpSpPr>
        <p:sp>
          <p:nvSpPr>
            <p:cNvPr id="115" name="Google Shape;115;p5"/>
            <p:cNvSpPr/>
            <p:nvPr/>
          </p:nvSpPr>
          <p:spPr>
            <a:xfrm>
              <a:off x="3200975" y="2568575"/>
              <a:ext cx="379150" cy="865725"/>
            </a:xfrm>
            <a:custGeom>
              <a:avLst/>
              <a:gdLst/>
              <a:ahLst/>
              <a:cxnLst/>
              <a:rect l="l" t="t" r="r" b="b"/>
              <a:pathLst>
                <a:path w="15166" h="34629" extrusionOk="0">
                  <a:moveTo>
                    <a:pt x="7868" y="2216"/>
                  </a:moveTo>
                  <a:cubicBezTo>
                    <a:pt x="7871" y="2216"/>
                    <a:pt x="7874" y="2216"/>
                    <a:pt x="7877" y="2218"/>
                  </a:cubicBezTo>
                  <a:cubicBezTo>
                    <a:pt x="7896" y="2221"/>
                    <a:pt x="7918" y="2223"/>
                    <a:pt x="7941" y="2226"/>
                  </a:cubicBezTo>
                  <a:cubicBezTo>
                    <a:pt x="7986" y="2232"/>
                    <a:pt x="8038" y="2237"/>
                    <a:pt x="8093" y="2243"/>
                  </a:cubicBezTo>
                  <a:cubicBezTo>
                    <a:pt x="8148" y="2251"/>
                    <a:pt x="8208" y="2261"/>
                    <a:pt x="8272" y="2270"/>
                  </a:cubicBezTo>
                  <a:cubicBezTo>
                    <a:pt x="8304" y="2274"/>
                    <a:pt x="8339" y="2281"/>
                    <a:pt x="8372" y="2287"/>
                  </a:cubicBezTo>
                  <a:cubicBezTo>
                    <a:pt x="8406" y="2294"/>
                    <a:pt x="8442" y="2301"/>
                    <a:pt x="8478" y="2308"/>
                  </a:cubicBezTo>
                  <a:cubicBezTo>
                    <a:pt x="8514" y="2313"/>
                    <a:pt x="8551" y="2323"/>
                    <a:pt x="8589" y="2331"/>
                  </a:cubicBezTo>
                  <a:cubicBezTo>
                    <a:pt x="8627" y="2340"/>
                    <a:pt x="8667" y="2350"/>
                    <a:pt x="8707" y="2358"/>
                  </a:cubicBezTo>
                  <a:cubicBezTo>
                    <a:pt x="8748" y="2367"/>
                    <a:pt x="8788" y="2380"/>
                    <a:pt x="8830" y="2391"/>
                  </a:cubicBezTo>
                  <a:cubicBezTo>
                    <a:pt x="8872" y="2401"/>
                    <a:pt x="8915" y="2412"/>
                    <a:pt x="8957" y="2426"/>
                  </a:cubicBezTo>
                  <a:cubicBezTo>
                    <a:pt x="9000" y="2439"/>
                    <a:pt x="9044" y="2453"/>
                    <a:pt x="9089" y="2466"/>
                  </a:cubicBezTo>
                  <a:cubicBezTo>
                    <a:pt x="9112" y="2473"/>
                    <a:pt x="9134" y="2480"/>
                    <a:pt x="9156" y="2487"/>
                  </a:cubicBezTo>
                  <a:lnTo>
                    <a:pt x="9225" y="2512"/>
                  </a:lnTo>
                  <a:cubicBezTo>
                    <a:pt x="9270" y="2528"/>
                    <a:pt x="9317" y="2544"/>
                    <a:pt x="9365" y="2560"/>
                  </a:cubicBezTo>
                  <a:cubicBezTo>
                    <a:pt x="9411" y="2578"/>
                    <a:pt x="9458" y="2598"/>
                    <a:pt x="9506" y="2616"/>
                  </a:cubicBezTo>
                  <a:cubicBezTo>
                    <a:pt x="9555" y="2634"/>
                    <a:pt x="9603" y="2656"/>
                    <a:pt x="9651" y="2677"/>
                  </a:cubicBezTo>
                  <a:cubicBezTo>
                    <a:pt x="9700" y="2699"/>
                    <a:pt x="9749" y="2718"/>
                    <a:pt x="9800" y="2743"/>
                  </a:cubicBezTo>
                  <a:cubicBezTo>
                    <a:pt x="10193" y="2928"/>
                    <a:pt x="10606" y="3175"/>
                    <a:pt x="10993" y="3489"/>
                  </a:cubicBezTo>
                  <a:cubicBezTo>
                    <a:pt x="11187" y="3646"/>
                    <a:pt x="11377" y="3816"/>
                    <a:pt x="11553" y="4002"/>
                  </a:cubicBezTo>
                  <a:cubicBezTo>
                    <a:pt x="11730" y="4188"/>
                    <a:pt x="11896" y="4386"/>
                    <a:pt x="12047" y="4595"/>
                  </a:cubicBezTo>
                  <a:cubicBezTo>
                    <a:pt x="12084" y="4646"/>
                    <a:pt x="12123" y="4699"/>
                    <a:pt x="12159" y="4753"/>
                  </a:cubicBezTo>
                  <a:lnTo>
                    <a:pt x="12263" y="4914"/>
                  </a:lnTo>
                  <a:cubicBezTo>
                    <a:pt x="12295" y="4969"/>
                    <a:pt x="12330" y="5025"/>
                    <a:pt x="12362" y="5078"/>
                  </a:cubicBezTo>
                  <a:cubicBezTo>
                    <a:pt x="12394" y="5133"/>
                    <a:pt x="12422" y="5189"/>
                    <a:pt x="12453" y="5245"/>
                  </a:cubicBezTo>
                  <a:cubicBezTo>
                    <a:pt x="12571" y="5468"/>
                    <a:pt x="12670" y="5697"/>
                    <a:pt x="12752" y="5925"/>
                  </a:cubicBezTo>
                  <a:cubicBezTo>
                    <a:pt x="12831" y="6155"/>
                    <a:pt x="12893" y="6383"/>
                    <a:pt x="12939" y="6606"/>
                  </a:cubicBezTo>
                  <a:cubicBezTo>
                    <a:pt x="12983" y="6829"/>
                    <a:pt x="13008" y="7046"/>
                    <a:pt x="13025" y="7251"/>
                  </a:cubicBezTo>
                  <a:cubicBezTo>
                    <a:pt x="13051" y="7664"/>
                    <a:pt x="13028" y="8029"/>
                    <a:pt x="12985" y="8317"/>
                  </a:cubicBezTo>
                  <a:cubicBezTo>
                    <a:pt x="12888" y="8979"/>
                    <a:pt x="12677" y="9607"/>
                    <a:pt x="12383" y="10170"/>
                  </a:cubicBezTo>
                  <a:cubicBezTo>
                    <a:pt x="12089" y="10732"/>
                    <a:pt x="11713" y="11230"/>
                    <a:pt x="11282" y="11643"/>
                  </a:cubicBezTo>
                  <a:cubicBezTo>
                    <a:pt x="11067" y="11848"/>
                    <a:pt x="10838" y="12034"/>
                    <a:pt x="10600" y="12195"/>
                  </a:cubicBezTo>
                  <a:lnTo>
                    <a:pt x="10418" y="12311"/>
                  </a:lnTo>
                  <a:cubicBezTo>
                    <a:pt x="10356" y="12348"/>
                    <a:pt x="10295" y="12383"/>
                    <a:pt x="10235" y="12419"/>
                  </a:cubicBezTo>
                  <a:cubicBezTo>
                    <a:pt x="10172" y="12454"/>
                    <a:pt x="10109" y="12485"/>
                    <a:pt x="10048" y="12518"/>
                  </a:cubicBezTo>
                  <a:cubicBezTo>
                    <a:pt x="9984" y="12551"/>
                    <a:pt x="9921" y="12579"/>
                    <a:pt x="9859" y="12610"/>
                  </a:cubicBezTo>
                  <a:cubicBezTo>
                    <a:pt x="9350" y="12842"/>
                    <a:pt x="8822" y="12987"/>
                    <a:pt x="8303" y="13056"/>
                  </a:cubicBezTo>
                  <a:cubicBezTo>
                    <a:pt x="8078" y="13086"/>
                    <a:pt x="7855" y="13100"/>
                    <a:pt x="7635" y="13100"/>
                  </a:cubicBezTo>
                  <a:cubicBezTo>
                    <a:pt x="7348" y="13100"/>
                    <a:pt x="7067" y="13076"/>
                    <a:pt x="6797" y="13033"/>
                  </a:cubicBezTo>
                  <a:cubicBezTo>
                    <a:pt x="6320" y="12954"/>
                    <a:pt x="5871" y="12803"/>
                    <a:pt x="5462" y="12607"/>
                  </a:cubicBezTo>
                  <a:cubicBezTo>
                    <a:pt x="5053" y="12411"/>
                    <a:pt x="4682" y="12168"/>
                    <a:pt x="4354" y="11896"/>
                  </a:cubicBezTo>
                  <a:cubicBezTo>
                    <a:pt x="4027" y="11627"/>
                    <a:pt x="3741" y="11328"/>
                    <a:pt x="3499" y="11016"/>
                  </a:cubicBezTo>
                  <a:cubicBezTo>
                    <a:pt x="3279" y="10732"/>
                    <a:pt x="3098" y="10435"/>
                    <a:pt x="2952" y="10135"/>
                  </a:cubicBezTo>
                  <a:cubicBezTo>
                    <a:pt x="2882" y="9983"/>
                    <a:pt x="2817" y="9833"/>
                    <a:pt x="2764" y="9679"/>
                  </a:cubicBezTo>
                  <a:cubicBezTo>
                    <a:pt x="2749" y="9642"/>
                    <a:pt x="2739" y="9603"/>
                    <a:pt x="2726" y="9565"/>
                  </a:cubicBezTo>
                  <a:cubicBezTo>
                    <a:pt x="2713" y="9528"/>
                    <a:pt x="2700" y="9489"/>
                    <a:pt x="2689" y="9451"/>
                  </a:cubicBezTo>
                  <a:cubicBezTo>
                    <a:pt x="2679" y="9413"/>
                    <a:pt x="2668" y="9375"/>
                    <a:pt x="2656" y="9338"/>
                  </a:cubicBezTo>
                  <a:cubicBezTo>
                    <a:pt x="2646" y="9298"/>
                    <a:pt x="2637" y="9260"/>
                    <a:pt x="2627" y="9222"/>
                  </a:cubicBezTo>
                  <a:cubicBezTo>
                    <a:pt x="2480" y="8605"/>
                    <a:pt x="2459" y="8003"/>
                    <a:pt x="2524" y="7450"/>
                  </a:cubicBezTo>
                  <a:cubicBezTo>
                    <a:pt x="2587" y="6897"/>
                    <a:pt x="2734" y="6394"/>
                    <a:pt x="2928" y="5952"/>
                  </a:cubicBezTo>
                  <a:cubicBezTo>
                    <a:pt x="3121" y="5510"/>
                    <a:pt x="3363" y="5131"/>
                    <a:pt x="3625" y="4817"/>
                  </a:cubicBezTo>
                  <a:cubicBezTo>
                    <a:pt x="3755" y="4658"/>
                    <a:pt x="3892" y="4516"/>
                    <a:pt x="4032" y="4386"/>
                  </a:cubicBezTo>
                  <a:cubicBezTo>
                    <a:pt x="4171" y="4255"/>
                    <a:pt x="4311" y="4137"/>
                    <a:pt x="4453" y="4033"/>
                  </a:cubicBezTo>
                  <a:cubicBezTo>
                    <a:pt x="4737" y="3822"/>
                    <a:pt x="5017" y="3657"/>
                    <a:pt x="5285" y="3525"/>
                  </a:cubicBezTo>
                  <a:cubicBezTo>
                    <a:pt x="5552" y="3393"/>
                    <a:pt x="5806" y="3296"/>
                    <a:pt x="6041" y="3219"/>
                  </a:cubicBezTo>
                  <a:cubicBezTo>
                    <a:pt x="6276" y="3142"/>
                    <a:pt x="6492" y="3089"/>
                    <a:pt x="6688" y="3049"/>
                  </a:cubicBezTo>
                  <a:cubicBezTo>
                    <a:pt x="6884" y="3008"/>
                    <a:pt x="7059" y="2980"/>
                    <a:pt x="7218" y="2961"/>
                  </a:cubicBezTo>
                  <a:cubicBezTo>
                    <a:pt x="7239" y="2959"/>
                    <a:pt x="7257" y="2956"/>
                    <a:pt x="7276" y="2953"/>
                  </a:cubicBezTo>
                  <a:cubicBezTo>
                    <a:pt x="7295" y="2950"/>
                    <a:pt x="7314" y="2949"/>
                    <a:pt x="7332" y="2948"/>
                  </a:cubicBezTo>
                  <a:cubicBezTo>
                    <a:pt x="7370" y="2944"/>
                    <a:pt x="7405" y="2939"/>
                    <a:pt x="7440" y="2936"/>
                  </a:cubicBezTo>
                  <a:cubicBezTo>
                    <a:pt x="7509" y="2929"/>
                    <a:pt x="7574" y="2922"/>
                    <a:pt x="7636" y="2917"/>
                  </a:cubicBezTo>
                  <a:cubicBezTo>
                    <a:pt x="7696" y="2913"/>
                    <a:pt x="7754" y="2906"/>
                    <a:pt x="7807" y="2901"/>
                  </a:cubicBezTo>
                  <a:cubicBezTo>
                    <a:pt x="7859" y="2896"/>
                    <a:pt x="7909" y="2892"/>
                    <a:pt x="7954" y="2886"/>
                  </a:cubicBezTo>
                  <a:cubicBezTo>
                    <a:pt x="7999" y="2883"/>
                    <a:pt x="8041" y="2877"/>
                    <a:pt x="8080" y="2872"/>
                  </a:cubicBezTo>
                  <a:cubicBezTo>
                    <a:pt x="8099" y="2869"/>
                    <a:pt x="8119" y="2864"/>
                    <a:pt x="8136" y="2862"/>
                  </a:cubicBezTo>
                  <a:cubicBezTo>
                    <a:pt x="8153" y="2859"/>
                    <a:pt x="8170" y="2857"/>
                    <a:pt x="8186" y="2852"/>
                  </a:cubicBezTo>
                  <a:cubicBezTo>
                    <a:pt x="8317" y="2826"/>
                    <a:pt x="8399" y="2788"/>
                    <a:pt x="8453" y="2735"/>
                  </a:cubicBezTo>
                  <a:cubicBezTo>
                    <a:pt x="8506" y="2682"/>
                    <a:pt x="8533" y="2615"/>
                    <a:pt x="8549" y="2534"/>
                  </a:cubicBezTo>
                  <a:cubicBezTo>
                    <a:pt x="8555" y="2510"/>
                    <a:pt x="8537" y="2483"/>
                    <a:pt x="8500" y="2453"/>
                  </a:cubicBezTo>
                  <a:cubicBezTo>
                    <a:pt x="8462" y="2423"/>
                    <a:pt x="8403" y="2386"/>
                    <a:pt x="8320" y="2353"/>
                  </a:cubicBezTo>
                  <a:cubicBezTo>
                    <a:pt x="8211" y="2306"/>
                    <a:pt x="8059" y="2256"/>
                    <a:pt x="7868" y="2216"/>
                  </a:cubicBezTo>
                  <a:close/>
                  <a:moveTo>
                    <a:pt x="7826" y="15300"/>
                  </a:moveTo>
                  <a:lnTo>
                    <a:pt x="7826" y="15300"/>
                  </a:lnTo>
                  <a:cubicBezTo>
                    <a:pt x="7824" y="15375"/>
                    <a:pt x="7821" y="15452"/>
                    <a:pt x="7819" y="15536"/>
                  </a:cubicBezTo>
                  <a:cubicBezTo>
                    <a:pt x="7812" y="15443"/>
                    <a:pt x="7804" y="15365"/>
                    <a:pt x="7793" y="15302"/>
                  </a:cubicBezTo>
                  <a:lnTo>
                    <a:pt x="7826" y="15300"/>
                  </a:lnTo>
                  <a:close/>
                  <a:moveTo>
                    <a:pt x="6876" y="15288"/>
                  </a:moveTo>
                  <a:lnTo>
                    <a:pt x="7012" y="15298"/>
                  </a:lnTo>
                  <a:cubicBezTo>
                    <a:pt x="7053" y="15302"/>
                    <a:pt x="7096" y="15302"/>
                    <a:pt x="7138" y="15303"/>
                  </a:cubicBezTo>
                  <a:lnTo>
                    <a:pt x="7264" y="15306"/>
                  </a:lnTo>
                  <a:lnTo>
                    <a:pt x="7390" y="15308"/>
                  </a:lnTo>
                  <a:lnTo>
                    <a:pt x="7447" y="15308"/>
                  </a:lnTo>
                  <a:cubicBezTo>
                    <a:pt x="7429" y="15309"/>
                    <a:pt x="7413" y="15311"/>
                    <a:pt x="7397" y="15314"/>
                  </a:cubicBezTo>
                  <a:cubicBezTo>
                    <a:pt x="7229" y="15333"/>
                    <a:pt x="7130" y="15366"/>
                    <a:pt x="7125" y="15417"/>
                  </a:cubicBezTo>
                  <a:cubicBezTo>
                    <a:pt x="7123" y="15427"/>
                    <a:pt x="7211" y="15443"/>
                    <a:pt x="7372" y="15462"/>
                  </a:cubicBezTo>
                  <a:cubicBezTo>
                    <a:pt x="7411" y="15465"/>
                    <a:pt x="7454" y="15470"/>
                    <a:pt x="7501" y="15475"/>
                  </a:cubicBezTo>
                  <a:lnTo>
                    <a:pt x="7513" y="15475"/>
                  </a:lnTo>
                  <a:cubicBezTo>
                    <a:pt x="7522" y="15475"/>
                    <a:pt x="7533" y="15474"/>
                    <a:pt x="7549" y="15473"/>
                  </a:cubicBezTo>
                  <a:cubicBezTo>
                    <a:pt x="7551" y="15481"/>
                    <a:pt x="7556" y="15494"/>
                    <a:pt x="7560" y="15511"/>
                  </a:cubicBezTo>
                  <a:lnTo>
                    <a:pt x="7561" y="15518"/>
                  </a:lnTo>
                  <a:lnTo>
                    <a:pt x="7562" y="15522"/>
                  </a:lnTo>
                  <a:lnTo>
                    <a:pt x="7562" y="15553"/>
                  </a:lnTo>
                  <a:lnTo>
                    <a:pt x="7562" y="15684"/>
                  </a:lnTo>
                  <a:lnTo>
                    <a:pt x="7562" y="15961"/>
                  </a:lnTo>
                  <a:cubicBezTo>
                    <a:pt x="7563" y="16340"/>
                    <a:pt x="7565" y="16760"/>
                    <a:pt x="7566" y="17205"/>
                  </a:cubicBezTo>
                  <a:cubicBezTo>
                    <a:pt x="7572" y="18099"/>
                    <a:pt x="7577" y="19099"/>
                    <a:pt x="7582" y="20098"/>
                  </a:cubicBezTo>
                  <a:cubicBezTo>
                    <a:pt x="7594" y="22099"/>
                    <a:pt x="7599" y="24088"/>
                    <a:pt x="7566" y="25189"/>
                  </a:cubicBezTo>
                  <a:cubicBezTo>
                    <a:pt x="7519" y="26784"/>
                    <a:pt x="7458" y="28295"/>
                    <a:pt x="7389" y="29729"/>
                  </a:cubicBezTo>
                  <a:cubicBezTo>
                    <a:pt x="7372" y="30088"/>
                    <a:pt x="7357" y="30442"/>
                    <a:pt x="7331" y="30782"/>
                  </a:cubicBezTo>
                  <a:cubicBezTo>
                    <a:pt x="7305" y="31121"/>
                    <a:pt x="7267" y="31449"/>
                    <a:pt x="7198" y="31759"/>
                  </a:cubicBezTo>
                  <a:cubicBezTo>
                    <a:pt x="7164" y="31914"/>
                    <a:pt x="7122" y="32062"/>
                    <a:pt x="7072" y="32206"/>
                  </a:cubicBezTo>
                  <a:cubicBezTo>
                    <a:pt x="7058" y="32243"/>
                    <a:pt x="7046" y="32277"/>
                    <a:pt x="7034" y="32312"/>
                  </a:cubicBezTo>
                  <a:cubicBezTo>
                    <a:pt x="7018" y="32347"/>
                    <a:pt x="7005" y="32382"/>
                    <a:pt x="6991" y="32416"/>
                  </a:cubicBezTo>
                  <a:cubicBezTo>
                    <a:pt x="6959" y="32483"/>
                    <a:pt x="6931" y="32549"/>
                    <a:pt x="6896" y="32612"/>
                  </a:cubicBezTo>
                  <a:cubicBezTo>
                    <a:pt x="6762" y="32867"/>
                    <a:pt x="6583" y="33093"/>
                    <a:pt x="6384" y="33273"/>
                  </a:cubicBezTo>
                  <a:cubicBezTo>
                    <a:pt x="6283" y="33361"/>
                    <a:pt x="6175" y="33437"/>
                    <a:pt x="6065" y="33499"/>
                  </a:cubicBezTo>
                  <a:cubicBezTo>
                    <a:pt x="5955" y="33562"/>
                    <a:pt x="5841" y="33606"/>
                    <a:pt x="5725" y="33637"/>
                  </a:cubicBezTo>
                  <a:cubicBezTo>
                    <a:pt x="5697" y="33643"/>
                    <a:pt x="5667" y="33650"/>
                    <a:pt x="5639" y="33656"/>
                  </a:cubicBezTo>
                  <a:cubicBezTo>
                    <a:pt x="5610" y="33661"/>
                    <a:pt x="5581" y="33665"/>
                    <a:pt x="5553" y="33669"/>
                  </a:cubicBezTo>
                  <a:lnTo>
                    <a:pt x="5532" y="33672"/>
                  </a:lnTo>
                  <a:lnTo>
                    <a:pt x="5510" y="33673"/>
                  </a:lnTo>
                  <a:lnTo>
                    <a:pt x="5467" y="33677"/>
                  </a:lnTo>
                  <a:cubicBezTo>
                    <a:pt x="5439" y="33678"/>
                    <a:pt x="5409" y="33678"/>
                    <a:pt x="5381" y="33678"/>
                  </a:cubicBezTo>
                  <a:cubicBezTo>
                    <a:pt x="5267" y="33676"/>
                    <a:pt x="5155" y="33660"/>
                    <a:pt x="5044" y="33628"/>
                  </a:cubicBezTo>
                  <a:cubicBezTo>
                    <a:pt x="4824" y="33565"/>
                    <a:pt x="4613" y="33450"/>
                    <a:pt x="4430" y="33297"/>
                  </a:cubicBezTo>
                  <a:cubicBezTo>
                    <a:pt x="4244" y="33147"/>
                    <a:pt x="4086" y="32966"/>
                    <a:pt x="3958" y="32768"/>
                  </a:cubicBezTo>
                  <a:cubicBezTo>
                    <a:pt x="3895" y="32668"/>
                    <a:pt x="3839" y="32566"/>
                    <a:pt x="3791" y="32463"/>
                  </a:cubicBezTo>
                  <a:cubicBezTo>
                    <a:pt x="3768" y="32410"/>
                    <a:pt x="3747" y="32358"/>
                    <a:pt x="3728" y="32306"/>
                  </a:cubicBezTo>
                  <a:cubicBezTo>
                    <a:pt x="3710" y="32249"/>
                    <a:pt x="3693" y="32193"/>
                    <a:pt x="3673" y="32137"/>
                  </a:cubicBezTo>
                  <a:cubicBezTo>
                    <a:pt x="3608" y="31911"/>
                    <a:pt x="3566" y="31678"/>
                    <a:pt x="3544" y="31441"/>
                  </a:cubicBezTo>
                  <a:cubicBezTo>
                    <a:pt x="3500" y="30966"/>
                    <a:pt x="3528" y="30482"/>
                    <a:pt x="3576" y="30000"/>
                  </a:cubicBezTo>
                  <a:cubicBezTo>
                    <a:pt x="3597" y="29783"/>
                    <a:pt x="3621" y="29563"/>
                    <a:pt x="3651" y="29346"/>
                  </a:cubicBezTo>
                  <a:cubicBezTo>
                    <a:pt x="3679" y="29129"/>
                    <a:pt x="3706" y="28917"/>
                    <a:pt x="3732" y="28705"/>
                  </a:cubicBezTo>
                  <a:cubicBezTo>
                    <a:pt x="3744" y="28601"/>
                    <a:pt x="3760" y="28496"/>
                    <a:pt x="3775" y="28393"/>
                  </a:cubicBezTo>
                  <a:cubicBezTo>
                    <a:pt x="3790" y="28289"/>
                    <a:pt x="3805" y="28187"/>
                    <a:pt x="3819" y="28085"/>
                  </a:cubicBezTo>
                  <a:cubicBezTo>
                    <a:pt x="3849" y="27882"/>
                    <a:pt x="3876" y="27681"/>
                    <a:pt x="3910" y="27485"/>
                  </a:cubicBezTo>
                  <a:cubicBezTo>
                    <a:pt x="3942" y="27287"/>
                    <a:pt x="3973" y="27094"/>
                    <a:pt x="4004" y="26904"/>
                  </a:cubicBezTo>
                  <a:cubicBezTo>
                    <a:pt x="4012" y="26856"/>
                    <a:pt x="4020" y="26808"/>
                    <a:pt x="4027" y="26761"/>
                  </a:cubicBezTo>
                  <a:cubicBezTo>
                    <a:pt x="4034" y="26715"/>
                    <a:pt x="4043" y="26667"/>
                    <a:pt x="4053" y="26620"/>
                  </a:cubicBezTo>
                  <a:cubicBezTo>
                    <a:pt x="4069" y="26527"/>
                    <a:pt x="4086" y="26433"/>
                    <a:pt x="4102" y="26342"/>
                  </a:cubicBezTo>
                  <a:cubicBezTo>
                    <a:pt x="4135" y="26158"/>
                    <a:pt x="4166" y="25977"/>
                    <a:pt x="4200" y="25798"/>
                  </a:cubicBezTo>
                  <a:cubicBezTo>
                    <a:pt x="4235" y="25621"/>
                    <a:pt x="4268" y="25447"/>
                    <a:pt x="4302" y="25273"/>
                  </a:cubicBezTo>
                  <a:cubicBezTo>
                    <a:pt x="4571" y="23898"/>
                    <a:pt x="4855" y="22718"/>
                    <a:pt x="5121" y="21700"/>
                  </a:cubicBezTo>
                  <a:cubicBezTo>
                    <a:pt x="5155" y="21572"/>
                    <a:pt x="5186" y="21448"/>
                    <a:pt x="5219" y="21325"/>
                  </a:cubicBezTo>
                  <a:cubicBezTo>
                    <a:pt x="5252" y="21204"/>
                    <a:pt x="5285" y="21083"/>
                    <a:pt x="5317" y="20967"/>
                  </a:cubicBezTo>
                  <a:cubicBezTo>
                    <a:pt x="5382" y="20733"/>
                    <a:pt x="5440" y="20507"/>
                    <a:pt x="5505" y="20293"/>
                  </a:cubicBezTo>
                  <a:cubicBezTo>
                    <a:pt x="5567" y="20078"/>
                    <a:pt x="5627" y="19872"/>
                    <a:pt x="5683" y="19674"/>
                  </a:cubicBezTo>
                  <a:cubicBezTo>
                    <a:pt x="5741" y="19476"/>
                    <a:pt x="5800" y="19288"/>
                    <a:pt x="5854" y="19109"/>
                  </a:cubicBezTo>
                  <a:cubicBezTo>
                    <a:pt x="5881" y="19019"/>
                    <a:pt x="5908" y="18930"/>
                    <a:pt x="5933" y="18844"/>
                  </a:cubicBezTo>
                  <a:cubicBezTo>
                    <a:pt x="5946" y="18801"/>
                    <a:pt x="5959" y="18758"/>
                    <a:pt x="5971" y="18717"/>
                  </a:cubicBezTo>
                  <a:cubicBezTo>
                    <a:pt x="5984" y="18675"/>
                    <a:pt x="5997" y="18633"/>
                    <a:pt x="6010" y="18593"/>
                  </a:cubicBezTo>
                  <a:cubicBezTo>
                    <a:pt x="6061" y="18429"/>
                    <a:pt x="6110" y="18273"/>
                    <a:pt x="6155" y="18126"/>
                  </a:cubicBezTo>
                  <a:cubicBezTo>
                    <a:pt x="6245" y="17827"/>
                    <a:pt x="6332" y="17563"/>
                    <a:pt x="6406" y="17321"/>
                  </a:cubicBezTo>
                  <a:cubicBezTo>
                    <a:pt x="6480" y="17081"/>
                    <a:pt x="6545" y="16866"/>
                    <a:pt x="6604" y="16677"/>
                  </a:cubicBezTo>
                  <a:cubicBezTo>
                    <a:pt x="6661" y="16486"/>
                    <a:pt x="6708" y="16319"/>
                    <a:pt x="6746" y="16172"/>
                  </a:cubicBezTo>
                  <a:cubicBezTo>
                    <a:pt x="6765" y="16098"/>
                    <a:pt x="6782" y="16029"/>
                    <a:pt x="6798" y="15965"/>
                  </a:cubicBezTo>
                  <a:cubicBezTo>
                    <a:pt x="6814" y="15900"/>
                    <a:pt x="6827" y="15841"/>
                    <a:pt x="6838" y="15786"/>
                  </a:cubicBezTo>
                  <a:cubicBezTo>
                    <a:pt x="6862" y="15677"/>
                    <a:pt x="6875" y="15583"/>
                    <a:pt x="6881" y="15503"/>
                  </a:cubicBezTo>
                  <a:cubicBezTo>
                    <a:pt x="6888" y="15416"/>
                    <a:pt x="6886" y="15346"/>
                    <a:pt x="6876" y="15288"/>
                  </a:cubicBezTo>
                  <a:close/>
                  <a:moveTo>
                    <a:pt x="9469" y="1"/>
                  </a:moveTo>
                  <a:cubicBezTo>
                    <a:pt x="9462" y="1"/>
                    <a:pt x="9458" y="2"/>
                    <a:pt x="9457" y="5"/>
                  </a:cubicBezTo>
                  <a:cubicBezTo>
                    <a:pt x="9428" y="76"/>
                    <a:pt x="9458" y="149"/>
                    <a:pt x="9532" y="221"/>
                  </a:cubicBezTo>
                  <a:cubicBezTo>
                    <a:pt x="9604" y="295"/>
                    <a:pt x="9722" y="364"/>
                    <a:pt x="9865" y="450"/>
                  </a:cubicBezTo>
                  <a:cubicBezTo>
                    <a:pt x="9901" y="472"/>
                    <a:pt x="9938" y="492"/>
                    <a:pt x="9978" y="514"/>
                  </a:cubicBezTo>
                  <a:cubicBezTo>
                    <a:pt x="10017" y="535"/>
                    <a:pt x="10060" y="556"/>
                    <a:pt x="10099" y="580"/>
                  </a:cubicBezTo>
                  <a:cubicBezTo>
                    <a:pt x="10183" y="628"/>
                    <a:pt x="10273" y="677"/>
                    <a:pt x="10367" y="728"/>
                  </a:cubicBezTo>
                  <a:cubicBezTo>
                    <a:pt x="10459" y="779"/>
                    <a:pt x="10555" y="837"/>
                    <a:pt x="10655" y="895"/>
                  </a:cubicBezTo>
                  <a:cubicBezTo>
                    <a:pt x="10678" y="910"/>
                    <a:pt x="10704" y="923"/>
                    <a:pt x="10728" y="939"/>
                  </a:cubicBezTo>
                  <a:cubicBezTo>
                    <a:pt x="10753" y="955"/>
                    <a:pt x="10776" y="971"/>
                    <a:pt x="10802" y="986"/>
                  </a:cubicBezTo>
                  <a:cubicBezTo>
                    <a:pt x="10850" y="1019"/>
                    <a:pt x="10900" y="1051"/>
                    <a:pt x="10951" y="1083"/>
                  </a:cubicBezTo>
                  <a:cubicBezTo>
                    <a:pt x="10904" y="1056"/>
                    <a:pt x="10857" y="1029"/>
                    <a:pt x="10812" y="1004"/>
                  </a:cubicBezTo>
                  <a:cubicBezTo>
                    <a:pt x="10765" y="978"/>
                    <a:pt x="10721" y="951"/>
                    <a:pt x="10674" y="930"/>
                  </a:cubicBezTo>
                  <a:cubicBezTo>
                    <a:pt x="10583" y="884"/>
                    <a:pt x="10496" y="843"/>
                    <a:pt x="10413" y="804"/>
                  </a:cubicBezTo>
                  <a:cubicBezTo>
                    <a:pt x="10371" y="783"/>
                    <a:pt x="10329" y="767"/>
                    <a:pt x="10290" y="751"/>
                  </a:cubicBezTo>
                  <a:cubicBezTo>
                    <a:pt x="10249" y="735"/>
                    <a:pt x="10210" y="720"/>
                    <a:pt x="10172" y="704"/>
                  </a:cubicBezTo>
                  <a:cubicBezTo>
                    <a:pt x="10096" y="676"/>
                    <a:pt x="10027" y="648"/>
                    <a:pt x="9960" y="629"/>
                  </a:cubicBezTo>
                  <a:cubicBezTo>
                    <a:pt x="9828" y="590"/>
                    <a:pt x="9720" y="566"/>
                    <a:pt x="9642" y="559"/>
                  </a:cubicBezTo>
                  <a:cubicBezTo>
                    <a:pt x="9633" y="559"/>
                    <a:pt x="9626" y="558"/>
                    <a:pt x="9618" y="558"/>
                  </a:cubicBezTo>
                  <a:cubicBezTo>
                    <a:pt x="9553" y="558"/>
                    <a:pt x="9512" y="571"/>
                    <a:pt x="9500" y="599"/>
                  </a:cubicBezTo>
                  <a:cubicBezTo>
                    <a:pt x="9497" y="604"/>
                    <a:pt x="9525" y="621"/>
                    <a:pt x="9581" y="647"/>
                  </a:cubicBezTo>
                  <a:cubicBezTo>
                    <a:pt x="9635" y="674"/>
                    <a:pt x="9716" y="715"/>
                    <a:pt x="9820" y="763"/>
                  </a:cubicBezTo>
                  <a:cubicBezTo>
                    <a:pt x="9926" y="810"/>
                    <a:pt x="10051" y="878"/>
                    <a:pt x="10198" y="950"/>
                  </a:cubicBezTo>
                  <a:lnTo>
                    <a:pt x="10254" y="978"/>
                  </a:lnTo>
                  <a:cubicBezTo>
                    <a:pt x="10273" y="988"/>
                    <a:pt x="10292" y="998"/>
                    <a:pt x="10311" y="1009"/>
                  </a:cubicBezTo>
                  <a:cubicBezTo>
                    <a:pt x="10349" y="1031"/>
                    <a:pt x="10388" y="1052"/>
                    <a:pt x="10429" y="1075"/>
                  </a:cubicBezTo>
                  <a:cubicBezTo>
                    <a:pt x="10469" y="1098"/>
                    <a:pt x="10511" y="1121"/>
                    <a:pt x="10554" y="1143"/>
                  </a:cubicBezTo>
                  <a:cubicBezTo>
                    <a:pt x="10565" y="1149"/>
                    <a:pt x="10575" y="1155"/>
                    <a:pt x="10586" y="1161"/>
                  </a:cubicBezTo>
                  <a:cubicBezTo>
                    <a:pt x="10597" y="1168"/>
                    <a:pt x="10608" y="1174"/>
                    <a:pt x="10618" y="1180"/>
                  </a:cubicBezTo>
                  <a:cubicBezTo>
                    <a:pt x="10640" y="1193"/>
                    <a:pt x="10661" y="1206"/>
                    <a:pt x="10683" y="1219"/>
                  </a:cubicBezTo>
                  <a:cubicBezTo>
                    <a:pt x="11036" y="1427"/>
                    <a:pt x="11441" y="1700"/>
                    <a:pt x="11853" y="2046"/>
                  </a:cubicBezTo>
                  <a:cubicBezTo>
                    <a:pt x="12263" y="2391"/>
                    <a:pt x="12678" y="2808"/>
                    <a:pt x="13054" y="3290"/>
                  </a:cubicBezTo>
                  <a:cubicBezTo>
                    <a:pt x="13104" y="3347"/>
                    <a:pt x="13145" y="3411"/>
                    <a:pt x="13191" y="3473"/>
                  </a:cubicBezTo>
                  <a:cubicBezTo>
                    <a:pt x="13235" y="3535"/>
                    <a:pt x="13282" y="3597"/>
                    <a:pt x="13326" y="3661"/>
                  </a:cubicBezTo>
                  <a:cubicBezTo>
                    <a:pt x="13369" y="3726"/>
                    <a:pt x="13411" y="3790"/>
                    <a:pt x="13454" y="3856"/>
                  </a:cubicBezTo>
                  <a:lnTo>
                    <a:pt x="13519" y="3954"/>
                  </a:lnTo>
                  <a:lnTo>
                    <a:pt x="13578" y="4055"/>
                  </a:lnTo>
                  <a:cubicBezTo>
                    <a:pt x="13618" y="4122"/>
                    <a:pt x="13657" y="4189"/>
                    <a:pt x="13697" y="4258"/>
                  </a:cubicBezTo>
                  <a:cubicBezTo>
                    <a:pt x="13736" y="4326"/>
                    <a:pt x="13770" y="4396"/>
                    <a:pt x="13808" y="4466"/>
                  </a:cubicBezTo>
                  <a:cubicBezTo>
                    <a:pt x="13883" y="4602"/>
                    <a:pt x="13945" y="4747"/>
                    <a:pt x="14012" y="4890"/>
                  </a:cubicBezTo>
                  <a:cubicBezTo>
                    <a:pt x="14046" y="4961"/>
                    <a:pt x="14072" y="5035"/>
                    <a:pt x="14101" y="5107"/>
                  </a:cubicBezTo>
                  <a:cubicBezTo>
                    <a:pt x="14130" y="5180"/>
                    <a:pt x="14160" y="5252"/>
                    <a:pt x="14187" y="5326"/>
                  </a:cubicBezTo>
                  <a:cubicBezTo>
                    <a:pt x="14213" y="5401"/>
                    <a:pt x="14237" y="5474"/>
                    <a:pt x="14262" y="5548"/>
                  </a:cubicBezTo>
                  <a:cubicBezTo>
                    <a:pt x="14275" y="5584"/>
                    <a:pt x="14288" y="5622"/>
                    <a:pt x="14300" y="5658"/>
                  </a:cubicBezTo>
                  <a:cubicBezTo>
                    <a:pt x="14310" y="5696"/>
                    <a:pt x="14321" y="5734"/>
                    <a:pt x="14332" y="5769"/>
                  </a:cubicBezTo>
                  <a:cubicBezTo>
                    <a:pt x="14353" y="5843"/>
                    <a:pt x="14374" y="5918"/>
                    <a:pt x="14395" y="5992"/>
                  </a:cubicBezTo>
                  <a:cubicBezTo>
                    <a:pt x="14407" y="6029"/>
                    <a:pt x="14415" y="6067"/>
                    <a:pt x="14422" y="6104"/>
                  </a:cubicBezTo>
                  <a:cubicBezTo>
                    <a:pt x="14431" y="6142"/>
                    <a:pt x="14439" y="6177"/>
                    <a:pt x="14448" y="6215"/>
                  </a:cubicBezTo>
                  <a:cubicBezTo>
                    <a:pt x="14455" y="6252"/>
                    <a:pt x="14465" y="6289"/>
                    <a:pt x="14474" y="6327"/>
                  </a:cubicBezTo>
                  <a:cubicBezTo>
                    <a:pt x="14481" y="6363"/>
                    <a:pt x="14491" y="6401"/>
                    <a:pt x="14496" y="6437"/>
                  </a:cubicBezTo>
                  <a:cubicBezTo>
                    <a:pt x="14509" y="6510"/>
                    <a:pt x="14522" y="6584"/>
                    <a:pt x="14535" y="6657"/>
                  </a:cubicBezTo>
                  <a:cubicBezTo>
                    <a:pt x="14541" y="6693"/>
                    <a:pt x="14549" y="6729"/>
                    <a:pt x="14554" y="6767"/>
                  </a:cubicBezTo>
                  <a:cubicBezTo>
                    <a:pt x="14557" y="6803"/>
                    <a:pt x="14563" y="6840"/>
                    <a:pt x="14567" y="6875"/>
                  </a:cubicBezTo>
                  <a:cubicBezTo>
                    <a:pt x="14577" y="6949"/>
                    <a:pt x="14584" y="7020"/>
                    <a:pt x="14594" y="7092"/>
                  </a:cubicBezTo>
                  <a:cubicBezTo>
                    <a:pt x="14597" y="7110"/>
                    <a:pt x="14599" y="7128"/>
                    <a:pt x="14600" y="7146"/>
                  </a:cubicBezTo>
                  <a:lnTo>
                    <a:pt x="14605" y="7200"/>
                  </a:lnTo>
                  <a:cubicBezTo>
                    <a:pt x="14608" y="7235"/>
                    <a:pt x="14610" y="7271"/>
                    <a:pt x="14613" y="7305"/>
                  </a:cubicBezTo>
                  <a:cubicBezTo>
                    <a:pt x="14619" y="7377"/>
                    <a:pt x="14624" y="7447"/>
                    <a:pt x="14627" y="7515"/>
                  </a:cubicBezTo>
                  <a:cubicBezTo>
                    <a:pt x="14631" y="7653"/>
                    <a:pt x="14635" y="7791"/>
                    <a:pt x="14635" y="7922"/>
                  </a:cubicBezTo>
                  <a:cubicBezTo>
                    <a:pt x="14632" y="7987"/>
                    <a:pt x="14631" y="8054"/>
                    <a:pt x="14627" y="8118"/>
                  </a:cubicBezTo>
                  <a:cubicBezTo>
                    <a:pt x="14626" y="8151"/>
                    <a:pt x="14625" y="8183"/>
                    <a:pt x="14625" y="8215"/>
                  </a:cubicBezTo>
                  <a:cubicBezTo>
                    <a:pt x="14624" y="8247"/>
                    <a:pt x="14624" y="8277"/>
                    <a:pt x="14620" y="8308"/>
                  </a:cubicBezTo>
                  <a:cubicBezTo>
                    <a:pt x="14608" y="8433"/>
                    <a:pt x="14598" y="8555"/>
                    <a:pt x="14587" y="8672"/>
                  </a:cubicBezTo>
                  <a:cubicBezTo>
                    <a:pt x="14568" y="8787"/>
                    <a:pt x="14552" y="8899"/>
                    <a:pt x="14536" y="9007"/>
                  </a:cubicBezTo>
                  <a:cubicBezTo>
                    <a:pt x="14493" y="9219"/>
                    <a:pt x="14455" y="9414"/>
                    <a:pt x="14405" y="9583"/>
                  </a:cubicBezTo>
                  <a:cubicBezTo>
                    <a:pt x="14391" y="9631"/>
                    <a:pt x="14378" y="9679"/>
                    <a:pt x="14364" y="9730"/>
                  </a:cubicBezTo>
                  <a:lnTo>
                    <a:pt x="14353" y="9765"/>
                  </a:lnTo>
                  <a:lnTo>
                    <a:pt x="14342" y="9802"/>
                  </a:lnTo>
                  <a:lnTo>
                    <a:pt x="14318" y="9873"/>
                  </a:lnTo>
                  <a:cubicBezTo>
                    <a:pt x="14302" y="9920"/>
                    <a:pt x="14286" y="9968"/>
                    <a:pt x="14270" y="10015"/>
                  </a:cubicBezTo>
                  <a:lnTo>
                    <a:pt x="14245" y="10086"/>
                  </a:lnTo>
                  <a:lnTo>
                    <a:pt x="14233" y="10122"/>
                  </a:lnTo>
                  <a:lnTo>
                    <a:pt x="14219" y="10156"/>
                  </a:lnTo>
                  <a:cubicBezTo>
                    <a:pt x="14182" y="10248"/>
                    <a:pt x="14146" y="10340"/>
                    <a:pt x="14106" y="10431"/>
                  </a:cubicBezTo>
                  <a:cubicBezTo>
                    <a:pt x="14065" y="10521"/>
                    <a:pt x="14023" y="10611"/>
                    <a:pt x="13981" y="10699"/>
                  </a:cubicBezTo>
                  <a:cubicBezTo>
                    <a:pt x="13803" y="11049"/>
                    <a:pt x="13595" y="11379"/>
                    <a:pt x="13363" y="11682"/>
                  </a:cubicBezTo>
                  <a:cubicBezTo>
                    <a:pt x="12898" y="12290"/>
                    <a:pt x="12341" y="12803"/>
                    <a:pt x="11740" y="13206"/>
                  </a:cubicBezTo>
                  <a:cubicBezTo>
                    <a:pt x="11439" y="13409"/>
                    <a:pt x="11127" y="13587"/>
                    <a:pt x="10811" y="13740"/>
                  </a:cubicBezTo>
                  <a:cubicBezTo>
                    <a:pt x="10491" y="13892"/>
                    <a:pt x="10168" y="14018"/>
                    <a:pt x="9844" y="14121"/>
                  </a:cubicBezTo>
                  <a:cubicBezTo>
                    <a:pt x="9518" y="14226"/>
                    <a:pt x="9191" y="14302"/>
                    <a:pt x="8866" y="14355"/>
                  </a:cubicBezTo>
                  <a:cubicBezTo>
                    <a:pt x="8825" y="14362"/>
                    <a:pt x="8783" y="14368"/>
                    <a:pt x="8744" y="14376"/>
                  </a:cubicBezTo>
                  <a:lnTo>
                    <a:pt x="8684" y="14384"/>
                  </a:lnTo>
                  <a:lnTo>
                    <a:pt x="8622" y="14392"/>
                  </a:lnTo>
                  <a:cubicBezTo>
                    <a:pt x="8542" y="14401"/>
                    <a:pt x="8460" y="14410"/>
                    <a:pt x="8380" y="14420"/>
                  </a:cubicBezTo>
                  <a:cubicBezTo>
                    <a:pt x="8218" y="14431"/>
                    <a:pt x="8057" y="14446"/>
                    <a:pt x="7899" y="14446"/>
                  </a:cubicBezTo>
                  <a:cubicBezTo>
                    <a:pt x="7845" y="14446"/>
                    <a:pt x="7791" y="14449"/>
                    <a:pt x="7737" y="14449"/>
                  </a:cubicBezTo>
                  <a:cubicBezTo>
                    <a:pt x="7712" y="14449"/>
                    <a:pt x="7686" y="14448"/>
                    <a:pt x="7661" y="14447"/>
                  </a:cubicBezTo>
                  <a:cubicBezTo>
                    <a:pt x="7582" y="14443"/>
                    <a:pt x="7504" y="14442"/>
                    <a:pt x="7427" y="14440"/>
                  </a:cubicBezTo>
                  <a:cubicBezTo>
                    <a:pt x="7348" y="14435"/>
                    <a:pt x="7271" y="14427"/>
                    <a:pt x="7194" y="14422"/>
                  </a:cubicBezTo>
                  <a:lnTo>
                    <a:pt x="7137" y="14419"/>
                  </a:lnTo>
                  <a:cubicBezTo>
                    <a:pt x="7117" y="14417"/>
                    <a:pt x="7097" y="14414"/>
                    <a:pt x="7079" y="14411"/>
                  </a:cubicBezTo>
                  <a:cubicBezTo>
                    <a:pt x="7041" y="14406"/>
                    <a:pt x="7002" y="14403"/>
                    <a:pt x="6965" y="14397"/>
                  </a:cubicBezTo>
                  <a:cubicBezTo>
                    <a:pt x="6811" y="14381"/>
                    <a:pt x="6662" y="14350"/>
                    <a:pt x="6515" y="14324"/>
                  </a:cubicBezTo>
                  <a:cubicBezTo>
                    <a:pt x="6369" y="14290"/>
                    <a:pt x="6221" y="14261"/>
                    <a:pt x="6081" y="14217"/>
                  </a:cubicBezTo>
                  <a:cubicBezTo>
                    <a:pt x="5511" y="14059"/>
                    <a:pt x="4990" y="13810"/>
                    <a:pt x="4518" y="13520"/>
                  </a:cubicBezTo>
                  <a:cubicBezTo>
                    <a:pt x="4460" y="13482"/>
                    <a:pt x="4403" y="13443"/>
                    <a:pt x="4345" y="13406"/>
                  </a:cubicBezTo>
                  <a:cubicBezTo>
                    <a:pt x="4317" y="13388"/>
                    <a:pt x="4287" y="13368"/>
                    <a:pt x="4259" y="13350"/>
                  </a:cubicBezTo>
                  <a:cubicBezTo>
                    <a:pt x="4231" y="13330"/>
                    <a:pt x="4204" y="13309"/>
                    <a:pt x="4175" y="13289"/>
                  </a:cubicBezTo>
                  <a:cubicBezTo>
                    <a:pt x="4120" y="13249"/>
                    <a:pt x="4065" y="13210"/>
                    <a:pt x="4011" y="13168"/>
                  </a:cubicBezTo>
                  <a:cubicBezTo>
                    <a:pt x="3958" y="13125"/>
                    <a:pt x="3904" y="13084"/>
                    <a:pt x="3852" y="13042"/>
                  </a:cubicBezTo>
                  <a:cubicBezTo>
                    <a:pt x="3825" y="13020"/>
                    <a:pt x="3799" y="13001"/>
                    <a:pt x="3774" y="12979"/>
                  </a:cubicBezTo>
                  <a:cubicBezTo>
                    <a:pt x="3748" y="12958"/>
                    <a:pt x="3723" y="12934"/>
                    <a:pt x="3699" y="12913"/>
                  </a:cubicBezTo>
                  <a:cubicBezTo>
                    <a:pt x="3649" y="12869"/>
                    <a:pt x="3598" y="12826"/>
                    <a:pt x="3549" y="12782"/>
                  </a:cubicBezTo>
                  <a:cubicBezTo>
                    <a:pt x="3500" y="12735"/>
                    <a:pt x="3453" y="12690"/>
                    <a:pt x="3405" y="12644"/>
                  </a:cubicBezTo>
                  <a:cubicBezTo>
                    <a:pt x="3380" y="12622"/>
                    <a:pt x="3357" y="12599"/>
                    <a:pt x="3334" y="12576"/>
                  </a:cubicBezTo>
                  <a:cubicBezTo>
                    <a:pt x="3310" y="12553"/>
                    <a:pt x="3288" y="12529"/>
                    <a:pt x="3265" y="12504"/>
                  </a:cubicBezTo>
                  <a:cubicBezTo>
                    <a:pt x="3219" y="12458"/>
                    <a:pt x="3175" y="12411"/>
                    <a:pt x="3130" y="12364"/>
                  </a:cubicBezTo>
                  <a:cubicBezTo>
                    <a:pt x="3085" y="12316"/>
                    <a:pt x="3044" y="12267"/>
                    <a:pt x="3001" y="12219"/>
                  </a:cubicBezTo>
                  <a:lnTo>
                    <a:pt x="2936" y="12147"/>
                  </a:lnTo>
                  <a:lnTo>
                    <a:pt x="2904" y="12110"/>
                  </a:lnTo>
                  <a:lnTo>
                    <a:pt x="2874" y="12073"/>
                  </a:lnTo>
                  <a:cubicBezTo>
                    <a:pt x="2836" y="12025"/>
                    <a:pt x="2798" y="11978"/>
                    <a:pt x="2760" y="11933"/>
                  </a:cubicBezTo>
                  <a:lnTo>
                    <a:pt x="2760" y="11933"/>
                  </a:lnTo>
                  <a:cubicBezTo>
                    <a:pt x="3171" y="12401"/>
                    <a:pt x="3657" y="12808"/>
                    <a:pt x="4195" y="13136"/>
                  </a:cubicBezTo>
                  <a:cubicBezTo>
                    <a:pt x="4680" y="13430"/>
                    <a:pt x="5208" y="13661"/>
                    <a:pt x="5763" y="13809"/>
                  </a:cubicBezTo>
                  <a:cubicBezTo>
                    <a:pt x="6039" y="13883"/>
                    <a:pt x="6321" y="13938"/>
                    <a:pt x="6607" y="13970"/>
                  </a:cubicBezTo>
                  <a:cubicBezTo>
                    <a:pt x="6826" y="13994"/>
                    <a:pt x="7044" y="14007"/>
                    <a:pt x="7263" y="14007"/>
                  </a:cubicBezTo>
                  <a:cubicBezTo>
                    <a:pt x="7329" y="14007"/>
                    <a:pt x="7396" y="14006"/>
                    <a:pt x="7462" y="14003"/>
                  </a:cubicBezTo>
                  <a:cubicBezTo>
                    <a:pt x="8030" y="13984"/>
                    <a:pt x="8592" y="13888"/>
                    <a:pt x="9126" y="13717"/>
                  </a:cubicBezTo>
                  <a:cubicBezTo>
                    <a:pt x="9394" y="13632"/>
                    <a:pt x="9654" y="13533"/>
                    <a:pt x="9905" y="13414"/>
                  </a:cubicBezTo>
                  <a:cubicBezTo>
                    <a:pt x="10156" y="13296"/>
                    <a:pt x="10399" y="13162"/>
                    <a:pt x="10631" y="13013"/>
                  </a:cubicBezTo>
                  <a:cubicBezTo>
                    <a:pt x="10865" y="12864"/>
                    <a:pt x="11084" y="12697"/>
                    <a:pt x="11292" y="12520"/>
                  </a:cubicBezTo>
                  <a:cubicBezTo>
                    <a:pt x="11397" y="12433"/>
                    <a:pt x="11495" y="12337"/>
                    <a:pt x="11593" y="12245"/>
                  </a:cubicBezTo>
                  <a:cubicBezTo>
                    <a:pt x="11640" y="12196"/>
                    <a:pt x="11688" y="12148"/>
                    <a:pt x="11735" y="12099"/>
                  </a:cubicBezTo>
                  <a:cubicBezTo>
                    <a:pt x="11759" y="12075"/>
                    <a:pt x="11783" y="12051"/>
                    <a:pt x="11804" y="12025"/>
                  </a:cubicBezTo>
                  <a:lnTo>
                    <a:pt x="11871" y="11950"/>
                  </a:lnTo>
                  <a:cubicBezTo>
                    <a:pt x="12231" y="11551"/>
                    <a:pt x="12530" y="11110"/>
                    <a:pt x="12777" y="10651"/>
                  </a:cubicBezTo>
                  <a:cubicBezTo>
                    <a:pt x="12881" y="10455"/>
                    <a:pt x="12977" y="10256"/>
                    <a:pt x="13059" y="10053"/>
                  </a:cubicBezTo>
                  <a:cubicBezTo>
                    <a:pt x="13102" y="9952"/>
                    <a:pt x="13139" y="9849"/>
                    <a:pt x="13177" y="9747"/>
                  </a:cubicBezTo>
                  <a:cubicBezTo>
                    <a:pt x="13198" y="9695"/>
                    <a:pt x="13213" y="9644"/>
                    <a:pt x="13230" y="9592"/>
                  </a:cubicBezTo>
                  <a:cubicBezTo>
                    <a:pt x="13246" y="9542"/>
                    <a:pt x="13265" y="9490"/>
                    <a:pt x="13279" y="9438"/>
                  </a:cubicBezTo>
                  <a:cubicBezTo>
                    <a:pt x="13309" y="9334"/>
                    <a:pt x="13341" y="9231"/>
                    <a:pt x="13364" y="9126"/>
                  </a:cubicBezTo>
                  <a:cubicBezTo>
                    <a:pt x="13376" y="9074"/>
                    <a:pt x="13390" y="9023"/>
                    <a:pt x="13402" y="8970"/>
                  </a:cubicBezTo>
                  <a:cubicBezTo>
                    <a:pt x="13412" y="8919"/>
                    <a:pt x="13423" y="8866"/>
                    <a:pt x="13434" y="8814"/>
                  </a:cubicBezTo>
                  <a:lnTo>
                    <a:pt x="13450" y="8737"/>
                  </a:lnTo>
                  <a:lnTo>
                    <a:pt x="13464" y="8659"/>
                  </a:lnTo>
                  <a:cubicBezTo>
                    <a:pt x="13471" y="8607"/>
                    <a:pt x="13481" y="8555"/>
                    <a:pt x="13489" y="8503"/>
                  </a:cubicBezTo>
                  <a:cubicBezTo>
                    <a:pt x="13497" y="8451"/>
                    <a:pt x="13503" y="8399"/>
                    <a:pt x="13509" y="8347"/>
                  </a:cubicBezTo>
                  <a:cubicBezTo>
                    <a:pt x="13515" y="8296"/>
                    <a:pt x="13523" y="8244"/>
                    <a:pt x="13526" y="8191"/>
                  </a:cubicBezTo>
                  <a:cubicBezTo>
                    <a:pt x="13566" y="7776"/>
                    <a:pt x="13567" y="7364"/>
                    <a:pt x="13524" y="6965"/>
                  </a:cubicBezTo>
                  <a:cubicBezTo>
                    <a:pt x="13481" y="6566"/>
                    <a:pt x="13399" y="6179"/>
                    <a:pt x="13282" y="5814"/>
                  </a:cubicBezTo>
                  <a:cubicBezTo>
                    <a:pt x="13166" y="5449"/>
                    <a:pt x="13014" y="5107"/>
                    <a:pt x="12839" y="4791"/>
                  </a:cubicBezTo>
                  <a:cubicBezTo>
                    <a:pt x="12665" y="4477"/>
                    <a:pt x="12467" y="4188"/>
                    <a:pt x="12256" y="3925"/>
                  </a:cubicBezTo>
                  <a:cubicBezTo>
                    <a:pt x="11834" y="3399"/>
                    <a:pt x="11362" y="2983"/>
                    <a:pt x="10894" y="2659"/>
                  </a:cubicBezTo>
                  <a:cubicBezTo>
                    <a:pt x="10661" y="2498"/>
                    <a:pt x="10427" y="2363"/>
                    <a:pt x="10200" y="2244"/>
                  </a:cubicBezTo>
                  <a:cubicBezTo>
                    <a:pt x="9975" y="2126"/>
                    <a:pt x="9752" y="2033"/>
                    <a:pt x="9543" y="1953"/>
                  </a:cubicBezTo>
                  <a:cubicBezTo>
                    <a:pt x="9121" y="1798"/>
                    <a:pt x="8744" y="1708"/>
                    <a:pt x="8433" y="1662"/>
                  </a:cubicBezTo>
                  <a:cubicBezTo>
                    <a:pt x="8144" y="1618"/>
                    <a:pt x="7913" y="1610"/>
                    <a:pt x="7749" y="1610"/>
                  </a:cubicBezTo>
                  <a:cubicBezTo>
                    <a:pt x="7737" y="1610"/>
                    <a:pt x="7725" y="1611"/>
                    <a:pt x="7714" y="1611"/>
                  </a:cubicBezTo>
                  <a:cubicBezTo>
                    <a:pt x="7548" y="1617"/>
                    <a:pt x="7462" y="1630"/>
                    <a:pt x="7462" y="1644"/>
                  </a:cubicBezTo>
                  <a:cubicBezTo>
                    <a:pt x="7461" y="1721"/>
                    <a:pt x="7505" y="1777"/>
                    <a:pt x="7582" y="1820"/>
                  </a:cubicBezTo>
                  <a:cubicBezTo>
                    <a:pt x="7620" y="1842"/>
                    <a:pt x="7666" y="1857"/>
                    <a:pt x="7720" y="1874"/>
                  </a:cubicBezTo>
                  <a:cubicBezTo>
                    <a:pt x="7774" y="1891"/>
                    <a:pt x="7835" y="1905"/>
                    <a:pt x="7902" y="1918"/>
                  </a:cubicBezTo>
                  <a:cubicBezTo>
                    <a:pt x="7967" y="1933"/>
                    <a:pt x="8040" y="1948"/>
                    <a:pt x="8117" y="1960"/>
                  </a:cubicBezTo>
                  <a:cubicBezTo>
                    <a:pt x="8195" y="1975"/>
                    <a:pt x="8276" y="1992"/>
                    <a:pt x="8362" y="2007"/>
                  </a:cubicBezTo>
                  <a:cubicBezTo>
                    <a:pt x="8405" y="2017"/>
                    <a:pt x="8448" y="2025"/>
                    <a:pt x="8492" y="2036"/>
                  </a:cubicBezTo>
                  <a:cubicBezTo>
                    <a:pt x="8536" y="2047"/>
                    <a:pt x="8583" y="2055"/>
                    <a:pt x="8627" y="2067"/>
                  </a:cubicBezTo>
                  <a:cubicBezTo>
                    <a:pt x="8717" y="2092"/>
                    <a:pt x="8810" y="2114"/>
                    <a:pt x="8902" y="2146"/>
                  </a:cubicBezTo>
                  <a:cubicBezTo>
                    <a:pt x="8622" y="2079"/>
                    <a:pt x="8364" y="2051"/>
                    <a:pt x="8158" y="2051"/>
                  </a:cubicBezTo>
                  <a:cubicBezTo>
                    <a:pt x="8108" y="2051"/>
                    <a:pt x="8062" y="2052"/>
                    <a:pt x="8019" y="2055"/>
                  </a:cubicBezTo>
                  <a:cubicBezTo>
                    <a:pt x="7907" y="2061"/>
                    <a:pt x="7817" y="2079"/>
                    <a:pt x="7756" y="2103"/>
                  </a:cubicBezTo>
                  <a:cubicBezTo>
                    <a:pt x="7696" y="2124"/>
                    <a:pt x="7664" y="2151"/>
                    <a:pt x="7660" y="2183"/>
                  </a:cubicBezTo>
                  <a:cubicBezTo>
                    <a:pt x="7636" y="2179"/>
                    <a:pt x="7611" y="2176"/>
                    <a:pt x="7586" y="2172"/>
                  </a:cubicBezTo>
                  <a:cubicBezTo>
                    <a:pt x="7545" y="2167"/>
                    <a:pt x="7503" y="2163"/>
                    <a:pt x="7459" y="2157"/>
                  </a:cubicBezTo>
                  <a:cubicBezTo>
                    <a:pt x="7416" y="2153"/>
                    <a:pt x="7370" y="2151"/>
                    <a:pt x="7325" y="2147"/>
                  </a:cubicBezTo>
                  <a:cubicBezTo>
                    <a:pt x="7278" y="2142"/>
                    <a:pt x="7231" y="2140"/>
                    <a:pt x="7183" y="2138"/>
                  </a:cubicBezTo>
                  <a:cubicBezTo>
                    <a:pt x="7134" y="2137"/>
                    <a:pt x="7085" y="2135"/>
                    <a:pt x="7035" y="2135"/>
                  </a:cubicBezTo>
                  <a:cubicBezTo>
                    <a:pt x="7020" y="2135"/>
                    <a:pt x="7006" y="2135"/>
                    <a:pt x="6991" y="2135"/>
                  </a:cubicBezTo>
                  <a:cubicBezTo>
                    <a:pt x="6800" y="2135"/>
                    <a:pt x="6594" y="2148"/>
                    <a:pt x="6375" y="2174"/>
                  </a:cubicBezTo>
                  <a:cubicBezTo>
                    <a:pt x="5903" y="2229"/>
                    <a:pt x="5370" y="2358"/>
                    <a:pt x="4813" y="2599"/>
                  </a:cubicBezTo>
                  <a:cubicBezTo>
                    <a:pt x="4535" y="2718"/>
                    <a:pt x="4252" y="2865"/>
                    <a:pt x="3973" y="3046"/>
                  </a:cubicBezTo>
                  <a:cubicBezTo>
                    <a:pt x="3694" y="3226"/>
                    <a:pt x="3414" y="3437"/>
                    <a:pt x="3152" y="3685"/>
                  </a:cubicBezTo>
                  <a:cubicBezTo>
                    <a:pt x="3019" y="3807"/>
                    <a:pt x="2893" y="3942"/>
                    <a:pt x="2768" y="4082"/>
                  </a:cubicBezTo>
                  <a:cubicBezTo>
                    <a:pt x="2644" y="4225"/>
                    <a:pt x="2526" y="4375"/>
                    <a:pt x="2415" y="4533"/>
                  </a:cubicBezTo>
                  <a:cubicBezTo>
                    <a:pt x="2192" y="4848"/>
                    <a:pt x="1994" y="5196"/>
                    <a:pt x="1832" y="5568"/>
                  </a:cubicBezTo>
                  <a:cubicBezTo>
                    <a:pt x="1505" y="6314"/>
                    <a:pt x="1314" y="7160"/>
                    <a:pt x="1312" y="8046"/>
                  </a:cubicBezTo>
                  <a:cubicBezTo>
                    <a:pt x="1311" y="8269"/>
                    <a:pt x="1325" y="8492"/>
                    <a:pt x="1348" y="8717"/>
                  </a:cubicBezTo>
                  <a:cubicBezTo>
                    <a:pt x="1358" y="8830"/>
                    <a:pt x="1375" y="8941"/>
                    <a:pt x="1393" y="9054"/>
                  </a:cubicBezTo>
                  <a:cubicBezTo>
                    <a:pt x="1403" y="9110"/>
                    <a:pt x="1413" y="9167"/>
                    <a:pt x="1424" y="9223"/>
                  </a:cubicBezTo>
                  <a:cubicBezTo>
                    <a:pt x="1435" y="9280"/>
                    <a:pt x="1449" y="9335"/>
                    <a:pt x="1460" y="9391"/>
                  </a:cubicBezTo>
                  <a:cubicBezTo>
                    <a:pt x="1492" y="9527"/>
                    <a:pt x="1527" y="9662"/>
                    <a:pt x="1568" y="9796"/>
                  </a:cubicBezTo>
                  <a:cubicBezTo>
                    <a:pt x="1476" y="9540"/>
                    <a:pt x="1402" y="9284"/>
                    <a:pt x="1344" y="9029"/>
                  </a:cubicBezTo>
                  <a:cubicBezTo>
                    <a:pt x="1257" y="8650"/>
                    <a:pt x="1208" y="8275"/>
                    <a:pt x="1189" y="7911"/>
                  </a:cubicBezTo>
                  <a:cubicBezTo>
                    <a:pt x="1170" y="7549"/>
                    <a:pt x="1188" y="7197"/>
                    <a:pt x="1229" y="6863"/>
                  </a:cubicBezTo>
                  <a:cubicBezTo>
                    <a:pt x="1311" y="6192"/>
                    <a:pt x="1511" y="5586"/>
                    <a:pt x="1767" y="5054"/>
                  </a:cubicBezTo>
                  <a:lnTo>
                    <a:pt x="1789" y="5004"/>
                  </a:lnTo>
                  <a:lnTo>
                    <a:pt x="1815" y="4956"/>
                  </a:lnTo>
                  <a:cubicBezTo>
                    <a:pt x="1832" y="4924"/>
                    <a:pt x="1848" y="4891"/>
                    <a:pt x="1865" y="4859"/>
                  </a:cubicBezTo>
                  <a:cubicBezTo>
                    <a:pt x="1900" y="4795"/>
                    <a:pt x="1932" y="4730"/>
                    <a:pt x="1970" y="4670"/>
                  </a:cubicBezTo>
                  <a:cubicBezTo>
                    <a:pt x="2005" y="4608"/>
                    <a:pt x="2040" y="4547"/>
                    <a:pt x="2077" y="4485"/>
                  </a:cubicBezTo>
                  <a:cubicBezTo>
                    <a:pt x="2115" y="4426"/>
                    <a:pt x="2153" y="4367"/>
                    <a:pt x="2190" y="4310"/>
                  </a:cubicBezTo>
                  <a:cubicBezTo>
                    <a:pt x="2208" y="4280"/>
                    <a:pt x="2227" y="4252"/>
                    <a:pt x="2246" y="4224"/>
                  </a:cubicBezTo>
                  <a:cubicBezTo>
                    <a:pt x="2266" y="4195"/>
                    <a:pt x="2286" y="4168"/>
                    <a:pt x="2305" y="4140"/>
                  </a:cubicBezTo>
                  <a:cubicBezTo>
                    <a:pt x="2343" y="4086"/>
                    <a:pt x="2383" y="4031"/>
                    <a:pt x="2422" y="3977"/>
                  </a:cubicBezTo>
                  <a:cubicBezTo>
                    <a:pt x="2464" y="3925"/>
                    <a:pt x="2503" y="3872"/>
                    <a:pt x="2544" y="3821"/>
                  </a:cubicBezTo>
                  <a:lnTo>
                    <a:pt x="2604" y="3744"/>
                  </a:lnTo>
                  <a:cubicBezTo>
                    <a:pt x="2625" y="3719"/>
                    <a:pt x="2646" y="3695"/>
                    <a:pt x="2668" y="3671"/>
                  </a:cubicBezTo>
                  <a:cubicBezTo>
                    <a:pt x="2999" y="3277"/>
                    <a:pt x="3346" y="2948"/>
                    <a:pt x="3688" y="2674"/>
                  </a:cubicBezTo>
                  <a:cubicBezTo>
                    <a:pt x="4030" y="2399"/>
                    <a:pt x="4368" y="2178"/>
                    <a:pt x="4690" y="1997"/>
                  </a:cubicBezTo>
                  <a:cubicBezTo>
                    <a:pt x="5012" y="1816"/>
                    <a:pt x="5317" y="1676"/>
                    <a:pt x="5598" y="1562"/>
                  </a:cubicBezTo>
                  <a:cubicBezTo>
                    <a:pt x="5670" y="1535"/>
                    <a:pt x="5738" y="1509"/>
                    <a:pt x="5807" y="1483"/>
                  </a:cubicBezTo>
                  <a:cubicBezTo>
                    <a:pt x="5874" y="1458"/>
                    <a:pt x="5941" y="1438"/>
                    <a:pt x="6007" y="1415"/>
                  </a:cubicBezTo>
                  <a:lnTo>
                    <a:pt x="6103" y="1383"/>
                  </a:lnTo>
                  <a:cubicBezTo>
                    <a:pt x="6134" y="1370"/>
                    <a:pt x="6167" y="1364"/>
                    <a:pt x="6198" y="1354"/>
                  </a:cubicBezTo>
                  <a:cubicBezTo>
                    <a:pt x="6259" y="1336"/>
                    <a:pt x="6321" y="1318"/>
                    <a:pt x="6379" y="1300"/>
                  </a:cubicBezTo>
                  <a:cubicBezTo>
                    <a:pt x="6408" y="1292"/>
                    <a:pt x="6438" y="1284"/>
                    <a:pt x="6466" y="1277"/>
                  </a:cubicBezTo>
                  <a:cubicBezTo>
                    <a:pt x="6495" y="1270"/>
                    <a:pt x="6524" y="1261"/>
                    <a:pt x="6552" y="1255"/>
                  </a:cubicBezTo>
                  <a:cubicBezTo>
                    <a:pt x="6608" y="1240"/>
                    <a:pt x="6664" y="1227"/>
                    <a:pt x="6716" y="1213"/>
                  </a:cubicBezTo>
                  <a:cubicBezTo>
                    <a:pt x="6823" y="1191"/>
                    <a:pt x="6924" y="1169"/>
                    <a:pt x="7020" y="1148"/>
                  </a:cubicBezTo>
                  <a:cubicBezTo>
                    <a:pt x="7115" y="1131"/>
                    <a:pt x="7204" y="1115"/>
                    <a:pt x="7289" y="1098"/>
                  </a:cubicBezTo>
                  <a:cubicBezTo>
                    <a:pt x="7374" y="1084"/>
                    <a:pt x="7454" y="1072"/>
                    <a:pt x="7527" y="1061"/>
                  </a:cubicBezTo>
                  <a:cubicBezTo>
                    <a:pt x="7563" y="1055"/>
                    <a:pt x="7600" y="1047"/>
                    <a:pt x="7634" y="1042"/>
                  </a:cubicBezTo>
                  <a:cubicBezTo>
                    <a:pt x="7669" y="1039"/>
                    <a:pt x="7702" y="1034"/>
                    <a:pt x="7734" y="1029"/>
                  </a:cubicBezTo>
                  <a:cubicBezTo>
                    <a:pt x="7798" y="1020"/>
                    <a:pt x="7857" y="1010"/>
                    <a:pt x="7912" y="1002"/>
                  </a:cubicBezTo>
                  <a:cubicBezTo>
                    <a:pt x="8021" y="986"/>
                    <a:pt x="8114" y="970"/>
                    <a:pt x="8190" y="950"/>
                  </a:cubicBezTo>
                  <a:cubicBezTo>
                    <a:pt x="8229" y="939"/>
                    <a:pt x="8265" y="932"/>
                    <a:pt x="8295" y="922"/>
                  </a:cubicBezTo>
                  <a:cubicBezTo>
                    <a:pt x="8326" y="912"/>
                    <a:pt x="8354" y="902"/>
                    <a:pt x="8380" y="891"/>
                  </a:cubicBezTo>
                  <a:cubicBezTo>
                    <a:pt x="8429" y="869"/>
                    <a:pt x="8469" y="844"/>
                    <a:pt x="8498" y="815"/>
                  </a:cubicBezTo>
                  <a:cubicBezTo>
                    <a:pt x="8557" y="758"/>
                    <a:pt x="8579" y="688"/>
                    <a:pt x="8589" y="606"/>
                  </a:cubicBezTo>
                  <a:cubicBezTo>
                    <a:pt x="8594" y="558"/>
                    <a:pt x="8496" y="503"/>
                    <a:pt x="8297" y="441"/>
                  </a:cubicBezTo>
                  <a:cubicBezTo>
                    <a:pt x="8246" y="425"/>
                    <a:pt x="8190" y="414"/>
                    <a:pt x="8127" y="401"/>
                  </a:cubicBezTo>
                  <a:cubicBezTo>
                    <a:pt x="8064" y="387"/>
                    <a:pt x="7996" y="374"/>
                    <a:pt x="7921" y="362"/>
                  </a:cubicBezTo>
                  <a:cubicBezTo>
                    <a:pt x="7770" y="344"/>
                    <a:pt x="7595" y="322"/>
                    <a:pt x="7400" y="319"/>
                  </a:cubicBezTo>
                  <a:cubicBezTo>
                    <a:pt x="7346" y="318"/>
                    <a:pt x="7290" y="317"/>
                    <a:pt x="7232" y="317"/>
                  </a:cubicBezTo>
                  <a:cubicBezTo>
                    <a:pt x="6870" y="317"/>
                    <a:pt x="6443" y="354"/>
                    <a:pt x="5966" y="455"/>
                  </a:cubicBezTo>
                  <a:cubicBezTo>
                    <a:pt x="5930" y="461"/>
                    <a:pt x="5896" y="468"/>
                    <a:pt x="5860" y="476"/>
                  </a:cubicBezTo>
                  <a:cubicBezTo>
                    <a:pt x="5826" y="486"/>
                    <a:pt x="5791" y="493"/>
                    <a:pt x="5756" y="503"/>
                  </a:cubicBezTo>
                  <a:cubicBezTo>
                    <a:pt x="5684" y="520"/>
                    <a:pt x="5613" y="540"/>
                    <a:pt x="5539" y="558"/>
                  </a:cubicBezTo>
                  <a:cubicBezTo>
                    <a:pt x="5467" y="579"/>
                    <a:pt x="5394" y="602"/>
                    <a:pt x="5319" y="626"/>
                  </a:cubicBezTo>
                  <a:cubicBezTo>
                    <a:pt x="5281" y="637"/>
                    <a:pt x="5244" y="648"/>
                    <a:pt x="5206" y="660"/>
                  </a:cubicBezTo>
                  <a:cubicBezTo>
                    <a:pt x="5169" y="672"/>
                    <a:pt x="5131" y="687"/>
                    <a:pt x="5093" y="701"/>
                  </a:cubicBezTo>
                  <a:cubicBezTo>
                    <a:pt x="5018" y="728"/>
                    <a:pt x="4942" y="756"/>
                    <a:pt x="4865" y="783"/>
                  </a:cubicBezTo>
                  <a:cubicBezTo>
                    <a:pt x="4787" y="816"/>
                    <a:pt x="4711" y="847"/>
                    <a:pt x="4632" y="880"/>
                  </a:cubicBezTo>
                  <a:cubicBezTo>
                    <a:pt x="4593" y="897"/>
                    <a:pt x="4553" y="912"/>
                    <a:pt x="4513" y="932"/>
                  </a:cubicBezTo>
                  <a:cubicBezTo>
                    <a:pt x="4475" y="950"/>
                    <a:pt x="4436" y="967"/>
                    <a:pt x="4397" y="986"/>
                  </a:cubicBezTo>
                  <a:cubicBezTo>
                    <a:pt x="4358" y="1005"/>
                    <a:pt x="4318" y="1024"/>
                    <a:pt x="4277" y="1042"/>
                  </a:cubicBezTo>
                  <a:lnTo>
                    <a:pt x="4217" y="1071"/>
                  </a:lnTo>
                  <a:cubicBezTo>
                    <a:pt x="4196" y="1082"/>
                    <a:pt x="4178" y="1091"/>
                    <a:pt x="4158" y="1101"/>
                  </a:cubicBezTo>
                  <a:cubicBezTo>
                    <a:pt x="4078" y="1143"/>
                    <a:pt x="4000" y="1185"/>
                    <a:pt x="3919" y="1228"/>
                  </a:cubicBezTo>
                  <a:cubicBezTo>
                    <a:pt x="3840" y="1273"/>
                    <a:pt x="3760" y="1321"/>
                    <a:pt x="3680" y="1368"/>
                  </a:cubicBezTo>
                  <a:cubicBezTo>
                    <a:pt x="3598" y="1413"/>
                    <a:pt x="3520" y="1467"/>
                    <a:pt x="3439" y="1519"/>
                  </a:cubicBezTo>
                  <a:cubicBezTo>
                    <a:pt x="3399" y="1545"/>
                    <a:pt x="3359" y="1572"/>
                    <a:pt x="3319" y="1599"/>
                  </a:cubicBezTo>
                  <a:cubicBezTo>
                    <a:pt x="3278" y="1626"/>
                    <a:pt x="3239" y="1655"/>
                    <a:pt x="3200" y="1684"/>
                  </a:cubicBezTo>
                  <a:cubicBezTo>
                    <a:pt x="2879" y="1909"/>
                    <a:pt x="2563" y="2165"/>
                    <a:pt x="2260" y="2460"/>
                  </a:cubicBezTo>
                  <a:cubicBezTo>
                    <a:pt x="1956" y="2755"/>
                    <a:pt x="1664" y="3083"/>
                    <a:pt x="1396" y="3449"/>
                  </a:cubicBezTo>
                  <a:cubicBezTo>
                    <a:pt x="1127" y="3814"/>
                    <a:pt x="882" y="4215"/>
                    <a:pt x="676" y="4650"/>
                  </a:cubicBezTo>
                  <a:cubicBezTo>
                    <a:pt x="469" y="5085"/>
                    <a:pt x="300" y="5553"/>
                    <a:pt x="184" y="6047"/>
                  </a:cubicBezTo>
                  <a:cubicBezTo>
                    <a:pt x="68" y="6541"/>
                    <a:pt x="6" y="7060"/>
                    <a:pt x="4" y="7584"/>
                  </a:cubicBezTo>
                  <a:cubicBezTo>
                    <a:pt x="0" y="7651"/>
                    <a:pt x="5" y="7717"/>
                    <a:pt x="6" y="7782"/>
                  </a:cubicBezTo>
                  <a:cubicBezTo>
                    <a:pt x="7" y="7848"/>
                    <a:pt x="10" y="7914"/>
                    <a:pt x="11" y="7980"/>
                  </a:cubicBezTo>
                  <a:cubicBezTo>
                    <a:pt x="14" y="8045"/>
                    <a:pt x="21" y="8111"/>
                    <a:pt x="25" y="8179"/>
                  </a:cubicBezTo>
                  <a:cubicBezTo>
                    <a:pt x="31" y="8244"/>
                    <a:pt x="34" y="8312"/>
                    <a:pt x="41" y="8377"/>
                  </a:cubicBezTo>
                  <a:cubicBezTo>
                    <a:pt x="49" y="8443"/>
                    <a:pt x="57" y="8508"/>
                    <a:pt x="65" y="8576"/>
                  </a:cubicBezTo>
                  <a:cubicBezTo>
                    <a:pt x="75" y="8642"/>
                    <a:pt x="80" y="8709"/>
                    <a:pt x="93" y="8775"/>
                  </a:cubicBezTo>
                  <a:cubicBezTo>
                    <a:pt x="106" y="8840"/>
                    <a:pt x="116" y="8906"/>
                    <a:pt x="128" y="8973"/>
                  </a:cubicBezTo>
                  <a:lnTo>
                    <a:pt x="145" y="9072"/>
                  </a:lnTo>
                  <a:lnTo>
                    <a:pt x="167" y="9171"/>
                  </a:lnTo>
                  <a:cubicBezTo>
                    <a:pt x="280" y="9697"/>
                    <a:pt x="447" y="10218"/>
                    <a:pt x="666" y="10721"/>
                  </a:cubicBezTo>
                  <a:lnTo>
                    <a:pt x="691" y="10777"/>
                  </a:lnTo>
                  <a:lnTo>
                    <a:pt x="716" y="10832"/>
                  </a:lnTo>
                  <a:lnTo>
                    <a:pt x="769" y="10940"/>
                  </a:lnTo>
                  <a:lnTo>
                    <a:pt x="821" y="11049"/>
                  </a:lnTo>
                  <a:lnTo>
                    <a:pt x="848" y="11105"/>
                  </a:lnTo>
                  <a:lnTo>
                    <a:pt x="876" y="11158"/>
                  </a:lnTo>
                  <a:cubicBezTo>
                    <a:pt x="914" y="11229"/>
                    <a:pt x="952" y="11300"/>
                    <a:pt x="990" y="11373"/>
                  </a:cubicBezTo>
                  <a:cubicBezTo>
                    <a:pt x="1009" y="11409"/>
                    <a:pt x="1030" y="11444"/>
                    <a:pt x="1051" y="11479"/>
                  </a:cubicBezTo>
                  <a:lnTo>
                    <a:pt x="1112" y="11584"/>
                  </a:lnTo>
                  <a:cubicBezTo>
                    <a:pt x="1193" y="11725"/>
                    <a:pt x="1284" y="11860"/>
                    <a:pt x="1373" y="11997"/>
                  </a:cubicBezTo>
                  <a:cubicBezTo>
                    <a:pt x="1417" y="12066"/>
                    <a:pt x="1467" y="12132"/>
                    <a:pt x="1514" y="12198"/>
                  </a:cubicBezTo>
                  <a:lnTo>
                    <a:pt x="1585" y="12298"/>
                  </a:lnTo>
                  <a:cubicBezTo>
                    <a:pt x="1610" y="12332"/>
                    <a:pt x="1634" y="12363"/>
                    <a:pt x="1660" y="12396"/>
                  </a:cubicBezTo>
                  <a:cubicBezTo>
                    <a:pt x="1712" y="12460"/>
                    <a:pt x="1762" y="12525"/>
                    <a:pt x="1814" y="12590"/>
                  </a:cubicBezTo>
                  <a:cubicBezTo>
                    <a:pt x="1865" y="12654"/>
                    <a:pt x="1921" y="12716"/>
                    <a:pt x="1975" y="12778"/>
                  </a:cubicBezTo>
                  <a:lnTo>
                    <a:pt x="2055" y="12873"/>
                  </a:lnTo>
                  <a:lnTo>
                    <a:pt x="2139" y="12964"/>
                  </a:lnTo>
                  <a:cubicBezTo>
                    <a:pt x="2196" y="13024"/>
                    <a:pt x="2252" y="13085"/>
                    <a:pt x="2310" y="13146"/>
                  </a:cubicBezTo>
                  <a:cubicBezTo>
                    <a:pt x="2369" y="13203"/>
                    <a:pt x="2429" y="13261"/>
                    <a:pt x="2488" y="13319"/>
                  </a:cubicBezTo>
                  <a:cubicBezTo>
                    <a:pt x="2518" y="13347"/>
                    <a:pt x="2547" y="13378"/>
                    <a:pt x="2579" y="13405"/>
                  </a:cubicBezTo>
                  <a:lnTo>
                    <a:pt x="2673" y="13487"/>
                  </a:lnTo>
                  <a:lnTo>
                    <a:pt x="2767" y="13571"/>
                  </a:lnTo>
                  <a:cubicBezTo>
                    <a:pt x="2798" y="13599"/>
                    <a:pt x="2829" y="13626"/>
                    <a:pt x="2862" y="13653"/>
                  </a:cubicBezTo>
                  <a:cubicBezTo>
                    <a:pt x="2927" y="13705"/>
                    <a:pt x="2992" y="13758"/>
                    <a:pt x="3057" y="13810"/>
                  </a:cubicBezTo>
                  <a:lnTo>
                    <a:pt x="3105" y="13849"/>
                  </a:lnTo>
                  <a:lnTo>
                    <a:pt x="3157" y="13887"/>
                  </a:lnTo>
                  <a:lnTo>
                    <a:pt x="3259" y="13960"/>
                  </a:lnTo>
                  <a:cubicBezTo>
                    <a:pt x="3326" y="14011"/>
                    <a:pt x="3393" y="14061"/>
                    <a:pt x="3464" y="14105"/>
                  </a:cubicBezTo>
                  <a:cubicBezTo>
                    <a:pt x="3534" y="14152"/>
                    <a:pt x="3603" y="14199"/>
                    <a:pt x="3674" y="14245"/>
                  </a:cubicBezTo>
                  <a:cubicBezTo>
                    <a:pt x="3745" y="14290"/>
                    <a:pt x="3819" y="14333"/>
                    <a:pt x="3890" y="14376"/>
                  </a:cubicBezTo>
                  <a:lnTo>
                    <a:pt x="4000" y="14440"/>
                  </a:lnTo>
                  <a:lnTo>
                    <a:pt x="4111" y="14499"/>
                  </a:lnTo>
                  <a:cubicBezTo>
                    <a:pt x="4186" y="14538"/>
                    <a:pt x="4260" y="14580"/>
                    <a:pt x="4335" y="14615"/>
                  </a:cubicBezTo>
                  <a:cubicBezTo>
                    <a:pt x="4489" y="14687"/>
                    <a:pt x="4640" y="14763"/>
                    <a:pt x="4800" y="14823"/>
                  </a:cubicBezTo>
                  <a:lnTo>
                    <a:pt x="4918" y="14871"/>
                  </a:lnTo>
                  <a:cubicBezTo>
                    <a:pt x="4938" y="14879"/>
                    <a:pt x="4957" y="14887"/>
                    <a:pt x="4977" y="14894"/>
                  </a:cubicBezTo>
                  <a:lnTo>
                    <a:pt x="5038" y="14915"/>
                  </a:lnTo>
                  <a:lnTo>
                    <a:pt x="5278" y="14999"/>
                  </a:lnTo>
                  <a:cubicBezTo>
                    <a:pt x="5318" y="15013"/>
                    <a:pt x="5359" y="15023"/>
                    <a:pt x="5400" y="15036"/>
                  </a:cubicBezTo>
                  <a:lnTo>
                    <a:pt x="5522" y="15071"/>
                  </a:lnTo>
                  <a:lnTo>
                    <a:pt x="5645" y="15106"/>
                  </a:lnTo>
                  <a:cubicBezTo>
                    <a:pt x="5686" y="15117"/>
                    <a:pt x="5727" y="15126"/>
                    <a:pt x="5768" y="15135"/>
                  </a:cubicBezTo>
                  <a:cubicBezTo>
                    <a:pt x="5851" y="15155"/>
                    <a:pt x="5933" y="15174"/>
                    <a:pt x="6016" y="15192"/>
                  </a:cubicBezTo>
                  <a:lnTo>
                    <a:pt x="6267" y="15236"/>
                  </a:lnTo>
                  <a:cubicBezTo>
                    <a:pt x="6307" y="15243"/>
                    <a:pt x="6349" y="15252"/>
                    <a:pt x="6391" y="15257"/>
                  </a:cubicBezTo>
                  <a:lnTo>
                    <a:pt x="6444" y="15263"/>
                  </a:lnTo>
                  <a:cubicBezTo>
                    <a:pt x="6442" y="15265"/>
                    <a:pt x="6439" y="15269"/>
                    <a:pt x="6438" y="15271"/>
                  </a:cubicBezTo>
                  <a:cubicBezTo>
                    <a:pt x="6385" y="15351"/>
                    <a:pt x="6321" y="15455"/>
                    <a:pt x="6253" y="15577"/>
                  </a:cubicBezTo>
                  <a:cubicBezTo>
                    <a:pt x="6184" y="15699"/>
                    <a:pt x="6106" y="15843"/>
                    <a:pt x="6028" y="16007"/>
                  </a:cubicBezTo>
                  <a:cubicBezTo>
                    <a:pt x="5950" y="16171"/>
                    <a:pt x="5862" y="16353"/>
                    <a:pt x="5770" y="16553"/>
                  </a:cubicBezTo>
                  <a:cubicBezTo>
                    <a:pt x="5748" y="16603"/>
                    <a:pt x="5724" y="16655"/>
                    <a:pt x="5700" y="16708"/>
                  </a:cubicBezTo>
                  <a:cubicBezTo>
                    <a:pt x="5678" y="16761"/>
                    <a:pt x="5655" y="16815"/>
                    <a:pt x="5631" y="16869"/>
                  </a:cubicBezTo>
                  <a:cubicBezTo>
                    <a:pt x="5584" y="16979"/>
                    <a:pt x="5536" y="17094"/>
                    <a:pt x="5486" y="17213"/>
                  </a:cubicBezTo>
                  <a:cubicBezTo>
                    <a:pt x="5436" y="17332"/>
                    <a:pt x="5386" y="17455"/>
                    <a:pt x="5334" y="17582"/>
                  </a:cubicBezTo>
                  <a:cubicBezTo>
                    <a:pt x="5285" y="17709"/>
                    <a:pt x="5233" y="17842"/>
                    <a:pt x="5179" y="17978"/>
                  </a:cubicBezTo>
                  <a:cubicBezTo>
                    <a:pt x="5128" y="18115"/>
                    <a:pt x="5074" y="18255"/>
                    <a:pt x="5018" y="18399"/>
                  </a:cubicBezTo>
                  <a:cubicBezTo>
                    <a:pt x="4965" y="18544"/>
                    <a:pt x="4913" y="18692"/>
                    <a:pt x="4859" y="18845"/>
                  </a:cubicBezTo>
                  <a:cubicBezTo>
                    <a:pt x="4806" y="18997"/>
                    <a:pt x="4750" y="19153"/>
                    <a:pt x="4694" y="19313"/>
                  </a:cubicBezTo>
                  <a:cubicBezTo>
                    <a:pt x="4640" y="19474"/>
                    <a:pt x="4586" y="19637"/>
                    <a:pt x="4532" y="19806"/>
                  </a:cubicBezTo>
                  <a:cubicBezTo>
                    <a:pt x="4505" y="19889"/>
                    <a:pt x="4476" y="19975"/>
                    <a:pt x="4448" y="20060"/>
                  </a:cubicBezTo>
                  <a:cubicBezTo>
                    <a:pt x="4420" y="20146"/>
                    <a:pt x="4392" y="20231"/>
                    <a:pt x="4366" y="20320"/>
                  </a:cubicBezTo>
                  <a:cubicBezTo>
                    <a:pt x="4312" y="20496"/>
                    <a:pt x="4259" y="20674"/>
                    <a:pt x="4202" y="20856"/>
                  </a:cubicBezTo>
                  <a:cubicBezTo>
                    <a:pt x="4175" y="20947"/>
                    <a:pt x="4146" y="21038"/>
                    <a:pt x="4119" y="21131"/>
                  </a:cubicBezTo>
                  <a:cubicBezTo>
                    <a:pt x="4092" y="21224"/>
                    <a:pt x="4066" y="21318"/>
                    <a:pt x="4040" y="21412"/>
                  </a:cubicBezTo>
                  <a:cubicBezTo>
                    <a:pt x="3986" y="21601"/>
                    <a:pt x="3932" y="21793"/>
                    <a:pt x="3878" y="21988"/>
                  </a:cubicBezTo>
                  <a:cubicBezTo>
                    <a:pt x="3828" y="22183"/>
                    <a:pt x="3775" y="22382"/>
                    <a:pt x="3723" y="22583"/>
                  </a:cubicBezTo>
                  <a:cubicBezTo>
                    <a:pt x="3697" y="22683"/>
                    <a:pt x="3670" y="22784"/>
                    <a:pt x="3643" y="22886"/>
                  </a:cubicBezTo>
                  <a:cubicBezTo>
                    <a:pt x="3619" y="22988"/>
                    <a:pt x="3594" y="23091"/>
                    <a:pt x="3568" y="23195"/>
                  </a:cubicBezTo>
                  <a:cubicBezTo>
                    <a:pt x="3519" y="23403"/>
                    <a:pt x="3469" y="23612"/>
                    <a:pt x="3418" y="23825"/>
                  </a:cubicBezTo>
                  <a:cubicBezTo>
                    <a:pt x="3371" y="24039"/>
                    <a:pt x="3324" y="24253"/>
                    <a:pt x="3277" y="24472"/>
                  </a:cubicBezTo>
                  <a:cubicBezTo>
                    <a:pt x="3254" y="24581"/>
                    <a:pt x="3229" y="24691"/>
                    <a:pt x="3207" y="24801"/>
                  </a:cubicBezTo>
                  <a:cubicBezTo>
                    <a:pt x="3186" y="24911"/>
                    <a:pt x="3163" y="25023"/>
                    <a:pt x="3142" y="25134"/>
                  </a:cubicBezTo>
                  <a:cubicBezTo>
                    <a:pt x="3120" y="25245"/>
                    <a:pt x="3098" y="25358"/>
                    <a:pt x="3074" y="25469"/>
                  </a:cubicBezTo>
                  <a:cubicBezTo>
                    <a:pt x="3051" y="25582"/>
                    <a:pt x="3030" y="25695"/>
                    <a:pt x="3009" y="25809"/>
                  </a:cubicBezTo>
                  <a:cubicBezTo>
                    <a:pt x="2970" y="26038"/>
                    <a:pt x="2928" y="26268"/>
                    <a:pt x="2886" y="26500"/>
                  </a:cubicBezTo>
                  <a:cubicBezTo>
                    <a:pt x="2864" y="26615"/>
                    <a:pt x="2847" y="26732"/>
                    <a:pt x="2829" y="26849"/>
                  </a:cubicBezTo>
                  <a:cubicBezTo>
                    <a:pt x="2810" y="26966"/>
                    <a:pt x="2791" y="27084"/>
                    <a:pt x="2772" y="27202"/>
                  </a:cubicBezTo>
                  <a:cubicBezTo>
                    <a:pt x="2754" y="27320"/>
                    <a:pt x="2734" y="27439"/>
                    <a:pt x="2717" y="27558"/>
                  </a:cubicBezTo>
                  <a:cubicBezTo>
                    <a:pt x="2701" y="27677"/>
                    <a:pt x="2684" y="27796"/>
                    <a:pt x="2668" y="27917"/>
                  </a:cubicBezTo>
                  <a:cubicBezTo>
                    <a:pt x="2652" y="28036"/>
                    <a:pt x="2633" y="28156"/>
                    <a:pt x="2617" y="28278"/>
                  </a:cubicBezTo>
                  <a:cubicBezTo>
                    <a:pt x="2610" y="28338"/>
                    <a:pt x="2601" y="28398"/>
                    <a:pt x="2593" y="28459"/>
                  </a:cubicBezTo>
                  <a:cubicBezTo>
                    <a:pt x="2585" y="28519"/>
                    <a:pt x="2578" y="28579"/>
                    <a:pt x="2569" y="28642"/>
                  </a:cubicBezTo>
                  <a:cubicBezTo>
                    <a:pt x="2536" y="28926"/>
                    <a:pt x="2499" y="29212"/>
                    <a:pt x="2469" y="29502"/>
                  </a:cubicBezTo>
                  <a:cubicBezTo>
                    <a:pt x="2439" y="29793"/>
                    <a:pt x="2412" y="30093"/>
                    <a:pt x="2399" y="30400"/>
                  </a:cubicBezTo>
                  <a:cubicBezTo>
                    <a:pt x="2386" y="30707"/>
                    <a:pt x="2389" y="31024"/>
                    <a:pt x="2416" y="31349"/>
                  </a:cubicBezTo>
                  <a:cubicBezTo>
                    <a:pt x="2444" y="31671"/>
                    <a:pt x="2498" y="32001"/>
                    <a:pt x="2598" y="32327"/>
                  </a:cubicBezTo>
                  <a:cubicBezTo>
                    <a:pt x="2625" y="32408"/>
                    <a:pt x="2647" y="32490"/>
                    <a:pt x="2680" y="32570"/>
                  </a:cubicBezTo>
                  <a:lnTo>
                    <a:pt x="2725" y="32692"/>
                  </a:lnTo>
                  <a:cubicBezTo>
                    <a:pt x="2741" y="32731"/>
                    <a:pt x="2760" y="32773"/>
                    <a:pt x="2777" y="32815"/>
                  </a:cubicBezTo>
                  <a:cubicBezTo>
                    <a:pt x="2852" y="32977"/>
                    <a:pt x="2939" y="33133"/>
                    <a:pt x="3036" y="33280"/>
                  </a:cubicBezTo>
                  <a:cubicBezTo>
                    <a:pt x="3233" y="33576"/>
                    <a:pt x="3475" y="33839"/>
                    <a:pt x="3759" y="34061"/>
                  </a:cubicBezTo>
                  <a:cubicBezTo>
                    <a:pt x="3901" y="34171"/>
                    <a:pt x="4055" y="34271"/>
                    <a:pt x="4218" y="34353"/>
                  </a:cubicBezTo>
                  <a:cubicBezTo>
                    <a:pt x="4382" y="34437"/>
                    <a:pt x="4556" y="34507"/>
                    <a:pt x="4739" y="34553"/>
                  </a:cubicBezTo>
                  <a:cubicBezTo>
                    <a:pt x="4922" y="34601"/>
                    <a:pt x="5114" y="34627"/>
                    <a:pt x="5306" y="34628"/>
                  </a:cubicBezTo>
                  <a:cubicBezTo>
                    <a:pt x="5403" y="34627"/>
                    <a:pt x="5500" y="34623"/>
                    <a:pt x="5595" y="34610"/>
                  </a:cubicBezTo>
                  <a:lnTo>
                    <a:pt x="5666" y="34601"/>
                  </a:lnTo>
                  <a:cubicBezTo>
                    <a:pt x="5690" y="34596"/>
                    <a:pt x="5713" y="34591"/>
                    <a:pt x="5737" y="34586"/>
                  </a:cubicBezTo>
                  <a:cubicBezTo>
                    <a:pt x="5784" y="34575"/>
                    <a:pt x="5831" y="34567"/>
                    <a:pt x="5877" y="34553"/>
                  </a:cubicBezTo>
                  <a:cubicBezTo>
                    <a:pt x="6062" y="34504"/>
                    <a:pt x="6236" y="34430"/>
                    <a:pt x="6399" y="34342"/>
                  </a:cubicBezTo>
                  <a:cubicBezTo>
                    <a:pt x="6562" y="34251"/>
                    <a:pt x="6708" y="34143"/>
                    <a:pt x="6843" y="34026"/>
                  </a:cubicBezTo>
                  <a:cubicBezTo>
                    <a:pt x="6978" y="33908"/>
                    <a:pt x="7097" y="33778"/>
                    <a:pt x="7208" y="33643"/>
                  </a:cubicBezTo>
                  <a:cubicBezTo>
                    <a:pt x="7315" y="33506"/>
                    <a:pt x="7411" y="33363"/>
                    <a:pt x="7494" y="33214"/>
                  </a:cubicBezTo>
                  <a:cubicBezTo>
                    <a:pt x="7577" y="33063"/>
                    <a:pt x="7650" y="32910"/>
                    <a:pt x="7709" y="32751"/>
                  </a:cubicBezTo>
                  <a:cubicBezTo>
                    <a:pt x="7767" y="32593"/>
                    <a:pt x="7816" y="32436"/>
                    <a:pt x="7854" y="32278"/>
                  </a:cubicBezTo>
                  <a:cubicBezTo>
                    <a:pt x="7932" y="31961"/>
                    <a:pt x="7975" y="31645"/>
                    <a:pt x="7997" y="31336"/>
                  </a:cubicBezTo>
                  <a:cubicBezTo>
                    <a:pt x="8021" y="31028"/>
                    <a:pt x="8026" y="30724"/>
                    <a:pt x="8029" y="30428"/>
                  </a:cubicBezTo>
                  <a:cubicBezTo>
                    <a:pt x="8030" y="30135"/>
                    <a:pt x="8034" y="29843"/>
                    <a:pt x="8035" y="29552"/>
                  </a:cubicBezTo>
                  <a:cubicBezTo>
                    <a:pt x="8039" y="28970"/>
                    <a:pt x="8045" y="28396"/>
                    <a:pt x="8053" y="27829"/>
                  </a:cubicBezTo>
                  <a:cubicBezTo>
                    <a:pt x="8095" y="24962"/>
                    <a:pt x="8136" y="22299"/>
                    <a:pt x="8163" y="20080"/>
                  </a:cubicBezTo>
                  <a:cubicBezTo>
                    <a:pt x="8175" y="18970"/>
                    <a:pt x="8186" y="17971"/>
                    <a:pt x="8192" y="17115"/>
                  </a:cubicBezTo>
                  <a:cubicBezTo>
                    <a:pt x="8195" y="16687"/>
                    <a:pt x="8196" y="16293"/>
                    <a:pt x="8197" y="15939"/>
                  </a:cubicBezTo>
                  <a:lnTo>
                    <a:pt x="8197" y="15284"/>
                  </a:lnTo>
                  <a:lnTo>
                    <a:pt x="8271" y="15274"/>
                  </a:lnTo>
                  <a:lnTo>
                    <a:pt x="8395" y="15259"/>
                  </a:lnTo>
                  <a:cubicBezTo>
                    <a:pt x="8436" y="15253"/>
                    <a:pt x="8477" y="15249"/>
                    <a:pt x="8518" y="15242"/>
                  </a:cubicBezTo>
                  <a:lnTo>
                    <a:pt x="8764" y="15200"/>
                  </a:lnTo>
                  <a:cubicBezTo>
                    <a:pt x="8805" y="15193"/>
                    <a:pt x="8846" y="15185"/>
                    <a:pt x="8886" y="15176"/>
                  </a:cubicBezTo>
                  <a:lnTo>
                    <a:pt x="9007" y="15149"/>
                  </a:lnTo>
                  <a:cubicBezTo>
                    <a:pt x="9087" y="15131"/>
                    <a:pt x="9169" y="15115"/>
                    <a:pt x="9249" y="15092"/>
                  </a:cubicBezTo>
                  <a:cubicBezTo>
                    <a:pt x="9328" y="15071"/>
                    <a:pt x="9409" y="15050"/>
                    <a:pt x="9487" y="15029"/>
                  </a:cubicBezTo>
                  <a:cubicBezTo>
                    <a:pt x="9567" y="15005"/>
                    <a:pt x="9645" y="14981"/>
                    <a:pt x="9723" y="14957"/>
                  </a:cubicBezTo>
                  <a:cubicBezTo>
                    <a:pt x="9763" y="14945"/>
                    <a:pt x="9803" y="14932"/>
                    <a:pt x="9842" y="14919"/>
                  </a:cubicBezTo>
                  <a:lnTo>
                    <a:pt x="9958" y="14877"/>
                  </a:lnTo>
                  <a:cubicBezTo>
                    <a:pt x="10034" y="14850"/>
                    <a:pt x="10112" y="14824"/>
                    <a:pt x="10189" y="14793"/>
                  </a:cubicBezTo>
                  <a:cubicBezTo>
                    <a:pt x="10340" y="14731"/>
                    <a:pt x="10491" y="14672"/>
                    <a:pt x="10640" y="14602"/>
                  </a:cubicBezTo>
                  <a:cubicBezTo>
                    <a:pt x="11233" y="14334"/>
                    <a:pt x="11785" y="13992"/>
                    <a:pt x="12291" y="13603"/>
                  </a:cubicBezTo>
                  <a:cubicBezTo>
                    <a:pt x="12793" y="13208"/>
                    <a:pt x="13247" y="12767"/>
                    <a:pt x="13633" y="12276"/>
                  </a:cubicBezTo>
                  <a:cubicBezTo>
                    <a:pt x="13963" y="11858"/>
                    <a:pt x="14246" y="11411"/>
                    <a:pt x="14469" y="10941"/>
                  </a:cubicBezTo>
                  <a:cubicBezTo>
                    <a:pt x="14496" y="10882"/>
                    <a:pt x="14523" y="10823"/>
                    <a:pt x="14549" y="10764"/>
                  </a:cubicBezTo>
                  <a:cubicBezTo>
                    <a:pt x="14574" y="10705"/>
                    <a:pt x="14603" y="10648"/>
                    <a:pt x="14625" y="10587"/>
                  </a:cubicBezTo>
                  <a:cubicBezTo>
                    <a:pt x="14648" y="10527"/>
                    <a:pt x="14672" y="10468"/>
                    <a:pt x="14695" y="10408"/>
                  </a:cubicBezTo>
                  <a:lnTo>
                    <a:pt x="14729" y="10317"/>
                  </a:lnTo>
                  <a:lnTo>
                    <a:pt x="14759" y="10226"/>
                  </a:lnTo>
                  <a:cubicBezTo>
                    <a:pt x="14780" y="10166"/>
                    <a:pt x="14798" y="10106"/>
                    <a:pt x="14819" y="10044"/>
                  </a:cubicBezTo>
                  <a:cubicBezTo>
                    <a:pt x="14837" y="9984"/>
                    <a:pt x="14858" y="9925"/>
                    <a:pt x="14873" y="9864"/>
                  </a:cubicBezTo>
                  <a:cubicBezTo>
                    <a:pt x="14889" y="9803"/>
                    <a:pt x="14906" y="9742"/>
                    <a:pt x="14922" y="9681"/>
                  </a:cubicBezTo>
                  <a:lnTo>
                    <a:pt x="14946" y="9590"/>
                  </a:lnTo>
                  <a:cubicBezTo>
                    <a:pt x="14954" y="9560"/>
                    <a:pt x="14962" y="9529"/>
                    <a:pt x="14968" y="9499"/>
                  </a:cubicBezTo>
                  <a:cubicBezTo>
                    <a:pt x="14993" y="9376"/>
                    <a:pt x="15017" y="9255"/>
                    <a:pt x="15043" y="9135"/>
                  </a:cubicBezTo>
                  <a:cubicBezTo>
                    <a:pt x="15061" y="9012"/>
                    <a:pt x="15079" y="8892"/>
                    <a:pt x="15098" y="8770"/>
                  </a:cubicBezTo>
                  <a:cubicBezTo>
                    <a:pt x="15103" y="8741"/>
                    <a:pt x="15105" y="8710"/>
                    <a:pt x="15109" y="8679"/>
                  </a:cubicBezTo>
                  <a:lnTo>
                    <a:pt x="15118" y="8588"/>
                  </a:lnTo>
                  <a:cubicBezTo>
                    <a:pt x="15124" y="8528"/>
                    <a:pt x="15130" y="8467"/>
                    <a:pt x="15135" y="8406"/>
                  </a:cubicBezTo>
                  <a:cubicBezTo>
                    <a:pt x="15138" y="8377"/>
                    <a:pt x="15142" y="8346"/>
                    <a:pt x="15143" y="8317"/>
                  </a:cubicBezTo>
                  <a:lnTo>
                    <a:pt x="15147" y="8227"/>
                  </a:lnTo>
                  <a:cubicBezTo>
                    <a:pt x="15150" y="8167"/>
                    <a:pt x="15153" y="8108"/>
                    <a:pt x="15156" y="8046"/>
                  </a:cubicBezTo>
                  <a:cubicBezTo>
                    <a:pt x="15166" y="7560"/>
                    <a:pt x="15137" y="7094"/>
                    <a:pt x="15075" y="6643"/>
                  </a:cubicBezTo>
                  <a:cubicBezTo>
                    <a:pt x="15058" y="6532"/>
                    <a:pt x="15039" y="6421"/>
                    <a:pt x="15022" y="6309"/>
                  </a:cubicBezTo>
                  <a:cubicBezTo>
                    <a:pt x="15000" y="6199"/>
                    <a:pt x="14975" y="6090"/>
                    <a:pt x="14953" y="5983"/>
                  </a:cubicBezTo>
                  <a:cubicBezTo>
                    <a:pt x="14947" y="5956"/>
                    <a:pt x="14941" y="5929"/>
                    <a:pt x="14936" y="5902"/>
                  </a:cubicBezTo>
                  <a:cubicBezTo>
                    <a:pt x="14928" y="5875"/>
                    <a:pt x="14922" y="5848"/>
                    <a:pt x="14914" y="5823"/>
                  </a:cubicBezTo>
                  <a:cubicBezTo>
                    <a:pt x="14900" y="5771"/>
                    <a:pt x="14885" y="5717"/>
                    <a:pt x="14872" y="5665"/>
                  </a:cubicBezTo>
                  <a:cubicBezTo>
                    <a:pt x="14858" y="5612"/>
                    <a:pt x="14844" y="5560"/>
                    <a:pt x="14830" y="5508"/>
                  </a:cubicBezTo>
                  <a:cubicBezTo>
                    <a:pt x="14814" y="5456"/>
                    <a:pt x="14798" y="5404"/>
                    <a:pt x="14781" y="5353"/>
                  </a:cubicBezTo>
                  <a:lnTo>
                    <a:pt x="14733" y="5200"/>
                  </a:lnTo>
                  <a:cubicBezTo>
                    <a:pt x="14724" y="5175"/>
                    <a:pt x="14716" y="5149"/>
                    <a:pt x="14708" y="5124"/>
                  </a:cubicBezTo>
                  <a:cubicBezTo>
                    <a:pt x="14699" y="5101"/>
                    <a:pt x="14690" y="5075"/>
                    <a:pt x="14680" y="5051"/>
                  </a:cubicBezTo>
                  <a:cubicBezTo>
                    <a:pt x="14642" y="4951"/>
                    <a:pt x="14606" y="4854"/>
                    <a:pt x="14570" y="4757"/>
                  </a:cubicBezTo>
                  <a:cubicBezTo>
                    <a:pt x="14487" y="4566"/>
                    <a:pt x="14410" y="4377"/>
                    <a:pt x="14316" y="4198"/>
                  </a:cubicBezTo>
                  <a:cubicBezTo>
                    <a:pt x="14230" y="4016"/>
                    <a:pt x="14130" y="3846"/>
                    <a:pt x="14035" y="3677"/>
                  </a:cubicBezTo>
                  <a:cubicBezTo>
                    <a:pt x="13986" y="3594"/>
                    <a:pt x="13933" y="3513"/>
                    <a:pt x="13883" y="3435"/>
                  </a:cubicBezTo>
                  <a:cubicBezTo>
                    <a:pt x="13857" y="3394"/>
                    <a:pt x="13832" y="3354"/>
                    <a:pt x="13806" y="3314"/>
                  </a:cubicBezTo>
                  <a:cubicBezTo>
                    <a:pt x="13779" y="3276"/>
                    <a:pt x="13752" y="3238"/>
                    <a:pt x="13725" y="3199"/>
                  </a:cubicBezTo>
                  <a:cubicBezTo>
                    <a:pt x="13671" y="3124"/>
                    <a:pt x="13621" y="3048"/>
                    <a:pt x="13566" y="2974"/>
                  </a:cubicBezTo>
                  <a:cubicBezTo>
                    <a:pt x="13510" y="2901"/>
                    <a:pt x="13455" y="2830"/>
                    <a:pt x="13401" y="2760"/>
                  </a:cubicBezTo>
                  <a:cubicBezTo>
                    <a:pt x="13373" y="2726"/>
                    <a:pt x="13347" y="2689"/>
                    <a:pt x="13319" y="2657"/>
                  </a:cubicBezTo>
                  <a:cubicBezTo>
                    <a:pt x="13290" y="2624"/>
                    <a:pt x="13262" y="2589"/>
                    <a:pt x="13234" y="2557"/>
                  </a:cubicBezTo>
                  <a:cubicBezTo>
                    <a:pt x="13177" y="2491"/>
                    <a:pt x="13122" y="2426"/>
                    <a:pt x="13066" y="2362"/>
                  </a:cubicBezTo>
                  <a:cubicBezTo>
                    <a:pt x="12610" y="1858"/>
                    <a:pt x="12144" y="1456"/>
                    <a:pt x="11710" y="1141"/>
                  </a:cubicBezTo>
                  <a:cubicBezTo>
                    <a:pt x="11276" y="825"/>
                    <a:pt x="10876" y="594"/>
                    <a:pt x="10542" y="422"/>
                  </a:cubicBezTo>
                  <a:cubicBezTo>
                    <a:pt x="10457" y="382"/>
                    <a:pt x="10377" y="343"/>
                    <a:pt x="10301" y="306"/>
                  </a:cubicBezTo>
                  <a:cubicBezTo>
                    <a:pt x="10264" y="289"/>
                    <a:pt x="10227" y="271"/>
                    <a:pt x="10193" y="256"/>
                  </a:cubicBezTo>
                  <a:cubicBezTo>
                    <a:pt x="10156" y="241"/>
                    <a:pt x="10121" y="226"/>
                    <a:pt x="10089" y="213"/>
                  </a:cubicBezTo>
                  <a:cubicBezTo>
                    <a:pt x="9954" y="158"/>
                    <a:pt x="9844" y="110"/>
                    <a:pt x="9749" y="80"/>
                  </a:cubicBezTo>
                  <a:cubicBezTo>
                    <a:pt x="9596" y="28"/>
                    <a:pt x="9502" y="1"/>
                    <a:pt x="9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5"/>
            <p:cNvSpPr/>
            <p:nvPr/>
          </p:nvSpPr>
          <p:spPr>
            <a:xfrm>
              <a:off x="3429375" y="2646800"/>
              <a:ext cx="65975" cy="147750"/>
            </a:xfrm>
            <a:custGeom>
              <a:avLst/>
              <a:gdLst/>
              <a:ahLst/>
              <a:cxnLst/>
              <a:rect l="l" t="t" r="r" b="b"/>
              <a:pathLst>
                <a:path w="2639" h="5910" extrusionOk="0">
                  <a:moveTo>
                    <a:pt x="425" y="0"/>
                  </a:moveTo>
                  <a:cubicBezTo>
                    <a:pt x="370" y="0"/>
                    <a:pt x="323" y="14"/>
                    <a:pt x="282" y="38"/>
                  </a:cubicBezTo>
                  <a:cubicBezTo>
                    <a:pt x="194" y="91"/>
                    <a:pt x="129" y="193"/>
                    <a:pt x="48" y="335"/>
                  </a:cubicBezTo>
                  <a:cubicBezTo>
                    <a:pt x="1" y="420"/>
                    <a:pt x="8" y="526"/>
                    <a:pt x="54" y="642"/>
                  </a:cubicBezTo>
                  <a:cubicBezTo>
                    <a:pt x="76" y="699"/>
                    <a:pt x="106" y="763"/>
                    <a:pt x="145" y="828"/>
                  </a:cubicBezTo>
                  <a:cubicBezTo>
                    <a:pt x="165" y="860"/>
                    <a:pt x="184" y="894"/>
                    <a:pt x="207" y="930"/>
                  </a:cubicBezTo>
                  <a:cubicBezTo>
                    <a:pt x="229" y="964"/>
                    <a:pt x="253" y="999"/>
                    <a:pt x="278" y="1036"/>
                  </a:cubicBezTo>
                  <a:cubicBezTo>
                    <a:pt x="478" y="1328"/>
                    <a:pt x="752" y="1684"/>
                    <a:pt x="1019" y="2105"/>
                  </a:cubicBezTo>
                  <a:cubicBezTo>
                    <a:pt x="1029" y="2119"/>
                    <a:pt x="1040" y="2135"/>
                    <a:pt x="1050" y="2150"/>
                  </a:cubicBezTo>
                  <a:cubicBezTo>
                    <a:pt x="1059" y="2165"/>
                    <a:pt x="1070" y="2181"/>
                    <a:pt x="1079" y="2197"/>
                  </a:cubicBezTo>
                  <a:cubicBezTo>
                    <a:pt x="1100" y="2229"/>
                    <a:pt x="1121" y="2259"/>
                    <a:pt x="1143" y="2290"/>
                  </a:cubicBezTo>
                  <a:cubicBezTo>
                    <a:pt x="1163" y="2321"/>
                    <a:pt x="1185" y="2353"/>
                    <a:pt x="1207" y="2384"/>
                  </a:cubicBezTo>
                  <a:lnTo>
                    <a:pt x="1241" y="2431"/>
                  </a:lnTo>
                  <a:lnTo>
                    <a:pt x="1273" y="2479"/>
                  </a:lnTo>
                  <a:cubicBezTo>
                    <a:pt x="1294" y="2511"/>
                    <a:pt x="1317" y="2543"/>
                    <a:pt x="1340" y="2574"/>
                  </a:cubicBezTo>
                  <a:cubicBezTo>
                    <a:pt x="1362" y="2607"/>
                    <a:pt x="1383" y="2640"/>
                    <a:pt x="1406" y="2672"/>
                  </a:cubicBezTo>
                  <a:lnTo>
                    <a:pt x="1439" y="2723"/>
                  </a:lnTo>
                  <a:lnTo>
                    <a:pt x="1472" y="2773"/>
                  </a:lnTo>
                  <a:lnTo>
                    <a:pt x="1537" y="2875"/>
                  </a:lnTo>
                  <a:cubicBezTo>
                    <a:pt x="1707" y="3150"/>
                    <a:pt x="1860" y="3451"/>
                    <a:pt x="1932" y="3759"/>
                  </a:cubicBezTo>
                  <a:cubicBezTo>
                    <a:pt x="1995" y="4020"/>
                    <a:pt x="2030" y="4277"/>
                    <a:pt x="2043" y="4512"/>
                  </a:cubicBezTo>
                  <a:cubicBezTo>
                    <a:pt x="2057" y="4749"/>
                    <a:pt x="2053" y="4964"/>
                    <a:pt x="2041" y="5145"/>
                  </a:cubicBezTo>
                  <a:cubicBezTo>
                    <a:pt x="2015" y="5508"/>
                    <a:pt x="1972" y="5739"/>
                    <a:pt x="2031" y="5763"/>
                  </a:cubicBezTo>
                  <a:cubicBezTo>
                    <a:pt x="2103" y="5790"/>
                    <a:pt x="2156" y="5802"/>
                    <a:pt x="2197" y="5802"/>
                  </a:cubicBezTo>
                  <a:cubicBezTo>
                    <a:pt x="2239" y="5802"/>
                    <a:pt x="2267" y="5790"/>
                    <a:pt x="2289" y="5770"/>
                  </a:cubicBezTo>
                  <a:cubicBezTo>
                    <a:pt x="2332" y="5732"/>
                    <a:pt x="2347" y="5663"/>
                    <a:pt x="2371" y="5593"/>
                  </a:cubicBezTo>
                  <a:cubicBezTo>
                    <a:pt x="2375" y="5664"/>
                    <a:pt x="2385" y="5732"/>
                    <a:pt x="2411" y="5786"/>
                  </a:cubicBezTo>
                  <a:cubicBezTo>
                    <a:pt x="2438" y="5841"/>
                    <a:pt x="2480" y="5886"/>
                    <a:pt x="2543" y="5909"/>
                  </a:cubicBezTo>
                  <a:cubicBezTo>
                    <a:pt x="2544" y="5909"/>
                    <a:pt x="2545" y="5909"/>
                    <a:pt x="2546" y="5909"/>
                  </a:cubicBezTo>
                  <a:cubicBezTo>
                    <a:pt x="2558" y="5909"/>
                    <a:pt x="2568" y="5890"/>
                    <a:pt x="2579" y="5856"/>
                  </a:cubicBezTo>
                  <a:cubicBezTo>
                    <a:pt x="2586" y="5838"/>
                    <a:pt x="2591" y="5813"/>
                    <a:pt x="2598" y="5786"/>
                  </a:cubicBezTo>
                  <a:cubicBezTo>
                    <a:pt x="2601" y="5774"/>
                    <a:pt x="2604" y="5759"/>
                    <a:pt x="2607" y="5742"/>
                  </a:cubicBezTo>
                  <a:cubicBezTo>
                    <a:pt x="2610" y="5726"/>
                    <a:pt x="2611" y="5710"/>
                    <a:pt x="2615" y="5693"/>
                  </a:cubicBezTo>
                  <a:cubicBezTo>
                    <a:pt x="2618" y="5658"/>
                    <a:pt x="2622" y="5619"/>
                    <a:pt x="2626" y="5578"/>
                  </a:cubicBezTo>
                  <a:cubicBezTo>
                    <a:pt x="2627" y="5559"/>
                    <a:pt x="2631" y="5537"/>
                    <a:pt x="2632" y="5516"/>
                  </a:cubicBezTo>
                  <a:cubicBezTo>
                    <a:pt x="2633" y="5494"/>
                    <a:pt x="2633" y="5471"/>
                    <a:pt x="2634" y="5448"/>
                  </a:cubicBezTo>
                  <a:cubicBezTo>
                    <a:pt x="2636" y="5403"/>
                    <a:pt x="2637" y="5356"/>
                    <a:pt x="2638" y="5306"/>
                  </a:cubicBezTo>
                  <a:cubicBezTo>
                    <a:pt x="2638" y="5256"/>
                    <a:pt x="2637" y="5206"/>
                    <a:pt x="2636" y="5156"/>
                  </a:cubicBezTo>
                  <a:cubicBezTo>
                    <a:pt x="2634" y="5130"/>
                    <a:pt x="2634" y="5104"/>
                    <a:pt x="2633" y="5079"/>
                  </a:cubicBezTo>
                  <a:cubicBezTo>
                    <a:pt x="2632" y="5054"/>
                    <a:pt x="2628" y="5028"/>
                    <a:pt x="2627" y="5001"/>
                  </a:cubicBezTo>
                  <a:cubicBezTo>
                    <a:pt x="2623" y="4949"/>
                    <a:pt x="2621" y="4898"/>
                    <a:pt x="2616" y="4846"/>
                  </a:cubicBezTo>
                  <a:cubicBezTo>
                    <a:pt x="2604" y="4744"/>
                    <a:pt x="2594" y="4643"/>
                    <a:pt x="2579" y="4550"/>
                  </a:cubicBezTo>
                  <a:cubicBezTo>
                    <a:pt x="2573" y="4503"/>
                    <a:pt x="2567" y="4458"/>
                    <a:pt x="2561" y="4415"/>
                  </a:cubicBezTo>
                  <a:cubicBezTo>
                    <a:pt x="2554" y="4372"/>
                    <a:pt x="2547" y="4330"/>
                    <a:pt x="2541" y="4291"/>
                  </a:cubicBezTo>
                  <a:cubicBezTo>
                    <a:pt x="2533" y="4213"/>
                    <a:pt x="2522" y="4146"/>
                    <a:pt x="2520" y="4092"/>
                  </a:cubicBezTo>
                  <a:cubicBezTo>
                    <a:pt x="2509" y="3843"/>
                    <a:pt x="2497" y="3609"/>
                    <a:pt x="2481" y="3381"/>
                  </a:cubicBezTo>
                  <a:cubicBezTo>
                    <a:pt x="2465" y="3156"/>
                    <a:pt x="2443" y="2940"/>
                    <a:pt x="2416" y="2733"/>
                  </a:cubicBezTo>
                  <a:cubicBezTo>
                    <a:pt x="2407" y="2682"/>
                    <a:pt x="2400" y="2631"/>
                    <a:pt x="2393" y="2580"/>
                  </a:cubicBezTo>
                  <a:cubicBezTo>
                    <a:pt x="2385" y="2529"/>
                    <a:pt x="2374" y="2481"/>
                    <a:pt x="2366" y="2433"/>
                  </a:cubicBezTo>
                  <a:cubicBezTo>
                    <a:pt x="2348" y="2334"/>
                    <a:pt x="2324" y="2241"/>
                    <a:pt x="2300" y="2150"/>
                  </a:cubicBezTo>
                  <a:cubicBezTo>
                    <a:pt x="2288" y="2105"/>
                    <a:pt x="2273" y="2062"/>
                    <a:pt x="2260" y="2017"/>
                  </a:cubicBezTo>
                  <a:cubicBezTo>
                    <a:pt x="2245" y="1974"/>
                    <a:pt x="2233" y="1930"/>
                    <a:pt x="2216" y="1890"/>
                  </a:cubicBezTo>
                  <a:cubicBezTo>
                    <a:pt x="2182" y="1807"/>
                    <a:pt x="2152" y="1727"/>
                    <a:pt x="2110" y="1656"/>
                  </a:cubicBezTo>
                  <a:cubicBezTo>
                    <a:pt x="1969" y="1391"/>
                    <a:pt x="1821" y="1167"/>
                    <a:pt x="1679" y="978"/>
                  </a:cubicBezTo>
                  <a:cubicBezTo>
                    <a:pt x="1605" y="886"/>
                    <a:pt x="1537" y="798"/>
                    <a:pt x="1467" y="721"/>
                  </a:cubicBezTo>
                  <a:cubicBezTo>
                    <a:pt x="1401" y="642"/>
                    <a:pt x="1332" y="575"/>
                    <a:pt x="1268" y="511"/>
                  </a:cubicBezTo>
                  <a:cubicBezTo>
                    <a:pt x="1013" y="259"/>
                    <a:pt x="799" y="121"/>
                    <a:pt x="640" y="53"/>
                  </a:cubicBezTo>
                  <a:cubicBezTo>
                    <a:pt x="557" y="17"/>
                    <a:pt x="486" y="0"/>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17"/>
        <p:cNvGrpSpPr/>
        <p:nvPr/>
      </p:nvGrpSpPr>
      <p:grpSpPr>
        <a:xfrm>
          <a:off x="0" y="0"/>
          <a:ext cx="0" cy="0"/>
          <a:chOff x="0" y="0"/>
          <a:chExt cx="0" cy="0"/>
        </a:xfrm>
      </p:grpSpPr>
      <p:pic>
        <p:nvPicPr>
          <p:cNvPr id="118" name="Google Shape;118;p6"/>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119" name="Google Shape;119;p6"/>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120" name="Google Shape;120;p6"/>
          <p:cNvSpPr txBox="1">
            <a:spLocks noGrp="1"/>
          </p:cNvSpPr>
          <p:nvPr>
            <p:ph type="title"/>
          </p:nvPr>
        </p:nvSpPr>
        <p:spPr>
          <a:xfrm>
            <a:off x="720000" y="539500"/>
            <a:ext cx="7704000" cy="5727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grpSp>
        <p:nvGrpSpPr>
          <p:cNvPr id="121" name="Google Shape;121;p6"/>
          <p:cNvGrpSpPr/>
          <p:nvPr/>
        </p:nvGrpSpPr>
        <p:grpSpPr>
          <a:xfrm rot="1815139">
            <a:off x="106213" y="3649783"/>
            <a:ext cx="194922" cy="953258"/>
            <a:chOff x="2818550" y="1130525"/>
            <a:chExt cx="194925" cy="953275"/>
          </a:xfrm>
        </p:grpSpPr>
        <p:sp>
          <p:nvSpPr>
            <p:cNvPr id="122" name="Google Shape;122;p6"/>
            <p:cNvSpPr/>
            <p:nvPr/>
          </p:nvSpPr>
          <p:spPr>
            <a:xfrm>
              <a:off x="2839875" y="1130525"/>
              <a:ext cx="173600" cy="926000"/>
            </a:xfrm>
            <a:custGeom>
              <a:avLst/>
              <a:gdLst/>
              <a:ahLst/>
              <a:cxnLst/>
              <a:rect l="l" t="t" r="r" b="b"/>
              <a:pathLst>
                <a:path w="6944" h="37040" extrusionOk="0">
                  <a:moveTo>
                    <a:pt x="4068" y="0"/>
                  </a:moveTo>
                  <a:cubicBezTo>
                    <a:pt x="3931" y="0"/>
                    <a:pt x="3788" y="5"/>
                    <a:pt x="3642" y="16"/>
                  </a:cubicBezTo>
                  <a:cubicBezTo>
                    <a:pt x="3049" y="60"/>
                    <a:pt x="2410" y="356"/>
                    <a:pt x="1820" y="470"/>
                  </a:cubicBezTo>
                  <a:cubicBezTo>
                    <a:pt x="812" y="667"/>
                    <a:pt x="0" y="823"/>
                    <a:pt x="10" y="949"/>
                  </a:cubicBezTo>
                  <a:cubicBezTo>
                    <a:pt x="27" y="1189"/>
                    <a:pt x="89" y="1220"/>
                    <a:pt x="170" y="1220"/>
                  </a:cubicBezTo>
                  <a:cubicBezTo>
                    <a:pt x="198" y="1220"/>
                    <a:pt x="228" y="1216"/>
                    <a:pt x="259" y="1216"/>
                  </a:cubicBezTo>
                  <a:cubicBezTo>
                    <a:pt x="260" y="1216"/>
                    <a:pt x="261" y="1216"/>
                    <a:pt x="262" y="1216"/>
                  </a:cubicBezTo>
                  <a:cubicBezTo>
                    <a:pt x="154" y="1273"/>
                    <a:pt x="75" y="1366"/>
                    <a:pt x="86" y="1509"/>
                  </a:cubicBezTo>
                  <a:cubicBezTo>
                    <a:pt x="87" y="1520"/>
                    <a:pt x="98" y="1525"/>
                    <a:pt x="117" y="1525"/>
                  </a:cubicBezTo>
                  <a:cubicBezTo>
                    <a:pt x="297" y="1525"/>
                    <a:pt x="1196" y="1112"/>
                    <a:pt x="1525" y="1088"/>
                  </a:cubicBezTo>
                  <a:cubicBezTo>
                    <a:pt x="1617" y="1081"/>
                    <a:pt x="1708" y="1078"/>
                    <a:pt x="1797" y="1078"/>
                  </a:cubicBezTo>
                  <a:cubicBezTo>
                    <a:pt x="2492" y="1078"/>
                    <a:pt x="3073" y="1263"/>
                    <a:pt x="3537" y="1263"/>
                  </a:cubicBezTo>
                  <a:cubicBezTo>
                    <a:pt x="3548" y="1263"/>
                    <a:pt x="3560" y="1262"/>
                    <a:pt x="3571" y="1262"/>
                  </a:cubicBezTo>
                  <a:cubicBezTo>
                    <a:pt x="4859" y="1235"/>
                    <a:pt x="5330" y="1231"/>
                    <a:pt x="5485" y="1019"/>
                  </a:cubicBezTo>
                  <a:lnTo>
                    <a:pt x="5485" y="1019"/>
                  </a:lnTo>
                  <a:cubicBezTo>
                    <a:pt x="5469" y="1157"/>
                    <a:pt x="5456" y="1323"/>
                    <a:pt x="5447" y="1517"/>
                  </a:cubicBezTo>
                  <a:cubicBezTo>
                    <a:pt x="5431" y="1830"/>
                    <a:pt x="5424" y="2213"/>
                    <a:pt x="5424" y="2654"/>
                  </a:cubicBezTo>
                  <a:cubicBezTo>
                    <a:pt x="5424" y="2876"/>
                    <a:pt x="5424" y="3111"/>
                    <a:pt x="5425" y="3362"/>
                  </a:cubicBezTo>
                  <a:cubicBezTo>
                    <a:pt x="5426" y="3612"/>
                    <a:pt x="5429" y="3876"/>
                    <a:pt x="5435" y="4153"/>
                  </a:cubicBezTo>
                  <a:cubicBezTo>
                    <a:pt x="5447" y="4706"/>
                    <a:pt x="5461" y="5313"/>
                    <a:pt x="5475" y="5963"/>
                  </a:cubicBezTo>
                  <a:cubicBezTo>
                    <a:pt x="5483" y="6287"/>
                    <a:pt x="5493" y="6624"/>
                    <a:pt x="5504" y="6969"/>
                  </a:cubicBezTo>
                  <a:cubicBezTo>
                    <a:pt x="5509" y="7143"/>
                    <a:pt x="5515" y="7317"/>
                    <a:pt x="5520" y="7494"/>
                  </a:cubicBezTo>
                  <a:cubicBezTo>
                    <a:pt x="5523" y="7671"/>
                    <a:pt x="5528" y="7851"/>
                    <a:pt x="5533" y="8033"/>
                  </a:cubicBezTo>
                  <a:cubicBezTo>
                    <a:pt x="5543" y="8397"/>
                    <a:pt x="5554" y="8771"/>
                    <a:pt x="5566" y="9150"/>
                  </a:cubicBezTo>
                  <a:cubicBezTo>
                    <a:pt x="5573" y="9342"/>
                    <a:pt x="5579" y="9534"/>
                    <a:pt x="5585" y="9727"/>
                  </a:cubicBezTo>
                  <a:cubicBezTo>
                    <a:pt x="5591" y="9921"/>
                    <a:pt x="5596" y="10116"/>
                    <a:pt x="5600" y="10314"/>
                  </a:cubicBezTo>
                  <a:cubicBezTo>
                    <a:pt x="5620" y="11103"/>
                    <a:pt x="5652" y="11920"/>
                    <a:pt x="5670" y="12754"/>
                  </a:cubicBezTo>
                  <a:cubicBezTo>
                    <a:pt x="5683" y="13243"/>
                    <a:pt x="5699" y="13739"/>
                    <a:pt x="5719" y="14239"/>
                  </a:cubicBezTo>
                  <a:cubicBezTo>
                    <a:pt x="5735" y="14739"/>
                    <a:pt x="5752" y="15244"/>
                    <a:pt x="5772" y="15752"/>
                  </a:cubicBezTo>
                  <a:cubicBezTo>
                    <a:pt x="5783" y="16006"/>
                    <a:pt x="5794" y="16261"/>
                    <a:pt x="5804" y="16517"/>
                  </a:cubicBezTo>
                  <a:cubicBezTo>
                    <a:pt x="5813" y="16772"/>
                    <a:pt x="5822" y="17029"/>
                    <a:pt x="5831" y="17287"/>
                  </a:cubicBezTo>
                  <a:cubicBezTo>
                    <a:pt x="5849" y="17801"/>
                    <a:pt x="5870" y="18316"/>
                    <a:pt x="5888" y="18831"/>
                  </a:cubicBezTo>
                  <a:cubicBezTo>
                    <a:pt x="5903" y="19347"/>
                    <a:pt x="5919" y="19863"/>
                    <a:pt x="5934" y="20376"/>
                  </a:cubicBezTo>
                  <a:cubicBezTo>
                    <a:pt x="5941" y="20633"/>
                    <a:pt x="5950" y="20891"/>
                    <a:pt x="5956" y="21146"/>
                  </a:cubicBezTo>
                  <a:cubicBezTo>
                    <a:pt x="5960" y="21403"/>
                    <a:pt x="5965" y="21658"/>
                    <a:pt x="5969" y="21913"/>
                  </a:cubicBezTo>
                  <a:cubicBezTo>
                    <a:pt x="5977" y="22422"/>
                    <a:pt x="5987" y="22929"/>
                    <a:pt x="5989" y="23430"/>
                  </a:cubicBezTo>
                  <a:cubicBezTo>
                    <a:pt x="5989" y="23931"/>
                    <a:pt x="5988" y="24428"/>
                    <a:pt x="5984" y="24918"/>
                  </a:cubicBezTo>
                  <a:cubicBezTo>
                    <a:pt x="5968" y="26593"/>
                    <a:pt x="5930" y="28188"/>
                    <a:pt x="5885" y="29636"/>
                  </a:cubicBezTo>
                  <a:cubicBezTo>
                    <a:pt x="5880" y="29818"/>
                    <a:pt x="5874" y="29997"/>
                    <a:pt x="5870" y="30173"/>
                  </a:cubicBezTo>
                  <a:cubicBezTo>
                    <a:pt x="5863" y="30349"/>
                    <a:pt x="5856" y="30525"/>
                    <a:pt x="5849" y="30696"/>
                  </a:cubicBezTo>
                  <a:cubicBezTo>
                    <a:pt x="5837" y="31040"/>
                    <a:pt x="5824" y="31373"/>
                    <a:pt x="5812" y="31695"/>
                  </a:cubicBezTo>
                  <a:cubicBezTo>
                    <a:pt x="5807" y="31857"/>
                    <a:pt x="5800" y="32014"/>
                    <a:pt x="5795" y="32170"/>
                  </a:cubicBezTo>
                  <a:cubicBezTo>
                    <a:pt x="5789" y="32326"/>
                    <a:pt x="5784" y="32477"/>
                    <a:pt x="5775" y="32628"/>
                  </a:cubicBezTo>
                  <a:cubicBezTo>
                    <a:pt x="5762" y="32928"/>
                    <a:pt x="5748" y="33213"/>
                    <a:pt x="5737" y="33487"/>
                  </a:cubicBezTo>
                  <a:cubicBezTo>
                    <a:pt x="5714" y="34035"/>
                    <a:pt x="5693" y="34531"/>
                    <a:pt x="5673" y="34966"/>
                  </a:cubicBezTo>
                  <a:cubicBezTo>
                    <a:pt x="5654" y="35402"/>
                    <a:pt x="5638" y="35776"/>
                    <a:pt x="5627" y="36083"/>
                  </a:cubicBezTo>
                  <a:cubicBezTo>
                    <a:pt x="5607" y="36695"/>
                    <a:pt x="5609" y="37035"/>
                    <a:pt x="5640" y="37039"/>
                  </a:cubicBezTo>
                  <a:cubicBezTo>
                    <a:pt x="5646" y="37039"/>
                    <a:pt x="5652" y="37039"/>
                    <a:pt x="5658" y="37039"/>
                  </a:cubicBezTo>
                  <a:cubicBezTo>
                    <a:pt x="5966" y="37039"/>
                    <a:pt x="5973" y="36330"/>
                    <a:pt x="6046" y="35539"/>
                  </a:cubicBezTo>
                  <a:lnTo>
                    <a:pt x="6046" y="35539"/>
                  </a:lnTo>
                  <a:cubicBezTo>
                    <a:pt x="6035" y="36282"/>
                    <a:pt x="6078" y="36851"/>
                    <a:pt x="6219" y="36863"/>
                  </a:cubicBezTo>
                  <a:cubicBezTo>
                    <a:pt x="6219" y="36863"/>
                    <a:pt x="6219" y="36863"/>
                    <a:pt x="6219" y="36863"/>
                  </a:cubicBezTo>
                  <a:cubicBezTo>
                    <a:pt x="6247" y="36863"/>
                    <a:pt x="6277" y="36410"/>
                    <a:pt x="6310" y="35693"/>
                  </a:cubicBezTo>
                  <a:cubicBezTo>
                    <a:pt x="6318" y="35512"/>
                    <a:pt x="6326" y="35317"/>
                    <a:pt x="6336" y="35107"/>
                  </a:cubicBezTo>
                  <a:cubicBezTo>
                    <a:pt x="6339" y="35002"/>
                    <a:pt x="6344" y="34893"/>
                    <a:pt x="6349" y="34782"/>
                  </a:cubicBezTo>
                  <a:cubicBezTo>
                    <a:pt x="6352" y="34671"/>
                    <a:pt x="6355" y="34556"/>
                    <a:pt x="6359" y="34440"/>
                  </a:cubicBezTo>
                  <a:cubicBezTo>
                    <a:pt x="6370" y="33971"/>
                    <a:pt x="6384" y="33460"/>
                    <a:pt x="6397" y="32931"/>
                  </a:cubicBezTo>
                  <a:cubicBezTo>
                    <a:pt x="6402" y="32798"/>
                    <a:pt x="6404" y="32664"/>
                    <a:pt x="6408" y="32530"/>
                  </a:cubicBezTo>
                  <a:cubicBezTo>
                    <a:pt x="6411" y="32396"/>
                    <a:pt x="6412" y="32260"/>
                    <a:pt x="6415" y="32125"/>
                  </a:cubicBezTo>
                  <a:cubicBezTo>
                    <a:pt x="6419" y="31853"/>
                    <a:pt x="6423" y="31580"/>
                    <a:pt x="6428" y="31309"/>
                  </a:cubicBezTo>
                  <a:cubicBezTo>
                    <a:pt x="6436" y="30764"/>
                    <a:pt x="6450" y="30227"/>
                    <a:pt x="6452" y="29717"/>
                  </a:cubicBezTo>
                  <a:cubicBezTo>
                    <a:pt x="6457" y="29209"/>
                    <a:pt x="6465" y="28727"/>
                    <a:pt x="6474" y="28299"/>
                  </a:cubicBezTo>
                  <a:cubicBezTo>
                    <a:pt x="6484" y="27871"/>
                    <a:pt x="6489" y="27495"/>
                    <a:pt x="6500" y="27195"/>
                  </a:cubicBezTo>
                  <a:cubicBezTo>
                    <a:pt x="6514" y="26851"/>
                    <a:pt x="6529" y="26510"/>
                    <a:pt x="6542" y="26174"/>
                  </a:cubicBezTo>
                  <a:cubicBezTo>
                    <a:pt x="6551" y="26005"/>
                    <a:pt x="6557" y="25839"/>
                    <a:pt x="6565" y="25672"/>
                  </a:cubicBezTo>
                  <a:cubicBezTo>
                    <a:pt x="6572" y="25508"/>
                    <a:pt x="6578" y="25342"/>
                    <a:pt x="6584" y="25178"/>
                  </a:cubicBezTo>
                  <a:cubicBezTo>
                    <a:pt x="6610" y="24525"/>
                    <a:pt x="6639" y="23887"/>
                    <a:pt x="6667" y="23266"/>
                  </a:cubicBezTo>
                  <a:cubicBezTo>
                    <a:pt x="6692" y="22646"/>
                    <a:pt x="6717" y="22041"/>
                    <a:pt x="6745" y="21455"/>
                  </a:cubicBezTo>
                  <a:cubicBezTo>
                    <a:pt x="6752" y="21309"/>
                    <a:pt x="6758" y="21162"/>
                    <a:pt x="6766" y="21017"/>
                  </a:cubicBezTo>
                  <a:cubicBezTo>
                    <a:pt x="6771" y="20872"/>
                    <a:pt x="6777" y="20729"/>
                    <a:pt x="6782" y="20586"/>
                  </a:cubicBezTo>
                  <a:cubicBezTo>
                    <a:pt x="6793" y="20300"/>
                    <a:pt x="6804" y="20019"/>
                    <a:pt x="6815" y="19741"/>
                  </a:cubicBezTo>
                  <a:cubicBezTo>
                    <a:pt x="6826" y="19463"/>
                    <a:pt x="6838" y="19191"/>
                    <a:pt x="6849" y="18921"/>
                  </a:cubicBezTo>
                  <a:cubicBezTo>
                    <a:pt x="6859" y="18651"/>
                    <a:pt x="6866" y="18386"/>
                    <a:pt x="6874" y="18123"/>
                  </a:cubicBezTo>
                  <a:cubicBezTo>
                    <a:pt x="6889" y="17599"/>
                    <a:pt x="6903" y="17091"/>
                    <a:pt x="6918" y="16598"/>
                  </a:cubicBezTo>
                  <a:cubicBezTo>
                    <a:pt x="6929" y="16105"/>
                    <a:pt x="6933" y="15626"/>
                    <a:pt x="6938" y="15163"/>
                  </a:cubicBezTo>
                  <a:cubicBezTo>
                    <a:pt x="6938" y="14694"/>
                    <a:pt x="6943" y="14245"/>
                    <a:pt x="6932" y="13810"/>
                  </a:cubicBezTo>
                  <a:cubicBezTo>
                    <a:pt x="6925" y="13417"/>
                    <a:pt x="6917" y="13035"/>
                    <a:pt x="6911" y="12664"/>
                  </a:cubicBezTo>
                  <a:cubicBezTo>
                    <a:pt x="6902" y="12294"/>
                    <a:pt x="6898" y="11934"/>
                    <a:pt x="6887" y="11585"/>
                  </a:cubicBezTo>
                  <a:cubicBezTo>
                    <a:pt x="6868" y="10886"/>
                    <a:pt x="6847" y="10232"/>
                    <a:pt x="6830" y="9619"/>
                  </a:cubicBezTo>
                  <a:cubicBezTo>
                    <a:pt x="6779" y="8392"/>
                    <a:pt x="6741" y="7328"/>
                    <a:pt x="6685" y="6409"/>
                  </a:cubicBezTo>
                  <a:cubicBezTo>
                    <a:pt x="6658" y="5948"/>
                    <a:pt x="6634" y="5524"/>
                    <a:pt x="6611" y="5132"/>
                  </a:cubicBezTo>
                  <a:cubicBezTo>
                    <a:pt x="6585" y="4739"/>
                    <a:pt x="6557" y="4382"/>
                    <a:pt x="6532" y="4054"/>
                  </a:cubicBezTo>
                  <a:cubicBezTo>
                    <a:pt x="6506" y="3724"/>
                    <a:pt x="6481" y="3427"/>
                    <a:pt x="6456" y="3155"/>
                  </a:cubicBezTo>
                  <a:cubicBezTo>
                    <a:pt x="6444" y="3020"/>
                    <a:pt x="6431" y="2891"/>
                    <a:pt x="6420" y="2768"/>
                  </a:cubicBezTo>
                  <a:cubicBezTo>
                    <a:pt x="6407" y="2646"/>
                    <a:pt x="6393" y="2531"/>
                    <a:pt x="6381" y="2420"/>
                  </a:cubicBezTo>
                  <a:cubicBezTo>
                    <a:pt x="6184" y="775"/>
                    <a:pt x="6010" y="526"/>
                    <a:pt x="5704" y="526"/>
                  </a:cubicBezTo>
                  <a:cubicBezTo>
                    <a:pt x="5684" y="526"/>
                    <a:pt x="5664" y="527"/>
                    <a:pt x="5643" y="528"/>
                  </a:cubicBezTo>
                  <a:cubicBezTo>
                    <a:pt x="5607" y="532"/>
                    <a:pt x="5576" y="577"/>
                    <a:pt x="5549" y="662"/>
                  </a:cubicBezTo>
                  <a:cubicBezTo>
                    <a:pt x="5548" y="623"/>
                    <a:pt x="5544" y="582"/>
                    <a:pt x="5542" y="538"/>
                  </a:cubicBezTo>
                  <a:cubicBezTo>
                    <a:pt x="5516" y="187"/>
                    <a:pt x="4886" y="0"/>
                    <a:pt x="4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2818550" y="1166525"/>
              <a:ext cx="140350" cy="917275"/>
            </a:xfrm>
            <a:custGeom>
              <a:avLst/>
              <a:gdLst/>
              <a:ahLst/>
              <a:cxnLst/>
              <a:rect l="l" t="t" r="r" b="b"/>
              <a:pathLst>
                <a:path w="5614" h="36691" extrusionOk="0">
                  <a:moveTo>
                    <a:pt x="656" y="1"/>
                  </a:moveTo>
                  <a:cubicBezTo>
                    <a:pt x="655" y="1"/>
                    <a:pt x="654" y="1"/>
                    <a:pt x="653" y="1"/>
                  </a:cubicBezTo>
                  <a:cubicBezTo>
                    <a:pt x="241" y="1"/>
                    <a:pt x="0" y="5382"/>
                    <a:pt x="10" y="11910"/>
                  </a:cubicBezTo>
                  <a:cubicBezTo>
                    <a:pt x="15" y="15730"/>
                    <a:pt x="270" y="19961"/>
                    <a:pt x="347" y="23783"/>
                  </a:cubicBezTo>
                  <a:cubicBezTo>
                    <a:pt x="478" y="30318"/>
                    <a:pt x="583" y="35594"/>
                    <a:pt x="707" y="35594"/>
                  </a:cubicBezTo>
                  <a:cubicBezTo>
                    <a:pt x="1034" y="35594"/>
                    <a:pt x="981" y="34894"/>
                    <a:pt x="989" y="34108"/>
                  </a:cubicBezTo>
                  <a:lnTo>
                    <a:pt x="989" y="34108"/>
                  </a:lnTo>
                  <a:cubicBezTo>
                    <a:pt x="1026" y="34651"/>
                    <a:pt x="1085" y="35096"/>
                    <a:pt x="1174" y="35281"/>
                  </a:cubicBezTo>
                  <a:cubicBezTo>
                    <a:pt x="1098" y="35361"/>
                    <a:pt x="1050" y="35498"/>
                    <a:pt x="993" y="35698"/>
                  </a:cubicBezTo>
                  <a:cubicBezTo>
                    <a:pt x="965" y="35796"/>
                    <a:pt x="982" y="35897"/>
                    <a:pt x="1040" y="35997"/>
                  </a:cubicBezTo>
                  <a:cubicBezTo>
                    <a:pt x="1068" y="36047"/>
                    <a:pt x="1107" y="36096"/>
                    <a:pt x="1155" y="36144"/>
                  </a:cubicBezTo>
                  <a:cubicBezTo>
                    <a:pt x="1202" y="36193"/>
                    <a:pt x="1260" y="36239"/>
                    <a:pt x="1325" y="36284"/>
                  </a:cubicBezTo>
                  <a:cubicBezTo>
                    <a:pt x="1584" y="36465"/>
                    <a:pt x="1977" y="36610"/>
                    <a:pt x="2425" y="36672"/>
                  </a:cubicBezTo>
                  <a:cubicBezTo>
                    <a:pt x="2490" y="36682"/>
                    <a:pt x="2556" y="36687"/>
                    <a:pt x="2625" y="36690"/>
                  </a:cubicBezTo>
                  <a:cubicBezTo>
                    <a:pt x="2634" y="36690"/>
                    <a:pt x="2643" y="36690"/>
                    <a:pt x="2652" y="36690"/>
                  </a:cubicBezTo>
                  <a:cubicBezTo>
                    <a:pt x="2712" y="36690"/>
                    <a:pt x="2770" y="36688"/>
                    <a:pt x="2831" y="36685"/>
                  </a:cubicBezTo>
                  <a:lnTo>
                    <a:pt x="2936" y="36676"/>
                  </a:lnTo>
                  <a:cubicBezTo>
                    <a:pt x="2971" y="36672"/>
                    <a:pt x="3006" y="36669"/>
                    <a:pt x="3040" y="36663"/>
                  </a:cubicBezTo>
                  <a:cubicBezTo>
                    <a:pt x="3110" y="36654"/>
                    <a:pt x="3180" y="36643"/>
                    <a:pt x="3252" y="36631"/>
                  </a:cubicBezTo>
                  <a:cubicBezTo>
                    <a:pt x="3391" y="36604"/>
                    <a:pt x="3531" y="36577"/>
                    <a:pt x="3667" y="36547"/>
                  </a:cubicBezTo>
                  <a:cubicBezTo>
                    <a:pt x="3735" y="36534"/>
                    <a:pt x="3802" y="36520"/>
                    <a:pt x="3868" y="36510"/>
                  </a:cubicBezTo>
                  <a:cubicBezTo>
                    <a:pt x="3933" y="36498"/>
                    <a:pt x="4000" y="36487"/>
                    <a:pt x="4064" y="36479"/>
                  </a:cubicBezTo>
                  <a:cubicBezTo>
                    <a:pt x="4505" y="36423"/>
                    <a:pt x="4897" y="36347"/>
                    <a:pt x="5175" y="36268"/>
                  </a:cubicBezTo>
                  <a:cubicBezTo>
                    <a:pt x="5245" y="36248"/>
                    <a:pt x="5306" y="36230"/>
                    <a:pt x="5361" y="36210"/>
                  </a:cubicBezTo>
                  <a:cubicBezTo>
                    <a:pt x="5417" y="36191"/>
                    <a:pt x="5462" y="36171"/>
                    <a:pt x="5499" y="36153"/>
                  </a:cubicBezTo>
                  <a:cubicBezTo>
                    <a:pt x="5575" y="36115"/>
                    <a:pt x="5613" y="36081"/>
                    <a:pt x="5610" y="36051"/>
                  </a:cubicBezTo>
                  <a:cubicBezTo>
                    <a:pt x="5579" y="35816"/>
                    <a:pt x="5528" y="35783"/>
                    <a:pt x="5463" y="35783"/>
                  </a:cubicBezTo>
                  <a:cubicBezTo>
                    <a:pt x="5438" y="35783"/>
                    <a:pt x="5412" y="35787"/>
                    <a:pt x="5384" y="35788"/>
                  </a:cubicBezTo>
                  <a:cubicBezTo>
                    <a:pt x="5470" y="35730"/>
                    <a:pt x="5529" y="35634"/>
                    <a:pt x="5511" y="35493"/>
                  </a:cubicBezTo>
                  <a:cubicBezTo>
                    <a:pt x="5510" y="35483"/>
                    <a:pt x="5501" y="35478"/>
                    <a:pt x="5487" y="35478"/>
                  </a:cubicBezTo>
                  <a:cubicBezTo>
                    <a:pt x="5424" y="35478"/>
                    <a:pt x="5250" y="35564"/>
                    <a:pt x="5046" y="35655"/>
                  </a:cubicBezTo>
                  <a:cubicBezTo>
                    <a:pt x="4983" y="35685"/>
                    <a:pt x="4917" y="35709"/>
                    <a:pt x="4853" y="35738"/>
                  </a:cubicBezTo>
                  <a:cubicBezTo>
                    <a:pt x="4786" y="35765"/>
                    <a:pt x="4722" y="35792"/>
                    <a:pt x="4659" y="35811"/>
                  </a:cubicBezTo>
                  <a:cubicBezTo>
                    <a:pt x="4536" y="35853"/>
                    <a:pt x="4427" y="35884"/>
                    <a:pt x="4351" y="35884"/>
                  </a:cubicBezTo>
                  <a:cubicBezTo>
                    <a:pt x="4350" y="35884"/>
                    <a:pt x="4349" y="35884"/>
                    <a:pt x="4348" y="35884"/>
                  </a:cubicBezTo>
                  <a:cubicBezTo>
                    <a:pt x="4334" y="35885"/>
                    <a:pt x="4321" y="35885"/>
                    <a:pt x="4307" y="35885"/>
                  </a:cubicBezTo>
                  <a:cubicBezTo>
                    <a:pt x="4150" y="35885"/>
                    <a:pt x="3999" y="35863"/>
                    <a:pt x="3859" y="35835"/>
                  </a:cubicBezTo>
                  <a:cubicBezTo>
                    <a:pt x="3782" y="35817"/>
                    <a:pt x="3709" y="35799"/>
                    <a:pt x="3636" y="35777"/>
                  </a:cubicBezTo>
                  <a:cubicBezTo>
                    <a:pt x="3565" y="35757"/>
                    <a:pt x="3495" y="35731"/>
                    <a:pt x="3427" y="35708"/>
                  </a:cubicBezTo>
                  <a:cubicBezTo>
                    <a:pt x="3293" y="35663"/>
                    <a:pt x="3169" y="35609"/>
                    <a:pt x="3053" y="35568"/>
                  </a:cubicBezTo>
                  <a:cubicBezTo>
                    <a:pt x="2936" y="35521"/>
                    <a:pt x="2828" y="35487"/>
                    <a:pt x="2726" y="35467"/>
                  </a:cubicBezTo>
                  <a:cubicBezTo>
                    <a:pt x="2631" y="35446"/>
                    <a:pt x="2544" y="35430"/>
                    <a:pt x="2460" y="35411"/>
                  </a:cubicBezTo>
                  <a:cubicBezTo>
                    <a:pt x="2379" y="35391"/>
                    <a:pt x="2301" y="35374"/>
                    <a:pt x="2228" y="35357"/>
                  </a:cubicBezTo>
                  <a:cubicBezTo>
                    <a:pt x="2084" y="35320"/>
                    <a:pt x="1960" y="35291"/>
                    <a:pt x="1852" y="35264"/>
                  </a:cubicBezTo>
                  <a:cubicBezTo>
                    <a:pt x="1799" y="35251"/>
                    <a:pt x="1749" y="35240"/>
                    <a:pt x="1702" y="35230"/>
                  </a:cubicBezTo>
                  <a:cubicBezTo>
                    <a:pt x="1657" y="35221"/>
                    <a:pt x="1614" y="35212"/>
                    <a:pt x="1574" y="35207"/>
                  </a:cubicBezTo>
                  <a:cubicBezTo>
                    <a:pt x="1513" y="35196"/>
                    <a:pt x="1458" y="35192"/>
                    <a:pt x="1411" y="35192"/>
                  </a:cubicBezTo>
                  <a:cubicBezTo>
                    <a:pt x="1398" y="35192"/>
                    <a:pt x="1386" y="35192"/>
                    <a:pt x="1374" y="35193"/>
                  </a:cubicBezTo>
                  <a:cubicBezTo>
                    <a:pt x="1340" y="35194"/>
                    <a:pt x="1310" y="35201"/>
                    <a:pt x="1282" y="35209"/>
                  </a:cubicBezTo>
                  <a:cubicBezTo>
                    <a:pt x="1293" y="34595"/>
                    <a:pt x="1180" y="32352"/>
                    <a:pt x="1080" y="30150"/>
                  </a:cubicBezTo>
                  <a:lnTo>
                    <a:pt x="1080" y="30150"/>
                  </a:lnTo>
                  <a:cubicBezTo>
                    <a:pt x="1212" y="30354"/>
                    <a:pt x="1470" y="30478"/>
                    <a:pt x="1767" y="30493"/>
                  </a:cubicBezTo>
                  <a:cubicBezTo>
                    <a:pt x="1774" y="30493"/>
                    <a:pt x="1780" y="30493"/>
                    <a:pt x="1787" y="30493"/>
                  </a:cubicBezTo>
                  <a:cubicBezTo>
                    <a:pt x="2042" y="30493"/>
                    <a:pt x="2332" y="30268"/>
                    <a:pt x="2589" y="30210"/>
                  </a:cubicBezTo>
                  <a:cubicBezTo>
                    <a:pt x="3039" y="30108"/>
                    <a:pt x="3402" y="30031"/>
                    <a:pt x="3408" y="29904"/>
                  </a:cubicBezTo>
                  <a:cubicBezTo>
                    <a:pt x="3422" y="29580"/>
                    <a:pt x="3372" y="29628"/>
                    <a:pt x="3319" y="29616"/>
                  </a:cubicBezTo>
                  <a:cubicBezTo>
                    <a:pt x="3370" y="29570"/>
                    <a:pt x="3411" y="29484"/>
                    <a:pt x="3416" y="29342"/>
                  </a:cubicBezTo>
                  <a:cubicBezTo>
                    <a:pt x="3417" y="29329"/>
                    <a:pt x="3410" y="29323"/>
                    <a:pt x="3397" y="29323"/>
                  </a:cubicBezTo>
                  <a:cubicBezTo>
                    <a:pt x="3306" y="29323"/>
                    <a:pt x="2910" y="29626"/>
                    <a:pt x="2768" y="29626"/>
                  </a:cubicBezTo>
                  <a:cubicBezTo>
                    <a:pt x="2767" y="29626"/>
                    <a:pt x="2766" y="29626"/>
                    <a:pt x="2764" y="29626"/>
                  </a:cubicBezTo>
                  <a:cubicBezTo>
                    <a:pt x="2399" y="29610"/>
                    <a:pt x="2122" y="29300"/>
                    <a:pt x="1894" y="29262"/>
                  </a:cubicBezTo>
                  <a:cubicBezTo>
                    <a:pt x="1626" y="29216"/>
                    <a:pt x="1440" y="29183"/>
                    <a:pt x="1309" y="29183"/>
                  </a:cubicBezTo>
                  <a:cubicBezTo>
                    <a:pt x="1162" y="29183"/>
                    <a:pt x="1086" y="29225"/>
                    <a:pt x="1044" y="29338"/>
                  </a:cubicBezTo>
                  <a:cubicBezTo>
                    <a:pt x="985" y="27989"/>
                    <a:pt x="939" y="26734"/>
                    <a:pt x="938" y="25977"/>
                  </a:cubicBezTo>
                  <a:cubicBezTo>
                    <a:pt x="935" y="24065"/>
                    <a:pt x="970" y="22293"/>
                    <a:pt x="1018" y="20653"/>
                  </a:cubicBezTo>
                  <a:cubicBezTo>
                    <a:pt x="1189" y="20755"/>
                    <a:pt x="1406" y="20831"/>
                    <a:pt x="1648" y="20873"/>
                  </a:cubicBezTo>
                  <a:cubicBezTo>
                    <a:pt x="1701" y="20882"/>
                    <a:pt x="1755" y="20886"/>
                    <a:pt x="1811" y="20886"/>
                  </a:cubicBezTo>
                  <a:cubicBezTo>
                    <a:pt x="2135" y="20886"/>
                    <a:pt x="2501" y="20756"/>
                    <a:pt x="2817" y="20749"/>
                  </a:cubicBezTo>
                  <a:cubicBezTo>
                    <a:pt x="3451" y="20734"/>
                    <a:pt x="3962" y="20725"/>
                    <a:pt x="3984" y="20601"/>
                  </a:cubicBezTo>
                  <a:cubicBezTo>
                    <a:pt x="4038" y="20281"/>
                    <a:pt x="3964" y="20320"/>
                    <a:pt x="3892" y="20297"/>
                  </a:cubicBezTo>
                  <a:cubicBezTo>
                    <a:pt x="3967" y="20261"/>
                    <a:pt x="4034" y="20182"/>
                    <a:pt x="4058" y="20044"/>
                  </a:cubicBezTo>
                  <a:cubicBezTo>
                    <a:pt x="4061" y="20027"/>
                    <a:pt x="4045" y="20019"/>
                    <a:pt x="4017" y="20019"/>
                  </a:cubicBezTo>
                  <a:cubicBezTo>
                    <a:pt x="3871" y="20019"/>
                    <a:pt x="3382" y="20204"/>
                    <a:pt x="3167" y="20204"/>
                  </a:cubicBezTo>
                  <a:cubicBezTo>
                    <a:pt x="3150" y="20204"/>
                    <a:pt x="3136" y="20203"/>
                    <a:pt x="3123" y="20201"/>
                  </a:cubicBezTo>
                  <a:cubicBezTo>
                    <a:pt x="2618" y="20115"/>
                    <a:pt x="2269" y="19755"/>
                    <a:pt x="1955" y="19672"/>
                  </a:cubicBezTo>
                  <a:cubicBezTo>
                    <a:pt x="1515" y="19557"/>
                    <a:pt x="1236" y="19482"/>
                    <a:pt x="1053" y="19473"/>
                  </a:cubicBezTo>
                  <a:cubicBezTo>
                    <a:pt x="1079" y="18677"/>
                    <a:pt x="1107" y="17915"/>
                    <a:pt x="1133" y="17183"/>
                  </a:cubicBezTo>
                  <a:cubicBezTo>
                    <a:pt x="1288" y="17354"/>
                    <a:pt x="1550" y="17448"/>
                    <a:pt x="1844" y="17448"/>
                  </a:cubicBezTo>
                  <a:cubicBezTo>
                    <a:pt x="1861" y="17448"/>
                    <a:pt x="1879" y="17448"/>
                    <a:pt x="1896" y="17447"/>
                  </a:cubicBezTo>
                  <a:cubicBezTo>
                    <a:pt x="2181" y="17437"/>
                    <a:pt x="2487" y="17178"/>
                    <a:pt x="2770" y="17097"/>
                  </a:cubicBezTo>
                  <a:cubicBezTo>
                    <a:pt x="3252" y="16957"/>
                    <a:pt x="3641" y="16849"/>
                    <a:pt x="3637" y="16722"/>
                  </a:cubicBezTo>
                  <a:cubicBezTo>
                    <a:pt x="3627" y="16456"/>
                    <a:pt x="3592" y="16442"/>
                    <a:pt x="3548" y="16442"/>
                  </a:cubicBezTo>
                  <a:cubicBezTo>
                    <a:pt x="3543" y="16442"/>
                    <a:pt x="3538" y="16443"/>
                    <a:pt x="3532" y="16443"/>
                  </a:cubicBezTo>
                  <a:cubicBezTo>
                    <a:pt x="3527" y="16443"/>
                    <a:pt x="3522" y="16442"/>
                    <a:pt x="3516" y="16442"/>
                  </a:cubicBezTo>
                  <a:cubicBezTo>
                    <a:pt x="3569" y="16392"/>
                    <a:pt x="3607" y="16302"/>
                    <a:pt x="3601" y="16159"/>
                  </a:cubicBezTo>
                  <a:cubicBezTo>
                    <a:pt x="3601" y="16147"/>
                    <a:pt x="3594" y="16141"/>
                    <a:pt x="3582" y="16141"/>
                  </a:cubicBezTo>
                  <a:cubicBezTo>
                    <a:pt x="3488" y="16141"/>
                    <a:pt x="3067" y="16492"/>
                    <a:pt x="2914" y="16498"/>
                  </a:cubicBezTo>
                  <a:cubicBezTo>
                    <a:pt x="2903" y="16498"/>
                    <a:pt x="2893" y="16498"/>
                    <a:pt x="2883" y="16498"/>
                  </a:cubicBezTo>
                  <a:cubicBezTo>
                    <a:pt x="2496" y="16498"/>
                    <a:pt x="2179" y="16229"/>
                    <a:pt x="1933" y="16210"/>
                  </a:cubicBezTo>
                  <a:cubicBezTo>
                    <a:pt x="1700" y="16192"/>
                    <a:pt x="1523" y="16177"/>
                    <a:pt x="1389" y="16177"/>
                  </a:cubicBezTo>
                  <a:cubicBezTo>
                    <a:pt x="1297" y="16177"/>
                    <a:pt x="1225" y="16184"/>
                    <a:pt x="1169" y="16201"/>
                  </a:cubicBezTo>
                  <a:cubicBezTo>
                    <a:pt x="1189" y="15615"/>
                    <a:pt x="1207" y="15050"/>
                    <a:pt x="1220" y="14504"/>
                  </a:cubicBezTo>
                  <a:cubicBezTo>
                    <a:pt x="1342" y="14569"/>
                    <a:pt x="1488" y="14610"/>
                    <a:pt x="1647" y="14620"/>
                  </a:cubicBezTo>
                  <a:cubicBezTo>
                    <a:pt x="1655" y="14620"/>
                    <a:pt x="1662" y="14620"/>
                    <a:pt x="1670" y="14620"/>
                  </a:cubicBezTo>
                  <a:cubicBezTo>
                    <a:pt x="1924" y="14620"/>
                    <a:pt x="2216" y="14401"/>
                    <a:pt x="2471" y="14347"/>
                  </a:cubicBezTo>
                  <a:cubicBezTo>
                    <a:pt x="2922" y="14250"/>
                    <a:pt x="3286" y="14176"/>
                    <a:pt x="3293" y="14051"/>
                  </a:cubicBezTo>
                  <a:cubicBezTo>
                    <a:pt x="3312" y="13725"/>
                    <a:pt x="3261" y="13772"/>
                    <a:pt x="3209" y="13760"/>
                  </a:cubicBezTo>
                  <a:cubicBezTo>
                    <a:pt x="3260" y="13714"/>
                    <a:pt x="3303" y="13629"/>
                    <a:pt x="3311" y="13488"/>
                  </a:cubicBezTo>
                  <a:cubicBezTo>
                    <a:pt x="3312" y="13474"/>
                    <a:pt x="3305" y="13468"/>
                    <a:pt x="3292" y="13468"/>
                  </a:cubicBezTo>
                  <a:cubicBezTo>
                    <a:pt x="3199" y="13468"/>
                    <a:pt x="2805" y="13763"/>
                    <a:pt x="2662" y="13763"/>
                  </a:cubicBezTo>
                  <a:cubicBezTo>
                    <a:pt x="2660" y="13763"/>
                    <a:pt x="2658" y="13763"/>
                    <a:pt x="2656" y="13763"/>
                  </a:cubicBezTo>
                  <a:cubicBezTo>
                    <a:pt x="2291" y="13742"/>
                    <a:pt x="2018" y="13431"/>
                    <a:pt x="1789" y="13390"/>
                  </a:cubicBezTo>
                  <a:cubicBezTo>
                    <a:pt x="1546" y="13345"/>
                    <a:pt x="1372" y="13312"/>
                    <a:pt x="1244" y="13306"/>
                  </a:cubicBezTo>
                  <a:cubicBezTo>
                    <a:pt x="1245" y="13191"/>
                    <a:pt x="1246" y="13076"/>
                    <a:pt x="1246" y="12963"/>
                  </a:cubicBezTo>
                  <a:cubicBezTo>
                    <a:pt x="1250" y="12525"/>
                    <a:pt x="1252" y="12102"/>
                    <a:pt x="1256" y="11693"/>
                  </a:cubicBezTo>
                  <a:cubicBezTo>
                    <a:pt x="1368" y="11728"/>
                    <a:pt x="1492" y="11745"/>
                    <a:pt x="1623" y="11745"/>
                  </a:cubicBezTo>
                  <a:cubicBezTo>
                    <a:pt x="1640" y="11745"/>
                    <a:pt x="1658" y="11745"/>
                    <a:pt x="1676" y="11744"/>
                  </a:cubicBezTo>
                  <a:cubicBezTo>
                    <a:pt x="1961" y="11732"/>
                    <a:pt x="2266" y="11472"/>
                    <a:pt x="2546" y="11389"/>
                  </a:cubicBezTo>
                  <a:cubicBezTo>
                    <a:pt x="3029" y="11247"/>
                    <a:pt x="3416" y="11136"/>
                    <a:pt x="3411" y="11010"/>
                  </a:cubicBezTo>
                  <a:cubicBezTo>
                    <a:pt x="3401" y="10748"/>
                    <a:pt x="3367" y="10731"/>
                    <a:pt x="3323" y="10731"/>
                  </a:cubicBezTo>
                  <a:cubicBezTo>
                    <a:pt x="3316" y="10731"/>
                    <a:pt x="3310" y="10732"/>
                    <a:pt x="3303" y="10732"/>
                  </a:cubicBezTo>
                  <a:cubicBezTo>
                    <a:pt x="3299" y="10732"/>
                    <a:pt x="3294" y="10732"/>
                    <a:pt x="3290" y="10731"/>
                  </a:cubicBezTo>
                  <a:cubicBezTo>
                    <a:pt x="3340" y="10680"/>
                    <a:pt x="3378" y="10591"/>
                    <a:pt x="3372" y="10449"/>
                  </a:cubicBezTo>
                  <a:cubicBezTo>
                    <a:pt x="3372" y="10436"/>
                    <a:pt x="3365" y="10431"/>
                    <a:pt x="3353" y="10431"/>
                  </a:cubicBezTo>
                  <a:cubicBezTo>
                    <a:pt x="3259" y="10431"/>
                    <a:pt x="2841" y="10783"/>
                    <a:pt x="2686" y="10790"/>
                  </a:cubicBezTo>
                  <a:cubicBezTo>
                    <a:pt x="2675" y="10791"/>
                    <a:pt x="2664" y="10791"/>
                    <a:pt x="2653" y="10791"/>
                  </a:cubicBezTo>
                  <a:cubicBezTo>
                    <a:pt x="2268" y="10791"/>
                    <a:pt x="1949" y="10523"/>
                    <a:pt x="1704" y="10507"/>
                  </a:cubicBezTo>
                  <a:cubicBezTo>
                    <a:pt x="1527" y="10495"/>
                    <a:pt x="1382" y="10484"/>
                    <a:pt x="1264" y="10480"/>
                  </a:cubicBezTo>
                  <a:cubicBezTo>
                    <a:pt x="1268" y="9852"/>
                    <a:pt x="1272" y="9262"/>
                    <a:pt x="1274" y="8707"/>
                  </a:cubicBezTo>
                  <a:cubicBezTo>
                    <a:pt x="1409" y="8797"/>
                    <a:pt x="1581" y="8849"/>
                    <a:pt x="1768" y="8859"/>
                  </a:cubicBezTo>
                  <a:cubicBezTo>
                    <a:pt x="1775" y="8859"/>
                    <a:pt x="1781" y="8859"/>
                    <a:pt x="1788" y="8859"/>
                  </a:cubicBezTo>
                  <a:cubicBezTo>
                    <a:pt x="2043" y="8859"/>
                    <a:pt x="2335" y="8636"/>
                    <a:pt x="2590" y="8579"/>
                  </a:cubicBezTo>
                  <a:cubicBezTo>
                    <a:pt x="3040" y="8478"/>
                    <a:pt x="3403" y="8402"/>
                    <a:pt x="3410" y="8276"/>
                  </a:cubicBezTo>
                  <a:cubicBezTo>
                    <a:pt x="3426" y="7951"/>
                    <a:pt x="3374" y="7999"/>
                    <a:pt x="3323" y="7987"/>
                  </a:cubicBezTo>
                  <a:cubicBezTo>
                    <a:pt x="3373" y="7941"/>
                    <a:pt x="3415" y="7855"/>
                    <a:pt x="3422" y="7714"/>
                  </a:cubicBezTo>
                  <a:cubicBezTo>
                    <a:pt x="3422" y="7700"/>
                    <a:pt x="3415" y="7694"/>
                    <a:pt x="3403" y="7694"/>
                  </a:cubicBezTo>
                  <a:cubicBezTo>
                    <a:pt x="3311" y="7694"/>
                    <a:pt x="2916" y="7995"/>
                    <a:pt x="2772" y="7995"/>
                  </a:cubicBezTo>
                  <a:cubicBezTo>
                    <a:pt x="2771" y="7995"/>
                    <a:pt x="2769" y="7995"/>
                    <a:pt x="2768" y="7995"/>
                  </a:cubicBezTo>
                  <a:cubicBezTo>
                    <a:pt x="2402" y="7978"/>
                    <a:pt x="2127" y="7670"/>
                    <a:pt x="1900" y="7630"/>
                  </a:cubicBezTo>
                  <a:cubicBezTo>
                    <a:pt x="1627" y="7584"/>
                    <a:pt x="1439" y="7551"/>
                    <a:pt x="1310" y="7551"/>
                  </a:cubicBezTo>
                  <a:cubicBezTo>
                    <a:pt x="1300" y="7551"/>
                    <a:pt x="1291" y="7551"/>
                    <a:pt x="1282" y="7551"/>
                  </a:cubicBezTo>
                  <a:cubicBezTo>
                    <a:pt x="1284" y="6950"/>
                    <a:pt x="1287" y="6397"/>
                    <a:pt x="1287" y="5887"/>
                  </a:cubicBezTo>
                  <a:cubicBezTo>
                    <a:pt x="1405" y="5941"/>
                    <a:pt x="1542" y="5973"/>
                    <a:pt x="1688" y="5980"/>
                  </a:cubicBezTo>
                  <a:cubicBezTo>
                    <a:pt x="1696" y="5980"/>
                    <a:pt x="1705" y="5980"/>
                    <a:pt x="1714" y="5980"/>
                  </a:cubicBezTo>
                  <a:cubicBezTo>
                    <a:pt x="1980" y="5980"/>
                    <a:pt x="2284" y="5762"/>
                    <a:pt x="2551" y="5707"/>
                  </a:cubicBezTo>
                  <a:cubicBezTo>
                    <a:pt x="3022" y="5610"/>
                    <a:pt x="3403" y="5537"/>
                    <a:pt x="3410" y="5410"/>
                  </a:cubicBezTo>
                  <a:cubicBezTo>
                    <a:pt x="3427" y="5086"/>
                    <a:pt x="3374" y="5132"/>
                    <a:pt x="3320" y="5120"/>
                  </a:cubicBezTo>
                  <a:cubicBezTo>
                    <a:pt x="3373" y="5075"/>
                    <a:pt x="3417" y="4990"/>
                    <a:pt x="3425" y="4847"/>
                  </a:cubicBezTo>
                  <a:cubicBezTo>
                    <a:pt x="3426" y="4834"/>
                    <a:pt x="3418" y="4828"/>
                    <a:pt x="3405" y="4828"/>
                  </a:cubicBezTo>
                  <a:cubicBezTo>
                    <a:pt x="3308" y="4828"/>
                    <a:pt x="2895" y="5124"/>
                    <a:pt x="2745" y="5124"/>
                  </a:cubicBezTo>
                  <a:cubicBezTo>
                    <a:pt x="2743" y="5124"/>
                    <a:pt x="2741" y="5124"/>
                    <a:pt x="2740" y="5124"/>
                  </a:cubicBezTo>
                  <a:cubicBezTo>
                    <a:pt x="2357" y="5103"/>
                    <a:pt x="2069" y="4792"/>
                    <a:pt x="1831" y="4750"/>
                  </a:cubicBezTo>
                  <a:cubicBezTo>
                    <a:pt x="1594" y="4710"/>
                    <a:pt x="1418" y="4679"/>
                    <a:pt x="1287" y="4668"/>
                  </a:cubicBezTo>
                  <a:cubicBezTo>
                    <a:pt x="1274" y="353"/>
                    <a:pt x="1135" y="1"/>
                    <a:pt x="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2848800" y="1972000"/>
              <a:ext cx="57975" cy="32425"/>
            </a:xfrm>
            <a:custGeom>
              <a:avLst/>
              <a:gdLst/>
              <a:ahLst/>
              <a:cxnLst/>
              <a:rect l="l" t="t" r="r" b="b"/>
              <a:pathLst>
                <a:path w="2319" h="1297" extrusionOk="0">
                  <a:moveTo>
                    <a:pt x="323" y="1"/>
                  </a:moveTo>
                  <a:cubicBezTo>
                    <a:pt x="41" y="1"/>
                    <a:pt x="16" y="139"/>
                    <a:pt x="7" y="622"/>
                  </a:cubicBezTo>
                  <a:cubicBezTo>
                    <a:pt x="1" y="1035"/>
                    <a:pt x="345" y="1290"/>
                    <a:pt x="767" y="1297"/>
                  </a:cubicBezTo>
                  <a:cubicBezTo>
                    <a:pt x="769" y="1297"/>
                    <a:pt x="771" y="1297"/>
                    <a:pt x="773" y="1297"/>
                  </a:cubicBezTo>
                  <a:cubicBezTo>
                    <a:pt x="1019" y="1297"/>
                    <a:pt x="1295" y="1057"/>
                    <a:pt x="1542" y="992"/>
                  </a:cubicBezTo>
                  <a:cubicBezTo>
                    <a:pt x="1968" y="878"/>
                    <a:pt x="2312" y="789"/>
                    <a:pt x="2313" y="663"/>
                  </a:cubicBezTo>
                  <a:cubicBezTo>
                    <a:pt x="2318" y="336"/>
                    <a:pt x="2273" y="388"/>
                    <a:pt x="2221" y="377"/>
                  </a:cubicBezTo>
                  <a:cubicBezTo>
                    <a:pt x="2269" y="330"/>
                    <a:pt x="2306" y="243"/>
                    <a:pt x="2308" y="100"/>
                  </a:cubicBezTo>
                  <a:cubicBezTo>
                    <a:pt x="2309" y="87"/>
                    <a:pt x="2302" y="81"/>
                    <a:pt x="2291" y="81"/>
                  </a:cubicBezTo>
                  <a:cubicBezTo>
                    <a:pt x="2205" y="81"/>
                    <a:pt x="1831" y="401"/>
                    <a:pt x="1696" y="401"/>
                  </a:cubicBezTo>
                  <a:cubicBezTo>
                    <a:pt x="1695" y="401"/>
                    <a:pt x="1695" y="401"/>
                    <a:pt x="1694" y="401"/>
                  </a:cubicBezTo>
                  <a:cubicBezTo>
                    <a:pt x="1346" y="394"/>
                    <a:pt x="1075" y="95"/>
                    <a:pt x="857" y="62"/>
                  </a:cubicBezTo>
                  <a:cubicBezTo>
                    <a:pt x="617" y="27"/>
                    <a:pt x="445" y="1"/>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2842150" y="1820375"/>
              <a:ext cx="59650" cy="33275"/>
            </a:xfrm>
            <a:custGeom>
              <a:avLst/>
              <a:gdLst/>
              <a:ahLst/>
              <a:cxnLst/>
              <a:rect l="l" t="t" r="r" b="b"/>
              <a:pathLst>
                <a:path w="2386" h="1331" extrusionOk="0">
                  <a:moveTo>
                    <a:pt x="351" y="0"/>
                  </a:moveTo>
                  <a:cubicBezTo>
                    <a:pt x="117" y="0"/>
                    <a:pt x="83" y="149"/>
                    <a:pt x="39" y="598"/>
                  </a:cubicBezTo>
                  <a:cubicBezTo>
                    <a:pt x="1" y="1009"/>
                    <a:pt x="325" y="1288"/>
                    <a:pt x="748" y="1329"/>
                  </a:cubicBezTo>
                  <a:cubicBezTo>
                    <a:pt x="761" y="1330"/>
                    <a:pt x="773" y="1331"/>
                    <a:pt x="786" y="1331"/>
                  </a:cubicBezTo>
                  <a:cubicBezTo>
                    <a:pt x="1025" y="1331"/>
                    <a:pt x="1307" y="1129"/>
                    <a:pt x="1547" y="1084"/>
                  </a:cubicBezTo>
                  <a:cubicBezTo>
                    <a:pt x="1983" y="1003"/>
                    <a:pt x="2333" y="940"/>
                    <a:pt x="2345" y="815"/>
                  </a:cubicBezTo>
                  <a:cubicBezTo>
                    <a:pt x="2376" y="491"/>
                    <a:pt x="2326" y="537"/>
                    <a:pt x="2275" y="523"/>
                  </a:cubicBezTo>
                  <a:cubicBezTo>
                    <a:pt x="2327" y="478"/>
                    <a:pt x="2370" y="395"/>
                    <a:pt x="2384" y="252"/>
                  </a:cubicBezTo>
                  <a:cubicBezTo>
                    <a:pt x="2386" y="238"/>
                    <a:pt x="2379" y="232"/>
                    <a:pt x="2366" y="232"/>
                  </a:cubicBezTo>
                  <a:cubicBezTo>
                    <a:pt x="2276" y="232"/>
                    <a:pt x="1894" y="507"/>
                    <a:pt x="1754" y="507"/>
                  </a:cubicBezTo>
                  <a:cubicBezTo>
                    <a:pt x="1751" y="507"/>
                    <a:pt x="1749" y="507"/>
                    <a:pt x="1746" y="507"/>
                  </a:cubicBezTo>
                  <a:cubicBezTo>
                    <a:pt x="1398" y="475"/>
                    <a:pt x="1150" y="154"/>
                    <a:pt x="934" y="105"/>
                  </a:cubicBezTo>
                  <a:cubicBezTo>
                    <a:pt x="660" y="43"/>
                    <a:pt x="476"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2842975" y="1743875"/>
              <a:ext cx="60850" cy="32475"/>
            </a:xfrm>
            <a:custGeom>
              <a:avLst/>
              <a:gdLst/>
              <a:ahLst/>
              <a:cxnLst/>
              <a:rect l="l" t="t" r="r" b="b"/>
              <a:pathLst>
                <a:path w="2434" h="1299" extrusionOk="0">
                  <a:moveTo>
                    <a:pt x="338" y="0"/>
                  </a:moveTo>
                  <a:cubicBezTo>
                    <a:pt x="44" y="0"/>
                    <a:pt x="18" y="139"/>
                    <a:pt x="9" y="621"/>
                  </a:cubicBezTo>
                  <a:cubicBezTo>
                    <a:pt x="1" y="1034"/>
                    <a:pt x="363" y="1290"/>
                    <a:pt x="805" y="1298"/>
                  </a:cubicBezTo>
                  <a:cubicBezTo>
                    <a:pt x="808" y="1298"/>
                    <a:pt x="811" y="1298"/>
                    <a:pt x="814" y="1298"/>
                  </a:cubicBezTo>
                  <a:cubicBezTo>
                    <a:pt x="1071" y="1298"/>
                    <a:pt x="1360" y="1060"/>
                    <a:pt x="1618" y="995"/>
                  </a:cubicBezTo>
                  <a:cubicBezTo>
                    <a:pt x="2064" y="881"/>
                    <a:pt x="2426" y="793"/>
                    <a:pt x="2428" y="668"/>
                  </a:cubicBezTo>
                  <a:cubicBezTo>
                    <a:pt x="2434" y="341"/>
                    <a:pt x="2385" y="390"/>
                    <a:pt x="2332" y="382"/>
                  </a:cubicBezTo>
                  <a:cubicBezTo>
                    <a:pt x="2381" y="335"/>
                    <a:pt x="2421" y="248"/>
                    <a:pt x="2423" y="105"/>
                  </a:cubicBezTo>
                  <a:cubicBezTo>
                    <a:pt x="2424" y="91"/>
                    <a:pt x="2417" y="86"/>
                    <a:pt x="2405" y="86"/>
                  </a:cubicBezTo>
                  <a:cubicBezTo>
                    <a:pt x="2316" y="86"/>
                    <a:pt x="1923" y="404"/>
                    <a:pt x="1781" y="404"/>
                  </a:cubicBezTo>
                  <a:cubicBezTo>
                    <a:pt x="1780" y="404"/>
                    <a:pt x="1780" y="404"/>
                    <a:pt x="1779" y="404"/>
                  </a:cubicBezTo>
                  <a:cubicBezTo>
                    <a:pt x="1413" y="398"/>
                    <a:pt x="1130" y="97"/>
                    <a:pt x="901" y="63"/>
                  </a:cubicBezTo>
                  <a:cubicBezTo>
                    <a:pt x="648" y="27"/>
                    <a:pt x="467" y="0"/>
                    <a:pt x="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2851275" y="1225600"/>
              <a:ext cx="58675" cy="32925"/>
            </a:xfrm>
            <a:custGeom>
              <a:avLst/>
              <a:gdLst/>
              <a:ahLst/>
              <a:cxnLst/>
              <a:rect l="l" t="t" r="r" b="b"/>
              <a:pathLst>
                <a:path w="2347" h="1317" extrusionOk="0">
                  <a:moveTo>
                    <a:pt x="334" y="0"/>
                  </a:moveTo>
                  <a:cubicBezTo>
                    <a:pt x="82" y="0"/>
                    <a:pt x="53" y="145"/>
                    <a:pt x="26" y="609"/>
                  </a:cubicBezTo>
                  <a:cubicBezTo>
                    <a:pt x="1" y="1020"/>
                    <a:pt x="334" y="1290"/>
                    <a:pt x="755" y="1316"/>
                  </a:cubicBezTo>
                  <a:cubicBezTo>
                    <a:pt x="762" y="1316"/>
                    <a:pt x="769" y="1316"/>
                    <a:pt x="777" y="1316"/>
                  </a:cubicBezTo>
                  <a:cubicBezTo>
                    <a:pt x="1019" y="1316"/>
                    <a:pt x="1298" y="1097"/>
                    <a:pt x="1542" y="1043"/>
                  </a:cubicBezTo>
                  <a:cubicBezTo>
                    <a:pt x="1972" y="947"/>
                    <a:pt x="2320" y="872"/>
                    <a:pt x="2327" y="747"/>
                  </a:cubicBezTo>
                  <a:cubicBezTo>
                    <a:pt x="2347" y="422"/>
                    <a:pt x="2299" y="469"/>
                    <a:pt x="2247" y="457"/>
                  </a:cubicBezTo>
                  <a:cubicBezTo>
                    <a:pt x="2296" y="411"/>
                    <a:pt x="2337" y="327"/>
                    <a:pt x="2346" y="185"/>
                  </a:cubicBezTo>
                  <a:cubicBezTo>
                    <a:pt x="2347" y="170"/>
                    <a:pt x="2340" y="164"/>
                    <a:pt x="2327" y="164"/>
                  </a:cubicBezTo>
                  <a:cubicBezTo>
                    <a:pt x="2239" y="164"/>
                    <a:pt x="1862" y="459"/>
                    <a:pt x="1725" y="459"/>
                  </a:cubicBezTo>
                  <a:cubicBezTo>
                    <a:pt x="1723" y="459"/>
                    <a:pt x="1721" y="459"/>
                    <a:pt x="1720" y="458"/>
                  </a:cubicBezTo>
                  <a:cubicBezTo>
                    <a:pt x="1372" y="437"/>
                    <a:pt x="1114" y="125"/>
                    <a:pt x="898" y="86"/>
                  </a:cubicBezTo>
                  <a:cubicBezTo>
                    <a:pt x="637" y="36"/>
                    <a:pt x="45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 name="Google Shape;128;p6"/>
          <p:cNvGrpSpPr/>
          <p:nvPr/>
        </p:nvGrpSpPr>
        <p:grpSpPr>
          <a:xfrm>
            <a:off x="313137" y="4223577"/>
            <a:ext cx="503089" cy="764519"/>
            <a:chOff x="1984150" y="4091150"/>
            <a:chExt cx="403925" cy="613825"/>
          </a:xfrm>
        </p:grpSpPr>
        <p:sp>
          <p:nvSpPr>
            <p:cNvPr id="129" name="Google Shape;129;p6"/>
            <p:cNvSpPr/>
            <p:nvPr/>
          </p:nvSpPr>
          <p:spPr>
            <a:xfrm>
              <a:off x="1984150" y="4091150"/>
              <a:ext cx="403925" cy="613825"/>
            </a:xfrm>
            <a:custGeom>
              <a:avLst/>
              <a:gdLst/>
              <a:ahLst/>
              <a:cxnLst/>
              <a:rect l="l" t="t" r="r" b="b"/>
              <a:pathLst>
                <a:path w="16157" h="24553" extrusionOk="0">
                  <a:moveTo>
                    <a:pt x="455" y="19501"/>
                  </a:moveTo>
                  <a:cubicBezTo>
                    <a:pt x="461" y="19690"/>
                    <a:pt x="480" y="19858"/>
                    <a:pt x="513" y="19976"/>
                  </a:cubicBezTo>
                  <a:cubicBezTo>
                    <a:pt x="472" y="19995"/>
                    <a:pt x="433" y="20020"/>
                    <a:pt x="390" y="20049"/>
                  </a:cubicBezTo>
                  <a:cubicBezTo>
                    <a:pt x="381" y="20054"/>
                    <a:pt x="374" y="20062"/>
                    <a:pt x="368" y="20070"/>
                  </a:cubicBezTo>
                  <a:cubicBezTo>
                    <a:pt x="423" y="19934"/>
                    <a:pt x="429" y="19723"/>
                    <a:pt x="455" y="19501"/>
                  </a:cubicBezTo>
                  <a:close/>
                  <a:moveTo>
                    <a:pt x="15197" y="4468"/>
                  </a:moveTo>
                  <a:lnTo>
                    <a:pt x="15197" y="4468"/>
                  </a:lnTo>
                  <a:cubicBezTo>
                    <a:pt x="14957" y="5447"/>
                    <a:pt x="14768" y="7470"/>
                    <a:pt x="14683" y="9786"/>
                  </a:cubicBezTo>
                  <a:cubicBezTo>
                    <a:pt x="14614" y="11695"/>
                    <a:pt x="14767" y="13820"/>
                    <a:pt x="14763" y="15733"/>
                  </a:cubicBezTo>
                  <a:cubicBezTo>
                    <a:pt x="14759" y="17936"/>
                    <a:pt x="14753" y="19853"/>
                    <a:pt x="14787" y="20873"/>
                  </a:cubicBezTo>
                  <a:cubicBezTo>
                    <a:pt x="14753" y="20855"/>
                    <a:pt x="14720" y="20847"/>
                    <a:pt x="14688" y="20847"/>
                  </a:cubicBezTo>
                  <a:cubicBezTo>
                    <a:pt x="14633" y="20847"/>
                    <a:pt x="14580" y="20870"/>
                    <a:pt x="14527" y="20909"/>
                  </a:cubicBezTo>
                  <a:cubicBezTo>
                    <a:pt x="14475" y="20948"/>
                    <a:pt x="14420" y="20996"/>
                    <a:pt x="14365" y="21054"/>
                  </a:cubicBezTo>
                  <a:cubicBezTo>
                    <a:pt x="14311" y="21111"/>
                    <a:pt x="14248" y="21174"/>
                    <a:pt x="14183" y="21235"/>
                  </a:cubicBezTo>
                  <a:cubicBezTo>
                    <a:pt x="14285" y="21105"/>
                    <a:pt x="14359" y="20977"/>
                    <a:pt x="14398" y="20874"/>
                  </a:cubicBezTo>
                  <a:cubicBezTo>
                    <a:pt x="14435" y="20770"/>
                    <a:pt x="14435" y="20689"/>
                    <a:pt x="14386" y="20644"/>
                  </a:cubicBezTo>
                  <a:cubicBezTo>
                    <a:pt x="14385" y="20643"/>
                    <a:pt x="14384" y="20643"/>
                    <a:pt x="14382" y="20643"/>
                  </a:cubicBezTo>
                  <a:cubicBezTo>
                    <a:pt x="14369" y="20643"/>
                    <a:pt x="14334" y="20675"/>
                    <a:pt x="14282" y="20734"/>
                  </a:cubicBezTo>
                  <a:cubicBezTo>
                    <a:pt x="14253" y="20766"/>
                    <a:pt x="14217" y="20807"/>
                    <a:pt x="14177" y="20853"/>
                  </a:cubicBezTo>
                  <a:cubicBezTo>
                    <a:pt x="14157" y="20878"/>
                    <a:pt x="14136" y="20903"/>
                    <a:pt x="14114" y="20930"/>
                  </a:cubicBezTo>
                  <a:cubicBezTo>
                    <a:pt x="14092" y="20957"/>
                    <a:pt x="14067" y="20983"/>
                    <a:pt x="14042" y="21012"/>
                  </a:cubicBezTo>
                  <a:cubicBezTo>
                    <a:pt x="13839" y="21247"/>
                    <a:pt x="13553" y="21564"/>
                    <a:pt x="13210" y="21875"/>
                  </a:cubicBezTo>
                  <a:cubicBezTo>
                    <a:pt x="13167" y="21914"/>
                    <a:pt x="13122" y="21952"/>
                    <a:pt x="13079" y="21991"/>
                  </a:cubicBezTo>
                  <a:cubicBezTo>
                    <a:pt x="13033" y="22029"/>
                    <a:pt x="12989" y="22068"/>
                    <a:pt x="12943" y="22107"/>
                  </a:cubicBezTo>
                  <a:lnTo>
                    <a:pt x="12874" y="22165"/>
                  </a:lnTo>
                  <a:lnTo>
                    <a:pt x="12805" y="22221"/>
                  </a:lnTo>
                  <a:cubicBezTo>
                    <a:pt x="12758" y="22259"/>
                    <a:pt x="12711" y="22296"/>
                    <a:pt x="12664" y="22333"/>
                  </a:cubicBezTo>
                  <a:cubicBezTo>
                    <a:pt x="12474" y="22478"/>
                    <a:pt x="12277" y="22614"/>
                    <a:pt x="12087" y="22736"/>
                  </a:cubicBezTo>
                  <a:cubicBezTo>
                    <a:pt x="11704" y="22978"/>
                    <a:pt x="11340" y="23156"/>
                    <a:pt x="11090" y="23251"/>
                  </a:cubicBezTo>
                  <a:cubicBezTo>
                    <a:pt x="10515" y="23472"/>
                    <a:pt x="9942" y="23602"/>
                    <a:pt x="9396" y="23672"/>
                  </a:cubicBezTo>
                  <a:cubicBezTo>
                    <a:pt x="9122" y="23708"/>
                    <a:pt x="8855" y="23724"/>
                    <a:pt x="8596" y="23728"/>
                  </a:cubicBezTo>
                  <a:cubicBezTo>
                    <a:pt x="8551" y="23729"/>
                    <a:pt x="8506" y="23730"/>
                    <a:pt x="8462" y="23730"/>
                  </a:cubicBezTo>
                  <a:cubicBezTo>
                    <a:pt x="8250" y="23730"/>
                    <a:pt x="8043" y="23719"/>
                    <a:pt x="7842" y="23702"/>
                  </a:cubicBezTo>
                  <a:cubicBezTo>
                    <a:pt x="7599" y="23683"/>
                    <a:pt x="7366" y="23650"/>
                    <a:pt x="7141" y="23612"/>
                  </a:cubicBezTo>
                  <a:cubicBezTo>
                    <a:pt x="7028" y="23592"/>
                    <a:pt x="6918" y="23572"/>
                    <a:pt x="6810" y="23548"/>
                  </a:cubicBezTo>
                  <a:cubicBezTo>
                    <a:pt x="6702" y="23526"/>
                    <a:pt x="6598" y="23499"/>
                    <a:pt x="6493" y="23476"/>
                  </a:cubicBezTo>
                  <a:cubicBezTo>
                    <a:pt x="6079" y="23374"/>
                    <a:pt x="5699" y="23250"/>
                    <a:pt x="5346" y="23128"/>
                  </a:cubicBezTo>
                  <a:cubicBezTo>
                    <a:pt x="4705" y="22906"/>
                    <a:pt x="4167" y="22638"/>
                    <a:pt x="3714" y="22370"/>
                  </a:cubicBezTo>
                  <a:cubicBezTo>
                    <a:pt x="3489" y="22235"/>
                    <a:pt x="3284" y="22099"/>
                    <a:pt x="3096" y="21969"/>
                  </a:cubicBezTo>
                  <a:cubicBezTo>
                    <a:pt x="3049" y="21935"/>
                    <a:pt x="3004" y="21902"/>
                    <a:pt x="2958" y="21870"/>
                  </a:cubicBezTo>
                  <a:cubicBezTo>
                    <a:pt x="2936" y="21854"/>
                    <a:pt x="2914" y="21837"/>
                    <a:pt x="2893" y="21821"/>
                  </a:cubicBezTo>
                  <a:cubicBezTo>
                    <a:pt x="2871" y="21805"/>
                    <a:pt x="2850" y="21789"/>
                    <a:pt x="2828" y="21771"/>
                  </a:cubicBezTo>
                  <a:cubicBezTo>
                    <a:pt x="2786" y="21739"/>
                    <a:pt x="2744" y="21706"/>
                    <a:pt x="2704" y="21676"/>
                  </a:cubicBezTo>
                  <a:cubicBezTo>
                    <a:pt x="2663" y="21644"/>
                    <a:pt x="2624" y="21612"/>
                    <a:pt x="2586" y="21581"/>
                  </a:cubicBezTo>
                  <a:cubicBezTo>
                    <a:pt x="2280" y="21333"/>
                    <a:pt x="2035" y="21105"/>
                    <a:pt x="1834" y="20908"/>
                  </a:cubicBezTo>
                  <a:cubicBezTo>
                    <a:pt x="1783" y="20860"/>
                    <a:pt x="1737" y="20812"/>
                    <a:pt x="1691" y="20765"/>
                  </a:cubicBezTo>
                  <a:cubicBezTo>
                    <a:pt x="1668" y="20743"/>
                    <a:pt x="1645" y="20721"/>
                    <a:pt x="1624" y="20700"/>
                  </a:cubicBezTo>
                  <a:cubicBezTo>
                    <a:pt x="1602" y="20678"/>
                    <a:pt x="1582" y="20657"/>
                    <a:pt x="1561" y="20635"/>
                  </a:cubicBezTo>
                  <a:cubicBezTo>
                    <a:pt x="1520" y="20594"/>
                    <a:pt x="1481" y="20555"/>
                    <a:pt x="1443" y="20517"/>
                  </a:cubicBezTo>
                  <a:cubicBezTo>
                    <a:pt x="1407" y="20480"/>
                    <a:pt x="1373" y="20443"/>
                    <a:pt x="1339" y="20410"/>
                  </a:cubicBezTo>
                  <a:cubicBezTo>
                    <a:pt x="1272" y="20342"/>
                    <a:pt x="1212" y="20282"/>
                    <a:pt x="1158" y="20232"/>
                  </a:cubicBezTo>
                  <a:cubicBezTo>
                    <a:pt x="1131" y="20206"/>
                    <a:pt x="1104" y="20181"/>
                    <a:pt x="1078" y="20158"/>
                  </a:cubicBezTo>
                  <a:cubicBezTo>
                    <a:pt x="1055" y="20136"/>
                    <a:pt x="1030" y="20115"/>
                    <a:pt x="1007" y="20097"/>
                  </a:cubicBezTo>
                  <a:cubicBezTo>
                    <a:pt x="961" y="20060"/>
                    <a:pt x="918" y="20030"/>
                    <a:pt x="879" y="20006"/>
                  </a:cubicBezTo>
                  <a:cubicBezTo>
                    <a:pt x="841" y="19981"/>
                    <a:pt x="804" y="19964"/>
                    <a:pt x="771" y="19953"/>
                  </a:cubicBezTo>
                  <a:cubicBezTo>
                    <a:pt x="741" y="19944"/>
                    <a:pt x="714" y="19938"/>
                    <a:pt x="686" y="19937"/>
                  </a:cubicBezTo>
                  <a:cubicBezTo>
                    <a:pt x="738" y="19139"/>
                    <a:pt x="705" y="16413"/>
                    <a:pt x="798" y="15419"/>
                  </a:cubicBezTo>
                  <a:cubicBezTo>
                    <a:pt x="1046" y="12724"/>
                    <a:pt x="1518" y="10612"/>
                    <a:pt x="1700" y="8920"/>
                  </a:cubicBezTo>
                  <a:cubicBezTo>
                    <a:pt x="1920" y="6874"/>
                    <a:pt x="2073" y="5471"/>
                    <a:pt x="2156" y="4507"/>
                  </a:cubicBezTo>
                  <a:cubicBezTo>
                    <a:pt x="2194" y="4544"/>
                    <a:pt x="2232" y="4583"/>
                    <a:pt x="2275" y="4618"/>
                  </a:cubicBezTo>
                  <a:lnTo>
                    <a:pt x="2338" y="4672"/>
                  </a:lnTo>
                  <a:lnTo>
                    <a:pt x="2371" y="4699"/>
                  </a:lnTo>
                  <a:lnTo>
                    <a:pt x="2401" y="4723"/>
                  </a:lnTo>
                  <a:cubicBezTo>
                    <a:pt x="2484" y="4789"/>
                    <a:pt x="2571" y="4851"/>
                    <a:pt x="2658" y="4907"/>
                  </a:cubicBezTo>
                  <a:cubicBezTo>
                    <a:pt x="2866" y="5040"/>
                    <a:pt x="3083" y="5149"/>
                    <a:pt x="3301" y="5240"/>
                  </a:cubicBezTo>
                  <a:cubicBezTo>
                    <a:pt x="3520" y="5332"/>
                    <a:pt x="3740" y="5403"/>
                    <a:pt x="3957" y="5463"/>
                  </a:cubicBezTo>
                  <a:cubicBezTo>
                    <a:pt x="4175" y="5523"/>
                    <a:pt x="4392" y="5575"/>
                    <a:pt x="4605" y="5620"/>
                  </a:cubicBezTo>
                  <a:cubicBezTo>
                    <a:pt x="4710" y="5641"/>
                    <a:pt x="4817" y="5663"/>
                    <a:pt x="4924" y="5684"/>
                  </a:cubicBezTo>
                  <a:cubicBezTo>
                    <a:pt x="4978" y="5695"/>
                    <a:pt x="5030" y="5706"/>
                    <a:pt x="5084" y="5716"/>
                  </a:cubicBezTo>
                  <a:cubicBezTo>
                    <a:pt x="5138" y="5726"/>
                    <a:pt x="5191" y="5737"/>
                    <a:pt x="5245" y="5746"/>
                  </a:cubicBezTo>
                  <a:cubicBezTo>
                    <a:pt x="5674" y="5827"/>
                    <a:pt x="6110" y="5891"/>
                    <a:pt x="6546" y="5947"/>
                  </a:cubicBezTo>
                  <a:cubicBezTo>
                    <a:pt x="6765" y="5973"/>
                    <a:pt x="6984" y="6001"/>
                    <a:pt x="7205" y="6020"/>
                  </a:cubicBezTo>
                  <a:cubicBezTo>
                    <a:pt x="7423" y="6043"/>
                    <a:pt x="7645" y="6059"/>
                    <a:pt x="7865" y="6076"/>
                  </a:cubicBezTo>
                  <a:cubicBezTo>
                    <a:pt x="7975" y="6085"/>
                    <a:pt x="8085" y="6090"/>
                    <a:pt x="8195" y="6097"/>
                  </a:cubicBezTo>
                  <a:cubicBezTo>
                    <a:pt x="8306" y="6103"/>
                    <a:pt x="8415" y="6111"/>
                    <a:pt x="8526" y="6113"/>
                  </a:cubicBezTo>
                  <a:lnTo>
                    <a:pt x="8856" y="6125"/>
                  </a:lnTo>
                  <a:cubicBezTo>
                    <a:pt x="8966" y="6128"/>
                    <a:pt x="9076" y="6129"/>
                    <a:pt x="9187" y="6132"/>
                  </a:cubicBezTo>
                  <a:lnTo>
                    <a:pt x="9351" y="6134"/>
                  </a:lnTo>
                  <a:lnTo>
                    <a:pt x="9845" y="6134"/>
                  </a:lnTo>
                  <a:cubicBezTo>
                    <a:pt x="9955" y="6132"/>
                    <a:pt x="10064" y="6130"/>
                    <a:pt x="10173" y="6128"/>
                  </a:cubicBezTo>
                  <a:cubicBezTo>
                    <a:pt x="10229" y="6127"/>
                    <a:pt x="10282" y="6127"/>
                    <a:pt x="10337" y="6124"/>
                  </a:cubicBezTo>
                  <a:cubicBezTo>
                    <a:pt x="10392" y="6121"/>
                    <a:pt x="10446" y="6119"/>
                    <a:pt x="10499" y="6117"/>
                  </a:cubicBezTo>
                  <a:cubicBezTo>
                    <a:pt x="10934" y="6103"/>
                    <a:pt x="11365" y="6071"/>
                    <a:pt x="11789" y="6036"/>
                  </a:cubicBezTo>
                  <a:cubicBezTo>
                    <a:pt x="12003" y="6015"/>
                    <a:pt x="12213" y="5998"/>
                    <a:pt x="12425" y="5972"/>
                  </a:cubicBezTo>
                  <a:cubicBezTo>
                    <a:pt x="12637" y="5946"/>
                    <a:pt x="12851" y="5917"/>
                    <a:pt x="13062" y="5875"/>
                  </a:cubicBezTo>
                  <a:cubicBezTo>
                    <a:pt x="13427" y="5804"/>
                    <a:pt x="13791" y="5697"/>
                    <a:pt x="14126" y="5522"/>
                  </a:cubicBezTo>
                  <a:cubicBezTo>
                    <a:pt x="14464" y="5346"/>
                    <a:pt x="14763" y="5104"/>
                    <a:pt x="14990" y="4805"/>
                  </a:cubicBezTo>
                  <a:cubicBezTo>
                    <a:pt x="15069" y="4700"/>
                    <a:pt x="15139" y="4586"/>
                    <a:pt x="15197" y="4468"/>
                  </a:cubicBezTo>
                  <a:close/>
                  <a:moveTo>
                    <a:pt x="6996" y="1"/>
                  </a:moveTo>
                  <a:cubicBezTo>
                    <a:pt x="6717" y="1"/>
                    <a:pt x="6416" y="10"/>
                    <a:pt x="6095" y="33"/>
                  </a:cubicBezTo>
                  <a:cubicBezTo>
                    <a:pt x="5619" y="66"/>
                    <a:pt x="5098" y="125"/>
                    <a:pt x="4545" y="226"/>
                  </a:cubicBezTo>
                  <a:cubicBezTo>
                    <a:pt x="4477" y="238"/>
                    <a:pt x="4407" y="252"/>
                    <a:pt x="4335" y="265"/>
                  </a:cubicBezTo>
                  <a:cubicBezTo>
                    <a:pt x="4265" y="279"/>
                    <a:pt x="4195" y="294"/>
                    <a:pt x="4124" y="308"/>
                  </a:cubicBezTo>
                  <a:cubicBezTo>
                    <a:pt x="3981" y="337"/>
                    <a:pt x="3838" y="369"/>
                    <a:pt x="3685" y="406"/>
                  </a:cubicBezTo>
                  <a:cubicBezTo>
                    <a:pt x="3385" y="482"/>
                    <a:pt x="3062" y="580"/>
                    <a:pt x="2735" y="743"/>
                  </a:cubicBezTo>
                  <a:cubicBezTo>
                    <a:pt x="2572" y="825"/>
                    <a:pt x="2406" y="924"/>
                    <a:pt x="2251" y="1047"/>
                  </a:cubicBezTo>
                  <a:cubicBezTo>
                    <a:pt x="2096" y="1166"/>
                    <a:pt x="1949" y="1309"/>
                    <a:pt x="1818" y="1473"/>
                  </a:cubicBezTo>
                  <a:cubicBezTo>
                    <a:pt x="1752" y="1557"/>
                    <a:pt x="1692" y="1647"/>
                    <a:pt x="1636" y="1741"/>
                  </a:cubicBezTo>
                  <a:cubicBezTo>
                    <a:pt x="1580" y="1837"/>
                    <a:pt x="1532" y="1938"/>
                    <a:pt x="1492" y="2046"/>
                  </a:cubicBezTo>
                  <a:cubicBezTo>
                    <a:pt x="1451" y="2153"/>
                    <a:pt x="1422" y="2267"/>
                    <a:pt x="1399" y="2381"/>
                  </a:cubicBezTo>
                  <a:cubicBezTo>
                    <a:pt x="1391" y="2439"/>
                    <a:pt x="1380" y="2497"/>
                    <a:pt x="1375" y="2555"/>
                  </a:cubicBezTo>
                  <a:cubicBezTo>
                    <a:pt x="1370" y="2612"/>
                    <a:pt x="1368" y="2670"/>
                    <a:pt x="1365" y="2729"/>
                  </a:cubicBezTo>
                  <a:cubicBezTo>
                    <a:pt x="1364" y="2843"/>
                    <a:pt x="1374" y="2954"/>
                    <a:pt x="1391" y="3065"/>
                  </a:cubicBezTo>
                  <a:cubicBezTo>
                    <a:pt x="1105" y="4064"/>
                    <a:pt x="814" y="6033"/>
                    <a:pt x="606" y="8285"/>
                  </a:cubicBezTo>
                  <a:cubicBezTo>
                    <a:pt x="428" y="10201"/>
                    <a:pt x="461" y="12346"/>
                    <a:pt x="349" y="14269"/>
                  </a:cubicBezTo>
                  <a:cubicBezTo>
                    <a:pt x="159" y="17558"/>
                    <a:pt x="1" y="20213"/>
                    <a:pt x="118" y="20224"/>
                  </a:cubicBezTo>
                  <a:cubicBezTo>
                    <a:pt x="129" y="20225"/>
                    <a:pt x="140" y="20226"/>
                    <a:pt x="150" y="20226"/>
                  </a:cubicBezTo>
                  <a:cubicBezTo>
                    <a:pt x="244" y="20226"/>
                    <a:pt x="304" y="20183"/>
                    <a:pt x="343" y="20111"/>
                  </a:cubicBezTo>
                  <a:lnTo>
                    <a:pt x="343" y="20111"/>
                  </a:lnTo>
                  <a:cubicBezTo>
                    <a:pt x="336" y="20141"/>
                    <a:pt x="333" y="20178"/>
                    <a:pt x="337" y="20223"/>
                  </a:cubicBezTo>
                  <a:cubicBezTo>
                    <a:pt x="341" y="20266"/>
                    <a:pt x="350" y="20316"/>
                    <a:pt x="366" y="20374"/>
                  </a:cubicBezTo>
                  <a:cubicBezTo>
                    <a:pt x="382" y="20432"/>
                    <a:pt x="407" y="20496"/>
                    <a:pt x="435" y="20566"/>
                  </a:cubicBezTo>
                  <a:cubicBezTo>
                    <a:pt x="463" y="20636"/>
                    <a:pt x="499" y="20712"/>
                    <a:pt x="541" y="20792"/>
                  </a:cubicBezTo>
                  <a:cubicBezTo>
                    <a:pt x="581" y="20874"/>
                    <a:pt x="632" y="20960"/>
                    <a:pt x="687" y="21050"/>
                  </a:cubicBezTo>
                  <a:cubicBezTo>
                    <a:pt x="701" y="21073"/>
                    <a:pt x="715" y="21095"/>
                    <a:pt x="730" y="21120"/>
                  </a:cubicBezTo>
                  <a:cubicBezTo>
                    <a:pt x="745" y="21142"/>
                    <a:pt x="761" y="21166"/>
                    <a:pt x="776" y="21190"/>
                  </a:cubicBezTo>
                  <a:cubicBezTo>
                    <a:pt x="809" y="21237"/>
                    <a:pt x="841" y="21285"/>
                    <a:pt x="875" y="21335"/>
                  </a:cubicBezTo>
                  <a:cubicBezTo>
                    <a:pt x="911" y="21384"/>
                    <a:pt x="948" y="21433"/>
                    <a:pt x="986" y="21484"/>
                  </a:cubicBezTo>
                  <a:cubicBezTo>
                    <a:pt x="1023" y="21535"/>
                    <a:pt x="1063" y="21587"/>
                    <a:pt x="1106" y="21639"/>
                  </a:cubicBezTo>
                  <a:cubicBezTo>
                    <a:pt x="1274" y="21848"/>
                    <a:pt x="1472" y="22064"/>
                    <a:pt x="1700" y="22283"/>
                  </a:cubicBezTo>
                  <a:cubicBezTo>
                    <a:pt x="1927" y="22501"/>
                    <a:pt x="2184" y="22721"/>
                    <a:pt x="2469" y="22933"/>
                  </a:cubicBezTo>
                  <a:cubicBezTo>
                    <a:pt x="3039" y="23355"/>
                    <a:pt x="3722" y="23746"/>
                    <a:pt x="4486" y="24041"/>
                  </a:cubicBezTo>
                  <a:cubicBezTo>
                    <a:pt x="5356" y="24382"/>
                    <a:pt x="6343" y="24552"/>
                    <a:pt x="7322" y="24552"/>
                  </a:cubicBezTo>
                  <a:cubicBezTo>
                    <a:pt x="7346" y="24552"/>
                    <a:pt x="7370" y="24552"/>
                    <a:pt x="7394" y="24552"/>
                  </a:cubicBezTo>
                  <a:cubicBezTo>
                    <a:pt x="7894" y="24547"/>
                    <a:pt x="8393" y="24502"/>
                    <a:pt x="8873" y="24418"/>
                  </a:cubicBezTo>
                  <a:cubicBezTo>
                    <a:pt x="9355" y="24338"/>
                    <a:pt x="9821" y="24222"/>
                    <a:pt x="10265" y="24090"/>
                  </a:cubicBezTo>
                  <a:cubicBezTo>
                    <a:pt x="11028" y="23865"/>
                    <a:pt x="11719" y="23553"/>
                    <a:pt x="12309" y="23214"/>
                  </a:cubicBezTo>
                  <a:cubicBezTo>
                    <a:pt x="12900" y="22872"/>
                    <a:pt x="13390" y="22504"/>
                    <a:pt x="13772" y="22165"/>
                  </a:cubicBezTo>
                  <a:cubicBezTo>
                    <a:pt x="14156" y="21827"/>
                    <a:pt x="14431" y="21516"/>
                    <a:pt x="14608" y="21295"/>
                  </a:cubicBezTo>
                  <a:cubicBezTo>
                    <a:pt x="14652" y="21238"/>
                    <a:pt x="14690" y="21189"/>
                    <a:pt x="14722" y="21145"/>
                  </a:cubicBezTo>
                  <a:cubicBezTo>
                    <a:pt x="14748" y="21107"/>
                    <a:pt x="14770" y="21073"/>
                    <a:pt x="14788" y="21045"/>
                  </a:cubicBezTo>
                  <a:cubicBezTo>
                    <a:pt x="14804" y="21433"/>
                    <a:pt x="14827" y="21652"/>
                    <a:pt x="14861" y="21653"/>
                  </a:cubicBezTo>
                  <a:cubicBezTo>
                    <a:pt x="14865" y="21653"/>
                    <a:pt x="14870" y="21653"/>
                    <a:pt x="14874" y="21653"/>
                  </a:cubicBezTo>
                  <a:cubicBezTo>
                    <a:pt x="15162" y="21653"/>
                    <a:pt x="15129" y="21307"/>
                    <a:pt x="15152" y="20920"/>
                  </a:cubicBezTo>
                  <a:lnTo>
                    <a:pt x="15152" y="20920"/>
                  </a:lnTo>
                  <a:cubicBezTo>
                    <a:pt x="15184" y="21281"/>
                    <a:pt x="15255" y="21559"/>
                    <a:pt x="15387" y="21564"/>
                  </a:cubicBezTo>
                  <a:cubicBezTo>
                    <a:pt x="15387" y="21564"/>
                    <a:pt x="15387" y="21564"/>
                    <a:pt x="15387" y="21564"/>
                  </a:cubicBezTo>
                  <a:cubicBezTo>
                    <a:pt x="15490" y="21564"/>
                    <a:pt x="15226" y="18020"/>
                    <a:pt x="15269" y="16854"/>
                  </a:cubicBezTo>
                  <a:cubicBezTo>
                    <a:pt x="15371" y="14165"/>
                    <a:pt x="15721" y="12046"/>
                    <a:pt x="15810" y="10356"/>
                  </a:cubicBezTo>
                  <a:cubicBezTo>
                    <a:pt x="16127" y="4237"/>
                    <a:pt x="16156" y="3876"/>
                    <a:pt x="15514" y="3853"/>
                  </a:cubicBezTo>
                  <a:cubicBezTo>
                    <a:pt x="15513" y="3853"/>
                    <a:pt x="15512" y="3852"/>
                    <a:pt x="15511" y="3852"/>
                  </a:cubicBezTo>
                  <a:cubicBezTo>
                    <a:pt x="15456" y="3852"/>
                    <a:pt x="15402" y="3908"/>
                    <a:pt x="15351" y="4012"/>
                  </a:cubicBezTo>
                  <a:cubicBezTo>
                    <a:pt x="15366" y="3931"/>
                    <a:pt x="15375" y="3850"/>
                    <a:pt x="15380" y="3770"/>
                  </a:cubicBezTo>
                  <a:cubicBezTo>
                    <a:pt x="15387" y="3585"/>
                    <a:pt x="15366" y="3405"/>
                    <a:pt x="15324" y="3234"/>
                  </a:cubicBezTo>
                  <a:cubicBezTo>
                    <a:pt x="15281" y="3063"/>
                    <a:pt x="15216" y="2904"/>
                    <a:pt x="15139" y="2755"/>
                  </a:cubicBezTo>
                  <a:cubicBezTo>
                    <a:pt x="15061" y="2605"/>
                    <a:pt x="14968" y="2469"/>
                    <a:pt x="14866" y="2343"/>
                  </a:cubicBezTo>
                  <a:cubicBezTo>
                    <a:pt x="14763" y="2218"/>
                    <a:pt x="14650" y="2106"/>
                    <a:pt x="14533" y="2006"/>
                  </a:cubicBezTo>
                  <a:cubicBezTo>
                    <a:pt x="14298" y="1806"/>
                    <a:pt x="14044" y="1651"/>
                    <a:pt x="13793" y="1526"/>
                  </a:cubicBezTo>
                  <a:cubicBezTo>
                    <a:pt x="13543" y="1400"/>
                    <a:pt x="13291" y="1301"/>
                    <a:pt x="13050" y="1220"/>
                  </a:cubicBezTo>
                  <a:cubicBezTo>
                    <a:pt x="12808" y="1137"/>
                    <a:pt x="12571" y="1067"/>
                    <a:pt x="12344" y="1011"/>
                  </a:cubicBezTo>
                  <a:cubicBezTo>
                    <a:pt x="12316" y="1005"/>
                    <a:pt x="12288" y="998"/>
                    <a:pt x="12260" y="990"/>
                  </a:cubicBezTo>
                  <a:cubicBezTo>
                    <a:pt x="12231" y="983"/>
                    <a:pt x="12203" y="978"/>
                    <a:pt x="12175" y="971"/>
                  </a:cubicBezTo>
                  <a:lnTo>
                    <a:pt x="12010" y="935"/>
                  </a:lnTo>
                  <a:cubicBezTo>
                    <a:pt x="11955" y="924"/>
                    <a:pt x="11901" y="915"/>
                    <a:pt x="11849" y="905"/>
                  </a:cubicBezTo>
                  <a:cubicBezTo>
                    <a:pt x="11822" y="899"/>
                    <a:pt x="11796" y="896"/>
                    <a:pt x="11769" y="891"/>
                  </a:cubicBezTo>
                  <a:cubicBezTo>
                    <a:pt x="11742" y="887"/>
                    <a:pt x="11717" y="882"/>
                    <a:pt x="11692" y="878"/>
                  </a:cubicBezTo>
                  <a:cubicBezTo>
                    <a:pt x="11639" y="870"/>
                    <a:pt x="11589" y="862"/>
                    <a:pt x="11538" y="854"/>
                  </a:cubicBezTo>
                  <a:cubicBezTo>
                    <a:pt x="11488" y="848"/>
                    <a:pt x="11438" y="843"/>
                    <a:pt x="11390" y="836"/>
                  </a:cubicBezTo>
                  <a:cubicBezTo>
                    <a:pt x="11291" y="822"/>
                    <a:pt x="11196" y="816"/>
                    <a:pt x="11103" y="806"/>
                  </a:cubicBezTo>
                  <a:cubicBezTo>
                    <a:pt x="10883" y="787"/>
                    <a:pt x="10680" y="780"/>
                    <a:pt x="10497" y="780"/>
                  </a:cubicBezTo>
                  <a:cubicBezTo>
                    <a:pt x="10374" y="780"/>
                    <a:pt x="10261" y="783"/>
                    <a:pt x="10158" y="789"/>
                  </a:cubicBezTo>
                  <a:cubicBezTo>
                    <a:pt x="10093" y="791"/>
                    <a:pt x="10032" y="795"/>
                    <a:pt x="9975" y="801"/>
                  </a:cubicBezTo>
                  <a:cubicBezTo>
                    <a:pt x="9918" y="806"/>
                    <a:pt x="9865" y="809"/>
                    <a:pt x="9816" y="816"/>
                  </a:cubicBezTo>
                  <a:cubicBezTo>
                    <a:pt x="9716" y="827"/>
                    <a:pt x="9633" y="837"/>
                    <a:pt x="9566" y="849"/>
                  </a:cubicBezTo>
                  <a:cubicBezTo>
                    <a:pt x="9431" y="873"/>
                    <a:pt x="9362" y="893"/>
                    <a:pt x="9365" y="908"/>
                  </a:cubicBezTo>
                  <a:cubicBezTo>
                    <a:pt x="9371" y="983"/>
                    <a:pt x="9414" y="1034"/>
                    <a:pt x="9483" y="1066"/>
                  </a:cubicBezTo>
                  <a:cubicBezTo>
                    <a:pt x="9516" y="1083"/>
                    <a:pt x="9558" y="1095"/>
                    <a:pt x="9603" y="1103"/>
                  </a:cubicBezTo>
                  <a:cubicBezTo>
                    <a:pt x="9651" y="1112"/>
                    <a:pt x="9703" y="1119"/>
                    <a:pt x="9759" y="1123"/>
                  </a:cubicBezTo>
                  <a:cubicBezTo>
                    <a:pt x="9988" y="1139"/>
                    <a:pt x="10296" y="1126"/>
                    <a:pt x="10623" y="1151"/>
                  </a:cubicBezTo>
                  <a:cubicBezTo>
                    <a:pt x="10322" y="1155"/>
                    <a:pt x="10060" y="1188"/>
                    <a:pt x="9875" y="1236"/>
                  </a:cubicBezTo>
                  <a:cubicBezTo>
                    <a:pt x="9782" y="1259"/>
                    <a:pt x="9710" y="1289"/>
                    <a:pt x="9660" y="1317"/>
                  </a:cubicBezTo>
                  <a:cubicBezTo>
                    <a:pt x="9610" y="1347"/>
                    <a:pt x="9586" y="1380"/>
                    <a:pt x="9587" y="1413"/>
                  </a:cubicBezTo>
                  <a:cubicBezTo>
                    <a:pt x="9587" y="1419"/>
                    <a:pt x="9610" y="1422"/>
                    <a:pt x="9652" y="1423"/>
                  </a:cubicBezTo>
                  <a:cubicBezTo>
                    <a:pt x="9659" y="1423"/>
                    <a:pt x="9667" y="1423"/>
                    <a:pt x="9675" y="1423"/>
                  </a:cubicBezTo>
                  <a:cubicBezTo>
                    <a:pt x="9715" y="1423"/>
                    <a:pt x="9768" y="1421"/>
                    <a:pt x="9834" y="1417"/>
                  </a:cubicBezTo>
                  <a:cubicBezTo>
                    <a:pt x="9977" y="1412"/>
                    <a:pt x="10176" y="1401"/>
                    <a:pt x="10418" y="1401"/>
                  </a:cubicBezTo>
                  <a:cubicBezTo>
                    <a:pt x="10445" y="1401"/>
                    <a:pt x="10473" y="1401"/>
                    <a:pt x="10501" y="1401"/>
                  </a:cubicBezTo>
                  <a:cubicBezTo>
                    <a:pt x="10783" y="1403"/>
                    <a:pt x="11117" y="1418"/>
                    <a:pt x="11482" y="1467"/>
                  </a:cubicBezTo>
                  <a:cubicBezTo>
                    <a:pt x="11847" y="1514"/>
                    <a:pt x="12245" y="1589"/>
                    <a:pt x="12648" y="1707"/>
                  </a:cubicBezTo>
                  <a:cubicBezTo>
                    <a:pt x="12849" y="1764"/>
                    <a:pt x="13055" y="1832"/>
                    <a:pt x="13250" y="1908"/>
                  </a:cubicBezTo>
                  <a:cubicBezTo>
                    <a:pt x="13348" y="1947"/>
                    <a:pt x="13445" y="1988"/>
                    <a:pt x="13540" y="2032"/>
                  </a:cubicBezTo>
                  <a:cubicBezTo>
                    <a:pt x="13635" y="2077"/>
                    <a:pt x="13727" y="2123"/>
                    <a:pt x="13815" y="2175"/>
                  </a:cubicBezTo>
                  <a:cubicBezTo>
                    <a:pt x="13993" y="2277"/>
                    <a:pt x="14157" y="2394"/>
                    <a:pt x="14298" y="2525"/>
                  </a:cubicBezTo>
                  <a:cubicBezTo>
                    <a:pt x="14315" y="2541"/>
                    <a:pt x="14334" y="2558"/>
                    <a:pt x="14350" y="2574"/>
                  </a:cubicBezTo>
                  <a:lnTo>
                    <a:pt x="14400" y="2626"/>
                  </a:lnTo>
                  <a:cubicBezTo>
                    <a:pt x="14416" y="2643"/>
                    <a:pt x="14431" y="2660"/>
                    <a:pt x="14447" y="2678"/>
                  </a:cubicBezTo>
                  <a:lnTo>
                    <a:pt x="14470" y="2705"/>
                  </a:lnTo>
                  <a:lnTo>
                    <a:pt x="14491" y="2732"/>
                  </a:lnTo>
                  <a:cubicBezTo>
                    <a:pt x="14550" y="2804"/>
                    <a:pt x="14603" y="2880"/>
                    <a:pt x="14650" y="2960"/>
                  </a:cubicBezTo>
                  <a:cubicBezTo>
                    <a:pt x="14743" y="3117"/>
                    <a:pt x="14806" y="3283"/>
                    <a:pt x="14840" y="3446"/>
                  </a:cubicBezTo>
                  <a:cubicBezTo>
                    <a:pt x="14873" y="3609"/>
                    <a:pt x="14878" y="3767"/>
                    <a:pt x="14851" y="3912"/>
                  </a:cubicBezTo>
                  <a:cubicBezTo>
                    <a:pt x="14827" y="4057"/>
                    <a:pt x="14776" y="4190"/>
                    <a:pt x="14712" y="4307"/>
                  </a:cubicBezTo>
                  <a:cubicBezTo>
                    <a:pt x="14650" y="4424"/>
                    <a:pt x="14575" y="4522"/>
                    <a:pt x="14500" y="4603"/>
                  </a:cubicBezTo>
                  <a:cubicBezTo>
                    <a:pt x="14328" y="4790"/>
                    <a:pt x="14115" y="4943"/>
                    <a:pt x="13887" y="5052"/>
                  </a:cubicBezTo>
                  <a:cubicBezTo>
                    <a:pt x="13656" y="5163"/>
                    <a:pt x="13409" y="5237"/>
                    <a:pt x="13155" y="5290"/>
                  </a:cubicBezTo>
                  <a:cubicBezTo>
                    <a:pt x="12901" y="5340"/>
                    <a:pt x="12642" y="5369"/>
                    <a:pt x="12384" y="5388"/>
                  </a:cubicBezTo>
                  <a:cubicBezTo>
                    <a:pt x="12252" y="5397"/>
                    <a:pt x="12122" y="5404"/>
                    <a:pt x="11992" y="5409"/>
                  </a:cubicBezTo>
                  <a:cubicBezTo>
                    <a:pt x="11928" y="5412"/>
                    <a:pt x="11862" y="5415"/>
                    <a:pt x="11798" y="5418"/>
                  </a:cubicBezTo>
                  <a:lnTo>
                    <a:pt x="11701" y="5421"/>
                  </a:lnTo>
                  <a:cubicBezTo>
                    <a:pt x="11669" y="5423"/>
                    <a:pt x="11637" y="5423"/>
                    <a:pt x="11605" y="5424"/>
                  </a:cubicBezTo>
                  <a:cubicBezTo>
                    <a:pt x="11435" y="5429"/>
                    <a:pt x="11267" y="5431"/>
                    <a:pt x="11101" y="5431"/>
                  </a:cubicBezTo>
                  <a:cubicBezTo>
                    <a:pt x="10763" y="5431"/>
                    <a:pt x="10433" y="5422"/>
                    <a:pt x="10108" y="5407"/>
                  </a:cubicBezTo>
                  <a:cubicBezTo>
                    <a:pt x="9867" y="5397"/>
                    <a:pt x="9628" y="5377"/>
                    <a:pt x="9393" y="5360"/>
                  </a:cubicBezTo>
                  <a:cubicBezTo>
                    <a:pt x="9158" y="5337"/>
                    <a:pt x="8927" y="5318"/>
                    <a:pt x="8700" y="5290"/>
                  </a:cubicBezTo>
                  <a:cubicBezTo>
                    <a:pt x="8473" y="5265"/>
                    <a:pt x="8250" y="5232"/>
                    <a:pt x="8030" y="5204"/>
                  </a:cubicBezTo>
                  <a:cubicBezTo>
                    <a:pt x="7920" y="5187"/>
                    <a:pt x="7810" y="5171"/>
                    <a:pt x="7703" y="5152"/>
                  </a:cubicBezTo>
                  <a:cubicBezTo>
                    <a:pt x="7649" y="5145"/>
                    <a:pt x="7596" y="5135"/>
                    <a:pt x="7542" y="5128"/>
                  </a:cubicBezTo>
                  <a:cubicBezTo>
                    <a:pt x="7488" y="5118"/>
                    <a:pt x="7437" y="5108"/>
                    <a:pt x="7383" y="5099"/>
                  </a:cubicBezTo>
                  <a:cubicBezTo>
                    <a:pt x="6959" y="5028"/>
                    <a:pt x="6548" y="4942"/>
                    <a:pt x="6153" y="4857"/>
                  </a:cubicBezTo>
                  <a:cubicBezTo>
                    <a:pt x="5955" y="4812"/>
                    <a:pt x="5761" y="4770"/>
                    <a:pt x="5570" y="4723"/>
                  </a:cubicBezTo>
                  <a:cubicBezTo>
                    <a:pt x="5474" y="4700"/>
                    <a:pt x="5381" y="4678"/>
                    <a:pt x="5286" y="4655"/>
                  </a:cubicBezTo>
                  <a:cubicBezTo>
                    <a:pt x="5193" y="4630"/>
                    <a:pt x="5100" y="4607"/>
                    <a:pt x="5009" y="4583"/>
                  </a:cubicBezTo>
                  <a:cubicBezTo>
                    <a:pt x="4638" y="4490"/>
                    <a:pt x="4294" y="4395"/>
                    <a:pt x="3986" y="4284"/>
                  </a:cubicBezTo>
                  <a:cubicBezTo>
                    <a:pt x="3709" y="4183"/>
                    <a:pt x="3462" y="4062"/>
                    <a:pt x="3254" y="3920"/>
                  </a:cubicBezTo>
                  <a:cubicBezTo>
                    <a:pt x="3228" y="3903"/>
                    <a:pt x="3202" y="3884"/>
                    <a:pt x="3177" y="3867"/>
                  </a:cubicBezTo>
                  <a:lnTo>
                    <a:pt x="3104" y="3810"/>
                  </a:lnTo>
                  <a:cubicBezTo>
                    <a:pt x="3060" y="3772"/>
                    <a:pt x="3017" y="3737"/>
                    <a:pt x="2979" y="3695"/>
                  </a:cubicBezTo>
                  <a:cubicBezTo>
                    <a:pt x="2899" y="3614"/>
                    <a:pt x="2825" y="3529"/>
                    <a:pt x="2766" y="3438"/>
                  </a:cubicBezTo>
                  <a:cubicBezTo>
                    <a:pt x="2707" y="3347"/>
                    <a:pt x="2656" y="3254"/>
                    <a:pt x="2619" y="3162"/>
                  </a:cubicBezTo>
                  <a:cubicBezTo>
                    <a:pt x="2582" y="3068"/>
                    <a:pt x="2556" y="2976"/>
                    <a:pt x="2541" y="2888"/>
                  </a:cubicBezTo>
                  <a:cubicBezTo>
                    <a:pt x="2528" y="2799"/>
                    <a:pt x="2529" y="2716"/>
                    <a:pt x="2536" y="2638"/>
                  </a:cubicBezTo>
                  <a:cubicBezTo>
                    <a:pt x="2540" y="2619"/>
                    <a:pt x="2543" y="2599"/>
                    <a:pt x="2546" y="2580"/>
                  </a:cubicBezTo>
                  <a:cubicBezTo>
                    <a:pt x="2546" y="2571"/>
                    <a:pt x="2550" y="2561"/>
                    <a:pt x="2552" y="2552"/>
                  </a:cubicBezTo>
                  <a:lnTo>
                    <a:pt x="2560" y="2525"/>
                  </a:lnTo>
                  <a:lnTo>
                    <a:pt x="2566" y="2498"/>
                  </a:lnTo>
                  <a:cubicBezTo>
                    <a:pt x="2568" y="2488"/>
                    <a:pt x="2572" y="2481"/>
                    <a:pt x="2576" y="2471"/>
                  </a:cubicBezTo>
                  <a:cubicBezTo>
                    <a:pt x="2578" y="2461"/>
                    <a:pt x="2581" y="2454"/>
                    <a:pt x="2584" y="2444"/>
                  </a:cubicBezTo>
                  <a:lnTo>
                    <a:pt x="2595" y="2417"/>
                  </a:lnTo>
                  <a:cubicBezTo>
                    <a:pt x="2653" y="2276"/>
                    <a:pt x="2756" y="2141"/>
                    <a:pt x="2883" y="2024"/>
                  </a:cubicBezTo>
                  <a:cubicBezTo>
                    <a:pt x="2946" y="1966"/>
                    <a:pt x="3014" y="1912"/>
                    <a:pt x="3087" y="1864"/>
                  </a:cubicBezTo>
                  <a:cubicBezTo>
                    <a:pt x="3158" y="1817"/>
                    <a:pt x="3236" y="1773"/>
                    <a:pt x="3317" y="1734"/>
                  </a:cubicBezTo>
                  <a:cubicBezTo>
                    <a:pt x="3640" y="1575"/>
                    <a:pt x="4008" y="1481"/>
                    <a:pt x="4373" y="1395"/>
                  </a:cubicBezTo>
                  <a:cubicBezTo>
                    <a:pt x="4735" y="1309"/>
                    <a:pt x="5070" y="1239"/>
                    <a:pt x="5382" y="1183"/>
                  </a:cubicBezTo>
                  <a:cubicBezTo>
                    <a:pt x="5693" y="1128"/>
                    <a:pt x="5981" y="1083"/>
                    <a:pt x="6244" y="1048"/>
                  </a:cubicBezTo>
                  <a:cubicBezTo>
                    <a:pt x="6772" y="977"/>
                    <a:pt x="7206" y="936"/>
                    <a:pt x="7560" y="906"/>
                  </a:cubicBezTo>
                  <a:cubicBezTo>
                    <a:pt x="7737" y="890"/>
                    <a:pt x="7895" y="876"/>
                    <a:pt x="8035" y="863"/>
                  </a:cubicBezTo>
                  <a:cubicBezTo>
                    <a:pt x="8105" y="855"/>
                    <a:pt x="8170" y="849"/>
                    <a:pt x="8233" y="843"/>
                  </a:cubicBezTo>
                  <a:cubicBezTo>
                    <a:pt x="8294" y="836"/>
                    <a:pt x="8352" y="831"/>
                    <a:pt x="8406" y="822"/>
                  </a:cubicBezTo>
                  <a:cubicBezTo>
                    <a:pt x="8513" y="807"/>
                    <a:pt x="8605" y="794"/>
                    <a:pt x="8685" y="778"/>
                  </a:cubicBezTo>
                  <a:cubicBezTo>
                    <a:pt x="8764" y="762"/>
                    <a:pt x="8830" y="743"/>
                    <a:pt x="8885" y="724"/>
                  </a:cubicBezTo>
                  <a:cubicBezTo>
                    <a:pt x="9105" y="646"/>
                    <a:pt x="9151" y="528"/>
                    <a:pt x="9159" y="367"/>
                  </a:cubicBezTo>
                  <a:cubicBezTo>
                    <a:pt x="9162" y="318"/>
                    <a:pt x="9092" y="270"/>
                    <a:pt x="8955" y="222"/>
                  </a:cubicBezTo>
                  <a:cubicBezTo>
                    <a:pt x="8921" y="210"/>
                    <a:pt x="8883" y="198"/>
                    <a:pt x="8840" y="186"/>
                  </a:cubicBezTo>
                  <a:cubicBezTo>
                    <a:pt x="8797" y="175"/>
                    <a:pt x="8750" y="163"/>
                    <a:pt x="8700" y="152"/>
                  </a:cubicBezTo>
                  <a:cubicBezTo>
                    <a:pt x="8648" y="141"/>
                    <a:pt x="8595" y="129"/>
                    <a:pt x="8536" y="118"/>
                  </a:cubicBezTo>
                  <a:cubicBezTo>
                    <a:pt x="8476" y="108"/>
                    <a:pt x="8415" y="98"/>
                    <a:pt x="8350" y="89"/>
                  </a:cubicBezTo>
                  <a:cubicBezTo>
                    <a:pt x="8084" y="50"/>
                    <a:pt x="7760" y="20"/>
                    <a:pt x="7381" y="7"/>
                  </a:cubicBezTo>
                  <a:cubicBezTo>
                    <a:pt x="7258" y="3"/>
                    <a:pt x="7130" y="1"/>
                    <a:pt x="6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2288550" y="4565450"/>
              <a:ext cx="53425" cy="44075"/>
            </a:xfrm>
            <a:custGeom>
              <a:avLst/>
              <a:gdLst/>
              <a:ahLst/>
              <a:cxnLst/>
              <a:rect l="l" t="t" r="r" b="b"/>
              <a:pathLst>
                <a:path w="2137" h="1763" extrusionOk="0">
                  <a:moveTo>
                    <a:pt x="373" y="0"/>
                  </a:moveTo>
                  <a:cubicBezTo>
                    <a:pt x="342" y="0"/>
                    <a:pt x="314" y="2"/>
                    <a:pt x="290" y="6"/>
                  </a:cubicBezTo>
                  <a:cubicBezTo>
                    <a:pt x="244" y="14"/>
                    <a:pt x="214" y="31"/>
                    <a:pt x="202" y="57"/>
                  </a:cubicBezTo>
                  <a:cubicBezTo>
                    <a:pt x="84" y="335"/>
                    <a:pt x="139" y="308"/>
                    <a:pt x="180" y="337"/>
                  </a:cubicBezTo>
                  <a:cubicBezTo>
                    <a:pt x="122" y="359"/>
                    <a:pt x="59" y="421"/>
                    <a:pt x="9" y="542"/>
                  </a:cubicBezTo>
                  <a:cubicBezTo>
                    <a:pt x="1" y="561"/>
                    <a:pt x="13" y="567"/>
                    <a:pt x="40" y="567"/>
                  </a:cubicBezTo>
                  <a:cubicBezTo>
                    <a:pt x="81" y="567"/>
                    <a:pt x="158" y="551"/>
                    <a:pt x="245" y="538"/>
                  </a:cubicBezTo>
                  <a:cubicBezTo>
                    <a:pt x="282" y="531"/>
                    <a:pt x="317" y="528"/>
                    <a:pt x="355" y="525"/>
                  </a:cubicBezTo>
                  <a:cubicBezTo>
                    <a:pt x="385" y="522"/>
                    <a:pt x="415" y="519"/>
                    <a:pt x="443" y="519"/>
                  </a:cubicBezTo>
                  <a:cubicBezTo>
                    <a:pt x="450" y="519"/>
                    <a:pt x="456" y="519"/>
                    <a:pt x="462" y="519"/>
                  </a:cubicBezTo>
                  <a:cubicBezTo>
                    <a:pt x="530" y="520"/>
                    <a:pt x="589" y="527"/>
                    <a:pt x="618" y="547"/>
                  </a:cubicBezTo>
                  <a:cubicBezTo>
                    <a:pt x="686" y="591"/>
                    <a:pt x="738" y="651"/>
                    <a:pt x="779" y="715"/>
                  </a:cubicBezTo>
                  <a:cubicBezTo>
                    <a:pt x="799" y="748"/>
                    <a:pt x="817" y="783"/>
                    <a:pt x="832" y="816"/>
                  </a:cubicBezTo>
                  <a:cubicBezTo>
                    <a:pt x="848" y="849"/>
                    <a:pt x="860" y="886"/>
                    <a:pt x="870" y="919"/>
                  </a:cubicBezTo>
                  <a:cubicBezTo>
                    <a:pt x="895" y="987"/>
                    <a:pt x="910" y="1054"/>
                    <a:pt x="928" y="1111"/>
                  </a:cubicBezTo>
                  <a:cubicBezTo>
                    <a:pt x="944" y="1170"/>
                    <a:pt x="964" y="1220"/>
                    <a:pt x="991" y="1258"/>
                  </a:cubicBezTo>
                  <a:cubicBezTo>
                    <a:pt x="1013" y="1295"/>
                    <a:pt x="1036" y="1327"/>
                    <a:pt x="1055" y="1358"/>
                  </a:cubicBezTo>
                  <a:cubicBezTo>
                    <a:pt x="1073" y="1391"/>
                    <a:pt x="1093" y="1420"/>
                    <a:pt x="1109" y="1446"/>
                  </a:cubicBezTo>
                  <a:cubicBezTo>
                    <a:pt x="1139" y="1503"/>
                    <a:pt x="1170" y="1551"/>
                    <a:pt x="1193" y="1591"/>
                  </a:cubicBezTo>
                  <a:cubicBezTo>
                    <a:pt x="1205" y="1612"/>
                    <a:pt x="1217" y="1631"/>
                    <a:pt x="1229" y="1647"/>
                  </a:cubicBezTo>
                  <a:cubicBezTo>
                    <a:pt x="1241" y="1663"/>
                    <a:pt x="1252" y="1680"/>
                    <a:pt x="1262" y="1691"/>
                  </a:cubicBezTo>
                  <a:cubicBezTo>
                    <a:pt x="1286" y="1718"/>
                    <a:pt x="1310" y="1735"/>
                    <a:pt x="1335" y="1747"/>
                  </a:cubicBezTo>
                  <a:cubicBezTo>
                    <a:pt x="1358" y="1758"/>
                    <a:pt x="1382" y="1763"/>
                    <a:pt x="1409" y="1763"/>
                  </a:cubicBezTo>
                  <a:cubicBezTo>
                    <a:pt x="1506" y="1763"/>
                    <a:pt x="1643" y="1698"/>
                    <a:pt x="1864" y="1580"/>
                  </a:cubicBezTo>
                  <a:cubicBezTo>
                    <a:pt x="1949" y="1535"/>
                    <a:pt x="2013" y="1475"/>
                    <a:pt x="2059" y="1401"/>
                  </a:cubicBezTo>
                  <a:cubicBezTo>
                    <a:pt x="2082" y="1365"/>
                    <a:pt x="2099" y="1325"/>
                    <a:pt x="2111" y="1282"/>
                  </a:cubicBezTo>
                  <a:cubicBezTo>
                    <a:pt x="2124" y="1239"/>
                    <a:pt x="2130" y="1194"/>
                    <a:pt x="2131" y="1146"/>
                  </a:cubicBezTo>
                  <a:cubicBezTo>
                    <a:pt x="2137" y="957"/>
                    <a:pt x="2052" y="732"/>
                    <a:pt x="1889" y="546"/>
                  </a:cubicBezTo>
                  <a:cubicBezTo>
                    <a:pt x="1864" y="522"/>
                    <a:pt x="1837" y="498"/>
                    <a:pt x="1808" y="473"/>
                  </a:cubicBezTo>
                  <a:cubicBezTo>
                    <a:pt x="1777" y="451"/>
                    <a:pt x="1745" y="430"/>
                    <a:pt x="1711" y="412"/>
                  </a:cubicBezTo>
                  <a:cubicBezTo>
                    <a:pt x="1694" y="402"/>
                    <a:pt x="1676" y="393"/>
                    <a:pt x="1659" y="385"/>
                  </a:cubicBezTo>
                  <a:cubicBezTo>
                    <a:pt x="1641" y="376"/>
                    <a:pt x="1622" y="369"/>
                    <a:pt x="1604" y="360"/>
                  </a:cubicBezTo>
                  <a:cubicBezTo>
                    <a:pt x="1566" y="346"/>
                    <a:pt x="1529" y="331"/>
                    <a:pt x="1491" y="317"/>
                  </a:cubicBezTo>
                  <a:cubicBezTo>
                    <a:pt x="1413" y="294"/>
                    <a:pt x="1337" y="269"/>
                    <a:pt x="1260" y="250"/>
                  </a:cubicBezTo>
                  <a:cubicBezTo>
                    <a:pt x="1223" y="239"/>
                    <a:pt x="1186" y="228"/>
                    <a:pt x="1152" y="215"/>
                  </a:cubicBezTo>
                  <a:cubicBezTo>
                    <a:pt x="1115" y="205"/>
                    <a:pt x="1082" y="193"/>
                    <a:pt x="1050" y="180"/>
                  </a:cubicBezTo>
                  <a:cubicBezTo>
                    <a:pt x="831" y="89"/>
                    <a:pt x="628" y="31"/>
                    <a:pt x="476" y="10"/>
                  </a:cubicBezTo>
                  <a:cubicBezTo>
                    <a:pt x="438" y="5"/>
                    <a:pt x="403" y="0"/>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2213550" y="4535225"/>
              <a:ext cx="53125" cy="32400"/>
            </a:xfrm>
            <a:custGeom>
              <a:avLst/>
              <a:gdLst/>
              <a:ahLst/>
              <a:cxnLst/>
              <a:rect l="l" t="t" r="r" b="b"/>
              <a:pathLst>
                <a:path w="2125" h="1296" extrusionOk="0">
                  <a:moveTo>
                    <a:pt x="1462" y="0"/>
                  </a:moveTo>
                  <a:cubicBezTo>
                    <a:pt x="1278" y="0"/>
                    <a:pt x="1054" y="94"/>
                    <a:pt x="876" y="94"/>
                  </a:cubicBezTo>
                  <a:cubicBezTo>
                    <a:pt x="874" y="94"/>
                    <a:pt x="873" y="94"/>
                    <a:pt x="871" y="94"/>
                  </a:cubicBezTo>
                  <a:cubicBezTo>
                    <a:pt x="782" y="93"/>
                    <a:pt x="698" y="92"/>
                    <a:pt x="620" y="92"/>
                  </a:cubicBezTo>
                  <a:cubicBezTo>
                    <a:pt x="368" y="92"/>
                    <a:pt x="186" y="107"/>
                    <a:pt x="158" y="192"/>
                  </a:cubicBezTo>
                  <a:cubicBezTo>
                    <a:pt x="62" y="479"/>
                    <a:pt x="114" y="446"/>
                    <a:pt x="152" y="468"/>
                  </a:cubicBezTo>
                  <a:cubicBezTo>
                    <a:pt x="102" y="498"/>
                    <a:pt x="46" y="567"/>
                    <a:pt x="6" y="692"/>
                  </a:cubicBezTo>
                  <a:cubicBezTo>
                    <a:pt x="1" y="708"/>
                    <a:pt x="10" y="714"/>
                    <a:pt x="29" y="714"/>
                  </a:cubicBezTo>
                  <a:cubicBezTo>
                    <a:pt x="117" y="714"/>
                    <a:pt x="421" y="574"/>
                    <a:pt x="551" y="574"/>
                  </a:cubicBezTo>
                  <a:cubicBezTo>
                    <a:pt x="565" y="574"/>
                    <a:pt x="576" y="576"/>
                    <a:pt x="585" y="579"/>
                  </a:cubicBezTo>
                  <a:cubicBezTo>
                    <a:pt x="865" y="671"/>
                    <a:pt x="999" y="1004"/>
                    <a:pt x="1166" y="1088"/>
                  </a:cubicBezTo>
                  <a:cubicBezTo>
                    <a:pt x="1426" y="1217"/>
                    <a:pt x="1580" y="1296"/>
                    <a:pt x="1687" y="1296"/>
                  </a:cubicBezTo>
                  <a:cubicBezTo>
                    <a:pt x="1831" y="1296"/>
                    <a:pt x="1891" y="1155"/>
                    <a:pt x="2007" y="805"/>
                  </a:cubicBezTo>
                  <a:cubicBezTo>
                    <a:pt x="2125" y="441"/>
                    <a:pt x="1918" y="130"/>
                    <a:pt x="1580" y="17"/>
                  </a:cubicBezTo>
                  <a:cubicBezTo>
                    <a:pt x="1543" y="5"/>
                    <a:pt x="1504" y="0"/>
                    <a:pt x="1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2135950" y="4520625"/>
              <a:ext cx="61275" cy="31650"/>
            </a:xfrm>
            <a:custGeom>
              <a:avLst/>
              <a:gdLst/>
              <a:ahLst/>
              <a:cxnLst/>
              <a:rect l="l" t="t" r="r" b="b"/>
              <a:pathLst>
                <a:path w="2451" h="1266" extrusionOk="0">
                  <a:moveTo>
                    <a:pt x="1635" y="0"/>
                  </a:moveTo>
                  <a:cubicBezTo>
                    <a:pt x="1511" y="0"/>
                    <a:pt x="1381" y="42"/>
                    <a:pt x="1252" y="89"/>
                  </a:cubicBezTo>
                  <a:cubicBezTo>
                    <a:pt x="1101" y="147"/>
                    <a:pt x="955" y="214"/>
                    <a:pt x="819" y="249"/>
                  </a:cubicBezTo>
                  <a:cubicBezTo>
                    <a:pt x="354" y="358"/>
                    <a:pt x="0" y="493"/>
                    <a:pt x="13" y="609"/>
                  </a:cubicBezTo>
                  <a:cubicBezTo>
                    <a:pt x="38" y="837"/>
                    <a:pt x="67" y="862"/>
                    <a:pt x="104" y="862"/>
                  </a:cubicBezTo>
                  <a:cubicBezTo>
                    <a:pt x="114" y="862"/>
                    <a:pt x="125" y="860"/>
                    <a:pt x="136" y="860"/>
                  </a:cubicBezTo>
                  <a:cubicBezTo>
                    <a:pt x="138" y="860"/>
                    <a:pt x="139" y="860"/>
                    <a:pt x="140" y="860"/>
                  </a:cubicBezTo>
                  <a:cubicBezTo>
                    <a:pt x="97" y="910"/>
                    <a:pt x="70" y="993"/>
                    <a:pt x="83" y="1125"/>
                  </a:cubicBezTo>
                  <a:cubicBezTo>
                    <a:pt x="84" y="1136"/>
                    <a:pt x="90" y="1141"/>
                    <a:pt x="98" y="1141"/>
                  </a:cubicBezTo>
                  <a:cubicBezTo>
                    <a:pt x="132" y="1141"/>
                    <a:pt x="217" y="1073"/>
                    <a:pt x="317" y="997"/>
                  </a:cubicBezTo>
                  <a:cubicBezTo>
                    <a:pt x="443" y="904"/>
                    <a:pt x="595" y="799"/>
                    <a:pt x="673" y="799"/>
                  </a:cubicBezTo>
                  <a:cubicBezTo>
                    <a:pt x="675" y="799"/>
                    <a:pt x="678" y="799"/>
                    <a:pt x="681" y="799"/>
                  </a:cubicBezTo>
                  <a:cubicBezTo>
                    <a:pt x="856" y="799"/>
                    <a:pt x="1012" y="869"/>
                    <a:pt x="1145" y="947"/>
                  </a:cubicBezTo>
                  <a:cubicBezTo>
                    <a:pt x="1214" y="986"/>
                    <a:pt x="1278" y="1028"/>
                    <a:pt x="1335" y="1061"/>
                  </a:cubicBezTo>
                  <a:cubicBezTo>
                    <a:pt x="1394" y="1095"/>
                    <a:pt x="1449" y="1122"/>
                    <a:pt x="1501" y="1135"/>
                  </a:cubicBezTo>
                  <a:cubicBezTo>
                    <a:pt x="1692" y="1178"/>
                    <a:pt x="1834" y="1219"/>
                    <a:pt x="1945" y="1243"/>
                  </a:cubicBezTo>
                  <a:cubicBezTo>
                    <a:pt x="2000" y="1255"/>
                    <a:pt x="2047" y="1262"/>
                    <a:pt x="2087" y="1265"/>
                  </a:cubicBezTo>
                  <a:cubicBezTo>
                    <a:pt x="2093" y="1265"/>
                    <a:pt x="2099" y="1265"/>
                    <a:pt x="2104" y="1265"/>
                  </a:cubicBezTo>
                  <a:cubicBezTo>
                    <a:pt x="2138" y="1265"/>
                    <a:pt x="2166" y="1260"/>
                    <a:pt x="2192" y="1253"/>
                  </a:cubicBezTo>
                  <a:cubicBezTo>
                    <a:pt x="2310" y="1212"/>
                    <a:pt x="2358" y="1062"/>
                    <a:pt x="2429" y="748"/>
                  </a:cubicBezTo>
                  <a:cubicBezTo>
                    <a:pt x="2451" y="655"/>
                    <a:pt x="2446" y="567"/>
                    <a:pt x="2422" y="483"/>
                  </a:cubicBezTo>
                  <a:cubicBezTo>
                    <a:pt x="2395" y="401"/>
                    <a:pt x="2346" y="325"/>
                    <a:pt x="2279" y="257"/>
                  </a:cubicBezTo>
                  <a:cubicBezTo>
                    <a:pt x="2146" y="125"/>
                    <a:pt x="1935" y="31"/>
                    <a:pt x="1697" y="4"/>
                  </a:cubicBezTo>
                  <a:cubicBezTo>
                    <a:pt x="1676" y="1"/>
                    <a:pt x="1656" y="0"/>
                    <a:pt x="1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2063975" y="4528500"/>
              <a:ext cx="50350" cy="37825"/>
            </a:xfrm>
            <a:custGeom>
              <a:avLst/>
              <a:gdLst/>
              <a:ahLst/>
              <a:cxnLst/>
              <a:rect l="l" t="t" r="r" b="b"/>
              <a:pathLst>
                <a:path w="2014" h="1513" extrusionOk="0">
                  <a:moveTo>
                    <a:pt x="1247" y="0"/>
                  </a:moveTo>
                  <a:cubicBezTo>
                    <a:pt x="1174" y="0"/>
                    <a:pt x="1100" y="13"/>
                    <a:pt x="1026" y="37"/>
                  </a:cubicBezTo>
                  <a:cubicBezTo>
                    <a:pt x="835" y="100"/>
                    <a:pt x="698" y="387"/>
                    <a:pt x="527" y="514"/>
                  </a:cubicBezTo>
                  <a:cubicBezTo>
                    <a:pt x="237" y="729"/>
                    <a:pt x="0" y="898"/>
                    <a:pt x="38" y="1009"/>
                  </a:cubicBezTo>
                  <a:cubicBezTo>
                    <a:pt x="105" y="1209"/>
                    <a:pt x="134" y="1242"/>
                    <a:pt x="160" y="1242"/>
                  </a:cubicBezTo>
                  <a:cubicBezTo>
                    <a:pt x="172" y="1242"/>
                    <a:pt x="182" y="1236"/>
                    <a:pt x="195" y="1235"/>
                  </a:cubicBezTo>
                  <a:lnTo>
                    <a:pt x="195" y="1235"/>
                  </a:lnTo>
                  <a:cubicBezTo>
                    <a:pt x="173" y="1288"/>
                    <a:pt x="171" y="1375"/>
                    <a:pt x="212" y="1500"/>
                  </a:cubicBezTo>
                  <a:cubicBezTo>
                    <a:pt x="215" y="1509"/>
                    <a:pt x="219" y="1513"/>
                    <a:pt x="225" y="1513"/>
                  </a:cubicBezTo>
                  <a:cubicBezTo>
                    <a:pt x="285" y="1513"/>
                    <a:pt x="485" y="1105"/>
                    <a:pt x="590" y="1070"/>
                  </a:cubicBezTo>
                  <a:cubicBezTo>
                    <a:pt x="641" y="1053"/>
                    <a:pt x="693" y="1047"/>
                    <a:pt x="745" y="1047"/>
                  </a:cubicBezTo>
                  <a:cubicBezTo>
                    <a:pt x="945" y="1047"/>
                    <a:pt x="1147" y="1145"/>
                    <a:pt x="1290" y="1145"/>
                  </a:cubicBezTo>
                  <a:cubicBezTo>
                    <a:pt x="1305" y="1145"/>
                    <a:pt x="1319" y="1144"/>
                    <a:pt x="1332" y="1141"/>
                  </a:cubicBezTo>
                  <a:cubicBezTo>
                    <a:pt x="1973" y="1031"/>
                    <a:pt x="2014" y="1034"/>
                    <a:pt x="1812" y="421"/>
                  </a:cubicBezTo>
                  <a:cubicBezTo>
                    <a:pt x="1719" y="142"/>
                    <a:pt x="1494" y="0"/>
                    <a:pt x="1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2015325" y="4556875"/>
              <a:ext cx="28225" cy="32350"/>
            </a:xfrm>
            <a:custGeom>
              <a:avLst/>
              <a:gdLst/>
              <a:ahLst/>
              <a:cxnLst/>
              <a:rect l="l" t="t" r="r" b="b"/>
              <a:pathLst>
                <a:path w="1129" h="1294" extrusionOk="0">
                  <a:moveTo>
                    <a:pt x="296" y="1"/>
                  </a:moveTo>
                  <a:cubicBezTo>
                    <a:pt x="262" y="1"/>
                    <a:pt x="231" y="9"/>
                    <a:pt x="205" y="26"/>
                  </a:cubicBezTo>
                  <a:cubicBezTo>
                    <a:pt x="128" y="75"/>
                    <a:pt x="169" y="322"/>
                    <a:pt x="128" y="427"/>
                  </a:cubicBezTo>
                  <a:cubicBezTo>
                    <a:pt x="58" y="607"/>
                    <a:pt x="1" y="747"/>
                    <a:pt x="65" y="847"/>
                  </a:cubicBezTo>
                  <a:cubicBezTo>
                    <a:pt x="182" y="1028"/>
                    <a:pt x="210" y="1055"/>
                    <a:pt x="224" y="1055"/>
                  </a:cubicBezTo>
                  <a:cubicBezTo>
                    <a:pt x="229" y="1055"/>
                    <a:pt x="232" y="1051"/>
                    <a:pt x="238" y="1050"/>
                  </a:cubicBezTo>
                  <a:cubicBezTo>
                    <a:pt x="248" y="1097"/>
                    <a:pt x="281" y="1173"/>
                    <a:pt x="353" y="1282"/>
                  </a:cubicBezTo>
                  <a:cubicBezTo>
                    <a:pt x="359" y="1290"/>
                    <a:pt x="363" y="1294"/>
                    <a:pt x="366" y="1294"/>
                  </a:cubicBezTo>
                  <a:cubicBezTo>
                    <a:pt x="398" y="1294"/>
                    <a:pt x="342" y="945"/>
                    <a:pt x="384" y="917"/>
                  </a:cubicBezTo>
                  <a:cubicBezTo>
                    <a:pt x="403" y="905"/>
                    <a:pt x="424" y="901"/>
                    <a:pt x="448" y="901"/>
                  </a:cubicBezTo>
                  <a:cubicBezTo>
                    <a:pt x="559" y="901"/>
                    <a:pt x="717" y="1002"/>
                    <a:pt x="793" y="1002"/>
                  </a:cubicBezTo>
                  <a:cubicBezTo>
                    <a:pt x="799" y="1002"/>
                    <a:pt x="804" y="1001"/>
                    <a:pt x="809" y="1000"/>
                  </a:cubicBezTo>
                  <a:cubicBezTo>
                    <a:pt x="1105" y="921"/>
                    <a:pt x="1129" y="925"/>
                    <a:pt x="778" y="385"/>
                  </a:cubicBezTo>
                  <a:cubicBezTo>
                    <a:pt x="610" y="131"/>
                    <a:pt x="429"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 name="Google Shape;135;p6"/>
          <p:cNvSpPr/>
          <p:nvPr/>
        </p:nvSpPr>
        <p:spPr>
          <a:xfrm rot="5400000">
            <a:off x="-75" y="0"/>
            <a:ext cx="1258200" cy="12582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rot="-5400000">
            <a:off x="7900675" y="3900300"/>
            <a:ext cx="1243200" cy="12432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37"/>
        <p:cNvGrpSpPr/>
        <p:nvPr/>
      </p:nvGrpSpPr>
      <p:grpSpPr>
        <a:xfrm>
          <a:off x="0" y="0"/>
          <a:ext cx="0" cy="0"/>
          <a:chOff x="0" y="0"/>
          <a:chExt cx="0" cy="0"/>
        </a:xfrm>
      </p:grpSpPr>
      <p:pic>
        <p:nvPicPr>
          <p:cNvPr id="138" name="Google Shape;138;p7"/>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139" name="Google Shape;139;p7"/>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140" name="Google Shape;140;p7"/>
          <p:cNvSpPr txBox="1">
            <a:spLocks noGrp="1"/>
          </p:cNvSpPr>
          <p:nvPr>
            <p:ph type="title"/>
          </p:nvPr>
        </p:nvSpPr>
        <p:spPr>
          <a:xfrm>
            <a:off x="716550" y="539500"/>
            <a:ext cx="7710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100"/>
              <a:buNone/>
              <a:defRPr>
                <a:latin typeface="iCiel Cadena" panose="02000503000000020004" pitchFamily="2" charset="0"/>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dirty="0"/>
          </a:p>
        </p:txBody>
      </p:sp>
      <p:sp>
        <p:nvSpPr>
          <p:cNvPr id="141" name="Google Shape;141;p7"/>
          <p:cNvSpPr txBox="1">
            <a:spLocks noGrp="1"/>
          </p:cNvSpPr>
          <p:nvPr>
            <p:ph type="subTitle" idx="1"/>
          </p:nvPr>
        </p:nvSpPr>
        <p:spPr>
          <a:xfrm>
            <a:off x="771225" y="1764325"/>
            <a:ext cx="3879300" cy="224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600"/>
              <a:buFont typeface="Nunito Light"/>
              <a:buChar char="●"/>
              <a:defRPr>
                <a:solidFill>
                  <a:schemeClr val="accent1"/>
                </a:solidFill>
              </a:defRPr>
            </a:lvl1pPr>
            <a:lvl2pPr lvl="1" algn="ctr" rtl="0">
              <a:lnSpc>
                <a:spcPct val="100000"/>
              </a:lnSpc>
              <a:spcBef>
                <a:spcPts val="0"/>
              </a:spcBef>
              <a:spcAft>
                <a:spcPts val="0"/>
              </a:spcAft>
              <a:buClr>
                <a:schemeClr val="accent1"/>
              </a:buClr>
              <a:buSzPts val="1600"/>
              <a:buFont typeface="Nunito Light"/>
              <a:buChar char="○"/>
              <a:defRPr>
                <a:solidFill>
                  <a:schemeClr val="accent1"/>
                </a:solidFill>
              </a:defRPr>
            </a:lvl2pPr>
            <a:lvl3pPr lvl="2" algn="ctr" rtl="0">
              <a:lnSpc>
                <a:spcPct val="100000"/>
              </a:lnSpc>
              <a:spcBef>
                <a:spcPts val="0"/>
              </a:spcBef>
              <a:spcAft>
                <a:spcPts val="0"/>
              </a:spcAft>
              <a:buClr>
                <a:schemeClr val="accent1"/>
              </a:buClr>
              <a:buSzPts val="1500"/>
              <a:buFont typeface="Nunito Light"/>
              <a:buChar char="■"/>
              <a:defRPr>
                <a:solidFill>
                  <a:schemeClr val="accent1"/>
                </a:solidFill>
              </a:defRPr>
            </a:lvl3pPr>
            <a:lvl4pPr lvl="3" algn="ctr" rtl="0">
              <a:lnSpc>
                <a:spcPct val="100000"/>
              </a:lnSpc>
              <a:spcBef>
                <a:spcPts val="0"/>
              </a:spcBef>
              <a:spcAft>
                <a:spcPts val="0"/>
              </a:spcAft>
              <a:buClr>
                <a:schemeClr val="accent1"/>
              </a:buClr>
              <a:buSzPts val="1500"/>
              <a:buFont typeface="Nunito Light"/>
              <a:buChar char="●"/>
              <a:defRPr>
                <a:solidFill>
                  <a:schemeClr val="accent1"/>
                </a:solidFill>
              </a:defRPr>
            </a:lvl4pPr>
            <a:lvl5pPr lvl="4" algn="ctr" rtl="0">
              <a:lnSpc>
                <a:spcPct val="100000"/>
              </a:lnSpc>
              <a:spcBef>
                <a:spcPts val="0"/>
              </a:spcBef>
              <a:spcAft>
                <a:spcPts val="0"/>
              </a:spcAft>
              <a:buClr>
                <a:schemeClr val="accent1"/>
              </a:buClr>
              <a:buSzPts val="1400"/>
              <a:buFont typeface="Nunito Light"/>
              <a:buChar char="○"/>
              <a:defRPr>
                <a:solidFill>
                  <a:schemeClr val="accent1"/>
                </a:solidFill>
              </a:defRPr>
            </a:lvl5pPr>
            <a:lvl6pPr lvl="5" algn="ctr" rtl="0">
              <a:lnSpc>
                <a:spcPct val="100000"/>
              </a:lnSpc>
              <a:spcBef>
                <a:spcPts val="0"/>
              </a:spcBef>
              <a:spcAft>
                <a:spcPts val="0"/>
              </a:spcAft>
              <a:buClr>
                <a:schemeClr val="accent1"/>
              </a:buClr>
              <a:buSzPts val="1400"/>
              <a:buFont typeface="Nunito Light"/>
              <a:buChar char="■"/>
              <a:defRPr>
                <a:solidFill>
                  <a:schemeClr val="accent1"/>
                </a:solidFill>
              </a:defRPr>
            </a:lvl6pPr>
            <a:lvl7pPr lvl="6" algn="ctr" rtl="0">
              <a:lnSpc>
                <a:spcPct val="100000"/>
              </a:lnSpc>
              <a:spcBef>
                <a:spcPts val="0"/>
              </a:spcBef>
              <a:spcAft>
                <a:spcPts val="0"/>
              </a:spcAft>
              <a:buClr>
                <a:schemeClr val="accent1"/>
              </a:buClr>
              <a:buSzPts val="1300"/>
              <a:buFont typeface="Nunito Light"/>
              <a:buChar char="●"/>
              <a:defRPr>
                <a:solidFill>
                  <a:schemeClr val="accent1"/>
                </a:solidFill>
              </a:defRPr>
            </a:lvl7pPr>
            <a:lvl8pPr lvl="7" algn="ctr" rtl="0">
              <a:lnSpc>
                <a:spcPct val="100000"/>
              </a:lnSpc>
              <a:spcBef>
                <a:spcPts val="0"/>
              </a:spcBef>
              <a:spcAft>
                <a:spcPts val="0"/>
              </a:spcAft>
              <a:buClr>
                <a:schemeClr val="accent1"/>
              </a:buClr>
              <a:buSzPts val="1300"/>
              <a:buFont typeface="Nunito Light"/>
              <a:buChar char="○"/>
              <a:defRPr>
                <a:solidFill>
                  <a:schemeClr val="accent1"/>
                </a:solidFill>
              </a:defRPr>
            </a:lvl8pPr>
            <a:lvl9pPr lvl="8" algn="ctr" rtl="0">
              <a:lnSpc>
                <a:spcPct val="100000"/>
              </a:lnSpc>
              <a:spcBef>
                <a:spcPts val="0"/>
              </a:spcBef>
              <a:spcAft>
                <a:spcPts val="0"/>
              </a:spcAft>
              <a:buClr>
                <a:schemeClr val="accent1"/>
              </a:buClr>
              <a:buSzPts val="1400"/>
              <a:buFont typeface="Nunito Light"/>
              <a:buChar char="■"/>
              <a:defRPr>
                <a:solidFill>
                  <a:schemeClr val="accent1"/>
                </a:solidFill>
              </a:defRPr>
            </a:lvl9pPr>
          </a:lstStyle>
          <a:p>
            <a:endParaRPr/>
          </a:p>
        </p:txBody>
      </p:sp>
      <p:sp>
        <p:nvSpPr>
          <p:cNvPr id="142" name="Google Shape;142;p7"/>
          <p:cNvSpPr>
            <a:spLocks noGrp="1"/>
          </p:cNvSpPr>
          <p:nvPr>
            <p:ph type="pic" idx="2"/>
          </p:nvPr>
        </p:nvSpPr>
        <p:spPr>
          <a:xfrm>
            <a:off x="4900575" y="1324525"/>
            <a:ext cx="3472200" cy="3127800"/>
          </a:xfrm>
          <a:prstGeom prst="foldedCorner">
            <a:avLst>
              <a:gd name="adj" fmla="val 16667"/>
            </a:avLst>
          </a:prstGeom>
          <a:noFill/>
          <a:ln w="28575" cap="flat" cmpd="sng">
            <a:solidFill>
              <a:schemeClr val="accent2"/>
            </a:solidFill>
            <a:prstDash val="solid"/>
            <a:round/>
            <a:headEnd type="none" w="sm" len="sm"/>
            <a:tailEnd type="none" w="sm" len="sm"/>
          </a:ln>
        </p:spPr>
      </p:sp>
      <p:grpSp>
        <p:nvGrpSpPr>
          <p:cNvPr id="143" name="Google Shape;143;p7"/>
          <p:cNvGrpSpPr/>
          <p:nvPr/>
        </p:nvGrpSpPr>
        <p:grpSpPr>
          <a:xfrm>
            <a:off x="343317" y="1023480"/>
            <a:ext cx="739801" cy="739720"/>
            <a:chOff x="4199175" y="3574425"/>
            <a:chExt cx="687675" cy="687600"/>
          </a:xfrm>
        </p:grpSpPr>
        <p:sp>
          <p:nvSpPr>
            <p:cNvPr id="144" name="Google Shape;144;p7"/>
            <p:cNvSpPr/>
            <p:nvPr/>
          </p:nvSpPr>
          <p:spPr>
            <a:xfrm>
              <a:off x="4647975" y="3801675"/>
              <a:ext cx="72375" cy="86850"/>
            </a:xfrm>
            <a:custGeom>
              <a:avLst/>
              <a:gdLst/>
              <a:ahLst/>
              <a:cxnLst/>
              <a:rect l="l" t="t" r="r" b="b"/>
              <a:pathLst>
                <a:path w="2895" h="3474" extrusionOk="0">
                  <a:moveTo>
                    <a:pt x="1721" y="1"/>
                  </a:moveTo>
                  <a:cubicBezTo>
                    <a:pt x="1627" y="1"/>
                    <a:pt x="1529" y="9"/>
                    <a:pt x="1429" y="27"/>
                  </a:cubicBezTo>
                  <a:cubicBezTo>
                    <a:pt x="1056" y="94"/>
                    <a:pt x="679" y="303"/>
                    <a:pt x="398" y="627"/>
                  </a:cubicBezTo>
                  <a:cubicBezTo>
                    <a:pt x="316" y="723"/>
                    <a:pt x="245" y="830"/>
                    <a:pt x="186" y="944"/>
                  </a:cubicBezTo>
                  <a:cubicBezTo>
                    <a:pt x="156" y="1002"/>
                    <a:pt x="132" y="1063"/>
                    <a:pt x="107" y="1123"/>
                  </a:cubicBezTo>
                  <a:cubicBezTo>
                    <a:pt x="96" y="1154"/>
                    <a:pt x="85" y="1185"/>
                    <a:pt x="76" y="1217"/>
                  </a:cubicBezTo>
                  <a:cubicBezTo>
                    <a:pt x="65" y="1248"/>
                    <a:pt x="59" y="1281"/>
                    <a:pt x="51" y="1313"/>
                  </a:cubicBezTo>
                  <a:cubicBezTo>
                    <a:pt x="20" y="1440"/>
                    <a:pt x="5" y="1568"/>
                    <a:pt x="3" y="1697"/>
                  </a:cubicBezTo>
                  <a:cubicBezTo>
                    <a:pt x="1" y="1826"/>
                    <a:pt x="14" y="1954"/>
                    <a:pt x="38" y="2078"/>
                  </a:cubicBezTo>
                  <a:cubicBezTo>
                    <a:pt x="89" y="2323"/>
                    <a:pt x="192" y="2556"/>
                    <a:pt x="332" y="2756"/>
                  </a:cubicBezTo>
                  <a:cubicBezTo>
                    <a:pt x="402" y="2855"/>
                    <a:pt x="486" y="2947"/>
                    <a:pt x="570" y="3026"/>
                  </a:cubicBezTo>
                  <a:cubicBezTo>
                    <a:pt x="613" y="3066"/>
                    <a:pt x="659" y="3102"/>
                    <a:pt x="703" y="3137"/>
                  </a:cubicBezTo>
                  <a:cubicBezTo>
                    <a:pt x="726" y="3153"/>
                    <a:pt x="749" y="3171"/>
                    <a:pt x="772" y="3187"/>
                  </a:cubicBezTo>
                  <a:cubicBezTo>
                    <a:pt x="794" y="3203"/>
                    <a:pt x="819" y="3217"/>
                    <a:pt x="842" y="3232"/>
                  </a:cubicBezTo>
                  <a:cubicBezTo>
                    <a:pt x="880" y="3259"/>
                    <a:pt x="923" y="3280"/>
                    <a:pt x="964" y="3302"/>
                  </a:cubicBezTo>
                  <a:cubicBezTo>
                    <a:pt x="986" y="3312"/>
                    <a:pt x="1005" y="3323"/>
                    <a:pt x="1026" y="3332"/>
                  </a:cubicBezTo>
                  <a:lnTo>
                    <a:pt x="1058" y="3346"/>
                  </a:lnTo>
                  <a:lnTo>
                    <a:pt x="1090" y="3360"/>
                  </a:lnTo>
                  <a:cubicBezTo>
                    <a:pt x="1111" y="3368"/>
                    <a:pt x="1133" y="3376"/>
                    <a:pt x="1153" y="3386"/>
                  </a:cubicBezTo>
                  <a:cubicBezTo>
                    <a:pt x="1175" y="3393"/>
                    <a:pt x="1196" y="3399"/>
                    <a:pt x="1218" y="3408"/>
                  </a:cubicBezTo>
                  <a:cubicBezTo>
                    <a:pt x="1260" y="3422"/>
                    <a:pt x="1304" y="3430"/>
                    <a:pt x="1347" y="3441"/>
                  </a:cubicBezTo>
                  <a:cubicBezTo>
                    <a:pt x="1449" y="3463"/>
                    <a:pt x="1552" y="3473"/>
                    <a:pt x="1653" y="3473"/>
                  </a:cubicBezTo>
                  <a:cubicBezTo>
                    <a:pt x="1720" y="3473"/>
                    <a:pt x="1786" y="3469"/>
                    <a:pt x="1850" y="3459"/>
                  </a:cubicBezTo>
                  <a:cubicBezTo>
                    <a:pt x="2009" y="3437"/>
                    <a:pt x="2152" y="3383"/>
                    <a:pt x="2275" y="3317"/>
                  </a:cubicBezTo>
                  <a:cubicBezTo>
                    <a:pt x="2395" y="3252"/>
                    <a:pt x="2496" y="3172"/>
                    <a:pt x="2577" y="3092"/>
                  </a:cubicBezTo>
                  <a:cubicBezTo>
                    <a:pt x="2597" y="3070"/>
                    <a:pt x="2615" y="3051"/>
                    <a:pt x="2632" y="3032"/>
                  </a:cubicBezTo>
                  <a:cubicBezTo>
                    <a:pt x="2651" y="3010"/>
                    <a:pt x="2667" y="2990"/>
                    <a:pt x="2683" y="2970"/>
                  </a:cubicBezTo>
                  <a:cubicBezTo>
                    <a:pt x="2712" y="2930"/>
                    <a:pt x="2740" y="2890"/>
                    <a:pt x="2760" y="2851"/>
                  </a:cubicBezTo>
                  <a:cubicBezTo>
                    <a:pt x="2806" y="2775"/>
                    <a:pt x="2831" y="2702"/>
                    <a:pt x="2849" y="2643"/>
                  </a:cubicBezTo>
                  <a:cubicBezTo>
                    <a:pt x="2863" y="2583"/>
                    <a:pt x="2871" y="2535"/>
                    <a:pt x="2868" y="2502"/>
                  </a:cubicBezTo>
                  <a:cubicBezTo>
                    <a:pt x="2867" y="2469"/>
                    <a:pt x="2858" y="2449"/>
                    <a:pt x="2845" y="2446"/>
                  </a:cubicBezTo>
                  <a:cubicBezTo>
                    <a:pt x="2781" y="2427"/>
                    <a:pt x="2732" y="2419"/>
                    <a:pt x="2695" y="2419"/>
                  </a:cubicBezTo>
                  <a:cubicBezTo>
                    <a:pt x="2655" y="2419"/>
                    <a:pt x="2628" y="2428"/>
                    <a:pt x="2609" y="2443"/>
                  </a:cubicBezTo>
                  <a:cubicBezTo>
                    <a:pt x="2588" y="2457"/>
                    <a:pt x="2575" y="2476"/>
                    <a:pt x="2563" y="2500"/>
                  </a:cubicBezTo>
                  <a:cubicBezTo>
                    <a:pt x="2556" y="2511"/>
                    <a:pt x="2550" y="2522"/>
                    <a:pt x="2543" y="2534"/>
                  </a:cubicBezTo>
                  <a:cubicBezTo>
                    <a:pt x="2540" y="2540"/>
                    <a:pt x="2536" y="2546"/>
                    <a:pt x="2532" y="2554"/>
                  </a:cubicBezTo>
                  <a:cubicBezTo>
                    <a:pt x="2528" y="2559"/>
                    <a:pt x="2524" y="2565"/>
                    <a:pt x="2519" y="2571"/>
                  </a:cubicBezTo>
                  <a:cubicBezTo>
                    <a:pt x="2529" y="2514"/>
                    <a:pt x="2523" y="2462"/>
                    <a:pt x="2497" y="2419"/>
                  </a:cubicBezTo>
                  <a:cubicBezTo>
                    <a:pt x="2485" y="2399"/>
                    <a:pt x="2468" y="2380"/>
                    <a:pt x="2448" y="2363"/>
                  </a:cubicBezTo>
                  <a:cubicBezTo>
                    <a:pt x="2426" y="2349"/>
                    <a:pt x="2401" y="2335"/>
                    <a:pt x="2372" y="2326"/>
                  </a:cubicBezTo>
                  <a:cubicBezTo>
                    <a:pt x="2371" y="2325"/>
                    <a:pt x="2369" y="2325"/>
                    <a:pt x="2367" y="2325"/>
                  </a:cubicBezTo>
                  <a:cubicBezTo>
                    <a:pt x="2358" y="2325"/>
                    <a:pt x="2352" y="2333"/>
                    <a:pt x="2347" y="2349"/>
                  </a:cubicBezTo>
                  <a:cubicBezTo>
                    <a:pt x="2342" y="2358"/>
                    <a:pt x="2340" y="2369"/>
                    <a:pt x="2337" y="2384"/>
                  </a:cubicBezTo>
                  <a:cubicBezTo>
                    <a:pt x="2334" y="2398"/>
                    <a:pt x="2329" y="2414"/>
                    <a:pt x="2325" y="2432"/>
                  </a:cubicBezTo>
                  <a:cubicBezTo>
                    <a:pt x="2323" y="2442"/>
                    <a:pt x="2319" y="2452"/>
                    <a:pt x="2315" y="2462"/>
                  </a:cubicBezTo>
                  <a:lnTo>
                    <a:pt x="2312" y="2478"/>
                  </a:lnTo>
                  <a:cubicBezTo>
                    <a:pt x="2309" y="2484"/>
                    <a:pt x="2308" y="2489"/>
                    <a:pt x="2305" y="2494"/>
                  </a:cubicBezTo>
                  <a:cubicBezTo>
                    <a:pt x="2302" y="2505"/>
                    <a:pt x="2297" y="2517"/>
                    <a:pt x="2293" y="2529"/>
                  </a:cubicBezTo>
                  <a:lnTo>
                    <a:pt x="2277" y="2565"/>
                  </a:lnTo>
                  <a:cubicBezTo>
                    <a:pt x="2253" y="2615"/>
                    <a:pt x="2219" y="2672"/>
                    <a:pt x="2176" y="2725"/>
                  </a:cubicBezTo>
                  <a:cubicBezTo>
                    <a:pt x="2132" y="2779"/>
                    <a:pt x="2078" y="2830"/>
                    <a:pt x="2017" y="2872"/>
                  </a:cubicBezTo>
                  <a:cubicBezTo>
                    <a:pt x="1956" y="2915"/>
                    <a:pt x="1888" y="2948"/>
                    <a:pt x="1819" y="2970"/>
                  </a:cubicBezTo>
                  <a:cubicBezTo>
                    <a:pt x="1749" y="2992"/>
                    <a:pt x="1680" y="3002"/>
                    <a:pt x="1615" y="3003"/>
                  </a:cubicBezTo>
                  <a:cubicBezTo>
                    <a:pt x="1583" y="3002"/>
                    <a:pt x="1552" y="3002"/>
                    <a:pt x="1525" y="2996"/>
                  </a:cubicBezTo>
                  <a:cubicBezTo>
                    <a:pt x="1512" y="2994"/>
                    <a:pt x="1498" y="2992"/>
                    <a:pt x="1485" y="2990"/>
                  </a:cubicBezTo>
                  <a:cubicBezTo>
                    <a:pt x="1472" y="2986"/>
                    <a:pt x="1460" y="2983"/>
                    <a:pt x="1450" y="2979"/>
                  </a:cubicBezTo>
                  <a:cubicBezTo>
                    <a:pt x="1249" y="2915"/>
                    <a:pt x="1082" y="2776"/>
                    <a:pt x="983" y="2621"/>
                  </a:cubicBezTo>
                  <a:cubicBezTo>
                    <a:pt x="886" y="2469"/>
                    <a:pt x="849" y="2296"/>
                    <a:pt x="852" y="2138"/>
                  </a:cubicBezTo>
                  <a:cubicBezTo>
                    <a:pt x="855" y="1980"/>
                    <a:pt x="894" y="1837"/>
                    <a:pt x="948" y="1721"/>
                  </a:cubicBezTo>
                  <a:cubicBezTo>
                    <a:pt x="960" y="1691"/>
                    <a:pt x="976" y="1663"/>
                    <a:pt x="988" y="1636"/>
                  </a:cubicBezTo>
                  <a:cubicBezTo>
                    <a:pt x="1003" y="1610"/>
                    <a:pt x="1016" y="1584"/>
                    <a:pt x="1032" y="1561"/>
                  </a:cubicBezTo>
                  <a:cubicBezTo>
                    <a:pt x="1038" y="1549"/>
                    <a:pt x="1047" y="1536"/>
                    <a:pt x="1055" y="1526"/>
                  </a:cubicBezTo>
                  <a:cubicBezTo>
                    <a:pt x="1063" y="1514"/>
                    <a:pt x="1069" y="1503"/>
                    <a:pt x="1078" y="1492"/>
                  </a:cubicBezTo>
                  <a:cubicBezTo>
                    <a:pt x="1094" y="1471"/>
                    <a:pt x="1109" y="1448"/>
                    <a:pt x="1125" y="1428"/>
                  </a:cubicBezTo>
                  <a:cubicBezTo>
                    <a:pt x="1180" y="1350"/>
                    <a:pt x="1246" y="1287"/>
                    <a:pt x="1313" y="1234"/>
                  </a:cubicBezTo>
                  <a:cubicBezTo>
                    <a:pt x="1380" y="1182"/>
                    <a:pt x="1448" y="1143"/>
                    <a:pt x="1513" y="1114"/>
                  </a:cubicBezTo>
                  <a:cubicBezTo>
                    <a:pt x="1579" y="1084"/>
                    <a:pt x="1641" y="1067"/>
                    <a:pt x="1698" y="1055"/>
                  </a:cubicBezTo>
                  <a:cubicBezTo>
                    <a:pt x="1756" y="1044"/>
                    <a:pt x="1808" y="1039"/>
                    <a:pt x="1861" y="1039"/>
                  </a:cubicBezTo>
                  <a:cubicBezTo>
                    <a:pt x="1963" y="1039"/>
                    <a:pt x="2051" y="1052"/>
                    <a:pt x="2125" y="1068"/>
                  </a:cubicBezTo>
                  <a:cubicBezTo>
                    <a:pt x="2199" y="1084"/>
                    <a:pt x="2260" y="1100"/>
                    <a:pt x="2310" y="1112"/>
                  </a:cubicBezTo>
                  <a:cubicBezTo>
                    <a:pt x="2355" y="1121"/>
                    <a:pt x="2394" y="1126"/>
                    <a:pt x="2431" y="1126"/>
                  </a:cubicBezTo>
                  <a:cubicBezTo>
                    <a:pt x="2479" y="1126"/>
                    <a:pt x="2523" y="1117"/>
                    <a:pt x="2570" y="1096"/>
                  </a:cubicBezTo>
                  <a:cubicBezTo>
                    <a:pt x="2651" y="1060"/>
                    <a:pt x="2737" y="987"/>
                    <a:pt x="2841" y="881"/>
                  </a:cubicBezTo>
                  <a:cubicBezTo>
                    <a:pt x="2872" y="851"/>
                    <a:pt x="2889" y="809"/>
                    <a:pt x="2892" y="756"/>
                  </a:cubicBezTo>
                  <a:cubicBezTo>
                    <a:pt x="2895" y="704"/>
                    <a:pt x="2879" y="642"/>
                    <a:pt x="2846" y="574"/>
                  </a:cubicBezTo>
                  <a:cubicBezTo>
                    <a:pt x="2780" y="438"/>
                    <a:pt x="2627" y="273"/>
                    <a:pt x="2384" y="153"/>
                  </a:cubicBezTo>
                  <a:cubicBezTo>
                    <a:pt x="2264" y="91"/>
                    <a:pt x="2120" y="43"/>
                    <a:pt x="1959" y="19"/>
                  </a:cubicBezTo>
                  <a:cubicBezTo>
                    <a:pt x="1883" y="7"/>
                    <a:pt x="1804" y="1"/>
                    <a:pt x="1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 name="Google Shape;145;p7"/>
            <p:cNvGrpSpPr/>
            <p:nvPr/>
          </p:nvGrpSpPr>
          <p:grpSpPr>
            <a:xfrm>
              <a:off x="4199175" y="3574425"/>
              <a:ext cx="687675" cy="687600"/>
              <a:chOff x="4199175" y="3574425"/>
              <a:chExt cx="687675" cy="687600"/>
            </a:xfrm>
          </p:grpSpPr>
          <p:sp>
            <p:nvSpPr>
              <p:cNvPr id="146" name="Google Shape;146;p7"/>
              <p:cNvSpPr/>
              <p:nvPr/>
            </p:nvSpPr>
            <p:spPr>
              <a:xfrm>
                <a:off x="4212500" y="3574425"/>
                <a:ext cx="674350" cy="573125"/>
              </a:xfrm>
              <a:custGeom>
                <a:avLst/>
                <a:gdLst/>
                <a:ahLst/>
                <a:cxnLst/>
                <a:rect l="l" t="t" r="r" b="b"/>
                <a:pathLst>
                  <a:path w="26974" h="22925" extrusionOk="0">
                    <a:moveTo>
                      <a:pt x="5785" y="20748"/>
                    </a:moveTo>
                    <a:cubicBezTo>
                      <a:pt x="5796" y="20775"/>
                      <a:pt x="5809" y="20798"/>
                      <a:pt x="5822" y="20821"/>
                    </a:cubicBezTo>
                    <a:lnTo>
                      <a:pt x="5784" y="20821"/>
                    </a:lnTo>
                    <a:cubicBezTo>
                      <a:pt x="5785" y="20797"/>
                      <a:pt x="5784" y="20772"/>
                      <a:pt x="5785" y="20748"/>
                    </a:cubicBezTo>
                    <a:close/>
                    <a:moveTo>
                      <a:pt x="23143" y="20439"/>
                    </a:moveTo>
                    <a:cubicBezTo>
                      <a:pt x="23317" y="20651"/>
                      <a:pt x="23480" y="20826"/>
                      <a:pt x="23607" y="20931"/>
                    </a:cubicBezTo>
                    <a:cubicBezTo>
                      <a:pt x="23564" y="20934"/>
                      <a:pt x="23521" y="20937"/>
                      <a:pt x="23480" y="20939"/>
                    </a:cubicBezTo>
                    <a:cubicBezTo>
                      <a:pt x="23390" y="20792"/>
                      <a:pt x="23267" y="20622"/>
                      <a:pt x="23143" y="20439"/>
                    </a:cubicBezTo>
                    <a:close/>
                    <a:moveTo>
                      <a:pt x="5042" y="18648"/>
                    </a:moveTo>
                    <a:cubicBezTo>
                      <a:pt x="5071" y="18648"/>
                      <a:pt x="5104" y="18673"/>
                      <a:pt x="5133" y="18725"/>
                    </a:cubicBezTo>
                    <a:cubicBezTo>
                      <a:pt x="5137" y="18731"/>
                      <a:pt x="5141" y="18739"/>
                      <a:pt x="5145" y="18746"/>
                    </a:cubicBezTo>
                    <a:lnTo>
                      <a:pt x="5151" y="18758"/>
                    </a:lnTo>
                    <a:lnTo>
                      <a:pt x="5156" y="18788"/>
                    </a:lnTo>
                    <a:cubicBezTo>
                      <a:pt x="5164" y="18828"/>
                      <a:pt x="5171" y="18869"/>
                      <a:pt x="5177" y="18909"/>
                    </a:cubicBezTo>
                    <a:cubicBezTo>
                      <a:pt x="5190" y="18988"/>
                      <a:pt x="5203" y="19068"/>
                      <a:pt x="5213" y="19145"/>
                    </a:cubicBezTo>
                    <a:cubicBezTo>
                      <a:pt x="5302" y="19894"/>
                      <a:pt x="5378" y="20534"/>
                      <a:pt x="5456" y="20823"/>
                    </a:cubicBezTo>
                    <a:cubicBezTo>
                      <a:pt x="4177" y="20825"/>
                      <a:pt x="3336" y="20842"/>
                      <a:pt x="2785" y="20885"/>
                    </a:cubicBezTo>
                    <a:cubicBezTo>
                      <a:pt x="3497" y="20261"/>
                      <a:pt x="4072" y="19759"/>
                      <a:pt x="4040" y="19716"/>
                    </a:cubicBezTo>
                    <a:cubicBezTo>
                      <a:pt x="4009" y="19677"/>
                      <a:pt x="3980" y="19661"/>
                      <a:pt x="3952" y="19661"/>
                    </a:cubicBezTo>
                    <a:cubicBezTo>
                      <a:pt x="3903" y="19661"/>
                      <a:pt x="3854" y="19709"/>
                      <a:pt x="3795" y="19752"/>
                    </a:cubicBezTo>
                    <a:cubicBezTo>
                      <a:pt x="3865" y="19671"/>
                      <a:pt x="3903" y="19593"/>
                      <a:pt x="3866" y="19545"/>
                    </a:cubicBezTo>
                    <a:cubicBezTo>
                      <a:pt x="3865" y="19544"/>
                      <a:pt x="3864" y="19543"/>
                      <a:pt x="3863" y="19543"/>
                    </a:cubicBezTo>
                    <a:cubicBezTo>
                      <a:pt x="3803" y="19543"/>
                      <a:pt x="3133" y="20289"/>
                      <a:pt x="2872" y="20493"/>
                    </a:cubicBezTo>
                    <a:cubicBezTo>
                      <a:pt x="2645" y="20673"/>
                      <a:pt x="2425" y="20823"/>
                      <a:pt x="2217" y="20957"/>
                    </a:cubicBezTo>
                    <a:cubicBezTo>
                      <a:pt x="2196" y="20960"/>
                      <a:pt x="2178" y="20965"/>
                      <a:pt x="2159" y="20969"/>
                    </a:cubicBezTo>
                    <a:cubicBezTo>
                      <a:pt x="2410" y="20593"/>
                      <a:pt x="2781" y="19787"/>
                      <a:pt x="3215" y="18701"/>
                    </a:cubicBezTo>
                    <a:cubicBezTo>
                      <a:pt x="3463" y="18767"/>
                      <a:pt x="3792" y="18801"/>
                      <a:pt x="4163" y="18801"/>
                    </a:cubicBezTo>
                    <a:cubicBezTo>
                      <a:pt x="4313" y="18801"/>
                      <a:pt x="4470" y="18795"/>
                      <a:pt x="4631" y="18784"/>
                    </a:cubicBezTo>
                    <a:cubicBezTo>
                      <a:pt x="4703" y="18779"/>
                      <a:pt x="4774" y="18771"/>
                      <a:pt x="4846" y="18761"/>
                    </a:cubicBezTo>
                    <a:cubicBezTo>
                      <a:pt x="4864" y="18758"/>
                      <a:pt x="4882" y="18756"/>
                      <a:pt x="4899" y="18753"/>
                    </a:cubicBezTo>
                    <a:lnTo>
                      <a:pt x="4926" y="18750"/>
                    </a:lnTo>
                    <a:cubicBezTo>
                      <a:pt x="4935" y="18746"/>
                      <a:pt x="4934" y="18746"/>
                      <a:pt x="4934" y="18746"/>
                    </a:cubicBezTo>
                    <a:lnTo>
                      <a:pt x="4934" y="18744"/>
                    </a:lnTo>
                    <a:cubicBezTo>
                      <a:pt x="4935" y="18740"/>
                      <a:pt x="4936" y="18736"/>
                      <a:pt x="4939" y="18730"/>
                    </a:cubicBezTo>
                    <a:cubicBezTo>
                      <a:pt x="4949" y="18710"/>
                      <a:pt x="4980" y="18682"/>
                      <a:pt x="5037" y="18649"/>
                    </a:cubicBezTo>
                    <a:cubicBezTo>
                      <a:pt x="5038" y="18648"/>
                      <a:pt x="5040" y="18648"/>
                      <a:pt x="5042" y="18648"/>
                    </a:cubicBezTo>
                    <a:close/>
                    <a:moveTo>
                      <a:pt x="8350" y="2450"/>
                    </a:moveTo>
                    <a:cubicBezTo>
                      <a:pt x="8389" y="2515"/>
                      <a:pt x="8437" y="2584"/>
                      <a:pt x="8490" y="2661"/>
                    </a:cubicBezTo>
                    <a:cubicBezTo>
                      <a:pt x="8614" y="2836"/>
                      <a:pt x="8771" y="3041"/>
                      <a:pt x="8959" y="3273"/>
                    </a:cubicBezTo>
                    <a:cubicBezTo>
                      <a:pt x="8984" y="3303"/>
                      <a:pt x="9006" y="3332"/>
                      <a:pt x="9032" y="3362"/>
                    </a:cubicBezTo>
                    <a:lnTo>
                      <a:pt x="9104" y="3455"/>
                    </a:lnTo>
                    <a:cubicBezTo>
                      <a:pt x="9153" y="3517"/>
                      <a:pt x="9205" y="3581"/>
                      <a:pt x="9259" y="3648"/>
                    </a:cubicBezTo>
                    <a:cubicBezTo>
                      <a:pt x="9365" y="3780"/>
                      <a:pt x="9478" y="3918"/>
                      <a:pt x="9597" y="4063"/>
                    </a:cubicBezTo>
                    <a:cubicBezTo>
                      <a:pt x="9716" y="4207"/>
                      <a:pt x="9843" y="4357"/>
                      <a:pt x="9974" y="4513"/>
                    </a:cubicBezTo>
                    <a:cubicBezTo>
                      <a:pt x="10104" y="4670"/>
                      <a:pt x="10240" y="4834"/>
                      <a:pt x="10380" y="5003"/>
                    </a:cubicBezTo>
                    <a:cubicBezTo>
                      <a:pt x="10521" y="5172"/>
                      <a:pt x="10666" y="5345"/>
                      <a:pt x="10817" y="5523"/>
                    </a:cubicBezTo>
                    <a:cubicBezTo>
                      <a:pt x="10892" y="5613"/>
                      <a:pt x="10971" y="5701"/>
                      <a:pt x="11047" y="5794"/>
                    </a:cubicBezTo>
                    <a:cubicBezTo>
                      <a:pt x="11123" y="5887"/>
                      <a:pt x="11202" y="5980"/>
                      <a:pt x="11279" y="6075"/>
                    </a:cubicBezTo>
                    <a:cubicBezTo>
                      <a:pt x="11436" y="6264"/>
                      <a:pt x="11597" y="6457"/>
                      <a:pt x="11764" y="6654"/>
                    </a:cubicBezTo>
                    <a:cubicBezTo>
                      <a:pt x="11847" y="6751"/>
                      <a:pt x="11932" y="6850"/>
                      <a:pt x="12015" y="6951"/>
                    </a:cubicBezTo>
                    <a:cubicBezTo>
                      <a:pt x="12099" y="7052"/>
                      <a:pt x="12183" y="7155"/>
                      <a:pt x="12267" y="7257"/>
                    </a:cubicBezTo>
                    <a:cubicBezTo>
                      <a:pt x="12606" y="7670"/>
                      <a:pt x="12965" y="8090"/>
                      <a:pt x="13319" y="8529"/>
                    </a:cubicBezTo>
                    <a:cubicBezTo>
                      <a:pt x="13529" y="8784"/>
                      <a:pt x="13743" y="9041"/>
                      <a:pt x="13963" y="9300"/>
                    </a:cubicBezTo>
                    <a:cubicBezTo>
                      <a:pt x="14177" y="9561"/>
                      <a:pt x="14398" y="9824"/>
                      <a:pt x="14620" y="10086"/>
                    </a:cubicBezTo>
                    <a:cubicBezTo>
                      <a:pt x="14732" y="10217"/>
                      <a:pt x="14843" y="10349"/>
                      <a:pt x="14956" y="10480"/>
                    </a:cubicBezTo>
                    <a:lnTo>
                      <a:pt x="15290" y="10879"/>
                    </a:lnTo>
                    <a:cubicBezTo>
                      <a:pt x="15515" y="11145"/>
                      <a:pt x="15740" y="11413"/>
                      <a:pt x="15964" y="11679"/>
                    </a:cubicBezTo>
                    <a:cubicBezTo>
                      <a:pt x="16187" y="11948"/>
                      <a:pt x="16410" y="12218"/>
                      <a:pt x="16633" y="12485"/>
                    </a:cubicBezTo>
                    <a:cubicBezTo>
                      <a:pt x="16745" y="12619"/>
                      <a:pt x="16856" y="12752"/>
                      <a:pt x="16966" y="12886"/>
                    </a:cubicBezTo>
                    <a:cubicBezTo>
                      <a:pt x="17075" y="13021"/>
                      <a:pt x="17185" y="13156"/>
                      <a:pt x="17293" y="13290"/>
                    </a:cubicBezTo>
                    <a:cubicBezTo>
                      <a:pt x="17509" y="13559"/>
                      <a:pt x="17725" y="13826"/>
                      <a:pt x="17935" y="14093"/>
                    </a:cubicBezTo>
                    <a:cubicBezTo>
                      <a:pt x="18145" y="14359"/>
                      <a:pt x="18350" y="14626"/>
                      <a:pt x="18553" y="14890"/>
                    </a:cubicBezTo>
                    <a:cubicBezTo>
                      <a:pt x="19930" y="16696"/>
                      <a:pt x="21145" y="18352"/>
                      <a:pt x="22036" y="19542"/>
                    </a:cubicBezTo>
                    <a:cubicBezTo>
                      <a:pt x="22488" y="20148"/>
                      <a:pt x="22855" y="20635"/>
                      <a:pt x="23113" y="20960"/>
                    </a:cubicBezTo>
                    <a:cubicBezTo>
                      <a:pt x="21949" y="21027"/>
                      <a:pt x="20801" y="21087"/>
                      <a:pt x="20158" y="21088"/>
                    </a:cubicBezTo>
                    <a:cubicBezTo>
                      <a:pt x="20043" y="21089"/>
                      <a:pt x="19930" y="21089"/>
                      <a:pt x="19817" y="21089"/>
                    </a:cubicBezTo>
                    <a:cubicBezTo>
                      <a:pt x="16170" y="21089"/>
                      <a:pt x="13259" y="20860"/>
                      <a:pt x="10936" y="20846"/>
                    </a:cubicBezTo>
                    <a:cubicBezTo>
                      <a:pt x="8877" y="20832"/>
                      <a:pt x="7277" y="20821"/>
                      <a:pt x="6035" y="20821"/>
                    </a:cubicBezTo>
                    <a:cubicBezTo>
                      <a:pt x="5983" y="20525"/>
                      <a:pt x="5737" y="19770"/>
                      <a:pt x="5732" y="19478"/>
                    </a:cubicBezTo>
                    <a:cubicBezTo>
                      <a:pt x="5729" y="19226"/>
                      <a:pt x="5746" y="18989"/>
                      <a:pt x="5775" y="18769"/>
                    </a:cubicBezTo>
                    <a:cubicBezTo>
                      <a:pt x="5810" y="18396"/>
                      <a:pt x="5842" y="18052"/>
                      <a:pt x="5870" y="17740"/>
                    </a:cubicBezTo>
                    <a:cubicBezTo>
                      <a:pt x="5660" y="17727"/>
                      <a:pt x="5446" y="17718"/>
                      <a:pt x="5231" y="17714"/>
                    </a:cubicBezTo>
                    <a:cubicBezTo>
                      <a:pt x="5124" y="17711"/>
                      <a:pt x="5017" y="17711"/>
                      <a:pt x="4912" y="17711"/>
                    </a:cubicBezTo>
                    <a:cubicBezTo>
                      <a:pt x="4896" y="17711"/>
                      <a:pt x="4883" y="17712"/>
                      <a:pt x="4872" y="17712"/>
                    </a:cubicBezTo>
                    <a:cubicBezTo>
                      <a:pt x="4840" y="17712"/>
                      <a:pt x="4826" y="17710"/>
                      <a:pt x="4805" y="17710"/>
                    </a:cubicBezTo>
                    <a:lnTo>
                      <a:pt x="4724" y="17710"/>
                    </a:lnTo>
                    <a:cubicBezTo>
                      <a:pt x="4238" y="17722"/>
                      <a:pt x="3867" y="17730"/>
                      <a:pt x="3587" y="17745"/>
                    </a:cubicBezTo>
                    <a:cubicBezTo>
                      <a:pt x="3972" y="16730"/>
                      <a:pt x="4389" y="15552"/>
                      <a:pt x="4811" y="14295"/>
                    </a:cubicBezTo>
                    <a:cubicBezTo>
                      <a:pt x="5573" y="12023"/>
                      <a:pt x="6214" y="9437"/>
                      <a:pt x="6918" y="7145"/>
                    </a:cubicBezTo>
                    <a:cubicBezTo>
                      <a:pt x="7471" y="5344"/>
                      <a:pt x="7975" y="3703"/>
                      <a:pt x="8350" y="2450"/>
                    </a:cubicBezTo>
                    <a:close/>
                    <a:moveTo>
                      <a:pt x="8488" y="1"/>
                    </a:moveTo>
                    <a:cubicBezTo>
                      <a:pt x="8391" y="1"/>
                      <a:pt x="7334" y="4293"/>
                      <a:pt x="6870" y="5677"/>
                    </a:cubicBezTo>
                    <a:cubicBezTo>
                      <a:pt x="5801" y="8873"/>
                      <a:pt x="4710" y="11328"/>
                      <a:pt x="4013" y="13330"/>
                    </a:cubicBezTo>
                    <a:cubicBezTo>
                      <a:pt x="1654" y="20114"/>
                      <a:pt x="1362" y="20927"/>
                      <a:pt x="1797" y="21159"/>
                    </a:cubicBezTo>
                    <a:cubicBezTo>
                      <a:pt x="1779" y="21186"/>
                      <a:pt x="1767" y="21215"/>
                      <a:pt x="1759" y="21245"/>
                    </a:cubicBezTo>
                    <a:cubicBezTo>
                      <a:pt x="1587" y="21353"/>
                      <a:pt x="1432" y="21452"/>
                      <a:pt x="1295" y="21553"/>
                    </a:cubicBezTo>
                    <a:cubicBezTo>
                      <a:pt x="549" y="22109"/>
                      <a:pt x="167" y="22389"/>
                      <a:pt x="1" y="22565"/>
                    </a:cubicBezTo>
                    <a:lnTo>
                      <a:pt x="83" y="22647"/>
                    </a:lnTo>
                    <a:cubicBezTo>
                      <a:pt x="69" y="22657"/>
                      <a:pt x="57" y="22666"/>
                      <a:pt x="43" y="22677"/>
                    </a:cubicBezTo>
                    <a:lnTo>
                      <a:pt x="250" y="22882"/>
                    </a:lnTo>
                    <a:cubicBezTo>
                      <a:pt x="266" y="22876"/>
                      <a:pt x="282" y="22869"/>
                      <a:pt x="298" y="22861"/>
                    </a:cubicBezTo>
                    <a:lnTo>
                      <a:pt x="361" y="22924"/>
                    </a:lnTo>
                    <a:cubicBezTo>
                      <a:pt x="387" y="22877"/>
                      <a:pt x="406" y="22838"/>
                      <a:pt x="414" y="22803"/>
                    </a:cubicBezTo>
                    <a:cubicBezTo>
                      <a:pt x="702" y="22652"/>
                      <a:pt x="1091" y="22388"/>
                      <a:pt x="1503" y="22067"/>
                    </a:cubicBezTo>
                    <a:cubicBezTo>
                      <a:pt x="1700" y="21913"/>
                      <a:pt x="1894" y="21734"/>
                      <a:pt x="2085" y="21550"/>
                    </a:cubicBezTo>
                    <a:cubicBezTo>
                      <a:pt x="3062" y="21784"/>
                      <a:pt x="6049" y="21916"/>
                      <a:pt x="9610" y="21916"/>
                    </a:cubicBezTo>
                    <a:cubicBezTo>
                      <a:pt x="9801" y="21916"/>
                      <a:pt x="9994" y="21915"/>
                      <a:pt x="10189" y="21914"/>
                    </a:cubicBezTo>
                    <a:cubicBezTo>
                      <a:pt x="12896" y="21904"/>
                      <a:pt x="15894" y="21679"/>
                      <a:pt x="18603" y="21608"/>
                    </a:cubicBezTo>
                    <a:cubicBezTo>
                      <a:pt x="23234" y="21486"/>
                      <a:pt x="26974" y="21389"/>
                      <a:pt x="26973" y="21281"/>
                    </a:cubicBezTo>
                    <a:cubicBezTo>
                      <a:pt x="26973" y="21054"/>
                      <a:pt x="26656" y="21038"/>
                      <a:pt x="26244" y="21038"/>
                    </a:cubicBezTo>
                    <a:cubicBezTo>
                      <a:pt x="26177" y="21038"/>
                      <a:pt x="26108" y="21038"/>
                      <a:pt x="26037" y="21038"/>
                    </a:cubicBezTo>
                    <a:cubicBezTo>
                      <a:pt x="25998" y="21038"/>
                      <a:pt x="25959" y="21038"/>
                      <a:pt x="25920" y="21038"/>
                    </a:cubicBezTo>
                    <a:cubicBezTo>
                      <a:pt x="26430" y="20995"/>
                      <a:pt x="26818" y="20916"/>
                      <a:pt x="26817" y="20794"/>
                    </a:cubicBezTo>
                    <a:cubicBezTo>
                      <a:pt x="26817" y="20784"/>
                      <a:pt x="26756" y="20779"/>
                      <a:pt x="26646" y="20779"/>
                    </a:cubicBezTo>
                    <a:cubicBezTo>
                      <a:pt x="26220" y="20779"/>
                      <a:pt x="25051" y="20848"/>
                      <a:pt x="23788" y="20922"/>
                    </a:cubicBezTo>
                    <a:cubicBezTo>
                      <a:pt x="23715" y="20812"/>
                      <a:pt x="23574" y="20622"/>
                      <a:pt x="23387" y="20378"/>
                    </a:cubicBezTo>
                    <a:cubicBezTo>
                      <a:pt x="23094" y="19991"/>
                      <a:pt x="22682" y="19466"/>
                      <a:pt x="22240" y="18902"/>
                    </a:cubicBezTo>
                    <a:cubicBezTo>
                      <a:pt x="21353" y="17774"/>
                      <a:pt x="20335" y="16491"/>
                      <a:pt x="19860" y="15831"/>
                    </a:cubicBezTo>
                    <a:cubicBezTo>
                      <a:pt x="19723" y="15642"/>
                      <a:pt x="19589" y="15454"/>
                      <a:pt x="19458" y="15267"/>
                    </a:cubicBezTo>
                    <a:cubicBezTo>
                      <a:pt x="19326" y="15081"/>
                      <a:pt x="19197" y="14896"/>
                      <a:pt x="19071" y="14716"/>
                    </a:cubicBezTo>
                    <a:cubicBezTo>
                      <a:pt x="18814" y="14353"/>
                      <a:pt x="18568" y="13997"/>
                      <a:pt x="18330" y="13650"/>
                    </a:cubicBezTo>
                    <a:cubicBezTo>
                      <a:pt x="18090" y="13305"/>
                      <a:pt x="17857" y="12968"/>
                      <a:pt x="17632" y="12639"/>
                    </a:cubicBezTo>
                    <a:cubicBezTo>
                      <a:pt x="17575" y="12558"/>
                      <a:pt x="17520" y="12476"/>
                      <a:pt x="17464" y="12396"/>
                    </a:cubicBezTo>
                    <a:cubicBezTo>
                      <a:pt x="17408" y="12315"/>
                      <a:pt x="17353" y="12234"/>
                      <a:pt x="17298" y="12155"/>
                    </a:cubicBezTo>
                    <a:cubicBezTo>
                      <a:pt x="17187" y="11995"/>
                      <a:pt x="17079" y="11838"/>
                      <a:pt x="16972" y="11683"/>
                    </a:cubicBezTo>
                    <a:cubicBezTo>
                      <a:pt x="16864" y="11528"/>
                      <a:pt x="16759" y="11376"/>
                      <a:pt x="16656" y="11225"/>
                    </a:cubicBezTo>
                    <a:cubicBezTo>
                      <a:pt x="16553" y="11073"/>
                      <a:pt x="16446" y="10926"/>
                      <a:pt x="16344" y="10781"/>
                    </a:cubicBezTo>
                    <a:cubicBezTo>
                      <a:pt x="16139" y="10491"/>
                      <a:pt x="15938" y="10208"/>
                      <a:pt x="15745" y="9937"/>
                    </a:cubicBezTo>
                    <a:cubicBezTo>
                      <a:pt x="15549" y="9665"/>
                      <a:pt x="15356" y="9405"/>
                      <a:pt x="15167" y="9152"/>
                    </a:cubicBezTo>
                    <a:cubicBezTo>
                      <a:pt x="15071" y="9026"/>
                      <a:pt x="14979" y="8902"/>
                      <a:pt x="14885" y="8782"/>
                    </a:cubicBezTo>
                    <a:cubicBezTo>
                      <a:pt x="14839" y="8722"/>
                      <a:pt x="14795" y="8660"/>
                      <a:pt x="14748" y="8601"/>
                    </a:cubicBezTo>
                    <a:cubicBezTo>
                      <a:pt x="14701" y="8542"/>
                      <a:pt x="14655" y="8485"/>
                      <a:pt x="14608" y="8427"/>
                    </a:cubicBezTo>
                    <a:cubicBezTo>
                      <a:pt x="14441" y="8219"/>
                      <a:pt x="14277" y="8016"/>
                      <a:pt x="14121" y="7819"/>
                    </a:cubicBezTo>
                    <a:cubicBezTo>
                      <a:pt x="13963" y="7623"/>
                      <a:pt x="13812" y="7430"/>
                      <a:pt x="13659" y="7250"/>
                    </a:cubicBezTo>
                    <a:cubicBezTo>
                      <a:pt x="13356" y="6885"/>
                      <a:pt x="13072" y="6542"/>
                      <a:pt x="12806" y="6221"/>
                    </a:cubicBezTo>
                    <a:cubicBezTo>
                      <a:pt x="12534" y="5905"/>
                      <a:pt x="12279" y="5610"/>
                      <a:pt x="12043" y="5335"/>
                    </a:cubicBezTo>
                    <a:cubicBezTo>
                      <a:pt x="11984" y="5266"/>
                      <a:pt x="11925" y="5199"/>
                      <a:pt x="11869" y="5132"/>
                    </a:cubicBezTo>
                    <a:cubicBezTo>
                      <a:pt x="11841" y="5098"/>
                      <a:pt x="11811" y="5066"/>
                      <a:pt x="11783" y="5034"/>
                    </a:cubicBezTo>
                    <a:cubicBezTo>
                      <a:pt x="11755" y="5002"/>
                      <a:pt x="11725" y="4970"/>
                      <a:pt x="11697" y="4938"/>
                    </a:cubicBezTo>
                    <a:cubicBezTo>
                      <a:pt x="11584" y="4812"/>
                      <a:pt x="11476" y="4691"/>
                      <a:pt x="11370" y="4576"/>
                    </a:cubicBezTo>
                    <a:cubicBezTo>
                      <a:pt x="11160" y="4344"/>
                      <a:pt x="10965" y="4130"/>
                      <a:pt x="10786" y="3932"/>
                    </a:cubicBezTo>
                    <a:cubicBezTo>
                      <a:pt x="10603" y="3737"/>
                      <a:pt x="10434" y="3561"/>
                      <a:pt x="10278" y="3400"/>
                    </a:cubicBezTo>
                    <a:cubicBezTo>
                      <a:pt x="10122" y="3239"/>
                      <a:pt x="9978" y="3094"/>
                      <a:pt x="9848" y="2962"/>
                    </a:cubicBezTo>
                    <a:cubicBezTo>
                      <a:pt x="9782" y="2896"/>
                      <a:pt x="9720" y="2835"/>
                      <a:pt x="9660" y="2776"/>
                    </a:cubicBezTo>
                    <a:cubicBezTo>
                      <a:pt x="9599" y="2718"/>
                      <a:pt x="9540" y="2664"/>
                      <a:pt x="9485" y="2612"/>
                    </a:cubicBezTo>
                    <a:cubicBezTo>
                      <a:pt x="8974" y="2144"/>
                      <a:pt x="8695" y="1951"/>
                      <a:pt x="8509" y="1913"/>
                    </a:cubicBezTo>
                    <a:cubicBezTo>
                      <a:pt x="8850" y="754"/>
                      <a:pt x="9043" y="42"/>
                      <a:pt x="8992" y="25"/>
                    </a:cubicBezTo>
                    <a:cubicBezTo>
                      <a:pt x="8969" y="17"/>
                      <a:pt x="8946" y="13"/>
                      <a:pt x="8925" y="13"/>
                    </a:cubicBezTo>
                    <a:cubicBezTo>
                      <a:pt x="8709" y="13"/>
                      <a:pt x="8614" y="407"/>
                      <a:pt x="8464" y="830"/>
                    </a:cubicBezTo>
                    <a:cubicBezTo>
                      <a:pt x="8568" y="389"/>
                      <a:pt x="8605" y="40"/>
                      <a:pt x="8489" y="1"/>
                    </a:cubicBezTo>
                    <a:cubicBezTo>
                      <a:pt x="8489" y="1"/>
                      <a:pt x="8489" y="1"/>
                      <a:pt x="8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7"/>
              <p:cNvSpPr/>
              <p:nvPr/>
            </p:nvSpPr>
            <p:spPr>
              <a:xfrm>
                <a:off x="4363525" y="3980150"/>
                <a:ext cx="63150" cy="44725"/>
              </a:xfrm>
              <a:custGeom>
                <a:avLst/>
                <a:gdLst/>
                <a:ahLst/>
                <a:cxnLst/>
                <a:rect l="l" t="t" r="r" b="b"/>
                <a:pathLst>
                  <a:path w="2526" h="1789" extrusionOk="0">
                    <a:moveTo>
                      <a:pt x="2343" y="0"/>
                    </a:moveTo>
                    <a:cubicBezTo>
                      <a:pt x="2291" y="0"/>
                      <a:pt x="1953" y="423"/>
                      <a:pt x="1807" y="519"/>
                    </a:cubicBezTo>
                    <a:cubicBezTo>
                      <a:pt x="1456" y="750"/>
                      <a:pt x="1107" y="829"/>
                      <a:pt x="878" y="964"/>
                    </a:cubicBezTo>
                    <a:cubicBezTo>
                      <a:pt x="53" y="1454"/>
                      <a:pt x="0" y="1480"/>
                      <a:pt x="166" y="1729"/>
                    </a:cubicBezTo>
                    <a:cubicBezTo>
                      <a:pt x="192" y="1770"/>
                      <a:pt x="243" y="1788"/>
                      <a:pt x="311" y="1788"/>
                    </a:cubicBezTo>
                    <a:cubicBezTo>
                      <a:pt x="490" y="1788"/>
                      <a:pt x="791" y="1657"/>
                      <a:pt x="1101" y="1454"/>
                    </a:cubicBezTo>
                    <a:cubicBezTo>
                      <a:pt x="1350" y="1291"/>
                      <a:pt x="1570" y="1018"/>
                      <a:pt x="1804" y="829"/>
                    </a:cubicBezTo>
                    <a:cubicBezTo>
                      <a:pt x="2202" y="503"/>
                      <a:pt x="2526" y="241"/>
                      <a:pt x="2497" y="196"/>
                    </a:cubicBezTo>
                    <a:cubicBezTo>
                      <a:pt x="2459" y="139"/>
                      <a:pt x="2431" y="121"/>
                      <a:pt x="2407" y="121"/>
                    </a:cubicBezTo>
                    <a:cubicBezTo>
                      <a:pt x="2381" y="121"/>
                      <a:pt x="2359" y="141"/>
                      <a:pt x="2331" y="157"/>
                    </a:cubicBezTo>
                    <a:cubicBezTo>
                      <a:pt x="2368" y="109"/>
                      <a:pt x="2382" y="53"/>
                      <a:pt x="2348" y="3"/>
                    </a:cubicBezTo>
                    <a:cubicBezTo>
                      <a:pt x="2347" y="1"/>
                      <a:pt x="2346" y="0"/>
                      <a:pt x="2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7"/>
              <p:cNvSpPr/>
              <p:nvPr/>
            </p:nvSpPr>
            <p:spPr>
              <a:xfrm>
                <a:off x="4460925" y="3907650"/>
                <a:ext cx="66475" cy="51075"/>
              </a:xfrm>
              <a:custGeom>
                <a:avLst/>
                <a:gdLst/>
                <a:ahLst/>
                <a:cxnLst/>
                <a:rect l="l" t="t" r="r" b="b"/>
                <a:pathLst>
                  <a:path w="2659" h="2043" extrusionOk="0">
                    <a:moveTo>
                      <a:pt x="2463" y="0"/>
                    </a:moveTo>
                    <a:cubicBezTo>
                      <a:pt x="2412" y="0"/>
                      <a:pt x="2056" y="474"/>
                      <a:pt x="1901" y="588"/>
                    </a:cubicBezTo>
                    <a:cubicBezTo>
                      <a:pt x="1531" y="861"/>
                      <a:pt x="1164" y="974"/>
                      <a:pt x="923" y="1137"/>
                    </a:cubicBezTo>
                    <a:cubicBezTo>
                      <a:pt x="56" y="1723"/>
                      <a:pt x="0" y="1754"/>
                      <a:pt x="180" y="1995"/>
                    </a:cubicBezTo>
                    <a:cubicBezTo>
                      <a:pt x="204" y="2028"/>
                      <a:pt x="246" y="2043"/>
                      <a:pt x="302" y="2043"/>
                    </a:cubicBezTo>
                    <a:cubicBezTo>
                      <a:pt x="486" y="2043"/>
                      <a:pt x="822" y="1874"/>
                      <a:pt x="1168" y="1619"/>
                    </a:cubicBezTo>
                    <a:cubicBezTo>
                      <a:pt x="1431" y="1424"/>
                      <a:pt x="1658" y="1124"/>
                      <a:pt x="1902" y="905"/>
                    </a:cubicBezTo>
                    <a:cubicBezTo>
                      <a:pt x="2320" y="530"/>
                      <a:pt x="2658" y="229"/>
                      <a:pt x="2626" y="186"/>
                    </a:cubicBezTo>
                    <a:cubicBezTo>
                      <a:pt x="2588" y="135"/>
                      <a:pt x="2561" y="118"/>
                      <a:pt x="2536" y="118"/>
                    </a:cubicBezTo>
                    <a:cubicBezTo>
                      <a:pt x="2507" y="118"/>
                      <a:pt x="2482" y="143"/>
                      <a:pt x="2451" y="163"/>
                    </a:cubicBezTo>
                    <a:cubicBezTo>
                      <a:pt x="2488" y="110"/>
                      <a:pt x="2503" y="52"/>
                      <a:pt x="2468" y="2"/>
                    </a:cubicBezTo>
                    <a:cubicBezTo>
                      <a:pt x="2467" y="1"/>
                      <a:pt x="2465" y="0"/>
                      <a:pt x="2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7"/>
              <p:cNvSpPr/>
              <p:nvPr/>
            </p:nvSpPr>
            <p:spPr>
              <a:xfrm>
                <a:off x="4552550" y="3859950"/>
                <a:ext cx="37725" cy="33975"/>
              </a:xfrm>
              <a:custGeom>
                <a:avLst/>
                <a:gdLst/>
                <a:ahLst/>
                <a:cxnLst/>
                <a:rect l="l" t="t" r="r" b="b"/>
                <a:pathLst>
                  <a:path w="1509" h="1359" extrusionOk="0">
                    <a:moveTo>
                      <a:pt x="1320" y="0"/>
                    </a:moveTo>
                    <a:cubicBezTo>
                      <a:pt x="1279" y="0"/>
                      <a:pt x="1110" y="324"/>
                      <a:pt x="1019" y="389"/>
                    </a:cubicBezTo>
                    <a:cubicBezTo>
                      <a:pt x="799" y="546"/>
                      <a:pt x="551" y="567"/>
                      <a:pt x="406" y="658"/>
                    </a:cubicBezTo>
                    <a:cubicBezTo>
                      <a:pt x="203" y="782"/>
                      <a:pt x="73" y="860"/>
                      <a:pt x="1" y="924"/>
                    </a:cubicBezTo>
                    <a:lnTo>
                      <a:pt x="51" y="992"/>
                    </a:lnTo>
                    <a:cubicBezTo>
                      <a:pt x="46" y="993"/>
                      <a:pt x="40" y="993"/>
                      <a:pt x="35" y="994"/>
                    </a:cubicBezTo>
                    <a:lnTo>
                      <a:pt x="274" y="1308"/>
                    </a:lnTo>
                    <a:lnTo>
                      <a:pt x="290" y="1303"/>
                    </a:lnTo>
                    <a:lnTo>
                      <a:pt x="334" y="1358"/>
                    </a:lnTo>
                    <a:cubicBezTo>
                      <a:pt x="366" y="1326"/>
                      <a:pt x="384" y="1299"/>
                      <a:pt x="394" y="1272"/>
                    </a:cubicBezTo>
                    <a:cubicBezTo>
                      <a:pt x="482" y="1239"/>
                      <a:pt x="579" y="1187"/>
                      <a:pt x="673" y="1121"/>
                    </a:cubicBezTo>
                    <a:cubicBezTo>
                      <a:pt x="830" y="1009"/>
                      <a:pt x="940" y="798"/>
                      <a:pt x="1079" y="661"/>
                    </a:cubicBezTo>
                    <a:cubicBezTo>
                      <a:pt x="1318" y="428"/>
                      <a:pt x="1509" y="240"/>
                      <a:pt x="1477" y="196"/>
                    </a:cubicBezTo>
                    <a:cubicBezTo>
                      <a:pt x="1432" y="133"/>
                      <a:pt x="1407" y="115"/>
                      <a:pt x="1388" y="115"/>
                    </a:cubicBezTo>
                    <a:cubicBezTo>
                      <a:pt x="1371" y="115"/>
                      <a:pt x="1359" y="128"/>
                      <a:pt x="1344" y="138"/>
                    </a:cubicBezTo>
                    <a:cubicBezTo>
                      <a:pt x="1361" y="100"/>
                      <a:pt x="1361" y="53"/>
                      <a:pt x="1325" y="3"/>
                    </a:cubicBezTo>
                    <a:cubicBezTo>
                      <a:pt x="1324" y="1"/>
                      <a:pt x="1322" y="0"/>
                      <a:pt x="1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7"/>
              <p:cNvSpPr/>
              <p:nvPr/>
            </p:nvSpPr>
            <p:spPr>
              <a:xfrm>
                <a:off x="4450975" y="4157100"/>
                <a:ext cx="77600" cy="104925"/>
              </a:xfrm>
              <a:custGeom>
                <a:avLst/>
                <a:gdLst/>
                <a:ahLst/>
                <a:cxnLst/>
                <a:rect l="l" t="t" r="r" b="b"/>
                <a:pathLst>
                  <a:path w="3104" h="4197" extrusionOk="0">
                    <a:moveTo>
                      <a:pt x="2095" y="892"/>
                    </a:moveTo>
                    <a:cubicBezTo>
                      <a:pt x="2070" y="925"/>
                      <a:pt x="2047" y="956"/>
                      <a:pt x="2025" y="986"/>
                    </a:cubicBezTo>
                    <a:cubicBezTo>
                      <a:pt x="1993" y="1029"/>
                      <a:pt x="1958" y="1068"/>
                      <a:pt x="1924" y="1109"/>
                    </a:cubicBezTo>
                    <a:cubicBezTo>
                      <a:pt x="1889" y="1148"/>
                      <a:pt x="1857" y="1187"/>
                      <a:pt x="1821" y="1223"/>
                    </a:cubicBezTo>
                    <a:cubicBezTo>
                      <a:pt x="1752" y="1297"/>
                      <a:pt x="1681" y="1365"/>
                      <a:pt x="1611" y="1428"/>
                    </a:cubicBezTo>
                    <a:cubicBezTo>
                      <a:pt x="1576" y="1459"/>
                      <a:pt x="1541" y="1492"/>
                      <a:pt x="1506" y="1520"/>
                    </a:cubicBezTo>
                    <a:cubicBezTo>
                      <a:pt x="1473" y="1548"/>
                      <a:pt x="1440" y="1573"/>
                      <a:pt x="1409" y="1595"/>
                    </a:cubicBezTo>
                    <a:cubicBezTo>
                      <a:pt x="1348" y="1639"/>
                      <a:pt x="1293" y="1670"/>
                      <a:pt x="1247" y="1689"/>
                    </a:cubicBezTo>
                    <a:cubicBezTo>
                      <a:pt x="1235" y="1693"/>
                      <a:pt x="1225" y="1697"/>
                      <a:pt x="1214" y="1701"/>
                    </a:cubicBezTo>
                    <a:cubicBezTo>
                      <a:pt x="1203" y="1703"/>
                      <a:pt x="1192" y="1708"/>
                      <a:pt x="1186" y="1709"/>
                    </a:cubicBezTo>
                    <a:cubicBezTo>
                      <a:pt x="1170" y="1713"/>
                      <a:pt x="1154" y="1714"/>
                      <a:pt x="1139" y="1716"/>
                    </a:cubicBezTo>
                    <a:cubicBezTo>
                      <a:pt x="1134" y="1717"/>
                      <a:pt x="1130" y="1717"/>
                      <a:pt x="1125" y="1717"/>
                    </a:cubicBezTo>
                    <a:cubicBezTo>
                      <a:pt x="1117" y="1717"/>
                      <a:pt x="1110" y="1716"/>
                      <a:pt x="1103" y="1716"/>
                    </a:cubicBezTo>
                    <a:cubicBezTo>
                      <a:pt x="1102" y="1716"/>
                      <a:pt x="1098" y="1713"/>
                      <a:pt x="1097" y="1712"/>
                    </a:cubicBezTo>
                    <a:cubicBezTo>
                      <a:pt x="1091" y="1709"/>
                      <a:pt x="1089" y="1705"/>
                      <a:pt x="1085" y="1701"/>
                    </a:cubicBezTo>
                    <a:cubicBezTo>
                      <a:pt x="1082" y="1695"/>
                      <a:pt x="1079" y="1689"/>
                      <a:pt x="1081" y="1684"/>
                    </a:cubicBezTo>
                    <a:cubicBezTo>
                      <a:pt x="1081" y="1680"/>
                      <a:pt x="1082" y="1682"/>
                      <a:pt x="1081" y="1669"/>
                    </a:cubicBezTo>
                    <a:cubicBezTo>
                      <a:pt x="1079" y="1658"/>
                      <a:pt x="1081" y="1646"/>
                      <a:pt x="1082" y="1636"/>
                    </a:cubicBezTo>
                    <a:cubicBezTo>
                      <a:pt x="1082" y="1630"/>
                      <a:pt x="1084" y="1625"/>
                      <a:pt x="1085" y="1620"/>
                    </a:cubicBezTo>
                    <a:cubicBezTo>
                      <a:pt x="1085" y="1616"/>
                      <a:pt x="1086" y="1614"/>
                      <a:pt x="1086" y="1612"/>
                    </a:cubicBezTo>
                    <a:cubicBezTo>
                      <a:pt x="1086" y="1611"/>
                      <a:pt x="1088" y="1607"/>
                      <a:pt x="1089" y="1603"/>
                    </a:cubicBezTo>
                    <a:cubicBezTo>
                      <a:pt x="1093" y="1589"/>
                      <a:pt x="1099" y="1573"/>
                      <a:pt x="1105" y="1558"/>
                    </a:cubicBezTo>
                    <a:cubicBezTo>
                      <a:pt x="1118" y="1528"/>
                      <a:pt x="1140" y="1492"/>
                      <a:pt x="1165" y="1455"/>
                    </a:cubicBezTo>
                    <a:cubicBezTo>
                      <a:pt x="1192" y="1419"/>
                      <a:pt x="1223" y="1381"/>
                      <a:pt x="1260" y="1346"/>
                    </a:cubicBezTo>
                    <a:cubicBezTo>
                      <a:pt x="1277" y="1326"/>
                      <a:pt x="1295" y="1309"/>
                      <a:pt x="1316" y="1293"/>
                    </a:cubicBezTo>
                    <a:cubicBezTo>
                      <a:pt x="1336" y="1277"/>
                      <a:pt x="1352" y="1258"/>
                      <a:pt x="1373" y="1242"/>
                    </a:cubicBezTo>
                    <a:cubicBezTo>
                      <a:pt x="1449" y="1179"/>
                      <a:pt x="1529" y="1129"/>
                      <a:pt x="1604" y="1085"/>
                    </a:cubicBezTo>
                    <a:cubicBezTo>
                      <a:pt x="1756" y="1000"/>
                      <a:pt x="1899" y="947"/>
                      <a:pt x="2021" y="913"/>
                    </a:cubicBezTo>
                    <a:cubicBezTo>
                      <a:pt x="2046" y="906"/>
                      <a:pt x="2071" y="900"/>
                      <a:pt x="2095" y="892"/>
                    </a:cubicBezTo>
                    <a:close/>
                    <a:moveTo>
                      <a:pt x="1974" y="1"/>
                    </a:moveTo>
                    <a:cubicBezTo>
                      <a:pt x="1892" y="1"/>
                      <a:pt x="1806" y="6"/>
                      <a:pt x="1717" y="19"/>
                    </a:cubicBezTo>
                    <a:cubicBezTo>
                      <a:pt x="1531" y="44"/>
                      <a:pt x="1330" y="97"/>
                      <a:pt x="1124" y="189"/>
                    </a:cubicBezTo>
                    <a:cubicBezTo>
                      <a:pt x="1111" y="194"/>
                      <a:pt x="1099" y="202"/>
                      <a:pt x="1085" y="207"/>
                    </a:cubicBezTo>
                    <a:cubicBezTo>
                      <a:pt x="1073" y="213"/>
                      <a:pt x="1059" y="220"/>
                      <a:pt x="1046" y="225"/>
                    </a:cubicBezTo>
                    <a:cubicBezTo>
                      <a:pt x="1020" y="239"/>
                      <a:pt x="995" y="252"/>
                      <a:pt x="968" y="266"/>
                    </a:cubicBezTo>
                    <a:cubicBezTo>
                      <a:pt x="941" y="279"/>
                      <a:pt x="917" y="295"/>
                      <a:pt x="892" y="310"/>
                    </a:cubicBezTo>
                    <a:cubicBezTo>
                      <a:pt x="866" y="326"/>
                      <a:pt x="841" y="342"/>
                      <a:pt x="814" y="356"/>
                    </a:cubicBezTo>
                    <a:cubicBezTo>
                      <a:pt x="763" y="392"/>
                      <a:pt x="712" y="427"/>
                      <a:pt x="662" y="466"/>
                    </a:cubicBezTo>
                    <a:cubicBezTo>
                      <a:pt x="638" y="486"/>
                      <a:pt x="612" y="506"/>
                      <a:pt x="589" y="527"/>
                    </a:cubicBezTo>
                    <a:cubicBezTo>
                      <a:pt x="563" y="547"/>
                      <a:pt x="538" y="569"/>
                      <a:pt x="514" y="591"/>
                    </a:cubicBezTo>
                    <a:cubicBezTo>
                      <a:pt x="418" y="683"/>
                      <a:pt x="321" y="789"/>
                      <a:pt x="235" y="920"/>
                    </a:cubicBezTo>
                    <a:cubicBezTo>
                      <a:pt x="149" y="1052"/>
                      <a:pt x="73" y="1212"/>
                      <a:pt x="32" y="1396"/>
                    </a:cubicBezTo>
                    <a:cubicBezTo>
                      <a:pt x="11" y="1493"/>
                      <a:pt x="1" y="1595"/>
                      <a:pt x="5" y="1696"/>
                    </a:cubicBezTo>
                    <a:cubicBezTo>
                      <a:pt x="6" y="1746"/>
                      <a:pt x="12" y="1796"/>
                      <a:pt x="20" y="1848"/>
                    </a:cubicBezTo>
                    <a:cubicBezTo>
                      <a:pt x="25" y="1874"/>
                      <a:pt x="30" y="1900"/>
                      <a:pt x="35" y="1925"/>
                    </a:cubicBezTo>
                    <a:cubicBezTo>
                      <a:pt x="37" y="1939"/>
                      <a:pt x="42" y="1951"/>
                      <a:pt x="44" y="1965"/>
                    </a:cubicBezTo>
                    <a:lnTo>
                      <a:pt x="57" y="2007"/>
                    </a:lnTo>
                    <a:cubicBezTo>
                      <a:pt x="123" y="2229"/>
                      <a:pt x="259" y="2434"/>
                      <a:pt x="451" y="2573"/>
                    </a:cubicBezTo>
                    <a:cubicBezTo>
                      <a:pt x="529" y="2629"/>
                      <a:pt x="613" y="2674"/>
                      <a:pt x="704" y="2708"/>
                    </a:cubicBezTo>
                    <a:cubicBezTo>
                      <a:pt x="731" y="2718"/>
                      <a:pt x="762" y="2727"/>
                      <a:pt x="791" y="2737"/>
                    </a:cubicBezTo>
                    <a:cubicBezTo>
                      <a:pt x="821" y="2744"/>
                      <a:pt x="850" y="2751"/>
                      <a:pt x="881" y="2756"/>
                    </a:cubicBezTo>
                    <a:cubicBezTo>
                      <a:pt x="912" y="2761"/>
                      <a:pt x="941" y="2767"/>
                      <a:pt x="972" y="2770"/>
                    </a:cubicBezTo>
                    <a:cubicBezTo>
                      <a:pt x="1003" y="2772"/>
                      <a:pt x="1032" y="2775"/>
                      <a:pt x="1067" y="2777"/>
                    </a:cubicBezTo>
                    <a:lnTo>
                      <a:pt x="1111" y="2777"/>
                    </a:lnTo>
                    <a:lnTo>
                      <a:pt x="1153" y="2775"/>
                    </a:lnTo>
                    <a:cubicBezTo>
                      <a:pt x="1180" y="2773"/>
                      <a:pt x="1207" y="2771"/>
                      <a:pt x="1234" y="2769"/>
                    </a:cubicBezTo>
                    <a:cubicBezTo>
                      <a:pt x="1261" y="2766"/>
                      <a:pt x="1288" y="2760"/>
                      <a:pt x="1315" y="2756"/>
                    </a:cubicBezTo>
                    <a:cubicBezTo>
                      <a:pt x="1342" y="2751"/>
                      <a:pt x="1367" y="2745"/>
                      <a:pt x="1394" y="2739"/>
                    </a:cubicBezTo>
                    <a:cubicBezTo>
                      <a:pt x="1446" y="2726"/>
                      <a:pt x="1497" y="2710"/>
                      <a:pt x="1547" y="2689"/>
                    </a:cubicBezTo>
                    <a:cubicBezTo>
                      <a:pt x="1559" y="2684"/>
                      <a:pt x="1573" y="2680"/>
                      <a:pt x="1584" y="2674"/>
                    </a:cubicBezTo>
                    <a:lnTo>
                      <a:pt x="1620" y="2658"/>
                    </a:lnTo>
                    <a:cubicBezTo>
                      <a:pt x="1642" y="2648"/>
                      <a:pt x="1664" y="2637"/>
                      <a:pt x="1686" y="2625"/>
                    </a:cubicBezTo>
                    <a:cubicBezTo>
                      <a:pt x="1773" y="2579"/>
                      <a:pt x="1852" y="2525"/>
                      <a:pt x="1922" y="2470"/>
                    </a:cubicBezTo>
                    <a:cubicBezTo>
                      <a:pt x="2061" y="2359"/>
                      <a:pt x="2169" y="2239"/>
                      <a:pt x="2260" y="2126"/>
                    </a:cubicBezTo>
                    <a:cubicBezTo>
                      <a:pt x="2265" y="2118"/>
                      <a:pt x="2271" y="2110"/>
                      <a:pt x="2276" y="2104"/>
                    </a:cubicBezTo>
                    <a:lnTo>
                      <a:pt x="2276" y="2104"/>
                    </a:lnTo>
                    <a:cubicBezTo>
                      <a:pt x="2152" y="3325"/>
                      <a:pt x="2082" y="4173"/>
                      <a:pt x="2159" y="4186"/>
                    </a:cubicBezTo>
                    <a:cubicBezTo>
                      <a:pt x="2184" y="4190"/>
                      <a:pt x="2207" y="4192"/>
                      <a:pt x="2227" y="4192"/>
                    </a:cubicBezTo>
                    <a:cubicBezTo>
                      <a:pt x="2435" y="4192"/>
                      <a:pt x="2431" y="3993"/>
                      <a:pt x="2472" y="3781"/>
                    </a:cubicBezTo>
                    <a:cubicBezTo>
                      <a:pt x="2479" y="4002"/>
                      <a:pt x="2528" y="4178"/>
                      <a:pt x="2648" y="4197"/>
                    </a:cubicBezTo>
                    <a:cubicBezTo>
                      <a:pt x="2648" y="4197"/>
                      <a:pt x="2649" y="4197"/>
                      <a:pt x="2649" y="4197"/>
                    </a:cubicBezTo>
                    <a:cubicBezTo>
                      <a:pt x="2742" y="4197"/>
                      <a:pt x="2721" y="2043"/>
                      <a:pt x="2832" y="1348"/>
                    </a:cubicBezTo>
                    <a:cubicBezTo>
                      <a:pt x="2852" y="1224"/>
                      <a:pt x="2872" y="1103"/>
                      <a:pt x="2894" y="987"/>
                    </a:cubicBezTo>
                    <a:cubicBezTo>
                      <a:pt x="2989" y="725"/>
                      <a:pt x="3059" y="457"/>
                      <a:pt x="3103" y="194"/>
                    </a:cubicBezTo>
                    <a:lnTo>
                      <a:pt x="3061" y="192"/>
                    </a:lnTo>
                    <a:cubicBezTo>
                      <a:pt x="3065" y="183"/>
                      <a:pt x="3066" y="175"/>
                      <a:pt x="3068" y="166"/>
                    </a:cubicBezTo>
                    <a:lnTo>
                      <a:pt x="2524" y="54"/>
                    </a:lnTo>
                    <a:lnTo>
                      <a:pt x="2517" y="79"/>
                    </a:lnTo>
                    <a:lnTo>
                      <a:pt x="2481" y="73"/>
                    </a:lnTo>
                    <a:lnTo>
                      <a:pt x="2481" y="80"/>
                    </a:lnTo>
                    <a:cubicBezTo>
                      <a:pt x="2405" y="53"/>
                      <a:pt x="2316" y="31"/>
                      <a:pt x="2214" y="17"/>
                    </a:cubicBezTo>
                    <a:cubicBezTo>
                      <a:pt x="2140" y="7"/>
                      <a:pt x="2059" y="1"/>
                      <a:pt x="1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7"/>
              <p:cNvSpPr/>
              <p:nvPr/>
            </p:nvSpPr>
            <p:spPr>
              <a:xfrm>
                <a:off x="4199175" y="3727900"/>
                <a:ext cx="93425" cy="174875"/>
              </a:xfrm>
              <a:custGeom>
                <a:avLst/>
                <a:gdLst/>
                <a:ahLst/>
                <a:cxnLst/>
                <a:rect l="l" t="t" r="r" b="b"/>
                <a:pathLst>
                  <a:path w="3737" h="6995" extrusionOk="0">
                    <a:moveTo>
                      <a:pt x="1707" y="4489"/>
                    </a:moveTo>
                    <a:cubicBezTo>
                      <a:pt x="1711" y="4489"/>
                      <a:pt x="1716" y="4489"/>
                      <a:pt x="1721" y="4489"/>
                    </a:cubicBezTo>
                    <a:cubicBezTo>
                      <a:pt x="1747" y="4490"/>
                      <a:pt x="1771" y="4493"/>
                      <a:pt x="1792" y="4498"/>
                    </a:cubicBezTo>
                    <a:cubicBezTo>
                      <a:pt x="1813" y="4503"/>
                      <a:pt x="1835" y="4512"/>
                      <a:pt x="1855" y="4523"/>
                    </a:cubicBezTo>
                    <a:cubicBezTo>
                      <a:pt x="1866" y="4530"/>
                      <a:pt x="1881" y="4539"/>
                      <a:pt x="1894" y="4548"/>
                    </a:cubicBezTo>
                    <a:cubicBezTo>
                      <a:pt x="1907" y="4558"/>
                      <a:pt x="1919" y="4567"/>
                      <a:pt x="1930" y="4579"/>
                    </a:cubicBezTo>
                    <a:cubicBezTo>
                      <a:pt x="1954" y="4602"/>
                      <a:pt x="1974" y="4626"/>
                      <a:pt x="1994" y="4653"/>
                    </a:cubicBezTo>
                    <a:cubicBezTo>
                      <a:pt x="2031" y="4707"/>
                      <a:pt x="2059" y="4771"/>
                      <a:pt x="2077" y="4834"/>
                    </a:cubicBezTo>
                    <a:cubicBezTo>
                      <a:pt x="2096" y="4899"/>
                      <a:pt x="2104" y="4964"/>
                      <a:pt x="2104" y="5024"/>
                    </a:cubicBezTo>
                    <a:cubicBezTo>
                      <a:pt x="2105" y="5086"/>
                      <a:pt x="2100" y="5143"/>
                      <a:pt x="2089" y="5193"/>
                    </a:cubicBezTo>
                    <a:cubicBezTo>
                      <a:pt x="2073" y="5271"/>
                      <a:pt x="2043" y="5355"/>
                      <a:pt x="2005" y="5435"/>
                    </a:cubicBezTo>
                    <a:cubicBezTo>
                      <a:pt x="1968" y="5513"/>
                      <a:pt x="1923" y="5591"/>
                      <a:pt x="1870" y="5664"/>
                    </a:cubicBezTo>
                    <a:cubicBezTo>
                      <a:pt x="1767" y="5812"/>
                      <a:pt x="1640" y="5947"/>
                      <a:pt x="1510" y="6077"/>
                    </a:cubicBezTo>
                    <a:lnTo>
                      <a:pt x="1462" y="6125"/>
                    </a:lnTo>
                    <a:cubicBezTo>
                      <a:pt x="1447" y="6141"/>
                      <a:pt x="1431" y="6156"/>
                      <a:pt x="1417" y="6168"/>
                    </a:cubicBezTo>
                    <a:cubicBezTo>
                      <a:pt x="1402" y="6182"/>
                      <a:pt x="1386" y="6197"/>
                      <a:pt x="1371" y="6209"/>
                    </a:cubicBezTo>
                    <a:cubicBezTo>
                      <a:pt x="1356" y="6222"/>
                      <a:pt x="1339" y="6235"/>
                      <a:pt x="1323" y="6247"/>
                    </a:cubicBezTo>
                    <a:cubicBezTo>
                      <a:pt x="1309" y="6259"/>
                      <a:pt x="1293" y="6270"/>
                      <a:pt x="1278" y="6281"/>
                    </a:cubicBezTo>
                    <a:lnTo>
                      <a:pt x="1256" y="6297"/>
                    </a:lnTo>
                    <a:lnTo>
                      <a:pt x="1232" y="6312"/>
                    </a:lnTo>
                    <a:lnTo>
                      <a:pt x="1209" y="6327"/>
                    </a:lnTo>
                    <a:cubicBezTo>
                      <a:pt x="1203" y="6332"/>
                      <a:pt x="1193" y="6337"/>
                      <a:pt x="1189" y="6338"/>
                    </a:cubicBezTo>
                    <a:cubicBezTo>
                      <a:pt x="1179" y="6344"/>
                      <a:pt x="1169" y="6349"/>
                      <a:pt x="1158" y="6353"/>
                    </a:cubicBezTo>
                    <a:cubicBezTo>
                      <a:pt x="1117" y="6371"/>
                      <a:pt x="1073" y="6385"/>
                      <a:pt x="1031" y="6387"/>
                    </a:cubicBezTo>
                    <a:cubicBezTo>
                      <a:pt x="1029" y="6387"/>
                      <a:pt x="1027" y="6387"/>
                      <a:pt x="1025" y="6387"/>
                    </a:cubicBezTo>
                    <a:cubicBezTo>
                      <a:pt x="984" y="6387"/>
                      <a:pt x="946" y="6377"/>
                      <a:pt x="914" y="6359"/>
                    </a:cubicBezTo>
                    <a:cubicBezTo>
                      <a:pt x="888" y="6342"/>
                      <a:pt x="866" y="6324"/>
                      <a:pt x="848" y="6301"/>
                    </a:cubicBezTo>
                    <a:cubicBezTo>
                      <a:pt x="831" y="6278"/>
                      <a:pt x="818" y="6252"/>
                      <a:pt x="811" y="6225"/>
                    </a:cubicBezTo>
                    <a:cubicBezTo>
                      <a:pt x="802" y="6199"/>
                      <a:pt x="797" y="6172"/>
                      <a:pt x="796" y="6146"/>
                    </a:cubicBezTo>
                    <a:cubicBezTo>
                      <a:pt x="796" y="6139"/>
                      <a:pt x="795" y="6133"/>
                      <a:pt x="795" y="6128"/>
                    </a:cubicBezTo>
                    <a:lnTo>
                      <a:pt x="795" y="6118"/>
                    </a:lnTo>
                    <a:lnTo>
                      <a:pt x="793" y="6102"/>
                    </a:lnTo>
                    <a:cubicBezTo>
                      <a:pt x="793" y="6079"/>
                      <a:pt x="792" y="6059"/>
                      <a:pt x="793" y="6036"/>
                    </a:cubicBezTo>
                    <a:cubicBezTo>
                      <a:pt x="793" y="6013"/>
                      <a:pt x="795" y="5990"/>
                      <a:pt x="796" y="5968"/>
                    </a:cubicBezTo>
                    <a:cubicBezTo>
                      <a:pt x="797" y="5945"/>
                      <a:pt x="800" y="5920"/>
                      <a:pt x="802" y="5898"/>
                    </a:cubicBezTo>
                    <a:cubicBezTo>
                      <a:pt x="805" y="5874"/>
                      <a:pt x="809" y="5850"/>
                      <a:pt x="812" y="5827"/>
                    </a:cubicBezTo>
                    <a:lnTo>
                      <a:pt x="818" y="5791"/>
                    </a:lnTo>
                    <a:lnTo>
                      <a:pt x="822" y="5774"/>
                    </a:lnTo>
                    <a:lnTo>
                      <a:pt x="826" y="5754"/>
                    </a:lnTo>
                    <a:cubicBezTo>
                      <a:pt x="847" y="5647"/>
                      <a:pt x="867" y="5543"/>
                      <a:pt x="887" y="5440"/>
                    </a:cubicBezTo>
                    <a:cubicBezTo>
                      <a:pt x="929" y="5249"/>
                      <a:pt x="976" y="5065"/>
                      <a:pt x="1026" y="4885"/>
                    </a:cubicBezTo>
                    <a:lnTo>
                      <a:pt x="1197" y="4760"/>
                    </a:lnTo>
                    <a:cubicBezTo>
                      <a:pt x="1258" y="4716"/>
                      <a:pt x="1317" y="4672"/>
                      <a:pt x="1377" y="4629"/>
                    </a:cubicBezTo>
                    <a:lnTo>
                      <a:pt x="1435" y="4665"/>
                    </a:lnTo>
                    <a:cubicBezTo>
                      <a:pt x="1433" y="4658"/>
                      <a:pt x="1433" y="4648"/>
                      <a:pt x="1435" y="4637"/>
                    </a:cubicBezTo>
                    <a:cubicBezTo>
                      <a:pt x="1438" y="4626"/>
                      <a:pt x="1444" y="4613"/>
                      <a:pt x="1453" y="4598"/>
                    </a:cubicBezTo>
                    <a:cubicBezTo>
                      <a:pt x="1474" y="4568"/>
                      <a:pt x="1516" y="4538"/>
                      <a:pt x="1565" y="4517"/>
                    </a:cubicBezTo>
                    <a:cubicBezTo>
                      <a:pt x="1610" y="4499"/>
                      <a:pt x="1660" y="4489"/>
                      <a:pt x="1707" y="4489"/>
                    </a:cubicBezTo>
                    <a:close/>
                    <a:moveTo>
                      <a:pt x="2814" y="1"/>
                    </a:moveTo>
                    <a:cubicBezTo>
                      <a:pt x="2742" y="1"/>
                      <a:pt x="2669" y="9"/>
                      <a:pt x="2596" y="27"/>
                    </a:cubicBezTo>
                    <a:cubicBezTo>
                      <a:pt x="2467" y="57"/>
                      <a:pt x="2345" y="120"/>
                      <a:pt x="2247" y="201"/>
                    </a:cubicBezTo>
                    <a:cubicBezTo>
                      <a:pt x="2235" y="211"/>
                      <a:pt x="2223" y="221"/>
                      <a:pt x="2211" y="232"/>
                    </a:cubicBezTo>
                    <a:cubicBezTo>
                      <a:pt x="2199" y="243"/>
                      <a:pt x="2188" y="254"/>
                      <a:pt x="2177" y="264"/>
                    </a:cubicBezTo>
                    <a:lnTo>
                      <a:pt x="2145" y="298"/>
                    </a:lnTo>
                    <a:cubicBezTo>
                      <a:pt x="2135" y="308"/>
                      <a:pt x="2127" y="320"/>
                      <a:pt x="2117" y="331"/>
                    </a:cubicBezTo>
                    <a:lnTo>
                      <a:pt x="2089" y="366"/>
                    </a:lnTo>
                    <a:lnTo>
                      <a:pt x="2075" y="384"/>
                    </a:lnTo>
                    <a:lnTo>
                      <a:pt x="2052" y="417"/>
                    </a:lnTo>
                    <a:cubicBezTo>
                      <a:pt x="2019" y="462"/>
                      <a:pt x="1985" y="506"/>
                      <a:pt x="1952" y="550"/>
                    </a:cubicBezTo>
                    <a:cubicBezTo>
                      <a:pt x="1919" y="596"/>
                      <a:pt x="1885" y="639"/>
                      <a:pt x="1854" y="686"/>
                    </a:cubicBezTo>
                    <a:cubicBezTo>
                      <a:pt x="1822" y="732"/>
                      <a:pt x="1791" y="779"/>
                      <a:pt x="1758" y="825"/>
                    </a:cubicBezTo>
                    <a:cubicBezTo>
                      <a:pt x="1726" y="872"/>
                      <a:pt x="1694" y="919"/>
                      <a:pt x="1663" y="967"/>
                    </a:cubicBezTo>
                    <a:cubicBezTo>
                      <a:pt x="1633" y="1015"/>
                      <a:pt x="1603" y="1064"/>
                      <a:pt x="1571" y="1110"/>
                    </a:cubicBezTo>
                    <a:cubicBezTo>
                      <a:pt x="1541" y="1158"/>
                      <a:pt x="1511" y="1207"/>
                      <a:pt x="1480" y="1255"/>
                    </a:cubicBezTo>
                    <a:cubicBezTo>
                      <a:pt x="1451" y="1305"/>
                      <a:pt x="1423" y="1355"/>
                      <a:pt x="1393" y="1404"/>
                    </a:cubicBezTo>
                    <a:cubicBezTo>
                      <a:pt x="1158" y="1806"/>
                      <a:pt x="952" y="2237"/>
                      <a:pt x="779" y="2684"/>
                    </a:cubicBezTo>
                    <a:cubicBezTo>
                      <a:pt x="628" y="2742"/>
                      <a:pt x="505" y="2782"/>
                      <a:pt x="405" y="2821"/>
                    </a:cubicBezTo>
                    <a:cubicBezTo>
                      <a:pt x="291" y="2865"/>
                      <a:pt x="206" y="2902"/>
                      <a:pt x="147" y="2947"/>
                    </a:cubicBezTo>
                    <a:cubicBezTo>
                      <a:pt x="27" y="3032"/>
                      <a:pt x="1" y="3143"/>
                      <a:pt x="1" y="3293"/>
                    </a:cubicBezTo>
                    <a:cubicBezTo>
                      <a:pt x="1" y="3337"/>
                      <a:pt x="47" y="3379"/>
                      <a:pt x="136" y="3416"/>
                    </a:cubicBezTo>
                    <a:cubicBezTo>
                      <a:pt x="221" y="3451"/>
                      <a:pt x="346" y="3476"/>
                      <a:pt x="507" y="3487"/>
                    </a:cubicBezTo>
                    <a:cubicBezTo>
                      <a:pt x="459" y="3650"/>
                      <a:pt x="416" y="3817"/>
                      <a:pt x="377" y="3983"/>
                    </a:cubicBezTo>
                    <a:cubicBezTo>
                      <a:pt x="268" y="4442"/>
                      <a:pt x="193" y="4906"/>
                      <a:pt x="147" y="5369"/>
                    </a:cubicBezTo>
                    <a:cubicBezTo>
                      <a:pt x="142" y="5427"/>
                      <a:pt x="137" y="5485"/>
                      <a:pt x="133" y="5543"/>
                    </a:cubicBezTo>
                    <a:lnTo>
                      <a:pt x="124" y="5629"/>
                    </a:lnTo>
                    <a:cubicBezTo>
                      <a:pt x="121" y="5658"/>
                      <a:pt x="119" y="5685"/>
                      <a:pt x="118" y="5718"/>
                    </a:cubicBezTo>
                    <a:cubicBezTo>
                      <a:pt x="109" y="5849"/>
                      <a:pt x="109" y="5980"/>
                      <a:pt x="126" y="6120"/>
                    </a:cubicBezTo>
                    <a:lnTo>
                      <a:pt x="133" y="6173"/>
                    </a:lnTo>
                    <a:lnTo>
                      <a:pt x="143" y="6232"/>
                    </a:lnTo>
                    <a:cubicBezTo>
                      <a:pt x="151" y="6277"/>
                      <a:pt x="163" y="6320"/>
                      <a:pt x="174" y="6363"/>
                    </a:cubicBezTo>
                    <a:cubicBezTo>
                      <a:pt x="180" y="6384"/>
                      <a:pt x="189" y="6405"/>
                      <a:pt x="195" y="6426"/>
                    </a:cubicBezTo>
                    <a:cubicBezTo>
                      <a:pt x="204" y="6448"/>
                      <a:pt x="209" y="6468"/>
                      <a:pt x="218" y="6489"/>
                    </a:cubicBezTo>
                    <a:cubicBezTo>
                      <a:pt x="228" y="6508"/>
                      <a:pt x="236" y="6528"/>
                      <a:pt x="245" y="6548"/>
                    </a:cubicBezTo>
                    <a:cubicBezTo>
                      <a:pt x="254" y="6567"/>
                      <a:pt x="267" y="6585"/>
                      <a:pt x="277" y="6604"/>
                    </a:cubicBezTo>
                    <a:cubicBezTo>
                      <a:pt x="363" y="6754"/>
                      <a:pt x="499" y="6868"/>
                      <a:pt x="651" y="6934"/>
                    </a:cubicBezTo>
                    <a:lnTo>
                      <a:pt x="703" y="6956"/>
                    </a:lnTo>
                    <a:cubicBezTo>
                      <a:pt x="721" y="6961"/>
                      <a:pt x="737" y="6968"/>
                      <a:pt x="754" y="6972"/>
                    </a:cubicBezTo>
                    <a:cubicBezTo>
                      <a:pt x="789" y="6978"/>
                      <a:pt x="823" y="6989"/>
                      <a:pt x="858" y="6990"/>
                    </a:cubicBezTo>
                    <a:lnTo>
                      <a:pt x="910" y="6995"/>
                    </a:lnTo>
                    <a:cubicBezTo>
                      <a:pt x="915" y="6995"/>
                      <a:pt x="921" y="6995"/>
                      <a:pt x="927" y="6995"/>
                    </a:cubicBezTo>
                    <a:cubicBezTo>
                      <a:pt x="939" y="6995"/>
                      <a:pt x="951" y="6995"/>
                      <a:pt x="962" y="6995"/>
                    </a:cubicBezTo>
                    <a:cubicBezTo>
                      <a:pt x="980" y="6993"/>
                      <a:pt x="997" y="6995"/>
                      <a:pt x="1015" y="6992"/>
                    </a:cubicBezTo>
                    <a:lnTo>
                      <a:pt x="1065" y="6985"/>
                    </a:lnTo>
                    <a:cubicBezTo>
                      <a:pt x="1203" y="6966"/>
                      <a:pt x="1333" y="6909"/>
                      <a:pt x="1448" y="6836"/>
                    </a:cubicBezTo>
                    <a:lnTo>
                      <a:pt x="1493" y="6808"/>
                    </a:lnTo>
                    <a:cubicBezTo>
                      <a:pt x="1504" y="6800"/>
                      <a:pt x="1516" y="6793"/>
                      <a:pt x="1526" y="6784"/>
                    </a:cubicBezTo>
                    <a:lnTo>
                      <a:pt x="1591" y="6736"/>
                    </a:lnTo>
                    <a:cubicBezTo>
                      <a:pt x="1611" y="6720"/>
                      <a:pt x="1631" y="6701"/>
                      <a:pt x="1651" y="6685"/>
                    </a:cubicBezTo>
                    <a:cubicBezTo>
                      <a:pt x="1670" y="6668"/>
                      <a:pt x="1689" y="6652"/>
                      <a:pt x="1708" y="6635"/>
                    </a:cubicBezTo>
                    <a:cubicBezTo>
                      <a:pt x="1743" y="6599"/>
                      <a:pt x="1779" y="6565"/>
                      <a:pt x="1812" y="6530"/>
                    </a:cubicBezTo>
                    <a:lnTo>
                      <a:pt x="1860" y="6478"/>
                    </a:lnTo>
                    <a:lnTo>
                      <a:pt x="1904" y="6428"/>
                    </a:lnTo>
                    <a:cubicBezTo>
                      <a:pt x="2039" y="6276"/>
                      <a:pt x="2173" y="6116"/>
                      <a:pt x="2289" y="5936"/>
                    </a:cubicBezTo>
                    <a:cubicBezTo>
                      <a:pt x="2347" y="5846"/>
                      <a:pt x="2399" y="5752"/>
                      <a:pt x="2444" y="5651"/>
                    </a:cubicBezTo>
                    <a:cubicBezTo>
                      <a:pt x="2454" y="5625"/>
                      <a:pt x="2465" y="5599"/>
                      <a:pt x="2474" y="5573"/>
                    </a:cubicBezTo>
                    <a:cubicBezTo>
                      <a:pt x="2483" y="5549"/>
                      <a:pt x="2493" y="5522"/>
                      <a:pt x="2503" y="5496"/>
                    </a:cubicBezTo>
                    <a:cubicBezTo>
                      <a:pt x="2510" y="5469"/>
                      <a:pt x="2519" y="5443"/>
                      <a:pt x="2526" y="5416"/>
                    </a:cubicBezTo>
                    <a:cubicBezTo>
                      <a:pt x="2533" y="5389"/>
                      <a:pt x="2540" y="5362"/>
                      <a:pt x="2547" y="5334"/>
                    </a:cubicBezTo>
                    <a:cubicBezTo>
                      <a:pt x="2592" y="5110"/>
                      <a:pt x="2584" y="4885"/>
                      <a:pt x="2520" y="4672"/>
                    </a:cubicBezTo>
                    <a:cubicBezTo>
                      <a:pt x="2488" y="4566"/>
                      <a:pt x="2439" y="4463"/>
                      <a:pt x="2374" y="4368"/>
                    </a:cubicBezTo>
                    <a:cubicBezTo>
                      <a:pt x="2307" y="4275"/>
                      <a:pt x="2227" y="4192"/>
                      <a:pt x="2130" y="4127"/>
                    </a:cubicBezTo>
                    <a:cubicBezTo>
                      <a:pt x="2118" y="4120"/>
                      <a:pt x="2106" y="4113"/>
                      <a:pt x="2095" y="4105"/>
                    </a:cubicBezTo>
                    <a:cubicBezTo>
                      <a:pt x="3038" y="3410"/>
                      <a:pt x="3611" y="2965"/>
                      <a:pt x="3580" y="2919"/>
                    </a:cubicBezTo>
                    <a:cubicBezTo>
                      <a:pt x="3536" y="2853"/>
                      <a:pt x="3481" y="2826"/>
                      <a:pt x="3417" y="2826"/>
                    </a:cubicBezTo>
                    <a:cubicBezTo>
                      <a:pt x="3255" y="2826"/>
                      <a:pt x="3035" y="2999"/>
                      <a:pt x="2780" y="3165"/>
                    </a:cubicBezTo>
                    <a:cubicBezTo>
                      <a:pt x="3079" y="2912"/>
                      <a:pt x="3282" y="2686"/>
                      <a:pt x="3213" y="2584"/>
                    </a:cubicBezTo>
                    <a:cubicBezTo>
                      <a:pt x="3212" y="2582"/>
                      <a:pt x="3210" y="2582"/>
                      <a:pt x="3208" y="2582"/>
                    </a:cubicBezTo>
                    <a:cubicBezTo>
                      <a:pt x="3131" y="2582"/>
                      <a:pt x="2261" y="3269"/>
                      <a:pt x="1313" y="4012"/>
                    </a:cubicBezTo>
                    <a:cubicBezTo>
                      <a:pt x="1407" y="3765"/>
                      <a:pt x="1505" y="3530"/>
                      <a:pt x="1607" y="3308"/>
                    </a:cubicBezTo>
                    <a:cubicBezTo>
                      <a:pt x="1736" y="3260"/>
                      <a:pt x="1870" y="3202"/>
                      <a:pt x="2005" y="3132"/>
                    </a:cubicBezTo>
                    <a:cubicBezTo>
                      <a:pt x="2149" y="3053"/>
                      <a:pt x="2299" y="2966"/>
                      <a:pt x="2442" y="2858"/>
                    </a:cubicBezTo>
                    <a:cubicBezTo>
                      <a:pt x="2461" y="2844"/>
                      <a:pt x="2478" y="2831"/>
                      <a:pt x="2497" y="2817"/>
                    </a:cubicBezTo>
                    <a:cubicBezTo>
                      <a:pt x="2516" y="2804"/>
                      <a:pt x="2533" y="2789"/>
                      <a:pt x="2551" y="2774"/>
                    </a:cubicBezTo>
                    <a:cubicBezTo>
                      <a:pt x="2587" y="2745"/>
                      <a:pt x="2623" y="2717"/>
                      <a:pt x="2659" y="2686"/>
                    </a:cubicBezTo>
                    <a:cubicBezTo>
                      <a:pt x="2728" y="2622"/>
                      <a:pt x="2800" y="2558"/>
                      <a:pt x="2868" y="2488"/>
                    </a:cubicBezTo>
                    <a:cubicBezTo>
                      <a:pt x="3142" y="2208"/>
                      <a:pt x="3386" y="1861"/>
                      <a:pt x="3568" y="1459"/>
                    </a:cubicBezTo>
                    <a:cubicBezTo>
                      <a:pt x="3591" y="1410"/>
                      <a:pt x="3612" y="1359"/>
                      <a:pt x="3634" y="1306"/>
                    </a:cubicBezTo>
                    <a:cubicBezTo>
                      <a:pt x="3645" y="1281"/>
                      <a:pt x="3654" y="1254"/>
                      <a:pt x="3665" y="1228"/>
                    </a:cubicBezTo>
                    <a:lnTo>
                      <a:pt x="3674" y="1209"/>
                    </a:lnTo>
                    <a:lnTo>
                      <a:pt x="3686" y="1171"/>
                    </a:lnTo>
                    <a:cubicBezTo>
                      <a:pt x="3693" y="1145"/>
                      <a:pt x="3702" y="1120"/>
                      <a:pt x="3707" y="1092"/>
                    </a:cubicBezTo>
                    <a:cubicBezTo>
                      <a:pt x="3731" y="981"/>
                      <a:pt x="3736" y="856"/>
                      <a:pt x="3712" y="733"/>
                    </a:cubicBezTo>
                    <a:cubicBezTo>
                      <a:pt x="3690" y="609"/>
                      <a:pt x="3637" y="491"/>
                      <a:pt x="3566" y="392"/>
                    </a:cubicBezTo>
                    <a:cubicBezTo>
                      <a:pt x="3423" y="191"/>
                      <a:pt x="3217" y="61"/>
                      <a:pt x="2977" y="16"/>
                    </a:cubicBezTo>
                    <a:cubicBezTo>
                      <a:pt x="2924" y="6"/>
                      <a:pt x="2869" y="1"/>
                      <a:pt x="2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 name="Google Shape;152;p7"/>
          <p:cNvGrpSpPr/>
          <p:nvPr/>
        </p:nvGrpSpPr>
        <p:grpSpPr>
          <a:xfrm>
            <a:off x="1083117" y="1289204"/>
            <a:ext cx="601090" cy="208248"/>
            <a:chOff x="3808475" y="2317075"/>
            <a:chExt cx="444725" cy="154075"/>
          </a:xfrm>
        </p:grpSpPr>
        <p:sp>
          <p:nvSpPr>
            <p:cNvPr id="153" name="Google Shape;153;p7"/>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7"/>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7"/>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7"/>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7"/>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7"/>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7"/>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 name="Google Shape;160;p7"/>
          <p:cNvSpPr/>
          <p:nvPr/>
        </p:nvSpPr>
        <p:spPr>
          <a:xfrm rot="5400000" flipH="1">
            <a:off x="75" y="3315600"/>
            <a:ext cx="1827900" cy="18279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7"/>
          <p:cNvSpPr/>
          <p:nvPr/>
        </p:nvSpPr>
        <p:spPr>
          <a:xfrm rot="-5400000" flipH="1">
            <a:off x="7508450" y="0"/>
            <a:ext cx="1635600" cy="16356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62"/>
        <p:cNvGrpSpPr/>
        <p:nvPr/>
      </p:nvGrpSpPr>
      <p:grpSpPr>
        <a:xfrm>
          <a:off x="0" y="0"/>
          <a:ext cx="0" cy="0"/>
          <a:chOff x="0" y="0"/>
          <a:chExt cx="0" cy="0"/>
        </a:xfrm>
      </p:grpSpPr>
      <p:pic>
        <p:nvPicPr>
          <p:cNvPr id="163" name="Google Shape;163;p8"/>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164" name="Google Shape;164;p8"/>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165" name="Google Shape;165;p8"/>
          <p:cNvSpPr/>
          <p:nvPr/>
        </p:nvSpPr>
        <p:spPr>
          <a:xfrm rot="-5400000" flipH="1">
            <a:off x="6709200" y="0"/>
            <a:ext cx="2434800" cy="24348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8"/>
          <p:cNvSpPr/>
          <p:nvPr/>
        </p:nvSpPr>
        <p:spPr>
          <a:xfrm rot="5400000" flipH="1">
            <a:off x="100" y="2042700"/>
            <a:ext cx="3100800" cy="31008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flipH="1">
            <a:off x="718229" y="404556"/>
            <a:ext cx="7707542" cy="4334388"/>
          </a:xfrm>
          <a:custGeom>
            <a:avLst/>
            <a:gdLst/>
            <a:ahLst/>
            <a:cxnLst/>
            <a:rect l="l" t="t" r="r" b="b"/>
            <a:pathLst>
              <a:path w="50596" h="28453" extrusionOk="0">
                <a:moveTo>
                  <a:pt x="0" y="0"/>
                </a:moveTo>
                <a:lnTo>
                  <a:pt x="0" y="3"/>
                </a:lnTo>
                <a:lnTo>
                  <a:pt x="184" y="2066"/>
                </a:lnTo>
                <a:lnTo>
                  <a:pt x="928" y="2066"/>
                </a:lnTo>
                <a:cubicBezTo>
                  <a:pt x="1056" y="1772"/>
                  <a:pt x="1239" y="1658"/>
                  <a:pt x="1547" y="1658"/>
                </a:cubicBezTo>
                <a:cubicBezTo>
                  <a:pt x="1978" y="1658"/>
                  <a:pt x="2225" y="1971"/>
                  <a:pt x="2225" y="2366"/>
                </a:cubicBezTo>
                <a:cubicBezTo>
                  <a:pt x="2225" y="2761"/>
                  <a:pt x="1981" y="3078"/>
                  <a:pt x="1547" y="3078"/>
                </a:cubicBezTo>
                <a:cubicBezTo>
                  <a:pt x="1229" y="3078"/>
                  <a:pt x="1036" y="2951"/>
                  <a:pt x="913" y="2655"/>
                </a:cubicBezTo>
                <a:lnTo>
                  <a:pt x="186" y="2655"/>
                </a:lnTo>
                <a:lnTo>
                  <a:pt x="186" y="4718"/>
                </a:lnTo>
                <a:lnTo>
                  <a:pt x="929" y="4718"/>
                </a:lnTo>
                <a:cubicBezTo>
                  <a:pt x="1057" y="4412"/>
                  <a:pt x="1241" y="4285"/>
                  <a:pt x="1548" y="4285"/>
                </a:cubicBezTo>
                <a:cubicBezTo>
                  <a:pt x="1981" y="4285"/>
                  <a:pt x="2227" y="4587"/>
                  <a:pt x="2227" y="4980"/>
                </a:cubicBezTo>
                <a:cubicBezTo>
                  <a:pt x="2227" y="5375"/>
                  <a:pt x="1982" y="5712"/>
                  <a:pt x="1548" y="5712"/>
                </a:cubicBezTo>
                <a:cubicBezTo>
                  <a:pt x="1231" y="5712"/>
                  <a:pt x="1038" y="5456"/>
                  <a:pt x="915" y="5310"/>
                </a:cubicBezTo>
                <a:lnTo>
                  <a:pt x="187" y="5310"/>
                </a:lnTo>
                <a:lnTo>
                  <a:pt x="187" y="7373"/>
                </a:lnTo>
                <a:lnTo>
                  <a:pt x="931" y="7373"/>
                </a:lnTo>
                <a:cubicBezTo>
                  <a:pt x="1059" y="7078"/>
                  <a:pt x="1243" y="6913"/>
                  <a:pt x="1549" y="6913"/>
                </a:cubicBezTo>
                <a:cubicBezTo>
                  <a:pt x="1982" y="6913"/>
                  <a:pt x="2228" y="7201"/>
                  <a:pt x="2228" y="7596"/>
                </a:cubicBezTo>
                <a:cubicBezTo>
                  <a:pt x="2228" y="7991"/>
                  <a:pt x="1983" y="8347"/>
                  <a:pt x="1549" y="8347"/>
                </a:cubicBezTo>
                <a:cubicBezTo>
                  <a:pt x="1232" y="8347"/>
                  <a:pt x="1039" y="8111"/>
                  <a:pt x="916" y="7962"/>
                </a:cubicBezTo>
                <a:lnTo>
                  <a:pt x="189" y="7962"/>
                </a:lnTo>
                <a:lnTo>
                  <a:pt x="189" y="9878"/>
                </a:lnTo>
                <a:lnTo>
                  <a:pt x="932" y="9878"/>
                </a:lnTo>
                <a:cubicBezTo>
                  <a:pt x="1060" y="9583"/>
                  <a:pt x="1244" y="9467"/>
                  <a:pt x="1550" y="9467"/>
                </a:cubicBezTo>
                <a:cubicBezTo>
                  <a:pt x="1983" y="9467"/>
                  <a:pt x="2229" y="9778"/>
                  <a:pt x="2229" y="10174"/>
                </a:cubicBezTo>
                <a:cubicBezTo>
                  <a:pt x="2229" y="10569"/>
                  <a:pt x="1984" y="10888"/>
                  <a:pt x="1550" y="10888"/>
                </a:cubicBezTo>
                <a:cubicBezTo>
                  <a:pt x="1233" y="10888"/>
                  <a:pt x="1040" y="10763"/>
                  <a:pt x="917" y="10467"/>
                </a:cubicBezTo>
                <a:lnTo>
                  <a:pt x="190" y="10467"/>
                </a:lnTo>
                <a:lnTo>
                  <a:pt x="190" y="12530"/>
                </a:lnTo>
                <a:lnTo>
                  <a:pt x="933" y="12530"/>
                </a:lnTo>
                <a:cubicBezTo>
                  <a:pt x="1062" y="12236"/>
                  <a:pt x="1245" y="12093"/>
                  <a:pt x="1552" y="12093"/>
                </a:cubicBezTo>
                <a:cubicBezTo>
                  <a:pt x="1984" y="12093"/>
                  <a:pt x="2230" y="12393"/>
                  <a:pt x="2230" y="12788"/>
                </a:cubicBezTo>
                <a:cubicBezTo>
                  <a:pt x="2230" y="13183"/>
                  <a:pt x="1986" y="13522"/>
                  <a:pt x="1552" y="13522"/>
                </a:cubicBezTo>
                <a:cubicBezTo>
                  <a:pt x="1234" y="13522"/>
                  <a:pt x="1041" y="13268"/>
                  <a:pt x="918" y="13119"/>
                </a:cubicBezTo>
                <a:lnTo>
                  <a:pt x="192" y="13119"/>
                </a:lnTo>
                <a:lnTo>
                  <a:pt x="192" y="15182"/>
                </a:lnTo>
                <a:lnTo>
                  <a:pt x="934" y="15182"/>
                </a:lnTo>
                <a:cubicBezTo>
                  <a:pt x="1063" y="14888"/>
                  <a:pt x="1247" y="14722"/>
                  <a:pt x="1553" y="14722"/>
                </a:cubicBezTo>
                <a:cubicBezTo>
                  <a:pt x="1986" y="14722"/>
                  <a:pt x="2232" y="15009"/>
                  <a:pt x="2232" y="15403"/>
                </a:cubicBezTo>
                <a:cubicBezTo>
                  <a:pt x="2232" y="15798"/>
                  <a:pt x="1987" y="16156"/>
                  <a:pt x="1553" y="16156"/>
                </a:cubicBezTo>
                <a:cubicBezTo>
                  <a:pt x="1236" y="16156"/>
                  <a:pt x="1043" y="15920"/>
                  <a:pt x="920" y="15772"/>
                </a:cubicBezTo>
                <a:lnTo>
                  <a:pt x="193" y="15772"/>
                </a:lnTo>
                <a:lnTo>
                  <a:pt x="193" y="17689"/>
                </a:lnTo>
                <a:lnTo>
                  <a:pt x="936" y="17689"/>
                </a:lnTo>
                <a:cubicBezTo>
                  <a:pt x="1065" y="17394"/>
                  <a:pt x="1248" y="17276"/>
                  <a:pt x="1554" y="17276"/>
                </a:cubicBezTo>
                <a:cubicBezTo>
                  <a:pt x="1987" y="17276"/>
                  <a:pt x="2233" y="17588"/>
                  <a:pt x="2233" y="17983"/>
                </a:cubicBezTo>
                <a:cubicBezTo>
                  <a:pt x="2233" y="18378"/>
                  <a:pt x="1988" y="18700"/>
                  <a:pt x="1554" y="18700"/>
                </a:cubicBezTo>
                <a:cubicBezTo>
                  <a:pt x="1237" y="18700"/>
                  <a:pt x="1044" y="18428"/>
                  <a:pt x="921" y="18279"/>
                </a:cubicBezTo>
                <a:lnTo>
                  <a:pt x="194" y="18279"/>
                </a:lnTo>
                <a:lnTo>
                  <a:pt x="194" y="20343"/>
                </a:lnTo>
                <a:lnTo>
                  <a:pt x="937" y="20343"/>
                </a:lnTo>
                <a:cubicBezTo>
                  <a:pt x="1066" y="20048"/>
                  <a:pt x="1249" y="19905"/>
                  <a:pt x="1555" y="19905"/>
                </a:cubicBezTo>
                <a:cubicBezTo>
                  <a:pt x="1988" y="19905"/>
                  <a:pt x="2234" y="20204"/>
                  <a:pt x="2234" y="20598"/>
                </a:cubicBezTo>
                <a:cubicBezTo>
                  <a:pt x="2234" y="20993"/>
                  <a:pt x="1989" y="21334"/>
                  <a:pt x="1555" y="21334"/>
                </a:cubicBezTo>
                <a:cubicBezTo>
                  <a:pt x="1238" y="21334"/>
                  <a:pt x="1045" y="21080"/>
                  <a:pt x="922" y="20933"/>
                </a:cubicBezTo>
                <a:lnTo>
                  <a:pt x="195" y="20933"/>
                </a:lnTo>
                <a:lnTo>
                  <a:pt x="195" y="22996"/>
                </a:lnTo>
                <a:lnTo>
                  <a:pt x="938" y="22996"/>
                </a:lnTo>
                <a:cubicBezTo>
                  <a:pt x="1067" y="22702"/>
                  <a:pt x="1250" y="22533"/>
                  <a:pt x="1557" y="22533"/>
                </a:cubicBezTo>
                <a:cubicBezTo>
                  <a:pt x="1989" y="22533"/>
                  <a:pt x="2235" y="22819"/>
                  <a:pt x="2235" y="23215"/>
                </a:cubicBezTo>
                <a:cubicBezTo>
                  <a:pt x="2235" y="23610"/>
                  <a:pt x="1991" y="23969"/>
                  <a:pt x="1557" y="23969"/>
                </a:cubicBezTo>
                <a:cubicBezTo>
                  <a:pt x="1239" y="23969"/>
                  <a:pt x="1047" y="23734"/>
                  <a:pt x="923" y="23586"/>
                </a:cubicBezTo>
                <a:lnTo>
                  <a:pt x="197" y="23586"/>
                </a:lnTo>
                <a:lnTo>
                  <a:pt x="197" y="25503"/>
                </a:lnTo>
                <a:lnTo>
                  <a:pt x="939" y="25503"/>
                </a:lnTo>
                <a:cubicBezTo>
                  <a:pt x="1068" y="25208"/>
                  <a:pt x="1252" y="25089"/>
                  <a:pt x="1559" y="25089"/>
                </a:cubicBezTo>
                <a:cubicBezTo>
                  <a:pt x="1991" y="25089"/>
                  <a:pt x="2238" y="25400"/>
                  <a:pt x="2238" y="25795"/>
                </a:cubicBezTo>
                <a:cubicBezTo>
                  <a:pt x="2238" y="26189"/>
                  <a:pt x="1992" y="26513"/>
                  <a:pt x="1559" y="26513"/>
                </a:cubicBezTo>
                <a:cubicBezTo>
                  <a:pt x="1241" y="26513"/>
                  <a:pt x="1049" y="26242"/>
                  <a:pt x="925" y="26093"/>
                </a:cubicBezTo>
                <a:lnTo>
                  <a:pt x="198" y="26093"/>
                </a:lnTo>
                <a:lnTo>
                  <a:pt x="13" y="28452"/>
                </a:lnTo>
                <a:lnTo>
                  <a:pt x="50596" y="28452"/>
                </a:lnTo>
                <a:lnTo>
                  <a:pt x="50596" y="0"/>
                </a:lnTo>
                <a:close/>
              </a:path>
            </a:pathLst>
          </a:custGeom>
          <a:solidFill>
            <a:schemeClr val="accent2"/>
          </a:solidFill>
          <a:ln>
            <a:noFill/>
          </a:ln>
          <a:effectLst>
            <a:outerShdw blurRad="57150" dist="19050" dir="5400000" algn="bl" rotWithShape="0">
              <a:schemeClr val="accent5">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txBox="1">
            <a:spLocks noGrp="1"/>
          </p:cNvSpPr>
          <p:nvPr>
            <p:ph type="title"/>
          </p:nvPr>
        </p:nvSpPr>
        <p:spPr>
          <a:xfrm>
            <a:off x="917400" y="1307100"/>
            <a:ext cx="7309200" cy="25293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0000">
                <a:latin typeface="iCiel Cadena" panose="02000503000000020004" pitchFamily="2" charset="0"/>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dirty="0"/>
          </a:p>
        </p:txBody>
      </p:sp>
      <p:grpSp>
        <p:nvGrpSpPr>
          <p:cNvPr id="169" name="Google Shape;169;p8"/>
          <p:cNvGrpSpPr/>
          <p:nvPr/>
        </p:nvGrpSpPr>
        <p:grpSpPr>
          <a:xfrm>
            <a:off x="2295242" y="4371940"/>
            <a:ext cx="854806" cy="296148"/>
            <a:chOff x="3808475" y="2317075"/>
            <a:chExt cx="444725" cy="154075"/>
          </a:xfrm>
        </p:grpSpPr>
        <p:sp>
          <p:nvSpPr>
            <p:cNvPr id="170" name="Google Shape;170;p8"/>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8"/>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8"/>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8"/>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 name="Google Shape;177;p8"/>
          <p:cNvGrpSpPr/>
          <p:nvPr/>
        </p:nvGrpSpPr>
        <p:grpSpPr>
          <a:xfrm>
            <a:off x="991251" y="4086607"/>
            <a:ext cx="1185787" cy="866810"/>
            <a:chOff x="1417700" y="2781300"/>
            <a:chExt cx="1015750" cy="742450"/>
          </a:xfrm>
        </p:grpSpPr>
        <p:sp>
          <p:nvSpPr>
            <p:cNvPr id="178" name="Google Shape;178;p8"/>
            <p:cNvSpPr/>
            <p:nvPr/>
          </p:nvSpPr>
          <p:spPr>
            <a:xfrm>
              <a:off x="1417700" y="2781300"/>
              <a:ext cx="1015750" cy="732250"/>
            </a:xfrm>
            <a:custGeom>
              <a:avLst/>
              <a:gdLst/>
              <a:ahLst/>
              <a:cxnLst/>
              <a:rect l="l" t="t" r="r" b="b"/>
              <a:pathLst>
                <a:path w="40630" h="29290" extrusionOk="0">
                  <a:moveTo>
                    <a:pt x="11062" y="0"/>
                  </a:moveTo>
                  <a:cubicBezTo>
                    <a:pt x="9947" y="0"/>
                    <a:pt x="9469" y="85"/>
                    <a:pt x="9263" y="269"/>
                  </a:cubicBezTo>
                  <a:cubicBezTo>
                    <a:pt x="9255" y="253"/>
                    <a:pt x="9246" y="237"/>
                    <a:pt x="9234" y="221"/>
                  </a:cubicBezTo>
                  <a:cubicBezTo>
                    <a:pt x="9231" y="217"/>
                    <a:pt x="9227" y="215"/>
                    <a:pt x="9222" y="215"/>
                  </a:cubicBezTo>
                  <a:cubicBezTo>
                    <a:pt x="9063" y="215"/>
                    <a:pt x="7774" y="1835"/>
                    <a:pt x="7235" y="2246"/>
                  </a:cubicBezTo>
                  <a:cubicBezTo>
                    <a:pt x="5953" y="3221"/>
                    <a:pt x="4706" y="3694"/>
                    <a:pt x="3879" y="4278"/>
                  </a:cubicBezTo>
                  <a:cubicBezTo>
                    <a:pt x="894" y="6385"/>
                    <a:pt x="694" y="6508"/>
                    <a:pt x="1222" y="7207"/>
                  </a:cubicBezTo>
                  <a:cubicBezTo>
                    <a:pt x="945" y="7337"/>
                    <a:pt x="903" y="7514"/>
                    <a:pt x="910" y="7754"/>
                  </a:cubicBezTo>
                  <a:cubicBezTo>
                    <a:pt x="911" y="7798"/>
                    <a:pt x="946" y="7841"/>
                    <a:pt x="1013" y="7880"/>
                  </a:cubicBezTo>
                  <a:cubicBezTo>
                    <a:pt x="985" y="7938"/>
                    <a:pt x="956" y="8001"/>
                    <a:pt x="927" y="8073"/>
                  </a:cubicBezTo>
                  <a:cubicBezTo>
                    <a:pt x="860" y="8243"/>
                    <a:pt x="792" y="8453"/>
                    <a:pt x="726" y="8696"/>
                  </a:cubicBezTo>
                  <a:cubicBezTo>
                    <a:pt x="660" y="8941"/>
                    <a:pt x="598" y="9220"/>
                    <a:pt x="537" y="9528"/>
                  </a:cubicBezTo>
                  <a:cubicBezTo>
                    <a:pt x="292" y="10763"/>
                    <a:pt x="96" y="12481"/>
                    <a:pt x="19" y="14372"/>
                  </a:cubicBezTo>
                  <a:cubicBezTo>
                    <a:pt x="8" y="14648"/>
                    <a:pt x="2" y="14929"/>
                    <a:pt x="1" y="15212"/>
                  </a:cubicBezTo>
                  <a:cubicBezTo>
                    <a:pt x="2" y="15495"/>
                    <a:pt x="6" y="15781"/>
                    <a:pt x="13" y="16070"/>
                  </a:cubicBezTo>
                  <a:cubicBezTo>
                    <a:pt x="17" y="16214"/>
                    <a:pt x="21" y="16359"/>
                    <a:pt x="27" y="16504"/>
                  </a:cubicBezTo>
                  <a:cubicBezTo>
                    <a:pt x="33" y="16649"/>
                    <a:pt x="40" y="16794"/>
                    <a:pt x="48" y="16939"/>
                  </a:cubicBezTo>
                  <a:cubicBezTo>
                    <a:pt x="62" y="17230"/>
                    <a:pt x="78" y="17521"/>
                    <a:pt x="98" y="17813"/>
                  </a:cubicBezTo>
                  <a:cubicBezTo>
                    <a:pt x="118" y="18105"/>
                    <a:pt x="139" y="18396"/>
                    <a:pt x="159" y="18687"/>
                  </a:cubicBezTo>
                  <a:cubicBezTo>
                    <a:pt x="170" y="18832"/>
                    <a:pt x="180" y="18977"/>
                    <a:pt x="190" y="19122"/>
                  </a:cubicBezTo>
                  <a:cubicBezTo>
                    <a:pt x="201" y="19267"/>
                    <a:pt x="212" y="19411"/>
                    <a:pt x="223" y="19555"/>
                  </a:cubicBezTo>
                  <a:cubicBezTo>
                    <a:pt x="247" y="19842"/>
                    <a:pt x="265" y="20126"/>
                    <a:pt x="284" y="20410"/>
                  </a:cubicBezTo>
                  <a:cubicBezTo>
                    <a:pt x="306" y="20692"/>
                    <a:pt x="323" y="20972"/>
                    <a:pt x="338" y="21248"/>
                  </a:cubicBezTo>
                  <a:cubicBezTo>
                    <a:pt x="543" y="25015"/>
                    <a:pt x="903" y="28036"/>
                    <a:pt x="1058" y="28036"/>
                  </a:cubicBezTo>
                  <a:cubicBezTo>
                    <a:pt x="1058" y="28036"/>
                    <a:pt x="1059" y="28036"/>
                    <a:pt x="1059" y="28036"/>
                  </a:cubicBezTo>
                  <a:cubicBezTo>
                    <a:pt x="1477" y="28006"/>
                    <a:pt x="1386" y="27612"/>
                    <a:pt x="1369" y="27159"/>
                  </a:cubicBezTo>
                  <a:lnTo>
                    <a:pt x="1369" y="27159"/>
                  </a:lnTo>
                  <a:cubicBezTo>
                    <a:pt x="1456" y="27560"/>
                    <a:pt x="1584" y="27861"/>
                    <a:pt x="1761" y="27861"/>
                  </a:cubicBezTo>
                  <a:cubicBezTo>
                    <a:pt x="1765" y="27861"/>
                    <a:pt x="1769" y="27861"/>
                    <a:pt x="1772" y="27861"/>
                  </a:cubicBezTo>
                  <a:cubicBezTo>
                    <a:pt x="1807" y="27859"/>
                    <a:pt x="1784" y="27607"/>
                    <a:pt x="1727" y="27210"/>
                  </a:cubicBezTo>
                  <a:cubicBezTo>
                    <a:pt x="1668" y="26812"/>
                    <a:pt x="1586" y="26270"/>
                    <a:pt x="1496" y="25683"/>
                  </a:cubicBezTo>
                  <a:cubicBezTo>
                    <a:pt x="1450" y="25390"/>
                    <a:pt x="1409" y="25087"/>
                    <a:pt x="1366" y="24785"/>
                  </a:cubicBezTo>
                  <a:cubicBezTo>
                    <a:pt x="1324" y="24484"/>
                    <a:pt x="1281" y="24185"/>
                    <a:pt x="1249" y="23901"/>
                  </a:cubicBezTo>
                  <a:cubicBezTo>
                    <a:pt x="1183" y="23335"/>
                    <a:pt x="1130" y="22831"/>
                    <a:pt x="1125" y="22497"/>
                  </a:cubicBezTo>
                  <a:cubicBezTo>
                    <a:pt x="1120" y="22304"/>
                    <a:pt x="1118" y="22114"/>
                    <a:pt x="1117" y="21926"/>
                  </a:cubicBezTo>
                  <a:cubicBezTo>
                    <a:pt x="1117" y="21832"/>
                    <a:pt x="1115" y="21740"/>
                    <a:pt x="1115" y="21646"/>
                  </a:cubicBezTo>
                  <a:cubicBezTo>
                    <a:pt x="1117" y="21554"/>
                    <a:pt x="1118" y="21462"/>
                    <a:pt x="1119" y="21370"/>
                  </a:cubicBezTo>
                  <a:cubicBezTo>
                    <a:pt x="1126" y="21004"/>
                    <a:pt x="1135" y="20648"/>
                    <a:pt x="1150" y="20301"/>
                  </a:cubicBezTo>
                  <a:cubicBezTo>
                    <a:pt x="1167" y="19954"/>
                    <a:pt x="1188" y="19618"/>
                    <a:pt x="1210" y="19291"/>
                  </a:cubicBezTo>
                  <a:cubicBezTo>
                    <a:pt x="1221" y="19126"/>
                    <a:pt x="1233" y="18965"/>
                    <a:pt x="1248" y="18805"/>
                  </a:cubicBezTo>
                  <a:cubicBezTo>
                    <a:pt x="1262" y="18646"/>
                    <a:pt x="1275" y="18490"/>
                    <a:pt x="1289" y="18334"/>
                  </a:cubicBezTo>
                  <a:cubicBezTo>
                    <a:pt x="1302" y="18180"/>
                    <a:pt x="1317" y="18026"/>
                    <a:pt x="1330" y="17878"/>
                  </a:cubicBezTo>
                  <a:cubicBezTo>
                    <a:pt x="1344" y="17728"/>
                    <a:pt x="1360" y="17579"/>
                    <a:pt x="1375" y="17434"/>
                  </a:cubicBezTo>
                  <a:cubicBezTo>
                    <a:pt x="1404" y="17143"/>
                    <a:pt x="1432" y="16861"/>
                    <a:pt x="1458" y="16587"/>
                  </a:cubicBezTo>
                  <a:cubicBezTo>
                    <a:pt x="1484" y="16313"/>
                    <a:pt x="1511" y="16047"/>
                    <a:pt x="1532" y="15791"/>
                  </a:cubicBezTo>
                  <a:cubicBezTo>
                    <a:pt x="1553" y="15533"/>
                    <a:pt x="1568" y="15285"/>
                    <a:pt x="1584" y="15043"/>
                  </a:cubicBezTo>
                  <a:cubicBezTo>
                    <a:pt x="1609" y="14605"/>
                    <a:pt x="1630" y="14194"/>
                    <a:pt x="1657" y="13807"/>
                  </a:cubicBezTo>
                  <a:cubicBezTo>
                    <a:pt x="1683" y="13420"/>
                    <a:pt x="1708" y="13056"/>
                    <a:pt x="1730" y="12716"/>
                  </a:cubicBezTo>
                  <a:cubicBezTo>
                    <a:pt x="1783" y="12036"/>
                    <a:pt x="1823" y="11446"/>
                    <a:pt x="1865" y="10936"/>
                  </a:cubicBezTo>
                  <a:cubicBezTo>
                    <a:pt x="1885" y="10682"/>
                    <a:pt x="1901" y="10445"/>
                    <a:pt x="1915" y="10227"/>
                  </a:cubicBezTo>
                  <a:cubicBezTo>
                    <a:pt x="1931" y="10010"/>
                    <a:pt x="1945" y="9811"/>
                    <a:pt x="1956" y="9628"/>
                  </a:cubicBezTo>
                  <a:cubicBezTo>
                    <a:pt x="1979" y="9262"/>
                    <a:pt x="1985" y="8962"/>
                    <a:pt x="1985" y="8716"/>
                  </a:cubicBezTo>
                  <a:cubicBezTo>
                    <a:pt x="1985" y="8465"/>
                    <a:pt x="1972" y="8271"/>
                    <a:pt x="1944" y="8119"/>
                  </a:cubicBezTo>
                  <a:lnTo>
                    <a:pt x="1944" y="8119"/>
                  </a:lnTo>
                  <a:cubicBezTo>
                    <a:pt x="2173" y="8153"/>
                    <a:pt x="2436" y="8184"/>
                    <a:pt x="2732" y="8211"/>
                  </a:cubicBezTo>
                  <a:cubicBezTo>
                    <a:pt x="3112" y="8245"/>
                    <a:pt x="3545" y="8280"/>
                    <a:pt x="4021" y="8307"/>
                  </a:cubicBezTo>
                  <a:cubicBezTo>
                    <a:pt x="5930" y="8417"/>
                    <a:pt x="8552" y="8464"/>
                    <a:pt x="11426" y="8473"/>
                  </a:cubicBezTo>
                  <a:cubicBezTo>
                    <a:pt x="11470" y="8473"/>
                    <a:pt x="11513" y="8473"/>
                    <a:pt x="11557" y="8473"/>
                  </a:cubicBezTo>
                  <a:cubicBezTo>
                    <a:pt x="11935" y="8473"/>
                    <a:pt x="12319" y="8469"/>
                    <a:pt x="12705" y="8463"/>
                  </a:cubicBezTo>
                  <a:cubicBezTo>
                    <a:pt x="13136" y="8458"/>
                    <a:pt x="13571" y="8449"/>
                    <a:pt x="14009" y="8437"/>
                  </a:cubicBezTo>
                  <a:cubicBezTo>
                    <a:pt x="14446" y="8425"/>
                    <a:pt x="14887" y="8412"/>
                    <a:pt x="15330" y="8399"/>
                  </a:cubicBezTo>
                  <a:cubicBezTo>
                    <a:pt x="15772" y="8384"/>
                    <a:pt x="16217" y="8368"/>
                    <a:pt x="16661" y="8353"/>
                  </a:cubicBezTo>
                  <a:cubicBezTo>
                    <a:pt x="17105" y="8339"/>
                    <a:pt x="17549" y="8325"/>
                    <a:pt x="17991" y="8310"/>
                  </a:cubicBezTo>
                  <a:cubicBezTo>
                    <a:pt x="18214" y="8303"/>
                    <a:pt x="18434" y="8297"/>
                    <a:pt x="18655" y="8290"/>
                  </a:cubicBezTo>
                  <a:cubicBezTo>
                    <a:pt x="18875" y="8285"/>
                    <a:pt x="19095" y="8280"/>
                    <a:pt x="19315" y="8274"/>
                  </a:cubicBezTo>
                  <a:cubicBezTo>
                    <a:pt x="19753" y="8265"/>
                    <a:pt x="20188" y="8255"/>
                    <a:pt x="20620" y="8249"/>
                  </a:cubicBezTo>
                  <a:cubicBezTo>
                    <a:pt x="20949" y="8246"/>
                    <a:pt x="21275" y="8245"/>
                    <a:pt x="21600" y="8245"/>
                  </a:cubicBezTo>
                  <a:cubicBezTo>
                    <a:pt x="21700" y="8245"/>
                    <a:pt x="21800" y="8245"/>
                    <a:pt x="21899" y="8245"/>
                  </a:cubicBezTo>
                  <a:cubicBezTo>
                    <a:pt x="24783" y="8260"/>
                    <a:pt x="27389" y="8314"/>
                    <a:pt x="29275" y="8345"/>
                  </a:cubicBezTo>
                  <a:cubicBezTo>
                    <a:pt x="29747" y="8353"/>
                    <a:pt x="30173" y="8357"/>
                    <a:pt x="30548" y="8361"/>
                  </a:cubicBezTo>
                  <a:cubicBezTo>
                    <a:pt x="30775" y="8364"/>
                    <a:pt x="30983" y="8365"/>
                    <a:pt x="31170" y="8365"/>
                  </a:cubicBezTo>
                  <a:cubicBezTo>
                    <a:pt x="31292" y="8365"/>
                    <a:pt x="31406" y="8365"/>
                    <a:pt x="31509" y="8363"/>
                  </a:cubicBezTo>
                  <a:cubicBezTo>
                    <a:pt x="32038" y="8358"/>
                    <a:pt x="32331" y="8339"/>
                    <a:pt x="32334" y="8298"/>
                  </a:cubicBezTo>
                  <a:cubicBezTo>
                    <a:pt x="32360" y="7880"/>
                    <a:pt x="31739" y="7909"/>
                    <a:pt x="31045" y="7855"/>
                  </a:cubicBezTo>
                  <a:cubicBezTo>
                    <a:pt x="31685" y="7831"/>
                    <a:pt x="32174" y="7748"/>
                    <a:pt x="32186" y="7565"/>
                  </a:cubicBezTo>
                  <a:cubicBezTo>
                    <a:pt x="32189" y="7521"/>
                    <a:pt x="31566" y="7505"/>
                    <a:pt x="30647" y="7505"/>
                  </a:cubicBezTo>
                  <a:cubicBezTo>
                    <a:pt x="30111" y="7505"/>
                    <a:pt x="29473" y="7511"/>
                    <a:pt x="28801" y="7519"/>
                  </a:cubicBezTo>
                  <a:cubicBezTo>
                    <a:pt x="27889" y="7531"/>
                    <a:pt x="26914" y="7546"/>
                    <a:pt x="26036" y="7558"/>
                  </a:cubicBezTo>
                  <a:cubicBezTo>
                    <a:pt x="25660" y="7563"/>
                    <a:pt x="25303" y="7566"/>
                    <a:pt x="24976" y="7566"/>
                  </a:cubicBezTo>
                  <a:cubicBezTo>
                    <a:pt x="24541" y="7566"/>
                    <a:pt x="24161" y="7561"/>
                    <a:pt x="23866" y="7551"/>
                  </a:cubicBezTo>
                  <a:cubicBezTo>
                    <a:pt x="23570" y="7540"/>
                    <a:pt x="23276" y="7529"/>
                    <a:pt x="22989" y="7515"/>
                  </a:cubicBezTo>
                  <a:cubicBezTo>
                    <a:pt x="22700" y="7502"/>
                    <a:pt x="22415" y="7487"/>
                    <a:pt x="22132" y="7474"/>
                  </a:cubicBezTo>
                  <a:cubicBezTo>
                    <a:pt x="21571" y="7445"/>
                    <a:pt x="21023" y="7413"/>
                    <a:pt x="20489" y="7379"/>
                  </a:cubicBezTo>
                  <a:cubicBezTo>
                    <a:pt x="19956" y="7347"/>
                    <a:pt x="19438" y="7314"/>
                    <a:pt x="18933" y="7277"/>
                  </a:cubicBezTo>
                  <a:cubicBezTo>
                    <a:pt x="18428" y="7243"/>
                    <a:pt x="17937" y="7207"/>
                    <a:pt x="17462" y="7174"/>
                  </a:cubicBezTo>
                  <a:cubicBezTo>
                    <a:pt x="16508" y="7103"/>
                    <a:pt x="15609" y="7044"/>
                    <a:pt x="14761" y="6988"/>
                  </a:cubicBezTo>
                  <a:cubicBezTo>
                    <a:pt x="14337" y="6964"/>
                    <a:pt x="13925" y="6943"/>
                    <a:pt x="13529" y="6926"/>
                  </a:cubicBezTo>
                  <a:cubicBezTo>
                    <a:pt x="13129" y="6908"/>
                    <a:pt x="12744" y="6894"/>
                    <a:pt x="12371" y="6889"/>
                  </a:cubicBezTo>
                  <a:cubicBezTo>
                    <a:pt x="11694" y="6880"/>
                    <a:pt x="11056" y="6868"/>
                    <a:pt x="10456" y="6862"/>
                  </a:cubicBezTo>
                  <a:cubicBezTo>
                    <a:pt x="9856" y="6856"/>
                    <a:pt x="9293" y="6851"/>
                    <a:pt x="8766" y="6845"/>
                  </a:cubicBezTo>
                  <a:cubicBezTo>
                    <a:pt x="8218" y="6844"/>
                    <a:pt x="7708" y="6842"/>
                    <a:pt x="7234" y="6842"/>
                  </a:cubicBezTo>
                  <a:cubicBezTo>
                    <a:pt x="6795" y="6842"/>
                    <a:pt x="6386" y="6843"/>
                    <a:pt x="6005" y="6849"/>
                  </a:cubicBezTo>
                  <a:cubicBezTo>
                    <a:pt x="5608" y="6854"/>
                    <a:pt x="5243" y="6858"/>
                    <a:pt x="4906" y="6863"/>
                  </a:cubicBezTo>
                  <a:cubicBezTo>
                    <a:pt x="4570" y="6869"/>
                    <a:pt x="4260" y="6879"/>
                    <a:pt x="3977" y="6886"/>
                  </a:cubicBezTo>
                  <a:cubicBezTo>
                    <a:pt x="3482" y="6905"/>
                    <a:pt x="3068" y="6922"/>
                    <a:pt x="2719" y="6949"/>
                  </a:cubicBezTo>
                  <a:cubicBezTo>
                    <a:pt x="3272" y="6664"/>
                    <a:pt x="3926" y="6241"/>
                    <a:pt x="4593" y="5734"/>
                  </a:cubicBezTo>
                  <a:cubicBezTo>
                    <a:pt x="5505" y="5041"/>
                    <a:pt x="6322" y="4018"/>
                    <a:pt x="7178" y="3252"/>
                  </a:cubicBezTo>
                  <a:cubicBezTo>
                    <a:pt x="8306" y="2243"/>
                    <a:pt x="9267" y="1385"/>
                    <a:pt x="9606" y="985"/>
                  </a:cubicBezTo>
                  <a:cubicBezTo>
                    <a:pt x="10942" y="1404"/>
                    <a:pt x="14863" y="1789"/>
                    <a:pt x="19440" y="1997"/>
                  </a:cubicBezTo>
                  <a:cubicBezTo>
                    <a:pt x="20637" y="2052"/>
                    <a:pt x="21883" y="2067"/>
                    <a:pt x="23143" y="2067"/>
                  </a:cubicBezTo>
                  <a:cubicBezTo>
                    <a:pt x="24741" y="2067"/>
                    <a:pt x="26362" y="2043"/>
                    <a:pt x="27934" y="2043"/>
                  </a:cubicBezTo>
                  <a:cubicBezTo>
                    <a:pt x="28562" y="2043"/>
                    <a:pt x="29183" y="2047"/>
                    <a:pt x="29791" y="2058"/>
                  </a:cubicBezTo>
                  <a:cubicBezTo>
                    <a:pt x="33200" y="2119"/>
                    <a:pt x="36216" y="2174"/>
                    <a:pt x="38088" y="2174"/>
                  </a:cubicBezTo>
                  <a:cubicBezTo>
                    <a:pt x="38643" y="2174"/>
                    <a:pt x="39097" y="2170"/>
                    <a:pt x="39432" y="2159"/>
                  </a:cubicBezTo>
                  <a:lnTo>
                    <a:pt x="39432" y="2159"/>
                  </a:lnTo>
                  <a:cubicBezTo>
                    <a:pt x="39169" y="2449"/>
                    <a:pt x="38440" y="3712"/>
                    <a:pt x="38072" y="4070"/>
                  </a:cubicBezTo>
                  <a:cubicBezTo>
                    <a:pt x="37084" y="5028"/>
                    <a:pt x="36036" y="5517"/>
                    <a:pt x="35388" y="6095"/>
                  </a:cubicBezTo>
                  <a:cubicBezTo>
                    <a:pt x="33825" y="7490"/>
                    <a:pt x="33239" y="8003"/>
                    <a:pt x="33206" y="8383"/>
                  </a:cubicBezTo>
                  <a:cubicBezTo>
                    <a:pt x="33086" y="8415"/>
                    <a:pt x="32986" y="8615"/>
                    <a:pt x="32908" y="8951"/>
                  </a:cubicBezTo>
                  <a:cubicBezTo>
                    <a:pt x="32865" y="9130"/>
                    <a:pt x="32829" y="9351"/>
                    <a:pt x="32797" y="9604"/>
                  </a:cubicBezTo>
                  <a:cubicBezTo>
                    <a:pt x="32766" y="9859"/>
                    <a:pt x="32737" y="10147"/>
                    <a:pt x="32716" y="10466"/>
                  </a:cubicBezTo>
                  <a:cubicBezTo>
                    <a:pt x="32629" y="11736"/>
                    <a:pt x="32610" y="13479"/>
                    <a:pt x="32641" y="15387"/>
                  </a:cubicBezTo>
                  <a:cubicBezTo>
                    <a:pt x="32645" y="15666"/>
                    <a:pt x="32653" y="15950"/>
                    <a:pt x="32666" y="16234"/>
                  </a:cubicBezTo>
                  <a:cubicBezTo>
                    <a:pt x="32677" y="16520"/>
                    <a:pt x="32691" y="16809"/>
                    <a:pt x="32709" y="17099"/>
                  </a:cubicBezTo>
                  <a:cubicBezTo>
                    <a:pt x="32728" y="17389"/>
                    <a:pt x="32747" y="17681"/>
                    <a:pt x="32765" y="17976"/>
                  </a:cubicBezTo>
                  <a:cubicBezTo>
                    <a:pt x="32787" y="18270"/>
                    <a:pt x="32808" y="18563"/>
                    <a:pt x="32830" y="18859"/>
                  </a:cubicBezTo>
                  <a:cubicBezTo>
                    <a:pt x="32850" y="19154"/>
                    <a:pt x="32872" y="19448"/>
                    <a:pt x="32892" y="19743"/>
                  </a:cubicBezTo>
                  <a:cubicBezTo>
                    <a:pt x="32901" y="19890"/>
                    <a:pt x="32911" y="20037"/>
                    <a:pt x="32921" y="20183"/>
                  </a:cubicBezTo>
                  <a:cubicBezTo>
                    <a:pt x="32930" y="20329"/>
                    <a:pt x="32938" y="20475"/>
                    <a:pt x="32947" y="20623"/>
                  </a:cubicBezTo>
                  <a:cubicBezTo>
                    <a:pt x="32963" y="20914"/>
                    <a:pt x="32979" y="21204"/>
                    <a:pt x="32991" y="21489"/>
                  </a:cubicBezTo>
                  <a:cubicBezTo>
                    <a:pt x="33002" y="21777"/>
                    <a:pt x="33010" y="22060"/>
                    <a:pt x="33013" y="22341"/>
                  </a:cubicBezTo>
                  <a:cubicBezTo>
                    <a:pt x="33075" y="26176"/>
                    <a:pt x="32963" y="29278"/>
                    <a:pt x="33129" y="29288"/>
                  </a:cubicBezTo>
                  <a:cubicBezTo>
                    <a:pt x="33143" y="29289"/>
                    <a:pt x="33156" y="29290"/>
                    <a:pt x="33168" y="29290"/>
                  </a:cubicBezTo>
                  <a:cubicBezTo>
                    <a:pt x="33545" y="29290"/>
                    <a:pt x="33509" y="28887"/>
                    <a:pt x="33549" y="28440"/>
                  </a:cubicBezTo>
                  <a:cubicBezTo>
                    <a:pt x="33585" y="28867"/>
                    <a:pt x="33676" y="29197"/>
                    <a:pt x="33859" y="29209"/>
                  </a:cubicBezTo>
                  <a:cubicBezTo>
                    <a:pt x="33859" y="29209"/>
                    <a:pt x="33859" y="29209"/>
                    <a:pt x="33859" y="29209"/>
                  </a:cubicBezTo>
                  <a:cubicBezTo>
                    <a:pt x="33900" y="29209"/>
                    <a:pt x="33907" y="28843"/>
                    <a:pt x="33894" y="28293"/>
                  </a:cubicBezTo>
                  <a:lnTo>
                    <a:pt x="33894" y="28293"/>
                  </a:lnTo>
                  <a:cubicBezTo>
                    <a:pt x="33941" y="28376"/>
                    <a:pt x="34009" y="28471"/>
                    <a:pt x="34091" y="28579"/>
                  </a:cubicBezTo>
                  <a:cubicBezTo>
                    <a:pt x="34184" y="28704"/>
                    <a:pt x="34337" y="28761"/>
                    <a:pt x="34530" y="28761"/>
                  </a:cubicBezTo>
                  <a:cubicBezTo>
                    <a:pt x="34995" y="28761"/>
                    <a:pt x="35697" y="28431"/>
                    <a:pt x="36391" y="27909"/>
                  </a:cubicBezTo>
                  <a:cubicBezTo>
                    <a:pt x="36965" y="27477"/>
                    <a:pt x="37410" y="26744"/>
                    <a:pt x="37928" y="26239"/>
                  </a:cubicBezTo>
                  <a:cubicBezTo>
                    <a:pt x="38816" y="25374"/>
                    <a:pt x="39536" y="24680"/>
                    <a:pt x="39439" y="24551"/>
                  </a:cubicBezTo>
                  <a:cubicBezTo>
                    <a:pt x="39315" y="24386"/>
                    <a:pt x="39236" y="24334"/>
                    <a:pt x="39173" y="24334"/>
                  </a:cubicBezTo>
                  <a:cubicBezTo>
                    <a:pt x="39108" y="24334"/>
                    <a:pt x="39060" y="24387"/>
                    <a:pt x="38996" y="24428"/>
                  </a:cubicBezTo>
                  <a:cubicBezTo>
                    <a:pt x="39067" y="24296"/>
                    <a:pt x="39082" y="24144"/>
                    <a:pt x="38972" y="23999"/>
                  </a:cubicBezTo>
                  <a:cubicBezTo>
                    <a:pt x="38968" y="23994"/>
                    <a:pt x="38963" y="23992"/>
                    <a:pt x="38957" y="23992"/>
                  </a:cubicBezTo>
                  <a:cubicBezTo>
                    <a:pt x="38822" y="23992"/>
                    <a:pt x="38136" y="25131"/>
                    <a:pt x="37801" y="25383"/>
                  </a:cubicBezTo>
                  <a:cubicBezTo>
                    <a:pt x="36993" y="25991"/>
                    <a:pt x="36125" y="26169"/>
                    <a:pt x="35596" y="26522"/>
                  </a:cubicBezTo>
                  <a:cubicBezTo>
                    <a:pt x="34565" y="27210"/>
                    <a:pt x="34053" y="27547"/>
                    <a:pt x="33882" y="27822"/>
                  </a:cubicBezTo>
                  <a:cubicBezTo>
                    <a:pt x="33873" y="27551"/>
                    <a:pt x="33861" y="27254"/>
                    <a:pt x="33848" y="26948"/>
                  </a:cubicBezTo>
                  <a:cubicBezTo>
                    <a:pt x="33821" y="26340"/>
                    <a:pt x="33791" y="25688"/>
                    <a:pt x="33764" y="25102"/>
                  </a:cubicBezTo>
                  <a:cubicBezTo>
                    <a:pt x="33738" y="24517"/>
                    <a:pt x="33727" y="23998"/>
                    <a:pt x="33736" y="23654"/>
                  </a:cubicBezTo>
                  <a:cubicBezTo>
                    <a:pt x="33764" y="22863"/>
                    <a:pt x="33805" y="22114"/>
                    <a:pt x="33857" y="21404"/>
                  </a:cubicBezTo>
                  <a:cubicBezTo>
                    <a:pt x="33881" y="21048"/>
                    <a:pt x="33908" y="20703"/>
                    <a:pt x="33936" y="20366"/>
                  </a:cubicBezTo>
                  <a:cubicBezTo>
                    <a:pt x="33964" y="20029"/>
                    <a:pt x="33993" y="19702"/>
                    <a:pt x="34020" y="19384"/>
                  </a:cubicBezTo>
                  <a:cubicBezTo>
                    <a:pt x="34077" y="18748"/>
                    <a:pt x="34124" y="18148"/>
                    <a:pt x="34167" y="17582"/>
                  </a:cubicBezTo>
                  <a:cubicBezTo>
                    <a:pt x="34186" y="17299"/>
                    <a:pt x="34203" y="17025"/>
                    <a:pt x="34214" y="16759"/>
                  </a:cubicBezTo>
                  <a:cubicBezTo>
                    <a:pt x="34226" y="16493"/>
                    <a:pt x="34236" y="16235"/>
                    <a:pt x="34236" y="15985"/>
                  </a:cubicBezTo>
                  <a:cubicBezTo>
                    <a:pt x="34237" y="15533"/>
                    <a:pt x="34240" y="15109"/>
                    <a:pt x="34238" y="14707"/>
                  </a:cubicBezTo>
                  <a:cubicBezTo>
                    <a:pt x="34236" y="14307"/>
                    <a:pt x="34235" y="13931"/>
                    <a:pt x="34233" y="13579"/>
                  </a:cubicBezTo>
                  <a:cubicBezTo>
                    <a:pt x="34222" y="12875"/>
                    <a:pt x="34214" y="12265"/>
                    <a:pt x="34195" y="11736"/>
                  </a:cubicBezTo>
                  <a:cubicBezTo>
                    <a:pt x="34187" y="11472"/>
                    <a:pt x="34178" y="11229"/>
                    <a:pt x="34168" y="11004"/>
                  </a:cubicBezTo>
                  <a:cubicBezTo>
                    <a:pt x="34157" y="10779"/>
                    <a:pt x="34146" y="10573"/>
                    <a:pt x="34134" y="10385"/>
                  </a:cubicBezTo>
                  <a:cubicBezTo>
                    <a:pt x="34108" y="10007"/>
                    <a:pt x="34081" y="9699"/>
                    <a:pt x="34044" y="9447"/>
                  </a:cubicBezTo>
                  <a:cubicBezTo>
                    <a:pt x="34020" y="9280"/>
                    <a:pt x="33994" y="9139"/>
                    <a:pt x="33964" y="9018"/>
                  </a:cubicBezTo>
                  <a:cubicBezTo>
                    <a:pt x="34519" y="8903"/>
                    <a:pt x="35412" y="8280"/>
                    <a:pt x="36298" y="7418"/>
                  </a:cubicBezTo>
                  <a:cubicBezTo>
                    <a:pt x="37001" y="6736"/>
                    <a:pt x="37557" y="5752"/>
                    <a:pt x="38197" y="5005"/>
                  </a:cubicBezTo>
                  <a:cubicBezTo>
                    <a:pt x="38594" y="4539"/>
                    <a:pt x="38965" y="4108"/>
                    <a:pt x="39270" y="3741"/>
                  </a:cubicBezTo>
                  <a:lnTo>
                    <a:pt x="39270" y="3741"/>
                  </a:lnTo>
                  <a:cubicBezTo>
                    <a:pt x="39007" y="5025"/>
                    <a:pt x="38835" y="7341"/>
                    <a:pt x="38796" y="9962"/>
                  </a:cubicBezTo>
                  <a:cubicBezTo>
                    <a:pt x="38761" y="12300"/>
                    <a:pt x="39040" y="14899"/>
                    <a:pt x="39096" y="17241"/>
                  </a:cubicBezTo>
                  <a:cubicBezTo>
                    <a:pt x="39190" y="21247"/>
                    <a:pt x="39264" y="24480"/>
                    <a:pt x="39427" y="24482"/>
                  </a:cubicBezTo>
                  <a:cubicBezTo>
                    <a:pt x="39430" y="24482"/>
                    <a:pt x="39434" y="24482"/>
                    <a:pt x="39437" y="24482"/>
                  </a:cubicBezTo>
                  <a:cubicBezTo>
                    <a:pt x="39843" y="24482"/>
                    <a:pt x="39787" y="24056"/>
                    <a:pt x="39806" y="23578"/>
                  </a:cubicBezTo>
                  <a:lnTo>
                    <a:pt x="39806" y="23578"/>
                  </a:lnTo>
                  <a:cubicBezTo>
                    <a:pt x="39861" y="24019"/>
                    <a:pt x="39968" y="24357"/>
                    <a:pt x="40151" y="24359"/>
                  </a:cubicBezTo>
                  <a:cubicBezTo>
                    <a:pt x="40151" y="24359"/>
                    <a:pt x="40151" y="24359"/>
                    <a:pt x="40151" y="24359"/>
                  </a:cubicBezTo>
                  <a:cubicBezTo>
                    <a:pt x="40293" y="24359"/>
                    <a:pt x="39815" y="20027"/>
                    <a:pt x="39837" y="18598"/>
                  </a:cubicBezTo>
                  <a:cubicBezTo>
                    <a:pt x="39881" y="15310"/>
                    <a:pt x="40300" y="12707"/>
                    <a:pt x="40367" y="10638"/>
                  </a:cubicBezTo>
                  <a:cubicBezTo>
                    <a:pt x="40581" y="4048"/>
                    <a:pt x="40630" y="2908"/>
                    <a:pt x="40033" y="2719"/>
                  </a:cubicBezTo>
                  <a:cubicBezTo>
                    <a:pt x="40069" y="2651"/>
                    <a:pt x="40079" y="2603"/>
                    <a:pt x="40059" y="2583"/>
                  </a:cubicBezTo>
                  <a:cubicBezTo>
                    <a:pt x="39940" y="2460"/>
                    <a:pt x="39856" y="2416"/>
                    <a:pt x="39787" y="2416"/>
                  </a:cubicBezTo>
                  <a:cubicBezTo>
                    <a:pt x="39688" y="2416"/>
                    <a:pt x="39622" y="2508"/>
                    <a:pt x="39532" y="2586"/>
                  </a:cubicBezTo>
                  <a:cubicBezTo>
                    <a:pt x="39609" y="2434"/>
                    <a:pt x="39636" y="2279"/>
                    <a:pt x="39555" y="2153"/>
                  </a:cubicBezTo>
                  <a:cubicBezTo>
                    <a:pt x="39897" y="2138"/>
                    <a:pt x="40082" y="2118"/>
                    <a:pt x="40084" y="2084"/>
                  </a:cubicBezTo>
                  <a:cubicBezTo>
                    <a:pt x="40102" y="1668"/>
                    <a:pt x="39491" y="1705"/>
                    <a:pt x="38807" y="1660"/>
                  </a:cubicBezTo>
                  <a:cubicBezTo>
                    <a:pt x="39436" y="1627"/>
                    <a:pt x="39919" y="1537"/>
                    <a:pt x="39926" y="1354"/>
                  </a:cubicBezTo>
                  <a:cubicBezTo>
                    <a:pt x="39928" y="1323"/>
                    <a:pt x="39628" y="1311"/>
                    <a:pt x="39139" y="1311"/>
                  </a:cubicBezTo>
                  <a:cubicBezTo>
                    <a:pt x="37753" y="1311"/>
                    <a:pt x="34844" y="1404"/>
                    <a:pt x="32930" y="1404"/>
                  </a:cubicBezTo>
                  <a:cubicBezTo>
                    <a:pt x="32457" y="1404"/>
                    <a:pt x="32045" y="1398"/>
                    <a:pt x="31732" y="1384"/>
                  </a:cubicBezTo>
                  <a:cubicBezTo>
                    <a:pt x="27057" y="1171"/>
                    <a:pt x="23367" y="626"/>
                    <a:pt x="20428" y="455"/>
                  </a:cubicBezTo>
                  <a:cubicBezTo>
                    <a:pt x="15410" y="165"/>
                    <a:pt x="12617" y="0"/>
                    <a:pt x="1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a:off x="1449650" y="3479425"/>
              <a:ext cx="774550" cy="44325"/>
            </a:xfrm>
            <a:custGeom>
              <a:avLst/>
              <a:gdLst/>
              <a:ahLst/>
              <a:cxnLst/>
              <a:rect l="l" t="t" r="r" b="b"/>
              <a:pathLst>
                <a:path w="30982" h="1773" extrusionOk="0">
                  <a:moveTo>
                    <a:pt x="2943" y="1"/>
                  </a:moveTo>
                  <a:cubicBezTo>
                    <a:pt x="259" y="1"/>
                    <a:pt x="17" y="199"/>
                    <a:pt x="8" y="749"/>
                  </a:cubicBezTo>
                  <a:cubicBezTo>
                    <a:pt x="0" y="1278"/>
                    <a:pt x="4677" y="1673"/>
                    <a:pt x="10355" y="1765"/>
                  </a:cubicBezTo>
                  <a:cubicBezTo>
                    <a:pt x="10666" y="1770"/>
                    <a:pt x="10981" y="1773"/>
                    <a:pt x="11298" y="1773"/>
                  </a:cubicBezTo>
                  <a:cubicBezTo>
                    <a:pt x="14365" y="1773"/>
                    <a:pt x="17677" y="1558"/>
                    <a:pt x="20691" y="1524"/>
                  </a:cubicBezTo>
                  <a:cubicBezTo>
                    <a:pt x="26379" y="1460"/>
                    <a:pt x="30973" y="1413"/>
                    <a:pt x="30976" y="1251"/>
                  </a:cubicBezTo>
                  <a:cubicBezTo>
                    <a:pt x="30981" y="835"/>
                    <a:pt x="30373" y="890"/>
                    <a:pt x="29688" y="865"/>
                  </a:cubicBezTo>
                  <a:cubicBezTo>
                    <a:pt x="30315" y="813"/>
                    <a:pt x="30794" y="708"/>
                    <a:pt x="30798" y="527"/>
                  </a:cubicBezTo>
                  <a:cubicBezTo>
                    <a:pt x="30798" y="507"/>
                    <a:pt x="30680" y="499"/>
                    <a:pt x="30470" y="499"/>
                  </a:cubicBezTo>
                  <a:cubicBezTo>
                    <a:pt x="29226" y="499"/>
                    <a:pt x="24764" y="796"/>
                    <a:pt x="22853" y="796"/>
                  </a:cubicBezTo>
                  <a:cubicBezTo>
                    <a:pt x="22769" y="796"/>
                    <a:pt x="22689" y="795"/>
                    <a:pt x="22615" y="794"/>
                  </a:cubicBezTo>
                  <a:cubicBezTo>
                    <a:pt x="17941" y="718"/>
                    <a:pt x="14240" y="279"/>
                    <a:pt x="11302" y="194"/>
                  </a:cubicBezTo>
                  <a:cubicBezTo>
                    <a:pt x="7221" y="77"/>
                    <a:pt x="4611" y="1"/>
                    <a:pt x="29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8"/>
            <p:cNvSpPr/>
            <p:nvPr/>
          </p:nvSpPr>
          <p:spPr>
            <a:xfrm>
              <a:off x="1628525" y="2839200"/>
              <a:ext cx="25150" cy="105325"/>
            </a:xfrm>
            <a:custGeom>
              <a:avLst/>
              <a:gdLst/>
              <a:ahLst/>
              <a:cxnLst/>
              <a:rect l="l" t="t" r="r" b="b"/>
              <a:pathLst>
                <a:path w="1006" h="4213" extrusionOk="0">
                  <a:moveTo>
                    <a:pt x="548" y="0"/>
                  </a:moveTo>
                  <a:cubicBezTo>
                    <a:pt x="291" y="0"/>
                    <a:pt x="90" y="617"/>
                    <a:pt x="34" y="1378"/>
                  </a:cubicBezTo>
                  <a:cubicBezTo>
                    <a:pt x="1" y="1830"/>
                    <a:pt x="123" y="2342"/>
                    <a:pt x="135" y="2797"/>
                  </a:cubicBezTo>
                  <a:cubicBezTo>
                    <a:pt x="156" y="3576"/>
                    <a:pt x="171" y="4204"/>
                    <a:pt x="252" y="4211"/>
                  </a:cubicBezTo>
                  <a:cubicBezTo>
                    <a:pt x="267" y="4213"/>
                    <a:pt x="282" y="4213"/>
                    <a:pt x="294" y="4213"/>
                  </a:cubicBezTo>
                  <a:cubicBezTo>
                    <a:pt x="457" y="4213"/>
                    <a:pt x="436" y="4135"/>
                    <a:pt x="446" y="4048"/>
                  </a:cubicBezTo>
                  <a:lnTo>
                    <a:pt x="446" y="4048"/>
                  </a:lnTo>
                  <a:cubicBezTo>
                    <a:pt x="471" y="4136"/>
                    <a:pt x="523" y="4204"/>
                    <a:pt x="613" y="4211"/>
                  </a:cubicBezTo>
                  <a:cubicBezTo>
                    <a:pt x="613" y="4211"/>
                    <a:pt x="613" y="4211"/>
                    <a:pt x="614" y="4211"/>
                  </a:cubicBezTo>
                  <a:cubicBezTo>
                    <a:pt x="683" y="4211"/>
                    <a:pt x="474" y="3360"/>
                    <a:pt x="495" y="3085"/>
                  </a:cubicBezTo>
                  <a:cubicBezTo>
                    <a:pt x="543" y="2451"/>
                    <a:pt x="769" y="1961"/>
                    <a:pt x="816" y="1561"/>
                  </a:cubicBezTo>
                  <a:cubicBezTo>
                    <a:pt x="988" y="116"/>
                    <a:pt x="1005" y="33"/>
                    <a:pt x="560" y="0"/>
                  </a:cubicBezTo>
                  <a:cubicBezTo>
                    <a:pt x="556" y="0"/>
                    <a:pt x="552" y="0"/>
                    <a:pt x="5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8"/>
            <p:cNvSpPr/>
            <p:nvPr/>
          </p:nvSpPr>
          <p:spPr>
            <a:xfrm>
              <a:off x="1626450" y="3011075"/>
              <a:ext cx="24225" cy="97975"/>
            </a:xfrm>
            <a:custGeom>
              <a:avLst/>
              <a:gdLst/>
              <a:ahLst/>
              <a:cxnLst/>
              <a:rect l="l" t="t" r="r" b="b"/>
              <a:pathLst>
                <a:path w="969" h="3919" extrusionOk="0">
                  <a:moveTo>
                    <a:pt x="514" y="0"/>
                  </a:moveTo>
                  <a:cubicBezTo>
                    <a:pt x="255" y="0"/>
                    <a:pt x="66" y="577"/>
                    <a:pt x="25" y="1285"/>
                  </a:cubicBezTo>
                  <a:cubicBezTo>
                    <a:pt x="1" y="1705"/>
                    <a:pt x="132" y="2181"/>
                    <a:pt x="152" y="2603"/>
                  </a:cubicBezTo>
                  <a:cubicBezTo>
                    <a:pt x="189" y="3328"/>
                    <a:pt x="216" y="3912"/>
                    <a:pt x="296" y="3917"/>
                  </a:cubicBezTo>
                  <a:cubicBezTo>
                    <a:pt x="310" y="3918"/>
                    <a:pt x="323" y="3918"/>
                    <a:pt x="335" y="3918"/>
                  </a:cubicBezTo>
                  <a:cubicBezTo>
                    <a:pt x="500" y="3918"/>
                    <a:pt x="478" y="3844"/>
                    <a:pt x="488" y="3764"/>
                  </a:cubicBezTo>
                  <a:lnTo>
                    <a:pt x="488" y="3764"/>
                  </a:lnTo>
                  <a:cubicBezTo>
                    <a:pt x="514" y="3844"/>
                    <a:pt x="567" y="3909"/>
                    <a:pt x="658" y="3914"/>
                  </a:cubicBezTo>
                  <a:cubicBezTo>
                    <a:pt x="659" y="3914"/>
                    <a:pt x="659" y="3914"/>
                    <a:pt x="659" y="3914"/>
                  </a:cubicBezTo>
                  <a:cubicBezTo>
                    <a:pt x="728" y="3914"/>
                    <a:pt x="504" y="3126"/>
                    <a:pt x="519" y="2869"/>
                  </a:cubicBezTo>
                  <a:cubicBezTo>
                    <a:pt x="552" y="2277"/>
                    <a:pt x="769" y="1819"/>
                    <a:pt x="809" y="1449"/>
                  </a:cubicBezTo>
                  <a:cubicBezTo>
                    <a:pt x="954" y="105"/>
                    <a:pt x="969" y="27"/>
                    <a:pt x="524" y="1"/>
                  </a:cubicBezTo>
                  <a:cubicBezTo>
                    <a:pt x="521" y="0"/>
                    <a:pt x="517" y="0"/>
                    <a:pt x="5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8"/>
            <p:cNvSpPr/>
            <p:nvPr/>
          </p:nvSpPr>
          <p:spPr>
            <a:xfrm>
              <a:off x="1625325" y="3136575"/>
              <a:ext cx="25800" cy="85525"/>
            </a:xfrm>
            <a:custGeom>
              <a:avLst/>
              <a:gdLst/>
              <a:ahLst/>
              <a:cxnLst/>
              <a:rect l="l" t="t" r="r" b="b"/>
              <a:pathLst>
                <a:path w="1032" h="3421" extrusionOk="0">
                  <a:moveTo>
                    <a:pt x="567" y="0"/>
                  </a:moveTo>
                  <a:cubicBezTo>
                    <a:pt x="314" y="0"/>
                    <a:pt x="109" y="486"/>
                    <a:pt x="42" y="1094"/>
                  </a:cubicBezTo>
                  <a:cubicBezTo>
                    <a:pt x="1" y="1459"/>
                    <a:pt x="116" y="1879"/>
                    <a:pt x="121" y="2250"/>
                  </a:cubicBezTo>
                  <a:cubicBezTo>
                    <a:pt x="130" y="2883"/>
                    <a:pt x="135" y="3393"/>
                    <a:pt x="216" y="3403"/>
                  </a:cubicBezTo>
                  <a:cubicBezTo>
                    <a:pt x="243" y="3406"/>
                    <a:pt x="266" y="3407"/>
                    <a:pt x="286" y="3407"/>
                  </a:cubicBezTo>
                  <a:cubicBezTo>
                    <a:pt x="418" y="3407"/>
                    <a:pt x="400" y="3346"/>
                    <a:pt x="413" y="3280"/>
                  </a:cubicBezTo>
                  <a:lnTo>
                    <a:pt x="413" y="3280"/>
                  </a:lnTo>
                  <a:cubicBezTo>
                    <a:pt x="436" y="3352"/>
                    <a:pt x="487" y="3410"/>
                    <a:pt x="578" y="3421"/>
                  </a:cubicBezTo>
                  <a:cubicBezTo>
                    <a:pt x="578" y="3421"/>
                    <a:pt x="579" y="3421"/>
                    <a:pt x="579" y="3421"/>
                  </a:cubicBezTo>
                  <a:cubicBezTo>
                    <a:pt x="646" y="3421"/>
                    <a:pt x="452" y="2722"/>
                    <a:pt x="477" y="2501"/>
                  </a:cubicBezTo>
                  <a:cubicBezTo>
                    <a:pt x="533" y="1988"/>
                    <a:pt x="766" y="1601"/>
                    <a:pt x="819" y="1281"/>
                  </a:cubicBezTo>
                  <a:cubicBezTo>
                    <a:pt x="1013" y="118"/>
                    <a:pt x="1031" y="50"/>
                    <a:pt x="588" y="2"/>
                  </a:cubicBezTo>
                  <a:cubicBezTo>
                    <a:pt x="581" y="1"/>
                    <a:pt x="574" y="0"/>
                    <a:pt x="5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8"/>
            <p:cNvSpPr/>
            <p:nvPr/>
          </p:nvSpPr>
          <p:spPr>
            <a:xfrm>
              <a:off x="1626075" y="3267825"/>
              <a:ext cx="22850" cy="97950"/>
            </a:xfrm>
            <a:custGeom>
              <a:avLst/>
              <a:gdLst/>
              <a:ahLst/>
              <a:cxnLst/>
              <a:rect l="l" t="t" r="r" b="b"/>
              <a:pathLst>
                <a:path w="914" h="3918" extrusionOk="0">
                  <a:moveTo>
                    <a:pt x="463" y="0"/>
                  </a:moveTo>
                  <a:cubicBezTo>
                    <a:pt x="202" y="0"/>
                    <a:pt x="29" y="586"/>
                    <a:pt x="12" y="1299"/>
                  </a:cubicBezTo>
                  <a:cubicBezTo>
                    <a:pt x="1" y="1720"/>
                    <a:pt x="148" y="2190"/>
                    <a:pt x="184" y="2612"/>
                  </a:cubicBezTo>
                  <a:cubicBezTo>
                    <a:pt x="244" y="3333"/>
                    <a:pt x="290" y="3916"/>
                    <a:pt x="370" y="3917"/>
                  </a:cubicBezTo>
                  <a:cubicBezTo>
                    <a:pt x="377" y="3917"/>
                    <a:pt x="384" y="3917"/>
                    <a:pt x="390" y="3917"/>
                  </a:cubicBezTo>
                  <a:cubicBezTo>
                    <a:pt x="578" y="3917"/>
                    <a:pt x="549" y="3841"/>
                    <a:pt x="556" y="3758"/>
                  </a:cubicBezTo>
                  <a:lnTo>
                    <a:pt x="556" y="3758"/>
                  </a:lnTo>
                  <a:cubicBezTo>
                    <a:pt x="586" y="3839"/>
                    <a:pt x="640" y="3901"/>
                    <a:pt x="731" y="3902"/>
                  </a:cubicBezTo>
                  <a:cubicBezTo>
                    <a:pt x="731" y="3902"/>
                    <a:pt x="731" y="3902"/>
                    <a:pt x="732" y="3902"/>
                  </a:cubicBezTo>
                  <a:cubicBezTo>
                    <a:pt x="802" y="3902"/>
                    <a:pt x="550" y="3119"/>
                    <a:pt x="556" y="2863"/>
                  </a:cubicBezTo>
                  <a:cubicBezTo>
                    <a:pt x="571" y="2272"/>
                    <a:pt x="773" y="1807"/>
                    <a:pt x="800" y="1436"/>
                  </a:cubicBezTo>
                  <a:cubicBezTo>
                    <a:pt x="900" y="89"/>
                    <a:pt x="914" y="10"/>
                    <a:pt x="468" y="0"/>
                  </a:cubicBezTo>
                  <a:cubicBezTo>
                    <a:pt x="467" y="0"/>
                    <a:pt x="465"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8"/>
            <p:cNvSpPr/>
            <p:nvPr/>
          </p:nvSpPr>
          <p:spPr>
            <a:xfrm>
              <a:off x="1489050" y="3419000"/>
              <a:ext cx="72650" cy="46575"/>
            </a:xfrm>
            <a:custGeom>
              <a:avLst/>
              <a:gdLst/>
              <a:ahLst/>
              <a:cxnLst/>
              <a:rect l="l" t="t" r="r" b="b"/>
              <a:pathLst>
                <a:path w="2906" h="1863" extrusionOk="0">
                  <a:moveTo>
                    <a:pt x="2676" y="0"/>
                  </a:moveTo>
                  <a:cubicBezTo>
                    <a:pt x="2607" y="0"/>
                    <a:pt x="2240" y="466"/>
                    <a:pt x="2077" y="553"/>
                  </a:cubicBezTo>
                  <a:cubicBezTo>
                    <a:pt x="1675" y="766"/>
                    <a:pt x="1268" y="766"/>
                    <a:pt x="1007" y="883"/>
                  </a:cubicBezTo>
                  <a:cubicBezTo>
                    <a:pt x="59" y="1308"/>
                    <a:pt x="0" y="1326"/>
                    <a:pt x="208" y="1721"/>
                  </a:cubicBezTo>
                  <a:cubicBezTo>
                    <a:pt x="260" y="1818"/>
                    <a:pt x="373" y="1863"/>
                    <a:pt x="523" y="1863"/>
                  </a:cubicBezTo>
                  <a:cubicBezTo>
                    <a:pt x="732" y="1863"/>
                    <a:pt x="1012" y="1776"/>
                    <a:pt x="1297" y="1627"/>
                  </a:cubicBezTo>
                  <a:cubicBezTo>
                    <a:pt x="1582" y="1476"/>
                    <a:pt x="1824" y="1169"/>
                    <a:pt x="2088" y="977"/>
                  </a:cubicBezTo>
                  <a:cubicBezTo>
                    <a:pt x="2541" y="650"/>
                    <a:pt x="2906" y="389"/>
                    <a:pt x="2868" y="316"/>
                  </a:cubicBezTo>
                  <a:cubicBezTo>
                    <a:pt x="2813" y="212"/>
                    <a:pt x="2778" y="184"/>
                    <a:pt x="2746" y="184"/>
                  </a:cubicBezTo>
                  <a:cubicBezTo>
                    <a:pt x="2722" y="184"/>
                    <a:pt x="2700" y="202"/>
                    <a:pt x="2673" y="213"/>
                  </a:cubicBezTo>
                  <a:cubicBezTo>
                    <a:pt x="2711" y="158"/>
                    <a:pt x="2726" y="86"/>
                    <a:pt x="2685" y="6"/>
                  </a:cubicBezTo>
                  <a:cubicBezTo>
                    <a:pt x="2683" y="2"/>
                    <a:pt x="2680" y="0"/>
                    <a:pt x="2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8"/>
            <p:cNvSpPr/>
            <p:nvPr/>
          </p:nvSpPr>
          <p:spPr>
            <a:xfrm>
              <a:off x="1598725" y="3376825"/>
              <a:ext cx="41800" cy="29450"/>
            </a:xfrm>
            <a:custGeom>
              <a:avLst/>
              <a:gdLst/>
              <a:ahLst/>
              <a:cxnLst/>
              <a:rect l="l" t="t" r="r" b="b"/>
              <a:pathLst>
                <a:path w="1672" h="1178" extrusionOk="0">
                  <a:moveTo>
                    <a:pt x="1490" y="0"/>
                  </a:moveTo>
                  <a:cubicBezTo>
                    <a:pt x="1443" y="0"/>
                    <a:pt x="1274" y="314"/>
                    <a:pt x="1183" y="349"/>
                  </a:cubicBezTo>
                  <a:cubicBezTo>
                    <a:pt x="1113" y="377"/>
                    <a:pt x="1041" y="385"/>
                    <a:pt x="970" y="385"/>
                  </a:cubicBezTo>
                  <a:cubicBezTo>
                    <a:pt x="855" y="385"/>
                    <a:pt x="744" y="363"/>
                    <a:pt x="653" y="363"/>
                  </a:cubicBezTo>
                  <a:cubicBezTo>
                    <a:pt x="622" y="363"/>
                    <a:pt x="593" y="365"/>
                    <a:pt x="567" y="372"/>
                  </a:cubicBezTo>
                  <a:cubicBezTo>
                    <a:pt x="34" y="513"/>
                    <a:pt x="0" y="515"/>
                    <a:pt x="165" y="929"/>
                  </a:cubicBezTo>
                  <a:cubicBezTo>
                    <a:pt x="231" y="1097"/>
                    <a:pt x="384" y="1178"/>
                    <a:pt x="561" y="1178"/>
                  </a:cubicBezTo>
                  <a:cubicBezTo>
                    <a:pt x="643" y="1178"/>
                    <a:pt x="730" y="1160"/>
                    <a:pt x="816" y="1126"/>
                  </a:cubicBezTo>
                  <a:cubicBezTo>
                    <a:pt x="974" y="1063"/>
                    <a:pt x="1091" y="846"/>
                    <a:pt x="1233" y="740"/>
                  </a:cubicBezTo>
                  <a:cubicBezTo>
                    <a:pt x="1476" y="558"/>
                    <a:pt x="1672" y="415"/>
                    <a:pt x="1643" y="340"/>
                  </a:cubicBezTo>
                  <a:cubicBezTo>
                    <a:pt x="1591" y="211"/>
                    <a:pt x="1566" y="186"/>
                    <a:pt x="1546" y="186"/>
                  </a:cubicBezTo>
                  <a:cubicBezTo>
                    <a:pt x="1535" y="186"/>
                    <a:pt x="1526" y="193"/>
                    <a:pt x="1514" y="195"/>
                  </a:cubicBezTo>
                  <a:cubicBezTo>
                    <a:pt x="1532" y="154"/>
                    <a:pt x="1534" y="93"/>
                    <a:pt x="1500" y="8"/>
                  </a:cubicBezTo>
                  <a:cubicBezTo>
                    <a:pt x="1498" y="3"/>
                    <a:pt x="1494" y="0"/>
                    <a:pt x="1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1686225" y="3368800"/>
              <a:ext cx="122100" cy="20625"/>
            </a:xfrm>
            <a:custGeom>
              <a:avLst/>
              <a:gdLst/>
              <a:ahLst/>
              <a:cxnLst/>
              <a:rect l="l" t="t" r="r" b="b"/>
              <a:pathLst>
                <a:path w="4884" h="825" extrusionOk="0">
                  <a:moveTo>
                    <a:pt x="4814" y="1"/>
                  </a:moveTo>
                  <a:cubicBezTo>
                    <a:pt x="4639" y="1"/>
                    <a:pt x="3845" y="221"/>
                    <a:pt x="3562" y="223"/>
                  </a:cubicBezTo>
                  <a:cubicBezTo>
                    <a:pt x="3550" y="223"/>
                    <a:pt x="3537" y="223"/>
                    <a:pt x="3525" y="223"/>
                  </a:cubicBezTo>
                  <a:cubicBezTo>
                    <a:pt x="2806" y="223"/>
                    <a:pt x="2233" y="44"/>
                    <a:pt x="1778" y="29"/>
                  </a:cubicBezTo>
                  <a:cubicBezTo>
                    <a:pt x="1327" y="15"/>
                    <a:pt x="990" y="4"/>
                    <a:pt x="738" y="4"/>
                  </a:cubicBezTo>
                  <a:cubicBezTo>
                    <a:pt x="53" y="4"/>
                    <a:pt x="1" y="87"/>
                    <a:pt x="3" y="414"/>
                  </a:cubicBezTo>
                  <a:cubicBezTo>
                    <a:pt x="7" y="673"/>
                    <a:pt x="715" y="825"/>
                    <a:pt x="1585" y="825"/>
                  </a:cubicBezTo>
                  <a:cubicBezTo>
                    <a:pt x="1603" y="825"/>
                    <a:pt x="1621" y="825"/>
                    <a:pt x="1639" y="824"/>
                  </a:cubicBezTo>
                  <a:cubicBezTo>
                    <a:pt x="2163" y="820"/>
                    <a:pt x="2742" y="657"/>
                    <a:pt x="3266" y="607"/>
                  </a:cubicBezTo>
                  <a:cubicBezTo>
                    <a:pt x="4161" y="521"/>
                    <a:pt x="4884" y="455"/>
                    <a:pt x="4883" y="373"/>
                  </a:cubicBezTo>
                  <a:cubicBezTo>
                    <a:pt x="4880" y="164"/>
                    <a:pt x="4786" y="197"/>
                    <a:pt x="4676" y="192"/>
                  </a:cubicBezTo>
                  <a:cubicBezTo>
                    <a:pt x="4775" y="159"/>
                    <a:pt x="4850" y="104"/>
                    <a:pt x="4848" y="12"/>
                  </a:cubicBezTo>
                  <a:cubicBezTo>
                    <a:pt x="4848" y="4"/>
                    <a:pt x="4836" y="1"/>
                    <a:pt x="4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8"/>
            <p:cNvSpPr/>
            <p:nvPr/>
          </p:nvSpPr>
          <p:spPr>
            <a:xfrm>
              <a:off x="1860000" y="3371500"/>
              <a:ext cx="83250" cy="20750"/>
            </a:xfrm>
            <a:custGeom>
              <a:avLst/>
              <a:gdLst/>
              <a:ahLst/>
              <a:cxnLst/>
              <a:rect l="l" t="t" r="r" b="b"/>
              <a:pathLst>
                <a:path w="3330" h="830" extrusionOk="0">
                  <a:moveTo>
                    <a:pt x="451" y="1"/>
                  </a:moveTo>
                  <a:cubicBezTo>
                    <a:pt x="36" y="1"/>
                    <a:pt x="2" y="88"/>
                    <a:pt x="2" y="401"/>
                  </a:cubicBezTo>
                  <a:cubicBezTo>
                    <a:pt x="1" y="666"/>
                    <a:pt x="502" y="827"/>
                    <a:pt x="1112" y="829"/>
                  </a:cubicBezTo>
                  <a:cubicBezTo>
                    <a:pt x="1114" y="829"/>
                    <a:pt x="1115" y="829"/>
                    <a:pt x="1116" y="829"/>
                  </a:cubicBezTo>
                  <a:cubicBezTo>
                    <a:pt x="1472" y="829"/>
                    <a:pt x="1867" y="673"/>
                    <a:pt x="2223" y="629"/>
                  </a:cubicBezTo>
                  <a:cubicBezTo>
                    <a:pt x="2833" y="554"/>
                    <a:pt x="3326" y="495"/>
                    <a:pt x="3327" y="413"/>
                  </a:cubicBezTo>
                  <a:cubicBezTo>
                    <a:pt x="3330" y="204"/>
                    <a:pt x="3263" y="236"/>
                    <a:pt x="3190" y="231"/>
                  </a:cubicBezTo>
                  <a:cubicBezTo>
                    <a:pt x="3255" y="199"/>
                    <a:pt x="3306" y="143"/>
                    <a:pt x="3308" y="51"/>
                  </a:cubicBezTo>
                  <a:cubicBezTo>
                    <a:pt x="3308" y="43"/>
                    <a:pt x="3299" y="40"/>
                    <a:pt x="3283" y="40"/>
                  </a:cubicBezTo>
                  <a:cubicBezTo>
                    <a:pt x="3160" y="40"/>
                    <a:pt x="2622" y="249"/>
                    <a:pt x="2429" y="249"/>
                  </a:cubicBezTo>
                  <a:cubicBezTo>
                    <a:pt x="1928" y="248"/>
                    <a:pt x="1530" y="56"/>
                    <a:pt x="1214" y="38"/>
                  </a:cubicBezTo>
                  <a:cubicBezTo>
                    <a:pt x="873" y="17"/>
                    <a:pt x="627" y="1"/>
                    <a:pt x="4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8"/>
            <p:cNvSpPr/>
            <p:nvPr/>
          </p:nvSpPr>
          <p:spPr>
            <a:xfrm>
              <a:off x="2020600" y="3374325"/>
              <a:ext cx="81475" cy="20750"/>
            </a:xfrm>
            <a:custGeom>
              <a:avLst/>
              <a:gdLst/>
              <a:ahLst/>
              <a:cxnLst/>
              <a:rect l="l" t="t" r="r" b="b"/>
              <a:pathLst>
                <a:path w="3259" h="830" extrusionOk="0">
                  <a:moveTo>
                    <a:pt x="3210" y="0"/>
                  </a:moveTo>
                  <a:cubicBezTo>
                    <a:pt x="3092" y="0"/>
                    <a:pt x="2567" y="221"/>
                    <a:pt x="2377" y="225"/>
                  </a:cubicBezTo>
                  <a:cubicBezTo>
                    <a:pt x="2368" y="225"/>
                    <a:pt x="2360" y="225"/>
                    <a:pt x="2352" y="225"/>
                  </a:cubicBezTo>
                  <a:cubicBezTo>
                    <a:pt x="1872" y="225"/>
                    <a:pt x="1488" y="47"/>
                    <a:pt x="1184" y="34"/>
                  </a:cubicBezTo>
                  <a:cubicBezTo>
                    <a:pt x="891" y="21"/>
                    <a:pt x="670" y="11"/>
                    <a:pt x="503" y="11"/>
                  </a:cubicBezTo>
                  <a:cubicBezTo>
                    <a:pt x="35" y="11"/>
                    <a:pt x="0" y="92"/>
                    <a:pt x="6" y="421"/>
                  </a:cubicBezTo>
                  <a:cubicBezTo>
                    <a:pt x="10" y="679"/>
                    <a:pt x="480" y="829"/>
                    <a:pt x="1057" y="829"/>
                  </a:cubicBezTo>
                  <a:cubicBezTo>
                    <a:pt x="1071" y="829"/>
                    <a:pt x="1085" y="829"/>
                    <a:pt x="1099" y="829"/>
                  </a:cubicBezTo>
                  <a:cubicBezTo>
                    <a:pt x="1450" y="824"/>
                    <a:pt x="1833" y="659"/>
                    <a:pt x="2182" y="609"/>
                  </a:cubicBezTo>
                  <a:cubicBezTo>
                    <a:pt x="2778" y="522"/>
                    <a:pt x="3259" y="454"/>
                    <a:pt x="3258" y="374"/>
                  </a:cubicBezTo>
                  <a:cubicBezTo>
                    <a:pt x="3255" y="164"/>
                    <a:pt x="3192" y="197"/>
                    <a:pt x="3119" y="192"/>
                  </a:cubicBezTo>
                  <a:cubicBezTo>
                    <a:pt x="3185" y="161"/>
                    <a:pt x="3234" y="103"/>
                    <a:pt x="3233" y="12"/>
                  </a:cubicBezTo>
                  <a:cubicBezTo>
                    <a:pt x="3233" y="4"/>
                    <a:pt x="3224" y="0"/>
                    <a:pt x="3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8"/>
            <p:cNvSpPr/>
            <p:nvPr/>
          </p:nvSpPr>
          <p:spPr>
            <a:xfrm>
              <a:off x="2157425" y="3373075"/>
              <a:ext cx="53775" cy="20850"/>
            </a:xfrm>
            <a:custGeom>
              <a:avLst/>
              <a:gdLst/>
              <a:ahLst/>
              <a:cxnLst/>
              <a:rect l="l" t="t" r="r" b="b"/>
              <a:pathLst>
                <a:path w="2151" h="834" extrusionOk="0">
                  <a:moveTo>
                    <a:pt x="292" y="1"/>
                  </a:moveTo>
                  <a:cubicBezTo>
                    <a:pt x="31" y="1"/>
                    <a:pt x="9" y="90"/>
                    <a:pt x="5" y="400"/>
                  </a:cubicBezTo>
                  <a:cubicBezTo>
                    <a:pt x="1" y="664"/>
                    <a:pt x="323" y="829"/>
                    <a:pt x="716" y="834"/>
                  </a:cubicBezTo>
                  <a:cubicBezTo>
                    <a:pt x="718" y="834"/>
                    <a:pt x="719" y="834"/>
                    <a:pt x="721" y="834"/>
                  </a:cubicBezTo>
                  <a:cubicBezTo>
                    <a:pt x="950" y="834"/>
                    <a:pt x="1205" y="681"/>
                    <a:pt x="1434" y="638"/>
                  </a:cubicBezTo>
                  <a:cubicBezTo>
                    <a:pt x="1828" y="566"/>
                    <a:pt x="2146" y="509"/>
                    <a:pt x="2147" y="429"/>
                  </a:cubicBezTo>
                  <a:cubicBezTo>
                    <a:pt x="2150" y="219"/>
                    <a:pt x="2107" y="252"/>
                    <a:pt x="2060" y="245"/>
                  </a:cubicBezTo>
                  <a:cubicBezTo>
                    <a:pt x="2103" y="216"/>
                    <a:pt x="2137" y="159"/>
                    <a:pt x="2138" y="68"/>
                  </a:cubicBezTo>
                  <a:cubicBezTo>
                    <a:pt x="2139" y="60"/>
                    <a:pt x="2133" y="56"/>
                    <a:pt x="2122" y="56"/>
                  </a:cubicBezTo>
                  <a:cubicBezTo>
                    <a:pt x="2043" y="56"/>
                    <a:pt x="1697" y="260"/>
                    <a:pt x="1572" y="260"/>
                  </a:cubicBezTo>
                  <a:cubicBezTo>
                    <a:pt x="1571" y="260"/>
                    <a:pt x="1571" y="260"/>
                    <a:pt x="1570" y="260"/>
                  </a:cubicBezTo>
                  <a:cubicBezTo>
                    <a:pt x="1247" y="256"/>
                    <a:pt x="992" y="63"/>
                    <a:pt x="790" y="41"/>
                  </a:cubicBezTo>
                  <a:cubicBezTo>
                    <a:pt x="566" y="18"/>
                    <a:pt x="406" y="1"/>
                    <a:pt x="2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2288625" y="3370900"/>
              <a:ext cx="72200" cy="20825"/>
            </a:xfrm>
            <a:custGeom>
              <a:avLst/>
              <a:gdLst/>
              <a:ahLst/>
              <a:cxnLst/>
              <a:rect l="l" t="t" r="r" b="b"/>
              <a:pathLst>
                <a:path w="2888" h="833" extrusionOk="0">
                  <a:moveTo>
                    <a:pt x="386" y="1"/>
                  </a:moveTo>
                  <a:cubicBezTo>
                    <a:pt x="35" y="1"/>
                    <a:pt x="6" y="90"/>
                    <a:pt x="3" y="400"/>
                  </a:cubicBezTo>
                  <a:cubicBezTo>
                    <a:pt x="0" y="664"/>
                    <a:pt x="433" y="827"/>
                    <a:pt x="963" y="833"/>
                  </a:cubicBezTo>
                  <a:cubicBezTo>
                    <a:pt x="966" y="833"/>
                    <a:pt x="969" y="833"/>
                    <a:pt x="972" y="833"/>
                  </a:cubicBezTo>
                  <a:cubicBezTo>
                    <a:pt x="1278" y="833"/>
                    <a:pt x="1620" y="681"/>
                    <a:pt x="1928" y="638"/>
                  </a:cubicBezTo>
                  <a:cubicBezTo>
                    <a:pt x="2457" y="566"/>
                    <a:pt x="2885" y="509"/>
                    <a:pt x="2886" y="429"/>
                  </a:cubicBezTo>
                  <a:cubicBezTo>
                    <a:pt x="2888" y="219"/>
                    <a:pt x="2831" y="252"/>
                    <a:pt x="2768" y="245"/>
                  </a:cubicBezTo>
                  <a:cubicBezTo>
                    <a:pt x="2825" y="215"/>
                    <a:pt x="2870" y="159"/>
                    <a:pt x="2871" y="68"/>
                  </a:cubicBezTo>
                  <a:cubicBezTo>
                    <a:pt x="2871" y="60"/>
                    <a:pt x="2863" y="56"/>
                    <a:pt x="2849" y="56"/>
                  </a:cubicBezTo>
                  <a:cubicBezTo>
                    <a:pt x="2743" y="56"/>
                    <a:pt x="2280" y="260"/>
                    <a:pt x="2110" y="260"/>
                  </a:cubicBezTo>
                  <a:cubicBezTo>
                    <a:pt x="2110" y="260"/>
                    <a:pt x="2109" y="260"/>
                    <a:pt x="2108" y="260"/>
                  </a:cubicBezTo>
                  <a:cubicBezTo>
                    <a:pt x="1673" y="256"/>
                    <a:pt x="1330" y="63"/>
                    <a:pt x="1056" y="41"/>
                  </a:cubicBezTo>
                  <a:cubicBezTo>
                    <a:pt x="754" y="18"/>
                    <a:pt x="539" y="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91"/>
        <p:cNvGrpSpPr/>
        <p:nvPr/>
      </p:nvGrpSpPr>
      <p:grpSpPr>
        <a:xfrm>
          <a:off x="0" y="0"/>
          <a:ext cx="0" cy="0"/>
          <a:chOff x="0" y="0"/>
          <a:chExt cx="0" cy="0"/>
        </a:xfrm>
      </p:grpSpPr>
      <p:pic>
        <p:nvPicPr>
          <p:cNvPr id="192" name="Google Shape;192;p9"/>
          <p:cNvPicPr preferRelativeResize="0"/>
          <p:nvPr/>
        </p:nvPicPr>
        <p:blipFill rotWithShape="1">
          <a:blip r:embed="rId2">
            <a:alphaModFix/>
          </a:blip>
          <a:srcRect b="15604"/>
          <a:stretch/>
        </p:blipFill>
        <p:spPr>
          <a:xfrm>
            <a:off x="0" y="0"/>
            <a:ext cx="9144003" cy="5143501"/>
          </a:xfrm>
          <a:prstGeom prst="rect">
            <a:avLst/>
          </a:prstGeom>
          <a:noFill/>
          <a:ln>
            <a:noFill/>
          </a:ln>
        </p:spPr>
      </p:pic>
      <p:pic>
        <p:nvPicPr>
          <p:cNvPr id="193" name="Google Shape;193;p9"/>
          <p:cNvPicPr preferRelativeResize="0"/>
          <p:nvPr/>
        </p:nvPicPr>
        <p:blipFill>
          <a:blip r:embed="rId3">
            <a:alphaModFix amt="14000"/>
          </a:blip>
          <a:stretch>
            <a:fillRect/>
          </a:stretch>
        </p:blipFill>
        <p:spPr>
          <a:xfrm>
            <a:off x="-1" y="0"/>
            <a:ext cx="9144003" cy="5143501"/>
          </a:xfrm>
          <a:prstGeom prst="rect">
            <a:avLst/>
          </a:prstGeom>
          <a:noFill/>
          <a:ln>
            <a:noFill/>
          </a:ln>
        </p:spPr>
      </p:pic>
      <p:sp>
        <p:nvSpPr>
          <p:cNvPr id="194" name="Google Shape;194;p9"/>
          <p:cNvSpPr/>
          <p:nvPr/>
        </p:nvSpPr>
        <p:spPr>
          <a:xfrm rot="5400000">
            <a:off x="150" y="0"/>
            <a:ext cx="2545800" cy="25458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9"/>
          <p:cNvSpPr/>
          <p:nvPr/>
        </p:nvSpPr>
        <p:spPr>
          <a:xfrm rot="-5400000">
            <a:off x="5935375" y="1935000"/>
            <a:ext cx="3208500" cy="32085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9"/>
          <p:cNvSpPr/>
          <p:nvPr/>
        </p:nvSpPr>
        <p:spPr>
          <a:xfrm>
            <a:off x="718225" y="404562"/>
            <a:ext cx="7707542" cy="4334388"/>
          </a:xfrm>
          <a:custGeom>
            <a:avLst/>
            <a:gdLst/>
            <a:ahLst/>
            <a:cxnLst/>
            <a:rect l="l" t="t" r="r" b="b"/>
            <a:pathLst>
              <a:path w="50596" h="28453" extrusionOk="0">
                <a:moveTo>
                  <a:pt x="0" y="0"/>
                </a:moveTo>
                <a:lnTo>
                  <a:pt x="0" y="3"/>
                </a:lnTo>
                <a:lnTo>
                  <a:pt x="184" y="2066"/>
                </a:lnTo>
                <a:lnTo>
                  <a:pt x="928" y="2066"/>
                </a:lnTo>
                <a:cubicBezTo>
                  <a:pt x="1056" y="1772"/>
                  <a:pt x="1239" y="1658"/>
                  <a:pt x="1547" y="1658"/>
                </a:cubicBezTo>
                <a:cubicBezTo>
                  <a:pt x="1978" y="1658"/>
                  <a:pt x="2225" y="1971"/>
                  <a:pt x="2225" y="2366"/>
                </a:cubicBezTo>
                <a:cubicBezTo>
                  <a:pt x="2225" y="2761"/>
                  <a:pt x="1981" y="3078"/>
                  <a:pt x="1547" y="3078"/>
                </a:cubicBezTo>
                <a:cubicBezTo>
                  <a:pt x="1229" y="3078"/>
                  <a:pt x="1036" y="2951"/>
                  <a:pt x="913" y="2655"/>
                </a:cubicBezTo>
                <a:lnTo>
                  <a:pt x="186" y="2655"/>
                </a:lnTo>
                <a:lnTo>
                  <a:pt x="186" y="4718"/>
                </a:lnTo>
                <a:lnTo>
                  <a:pt x="929" y="4718"/>
                </a:lnTo>
                <a:cubicBezTo>
                  <a:pt x="1057" y="4412"/>
                  <a:pt x="1241" y="4285"/>
                  <a:pt x="1548" y="4285"/>
                </a:cubicBezTo>
                <a:cubicBezTo>
                  <a:pt x="1981" y="4285"/>
                  <a:pt x="2227" y="4587"/>
                  <a:pt x="2227" y="4980"/>
                </a:cubicBezTo>
                <a:cubicBezTo>
                  <a:pt x="2227" y="5375"/>
                  <a:pt x="1982" y="5712"/>
                  <a:pt x="1548" y="5712"/>
                </a:cubicBezTo>
                <a:cubicBezTo>
                  <a:pt x="1231" y="5712"/>
                  <a:pt x="1038" y="5456"/>
                  <a:pt x="915" y="5310"/>
                </a:cubicBezTo>
                <a:lnTo>
                  <a:pt x="187" y="5310"/>
                </a:lnTo>
                <a:lnTo>
                  <a:pt x="187" y="7373"/>
                </a:lnTo>
                <a:lnTo>
                  <a:pt x="931" y="7373"/>
                </a:lnTo>
                <a:cubicBezTo>
                  <a:pt x="1059" y="7078"/>
                  <a:pt x="1243" y="6913"/>
                  <a:pt x="1549" y="6913"/>
                </a:cubicBezTo>
                <a:cubicBezTo>
                  <a:pt x="1982" y="6913"/>
                  <a:pt x="2228" y="7201"/>
                  <a:pt x="2228" y="7596"/>
                </a:cubicBezTo>
                <a:cubicBezTo>
                  <a:pt x="2228" y="7991"/>
                  <a:pt x="1983" y="8347"/>
                  <a:pt x="1549" y="8347"/>
                </a:cubicBezTo>
                <a:cubicBezTo>
                  <a:pt x="1232" y="8347"/>
                  <a:pt x="1039" y="8111"/>
                  <a:pt x="916" y="7962"/>
                </a:cubicBezTo>
                <a:lnTo>
                  <a:pt x="189" y="7962"/>
                </a:lnTo>
                <a:lnTo>
                  <a:pt x="189" y="9878"/>
                </a:lnTo>
                <a:lnTo>
                  <a:pt x="932" y="9878"/>
                </a:lnTo>
                <a:cubicBezTo>
                  <a:pt x="1060" y="9583"/>
                  <a:pt x="1244" y="9467"/>
                  <a:pt x="1550" y="9467"/>
                </a:cubicBezTo>
                <a:cubicBezTo>
                  <a:pt x="1983" y="9467"/>
                  <a:pt x="2229" y="9778"/>
                  <a:pt x="2229" y="10174"/>
                </a:cubicBezTo>
                <a:cubicBezTo>
                  <a:pt x="2229" y="10569"/>
                  <a:pt x="1984" y="10888"/>
                  <a:pt x="1550" y="10888"/>
                </a:cubicBezTo>
                <a:cubicBezTo>
                  <a:pt x="1233" y="10888"/>
                  <a:pt x="1040" y="10763"/>
                  <a:pt x="917" y="10467"/>
                </a:cubicBezTo>
                <a:lnTo>
                  <a:pt x="190" y="10467"/>
                </a:lnTo>
                <a:lnTo>
                  <a:pt x="190" y="12530"/>
                </a:lnTo>
                <a:lnTo>
                  <a:pt x="933" y="12530"/>
                </a:lnTo>
                <a:cubicBezTo>
                  <a:pt x="1062" y="12236"/>
                  <a:pt x="1245" y="12093"/>
                  <a:pt x="1552" y="12093"/>
                </a:cubicBezTo>
                <a:cubicBezTo>
                  <a:pt x="1984" y="12093"/>
                  <a:pt x="2230" y="12393"/>
                  <a:pt x="2230" y="12788"/>
                </a:cubicBezTo>
                <a:cubicBezTo>
                  <a:pt x="2230" y="13183"/>
                  <a:pt x="1986" y="13522"/>
                  <a:pt x="1552" y="13522"/>
                </a:cubicBezTo>
                <a:cubicBezTo>
                  <a:pt x="1234" y="13522"/>
                  <a:pt x="1041" y="13268"/>
                  <a:pt x="918" y="13119"/>
                </a:cubicBezTo>
                <a:lnTo>
                  <a:pt x="192" y="13119"/>
                </a:lnTo>
                <a:lnTo>
                  <a:pt x="192" y="15182"/>
                </a:lnTo>
                <a:lnTo>
                  <a:pt x="934" y="15182"/>
                </a:lnTo>
                <a:cubicBezTo>
                  <a:pt x="1063" y="14888"/>
                  <a:pt x="1247" y="14722"/>
                  <a:pt x="1553" y="14722"/>
                </a:cubicBezTo>
                <a:cubicBezTo>
                  <a:pt x="1986" y="14722"/>
                  <a:pt x="2232" y="15009"/>
                  <a:pt x="2232" y="15403"/>
                </a:cubicBezTo>
                <a:cubicBezTo>
                  <a:pt x="2232" y="15798"/>
                  <a:pt x="1987" y="16156"/>
                  <a:pt x="1553" y="16156"/>
                </a:cubicBezTo>
                <a:cubicBezTo>
                  <a:pt x="1236" y="16156"/>
                  <a:pt x="1043" y="15920"/>
                  <a:pt x="920" y="15772"/>
                </a:cubicBezTo>
                <a:lnTo>
                  <a:pt x="193" y="15772"/>
                </a:lnTo>
                <a:lnTo>
                  <a:pt x="193" y="17689"/>
                </a:lnTo>
                <a:lnTo>
                  <a:pt x="936" y="17689"/>
                </a:lnTo>
                <a:cubicBezTo>
                  <a:pt x="1065" y="17394"/>
                  <a:pt x="1248" y="17276"/>
                  <a:pt x="1554" y="17276"/>
                </a:cubicBezTo>
                <a:cubicBezTo>
                  <a:pt x="1987" y="17276"/>
                  <a:pt x="2233" y="17588"/>
                  <a:pt x="2233" y="17983"/>
                </a:cubicBezTo>
                <a:cubicBezTo>
                  <a:pt x="2233" y="18378"/>
                  <a:pt x="1988" y="18700"/>
                  <a:pt x="1554" y="18700"/>
                </a:cubicBezTo>
                <a:cubicBezTo>
                  <a:pt x="1237" y="18700"/>
                  <a:pt x="1044" y="18428"/>
                  <a:pt x="921" y="18279"/>
                </a:cubicBezTo>
                <a:lnTo>
                  <a:pt x="194" y="18279"/>
                </a:lnTo>
                <a:lnTo>
                  <a:pt x="194" y="20343"/>
                </a:lnTo>
                <a:lnTo>
                  <a:pt x="937" y="20343"/>
                </a:lnTo>
                <a:cubicBezTo>
                  <a:pt x="1066" y="20048"/>
                  <a:pt x="1249" y="19905"/>
                  <a:pt x="1555" y="19905"/>
                </a:cubicBezTo>
                <a:cubicBezTo>
                  <a:pt x="1988" y="19905"/>
                  <a:pt x="2234" y="20204"/>
                  <a:pt x="2234" y="20598"/>
                </a:cubicBezTo>
                <a:cubicBezTo>
                  <a:pt x="2234" y="20993"/>
                  <a:pt x="1989" y="21334"/>
                  <a:pt x="1555" y="21334"/>
                </a:cubicBezTo>
                <a:cubicBezTo>
                  <a:pt x="1238" y="21334"/>
                  <a:pt x="1045" y="21080"/>
                  <a:pt x="922" y="20933"/>
                </a:cubicBezTo>
                <a:lnTo>
                  <a:pt x="195" y="20933"/>
                </a:lnTo>
                <a:lnTo>
                  <a:pt x="195" y="22996"/>
                </a:lnTo>
                <a:lnTo>
                  <a:pt x="938" y="22996"/>
                </a:lnTo>
                <a:cubicBezTo>
                  <a:pt x="1067" y="22702"/>
                  <a:pt x="1250" y="22533"/>
                  <a:pt x="1557" y="22533"/>
                </a:cubicBezTo>
                <a:cubicBezTo>
                  <a:pt x="1989" y="22533"/>
                  <a:pt x="2235" y="22819"/>
                  <a:pt x="2235" y="23215"/>
                </a:cubicBezTo>
                <a:cubicBezTo>
                  <a:pt x="2235" y="23610"/>
                  <a:pt x="1991" y="23969"/>
                  <a:pt x="1557" y="23969"/>
                </a:cubicBezTo>
                <a:cubicBezTo>
                  <a:pt x="1239" y="23969"/>
                  <a:pt x="1047" y="23734"/>
                  <a:pt x="923" y="23586"/>
                </a:cubicBezTo>
                <a:lnTo>
                  <a:pt x="197" y="23586"/>
                </a:lnTo>
                <a:lnTo>
                  <a:pt x="197" y="25503"/>
                </a:lnTo>
                <a:lnTo>
                  <a:pt x="939" y="25503"/>
                </a:lnTo>
                <a:cubicBezTo>
                  <a:pt x="1068" y="25208"/>
                  <a:pt x="1252" y="25089"/>
                  <a:pt x="1559" y="25089"/>
                </a:cubicBezTo>
                <a:cubicBezTo>
                  <a:pt x="1991" y="25089"/>
                  <a:pt x="2238" y="25400"/>
                  <a:pt x="2238" y="25795"/>
                </a:cubicBezTo>
                <a:cubicBezTo>
                  <a:pt x="2238" y="26189"/>
                  <a:pt x="1992" y="26513"/>
                  <a:pt x="1559" y="26513"/>
                </a:cubicBezTo>
                <a:cubicBezTo>
                  <a:pt x="1241" y="26513"/>
                  <a:pt x="1049" y="26242"/>
                  <a:pt x="925" y="26093"/>
                </a:cubicBezTo>
                <a:lnTo>
                  <a:pt x="198" y="26093"/>
                </a:lnTo>
                <a:lnTo>
                  <a:pt x="13" y="28452"/>
                </a:lnTo>
                <a:lnTo>
                  <a:pt x="50596" y="28452"/>
                </a:lnTo>
                <a:lnTo>
                  <a:pt x="50596" y="0"/>
                </a:lnTo>
                <a:close/>
              </a:path>
            </a:pathLst>
          </a:custGeom>
          <a:solidFill>
            <a:schemeClr val="accent2"/>
          </a:solidFill>
          <a:ln>
            <a:noFill/>
          </a:ln>
          <a:effectLst>
            <a:outerShdw blurRad="57150" dist="19050" dir="5400000" algn="bl" rotWithShape="0">
              <a:schemeClr val="accent5">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9"/>
          <p:cNvGrpSpPr/>
          <p:nvPr/>
        </p:nvGrpSpPr>
        <p:grpSpPr>
          <a:xfrm>
            <a:off x="7148166" y="153479"/>
            <a:ext cx="743128" cy="906578"/>
            <a:chOff x="2070625" y="1265950"/>
            <a:chExt cx="620825" cy="757375"/>
          </a:xfrm>
        </p:grpSpPr>
        <p:sp>
          <p:nvSpPr>
            <p:cNvPr id="198" name="Google Shape;198;p9"/>
            <p:cNvSpPr/>
            <p:nvPr/>
          </p:nvSpPr>
          <p:spPr>
            <a:xfrm>
              <a:off x="2070625" y="1265950"/>
              <a:ext cx="620825" cy="757375"/>
            </a:xfrm>
            <a:custGeom>
              <a:avLst/>
              <a:gdLst/>
              <a:ahLst/>
              <a:cxnLst/>
              <a:rect l="l" t="t" r="r" b="b"/>
              <a:pathLst>
                <a:path w="24833" h="30295" extrusionOk="0">
                  <a:moveTo>
                    <a:pt x="16458" y="0"/>
                  </a:moveTo>
                  <a:cubicBezTo>
                    <a:pt x="16370" y="0"/>
                    <a:pt x="16283" y="2"/>
                    <a:pt x="16197" y="5"/>
                  </a:cubicBezTo>
                  <a:cubicBezTo>
                    <a:pt x="15760" y="20"/>
                    <a:pt x="15338" y="66"/>
                    <a:pt x="14924" y="115"/>
                  </a:cubicBezTo>
                  <a:cubicBezTo>
                    <a:pt x="14100" y="219"/>
                    <a:pt x="13303" y="327"/>
                    <a:pt x="12535" y="445"/>
                  </a:cubicBezTo>
                  <a:cubicBezTo>
                    <a:pt x="10996" y="679"/>
                    <a:pt x="9570" y="934"/>
                    <a:pt x="8275" y="1195"/>
                  </a:cubicBezTo>
                  <a:cubicBezTo>
                    <a:pt x="6978" y="1455"/>
                    <a:pt x="5812" y="1720"/>
                    <a:pt x="4794" y="1969"/>
                  </a:cubicBezTo>
                  <a:cubicBezTo>
                    <a:pt x="4538" y="2030"/>
                    <a:pt x="4292" y="2094"/>
                    <a:pt x="4056" y="2153"/>
                  </a:cubicBezTo>
                  <a:cubicBezTo>
                    <a:pt x="3820" y="2212"/>
                    <a:pt x="3593" y="2270"/>
                    <a:pt x="3376" y="2329"/>
                  </a:cubicBezTo>
                  <a:cubicBezTo>
                    <a:pt x="3158" y="2387"/>
                    <a:pt x="2952" y="2442"/>
                    <a:pt x="2753" y="2496"/>
                  </a:cubicBezTo>
                  <a:cubicBezTo>
                    <a:pt x="2555" y="2551"/>
                    <a:pt x="2367" y="2603"/>
                    <a:pt x="2190" y="2653"/>
                  </a:cubicBezTo>
                  <a:cubicBezTo>
                    <a:pt x="1835" y="2751"/>
                    <a:pt x="1520" y="2845"/>
                    <a:pt x="1249" y="2927"/>
                  </a:cubicBezTo>
                  <a:cubicBezTo>
                    <a:pt x="1113" y="2967"/>
                    <a:pt x="987" y="3005"/>
                    <a:pt x="873" y="3042"/>
                  </a:cubicBezTo>
                  <a:cubicBezTo>
                    <a:pt x="758" y="3077"/>
                    <a:pt x="655" y="3110"/>
                    <a:pt x="563" y="3140"/>
                  </a:cubicBezTo>
                  <a:cubicBezTo>
                    <a:pt x="193" y="3260"/>
                    <a:pt x="1" y="3329"/>
                    <a:pt x="5" y="3344"/>
                  </a:cubicBezTo>
                  <a:cubicBezTo>
                    <a:pt x="23" y="3406"/>
                    <a:pt x="107" y="3434"/>
                    <a:pt x="246" y="3434"/>
                  </a:cubicBezTo>
                  <a:cubicBezTo>
                    <a:pt x="276" y="3434"/>
                    <a:pt x="308" y="3433"/>
                    <a:pt x="342" y="3430"/>
                  </a:cubicBezTo>
                  <a:cubicBezTo>
                    <a:pt x="440" y="3424"/>
                    <a:pt x="557" y="3406"/>
                    <a:pt x="690" y="3382"/>
                  </a:cubicBezTo>
                  <a:cubicBezTo>
                    <a:pt x="823" y="3358"/>
                    <a:pt x="973" y="3324"/>
                    <a:pt x="1137" y="3289"/>
                  </a:cubicBezTo>
                  <a:cubicBezTo>
                    <a:pt x="1466" y="3214"/>
                    <a:pt x="1848" y="3111"/>
                    <a:pt x="2271" y="3005"/>
                  </a:cubicBezTo>
                  <a:cubicBezTo>
                    <a:pt x="2481" y="2951"/>
                    <a:pt x="2699" y="2893"/>
                    <a:pt x="2926" y="2837"/>
                  </a:cubicBezTo>
                  <a:cubicBezTo>
                    <a:pt x="3152" y="2780"/>
                    <a:pt x="3384" y="2725"/>
                    <a:pt x="3619" y="2666"/>
                  </a:cubicBezTo>
                  <a:lnTo>
                    <a:pt x="3619" y="2666"/>
                  </a:lnTo>
                  <a:cubicBezTo>
                    <a:pt x="3191" y="2785"/>
                    <a:pt x="2791" y="2898"/>
                    <a:pt x="2431" y="3010"/>
                  </a:cubicBezTo>
                  <a:cubicBezTo>
                    <a:pt x="2250" y="3065"/>
                    <a:pt x="2082" y="3119"/>
                    <a:pt x="1923" y="3170"/>
                  </a:cubicBezTo>
                  <a:cubicBezTo>
                    <a:pt x="1766" y="3222"/>
                    <a:pt x="1621" y="3274"/>
                    <a:pt x="1488" y="3320"/>
                  </a:cubicBezTo>
                  <a:cubicBezTo>
                    <a:pt x="960" y="3507"/>
                    <a:pt x="653" y="3656"/>
                    <a:pt x="671" y="3720"/>
                  </a:cubicBezTo>
                  <a:cubicBezTo>
                    <a:pt x="671" y="3721"/>
                    <a:pt x="673" y="3722"/>
                    <a:pt x="677" y="3722"/>
                  </a:cubicBezTo>
                  <a:cubicBezTo>
                    <a:pt x="695" y="3722"/>
                    <a:pt x="760" y="3708"/>
                    <a:pt x="863" y="3681"/>
                  </a:cubicBezTo>
                  <a:cubicBezTo>
                    <a:pt x="987" y="3646"/>
                    <a:pt x="1170" y="3598"/>
                    <a:pt x="1405" y="3535"/>
                  </a:cubicBezTo>
                  <a:cubicBezTo>
                    <a:pt x="1638" y="3472"/>
                    <a:pt x="1924" y="3389"/>
                    <a:pt x="2255" y="3301"/>
                  </a:cubicBezTo>
                  <a:cubicBezTo>
                    <a:pt x="2420" y="3255"/>
                    <a:pt x="2597" y="3209"/>
                    <a:pt x="2783" y="3158"/>
                  </a:cubicBezTo>
                  <a:cubicBezTo>
                    <a:pt x="2970" y="3107"/>
                    <a:pt x="3169" y="3055"/>
                    <a:pt x="3376" y="3001"/>
                  </a:cubicBezTo>
                  <a:cubicBezTo>
                    <a:pt x="5034" y="2559"/>
                    <a:pt x="7319" y="2007"/>
                    <a:pt x="9802" y="1529"/>
                  </a:cubicBezTo>
                  <a:cubicBezTo>
                    <a:pt x="11044" y="1291"/>
                    <a:pt x="12336" y="1068"/>
                    <a:pt x="13621" y="877"/>
                  </a:cubicBezTo>
                  <a:cubicBezTo>
                    <a:pt x="13942" y="826"/>
                    <a:pt x="14263" y="783"/>
                    <a:pt x="14583" y="738"/>
                  </a:cubicBezTo>
                  <a:cubicBezTo>
                    <a:pt x="14903" y="692"/>
                    <a:pt x="15217" y="649"/>
                    <a:pt x="15529" y="617"/>
                  </a:cubicBezTo>
                  <a:cubicBezTo>
                    <a:pt x="15868" y="581"/>
                    <a:pt x="16203" y="558"/>
                    <a:pt x="16529" y="558"/>
                  </a:cubicBezTo>
                  <a:cubicBezTo>
                    <a:pt x="16800" y="558"/>
                    <a:pt x="17065" y="574"/>
                    <a:pt x="17321" y="612"/>
                  </a:cubicBezTo>
                  <a:cubicBezTo>
                    <a:pt x="17885" y="693"/>
                    <a:pt x="18399" y="893"/>
                    <a:pt x="18810" y="1211"/>
                  </a:cubicBezTo>
                  <a:cubicBezTo>
                    <a:pt x="19224" y="1526"/>
                    <a:pt x="19540" y="1938"/>
                    <a:pt x="19787" y="2362"/>
                  </a:cubicBezTo>
                  <a:cubicBezTo>
                    <a:pt x="19911" y="2573"/>
                    <a:pt x="20018" y="2788"/>
                    <a:pt x="20113" y="3002"/>
                  </a:cubicBezTo>
                  <a:cubicBezTo>
                    <a:pt x="20207" y="3216"/>
                    <a:pt x="20291" y="3425"/>
                    <a:pt x="20366" y="3630"/>
                  </a:cubicBezTo>
                  <a:cubicBezTo>
                    <a:pt x="20516" y="4039"/>
                    <a:pt x="20635" y="4424"/>
                    <a:pt x="20737" y="4769"/>
                  </a:cubicBezTo>
                  <a:cubicBezTo>
                    <a:pt x="21214" y="6353"/>
                    <a:pt x="21635" y="7910"/>
                    <a:pt x="21999" y="9436"/>
                  </a:cubicBezTo>
                  <a:cubicBezTo>
                    <a:pt x="22363" y="10963"/>
                    <a:pt x="22676" y="12460"/>
                    <a:pt x="22941" y="13923"/>
                  </a:cubicBezTo>
                  <a:cubicBezTo>
                    <a:pt x="23208" y="15387"/>
                    <a:pt x="23429" y="16815"/>
                    <a:pt x="23610" y="18211"/>
                  </a:cubicBezTo>
                  <a:cubicBezTo>
                    <a:pt x="23653" y="18560"/>
                    <a:pt x="23697" y="18906"/>
                    <a:pt x="23738" y="19250"/>
                  </a:cubicBezTo>
                  <a:cubicBezTo>
                    <a:pt x="23777" y="19593"/>
                    <a:pt x="23816" y="19937"/>
                    <a:pt x="23852" y="20276"/>
                  </a:cubicBezTo>
                  <a:cubicBezTo>
                    <a:pt x="23922" y="20950"/>
                    <a:pt x="23967" y="21609"/>
                    <a:pt x="23939" y="22245"/>
                  </a:cubicBezTo>
                  <a:cubicBezTo>
                    <a:pt x="23911" y="22878"/>
                    <a:pt x="23808" y="23489"/>
                    <a:pt x="23584" y="24025"/>
                  </a:cubicBezTo>
                  <a:cubicBezTo>
                    <a:pt x="23527" y="24158"/>
                    <a:pt x="23464" y="24288"/>
                    <a:pt x="23395" y="24411"/>
                  </a:cubicBezTo>
                  <a:cubicBezTo>
                    <a:pt x="23325" y="24535"/>
                    <a:pt x="23245" y="24652"/>
                    <a:pt x="23161" y="24765"/>
                  </a:cubicBezTo>
                  <a:cubicBezTo>
                    <a:pt x="23079" y="24878"/>
                    <a:pt x="22984" y="24981"/>
                    <a:pt x="22887" y="25082"/>
                  </a:cubicBezTo>
                  <a:cubicBezTo>
                    <a:pt x="22791" y="25183"/>
                    <a:pt x="22687" y="25275"/>
                    <a:pt x="22576" y="25364"/>
                  </a:cubicBezTo>
                  <a:cubicBezTo>
                    <a:pt x="22139" y="25717"/>
                    <a:pt x="21620" y="25974"/>
                    <a:pt x="21082" y="26181"/>
                  </a:cubicBezTo>
                  <a:cubicBezTo>
                    <a:pt x="20540" y="26386"/>
                    <a:pt x="19978" y="26541"/>
                    <a:pt x="19411" y="26686"/>
                  </a:cubicBezTo>
                  <a:cubicBezTo>
                    <a:pt x="18263" y="26976"/>
                    <a:pt x="17151" y="27256"/>
                    <a:pt x="16074" y="27529"/>
                  </a:cubicBezTo>
                  <a:cubicBezTo>
                    <a:pt x="14995" y="27803"/>
                    <a:pt x="13952" y="28071"/>
                    <a:pt x="12942" y="28336"/>
                  </a:cubicBezTo>
                  <a:cubicBezTo>
                    <a:pt x="12713" y="28395"/>
                    <a:pt x="12487" y="28455"/>
                    <a:pt x="12261" y="28513"/>
                  </a:cubicBezTo>
                  <a:cubicBezTo>
                    <a:pt x="12148" y="28542"/>
                    <a:pt x="12037" y="28572"/>
                    <a:pt x="11925" y="28600"/>
                  </a:cubicBezTo>
                  <a:lnTo>
                    <a:pt x="11595" y="28685"/>
                  </a:lnTo>
                  <a:cubicBezTo>
                    <a:pt x="11158" y="28794"/>
                    <a:pt x="10730" y="28891"/>
                    <a:pt x="10312" y="28963"/>
                  </a:cubicBezTo>
                  <a:cubicBezTo>
                    <a:pt x="9896" y="29034"/>
                    <a:pt x="9485" y="29081"/>
                    <a:pt x="9091" y="29089"/>
                  </a:cubicBezTo>
                  <a:cubicBezTo>
                    <a:pt x="9045" y="29090"/>
                    <a:pt x="8999" y="29090"/>
                    <a:pt x="8953" y="29090"/>
                  </a:cubicBezTo>
                  <a:cubicBezTo>
                    <a:pt x="8607" y="29090"/>
                    <a:pt x="8275" y="29058"/>
                    <a:pt x="7963" y="28987"/>
                  </a:cubicBezTo>
                  <a:cubicBezTo>
                    <a:pt x="7610" y="28907"/>
                    <a:pt x="7283" y="28780"/>
                    <a:pt x="6992" y="28604"/>
                  </a:cubicBezTo>
                  <a:cubicBezTo>
                    <a:pt x="6701" y="28429"/>
                    <a:pt x="6444" y="28207"/>
                    <a:pt x="6220" y="27951"/>
                  </a:cubicBezTo>
                  <a:cubicBezTo>
                    <a:pt x="5995" y="27695"/>
                    <a:pt x="5802" y="27407"/>
                    <a:pt x="5633" y="27105"/>
                  </a:cubicBezTo>
                  <a:cubicBezTo>
                    <a:pt x="5464" y="26801"/>
                    <a:pt x="5320" y="26481"/>
                    <a:pt x="5189" y="26157"/>
                  </a:cubicBezTo>
                  <a:cubicBezTo>
                    <a:pt x="5062" y="25833"/>
                    <a:pt x="4946" y="25502"/>
                    <a:pt x="4838" y="25172"/>
                  </a:cubicBezTo>
                  <a:cubicBezTo>
                    <a:pt x="4784" y="25007"/>
                    <a:pt x="4732" y="24840"/>
                    <a:pt x="4682" y="24674"/>
                  </a:cubicBezTo>
                  <a:cubicBezTo>
                    <a:pt x="4632" y="24507"/>
                    <a:pt x="4580" y="24343"/>
                    <a:pt x="4531" y="24179"/>
                  </a:cubicBezTo>
                  <a:cubicBezTo>
                    <a:pt x="4481" y="24016"/>
                    <a:pt x="4431" y="23855"/>
                    <a:pt x="4382" y="23694"/>
                  </a:cubicBezTo>
                  <a:cubicBezTo>
                    <a:pt x="4334" y="23533"/>
                    <a:pt x="4288" y="23373"/>
                    <a:pt x="4241" y="23214"/>
                  </a:cubicBezTo>
                  <a:cubicBezTo>
                    <a:pt x="4194" y="23056"/>
                    <a:pt x="4148" y="22899"/>
                    <a:pt x="4102" y="22742"/>
                  </a:cubicBezTo>
                  <a:cubicBezTo>
                    <a:pt x="4056" y="22586"/>
                    <a:pt x="4011" y="22433"/>
                    <a:pt x="3969" y="22279"/>
                  </a:cubicBezTo>
                  <a:cubicBezTo>
                    <a:pt x="3883" y="21972"/>
                    <a:pt x="3800" y="21671"/>
                    <a:pt x="3717" y="21376"/>
                  </a:cubicBezTo>
                  <a:cubicBezTo>
                    <a:pt x="3675" y="21227"/>
                    <a:pt x="3636" y="21080"/>
                    <a:pt x="3597" y="20935"/>
                  </a:cubicBezTo>
                  <a:cubicBezTo>
                    <a:pt x="3559" y="20789"/>
                    <a:pt x="3521" y="20645"/>
                    <a:pt x="3483" y="20501"/>
                  </a:cubicBezTo>
                  <a:cubicBezTo>
                    <a:pt x="3329" y="19930"/>
                    <a:pt x="3195" y="19374"/>
                    <a:pt x="3059" y="18843"/>
                  </a:cubicBezTo>
                  <a:cubicBezTo>
                    <a:pt x="3024" y="18710"/>
                    <a:pt x="2995" y="18577"/>
                    <a:pt x="2964" y="18447"/>
                  </a:cubicBezTo>
                  <a:cubicBezTo>
                    <a:pt x="2932" y="18315"/>
                    <a:pt x="2901" y="18186"/>
                    <a:pt x="2871" y="18057"/>
                  </a:cubicBezTo>
                  <a:cubicBezTo>
                    <a:pt x="2840" y="17928"/>
                    <a:pt x="2810" y="17803"/>
                    <a:pt x="2780" y="17676"/>
                  </a:cubicBezTo>
                  <a:cubicBezTo>
                    <a:pt x="2765" y="17613"/>
                    <a:pt x="2750" y="17550"/>
                    <a:pt x="2735" y="17488"/>
                  </a:cubicBezTo>
                  <a:cubicBezTo>
                    <a:pt x="2722" y="17425"/>
                    <a:pt x="2707" y="17363"/>
                    <a:pt x="2694" y="17302"/>
                  </a:cubicBezTo>
                  <a:cubicBezTo>
                    <a:pt x="2638" y="17055"/>
                    <a:pt x="2583" y="16811"/>
                    <a:pt x="2530" y="16574"/>
                  </a:cubicBezTo>
                  <a:cubicBezTo>
                    <a:pt x="2503" y="16454"/>
                    <a:pt x="2476" y="16337"/>
                    <a:pt x="2450" y="16220"/>
                  </a:cubicBezTo>
                  <a:cubicBezTo>
                    <a:pt x="2426" y="16104"/>
                    <a:pt x="2401" y="15988"/>
                    <a:pt x="2377" y="15874"/>
                  </a:cubicBezTo>
                  <a:cubicBezTo>
                    <a:pt x="2280" y="15416"/>
                    <a:pt x="2185" y="14978"/>
                    <a:pt x="2103" y="14556"/>
                  </a:cubicBezTo>
                  <a:cubicBezTo>
                    <a:pt x="2019" y="14135"/>
                    <a:pt x="1937" y="13732"/>
                    <a:pt x="1867" y="13346"/>
                  </a:cubicBezTo>
                  <a:cubicBezTo>
                    <a:pt x="1830" y="13152"/>
                    <a:pt x="1795" y="12964"/>
                    <a:pt x="1760" y="12778"/>
                  </a:cubicBezTo>
                  <a:cubicBezTo>
                    <a:pt x="1743" y="12686"/>
                    <a:pt x="1725" y="12595"/>
                    <a:pt x="1709" y="12505"/>
                  </a:cubicBezTo>
                  <a:cubicBezTo>
                    <a:pt x="1693" y="12415"/>
                    <a:pt x="1677" y="12325"/>
                    <a:pt x="1663" y="12238"/>
                  </a:cubicBezTo>
                  <a:cubicBezTo>
                    <a:pt x="1600" y="11885"/>
                    <a:pt x="1540" y="11548"/>
                    <a:pt x="1483" y="11229"/>
                  </a:cubicBezTo>
                  <a:cubicBezTo>
                    <a:pt x="1430" y="10909"/>
                    <a:pt x="1380" y="10605"/>
                    <a:pt x="1332" y="10316"/>
                  </a:cubicBezTo>
                  <a:cubicBezTo>
                    <a:pt x="1308" y="10171"/>
                    <a:pt x="1283" y="10032"/>
                    <a:pt x="1261" y="9894"/>
                  </a:cubicBezTo>
                  <a:cubicBezTo>
                    <a:pt x="1239" y="9758"/>
                    <a:pt x="1218" y="9624"/>
                    <a:pt x="1197" y="9494"/>
                  </a:cubicBezTo>
                  <a:cubicBezTo>
                    <a:pt x="1156" y="9236"/>
                    <a:pt x="1116" y="8990"/>
                    <a:pt x="1079" y="8759"/>
                  </a:cubicBezTo>
                  <a:cubicBezTo>
                    <a:pt x="1043" y="8528"/>
                    <a:pt x="1010" y="8309"/>
                    <a:pt x="977" y="8104"/>
                  </a:cubicBezTo>
                  <a:cubicBezTo>
                    <a:pt x="912" y="7695"/>
                    <a:pt x="854" y="7336"/>
                    <a:pt x="804" y="7025"/>
                  </a:cubicBezTo>
                  <a:cubicBezTo>
                    <a:pt x="753" y="6712"/>
                    <a:pt x="704" y="6445"/>
                    <a:pt x="660" y="6218"/>
                  </a:cubicBezTo>
                  <a:cubicBezTo>
                    <a:pt x="617" y="5989"/>
                    <a:pt x="579" y="5800"/>
                    <a:pt x="538" y="5644"/>
                  </a:cubicBezTo>
                  <a:cubicBezTo>
                    <a:pt x="392" y="5059"/>
                    <a:pt x="265" y="4935"/>
                    <a:pt x="112" y="4935"/>
                  </a:cubicBezTo>
                  <a:cubicBezTo>
                    <a:pt x="102" y="4935"/>
                    <a:pt x="92" y="4935"/>
                    <a:pt x="81" y="4936"/>
                  </a:cubicBezTo>
                  <a:cubicBezTo>
                    <a:pt x="32" y="4941"/>
                    <a:pt x="6" y="5153"/>
                    <a:pt x="3" y="5551"/>
                  </a:cubicBezTo>
                  <a:cubicBezTo>
                    <a:pt x="1" y="5750"/>
                    <a:pt x="3" y="5995"/>
                    <a:pt x="14" y="6285"/>
                  </a:cubicBezTo>
                  <a:cubicBezTo>
                    <a:pt x="25" y="6575"/>
                    <a:pt x="44" y="6908"/>
                    <a:pt x="67" y="7284"/>
                  </a:cubicBezTo>
                  <a:cubicBezTo>
                    <a:pt x="74" y="7378"/>
                    <a:pt x="79" y="7475"/>
                    <a:pt x="86" y="7573"/>
                  </a:cubicBezTo>
                  <a:cubicBezTo>
                    <a:pt x="94" y="7673"/>
                    <a:pt x="102" y="7772"/>
                    <a:pt x="110" y="7878"/>
                  </a:cubicBezTo>
                  <a:cubicBezTo>
                    <a:pt x="128" y="8086"/>
                    <a:pt x="146" y="8303"/>
                    <a:pt x="166" y="8532"/>
                  </a:cubicBezTo>
                  <a:cubicBezTo>
                    <a:pt x="177" y="8646"/>
                    <a:pt x="187" y="8763"/>
                    <a:pt x="198" y="8881"/>
                  </a:cubicBezTo>
                  <a:cubicBezTo>
                    <a:pt x="210" y="8999"/>
                    <a:pt x="224" y="9120"/>
                    <a:pt x="237" y="9243"/>
                  </a:cubicBezTo>
                  <a:cubicBezTo>
                    <a:pt x="264" y="9490"/>
                    <a:pt x="293" y="9746"/>
                    <a:pt x="321" y="10011"/>
                  </a:cubicBezTo>
                  <a:cubicBezTo>
                    <a:pt x="352" y="10275"/>
                    <a:pt x="388" y="10549"/>
                    <a:pt x="423" y="10833"/>
                  </a:cubicBezTo>
                  <a:cubicBezTo>
                    <a:pt x="459" y="11116"/>
                    <a:pt x="495" y="11408"/>
                    <a:pt x="540" y="11706"/>
                  </a:cubicBezTo>
                  <a:cubicBezTo>
                    <a:pt x="583" y="12005"/>
                    <a:pt x="628" y="12313"/>
                    <a:pt x="674" y="12628"/>
                  </a:cubicBezTo>
                  <a:cubicBezTo>
                    <a:pt x="725" y="12944"/>
                    <a:pt x="776" y="13266"/>
                    <a:pt x="830" y="13598"/>
                  </a:cubicBezTo>
                  <a:cubicBezTo>
                    <a:pt x="1050" y="14922"/>
                    <a:pt x="1321" y="16365"/>
                    <a:pt x="1658" y="17905"/>
                  </a:cubicBezTo>
                  <a:cubicBezTo>
                    <a:pt x="1996" y="19443"/>
                    <a:pt x="2396" y="21077"/>
                    <a:pt x="2873" y="22780"/>
                  </a:cubicBezTo>
                  <a:cubicBezTo>
                    <a:pt x="2996" y="23204"/>
                    <a:pt x="3118" y="23636"/>
                    <a:pt x="3244" y="24069"/>
                  </a:cubicBezTo>
                  <a:cubicBezTo>
                    <a:pt x="3309" y="24286"/>
                    <a:pt x="3376" y="24503"/>
                    <a:pt x="3442" y="24722"/>
                  </a:cubicBezTo>
                  <a:cubicBezTo>
                    <a:pt x="3475" y="24830"/>
                    <a:pt x="3507" y="24941"/>
                    <a:pt x="3540" y="25051"/>
                  </a:cubicBezTo>
                  <a:cubicBezTo>
                    <a:pt x="3575" y="25161"/>
                    <a:pt x="3608" y="25271"/>
                    <a:pt x="3642" y="25383"/>
                  </a:cubicBezTo>
                  <a:cubicBezTo>
                    <a:pt x="3784" y="25828"/>
                    <a:pt x="3937" y="26284"/>
                    <a:pt x="4125" y="26741"/>
                  </a:cubicBezTo>
                  <a:cubicBezTo>
                    <a:pt x="4313" y="27198"/>
                    <a:pt x="4534" y="27659"/>
                    <a:pt x="4822" y="28100"/>
                  </a:cubicBezTo>
                  <a:cubicBezTo>
                    <a:pt x="4966" y="28322"/>
                    <a:pt x="5125" y="28538"/>
                    <a:pt x="5305" y="28744"/>
                  </a:cubicBezTo>
                  <a:cubicBezTo>
                    <a:pt x="5485" y="28949"/>
                    <a:pt x="5687" y="29143"/>
                    <a:pt x="5906" y="29320"/>
                  </a:cubicBezTo>
                  <a:cubicBezTo>
                    <a:pt x="6346" y="29673"/>
                    <a:pt x="6869" y="29937"/>
                    <a:pt x="7413" y="30093"/>
                  </a:cubicBezTo>
                  <a:cubicBezTo>
                    <a:pt x="7921" y="30240"/>
                    <a:pt x="8441" y="30295"/>
                    <a:pt x="8948" y="30295"/>
                  </a:cubicBezTo>
                  <a:cubicBezTo>
                    <a:pt x="8986" y="30295"/>
                    <a:pt x="9024" y="30295"/>
                    <a:pt x="9062" y="30294"/>
                  </a:cubicBezTo>
                  <a:cubicBezTo>
                    <a:pt x="9608" y="30285"/>
                    <a:pt x="10139" y="30217"/>
                    <a:pt x="10657" y="30121"/>
                  </a:cubicBezTo>
                  <a:cubicBezTo>
                    <a:pt x="11264" y="30008"/>
                    <a:pt x="11857" y="29853"/>
                    <a:pt x="12435" y="29700"/>
                  </a:cubicBezTo>
                  <a:cubicBezTo>
                    <a:pt x="13013" y="29544"/>
                    <a:pt x="13593" y="29388"/>
                    <a:pt x="14175" y="29230"/>
                  </a:cubicBezTo>
                  <a:cubicBezTo>
                    <a:pt x="15341" y="28916"/>
                    <a:pt x="16519" y="28594"/>
                    <a:pt x="17702" y="28269"/>
                  </a:cubicBezTo>
                  <a:cubicBezTo>
                    <a:pt x="18294" y="28107"/>
                    <a:pt x="18888" y="27943"/>
                    <a:pt x="19482" y="27779"/>
                  </a:cubicBezTo>
                  <a:cubicBezTo>
                    <a:pt x="20082" y="27613"/>
                    <a:pt x="20695" y="27436"/>
                    <a:pt x="21305" y="27198"/>
                  </a:cubicBezTo>
                  <a:cubicBezTo>
                    <a:pt x="21609" y="27079"/>
                    <a:pt x="21912" y="26942"/>
                    <a:pt x="22209" y="26784"/>
                  </a:cubicBezTo>
                  <a:cubicBezTo>
                    <a:pt x="22504" y="26624"/>
                    <a:pt x="22794" y="26442"/>
                    <a:pt x="23065" y="26226"/>
                  </a:cubicBezTo>
                  <a:cubicBezTo>
                    <a:pt x="23133" y="26172"/>
                    <a:pt x="23199" y="26115"/>
                    <a:pt x="23266" y="26059"/>
                  </a:cubicBezTo>
                  <a:cubicBezTo>
                    <a:pt x="23330" y="26000"/>
                    <a:pt x="23395" y="25942"/>
                    <a:pt x="23456" y="25879"/>
                  </a:cubicBezTo>
                  <a:cubicBezTo>
                    <a:pt x="23580" y="25755"/>
                    <a:pt x="23699" y="25625"/>
                    <a:pt x="23808" y="25486"/>
                  </a:cubicBezTo>
                  <a:cubicBezTo>
                    <a:pt x="24026" y="25207"/>
                    <a:pt x="24209" y="24901"/>
                    <a:pt x="24352" y="24582"/>
                  </a:cubicBezTo>
                  <a:cubicBezTo>
                    <a:pt x="24493" y="24262"/>
                    <a:pt x="24596" y="23931"/>
                    <a:pt x="24665" y="23599"/>
                  </a:cubicBezTo>
                  <a:cubicBezTo>
                    <a:pt x="24735" y="23266"/>
                    <a:pt x="24776" y="22933"/>
                    <a:pt x="24793" y="22605"/>
                  </a:cubicBezTo>
                  <a:cubicBezTo>
                    <a:pt x="24833" y="21940"/>
                    <a:pt x="24788" y="21294"/>
                    <a:pt x="24720" y="20666"/>
                  </a:cubicBezTo>
                  <a:cubicBezTo>
                    <a:pt x="24685" y="20351"/>
                    <a:pt x="24643" y="20039"/>
                    <a:pt x="24599" y="19732"/>
                  </a:cubicBezTo>
                  <a:cubicBezTo>
                    <a:pt x="24577" y="19577"/>
                    <a:pt x="24556" y="19425"/>
                    <a:pt x="24534" y="19270"/>
                  </a:cubicBezTo>
                  <a:lnTo>
                    <a:pt x="24502" y="19039"/>
                  </a:lnTo>
                  <a:lnTo>
                    <a:pt x="24468" y="18809"/>
                  </a:lnTo>
                  <a:cubicBezTo>
                    <a:pt x="24444" y="18657"/>
                    <a:pt x="24421" y="18503"/>
                    <a:pt x="24398" y="18351"/>
                  </a:cubicBezTo>
                  <a:cubicBezTo>
                    <a:pt x="24374" y="18197"/>
                    <a:pt x="24352" y="18044"/>
                    <a:pt x="24326" y="17891"/>
                  </a:cubicBezTo>
                  <a:cubicBezTo>
                    <a:pt x="24276" y="17587"/>
                    <a:pt x="24228" y="17281"/>
                    <a:pt x="24177" y="16977"/>
                  </a:cubicBezTo>
                  <a:cubicBezTo>
                    <a:pt x="23769" y="14543"/>
                    <a:pt x="23267" y="12162"/>
                    <a:pt x="22703" y="9861"/>
                  </a:cubicBezTo>
                  <a:cubicBezTo>
                    <a:pt x="22220" y="7893"/>
                    <a:pt x="21682" y="5992"/>
                    <a:pt x="21109" y="4171"/>
                  </a:cubicBezTo>
                  <a:cubicBezTo>
                    <a:pt x="20962" y="3713"/>
                    <a:pt x="20805" y="3259"/>
                    <a:pt x="20610" y="2818"/>
                  </a:cubicBezTo>
                  <a:cubicBezTo>
                    <a:pt x="20417" y="2379"/>
                    <a:pt x="20189" y="1952"/>
                    <a:pt x="19899" y="1566"/>
                  </a:cubicBezTo>
                  <a:cubicBezTo>
                    <a:pt x="19611" y="1179"/>
                    <a:pt x="19257" y="835"/>
                    <a:pt x="18847" y="583"/>
                  </a:cubicBezTo>
                  <a:cubicBezTo>
                    <a:pt x="18746" y="518"/>
                    <a:pt x="18638" y="465"/>
                    <a:pt x="18534" y="410"/>
                  </a:cubicBezTo>
                  <a:cubicBezTo>
                    <a:pt x="18480" y="384"/>
                    <a:pt x="18424" y="361"/>
                    <a:pt x="18370" y="337"/>
                  </a:cubicBezTo>
                  <a:lnTo>
                    <a:pt x="18289" y="302"/>
                  </a:lnTo>
                  <a:lnTo>
                    <a:pt x="18206" y="272"/>
                  </a:lnTo>
                  <a:cubicBezTo>
                    <a:pt x="18150" y="254"/>
                    <a:pt x="18095" y="232"/>
                    <a:pt x="18039" y="214"/>
                  </a:cubicBezTo>
                  <a:cubicBezTo>
                    <a:pt x="17982" y="198"/>
                    <a:pt x="17927" y="182"/>
                    <a:pt x="17871" y="166"/>
                  </a:cubicBezTo>
                  <a:cubicBezTo>
                    <a:pt x="17815" y="149"/>
                    <a:pt x="17758" y="138"/>
                    <a:pt x="17702" y="125"/>
                  </a:cubicBezTo>
                  <a:lnTo>
                    <a:pt x="17617" y="106"/>
                  </a:lnTo>
                  <a:cubicBezTo>
                    <a:pt x="17589" y="99"/>
                    <a:pt x="17561" y="94"/>
                    <a:pt x="17532" y="90"/>
                  </a:cubicBezTo>
                  <a:lnTo>
                    <a:pt x="17364" y="62"/>
                  </a:lnTo>
                  <a:lnTo>
                    <a:pt x="17322" y="55"/>
                  </a:lnTo>
                  <a:lnTo>
                    <a:pt x="17279" y="50"/>
                  </a:lnTo>
                  <a:lnTo>
                    <a:pt x="17194" y="40"/>
                  </a:lnTo>
                  <a:cubicBezTo>
                    <a:pt x="17081" y="25"/>
                    <a:pt x="16971" y="19"/>
                    <a:pt x="16859" y="10"/>
                  </a:cubicBezTo>
                  <a:cubicBezTo>
                    <a:pt x="16724" y="4"/>
                    <a:pt x="16590" y="0"/>
                    <a:pt x="16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9"/>
            <p:cNvSpPr/>
            <p:nvPr/>
          </p:nvSpPr>
          <p:spPr>
            <a:xfrm>
              <a:off x="2123075" y="1317950"/>
              <a:ext cx="430125" cy="240325"/>
            </a:xfrm>
            <a:custGeom>
              <a:avLst/>
              <a:gdLst/>
              <a:ahLst/>
              <a:cxnLst/>
              <a:rect l="l" t="t" r="r" b="b"/>
              <a:pathLst>
                <a:path w="17205" h="9613" extrusionOk="0">
                  <a:moveTo>
                    <a:pt x="16002" y="0"/>
                  </a:moveTo>
                  <a:cubicBezTo>
                    <a:pt x="15981" y="1"/>
                    <a:pt x="15959" y="5"/>
                    <a:pt x="15937" y="8"/>
                  </a:cubicBezTo>
                  <a:cubicBezTo>
                    <a:pt x="15894" y="13"/>
                    <a:pt x="15850" y="18"/>
                    <a:pt x="15807" y="25"/>
                  </a:cubicBezTo>
                  <a:cubicBezTo>
                    <a:pt x="15721" y="36"/>
                    <a:pt x="15635" y="48"/>
                    <a:pt x="15550" y="59"/>
                  </a:cubicBezTo>
                  <a:cubicBezTo>
                    <a:pt x="15383" y="81"/>
                    <a:pt x="15217" y="102"/>
                    <a:pt x="15055" y="124"/>
                  </a:cubicBezTo>
                  <a:cubicBezTo>
                    <a:pt x="14975" y="134"/>
                    <a:pt x="14894" y="145"/>
                    <a:pt x="14813" y="154"/>
                  </a:cubicBezTo>
                  <a:cubicBezTo>
                    <a:pt x="14743" y="163"/>
                    <a:pt x="14671" y="173"/>
                    <a:pt x="14601" y="183"/>
                  </a:cubicBezTo>
                  <a:cubicBezTo>
                    <a:pt x="14487" y="199"/>
                    <a:pt x="14375" y="213"/>
                    <a:pt x="14262" y="229"/>
                  </a:cubicBezTo>
                  <a:cubicBezTo>
                    <a:pt x="12355" y="489"/>
                    <a:pt x="10543" y="764"/>
                    <a:pt x="8900" y="1032"/>
                  </a:cubicBezTo>
                  <a:cubicBezTo>
                    <a:pt x="7256" y="1302"/>
                    <a:pt x="5781" y="1566"/>
                    <a:pt x="4546" y="1802"/>
                  </a:cubicBezTo>
                  <a:cubicBezTo>
                    <a:pt x="3311" y="2038"/>
                    <a:pt x="2315" y="2245"/>
                    <a:pt x="1629" y="2398"/>
                  </a:cubicBezTo>
                  <a:cubicBezTo>
                    <a:pt x="944" y="2552"/>
                    <a:pt x="568" y="2653"/>
                    <a:pt x="574" y="2682"/>
                  </a:cubicBezTo>
                  <a:cubicBezTo>
                    <a:pt x="597" y="2801"/>
                    <a:pt x="727" y="2844"/>
                    <a:pt x="931" y="2844"/>
                  </a:cubicBezTo>
                  <a:cubicBezTo>
                    <a:pt x="1259" y="2844"/>
                    <a:pt x="1779" y="2730"/>
                    <a:pt x="2342" y="2634"/>
                  </a:cubicBezTo>
                  <a:lnTo>
                    <a:pt x="2342" y="2634"/>
                  </a:lnTo>
                  <a:cubicBezTo>
                    <a:pt x="1517" y="2831"/>
                    <a:pt x="901" y="3035"/>
                    <a:pt x="926" y="3169"/>
                  </a:cubicBezTo>
                  <a:cubicBezTo>
                    <a:pt x="926" y="3172"/>
                    <a:pt x="932" y="3173"/>
                    <a:pt x="944" y="3173"/>
                  </a:cubicBezTo>
                  <a:cubicBezTo>
                    <a:pt x="1041" y="3173"/>
                    <a:pt x="1524" y="3074"/>
                    <a:pt x="2241" y="2923"/>
                  </a:cubicBezTo>
                  <a:cubicBezTo>
                    <a:pt x="3042" y="2753"/>
                    <a:pt x="4141" y="2517"/>
                    <a:pt x="5324" y="2277"/>
                  </a:cubicBezTo>
                  <a:cubicBezTo>
                    <a:pt x="6509" y="2036"/>
                    <a:pt x="7778" y="1789"/>
                    <a:pt x="8923" y="1582"/>
                  </a:cubicBezTo>
                  <a:cubicBezTo>
                    <a:pt x="10070" y="1377"/>
                    <a:pt x="11090" y="1211"/>
                    <a:pt x="11769" y="1121"/>
                  </a:cubicBezTo>
                  <a:cubicBezTo>
                    <a:pt x="12134" y="1072"/>
                    <a:pt x="12497" y="1027"/>
                    <a:pt x="12850" y="983"/>
                  </a:cubicBezTo>
                  <a:cubicBezTo>
                    <a:pt x="13204" y="940"/>
                    <a:pt x="13550" y="899"/>
                    <a:pt x="13885" y="861"/>
                  </a:cubicBezTo>
                  <a:cubicBezTo>
                    <a:pt x="14053" y="841"/>
                    <a:pt x="14217" y="824"/>
                    <a:pt x="14378" y="807"/>
                  </a:cubicBezTo>
                  <a:cubicBezTo>
                    <a:pt x="14459" y="798"/>
                    <a:pt x="14540" y="790"/>
                    <a:pt x="14617" y="781"/>
                  </a:cubicBezTo>
                  <a:lnTo>
                    <a:pt x="14734" y="769"/>
                  </a:lnTo>
                  <a:cubicBezTo>
                    <a:pt x="14760" y="766"/>
                    <a:pt x="14786" y="764"/>
                    <a:pt x="14810" y="763"/>
                  </a:cubicBezTo>
                  <a:cubicBezTo>
                    <a:pt x="14910" y="753"/>
                    <a:pt x="15008" y="745"/>
                    <a:pt x="15102" y="737"/>
                  </a:cubicBezTo>
                  <a:lnTo>
                    <a:pt x="15239" y="725"/>
                  </a:lnTo>
                  <a:cubicBezTo>
                    <a:pt x="15260" y="723"/>
                    <a:pt x="15283" y="721"/>
                    <a:pt x="15304" y="720"/>
                  </a:cubicBezTo>
                  <a:cubicBezTo>
                    <a:pt x="15315" y="718"/>
                    <a:pt x="15326" y="718"/>
                    <a:pt x="15337" y="717"/>
                  </a:cubicBezTo>
                  <a:cubicBezTo>
                    <a:pt x="15337" y="716"/>
                    <a:pt x="15337" y="716"/>
                    <a:pt x="15338" y="716"/>
                  </a:cubicBezTo>
                  <a:cubicBezTo>
                    <a:pt x="15340" y="716"/>
                    <a:pt x="15339" y="720"/>
                    <a:pt x="15339" y="721"/>
                  </a:cubicBezTo>
                  <a:lnTo>
                    <a:pt x="15337" y="727"/>
                  </a:lnTo>
                  <a:lnTo>
                    <a:pt x="15334" y="741"/>
                  </a:lnTo>
                  <a:cubicBezTo>
                    <a:pt x="15328" y="780"/>
                    <a:pt x="15319" y="818"/>
                    <a:pt x="15317" y="855"/>
                  </a:cubicBezTo>
                  <a:lnTo>
                    <a:pt x="15312" y="911"/>
                  </a:lnTo>
                  <a:lnTo>
                    <a:pt x="15310" y="967"/>
                  </a:lnTo>
                  <a:cubicBezTo>
                    <a:pt x="15310" y="985"/>
                    <a:pt x="15309" y="1002"/>
                    <a:pt x="15310" y="1022"/>
                  </a:cubicBezTo>
                  <a:lnTo>
                    <a:pt x="15312" y="1049"/>
                  </a:lnTo>
                  <a:lnTo>
                    <a:pt x="15315" y="1102"/>
                  </a:lnTo>
                  <a:cubicBezTo>
                    <a:pt x="15318" y="1142"/>
                    <a:pt x="15324" y="1180"/>
                    <a:pt x="15329" y="1219"/>
                  </a:cubicBezTo>
                  <a:cubicBezTo>
                    <a:pt x="15334" y="1258"/>
                    <a:pt x="15340" y="1296"/>
                    <a:pt x="15345" y="1334"/>
                  </a:cubicBezTo>
                  <a:cubicBezTo>
                    <a:pt x="15396" y="1639"/>
                    <a:pt x="15485" y="1924"/>
                    <a:pt x="15582" y="2194"/>
                  </a:cubicBezTo>
                  <a:cubicBezTo>
                    <a:pt x="15679" y="2462"/>
                    <a:pt x="15787" y="2718"/>
                    <a:pt x="15889" y="2963"/>
                  </a:cubicBezTo>
                  <a:cubicBezTo>
                    <a:pt x="15940" y="3086"/>
                    <a:pt x="15990" y="3207"/>
                    <a:pt x="16038" y="3326"/>
                  </a:cubicBezTo>
                  <a:lnTo>
                    <a:pt x="16055" y="3370"/>
                  </a:lnTo>
                  <a:lnTo>
                    <a:pt x="16071" y="3413"/>
                  </a:lnTo>
                  <a:cubicBezTo>
                    <a:pt x="16082" y="3441"/>
                    <a:pt x="16093" y="3470"/>
                    <a:pt x="16103" y="3499"/>
                  </a:cubicBezTo>
                  <a:cubicBezTo>
                    <a:pt x="16123" y="3557"/>
                    <a:pt x="16141" y="3613"/>
                    <a:pt x="16161" y="3671"/>
                  </a:cubicBezTo>
                  <a:cubicBezTo>
                    <a:pt x="16231" y="3901"/>
                    <a:pt x="16282" y="4131"/>
                    <a:pt x="16308" y="4353"/>
                  </a:cubicBezTo>
                  <a:cubicBezTo>
                    <a:pt x="16334" y="4576"/>
                    <a:pt x="16334" y="4793"/>
                    <a:pt x="16301" y="4991"/>
                  </a:cubicBezTo>
                  <a:cubicBezTo>
                    <a:pt x="16269" y="5189"/>
                    <a:pt x="16205" y="5362"/>
                    <a:pt x="16109" y="5501"/>
                  </a:cubicBezTo>
                  <a:cubicBezTo>
                    <a:pt x="16062" y="5571"/>
                    <a:pt x="16007" y="5634"/>
                    <a:pt x="15946" y="5689"/>
                  </a:cubicBezTo>
                  <a:cubicBezTo>
                    <a:pt x="15883" y="5744"/>
                    <a:pt x="15817" y="5791"/>
                    <a:pt x="15742" y="5833"/>
                  </a:cubicBezTo>
                  <a:cubicBezTo>
                    <a:pt x="15591" y="5917"/>
                    <a:pt x="15410" y="5975"/>
                    <a:pt x="15215" y="6022"/>
                  </a:cubicBezTo>
                  <a:cubicBezTo>
                    <a:pt x="15019" y="6067"/>
                    <a:pt x="14809" y="6100"/>
                    <a:pt x="14589" y="6134"/>
                  </a:cubicBezTo>
                  <a:cubicBezTo>
                    <a:pt x="14150" y="6202"/>
                    <a:pt x="13723" y="6269"/>
                    <a:pt x="13306" y="6335"/>
                  </a:cubicBezTo>
                  <a:cubicBezTo>
                    <a:pt x="12474" y="6468"/>
                    <a:pt x="11684" y="6598"/>
                    <a:pt x="10935" y="6730"/>
                  </a:cubicBezTo>
                  <a:cubicBezTo>
                    <a:pt x="8813" y="7106"/>
                    <a:pt x="6988" y="7430"/>
                    <a:pt x="5420" y="7706"/>
                  </a:cubicBezTo>
                  <a:cubicBezTo>
                    <a:pt x="4637" y="7845"/>
                    <a:pt x="3920" y="7974"/>
                    <a:pt x="3260" y="8092"/>
                  </a:cubicBezTo>
                  <a:cubicBezTo>
                    <a:pt x="2931" y="8151"/>
                    <a:pt x="2615" y="8209"/>
                    <a:pt x="2316" y="8263"/>
                  </a:cubicBezTo>
                  <a:cubicBezTo>
                    <a:pt x="2099" y="8302"/>
                    <a:pt x="2032" y="8315"/>
                    <a:pt x="2015" y="8317"/>
                  </a:cubicBezTo>
                  <a:lnTo>
                    <a:pt x="2014" y="8315"/>
                  </a:lnTo>
                  <a:lnTo>
                    <a:pt x="2010" y="8301"/>
                  </a:lnTo>
                  <a:cubicBezTo>
                    <a:pt x="2000" y="8264"/>
                    <a:pt x="1989" y="8229"/>
                    <a:pt x="1981" y="8192"/>
                  </a:cubicBezTo>
                  <a:cubicBezTo>
                    <a:pt x="1960" y="8119"/>
                    <a:pt x="1941" y="8049"/>
                    <a:pt x="1923" y="7980"/>
                  </a:cubicBezTo>
                  <a:cubicBezTo>
                    <a:pt x="1844" y="7700"/>
                    <a:pt x="1772" y="7439"/>
                    <a:pt x="1705" y="7193"/>
                  </a:cubicBezTo>
                  <a:cubicBezTo>
                    <a:pt x="1567" y="6701"/>
                    <a:pt x="1445" y="6276"/>
                    <a:pt x="1334" y="5905"/>
                  </a:cubicBezTo>
                  <a:cubicBezTo>
                    <a:pt x="1114" y="5165"/>
                    <a:pt x="942" y="4652"/>
                    <a:pt x="800" y="4299"/>
                  </a:cubicBezTo>
                  <a:cubicBezTo>
                    <a:pt x="565" y="3721"/>
                    <a:pt x="408" y="3575"/>
                    <a:pt x="233" y="3575"/>
                  </a:cubicBezTo>
                  <a:cubicBezTo>
                    <a:pt x="195" y="3575"/>
                    <a:pt x="156" y="3582"/>
                    <a:pt x="115" y="3593"/>
                  </a:cubicBezTo>
                  <a:cubicBezTo>
                    <a:pt x="1" y="3623"/>
                    <a:pt x="47" y="4186"/>
                    <a:pt x="217" y="5158"/>
                  </a:cubicBezTo>
                  <a:cubicBezTo>
                    <a:pt x="303" y="5642"/>
                    <a:pt x="420" y="6229"/>
                    <a:pt x="565" y="6902"/>
                  </a:cubicBezTo>
                  <a:cubicBezTo>
                    <a:pt x="638" y="7238"/>
                    <a:pt x="716" y="7596"/>
                    <a:pt x="802" y="7973"/>
                  </a:cubicBezTo>
                  <a:cubicBezTo>
                    <a:pt x="845" y="8161"/>
                    <a:pt x="889" y="8356"/>
                    <a:pt x="935" y="8553"/>
                  </a:cubicBezTo>
                  <a:lnTo>
                    <a:pt x="943" y="8591"/>
                  </a:lnTo>
                  <a:lnTo>
                    <a:pt x="957" y="8646"/>
                  </a:lnTo>
                  <a:cubicBezTo>
                    <a:pt x="968" y="8691"/>
                    <a:pt x="979" y="8735"/>
                    <a:pt x="990" y="8780"/>
                  </a:cubicBezTo>
                  <a:cubicBezTo>
                    <a:pt x="1013" y="8870"/>
                    <a:pt x="1036" y="8961"/>
                    <a:pt x="1059" y="9053"/>
                  </a:cubicBezTo>
                  <a:cubicBezTo>
                    <a:pt x="1106" y="9239"/>
                    <a:pt x="1151" y="9424"/>
                    <a:pt x="1200" y="9612"/>
                  </a:cubicBezTo>
                  <a:cubicBezTo>
                    <a:pt x="1462" y="9569"/>
                    <a:pt x="1728" y="9525"/>
                    <a:pt x="1997" y="9480"/>
                  </a:cubicBezTo>
                  <a:cubicBezTo>
                    <a:pt x="2064" y="9467"/>
                    <a:pt x="2133" y="9457"/>
                    <a:pt x="2202" y="9445"/>
                  </a:cubicBezTo>
                  <a:cubicBezTo>
                    <a:pt x="2242" y="9438"/>
                    <a:pt x="2284" y="9432"/>
                    <a:pt x="2325" y="9427"/>
                  </a:cubicBezTo>
                  <a:cubicBezTo>
                    <a:pt x="2401" y="9414"/>
                    <a:pt x="2477" y="9402"/>
                    <a:pt x="2553" y="9390"/>
                  </a:cubicBezTo>
                  <a:cubicBezTo>
                    <a:pt x="2859" y="9342"/>
                    <a:pt x="3174" y="9290"/>
                    <a:pt x="3496" y="9240"/>
                  </a:cubicBezTo>
                  <a:cubicBezTo>
                    <a:pt x="4139" y="9136"/>
                    <a:pt x="4810" y="9025"/>
                    <a:pt x="5506" y="8907"/>
                  </a:cubicBezTo>
                  <a:cubicBezTo>
                    <a:pt x="6897" y="8670"/>
                    <a:pt x="8384" y="8407"/>
                    <a:pt x="9922" y="8123"/>
                  </a:cubicBezTo>
                  <a:cubicBezTo>
                    <a:pt x="10916" y="7941"/>
                    <a:pt x="11931" y="7742"/>
                    <a:pt x="12958" y="7533"/>
                  </a:cubicBezTo>
                  <a:cubicBezTo>
                    <a:pt x="13472" y="7428"/>
                    <a:pt x="13988" y="7322"/>
                    <a:pt x="14507" y="7214"/>
                  </a:cubicBezTo>
                  <a:cubicBezTo>
                    <a:pt x="14637" y="7187"/>
                    <a:pt x="14766" y="7158"/>
                    <a:pt x="14896" y="7131"/>
                  </a:cubicBezTo>
                  <a:cubicBezTo>
                    <a:pt x="15029" y="7103"/>
                    <a:pt x="15166" y="7074"/>
                    <a:pt x="15308" y="7037"/>
                  </a:cubicBezTo>
                  <a:cubicBezTo>
                    <a:pt x="15448" y="7001"/>
                    <a:pt x="15593" y="6958"/>
                    <a:pt x="15741" y="6903"/>
                  </a:cubicBezTo>
                  <a:cubicBezTo>
                    <a:pt x="15889" y="6848"/>
                    <a:pt x="16038" y="6780"/>
                    <a:pt x="16185" y="6693"/>
                  </a:cubicBezTo>
                  <a:cubicBezTo>
                    <a:pt x="16331" y="6605"/>
                    <a:pt x="16474" y="6497"/>
                    <a:pt x="16600" y="6370"/>
                  </a:cubicBezTo>
                  <a:cubicBezTo>
                    <a:pt x="16726" y="6244"/>
                    <a:pt x="16834" y="6099"/>
                    <a:pt x="16920" y="5944"/>
                  </a:cubicBezTo>
                  <a:cubicBezTo>
                    <a:pt x="17006" y="5790"/>
                    <a:pt x="17069" y="5626"/>
                    <a:pt x="17112" y="5464"/>
                  </a:cubicBezTo>
                  <a:cubicBezTo>
                    <a:pt x="17155" y="5301"/>
                    <a:pt x="17178" y="5137"/>
                    <a:pt x="17188" y="4979"/>
                  </a:cubicBezTo>
                  <a:cubicBezTo>
                    <a:pt x="17205" y="4660"/>
                    <a:pt x="17170" y="4356"/>
                    <a:pt x="17108" y="4068"/>
                  </a:cubicBezTo>
                  <a:cubicBezTo>
                    <a:pt x="17045" y="3779"/>
                    <a:pt x="16956" y="3504"/>
                    <a:pt x="16846" y="3241"/>
                  </a:cubicBezTo>
                  <a:cubicBezTo>
                    <a:pt x="16819" y="3176"/>
                    <a:pt x="16790" y="3110"/>
                    <a:pt x="16762" y="3047"/>
                  </a:cubicBezTo>
                  <a:lnTo>
                    <a:pt x="16676" y="2863"/>
                  </a:lnTo>
                  <a:cubicBezTo>
                    <a:pt x="16618" y="2743"/>
                    <a:pt x="16561" y="2624"/>
                    <a:pt x="16505" y="2505"/>
                  </a:cubicBezTo>
                  <a:cubicBezTo>
                    <a:pt x="16393" y="2272"/>
                    <a:pt x="16286" y="2042"/>
                    <a:pt x="16196" y="1816"/>
                  </a:cubicBezTo>
                  <a:cubicBezTo>
                    <a:pt x="16107" y="1588"/>
                    <a:pt x="16034" y="1362"/>
                    <a:pt x="15994" y="1140"/>
                  </a:cubicBezTo>
                  <a:cubicBezTo>
                    <a:pt x="15989" y="1112"/>
                    <a:pt x="15983" y="1083"/>
                    <a:pt x="15979" y="1056"/>
                  </a:cubicBezTo>
                  <a:lnTo>
                    <a:pt x="15968" y="958"/>
                  </a:lnTo>
                  <a:cubicBezTo>
                    <a:pt x="15964" y="935"/>
                    <a:pt x="15964" y="909"/>
                    <a:pt x="15963" y="883"/>
                  </a:cubicBezTo>
                  <a:lnTo>
                    <a:pt x="15962" y="846"/>
                  </a:lnTo>
                  <a:cubicBezTo>
                    <a:pt x="15962" y="833"/>
                    <a:pt x="15963" y="819"/>
                    <a:pt x="15964" y="806"/>
                  </a:cubicBezTo>
                  <a:lnTo>
                    <a:pt x="15975" y="647"/>
                  </a:lnTo>
                  <a:cubicBezTo>
                    <a:pt x="15979" y="544"/>
                    <a:pt x="15995" y="432"/>
                    <a:pt x="16006" y="324"/>
                  </a:cubicBezTo>
                  <a:lnTo>
                    <a:pt x="16016" y="244"/>
                  </a:lnTo>
                  <a:lnTo>
                    <a:pt x="16026" y="168"/>
                  </a:lnTo>
                  <a:lnTo>
                    <a:pt x="16046" y="14"/>
                  </a:lnTo>
                  <a:lnTo>
                    <a:pt x="160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9"/>
            <p:cNvSpPr/>
            <p:nvPr/>
          </p:nvSpPr>
          <p:spPr>
            <a:xfrm>
              <a:off x="2173425" y="1525850"/>
              <a:ext cx="200" cy="25"/>
            </a:xfrm>
            <a:custGeom>
              <a:avLst/>
              <a:gdLst/>
              <a:ahLst/>
              <a:cxnLst/>
              <a:rect l="l" t="t" r="r" b="b"/>
              <a:pathLst>
                <a:path w="8" h="1" extrusionOk="0">
                  <a:moveTo>
                    <a:pt x="7" y="0"/>
                  </a:moveTo>
                  <a:cubicBezTo>
                    <a:pt x="6" y="0"/>
                    <a:pt x="5" y="0"/>
                    <a:pt x="1" y="1"/>
                  </a:cubicBezTo>
                  <a:cubicBezTo>
                    <a:pt x="4" y="1"/>
                    <a:pt x="8"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9"/>
            <p:cNvSpPr/>
            <p:nvPr/>
          </p:nvSpPr>
          <p:spPr>
            <a:xfrm>
              <a:off x="2159975" y="1520275"/>
              <a:ext cx="474075" cy="443125"/>
            </a:xfrm>
            <a:custGeom>
              <a:avLst/>
              <a:gdLst/>
              <a:ahLst/>
              <a:cxnLst/>
              <a:rect l="l" t="t" r="r" b="b"/>
              <a:pathLst>
                <a:path w="18963" h="17725" extrusionOk="0">
                  <a:moveTo>
                    <a:pt x="11770" y="757"/>
                  </a:moveTo>
                  <a:lnTo>
                    <a:pt x="11770" y="757"/>
                  </a:lnTo>
                  <a:cubicBezTo>
                    <a:pt x="11737" y="1219"/>
                    <a:pt x="11818" y="2011"/>
                    <a:pt x="11988" y="2980"/>
                  </a:cubicBezTo>
                  <a:cubicBezTo>
                    <a:pt x="11922" y="3000"/>
                    <a:pt x="11860" y="3017"/>
                    <a:pt x="11807" y="3031"/>
                  </a:cubicBezTo>
                  <a:cubicBezTo>
                    <a:pt x="10637" y="3322"/>
                    <a:pt x="9578" y="3504"/>
                    <a:pt x="8632" y="3657"/>
                  </a:cubicBezTo>
                  <a:cubicBezTo>
                    <a:pt x="8253" y="2161"/>
                    <a:pt x="8080" y="1809"/>
                    <a:pt x="7773" y="1797"/>
                  </a:cubicBezTo>
                  <a:cubicBezTo>
                    <a:pt x="8987" y="1479"/>
                    <a:pt x="10221" y="1154"/>
                    <a:pt x="11360" y="859"/>
                  </a:cubicBezTo>
                  <a:cubicBezTo>
                    <a:pt x="11497" y="823"/>
                    <a:pt x="11635" y="789"/>
                    <a:pt x="11770" y="757"/>
                  </a:cubicBezTo>
                  <a:close/>
                  <a:moveTo>
                    <a:pt x="7473" y="1876"/>
                  </a:moveTo>
                  <a:lnTo>
                    <a:pt x="7473" y="1876"/>
                  </a:lnTo>
                  <a:cubicBezTo>
                    <a:pt x="7311" y="2067"/>
                    <a:pt x="7340" y="2807"/>
                    <a:pt x="7507" y="3841"/>
                  </a:cubicBezTo>
                  <a:cubicBezTo>
                    <a:pt x="7119" y="3908"/>
                    <a:pt x="6755" y="3975"/>
                    <a:pt x="6415" y="4054"/>
                  </a:cubicBezTo>
                  <a:cubicBezTo>
                    <a:pt x="5838" y="4187"/>
                    <a:pt x="5321" y="4305"/>
                    <a:pt x="4862" y="4411"/>
                  </a:cubicBezTo>
                  <a:cubicBezTo>
                    <a:pt x="4583" y="3401"/>
                    <a:pt x="4412" y="2926"/>
                    <a:pt x="4232" y="2727"/>
                  </a:cubicBezTo>
                  <a:cubicBezTo>
                    <a:pt x="4932" y="2545"/>
                    <a:pt x="5691" y="2345"/>
                    <a:pt x="6480" y="2137"/>
                  </a:cubicBezTo>
                  <a:cubicBezTo>
                    <a:pt x="6807" y="2051"/>
                    <a:pt x="7139" y="1964"/>
                    <a:pt x="7473" y="1876"/>
                  </a:cubicBezTo>
                  <a:close/>
                  <a:moveTo>
                    <a:pt x="3602" y="2893"/>
                  </a:moveTo>
                  <a:cubicBezTo>
                    <a:pt x="3546" y="3225"/>
                    <a:pt x="3605" y="3859"/>
                    <a:pt x="3754" y="4671"/>
                  </a:cubicBezTo>
                  <a:cubicBezTo>
                    <a:pt x="2302" y="5018"/>
                    <a:pt x="1650" y="5210"/>
                    <a:pt x="1383" y="5414"/>
                  </a:cubicBezTo>
                  <a:cubicBezTo>
                    <a:pt x="1366" y="5367"/>
                    <a:pt x="1349" y="5322"/>
                    <a:pt x="1333" y="5278"/>
                  </a:cubicBezTo>
                  <a:cubicBezTo>
                    <a:pt x="994" y="4382"/>
                    <a:pt x="769" y="3898"/>
                    <a:pt x="594" y="3647"/>
                  </a:cubicBezTo>
                  <a:cubicBezTo>
                    <a:pt x="676" y="3632"/>
                    <a:pt x="806" y="3602"/>
                    <a:pt x="978" y="3563"/>
                  </a:cubicBezTo>
                  <a:cubicBezTo>
                    <a:pt x="1289" y="3488"/>
                    <a:pt x="1736" y="3376"/>
                    <a:pt x="2284" y="3236"/>
                  </a:cubicBezTo>
                  <a:cubicBezTo>
                    <a:pt x="2676" y="3135"/>
                    <a:pt x="3120" y="3020"/>
                    <a:pt x="3602" y="2893"/>
                  </a:cubicBezTo>
                  <a:close/>
                  <a:moveTo>
                    <a:pt x="12083" y="3501"/>
                  </a:moveTo>
                  <a:cubicBezTo>
                    <a:pt x="12182" y="4006"/>
                    <a:pt x="12298" y="4547"/>
                    <a:pt x="12431" y="5103"/>
                  </a:cubicBezTo>
                  <a:cubicBezTo>
                    <a:pt x="12534" y="5537"/>
                    <a:pt x="12661" y="5982"/>
                    <a:pt x="12799" y="6428"/>
                  </a:cubicBezTo>
                  <a:cubicBezTo>
                    <a:pt x="12608" y="6487"/>
                    <a:pt x="12440" y="6534"/>
                    <a:pt x="12311" y="6565"/>
                  </a:cubicBezTo>
                  <a:cubicBezTo>
                    <a:pt x="11252" y="6809"/>
                    <a:pt x="10291" y="6952"/>
                    <a:pt x="9428" y="7070"/>
                  </a:cubicBezTo>
                  <a:cubicBezTo>
                    <a:pt x="9391" y="6873"/>
                    <a:pt x="9353" y="6686"/>
                    <a:pt x="9310" y="6507"/>
                  </a:cubicBezTo>
                  <a:cubicBezTo>
                    <a:pt x="9128" y="5728"/>
                    <a:pt x="8975" y="5075"/>
                    <a:pt x="8844" y="4526"/>
                  </a:cubicBezTo>
                  <a:cubicBezTo>
                    <a:pt x="9589" y="4274"/>
                    <a:pt x="10331" y="4019"/>
                    <a:pt x="11046" y="3808"/>
                  </a:cubicBezTo>
                  <a:cubicBezTo>
                    <a:pt x="11403" y="3703"/>
                    <a:pt x="11750" y="3600"/>
                    <a:pt x="12083" y="3501"/>
                  </a:cubicBezTo>
                  <a:close/>
                  <a:moveTo>
                    <a:pt x="7705" y="4906"/>
                  </a:moveTo>
                  <a:cubicBezTo>
                    <a:pt x="7805" y="5379"/>
                    <a:pt x="7923" y="5886"/>
                    <a:pt x="8059" y="6410"/>
                  </a:cubicBezTo>
                  <a:cubicBezTo>
                    <a:pt x="8128" y="6680"/>
                    <a:pt x="8207" y="6954"/>
                    <a:pt x="8293" y="7229"/>
                  </a:cubicBezTo>
                  <a:cubicBezTo>
                    <a:pt x="7938" y="7282"/>
                    <a:pt x="7605" y="7336"/>
                    <a:pt x="7295" y="7401"/>
                  </a:cubicBezTo>
                  <a:cubicBezTo>
                    <a:pt x="6700" y="7524"/>
                    <a:pt x="6174" y="7635"/>
                    <a:pt x="5715" y="7732"/>
                  </a:cubicBezTo>
                  <a:cubicBezTo>
                    <a:pt x="5682" y="7581"/>
                    <a:pt x="5647" y="7435"/>
                    <a:pt x="5610" y="7293"/>
                  </a:cubicBezTo>
                  <a:cubicBezTo>
                    <a:pt x="5443" y="6637"/>
                    <a:pt x="5298" y="6069"/>
                    <a:pt x="5172" y="5579"/>
                  </a:cubicBezTo>
                  <a:cubicBezTo>
                    <a:pt x="5527" y="5499"/>
                    <a:pt x="5895" y="5412"/>
                    <a:pt x="6271" y="5320"/>
                  </a:cubicBezTo>
                  <a:cubicBezTo>
                    <a:pt x="6742" y="5203"/>
                    <a:pt x="7222" y="5061"/>
                    <a:pt x="7705" y="4906"/>
                  </a:cubicBezTo>
                  <a:close/>
                  <a:moveTo>
                    <a:pt x="3996" y="5820"/>
                  </a:moveTo>
                  <a:cubicBezTo>
                    <a:pt x="4099" y="6262"/>
                    <a:pt x="4219" y="6734"/>
                    <a:pt x="4356" y="7220"/>
                  </a:cubicBezTo>
                  <a:cubicBezTo>
                    <a:pt x="4426" y="7469"/>
                    <a:pt x="4502" y="7721"/>
                    <a:pt x="4587" y="7974"/>
                  </a:cubicBezTo>
                  <a:cubicBezTo>
                    <a:pt x="3204" y="8281"/>
                    <a:pt x="2683" y="8449"/>
                    <a:pt x="2522" y="8672"/>
                  </a:cubicBezTo>
                  <a:cubicBezTo>
                    <a:pt x="2164" y="7609"/>
                    <a:pt x="1870" y="6755"/>
                    <a:pt x="1624" y="6072"/>
                  </a:cubicBezTo>
                  <a:lnTo>
                    <a:pt x="1624" y="6072"/>
                  </a:lnTo>
                  <a:cubicBezTo>
                    <a:pt x="1695" y="6078"/>
                    <a:pt x="1775" y="6082"/>
                    <a:pt x="1863" y="6082"/>
                  </a:cubicBezTo>
                  <a:cubicBezTo>
                    <a:pt x="2351" y="6082"/>
                    <a:pt x="3098" y="5986"/>
                    <a:pt x="3996" y="5820"/>
                  </a:cubicBezTo>
                  <a:close/>
                  <a:moveTo>
                    <a:pt x="14004" y="10251"/>
                  </a:moveTo>
                  <a:cubicBezTo>
                    <a:pt x="14009" y="10269"/>
                    <a:pt x="14013" y="10286"/>
                    <a:pt x="14019" y="10305"/>
                  </a:cubicBezTo>
                  <a:cubicBezTo>
                    <a:pt x="13962" y="10316"/>
                    <a:pt x="13900" y="10332"/>
                    <a:pt x="13836" y="10346"/>
                  </a:cubicBezTo>
                  <a:cubicBezTo>
                    <a:pt x="13897" y="10316"/>
                    <a:pt x="13955" y="10284"/>
                    <a:pt x="14004" y="10251"/>
                  </a:cubicBezTo>
                  <a:close/>
                  <a:moveTo>
                    <a:pt x="12960" y="6937"/>
                  </a:moveTo>
                  <a:cubicBezTo>
                    <a:pt x="13257" y="7855"/>
                    <a:pt x="13581" y="8779"/>
                    <a:pt x="13834" y="9660"/>
                  </a:cubicBezTo>
                  <a:cubicBezTo>
                    <a:pt x="13870" y="9785"/>
                    <a:pt x="13906" y="9909"/>
                    <a:pt x="13940" y="10032"/>
                  </a:cubicBezTo>
                  <a:cubicBezTo>
                    <a:pt x="13728" y="10101"/>
                    <a:pt x="13387" y="10237"/>
                    <a:pt x="13014" y="10387"/>
                  </a:cubicBezTo>
                  <a:cubicBezTo>
                    <a:pt x="12405" y="10632"/>
                    <a:pt x="11711" y="10914"/>
                    <a:pt x="11356" y="11007"/>
                  </a:cubicBezTo>
                  <a:cubicBezTo>
                    <a:pt x="10957" y="11109"/>
                    <a:pt x="10576" y="11191"/>
                    <a:pt x="10210" y="11260"/>
                  </a:cubicBezTo>
                  <a:cubicBezTo>
                    <a:pt x="9900" y="10014"/>
                    <a:pt x="9736" y="8907"/>
                    <a:pt x="9580" y="7947"/>
                  </a:cubicBezTo>
                  <a:cubicBezTo>
                    <a:pt x="10265" y="7723"/>
                    <a:pt x="10947" y="7498"/>
                    <a:pt x="11604" y="7315"/>
                  </a:cubicBezTo>
                  <a:cubicBezTo>
                    <a:pt x="12076" y="7184"/>
                    <a:pt x="12533" y="7056"/>
                    <a:pt x="12960" y="6937"/>
                  </a:cubicBezTo>
                  <a:close/>
                  <a:moveTo>
                    <a:pt x="8629" y="8250"/>
                  </a:moveTo>
                  <a:cubicBezTo>
                    <a:pt x="8922" y="9092"/>
                    <a:pt x="9238" y="9935"/>
                    <a:pt x="9486" y="10743"/>
                  </a:cubicBezTo>
                  <a:cubicBezTo>
                    <a:pt x="9550" y="10950"/>
                    <a:pt x="9612" y="11154"/>
                    <a:pt x="9674" y="11354"/>
                  </a:cubicBezTo>
                  <a:cubicBezTo>
                    <a:pt x="8761" y="11502"/>
                    <a:pt x="7965" y="11585"/>
                    <a:pt x="7306" y="11739"/>
                  </a:cubicBezTo>
                  <a:cubicBezTo>
                    <a:pt x="7044" y="11797"/>
                    <a:pt x="6800" y="11853"/>
                    <a:pt x="6571" y="11906"/>
                  </a:cubicBezTo>
                  <a:cubicBezTo>
                    <a:pt x="6279" y="10795"/>
                    <a:pt x="6101" y="9794"/>
                    <a:pt x="5941" y="8913"/>
                  </a:cubicBezTo>
                  <a:cubicBezTo>
                    <a:pt x="6330" y="8837"/>
                    <a:pt x="6738" y="8751"/>
                    <a:pt x="7157" y="8654"/>
                  </a:cubicBezTo>
                  <a:cubicBezTo>
                    <a:pt x="7640" y="8543"/>
                    <a:pt x="8133" y="8403"/>
                    <a:pt x="8629" y="8250"/>
                  </a:cubicBezTo>
                  <a:close/>
                  <a:moveTo>
                    <a:pt x="4979" y="9085"/>
                  </a:moveTo>
                  <a:cubicBezTo>
                    <a:pt x="5285" y="9910"/>
                    <a:pt x="5612" y="10739"/>
                    <a:pt x="5873" y="11531"/>
                  </a:cubicBezTo>
                  <a:cubicBezTo>
                    <a:pt x="5927" y="11701"/>
                    <a:pt x="5982" y="11868"/>
                    <a:pt x="6036" y="12031"/>
                  </a:cubicBezTo>
                  <a:cubicBezTo>
                    <a:pt x="4950" y="12283"/>
                    <a:pt x="4300" y="12442"/>
                    <a:pt x="3923" y="12587"/>
                  </a:cubicBezTo>
                  <a:cubicBezTo>
                    <a:pt x="3891" y="12599"/>
                    <a:pt x="3859" y="12612"/>
                    <a:pt x="3830" y="12625"/>
                  </a:cubicBezTo>
                  <a:cubicBezTo>
                    <a:pt x="3825" y="12610"/>
                    <a:pt x="3821" y="12595"/>
                    <a:pt x="3815" y="12580"/>
                  </a:cubicBezTo>
                  <a:cubicBezTo>
                    <a:pt x="3408" y="11337"/>
                    <a:pt x="3053" y="10259"/>
                    <a:pt x="2741" y="9327"/>
                  </a:cubicBezTo>
                  <a:cubicBezTo>
                    <a:pt x="2729" y="9292"/>
                    <a:pt x="2719" y="9257"/>
                    <a:pt x="2707" y="9222"/>
                  </a:cubicBezTo>
                  <a:lnTo>
                    <a:pt x="2707" y="9222"/>
                  </a:lnTo>
                  <a:cubicBezTo>
                    <a:pt x="2827" y="9251"/>
                    <a:pt x="2993" y="9265"/>
                    <a:pt x="3198" y="9265"/>
                  </a:cubicBezTo>
                  <a:cubicBezTo>
                    <a:pt x="3636" y="9265"/>
                    <a:pt x="4253" y="9201"/>
                    <a:pt x="4979" y="9085"/>
                  </a:cubicBezTo>
                  <a:close/>
                  <a:moveTo>
                    <a:pt x="13405" y="529"/>
                  </a:moveTo>
                  <a:cubicBezTo>
                    <a:pt x="13430" y="529"/>
                    <a:pt x="13455" y="530"/>
                    <a:pt x="13479" y="530"/>
                  </a:cubicBezTo>
                  <a:cubicBezTo>
                    <a:pt x="13795" y="536"/>
                    <a:pt x="14084" y="582"/>
                    <a:pt x="14333" y="663"/>
                  </a:cubicBezTo>
                  <a:cubicBezTo>
                    <a:pt x="14584" y="744"/>
                    <a:pt x="14795" y="857"/>
                    <a:pt x="14965" y="982"/>
                  </a:cubicBezTo>
                  <a:cubicBezTo>
                    <a:pt x="15198" y="1154"/>
                    <a:pt x="15395" y="1373"/>
                    <a:pt x="15553" y="1621"/>
                  </a:cubicBezTo>
                  <a:cubicBezTo>
                    <a:pt x="15712" y="1869"/>
                    <a:pt x="15834" y="2142"/>
                    <a:pt x="15933" y="2426"/>
                  </a:cubicBezTo>
                  <a:cubicBezTo>
                    <a:pt x="16031" y="2710"/>
                    <a:pt x="16108" y="3002"/>
                    <a:pt x="16170" y="3297"/>
                  </a:cubicBezTo>
                  <a:cubicBezTo>
                    <a:pt x="16235" y="3595"/>
                    <a:pt x="16286" y="3891"/>
                    <a:pt x="16339" y="4193"/>
                  </a:cubicBezTo>
                  <a:cubicBezTo>
                    <a:pt x="16548" y="5392"/>
                    <a:pt x="16747" y="6551"/>
                    <a:pt x="16933" y="7667"/>
                  </a:cubicBezTo>
                  <a:cubicBezTo>
                    <a:pt x="17120" y="8783"/>
                    <a:pt x="17297" y="9859"/>
                    <a:pt x="17465" y="10889"/>
                  </a:cubicBezTo>
                  <a:cubicBezTo>
                    <a:pt x="17548" y="11403"/>
                    <a:pt x="17630" y="11907"/>
                    <a:pt x="17710" y="12400"/>
                  </a:cubicBezTo>
                  <a:cubicBezTo>
                    <a:pt x="17749" y="12646"/>
                    <a:pt x="17789" y="12890"/>
                    <a:pt x="17828" y="13131"/>
                  </a:cubicBezTo>
                  <a:cubicBezTo>
                    <a:pt x="17833" y="13160"/>
                    <a:pt x="17837" y="13191"/>
                    <a:pt x="17843" y="13221"/>
                  </a:cubicBezTo>
                  <a:lnTo>
                    <a:pt x="17849" y="13263"/>
                  </a:lnTo>
                  <a:lnTo>
                    <a:pt x="17850" y="13276"/>
                  </a:lnTo>
                  <a:cubicBezTo>
                    <a:pt x="17851" y="13293"/>
                    <a:pt x="17855" y="13311"/>
                    <a:pt x="17856" y="13329"/>
                  </a:cubicBezTo>
                  <a:cubicBezTo>
                    <a:pt x="17859" y="13361"/>
                    <a:pt x="17862" y="13393"/>
                    <a:pt x="17865" y="13425"/>
                  </a:cubicBezTo>
                  <a:cubicBezTo>
                    <a:pt x="17816" y="13433"/>
                    <a:pt x="17765" y="13441"/>
                    <a:pt x="17717" y="13449"/>
                  </a:cubicBezTo>
                  <a:lnTo>
                    <a:pt x="17710" y="13451"/>
                  </a:lnTo>
                  <a:lnTo>
                    <a:pt x="17705" y="13451"/>
                  </a:lnTo>
                  <a:cubicBezTo>
                    <a:pt x="17704" y="13451"/>
                    <a:pt x="17704" y="13451"/>
                    <a:pt x="17698" y="13452"/>
                  </a:cubicBezTo>
                  <a:lnTo>
                    <a:pt x="17633" y="13465"/>
                  </a:lnTo>
                  <a:cubicBezTo>
                    <a:pt x="17590" y="13475"/>
                    <a:pt x="17548" y="13484"/>
                    <a:pt x="17506" y="13492"/>
                  </a:cubicBezTo>
                  <a:cubicBezTo>
                    <a:pt x="17421" y="13511"/>
                    <a:pt x="17336" y="13528"/>
                    <a:pt x="17252" y="13548"/>
                  </a:cubicBezTo>
                  <a:cubicBezTo>
                    <a:pt x="16916" y="13620"/>
                    <a:pt x="16586" y="13691"/>
                    <a:pt x="16260" y="13760"/>
                  </a:cubicBezTo>
                  <a:cubicBezTo>
                    <a:pt x="16090" y="13797"/>
                    <a:pt x="15922" y="13834"/>
                    <a:pt x="15755" y="13870"/>
                  </a:cubicBezTo>
                  <a:cubicBezTo>
                    <a:pt x="15635" y="13365"/>
                    <a:pt x="14788" y="11188"/>
                    <a:pt x="14595" y="10384"/>
                  </a:cubicBezTo>
                  <a:cubicBezTo>
                    <a:pt x="14258" y="8971"/>
                    <a:pt x="14095" y="7726"/>
                    <a:pt x="13936" y="6659"/>
                  </a:cubicBezTo>
                  <a:cubicBezTo>
                    <a:pt x="15202" y="6297"/>
                    <a:pt x="16040" y="6035"/>
                    <a:pt x="16023" y="5958"/>
                  </a:cubicBezTo>
                  <a:cubicBezTo>
                    <a:pt x="15987" y="5799"/>
                    <a:pt x="15900" y="5752"/>
                    <a:pt x="15783" y="5752"/>
                  </a:cubicBezTo>
                  <a:cubicBezTo>
                    <a:pt x="15675" y="5752"/>
                    <a:pt x="15541" y="5792"/>
                    <a:pt x="15396" y="5821"/>
                  </a:cubicBezTo>
                  <a:cubicBezTo>
                    <a:pt x="15659" y="5712"/>
                    <a:pt x="15848" y="5582"/>
                    <a:pt x="15818" y="5449"/>
                  </a:cubicBezTo>
                  <a:cubicBezTo>
                    <a:pt x="15817" y="5444"/>
                    <a:pt x="15809" y="5441"/>
                    <a:pt x="15797" y="5441"/>
                  </a:cubicBezTo>
                  <a:cubicBezTo>
                    <a:pt x="15646" y="5441"/>
                    <a:pt x="14735" y="5772"/>
                    <a:pt x="13847" y="6080"/>
                  </a:cubicBezTo>
                  <a:cubicBezTo>
                    <a:pt x="13798" y="5784"/>
                    <a:pt x="13747" y="5504"/>
                    <a:pt x="13691" y="5239"/>
                  </a:cubicBezTo>
                  <a:cubicBezTo>
                    <a:pt x="13514" y="4422"/>
                    <a:pt x="13364" y="3736"/>
                    <a:pt x="13236" y="3161"/>
                  </a:cubicBezTo>
                  <a:cubicBezTo>
                    <a:pt x="14773" y="2700"/>
                    <a:pt x="15818" y="2367"/>
                    <a:pt x="15795" y="2284"/>
                  </a:cubicBezTo>
                  <a:cubicBezTo>
                    <a:pt x="15757" y="2133"/>
                    <a:pt x="15671" y="2086"/>
                    <a:pt x="15554" y="2086"/>
                  </a:cubicBezTo>
                  <a:cubicBezTo>
                    <a:pt x="15435" y="2086"/>
                    <a:pt x="15285" y="2134"/>
                    <a:pt x="15122" y="2169"/>
                  </a:cubicBezTo>
                  <a:cubicBezTo>
                    <a:pt x="15405" y="2051"/>
                    <a:pt x="15607" y="1914"/>
                    <a:pt x="15574" y="1780"/>
                  </a:cubicBezTo>
                  <a:cubicBezTo>
                    <a:pt x="15573" y="1776"/>
                    <a:pt x="15566" y="1774"/>
                    <a:pt x="15555" y="1774"/>
                  </a:cubicBezTo>
                  <a:cubicBezTo>
                    <a:pt x="15388" y="1774"/>
                    <a:pt x="14171" y="2236"/>
                    <a:pt x="13112" y="2610"/>
                  </a:cubicBezTo>
                  <a:cubicBezTo>
                    <a:pt x="12863" y="1518"/>
                    <a:pt x="12699" y="918"/>
                    <a:pt x="12543" y="603"/>
                  </a:cubicBezTo>
                  <a:cubicBezTo>
                    <a:pt x="12842" y="556"/>
                    <a:pt x="13133" y="529"/>
                    <a:pt x="13405" y="529"/>
                  </a:cubicBezTo>
                  <a:close/>
                  <a:moveTo>
                    <a:pt x="15381" y="13544"/>
                  </a:moveTo>
                  <a:lnTo>
                    <a:pt x="15381" y="13544"/>
                  </a:lnTo>
                  <a:cubicBezTo>
                    <a:pt x="15445" y="13699"/>
                    <a:pt x="15517" y="13829"/>
                    <a:pt x="15590" y="13905"/>
                  </a:cubicBezTo>
                  <a:cubicBezTo>
                    <a:pt x="15545" y="13915"/>
                    <a:pt x="15501" y="13926"/>
                    <a:pt x="15455" y="13935"/>
                  </a:cubicBezTo>
                  <a:cubicBezTo>
                    <a:pt x="15454" y="13825"/>
                    <a:pt x="15412" y="13689"/>
                    <a:pt x="15381" y="13544"/>
                  </a:cubicBezTo>
                  <a:close/>
                  <a:moveTo>
                    <a:pt x="14115" y="10645"/>
                  </a:moveTo>
                  <a:cubicBezTo>
                    <a:pt x="14577" y="12255"/>
                    <a:pt x="14953" y="13540"/>
                    <a:pt x="15142" y="14004"/>
                  </a:cubicBezTo>
                  <a:cubicBezTo>
                    <a:pt x="14884" y="14059"/>
                    <a:pt x="14632" y="14114"/>
                    <a:pt x="14381" y="14169"/>
                  </a:cubicBezTo>
                  <a:cubicBezTo>
                    <a:pt x="13347" y="14392"/>
                    <a:pt x="12372" y="14608"/>
                    <a:pt x="11441" y="14821"/>
                  </a:cubicBezTo>
                  <a:cubicBezTo>
                    <a:pt x="11469" y="14677"/>
                    <a:pt x="10742" y="12917"/>
                    <a:pt x="10391" y="11880"/>
                  </a:cubicBezTo>
                  <a:cubicBezTo>
                    <a:pt x="10538" y="11830"/>
                    <a:pt x="10683" y="11781"/>
                    <a:pt x="10826" y="11734"/>
                  </a:cubicBezTo>
                  <a:cubicBezTo>
                    <a:pt x="11809" y="11421"/>
                    <a:pt x="12698" y="11139"/>
                    <a:pt x="13339" y="10924"/>
                  </a:cubicBezTo>
                  <a:cubicBezTo>
                    <a:pt x="13673" y="10812"/>
                    <a:pt x="13939" y="10718"/>
                    <a:pt x="14115" y="10645"/>
                  </a:cubicBezTo>
                  <a:close/>
                  <a:moveTo>
                    <a:pt x="11055" y="14425"/>
                  </a:moveTo>
                  <a:lnTo>
                    <a:pt x="11055" y="14425"/>
                  </a:lnTo>
                  <a:cubicBezTo>
                    <a:pt x="11156" y="14651"/>
                    <a:pt x="11271" y="14818"/>
                    <a:pt x="11388" y="14832"/>
                  </a:cubicBezTo>
                  <a:cubicBezTo>
                    <a:pt x="11297" y="14853"/>
                    <a:pt x="11209" y="14872"/>
                    <a:pt x="11120" y="14894"/>
                  </a:cubicBezTo>
                  <a:cubicBezTo>
                    <a:pt x="11157" y="14778"/>
                    <a:pt x="11097" y="14610"/>
                    <a:pt x="11055" y="14425"/>
                  </a:cubicBezTo>
                  <a:close/>
                  <a:moveTo>
                    <a:pt x="9891" y="12063"/>
                  </a:moveTo>
                  <a:cubicBezTo>
                    <a:pt x="10341" y="13522"/>
                    <a:pt x="10697" y="14639"/>
                    <a:pt x="10858" y="14956"/>
                  </a:cubicBezTo>
                  <a:cubicBezTo>
                    <a:pt x="9696" y="15223"/>
                    <a:pt x="8599" y="15477"/>
                    <a:pt x="7565" y="15715"/>
                  </a:cubicBezTo>
                  <a:cubicBezTo>
                    <a:pt x="7648" y="15597"/>
                    <a:pt x="7570" y="15407"/>
                    <a:pt x="7516" y="15190"/>
                  </a:cubicBezTo>
                  <a:lnTo>
                    <a:pt x="7516" y="15190"/>
                  </a:lnTo>
                  <a:cubicBezTo>
                    <a:pt x="7625" y="15423"/>
                    <a:pt x="7750" y="15593"/>
                    <a:pt x="7870" y="15593"/>
                  </a:cubicBezTo>
                  <a:cubicBezTo>
                    <a:pt x="7882" y="15593"/>
                    <a:pt x="7893" y="15592"/>
                    <a:pt x="7904" y="15589"/>
                  </a:cubicBezTo>
                  <a:cubicBezTo>
                    <a:pt x="7982" y="15566"/>
                    <a:pt x="7360" y="14129"/>
                    <a:pt x="6950" y="13056"/>
                  </a:cubicBezTo>
                  <a:cubicBezTo>
                    <a:pt x="7059" y="13029"/>
                    <a:pt x="7168" y="13002"/>
                    <a:pt x="7279" y="12972"/>
                  </a:cubicBezTo>
                  <a:cubicBezTo>
                    <a:pt x="8134" y="12751"/>
                    <a:pt x="9024" y="12386"/>
                    <a:pt x="9891" y="12063"/>
                  </a:cubicBezTo>
                  <a:close/>
                  <a:moveTo>
                    <a:pt x="6416" y="13178"/>
                  </a:moveTo>
                  <a:cubicBezTo>
                    <a:pt x="6866" y="14534"/>
                    <a:pt x="7213" y="15536"/>
                    <a:pt x="7355" y="15764"/>
                  </a:cubicBezTo>
                  <a:cubicBezTo>
                    <a:pt x="6876" y="15876"/>
                    <a:pt x="6411" y="15983"/>
                    <a:pt x="5960" y="16086"/>
                  </a:cubicBezTo>
                  <a:cubicBezTo>
                    <a:pt x="5707" y="16145"/>
                    <a:pt x="5458" y="16202"/>
                    <a:pt x="5213" y="16260"/>
                  </a:cubicBezTo>
                  <a:cubicBezTo>
                    <a:pt x="5157" y="16273"/>
                    <a:pt x="5100" y="16285"/>
                    <a:pt x="5045" y="16299"/>
                  </a:cubicBezTo>
                  <a:lnTo>
                    <a:pt x="5040" y="16299"/>
                  </a:lnTo>
                  <a:lnTo>
                    <a:pt x="5029" y="16300"/>
                  </a:lnTo>
                  <a:lnTo>
                    <a:pt x="5028" y="16290"/>
                  </a:lnTo>
                  <a:lnTo>
                    <a:pt x="5027" y="16287"/>
                  </a:lnTo>
                  <a:cubicBezTo>
                    <a:pt x="5027" y="16286"/>
                    <a:pt x="5027" y="16285"/>
                    <a:pt x="5027" y="16285"/>
                  </a:cubicBezTo>
                  <a:lnTo>
                    <a:pt x="5027" y="16285"/>
                  </a:lnTo>
                  <a:cubicBezTo>
                    <a:pt x="5027" y="16285"/>
                    <a:pt x="5027" y="16286"/>
                    <a:pt x="5027" y="16286"/>
                  </a:cubicBezTo>
                  <a:cubicBezTo>
                    <a:pt x="5027" y="16286"/>
                    <a:pt x="5026" y="16281"/>
                    <a:pt x="5011" y="16235"/>
                  </a:cubicBezTo>
                  <a:cubicBezTo>
                    <a:pt x="4948" y="16042"/>
                    <a:pt x="4885" y="15851"/>
                    <a:pt x="4824" y="15663"/>
                  </a:cubicBezTo>
                  <a:cubicBezTo>
                    <a:pt x="4702" y="15287"/>
                    <a:pt x="4582" y="14924"/>
                    <a:pt x="4469" y="14570"/>
                  </a:cubicBezTo>
                  <a:cubicBezTo>
                    <a:pt x="4346" y="14196"/>
                    <a:pt x="4228" y="13836"/>
                    <a:pt x="4114" y="13486"/>
                  </a:cubicBezTo>
                  <a:lnTo>
                    <a:pt x="4114" y="13486"/>
                  </a:lnTo>
                  <a:cubicBezTo>
                    <a:pt x="4141" y="13487"/>
                    <a:pt x="4169" y="13488"/>
                    <a:pt x="4198" y="13488"/>
                  </a:cubicBezTo>
                  <a:cubicBezTo>
                    <a:pt x="4337" y="13488"/>
                    <a:pt x="4495" y="13479"/>
                    <a:pt x="4667" y="13464"/>
                  </a:cubicBezTo>
                  <a:cubicBezTo>
                    <a:pt x="5152" y="13422"/>
                    <a:pt x="5754" y="13323"/>
                    <a:pt x="6416" y="13178"/>
                  </a:cubicBezTo>
                  <a:close/>
                  <a:moveTo>
                    <a:pt x="13372" y="0"/>
                  </a:moveTo>
                  <a:cubicBezTo>
                    <a:pt x="13275" y="0"/>
                    <a:pt x="13178" y="3"/>
                    <a:pt x="13082" y="8"/>
                  </a:cubicBezTo>
                  <a:cubicBezTo>
                    <a:pt x="12769" y="25"/>
                    <a:pt x="12467" y="67"/>
                    <a:pt x="12172" y="121"/>
                  </a:cubicBezTo>
                  <a:cubicBezTo>
                    <a:pt x="11877" y="174"/>
                    <a:pt x="11591" y="240"/>
                    <a:pt x="11311" y="308"/>
                  </a:cubicBezTo>
                  <a:cubicBezTo>
                    <a:pt x="9091" y="857"/>
                    <a:pt x="7096" y="1352"/>
                    <a:pt x="5421" y="1772"/>
                  </a:cubicBezTo>
                  <a:cubicBezTo>
                    <a:pt x="3747" y="2193"/>
                    <a:pt x="2393" y="2538"/>
                    <a:pt x="1462" y="2785"/>
                  </a:cubicBezTo>
                  <a:cubicBezTo>
                    <a:pt x="528" y="3032"/>
                    <a:pt x="17" y="3182"/>
                    <a:pt x="23" y="3211"/>
                  </a:cubicBezTo>
                  <a:cubicBezTo>
                    <a:pt x="44" y="3302"/>
                    <a:pt x="154" y="3339"/>
                    <a:pt x="330" y="3339"/>
                  </a:cubicBezTo>
                  <a:cubicBezTo>
                    <a:pt x="751" y="3339"/>
                    <a:pt x="1550" y="3128"/>
                    <a:pt x="2424" y="2930"/>
                  </a:cubicBezTo>
                  <a:lnTo>
                    <a:pt x="2424" y="2930"/>
                  </a:lnTo>
                  <a:cubicBezTo>
                    <a:pt x="1488" y="3190"/>
                    <a:pt x="744" y="3430"/>
                    <a:pt x="544" y="3581"/>
                  </a:cubicBezTo>
                  <a:cubicBezTo>
                    <a:pt x="439" y="3453"/>
                    <a:pt x="353" y="3411"/>
                    <a:pt x="267" y="3411"/>
                  </a:cubicBezTo>
                  <a:cubicBezTo>
                    <a:pt x="231" y="3411"/>
                    <a:pt x="195" y="3419"/>
                    <a:pt x="159" y="3430"/>
                  </a:cubicBezTo>
                  <a:cubicBezTo>
                    <a:pt x="1" y="3483"/>
                    <a:pt x="349" y="4976"/>
                    <a:pt x="1049" y="7432"/>
                  </a:cubicBezTo>
                  <a:cubicBezTo>
                    <a:pt x="1399" y="8660"/>
                    <a:pt x="1839" y="10127"/>
                    <a:pt x="2347" y="11776"/>
                  </a:cubicBezTo>
                  <a:cubicBezTo>
                    <a:pt x="2600" y="12600"/>
                    <a:pt x="2871" y="13469"/>
                    <a:pt x="3158" y="14376"/>
                  </a:cubicBezTo>
                  <a:cubicBezTo>
                    <a:pt x="3301" y="14828"/>
                    <a:pt x="3448" y="15291"/>
                    <a:pt x="3598" y="15763"/>
                  </a:cubicBezTo>
                  <a:cubicBezTo>
                    <a:pt x="3674" y="15998"/>
                    <a:pt x="3750" y="16235"/>
                    <a:pt x="3826" y="16476"/>
                  </a:cubicBezTo>
                  <a:cubicBezTo>
                    <a:pt x="3884" y="16652"/>
                    <a:pt x="3940" y="16829"/>
                    <a:pt x="3998" y="17008"/>
                  </a:cubicBezTo>
                  <a:cubicBezTo>
                    <a:pt x="4076" y="17245"/>
                    <a:pt x="4154" y="17485"/>
                    <a:pt x="4232" y="17724"/>
                  </a:cubicBezTo>
                  <a:cubicBezTo>
                    <a:pt x="5178" y="17506"/>
                    <a:pt x="6145" y="17282"/>
                    <a:pt x="7134" y="17053"/>
                  </a:cubicBezTo>
                  <a:cubicBezTo>
                    <a:pt x="7938" y="16865"/>
                    <a:pt x="8757" y="16674"/>
                    <a:pt x="9588" y="16478"/>
                  </a:cubicBezTo>
                  <a:cubicBezTo>
                    <a:pt x="11027" y="16139"/>
                    <a:pt x="12498" y="15778"/>
                    <a:pt x="13987" y="15403"/>
                  </a:cubicBezTo>
                  <a:cubicBezTo>
                    <a:pt x="14733" y="15214"/>
                    <a:pt x="15482" y="15025"/>
                    <a:pt x="16234" y="14834"/>
                  </a:cubicBezTo>
                  <a:cubicBezTo>
                    <a:pt x="16610" y="14737"/>
                    <a:pt x="16987" y="14640"/>
                    <a:pt x="17365" y="14543"/>
                  </a:cubicBezTo>
                  <a:cubicBezTo>
                    <a:pt x="17555" y="14495"/>
                    <a:pt x="17744" y="14446"/>
                    <a:pt x="17935" y="14397"/>
                  </a:cubicBezTo>
                  <a:cubicBezTo>
                    <a:pt x="18278" y="14313"/>
                    <a:pt x="18620" y="14227"/>
                    <a:pt x="18962" y="14142"/>
                  </a:cubicBezTo>
                  <a:cubicBezTo>
                    <a:pt x="18891" y="13779"/>
                    <a:pt x="18818" y="13414"/>
                    <a:pt x="18747" y="13050"/>
                  </a:cubicBezTo>
                  <a:lnTo>
                    <a:pt x="18618" y="12428"/>
                  </a:lnTo>
                  <a:cubicBezTo>
                    <a:pt x="18532" y="12014"/>
                    <a:pt x="18447" y="11600"/>
                    <a:pt x="18362" y="11185"/>
                  </a:cubicBezTo>
                  <a:cubicBezTo>
                    <a:pt x="18192" y="10357"/>
                    <a:pt x="18021" y="9531"/>
                    <a:pt x="17851" y="8710"/>
                  </a:cubicBezTo>
                  <a:cubicBezTo>
                    <a:pt x="17514" y="7068"/>
                    <a:pt x="17185" y="5446"/>
                    <a:pt x="16877" y="3866"/>
                  </a:cubicBezTo>
                  <a:cubicBezTo>
                    <a:pt x="16813" y="3539"/>
                    <a:pt x="16745" y="3211"/>
                    <a:pt x="16659" y="2886"/>
                  </a:cubicBezTo>
                  <a:cubicBezTo>
                    <a:pt x="16573" y="2560"/>
                    <a:pt x="16470" y="2237"/>
                    <a:pt x="16331" y="1922"/>
                  </a:cubicBezTo>
                  <a:cubicBezTo>
                    <a:pt x="16194" y="1610"/>
                    <a:pt x="16020" y="1308"/>
                    <a:pt x="15797" y="1039"/>
                  </a:cubicBezTo>
                  <a:cubicBezTo>
                    <a:pt x="15576" y="770"/>
                    <a:pt x="15300" y="541"/>
                    <a:pt x="14998" y="375"/>
                  </a:cubicBezTo>
                  <a:cubicBezTo>
                    <a:pt x="14695" y="209"/>
                    <a:pt x="14368" y="106"/>
                    <a:pt x="14042" y="52"/>
                  </a:cubicBezTo>
                  <a:cubicBezTo>
                    <a:pt x="13817" y="15"/>
                    <a:pt x="13593" y="0"/>
                    <a:pt x="13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 name="Google Shape;202;p9"/>
          <p:cNvGrpSpPr/>
          <p:nvPr/>
        </p:nvGrpSpPr>
        <p:grpSpPr>
          <a:xfrm>
            <a:off x="7982715" y="340590"/>
            <a:ext cx="896104" cy="592964"/>
            <a:chOff x="1411650" y="1979975"/>
            <a:chExt cx="748625" cy="495375"/>
          </a:xfrm>
        </p:grpSpPr>
        <p:sp>
          <p:nvSpPr>
            <p:cNvPr id="203" name="Google Shape;203;p9"/>
            <p:cNvSpPr/>
            <p:nvPr/>
          </p:nvSpPr>
          <p:spPr>
            <a:xfrm>
              <a:off x="1411650" y="2180875"/>
              <a:ext cx="199550" cy="253900"/>
            </a:xfrm>
            <a:custGeom>
              <a:avLst/>
              <a:gdLst/>
              <a:ahLst/>
              <a:cxnLst/>
              <a:rect l="l" t="t" r="r" b="b"/>
              <a:pathLst>
                <a:path w="7982" h="10156" extrusionOk="0">
                  <a:moveTo>
                    <a:pt x="4697" y="3973"/>
                  </a:moveTo>
                  <a:cubicBezTo>
                    <a:pt x="4779" y="4100"/>
                    <a:pt x="4857" y="4233"/>
                    <a:pt x="4928" y="4373"/>
                  </a:cubicBezTo>
                  <a:cubicBezTo>
                    <a:pt x="5146" y="4790"/>
                    <a:pt x="5325" y="5247"/>
                    <a:pt x="5433" y="5733"/>
                  </a:cubicBezTo>
                  <a:cubicBezTo>
                    <a:pt x="5441" y="5768"/>
                    <a:pt x="5449" y="5805"/>
                    <a:pt x="5457" y="5839"/>
                  </a:cubicBezTo>
                  <a:cubicBezTo>
                    <a:pt x="5465" y="5876"/>
                    <a:pt x="5474" y="5910"/>
                    <a:pt x="5480" y="5947"/>
                  </a:cubicBezTo>
                  <a:cubicBezTo>
                    <a:pt x="5494" y="6020"/>
                    <a:pt x="5506" y="6090"/>
                    <a:pt x="5518" y="6162"/>
                  </a:cubicBezTo>
                  <a:cubicBezTo>
                    <a:pt x="5531" y="6235"/>
                    <a:pt x="5538" y="6310"/>
                    <a:pt x="5549" y="6382"/>
                  </a:cubicBezTo>
                  <a:cubicBezTo>
                    <a:pt x="5553" y="6418"/>
                    <a:pt x="5559" y="6456"/>
                    <a:pt x="5561" y="6492"/>
                  </a:cubicBezTo>
                  <a:lnTo>
                    <a:pt x="5571" y="6603"/>
                  </a:lnTo>
                  <a:cubicBezTo>
                    <a:pt x="5587" y="6751"/>
                    <a:pt x="5587" y="6900"/>
                    <a:pt x="5594" y="7051"/>
                  </a:cubicBezTo>
                  <a:lnTo>
                    <a:pt x="5590" y="7276"/>
                  </a:lnTo>
                  <a:cubicBezTo>
                    <a:pt x="5590" y="7295"/>
                    <a:pt x="5590" y="7314"/>
                    <a:pt x="5588" y="7332"/>
                  </a:cubicBezTo>
                  <a:lnTo>
                    <a:pt x="5585" y="7389"/>
                  </a:lnTo>
                  <a:lnTo>
                    <a:pt x="5576" y="7502"/>
                  </a:lnTo>
                  <a:lnTo>
                    <a:pt x="5569" y="7615"/>
                  </a:lnTo>
                  <a:cubicBezTo>
                    <a:pt x="5565" y="7648"/>
                    <a:pt x="5561" y="7681"/>
                    <a:pt x="5556" y="7715"/>
                  </a:cubicBezTo>
                  <a:cubicBezTo>
                    <a:pt x="5547" y="7782"/>
                    <a:pt x="5537" y="7851"/>
                    <a:pt x="5522" y="7918"/>
                  </a:cubicBezTo>
                  <a:cubicBezTo>
                    <a:pt x="5494" y="8052"/>
                    <a:pt x="5456" y="8186"/>
                    <a:pt x="5408" y="8311"/>
                  </a:cubicBezTo>
                  <a:cubicBezTo>
                    <a:pt x="5313" y="8561"/>
                    <a:pt x="5177" y="8780"/>
                    <a:pt x="5029" y="8906"/>
                  </a:cubicBezTo>
                  <a:cubicBezTo>
                    <a:pt x="4954" y="8972"/>
                    <a:pt x="4879" y="9012"/>
                    <a:pt x="4798" y="9040"/>
                  </a:cubicBezTo>
                  <a:cubicBezTo>
                    <a:pt x="4739" y="9057"/>
                    <a:pt x="4682" y="9067"/>
                    <a:pt x="4621" y="9067"/>
                  </a:cubicBezTo>
                  <a:cubicBezTo>
                    <a:pt x="4592" y="9067"/>
                    <a:pt x="4562" y="9065"/>
                    <a:pt x="4530" y="9060"/>
                  </a:cubicBezTo>
                  <a:cubicBezTo>
                    <a:pt x="4436" y="9044"/>
                    <a:pt x="4334" y="9004"/>
                    <a:pt x="4234" y="8943"/>
                  </a:cubicBezTo>
                  <a:cubicBezTo>
                    <a:pt x="4135" y="8880"/>
                    <a:pt x="4040" y="8796"/>
                    <a:pt x="3960" y="8700"/>
                  </a:cubicBezTo>
                  <a:lnTo>
                    <a:pt x="3931" y="8663"/>
                  </a:lnTo>
                  <a:cubicBezTo>
                    <a:pt x="3920" y="8651"/>
                    <a:pt x="3911" y="8637"/>
                    <a:pt x="3902" y="8625"/>
                  </a:cubicBezTo>
                  <a:lnTo>
                    <a:pt x="3875" y="8585"/>
                  </a:lnTo>
                  <a:lnTo>
                    <a:pt x="3851" y="8545"/>
                  </a:lnTo>
                  <a:cubicBezTo>
                    <a:pt x="3834" y="8518"/>
                    <a:pt x="3820" y="8490"/>
                    <a:pt x="3805" y="8463"/>
                  </a:cubicBezTo>
                  <a:lnTo>
                    <a:pt x="3794" y="8442"/>
                  </a:lnTo>
                  <a:lnTo>
                    <a:pt x="3786" y="8418"/>
                  </a:lnTo>
                  <a:lnTo>
                    <a:pt x="3765" y="8372"/>
                  </a:lnTo>
                  <a:cubicBezTo>
                    <a:pt x="3713" y="8246"/>
                    <a:pt x="3676" y="8111"/>
                    <a:pt x="3653" y="7969"/>
                  </a:cubicBezTo>
                  <a:cubicBezTo>
                    <a:pt x="3605" y="7685"/>
                    <a:pt x="3612" y="7374"/>
                    <a:pt x="3649" y="7063"/>
                  </a:cubicBezTo>
                  <a:cubicBezTo>
                    <a:pt x="3724" y="6527"/>
                    <a:pt x="3839" y="5999"/>
                    <a:pt x="4007" y="5507"/>
                  </a:cubicBezTo>
                  <a:cubicBezTo>
                    <a:pt x="4175" y="5016"/>
                    <a:pt x="4380" y="4555"/>
                    <a:pt x="4605" y="4132"/>
                  </a:cubicBezTo>
                  <a:cubicBezTo>
                    <a:pt x="4635" y="4078"/>
                    <a:pt x="4667" y="4025"/>
                    <a:pt x="4697" y="3973"/>
                  </a:cubicBezTo>
                  <a:close/>
                  <a:moveTo>
                    <a:pt x="7515" y="0"/>
                  </a:moveTo>
                  <a:cubicBezTo>
                    <a:pt x="7461" y="0"/>
                    <a:pt x="7172" y="154"/>
                    <a:pt x="6774" y="442"/>
                  </a:cubicBezTo>
                  <a:cubicBezTo>
                    <a:pt x="6719" y="479"/>
                    <a:pt x="6666" y="525"/>
                    <a:pt x="6609" y="569"/>
                  </a:cubicBezTo>
                  <a:cubicBezTo>
                    <a:pt x="6553" y="614"/>
                    <a:pt x="6494" y="660"/>
                    <a:pt x="6434" y="710"/>
                  </a:cubicBezTo>
                  <a:cubicBezTo>
                    <a:pt x="6404" y="734"/>
                    <a:pt x="6372" y="758"/>
                    <a:pt x="6342" y="784"/>
                  </a:cubicBezTo>
                  <a:cubicBezTo>
                    <a:pt x="6327" y="796"/>
                    <a:pt x="6311" y="809"/>
                    <a:pt x="6295" y="821"/>
                  </a:cubicBezTo>
                  <a:cubicBezTo>
                    <a:pt x="6280" y="834"/>
                    <a:pt x="6265" y="848"/>
                    <a:pt x="6249" y="863"/>
                  </a:cubicBezTo>
                  <a:cubicBezTo>
                    <a:pt x="6189" y="918"/>
                    <a:pt x="6128" y="974"/>
                    <a:pt x="6062" y="1032"/>
                  </a:cubicBezTo>
                  <a:cubicBezTo>
                    <a:pt x="6000" y="1091"/>
                    <a:pt x="5934" y="1148"/>
                    <a:pt x="5871" y="1210"/>
                  </a:cubicBezTo>
                  <a:cubicBezTo>
                    <a:pt x="5809" y="1275"/>
                    <a:pt x="5744" y="1339"/>
                    <a:pt x="5680" y="1407"/>
                  </a:cubicBezTo>
                  <a:cubicBezTo>
                    <a:pt x="5647" y="1440"/>
                    <a:pt x="5615" y="1472"/>
                    <a:pt x="5583" y="1506"/>
                  </a:cubicBezTo>
                  <a:cubicBezTo>
                    <a:pt x="5551" y="1540"/>
                    <a:pt x="5517" y="1573"/>
                    <a:pt x="5486" y="1610"/>
                  </a:cubicBezTo>
                  <a:cubicBezTo>
                    <a:pt x="5425" y="1681"/>
                    <a:pt x="5362" y="1753"/>
                    <a:pt x="5298" y="1826"/>
                  </a:cubicBezTo>
                  <a:cubicBezTo>
                    <a:pt x="5229" y="1901"/>
                    <a:pt x="5165" y="1981"/>
                    <a:pt x="5101" y="2063"/>
                  </a:cubicBezTo>
                  <a:lnTo>
                    <a:pt x="5082" y="2045"/>
                  </a:lnTo>
                  <a:cubicBezTo>
                    <a:pt x="5045" y="2009"/>
                    <a:pt x="5007" y="1976"/>
                    <a:pt x="4971" y="1943"/>
                  </a:cubicBezTo>
                  <a:cubicBezTo>
                    <a:pt x="4933" y="1908"/>
                    <a:pt x="4896" y="1875"/>
                    <a:pt x="4861" y="1843"/>
                  </a:cubicBezTo>
                  <a:cubicBezTo>
                    <a:pt x="4842" y="1827"/>
                    <a:pt x="4825" y="1810"/>
                    <a:pt x="4805" y="1795"/>
                  </a:cubicBezTo>
                  <a:cubicBezTo>
                    <a:pt x="4787" y="1780"/>
                    <a:pt x="4768" y="1763"/>
                    <a:pt x="4749" y="1749"/>
                  </a:cubicBezTo>
                  <a:cubicBezTo>
                    <a:pt x="4674" y="1688"/>
                    <a:pt x="4600" y="1629"/>
                    <a:pt x="4529" y="1572"/>
                  </a:cubicBezTo>
                  <a:cubicBezTo>
                    <a:pt x="4455" y="1516"/>
                    <a:pt x="4380" y="1465"/>
                    <a:pt x="4308" y="1412"/>
                  </a:cubicBezTo>
                  <a:cubicBezTo>
                    <a:pt x="4271" y="1386"/>
                    <a:pt x="4236" y="1359"/>
                    <a:pt x="4198" y="1337"/>
                  </a:cubicBezTo>
                  <a:cubicBezTo>
                    <a:pt x="4163" y="1314"/>
                    <a:pt x="4125" y="1290"/>
                    <a:pt x="4089" y="1267"/>
                  </a:cubicBezTo>
                  <a:cubicBezTo>
                    <a:pt x="4016" y="1221"/>
                    <a:pt x="3946" y="1176"/>
                    <a:pt x="3875" y="1134"/>
                  </a:cubicBezTo>
                  <a:cubicBezTo>
                    <a:pt x="3803" y="1094"/>
                    <a:pt x="3733" y="1054"/>
                    <a:pt x="3663" y="1017"/>
                  </a:cubicBezTo>
                  <a:cubicBezTo>
                    <a:pt x="3628" y="999"/>
                    <a:pt x="3594" y="978"/>
                    <a:pt x="3559" y="962"/>
                  </a:cubicBezTo>
                  <a:cubicBezTo>
                    <a:pt x="3525" y="946"/>
                    <a:pt x="3489" y="929"/>
                    <a:pt x="3456" y="913"/>
                  </a:cubicBezTo>
                  <a:cubicBezTo>
                    <a:pt x="3387" y="880"/>
                    <a:pt x="3321" y="848"/>
                    <a:pt x="3255" y="817"/>
                  </a:cubicBezTo>
                  <a:cubicBezTo>
                    <a:pt x="3188" y="788"/>
                    <a:pt x="3122" y="762"/>
                    <a:pt x="3058" y="735"/>
                  </a:cubicBezTo>
                  <a:cubicBezTo>
                    <a:pt x="2994" y="710"/>
                    <a:pt x="2931" y="683"/>
                    <a:pt x="2869" y="660"/>
                  </a:cubicBezTo>
                  <a:cubicBezTo>
                    <a:pt x="2806" y="639"/>
                    <a:pt x="2745" y="617"/>
                    <a:pt x="2686" y="597"/>
                  </a:cubicBezTo>
                  <a:cubicBezTo>
                    <a:pt x="2203" y="437"/>
                    <a:pt x="1791" y="366"/>
                    <a:pt x="1454" y="334"/>
                  </a:cubicBezTo>
                  <a:cubicBezTo>
                    <a:pt x="1370" y="327"/>
                    <a:pt x="1289" y="324"/>
                    <a:pt x="1214" y="322"/>
                  </a:cubicBezTo>
                  <a:cubicBezTo>
                    <a:pt x="1169" y="320"/>
                    <a:pt x="1125" y="318"/>
                    <a:pt x="1083" y="318"/>
                  </a:cubicBezTo>
                  <a:cubicBezTo>
                    <a:pt x="1054" y="318"/>
                    <a:pt x="1027" y="319"/>
                    <a:pt x="1000" y="321"/>
                  </a:cubicBezTo>
                  <a:cubicBezTo>
                    <a:pt x="933" y="323"/>
                    <a:pt x="871" y="327"/>
                    <a:pt x="812" y="333"/>
                  </a:cubicBezTo>
                  <a:cubicBezTo>
                    <a:pt x="753" y="338"/>
                    <a:pt x="699" y="342"/>
                    <a:pt x="648" y="353"/>
                  </a:cubicBezTo>
                  <a:cubicBezTo>
                    <a:pt x="548" y="371"/>
                    <a:pt x="462" y="392"/>
                    <a:pt x="389" y="415"/>
                  </a:cubicBezTo>
                  <a:cubicBezTo>
                    <a:pt x="371" y="421"/>
                    <a:pt x="355" y="428"/>
                    <a:pt x="336" y="435"/>
                  </a:cubicBezTo>
                  <a:cubicBezTo>
                    <a:pt x="320" y="441"/>
                    <a:pt x="304" y="450"/>
                    <a:pt x="290" y="456"/>
                  </a:cubicBezTo>
                  <a:cubicBezTo>
                    <a:pt x="260" y="471"/>
                    <a:pt x="233" y="485"/>
                    <a:pt x="210" y="501"/>
                  </a:cubicBezTo>
                  <a:cubicBezTo>
                    <a:pt x="16" y="628"/>
                    <a:pt x="0" y="789"/>
                    <a:pt x="17" y="1003"/>
                  </a:cubicBezTo>
                  <a:cubicBezTo>
                    <a:pt x="23" y="1065"/>
                    <a:pt x="87" y="1122"/>
                    <a:pt x="199" y="1173"/>
                  </a:cubicBezTo>
                  <a:cubicBezTo>
                    <a:pt x="227" y="1185"/>
                    <a:pt x="258" y="1198"/>
                    <a:pt x="291" y="1210"/>
                  </a:cubicBezTo>
                  <a:cubicBezTo>
                    <a:pt x="325" y="1223"/>
                    <a:pt x="361" y="1234"/>
                    <a:pt x="401" y="1248"/>
                  </a:cubicBezTo>
                  <a:cubicBezTo>
                    <a:pt x="480" y="1275"/>
                    <a:pt x="571" y="1301"/>
                    <a:pt x="669" y="1327"/>
                  </a:cubicBezTo>
                  <a:cubicBezTo>
                    <a:pt x="769" y="1359"/>
                    <a:pt x="878" y="1387"/>
                    <a:pt x="996" y="1422"/>
                  </a:cubicBezTo>
                  <a:cubicBezTo>
                    <a:pt x="1055" y="1440"/>
                    <a:pt x="1115" y="1459"/>
                    <a:pt x="1179" y="1478"/>
                  </a:cubicBezTo>
                  <a:cubicBezTo>
                    <a:pt x="1210" y="1487"/>
                    <a:pt x="1242" y="1497"/>
                    <a:pt x="1275" y="1506"/>
                  </a:cubicBezTo>
                  <a:cubicBezTo>
                    <a:pt x="1307" y="1516"/>
                    <a:pt x="1341" y="1529"/>
                    <a:pt x="1373" y="1540"/>
                  </a:cubicBezTo>
                  <a:cubicBezTo>
                    <a:pt x="1642" y="1624"/>
                    <a:pt x="1937" y="1741"/>
                    <a:pt x="2248" y="1886"/>
                  </a:cubicBezTo>
                  <a:cubicBezTo>
                    <a:pt x="2560" y="2032"/>
                    <a:pt x="2888" y="2215"/>
                    <a:pt x="3212" y="2442"/>
                  </a:cubicBezTo>
                  <a:cubicBezTo>
                    <a:pt x="3535" y="2669"/>
                    <a:pt x="3854" y="2943"/>
                    <a:pt x="4147" y="3264"/>
                  </a:cubicBezTo>
                  <a:cubicBezTo>
                    <a:pt x="4174" y="3293"/>
                    <a:pt x="4198" y="3323"/>
                    <a:pt x="4224" y="3352"/>
                  </a:cubicBezTo>
                  <a:cubicBezTo>
                    <a:pt x="4220" y="3361"/>
                    <a:pt x="4214" y="3369"/>
                    <a:pt x="4211" y="3378"/>
                  </a:cubicBezTo>
                  <a:cubicBezTo>
                    <a:pt x="4187" y="3420"/>
                    <a:pt x="4166" y="3461"/>
                    <a:pt x="4143" y="3502"/>
                  </a:cubicBezTo>
                  <a:cubicBezTo>
                    <a:pt x="4099" y="3583"/>
                    <a:pt x="4055" y="3665"/>
                    <a:pt x="4012" y="3744"/>
                  </a:cubicBezTo>
                  <a:cubicBezTo>
                    <a:pt x="3932" y="3909"/>
                    <a:pt x="3858" y="4068"/>
                    <a:pt x="3784" y="4220"/>
                  </a:cubicBezTo>
                  <a:cubicBezTo>
                    <a:pt x="3718" y="4376"/>
                    <a:pt x="3655" y="4524"/>
                    <a:pt x="3596" y="4664"/>
                  </a:cubicBezTo>
                  <a:cubicBezTo>
                    <a:pt x="3563" y="4733"/>
                    <a:pt x="3542" y="4804"/>
                    <a:pt x="3516" y="4870"/>
                  </a:cubicBezTo>
                  <a:cubicBezTo>
                    <a:pt x="3491" y="4937"/>
                    <a:pt x="3467" y="5000"/>
                    <a:pt x="3444" y="5061"/>
                  </a:cubicBezTo>
                  <a:cubicBezTo>
                    <a:pt x="3422" y="5124"/>
                    <a:pt x="3397" y="5182"/>
                    <a:pt x="3376" y="5238"/>
                  </a:cubicBezTo>
                  <a:cubicBezTo>
                    <a:pt x="3358" y="5294"/>
                    <a:pt x="3339" y="5348"/>
                    <a:pt x="3323" y="5398"/>
                  </a:cubicBezTo>
                  <a:cubicBezTo>
                    <a:pt x="3284" y="5513"/>
                    <a:pt x="3241" y="5627"/>
                    <a:pt x="3203" y="5742"/>
                  </a:cubicBezTo>
                  <a:lnTo>
                    <a:pt x="3102" y="6089"/>
                  </a:lnTo>
                  <a:cubicBezTo>
                    <a:pt x="3067" y="6203"/>
                    <a:pt x="3041" y="6318"/>
                    <a:pt x="3014" y="6434"/>
                  </a:cubicBezTo>
                  <a:cubicBezTo>
                    <a:pt x="2988" y="6549"/>
                    <a:pt x="2957" y="6662"/>
                    <a:pt x="2935" y="6777"/>
                  </a:cubicBezTo>
                  <a:cubicBezTo>
                    <a:pt x="2888" y="7006"/>
                    <a:pt x="2852" y="7239"/>
                    <a:pt x="2832" y="7476"/>
                  </a:cubicBezTo>
                  <a:cubicBezTo>
                    <a:pt x="2822" y="7594"/>
                    <a:pt x="2817" y="7714"/>
                    <a:pt x="2817" y="7835"/>
                  </a:cubicBezTo>
                  <a:cubicBezTo>
                    <a:pt x="2820" y="7955"/>
                    <a:pt x="2823" y="8077"/>
                    <a:pt x="2839" y="8197"/>
                  </a:cubicBezTo>
                  <a:cubicBezTo>
                    <a:pt x="2854" y="8318"/>
                    <a:pt x="2875" y="8440"/>
                    <a:pt x="2907" y="8560"/>
                  </a:cubicBezTo>
                  <a:cubicBezTo>
                    <a:pt x="2922" y="8620"/>
                    <a:pt x="2940" y="8679"/>
                    <a:pt x="2960" y="8738"/>
                  </a:cubicBezTo>
                  <a:cubicBezTo>
                    <a:pt x="2967" y="8767"/>
                    <a:pt x="2981" y="8799"/>
                    <a:pt x="2992" y="8829"/>
                  </a:cubicBezTo>
                  <a:cubicBezTo>
                    <a:pt x="3004" y="8858"/>
                    <a:pt x="3013" y="8889"/>
                    <a:pt x="3027" y="8917"/>
                  </a:cubicBezTo>
                  <a:cubicBezTo>
                    <a:pt x="3132" y="9151"/>
                    <a:pt x="3268" y="9364"/>
                    <a:pt x="3443" y="9550"/>
                  </a:cubicBezTo>
                  <a:cubicBezTo>
                    <a:pt x="3527" y="9643"/>
                    <a:pt x="3626" y="9727"/>
                    <a:pt x="3728" y="9804"/>
                  </a:cubicBezTo>
                  <a:lnTo>
                    <a:pt x="3808" y="9860"/>
                  </a:lnTo>
                  <a:lnTo>
                    <a:pt x="3848" y="9887"/>
                  </a:lnTo>
                  <a:cubicBezTo>
                    <a:pt x="3862" y="9894"/>
                    <a:pt x="3876" y="9903"/>
                    <a:pt x="3891" y="9912"/>
                  </a:cubicBezTo>
                  <a:lnTo>
                    <a:pt x="3977" y="9960"/>
                  </a:lnTo>
                  <a:cubicBezTo>
                    <a:pt x="4007" y="9975"/>
                    <a:pt x="4037" y="9989"/>
                    <a:pt x="4067" y="10003"/>
                  </a:cubicBezTo>
                  <a:cubicBezTo>
                    <a:pt x="4126" y="10033"/>
                    <a:pt x="4192" y="10053"/>
                    <a:pt x="4255" y="10076"/>
                  </a:cubicBezTo>
                  <a:cubicBezTo>
                    <a:pt x="4287" y="10087"/>
                    <a:pt x="4321" y="10094"/>
                    <a:pt x="4353" y="10103"/>
                  </a:cubicBezTo>
                  <a:cubicBezTo>
                    <a:pt x="4386" y="10110"/>
                    <a:pt x="4418" y="10121"/>
                    <a:pt x="4453" y="10125"/>
                  </a:cubicBezTo>
                  <a:cubicBezTo>
                    <a:pt x="4520" y="10136"/>
                    <a:pt x="4588" y="10148"/>
                    <a:pt x="4658" y="10151"/>
                  </a:cubicBezTo>
                  <a:cubicBezTo>
                    <a:pt x="4692" y="10152"/>
                    <a:pt x="4728" y="10155"/>
                    <a:pt x="4761" y="10155"/>
                  </a:cubicBezTo>
                  <a:cubicBezTo>
                    <a:pt x="4794" y="10153"/>
                    <a:pt x="4829" y="10153"/>
                    <a:pt x="4862" y="10152"/>
                  </a:cubicBezTo>
                  <a:cubicBezTo>
                    <a:pt x="5133" y="10137"/>
                    <a:pt x="5404" y="10051"/>
                    <a:pt x="5627" y="9922"/>
                  </a:cubicBezTo>
                  <a:cubicBezTo>
                    <a:pt x="5853" y="9793"/>
                    <a:pt x="6039" y="9630"/>
                    <a:pt x="6191" y="9457"/>
                  </a:cubicBezTo>
                  <a:cubicBezTo>
                    <a:pt x="6345" y="9283"/>
                    <a:pt x="6467" y="9099"/>
                    <a:pt x="6570" y="8915"/>
                  </a:cubicBezTo>
                  <a:cubicBezTo>
                    <a:pt x="6672" y="8729"/>
                    <a:pt x="6754" y="8540"/>
                    <a:pt x="6822" y="8349"/>
                  </a:cubicBezTo>
                  <a:cubicBezTo>
                    <a:pt x="6855" y="8254"/>
                    <a:pt x="6884" y="8158"/>
                    <a:pt x="6909" y="8062"/>
                  </a:cubicBezTo>
                  <a:cubicBezTo>
                    <a:pt x="6921" y="8013"/>
                    <a:pt x="6932" y="7965"/>
                    <a:pt x="6943" y="7917"/>
                  </a:cubicBezTo>
                  <a:cubicBezTo>
                    <a:pt x="6953" y="7868"/>
                    <a:pt x="6964" y="7819"/>
                    <a:pt x="6972" y="7774"/>
                  </a:cubicBezTo>
                  <a:lnTo>
                    <a:pt x="7016" y="7504"/>
                  </a:lnTo>
                  <a:cubicBezTo>
                    <a:pt x="7023" y="7460"/>
                    <a:pt x="7028" y="7416"/>
                    <a:pt x="7032" y="7370"/>
                  </a:cubicBezTo>
                  <a:cubicBezTo>
                    <a:pt x="7036" y="7326"/>
                    <a:pt x="7042" y="7282"/>
                    <a:pt x="7045" y="7237"/>
                  </a:cubicBezTo>
                  <a:lnTo>
                    <a:pt x="7058" y="7105"/>
                  </a:lnTo>
                  <a:cubicBezTo>
                    <a:pt x="7061" y="7059"/>
                    <a:pt x="7061" y="7016"/>
                    <a:pt x="7064" y="6972"/>
                  </a:cubicBezTo>
                  <a:cubicBezTo>
                    <a:pt x="7066" y="6885"/>
                    <a:pt x="7070" y="6798"/>
                    <a:pt x="7072" y="6712"/>
                  </a:cubicBezTo>
                  <a:cubicBezTo>
                    <a:pt x="7070" y="6626"/>
                    <a:pt x="7066" y="6541"/>
                    <a:pt x="7064" y="6456"/>
                  </a:cubicBezTo>
                  <a:cubicBezTo>
                    <a:pt x="7063" y="6414"/>
                    <a:pt x="7061" y="6371"/>
                    <a:pt x="7059" y="6329"/>
                  </a:cubicBezTo>
                  <a:lnTo>
                    <a:pt x="7047" y="6204"/>
                  </a:lnTo>
                  <a:cubicBezTo>
                    <a:pt x="6991" y="5603"/>
                    <a:pt x="6861" y="5047"/>
                    <a:pt x="6683" y="4542"/>
                  </a:cubicBezTo>
                  <a:cubicBezTo>
                    <a:pt x="6502" y="4039"/>
                    <a:pt x="6275" y="3586"/>
                    <a:pt x="6019" y="3187"/>
                  </a:cubicBezTo>
                  <a:cubicBezTo>
                    <a:pt x="5893" y="2988"/>
                    <a:pt x="5759" y="2803"/>
                    <a:pt x="5619" y="2631"/>
                  </a:cubicBezTo>
                  <a:cubicBezTo>
                    <a:pt x="5788" y="2428"/>
                    <a:pt x="5959" y="2244"/>
                    <a:pt x="6126" y="2077"/>
                  </a:cubicBezTo>
                  <a:cubicBezTo>
                    <a:pt x="6386" y="1816"/>
                    <a:pt x="6635" y="1595"/>
                    <a:pt x="6861" y="1408"/>
                  </a:cubicBezTo>
                  <a:cubicBezTo>
                    <a:pt x="6975" y="1317"/>
                    <a:pt x="7083" y="1231"/>
                    <a:pt x="7181" y="1153"/>
                  </a:cubicBezTo>
                  <a:cubicBezTo>
                    <a:pt x="7283" y="1079"/>
                    <a:pt x="7377" y="1011"/>
                    <a:pt x="7461" y="950"/>
                  </a:cubicBezTo>
                  <a:cubicBezTo>
                    <a:pt x="7502" y="919"/>
                    <a:pt x="7541" y="890"/>
                    <a:pt x="7579" y="861"/>
                  </a:cubicBezTo>
                  <a:cubicBezTo>
                    <a:pt x="7616" y="836"/>
                    <a:pt x="7652" y="812"/>
                    <a:pt x="7686" y="789"/>
                  </a:cubicBezTo>
                  <a:cubicBezTo>
                    <a:pt x="7752" y="743"/>
                    <a:pt x="7808" y="703"/>
                    <a:pt x="7851" y="670"/>
                  </a:cubicBezTo>
                  <a:cubicBezTo>
                    <a:pt x="7940" y="601"/>
                    <a:pt x="7982" y="557"/>
                    <a:pt x="7973" y="539"/>
                  </a:cubicBezTo>
                  <a:cubicBezTo>
                    <a:pt x="7918" y="423"/>
                    <a:pt x="7834" y="376"/>
                    <a:pt x="7729" y="376"/>
                  </a:cubicBezTo>
                  <a:cubicBezTo>
                    <a:pt x="7513" y="376"/>
                    <a:pt x="7209" y="572"/>
                    <a:pt x="6883" y="778"/>
                  </a:cubicBezTo>
                  <a:cubicBezTo>
                    <a:pt x="6985" y="693"/>
                    <a:pt x="7084" y="614"/>
                    <a:pt x="7166" y="537"/>
                  </a:cubicBezTo>
                  <a:cubicBezTo>
                    <a:pt x="7209" y="498"/>
                    <a:pt x="7248" y="460"/>
                    <a:pt x="7285" y="424"/>
                  </a:cubicBezTo>
                  <a:cubicBezTo>
                    <a:pt x="7302" y="404"/>
                    <a:pt x="7319" y="387"/>
                    <a:pt x="7337" y="371"/>
                  </a:cubicBezTo>
                  <a:cubicBezTo>
                    <a:pt x="7354" y="355"/>
                    <a:pt x="7370" y="338"/>
                    <a:pt x="7385" y="322"/>
                  </a:cubicBezTo>
                  <a:cubicBezTo>
                    <a:pt x="7506" y="193"/>
                    <a:pt x="7565" y="81"/>
                    <a:pt x="7523" y="4"/>
                  </a:cubicBezTo>
                  <a:cubicBezTo>
                    <a:pt x="7522" y="2"/>
                    <a:pt x="7519" y="0"/>
                    <a:pt x="7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9"/>
            <p:cNvSpPr/>
            <p:nvPr/>
          </p:nvSpPr>
          <p:spPr>
            <a:xfrm>
              <a:off x="1624525" y="2238950"/>
              <a:ext cx="139325" cy="55025"/>
            </a:xfrm>
            <a:custGeom>
              <a:avLst/>
              <a:gdLst/>
              <a:ahLst/>
              <a:cxnLst/>
              <a:rect l="l" t="t" r="r" b="b"/>
              <a:pathLst>
                <a:path w="5573" h="2201" extrusionOk="0">
                  <a:moveTo>
                    <a:pt x="5365" y="0"/>
                  </a:moveTo>
                  <a:cubicBezTo>
                    <a:pt x="5203" y="0"/>
                    <a:pt x="4357" y="590"/>
                    <a:pt x="4034" y="647"/>
                  </a:cubicBezTo>
                  <a:cubicBezTo>
                    <a:pt x="3845" y="680"/>
                    <a:pt x="3661" y="692"/>
                    <a:pt x="3484" y="692"/>
                  </a:cubicBezTo>
                  <a:cubicBezTo>
                    <a:pt x="2981" y="692"/>
                    <a:pt x="2533" y="593"/>
                    <a:pt x="2164" y="593"/>
                  </a:cubicBezTo>
                  <a:cubicBezTo>
                    <a:pt x="2104" y="593"/>
                    <a:pt x="2047" y="596"/>
                    <a:pt x="1992" y="602"/>
                  </a:cubicBezTo>
                  <a:cubicBezTo>
                    <a:pt x="113" y="806"/>
                    <a:pt x="1" y="804"/>
                    <a:pt x="149" y="1647"/>
                  </a:cubicBezTo>
                  <a:cubicBezTo>
                    <a:pt x="214" y="2018"/>
                    <a:pt x="704" y="2200"/>
                    <a:pt x="1354" y="2200"/>
                  </a:cubicBezTo>
                  <a:cubicBezTo>
                    <a:pt x="1585" y="2200"/>
                    <a:pt x="1836" y="2177"/>
                    <a:pt x="2095" y="2131"/>
                  </a:cubicBezTo>
                  <a:cubicBezTo>
                    <a:pt x="2674" y="2029"/>
                    <a:pt x="3264" y="1616"/>
                    <a:pt x="3828" y="1427"/>
                  </a:cubicBezTo>
                  <a:cubicBezTo>
                    <a:pt x="4794" y="1104"/>
                    <a:pt x="5573" y="848"/>
                    <a:pt x="5546" y="695"/>
                  </a:cubicBezTo>
                  <a:cubicBezTo>
                    <a:pt x="5498" y="423"/>
                    <a:pt x="5438" y="377"/>
                    <a:pt x="5365" y="377"/>
                  </a:cubicBezTo>
                  <a:cubicBezTo>
                    <a:pt x="5332" y="377"/>
                    <a:pt x="5297" y="386"/>
                    <a:pt x="5259" y="389"/>
                  </a:cubicBezTo>
                  <a:cubicBezTo>
                    <a:pt x="5359" y="311"/>
                    <a:pt x="5422" y="190"/>
                    <a:pt x="5392" y="17"/>
                  </a:cubicBezTo>
                  <a:cubicBezTo>
                    <a:pt x="5390" y="6"/>
                    <a:pt x="5381" y="0"/>
                    <a:pt x="5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9"/>
            <p:cNvSpPr/>
            <p:nvPr/>
          </p:nvSpPr>
          <p:spPr>
            <a:xfrm>
              <a:off x="1615600" y="2303125"/>
              <a:ext cx="149625" cy="49475"/>
            </a:xfrm>
            <a:custGeom>
              <a:avLst/>
              <a:gdLst/>
              <a:ahLst/>
              <a:cxnLst/>
              <a:rect l="l" t="t" r="r" b="b"/>
              <a:pathLst>
                <a:path w="5985" h="1979" extrusionOk="0">
                  <a:moveTo>
                    <a:pt x="5823" y="0"/>
                  </a:moveTo>
                  <a:cubicBezTo>
                    <a:pt x="5637" y="0"/>
                    <a:pt x="4695" y="534"/>
                    <a:pt x="4346" y="572"/>
                  </a:cubicBezTo>
                  <a:cubicBezTo>
                    <a:pt x="4215" y="586"/>
                    <a:pt x="4087" y="593"/>
                    <a:pt x="3962" y="593"/>
                  </a:cubicBezTo>
                  <a:cubicBezTo>
                    <a:pt x="3283" y="593"/>
                    <a:pt x="2700" y="411"/>
                    <a:pt x="2234" y="411"/>
                  </a:cubicBezTo>
                  <a:cubicBezTo>
                    <a:pt x="2207" y="411"/>
                    <a:pt x="2181" y="412"/>
                    <a:pt x="2156" y="413"/>
                  </a:cubicBezTo>
                  <a:cubicBezTo>
                    <a:pt x="121" y="512"/>
                    <a:pt x="1" y="503"/>
                    <a:pt x="94" y="1353"/>
                  </a:cubicBezTo>
                  <a:cubicBezTo>
                    <a:pt x="141" y="1766"/>
                    <a:pt x="764" y="1978"/>
                    <a:pt x="1578" y="1978"/>
                  </a:cubicBezTo>
                  <a:cubicBezTo>
                    <a:pt x="1761" y="1978"/>
                    <a:pt x="1952" y="1967"/>
                    <a:pt x="2149" y="1946"/>
                  </a:cubicBezTo>
                  <a:cubicBezTo>
                    <a:pt x="2779" y="1876"/>
                    <a:pt x="3444" y="1496"/>
                    <a:pt x="4066" y="1339"/>
                  </a:cubicBezTo>
                  <a:cubicBezTo>
                    <a:pt x="5127" y="1070"/>
                    <a:pt x="5984" y="858"/>
                    <a:pt x="5968" y="703"/>
                  </a:cubicBezTo>
                  <a:cubicBezTo>
                    <a:pt x="5935" y="418"/>
                    <a:pt x="5869" y="375"/>
                    <a:pt x="5787" y="375"/>
                  </a:cubicBezTo>
                  <a:cubicBezTo>
                    <a:pt x="5755" y="375"/>
                    <a:pt x="5720" y="382"/>
                    <a:pt x="5683" y="383"/>
                  </a:cubicBezTo>
                  <a:cubicBezTo>
                    <a:pt x="5795" y="310"/>
                    <a:pt x="5873" y="193"/>
                    <a:pt x="5854" y="19"/>
                  </a:cubicBezTo>
                  <a:cubicBezTo>
                    <a:pt x="5853" y="6"/>
                    <a:pt x="5842" y="0"/>
                    <a:pt x="5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1858525" y="1979975"/>
              <a:ext cx="148525" cy="255775"/>
            </a:xfrm>
            <a:custGeom>
              <a:avLst/>
              <a:gdLst/>
              <a:ahLst/>
              <a:cxnLst/>
              <a:rect l="l" t="t" r="r" b="b"/>
              <a:pathLst>
                <a:path w="5941" h="10231" extrusionOk="0">
                  <a:moveTo>
                    <a:pt x="4745" y="8161"/>
                  </a:moveTo>
                  <a:cubicBezTo>
                    <a:pt x="4765" y="8226"/>
                    <a:pt x="4783" y="8288"/>
                    <a:pt x="4802" y="8347"/>
                  </a:cubicBezTo>
                  <a:cubicBezTo>
                    <a:pt x="4801" y="8347"/>
                    <a:pt x="4800" y="8347"/>
                    <a:pt x="4799" y="8347"/>
                  </a:cubicBezTo>
                  <a:cubicBezTo>
                    <a:pt x="4712" y="8347"/>
                    <a:pt x="4620" y="8393"/>
                    <a:pt x="4514" y="8424"/>
                  </a:cubicBezTo>
                  <a:cubicBezTo>
                    <a:pt x="4625" y="8346"/>
                    <a:pt x="4710" y="8257"/>
                    <a:pt x="4745" y="8161"/>
                  </a:cubicBezTo>
                  <a:close/>
                  <a:moveTo>
                    <a:pt x="4511" y="7328"/>
                  </a:moveTo>
                  <a:cubicBezTo>
                    <a:pt x="4573" y="7562"/>
                    <a:pt x="4635" y="7779"/>
                    <a:pt x="4691" y="7976"/>
                  </a:cubicBezTo>
                  <a:cubicBezTo>
                    <a:pt x="4375" y="8069"/>
                    <a:pt x="2868" y="9074"/>
                    <a:pt x="2283" y="9288"/>
                  </a:cubicBezTo>
                  <a:cubicBezTo>
                    <a:pt x="2150" y="9336"/>
                    <a:pt x="2024" y="9375"/>
                    <a:pt x="1903" y="9402"/>
                  </a:cubicBezTo>
                  <a:cubicBezTo>
                    <a:pt x="1797" y="9425"/>
                    <a:pt x="1694" y="9438"/>
                    <a:pt x="1601" y="9438"/>
                  </a:cubicBezTo>
                  <a:cubicBezTo>
                    <a:pt x="1588" y="9438"/>
                    <a:pt x="1576" y="9438"/>
                    <a:pt x="1563" y="9437"/>
                  </a:cubicBezTo>
                  <a:cubicBezTo>
                    <a:pt x="1539" y="9434"/>
                    <a:pt x="1514" y="9434"/>
                    <a:pt x="1489" y="9432"/>
                  </a:cubicBezTo>
                  <a:cubicBezTo>
                    <a:pt x="1467" y="9428"/>
                    <a:pt x="1444" y="9426"/>
                    <a:pt x="1423" y="9420"/>
                  </a:cubicBezTo>
                  <a:cubicBezTo>
                    <a:pt x="1402" y="9413"/>
                    <a:pt x="1381" y="9411"/>
                    <a:pt x="1364" y="9402"/>
                  </a:cubicBezTo>
                  <a:cubicBezTo>
                    <a:pt x="1344" y="9394"/>
                    <a:pt x="1333" y="9390"/>
                    <a:pt x="1317" y="9383"/>
                  </a:cubicBezTo>
                  <a:cubicBezTo>
                    <a:pt x="1263" y="9354"/>
                    <a:pt x="1221" y="9311"/>
                    <a:pt x="1193" y="9266"/>
                  </a:cubicBezTo>
                  <a:cubicBezTo>
                    <a:pt x="1179" y="9243"/>
                    <a:pt x="1168" y="9221"/>
                    <a:pt x="1162" y="9198"/>
                  </a:cubicBezTo>
                  <a:cubicBezTo>
                    <a:pt x="1155" y="9175"/>
                    <a:pt x="1150" y="9153"/>
                    <a:pt x="1148" y="9131"/>
                  </a:cubicBezTo>
                  <a:cubicBezTo>
                    <a:pt x="1149" y="9089"/>
                    <a:pt x="1150" y="9035"/>
                    <a:pt x="1161" y="8983"/>
                  </a:cubicBezTo>
                  <a:cubicBezTo>
                    <a:pt x="1165" y="8958"/>
                    <a:pt x="1174" y="8934"/>
                    <a:pt x="1182" y="8910"/>
                  </a:cubicBezTo>
                  <a:cubicBezTo>
                    <a:pt x="1187" y="8897"/>
                    <a:pt x="1191" y="8886"/>
                    <a:pt x="1196" y="8876"/>
                  </a:cubicBezTo>
                  <a:lnTo>
                    <a:pt x="1205" y="8859"/>
                  </a:lnTo>
                  <a:lnTo>
                    <a:pt x="1214" y="8842"/>
                  </a:lnTo>
                  <a:cubicBezTo>
                    <a:pt x="1238" y="8795"/>
                    <a:pt x="1269" y="8749"/>
                    <a:pt x="1303" y="8703"/>
                  </a:cubicBezTo>
                  <a:cubicBezTo>
                    <a:pt x="1373" y="8610"/>
                    <a:pt x="1462" y="8519"/>
                    <a:pt x="1558" y="8428"/>
                  </a:cubicBezTo>
                  <a:cubicBezTo>
                    <a:pt x="1582" y="8405"/>
                    <a:pt x="1608" y="8381"/>
                    <a:pt x="1631" y="8360"/>
                  </a:cubicBezTo>
                  <a:cubicBezTo>
                    <a:pt x="1656" y="8337"/>
                    <a:pt x="1679" y="8316"/>
                    <a:pt x="1703" y="8294"/>
                  </a:cubicBezTo>
                  <a:cubicBezTo>
                    <a:pt x="1728" y="8273"/>
                    <a:pt x="1751" y="8253"/>
                    <a:pt x="1775" y="8231"/>
                  </a:cubicBezTo>
                  <a:cubicBezTo>
                    <a:pt x="1787" y="8220"/>
                    <a:pt x="1798" y="8210"/>
                    <a:pt x="1811" y="8201"/>
                  </a:cubicBezTo>
                  <a:cubicBezTo>
                    <a:pt x="1822" y="8191"/>
                    <a:pt x="1834" y="8181"/>
                    <a:pt x="1846" y="8171"/>
                  </a:cubicBezTo>
                  <a:cubicBezTo>
                    <a:pt x="1979" y="8056"/>
                    <a:pt x="2117" y="7957"/>
                    <a:pt x="2253" y="7880"/>
                  </a:cubicBezTo>
                  <a:cubicBezTo>
                    <a:pt x="2286" y="7858"/>
                    <a:pt x="2321" y="7841"/>
                    <a:pt x="2354" y="7823"/>
                  </a:cubicBezTo>
                  <a:cubicBezTo>
                    <a:pt x="2387" y="7806"/>
                    <a:pt x="2420" y="7787"/>
                    <a:pt x="2453" y="7772"/>
                  </a:cubicBezTo>
                  <a:cubicBezTo>
                    <a:pt x="2487" y="7756"/>
                    <a:pt x="2520" y="7741"/>
                    <a:pt x="2552" y="7726"/>
                  </a:cubicBezTo>
                  <a:cubicBezTo>
                    <a:pt x="2585" y="7713"/>
                    <a:pt x="2617" y="7699"/>
                    <a:pt x="2648" y="7687"/>
                  </a:cubicBezTo>
                  <a:cubicBezTo>
                    <a:pt x="2665" y="7681"/>
                    <a:pt x="2680" y="7675"/>
                    <a:pt x="2695" y="7669"/>
                  </a:cubicBezTo>
                  <a:cubicBezTo>
                    <a:pt x="2711" y="7664"/>
                    <a:pt x="2727" y="7658"/>
                    <a:pt x="2742" y="7653"/>
                  </a:cubicBezTo>
                  <a:lnTo>
                    <a:pt x="2834" y="7621"/>
                  </a:lnTo>
                  <a:cubicBezTo>
                    <a:pt x="2865" y="7611"/>
                    <a:pt x="2896" y="7603"/>
                    <a:pt x="2925" y="7594"/>
                  </a:cubicBezTo>
                  <a:cubicBezTo>
                    <a:pt x="2940" y="7590"/>
                    <a:pt x="2955" y="7584"/>
                    <a:pt x="2969" y="7580"/>
                  </a:cubicBezTo>
                  <a:cubicBezTo>
                    <a:pt x="2984" y="7576"/>
                    <a:pt x="2999" y="7574"/>
                    <a:pt x="3014" y="7569"/>
                  </a:cubicBezTo>
                  <a:lnTo>
                    <a:pt x="3099" y="7549"/>
                  </a:lnTo>
                  <a:cubicBezTo>
                    <a:pt x="3126" y="7542"/>
                    <a:pt x="3153" y="7538"/>
                    <a:pt x="3180" y="7533"/>
                  </a:cubicBezTo>
                  <a:cubicBezTo>
                    <a:pt x="3207" y="7527"/>
                    <a:pt x="3234" y="7522"/>
                    <a:pt x="3260" y="7519"/>
                  </a:cubicBezTo>
                  <a:cubicBezTo>
                    <a:pt x="3284" y="7515"/>
                    <a:pt x="3310" y="7511"/>
                    <a:pt x="3336" y="7508"/>
                  </a:cubicBezTo>
                  <a:cubicBezTo>
                    <a:pt x="3362" y="7505"/>
                    <a:pt x="3385" y="7499"/>
                    <a:pt x="3410" y="7497"/>
                  </a:cubicBezTo>
                  <a:cubicBezTo>
                    <a:pt x="3434" y="7494"/>
                    <a:pt x="3456" y="7493"/>
                    <a:pt x="3481" y="7490"/>
                  </a:cubicBezTo>
                  <a:cubicBezTo>
                    <a:pt x="3504" y="7488"/>
                    <a:pt x="3526" y="7484"/>
                    <a:pt x="3550" y="7483"/>
                  </a:cubicBezTo>
                  <a:cubicBezTo>
                    <a:pt x="3571" y="7482"/>
                    <a:pt x="3594" y="7481"/>
                    <a:pt x="3614" y="7481"/>
                  </a:cubicBezTo>
                  <a:cubicBezTo>
                    <a:pt x="3655" y="7478"/>
                    <a:pt x="3698" y="7476"/>
                    <a:pt x="3732" y="7474"/>
                  </a:cubicBezTo>
                  <a:cubicBezTo>
                    <a:pt x="3766" y="7473"/>
                    <a:pt x="3794" y="7473"/>
                    <a:pt x="3815" y="7473"/>
                  </a:cubicBezTo>
                  <a:lnTo>
                    <a:pt x="3867" y="7473"/>
                  </a:lnTo>
                  <a:cubicBezTo>
                    <a:pt x="3878" y="7473"/>
                    <a:pt x="3885" y="7472"/>
                    <a:pt x="3889" y="7468"/>
                  </a:cubicBezTo>
                  <a:cubicBezTo>
                    <a:pt x="3893" y="7463"/>
                    <a:pt x="3900" y="7455"/>
                    <a:pt x="3910" y="7450"/>
                  </a:cubicBezTo>
                  <a:cubicBezTo>
                    <a:pt x="3928" y="7436"/>
                    <a:pt x="3956" y="7425"/>
                    <a:pt x="3991" y="7418"/>
                  </a:cubicBezTo>
                  <a:cubicBezTo>
                    <a:pt x="4026" y="7409"/>
                    <a:pt x="4069" y="7404"/>
                    <a:pt x="4117" y="7398"/>
                  </a:cubicBezTo>
                  <a:cubicBezTo>
                    <a:pt x="4213" y="7390"/>
                    <a:pt x="4336" y="7372"/>
                    <a:pt x="4511" y="7328"/>
                  </a:cubicBezTo>
                  <a:close/>
                  <a:moveTo>
                    <a:pt x="3878" y="0"/>
                  </a:moveTo>
                  <a:cubicBezTo>
                    <a:pt x="3789" y="0"/>
                    <a:pt x="3686" y="14"/>
                    <a:pt x="3568" y="35"/>
                  </a:cubicBezTo>
                  <a:cubicBezTo>
                    <a:pt x="3068" y="121"/>
                    <a:pt x="3003" y="1544"/>
                    <a:pt x="3289" y="3207"/>
                  </a:cubicBezTo>
                  <a:cubicBezTo>
                    <a:pt x="3456" y="4180"/>
                    <a:pt x="3943" y="5206"/>
                    <a:pt x="4196" y="6163"/>
                  </a:cubicBezTo>
                  <a:cubicBezTo>
                    <a:pt x="4201" y="6179"/>
                    <a:pt x="4205" y="6195"/>
                    <a:pt x="4210" y="6211"/>
                  </a:cubicBezTo>
                  <a:cubicBezTo>
                    <a:pt x="4117" y="6171"/>
                    <a:pt x="4022" y="6138"/>
                    <a:pt x="3927" y="6114"/>
                  </a:cubicBezTo>
                  <a:cubicBezTo>
                    <a:pt x="3818" y="6087"/>
                    <a:pt x="3712" y="6070"/>
                    <a:pt x="3610" y="6059"/>
                  </a:cubicBezTo>
                  <a:cubicBezTo>
                    <a:pt x="3557" y="6054"/>
                    <a:pt x="3505" y="6048"/>
                    <a:pt x="3450" y="6044"/>
                  </a:cubicBezTo>
                  <a:cubicBezTo>
                    <a:pt x="3396" y="6040"/>
                    <a:pt x="3341" y="6040"/>
                    <a:pt x="3284" y="6038"/>
                  </a:cubicBezTo>
                  <a:cubicBezTo>
                    <a:pt x="3279" y="6038"/>
                    <a:pt x="3273" y="6038"/>
                    <a:pt x="3267" y="6038"/>
                  </a:cubicBezTo>
                  <a:cubicBezTo>
                    <a:pt x="3048" y="6038"/>
                    <a:pt x="2811" y="6058"/>
                    <a:pt x="2570" y="6113"/>
                  </a:cubicBezTo>
                  <a:cubicBezTo>
                    <a:pt x="2075" y="6220"/>
                    <a:pt x="1549" y="6450"/>
                    <a:pt x="1087" y="6815"/>
                  </a:cubicBezTo>
                  <a:cubicBezTo>
                    <a:pt x="888" y="6972"/>
                    <a:pt x="705" y="7160"/>
                    <a:pt x="545" y="7368"/>
                  </a:cubicBezTo>
                  <a:cubicBezTo>
                    <a:pt x="467" y="7473"/>
                    <a:pt x="391" y="7580"/>
                    <a:pt x="322" y="7702"/>
                  </a:cubicBezTo>
                  <a:cubicBezTo>
                    <a:pt x="252" y="7823"/>
                    <a:pt x="185" y="7956"/>
                    <a:pt x="132" y="8100"/>
                  </a:cubicBezTo>
                  <a:cubicBezTo>
                    <a:pt x="78" y="8244"/>
                    <a:pt x="37" y="8401"/>
                    <a:pt x="17" y="8566"/>
                  </a:cubicBezTo>
                  <a:cubicBezTo>
                    <a:pt x="7" y="8647"/>
                    <a:pt x="0" y="8736"/>
                    <a:pt x="3" y="8822"/>
                  </a:cubicBezTo>
                  <a:cubicBezTo>
                    <a:pt x="7" y="8907"/>
                    <a:pt x="13" y="8992"/>
                    <a:pt x="29" y="9076"/>
                  </a:cubicBezTo>
                  <a:cubicBezTo>
                    <a:pt x="44" y="9160"/>
                    <a:pt x="66" y="9244"/>
                    <a:pt x="96" y="9326"/>
                  </a:cubicBezTo>
                  <a:cubicBezTo>
                    <a:pt x="109" y="9368"/>
                    <a:pt x="126" y="9405"/>
                    <a:pt x="145" y="9450"/>
                  </a:cubicBezTo>
                  <a:cubicBezTo>
                    <a:pt x="166" y="9492"/>
                    <a:pt x="184" y="9534"/>
                    <a:pt x="209" y="9573"/>
                  </a:cubicBezTo>
                  <a:cubicBezTo>
                    <a:pt x="298" y="9732"/>
                    <a:pt x="419" y="9868"/>
                    <a:pt x="558" y="9973"/>
                  </a:cubicBezTo>
                  <a:cubicBezTo>
                    <a:pt x="666" y="10050"/>
                    <a:pt x="778" y="10114"/>
                    <a:pt x="899" y="10154"/>
                  </a:cubicBezTo>
                  <a:cubicBezTo>
                    <a:pt x="958" y="10178"/>
                    <a:pt x="1020" y="10190"/>
                    <a:pt x="1079" y="10204"/>
                  </a:cubicBezTo>
                  <a:cubicBezTo>
                    <a:pt x="1108" y="10212"/>
                    <a:pt x="1140" y="10215"/>
                    <a:pt x="1170" y="10218"/>
                  </a:cubicBezTo>
                  <a:cubicBezTo>
                    <a:pt x="1199" y="10222"/>
                    <a:pt x="1227" y="10227"/>
                    <a:pt x="1254" y="10228"/>
                  </a:cubicBezTo>
                  <a:cubicBezTo>
                    <a:pt x="1286" y="10230"/>
                    <a:pt x="1317" y="10231"/>
                    <a:pt x="1347" y="10231"/>
                  </a:cubicBezTo>
                  <a:cubicBezTo>
                    <a:pt x="1531" y="10231"/>
                    <a:pt x="1692" y="10202"/>
                    <a:pt x="1842" y="10168"/>
                  </a:cubicBezTo>
                  <a:cubicBezTo>
                    <a:pt x="1979" y="10135"/>
                    <a:pt x="2107" y="10092"/>
                    <a:pt x="2228" y="10044"/>
                  </a:cubicBezTo>
                  <a:cubicBezTo>
                    <a:pt x="2289" y="10022"/>
                    <a:pt x="2347" y="9997"/>
                    <a:pt x="2402" y="9973"/>
                  </a:cubicBezTo>
                  <a:cubicBezTo>
                    <a:pt x="2430" y="9961"/>
                    <a:pt x="2459" y="9949"/>
                    <a:pt x="2486" y="9937"/>
                  </a:cubicBezTo>
                  <a:cubicBezTo>
                    <a:pt x="2511" y="9925"/>
                    <a:pt x="2538" y="9912"/>
                    <a:pt x="2564" y="9901"/>
                  </a:cubicBezTo>
                  <a:cubicBezTo>
                    <a:pt x="2771" y="9807"/>
                    <a:pt x="2970" y="9716"/>
                    <a:pt x="3159" y="9630"/>
                  </a:cubicBezTo>
                  <a:cubicBezTo>
                    <a:pt x="3537" y="9455"/>
                    <a:pt x="3878" y="9295"/>
                    <a:pt x="4162" y="9155"/>
                  </a:cubicBezTo>
                  <a:cubicBezTo>
                    <a:pt x="4518" y="8981"/>
                    <a:pt x="4783" y="8838"/>
                    <a:pt x="4927" y="8738"/>
                  </a:cubicBezTo>
                  <a:cubicBezTo>
                    <a:pt x="5010" y="8969"/>
                    <a:pt x="5078" y="9100"/>
                    <a:pt x="5127" y="9100"/>
                  </a:cubicBezTo>
                  <a:cubicBezTo>
                    <a:pt x="5129" y="9100"/>
                    <a:pt x="5131" y="9100"/>
                    <a:pt x="5132" y="9100"/>
                  </a:cubicBezTo>
                  <a:cubicBezTo>
                    <a:pt x="5528" y="9031"/>
                    <a:pt x="5436" y="8865"/>
                    <a:pt x="5414" y="8663"/>
                  </a:cubicBezTo>
                  <a:lnTo>
                    <a:pt x="5414" y="8663"/>
                  </a:lnTo>
                  <a:cubicBezTo>
                    <a:pt x="5494" y="8818"/>
                    <a:pt x="5608" y="8931"/>
                    <a:pt x="5756" y="8931"/>
                  </a:cubicBezTo>
                  <a:cubicBezTo>
                    <a:pt x="5772" y="8931"/>
                    <a:pt x="5789" y="8930"/>
                    <a:pt x="5807" y="8927"/>
                  </a:cubicBezTo>
                  <a:cubicBezTo>
                    <a:pt x="5941" y="8905"/>
                    <a:pt x="5118" y="7193"/>
                    <a:pt x="5014" y="6598"/>
                  </a:cubicBezTo>
                  <a:cubicBezTo>
                    <a:pt x="4778" y="5231"/>
                    <a:pt x="4949" y="4083"/>
                    <a:pt x="4836" y="3218"/>
                  </a:cubicBezTo>
                  <a:cubicBezTo>
                    <a:pt x="4480" y="518"/>
                    <a:pt x="4422" y="0"/>
                    <a:pt x="38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9"/>
            <p:cNvSpPr/>
            <p:nvPr/>
          </p:nvSpPr>
          <p:spPr>
            <a:xfrm>
              <a:off x="1828550" y="2205175"/>
              <a:ext cx="331725" cy="104175"/>
            </a:xfrm>
            <a:custGeom>
              <a:avLst/>
              <a:gdLst/>
              <a:ahLst/>
              <a:cxnLst/>
              <a:rect l="l" t="t" r="r" b="b"/>
              <a:pathLst>
                <a:path w="13269" h="4167" extrusionOk="0">
                  <a:moveTo>
                    <a:pt x="12957" y="1"/>
                  </a:moveTo>
                  <a:cubicBezTo>
                    <a:pt x="12687" y="1"/>
                    <a:pt x="10445" y="1035"/>
                    <a:pt x="9638" y="1235"/>
                  </a:cubicBezTo>
                  <a:cubicBezTo>
                    <a:pt x="7672" y="1721"/>
                    <a:pt x="6025" y="1753"/>
                    <a:pt x="4781" y="2025"/>
                  </a:cubicBezTo>
                  <a:cubicBezTo>
                    <a:pt x="269" y="3009"/>
                    <a:pt x="1" y="3055"/>
                    <a:pt x="205" y="3884"/>
                  </a:cubicBezTo>
                  <a:cubicBezTo>
                    <a:pt x="252" y="4078"/>
                    <a:pt x="597" y="4166"/>
                    <a:pt x="1143" y="4166"/>
                  </a:cubicBezTo>
                  <a:cubicBezTo>
                    <a:pt x="1986" y="4166"/>
                    <a:pt x="3308" y="3956"/>
                    <a:pt x="4757" y="3597"/>
                  </a:cubicBezTo>
                  <a:cubicBezTo>
                    <a:pt x="6156" y="3251"/>
                    <a:pt x="7631" y="2573"/>
                    <a:pt x="9009" y="2142"/>
                  </a:cubicBezTo>
                  <a:cubicBezTo>
                    <a:pt x="11366" y="1406"/>
                    <a:pt x="13269" y="815"/>
                    <a:pt x="13231" y="665"/>
                  </a:cubicBezTo>
                  <a:cubicBezTo>
                    <a:pt x="13178" y="451"/>
                    <a:pt x="13081" y="391"/>
                    <a:pt x="12957" y="391"/>
                  </a:cubicBezTo>
                  <a:cubicBezTo>
                    <a:pt x="12855" y="391"/>
                    <a:pt x="12734" y="431"/>
                    <a:pt x="12603" y="458"/>
                  </a:cubicBezTo>
                  <a:cubicBezTo>
                    <a:pt x="12852" y="335"/>
                    <a:pt x="13027" y="182"/>
                    <a:pt x="12984" y="12"/>
                  </a:cubicBezTo>
                  <a:cubicBezTo>
                    <a:pt x="12982" y="4"/>
                    <a:pt x="12973" y="1"/>
                    <a:pt x="12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9"/>
            <p:cNvSpPr/>
            <p:nvPr/>
          </p:nvSpPr>
          <p:spPr>
            <a:xfrm>
              <a:off x="1884625" y="2281000"/>
              <a:ext cx="218050" cy="194350"/>
            </a:xfrm>
            <a:custGeom>
              <a:avLst/>
              <a:gdLst/>
              <a:ahLst/>
              <a:cxnLst/>
              <a:rect l="l" t="t" r="r" b="b"/>
              <a:pathLst>
                <a:path w="8722" h="7774" extrusionOk="0">
                  <a:moveTo>
                    <a:pt x="8443" y="0"/>
                  </a:moveTo>
                  <a:lnTo>
                    <a:pt x="8443" y="0"/>
                  </a:lnTo>
                  <a:cubicBezTo>
                    <a:pt x="7086" y="296"/>
                    <a:pt x="5887" y="556"/>
                    <a:pt x="4830" y="786"/>
                  </a:cubicBezTo>
                  <a:cubicBezTo>
                    <a:pt x="4368" y="888"/>
                    <a:pt x="3938" y="981"/>
                    <a:pt x="3536" y="1070"/>
                  </a:cubicBezTo>
                  <a:cubicBezTo>
                    <a:pt x="3300" y="1122"/>
                    <a:pt x="3079" y="1171"/>
                    <a:pt x="2875" y="1217"/>
                  </a:cubicBezTo>
                  <a:cubicBezTo>
                    <a:pt x="2059" y="1404"/>
                    <a:pt x="1498" y="1554"/>
                    <a:pt x="1117" y="1690"/>
                  </a:cubicBezTo>
                  <a:cubicBezTo>
                    <a:pt x="353" y="1963"/>
                    <a:pt x="311" y="2185"/>
                    <a:pt x="397" y="2569"/>
                  </a:cubicBezTo>
                  <a:cubicBezTo>
                    <a:pt x="430" y="2714"/>
                    <a:pt x="734" y="2782"/>
                    <a:pt x="1245" y="2782"/>
                  </a:cubicBezTo>
                  <a:cubicBezTo>
                    <a:pt x="1519" y="2782"/>
                    <a:pt x="1851" y="2763"/>
                    <a:pt x="2233" y="2726"/>
                  </a:cubicBezTo>
                  <a:cubicBezTo>
                    <a:pt x="2507" y="2699"/>
                    <a:pt x="2805" y="2663"/>
                    <a:pt x="3127" y="2619"/>
                  </a:cubicBezTo>
                  <a:cubicBezTo>
                    <a:pt x="3287" y="2598"/>
                    <a:pt x="3453" y="2574"/>
                    <a:pt x="3624" y="2548"/>
                  </a:cubicBezTo>
                  <a:cubicBezTo>
                    <a:pt x="3710" y="2534"/>
                    <a:pt x="3796" y="2522"/>
                    <a:pt x="3884" y="2508"/>
                  </a:cubicBezTo>
                  <a:cubicBezTo>
                    <a:pt x="3928" y="2501"/>
                    <a:pt x="3973" y="2494"/>
                    <a:pt x="4017" y="2486"/>
                  </a:cubicBezTo>
                  <a:cubicBezTo>
                    <a:pt x="4040" y="2483"/>
                    <a:pt x="4061" y="2480"/>
                    <a:pt x="4084" y="2475"/>
                  </a:cubicBezTo>
                  <a:cubicBezTo>
                    <a:pt x="4087" y="2475"/>
                    <a:pt x="4091" y="2474"/>
                    <a:pt x="4091" y="2474"/>
                  </a:cubicBezTo>
                  <a:lnTo>
                    <a:pt x="4095" y="2474"/>
                  </a:lnTo>
                  <a:lnTo>
                    <a:pt x="4099" y="2475"/>
                  </a:lnTo>
                  <a:cubicBezTo>
                    <a:pt x="4188" y="2499"/>
                    <a:pt x="4162" y="2533"/>
                    <a:pt x="4134" y="2553"/>
                  </a:cubicBezTo>
                  <a:cubicBezTo>
                    <a:pt x="4118" y="2563"/>
                    <a:pt x="4113" y="2566"/>
                    <a:pt x="4113" y="2566"/>
                  </a:cubicBezTo>
                  <a:cubicBezTo>
                    <a:pt x="4113" y="2566"/>
                    <a:pt x="4115" y="2565"/>
                    <a:pt x="4118" y="2565"/>
                  </a:cubicBezTo>
                  <a:cubicBezTo>
                    <a:pt x="4120" y="2565"/>
                    <a:pt x="4123" y="2565"/>
                    <a:pt x="4126" y="2567"/>
                  </a:cubicBezTo>
                  <a:cubicBezTo>
                    <a:pt x="4129" y="2569"/>
                    <a:pt x="4132" y="2572"/>
                    <a:pt x="4134" y="2577"/>
                  </a:cubicBezTo>
                  <a:cubicBezTo>
                    <a:pt x="4135" y="2581"/>
                    <a:pt x="4135" y="2583"/>
                    <a:pt x="4136" y="2587"/>
                  </a:cubicBezTo>
                  <a:cubicBezTo>
                    <a:pt x="4095" y="2639"/>
                    <a:pt x="4055" y="2689"/>
                    <a:pt x="4013" y="2742"/>
                  </a:cubicBezTo>
                  <a:cubicBezTo>
                    <a:pt x="3675" y="3163"/>
                    <a:pt x="3339" y="3596"/>
                    <a:pt x="3006" y="4032"/>
                  </a:cubicBezTo>
                  <a:lnTo>
                    <a:pt x="2881" y="4196"/>
                  </a:lnTo>
                  <a:lnTo>
                    <a:pt x="2819" y="4278"/>
                  </a:lnTo>
                  <a:lnTo>
                    <a:pt x="2788" y="4318"/>
                  </a:lnTo>
                  <a:lnTo>
                    <a:pt x="2781" y="4328"/>
                  </a:lnTo>
                  <a:lnTo>
                    <a:pt x="2767" y="4345"/>
                  </a:lnTo>
                  <a:lnTo>
                    <a:pt x="2738" y="4380"/>
                  </a:lnTo>
                  <a:lnTo>
                    <a:pt x="2287" y="4935"/>
                  </a:lnTo>
                  <a:cubicBezTo>
                    <a:pt x="2007" y="5283"/>
                    <a:pt x="1728" y="5630"/>
                    <a:pt x="1450" y="5974"/>
                  </a:cubicBezTo>
                  <a:cubicBezTo>
                    <a:pt x="919" y="6634"/>
                    <a:pt x="447" y="7225"/>
                    <a:pt x="1" y="7774"/>
                  </a:cubicBezTo>
                  <a:cubicBezTo>
                    <a:pt x="358" y="7650"/>
                    <a:pt x="687" y="7536"/>
                    <a:pt x="1011" y="7421"/>
                  </a:cubicBezTo>
                  <a:cubicBezTo>
                    <a:pt x="1726" y="7174"/>
                    <a:pt x="2423" y="6934"/>
                    <a:pt x="3095" y="6701"/>
                  </a:cubicBezTo>
                  <a:cubicBezTo>
                    <a:pt x="3410" y="6593"/>
                    <a:pt x="3719" y="6486"/>
                    <a:pt x="4019" y="6381"/>
                  </a:cubicBezTo>
                  <a:cubicBezTo>
                    <a:pt x="4056" y="6367"/>
                    <a:pt x="4093" y="6356"/>
                    <a:pt x="4130" y="6342"/>
                  </a:cubicBezTo>
                  <a:cubicBezTo>
                    <a:pt x="4161" y="6331"/>
                    <a:pt x="4191" y="6320"/>
                    <a:pt x="4221" y="6309"/>
                  </a:cubicBezTo>
                  <a:cubicBezTo>
                    <a:pt x="4272" y="6291"/>
                    <a:pt x="4324" y="6272"/>
                    <a:pt x="4376" y="6255"/>
                  </a:cubicBezTo>
                  <a:cubicBezTo>
                    <a:pt x="4478" y="6217"/>
                    <a:pt x="4578" y="6180"/>
                    <a:pt x="4678" y="6145"/>
                  </a:cubicBezTo>
                  <a:cubicBezTo>
                    <a:pt x="5474" y="5856"/>
                    <a:pt x="6189" y="5593"/>
                    <a:pt x="6790" y="5367"/>
                  </a:cubicBezTo>
                  <a:cubicBezTo>
                    <a:pt x="7990" y="4916"/>
                    <a:pt x="8721" y="4611"/>
                    <a:pt x="8697" y="4537"/>
                  </a:cubicBezTo>
                  <a:cubicBezTo>
                    <a:pt x="8640" y="4368"/>
                    <a:pt x="8534" y="4310"/>
                    <a:pt x="8394" y="4310"/>
                  </a:cubicBezTo>
                  <a:cubicBezTo>
                    <a:pt x="8218" y="4310"/>
                    <a:pt x="7989" y="4400"/>
                    <a:pt x="7737" y="4472"/>
                  </a:cubicBezTo>
                  <a:cubicBezTo>
                    <a:pt x="8130" y="4287"/>
                    <a:pt x="8410" y="4084"/>
                    <a:pt x="8357" y="3917"/>
                  </a:cubicBezTo>
                  <a:cubicBezTo>
                    <a:pt x="8356" y="3912"/>
                    <a:pt x="8349" y="3910"/>
                    <a:pt x="8339" y="3910"/>
                  </a:cubicBezTo>
                  <a:cubicBezTo>
                    <a:pt x="8197" y="3910"/>
                    <a:pt x="7277" y="4297"/>
                    <a:pt x="6218" y="4744"/>
                  </a:cubicBezTo>
                  <a:cubicBezTo>
                    <a:pt x="5649" y="4985"/>
                    <a:pt x="5038" y="5243"/>
                    <a:pt x="4487" y="5466"/>
                  </a:cubicBezTo>
                  <a:cubicBezTo>
                    <a:pt x="4349" y="5522"/>
                    <a:pt x="4215" y="5576"/>
                    <a:pt x="4087" y="5627"/>
                  </a:cubicBezTo>
                  <a:cubicBezTo>
                    <a:pt x="4055" y="5640"/>
                    <a:pt x="4023" y="5653"/>
                    <a:pt x="3991" y="5665"/>
                  </a:cubicBezTo>
                  <a:lnTo>
                    <a:pt x="3968" y="5674"/>
                  </a:lnTo>
                  <a:lnTo>
                    <a:pt x="3955" y="5680"/>
                  </a:lnTo>
                  <a:lnTo>
                    <a:pt x="3931" y="5691"/>
                  </a:lnTo>
                  <a:cubicBezTo>
                    <a:pt x="3898" y="5706"/>
                    <a:pt x="3864" y="5721"/>
                    <a:pt x="3831" y="5735"/>
                  </a:cubicBezTo>
                  <a:cubicBezTo>
                    <a:pt x="3699" y="5792"/>
                    <a:pt x="3570" y="5841"/>
                    <a:pt x="3474" y="5872"/>
                  </a:cubicBezTo>
                  <a:cubicBezTo>
                    <a:pt x="3272" y="5937"/>
                    <a:pt x="3078" y="5992"/>
                    <a:pt x="2916" y="6035"/>
                  </a:cubicBezTo>
                  <a:cubicBezTo>
                    <a:pt x="2754" y="6078"/>
                    <a:pt x="2622" y="6108"/>
                    <a:pt x="2532" y="6121"/>
                  </a:cubicBezTo>
                  <a:cubicBezTo>
                    <a:pt x="2818" y="5836"/>
                    <a:pt x="3077" y="5592"/>
                    <a:pt x="3281" y="5412"/>
                  </a:cubicBezTo>
                  <a:cubicBezTo>
                    <a:pt x="3384" y="5323"/>
                    <a:pt x="3475" y="5249"/>
                    <a:pt x="3551" y="5190"/>
                  </a:cubicBezTo>
                  <a:cubicBezTo>
                    <a:pt x="3590" y="5160"/>
                    <a:pt x="3625" y="5134"/>
                    <a:pt x="3656" y="5112"/>
                  </a:cubicBezTo>
                  <a:cubicBezTo>
                    <a:pt x="3743" y="5027"/>
                    <a:pt x="3829" y="4944"/>
                    <a:pt x="3914" y="4861"/>
                  </a:cubicBezTo>
                  <a:cubicBezTo>
                    <a:pt x="4260" y="4523"/>
                    <a:pt x="4588" y="4203"/>
                    <a:pt x="4895" y="3896"/>
                  </a:cubicBezTo>
                  <a:cubicBezTo>
                    <a:pt x="4972" y="3817"/>
                    <a:pt x="5047" y="3742"/>
                    <a:pt x="5123" y="3667"/>
                  </a:cubicBezTo>
                  <a:cubicBezTo>
                    <a:pt x="5160" y="3628"/>
                    <a:pt x="5198" y="3590"/>
                    <a:pt x="5233" y="3553"/>
                  </a:cubicBezTo>
                  <a:cubicBezTo>
                    <a:pt x="5301" y="3481"/>
                    <a:pt x="5368" y="3408"/>
                    <a:pt x="5434" y="3337"/>
                  </a:cubicBezTo>
                  <a:cubicBezTo>
                    <a:pt x="5699" y="3048"/>
                    <a:pt x="5963" y="2761"/>
                    <a:pt x="6215" y="2479"/>
                  </a:cubicBezTo>
                  <a:cubicBezTo>
                    <a:pt x="7021" y="1582"/>
                    <a:pt x="7763" y="754"/>
                    <a:pt x="8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 name="Google Shape;209;p9"/>
          <p:cNvSpPr txBox="1">
            <a:spLocks noGrp="1"/>
          </p:cNvSpPr>
          <p:nvPr>
            <p:ph type="title"/>
          </p:nvPr>
        </p:nvSpPr>
        <p:spPr>
          <a:xfrm>
            <a:off x="896850" y="1191650"/>
            <a:ext cx="7350300" cy="208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100"/>
              <a:buNone/>
              <a:defRPr sz="15000">
                <a:latin typeface="iCiel Cadena" panose="02000503000000020004" pitchFamily="2" charset="0"/>
              </a:defRPr>
            </a:lvl1pPr>
            <a:lvl2pPr lvl="1" algn="ctr" rtl="0">
              <a:spcBef>
                <a:spcPts val="0"/>
              </a:spcBef>
              <a:spcAft>
                <a:spcPts val="0"/>
              </a:spcAft>
              <a:buSzPts val="3100"/>
              <a:buNone/>
              <a:defRPr/>
            </a:lvl2pPr>
            <a:lvl3pPr lvl="2" algn="ctr" rtl="0">
              <a:spcBef>
                <a:spcPts val="0"/>
              </a:spcBef>
              <a:spcAft>
                <a:spcPts val="0"/>
              </a:spcAft>
              <a:buSzPts val="3100"/>
              <a:buNone/>
              <a:defRPr/>
            </a:lvl3pPr>
            <a:lvl4pPr lvl="3" algn="ctr" rtl="0">
              <a:spcBef>
                <a:spcPts val="0"/>
              </a:spcBef>
              <a:spcAft>
                <a:spcPts val="0"/>
              </a:spcAft>
              <a:buSzPts val="3100"/>
              <a:buNone/>
              <a:defRPr/>
            </a:lvl4pPr>
            <a:lvl5pPr lvl="4" algn="ctr" rtl="0">
              <a:spcBef>
                <a:spcPts val="0"/>
              </a:spcBef>
              <a:spcAft>
                <a:spcPts val="0"/>
              </a:spcAft>
              <a:buSzPts val="3100"/>
              <a:buNone/>
              <a:defRPr/>
            </a:lvl5pPr>
            <a:lvl6pPr lvl="5" algn="ctr" rtl="0">
              <a:spcBef>
                <a:spcPts val="0"/>
              </a:spcBef>
              <a:spcAft>
                <a:spcPts val="0"/>
              </a:spcAft>
              <a:buSzPts val="3100"/>
              <a:buNone/>
              <a:defRPr/>
            </a:lvl6pPr>
            <a:lvl7pPr lvl="6" algn="ctr" rtl="0">
              <a:spcBef>
                <a:spcPts val="0"/>
              </a:spcBef>
              <a:spcAft>
                <a:spcPts val="0"/>
              </a:spcAft>
              <a:buSzPts val="3100"/>
              <a:buNone/>
              <a:defRPr/>
            </a:lvl7pPr>
            <a:lvl8pPr lvl="7" algn="ctr" rtl="0">
              <a:spcBef>
                <a:spcPts val="0"/>
              </a:spcBef>
              <a:spcAft>
                <a:spcPts val="0"/>
              </a:spcAft>
              <a:buSzPts val="3100"/>
              <a:buNone/>
              <a:defRPr/>
            </a:lvl8pPr>
            <a:lvl9pPr lvl="8" algn="ctr" rtl="0">
              <a:spcBef>
                <a:spcPts val="0"/>
              </a:spcBef>
              <a:spcAft>
                <a:spcPts val="0"/>
              </a:spcAft>
              <a:buSzPts val="3100"/>
              <a:buNone/>
              <a:defRPr/>
            </a:lvl9pPr>
          </a:lstStyle>
          <a:p>
            <a:endParaRPr dirty="0"/>
          </a:p>
        </p:txBody>
      </p:sp>
      <p:sp>
        <p:nvSpPr>
          <p:cNvPr id="210" name="Google Shape;210;p9"/>
          <p:cNvSpPr txBox="1">
            <a:spLocks noGrp="1"/>
          </p:cNvSpPr>
          <p:nvPr>
            <p:ph type="subTitle" idx="1"/>
          </p:nvPr>
        </p:nvSpPr>
        <p:spPr>
          <a:xfrm>
            <a:off x="2135550" y="3280750"/>
            <a:ext cx="4872900" cy="671100"/>
          </a:xfrm>
          <a:prstGeom prst="rect">
            <a:avLst/>
          </a:prstGeom>
          <a:solidFill>
            <a:schemeClr val="accent1"/>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11"/>
        <p:cNvGrpSpPr/>
        <p:nvPr/>
      </p:nvGrpSpPr>
      <p:grpSpPr>
        <a:xfrm>
          <a:off x="0" y="0"/>
          <a:ext cx="0" cy="0"/>
          <a:chOff x="0" y="0"/>
          <a:chExt cx="0" cy="0"/>
        </a:xfrm>
      </p:grpSpPr>
      <p:sp>
        <p:nvSpPr>
          <p:cNvPr id="212" name="Google Shape;212;p10"/>
          <p:cNvSpPr/>
          <p:nvPr/>
        </p:nvSpPr>
        <p:spPr>
          <a:xfrm rot="-5400000" flipH="1">
            <a:off x="7880375" y="0"/>
            <a:ext cx="1258200" cy="12582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10"/>
          <p:cNvSpPr/>
          <p:nvPr/>
        </p:nvSpPr>
        <p:spPr>
          <a:xfrm rot="5400000" flipH="1">
            <a:off x="125" y="3878100"/>
            <a:ext cx="1265400" cy="12654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10"/>
          <p:cNvSpPr/>
          <p:nvPr/>
        </p:nvSpPr>
        <p:spPr>
          <a:xfrm rot="5400000">
            <a:off x="3725" y="0"/>
            <a:ext cx="1258200" cy="12582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0"/>
          <p:cNvSpPr/>
          <p:nvPr/>
        </p:nvSpPr>
        <p:spPr>
          <a:xfrm rot="-5400000">
            <a:off x="7223100" y="3224400"/>
            <a:ext cx="1919100" cy="19191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0"/>
          <p:cNvSpPr txBox="1">
            <a:spLocks noGrp="1"/>
          </p:cNvSpPr>
          <p:nvPr>
            <p:ph type="title"/>
          </p:nvPr>
        </p:nvSpPr>
        <p:spPr>
          <a:xfrm>
            <a:off x="6238800" y="2146200"/>
            <a:ext cx="2192100" cy="24576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3100"/>
              <a:buNone/>
              <a:defRPr sz="2800">
                <a:latin typeface="iCiel Cadena" panose="02000503000000020004" pitchFamily="2" charset="0"/>
              </a:defRPr>
            </a:lvl1pPr>
            <a:lvl2pPr lvl="1" algn="ctr" rtl="0">
              <a:spcBef>
                <a:spcPts val="0"/>
              </a:spcBef>
              <a:spcAft>
                <a:spcPts val="0"/>
              </a:spcAft>
              <a:buSzPts val="3100"/>
              <a:buNone/>
              <a:defRPr/>
            </a:lvl2pPr>
            <a:lvl3pPr lvl="2" algn="ctr" rtl="0">
              <a:spcBef>
                <a:spcPts val="0"/>
              </a:spcBef>
              <a:spcAft>
                <a:spcPts val="0"/>
              </a:spcAft>
              <a:buSzPts val="3100"/>
              <a:buNone/>
              <a:defRPr/>
            </a:lvl3pPr>
            <a:lvl4pPr lvl="3" algn="ctr" rtl="0">
              <a:spcBef>
                <a:spcPts val="0"/>
              </a:spcBef>
              <a:spcAft>
                <a:spcPts val="0"/>
              </a:spcAft>
              <a:buSzPts val="3100"/>
              <a:buNone/>
              <a:defRPr/>
            </a:lvl4pPr>
            <a:lvl5pPr lvl="4" algn="ctr" rtl="0">
              <a:spcBef>
                <a:spcPts val="0"/>
              </a:spcBef>
              <a:spcAft>
                <a:spcPts val="0"/>
              </a:spcAft>
              <a:buSzPts val="3100"/>
              <a:buNone/>
              <a:defRPr/>
            </a:lvl5pPr>
            <a:lvl6pPr lvl="5" algn="ctr" rtl="0">
              <a:spcBef>
                <a:spcPts val="0"/>
              </a:spcBef>
              <a:spcAft>
                <a:spcPts val="0"/>
              </a:spcAft>
              <a:buSzPts val="3100"/>
              <a:buNone/>
              <a:defRPr/>
            </a:lvl6pPr>
            <a:lvl7pPr lvl="6" algn="ctr" rtl="0">
              <a:spcBef>
                <a:spcPts val="0"/>
              </a:spcBef>
              <a:spcAft>
                <a:spcPts val="0"/>
              </a:spcAft>
              <a:buSzPts val="3100"/>
              <a:buNone/>
              <a:defRPr/>
            </a:lvl7pPr>
            <a:lvl8pPr lvl="7" algn="ctr" rtl="0">
              <a:spcBef>
                <a:spcPts val="0"/>
              </a:spcBef>
              <a:spcAft>
                <a:spcPts val="0"/>
              </a:spcAft>
              <a:buSzPts val="3100"/>
              <a:buNone/>
              <a:defRPr/>
            </a:lvl8pPr>
            <a:lvl9pPr lvl="8" algn="ctr" rtl="0">
              <a:spcBef>
                <a:spcPts val="0"/>
              </a:spcBef>
              <a:spcAft>
                <a:spcPts val="0"/>
              </a:spcAft>
              <a:buSzPts val="3100"/>
              <a:buNone/>
              <a:defRPr/>
            </a:lvl9pPr>
          </a:lstStyle>
          <a:p>
            <a:endParaRPr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3.xml"/><Relationship Id="rId1" Type="http://schemas.openxmlformats.org/officeDocument/2006/relationships/slideLayout" Target="../slideLayouts/slideLayout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710400"/>
          </a:xfrm>
          <a:prstGeom prst="rect">
            <a:avLst/>
          </a:prstGeom>
          <a:noFill/>
          <a:ln>
            <a:noFill/>
          </a:ln>
        </p:spPr>
        <p:txBody>
          <a:bodyPr spcFirstLastPara="1" wrap="square" lIns="91425" tIns="91425" rIns="91425" bIns="91425" anchor="t" anchorCtr="0">
            <a:noAutofit/>
          </a:bodyPr>
          <a:lstStyle>
            <a:lvl1pPr lvl="0" rtl="0">
              <a:lnSpc>
                <a:spcPct val="80000"/>
              </a:lnSpc>
              <a:spcBef>
                <a:spcPts val="0"/>
              </a:spcBef>
              <a:spcAft>
                <a:spcPts val="0"/>
              </a:spcAft>
              <a:buClr>
                <a:schemeClr val="dk1"/>
              </a:buClr>
              <a:buSzPts val="3100"/>
              <a:buFont typeface="Titan One"/>
              <a:buNone/>
              <a:defRPr sz="3100">
                <a:solidFill>
                  <a:schemeClr val="dk1"/>
                </a:solidFill>
                <a:latin typeface="Titan One"/>
                <a:ea typeface="Titan One"/>
                <a:cs typeface="Titan One"/>
                <a:sym typeface="Titan One"/>
              </a:defRPr>
            </a:lvl1pPr>
            <a:lvl2pPr lvl="1" rtl="0">
              <a:lnSpc>
                <a:spcPct val="80000"/>
              </a:lnSpc>
              <a:spcBef>
                <a:spcPts val="0"/>
              </a:spcBef>
              <a:spcAft>
                <a:spcPts val="0"/>
              </a:spcAft>
              <a:buClr>
                <a:schemeClr val="dk1"/>
              </a:buClr>
              <a:buSzPts val="3100"/>
              <a:buFont typeface="Titan One"/>
              <a:buNone/>
              <a:defRPr sz="3100">
                <a:solidFill>
                  <a:schemeClr val="dk1"/>
                </a:solidFill>
                <a:latin typeface="Titan One"/>
                <a:ea typeface="Titan One"/>
                <a:cs typeface="Titan One"/>
                <a:sym typeface="Titan One"/>
              </a:defRPr>
            </a:lvl2pPr>
            <a:lvl3pPr lvl="2" rtl="0">
              <a:lnSpc>
                <a:spcPct val="80000"/>
              </a:lnSpc>
              <a:spcBef>
                <a:spcPts val="0"/>
              </a:spcBef>
              <a:spcAft>
                <a:spcPts val="0"/>
              </a:spcAft>
              <a:buClr>
                <a:schemeClr val="dk1"/>
              </a:buClr>
              <a:buSzPts val="3100"/>
              <a:buFont typeface="Titan One"/>
              <a:buNone/>
              <a:defRPr sz="3100">
                <a:solidFill>
                  <a:schemeClr val="dk1"/>
                </a:solidFill>
                <a:latin typeface="Titan One"/>
                <a:ea typeface="Titan One"/>
                <a:cs typeface="Titan One"/>
                <a:sym typeface="Titan One"/>
              </a:defRPr>
            </a:lvl3pPr>
            <a:lvl4pPr lvl="3" rtl="0">
              <a:lnSpc>
                <a:spcPct val="80000"/>
              </a:lnSpc>
              <a:spcBef>
                <a:spcPts val="0"/>
              </a:spcBef>
              <a:spcAft>
                <a:spcPts val="0"/>
              </a:spcAft>
              <a:buClr>
                <a:schemeClr val="dk1"/>
              </a:buClr>
              <a:buSzPts val="3100"/>
              <a:buFont typeface="Titan One"/>
              <a:buNone/>
              <a:defRPr sz="3100">
                <a:solidFill>
                  <a:schemeClr val="dk1"/>
                </a:solidFill>
                <a:latin typeface="Titan One"/>
                <a:ea typeface="Titan One"/>
                <a:cs typeface="Titan One"/>
                <a:sym typeface="Titan One"/>
              </a:defRPr>
            </a:lvl4pPr>
            <a:lvl5pPr lvl="4" rtl="0">
              <a:lnSpc>
                <a:spcPct val="80000"/>
              </a:lnSpc>
              <a:spcBef>
                <a:spcPts val="0"/>
              </a:spcBef>
              <a:spcAft>
                <a:spcPts val="0"/>
              </a:spcAft>
              <a:buClr>
                <a:schemeClr val="dk1"/>
              </a:buClr>
              <a:buSzPts val="3100"/>
              <a:buFont typeface="Titan One"/>
              <a:buNone/>
              <a:defRPr sz="3100">
                <a:solidFill>
                  <a:schemeClr val="dk1"/>
                </a:solidFill>
                <a:latin typeface="Titan One"/>
                <a:ea typeface="Titan One"/>
                <a:cs typeface="Titan One"/>
                <a:sym typeface="Titan One"/>
              </a:defRPr>
            </a:lvl5pPr>
            <a:lvl6pPr lvl="5" rtl="0">
              <a:lnSpc>
                <a:spcPct val="80000"/>
              </a:lnSpc>
              <a:spcBef>
                <a:spcPts val="0"/>
              </a:spcBef>
              <a:spcAft>
                <a:spcPts val="0"/>
              </a:spcAft>
              <a:buClr>
                <a:schemeClr val="dk1"/>
              </a:buClr>
              <a:buSzPts val="3100"/>
              <a:buFont typeface="Titan One"/>
              <a:buNone/>
              <a:defRPr sz="3100">
                <a:solidFill>
                  <a:schemeClr val="dk1"/>
                </a:solidFill>
                <a:latin typeface="Titan One"/>
                <a:ea typeface="Titan One"/>
                <a:cs typeface="Titan One"/>
                <a:sym typeface="Titan One"/>
              </a:defRPr>
            </a:lvl6pPr>
            <a:lvl7pPr lvl="6" rtl="0">
              <a:lnSpc>
                <a:spcPct val="80000"/>
              </a:lnSpc>
              <a:spcBef>
                <a:spcPts val="0"/>
              </a:spcBef>
              <a:spcAft>
                <a:spcPts val="0"/>
              </a:spcAft>
              <a:buClr>
                <a:schemeClr val="dk1"/>
              </a:buClr>
              <a:buSzPts val="3100"/>
              <a:buFont typeface="Titan One"/>
              <a:buNone/>
              <a:defRPr sz="3100">
                <a:solidFill>
                  <a:schemeClr val="dk1"/>
                </a:solidFill>
                <a:latin typeface="Titan One"/>
                <a:ea typeface="Titan One"/>
                <a:cs typeface="Titan One"/>
                <a:sym typeface="Titan One"/>
              </a:defRPr>
            </a:lvl7pPr>
            <a:lvl8pPr lvl="7" rtl="0">
              <a:lnSpc>
                <a:spcPct val="80000"/>
              </a:lnSpc>
              <a:spcBef>
                <a:spcPts val="0"/>
              </a:spcBef>
              <a:spcAft>
                <a:spcPts val="0"/>
              </a:spcAft>
              <a:buClr>
                <a:schemeClr val="dk1"/>
              </a:buClr>
              <a:buSzPts val="3100"/>
              <a:buFont typeface="Titan One"/>
              <a:buNone/>
              <a:defRPr sz="3100">
                <a:solidFill>
                  <a:schemeClr val="dk1"/>
                </a:solidFill>
                <a:latin typeface="Titan One"/>
                <a:ea typeface="Titan One"/>
                <a:cs typeface="Titan One"/>
                <a:sym typeface="Titan One"/>
              </a:defRPr>
            </a:lvl8pPr>
            <a:lvl9pPr lvl="8" rtl="0">
              <a:lnSpc>
                <a:spcPct val="80000"/>
              </a:lnSpc>
              <a:spcBef>
                <a:spcPts val="0"/>
              </a:spcBef>
              <a:spcAft>
                <a:spcPts val="0"/>
              </a:spcAft>
              <a:buClr>
                <a:schemeClr val="dk1"/>
              </a:buClr>
              <a:buSzPts val="3100"/>
              <a:buFont typeface="Titan One"/>
              <a:buNone/>
              <a:defRPr sz="3100">
                <a:solidFill>
                  <a:schemeClr val="dk1"/>
                </a:solidFill>
                <a:latin typeface="Titan One"/>
                <a:ea typeface="Titan One"/>
                <a:cs typeface="Titan One"/>
                <a:sym typeface="Titan One"/>
              </a:defRPr>
            </a:lvl9pPr>
          </a:lstStyle>
          <a:p>
            <a:endParaRPr dirty="0"/>
          </a:p>
        </p:txBody>
      </p:sp>
      <p:sp>
        <p:nvSpPr>
          <p:cNvPr id="7" name="Google Shape;7;p1"/>
          <p:cNvSpPr txBox="1">
            <a:spLocks noGrp="1"/>
          </p:cNvSpPr>
          <p:nvPr>
            <p:ph type="body" idx="1"/>
          </p:nvPr>
        </p:nvSpPr>
        <p:spPr>
          <a:xfrm>
            <a:off x="713225" y="1407775"/>
            <a:ext cx="7717500" cy="3196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M PLUS Rounded 1c"/>
              <a:buChar char="●"/>
              <a:defRPr>
                <a:solidFill>
                  <a:schemeClr val="dk1"/>
                </a:solidFill>
                <a:latin typeface="M PLUS Rounded 1c"/>
                <a:ea typeface="M PLUS Rounded 1c"/>
                <a:cs typeface="M PLUS Rounded 1c"/>
                <a:sym typeface="M PLUS Rounded 1c"/>
              </a:defRPr>
            </a:lvl1pPr>
            <a:lvl2pPr marL="914400" lvl="1" indent="-317500">
              <a:lnSpc>
                <a:spcPct val="100000"/>
              </a:lnSpc>
              <a:spcBef>
                <a:spcPts val="0"/>
              </a:spcBef>
              <a:spcAft>
                <a:spcPts val="0"/>
              </a:spcAft>
              <a:buClr>
                <a:schemeClr val="dk1"/>
              </a:buClr>
              <a:buSzPts val="1400"/>
              <a:buFont typeface="M PLUS Rounded 1c"/>
              <a:buChar char="○"/>
              <a:defRPr>
                <a:solidFill>
                  <a:schemeClr val="dk1"/>
                </a:solidFill>
                <a:latin typeface="M PLUS Rounded 1c"/>
                <a:ea typeface="M PLUS Rounded 1c"/>
                <a:cs typeface="M PLUS Rounded 1c"/>
                <a:sym typeface="M PLUS Rounded 1c"/>
              </a:defRPr>
            </a:lvl2pPr>
            <a:lvl3pPr marL="1371600" lvl="2" indent="-317500">
              <a:lnSpc>
                <a:spcPct val="100000"/>
              </a:lnSpc>
              <a:spcBef>
                <a:spcPts val="0"/>
              </a:spcBef>
              <a:spcAft>
                <a:spcPts val="0"/>
              </a:spcAft>
              <a:buClr>
                <a:schemeClr val="dk1"/>
              </a:buClr>
              <a:buSzPts val="1400"/>
              <a:buFont typeface="M PLUS Rounded 1c"/>
              <a:buChar char="■"/>
              <a:defRPr>
                <a:solidFill>
                  <a:schemeClr val="dk1"/>
                </a:solidFill>
                <a:latin typeface="M PLUS Rounded 1c"/>
                <a:ea typeface="M PLUS Rounded 1c"/>
                <a:cs typeface="M PLUS Rounded 1c"/>
                <a:sym typeface="M PLUS Rounded 1c"/>
              </a:defRPr>
            </a:lvl3pPr>
            <a:lvl4pPr marL="1828800" lvl="3" indent="-317500">
              <a:lnSpc>
                <a:spcPct val="100000"/>
              </a:lnSpc>
              <a:spcBef>
                <a:spcPts val="0"/>
              </a:spcBef>
              <a:spcAft>
                <a:spcPts val="0"/>
              </a:spcAft>
              <a:buClr>
                <a:schemeClr val="dk1"/>
              </a:buClr>
              <a:buSzPts val="1400"/>
              <a:buFont typeface="M PLUS Rounded 1c"/>
              <a:buChar char="●"/>
              <a:defRPr>
                <a:solidFill>
                  <a:schemeClr val="dk1"/>
                </a:solidFill>
                <a:latin typeface="M PLUS Rounded 1c"/>
                <a:ea typeface="M PLUS Rounded 1c"/>
                <a:cs typeface="M PLUS Rounded 1c"/>
                <a:sym typeface="M PLUS Rounded 1c"/>
              </a:defRPr>
            </a:lvl4pPr>
            <a:lvl5pPr marL="2286000" lvl="4" indent="-317500">
              <a:lnSpc>
                <a:spcPct val="100000"/>
              </a:lnSpc>
              <a:spcBef>
                <a:spcPts val="0"/>
              </a:spcBef>
              <a:spcAft>
                <a:spcPts val="0"/>
              </a:spcAft>
              <a:buClr>
                <a:schemeClr val="dk1"/>
              </a:buClr>
              <a:buSzPts val="1400"/>
              <a:buFont typeface="M PLUS Rounded 1c"/>
              <a:buChar char="○"/>
              <a:defRPr>
                <a:solidFill>
                  <a:schemeClr val="dk1"/>
                </a:solidFill>
                <a:latin typeface="M PLUS Rounded 1c"/>
                <a:ea typeface="M PLUS Rounded 1c"/>
                <a:cs typeface="M PLUS Rounded 1c"/>
                <a:sym typeface="M PLUS Rounded 1c"/>
              </a:defRPr>
            </a:lvl5pPr>
            <a:lvl6pPr marL="2743200" lvl="5" indent="-317500">
              <a:lnSpc>
                <a:spcPct val="100000"/>
              </a:lnSpc>
              <a:spcBef>
                <a:spcPts val="0"/>
              </a:spcBef>
              <a:spcAft>
                <a:spcPts val="0"/>
              </a:spcAft>
              <a:buClr>
                <a:schemeClr val="dk1"/>
              </a:buClr>
              <a:buSzPts val="1400"/>
              <a:buFont typeface="M PLUS Rounded 1c"/>
              <a:buChar char="■"/>
              <a:defRPr>
                <a:solidFill>
                  <a:schemeClr val="dk1"/>
                </a:solidFill>
                <a:latin typeface="M PLUS Rounded 1c"/>
                <a:ea typeface="M PLUS Rounded 1c"/>
                <a:cs typeface="M PLUS Rounded 1c"/>
                <a:sym typeface="M PLUS Rounded 1c"/>
              </a:defRPr>
            </a:lvl6pPr>
            <a:lvl7pPr marL="3200400" lvl="6" indent="-317500">
              <a:lnSpc>
                <a:spcPct val="100000"/>
              </a:lnSpc>
              <a:spcBef>
                <a:spcPts val="0"/>
              </a:spcBef>
              <a:spcAft>
                <a:spcPts val="0"/>
              </a:spcAft>
              <a:buClr>
                <a:schemeClr val="dk1"/>
              </a:buClr>
              <a:buSzPts val="1400"/>
              <a:buFont typeface="M PLUS Rounded 1c"/>
              <a:buChar char="●"/>
              <a:defRPr>
                <a:solidFill>
                  <a:schemeClr val="dk1"/>
                </a:solidFill>
                <a:latin typeface="M PLUS Rounded 1c"/>
                <a:ea typeface="M PLUS Rounded 1c"/>
                <a:cs typeface="M PLUS Rounded 1c"/>
                <a:sym typeface="M PLUS Rounded 1c"/>
              </a:defRPr>
            </a:lvl7pPr>
            <a:lvl8pPr marL="3657600" lvl="7" indent="-317500">
              <a:lnSpc>
                <a:spcPct val="100000"/>
              </a:lnSpc>
              <a:spcBef>
                <a:spcPts val="0"/>
              </a:spcBef>
              <a:spcAft>
                <a:spcPts val="0"/>
              </a:spcAft>
              <a:buClr>
                <a:schemeClr val="dk1"/>
              </a:buClr>
              <a:buSzPts val="1400"/>
              <a:buFont typeface="M PLUS Rounded 1c"/>
              <a:buChar char="○"/>
              <a:defRPr>
                <a:solidFill>
                  <a:schemeClr val="dk1"/>
                </a:solidFill>
                <a:latin typeface="M PLUS Rounded 1c"/>
                <a:ea typeface="M PLUS Rounded 1c"/>
                <a:cs typeface="M PLUS Rounded 1c"/>
                <a:sym typeface="M PLUS Rounded 1c"/>
              </a:defRPr>
            </a:lvl8pPr>
            <a:lvl9pPr marL="4114800" lvl="8" indent="-317500">
              <a:lnSpc>
                <a:spcPct val="100000"/>
              </a:lnSpc>
              <a:spcBef>
                <a:spcPts val="0"/>
              </a:spcBef>
              <a:spcAft>
                <a:spcPts val="0"/>
              </a:spcAft>
              <a:buClr>
                <a:schemeClr val="dk1"/>
              </a:buClr>
              <a:buSzPts val="1400"/>
              <a:buFont typeface="M PLUS Rounded 1c"/>
              <a:buChar char="■"/>
              <a:defRPr>
                <a:solidFill>
                  <a:schemeClr val="dk1"/>
                </a:solidFill>
                <a:latin typeface="M PLUS Rounded 1c"/>
                <a:ea typeface="M PLUS Rounded 1c"/>
                <a:cs typeface="M PLUS Rounded 1c"/>
                <a:sym typeface="M PLUS Rounded 1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60" r:id="rId12"/>
    <p:sldLayoutId id="2147483661" r:id="rId13"/>
    <p:sldLayoutId id="2147483662" r:id="rId14"/>
    <p:sldLayoutId id="2147483663" r:id="rId15"/>
    <p:sldLayoutId id="2147483664" r:id="rId16"/>
    <p:sldLayoutId id="2147483665"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iCiel Cadena" panose="02000503000000020004" pitchFamily="2" charset="0"/>
          <a:ea typeface="iCiel 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965"/>
        <p:cNvGrpSpPr/>
        <p:nvPr/>
      </p:nvGrpSpPr>
      <p:grpSpPr>
        <a:xfrm>
          <a:off x="0" y="0"/>
          <a:ext cx="0" cy="0"/>
          <a:chOff x="0" y="0"/>
          <a:chExt cx="0" cy="0"/>
        </a:xfrm>
      </p:grpSpPr>
      <p:sp>
        <p:nvSpPr>
          <p:cNvPr id="966" name="Google Shape;966;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967" name="Google Shape;967;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 id="214748368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2.xml"/></Relationships>
</file>

<file path=ppt/slides/_rels/slide1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7.xml"/><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9.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6.xml"/></Relationships>
</file>

<file path=ppt/slides/_rels/slide24.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4.xml"/><Relationship Id="rId1" Type="http://schemas.openxmlformats.org/officeDocument/2006/relationships/slideLayout" Target="../slideLayouts/slideLayout27.xml"/><Relationship Id="rId5" Type="http://schemas.openxmlformats.org/officeDocument/2006/relationships/image" Target="../media/image9.png"/><Relationship Id="rId4" Type="http://schemas.openxmlformats.org/officeDocument/2006/relationships/hyperlink" Target="https://docs.google.com/spreadsheets/d/1HFq3Lb_6LrgSCi0Hcv4dMyo_UPHJFLMSeGf1vT-W2gc/copy" TargetMode="External"/></Relationships>
</file>

<file path=ppt/slides/_rels/slide25.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5.xml"/><Relationship Id="rId1" Type="http://schemas.openxmlformats.org/officeDocument/2006/relationships/slideLayout" Target="../slideLayouts/slideLayout4.xml"/><Relationship Id="rId4" Type="http://schemas.openxmlformats.org/officeDocument/2006/relationships/image" Target="../media/image11.jpg"/></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8.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3.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4.xml"/></Relationships>
</file>

<file path=ppt/slides/_rels/slide35.xml.rels><?xml version="1.0" encoding="UTF-8" standalone="yes"?>
<Relationships xmlns="http://schemas.openxmlformats.org/package/2006/relationships"><Relationship Id="rId3" Type="http://schemas.openxmlformats.org/officeDocument/2006/relationships/hyperlink" Target="https://www.freepik.com/free-vector/flat-back-school-instagram-stories-collection_28480074.htm/?utm_source=slidesgo_template&amp;utm_medium=referral-link&amp;utm_campaign=sg_resources&amp;utm_content=freepik" TargetMode="External"/><Relationship Id="rId2" Type="http://schemas.openxmlformats.org/officeDocument/2006/relationships/notesSlide" Target="../notesSlides/notesSlide35.xml"/><Relationship Id="rId1" Type="http://schemas.openxmlformats.org/officeDocument/2006/relationships/slideLayout" Target="../slideLayouts/slideLayout3.xml"/><Relationship Id="rId6" Type="http://schemas.openxmlformats.org/officeDocument/2006/relationships/hyperlink" Target="https://www.freepik.com/free-vector/realistic-math-chalkboard-background_4501195.htm/?utm_source=slidesgo_template&amp;utm_medium=referral-link&amp;utm_campaign=sg_resources&amp;utm_content=freepik" TargetMode="External"/><Relationship Id="rId5" Type="http://schemas.openxmlformats.org/officeDocument/2006/relationships/hyperlink" Target="https://www.freepik.com/free-vector/hand-drawn-back-school-background_16921746.htm/?utm_source=slidesgo_template&amp;utm_medium=referral-link&amp;utm_campaign=sg_resources&amp;utm_content=freepik" TargetMode="External"/><Relationship Id="rId4" Type="http://schemas.openxmlformats.org/officeDocument/2006/relationships/hyperlink" Target="https://www.freepik.com/free-vector/flat-back-school-horizontal-banner-template_28863691.htm/?utm_source=slidesgo_template&amp;utm_medium=referral-link&amp;utm_campaign=sg_resources&amp;utm_content=freepik" TargetMode="External"/></Relationships>
</file>

<file path=ppt/slides/_rels/slide36.xml.rels><?xml version="1.0" encoding="UTF-8" standalone="yes"?>
<Relationships xmlns="http://schemas.openxmlformats.org/package/2006/relationships"><Relationship Id="rId3" Type="http://schemas.openxmlformats.org/officeDocument/2006/relationships/hyperlink" Target="https://fonts.google.com/specimen/Titan+One" TargetMode="External"/><Relationship Id="rId2" Type="http://schemas.openxmlformats.org/officeDocument/2006/relationships/notesSlide" Target="../notesSlides/notesSlide36.xml"/><Relationship Id="rId1" Type="http://schemas.openxmlformats.org/officeDocument/2006/relationships/slideLayout" Target="../slideLayouts/slideLayout33.xml"/><Relationship Id="rId4" Type="http://schemas.openxmlformats.org/officeDocument/2006/relationships/hyperlink" Target="https://fonts.google.com/specimen/M+PLUS+Rounded+1c" TargetMode="External"/></Relationships>
</file>

<file path=ppt/slides/_rels/slide37.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6.png"/><Relationship Id="rId2" Type="http://schemas.openxmlformats.org/officeDocument/2006/relationships/notesSlide" Target="../notesSlides/notesSlide37.xml"/><Relationship Id="rId1" Type="http://schemas.openxmlformats.org/officeDocument/2006/relationships/slideLayout" Target="../slideLayouts/slideLayout33.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5.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4.png"/><Relationship Id="rId4" Type="http://schemas.openxmlformats.org/officeDocument/2006/relationships/image" Target="../media/image12.png"/><Relationship Id="rId9" Type="http://schemas.openxmlformats.org/officeDocument/2006/relationships/image" Target="../media/image13.png"/></Relationships>
</file>

<file path=ppt/slides/_rels/slide38.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8.xml"/><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2.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2.xml"/></Relationships>
</file>

<file path=ppt/slides/_rels/slide44.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4.xml"/><Relationship Id="rId1" Type="http://schemas.openxmlformats.org/officeDocument/2006/relationships/slideLayout" Target="../slideLayouts/slideLayout3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3.xml"/></Relationships>
</file>

<file path=ppt/slides/_rels/slide51.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1.xml"/><Relationship Id="rId1" Type="http://schemas.openxmlformats.org/officeDocument/2006/relationships/slideLayout" Target="../slideLayouts/slideLayout32.xml"/><Relationship Id="rId4" Type="http://schemas.openxmlformats.org/officeDocument/2006/relationships/image" Target="../media/image17.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74"/>
        <p:cNvGrpSpPr/>
        <p:nvPr/>
      </p:nvGrpSpPr>
      <p:grpSpPr>
        <a:xfrm>
          <a:off x="0" y="0"/>
          <a:ext cx="0" cy="0"/>
          <a:chOff x="0" y="0"/>
          <a:chExt cx="0" cy="0"/>
        </a:xfrm>
      </p:grpSpPr>
      <p:sp>
        <p:nvSpPr>
          <p:cNvPr id="975" name="Google Shape;975;p38"/>
          <p:cNvSpPr txBox="1">
            <a:spLocks noGrp="1"/>
          </p:cNvSpPr>
          <p:nvPr>
            <p:ph type="ctrTitle"/>
          </p:nvPr>
        </p:nvSpPr>
        <p:spPr>
          <a:xfrm>
            <a:off x="1336950" y="1098738"/>
            <a:ext cx="6470100" cy="2510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dk1"/>
                </a:solidFill>
                <a:highlight>
                  <a:schemeClr val="accent2"/>
                </a:highlight>
              </a:rPr>
              <a:t>Sử dụng</a:t>
            </a:r>
            <a:br>
              <a:rPr lang="en" dirty="0">
                <a:solidFill>
                  <a:schemeClr val="dk1"/>
                </a:solidFill>
                <a:highlight>
                  <a:schemeClr val="accent2"/>
                </a:highlight>
              </a:rPr>
            </a:br>
            <a:r>
              <a:rPr lang="en" dirty="0">
                <a:solidFill>
                  <a:schemeClr val="dk1"/>
                </a:solidFill>
                <a:highlight>
                  <a:schemeClr val="accent2"/>
                </a:highlight>
              </a:rPr>
              <a:t>Templates nàyyy</a:t>
            </a:r>
            <a:endParaRPr dirty="0"/>
          </a:p>
        </p:txBody>
      </p:sp>
      <p:sp>
        <p:nvSpPr>
          <p:cNvPr id="976" name="Google Shape;976;p38"/>
          <p:cNvSpPr txBox="1">
            <a:spLocks noGrp="1"/>
          </p:cNvSpPr>
          <p:nvPr>
            <p:ph type="subTitle" idx="1"/>
          </p:nvPr>
        </p:nvSpPr>
        <p:spPr>
          <a:xfrm>
            <a:off x="1336950" y="3609450"/>
            <a:ext cx="6470100" cy="435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Montserrat Medium" panose="00000600000000000000" pitchFamily="2" charset="0"/>
              </a:rPr>
              <a:t>H</a:t>
            </a:r>
            <a:r>
              <a:rPr lang="en" dirty="0">
                <a:latin typeface="Montserrat Medium" panose="00000600000000000000" pitchFamily="2" charset="0"/>
              </a:rPr>
              <a:t>ãy nhớ đến Team Tech Skill</a:t>
            </a:r>
            <a:endParaRPr dirty="0">
              <a:latin typeface="Montserrat Medium" panose="00000600000000000000" pitchFamily="2" charset="0"/>
            </a:endParaRPr>
          </a:p>
        </p:txBody>
      </p:sp>
      <p:grpSp>
        <p:nvGrpSpPr>
          <p:cNvPr id="977" name="Google Shape;977;p38"/>
          <p:cNvGrpSpPr/>
          <p:nvPr/>
        </p:nvGrpSpPr>
        <p:grpSpPr>
          <a:xfrm>
            <a:off x="6871450" y="265213"/>
            <a:ext cx="620825" cy="757375"/>
            <a:chOff x="2070625" y="1265950"/>
            <a:chExt cx="620825" cy="757375"/>
          </a:xfrm>
        </p:grpSpPr>
        <p:sp>
          <p:nvSpPr>
            <p:cNvPr id="978" name="Google Shape;978;p38"/>
            <p:cNvSpPr/>
            <p:nvPr/>
          </p:nvSpPr>
          <p:spPr>
            <a:xfrm>
              <a:off x="2070625" y="1265950"/>
              <a:ext cx="620825" cy="757375"/>
            </a:xfrm>
            <a:custGeom>
              <a:avLst/>
              <a:gdLst/>
              <a:ahLst/>
              <a:cxnLst/>
              <a:rect l="l" t="t" r="r" b="b"/>
              <a:pathLst>
                <a:path w="24833" h="30295" extrusionOk="0">
                  <a:moveTo>
                    <a:pt x="16458" y="0"/>
                  </a:moveTo>
                  <a:cubicBezTo>
                    <a:pt x="16370" y="0"/>
                    <a:pt x="16283" y="2"/>
                    <a:pt x="16197" y="5"/>
                  </a:cubicBezTo>
                  <a:cubicBezTo>
                    <a:pt x="15760" y="20"/>
                    <a:pt x="15338" y="66"/>
                    <a:pt x="14924" y="115"/>
                  </a:cubicBezTo>
                  <a:cubicBezTo>
                    <a:pt x="14100" y="219"/>
                    <a:pt x="13303" y="327"/>
                    <a:pt x="12535" y="445"/>
                  </a:cubicBezTo>
                  <a:cubicBezTo>
                    <a:pt x="10996" y="679"/>
                    <a:pt x="9570" y="934"/>
                    <a:pt x="8275" y="1195"/>
                  </a:cubicBezTo>
                  <a:cubicBezTo>
                    <a:pt x="6978" y="1455"/>
                    <a:pt x="5812" y="1720"/>
                    <a:pt x="4794" y="1969"/>
                  </a:cubicBezTo>
                  <a:cubicBezTo>
                    <a:pt x="4538" y="2030"/>
                    <a:pt x="4292" y="2094"/>
                    <a:pt x="4056" y="2153"/>
                  </a:cubicBezTo>
                  <a:cubicBezTo>
                    <a:pt x="3820" y="2212"/>
                    <a:pt x="3593" y="2270"/>
                    <a:pt x="3376" y="2329"/>
                  </a:cubicBezTo>
                  <a:cubicBezTo>
                    <a:pt x="3158" y="2387"/>
                    <a:pt x="2952" y="2442"/>
                    <a:pt x="2753" y="2496"/>
                  </a:cubicBezTo>
                  <a:cubicBezTo>
                    <a:pt x="2555" y="2551"/>
                    <a:pt x="2367" y="2603"/>
                    <a:pt x="2190" y="2653"/>
                  </a:cubicBezTo>
                  <a:cubicBezTo>
                    <a:pt x="1835" y="2751"/>
                    <a:pt x="1520" y="2845"/>
                    <a:pt x="1249" y="2927"/>
                  </a:cubicBezTo>
                  <a:cubicBezTo>
                    <a:pt x="1113" y="2967"/>
                    <a:pt x="987" y="3005"/>
                    <a:pt x="873" y="3042"/>
                  </a:cubicBezTo>
                  <a:cubicBezTo>
                    <a:pt x="758" y="3077"/>
                    <a:pt x="655" y="3110"/>
                    <a:pt x="563" y="3140"/>
                  </a:cubicBezTo>
                  <a:cubicBezTo>
                    <a:pt x="193" y="3260"/>
                    <a:pt x="1" y="3329"/>
                    <a:pt x="5" y="3344"/>
                  </a:cubicBezTo>
                  <a:cubicBezTo>
                    <a:pt x="23" y="3406"/>
                    <a:pt x="107" y="3434"/>
                    <a:pt x="246" y="3434"/>
                  </a:cubicBezTo>
                  <a:cubicBezTo>
                    <a:pt x="276" y="3434"/>
                    <a:pt x="308" y="3433"/>
                    <a:pt x="342" y="3430"/>
                  </a:cubicBezTo>
                  <a:cubicBezTo>
                    <a:pt x="440" y="3424"/>
                    <a:pt x="557" y="3406"/>
                    <a:pt x="690" y="3382"/>
                  </a:cubicBezTo>
                  <a:cubicBezTo>
                    <a:pt x="823" y="3358"/>
                    <a:pt x="973" y="3324"/>
                    <a:pt x="1137" y="3289"/>
                  </a:cubicBezTo>
                  <a:cubicBezTo>
                    <a:pt x="1466" y="3214"/>
                    <a:pt x="1848" y="3111"/>
                    <a:pt x="2271" y="3005"/>
                  </a:cubicBezTo>
                  <a:cubicBezTo>
                    <a:pt x="2481" y="2951"/>
                    <a:pt x="2699" y="2893"/>
                    <a:pt x="2926" y="2837"/>
                  </a:cubicBezTo>
                  <a:cubicBezTo>
                    <a:pt x="3152" y="2780"/>
                    <a:pt x="3384" y="2725"/>
                    <a:pt x="3619" y="2666"/>
                  </a:cubicBezTo>
                  <a:lnTo>
                    <a:pt x="3619" y="2666"/>
                  </a:lnTo>
                  <a:cubicBezTo>
                    <a:pt x="3191" y="2785"/>
                    <a:pt x="2791" y="2898"/>
                    <a:pt x="2431" y="3010"/>
                  </a:cubicBezTo>
                  <a:cubicBezTo>
                    <a:pt x="2250" y="3065"/>
                    <a:pt x="2082" y="3119"/>
                    <a:pt x="1923" y="3170"/>
                  </a:cubicBezTo>
                  <a:cubicBezTo>
                    <a:pt x="1766" y="3222"/>
                    <a:pt x="1621" y="3274"/>
                    <a:pt x="1488" y="3320"/>
                  </a:cubicBezTo>
                  <a:cubicBezTo>
                    <a:pt x="960" y="3507"/>
                    <a:pt x="653" y="3656"/>
                    <a:pt x="671" y="3720"/>
                  </a:cubicBezTo>
                  <a:cubicBezTo>
                    <a:pt x="671" y="3721"/>
                    <a:pt x="673" y="3722"/>
                    <a:pt x="677" y="3722"/>
                  </a:cubicBezTo>
                  <a:cubicBezTo>
                    <a:pt x="695" y="3722"/>
                    <a:pt x="760" y="3708"/>
                    <a:pt x="863" y="3681"/>
                  </a:cubicBezTo>
                  <a:cubicBezTo>
                    <a:pt x="987" y="3646"/>
                    <a:pt x="1170" y="3598"/>
                    <a:pt x="1405" y="3535"/>
                  </a:cubicBezTo>
                  <a:cubicBezTo>
                    <a:pt x="1638" y="3472"/>
                    <a:pt x="1924" y="3389"/>
                    <a:pt x="2255" y="3301"/>
                  </a:cubicBezTo>
                  <a:cubicBezTo>
                    <a:pt x="2420" y="3255"/>
                    <a:pt x="2597" y="3209"/>
                    <a:pt x="2783" y="3158"/>
                  </a:cubicBezTo>
                  <a:cubicBezTo>
                    <a:pt x="2970" y="3107"/>
                    <a:pt x="3169" y="3055"/>
                    <a:pt x="3376" y="3001"/>
                  </a:cubicBezTo>
                  <a:cubicBezTo>
                    <a:pt x="5034" y="2559"/>
                    <a:pt x="7319" y="2007"/>
                    <a:pt x="9802" y="1529"/>
                  </a:cubicBezTo>
                  <a:cubicBezTo>
                    <a:pt x="11044" y="1291"/>
                    <a:pt x="12336" y="1068"/>
                    <a:pt x="13621" y="877"/>
                  </a:cubicBezTo>
                  <a:cubicBezTo>
                    <a:pt x="13942" y="826"/>
                    <a:pt x="14263" y="783"/>
                    <a:pt x="14583" y="738"/>
                  </a:cubicBezTo>
                  <a:cubicBezTo>
                    <a:pt x="14903" y="692"/>
                    <a:pt x="15217" y="649"/>
                    <a:pt x="15529" y="617"/>
                  </a:cubicBezTo>
                  <a:cubicBezTo>
                    <a:pt x="15868" y="581"/>
                    <a:pt x="16203" y="558"/>
                    <a:pt x="16529" y="558"/>
                  </a:cubicBezTo>
                  <a:cubicBezTo>
                    <a:pt x="16800" y="558"/>
                    <a:pt x="17065" y="574"/>
                    <a:pt x="17321" y="612"/>
                  </a:cubicBezTo>
                  <a:cubicBezTo>
                    <a:pt x="17885" y="693"/>
                    <a:pt x="18399" y="893"/>
                    <a:pt x="18810" y="1211"/>
                  </a:cubicBezTo>
                  <a:cubicBezTo>
                    <a:pt x="19224" y="1526"/>
                    <a:pt x="19540" y="1938"/>
                    <a:pt x="19787" y="2362"/>
                  </a:cubicBezTo>
                  <a:cubicBezTo>
                    <a:pt x="19911" y="2573"/>
                    <a:pt x="20018" y="2788"/>
                    <a:pt x="20113" y="3002"/>
                  </a:cubicBezTo>
                  <a:cubicBezTo>
                    <a:pt x="20207" y="3216"/>
                    <a:pt x="20291" y="3425"/>
                    <a:pt x="20366" y="3630"/>
                  </a:cubicBezTo>
                  <a:cubicBezTo>
                    <a:pt x="20516" y="4039"/>
                    <a:pt x="20635" y="4424"/>
                    <a:pt x="20737" y="4769"/>
                  </a:cubicBezTo>
                  <a:cubicBezTo>
                    <a:pt x="21214" y="6353"/>
                    <a:pt x="21635" y="7910"/>
                    <a:pt x="21999" y="9436"/>
                  </a:cubicBezTo>
                  <a:cubicBezTo>
                    <a:pt x="22363" y="10963"/>
                    <a:pt x="22676" y="12460"/>
                    <a:pt x="22941" y="13923"/>
                  </a:cubicBezTo>
                  <a:cubicBezTo>
                    <a:pt x="23208" y="15387"/>
                    <a:pt x="23429" y="16815"/>
                    <a:pt x="23610" y="18211"/>
                  </a:cubicBezTo>
                  <a:cubicBezTo>
                    <a:pt x="23653" y="18560"/>
                    <a:pt x="23697" y="18906"/>
                    <a:pt x="23738" y="19250"/>
                  </a:cubicBezTo>
                  <a:cubicBezTo>
                    <a:pt x="23777" y="19593"/>
                    <a:pt x="23816" y="19937"/>
                    <a:pt x="23852" y="20276"/>
                  </a:cubicBezTo>
                  <a:cubicBezTo>
                    <a:pt x="23922" y="20950"/>
                    <a:pt x="23967" y="21609"/>
                    <a:pt x="23939" y="22245"/>
                  </a:cubicBezTo>
                  <a:cubicBezTo>
                    <a:pt x="23911" y="22878"/>
                    <a:pt x="23808" y="23489"/>
                    <a:pt x="23584" y="24025"/>
                  </a:cubicBezTo>
                  <a:cubicBezTo>
                    <a:pt x="23527" y="24158"/>
                    <a:pt x="23464" y="24288"/>
                    <a:pt x="23395" y="24411"/>
                  </a:cubicBezTo>
                  <a:cubicBezTo>
                    <a:pt x="23325" y="24535"/>
                    <a:pt x="23245" y="24652"/>
                    <a:pt x="23161" y="24765"/>
                  </a:cubicBezTo>
                  <a:cubicBezTo>
                    <a:pt x="23079" y="24878"/>
                    <a:pt x="22984" y="24981"/>
                    <a:pt x="22887" y="25082"/>
                  </a:cubicBezTo>
                  <a:cubicBezTo>
                    <a:pt x="22791" y="25183"/>
                    <a:pt x="22687" y="25275"/>
                    <a:pt x="22576" y="25364"/>
                  </a:cubicBezTo>
                  <a:cubicBezTo>
                    <a:pt x="22139" y="25717"/>
                    <a:pt x="21620" y="25974"/>
                    <a:pt x="21082" y="26181"/>
                  </a:cubicBezTo>
                  <a:cubicBezTo>
                    <a:pt x="20540" y="26386"/>
                    <a:pt x="19978" y="26541"/>
                    <a:pt x="19411" y="26686"/>
                  </a:cubicBezTo>
                  <a:cubicBezTo>
                    <a:pt x="18263" y="26976"/>
                    <a:pt x="17151" y="27256"/>
                    <a:pt x="16074" y="27529"/>
                  </a:cubicBezTo>
                  <a:cubicBezTo>
                    <a:pt x="14995" y="27803"/>
                    <a:pt x="13952" y="28071"/>
                    <a:pt x="12942" y="28336"/>
                  </a:cubicBezTo>
                  <a:cubicBezTo>
                    <a:pt x="12713" y="28395"/>
                    <a:pt x="12487" y="28455"/>
                    <a:pt x="12261" y="28513"/>
                  </a:cubicBezTo>
                  <a:cubicBezTo>
                    <a:pt x="12148" y="28542"/>
                    <a:pt x="12037" y="28572"/>
                    <a:pt x="11925" y="28600"/>
                  </a:cubicBezTo>
                  <a:lnTo>
                    <a:pt x="11595" y="28685"/>
                  </a:lnTo>
                  <a:cubicBezTo>
                    <a:pt x="11158" y="28794"/>
                    <a:pt x="10730" y="28891"/>
                    <a:pt x="10312" y="28963"/>
                  </a:cubicBezTo>
                  <a:cubicBezTo>
                    <a:pt x="9896" y="29034"/>
                    <a:pt x="9485" y="29081"/>
                    <a:pt x="9091" y="29089"/>
                  </a:cubicBezTo>
                  <a:cubicBezTo>
                    <a:pt x="9045" y="29090"/>
                    <a:pt x="8999" y="29090"/>
                    <a:pt x="8953" y="29090"/>
                  </a:cubicBezTo>
                  <a:cubicBezTo>
                    <a:pt x="8607" y="29090"/>
                    <a:pt x="8275" y="29058"/>
                    <a:pt x="7963" y="28987"/>
                  </a:cubicBezTo>
                  <a:cubicBezTo>
                    <a:pt x="7610" y="28907"/>
                    <a:pt x="7283" y="28780"/>
                    <a:pt x="6992" y="28604"/>
                  </a:cubicBezTo>
                  <a:cubicBezTo>
                    <a:pt x="6701" y="28429"/>
                    <a:pt x="6444" y="28207"/>
                    <a:pt x="6220" y="27951"/>
                  </a:cubicBezTo>
                  <a:cubicBezTo>
                    <a:pt x="5995" y="27695"/>
                    <a:pt x="5802" y="27407"/>
                    <a:pt x="5633" y="27105"/>
                  </a:cubicBezTo>
                  <a:cubicBezTo>
                    <a:pt x="5464" y="26801"/>
                    <a:pt x="5320" y="26481"/>
                    <a:pt x="5189" y="26157"/>
                  </a:cubicBezTo>
                  <a:cubicBezTo>
                    <a:pt x="5062" y="25833"/>
                    <a:pt x="4946" y="25502"/>
                    <a:pt x="4838" y="25172"/>
                  </a:cubicBezTo>
                  <a:cubicBezTo>
                    <a:pt x="4784" y="25007"/>
                    <a:pt x="4732" y="24840"/>
                    <a:pt x="4682" y="24674"/>
                  </a:cubicBezTo>
                  <a:cubicBezTo>
                    <a:pt x="4632" y="24507"/>
                    <a:pt x="4580" y="24343"/>
                    <a:pt x="4531" y="24179"/>
                  </a:cubicBezTo>
                  <a:cubicBezTo>
                    <a:pt x="4481" y="24016"/>
                    <a:pt x="4431" y="23855"/>
                    <a:pt x="4382" y="23694"/>
                  </a:cubicBezTo>
                  <a:cubicBezTo>
                    <a:pt x="4334" y="23533"/>
                    <a:pt x="4288" y="23373"/>
                    <a:pt x="4241" y="23214"/>
                  </a:cubicBezTo>
                  <a:cubicBezTo>
                    <a:pt x="4194" y="23056"/>
                    <a:pt x="4148" y="22899"/>
                    <a:pt x="4102" y="22742"/>
                  </a:cubicBezTo>
                  <a:cubicBezTo>
                    <a:pt x="4056" y="22586"/>
                    <a:pt x="4011" y="22433"/>
                    <a:pt x="3969" y="22279"/>
                  </a:cubicBezTo>
                  <a:cubicBezTo>
                    <a:pt x="3883" y="21972"/>
                    <a:pt x="3800" y="21671"/>
                    <a:pt x="3717" y="21376"/>
                  </a:cubicBezTo>
                  <a:cubicBezTo>
                    <a:pt x="3675" y="21227"/>
                    <a:pt x="3636" y="21080"/>
                    <a:pt x="3597" y="20935"/>
                  </a:cubicBezTo>
                  <a:cubicBezTo>
                    <a:pt x="3559" y="20789"/>
                    <a:pt x="3521" y="20645"/>
                    <a:pt x="3483" y="20501"/>
                  </a:cubicBezTo>
                  <a:cubicBezTo>
                    <a:pt x="3329" y="19930"/>
                    <a:pt x="3195" y="19374"/>
                    <a:pt x="3059" y="18843"/>
                  </a:cubicBezTo>
                  <a:cubicBezTo>
                    <a:pt x="3024" y="18710"/>
                    <a:pt x="2995" y="18577"/>
                    <a:pt x="2964" y="18447"/>
                  </a:cubicBezTo>
                  <a:cubicBezTo>
                    <a:pt x="2932" y="18315"/>
                    <a:pt x="2901" y="18186"/>
                    <a:pt x="2871" y="18057"/>
                  </a:cubicBezTo>
                  <a:cubicBezTo>
                    <a:pt x="2840" y="17928"/>
                    <a:pt x="2810" y="17803"/>
                    <a:pt x="2780" y="17676"/>
                  </a:cubicBezTo>
                  <a:cubicBezTo>
                    <a:pt x="2765" y="17613"/>
                    <a:pt x="2750" y="17550"/>
                    <a:pt x="2735" y="17488"/>
                  </a:cubicBezTo>
                  <a:cubicBezTo>
                    <a:pt x="2722" y="17425"/>
                    <a:pt x="2707" y="17363"/>
                    <a:pt x="2694" y="17302"/>
                  </a:cubicBezTo>
                  <a:cubicBezTo>
                    <a:pt x="2638" y="17055"/>
                    <a:pt x="2583" y="16811"/>
                    <a:pt x="2530" y="16574"/>
                  </a:cubicBezTo>
                  <a:cubicBezTo>
                    <a:pt x="2503" y="16454"/>
                    <a:pt x="2476" y="16337"/>
                    <a:pt x="2450" y="16220"/>
                  </a:cubicBezTo>
                  <a:cubicBezTo>
                    <a:pt x="2426" y="16104"/>
                    <a:pt x="2401" y="15988"/>
                    <a:pt x="2377" y="15874"/>
                  </a:cubicBezTo>
                  <a:cubicBezTo>
                    <a:pt x="2280" y="15416"/>
                    <a:pt x="2185" y="14978"/>
                    <a:pt x="2103" y="14556"/>
                  </a:cubicBezTo>
                  <a:cubicBezTo>
                    <a:pt x="2019" y="14135"/>
                    <a:pt x="1937" y="13732"/>
                    <a:pt x="1867" y="13346"/>
                  </a:cubicBezTo>
                  <a:cubicBezTo>
                    <a:pt x="1830" y="13152"/>
                    <a:pt x="1795" y="12964"/>
                    <a:pt x="1760" y="12778"/>
                  </a:cubicBezTo>
                  <a:cubicBezTo>
                    <a:pt x="1743" y="12686"/>
                    <a:pt x="1725" y="12595"/>
                    <a:pt x="1709" y="12505"/>
                  </a:cubicBezTo>
                  <a:cubicBezTo>
                    <a:pt x="1693" y="12415"/>
                    <a:pt x="1677" y="12325"/>
                    <a:pt x="1663" y="12238"/>
                  </a:cubicBezTo>
                  <a:cubicBezTo>
                    <a:pt x="1600" y="11885"/>
                    <a:pt x="1540" y="11548"/>
                    <a:pt x="1483" y="11229"/>
                  </a:cubicBezTo>
                  <a:cubicBezTo>
                    <a:pt x="1430" y="10909"/>
                    <a:pt x="1380" y="10605"/>
                    <a:pt x="1332" y="10316"/>
                  </a:cubicBezTo>
                  <a:cubicBezTo>
                    <a:pt x="1308" y="10171"/>
                    <a:pt x="1283" y="10032"/>
                    <a:pt x="1261" y="9894"/>
                  </a:cubicBezTo>
                  <a:cubicBezTo>
                    <a:pt x="1239" y="9758"/>
                    <a:pt x="1218" y="9624"/>
                    <a:pt x="1197" y="9494"/>
                  </a:cubicBezTo>
                  <a:cubicBezTo>
                    <a:pt x="1156" y="9236"/>
                    <a:pt x="1116" y="8990"/>
                    <a:pt x="1079" y="8759"/>
                  </a:cubicBezTo>
                  <a:cubicBezTo>
                    <a:pt x="1043" y="8528"/>
                    <a:pt x="1010" y="8309"/>
                    <a:pt x="977" y="8104"/>
                  </a:cubicBezTo>
                  <a:cubicBezTo>
                    <a:pt x="912" y="7695"/>
                    <a:pt x="854" y="7336"/>
                    <a:pt x="804" y="7025"/>
                  </a:cubicBezTo>
                  <a:cubicBezTo>
                    <a:pt x="753" y="6712"/>
                    <a:pt x="704" y="6445"/>
                    <a:pt x="660" y="6218"/>
                  </a:cubicBezTo>
                  <a:cubicBezTo>
                    <a:pt x="617" y="5989"/>
                    <a:pt x="579" y="5800"/>
                    <a:pt x="538" y="5644"/>
                  </a:cubicBezTo>
                  <a:cubicBezTo>
                    <a:pt x="392" y="5059"/>
                    <a:pt x="265" y="4935"/>
                    <a:pt x="112" y="4935"/>
                  </a:cubicBezTo>
                  <a:cubicBezTo>
                    <a:pt x="102" y="4935"/>
                    <a:pt x="92" y="4935"/>
                    <a:pt x="81" y="4936"/>
                  </a:cubicBezTo>
                  <a:cubicBezTo>
                    <a:pt x="32" y="4941"/>
                    <a:pt x="6" y="5153"/>
                    <a:pt x="3" y="5551"/>
                  </a:cubicBezTo>
                  <a:cubicBezTo>
                    <a:pt x="1" y="5750"/>
                    <a:pt x="3" y="5995"/>
                    <a:pt x="14" y="6285"/>
                  </a:cubicBezTo>
                  <a:cubicBezTo>
                    <a:pt x="25" y="6575"/>
                    <a:pt x="44" y="6908"/>
                    <a:pt x="67" y="7284"/>
                  </a:cubicBezTo>
                  <a:cubicBezTo>
                    <a:pt x="74" y="7378"/>
                    <a:pt x="79" y="7475"/>
                    <a:pt x="86" y="7573"/>
                  </a:cubicBezTo>
                  <a:cubicBezTo>
                    <a:pt x="94" y="7673"/>
                    <a:pt x="102" y="7772"/>
                    <a:pt x="110" y="7878"/>
                  </a:cubicBezTo>
                  <a:cubicBezTo>
                    <a:pt x="128" y="8086"/>
                    <a:pt x="146" y="8303"/>
                    <a:pt x="166" y="8532"/>
                  </a:cubicBezTo>
                  <a:cubicBezTo>
                    <a:pt x="177" y="8646"/>
                    <a:pt x="187" y="8763"/>
                    <a:pt x="198" y="8881"/>
                  </a:cubicBezTo>
                  <a:cubicBezTo>
                    <a:pt x="210" y="8999"/>
                    <a:pt x="224" y="9120"/>
                    <a:pt x="237" y="9243"/>
                  </a:cubicBezTo>
                  <a:cubicBezTo>
                    <a:pt x="264" y="9490"/>
                    <a:pt x="293" y="9746"/>
                    <a:pt x="321" y="10011"/>
                  </a:cubicBezTo>
                  <a:cubicBezTo>
                    <a:pt x="352" y="10275"/>
                    <a:pt x="388" y="10549"/>
                    <a:pt x="423" y="10833"/>
                  </a:cubicBezTo>
                  <a:cubicBezTo>
                    <a:pt x="459" y="11116"/>
                    <a:pt x="495" y="11408"/>
                    <a:pt x="540" y="11706"/>
                  </a:cubicBezTo>
                  <a:cubicBezTo>
                    <a:pt x="583" y="12005"/>
                    <a:pt x="628" y="12313"/>
                    <a:pt x="674" y="12628"/>
                  </a:cubicBezTo>
                  <a:cubicBezTo>
                    <a:pt x="725" y="12944"/>
                    <a:pt x="776" y="13266"/>
                    <a:pt x="830" y="13598"/>
                  </a:cubicBezTo>
                  <a:cubicBezTo>
                    <a:pt x="1050" y="14922"/>
                    <a:pt x="1321" y="16365"/>
                    <a:pt x="1658" y="17905"/>
                  </a:cubicBezTo>
                  <a:cubicBezTo>
                    <a:pt x="1996" y="19443"/>
                    <a:pt x="2396" y="21077"/>
                    <a:pt x="2873" y="22780"/>
                  </a:cubicBezTo>
                  <a:cubicBezTo>
                    <a:pt x="2996" y="23204"/>
                    <a:pt x="3118" y="23636"/>
                    <a:pt x="3244" y="24069"/>
                  </a:cubicBezTo>
                  <a:cubicBezTo>
                    <a:pt x="3309" y="24286"/>
                    <a:pt x="3376" y="24503"/>
                    <a:pt x="3442" y="24722"/>
                  </a:cubicBezTo>
                  <a:cubicBezTo>
                    <a:pt x="3475" y="24830"/>
                    <a:pt x="3507" y="24941"/>
                    <a:pt x="3540" y="25051"/>
                  </a:cubicBezTo>
                  <a:cubicBezTo>
                    <a:pt x="3575" y="25161"/>
                    <a:pt x="3608" y="25271"/>
                    <a:pt x="3642" y="25383"/>
                  </a:cubicBezTo>
                  <a:cubicBezTo>
                    <a:pt x="3784" y="25828"/>
                    <a:pt x="3937" y="26284"/>
                    <a:pt x="4125" y="26741"/>
                  </a:cubicBezTo>
                  <a:cubicBezTo>
                    <a:pt x="4313" y="27198"/>
                    <a:pt x="4534" y="27659"/>
                    <a:pt x="4822" y="28100"/>
                  </a:cubicBezTo>
                  <a:cubicBezTo>
                    <a:pt x="4966" y="28322"/>
                    <a:pt x="5125" y="28538"/>
                    <a:pt x="5305" y="28744"/>
                  </a:cubicBezTo>
                  <a:cubicBezTo>
                    <a:pt x="5485" y="28949"/>
                    <a:pt x="5687" y="29143"/>
                    <a:pt x="5906" y="29320"/>
                  </a:cubicBezTo>
                  <a:cubicBezTo>
                    <a:pt x="6346" y="29673"/>
                    <a:pt x="6869" y="29937"/>
                    <a:pt x="7413" y="30093"/>
                  </a:cubicBezTo>
                  <a:cubicBezTo>
                    <a:pt x="7921" y="30240"/>
                    <a:pt x="8441" y="30295"/>
                    <a:pt x="8948" y="30295"/>
                  </a:cubicBezTo>
                  <a:cubicBezTo>
                    <a:pt x="8986" y="30295"/>
                    <a:pt x="9024" y="30295"/>
                    <a:pt x="9062" y="30294"/>
                  </a:cubicBezTo>
                  <a:cubicBezTo>
                    <a:pt x="9608" y="30285"/>
                    <a:pt x="10139" y="30217"/>
                    <a:pt x="10657" y="30121"/>
                  </a:cubicBezTo>
                  <a:cubicBezTo>
                    <a:pt x="11264" y="30008"/>
                    <a:pt x="11857" y="29853"/>
                    <a:pt x="12435" y="29700"/>
                  </a:cubicBezTo>
                  <a:cubicBezTo>
                    <a:pt x="13013" y="29544"/>
                    <a:pt x="13593" y="29388"/>
                    <a:pt x="14175" y="29230"/>
                  </a:cubicBezTo>
                  <a:cubicBezTo>
                    <a:pt x="15341" y="28916"/>
                    <a:pt x="16519" y="28594"/>
                    <a:pt x="17702" y="28269"/>
                  </a:cubicBezTo>
                  <a:cubicBezTo>
                    <a:pt x="18294" y="28107"/>
                    <a:pt x="18888" y="27943"/>
                    <a:pt x="19482" y="27779"/>
                  </a:cubicBezTo>
                  <a:cubicBezTo>
                    <a:pt x="20082" y="27613"/>
                    <a:pt x="20695" y="27436"/>
                    <a:pt x="21305" y="27198"/>
                  </a:cubicBezTo>
                  <a:cubicBezTo>
                    <a:pt x="21609" y="27079"/>
                    <a:pt x="21912" y="26942"/>
                    <a:pt x="22209" y="26784"/>
                  </a:cubicBezTo>
                  <a:cubicBezTo>
                    <a:pt x="22504" y="26624"/>
                    <a:pt x="22794" y="26442"/>
                    <a:pt x="23065" y="26226"/>
                  </a:cubicBezTo>
                  <a:cubicBezTo>
                    <a:pt x="23133" y="26172"/>
                    <a:pt x="23199" y="26115"/>
                    <a:pt x="23266" y="26059"/>
                  </a:cubicBezTo>
                  <a:cubicBezTo>
                    <a:pt x="23330" y="26000"/>
                    <a:pt x="23395" y="25942"/>
                    <a:pt x="23456" y="25879"/>
                  </a:cubicBezTo>
                  <a:cubicBezTo>
                    <a:pt x="23580" y="25755"/>
                    <a:pt x="23699" y="25625"/>
                    <a:pt x="23808" y="25486"/>
                  </a:cubicBezTo>
                  <a:cubicBezTo>
                    <a:pt x="24026" y="25207"/>
                    <a:pt x="24209" y="24901"/>
                    <a:pt x="24352" y="24582"/>
                  </a:cubicBezTo>
                  <a:cubicBezTo>
                    <a:pt x="24493" y="24262"/>
                    <a:pt x="24596" y="23931"/>
                    <a:pt x="24665" y="23599"/>
                  </a:cubicBezTo>
                  <a:cubicBezTo>
                    <a:pt x="24735" y="23266"/>
                    <a:pt x="24776" y="22933"/>
                    <a:pt x="24793" y="22605"/>
                  </a:cubicBezTo>
                  <a:cubicBezTo>
                    <a:pt x="24833" y="21940"/>
                    <a:pt x="24788" y="21294"/>
                    <a:pt x="24720" y="20666"/>
                  </a:cubicBezTo>
                  <a:cubicBezTo>
                    <a:pt x="24685" y="20351"/>
                    <a:pt x="24643" y="20039"/>
                    <a:pt x="24599" y="19732"/>
                  </a:cubicBezTo>
                  <a:cubicBezTo>
                    <a:pt x="24577" y="19577"/>
                    <a:pt x="24556" y="19425"/>
                    <a:pt x="24534" y="19270"/>
                  </a:cubicBezTo>
                  <a:lnTo>
                    <a:pt x="24502" y="19039"/>
                  </a:lnTo>
                  <a:lnTo>
                    <a:pt x="24468" y="18809"/>
                  </a:lnTo>
                  <a:cubicBezTo>
                    <a:pt x="24444" y="18657"/>
                    <a:pt x="24421" y="18503"/>
                    <a:pt x="24398" y="18351"/>
                  </a:cubicBezTo>
                  <a:cubicBezTo>
                    <a:pt x="24374" y="18197"/>
                    <a:pt x="24352" y="18044"/>
                    <a:pt x="24326" y="17891"/>
                  </a:cubicBezTo>
                  <a:cubicBezTo>
                    <a:pt x="24276" y="17587"/>
                    <a:pt x="24228" y="17281"/>
                    <a:pt x="24177" y="16977"/>
                  </a:cubicBezTo>
                  <a:cubicBezTo>
                    <a:pt x="23769" y="14543"/>
                    <a:pt x="23267" y="12162"/>
                    <a:pt x="22703" y="9861"/>
                  </a:cubicBezTo>
                  <a:cubicBezTo>
                    <a:pt x="22220" y="7893"/>
                    <a:pt x="21682" y="5992"/>
                    <a:pt x="21109" y="4171"/>
                  </a:cubicBezTo>
                  <a:cubicBezTo>
                    <a:pt x="20962" y="3713"/>
                    <a:pt x="20805" y="3259"/>
                    <a:pt x="20610" y="2818"/>
                  </a:cubicBezTo>
                  <a:cubicBezTo>
                    <a:pt x="20417" y="2379"/>
                    <a:pt x="20189" y="1952"/>
                    <a:pt x="19899" y="1566"/>
                  </a:cubicBezTo>
                  <a:cubicBezTo>
                    <a:pt x="19611" y="1179"/>
                    <a:pt x="19257" y="835"/>
                    <a:pt x="18847" y="583"/>
                  </a:cubicBezTo>
                  <a:cubicBezTo>
                    <a:pt x="18746" y="518"/>
                    <a:pt x="18638" y="465"/>
                    <a:pt x="18534" y="410"/>
                  </a:cubicBezTo>
                  <a:cubicBezTo>
                    <a:pt x="18480" y="384"/>
                    <a:pt x="18424" y="361"/>
                    <a:pt x="18370" y="337"/>
                  </a:cubicBezTo>
                  <a:lnTo>
                    <a:pt x="18289" y="302"/>
                  </a:lnTo>
                  <a:lnTo>
                    <a:pt x="18206" y="272"/>
                  </a:lnTo>
                  <a:cubicBezTo>
                    <a:pt x="18150" y="254"/>
                    <a:pt x="18095" y="232"/>
                    <a:pt x="18039" y="214"/>
                  </a:cubicBezTo>
                  <a:cubicBezTo>
                    <a:pt x="17982" y="198"/>
                    <a:pt x="17927" y="182"/>
                    <a:pt x="17871" y="166"/>
                  </a:cubicBezTo>
                  <a:cubicBezTo>
                    <a:pt x="17815" y="149"/>
                    <a:pt x="17758" y="138"/>
                    <a:pt x="17702" y="125"/>
                  </a:cubicBezTo>
                  <a:lnTo>
                    <a:pt x="17617" y="106"/>
                  </a:lnTo>
                  <a:cubicBezTo>
                    <a:pt x="17589" y="99"/>
                    <a:pt x="17561" y="94"/>
                    <a:pt x="17532" y="90"/>
                  </a:cubicBezTo>
                  <a:lnTo>
                    <a:pt x="17364" y="62"/>
                  </a:lnTo>
                  <a:lnTo>
                    <a:pt x="17322" y="55"/>
                  </a:lnTo>
                  <a:lnTo>
                    <a:pt x="17279" y="50"/>
                  </a:lnTo>
                  <a:lnTo>
                    <a:pt x="17194" y="40"/>
                  </a:lnTo>
                  <a:cubicBezTo>
                    <a:pt x="17081" y="25"/>
                    <a:pt x="16971" y="19"/>
                    <a:pt x="16859" y="10"/>
                  </a:cubicBezTo>
                  <a:cubicBezTo>
                    <a:pt x="16724" y="4"/>
                    <a:pt x="16590" y="0"/>
                    <a:pt x="16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8"/>
            <p:cNvSpPr/>
            <p:nvPr/>
          </p:nvSpPr>
          <p:spPr>
            <a:xfrm>
              <a:off x="2123075" y="1317950"/>
              <a:ext cx="430125" cy="240325"/>
            </a:xfrm>
            <a:custGeom>
              <a:avLst/>
              <a:gdLst/>
              <a:ahLst/>
              <a:cxnLst/>
              <a:rect l="l" t="t" r="r" b="b"/>
              <a:pathLst>
                <a:path w="17205" h="9613" extrusionOk="0">
                  <a:moveTo>
                    <a:pt x="16002" y="0"/>
                  </a:moveTo>
                  <a:cubicBezTo>
                    <a:pt x="15981" y="1"/>
                    <a:pt x="15959" y="5"/>
                    <a:pt x="15937" y="8"/>
                  </a:cubicBezTo>
                  <a:cubicBezTo>
                    <a:pt x="15894" y="13"/>
                    <a:pt x="15850" y="18"/>
                    <a:pt x="15807" y="25"/>
                  </a:cubicBezTo>
                  <a:cubicBezTo>
                    <a:pt x="15721" y="36"/>
                    <a:pt x="15635" y="48"/>
                    <a:pt x="15550" y="59"/>
                  </a:cubicBezTo>
                  <a:cubicBezTo>
                    <a:pt x="15383" y="81"/>
                    <a:pt x="15217" y="102"/>
                    <a:pt x="15055" y="124"/>
                  </a:cubicBezTo>
                  <a:cubicBezTo>
                    <a:pt x="14975" y="134"/>
                    <a:pt x="14894" y="145"/>
                    <a:pt x="14813" y="154"/>
                  </a:cubicBezTo>
                  <a:cubicBezTo>
                    <a:pt x="14743" y="163"/>
                    <a:pt x="14671" y="173"/>
                    <a:pt x="14601" y="183"/>
                  </a:cubicBezTo>
                  <a:cubicBezTo>
                    <a:pt x="14487" y="199"/>
                    <a:pt x="14375" y="213"/>
                    <a:pt x="14262" y="229"/>
                  </a:cubicBezTo>
                  <a:cubicBezTo>
                    <a:pt x="12355" y="489"/>
                    <a:pt x="10543" y="764"/>
                    <a:pt x="8900" y="1032"/>
                  </a:cubicBezTo>
                  <a:cubicBezTo>
                    <a:pt x="7256" y="1302"/>
                    <a:pt x="5781" y="1566"/>
                    <a:pt x="4546" y="1802"/>
                  </a:cubicBezTo>
                  <a:cubicBezTo>
                    <a:pt x="3311" y="2038"/>
                    <a:pt x="2315" y="2245"/>
                    <a:pt x="1629" y="2398"/>
                  </a:cubicBezTo>
                  <a:cubicBezTo>
                    <a:pt x="944" y="2552"/>
                    <a:pt x="568" y="2653"/>
                    <a:pt x="574" y="2682"/>
                  </a:cubicBezTo>
                  <a:cubicBezTo>
                    <a:pt x="597" y="2801"/>
                    <a:pt x="727" y="2844"/>
                    <a:pt x="931" y="2844"/>
                  </a:cubicBezTo>
                  <a:cubicBezTo>
                    <a:pt x="1259" y="2844"/>
                    <a:pt x="1779" y="2730"/>
                    <a:pt x="2342" y="2634"/>
                  </a:cubicBezTo>
                  <a:lnTo>
                    <a:pt x="2342" y="2634"/>
                  </a:lnTo>
                  <a:cubicBezTo>
                    <a:pt x="1517" y="2831"/>
                    <a:pt x="901" y="3035"/>
                    <a:pt x="926" y="3169"/>
                  </a:cubicBezTo>
                  <a:cubicBezTo>
                    <a:pt x="926" y="3172"/>
                    <a:pt x="932" y="3173"/>
                    <a:pt x="944" y="3173"/>
                  </a:cubicBezTo>
                  <a:cubicBezTo>
                    <a:pt x="1041" y="3173"/>
                    <a:pt x="1524" y="3074"/>
                    <a:pt x="2241" y="2923"/>
                  </a:cubicBezTo>
                  <a:cubicBezTo>
                    <a:pt x="3042" y="2753"/>
                    <a:pt x="4141" y="2517"/>
                    <a:pt x="5324" y="2277"/>
                  </a:cubicBezTo>
                  <a:cubicBezTo>
                    <a:pt x="6509" y="2036"/>
                    <a:pt x="7778" y="1789"/>
                    <a:pt x="8923" y="1582"/>
                  </a:cubicBezTo>
                  <a:cubicBezTo>
                    <a:pt x="10070" y="1377"/>
                    <a:pt x="11090" y="1211"/>
                    <a:pt x="11769" y="1121"/>
                  </a:cubicBezTo>
                  <a:cubicBezTo>
                    <a:pt x="12134" y="1072"/>
                    <a:pt x="12497" y="1027"/>
                    <a:pt x="12850" y="983"/>
                  </a:cubicBezTo>
                  <a:cubicBezTo>
                    <a:pt x="13204" y="940"/>
                    <a:pt x="13550" y="899"/>
                    <a:pt x="13885" y="861"/>
                  </a:cubicBezTo>
                  <a:cubicBezTo>
                    <a:pt x="14053" y="841"/>
                    <a:pt x="14217" y="824"/>
                    <a:pt x="14378" y="807"/>
                  </a:cubicBezTo>
                  <a:cubicBezTo>
                    <a:pt x="14459" y="798"/>
                    <a:pt x="14540" y="790"/>
                    <a:pt x="14617" y="781"/>
                  </a:cubicBezTo>
                  <a:lnTo>
                    <a:pt x="14734" y="769"/>
                  </a:lnTo>
                  <a:cubicBezTo>
                    <a:pt x="14760" y="766"/>
                    <a:pt x="14786" y="764"/>
                    <a:pt x="14810" y="763"/>
                  </a:cubicBezTo>
                  <a:cubicBezTo>
                    <a:pt x="14910" y="753"/>
                    <a:pt x="15008" y="745"/>
                    <a:pt x="15102" y="737"/>
                  </a:cubicBezTo>
                  <a:lnTo>
                    <a:pt x="15239" y="725"/>
                  </a:lnTo>
                  <a:cubicBezTo>
                    <a:pt x="15260" y="723"/>
                    <a:pt x="15283" y="721"/>
                    <a:pt x="15304" y="720"/>
                  </a:cubicBezTo>
                  <a:cubicBezTo>
                    <a:pt x="15315" y="718"/>
                    <a:pt x="15326" y="718"/>
                    <a:pt x="15337" y="717"/>
                  </a:cubicBezTo>
                  <a:cubicBezTo>
                    <a:pt x="15337" y="716"/>
                    <a:pt x="15337" y="716"/>
                    <a:pt x="15338" y="716"/>
                  </a:cubicBezTo>
                  <a:cubicBezTo>
                    <a:pt x="15340" y="716"/>
                    <a:pt x="15339" y="720"/>
                    <a:pt x="15339" y="721"/>
                  </a:cubicBezTo>
                  <a:lnTo>
                    <a:pt x="15337" y="727"/>
                  </a:lnTo>
                  <a:lnTo>
                    <a:pt x="15334" y="741"/>
                  </a:lnTo>
                  <a:cubicBezTo>
                    <a:pt x="15328" y="780"/>
                    <a:pt x="15319" y="818"/>
                    <a:pt x="15317" y="855"/>
                  </a:cubicBezTo>
                  <a:lnTo>
                    <a:pt x="15312" y="911"/>
                  </a:lnTo>
                  <a:lnTo>
                    <a:pt x="15310" y="967"/>
                  </a:lnTo>
                  <a:cubicBezTo>
                    <a:pt x="15310" y="985"/>
                    <a:pt x="15309" y="1002"/>
                    <a:pt x="15310" y="1022"/>
                  </a:cubicBezTo>
                  <a:lnTo>
                    <a:pt x="15312" y="1049"/>
                  </a:lnTo>
                  <a:lnTo>
                    <a:pt x="15315" y="1102"/>
                  </a:lnTo>
                  <a:cubicBezTo>
                    <a:pt x="15318" y="1142"/>
                    <a:pt x="15324" y="1180"/>
                    <a:pt x="15329" y="1219"/>
                  </a:cubicBezTo>
                  <a:cubicBezTo>
                    <a:pt x="15334" y="1258"/>
                    <a:pt x="15340" y="1296"/>
                    <a:pt x="15345" y="1334"/>
                  </a:cubicBezTo>
                  <a:cubicBezTo>
                    <a:pt x="15396" y="1639"/>
                    <a:pt x="15485" y="1924"/>
                    <a:pt x="15582" y="2194"/>
                  </a:cubicBezTo>
                  <a:cubicBezTo>
                    <a:pt x="15679" y="2462"/>
                    <a:pt x="15787" y="2718"/>
                    <a:pt x="15889" y="2963"/>
                  </a:cubicBezTo>
                  <a:cubicBezTo>
                    <a:pt x="15940" y="3086"/>
                    <a:pt x="15990" y="3207"/>
                    <a:pt x="16038" y="3326"/>
                  </a:cubicBezTo>
                  <a:lnTo>
                    <a:pt x="16055" y="3370"/>
                  </a:lnTo>
                  <a:lnTo>
                    <a:pt x="16071" y="3413"/>
                  </a:lnTo>
                  <a:cubicBezTo>
                    <a:pt x="16082" y="3441"/>
                    <a:pt x="16093" y="3470"/>
                    <a:pt x="16103" y="3499"/>
                  </a:cubicBezTo>
                  <a:cubicBezTo>
                    <a:pt x="16123" y="3557"/>
                    <a:pt x="16141" y="3613"/>
                    <a:pt x="16161" y="3671"/>
                  </a:cubicBezTo>
                  <a:cubicBezTo>
                    <a:pt x="16231" y="3901"/>
                    <a:pt x="16282" y="4131"/>
                    <a:pt x="16308" y="4353"/>
                  </a:cubicBezTo>
                  <a:cubicBezTo>
                    <a:pt x="16334" y="4576"/>
                    <a:pt x="16334" y="4793"/>
                    <a:pt x="16301" y="4991"/>
                  </a:cubicBezTo>
                  <a:cubicBezTo>
                    <a:pt x="16269" y="5189"/>
                    <a:pt x="16205" y="5362"/>
                    <a:pt x="16109" y="5501"/>
                  </a:cubicBezTo>
                  <a:cubicBezTo>
                    <a:pt x="16062" y="5571"/>
                    <a:pt x="16007" y="5634"/>
                    <a:pt x="15946" y="5689"/>
                  </a:cubicBezTo>
                  <a:cubicBezTo>
                    <a:pt x="15883" y="5744"/>
                    <a:pt x="15817" y="5791"/>
                    <a:pt x="15742" y="5833"/>
                  </a:cubicBezTo>
                  <a:cubicBezTo>
                    <a:pt x="15591" y="5917"/>
                    <a:pt x="15410" y="5975"/>
                    <a:pt x="15215" y="6022"/>
                  </a:cubicBezTo>
                  <a:cubicBezTo>
                    <a:pt x="15019" y="6067"/>
                    <a:pt x="14809" y="6100"/>
                    <a:pt x="14589" y="6134"/>
                  </a:cubicBezTo>
                  <a:cubicBezTo>
                    <a:pt x="14150" y="6202"/>
                    <a:pt x="13723" y="6269"/>
                    <a:pt x="13306" y="6335"/>
                  </a:cubicBezTo>
                  <a:cubicBezTo>
                    <a:pt x="12474" y="6468"/>
                    <a:pt x="11684" y="6598"/>
                    <a:pt x="10935" y="6730"/>
                  </a:cubicBezTo>
                  <a:cubicBezTo>
                    <a:pt x="8813" y="7106"/>
                    <a:pt x="6988" y="7430"/>
                    <a:pt x="5420" y="7706"/>
                  </a:cubicBezTo>
                  <a:cubicBezTo>
                    <a:pt x="4637" y="7845"/>
                    <a:pt x="3920" y="7974"/>
                    <a:pt x="3260" y="8092"/>
                  </a:cubicBezTo>
                  <a:cubicBezTo>
                    <a:pt x="2931" y="8151"/>
                    <a:pt x="2615" y="8209"/>
                    <a:pt x="2316" y="8263"/>
                  </a:cubicBezTo>
                  <a:cubicBezTo>
                    <a:pt x="2099" y="8302"/>
                    <a:pt x="2032" y="8315"/>
                    <a:pt x="2015" y="8317"/>
                  </a:cubicBezTo>
                  <a:lnTo>
                    <a:pt x="2014" y="8315"/>
                  </a:lnTo>
                  <a:lnTo>
                    <a:pt x="2010" y="8301"/>
                  </a:lnTo>
                  <a:cubicBezTo>
                    <a:pt x="2000" y="8264"/>
                    <a:pt x="1989" y="8229"/>
                    <a:pt x="1981" y="8192"/>
                  </a:cubicBezTo>
                  <a:cubicBezTo>
                    <a:pt x="1960" y="8119"/>
                    <a:pt x="1941" y="8049"/>
                    <a:pt x="1923" y="7980"/>
                  </a:cubicBezTo>
                  <a:cubicBezTo>
                    <a:pt x="1844" y="7700"/>
                    <a:pt x="1772" y="7439"/>
                    <a:pt x="1705" y="7193"/>
                  </a:cubicBezTo>
                  <a:cubicBezTo>
                    <a:pt x="1567" y="6701"/>
                    <a:pt x="1445" y="6276"/>
                    <a:pt x="1334" y="5905"/>
                  </a:cubicBezTo>
                  <a:cubicBezTo>
                    <a:pt x="1114" y="5165"/>
                    <a:pt x="942" y="4652"/>
                    <a:pt x="800" y="4299"/>
                  </a:cubicBezTo>
                  <a:cubicBezTo>
                    <a:pt x="565" y="3721"/>
                    <a:pt x="408" y="3575"/>
                    <a:pt x="233" y="3575"/>
                  </a:cubicBezTo>
                  <a:cubicBezTo>
                    <a:pt x="195" y="3575"/>
                    <a:pt x="156" y="3582"/>
                    <a:pt x="115" y="3593"/>
                  </a:cubicBezTo>
                  <a:cubicBezTo>
                    <a:pt x="1" y="3623"/>
                    <a:pt x="47" y="4186"/>
                    <a:pt x="217" y="5158"/>
                  </a:cubicBezTo>
                  <a:cubicBezTo>
                    <a:pt x="303" y="5642"/>
                    <a:pt x="420" y="6229"/>
                    <a:pt x="565" y="6902"/>
                  </a:cubicBezTo>
                  <a:cubicBezTo>
                    <a:pt x="638" y="7238"/>
                    <a:pt x="716" y="7596"/>
                    <a:pt x="802" y="7973"/>
                  </a:cubicBezTo>
                  <a:cubicBezTo>
                    <a:pt x="845" y="8161"/>
                    <a:pt x="889" y="8356"/>
                    <a:pt x="935" y="8553"/>
                  </a:cubicBezTo>
                  <a:lnTo>
                    <a:pt x="943" y="8591"/>
                  </a:lnTo>
                  <a:lnTo>
                    <a:pt x="957" y="8646"/>
                  </a:lnTo>
                  <a:cubicBezTo>
                    <a:pt x="968" y="8691"/>
                    <a:pt x="979" y="8735"/>
                    <a:pt x="990" y="8780"/>
                  </a:cubicBezTo>
                  <a:cubicBezTo>
                    <a:pt x="1013" y="8870"/>
                    <a:pt x="1036" y="8961"/>
                    <a:pt x="1059" y="9053"/>
                  </a:cubicBezTo>
                  <a:cubicBezTo>
                    <a:pt x="1106" y="9239"/>
                    <a:pt x="1151" y="9424"/>
                    <a:pt x="1200" y="9612"/>
                  </a:cubicBezTo>
                  <a:cubicBezTo>
                    <a:pt x="1462" y="9569"/>
                    <a:pt x="1728" y="9525"/>
                    <a:pt x="1997" y="9480"/>
                  </a:cubicBezTo>
                  <a:cubicBezTo>
                    <a:pt x="2064" y="9467"/>
                    <a:pt x="2133" y="9457"/>
                    <a:pt x="2202" y="9445"/>
                  </a:cubicBezTo>
                  <a:cubicBezTo>
                    <a:pt x="2242" y="9438"/>
                    <a:pt x="2284" y="9432"/>
                    <a:pt x="2325" y="9427"/>
                  </a:cubicBezTo>
                  <a:cubicBezTo>
                    <a:pt x="2401" y="9414"/>
                    <a:pt x="2477" y="9402"/>
                    <a:pt x="2553" y="9390"/>
                  </a:cubicBezTo>
                  <a:cubicBezTo>
                    <a:pt x="2859" y="9342"/>
                    <a:pt x="3174" y="9290"/>
                    <a:pt x="3496" y="9240"/>
                  </a:cubicBezTo>
                  <a:cubicBezTo>
                    <a:pt x="4139" y="9136"/>
                    <a:pt x="4810" y="9025"/>
                    <a:pt x="5506" y="8907"/>
                  </a:cubicBezTo>
                  <a:cubicBezTo>
                    <a:pt x="6897" y="8670"/>
                    <a:pt x="8384" y="8407"/>
                    <a:pt x="9922" y="8123"/>
                  </a:cubicBezTo>
                  <a:cubicBezTo>
                    <a:pt x="10916" y="7941"/>
                    <a:pt x="11931" y="7742"/>
                    <a:pt x="12958" y="7533"/>
                  </a:cubicBezTo>
                  <a:cubicBezTo>
                    <a:pt x="13472" y="7428"/>
                    <a:pt x="13988" y="7322"/>
                    <a:pt x="14507" y="7214"/>
                  </a:cubicBezTo>
                  <a:cubicBezTo>
                    <a:pt x="14637" y="7187"/>
                    <a:pt x="14766" y="7158"/>
                    <a:pt x="14896" y="7131"/>
                  </a:cubicBezTo>
                  <a:cubicBezTo>
                    <a:pt x="15029" y="7103"/>
                    <a:pt x="15166" y="7074"/>
                    <a:pt x="15308" y="7037"/>
                  </a:cubicBezTo>
                  <a:cubicBezTo>
                    <a:pt x="15448" y="7001"/>
                    <a:pt x="15593" y="6958"/>
                    <a:pt x="15741" y="6903"/>
                  </a:cubicBezTo>
                  <a:cubicBezTo>
                    <a:pt x="15889" y="6848"/>
                    <a:pt x="16038" y="6780"/>
                    <a:pt x="16185" y="6693"/>
                  </a:cubicBezTo>
                  <a:cubicBezTo>
                    <a:pt x="16331" y="6605"/>
                    <a:pt x="16474" y="6497"/>
                    <a:pt x="16600" y="6370"/>
                  </a:cubicBezTo>
                  <a:cubicBezTo>
                    <a:pt x="16726" y="6244"/>
                    <a:pt x="16834" y="6099"/>
                    <a:pt x="16920" y="5944"/>
                  </a:cubicBezTo>
                  <a:cubicBezTo>
                    <a:pt x="17006" y="5790"/>
                    <a:pt x="17069" y="5626"/>
                    <a:pt x="17112" y="5464"/>
                  </a:cubicBezTo>
                  <a:cubicBezTo>
                    <a:pt x="17155" y="5301"/>
                    <a:pt x="17178" y="5137"/>
                    <a:pt x="17188" y="4979"/>
                  </a:cubicBezTo>
                  <a:cubicBezTo>
                    <a:pt x="17205" y="4660"/>
                    <a:pt x="17170" y="4356"/>
                    <a:pt x="17108" y="4068"/>
                  </a:cubicBezTo>
                  <a:cubicBezTo>
                    <a:pt x="17045" y="3779"/>
                    <a:pt x="16956" y="3504"/>
                    <a:pt x="16846" y="3241"/>
                  </a:cubicBezTo>
                  <a:cubicBezTo>
                    <a:pt x="16819" y="3176"/>
                    <a:pt x="16790" y="3110"/>
                    <a:pt x="16762" y="3047"/>
                  </a:cubicBezTo>
                  <a:lnTo>
                    <a:pt x="16676" y="2863"/>
                  </a:lnTo>
                  <a:cubicBezTo>
                    <a:pt x="16618" y="2743"/>
                    <a:pt x="16561" y="2624"/>
                    <a:pt x="16505" y="2505"/>
                  </a:cubicBezTo>
                  <a:cubicBezTo>
                    <a:pt x="16393" y="2272"/>
                    <a:pt x="16286" y="2042"/>
                    <a:pt x="16196" y="1816"/>
                  </a:cubicBezTo>
                  <a:cubicBezTo>
                    <a:pt x="16107" y="1588"/>
                    <a:pt x="16034" y="1362"/>
                    <a:pt x="15994" y="1140"/>
                  </a:cubicBezTo>
                  <a:cubicBezTo>
                    <a:pt x="15989" y="1112"/>
                    <a:pt x="15983" y="1083"/>
                    <a:pt x="15979" y="1056"/>
                  </a:cubicBezTo>
                  <a:lnTo>
                    <a:pt x="15968" y="958"/>
                  </a:lnTo>
                  <a:cubicBezTo>
                    <a:pt x="15964" y="935"/>
                    <a:pt x="15964" y="909"/>
                    <a:pt x="15963" y="883"/>
                  </a:cubicBezTo>
                  <a:lnTo>
                    <a:pt x="15962" y="846"/>
                  </a:lnTo>
                  <a:cubicBezTo>
                    <a:pt x="15962" y="833"/>
                    <a:pt x="15963" y="819"/>
                    <a:pt x="15964" y="806"/>
                  </a:cubicBezTo>
                  <a:lnTo>
                    <a:pt x="15975" y="647"/>
                  </a:lnTo>
                  <a:cubicBezTo>
                    <a:pt x="15979" y="544"/>
                    <a:pt x="15995" y="432"/>
                    <a:pt x="16006" y="324"/>
                  </a:cubicBezTo>
                  <a:lnTo>
                    <a:pt x="16016" y="244"/>
                  </a:lnTo>
                  <a:lnTo>
                    <a:pt x="16026" y="168"/>
                  </a:lnTo>
                  <a:lnTo>
                    <a:pt x="16046" y="14"/>
                  </a:lnTo>
                  <a:lnTo>
                    <a:pt x="160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8"/>
            <p:cNvSpPr/>
            <p:nvPr/>
          </p:nvSpPr>
          <p:spPr>
            <a:xfrm>
              <a:off x="2173425" y="1525850"/>
              <a:ext cx="200" cy="25"/>
            </a:xfrm>
            <a:custGeom>
              <a:avLst/>
              <a:gdLst/>
              <a:ahLst/>
              <a:cxnLst/>
              <a:rect l="l" t="t" r="r" b="b"/>
              <a:pathLst>
                <a:path w="8" h="1" extrusionOk="0">
                  <a:moveTo>
                    <a:pt x="7" y="0"/>
                  </a:moveTo>
                  <a:cubicBezTo>
                    <a:pt x="6" y="0"/>
                    <a:pt x="5" y="0"/>
                    <a:pt x="1" y="1"/>
                  </a:cubicBezTo>
                  <a:cubicBezTo>
                    <a:pt x="4" y="1"/>
                    <a:pt x="8"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8"/>
            <p:cNvSpPr/>
            <p:nvPr/>
          </p:nvSpPr>
          <p:spPr>
            <a:xfrm>
              <a:off x="2159975" y="1520275"/>
              <a:ext cx="474075" cy="443125"/>
            </a:xfrm>
            <a:custGeom>
              <a:avLst/>
              <a:gdLst/>
              <a:ahLst/>
              <a:cxnLst/>
              <a:rect l="l" t="t" r="r" b="b"/>
              <a:pathLst>
                <a:path w="18963" h="17725" extrusionOk="0">
                  <a:moveTo>
                    <a:pt x="11770" y="757"/>
                  </a:moveTo>
                  <a:lnTo>
                    <a:pt x="11770" y="757"/>
                  </a:lnTo>
                  <a:cubicBezTo>
                    <a:pt x="11737" y="1219"/>
                    <a:pt x="11818" y="2011"/>
                    <a:pt x="11988" y="2980"/>
                  </a:cubicBezTo>
                  <a:cubicBezTo>
                    <a:pt x="11922" y="3000"/>
                    <a:pt x="11860" y="3017"/>
                    <a:pt x="11807" y="3031"/>
                  </a:cubicBezTo>
                  <a:cubicBezTo>
                    <a:pt x="10637" y="3322"/>
                    <a:pt x="9578" y="3504"/>
                    <a:pt x="8632" y="3657"/>
                  </a:cubicBezTo>
                  <a:cubicBezTo>
                    <a:pt x="8253" y="2161"/>
                    <a:pt x="8080" y="1809"/>
                    <a:pt x="7773" y="1797"/>
                  </a:cubicBezTo>
                  <a:cubicBezTo>
                    <a:pt x="8987" y="1479"/>
                    <a:pt x="10221" y="1154"/>
                    <a:pt x="11360" y="859"/>
                  </a:cubicBezTo>
                  <a:cubicBezTo>
                    <a:pt x="11497" y="823"/>
                    <a:pt x="11635" y="789"/>
                    <a:pt x="11770" y="757"/>
                  </a:cubicBezTo>
                  <a:close/>
                  <a:moveTo>
                    <a:pt x="7473" y="1876"/>
                  </a:moveTo>
                  <a:lnTo>
                    <a:pt x="7473" y="1876"/>
                  </a:lnTo>
                  <a:cubicBezTo>
                    <a:pt x="7311" y="2067"/>
                    <a:pt x="7340" y="2807"/>
                    <a:pt x="7507" y="3841"/>
                  </a:cubicBezTo>
                  <a:cubicBezTo>
                    <a:pt x="7119" y="3908"/>
                    <a:pt x="6755" y="3975"/>
                    <a:pt x="6415" y="4054"/>
                  </a:cubicBezTo>
                  <a:cubicBezTo>
                    <a:pt x="5838" y="4187"/>
                    <a:pt x="5321" y="4305"/>
                    <a:pt x="4862" y="4411"/>
                  </a:cubicBezTo>
                  <a:cubicBezTo>
                    <a:pt x="4583" y="3401"/>
                    <a:pt x="4412" y="2926"/>
                    <a:pt x="4232" y="2727"/>
                  </a:cubicBezTo>
                  <a:cubicBezTo>
                    <a:pt x="4932" y="2545"/>
                    <a:pt x="5691" y="2345"/>
                    <a:pt x="6480" y="2137"/>
                  </a:cubicBezTo>
                  <a:cubicBezTo>
                    <a:pt x="6807" y="2051"/>
                    <a:pt x="7139" y="1964"/>
                    <a:pt x="7473" y="1876"/>
                  </a:cubicBezTo>
                  <a:close/>
                  <a:moveTo>
                    <a:pt x="3602" y="2893"/>
                  </a:moveTo>
                  <a:cubicBezTo>
                    <a:pt x="3546" y="3225"/>
                    <a:pt x="3605" y="3859"/>
                    <a:pt x="3754" y="4671"/>
                  </a:cubicBezTo>
                  <a:cubicBezTo>
                    <a:pt x="2302" y="5018"/>
                    <a:pt x="1650" y="5210"/>
                    <a:pt x="1383" y="5414"/>
                  </a:cubicBezTo>
                  <a:cubicBezTo>
                    <a:pt x="1366" y="5367"/>
                    <a:pt x="1349" y="5322"/>
                    <a:pt x="1333" y="5278"/>
                  </a:cubicBezTo>
                  <a:cubicBezTo>
                    <a:pt x="994" y="4382"/>
                    <a:pt x="769" y="3898"/>
                    <a:pt x="594" y="3647"/>
                  </a:cubicBezTo>
                  <a:cubicBezTo>
                    <a:pt x="676" y="3632"/>
                    <a:pt x="806" y="3602"/>
                    <a:pt x="978" y="3563"/>
                  </a:cubicBezTo>
                  <a:cubicBezTo>
                    <a:pt x="1289" y="3488"/>
                    <a:pt x="1736" y="3376"/>
                    <a:pt x="2284" y="3236"/>
                  </a:cubicBezTo>
                  <a:cubicBezTo>
                    <a:pt x="2676" y="3135"/>
                    <a:pt x="3120" y="3020"/>
                    <a:pt x="3602" y="2893"/>
                  </a:cubicBezTo>
                  <a:close/>
                  <a:moveTo>
                    <a:pt x="12083" y="3501"/>
                  </a:moveTo>
                  <a:cubicBezTo>
                    <a:pt x="12182" y="4006"/>
                    <a:pt x="12298" y="4547"/>
                    <a:pt x="12431" y="5103"/>
                  </a:cubicBezTo>
                  <a:cubicBezTo>
                    <a:pt x="12534" y="5537"/>
                    <a:pt x="12661" y="5982"/>
                    <a:pt x="12799" y="6428"/>
                  </a:cubicBezTo>
                  <a:cubicBezTo>
                    <a:pt x="12608" y="6487"/>
                    <a:pt x="12440" y="6534"/>
                    <a:pt x="12311" y="6565"/>
                  </a:cubicBezTo>
                  <a:cubicBezTo>
                    <a:pt x="11252" y="6809"/>
                    <a:pt x="10291" y="6952"/>
                    <a:pt x="9428" y="7070"/>
                  </a:cubicBezTo>
                  <a:cubicBezTo>
                    <a:pt x="9391" y="6873"/>
                    <a:pt x="9353" y="6686"/>
                    <a:pt x="9310" y="6507"/>
                  </a:cubicBezTo>
                  <a:cubicBezTo>
                    <a:pt x="9128" y="5728"/>
                    <a:pt x="8975" y="5075"/>
                    <a:pt x="8844" y="4526"/>
                  </a:cubicBezTo>
                  <a:cubicBezTo>
                    <a:pt x="9589" y="4274"/>
                    <a:pt x="10331" y="4019"/>
                    <a:pt x="11046" y="3808"/>
                  </a:cubicBezTo>
                  <a:cubicBezTo>
                    <a:pt x="11403" y="3703"/>
                    <a:pt x="11750" y="3600"/>
                    <a:pt x="12083" y="3501"/>
                  </a:cubicBezTo>
                  <a:close/>
                  <a:moveTo>
                    <a:pt x="7705" y="4906"/>
                  </a:moveTo>
                  <a:cubicBezTo>
                    <a:pt x="7805" y="5379"/>
                    <a:pt x="7923" y="5886"/>
                    <a:pt x="8059" y="6410"/>
                  </a:cubicBezTo>
                  <a:cubicBezTo>
                    <a:pt x="8128" y="6680"/>
                    <a:pt x="8207" y="6954"/>
                    <a:pt x="8293" y="7229"/>
                  </a:cubicBezTo>
                  <a:cubicBezTo>
                    <a:pt x="7938" y="7282"/>
                    <a:pt x="7605" y="7336"/>
                    <a:pt x="7295" y="7401"/>
                  </a:cubicBezTo>
                  <a:cubicBezTo>
                    <a:pt x="6700" y="7524"/>
                    <a:pt x="6174" y="7635"/>
                    <a:pt x="5715" y="7732"/>
                  </a:cubicBezTo>
                  <a:cubicBezTo>
                    <a:pt x="5682" y="7581"/>
                    <a:pt x="5647" y="7435"/>
                    <a:pt x="5610" y="7293"/>
                  </a:cubicBezTo>
                  <a:cubicBezTo>
                    <a:pt x="5443" y="6637"/>
                    <a:pt x="5298" y="6069"/>
                    <a:pt x="5172" y="5579"/>
                  </a:cubicBezTo>
                  <a:cubicBezTo>
                    <a:pt x="5527" y="5499"/>
                    <a:pt x="5895" y="5412"/>
                    <a:pt x="6271" y="5320"/>
                  </a:cubicBezTo>
                  <a:cubicBezTo>
                    <a:pt x="6742" y="5203"/>
                    <a:pt x="7222" y="5061"/>
                    <a:pt x="7705" y="4906"/>
                  </a:cubicBezTo>
                  <a:close/>
                  <a:moveTo>
                    <a:pt x="3996" y="5820"/>
                  </a:moveTo>
                  <a:cubicBezTo>
                    <a:pt x="4099" y="6262"/>
                    <a:pt x="4219" y="6734"/>
                    <a:pt x="4356" y="7220"/>
                  </a:cubicBezTo>
                  <a:cubicBezTo>
                    <a:pt x="4426" y="7469"/>
                    <a:pt x="4502" y="7721"/>
                    <a:pt x="4587" y="7974"/>
                  </a:cubicBezTo>
                  <a:cubicBezTo>
                    <a:pt x="3204" y="8281"/>
                    <a:pt x="2683" y="8449"/>
                    <a:pt x="2522" y="8672"/>
                  </a:cubicBezTo>
                  <a:cubicBezTo>
                    <a:pt x="2164" y="7609"/>
                    <a:pt x="1870" y="6755"/>
                    <a:pt x="1624" y="6072"/>
                  </a:cubicBezTo>
                  <a:lnTo>
                    <a:pt x="1624" y="6072"/>
                  </a:lnTo>
                  <a:cubicBezTo>
                    <a:pt x="1695" y="6078"/>
                    <a:pt x="1775" y="6082"/>
                    <a:pt x="1863" y="6082"/>
                  </a:cubicBezTo>
                  <a:cubicBezTo>
                    <a:pt x="2351" y="6082"/>
                    <a:pt x="3098" y="5986"/>
                    <a:pt x="3996" y="5820"/>
                  </a:cubicBezTo>
                  <a:close/>
                  <a:moveTo>
                    <a:pt x="14004" y="10251"/>
                  </a:moveTo>
                  <a:cubicBezTo>
                    <a:pt x="14009" y="10269"/>
                    <a:pt x="14013" y="10286"/>
                    <a:pt x="14019" y="10305"/>
                  </a:cubicBezTo>
                  <a:cubicBezTo>
                    <a:pt x="13962" y="10316"/>
                    <a:pt x="13900" y="10332"/>
                    <a:pt x="13836" y="10346"/>
                  </a:cubicBezTo>
                  <a:cubicBezTo>
                    <a:pt x="13897" y="10316"/>
                    <a:pt x="13955" y="10284"/>
                    <a:pt x="14004" y="10251"/>
                  </a:cubicBezTo>
                  <a:close/>
                  <a:moveTo>
                    <a:pt x="12960" y="6937"/>
                  </a:moveTo>
                  <a:cubicBezTo>
                    <a:pt x="13257" y="7855"/>
                    <a:pt x="13581" y="8779"/>
                    <a:pt x="13834" y="9660"/>
                  </a:cubicBezTo>
                  <a:cubicBezTo>
                    <a:pt x="13870" y="9785"/>
                    <a:pt x="13906" y="9909"/>
                    <a:pt x="13940" y="10032"/>
                  </a:cubicBezTo>
                  <a:cubicBezTo>
                    <a:pt x="13728" y="10101"/>
                    <a:pt x="13387" y="10237"/>
                    <a:pt x="13014" y="10387"/>
                  </a:cubicBezTo>
                  <a:cubicBezTo>
                    <a:pt x="12405" y="10632"/>
                    <a:pt x="11711" y="10914"/>
                    <a:pt x="11356" y="11007"/>
                  </a:cubicBezTo>
                  <a:cubicBezTo>
                    <a:pt x="10957" y="11109"/>
                    <a:pt x="10576" y="11191"/>
                    <a:pt x="10210" y="11260"/>
                  </a:cubicBezTo>
                  <a:cubicBezTo>
                    <a:pt x="9900" y="10014"/>
                    <a:pt x="9736" y="8907"/>
                    <a:pt x="9580" y="7947"/>
                  </a:cubicBezTo>
                  <a:cubicBezTo>
                    <a:pt x="10265" y="7723"/>
                    <a:pt x="10947" y="7498"/>
                    <a:pt x="11604" y="7315"/>
                  </a:cubicBezTo>
                  <a:cubicBezTo>
                    <a:pt x="12076" y="7184"/>
                    <a:pt x="12533" y="7056"/>
                    <a:pt x="12960" y="6937"/>
                  </a:cubicBezTo>
                  <a:close/>
                  <a:moveTo>
                    <a:pt x="8629" y="8250"/>
                  </a:moveTo>
                  <a:cubicBezTo>
                    <a:pt x="8922" y="9092"/>
                    <a:pt x="9238" y="9935"/>
                    <a:pt x="9486" y="10743"/>
                  </a:cubicBezTo>
                  <a:cubicBezTo>
                    <a:pt x="9550" y="10950"/>
                    <a:pt x="9612" y="11154"/>
                    <a:pt x="9674" y="11354"/>
                  </a:cubicBezTo>
                  <a:cubicBezTo>
                    <a:pt x="8761" y="11502"/>
                    <a:pt x="7965" y="11585"/>
                    <a:pt x="7306" y="11739"/>
                  </a:cubicBezTo>
                  <a:cubicBezTo>
                    <a:pt x="7044" y="11797"/>
                    <a:pt x="6800" y="11853"/>
                    <a:pt x="6571" y="11906"/>
                  </a:cubicBezTo>
                  <a:cubicBezTo>
                    <a:pt x="6279" y="10795"/>
                    <a:pt x="6101" y="9794"/>
                    <a:pt x="5941" y="8913"/>
                  </a:cubicBezTo>
                  <a:cubicBezTo>
                    <a:pt x="6330" y="8837"/>
                    <a:pt x="6738" y="8751"/>
                    <a:pt x="7157" y="8654"/>
                  </a:cubicBezTo>
                  <a:cubicBezTo>
                    <a:pt x="7640" y="8543"/>
                    <a:pt x="8133" y="8403"/>
                    <a:pt x="8629" y="8250"/>
                  </a:cubicBezTo>
                  <a:close/>
                  <a:moveTo>
                    <a:pt x="4979" y="9085"/>
                  </a:moveTo>
                  <a:cubicBezTo>
                    <a:pt x="5285" y="9910"/>
                    <a:pt x="5612" y="10739"/>
                    <a:pt x="5873" y="11531"/>
                  </a:cubicBezTo>
                  <a:cubicBezTo>
                    <a:pt x="5927" y="11701"/>
                    <a:pt x="5982" y="11868"/>
                    <a:pt x="6036" y="12031"/>
                  </a:cubicBezTo>
                  <a:cubicBezTo>
                    <a:pt x="4950" y="12283"/>
                    <a:pt x="4300" y="12442"/>
                    <a:pt x="3923" y="12587"/>
                  </a:cubicBezTo>
                  <a:cubicBezTo>
                    <a:pt x="3891" y="12599"/>
                    <a:pt x="3859" y="12612"/>
                    <a:pt x="3830" y="12625"/>
                  </a:cubicBezTo>
                  <a:cubicBezTo>
                    <a:pt x="3825" y="12610"/>
                    <a:pt x="3821" y="12595"/>
                    <a:pt x="3815" y="12580"/>
                  </a:cubicBezTo>
                  <a:cubicBezTo>
                    <a:pt x="3408" y="11337"/>
                    <a:pt x="3053" y="10259"/>
                    <a:pt x="2741" y="9327"/>
                  </a:cubicBezTo>
                  <a:cubicBezTo>
                    <a:pt x="2729" y="9292"/>
                    <a:pt x="2719" y="9257"/>
                    <a:pt x="2707" y="9222"/>
                  </a:cubicBezTo>
                  <a:lnTo>
                    <a:pt x="2707" y="9222"/>
                  </a:lnTo>
                  <a:cubicBezTo>
                    <a:pt x="2827" y="9251"/>
                    <a:pt x="2993" y="9265"/>
                    <a:pt x="3198" y="9265"/>
                  </a:cubicBezTo>
                  <a:cubicBezTo>
                    <a:pt x="3636" y="9265"/>
                    <a:pt x="4253" y="9201"/>
                    <a:pt x="4979" y="9085"/>
                  </a:cubicBezTo>
                  <a:close/>
                  <a:moveTo>
                    <a:pt x="13405" y="529"/>
                  </a:moveTo>
                  <a:cubicBezTo>
                    <a:pt x="13430" y="529"/>
                    <a:pt x="13455" y="530"/>
                    <a:pt x="13479" y="530"/>
                  </a:cubicBezTo>
                  <a:cubicBezTo>
                    <a:pt x="13795" y="536"/>
                    <a:pt x="14084" y="582"/>
                    <a:pt x="14333" y="663"/>
                  </a:cubicBezTo>
                  <a:cubicBezTo>
                    <a:pt x="14584" y="744"/>
                    <a:pt x="14795" y="857"/>
                    <a:pt x="14965" y="982"/>
                  </a:cubicBezTo>
                  <a:cubicBezTo>
                    <a:pt x="15198" y="1154"/>
                    <a:pt x="15395" y="1373"/>
                    <a:pt x="15553" y="1621"/>
                  </a:cubicBezTo>
                  <a:cubicBezTo>
                    <a:pt x="15712" y="1869"/>
                    <a:pt x="15834" y="2142"/>
                    <a:pt x="15933" y="2426"/>
                  </a:cubicBezTo>
                  <a:cubicBezTo>
                    <a:pt x="16031" y="2710"/>
                    <a:pt x="16108" y="3002"/>
                    <a:pt x="16170" y="3297"/>
                  </a:cubicBezTo>
                  <a:cubicBezTo>
                    <a:pt x="16235" y="3595"/>
                    <a:pt x="16286" y="3891"/>
                    <a:pt x="16339" y="4193"/>
                  </a:cubicBezTo>
                  <a:cubicBezTo>
                    <a:pt x="16548" y="5392"/>
                    <a:pt x="16747" y="6551"/>
                    <a:pt x="16933" y="7667"/>
                  </a:cubicBezTo>
                  <a:cubicBezTo>
                    <a:pt x="17120" y="8783"/>
                    <a:pt x="17297" y="9859"/>
                    <a:pt x="17465" y="10889"/>
                  </a:cubicBezTo>
                  <a:cubicBezTo>
                    <a:pt x="17548" y="11403"/>
                    <a:pt x="17630" y="11907"/>
                    <a:pt x="17710" y="12400"/>
                  </a:cubicBezTo>
                  <a:cubicBezTo>
                    <a:pt x="17749" y="12646"/>
                    <a:pt x="17789" y="12890"/>
                    <a:pt x="17828" y="13131"/>
                  </a:cubicBezTo>
                  <a:cubicBezTo>
                    <a:pt x="17833" y="13160"/>
                    <a:pt x="17837" y="13191"/>
                    <a:pt x="17843" y="13221"/>
                  </a:cubicBezTo>
                  <a:lnTo>
                    <a:pt x="17849" y="13263"/>
                  </a:lnTo>
                  <a:lnTo>
                    <a:pt x="17850" y="13276"/>
                  </a:lnTo>
                  <a:cubicBezTo>
                    <a:pt x="17851" y="13293"/>
                    <a:pt x="17855" y="13311"/>
                    <a:pt x="17856" y="13329"/>
                  </a:cubicBezTo>
                  <a:cubicBezTo>
                    <a:pt x="17859" y="13361"/>
                    <a:pt x="17862" y="13393"/>
                    <a:pt x="17865" y="13425"/>
                  </a:cubicBezTo>
                  <a:cubicBezTo>
                    <a:pt x="17816" y="13433"/>
                    <a:pt x="17765" y="13441"/>
                    <a:pt x="17717" y="13449"/>
                  </a:cubicBezTo>
                  <a:lnTo>
                    <a:pt x="17710" y="13451"/>
                  </a:lnTo>
                  <a:lnTo>
                    <a:pt x="17705" y="13451"/>
                  </a:lnTo>
                  <a:cubicBezTo>
                    <a:pt x="17704" y="13451"/>
                    <a:pt x="17704" y="13451"/>
                    <a:pt x="17698" y="13452"/>
                  </a:cubicBezTo>
                  <a:lnTo>
                    <a:pt x="17633" y="13465"/>
                  </a:lnTo>
                  <a:cubicBezTo>
                    <a:pt x="17590" y="13475"/>
                    <a:pt x="17548" y="13484"/>
                    <a:pt x="17506" y="13492"/>
                  </a:cubicBezTo>
                  <a:cubicBezTo>
                    <a:pt x="17421" y="13511"/>
                    <a:pt x="17336" y="13528"/>
                    <a:pt x="17252" y="13548"/>
                  </a:cubicBezTo>
                  <a:cubicBezTo>
                    <a:pt x="16916" y="13620"/>
                    <a:pt x="16586" y="13691"/>
                    <a:pt x="16260" y="13760"/>
                  </a:cubicBezTo>
                  <a:cubicBezTo>
                    <a:pt x="16090" y="13797"/>
                    <a:pt x="15922" y="13834"/>
                    <a:pt x="15755" y="13870"/>
                  </a:cubicBezTo>
                  <a:cubicBezTo>
                    <a:pt x="15635" y="13365"/>
                    <a:pt x="14788" y="11188"/>
                    <a:pt x="14595" y="10384"/>
                  </a:cubicBezTo>
                  <a:cubicBezTo>
                    <a:pt x="14258" y="8971"/>
                    <a:pt x="14095" y="7726"/>
                    <a:pt x="13936" y="6659"/>
                  </a:cubicBezTo>
                  <a:cubicBezTo>
                    <a:pt x="15202" y="6297"/>
                    <a:pt x="16040" y="6035"/>
                    <a:pt x="16023" y="5958"/>
                  </a:cubicBezTo>
                  <a:cubicBezTo>
                    <a:pt x="15987" y="5799"/>
                    <a:pt x="15900" y="5752"/>
                    <a:pt x="15783" y="5752"/>
                  </a:cubicBezTo>
                  <a:cubicBezTo>
                    <a:pt x="15675" y="5752"/>
                    <a:pt x="15541" y="5792"/>
                    <a:pt x="15396" y="5821"/>
                  </a:cubicBezTo>
                  <a:cubicBezTo>
                    <a:pt x="15659" y="5712"/>
                    <a:pt x="15848" y="5582"/>
                    <a:pt x="15818" y="5449"/>
                  </a:cubicBezTo>
                  <a:cubicBezTo>
                    <a:pt x="15817" y="5444"/>
                    <a:pt x="15809" y="5441"/>
                    <a:pt x="15797" y="5441"/>
                  </a:cubicBezTo>
                  <a:cubicBezTo>
                    <a:pt x="15646" y="5441"/>
                    <a:pt x="14735" y="5772"/>
                    <a:pt x="13847" y="6080"/>
                  </a:cubicBezTo>
                  <a:cubicBezTo>
                    <a:pt x="13798" y="5784"/>
                    <a:pt x="13747" y="5504"/>
                    <a:pt x="13691" y="5239"/>
                  </a:cubicBezTo>
                  <a:cubicBezTo>
                    <a:pt x="13514" y="4422"/>
                    <a:pt x="13364" y="3736"/>
                    <a:pt x="13236" y="3161"/>
                  </a:cubicBezTo>
                  <a:cubicBezTo>
                    <a:pt x="14773" y="2700"/>
                    <a:pt x="15818" y="2367"/>
                    <a:pt x="15795" y="2284"/>
                  </a:cubicBezTo>
                  <a:cubicBezTo>
                    <a:pt x="15757" y="2133"/>
                    <a:pt x="15671" y="2086"/>
                    <a:pt x="15554" y="2086"/>
                  </a:cubicBezTo>
                  <a:cubicBezTo>
                    <a:pt x="15435" y="2086"/>
                    <a:pt x="15285" y="2134"/>
                    <a:pt x="15122" y="2169"/>
                  </a:cubicBezTo>
                  <a:cubicBezTo>
                    <a:pt x="15405" y="2051"/>
                    <a:pt x="15607" y="1914"/>
                    <a:pt x="15574" y="1780"/>
                  </a:cubicBezTo>
                  <a:cubicBezTo>
                    <a:pt x="15573" y="1776"/>
                    <a:pt x="15566" y="1774"/>
                    <a:pt x="15555" y="1774"/>
                  </a:cubicBezTo>
                  <a:cubicBezTo>
                    <a:pt x="15388" y="1774"/>
                    <a:pt x="14171" y="2236"/>
                    <a:pt x="13112" y="2610"/>
                  </a:cubicBezTo>
                  <a:cubicBezTo>
                    <a:pt x="12863" y="1518"/>
                    <a:pt x="12699" y="918"/>
                    <a:pt x="12543" y="603"/>
                  </a:cubicBezTo>
                  <a:cubicBezTo>
                    <a:pt x="12842" y="556"/>
                    <a:pt x="13133" y="529"/>
                    <a:pt x="13405" y="529"/>
                  </a:cubicBezTo>
                  <a:close/>
                  <a:moveTo>
                    <a:pt x="15381" y="13544"/>
                  </a:moveTo>
                  <a:lnTo>
                    <a:pt x="15381" y="13544"/>
                  </a:lnTo>
                  <a:cubicBezTo>
                    <a:pt x="15445" y="13699"/>
                    <a:pt x="15517" y="13829"/>
                    <a:pt x="15590" y="13905"/>
                  </a:cubicBezTo>
                  <a:cubicBezTo>
                    <a:pt x="15545" y="13915"/>
                    <a:pt x="15501" y="13926"/>
                    <a:pt x="15455" y="13935"/>
                  </a:cubicBezTo>
                  <a:cubicBezTo>
                    <a:pt x="15454" y="13825"/>
                    <a:pt x="15412" y="13689"/>
                    <a:pt x="15381" y="13544"/>
                  </a:cubicBezTo>
                  <a:close/>
                  <a:moveTo>
                    <a:pt x="14115" y="10645"/>
                  </a:moveTo>
                  <a:cubicBezTo>
                    <a:pt x="14577" y="12255"/>
                    <a:pt x="14953" y="13540"/>
                    <a:pt x="15142" y="14004"/>
                  </a:cubicBezTo>
                  <a:cubicBezTo>
                    <a:pt x="14884" y="14059"/>
                    <a:pt x="14632" y="14114"/>
                    <a:pt x="14381" y="14169"/>
                  </a:cubicBezTo>
                  <a:cubicBezTo>
                    <a:pt x="13347" y="14392"/>
                    <a:pt x="12372" y="14608"/>
                    <a:pt x="11441" y="14821"/>
                  </a:cubicBezTo>
                  <a:cubicBezTo>
                    <a:pt x="11469" y="14677"/>
                    <a:pt x="10742" y="12917"/>
                    <a:pt x="10391" y="11880"/>
                  </a:cubicBezTo>
                  <a:cubicBezTo>
                    <a:pt x="10538" y="11830"/>
                    <a:pt x="10683" y="11781"/>
                    <a:pt x="10826" y="11734"/>
                  </a:cubicBezTo>
                  <a:cubicBezTo>
                    <a:pt x="11809" y="11421"/>
                    <a:pt x="12698" y="11139"/>
                    <a:pt x="13339" y="10924"/>
                  </a:cubicBezTo>
                  <a:cubicBezTo>
                    <a:pt x="13673" y="10812"/>
                    <a:pt x="13939" y="10718"/>
                    <a:pt x="14115" y="10645"/>
                  </a:cubicBezTo>
                  <a:close/>
                  <a:moveTo>
                    <a:pt x="11055" y="14425"/>
                  </a:moveTo>
                  <a:lnTo>
                    <a:pt x="11055" y="14425"/>
                  </a:lnTo>
                  <a:cubicBezTo>
                    <a:pt x="11156" y="14651"/>
                    <a:pt x="11271" y="14818"/>
                    <a:pt x="11388" y="14832"/>
                  </a:cubicBezTo>
                  <a:cubicBezTo>
                    <a:pt x="11297" y="14853"/>
                    <a:pt x="11209" y="14872"/>
                    <a:pt x="11120" y="14894"/>
                  </a:cubicBezTo>
                  <a:cubicBezTo>
                    <a:pt x="11157" y="14778"/>
                    <a:pt x="11097" y="14610"/>
                    <a:pt x="11055" y="14425"/>
                  </a:cubicBezTo>
                  <a:close/>
                  <a:moveTo>
                    <a:pt x="9891" y="12063"/>
                  </a:moveTo>
                  <a:cubicBezTo>
                    <a:pt x="10341" y="13522"/>
                    <a:pt x="10697" y="14639"/>
                    <a:pt x="10858" y="14956"/>
                  </a:cubicBezTo>
                  <a:cubicBezTo>
                    <a:pt x="9696" y="15223"/>
                    <a:pt x="8599" y="15477"/>
                    <a:pt x="7565" y="15715"/>
                  </a:cubicBezTo>
                  <a:cubicBezTo>
                    <a:pt x="7648" y="15597"/>
                    <a:pt x="7570" y="15407"/>
                    <a:pt x="7516" y="15190"/>
                  </a:cubicBezTo>
                  <a:lnTo>
                    <a:pt x="7516" y="15190"/>
                  </a:lnTo>
                  <a:cubicBezTo>
                    <a:pt x="7625" y="15423"/>
                    <a:pt x="7750" y="15593"/>
                    <a:pt x="7870" y="15593"/>
                  </a:cubicBezTo>
                  <a:cubicBezTo>
                    <a:pt x="7882" y="15593"/>
                    <a:pt x="7893" y="15592"/>
                    <a:pt x="7904" y="15589"/>
                  </a:cubicBezTo>
                  <a:cubicBezTo>
                    <a:pt x="7982" y="15566"/>
                    <a:pt x="7360" y="14129"/>
                    <a:pt x="6950" y="13056"/>
                  </a:cubicBezTo>
                  <a:cubicBezTo>
                    <a:pt x="7059" y="13029"/>
                    <a:pt x="7168" y="13002"/>
                    <a:pt x="7279" y="12972"/>
                  </a:cubicBezTo>
                  <a:cubicBezTo>
                    <a:pt x="8134" y="12751"/>
                    <a:pt x="9024" y="12386"/>
                    <a:pt x="9891" y="12063"/>
                  </a:cubicBezTo>
                  <a:close/>
                  <a:moveTo>
                    <a:pt x="6416" y="13178"/>
                  </a:moveTo>
                  <a:cubicBezTo>
                    <a:pt x="6866" y="14534"/>
                    <a:pt x="7213" y="15536"/>
                    <a:pt x="7355" y="15764"/>
                  </a:cubicBezTo>
                  <a:cubicBezTo>
                    <a:pt x="6876" y="15876"/>
                    <a:pt x="6411" y="15983"/>
                    <a:pt x="5960" y="16086"/>
                  </a:cubicBezTo>
                  <a:cubicBezTo>
                    <a:pt x="5707" y="16145"/>
                    <a:pt x="5458" y="16202"/>
                    <a:pt x="5213" y="16260"/>
                  </a:cubicBezTo>
                  <a:cubicBezTo>
                    <a:pt x="5157" y="16273"/>
                    <a:pt x="5100" y="16285"/>
                    <a:pt x="5045" y="16299"/>
                  </a:cubicBezTo>
                  <a:lnTo>
                    <a:pt x="5040" y="16299"/>
                  </a:lnTo>
                  <a:lnTo>
                    <a:pt x="5029" y="16300"/>
                  </a:lnTo>
                  <a:lnTo>
                    <a:pt x="5028" y="16290"/>
                  </a:lnTo>
                  <a:lnTo>
                    <a:pt x="5027" y="16287"/>
                  </a:lnTo>
                  <a:cubicBezTo>
                    <a:pt x="5027" y="16286"/>
                    <a:pt x="5027" y="16285"/>
                    <a:pt x="5027" y="16285"/>
                  </a:cubicBezTo>
                  <a:lnTo>
                    <a:pt x="5027" y="16285"/>
                  </a:lnTo>
                  <a:cubicBezTo>
                    <a:pt x="5027" y="16285"/>
                    <a:pt x="5027" y="16286"/>
                    <a:pt x="5027" y="16286"/>
                  </a:cubicBezTo>
                  <a:cubicBezTo>
                    <a:pt x="5027" y="16286"/>
                    <a:pt x="5026" y="16281"/>
                    <a:pt x="5011" y="16235"/>
                  </a:cubicBezTo>
                  <a:cubicBezTo>
                    <a:pt x="4948" y="16042"/>
                    <a:pt x="4885" y="15851"/>
                    <a:pt x="4824" y="15663"/>
                  </a:cubicBezTo>
                  <a:cubicBezTo>
                    <a:pt x="4702" y="15287"/>
                    <a:pt x="4582" y="14924"/>
                    <a:pt x="4469" y="14570"/>
                  </a:cubicBezTo>
                  <a:cubicBezTo>
                    <a:pt x="4346" y="14196"/>
                    <a:pt x="4228" y="13836"/>
                    <a:pt x="4114" y="13486"/>
                  </a:cubicBezTo>
                  <a:lnTo>
                    <a:pt x="4114" y="13486"/>
                  </a:lnTo>
                  <a:cubicBezTo>
                    <a:pt x="4141" y="13487"/>
                    <a:pt x="4169" y="13488"/>
                    <a:pt x="4198" y="13488"/>
                  </a:cubicBezTo>
                  <a:cubicBezTo>
                    <a:pt x="4337" y="13488"/>
                    <a:pt x="4495" y="13479"/>
                    <a:pt x="4667" y="13464"/>
                  </a:cubicBezTo>
                  <a:cubicBezTo>
                    <a:pt x="5152" y="13422"/>
                    <a:pt x="5754" y="13323"/>
                    <a:pt x="6416" y="13178"/>
                  </a:cubicBezTo>
                  <a:close/>
                  <a:moveTo>
                    <a:pt x="13372" y="0"/>
                  </a:moveTo>
                  <a:cubicBezTo>
                    <a:pt x="13275" y="0"/>
                    <a:pt x="13178" y="3"/>
                    <a:pt x="13082" y="8"/>
                  </a:cubicBezTo>
                  <a:cubicBezTo>
                    <a:pt x="12769" y="25"/>
                    <a:pt x="12467" y="67"/>
                    <a:pt x="12172" y="121"/>
                  </a:cubicBezTo>
                  <a:cubicBezTo>
                    <a:pt x="11877" y="174"/>
                    <a:pt x="11591" y="240"/>
                    <a:pt x="11311" y="308"/>
                  </a:cubicBezTo>
                  <a:cubicBezTo>
                    <a:pt x="9091" y="857"/>
                    <a:pt x="7096" y="1352"/>
                    <a:pt x="5421" y="1772"/>
                  </a:cubicBezTo>
                  <a:cubicBezTo>
                    <a:pt x="3747" y="2193"/>
                    <a:pt x="2393" y="2538"/>
                    <a:pt x="1462" y="2785"/>
                  </a:cubicBezTo>
                  <a:cubicBezTo>
                    <a:pt x="528" y="3032"/>
                    <a:pt x="17" y="3182"/>
                    <a:pt x="23" y="3211"/>
                  </a:cubicBezTo>
                  <a:cubicBezTo>
                    <a:pt x="44" y="3302"/>
                    <a:pt x="154" y="3339"/>
                    <a:pt x="330" y="3339"/>
                  </a:cubicBezTo>
                  <a:cubicBezTo>
                    <a:pt x="751" y="3339"/>
                    <a:pt x="1550" y="3128"/>
                    <a:pt x="2424" y="2930"/>
                  </a:cubicBezTo>
                  <a:lnTo>
                    <a:pt x="2424" y="2930"/>
                  </a:lnTo>
                  <a:cubicBezTo>
                    <a:pt x="1488" y="3190"/>
                    <a:pt x="744" y="3430"/>
                    <a:pt x="544" y="3581"/>
                  </a:cubicBezTo>
                  <a:cubicBezTo>
                    <a:pt x="439" y="3453"/>
                    <a:pt x="353" y="3411"/>
                    <a:pt x="267" y="3411"/>
                  </a:cubicBezTo>
                  <a:cubicBezTo>
                    <a:pt x="231" y="3411"/>
                    <a:pt x="195" y="3419"/>
                    <a:pt x="159" y="3430"/>
                  </a:cubicBezTo>
                  <a:cubicBezTo>
                    <a:pt x="1" y="3483"/>
                    <a:pt x="349" y="4976"/>
                    <a:pt x="1049" y="7432"/>
                  </a:cubicBezTo>
                  <a:cubicBezTo>
                    <a:pt x="1399" y="8660"/>
                    <a:pt x="1839" y="10127"/>
                    <a:pt x="2347" y="11776"/>
                  </a:cubicBezTo>
                  <a:cubicBezTo>
                    <a:pt x="2600" y="12600"/>
                    <a:pt x="2871" y="13469"/>
                    <a:pt x="3158" y="14376"/>
                  </a:cubicBezTo>
                  <a:cubicBezTo>
                    <a:pt x="3301" y="14828"/>
                    <a:pt x="3448" y="15291"/>
                    <a:pt x="3598" y="15763"/>
                  </a:cubicBezTo>
                  <a:cubicBezTo>
                    <a:pt x="3674" y="15998"/>
                    <a:pt x="3750" y="16235"/>
                    <a:pt x="3826" y="16476"/>
                  </a:cubicBezTo>
                  <a:cubicBezTo>
                    <a:pt x="3884" y="16652"/>
                    <a:pt x="3940" y="16829"/>
                    <a:pt x="3998" y="17008"/>
                  </a:cubicBezTo>
                  <a:cubicBezTo>
                    <a:pt x="4076" y="17245"/>
                    <a:pt x="4154" y="17485"/>
                    <a:pt x="4232" y="17724"/>
                  </a:cubicBezTo>
                  <a:cubicBezTo>
                    <a:pt x="5178" y="17506"/>
                    <a:pt x="6145" y="17282"/>
                    <a:pt x="7134" y="17053"/>
                  </a:cubicBezTo>
                  <a:cubicBezTo>
                    <a:pt x="7938" y="16865"/>
                    <a:pt x="8757" y="16674"/>
                    <a:pt x="9588" y="16478"/>
                  </a:cubicBezTo>
                  <a:cubicBezTo>
                    <a:pt x="11027" y="16139"/>
                    <a:pt x="12498" y="15778"/>
                    <a:pt x="13987" y="15403"/>
                  </a:cubicBezTo>
                  <a:cubicBezTo>
                    <a:pt x="14733" y="15214"/>
                    <a:pt x="15482" y="15025"/>
                    <a:pt x="16234" y="14834"/>
                  </a:cubicBezTo>
                  <a:cubicBezTo>
                    <a:pt x="16610" y="14737"/>
                    <a:pt x="16987" y="14640"/>
                    <a:pt x="17365" y="14543"/>
                  </a:cubicBezTo>
                  <a:cubicBezTo>
                    <a:pt x="17555" y="14495"/>
                    <a:pt x="17744" y="14446"/>
                    <a:pt x="17935" y="14397"/>
                  </a:cubicBezTo>
                  <a:cubicBezTo>
                    <a:pt x="18278" y="14313"/>
                    <a:pt x="18620" y="14227"/>
                    <a:pt x="18962" y="14142"/>
                  </a:cubicBezTo>
                  <a:cubicBezTo>
                    <a:pt x="18891" y="13779"/>
                    <a:pt x="18818" y="13414"/>
                    <a:pt x="18747" y="13050"/>
                  </a:cubicBezTo>
                  <a:lnTo>
                    <a:pt x="18618" y="12428"/>
                  </a:lnTo>
                  <a:cubicBezTo>
                    <a:pt x="18532" y="12014"/>
                    <a:pt x="18447" y="11600"/>
                    <a:pt x="18362" y="11185"/>
                  </a:cubicBezTo>
                  <a:cubicBezTo>
                    <a:pt x="18192" y="10357"/>
                    <a:pt x="18021" y="9531"/>
                    <a:pt x="17851" y="8710"/>
                  </a:cubicBezTo>
                  <a:cubicBezTo>
                    <a:pt x="17514" y="7068"/>
                    <a:pt x="17185" y="5446"/>
                    <a:pt x="16877" y="3866"/>
                  </a:cubicBezTo>
                  <a:cubicBezTo>
                    <a:pt x="16813" y="3539"/>
                    <a:pt x="16745" y="3211"/>
                    <a:pt x="16659" y="2886"/>
                  </a:cubicBezTo>
                  <a:cubicBezTo>
                    <a:pt x="16573" y="2560"/>
                    <a:pt x="16470" y="2237"/>
                    <a:pt x="16331" y="1922"/>
                  </a:cubicBezTo>
                  <a:cubicBezTo>
                    <a:pt x="16194" y="1610"/>
                    <a:pt x="16020" y="1308"/>
                    <a:pt x="15797" y="1039"/>
                  </a:cubicBezTo>
                  <a:cubicBezTo>
                    <a:pt x="15576" y="770"/>
                    <a:pt x="15300" y="541"/>
                    <a:pt x="14998" y="375"/>
                  </a:cubicBezTo>
                  <a:cubicBezTo>
                    <a:pt x="14695" y="209"/>
                    <a:pt x="14368" y="106"/>
                    <a:pt x="14042" y="52"/>
                  </a:cubicBezTo>
                  <a:cubicBezTo>
                    <a:pt x="13817" y="15"/>
                    <a:pt x="13593" y="0"/>
                    <a:pt x="13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 name="Google Shape;982;p38"/>
          <p:cNvSpPr/>
          <p:nvPr/>
        </p:nvSpPr>
        <p:spPr>
          <a:xfrm>
            <a:off x="-14800" y="1742350"/>
            <a:ext cx="1140925" cy="2383025"/>
          </a:xfrm>
          <a:custGeom>
            <a:avLst/>
            <a:gdLst/>
            <a:ahLst/>
            <a:cxnLst/>
            <a:rect l="l" t="t" r="r" b="b"/>
            <a:pathLst>
              <a:path w="45637" h="95321" extrusionOk="0">
                <a:moveTo>
                  <a:pt x="23090" y="0"/>
                </a:moveTo>
                <a:cubicBezTo>
                  <a:pt x="22646" y="1776"/>
                  <a:pt x="20525" y="6414"/>
                  <a:pt x="20426" y="10657"/>
                </a:cubicBezTo>
                <a:cubicBezTo>
                  <a:pt x="20327" y="14900"/>
                  <a:pt x="19192" y="20080"/>
                  <a:pt x="22498" y="25458"/>
                </a:cubicBezTo>
                <a:cubicBezTo>
                  <a:pt x="25804" y="30836"/>
                  <a:pt x="36412" y="36954"/>
                  <a:pt x="40260" y="42924"/>
                </a:cubicBezTo>
                <a:cubicBezTo>
                  <a:pt x="44108" y="48894"/>
                  <a:pt x="45785" y="55851"/>
                  <a:pt x="45588" y="61278"/>
                </a:cubicBezTo>
                <a:cubicBezTo>
                  <a:pt x="45391" y="66705"/>
                  <a:pt x="41691" y="71935"/>
                  <a:pt x="39076" y="75487"/>
                </a:cubicBezTo>
                <a:cubicBezTo>
                  <a:pt x="36461" y="79039"/>
                  <a:pt x="34241" y="81901"/>
                  <a:pt x="29899" y="82592"/>
                </a:cubicBezTo>
                <a:cubicBezTo>
                  <a:pt x="25557" y="83283"/>
                  <a:pt x="17614" y="79582"/>
                  <a:pt x="13025" y="79631"/>
                </a:cubicBezTo>
                <a:cubicBezTo>
                  <a:pt x="8437" y="79680"/>
                  <a:pt x="4539" y="80273"/>
                  <a:pt x="2368" y="82888"/>
                </a:cubicBezTo>
                <a:cubicBezTo>
                  <a:pt x="197" y="85503"/>
                  <a:pt x="395" y="93249"/>
                  <a:pt x="0" y="95321"/>
                </a:cubicBezTo>
              </a:path>
            </a:pathLst>
          </a:custGeom>
          <a:noFill/>
          <a:ln w="9525" cap="flat" cmpd="sng">
            <a:solidFill>
              <a:schemeClr val="accent2"/>
            </a:solidFill>
            <a:prstDash val="dash"/>
            <a:round/>
            <a:headEnd type="none" w="med" len="med"/>
            <a:tailEnd type="none" w="med" len="med"/>
          </a:ln>
        </p:spPr>
      </p:sp>
      <p:grpSp>
        <p:nvGrpSpPr>
          <p:cNvPr id="983" name="Google Shape;983;p38"/>
          <p:cNvGrpSpPr/>
          <p:nvPr/>
        </p:nvGrpSpPr>
        <p:grpSpPr>
          <a:xfrm>
            <a:off x="405050" y="607197"/>
            <a:ext cx="764343" cy="1420504"/>
            <a:chOff x="505975" y="539497"/>
            <a:chExt cx="764343" cy="1420504"/>
          </a:xfrm>
        </p:grpSpPr>
        <p:sp>
          <p:nvSpPr>
            <p:cNvPr id="984" name="Google Shape;984;p38"/>
            <p:cNvSpPr/>
            <p:nvPr/>
          </p:nvSpPr>
          <p:spPr>
            <a:xfrm>
              <a:off x="505975" y="1564311"/>
              <a:ext cx="368481" cy="394724"/>
            </a:xfrm>
            <a:custGeom>
              <a:avLst/>
              <a:gdLst/>
              <a:ahLst/>
              <a:cxnLst/>
              <a:rect l="l" t="t" r="r" b="b"/>
              <a:pathLst>
                <a:path w="4172" h="4469" extrusionOk="0">
                  <a:moveTo>
                    <a:pt x="1438" y="1"/>
                  </a:moveTo>
                  <a:cubicBezTo>
                    <a:pt x="1436" y="1"/>
                    <a:pt x="1435" y="1"/>
                    <a:pt x="1433" y="1"/>
                  </a:cubicBezTo>
                  <a:cubicBezTo>
                    <a:pt x="1385" y="1"/>
                    <a:pt x="1386" y="11"/>
                    <a:pt x="1342" y="30"/>
                  </a:cubicBezTo>
                  <a:cubicBezTo>
                    <a:pt x="1297" y="49"/>
                    <a:pt x="1303" y="64"/>
                    <a:pt x="1259" y="82"/>
                  </a:cubicBezTo>
                  <a:cubicBezTo>
                    <a:pt x="1215" y="102"/>
                    <a:pt x="1212" y="98"/>
                    <a:pt x="1168" y="117"/>
                  </a:cubicBezTo>
                  <a:cubicBezTo>
                    <a:pt x="1123" y="137"/>
                    <a:pt x="1121" y="134"/>
                    <a:pt x="1077" y="152"/>
                  </a:cubicBezTo>
                  <a:cubicBezTo>
                    <a:pt x="1033" y="171"/>
                    <a:pt x="1032" y="169"/>
                    <a:pt x="987" y="188"/>
                  </a:cubicBezTo>
                  <a:cubicBezTo>
                    <a:pt x="943" y="206"/>
                    <a:pt x="941" y="201"/>
                    <a:pt x="896" y="220"/>
                  </a:cubicBezTo>
                  <a:cubicBezTo>
                    <a:pt x="852" y="241"/>
                    <a:pt x="853" y="243"/>
                    <a:pt x="809" y="262"/>
                  </a:cubicBezTo>
                  <a:cubicBezTo>
                    <a:pt x="765" y="280"/>
                    <a:pt x="769" y="291"/>
                    <a:pt x="724" y="310"/>
                  </a:cubicBezTo>
                  <a:cubicBezTo>
                    <a:pt x="680" y="328"/>
                    <a:pt x="678" y="323"/>
                    <a:pt x="634" y="342"/>
                  </a:cubicBezTo>
                  <a:lnTo>
                    <a:pt x="545" y="380"/>
                  </a:lnTo>
                  <a:cubicBezTo>
                    <a:pt x="502" y="398"/>
                    <a:pt x="498" y="393"/>
                    <a:pt x="454" y="412"/>
                  </a:cubicBezTo>
                  <a:cubicBezTo>
                    <a:pt x="412" y="430"/>
                    <a:pt x="415" y="439"/>
                    <a:pt x="370" y="457"/>
                  </a:cubicBezTo>
                  <a:cubicBezTo>
                    <a:pt x="326" y="476"/>
                    <a:pt x="322" y="467"/>
                    <a:pt x="278" y="485"/>
                  </a:cubicBezTo>
                  <a:cubicBezTo>
                    <a:pt x="234" y="505"/>
                    <a:pt x="238" y="515"/>
                    <a:pt x="193" y="533"/>
                  </a:cubicBezTo>
                  <a:cubicBezTo>
                    <a:pt x="149" y="552"/>
                    <a:pt x="150" y="558"/>
                    <a:pt x="106" y="576"/>
                  </a:cubicBezTo>
                  <a:cubicBezTo>
                    <a:pt x="62" y="595"/>
                    <a:pt x="47" y="571"/>
                    <a:pt x="25" y="613"/>
                  </a:cubicBezTo>
                  <a:cubicBezTo>
                    <a:pt x="0" y="658"/>
                    <a:pt x="21" y="658"/>
                    <a:pt x="27" y="708"/>
                  </a:cubicBezTo>
                  <a:cubicBezTo>
                    <a:pt x="35" y="756"/>
                    <a:pt x="32" y="756"/>
                    <a:pt x="40" y="805"/>
                  </a:cubicBezTo>
                  <a:cubicBezTo>
                    <a:pt x="47" y="853"/>
                    <a:pt x="61" y="852"/>
                    <a:pt x="68" y="900"/>
                  </a:cubicBezTo>
                  <a:cubicBezTo>
                    <a:pt x="74" y="949"/>
                    <a:pt x="72" y="950"/>
                    <a:pt x="78" y="998"/>
                  </a:cubicBezTo>
                  <a:cubicBezTo>
                    <a:pt x="85" y="1046"/>
                    <a:pt x="74" y="1049"/>
                    <a:pt x="81" y="1098"/>
                  </a:cubicBezTo>
                  <a:cubicBezTo>
                    <a:pt x="88" y="1146"/>
                    <a:pt x="104" y="1144"/>
                    <a:pt x="111" y="1192"/>
                  </a:cubicBezTo>
                  <a:cubicBezTo>
                    <a:pt x="118" y="1240"/>
                    <a:pt x="105" y="1243"/>
                    <a:pt x="112" y="1291"/>
                  </a:cubicBezTo>
                  <a:cubicBezTo>
                    <a:pt x="120" y="1340"/>
                    <a:pt x="118" y="1341"/>
                    <a:pt x="126" y="1389"/>
                  </a:cubicBezTo>
                  <a:cubicBezTo>
                    <a:pt x="133" y="1437"/>
                    <a:pt x="148" y="1436"/>
                    <a:pt x="154" y="1484"/>
                  </a:cubicBezTo>
                  <a:cubicBezTo>
                    <a:pt x="163" y="1532"/>
                    <a:pt x="156" y="1533"/>
                    <a:pt x="163" y="1582"/>
                  </a:cubicBezTo>
                  <a:cubicBezTo>
                    <a:pt x="171" y="1630"/>
                    <a:pt x="166" y="1632"/>
                    <a:pt x="174" y="1680"/>
                  </a:cubicBezTo>
                  <a:cubicBezTo>
                    <a:pt x="181" y="1727"/>
                    <a:pt x="182" y="1727"/>
                    <a:pt x="190" y="1777"/>
                  </a:cubicBezTo>
                  <a:cubicBezTo>
                    <a:pt x="197" y="1826"/>
                    <a:pt x="206" y="1824"/>
                    <a:pt x="212" y="1873"/>
                  </a:cubicBezTo>
                  <a:cubicBezTo>
                    <a:pt x="219" y="1922"/>
                    <a:pt x="212" y="1923"/>
                    <a:pt x="219" y="1972"/>
                  </a:cubicBezTo>
                  <a:cubicBezTo>
                    <a:pt x="227" y="2021"/>
                    <a:pt x="228" y="2021"/>
                    <a:pt x="235" y="2069"/>
                  </a:cubicBezTo>
                  <a:cubicBezTo>
                    <a:pt x="243" y="2117"/>
                    <a:pt x="238" y="2118"/>
                    <a:pt x="244" y="2168"/>
                  </a:cubicBezTo>
                  <a:cubicBezTo>
                    <a:pt x="251" y="2215"/>
                    <a:pt x="255" y="2215"/>
                    <a:pt x="262" y="2263"/>
                  </a:cubicBezTo>
                  <a:cubicBezTo>
                    <a:pt x="268" y="2313"/>
                    <a:pt x="270" y="2313"/>
                    <a:pt x="277" y="2361"/>
                  </a:cubicBezTo>
                  <a:cubicBezTo>
                    <a:pt x="283" y="2410"/>
                    <a:pt x="279" y="2411"/>
                    <a:pt x="286" y="2459"/>
                  </a:cubicBezTo>
                  <a:cubicBezTo>
                    <a:pt x="293" y="2508"/>
                    <a:pt x="302" y="2507"/>
                    <a:pt x="309" y="2555"/>
                  </a:cubicBezTo>
                  <a:cubicBezTo>
                    <a:pt x="316" y="2605"/>
                    <a:pt x="309" y="2606"/>
                    <a:pt x="315" y="2654"/>
                  </a:cubicBezTo>
                  <a:cubicBezTo>
                    <a:pt x="324" y="2704"/>
                    <a:pt x="332" y="2702"/>
                    <a:pt x="340" y="2750"/>
                  </a:cubicBezTo>
                  <a:cubicBezTo>
                    <a:pt x="346" y="2801"/>
                    <a:pt x="347" y="2801"/>
                    <a:pt x="354" y="2849"/>
                  </a:cubicBezTo>
                  <a:cubicBezTo>
                    <a:pt x="362" y="2898"/>
                    <a:pt x="370" y="2897"/>
                    <a:pt x="377" y="2945"/>
                  </a:cubicBezTo>
                  <a:cubicBezTo>
                    <a:pt x="385" y="2993"/>
                    <a:pt x="380" y="2994"/>
                    <a:pt x="388" y="3043"/>
                  </a:cubicBezTo>
                  <a:cubicBezTo>
                    <a:pt x="394" y="3091"/>
                    <a:pt x="384" y="3093"/>
                    <a:pt x="390" y="3141"/>
                  </a:cubicBezTo>
                  <a:cubicBezTo>
                    <a:pt x="397" y="3189"/>
                    <a:pt x="409" y="3188"/>
                    <a:pt x="416" y="3237"/>
                  </a:cubicBezTo>
                  <a:cubicBezTo>
                    <a:pt x="423" y="3286"/>
                    <a:pt x="413" y="3288"/>
                    <a:pt x="420" y="3336"/>
                  </a:cubicBezTo>
                  <a:cubicBezTo>
                    <a:pt x="427" y="3384"/>
                    <a:pt x="431" y="3384"/>
                    <a:pt x="437" y="3433"/>
                  </a:cubicBezTo>
                  <a:cubicBezTo>
                    <a:pt x="444" y="3481"/>
                    <a:pt x="448" y="3481"/>
                    <a:pt x="454" y="3529"/>
                  </a:cubicBezTo>
                  <a:cubicBezTo>
                    <a:pt x="461" y="3578"/>
                    <a:pt x="472" y="3577"/>
                    <a:pt x="479" y="3625"/>
                  </a:cubicBezTo>
                  <a:cubicBezTo>
                    <a:pt x="487" y="3671"/>
                    <a:pt x="485" y="3671"/>
                    <a:pt x="492" y="3717"/>
                  </a:cubicBezTo>
                  <a:cubicBezTo>
                    <a:pt x="498" y="3762"/>
                    <a:pt x="492" y="3765"/>
                    <a:pt x="498" y="3810"/>
                  </a:cubicBezTo>
                  <a:cubicBezTo>
                    <a:pt x="506" y="3856"/>
                    <a:pt x="517" y="3854"/>
                    <a:pt x="523" y="3900"/>
                  </a:cubicBezTo>
                  <a:cubicBezTo>
                    <a:pt x="528" y="3933"/>
                    <a:pt x="533" y="3965"/>
                    <a:pt x="541" y="3997"/>
                  </a:cubicBezTo>
                  <a:cubicBezTo>
                    <a:pt x="551" y="4029"/>
                    <a:pt x="555" y="4065"/>
                    <a:pt x="570" y="4093"/>
                  </a:cubicBezTo>
                  <a:cubicBezTo>
                    <a:pt x="584" y="4125"/>
                    <a:pt x="598" y="4157"/>
                    <a:pt x="616" y="4183"/>
                  </a:cubicBezTo>
                  <a:cubicBezTo>
                    <a:pt x="635" y="4211"/>
                    <a:pt x="656" y="4239"/>
                    <a:pt x="678" y="4264"/>
                  </a:cubicBezTo>
                  <a:cubicBezTo>
                    <a:pt x="701" y="4289"/>
                    <a:pt x="731" y="4308"/>
                    <a:pt x="758" y="4328"/>
                  </a:cubicBezTo>
                  <a:cubicBezTo>
                    <a:pt x="782" y="4349"/>
                    <a:pt x="812" y="4367"/>
                    <a:pt x="841" y="4383"/>
                  </a:cubicBezTo>
                  <a:cubicBezTo>
                    <a:pt x="871" y="4400"/>
                    <a:pt x="902" y="4414"/>
                    <a:pt x="932" y="4426"/>
                  </a:cubicBezTo>
                  <a:cubicBezTo>
                    <a:pt x="964" y="4437"/>
                    <a:pt x="996" y="4445"/>
                    <a:pt x="1031" y="4451"/>
                  </a:cubicBezTo>
                  <a:cubicBezTo>
                    <a:pt x="1063" y="4458"/>
                    <a:pt x="1096" y="4462"/>
                    <a:pt x="1129" y="4464"/>
                  </a:cubicBezTo>
                  <a:cubicBezTo>
                    <a:pt x="1153" y="4466"/>
                    <a:pt x="1178" y="4468"/>
                    <a:pt x="1202" y="4468"/>
                  </a:cubicBezTo>
                  <a:cubicBezTo>
                    <a:pt x="1211" y="4468"/>
                    <a:pt x="1221" y="4468"/>
                    <a:pt x="1230" y="4467"/>
                  </a:cubicBezTo>
                  <a:cubicBezTo>
                    <a:pt x="1262" y="4464"/>
                    <a:pt x="1294" y="4457"/>
                    <a:pt x="1327" y="4448"/>
                  </a:cubicBezTo>
                  <a:cubicBezTo>
                    <a:pt x="1359" y="4441"/>
                    <a:pt x="1393" y="4437"/>
                    <a:pt x="1425" y="4424"/>
                  </a:cubicBezTo>
                  <a:cubicBezTo>
                    <a:pt x="1456" y="4411"/>
                    <a:pt x="1488" y="4399"/>
                    <a:pt x="1518" y="4382"/>
                  </a:cubicBezTo>
                  <a:cubicBezTo>
                    <a:pt x="1546" y="4364"/>
                    <a:pt x="1566" y="4334"/>
                    <a:pt x="1593" y="4313"/>
                  </a:cubicBezTo>
                  <a:cubicBezTo>
                    <a:pt x="1627" y="4284"/>
                    <a:pt x="1633" y="4291"/>
                    <a:pt x="1669" y="4261"/>
                  </a:cubicBezTo>
                  <a:cubicBezTo>
                    <a:pt x="1705" y="4232"/>
                    <a:pt x="1698" y="4225"/>
                    <a:pt x="1734" y="4195"/>
                  </a:cubicBezTo>
                  <a:cubicBezTo>
                    <a:pt x="1771" y="4166"/>
                    <a:pt x="1777" y="4175"/>
                    <a:pt x="1814" y="4146"/>
                  </a:cubicBezTo>
                  <a:cubicBezTo>
                    <a:pt x="1852" y="4115"/>
                    <a:pt x="1846" y="4108"/>
                    <a:pt x="1884" y="4076"/>
                  </a:cubicBezTo>
                  <a:cubicBezTo>
                    <a:pt x="1923" y="4044"/>
                    <a:pt x="1928" y="4052"/>
                    <a:pt x="1968" y="4020"/>
                  </a:cubicBezTo>
                  <a:cubicBezTo>
                    <a:pt x="2006" y="3990"/>
                    <a:pt x="1997" y="3979"/>
                    <a:pt x="2035" y="3948"/>
                  </a:cubicBezTo>
                  <a:lnTo>
                    <a:pt x="2114" y="3886"/>
                  </a:lnTo>
                  <a:cubicBezTo>
                    <a:pt x="2151" y="3854"/>
                    <a:pt x="2153" y="3857"/>
                    <a:pt x="2191" y="3826"/>
                  </a:cubicBezTo>
                  <a:cubicBezTo>
                    <a:pt x="2228" y="3795"/>
                    <a:pt x="2232" y="3798"/>
                    <a:pt x="2270" y="3767"/>
                  </a:cubicBezTo>
                  <a:cubicBezTo>
                    <a:pt x="2309" y="3736"/>
                    <a:pt x="2307" y="3734"/>
                    <a:pt x="2345" y="3703"/>
                  </a:cubicBezTo>
                  <a:cubicBezTo>
                    <a:pt x="2382" y="3671"/>
                    <a:pt x="2380" y="3666"/>
                    <a:pt x="2417" y="3636"/>
                  </a:cubicBezTo>
                  <a:cubicBezTo>
                    <a:pt x="2456" y="3605"/>
                    <a:pt x="2461" y="3609"/>
                    <a:pt x="2497" y="3578"/>
                  </a:cubicBezTo>
                  <a:cubicBezTo>
                    <a:pt x="2535" y="3547"/>
                    <a:pt x="2533" y="3545"/>
                    <a:pt x="2571" y="3514"/>
                  </a:cubicBezTo>
                  <a:cubicBezTo>
                    <a:pt x="2608" y="3483"/>
                    <a:pt x="2606" y="3478"/>
                    <a:pt x="2644" y="3447"/>
                  </a:cubicBezTo>
                  <a:cubicBezTo>
                    <a:pt x="2681" y="3417"/>
                    <a:pt x="2687" y="3422"/>
                    <a:pt x="2724" y="3391"/>
                  </a:cubicBezTo>
                  <a:cubicBezTo>
                    <a:pt x="2762" y="3360"/>
                    <a:pt x="2758" y="3355"/>
                    <a:pt x="2796" y="3325"/>
                  </a:cubicBezTo>
                  <a:cubicBezTo>
                    <a:pt x="2836" y="3293"/>
                    <a:pt x="2836" y="3293"/>
                    <a:pt x="2872" y="3262"/>
                  </a:cubicBezTo>
                  <a:cubicBezTo>
                    <a:pt x="2910" y="3230"/>
                    <a:pt x="2917" y="3237"/>
                    <a:pt x="2954" y="3206"/>
                  </a:cubicBezTo>
                  <a:cubicBezTo>
                    <a:pt x="2992" y="3173"/>
                    <a:pt x="2991" y="3171"/>
                    <a:pt x="3027" y="3140"/>
                  </a:cubicBezTo>
                  <a:cubicBezTo>
                    <a:pt x="3066" y="3109"/>
                    <a:pt x="3060" y="3102"/>
                    <a:pt x="3098" y="3071"/>
                  </a:cubicBezTo>
                  <a:cubicBezTo>
                    <a:pt x="3134" y="3039"/>
                    <a:pt x="3138" y="3042"/>
                    <a:pt x="3175" y="3011"/>
                  </a:cubicBezTo>
                  <a:cubicBezTo>
                    <a:pt x="3214" y="2979"/>
                    <a:pt x="3223" y="2990"/>
                    <a:pt x="3261" y="2959"/>
                  </a:cubicBezTo>
                  <a:cubicBezTo>
                    <a:pt x="3299" y="2929"/>
                    <a:pt x="3297" y="2925"/>
                    <a:pt x="3335" y="2894"/>
                  </a:cubicBezTo>
                  <a:cubicBezTo>
                    <a:pt x="3372" y="2864"/>
                    <a:pt x="3366" y="2854"/>
                    <a:pt x="3402" y="2823"/>
                  </a:cubicBezTo>
                  <a:cubicBezTo>
                    <a:pt x="3442" y="2791"/>
                    <a:pt x="3442" y="2791"/>
                    <a:pt x="3479" y="2760"/>
                  </a:cubicBezTo>
                  <a:cubicBezTo>
                    <a:pt x="3517" y="2730"/>
                    <a:pt x="3519" y="2731"/>
                    <a:pt x="3556" y="2700"/>
                  </a:cubicBezTo>
                  <a:cubicBezTo>
                    <a:pt x="3595" y="2668"/>
                    <a:pt x="3598" y="2671"/>
                    <a:pt x="3636" y="2640"/>
                  </a:cubicBezTo>
                  <a:cubicBezTo>
                    <a:pt x="3674" y="2609"/>
                    <a:pt x="3673" y="2607"/>
                    <a:pt x="3711" y="2576"/>
                  </a:cubicBezTo>
                  <a:cubicBezTo>
                    <a:pt x="3749" y="2544"/>
                    <a:pt x="3755" y="2551"/>
                    <a:pt x="3792" y="2519"/>
                  </a:cubicBezTo>
                  <a:cubicBezTo>
                    <a:pt x="3830" y="2487"/>
                    <a:pt x="3835" y="2492"/>
                    <a:pt x="3872" y="2462"/>
                  </a:cubicBezTo>
                  <a:cubicBezTo>
                    <a:pt x="3910" y="2431"/>
                    <a:pt x="3898" y="2415"/>
                    <a:pt x="3936" y="2384"/>
                  </a:cubicBezTo>
                  <a:cubicBezTo>
                    <a:pt x="3973" y="2353"/>
                    <a:pt x="3978" y="2358"/>
                    <a:pt x="4016" y="2328"/>
                  </a:cubicBezTo>
                  <a:cubicBezTo>
                    <a:pt x="4053" y="2297"/>
                    <a:pt x="4054" y="2297"/>
                    <a:pt x="4092" y="2266"/>
                  </a:cubicBezTo>
                  <a:cubicBezTo>
                    <a:pt x="4129" y="2235"/>
                    <a:pt x="4150" y="2251"/>
                    <a:pt x="4160" y="2203"/>
                  </a:cubicBezTo>
                  <a:cubicBezTo>
                    <a:pt x="4171" y="2156"/>
                    <a:pt x="4151" y="2159"/>
                    <a:pt x="4125" y="2118"/>
                  </a:cubicBezTo>
                  <a:cubicBezTo>
                    <a:pt x="4098" y="2078"/>
                    <a:pt x="4114" y="2069"/>
                    <a:pt x="4095" y="2025"/>
                  </a:cubicBezTo>
                  <a:cubicBezTo>
                    <a:pt x="4075" y="1981"/>
                    <a:pt x="4074" y="1982"/>
                    <a:pt x="4053" y="1938"/>
                  </a:cubicBezTo>
                  <a:cubicBezTo>
                    <a:pt x="4033" y="1893"/>
                    <a:pt x="4031" y="1896"/>
                    <a:pt x="4011" y="1851"/>
                  </a:cubicBezTo>
                  <a:cubicBezTo>
                    <a:pt x="3990" y="1807"/>
                    <a:pt x="3997" y="1804"/>
                    <a:pt x="3977" y="1759"/>
                  </a:cubicBezTo>
                  <a:cubicBezTo>
                    <a:pt x="3957" y="1716"/>
                    <a:pt x="3942" y="1722"/>
                    <a:pt x="3922" y="1678"/>
                  </a:cubicBezTo>
                  <a:cubicBezTo>
                    <a:pt x="3902" y="1634"/>
                    <a:pt x="3913" y="1630"/>
                    <a:pt x="3893" y="1586"/>
                  </a:cubicBezTo>
                  <a:cubicBezTo>
                    <a:pt x="3872" y="1542"/>
                    <a:pt x="3861" y="1547"/>
                    <a:pt x="3840" y="1502"/>
                  </a:cubicBezTo>
                  <a:cubicBezTo>
                    <a:pt x="3820" y="1458"/>
                    <a:pt x="3828" y="1456"/>
                    <a:pt x="3808" y="1411"/>
                  </a:cubicBezTo>
                  <a:cubicBezTo>
                    <a:pt x="3788" y="1369"/>
                    <a:pt x="3796" y="1365"/>
                    <a:pt x="3776" y="1320"/>
                  </a:cubicBezTo>
                  <a:cubicBezTo>
                    <a:pt x="3756" y="1276"/>
                    <a:pt x="3740" y="1285"/>
                    <a:pt x="3720" y="1240"/>
                  </a:cubicBezTo>
                  <a:cubicBezTo>
                    <a:pt x="3700" y="1196"/>
                    <a:pt x="3713" y="1191"/>
                    <a:pt x="3693" y="1147"/>
                  </a:cubicBezTo>
                  <a:cubicBezTo>
                    <a:pt x="3673" y="1104"/>
                    <a:pt x="3674" y="1104"/>
                    <a:pt x="3654" y="1060"/>
                  </a:cubicBezTo>
                  <a:cubicBezTo>
                    <a:pt x="3635" y="1015"/>
                    <a:pt x="3621" y="1023"/>
                    <a:pt x="3600" y="978"/>
                  </a:cubicBezTo>
                  <a:cubicBezTo>
                    <a:pt x="3581" y="934"/>
                    <a:pt x="3579" y="935"/>
                    <a:pt x="3560" y="891"/>
                  </a:cubicBezTo>
                  <a:cubicBezTo>
                    <a:pt x="3539" y="847"/>
                    <a:pt x="3556" y="838"/>
                    <a:pt x="3522" y="805"/>
                  </a:cubicBezTo>
                  <a:cubicBezTo>
                    <a:pt x="3486" y="772"/>
                    <a:pt x="3480" y="784"/>
                    <a:pt x="3434" y="767"/>
                  </a:cubicBezTo>
                  <a:cubicBezTo>
                    <a:pt x="3389" y="749"/>
                    <a:pt x="3386" y="756"/>
                    <a:pt x="3341" y="739"/>
                  </a:cubicBezTo>
                  <a:cubicBezTo>
                    <a:pt x="3295" y="720"/>
                    <a:pt x="3299" y="709"/>
                    <a:pt x="3254" y="692"/>
                  </a:cubicBezTo>
                  <a:cubicBezTo>
                    <a:pt x="3208" y="674"/>
                    <a:pt x="3206" y="680"/>
                    <a:pt x="3160" y="662"/>
                  </a:cubicBezTo>
                  <a:cubicBezTo>
                    <a:pt x="3115" y="644"/>
                    <a:pt x="3112" y="651"/>
                    <a:pt x="3067" y="634"/>
                  </a:cubicBezTo>
                  <a:cubicBezTo>
                    <a:pt x="3021" y="617"/>
                    <a:pt x="3025" y="605"/>
                    <a:pt x="2979" y="587"/>
                  </a:cubicBezTo>
                  <a:cubicBezTo>
                    <a:pt x="2934" y="569"/>
                    <a:pt x="2934" y="568"/>
                    <a:pt x="2888" y="551"/>
                  </a:cubicBezTo>
                  <a:cubicBezTo>
                    <a:pt x="2843" y="533"/>
                    <a:pt x="2840" y="542"/>
                    <a:pt x="2795" y="524"/>
                  </a:cubicBezTo>
                  <a:cubicBezTo>
                    <a:pt x="2749" y="506"/>
                    <a:pt x="2752" y="500"/>
                    <a:pt x="2706" y="483"/>
                  </a:cubicBezTo>
                  <a:cubicBezTo>
                    <a:pt x="2661" y="466"/>
                    <a:pt x="2656" y="478"/>
                    <a:pt x="2609" y="461"/>
                  </a:cubicBezTo>
                  <a:cubicBezTo>
                    <a:pt x="2565" y="444"/>
                    <a:pt x="2567" y="437"/>
                    <a:pt x="2522" y="419"/>
                  </a:cubicBezTo>
                  <a:cubicBezTo>
                    <a:pt x="2478" y="402"/>
                    <a:pt x="2476" y="405"/>
                    <a:pt x="2431" y="387"/>
                  </a:cubicBezTo>
                  <a:cubicBezTo>
                    <a:pt x="2387" y="370"/>
                    <a:pt x="2392" y="355"/>
                    <a:pt x="2346" y="338"/>
                  </a:cubicBezTo>
                  <a:cubicBezTo>
                    <a:pt x="2301" y="321"/>
                    <a:pt x="2294" y="337"/>
                    <a:pt x="2249" y="319"/>
                  </a:cubicBezTo>
                  <a:cubicBezTo>
                    <a:pt x="2202" y="302"/>
                    <a:pt x="2210" y="285"/>
                    <a:pt x="2164" y="267"/>
                  </a:cubicBezTo>
                  <a:cubicBezTo>
                    <a:pt x="2119" y="248"/>
                    <a:pt x="2117" y="252"/>
                    <a:pt x="2072" y="235"/>
                  </a:cubicBezTo>
                  <a:lnTo>
                    <a:pt x="1981" y="200"/>
                  </a:lnTo>
                  <a:cubicBezTo>
                    <a:pt x="1935" y="183"/>
                    <a:pt x="1929" y="198"/>
                    <a:pt x="1884" y="180"/>
                  </a:cubicBezTo>
                  <a:cubicBezTo>
                    <a:pt x="1838" y="162"/>
                    <a:pt x="1838" y="161"/>
                    <a:pt x="1793" y="144"/>
                  </a:cubicBezTo>
                  <a:cubicBezTo>
                    <a:pt x="1747" y="126"/>
                    <a:pt x="1749" y="124"/>
                    <a:pt x="1703" y="107"/>
                  </a:cubicBezTo>
                  <a:cubicBezTo>
                    <a:pt x="1658" y="89"/>
                    <a:pt x="1662" y="81"/>
                    <a:pt x="1617" y="64"/>
                  </a:cubicBezTo>
                  <a:cubicBezTo>
                    <a:pt x="1571" y="46"/>
                    <a:pt x="1569" y="50"/>
                    <a:pt x="1524" y="33"/>
                  </a:cubicBezTo>
                  <a:cubicBezTo>
                    <a:pt x="1480" y="16"/>
                    <a:pt x="1481"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8"/>
            <p:cNvSpPr/>
            <p:nvPr/>
          </p:nvSpPr>
          <p:spPr>
            <a:xfrm>
              <a:off x="547575" y="1865051"/>
              <a:ext cx="120207" cy="94949"/>
            </a:xfrm>
            <a:custGeom>
              <a:avLst/>
              <a:gdLst/>
              <a:ahLst/>
              <a:cxnLst/>
              <a:rect l="l" t="t" r="r" b="b"/>
              <a:pathLst>
                <a:path w="1361" h="1075" extrusionOk="0">
                  <a:moveTo>
                    <a:pt x="360" y="1"/>
                  </a:moveTo>
                  <a:cubicBezTo>
                    <a:pt x="349" y="1"/>
                    <a:pt x="337" y="1"/>
                    <a:pt x="326" y="3"/>
                  </a:cubicBezTo>
                  <a:cubicBezTo>
                    <a:pt x="291" y="8"/>
                    <a:pt x="257" y="15"/>
                    <a:pt x="225" y="25"/>
                  </a:cubicBezTo>
                  <a:cubicBezTo>
                    <a:pt x="191" y="38"/>
                    <a:pt x="156" y="46"/>
                    <a:pt x="128" y="63"/>
                  </a:cubicBezTo>
                  <a:cubicBezTo>
                    <a:pt x="97" y="82"/>
                    <a:pt x="73" y="109"/>
                    <a:pt x="52" y="135"/>
                  </a:cubicBezTo>
                  <a:cubicBezTo>
                    <a:pt x="28" y="159"/>
                    <a:pt x="12" y="190"/>
                    <a:pt x="1" y="223"/>
                  </a:cubicBezTo>
                  <a:cubicBezTo>
                    <a:pt x="1" y="270"/>
                    <a:pt x="11" y="269"/>
                    <a:pt x="18" y="314"/>
                  </a:cubicBezTo>
                  <a:cubicBezTo>
                    <a:pt x="25" y="360"/>
                    <a:pt x="22" y="361"/>
                    <a:pt x="28" y="406"/>
                  </a:cubicBezTo>
                  <a:cubicBezTo>
                    <a:pt x="36" y="453"/>
                    <a:pt x="25" y="454"/>
                    <a:pt x="32" y="500"/>
                  </a:cubicBezTo>
                  <a:cubicBezTo>
                    <a:pt x="37" y="533"/>
                    <a:pt x="58" y="563"/>
                    <a:pt x="68" y="595"/>
                  </a:cubicBezTo>
                  <a:cubicBezTo>
                    <a:pt x="79" y="628"/>
                    <a:pt x="79" y="665"/>
                    <a:pt x="93" y="694"/>
                  </a:cubicBezTo>
                  <a:cubicBezTo>
                    <a:pt x="108" y="725"/>
                    <a:pt x="130" y="752"/>
                    <a:pt x="149" y="778"/>
                  </a:cubicBezTo>
                  <a:cubicBezTo>
                    <a:pt x="170" y="806"/>
                    <a:pt x="197" y="828"/>
                    <a:pt x="219" y="852"/>
                  </a:cubicBezTo>
                  <a:cubicBezTo>
                    <a:pt x="243" y="877"/>
                    <a:pt x="266" y="901"/>
                    <a:pt x="293" y="920"/>
                  </a:cubicBezTo>
                  <a:cubicBezTo>
                    <a:pt x="320" y="941"/>
                    <a:pt x="344" y="962"/>
                    <a:pt x="374" y="978"/>
                  </a:cubicBezTo>
                  <a:cubicBezTo>
                    <a:pt x="402" y="994"/>
                    <a:pt x="436" y="1002"/>
                    <a:pt x="466" y="1014"/>
                  </a:cubicBezTo>
                  <a:cubicBezTo>
                    <a:pt x="498" y="1026"/>
                    <a:pt x="526" y="1040"/>
                    <a:pt x="561" y="1046"/>
                  </a:cubicBezTo>
                  <a:cubicBezTo>
                    <a:pt x="594" y="1053"/>
                    <a:pt x="626" y="1057"/>
                    <a:pt x="659" y="1059"/>
                  </a:cubicBezTo>
                  <a:cubicBezTo>
                    <a:pt x="689" y="1062"/>
                    <a:pt x="720" y="1075"/>
                    <a:pt x="750" y="1075"/>
                  </a:cubicBezTo>
                  <a:cubicBezTo>
                    <a:pt x="754" y="1075"/>
                    <a:pt x="757" y="1074"/>
                    <a:pt x="760" y="1074"/>
                  </a:cubicBezTo>
                  <a:cubicBezTo>
                    <a:pt x="793" y="1072"/>
                    <a:pt x="825" y="1059"/>
                    <a:pt x="859" y="1052"/>
                  </a:cubicBezTo>
                  <a:cubicBezTo>
                    <a:pt x="892" y="1043"/>
                    <a:pt x="923" y="1036"/>
                    <a:pt x="955" y="1022"/>
                  </a:cubicBezTo>
                  <a:cubicBezTo>
                    <a:pt x="986" y="1010"/>
                    <a:pt x="1008" y="982"/>
                    <a:pt x="1038" y="965"/>
                  </a:cubicBezTo>
                  <a:cubicBezTo>
                    <a:pt x="1066" y="949"/>
                    <a:pt x="1098" y="936"/>
                    <a:pt x="1125" y="914"/>
                  </a:cubicBezTo>
                  <a:cubicBezTo>
                    <a:pt x="1161" y="886"/>
                    <a:pt x="1166" y="892"/>
                    <a:pt x="1202" y="863"/>
                  </a:cubicBezTo>
                  <a:cubicBezTo>
                    <a:pt x="1238" y="833"/>
                    <a:pt x="1234" y="829"/>
                    <a:pt x="1270" y="800"/>
                  </a:cubicBezTo>
                  <a:cubicBezTo>
                    <a:pt x="1306" y="771"/>
                    <a:pt x="1315" y="777"/>
                    <a:pt x="1345" y="744"/>
                  </a:cubicBezTo>
                  <a:cubicBezTo>
                    <a:pt x="1358" y="712"/>
                    <a:pt x="1359" y="672"/>
                    <a:pt x="1361" y="638"/>
                  </a:cubicBezTo>
                  <a:cubicBezTo>
                    <a:pt x="1361" y="606"/>
                    <a:pt x="1354" y="571"/>
                    <a:pt x="1345" y="537"/>
                  </a:cubicBezTo>
                  <a:cubicBezTo>
                    <a:pt x="1335" y="506"/>
                    <a:pt x="1324" y="473"/>
                    <a:pt x="1307" y="442"/>
                  </a:cubicBezTo>
                  <a:cubicBezTo>
                    <a:pt x="1291" y="413"/>
                    <a:pt x="1273" y="384"/>
                    <a:pt x="1249" y="356"/>
                  </a:cubicBezTo>
                  <a:cubicBezTo>
                    <a:pt x="1228" y="331"/>
                    <a:pt x="1201" y="308"/>
                    <a:pt x="1177" y="285"/>
                  </a:cubicBezTo>
                  <a:cubicBezTo>
                    <a:pt x="1152" y="261"/>
                    <a:pt x="1131" y="233"/>
                    <a:pt x="1103" y="212"/>
                  </a:cubicBezTo>
                  <a:cubicBezTo>
                    <a:pt x="1076" y="191"/>
                    <a:pt x="1048" y="172"/>
                    <a:pt x="1018" y="153"/>
                  </a:cubicBezTo>
                  <a:cubicBezTo>
                    <a:pt x="989" y="136"/>
                    <a:pt x="954" y="126"/>
                    <a:pt x="923" y="111"/>
                  </a:cubicBezTo>
                  <a:cubicBezTo>
                    <a:pt x="894" y="97"/>
                    <a:pt x="861" y="86"/>
                    <a:pt x="829" y="74"/>
                  </a:cubicBezTo>
                  <a:cubicBezTo>
                    <a:pt x="796" y="61"/>
                    <a:pt x="766" y="40"/>
                    <a:pt x="734" y="31"/>
                  </a:cubicBezTo>
                  <a:cubicBezTo>
                    <a:pt x="701" y="22"/>
                    <a:pt x="666" y="20"/>
                    <a:pt x="632" y="14"/>
                  </a:cubicBezTo>
                  <a:cubicBezTo>
                    <a:pt x="598" y="7"/>
                    <a:pt x="564" y="6"/>
                    <a:pt x="531" y="3"/>
                  </a:cubicBezTo>
                  <a:cubicBezTo>
                    <a:pt x="511" y="2"/>
                    <a:pt x="491" y="1"/>
                    <a:pt x="471" y="1"/>
                  </a:cubicBezTo>
                  <a:cubicBezTo>
                    <a:pt x="457" y="1"/>
                    <a:pt x="443" y="1"/>
                    <a:pt x="429" y="2"/>
                  </a:cubicBezTo>
                  <a:cubicBezTo>
                    <a:pt x="426" y="2"/>
                    <a:pt x="422" y="2"/>
                    <a:pt x="419" y="2"/>
                  </a:cubicBezTo>
                  <a:cubicBezTo>
                    <a:pt x="398" y="2"/>
                    <a:pt x="379"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8"/>
            <p:cNvSpPr/>
            <p:nvPr/>
          </p:nvSpPr>
          <p:spPr>
            <a:xfrm>
              <a:off x="506858" y="539497"/>
              <a:ext cx="763460" cy="1219503"/>
            </a:xfrm>
            <a:custGeom>
              <a:avLst/>
              <a:gdLst/>
              <a:ahLst/>
              <a:cxnLst/>
              <a:rect l="l" t="t" r="r" b="b"/>
              <a:pathLst>
                <a:path w="8644" h="13807" extrusionOk="0">
                  <a:moveTo>
                    <a:pt x="6026" y="1"/>
                  </a:moveTo>
                  <a:cubicBezTo>
                    <a:pt x="5997" y="1"/>
                    <a:pt x="5968" y="12"/>
                    <a:pt x="5940" y="12"/>
                  </a:cubicBezTo>
                  <a:cubicBezTo>
                    <a:pt x="5939" y="12"/>
                    <a:pt x="5938" y="12"/>
                    <a:pt x="5937" y="12"/>
                  </a:cubicBezTo>
                  <a:cubicBezTo>
                    <a:pt x="5926" y="11"/>
                    <a:pt x="5915" y="11"/>
                    <a:pt x="5903" y="11"/>
                  </a:cubicBezTo>
                  <a:cubicBezTo>
                    <a:pt x="5881" y="11"/>
                    <a:pt x="5860" y="12"/>
                    <a:pt x="5838" y="12"/>
                  </a:cubicBezTo>
                  <a:cubicBezTo>
                    <a:pt x="5807" y="12"/>
                    <a:pt x="5776" y="1"/>
                    <a:pt x="5746" y="1"/>
                  </a:cubicBezTo>
                  <a:cubicBezTo>
                    <a:pt x="5744" y="1"/>
                    <a:pt x="5741" y="1"/>
                    <a:pt x="5739" y="1"/>
                  </a:cubicBezTo>
                  <a:cubicBezTo>
                    <a:pt x="5705" y="2"/>
                    <a:pt x="5673" y="17"/>
                    <a:pt x="5640" y="18"/>
                  </a:cubicBezTo>
                  <a:cubicBezTo>
                    <a:pt x="5631" y="19"/>
                    <a:pt x="5621" y="19"/>
                    <a:pt x="5611" y="19"/>
                  </a:cubicBezTo>
                  <a:cubicBezTo>
                    <a:pt x="5600" y="19"/>
                    <a:pt x="5590" y="19"/>
                    <a:pt x="5580" y="19"/>
                  </a:cubicBezTo>
                  <a:cubicBezTo>
                    <a:pt x="5567" y="19"/>
                    <a:pt x="5554" y="19"/>
                    <a:pt x="5542" y="21"/>
                  </a:cubicBezTo>
                  <a:cubicBezTo>
                    <a:pt x="5509" y="25"/>
                    <a:pt x="5477" y="30"/>
                    <a:pt x="5444" y="36"/>
                  </a:cubicBezTo>
                  <a:cubicBezTo>
                    <a:pt x="5434" y="37"/>
                    <a:pt x="5423" y="38"/>
                    <a:pt x="5413" y="38"/>
                  </a:cubicBezTo>
                  <a:cubicBezTo>
                    <a:pt x="5401" y="38"/>
                    <a:pt x="5389" y="37"/>
                    <a:pt x="5378" y="37"/>
                  </a:cubicBezTo>
                  <a:cubicBezTo>
                    <a:pt x="5366" y="37"/>
                    <a:pt x="5355" y="38"/>
                    <a:pt x="5344" y="40"/>
                  </a:cubicBezTo>
                  <a:cubicBezTo>
                    <a:pt x="5312" y="46"/>
                    <a:pt x="5279" y="60"/>
                    <a:pt x="5248" y="68"/>
                  </a:cubicBezTo>
                  <a:cubicBezTo>
                    <a:pt x="5216" y="76"/>
                    <a:pt x="5188" y="98"/>
                    <a:pt x="5157" y="106"/>
                  </a:cubicBezTo>
                  <a:cubicBezTo>
                    <a:pt x="5125" y="117"/>
                    <a:pt x="5092" y="119"/>
                    <a:pt x="5061" y="131"/>
                  </a:cubicBezTo>
                  <a:cubicBezTo>
                    <a:pt x="5030" y="143"/>
                    <a:pt x="5002" y="162"/>
                    <a:pt x="4973" y="176"/>
                  </a:cubicBezTo>
                  <a:cubicBezTo>
                    <a:pt x="4942" y="191"/>
                    <a:pt x="4906" y="191"/>
                    <a:pt x="4878" y="207"/>
                  </a:cubicBezTo>
                  <a:cubicBezTo>
                    <a:pt x="4848" y="223"/>
                    <a:pt x="4823" y="244"/>
                    <a:pt x="4794" y="262"/>
                  </a:cubicBezTo>
                  <a:cubicBezTo>
                    <a:pt x="4766" y="281"/>
                    <a:pt x="4745" y="307"/>
                    <a:pt x="4719" y="326"/>
                  </a:cubicBezTo>
                  <a:cubicBezTo>
                    <a:pt x="4695" y="346"/>
                    <a:pt x="4660" y="360"/>
                    <a:pt x="4637" y="381"/>
                  </a:cubicBezTo>
                  <a:cubicBezTo>
                    <a:pt x="4612" y="404"/>
                    <a:pt x="4605" y="441"/>
                    <a:pt x="4583" y="467"/>
                  </a:cubicBezTo>
                  <a:cubicBezTo>
                    <a:pt x="4562" y="492"/>
                    <a:pt x="4530" y="508"/>
                    <a:pt x="4510" y="535"/>
                  </a:cubicBezTo>
                  <a:cubicBezTo>
                    <a:pt x="4492" y="561"/>
                    <a:pt x="4481" y="594"/>
                    <a:pt x="4465" y="624"/>
                  </a:cubicBezTo>
                  <a:cubicBezTo>
                    <a:pt x="4450" y="652"/>
                    <a:pt x="4440" y="684"/>
                    <a:pt x="4429" y="715"/>
                  </a:cubicBezTo>
                  <a:cubicBezTo>
                    <a:pt x="4412" y="760"/>
                    <a:pt x="4408" y="760"/>
                    <a:pt x="4390" y="806"/>
                  </a:cubicBezTo>
                  <a:cubicBezTo>
                    <a:pt x="4373" y="851"/>
                    <a:pt x="4369" y="851"/>
                    <a:pt x="4352" y="897"/>
                  </a:cubicBezTo>
                  <a:cubicBezTo>
                    <a:pt x="4334" y="944"/>
                    <a:pt x="4344" y="947"/>
                    <a:pt x="4327" y="993"/>
                  </a:cubicBezTo>
                  <a:cubicBezTo>
                    <a:pt x="4310" y="1040"/>
                    <a:pt x="4298" y="1035"/>
                    <a:pt x="4280" y="1081"/>
                  </a:cubicBezTo>
                  <a:cubicBezTo>
                    <a:pt x="4263" y="1128"/>
                    <a:pt x="4268" y="1129"/>
                    <a:pt x="4251" y="1176"/>
                  </a:cubicBezTo>
                  <a:cubicBezTo>
                    <a:pt x="4234" y="1223"/>
                    <a:pt x="4236" y="1223"/>
                    <a:pt x="4219" y="1271"/>
                  </a:cubicBezTo>
                  <a:cubicBezTo>
                    <a:pt x="4202" y="1317"/>
                    <a:pt x="4204" y="1317"/>
                    <a:pt x="4187" y="1364"/>
                  </a:cubicBezTo>
                  <a:cubicBezTo>
                    <a:pt x="4170" y="1411"/>
                    <a:pt x="4154" y="1404"/>
                    <a:pt x="4135" y="1450"/>
                  </a:cubicBezTo>
                  <a:cubicBezTo>
                    <a:pt x="4118" y="1498"/>
                    <a:pt x="4116" y="1497"/>
                    <a:pt x="4098" y="1544"/>
                  </a:cubicBezTo>
                  <a:cubicBezTo>
                    <a:pt x="4081" y="1590"/>
                    <a:pt x="4098" y="1597"/>
                    <a:pt x="4080" y="1642"/>
                  </a:cubicBezTo>
                  <a:cubicBezTo>
                    <a:pt x="4063" y="1689"/>
                    <a:pt x="4064" y="1689"/>
                    <a:pt x="4044" y="1734"/>
                  </a:cubicBezTo>
                  <a:cubicBezTo>
                    <a:pt x="4027" y="1781"/>
                    <a:pt x="4026" y="1780"/>
                    <a:pt x="4009" y="1828"/>
                  </a:cubicBezTo>
                  <a:cubicBezTo>
                    <a:pt x="3991" y="1874"/>
                    <a:pt x="3974" y="1867"/>
                    <a:pt x="3956" y="1913"/>
                  </a:cubicBezTo>
                  <a:cubicBezTo>
                    <a:pt x="3937" y="1959"/>
                    <a:pt x="3950" y="1964"/>
                    <a:pt x="3931" y="2011"/>
                  </a:cubicBezTo>
                  <a:cubicBezTo>
                    <a:pt x="3914" y="2058"/>
                    <a:pt x="3909" y="2056"/>
                    <a:pt x="3892" y="2102"/>
                  </a:cubicBezTo>
                  <a:cubicBezTo>
                    <a:pt x="3875" y="2149"/>
                    <a:pt x="3881" y="2150"/>
                    <a:pt x="3862" y="2197"/>
                  </a:cubicBezTo>
                  <a:cubicBezTo>
                    <a:pt x="3845" y="2243"/>
                    <a:pt x="3848" y="2245"/>
                    <a:pt x="3830" y="2290"/>
                  </a:cubicBezTo>
                  <a:cubicBezTo>
                    <a:pt x="3813" y="2337"/>
                    <a:pt x="3798" y="2331"/>
                    <a:pt x="3781" y="2377"/>
                  </a:cubicBezTo>
                  <a:cubicBezTo>
                    <a:pt x="3764" y="2424"/>
                    <a:pt x="3763" y="2423"/>
                    <a:pt x="3743" y="2470"/>
                  </a:cubicBezTo>
                  <a:cubicBezTo>
                    <a:pt x="3726" y="2515"/>
                    <a:pt x="3725" y="2515"/>
                    <a:pt x="3706" y="2562"/>
                  </a:cubicBezTo>
                  <a:cubicBezTo>
                    <a:pt x="3689" y="2607"/>
                    <a:pt x="3705" y="2615"/>
                    <a:pt x="3688" y="2661"/>
                  </a:cubicBezTo>
                  <a:cubicBezTo>
                    <a:pt x="3670" y="2707"/>
                    <a:pt x="3668" y="2707"/>
                    <a:pt x="3650" y="2754"/>
                  </a:cubicBezTo>
                  <a:cubicBezTo>
                    <a:pt x="3632" y="2799"/>
                    <a:pt x="3631" y="2799"/>
                    <a:pt x="3613" y="2846"/>
                  </a:cubicBezTo>
                  <a:cubicBezTo>
                    <a:pt x="3595" y="2891"/>
                    <a:pt x="3582" y="2888"/>
                    <a:pt x="3562" y="2933"/>
                  </a:cubicBezTo>
                  <a:cubicBezTo>
                    <a:pt x="3545" y="2979"/>
                    <a:pt x="3556" y="2984"/>
                    <a:pt x="3539" y="3029"/>
                  </a:cubicBezTo>
                  <a:cubicBezTo>
                    <a:pt x="3522" y="3076"/>
                    <a:pt x="3511" y="3072"/>
                    <a:pt x="3493" y="3118"/>
                  </a:cubicBezTo>
                  <a:cubicBezTo>
                    <a:pt x="3476" y="3164"/>
                    <a:pt x="3485" y="3167"/>
                    <a:pt x="3468" y="3215"/>
                  </a:cubicBezTo>
                  <a:cubicBezTo>
                    <a:pt x="3450" y="3261"/>
                    <a:pt x="3453" y="3263"/>
                    <a:pt x="3436" y="3308"/>
                  </a:cubicBezTo>
                  <a:cubicBezTo>
                    <a:pt x="3418" y="3355"/>
                    <a:pt x="3411" y="3352"/>
                    <a:pt x="3394" y="3398"/>
                  </a:cubicBezTo>
                  <a:cubicBezTo>
                    <a:pt x="3377" y="3445"/>
                    <a:pt x="3367" y="3441"/>
                    <a:pt x="3350" y="3486"/>
                  </a:cubicBezTo>
                  <a:cubicBezTo>
                    <a:pt x="3332" y="3533"/>
                    <a:pt x="3334" y="3533"/>
                    <a:pt x="3316" y="3580"/>
                  </a:cubicBezTo>
                  <a:cubicBezTo>
                    <a:pt x="3299" y="3627"/>
                    <a:pt x="3297" y="3625"/>
                    <a:pt x="3279" y="3672"/>
                  </a:cubicBezTo>
                  <a:cubicBezTo>
                    <a:pt x="3261" y="3719"/>
                    <a:pt x="3260" y="3718"/>
                    <a:pt x="3243" y="3764"/>
                  </a:cubicBezTo>
                  <a:cubicBezTo>
                    <a:pt x="3225" y="3811"/>
                    <a:pt x="3236" y="3816"/>
                    <a:pt x="3219" y="3861"/>
                  </a:cubicBezTo>
                  <a:cubicBezTo>
                    <a:pt x="3201" y="3908"/>
                    <a:pt x="3193" y="3903"/>
                    <a:pt x="3175" y="3950"/>
                  </a:cubicBezTo>
                  <a:cubicBezTo>
                    <a:pt x="3158" y="3998"/>
                    <a:pt x="3169" y="4002"/>
                    <a:pt x="3150" y="4048"/>
                  </a:cubicBezTo>
                  <a:cubicBezTo>
                    <a:pt x="3133" y="4095"/>
                    <a:pt x="3129" y="4094"/>
                    <a:pt x="3111" y="4139"/>
                  </a:cubicBezTo>
                  <a:cubicBezTo>
                    <a:pt x="3094" y="4186"/>
                    <a:pt x="3085" y="4182"/>
                    <a:pt x="3068" y="4229"/>
                  </a:cubicBezTo>
                  <a:cubicBezTo>
                    <a:pt x="3050" y="4276"/>
                    <a:pt x="3048" y="4275"/>
                    <a:pt x="3030" y="4321"/>
                  </a:cubicBezTo>
                  <a:cubicBezTo>
                    <a:pt x="3013" y="4368"/>
                    <a:pt x="3027" y="4374"/>
                    <a:pt x="3009" y="4420"/>
                  </a:cubicBezTo>
                  <a:cubicBezTo>
                    <a:pt x="2992" y="4466"/>
                    <a:pt x="2975" y="4459"/>
                    <a:pt x="2957" y="4506"/>
                  </a:cubicBezTo>
                  <a:cubicBezTo>
                    <a:pt x="2940" y="4554"/>
                    <a:pt x="2943" y="4555"/>
                    <a:pt x="2925" y="4600"/>
                  </a:cubicBezTo>
                  <a:cubicBezTo>
                    <a:pt x="2908" y="4647"/>
                    <a:pt x="2919" y="4651"/>
                    <a:pt x="2902" y="4696"/>
                  </a:cubicBezTo>
                  <a:cubicBezTo>
                    <a:pt x="2884" y="4743"/>
                    <a:pt x="2879" y="4741"/>
                    <a:pt x="2861" y="4787"/>
                  </a:cubicBezTo>
                  <a:cubicBezTo>
                    <a:pt x="2844" y="4834"/>
                    <a:pt x="2850" y="4837"/>
                    <a:pt x="2833" y="4882"/>
                  </a:cubicBezTo>
                  <a:cubicBezTo>
                    <a:pt x="2816" y="4929"/>
                    <a:pt x="2807" y="4925"/>
                    <a:pt x="2790" y="4972"/>
                  </a:cubicBezTo>
                  <a:cubicBezTo>
                    <a:pt x="2773" y="5019"/>
                    <a:pt x="2775" y="5021"/>
                    <a:pt x="2758" y="5066"/>
                  </a:cubicBezTo>
                  <a:cubicBezTo>
                    <a:pt x="2741" y="5113"/>
                    <a:pt x="2738" y="5112"/>
                    <a:pt x="2719" y="5157"/>
                  </a:cubicBezTo>
                  <a:cubicBezTo>
                    <a:pt x="2702" y="5204"/>
                    <a:pt x="2702" y="5204"/>
                    <a:pt x="2684" y="5250"/>
                  </a:cubicBezTo>
                  <a:cubicBezTo>
                    <a:pt x="2667" y="5296"/>
                    <a:pt x="2655" y="5290"/>
                    <a:pt x="2638" y="5338"/>
                  </a:cubicBezTo>
                  <a:cubicBezTo>
                    <a:pt x="2620" y="5385"/>
                    <a:pt x="2620" y="5385"/>
                    <a:pt x="2602" y="5430"/>
                  </a:cubicBezTo>
                  <a:cubicBezTo>
                    <a:pt x="2584" y="5477"/>
                    <a:pt x="2582" y="5476"/>
                    <a:pt x="2565" y="5523"/>
                  </a:cubicBezTo>
                  <a:cubicBezTo>
                    <a:pt x="2548" y="5569"/>
                    <a:pt x="2548" y="5569"/>
                    <a:pt x="2529" y="5615"/>
                  </a:cubicBezTo>
                  <a:cubicBezTo>
                    <a:pt x="2512" y="5662"/>
                    <a:pt x="2522" y="5665"/>
                    <a:pt x="2505" y="5712"/>
                  </a:cubicBezTo>
                  <a:cubicBezTo>
                    <a:pt x="2488" y="5760"/>
                    <a:pt x="2480" y="5755"/>
                    <a:pt x="2462" y="5802"/>
                  </a:cubicBezTo>
                  <a:cubicBezTo>
                    <a:pt x="2445" y="5850"/>
                    <a:pt x="2448" y="5851"/>
                    <a:pt x="2431" y="5898"/>
                  </a:cubicBezTo>
                  <a:cubicBezTo>
                    <a:pt x="2414" y="5944"/>
                    <a:pt x="2413" y="5943"/>
                    <a:pt x="2394" y="5990"/>
                  </a:cubicBezTo>
                  <a:cubicBezTo>
                    <a:pt x="2377" y="6037"/>
                    <a:pt x="2376" y="6037"/>
                    <a:pt x="2357" y="6082"/>
                  </a:cubicBezTo>
                  <a:cubicBezTo>
                    <a:pt x="2340" y="6129"/>
                    <a:pt x="2335" y="6126"/>
                    <a:pt x="2317" y="6173"/>
                  </a:cubicBezTo>
                  <a:cubicBezTo>
                    <a:pt x="2299" y="6220"/>
                    <a:pt x="2315" y="6226"/>
                    <a:pt x="2297" y="6273"/>
                  </a:cubicBezTo>
                  <a:cubicBezTo>
                    <a:pt x="2280" y="6319"/>
                    <a:pt x="2270" y="6316"/>
                    <a:pt x="2252" y="6361"/>
                  </a:cubicBezTo>
                  <a:cubicBezTo>
                    <a:pt x="2234" y="6408"/>
                    <a:pt x="2239" y="6409"/>
                    <a:pt x="2221" y="6456"/>
                  </a:cubicBezTo>
                  <a:cubicBezTo>
                    <a:pt x="2204" y="6503"/>
                    <a:pt x="2207" y="6504"/>
                    <a:pt x="2190" y="6549"/>
                  </a:cubicBezTo>
                  <a:cubicBezTo>
                    <a:pt x="2173" y="6596"/>
                    <a:pt x="2164" y="6592"/>
                    <a:pt x="2146" y="6639"/>
                  </a:cubicBezTo>
                  <a:cubicBezTo>
                    <a:pt x="2129" y="6686"/>
                    <a:pt x="2132" y="6687"/>
                    <a:pt x="2115" y="6733"/>
                  </a:cubicBezTo>
                  <a:cubicBezTo>
                    <a:pt x="2098" y="6779"/>
                    <a:pt x="2098" y="6779"/>
                    <a:pt x="2079" y="6825"/>
                  </a:cubicBezTo>
                  <a:cubicBezTo>
                    <a:pt x="2062" y="6873"/>
                    <a:pt x="2063" y="6873"/>
                    <a:pt x="2046" y="6919"/>
                  </a:cubicBezTo>
                  <a:cubicBezTo>
                    <a:pt x="2029" y="6966"/>
                    <a:pt x="2020" y="6964"/>
                    <a:pt x="2003" y="7009"/>
                  </a:cubicBezTo>
                  <a:cubicBezTo>
                    <a:pt x="1986" y="7056"/>
                    <a:pt x="1977" y="7052"/>
                    <a:pt x="1960" y="7099"/>
                  </a:cubicBezTo>
                  <a:cubicBezTo>
                    <a:pt x="1943" y="7146"/>
                    <a:pt x="1944" y="7146"/>
                    <a:pt x="1927" y="7192"/>
                  </a:cubicBezTo>
                  <a:cubicBezTo>
                    <a:pt x="1910" y="7239"/>
                    <a:pt x="1912" y="7240"/>
                    <a:pt x="1895" y="7286"/>
                  </a:cubicBezTo>
                  <a:cubicBezTo>
                    <a:pt x="1878" y="7333"/>
                    <a:pt x="1888" y="7336"/>
                    <a:pt x="1870" y="7383"/>
                  </a:cubicBezTo>
                  <a:cubicBezTo>
                    <a:pt x="1853" y="7431"/>
                    <a:pt x="1848" y="7427"/>
                    <a:pt x="1829" y="7474"/>
                  </a:cubicBezTo>
                  <a:cubicBezTo>
                    <a:pt x="1811" y="7522"/>
                    <a:pt x="1814" y="7523"/>
                    <a:pt x="1797" y="7569"/>
                  </a:cubicBezTo>
                  <a:cubicBezTo>
                    <a:pt x="1779" y="7615"/>
                    <a:pt x="1772" y="7612"/>
                    <a:pt x="1754" y="7658"/>
                  </a:cubicBezTo>
                  <a:cubicBezTo>
                    <a:pt x="1736" y="7705"/>
                    <a:pt x="1746" y="7709"/>
                    <a:pt x="1729" y="7754"/>
                  </a:cubicBezTo>
                  <a:cubicBezTo>
                    <a:pt x="1712" y="7801"/>
                    <a:pt x="1702" y="7797"/>
                    <a:pt x="1685" y="7844"/>
                  </a:cubicBezTo>
                  <a:cubicBezTo>
                    <a:pt x="1667" y="7891"/>
                    <a:pt x="1667" y="7891"/>
                    <a:pt x="1648" y="7936"/>
                  </a:cubicBezTo>
                  <a:cubicBezTo>
                    <a:pt x="1631" y="7983"/>
                    <a:pt x="1629" y="7982"/>
                    <a:pt x="1612" y="8029"/>
                  </a:cubicBezTo>
                  <a:cubicBezTo>
                    <a:pt x="1595" y="8075"/>
                    <a:pt x="1596" y="8075"/>
                    <a:pt x="1579" y="8123"/>
                  </a:cubicBezTo>
                  <a:cubicBezTo>
                    <a:pt x="1562" y="8170"/>
                    <a:pt x="1559" y="8169"/>
                    <a:pt x="1541" y="8215"/>
                  </a:cubicBezTo>
                  <a:cubicBezTo>
                    <a:pt x="1524" y="8262"/>
                    <a:pt x="1535" y="8266"/>
                    <a:pt x="1517" y="8311"/>
                  </a:cubicBezTo>
                  <a:cubicBezTo>
                    <a:pt x="1499" y="8358"/>
                    <a:pt x="1494" y="8356"/>
                    <a:pt x="1477" y="8402"/>
                  </a:cubicBezTo>
                  <a:cubicBezTo>
                    <a:pt x="1460" y="8449"/>
                    <a:pt x="1461" y="8449"/>
                    <a:pt x="1442" y="8496"/>
                  </a:cubicBezTo>
                  <a:cubicBezTo>
                    <a:pt x="1424" y="8543"/>
                    <a:pt x="1420" y="8541"/>
                    <a:pt x="1402" y="8587"/>
                  </a:cubicBezTo>
                  <a:cubicBezTo>
                    <a:pt x="1385" y="8635"/>
                    <a:pt x="1383" y="8635"/>
                    <a:pt x="1366" y="8680"/>
                  </a:cubicBezTo>
                  <a:cubicBezTo>
                    <a:pt x="1348" y="8727"/>
                    <a:pt x="1353" y="8728"/>
                    <a:pt x="1334" y="8774"/>
                  </a:cubicBezTo>
                  <a:cubicBezTo>
                    <a:pt x="1317" y="8820"/>
                    <a:pt x="1302" y="8813"/>
                    <a:pt x="1284" y="8861"/>
                  </a:cubicBezTo>
                  <a:cubicBezTo>
                    <a:pt x="1267" y="8908"/>
                    <a:pt x="1280" y="8913"/>
                    <a:pt x="1263" y="8958"/>
                  </a:cubicBezTo>
                  <a:cubicBezTo>
                    <a:pt x="1246" y="9005"/>
                    <a:pt x="1241" y="9004"/>
                    <a:pt x="1224" y="9049"/>
                  </a:cubicBezTo>
                  <a:cubicBezTo>
                    <a:pt x="1206" y="9096"/>
                    <a:pt x="1200" y="9093"/>
                    <a:pt x="1182" y="9139"/>
                  </a:cubicBezTo>
                  <a:cubicBezTo>
                    <a:pt x="1165" y="9186"/>
                    <a:pt x="1174" y="9188"/>
                    <a:pt x="1157" y="9235"/>
                  </a:cubicBezTo>
                  <a:cubicBezTo>
                    <a:pt x="1140" y="9283"/>
                    <a:pt x="1133" y="9279"/>
                    <a:pt x="1114" y="9325"/>
                  </a:cubicBezTo>
                  <a:lnTo>
                    <a:pt x="1080" y="9419"/>
                  </a:lnTo>
                  <a:cubicBezTo>
                    <a:pt x="1061" y="9466"/>
                    <a:pt x="1065" y="9467"/>
                    <a:pt x="1047" y="9513"/>
                  </a:cubicBezTo>
                  <a:cubicBezTo>
                    <a:pt x="1029" y="9559"/>
                    <a:pt x="1032" y="9559"/>
                    <a:pt x="1013" y="9606"/>
                  </a:cubicBezTo>
                  <a:cubicBezTo>
                    <a:pt x="996" y="9653"/>
                    <a:pt x="986" y="9649"/>
                    <a:pt x="969" y="9696"/>
                  </a:cubicBezTo>
                  <a:cubicBezTo>
                    <a:pt x="952" y="9743"/>
                    <a:pt x="951" y="9741"/>
                    <a:pt x="933" y="9788"/>
                  </a:cubicBezTo>
                  <a:cubicBezTo>
                    <a:pt x="916" y="9835"/>
                    <a:pt x="920" y="9836"/>
                    <a:pt x="903" y="9882"/>
                  </a:cubicBezTo>
                  <a:cubicBezTo>
                    <a:pt x="885" y="9928"/>
                    <a:pt x="885" y="9928"/>
                    <a:pt x="867" y="9975"/>
                  </a:cubicBezTo>
                  <a:cubicBezTo>
                    <a:pt x="850" y="10022"/>
                    <a:pt x="851" y="10022"/>
                    <a:pt x="833" y="10068"/>
                  </a:cubicBezTo>
                  <a:cubicBezTo>
                    <a:pt x="815" y="10115"/>
                    <a:pt x="809" y="10113"/>
                    <a:pt x="790" y="10159"/>
                  </a:cubicBezTo>
                  <a:cubicBezTo>
                    <a:pt x="772" y="10206"/>
                    <a:pt x="776" y="10207"/>
                    <a:pt x="759" y="10254"/>
                  </a:cubicBezTo>
                  <a:cubicBezTo>
                    <a:pt x="742" y="10301"/>
                    <a:pt x="737" y="10298"/>
                    <a:pt x="718" y="10345"/>
                  </a:cubicBezTo>
                  <a:cubicBezTo>
                    <a:pt x="700" y="10392"/>
                    <a:pt x="699" y="10391"/>
                    <a:pt x="681" y="10437"/>
                  </a:cubicBezTo>
                  <a:cubicBezTo>
                    <a:pt x="664" y="10484"/>
                    <a:pt x="670" y="10488"/>
                    <a:pt x="653" y="10534"/>
                  </a:cubicBezTo>
                  <a:cubicBezTo>
                    <a:pt x="636" y="10581"/>
                    <a:pt x="646" y="10585"/>
                    <a:pt x="628" y="10630"/>
                  </a:cubicBezTo>
                  <a:cubicBezTo>
                    <a:pt x="610" y="10677"/>
                    <a:pt x="598" y="10672"/>
                    <a:pt x="579" y="10719"/>
                  </a:cubicBezTo>
                  <a:cubicBezTo>
                    <a:pt x="562" y="10766"/>
                    <a:pt x="563" y="10766"/>
                    <a:pt x="546" y="10812"/>
                  </a:cubicBezTo>
                  <a:cubicBezTo>
                    <a:pt x="529" y="10859"/>
                    <a:pt x="525" y="10858"/>
                    <a:pt x="507" y="10903"/>
                  </a:cubicBezTo>
                  <a:cubicBezTo>
                    <a:pt x="488" y="10950"/>
                    <a:pt x="496" y="10954"/>
                    <a:pt x="477" y="10999"/>
                  </a:cubicBezTo>
                  <a:cubicBezTo>
                    <a:pt x="459" y="11046"/>
                    <a:pt x="459" y="11046"/>
                    <a:pt x="442" y="11091"/>
                  </a:cubicBezTo>
                  <a:cubicBezTo>
                    <a:pt x="424" y="11138"/>
                    <a:pt x="424" y="11138"/>
                    <a:pt x="406" y="11184"/>
                  </a:cubicBezTo>
                  <a:cubicBezTo>
                    <a:pt x="389" y="11230"/>
                    <a:pt x="389" y="11230"/>
                    <a:pt x="369" y="11277"/>
                  </a:cubicBezTo>
                  <a:cubicBezTo>
                    <a:pt x="352" y="11324"/>
                    <a:pt x="349" y="11323"/>
                    <a:pt x="331" y="11369"/>
                  </a:cubicBezTo>
                  <a:cubicBezTo>
                    <a:pt x="314" y="11416"/>
                    <a:pt x="311" y="11415"/>
                    <a:pt x="293" y="11462"/>
                  </a:cubicBezTo>
                  <a:cubicBezTo>
                    <a:pt x="276" y="11508"/>
                    <a:pt x="272" y="11507"/>
                    <a:pt x="255" y="11554"/>
                  </a:cubicBezTo>
                  <a:cubicBezTo>
                    <a:pt x="237" y="11602"/>
                    <a:pt x="244" y="11604"/>
                    <a:pt x="226" y="11651"/>
                  </a:cubicBezTo>
                  <a:cubicBezTo>
                    <a:pt x="209" y="11697"/>
                    <a:pt x="207" y="11696"/>
                    <a:pt x="188" y="11743"/>
                  </a:cubicBezTo>
                  <a:cubicBezTo>
                    <a:pt x="171" y="11790"/>
                    <a:pt x="174" y="11791"/>
                    <a:pt x="156" y="11838"/>
                  </a:cubicBezTo>
                  <a:cubicBezTo>
                    <a:pt x="139" y="11884"/>
                    <a:pt x="133" y="11882"/>
                    <a:pt x="113" y="11929"/>
                  </a:cubicBezTo>
                  <a:lnTo>
                    <a:pt x="79" y="12022"/>
                  </a:lnTo>
                  <a:cubicBezTo>
                    <a:pt x="62" y="12070"/>
                    <a:pt x="69" y="12074"/>
                    <a:pt x="52" y="12119"/>
                  </a:cubicBezTo>
                  <a:cubicBezTo>
                    <a:pt x="35" y="12166"/>
                    <a:pt x="19" y="12161"/>
                    <a:pt x="1" y="12208"/>
                  </a:cubicBezTo>
                  <a:cubicBezTo>
                    <a:pt x="1" y="12208"/>
                    <a:pt x="6" y="12205"/>
                    <a:pt x="6" y="12204"/>
                  </a:cubicBezTo>
                  <a:cubicBezTo>
                    <a:pt x="51" y="12185"/>
                    <a:pt x="57" y="12197"/>
                    <a:pt x="101" y="12178"/>
                  </a:cubicBezTo>
                  <a:cubicBezTo>
                    <a:pt x="144" y="12160"/>
                    <a:pt x="146" y="12161"/>
                    <a:pt x="191" y="12142"/>
                  </a:cubicBezTo>
                  <a:cubicBezTo>
                    <a:pt x="234" y="12123"/>
                    <a:pt x="229" y="12111"/>
                    <a:pt x="273" y="12092"/>
                  </a:cubicBezTo>
                  <a:cubicBezTo>
                    <a:pt x="317" y="12074"/>
                    <a:pt x="315" y="12069"/>
                    <a:pt x="359" y="12049"/>
                  </a:cubicBezTo>
                  <a:cubicBezTo>
                    <a:pt x="403" y="12031"/>
                    <a:pt x="410" y="12047"/>
                    <a:pt x="454" y="12028"/>
                  </a:cubicBezTo>
                  <a:cubicBezTo>
                    <a:pt x="498" y="12010"/>
                    <a:pt x="496" y="12001"/>
                    <a:pt x="540" y="11983"/>
                  </a:cubicBezTo>
                  <a:cubicBezTo>
                    <a:pt x="584" y="11964"/>
                    <a:pt x="581" y="11957"/>
                    <a:pt x="625" y="11939"/>
                  </a:cubicBezTo>
                  <a:cubicBezTo>
                    <a:pt x="669" y="11920"/>
                    <a:pt x="669" y="11921"/>
                    <a:pt x="715" y="11903"/>
                  </a:cubicBezTo>
                  <a:lnTo>
                    <a:pt x="803" y="11865"/>
                  </a:lnTo>
                  <a:cubicBezTo>
                    <a:pt x="847" y="11846"/>
                    <a:pt x="849" y="11849"/>
                    <a:pt x="893" y="11830"/>
                  </a:cubicBezTo>
                  <a:lnTo>
                    <a:pt x="981" y="11792"/>
                  </a:lnTo>
                  <a:cubicBezTo>
                    <a:pt x="1026" y="11774"/>
                    <a:pt x="1027" y="11776"/>
                    <a:pt x="1071" y="11757"/>
                  </a:cubicBezTo>
                  <a:cubicBezTo>
                    <a:pt x="1115" y="11738"/>
                    <a:pt x="1113" y="11731"/>
                    <a:pt x="1157" y="11712"/>
                  </a:cubicBezTo>
                  <a:cubicBezTo>
                    <a:pt x="1201" y="11694"/>
                    <a:pt x="1201" y="11693"/>
                    <a:pt x="1246" y="11672"/>
                  </a:cubicBezTo>
                  <a:cubicBezTo>
                    <a:pt x="1290" y="11653"/>
                    <a:pt x="1288" y="11650"/>
                    <a:pt x="1332" y="11630"/>
                  </a:cubicBezTo>
                  <a:cubicBezTo>
                    <a:pt x="1376" y="11611"/>
                    <a:pt x="1376" y="11594"/>
                    <a:pt x="1424" y="11594"/>
                  </a:cubicBezTo>
                  <a:cubicBezTo>
                    <a:pt x="1426" y="11594"/>
                    <a:pt x="1427" y="11594"/>
                    <a:pt x="1428" y="11594"/>
                  </a:cubicBezTo>
                  <a:cubicBezTo>
                    <a:pt x="1473" y="11594"/>
                    <a:pt x="1474" y="11614"/>
                    <a:pt x="1519" y="11630"/>
                  </a:cubicBezTo>
                  <a:cubicBezTo>
                    <a:pt x="1564" y="11648"/>
                    <a:pt x="1564" y="11649"/>
                    <a:pt x="1610" y="11667"/>
                  </a:cubicBezTo>
                  <a:cubicBezTo>
                    <a:pt x="1655" y="11684"/>
                    <a:pt x="1650" y="11694"/>
                    <a:pt x="1697" y="11711"/>
                  </a:cubicBezTo>
                  <a:cubicBezTo>
                    <a:pt x="1742" y="11728"/>
                    <a:pt x="1739" y="11733"/>
                    <a:pt x="1784" y="11750"/>
                  </a:cubicBezTo>
                  <a:cubicBezTo>
                    <a:pt x="1807" y="11760"/>
                    <a:pt x="1821" y="11760"/>
                    <a:pt x="1834" y="11760"/>
                  </a:cubicBezTo>
                  <a:cubicBezTo>
                    <a:pt x="1847" y="11760"/>
                    <a:pt x="1860" y="11760"/>
                    <a:pt x="1883" y="11769"/>
                  </a:cubicBezTo>
                  <a:cubicBezTo>
                    <a:pt x="1928" y="11786"/>
                    <a:pt x="1924" y="11795"/>
                    <a:pt x="1970" y="11813"/>
                  </a:cubicBezTo>
                  <a:cubicBezTo>
                    <a:pt x="2015" y="11830"/>
                    <a:pt x="2014" y="11834"/>
                    <a:pt x="2060" y="11851"/>
                  </a:cubicBezTo>
                  <a:cubicBezTo>
                    <a:pt x="2105" y="11869"/>
                    <a:pt x="2105" y="11867"/>
                    <a:pt x="2151" y="11884"/>
                  </a:cubicBezTo>
                  <a:lnTo>
                    <a:pt x="2242" y="11920"/>
                  </a:lnTo>
                  <a:lnTo>
                    <a:pt x="2333" y="11955"/>
                  </a:lnTo>
                  <a:cubicBezTo>
                    <a:pt x="2378" y="11972"/>
                    <a:pt x="2377" y="11973"/>
                    <a:pt x="2422" y="11990"/>
                  </a:cubicBezTo>
                  <a:cubicBezTo>
                    <a:pt x="2468" y="12009"/>
                    <a:pt x="2467" y="12011"/>
                    <a:pt x="2512" y="12028"/>
                  </a:cubicBezTo>
                  <a:cubicBezTo>
                    <a:pt x="2558" y="12046"/>
                    <a:pt x="2561" y="12035"/>
                    <a:pt x="2607" y="12054"/>
                  </a:cubicBezTo>
                  <a:cubicBezTo>
                    <a:pt x="2652" y="12071"/>
                    <a:pt x="2650" y="12079"/>
                    <a:pt x="2695" y="12096"/>
                  </a:cubicBezTo>
                  <a:cubicBezTo>
                    <a:pt x="2741" y="12114"/>
                    <a:pt x="2740" y="12117"/>
                    <a:pt x="2785" y="12134"/>
                  </a:cubicBezTo>
                  <a:cubicBezTo>
                    <a:pt x="2804" y="12141"/>
                    <a:pt x="2816" y="12142"/>
                    <a:pt x="2828" y="12142"/>
                  </a:cubicBezTo>
                  <a:cubicBezTo>
                    <a:pt x="2832" y="12142"/>
                    <a:pt x="2837" y="12142"/>
                    <a:pt x="2842" y="12142"/>
                  </a:cubicBezTo>
                  <a:cubicBezTo>
                    <a:pt x="2853" y="12142"/>
                    <a:pt x="2865" y="12143"/>
                    <a:pt x="2884" y="12150"/>
                  </a:cubicBezTo>
                  <a:cubicBezTo>
                    <a:pt x="2929" y="12167"/>
                    <a:pt x="2927" y="12176"/>
                    <a:pt x="2972" y="12193"/>
                  </a:cubicBezTo>
                  <a:cubicBezTo>
                    <a:pt x="3018" y="12210"/>
                    <a:pt x="3015" y="12217"/>
                    <a:pt x="3061" y="12235"/>
                  </a:cubicBezTo>
                  <a:cubicBezTo>
                    <a:pt x="3106" y="12252"/>
                    <a:pt x="3111" y="12237"/>
                    <a:pt x="3158" y="12255"/>
                  </a:cubicBezTo>
                  <a:lnTo>
                    <a:pt x="3249" y="12289"/>
                  </a:lnTo>
                  <a:cubicBezTo>
                    <a:pt x="3294" y="12306"/>
                    <a:pt x="3288" y="12321"/>
                    <a:pt x="3334" y="12341"/>
                  </a:cubicBezTo>
                  <a:cubicBezTo>
                    <a:pt x="3379" y="12358"/>
                    <a:pt x="3382" y="12351"/>
                    <a:pt x="3429" y="12368"/>
                  </a:cubicBezTo>
                  <a:cubicBezTo>
                    <a:pt x="3475" y="12386"/>
                    <a:pt x="3484" y="12371"/>
                    <a:pt x="3520" y="12405"/>
                  </a:cubicBezTo>
                  <a:cubicBezTo>
                    <a:pt x="3555" y="12438"/>
                    <a:pt x="3545" y="12446"/>
                    <a:pt x="3566" y="12491"/>
                  </a:cubicBezTo>
                  <a:cubicBezTo>
                    <a:pt x="3586" y="12534"/>
                    <a:pt x="3577" y="12537"/>
                    <a:pt x="3598" y="12582"/>
                  </a:cubicBezTo>
                  <a:cubicBezTo>
                    <a:pt x="3618" y="12626"/>
                    <a:pt x="3620" y="12624"/>
                    <a:pt x="3641" y="12667"/>
                  </a:cubicBezTo>
                  <a:cubicBezTo>
                    <a:pt x="3661" y="12711"/>
                    <a:pt x="3662" y="12710"/>
                    <a:pt x="3682" y="12754"/>
                  </a:cubicBezTo>
                  <a:cubicBezTo>
                    <a:pt x="3702" y="12798"/>
                    <a:pt x="3696" y="12801"/>
                    <a:pt x="3717" y="12844"/>
                  </a:cubicBezTo>
                  <a:cubicBezTo>
                    <a:pt x="3737" y="12888"/>
                    <a:pt x="3742" y="12885"/>
                    <a:pt x="3763" y="12929"/>
                  </a:cubicBezTo>
                  <a:cubicBezTo>
                    <a:pt x="3782" y="12974"/>
                    <a:pt x="3773" y="12978"/>
                    <a:pt x="3793" y="13022"/>
                  </a:cubicBezTo>
                  <a:cubicBezTo>
                    <a:pt x="3813" y="13066"/>
                    <a:pt x="3811" y="13066"/>
                    <a:pt x="3830" y="13110"/>
                  </a:cubicBezTo>
                  <a:cubicBezTo>
                    <a:pt x="3851" y="13155"/>
                    <a:pt x="3852" y="13153"/>
                    <a:pt x="3872" y="13196"/>
                  </a:cubicBezTo>
                  <a:cubicBezTo>
                    <a:pt x="3892" y="13241"/>
                    <a:pt x="3898" y="13238"/>
                    <a:pt x="3918" y="13282"/>
                  </a:cubicBezTo>
                  <a:cubicBezTo>
                    <a:pt x="3937" y="13327"/>
                    <a:pt x="3932" y="13329"/>
                    <a:pt x="3952" y="13372"/>
                  </a:cubicBezTo>
                  <a:cubicBezTo>
                    <a:pt x="3973" y="13416"/>
                    <a:pt x="3977" y="13414"/>
                    <a:pt x="3996" y="13458"/>
                  </a:cubicBezTo>
                  <a:cubicBezTo>
                    <a:pt x="4017" y="13502"/>
                    <a:pt x="4018" y="13501"/>
                    <a:pt x="4038" y="13545"/>
                  </a:cubicBezTo>
                  <a:cubicBezTo>
                    <a:pt x="4058" y="13590"/>
                    <a:pt x="4064" y="13586"/>
                    <a:pt x="4084" y="13630"/>
                  </a:cubicBezTo>
                  <a:cubicBezTo>
                    <a:pt x="4103" y="13675"/>
                    <a:pt x="4107" y="13673"/>
                    <a:pt x="4127" y="13718"/>
                  </a:cubicBezTo>
                  <a:cubicBezTo>
                    <a:pt x="4144" y="13757"/>
                    <a:pt x="4148" y="13761"/>
                    <a:pt x="4163" y="13791"/>
                  </a:cubicBezTo>
                  <a:lnTo>
                    <a:pt x="4163" y="13791"/>
                  </a:lnTo>
                  <a:cubicBezTo>
                    <a:pt x="4176" y="13761"/>
                    <a:pt x="4181" y="13757"/>
                    <a:pt x="4197" y="13716"/>
                  </a:cubicBezTo>
                  <a:cubicBezTo>
                    <a:pt x="4214" y="13671"/>
                    <a:pt x="4207" y="13668"/>
                    <a:pt x="4224" y="13622"/>
                  </a:cubicBezTo>
                  <a:cubicBezTo>
                    <a:pt x="4242" y="13575"/>
                    <a:pt x="4240" y="13575"/>
                    <a:pt x="4258" y="13527"/>
                  </a:cubicBezTo>
                  <a:cubicBezTo>
                    <a:pt x="4275" y="13480"/>
                    <a:pt x="4280" y="13484"/>
                    <a:pt x="4298" y="13436"/>
                  </a:cubicBezTo>
                  <a:cubicBezTo>
                    <a:pt x="4315" y="13389"/>
                    <a:pt x="4315" y="13389"/>
                    <a:pt x="4333" y="13344"/>
                  </a:cubicBezTo>
                  <a:cubicBezTo>
                    <a:pt x="4350" y="13297"/>
                    <a:pt x="4353" y="13298"/>
                    <a:pt x="4370" y="13252"/>
                  </a:cubicBezTo>
                  <a:cubicBezTo>
                    <a:pt x="4387" y="13205"/>
                    <a:pt x="4382" y="13204"/>
                    <a:pt x="4400" y="13157"/>
                  </a:cubicBezTo>
                  <a:cubicBezTo>
                    <a:pt x="4417" y="13110"/>
                    <a:pt x="4425" y="13114"/>
                    <a:pt x="4443" y="13067"/>
                  </a:cubicBezTo>
                  <a:cubicBezTo>
                    <a:pt x="4460" y="13020"/>
                    <a:pt x="4461" y="13020"/>
                    <a:pt x="4478" y="12975"/>
                  </a:cubicBezTo>
                  <a:cubicBezTo>
                    <a:pt x="4496" y="12928"/>
                    <a:pt x="4496" y="12928"/>
                    <a:pt x="4514" y="12883"/>
                  </a:cubicBezTo>
                  <a:cubicBezTo>
                    <a:pt x="4531" y="12835"/>
                    <a:pt x="4529" y="12835"/>
                    <a:pt x="4546" y="12788"/>
                  </a:cubicBezTo>
                  <a:cubicBezTo>
                    <a:pt x="4563" y="12741"/>
                    <a:pt x="4564" y="12743"/>
                    <a:pt x="4582" y="12696"/>
                  </a:cubicBezTo>
                  <a:cubicBezTo>
                    <a:pt x="4599" y="12649"/>
                    <a:pt x="4606" y="12652"/>
                    <a:pt x="4625" y="12606"/>
                  </a:cubicBezTo>
                  <a:cubicBezTo>
                    <a:pt x="4642" y="12559"/>
                    <a:pt x="4634" y="12557"/>
                    <a:pt x="4652" y="12511"/>
                  </a:cubicBezTo>
                  <a:cubicBezTo>
                    <a:pt x="4669" y="12465"/>
                    <a:pt x="4668" y="12465"/>
                    <a:pt x="4685" y="12418"/>
                  </a:cubicBezTo>
                  <a:cubicBezTo>
                    <a:pt x="4702" y="12371"/>
                    <a:pt x="4707" y="12374"/>
                    <a:pt x="4727" y="12328"/>
                  </a:cubicBezTo>
                  <a:cubicBezTo>
                    <a:pt x="4744" y="12281"/>
                    <a:pt x="4743" y="12281"/>
                    <a:pt x="4761" y="12236"/>
                  </a:cubicBezTo>
                  <a:cubicBezTo>
                    <a:pt x="4778" y="12189"/>
                    <a:pt x="4787" y="12193"/>
                    <a:pt x="4804" y="12146"/>
                  </a:cubicBezTo>
                  <a:cubicBezTo>
                    <a:pt x="4821" y="12099"/>
                    <a:pt x="4808" y="12094"/>
                    <a:pt x="4825" y="12048"/>
                  </a:cubicBezTo>
                  <a:cubicBezTo>
                    <a:pt x="4842" y="12003"/>
                    <a:pt x="4858" y="12008"/>
                    <a:pt x="4878" y="11963"/>
                  </a:cubicBezTo>
                  <a:cubicBezTo>
                    <a:pt x="4895" y="11918"/>
                    <a:pt x="4885" y="11913"/>
                    <a:pt x="4905" y="11866"/>
                  </a:cubicBezTo>
                  <a:cubicBezTo>
                    <a:pt x="4922" y="11821"/>
                    <a:pt x="4917" y="11818"/>
                    <a:pt x="4936" y="11773"/>
                  </a:cubicBezTo>
                  <a:cubicBezTo>
                    <a:pt x="4953" y="11727"/>
                    <a:pt x="4950" y="11726"/>
                    <a:pt x="4968" y="11679"/>
                  </a:cubicBezTo>
                  <a:cubicBezTo>
                    <a:pt x="4985" y="11634"/>
                    <a:pt x="5000" y="11639"/>
                    <a:pt x="5017" y="11592"/>
                  </a:cubicBezTo>
                  <a:cubicBezTo>
                    <a:pt x="5034" y="11546"/>
                    <a:pt x="5023" y="11543"/>
                    <a:pt x="5043" y="11496"/>
                  </a:cubicBezTo>
                  <a:cubicBezTo>
                    <a:pt x="5060" y="11448"/>
                    <a:pt x="5060" y="11449"/>
                    <a:pt x="5078" y="11403"/>
                  </a:cubicBezTo>
                  <a:cubicBezTo>
                    <a:pt x="5096" y="11356"/>
                    <a:pt x="5102" y="11358"/>
                    <a:pt x="5120" y="11313"/>
                  </a:cubicBezTo>
                  <a:cubicBezTo>
                    <a:pt x="5137" y="11266"/>
                    <a:pt x="5134" y="11265"/>
                    <a:pt x="5151" y="11219"/>
                  </a:cubicBezTo>
                  <a:cubicBezTo>
                    <a:pt x="5168" y="11173"/>
                    <a:pt x="5167" y="11173"/>
                    <a:pt x="5185" y="11127"/>
                  </a:cubicBezTo>
                  <a:cubicBezTo>
                    <a:pt x="5203" y="11080"/>
                    <a:pt x="5209" y="11083"/>
                    <a:pt x="5226" y="11036"/>
                  </a:cubicBezTo>
                  <a:cubicBezTo>
                    <a:pt x="5243" y="10989"/>
                    <a:pt x="5241" y="10989"/>
                    <a:pt x="5259" y="10943"/>
                  </a:cubicBezTo>
                  <a:cubicBezTo>
                    <a:pt x="5276" y="10896"/>
                    <a:pt x="5285" y="10900"/>
                    <a:pt x="5303" y="10853"/>
                  </a:cubicBezTo>
                  <a:cubicBezTo>
                    <a:pt x="5321" y="10806"/>
                    <a:pt x="5307" y="10800"/>
                    <a:pt x="5324" y="10755"/>
                  </a:cubicBezTo>
                  <a:cubicBezTo>
                    <a:pt x="5343" y="10708"/>
                    <a:pt x="5360" y="10715"/>
                    <a:pt x="5377" y="10670"/>
                  </a:cubicBezTo>
                  <a:cubicBezTo>
                    <a:pt x="5394" y="10623"/>
                    <a:pt x="5389" y="10621"/>
                    <a:pt x="5407" y="10574"/>
                  </a:cubicBezTo>
                  <a:cubicBezTo>
                    <a:pt x="5424" y="10527"/>
                    <a:pt x="5420" y="10526"/>
                    <a:pt x="5437" y="10479"/>
                  </a:cubicBezTo>
                  <a:cubicBezTo>
                    <a:pt x="5455" y="10432"/>
                    <a:pt x="5452" y="10431"/>
                    <a:pt x="5469" y="10386"/>
                  </a:cubicBezTo>
                  <a:cubicBezTo>
                    <a:pt x="5487" y="10339"/>
                    <a:pt x="5495" y="10343"/>
                    <a:pt x="5512" y="10296"/>
                  </a:cubicBezTo>
                  <a:cubicBezTo>
                    <a:pt x="5530" y="10249"/>
                    <a:pt x="5528" y="10249"/>
                    <a:pt x="5546" y="10202"/>
                  </a:cubicBezTo>
                  <a:cubicBezTo>
                    <a:pt x="5563" y="10156"/>
                    <a:pt x="5555" y="10152"/>
                    <a:pt x="5574" y="10107"/>
                  </a:cubicBezTo>
                  <a:cubicBezTo>
                    <a:pt x="5591" y="10060"/>
                    <a:pt x="5598" y="10062"/>
                    <a:pt x="5616" y="10017"/>
                  </a:cubicBezTo>
                  <a:cubicBezTo>
                    <a:pt x="5633" y="9970"/>
                    <a:pt x="5632" y="9970"/>
                    <a:pt x="5649" y="9923"/>
                  </a:cubicBezTo>
                  <a:cubicBezTo>
                    <a:pt x="5666" y="9877"/>
                    <a:pt x="5678" y="9882"/>
                    <a:pt x="5697" y="9835"/>
                  </a:cubicBezTo>
                  <a:cubicBezTo>
                    <a:pt x="5714" y="9788"/>
                    <a:pt x="5705" y="9786"/>
                    <a:pt x="5723" y="9739"/>
                  </a:cubicBezTo>
                  <a:cubicBezTo>
                    <a:pt x="5740" y="9692"/>
                    <a:pt x="5745" y="9695"/>
                    <a:pt x="5763" y="9648"/>
                  </a:cubicBezTo>
                  <a:cubicBezTo>
                    <a:pt x="5780" y="9601"/>
                    <a:pt x="5779" y="9601"/>
                    <a:pt x="5796" y="9554"/>
                  </a:cubicBezTo>
                  <a:cubicBezTo>
                    <a:pt x="5814" y="9507"/>
                    <a:pt x="5815" y="9509"/>
                    <a:pt x="5833" y="9461"/>
                  </a:cubicBezTo>
                  <a:cubicBezTo>
                    <a:pt x="5851" y="9414"/>
                    <a:pt x="5851" y="9414"/>
                    <a:pt x="5869" y="9369"/>
                  </a:cubicBezTo>
                  <a:cubicBezTo>
                    <a:pt x="5886" y="9322"/>
                    <a:pt x="5892" y="9325"/>
                    <a:pt x="5911" y="9279"/>
                  </a:cubicBezTo>
                  <a:cubicBezTo>
                    <a:pt x="5929" y="9232"/>
                    <a:pt x="5927" y="9232"/>
                    <a:pt x="5946" y="9186"/>
                  </a:cubicBezTo>
                  <a:cubicBezTo>
                    <a:pt x="5964" y="9139"/>
                    <a:pt x="5956" y="9138"/>
                    <a:pt x="5976" y="9091"/>
                  </a:cubicBezTo>
                  <a:cubicBezTo>
                    <a:pt x="5993" y="9044"/>
                    <a:pt x="5989" y="9043"/>
                    <a:pt x="6007" y="8995"/>
                  </a:cubicBezTo>
                  <a:cubicBezTo>
                    <a:pt x="6024" y="8948"/>
                    <a:pt x="6024" y="8948"/>
                    <a:pt x="6042" y="8903"/>
                  </a:cubicBezTo>
                  <a:cubicBezTo>
                    <a:pt x="6060" y="8856"/>
                    <a:pt x="6074" y="8862"/>
                    <a:pt x="6092" y="8817"/>
                  </a:cubicBezTo>
                  <a:cubicBezTo>
                    <a:pt x="6110" y="8769"/>
                    <a:pt x="6098" y="8765"/>
                    <a:pt x="6115" y="8718"/>
                  </a:cubicBezTo>
                  <a:cubicBezTo>
                    <a:pt x="6132" y="8672"/>
                    <a:pt x="6143" y="8675"/>
                    <a:pt x="6160" y="8630"/>
                  </a:cubicBezTo>
                  <a:cubicBezTo>
                    <a:pt x="6178" y="8583"/>
                    <a:pt x="6175" y="8582"/>
                    <a:pt x="6192" y="8536"/>
                  </a:cubicBezTo>
                  <a:cubicBezTo>
                    <a:pt x="6210" y="8490"/>
                    <a:pt x="6202" y="8487"/>
                    <a:pt x="6219" y="8440"/>
                  </a:cubicBezTo>
                  <a:cubicBezTo>
                    <a:pt x="6237" y="8394"/>
                    <a:pt x="6246" y="8397"/>
                    <a:pt x="6265" y="8352"/>
                  </a:cubicBezTo>
                  <a:cubicBezTo>
                    <a:pt x="6282" y="8305"/>
                    <a:pt x="6285" y="8306"/>
                    <a:pt x="6302" y="8260"/>
                  </a:cubicBezTo>
                  <a:cubicBezTo>
                    <a:pt x="6320" y="8212"/>
                    <a:pt x="6318" y="8212"/>
                    <a:pt x="6336" y="8165"/>
                  </a:cubicBezTo>
                  <a:cubicBezTo>
                    <a:pt x="6353" y="8118"/>
                    <a:pt x="6345" y="8116"/>
                    <a:pt x="6362" y="8069"/>
                  </a:cubicBezTo>
                  <a:cubicBezTo>
                    <a:pt x="6379" y="8022"/>
                    <a:pt x="6384" y="8024"/>
                    <a:pt x="6401" y="7978"/>
                  </a:cubicBezTo>
                  <a:cubicBezTo>
                    <a:pt x="6419" y="7931"/>
                    <a:pt x="6427" y="7934"/>
                    <a:pt x="6444" y="7888"/>
                  </a:cubicBezTo>
                  <a:cubicBezTo>
                    <a:pt x="6462" y="7842"/>
                    <a:pt x="6451" y="7838"/>
                    <a:pt x="6469" y="7792"/>
                  </a:cubicBezTo>
                  <a:cubicBezTo>
                    <a:pt x="6487" y="7745"/>
                    <a:pt x="6490" y="7747"/>
                    <a:pt x="6508" y="7699"/>
                  </a:cubicBezTo>
                  <a:cubicBezTo>
                    <a:pt x="6526" y="7652"/>
                    <a:pt x="6527" y="7654"/>
                    <a:pt x="6546" y="7607"/>
                  </a:cubicBezTo>
                  <a:cubicBezTo>
                    <a:pt x="6564" y="7560"/>
                    <a:pt x="6571" y="7564"/>
                    <a:pt x="6591" y="7517"/>
                  </a:cubicBezTo>
                  <a:cubicBezTo>
                    <a:pt x="6608" y="7470"/>
                    <a:pt x="6598" y="7467"/>
                    <a:pt x="6615" y="7421"/>
                  </a:cubicBezTo>
                  <a:cubicBezTo>
                    <a:pt x="6633" y="7374"/>
                    <a:pt x="6628" y="7373"/>
                    <a:pt x="6645" y="7326"/>
                  </a:cubicBezTo>
                  <a:cubicBezTo>
                    <a:pt x="6662" y="7280"/>
                    <a:pt x="6665" y="7281"/>
                    <a:pt x="6683" y="7233"/>
                  </a:cubicBezTo>
                  <a:cubicBezTo>
                    <a:pt x="6700" y="7186"/>
                    <a:pt x="6709" y="7191"/>
                    <a:pt x="6727" y="7144"/>
                  </a:cubicBezTo>
                  <a:cubicBezTo>
                    <a:pt x="6744" y="7097"/>
                    <a:pt x="6732" y="7093"/>
                    <a:pt x="6749" y="7046"/>
                  </a:cubicBezTo>
                  <a:cubicBezTo>
                    <a:pt x="6767" y="6999"/>
                    <a:pt x="6781" y="7006"/>
                    <a:pt x="6799" y="6959"/>
                  </a:cubicBezTo>
                  <a:cubicBezTo>
                    <a:pt x="6817" y="6912"/>
                    <a:pt x="6821" y="6913"/>
                    <a:pt x="6838" y="6868"/>
                  </a:cubicBezTo>
                  <a:cubicBezTo>
                    <a:pt x="6855" y="6821"/>
                    <a:pt x="6845" y="6819"/>
                    <a:pt x="6865" y="6772"/>
                  </a:cubicBezTo>
                  <a:cubicBezTo>
                    <a:pt x="6882" y="6725"/>
                    <a:pt x="6885" y="6726"/>
                    <a:pt x="6903" y="6680"/>
                  </a:cubicBezTo>
                  <a:cubicBezTo>
                    <a:pt x="6920" y="6633"/>
                    <a:pt x="6915" y="6632"/>
                    <a:pt x="6934" y="6584"/>
                  </a:cubicBezTo>
                  <a:cubicBezTo>
                    <a:pt x="6951" y="6537"/>
                    <a:pt x="6962" y="6542"/>
                    <a:pt x="6981" y="6495"/>
                  </a:cubicBezTo>
                  <a:cubicBezTo>
                    <a:pt x="6999" y="6449"/>
                    <a:pt x="6990" y="6446"/>
                    <a:pt x="7008" y="6399"/>
                  </a:cubicBezTo>
                  <a:cubicBezTo>
                    <a:pt x="7025" y="6353"/>
                    <a:pt x="7033" y="6356"/>
                    <a:pt x="7051" y="6310"/>
                  </a:cubicBezTo>
                  <a:cubicBezTo>
                    <a:pt x="7068" y="6263"/>
                    <a:pt x="7053" y="6258"/>
                    <a:pt x="7070" y="6211"/>
                  </a:cubicBezTo>
                  <a:cubicBezTo>
                    <a:pt x="7089" y="6163"/>
                    <a:pt x="7101" y="6169"/>
                    <a:pt x="7121" y="6124"/>
                  </a:cubicBezTo>
                  <a:cubicBezTo>
                    <a:pt x="7138" y="6077"/>
                    <a:pt x="7129" y="6075"/>
                    <a:pt x="7147" y="6027"/>
                  </a:cubicBezTo>
                  <a:cubicBezTo>
                    <a:pt x="7165" y="5980"/>
                    <a:pt x="7170" y="5983"/>
                    <a:pt x="7187" y="5936"/>
                  </a:cubicBezTo>
                  <a:cubicBezTo>
                    <a:pt x="7204" y="5889"/>
                    <a:pt x="7207" y="5890"/>
                    <a:pt x="7225" y="5844"/>
                  </a:cubicBezTo>
                  <a:cubicBezTo>
                    <a:pt x="7242" y="5797"/>
                    <a:pt x="7246" y="5798"/>
                    <a:pt x="7263" y="5753"/>
                  </a:cubicBezTo>
                  <a:cubicBezTo>
                    <a:pt x="7281" y="5706"/>
                    <a:pt x="7282" y="5707"/>
                    <a:pt x="7300" y="5660"/>
                  </a:cubicBezTo>
                  <a:cubicBezTo>
                    <a:pt x="7317" y="5614"/>
                    <a:pt x="7304" y="5610"/>
                    <a:pt x="7321" y="5563"/>
                  </a:cubicBezTo>
                  <a:cubicBezTo>
                    <a:pt x="7338" y="5515"/>
                    <a:pt x="7353" y="5523"/>
                    <a:pt x="7372" y="5476"/>
                  </a:cubicBezTo>
                  <a:cubicBezTo>
                    <a:pt x="7390" y="5429"/>
                    <a:pt x="7372" y="5422"/>
                    <a:pt x="7391" y="5376"/>
                  </a:cubicBezTo>
                  <a:cubicBezTo>
                    <a:pt x="7408" y="5330"/>
                    <a:pt x="7408" y="5330"/>
                    <a:pt x="7427" y="5284"/>
                  </a:cubicBezTo>
                  <a:cubicBezTo>
                    <a:pt x="7444" y="5237"/>
                    <a:pt x="7444" y="5237"/>
                    <a:pt x="7463" y="5192"/>
                  </a:cubicBezTo>
                  <a:cubicBezTo>
                    <a:pt x="7481" y="5145"/>
                    <a:pt x="7482" y="5146"/>
                    <a:pt x="7499" y="5100"/>
                  </a:cubicBezTo>
                  <a:cubicBezTo>
                    <a:pt x="7517" y="5053"/>
                    <a:pt x="7534" y="5059"/>
                    <a:pt x="7551" y="5012"/>
                  </a:cubicBezTo>
                  <a:cubicBezTo>
                    <a:pt x="7568" y="4966"/>
                    <a:pt x="7562" y="4963"/>
                    <a:pt x="7581" y="4918"/>
                  </a:cubicBezTo>
                  <a:cubicBezTo>
                    <a:pt x="7598" y="4871"/>
                    <a:pt x="7601" y="4872"/>
                    <a:pt x="7619" y="4825"/>
                  </a:cubicBezTo>
                  <a:cubicBezTo>
                    <a:pt x="7636" y="4778"/>
                    <a:pt x="7626" y="4775"/>
                    <a:pt x="7643" y="4728"/>
                  </a:cubicBezTo>
                  <a:cubicBezTo>
                    <a:pt x="7662" y="4682"/>
                    <a:pt x="7674" y="4687"/>
                    <a:pt x="7694" y="4641"/>
                  </a:cubicBezTo>
                  <a:cubicBezTo>
                    <a:pt x="7711" y="4594"/>
                    <a:pt x="7706" y="4593"/>
                    <a:pt x="7723" y="4546"/>
                  </a:cubicBezTo>
                  <a:cubicBezTo>
                    <a:pt x="7740" y="4500"/>
                    <a:pt x="7732" y="4497"/>
                    <a:pt x="7749" y="4450"/>
                  </a:cubicBezTo>
                  <a:cubicBezTo>
                    <a:pt x="7767" y="4404"/>
                    <a:pt x="7769" y="4404"/>
                    <a:pt x="7786" y="4358"/>
                  </a:cubicBezTo>
                  <a:cubicBezTo>
                    <a:pt x="7803" y="4310"/>
                    <a:pt x="7803" y="4310"/>
                    <a:pt x="7822" y="4265"/>
                  </a:cubicBezTo>
                  <a:cubicBezTo>
                    <a:pt x="7839" y="4218"/>
                    <a:pt x="7847" y="4223"/>
                    <a:pt x="7865" y="4175"/>
                  </a:cubicBezTo>
                  <a:cubicBezTo>
                    <a:pt x="7882" y="4128"/>
                    <a:pt x="7888" y="4132"/>
                    <a:pt x="7905" y="4084"/>
                  </a:cubicBezTo>
                  <a:cubicBezTo>
                    <a:pt x="7922" y="4037"/>
                    <a:pt x="7919" y="4036"/>
                    <a:pt x="7936" y="3989"/>
                  </a:cubicBezTo>
                  <a:cubicBezTo>
                    <a:pt x="7953" y="3943"/>
                    <a:pt x="7958" y="3945"/>
                    <a:pt x="7978" y="3898"/>
                  </a:cubicBezTo>
                  <a:cubicBezTo>
                    <a:pt x="7995" y="3852"/>
                    <a:pt x="7994" y="3852"/>
                    <a:pt x="8011" y="3805"/>
                  </a:cubicBezTo>
                  <a:cubicBezTo>
                    <a:pt x="8028" y="3758"/>
                    <a:pt x="8029" y="3758"/>
                    <a:pt x="8047" y="3713"/>
                  </a:cubicBezTo>
                  <a:cubicBezTo>
                    <a:pt x="8064" y="3666"/>
                    <a:pt x="8059" y="3662"/>
                    <a:pt x="8076" y="3617"/>
                  </a:cubicBezTo>
                  <a:cubicBezTo>
                    <a:pt x="8093" y="3570"/>
                    <a:pt x="8103" y="3575"/>
                    <a:pt x="8120" y="3527"/>
                  </a:cubicBezTo>
                  <a:cubicBezTo>
                    <a:pt x="8138" y="3480"/>
                    <a:pt x="8125" y="3477"/>
                    <a:pt x="8144" y="3430"/>
                  </a:cubicBezTo>
                  <a:cubicBezTo>
                    <a:pt x="8161" y="3383"/>
                    <a:pt x="8161" y="3383"/>
                    <a:pt x="8179" y="3338"/>
                  </a:cubicBezTo>
                  <a:cubicBezTo>
                    <a:pt x="8197" y="3291"/>
                    <a:pt x="8209" y="3295"/>
                    <a:pt x="8226" y="3249"/>
                  </a:cubicBezTo>
                  <a:cubicBezTo>
                    <a:pt x="8243" y="3202"/>
                    <a:pt x="8227" y="3196"/>
                    <a:pt x="8245" y="3150"/>
                  </a:cubicBezTo>
                  <a:cubicBezTo>
                    <a:pt x="8263" y="3103"/>
                    <a:pt x="8273" y="3108"/>
                    <a:pt x="8290" y="3061"/>
                  </a:cubicBezTo>
                  <a:cubicBezTo>
                    <a:pt x="8308" y="3014"/>
                    <a:pt x="8316" y="3018"/>
                    <a:pt x="8333" y="2970"/>
                  </a:cubicBezTo>
                  <a:cubicBezTo>
                    <a:pt x="8350" y="2923"/>
                    <a:pt x="8338" y="2918"/>
                    <a:pt x="8355" y="2873"/>
                  </a:cubicBezTo>
                  <a:cubicBezTo>
                    <a:pt x="8372" y="2826"/>
                    <a:pt x="8374" y="2826"/>
                    <a:pt x="8391" y="2779"/>
                  </a:cubicBezTo>
                  <a:cubicBezTo>
                    <a:pt x="8408" y="2733"/>
                    <a:pt x="8418" y="2736"/>
                    <a:pt x="8436" y="2690"/>
                  </a:cubicBezTo>
                  <a:cubicBezTo>
                    <a:pt x="8454" y="2643"/>
                    <a:pt x="8447" y="2639"/>
                    <a:pt x="8465" y="2593"/>
                  </a:cubicBezTo>
                  <a:cubicBezTo>
                    <a:pt x="8482" y="2546"/>
                    <a:pt x="8487" y="2548"/>
                    <a:pt x="8506" y="2502"/>
                  </a:cubicBezTo>
                  <a:cubicBezTo>
                    <a:pt x="8524" y="2455"/>
                    <a:pt x="8522" y="2454"/>
                    <a:pt x="8540" y="2407"/>
                  </a:cubicBezTo>
                  <a:cubicBezTo>
                    <a:pt x="8557" y="2360"/>
                    <a:pt x="8558" y="2360"/>
                    <a:pt x="8575" y="2313"/>
                  </a:cubicBezTo>
                  <a:cubicBezTo>
                    <a:pt x="8588" y="2283"/>
                    <a:pt x="8590" y="2248"/>
                    <a:pt x="8599" y="2216"/>
                  </a:cubicBezTo>
                  <a:cubicBezTo>
                    <a:pt x="8606" y="2184"/>
                    <a:pt x="8629" y="2155"/>
                    <a:pt x="8633" y="2123"/>
                  </a:cubicBezTo>
                  <a:cubicBezTo>
                    <a:pt x="8637" y="2091"/>
                    <a:pt x="8643" y="2058"/>
                    <a:pt x="8643" y="2024"/>
                  </a:cubicBezTo>
                  <a:cubicBezTo>
                    <a:pt x="8644" y="1991"/>
                    <a:pt x="8632" y="1958"/>
                    <a:pt x="8631" y="1925"/>
                  </a:cubicBezTo>
                  <a:cubicBezTo>
                    <a:pt x="8628" y="1893"/>
                    <a:pt x="8617" y="1861"/>
                    <a:pt x="8612" y="1829"/>
                  </a:cubicBezTo>
                  <a:cubicBezTo>
                    <a:pt x="8606" y="1796"/>
                    <a:pt x="8613" y="1761"/>
                    <a:pt x="8605" y="1729"/>
                  </a:cubicBezTo>
                  <a:cubicBezTo>
                    <a:pt x="8597" y="1697"/>
                    <a:pt x="8575" y="1669"/>
                    <a:pt x="8565" y="1638"/>
                  </a:cubicBezTo>
                  <a:cubicBezTo>
                    <a:pt x="8554" y="1608"/>
                    <a:pt x="8554" y="1573"/>
                    <a:pt x="8541" y="1542"/>
                  </a:cubicBezTo>
                  <a:cubicBezTo>
                    <a:pt x="8529" y="1513"/>
                    <a:pt x="8510" y="1483"/>
                    <a:pt x="8495" y="1454"/>
                  </a:cubicBezTo>
                  <a:cubicBezTo>
                    <a:pt x="8481" y="1424"/>
                    <a:pt x="8466" y="1395"/>
                    <a:pt x="8449" y="1367"/>
                  </a:cubicBezTo>
                  <a:cubicBezTo>
                    <a:pt x="8433" y="1338"/>
                    <a:pt x="8418" y="1308"/>
                    <a:pt x="8401" y="1279"/>
                  </a:cubicBezTo>
                  <a:cubicBezTo>
                    <a:pt x="8382" y="1252"/>
                    <a:pt x="8356" y="1230"/>
                    <a:pt x="8336" y="1203"/>
                  </a:cubicBezTo>
                  <a:cubicBezTo>
                    <a:pt x="8317" y="1176"/>
                    <a:pt x="8300" y="1148"/>
                    <a:pt x="8279" y="1123"/>
                  </a:cubicBezTo>
                  <a:cubicBezTo>
                    <a:pt x="8258" y="1097"/>
                    <a:pt x="8233" y="1075"/>
                    <a:pt x="8211" y="1051"/>
                  </a:cubicBezTo>
                  <a:cubicBezTo>
                    <a:pt x="8190" y="1026"/>
                    <a:pt x="8163" y="1006"/>
                    <a:pt x="8140" y="982"/>
                  </a:cubicBezTo>
                  <a:cubicBezTo>
                    <a:pt x="8118" y="958"/>
                    <a:pt x="8097" y="934"/>
                    <a:pt x="8072" y="912"/>
                  </a:cubicBezTo>
                  <a:cubicBezTo>
                    <a:pt x="8048" y="888"/>
                    <a:pt x="8023" y="869"/>
                    <a:pt x="7999" y="847"/>
                  </a:cubicBezTo>
                  <a:cubicBezTo>
                    <a:pt x="7974" y="826"/>
                    <a:pt x="7951" y="802"/>
                    <a:pt x="7925" y="781"/>
                  </a:cubicBezTo>
                  <a:cubicBezTo>
                    <a:pt x="7899" y="760"/>
                    <a:pt x="7876" y="738"/>
                    <a:pt x="7849" y="719"/>
                  </a:cubicBezTo>
                  <a:cubicBezTo>
                    <a:pt x="7823" y="699"/>
                    <a:pt x="7802" y="672"/>
                    <a:pt x="7775" y="651"/>
                  </a:cubicBezTo>
                  <a:cubicBezTo>
                    <a:pt x="7748" y="633"/>
                    <a:pt x="7723" y="610"/>
                    <a:pt x="7696" y="591"/>
                  </a:cubicBezTo>
                  <a:cubicBezTo>
                    <a:pt x="7669" y="572"/>
                    <a:pt x="7642" y="553"/>
                    <a:pt x="7615" y="535"/>
                  </a:cubicBezTo>
                  <a:cubicBezTo>
                    <a:pt x="7587" y="518"/>
                    <a:pt x="7557" y="503"/>
                    <a:pt x="7529" y="485"/>
                  </a:cubicBezTo>
                  <a:cubicBezTo>
                    <a:pt x="7501" y="469"/>
                    <a:pt x="7467" y="462"/>
                    <a:pt x="7438" y="446"/>
                  </a:cubicBezTo>
                  <a:cubicBezTo>
                    <a:pt x="7410" y="430"/>
                    <a:pt x="7386" y="401"/>
                    <a:pt x="7357" y="385"/>
                  </a:cubicBezTo>
                  <a:cubicBezTo>
                    <a:pt x="7327" y="371"/>
                    <a:pt x="7292" y="371"/>
                    <a:pt x="7261" y="356"/>
                  </a:cubicBezTo>
                  <a:cubicBezTo>
                    <a:pt x="7231" y="341"/>
                    <a:pt x="7207" y="317"/>
                    <a:pt x="7176" y="303"/>
                  </a:cubicBezTo>
                  <a:cubicBezTo>
                    <a:pt x="7147" y="290"/>
                    <a:pt x="7115" y="281"/>
                    <a:pt x="7084" y="267"/>
                  </a:cubicBezTo>
                  <a:cubicBezTo>
                    <a:pt x="7056" y="255"/>
                    <a:pt x="7025" y="244"/>
                    <a:pt x="6993" y="233"/>
                  </a:cubicBezTo>
                  <a:cubicBezTo>
                    <a:pt x="6962" y="221"/>
                    <a:pt x="6930" y="212"/>
                    <a:pt x="6899" y="202"/>
                  </a:cubicBezTo>
                  <a:cubicBezTo>
                    <a:pt x="6869" y="191"/>
                    <a:pt x="6837" y="182"/>
                    <a:pt x="6806" y="173"/>
                  </a:cubicBezTo>
                  <a:cubicBezTo>
                    <a:pt x="6774" y="162"/>
                    <a:pt x="6743" y="152"/>
                    <a:pt x="6712" y="143"/>
                  </a:cubicBezTo>
                  <a:cubicBezTo>
                    <a:pt x="6679" y="133"/>
                    <a:pt x="6649" y="121"/>
                    <a:pt x="6618" y="114"/>
                  </a:cubicBezTo>
                  <a:cubicBezTo>
                    <a:pt x="6586" y="105"/>
                    <a:pt x="6555" y="93"/>
                    <a:pt x="6523" y="85"/>
                  </a:cubicBezTo>
                  <a:cubicBezTo>
                    <a:pt x="6491" y="77"/>
                    <a:pt x="6460" y="62"/>
                    <a:pt x="6428" y="56"/>
                  </a:cubicBezTo>
                  <a:cubicBezTo>
                    <a:pt x="6396" y="49"/>
                    <a:pt x="6361" y="55"/>
                    <a:pt x="6329" y="49"/>
                  </a:cubicBezTo>
                  <a:cubicBezTo>
                    <a:pt x="6297" y="44"/>
                    <a:pt x="6264" y="39"/>
                    <a:pt x="6232" y="33"/>
                  </a:cubicBezTo>
                  <a:cubicBezTo>
                    <a:pt x="6197" y="29"/>
                    <a:pt x="6165" y="21"/>
                    <a:pt x="6133" y="17"/>
                  </a:cubicBezTo>
                  <a:cubicBezTo>
                    <a:pt x="6100" y="13"/>
                    <a:pt x="6068" y="3"/>
                    <a:pt x="6036" y="1"/>
                  </a:cubicBezTo>
                  <a:cubicBezTo>
                    <a:pt x="6032" y="1"/>
                    <a:pt x="6029" y="1"/>
                    <a:pt x="6026" y="1"/>
                  </a:cubicBezTo>
                  <a:close/>
                  <a:moveTo>
                    <a:pt x="4163" y="13791"/>
                  </a:moveTo>
                  <a:cubicBezTo>
                    <a:pt x="4161" y="13796"/>
                    <a:pt x="4159" y="13801"/>
                    <a:pt x="4157" y="13807"/>
                  </a:cubicBezTo>
                  <a:lnTo>
                    <a:pt x="4170" y="13805"/>
                  </a:lnTo>
                  <a:cubicBezTo>
                    <a:pt x="4167" y="13800"/>
                    <a:pt x="4165" y="13795"/>
                    <a:pt x="4163" y="1379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8"/>
            <p:cNvSpPr/>
            <p:nvPr/>
          </p:nvSpPr>
          <p:spPr>
            <a:xfrm>
              <a:off x="629715" y="540027"/>
              <a:ext cx="583370" cy="1096467"/>
            </a:xfrm>
            <a:custGeom>
              <a:avLst/>
              <a:gdLst/>
              <a:ahLst/>
              <a:cxnLst/>
              <a:rect l="l" t="t" r="r" b="b"/>
              <a:pathLst>
                <a:path w="6605" h="12414" extrusionOk="0">
                  <a:moveTo>
                    <a:pt x="4491" y="0"/>
                  </a:moveTo>
                  <a:cubicBezTo>
                    <a:pt x="4483" y="0"/>
                    <a:pt x="4475" y="5"/>
                    <a:pt x="4472" y="13"/>
                  </a:cubicBezTo>
                  <a:cubicBezTo>
                    <a:pt x="4463" y="36"/>
                    <a:pt x="4457" y="47"/>
                    <a:pt x="4452" y="57"/>
                  </a:cubicBezTo>
                  <a:cubicBezTo>
                    <a:pt x="4445" y="70"/>
                    <a:pt x="4440" y="82"/>
                    <a:pt x="4430" y="106"/>
                  </a:cubicBezTo>
                  <a:cubicBezTo>
                    <a:pt x="4421" y="130"/>
                    <a:pt x="4419" y="143"/>
                    <a:pt x="4414" y="156"/>
                  </a:cubicBezTo>
                  <a:cubicBezTo>
                    <a:pt x="4412" y="168"/>
                    <a:pt x="4408" y="178"/>
                    <a:pt x="4399" y="201"/>
                  </a:cubicBezTo>
                  <a:cubicBezTo>
                    <a:pt x="4392" y="221"/>
                    <a:pt x="4387" y="231"/>
                    <a:pt x="4378" y="239"/>
                  </a:cubicBezTo>
                  <a:cubicBezTo>
                    <a:pt x="4370" y="250"/>
                    <a:pt x="4361" y="264"/>
                    <a:pt x="4351" y="290"/>
                  </a:cubicBezTo>
                  <a:cubicBezTo>
                    <a:pt x="4343" y="314"/>
                    <a:pt x="4340" y="330"/>
                    <a:pt x="4339" y="344"/>
                  </a:cubicBezTo>
                  <a:cubicBezTo>
                    <a:pt x="4338" y="356"/>
                    <a:pt x="4338" y="367"/>
                    <a:pt x="4330" y="387"/>
                  </a:cubicBezTo>
                  <a:cubicBezTo>
                    <a:pt x="4322" y="409"/>
                    <a:pt x="4317" y="418"/>
                    <a:pt x="4310" y="429"/>
                  </a:cubicBezTo>
                  <a:cubicBezTo>
                    <a:pt x="4302" y="441"/>
                    <a:pt x="4295" y="452"/>
                    <a:pt x="4286" y="477"/>
                  </a:cubicBezTo>
                  <a:cubicBezTo>
                    <a:pt x="4276" y="501"/>
                    <a:pt x="4274" y="515"/>
                    <a:pt x="4271" y="528"/>
                  </a:cubicBezTo>
                  <a:cubicBezTo>
                    <a:pt x="4269" y="539"/>
                    <a:pt x="4265" y="552"/>
                    <a:pt x="4258" y="574"/>
                  </a:cubicBezTo>
                  <a:cubicBezTo>
                    <a:pt x="4249" y="593"/>
                    <a:pt x="4243" y="601"/>
                    <a:pt x="4235" y="611"/>
                  </a:cubicBezTo>
                  <a:cubicBezTo>
                    <a:pt x="4226" y="622"/>
                    <a:pt x="4216" y="634"/>
                    <a:pt x="4206" y="660"/>
                  </a:cubicBezTo>
                  <a:cubicBezTo>
                    <a:pt x="4195" y="687"/>
                    <a:pt x="4195" y="703"/>
                    <a:pt x="4195" y="718"/>
                  </a:cubicBezTo>
                  <a:cubicBezTo>
                    <a:pt x="4195" y="730"/>
                    <a:pt x="4195" y="741"/>
                    <a:pt x="4187" y="761"/>
                  </a:cubicBezTo>
                  <a:cubicBezTo>
                    <a:pt x="4178" y="784"/>
                    <a:pt x="4173" y="795"/>
                    <a:pt x="4168" y="806"/>
                  </a:cubicBezTo>
                  <a:cubicBezTo>
                    <a:pt x="4163" y="818"/>
                    <a:pt x="4157" y="829"/>
                    <a:pt x="4148" y="853"/>
                  </a:cubicBezTo>
                  <a:lnTo>
                    <a:pt x="4113" y="945"/>
                  </a:lnTo>
                  <a:cubicBezTo>
                    <a:pt x="4105" y="966"/>
                    <a:pt x="4098" y="973"/>
                    <a:pt x="4091" y="983"/>
                  </a:cubicBezTo>
                  <a:cubicBezTo>
                    <a:pt x="4081" y="994"/>
                    <a:pt x="4072" y="1005"/>
                    <a:pt x="4061" y="1032"/>
                  </a:cubicBezTo>
                  <a:lnTo>
                    <a:pt x="4045" y="1080"/>
                  </a:lnTo>
                  <a:cubicBezTo>
                    <a:pt x="4041" y="1093"/>
                    <a:pt x="4037" y="1104"/>
                    <a:pt x="4029" y="1126"/>
                  </a:cubicBezTo>
                  <a:cubicBezTo>
                    <a:pt x="4019" y="1149"/>
                    <a:pt x="4016" y="1161"/>
                    <a:pt x="4012" y="1173"/>
                  </a:cubicBezTo>
                  <a:cubicBezTo>
                    <a:pt x="4007" y="1184"/>
                    <a:pt x="4005" y="1196"/>
                    <a:pt x="3996" y="1218"/>
                  </a:cubicBezTo>
                  <a:cubicBezTo>
                    <a:pt x="3986" y="1244"/>
                    <a:pt x="3982" y="1257"/>
                    <a:pt x="3979" y="1270"/>
                  </a:cubicBezTo>
                  <a:cubicBezTo>
                    <a:pt x="3976" y="1282"/>
                    <a:pt x="3974" y="1293"/>
                    <a:pt x="3966" y="1315"/>
                  </a:cubicBezTo>
                  <a:cubicBezTo>
                    <a:pt x="3957" y="1339"/>
                    <a:pt x="3953" y="1351"/>
                    <a:pt x="3950" y="1364"/>
                  </a:cubicBezTo>
                  <a:cubicBezTo>
                    <a:pt x="3947" y="1377"/>
                    <a:pt x="3943" y="1389"/>
                    <a:pt x="3936" y="1410"/>
                  </a:cubicBezTo>
                  <a:cubicBezTo>
                    <a:pt x="3927" y="1432"/>
                    <a:pt x="3922" y="1441"/>
                    <a:pt x="3915" y="1452"/>
                  </a:cubicBezTo>
                  <a:cubicBezTo>
                    <a:pt x="3909" y="1463"/>
                    <a:pt x="3900" y="1474"/>
                    <a:pt x="3891" y="1500"/>
                  </a:cubicBezTo>
                  <a:cubicBezTo>
                    <a:pt x="3882" y="1524"/>
                    <a:pt x="3878" y="1536"/>
                    <a:pt x="3873" y="1548"/>
                  </a:cubicBezTo>
                  <a:cubicBezTo>
                    <a:pt x="3869" y="1559"/>
                    <a:pt x="3867" y="1571"/>
                    <a:pt x="3857" y="1593"/>
                  </a:cubicBezTo>
                  <a:cubicBezTo>
                    <a:pt x="3848" y="1616"/>
                    <a:pt x="3842" y="1627"/>
                    <a:pt x="3839" y="1639"/>
                  </a:cubicBezTo>
                  <a:cubicBezTo>
                    <a:pt x="3834" y="1651"/>
                    <a:pt x="3830" y="1662"/>
                    <a:pt x="3820" y="1685"/>
                  </a:cubicBezTo>
                  <a:lnTo>
                    <a:pt x="3783" y="1779"/>
                  </a:lnTo>
                  <a:cubicBezTo>
                    <a:pt x="3775" y="1803"/>
                    <a:pt x="3772" y="1817"/>
                    <a:pt x="3770" y="1830"/>
                  </a:cubicBezTo>
                  <a:cubicBezTo>
                    <a:pt x="3767" y="1843"/>
                    <a:pt x="3765" y="1854"/>
                    <a:pt x="3757" y="1875"/>
                  </a:cubicBezTo>
                  <a:cubicBezTo>
                    <a:pt x="3748" y="1898"/>
                    <a:pt x="3744" y="1909"/>
                    <a:pt x="3738" y="1920"/>
                  </a:cubicBezTo>
                  <a:cubicBezTo>
                    <a:pt x="3733" y="1932"/>
                    <a:pt x="3728" y="1943"/>
                    <a:pt x="3718" y="1967"/>
                  </a:cubicBezTo>
                  <a:cubicBezTo>
                    <a:pt x="3711" y="1988"/>
                    <a:pt x="3705" y="1996"/>
                    <a:pt x="3697" y="2006"/>
                  </a:cubicBezTo>
                  <a:cubicBezTo>
                    <a:pt x="3689" y="2016"/>
                    <a:pt x="3680" y="2028"/>
                    <a:pt x="3670" y="2054"/>
                  </a:cubicBezTo>
                  <a:cubicBezTo>
                    <a:pt x="3660" y="2076"/>
                    <a:pt x="3657" y="2089"/>
                    <a:pt x="3653" y="2101"/>
                  </a:cubicBezTo>
                  <a:cubicBezTo>
                    <a:pt x="3649" y="2112"/>
                    <a:pt x="3644" y="2124"/>
                    <a:pt x="3636" y="2146"/>
                  </a:cubicBezTo>
                  <a:cubicBezTo>
                    <a:pt x="3625" y="2173"/>
                    <a:pt x="3623" y="2188"/>
                    <a:pt x="3622" y="2202"/>
                  </a:cubicBezTo>
                  <a:cubicBezTo>
                    <a:pt x="3621" y="2214"/>
                    <a:pt x="3620" y="2224"/>
                    <a:pt x="3611" y="2245"/>
                  </a:cubicBezTo>
                  <a:cubicBezTo>
                    <a:pt x="3604" y="2266"/>
                    <a:pt x="3596" y="2274"/>
                    <a:pt x="3590" y="2284"/>
                  </a:cubicBezTo>
                  <a:cubicBezTo>
                    <a:pt x="3582" y="2295"/>
                    <a:pt x="3572" y="2307"/>
                    <a:pt x="3563" y="2332"/>
                  </a:cubicBezTo>
                  <a:cubicBezTo>
                    <a:pt x="3553" y="2358"/>
                    <a:pt x="3552" y="2371"/>
                    <a:pt x="3550" y="2385"/>
                  </a:cubicBezTo>
                  <a:cubicBezTo>
                    <a:pt x="3547" y="2397"/>
                    <a:pt x="3546" y="2407"/>
                    <a:pt x="3537" y="2429"/>
                  </a:cubicBezTo>
                  <a:cubicBezTo>
                    <a:pt x="3530" y="2449"/>
                    <a:pt x="3524" y="2459"/>
                    <a:pt x="3516" y="2467"/>
                  </a:cubicBezTo>
                  <a:cubicBezTo>
                    <a:pt x="3508" y="2478"/>
                    <a:pt x="3499" y="2491"/>
                    <a:pt x="3489" y="2516"/>
                  </a:cubicBezTo>
                  <a:cubicBezTo>
                    <a:pt x="3480" y="2540"/>
                    <a:pt x="3477" y="2553"/>
                    <a:pt x="3475" y="2567"/>
                  </a:cubicBezTo>
                  <a:cubicBezTo>
                    <a:pt x="3472" y="2579"/>
                    <a:pt x="3470" y="2590"/>
                    <a:pt x="3461" y="2611"/>
                  </a:cubicBezTo>
                  <a:lnTo>
                    <a:pt x="3425" y="2703"/>
                  </a:lnTo>
                  <a:cubicBezTo>
                    <a:pt x="3417" y="2724"/>
                    <a:pt x="3412" y="2734"/>
                    <a:pt x="3405" y="2745"/>
                  </a:cubicBezTo>
                  <a:cubicBezTo>
                    <a:pt x="3398" y="2757"/>
                    <a:pt x="3391" y="2767"/>
                    <a:pt x="3382" y="2793"/>
                  </a:cubicBezTo>
                  <a:cubicBezTo>
                    <a:pt x="3373" y="2818"/>
                    <a:pt x="3369" y="2829"/>
                    <a:pt x="3365" y="2841"/>
                  </a:cubicBezTo>
                  <a:cubicBezTo>
                    <a:pt x="3360" y="2852"/>
                    <a:pt x="3357" y="2864"/>
                    <a:pt x="3349" y="2887"/>
                  </a:cubicBezTo>
                  <a:cubicBezTo>
                    <a:pt x="3338" y="2914"/>
                    <a:pt x="3338" y="2930"/>
                    <a:pt x="3337" y="2943"/>
                  </a:cubicBezTo>
                  <a:cubicBezTo>
                    <a:pt x="3336" y="2955"/>
                    <a:pt x="3336" y="2965"/>
                    <a:pt x="3327" y="2986"/>
                  </a:cubicBezTo>
                  <a:cubicBezTo>
                    <a:pt x="3321" y="3007"/>
                    <a:pt x="3314" y="3016"/>
                    <a:pt x="3306" y="3024"/>
                  </a:cubicBezTo>
                  <a:cubicBezTo>
                    <a:pt x="3298" y="3035"/>
                    <a:pt x="3288" y="3048"/>
                    <a:pt x="3278" y="3073"/>
                  </a:cubicBezTo>
                  <a:lnTo>
                    <a:pt x="3241" y="3166"/>
                  </a:lnTo>
                  <a:cubicBezTo>
                    <a:pt x="3232" y="3188"/>
                    <a:pt x="3226" y="3199"/>
                    <a:pt x="3223" y="3211"/>
                  </a:cubicBezTo>
                  <a:cubicBezTo>
                    <a:pt x="3218" y="3221"/>
                    <a:pt x="3214" y="3233"/>
                    <a:pt x="3204" y="3257"/>
                  </a:cubicBezTo>
                  <a:cubicBezTo>
                    <a:pt x="3194" y="3281"/>
                    <a:pt x="3192" y="3296"/>
                    <a:pt x="3191" y="3310"/>
                  </a:cubicBezTo>
                  <a:cubicBezTo>
                    <a:pt x="3189" y="3323"/>
                    <a:pt x="3188" y="3333"/>
                    <a:pt x="3180" y="3354"/>
                  </a:cubicBezTo>
                  <a:cubicBezTo>
                    <a:pt x="3171" y="3376"/>
                    <a:pt x="3165" y="3386"/>
                    <a:pt x="3160" y="3397"/>
                  </a:cubicBezTo>
                  <a:cubicBezTo>
                    <a:pt x="3154" y="3408"/>
                    <a:pt x="3148" y="3420"/>
                    <a:pt x="3139" y="3444"/>
                  </a:cubicBezTo>
                  <a:cubicBezTo>
                    <a:pt x="3129" y="3468"/>
                    <a:pt x="3127" y="3482"/>
                    <a:pt x="3124" y="3495"/>
                  </a:cubicBezTo>
                  <a:cubicBezTo>
                    <a:pt x="3123" y="3506"/>
                    <a:pt x="3119" y="3517"/>
                    <a:pt x="3112" y="3539"/>
                  </a:cubicBezTo>
                  <a:lnTo>
                    <a:pt x="3077" y="3632"/>
                  </a:lnTo>
                  <a:cubicBezTo>
                    <a:pt x="3069" y="3651"/>
                    <a:pt x="3063" y="3660"/>
                    <a:pt x="3054" y="3669"/>
                  </a:cubicBezTo>
                  <a:cubicBezTo>
                    <a:pt x="3044" y="3680"/>
                    <a:pt x="3036" y="3692"/>
                    <a:pt x="3025" y="3718"/>
                  </a:cubicBezTo>
                  <a:cubicBezTo>
                    <a:pt x="3015" y="3742"/>
                    <a:pt x="3011" y="3755"/>
                    <a:pt x="3007" y="3767"/>
                  </a:cubicBezTo>
                  <a:cubicBezTo>
                    <a:pt x="3004" y="3777"/>
                    <a:pt x="3000" y="3789"/>
                    <a:pt x="2991" y="3812"/>
                  </a:cubicBezTo>
                  <a:cubicBezTo>
                    <a:pt x="2982" y="3836"/>
                    <a:pt x="2978" y="3849"/>
                    <a:pt x="2975" y="3862"/>
                  </a:cubicBezTo>
                  <a:cubicBezTo>
                    <a:pt x="2973" y="3874"/>
                    <a:pt x="2968" y="3886"/>
                    <a:pt x="2961" y="3907"/>
                  </a:cubicBezTo>
                  <a:cubicBezTo>
                    <a:pt x="2952" y="3928"/>
                    <a:pt x="2947" y="3938"/>
                    <a:pt x="2941" y="3949"/>
                  </a:cubicBezTo>
                  <a:cubicBezTo>
                    <a:pt x="2934" y="3961"/>
                    <a:pt x="2926" y="3971"/>
                    <a:pt x="2916" y="3997"/>
                  </a:cubicBezTo>
                  <a:cubicBezTo>
                    <a:pt x="2905" y="4024"/>
                    <a:pt x="2905" y="4040"/>
                    <a:pt x="2905" y="4053"/>
                  </a:cubicBezTo>
                  <a:cubicBezTo>
                    <a:pt x="2905" y="4066"/>
                    <a:pt x="2905" y="4076"/>
                    <a:pt x="2898" y="4096"/>
                  </a:cubicBezTo>
                  <a:cubicBezTo>
                    <a:pt x="2888" y="4117"/>
                    <a:pt x="2883" y="4128"/>
                    <a:pt x="2877" y="4138"/>
                  </a:cubicBezTo>
                  <a:cubicBezTo>
                    <a:pt x="2871" y="4149"/>
                    <a:pt x="2866" y="4162"/>
                    <a:pt x="2856" y="4185"/>
                  </a:cubicBezTo>
                  <a:cubicBezTo>
                    <a:pt x="2848" y="4208"/>
                    <a:pt x="2841" y="4218"/>
                    <a:pt x="2836" y="4228"/>
                  </a:cubicBezTo>
                  <a:cubicBezTo>
                    <a:pt x="2829" y="4240"/>
                    <a:pt x="2823" y="4253"/>
                    <a:pt x="2813" y="4277"/>
                  </a:cubicBezTo>
                  <a:cubicBezTo>
                    <a:pt x="2803" y="4299"/>
                    <a:pt x="2800" y="4312"/>
                    <a:pt x="2795" y="4323"/>
                  </a:cubicBezTo>
                  <a:cubicBezTo>
                    <a:pt x="2789" y="4334"/>
                    <a:pt x="2785" y="4345"/>
                    <a:pt x="2776" y="4369"/>
                  </a:cubicBezTo>
                  <a:cubicBezTo>
                    <a:pt x="2766" y="4394"/>
                    <a:pt x="2764" y="4409"/>
                    <a:pt x="2763" y="4422"/>
                  </a:cubicBezTo>
                  <a:cubicBezTo>
                    <a:pt x="2761" y="4435"/>
                    <a:pt x="2759" y="4446"/>
                    <a:pt x="2752" y="4467"/>
                  </a:cubicBezTo>
                  <a:cubicBezTo>
                    <a:pt x="2742" y="4490"/>
                    <a:pt x="2738" y="4501"/>
                    <a:pt x="2733" y="4512"/>
                  </a:cubicBezTo>
                  <a:cubicBezTo>
                    <a:pt x="2727" y="4524"/>
                    <a:pt x="2722" y="4535"/>
                    <a:pt x="2712" y="4559"/>
                  </a:cubicBezTo>
                  <a:cubicBezTo>
                    <a:pt x="2704" y="4583"/>
                    <a:pt x="2700" y="4596"/>
                    <a:pt x="2695" y="4608"/>
                  </a:cubicBezTo>
                  <a:cubicBezTo>
                    <a:pt x="2691" y="4619"/>
                    <a:pt x="2688" y="4630"/>
                    <a:pt x="2679" y="4652"/>
                  </a:cubicBezTo>
                  <a:cubicBezTo>
                    <a:pt x="2672" y="4674"/>
                    <a:pt x="2666" y="4684"/>
                    <a:pt x="2659" y="4694"/>
                  </a:cubicBezTo>
                  <a:cubicBezTo>
                    <a:pt x="2652" y="4706"/>
                    <a:pt x="2646" y="4719"/>
                    <a:pt x="2636" y="4742"/>
                  </a:cubicBezTo>
                  <a:cubicBezTo>
                    <a:pt x="2627" y="4765"/>
                    <a:pt x="2623" y="4778"/>
                    <a:pt x="2618" y="4789"/>
                  </a:cubicBezTo>
                  <a:cubicBezTo>
                    <a:pt x="2613" y="4800"/>
                    <a:pt x="2608" y="4811"/>
                    <a:pt x="2599" y="4835"/>
                  </a:cubicBezTo>
                  <a:cubicBezTo>
                    <a:pt x="2589" y="4860"/>
                    <a:pt x="2587" y="4872"/>
                    <a:pt x="2584" y="4886"/>
                  </a:cubicBezTo>
                  <a:cubicBezTo>
                    <a:pt x="2582" y="4897"/>
                    <a:pt x="2578" y="4908"/>
                    <a:pt x="2571" y="4930"/>
                  </a:cubicBezTo>
                  <a:cubicBezTo>
                    <a:pt x="2562" y="4951"/>
                    <a:pt x="2557" y="4962"/>
                    <a:pt x="2552" y="4973"/>
                  </a:cubicBezTo>
                  <a:cubicBezTo>
                    <a:pt x="2545" y="4983"/>
                    <a:pt x="2540" y="4995"/>
                    <a:pt x="2530" y="5020"/>
                  </a:cubicBezTo>
                  <a:cubicBezTo>
                    <a:pt x="2522" y="5043"/>
                    <a:pt x="2518" y="5057"/>
                    <a:pt x="2514" y="5069"/>
                  </a:cubicBezTo>
                  <a:cubicBezTo>
                    <a:pt x="2512" y="5081"/>
                    <a:pt x="2508" y="5092"/>
                    <a:pt x="2500" y="5115"/>
                  </a:cubicBezTo>
                  <a:cubicBezTo>
                    <a:pt x="2492" y="5138"/>
                    <a:pt x="2486" y="5148"/>
                    <a:pt x="2481" y="5159"/>
                  </a:cubicBezTo>
                  <a:cubicBezTo>
                    <a:pt x="2476" y="5171"/>
                    <a:pt x="2470" y="5182"/>
                    <a:pt x="2461" y="5206"/>
                  </a:cubicBezTo>
                  <a:cubicBezTo>
                    <a:pt x="2452" y="5230"/>
                    <a:pt x="2449" y="5244"/>
                    <a:pt x="2447" y="5257"/>
                  </a:cubicBezTo>
                  <a:cubicBezTo>
                    <a:pt x="2444" y="5267"/>
                    <a:pt x="2441" y="5279"/>
                    <a:pt x="2433" y="5301"/>
                  </a:cubicBezTo>
                  <a:cubicBezTo>
                    <a:pt x="2426" y="5322"/>
                    <a:pt x="2420" y="5331"/>
                    <a:pt x="2411" y="5340"/>
                  </a:cubicBezTo>
                  <a:cubicBezTo>
                    <a:pt x="2404" y="5351"/>
                    <a:pt x="2393" y="5364"/>
                    <a:pt x="2384" y="5389"/>
                  </a:cubicBezTo>
                  <a:cubicBezTo>
                    <a:pt x="2374" y="5413"/>
                    <a:pt x="2372" y="5427"/>
                    <a:pt x="2369" y="5440"/>
                  </a:cubicBezTo>
                  <a:cubicBezTo>
                    <a:pt x="2366" y="5450"/>
                    <a:pt x="2363" y="5463"/>
                    <a:pt x="2356" y="5485"/>
                  </a:cubicBezTo>
                  <a:cubicBezTo>
                    <a:pt x="2347" y="5506"/>
                    <a:pt x="2342" y="5515"/>
                    <a:pt x="2335" y="5525"/>
                  </a:cubicBezTo>
                  <a:cubicBezTo>
                    <a:pt x="2329" y="5538"/>
                    <a:pt x="2321" y="5550"/>
                    <a:pt x="2313" y="5574"/>
                  </a:cubicBezTo>
                  <a:cubicBezTo>
                    <a:pt x="2303" y="5600"/>
                    <a:pt x="2302" y="5617"/>
                    <a:pt x="2302" y="5630"/>
                  </a:cubicBezTo>
                  <a:cubicBezTo>
                    <a:pt x="2302" y="5642"/>
                    <a:pt x="2302" y="5653"/>
                    <a:pt x="2294" y="5673"/>
                  </a:cubicBezTo>
                  <a:cubicBezTo>
                    <a:pt x="2286" y="5694"/>
                    <a:pt x="2281" y="5702"/>
                    <a:pt x="2273" y="5713"/>
                  </a:cubicBezTo>
                  <a:cubicBezTo>
                    <a:pt x="2267" y="5724"/>
                    <a:pt x="2259" y="5736"/>
                    <a:pt x="2250" y="5761"/>
                  </a:cubicBezTo>
                  <a:lnTo>
                    <a:pt x="2234" y="5809"/>
                  </a:lnTo>
                  <a:cubicBezTo>
                    <a:pt x="2229" y="5822"/>
                    <a:pt x="2225" y="5833"/>
                    <a:pt x="2217" y="5855"/>
                  </a:cubicBezTo>
                  <a:cubicBezTo>
                    <a:pt x="2208" y="5877"/>
                    <a:pt x="2202" y="5888"/>
                    <a:pt x="2197" y="5898"/>
                  </a:cubicBezTo>
                  <a:cubicBezTo>
                    <a:pt x="2191" y="5909"/>
                    <a:pt x="2185" y="5921"/>
                    <a:pt x="2176" y="5945"/>
                  </a:cubicBezTo>
                  <a:cubicBezTo>
                    <a:pt x="2166" y="5969"/>
                    <a:pt x="2162" y="5981"/>
                    <a:pt x="2159" y="5994"/>
                  </a:cubicBezTo>
                  <a:cubicBezTo>
                    <a:pt x="2154" y="6004"/>
                    <a:pt x="2152" y="6016"/>
                    <a:pt x="2143" y="6039"/>
                  </a:cubicBezTo>
                  <a:cubicBezTo>
                    <a:pt x="2133" y="6063"/>
                    <a:pt x="2130" y="6076"/>
                    <a:pt x="2126" y="6088"/>
                  </a:cubicBezTo>
                  <a:cubicBezTo>
                    <a:pt x="2123" y="6101"/>
                    <a:pt x="2119" y="6112"/>
                    <a:pt x="2111" y="6134"/>
                  </a:cubicBezTo>
                  <a:cubicBezTo>
                    <a:pt x="2102" y="6155"/>
                    <a:pt x="2096" y="6166"/>
                    <a:pt x="2091" y="6177"/>
                  </a:cubicBezTo>
                  <a:cubicBezTo>
                    <a:pt x="2085" y="6187"/>
                    <a:pt x="2079" y="6199"/>
                    <a:pt x="2070" y="6224"/>
                  </a:cubicBezTo>
                  <a:cubicBezTo>
                    <a:pt x="2060" y="6247"/>
                    <a:pt x="2058" y="6261"/>
                    <a:pt x="2055" y="6274"/>
                  </a:cubicBezTo>
                  <a:cubicBezTo>
                    <a:pt x="2054" y="6286"/>
                    <a:pt x="2051" y="6297"/>
                    <a:pt x="2043" y="6318"/>
                  </a:cubicBezTo>
                  <a:cubicBezTo>
                    <a:pt x="2033" y="6340"/>
                    <a:pt x="2028" y="6350"/>
                    <a:pt x="2023" y="6361"/>
                  </a:cubicBezTo>
                  <a:cubicBezTo>
                    <a:pt x="2017" y="6372"/>
                    <a:pt x="2011" y="6385"/>
                    <a:pt x="2001" y="6408"/>
                  </a:cubicBezTo>
                  <a:lnTo>
                    <a:pt x="1966" y="6500"/>
                  </a:lnTo>
                  <a:cubicBezTo>
                    <a:pt x="1957" y="6522"/>
                    <a:pt x="1952" y="6531"/>
                    <a:pt x="1945" y="6542"/>
                  </a:cubicBezTo>
                  <a:cubicBezTo>
                    <a:pt x="1939" y="6553"/>
                    <a:pt x="1930" y="6564"/>
                    <a:pt x="1921" y="6590"/>
                  </a:cubicBezTo>
                  <a:cubicBezTo>
                    <a:pt x="1912" y="6616"/>
                    <a:pt x="1909" y="6631"/>
                    <a:pt x="1908" y="6644"/>
                  </a:cubicBezTo>
                  <a:cubicBezTo>
                    <a:pt x="1907" y="6658"/>
                    <a:pt x="1905" y="6666"/>
                    <a:pt x="1897" y="6688"/>
                  </a:cubicBezTo>
                  <a:cubicBezTo>
                    <a:pt x="1889" y="6708"/>
                    <a:pt x="1882" y="6717"/>
                    <a:pt x="1876" y="6727"/>
                  </a:cubicBezTo>
                  <a:cubicBezTo>
                    <a:pt x="1867" y="6738"/>
                    <a:pt x="1859" y="6750"/>
                    <a:pt x="1849" y="6775"/>
                  </a:cubicBezTo>
                  <a:cubicBezTo>
                    <a:pt x="1838" y="6800"/>
                    <a:pt x="1838" y="6816"/>
                    <a:pt x="1837" y="6830"/>
                  </a:cubicBezTo>
                  <a:cubicBezTo>
                    <a:pt x="1835" y="6842"/>
                    <a:pt x="1835" y="6853"/>
                    <a:pt x="1828" y="6873"/>
                  </a:cubicBezTo>
                  <a:cubicBezTo>
                    <a:pt x="1819" y="6895"/>
                    <a:pt x="1814" y="6906"/>
                    <a:pt x="1810" y="6918"/>
                  </a:cubicBezTo>
                  <a:cubicBezTo>
                    <a:pt x="1805" y="6931"/>
                    <a:pt x="1801" y="6943"/>
                    <a:pt x="1791" y="6965"/>
                  </a:cubicBezTo>
                  <a:cubicBezTo>
                    <a:pt x="1783" y="6988"/>
                    <a:pt x="1778" y="7000"/>
                    <a:pt x="1774" y="7012"/>
                  </a:cubicBezTo>
                  <a:cubicBezTo>
                    <a:pt x="1770" y="7023"/>
                    <a:pt x="1767" y="7035"/>
                    <a:pt x="1757" y="7057"/>
                  </a:cubicBezTo>
                  <a:cubicBezTo>
                    <a:pt x="1748" y="7079"/>
                    <a:pt x="1743" y="7089"/>
                    <a:pt x="1738" y="7100"/>
                  </a:cubicBezTo>
                  <a:cubicBezTo>
                    <a:pt x="1731" y="7111"/>
                    <a:pt x="1726" y="7124"/>
                    <a:pt x="1716" y="7147"/>
                  </a:cubicBezTo>
                  <a:lnTo>
                    <a:pt x="1700" y="7195"/>
                  </a:lnTo>
                  <a:cubicBezTo>
                    <a:pt x="1696" y="7207"/>
                    <a:pt x="1693" y="7218"/>
                    <a:pt x="1684" y="7241"/>
                  </a:cubicBezTo>
                  <a:cubicBezTo>
                    <a:pt x="1676" y="7264"/>
                    <a:pt x="1671" y="7276"/>
                    <a:pt x="1667" y="7287"/>
                  </a:cubicBezTo>
                  <a:cubicBezTo>
                    <a:pt x="1663" y="7298"/>
                    <a:pt x="1661" y="7311"/>
                    <a:pt x="1651" y="7334"/>
                  </a:cubicBezTo>
                  <a:lnTo>
                    <a:pt x="1616" y="7426"/>
                  </a:lnTo>
                  <a:cubicBezTo>
                    <a:pt x="1609" y="7446"/>
                    <a:pt x="1603" y="7453"/>
                    <a:pt x="1594" y="7463"/>
                  </a:cubicBezTo>
                  <a:cubicBezTo>
                    <a:pt x="1587" y="7474"/>
                    <a:pt x="1577" y="7486"/>
                    <a:pt x="1566" y="7512"/>
                  </a:cubicBezTo>
                  <a:cubicBezTo>
                    <a:pt x="1556" y="7538"/>
                    <a:pt x="1554" y="7553"/>
                    <a:pt x="1553" y="7566"/>
                  </a:cubicBezTo>
                  <a:cubicBezTo>
                    <a:pt x="1551" y="7579"/>
                    <a:pt x="1550" y="7590"/>
                    <a:pt x="1543" y="7609"/>
                  </a:cubicBezTo>
                  <a:cubicBezTo>
                    <a:pt x="1533" y="7632"/>
                    <a:pt x="1529" y="7644"/>
                    <a:pt x="1523" y="7655"/>
                  </a:cubicBezTo>
                  <a:cubicBezTo>
                    <a:pt x="1518" y="7667"/>
                    <a:pt x="1515" y="7677"/>
                    <a:pt x="1505" y="7702"/>
                  </a:cubicBezTo>
                  <a:cubicBezTo>
                    <a:pt x="1496" y="7723"/>
                    <a:pt x="1490" y="7734"/>
                    <a:pt x="1485" y="7745"/>
                  </a:cubicBezTo>
                  <a:cubicBezTo>
                    <a:pt x="1479" y="7756"/>
                    <a:pt x="1473" y="7767"/>
                    <a:pt x="1463" y="7791"/>
                  </a:cubicBezTo>
                  <a:cubicBezTo>
                    <a:pt x="1455" y="7812"/>
                    <a:pt x="1449" y="7823"/>
                    <a:pt x="1444" y="7834"/>
                  </a:cubicBezTo>
                  <a:cubicBezTo>
                    <a:pt x="1438" y="7844"/>
                    <a:pt x="1432" y="7857"/>
                    <a:pt x="1423" y="7881"/>
                  </a:cubicBezTo>
                  <a:lnTo>
                    <a:pt x="1387" y="7973"/>
                  </a:lnTo>
                  <a:cubicBezTo>
                    <a:pt x="1378" y="7999"/>
                    <a:pt x="1377" y="8014"/>
                    <a:pt x="1375" y="8027"/>
                  </a:cubicBezTo>
                  <a:cubicBezTo>
                    <a:pt x="1373" y="8039"/>
                    <a:pt x="1372" y="8050"/>
                    <a:pt x="1364" y="8069"/>
                  </a:cubicBezTo>
                  <a:cubicBezTo>
                    <a:pt x="1356" y="8093"/>
                    <a:pt x="1350" y="8102"/>
                    <a:pt x="1345" y="8112"/>
                  </a:cubicBezTo>
                  <a:cubicBezTo>
                    <a:pt x="1337" y="8125"/>
                    <a:pt x="1331" y="8137"/>
                    <a:pt x="1321" y="8160"/>
                  </a:cubicBezTo>
                  <a:cubicBezTo>
                    <a:pt x="1312" y="8186"/>
                    <a:pt x="1309" y="8200"/>
                    <a:pt x="1308" y="8213"/>
                  </a:cubicBezTo>
                  <a:cubicBezTo>
                    <a:pt x="1305" y="8225"/>
                    <a:pt x="1304" y="8235"/>
                    <a:pt x="1296" y="8257"/>
                  </a:cubicBezTo>
                  <a:cubicBezTo>
                    <a:pt x="1288" y="8280"/>
                    <a:pt x="1282" y="8291"/>
                    <a:pt x="1277" y="8302"/>
                  </a:cubicBezTo>
                  <a:cubicBezTo>
                    <a:pt x="1272" y="8313"/>
                    <a:pt x="1266" y="8324"/>
                    <a:pt x="1257" y="8348"/>
                  </a:cubicBezTo>
                  <a:cubicBezTo>
                    <a:pt x="1249" y="8368"/>
                    <a:pt x="1244" y="8378"/>
                    <a:pt x="1237" y="8389"/>
                  </a:cubicBezTo>
                  <a:cubicBezTo>
                    <a:pt x="1230" y="8400"/>
                    <a:pt x="1222" y="8411"/>
                    <a:pt x="1213" y="8437"/>
                  </a:cubicBezTo>
                  <a:cubicBezTo>
                    <a:pt x="1203" y="8462"/>
                    <a:pt x="1201" y="8476"/>
                    <a:pt x="1200" y="8490"/>
                  </a:cubicBezTo>
                  <a:cubicBezTo>
                    <a:pt x="1199" y="8502"/>
                    <a:pt x="1197" y="8513"/>
                    <a:pt x="1189" y="8534"/>
                  </a:cubicBezTo>
                  <a:cubicBezTo>
                    <a:pt x="1180" y="8559"/>
                    <a:pt x="1175" y="8572"/>
                    <a:pt x="1173" y="8584"/>
                  </a:cubicBezTo>
                  <a:cubicBezTo>
                    <a:pt x="1170" y="8596"/>
                    <a:pt x="1167" y="8607"/>
                    <a:pt x="1158" y="8630"/>
                  </a:cubicBezTo>
                  <a:cubicBezTo>
                    <a:pt x="1149" y="8653"/>
                    <a:pt x="1143" y="8664"/>
                    <a:pt x="1140" y="8677"/>
                  </a:cubicBezTo>
                  <a:cubicBezTo>
                    <a:pt x="1136" y="8687"/>
                    <a:pt x="1131" y="8699"/>
                    <a:pt x="1122" y="8722"/>
                  </a:cubicBezTo>
                  <a:cubicBezTo>
                    <a:pt x="1114" y="8742"/>
                    <a:pt x="1108" y="8750"/>
                    <a:pt x="1099" y="8759"/>
                  </a:cubicBezTo>
                  <a:cubicBezTo>
                    <a:pt x="1090" y="8770"/>
                    <a:pt x="1080" y="8782"/>
                    <a:pt x="1069" y="8808"/>
                  </a:cubicBezTo>
                  <a:cubicBezTo>
                    <a:pt x="1061" y="8835"/>
                    <a:pt x="1060" y="8850"/>
                    <a:pt x="1057" y="8864"/>
                  </a:cubicBezTo>
                  <a:cubicBezTo>
                    <a:pt x="1057" y="8876"/>
                    <a:pt x="1056" y="8887"/>
                    <a:pt x="1048" y="8907"/>
                  </a:cubicBezTo>
                  <a:cubicBezTo>
                    <a:pt x="1040" y="8930"/>
                    <a:pt x="1035" y="8941"/>
                    <a:pt x="1031" y="8952"/>
                  </a:cubicBezTo>
                  <a:cubicBezTo>
                    <a:pt x="1025" y="8964"/>
                    <a:pt x="1022" y="8974"/>
                    <a:pt x="1012" y="8999"/>
                  </a:cubicBezTo>
                  <a:cubicBezTo>
                    <a:pt x="1004" y="9021"/>
                    <a:pt x="999" y="9030"/>
                    <a:pt x="992" y="9041"/>
                  </a:cubicBezTo>
                  <a:cubicBezTo>
                    <a:pt x="986" y="9053"/>
                    <a:pt x="979" y="9064"/>
                    <a:pt x="970" y="9089"/>
                  </a:cubicBezTo>
                  <a:cubicBezTo>
                    <a:pt x="960" y="9113"/>
                    <a:pt x="956" y="9124"/>
                    <a:pt x="952" y="9137"/>
                  </a:cubicBezTo>
                  <a:cubicBezTo>
                    <a:pt x="948" y="9149"/>
                    <a:pt x="944" y="9160"/>
                    <a:pt x="935" y="9182"/>
                  </a:cubicBezTo>
                  <a:cubicBezTo>
                    <a:pt x="927" y="9207"/>
                    <a:pt x="923" y="9219"/>
                    <a:pt x="919" y="9232"/>
                  </a:cubicBezTo>
                  <a:cubicBezTo>
                    <a:pt x="917" y="9242"/>
                    <a:pt x="914" y="9255"/>
                    <a:pt x="906" y="9277"/>
                  </a:cubicBezTo>
                  <a:cubicBezTo>
                    <a:pt x="898" y="9296"/>
                    <a:pt x="893" y="9305"/>
                    <a:pt x="885" y="9315"/>
                  </a:cubicBezTo>
                  <a:cubicBezTo>
                    <a:pt x="876" y="9326"/>
                    <a:pt x="868" y="9338"/>
                    <a:pt x="858" y="9363"/>
                  </a:cubicBezTo>
                  <a:cubicBezTo>
                    <a:pt x="849" y="9387"/>
                    <a:pt x="844" y="9401"/>
                    <a:pt x="842" y="9413"/>
                  </a:cubicBezTo>
                  <a:cubicBezTo>
                    <a:pt x="839" y="9424"/>
                    <a:pt x="836" y="9437"/>
                    <a:pt x="827" y="9459"/>
                  </a:cubicBezTo>
                  <a:cubicBezTo>
                    <a:pt x="818" y="9481"/>
                    <a:pt x="812" y="9493"/>
                    <a:pt x="809" y="9504"/>
                  </a:cubicBezTo>
                  <a:cubicBezTo>
                    <a:pt x="804" y="9515"/>
                    <a:pt x="799" y="9528"/>
                    <a:pt x="790" y="9551"/>
                  </a:cubicBezTo>
                  <a:cubicBezTo>
                    <a:pt x="780" y="9573"/>
                    <a:pt x="777" y="9585"/>
                    <a:pt x="771" y="9596"/>
                  </a:cubicBezTo>
                  <a:cubicBezTo>
                    <a:pt x="766" y="9608"/>
                    <a:pt x="762" y="9620"/>
                    <a:pt x="752" y="9643"/>
                  </a:cubicBezTo>
                  <a:cubicBezTo>
                    <a:pt x="743" y="9665"/>
                    <a:pt x="739" y="9678"/>
                    <a:pt x="735" y="9690"/>
                  </a:cubicBezTo>
                  <a:cubicBezTo>
                    <a:pt x="731" y="9701"/>
                    <a:pt x="728" y="9713"/>
                    <a:pt x="718" y="9735"/>
                  </a:cubicBezTo>
                  <a:cubicBezTo>
                    <a:pt x="707" y="9761"/>
                    <a:pt x="706" y="9776"/>
                    <a:pt x="704" y="9789"/>
                  </a:cubicBezTo>
                  <a:cubicBezTo>
                    <a:pt x="703" y="9800"/>
                    <a:pt x="702" y="9811"/>
                    <a:pt x="693" y="9831"/>
                  </a:cubicBezTo>
                  <a:cubicBezTo>
                    <a:pt x="685" y="9854"/>
                    <a:pt x="680" y="9867"/>
                    <a:pt x="675" y="9877"/>
                  </a:cubicBezTo>
                  <a:cubicBezTo>
                    <a:pt x="670" y="9889"/>
                    <a:pt x="665" y="9900"/>
                    <a:pt x="656" y="9924"/>
                  </a:cubicBezTo>
                  <a:cubicBezTo>
                    <a:pt x="648" y="9945"/>
                    <a:pt x="642" y="9955"/>
                    <a:pt x="637" y="9965"/>
                  </a:cubicBezTo>
                  <a:cubicBezTo>
                    <a:pt x="629" y="9977"/>
                    <a:pt x="623" y="9990"/>
                    <a:pt x="613" y="10013"/>
                  </a:cubicBezTo>
                  <a:cubicBezTo>
                    <a:pt x="604" y="10037"/>
                    <a:pt x="601" y="10050"/>
                    <a:pt x="597" y="10062"/>
                  </a:cubicBezTo>
                  <a:cubicBezTo>
                    <a:pt x="595" y="10073"/>
                    <a:pt x="590" y="10084"/>
                    <a:pt x="582" y="10108"/>
                  </a:cubicBezTo>
                  <a:cubicBezTo>
                    <a:pt x="573" y="10131"/>
                    <a:pt x="570" y="10144"/>
                    <a:pt x="566" y="10156"/>
                  </a:cubicBezTo>
                  <a:cubicBezTo>
                    <a:pt x="564" y="10168"/>
                    <a:pt x="559" y="10178"/>
                    <a:pt x="552" y="10201"/>
                  </a:cubicBezTo>
                  <a:cubicBezTo>
                    <a:pt x="542" y="10223"/>
                    <a:pt x="537" y="10233"/>
                    <a:pt x="532" y="10244"/>
                  </a:cubicBezTo>
                  <a:cubicBezTo>
                    <a:pt x="526" y="10254"/>
                    <a:pt x="520" y="10266"/>
                    <a:pt x="510" y="10291"/>
                  </a:cubicBezTo>
                  <a:cubicBezTo>
                    <a:pt x="502" y="10313"/>
                    <a:pt x="496" y="10324"/>
                    <a:pt x="493" y="10336"/>
                  </a:cubicBezTo>
                  <a:cubicBezTo>
                    <a:pt x="488" y="10349"/>
                    <a:pt x="483" y="10361"/>
                    <a:pt x="474" y="10383"/>
                  </a:cubicBezTo>
                  <a:lnTo>
                    <a:pt x="458" y="10431"/>
                  </a:lnTo>
                  <a:cubicBezTo>
                    <a:pt x="453" y="10443"/>
                    <a:pt x="450" y="10454"/>
                    <a:pt x="442" y="10477"/>
                  </a:cubicBezTo>
                  <a:cubicBezTo>
                    <a:pt x="432" y="10500"/>
                    <a:pt x="429" y="10512"/>
                    <a:pt x="424" y="10523"/>
                  </a:cubicBezTo>
                  <a:cubicBezTo>
                    <a:pt x="420" y="10534"/>
                    <a:pt x="417" y="10547"/>
                    <a:pt x="407" y="10569"/>
                  </a:cubicBezTo>
                  <a:cubicBezTo>
                    <a:pt x="398" y="10593"/>
                    <a:pt x="394" y="10607"/>
                    <a:pt x="391" y="10619"/>
                  </a:cubicBezTo>
                  <a:cubicBezTo>
                    <a:pt x="388" y="10630"/>
                    <a:pt x="384" y="10641"/>
                    <a:pt x="376" y="10665"/>
                  </a:cubicBezTo>
                  <a:cubicBezTo>
                    <a:pt x="368" y="10684"/>
                    <a:pt x="362" y="10695"/>
                    <a:pt x="356" y="10704"/>
                  </a:cubicBezTo>
                  <a:cubicBezTo>
                    <a:pt x="349" y="10715"/>
                    <a:pt x="341" y="10727"/>
                    <a:pt x="332" y="10753"/>
                  </a:cubicBezTo>
                  <a:cubicBezTo>
                    <a:pt x="323" y="10777"/>
                    <a:pt x="318" y="10789"/>
                    <a:pt x="316" y="10802"/>
                  </a:cubicBezTo>
                  <a:cubicBezTo>
                    <a:pt x="312" y="10815"/>
                    <a:pt x="309" y="10826"/>
                    <a:pt x="301" y="10848"/>
                  </a:cubicBezTo>
                  <a:cubicBezTo>
                    <a:pt x="293" y="10869"/>
                    <a:pt x="286" y="10877"/>
                    <a:pt x="280" y="10888"/>
                  </a:cubicBezTo>
                  <a:cubicBezTo>
                    <a:pt x="271" y="10898"/>
                    <a:pt x="264" y="10911"/>
                    <a:pt x="254" y="10936"/>
                  </a:cubicBezTo>
                  <a:cubicBezTo>
                    <a:pt x="243" y="10961"/>
                    <a:pt x="242" y="10976"/>
                    <a:pt x="241" y="10989"/>
                  </a:cubicBezTo>
                  <a:cubicBezTo>
                    <a:pt x="239" y="11002"/>
                    <a:pt x="238" y="11013"/>
                    <a:pt x="231" y="11032"/>
                  </a:cubicBezTo>
                  <a:cubicBezTo>
                    <a:pt x="222" y="11054"/>
                    <a:pt x="217" y="11063"/>
                    <a:pt x="210" y="11073"/>
                  </a:cubicBezTo>
                  <a:cubicBezTo>
                    <a:pt x="204" y="11084"/>
                    <a:pt x="195" y="11095"/>
                    <a:pt x="186" y="11121"/>
                  </a:cubicBezTo>
                  <a:cubicBezTo>
                    <a:pt x="177" y="11147"/>
                    <a:pt x="174" y="11161"/>
                    <a:pt x="173" y="11175"/>
                  </a:cubicBezTo>
                  <a:cubicBezTo>
                    <a:pt x="172" y="11187"/>
                    <a:pt x="171" y="11197"/>
                    <a:pt x="162" y="11219"/>
                  </a:cubicBezTo>
                  <a:cubicBezTo>
                    <a:pt x="153" y="11240"/>
                    <a:pt x="147" y="11249"/>
                    <a:pt x="141" y="11259"/>
                  </a:cubicBezTo>
                  <a:cubicBezTo>
                    <a:pt x="134" y="11270"/>
                    <a:pt x="125" y="11282"/>
                    <a:pt x="115" y="11307"/>
                  </a:cubicBezTo>
                  <a:cubicBezTo>
                    <a:pt x="106" y="11331"/>
                    <a:pt x="102" y="11343"/>
                    <a:pt x="98" y="11356"/>
                  </a:cubicBezTo>
                  <a:cubicBezTo>
                    <a:pt x="93" y="11367"/>
                    <a:pt x="90" y="11378"/>
                    <a:pt x="82" y="11401"/>
                  </a:cubicBezTo>
                  <a:cubicBezTo>
                    <a:pt x="73" y="11423"/>
                    <a:pt x="69" y="11434"/>
                    <a:pt x="63" y="11445"/>
                  </a:cubicBezTo>
                  <a:cubicBezTo>
                    <a:pt x="58" y="11455"/>
                    <a:pt x="53" y="11468"/>
                    <a:pt x="43" y="11492"/>
                  </a:cubicBezTo>
                  <a:cubicBezTo>
                    <a:pt x="35" y="11514"/>
                    <a:pt x="29" y="11525"/>
                    <a:pt x="24" y="11536"/>
                  </a:cubicBezTo>
                  <a:cubicBezTo>
                    <a:pt x="18" y="11548"/>
                    <a:pt x="13" y="11559"/>
                    <a:pt x="5" y="11583"/>
                  </a:cubicBezTo>
                  <a:cubicBezTo>
                    <a:pt x="0" y="11593"/>
                    <a:pt x="6" y="11605"/>
                    <a:pt x="16" y="11609"/>
                  </a:cubicBezTo>
                  <a:cubicBezTo>
                    <a:pt x="18" y="11611"/>
                    <a:pt x="22" y="11611"/>
                    <a:pt x="24" y="11611"/>
                  </a:cubicBezTo>
                  <a:cubicBezTo>
                    <a:pt x="33" y="11611"/>
                    <a:pt x="42" y="11606"/>
                    <a:pt x="45" y="11592"/>
                  </a:cubicBezTo>
                  <a:cubicBezTo>
                    <a:pt x="54" y="11570"/>
                    <a:pt x="59" y="11559"/>
                    <a:pt x="65" y="11548"/>
                  </a:cubicBezTo>
                  <a:cubicBezTo>
                    <a:pt x="70" y="11538"/>
                    <a:pt x="75" y="11525"/>
                    <a:pt x="84" y="11501"/>
                  </a:cubicBezTo>
                  <a:cubicBezTo>
                    <a:pt x="92" y="11479"/>
                    <a:pt x="98" y="11468"/>
                    <a:pt x="103" y="11457"/>
                  </a:cubicBezTo>
                  <a:cubicBezTo>
                    <a:pt x="108" y="11447"/>
                    <a:pt x="114" y="11434"/>
                    <a:pt x="123" y="11410"/>
                  </a:cubicBezTo>
                  <a:cubicBezTo>
                    <a:pt x="132" y="11388"/>
                    <a:pt x="136" y="11375"/>
                    <a:pt x="141" y="11363"/>
                  </a:cubicBezTo>
                  <a:cubicBezTo>
                    <a:pt x="145" y="11352"/>
                    <a:pt x="147" y="11341"/>
                    <a:pt x="157" y="11318"/>
                  </a:cubicBezTo>
                  <a:cubicBezTo>
                    <a:pt x="164" y="11297"/>
                    <a:pt x="172" y="11288"/>
                    <a:pt x="178" y="11277"/>
                  </a:cubicBezTo>
                  <a:cubicBezTo>
                    <a:pt x="184" y="11267"/>
                    <a:pt x="194" y="11255"/>
                    <a:pt x="204" y="11229"/>
                  </a:cubicBezTo>
                  <a:cubicBezTo>
                    <a:pt x="212" y="11204"/>
                    <a:pt x="216" y="11190"/>
                    <a:pt x="217" y="11176"/>
                  </a:cubicBezTo>
                  <a:cubicBezTo>
                    <a:pt x="218" y="11163"/>
                    <a:pt x="220" y="11153"/>
                    <a:pt x="227" y="11132"/>
                  </a:cubicBezTo>
                  <a:cubicBezTo>
                    <a:pt x="236" y="11110"/>
                    <a:pt x="241" y="11101"/>
                    <a:pt x="248" y="11091"/>
                  </a:cubicBezTo>
                  <a:cubicBezTo>
                    <a:pt x="254" y="11080"/>
                    <a:pt x="263" y="11069"/>
                    <a:pt x="271" y="11043"/>
                  </a:cubicBezTo>
                  <a:cubicBezTo>
                    <a:pt x="282" y="11018"/>
                    <a:pt x="284" y="11003"/>
                    <a:pt x="285" y="10989"/>
                  </a:cubicBezTo>
                  <a:cubicBezTo>
                    <a:pt x="286" y="10978"/>
                    <a:pt x="287" y="10967"/>
                    <a:pt x="296" y="10946"/>
                  </a:cubicBezTo>
                  <a:cubicBezTo>
                    <a:pt x="303" y="10925"/>
                    <a:pt x="311" y="10918"/>
                    <a:pt x="317" y="10907"/>
                  </a:cubicBezTo>
                  <a:cubicBezTo>
                    <a:pt x="325" y="10896"/>
                    <a:pt x="333" y="10884"/>
                    <a:pt x="343" y="10859"/>
                  </a:cubicBezTo>
                  <a:cubicBezTo>
                    <a:pt x="352" y="10834"/>
                    <a:pt x="356" y="10822"/>
                    <a:pt x="359" y="10809"/>
                  </a:cubicBezTo>
                  <a:cubicBezTo>
                    <a:pt x="362" y="10796"/>
                    <a:pt x="366" y="10785"/>
                    <a:pt x="373" y="10763"/>
                  </a:cubicBezTo>
                  <a:cubicBezTo>
                    <a:pt x="382" y="10743"/>
                    <a:pt x="387" y="10732"/>
                    <a:pt x="393" y="10724"/>
                  </a:cubicBezTo>
                  <a:cubicBezTo>
                    <a:pt x="400" y="10713"/>
                    <a:pt x="408" y="10700"/>
                    <a:pt x="418" y="10675"/>
                  </a:cubicBezTo>
                  <a:cubicBezTo>
                    <a:pt x="427" y="10651"/>
                    <a:pt x="430" y="10638"/>
                    <a:pt x="434" y="10625"/>
                  </a:cubicBezTo>
                  <a:cubicBezTo>
                    <a:pt x="436" y="10613"/>
                    <a:pt x="440" y="10603"/>
                    <a:pt x="448" y="10580"/>
                  </a:cubicBezTo>
                  <a:cubicBezTo>
                    <a:pt x="458" y="10558"/>
                    <a:pt x="462" y="10545"/>
                    <a:pt x="466" y="10533"/>
                  </a:cubicBezTo>
                  <a:cubicBezTo>
                    <a:pt x="469" y="10522"/>
                    <a:pt x="474" y="10510"/>
                    <a:pt x="483" y="10488"/>
                  </a:cubicBezTo>
                  <a:lnTo>
                    <a:pt x="499" y="10440"/>
                  </a:lnTo>
                  <a:cubicBezTo>
                    <a:pt x="504" y="10427"/>
                    <a:pt x="507" y="10416"/>
                    <a:pt x="515" y="10394"/>
                  </a:cubicBezTo>
                  <a:cubicBezTo>
                    <a:pt x="523" y="10371"/>
                    <a:pt x="528" y="10361"/>
                    <a:pt x="533" y="10349"/>
                  </a:cubicBezTo>
                  <a:cubicBezTo>
                    <a:pt x="538" y="10337"/>
                    <a:pt x="542" y="10324"/>
                    <a:pt x="552" y="10302"/>
                  </a:cubicBezTo>
                  <a:cubicBezTo>
                    <a:pt x="560" y="10279"/>
                    <a:pt x="566" y="10269"/>
                    <a:pt x="571" y="10259"/>
                  </a:cubicBezTo>
                  <a:cubicBezTo>
                    <a:pt x="577" y="10247"/>
                    <a:pt x="584" y="10234"/>
                    <a:pt x="593" y="10211"/>
                  </a:cubicBezTo>
                  <a:cubicBezTo>
                    <a:pt x="602" y="10186"/>
                    <a:pt x="605" y="10174"/>
                    <a:pt x="609" y="10162"/>
                  </a:cubicBezTo>
                  <a:cubicBezTo>
                    <a:pt x="612" y="10151"/>
                    <a:pt x="616" y="10140"/>
                    <a:pt x="624" y="10116"/>
                  </a:cubicBezTo>
                  <a:cubicBezTo>
                    <a:pt x="633" y="10094"/>
                    <a:pt x="635" y="10081"/>
                    <a:pt x="640" y="10068"/>
                  </a:cubicBezTo>
                  <a:cubicBezTo>
                    <a:pt x="643" y="10056"/>
                    <a:pt x="646" y="10046"/>
                    <a:pt x="655" y="10023"/>
                  </a:cubicBezTo>
                  <a:cubicBezTo>
                    <a:pt x="662" y="10002"/>
                    <a:pt x="670" y="9992"/>
                    <a:pt x="675" y="9981"/>
                  </a:cubicBezTo>
                  <a:cubicBezTo>
                    <a:pt x="682" y="9970"/>
                    <a:pt x="688" y="9958"/>
                    <a:pt x="698" y="9933"/>
                  </a:cubicBezTo>
                  <a:cubicBezTo>
                    <a:pt x="707" y="9911"/>
                    <a:pt x="711" y="9899"/>
                    <a:pt x="716" y="9888"/>
                  </a:cubicBezTo>
                  <a:cubicBezTo>
                    <a:pt x="721" y="9875"/>
                    <a:pt x="725" y="9864"/>
                    <a:pt x="735" y="9841"/>
                  </a:cubicBezTo>
                  <a:cubicBezTo>
                    <a:pt x="746" y="9815"/>
                    <a:pt x="747" y="9800"/>
                    <a:pt x="748" y="9787"/>
                  </a:cubicBezTo>
                  <a:cubicBezTo>
                    <a:pt x="750" y="9776"/>
                    <a:pt x="751" y="9765"/>
                    <a:pt x="759" y="9745"/>
                  </a:cubicBezTo>
                  <a:cubicBezTo>
                    <a:pt x="768" y="9722"/>
                    <a:pt x="773" y="9709"/>
                    <a:pt x="777" y="9698"/>
                  </a:cubicBezTo>
                  <a:cubicBezTo>
                    <a:pt x="780" y="9687"/>
                    <a:pt x="785" y="9675"/>
                    <a:pt x="794" y="9653"/>
                  </a:cubicBezTo>
                  <a:cubicBezTo>
                    <a:pt x="804" y="9629"/>
                    <a:pt x="807" y="9617"/>
                    <a:pt x="812" y="9606"/>
                  </a:cubicBezTo>
                  <a:cubicBezTo>
                    <a:pt x="816" y="9595"/>
                    <a:pt x="822" y="9584"/>
                    <a:pt x="831" y="9560"/>
                  </a:cubicBezTo>
                  <a:cubicBezTo>
                    <a:pt x="841" y="9537"/>
                    <a:pt x="846" y="9525"/>
                    <a:pt x="850" y="9514"/>
                  </a:cubicBezTo>
                  <a:cubicBezTo>
                    <a:pt x="855" y="9503"/>
                    <a:pt x="859" y="9491"/>
                    <a:pt x="869" y="9467"/>
                  </a:cubicBezTo>
                  <a:cubicBezTo>
                    <a:pt x="879" y="9444"/>
                    <a:pt x="882" y="9430"/>
                    <a:pt x="885" y="9418"/>
                  </a:cubicBezTo>
                  <a:cubicBezTo>
                    <a:pt x="887" y="9406"/>
                    <a:pt x="891" y="9394"/>
                    <a:pt x="900" y="9373"/>
                  </a:cubicBezTo>
                  <a:cubicBezTo>
                    <a:pt x="908" y="9353"/>
                    <a:pt x="913" y="9343"/>
                    <a:pt x="921" y="9333"/>
                  </a:cubicBezTo>
                  <a:cubicBezTo>
                    <a:pt x="929" y="9323"/>
                    <a:pt x="939" y="9311"/>
                    <a:pt x="948" y="9285"/>
                  </a:cubicBezTo>
                  <a:cubicBezTo>
                    <a:pt x="957" y="9262"/>
                    <a:pt x="961" y="9250"/>
                    <a:pt x="964" y="9236"/>
                  </a:cubicBezTo>
                  <a:cubicBezTo>
                    <a:pt x="966" y="9225"/>
                    <a:pt x="970" y="9213"/>
                    <a:pt x="977" y="9192"/>
                  </a:cubicBezTo>
                  <a:cubicBezTo>
                    <a:pt x="987" y="9169"/>
                    <a:pt x="991" y="9157"/>
                    <a:pt x="994" y="9145"/>
                  </a:cubicBezTo>
                  <a:cubicBezTo>
                    <a:pt x="999" y="9134"/>
                    <a:pt x="1002" y="9122"/>
                    <a:pt x="1010" y="9100"/>
                  </a:cubicBezTo>
                  <a:cubicBezTo>
                    <a:pt x="1019" y="9078"/>
                    <a:pt x="1024" y="9069"/>
                    <a:pt x="1031" y="9058"/>
                  </a:cubicBezTo>
                  <a:cubicBezTo>
                    <a:pt x="1037" y="9046"/>
                    <a:pt x="1045" y="9033"/>
                    <a:pt x="1053" y="9010"/>
                  </a:cubicBezTo>
                  <a:cubicBezTo>
                    <a:pt x="1063" y="8987"/>
                    <a:pt x="1068" y="8977"/>
                    <a:pt x="1072" y="8964"/>
                  </a:cubicBezTo>
                  <a:cubicBezTo>
                    <a:pt x="1078" y="8953"/>
                    <a:pt x="1082" y="8941"/>
                    <a:pt x="1091" y="8919"/>
                  </a:cubicBezTo>
                  <a:cubicBezTo>
                    <a:pt x="1100" y="8892"/>
                    <a:pt x="1101" y="8877"/>
                    <a:pt x="1104" y="8864"/>
                  </a:cubicBezTo>
                  <a:cubicBezTo>
                    <a:pt x="1104" y="8851"/>
                    <a:pt x="1105" y="8841"/>
                    <a:pt x="1112" y="8821"/>
                  </a:cubicBezTo>
                  <a:cubicBezTo>
                    <a:pt x="1121" y="8801"/>
                    <a:pt x="1127" y="8792"/>
                    <a:pt x="1136" y="8784"/>
                  </a:cubicBezTo>
                  <a:cubicBezTo>
                    <a:pt x="1144" y="8773"/>
                    <a:pt x="1154" y="8760"/>
                    <a:pt x="1165" y="8733"/>
                  </a:cubicBezTo>
                  <a:cubicBezTo>
                    <a:pt x="1173" y="8711"/>
                    <a:pt x="1179" y="8699"/>
                    <a:pt x="1182" y="8689"/>
                  </a:cubicBezTo>
                  <a:cubicBezTo>
                    <a:pt x="1187" y="8677"/>
                    <a:pt x="1191" y="8666"/>
                    <a:pt x="1201" y="8641"/>
                  </a:cubicBezTo>
                  <a:cubicBezTo>
                    <a:pt x="1211" y="8618"/>
                    <a:pt x="1214" y="8604"/>
                    <a:pt x="1217" y="8592"/>
                  </a:cubicBezTo>
                  <a:cubicBezTo>
                    <a:pt x="1220" y="8580"/>
                    <a:pt x="1223" y="8567"/>
                    <a:pt x="1232" y="8546"/>
                  </a:cubicBezTo>
                  <a:cubicBezTo>
                    <a:pt x="1242" y="8521"/>
                    <a:pt x="1244" y="8506"/>
                    <a:pt x="1245" y="8492"/>
                  </a:cubicBezTo>
                  <a:cubicBezTo>
                    <a:pt x="1246" y="8481"/>
                    <a:pt x="1248" y="8470"/>
                    <a:pt x="1256" y="8449"/>
                  </a:cubicBezTo>
                  <a:cubicBezTo>
                    <a:pt x="1264" y="8427"/>
                    <a:pt x="1270" y="8418"/>
                    <a:pt x="1276" y="8407"/>
                  </a:cubicBezTo>
                  <a:cubicBezTo>
                    <a:pt x="1282" y="8395"/>
                    <a:pt x="1291" y="8384"/>
                    <a:pt x="1300" y="8359"/>
                  </a:cubicBezTo>
                  <a:cubicBezTo>
                    <a:pt x="1308" y="8336"/>
                    <a:pt x="1313" y="8325"/>
                    <a:pt x="1319" y="8315"/>
                  </a:cubicBezTo>
                  <a:cubicBezTo>
                    <a:pt x="1324" y="8304"/>
                    <a:pt x="1330" y="8292"/>
                    <a:pt x="1339" y="8268"/>
                  </a:cubicBezTo>
                  <a:cubicBezTo>
                    <a:pt x="1348" y="8243"/>
                    <a:pt x="1351" y="8229"/>
                    <a:pt x="1352" y="8216"/>
                  </a:cubicBezTo>
                  <a:cubicBezTo>
                    <a:pt x="1355" y="8203"/>
                    <a:pt x="1356" y="8193"/>
                    <a:pt x="1364" y="8171"/>
                  </a:cubicBezTo>
                  <a:cubicBezTo>
                    <a:pt x="1372" y="8149"/>
                    <a:pt x="1379" y="8139"/>
                    <a:pt x="1384" y="8128"/>
                  </a:cubicBezTo>
                  <a:cubicBezTo>
                    <a:pt x="1391" y="8117"/>
                    <a:pt x="1398" y="8105"/>
                    <a:pt x="1407" y="8080"/>
                  </a:cubicBezTo>
                  <a:cubicBezTo>
                    <a:pt x="1417" y="8055"/>
                    <a:pt x="1420" y="8040"/>
                    <a:pt x="1421" y="8027"/>
                  </a:cubicBezTo>
                  <a:cubicBezTo>
                    <a:pt x="1422" y="8015"/>
                    <a:pt x="1423" y="8004"/>
                    <a:pt x="1431" y="7984"/>
                  </a:cubicBezTo>
                  <a:lnTo>
                    <a:pt x="1468" y="7892"/>
                  </a:lnTo>
                  <a:cubicBezTo>
                    <a:pt x="1475" y="7870"/>
                    <a:pt x="1481" y="7859"/>
                    <a:pt x="1486" y="7849"/>
                  </a:cubicBezTo>
                  <a:cubicBezTo>
                    <a:pt x="1492" y="7838"/>
                    <a:pt x="1498" y="7826"/>
                    <a:pt x="1507" y="7802"/>
                  </a:cubicBezTo>
                  <a:cubicBezTo>
                    <a:pt x="1517" y="7780"/>
                    <a:pt x="1522" y="7769"/>
                    <a:pt x="1528" y="7759"/>
                  </a:cubicBezTo>
                  <a:cubicBezTo>
                    <a:pt x="1533" y="7748"/>
                    <a:pt x="1539" y="7736"/>
                    <a:pt x="1549" y="7713"/>
                  </a:cubicBezTo>
                  <a:cubicBezTo>
                    <a:pt x="1559" y="7689"/>
                    <a:pt x="1562" y="7677"/>
                    <a:pt x="1567" y="7667"/>
                  </a:cubicBezTo>
                  <a:cubicBezTo>
                    <a:pt x="1572" y="7655"/>
                    <a:pt x="1577" y="7644"/>
                    <a:pt x="1587" y="7620"/>
                  </a:cubicBezTo>
                  <a:cubicBezTo>
                    <a:pt x="1597" y="7595"/>
                    <a:pt x="1598" y="7580"/>
                    <a:pt x="1599" y="7566"/>
                  </a:cubicBezTo>
                  <a:cubicBezTo>
                    <a:pt x="1602" y="7554"/>
                    <a:pt x="1603" y="7543"/>
                    <a:pt x="1610" y="7523"/>
                  </a:cubicBezTo>
                  <a:cubicBezTo>
                    <a:pt x="1618" y="7504"/>
                    <a:pt x="1624" y="7495"/>
                    <a:pt x="1632" y="7486"/>
                  </a:cubicBezTo>
                  <a:cubicBezTo>
                    <a:pt x="1640" y="7475"/>
                    <a:pt x="1650" y="7463"/>
                    <a:pt x="1661" y="7436"/>
                  </a:cubicBezTo>
                  <a:lnTo>
                    <a:pt x="1695" y="7344"/>
                  </a:lnTo>
                  <a:cubicBezTo>
                    <a:pt x="1704" y="7320"/>
                    <a:pt x="1709" y="7308"/>
                    <a:pt x="1712" y="7296"/>
                  </a:cubicBezTo>
                  <a:cubicBezTo>
                    <a:pt x="1716" y="7284"/>
                    <a:pt x="1720" y="7274"/>
                    <a:pt x="1728" y="7250"/>
                  </a:cubicBezTo>
                  <a:lnTo>
                    <a:pt x="1744" y="7202"/>
                  </a:lnTo>
                  <a:cubicBezTo>
                    <a:pt x="1748" y="7190"/>
                    <a:pt x="1753" y="7179"/>
                    <a:pt x="1760" y="7157"/>
                  </a:cubicBezTo>
                  <a:cubicBezTo>
                    <a:pt x="1769" y="7135"/>
                    <a:pt x="1774" y="7125"/>
                    <a:pt x="1779" y="7114"/>
                  </a:cubicBezTo>
                  <a:cubicBezTo>
                    <a:pt x="1786" y="7103"/>
                    <a:pt x="1791" y="7091"/>
                    <a:pt x="1801" y="7067"/>
                  </a:cubicBezTo>
                  <a:cubicBezTo>
                    <a:pt x="1810" y="7044"/>
                    <a:pt x="1814" y="7033"/>
                    <a:pt x="1818" y="7020"/>
                  </a:cubicBezTo>
                  <a:cubicBezTo>
                    <a:pt x="1822" y="7009"/>
                    <a:pt x="1827" y="6997"/>
                    <a:pt x="1835" y="6975"/>
                  </a:cubicBezTo>
                  <a:cubicBezTo>
                    <a:pt x="1844" y="6952"/>
                    <a:pt x="1849" y="6941"/>
                    <a:pt x="1853" y="6929"/>
                  </a:cubicBezTo>
                  <a:cubicBezTo>
                    <a:pt x="1859" y="6917"/>
                    <a:pt x="1862" y="6905"/>
                    <a:pt x="1872" y="6883"/>
                  </a:cubicBezTo>
                  <a:cubicBezTo>
                    <a:pt x="1882" y="6857"/>
                    <a:pt x="1882" y="6841"/>
                    <a:pt x="1883" y="6827"/>
                  </a:cubicBezTo>
                  <a:cubicBezTo>
                    <a:pt x="1885" y="6815"/>
                    <a:pt x="1885" y="6804"/>
                    <a:pt x="1893" y="6784"/>
                  </a:cubicBezTo>
                  <a:cubicBezTo>
                    <a:pt x="1902" y="6765"/>
                    <a:pt x="1908" y="6756"/>
                    <a:pt x="1914" y="6745"/>
                  </a:cubicBezTo>
                  <a:cubicBezTo>
                    <a:pt x="1923" y="6735"/>
                    <a:pt x="1932" y="6723"/>
                    <a:pt x="1941" y="6697"/>
                  </a:cubicBezTo>
                  <a:cubicBezTo>
                    <a:pt x="1951" y="6672"/>
                    <a:pt x="1953" y="6658"/>
                    <a:pt x="1955" y="6644"/>
                  </a:cubicBezTo>
                  <a:cubicBezTo>
                    <a:pt x="1956" y="6631"/>
                    <a:pt x="1957" y="6621"/>
                    <a:pt x="1966" y="6600"/>
                  </a:cubicBezTo>
                  <a:cubicBezTo>
                    <a:pt x="1973" y="6579"/>
                    <a:pt x="1979" y="6570"/>
                    <a:pt x="1985" y="6559"/>
                  </a:cubicBezTo>
                  <a:cubicBezTo>
                    <a:pt x="1993" y="6548"/>
                    <a:pt x="2000" y="6537"/>
                    <a:pt x="2010" y="6511"/>
                  </a:cubicBezTo>
                  <a:lnTo>
                    <a:pt x="2046" y="6419"/>
                  </a:lnTo>
                  <a:cubicBezTo>
                    <a:pt x="2055" y="6397"/>
                    <a:pt x="2060" y="6387"/>
                    <a:pt x="2065" y="6376"/>
                  </a:cubicBezTo>
                  <a:cubicBezTo>
                    <a:pt x="2071" y="6364"/>
                    <a:pt x="2078" y="6352"/>
                    <a:pt x="2087" y="6328"/>
                  </a:cubicBezTo>
                  <a:cubicBezTo>
                    <a:pt x="2096" y="6304"/>
                    <a:pt x="2100" y="6290"/>
                    <a:pt x="2102" y="6277"/>
                  </a:cubicBezTo>
                  <a:cubicBezTo>
                    <a:pt x="2103" y="6265"/>
                    <a:pt x="2106" y="6254"/>
                    <a:pt x="2114" y="6232"/>
                  </a:cubicBezTo>
                  <a:cubicBezTo>
                    <a:pt x="2123" y="6211"/>
                    <a:pt x="2129" y="6200"/>
                    <a:pt x="2134" y="6190"/>
                  </a:cubicBezTo>
                  <a:cubicBezTo>
                    <a:pt x="2140" y="6179"/>
                    <a:pt x="2146" y="6167"/>
                    <a:pt x="2155" y="6144"/>
                  </a:cubicBezTo>
                  <a:cubicBezTo>
                    <a:pt x="2165" y="6119"/>
                    <a:pt x="2167" y="6106"/>
                    <a:pt x="2171" y="6093"/>
                  </a:cubicBezTo>
                  <a:cubicBezTo>
                    <a:pt x="2175" y="6081"/>
                    <a:pt x="2178" y="6070"/>
                    <a:pt x="2186" y="6048"/>
                  </a:cubicBezTo>
                  <a:cubicBezTo>
                    <a:pt x="2196" y="6024"/>
                    <a:pt x="2199" y="6012"/>
                    <a:pt x="2204" y="6000"/>
                  </a:cubicBezTo>
                  <a:cubicBezTo>
                    <a:pt x="2208" y="5989"/>
                    <a:pt x="2210" y="5977"/>
                    <a:pt x="2220" y="5954"/>
                  </a:cubicBezTo>
                  <a:cubicBezTo>
                    <a:pt x="2229" y="5932"/>
                    <a:pt x="2235" y="5922"/>
                    <a:pt x="2240" y="5911"/>
                  </a:cubicBezTo>
                  <a:cubicBezTo>
                    <a:pt x="2246" y="5900"/>
                    <a:pt x="2252" y="5889"/>
                    <a:pt x="2261" y="5865"/>
                  </a:cubicBezTo>
                  <a:lnTo>
                    <a:pt x="2277" y="5817"/>
                  </a:lnTo>
                  <a:cubicBezTo>
                    <a:pt x="2282" y="5804"/>
                    <a:pt x="2286" y="5793"/>
                    <a:pt x="2294" y="5771"/>
                  </a:cubicBezTo>
                  <a:cubicBezTo>
                    <a:pt x="2302" y="5750"/>
                    <a:pt x="2307" y="5740"/>
                    <a:pt x="2314" y="5731"/>
                  </a:cubicBezTo>
                  <a:cubicBezTo>
                    <a:pt x="2320" y="5720"/>
                    <a:pt x="2328" y="5708"/>
                    <a:pt x="2337" y="5683"/>
                  </a:cubicBezTo>
                  <a:cubicBezTo>
                    <a:pt x="2347" y="5656"/>
                    <a:pt x="2348" y="5640"/>
                    <a:pt x="2348" y="5626"/>
                  </a:cubicBezTo>
                  <a:cubicBezTo>
                    <a:pt x="2348" y="5614"/>
                    <a:pt x="2348" y="5604"/>
                    <a:pt x="2357" y="5583"/>
                  </a:cubicBezTo>
                  <a:cubicBezTo>
                    <a:pt x="2364" y="5562"/>
                    <a:pt x="2370" y="5552"/>
                    <a:pt x="2376" y="5542"/>
                  </a:cubicBezTo>
                  <a:cubicBezTo>
                    <a:pt x="2384" y="5530"/>
                    <a:pt x="2390" y="5518"/>
                    <a:pt x="2400" y="5493"/>
                  </a:cubicBezTo>
                  <a:cubicBezTo>
                    <a:pt x="2409" y="5470"/>
                    <a:pt x="2411" y="5456"/>
                    <a:pt x="2415" y="5443"/>
                  </a:cubicBezTo>
                  <a:cubicBezTo>
                    <a:pt x="2417" y="5431"/>
                    <a:pt x="2420" y="5420"/>
                    <a:pt x="2427" y="5399"/>
                  </a:cubicBezTo>
                  <a:cubicBezTo>
                    <a:pt x="2434" y="5378"/>
                    <a:pt x="2441" y="5369"/>
                    <a:pt x="2449" y="5359"/>
                  </a:cubicBezTo>
                  <a:cubicBezTo>
                    <a:pt x="2457" y="5349"/>
                    <a:pt x="2468" y="5336"/>
                    <a:pt x="2477" y="5310"/>
                  </a:cubicBezTo>
                  <a:cubicBezTo>
                    <a:pt x="2486" y="5287"/>
                    <a:pt x="2490" y="5273"/>
                    <a:pt x="2492" y="5260"/>
                  </a:cubicBezTo>
                  <a:cubicBezTo>
                    <a:pt x="2495" y="5247"/>
                    <a:pt x="2497" y="5236"/>
                    <a:pt x="2506" y="5215"/>
                  </a:cubicBezTo>
                  <a:cubicBezTo>
                    <a:pt x="2513" y="5192"/>
                    <a:pt x="2518" y="5182"/>
                    <a:pt x="2524" y="5171"/>
                  </a:cubicBezTo>
                  <a:cubicBezTo>
                    <a:pt x="2529" y="5159"/>
                    <a:pt x="2535" y="5148"/>
                    <a:pt x="2544" y="5124"/>
                  </a:cubicBezTo>
                  <a:cubicBezTo>
                    <a:pt x="2554" y="5100"/>
                    <a:pt x="2556" y="5086"/>
                    <a:pt x="2560" y="5075"/>
                  </a:cubicBezTo>
                  <a:cubicBezTo>
                    <a:pt x="2562" y="5063"/>
                    <a:pt x="2567" y="5052"/>
                    <a:pt x="2575" y="5030"/>
                  </a:cubicBezTo>
                  <a:cubicBezTo>
                    <a:pt x="2583" y="5008"/>
                    <a:pt x="2588" y="4997"/>
                    <a:pt x="2593" y="4987"/>
                  </a:cubicBezTo>
                  <a:cubicBezTo>
                    <a:pt x="2600" y="4976"/>
                    <a:pt x="2605" y="4963"/>
                    <a:pt x="2615" y="4940"/>
                  </a:cubicBezTo>
                  <a:cubicBezTo>
                    <a:pt x="2625" y="4914"/>
                    <a:pt x="2627" y="4902"/>
                    <a:pt x="2630" y="4888"/>
                  </a:cubicBezTo>
                  <a:cubicBezTo>
                    <a:pt x="2632" y="4877"/>
                    <a:pt x="2635" y="4866"/>
                    <a:pt x="2643" y="4844"/>
                  </a:cubicBezTo>
                  <a:cubicBezTo>
                    <a:pt x="2652" y="4822"/>
                    <a:pt x="2657" y="4810"/>
                    <a:pt x="2662" y="4799"/>
                  </a:cubicBezTo>
                  <a:cubicBezTo>
                    <a:pt x="2667" y="4786"/>
                    <a:pt x="2672" y="4776"/>
                    <a:pt x="2680" y="4752"/>
                  </a:cubicBezTo>
                  <a:cubicBezTo>
                    <a:pt x="2689" y="4731"/>
                    <a:pt x="2694" y="4721"/>
                    <a:pt x="2701" y="4710"/>
                  </a:cubicBezTo>
                  <a:cubicBezTo>
                    <a:pt x="2707" y="4699"/>
                    <a:pt x="2714" y="4687"/>
                    <a:pt x="2723" y="4662"/>
                  </a:cubicBezTo>
                  <a:lnTo>
                    <a:pt x="2739" y="4614"/>
                  </a:lnTo>
                  <a:cubicBezTo>
                    <a:pt x="2743" y="4602"/>
                    <a:pt x="2748" y="4591"/>
                    <a:pt x="2755" y="4569"/>
                  </a:cubicBezTo>
                  <a:cubicBezTo>
                    <a:pt x="2765" y="4545"/>
                    <a:pt x="2769" y="4534"/>
                    <a:pt x="2774" y="4523"/>
                  </a:cubicBezTo>
                  <a:cubicBezTo>
                    <a:pt x="2780" y="4511"/>
                    <a:pt x="2785" y="4500"/>
                    <a:pt x="2795" y="4476"/>
                  </a:cubicBezTo>
                  <a:cubicBezTo>
                    <a:pt x="2803" y="4451"/>
                    <a:pt x="2807" y="4436"/>
                    <a:pt x="2808" y="4422"/>
                  </a:cubicBezTo>
                  <a:cubicBezTo>
                    <a:pt x="2809" y="4410"/>
                    <a:pt x="2811" y="4400"/>
                    <a:pt x="2818" y="4378"/>
                  </a:cubicBezTo>
                  <a:cubicBezTo>
                    <a:pt x="2828" y="4356"/>
                    <a:pt x="2832" y="4344"/>
                    <a:pt x="2838" y="4333"/>
                  </a:cubicBezTo>
                  <a:cubicBezTo>
                    <a:pt x="2841" y="4320"/>
                    <a:pt x="2846" y="4310"/>
                    <a:pt x="2856" y="4286"/>
                  </a:cubicBezTo>
                  <a:cubicBezTo>
                    <a:pt x="2864" y="4264"/>
                    <a:pt x="2871" y="4254"/>
                    <a:pt x="2876" y="4243"/>
                  </a:cubicBezTo>
                  <a:cubicBezTo>
                    <a:pt x="2883" y="4232"/>
                    <a:pt x="2889" y="4219"/>
                    <a:pt x="2899" y="4195"/>
                  </a:cubicBezTo>
                  <a:cubicBezTo>
                    <a:pt x="2908" y="4174"/>
                    <a:pt x="2914" y="4163"/>
                    <a:pt x="2919" y="4152"/>
                  </a:cubicBezTo>
                  <a:cubicBezTo>
                    <a:pt x="2926" y="4142"/>
                    <a:pt x="2931" y="4130"/>
                    <a:pt x="2941" y="4105"/>
                  </a:cubicBezTo>
                  <a:cubicBezTo>
                    <a:pt x="2951" y="4078"/>
                    <a:pt x="2951" y="4062"/>
                    <a:pt x="2951" y="4049"/>
                  </a:cubicBezTo>
                  <a:cubicBezTo>
                    <a:pt x="2951" y="4037"/>
                    <a:pt x="2951" y="4026"/>
                    <a:pt x="2959" y="4007"/>
                  </a:cubicBezTo>
                  <a:cubicBezTo>
                    <a:pt x="2967" y="3985"/>
                    <a:pt x="2973" y="3976"/>
                    <a:pt x="2979" y="3965"/>
                  </a:cubicBezTo>
                  <a:cubicBezTo>
                    <a:pt x="2985" y="3953"/>
                    <a:pt x="2994" y="3942"/>
                    <a:pt x="3004" y="3917"/>
                  </a:cubicBezTo>
                  <a:cubicBezTo>
                    <a:pt x="3012" y="3892"/>
                    <a:pt x="3017" y="3879"/>
                    <a:pt x="3020" y="3867"/>
                  </a:cubicBezTo>
                  <a:cubicBezTo>
                    <a:pt x="3022" y="3855"/>
                    <a:pt x="3026" y="3843"/>
                    <a:pt x="3034" y="3821"/>
                  </a:cubicBezTo>
                  <a:cubicBezTo>
                    <a:pt x="3043" y="3798"/>
                    <a:pt x="3048" y="3785"/>
                    <a:pt x="3052" y="3773"/>
                  </a:cubicBezTo>
                  <a:cubicBezTo>
                    <a:pt x="3055" y="3762"/>
                    <a:pt x="3058" y="3751"/>
                    <a:pt x="3068" y="3728"/>
                  </a:cubicBezTo>
                  <a:cubicBezTo>
                    <a:pt x="3075" y="3708"/>
                    <a:pt x="3082" y="3699"/>
                    <a:pt x="3090" y="3691"/>
                  </a:cubicBezTo>
                  <a:cubicBezTo>
                    <a:pt x="3100" y="3680"/>
                    <a:pt x="3109" y="3667"/>
                    <a:pt x="3119" y="3640"/>
                  </a:cubicBezTo>
                  <a:lnTo>
                    <a:pt x="3155" y="3548"/>
                  </a:lnTo>
                  <a:cubicBezTo>
                    <a:pt x="3164" y="3525"/>
                    <a:pt x="3167" y="3511"/>
                    <a:pt x="3170" y="3498"/>
                  </a:cubicBezTo>
                  <a:cubicBezTo>
                    <a:pt x="3171" y="3485"/>
                    <a:pt x="3173" y="3474"/>
                    <a:pt x="3182" y="3453"/>
                  </a:cubicBezTo>
                  <a:cubicBezTo>
                    <a:pt x="3189" y="3431"/>
                    <a:pt x="3194" y="3421"/>
                    <a:pt x="3200" y="3410"/>
                  </a:cubicBezTo>
                  <a:cubicBezTo>
                    <a:pt x="3207" y="3399"/>
                    <a:pt x="3213" y="3387"/>
                    <a:pt x="3221" y="3364"/>
                  </a:cubicBezTo>
                  <a:cubicBezTo>
                    <a:pt x="3231" y="3338"/>
                    <a:pt x="3234" y="3323"/>
                    <a:pt x="3235" y="3310"/>
                  </a:cubicBezTo>
                  <a:cubicBezTo>
                    <a:pt x="3236" y="3296"/>
                    <a:pt x="3237" y="3287"/>
                    <a:pt x="3246" y="3265"/>
                  </a:cubicBezTo>
                  <a:cubicBezTo>
                    <a:pt x="3253" y="3243"/>
                    <a:pt x="3259" y="3231"/>
                    <a:pt x="3263" y="3220"/>
                  </a:cubicBezTo>
                  <a:cubicBezTo>
                    <a:pt x="3268" y="3209"/>
                    <a:pt x="3273" y="3198"/>
                    <a:pt x="3282" y="3173"/>
                  </a:cubicBezTo>
                  <a:lnTo>
                    <a:pt x="3318" y="3081"/>
                  </a:lnTo>
                  <a:cubicBezTo>
                    <a:pt x="3325" y="3060"/>
                    <a:pt x="3331" y="3051"/>
                    <a:pt x="3339" y="3043"/>
                  </a:cubicBezTo>
                  <a:cubicBezTo>
                    <a:pt x="3348" y="3032"/>
                    <a:pt x="3358" y="3019"/>
                    <a:pt x="3368" y="2994"/>
                  </a:cubicBezTo>
                  <a:cubicBezTo>
                    <a:pt x="3379" y="2969"/>
                    <a:pt x="3379" y="2953"/>
                    <a:pt x="3380" y="2939"/>
                  </a:cubicBezTo>
                  <a:cubicBezTo>
                    <a:pt x="3381" y="2927"/>
                    <a:pt x="3381" y="2916"/>
                    <a:pt x="3389" y="2896"/>
                  </a:cubicBezTo>
                  <a:cubicBezTo>
                    <a:pt x="3398" y="2873"/>
                    <a:pt x="3402" y="2862"/>
                    <a:pt x="3406" y="2850"/>
                  </a:cubicBezTo>
                  <a:cubicBezTo>
                    <a:pt x="3411" y="2839"/>
                    <a:pt x="3413" y="2826"/>
                    <a:pt x="3423" y="2804"/>
                  </a:cubicBezTo>
                  <a:cubicBezTo>
                    <a:pt x="3430" y="2782"/>
                    <a:pt x="3435" y="2773"/>
                    <a:pt x="3443" y="2762"/>
                  </a:cubicBezTo>
                  <a:cubicBezTo>
                    <a:pt x="3449" y="2750"/>
                    <a:pt x="3456" y="2739"/>
                    <a:pt x="3465" y="2714"/>
                  </a:cubicBezTo>
                  <a:lnTo>
                    <a:pt x="3502" y="2622"/>
                  </a:lnTo>
                  <a:cubicBezTo>
                    <a:pt x="3510" y="2598"/>
                    <a:pt x="3514" y="2584"/>
                    <a:pt x="3516" y="2571"/>
                  </a:cubicBezTo>
                  <a:cubicBezTo>
                    <a:pt x="3518" y="2558"/>
                    <a:pt x="3520" y="2548"/>
                    <a:pt x="3529" y="2526"/>
                  </a:cubicBezTo>
                  <a:cubicBezTo>
                    <a:pt x="3536" y="2507"/>
                    <a:pt x="3541" y="2497"/>
                    <a:pt x="3550" y="2488"/>
                  </a:cubicBezTo>
                  <a:cubicBezTo>
                    <a:pt x="3557" y="2477"/>
                    <a:pt x="3567" y="2465"/>
                    <a:pt x="3577" y="2440"/>
                  </a:cubicBezTo>
                  <a:cubicBezTo>
                    <a:pt x="3585" y="2414"/>
                    <a:pt x="3587" y="2401"/>
                    <a:pt x="3590" y="2387"/>
                  </a:cubicBezTo>
                  <a:cubicBezTo>
                    <a:pt x="3593" y="2375"/>
                    <a:pt x="3594" y="2365"/>
                    <a:pt x="3601" y="2343"/>
                  </a:cubicBezTo>
                  <a:cubicBezTo>
                    <a:pt x="3610" y="2323"/>
                    <a:pt x="3616" y="2315"/>
                    <a:pt x="3623" y="2305"/>
                  </a:cubicBezTo>
                  <a:cubicBezTo>
                    <a:pt x="3631" y="2294"/>
                    <a:pt x="3641" y="2282"/>
                    <a:pt x="3650" y="2256"/>
                  </a:cubicBezTo>
                  <a:cubicBezTo>
                    <a:pt x="3660" y="2230"/>
                    <a:pt x="3662" y="2215"/>
                    <a:pt x="3664" y="2202"/>
                  </a:cubicBezTo>
                  <a:cubicBezTo>
                    <a:pt x="3665" y="2189"/>
                    <a:pt x="3666" y="2178"/>
                    <a:pt x="3674" y="2159"/>
                  </a:cubicBezTo>
                  <a:cubicBezTo>
                    <a:pt x="3684" y="2135"/>
                    <a:pt x="3687" y="2124"/>
                    <a:pt x="3691" y="2112"/>
                  </a:cubicBezTo>
                  <a:cubicBezTo>
                    <a:pt x="3696" y="2101"/>
                    <a:pt x="3700" y="2089"/>
                    <a:pt x="3709" y="2066"/>
                  </a:cubicBezTo>
                  <a:cubicBezTo>
                    <a:pt x="3717" y="2046"/>
                    <a:pt x="3722" y="2037"/>
                    <a:pt x="3730" y="2027"/>
                  </a:cubicBezTo>
                  <a:cubicBezTo>
                    <a:pt x="3738" y="2016"/>
                    <a:pt x="3748" y="2005"/>
                    <a:pt x="3757" y="1979"/>
                  </a:cubicBezTo>
                  <a:cubicBezTo>
                    <a:pt x="3766" y="1958"/>
                    <a:pt x="3771" y="1946"/>
                    <a:pt x="3776" y="1935"/>
                  </a:cubicBezTo>
                  <a:cubicBezTo>
                    <a:pt x="3781" y="1923"/>
                    <a:pt x="3787" y="1913"/>
                    <a:pt x="3796" y="1888"/>
                  </a:cubicBezTo>
                  <a:cubicBezTo>
                    <a:pt x="3805" y="1862"/>
                    <a:pt x="3808" y="1849"/>
                    <a:pt x="3810" y="1835"/>
                  </a:cubicBezTo>
                  <a:cubicBezTo>
                    <a:pt x="3812" y="1824"/>
                    <a:pt x="3815" y="1813"/>
                    <a:pt x="3823" y="1792"/>
                  </a:cubicBezTo>
                  <a:lnTo>
                    <a:pt x="3858" y="1699"/>
                  </a:lnTo>
                  <a:cubicBezTo>
                    <a:pt x="3868" y="1677"/>
                    <a:pt x="3873" y="1666"/>
                    <a:pt x="3878" y="1653"/>
                  </a:cubicBezTo>
                  <a:cubicBezTo>
                    <a:pt x="3883" y="1642"/>
                    <a:pt x="3887" y="1630"/>
                    <a:pt x="3896" y="1607"/>
                  </a:cubicBezTo>
                  <a:cubicBezTo>
                    <a:pt x="3906" y="1584"/>
                    <a:pt x="3910" y="1572"/>
                    <a:pt x="3914" y="1560"/>
                  </a:cubicBezTo>
                  <a:cubicBezTo>
                    <a:pt x="3917" y="1549"/>
                    <a:pt x="3921" y="1538"/>
                    <a:pt x="3930" y="1514"/>
                  </a:cubicBezTo>
                  <a:cubicBezTo>
                    <a:pt x="3938" y="1493"/>
                    <a:pt x="3943" y="1484"/>
                    <a:pt x="3950" y="1473"/>
                  </a:cubicBezTo>
                  <a:cubicBezTo>
                    <a:pt x="3957" y="1463"/>
                    <a:pt x="3964" y="1450"/>
                    <a:pt x="3974" y="1425"/>
                  </a:cubicBezTo>
                  <a:cubicBezTo>
                    <a:pt x="3984" y="1401"/>
                    <a:pt x="3987" y="1389"/>
                    <a:pt x="3990" y="1375"/>
                  </a:cubicBezTo>
                  <a:cubicBezTo>
                    <a:pt x="3992" y="1363"/>
                    <a:pt x="3997" y="1351"/>
                    <a:pt x="4005" y="1330"/>
                  </a:cubicBezTo>
                  <a:cubicBezTo>
                    <a:pt x="4014" y="1304"/>
                    <a:pt x="4018" y="1291"/>
                    <a:pt x="4021" y="1278"/>
                  </a:cubicBezTo>
                  <a:cubicBezTo>
                    <a:pt x="4023" y="1267"/>
                    <a:pt x="4027" y="1255"/>
                    <a:pt x="4034" y="1233"/>
                  </a:cubicBezTo>
                  <a:cubicBezTo>
                    <a:pt x="4044" y="1211"/>
                    <a:pt x="4048" y="1198"/>
                    <a:pt x="4051" y="1186"/>
                  </a:cubicBezTo>
                  <a:cubicBezTo>
                    <a:pt x="4056" y="1176"/>
                    <a:pt x="4059" y="1164"/>
                    <a:pt x="4067" y="1141"/>
                  </a:cubicBezTo>
                  <a:lnTo>
                    <a:pt x="4083" y="1093"/>
                  </a:lnTo>
                  <a:cubicBezTo>
                    <a:pt x="4088" y="1080"/>
                    <a:pt x="4092" y="1070"/>
                    <a:pt x="4099" y="1047"/>
                  </a:cubicBezTo>
                  <a:cubicBezTo>
                    <a:pt x="4108" y="1027"/>
                    <a:pt x="4114" y="1019"/>
                    <a:pt x="4123" y="1010"/>
                  </a:cubicBezTo>
                  <a:cubicBezTo>
                    <a:pt x="4132" y="999"/>
                    <a:pt x="4141" y="987"/>
                    <a:pt x="4152" y="960"/>
                  </a:cubicBezTo>
                  <a:lnTo>
                    <a:pt x="4187" y="868"/>
                  </a:lnTo>
                  <a:cubicBezTo>
                    <a:pt x="4196" y="845"/>
                    <a:pt x="4200" y="833"/>
                    <a:pt x="4206" y="822"/>
                  </a:cubicBezTo>
                  <a:cubicBezTo>
                    <a:pt x="4211" y="810"/>
                    <a:pt x="4216" y="800"/>
                    <a:pt x="4226" y="775"/>
                  </a:cubicBezTo>
                  <a:cubicBezTo>
                    <a:pt x="4237" y="748"/>
                    <a:pt x="4237" y="732"/>
                    <a:pt x="4237" y="718"/>
                  </a:cubicBezTo>
                  <a:cubicBezTo>
                    <a:pt x="4237" y="705"/>
                    <a:pt x="4237" y="695"/>
                    <a:pt x="4244" y="675"/>
                  </a:cubicBezTo>
                  <a:cubicBezTo>
                    <a:pt x="4253" y="655"/>
                    <a:pt x="4259" y="646"/>
                    <a:pt x="4268" y="638"/>
                  </a:cubicBezTo>
                  <a:cubicBezTo>
                    <a:pt x="4276" y="627"/>
                    <a:pt x="4286" y="614"/>
                    <a:pt x="4297" y="588"/>
                  </a:cubicBezTo>
                  <a:cubicBezTo>
                    <a:pt x="4306" y="564"/>
                    <a:pt x="4308" y="550"/>
                    <a:pt x="4312" y="537"/>
                  </a:cubicBezTo>
                  <a:cubicBezTo>
                    <a:pt x="4314" y="525"/>
                    <a:pt x="4317" y="513"/>
                    <a:pt x="4324" y="491"/>
                  </a:cubicBezTo>
                  <a:cubicBezTo>
                    <a:pt x="4333" y="470"/>
                    <a:pt x="4338" y="461"/>
                    <a:pt x="4345" y="450"/>
                  </a:cubicBezTo>
                  <a:cubicBezTo>
                    <a:pt x="4353" y="440"/>
                    <a:pt x="4360" y="427"/>
                    <a:pt x="4369" y="402"/>
                  </a:cubicBezTo>
                  <a:cubicBezTo>
                    <a:pt x="4378" y="377"/>
                    <a:pt x="4380" y="360"/>
                    <a:pt x="4381" y="347"/>
                  </a:cubicBezTo>
                  <a:cubicBezTo>
                    <a:pt x="4382" y="335"/>
                    <a:pt x="4382" y="324"/>
                    <a:pt x="4391" y="304"/>
                  </a:cubicBezTo>
                  <a:cubicBezTo>
                    <a:pt x="4398" y="284"/>
                    <a:pt x="4404" y="275"/>
                    <a:pt x="4412" y="265"/>
                  </a:cubicBezTo>
                  <a:cubicBezTo>
                    <a:pt x="4420" y="254"/>
                    <a:pt x="4429" y="242"/>
                    <a:pt x="4439" y="216"/>
                  </a:cubicBezTo>
                  <a:cubicBezTo>
                    <a:pt x="4448" y="191"/>
                    <a:pt x="4451" y="178"/>
                    <a:pt x="4455" y="167"/>
                  </a:cubicBezTo>
                  <a:cubicBezTo>
                    <a:pt x="4457" y="154"/>
                    <a:pt x="4462" y="143"/>
                    <a:pt x="4469" y="121"/>
                  </a:cubicBezTo>
                  <a:cubicBezTo>
                    <a:pt x="4479" y="98"/>
                    <a:pt x="4484" y="87"/>
                    <a:pt x="4489" y="77"/>
                  </a:cubicBezTo>
                  <a:cubicBezTo>
                    <a:pt x="4496" y="65"/>
                    <a:pt x="4501" y="52"/>
                    <a:pt x="4511" y="28"/>
                  </a:cubicBezTo>
                  <a:cubicBezTo>
                    <a:pt x="4515" y="18"/>
                    <a:pt x="4510" y="6"/>
                    <a:pt x="4499" y="2"/>
                  </a:cubicBezTo>
                  <a:cubicBezTo>
                    <a:pt x="4496" y="1"/>
                    <a:pt x="4494" y="0"/>
                    <a:pt x="4491" y="0"/>
                  </a:cubicBezTo>
                  <a:close/>
                  <a:moveTo>
                    <a:pt x="6581" y="808"/>
                  </a:moveTo>
                  <a:cubicBezTo>
                    <a:pt x="6573" y="808"/>
                    <a:pt x="6565" y="813"/>
                    <a:pt x="6562" y="821"/>
                  </a:cubicBezTo>
                  <a:cubicBezTo>
                    <a:pt x="6552" y="844"/>
                    <a:pt x="6547" y="854"/>
                    <a:pt x="6542" y="865"/>
                  </a:cubicBezTo>
                  <a:cubicBezTo>
                    <a:pt x="6535" y="877"/>
                    <a:pt x="6530" y="890"/>
                    <a:pt x="6520" y="913"/>
                  </a:cubicBezTo>
                  <a:cubicBezTo>
                    <a:pt x="6512" y="938"/>
                    <a:pt x="6508" y="951"/>
                    <a:pt x="6504" y="962"/>
                  </a:cubicBezTo>
                  <a:cubicBezTo>
                    <a:pt x="6502" y="975"/>
                    <a:pt x="6498" y="986"/>
                    <a:pt x="6490" y="1009"/>
                  </a:cubicBezTo>
                  <a:cubicBezTo>
                    <a:pt x="6482" y="1029"/>
                    <a:pt x="6476" y="1037"/>
                    <a:pt x="6469" y="1047"/>
                  </a:cubicBezTo>
                  <a:cubicBezTo>
                    <a:pt x="6460" y="1058"/>
                    <a:pt x="6451" y="1072"/>
                    <a:pt x="6442" y="1096"/>
                  </a:cubicBezTo>
                  <a:cubicBezTo>
                    <a:pt x="6432" y="1122"/>
                    <a:pt x="6431" y="1138"/>
                    <a:pt x="6429" y="1152"/>
                  </a:cubicBezTo>
                  <a:cubicBezTo>
                    <a:pt x="6428" y="1164"/>
                    <a:pt x="6428" y="1175"/>
                    <a:pt x="6421" y="1195"/>
                  </a:cubicBezTo>
                  <a:cubicBezTo>
                    <a:pt x="6412" y="1216"/>
                    <a:pt x="6407" y="1225"/>
                    <a:pt x="6400" y="1236"/>
                  </a:cubicBezTo>
                  <a:cubicBezTo>
                    <a:pt x="6392" y="1246"/>
                    <a:pt x="6385" y="1259"/>
                    <a:pt x="6376" y="1284"/>
                  </a:cubicBezTo>
                  <a:cubicBezTo>
                    <a:pt x="6367" y="1310"/>
                    <a:pt x="6364" y="1321"/>
                    <a:pt x="6362" y="1335"/>
                  </a:cubicBezTo>
                  <a:cubicBezTo>
                    <a:pt x="6358" y="1347"/>
                    <a:pt x="6356" y="1359"/>
                    <a:pt x="6348" y="1380"/>
                  </a:cubicBezTo>
                  <a:cubicBezTo>
                    <a:pt x="6340" y="1401"/>
                    <a:pt x="6333" y="1409"/>
                    <a:pt x="6325" y="1418"/>
                  </a:cubicBezTo>
                  <a:cubicBezTo>
                    <a:pt x="6316" y="1428"/>
                    <a:pt x="6306" y="1441"/>
                    <a:pt x="6295" y="1468"/>
                  </a:cubicBezTo>
                  <a:cubicBezTo>
                    <a:pt x="6285" y="1495"/>
                    <a:pt x="6285" y="1511"/>
                    <a:pt x="6285" y="1525"/>
                  </a:cubicBezTo>
                  <a:cubicBezTo>
                    <a:pt x="6285" y="1538"/>
                    <a:pt x="6285" y="1548"/>
                    <a:pt x="6277" y="1568"/>
                  </a:cubicBezTo>
                  <a:cubicBezTo>
                    <a:pt x="6267" y="1591"/>
                    <a:pt x="6263" y="1603"/>
                    <a:pt x="6258" y="1614"/>
                  </a:cubicBezTo>
                  <a:cubicBezTo>
                    <a:pt x="6252" y="1625"/>
                    <a:pt x="6247" y="1636"/>
                    <a:pt x="6238" y="1661"/>
                  </a:cubicBezTo>
                  <a:lnTo>
                    <a:pt x="6203" y="1753"/>
                  </a:lnTo>
                  <a:cubicBezTo>
                    <a:pt x="6196" y="1773"/>
                    <a:pt x="6188" y="1781"/>
                    <a:pt x="6181" y="1790"/>
                  </a:cubicBezTo>
                  <a:cubicBezTo>
                    <a:pt x="6171" y="1801"/>
                    <a:pt x="6161" y="1813"/>
                    <a:pt x="6151" y="1840"/>
                  </a:cubicBezTo>
                  <a:lnTo>
                    <a:pt x="6135" y="1888"/>
                  </a:lnTo>
                  <a:cubicBezTo>
                    <a:pt x="6131" y="1900"/>
                    <a:pt x="6127" y="1910"/>
                    <a:pt x="6119" y="1934"/>
                  </a:cubicBezTo>
                  <a:cubicBezTo>
                    <a:pt x="6110" y="1956"/>
                    <a:pt x="6106" y="1968"/>
                    <a:pt x="6101" y="1980"/>
                  </a:cubicBezTo>
                  <a:cubicBezTo>
                    <a:pt x="6097" y="1991"/>
                    <a:pt x="6095" y="2004"/>
                    <a:pt x="6085" y="2026"/>
                  </a:cubicBezTo>
                  <a:cubicBezTo>
                    <a:pt x="6076" y="2052"/>
                    <a:pt x="6072" y="2065"/>
                    <a:pt x="6069" y="2076"/>
                  </a:cubicBezTo>
                  <a:cubicBezTo>
                    <a:pt x="6067" y="2089"/>
                    <a:pt x="6064" y="2101"/>
                    <a:pt x="6056" y="2122"/>
                  </a:cubicBezTo>
                  <a:cubicBezTo>
                    <a:pt x="6047" y="2146"/>
                    <a:pt x="6042" y="2160"/>
                    <a:pt x="6040" y="2172"/>
                  </a:cubicBezTo>
                  <a:cubicBezTo>
                    <a:pt x="6037" y="2184"/>
                    <a:pt x="6033" y="2196"/>
                    <a:pt x="6025" y="2218"/>
                  </a:cubicBezTo>
                  <a:cubicBezTo>
                    <a:pt x="6017" y="2239"/>
                    <a:pt x="6011" y="2248"/>
                    <a:pt x="6005" y="2259"/>
                  </a:cubicBezTo>
                  <a:cubicBezTo>
                    <a:pt x="5999" y="2269"/>
                    <a:pt x="5990" y="2282"/>
                    <a:pt x="5981" y="2307"/>
                  </a:cubicBezTo>
                  <a:cubicBezTo>
                    <a:pt x="5972" y="2330"/>
                    <a:pt x="5968" y="2342"/>
                    <a:pt x="5963" y="2354"/>
                  </a:cubicBezTo>
                  <a:cubicBezTo>
                    <a:pt x="5961" y="2366"/>
                    <a:pt x="5957" y="2378"/>
                    <a:pt x="5947" y="2401"/>
                  </a:cubicBezTo>
                  <a:cubicBezTo>
                    <a:pt x="5939" y="2423"/>
                    <a:pt x="5934" y="2434"/>
                    <a:pt x="5929" y="2446"/>
                  </a:cubicBezTo>
                  <a:cubicBezTo>
                    <a:pt x="5924" y="2459"/>
                    <a:pt x="5919" y="2471"/>
                    <a:pt x="5910" y="2493"/>
                  </a:cubicBezTo>
                  <a:lnTo>
                    <a:pt x="5874" y="2585"/>
                  </a:lnTo>
                  <a:cubicBezTo>
                    <a:pt x="5865" y="2611"/>
                    <a:pt x="5861" y="2625"/>
                    <a:pt x="5859" y="2638"/>
                  </a:cubicBezTo>
                  <a:cubicBezTo>
                    <a:pt x="5858" y="2649"/>
                    <a:pt x="5855" y="2660"/>
                    <a:pt x="5848" y="2682"/>
                  </a:cubicBezTo>
                  <a:cubicBezTo>
                    <a:pt x="5838" y="2705"/>
                    <a:pt x="5834" y="2717"/>
                    <a:pt x="5828" y="2728"/>
                  </a:cubicBezTo>
                  <a:cubicBezTo>
                    <a:pt x="5823" y="2739"/>
                    <a:pt x="5818" y="2750"/>
                    <a:pt x="5808" y="2775"/>
                  </a:cubicBezTo>
                  <a:cubicBezTo>
                    <a:pt x="5800" y="2794"/>
                    <a:pt x="5795" y="2804"/>
                    <a:pt x="5786" y="2813"/>
                  </a:cubicBezTo>
                  <a:cubicBezTo>
                    <a:pt x="5779" y="2824"/>
                    <a:pt x="5769" y="2836"/>
                    <a:pt x="5760" y="2862"/>
                  </a:cubicBezTo>
                  <a:cubicBezTo>
                    <a:pt x="5751" y="2884"/>
                    <a:pt x="5747" y="2896"/>
                    <a:pt x="5743" y="2909"/>
                  </a:cubicBezTo>
                  <a:cubicBezTo>
                    <a:pt x="5738" y="2919"/>
                    <a:pt x="5735" y="2931"/>
                    <a:pt x="5725" y="2954"/>
                  </a:cubicBezTo>
                  <a:cubicBezTo>
                    <a:pt x="5715" y="2980"/>
                    <a:pt x="5714" y="2995"/>
                    <a:pt x="5712" y="3008"/>
                  </a:cubicBezTo>
                  <a:cubicBezTo>
                    <a:pt x="5710" y="3021"/>
                    <a:pt x="5709" y="3032"/>
                    <a:pt x="5701" y="3051"/>
                  </a:cubicBezTo>
                  <a:cubicBezTo>
                    <a:pt x="5693" y="3072"/>
                    <a:pt x="5687" y="3080"/>
                    <a:pt x="5679" y="3091"/>
                  </a:cubicBezTo>
                  <a:cubicBezTo>
                    <a:pt x="5672" y="3102"/>
                    <a:pt x="5662" y="3113"/>
                    <a:pt x="5653" y="3139"/>
                  </a:cubicBezTo>
                  <a:cubicBezTo>
                    <a:pt x="5644" y="3164"/>
                    <a:pt x="5642" y="3179"/>
                    <a:pt x="5640" y="3190"/>
                  </a:cubicBezTo>
                  <a:cubicBezTo>
                    <a:pt x="5637" y="3203"/>
                    <a:pt x="5635" y="3214"/>
                    <a:pt x="5628" y="3235"/>
                  </a:cubicBezTo>
                  <a:cubicBezTo>
                    <a:pt x="5619" y="3255"/>
                    <a:pt x="5614" y="3264"/>
                    <a:pt x="5607" y="3274"/>
                  </a:cubicBezTo>
                  <a:cubicBezTo>
                    <a:pt x="5598" y="3285"/>
                    <a:pt x="5588" y="3296"/>
                    <a:pt x="5580" y="3322"/>
                  </a:cubicBezTo>
                  <a:cubicBezTo>
                    <a:pt x="5570" y="3346"/>
                    <a:pt x="5567" y="3360"/>
                    <a:pt x="5565" y="3372"/>
                  </a:cubicBezTo>
                  <a:cubicBezTo>
                    <a:pt x="5562" y="3385"/>
                    <a:pt x="5559" y="3396"/>
                    <a:pt x="5551" y="3417"/>
                  </a:cubicBezTo>
                  <a:lnTo>
                    <a:pt x="5515" y="3510"/>
                  </a:lnTo>
                  <a:cubicBezTo>
                    <a:pt x="5507" y="3531"/>
                    <a:pt x="5502" y="3541"/>
                    <a:pt x="5495" y="3551"/>
                  </a:cubicBezTo>
                  <a:cubicBezTo>
                    <a:pt x="5489" y="3563"/>
                    <a:pt x="5481" y="3574"/>
                    <a:pt x="5473" y="3600"/>
                  </a:cubicBezTo>
                  <a:cubicBezTo>
                    <a:pt x="5463" y="3623"/>
                    <a:pt x="5459" y="3635"/>
                    <a:pt x="5454" y="3648"/>
                  </a:cubicBezTo>
                  <a:cubicBezTo>
                    <a:pt x="5451" y="3658"/>
                    <a:pt x="5447" y="3670"/>
                    <a:pt x="5438" y="3693"/>
                  </a:cubicBezTo>
                  <a:cubicBezTo>
                    <a:pt x="5428" y="3718"/>
                    <a:pt x="5428" y="3735"/>
                    <a:pt x="5427" y="3747"/>
                  </a:cubicBezTo>
                  <a:cubicBezTo>
                    <a:pt x="5426" y="3760"/>
                    <a:pt x="5426" y="3771"/>
                    <a:pt x="5417" y="3790"/>
                  </a:cubicBezTo>
                  <a:cubicBezTo>
                    <a:pt x="5409" y="3812"/>
                    <a:pt x="5404" y="3820"/>
                    <a:pt x="5396" y="3830"/>
                  </a:cubicBezTo>
                  <a:cubicBezTo>
                    <a:pt x="5388" y="3841"/>
                    <a:pt x="5377" y="3852"/>
                    <a:pt x="5368" y="3878"/>
                  </a:cubicBezTo>
                  <a:lnTo>
                    <a:pt x="5331" y="3970"/>
                  </a:lnTo>
                  <a:cubicBezTo>
                    <a:pt x="5324" y="3993"/>
                    <a:pt x="5318" y="4004"/>
                    <a:pt x="5314" y="4015"/>
                  </a:cubicBezTo>
                  <a:cubicBezTo>
                    <a:pt x="5309" y="4028"/>
                    <a:pt x="5304" y="4040"/>
                    <a:pt x="5296" y="4062"/>
                  </a:cubicBezTo>
                  <a:cubicBezTo>
                    <a:pt x="5286" y="4088"/>
                    <a:pt x="5283" y="4103"/>
                    <a:pt x="5282" y="4116"/>
                  </a:cubicBezTo>
                  <a:cubicBezTo>
                    <a:pt x="5281" y="4130"/>
                    <a:pt x="5280" y="4138"/>
                    <a:pt x="5271" y="4160"/>
                  </a:cubicBezTo>
                  <a:cubicBezTo>
                    <a:pt x="5262" y="4181"/>
                    <a:pt x="5256" y="4192"/>
                    <a:pt x="5251" y="4203"/>
                  </a:cubicBezTo>
                  <a:cubicBezTo>
                    <a:pt x="5244" y="4213"/>
                    <a:pt x="5239" y="4226"/>
                    <a:pt x="5229" y="4250"/>
                  </a:cubicBezTo>
                  <a:cubicBezTo>
                    <a:pt x="5221" y="4274"/>
                    <a:pt x="5218" y="4287"/>
                    <a:pt x="5216" y="4301"/>
                  </a:cubicBezTo>
                  <a:cubicBezTo>
                    <a:pt x="5213" y="4313"/>
                    <a:pt x="5211" y="4324"/>
                    <a:pt x="5203" y="4345"/>
                  </a:cubicBezTo>
                  <a:lnTo>
                    <a:pt x="5168" y="4437"/>
                  </a:lnTo>
                  <a:cubicBezTo>
                    <a:pt x="5160" y="4458"/>
                    <a:pt x="5153" y="4465"/>
                    <a:pt x="5146" y="4475"/>
                  </a:cubicBezTo>
                  <a:cubicBezTo>
                    <a:pt x="5136" y="4485"/>
                    <a:pt x="5127" y="4497"/>
                    <a:pt x="5116" y="4524"/>
                  </a:cubicBezTo>
                  <a:cubicBezTo>
                    <a:pt x="5106" y="4549"/>
                    <a:pt x="5103" y="4560"/>
                    <a:pt x="5099" y="4572"/>
                  </a:cubicBezTo>
                  <a:cubicBezTo>
                    <a:pt x="5095" y="4583"/>
                    <a:pt x="5092" y="4596"/>
                    <a:pt x="5083" y="4618"/>
                  </a:cubicBezTo>
                  <a:cubicBezTo>
                    <a:pt x="5073" y="4642"/>
                    <a:pt x="5069" y="4656"/>
                    <a:pt x="5067" y="4667"/>
                  </a:cubicBezTo>
                  <a:cubicBezTo>
                    <a:pt x="5063" y="4679"/>
                    <a:pt x="5060" y="4692"/>
                    <a:pt x="5052" y="4714"/>
                  </a:cubicBezTo>
                  <a:cubicBezTo>
                    <a:pt x="5044" y="4735"/>
                    <a:pt x="5039" y="4744"/>
                    <a:pt x="5031" y="4754"/>
                  </a:cubicBezTo>
                  <a:cubicBezTo>
                    <a:pt x="5025" y="4767"/>
                    <a:pt x="5017" y="4778"/>
                    <a:pt x="5008" y="4802"/>
                  </a:cubicBezTo>
                  <a:cubicBezTo>
                    <a:pt x="4997" y="4829"/>
                    <a:pt x="4997" y="4845"/>
                    <a:pt x="4997" y="4859"/>
                  </a:cubicBezTo>
                  <a:cubicBezTo>
                    <a:pt x="4997" y="4871"/>
                    <a:pt x="4997" y="4882"/>
                    <a:pt x="4988" y="4902"/>
                  </a:cubicBezTo>
                  <a:cubicBezTo>
                    <a:pt x="4980" y="4923"/>
                    <a:pt x="4975" y="4934"/>
                    <a:pt x="4969" y="4945"/>
                  </a:cubicBezTo>
                  <a:cubicBezTo>
                    <a:pt x="4962" y="4956"/>
                    <a:pt x="4956" y="4967"/>
                    <a:pt x="4948" y="4992"/>
                  </a:cubicBezTo>
                  <a:cubicBezTo>
                    <a:pt x="4939" y="5015"/>
                    <a:pt x="4933" y="5024"/>
                    <a:pt x="4927" y="5035"/>
                  </a:cubicBezTo>
                  <a:cubicBezTo>
                    <a:pt x="4921" y="5047"/>
                    <a:pt x="4914" y="5058"/>
                    <a:pt x="4905" y="5083"/>
                  </a:cubicBezTo>
                  <a:cubicBezTo>
                    <a:pt x="4895" y="5106"/>
                    <a:pt x="4891" y="5117"/>
                    <a:pt x="4886" y="5128"/>
                  </a:cubicBezTo>
                  <a:cubicBezTo>
                    <a:pt x="4881" y="5140"/>
                    <a:pt x="4876" y="5151"/>
                    <a:pt x="4867" y="5175"/>
                  </a:cubicBezTo>
                  <a:cubicBezTo>
                    <a:pt x="4858" y="5201"/>
                    <a:pt x="4855" y="5215"/>
                    <a:pt x="4854" y="5229"/>
                  </a:cubicBezTo>
                  <a:cubicBezTo>
                    <a:pt x="4852" y="5241"/>
                    <a:pt x="4851" y="5251"/>
                    <a:pt x="4843" y="5273"/>
                  </a:cubicBezTo>
                  <a:cubicBezTo>
                    <a:pt x="4833" y="5294"/>
                    <a:pt x="4830" y="5306"/>
                    <a:pt x="4825" y="5317"/>
                  </a:cubicBezTo>
                  <a:cubicBezTo>
                    <a:pt x="4819" y="5329"/>
                    <a:pt x="4814" y="5340"/>
                    <a:pt x="4804" y="5364"/>
                  </a:cubicBezTo>
                  <a:lnTo>
                    <a:pt x="4788" y="5412"/>
                  </a:lnTo>
                  <a:cubicBezTo>
                    <a:pt x="4784" y="5424"/>
                    <a:pt x="4780" y="5434"/>
                    <a:pt x="4772" y="5458"/>
                  </a:cubicBezTo>
                  <a:cubicBezTo>
                    <a:pt x="4764" y="5479"/>
                    <a:pt x="4758" y="5488"/>
                    <a:pt x="4752" y="5499"/>
                  </a:cubicBezTo>
                  <a:cubicBezTo>
                    <a:pt x="4745" y="5512"/>
                    <a:pt x="4739" y="5523"/>
                    <a:pt x="4729" y="5547"/>
                  </a:cubicBezTo>
                  <a:cubicBezTo>
                    <a:pt x="4720" y="5570"/>
                    <a:pt x="4715" y="5582"/>
                    <a:pt x="4710" y="5593"/>
                  </a:cubicBezTo>
                  <a:cubicBezTo>
                    <a:pt x="4705" y="5605"/>
                    <a:pt x="4701" y="5615"/>
                    <a:pt x="4692" y="5640"/>
                  </a:cubicBezTo>
                  <a:cubicBezTo>
                    <a:pt x="4682" y="5665"/>
                    <a:pt x="4680" y="5678"/>
                    <a:pt x="4677" y="5690"/>
                  </a:cubicBezTo>
                  <a:cubicBezTo>
                    <a:pt x="4675" y="5701"/>
                    <a:pt x="4671" y="5713"/>
                    <a:pt x="4664" y="5734"/>
                  </a:cubicBezTo>
                  <a:cubicBezTo>
                    <a:pt x="4655" y="5756"/>
                    <a:pt x="4650" y="5766"/>
                    <a:pt x="4645" y="5777"/>
                  </a:cubicBezTo>
                  <a:cubicBezTo>
                    <a:pt x="4638" y="5788"/>
                    <a:pt x="4633" y="5801"/>
                    <a:pt x="4623" y="5824"/>
                  </a:cubicBezTo>
                  <a:cubicBezTo>
                    <a:pt x="4614" y="5849"/>
                    <a:pt x="4611" y="5862"/>
                    <a:pt x="4607" y="5874"/>
                  </a:cubicBezTo>
                  <a:cubicBezTo>
                    <a:pt x="4605" y="5886"/>
                    <a:pt x="4601" y="5897"/>
                    <a:pt x="4592" y="5920"/>
                  </a:cubicBezTo>
                  <a:cubicBezTo>
                    <a:pt x="4584" y="5942"/>
                    <a:pt x="4579" y="5953"/>
                    <a:pt x="4574" y="5964"/>
                  </a:cubicBezTo>
                  <a:cubicBezTo>
                    <a:pt x="4569" y="5975"/>
                    <a:pt x="4563" y="5986"/>
                    <a:pt x="4554" y="6011"/>
                  </a:cubicBezTo>
                  <a:cubicBezTo>
                    <a:pt x="4544" y="6034"/>
                    <a:pt x="4542" y="6048"/>
                    <a:pt x="4539" y="6061"/>
                  </a:cubicBezTo>
                  <a:cubicBezTo>
                    <a:pt x="4536" y="6074"/>
                    <a:pt x="4533" y="6085"/>
                    <a:pt x="4526" y="6106"/>
                  </a:cubicBezTo>
                  <a:cubicBezTo>
                    <a:pt x="4519" y="6127"/>
                    <a:pt x="4512" y="6135"/>
                    <a:pt x="4504" y="6145"/>
                  </a:cubicBezTo>
                  <a:cubicBezTo>
                    <a:pt x="4496" y="6155"/>
                    <a:pt x="4487" y="6168"/>
                    <a:pt x="4476" y="6194"/>
                  </a:cubicBezTo>
                  <a:cubicBezTo>
                    <a:pt x="4467" y="6218"/>
                    <a:pt x="4464" y="6231"/>
                    <a:pt x="4462" y="6245"/>
                  </a:cubicBezTo>
                  <a:cubicBezTo>
                    <a:pt x="4458" y="6257"/>
                    <a:pt x="4456" y="6268"/>
                    <a:pt x="4448" y="6289"/>
                  </a:cubicBezTo>
                  <a:cubicBezTo>
                    <a:pt x="4440" y="6311"/>
                    <a:pt x="4435" y="6320"/>
                    <a:pt x="4428" y="6331"/>
                  </a:cubicBezTo>
                  <a:cubicBezTo>
                    <a:pt x="4421" y="6343"/>
                    <a:pt x="4414" y="6355"/>
                    <a:pt x="4405" y="6379"/>
                  </a:cubicBezTo>
                  <a:cubicBezTo>
                    <a:pt x="4396" y="6406"/>
                    <a:pt x="4394" y="6422"/>
                    <a:pt x="4394" y="6435"/>
                  </a:cubicBezTo>
                  <a:cubicBezTo>
                    <a:pt x="4394" y="6447"/>
                    <a:pt x="4394" y="6457"/>
                    <a:pt x="4387" y="6478"/>
                  </a:cubicBezTo>
                  <a:cubicBezTo>
                    <a:pt x="4378" y="6498"/>
                    <a:pt x="4373" y="6508"/>
                    <a:pt x="4366" y="6518"/>
                  </a:cubicBezTo>
                  <a:cubicBezTo>
                    <a:pt x="4360" y="6529"/>
                    <a:pt x="4351" y="6541"/>
                    <a:pt x="4343" y="6567"/>
                  </a:cubicBezTo>
                  <a:lnTo>
                    <a:pt x="4327" y="6615"/>
                  </a:lnTo>
                  <a:cubicBezTo>
                    <a:pt x="4322" y="6627"/>
                    <a:pt x="4318" y="6637"/>
                    <a:pt x="4310" y="6660"/>
                  </a:cubicBezTo>
                  <a:cubicBezTo>
                    <a:pt x="4301" y="6681"/>
                    <a:pt x="4295" y="6692"/>
                    <a:pt x="4290" y="6703"/>
                  </a:cubicBezTo>
                  <a:cubicBezTo>
                    <a:pt x="4284" y="6713"/>
                    <a:pt x="4278" y="6725"/>
                    <a:pt x="4269" y="6750"/>
                  </a:cubicBezTo>
                  <a:cubicBezTo>
                    <a:pt x="4259" y="6773"/>
                    <a:pt x="4255" y="6786"/>
                    <a:pt x="4252" y="6798"/>
                  </a:cubicBezTo>
                  <a:cubicBezTo>
                    <a:pt x="4247" y="6809"/>
                    <a:pt x="4244" y="6820"/>
                    <a:pt x="4235" y="6843"/>
                  </a:cubicBezTo>
                  <a:cubicBezTo>
                    <a:pt x="4226" y="6868"/>
                    <a:pt x="4222" y="6880"/>
                    <a:pt x="4219" y="6893"/>
                  </a:cubicBezTo>
                  <a:cubicBezTo>
                    <a:pt x="4216" y="6905"/>
                    <a:pt x="4212" y="6917"/>
                    <a:pt x="4204" y="6938"/>
                  </a:cubicBezTo>
                  <a:cubicBezTo>
                    <a:pt x="4195" y="6960"/>
                    <a:pt x="4189" y="6970"/>
                    <a:pt x="4184" y="6981"/>
                  </a:cubicBezTo>
                  <a:cubicBezTo>
                    <a:pt x="4178" y="6992"/>
                    <a:pt x="4172" y="7004"/>
                    <a:pt x="4163" y="7028"/>
                  </a:cubicBezTo>
                  <a:cubicBezTo>
                    <a:pt x="4153" y="7052"/>
                    <a:pt x="4151" y="7066"/>
                    <a:pt x="4148" y="7079"/>
                  </a:cubicBezTo>
                  <a:cubicBezTo>
                    <a:pt x="4147" y="7091"/>
                    <a:pt x="4143" y="7102"/>
                    <a:pt x="4136" y="7124"/>
                  </a:cubicBezTo>
                  <a:cubicBezTo>
                    <a:pt x="4126" y="7145"/>
                    <a:pt x="4121" y="7156"/>
                    <a:pt x="4116" y="7166"/>
                  </a:cubicBezTo>
                  <a:cubicBezTo>
                    <a:pt x="4110" y="7178"/>
                    <a:pt x="4104" y="7190"/>
                    <a:pt x="4094" y="7215"/>
                  </a:cubicBezTo>
                  <a:lnTo>
                    <a:pt x="4058" y="7307"/>
                  </a:lnTo>
                  <a:cubicBezTo>
                    <a:pt x="4050" y="7327"/>
                    <a:pt x="4045" y="7336"/>
                    <a:pt x="4038" y="7346"/>
                  </a:cubicBezTo>
                  <a:cubicBezTo>
                    <a:pt x="4031" y="7357"/>
                    <a:pt x="4023" y="7370"/>
                    <a:pt x="4014" y="7395"/>
                  </a:cubicBezTo>
                  <a:cubicBezTo>
                    <a:pt x="4004" y="7420"/>
                    <a:pt x="4002" y="7435"/>
                    <a:pt x="4001" y="7448"/>
                  </a:cubicBezTo>
                  <a:cubicBezTo>
                    <a:pt x="4000" y="7462"/>
                    <a:pt x="3998" y="7472"/>
                    <a:pt x="3990" y="7493"/>
                  </a:cubicBezTo>
                  <a:cubicBezTo>
                    <a:pt x="3982" y="7512"/>
                    <a:pt x="3975" y="7521"/>
                    <a:pt x="3969" y="7532"/>
                  </a:cubicBezTo>
                  <a:cubicBezTo>
                    <a:pt x="3960" y="7542"/>
                    <a:pt x="3952" y="7554"/>
                    <a:pt x="3942" y="7580"/>
                  </a:cubicBezTo>
                  <a:cubicBezTo>
                    <a:pt x="3931" y="7606"/>
                    <a:pt x="3931" y="7622"/>
                    <a:pt x="3929" y="7635"/>
                  </a:cubicBezTo>
                  <a:cubicBezTo>
                    <a:pt x="3928" y="7646"/>
                    <a:pt x="3928" y="7657"/>
                    <a:pt x="3921" y="7677"/>
                  </a:cubicBezTo>
                  <a:cubicBezTo>
                    <a:pt x="3912" y="7700"/>
                    <a:pt x="3907" y="7711"/>
                    <a:pt x="3902" y="7723"/>
                  </a:cubicBezTo>
                  <a:cubicBezTo>
                    <a:pt x="3898" y="7735"/>
                    <a:pt x="3894" y="7747"/>
                    <a:pt x="3884" y="7769"/>
                  </a:cubicBezTo>
                  <a:cubicBezTo>
                    <a:pt x="3875" y="7793"/>
                    <a:pt x="3871" y="7805"/>
                    <a:pt x="3867" y="7817"/>
                  </a:cubicBezTo>
                  <a:cubicBezTo>
                    <a:pt x="3863" y="7827"/>
                    <a:pt x="3858" y="7839"/>
                    <a:pt x="3850" y="7863"/>
                  </a:cubicBezTo>
                  <a:cubicBezTo>
                    <a:pt x="3841" y="7884"/>
                    <a:pt x="3836" y="7895"/>
                    <a:pt x="3831" y="7906"/>
                  </a:cubicBezTo>
                  <a:cubicBezTo>
                    <a:pt x="3824" y="7916"/>
                    <a:pt x="3819" y="7928"/>
                    <a:pt x="3809" y="7952"/>
                  </a:cubicBezTo>
                  <a:lnTo>
                    <a:pt x="3793" y="8000"/>
                  </a:lnTo>
                  <a:cubicBezTo>
                    <a:pt x="3789" y="8013"/>
                    <a:pt x="3786" y="8023"/>
                    <a:pt x="3777" y="8046"/>
                  </a:cubicBezTo>
                  <a:cubicBezTo>
                    <a:pt x="3767" y="8068"/>
                    <a:pt x="3764" y="8080"/>
                    <a:pt x="3760" y="8093"/>
                  </a:cubicBezTo>
                  <a:cubicBezTo>
                    <a:pt x="3756" y="8104"/>
                    <a:pt x="3753" y="8115"/>
                    <a:pt x="3744" y="8138"/>
                  </a:cubicBezTo>
                  <a:lnTo>
                    <a:pt x="3709" y="8230"/>
                  </a:lnTo>
                  <a:cubicBezTo>
                    <a:pt x="3702" y="8250"/>
                    <a:pt x="3696" y="8259"/>
                    <a:pt x="3687" y="8268"/>
                  </a:cubicBezTo>
                  <a:cubicBezTo>
                    <a:pt x="3680" y="8278"/>
                    <a:pt x="3670" y="8291"/>
                    <a:pt x="3659" y="8318"/>
                  </a:cubicBezTo>
                  <a:cubicBezTo>
                    <a:pt x="3649" y="8343"/>
                    <a:pt x="3647" y="8358"/>
                    <a:pt x="3645" y="8371"/>
                  </a:cubicBezTo>
                  <a:cubicBezTo>
                    <a:pt x="3644" y="8383"/>
                    <a:pt x="3643" y="8394"/>
                    <a:pt x="3635" y="8414"/>
                  </a:cubicBezTo>
                  <a:cubicBezTo>
                    <a:pt x="3626" y="8437"/>
                    <a:pt x="3622" y="8449"/>
                    <a:pt x="3616" y="8459"/>
                  </a:cubicBezTo>
                  <a:cubicBezTo>
                    <a:pt x="3612" y="8471"/>
                    <a:pt x="3607" y="8482"/>
                    <a:pt x="3598" y="8506"/>
                  </a:cubicBezTo>
                  <a:cubicBezTo>
                    <a:pt x="3589" y="8528"/>
                    <a:pt x="3583" y="8539"/>
                    <a:pt x="3578" y="8549"/>
                  </a:cubicBezTo>
                  <a:cubicBezTo>
                    <a:pt x="3572" y="8560"/>
                    <a:pt x="3566" y="8572"/>
                    <a:pt x="3556" y="8596"/>
                  </a:cubicBezTo>
                  <a:cubicBezTo>
                    <a:pt x="3547" y="8618"/>
                    <a:pt x="3541" y="8629"/>
                    <a:pt x="3536" y="8639"/>
                  </a:cubicBezTo>
                  <a:cubicBezTo>
                    <a:pt x="3530" y="8650"/>
                    <a:pt x="3524" y="8662"/>
                    <a:pt x="3515" y="8685"/>
                  </a:cubicBezTo>
                  <a:lnTo>
                    <a:pt x="3478" y="8778"/>
                  </a:lnTo>
                  <a:cubicBezTo>
                    <a:pt x="3470" y="8803"/>
                    <a:pt x="3467" y="8818"/>
                    <a:pt x="3466" y="8832"/>
                  </a:cubicBezTo>
                  <a:cubicBezTo>
                    <a:pt x="3465" y="8844"/>
                    <a:pt x="3464" y="8855"/>
                    <a:pt x="3456" y="8875"/>
                  </a:cubicBezTo>
                  <a:cubicBezTo>
                    <a:pt x="3447" y="8897"/>
                    <a:pt x="3441" y="8907"/>
                    <a:pt x="3435" y="8918"/>
                  </a:cubicBezTo>
                  <a:cubicBezTo>
                    <a:pt x="3429" y="8930"/>
                    <a:pt x="3423" y="8941"/>
                    <a:pt x="3413" y="8966"/>
                  </a:cubicBezTo>
                  <a:cubicBezTo>
                    <a:pt x="3403" y="8991"/>
                    <a:pt x="3401" y="9004"/>
                    <a:pt x="3399" y="9017"/>
                  </a:cubicBezTo>
                  <a:cubicBezTo>
                    <a:pt x="3397" y="9030"/>
                    <a:pt x="3396" y="9041"/>
                    <a:pt x="3387" y="9062"/>
                  </a:cubicBezTo>
                  <a:cubicBezTo>
                    <a:pt x="3380" y="9085"/>
                    <a:pt x="3374" y="9096"/>
                    <a:pt x="3369" y="9106"/>
                  </a:cubicBezTo>
                  <a:cubicBezTo>
                    <a:pt x="3364" y="9117"/>
                    <a:pt x="3358" y="9129"/>
                    <a:pt x="3349" y="9153"/>
                  </a:cubicBezTo>
                  <a:cubicBezTo>
                    <a:pt x="3340" y="9175"/>
                    <a:pt x="3336" y="9183"/>
                    <a:pt x="3328" y="9194"/>
                  </a:cubicBezTo>
                  <a:cubicBezTo>
                    <a:pt x="3322" y="9207"/>
                    <a:pt x="3314" y="9218"/>
                    <a:pt x="3305" y="9242"/>
                  </a:cubicBezTo>
                  <a:cubicBezTo>
                    <a:pt x="3295" y="9268"/>
                    <a:pt x="3293" y="9283"/>
                    <a:pt x="3291" y="9296"/>
                  </a:cubicBezTo>
                  <a:cubicBezTo>
                    <a:pt x="3290" y="9309"/>
                    <a:pt x="3289" y="9319"/>
                    <a:pt x="3280" y="9341"/>
                  </a:cubicBezTo>
                  <a:cubicBezTo>
                    <a:pt x="3271" y="9364"/>
                    <a:pt x="3267" y="9378"/>
                    <a:pt x="3264" y="9390"/>
                  </a:cubicBezTo>
                  <a:cubicBezTo>
                    <a:pt x="3262" y="9402"/>
                    <a:pt x="3258" y="9414"/>
                    <a:pt x="3250" y="9435"/>
                  </a:cubicBezTo>
                  <a:cubicBezTo>
                    <a:pt x="3241" y="9459"/>
                    <a:pt x="3236" y="9469"/>
                    <a:pt x="3232" y="9481"/>
                  </a:cubicBezTo>
                  <a:cubicBezTo>
                    <a:pt x="3226" y="9493"/>
                    <a:pt x="3223" y="9505"/>
                    <a:pt x="3214" y="9528"/>
                  </a:cubicBezTo>
                  <a:cubicBezTo>
                    <a:pt x="3205" y="9548"/>
                    <a:pt x="3199" y="9556"/>
                    <a:pt x="3191" y="9566"/>
                  </a:cubicBezTo>
                  <a:cubicBezTo>
                    <a:pt x="3182" y="9576"/>
                    <a:pt x="3172" y="9588"/>
                    <a:pt x="3161" y="9615"/>
                  </a:cubicBezTo>
                  <a:cubicBezTo>
                    <a:pt x="3152" y="9642"/>
                    <a:pt x="3150" y="9657"/>
                    <a:pt x="3149" y="9670"/>
                  </a:cubicBezTo>
                  <a:cubicBezTo>
                    <a:pt x="3149" y="9681"/>
                    <a:pt x="3148" y="9692"/>
                    <a:pt x="3140" y="9713"/>
                  </a:cubicBezTo>
                  <a:cubicBezTo>
                    <a:pt x="3132" y="9735"/>
                    <a:pt x="3126" y="9748"/>
                    <a:pt x="3123" y="9759"/>
                  </a:cubicBezTo>
                  <a:cubicBezTo>
                    <a:pt x="3117" y="9770"/>
                    <a:pt x="3113" y="9782"/>
                    <a:pt x="3103" y="9805"/>
                  </a:cubicBezTo>
                  <a:cubicBezTo>
                    <a:pt x="3096" y="9826"/>
                    <a:pt x="3090" y="9836"/>
                    <a:pt x="3084" y="9846"/>
                  </a:cubicBezTo>
                  <a:cubicBezTo>
                    <a:pt x="3077" y="9858"/>
                    <a:pt x="3070" y="9871"/>
                    <a:pt x="3060" y="9895"/>
                  </a:cubicBezTo>
                  <a:cubicBezTo>
                    <a:pt x="3052" y="9917"/>
                    <a:pt x="3048" y="9930"/>
                    <a:pt x="3043" y="9942"/>
                  </a:cubicBezTo>
                  <a:cubicBezTo>
                    <a:pt x="3039" y="9954"/>
                    <a:pt x="3036" y="9964"/>
                    <a:pt x="3027" y="9987"/>
                  </a:cubicBezTo>
                  <a:cubicBezTo>
                    <a:pt x="3018" y="10011"/>
                    <a:pt x="3014" y="10023"/>
                    <a:pt x="3011" y="10037"/>
                  </a:cubicBezTo>
                  <a:cubicBezTo>
                    <a:pt x="3008" y="10048"/>
                    <a:pt x="3006" y="10060"/>
                    <a:pt x="2997" y="10081"/>
                  </a:cubicBezTo>
                  <a:cubicBezTo>
                    <a:pt x="2990" y="10101"/>
                    <a:pt x="2984" y="10110"/>
                    <a:pt x="2976" y="10120"/>
                  </a:cubicBezTo>
                  <a:cubicBezTo>
                    <a:pt x="2968" y="10130"/>
                    <a:pt x="2959" y="10142"/>
                    <a:pt x="2949" y="10168"/>
                  </a:cubicBezTo>
                  <a:cubicBezTo>
                    <a:pt x="2941" y="10192"/>
                    <a:pt x="2936" y="10205"/>
                    <a:pt x="2933" y="10217"/>
                  </a:cubicBezTo>
                  <a:cubicBezTo>
                    <a:pt x="2931" y="10230"/>
                    <a:pt x="2927" y="10242"/>
                    <a:pt x="2919" y="10263"/>
                  </a:cubicBezTo>
                  <a:cubicBezTo>
                    <a:pt x="2911" y="10286"/>
                    <a:pt x="2905" y="10297"/>
                    <a:pt x="2901" y="10308"/>
                  </a:cubicBezTo>
                  <a:cubicBezTo>
                    <a:pt x="2896" y="10321"/>
                    <a:pt x="2892" y="10333"/>
                    <a:pt x="2883" y="10355"/>
                  </a:cubicBezTo>
                  <a:cubicBezTo>
                    <a:pt x="2873" y="10378"/>
                    <a:pt x="2869" y="10391"/>
                    <a:pt x="2863" y="10401"/>
                  </a:cubicBezTo>
                  <a:cubicBezTo>
                    <a:pt x="2858" y="10413"/>
                    <a:pt x="2855" y="10424"/>
                    <a:pt x="2845" y="10447"/>
                  </a:cubicBezTo>
                  <a:cubicBezTo>
                    <a:pt x="2836" y="10471"/>
                    <a:pt x="2831" y="10483"/>
                    <a:pt x="2828" y="10494"/>
                  </a:cubicBezTo>
                  <a:cubicBezTo>
                    <a:pt x="2824" y="10505"/>
                    <a:pt x="2819" y="10517"/>
                    <a:pt x="2811" y="10539"/>
                  </a:cubicBezTo>
                  <a:cubicBezTo>
                    <a:pt x="2800" y="10565"/>
                    <a:pt x="2798" y="10580"/>
                    <a:pt x="2797" y="10593"/>
                  </a:cubicBezTo>
                  <a:cubicBezTo>
                    <a:pt x="2796" y="10606"/>
                    <a:pt x="2795" y="10617"/>
                    <a:pt x="2786" y="10636"/>
                  </a:cubicBezTo>
                  <a:cubicBezTo>
                    <a:pt x="2777" y="10659"/>
                    <a:pt x="2773" y="10671"/>
                    <a:pt x="2768" y="10682"/>
                  </a:cubicBezTo>
                  <a:cubicBezTo>
                    <a:pt x="2763" y="10694"/>
                    <a:pt x="2758" y="10704"/>
                    <a:pt x="2749" y="10729"/>
                  </a:cubicBezTo>
                  <a:cubicBezTo>
                    <a:pt x="2741" y="10750"/>
                    <a:pt x="2734" y="10759"/>
                    <a:pt x="2728" y="10770"/>
                  </a:cubicBezTo>
                  <a:cubicBezTo>
                    <a:pt x="2722" y="10783"/>
                    <a:pt x="2716" y="10794"/>
                    <a:pt x="2706" y="10819"/>
                  </a:cubicBezTo>
                  <a:cubicBezTo>
                    <a:pt x="2696" y="10841"/>
                    <a:pt x="2694" y="10854"/>
                    <a:pt x="2690" y="10867"/>
                  </a:cubicBezTo>
                  <a:cubicBezTo>
                    <a:pt x="2688" y="10879"/>
                    <a:pt x="2683" y="10890"/>
                    <a:pt x="2675" y="10912"/>
                  </a:cubicBezTo>
                  <a:cubicBezTo>
                    <a:pt x="2666" y="10937"/>
                    <a:pt x="2663" y="10949"/>
                    <a:pt x="2659" y="10960"/>
                  </a:cubicBezTo>
                  <a:cubicBezTo>
                    <a:pt x="2657" y="10972"/>
                    <a:pt x="2652" y="10983"/>
                    <a:pt x="2644" y="11006"/>
                  </a:cubicBezTo>
                  <a:cubicBezTo>
                    <a:pt x="2635" y="11029"/>
                    <a:pt x="2630" y="11037"/>
                    <a:pt x="2625" y="11048"/>
                  </a:cubicBezTo>
                  <a:cubicBezTo>
                    <a:pt x="2619" y="11060"/>
                    <a:pt x="2613" y="11072"/>
                    <a:pt x="2603" y="11095"/>
                  </a:cubicBezTo>
                  <a:cubicBezTo>
                    <a:pt x="2595" y="11118"/>
                    <a:pt x="2589" y="11129"/>
                    <a:pt x="2586" y="11141"/>
                  </a:cubicBezTo>
                  <a:cubicBezTo>
                    <a:pt x="2581" y="11153"/>
                    <a:pt x="2576" y="11165"/>
                    <a:pt x="2567" y="11187"/>
                  </a:cubicBezTo>
                  <a:lnTo>
                    <a:pt x="2551" y="11236"/>
                  </a:lnTo>
                  <a:cubicBezTo>
                    <a:pt x="2546" y="11249"/>
                    <a:pt x="2542" y="11259"/>
                    <a:pt x="2535" y="11282"/>
                  </a:cubicBezTo>
                  <a:cubicBezTo>
                    <a:pt x="2525" y="11304"/>
                    <a:pt x="2521" y="11316"/>
                    <a:pt x="2517" y="11329"/>
                  </a:cubicBezTo>
                  <a:cubicBezTo>
                    <a:pt x="2513" y="11340"/>
                    <a:pt x="2509" y="11351"/>
                    <a:pt x="2500" y="11374"/>
                  </a:cubicBezTo>
                  <a:cubicBezTo>
                    <a:pt x="2491" y="11398"/>
                    <a:pt x="2487" y="11411"/>
                    <a:pt x="2483" y="11423"/>
                  </a:cubicBezTo>
                  <a:cubicBezTo>
                    <a:pt x="2481" y="11436"/>
                    <a:pt x="2477" y="11447"/>
                    <a:pt x="2469" y="11469"/>
                  </a:cubicBezTo>
                  <a:cubicBezTo>
                    <a:pt x="2461" y="11490"/>
                    <a:pt x="2455" y="11500"/>
                    <a:pt x="2449" y="11509"/>
                  </a:cubicBezTo>
                  <a:cubicBezTo>
                    <a:pt x="2442" y="11519"/>
                    <a:pt x="2434" y="11532"/>
                    <a:pt x="2425" y="11557"/>
                  </a:cubicBezTo>
                  <a:cubicBezTo>
                    <a:pt x="2416" y="11582"/>
                    <a:pt x="2411" y="11593"/>
                    <a:pt x="2408" y="11607"/>
                  </a:cubicBezTo>
                  <a:cubicBezTo>
                    <a:pt x="2405" y="11619"/>
                    <a:pt x="2402" y="11631"/>
                    <a:pt x="2394" y="11652"/>
                  </a:cubicBezTo>
                  <a:cubicBezTo>
                    <a:pt x="2386" y="11674"/>
                    <a:pt x="2379" y="11682"/>
                    <a:pt x="2373" y="11693"/>
                  </a:cubicBezTo>
                  <a:cubicBezTo>
                    <a:pt x="2364" y="11704"/>
                    <a:pt x="2357" y="11716"/>
                    <a:pt x="2347" y="11741"/>
                  </a:cubicBezTo>
                  <a:cubicBezTo>
                    <a:pt x="2336" y="11766"/>
                    <a:pt x="2335" y="11781"/>
                    <a:pt x="2333" y="11795"/>
                  </a:cubicBezTo>
                  <a:cubicBezTo>
                    <a:pt x="2332" y="11807"/>
                    <a:pt x="2331" y="11817"/>
                    <a:pt x="2322" y="11838"/>
                  </a:cubicBezTo>
                  <a:cubicBezTo>
                    <a:pt x="2315" y="11859"/>
                    <a:pt x="2310" y="11868"/>
                    <a:pt x="2303" y="11877"/>
                  </a:cubicBezTo>
                  <a:cubicBezTo>
                    <a:pt x="2296" y="11888"/>
                    <a:pt x="2288" y="11900"/>
                    <a:pt x="2279" y="11925"/>
                  </a:cubicBezTo>
                  <a:cubicBezTo>
                    <a:pt x="2269" y="11951"/>
                    <a:pt x="2267" y="11966"/>
                    <a:pt x="2266" y="11979"/>
                  </a:cubicBezTo>
                  <a:cubicBezTo>
                    <a:pt x="2265" y="11993"/>
                    <a:pt x="2262" y="12002"/>
                    <a:pt x="2255" y="12023"/>
                  </a:cubicBezTo>
                  <a:cubicBezTo>
                    <a:pt x="2246" y="12044"/>
                    <a:pt x="2240" y="12053"/>
                    <a:pt x="2234" y="12064"/>
                  </a:cubicBezTo>
                  <a:cubicBezTo>
                    <a:pt x="2227" y="12074"/>
                    <a:pt x="2217" y="12086"/>
                    <a:pt x="2208" y="12112"/>
                  </a:cubicBezTo>
                  <a:cubicBezTo>
                    <a:pt x="2198" y="12134"/>
                    <a:pt x="2195" y="12146"/>
                    <a:pt x="2191" y="12159"/>
                  </a:cubicBezTo>
                  <a:cubicBezTo>
                    <a:pt x="2186" y="12170"/>
                    <a:pt x="2182" y="12181"/>
                    <a:pt x="2175" y="12204"/>
                  </a:cubicBezTo>
                  <a:cubicBezTo>
                    <a:pt x="2166" y="12226"/>
                    <a:pt x="2161" y="12237"/>
                    <a:pt x="2155" y="12248"/>
                  </a:cubicBezTo>
                  <a:cubicBezTo>
                    <a:pt x="2150" y="12259"/>
                    <a:pt x="2145" y="12271"/>
                    <a:pt x="2136" y="12295"/>
                  </a:cubicBezTo>
                  <a:cubicBezTo>
                    <a:pt x="2128" y="12317"/>
                    <a:pt x="2122" y="12328"/>
                    <a:pt x="2117" y="12339"/>
                  </a:cubicBezTo>
                  <a:cubicBezTo>
                    <a:pt x="2111" y="12352"/>
                    <a:pt x="2106" y="12362"/>
                    <a:pt x="2096" y="12386"/>
                  </a:cubicBezTo>
                  <a:cubicBezTo>
                    <a:pt x="2093" y="12397"/>
                    <a:pt x="2099" y="12409"/>
                    <a:pt x="2109" y="12413"/>
                  </a:cubicBezTo>
                  <a:cubicBezTo>
                    <a:pt x="2111" y="12414"/>
                    <a:pt x="2115" y="12414"/>
                    <a:pt x="2117" y="12414"/>
                  </a:cubicBezTo>
                  <a:cubicBezTo>
                    <a:pt x="2125" y="12414"/>
                    <a:pt x="2133" y="12410"/>
                    <a:pt x="2137" y="12400"/>
                  </a:cubicBezTo>
                  <a:cubicBezTo>
                    <a:pt x="2145" y="12376"/>
                    <a:pt x="2150" y="12366"/>
                    <a:pt x="2155" y="12355"/>
                  </a:cubicBezTo>
                  <a:cubicBezTo>
                    <a:pt x="2161" y="12343"/>
                    <a:pt x="2166" y="12332"/>
                    <a:pt x="2176" y="12309"/>
                  </a:cubicBezTo>
                  <a:cubicBezTo>
                    <a:pt x="2184" y="12285"/>
                    <a:pt x="2190" y="12275"/>
                    <a:pt x="2195" y="12264"/>
                  </a:cubicBezTo>
                  <a:cubicBezTo>
                    <a:pt x="2200" y="12253"/>
                    <a:pt x="2206" y="12241"/>
                    <a:pt x="2214" y="12218"/>
                  </a:cubicBezTo>
                  <a:cubicBezTo>
                    <a:pt x="2224" y="12194"/>
                    <a:pt x="2228" y="12183"/>
                    <a:pt x="2232" y="12171"/>
                  </a:cubicBezTo>
                  <a:cubicBezTo>
                    <a:pt x="2236" y="12160"/>
                    <a:pt x="2240" y="12148"/>
                    <a:pt x="2249" y="12125"/>
                  </a:cubicBezTo>
                  <a:cubicBezTo>
                    <a:pt x="2256" y="12103"/>
                    <a:pt x="2262" y="12096"/>
                    <a:pt x="2270" y="12085"/>
                  </a:cubicBezTo>
                  <a:cubicBezTo>
                    <a:pt x="2276" y="12074"/>
                    <a:pt x="2286" y="12063"/>
                    <a:pt x="2295" y="12037"/>
                  </a:cubicBezTo>
                  <a:cubicBezTo>
                    <a:pt x="2304" y="12011"/>
                    <a:pt x="2307" y="11996"/>
                    <a:pt x="2309" y="11983"/>
                  </a:cubicBezTo>
                  <a:cubicBezTo>
                    <a:pt x="2310" y="11969"/>
                    <a:pt x="2311" y="11961"/>
                    <a:pt x="2319" y="11939"/>
                  </a:cubicBezTo>
                  <a:cubicBezTo>
                    <a:pt x="2327" y="11918"/>
                    <a:pt x="2332" y="11908"/>
                    <a:pt x="2340" y="11899"/>
                  </a:cubicBezTo>
                  <a:cubicBezTo>
                    <a:pt x="2346" y="11888"/>
                    <a:pt x="2354" y="11876"/>
                    <a:pt x="2363" y="11850"/>
                  </a:cubicBezTo>
                  <a:cubicBezTo>
                    <a:pt x="2374" y="11825"/>
                    <a:pt x="2375" y="11811"/>
                    <a:pt x="2376" y="11797"/>
                  </a:cubicBezTo>
                  <a:cubicBezTo>
                    <a:pt x="2378" y="11785"/>
                    <a:pt x="2379" y="11774"/>
                    <a:pt x="2387" y="11754"/>
                  </a:cubicBezTo>
                  <a:cubicBezTo>
                    <a:pt x="2395" y="11733"/>
                    <a:pt x="2402" y="11725"/>
                    <a:pt x="2408" y="11714"/>
                  </a:cubicBezTo>
                  <a:cubicBezTo>
                    <a:pt x="2417" y="11704"/>
                    <a:pt x="2424" y="11691"/>
                    <a:pt x="2434" y="11666"/>
                  </a:cubicBezTo>
                  <a:cubicBezTo>
                    <a:pt x="2444" y="11642"/>
                    <a:pt x="2448" y="11630"/>
                    <a:pt x="2450" y="11616"/>
                  </a:cubicBezTo>
                  <a:cubicBezTo>
                    <a:pt x="2454" y="11604"/>
                    <a:pt x="2456" y="11592"/>
                    <a:pt x="2465" y="11571"/>
                  </a:cubicBezTo>
                  <a:cubicBezTo>
                    <a:pt x="2473" y="11551"/>
                    <a:pt x="2479" y="11540"/>
                    <a:pt x="2485" y="11530"/>
                  </a:cubicBezTo>
                  <a:cubicBezTo>
                    <a:pt x="2492" y="11519"/>
                    <a:pt x="2499" y="11508"/>
                    <a:pt x="2509" y="11482"/>
                  </a:cubicBezTo>
                  <a:cubicBezTo>
                    <a:pt x="2518" y="11458"/>
                    <a:pt x="2522" y="11445"/>
                    <a:pt x="2525" y="11433"/>
                  </a:cubicBezTo>
                  <a:cubicBezTo>
                    <a:pt x="2528" y="11421"/>
                    <a:pt x="2532" y="11410"/>
                    <a:pt x="2540" y="11388"/>
                  </a:cubicBezTo>
                  <a:cubicBezTo>
                    <a:pt x="2550" y="11364"/>
                    <a:pt x="2554" y="11352"/>
                    <a:pt x="2557" y="11341"/>
                  </a:cubicBezTo>
                  <a:cubicBezTo>
                    <a:pt x="2561" y="11330"/>
                    <a:pt x="2566" y="11318"/>
                    <a:pt x="2574" y="11295"/>
                  </a:cubicBezTo>
                  <a:lnTo>
                    <a:pt x="2590" y="11246"/>
                  </a:lnTo>
                  <a:cubicBezTo>
                    <a:pt x="2595" y="11235"/>
                    <a:pt x="2599" y="11224"/>
                    <a:pt x="2607" y="11201"/>
                  </a:cubicBezTo>
                  <a:cubicBezTo>
                    <a:pt x="2615" y="11179"/>
                    <a:pt x="2620" y="11168"/>
                    <a:pt x="2625" y="11155"/>
                  </a:cubicBezTo>
                  <a:cubicBezTo>
                    <a:pt x="2630" y="11144"/>
                    <a:pt x="2633" y="11132"/>
                    <a:pt x="2643" y="11109"/>
                  </a:cubicBezTo>
                  <a:cubicBezTo>
                    <a:pt x="2652" y="11086"/>
                    <a:pt x="2658" y="11077"/>
                    <a:pt x="2663" y="11066"/>
                  </a:cubicBezTo>
                  <a:cubicBezTo>
                    <a:pt x="2668" y="11056"/>
                    <a:pt x="2675" y="11043"/>
                    <a:pt x="2685" y="11019"/>
                  </a:cubicBezTo>
                  <a:cubicBezTo>
                    <a:pt x="2694" y="10995"/>
                    <a:pt x="2696" y="10983"/>
                    <a:pt x="2701" y="10971"/>
                  </a:cubicBezTo>
                  <a:cubicBezTo>
                    <a:pt x="2704" y="10959"/>
                    <a:pt x="2707" y="10949"/>
                    <a:pt x="2716" y="10925"/>
                  </a:cubicBezTo>
                  <a:cubicBezTo>
                    <a:pt x="2725" y="10901"/>
                    <a:pt x="2727" y="10890"/>
                    <a:pt x="2732" y="10877"/>
                  </a:cubicBezTo>
                  <a:cubicBezTo>
                    <a:pt x="2734" y="10865"/>
                    <a:pt x="2738" y="10854"/>
                    <a:pt x="2747" y="10832"/>
                  </a:cubicBezTo>
                  <a:cubicBezTo>
                    <a:pt x="2754" y="10810"/>
                    <a:pt x="2761" y="10801"/>
                    <a:pt x="2766" y="10790"/>
                  </a:cubicBezTo>
                  <a:cubicBezTo>
                    <a:pt x="2773" y="10779"/>
                    <a:pt x="2780" y="10768"/>
                    <a:pt x="2789" y="10743"/>
                  </a:cubicBezTo>
                  <a:cubicBezTo>
                    <a:pt x="2798" y="10720"/>
                    <a:pt x="2802" y="10709"/>
                    <a:pt x="2808" y="10698"/>
                  </a:cubicBezTo>
                  <a:cubicBezTo>
                    <a:pt x="2813" y="10686"/>
                    <a:pt x="2817" y="10673"/>
                    <a:pt x="2827" y="10651"/>
                  </a:cubicBezTo>
                  <a:cubicBezTo>
                    <a:pt x="2838" y="10625"/>
                    <a:pt x="2839" y="10611"/>
                    <a:pt x="2840" y="10597"/>
                  </a:cubicBezTo>
                  <a:cubicBezTo>
                    <a:pt x="2841" y="10585"/>
                    <a:pt x="2843" y="10575"/>
                    <a:pt x="2851" y="10554"/>
                  </a:cubicBezTo>
                  <a:cubicBezTo>
                    <a:pt x="2860" y="10532"/>
                    <a:pt x="2864" y="10520"/>
                    <a:pt x="2868" y="10507"/>
                  </a:cubicBezTo>
                  <a:cubicBezTo>
                    <a:pt x="2872" y="10498"/>
                    <a:pt x="2876" y="10485"/>
                    <a:pt x="2885" y="10462"/>
                  </a:cubicBezTo>
                  <a:cubicBezTo>
                    <a:pt x="2894" y="10440"/>
                    <a:pt x="2899" y="10428"/>
                    <a:pt x="2904" y="10417"/>
                  </a:cubicBezTo>
                  <a:cubicBezTo>
                    <a:pt x="2909" y="10404"/>
                    <a:pt x="2914" y="10394"/>
                    <a:pt x="2922" y="10370"/>
                  </a:cubicBezTo>
                  <a:cubicBezTo>
                    <a:pt x="2932" y="10348"/>
                    <a:pt x="2937" y="10335"/>
                    <a:pt x="2942" y="10324"/>
                  </a:cubicBezTo>
                  <a:cubicBezTo>
                    <a:pt x="2947" y="10312"/>
                    <a:pt x="2951" y="10301"/>
                    <a:pt x="2960" y="10278"/>
                  </a:cubicBezTo>
                  <a:cubicBezTo>
                    <a:pt x="2969" y="10253"/>
                    <a:pt x="2974" y="10241"/>
                    <a:pt x="2976" y="10228"/>
                  </a:cubicBezTo>
                  <a:cubicBezTo>
                    <a:pt x="2979" y="10216"/>
                    <a:pt x="2983" y="10204"/>
                    <a:pt x="2991" y="10183"/>
                  </a:cubicBezTo>
                  <a:cubicBezTo>
                    <a:pt x="2999" y="10162"/>
                    <a:pt x="3005" y="10153"/>
                    <a:pt x="3012" y="10144"/>
                  </a:cubicBezTo>
                  <a:cubicBezTo>
                    <a:pt x="3021" y="10133"/>
                    <a:pt x="3029" y="10121"/>
                    <a:pt x="3039" y="10096"/>
                  </a:cubicBezTo>
                  <a:cubicBezTo>
                    <a:pt x="3049" y="10071"/>
                    <a:pt x="3053" y="10060"/>
                    <a:pt x="3055" y="10046"/>
                  </a:cubicBezTo>
                  <a:cubicBezTo>
                    <a:pt x="3058" y="10035"/>
                    <a:pt x="3060" y="10023"/>
                    <a:pt x="3069" y="10002"/>
                  </a:cubicBezTo>
                  <a:cubicBezTo>
                    <a:pt x="3078" y="9979"/>
                    <a:pt x="3082" y="9967"/>
                    <a:pt x="3086" y="9955"/>
                  </a:cubicBezTo>
                  <a:cubicBezTo>
                    <a:pt x="3090" y="9943"/>
                    <a:pt x="3095" y="9932"/>
                    <a:pt x="3102" y="9910"/>
                  </a:cubicBezTo>
                  <a:cubicBezTo>
                    <a:pt x="3111" y="9888"/>
                    <a:pt x="3116" y="9879"/>
                    <a:pt x="3123" y="9868"/>
                  </a:cubicBezTo>
                  <a:cubicBezTo>
                    <a:pt x="3129" y="9856"/>
                    <a:pt x="3135" y="9844"/>
                    <a:pt x="3145" y="9820"/>
                  </a:cubicBezTo>
                  <a:cubicBezTo>
                    <a:pt x="3155" y="9797"/>
                    <a:pt x="3160" y="9786"/>
                    <a:pt x="3164" y="9775"/>
                  </a:cubicBezTo>
                  <a:cubicBezTo>
                    <a:pt x="3170" y="9762"/>
                    <a:pt x="3173" y="9750"/>
                    <a:pt x="3183" y="9727"/>
                  </a:cubicBezTo>
                  <a:cubicBezTo>
                    <a:pt x="3192" y="9701"/>
                    <a:pt x="3193" y="9686"/>
                    <a:pt x="3194" y="9673"/>
                  </a:cubicBezTo>
                  <a:cubicBezTo>
                    <a:pt x="3194" y="9660"/>
                    <a:pt x="3197" y="9649"/>
                    <a:pt x="3204" y="9630"/>
                  </a:cubicBezTo>
                  <a:cubicBezTo>
                    <a:pt x="3213" y="9610"/>
                    <a:pt x="3219" y="9601"/>
                    <a:pt x="3226" y="9593"/>
                  </a:cubicBezTo>
                  <a:cubicBezTo>
                    <a:pt x="3236" y="9582"/>
                    <a:pt x="3246" y="9569"/>
                    <a:pt x="3256" y="9542"/>
                  </a:cubicBezTo>
                  <a:cubicBezTo>
                    <a:pt x="3264" y="9520"/>
                    <a:pt x="3269" y="9509"/>
                    <a:pt x="3274" y="9497"/>
                  </a:cubicBezTo>
                  <a:cubicBezTo>
                    <a:pt x="3279" y="9485"/>
                    <a:pt x="3283" y="9473"/>
                    <a:pt x="3293" y="9450"/>
                  </a:cubicBezTo>
                  <a:cubicBezTo>
                    <a:pt x="3301" y="9427"/>
                    <a:pt x="3306" y="9413"/>
                    <a:pt x="3309" y="9401"/>
                  </a:cubicBezTo>
                  <a:cubicBezTo>
                    <a:pt x="3311" y="9389"/>
                    <a:pt x="3315" y="9376"/>
                    <a:pt x="3323" y="9355"/>
                  </a:cubicBezTo>
                  <a:cubicBezTo>
                    <a:pt x="3333" y="9331"/>
                    <a:pt x="3336" y="9316"/>
                    <a:pt x="3337" y="9303"/>
                  </a:cubicBezTo>
                  <a:cubicBezTo>
                    <a:pt x="3338" y="9290"/>
                    <a:pt x="3339" y="9280"/>
                    <a:pt x="3348" y="9258"/>
                  </a:cubicBezTo>
                  <a:cubicBezTo>
                    <a:pt x="3355" y="9237"/>
                    <a:pt x="3360" y="9228"/>
                    <a:pt x="3368" y="9218"/>
                  </a:cubicBezTo>
                  <a:cubicBezTo>
                    <a:pt x="3374" y="9205"/>
                    <a:pt x="3382" y="9194"/>
                    <a:pt x="3391" y="9169"/>
                  </a:cubicBezTo>
                  <a:cubicBezTo>
                    <a:pt x="3400" y="9146"/>
                    <a:pt x="3405" y="9135"/>
                    <a:pt x="3411" y="9124"/>
                  </a:cubicBezTo>
                  <a:cubicBezTo>
                    <a:pt x="3416" y="9114"/>
                    <a:pt x="3420" y="9102"/>
                    <a:pt x="3430" y="9078"/>
                  </a:cubicBezTo>
                  <a:cubicBezTo>
                    <a:pt x="3440" y="9053"/>
                    <a:pt x="3443" y="9039"/>
                    <a:pt x="3444" y="9026"/>
                  </a:cubicBezTo>
                  <a:cubicBezTo>
                    <a:pt x="3446" y="9014"/>
                    <a:pt x="3447" y="9003"/>
                    <a:pt x="3456" y="8982"/>
                  </a:cubicBezTo>
                  <a:cubicBezTo>
                    <a:pt x="3464" y="8958"/>
                    <a:pt x="3471" y="8950"/>
                    <a:pt x="3476" y="8939"/>
                  </a:cubicBezTo>
                  <a:cubicBezTo>
                    <a:pt x="3482" y="8926"/>
                    <a:pt x="3489" y="8915"/>
                    <a:pt x="3499" y="8891"/>
                  </a:cubicBezTo>
                  <a:cubicBezTo>
                    <a:pt x="3508" y="8865"/>
                    <a:pt x="3509" y="8850"/>
                    <a:pt x="3510" y="8837"/>
                  </a:cubicBezTo>
                  <a:cubicBezTo>
                    <a:pt x="3511" y="8825"/>
                    <a:pt x="3514" y="8814"/>
                    <a:pt x="3521" y="8795"/>
                  </a:cubicBezTo>
                  <a:lnTo>
                    <a:pt x="3557" y="8701"/>
                  </a:lnTo>
                  <a:cubicBezTo>
                    <a:pt x="3566" y="8680"/>
                    <a:pt x="3571" y="8669"/>
                    <a:pt x="3577" y="8659"/>
                  </a:cubicBezTo>
                  <a:cubicBezTo>
                    <a:pt x="3583" y="8648"/>
                    <a:pt x="3589" y="8636"/>
                    <a:pt x="3598" y="8612"/>
                  </a:cubicBezTo>
                  <a:cubicBezTo>
                    <a:pt x="3607" y="8591"/>
                    <a:pt x="3612" y="8580"/>
                    <a:pt x="3617" y="8570"/>
                  </a:cubicBezTo>
                  <a:cubicBezTo>
                    <a:pt x="3623" y="8559"/>
                    <a:pt x="3630" y="8546"/>
                    <a:pt x="3639" y="8522"/>
                  </a:cubicBezTo>
                  <a:cubicBezTo>
                    <a:pt x="3649" y="8500"/>
                    <a:pt x="3653" y="8487"/>
                    <a:pt x="3658" y="8476"/>
                  </a:cubicBezTo>
                  <a:cubicBezTo>
                    <a:pt x="3664" y="8465"/>
                    <a:pt x="3667" y="8453"/>
                    <a:pt x="3676" y="8430"/>
                  </a:cubicBezTo>
                  <a:cubicBezTo>
                    <a:pt x="3687" y="8405"/>
                    <a:pt x="3688" y="8390"/>
                    <a:pt x="3690" y="8377"/>
                  </a:cubicBezTo>
                  <a:cubicBezTo>
                    <a:pt x="3691" y="8364"/>
                    <a:pt x="3692" y="8353"/>
                    <a:pt x="3701" y="8334"/>
                  </a:cubicBezTo>
                  <a:cubicBezTo>
                    <a:pt x="3707" y="8314"/>
                    <a:pt x="3714" y="8305"/>
                    <a:pt x="3722" y="8296"/>
                  </a:cubicBezTo>
                  <a:cubicBezTo>
                    <a:pt x="3730" y="8286"/>
                    <a:pt x="3740" y="8273"/>
                    <a:pt x="3750" y="8246"/>
                  </a:cubicBezTo>
                  <a:lnTo>
                    <a:pt x="3786" y="8154"/>
                  </a:lnTo>
                  <a:cubicBezTo>
                    <a:pt x="3794" y="8132"/>
                    <a:pt x="3798" y="8120"/>
                    <a:pt x="3803" y="8107"/>
                  </a:cubicBezTo>
                  <a:cubicBezTo>
                    <a:pt x="3807" y="8096"/>
                    <a:pt x="3809" y="8084"/>
                    <a:pt x="3819" y="8062"/>
                  </a:cubicBezTo>
                  <a:lnTo>
                    <a:pt x="3835" y="8014"/>
                  </a:lnTo>
                  <a:cubicBezTo>
                    <a:pt x="3839" y="8002"/>
                    <a:pt x="3842" y="7991"/>
                    <a:pt x="3851" y="7968"/>
                  </a:cubicBezTo>
                  <a:cubicBezTo>
                    <a:pt x="3858" y="7946"/>
                    <a:pt x="3864" y="7936"/>
                    <a:pt x="3869" y="7925"/>
                  </a:cubicBezTo>
                  <a:cubicBezTo>
                    <a:pt x="3877" y="7914"/>
                    <a:pt x="3882" y="7902"/>
                    <a:pt x="3891" y="7879"/>
                  </a:cubicBezTo>
                  <a:cubicBezTo>
                    <a:pt x="3900" y="7855"/>
                    <a:pt x="3905" y="7843"/>
                    <a:pt x="3909" y="7832"/>
                  </a:cubicBezTo>
                  <a:cubicBezTo>
                    <a:pt x="3912" y="7821"/>
                    <a:pt x="3916" y="7809"/>
                    <a:pt x="3926" y="7786"/>
                  </a:cubicBezTo>
                  <a:cubicBezTo>
                    <a:pt x="3933" y="7763"/>
                    <a:pt x="3939" y="7752"/>
                    <a:pt x="3943" y="7741"/>
                  </a:cubicBezTo>
                  <a:cubicBezTo>
                    <a:pt x="3948" y="7729"/>
                    <a:pt x="3953" y="7716"/>
                    <a:pt x="3961" y="7693"/>
                  </a:cubicBezTo>
                  <a:cubicBezTo>
                    <a:pt x="3972" y="7668"/>
                    <a:pt x="3972" y="7652"/>
                    <a:pt x="3974" y="7639"/>
                  </a:cubicBezTo>
                  <a:cubicBezTo>
                    <a:pt x="3975" y="7627"/>
                    <a:pt x="3975" y="7616"/>
                    <a:pt x="3983" y="7596"/>
                  </a:cubicBezTo>
                  <a:cubicBezTo>
                    <a:pt x="3991" y="7576"/>
                    <a:pt x="3998" y="7568"/>
                    <a:pt x="4005" y="7557"/>
                  </a:cubicBezTo>
                  <a:cubicBezTo>
                    <a:pt x="4013" y="7547"/>
                    <a:pt x="4022" y="7534"/>
                    <a:pt x="4032" y="7509"/>
                  </a:cubicBezTo>
                  <a:cubicBezTo>
                    <a:pt x="4041" y="7483"/>
                    <a:pt x="4044" y="7468"/>
                    <a:pt x="4045" y="7456"/>
                  </a:cubicBezTo>
                  <a:cubicBezTo>
                    <a:pt x="4046" y="7442"/>
                    <a:pt x="4047" y="7432"/>
                    <a:pt x="4056" y="7411"/>
                  </a:cubicBezTo>
                  <a:cubicBezTo>
                    <a:pt x="4063" y="7389"/>
                    <a:pt x="4068" y="7381"/>
                    <a:pt x="4076" y="7370"/>
                  </a:cubicBezTo>
                  <a:cubicBezTo>
                    <a:pt x="4082" y="7359"/>
                    <a:pt x="4090" y="7346"/>
                    <a:pt x="4099" y="7322"/>
                  </a:cubicBezTo>
                  <a:lnTo>
                    <a:pt x="4136" y="7229"/>
                  </a:lnTo>
                  <a:cubicBezTo>
                    <a:pt x="4146" y="7207"/>
                    <a:pt x="4151" y="7196"/>
                    <a:pt x="4156" y="7186"/>
                  </a:cubicBezTo>
                  <a:cubicBezTo>
                    <a:pt x="4162" y="7174"/>
                    <a:pt x="4168" y="7162"/>
                    <a:pt x="4178" y="7138"/>
                  </a:cubicBezTo>
                  <a:cubicBezTo>
                    <a:pt x="4187" y="7114"/>
                    <a:pt x="4189" y="7100"/>
                    <a:pt x="4193" y="7087"/>
                  </a:cubicBezTo>
                  <a:cubicBezTo>
                    <a:pt x="4194" y="7075"/>
                    <a:pt x="4196" y="7065"/>
                    <a:pt x="4204" y="7043"/>
                  </a:cubicBezTo>
                  <a:cubicBezTo>
                    <a:pt x="4214" y="7022"/>
                    <a:pt x="4219" y="7011"/>
                    <a:pt x="4224" y="7000"/>
                  </a:cubicBezTo>
                  <a:cubicBezTo>
                    <a:pt x="4231" y="6990"/>
                    <a:pt x="4237" y="6977"/>
                    <a:pt x="4246" y="6953"/>
                  </a:cubicBezTo>
                  <a:cubicBezTo>
                    <a:pt x="4255" y="6929"/>
                    <a:pt x="4259" y="6916"/>
                    <a:pt x="4262" y="6904"/>
                  </a:cubicBezTo>
                  <a:cubicBezTo>
                    <a:pt x="4264" y="6891"/>
                    <a:pt x="4269" y="6880"/>
                    <a:pt x="4276" y="6858"/>
                  </a:cubicBezTo>
                  <a:cubicBezTo>
                    <a:pt x="4286" y="6834"/>
                    <a:pt x="4290" y="6822"/>
                    <a:pt x="4294" y="6810"/>
                  </a:cubicBezTo>
                  <a:cubicBezTo>
                    <a:pt x="4298" y="6799"/>
                    <a:pt x="4301" y="6787"/>
                    <a:pt x="4310" y="6765"/>
                  </a:cubicBezTo>
                  <a:cubicBezTo>
                    <a:pt x="4319" y="6743"/>
                    <a:pt x="4324" y="6733"/>
                    <a:pt x="4330" y="6722"/>
                  </a:cubicBezTo>
                  <a:cubicBezTo>
                    <a:pt x="4337" y="6711"/>
                    <a:pt x="4343" y="6698"/>
                    <a:pt x="4351" y="6675"/>
                  </a:cubicBezTo>
                  <a:lnTo>
                    <a:pt x="4367" y="6627"/>
                  </a:lnTo>
                  <a:cubicBezTo>
                    <a:pt x="4372" y="6615"/>
                    <a:pt x="4376" y="6604"/>
                    <a:pt x="4383" y="6581"/>
                  </a:cubicBezTo>
                  <a:cubicBezTo>
                    <a:pt x="4392" y="6561"/>
                    <a:pt x="4397" y="6552"/>
                    <a:pt x="4404" y="6541"/>
                  </a:cubicBezTo>
                  <a:cubicBezTo>
                    <a:pt x="4410" y="6530"/>
                    <a:pt x="4419" y="6518"/>
                    <a:pt x="4428" y="6493"/>
                  </a:cubicBezTo>
                  <a:cubicBezTo>
                    <a:pt x="4437" y="6466"/>
                    <a:pt x="4439" y="6450"/>
                    <a:pt x="4439" y="6436"/>
                  </a:cubicBezTo>
                  <a:cubicBezTo>
                    <a:pt x="4439" y="6424"/>
                    <a:pt x="4439" y="6413"/>
                    <a:pt x="4447" y="6393"/>
                  </a:cubicBezTo>
                  <a:cubicBezTo>
                    <a:pt x="4455" y="6372"/>
                    <a:pt x="4460" y="6363"/>
                    <a:pt x="4467" y="6352"/>
                  </a:cubicBezTo>
                  <a:cubicBezTo>
                    <a:pt x="4473" y="6340"/>
                    <a:pt x="4480" y="6328"/>
                    <a:pt x="4489" y="6304"/>
                  </a:cubicBezTo>
                  <a:cubicBezTo>
                    <a:pt x="4499" y="6280"/>
                    <a:pt x="4501" y="6267"/>
                    <a:pt x="4504" y="6253"/>
                  </a:cubicBezTo>
                  <a:cubicBezTo>
                    <a:pt x="4506" y="6241"/>
                    <a:pt x="4510" y="6230"/>
                    <a:pt x="4517" y="6209"/>
                  </a:cubicBezTo>
                  <a:cubicBezTo>
                    <a:pt x="4525" y="6187"/>
                    <a:pt x="4531" y="6179"/>
                    <a:pt x="4539" y="6170"/>
                  </a:cubicBezTo>
                  <a:cubicBezTo>
                    <a:pt x="4547" y="6160"/>
                    <a:pt x="4558" y="6146"/>
                    <a:pt x="4568" y="6120"/>
                  </a:cubicBezTo>
                  <a:cubicBezTo>
                    <a:pt x="4576" y="6096"/>
                    <a:pt x="4579" y="6082"/>
                    <a:pt x="4581" y="6070"/>
                  </a:cubicBezTo>
                  <a:cubicBezTo>
                    <a:pt x="4585" y="6058"/>
                    <a:pt x="4587" y="6047"/>
                    <a:pt x="4595" y="6026"/>
                  </a:cubicBezTo>
                  <a:cubicBezTo>
                    <a:pt x="4603" y="6002"/>
                    <a:pt x="4608" y="5991"/>
                    <a:pt x="4614" y="5981"/>
                  </a:cubicBezTo>
                  <a:cubicBezTo>
                    <a:pt x="4619" y="5969"/>
                    <a:pt x="4624" y="5958"/>
                    <a:pt x="4634" y="5935"/>
                  </a:cubicBezTo>
                  <a:cubicBezTo>
                    <a:pt x="4644" y="5910"/>
                    <a:pt x="4646" y="5897"/>
                    <a:pt x="4650" y="5884"/>
                  </a:cubicBezTo>
                  <a:cubicBezTo>
                    <a:pt x="4653" y="5873"/>
                    <a:pt x="4656" y="5862"/>
                    <a:pt x="4665" y="5839"/>
                  </a:cubicBezTo>
                  <a:cubicBezTo>
                    <a:pt x="4673" y="5818"/>
                    <a:pt x="4678" y="5807"/>
                    <a:pt x="4683" y="5796"/>
                  </a:cubicBezTo>
                  <a:cubicBezTo>
                    <a:pt x="4691" y="5786"/>
                    <a:pt x="4696" y="5774"/>
                    <a:pt x="4705" y="5749"/>
                  </a:cubicBezTo>
                  <a:cubicBezTo>
                    <a:pt x="4714" y="5724"/>
                    <a:pt x="4718" y="5712"/>
                    <a:pt x="4720" y="5699"/>
                  </a:cubicBezTo>
                  <a:cubicBezTo>
                    <a:pt x="4723" y="5686"/>
                    <a:pt x="4725" y="5675"/>
                    <a:pt x="4734" y="5654"/>
                  </a:cubicBezTo>
                  <a:cubicBezTo>
                    <a:pt x="4742" y="5632"/>
                    <a:pt x="4746" y="5620"/>
                    <a:pt x="4752" y="5609"/>
                  </a:cubicBezTo>
                  <a:cubicBezTo>
                    <a:pt x="4757" y="5597"/>
                    <a:pt x="4761" y="5587"/>
                    <a:pt x="4771" y="5562"/>
                  </a:cubicBezTo>
                  <a:cubicBezTo>
                    <a:pt x="4779" y="5540"/>
                    <a:pt x="4784" y="5531"/>
                    <a:pt x="4790" y="5520"/>
                  </a:cubicBezTo>
                  <a:cubicBezTo>
                    <a:pt x="4798" y="5508"/>
                    <a:pt x="4804" y="5497"/>
                    <a:pt x="4814" y="5472"/>
                  </a:cubicBezTo>
                  <a:lnTo>
                    <a:pt x="4830" y="5424"/>
                  </a:lnTo>
                  <a:cubicBezTo>
                    <a:pt x="4833" y="5412"/>
                    <a:pt x="4837" y="5401"/>
                    <a:pt x="4846" y="5379"/>
                  </a:cubicBezTo>
                  <a:cubicBezTo>
                    <a:pt x="4855" y="5356"/>
                    <a:pt x="4859" y="5343"/>
                    <a:pt x="4864" y="5333"/>
                  </a:cubicBezTo>
                  <a:cubicBezTo>
                    <a:pt x="4869" y="5321"/>
                    <a:pt x="4874" y="5310"/>
                    <a:pt x="4884" y="5287"/>
                  </a:cubicBezTo>
                  <a:cubicBezTo>
                    <a:pt x="4892" y="5261"/>
                    <a:pt x="4895" y="5246"/>
                    <a:pt x="4896" y="5233"/>
                  </a:cubicBezTo>
                  <a:cubicBezTo>
                    <a:pt x="4897" y="5220"/>
                    <a:pt x="4900" y="5209"/>
                    <a:pt x="4907" y="5188"/>
                  </a:cubicBezTo>
                  <a:cubicBezTo>
                    <a:pt x="4917" y="5166"/>
                    <a:pt x="4921" y="5154"/>
                    <a:pt x="4926" y="5143"/>
                  </a:cubicBezTo>
                  <a:cubicBezTo>
                    <a:pt x="4932" y="5131"/>
                    <a:pt x="4935" y="5121"/>
                    <a:pt x="4945" y="5096"/>
                  </a:cubicBezTo>
                  <a:cubicBezTo>
                    <a:pt x="4953" y="5073"/>
                    <a:pt x="4960" y="5064"/>
                    <a:pt x="4965" y="5053"/>
                  </a:cubicBezTo>
                  <a:cubicBezTo>
                    <a:pt x="4971" y="5041"/>
                    <a:pt x="4978" y="5030"/>
                    <a:pt x="4987" y="5005"/>
                  </a:cubicBezTo>
                  <a:cubicBezTo>
                    <a:pt x="4997" y="4983"/>
                    <a:pt x="5002" y="4973"/>
                    <a:pt x="5008" y="4962"/>
                  </a:cubicBezTo>
                  <a:cubicBezTo>
                    <a:pt x="5014" y="4951"/>
                    <a:pt x="5020" y="4940"/>
                    <a:pt x="5029" y="4915"/>
                  </a:cubicBezTo>
                  <a:cubicBezTo>
                    <a:pt x="5040" y="4888"/>
                    <a:pt x="5040" y="4872"/>
                    <a:pt x="5040" y="4859"/>
                  </a:cubicBezTo>
                  <a:cubicBezTo>
                    <a:pt x="5040" y="4847"/>
                    <a:pt x="5040" y="4837"/>
                    <a:pt x="5047" y="4816"/>
                  </a:cubicBezTo>
                  <a:cubicBezTo>
                    <a:pt x="5056" y="4795"/>
                    <a:pt x="5061" y="4785"/>
                    <a:pt x="5068" y="4775"/>
                  </a:cubicBezTo>
                  <a:cubicBezTo>
                    <a:pt x="5074" y="4763"/>
                    <a:pt x="5083" y="4752"/>
                    <a:pt x="5092" y="4726"/>
                  </a:cubicBezTo>
                  <a:cubicBezTo>
                    <a:pt x="5101" y="4703"/>
                    <a:pt x="5105" y="4689"/>
                    <a:pt x="5108" y="4677"/>
                  </a:cubicBezTo>
                  <a:cubicBezTo>
                    <a:pt x="5111" y="4665"/>
                    <a:pt x="5115" y="4652"/>
                    <a:pt x="5122" y="4631"/>
                  </a:cubicBezTo>
                  <a:cubicBezTo>
                    <a:pt x="5132" y="4608"/>
                    <a:pt x="5136" y="4596"/>
                    <a:pt x="5141" y="4583"/>
                  </a:cubicBezTo>
                  <a:cubicBezTo>
                    <a:pt x="5144" y="4572"/>
                    <a:pt x="5147" y="4560"/>
                    <a:pt x="5157" y="4538"/>
                  </a:cubicBezTo>
                  <a:cubicBezTo>
                    <a:pt x="5164" y="4518"/>
                    <a:pt x="5171" y="4510"/>
                    <a:pt x="5179" y="4500"/>
                  </a:cubicBezTo>
                  <a:cubicBezTo>
                    <a:pt x="5189" y="4490"/>
                    <a:pt x="5197" y="4478"/>
                    <a:pt x="5208" y="4451"/>
                  </a:cubicBezTo>
                  <a:lnTo>
                    <a:pt x="5243" y="4358"/>
                  </a:lnTo>
                  <a:cubicBezTo>
                    <a:pt x="5253" y="4334"/>
                    <a:pt x="5255" y="4320"/>
                    <a:pt x="5258" y="4308"/>
                  </a:cubicBezTo>
                  <a:cubicBezTo>
                    <a:pt x="5259" y="4296"/>
                    <a:pt x="5262" y="4285"/>
                    <a:pt x="5270" y="4264"/>
                  </a:cubicBezTo>
                  <a:cubicBezTo>
                    <a:pt x="5280" y="4242"/>
                    <a:pt x="5285" y="4232"/>
                    <a:pt x="5291" y="4221"/>
                  </a:cubicBezTo>
                  <a:cubicBezTo>
                    <a:pt x="5297" y="4210"/>
                    <a:pt x="5302" y="4197"/>
                    <a:pt x="5312" y="4174"/>
                  </a:cubicBezTo>
                  <a:cubicBezTo>
                    <a:pt x="5321" y="4148"/>
                    <a:pt x="5324" y="4133"/>
                    <a:pt x="5325" y="4120"/>
                  </a:cubicBezTo>
                  <a:cubicBezTo>
                    <a:pt x="5326" y="4106"/>
                    <a:pt x="5328" y="4098"/>
                    <a:pt x="5336" y="4076"/>
                  </a:cubicBezTo>
                  <a:cubicBezTo>
                    <a:pt x="5344" y="4053"/>
                    <a:pt x="5349" y="4041"/>
                    <a:pt x="5353" y="4030"/>
                  </a:cubicBezTo>
                  <a:cubicBezTo>
                    <a:pt x="5358" y="4018"/>
                    <a:pt x="5362" y="4007"/>
                    <a:pt x="5372" y="3983"/>
                  </a:cubicBezTo>
                  <a:lnTo>
                    <a:pt x="5408" y="3891"/>
                  </a:lnTo>
                  <a:cubicBezTo>
                    <a:pt x="5415" y="3871"/>
                    <a:pt x="5421" y="3863"/>
                    <a:pt x="5430" y="3853"/>
                  </a:cubicBezTo>
                  <a:cubicBezTo>
                    <a:pt x="5437" y="3843"/>
                    <a:pt x="5448" y="3830"/>
                    <a:pt x="5458" y="3804"/>
                  </a:cubicBezTo>
                  <a:cubicBezTo>
                    <a:pt x="5468" y="3778"/>
                    <a:pt x="5468" y="3762"/>
                    <a:pt x="5469" y="3750"/>
                  </a:cubicBezTo>
                  <a:cubicBezTo>
                    <a:pt x="5471" y="3737"/>
                    <a:pt x="5471" y="3726"/>
                    <a:pt x="5479" y="3707"/>
                  </a:cubicBezTo>
                  <a:cubicBezTo>
                    <a:pt x="5489" y="3683"/>
                    <a:pt x="5492" y="3671"/>
                    <a:pt x="5496" y="3660"/>
                  </a:cubicBezTo>
                  <a:cubicBezTo>
                    <a:pt x="5500" y="3649"/>
                    <a:pt x="5503" y="3637"/>
                    <a:pt x="5512" y="3614"/>
                  </a:cubicBezTo>
                  <a:cubicBezTo>
                    <a:pt x="5521" y="3592"/>
                    <a:pt x="5526" y="3584"/>
                    <a:pt x="5533" y="3573"/>
                  </a:cubicBezTo>
                  <a:cubicBezTo>
                    <a:pt x="5539" y="3560"/>
                    <a:pt x="5545" y="3549"/>
                    <a:pt x="5555" y="3525"/>
                  </a:cubicBezTo>
                  <a:lnTo>
                    <a:pt x="5592" y="3431"/>
                  </a:lnTo>
                  <a:cubicBezTo>
                    <a:pt x="5601" y="3408"/>
                    <a:pt x="5603" y="3394"/>
                    <a:pt x="5607" y="3381"/>
                  </a:cubicBezTo>
                  <a:cubicBezTo>
                    <a:pt x="5608" y="3369"/>
                    <a:pt x="5610" y="3359"/>
                    <a:pt x="5618" y="3337"/>
                  </a:cubicBezTo>
                  <a:cubicBezTo>
                    <a:pt x="5626" y="3317"/>
                    <a:pt x="5631" y="3307"/>
                    <a:pt x="5640" y="3298"/>
                  </a:cubicBezTo>
                  <a:cubicBezTo>
                    <a:pt x="5647" y="3287"/>
                    <a:pt x="5657" y="3275"/>
                    <a:pt x="5667" y="3249"/>
                  </a:cubicBezTo>
                  <a:cubicBezTo>
                    <a:pt x="5676" y="3225"/>
                    <a:pt x="5677" y="3211"/>
                    <a:pt x="5679" y="3198"/>
                  </a:cubicBezTo>
                  <a:cubicBezTo>
                    <a:pt x="5683" y="3185"/>
                    <a:pt x="5684" y="3174"/>
                    <a:pt x="5692" y="3153"/>
                  </a:cubicBezTo>
                  <a:cubicBezTo>
                    <a:pt x="5700" y="3131"/>
                    <a:pt x="5706" y="3124"/>
                    <a:pt x="5714" y="3113"/>
                  </a:cubicBezTo>
                  <a:cubicBezTo>
                    <a:pt x="5721" y="3103"/>
                    <a:pt x="5731" y="3091"/>
                    <a:pt x="5740" y="3065"/>
                  </a:cubicBezTo>
                  <a:cubicBezTo>
                    <a:pt x="5751" y="3038"/>
                    <a:pt x="5752" y="3023"/>
                    <a:pt x="5753" y="3010"/>
                  </a:cubicBezTo>
                  <a:cubicBezTo>
                    <a:pt x="5754" y="2998"/>
                    <a:pt x="5756" y="2987"/>
                    <a:pt x="5764" y="2968"/>
                  </a:cubicBezTo>
                  <a:cubicBezTo>
                    <a:pt x="5774" y="2944"/>
                    <a:pt x="5778" y="2932"/>
                    <a:pt x="5781" y="2920"/>
                  </a:cubicBezTo>
                  <a:cubicBezTo>
                    <a:pt x="5785" y="2910"/>
                    <a:pt x="5790" y="2898"/>
                    <a:pt x="5799" y="2874"/>
                  </a:cubicBezTo>
                  <a:cubicBezTo>
                    <a:pt x="5807" y="2855"/>
                    <a:pt x="5812" y="2846"/>
                    <a:pt x="5821" y="2836"/>
                  </a:cubicBezTo>
                  <a:cubicBezTo>
                    <a:pt x="5828" y="2825"/>
                    <a:pt x="5838" y="2813"/>
                    <a:pt x="5848" y="2788"/>
                  </a:cubicBezTo>
                  <a:cubicBezTo>
                    <a:pt x="5856" y="2766"/>
                    <a:pt x="5860" y="2754"/>
                    <a:pt x="5866" y="2744"/>
                  </a:cubicBezTo>
                  <a:cubicBezTo>
                    <a:pt x="5871" y="2732"/>
                    <a:pt x="5876" y="2721"/>
                    <a:pt x="5886" y="2697"/>
                  </a:cubicBezTo>
                  <a:cubicBezTo>
                    <a:pt x="5896" y="2671"/>
                    <a:pt x="5898" y="2658"/>
                    <a:pt x="5901" y="2644"/>
                  </a:cubicBezTo>
                  <a:cubicBezTo>
                    <a:pt x="5902" y="2632"/>
                    <a:pt x="5904" y="2622"/>
                    <a:pt x="5913" y="2600"/>
                  </a:cubicBezTo>
                  <a:lnTo>
                    <a:pt x="5949" y="2508"/>
                  </a:lnTo>
                  <a:cubicBezTo>
                    <a:pt x="5958" y="2486"/>
                    <a:pt x="5963" y="2475"/>
                    <a:pt x="5968" y="2462"/>
                  </a:cubicBezTo>
                  <a:cubicBezTo>
                    <a:pt x="5973" y="2450"/>
                    <a:pt x="5977" y="2440"/>
                    <a:pt x="5987" y="2416"/>
                  </a:cubicBezTo>
                  <a:cubicBezTo>
                    <a:pt x="5995" y="2391"/>
                    <a:pt x="6000" y="2380"/>
                    <a:pt x="6004" y="2368"/>
                  </a:cubicBezTo>
                  <a:cubicBezTo>
                    <a:pt x="6008" y="2357"/>
                    <a:pt x="6011" y="2344"/>
                    <a:pt x="6020" y="2322"/>
                  </a:cubicBezTo>
                  <a:cubicBezTo>
                    <a:pt x="6027" y="2300"/>
                    <a:pt x="6033" y="2291"/>
                    <a:pt x="6040" y="2280"/>
                  </a:cubicBezTo>
                  <a:cubicBezTo>
                    <a:pt x="6047" y="2269"/>
                    <a:pt x="6054" y="2257"/>
                    <a:pt x="6064" y="2232"/>
                  </a:cubicBezTo>
                  <a:cubicBezTo>
                    <a:pt x="6074" y="2208"/>
                    <a:pt x="6078" y="2196"/>
                    <a:pt x="6080" y="2182"/>
                  </a:cubicBezTo>
                  <a:cubicBezTo>
                    <a:pt x="6083" y="2171"/>
                    <a:pt x="6086" y="2159"/>
                    <a:pt x="6095" y="2137"/>
                  </a:cubicBezTo>
                  <a:cubicBezTo>
                    <a:pt x="6105" y="2112"/>
                    <a:pt x="6108" y="2098"/>
                    <a:pt x="6111" y="2086"/>
                  </a:cubicBezTo>
                  <a:cubicBezTo>
                    <a:pt x="6113" y="2074"/>
                    <a:pt x="6116" y="2063"/>
                    <a:pt x="6124" y="2041"/>
                  </a:cubicBezTo>
                  <a:cubicBezTo>
                    <a:pt x="6134" y="2018"/>
                    <a:pt x="6138" y="2006"/>
                    <a:pt x="6142" y="1994"/>
                  </a:cubicBezTo>
                  <a:cubicBezTo>
                    <a:pt x="6145" y="1983"/>
                    <a:pt x="6149" y="1971"/>
                    <a:pt x="6158" y="1948"/>
                  </a:cubicBezTo>
                  <a:lnTo>
                    <a:pt x="6174" y="1900"/>
                  </a:lnTo>
                  <a:cubicBezTo>
                    <a:pt x="6177" y="1888"/>
                    <a:pt x="6182" y="1877"/>
                    <a:pt x="6190" y="1855"/>
                  </a:cubicBezTo>
                  <a:cubicBezTo>
                    <a:pt x="6198" y="1834"/>
                    <a:pt x="6204" y="1827"/>
                    <a:pt x="6213" y="1817"/>
                  </a:cubicBezTo>
                  <a:cubicBezTo>
                    <a:pt x="6222" y="1807"/>
                    <a:pt x="6231" y="1795"/>
                    <a:pt x="6242" y="1768"/>
                  </a:cubicBezTo>
                  <a:lnTo>
                    <a:pt x="6277" y="1675"/>
                  </a:lnTo>
                  <a:cubicBezTo>
                    <a:pt x="6287" y="1652"/>
                    <a:pt x="6290" y="1640"/>
                    <a:pt x="6295" y="1630"/>
                  </a:cubicBezTo>
                  <a:cubicBezTo>
                    <a:pt x="6301" y="1618"/>
                    <a:pt x="6306" y="1607"/>
                    <a:pt x="6316" y="1583"/>
                  </a:cubicBezTo>
                  <a:cubicBezTo>
                    <a:pt x="6326" y="1556"/>
                    <a:pt x="6326" y="1540"/>
                    <a:pt x="6326" y="1525"/>
                  </a:cubicBezTo>
                  <a:cubicBezTo>
                    <a:pt x="6326" y="1513"/>
                    <a:pt x="6326" y="1502"/>
                    <a:pt x="6335" y="1482"/>
                  </a:cubicBezTo>
                  <a:cubicBezTo>
                    <a:pt x="6342" y="1463"/>
                    <a:pt x="6349" y="1454"/>
                    <a:pt x="6357" y="1444"/>
                  </a:cubicBezTo>
                  <a:cubicBezTo>
                    <a:pt x="6367" y="1434"/>
                    <a:pt x="6376" y="1422"/>
                    <a:pt x="6386" y="1395"/>
                  </a:cubicBezTo>
                  <a:cubicBezTo>
                    <a:pt x="6396" y="1372"/>
                    <a:pt x="6399" y="1358"/>
                    <a:pt x="6401" y="1345"/>
                  </a:cubicBezTo>
                  <a:cubicBezTo>
                    <a:pt x="6405" y="1332"/>
                    <a:pt x="6407" y="1320"/>
                    <a:pt x="6415" y="1299"/>
                  </a:cubicBezTo>
                  <a:cubicBezTo>
                    <a:pt x="6423" y="1277"/>
                    <a:pt x="6428" y="1268"/>
                    <a:pt x="6435" y="1257"/>
                  </a:cubicBezTo>
                  <a:cubicBezTo>
                    <a:pt x="6443" y="1246"/>
                    <a:pt x="6450" y="1235"/>
                    <a:pt x="6459" y="1209"/>
                  </a:cubicBezTo>
                  <a:cubicBezTo>
                    <a:pt x="6469" y="1184"/>
                    <a:pt x="6470" y="1168"/>
                    <a:pt x="6471" y="1154"/>
                  </a:cubicBezTo>
                  <a:cubicBezTo>
                    <a:pt x="6472" y="1142"/>
                    <a:pt x="6472" y="1132"/>
                    <a:pt x="6481" y="1111"/>
                  </a:cubicBezTo>
                  <a:cubicBezTo>
                    <a:pt x="6488" y="1091"/>
                    <a:pt x="6493" y="1082"/>
                    <a:pt x="6502" y="1073"/>
                  </a:cubicBezTo>
                  <a:cubicBezTo>
                    <a:pt x="6509" y="1062"/>
                    <a:pt x="6519" y="1048"/>
                    <a:pt x="6529" y="1024"/>
                  </a:cubicBezTo>
                  <a:cubicBezTo>
                    <a:pt x="6538" y="999"/>
                    <a:pt x="6541" y="986"/>
                    <a:pt x="6545" y="973"/>
                  </a:cubicBezTo>
                  <a:cubicBezTo>
                    <a:pt x="6547" y="961"/>
                    <a:pt x="6551" y="951"/>
                    <a:pt x="6560" y="928"/>
                  </a:cubicBezTo>
                  <a:cubicBezTo>
                    <a:pt x="6568" y="906"/>
                    <a:pt x="6574" y="895"/>
                    <a:pt x="6579" y="884"/>
                  </a:cubicBezTo>
                  <a:cubicBezTo>
                    <a:pt x="6587" y="871"/>
                    <a:pt x="6592" y="860"/>
                    <a:pt x="6601" y="836"/>
                  </a:cubicBezTo>
                  <a:cubicBezTo>
                    <a:pt x="6605" y="825"/>
                    <a:pt x="6599" y="813"/>
                    <a:pt x="6589" y="809"/>
                  </a:cubicBezTo>
                  <a:cubicBezTo>
                    <a:pt x="6586" y="808"/>
                    <a:pt x="6584" y="808"/>
                    <a:pt x="6581" y="8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 name="Google Shape;988;p38"/>
          <p:cNvGrpSpPr/>
          <p:nvPr/>
        </p:nvGrpSpPr>
        <p:grpSpPr>
          <a:xfrm>
            <a:off x="7644215" y="1447298"/>
            <a:ext cx="1015758" cy="361654"/>
            <a:chOff x="4297850" y="2554600"/>
            <a:chExt cx="397775" cy="141625"/>
          </a:xfrm>
        </p:grpSpPr>
        <p:sp>
          <p:nvSpPr>
            <p:cNvPr id="989" name="Google Shape;989;p38"/>
            <p:cNvSpPr/>
            <p:nvPr/>
          </p:nvSpPr>
          <p:spPr>
            <a:xfrm>
              <a:off x="4297850" y="2555200"/>
              <a:ext cx="69725" cy="124625"/>
            </a:xfrm>
            <a:custGeom>
              <a:avLst/>
              <a:gdLst/>
              <a:ahLst/>
              <a:cxnLst/>
              <a:rect l="l" t="t" r="r" b="b"/>
              <a:pathLst>
                <a:path w="2789" h="4985" extrusionOk="0">
                  <a:moveTo>
                    <a:pt x="2284" y="3746"/>
                  </a:moveTo>
                  <a:cubicBezTo>
                    <a:pt x="2284" y="3751"/>
                    <a:pt x="2284" y="3755"/>
                    <a:pt x="2286" y="3758"/>
                  </a:cubicBezTo>
                  <a:cubicBezTo>
                    <a:pt x="2275" y="3766"/>
                    <a:pt x="2266" y="3772"/>
                    <a:pt x="2257" y="3778"/>
                  </a:cubicBezTo>
                  <a:lnTo>
                    <a:pt x="2284" y="3746"/>
                  </a:lnTo>
                  <a:close/>
                  <a:moveTo>
                    <a:pt x="1615" y="2533"/>
                  </a:moveTo>
                  <a:cubicBezTo>
                    <a:pt x="1644" y="2536"/>
                    <a:pt x="1671" y="2538"/>
                    <a:pt x="1696" y="2542"/>
                  </a:cubicBezTo>
                  <a:cubicBezTo>
                    <a:pt x="1800" y="2558"/>
                    <a:pt x="1886" y="2591"/>
                    <a:pt x="1950" y="2625"/>
                  </a:cubicBezTo>
                  <a:cubicBezTo>
                    <a:pt x="2015" y="2659"/>
                    <a:pt x="2063" y="2692"/>
                    <a:pt x="2099" y="2720"/>
                  </a:cubicBezTo>
                  <a:cubicBezTo>
                    <a:pt x="2136" y="2748"/>
                    <a:pt x="2165" y="2772"/>
                    <a:pt x="2193" y="2788"/>
                  </a:cubicBezTo>
                  <a:lnTo>
                    <a:pt x="2201" y="2791"/>
                  </a:lnTo>
                  <a:cubicBezTo>
                    <a:pt x="2224" y="2974"/>
                    <a:pt x="2244" y="3155"/>
                    <a:pt x="2254" y="3328"/>
                  </a:cubicBezTo>
                  <a:cubicBezTo>
                    <a:pt x="2260" y="3413"/>
                    <a:pt x="2265" y="3498"/>
                    <a:pt x="2271" y="3580"/>
                  </a:cubicBezTo>
                  <a:cubicBezTo>
                    <a:pt x="2248" y="3599"/>
                    <a:pt x="2220" y="3624"/>
                    <a:pt x="2188" y="3655"/>
                  </a:cubicBezTo>
                  <a:cubicBezTo>
                    <a:pt x="2107" y="3731"/>
                    <a:pt x="1998" y="3836"/>
                    <a:pt x="1869" y="3932"/>
                  </a:cubicBezTo>
                  <a:cubicBezTo>
                    <a:pt x="1804" y="3980"/>
                    <a:pt x="1736" y="4026"/>
                    <a:pt x="1665" y="4064"/>
                  </a:cubicBezTo>
                  <a:cubicBezTo>
                    <a:pt x="1594" y="4103"/>
                    <a:pt x="1521" y="4136"/>
                    <a:pt x="1448" y="4161"/>
                  </a:cubicBezTo>
                  <a:cubicBezTo>
                    <a:pt x="1335" y="4200"/>
                    <a:pt x="1226" y="4216"/>
                    <a:pt x="1143" y="4216"/>
                  </a:cubicBezTo>
                  <a:cubicBezTo>
                    <a:pt x="1120" y="4216"/>
                    <a:pt x="1099" y="4215"/>
                    <a:pt x="1080" y="4212"/>
                  </a:cubicBezTo>
                  <a:cubicBezTo>
                    <a:pt x="1030" y="4206"/>
                    <a:pt x="980" y="4197"/>
                    <a:pt x="934" y="4182"/>
                  </a:cubicBezTo>
                  <a:cubicBezTo>
                    <a:pt x="921" y="4180"/>
                    <a:pt x="911" y="4176"/>
                    <a:pt x="899" y="4172"/>
                  </a:cubicBezTo>
                  <a:cubicBezTo>
                    <a:pt x="888" y="4168"/>
                    <a:pt x="876" y="4164"/>
                    <a:pt x="865" y="4160"/>
                  </a:cubicBezTo>
                  <a:cubicBezTo>
                    <a:pt x="844" y="4150"/>
                    <a:pt x="822" y="4143"/>
                    <a:pt x="802" y="4131"/>
                  </a:cubicBezTo>
                  <a:cubicBezTo>
                    <a:pt x="760" y="4110"/>
                    <a:pt x="723" y="4084"/>
                    <a:pt x="688" y="4056"/>
                  </a:cubicBezTo>
                  <a:cubicBezTo>
                    <a:pt x="671" y="4041"/>
                    <a:pt x="653" y="4027"/>
                    <a:pt x="638" y="4010"/>
                  </a:cubicBezTo>
                  <a:cubicBezTo>
                    <a:pt x="630" y="4003"/>
                    <a:pt x="622" y="3995"/>
                    <a:pt x="615" y="3988"/>
                  </a:cubicBezTo>
                  <a:cubicBezTo>
                    <a:pt x="609" y="3980"/>
                    <a:pt x="600" y="3972"/>
                    <a:pt x="594" y="3964"/>
                  </a:cubicBezTo>
                  <a:lnTo>
                    <a:pt x="573" y="3940"/>
                  </a:lnTo>
                  <a:cubicBezTo>
                    <a:pt x="567" y="3931"/>
                    <a:pt x="561" y="3923"/>
                    <a:pt x="555" y="3914"/>
                  </a:cubicBezTo>
                  <a:cubicBezTo>
                    <a:pt x="550" y="3906"/>
                    <a:pt x="544" y="3897"/>
                    <a:pt x="538" y="3889"/>
                  </a:cubicBezTo>
                  <a:lnTo>
                    <a:pt x="529" y="3875"/>
                  </a:lnTo>
                  <a:lnTo>
                    <a:pt x="523" y="3862"/>
                  </a:lnTo>
                  <a:cubicBezTo>
                    <a:pt x="517" y="3853"/>
                    <a:pt x="513" y="3844"/>
                    <a:pt x="508" y="3835"/>
                  </a:cubicBezTo>
                  <a:cubicBezTo>
                    <a:pt x="503" y="3826"/>
                    <a:pt x="500" y="3817"/>
                    <a:pt x="496" y="3809"/>
                  </a:cubicBezTo>
                  <a:cubicBezTo>
                    <a:pt x="486" y="3790"/>
                    <a:pt x="482" y="3772"/>
                    <a:pt x="475" y="3755"/>
                  </a:cubicBezTo>
                  <a:cubicBezTo>
                    <a:pt x="471" y="3746"/>
                    <a:pt x="470" y="3737"/>
                    <a:pt x="468" y="3728"/>
                  </a:cubicBezTo>
                  <a:cubicBezTo>
                    <a:pt x="465" y="3718"/>
                    <a:pt x="463" y="3710"/>
                    <a:pt x="460" y="3701"/>
                  </a:cubicBezTo>
                  <a:cubicBezTo>
                    <a:pt x="459" y="3691"/>
                    <a:pt x="458" y="3683"/>
                    <a:pt x="457" y="3674"/>
                  </a:cubicBezTo>
                  <a:lnTo>
                    <a:pt x="454" y="3660"/>
                  </a:lnTo>
                  <a:lnTo>
                    <a:pt x="453" y="3647"/>
                  </a:lnTo>
                  <a:cubicBezTo>
                    <a:pt x="452" y="3639"/>
                    <a:pt x="452" y="3629"/>
                    <a:pt x="450" y="3622"/>
                  </a:cubicBezTo>
                  <a:lnTo>
                    <a:pt x="450" y="3596"/>
                  </a:lnTo>
                  <a:lnTo>
                    <a:pt x="450" y="3572"/>
                  </a:lnTo>
                  <a:cubicBezTo>
                    <a:pt x="452" y="3564"/>
                    <a:pt x="452" y="3556"/>
                    <a:pt x="453" y="3546"/>
                  </a:cubicBezTo>
                  <a:cubicBezTo>
                    <a:pt x="469" y="3414"/>
                    <a:pt x="533" y="3293"/>
                    <a:pt x="611" y="3182"/>
                  </a:cubicBezTo>
                  <a:cubicBezTo>
                    <a:pt x="652" y="3127"/>
                    <a:pt x="694" y="3074"/>
                    <a:pt x="738" y="3024"/>
                  </a:cubicBezTo>
                  <a:cubicBezTo>
                    <a:pt x="743" y="3017"/>
                    <a:pt x="748" y="3011"/>
                    <a:pt x="754" y="3005"/>
                  </a:cubicBezTo>
                  <a:cubicBezTo>
                    <a:pt x="759" y="3000"/>
                    <a:pt x="764" y="2993"/>
                    <a:pt x="770" y="2988"/>
                  </a:cubicBezTo>
                  <a:cubicBezTo>
                    <a:pt x="781" y="2976"/>
                    <a:pt x="791" y="2963"/>
                    <a:pt x="802" y="2952"/>
                  </a:cubicBezTo>
                  <a:cubicBezTo>
                    <a:pt x="825" y="2930"/>
                    <a:pt x="845" y="2907"/>
                    <a:pt x="866" y="2886"/>
                  </a:cubicBezTo>
                  <a:cubicBezTo>
                    <a:pt x="944" y="2807"/>
                    <a:pt x="1023" y="2743"/>
                    <a:pt x="1102" y="2693"/>
                  </a:cubicBezTo>
                  <a:cubicBezTo>
                    <a:pt x="1179" y="2644"/>
                    <a:pt x="1255" y="2606"/>
                    <a:pt x="1328" y="2582"/>
                  </a:cubicBezTo>
                  <a:cubicBezTo>
                    <a:pt x="1400" y="2557"/>
                    <a:pt x="1469" y="2543"/>
                    <a:pt x="1531" y="2537"/>
                  </a:cubicBezTo>
                  <a:cubicBezTo>
                    <a:pt x="1559" y="2533"/>
                    <a:pt x="1588" y="2533"/>
                    <a:pt x="1615" y="2533"/>
                  </a:cubicBezTo>
                  <a:close/>
                  <a:moveTo>
                    <a:pt x="2440" y="0"/>
                  </a:moveTo>
                  <a:cubicBezTo>
                    <a:pt x="2236" y="0"/>
                    <a:pt x="2108" y="754"/>
                    <a:pt x="2104" y="1666"/>
                  </a:cubicBezTo>
                  <a:cubicBezTo>
                    <a:pt x="2104" y="1801"/>
                    <a:pt x="2112" y="1939"/>
                    <a:pt x="2123" y="2079"/>
                  </a:cubicBezTo>
                  <a:cubicBezTo>
                    <a:pt x="2052" y="2037"/>
                    <a:pt x="1973" y="2002"/>
                    <a:pt x="1886" y="1974"/>
                  </a:cubicBezTo>
                  <a:cubicBezTo>
                    <a:pt x="1781" y="1942"/>
                    <a:pt x="1664" y="1923"/>
                    <a:pt x="1541" y="1923"/>
                  </a:cubicBezTo>
                  <a:cubicBezTo>
                    <a:pt x="1509" y="1923"/>
                    <a:pt x="1478" y="1924"/>
                    <a:pt x="1445" y="1926"/>
                  </a:cubicBezTo>
                  <a:cubicBezTo>
                    <a:pt x="1291" y="1940"/>
                    <a:pt x="1134" y="1982"/>
                    <a:pt x="985" y="2049"/>
                  </a:cubicBezTo>
                  <a:cubicBezTo>
                    <a:pt x="836" y="2118"/>
                    <a:pt x="698" y="2209"/>
                    <a:pt x="572" y="2317"/>
                  </a:cubicBezTo>
                  <a:cubicBezTo>
                    <a:pt x="498" y="2381"/>
                    <a:pt x="432" y="2452"/>
                    <a:pt x="371" y="2527"/>
                  </a:cubicBezTo>
                  <a:cubicBezTo>
                    <a:pt x="356" y="2546"/>
                    <a:pt x="340" y="2565"/>
                    <a:pt x="326" y="2585"/>
                  </a:cubicBezTo>
                  <a:cubicBezTo>
                    <a:pt x="312" y="2605"/>
                    <a:pt x="298" y="2624"/>
                    <a:pt x="283" y="2644"/>
                  </a:cubicBezTo>
                  <a:cubicBezTo>
                    <a:pt x="256" y="2684"/>
                    <a:pt x="229" y="2726"/>
                    <a:pt x="206" y="2768"/>
                  </a:cubicBezTo>
                  <a:cubicBezTo>
                    <a:pt x="156" y="2854"/>
                    <a:pt x="111" y="2945"/>
                    <a:pt x="77" y="3044"/>
                  </a:cubicBezTo>
                  <a:cubicBezTo>
                    <a:pt x="60" y="3094"/>
                    <a:pt x="45" y="3145"/>
                    <a:pt x="31" y="3198"/>
                  </a:cubicBezTo>
                  <a:cubicBezTo>
                    <a:pt x="19" y="3252"/>
                    <a:pt x="9" y="3306"/>
                    <a:pt x="6" y="3363"/>
                  </a:cubicBezTo>
                  <a:cubicBezTo>
                    <a:pt x="2" y="3419"/>
                    <a:pt x="1" y="3476"/>
                    <a:pt x="6" y="3532"/>
                  </a:cubicBezTo>
                  <a:lnTo>
                    <a:pt x="7" y="3554"/>
                  </a:lnTo>
                  <a:lnTo>
                    <a:pt x="10" y="3575"/>
                  </a:lnTo>
                  <a:cubicBezTo>
                    <a:pt x="11" y="3590"/>
                    <a:pt x="14" y="3604"/>
                    <a:pt x="16" y="3618"/>
                  </a:cubicBezTo>
                  <a:cubicBezTo>
                    <a:pt x="21" y="3647"/>
                    <a:pt x="26" y="3675"/>
                    <a:pt x="34" y="3703"/>
                  </a:cubicBezTo>
                  <a:cubicBezTo>
                    <a:pt x="64" y="3814"/>
                    <a:pt x="113" y="3914"/>
                    <a:pt x="175" y="4002"/>
                  </a:cubicBezTo>
                  <a:cubicBezTo>
                    <a:pt x="236" y="4089"/>
                    <a:pt x="308" y="4164"/>
                    <a:pt x="386" y="4227"/>
                  </a:cubicBezTo>
                  <a:cubicBezTo>
                    <a:pt x="464" y="4290"/>
                    <a:pt x="547" y="4341"/>
                    <a:pt x="634" y="4383"/>
                  </a:cubicBezTo>
                  <a:lnTo>
                    <a:pt x="690" y="4407"/>
                  </a:lnTo>
                  <a:cubicBezTo>
                    <a:pt x="710" y="4415"/>
                    <a:pt x="730" y="4421"/>
                    <a:pt x="748" y="4428"/>
                  </a:cubicBezTo>
                  <a:cubicBezTo>
                    <a:pt x="768" y="4435"/>
                    <a:pt x="786" y="4440"/>
                    <a:pt x="806" y="4446"/>
                  </a:cubicBezTo>
                  <a:lnTo>
                    <a:pt x="834" y="4454"/>
                  </a:lnTo>
                  <a:lnTo>
                    <a:pt x="862" y="4461"/>
                  </a:lnTo>
                  <a:cubicBezTo>
                    <a:pt x="940" y="4478"/>
                    <a:pt x="1015" y="4487"/>
                    <a:pt x="1088" y="4489"/>
                  </a:cubicBezTo>
                  <a:cubicBezTo>
                    <a:pt x="1105" y="4489"/>
                    <a:pt x="1122" y="4490"/>
                    <a:pt x="1138" y="4490"/>
                  </a:cubicBezTo>
                  <a:cubicBezTo>
                    <a:pt x="1194" y="4490"/>
                    <a:pt x="1249" y="4486"/>
                    <a:pt x="1302" y="4480"/>
                  </a:cubicBezTo>
                  <a:cubicBezTo>
                    <a:pt x="1370" y="4471"/>
                    <a:pt x="1436" y="4458"/>
                    <a:pt x="1500" y="4442"/>
                  </a:cubicBezTo>
                  <a:cubicBezTo>
                    <a:pt x="1626" y="4410"/>
                    <a:pt x="1741" y="4364"/>
                    <a:pt x="1843" y="4313"/>
                  </a:cubicBezTo>
                  <a:cubicBezTo>
                    <a:pt x="1943" y="4262"/>
                    <a:pt x="2032" y="4207"/>
                    <a:pt x="2109" y="4153"/>
                  </a:cubicBezTo>
                  <a:cubicBezTo>
                    <a:pt x="2185" y="4101"/>
                    <a:pt x="2249" y="4050"/>
                    <a:pt x="2305" y="4003"/>
                  </a:cubicBezTo>
                  <a:cubicBezTo>
                    <a:pt x="2344" y="4582"/>
                    <a:pt x="2380" y="4985"/>
                    <a:pt x="2425" y="4985"/>
                  </a:cubicBezTo>
                  <a:cubicBezTo>
                    <a:pt x="2587" y="4985"/>
                    <a:pt x="2563" y="4888"/>
                    <a:pt x="2568" y="4776"/>
                  </a:cubicBezTo>
                  <a:lnTo>
                    <a:pt x="2568" y="4776"/>
                  </a:lnTo>
                  <a:cubicBezTo>
                    <a:pt x="2592" y="4877"/>
                    <a:pt x="2635" y="4954"/>
                    <a:pt x="2706" y="4955"/>
                  </a:cubicBezTo>
                  <a:cubicBezTo>
                    <a:pt x="2761" y="4955"/>
                    <a:pt x="2554" y="3965"/>
                    <a:pt x="2555" y="3638"/>
                  </a:cubicBezTo>
                  <a:cubicBezTo>
                    <a:pt x="2558" y="2886"/>
                    <a:pt x="2709" y="2290"/>
                    <a:pt x="2725" y="1816"/>
                  </a:cubicBezTo>
                  <a:cubicBezTo>
                    <a:pt x="2779" y="102"/>
                    <a:pt x="2788" y="1"/>
                    <a:pt x="2441" y="0"/>
                  </a:cubicBezTo>
                  <a:cubicBezTo>
                    <a:pt x="2441" y="0"/>
                    <a:pt x="2441" y="0"/>
                    <a:pt x="2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8"/>
            <p:cNvSpPr/>
            <p:nvPr/>
          </p:nvSpPr>
          <p:spPr>
            <a:xfrm>
              <a:off x="4384125" y="2602200"/>
              <a:ext cx="59700" cy="20975"/>
            </a:xfrm>
            <a:custGeom>
              <a:avLst/>
              <a:gdLst/>
              <a:ahLst/>
              <a:cxnLst/>
              <a:rect l="l" t="t" r="r" b="b"/>
              <a:pathLst>
                <a:path w="2388" h="839" extrusionOk="0">
                  <a:moveTo>
                    <a:pt x="2318" y="0"/>
                  </a:moveTo>
                  <a:cubicBezTo>
                    <a:pt x="2242" y="0"/>
                    <a:pt x="1854" y="220"/>
                    <a:pt x="1710" y="238"/>
                  </a:cubicBezTo>
                  <a:cubicBezTo>
                    <a:pt x="1651" y="245"/>
                    <a:pt x="1594" y="247"/>
                    <a:pt x="1538" y="247"/>
                  </a:cubicBezTo>
                  <a:cubicBezTo>
                    <a:pt x="1266" y="247"/>
                    <a:pt x="1032" y="180"/>
                    <a:pt x="844" y="180"/>
                  </a:cubicBezTo>
                  <a:cubicBezTo>
                    <a:pt x="831" y="180"/>
                    <a:pt x="818" y="180"/>
                    <a:pt x="806" y="181"/>
                  </a:cubicBezTo>
                  <a:cubicBezTo>
                    <a:pt x="314" y="208"/>
                    <a:pt x="94" y="218"/>
                    <a:pt x="3" y="292"/>
                  </a:cubicBezTo>
                  <a:lnTo>
                    <a:pt x="31" y="449"/>
                  </a:lnTo>
                  <a:cubicBezTo>
                    <a:pt x="22" y="443"/>
                    <a:pt x="11" y="437"/>
                    <a:pt x="0" y="431"/>
                  </a:cubicBezTo>
                  <a:lnTo>
                    <a:pt x="0" y="431"/>
                  </a:lnTo>
                  <a:lnTo>
                    <a:pt x="52" y="709"/>
                  </a:lnTo>
                  <a:cubicBezTo>
                    <a:pt x="61" y="716"/>
                    <a:pt x="72" y="722"/>
                    <a:pt x="83" y="728"/>
                  </a:cubicBezTo>
                  <a:lnTo>
                    <a:pt x="102" y="838"/>
                  </a:lnTo>
                  <a:cubicBezTo>
                    <a:pt x="126" y="813"/>
                    <a:pt x="137" y="787"/>
                    <a:pt x="140" y="754"/>
                  </a:cubicBezTo>
                  <a:cubicBezTo>
                    <a:pt x="245" y="796"/>
                    <a:pt x="389" y="817"/>
                    <a:pt x="552" y="817"/>
                  </a:cubicBezTo>
                  <a:cubicBezTo>
                    <a:pt x="633" y="817"/>
                    <a:pt x="718" y="812"/>
                    <a:pt x="806" y="802"/>
                  </a:cubicBezTo>
                  <a:cubicBezTo>
                    <a:pt x="1067" y="771"/>
                    <a:pt x="1340" y="615"/>
                    <a:pt x="1595" y="549"/>
                  </a:cubicBezTo>
                  <a:cubicBezTo>
                    <a:pt x="2034" y="436"/>
                    <a:pt x="2387" y="347"/>
                    <a:pt x="2380" y="286"/>
                  </a:cubicBezTo>
                  <a:cubicBezTo>
                    <a:pt x="2366" y="170"/>
                    <a:pt x="2339" y="152"/>
                    <a:pt x="2305" y="152"/>
                  </a:cubicBezTo>
                  <a:cubicBezTo>
                    <a:pt x="2292" y="152"/>
                    <a:pt x="2277" y="155"/>
                    <a:pt x="2261" y="156"/>
                  </a:cubicBezTo>
                  <a:cubicBezTo>
                    <a:pt x="2308" y="126"/>
                    <a:pt x="2340" y="78"/>
                    <a:pt x="2331" y="8"/>
                  </a:cubicBezTo>
                  <a:cubicBezTo>
                    <a:pt x="2331" y="3"/>
                    <a:pt x="2326" y="0"/>
                    <a:pt x="2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8"/>
            <p:cNvSpPr/>
            <p:nvPr/>
          </p:nvSpPr>
          <p:spPr>
            <a:xfrm>
              <a:off x="4371225" y="2619875"/>
              <a:ext cx="71800" cy="23425"/>
            </a:xfrm>
            <a:custGeom>
              <a:avLst/>
              <a:gdLst/>
              <a:ahLst/>
              <a:cxnLst/>
              <a:rect l="l" t="t" r="r" b="b"/>
              <a:pathLst>
                <a:path w="2872" h="937" extrusionOk="0">
                  <a:moveTo>
                    <a:pt x="2789" y="1"/>
                  </a:moveTo>
                  <a:cubicBezTo>
                    <a:pt x="2706" y="1"/>
                    <a:pt x="2252" y="252"/>
                    <a:pt x="2084" y="277"/>
                  </a:cubicBezTo>
                  <a:cubicBezTo>
                    <a:pt x="1967" y="296"/>
                    <a:pt x="1855" y="302"/>
                    <a:pt x="1749" y="302"/>
                  </a:cubicBezTo>
                  <a:cubicBezTo>
                    <a:pt x="1521" y="302"/>
                    <a:pt x="1318" y="273"/>
                    <a:pt x="1146" y="273"/>
                  </a:cubicBezTo>
                  <a:cubicBezTo>
                    <a:pt x="1107" y="273"/>
                    <a:pt x="1070" y="275"/>
                    <a:pt x="1034" y="278"/>
                  </a:cubicBezTo>
                  <a:cubicBezTo>
                    <a:pt x="60" y="380"/>
                    <a:pt x="0" y="380"/>
                    <a:pt x="54" y="723"/>
                  </a:cubicBezTo>
                  <a:cubicBezTo>
                    <a:pt x="77" y="866"/>
                    <a:pt x="305" y="936"/>
                    <a:pt x="618" y="936"/>
                  </a:cubicBezTo>
                  <a:cubicBezTo>
                    <a:pt x="749" y="936"/>
                    <a:pt x="894" y="924"/>
                    <a:pt x="1046" y="900"/>
                  </a:cubicBezTo>
                  <a:cubicBezTo>
                    <a:pt x="1346" y="853"/>
                    <a:pt x="1661" y="679"/>
                    <a:pt x="1957" y="595"/>
                  </a:cubicBezTo>
                  <a:cubicBezTo>
                    <a:pt x="2464" y="455"/>
                    <a:pt x="2872" y="342"/>
                    <a:pt x="2862" y="279"/>
                  </a:cubicBezTo>
                  <a:cubicBezTo>
                    <a:pt x="2846" y="174"/>
                    <a:pt x="2818" y="154"/>
                    <a:pt x="2781" y="154"/>
                  </a:cubicBezTo>
                  <a:cubicBezTo>
                    <a:pt x="2764" y="154"/>
                    <a:pt x="2744" y="159"/>
                    <a:pt x="2724" y="160"/>
                  </a:cubicBezTo>
                  <a:cubicBezTo>
                    <a:pt x="2777" y="128"/>
                    <a:pt x="2814" y="77"/>
                    <a:pt x="2802" y="8"/>
                  </a:cubicBezTo>
                  <a:cubicBezTo>
                    <a:pt x="2801" y="3"/>
                    <a:pt x="2797"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8"/>
            <p:cNvSpPr/>
            <p:nvPr/>
          </p:nvSpPr>
          <p:spPr>
            <a:xfrm>
              <a:off x="4445275" y="2564750"/>
              <a:ext cx="74625" cy="100225"/>
            </a:xfrm>
            <a:custGeom>
              <a:avLst/>
              <a:gdLst/>
              <a:ahLst/>
              <a:cxnLst/>
              <a:rect l="l" t="t" r="r" b="b"/>
              <a:pathLst>
                <a:path w="2985" h="4009" extrusionOk="0">
                  <a:moveTo>
                    <a:pt x="1345" y="0"/>
                  </a:moveTo>
                  <a:cubicBezTo>
                    <a:pt x="1290" y="0"/>
                    <a:pt x="1237" y="4"/>
                    <a:pt x="1185" y="13"/>
                  </a:cubicBezTo>
                  <a:cubicBezTo>
                    <a:pt x="1168" y="16"/>
                    <a:pt x="1151" y="19"/>
                    <a:pt x="1133" y="22"/>
                  </a:cubicBezTo>
                  <a:cubicBezTo>
                    <a:pt x="1115" y="27"/>
                    <a:pt x="1099" y="29"/>
                    <a:pt x="1083" y="34"/>
                  </a:cubicBezTo>
                  <a:cubicBezTo>
                    <a:pt x="1051" y="44"/>
                    <a:pt x="1019" y="53"/>
                    <a:pt x="990" y="64"/>
                  </a:cubicBezTo>
                  <a:cubicBezTo>
                    <a:pt x="959" y="76"/>
                    <a:pt x="930" y="88"/>
                    <a:pt x="904" y="100"/>
                  </a:cubicBezTo>
                  <a:cubicBezTo>
                    <a:pt x="877" y="114"/>
                    <a:pt x="851" y="129"/>
                    <a:pt x="825" y="142"/>
                  </a:cubicBezTo>
                  <a:cubicBezTo>
                    <a:pt x="726" y="200"/>
                    <a:pt x="647" y="265"/>
                    <a:pt x="582" y="333"/>
                  </a:cubicBezTo>
                  <a:cubicBezTo>
                    <a:pt x="519" y="399"/>
                    <a:pt x="470" y="467"/>
                    <a:pt x="433" y="531"/>
                  </a:cubicBezTo>
                  <a:cubicBezTo>
                    <a:pt x="360" y="660"/>
                    <a:pt x="330" y="774"/>
                    <a:pt x="320" y="862"/>
                  </a:cubicBezTo>
                  <a:cubicBezTo>
                    <a:pt x="319" y="886"/>
                    <a:pt x="319" y="907"/>
                    <a:pt x="319" y="926"/>
                  </a:cubicBezTo>
                  <a:cubicBezTo>
                    <a:pt x="319" y="935"/>
                    <a:pt x="319" y="944"/>
                    <a:pt x="320" y="954"/>
                  </a:cubicBezTo>
                  <a:cubicBezTo>
                    <a:pt x="320" y="963"/>
                    <a:pt x="322" y="972"/>
                    <a:pt x="323" y="979"/>
                  </a:cubicBezTo>
                  <a:cubicBezTo>
                    <a:pt x="329" y="1013"/>
                    <a:pt x="336" y="1040"/>
                    <a:pt x="346" y="1061"/>
                  </a:cubicBezTo>
                  <a:cubicBezTo>
                    <a:pt x="368" y="1106"/>
                    <a:pt x="395" y="1130"/>
                    <a:pt x="428" y="1142"/>
                  </a:cubicBezTo>
                  <a:cubicBezTo>
                    <a:pt x="454" y="1152"/>
                    <a:pt x="484" y="1155"/>
                    <a:pt x="519" y="1155"/>
                  </a:cubicBezTo>
                  <a:cubicBezTo>
                    <a:pt x="527" y="1155"/>
                    <a:pt x="535" y="1155"/>
                    <a:pt x="543" y="1155"/>
                  </a:cubicBezTo>
                  <a:cubicBezTo>
                    <a:pt x="596" y="1151"/>
                    <a:pt x="631" y="1064"/>
                    <a:pt x="707" y="951"/>
                  </a:cubicBezTo>
                  <a:cubicBezTo>
                    <a:pt x="745" y="895"/>
                    <a:pt x="793" y="830"/>
                    <a:pt x="860" y="771"/>
                  </a:cubicBezTo>
                  <a:cubicBezTo>
                    <a:pt x="867" y="765"/>
                    <a:pt x="877" y="756"/>
                    <a:pt x="884" y="748"/>
                  </a:cubicBezTo>
                  <a:cubicBezTo>
                    <a:pt x="889" y="744"/>
                    <a:pt x="893" y="740"/>
                    <a:pt x="897" y="738"/>
                  </a:cubicBezTo>
                  <a:cubicBezTo>
                    <a:pt x="900" y="733"/>
                    <a:pt x="906" y="731"/>
                    <a:pt x="910" y="727"/>
                  </a:cubicBezTo>
                  <a:cubicBezTo>
                    <a:pt x="920" y="721"/>
                    <a:pt x="929" y="712"/>
                    <a:pt x="938" y="705"/>
                  </a:cubicBezTo>
                  <a:cubicBezTo>
                    <a:pt x="948" y="699"/>
                    <a:pt x="958" y="692"/>
                    <a:pt x="968" y="685"/>
                  </a:cubicBezTo>
                  <a:cubicBezTo>
                    <a:pt x="986" y="672"/>
                    <a:pt x="1010" y="661"/>
                    <a:pt x="1031" y="649"/>
                  </a:cubicBezTo>
                  <a:lnTo>
                    <a:pt x="1039" y="645"/>
                  </a:lnTo>
                  <a:lnTo>
                    <a:pt x="1048" y="641"/>
                  </a:lnTo>
                  <a:cubicBezTo>
                    <a:pt x="1053" y="638"/>
                    <a:pt x="1058" y="636"/>
                    <a:pt x="1065" y="632"/>
                  </a:cubicBezTo>
                  <a:cubicBezTo>
                    <a:pt x="1075" y="627"/>
                    <a:pt x="1087" y="622"/>
                    <a:pt x="1099" y="618"/>
                  </a:cubicBezTo>
                  <a:cubicBezTo>
                    <a:pt x="1112" y="614"/>
                    <a:pt x="1124" y="610"/>
                    <a:pt x="1135" y="606"/>
                  </a:cubicBezTo>
                  <a:cubicBezTo>
                    <a:pt x="1146" y="602"/>
                    <a:pt x="1158" y="600"/>
                    <a:pt x="1171" y="597"/>
                  </a:cubicBezTo>
                  <a:cubicBezTo>
                    <a:pt x="1178" y="595"/>
                    <a:pt x="1183" y="593"/>
                    <a:pt x="1188" y="593"/>
                  </a:cubicBezTo>
                  <a:cubicBezTo>
                    <a:pt x="1195" y="592"/>
                    <a:pt x="1200" y="592"/>
                    <a:pt x="1207" y="589"/>
                  </a:cubicBezTo>
                  <a:cubicBezTo>
                    <a:pt x="1214" y="588"/>
                    <a:pt x="1219" y="588"/>
                    <a:pt x="1226" y="587"/>
                  </a:cubicBezTo>
                  <a:lnTo>
                    <a:pt x="1236" y="586"/>
                  </a:lnTo>
                  <a:lnTo>
                    <a:pt x="1244" y="586"/>
                  </a:lnTo>
                  <a:cubicBezTo>
                    <a:pt x="1257" y="586"/>
                    <a:pt x="1269" y="584"/>
                    <a:pt x="1282" y="583"/>
                  </a:cubicBezTo>
                  <a:cubicBezTo>
                    <a:pt x="1295" y="583"/>
                    <a:pt x="1307" y="584"/>
                    <a:pt x="1319" y="584"/>
                  </a:cubicBezTo>
                  <a:cubicBezTo>
                    <a:pt x="1332" y="584"/>
                    <a:pt x="1345" y="587"/>
                    <a:pt x="1357" y="588"/>
                  </a:cubicBezTo>
                  <a:cubicBezTo>
                    <a:pt x="1364" y="591"/>
                    <a:pt x="1370" y="591"/>
                    <a:pt x="1376" y="592"/>
                  </a:cubicBezTo>
                  <a:cubicBezTo>
                    <a:pt x="1383" y="593"/>
                    <a:pt x="1389" y="594"/>
                    <a:pt x="1395" y="595"/>
                  </a:cubicBezTo>
                  <a:cubicBezTo>
                    <a:pt x="1499" y="615"/>
                    <a:pt x="1607" y="674"/>
                    <a:pt x="1692" y="760"/>
                  </a:cubicBezTo>
                  <a:cubicBezTo>
                    <a:pt x="1733" y="803"/>
                    <a:pt x="1769" y="852"/>
                    <a:pt x="1795" y="904"/>
                  </a:cubicBezTo>
                  <a:cubicBezTo>
                    <a:pt x="1797" y="911"/>
                    <a:pt x="1801" y="917"/>
                    <a:pt x="1805" y="925"/>
                  </a:cubicBezTo>
                  <a:lnTo>
                    <a:pt x="1808" y="933"/>
                  </a:lnTo>
                  <a:cubicBezTo>
                    <a:pt x="1810" y="936"/>
                    <a:pt x="1811" y="941"/>
                    <a:pt x="1811" y="943"/>
                  </a:cubicBezTo>
                  <a:cubicBezTo>
                    <a:pt x="1813" y="949"/>
                    <a:pt x="1816" y="957"/>
                    <a:pt x="1818" y="963"/>
                  </a:cubicBezTo>
                  <a:lnTo>
                    <a:pt x="1822" y="973"/>
                  </a:lnTo>
                  <a:cubicBezTo>
                    <a:pt x="1823" y="975"/>
                    <a:pt x="1823" y="979"/>
                    <a:pt x="1824" y="982"/>
                  </a:cubicBezTo>
                  <a:lnTo>
                    <a:pt x="1829" y="1002"/>
                  </a:lnTo>
                  <a:cubicBezTo>
                    <a:pt x="1830" y="1008"/>
                    <a:pt x="1833" y="1016"/>
                    <a:pt x="1833" y="1023"/>
                  </a:cubicBezTo>
                  <a:lnTo>
                    <a:pt x="1835" y="1046"/>
                  </a:lnTo>
                  <a:lnTo>
                    <a:pt x="1837" y="1057"/>
                  </a:lnTo>
                  <a:lnTo>
                    <a:pt x="1837" y="1070"/>
                  </a:lnTo>
                  <a:cubicBezTo>
                    <a:pt x="1842" y="1131"/>
                    <a:pt x="1837" y="1199"/>
                    <a:pt x="1822" y="1271"/>
                  </a:cubicBezTo>
                  <a:cubicBezTo>
                    <a:pt x="1807" y="1344"/>
                    <a:pt x="1780" y="1421"/>
                    <a:pt x="1747" y="1500"/>
                  </a:cubicBezTo>
                  <a:cubicBezTo>
                    <a:pt x="1706" y="1593"/>
                    <a:pt x="1657" y="1688"/>
                    <a:pt x="1601" y="1787"/>
                  </a:cubicBezTo>
                  <a:cubicBezTo>
                    <a:pt x="1586" y="1813"/>
                    <a:pt x="1572" y="1838"/>
                    <a:pt x="1556" y="1862"/>
                  </a:cubicBezTo>
                  <a:cubicBezTo>
                    <a:pt x="1542" y="1888"/>
                    <a:pt x="1526" y="1914"/>
                    <a:pt x="1511" y="1940"/>
                  </a:cubicBezTo>
                  <a:lnTo>
                    <a:pt x="1488" y="1978"/>
                  </a:lnTo>
                  <a:lnTo>
                    <a:pt x="1463" y="2016"/>
                  </a:lnTo>
                  <a:cubicBezTo>
                    <a:pt x="1447" y="2042"/>
                    <a:pt x="1432" y="2067"/>
                    <a:pt x="1416" y="2092"/>
                  </a:cubicBezTo>
                  <a:cubicBezTo>
                    <a:pt x="1289" y="2298"/>
                    <a:pt x="1151" y="2501"/>
                    <a:pt x="1002" y="2698"/>
                  </a:cubicBezTo>
                  <a:cubicBezTo>
                    <a:pt x="967" y="2748"/>
                    <a:pt x="927" y="2796"/>
                    <a:pt x="890" y="2844"/>
                  </a:cubicBezTo>
                  <a:cubicBezTo>
                    <a:pt x="852" y="2893"/>
                    <a:pt x="812" y="2941"/>
                    <a:pt x="774" y="2988"/>
                  </a:cubicBezTo>
                  <a:cubicBezTo>
                    <a:pt x="694" y="3082"/>
                    <a:pt x="614" y="3176"/>
                    <a:pt x="529" y="3264"/>
                  </a:cubicBezTo>
                  <a:cubicBezTo>
                    <a:pt x="361" y="3445"/>
                    <a:pt x="185" y="3612"/>
                    <a:pt x="2" y="3763"/>
                  </a:cubicBezTo>
                  <a:lnTo>
                    <a:pt x="16" y="3778"/>
                  </a:lnTo>
                  <a:cubicBezTo>
                    <a:pt x="11" y="3783"/>
                    <a:pt x="6" y="3789"/>
                    <a:pt x="0" y="3793"/>
                  </a:cubicBezTo>
                  <a:lnTo>
                    <a:pt x="190" y="4009"/>
                  </a:lnTo>
                  <a:cubicBezTo>
                    <a:pt x="197" y="4004"/>
                    <a:pt x="202" y="3999"/>
                    <a:pt x="207" y="3996"/>
                  </a:cubicBezTo>
                  <a:lnTo>
                    <a:pt x="220" y="4009"/>
                  </a:lnTo>
                  <a:cubicBezTo>
                    <a:pt x="229" y="3999"/>
                    <a:pt x="238" y="3991"/>
                    <a:pt x="247" y="3981"/>
                  </a:cubicBezTo>
                  <a:cubicBezTo>
                    <a:pt x="267" y="3959"/>
                    <a:pt x="288" y="3939"/>
                    <a:pt x="312" y="3921"/>
                  </a:cubicBezTo>
                  <a:cubicBezTo>
                    <a:pt x="355" y="3888"/>
                    <a:pt x="398" y="3855"/>
                    <a:pt x="438" y="3825"/>
                  </a:cubicBezTo>
                  <a:cubicBezTo>
                    <a:pt x="522" y="3771"/>
                    <a:pt x="610" y="3729"/>
                    <a:pt x="702" y="3698"/>
                  </a:cubicBezTo>
                  <a:cubicBezTo>
                    <a:pt x="824" y="3658"/>
                    <a:pt x="949" y="3638"/>
                    <a:pt x="1071" y="3638"/>
                  </a:cubicBezTo>
                  <a:cubicBezTo>
                    <a:pt x="1118" y="3638"/>
                    <a:pt x="1164" y="3641"/>
                    <a:pt x="1209" y="3647"/>
                  </a:cubicBezTo>
                  <a:cubicBezTo>
                    <a:pt x="1372" y="3666"/>
                    <a:pt x="1531" y="3723"/>
                    <a:pt x="1681" y="3777"/>
                  </a:cubicBezTo>
                  <a:cubicBezTo>
                    <a:pt x="1832" y="3832"/>
                    <a:pt x="1977" y="3886"/>
                    <a:pt x="2116" y="3921"/>
                  </a:cubicBezTo>
                  <a:cubicBezTo>
                    <a:pt x="2186" y="3938"/>
                    <a:pt x="2254" y="3950"/>
                    <a:pt x="2318" y="3955"/>
                  </a:cubicBezTo>
                  <a:cubicBezTo>
                    <a:pt x="2362" y="3959"/>
                    <a:pt x="2405" y="3961"/>
                    <a:pt x="2446" y="3961"/>
                  </a:cubicBezTo>
                  <a:cubicBezTo>
                    <a:pt x="2465" y="3961"/>
                    <a:pt x="2484" y="3961"/>
                    <a:pt x="2503" y="3959"/>
                  </a:cubicBezTo>
                  <a:cubicBezTo>
                    <a:pt x="2618" y="3953"/>
                    <a:pt x="2716" y="3927"/>
                    <a:pt x="2790" y="3895"/>
                  </a:cubicBezTo>
                  <a:cubicBezTo>
                    <a:pt x="2864" y="3862"/>
                    <a:pt x="2913" y="3822"/>
                    <a:pt x="2945" y="3793"/>
                  </a:cubicBezTo>
                  <a:cubicBezTo>
                    <a:pt x="2973" y="3762"/>
                    <a:pt x="2984" y="3743"/>
                    <a:pt x="2979" y="3736"/>
                  </a:cubicBezTo>
                  <a:cubicBezTo>
                    <a:pt x="2952" y="3711"/>
                    <a:pt x="2925" y="3695"/>
                    <a:pt x="2901" y="3690"/>
                  </a:cubicBezTo>
                  <a:cubicBezTo>
                    <a:pt x="2893" y="3688"/>
                    <a:pt x="2887" y="3686"/>
                    <a:pt x="2881" y="3686"/>
                  </a:cubicBezTo>
                  <a:lnTo>
                    <a:pt x="2862" y="3686"/>
                  </a:lnTo>
                  <a:cubicBezTo>
                    <a:pt x="2849" y="3686"/>
                    <a:pt x="2837" y="3690"/>
                    <a:pt x="2823" y="3693"/>
                  </a:cubicBezTo>
                  <a:cubicBezTo>
                    <a:pt x="2810" y="3696"/>
                    <a:pt x="2795" y="3702"/>
                    <a:pt x="2780" y="3707"/>
                  </a:cubicBezTo>
                  <a:cubicBezTo>
                    <a:pt x="2773" y="3709"/>
                    <a:pt x="2764" y="3712"/>
                    <a:pt x="2758" y="3714"/>
                  </a:cubicBezTo>
                  <a:cubicBezTo>
                    <a:pt x="2749" y="3718"/>
                    <a:pt x="2742" y="3722"/>
                    <a:pt x="2733" y="3723"/>
                  </a:cubicBezTo>
                  <a:cubicBezTo>
                    <a:pt x="2716" y="3728"/>
                    <a:pt x="2699" y="3734"/>
                    <a:pt x="2679" y="3738"/>
                  </a:cubicBezTo>
                  <a:cubicBezTo>
                    <a:pt x="2671" y="3739"/>
                    <a:pt x="2661" y="3743"/>
                    <a:pt x="2650" y="3745"/>
                  </a:cubicBezTo>
                  <a:cubicBezTo>
                    <a:pt x="2640" y="3746"/>
                    <a:pt x="2630" y="3747"/>
                    <a:pt x="2619" y="3749"/>
                  </a:cubicBezTo>
                  <a:cubicBezTo>
                    <a:pt x="2693" y="3725"/>
                    <a:pt x="2747" y="3688"/>
                    <a:pt x="2771" y="3649"/>
                  </a:cubicBezTo>
                  <a:cubicBezTo>
                    <a:pt x="2776" y="3639"/>
                    <a:pt x="2781" y="3631"/>
                    <a:pt x="2786" y="3621"/>
                  </a:cubicBezTo>
                  <a:cubicBezTo>
                    <a:pt x="2789" y="3611"/>
                    <a:pt x="2790" y="3602"/>
                    <a:pt x="2790" y="3594"/>
                  </a:cubicBezTo>
                  <a:cubicBezTo>
                    <a:pt x="2790" y="3577"/>
                    <a:pt x="2785" y="3562"/>
                    <a:pt x="2774" y="3547"/>
                  </a:cubicBezTo>
                  <a:cubicBezTo>
                    <a:pt x="2773" y="3546"/>
                    <a:pt x="2772" y="3545"/>
                    <a:pt x="2769" y="3545"/>
                  </a:cubicBezTo>
                  <a:cubicBezTo>
                    <a:pt x="2767" y="3545"/>
                    <a:pt x="2764" y="3546"/>
                    <a:pt x="2760" y="3547"/>
                  </a:cubicBezTo>
                  <a:cubicBezTo>
                    <a:pt x="2753" y="3548"/>
                    <a:pt x="2746" y="3555"/>
                    <a:pt x="2733" y="3561"/>
                  </a:cubicBezTo>
                  <a:cubicBezTo>
                    <a:pt x="2710" y="3574"/>
                    <a:pt x="2677" y="3593"/>
                    <a:pt x="2620" y="3609"/>
                  </a:cubicBezTo>
                  <a:cubicBezTo>
                    <a:pt x="2571" y="3623"/>
                    <a:pt x="2505" y="3634"/>
                    <a:pt x="2425" y="3634"/>
                  </a:cubicBezTo>
                  <a:cubicBezTo>
                    <a:pt x="2414" y="3634"/>
                    <a:pt x="2404" y="3634"/>
                    <a:pt x="2394" y="3634"/>
                  </a:cubicBezTo>
                  <a:cubicBezTo>
                    <a:pt x="2346" y="3633"/>
                    <a:pt x="2297" y="3628"/>
                    <a:pt x="2244" y="3621"/>
                  </a:cubicBezTo>
                  <a:cubicBezTo>
                    <a:pt x="2231" y="3620"/>
                    <a:pt x="2217" y="3617"/>
                    <a:pt x="2206" y="3615"/>
                  </a:cubicBezTo>
                  <a:lnTo>
                    <a:pt x="2166" y="3606"/>
                  </a:lnTo>
                  <a:cubicBezTo>
                    <a:pt x="2137" y="3599"/>
                    <a:pt x="2108" y="3593"/>
                    <a:pt x="2078" y="3584"/>
                  </a:cubicBezTo>
                  <a:cubicBezTo>
                    <a:pt x="1960" y="3552"/>
                    <a:pt x="1830" y="3508"/>
                    <a:pt x="1694" y="3466"/>
                  </a:cubicBezTo>
                  <a:cubicBezTo>
                    <a:pt x="1559" y="3424"/>
                    <a:pt x="1414" y="3387"/>
                    <a:pt x="1271" y="3371"/>
                  </a:cubicBezTo>
                  <a:cubicBezTo>
                    <a:pt x="1220" y="3365"/>
                    <a:pt x="1170" y="3362"/>
                    <a:pt x="1121" y="3362"/>
                  </a:cubicBezTo>
                  <a:cubicBezTo>
                    <a:pt x="1080" y="3362"/>
                    <a:pt x="1040" y="3364"/>
                    <a:pt x="1001" y="3367"/>
                  </a:cubicBezTo>
                  <a:cubicBezTo>
                    <a:pt x="1136" y="3247"/>
                    <a:pt x="1261" y="3127"/>
                    <a:pt x="1379" y="3008"/>
                  </a:cubicBezTo>
                  <a:cubicBezTo>
                    <a:pt x="1544" y="2841"/>
                    <a:pt x="1693" y="2676"/>
                    <a:pt x="1825" y="2511"/>
                  </a:cubicBezTo>
                  <a:cubicBezTo>
                    <a:pt x="1860" y="2470"/>
                    <a:pt x="1892" y="2430"/>
                    <a:pt x="1922" y="2390"/>
                  </a:cubicBezTo>
                  <a:cubicBezTo>
                    <a:pt x="1953" y="2348"/>
                    <a:pt x="1984" y="2309"/>
                    <a:pt x="2012" y="2267"/>
                  </a:cubicBezTo>
                  <a:cubicBezTo>
                    <a:pt x="2027" y="2247"/>
                    <a:pt x="2041" y="2227"/>
                    <a:pt x="2055" y="2206"/>
                  </a:cubicBezTo>
                  <a:cubicBezTo>
                    <a:pt x="2070" y="2187"/>
                    <a:pt x="2084" y="2166"/>
                    <a:pt x="2097" y="2145"/>
                  </a:cubicBezTo>
                  <a:cubicBezTo>
                    <a:pt x="2125" y="2103"/>
                    <a:pt x="2151" y="2061"/>
                    <a:pt x="2177" y="2018"/>
                  </a:cubicBezTo>
                  <a:cubicBezTo>
                    <a:pt x="2286" y="1833"/>
                    <a:pt x="2380" y="1639"/>
                    <a:pt x="2430" y="1426"/>
                  </a:cubicBezTo>
                  <a:cubicBezTo>
                    <a:pt x="2456" y="1320"/>
                    <a:pt x="2468" y="1210"/>
                    <a:pt x="2467" y="1100"/>
                  </a:cubicBezTo>
                  <a:cubicBezTo>
                    <a:pt x="2467" y="1087"/>
                    <a:pt x="2467" y="1073"/>
                    <a:pt x="2466" y="1059"/>
                  </a:cubicBezTo>
                  <a:cubicBezTo>
                    <a:pt x="2463" y="1045"/>
                    <a:pt x="2462" y="1032"/>
                    <a:pt x="2461" y="1017"/>
                  </a:cubicBezTo>
                  <a:lnTo>
                    <a:pt x="2457" y="976"/>
                  </a:lnTo>
                  <a:cubicBezTo>
                    <a:pt x="2456" y="963"/>
                    <a:pt x="2453" y="949"/>
                    <a:pt x="2450" y="936"/>
                  </a:cubicBezTo>
                  <a:cubicBezTo>
                    <a:pt x="2447" y="922"/>
                    <a:pt x="2446" y="910"/>
                    <a:pt x="2444" y="896"/>
                  </a:cubicBezTo>
                  <a:lnTo>
                    <a:pt x="2440" y="876"/>
                  </a:lnTo>
                  <a:lnTo>
                    <a:pt x="2434" y="856"/>
                  </a:lnTo>
                  <a:cubicBezTo>
                    <a:pt x="2428" y="829"/>
                    <a:pt x="2419" y="802"/>
                    <a:pt x="2413" y="775"/>
                  </a:cubicBezTo>
                  <a:cubicBezTo>
                    <a:pt x="2377" y="672"/>
                    <a:pt x="2329" y="578"/>
                    <a:pt x="2273" y="496"/>
                  </a:cubicBezTo>
                  <a:cubicBezTo>
                    <a:pt x="2243" y="457"/>
                    <a:pt x="2215" y="417"/>
                    <a:pt x="2182" y="383"/>
                  </a:cubicBezTo>
                  <a:cubicBezTo>
                    <a:pt x="2173" y="374"/>
                    <a:pt x="2166" y="366"/>
                    <a:pt x="2157" y="357"/>
                  </a:cubicBezTo>
                  <a:cubicBezTo>
                    <a:pt x="2150" y="350"/>
                    <a:pt x="2141" y="340"/>
                    <a:pt x="2134" y="332"/>
                  </a:cubicBezTo>
                  <a:cubicBezTo>
                    <a:pt x="2116" y="316"/>
                    <a:pt x="2100" y="302"/>
                    <a:pt x="2082" y="285"/>
                  </a:cubicBezTo>
                  <a:lnTo>
                    <a:pt x="2070" y="273"/>
                  </a:lnTo>
                  <a:lnTo>
                    <a:pt x="2057" y="262"/>
                  </a:lnTo>
                  <a:cubicBezTo>
                    <a:pt x="2048" y="255"/>
                    <a:pt x="2039" y="249"/>
                    <a:pt x="2030" y="242"/>
                  </a:cubicBezTo>
                  <a:cubicBezTo>
                    <a:pt x="2021" y="235"/>
                    <a:pt x="2012" y="229"/>
                    <a:pt x="2004" y="222"/>
                  </a:cubicBezTo>
                  <a:cubicBezTo>
                    <a:pt x="1995" y="216"/>
                    <a:pt x="1985" y="208"/>
                    <a:pt x="1977" y="203"/>
                  </a:cubicBezTo>
                  <a:cubicBezTo>
                    <a:pt x="1940" y="179"/>
                    <a:pt x="1904" y="154"/>
                    <a:pt x="1866" y="136"/>
                  </a:cubicBezTo>
                  <a:cubicBezTo>
                    <a:pt x="1848" y="126"/>
                    <a:pt x="1829" y="116"/>
                    <a:pt x="1810" y="107"/>
                  </a:cubicBezTo>
                  <a:cubicBezTo>
                    <a:pt x="1791" y="99"/>
                    <a:pt x="1770" y="91"/>
                    <a:pt x="1752" y="82"/>
                  </a:cubicBezTo>
                  <a:lnTo>
                    <a:pt x="1724" y="71"/>
                  </a:lnTo>
                  <a:cubicBezTo>
                    <a:pt x="1715" y="66"/>
                    <a:pt x="1705" y="64"/>
                    <a:pt x="1694" y="61"/>
                  </a:cubicBezTo>
                  <a:cubicBezTo>
                    <a:pt x="1676" y="54"/>
                    <a:pt x="1656" y="49"/>
                    <a:pt x="1636" y="43"/>
                  </a:cubicBezTo>
                  <a:cubicBezTo>
                    <a:pt x="1539" y="13"/>
                    <a:pt x="1441"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8"/>
            <p:cNvSpPr/>
            <p:nvPr/>
          </p:nvSpPr>
          <p:spPr>
            <a:xfrm>
              <a:off x="4513175" y="2600425"/>
              <a:ext cx="67800" cy="51050"/>
            </a:xfrm>
            <a:custGeom>
              <a:avLst/>
              <a:gdLst/>
              <a:ahLst/>
              <a:cxnLst/>
              <a:rect l="l" t="t" r="r" b="b"/>
              <a:pathLst>
                <a:path w="2712" h="2042" extrusionOk="0">
                  <a:moveTo>
                    <a:pt x="1596" y="319"/>
                  </a:moveTo>
                  <a:cubicBezTo>
                    <a:pt x="1598" y="322"/>
                    <a:pt x="1600" y="325"/>
                    <a:pt x="1602" y="327"/>
                  </a:cubicBezTo>
                  <a:cubicBezTo>
                    <a:pt x="1609" y="337"/>
                    <a:pt x="1614" y="343"/>
                    <a:pt x="1621" y="348"/>
                  </a:cubicBezTo>
                  <a:cubicBezTo>
                    <a:pt x="1627" y="356"/>
                    <a:pt x="1633" y="359"/>
                    <a:pt x="1639" y="362"/>
                  </a:cubicBezTo>
                  <a:cubicBezTo>
                    <a:pt x="1644" y="365"/>
                    <a:pt x="1652" y="368"/>
                    <a:pt x="1658" y="370"/>
                  </a:cubicBezTo>
                  <a:cubicBezTo>
                    <a:pt x="1663" y="372"/>
                    <a:pt x="1665" y="372"/>
                    <a:pt x="1669" y="373"/>
                  </a:cubicBezTo>
                  <a:cubicBezTo>
                    <a:pt x="1673" y="374"/>
                    <a:pt x="1676" y="374"/>
                    <a:pt x="1680" y="375"/>
                  </a:cubicBezTo>
                  <a:cubicBezTo>
                    <a:pt x="1684" y="377"/>
                    <a:pt x="1687" y="377"/>
                    <a:pt x="1692" y="379"/>
                  </a:cubicBezTo>
                  <a:cubicBezTo>
                    <a:pt x="1696" y="380"/>
                    <a:pt x="1700" y="381"/>
                    <a:pt x="1704" y="381"/>
                  </a:cubicBezTo>
                  <a:cubicBezTo>
                    <a:pt x="1712" y="383"/>
                    <a:pt x="1722" y="386"/>
                    <a:pt x="1729" y="390"/>
                  </a:cubicBezTo>
                  <a:cubicBezTo>
                    <a:pt x="1728" y="390"/>
                    <a:pt x="1727" y="390"/>
                    <a:pt x="1725" y="390"/>
                  </a:cubicBezTo>
                  <a:cubicBezTo>
                    <a:pt x="1691" y="390"/>
                    <a:pt x="1663" y="403"/>
                    <a:pt x="1652" y="427"/>
                  </a:cubicBezTo>
                  <a:cubicBezTo>
                    <a:pt x="1638" y="450"/>
                    <a:pt x="1639" y="479"/>
                    <a:pt x="1647" y="514"/>
                  </a:cubicBezTo>
                  <a:cubicBezTo>
                    <a:pt x="1647" y="518"/>
                    <a:pt x="1648" y="519"/>
                    <a:pt x="1649" y="520"/>
                  </a:cubicBezTo>
                  <a:cubicBezTo>
                    <a:pt x="1650" y="522"/>
                    <a:pt x="1650" y="523"/>
                    <a:pt x="1651" y="523"/>
                  </a:cubicBezTo>
                  <a:cubicBezTo>
                    <a:pt x="1651" y="523"/>
                    <a:pt x="1651" y="523"/>
                    <a:pt x="1652" y="522"/>
                  </a:cubicBezTo>
                  <a:cubicBezTo>
                    <a:pt x="1654" y="522"/>
                    <a:pt x="1660" y="518"/>
                    <a:pt x="1676" y="517"/>
                  </a:cubicBezTo>
                  <a:cubicBezTo>
                    <a:pt x="1678" y="517"/>
                    <a:pt x="1681" y="517"/>
                    <a:pt x="1684" y="517"/>
                  </a:cubicBezTo>
                  <a:cubicBezTo>
                    <a:pt x="1699" y="517"/>
                    <a:pt x="1722" y="521"/>
                    <a:pt x="1747" y="533"/>
                  </a:cubicBezTo>
                  <a:cubicBezTo>
                    <a:pt x="1752" y="535"/>
                    <a:pt x="1757" y="539"/>
                    <a:pt x="1762" y="541"/>
                  </a:cubicBezTo>
                  <a:cubicBezTo>
                    <a:pt x="1755" y="551"/>
                    <a:pt x="1749" y="563"/>
                    <a:pt x="1741" y="576"/>
                  </a:cubicBezTo>
                  <a:cubicBezTo>
                    <a:pt x="1734" y="592"/>
                    <a:pt x="1727" y="608"/>
                    <a:pt x="1720" y="626"/>
                  </a:cubicBezTo>
                  <a:cubicBezTo>
                    <a:pt x="1708" y="660"/>
                    <a:pt x="1695" y="700"/>
                    <a:pt x="1690" y="739"/>
                  </a:cubicBezTo>
                  <a:cubicBezTo>
                    <a:pt x="1685" y="760"/>
                    <a:pt x="1682" y="781"/>
                    <a:pt x="1680" y="803"/>
                  </a:cubicBezTo>
                  <a:cubicBezTo>
                    <a:pt x="1679" y="814"/>
                    <a:pt x="1677" y="824"/>
                    <a:pt x="1677" y="835"/>
                  </a:cubicBezTo>
                  <a:cubicBezTo>
                    <a:pt x="1677" y="846"/>
                    <a:pt x="1677" y="857"/>
                    <a:pt x="1676" y="868"/>
                  </a:cubicBezTo>
                  <a:cubicBezTo>
                    <a:pt x="1676" y="912"/>
                    <a:pt x="1676" y="960"/>
                    <a:pt x="1684" y="1006"/>
                  </a:cubicBezTo>
                  <a:cubicBezTo>
                    <a:pt x="1687" y="1033"/>
                    <a:pt x="1693" y="1061"/>
                    <a:pt x="1701" y="1088"/>
                  </a:cubicBezTo>
                  <a:cubicBezTo>
                    <a:pt x="1711" y="1114"/>
                    <a:pt x="1722" y="1141"/>
                    <a:pt x="1733" y="1168"/>
                  </a:cubicBezTo>
                  <a:cubicBezTo>
                    <a:pt x="1738" y="1181"/>
                    <a:pt x="1744" y="1195"/>
                    <a:pt x="1751" y="1207"/>
                  </a:cubicBezTo>
                  <a:lnTo>
                    <a:pt x="1771" y="1243"/>
                  </a:lnTo>
                  <a:cubicBezTo>
                    <a:pt x="1668" y="1393"/>
                    <a:pt x="1534" y="1502"/>
                    <a:pt x="1395" y="1561"/>
                  </a:cubicBezTo>
                  <a:cubicBezTo>
                    <a:pt x="1324" y="1591"/>
                    <a:pt x="1251" y="1609"/>
                    <a:pt x="1185" y="1614"/>
                  </a:cubicBezTo>
                  <a:cubicBezTo>
                    <a:pt x="1172" y="1615"/>
                    <a:pt x="1160" y="1615"/>
                    <a:pt x="1148" y="1615"/>
                  </a:cubicBezTo>
                  <a:cubicBezTo>
                    <a:pt x="1094" y="1615"/>
                    <a:pt x="1041" y="1608"/>
                    <a:pt x="992" y="1595"/>
                  </a:cubicBezTo>
                  <a:cubicBezTo>
                    <a:pt x="873" y="1562"/>
                    <a:pt x="777" y="1497"/>
                    <a:pt x="718" y="1428"/>
                  </a:cubicBezTo>
                  <a:cubicBezTo>
                    <a:pt x="688" y="1394"/>
                    <a:pt x="670" y="1358"/>
                    <a:pt x="655" y="1325"/>
                  </a:cubicBezTo>
                  <a:cubicBezTo>
                    <a:pt x="654" y="1321"/>
                    <a:pt x="652" y="1317"/>
                    <a:pt x="650" y="1313"/>
                  </a:cubicBezTo>
                  <a:lnTo>
                    <a:pt x="648" y="1308"/>
                  </a:lnTo>
                  <a:lnTo>
                    <a:pt x="645" y="1301"/>
                  </a:lnTo>
                  <a:cubicBezTo>
                    <a:pt x="643" y="1293"/>
                    <a:pt x="640" y="1283"/>
                    <a:pt x="638" y="1275"/>
                  </a:cubicBezTo>
                  <a:cubicBezTo>
                    <a:pt x="635" y="1267"/>
                    <a:pt x="634" y="1258"/>
                    <a:pt x="633" y="1250"/>
                  </a:cubicBezTo>
                  <a:cubicBezTo>
                    <a:pt x="631" y="1245"/>
                    <a:pt x="629" y="1242"/>
                    <a:pt x="629" y="1238"/>
                  </a:cubicBezTo>
                  <a:cubicBezTo>
                    <a:pt x="629" y="1234"/>
                    <a:pt x="628" y="1229"/>
                    <a:pt x="628" y="1224"/>
                  </a:cubicBezTo>
                  <a:cubicBezTo>
                    <a:pt x="622" y="1194"/>
                    <a:pt x="622" y="1162"/>
                    <a:pt x="623" y="1129"/>
                  </a:cubicBezTo>
                  <a:cubicBezTo>
                    <a:pt x="627" y="1097"/>
                    <a:pt x="629" y="1065"/>
                    <a:pt x="639" y="1033"/>
                  </a:cubicBezTo>
                  <a:cubicBezTo>
                    <a:pt x="655" y="969"/>
                    <a:pt x="683" y="910"/>
                    <a:pt x="715" y="861"/>
                  </a:cubicBezTo>
                  <a:cubicBezTo>
                    <a:pt x="747" y="810"/>
                    <a:pt x="786" y="767"/>
                    <a:pt x="822" y="735"/>
                  </a:cubicBezTo>
                  <a:cubicBezTo>
                    <a:pt x="826" y="732"/>
                    <a:pt x="831" y="728"/>
                    <a:pt x="836" y="723"/>
                  </a:cubicBezTo>
                  <a:lnTo>
                    <a:pt x="852" y="712"/>
                  </a:lnTo>
                  <a:cubicBezTo>
                    <a:pt x="862" y="703"/>
                    <a:pt x="871" y="695"/>
                    <a:pt x="882" y="687"/>
                  </a:cubicBezTo>
                  <a:cubicBezTo>
                    <a:pt x="893" y="680"/>
                    <a:pt x="902" y="673"/>
                    <a:pt x="913" y="665"/>
                  </a:cubicBezTo>
                  <a:cubicBezTo>
                    <a:pt x="924" y="659"/>
                    <a:pt x="934" y="652"/>
                    <a:pt x="944" y="646"/>
                  </a:cubicBezTo>
                  <a:cubicBezTo>
                    <a:pt x="955" y="638"/>
                    <a:pt x="966" y="633"/>
                    <a:pt x="976" y="628"/>
                  </a:cubicBezTo>
                  <a:cubicBezTo>
                    <a:pt x="982" y="626"/>
                    <a:pt x="987" y="622"/>
                    <a:pt x="991" y="620"/>
                  </a:cubicBezTo>
                  <a:lnTo>
                    <a:pt x="1007" y="612"/>
                  </a:lnTo>
                  <a:cubicBezTo>
                    <a:pt x="1018" y="606"/>
                    <a:pt x="1027" y="601"/>
                    <a:pt x="1038" y="598"/>
                  </a:cubicBezTo>
                  <a:cubicBezTo>
                    <a:pt x="1048" y="593"/>
                    <a:pt x="1058" y="588"/>
                    <a:pt x="1069" y="584"/>
                  </a:cubicBezTo>
                  <a:cubicBezTo>
                    <a:pt x="1078" y="578"/>
                    <a:pt x="1089" y="576"/>
                    <a:pt x="1099" y="572"/>
                  </a:cubicBezTo>
                  <a:cubicBezTo>
                    <a:pt x="1107" y="568"/>
                    <a:pt x="1118" y="563"/>
                    <a:pt x="1128" y="560"/>
                  </a:cubicBezTo>
                  <a:cubicBezTo>
                    <a:pt x="1148" y="553"/>
                    <a:pt x="1166" y="546"/>
                    <a:pt x="1185" y="540"/>
                  </a:cubicBezTo>
                  <a:cubicBezTo>
                    <a:pt x="1258" y="514"/>
                    <a:pt x="1321" y="497"/>
                    <a:pt x="1374" y="479"/>
                  </a:cubicBezTo>
                  <a:cubicBezTo>
                    <a:pt x="1480" y="444"/>
                    <a:pt x="1541" y="413"/>
                    <a:pt x="1575" y="363"/>
                  </a:cubicBezTo>
                  <a:cubicBezTo>
                    <a:pt x="1584" y="351"/>
                    <a:pt x="1592" y="336"/>
                    <a:pt x="1596" y="319"/>
                  </a:cubicBezTo>
                  <a:close/>
                  <a:moveTo>
                    <a:pt x="1194" y="1"/>
                  </a:moveTo>
                  <a:cubicBezTo>
                    <a:pt x="1142" y="1"/>
                    <a:pt x="1086" y="4"/>
                    <a:pt x="1025" y="13"/>
                  </a:cubicBezTo>
                  <a:cubicBezTo>
                    <a:pt x="931" y="26"/>
                    <a:pt x="827" y="52"/>
                    <a:pt x="720" y="97"/>
                  </a:cubicBezTo>
                  <a:cubicBezTo>
                    <a:pt x="693" y="110"/>
                    <a:pt x="666" y="122"/>
                    <a:pt x="638" y="135"/>
                  </a:cubicBezTo>
                  <a:cubicBezTo>
                    <a:pt x="625" y="142"/>
                    <a:pt x="611" y="150"/>
                    <a:pt x="596" y="157"/>
                  </a:cubicBezTo>
                  <a:cubicBezTo>
                    <a:pt x="583" y="165"/>
                    <a:pt x="568" y="171"/>
                    <a:pt x="554" y="181"/>
                  </a:cubicBezTo>
                  <a:cubicBezTo>
                    <a:pt x="527" y="198"/>
                    <a:pt x="499" y="214"/>
                    <a:pt x="472" y="235"/>
                  </a:cubicBezTo>
                  <a:cubicBezTo>
                    <a:pt x="460" y="244"/>
                    <a:pt x="446" y="255"/>
                    <a:pt x="433" y="265"/>
                  </a:cubicBezTo>
                  <a:cubicBezTo>
                    <a:pt x="419" y="276"/>
                    <a:pt x="406" y="287"/>
                    <a:pt x="391" y="299"/>
                  </a:cubicBezTo>
                  <a:cubicBezTo>
                    <a:pt x="363" y="322"/>
                    <a:pt x="338" y="348"/>
                    <a:pt x="311" y="374"/>
                  </a:cubicBezTo>
                  <a:cubicBezTo>
                    <a:pt x="298" y="388"/>
                    <a:pt x="288" y="401"/>
                    <a:pt x="275" y="416"/>
                  </a:cubicBezTo>
                  <a:cubicBezTo>
                    <a:pt x="263" y="431"/>
                    <a:pt x="251" y="444"/>
                    <a:pt x="240" y="459"/>
                  </a:cubicBezTo>
                  <a:cubicBezTo>
                    <a:pt x="230" y="474"/>
                    <a:pt x="219" y="490"/>
                    <a:pt x="207" y="504"/>
                  </a:cubicBezTo>
                  <a:cubicBezTo>
                    <a:pt x="202" y="513"/>
                    <a:pt x="196" y="519"/>
                    <a:pt x="191" y="528"/>
                  </a:cubicBezTo>
                  <a:lnTo>
                    <a:pt x="176" y="551"/>
                  </a:lnTo>
                  <a:cubicBezTo>
                    <a:pt x="166" y="568"/>
                    <a:pt x="156" y="584"/>
                    <a:pt x="146" y="601"/>
                  </a:cubicBezTo>
                  <a:cubicBezTo>
                    <a:pt x="137" y="619"/>
                    <a:pt x="129" y="636"/>
                    <a:pt x="119" y="654"/>
                  </a:cubicBezTo>
                  <a:lnTo>
                    <a:pt x="106" y="680"/>
                  </a:lnTo>
                  <a:cubicBezTo>
                    <a:pt x="102" y="690"/>
                    <a:pt x="98" y="698"/>
                    <a:pt x="94" y="707"/>
                  </a:cubicBezTo>
                  <a:cubicBezTo>
                    <a:pt x="86" y="725"/>
                    <a:pt x="79" y="744"/>
                    <a:pt x="71" y="762"/>
                  </a:cubicBezTo>
                  <a:cubicBezTo>
                    <a:pt x="64" y="781"/>
                    <a:pt x="58" y="802"/>
                    <a:pt x="52" y="820"/>
                  </a:cubicBezTo>
                  <a:lnTo>
                    <a:pt x="43" y="850"/>
                  </a:lnTo>
                  <a:cubicBezTo>
                    <a:pt x="41" y="859"/>
                    <a:pt x="37" y="869"/>
                    <a:pt x="35" y="879"/>
                  </a:cubicBezTo>
                  <a:cubicBezTo>
                    <a:pt x="31" y="900"/>
                    <a:pt x="26" y="920"/>
                    <a:pt x="21" y="939"/>
                  </a:cubicBezTo>
                  <a:cubicBezTo>
                    <a:pt x="17" y="961"/>
                    <a:pt x="15" y="981"/>
                    <a:pt x="12" y="1003"/>
                  </a:cubicBezTo>
                  <a:lnTo>
                    <a:pt x="8" y="1035"/>
                  </a:lnTo>
                  <a:lnTo>
                    <a:pt x="5" y="1067"/>
                  </a:lnTo>
                  <a:cubicBezTo>
                    <a:pt x="4" y="1089"/>
                    <a:pt x="3" y="1110"/>
                    <a:pt x="3" y="1133"/>
                  </a:cubicBezTo>
                  <a:cubicBezTo>
                    <a:pt x="1" y="1236"/>
                    <a:pt x="20" y="1345"/>
                    <a:pt x="59" y="1450"/>
                  </a:cubicBezTo>
                  <a:cubicBezTo>
                    <a:pt x="69" y="1475"/>
                    <a:pt x="78" y="1502"/>
                    <a:pt x="91" y="1526"/>
                  </a:cubicBezTo>
                  <a:lnTo>
                    <a:pt x="110" y="1563"/>
                  </a:lnTo>
                  <a:cubicBezTo>
                    <a:pt x="117" y="1576"/>
                    <a:pt x="123" y="1588"/>
                    <a:pt x="132" y="1600"/>
                  </a:cubicBezTo>
                  <a:cubicBezTo>
                    <a:pt x="146" y="1625"/>
                    <a:pt x="162" y="1647"/>
                    <a:pt x="178" y="1670"/>
                  </a:cubicBezTo>
                  <a:cubicBezTo>
                    <a:pt x="196" y="1691"/>
                    <a:pt x="214" y="1713"/>
                    <a:pt x="232" y="1734"/>
                  </a:cubicBezTo>
                  <a:cubicBezTo>
                    <a:pt x="307" y="1816"/>
                    <a:pt x="396" y="1880"/>
                    <a:pt x="489" y="1929"/>
                  </a:cubicBezTo>
                  <a:cubicBezTo>
                    <a:pt x="581" y="1977"/>
                    <a:pt x="680" y="2008"/>
                    <a:pt x="778" y="2025"/>
                  </a:cubicBezTo>
                  <a:cubicBezTo>
                    <a:pt x="838" y="2037"/>
                    <a:pt x="898" y="2042"/>
                    <a:pt x="958" y="2042"/>
                  </a:cubicBezTo>
                  <a:cubicBezTo>
                    <a:pt x="996" y="2042"/>
                    <a:pt x="1033" y="2040"/>
                    <a:pt x="1070" y="2036"/>
                  </a:cubicBezTo>
                  <a:lnTo>
                    <a:pt x="1143" y="2027"/>
                  </a:lnTo>
                  <a:cubicBezTo>
                    <a:pt x="1166" y="2023"/>
                    <a:pt x="1190" y="2018"/>
                    <a:pt x="1214" y="2012"/>
                  </a:cubicBezTo>
                  <a:cubicBezTo>
                    <a:pt x="1236" y="2007"/>
                    <a:pt x="1261" y="1998"/>
                    <a:pt x="1284" y="1992"/>
                  </a:cubicBezTo>
                  <a:cubicBezTo>
                    <a:pt x="1295" y="1990"/>
                    <a:pt x="1306" y="1986"/>
                    <a:pt x="1317" y="1981"/>
                  </a:cubicBezTo>
                  <a:lnTo>
                    <a:pt x="1349" y="1969"/>
                  </a:lnTo>
                  <a:cubicBezTo>
                    <a:pt x="1521" y="1901"/>
                    <a:pt x="1665" y="1797"/>
                    <a:pt x="1782" y="1682"/>
                  </a:cubicBezTo>
                  <a:cubicBezTo>
                    <a:pt x="1831" y="1632"/>
                    <a:pt x="1878" y="1582"/>
                    <a:pt x="1917" y="1528"/>
                  </a:cubicBezTo>
                  <a:lnTo>
                    <a:pt x="1950" y="1483"/>
                  </a:lnTo>
                  <a:lnTo>
                    <a:pt x="1982" y="1524"/>
                  </a:lnTo>
                  <a:cubicBezTo>
                    <a:pt x="1999" y="1544"/>
                    <a:pt x="2017" y="1566"/>
                    <a:pt x="2031" y="1585"/>
                  </a:cubicBezTo>
                  <a:cubicBezTo>
                    <a:pt x="2138" y="1727"/>
                    <a:pt x="2254" y="1832"/>
                    <a:pt x="2346" y="1894"/>
                  </a:cubicBezTo>
                  <a:cubicBezTo>
                    <a:pt x="2363" y="1908"/>
                    <a:pt x="2384" y="1921"/>
                    <a:pt x="2404" y="1932"/>
                  </a:cubicBezTo>
                  <a:cubicBezTo>
                    <a:pt x="2424" y="1942"/>
                    <a:pt x="2442" y="1949"/>
                    <a:pt x="2458" y="1954"/>
                  </a:cubicBezTo>
                  <a:cubicBezTo>
                    <a:pt x="2472" y="1960"/>
                    <a:pt x="2485" y="1962"/>
                    <a:pt x="2495" y="1962"/>
                  </a:cubicBezTo>
                  <a:cubicBezTo>
                    <a:pt x="2506" y="1962"/>
                    <a:pt x="2515" y="1959"/>
                    <a:pt x="2521" y="1953"/>
                  </a:cubicBezTo>
                  <a:cubicBezTo>
                    <a:pt x="2630" y="1833"/>
                    <a:pt x="2591" y="1830"/>
                    <a:pt x="2569" y="1803"/>
                  </a:cubicBezTo>
                  <a:lnTo>
                    <a:pt x="2569" y="1803"/>
                  </a:lnTo>
                  <a:cubicBezTo>
                    <a:pt x="2574" y="1804"/>
                    <a:pt x="2579" y="1804"/>
                    <a:pt x="2583" y="1804"/>
                  </a:cubicBezTo>
                  <a:cubicBezTo>
                    <a:pt x="2620" y="1804"/>
                    <a:pt x="2661" y="1785"/>
                    <a:pt x="2702" y="1738"/>
                  </a:cubicBezTo>
                  <a:cubicBezTo>
                    <a:pt x="2711" y="1728"/>
                    <a:pt x="2698" y="1718"/>
                    <a:pt x="2669" y="1707"/>
                  </a:cubicBezTo>
                  <a:cubicBezTo>
                    <a:pt x="2663" y="1705"/>
                    <a:pt x="2655" y="1702"/>
                    <a:pt x="2646" y="1700"/>
                  </a:cubicBezTo>
                  <a:cubicBezTo>
                    <a:pt x="2641" y="1698"/>
                    <a:pt x="2636" y="1697"/>
                    <a:pt x="2632" y="1696"/>
                  </a:cubicBezTo>
                  <a:cubicBezTo>
                    <a:pt x="2628" y="1694"/>
                    <a:pt x="2623" y="1691"/>
                    <a:pt x="2619" y="1690"/>
                  </a:cubicBezTo>
                  <a:cubicBezTo>
                    <a:pt x="2598" y="1684"/>
                    <a:pt x="2577" y="1675"/>
                    <a:pt x="2555" y="1668"/>
                  </a:cubicBezTo>
                  <a:cubicBezTo>
                    <a:pt x="2550" y="1664"/>
                    <a:pt x="2544" y="1663"/>
                    <a:pt x="2538" y="1661"/>
                  </a:cubicBezTo>
                  <a:cubicBezTo>
                    <a:pt x="2533" y="1658"/>
                    <a:pt x="2528" y="1656"/>
                    <a:pt x="2522" y="1654"/>
                  </a:cubicBezTo>
                  <a:cubicBezTo>
                    <a:pt x="2511" y="1648"/>
                    <a:pt x="2500" y="1643"/>
                    <a:pt x="2489" y="1639"/>
                  </a:cubicBezTo>
                  <a:cubicBezTo>
                    <a:pt x="2465" y="1628"/>
                    <a:pt x="2443" y="1617"/>
                    <a:pt x="2424" y="1605"/>
                  </a:cubicBezTo>
                  <a:cubicBezTo>
                    <a:pt x="2385" y="1582"/>
                    <a:pt x="2350" y="1556"/>
                    <a:pt x="2338" y="1533"/>
                  </a:cubicBezTo>
                  <a:cubicBezTo>
                    <a:pt x="2330" y="1519"/>
                    <a:pt x="2323" y="1508"/>
                    <a:pt x="2318" y="1495"/>
                  </a:cubicBezTo>
                  <a:cubicBezTo>
                    <a:pt x="2315" y="1487"/>
                    <a:pt x="2312" y="1481"/>
                    <a:pt x="2308" y="1474"/>
                  </a:cubicBezTo>
                  <a:cubicBezTo>
                    <a:pt x="2306" y="1468"/>
                    <a:pt x="2303" y="1460"/>
                    <a:pt x="2302" y="1454"/>
                  </a:cubicBezTo>
                  <a:cubicBezTo>
                    <a:pt x="2292" y="1427"/>
                    <a:pt x="2286" y="1400"/>
                    <a:pt x="2280" y="1373"/>
                  </a:cubicBezTo>
                  <a:cubicBezTo>
                    <a:pt x="2276" y="1346"/>
                    <a:pt x="2274" y="1320"/>
                    <a:pt x="2272" y="1293"/>
                  </a:cubicBezTo>
                  <a:cubicBezTo>
                    <a:pt x="2271" y="1280"/>
                    <a:pt x="2271" y="1267"/>
                    <a:pt x="2272" y="1254"/>
                  </a:cubicBezTo>
                  <a:cubicBezTo>
                    <a:pt x="2274" y="1240"/>
                    <a:pt x="2274" y="1228"/>
                    <a:pt x="2275" y="1216"/>
                  </a:cubicBezTo>
                  <a:cubicBezTo>
                    <a:pt x="2276" y="1205"/>
                    <a:pt x="2276" y="1192"/>
                    <a:pt x="2277" y="1180"/>
                  </a:cubicBezTo>
                  <a:cubicBezTo>
                    <a:pt x="2279" y="1168"/>
                    <a:pt x="2280" y="1156"/>
                    <a:pt x="2283" y="1146"/>
                  </a:cubicBezTo>
                  <a:cubicBezTo>
                    <a:pt x="2286" y="1122"/>
                    <a:pt x="2290" y="1100"/>
                    <a:pt x="2292" y="1079"/>
                  </a:cubicBezTo>
                  <a:cubicBezTo>
                    <a:pt x="2295" y="1057"/>
                    <a:pt x="2299" y="1039"/>
                    <a:pt x="2301" y="1020"/>
                  </a:cubicBezTo>
                  <a:cubicBezTo>
                    <a:pt x="2302" y="1002"/>
                    <a:pt x="2302" y="984"/>
                    <a:pt x="2302" y="966"/>
                  </a:cubicBezTo>
                  <a:cubicBezTo>
                    <a:pt x="2302" y="952"/>
                    <a:pt x="2301" y="937"/>
                    <a:pt x="2301" y="922"/>
                  </a:cubicBezTo>
                  <a:cubicBezTo>
                    <a:pt x="2301" y="907"/>
                    <a:pt x="2299" y="894"/>
                    <a:pt x="2299" y="880"/>
                  </a:cubicBezTo>
                  <a:cubicBezTo>
                    <a:pt x="2301" y="853"/>
                    <a:pt x="2301" y="829"/>
                    <a:pt x="2301" y="805"/>
                  </a:cubicBezTo>
                  <a:cubicBezTo>
                    <a:pt x="2306" y="759"/>
                    <a:pt x="2306" y="719"/>
                    <a:pt x="2312" y="685"/>
                  </a:cubicBezTo>
                  <a:cubicBezTo>
                    <a:pt x="2313" y="667"/>
                    <a:pt x="2314" y="651"/>
                    <a:pt x="2314" y="637"/>
                  </a:cubicBezTo>
                  <a:cubicBezTo>
                    <a:pt x="2315" y="622"/>
                    <a:pt x="2317" y="609"/>
                    <a:pt x="2317" y="598"/>
                  </a:cubicBezTo>
                  <a:cubicBezTo>
                    <a:pt x="2317" y="585"/>
                    <a:pt x="2315" y="573"/>
                    <a:pt x="2314" y="563"/>
                  </a:cubicBezTo>
                  <a:cubicBezTo>
                    <a:pt x="2313" y="558"/>
                    <a:pt x="2313" y="553"/>
                    <a:pt x="2312" y="548"/>
                  </a:cubicBezTo>
                  <a:cubicBezTo>
                    <a:pt x="2309" y="544"/>
                    <a:pt x="2309" y="540"/>
                    <a:pt x="2308" y="535"/>
                  </a:cubicBezTo>
                  <a:cubicBezTo>
                    <a:pt x="2290" y="472"/>
                    <a:pt x="2221" y="443"/>
                    <a:pt x="2084" y="408"/>
                  </a:cubicBezTo>
                  <a:lnTo>
                    <a:pt x="2076" y="396"/>
                  </a:lnTo>
                  <a:cubicBezTo>
                    <a:pt x="2070" y="386"/>
                    <a:pt x="2061" y="379"/>
                    <a:pt x="2055" y="369"/>
                  </a:cubicBezTo>
                  <a:cubicBezTo>
                    <a:pt x="2048" y="359"/>
                    <a:pt x="2040" y="352"/>
                    <a:pt x="2031" y="345"/>
                  </a:cubicBezTo>
                  <a:cubicBezTo>
                    <a:pt x="2024" y="337"/>
                    <a:pt x="2015" y="330"/>
                    <a:pt x="2009" y="322"/>
                  </a:cubicBezTo>
                  <a:lnTo>
                    <a:pt x="1985" y="302"/>
                  </a:lnTo>
                  <a:cubicBezTo>
                    <a:pt x="1976" y="295"/>
                    <a:pt x="1969" y="288"/>
                    <a:pt x="1960" y="283"/>
                  </a:cubicBezTo>
                  <a:cubicBezTo>
                    <a:pt x="1953" y="278"/>
                    <a:pt x="1944" y="272"/>
                    <a:pt x="1937" y="266"/>
                  </a:cubicBezTo>
                  <a:cubicBezTo>
                    <a:pt x="1928" y="260"/>
                    <a:pt x="1921" y="256"/>
                    <a:pt x="1912" y="251"/>
                  </a:cubicBezTo>
                  <a:cubicBezTo>
                    <a:pt x="1904" y="245"/>
                    <a:pt x="1896" y="241"/>
                    <a:pt x="1888" y="238"/>
                  </a:cubicBezTo>
                  <a:cubicBezTo>
                    <a:pt x="1824" y="206"/>
                    <a:pt x="1761" y="193"/>
                    <a:pt x="1711" y="193"/>
                  </a:cubicBezTo>
                  <a:cubicBezTo>
                    <a:pt x="1708" y="193"/>
                    <a:pt x="1706" y="192"/>
                    <a:pt x="1703" y="192"/>
                  </a:cubicBezTo>
                  <a:cubicBezTo>
                    <a:pt x="1681" y="192"/>
                    <a:pt x="1662" y="196"/>
                    <a:pt x="1646" y="199"/>
                  </a:cubicBezTo>
                  <a:cubicBezTo>
                    <a:pt x="1635" y="202"/>
                    <a:pt x="1624" y="207"/>
                    <a:pt x="1615" y="209"/>
                  </a:cubicBezTo>
                  <a:lnTo>
                    <a:pt x="1615" y="165"/>
                  </a:lnTo>
                  <a:cubicBezTo>
                    <a:pt x="1614" y="113"/>
                    <a:pt x="1562" y="68"/>
                    <a:pt x="1461" y="36"/>
                  </a:cubicBezTo>
                  <a:cubicBezTo>
                    <a:pt x="1411" y="21"/>
                    <a:pt x="1350" y="8"/>
                    <a:pt x="1276" y="4"/>
                  </a:cubicBezTo>
                  <a:cubicBezTo>
                    <a:pt x="1250" y="2"/>
                    <a:pt x="1223"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8"/>
            <p:cNvSpPr/>
            <p:nvPr/>
          </p:nvSpPr>
          <p:spPr>
            <a:xfrm>
              <a:off x="4568600" y="2554600"/>
              <a:ext cx="100125" cy="141625"/>
            </a:xfrm>
            <a:custGeom>
              <a:avLst/>
              <a:gdLst/>
              <a:ahLst/>
              <a:cxnLst/>
              <a:rect l="l" t="t" r="r" b="b"/>
              <a:pathLst>
                <a:path w="4005" h="5665" extrusionOk="0">
                  <a:moveTo>
                    <a:pt x="3676" y="0"/>
                  </a:moveTo>
                  <a:cubicBezTo>
                    <a:pt x="3457" y="0"/>
                    <a:pt x="2843" y="733"/>
                    <a:pt x="2214" y="1681"/>
                  </a:cubicBezTo>
                  <a:cubicBezTo>
                    <a:pt x="1821" y="2275"/>
                    <a:pt x="1488" y="3001"/>
                    <a:pt x="1126" y="3613"/>
                  </a:cubicBezTo>
                  <a:cubicBezTo>
                    <a:pt x="504" y="4662"/>
                    <a:pt x="0" y="5508"/>
                    <a:pt x="53" y="5543"/>
                  </a:cubicBezTo>
                  <a:cubicBezTo>
                    <a:pt x="85" y="5565"/>
                    <a:pt x="113" y="5574"/>
                    <a:pt x="138" y="5574"/>
                  </a:cubicBezTo>
                  <a:cubicBezTo>
                    <a:pt x="215" y="5574"/>
                    <a:pt x="260" y="5481"/>
                    <a:pt x="323" y="5390"/>
                  </a:cubicBezTo>
                  <a:lnTo>
                    <a:pt x="323" y="5390"/>
                  </a:lnTo>
                  <a:cubicBezTo>
                    <a:pt x="270" y="5515"/>
                    <a:pt x="250" y="5624"/>
                    <a:pt x="309" y="5664"/>
                  </a:cubicBezTo>
                  <a:cubicBezTo>
                    <a:pt x="310" y="5664"/>
                    <a:pt x="311" y="5665"/>
                    <a:pt x="311" y="5665"/>
                  </a:cubicBezTo>
                  <a:cubicBezTo>
                    <a:pt x="368" y="5665"/>
                    <a:pt x="910" y="4476"/>
                    <a:pt x="1147" y="4117"/>
                  </a:cubicBezTo>
                  <a:cubicBezTo>
                    <a:pt x="1701" y="3281"/>
                    <a:pt x="2261" y="2701"/>
                    <a:pt x="2621" y="2185"/>
                  </a:cubicBezTo>
                  <a:cubicBezTo>
                    <a:pt x="3924" y="311"/>
                    <a:pt x="4005" y="204"/>
                    <a:pt x="3716" y="11"/>
                  </a:cubicBezTo>
                  <a:cubicBezTo>
                    <a:pt x="3704" y="4"/>
                    <a:pt x="3691"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8"/>
            <p:cNvSpPr/>
            <p:nvPr/>
          </p:nvSpPr>
          <p:spPr>
            <a:xfrm>
              <a:off x="4630825" y="2604200"/>
              <a:ext cx="64800" cy="69150"/>
            </a:xfrm>
            <a:custGeom>
              <a:avLst/>
              <a:gdLst/>
              <a:ahLst/>
              <a:cxnLst/>
              <a:rect l="l" t="t" r="r" b="b"/>
              <a:pathLst>
                <a:path w="2592" h="2766" extrusionOk="0">
                  <a:moveTo>
                    <a:pt x="1980" y="0"/>
                  </a:moveTo>
                  <a:cubicBezTo>
                    <a:pt x="1787" y="0"/>
                    <a:pt x="1449" y="286"/>
                    <a:pt x="1133" y="688"/>
                  </a:cubicBezTo>
                  <a:cubicBezTo>
                    <a:pt x="1094" y="740"/>
                    <a:pt x="1055" y="796"/>
                    <a:pt x="1018" y="854"/>
                  </a:cubicBezTo>
                  <a:cubicBezTo>
                    <a:pt x="673" y="508"/>
                    <a:pt x="522" y="369"/>
                    <a:pt x="407" y="369"/>
                  </a:cubicBezTo>
                  <a:cubicBezTo>
                    <a:pt x="336" y="369"/>
                    <a:pt x="278" y="421"/>
                    <a:pt x="197" y="510"/>
                  </a:cubicBezTo>
                  <a:cubicBezTo>
                    <a:pt x="58" y="663"/>
                    <a:pt x="304" y="1055"/>
                    <a:pt x="704" y="1418"/>
                  </a:cubicBezTo>
                  <a:cubicBezTo>
                    <a:pt x="707" y="1421"/>
                    <a:pt x="709" y="1422"/>
                    <a:pt x="712" y="1425"/>
                  </a:cubicBezTo>
                  <a:cubicBezTo>
                    <a:pt x="671" y="1502"/>
                    <a:pt x="631" y="1577"/>
                    <a:pt x="586" y="1647"/>
                  </a:cubicBezTo>
                  <a:cubicBezTo>
                    <a:pt x="262" y="2157"/>
                    <a:pt x="0" y="2569"/>
                    <a:pt x="51" y="2607"/>
                  </a:cubicBezTo>
                  <a:cubicBezTo>
                    <a:pt x="98" y="2645"/>
                    <a:pt x="131" y="2659"/>
                    <a:pt x="156" y="2659"/>
                  </a:cubicBezTo>
                  <a:cubicBezTo>
                    <a:pt x="197" y="2659"/>
                    <a:pt x="216" y="2620"/>
                    <a:pt x="246" y="2587"/>
                  </a:cubicBezTo>
                  <a:lnTo>
                    <a:pt x="246" y="2587"/>
                  </a:lnTo>
                  <a:cubicBezTo>
                    <a:pt x="225" y="2653"/>
                    <a:pt x="228" y="2720"/>
                    <a:pt x="284" y="2764"/>
                  </a:cubicBezTo>
                  <a:cubicBezTo>
                    <a:pt x="285" y="2765"/>
                    <a:pt x="286" y="2765"/>
                    <a:pt x="287" y="2765"/>
                  </a:cubicBezTo>
                  <a:cubicBezTo>
                    <a:pt x="338" y="2765"/>
                    <a:pt x="565" y="2153"/>
                    <a:pt x="695" y="1987"/>
                  </a:cubicBezTo>
                  <a:cubicBezTo>
                    <a:pt x="798" y="1855"/>
                    <a:pt x="908" y="1742"/>
                    <a:pt x="1017" y="1642"/>
                  </a:cubicBezTo>
                  <a:cubicBezTo>
                    <a:pt x="1195" y="1750"/>
                    <a:pt x="1383" y="1850"/>
                    <a:pt x="1541" y="1963"/>
                  </a:cubicBezTo>
                  <a:cubicBezTo>
                    <a:pt x="1946" y="2257"/>
                    <a:pt x="2279" y="2501"/>
                    <a:pt x="2363" y="2501"/>
                  </a:cubicBezTo>
                  <a:cubicBezTo>
                    <a:pt x="2370" y="2501"/>
                    <a:pt x="2375" y="2499"/>
                    <a:pt x="2378" y="2495"/>
                  </a:cubicBezTo>
                  <a:cubicBezTo>
                    <a:pt x="2487" y="2374"/>
                    <a:pt x="2428" y="2355"/>
                    <a:pt x="2383" y="2307"/>
                  </a:cubicBezTo>
                  <a:lnTo>
                    <a:pt x="2383" y="2307"/>
                  </a:lnTo>
                  <a:cubicBezTo>
                    <a:pt x="2406" y="2316"/>
                    <a:pt x="2429" y="2321"/>
                    <a:pt x="2452" y="2321"/>
                  </a:cubicBezTo>
                  <a:cubicBezTo>
                    <a:pt x="2489" y="2321"/>
                    <a:pt x="2524" y="2308"/>
                    <a:pt x="2554" y="2275"/>
                  </a:cubicBezTo>
                  <a:cubicBezTo>
                    <a:pt x="2591" y="2233"/>
                    <a:pt x="2016" y="1996"/>
                    <a:pt x="1872" y="1866"/>
                  </a:cubicBezTo>
                  <a:cubicBezTo>
                    <a:pt x="1668" y="1680"/>
                    <a:pt x="1529" y="1476"/>
                    <a:pt x="1404" y="1301"/>
                  </a:cubicBezTo>
                  <a:cubicBezTo>
                    <a:pt x="1461" y="1248"/>
                    <a:pt x="1514" y="1196"/>
                    <a:pt x="1559" y="1145"/>
                  </a:cubicBezTo>
                  <a:cubicBezTo>
                    <a:pt x="2292" y="289"/>
                    <a:pt x="2341" y="243"/>
                    <a:pt x="2069" y="29"/>
                  </a:cubicBezTo>
                  <a:cubicBezTo>
                    <a:pt x="2045" y="10"/>
                    <a:pt x="2015"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 name="Google Shape;996;p38"/>
          <p:cNvSpPr/>
          <p:nvPr/>
        </p:nvSpPr>
        <p:spPr>
          <a:xfrm>
            <a:off x="1593950" y="316200"/>
            <a:ext cx="470845" cy="537012"/>
          </a:xfrm>
          <a:custGeom>
            <a:avLst/>
            <a:gdLst/>
            <a:ahLst/>
            <a:cxnLst/>
            <a:rect l="l" t="t" r="r" b="b"/>
            <a:pathLst>
              <a:path w="8514" h="9710" extrusionOk="0">
                <a:moveTo>
                  <a:pt x="416" y="1"/>
                </a:moveTo>
                <a:cubicBezTo>
                  <a:pt x="318" y="1"/>
                  <a:pt x="226" y="64"/>
                  <a:pt x="193" y="164"/>
                </a:cubicBezTo>
                <a:lnTo>
                  <a:pt x="32" y="660"/>
                </a:lnTo>
                <a:cubicBezTo>
                  <a:pt x="7" y="734"/>
                  <a:pt x="1" y="812"/>
                  <a:pt x="12" y="890"/>
                </a:cubicBezTo>
                <a:lnTo>
                  <a:pt x="1256" y="9184"/>
                </a:lnTo>
                <a:cubicBezTo>
                  <a:pt x="1305" y="9510"/>
                  <a:pt x="1583" y="9709"/>
                  <a:pt x="1870" y="9709"/>
                </a:cubicBezTo>
                <a:cubicBezTo>
                  <a:pt x="2024" y="9709"/>
                  <a:pt x="2180" y="9652"/>
                  <a:pt x="2305" y="9525"/>
                </a:cubicBezTo>
                <a:lnTo>
                  <a:pt x="8192" y="3555"/>
                </a:lnTo>
                <a:cubicBezTo>
                  <a:pt x="8248" y="3498"/>
                  <a:pt x="8289" y="3432"/>
                  <a:pt x="8312" y="3358"/>
                </a:cubicBezTo>
                <a:lnTo>
                  <a:pt x="8473" y="2862"/>
                </a:lnTo>
                <a:cubicBezTo>
                  <a:pt x="8514" y="2738"/>
                  <a:pt x="8446" y="2604"/>
                  <a:pt x="8321" y="2563"/>
                </a:cubicBezTo>
                <a:lnTo>
                  <a:pt x="490" y="13"/>
                </a:lnTo>
                <a:cubicBezTo>
                  <a:pt x="466" y="5"/>
                  <a:pt x="441" y="1"/>
                  <a:pt x="4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8"/>
          <p:cNvSpPr/>
          <p:nvPr/>
        </p:nvSpPr>
        <p:spPr>
          <a:xfrm>
            <a:off x="7203650" y="4404075"/>
            <a:ext cx="548098" cy="619718"/>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304"/>
        <p:cNvGrpSpPr/>
        <p:nvPr/>
      </p:nvGrpSpPr>
      <p:grpSpPr>
        <a:xfrm>
          <a:off x="0" y="0"/>
          <a:ext cx="0" cy="0"/>
          <a:chOff x="0" y="0"/>
          <a:chExt cx="0" cy="0"/>
        </a:xfrm>
      </p:grpSpPr>
      <p:sp>
        <p:nvSpPr>
          <p:cNvPr id="1305" name="Google Shape;1305;p49"/>
          <p:cNvSpPr txBox="1">
            <a:spLocks noGrp="1"/>
          </p:cNvSpPr>
          <p:nvPr>
            <p:ph type="title"/>
          </p:nvPr>
        </p:nvSpPr>
        <p:spPr>
          <a:xfrm>
            <a:off x="917400" y="1307100"/>
            <a:ext cx="7309200" cy="2529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highlight>
                  <a:schemeClr val="accent1"/>
                </a:highlight>
              </a:rPr>
              <a:t>Awesome </a:t>
            </a:r>
            <a:r>
              <a:rPr lang="en" dirty="0"/>
              <a:t>words</a:t>
            </a:r>
            <a:endParaRPr dirty="0"/>
          </a:p>
        </p:txBody>
      </p:sp>
      <p:sp>
        <p:nvSpPr>
          <p:cNvPr id="1306" name="Google Shape;1306;p49"/>
          <p:cNvSpPr/>
          <p:nvPr/>
        </p:nvSpPr>
        <p:spPr>
          <a:xfrm>
            <a:off x="155725" y="2146807"/>
            <a:ext cx="402351" cy="432714"/>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9"/>
          <p:cNvSpPr/>
          <p:nvPr/>
        </p:nvSpPr>
        <p:spPr>
          <a:xfrm rot="9393423">
            <a:off x="8582133" y="1884772"/>
            <a:ext cx="402346" cy="432702"/>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8" name="Google Shape;1308;p49"/>
          <p:cNvGrpSpPr/>
          <p:nvPr/>
        </p:nvGrpSpPr>
        <p:grpSpPr>
          <a:xfrm>
            <a:off x="7537697" y="198879"/>
            <a:ext cx="497228" cy="432730"/>
            <a:chOff x="3323450" y="2074375"/>
            <a:chExt cx="379100" cy="329925"/>
          </a:xfrm>
        </p:grpSpPr>
        <p:sp>
          <p:nvSpPr>
            <p:cNvPr id="1309" name="Google Shape;1309;p49"/>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9"/>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 name="Google Shape;1311;p49"/>
          <p:cNvGrpSpPr/>
          <p:nvPr/>
        </p:nvGrpSpPr>
        <p:grpSpPr>
          <a:xfrm>
            <a:off x="6626664" y="143660"/>
            <a:ext cx="911032" cy="910932"/>
            <a:chOff x="4199175" y="3574425"/>
            <a:chExt cx="687675" cy="687600"/>
          </a:xfrm>
        </p:grpSpPr>
        <p:sp>
          <p:nvSpPr>
            <p:cNvPr id="1312" name="Google Shape;1312;p49"/>
            <p:cNvSpPr/>
            <p:nvPr/>
          </p:nvSpPr>
          <p:spPr>
            <a:xfrm>
              <a:off x="4647975" y="3801675"/>
              <a:ext cx="72375" cy="86850"/>
            </a:xfrm>
            <a:custGeom>
              <a:avLst/>
              <a:gdLst/>
              <a:ahLst/>
              <a:cxnLst/>
              <a:rect l="l" t="t" r="r" b="b"/>
              <a:pathLst>
                <a:path w="2895" h="3474" extrusionOk="0">
                  <a:moveTo>
                    <a:pt x="1721" y="1"/>
                  </a:moveTo>
                  <a:cubicBezTo>
                    <a:pt x="1627" y="1"/>
                    <a:pt x="1529" y="9"/>
                    <a:pt x="1429" y="27"/>
                  </a:cubicBezTo>
                  <a:cubicBezTo>
                    <a:pt x="1056" y="94"/>
                    <a:pt x="679" y="303"/>
                    <a:pt x="398" y="627"/>
                  </a:cubicBezTo>
                  <a:cubicBezTo>
                    <a:pt x="316" y="723"/>
                    <a:pt x="245" y="830"/>
                    <a:pt x="186" y="944"/>
                  </a:cubicBezTo>
                  <a:cubicBezTo>
                    <a:pt x="156" y="1002"/>
                    <a:pt x="132" y="1063"/>
                    <a:pt x="107" y="1123"/>
                  </a:cubicBezTo>
                  <a:cubicBezTo>
                    <a:pt x="96" y="1154"/>
                    <a:pt x="85" y="1185"/>
                    <a:pt x="76" y="1217"/>
                  </a:cubicBezTo>
                  <a:cubicBezTo>
                    <a:pt x="65" y="1248"/>
                    <a:pt x="59" y="1281"/>
                    <a:pt x="51" y="1313"/>
                  </a:cubicBezTo>
                  <a:cubicBezTo>
                    <a:pt x="20" y="1440"/>
                    <a:pt x="5" y="1568"/>
                    <a:pt x="3" y="1697"/>
                  </a:cubicBezTo>
                  <a:cubicBezTo>
                    <a:pt x="1" y="1826"/>
                    <a:pt x="14" y="1954"/>
                    <a:pt x="38" y="2078"/>
                  </a:cubicBezTo>
                  <a:cubicBezTo>
                    <a:pt x="89" y="2323"/>
                    <a:pt x="192" y="2556"/>
                    <a:pt x="332" y="2756"/>
                  </a:cubicBezTo>
                  <a:cubicBezTo>
                    <a:pt x="402" y="2855"/>
                    <a:pt x="486" y="2947"/>
                    <a:pt x="570" y="3026"/>
                  </a:cubicBezTo>
                  <a:cubicBezTo>
                    <a:pt x="613" y="3066"/>
                    <a:pt x="659" y="3102"/>
                    <a:pt x="703" y="3137"/>
                  </a:cubicBezTo>
                  <a:cubicBezTo>
                    <a:pt x="726" y="3153"/>
                    <a:pt x="749" y="3171"/>
                    <a:pt x="772" y="3187"/>
                  </a:cubicBezTo>
                  <a:cubicBezTo>
                    <a:pt x="794" y="3203"/>
                    <a:pt x="819" y="3217"/>
                    <a:pt x="842" y="3232"/>
                  </a:cubicBezTo>
                  <a:cubicBezTo>
                    <a:pt x="880" y="3259"/>
                    <a:pt x="923" y="3280"/>
                    <a:pt x="964" y="3302"/>
                  </a:cubicBezTo>
                  <a:cubicBezTo>
                    <a:pt x="986" y="3312"/>
                    <a:pt x="1005" y="3323"/>
                    <a:pt x="1026" y="3332"/>
                  </a:cubicBezTo>
                  <a:lnTo>
                    <a:pt x="1058" y="3346"/>
                  </a:lnTo>
                  <a:lnTo>
                    <a:pt x="1090" y="3360"/>
                  </a:lnTo>
                  <a:cubicBezTo>
                    <a:pt x="1111" y="3368"/>
                    <a:pt x="1133" y="3376"/>
                    <a:pt x="1153" y="3386"/>
                  </a:cubicBezTo>
                  <a:cubicBezTo>
                    <a:pt x="1175" y="3393"/>
                    <a:pt x="1196" y="3399"/>
                    <a:pt x="1218" y="3408"/>
                  </a:cubicBezTo>
                  <a:cubicBezTo>
                    <a:pt x="1260" y="3422"/>
                    <a:pt x="1304" y="3430"/>
                    <a:pt x="1347" y="3441"/>
                  </a:cubicBezTo>
                  <a:cubicBezTo>
                    <a:pt x="1449" y="3463"/>
                    <a:pt x="1552" y="3473"/>
                    <a:pt x="1653" y="3473"/>
                  </a:cubicBezTo>
                  <a:cubicBezTo>
                    <a:pt x="1720" y="3473"/>
                    <a:pt x="1786" y="3469"/>
                    <a:pt x="1850" y="3459"/>
                  </a:cubicBezTo>
                  <a:cubicBezTo>
                    <a:pt x="2009" y="3437"/>
                    <a:pt x="2152" y="3383"/>
                    <a:pt x="2275" y="3317"/>
                  </a:cubicBezTo>
                  <a:cubicBezTo>
                    <a:pt x="2395" y="3252"/>
                    <a:pt x="2496" y="3172"/>
                    <a:pt x="2577" y="3092"/>
                  </a:cubicBezTo>
                  <a:cubicBezTo>
                    <a:pt x="2597" y="3070"/>
                    <a:pt x="2615" y="3051"/>
                    <a:pt x="2632" y="3032"/>
                  </a:cubicBezTo>
                  <a:cubicBezTo>
                    <a:pt x="2651" y="3010"/>
                    <a:pt x="2667" y="2990"/>
                    <a:pt x="2683" y="2970"/>
                  </a:cubicBezTo>
                  <a:cubicBezTo>
                    <a:pt x="2712" y="2930"/>
                    <a:pt x="2740" y="2890"/>
                    <a:pt x="2760" y="2851"/>
                  </a:cubicBezTo>
                  <a:cubicBezTo>
                    <a:pt x="2806" y="2775"/>
                    <a:pt x="2831" y="2702"/>
                    <a:pt x="2849" y="2643"/>
                  </a:cubicBezTo>
                  <a:cubicBezTo>
                    <a:pt x="2863" y="2583"/>
                    <a:pt x="2871" y="2535"/>
                    <a:pt x="2868" y="2502"/>
                  </a:cubicBezTo>
                  <a:cubicBezTo>
                    <a:pt x="2867" y="2469"/>
                    <a:pt x="2858" y="2449"/>
                    <a:pt x="2845" y="2446"/>
                  </a:cubicBezTo>
                  <a:cubicBezTo>
                    <a:pt x="2781" y="2427"/>
                    <a:pt x="2732" y="2419"/>
                    <a:pt x="2695" y="2419"/>
                  </a:cubicBezTo>
                  <a:cubicBezTo>
                    <a:pt x="2655" y="2419"/>
                    <a:pt x="2628" y="2428"/>
                    <a:pt x="2609" y="2443"/>
                  </a:cubicBezTo>
                  <a:cubicBezTo>
                    <a:pt x="2588" y="2457"/>
                    <a:pt x="2575" y="2476"/>
                    <a:pt x="2563" y="2500"/>
                  </a:cubicBezTo>
                  <a:cubicBezTo>
                    <a:pt x="2556" y="2511"/>
                    <a:pt x="2550" y="2522"/>
                    <a:pt x="2543" y="2534"/>
                  </a:cubicBezTo>
                  <a:cubicBezTo>
                    <a:pt x="2540" y="2540"/>
                    <a:pt x="2536" y="2546"/>
                    <a:pt x="2532" y="2554"/>
                  </a:cubicBezTo>
                  <a:cubicBezTo>
                    <a:pt x="2528" y="2559"/>
                    <a:pt x="2524" y="2565"/>
                    <a:pt x="2519" y="2571"/>
                  </a:cubicBezTo>
                  <a:cubicBezTo>
                    <a:pt x="2529" y="2514"/>
                    <a:pt x="2523" y="2462"/>
                    <a:pt x="2497" y="2419"/>
                  </a:cubicBezTo>
                  <a:cubicBezTo>
                    <a:pt x="2485" y="2399"/>
                    <a:pt x="2468" y="2380"/>
                    <a:pt x="2448" y="2363"/>
                  </a:cubicBezTo>
                  <a:cubicBezTo>
                    <a:pt x="2426" y="2349"/>
                    <a:pt x="2401" y="2335"/>
                    <a:pt x="2372" y="2326"/>
                  </a:cubicBezTo>
                  <a:cubicBezTo>
                    <a:pt x="2371" y="2325"/>
                    <a:pt x="2369" y="2325"/>
                    <a:pt x="2367" y="2325"/>
                  </a:cubicBezTo>
                  <a:cubicBezTo>
                    <a:pt x="2358" y="2325"/>
                    <a:pt x="2352" y="2333"/>
                    <a:pt x="2347" y="2349"/>
                  </a:cubicBezTo>
                  <a:cubicBezTo>
                    <a:pt x="2342" y="2358"/>
                    <a:pt x="2340" y="2369"/>
                    <a:pt x="2337" y="2384"/>
                  </a:cubicBezTo>
                  <a:cubicBezTo>
                    <a:pt x="2334" y="2398"/>
                    <a:pt x="2329" y="2414"/>
                    <a:pt x="2325" y="2432"/>
                  </a:cubicBezTo>
                  <a:cubicBezTo>
                    <a:pt x="2323" y="2442"/>
                    <a:pt x="2319" y="2452"/>
                    <a:pt x="2315" y="2462"/>
                  </a:cubicBezTo>
                  <a:lnTo>
                    <a:pt x="2312" y="2478"/>
                  </a:lnTo>
                  <a:cubicBezTo>
                    <a:pt x="2309" y="2484"/>
                    <a:pt x="2308" y="2489"/>
                    <a:pt x="2305" y="2494"/>
                  </a:cubicBezTo>
                  <a:cubicBezTo>
                    <a:pt x="2302" y="2505"/>
                    <a:pt x="2297" y="2517"/>
                    <a:pt x="2293" y="2529"/>
                  </a:cubicBezTo>
                  <a:lnTo>
                    <a:pt x="2277" y="2565"/>
                  </a:lnTo>
                  <a:cubicBezTo>
                    <a:pt x="2253" y="2615"/>
                    <a:pt x="2219" y="2672"/>
                    <a:pt x="2176" y="2725"/>
                  </a:cubicBezTo>
                  <a:cubicBezTo>
                    <a:pt x="2132" y="2779"/>
                    <a:pt x="2078" y="2830"/>
                    <a:pt x="2017" y="2872"/>
                  </a:cubicBezTo>
                  <a:cubicBezTo>
                    <a:pt x="1956" y="2915"/>
                    <a:pt x="1888" y="2948"/>
                    <a:pt x="1819" y="2970"/>
                  </a:cubicBezTo>
                  <a:cubicBezTo>
                    <a:pt x="1749" y="2992"/>
                    <a:pt x="1680" y="3002"/>
                    <a:pt x="1615" y="3003"/>
                  </a:cubicBezTo>
                  <a:cubicBezTo>
                    <a:pt x="1583" y="3002"/>
                    <a:pt x="1552" y="3002"/>
                    <a:pt x="1525" y="2996"/>
                  </a:cubicBezTo>
                  <a:cubicBezTo>
                    <a:pt x="1512" y="2994"/>
                    <a:pt x="1498" y="2992"/>
                    <a:pt x="1485" y="2990"/>
                  </a:cubicBezTo>
                  <a:cubicBezTo>
                    <a:pt x="1472" y="2986"/>
                    <a:pt x="1460" y="2983"/>
                    <a:pt x="1450" y="2979"/>
                  </a:cubicBezTo>
                  <a:cubicBezTo>
                    <a:pt x="1249" y="2915"/>
                    <a:pt x="1082" y="2776"/>
                    <a:pt x="983" y="2621"/>
                  </a:cubicBezTo>
                  <a:cubicBezTo>
                    <a:pt x="886" y="2469"/>
                    <a:pt x="849" y="2296"/>
                    <a:pt x="852" y="2138"/>
                  </a:cubicBezTo>
                  <a:cubicBezTo>
                    <a:pt x="855" y="1980"/>
                    <a:pt x="894" y="1837"/>
                    <a:pt x="948" y="1721"/>
                  </a:cubicBezTo>
                  <a:cubicBezTo>
                    <a:pt x="960" y="1691"/>
                    <a:pt x="976" y="1663"/>
                    <a:pt x="988" y="1636"/>
                  </a:cubicBezTo>
                  <a:cubicBezTo>
                    <a:pt x="1003" y="1610"/>
                    <a:pt x="1016" y="1584"/>
                    <a:pt x="1032" y="1561"/>
                  </a:cubicBezTo>
                  <a:cubicBezTo>
                    <a:pt x="1038" y="1549"/>
                    <a:pt x="1047" y="1536"/>
                    <a:pt x="1055" y="1526"/>
                  </a:cubicBezTo>
                  <a:cubicBezTo>
                    <a:pt x="1063" y="1514"/>
                    <a:pt x="1069" y="1503"/>
                    <a:pt x="1078" y="1492"/>
                  </a:cubicBezTo>
                  <a:cubicBezTo>
                    <a:pt x="1094" y="1471"/>
                    <a:pt x="1109" y="1448"/>
                    <a:pt x="1125" y="1428"/>
                  </a:cubicBezTo>
                  <a:cubicBezTo>
                    <a:pt x="1180" y="1350"/>
                    <a:pt x="1246" y="1287"/>
                    <a:pt x="1313" y="1234"/>
                  </a:cubicBezTo>
                  <a:cubicBezTo>
                    <a:pt x="1380" y="1182"/>
                    <a:pt x="1448" y="1143"/>
                    <a:pt x="1513" y="1114"/>
                  </a:cubicBezTo>
                  <a:cubicBezTo>
                    <a:pt x="1579" y="1084"/>
                    <a:pt x="1641" y="1067"/>
                    <a:pt x="1698" y="1055"/>
                  </a:cubicBezTo>
                  <a:cubicBezTo>
                    <a:pt x="1756" y="1044"/>
                    <a:pt x="1808" y="1039"/>
                    <a:pt x="1861" y="1039"/>
                  </a:cubicBezTo>
                  <a:cubicBezTo>
                    <a:pt x="1963" y="1039"/>
                    <a:pt x="2051" y="1052"/>
                    <a:pt x="2125" y="1068"/>
                  </a:cubicBezTo>
                  <a:cubicBezTo>
                    <a:pt x="2199" y="1084"/>
                    <a:pt x="2260" y="1100"/>
                    <a:pt x="2310" y="1112"/>
                  </a:cubicBezTo>
                  <a:cubicBezTo>
                    <a:pt x="2355" y="1121"/>
                    <a:pt x="2394" y="1126"/>
                    <a:pt x="2431" y="1126"/>
                  </a:cubicBezTo>
                  <a:cubicBezTo>
                    <a:pt x="2479" y="1126"/>
                    <a:pt x="2523" y="1117"/>
                    <a:pt x="2570" y="1096"/>
                  </a:cubicBezTo>
                  <a:cubicBezTo>
                    <a:pt x="2651" y="1060"/>
                    <a:pt x="2737" y="987"/>
                    <a:pt x="2841" y="881"/>
                  </a:cubicBezTo>
                  <a:cubicBezTo>
                    <a:pt x="2872" y="851"/>
                    <a:pt x="2889" y="809"/>
                    <a:pt x="2892" y="756"/>
                  </a:cubicBezTo>
                  <a:cubicBezTo>
                    <a:pt x="2895" y="704"/>
                    <a:pt x="2879" y="642"/>
                    <a:pt x="2846" y="574"/>
                  </a:cubicBezTo>
                  <a:cubicBezTo>
                    <a:pt x="2780" y="438"/>
                    <a:pt x="2627" y="273"/>
                    <a:pt x="2384" y="153"/>
                  </a:cubicBezTo>
                  <a:cubicBezTo>
                    <a:pt x="2264" y="91"/>
                    <a:pt x="2120" y="43"/>
                    <a:pt x="1959" y="19"/>
                  </a:cubicBezTo>
                  <a:cubicBezTo>
                    <a:pt x="1883" y="7"/>
                    <a:pt x="1804" y="1"/>
                    <a:pt x="1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 name="Google Shape;1313;p49"/>
            <p:cNvGrpSpPr/>
            <p:nvPr/>
          </p:nvGrpSpPr>
          <p:grpSpPr>
            <a:xfrm>
              <a:off x="4199175" y="3574425"/>
              <a:ext cx="687675" cy="687600"/>
              <a:chOff x="4199175" y="3574425"/>
              <a:chExt cx="687675" cy="687600"/>
            </a:xfrm>
          </p:grpSpPr>
          <p:sp>
            <p:nvSpPr>
              <p:cNvPr id="1314" name="Google Shape;1314;p49"/>
              <p:cNvSpPr/>
              <p:nvPr/>
            </p:nvSpPr>
            <p:spPr>
              <a:xfrm>
                <a:off x="4212500" y="3574425"/>
                <a:ext cx="674350" cy="573125"/>
              </a:xfrm>
              <a:custGeom>
                <a:avLst/>
                <a:gdLst/>
                <a:ahLst/>
                <a:cxnLst/>
                <a:rect l="l" t="t" r="r" b="b"/>
                <a:pathLst>
                  <a:path w="26974" h="22925" extrusionOk="0">
                    <a:moveTo>
                      <a:pt x="5785" y="20748"/>
                    </a:moveTo>
                    <a:cubicBezTo>
                      <a:pt x="5796" y="20775"/>
                      <a:pt x="5809" y="20798"/>
                      <a:pt x="5822" y="20821"/>
                    </a:cubicBezTo>
                    <a:lnTo>
                      <a:pt x="5784" y="20821"/>
                    </a:lnTo>
                    <a:cubicBezTo>
                      <a:pt x="5785" y="20797"/>
                      <a:pt x="5784" y="20772"/>
                      <a:pt x="5785" y="20748"/>
                    </a:cubicBezTo>
                    <a:close/>
                    <a:moveTo>
                      <a:pt x="23143" y="20439"/>
                    </a:moveTo>
                    <a:cubicBezTo>
                      <a:pt x="23317" y="20651"/>
                      <a:pt x="23480" y="20826"/>
                      <a:pt x="23607" y="20931"/>
                    </a:cubicBezTo>
                    <a:cubicBezTo>
                      <a:pt x="23564" y="20934"/>
                      <a:pt x="23521" y="20937"/>
                      <a:pt x="23480" y="20939"/>
                    </a:cubicBezTo>
                    <a:cubicBezTo>
                      <a:pt x="23390" y="20792"/>
                      <a:pt x="23267" y="20622"/>
                      <a:pt x="23143" y="20439"/>
                    </a:cubicBezTo>
                    <a:close/>
                    <a:moveTo>
                      <a:pt x="5042" y="18648"/>
                    </a:moveTo>
                    <a:cubicBezTo>
                      <a:pt x="5071" y="18648"/>
                      <a:pt x="5104" y="18673"/>
                      <a:pt x="5133" y="18725"/>
                    </a:cubicBezTo>
                    <a:cubicBezTo>
                      <a:pt x="5137" y="18731"/>
                      <a:pt x="5141" y="18739"/>
                      <a:pt x="5145" y="18746"/>
                    </a:cubicBezTo>
                    <a:lnTo>
                      <a:pt x="5151" y="18758"/>
                    </a:lnTo>
                    <a:lnTo>
                      <a:pt x="5156" y="18788"/>
                    </a:lnTo>
                    <a:cubicBezTo>
                      <a:pt x="5164" y="18828"/>
                      <a:pt x="5171" y="18869"/>
                      <a:pt x="5177" y="18909"/>
                    </a:cubicBezTo>
                    <a:cubicBezTo>
                      <a:pt x="5190" y="18988"/>
                      <a:pt x="5203" y="19068"/>
                      <a:pt x="5213" y="19145"/>
                    </a:cubicBezTo>
                    <a:cubicBezTo>
                      <a:pt x="5302" y="19894"/>
                      <a:pt x="5378" y="20534"/>
                      <a:pt x="5456" y="20823"/>
                    </a:cubicBezTo>
                    <a:cubicBezTo>
                      <a:pt x="4177" y="20825"/>
                      <a:pt x="3336" y="20842"/>
                      <a:pt x="2785" y="20885"/>
                    </a:cubicBezTo>
                    <a:cubicBezTo>
                      <a:pt x="3497" y="20261"/>
                      <a:pt x="4072" y="19759"/>
                      <a:pt x="4040" y="19716"/>
                    </a:cubicBezTo>
                    <a:cubicBezTo>
                      <a:pt x="4009" y="19677"/>
                      <a:pt x="3980" y="19661"/>
                      <a:pt x="3952" y="19661"/>
                    </a:cubicBezTo>
                    <a:cubicBezTo>
                      <a:pt x="3903" y="19661"/>
                      <a:pt x="3854" y="19709"/>
                      <a:pt x="3795" y="19752"/>
                    </a:cubicBezTo>
                    <a:cubicBezTo>
                      <a:pt x="3865" y="19671"/>
                      <a:pt x="3903" y="19593"/>
                      <a:pt x="3866" y="19545"/>
                    </a:cubicBezTo>
                    <a:cubicBezTo>
                      <a:pt x="3865" y="19544"/>
                      <a:pt x="3864" y="19543"/>
                      <a:pt x="3863" y="19543"/>
                    </a:cubicBezTo>
                    <a:cubicBezTo>
                      <a:pt x="3803" y="19543"/>
                      <a:pt x="3133" y="20289"/>
                      <a:pt x="2872" y="20493"/>
                    </a:cubicBezTo>
                    <a:cubicBezTo>
                      <a:pt x="2645" y="20673"/>
                      <a:pt x="2425" y="20823"/>
                      <a:pt x="2217" y="20957"/>
                    </a:cubicBezTo>
                    <a:cubicBezTo>
                      <a:pt x="2196" y="20960"/>
                      <a:pt x="2178" y="20965"/>
                      <a:pt x="2159" y="20969"/>
                    </a:cubicBezTo>
                    <a:cubicBezTo>
                      <a:pt x="2410" y="20593"/>
                      <a:pt x="2781" y="19787"/>
                      <a:pt x="3215" y="18701"/>
                    </a:cubicBezTo>
                    <a:cubicBezTo>
                      <a:pt x="3463" y="18767"/>
                      <a:pt x="3792" y="18801"/>
                      <a:pt x="4163" y="18801"/>
                    </a:cubicBezTo>
                    <a:cubicBezTo>
                      <a:pt x="4313" y="18801"/>
                      <a:pt x="4470" y="18795"/>
                      <a:pt x="4631" y="18784"/>
                    </a:cubicBezTo>
                    <a:cubicBezTo>
                      <a:pt x="4703" y="18779"/>
                      <a:pt x="4774" y="18771"/>
                      <a:pt x="4846" y="18761"/>
                    </a:cubicBezTo>
                    <a:cubicBezTo>
                      <a:pt x="4864" y="18758"/>
                      <a:pt x="4882" y="18756"/>
                      <a:pt x="4899" y="18753"/>
                    </a:cubicBezTo>
                    <a:lnTo>
                      <a:pt x="4926" y="18750"/>
                    </a:lnTo>
                    <a:cubicBezTo>
                      <a:pt x="4935" y="18746"/>
                      <a:pt x="4934" y="18746"/>
                      <a:pt x="4934" y="18746"/>
                    </a:cubicBezTo>
                    <a:lnTo>
                      <a:pt x="4934" y="18744"/>
                    </a:lnTo>
                    <a:cubicBezTo>
                      <a:pt x="4935" y="18740"/>
                      <a:pt x="4936" y="18736"/>
                      <a:pt x="4939" y="18730"/>
                    </a:cubicBezTo>
                    <a:cubicBezTo>
                      <a:pt x="4949" y="18710"/>
                      <a:pt x="4980" y="18682"/>
                      <a:pt x="5037" y="18649"/>
                    </a:cubicBezTo>
                    <a:cubicBezTo>
                      <a:pt x="5038" y="18648"/>
                      <a:pt x="5040" y="18648"/>
                      <a:pt x="5042" y="18648"/>
                    </a:cubicBezTo>
                    <a:close/>
                    <a:moveTo>
                      <a:pt x="8350" y="2450"/>
                    </a:moveTo>
                    <a:cubicBezTo>
                      <a:pt x="8389" y="2515"/>
                      <a:pt x="8437" y="2584"/>
                      <a:pt x="8490" y="2661"/>
                    </a:cubicBezTo>
                    <a:cubicBezTo>
                      <a:pt x="8614" y="2836"/>
                      <a:pt x="8771" y="3041"/>
                      <a:pt x="8959" y="3273"/>
                    </a:cubicBezTo>
                    <a:cubicBezTo>
                      <a:pt x="8984" y="3303"/>
                      <a:pt x="9006" y="3332"/>
                      <a:pt x="9032" y="3362"/>
                    </a:cubicBezTo>
                    <a:lnTo>
                      <a:pt x="9104" y="3455"/>
                    </a:lnTo>
                    <a:cubicBezTo>
                      <a:pt x="9153" y="3517"/>
                      <a:pt x="9205" y="3581"/>
                      <a:pt x="9259" y="3648"/>
                    </a:cubicBezTo>
                    <a:cubicBezTo>
                      <a:pt x="9365" y="3780"/>
                      <a:pt x="9478" y="3918"/>
                      <a:pt x="9597" y="4063"/>
                    </a:cubicBezTo>
                    <a:cubicBezTo>
                      <a:pt x="9716" y="4207"/>
                      <a:pt x="9843" y="4357"/>
                      <a:pt x="9974" y="4513"/>
                    </a:cubicBezTo>
                    <a:cubicBezTo>
                      <a:pt x="10104" y="4670"/>
                      <a:pt x="10240" y="4834"/>
                      <a:pt x="10380" y="5003"/>
                    </a:cubicBezTo>
                    <a:cubicBezTo>
                      <a:pt x="10521" y="5172"/>
                      <a:pt x="10666" y="5345"/>
                      <a:pt x="10817" y="5523"/>
                    </a:cubicBezTo>
                    <a:cubicBezTo>
                      <a:pt x="10892" y="5613"/>
                      <a:pt x="10971" y="5701"/>
                      <a:pt x="11047" y="5794"/>
                    </a:cubicBezTo>
                    <a:cubicBezTo>
                      <a:pt x="11123" y="5887"/>
                      <a:pt x="11202" y="5980"/>
                      <a:pt x="11279" y="6075"/>
                    </a:cubicBezTo>
                    <a:cubicBezTo>
                      <a:pt x="11436" y="6264"/>
                      <a:pt x="11597" y="6457"/>
                      <a:pt x="11764" y="6654"/>
                    </a:cubicBezTo>
                    <a:cubicBezTo>
                      <a:pt x="11847" y="6751"/>
                      <a:pt x="11932" y="6850"/>
                      <a:pt x="12015" y="6951"/>
                    </a:cubicBezTo>
                    <a:cubicBezTo>
                      <a:pt x="12099" y="7052"/>
                      <a:pt x="12183" y="7155"/>
                      <a:pt x="12267" y="7257"/>
                    </a:cubicBezTo>
                    <a:cubicBezTo>
                      <a:pt x="12606" y="7670"/>
                      <a:pt x="12965" y="8090"/>
                      <a:pt x="13319" y="8529"/>
                    </a:cubicBezTo>
                    <a:cubicBezTo>
                      <a:pt x="13529" y="8784"/>
                      <a:pt x="13743" y="9041"/>
                      <a:pt x="13963" y="9300"/>
                    </a:cubicBezTo>
                    <a:cubicBezTo>
                      <a:pt x="14177" y="9561"/>
                      <a:pt x="14398" y="9824"/>
                      <a:pt x="14620" y="10086"/>
                    </a:cubicBezTo>
                    <a:cubicBezTo>
                      <a:pt x="14732" y="10217"/>
                      <a:pt x="14843" y="10349"/>
                      <a:pt x="14956" y="10480"/>
                    </a:cubicBezTo>
                    <a:lnTo>
                      <a:pt x="15290" y="10879"/>
                    </a:lnTo>
                    <a:cubicBezTo>
                      <a:pt x="15515" y="11145"/>
                      <a:pt x="15740" y="11413"/>
                      <a:pt x="15964" y="11679"/>
                    </a:cubicBezTo>
                    <a:cubicBezTo>
                      <a:pt x="16187" y="11948"/>
                      <a:pt x="16410" y="12218"/>
                      <a:pt x="16633" y="12485"/>
                    </a:cubicBezTo>
                    <a:cubicBezTo>
                      <a:pt x="16745" y="12619"/>
                      <a:pt x="16856" y="12752"/>
                      <a:pt x="16966" y="12886"/>
                    </a:cubicBezTo>
                    <a:cubicBezTo>
                      <a:pt x="17075" y="13021"/>
                      <a:pt x="17185" y="13156"/>
                      <a:pt x="17293" y="13290"/>
                    </a:cubicBezTo>
                    <a:cubicBezTo>
                      <a:pt x="17509" y="13559"/>
                      <a:pt x="17725" y="13826"/>
                      <a:pt x="17935" y="14093"/>
                    </a:cubicBezTo>
                    <a:cubicBezTo>
                      <a:pt x="18145" y="14359"/>
                      <a:pt x="18350" y="14626"/>
                      <a:pt x="18553" y="14890"/>
                    </a:cubicBezTo>
                    <a:cubicBezTo>
                      <a:pt x="19930" y="16696"/>
                      <a:pt x="21145" y="18352"/>
                      <a:pt x="22036" y="19542"/>
                    </a:cubicBezTo>
                    <a:cubicBezTo>
                      <a:pt x="22488" y="20148"/>
                      <a:pt x="22855" y="20635"/>
                      <a:pt x="23113" y="20960"/>
                    </a:cubicBezTo>
                    <a:cubicBezTo>
                      <a:pt x="21949" y="21027"/>
                      <a:pt x="20801" y="21087"/>
                      <a:pt x="20158" y="21088"/>
                    </a:cubicBezTo>
                    <a:cubicBezTo>
                      <a:pt x="20043" y="21089"/>
                      <a:pt x="19930" y="21089"/>
                      <a:pt x="19817" y="21089"/>
                    </a:cubicBezTo>
                    <a:cubicBezTo>
                      <a:pt x="16170" y="21089"/>
                      <a:pt x="13259" y="20860"/>
                      <a:pt x="10936" y="20846"/>
                    </a:cubicBezTo>
                    <a:cubicBezTo>
                      <a:pt x="8877" y="20832"/>
                      <a:pt x="7277" y="20821"/>
                      <a:pt x="6035" y="20821"/>
                    </a:cubicBezTo>
                    <a:cubicBezTo>
                      <a:pt x="5983" y="20525"/>
                      <a:pt x="5737" y="19770"/>
                      <a:pt x="5732" y="19478"/>
                    </a:cubicBezTo>
                    <a:cubicBezTo>
                      <a:pt x="5729" y="19226"/>
                      <a:pt x="5746" y="18989"/>
                      <a:pt x="5775" y="18769"/>
                    </a:cubicBezTo>
                    <a:cubicBezTo>
                      <a:pt x="5810" y="18396"/>
                      <a:pt x="5842" y="18052"/>
                      <a:pt x="5870" y="17740"/>
                    </a:cubicBezTo>
                    <a:cubicBezTo>
                      <a:pt x="5660" y="17727"/>
                      <a:pt x="5446" y="17718"/>
                      <a:pt x="5231" y="17714"/>
                    </a:cubicBezTo>
                    <a:cubicBezTo>
                      <a:pt x="5124" y="17711"/>
                      <a:pt x="5017" y="17711"/>
                      <a:pt x="4912" y="17711"/>
                    </a:cubicBezTo>
                    <a:cubicBezTo>
                      <a:pt x="4896" y="17711"/>
                      <a:pt x="4883" y="17712"/>
                      <a:pt x="4872" y="17712"/>
                    </a:cubicBezTo>
                    <a:cubicBezTo>
                      <a:pt x="4840" y="17712"/>
                      <a:pt x="4826" y="17710"/>
                      <a:pt x="4805" y="17710"/>
                    </a:cubicBezTo>
                    <a:lnTo>
                      <a:pt x="4724" y="17710"/>
                    </a:lnTo>
                    <a:cubicBezTo>
                      <a:pt x="4238" y="17722"/>
                      <a:pt x="3867" y="17730"/>
                      <a:pt x="3587" y="17745"/>
                    </a:cubicBezTo>
                    <a:cubicBezTo>
                      <a:pt x="3972" y="16730"/>
                      <a:pt x="4389" y="15552"/>
                      <a:pt x="4811" y="14295"/>
                    </a:cubicBezTo>
                    <a:cubicBezTo>
                      <a:pt x="5573" y="12023"/>
                      <a:pt x="6214" y="9437"/>
                      <a:pt x="6918" y="7145"/>
                    </a:cubicBezTo>
                    <a:cubicBezTo>
                      <a:pt x="7471" y="5344"/>
                      <a:pt x="7975" y="3703"/>
                      <a:pt x="8350" y="2450"/>
                    </a:cubicBezTo>
                    <a:close/>
                    <a:moveTo>
                      <a:pt x="8488" y="1"/>
                    </a:moveTo>
                    <a:cubicBezTo>
                      <a:pt x="8391" y="1"/>
                      <a:pt x="7334" y="4293"/>
                      <a:pt x="6870" y="5677"/>
                    </a:cubicBezTo>
                    <a:cubicBezTo>
                      <a:pt x="5801" y="8873"/>
                      <a:pt x="4710" y="11328"/>
                      <a:pt x="4013" y="13330"/>
                    </a:cubicBezTo>
                    <a:cubicBezTo>
                      <a:pt x="1654" y="20114"/>
                      <a:pt x="1362" y="20927"/>
                      <a:pt x="1797" y="21159"/>
                    </a:cubicBezTo>
                    <a:cubicBezTo>
                      <a:pt x="1779" y="21186"/>
                      <a:pt x="1767" y="21215"/>
                      <a:pt x="1759" y="21245"/>
                    </a:cubicBezTo>
                    <a:cubicBezTo>
                      <a:pt x="1587" y="21353"/>
                      <a:pt x="1432" y="21452"/>
                      <a:pt x="1295" y="21553"/>
                    </a:cubicBezTo>
                    <a:cubicBezTo>
                      <a:pt x="549" y="22109"/>
                      <a:pt x="167" y="22389"/>
                      <a:pt x="1" y="22565"/>
                    </a:cubicBezTo>
                    <a:lnTo>
                      <a:pt x="83" y="22647"/>
                    </a:lnTo>
                    <a:cubicBezTo>
                      <a:pt x="69" y="22657"/>
                      <a:pt x="57" y="22666"/>
                      <a:pt x="43" y="22677"/>
                    </a:cubicBezTo>
                    <a:lnTo>
                      <a:pt x="250" y="22882"/>
                    </a:lnTo>
                    <a:cubicBezTo>
                      <a:pt x="266" y="22876"/>
                      <a:pt x="282" y="22869"/>
                      <a:pt x="298" y="22861"/>
                    </a:cubicBezTo>
                    <a:lnTo>
                      <a:pt x="361" y="22924"/>
                    </a:lnTo>
                    <a:cubicBezTo>
                      <a:pt x="387" y="22877"/>
                      <a:pt x="406" y="22838"/>
                      <a:pt x="414" y="22803"/>
                    </a:cubicBezTo>
                    <a:cubicBezTo>
                      <a:pt x="702" y="22652"/>
                      <a:pt x="1091" y="22388"/>
                      <a:pt x="1503" y="22067"/>
                    </a:cubicBezTo>
                    <a:cubicBezTo>
                      <a:pt x="1700" y="21913"/>
                      <a:pt x="1894" y="21734"/>
                      <a:pt x="2085" y="21550"/>
                    </a:cubicBezTo>
                    <a:cubicBezTo>
                      <a:pt x="3062" y="21784"/>
                      <a:pt x="6049" y="21916"/>
                      <a:pt x="9610" y="21916"/>
                    </a:cubicBezTo>
                    <a:cubicBezTo>
                      <a:pt x="9801" y="21916"/>
                      <a:pt x="9994" y="21915"/>
                      <a:pt x="10189" y="21914"/>
                    </a:cubicBezTo>
                    <a:cubicBezTo>
                      <a:pt x="12896" y="21904"/>
                      <a:pt x="15894" y="21679"/>
                      <a:pt x="18603" y="21608"/>
                    </a:cubicBezTo>
                    <a:cubicBezTo>
                      <a:pt x="23234" y="21486"/>
                      <a:pt x="26974" y="21389"/>
                      <a:pt x="26973" y="21281"/>
                    </a:cubicBezTo>
                    <a:cubicBezTo>
                      <a:pt x="26973" y="21054"/>
                      <a:pt x="26656" y="21038"/>
                      <a:pt x="26244" y="21038"/>
                    </a:cubicBezTo>
                    <a:cubicBezTo>
                      <a:pt x="26177" y="21038"/>
                      <a:pt x="26108" y="21038"/>
                      <a:pt x="26037" y="21038"/>
                    </a:cubicBezTo>
                    <a:cubicBezTo>
                      <a:pt x="25998" y="21038"/>
                      <a:pt x="25959" y="21038"/>
                      <a:pt x="25920" y="21038"/>
                    </a:cubicBezTo>
                    <a:cubicBezTo>
                      <a:pt x="26430" y="20995"/>
                      <a:pt x="26818" y="20916"/>
                      <a:pt x="26817" y="20794"/>
                    </a:cubicBezTo>
                    <a:cubicBezTo>
                      <a:pt x="26817" y="20784"/>
                      <a:pt x="26756" y="20779"/>
                      <a:pt x="26646" y="20779"/>
                    </a:cubicBezTo>
                    <a:cubicBezTo>
                      <a:pt x="26220" y="20779"/>
                      <a:pt x="25051" y="20848"/>
                      <a:pt x="23788" y="20922"/>
                    </a:cubicBezTo>
                    <a:cubicBezTo>
                      <a:pt x="23715" y="20812"/>
                      <a:pt x="23574" y="20622"/>
                      <a:pt x="23387" y="20378"/>
                    </a:cubicBezTo>
                    <a:cubicBezTo>
                      <a:pt x="23094" y="19991"/>
                      <a:pt x="22682" y="19466"/>
                      <a:pt x="22240" y="18902"/>
                    </a:cubicBezTo>
                    <a:cubicBezTo>
                      <a:pt x="21353" y="17774"/>
                      <a:pt x="20335" y="16491"/>
                      <a:pt x="19860" y="15831"/>
                    </a:cubicBezTo>
                    <a:cubicBezTo>
                      <a:pt x="19723" y="15642"/>
                      <a:pt x="19589" y="15454"/>
                      <a:pt x="19458" y="15267"/>
                    </a:cubicBezTo>
                    <a:cubicBezTo>
                      <a:pt x="19326" y="15081"/>
                      <a:pt x="19197" y="14896"/>
                      <a:pt x="19071" y="14716"/>
                    </a:cubicBezTo>
                    <a:cubicBezTo>
                      <a:pt x="18814" y="14353"/>
                      <a:pt x="18568" y="13997"/>
                      <a:pt x="18330" y="13650"/>
                    </a:cubicBezTo>
                    <a:cubicBezTo>
                      <a:pt x="18090" y="13305"/>
                      <a:pt x="17857" y="12968"/>
                      <a:pt x="17632" y="12639"/>
                    </a:cubicBezTo>
                    <a:cubicBezTo>
                      <a:pt x="17575" y="12558"/>
                      <a:pt x="17520" y="12476"/>
                      <a:pt x="17464" y="12396"/>
                    </a:cubicBezTo>
                    <a:cubicBezTo>
                      <a:pt x="17408" y="12315"/>
                      <a:pt x="17353" y="12234"/>
                      <a:pt x="17298" y="12155"/>
                    </a:cubicBezTo>
                    <a:cubicBezTo>
                      <a:pt x="17187" y="11995"/>
                      <a:pt x="17079" y="11838"/>
                      <a:pt x="16972" y="11683"/>
                    </a:cubicBezTo>
                    <a:cubicBezTo>
                      <a:pt x="16864" y="11528"/>
                      <a:pt x="16759" y="11376"/>
                      <a:pt x="16656" y="11225"/>
                    </a:cubicBezTo>
                    <a:cubicBezTo>
                      <a:pt x="16553" y="11073"/>
                      <a:pt x="16446" y="10926"/>
                      <a:pt x="16344" y="10781"/>
                    </a:cubicBezTo>
                    <a:cubicBezTo>
                      <a:pt x="16139" y="10491"/>
                      <a:pt x="15938" y="10208"/>
                      <a:pt x="15745" y="9937"/>
                    </a:cubicBezTo>
                    <a:cubicBezTo>
                      <a:pt x="15549" y="9665"/>
                      <a:pt x="15356" y="9405"/>
                      <a:pt x="15167" y="9152"/>
                    </a:cubicBezTo>
                    <a:cubicBezTo>
                      <a:pt x="15071" y="9026"/>
                      <a:pt x="14979" y="8902"/>
                      <a:pt x="14885" y="8782"/>
                    </a:cubicBezTo>
                    <a:cubicBezTo>
                      <a:pt x="14839" y="8722"/>
                      <a:pt x="14795" y="8660"/>
                      <a:pt x="14748" y="8601"/>
                    </a:cubicBezTo>
                    <a:cubicBezTo>
                      <a:pt x="14701" y="8542"/>
                      <a:pt x="14655" y="8485"/>
                      <a:pt x="14608" y="8427"/>
                    </a:cubicBezTo>
                    <a:cubicBezTo>
                      <a:pt x="14441" y="8219"/>
                      <a:pt x="14277" y="8016"/>
                      <a:pt x="14121" y="7819"/>
                    </a:cubicBezTo>
                    <a:cubicBezTo>
                      <a:pt x="13963" y="7623"/>
                      <a:pt x="13812" y="7430"/>
                      <a:pt x="13659" y="7250"/>
                    </a:cubicBezTo>
                    <a:cubicBezTo>
                      <a:pt x="13356" y="6885"/>
                      <a:pt x="13072" y="6542"/>
                      <a:pt x="12806" y="6221"/>
                    </a:cubicBezTo>
                    <a:cubicBezTo>
                      <a:pt x="12534" y="5905"/>
                      <a:pt x="12279" y="5610"/>
                      <a:pt x="12043" y="5335"/>
                    </a:cubicBezTo>
                    <a:cubicBezTo>
                      <a:pt x="11984" y="5266"/>
                      <a:pt x="11925" y="5199"/>
                      <a:pt x="11869" y="5132"/>
                    </a:cubicBezTo>
                    <a:cubicBezTo>
                      <a:pt x="11841" y="5098"/>
                      <a:pt x="11811" y="5066"/>
                      <a:pt x="11783" y="5034"/>
                    </a:cubicBezTo>
                    <a:cubicBezTo>
                      <a:pt x="11755" y="5002"/>
                      <a:pt x="11725" y="4970"/>
                      <a:pt x="11697" y="4938"/>
                    </a:cubicBezTo>
                    <a:cubicBezTo>
                      <a:pt x="11584" y="4812"/>
                      <a:pt x="11476" y="4691"/>
                      <a:pt x="11370" y="4576"/>
                    </a:cubicBezTo>
                    <a:cubicBezTo>
                      <a:pt x="11160" y="4344"/>
                      <a:pt x="10965" y="4130"/>
                      <a:pt x="10786" y="3932"/>
                    </a:cubicBezTo>
                    <a:cubicBezTo>
                      <a:pt x="10603" y="3737"/>
                      <a:pt x="10434" y="3561"/>
                      <a:pt x="10278" y="3400"/>
                    </a:cubicBezTo>
                    <a:cubicBezTo>
                      <a:pt x="10122" y="3239"/>
                      <a:pt x="9978" y="3094"/>
                      <a:pt x="9848" y="2962"/>
                    </a:cubicBezTo>
                    <a:cubicBezTo>
                      <a:pt x="9782" y="2896"/>
                      <a:pt x="9720" y="2835"/>
                      <a:pt x="9660" y="2776"/>
                    </a:cubicBezTo>
                    <a:cubicBezTo>
                      <a:pt x="9599" y="2718"/>
                      <a:pt x="9540" y="2664"/>
                      <a:pt x="9485" y="2612"/>
                    </a:cubicBezTo>
                    <a:cubicBezTo>
                      <a:pt x="8974" y="2144"/>
                      <a:pt x="8695" y="1951"/>
                      <a:pt x="8509" y="1913"/>
                    </a:cubicBezTo>
                    <a:cubicBezTo>
                      <a:pt x="8850" y="754"/>
                      <a:pt x="9043" y="42"/>
                      <a:pt x="8992" y="25"/>
                    </a:cubicBezTo>
                    <a:cubicBezTo>
                      <a:pt x="8969" y="17"/>
                      <a:pt x="8946" y="13"/>
                      <a:pt x="8925" y="13"/>
                    </a:cubicBezTo>
                    <a:cubicBezTo>
                      <a:pt x="8709" y="13"/>
                      <a:pt x="8614" y="407"/>
                      <a:pt x="8464" y="830"/>
                    </a:cubicBezTo>
                    <a:cubicBezTo>
                      <a:pt x="8568" y="389"/>
                      <a:pt x="8605" y="40"/>
                      <a:pt x="8489" y="1"/>
                    </a:cubicBezTo>
                    <a:cubicBezTo>
                      <a:pt x="8489" y="1"/>
                      <a:pt x="8489" y="1"/>
                      <a:pt x="8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9"/>
              <p:cNvSpPr/>
              <p:nvPr/>
            </p:nvSpPr>
            <p:spPr>
              <a:xfrm>
                <a:off x="4363525" y="3980150"/>
                <a:ext cx="63150" cy="44725"/>
              </a:xfrm>
              <a:custGeom>
                <a:avLst/>
                <a:gdLst/>
                <a:ahLst/>
                <a:cxnLst/>
                <a:rect l="l" t="t" r="r" b="b"/>
                <a:pathLst>
                  <a:path w="2526" h="1789" extrusionOk="0">
                    <a:moveTo>
                      <a:pt x="2343" y="0"/>
                    </a:moveTo>
                    <a:cubicBezTo>
                      <a:pt x="2291" y="0"/>
                      <a:pt x="1953" y="423"/>
                      <a:pt x="1807" y="519"/>
                    </a:cubicBezTo>
                    <a:cubicBezTo>
                      <a:pt x="1456" y="750"/>
                      <a:pt x="1107" y="829"/>
                      <a:pt x="878" y="964"/>
                    </a:cubicBezTo>
                    <a:cubicBezTo>
                      <a:pt x="53" y="1454"/>
                      <a:pt x="0" y="1480"/>
                      <a:pt x="166" y="1729"/>
                    </a:cubicBezTo>
                    <a:cubicBezTo>
                      <a:pt x="192" y="1770"/>
                      <a:pt x="243" y="1788"/>
                      <a:pt x="311" y="1788"/>
                    </a:cubicBezTo>
                    <a:cubicBezTo>
                      <a:pt x="490" y="1788"/>
                      <a:pt x="791" y="1657"/>
                      <a:pt x="1101" y="1454"/>
                    </a:cubicBezTo>
                    <a:cubicBezTo>
                      <a:pt x="1350" y="1291"/>
                      <a:pt x="1570" y="1018"/>
                      <a:pt x="1804" y="829"/>
                    </a:cubicBezTo>
                    <a:cubicBezTo>
                      <a:pt x="2202" y="503"/>
                      <a:pt x="2526" y="241"/>
                      <a:pt x="2497" y="196"/>
                    </a:cubicBezTo>
                    <a:cubicBezTo>
                      <a:pt x="2459" y="139"/>
                      <a:pt x="2431" y="121"/>
                      <a:pt x="2407" y="121"/>
                    </a:cubicBezTo>
                    <a:cubicBezTo>
                      <a:pt x="2381" y="121"/>
                      <a:pt x="2359" y="141"/>
                      <a:pt x="2331" y="157"/>
                    </a:cubicBezTo>
                    <a:cubicBezTo>
                      <a:pt x="2368" y="109"/>
                      <a:pt x="2382" y="53"/>
                      <a:pt x="2348" y="3"/>
                    </a:cubicBezTo>
                    <a:cubicBezTo>
                      <a:pt x="2347" y="1"/>
                      <a:pt x="2346" y="0"/>
                      <a:pt x="2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9"/>
              <p:cNvSpPr/>
              <p:nvPr/>
            </p:nvSpPr>
            <p:spPr>
              <a:xfrm>
                <a:off x="4460925" y="3907650"/>
                <a:ext cx="66475" cy="51075"/>
              </a:xfrm>
              <a:custGeom>
                <a:avLst/>
                <a:gdLst/>
                <a:ahLst/>
                <a:cxnLst/>
                <a:rect l="l" t="t" r="r" b="b"/>
                <a:pathLst>
                  <a:path w="2659" h="2043" extrusionOk="0">
                    <a:moveTo>
                      <a:pt x="2463" y="0"/>
                    </a:moveTo>
                    <a:cubicBezTo>
                      <a:pt x="2412" y="0"/>
                      <a:pt x="2056" y="474"/>
                      <a:pt x="1901" y="588"/>
                    </a:cubicBezTo>
                    <a:cubicBezTo>
                      <a:pt x="1531" y="861"/>
                      <a:pt x="1164" y="974"/>
                      <a:pt x="923" y="1137"/>
                    </a:cubicBezTo>
                    <a:cubicBezTo>
                      <a:pt x="56" y="1723"/>
                      <a:pt x="0" y="1754"/>
                      <a:pt x="180" y="1995"/>
                    </a:cubicBezTo>
                    <a:cubicBezTo>
                      <a:pt x="204" y="2028"/>
                      <a:pt x="246" y="2043"/>
                      <a:pt x="302" y="2043"/>
                    </a:cubicBezTo>
                    <a:cubicBezTo>
                      <a:pt x="486" y="2043"/>
                      <a:pt x="822" y="1874"/>
                      <a:pt x="1168" y="1619"/>
                    </a:cubicBezTo>
                    <a:cubicBezTo>
                      <a:pt x="1431" y="1424"/>
                      <a:pt x="1658" y="1124"/>
                      <a:pt x="1902" y="905"/>
                    </a:cubicBezTo>
                    <a:cubicBezTo>
                      <a:pt x="2320" y="530"/>
                      <a:pt x="2658" y="229"/>
                      <a:pt x="2626" y="186"/>
                    </a:cubicBezTo>
                    <a:cubicBezTo>
                      <a:pt x="2588" y="135"/>
                      <a:pt x="2561" y="118"/>
                      <a:pt x="2536" y="118"/>
                    </a:cubicBezTo>
                    <a:cubicBezTo>
                      <a:pt x="2507" y="118"/>
                      <a:pt x="2482" y="143"/>
                      <a:pt x="2451" y="163"/>
                    </a:cubicBezTo>
                    <a:cubicBezTo>
                      <a:pt x="2488" y="110"/>
                      <a:pt x="2503" y="52"/>
                      <a:pt x="2468" y="2"/>
                    </a:cubicBezTo>
                    <a:cubicBezTo>
                      <a:pt x="2467" y="1"/>
                      <a:pt x="2465" y="0"/>
                      <a:pt x="2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9"/>
              <p:cNvSpPr/>
              <p:nvPr/>
            </p:nvSpPr>
            <p:spPr>
              <a:xfrm>
                <a:off x="4552550" y="3859950"/>
                <a:ext cx="37725" cy="33975"/>
              </a:xfrm>
              <a:custGeom>
                <a:avLst/>
                <a:gdLst/>
                <a:ahLst/>
                <a:cxnLst/>
                <a:rect l="l" t="t" r="r" b="b"/>
                <a:pathLst>
                  <a:path w="1509" h="1359" extrusionOk="0">
                    <a:moveTo>
                      <a:pt x="1320" y="0"/>
                    </a:moveTo>
                    <a:cubicBezTo>
                      <a:pt x="1279" y="0"/>
                      <a:pt x="1110" y="324"/>
                      <a:pt x="1019" y="389"/>
                    </a:cubicBezTo>
                    <a:cubicBezTo>
                      <a:pt x="799" y="546"/>
                      <a:pt x="551" y="567"/>
                      <a:pt x="406" y="658"/>
                    </a:cubicBezTo>
                    <a:cubicBezTo>
                      <a:pt x="203" y="782"/>
                      <a:pt x="73" y="860"/>
                      <a:pt x="1" y="924"/>
                    </a:cubicBezTo>
                    <a:lnTo>
                      <a:pt x="51" y="992"/>
                    </a:lnTo>
                    <a:cubicBezTo>
                      <a:pt x="46" y="993"/>
                      <a:pt x="40" y="993"/>
                      <a:pt x="35" y="994"/>
                    </a:cubicBezTo>
                    <a:lnTo>
                      <a:pt x="274" y="1308"/>
                    </a:lnTo>
                    <a:lnTo>
                      <a:pt x="290" y="1303"/>
                    </a:lnTo>
                    <a:lnTo>
                      <a:pt x="334" y="1358"/>
                    </a:lnTo>
                    <a:cubicBezTo>
                      <a:pt x="366" y="1326"/>
                      <a:pt x="384" y="1299"/>
                      <a:pt x="394" y="1272"/>
                    </a:cubicBezTo>
                    <a:cubicBezTo>
                      <a:pt x="482" y="1239"/>
                      <a:pt x="579" y="1187"/>
                      <a:pt x="673" y="1121"/>
                    </a:cubicBezTo>
                    <a:cubicBezTo>
                      <a:pt x="830" y="1009"/>
                      <a:pt x="940" y="798"/>
                      <a:pt x="1079" y="661"/>
                    </a:cubicBezTo>
                    <a:cubicBezTo>
                      <a:pt x="1318" y="428"/>
                      <a:pt x="1509" y="240"/>
                      <a:pt x="1477" y="196"/>
                    </a:cubicBezTo>
                    <a:cubicBezTo>
                      <a:pt x="1432" y="133"/>
                      <a:pt x="1407" y="115"/>
                      <a:pt x="1388" y="115"/>
                    </a:cubicBezTo>
                    <a:cubicBezTo>
                      <a:pt x="1371" y="115"/>
                      <a:pt x="1359" y="128"/>
                      <a:pt x="1344" y="138"/>
                    </a:cubicBezTo>
                    <a:cubicBezTo>
                      <a:pt x="1361" y="100"/>
                      <a:pt x="1361" y="53"/>
                      <a:pt x="1325" y="3"/>
                    </a:cubicBezTo>
                    <a:cubicBezTo>
                      <a:pt x="1324" y="1"/>
                      <a:pt x="1322" y="0"/>
                      <a:pt x="1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9"/>
              <p:cNvSpPr/>
              <p:nvPr/>
            </p:nvSpPr>
            <p:spPr>
              <a:xfrm>
                <a:off x="4450975" y="4157100"/>
                <a:ext cx="77600" cy="104925"/>
              </a:xfrm>
              <a:custGeom>
                <a:avLst/>
                <a:gdLst/>
                <a:ahLst/>
                <a:cxnLst/>
                <a:rect l="l" t="t" r="r" b="b"/>
                <a:pathLst>
                  <a:path w="3104" h="4197" extrusionOk="0">
                    <a:moveTo>
                      <a:pt x="2095" y="892"/>
                    </a:moveTo>
                    <a:cubicBezTo>
                      <a:pt x="2070" y="925"/>
                      <a:pt x="2047" y="956"/>
                      <a:pt x="2025" y="986"/>
                    </a:cubicBezTo>
                    <a:cubicBezTo>
                      <a:pt x="1993" y="1029"/>
                      <a:pt x="1958" y="1068"/>
                      <a:pt x="1924" y="1109"/>
                    </a:cubicBezTo>
                    <a:cubicBezTo>
                      <a:pt x="1889" y="1148"/>
                      <a:pt x="1857" y="1187"/>
                      <a:pt x="1821" y="1223"/>
                    </a:cubicBezTo>
                    <a:cubicBezTo>
                      <a:pt x="1752" y="1297"/>
                      <a:pt x="1681" y="1365"/>
                      <a:pt x="1611" y="1428"/>
                    </a:cubicBezTo>
                    <a:cubicBezTo>
                      <a:pt x="1576" y="1459"/>
                      <a:pt x="1541" y="1492"/>
                      <a:pt x="1506" y="1520"/>
                    </a:cubicBezTo>
                    <a:cubicBezTo>
                      <a:pt x="1473" y="1548"/>
                      <a:pt x="1440" y="1573"/>
                      <a:pt x="1409" y="1595"/>
                    </a:cubicBezTo>
                    <a:cubicBezTo>
                      <a:pt x="1348" y="1639"/>
                      <a:pt x="1293" y="1670"/>
                      <a:pt x="1247" y="1689"/>
                    </a:cubicBezTo>
                    <a:cubicBezTo>
                      <a:pt x="1235" y="1693"/>
                      <a:pt x="1225" y="1697"/>
                      <a:pt x="1214" y="1701"/>
                    </a:cubicBezTo>
                    <a:cubicBezTo>
                      <a:pt x="1203" y="1703"/>
                      <a:pt x="1192" y="1708"/>
                      <a:pt x="1186" y="1709"/>
                    </a:cubicBezTo>
                    <a:cubicBezTo>
                      <a:pt x="1170" y="1713"/>
                      <a:pt x="1154" y="1714"/>
                      <a:pt x="1139" y="1716"/>
                    </a:cubicBezTo>
                    <a:cubicBezTo>
                      <a:pt x="1134" y="1717"/>
                      <a:pt x="1130" y="1717"/>
                      <a:pt x="1125" y="1717"/>
                    </a:cubicBezTo>
                    <a:cubicBezTo>
                      <a:pt x="1117" y="1717"/>
                      <a:pt x="1110" y="1716"/>
                      <a:pt x="1103" y="1716"/>
                    </a:cubicBezTo>
                    <a:cubicBezTo>
                      <a:pt x="1102" y="1716"/>
                      <a:pt x="1098" y="1713"/>
                      <a:pt x="1097" y="1712"/>
                    </a:cubicBezTo>
                    <a:cubicBezTo>
                      <a:pt x="1091" y="1709"/>
                      <a:pt x="1089" y="1705"/>
                      <a:pt x="1085" y="1701"/>
                    </a:cubicBezTo>
                    <a:cubicBezTo>
                      <a:pt x="1082" y="1695"/>
                      <a:pt x="1079" y="1689"/>
                      <a:pt x="1081" y="1684"/>
                    </a:cubicBezTo>
                    <a:cubicBezTo>
                      <a:pt x="1081" y="1680"/>
                      <a:pt x="1082" y="1682"/>
                      <a:pt x="1081" y="1669"/>
                    </a:cubicBezTo>
                    <a:cubicBezTo>
                      <a:pt x="1079" y="1658"/>
                      <a:pt x="1081" y="1646"/>
                      <a:pt x="1082" y="1636"/>
                    </a:cubicBezTo>
                    <a:cubicBezTo>
                      <a:pt x="1082" y="1630"/>
                      <a:pt x="1084" y="1625"/>
                      <a:pt x="1085" y="1620"/>
                    </a:cubicBezTo>
                    <a:cubicBezTo>
                      <a:pt x="1085" y="1616"/>
                      <a:pt x="1086" y="1614"/>
                      <a:pt x="1086" y="1612"/>
                    </a:cubicBezTo>
                    <a:cubicBezTo>
                      <a:pt x="1086" y="1611"/>
                      <a:pt x="1088" y="1607"/>
                      <a:pt x="1089" y="1603"/>
                    </a:cubicBezTo>
                    <a:cubicBezTo>
                      <a:pt x="1093" y="1589"/>
                      <a:pt x="1099" y="1573"/>
                      <a:pt x="1105" y="1558"/>
                    </a:cubicBezTo>
                    <a:cubicBezTo>
                      <a:pt x="1118" y="1528"/>
                      <a:pt x="1140" y="1492"/>
                      <a:pt x="1165" y="1455"/>
                    </a:cubicBezTo>
                    <a:cubicBezTo>
                      <a:pt x="1192" y="1419"/>
                      <a:pt x="1223" y="1381"/>
                      <a:pt x="1260" y="1346"/>
                    </a:cubicBezTo>
                    <a:cubicBezTo>
                      <a:pt x="1277" y="1326"/>
                      <a:pt x="1295" y="1309"/>
                      <a:pt x="1316" y="1293"/>
                    </a:cubicBezTo>
                    <a:cubicBezTo>
                      <a:pt x="1336" y="1277"/>
                      <a:pt x="1352" y="1258"/>
                      <a:pt x="1373" y="1242"/>
                    </a:cubicBezTo>
                    <a:cubicBezTo>
                      <a:pt x="1449" y="1179"/>
                      <a:pt x="1529" y="1129"/>
                      <a:pt x="1604" y="1085"/>
                    </a:cubicBezTo>
                    <a:cubicBezTo>
                      <a:pt x="1756" y="1000"/>
                      <a:pt x="1899" y="947"/>
                      <a:pt x="2021" y="913"/>
                    </a:cubicBezTo>
                    <a:cubicBezTo>
                      <a:pt x="2046" y="906"/>
                      <a:pt x="2071" y="900"/>
                      <a:pt x="2095" y="892"/>
                    </a:cubicBezTo>
                    <a:close/>
                    <a:moveTo>
                      <a:pt x="1974" y="1"/>
                    </a:moveTo>
                    <a:cubicBezTo>
                      <a:pt x="1892" y="1"/>
                      <a:pt x="1806" y="6"/>
                      <a:pt x="1717" y="19"/>
                    </a:cubicBezTo>
                    <a:cubicBezTo>
                      <a:pt x="1531" y="44"/>
                      <a:pt x="1330" y="97"/>
                      <a:pt x="1124" y="189"/>
                    </a:cubicBezTo>
                    <a:cubicBezTo>
                      <a:pt x="1111" y="194"/>
                      <a:pt x="1099" y="202"/>
                      <a:pt x="1085" y="207"/>
                    </a:cubicBezTo>
                    <a:cubicBezTo>
                      <a:pt x="1073" y="213"/>
                      <a:pt x="1059" y="220"/>
                      <a:pt x="1046" y="225"/>
                    </a:cubicBezTo>
                    <a:cubicBezTo>
                      <a:pt x="1020" y="239"/>
                      <a:pt x="995" y="252"/>
                      <a:pt x="968" y="266"/>
                    </a:cubicBezTo>
                    <a:cubicBezTo>
                      <a:pt x="941" y="279"/>
                      <a:pt x="917" y="295"/>
                      <a:pt x="892" y="310"/>
                    </a:cubicBezTo>
                    <a:cubicBezTo>
                      <a:pt x="866" y="326"/>
                      <a:pt x="841" y="342"/>
                      <a:pt x="814" y="356"/>
                    </a:cubicBezTo>
                    <a:cubicBezTo>
                      <a:pt x="763" y="392"/>
                      <a:pt x="712" y="427"/>
                      <a:pt x="662" y="466"/>
                    </a:cubicBezTo>
                    <a:cubicBezTo>
                      <a:pt x="638" y="486"/>
                      <a:pt x="612" y="506"/>
                      <a:pt x="589" y="527"/>
                    </a:cubicBezTo>
                    <a:cubicBezTo>
                      <a:pt x="563" y="547"/>
                      <a:pt x="538" y="569"/>
                      <a:pt x="514" y="591"/>
                    </a:cubicBezTo>
                    <a:cubicBezTo>
                      <a:pt x="418" y="683"/>
                      <a:pt x="321" y="789"/>
                      <a:pt x="235" y="920"/>
                    </a:cubicBezTo>
                    <a:cubicBezTo>
                      <a:pt x="149" y="1052"/>
                      <a:pt x="73" y="1212"/>
                      <a:pt x="32" y="1396"/>
                    </a:cubicBezTo>
                    <a:cubicBezTo>
                      <a:pt x="11" y="1493"/>
                      <a:pt x="1" y="1595"/>
                      <a:pt x="5" y="1696"/>
                    </a:cubicBezTo>
                    <a:cubicBezTo>
                      <a:pt x="6" y="1746"/>
                      <a:pt x="12" y="1796"/>
                      <a:pt x="20" y="1848"/>
                    </a:cubicBezTo>
                    <a:cubicBezTo>
                      <a:pt x="25" y="1874"/>
                      <a:pt x="30" y="1900"/>
                      <a:pt x="35" y="1925"/>
                    </a:cubicBezTo>
                    <a:cubicBezTo>
                      <a:pt x="37" y="1939"/>
                      <a:pt x="42" y="1951"/>
                      <a:pt x="44" y="1965"/>
                    </a:cubicBezTo>
                    <a:lnTo>
                      <a:pt x="57" y="2007"/>
                    </a:lnTo>
                    <a:cubicBezTo>
                      <a:pt x="123" y="2229"/>
                      <a:pt x="259" y="2434"/>
                      <a:pt x="451" y="2573"/>
                    </a:cubicBezTo>
                    <a:cubicBezTo>
                      <a:pt x="529" y="2629"/>
                      <a:pt x="613" y="2674"/>
                      <a:pt x="704" y="2708"/>
                    </a:cubicBezTo>
                    <a:cubicBezTo>
                      <a:pt x="731" y="2718"/>
                      <a:pt x="762" y="2727"/>
                      <a:pt x="791" y="2737"/>
                    </a:cubicBezTo>
                    <a:cubicBezTo>
                      <a:pt x="821" y="2744"/>
                      <a:pt x="850" y="2751"/>
                      <a:pt x="881" y="2756"/>
                    </a:cubicBezTo>
                    <a:cubicBezTo>
                      <a:pt x="912" y="2761"/>
                      <a:pt x="941" y="2767"/>
                      <a:pt x="972" y="2770"/>
                    </a:cubicBezTo>
                    <a:cubicBezTo>
                      <a:pt x="1003" y="2772"/>
                      <a:pt x="1032" y="2775"/>
                      <a:pt x="1067" y="2777"/>
                    </a:cubicBezTo>
                    <a:lnTo>
                      <a:pt x="1111" y="2777"/>
                    </a:lnTo>
                    <a:lnTo>
                      <a:pt x="1153" y="2775"/>
                    </a:lnTo>
                    <a:cubicBezTo>
                      <a:pt x="1180" y="2773"/>
                      <a:pt x="1207" y="2771"/>
                      <a:pt x="1234" y="2769"/>
                    </a:cubicBezTo>
                    <a:cubicBezTo>
                      <a:pt x="1261" y="2766"/>
                      <a:pt x="1288" y="2760"/>
                      <a:pt x="1315" y="2756"/>
                    </a:cubicBezTo>
                    <a:cubicBezTo>
                      <a:pt x="1342" y="2751"/>
                      <a:pt x="1367" y="2745"/>
                      <a:pt x="1394" y="2739"/>
                    </a:cubicBezTo>
                    <a:cubicBezTo>
                      <a:pt x="1446" y="2726"/>
                      <a:pt x="1497" y="2710"/>
                      <a:pt x="1547" y="2689"/>
                    </a:cubicBezTo>
                    <a:cubicBezTo>
                      <a:pt x="1559" y="2684"/>
                      <a:pt x="1573" y="2680"/>
                      <a:pt x="1584" y="2674"/>
                    </a:cubicBezTo>
                    <a:lnTo>
                      <a:pt x="1620" y="2658"/>
                    </a:lnTo>
                    <a:cubicBezTo>
                      <a:pt x="1642" y="2648"/>
                      <a:pt x="1664" y="2637"/>
                      <a:pt x="1686" y="2625"/>
                    </a:cubicBezTo>
                    <a:cubicBezTo>
                      <a:pt x="1773" y="2579"/>
                      <a:pt x="1852" y="2525"/>
                      <a:pt x="1922" y="2470"/>
                    </a:cubicBezTo>
                    <a:cubicBezTo>
                      <a:pt x="2061" y="2359"/>
                      <a:pt x="2169" y="2239"/>
                      <a:pt x="2260" y="2126"/>
                    </a:cubicBezTo>
                    <a:cubicBezTo>
                      <a:pt x="2265" y="2118"/>
                      <a:pt x="2271" y="2110"/>
                      <a:pt x="2276" y="2104"/>
                    </a:cubicBezTo>
                    <a:lnTo>
                      <a:pt x="2276" y="2104"/>
                    </a:lnTo>
                    <a:cubicBezTo>
                      <a:pt x="2152" y="3325"/>
                      <a:pt x="2082" y="4173"/>
                      <a:pt x="2159" y="4186"/>
                    </a:cubicBezTo>
                    <a:cubicBezTo>
                      <a:pt x="2184" y="4190"/>
                      <a:pt x="2207" y="4192"/>
                      <a:pt x="2227" y="4192"/>
                    </a:cubicBezTo>
                    <a:cubicBezTo>
                      <a:pt x="2435" y="4192"/>
                      <a:pt x="2431" y="3993"/>
                      <a:pt x="2472" y="3781"/>
                    </a:cubicBezTo>
                    <a:cubicBezTo>
                      <a:pt x="2479" y="4002"/>
                      <a:pt x="2528" y="4178"/>
                      <a:pt x="2648" y="4197"/>
                    </a:cubicBezTo>
                    <a:cubicBezTo>
                      <a:pt x="2648" y="4197"/>
                      <a:pt x="2649" y="4197"/>
                      <a:pt x="2649" y="4197"/>
                    </a:cubicBezTo>
                    <a:cubicBezTo>
                      <a:pt x="2742" y="4197"/>
                      <a:pt x="2721" y="2043"/>
                      <a:pt x="2832" y="1348"/>
                    </a:cubicBezTo>
                    <a:cubicBezTo>
                      <a:pt x="2852" y="1224"/>
                      <a:pt x="2872" y="1103"/>
                      <a:pt x="2894" y="987"/>
                    </a:cubicBezTo>
                    <a:cubicBezTo>
                      <a:pt x="2989" y="725"/>
                      <a:pt x="3059" y="457"/>
                      <a:pt x="3103" y="194"/>
                    </a:cubicBezTo>
                    <a:lnTo>
                      <a:pt x="3061" y="192"/>
                    </a:lnTo>
                    <a:cubicBezTo>
                      <a:pt x="3065" y="183"/>
                      <a:pt x="3066" y="175"/>
                      <a:pt x="3068" y="166"/>
                    </a:cubicBezTo>
                    <a:lnTo>
                      <a:pt x="2524" y="54"/>
                    </a:lnTo>
                    <a:lnTo>
                      <a:pt x="2517" y="79"/>
                    </a:lnTo>
                    <a:lnTo>
                      <a:pt x="2481" y="73"/>
                    </a:lnTo>
                    <a:lnTo>
                      <a:pt x="2481" y="80"/>
                    </a:lnTo>
                    <a:cubicBezTo>
                      <a:pt x="2405" y="53"/>
                      <a:pt x="2316" y="31"/>
                      <a:pt x="2214" y="17"/>
                    </a:cubicBezTo>
                    <a:cubicBezTo>
                      <a:pt x="2140" y="7"/>
                      <a:pt x="2059" y="1"/>
                      <a:pt x="1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9"/>
              <p:cNvSpPr/>
              <p:nvPr/>
            </p:nvSpPr>
            <p:spPr>
              <a:xfrm>
                <a:off x="4199175" y="3727900"/>
                <a:ext cx="93425" cy="174875"/>
              </a:xfrm>
              <a:custGeom>
                <a:avLst/>
                <a:gdLst/>
                <a:ahLst/>
                <a:cxnLst/>
                <a:rect l="l" t="t" r="r" b="b"/>
                <a:pathLst>
                  <a:path w="3737" h="6995" extrusionOk="0">
                    <a:moveTo>
                      <a:pt x="1707" y="4489"/>
                    </a:moveTo>
                    <a:cubicBezTo>
                      <a:pt x="1711" y="4489"/>
                      <a:pt x="1716" y="4489"/>
                      <a:pt x="1721" y="4489"/>
                    </a:cubicBezTo>
                    <a:cubicBezTo>
                      <a:pt x="1747" y="4490"/>
                      <a:pt x="1771" y="4493"/>
                      <a:pt x="1792" y="4498"/>
                    </a:cubicBezTo>
                    <a:cubicBezTo>
                      <a:pt x="1813" y="4503"/>
                      <a:pt x="1835" y="4512"/>
                      <a:pt x="1855" y="4523"/>
                    </a:cubicBezTo>
                    <a:cubicBezTo>
                      <a:pt x="1866" y="4530"/>
                      <a:pt x="1881" y="4539"/>
                      <a:pt x="1894" y="4548"/>
                    </a:cubicBezTo>
                    <a:cubicBezTo>
                      <a:pt x="1907" y="4558"/>
                      <a:pt x="1919" y="4567"/>
                      <a:pt x="1930" y="4579"/>
                    </a:cubicBezTo>
                    <a:cubicBezTo>
                      <a:pt x="1954" y="4602"/>
                      <a:pt x="1974" y="4626"/>
                      <a:pt x="1994" y="4653"/>
                    </a:cubicBezTo>
                    <a:cubicBezTo>
                      <a:pt x="2031" y="4707"/>
                      <a:pt x="2059" y="4771"/>
                      <a:pt x="2077" y="4834"/>
                    </a:cubicBezTo>
                    <a:cubicBezTo>
                      <a:pt x="2096" y="4899"/>
                      <a:pt x="2104" y="4964"/>
                      <a:pt x="2104" y="5024"/>
                    </a:cubicBezTo>
                    <a:cubicBezTo>
                      <a:pt x="2105" y="5086"/>
                      <a:pt x="2100" y="5143"/>
                      <a:pt x="2089" y="5193"/>
                    </a:cubicBezTo>
                    <a:cubicBezTo>
                      <a:pt x="2073" y="5271"/>
                      <a:pt x="2043" y="5355"/>
                      <a:pt x="2005" y="5435"/>
                    </a:cubicBezTo>
                    <a:cubicBezTo>
                      <a:pt x="1968" y="5513"/>
                      <a:pt x="1923" y="5591"/>
                      <a:pt x="1870" y="5664"/>
                    </a:cubicBezTo>
                    <a:cubicBezTo>
                      <a:pt x="1767" y="5812"/>
                      <a:pt x="1640" y="5947"/>
                      <a:pt x="1510" y="6077"/>
                    </a:cubicBezTo>
                    <a:lnTo>
                      <a:pt x="1462" y="6125"/>
                    </a:lnTo>
                    <a:cubicBezTo>
                      <a:pt x="1447" y="6141"/>
                      <a:pt x="1431" y="6156"/>
                      <a:pt x="1417" y="6168"/>
                    </a:cubicBezTo>
                    <a:cubicBezTo>
                      <a:pt x="1402" y="6182"/>
                      <a:pt x="1386" y="6197"/>
                      <a:pt x="1371" y="6209"/>
                    </a:cubicBezTo>
                    <a:cubicBezTo>
                      <a:pt x="1356" y="6222"/>
                      <a:pt x="1339" y="6235"/>
                      <a:pt x="1323" y="6247"/>
                    </a:cubicBezTo>
                    <a:cubicBezTo>
                      <a:pt x="1309" y="6259"/>
                      <a:pt x="1293" y="6270"/>
                      <a:pt x="1278" y="6281"/>
                    </a:cubicBezTo>
                    <a:lnTo>
                      <a:pt x="1256" y="6297"/>
                    </a:lnTo>
                    <a:lnTo>
                      <a:pt x="1232" y="6312"/>
                    </a:lnTo>
                    <a:lnTo>
                      <a:pt x="1209" y="6327"/>
                    </a:lnTo>
                    <a:cubicBezTo>
                      <a:pt x="1203" y="6332"/>
                      <a:pt x="1193" y="6337"/>
                      <a:pt x="1189" y="6338"/>
                    </a:cubicBezTo>
                    <a:cubicBezTo>
                      <a:pt x="1179" y="6344"/>
                      <a:pt x="1169" y="6349"/>
                      <a:pt x="1158" y="6353"/>
                    </a:cubicBezTo>
                    <a:cubicBezTo>
                      <a:pt x="1117" y="6371"/>
                      <a:pt x="1073" y="6385"/>
                      <a:pt x="1031" y="6387"/>
                    </a:cubicBezTo>
                    <a:cubicBezTo>
                      <a:pt x="1029" y="6387"/>
                      <a:pt x="1027" y="6387"/>
                      <a:pt x="1025" y="6387"/>
                    </a:cubicBezTo>
                    <a:cubicBezTo>
                      <a:pt x="984" y="6387"/>
                      <a:pt x="946" y="6377"/>
                      <a:pt x="914" y="6359"/>
                    </a:cubicBezTo>
                    <a:cubicBezTo>
                      <a:pt x="888" y="6342"/>
                      <a:pt x="866" y="6324"/>
                      <a:pt x="848" y="6301"/>
                    </a:cubicBezTo>
                    <a:cubicBezTo>
                      <a:pt x="831" y="6278"/>
                      <a:pt x="818" y="6252"/>
                      <a:pt x="811" y="6225"/>
                    </a:cubicBezTo>
                    <a:cubicBezTo>
                      <a:pt x="802" y="6199"/>
                      <a:pt x="797" y="6172"/>
                      <a:pt x="796" y="6146"/>
                    </a:cubicBezTo>
                    <a:cubicBezTo>
                      <a:pt x="796" y="6139"/>
                      <a:pt x="795" y="6133"/>
                      <a:pt x="795" y="6128"/>
                    </a:cubicBezTo>
                    <a:lnTo>
                      <a:pt x="795" y="6118"/>
                    </a:lnTo>
                    <a:lnTo>
                      <a:pt x="793" y="6102"/>
                    </a:lnTo>
                    <a:cubicBezTo>
                      <a:pt x="793" y="6079"/>
                      <a:pt x="792" y="6059"/>
                      <a:pt x="793" y="6036"/>
                    </a:cubicBezTo>
                    <a:cubicBezTo>
                      <a:pt x="793" y="6013"/>
                      <a:pt x="795" y="5990"/>
                      <a:pt x="796" y="5968"/>
                    </a:cubicBezTo>
                    <a:cubicBezTo>
                      <a:pt x="797" y="5945"/>
                      <a:pt x="800" y="5920"/>
                      <a:pt x="802" y="5898"/>
                    </a:cubicBezTo>
                    <a:cubicBezTo>
                      <a:pt x="805" y="5874"/>
                      <a:pt x="809" y="5850"/>
                      <a:pt x="812" y="5827"/>
                    </a:cubicBezTo>
                    <a:lnTo>
                      <a:pt x="818" y="5791"/>
                    </a:lnTo>
                    <a:lnTo>
                      <a:pt x="822" y="5774"/>
                    </a:lnTo>
                    <a:lnTo>
                      <a:pt x="826" y="5754"/>
                    </a:lnTo>
                    <a:cubicBezTo>
                      <a:pt x="847" y="5647"/>
                      <a:pt x="867" y="5543"/>
                      <a:pt x="887" y="5440"/>
                    </a:cubicBezTo>
                    <a:cubicBezTo>
                      <a:pt x="929" y="5249"/>
                      <a:pt x="976" y="5065"/>
                      <a:pt x="1026" y="4885"/>
                    </a:cubicBezTo>
                    <a:lnTo>
                      <a:pt x="1197" y="4760"/>
                    </a:lnTo>
                    <a:cubicBezTo>
                      <a:pt x="1258" y="4716"/>
                      <a:pt x="1317" y="4672"/>
                      <a:pt x="1377" y="4629"/>
                    </a:cubicBezTo>
                    <a:lnTo>
                      <a:pt x="1435" y="4665"/>
                    </a:lnTo>
                    <a:cubicBezTo>
                      <a:pt x="1433" y="4658"/>
                      <a:pt x="1433" y="4648"/>
                      <a:pt x="1435" y="4637"/>
                    </a:cubicBezTo>
                    <a:cubicBezTo>
                      <a:pt x="1438" y="4626"/>
                      <a:pt x="1444" y="4613"/>
                      <a:pt x="1453" y="4598"/>
                    </a:cubicBezTo>
                    <a:cubicBezTo>
                      <a:pt x="1474" y="4568"/>
                      <a:pt x="1516" y="4538"/>
                      <a:pt x="1565" y="4517"/>
                    </a:cubicBezTo>
                    <a:cubicBezTo>
                      <a:pt x="1610" y="4499"/>
                      <a:pt x="1660" y="4489"/>
                      <a:pt x="1707" y="4489"/>
                    </a:cubicBezTo>
                    <a:close/>
                    <a:moveTo>
                      <a:pt x="2814" y="1"/>
                    </a:moveTo>
                    <a:cubicBezTo>
                      <a:pt x="2742" y="1"/>
                      <a:pt x="2669" y="9"/>
                      <a:pt x="2596" y="27"/>
                    </a:cubicBezTo>
                    <a:cubicBezTo>
                      <a:pt x="2467" y="57"/>
                      <a:pt x="2345" y="120"/>
                      <a:pt x="2247" y="201"/>
                    </a:cubicBezTo>
                    <a:cubicBezTo>
                      <a:pt x="2235" y="211"/>
                      <a:pt x="2223" y="221"/>
                      <a:pt x="2211" y="232"/>
                    </a:cubicBezTo>
                    <a:cubicBezTo>
                      <a:pt x="2199" y="243"/>
                      <a:pt x="2188" y="254"/>
                      <a:pt x="2177" y="264"/>
                    </a:cubicBezTo>
                    <a:lnTo>
                      <a:pt x="2145" y="298"/>
                    </a:lnTo>
                    <a:cubicBezTo>
                      <a:pt x="2135" y="308"/>
                      <a:pt x="2127" y="320"/>
                      <a:pt x="2117" y="331"/>
                    </a:cubicBezTo>
                    <a:lnTo>
                      <a:pt x="2089" y="366"/>
                    </a:lnTo>
                    <a:lnTo>
                      <a:pt x="2075" y="384"/>
                    </a:lnTo>
                    <a:lnTo>
                      <a:pt x="2052" y="417"/>
                    </a:lnTo>
                    <a:cubicBezTo>
                      <a:pt x="2019" y="462"/>
                      <a:pt x="1985" y="506"/>
                      <a:pt x="1952" y="550"/>
                    </a:cubicBezTo>
                    <a:cubicBezTo>
                      <a:pt x="1919" y="596"/>
                      <a:pt x="1885" y="639"/>
                      <a:pt x="1854" y="686"/>
                    </a:cubicBezTo>
                    <a:cubicBezTo>
                      <a:pt x="1822" y="732"/>
                      <a:pt x="1791" y="779"/>
                      <a:pt x="1758" y="825"/>
                    </a:cubicBezTo>
                    <a:cubicBezTo>
                      <a:pt x="1726" y="872"/>
                      <a:pt x="1694" y="919"/>
                      <a:pt x="1663" y="967"/>
                    </a:cubicBezTo>
                    <a:cubicBezTo>
                      <a:pt x="1633" y="1015"/>
                      <a:pt x="1603" y="1064"/>
                      <a:pt x="1571" y="1110"/>
                    </a:cubicBezTo>
                    <a:cubicBezTo>
                      <a:pt x="1541" y="1158"/>
                      <a:pt x="1511" y="1207"/>
                      <a:pt x="1480" y="1255"/>
                    </a:cubicBezTo>
                    <a:cubicBezTo>
                      <a:pt x="1451" y="1305"/>
                      <a:pt x="1423" y="1355"/>
                      <a:pt x="1393" y="1404"/>
                    </a:cubicBezTo>
                    <a:cubicBezTo>
                      <a:pt x="1158" y="1806"/>
                      <a:pt x="952" y="2237"/>
                      <a:pt x="779" y="2684"/>
                    </a:cubicBezTo>
                    <a:cubicBezTo>
                      <a:pt x="628" y="2742"/>
                      <a:pt x="505" y="2782"/>
                      <a:pt x="405" y="2821"/>
                    </a:cubicBezTo>
                    <a:cubicBezTo>
                      <a:pt x="291" y="2865"/>
                      <a:pt x="206" y="2902"/>
                      <a:pt x="147" y="2947"/>
                    </a:cubicBezTo>
                    <a:cubicBezTo>
                      <a:pt x="27" y="3032"/>
                      <a:pt x="1" y="3143"/>
                      <a:pt x="1" y="3293"/>
                    </a:cubicBezTo>
                    <a:cubicBezTo>
                      <a:pt x="1" y="3337"/>
                      <a:pt x="47" y="3379"/>
                      <a:pt x="136" y="3416"/>
                    </a:cubicBezTo>
                    <a:cubicBezTo>
                      <a:pt x="221" y="3451"/>
                      <a:pt x="346" y="3476"/>
                      <a:pt x="507" y="3487"/>
                    </a:cubicBezTo>
                    <a:cubicBezTo>
                      <a:pt x="459" y="3650"/>
                      <a:pt x="416" y="3817"/>
                      <a:pt x="377" y="3983"/>
                    </a:cubicBezTo>
                    <a:cubicBezTo>
                      <a:pt x="268" y="4442"/>
                      <a:pt x="193" y="4906"/>
                      <a:pt x="147" y="5369"/>
                    </a:cubicBezTo>
                    <a:cubicBezTo>
                      <a:pt x="142" y="5427"/>
                      <a:pt x="137" y="5485"/>
                      <a:pt x="133" y="5543"/>
                    </a:cubicBezTo>
                    <a:lnTo>
                      <a:pt x="124" y="5629"/>
                    </a:lnTo>
                    <a:cubicBezTo>
                      <a:pt x="121" y="5658"/>
                      <a:pt x="119" y="5685"/>
                      <a:pt x="118" y="5718"/>
                    </a:cubicBezTo>
                    <a:cubicBezTo>
                      <a:pt x="109" y="5849"/>
                      <a:pt x="109" y="5980"/>
                      <a:pt x="126" y="6120"/>
                    </a:cubicBezTo>
                    <a:lnTo>
                      <a:pt x="133" y="6173"/>
                    </a:lnTo>
                    <a:lnTo>
                      <a:pt x="143" y="6232"/>
                    </a:lnTo>
                    <a:cubicBezTo>
                      <a:pt x="151" y="6277"/>
                      <a:pt x="163" y="6320"/>
                      <a:pt x="174" y="6363"/>
                    </a:cubicBezTo>
                    <a:cubicBezTo>
                      <a:pt x="180" y="6384"/>
                      <a:pt x="189" y="6405"/>
                      <a:pt x="195" y="6426"/>
                    </a:cubicBezTo>
                    <a:cubicBezTo>
                      <a:pt x="204" y="6448"/>
                      <a:pt x="209" y="6468"/>
                      <a:pt x="218" y="6489"/>
                    </a:cubicBezTo>
                    <a:cubicBezTo>
                      <a:pt x="228" y="6508"/>
                      <a:pt x="236" y="6528"/>
                      <a:pt x="245" y="6548"/>
                    </a:cubicBezTo>
                    <a:cubicBezTo>
                      <a:pt x="254" y="6567"/>
                      <a:pt x="267" y="6585"/>
                      <a:pt x="277" y="6604"/>
                    </a:cubicBezTo>
                    <a:cubicBezTo>
                      <a:pt x="363" y="6754"/>
                      <a:pt x="499" y="6868"/>
                      <a:pt x="651" y="6934"/>
                    </a:cubicBezTo>
                    <a:lnTo>
                      <a:pt x="703" y="6956"/>
                    </a:lnTo>
                    <a:cubicBezTo>
                      <a:pt x="721" y="6961"/>
                      <a:pt x="737" y="6968"/>
                      <a:pt x="754" y="6972"/>
                    </a:cubicBezTo>
                    <a:cubicBezTo>
                      <a:pt x="789" y="6978"/>
                      <a:pt x="823" y="6989"/>
                      <a:pt x="858" y="6990"/>
                    </a:cubicBezTo>
                    <a:lnTo>
                      <a:pt x="910" y="6995"/>
                    </a:lnTo>
                    <a:cubicBezTo>
                      <a:pt x="915" y="6995"/>
                      <a:pt x="921" y="6995"/>
                      <a:pt x="927" y="6995"/>
                    </a:cubicBezTo>
                    <a:cubicBezTo>
                      <a:pt x="939" y="6995"/>
                      <a:pt x="951" y="6995"/>
                      <a:pt x="962" y="6995"/>
                    </a:cubicBezTo>
                    <a:cubicBezTo>
                      <a:pt x="980" y="6993"/>
                      <a:pt x="997" y="6995"/>
                      <a:pt x="1015" y="6992"/>
                    </a:cubicBezTo>
                    <a:lnTo>
                      <a:pt x="1065" y="6985"/>
                    </a:lnTo>
                    <a:cubicBezTo>
                      <a:pt x="1203" y="6966"/>
                      <a:pt x="1333" y="6909"/>
                      <a:pt x="1448" y="6836"/>
                    </a:cubicBezTo>
                    <a:lnTo>
                      <a:pt x="1493" y="6808"/>
                    </a:lnTo>
                    <a:cubicBezTo>
                      <a:pt x="1504" y="6800"/>
                      <a:pt x="1516" y="6793"/>
                      <a:pt x="1526" y="6784"/>
                    </a:cubicBezTo>
                    <a:lnTo>
                      <a:pt x="1591" y="6736"/>
                    </a:lnTo>
                    <a:cubicBezTo>
                      <a:pt x="1611" y="6720"/>
                      <a:pt x="1631" y="6701"/>
                      <a:pt x="1651" y="6685"/>
                    </a:cubicBezTo>
                    <a:cubicBezTo>
                      <a:pt x="1670" y="6668"/>
                      <a:pt x="1689" y="6652"/>
                      <a:pt x="1708" y="6635"/>
                    </a:cubicBezTo>
                    <a:cubicBezTo>
                      <a:pt x="1743" y="6599"/>
                      <a:pt x="1779" y="6565"/>
                      <a:pt x="1812" y="6530"/>
                    </a:cubicBezTo>
                    <a:lnTo>
                      <a:pt x="1860" y="6478"/>
                    </a:lnTo>
                    <a:lnTo>
                      <a:pt x="1904" y="6428"/>
                    </a:lnTo>
                    <a:cubicBezTo>
                      <a:pt x="2039" y="6276"/>
                      <a:pt x="2173" y="6116"/>
                      <a:pt x="2289" y="5936"/>
                    </a:cubicBezTo>
                    <a:cubicBezTo>
                      <a:pt x="2347" y="5846"/>
                      <a:pt x="2399" y="5752"/>
                      <a:pt x="2444" y="5651"/>
                    </a:cubicBezTo>
                    <a:cubicBezTo>
                      <a:pt x="2454" y="5625"/>
                      <a:pt x="2465" y="5599"/>
                      <a:pt x="2474" y="5573"/>
                    </a:cubicBezTo>
                    <a:cubicBezTo>
                      <a:pt x="2483" y="5549"/>
                      <a:pt x="2493" y="5522"/>
                      <a:pt x="2503" y="5496"/>
                    </a:cubicBezTo>
                    <a:cubicBezTo>
                      <a:pt x="2510" y="5469"/>
                      <a:pt x="2519" y="5443"/>
                      <a:pt x="2526" y="5416"/>
                    </a:cubicBezTo>
                    <a:cubicBezTo>
                      <a:pt x="2533" y="5389"/>
                      <a:pt x="2540" y="5362"/>
                      <a:pt x="2547" y="5334"/>
                    </a:cubicBezTo>
                    <a:cubicBezTo>
                      <a:pt x="2592" y="5110"/>
                      <a:pt x="2584" y="4885"/>
                      <a:pt x="2520" y="4672"/>
                    </a:cubicBezTo>
                    <a:cubicBezTo>
                      <a:pt x="2488" y="4566"/>
                      <a:pt x="2439" y="4463"/>
                      <a:pt x="2374" y="4368"/>
                    </a:cubicBezTo>
                    <a:cubicBezTo>
                      <a:pt x="2307" y="4275"/>
                      <a:pt x="2227" y="4192"/>
                      <a:pt x="2130" y="4127"/>
                    </a:cubicBezTo>
                    <a:cubicBezTo>
                      <a:pt x="2118" y="4120"/>
                      <a:pt x="2106" y="4113"/>
                      <a:pt x="2095" y="4105"/>
                    </a:cubicBezTo>
                    <a:cubicBezTo>
                      <a:pt x="3038" y="3410"/>
                      <a:pt x="3611" y="2965"/>
                      <a:pt x="3580" y="2919"/>
                    </a:cubicBezTo>
                    <a:cubicBezTo>
                      <a:pt x="3536" y="2853"/>
                      <a:pt x="3481" y="2826"/>
                      <a:pt x="3417" y="2826"/>
                    </a:cubicBezTo>
                    <a:cubicBezTo>
                      <a:pt x="3255" y="2826"/>
                      <a:pt x="3035" y="2999"/>
                      <a:pt x="2780" y="3165"/>
                    </a:cubicBezTo>
                    <a:cubicBezTo>
                      <a:pt x="3079" y="2912"/>
                      <a:pt x="3282" y="2686"/>
                      <a:pt x="3213" y="2584"/>
                    </a:cubicBezTo>
                    <a:cubicBezTo>
                      <a:pt x="3212" y="2582"/>
                      <a:pt x="3210" y="2582"/>
                      <a:pt x="3208" y="2582"/>
                    </a:cubicBezTo>
                    <a:cubicBezTo>
                      <a:pt x="3131" y="2582"/>
                      <a:pt x="2261" y="3269"/>
                      <a:pt x="1313" y="4012"/>
                    </a:cubicBezTo>
                    <a:cubicBezTo>
                      <a:pt x="1407" y="3765"/>
                      <a:pt x="1505" y="3530"/>
                      <a:pt x="1607" y="3308"/>
                    </a:cubicBezTo>
                    <a:cubicBezTo>
                      <a:pt x="1736" y="3260"/>
                      <a:pt x="1870" y="3202"/>
                      <a:pt x="2005" y="3132"/>
                    </a:cubicBezTo>
                    <a:cubicBezTo>
                      <a:pt x="2149" y="3053"/>
                      <a:pt x="2299" y="2966"/>
                      <a:pt x="2442" y="2858"/>
                    </a:cubicBezTo>
                    <a:cubicBezTo>
                      <a:pt x="2461" y="2844"/>
                      <a:pt x="2478" y="2831"/>
                      <a:pt x="2497" y="2817"/>
                    </a:cubicBezTo>
                    <a:cubicBezTo>
                      <a:pt x="2516" y="2804"/>
                      <a:pt x="2533" y="2789"/>
                      <a:pt x="2551" y="2774"/>
                    </a:cubicBezTo>
                    <a:cubicBezTo>
                      <a:pt x="2587" y="2745"/>
                      <a:pt x="2623" y="2717"/>
                      <a:pt x="2659" y="2686"/>
                    </a:cubicBezTo>
                    <a:cubicBezTo>
                      <a:pt x="2728" y="2622"/>
                      <a:pt x="2800" y="2558"/>
                      <a:pt x="2868" y="2488"/>
                    </a:cubicBezTo>
                    <a:cubicBezTo>
                      <a:pt x="3142" y="2208"/>
                      <a:pt x="3386" y="1861"/>
                      <a:pt x="3568" y="1459"/>
                    </a:cubicBezTo>
                    <a:cubicBezTo>
                      <a:pt x="3591" y="1410"/>
                      <a:pt x="3612" y="1359"/>
                      <a:pt x="3634" y="1306"/>
                    </a:cubicBezTo>
                    <a:cubicBezTo>
                      <a:pt x="3645" y="1281"/>
                      <a:pt x="3654" y="1254"/>
                      <a:pt x="3665" y="1228"/>
                    </a:cubicBezTo>
                    <a:lnTo>
                      <a:pt x="3674" y="1209"/>
                    </a:lnTo>
                    <a:lnTo>
                      <a:pt x="3686" y="1171"/>
                    </a:lnTo>
                    <a:cubicBezTo>
                      <a:pt x="3693" y="1145"/>
                      <a:pt x="3702" y="1120"/>
                      <a:pt x="3707" y="1092"/>
                    </a:cubicBezTo>
                    <a:cubicBezTo>
                      <a:pt x="3731" y="981"/>
                      <a:pt x="3736" y="856"/>
                      <a:pt x="3712" y="733"/>
                    </a:cubicBezTo>
                    <a:cubicBezTo>
                      <a:pt x="3690" y="609"/>
                      <a:pt x="3637" y="491"/>
                      <a:pt x="3566" y="392"/>
                    </a:cubicBezTo>
                    <a:cubicBezTo>
                      <a:pt x="3423" y="191"/>
                      <a:pt x="3217" y="61"/>
                      <a:pt x="2977" y="16"/>
                    </a:cubicBezTo>
                    <a:cubicBezTo>
                      <a:pt x="2924" y="6"/>
                      <a:pt x="2869" y="1"/>
                      <a:pt x="2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320" name="Google Shape;1320;p49"/>
          <p:cNvSpPr/>
          <p:nvPr/>
        </p:nvSpPr>
        <p:spPr>
          <a:xfrm>
            <a:off x="7617050" y="669801"/>
            <a:ext cx="338533" cy="384788"/>
          </a:xfrm>
          <a:custGeom>
            <a:avLst/>
            <a:gdLst/>
            <a:ahLst/>
            <a:cxnLst/>
            <a:rect l="l" t="t" r="r" b="b"/>
            <a:pathLst>
              <a:path w="10422" h="11846" extrusionOk="0">
                <a:moveTo>
                  <a:pt x="10177" y="0"/>
                </a:moveTo>
                <a:cubicBezTo>
                  <a:pt x="9974" y="113"/>
                  <a:pt x="9773" y="225"/>
                  <a:pt x="9579" y="333"/>
                </a:cubicBezTo>
                <a:cubicBezTo>
                  <a:pt x="9555" y="347"/>
                  <a:pt x="9533" y="359"/>
                  <a:pt x="9510" y="372"/>
                </a:cubicBezTo>
                <a:lnTo>
                  <a:pt x="9493" y="382"/>
                </a:lnTo>
                <a:lnTo>
                  <a:pt x="9479" y="390"/>
                </a:lnTo>
                <a:lnTo>
                  <a:pt x="9458" y="402"/>
                </a:lnTo>
                <a:cubicBezTo>
                  <a:pt x="9429" y="419"/>
                  <a:pt x="9400" y="435"/>
                  <a:pt x="9371" y="452"/>
                </a:cubicBezTo>
                <a:cubicBezTo>
                  <a:pt x="9313" y="484"/>
                  <a:pt x="9258" y="516"/>
                  <a:pt x="9203" y="547"/>
                </a:cubicBezTo>
                <a:cubicBezTo>
                  <a:pt x="8985" y="671"/>
                  <a:pt x="8795" y="777"/>
                  <a:pt x="8653" y="848"/>
                </a:cubicBezTo>
                <a:cubicBezTo>
                  <a:pt x="6885" y="1752"/>
                  <a:pt x="5414" y="2338"/>
                  <a:pt x="4296" y="2894"/>
                </a:cubicBezTo>
                <a:cubicBezTo>
                  <a:pt x="241" y="4911"/>
                  <a:pt x="0" y="5024"/>
                  <a:pt x="158" y="5333"/>
                </a:cubicBezTo>
                <a:cubicBezTo>
                  <a:pt x="167" y="5350"/>
                  <a:pt x="192" y="5359"/>
                  <a:pt x="232" y="5359"/>
                </a:cubicBezTo>
                <a:cubicBezTo>
                  <a:pt x="514" y="5359"/>
                  <a:pt x="1540" y="4934"/>
                  <a:pt x="2862" y="4301"/>
                </a:cubicBezTo>
                <a:cubicBezTo>
                  <a:pt x="2863" y="4312"/>
                  <a:pt x="2863" y="4324"/>
                  <a:pt x="2865" y="4336"/>
                </a:cubicBezTo>
                <a:cubicBezTo>
                  <a:pt x="2868" y="4397"/>
                  <a:pt x="2874" y="4462"/>
                  <a:pt x="2881" y="4529"/>
                </a:cubicBezTo>
                <a:cubicBezTo>
                  <a:pt x="2888" y="4597"/>
                  <a:pt x="2894" y="4668"/>
                  <a:pt x="2903" y="4741"/>
                </a:cubicBezTo>
                <a:cubicBezTo>
                  <a:pt x="2911" y="4814"/>
                  <a:pt x="2922" y="4889"/>
                  <a:pt x="2935" y="4968"/>
                </a:cubicBezTo>
                <a:cubicBezTo>
                  <a:pt x="2947" y="5045"/>
                  <a:pt x="2960" y="5128"/>
                  <a:pt x="2974" y="5210"/>
                </a:cubicBezTo>
                <a:cubicBezTo>
                  <a:pt x="2980" y="5252"/>
                  <a:pt x="2986" y="5295"/>
                  <a:pt x="2996" y="5337"/>
                </a:cubicBezTo>
                <a:cubicBezTo>
                  <a:pt x="3005" y="5380"/>
                  <a:pt x="3013" y="5423"/>
                  <a:pt x="3022" y="5466"/>
                </a:cubicBezTo>
                <a:cubicBezTo>
                  <a:pt x="3039" y="5553"/>
                  <a:pt x="3058" y="5641"/>
                  <a:pt x="3078" y="5733"/>
                </a:cubicBezTo>
                <a:cubicBezTo>
                  <a:pt x="3087" y="5779"/>
                  <a:pt x="3098" y="5824"/>
                  <a:pt x="3109" y="5871"/>
                </a:cubicBezTo>
                <a:cubicBezTo>
                  <a:pt x="3121" y="5917"/>
                  <a:pt x="3131" y="5964"/>
                  <a:pt x="3144" y="6011"/>
                </a:cubicBezTo>
                <a:cubicBezTo>
                  <a:pt x="3193" y="6198"/>
                  <a:pt x="3239" y="6392"/>
                  <a:pt x="3300" y="6587"/>
                </a:cubicBezTo>
                <a:cubicBezTo>
                  <a:pt x="3333" y="6702"/>
                  <a:pt x="3371" y="6816"/>
                  <a:pt x="3409" y="6934"/>
                </a:cubicBezTo>
                <a:cubicBezTo>
                  <a:pt x="3448" y="7049"/>
                  <a:pt x="3491" y="7165"/>
                  <a:pt x="3536" y="7282"/>
                </a:cubicBezTo>
                <a:cubicBezTo>
                  <a:pt x="3559" y="7339"/>
                  <a:pt x="3580" y="7398"/>
                  <a:pt x="3603" y="7456"/>
                </a:cubicBezTo>
                <a:lnTo>
                  <a:pt x="3676" y="7629"/>
                </a:lnTo>
                <a:cubicBezTo>
                  <a:pt x="3724" y="7745"/>
                  <a:pt x="3774" y="7862"/>
                  <a:pt x="3823" y="7977"/>
                </a:cubicBezTo>
                <a:lnTo>
                  <a:pt x="3980" y="8319"/>
                </a:lnTo>
                <a:cubicBezTo>
                  <a:pt x="4007" y="8375"/>
                  <a:pt x="4033" y="8433"/>
                  <a:pt x="4060" y="8490"/>
                </a:cubicBezTo>
                <a:cubicBezTo>
                  <a:pt x="4086" y="8546"/>
                  <a:pt x="4113" y="8603"/>
                  <a:pt x="4141" y="8658"/>
                </a:cubicBezTo>
                <a:cubicBezTo>
                  <a:pt x="4195" y="8769"/>
                  <a:pt x="4248" y="8880"/>
                  <a:pt x="4300" y="8991"/>
                </a:cubicBezTo>
                <a:cubicBezTo>
                  <a:pt x="4354" y="9099"/>
                  <a:pt x="4408" y="9208"/>
                  <a:pt x="4457" y="9315"/>
                </a:cubicBezTo>
                <a:cubicBezTo>
                  <a:pt x="4632" y="9683"/>
                  <a:pt x="4809" y="10026"/>
                  <a:pt x="4976" y="10336"/>
                </a:cubicBezTo>
                <a:cubicBezTo>
                  <a:pt x="4995" y="10375"/>
                  <a:pt x="5017" y="10413"/>
                  <a:pt x="5037" y="10451"/>
                </a:cubicBezTo>
                <a:cubicBezTo>
                  <a:pt x="5059" y="10488"/>
                  <a:pt x="5079" y="10524"/>
                  <a:pt x="5099" y="10560"/>
                </a:cubicBezTo>
                <a:cubicBezTo>
                  <a:pt x="5140" y="10633"/>
                  <a:pt x="5180" y="10703"/>
                  <a:pt x="5219" y="10771"/>
                </a:cubicBezTo>
                <a:cubicBezTo>
                  <a:pt x="5237" y="10805"/>
                  <a:pt x="5257" y="10838"/>
                  <a:pt x="5275" y="10871"/>
                </a:cubicBezTo>
                <a:cubicBezTo>
                  <a:pt x="5294" y="10903"/>
                  <a:pt x="5311" y="10935"/>
                  <a:pt x="5331" y="10966"/>
                </a:cubicBezTo>
                <a:cubicBezTo>
                  <a:pt x="5369" y="11027"/>
                  <a:pt x="5406" y="11087"/>
                  <a:pt x="5439" y="11144"/>
                </a:cubicBezTo>
                <a:cubicBezTo>
                  <a:pt x="5473" y="11199"/>
                  <a:pt x="5506" y="11253"/>
                  <a:pt x="5538" y="11305"/>
                </a:cubicBezTo>
                <a:cubicBezTo>
                  <a:pt x="5569" y="11355"/>
                  <a:pt x="5599" y="11403"/>
                  <a:pt x="5628" y="11446"/>
                </a:cubicBezTo>
                <a:cubicBezTo>
                  <a:pt x="5686" y="11533"/>
                  <a:pt x="5736" y="11609"/>
                  <a:pt x="5779" y="11670"/>
                </a:cubicBezTo>
                <a:cubicBezTo>
                  <a:pt x="5860" y="11783"/>
                  <a:pt x="5912" y="11846"/>
                  <a:pt x="5930" y="11846"/>
                </a:cubicBezTo>
                <a:cubicBezTo>
                  <a:pt x="5931" y="11846"/>
                  <a:pt x="5932" y="11846"/>
                  <a:pt x="5933" y="11845"/>
                </a:cubicBezTo>
                <a:cubicBezTo>
                  <a:pt x="6073" y="11763"/>
                  <a:pt x="5966" y="11627"/>
                  <a:pt x="5874" y="11457"/>
                </a:cubicBezTo>
                <a:lnTo>
                  <a:pt x="5874" y="11457"/>
                </a:lnTo>
                <a:cubicBezTo>
                  <a:pt x="5967" y="11577"/>
                  <a:pt x="6057" y="11665"/>
                  <a:pt x="6119" y="11665"/>
                </a:cubicBezTo>
                <a:cubicBezTo>
                  <a:pt x="6130" y="11665"/>
                  <a:pt x="6139" y="11662"/>
                  <a:pt x="6148" y="11657"/>
                </a:cubicBezTo>
                <a:cubicBezTo>
                  <a:pt x="6160" y="11651"/>
                  <a:pt x="6104" y="11558"/>
                  <a:pt x="6008" y="11417"/>
                </a:cubicBezTo>
                <a:cubicBezTo>
                  <a:pt x="5984" y="11382"/>
                  <a:pt x="5959" y="11343"/>
                  <a:pt x="5930" y="11301"/>
                </a:cubicBezTo>
                <a:cubicBezTo>
                  <a:pt x="5916" y="11281"/>
                  <a:pt x="5902" y="11260"/>
                  <a:pt x="5886" y="11238"/>
                </a:cubicBezTo>
                <a:cubicBezTo>
                  <a:pt x="5871" y="11217"/>
                  <a:pt x="5857" y="11194"/>
                  <a:pt x="5842" y="11170"/>
                </a:cubicBezTo>
                <a:cubicBezTo>
                  <a:pt x="5779" y="11077"/>
                  <a:pt x="5713" y="10975"/>
                  <a:pt x="5643" y="10871"/>
                </a:cubicBezTo>
                <a:cubicBezTo>
                  <a:pt x="5626" y="10844"/>
                  <a:pt x="5608" y="10818"/>
                  <a:pt x="5590" y="10791"/>
                </a:cubicBezTo>
                <a:cubicBezTo>
                  <a:pt x="5573" y="10764"/>
                  <a:pt x="5556" y="10737"/>
                  <a:pt x="5538" y="10710"/>
                </a:cubicBezTo>
                <a:cubicBezTo>
                  <a:pt x="5503" y="10655"/>
                  <a:pt x="5468" y="10599"/>
                  <a:pt x="5435" y="10544"/>
                </a:cubicBezTo>
                <a:cubicBezTo>
                  <a:pt x="5366" y="10435"/>
                  <a:pt x="5296" y="10325"/>
                  <a:pt x="5236" y="10221"/>
                </a:cubicBezTo>
                <a:cubicBezTo>
                  <a:pt x="5175" y="10115"/>
                  <a:pt x="5118" y="10016"/>
                  <a:pt x="5068" y="9926"/>
                </a:cubicBezTo>
                <a:cubicBezTo>
                  <a:pt x="5017" y="9838"/>
                  <a:pt x="4979" y="9756"/>
                  <a:pt x="4949" y="9691"/>
                </a:cubicBezTo>
                <a:cubicBezTo>
                  <a:pt x="4915" y="9616"/>
                  <a:pt x="4881" y="9543"/>
                  <a:pt x="4849" y="9469"/>
                </a:cubicBezTo>
                <a:cubicBezTo>
                  <a:pt x="4833" y="9432"/>
                  <a:pt x="4817" y="9395"/>
                  <a:pt x="4801" y="9358"/>
                </a:cubicBezTo>
                <a:cubicBezTo>
                  <a:pt x="4786" y="9323"/>
                  <a:pt x="4772" y="9285"/>
                  <a:pt x="4757" y="9249"/>
                </a:cubicBezTo>
                <a:cubicBezTo>
                  <a:pt x="4699" y="9104"/>
                  <a:pt x="4644" y="8961"/>
                  <a:pt x="4592" y="8821"/>
                </a:cubicBezTo>
                <a:cubicBezTo>
                  <a:pt x="4544" y="8681"/>
                  <a:pt x="4498" y="8545"/>
                  <a:pt x="4455" y="8411"/>
                </a:cubicBezTo>
                <a:cubicBezTo>
                  <a:pt x="4444" y="8377"/>
                  <a:pt x="4433" y="8345"/>
                  <a:pt x="4423" y="8311"/>
                </a:cubicBezTo>
                <a:cubicBezTo>
                  <a:pt x="4413" y="8277"/>
                  <a:pt x="4402" y="8245"/>
                  <a:pt x="4393" y="8212"/>
                </a:cubicBezTo>
                <a:cubicBezTo>
                  <a:pt x="4374" y="8146"/>
                  <a:pt x="4354" y="8082"/>
                  <a:pt x="4335" y="8019"/>
                </a:cubicBezTo>
                <a:cubicBezTo>
                  <a:pt x="4316" y="7955"/>
                  <a:pt x="4299" y="7892"/>
                  <a:pt x="4280" y="7831"/>
                </a:cubicBezTo>
                <a:cubicBezTo>
                  <a:pt x="4263" y="7768"/>
                  <a:pt x="4247" y="7707"/>
                  <a:pt x="4230" y="7647"/>
                </a:cubicBezTo>
                <a:cubicBezTo>
                  <a:pt x="4198" y="7525"/>
                  <a:pt x="4166" y="7408"/>
                  <a:pt x="4135" y="7296"/>
                </a:cubicBezTo>
                <a:cubicBezTo>
                  <a:pt x="4106" y="7182"/>
                  <a:pt x="4077" y="7072"/>
                  <a:pt x="4049" y="6966"/>
                </a:cubicBezTo>
                <a:cubicBezTo>
                  <a:pt x="4021" y="6859"/>
                  <a:pt x="3990" y="6757"/>
                  <a:pt x="3963" y="6659"/>
                </a:cubicBezTo>
                <a:cubicBezTo>
                  <a:pt x="3937" y="6568"/>
                  <a:pt x="3913" y="6481"/>
                  <a:pt x="3889" y="6396"/>
                </a:cubicBezTo>
                <a:cubicBezTo>
                  <a:pt x="3866" y="6312"/>
                  <a:pt x="3843" y="6230"/>
                  <a:pt x="3822" y="6149"/>
                </a:cubicBezTo>
                <a:cubicBezTo>
                  <a:pt x="3780" y="5989"/>
                  <a:pt x="3743" y="5839"/>
                  <a:pt x="3706" y="5698"/>
                </a:cubicBezTo>
                <a:cubicBezTo>
                  <a:pt x="3642" y="5415"/>
                  <a:pt x="3580" y="5171"/>
                  <a:pt x="3536" y="4957"/>
                </a:cubicBezTo>
                <a:cubicBezTo>
                  <a:pt x="3513" y="4851"/>
                  <a:pt x="3490" y="4753"/>
                  <a:pt x="3470" y="4662"/>
                </a:cubicBezTo>
                <a:cubicBezTo>
                  <a:pt x="3451" y="4570"/>
                  <a:pt x="3434" y="4486"/>
                  <a:pt x="3416" y="4411"/>
                </a:cubicBezTo>
                <a:cubicBezTo>
                  <a:pt x="3399" y="4335"/>
                  <a:pt x="3384" y="4266"/>
                  <a:pt x="3368" y="4204"/>
                </a:cubicBezTo>
                <a:cubicBezTo>
                  <a:pt x="3356" y="4153"/>
                  <a:pt x="3344" y="4108"/>
                  <a:pt x="3333" y="4066"/>
                </a:cubicBezTo>
                <a:cubicBezTo>
                  <a:pt x="3620" y="3925"/>
                  <a:pt x="3920" y="3775"/>
                  <a:pt x="4225" y="3620"/>
                </a:cubicBezTo>
                <a:cubicBezTo>
                  <a:pt x="4952" y="3248"/>
                  <a:pt x="5709" y="2814"/>
                  <a:pt x="6455" y="2385"/>
                </a:cubicBezTo>
                <a:lnTo>
                  <a:pt x="6455" y="2385"/>
                </a:lnTo>
                <a:cubicBezTo>
                  <a:pt x="6453" y="2402"/>
                  <a:pt x="6451" y="2422"/>
                  <a:pt x="6450" y="2442"/>
                </a:cubicBezTo>
                <a:cubicBezTo>
                  <a:pt x="6443" y="2520"/>
                  <a:pt x="6442" y="2614"/>
                  <a:pt x="6444" y="2723"/>
                </a:cubicBezTo>
                <a:cubicBezTo>
                  <a:pt x="6444" y="2735"/>
                  <a:pt x="6445" y="2749"/>
                  <a:pt x="6445" y="2764"/>
                </a:cubicBezTo>
                <a:cubicBezTo>
                  <a:pt x="6445" y="2777"/>
                  <a:pt x="6448" y="2792"/>
                  <a:pt x="6449" y="2807"/>
                </a:cubicBezTo>
                <a:cubicBezTo>
                  <a:pt x="6451" y="2835"/>
                  <a:pt x="6453" y="2866"/>
                  <a:pt x="6455" y="2895"/>
                </a:cubicBezTo>
                <a:cubicBezTo>
                  <a:pt x="6461" y="2956"/>
                  <a:pt x="6467" y="3020"/>
                  <a:pt x="6474" y="3089"/>
                </a:cubicBezTo>
                <a:cubicBezTo>
                  <a:pt x="6482" y="3157"/>
                  <a:pt x="6491" y="3227"/>
                  <a:pt x="6499" y="3302"/>
                </a:cubicBezTo>
                <a:cubicBezTo>
                  <a:pt x="6510" y="3375"/>
                  <a:pt x="6524" y="3450"/>
                  <a:pt x="6537" y="3528"/>
                </a:cubicBezTo>
                <a:cubicBezTo>
                  <a:pt x="6551" y="3606"/>
                  <a:pt x="6567" y="3688"/>
                  <a:pt x="6582" y="3771"/>
                </a:cubicBezTo>
                <a:cubicBezTo>
                  <a:pt x="6589" y="3813"/>
                  <a:pt x="6598" y="3856"/>
                  <a:pt x="6607" y="3898"/>
                </a:cubicBezTo>
                <a:cubicBezTo>
                  <a:pt x="6616" y="3941"/>
                  <a:pt x="6627" y="3984"/>
                  <a:pt x="6637" y="4027"/>
                </a:cubicBezTo>
                <a:cubicBezTo>
                  <a:pt x="6657" y="4114"/>
                  <a:pt x="6679" y="4202"/>
                  <a:pt x="6701" y="4292"/>
                </a:cubicBezTo>
                <a:cubicBezTo>
                  <a:pt x="6713" y="4338"/>
                  <a:pt x="6724" y="4383"/>
                  <a:pt x="6736" y="4430"/>
                </a:cubicBezTo>
                <a:cubicBezTo>
                  <a:pt x="6749" y="4475"/>
                  <a:pt x="6762" y="4521"/>
                  <a:pt x="6776" y="4567"/>
                </a:cubicBezTo>
                <a:cubicBezTo>
                  <a:pt x="6831" y="4753"/>
                  <a:pt x="6886" y="4946"/>
                  <a:pt x="6956" y="5140"/>
                </a:cubicBezTo>
                <a:cubicBezTo>
                  <a:pt x="6995" y="5252"/>
                  <a:pt x="7036" y="5366"/>
                  <a:pt x="7081" y="5482"/>
                </a:cubicBezTo>
                <a:cubicBezTo>
                  <a:pt x="7128" y="5596"/>
                  <a:pt x="7176" y="5709"/>
                  <a:pt x="7228" y="5824"/>
                </a:cubicBezTo>
                <a:cubicBezTo>
                  <a:pt x="7253" y="5881"/>
                  <a:pt x="7278" y="5939"/>
                  <a:pt x="7304" y="5996"/>
                </a:cubicBezTo>
                <a:cubicBezTo>
                  <a:pt x="7331" y="6053"/>
                  <a:pt x="7359" y="6109"/>
                  <a:pt x="7388" y="6165"/>
                </a:cubicBezTo>
                <a:cubicBezTo>
                  <a:pt x="7443" y="6278"/>
                  <a:pt x="7498" y="6392"/>
                  <a:pt x="7556" y="6504"/>
                </a:cubicBezTo>
                <a:cubicBezTo>
                  <a:pt x="7616" y="6616"/>
                  <a:pt x="7675" y="6725"/>
                  <a:pt x="7737" y="6837"/>
                </a:cubicBezTo>
                <a:cubicBezTo>
                  <a:pt x="7766" y="6892"/>
                  <a:pt x="7796" y="6946"/>
                  <a:pt x="7826" y="7002"/>
                </a:cubicBezTo>
                <a:cubicBezTo>
                  <a:pt x="7857" y="7056"/>
                  <a:pt x="7888" y="7111"/>
                  <a:pt x="7920" y="7165"/>
                </a:cubicBezTo>
                <a:cubicBezTo>
                  <a:pt x="7982" y="7272"/>
                  <a:pt x="8043" y="7379"/>
                  <a:pt x="8103" y="7486"/>
                </a:cubicBezTo>
                <a:cubicBezTo>
                  <a:pt x="8166" y="7590"/>
                  <a:pt x="8227" y="7695"/>
                  <a:pt x="8287" y="7797"/>
                </a:cubicBezTo>
                <a:cubicBezTo>
                  <a:pt x="8491" y="8149"/>
                  <a:pt x="8698" y="8476"/>
                  <a:pt x="8894" y="8769"/>
                </a:cubicBezTo>
                <a:cubicBezTo>
                  <a:pt x="8918" y="8805"/>
                  <a:pt x="8942" y="8841"/>
                  <a:pt x="8965" y="8878"/>
                </a:cubicBezTo>
                <a:cubicBezTo>
                  <a:pt x="8989" y="8912"/>
                  <a:pt x="9015" y="8948"/>
                  <a:pt x="9038" y="8981"/>
                </a:cubicBezTo>
                <a:cubicBezTo>
                  <a:pt x="9086" y="9050"/>
                  <a:pt x="9133" y="9115"/>
                  <a:pt x="9177" y="9179"/>
                </a:cubicBezTo>
                <a:cubicBezTo>
                  <a:pt x="9200" y="9211"/>
                  <a:pt x="9221" y="9242"/>
                  <a:pt x="9244" y="9272"/>
                </a:cubicBezTo>
                <a:cubicBezTo>
                  <a:pt x="9265" y="9303"/>
                  <a:pt x="9287" y="9333"/>
                  <a:pt x="9310" y="9362"/>
                </a:cubicBezTo>
                <a:cubicBezTo>
                  <a:pt x="9355" y="9420"/>
                  <a:pt x="9396" y="9475"/>
                  <a:pt x="9436" y="9528"/>
                </a:cubicBezTo>
                <a:cubicBezTo>
                  <a:pt x="9477" y="9580"/>
                  <a:pt x="9516" y="9630"/>
                  <a:pt x="9552" y="9677"/>
                </a:cubicBezTo>
                <a:cubicBezTo>
                  <a:pt x="9588" y="9723"/>
                  <a:pt x="9623" y="9768"/>
                  <a:pt x="9656" y="9808"/>
                </a:cubicBezTo>
                <a:cubicBezTo>
                  <a:pt x="9725" y="9889"/>
                  <a:pt x="9784" y="9958"/>
                  <a:pt x="9834" y="10012"/>
                </a:cubicBezTo>
                <a:cubicBezTo>
                  <a:pt x="9926" y="10115"/>
                  <a:pt x="9984" y="10170"/>
                  <a:pt x="10002" y="10170"/>
                </a:cubicBezTo>
                <a:cubicBezTo>
                  <a:pt x="10003" y="10170"/>
                  <a:pt x="10005" y="10170"/>
                  <a:pt x="10006" y="10169"/>
                </a:cubicBezTo>
                <a:cubicBezTo>
                  <a:pt x="10134" y="10071"/>
                  <a:pt x="10014" y="9949"/>
                  <a:pt x="9902" y="9791"/>
                </a:cubicBezTo>
                <a:lnTo>
                  <a:pt x="9902" y="9791"/>
                </a:lnTo>
                <a:cubicBezTo>
                  <a:pt x="10003" y="9895"/>
                  <a:pt x="10098" y="9969"/>
                  <a:pt x="10161" y="9969"/>
                </a:cubicBezTo>
                <a:cubicBezTo>
                  <a:pt x="10175" y="9969"/>
                  <a:pt x="10187" y="9965"/>
                  <a:pt x="10198" y="9958"/>
                </a:cubicBezTo>
                <a:cubicBezTo>
                  <a:pt x="10209" y="9949"/>
                  <a:pt x="10143" y="9865"/>
                  <a:pt x="10032" y="9734"/>
                </a:cubicBezTo>
                <a:cubicBezTo>
                  <a:pt x="10004" y="9702"/>
                  <a:pt x="9974" y="9667"/>
                  <a:pt x="9941" y="9630"/>
                </a:cubicBezTo>
                <a:cubicBezTo>
                  <a:pt x="9925" y="9611"/>
                  <a:pt x="9908" y="9592"/>
                  <a:pt x="9891" y="9572"/>
                </a:cubicBezTo>
                <a:cubicBezTo>
                  <a:pt x="9872" y="9551"/>
                  <a:pt x="9856" y="9530"/>
                  <a:pt x="9838" y="9509"/>
                </a:cubicBezTo>
                <a:cubicBezTo>
                  <a:pt x="9767" y="9423"/>
                  <a:pt x="9689" y="9330"/>
                  <a:pt x="9608" y="9234"/>
                </a:cubicBezTo>
                <a:lnTo>
                  <a:pt x="9548" y="9162"/>
                </a:lnTo>
                <a:cubicBezTo>
                  <a:pt x="9527" y="9136"/>
                  <a:pt x="9509" y="9110"/>
                  <a:pt x="9489" y="9086"/>
                </a:cubicBezTo>
                <a:cubicBezTo>
                  <a:pt x="9448" y="9035"/>
                  <a:pt x="9409" y="8984"/>
                  <a:pt x="9370" y="8933"/>
                </a:cubicBezTo>
                <a:cubicBezTo>
                  <a:pt x="9290" y="8831"/>
                  <a:pt x="9210" y="8730"/>
                  <a:pt x="9140" y="8631"/>
                </a:cubicBezTo>
                <a:cubicBezTo>
                  <a:pt x="9069" y="8531"/>
                  <a:pt x="9002" y="8439"/>
                  <a:pt x="8945" y="8354"/>
                </a:cubicBezTo>
                <a:cubicBezTo>
                  <a:pt x="8930" y="8332"/>
                  <a:pt x="8916" y="8313"/>
                  <a:pt x="8903" y="8292"/>
                </a:cubicBezTo>
                <a:cubicBezTo>
                  <a:pt x="8889" y="8272"/>
                  <a:pt x="8878" y="8252"/>
                  <a:pt x="8867" y="8234"/>
                </a:cubicBezTo>
                <a:cubicBezTo>
                  <a:pt x="8844" y="8197"/>
                  <a:pt x="8824" y="8162"/>
                  <a:pt x="8806" y="8131"/>
                </a:cubicBezTo>
                <a:cubicBezTo>
                  <a:pt x="8765" y="8060"/>
                  <a:pt x="8725" y="7988"/>
                  <a:pt x="8687" y="7918"/>
                </a:cubicBezTo>
                <a:lnTo>
                  <a:pt x="8630" y="7813"/>
                </a:lnTo>
                <a:cubicBezTo>
                  <a:pt x="8613" y="7778"/>
                  <a:pt x="8596" y="7741"/>
                  <a:pt x="8578" y="7707"/>
                </a:cubicBezTo>
                <a:cubicBezTo>
                  <a:pt x="8510" y="7567"/>
                  <a:pt x="8442" y="7430"/>
                  <a:pt x="8382" y="7295"/>
                </a:cubicBezTo>
                <a:cubicBezTo>
                  <a:pt x="8323" y="7159"/>
                  <a:pt x="8268" y="7026"/>
                  <a:pt x="8215" y="6896"/>
                </a:cubicBezTo>
                <a:cubicBezTo>
                  <a:pt x="8201" y="6864"/>
                  <a:pt x="8188" y="6832"/>
                  <a:pt x="8175" y="6799"/>
                </a:cubicBezTo>
                <a:lnTo>
                  <a:pt x="8140" y="6703"/>
                </a:lnTo>
                <a:cubicBezTo>
                  <a:pt x="8115" y="6638"/>
                  <a:pt x="8092" y="6576"/>
                  <a:pt x="8070" y="6514"/>
                </a:cubicBezTo>
                <a:cubicBezTo>
                  <a:pt x="8046" y="6451"/>
                  <a:pt x="8025" y="6390"/>
                  <a:pt x="8002" y="6329"/>
                </a:cubicBezTo>
                <a:cubicBezTo>
                  <a:pt x="7991" y="6300"/>
                  <a:pt x="7981" y="6269"/>
                  <a:pt x="7971" y="6240"/>
                </a:cubicBezTo>
                <a:cubicBezTo>
                  <a:pt x="7962" y="6210"/>
                  <a:pt x="7952" y="6178"/>
                  <a:pt x="7942" y="6149"/>
                </a:cubicBezTo>
                <a:cubicBezTo>
                  <a:pt x="7903" y="6031"/>
                  <a:pt x="7863" y="5917"/>
                  <a:pt x="7828" y="5806"/>
                </a:cubicBezTo>
                <a:cubicBezTo>
                  <a:pt x="7793" y="5694"/>
                  <a:pt x="7759" y="5585"/>
                  <a:pt x="7726" y="5482"/>
                </a:cubicBezTo>
                <a:cubicBezTo>
                  <a:pt x="7708" y="5430"/>
                  <a:pt x="7692" y="5378"/>
                  <a:pt x="7674" y="5329"/>
                </a:cubicBezTo>
                <a:cubicBezTo>
                  <a:pt x="7667" y="5303"/>
                  <a:pt x="7657" y="5279"/>
                  <a:pt x="7649" y="5253"/>
                </a:cubicBezTo>
                <a:cubicBezTo>
                  <a:pt x="7641" y="5230"/>
                  <a:pt x="7633" y="5204"/>
                  <a:pt x="7625" y="5179"/>
                </a:cubicBezTo>
                <a:cubicBezTo>
                  <a:pt x="7595" y="5091"/>
                  <a:pt x="7567" y="5005"/>
                  <a:pt x="7540" y="4922"/>
                </a:cubicBezTo>
                <a:cubicBezTo>
                  <a:pt x="7513" y="4839"/>
                  <a:pt x="7485" y="4758"/>
                  <a:pt x="7463" y="4679"/>
                </a:cubicBezTo>
                <a:cubicBezTo>
                  <a:pt x="7416" y="4521"/>
                  <a:pt x="7371" y="4373"/>
                  <a:pt x="7331" y="4234"/>
                </a:cubicBezTo>
                <a:cubicBezTo>
                  <a:pt x="7259" y="3955"/>
                  <a:pt x="7189" y="3713"/>
                  <a:pt x="7141" y="3501"/>
                </a:cubicBezTo>
                <a:cubicBezTo>
                  <a:pt x="7115" y="3395"/>
                  <a:pt x="7090" y="3298"/>
                  <a:pt x="7067" y="3208"/>
                </a:cubicBezTo>
                <a:cubicBezTo>
                  <a:pt x="7046" y="3119"/>
                  <a:pt x="7028" y="3035"/>
                  <a:pt x="7009" y="2960"/>
                </a:cubicBezTo>
                <a:cubicBezTo>
                  <a:pt x="6992" y="2885"/>
                  <a:pt x="6975" y="2816"/>
                  <a:pt x="6959" y="2754"/>
                </a:cubicBezTo>
                <a:cubicBezTo>
                  <a:pt x="6950" y="2723"/>
                  <a:pt x="6943" y="2692"/>
                  <a:pt x="6934" y="2665"/>
                </a:cubicBezTo>
                <a:cubicBezTo>
                  <a:pt x="6928" y="2637"/>
                  <a:pt x="6921" y="2610"/>
                  <a:pt x="6913" y="2585"/>
                </a:cubicBezTo>
                <a:cubicBezTo>
                  <a:pt x="6856" y="2374"/>
                  <a:pt x="6803" y="2266"/>
                  <a:pt x="6741" y="2214"/>
                </a:cubicBezTo>
                <a:cubicBezTo>
                  <a:pt x="7187" y="1960"/>
                  <a:pt x="7629" y="1707"/>
                  <a:pt x="8059" y="1473"/>
                </a:cubicBezTo>
                <a:cubicBezTo>
                  <a:pt x="8421" y="1277"/>
                  <a:pt x="8773" y="1085"/>
                  <a:pt x="9106" y="904"/>
                </a:cubicBezTo>
                <a:cubicBezTo>
                  <a:pt x="9273" y="815"/>
                  <a:pt x="9434" y="726"/>
                  <a:pt x="9590" y="641"/>
                </a:cubicBezTo>
                <a:cubicBezTo>
                  <a:pt x="9697" y="580"/>
                  <a:pt x="9800" y="522"/>
                  <a:pt x="9898" y="467"/>
                </a:cubicBezTo>
                <a:cubicBezTo>
                  <a:pt x="9909" y="573"/>
                  <a:pt x="9920" y="675"/>
                  <a:pt x="9929" y="772"/>
                </a:cubicBezTo>
                <a:cubicBezTo>
                  <a:pt x="9941" y="911"/>
                  <a:pt x="9953" y="1043"/>
                  <a:pt x="9966" y="1169"/>
                </a:cubicBezTo>
                <a:cubicBezTo>
                  <a:pt x="9989" y="1425"/>
                  <a:pt x="10011" y="1648"/>
                  <a:pt x="10030" y="1832"/>
                </a:cubicBezTo>
                <a:cubicBezTo>
                  <a:pt x="10069" y="2199"/>
                  <a:pt x="10100" y="2408"/>
                  <a:pt x="10121" y="2408"/>
                </a:cubicBezTo>
                <a:cubicBezTo>
                  <a:pt x="10121" y="2408"/>
                  <a:pt x="10121" y="2408"/>
                  <a:pt x="10122" y="2408"/>
                </a:cubicBezTo>
                <a:cubicBezTo>
                  <a:pt x="10284" y="2399"/>
                  <a:pt x="10243" y="2142"/>
                  <a:pt x="10231" y="1851"/>
                </a:cubicBezTo>
                <a:lnTo>
                  <a:pt x="10231" y="1851"/>
                </a:lnTo>
                <a:cubicBezTo>
                  <a:pt x="10269" y="2113"/>
                  <a:pt x="10324" y="2311"/>
                  <a:pt x="10394" y="2311"/>
                </a:cubicBezTo>
                <a:cubicBezTo>
                  <a:pt x="10395" y="2311"/>
                  <a:pt x="10396" y="2311"/>
                  <a:pt x="10397" y="2311"/>
                </a:cubicBezTo>
                <a:cubicBezTo>
                  <a:pt x="10397" y="2311"/>
                  <a:pt x="10397" y="2311"/>
                  <a:pt x="10398" y="2311"/>
                </a:cubicBezTo>
                <a:cubicBezTo>
                  <a:pt x="10422" y="2311"/>
                  <a:pt x="10397" y="2055"/>
                  <a:pt x="10355" y="1678"/>
                </a:cubicBezTo>
                <a:cubicBezTo>
                  <a:pt x="10333" y="1487"/>
                  <a:pt x="10308" y="1265"/>
                  <a:pt x="10279" y="1030"/>
                </a:cubicBezTo>
                <a:cubicBezTo>
                  <a:pt x="10273" y="970"/>
                  <a:pt x="10267" y="911"/>
                  <a:pt x="10258" y="851"/>
                </a:cubicBezTo>
                <a:cubicBezTo>
                  <a:pt x="10253" y="809"/>
                  <a:pt x="10241" y="681"/>
                  <a:pt x="10233" y="586"/>
                </a:cubicBezTo>
                <a:cubicBezTo>
                  <a:pt x="10214" y="391"/>
                  <a:pt x="10197" y="195"/>
                  <a:pt x="10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324"/>
        <p:cNvGrpSpPr/>
        <p:nvPr/>
      </p:nvGrpSpPr>
      <p:grpSpPr>
        <a:xfrm>
          <a:off x="0" y="0"/>
          <a:ext cx="0" cy="0"/>
          <a:chOff x="0" y="0"/>
          <a:chExt cx="0" cy="0"/>
        </a:xfrm>
      </p:grpSpPr>
      <p:sp>
        <p:nvSpPr>
          <p:cNvPr id="1325" name="Google Shape;1325;p50"/>
          <p:cNvSpPr txBox="1">
            <a:spLocks noGrp="1"/>
          </p:cNvSpPr>
          <p:nvPr>
            <p:ph type="subTitle" idx="1"/>
          </p:nvPr>
        </p:nvSpPr>
        <p:spPr>
          <a:xfrm>
            <a:off x="1592100" y="1222425"/>
            <a:ext cx="5959800" cy="2056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that inspire anyone who reads them.”</a:t>
            </a:r>
            <a:endParaRPr/>
          </a:p>
        </p:txBody>
      </p:sp>
      <p:sp>
        <p:nvSpPr>
          <p:cNvPr id="1326" name="Google Shape;1326;p50"/>
          <p:cNvSpPr txBox="1">
            <a:spLocks noGrp="1"/>
          </p:cNvSpPr>
          <p:nvPr>
            <p:ph type="title"/>
          </p:nvPr>
        </p:nvSpPr>
        <p:spPr>
          <a:xfrm>
            <a:off x="1592100" y="3389175"/>
            <a:ext cx="5959800" cy="531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—Someone Famous</a:t>
            </a:r>
            <a:endParaRPr dirty="0"/>
          </a:p>
        </p:txBody>
      </p:sp>
      <p:sp>
        <p:nvSpPr>
          <p:cNvPr id="1327" name="Google Shape;1327;p50"/>
          <p:cNvSpPr/>
          <p:nvPr/>
        </p:nvSpPr>
        <p:spPr>
          <a:xfrm>
            <a:off x="8614725" y="2845907"/>
            <a:ext cx="402351" cy="432714"/>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0"/>
          <p:cNvSpPr/>
          <p:nvPr/>
        </p:nvSpPr>
        <p:spPr>
          <a:xfrm rot="6161009">
            <a:off x="115721" y="2536027"/>
            <a:ext cx="402353" cy="432717"/>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9" name="Google Shape;1329;p50"/>
          <p:cNvGrpSpPr/>
          <p:nvPr/>
        </p:nvGrpSpPr>
        <p:grpSpPr>
          <a:xfrm>
            <a:off x="7589892" y="4027892"/>
            <a:ext cx="653059" cy="928584"/>
            <a:chOff x="4809475" y="4268350"/>
            <a:chExt cx="613950" cy="872975"/>
          </a:xfrm>
        </p:grpSpPr>
        <p:sp>
          <p:nvSpPr>
            <p:cNvPr id="1330" name="Google Shape;1330;p50"/>
            <p:cNvSpPr/>
            <p:nvPr/>
          </p:nvSpPr>
          <p:spPr>
            <a:xfrm>
              <a:off x="4809475" y="4268350"/>
              <a:ext cx="613950" cy="872975"/>
            </a:xfrm>
            <a:custGeom>
              <a:avLst/>
              <a:gdLst/>
              <a:ahLst/>
              <a:cxnLst/>
              <a:rect l="l" t="t" r="r" b="b"/>
              <a:pathLst>
                <a:path w="24558" h="34919" extrusionOk="0">
                  <a:moveTo>
                    <a:pt x="6661" y="1"/>
                  </a:moveTo>
                  <a:cubicBezTo>
                    <a:pt x="6385" y="1"/>
                    <a:pt x="6111" y="12"/>
                    <a:pt x="5838" y="39"/>
                  </a:cubicBezTo>
                  <a:cubicBezTo>
                    <a:pt x="5372" y="86"/>
                    <a:pt x="4910" y="178"/>
                    <a:pt x="4478" y="351"/>
                  </a:cubicBezTo>
                  <a:cubicBezTo>
                    <a:pt x="4261" y="437"/>
                    <a:pt x="4055" y="543"/>
                    <a:pt x="3862" y="668"/>
                  </a:cubicBezTo>
                  <a:cubicBezTo>
                    <a:pt x="3668" y="793"/>
                    <a:pt x="3490" y="938"/>
                    <a:pt x="3331" y="1099"/>
                  </a:cubicBezTo>
                  <a:cubicBezTo>
                    <a:pt x="3171" y="1259"/>
                    <a:pt x="3034" y="1438"/>
                    <a:pt x="2915" y="1623"/>
                  </a:cubicBezTo>
                  <a:cubicBezTo>
                    <a:pt x="2795" y="1808"/>
                    <a:pt x="2698" y="2005"/>
                    <a:pt x="2617" y="2200"/>
                  </a:cubicBezTo>
                  <a:cubicBezTo>
                    <a:pt x="2535" y="2398"/>
                    <a:pt x="2472" y="2598"/>
                    <a:pt x="2418" y="2799"/>
                  </a:cubicBezTo>
                  <a:cubicBezTo>
                    <a:pt x="2365" y="2998"/>
                    <a:pt x="2326" y="3197"/>
                    <a:pt x="2293" y="3395"/>
                  </a:cubicBezTo>
                  <a:cubicBezTo>
                    <a:pt x="2229" y="3789"/>
                    <a:pt x="2197" y="4176"/>
                    <a:pt x="2175" y="4552"/>
                  </a:cubicBezTo>
                  <a:cubicBezTo>
                    <a:pt x="2154" y="4928"/>
                    <a:pt x="2142" y="5292"/>
                    <a:pt x="2127" y="5647"/>
                  </a:cubicBezTo>
                  <a:cubicBezTo>
                    <a:pt x="2112" y="6002"/>
                    <a:pt x="2099" y="6349"/>
                    <a:pt x="2085" y="6684"/>
                  </a:cubicBezTo>
                  <a:cubicBezTo>
                    <a:pt x="2058" y="7357"/>
                    <a:pt x="2032" y="7990"/>
                    <a:pt x="2010" y="8583"/>
                  </a:cubicBezTo>
                  <a:cubicBezTo>
                    <a:pt x="1965" y="9768"/>
                    <a:pt x="1927" y="10789"/>
                    <a:pt x="1898" y="11625"/>
                  </a:cubicBezTo>
                  <a:cubicBezTo>
                    <a:pt x="1870" y="12459"/>
                    <a:pt x="1853" y="13107"/>
                    <a:pt x="1847" y="13547"/>
                  </a:cubicBezTo>
                  <a:cubicBezTo>
                    <a:pt x="1839" y="13987"/>
                    <a:pt x="1843" y="14219"/>
                    <a:pt x="1859" y="14219"/>
                  </a:cubicBezTo>
                  <a:cubicBezTo>
                    <a:pt x="1861" y="14219"/>
                    <a:pt x="1862" y="14219"/>
                    <a:pt x="1864" y="14219"/>
                  </a:cubicBezTo>
                  <a:cubicBezTo>
                    <a:pt x="2203" y="14219"/>
                    <a:pt x="2248" y="12271"/>
                    <a:pt x="2371" y="10082"/>
                  </a:cubicBezTo>
                  <a:lnTo>
                    <a:pt x="2371" y="10082"/>
                  </a:lnTo>
                  <a:cubicBezTo>
                    <a:pt x="2319" y="12097"/>
                    <a:pt x="2332" y="13632"/>
                    <a:pt x="2481" y="13639"/>
                  </a:cubicBezTo>
                  <a:cubicBezTo>
                    <a:pt x="2488" y="13639"/>
                    <a:pt x="2498" y="13562"/>
                    <a:pt x="2508" y="13415"/>
                  </a:cubicBezTo>
                  <a:cubicBezTo>
                    <a:pt x="2519" y="13269"/>
                    <a:pt x="2531" y="13054"/>
                    <a:pt x="2545" y="12778"/>
                  </a:cubicBezTo>
                  <a:cubicBezTo>
                    <a:pt x="2572" y="12226"/>
                    <a:pt x="2605" y="11428"/>
                    <a:pt x="2643" y="10453"/>
                  </a:cubicBezTo>
                  <a:cubicBezTo>
                    <a:pt x="2677" y="9476"/>
                    <a:pt x="2720" y="8318"/>
                    <a:pt x="2766" y="7047"/>
                  </a:cubicBezTo>
                  <a:cubicBezTo>
                    <a:pt x="2788" y="6410"/>
                    <a:pt x="2811" y="5745"/>
                    <a:pt x="2835" y="5061"/>
                  </a:cubicBezTo>
                  <a:cubicBezTo>
                    <a:pt x="2847" y="4721"/>
                    <a:pt x="2862" y="4383"/>
                    <a:pt x="2891" y="4047"/>
                  </a:cubicBezTo>
                  <a:cubicBezTo>
                    <a:pt x="2921" y="3712"/>
                    <a:pt x="2966" y="3380"/>
                    <a:pt x="3041" y="3060"/>
                  </a:cubicBezTo>
                  <a:cubicBezTo>
                    <a:pt x="3115" y="2741"/>
                    <a:pt x="3219" y="2431"/>
                    <a:pt x="3367" y="2154"/>
                  </a:cubicBezTo>
                  <a:cubicBezTo>
                    <a:pt x="3513" y="1876"/>
                    <a:pt x="3701" y="1625"/>
                    <a:pt x="3936" y="1420"/>
                  </a:cubicBezTo>
                  <a:cubicBezTo>
                    <a:pt x="4169" y="1214"/>
                    <a:pt x="4444" y="1051"/>
                    <a:pt x="4749" y="930"/>
                  </a:cubicBezTo>
                  <a:cubicBezTo>
                    <a:pt x="5054" y="811"/>
                    <a:pt x="5384" y="733"/>
                    <a:pt x="5725" y="684"/>
                  </a:cubicBezTo>
                  <a:cubicBezTo>
                    <a:pt x="6065" y="636"/>
                    <a:pt x="6415" y="620"/>
                    <a:pt x="6769" y="620"/>
                  </a:cubicBezTo>
                  <a:cubicBezTo>
                    <a:pt x="7122" y="621"/>
                    <a:pt x="7477" y="640"/>
                    <a:pt x="7832" y="667"/>
                  </a:cubicBezTo>
                  <a:cubicBezTo>
                    <a:pt x="8186" y="695"/>
                    <a:pt x="8547" y="731"/>
                    <a:pt x="8900" y="761"/>
                  </a:cubicBezTo>
                  <a:cubicBezTo>
                    <a:pt x="9253" y="793"/>
                    <a:pt x="9604" y="824"/>
                    <a:pt x="9948" y="855"/>
                  </a:cubicBezTo>
                  <a:cubicBezTo>
                    <a:pt x="12708" y="1104"/>
                    <a:pt x="15157" y="1334"/>
                    <a:pt x="16781" y="1505"/>
                  </a:cubicBezTo>
                  <a:cubicBezTo>
                    <a:pt x="17248" y="1555"/>
                    <a:pt x="17711" y="1603"/>
                    <a:pt x="18173" y="1652"/>
                  </a:cubicBezTo>
                  <a:cubicBezTo>
                    <a:pt x="18404" y="1677"/>
                    <a:pt x="18634" y="1703"/>
                    <a:pt x="18862" y="1726"/>
                  </a:cubicBezTo>
                  <a:cubicBezTo>
                    <a:pt x="19091" y="1751"/>
                    <a:pt x="19317" y="1775"/>
                    <a:pt x="19541" y="1803"/>
                  </a:cubicBezTo>
                  <a:cubicBezTo>
                    <a:pt x="19990" y="1860"/>
                    <a:pt x="20429" y="1930"/>
                    <a:pt x="20853" y="2032"/>
                  </a:cubicBezTo>
                  <a:cubicBezTo>
                    <a:pt x="21276" y="2134"/>
                    <a:pt x="21683" y="2270"/>
                    <a:pt x="22054" y="2460"/>
                  </a:cubicBezTo>
                  <a:cubicBezTo>
                    <a:pt x="22424" y="2649"/>
                    <a:pt x="22754" y="2892"/>
                    <a:pt x="23017" y="3192"/>
                  </a:cubicBezTo>
                  <a:cubicBezTo>
                    <a:pt x="23280" y="3489"/>
                    <a:pt x="23476" y="3842"/>
                    <a:pt x="23606" y="4219"/>
                  </a:cubicBezTo>
                  <a:cubicBezTo>
                    <a:pt x="23736" y="4598"/>
                    <a:pt x="23805" y="4999"/>
                    <a:pt x="23836" y="5405"/>
                  </a:cubicBezTo>
                  <a:cubicBezTo>
                    <a:pt x="23865" y="5812"/>
                    <a:pt x="23858" y="6223"/>
                    <a:pt x="23831" y="6635"/>
                  </a:cubicBezTo>
                  <a:cubicBezTo>
                    <a:pt x="23804" y="7045"/>
                    <a:pt x="23757" y="7456"/>
                    <a:pt x="23707" y="7869"/>
                  </a:cubicBezTo>
                  <a:cubicBezTo>
                    <a:pt x="23657" y="8283"/>
                    <a:pt x="23606" y="8693"/>
                    <a:pt x="23558" y="9101"/>
                  </a:cubicBezTo>
                  <a:cubicBezTo>
                    <a:pt x="23458" y="9918"/>
                    <a:pt x="23359" y="10722"/>
                    <a:pt x="23263" y="11514"/>
                  </a:cubicBezTo>
                  <a:cubicBezTo>
                    <a:pt x="23065" y="13101"/>
                    <a:pt x="22875" y="14643"/>
                    <a:pt x="22688" y="16142"/>
                  </a:cubicBezTo>
                  <a:cubicBezTo>
                    <a:pt x="22313" y="19139"/>
                    <a:pt x="21960" y="21963"/>
                    <a:pt x="21627" y="24624"/>
                  </a:cubicBezTo>
                  <a:cubicBezTo>
                    <a:pt x="21462" y="25955"/>
                    <a:pt x="21303" y="27245"/>
                    <a:pt x="21153" y="28495"/>
                  </a:cubicBezTo>
                  <a:cubicBezTo>
                    <a:pt x="21115" y="28807"/>
                    <a:pt x="21078" y="29115"/>
                    <a:pt x="21041" y="29421"/>
                  </a:cubicBezTo>
                  <a:cubicBezTo>
                    <a:pt x="21002" y="29722"/>
                    <a:pt x="20960" y="30017"/>
                    <a:pt x="20910" y="30302"/>
                  </a:cubicBezTo>
                  <a:cubicBezTo>
                    <a:pt x="20808" y="30872"/>
                    <a:pt x="20667" y="31409"/>
                    <a:pt x="20450" y="31873"/>
                  </a:cubicBezTo>
                  <a:cubicBezTo>
                    <a:pt x="20256" y="32293"/>
                    <a:pt x="19998" y="32646"/>
                    <a:pt x="19677" y="32911"/>
                  </a:cubicBezTo>
                  <a:cubicBezTo>
                    <a:pt x="19516" y="33042"/>
                    <a:pt x="19343" y="33157"/>
                    <a:pt x="19154" y="33246"/>
                  </a:cubicBezTo>
                  <a:cubicBezTo>
                    <a:pt x="18966" y="33336"/>
                    <a:pt x="18766" y="33410"/>
                    <a:pt x="18557" y="33463"/>
                  </a:cubicBezTo>
                  <a:cubicBezTo>
                    <a:pt x="18348" y="33516"/>
                    <a:pt x="18132" y="33552"/>
                    <a:pt x="17912" y="33576"/>
                  </a:cubicBezTo>
                  <a:cubicBezTo>
                    <a:pt x="17712" y="33596"/>
                    <a:pt x="17507" y="33606"/>
                    <a:pt x="17302" y="33606"/>
                  </a:cubicBezTo>
                  <a:cubicBezTo>
                    <a:pt x="17281" y="33606"/>
                    <a:pt x="17261" y="33606"/>
                    <a:pt x="17240" y="33606"/>
                  </a:cubicBezTo>
                  <a:cubicBezTo>
                    <a:pt x="16787" y="33606"/>
                    <a:pt x="16329" y="33566"/>
                    <a:pt x="15873" y="33512"/>
                  </a:cubicBezTo>
                  <a:cubicBezTo>
                    <a:pt x="15643" y="33485"/>
                    <a:pt x="15417" y="33454"/>
                    <a:pt x="15185" y="33422"/>
                  </a:cubicBezTo>
                  <a:cubicBezTo>
                    <a:pt x="14954" y="33390"/>
                    <a:pt x="14725" y="33357"/>
                    <a:pt x="14498" y="33326"/>
                  </a:cubicBezTo>
                  <a:cubicBezTo>
                    <a:pt x="14042" y="33264"/>
                    <a:pt x="13594" y="33202"/>
                    <a:pt x="13154" y="33141"/>
                  </a:cubicBezTo>
                  <a:cubicBezTo>
                    <a:pt x="12272" y="33018"/>
                    <a:pt x="11419" y="32900"/>
                    <a:pt x="10593" y="32784"/>
                  </a:cubicBezTo>
                  <a:cubicBezTo>
                    <a:pt x="8944" y="32556"/>
                    <a:pt x="7406" y="32342"/>
                    <a:pt x="5968" y="32143"/>
                  </a:cubicBezTo>
                  <a:cubicBezTo>
                    <a:pt x="5619" y="32091"/>
                    <a:pt x="5280" y="32032"/>
                    <a:pt x="4953" y="31965"/>
                  </a:cubicBezTo>
                  <a:cubicBezTo>
                    <a:pt x="4626" y="31898"/>
                    <a:pt x="4312" y="31819"/>
                    <a:pt x="4012" y="31729"/>
                  </a:cubicBezTo>
                  <a:cubicBezTo>
                    <a:pt x="3711" y="31639"/>
                    <a:pt x="3428" y="31535"/>
                    <a:pt x="3164" y="31414"/>
                  </a:cubicBezTo>
                  <a:cubicBezTo>
                    <a:pt x="3096" y="31386"/>
                    <a:pt x="3034" y="31353"/>
                    <a:pt x="2969" y="31322"/>
                  </a:cubicBezTo>
                  <a:cubicBezTo>
                    <a:pt x="2906" y="31290"/>
                    <a:pt x="2843" y="31256"/>
                    <a:pt x="2782" y="31224"/>
                  </a:cubicBezTo>
                  <a:cubicBezTo>
                    <a:pt x="2752" y="31207"/>
                    <a:pt x="2723" y="31189"/>
                    <a:pt x="2692" y="31171"/>
                  </a:cubicBezTo>
                  <a:lnTo>
                    <a:pt x="2648" y="31146"/>
                  </a:lnTo>
                  <a:lnTo>
                    <a:pt x="2605" y="31119"/>
                  </a:lnTo>
                  <a:cubicBezTo>
                    <a:pt x="2577" y="31102"/>
                    <a:pt x="2548" y="31083"/>
                    <a:pt x="2519" y="31065"/>
                  </a:cubicBezTo>
                  <a:cubicBezTo>
                    <a:pt x="2491" y="31047"/>
                    <a:pt x="2464" y="31027"/>
                    <a:pt x="2437" y="31009"/>
                  </a:cubicBezTo>
                  <a:cubicBezTo>
                    <a:pt x="2327" y="30935"/>
                    <a:pt x="2229" y="30853"/>
                    <a:pt x="2132" y="30772"/>
                  </a:cubicBezTo>
                  <a:cubicBezTo>
                    <a:pt x="2041" y="30687"/>
                    <a:pt x="1951" y="30602"/>
                    <a:pt x="1873" y="30510"/>
                  </a:cubicBezTo>
                  <a:cubicBezTo>
                    <a:pt x="1715" y="30328"/>
                    <a:pt x="1587" y="30135"/>
                    <a:pt x="1492" y="29929"/>
                  </a:cubicBezTo>
                  <a:cubicBezTo>
                    <a:pt x="1445" y="29823"/>
                    <a:pt x="1402" y="29721"/>
                    <a:pt x="1370" y="29614"/>
                  </a:cubicBezTo>
                  <a:cubicBezTo>
                    <a:pt x="1361" y="29587"/>
                    <a:pt x="1353" y="29560"/>
                    <a:pt x="1344" y="29533"/>
                  </a:cubicBezTo>
                  <a:cubicBezTo>
                    <a:pt x="1337" y="29505"/>
                    <a:pt x="1331" y="29478"/>
                    <a:pt x="1323" y="29450"/>
                  </a:cubicBezTo>
                  <a:cubicBezTo>
                    <a:pt x="1309" y="29397"/>
                    <a:pt x="1299" y="29339"/>
                    <a:pt x="1288" y="29284"/>
                  </a:cubicBezTo>
                  <a:cubicBezTo>
                    <a:pt x="1245" y="29058"/>
                    <a:pt x="1226" y="28825"/>
                    <a:pt x="1223" y="28587"/>
                  </a:cubicBezTo>
                  <a:cubicBezTo>
                    <a:pt x="1216" y="28111"/>
                    <a:pt x="1269" y="27625"/>
                    <a:pt x="1321" y="27141"/>
                  </a:cubicBezTo>
                  <a:cubicBezTo>
                    <a:pt x="1374" y="26653"/>
                    <a:pt x="1423" y="26188"/>
                    <a:pt x="1472" y="25742"/>
                  </a:cubicBezTo>
                  <a:cubicBezTo>
                    <a:pt x="1661" y="23962"/>
                    <a:pt x="1810" y="22503"/>
                    <a:pt x="1923" y="21313"/>
                  </a:cubicBezTo>
                  <a:cubicBezTo>
                    <a:pt x="2374" y="16546"/>
                    <a:pt x="2253" y="16025"/>
                    <a:pt x="1890" y="15985"/>
                  </a:cubicBezTo>
                  <a:cubicBezTo>
                    <a:pt x="1889" y="15985"/>
                    <a:pt x="1888" y="15985"/>
                    <a:pt x="1887" y="15985"/>
                  </a:cubicBezTo>
                  <a:cubicBezTo>
                    <a:pt x="1671" y="15985"/>
                    <a:pt x="1087" y="19703"/>
                    <a:pt x="308" y="25681"/>
                  </a:cubicBezTo>
                  <a:cubicBezTo>
                    <a:pt x="260" y="26056"/>
                    <a:pt x="210" y="26439"/>
                    <a:pt x="160" y="26831"/>
                  </a:cubicBezTo>
                  <a:cubicBezTo>
                    <a:pt x="134" y="27028"/>
                    <a:pt x="108" y="27227"/>
                    <a:pt x="85" y="27432"/>
                  </a:cubicBezTo>
                  <a:cubicBezTo>
                    <a:pt x="60" y="27637"/>
                    <a:pt x="39" y="27848"/>
                    <a:pt x="24" y="28066"/>
                  </a:cubicBezTo>
                  <a:cubicBezTo>
                    <a:pt x="10" y="28283"/>
                    <a:pt x="1" y="28506"/>
                    <a:pt x="6" y="28737"/>
                  </a:cubicBezTo>
                  <a:cubicBezTo>
                    <a:pt x="12" y="28967"/>
                    <a:pt x="29" y="29204"/>
                    <a:pt x="67" y="29445"/>
                  </a:cubicBezTo>
                  <a:cubicBezTo>
                    <a:pt x="106" y="29687"/>
                    <a:pt x="166" y="29931"/>
                    <a:pt x="253" y="30172"/>
                  </a:cubicBezTo>
                  <a:cubicBezTo>
                    <a:pt x="340" y="30414"/>
                    <a:pt x="452" y="30649"/>
                    <a:pt x="591" y="30872"/>
                  </a:cubicBezTo>
                  <a:cubicBezTo>
                    <a:pt x="729" y="31094"/>
                    <a:pt x="893" y="31304"/>
                    <a:pt x="1074" y="31494"/>
                  </a:cubicBezTo>
                  <a:cubicBezTo>
                    <a:pt x="1256" y="31685"/>
                    <a:pt x="1456" y="31857"/>
                    <a:pt x="1665" y="32010"/>
                  </a:cubicBezTo>
                  <a:cubicBezTo>
                    <a:pt x="1876" y="32165"/>
                    <a:pt x="2097" y="32300"/>
                    <a:pt x="2325" y="32421"/>
                  </a:cubicBezTo>
                  <a:cubicBezTo>
                    <a:pt x="2552" y="32541"/>
                    <a:pt x="2786" y="32646"/>
                    <a:pt x="3024" y="32740"/>
                  </a:cubicBezTo>
                  <a:cubicBezTo>
                    <a:pt x="3499" y="32928"/>
                    <a:pt x="3987" y="33067"/>
                    <a:pt x="4484" y="33181"/>
                  </a:cubicBezTo>
                  <a:cubicBezTo>
                    <a:pt x="4979" y="33296"/>
                    <a:pt x="5480" y="33382"/>
                    <a:pt x="5982" y="33455"/>
                  </a:cubicBezTo>
                  <a:cubicBezTo>
                    <a:pt x="7955" y="33740"/>
                    <a:pt x="10018" y="34032"/>
                    <a:pt x="12157" y="34330"/>
                  </a:cubicBezTo>
                  <a:cubicBezTo>
                    <a:pt x="12692" y="34404"/>
                    <a:pt x="13231" y="34479"/>
                    <a:pt x="13774" y="34555"/>
                  </a:cubicBezTo>
                  <a:cubicBezTo>
                    <a:pt x="14046" y="34593"/>
                    <a:pt x="14318" y="34630"/>
                    <a:pt x="14592" y="34668"/>
                  </a:cubicBezTo>
                  <a:cubicBezTo>
                    <a:pt x="14866" y="34706"/>
                    <a:pt x="15138" y="34744"/>
                    <a:pt x="15422" y="34781"/>
                  </a:cubicBezTo>
                  <a:cubicBezTo>
                    <a:pt x="15987" y="34854"/>
                    <a:pt x="16571" y="34914"/>
                    <a:pt x="17179" y="34918"/>
                  </a:cubicBezTo>
                  <a:cubicBezTo>
                    <a:pt x="17192" y="34918"/>
                    <a:pt x="17204" y="34918"/>
                    <a:pt x="17217" y="34918"/>
                  </a:cubicBezTo>
                  <a:cubicBezTo>
                    <a:pt x="17510" y="34918"/>
                    <a:pt x="17806" y="34906"/>
                    <a:pt x="18108" y="34870"/>
                  </a:cubicBezTo>
                  <a:cubicBezTo>
                    <a:pt x="18266" y="34852"/>
                    <a:pt x="18424" y="34827"/>
                    <a:pt x="18584" y="34796"/>
                  </a:cubicBezTo>
                  <a:cubicBezTo>
                    <a:pt x="18744" y="34764"/>
                    <a:pt x="18902" y="34725"/>
                    <a:pt x="19062" y="34677"/>
                  </a:cubicBezTo>
                  <a:cubicBezTo>
                    <a:pt x="19249" y="34620"/>
                    <a:pt x="19434" y="34551"/>
                    <a:pt x="19616" y="34469"/>
                  </a:cubicBezTo>
                  <a:cubicBezTo>
                    <a:pt x="19798" y="34388"/>
                    <a:pt x="19975" y="34290"/>
                    <a:pt x="20146" y="34178"/>
                  </a:cubicBezTo>
                  <a:cubicBezTo>
                    <a:pt x="20488" y="33958"/>
                    <a:pt x="20794" y="33674"/>
                    <a:pt x="21049" y="33357"/>
                  </a:cubicBezTo>
                  <a:cubicBezTo>
                    <a:pt x="21303" y="33041"/>
                    <a:pt x="21502" y="32691"/>
                    <a:pt x="21657" y="32336"/>
                  </a:cubicBezTo>
                  <a:cubicBezTo>
                    <a:pt x="21812" y="31980"/>
                    <a:pt x="21926" y="31617"/>
                    <a:pt x="22013" y="31257"/>
                  </a:cubicBezTo>
                  <a:cubicBezTo>
                    <a:pt x="22189" y="30538"/>
                    <a:pt x="22268" y="29822"/>
                    <a:pt x="22339" y="29135"/>
                  </a:cubicBezTo>
                  <a:cubicBezTo>
                    <a:pt x="22410" y="28448"/>
                    <a:pt x="22479" y="27760"/>
                    <a:pt x="22550" y="27068"/>
                  </a:cubicBezTo>
                  <a:cubicBezTo>
                    <a:pt x="22833" y="24302"/>
                    <a:pt x="23109" y="21499"/>
                    <a:pt x="23385" y="18697"/>
                  </a:cubicBezTo>
                  <a:cubicBezTo>
                    <a:pt x="23659" y="15894"/>
                    <a:pt x="23934" y="13091"/>
                    <a:pt x="24204" y="10324"/>
                  </a:cubicBezTo>
                  <a:cubicBezTo>
                    <a:pt x="24272" y="9632"/>
                    <a:pt x="24341" y="8941"/>
                    <a:pt x="24409" y="8256"/>
                  </a:cubicBezTo>
                  <a:cubicBezTo>
                    <a:pt x="24427" y="8084"/>
                    <a:pt x="24443" y="7912"/>
                    <a:pt x="24460" y="7740"/>
                  </a:cubicBezTo>
                  <a:cubicBezTo>
                    <a:pt x="24478" y="7566"/>
                    <a:pt x="24493" y="7393"/>
                    <a:pt x="24508" y="7219"/>
                  </a:cubicBezTo>
                  <a:cubicBezTo>
                    <a:pt x="24534" y="6870"/>
                    <a:pt x="24554" y="6518"/>
                    <a:pt x="24556" y="6163"/>
                  </a:cubicBezTo>
                  <a:cubicBezTo>
                    <a:pt x="24557" y="5815"/>
                    <a:pt x="24540" y="5457"/>
                    <a:pt x="24494" y="5100"/>
                  </a:cubicBezTo>
                  <a:cubicBezTo>
                    <a:pt x="24445" y="4743"/>
                    <a:pt x="24371" y="4383"/>
                    <a:pt x="24247" y="4035"/>
                  </a:cubicBezTo>
                  <a:cubicBezTo>
                    <a:pt x="24185" y="3862"/>
                    <a:pt x="24112" y="3690"/>
                    <a:pt x="24026" y="3525"/>
                  </a:cubicBezTo>
                  <a:cubicBezTo>
                    <a:pt x="23940" y="3359"/>
                    <a:pt x="23843" y="3201"/>
                    <a:pt x="23732" y="3049"/>
                  </a:cubicBezTo>
                  <a:cubicBezTo>
                    <a:pt x="23514" y="2747"/>
                    <a:pt x="23243" y="2484"/>
                    <a:pt x="22947" y="2268"/>
                  </a:cubicBezTo>
                  <a:cubicBezTo>
                    <a:pt x="22821" y="2173"/>
                    <a:pt x="22689" y="2092"/>
                    <a:pt x="22555" y="2015"/>
                  </a:cubicBezTo>
                  <a:cubicBezTo>
                    <a:pt x="22420" y="1939"/>
                    <a:pt x="22282" y="1870"/>
                    <a:pt x="22144" y="1808"/>
                  </a:cubicBezTo>
                  <a:cubicBezTo>
                    <a:pt x="21866" y="1685"/>
                    <a:pt x="21581" y="1590"/>
                    <a:pt x="21297" y="1512"/>
                  </a:cubicBezTo>
                  <a:cubicBezTo>
                    <a:pt x="20726" y="1356"/>
                    <a:pt x="20155" y="1271"/>
                    <a:pt x="19595" y="1207"/>
                  </a:cubicBezTo>
                  <a:cubicBezTo>
                    <a:pt x="19315" y="1174"/>
                    <a:pt x="19037" y="1150"/>
                    <a:pt x="18763" y="1121"/>
                  </a:cubicBezTo>
                  <a:cubicBezTo>
                    <a:pt x="18488" y="1094"/>
                    <a:pt x="18215" y="1067"/>
                    <a:pt x="17942" y="1040"/>
                  </a:cubicBezTo>
                  <a:cubicBezTo>
                    <a:pt x="17397" y="986"/>
                    <a:pt x="16856" y="935"/>
                    <a:pt x="16320" y="882"/>
                  </a:cubicBezTo>
                  <a:cubicBezTo>
                    <a:pt x="14177" y="673"/>
                    <a:pt x="12111" y="470"/>
                    <a:pt x="10142" y="277"/>
                  </a:cubicBezTo>
                  <a:cubicBezTo>
                    <a:pt x="9651" y="229"/>
                    <a:pt x="9164" y="183"/>
                    <a:pt x="8685" y="136"/>
                  </a:cubicBezTo>
                  <a:cubicBezTo>
                    <a:pt x="8207" y="88"/>
                    <a:pt x="7729" y="39"/>
                    <a:pt x="7253" y="16"/>
                  </a:cubicBezTo>
                  <a:cubicBezTo>
                    <a:pt x="7055" y="6"/>
                    <a:pt x="6858" y="1"/>
                    <a:pt x="66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0"/>
            <p:cNvSpPr/>
            <p:nvPr/>
          </p:nvSpPr>
          <p:spPr>
            <a:xfrm>
              <a:off x="4905750" y="4358875"/>
              <a:ext cx="443325" cy="176675"/>
            </a:xfrm>
            <a:custGeom>
              <a:avLst/>
              <a:gdLst/>
              <a:ahLst/>
              <a:cxnLst/>
              <a:rect l="l" t="t" r="r" b="b"/>
              <a:pathLst>
                <a:path w="17733" h="7067" extrusionOk="0">
                  <a:moveTo>
                    <a:pt x="2717" y="1122"/>
                  </a:moveTo>
                  <a:cubicBezTo>
                    <a:pt x="2754" y="1122"/>
                    <a:pt x="2791" y="1123"/>
                    <a:pt x="2829" y="1124"/>
                  </a:cubicBezTo>
                  <a:cubicBezTo>
                    <a:pt x="3080" y="1134"/>
                    <a:pt x="3344" y="1167"/>
                    <a:pt x="3620" y="1200"/>
                  </a:cubicBezTo>
                  <a:cubicBezTo>
                    <a:pt x="4721" y="1335"/>
                    <a:pt x="5755" y="1455"/>
                    <a:pt x="6727" y="1552"/>
                  </a:cubicBezTo>
                  <a:cubicBezTo>
                    <a:pt x="8489" y="1726"/>
                    <a:pt x="10044" y="1879"/>
                    <a:pt x="11416" y="2016"/>
                  </a:cubicBezTo>
                  <a:cubicBezTo>
                    <a:pt x="12102" y="2083"/>
                    <a:pt x="12743" y="2145"/>
                    <a:pt x="13340" y="2204"/>
                  </a:cubicBezTo>
                  <a:cubicBezTo>
                    <a:pt x="13640" y="2232"/>
                    <a:pt x="13928" y="2261"/>
                    <a:pt x="14205" y="2287"/>
                  </a:cubicBezTo>
                  <a:cubicBezTo>
                    <a:pt x="14482" y="2314"/>
                    <a:pt x="14733" y="2338"/>
                    <a:pt x="14959" y="2377"/>
                  </a:cubicBezTo>
                  <a:cubicBezTo>
                    <a:pt x="15016" y="2385"/>
                    <a:pt x="15068" y="2397"/>
                    <a:pt x="15123" y="2407"/>
                  </a:cubicBezTo>
                  <a:cubicBezTo>
                    <a:pt x="15176" y="2419"/>
                    <a:pt x="15228" y="2428"/>
                    <a:pt x="15278" y="2441"/>
                  </a:cubicBezTo>
                  <a:cubicBezTo>
                    <a:pt x="15379" y="2466"/>
                    <a:pt x="15469" y="2495"/>
                    <a:pt x="15555" y="2526"/>
                  </a:cubicBezTo>
                  <a:cubicBezTo>
                    <a:pt x="15724" y="2590"/>
                    <a:pt x="15864" y="2666"/>
                    <a:pt x="15977" y="2756"/>
                  </a:cubicBezTo>
                  <a:cubicBezTo>
                    <a:pt x="16092" y="2844"/>
                    <a:pt x="16189" y="2949"/>
                    <a:pt x="16269" y="3064"/>
                  </a:cubicBezTo>
                  <a:cubicBezTo>
                    <a:pt x="16351" y="3180"/>
                    <a:pt x="16417" y="3306"/>
                    <a:pt x="16466" y="3437"/>
                  </a:cubicBezTo>
                  <a:cubicBezTo>
                    <a:pt x="16518" y="3567"/>
                    <a:pt x="16556" y="3698"/>
                    <a:pt x="16583" y="3829"/>
                  </a:cubicBezTo>
                  <a:cubicBezTo>
                    <a:pt x="16609" y="3959"/>
                    <a:pt x="16626" y="4087"/>
                    <a:pt x="16633" y="4210"/>
                  </a:cubicBezTo>
                  <a:cubicBezTo>
                    <a:pt x="16637" y="4240"/>
                    <a:pt x="16636" y="4271"/>
                    <a:pt x="16637" y="4302"/>
                  </a:cubicBezTo>
                  <a:cubicBezTo>
                    <a:pt x="16636" y="4331"/>
                    <a:pt x="16639" y="4361"/>
                    <a:pt x="16637" y="4390"/>
                  </a:cubicBezTo>
                  <a:cubicBezTo>
                    <a:pt x="16636" y="4449"/>
                    <a:pt x="16637" y="4506"/>
                    <a:pt x="16631" y="4563"/>
                  </a:cubicBezTo>
                  <a:cubicBezTo>
                    <a:pt x="16630" y="4593"/>
                    <a:pt x="16628" y="4621"/>
                    <a:pt x="16626" y="4649"/>
                  </a:cubicBezTo>
                  <a:lnTo>
                    <a:pt x="16619" y="4734"/>
                  </a:lnTo>
                  <a:cubicBezTo>
                    <a:pt x="16614" y="4788"/>
                    <a:pt x="16605" y="4844"/>
                    <a:pt x="16599" y="4896"/>
                  </a:cubicBezTo>
                  <a:cubicBezTo>
                    <a:pt x="16571" y="5108"/>
                    <a:pt x="16532" y="5302"/>
                    <a:pt x="16491" y="5476"/>
                  </a:cubicBezTo>
                  <a:cubicBezTo>
                    <a:pt x="16451" y="5651"/>
                    <a:pt x="16411" y="5806"/>
                    <a:pt x="16378" y="5943"/>
                  </a:cubicBezTo>
                  <a:cubicBezTo>
                    <a:pt x="16362" y="6009"/>
                    <a:pt x="16347" y="6071"/>
                    <a:pt x="16334" y="6129"/>
                  </a:cubicBezTo>
                  <a:cubicBezTo>
                    <a:pt x="16237" y="6104"/>
                    <a:pt x="15754" y="6083"/>
                    <a:pt x="15035" y="6065"/>
                  </a:cubicBezTo>
                  <a:cubicBezTo>
                    <a:pt x="14227" y="6043"/>
                    <a:pt x="13121" y="6024"/>
                    <a:pt x="11929" y="6004"/>
                  </a:cubicBezTo>
                  <a:cubicBezTo>
                    <a:pt x="9547" y="5964"/>
                    <a:pt x="6828" y="5918"/>
                    <a:pt x="5481" y="5840"/>
                  </a:cubicBezTo>
                  <a:cubicBezTo>
                    <a:pt x="4705" y="5796"/>
                    <a:pt x="3950" y="5748"/>
                    <a:pt x="3214" y="5696"/>
                  </a:cubicBezTo>
                  <a:cubicBezTo>
                    <a:pt x="2847" y="5669"/>
                    <a:pt x="2484" y="5643"/>
                    <a:pt x="2127" y="5619"/>
                  </a:cubicBezTo>
                  <a:cubicBezTo>
                    <a:pt x="1949" y="5605"/>
                    <a:pt x="1769" y="5592"/>
                    <a:pt x="1594" y="5578"/>
                  </a:cubicBezTo>
                  <a:cubicBezTo>
                    <a:pt x="1547" y="5575"/>
                    <a:pt x="1500" y="5568"/>
                    <a:pt x="1452" y="5565"/>
                  </a:cubicBezTo>
                  <a:lnTo>
                    <a:pt x="1386" y="5557"/>
                  </a:lnTo>
                  <a:lnTo>
                    <a:pt x="1370" y="5556"/>
                  </a:lnTo>
                  <a:lnTo>
                    <a:pt x="1361" y="5555"/>
                  </a:lnTo>
                  <a:cubicBezTo>
                    <a:pt x="1359" y="5555"/>
                    <a:pt x="1359" y="5550"/>
                    <a:pt x="1358" y="5549"/>
                  </a:cubicBezTo>
                  <a:lnTo>
                    <a:pt x="1347" y="5517"/>
                  </a:lnTo>
                  <a:cubicBezTo>
                    <a:pt x="1333" y="5474"/>
                    <a:pt x="1318" y="5431"/>
                    <a:pt x="1305" y="5389"/>
                  </a:cubicBezTo>
                  <a:lnTo>
                    <a:pt x="1296" y="5358"/>
                  </a:lnTo>
                  <a:lnTo>
                    <a:pt x="1290" y="5342"/>
                  </a:lnTo>
                  <a:lnTo>
                    <a:pt x="1281" y="5315"/>
                  </a:lnTo>
                  <a:lnTo>
                    <a:pt x="1241" y="5194"/>
                  </a:lnTo>
                  <a:cubicBezTo>
                    <a:pt x="1187" y="5034"/>
                    <a:pt x="1137" y="4874"/>
                    <a:pt x="1091" y="4717"/>
                  </a:cubicBezTo>
                  <a:cubicBezTo>
                    <a:pt x="1046" y="4561"/>
                    <a:pt x="1007" y="4403"/>
                    <a:pt x="973" y="4249"/>
                  </a:cubicBezTo>
                  <a:cubicBezTo>
                    <a:pt x="966" y="4209"/>
                    <a:pt x="957" y="4171"/>
                    <a:pt x="951" y="4133"/>
                  </a:cubicBezTo>
                  <a:lnTo>
                    <a:pt x="939" y="4075"/>
                  </a:lnTo>
                  <a:lnTo>
                    <a:pt x="929" y="4018"/>
                  </a:lnTo>
                  <a:cubicBezTo>
                    <a:pt x="922" y="3979"/>
                    <a:pt x="916" y="3941"/>
                    <a:pt x="910" y="3904"/>
                  </a:cubicBezTo>
                  <a:cubicBezTo>
                    <a:pt x="905" y="3867"/>
                    <a:pt x="899" y="3827"/>
                    <a:pt x="895" y="3789"/>
                  </a:cubicBezTo>
                  <a:cubicBezTo>
                    <a:pt x="890" y="3752"/>
                    <a:pt x="886" y="3714"/>
                    <a:pt x="883" y="3676"/>
                  </a:cubicBezTo>
                  <a:cubicBezTo>
                    <a:pt x="881" y="3639"/>
                    <a:pt x="876" y="3601"/>
                    <a:pt x="873" y="3564"/>
                  </a:cubicBezTo>
                  <a:cubicBezTo>
                    <a:pt x="870" y="3488"/>
                    <a:pt x="865" y="3415"/>
                    <a:pt x="866" y="3341"/>
                  </a:cubicBezTo>
                  <a:cubicBezTo>
                    <a:pt x="863" y="3267"/>
                    <a:pt x="867" y="3195"/>
                    <a:pt x="870" y="3122"/>
                  </a:cubicBezTo>
                  <a:cubicBezTo>
                    <a:pt x="872" y="3051"/>
                    <a:pt x="879" y="2983"/>
                    <a:pt x="888" y="2913"/>
                  </a:cubicBezTo>
                  <a:cubicBezTo>
                    <a:pt x="925" y="2637"/>
                    <a:pt x="1004" y="2369"/>
                    <a:pt x="1118" y="2132"/>
                  </a:cubicBezTo>
                  <a:cubicBezTo>
                    <a:pt x="1174" y="2011"/>
                    <a:pt x="1242" y="1900"/>
                    <a:pt x="1314" y="1799"/>
                  </a:cubicBezTo>
                  <a:cubicBezTo>
                    <a:pt x="1388" y="1697"/>
                    <a:pt x="1469" y="1603"/>
                    <a:pt x="1554" y="1523"/>
                  </a:cubicBezTo>
                  <a:cubicBezTo>
                    <a:pt x="1642" y="1444"/>
                    <a:pt x="1733" y="1374"/>
                    <a:pt x="1829" y="1319"/>
                  </a:cubicBezTo>
                  <a:cubicBezTo>
                    <a:pt x="1926" y="1264"/>
                    <a:pt x="2025" y="1222"/>
                    <a:pt x="2130" y="1193"/>
                  </a:cubicBezTo>
                  <a:cubicBezTo>
                    <a:pt x="2310" y="1142"/>
                    <a:pt x="2508" y="1122"/>
                    <a:pt x="2717" y="1122"/>
                  </a:cubicBezTo>
                  <a:close/>
                  <a:moveTo>
                    <a:pt x="16320" y="6190"/>
                  </a:moveTo>
                  <a:lnTo>
                    <a:pt x="16320" y="6190"/>
                  </a:lnTo>
                  <a:cubicBezTo>
                    <a:pt x="16296" y="6301"/>
                    <a:pt x="16277" y="6398"/>
                    <a:pt x="16266" y="6480"/>
                  </a:cubicBezTo>
                  <a:cubicBezTo>
                    <a:pt x="15953" y="6398"/>
                    <a:pt x="15432" y="6386"/>
                    <a:pt x="14872" y="6346"/>
                  </a:cubicBezTo>
                  <a:cubicBezTo>
                    <a:pt x="15600" y="6344"/>
                    <a:pt x="16180" y="6301"/>
                    <a:pt x="16320" y="6190"/>
                  </a:cubicBezTo>
                  <a:close/>
                  <a:moveTo>
                    <a:pt x="2969" y="0"/>
                  </a:moveTo>
                  <a:cubicBezTo>
                    <a:pt x="2949" y="0"/>
                    <a:pt x="2930" y="0"/>
                    <a:pt x="2910" y="0"/>
                  </a:cubicBezTo>
                  <a:cubicBezTo>
                    <a:pt x="2747" y="2"/>
                    <a:pt x="2578" y="11"/>
                    <a:pt x="2405" y="34"/>
                  </a:cubicBezTo>
                  <a:cubicBezTo>
                    <a:pt x="2231" y="56"/>
                    <a:pt x="2054" y="93"/>
                    <a:pt x="1877" y="151"/>
                  </a:cubicBezTo>
                  <a:cubicBezTo>
                    <a:pt x="1702" y="207"/>
                    <a:pt x="1524" y="286"/>
                    <a:pt x="1363" y="384"/>
                  </a:cubicBezTo>
                  <a:cubicBezTo>
                    <a:pt x="1202" y="483"/>
                    <a:pt x="1054" y="599"/>
                    <a:pt x="923" y="726"/>
                  </a:cubicBezTo>
                  <a:cubicBezTo>
                    <a:pt x="660" y="982"/>
                    <a:pt x="461" y="1281"/>
                    <a:pt x="317" y="1595"/>
                  </a:cubicBezTo>
                  <a:cubicBezTo>
                    <a:pt x="244" y="1751"/>
                    <a:pt x="185" y="1912"/>
                    <a:pt x="140" y="2074"/>
                  </a:cubicBezTo>
                  <a:cubicBezTo>
                    <a:pt x="92" y="2236"/>
                    <a:pt x="58" y="2401"/>
                    <a:pt x="34" y="2567"/>
                  </a:cubicBezTo>
                  <a:cubicBezTo>
                    <a:pt x="12" y="2733"/>
                    <a:pt x="0" y="2900"/>
                    <a:pt x="0" y="3067"/>
                  </a:cubicBezTo>
                  <a:cubicBezTo>
                    <a:pt x="2" y="3149"/>
                    <a:pt x="2" y="3230"/>
                    <a:pt x="8" y="3310"/>
                  </a:cubicBezTo>
                  <a:cubicBezTo>
                    <a:pt x="15" y="3391"/>
                    <a:pt x="18" y="3471"/>
                    <a:pt x="28" y="3551"/>
                  </a:cubicBezTo>
                  <a:cubicBezTo>
                    <a:pt x="65" y="3868"/>
                    <a:pt x="129" y="4175"/>
                    <a:pt x="212" y="4468"/>
                  </a:cubicBezTo>
                  <a:cubicBezTo>
                    <a:pt x="295" y="4761"/>
                    <a:pt x="394" y="5044"/>
                    <a:pt x="499" y="5318"/>
                  </a:cubicBezTo>
                  <a:cubicBezTo>
                    <a:pt x="561" y="5479"/>
                    <a:pt x="624" y="5639"/>
                    <a:pt x="687" y="5798"/>
                  </a:cubicBezTo>
                  <a:cubicBezTo>
                    <a:pt x="726" y="5902"/>
                    <a:pt x="768" y="6004"/>
                    <a:pt x="808" y="6107"/>
                  </a:cubicBezTo>
                  <a:lnTo>
                    <a:pt x="839" y="6184"/>
                  </a:lnTo>
                  <a:lnTo>
                    <a:pt x="854" y="6221"/>
                  </a:lnTo>
                  <a:lnTo>
                    <a:pt x="858" y="6231"/>
                  </a:lnTo>
                  <a:cubicBezTo>
                    <a:pt x="858" y="6232"/>
                    <a:pt x="859" y="6232"/>
                    <a:pt x="860" y="6232"/>
                  </a:cubicBezTo>
                  <a:cubicBezTo>
                    <a:pt x="860" y="6232"/>
                    <a:pt x="861" y="6232"/>
                    <a:pt x="862" y="6232"/>
                  </a:cubicBezTo>
                  <a:lnTo>
                    <a:pt x="867" y="6232"/>
                  </a:lnTo>
                  <a:lnTo>
                    <a:pt x="888" y="6233"/>
                  </a:lnTo>
                  <a:lnTo>
                    <a:pt x="1055" y="6241"/>
                  </a:lnTo>
                  <a:cubicBezTo>
                    <a:pt x="1166" y="6246"/>
                    <a:pt x="1275" y="6249"/>
                    <a:pt x="1386" y="6255"/>
                  </a:cubicBezTo>
                  <a:lnTo>
                    <a:pt x="1548" y="6262"/>
                  </a:lnTo>
                  <a:lnTo>
                    <a:pt x="1654" y="6265"/>
                  </a:lnTo>
                  <a:cubicBezTo>
                    <a:pt x="1795" y="6271"/>
                    <a:pt x="1935" y="6275"/>
                    <a:pt x="2074" y="6280"/>
                  </a:cubicBezTo>
                  <a:cubicBezTo>
                    <a:pt x="2354" y="6291"/>
                    <a:pt x="2632" y="6302"/>
                    <a:pt x="2908" y="6313"/>
                  </a:cubicBezTo>
                  <a:cubicBezTo>
                    <a:pt x="6686" y="6466"/>
                    <a:pt x="10099" y="6606"/>
                    <a:pt x="12569" y="6692"/>
                  </a:cubicBezTo>
                  <a:cubicBezTo>
                    <a:pt x="13804" y="6735"/>
                    <a:pt x="14803" y="6763"/>
                    <a:pt x="15493" y="6772"/>
                  </a:cubicBezTo>
                  <a:cubicBezTo>
                    <a:pt x="15676" y="6774"/>
                    <a:pt x="15837" y="6776"/>
                    <a:pt x="15975" y="6776"/>
                  </a:cubicBezTo>
                  <a:cubicBezTo>
                    <a:pt x="16084" y="6776"/>
                    <a:pt x="16179" y="6775"/>
                    <a:pt x="16259" y="6772"/>
                  </a:cubicBezTo>
                  <a:cubicBezTo>
                    <a:pt x="16286" y="6937"/>
                    <a:pt x="16374" y="7009"/>
                    <a:pt x="16501" y="7062"/>
                  </a:cubicBezTo>
                  <a:cubicBezTo>
                    <a:pt x="16507" y="7065"/>
                    <a:pt x="16514" y="7066"/>
                    <a:pt x="16521" y="7066"/>
                  </a:cubicBezTo>
                  <a:cubicBezTo>
                    <a:pt x="16572" y="7066"/>
                    <a:pt x="16651" y="6997"/>
                    <a:pt x="16754" y="6864"/>
                  </a:cubicBezTo>
                  <a:cubicBezTo>
                    <a:pt x="16871" y="6710"/>
                    <a:pt x="17021" y="6477"/>
                    <a:pt x="17185" y="6153"/>
                  </a:cubicBezTo>
                  <a:cubicBezTo>
                    <a:pt x="17268" y="5995"/>
                    <a:pt x="17353" y="5811"/>
                    <a:pt x="17432" y="5598"/>
                  </a:cubicBezTo>
                  <a:cubicBezTo>
                    <a:pt x="17511" y="5388"/>
                    <a:pt x="17586" y="5150"/>
                    <a:pt x="17641" y="4884"/>
                  </a:cubicBezTo>
                  <a:cubicBezTo>
                    <a:pt x="17697" y="4621"/>
                    <a:pt x="17733" y="4319"/>
                    <a:pt x="17722" y="3999"/>
                  </a:cubicBezTo>
                  <a:cubicBezTo>
                    <a:pt x="17720" y="3959"/>
                    <a:pt x="17719" y="3918"/>
                    <a:pt x="17715" y="3878"/>
                  </a:cubicBezTo>
                  <a:cubicBezTo>
                    <a:pt x="17714" y="3858"/>
                    <a:pt x="17713" y="3838"/>
                    <a:pt x="17711" y="3816"/>
                  </a:cubicBezTo>
                  <a:cubicBezTo>
                    <a:pt x="17709" y="3797"/>
                    <a:pt x="17708" y="3776"/>
                    <a:pt x="17705" y="3755"/>
                  </a:cubicBezTo>
                  <a:cubicBezTo>
                    <a:pt x="17700" y="3713"/>
                    <a:pt x="17695" y="3671"/>
                    <a:pt x="17692" y="3630"/>
                  </a:cubicBezTo>
                  <a:cubicBezTo>
                    <a:pt x="17684" y="3588"/>
                    <a:pt x="17678" y="3547"/>
                    <a:pt x="17671" y="3504"/>
                  </a:cubicBezTo>
                  <a:cubicBezTo>
                    <a:pt x="17667" y="3482"/>
                    <a:pt x="17665" y="3461"/>
                    <a:pt x="17661" y="3440"/>
                  </a:cubicBezTo>
                  <a:cubicBezTo>
                    <a:pt x="17656" y="3419"/>
                    <a:pt x="17651" y="3397"/>
                    <a:pt x="17647" y="3376"/>
                  </a:cubicBezTo>
                  <a:cubicBezTo>
                    <a:pt x="17638" y="3333"/>
                    <a:pt x="17628" y="3290"/>
                    <a:pt x="17618" y="3247"/>
                  </a:cubicBezTo>
                  <a:cubicBezTo>
                    <a:pt x="17606" y="3204"/>
                    <a:pt x="17593" y="3161"/>
                    <a:pt x="17580" y="3117"/>
                  </a:cubicBezTo>
                  <a:cubicBezTo>
                    <a:pt x="17574" y="3095"/>
                    <a:pt x="17568" y="3073"/>
                    <a:pt x="17560" y="3051"/>
                  </a:cubicBezTo>
                  <a:cubicBezTo>
                    <a:pt x="17552" y="3030"/>
                    <a:pt x="17545" y="3008"/>
                    <a:pt x="17537" y="2986"/>
                  </a:cubicBezTo>
                  <a:cubicBezTo>
                    <a:pt x="17478" y="2811"/>
                    <a:pt x="17396" y="2634"/>
                    <a:pt x="17295" y="2463"/>
                  </a:cubicBezTo>
                  <a:cubicBezTo>
                    <a:pt x="17195" y="2290"/>
                    <a:pt x="17067" y="2123"/>
                    <a:pt x="16918" y="1968"/>
                  </a:cubicBezTo>
                  <a:cubicBezTo>
                    <a:pt x="16899" y="1950"/>
                    <a:pt x="16881" y="1930"/>
                    <a:pt x="16860" y="1912"/>
                  </a:cubicBezTo>
                  <a:lnTo>
                    <a:pt x="16830" y="1883"/>
                  </a:lnTo>
                  <a:cubicBezTo>
                    <a:pt x="16822" y="1874"/>
                    <a:pt x="16811" y="1865"/>
                    <a:pt x="16800" y="1856"/>
                  </a:cubicBezTo>
                  <a:cubicBezTo>
                    <a:pt x="16758" y="1821"/>
                    <a:pt x="16715" y="1785"/>
                    <a:pt x="16673" y="1748"/>
                  </a:cubicBezTo>
                  <a:cubicBezTo>
                    <a:pt x="16629" y="1715"/>
                    <a:pt x="16585" y="1683"/>
                    <a:pt x="16539" y="1650"/>
                  </a:cubicBezTo>
                  <a:cubicBezTo>
                    <a:pt x="16494" y="1619"/>
                    <a:pt x="16447" y="1591"/>
                    <a:pt x="16399" y="1560"/>
                  </a:cubicBezTo>
                  <a:cubicBezTo>
                    <a:pt x="16209" y="1446"/>
                    <a:pt x="16006" y="1358"/>
                    <a:pt x="15802" y="1288"/>
                  </a:cubicBezTo>
                  <a:cubicBezTo>
                    <a:pt x="15391" y="1150"/>
                    <a:pt x="14975" y="1085"/>
                    <a:pt x="14576" y="1036"/>
                  </a:cubicBezTo>
                  <a:cubicBezTo>
                    <a:pt x="14381" y="1012"/>
                    <a:pt x="14182" y="990"/>
                    <a:pt x="13981" y="967"/>
                  </a:cubicBezTo>
                  <a:cubicBezTo>
                    <a:pt x="13783" y="945"/>
                    <a:pt x="13580" y="921"/>
                    <a:pt x="13375" y="899"/>
                  </a:cubicBezTo>
                  <a:cubicBezTo>
                    <a:pt x="11740" y="717"/>
                    <a:pt x="9944" y="538"/>
                    <a:pt x="8064" y="365"/>
                  </a:cubicBezTo>
                  <a:cubicBezTo>
                    <a:pt x="6965" y="264"/>
                    <a:pt x="5833" y="177"/>
                    <a:pt x="4686" y="97"/>
                  </a:cubicBezTo>
                  <a:cubicBezTo>
                    <a:pt x="4399" y="78"/>
                    <a:pt x="4111" y="58"/>
                    <a:pt x="3823" y="39"/>
                  </a:cubicBezTo>
                  <a:cubicBezTo>
                    <a:pt x="3556" y="23"/>
                    <a:pt x="3272" y="0"/>
                    <a:pt x="2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50"/>
            <p:cNvSpPr/>
            <p:nvPr/>
          </p:nvSpPr>
          <p:spPr>
            <a:xfrm>
              <a:off x="4897875" y="4586625"/>
              <a:ext cx="116500" cy="88800"/>
            </a:xfrm>
            <a:custGeom>
              <a:avLst/>
              <a:gdLst/>
              <a:ahLst/>
              <a:cxnLst/>
              <a:rect l="l" t="t" r="r" b="b"/>
              <a:pathLst>
                <a:path w="4660" h="3552" extrusionOk="0">
                  <a:moveTo>
                    <a:pt x="2419" y="0"/>
                  </a:moveTo>
                  <a:cubicBezTo>
                    <a:pt x="2244" y="0"/>
                    <a:pt x="2086" y="14"/>
                    <a:pt x="1945" y="31"/>
                  </a:cubicBezTo>
                  <a:cubicBezTo>
                    <a:pt x="1694" y="61"/>
                    <a:pt x="1497" y="107"/>
                    <a:pt x="1361" y="147"/>
                  </a:cubicBezTo>
                  <a:cubicBezTo>
                    <a:pt x="1227" y="189"/>
                    <a:pt x="1154" y="228"/>
                    <a:pt x="1157" y="260"/>
                  </a:cubicBezTo>
                  <a:cubicBezTo>
                    <a:pt x="1181" y="501"/>
                    <a:pt x="1263" y="538"/>
                    <a:pt x="1371" y="538"/>
                  </a:cubicBezTo>
                  <a:cubicBezTo>
                    <a:pt x="1416" y="538"/>
                    <a:pt x="1466" y="531"/>
                    <a:pt x="1517" y="531"/>
                  </a:cubicBezTo>
                  <a:lnTo>
                    <a:pt x="1517" y="531"/>
                  </a:lnTo>
                  <a:cubicBezTo>
                    <a:pt x="1361" y="592"/>
                    <a:pt x="1246" y="697"/>
                    <a:pt x="1261" y="844"/>
                  </a:cubicBezTo>
                  <a:cubicBezTo>
                    <a:pt x="1263" y="855"/>
                    <a:pt x="1276" y="860"/>
                    <a:pt x="1300" y="860"/>
                  </a:cubicBezTo>
                  <a:cubicBezTo>
                    <a:pt x="1341" y="860"/>
                    <a:pt x="1415" y="845"/>
                    <a:pt x="1510" y="822"/>
                  </a:cubicBezTo>
                  <a:cubicBezTo>
                    <a:pt x="1659" y="785"/>
                    <a:pt x="1859" y="729"/>
                    <a:pt x="2073" y="683"/>
                  </a:cubicBezTo>
                  <a:cubicBezTo>
                    <a:pt x="2270" y="641"/>
                    <a:pt x="2479" y="612"/>
                    <a:pt x="2668" y="612"/>
                  </a:cubicBezTo>
                  <a:cubicBezTo>
                    <a:pt x="2683" y="612"/>
                    <a:pt x="2699" y="612"/>
                    <a:pt x="2714" y="612"/>
                  </a:cubicBezTo>
                  <a:cubicBezTo>
                    <a:pt x="2915" y="617"/>
                    <a:pt x="3087" y="656"/>
                    <a:pt x="3185" y="711"/>
                  </a:cubicBezTo>
                  <a:cubicBezTo>
                    <a:pt x="3243" y="741"/>
                    <a:pt x="3296" y="778"/>
                    <a:pt x="3345" y="815"/>
                  </a:cubicBezTo>
                  <a:cubicBezTo>
                    <a:pt x="3394" y="854"/>
                    <a:pt x="3439" y="894"/>
                    <a:pt x="3479" y="940"/>
                  </a:cubicBezTo>
                  <a:cubicBezTo>
                    <a:pt x="3556" y="1026"/>
                    <a:pt x="3613" y="1123"/>
                    <a:pt x="3651" y="1225"/>
                  </a:cubicBezTo>
                  <a:cubicBezTo>
                    <a:pt x="3728" y="1428"/>
                    <a:pt x="3732" y="1643"/>
                    <a:pt x="3694" y="1825"/>
                  </a:cubicBezTo>
                  <a:cubicBezTo>
                    <a:pt x="3673" y="1916"/>
                    <a:pt x="3645" y="2000"/>
                    <a:pt x="3609" y="2075"/>
                  </a:cubicBezTo>
                  <a:cubicBezTo>
                    <a:pt x="3599" y="2095"/>
                    <a:pt x="3591" y="2113"/>
                    <a:pt x="3581" y="2131"/>
                  </a:cubicBezTo>
                  <a:cubicBezTo>
                    <a:pt x="3570" y="2153"/>
                    <a:pt x="3566" y="2151"/>
                    <a:pt x="3559" y="2156"/>
                  </a:cubicBezTo>
                  <a:cubicBezTo>
                    <a:pt x="3546" y="2165"/>
                    <a:pt x="3535" y="2171"/>
                    <a:pt x="3524" y="2175"/>
                  </a:cubicBezTo>
                  <a:cubicBezTo>
                    <a:pt x="3507" y="2181"/>
                    <a:pt x="3494" y="2182"/>
                    <a:pt x="3482" y="2182"/>
                  </a:cubicBezTo>
                  <a:cubicBezTo>
                    <a:pt x="3477" y="2182"/>
                    <a:pt x="3473" y="2182"/>
                    <a:pt x="3469" y="2182"/>
                  </a:cubicBezTo>
                  <a:cubicBezTo>
                    <a:pt x="3465" y="2182"/>
                    <a:pt x="3463" y="2181"/>
                    <a:pt x="3459" y="2181"/>
                  </a:cubicBezTo>
                  <a:cubicBezTo>
                    <a:pt x="3457" y="2180"/>
                    <a:pt x="3454" y="2181"/>
                    <a:pt x="3450" y="2176"/>
                  </a:cubicBezTo>
                  <a:cubicBezTo>
                    <a:pt x="3443" y="2171"/>
                    <a:pt x="3439" y="2167"/>
                    <a:pt x="3434" y="2165"/>
                  </a:cubicBezTo>
                  <a:cubicBezTo>
                    <a:pt x="3426" y="2159"/>
                    <a:pt x="3421" y="2154"/>
                    <a:pt x="3415" y="2150"/>
                  </a:cubicBezTo>
                  <a:lnTo>
                    <a:pt x="3411" y="2147"/>
                  </a:lnTo>
                  <a:cubicBezTo>
                    <a:pt x="3415" y="2147"/>
                    <a:pt x="3399" y="2143"/>
                    <a:pt x="3391" y="2142"/>
                  </a:cubicBezTo>
                  <a:lnTo>
                    <a:pt x="3362" y="2133"/>
                  </a:lnTo>
                  <a:cubicBezTo>
                    <a:pt x="3323" y="2123"/>
                    <a:pt x="3285" y="2112"/>
                    <a:pt x="3248" y="2102"/>
                  </a:cubicBezTo>
                  <a:cubicBezTo>
                    <a:pt x="3097" y="2061"/>
                    <a:pt x="2956" y="2024"/>
                    <a:pt x="2824" y="1987"/>
                  </a:cubicBezTo>
                  <a:cubicBezTo>
                    <a:pt x="2560" y="1916"/>
                    <a:pt x="2331" y="1855"/>
                    <a:pt x="2132" y="1806"/>
                  </a:cubicBezTo>
                  <a:cubicBezTo>
                    <a:pt x="1881" y="1745"/>
                    <a:pt x="1677" y="1698"/>
                    <a:pt x="1513" y="1672"/>
                  </a:cubicBezTo>
                  <a:cubicBezTo>
                    <a:pt x="1500" y="1434"/>
                    <a:pt x="1311" y="1157"/>
                    <a:pt x="1271" y="921"/>
                  </a:cubicBezTo>
                  <a:cubicBezTo>
                    <a:pt x="1194" y="475"/>
                    <a:pt x="1137" y="115"/>
                    <a:pt x="1005" y="101"/>
                  </a:cubicBezTo>
                  <a:cubicBezTo>
                    <a:pt x="920" y="91"/>
                    <a:pt x="859" y="86"/>
                    <a:pt x="815" y="86"/>
                  </a:cubicBezTo>
                  <a:cubicBezTo>
                    <a:pt x="685" y="86"/>
                    <a:pt x="708" y="125"/>
                    <a:pt x="696" y="163"/>
                  </a:cubicBezTo>
                  <a:cubicBezTo>
                    <a:pt x="651" y="110"/>
                    <a:pt x="564" y="63"/>
                    <a:pt x="415" y="45"/>
                  </a:cubicBezTo>
                  <a:cubicBezTo>
                    <a:pt x="414" y="45"/>
                    <a:pt x="412" y="45"/>
                    <a:pt x="411" y="45"/>
                  </a:cubicBezTo>
                  <a:cubicBezTo>
                    <a:pt x="309" y="45"/>
                    <a:pt x="687" y="551"/>
                    <a:pt x="667" y="704"/>
                  </a:cubicBezTo>
                  <a:cubicBezTo>
                    <a:pt x="627" y="1058"/>
                    <a:pt x="284" y="1302"/>
                    <a:pt x="229" y="1521"/>
                  </a:cubicBezTo>
                  <a:cubicBezTo>
                    <a:pt x="24" y="2315"/>
                    <a:pt x="0" y="2359"/>
                    <a:pt x="725" y="2445"/>
                  </a:cubicBezTo>
                  <a:cubicBezTo>
                    <a:pt x="754" y="2449"/>
                    <a:pt x="782" y="2450"/>
                    <a:pt x="809" y="2450"/>
                  </a:cubicBezTo>
                  <a:cubicBezTo>
                    <a:pt x="923" y="2573"/>
                    <a:pt x="1111" y="2698"/>
                    <a:pt x="1356" y="2822"/>
                  </a:cubicBezTo>
                  <a:cubicBezTo>
                    <a:pt x="1584" y="2937"/>
                    <a:pt x="1859" y="3050"/>
                    <a:pt x="2170" y="3154"/>
                  </a:cubicBezTo>
                  <a:cubicBezTo>
                    <a:pt x="2326" y="3207"/>
                    <a:pt x="2490" y="3257"/>
                    <a:pt x="2661" y="3305"/>
                  </a:cubicBezTo>
                  <a:cubicBezTo>
                    <a:pt x="2745" y="3330"/>
                    <a:pt x="2833" y="3353"/>
                    <a:pt x="2921" y="3375"/>
                  </a:cubicBezTo>
                  <a:cubicBezTo>
                    <a:pt x="2965" y="3386"/>
                    <a:pt x="3010" y="3399"/>
                    <a:pt x="3055" y="3410"/>
                  </a:cubicBezTo>
                  <a:lnTo>
                    <a:pt x="3274" y="3461"/>
                  </a:lnTo>
                  <a:cubicBezTo>
                    <a:pt x="3379" y="3487"/>
                    <a:pt x="3488" y="3512"/>
                    <a:pt x="3594" y="3534"/>
                  </a:cubicBezTo>
                  <a:cubicBezTo>
                    <a:pt x="3694" y="3540"/>
                    <a:pt x="3795" y="3544"/>
                    <a:pt x="3893" y="3547"/>
                  </a:cubicBezTo>
                  <a:lnTo>
                    <a:pt x="3967" y="3550"/>
                  </a:lnTo>
                  <a:lnTo>
                    <a:pt x="4005" y="3551"/>
                  </a:lnTo>
                  <a:lnTo>
                    <a:pt x="4033" y="3551"/>
                  </a:lnTo>
                  <a:cubicBezTo>
                    <a:pt x="4036" y="3551"/>
                    <a:pt x="4037" y="3547"/>
                    <a:pt x="4039" y="3545"/>
                  </a:cubicBezTo>
                  <a:cubicBezTo>
                    <a:pt x="4074" y="3503"/>
                    <a:pt x="4107" y="3461"/>
                    <a:pt x="4140" y="3418"/>
                  </a:cubicBezTo>
                  <a:lnTo>
                    <a:pt x="4237" y="3294"/>
                  </a:lnTo>
                  <a:lnTo>
                    <a:pt x="4285" y="3232"/>
                  </a:lnTo>
                  <a:cubicBezTo>
                    <a:pt x="4300" y="3211"/>
                    <a:pt x="4316" y="3187"/>
                    <a:pt x="4329" y="3166"/>
                  </a:cubicBezTo>
                  <a:cubicBezTo>
                    <a:pt x="4448" y="2991"/>
                    <a:pt x="4541" y="2790"/>
                    <a:pt x="4597" y="2580"/>
                  </a:cubicBezTo>
                  <a:cubicBezTo>
                    <a:pt x="4603" y="2556"/>
                    <a:pt x="4611" y="2529"/>
                    <a:pt x="4617" y="2503"/>
                  </a:cubicBezTo>
                  <a:cubicBezTo>
                    <a:pt x="4624" y="2476"/>
                    <a:pt x="4628" y="2450"/>
                    <a:pt x="4632" y="2429"/>
                  </a:cubicBezTo>
                  <a:lnTo>
                    <a:pt x="4641" y="2370"/>
                  </a:lnTo>
                  <a:lnTo>
                    <a:pt x="4649" y="2311"/>
                  </a:lnTo>
                  <a:cubicBezTo>
                    <a:pt x="4656" y="2233"/>
                    <a:pt x="4659" y="2155"/>
                    <a:pt x="4659" y="2079"/>
                  </a:cubicBezTo>
                  <a:cubicBezTo>
                    <a:pt x="4650" y="1463"/>
                    <a:pt x="4378" y="896"/>
                    <a:pt x="3966" y="527"/>
                  </a:cubicBezTo>
                  <a:cubicBezTo>
                    <a:pt x="3878" y="450"/>
                    <a:pt x="3790" y="384"/>
                    <a:pt x="3698" y="327"/>
                  </a:cubicBezTo>
                  <a:cubicBezTo>
                    <a:pt x="3604" y="269"/>
                    <a:pt x="3510" y="221"/>
                    <a:pt x="3414" y="182"/>
                  </a:cubicBezTo>
                  <a:cubicBezTo>
                    <a:pt x="3319" y="141"/>
                    <a:pt x="3223" y="110"/>
                    <a:pt x="3131" y="86"/>
                  </a:cubicBezTo>
                  <a:cubicBezTo>
                    <a:pt x="3038" y="61"/>
                    <a:pt x="2947" y="43"/>
                    <a:pt x="2858" y="31"/>
                  </a:cubicBezTo>
                  <a:cubicBezTo>
                    <a:pt x="2702" y="9"/>
                    <a:pt x="2555" y="0"/>
                    <a:pt x="2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50"/>
            <p:cNvSpPr/>
            <p:nvPr/>
          </p:nvSpPr>
          <p:spPr>
            <a:xfrm>
              <a:off x="5033200" y="4600600"/>
              <a:ext cx="103750" cy="88200"/>
            </a:xfrm>
            <a:custGeom>
              <a:avLst/>
              <a:gdLst/>
              <a:ahLst/>
              <a:cxnLst/>
              <a:rect l="l" t="t" r="r" b="b"/>
              <a:pathLst>
                <a:path w="4150" h="3528" extrusionOk="0">
                  <a:moveTo>
                    <a:pt x="1363" y="415"/>
                  </a:moveTo>
                  <a:lnTo>
                    <a:pt x="1363" y="415"/>
                  </a:lnTo>
                  <a:cubicBezTo>
                    <a:pt x="1418" y="423"/>
                    <a:pt x="1479" y="425"/>
                    <a:pt x="1542" y="434"/>
                  </a:cubicBezTo>
                  <a:cubicBezTo>
                    <a:pt x="1482" y="442"/>
                    <a:pt x="1424" y="455"/>
                    <a:pt x="1373" y="469"/>
                  </a:cubicBezTo>
                  <a:cubicBezTo>
                    <a:pt x="1371" y="462"/>
                    <a:pt x="1370" y="453"/>
                    <a:pt x="1369" y="446"/>
                  </a:cubicBezTo>
                  <a:cubicBezTo>
                    <a:pt x="1366" y="436"/>
                    <a:pt x="1365" y="425"/>
                    <a:pt x="1363" y="415"/>
                  </a:cubicBezTo>
                  <a:close/>
                  <a:moveTo>
                    <a:pt x="3470" y="564"/>
                  </a:moveTo>
                  <a:cubicBezTo>
                    <a:pt x="3477" y="623"/>
                    <a:pt x="3481" y="683"/>
                    <a:pt x="3479" y="732"/>
                  </a:cubicBezTo>
                  <a:cubicBezTo>
                    <a:pt x="3476" y="796"/>
                    <a:pt x="3471" y="859"/>
                    <a:pt x="3466" y="920"/>
                  </a:cubicBezTo>
                  <a:cubicBezTo>
                    <a:pt x="3463" y="971"/>
                    <a:pt x="3458" y="1021"/>
                    <a:pt x="3455" y="1071"/>
                  </a:cubicBezTo>
                  <a:cubicBezTo>
                    <a:pt x="3452" y="1123"/>
                    <a:pt x="3447" y="1175"/>
                    <a:pt x="3442" y="1225"/>
                  </a:cubicBezTo>
                  <a:cubicBezTo>
                    <a:pt x="3423" y="1430"/>
                    <a:pt x="3401" y="1629"/>
                    <a:pt x="3378" y="1823"/>
                  </a:cubicBezTo>
                  <a:cubicBezTo>
                    <a:pt x="3366" y="1919"/>
                    <a:pt x="3352" y="2015"/>
                    <a:pt x="3339" y="2107"/>
                  </a:cubicBezTo>
                  <a:cubicBezTo>
                    <a:pt x="3336" y="2131"/>
                    <a:pt x="3332" y="2155"/>
                    <a:pt x="3329" y="2177"/>
                  </a:cubicBezTo>
                  <a:lnTo>
                    <a:pt x="3324" y="2213"/>
                  </a:lnTo>
                  <a:lnTo>
                    <a:pt x="3321" y="2230"/>
                  </a:lnTo>
                  <a:lnTo>
                    <a:pt x="3320" y="2238"/>
                  </a:lnTo>
                  <a:cubicBezTo>
                    <a:pt x="3320" y="2240"/>
                    <a:pt x="3319" y="2240"/>
                    <a:pt x="3319" y="2242"/>
                  </a:cubicBezTo>
                  <a:cubicBezTo>
                    <a:pt x="3313" y="2262"/>
                    <a:pt x="3308" y="2282"/>
                    <a:pt x="3302" y="2300"/>
                  </a:cubicBezTo>
                  <a:cubicBezTo>
                    <a:pt x="3278" y="2373"/>
                    <a:pt x="3254" y="2426"/>
                    <a:pt x="3232" y="2462"/>
                  </a:cubicBezTo>
                  <a:cubicBezTo>
                    <a:pt x="3158" y="2439"/>
                    <a:pt x="3101" y="2417"/>
                    <a:pt x="3058" y="2396"/>
                  </a:cubicBezTo>
                  <a:cubicBezTo>
                    <a:pt x="3047" y="2391"/>
                    <a:pt x="3038" y="2385"/>
                    <a:pt x="3029" y="2381"/>
                  </a:cubicBezTo>
                  <a:lnTo>
                    <a:pt x="3015" y="2375"/>
                  </a:lnTo>
                  <a:lnTo>
                    <a:pt x="3009" y="2370"/>
                  </a:lnTo>
                  <a:cubicBezTo>
                    <a:pt x="3012" y="2370"/>
                    <a:pt x="3003" y="2369"/>
                    <a:pt x="2999" y="2368"/>
                  </a:cubicBezTo>
                  <a:lnTo>
                    <a:pt x="2986" y="2365"/>
                  </a:lnTo>
                  <a:cubicBezTo>
                    <a:pt x="2912" y="2353"/>
                    <a:pt x="2840" y="2343"/>
                    <a:pt x="2768" y="2331"/>
                  </a:cubicBezTo>
                  <a:cubicBezTo>
                    <a:pt x="2482" y="2287"/>
                    <a:pt x="2213" y="2251"/>
                    <a:pt x="1961" y="2234"/>
                  </a:cubicBezTo>
                  <a:cubicBezTo>
                    <a:pt x="1844" y="2225"/>
                    <a:pt x="1730" y="2218"/>
                    <a:pt x="1620" y="2209"/>
                  </a:cubicBezTo>
                  <a:cubicBezTo>
                    <a:pt x="1564" y="2206"/>
                    <a:pt x="1510" y="2202"/>
                    <a:pt x="1456" y="2198"/>
                  </a:cubicBezTo>
                  <a:cubicBezTo>
                    <a:pt x="1430" y="2196"/>
                    <a:pt x="1407" y="2193"/>
                    <a:pt x="1382" y="2192"/>
                  </a:cubicBezTo>
                  <a:lnTo>
                    <a:pt x="1379" y="2190"/>
                  </a:lnTo>
                  <a:cubicBezTo>
                    <a:pt x="1368" y="2182"/>
                    <a:pt x="1364" y="2177"/>
                    <a:pt x="1364" y="2174"/>
                  </a:cubicBezTo>
                  <a:cubicBezTo>
                    <a:pt x="1368" y="2164"/>
                    <a:pt x="1371" y="2159"/>
                    <a:pt x="1375" y="2156"/>
                  </a:cubicBezTo>
                  <a:cubicBezTo>
                    <a:pt x="1377" y="2155"/>
                    <a:pt x="1377" y="2155"/>
                    <a:pt x="1379" y="2155"/>
                  </a:cubicBezTo>
                  <a:lnTo>
                    <a:pt x="1380" y="2155"/>
                  </a:lnTo>
                  <a:lnTo>
                    <a:pt x="1380" y="2152"/>
                  </a:lnTo>
                  <a:cubicBezTo>
                    <a:pt x="1384" y="2084"/>
                    <a:pt x="1386" y="2018"/>
                    <a:pt x="1390" y="1955"/>
                  </a:cubicBezTo>
                  <a:cubicBezTo>
                    <a:pt x="1402" y="1699"/>
                    <a:pt x="1412" y="1478"/>
                    <a:pt x="1414" y="1285"/>
                  </a:cubicBezTo>
                  <a:cubicBezTo>
                    <a:pt x="1418" y="1059"/>
                    <a:pt x="1416" y="874"/>
                    <a:pt x="1404" y="720"/>
                  </a:cubicBezTo>
                  <a:cubicBezTo>
                    <a:pt x="1581" y="716"/>
                    <a:pt x="1826" y="700"/>
                    <a:pt x="2099" y="682"/>
                  </a:cubicBezTo>
                  <a:cubicBezTo>
                    <a:pt x="2371" y="662"/>
                    <a:pt x="2673" y="640"/>
                    <a:pt x="2962" y="622"/>
                  </a:cubicBezTo>
                  <a:cubicBezTo>
                    <a:pt x="2999" y="618"/>
                    <a:pt x="3035" y="617"/>
                    <a:pt x="3070" y="614"/>
                  </a:cubicBezTo>
                  <a:lnTo>
                    <a:pt x="3096" y="613"/>
                  </a:lnTo>
                  <a:cubicBezTo>
                    <a:pt x="3102" y="612"/>
                    <a:pt x="3105" y="612"/>
                    <a:pt x="3110" y="610"/>
                  </a:cubicBezTo>
                  <a:lnTo>
                    <a:pt x="3136" y="605"/>
                  </a:lnTo>
                  <a:cubicBezTo>
                    <a:pt x="3169" y="598"/>
                    <a:pt x="3206" y="592"/>
                    <a:pt x="3244" y="586"/>
                  </a:cubicBezTo>
                  <a:cubicBezTo>
                    <a:pt x="3317" y="575"/>
                    <a:pt x="3397" y="568"/>
                    <a:pt x="3470" y="564"/>
                  </a:cubicBezTo>
                  <a:close/>
                  <a:moveTo>
                    <a:pt x="2511" y="0"/>
                  </a:moveTo>
                  <a:cubicBezTo>
                    <a:pt x="2273" y="0"/>
                    <a:pt x="2058" y="2"/>
                    <a:pt x="1873" y="6"/>
                  </a:cubicBezTo>
                  <a:cubicBezTo>
                    <a:pt x="1482" y="15"/>
                    <a:pt x="1220" y="34"/>
                    <a:pt x="1134" y="71"/>
                  </a:cubicBezTo>
                  <a:cubicBezTo>
                    <a:pt x="1047" y="29"/>
                    <a:pt x="936" y="17"/>
                    <a:pt x="800" y="12"/>
                  </a:cubicBezTo>
                  <a:cubicBezTo>
                    <a:pt x="798" y="12"/>
                    <a:pt x="796" y="12"/>
                    <a:pt x="794" y="12"/>
                  </a:cubicBezTo>
                  <a:cubicBezTo>
                    <a:pt x="614" y="12"/>
                    <a:pt x="453" y="306"/>
                    <a:pt x="322" y="795"/>
                  </a:cubicBezTo>
                  <a:cubicBezTo>
                    <a:pt x="256" y="1042"/>
                    <a:pt x="197" y="1339"/>
                    <a:pt x="147" y="1674"/>
                  </a:cubicBezTo>
                  <a:cubicBezTo>
                    <a:pt x="135" y="1757"/>
                    <a:pt x="123" y="1844"/>
                    <a:pt x="111" y="1932"/>
                  </a:cubicBezTo>
                  <a:cubicBezTo>
                    <a:pt x="106" y="1976"/>
                    <a:pt x="100" y="2020"/>
                    <a:pt x="94" y="2066"/>
                  </a:cubicBezTo>
                  <a:lnTo>
                    <a:pt x="91" y="2100"/>
                  </a:lnTo>
                  <a:lnTo>
                    <a:pt x="88" y="2107"/>
                  </a:lnTo>
                  <a:lnTo>
                    <a:pt x="87" y="2122"/>
                  </a:lnTo>
                  <a:lnTo>
                    <a:pt x="85" y="2155"/>
                  </a:lnTo>
                  <a:cubicBezTo>
                    <a:pt x="82" y="2199"/>
                    <a:pt x="78" y="2244"/>
                    <a:pt x="75" y="2288"/>
                  </a:cubicBezTo>
                  <a:cubicBezTo>
                    <a:pt x="48" y="2647"/>
                    <a:pt x="23" y="3030"/>
                    <a:pt x="0" y="3432"/>
                  </a:cubicBezTo>
                  <a:cubicBezTo>
                    <a:pt x="285" y="3450"/>
                    <a:pt x="582" y="3468"/>
                    <a:pt x="887" y="3484"/>
                  </a:cubicBezTo>
                  <a:cubicBezTo>
                    <a:pt x="1112" y="3495"/>
                    <a:pt x="1340" y="3507"/>
                    <a:pt x="1573" y="3519"/>
                  </a:cubicBezTo>
                  <a:cubicBezTo>
                    <a:pt x="1708" y="3525"/>
                    <a:pt x="1845" y="3528"/>
                    <a:pt x="1983" y="3528"/>
                  </a:cubicBezTo>
                  <a:cubicBezTo>
                    <a:pt x="2184" y="3528"/>
                    <a:pt x="2387" y="3522"/>
                    <a:pt x="2591" y="3512"/>
                  </a:cubicBezTo>
                  <a:cubicBezTo>
                    <a:pt x="2680" y="3508"/>
                    <a:pt x="2765" y="3503"/>
                    <a:pt x="2853" y="3498"/>
                  </a:cubicBezTo>
                  <a:lnTo>
                    <a:pt x="2918" y="3495"/>
                  </a:lnTo>
                  <a:lnTo>
                    <a:pt x="2950" y="3493"/>
                  </a:lnTo>
                  <a:lnTo>
                    <a:pt x="3004" y="3493"/>
                  </a:lnTo>
                  <a:lnTo>
                    <a:pt x="3245" y="3490"/>
                  </a:lnTo>
                  <a:cubicBezTo>
                    <a:pt x="3562" y="3484"/>
                    <a:pt x="3864" y="3476"/>
                    <a:pt x="4149" y="3468"/>
                  </a:cubicBezTo>
                  <a:cubicBezTo>
                    <a:pt x="4144" y="3216"/>
                    <a:pt x="4138" y="2963"/>
                    <a:pt x="4133" y="2712"/>
                  </a:cubicBezTo>
                  <a:cubicBezTo>
                    <a:pt x="4131" y="2594"/>
                    <a:pt x="4128" y="2477"/>
                    <a:pt x="4125" y="2359"/>
                  </a:cubicBezTo>
                  <a:lnTo>
                    <a:pt x="4122" y="2276"/>
                  </a:lnTo>
                  <a:lnTo>
                    <a:pt x="4119" y="2223"/>
                  </a:lnTo>
                  <a:cubicBezTo>
                    <a:pt x="4116" y="2188"/>
                    <a:pt x="4115" y="2155"/>
                    <a:pt x="4112" y="2120"/>
                  </a:cubicBezTo>
                  <a:cubicBezTo>
                    <a:pt x="4094" y="1844"/>
                    <a:pt x="4081" y="1572"/>
                    <a:pt x="4076" y="1307"/>
                  </a:cubicBezTo>
                  <a:cubicBezTo>
                    <a:pt x="4074" y="1220"/>
                    <a:pt x="4073" y="1134"/>
                    <a:pt x="4072" y="1048"/>
                  </a:cubicBezTo>
                  <a:cubicBezTo>
                    <a:pt x="4072" y="1027"/>
                    <a:pt x="4071" y="1005"/>
                    <a:pt x="4071" y="984"/>
                  </a:cubicBezTo>
                  <a:lnTo>
                    <a:pt x="4071" y="949"/>
                  </a:lnTo>
                  <a:lnTo>
                    <a:pt x="4071" y="902"/>
                  </a:lnTo>
                  <a:lnTo>
                    <a:pt x="4071" y="718"/>
                  </a:lnTo>
                  <a:lnTo>
                    <a:pt x="4071" y="33"/>
                  </a:lnTo>
                  <a:cubicBezTo>
                    <a:pt x="3796" y="23"/>
                    <a:pt x="3528" y="16"/>
                    <a:pt x="3275" y="7"/>
                  </a:cubicBezTo>
                  <a:cubicBezTo>
                    <a:pt x="3244" y="6"/>
                    <a:pt x="3213" y="6"/>
                    <a:pt x="3183" y="5"/>
                  </a:cubicBezTo>
                  <a:lnTo>
                    <a:pt x="3140" y="4"/>
                  </a:lnTo>
                  <a:lnTo>
                    <a:pt x="3106" y="4"/>
                  </a:lnTo>
                  <a:cubicBezTo>
                    <a:pt x="3062" y="4"/>
                    <a:pt x="3019" y="2"/>
                    <a:pt x="2976" y="2"/>
                  </a:cubicBezTo>
                  <a:cubicBezTo>
                    <a:pt x="2890" y="2"/>
                    <a:pt x="2807" y="1"/>
                    <a:pt x="2725" y="1"/>
                  </a:cubicBezTo>
                  <a:cubicBezTo>
                    <a:pt x="2652" y="0"/>
                    <a:pt x="2581" y="0"/>
                    <a:pt x="2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0"/>
            <p:cNvSpPr/>
            <p:nvPr/>
          </p:nvSpPr>
          <p:spPr>
            <a:xfrm>
              <a:off x="5151400" y="4616300"/>
              <a:ext cx="101100" cy="85450"/>
            </a:xfrm>
            <a:custGeom>
              <a:avLst/>
              <a:gdLst/>
              <a:ahLst/>
              <a:cxnLst/>
              <a:rect l="l" t="t" r="r" b="b"/>
              <a:pathLst>
                <a:path w="4044" h="3418" extrusionOk="0">
                  <a:moveTo>
                    <a:pt x="913" y="436"/>
                  </a:moveTo>
                  <a:lnTo>
                    <a:pt x="913" y="436"/>
                  </a:lnTo>
                  <a:cubicBezTo>
                    <a:pt x="980" y="451"/>
                    <a:pt x="1058" y="451"/>
                    <a:pt x="1141" y="461"/>
                  </a:cubicBezTo>
                  <a:cubicBezTo>
                    <a:pt x="1077" y="473"/>
                    <a:pt x="1017" y="488"/>
                    <a:pt x="965" y="509"/>
                  </a:cubicBezTo>
                  <a:cubicBezTo>
                    <a:pt x="949" y="486"/>
                    <a:pt x="932" y="462"/>
                    <a:pt x="913" y="436"/>
                  </a:cubicBezTo>
                  <a:close/>
                  <a:moveTo>
                    <a:pt x="3142" y="563"/>
                  </a:moveTo>
                  <a:cubicBezTo>
                    <a:pt x="3157" y="563"/>
                    <a:pt x="3171" y="563"/>
                    <a:pt x="3184" y="564"/>
                  </a:cubicBezTo>
                  <a:cubicBezTo>
                    <a:pt x="3201" y="565"/>
                    <a:pt x="3221" y="566"/>
                    <a:pt x="3233" y="568"/>
                  </a:cubicBezTo>
                  <a:cubicBezTo>
                    <a:pt x="3230" y="677"/>
                    <a:pt x="3222" y="785"/>
                    <a:pt x="3212" y="883"/>
                  </a:cubicBezTo>
                  <a:lnTo>
                    <a:pt x="3209" y="920"/>
                  </a:lnTo>
                  <a:lnTo>
                    <a:pt x="3206" y="937"/>
                  </a:lnTo>
                  <a:cubicBezTo>
                    <a:pt x="3206" y="939"/>
                    <a:pt x="3205" y="945"/>
                    <a:pt x="3205" y="951"/>
                  </a:cubicBezTo>
                  <a:lnTo>
                    <a:pt x="3204" y="967"/>
                  </a:lnTo>
                  <a:cubicBezTo>
                    <a:pt x="3199" y="1010"/>
                    <a:pt x="3196" y="1053"/>
                    <a:pt x="3193" y="1095"/>
                  </a:cubicBezTo>
                  <a:cubicBezTo>
                    <a:pt x="3185" y="1178"/>
                    <a:pt x="3178" y="1262"/>
                    <a:pt x="3168" y="1345"/>
                  </a:cubicBezTo>
                  <a:cubicBezTo>
                    <a:pt x="3151" y="1510"/>
                    <a:pt x="3132" y="1670"/>
                    <a:pt x="3112" y="1826"/>
                  </a:cubicBezTo>
                  <a:cubicBezTo>
                    <a:pt x="3101" y="1904"/>
                    <a:pt x="3091" y="1981"/>
                    <a:pt x="3081" y="2057"/>
                  </a:cubicBezTo>
                  <a:lnTo>
                    <a:pt x="3077" y="2085"/>
                  </a:lnTo>
                  <a:cubicBezTo>
                    <a:pt x="3076" y="2092"/>
                    <a:pt x="3076" y="2091"/>
                    <a:pt x="3076" y="2094"/>
                  </a:cubicBezTo>
                  <a:lnTo>
                    <a:pt x="3075" y="2099"/>
                  </a:lnTo>
                  <a:lnTo>
                    <a:pt x="3066" y="2118"/>
                  </a:lnTo>
                  <a:cubicBezTo>
                    <a:pt x="3061" y="2132"/>
                    <a:pt x="3055" y="2144"/>
                    <a:pt x="3051" y="2155"/>
                  </a:cubicBezTo>
                  <a:cubicBezTo>
                    <a:pt x="3032" y="2199"/>
                    <a:pt x="3011" y="2229"/>
                    <a:pt x="2991" y="2247"/>
                  </a:cubicBezTo>
                  <a:cubicBezTo>
                    <a:pt x="2990" y="2249"/>
                    <a:pt x="2989" y="2251"/>
                    <a:pt x="2987" y="2251"/>
                  </a:cubicBezTo>
                  <a:lnTo>
                    <a:pt x="2978" y="2247"/>
                  </a:lnTo>
                  <a:lnTo>
                    <a:pt x="2959" y="2241"/>
                  </a:lnTo>
                  <a:cubicBezTo>
                    <a:pt x="2947" y="2237"/>
                    <a:pt x="2936" y="2233"/>
                    <a:pt x="2925" y="2229"/>
                  </a:cubicBezTo>
                  <a:cubicBezTo>
                    <a:pt x="2904" y="2220"/>
                    <a:pt x="2887" y="2213"/>
                    <a:pt x="2872" y="2204"/>
                  </a:cubicBezTo>
                  <a:cubicBezTo>
                    <a:pt x="2857" y="2197"/>
                    <a:pt x="2845" y="2190"/>
                    <a:pt x="2834" y="2183"/>
                  </a:cubicBezTo>
                  <a:cubicBezTo>
                    <a:pt x="2829" y="2181"/>
                    <a:pt x="2824" y="2176"/>
                    <a:pt x="2820" y="2174"/>
                  </a:cubicBezTo>
                  <a:cubicBezTo>
                    <a:pt x="2822" y="2174"/>
                    <a:pt x="2817" y="2172"/>
                    <a:pt x="2812" y="2172"/>
                  </a:cubicBezTo>
                  <a:lnTo>
                    <a:pt x="2802" y="2171"/>
                  </a:lnTo>
                  <a:lnTo>
                    <a:pt x="2780" y="2169"/>
                  </a:lnTo>
                  <a:cubicBezTo>
                    <a:pt x="2765" y="2167"/>
                    <a:pt x="2752" y="2166"/>
                    <a:pt x="2737" y="2165"/>
                  </a:cubicBezTo>
                  <a:cubicBezTo>
                    <a:pt x="2630" y="2151"/>
                    <a:pt x="2525" y="2139"/>
                    <a:pt x="2423" y="2127"/>
                  </a:cubicBezTo>
                  <a:cubicBezTo>
                    <a:pt x="2242" y="2104"/>
                    <a:pt x="2082" y="2070"/>
                    <a:pt x="1947" y="2026"/>
                  </a:cubicBezTo>
                  <a:cubicBezTo>
                    <a:pt x="1810" y="1982"/>
                    <a:pt x="1696" y="1928"/>
                    <a:pt x="1601" y="1870"/>
                  </a:cubicBezTo>
                  <a:cubicBezTo>
                    <a:pt x="1578" y="1854"/>
                    <a:pt x="1556" y="1839"/>
                    <a:pt x="1533" y="1825"/>
                  </a:cubicBezTo>
                  <a:cubicBezTo>
                    <a:pt x="1526" y="1821"/>
                    <a:pt x="1523" y="1818"/>
                    <a:pt x="1519" y="1816"/>
                  </a:cubicBezTo>
                  <a:lnTo>
                    <a:pt x="1508" y="1806"/>
                  </a:lnTo>
                  <a:cubicBezTo>
                    <a:pt x="1501" y="1800"/>
                    <a:pt x="1493" y="1794"/>
                    <a:pt x="1486" y="1788"/>
                  </a:cubicBezTo>
                  <a:cubicBezTo>
                    <a:pt x="1456" y="1762"/>
                    <a:pt x="1428" y="1734"/>
                    <a:pt x="1402" y="1703"/>
                  </a:cubicBezTo>
                  <a:cubicBezTo>
                    <a:pt x="1350" y="1643"/>
                    <a:pt x="1309" y="1575"/>
                    <a:pt x="1275" y="1509"/>
                  </a:cubicBezTo>
                  <a:cubicBezTo>
                    <a:pt x="1208" y="1377"/>
                    <a:pt x="1181" y="1257"/>
                    <a:pt x="1168" y="1168"/>
                  </a:cubicBezTo>
                  <a:cubicBezTo>
                    <a:pt x="1160" y="1124"/>
                    <a:pt x="1158" y="1086"/>
                    <a:pt x="1157" y="1054"/>
                  </a:cubicBezTo>
                  <a:cubicBezTo>
                    <a:pt x="1155" y="1025"/>
                    <a:pt x="1153" y="998"/>
                    <a:pt x="1152" y="973"/>
                  </a:cubicBezTo>
                  <a:cubicBezTo>
                    <a:pt x="1147" y="928"/>
                    <a:pt x="1139" y="892"/>
                    <a:pt x="1130" y="850"/>
                  </a:cubicBezTo>
                  <a:cubicBezTo>
                    <a:pt x="1127" y="839"/>
                    <a:pt x="1123" y="828"/>
                    <a:pt x="1121" y="819"/>
                  </a:cubicBezTo>
                  <a:cubicBezTo>
                    <a:pt x="1117" y="808"/>
                    <a:pt x="1114" y="797"/>
                    <a:pt x="1110" y="786"/>
                  </a:cubicBezTo>
                  <a:cubicBezTo>
                    <a:pt x="1106" y="773"/>
                    <a:pt x="1100" y="760"/>
                    <a:pt x="1095" y="746"/>
                  </a:cubicBezTo>
                  <a:cubicBezTo>
                    <a:pt x="1289" y="735"/>
                    <a:pt x="1556" y="709"/>
                    <a:pt x="1841" y="681"/>
                  </a:cubicBezTo>
                  <a:cubicBezTo>
                    <a:pt x="2133" y="652"/>
                    <a:pt x="2443" y="622"/>
                    <a:pt x="2723" y="601"/>
                  </a:cubicBezTo>
                  <a:cubicBezTo>
                    <a:pt x="2759" y="597"/>
                    <a:pt x="2793" y="595"/>
                    <a:pt x="2828" y="593"/>
                  </a:cubicBezTo>
                  <a:lnTo>
                    <a:pt x="2852" y="592"/>
                  </a:lnTo>
                  <a:cubicBezTo>
                    <a:pt x="2858" y="592"/>
                    <a:pt x="2858" y="591"/>
                    <a:pt x="2861" y="591"/>
                  </a:cubicBezTo>
                  <a:lnTo>
                    <a:pt x="2867" y="590"/>
                  </a:lnTo>
                  <a:cubicBezTo>
                    <a:pt x="2877" y="588"/>
                    <a:pt x="2884" y="587"/>
                    <a:pt x="2894" y="585"/>
                  </a:cubicBezTo>
                  <a:cubicBezTo>
                    <a:pt x="2930" y="580"/>
                    <a:pt x="2965" y="575"/>
                    <a:pt x="3000" y="570"/>
                  </a:cubicBezTo>
                  <a:cubicBezTo>
                    <a:pt x="3052" y="566"/>
                    <a:pt x="3100" y="563"/>
                    <a:pt x="3142" y="563"/>
                  </a:cubicBezTo>
                  <a:close/>
                  <a:moveTo>
                    <a:pt x="2830" y="0"/>
                  </a:moveTo>
                  <a:cubicBezTo>
                    <a:pt x="2783" y="0"/>
                    <a:pt x="2739" y="0"/>
                    <a:pt x="2695" y="1"/>
                  </a:cubicBezTo>
                  <a:cubicBezTo>
                    <a:pt x="2606" y="2"/>
                    <a:pt x="2520" y="2"/>
                    <a:pt x="2438" y="4"/>
                  </a:cubicBezTo>
                  <a:cubicBezTo>
                    <a:pt x="2101" y="6"/>
                    <a:pt x="1804" y="12"/>
                    <a:pt x="1553" y="22"/>
                  </a:cubicBezTo>
                  <a:cubicBezTo>
                    <a:pt x="1054" y="39"/>
                    <a:pt x="751" y="72"/>
                    <a:pt x="747" y="131"/>
                  </a:cubicBezTo>
                  <a:cubicBezTo>
                    <a:pt x="741" y="201"/>
                    <a:pt x="747" y="255"/>
                    <a:pt x="759" y="297"/>
                  </a:cubicBezTo>
                  <a:cubicBezTo>
                    <a:pt x="741" y="292"/>
                    <a:pt x="723" y="290"/>
                    <a:pt x="703" y="289"/>
                  </a:cubicBezTo>
                  <a:cubicBezTo>
                    <a:pt x="665" y="291"/>
                    <a:pt x="626" y="298"/>
                    <a:pt x="580" y="312"/>
                  </a:cubicBezTo>
                  <a:cubicBezTo>
                    <a:pt x="537" y="327"/>
                    <a:pt x="488" y="349"/>
                    <a:pt x="439" y="382"/>
                  </a:cubicBezTo>
                  <a:cubicBezTo>
                    <a:pt x="342" y="450"/>
                    <a:pt x="236" y="560"/>
                    <a:pt x="156" y="710"/>
                  </a:cubicBezTo>
                  <a:cubicBezTo>
                    <a:pt x="117" y="785"/>
                    <a:pt x="83" y="870"/>
                    <a:pt x="57" y="963"/>
                  </a:cubicBezTo>
                  <a:cubicBezTo>
                    <a:pt x="32" y="1054"/>
                    <a:pt x="14" y="1155"/>
                    <a:pt x="7" y="1258"/>
                  </a:cubicBezTo>
                  <a:cubicBezTo>
                    <a:pt x="0" y="1361"/>
                    <a:pt x="3" y="1470"/>
                    <a:pt x="16" y="1581"/>
                  </a:cubicBezTo>
                  <a:cubicBezTo>
                    <a:pt x="30" y="1693"/>
                    <a:pt x="56" y="1807"/>
                    <a:pt x="91" y="1921"/>
                  </a:cubicBezTo>
                  <a:cubicBezTo>
                    <a:pt x="164" y="2151"/>
                    <a:pt x="284" y="2386"/>
                    <a:pt x="470" y="2603"/>
                  </a:cubicBezTo>
                  <a:cubicBezTo>
                    <a:pt x="562" y="2712"/>
                    <a:pt x="670" y="2816"/>
                    <a:pt x="798" y="2908"/>
                  </a:cubicBezTo>
                  <a:cubicBezTo>
                    <a:pt x="857" y="2950"/>
                    <a:pt x="915" y="2986"/>
                    <a:pt x="976" y="3025"/>
                  </a:cubicBezTo>
                  <a:cubicBezTo>
                    <a:pt x="1037" y="3058"/>
                    <a:pt x="1099" y="3095"/>
                    <a:pt x="1162" y="3126"/>
                  </a:cubicBezTo>
                  <a:cubicBezTo>
                    <a:pt x="1417" y="3251"/>
                    <a:pt x="1692" y="3330"/>
                    <a:pt x="1965" y="3375"/>
                  </a:cubicBezTo>
                  <a:lnTo>
                    <a:pt x="2025" y="3385"/>
                  </a:lnTo>
                  <a:cubicBezTo>
                    <a:pt x="2045" y="3388"/>
                    <a:pt x="2065" y="3390"/>
                    <a:pt x="2084" y="3394"/>
                  </a:cubicBezTo>
                  <a:cubicBezTo>
                    <a:pt x="2125" y="3397"/>
                    <a:pt x="2164" y="3401"/>
                    <a:pt x="2204" y="3406"/>
                  </a:cubicBezTo>
                  <a:cubicBezTo>
                    <a:pt x="2243" y="3410"/>
                    <a:pt x="2283" y="3412"/>
                    <a:pt x="2322" y="3413"/>
                  </a:cubicBezTo>
                  <a:lnTo>
                    <a:pt x="2381" y="3416"/>
                  </a:lnTo>
                  <a:lnTo>
                    <a:pt x="2439" y="3417"/>
                  </a:lnTo>
                  <a:lnTo>
                    <a:pt x="2556" y="3417"/>
                  </a:lnTo>
                  <a:cubicBezTo>
                    <a:pt x="2594" y="3416"/>
                    <a:pt x="2632" y="3415"/>
                    <a:pt x="2671" y="3413"/>
                  </a:cubicBezTo>
                  <a:cubicBezTo>
                    <a:pt x="2710" y="3412"/>
                    <a:pt x="2748" y="3410"/>
                    <a:pt x="2786" y="3406"/>
                  </a:cubicBezTo>
                  <a:lnTo>
                    <a:pt x="2814" y="3404"/>
                  </a:lnTo>
                  <a:lnTo>
                    <a:pt x="2862" y="3402"/>
                  </a:lnTo>
                  <a:cubicBezTo>
                    <a:pt x="2895" y="3401"/>
                    <a:pt x="2930" y="3399"/>
                    <a:pt x="2963" y="3396"/>
                  </a:cubicBezTo>
                  <a:cubicBezTo>
                    <a:pt x="3231" y="3379"/>
                    <a:pt x="3489" y="3348"/>
                    <a:pt x="3736" y="3321"/>
                  </a:cubicBezTo>
                  <a:lnTo>
                    <a:pt x="3920" y="3299"/>
                  </a:lnTo>
                  <a:lnTo>
                    <a:pt x="4011" y="3288"/>
                  </a:lnTo>
                  <a:lnTo>
                    <a:pt x="4034" y="3286"/>
                  </a:lnTo>
                  <a:lnTo>
                    <a:pt x="4039" y="3284"/>
                  </a:lnTo>
                  <a:cubicBezTo>
                    <a:pt x="4041" y="3284"/>
                    <a:pt x="4044" y="3284"/>
                    <a:pt x="4043" y="3282"/>
                  </a:cubicBezTo>
                  <a:lnTo>
                    <a:pt x="4043" y="3270"/>
                  </a:lnTo>
                  <a:lnTo>
                    <a:pt x="4041" y="3218"/>
                  </a:lnTo>
                  <a:lnTo>
                    <a:pt x="4025" y="2820"/>
                  </a:lnTo>
                  <a:cubicBezTo>
                    <a:pt x="4020" y="2691"/>
                    <a:pt x="4011" y="2561"/>
                    <a:pt x="4004" y="2434"/>
                  </a:cubicBezTo>
                  <a:lnTo>
                    <a:pt x="3991" y="2247"/>
                  </a:lnTo>
                  <a:lnTo>
                    <a:pt x="3986" y="2156"/>
                  </a:lnTo>
                  <a:lnTo>
                    <a:pt x="3983" y="2111"/>
                  </a:lnTo>
                  <a:lnTo>
                    <a:pt x="3981" y="2100"/>
                  </a:lnTo>
                  <a:lnTo>
                    <a:pt x="3980" y="2094"/>
                  </a:lnTo>
                  <a:lnTo>
                    <a:pt x="3979" y="2080"/>
                  </a:lnTo>
                  <a:cubicBezTo>
                    <a:pt x="3963" y="1939"/>
                    <a:pt x="3946" y="1799"/>
                    <a:pt x="3930" y="1660"/>
                  </a:cubicBezTo>
                  <a:cubicBezTo>
                    <a:pt x="3914" y="1520"/>
                    <a:pt x="3899" y="1382"/>
                    <a:pt x="3887" y="1245"/>
                  </a:cubicBezTo>
                  <a:cubicBezTo>
                    <a:pt x="3879" y="1176"/>
                    <a:pt x="3874" y="1108"/>
                    <a:pt x="3868" y="1041"/>
                  </a:cubicBezTo>
                  <a:lnTo>
                    <a:pt x="3865" y="989"/>
                  </a:lnTo>
                  <a:lnTo>
                    <a:pt x="3863" y="964"/>
                  </a:lnTo>
                  <a:cubicBezTo>
                    <a:pt x="3863" y="955"/>
                    <a:pt x="3862" y="950"/>
                    <a:pt x="3862" y="935"/>
                  </a:cubicBezTo>
                  <a:cubicBezTo>
                    <a:pt x="3861" y="883"/>
                    <a:pt x="3858" y="834"/>
                    <a:pt x="3857" y="783"/>
                  </a:cubicBezTo>
                  <a:cubicBezTo>
                    <a:pt x="3847" y="522"/>
                    <a:pt x="3838" y="268"/>
                    <a:pt x="3829" y="17"/>
                  </a:cubicBezTo>
                  <a:cubicBezTo>
                    <a:pt x="3541" y="12"/>
                    <a:pt x="3262" y="6"/>
                    <a:pt x="2993" y="1"/>
                  </a:cubicBezTo>
                  <a:cubicBezTo>
                    <a:pt x="2961" y="1"/>
                    <a:pt x="2931" y="0"/>
                    <a:pt x="2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0"/>
            <p:cNvSpPr/>
            <p:nvPr/>
          </p:nvSpPr>
          <p:spPr>
            <a:xfrm>
              <a:off x="5262325" y="4631725"/>
              <a:ext cx="72925" cy="72525"/>
            </a:xfrm>
            <a:custGeom>
              <a:avLst/>
              <a:gdLst/>
              <a:ahLst/>
              <a:cxnLst/>
              <a:rect l="l" t="t" r="r" b="b"/>
              <a:pathLst>
                <a:path w="2917" h="2901" extrusionOk="0">
                  <a:moveTo>
                    <a:pt x="2271" y="573"/>
                  </a:moveTo>
                  <a:cubicBezTo>
                    <a:pt x="2277" y="615"/>
                    <a:pt x="2280" y="664"/>
                    <a:pt x="2275" y="704"/>
                  </a:cubicBezTo>
                  <a:cubicBezTo>
                    <a:pt x="2269" y="753"/>
                    <a:pt x="2260" y="801"/>
                    <a:pt x="2252" y="846"/>
                  </a:cubicBezTo>
                  <a:cubicBezTo>
                    <a:pt x="2243" y="897"/>
                    <a:pt x="2234" y="921"/>
                    <a:pt x="2217" y="1013"/>
                  </a:cubicBezTo>
                  <a:cubicBezTo>
                    <a:pt x="2185" y="1166"/>
                    <a:pt x="2149" y="1312"/>
                    <a:pt x="2113" y="1453"/>
                  </a:cubicBezTo>
                  <a:cubicBezTo>
                    <a:pt x="2103" y="1489"/>
                    <a:pt x="2093" y="1523"/>
                    <a:pt x="2083" y="1558"/>
                  </a:cubicBezTo>
                  <a:cubicBezTo>
                    <a:pt x="2077" y="1576"/>
                    <a:pt x="2073" y="1593"/>
                    <a:pt x="2068" y="1609"/>
                  </a:cubicBezTo>
                  <a:cubicBezTo>
                    <a:pt x="2067" y="1614"/>
                    <a:pt x="2066" y="1615"/>
                    <a:pt x="2066" y="1617"/>
                  </a:cubicBezTo>
                  <a:lnTo>
                    <a:pt x="2062" y="1623"/>
                  </a:lnTo>
                  <a:lnTo>
                    <a:pt x="2057" y="1634"/>
                  </a:lnTo>
                  <a:cubicBezTo>
                    <a:pt x="2042" y="1662"/>
                    <a:pt x="2028" y="1685"/>
                    <a:pt x="2013" y="1706"/>
                  </a:cubicBezTo>
                  <a:cubicBezTo>
                    <a:pt x="1983" y="1746"/>
                    <a:pt x="1956" y="1769"/>
                    <a:pt x="1931" y="1779"/>
                  </a:cubicBezTo>
                  <a:cubicBezTo>
                    <a:pt x="1849" y="1739"/>
                    <a:pt x="1800" y="1704"/>
                    <a:pt x="1772" y="1679"/>
                  </a:cubicBezTo>
                  <a:lnTo>
                    <a:pt x="1763" y="1669"/>
                  </a:lnTo>
                  <a:lnTo>
                    <a:pt x="1759" y="1666"/>
                  </a:lnTo>
                  <a:cubicBezTo>
                    <a:pt x="1757" y="1664"/>
                    <a:pt x="1760" y="1663"/>
                    <a:pt x="1746" y="1660"/>
                  </a:cubicBezTo>
                  <a:cubicBezTo>
                    <a:pt x="1708" y="1652"/>
                    <a:pt x="1669" y="1645"/>
                    <a:pt x="1632" y="1639"/>
                  </a:cubicBezTo>
                  <a:cubicBezTo>
                    <a:pt x="1555" y="1625"/>
                    <a:pt x="1482" y="1614"/>
                    <a:pt x="1410" y="1607"/>
                  </a:cubicBezTo>
                  <a:cubicBezTo>
                    <a:pt x="1394" y="1605"/>
                    <a:pt x="1378" y="1602"/>
                    <a:pt x="1362" y="1601"/>
                  </a:cubicBezTo>
                  <a:lnTo>
                    <a:pt x="1337" y="1598"/>
                  </a:lnTo>
                  <a:lnTo>
                    <a:pt x="1330" y="1598"/>
                  </a:lnTo>
                  <a:lnTo>
                    <a:pt x="1322" y="1594"/>
                  </a:lnTo>
                  <a:cubicBezTo>
                    <a:pt x="1319" y="1592"/>
                    <a:pt x="1316" y="1588"/>
                    <a:pt x="1314" y="1586"/>
                  </a:cubicBezTo>
                  <a:cubicBezTo>
                    <a:pt x="1309" y="1581"/>
                    <a:pt x="1308" y="1577"/>
                    <a:pt x="1308" y="1571"/>
                  </a:cubicBezTo>
                  <a:cubicBezTo>
                    <a:pt x="1317" y="1554"/>
                    <a:pt x="1324" y="1549"/>
                    <a:pt x="1330" y="1548"/>
                  </a:cubicBezTo>
                  <a:cubicBezTo>
                    <a:pt x="1332" y="1367"/>
                    <a:pt x="1332" y="1205"/>
                    <a:pt x="1330" y="1067"/>
                  </a:cubicBezTo>
                  <a:cubicBezTo>
                    <a:pt x="1325" y="919"/>
                    <a:pt x="1317" y="794"/>
                    <a:pt x="1304" y="690"/>
                  </a:cubicBezTo>
                  <a:cubicBezTo>
                    <a:pt x="1353" y="688"/>
                    <a:pt x="1407" y="684"/>
                    <a:pt x="1462" y="680"/>
                  </a:cubicBezTo>
                  <a:cubicBezTo>
                    <a:pt x="1551" y="673"/>
                    <a:pt x="1644" y="667"/>
                    <a:pt x="1741" y="659"/>
                  </a:cubicBezTo>
                  <a:cubicBezTo>
                    <a:pt x="1789" y="656"/>
                    <a:pt x="1838" y="653"/>
                    <a:pt x="1886" y="648"/>
                  </a:cubicBezTo>
                  <a:cubicBezTo>
                    <a:pt x="1890" y="648"/>
                    <a:pt x="1890" y="647"/>
                    <a:pt x="1891" y="647"/>
                  </a:cubicBezTo>
                  <a:lnTo>
                    <a:pt x="1896" y="646"/>
                  </a:lnTo>
                  <a:lnTo>
                    <a:pt x="1902" y="643"/>
                  </a:lnTo>
                  <a:lnTo>
                    <a:pt x="1917" y="638"/>
                  </a:lnTo>
                  <a:cubicBezTo>
                    <a:pt x="1928" y="635"/>
                    <a:pt x="1938" y="631"/>
                    <a:pt x="1949" y="627"/>
                  </a:cubicBezTo>
                  <a:cubicBezTo>
                    <a:pt x="2039" y="599"/>
                    <a:pt x="2160" y="581"/>
                    <a:pt x="2271" y="573"/>
                  </a:cubicBezTo>
                  <a:close/>
                  <a:moveTo>
                    <a:pt x="1448" y="1"/>
                  </a:moveTo>
                  <a:cubicBezTo>
                    <a:pt x="1428" y="1"/>
                    <a:pt x="1408" y="1"/>
                    <a:pt x="1389" y="1"/>
                  </a:cubicBezTo>
                  <a:cubicBezTo>
                    <a:pt x="1074" y="2"/>
                    <a:pt x="886" y="23"/>
                    <a:pt x="878" y="77"/>
                  </a:cubicBezTo>
                  <a:cubicBezTo>
                    <a:pt x="873" y="118"/>
                    <a:pt x="869" y="152"/>
                    <a:pt x="869" y="183"/>
                  </a:cubicBezTo>
                  <a:cubicBezTo>
                    <a:pt x="809" y="178"/>
                    <a:pt x="740" y="177"/>
                    <a:pt x="664" y="177"/>
                  </a:cubicBezTo>
                  <a:cubicBezTo>
                    <a:pt x="472" y="178"/>
                    <a:pt x="319" y="397"/>
                    <a:pt x="204" y="757"/>
                  </a:cubicBezTo>
                  <a:cubicBezTo>
                    <a:pt x="148" y="936"/>
                    <a:pt x="101" y="1151"/>
                    <a:pt x="66" y="1393"/>
                  </a:cubicBezTo>
                  <a:cubicBezTo>
                    <a:pt x="62" y="1423"/>
                    <a:pt x="58" y="1453"/>
                    <a:pt x="53" y="1484"/>
                  </a:cubicBezTo>
                  <a:cubicBezTo>
                    <a:pt x="52" y="1500"/>
                    <a:pt x="50" y="1515"/>
                    <a:pt x="48" y="1532"/>
                  </a:cubicBezTo>
                  <a:lnTo>
                    <a:pt x="46" y="1555"/>
                  </a:lnTo>
                  <a:lnTo>
                    <a:pt x="43" y="1598"/>
                  </a:lnTo>
                  <a:cubicBezTo>
                    <a:pt x="36" y="1720"/>
                    <a:pt x="30" y="1845"/>
                    <a:pt x="24" y="1976"/>
                  </a:cubicBezTo>
                  <a:cubicBezTo>
                    <a:pt x="14" y="2236"/>
                    <a:pt x="5" y="2514"/>
                    <a:pt x="1" y="2803"/>
                  </a:cubicBezTo>
                  <a:cubicBezTo>
                    <a:pt x="305" y="2831"/>
                    <a:pt x="628" y="2857"/>
                    <a:pt x="960" y="2880"/>
                  </a:cubicBezTo>
                  <a:cubicBezTo>
                    <a:pt x="1008" y="2882"/>
                    <a:pt x="1057" y="2886"/>
                    <a:pt x="1106" y="2889"/>
                  </a:cubicBezTo>
                  <a:cubicBezTo>
                    <a:pt x="1153" y="2892"/>
                    <a:pt x="1201" y="2895"/>
                    <a:pt x="1249" y="2897"/>
                  </a:cubicBezTo>
                  <a:cubicBezTo>
                    <a:pt x="1299" y="2898"/>
                    <a:pt x="1348" y="2900"/>
                    <a:pt x="1397" y="2900"/>
                  </a:cubicBezTo>
                  <a:cubicBezTo>
                    <a:pt x="1448" y="2900"/>
                    <a:pt x="1497" y="2898"/>
                    <a:pt x="1549" y="2897"/>
                  </a:cubicBezTo>
                  <a:cubicBezTo>
                    <a:pt x="1574" y="2896"/>
                    <a:pt x="1599" y="2896"/>
                    <a:pt x="1624" y="2895"/>
                  </a:cubicBezTo>
                  <a:lnTo>
                    <a:pt x="1662" y="2893"/>
                  </a:lnTo>
                  <a:lnTo>
                    <a:pt x="1722" y="2893"/>
                  </a:lnTo>
                  <a:cubicBezTo>
                    <a:pt x="1773" y="2893"/>
                    <a:pt x="1825" y="2893"/>
                    <a:pt x="1876" y="2893"/>
                  </a:cubicBezTo>
                  <a:cubicBezTo>
                    <a:pt x="2213" y="2893"/>
                    <a:pt x="2533" y="2884"/>
                    <a:pt x="2825" y="2873"/>
                  </a:cubicBezTo>
                  <a:cubicBezTo>
                    <a:pt x="2834" y="2659"/>
                    <a:pt x="2840" y="2455"/>
                    <a:pt x="2846" y="2261"/>
                  </a:cubicBezTo>
                  <a:cubicBezTo>
                    <a:pt x="2850" y="2165"/>
                    <a:pt x="2852" y="2071"/>
                    <a:pt x="2855" y="1976"/>
                  </a:cubicBezTo>
                  <a:lnTo>
                    <a:pt x="2859" y="1839"/>
                  </a:lnTo>
                  <a:lnTo>
                    <a:pt x="2860" y="1772"/>
                  </a:lnTo>
                  <a:lnTo>
                    <a:pt x="2862" y="1738"/>
                  </a:lnTo>
                  <a:lnTo>
                    <a:pt x="2862" y="1722"/>
                  </a:lnTo>
                  <a:lnTo>
                    <a:pt x="2862" y="1711"/>
                  </a:lnTo>
                  <a:cubicBezTo>
                    <a:pt x="2854" y="1495"/>
                    <a:pt x="2850" y="1281"/>
                    <a:pt x="2856" y="1076"/>
                  </a:cubicBezTo>
                  <a:cubicBezTo>
                    <a:pt x="2878" y="731"/>
                    <a:pt x="2898" y="398"/>
                    <a:pt x="2916" y="86"/>
                  </a:cubicBezTo>
                  <a:cubicBezTo>
                    <a:pt x="2733" y="67"/>
                    <a:pt x="2555" y="54"/>
                    <a:pt x="2387" y="40"/>
                  </a:cubicBezTo>
                  <a:cubicBezTo>
                    <a:pt x="2306" y="35"/>
                    <a:pt x="2228" y="30"/>
                    <a:pt x="2151" y="23"/>
                  </a:cubicBezTo>
                  <a:cubicBezTo>
                    <a:pt x="2114" y="21"/>
                    <a:pt x="2077" y="18"/>
                    <a:pt x="2041" y="17"/>
                  </a:cubicBezTo>
                  <a:cubicBezTo>
                    <a:pt x="2024" y="16"/>
                    <a:pt x="2005" y="14"/>
                    <a:pt x="1987" y="13"/>
                  </a:cubicBezTo>
                  <a:cubicBezTo>
                    <a:pt x="1974" y="13"/>
                    <a:pt x="1959" y="11"/>
                    <a:pt x="1946" y="11"/>
                  </a:cubicBezTo>
                  <a:cubicBezTo>
                    <a:pt x="1760" y="4"/>
                    <a:pt x="1592" y="1"/>
                    <a:pt x="14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0"/>
            <p:cNvSpPr/>
            <p:nvPr/>
          </p:nvSpPr>
          <p:spPr>
            <a:xfrm>
              <a:off x="4889950" y="4683375"/>
              <a:ext cx="97800" cy="95700"/>
            </a:xfrm>
            <a:custGeom>
              <a:avLst/>
              <a:gdLst/>
              <a:ahLst/>
              <a:cxnLst/>
              <a:rect l="l" t="t" r="r" b="b"/>
              <a:pathLst>
                <a:path w="3912" h="3828" extrusionOk="0">
                  <a:moveTo>
                    <a:pt x="1363" y="503"/>
                  </a:moveTo>
                  <a:cubicBezTo>
                    <a:pt x="1340" y="512"/>
                    <a:pt x="1316" y="520"/>
                    <a:pt x="1295" y="530"/>
                  </a:cubicBezTo>
                  <a:cubicBezTo>
                    <a:pt x="1289" y="524"/>
                    <a:pt x="1286" y="515"/>
                    <a:pt x="1281" y="509"/>
                  </a:cubicBezTo>
                  <a:cubicBezTo>
                    <a:pt x="1308" y="506"/>
                    <a:pt x="1336" y="503"/>
                    <a:pt x="1363" y="503"/>
                  </a:cubicBezTo>
                  <a:close/>
                  <a:moveTo>
                    <a:pt x="2275" y="653"/>
                  </a:moveTo>
                  <a:cubicBezTo>
                    <a:pt x="2321" y="653"/>
                    <a:pt x="2366" y="655"/>
                    <a:pt x="2411" y="659"/>
                  </a:cubicBezTo>
                  <a:cubicBezTo>
                    <a:pt x="2473" y="663"/>
                    <a:pt x="2532" y="671"/>
                    <a:pt x="2588" y="683"/>
                  </a:cubicBezTo>
                  <a:cubicBezTo>
                    <a:pt x="2618" y="688"/>
                    <a:pt x="2643" y="697"/>
                    <a:pt x="2672" y="703"/>
                  </a:cubicBezTo>
                  <a:cubicBezTo>
                    <a:pt x="2697" y="713"/>
                    <a:pt x="2726" y="719"/>
                    <a:pt x="2749" y="730"/>
                  </a:cubicBezTo>
                  <a:cubicBezTo>
                    <a:pt x="2851" y="767"/>
                    <a:pt x="2937" y="822"/>
                    <a:pt x="3006" y="885"/>
                  </a:cubicBezTo>
                  <a:cubicBezTo>
                    <a:pt x="3075" y="947"/>
                    <a:pt x="3124" y="1015"/>
                    <a:pt x="3152" y="1073"/>
                  </a:cubicBezTo>
                  <a:cubicBezTo>
                    <a:pt x="3220" y="1207"/>
                    <a:pt x="3248" y="1357"/>
                    <a:pt x="3247" y="1509"/>
                  </a:cubicBezTo>
                  <a:cubicBezTo>
                    <a:pt x="3247" y="1660"/>
                    <a:pt x="3216" y="1815"/>
                    <a:pt x="3172" y="1964"/>
                  </a:cubicBezTo>
                  <a:cubicBezTo>
                    <a:pt x="3125" y="2114"/>
                    <a:pt x="3065" y="2255"/>
                    <a:pt x="2996" y="2393"/>
                  </a:cubicBezTo>
                  <a:cubicBezTo>
                    <a:pt x="2979" y="2427"/>
                    <a:pt x="2962" y="2461"/>
                    <a:pt x="2944" y="2495"/>
                  </a:cubicBezTo>
                  <a:cubicBezTo>
                    <a:pt x="2935" y="2511"/>
                    <a:pt x="2926" y="2528"/>
                    <a:pt x="2917" y="2544"/>
                  </a:cubicBezTo>
                  <a:lnTo>
                    <a:pt x="2904" y="2570"/>
                  </a:lnTo>
                  <a:cubicBezTo>
                    <a:pt x="2900" y="2577"/>
                    <a:pt x="2898" y="2580"/>
                    <a:pt x="2894" y="2583"/>
                  </a:cubicBezTo>
                  <a:cubicBezTo>
                    <a:pt x="2889" y="2592"/>
                    <a:pt x="2883" y="2600"/>
                    <a:pt x="2877" y="2608"/>
                  </a:cubicBezTo>
                  <a:lnTo>
                    <a:pt x="2862" y="2625"/>
                  </a:lnTo>
                  <a:lnTo>
                    <a:pt x="2833" y="2654"/>
                  </a:lnTo>
                  <a:cubicBezTo>
                    <a:pt x="2824" y="2664"/>
                    <a:pt x="2814" y="2670"/>
                    <a:pt x="2804" y="2679"/>
                  </a:cubicBezTo>
                  <a:cubicBezTo>
                    <a:pt x="2801" y="2683"/>
                    <a:pt x="2796" y="2685"/>
                    <a:pt x="2791" y="2688"/>
                  </a:cubicBezTo>
                  <a:lnTo>
                    <a:pt x="2785" y="2691"/>
                  </a:lnTo>
                  <a:cubicBezTo>
                    <a:pt x="2783" y="2693"/>
                    <a:pt x="2781" y="2695"/>
                    <a:pt x="2779" y="2695"/>
                  </a:cubicBezTo>
                  <a:cubicBezTo>
                    <a:pt x="2778" y="2695"/>
                    <a:pt x="2778" y="2694"/>
                    <a:pt x="2776" y="2694"/>
                  </a:cubicBezTo>
                  <a:cubicBezTo>
                    <a:pt x="2747" y="2683"/>
                    <a:pt x="2721" y="2673"/>
                    <a:pt x="2699" y="2662"/>
                  </a:cubicBezTo>
                  <a:cubicBezTo>
                    <a:pt x="2688" y="2657"/>
                    <a:pt x="2677" y="2653"/>
                    <a:pt x="2668" y="2647"/>
                  </a:cubicBezTo>
                  <a:lnTo>
                    <a:pt x="2654" y="2641"/>
                  </a:lnTo>
                  <a:lnTo>
                    <a:pt x="2647" y="2637"/>
                  </a:lnTo>
                  <a:lnTo>
                    <a:pt x="2645" y="2636"/>
                  </a:lnTo>
                  <a:lnTo>
                    <a:pt x="2643" y="2635"/>
                  </a:lnTo>
                  <a:cubicBezTo>
                    <a:pt x="2643" y="2635"/>
                    <a:pt x="2640" y="2635"/>
                    <a:pt x="2638" y="2632"/>
                  </a:cubicBezTo>
                  <a:cubicBezTo>
                    <a:pt x="2567" y="2624"/>
                    <a:pt x="2497" y="2614"/>
                    <a:pt x="2427" y="2604"/>
                  </a:cubicBezTo>
                  <a:cubicBezTo>
                    <a:pt x="2151" y="2568"/>
                    <a:pt x="1890" y="2541"/>
                    <a:pt x="1646" y="2530"/>
                  </a:cubicBezTo>
                  <a:cubicBezTo>
                    <a:pt x="1558" y="2527"/>
                    <a:pt x="1474" y="2524"/>
                    <a:pt x="1390" y="2520"/>
                  </a:cubicBezTo>
                  <a:cubicBezTo>
                    <a:pt x="1384" y="2517"/>
                    <a:pt x="1380" y="2514"/>
                    <a:pt x="1375" y="2512"/>
                  </a:cubicBezTo>
                  <a:cubicBezTo>
                    <a:pt x="1368" y="2507"/>
                    <a:pt x="1364" y="2502"/>
                    <a:pt x="1363" y="2498"/>
                  </a:cubicBezTo>
                  <a:cubicBezTo>
                    <a:pt x="1368" y="2487"/>
                    <a:pt x="1372" y="2481"/>
                    <a:pt x="1375" y="2477"/>
                  </a:cubicBezTo>
                  <a:cubicBezTo>
                    <a:pt x="1378" y="2474"/>
                    <a:pt x="1380" y="2473"/>
                    <a:pt x="1381" y="2473"/>
                  </a:cubicBezTo>
                  <a:cubicBezTo>
                    <a:pt x="1381" y="2474"/>
                    <a:pt x="1381" y="2474"/>
                    <a:pt x="1381" y="2474"/>
                  </a:cubicBezTo>
                  <a:cubicBezTo>
                    <a:pt x="1381" y="2474"/>
                    <a:pt x="1383" y="2452"/>
                    <a:pt x="1384" y="2439"/>
                  </a:cubicBezTo>
                  <a:cubicBezTo>
                    <a:pt x="1385" y="2422"/>
                    <a:pt x="1385" y="2406"/>
                    <a:pt x="1386" y="2390"/>
                  </a:cubicBezTo>
                  <a:cubicBezTo>
                    <a:pt x="1388" y="2356"/>
                    <a:pt x="1390" y="2324"/>
                    <a:pt x="1392" y="2292"/>
                  </a:cubicBezTo>
                  <a:cubicBezTo>
                    <a:pt x="1406" y="2035"/>
                    <a:pt x="1415" y="1814"/>
                    <a:pt x="1421" y="1620"/>
                  </a:cubicBezTo>
                  <a:cubicBezTo>
                    <a:pt x="1429" y="1239"/>
                    <a:pt x="1418" y="973"/>
                    <a:pt x="1384" y="787"/>
                  </a:cubicBezTo>
                  <a:cubicBezTo>
                    <a:pt x="1563" y="746"/>
                    <a:pt x="1793" y="692"/>
                    <a:pt x="2033" y="668"/>
                  </a:cubicBezTo>
                  <a:cubicBezTo>
                    <a:pt x="2113" y="659"/>
                    <a:pt x="2194" y="653"/>
                    <a:pt x="2275" y="653"/>
                  </a:cubicBezTo>
                  <a:close/>
                  <a:moveTo>
                    <a:pt x="2077" y="1"/>
                  </a:moveTo>
                  <a:cubicBezTo>
                    <a:pt x="2020" y="1"/>
                    <a:pt x="1965" y="2"/>
                    <a:pt x="1913" y="5"/>
                  </a:cubicBezTo>
                  <a:cubicBezTo>
                    <a:pt x="1589" y="24"/>
                    <a:pt x="1339" y="78"/>
                    <a:pt x="1169" y="126"/>
                  </a:cubicBezTo>
                  <a:cubicBezTo>
                    <a:pt x="998" y="175"/>
                    <a:pt x="908" y="220"/>
                    <a:pt x="914" y="252"/>
                  </a:cubicBezTo>
                  <a:cubicBezTo>
                    <a:pt x="919" y="292"/>
                    <a:pt x="927" y="325"/>
                    <a:pt x="935" y="353"/>
                  </a:cubicBezTo>
                  <a:cubicBezTo>
                    <a:pt x="896" y="349"/>
                    <a:pt x="854" y="347"/>
                    <a:pt x="810" y="345"/>
                  </a:cubicBezTo>
                  <a:cubicBezTo>
                    <a:pt x="808" y="345"/>
                    <a:pt x="806" y="345"/>
                    <a:pt x="803" y="345"/>
                  </a:cubicBezTo>
                  <a:cubicBezTo>
                    <a:pt x="615" y="345"/>
                    <a:pt x="449" y="643"/>
                    <a:pt x="316" y="1135"/>
                  </a:cubicBezTo>
                  <a:cubicBezTo>
                    <a:pt x="247" y="1384"/>
                    <a:pt x="191" y="1684"/>
                    <a:pt x="140" y="2018"/>
                  </a:cubicBezTo>
                  <a:cubicBezTo>
                    <a:pt x="128" y="2102"/>
                    <a:pt x="116" y="2189"/>
                    <a:pt x="106" y="2276"/>
                  </a:cubicBezTo>
                  <a:cubicBezTo>
                    <a:pt x="100" y="2320"/>
                    <a:pt x="95" y="2365"/>
                    <a:pt x="90" y="2410"/>
                  </a:cubicBezTo>
                  <a:lnTo>
                    <a:pt x="88" y="2427"/>
                  </a:lnTo>
                  <a:lnTo>
                    <a:pt x="85" y="2458"/>
                  </a:lnTo>
                  <a:cubicBezTo>
                    <a:pt x="84" y="2480"/>
                    <a:pt x="82" y="2502"/>
                    <a:pt x="80" y="2524"/>
                  </a:cubicBezTo>
                  <a:cubicBezTo>
                    <a:pt x="77" y="2568"/>
                    <a:pt x="73" y="2613"/>
                    <a:pt x="70" y="2658"/>
                  </a:cubicBezTo>
                  <a:cubicBezTo>
                    <a:pt x="44" y="3019"/>
                    <a:pt x="22" y="3404"/>
                    <a:pt x="0" y="3803"/>
                  </a:cubicBezTo>
                  <a:cubicBezTo>
                    <a:pt x="408" y="3814"/>
                    <a:pt x="838" y="3823"/>
                    <a:pt x="1278" y="3827"/>
                  </a:cubicBezTo>
                  <a:cubicBezTo>
                    <a:pt x="1328" y="3827"/>
                    <a:pt x="1381" y="3827"/>
                    <a:pt x="1432" y="3828"/>
                  </a:cubicBezTo>
                  <a:cubicBezTo>
                    <a:pt x="1467" y="3828"/>
                    <a:pt x="1502" y="3827"/>
                    <a:pt x="1537" y="3827"/>
                  </a:cubicBezTo>
                  <a:cubicBezTo>
                    <a:pt x="1606" y="3825"/>
                    <a:pt x="1677" y="3824"/>
                    <a:pt x="1747" y="3820"/>
                  </a:cubicBezTo>
                  <a:cubicBezTo>
                    <a:pt x="1889" y="3815"/>
                    <a:pt x="2032" y="3805"/>
                    <a:pt x="2176" y="3794"/>
                  </a:cubicBezTo>
                  <a:cubicBezTo>
                    <a:pt x="2320" y="3783"/>
                    <a:pt x="2465" y="3768"/>
                    <a:pt x="2610" y="3753"/>
                  </a:cubicBezTo>
                  <a:lnTo>
                    <a:pt x="2623" y="3752"/>
                  </a:lnTo>
                  <a:lnTo>
                    <a:pt x="2630" y="3750"/>
                  </a:lnTo>
                  <a:lnTo>
                    <a:pt x="2641" y="3750"/>
                  </a:lnTo>
                  <a:lnTo>
                    <a:pt x="2691" y="3747"/>
                  </a:lnTo>
                  <a:lnTo>
                    <a:pt x="2792" y="3742"/>
                  </a:lnTo>
                  <a:lnTo>
                    <a:pt x="2991" y="3731"/>
                  </a:lnTo>
                  <a:cubicBezTo>
                    <a:pt x="3121" y="3723"/>
                    <a:pt x="3248" y="3711"/>
                    <a:pt x="3371" y="3701"/>
                  </a:cubicBezTo>
                  <a:lnTo>
                    <a:pt x="3416" y="3698"/>
                  </a:lnTo>
                  <a:lnTo>
                    <a:pt x="3428" y="3696"/>
                  </a:lnTo>
                  <a:cubicBezTo>
                    <a:pt x="3430" y="3693"/>
                    <a:pt x="3432" y="3688"/>
                    <a:pt x="3434" y="3684"/>
                  </a:cubicBezTo>
                  <a:lnTo>
                    <a:pt x="3443" y="3660"/>
                  </a:lnTo>
                  <a:lnTo>
                    <a:pt x="3480" y="3566"/>
                  </a:lnTo>
                  <a:lnTo>
                    <a:pt x="3550" y="3381"/>
                  </a:lnTo>
                  <a:cubicBezTo>
                    <a:pt x="3597" y="3260"/>
                    <a:pt x="3640" y="3139"/>
                    <a:pt x="3680" y="3021"/>
                  </a:cubicBezTo>
                  <a:lnTo>
                    <a:pt x="3707" y="2940"/>
                  </a:lnTo>
                  <a:lnTo>
                    <a:pt x="3721" y="2899"/>
                  </a:lnTo>
                  <a:lnTo>
                    <a:pt x="3728" y="2870"/>
                  </a:lnTo>
                  <a:cubicBezTo>
                    <a:pt x="3738" y="2832"/>
                    <a:pt x="3748" y="2792"/>
                    <a:pt x="3758" y="2755"/>
                  </a:cubicBezTo>
                  <a:cubicBezTo>
                    <a:pt x="3776" y="2679"/>
                    <a:pt x="3794" y="2601"/>
                    <a:pt x="3810" y="2523"/>
                  </a:cubicBezTo>
                  <a:cubicBezTo>
                    <a:pt x="3873" y="2211"/>
                    <a:pt x="3912" y="1887"/>
                    <a:pt x="3890" y="1557"/>
                  </a:cubicBezTo>
                  <a:cubicBezTo>
                    <a:pt x="3882" y="1416"/>
                    <a:pt x="3857" y="1276"/>
                    <a:pt x="3815" y="1140"/>
                  </a:cubicBezTo>
                  <a:cubicBezTo>
                    <a:pt x="3774" y="1004"/>
                    <a:pt x="3716" y="873"/>
                    <a:pt x="3642" y="757"/>
                  </a:cubicBezTo>
                  <a:cubicBezTo>
                    <a:pt x="3568" y="641"/>
                    <a:pt x="3482" y="537"/>
                    <a:pt x="3387" y="448"/>
                  </a:cubicBezTo>
                  <a:cubicBezTo>
                    <a:pt x="3292" y="359"/>
                    <a:pt x="3187" y="286"/>
                    <a:pt x="3079" y="228"/>
                  </a:cubicBezTo>
                  <a:cubicBezTo>
                    <a:pt x="2866" y="111"/>
                    <a:pt x="2649" y="56"/>
                    <a:pt x="2453" y="26"/>
                  </a:cubicBezTo>
                  <a:cubicBezTo>
                    <a:pt x="2320" y="7"/>
                    <a:pt x="2194" y="1"/>
                    <a:pt x="20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50"/>
            <p:cNvSpPr/>
            <p:nvPr/>
          </p:nvSpPr>
          <p:spPr>
            <a:xfrm>
              <a:off x="5009425" y="4714950"/>
              <a:ext cx="114000" cy="83850"/>
            </a:xfrm>
            <a:custGeom>
              <a:avLst/>
              <a:gdLst/>
              <a:ahLst/>
              <a:cxnLst/>
              <a:rect l="l" t="t" r="r" b="b"/>
              <a:pathLst>
                <a:path w="4560" h="3354" extrusionOk="0">
                  <a:moveTo>
                    <a:pt x="1455" y="649"/>
                  </a:moveTo>
                  <a:lnTo>
                    <a:pt x="1455" y="649"/>
                  </a:lnTo>
                  <a:cubicBezTo>
                    <a:pt x="1349" y="702"/>
                    <a:pt x="1263" y="767"/>
                    <a:pt x="1216" y="841"/>
                  </a:cubicBezTo>
                  <a:cubicBezTo>
                    <a:pt x="1212" y="825"/>
                    <a:pt x="1208" y="810"/>
                    <a:pt x="1203" y="793"/>
                  </a:cubicBezTo>
                  <a:cubicBezTo>
                    <a:pt x="1192" y="760"/>
                    <a:pt x="1178" y="726"/>
                    <a:pt x="1161" y="689"/>
                  </a:cubicBezTo>
                  <a:lnTo>
                    <a:pt x="1161" y="689"/>
                  </a:lnTo>
                  <a:cubicBezTo>
                    <a:pt x="1173" y="691"/>
                    <a:pt x="1186" y="692"/>
                    <a:pt x="1199" y="692"/>
                  </a:cubicBezTo>
                  <a:cubicBezTo>
                    <a:pt x="1273" y="692"/>
                    <a:pt x="1360" y="665"/>
                    <a:pt x="1455" y="649"/>
                  </a:cubicBezTo>
                  <a:close/>
                  <a:moveTo>
                    <a:pt x="2763" y="617"/>
                  </a:moveTo>
                  <a:cubicBezTo>
                    <a:pt x="2810" y="617"/>
                    <a:pt x="2856" y="619"/>
                    <a:pt x="2900" y="624"/>
                  </a:cubicBezTo>
                  <a:cubicBezTo>
                    <a:pt x="3015" y="634"/>
                    <a:pt x="3122" y="658"/>
                    <a:pt x="3214" y="695"/>
                  </a:cubicBezTo>
                  <a:cubicBezTo>
                    <a:pt x="3304" y="729"/>
                    <a:pt x="3380" y="775"/>
                    <a:pt x="3429" y="815"/>
                  </a:cubicBezTo>
                  <a:cubicBezTo>
                    <a:pt x="3567" y="932"/>
                    <a:pt x="3669" y="1089"/>
                    <a:pt x="3727" y="1254"/>
                  </a:cubicBezTo>
                  <a:cubicBezTo>
                    <a:pt x="3785" y="1421"/>
                    <a:pt x="3802" y="1594"/>
                    <a:pt x="3786" y="1753"/>
                  </a:cubicBezTo>
                  <a:cubicBezTo>
                    <a:pt x="3785" y="1773"/>
                    <a:pt x="3781" y="1792"/>
                    <a:pt x="3778" y="1812"/>
                  </a:cubicBezTo>
                  <a:cubicBezTo>
                    <a:pt x="3777" y="1822"/>
                    <a:pt x="3776" y="1830"/>
                    <a:pt x="3772" y="1840"/>
                  </a:cubicBezTo>
                  <a:lnTo>
                    <a:pt x="3770" y="1855"/>
                  </a:lnTo>
                  <a:cubicBezTo>
                    <a:pt x="3769" y="1860"/>
                    <a:pt x="3769" y="1861"/>
                    <a:pt x="3767" y="1865"/>
                  </a:cubicBezTo>
                  <a:cubicBezTo>
                    <a:pt x="3761" y="1887"/>
                    <a:pt x="3752" y="1908"/>
                    <a:pt x="3743" y="1926"/>
                  </a:cubicBezTo>
                  <a:cubicBezTo>
                    <a:pt x="3726" y="1963"/>
                    <a:pt x="3705" y="1996"/>
                    <a:pt x="3681" y="2021"/>
                  </a:cubicBezTo>
                  <a:cubicBezTo>
                    <a:pt x="3658" y="2047"/>
                    <a:pt x="3635" y="2064"/>
                    <a:pt x="3611" y="2076"/>
                  </a:cubicBezTo>
                  <a:cubicBezTo>
                    <a:pt x="3599" y="2082"/>
                    <a:pt x="3588" y="2087"/>
                    <a:pt x="3577" y="2088"/>
                  </a:cubicBezTo>
                  <a:cubicBezTo>
                    <a:pt x="3562" y="2075"/>
                    <a:pt x="3547" y="2063"/>
                    <a:pt x="3534" y="2050"/>
                  </a:cubicBezTo>
                  <a:cubicBezTo>
                    <a:pt x="3515" y="2034"/>
                    <a:pt x="3497" y="2021"/>
                    <a:pt x="3481" y="2011"/>
                  </a:cubicBezTo>
                  <a:cubicBezTo>
                    <a:pt x="3466" y="1999"/>
                    <a:pt x="3454" y="1989"/>
                    <a:pt x="3439" y="1980"/>
                  </a:cubicBezTo>
                  <a:lnTo>
                    <a:pt x="3434" y="1975"/>
                  </a:lnTo>
                  <a:lnTo>
                    <a:pt x="3433" y="1974"/>
                  </a:lnTo>
                  <a:lnTo>
                    <a:pt x="3426" y="1973"/>
                  </a:lnTo>
                  <a:lnTo>
                    <a:pt x="3412" y="1970"/>
                  </a:lnTo>
                  <a:cubicBezTo>
                    <a:pt x="3395" y="1967"/>
                    <a:pt x="3376" y="1962"/>
                    <a:pt x="3359" y="1959"/>
                  </a:cubicBezTo>
                  <a:cubicBezTo>
                    <a:pt x="3322" y="1952"/>
                    <a:pt x="3289" y="1946"/>
                    <a:pt x="3255" y="1941"/>
                  </a:cubicBezTo>
                  <a:cubicBezTo>
                    <a:pt x="3219" y="1934"/>
                    <a:pt x="3186" y="1930"/>
                    <a:pt x="3154" y="1926"/>
                  </a:cubicBezTo>
                  <a:cubicBezTo>
                    <a:pt x="3120" y="1922"/>
                    <a:pt x="3088" y="1918"/>
                    <a:pt x="3056" y="1915"/>
                  </a:cubicBezTo>
                  <a:cubicBezTo>
                    <a:pt x="2928" y="1903"/>
                    <a:pt x="2810" y="1899"/>
                    <a:pt x="2700" y="1899"/>
                  </a:cubicBezTo>
                  <a:cubicBezTo>
                    <a:pt x="2590" y="1899"/>
                    <a:pt x="2489" y="1902"/>
                    <a:pt x="2394" y="1908"/>
                  </a:cubicBezTo>
                  <a:cubicBezTo>
                    <a:pt x="2254" y="1916"/>
                    <a:pt x="2128" y="1921"/>
                    <a:pt x="2017" y="1921"/>
                  </a:cubicBezTo>
                  <a:cubicBezTo>
                    <a:pt x="1956" y="1921"/>
                    <a:pt x="1900" y="1920"/>
                    <a:pt x="1847" y="1916"/>
                  </a:cubicBezTo>
                  <a:cubicBezTo>
                    <a:pt x="1699" y="1908"/>
                    <a:pt x="1588" y="1883"/>
                    <a:pt x="1510" y="1850"/>
                  </a:cubicBezTo>
                  <a:cubicBezTo>
                    <a:pt x="1500" y="1845"/>
                    <a:pt x="1490" y="1841"/>
                    <a:pt x="1480" y="1838"/>
                  </a:cubicBezTo>
                  <a:cubicBezTo>
                    <a:pt x="1471" y="1832"/>
                    <a:pt x="1463" y="1828"/>
                    <a:pt x="1453" y="1824"/>
                  </a:cubicBezTo>
                  <a:cubicBezTo>
                    <a:pt x="1444" y="1819"/>
                    <a:pt x="1437" y="1814"/>
                    <a:pt x="1429" y="1809"/>
                  </a:cubicBezTo>
                  <a:cubicBezTo>
                    <a:pt x="1421" y="1806"/>
                    <a:pt x="1412" y="1800"/>
                    <a:pt x="1408" y="1796"/>
                  </a:cubicBezTo>
                  <a:cubicBezTo>
                    <a:pt x="1388" y="1782"/>
                    <a:pt x="1370" y="1765"/>
                    <a:pt x="1353" y="1748"/>
                  </a:cubicBezTo>
                  <a:cubicBezTo>
                    <a:pt x="1344" y="1739"/>
                    <a:pt x="1337" y="1727"/>
                    <a:pt x="1328" y="1720"/>
                  </a:cubicBezTo>
                  <a:cubicBezTo>
                    <a:pt x="1322" y="1707"/>
                    <a:pt x="1312" y="1699"/>
                    <a:pt x="1307" y="1685"/>
                  </a:cubicBezTo>
                  <a:cubicBezTo>
                    <a:pt x="1292" y="1664"/>
                    <a:pt x="1280" y="1637"/>
                    <a:pt x="1269" y="1612"/>
                  </a:cubicBezTo>
                  <a:cubicBezTo>
                    <a:pt x="1248" y="1560"/>
                    <a:pt x="1232" y="1505"/>
                    <a:pt x="1223" y="1451"/>
                  </a:cubicBezTo>
                  <a:cubicBezTo>
                    <a:pt x="1214" y="1397"/>
                    <a:pt x="1210" y="1346"/>
                    <a:pt x="1210" y="1301"/>
                  </a:cubicBezTo>
                  <a:cubicBezTo>
                    <a:pt x="1210" y="1254"/>
                    <a:pt x="1214" y="1213"/>
                    <a:pt x="1218" y="1177"/>
                  </a:cubicBezTo>
                  <a:cubicBezTo>
                    <a:pt x="1221" y="1141"/>
                    <a:pt x="1224" y="1108"/>
                    <a:pt x="1227" y="1080"/>
                  </a:cubicBezTo>
                  <a:cubicBezTo>
                    <a:pt x="1231" y="1057"/>
                    <a:pt x="1232" y="1037"/>
                    <a:pt x="1233" y="1017"/>
                  </a:cubicBezTo>
                  <a:cubicBezTo>
                    <a:pt x="1284" y="1007"/>
                    <a:pt x="1371" y="978"/>
                    <a:pt x="1483" y="936"/>
                  </a:cubicBezTo>
                  <a:cubicBezTo>
                    <a:pt x="1659" y="874"/>
                    <a:pt x="1896" y="782"/>
                    <a:pt x="2147" y="712"/>
                  </a:cubicBezTo>
                  <a:cubicBezTo>
                    <a:pt x="2273" y="678"/>
                    <a:pt x="2402" y="649"/>
                    <a:pt x="2531" y="632"/>
                  </a:cubicBezTo>
                  <a:cubicBezTo>
                    <a:pt x="2609" y="623"/>
                    <a:pt x="2687" y="617"/>
                    <a:pt x="2763" y="617"/>
                  </a:cubicBezTo>
                  <a:close/>
                  <a:moveTo>
                    <a:pt x="2608" y="1"/>
                  </a:moveTo>
                  <a:cubicBezTo>
                    <a:pt x="2551" y="1"/>
                    <a:pt x="2495" y="3"/>
                    <a:pt x="2441" y="6"/>
                  </a:cubicBezTo>
                  <a:cubicBezTo>
                    <a:pt x="2250" y="16"/>
                    <a:pt x="2075" y="45"/>
                    <a:pt x="1920" y="78"/>
                  </a:cubicBezTo>
                  <a:cubicBezTo>
                    <a:pt x="1611" y="145"/>
                    <a:pt x="1375" y="231"/>
                    <a:pt x="1215" y="298"/>
                  </a:cubicBezTo>
                  <a:cubicBezTo>
                    <a:pt x="1103" y="346"/>
                    <a:pt x="1029" y="386"/>
                    <a:pt x="997" y="418"/>
                  </a:cubicBezTo>
                  <a:cubicBezTo>
                    <a:pt x="966" y="375"/>
                    <a:pt x="918" y="348"/>
                    <a:pt x="846" y="342"/>
                  </a:cubicBezTo>
                  <a:cubicBezTo>
                    <a:pt x="841" y="342"/>
                    <a:pt x="836" y="342"/>
                    <a:pt x="831" y="342"/>
                  </a:cubicBezTo>
                  <a:cubicBezTo>
                    <a:pt x="764" y="342"/>
                    <a:pt x="676" y="363"/>
                    <a:pt x="581" y="418"/>
                  </a:cubicBezTo>
                  <a:cubicBezTo>
                    <a:pt x="479" y="476"/>
                    <a:pt x="367" y="573"/>
                    <a:pt x="270" y="711"/>
                  </a:cubicBezTo>
                  <a:cubicBezTo>
                    <a:pt x="224" y="780"/>
                    <a:pt x="178" y="858"/>
                    <a:pt x="140" y="946"/>
                  </a:cubicBezTo>
                  <a:cubicBezTo>
                    <a:pt x="104" y="1033"/>
                    <a:pt x="72" y="1130"/>
                    <a:pt x="50" y="1233"/>
                  </a:cubicBezTo>
                  <a:cubicBezTo>
                    <a:pt x="8" y="1441"/>
                    <a:pt x="1" y="1680"/>
                    <a:pt x="60" y="1936"/>
                  </a:cubicBezTo>
                  <a:cubicBezTo>
                    <a:pt x="90" y="2062"/>
                    <a:pt x="135" y="2194"/>
                    <a:pt x="203" y="2325"/>
                  </a:cubicBezTo>
                  <a:cubicBezTo>
                    <a:pt x="269" y="2458"/>
                    <a:pt x="361" y="2588"/>
                    <a:pt x="476" y="2706"/>
                  </a:cubicBezTo>
                  <a:cubicBezTo>
                    <a:pt x="505" y="2736"/>
                    <a:pt x="537" y="2764"/>
                    <a:pt x="567" y="2792"/>
                  </a:cubicBezTo>
                  <a:cubicBezTo>
                    <a:pt x="599" y="2820"/>
                    <a:pt x="633" y="2845"/>
                    <a:pt x="668" y="2872"/>
                  </a:cubicBezTo>
                  <a:cubicBezTo>
                    <a:pt x="703" y="2897"/>
                    <a:pt x="741" y="2922"/>
                    <a:pt x="776" y="2945"/>
                  </a:cubicBezTo>
                  <a:cubicBezTo>
                    <a:pt x="812" y="2965"/>
                    <a:pt x="847" y="2985"/>
                    <a:pt x="882" y="3004"/>
                  </a:cubicBezTo>
                  <a:cubicBezTo>
                    <a:pt x="1026" y="3080"/>
                    <a:pt x="1179" y="3134"/>
                    <a:pt x="1332" y="3169"/>
                  </a:cubicBezTo>
                  <a:cubicBezTo>
                    <a:pt x="1483" y="3205"/>
                    <a:pt x="1634" y="3222"/>
                    <a:pt x="1775" y="3231"/>
                  </a:cubicBezTo>
                  <a:cubicBezTo>
                    <a:pt x="1832" y="3234"/>
                    <a:pt x="1888" y="3235"/>
                    <a:pt x="1942" y="3235"/>
                  </a:cubicBezTo>
                  <a:cubicBezTo>
                    <a:pt x="2025" y="3235"/>
                    <a:pt x="2106" y="3232"/>
                    <a:pt x="2186" y="3227"/>
                  </a:cubicBezTo>
                  <a:cubicBezTo>
                    <a:pt x="2473" y="3210"/>
                    <a:pt x="2730" y="3162"/>
                    <a:pt x="2956" y="3131"/>
                  </a:cubicBezTo>
                  <a:cubicBezTo>
                    <a:pt x="3069" y="3117"/>
                    <a:pt x="3174" y="3104"/>
                    <a:pt x="3267" y="3101"/>
                  </a:cubicBezTo>
                  <a:lnTo>
                    <a:pt x="3285" y="3101"/>
                  </a:lnTo>
                  <a:lnTo>
                    <a:pt x="3290" y="3102"/>
                  </a:lnTo>
                  <a:lnTo>
                    <a:pt x="3337" y="3110"/>
                  </a:lnTo>
                  <a:lnTo>
                    <a:pt x="3430" y="3125"/>
                  </a:lnTo>
                  <a:cubicBezTo>
                    <a:pt x="3438" y="3125"/>
                    <a:pt x="3446" y="3129"/>
                    <a:pt x="3454" y="3131"/>
                  </a:cubicBezTo>
                  <a:lnTo>
                    <a:pt x="3478" y="3141"/>
                  </a:lnTo>
                  <a:lnTo>
                    <a:pt x="3526" y="3158"/>
                  </a:lnTo>
                  <a:cubicBezTo>
                    <a:pt x="3559" y="3171"/>
                    <a:pt x="3590" y="3182"/>
                    <a:pt x="3623" y="3195"/>
                  </a:cubicBezTo>
                  <a:cubicBezTo>
                    <a:pt x="3752" y="3247"/>
                    <a:pt x="3881" y="3300"/>
                    <a:pt x="4010" y="3354"/>
                  </a:cubicBezTo>
                  <a:lnTo>
                    <a:pt x="4039" y="3316"/>
                  </a:lnTo>
                  <a:lnTo>
                    <a:pt x="4062" y="3284"/>
                  </a:lnTo>
                  <a:lnTo>
                    <a:pt x="4106" y="3227"/>
                  </a:lnTo>
                  <a:lnTo>
                    <a:pt x="4117" y="3214"/>
                  </a:lnTo>
                  <a:cubicBezTo>
                    <a:pt x="4119" y="3212"/>
                    <a:pt x="4121" y="3208"/>
                    <a:pt x="4123" y="3204"/>
                  </a:cubicBezTo>
                  <a:lnTo>
                    <a:pt x="4130" y="3193"/>
                  </a:lnTo>
                  <a:lnTo>
                    <a:pt x="4155" y="3152"/>
                  </a:lnTo>
                  <a:lnTo>
                    <a:pt x="4205" y="3069"/>
                  </a:lnTo>
                  <a:cubicBezTo>
                    <a:pt x="4270" y="2958"/>
                    <a:pt x="4330" y="2855"/>
                    <a:pt x="4383" y="2742"/>
                  </a:cubicBezTo>
                  <a:cubicBezTo>
                    <a:pt x="4394" y="2714"/>
                    <a:pt x="4407" y="2687"/>
                    <a:pt x="4418" y="2657"/>
                  </a:cubicBezTo>
                  <a:lnTo>
                    <a:pt x="4450" y="2570"/>
                  </a:lnTo>
                  <a:cubicBezTo>
                    <a:pt x="4461" y="2540"/>
                    <a:pt x="4470" y="2510"/>
                    <a:pt x="4477" y="2480"/>
                  </a:cubicBezTo>
                  <a:cubicBezTo>
                    <a:pt x="4481" y="2465"/>
                    <a:pt x="4487" y="2451"/>
                    <a:pt x="4491" y="2436"/>
                  </a:cubicBezTo>
                  <a:lnTo>
                    <a:pt x="4502" y="2391"/>
                  </a:lnTo>
                  <a:cubicBezTo>
                    <a:pt x="4518" y="2330"/>
                    <a:pt x="4525" y="2269"/>
                    <a:pt x="4536" y="2208"/>
                  </a:cubicBezTo>
                  <a:cubicBezTo>
                    <a:pt x="4544" y="2146"/>
                    <a:pt x="4551" y="2084"/>
                    <a:pt x="4551" y="2024"/>
                  </a:cubicBezTo>
                  <a:cubicBezTo>
                    <a:pt x="4560" y="1889"/>
                    <a:pt x="4549" y="1812"/>
                    <a:pt x="4538" y="1716"/>
                  </a:cubicBezTo>
                  <a:cubicBezTo>
                    <a:pt x="4528" y="1625"/>
                    <a:pt x="4509" y="1535"/>
                    <a:pt x="4487" y="1447"/>
                  </a:cubicBezTo>
                  <a:cubicBezTo>
                    <a:pt x="4465" y="1359"/>
                    <a:pt x="4437" y="1273"/>
                    <a:pt x="4405" y="1191"/>
                  </a:cubicBezTo>
                  <a:cubicBezTo>
                    <a:pt x="4373" y="1108"/>
                    <a:pt x="4336" y="1029"/>
                    <a:pt x="4294" y="950"/>
                  </a:cubicBezTo>
                  <a:cubicBezTo>
                    <a:pt x="4228" y="826"/>
                    <a:pt x="4147" y="709"/>
                    <a:pt x="4056" y="605"/>
                  </a:cubicBezTo>
                  <a:cubicBezTo>
                    <a:pt x="3964" y="500"/>
                    <a:pt x="3859" y="409"/>
                    <a:pt x="3749" y="332"/>
                  </a:cubicBezTo>
                  <a:cubicBezTo>
                    <a:pt x="3531" y="183"/>
                    <a:pt x="3294" y="93"/>
                    <a:pt x="3070" y="47"/>
                  </a:cubicBezTo>
                  <a:cubicBezTo>
                    <a:pt x="2909" y="14"/>
                    <a:pt x="2754" y="1"/>
                    <a:pt x="2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50"/>
            <p:cNvSpPr/>
            <p:nvPr/>
          </p:nvSpPr>
          <p:spPr>
            <a:xfrm>
              <a:off x="5128375" y="4722400"/>
              <a:ext cx="96150" cy="84275"/>
            </a:xfrm>
            <a:custGeom>
              <a:avLst/>
              <a:gdLst/>
              <a:ahLst/>
              <a:cxnLst/>
              <a:rect l="l" t="t" r="r" b="b"/>
              <a:pathLst>
                <a:path w="3846" h="3371" extrusionOk="0">
                  <a:moveTo>
                    <a:pt x="3077" y="622"/>
                  </a:moveTo>
                  <a:cubicBezTo>
                    <a:pt x="3084" y="660"/>
                    <a:pt x="3086" y="698"/>
                    <a:pt x="3085" y="731"/>
                  </a:cubicBezTo>
                  <a:cubicBezTo>
                    <a:pt x="3084" y="783"/>
                    <a:pt x="3083" y="834"/>
                    <a:pt x="3078" y="886"/>
                  </a:cubicBezTo>
                  <a:cubicBezTo>
                    <a:pt x="3077" y="911"/>
                    <a:pt x="3074" y="935"/>
                    <a:pt x="3073" y="961"/>
                  </a:cubicBezTo>
                  <a:lnTo>
                    <a:pt x="3064" y="1085"/>
                  </a:lnTo>
                  <a:cubicBezTo>
                    <a:pt x="3052" y="1255"/>
                    <a:pt x="3037" y="1418"/>
                    <a:pt x="3019" y="1577"/>
                  </a:cubicBezTo>
                  <a:cubicBezTo>
                    <a:pt x="3002" y="1736"/>
                    <a:pt x="2982" y="1891"/>
                    <a:pt x="2959" y="2042"/>
                  </a:cubicBezTo>
                  <a:lnTo>
                    <a:pt x="2956" y="2058"/>
                  </a:lnTo>
                  <a:lnTo>
                    <a:pt x="2955" y="2064"/>
                  </a:lnTo>
                  <a:cubicBezTo>
                    <a:pt x="2955" y="2067"/>
                    <a:pt x="2955" y="2067"/>
                    <a:pt x="2954" y="2068"/>
                  </a:cubicBezTo>
                  <a:lnTo>
                    <a:pt x="2949" y="2080"/>
                  </a:lnTo>
                  <a:lnTo>
                    <a:pt x="2941" y="2104"/>
                  </a:lnTo>
                  <a:cubicBezTo>
                    <a:pt x="2935" y="2118"/>
                    <a:pt x="2930" y="2132"/>
                    <a:pt x="2925" y="2145"/>
                  </a:cubicBezTo>
                  <a:cubicBezTo>
                    <a:pt x="2914" y="2170"/>
                    <a:pt x="2903" y="2193"/>
                    <a:pt x="2895" y="2211"/>
                  </a:cubicBezTo>
                  <a:cubicBezTo>
                    <a:pt x="2884" y="2229"/>
                    <a:pt x="2873" y="2244"/>
                    <a:pt x="2863" y="2255"/>
                  </a:cubicBezTo>
                  <a:lnTo>
                    <a:pt x="2859" y="2259"/>
                  </a:lnTo>
                  <a:lnTo>
                    <a:pt x="2848" y="2255"/>
                  </a:lnTo>
                  <a:lnTo>
                    <a:pt x="2827" y="2249"/>
                  </a:lnTo>
                  <a:cubicBezTo>
                    <a:pt x="2814" y="2244"/>
                    <a:pt x="2800" y="2239"/>
                    <a:pt x="2788" y="2235"/>
                  </a:cubicBezTo>
                  <a:cubicBezTo>
                    <a:pt x="2739" y="2217"/>
                    <a:pt x="2703" y="2197"/>
                    <a:pt x="2680" y="2181"/>
                  </a:cubicBezTo>
                  <a:cubicBezTo>
                    <a:pt x="2672" y="2177"/>
                    <a:pt x="2667" y="2174"/>
                    <a:pt x="2661" y="2169"/>
                  </a:cubicBezTo>
                  <a:cubicBezTo>
                    <a:pt x="2661" y="2169"/>
                    <a:pt x="2660" y="2168"/>
                    <a:pt x="2659" y="2168"/>
                  </a:cubicBezTo>
                  <a:lnTo>
                    <a:pt x="2658" y="2166"/>
                  </a:lnTo>
                  <a:lnTo>
                    <a:pt x="2653" y="2165"/>
                  </a:lnTo>
                  <a:lnTo>
                    <a:pt x="2631" y="2161"/>
                  </a:lnTo>
                  <a:cubicBezTo>
                    <a:pt x="2617" y="2159"/>
                    <a:pt x="2602" y="2155"/>
                    <a:pt x="2589" y="2154"/>
                  </a:cubicBezTo>
                  <a:cubicBezTo>
                    <a:pt x="2535" y="2145"/>
                    <a:pt x="2482" y="2136"/>
                    <a:pt x="2430" y="2125"/>
                  </a:cubicBezTo>
                  <a:cubicBezTo>
                    <a:pt x="2328" y="2105"/>
                    <a:pt x="2234" y="2085"/>
                    <a:pt x="2145" y="2067"/>
                  </a:cubicBezTo>
                  <a:cubicBezTo>
                    <a:pt x="1985" y="2032"/>
                    <a:pt x="1849" y="1987"/>
                    <a:pt x="1741" y="1934"/>
                  </a:cubicBezTo>
                  <a:cubicBezTo>
                    <a:pt x="1632" y="1880"/>
                    <a:pt x="1547" y="1821"/>
                    <a:pt x="1482" y="1760"/>
                  </a:cubicBezTo>
                  <a:cubicBezTo>
                    <a:pt x="1448" y="1730"/>
                    <a:pt x="1419" y="1696"/>
                    <a:pt x="1394" y="1664"/>
                  </a:cubicBezTo>
                  <a:cubicBezTo>
                    <a:pt x="1383" y="1649"/>
                    <a:pt x="1374" y="1634"/>
                    <a:pt x="1364" y="1621"/>
                  </a:cubicBezTo>
                  <a:cubicBezTo>
                    <a:pt x="1354" y="1606"/>
                    <a:pt x="1345" y="1590"/>
                    <a:pt x="1337" y="1575"/>
                  </a:cubicBezTo>
                  <a:cubicBezTo>
                    <a:pt x="1305" y="1514"/>
                    <a:pt x="1275" y="1452"/>
                    <a:pt x="1260" y="1387"/>
                  </a:cubicBezTo>
                  <a:cubicBezTo>
                    <a:pt x="1249" y="1357"/>
                    <a:pt x="1247" y="1324"/>
                    <a:pt x="1238" y="1295"/>
                  </a:cubicBezTo>
                  <a:cubicBezTo>
                    <a:pt x="1235" y="1280"/>
                    <a:pt x="1235" y="1264"/>
                    <a:pt x="1232" y="1250"/>
                  </a:cubicBezTo>
                  <a:cubicBezTo>
                    <a:pt x="1231" y="1235"/>
                    <a:pt x="1227" y="1220"/>
                    <a:pt x="1225" y="1205"/>
                  </a:cubicBezTo>
                  <a:cubicBezTo>
                    <a:pt x="1225" y="1176"/>
                    <a:pt x="1221" y="1149"/>
                    <a:pt x="1221" y="1122"/>
                  </a:cubicBezTo>
                  <a:cubicBezTo>
                    <a:pt x="1222" y="1095"/>
                    <a:pt x="1220" y="1069"/>
                    <a:pt x="1221" y="1046"/>
                  </a:cubicBezTo>
                  <a:cubicBezTo>
                    <a:pt x="1222" y="946"/>
                    <a:pt x="1237" y="869"/>
                    <a:pt x="1241" y="802"/>
                  </a:cubicBezTo>
                  <a:cubicBezTo>
                    <a:pt x="1243" y="786"/>
                    <a:pt x="1243" y="770"/>
                    <a:pt x="1246" y="753"/>
                  </a:cubicBezTo>
                  <a:cubicBezTo>
                    <a:pt x="1246" y="737"/>
                    <a:pt x="1248" y="724"/>
                    <a:pt x="1248" y="709"/>
                  </a:cubicBezTo>
                  <a:lnTo>
                    <a:pt x="1248" y="694"/>
                  </a:lnTo>
                  <a:cubicBezTo>
                    <a:pt x="1288" y="696"/>
                    <a:pt x="1333" y="696"/>
                    <a:pt x="1381" y="696"/>
                  </a:cubicBezTo>
                  <a:cubicBezTo>
                    <a:pt x="1525" y="696"/>
                    <a:pt x="1702" y="691"/>
                    <a:pt x="1893" y="684"/>
                  </a:cubicBezTo>
                  <a:cubicBezTo>
                    <a:pt x="2137" y="675"/>
                    <a:pt x="2403" y="664"/>
                    <a:pt x="2655" y="659"/>
                  </a:cubicBezTo>
                  <a:cubicBezTo>
                    <a:pt x="2671" y="659"/>
                    <a:pt x="2686" y="657"/>
                    <a:pt x="2702" y="657"/>
                  </a:cubicBezTo>
                  <a:lnTo>
                    <a:pt x="2725" y="657"/>
                  </a:lnTo>
                  <a:cubicBezTo>
                    <a:pt x="2730" y="657"/>
                    <a:pt x="2733" y="656"/>
                    <a:pt x="2737" y="655"/>
                  </a:cubicBezTo>
                  <a:cubicBezTo>
                    <a:pt x="2752" y="651"/>
                    <a:pt x="2767" y="649"/>
                    <a:pt x="2783" y="646"/>
                  </a:cubicBezTo>
                  <a:cubicBezTo>
                    <a:pt x="2814" y="641"/>
                    <a:pt x="2847" y="636"/>
                    <a:pt x="2879" y="633"/>
                  </a:cubicBezTo>
                  <a:cubicBezTo>
                    <a:pt x="2946" y="626"/>
                    <a:pt x="3015" y="622"/>
                    <a:pt x="3077" y="622"/>
                  </a:cubicBezTo>
                  <a:close/>
                  <a:moveTo>
                    <a:pt x="1523" y="1"/>
                  </a:moveTo>
                  <a:cubicBezTo>
                    <a:pt x="1229" y="1"/>
                    <a:pt x="1058" y="20"/>
                    <a:pt x="1052" y="65"/>
                  </a:cubicBezTo>
                  <a:cubicBezTo>
                    <a:pt x="1005" y="404"/>
                    <a:pt x="1195" y="376"/>
                    <a:pt x="1401" y="415"/>
                  </a:cubicBezTo>
                  <a:cubicBezTo>
                    <a:pt x="1323" y="425"/>
                    <a:pt x="1253" y="442"/>
                    <a:pt x="1194" y="468"/>
                  </a:cubicBezTo>
                  <a:cubicBezTo>
                    <a:pt x="1144" y="375"/>
                    <a:pt x="1054" y="278"/>
                    <a:pt x="927" y="161"/>
                  </a:cubicBezTo>
                  <a:cubicBezTo>
                    <a:pt x="889" y="128"/>
                    <a:pt x="844" y="111"/>
                    <a:pt x="788" y="111"/>
                  </a:cubicBezTo>
                  <a:cubicBezTo>
                    <a:pt x="780" y="111"/>
                    <a:pt x="772" y="111"/>
                    <a:pt x="764" y="112"/>
                  </a:cubicBezTo>
                  <a:cubicBezTo>
                    <a:pt x="731" y="114"/>
                    <a:pt x="693" y="123"/>
                    <a:pt x="653" y="139"/>
                  </a:cubicBezTo>
                  <a:cubicBezTo>
                    <a:pt x="614" y="155"/>
                    <a:pt x="572" y="178"/>
                    <a:pt x="528" y="208"/>
                  </a:cubicBezTo>
                  <a:cubicBezTo>
                    <a:pt x="505" y="222"/>
                    <a:pt x="485" y="240"/>
                    <a:pt x="464" y="258"/>
                  </a:cubicBezTo>
                  <a:cubicBezTo>
                    <a:pt x="442" y="276"/>
                    <a:pt x="419" y="299"/>
                    <a:pt x="397" y="320"/>
                  </a:cubicBezTo>
                  <a:cubicBezTo>
                    <a:pt x="372" y="343"/>
                    <a:pt x="354" y="369"/>
                    <a:pt x="332" y="396"/>
                  </a:cubicBezTo>
                  <a:cubicBezTo>
                    <a:pt x="311" y="423"/>
                    <a:pt x="287" y="450"/>
                    <a:pt x="268" y="482"/>
                  </a:cubicBezTo>
                  <a:cubicBezTo>
                    <a:pt x="187" y="605"/>
                    <a:pt x="113" y="760"/>
                    <a:pt x="66" y="945"/>
                  </a:cubicBezTo>
                  <a:cubicBezTo>
                    <a:pt x="21" y="1128"/>
                    <a:pt x="1" y="1341"/>
                    <a:pt x="24" y="1570"/>
                  </a:cubicBezTo>
                  <a:cubicBezTo>
                    <a:pt x="49" y="1800"/>
                    <a:pt x="119" y="2048"/>
                    <a:pt x="255" y="2288"/>
                  </a:cubicBezTo>
                  <a:cubicBezTo>
                    <a:pt x="273" y="2319"/>
                    <a:pt x="291" y="2349"/>
                    <a:pt x="309" y="2379"/>
                  </a:cubicBezTo>
                  <a:cubicBezTo>
                    <a:pt x="328" y="2408"/>
                    <a:pt x="350" y="2437"/>
                    <a:pt x="371" y="2466"/>
                  </a:cubicBezTo>
                  <a:cubicBezTo>
                    <a:pt x="393" y="2494"/>
                    <a:pt x="414" y="2524"/>
                    <a:pt x="437" y="2552"/>
                  </a:cubicBezTo>
                  <a:cubicBezTo>
                    <a:pt x="459" y="2577"/>
                    <a:pt x="483" y="2604"/>
                    <a:pt x="505" y="2631"/>
                  </a:cubicBezTo>
                  <a:cubicBezTo>
                    <a:pt x="601" y="2734"/>
                    <a:pt x="708" y="2830"/>
                    <a:pt x="824" y="2915"/>
                  </a:cubicBezTo>
                  <a:cubicBezTo>
                    <a:pt x="1060" y="3082"/>
                    <a:pt x="1326" y="3201"/>
                    <a:pt x="1590" y="3272"/>
                  </a:cubicBezTo>
                  <a:cubicBezTo>
                    <a:pt x="1852" y="3345"/>
                    <a:pt x="2112" y="3371"/>
                    <a:pt x="2364" y="3371"/>
                  </a:cubicBezTo>
                  <a:cubicBezTo>
                    <a:pt x="2412" y="3371"/>
                    <a:pt x="2459" y="3370"/>
                    <a:pt x="2506" y="3368"/>
                  </a:cubicBezTo>
                  <a:cubicBezTo>
                    <a:pt x="2543" y="3367"/>
                    <a:pt x="2580" y="3366"/>
                    <a:pt x="2616" y="3363"/>
                  </a:cubicBezTo>
                  <a:cubicBezTo>
                    <a:pt x="2676" y="3361"/>
                    <a:pt x="2737" y="3357"/>
                    <a:pt x="2796" y="3355"/>
                  </a:cubicBezTo>
                  <a:cubicBezTo>
                    <a:pt x="2859" y="3352"/>
                    <a:pt x="2921" y="3347"/>
                    <a:pt x="2982" y="3342"/>
                  </a:cubicBezTo>
                  <a:cubicBezTo>
                    <a:pt x="3042" y="3337"/>
                    <a:pt x="3104" y="3332"/>
                    <a:pt x="3163" y="3325"/>
                  </a:cubicBezTo>
                  <a:cubicBezTo>
                    <a:pt x="3282" y="3313"/>
                    <a:pt x="3399" y="3299"/>
                    <a:pt x="3512" y="3285"/>
                  </a:cubicBezTo>
                  <a:lnTo>
                    <a:pt x="3681" y="3265"/>
                  </a:lnTo>
                  <a:lnTo>
                    <a:pt x="3765" y="3254"/>
                  </a:lnTo>
                  <a:lnTo>
                    <a:pt x="3805" y="3249"/>
                  </a:lnTo>
                  <a:lnTo>
                    <a:pt x="3826" y="3246"/>
                  </a:lnTo>
                  <a:lnTo>
                    <a:pt x="3837" y="3245"/>
                  </a:lnTo>
                  <a:cubicBezTo>
                    <a:pt x="3840" y="3243"/>
                    <a:pt x="3845" y="3246"/>
                    <a:pt x="3843" y="3239"/>
                  </a:cubicBezTo>
                  <a:cubicBezTo>
                    <a:pt x="3840" y="3116"/>
                    <a:pt x="3836" y="2992"/>
                    <a:pt x="3831" y="2870"/>
                  </a:cubicBezTo>
                  <a:cubicBezTo>
                    <a:pt x="3827" y="2749"/>
                    <a:pt x="3824" y="2632"/>
                    <a:pt x="3815" y="2514"/>
                  </a:cubicBezTo>
                  <a:cubicBezTo>
                    <a:pt x="3809" y="2400"/>
                    <a:pt x="3800" y="2286"/>
                    <a:pt x="3794" y="2171"/>
                  </a:cubicBezTo>
                  <a:lnTo>
                    <a:pt x="3788" y="2089"/>
                  </a:lnTo>
                  <a:cubicBezTo>
                    <a:pt x="3788" y="2080"/>
                    <a:pt x="3787" y="2078"/>
                    <a:pt x="3787" y="2074"/>
                  </a:cubicBezTo>
                  <a:lnTo>
                    <a:pt x="3786" y="2062"/>
                  </a:lnTo>
                  <a:lnTo>
                    <a:pt x="3783" y="2037"/>
                  </a:lnTo>
                  <a:cubicBezTo>
                    <a:pt x="3779" y="2004"/>
                    <a:pt x="3775" y="1972"/>
                    <a:pt x="3772" y="1938"/>
                  </a:cubicBezTo>
                  <a:cubicBezTo>
                    <a:pt x="3743" y="1675"/>
                    <a:pt x="3717" y="1414"/>
                    <a:pt x="3703" y="1161"/>
                  </a:cubicBezTo>
                  <a:cubicBezTo>
                    <a:pt x="3702" y="1127"/>
                    <a:pt x="3700" y="1094"/>
                    <a:pt x="3698" y="1060"/>
                  </a:cubicBezTo>
                  <a:lnTo>
                    <a:pt x="3696" y="1009"/>
                  </a:lnTo>
                  <a:lnTo>
                    <a:pt x="3695" y="983"/>
                  </a:lnTo>
                  <a:lnTo>
                    <a:pt x="3695" y="968"/>
                  </a:lnTo>
                  <a:lnTo>
                    <a:pt x="3695" y="950"/>
                  </a:lnTo>
                  <a:cubicBezTo>
                    <a:pt x="3692" y="852"/>
                    <a:pt x="3687" y="757"/>
                    <a:pt x="3685" y="660"/>
                  </a:cubicBezTo>
                  <a:cubicBezTo>
                    <a:pt x="3679" y="477"/>
                    <a:pt x="3673" y="297"/>
                    <a:pt x="3666" y="123"/>
                  </a:cubicBezTo>
                  <a:cubicBezTo>
                    <a:pt x="3424" y="102"/>
                    <a:pt x="3192" y="82"/>
                    <a:pt x="2968" y="64"/>
                  </a:cubicBezTo>
                  <a:lnTo>
                    <a:pt x="2811" y="52"/>
                  </a:lnTo>
                  <a:cubicBezTo>
                    <a:pt x="2772" y="49"/>
                    <a:pt x="2734" y="48"/>
                    <a:pt x="2697" y="44"/>
                  </a:cubicBezTo>
                  <a:cubicBezTo>
                    <a:pt x="2622" y="41"/>
                    <a:pt x="2549" y="37"/>
                    <a:pt x="2478" y="33"/>
                  </a:cubicBezTo>
                  <a:cubicBezTo>
                    <a:pt x="2194" y="18"/>
                    <a:pt x="1942" y="7"/>
                    <a:pt x="1732" y="4"/>
                  </a:cubicBezTo>
                  <a:cubicBezTo>
                    <a:pt x="1657" y="2"/>
                    <a:pt x="1587" y="1"/>
                    <a:pt x="1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0"/>
            <p:cNvSpPr/>
            <p:nvPr/>
          </p:nvSpPr>
          <p:spPr>
            <a:xfrm>
              <a:off x="5244500" y="4716425"/>
              <a:ext cx="90375" cy="89100"/>
            </a:xfrm>
            <a:custGeom>
              <a:avLst/>
              <a:gdLst/>
              <a:ahLst/>
              <a:cxnLst/>
              <a:rect l="l" t="t" r="r" b="b"/>
              <a:pathLst>
                <a:path w="3615" h="3564" extrusionOk="0">
                  <a:moveTo>
                    <a:pt x="2053" y="674"/>
                  </a:moveTo>
                  <a:cubicBezTo>
                    <a:pt x="2247" y="674"/>
                    <a:pt x="2430" y="712"/>
                    <a:pt x="2577" y="810"/>
                  </a:cubicBezTo>
                  <a:cubicBezTo>
                    <a:pt x="2731" y="908"/>
                    <a:pt x="2832" y="1065"/>
                    <a:pt x="2870" y="1181"/>
                  </a:cubicBezTo>
                  <a:cubicBezTo>
                    <a:pt x="2914" y="1316"/>
                    <a:pt x="2931" y="1460"/>
                    <a:pt x="2934" y="1604"/>
                  </a:cubicBezTo>
                  <a:cubicBezTo>
                    <a:pt x="2935" y="1747"/>
                    <a:pt x="2922" y="1889"/>
                    <a:pt x="2898" y="2031"/>
                  </a:cubicBezTo>
                  <a:cubicBezTo>
                    <a:pt x="2896" y="2048"/>
                    <a:pt x="2892" y="2066"/>
                    <a:pt x="2888" y="2083"/>
                  </a:cubicBezTo>
                  <a:cubicBezTo>
                    <a:pt x="2886" y="2097"/>
                    <a:pt x="2883" y="2104"/>
                    <a:pt x="2881" y="2115"/>
                  </a:cubicBezTo>
                  <a:cubicBezTo>
                    <a:pt x="2875" y="2136"/>
                    <a:pt x="2869" y="2152"/>
                    <a:pt x="2863" y="2169"/>
                  </a:cubicBezTo>
                  <a:cubicBezTo>
                    <a:pt x="2850" y="2201"/>
                    <a:pt x="2839" y="2231"/>
                    <a:pt x="2826" y="2257"/>
                  </a:cubicBezTo>
                  <a:cubicBezTo>
                    <a:pt x="2812" y="2281"/>
                    <a:pt x="2799" y="2303"/>
                    <a:pt x="2786" y="2322"/>
                  </a:cubicBezTo>
                  <a:cubicBezTo>
                    <a:pt x="2785" y="2323"/>
                    <a:pt x="2785" y="2324"/>
                    <a:pt x="2784" y="2324"/>
                  </a:cubicBezTo>
                  <a:lnTo>
                    <a:pt x="2777" y="2323"/>
                  </a:lnTo>
                  <a:lnTo>
                    <a:pt x="2763" y="2320"/>
                  </a:lnTo>
                  <a:lnTo>
                    <a:pt x="2738" y="2314"/>
                  </a:lnTo>
                  <a:cubicBezTo>
                    <a:pt x="2722" y="2310"/>
                    <a:pt x="2705" y="2306"/>
                    <a:pt x="2691" y="2302"/>
                  </a:cubicBezTo>
                  <a:cubicBezTo>
                    <a:pt x="2661" y="2293"/>
                    <a:pt x="2635" y="2285"/>
                    <a:pt x="2612" y="2276"/>
                  </a:cubicBezTo>
                  <a:cubicBezTo>
                    <a:pt x="2600" y="2273"/>
                    <a:pt x="2589" y="2266"/>
                    <a:pt x="2580" y="2263"/>
                  </a:cubicBezTo>
                  <a:lnTo>
                    <a:pt x="2565" y="2257"/>
                  </a:lnTo>
                  <a:lnTo>
                    <a:pt x="2560" y="2255"/>
                  </a:lnTo>
                  <a:lnTo>
                    <a:pt x="2559" y="2254"/>
                  </a:lnTo>
                  <a:lnTo>
                    <a:pt x="2555" y="2254"/>
                  </a:lnTo>
                  <a:lnTo>
                    <a:pt x="2531" y="2250"/>
                  </a:lnTo>
                  <a:cubicBezTo>
                    <a:pt x="2403" y="2239"/>
                    <a:pt x="2276" y="2227"/>
                    <a:pt x="2155" y="2217"/>
                  </a:cubicBezTo>
                  <a:cubicBezTo>
                    <a:pt x="1944" y="2201"/>
                    <a:pt x="1744" y="2189"/>
                    <a:pt x="1555" y="2189"/>
                  </a:cubicBezTo>
                  <a:cubicBezTo>
                    <a:pt x="1526" y="2189"/>
                    <a:pt x="1498" y="2190"/>
                    <a:pt x="1470" y="2190"/>
                  </a:cubicBezTo>
                  <a:cubicBezTo>
                    <a:pt x="1431" y="2191"/>
                    <a:pt x="1393" y="2191"/>
                    <a:pt x="1355" y="2193"/>
                  </a:cubicBezTo>
                  <a:lnTo>
                    <a:pt x="1338" y="2193"/>
                  </a:lnTo>
                  <a:lnTo>
                    <a:pt x="1335" y="2191"/>
                  </a:lnTo>
                  <a:lnTo>
                    <a:pt x="1330" y="2190"/>
                  </a:lnTo>
                  <a:cubicBezTo>
                    <a:pt x="1325" y="2188"/>
                    <a:pt x="1322" y="2186"/>
                    <a:pt x="1319" y="2184"/>
                  </a:cubicBezTo>
                  <a:cubicBezTo>
                    <a:pt x="1312" y="2179"/>
                    <a:pt x="1309" y="2174"/>
                    <a:pt x="1309" y="2170"/>
                  </a:cubicBezTo>
                  <a:cubicBezTo>
                    <a:pt x="1313" y="2159"/>
                    <a:pt x="1319" y="2153"/>
                    <a:pt x="1322" y="2148"/>
                  </a:cubicBezTo>
                  <a:cubicBezTo>
                    <a:pt x="1323" y="2146"/>
                    <a:pt x="1325" y="2145"/>
                    <a:pt x="1327" y="2145"/>
                  </a:cubicBezTo>
                  <a:cubicBezTo>
                    <a:pt x="1328" y="2145"/>
                    <a:pt x="1328" y="2143"/>
                    <a:pt x="1329" y="2143"/>
                  </a:cubicBezTo>
                  <a:lnTo>
                    <a:pt x="1329" y="2141"/>
                  </a:lnTo>
                  <a:lnTo>
                    <a:pt x="1329" y="2099"/>
                  </a:lnTo>
                  <a:cubicBezTo>
                    <a:pt x="1333" y="1877"/>
                    <a:pt x="1334" y="1684"/>
                    <a:pt x="1330" y="1517"/>
                  </a:cubicBezTo>
                  <a:cubicBezTo>
                    <a:pt x="1324" y="1181"/>
                    <a:pt x="1304" y="949"/>
                    <a:pt x="1260" y="788"/>
                  </a:cubicBezTo>
                  <a:cubicBezTo>
                    <a:pt x="1257" y="776"/>
                    <a:pt x="1253" y="766"/>
                    <a:pt x="1250" y="755"/>
                  </a:cubicBezTo>
                  <a:cubicBezTo>
                    <a:pt x="1297" y="755"/>
                    <a:pt x="1371" y="746"/>
                    <a:pt x="1463" y="734"/>
                  </a:cubicBezTo>
                  <a:cubicBezTo>
                    <a:pt x="1542" y="722"/>
                    <a:pt x="1633" y="708"/>
                    <a:pt x="1730" y="696"/>
                  </a:cubicBezTo>
                  <a:cubicBezTo>
                    <a:pt x="1827" y="684"/>
                    <a:pt x="1928" y="674"/>
                    <a:pt x="2029" y="674"/>
                  </a:cubicBezTo>
                  <a:cubicBezTo>
                    <a:pt x="2037" y="674"/>
                    <a:pt x="2045" y="674"/>
                    <a:pt x="2053" y="674"/>
                  </a:cubicBezTo>
                  <a:close/>
                  <a:moveTo>
                    <a:pt x="1857" y="1"/>
                  </a:moveTo>
                  <a:cubicBezTo>
                    <a:pt x="1650" y="1"/>
                    <a:pt x="1485" y="25"/>
                    <a:pt x="1364" y="49"/>
                  </a:cubicBezTo>
                  <a:cubicBezTo>
                    <a:pt x="1212" y="79"/>
                    <a:pt x="1131" y="114"/>
                    <a:pt x="1131" y="147"/>
                  </a:cubicBezTo>
                  <a:cubicBezTo>
                    <a:pt x="1139" y="490"/>
                    <a:pt x="1312" y="431"/>
                    <a:pt x="1498" y="443"/>
                  </a:cubicBezTo>
                  <a:cubicBezTo>
                    <a:pt x="1362" y="481"/>
                    <a:pt x="1250" y="551"/>
                    <a:pt x="1211" y="653"/>
                  </a:cubicBezTo>
                  <a:cubicBezTo>
                    <a:pt x="1114" y="461"/>
                    <a:pt x="950" y="433"/>
                    <a:pt x="684" y="433"/>
                  </a:cubicBezTo>
                  <a:cubicBezTo>
                    <a:pt x="679" y="433"/>
                    <a:pt x="674" y="433"/>
                    <a:pt x="669" y="433"/>
                  </a:cubicBezTo>
                  <a:cubicBezTo>
                    <a:pt x="477" y="434"/>
                    <a:pt x="323" y="697"/>
                    <a:pt x="208" y="1132"/>
                  </a:cubicBezTo>
                  <a:cubicBezTo>
                    <a:pt x="151" y="1350"/>
                    <a:pt x="105" y="1610"/>
                    <a:pt x="68" y="1903"/>
                  </a:cubicBezTo>
                  <a:cubicBezTo>
                    <a:pt x="60" y="1975"/>
                    <a:pt x="51" y="2051"/>
                    <a:pt x="45" y="2128"/>
                  </a:cubicBezTo>
                  <a:lnTo>
                    <a:pt x="43" y="2142"/>
                  </a:lnTo>
                  <a:lnTo>
                    <a:pt x="41" y="2150"/>
                  </a:lnTo>
                  <a:lnTo>
                    <a:pt x="41" y="2163"/>
                  </a:lnTo>
                  <a:cubicBezTo>
                    <a:pt x="40" y="2183"/>
                    <a:pt x="40" y="2201"/>
                    <a:pt x="39" y="2219"/>
                  </a:cubicBezTo>
                  <a:cubicBezTo>
                    <a:pt x="38" y="2257"/>
                    <a:pt x="36" y="2294"/>
                    <a:pt x="34" y="2332"/>
                  </a:cubicBezTo>
                  <a:cubicBezTo>
                    <a:pt x="31" y="2408"/>
                    <a:pt x="28" y="2486"/>
                    <a:pt x="24" y="2564"/>
                  </a:cubicBezTo>
                  <a:cubicBezTo>
                    <a:pt x="13" y="2880"/>
                    <a:pt x="6" y="3215"/>
                    <a:pt x="1" y="3563"/>
                  </a:cubicBezTo>
                  <a:cubicBezTo>
                    <a:pt x="364" y="3549"/>
                    <a:pt x="749" y="3531"/>
                    <a:pt x="1142" y="3508"/>
                  </a:cubicBezTo>
                  <a:cubicBezTo>
                    <a:pt x="1204" y="3504"/>
                    <a:pt x="1264" y="3500"/>
                    <a:pt x="1324" y="3498"/>
                  </a:cubicBezTo>
                  <a:lnTo>
                    <a:pt x="1414" y="3490"/>
                  </a:lnTo>
                  <a:lnTo>
                    <a:pt x="1459" y="3487"/>
                  </a:lnTo>
                  <a:cubicBezTo>
                    <a:pt x="1521" y="3481"/>
                    <a:pt x="1582" y="3474"/>
                    <a:pt x="1642" y="3467"/>
                  </a:cubicBezTo>
                  <a:cubicBezTo>
                    <a:pt x="1764" y="3452"/>
                    <a:pt x="1889" y="3435"/>
                    <a:pt x="2013" y="3415"/>
                  </a:cubicBezTo>
                  <a:cubicBezTo>
                    <a:pt x="2138" y="3395"/>
                    <a:pt x="2263" y="3372"/>
                    <a:pt x="2387" y="3349"/>
                  </a:cubicBezTo>
                  <a:cubicBezTo>
                    <a:pt x="2451" y="3337"/>
                    <a:pt x="2512" y="3326"/>
                    <a:pt x="2575" y="3313"/>
                  </a:cubicBezTo>
                  <a:lnTo>
                    <a:pt x="2600" y="3307"/>
                  </a:lnTo>
                  <a:lnTo>
                    <a:pt x="2612" y="3305"/>
                  </a:lnTo>
                  <a:cubicBezTo>
                    <a:pt x="2616" y="3304"/>
                    <a:pt x="2618" y="3304"/>
                    <a:pt x="2628" y="3302"/>
                  </a:cubicBezTo>
                  <a:lnTo>
                    <a:pt x="2714" y="3290"/>
                  </a:lnTo>
                  <a:lnTo>
                    <a:pt x="2883" y="3267"/>
                  </a:lnTo>
                  <a:cubicBezTo>
                    <a:pt x="3107" y="3236"/>
                    <a:pt x="3311" y="3198"/>
                    <a:pt x="3509" y="3162"/>
                  </a:cubicBezTo>
                  <a:lnTo>
                    <a:pt x="3543" y="3160"/>
                  </a:lnTo>
                  <a:lnTo>
                    <a:pt x="3563" y="3157"/>
                  </a:lnTo>
                  <a:cubicBezTo>
                    <a:pt x="3565" y="3152"/>
                    <a:pt x="3564" y="3144"/>
                    <a:pt x="3565" y="3138"/>
                  </a:cubicBezTo>
                  <a:lnTo>
                    <a:pt x="3572" y="3053"/>
                  </a:lnTo>
                  <a:cubicBezTo>
                    <a:pt x="3576" y="2998"/>
                    <a:pt x="3580" y="2942"/>
                    <a:pt x="3584" y="2886"/>
                  </a:cubicBezTo>
                  <a:cubicBezTo>
                    <a:pt x="3591" y="2778"/>
                    <a:pt x="3599" y="2671"/>
                    <a:pt x="3605" y="2566"/>
                  </a:cubicBezTo>
                  <a:cubicBezTo>
                    <a:pt x="3611" y="2463"/>
                    <a:pt x="3613" y="2360"/>
                    <a:pt x="3614" y="2260"/>
                  </a:cubicBezTo>
                  <a:lnTo>
                    <a:pt x="3614" y="2189"/>
                  </a:lnTo>
                  <a:lnTo>
                    <a:pt x="3614" y="2155"/>
                  </a:lnTo>
                  <a:lnTo>
                    <a:pt x="3614" y="2136"/>
                  </a:lnTo>
                  <a:lnTo>
                    <a:pt x="3614" y="2125"/>
                  </a:lnTo>
                  <a:cubicBezTo>
                    <a:pt x="3613" y="2091"/>
                    <a:pt x="3611" y="2058"/>
                    <a:pt x="3610" y="2024"/>
                  </a:cubicBezTo>
                  <a:cubicBezTo>
                    <a:pt x="3601" y="1889"/>
                    <a:pt x="3591" y="1755"/>
                    <a:pt x="3575" y="1621"/>
                  </a:cubicBezTo>
                  <a:cubicBezTo>
                    <a:pt x="3547" y="1393"/>
                    <a:pt x="3494" y="1164"/>
                    <a:pt x="3403" y="952"/>
                  </a:cubicBezTo>
                  <a:cubicBezTo>
                    <a:pt x="3312" y="739"/>
                    <a:pt x="3178" y="546"/>
                    <a:pt x="3019" y="400"/>
                  </a:cubicBezTo>
                  <a:cubicBezTo>
                    <a:pt x="2860" y="254"/>
                    <a:pt x="2676" y="158"/>
                    <a:pt x="2506" y="99"/>
                  </a:cubicBezTo>
                  <a:cubicBezTo>
                    <a:pt x="2334" y="40"/>
                    <a:pt x="2172" y="15"/>
                    <a:pt x="2028" y="6"/>
                  </a:cubicBezTo>
                  <a:cubicBezTo>
                    <a:pt x="1968" y="2"/>
                    <a:pt x="1911" y="1"/>
                    <a:pt x="1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0"/>
            <p:cNvSpPr/>
            <p:nvPr/>
          </p:nvSpPr>
          <p:spPr>
            <a:xfrm>
              <a:off x="4877125" y="4791100"/>
              <a:ext cx="92325" cy="103100"/>
            </a:xfrm>
            <a:custGeom>
              <a:avLst/>
              <a:gdLst/>
              <a:ahLst/>
              <a:cxnLst/>
              <a:rect l="l" t="t" r="r" b="b"/>
              <a:pathLst>
                <a:path w="3693" h="4124" extrusionOk="0">
                  <a:moveTo>
                    <a:pt x="1532" y="771"/>
                  </a:moveTo>
                  <a:lnTo>
                    <a:pt x="1532" y="771"/>
                  </a:lnTo>
                  <a:cubicBezTo>
                    <a:pt x="1569" y="774"/>
                    <a:pt x="1607" y="777"/>
                    <a:pt x="1645" y="780"/>
                  </a:cubicBezTo>
                  <a:cubicBezTo>
                    <a:pt x="1946" y="808"/>
                    <a:pt x="2270" y="838"/>
                    <a:pt x="2560" y="870"/>
                  </a:cubicBezTo>
                  <a:cubicBezTo>
                    <a:pt x="2632" y="878"/>
                    <a:pt x="2699" y="887"/>
                    <a:pt x="2766" y="894"/>
                  </a:cubicBezTo>
                  <a:cubicBezTo>
                    <a:pt x="2802" y="895"/>
                    <a:pt x="2839" y="897"/>
                    <a:pt x="2875" y="899"/>
                  </a:cubicBezTo>
                  <a:cubicBezTo>
                    <a:pt x="2945" y="906"/>
                    <a:pt x="3014" y="916"/>
                    <a:pt x="3062" y="927"/>
                  </a:cubicBezTo>
                  <a:cubicBezTo>
                    <a:pt x="3064" y="929"/>
                    <a:pt x="3069" y="929"/>
                    <a:pt x="3070" y="932"/>
                  </a:cubicBezTo>
                  <a:lnTo>
                    <a:pt x="3070" y="942"/>
                  </a:lnTo>
                  <a:lnTo>
                    <a:pt x="3070" y="964"/>
                  </a:lnTo>
                  <a:lnTo>
                    <a:pt x="3070" y="1007"/>
                  </a:lnTo>
                  <a:cubicBezTo>
                    <a:pt x="3070" y="1035"/>
                    <a:pt x="3069" y="1064"/>
                    <a:pt x="3068" y="1092"/>
                  </a:cubicBezTo>
                  <a:cubicBezTo>
                    <a:pt x="3067" y="1120"/>
                    <a:pt x="3065" y="1146"/>
                    <a:pt x="3063" y="1174"/>
                  </a:cubicBezTo>
                  <a:lnTo>
                    <a:pt x="3058" y="1215"/>
                  </a:lnTo>
                  <a:lnTo>
                    <a:pt x="3054" y="1258"/>
                  </a:lnTo>
                  <a:cubicBezTo>
                    <a:pt x="3040" y="1435"/>
                    <a:pt x="3014" y="1604"/>
                    <a:pt x="2976" y="1760"/>
                  </a:cubicBezTo>
                  <a:cubicBezTo>
                    <a:pt x="2936" y="1916"/>
                    <a:pt x="2886" y="2060"/>
                    <a:pt x="2823" y="2186"/>
                  </a:cubicBezTo>
                  <a:cubicBezTo>
                    <a:pt x="2807" y="2216"/>
                    <a:pt x="2793" y="2249"/>
                    <a:pt x="2775" y="2278"/>
                  </a:cubicBezTo>
                  <a:cubicBezTo>
                    <a:pt x="2767" y="2292"/>
                    <a:pt x="2759" y="2306"/>
                    <a:pt x="2750" y="2321"/>
                  </a:cubicBezTo>
                  <a:cubicBezTo>
                    <a:pt x="2740" y="2334"/>
                    <a:pt x="2731" y="2347"/>
                    <a:pt x="2723" y="2360"/>
                  </a:cubicBezTo>
                  <a:cubicBezTo>
                    <a:pt x="2705" y="2387"/>
                    <a:pt x="2686" y="2413"/>
                    <a:pt x="2666" y="2439"/>
                  </a:cubicBezTo>
                  <a:cubicBezTo>
                    <a:pt x="2648" y="2464"/>
                    <a:pt x="2626" y="2487"/>
                    <a:pt x="2606" y="2511"/>
                  </a:cubicBezTo>
                  <a:cubicBezTo>
                    <a:pt x="2524" y="2602"/>
                    <a:pt x="2435" y="2678"/>
                    <a:pt x="2345" y="2734"/>
                  </a:cubicBezTo>
                  <a:cubicBezTo>
                    <a:pt x="2257" y="2790"/>
                    <a:pt x="2170" y="2827"/>
                    <a:pt x="2090" y="2845"/>
                  </a:cubicBezTo>
                  <a:cubicBezTo>
                    <a:pt x="2029" y="2861"/>
                    <a:pt x="1973" y="2867"/>
                    <a:pt x="1922" y="2867"/>
                  </a:cubicBezTo>
                  <a:cubicBezTo>
                    <a:pt x="1907" y="2867"/>
                    <a:pt x="1892" y="2866"/>
                    <a:pt x="1878" y="2865"/>
                  </a:cubicBezTo>
                  <a:cubicBezTo>
                    <a:pt x="1823" y="2861"/>
                    <a:pt x="1768" y="2848"/>
                    <a:pt x="1713" y="2831"/>
                  </a:cubicBezTo>
                  <a:cubicBezTo>
                    <a:pt x="1613" y="2800"/>
                    <a:pt x="1518" y="2740"/>
                    <a:pt x="1452" y="2668"/>
                  </a:cubicBezTo>
                  <a:cubicBezTo>
                    <a:pt x="1434" y="2651"/>
                    <a:pt x="1421" y="2631"/>
                    <a:pt x="1405" y="2616"/>
                  </a:cubicBezTo>
                  <a:cubicBezTo>
                    <a:pt x="1399" y="2606"/>
                    <a:pt x="1393" y="2597"/>
                    <a:pt x="1387" y="2589"/>
                  </a:cubicBezTo>
                  <a:lnTo>
                    <a:pt x="1377" y="2575"/>
                  </a:lnTo>
                  <a:cubicBezTo>
                    <a:pt x="1375" y="2571"/>
                    <a:pt x="1372" y="2566"/>
                    <a:pt x="1371" y="2562"/>
                  </a:cubicBezTo>
                  <a:cubicBezTo>
                    <a:pt x="1365" y="2553"/>
                    <a:pt x="1361" y="2544"/>
                    <a:pt x="1356" y="2535"/>
                  </a:cubicBezTo>
                  <a:cubicBezTo>
                    <a:pt x="1351" y="2527"/>
                    <a:pt x="1349" y="2517"/>
                    <a:pt x="1345" y="2510"/>
                  </a:cubicBezTo>
                  <a:cubicBezTo>
                    <a:pt x="1335" y="2494"/>
                    <a:pt x="1333" y="2476"/>
                    <a:pt x="1328" y="2460"/>
                  </a:cubicBezTo>
                  <a:cubicBezTo>
                    <a:pt x="1323" y="2452"/>
                    <a:pt x="1323" y="2443"/>
                    <a:pt x="1322" y="2437"/>
                  </a:cubicBezTo>
                  <a:cubicBezTo>
                    <a:pt x="1321" y="2429"/>
                    <a:pt x="1318" y="2422"/>
                    <a:pt x="1317" y="2414"/>
                  </a:cubicBezTo>
                  <a:cubicBezTo>
                    <a:pt x="1314" y="2395"/>
                    <a:pt x="1312" y="2376"/>
                    <a:pt x="1310" y="2356"/>
                  </a:cubicBezTo>
                  <a:cubicBezTo>
                    <a:pt x="1307" y="2316"/>
                    <a:pt x="1306" y="2273"/>
                    <a:pt x="1310" y="2225"/>
                  </a:cubicBezTo>
                  <a:cubicBezTo>
                    <a:pt x="1316" y="2130"/>
                    <a:pt x="1334" y="2025"/>
                    <a:pt x="1356" y="1918"/>
                  </a:cubicBezTo>
                  <a:cubicBezTo>
                    <a:pt x="1402" y="1700"/>
                    <a:pt x="1461" y="1478"/>
                    <a:pt x="1495" y="1268"/>
                  </a:cubicBezTo>
                  <a:cubicBezTo>
                    <a:pt x="1525" y="1093"/>
                    <a:pt x="1538" y="924"/>
                    <a:pt x="1532" y="771"/>
                  </a:cubicBezTo>
                  <a:close/>
                  <a:moveTo>
                    <a:pt x="753" y="1"/>
                  </a:moveTo>
                  <a:cubicBezTo>
                    <a:pt x="669" y="1"/>
                    <a:pt x="622" y="11"/>
                    <a:pt x="615" y="32"/>
                  </a:cubicBezTo>
                  <a:cubicBezTo>
                    <a:pt x="578" y="178"/>
                    <a:pt x="598" y="259"/>
                    <a:pt x="650" y="310"/>
                  </a:cubicBezTo>
                  <a:cubicBezTo>
                    <a:pt x="642" y="325"/>
                    <a:pt x="637" y="341"/>
                    <a:pt x="631" y="357"/>
                  </a:cubicBezTo>
                  <a:cubicBezTo>
                    <a:pt x="618" y="390"/>
                    <a:pt x="605" y="426"/>
                    <a:pt x="591" y="462"/>
                  </a:cubicBezTo>
                  <a:cubicBezTo>
                    <a:pt x="576" y="501"/>
                    <a:pt x="560" y="543"/>
                    <a:pt x="543" y="586"/>
                  </a:cubicBezTo>
                  <a:cubicBezTo>
                    <a:pt x="539" y="593"/>
                    <a:pt x="537" y="600"/>
                    <a:pt x="534" y="608"/>
                  </a:cubicBezTo>
                  <a:cubicBezTo>
                    <a:pt x="527" y="641"/>
                    <a:pt x="513" y="674"/>
                    <a:pt x="499" y="709"/>
                  </a:cubicBezTo>
                  <a:cubicBezTo>
                    <a:pt x="459" y="804"/>
                    <a:pt x="411" y="913"/>
                    <a:pt x="354" y="1046"/>
                  </a:cubicBezTo>
                  <a:cubicBezTo>
                    <a:pt x="297" y="1178"/>
                    <a:pt x="231" y="1333"/>
                    <a:pt x="164" y="1521"/>
                  </a:cubicBezTo>
                  <a:cubicBezTo>
                    <a:pt x="132" y="1615"/>
                    <a:pt x="100" y="1719"/>
                    <a:pt x="72" y="1834"/>
                  </a:cubicBezTo>
                  <a:cubicBezTo>
                    <a:pt x="45" y="1950"/>
                    <a:pt x="21" y="2076"/>
                    <a:pt x="12" y="2216"/>
                  </a:cubicBezTo>
                  <a:cubicBezTo>
                    <a:pt x="1" y="2358"/>
                    <a:pt x="5" y="2514"/>
                    <a:pt x="33" y="2678"/>
                  </a:cubicBezTo>
                  <a:lnTo>
                    <a:pt x="39" y="2710"/>
                  </a:lnTo>
                  <a:lnTo>
                    <a:pt x="46" y="2742"/>
                  </a:lnTo>
                  <a:lnTo>
                    <a:pt x="62" y="2806"/>
                  </a:lnTo>
                  <a:cubicBezTo>
                    <a:pt x="68" y="2828"/>
                    <a:pt x="75" y="2849"/>
                    <a:pt x="80" y="2871"/>
                  </a:cubicBezTo>
                  <a:cubicBezTo>
                    <a:pt x="87" y="2892"/>
                    <a:pt x="94" y="2913"/>
                    <a:pt x="102" y="2934"/>
                  </a:cubicBezTo>
                  <a:cubicBezTo>
                    <a:pt x="118" y="2975"/>
                    <a:pt x="131" y="3018"/>
                    <a:pt x="150" y="3059"/>
                  </a:cubicBezTo>
                  <a:cubicBezTo>
                    <a:pt x="169" y="3098"/>
                    <a:pt x="189" y="3139"/>
                    <a:pt x="209" y="3179"/>
                  </a:cubicBezTo>
                  <a:cubicBezTo>
                    <a:pt x="295" y="3337"/>
                    <a:pt x="403" y="3479"/>
                    <a:pt x="530" y="3605"/>
                  </a:cubicBezTo>
                  <a:cubicBezTo>
                    <a:pt x="656" y="3731"/>
                    <a:pt x="803" y="3837"/>
                    <a:pt x="964" y="3923"/>
                  </a:cubicBezTo>
                  <a:cubicBezTo>
                    <a:pt x="1152" y="4024"/>
                    <a:pt x="1365" y="4092"/>
                    <a:pt x="1591" y="4116"/>
                  </a:cubicBezTo>
                  <a:lnTo>
                    <a:pt x="1676" y="4122"/>
                  </a:lnTo>
                  <a:cubicBezTo>
                    <a:pt x="1690" y="4123"/>
                    <a:pt x="1704" y="4123"/>
                    <a:pt x="1718" y="4123"/>
                  </a:cubicBezTo>
                  <a:cubicBezTo>
                    <a:pt x="1733" y="4123"/>
                    <a:pt x="1747" y="4123"/>
                    <a:pt x="1762" y="4123"/>
                  </a:cubicBezTo>
                  <a:lnTo>
                    <a:pt x="1849" y="4122"/>
                  </a:lnTo>
                  <a:cubicBezTo>
                    <a:pt x="1877" y="4122"/>
                    <a:pt x="1907" y="4117"/>
                    <a:pt x="1936" y="4114"/>
                  </a:cubicBezTo>
                  <a:cubicBezTo>
                    <a:pt x="1966" y="4111"/>
                    <a:pt x="1994" y="4107"/>
                    <a:pt x="2023" y="4103"/>
                  </a:cubicBezTo>
                  <a:cubicBezTo>
                    <a:pt x="2053" y="4100"/>
                    <a:pt x="2079" y="4092"/>
                    <a:pt x="2107" y="4087"/>
                  </a:cubicBezTo>
                  <a:lnTo>
                    <a:pt x="2188" y="4068"/>
                  </a:lnTo>
                  <a:cubicBezTo>
                    <a:pt x="2215" y="4062"/>
                    <a:pt x="2242" y="4052"/>
                    <a:pt x="2269" y="4044"/>
                  </a:cubicBezTo>
                  <a:cubicBezTo>
                    <a:pt x="2481" y="3976"/>
                    <a:pt x="2673" y="3865"/>
                    <a:pt x="2834" y="3736"/>
                  </a:cubicBezTo>
                  <a:cubicBezTo>
                    <a:pt x="2995" y="3606"/>
                    <a:pt x="3128" y="3457"/>
                    <a:pt x="3237" y="3300"/>
                  </a:cubicBezTo>
                  <a:cubicBezTo>
                    <a:pt x="3346" y="3143"/>
                    <a:pt x="3432" y="2977"/>
                    <a:pt x="3498" y="2806"/>
                  </a:cubicBezTo>
                  <a:cubicBezTo>
                    <a:pt x="3514" y="2763"/>
                    <a:pt x="3529" y="2720"/>
                    <a:pt x="3543" y="2677"/>
                  </a:cubicBezTo>
                  <a:cubicBezTo>
                    <a:pt x="3557" y="2634"/>
                    <a:pt x="3569" y="2590"/>
                    <a:pt x="3580" y="2547"/>
                  </a:cubicBezTo>
                  <a:cubicBezTo>
                    <a:pt x="3590" y="2505"/>
                    <a:pt x="3601" y="2462"/>
                    <a:pt x="3610" y="2421"/>
                  </a:cubicBezTo>
                  <a:lnTo>
                    <a:pt x="3634" y="2296"/>
                  </a:lnTo>
                  <a:cubicBezTo>
                    <a:pt x="3691" y="1963"/>
                    <a:pt x="3692" y="1647"/>
                    <a:pt x="3687" y="1355"/>
                  </a:cubicBezTo>
                  <a:cubicBezTo>
                    <a:pt x="3686" y="1276"/>
                    <a:pt x="3685" y="1200"/>
                    <a:pt x="3681" y="1124"/>
                  </a:cubicBezTo>
                  <a:cubicBezTo>
                    <a:pt x="3679" y="1036"/>
                    <a:pt x="3676" y="952"/>
                    <a:pt x="3672" y="868"/>
                  </a:cubicBezTo>
                  <a:lnTo>
                    <a:pt x="3660" y="622"/>
                  </a:lnTo>
                  <a:cubicBezTo>
                    <a:pt x="3658" y="583"/>
                    <a:pt x="3656" y="544"/>
                    <a:pt x="3653" y="503"/>
                  </a:cubicBezTo>
                  <a:lnTo>
                    <a:pt x="3652" y="488"/>
                  </a:lnTo>
                  <a:lnTo>
                    <a:pt x="3652" y="485"/>
                  </a:lnTo>
                  <a:cubicBezTo>
                    <a:pt x="3651" y="484"/>
                    <a:pt x="3650" y="484"/>
                    <a:pt x="3650" y="484"/>
                  </a:cubicBezTo>
                  <a:cubicBezTo>
                    <a:pt x="3649" y="484"/>
                    <a:pt x="3649" y="484"/>
                    <a:pt x="3648" y="483"/>
                  </a:cubicBezTo>
                  <a:lnTo>
                    <a:pt x="3639" y="482"/>
                  </a:lnTo>
                  <a:lnTo>
                    <a:pt x="3609" y="475"/>
                  </a:lnTo>
                  <a:lnTo>
                    <a:pt x="3548" y="461"/>
                  </a:lnTo>
                  <a:cubicBezTo>
                    <a:pt x="3387" y="427"/>
                    <a:pt x="3231" y="393"/>
                    <a:pt x="3081" y="363"/>
                  </a:cubicBezTo>
                  <a:cubicBezTo>
                    <a:pt x="3043" y="356"/>
                    <a:pt x="3008" y="348"/>
                    <a:pt x="2970" y="341"/>
                  </a:cubicBezTo>
                  <a:cubicBezTo>
                    <a:pt x="2951" y="337"/>
                    <a:pt x="2934" y="332"/>
                    <a:pt x="2914" y="330"/>
                  </a:cubicBezTo>
                  <a:lnTo>
                    <a:pt x="2892" y="326"/>
                  </a:lnTo>
                  <a:lnTo>
                    <a:pt x="2871" y="323"/>
                  </a:lnTo>
                  <a:cubicBezTo>
                    <a:pt x="2820" y="313"/>
                    <a:pt x="2768" y="303"/>
                    <a:pt x="2718" y="294"/>
                  </a:cubicBezTo>
                  <a:cubicBezTo>
                    <a:pt x="2312" y="220"/>
                    <a:pt x="1945" y="156"/>
                    <a:pt x="1636" y="106"/>
                  </a:cubicBezTo>
                  <a:cubicBezTo>
                    <a:pt x="1227" y="40"/>
                    <a:pt x="919" y="1"/>
                    <a:pt x="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50"/>
            <p:cNvSpPr/>
            <p:nvPr/>
          </p:nvSpPr>
          <p:spPr>
            <a:xfrm>
              <a:off x="4849750" y="4914550"/>
              <a:ext cx="110000" cy="95475"/>
            </a:xfrm>
            <a:custGeom>
              <a:avLst/>
              <a:gdLst/>
              <a:ahLst/>
              <a:cxnLst/>
              <a:rect l="l" t="t" r="r" b="b"/>
              <a:pathLst>
                <a:path w="4400" h="3819" extrusionOk="0">
                  <a:moveTo>
                    <a:pt x="1293" y="1"/>
                  </a:moveTo>
                  <a:cubicBezTo>
                    <a:pt x="1118" y="1"/>
                    <a:pt x="918" y="277"/>
                    <a:pt x="721" y="735"/>
                  </a:cubicBezTo>
                  <a:cubicBezTo>
                    <a:pt x="615" y="981"/>
                    <a:pt x="512" y="1278"/>
                    <a:pt x="411" y="1615"/>
                  </a:cubicBezTo>
                  <a:cubicBezTo>
                    <a:pt x="386" y="1699"/>
                    <a:pt x="361" y="1785"/>
                    <a:pt x="338" y="1874"/>
                  </a:cubicBezTo>
                  <a:cubicBezTo>
                    <a:pt x="325" y="1918"/>
                    <a:pt x="313" y="1964"/>
                    <a:pt x="301" y="2008"/>
                  </a:cubicBezTo>
                  <a:lnTo>
                    <a:pt x="291" y="2042"/>
                  </a:lnTo>
                  <a:lnTo>
                    <a:pt x="288" y="2051"/>
                  </a:lnTo>
                  <a:lnTo>
                    <a:pt x="285" y="2067"/>
                  </a:lnTo>
                  <a:lnTo>
                    <a:pt x="276" y="2101"/>
                  </a:lnTo>
                  <a:cubicBezTo>
                    <a:pt x="267" y="2147"/>
                    <a:pt x="256" y="2191"/>
                    <a:pt x="246" y="2236"/>
                  </a:cubicBezTo>
                  <a:cubicBezTo>
                    <a:pt x="166" y="2601"/>
                    <a:pt x="82" y="2992"/>
                    <a:pt x="0" y="3398"/>
                  </a:cubicBezTo>
                  <a:cubicBezTo>
                    <a:pt x="366" y="3463"/>
                    <a:pt x="749" y="3528"/>
                    <a:pt x="1141" y="3593"/>
                  </a:cubicBezTo>
                  <a:cubicBezTo>
                    <a:pt x="1210" y="3604"/>
                    <a:pt x="1280" y="3614"/>
                    <a:pt x="1350" y="3626"/>
                  </a:cubicBezTo>
                  <a:cubicBezTo>
                    <a:pt x="1386" y="3631"/>
                    <a:pt x="1424" y="3637"/>
                    <a:pt x="1460" y="3642"/>
                  </a:cubicBezTo>
                  <a:cubicBezTo>
                    <a:pt x="1530" y="3652"/>
                    <a:pt x="1601" y="3659"/>
                    <a:pt x="1672" y="3668"/>
                  </a:cubicBezTo>
                  <a:cubicBezTo>
                    <a:pt x="1815" y="3684"/>
                    <a:pt x="1960" y="3696"/>
                    <a:pt x="2105" y="3707"/>
                  </a:cubicBezTo>
                  <a:cubicBezTo>
                    <a:pt x="2250" y="3717"/>
                    <a:pt x="2397" y="3726"/>
                    <a:pt x="2545" y="3734"/>
                  </a:cubicBezTo>
                  <a:cubicBezTo>
                    <a:pt x="2618" y="3737"/>
                    <a:pt x="2692" y="3740"/>
                    <a:pt x="2766" y="3743"/>
                  </a:cubicBezTo>
                  <a:lnTo>
                    <a:pt x="2878" y="3748"/>
                  </a:lnTo>
                  <a:lnTo>
                    <a:pt x="2933" y="3750"/>
                  </a:lnTo>
                  <a:lnTo>
                    <a:pt x="2948" y="3750"/>
                  </a:lnTo>
                  <a:lnTo>
                    <a:pt x="2972" y="3753"/>
                  </a:lnTo>
                  <a:lnTo>
                    <a:pt x="3021" y="3756"/>
                  </a:lnTo>
                  <a:cubicBezTo>
                    <a:pt x="3150" y="3767"/>
                    <a:pt x="3278" y="3780"/>
                    <a:pt x="3407" y="3790"/>
                  </a:cubicBezTo>
                  <a:cubicBezTo>
                    <a:pt x="3528" y="3799"/>
                    <a:pt x="3649" y="3808"/>
                    <a:pt x="3771" y="3817"/>
                  </a:cubicBezTo>
                  <a:lnTo>
                    <a:pt x="3782" y="3818"/>
                  </a:lnTo>
                  <a:cubicBezTo>
                    <a:pt x="3782" y="3819"/>
                    <a:pt x="3782" y="3819"/>
                    <a:pt x="3782" y="3819"/>
                  </a:cubicBezTo>
                  <a:cubicBezTo>
                    <a:pt x="3784" y="3819"/>
                    <a:pt x="3784" y="3815"/>
                    <a:pt x="3784" y="3814"/>
                  </a:cubicBezTo>
                  <a:lnTo>
                    <a:pt x="3787" y="3809"/>
                  </a:lnTo>
                  <a:lnTo>
                    <a:pt x="3797" y="3786"/>
                  </a:lnTo>
                  <a:lnTo>
                    <a:pt x="3816" y="3742"/>
                  </a:lnTo>
                  <a:lnTo>
                    <a:pt x="3856" y="3653"/>
                  </a:lnTo>
                  <a:cubicBezTo>
                    <a:pt x="3880" y="3595"/>
                    <a:pt x="3906" y="3536"/>
                    <a:pt x="3932" y="3479"/>
                  </a:cubicBezTo>
                  <a:cubicBezTo>
                    <a:pt x="3982" y="3364"/>
                    <a:pt x="4031" y="3251"/>
                    <a:pt x="4077" y="3142"/>
                  </a:cubicBezTo>
                  <a:lnTo>
                    <a:pt x="4110" y="3058"/>
                  </a:lnTo>
                  <a:lnTo>
                    <a:pt x="4119" y="3036"/>
                  </a:lnTo>
                  <a:lnTo>
                    <a:pt x="4125" y="3018"/>
                  </a:lnTo>
                  <a:lnTo>
                    <a:pt x="4135" y="2991"/>
                  </a:lnTo>
                  <a:cubicBezTo>
                    <a:pt x="4147" y="2954"/>
                    <a:pt x="4160" y="2917"/>
                    <a:pt x="4173" y="2881"/>
                  </a:cubicBezTo>
                  <a:cubicBezTo>
                    <a:pt x="4197" y="2808"/>
                    <a:pt x="4221" y="2732"/>
                    <a:pt x="4244" y="2657"/>
                  </a:cubicBezTo>
                  <a:cubicBezTo>
                    <a:pt x="4288" y="2507"/>
                    <a:pt x="4326" y="2351"/>
                    <a:pt x="4355" y="2195"/>
                  </a:cubicBezTo>
                  <a:cubicBezTo>
                    <a:pt x="4379" y="2062"/>
                    <a:pt x="4394" y="1923"/>
                    <a:pt x="4396" y="1789"/>
                  </a:cubicBezTo>
                  <a:cubicBezTo>
                    <a:pt x="4399" y="1654"/>
                    <a:pt x="4390" y="1521"/>
                    <a:pt x="4367" y="1391"/>
                  </a:cubicBezTo>
                  <a:cubicBezTo>
                    <a:pt x="4324" y="1132"/>
                    <a:pt x="4230" y="883"/>
                    <a:pt x="4085" y="678"/>
                  </a:cubicBezTo>
                  <a:cubicBezTo>
                    <a:pt x="4049" y="628"/>
                    <a:pt x="4011" y="580"/>
                    <a:pt x="3969" y="536"/>
                  </a:cubicBezTo>
                  <a:lnTo>
                    <a:pt x="3937" y="501"/>
                  </a:lnTo>
                  <a:lnTo>
                    <a:pt x="3905" y="471"/>
                  </a:lnTo>
                  <a:cubicBezTo>
                    <a:pt x="3884" y="451"/>
                    <a:pt x="3862" y="430"/>
                    <a:pt x="3841" y="412"/>
                  </a:cubicBezTo>
                  <a:cubicBezTo>
                    <a:pt x="3819" y="393"/>
                    <a:pt x="3794" y="377"/>
                    <a:pt x="3772" y="359"/>
                  </a:cubicBezTo>
                  <a:cubicBezTo>
                    <a:pt x="3749" y="343"/>
                    <a:pt x="3728" y="324"/>
                    <a:pt x="3703" y="311"/>
                  </a:cubicBezTo>
                  <a:cubicBezTo>
                    <a:pt x="3657" y="281"/>
                    <a:pt x="3611" y="252"/>
                    <a:pt x="3562" y="229"/>
                  </a:cubicBezTo>
                  <a:cubicBezTo>
                    <a:pt x="3374" y="133"/>
                    <a:pt x="3191" y="82"/>
                    <a:pt x="3025" y="54"/>
                  </a:cubicBezTo>
                  <a:cubicBezTo>
                    <a:pt x="2852" y="25"/>
                    <a:pt x="2697" y="16"/>
                    <a:pt x="2563" y="16"/>
                  </a:cubicBezTo>
                  <a:cubicBezTo>
                    <a:pt x="2443" y="16"/>
                    <a:pt x="2341" y="24"/>
                    <a:pt x="2256" y="32"/>
                  </a:cubicBezTo>
                  <a:cubicBezTo>
                    <a:pt x="2079" y="52"/>
                    <a:pt x="1981" y="80"/>
                    <a:pt x="1979" y="113"/>
                  </a:cubicBezTo>
                  <a:cubicBezTo>
                    <a:pt x="1967" y="456"/>
                    <a:pt x="2171" y="408"/>
                    <a:pt x="2386" y="437"/>
                  </a:cubicBezTo>
                  <a:cubicBezTo>
                    <a:pt x="2183" y="471"/>
                    <a:pt x="2025" y="559"/>
                    <a:pt x="2020" y="708"/>
                  </a:cubicBezTo>
                  <a:cubicBezTo>
                    <a:pt x="2019" y="726"/>
                    <a:pt x="2063" y="732"/>
                    <a:pt x="2137" y="732"/>
                  </a:cubicBezTo>
                  <a:cubicBezTo>
                    <a:pt x="2188" y="732"/>
                    <a:pt x="2253" y="729"/>
                    <a:pt x="2328" y="725"/>
                  </a:cubicBezTo>
                  <a:cubicBezTo>
                    <a:pt x="2437" y="719"/>
                    <a:pt x="2567" y="710"/>
                    <a:pt x="2702" y="710"/>
                  </a:cubicBezTo>
                  <a:cubicBezTo>
                    <a:pt x="2795" y="710"/>
                    <a:pt x="2892" y="714"/>
                    <a:pt x="2986" y="727"/>
                  </a:cubicBezTo>
                  <a:cubicBezTo>
                    <a:pt x="3099" y="742"/>
                    <a:pt x="3209" y="768"/>
                    <a:pt x="3309" y="812"/>
                  </a:cubicBezTo>
                  <a:cubicBezTo>
                    <a:pt x="3336" y="821"/>
                    <a:pt x="3357" y="834"/>
                    <a:pt x="3381" y="847"/>
                  </a:cubicBezTo>
                  <a:cubicBezTo>
                    <a:pt x="3407" y="859"/>
                    <a:pt x="3427" y="874"/>
                    <a:pt x="3450" y="888"/>
                  </a:cubicBezTo>
                  <a:cubicBezTo>
                    <a:pt x="3496" y="917"/>
                    <a:pt x="3533" y="952"/>
                    <a:pt x="3571" y="990"/>
                  </a:cubicBezTo>
                  <a:cubicBezTo>
                    <a:pt x="3642" y="1067"/>
                    <a:pt x="3698" y="1160"/>
                    <a:pt x="3735" y="1251"/>
                  </a:cubicBezTo>
                  <a:cubicBezTo>
                    <a:pt x="3773" y="1342"/>
                    <a:pt x="3792" y="1430"/>
                    <a:pt x="3798" y="1502"/>
                  </a:cubicBezTo>
                  <a:cubicBezTo>
                    <a:pt x="3804" y="1584"/>
                    <a:pt x="3802" y="1669"/>
                    <a:pt x="3793" y="1749"/>
                  </a:cubicBezTo>
                  <a:cubicBezTo>
                    <a:pt x="3786" y="1831"/>
                    <a:pt x="3771" y="1911"/>
                    <a:pt x="3748" y="1989"/>
                  </a:cubicBezTo>
                  <a:cubicBezTo>
                    <a:pt x="3705" y="2148"/>
                    <a:pt x="3641" y="2299"/>
                    <a:pt x="3566" y="2444"/>
                  </a:cubicBezTo>
                  <a:cubicBezTo>
                    <a:pt x="3528" y="2518"/>
                    <a:pt x="3487" y="2588"/>
                    <a:pt x="3444" y="2657"/>
                  </a:cubicBezTo>
                  <a:cubicBezTo>
                    <a:pt x="3419" y="2700"/>
                    <a:pt x="3412" y="2705"/>
                    <a:pt x="3399" y="2722"/>
                  </a:cubicBezTo>
                  <a:cubicBezTo>
                    <a:pt x="3386" y="2736"/>
                    <a:pt x="3374" y="2750"/>
                    <a:pt x="3363" y="2762"/>
                  </a:cubicBezTo>
                  <a:cubicBezTo>
                    <a:pt x="3338" y="2788"/>
                    <a:pt x="3315" y="2810"/>
                    <a:pt x="3295" y="2829"/>
                  </a:cubicBezTo>
                  <a:lnTo>
                    <a:pt x="3287" y="2835"/>
                  </a:lnTo>
                  <a:lnTo>
                    <a:pt x="3283" y="2838"/>
                  </a:lnTo>
                  <a:cubicBezTo>
                    <a:pt x="3283" y="2838"/>
                    <a:pt x="3282" y="2838"/>
                    <a:pt x="3282" y="2838"/>
                  </a:cubicBezTo>
                  <a:cubicBezTo>
                    <a:pt x="3281" y="2838"/>
                    <a:pt x="3278" y="2837"/>
                    <a:pt x="3277" y="2837"/>
                  </a:cubicBezTo>
                  <a:lnTo>
                    <a:pt x="3250" y="2825"/>
                  </a:lnTo>
                  <a:cubicBezTo>
                    <a:pt x="3233" y="2816"/>
                    <a:pt x="3217" y="2809"/>
                    <a:pt x="3202" y="2802"/>
                  </a:cubicBezTo>
                  <a:cubicBezTo>
                    <a:pt x="3171" y="2787"/>
                    <a:pt x="3145" y="2772"/>
                    <a:pt x="3122" y="2757"/>
                  </a:cubicBezTo>
                  <a:lnTo>
                    <a:pt x="3106" y="2746"/>
                  </a:lnTo>
                  <a:cubicBezTo>
                    <a:pt x="3106" y="2745"/>
                    <a:pt x="3094" y="2743"/>
                    <a:pt x="3084" y="2740"/>
                  </a:cubicBezTo>
                  <a:lnTo>
                    <a:pt x="3058" y="2732"/>
                  </a:lnTo>
                  <a:lnTo>
                    <a:pt x="2949" y="2700"/>
                  </a:lnTo>
                  <a:cubicBezTo>
                    <a:pt x="2805" y="2657"/>
                    <a:pt x="2665" y="2615"/>
                    <a:pt x="2530" y="2577"/>
                  </a:cubicBezTo>
                  <a:cubicBezTo>
                    <a:pt x="2258" y="2498"/>
                    <a:pt x="2003" y="2432"/>
                    <a:pt x="1759" y="2384"/>
                  </a:cubicBezTo>
                  <a:cubicBezTo>
                    <a:pt x="1719" y="2376"/>
                    <a:pt x="1680" y="2369"/>
                    <a:pt x="1641" y="2362"/>
                  </a:cubicBezTo>
                  <a:cubicBezTo>
                    <a:pt x="1609" y="2355"/>
                    <a:pt x="1557" y="2345"/>
                    <a:pt x="1558" y="2345"/>
                  </a:cubicBezTo>
                  <a:lnTo>
                    <a:pt x="1558" y="2345"/>
                  </a:lnTo>
                  <a:cubicBezTo>
                    <a:pt x="1558" y="2345"/>
                    <a:pt x="1559" y="2345"/>
                    <a:pt x="1560" y="2346"/>
                  </a:cubicBezTo>
                  <a:cubicBezTo>
                    <a:pt x="1555" y="2342"/>
                    <a:pt x="1551" y="2338"/>
                    <a:pt x="1548" y="2336"/>
                  </a:cubicBezTo>
                  <a:cubicBezTo>
                    <a:pt x="1542" y="2331"/>
                    <a:pt x="1539" y="2325"/>
                    <a:pt x="1538" y="2321"/>
                  </a:cubicBezTo>
                  <a:cubicBezTo>
                    <a:pt x="1544" y="2310"/>
                    <a:pt x="1551" y="2304"/>
                    <a:pt x="1555" y="2299"/>
                  </a:cubicBezTo>
                  <a:cubicBezTo>
                    <a:pt x="1557" y="2298"/>
                    <a:pt x="1558" y="2298"/>
                    <a:pt x="1558" y="2296"/>
                  </a:cubicBezTo>
                  <a:lnTo>
                    <a:pt x="1559" y="2295"/>
                  </a:lnTo>
                  <a:lnTo>
                    <a:pt x="1560" y="2295"/>
                  </a:lnTo>
                  <a:cubicBezTo>
                    <a:pt x="1560" y="2295"/>
                    <a:pt x="1560" y="2295"/>
                    <a:pt x="1560" y="2295"/>
                  </a:cubicBezTo>
                  <a:cubicBezTo>
                    <a:pt x="1560" y="2295"/>
                    <a:pt x="1560" y="2295"/>
                    <a:pt x="1560" y="2295"/>
                  </a:cubicBezTo>
                  <a:cubicBezTo>
                    <a:pt x="1561" y="2295"/>
                    <a:pt x="1561" y="2294"/>
                    <a:pt x="1563" y="2288"/>
                  </a:cubicBezTo>
                  <a:cubicBezTo>
                    <a:pt x="1578" y="2218"/>
                    <a:pt x="1591" y="2150"/>
                    <a:pt x="1605" y="2086"/>
                  </a:cubicBezTo>
                  <a:cubicBezTo>
                    <a:pt x="1659" y="1826"/>
                    <a:pt x="1703" y="1598"/>
                    <a:pt x="1737" y="1402"/>
                  </a:cubicBezTo>
                  <a:cubicBezTo>
                    <a:pt x="1807" y="1009"/>
                    <a:pt x="1839" y="732"/>
                    <a:pt x="1834" y="534"/>
                  </a:cubicBezTo>
                  <a:cubicBezTo>
                    <a:pt x="1822" y="141"/>
                    <a:pt x="1656" y="65"/>
                    <a:pt x="1329" y="5"/>
                  </a:cubicBezTo>
                  <a:cubicBezTo>
                    <a:pt x="1317" y="2"/>
                    <a:pt x="1305" y="1"/>
                    <a:pt x="12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50"/>
            <p:cNvSpPr/>
            <p:nvPr/>
          </p:nvSpPr>
          <p:spPr>
            <a:xfrm>
              <a:off x="5000175" y="4820150"/>
              <a:ext cx="117225" cy="70450"/>
            </a:xfrm>
            <a:custGeom>
              <a:avLst/>
              <a:gdLst/>
              <a:ahLst/>
              <a:cxnLst/>
              <a:rect l="l" t="t" r="r" b="b"/>
              <a:pathLst>
                <a:path w="4689" h="2818" extrusionOk="0">
                  <a:moveTo>
                    <a:pt x="2781" y="612"/>
                  </a:moveTo>
                  <a:cubicBezTo>
                    <a:pt x="2800" y="612"/>
                    <a:pt x="2819" y="612"/>
                    <a:pt x="2838" y="613"/>
                  </a:cubicBezTo>
                  <a:cubicBezTo>
                    <a:pt x="3080" y="617"/>
                    <a:pt x="3286" y="662"/>
                    <a:pt x="3404" y="725"/>
                  </a:cubicBezTo>
                  <a:cubicBezTo>
                    <a:pt x="3482" y="763"/>
                    <a:pt x="3555" y="808"/>
                    <a:pt x="3616" y="861"/>
                  </a:cubicBezTo>
                  <a:cubicBezTo>
                    <a:pt x="3625" y="868"/>
                    <a:pt x="3632" y="873"/>
                    <a:pt x="3641" y="880"/>
                  </a:cubicBezTo>
                  <a:lnTo>
                    <a:pt x="3662" y="900"/>
                  </a:lnTo>
                  <a:cubicBezTo>
                    <a:pt x="3675" y="914"/>
                    <a:pt x="3691" y="927"/>
                    <a:pt x="3703" y="942"/>
                  </a:cubicBezTo>
                  <a:cubicBezTo>
                    <a:pt x="3717" y="957"/>
                    <a:pt x="3729" y="972"/>
                    <a:pt x="3743" y="985"/>
                  </a:cubicBezTo>
                  <a:cubicBezTo>
                    <a:pt x="3753" y="1000"/>
                    <a:pt x="3762" y="1013"/>
                    <a:pt x="3773" y="1028"/>
                  </a:cubicBezTo>
                  <a:cubicBezTo>
                    <a:pt x="3813" y="1086"/>
                    <a:pt x="3846" y="1149"/>
                    <a:pt x="3866" y="1214"/>
                  </a:cubicBezTo>
                  <a:lnTo>
                    <a:pt x="3874" y="1238"/>
                  </a:lnTo>
                  <a:lnTo>
                    <a:pt x="3879" y="1264"/>
                  </a:lnTo>
                  <a:cubicBezTo>
                    <a:pt x="3883" y="1280"/>
                    <a:pt x="3888" y="1297"/>
                    <a:pt x="3891" y="1313"/>
                  </a:cubicBezTo>
                  <a:cubicBezTo>
                    <a:pt x="3895" y="1348"/>
                    <a:pt x="3902" y="1381"/>
                    <a:pt x="3902" y="1412"/>
                  </a:cubicBezTo>
                  <a:cubicBezTo>
                    <a:pt x="3901" y="1421"/>
                    <a:pt x="3902" y="1430"/>
                    <a:pt x="3901" y="1442"/>
                  </a:cubicBezTo>
                  <a:lnTo>
                    <a:pt x="3896" y="1474"/>
                  </a:lnTo>
                  <a:cubicBezTo>
                    <a:pt x="3893" y="1496"/>
                    <a:pt x="3889" y="1515"/>
                    <a:pt x="3882" y="1534"/>
                  </a:cubicBezTo>
                  <a:cubicBezTo>
                    <a:pt x="3870" y="1571"/>
                    <a:pt x="3851" y="1602"/>
                    <a:pt x="3830" y="1628"/>
                  </a:cubicBezTo>
                  <a:cubicBezTo>
                    <a:pt x="3807" y="1652"/>
                    <a:pt x="3782" y="1672"/>
                    <a:pt x="3756" y="1683"/>
                  </a:cubicBezTo>
                  <a:cubicBezTo>
                    <a:pt x="3744" y="1689"/>
                    <a:pt x="3729" y="1693"/>
                    <a:pt x="3717" y="1695"/>
                  </a:cubicBezTo>
                  <a:cubicBezTo>
                    <a:pt x="3716" y="1696"/>
                    <a:pt x="3714" y="1696"/>
                    <a:pt x="3713" y="1696"/>
                  </a:cubicBezTo>
                  <a:cubicBezTo>
                    <a:pt x="3708" y="1696"/>
                    <a:pt x="3700" y="1691"/>
                    <a:pt x="3694" y="1688"/>
                  </a:cubicBezTo>
                  <a:lnTo>
                    <a:pt x="3673" y="1676"/>
                  </a:lnTo>
                  <a:cubicBezTo>
                    <a:pt x="3649" y="1666"/>
                    <a:pt x="3630" y="1655"/>
                    <a:pt x="3612" y="1645"/>
                  </a:cubicBezTo>
                  <a:cubicBezTo>
                    <a:pt x="3604" y="1641"/>
                    <a:pt x="3596" y="1636"/>
                    <a:pt x="3588" y="1632"/>
                  </a:cubicBezTo>
                  <a:lnTo>
                    <a:pt x="3577" y="1625"/>
                  </a:lnTo>
                  <a:cubicBezTo>
                    <a:pt x="3576" y="1624"/>
                    <a:pt x="3573" y="1624"/>
                    <a:pt x="3572" y="1623"/>
                  </a:cubicBezTo>
                  <a:lnTo>
                    <a:pt x="3571" y="1622"/>
                  </a:lnTo>
                  <a:cubicBezTo>
                    <a:pt x="3569" y="1622"/>
                    <a:pt x="3563" y="1619"/>
                    <a:pt x="3560" y="1619"/>
                  </a:cubicBezTo>
                  <a:cubicBezTo>
                    <a:pt x="3432" y="1600"/>
                    <a:pt x="3311" y="1584"/>
                    <a:pt x="3197" y="1570"/>
                  </a:cubicBezTo>
                  <a:cubicBezTo>
                    <a:pt x="2968" y="1546"/>
                    <a:pt x="2766" y="1531"/>
                    <a:pt x="2587" y="1524"/>
                  </a:cubicBezTo>
                  <a:cubicBezTo>
                    <a:pt x="2395" y="1515"/>
                    <a:pt x="2230" y="1499"/>
                    <a:pt x="2084" y="1473"/>
                  </a:cubicBezTo>
                  <a:cubicBezTo>
                    <a:pt x="1937" y="1449"/>
                    <a:pt x="1810" y="1413"/>
                    <a:pt x="1703" y="1373"/>
                  </a:cubicBezTo>
                  <a:cubicBezTo>
                    <a:pt x="1595" y="1333"/>
                    <a:pt x="1508" y="1288"/>
                    <a:pt x="1440" y="1241"/>
                  </a:cubicBezTo>
                  <a:cubicBezTo>
                    <a:pt x="1422" y="1230"/>
                    <a:pt x="1407" y="1218"/>
                    <a:pt x="1390" y="1207"/>
                  </a:cubicBezTo>
                  <a:cubicBezTo>
                    <a:pt x="1375" y="1194"/>
                    <a:pt x="1360" y="1182"/>
                    <a:pt x="1346" y="1172"/>
                  </a:cubicBezTo>
                  <a:cubicBezTo>
                    <a:pt x="1332" y="1160"/>
                    <a:pt x="1320" y="1148"/>
                    <a:pt x="1306" y="1135"/>
                  </a:cubicBezTo>
                  <a:cubicBezTo>
                    <a:pt x="1299" y="1130"/>
                    <a:pt x="1296" y="1124"/>
                    <a:pt x="1292" y="1119"/>
                  </a:cubicBezTo>
                  <a:cubicBezTo>
                    <a:pt x="1288" y="1114"/>
                    <a:pt x="1284" y="1109"/>
                    <a:pt x="1280" y="1106"/>
                  </a:cubicBezTo>
                  <a:cubicBezTo>
                    <a:pt x="1247" y="1068"/>
                    <a:pt x="1218" y="1025"/>
                    <a:pt x="1194" y="982"/>
                  </a:cubicBezTo>
                  <a:lnTo>
                    <a:pt x="1177" y="950"/>
                  </a:lnTo>
                  <a:cubicBezTo>
                    <a:pt x="1175" y="945"/>
                    <a:pt x="1172" y="939"/>
                    <a:pt x="1170" y="935"/>
                  </a:cubicBezTo>
                  <a:cubicBezTo>
                    <a:pt x="1167" y="930"/>
                    <a:pt x="1166" y="924"/>
                    <a:pt x="1165" y="919"/>
                  </a:cubicBezTo>
                  <a:cubicBezTo>
                    <a:pt x="1160" y="908"/>
                    <a:pt x="1155" y="899"/>
                    <a:pt x="1151" y="889"/>
                  </a:cubicBezTo>
                  <a:cubicBezTo>
                    <a:pt x="1148" y="880"/>
                    <a:pt x="1144" y="870"/>
                    <a:pt x="1142" y="860"/>
                  </a:cubicBezTo>
                  <a:cubicBezTo>
                    <a:pt x="1124" y="813"/>
                    <a:pt x="1113" y="773"/>
                    <a:pt x="1105" y="739"/>
                  </a:cubicBezTo>
                  <a:lnTo>
                    <a:pt x="1105" y="739"/>
                  </a:lnTo>
                  <a:cubicBezTo>
                    <a:pt x="1154" y="743"/>
                    <a:pt x="1209" y="746"/>
                    <a:pt x="1271" y="746"/>
                  </a:cubicBezTo>
                  <a:cubicBezTo>
                    <a:pt x="1379" y="746"/>
                    <a:pt x="1505" y="741"/>
                    <a:pt x="1637" y="728"/>
                  </a:cubicBezTo>
                  <a:cubicBezTo>
                    <a:pt x="1768" y="716"/>
                    <a:pt x="1908" y="699"/>
                    <a:pt x="2047" y="680"/>
                  </a:cubicBezTo>
                  <a:cubicBezTo>
                    <a:pt x="2185" y="661"/>
                    <a:pt x="2323" y="642"/>
                    <a:pt x="2457" y="630"/>
                  </a:cubicBezTo>
                  <a:cubicBezTo>
                    <a:pt x="2569" y="619"/>
                    <a:pt x="2678" y="612"/>
                    <a:pt x="2781" y="612"/>
                  </a:cubicBezTo>
                  <a:close/>
                  <a:moveTo>
                    <a:pt x="2496" y="1"/>
                  </a:moveTo>
                  <a:cubicBezTo>
                    <a:pt x="2462" y="1"/>
                    <a:pt x="2428" y="1"/>
                    <a:pt x="2395" y="2"/>
                  </a:cubicBezTo>
                  <a:cubicBezTo>
                    <a:pt x="2219" y="5"/>
                    <a:pt x="2062" y="13"/>
                    <a:pt x="1918" y="22"/>
                  </a:cubicBezTo>
                  <a:cubicBezTo>
                    <a:pt x="1630" y="39"/>
                    <a:pt x="1403" y="49"/>
                    <a:pt x="1243" y="53"/>
                  </a:cubicBezTo>
                  <a:cubicBezTo>
                    <a:pt x="1084" y="59"/>
                    <a:pt x="991" y="65"/>
                    <a:pt x="983" y="98"/>
                  </a:cubicBezTo>
                  <a:cubicBezTo>
                    <a:pt x="942" y="265"/>
                    <a:pt x="974" y="347"/>
                    <a:pt x="1049" y="393"/>
                  </a:cubicBezTo>
                  <a:cubicBezTo>
                    <a:pt x="1123" y="438"/>
                    <a:pt x="1232" y="445"/>
                    <a:pt x="1345" y="464"/>
                  </a:cubicBezTo>
                  <a:cubicBezTo>
                    <a:pt x="1240" y="478"/>
                    <a:pt x="1141" y="499"/>
                    <a:pt x="1064" y="532"/>
                  </a:cubicBezTo>
                  <a:cubicBezTo>
                    <a:pt x="1052" y="538"/>
                    <a:pt x="1039" y="544"/>
                    <a:pt x="1028" y="550"/>
                  </a:cubicBezTo>
                  <a:cubicBezTo>
                    <a:pt x="1023" y="542"/>
                    <a:pt x="1017" y="532"/>
                    <a:pt x="1011" y="523"/>
                  </a:cubicBezTo>
                  <a:cubicBezTo>
                    <a:pt x="999" y="504"/>
                    <a:pt x="983" y="483"/>
                    <a:pt x="968" y="464"/>
                  </a:cubicBezTo>
                  <a:cubicBezTo>
                    <a:pt x="908" y="381"/>
                    <a:pt x="815" y="277"/>
                    <a:pt x="677" y="157"/>
                  </a:cubicBezTo>
                  <a:cubicBezTo>
                    <a:pt x="644" y="128"/>
                    <a:pt x="605" y="112"/>
                    <a:pt x="555" y="112"/>
                  </a:cubicBezTo>
                  <a:cubicBezTo>
                    <a:pt x="543" y="112"/>
                    <a:pt x="529" y="113"/>
                    <a:pt x="515" y="116"/>
                  </a:cubicBezTo>
                  <a:cubicBezTo>
                    <a:pt x="496" y="119"/>
                    <a:pt x="478" y="123"/>
                    <a:pt x="459" y="130"/>
                  </a:cubicBezTo>
                  <a:cubicBezTo>
                    <a:pt x="442" y="136"/>
                    <a:pt x="421" y="146"/>
                    <a:pt x="403" y="156"/>
                  </a:cubicBezTo>
                  <a:cubicBezTo>
                    <a:pt x="383" y="167"/>
                    <a:pt x="362" y="180"/>
                    <a:pt x="341" y="195"/>
                  </a:cubicBezTo>
                  <a:cubicBezTo>
                    <a:pt x="321" y="211"/>
                    <a:pt x="301" y="230"/>
                    <a:pt x="280" y="250"/>
                  </a:cubicBezTo>
                  <a:cubicBezTo>
                    <a:pt x="237" y="291"/>
                    <a:pt x="200" y="343"/>
                    <a:pt x="162" y="403"/>
                  </a:cubicBezTo>
                  <a:cubicBezTo>
                    <a:pt x="144" y="435"/>
                    <a:pt x="129" y="467"/>
                    <a:pt x="113" y="501"/>
                  </a:cubicBezTo>
                  <a:cubicBezTo>
                    <a:pt x="96" y="537"/>
                    <a:pt x="83" y="574"/>
                    <a:pt x="71" y="613"/>
                  </a:cubicBezTo>
                  <a:cubicBezTo>
                    <a:pt x="22" y="770"/>
                    <a:pt x="0" y="959"/>
                    <a:pt x="24" y="1162"/>
                  </a:cubicBezTo>
                  <a:cubicBezTo>
                    <a:pt x="48" y="1366"/>
                    <a:pt x="115" y="1585"/>
                    <a:pt x="244" y="1801"/>
                  </a:cubicBezTo>
                  <a:cubicBezTo>
                    <a:pt x="260" y="1828"/>
                    <a:pt x="279" y="1855"/>
                    <a:pt x="297" y="1882"/>
                  </a:cubicBezTo>
                  <a:cubicBezTo>
                    <a:pt x="316" y="1908"/>
                    <a:pt x="333" y="1935"/>
                    <a:pt x="355" y="1961"/>
                  </a:cubicBezTo>
                  <a:cubicBezTo>
                    <a:pt x="376" y="1987"/>
                    <a:pt x="398" y="2014"/>
                    <a:pt x="420" y="2038"/>
                  </a:cubicBezTo>
                  <a:cubicBezTo>
                    <a:pt x="431" y="2052"/>
                    <a:pt x="442" y="2063"/>
                    <a:pt x="453" y="2075"/>
                  </a:cubicBezTo>
                  <a:lnTo>
                    <a:pt x="488" y="2110"/>
                  </a:lnTo>
                  <a:cubicBezTo>
                    <a:pt x="532" y="2157"/>
                    <a:pt x="580" y="2198"/>
                    <a:pt x="630" y="2241"/>
                  </a:cubicBezTo>
                  <a:cubicBezTo>
                    <a:pt x="655" y="2263"/>
                    <a:pt x="681" y="2282"/>
                    <a:pt x="706" y="2302"/>
                  </a:cubicBezTo>
                  <a:cubicBezTo>
                    <a:pt x="732" y="2322"/>
                    <a:pt x="759" y="2342"/>
                    <a:pt x="786" y="2360"/>
                  </a:cubicBezTo>
                  <a:cubicBezTo>
                    <a:pt x="1005" y="2509"/>
                    <a:pt x="1252" y="2617"/>
                    <a:pt x="1503" y="2688"/>
                  </a:cubicBezTo>
                  <a:cubicBezTo>
                    <a:pt x="1753" y="2760"/>
                    <a:pt x="2010" y="2799"/>
                    <a:pt x="2262" y="2812"/>
                  </a:cubicBezTo>
                  <a:cubicBezTo>
                    <a:pt x="2331" y="2816"/>
                    <a:pt x="2399" y="2817"/>
                    <a:pt x="2465" y="2817"/>
                  </a:cubicBezTo>
                  <a:cubicBezTo>
                    <a:pt x="2687" y="2817"/>
                    <a:pt x="2899" y="2799"/>
                    <a:pt x="3100" y="2778"/>
                  </a:cubicBezTo>
                  <a:cubicBezTo>
                    <a:pt x="3227" y="2764"/>
                    <a:pt x="3354" y="2750"/>
                    <a:pt x="3482" y="2735"/>
                  </a:cubicBezTo>
                  <a:lnTo>
                    <a:pt x="3523" y="2729"/>
                  </a:lnTo>
                  <a:lnTo>
                    <a:pt x="3568" y="2728"/>
                  </a:lnTo>
                  <a:lnTo>
                    <a:pt x="3615" y="2728"/>
                  </a:lnTo>
                  <a:lnTo>
                    <a:pt x="3803" y="2730"/>
                  </a:lnTo>
                  <a:cubicBezTo>
                    <a:pt x="3925" y="2738"/>
                    <a:pt x="4049" y="2745"/>
                    <a:pt x="4171" y="2752"/>
                  </a:cubicBezTo>
                  <a:lnTo>
                    <a:pt x="4277" y="2649"/>
                  </a:lnTo>
                  <a:cubicBezTo>
                    <a:pt x="4313" y="2605"/>
                    <a:pt x="4350" y="2562"/>
                    <a:pt x="4386" y="2519"/>
                  </a:cubicBezTo>
                  <a:lnTo>
                    <a:pt x="4437" y="2453"/>
                  </a:lnTo>
                  <a:lnTo>
                    <a:pt x="4462" y="2421"/>
                  </a:lnTo>
                  <a:lnTo>
                    <a:pt x="4474" y="2405"/>
                  </a:lnTo>
                  <a:lnTo>
                    <a:pt x="4485" y="2386"/>
                  </a:lnTo>
                  <a:cubicBezTo>
                    <a:pt x="4500" y="2363"/>
                    <a:pt x="4513" y="2340"/>
                    <a:pt x="4527" y="2316"/>
                  </a:cubicBezTo>
                  <a:cubicBezTo>
                    <a:pt x="4540" y="2292"/>
                    <a:pt x="4554" y="2268"/>
                    <a:pt x="4565" y="2244"/>
                  </a:cubicBezTo>
                  <a:cubicBezTo>
                    <a:pt x="4575" y="2218"/>
                    <a:pt x="4586" y="2192"/>
                    <a:pt x="4597" y="2168"/>
                  </a:cubicBezTo>
                  <a:cubicBezTo>
                    <a:pt x="4602" y="2156"/>
                    <a:pt x="4608" y="2143"/>
                    <a:pt x="4611" y="2131"/>
                  </a:cubicBezTo>
                  <a:lnTo>
                    <a:pt x="4624" y="2091"/>
                  </a:lnTo>
                  <a:cubicBezTo>
                    <a:pt x="4640" y="2040"/>
                    <a:pt x="4656" y="1987"/>
                    <a:pt x="4662" y="1932"/>
                  </a:cubicBezTo>
                  <a:lnTo>
                    <a:pt x="4675" y="1852"/>
                  </a:lnTo>
                  <a:cubicBezTo>
                    <a:pt x="4678" y="1838"/>
                    <a:pt x="4679" y="1825"/>
                    <a:pt x="4679" y="1811"/>
                  </a:cubicBezTo>
                  <a:lnTo>
                    <a:pt x="4683" y="1769"/>
                  </a:lnTo>
                  <a:lnTo>
                    <a:pt x="4686" y="1687"/>
                  </a:lnTo>
                  <a:cubicBezTo>
                    <a:pt x="4688" y="1660"/>
                    <a:pt x="4684" y="1632"/>
                    <a:pt x="4684" y="1606"/>
                  </a:cubicBezTo>
                  <a:lnTo>
                    <a:pt x="4679" y="1525"/>
                  </a:lnTo>
                  <a:cubicBezTo>
                    <a:pt x="4677" y="1498"/>
                    <a:pt x="4673" y="1471"/>
                    <a:pt x="4669" y="1444"/>
                  </a:cubicBezTo>
                  <a:cubicBezTo>
                    <a:pt x="4661" y="1391"/>
                    <a:pt x="4652" y="1339"/>
                    <a:pt x="4637" y="1285"/>
                  </a:cubicBezTo>
                  <a:lnTo>
                    <a:pt x="4627" y="1250"/>
                  </a:lnTo>
                  <a:lnTo>
                    <a:pt x="4618" y="1218"/>
                  </a:lnTo>
                  <a:lnTo>
                    <a:pt x="4595" y="1155"/>
                  </a:lnTo>
                  <a:lnTo>
                    <a:pt x="4572" y="1094"/>
                  </a:lnTo>
                  <a:lnTo>
                    <a:pt x="4545" y="1035"/>
                  </a:lnTo>
                  <a:cubicBezTo>
                    <a:pt x="4473" y="877"/>
                    <a:pt x="4378" y="734"/>
                    <a:pt x="4261" y="611"/>
                  </a:cubicBezTo>
                  <a:cubicBezTo>
                    <a:pt x="4210" y="554"/>
                    <a:pt x="4160" y="511"/>
                    <a:pt x="4108" y="468"/>
                  </a:cubicBezTo>
                  <a:cubicBezTo>
                    <a:pt x="4081" y="447"/>
                    <a:pt x="4054" y="428"/>
                    <a:pt x="4028" y="408"/>
                  </a:cubicBezTo>
                  <a:cubicBezTo>
                    <a:pt x="4002" y="388"/>
                    <a:pt x="3974" y="371"/>
                    <a:pt x="3947" y="353"/>
                  </a:cubicBezTo>
                  <a:cubicBezTo>
                    <a:pt x="3836" y="283"/>
                    <a:pt x="3723" y="227"/>
                    <a:pt x="3612" y="183"/>
                  </a:cubicBezTo>
                  <a:cubicBezTo>
                    <a:pt x="3388" y="96"/>
                    <a:pt x="3169" y="52"/>
                    <a:pt x="2965" y="26"/>
                  </a:cubicBezTo>
                  <a:cubicBezTo>
                    <a:pt x="2863" y="15"/>
                    <a:pt x="2763" y="7"/>
                    <a:pt x="2669" y="3"/>
                  </a:cubicBezTo>
                  <a:cubicBezTo>
                    <a:pt x="2609" y="1"/>
                    <a:pt x="25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0"/>
            <p:cNvSpPr/>
            <p:nvPr/>
          </p:nvSpPr>
          <p:spPr>
            <a:xfrm>
              <a:off x="4983625" y="4922825"/>
              <a:ext cx="100075" cy="109650"/>
            </a:xfrm>
            <a:custGeom>
              <a:avLst/>
              <a:gdLst/>
              <a:ahLst/>
              <a:cxnLst/>
              <a:rect l="l" t="t" r="r" b="b"/>
              <a:pathLst>
                <a:path w="4003" h="4386" extrusionOk="0">
                  <a:moveTo>
                    <a:pt x="1683" y="721"/>
                  </a:moveTo>
                  <a:cubicBezTo>
                    <a:pt x="1655" y="729"/>
                    <a:pt x="1627" y="738"/>
                    <a:pt x="1600" y="749"/>
                  </a:cubicBezTo>
                  <a:cubicBezTo>
                    <a:pt x="1600" y="742"/>
                    <a:pt x="1598" y="733"/>
                    <a:pt x="1597" y="726"/>
                  </a:cubicBezTo>
                  <a:cubicBezTo>
                    <a:pt x="1625" y="723"/>
                    <a:pt x="1654" y="721"/>
                    <a:pt x="1683" y="721"/>
                  </a:cubicBezTo>
                  <a:close/>
                  <a:moveTo>
                    <a:pt x="3219" y="627"/>
                  </a:moveTo>
                  <a:cubicBezTo>
                    <a:pt x="3225" y="641"/>
                    <a:pt x="3232" y="656"/>
                    <a:pt x="3239" y="670"/>
                  </a:cubicBezTo>
                  <a:cubicBezTo>
                    <a:pt x="3252" y="700"/>
                    <a:pt x="3263" y="731"/>
                    <a:pt x="3274" y="763"/>
                  </a:cubicBezTo>
                  <a:cubicBezTo>
                    <a:pt x="3294" y="825"/>
                    <a:pt x="3310" y="890"/>
                    <a:pt x="3315" y="941"/>
                  </a:cubicBezTo>
                  <a:lnTo>
                    <a:pt x="3320" y="974"/>
                  </a:lnTo>
                  <a:lnTo>
                    <a:pt x="3323" y="1010"/>
                  </a:lnTo>
                  <a:cubicBezTo>
                    <a:pt x="3326" y="1034"/>
                    <a:pt x="3327" y="1059"/>
                    <a:pt x="3331" y="1083"/>
                  </a:cubicBezTo>
                  <a:cubicBezTo>
                    <a:pt x="3334" y="1132"/>
                    <a:pt x="3337" y="1180"/>
                    <a:pt x="3338" y="1227"/>
                  </a:cubicBezTo>
                  <a:cubicBezTo>
                    <a:pt x="3342" y="1322"/>
                    <a:pt x="3342" y="1415"/>
                    <a:pt x="3337" y="1507"/>
                  </a:cubicBezTo>
                  <a:cubicBezTo>
                    <a:pt x="3329" y="1689"/>
                    <a:pt x="3304" y="1861"/>
                    <a:pt x="3262" y="2022"/>
                  </a:cubicBezTo>
                  <a:cubicBezTo>
                    <a:pt x="3181" y="2338"/>
                    <a:pt x="3025" y="2607"/>
                    <a:pt x="2844" y="2796"/>
                  </a:cubicBezTo>
                  <a:cubicBezTo>
                    <a:pt x="2754" y="2890"/>
                    <a:pt x="2658" y="2965"/>
                    <a:pt x="2562" y="3017"/>
                  </a:cubicBezTo>
                  <a:cubicBezTo>
                    <a:pt x="2538" y="3030"/>
                    <a:pt x="2514" y="3042"/>
                    <a:pt x="2492" y="3053"/>
                  </a:cubicBezTo>
                  <a:cubicBezTo>
                    <a:pt x="2467" y="3063"/>
                    <a:pt x="2444" y="3074"/>
                    <a:pt x="2420" y="3083"/>
                  </a:cubicBezTo>
                  <a:cubicBezTo>
                    <a:pt x="2396" y="3091"/>
                    <a:pt x="2373" y="3097"/>
                    <a:pt x="2350" y="3106"/>
                  </a:cubicBezTo>
                  <a:cubicBezTo>
                    <a:pt x="2328" y="3111"/>
                    <a:pt x="2310" y="3117"/>
                    <a:pt x="2288" y="3119"/>
                  </a:cubicBezTo>
                  <a:cubicBezTo>
                    <a:pt x="2236" y="3128"/>
                    <a:pt x="2184" y="3132"/>
                    <a:pt x="2131" y="3132"/>
                  </a:cubicBezTo>
                  <a:cubicBezTo>
                    <a:pt x="2020" y="3132"/>
                    <a:pt x="1911" y="3114"/>
                    <a:pt x="1810" y="3087"/>
                  </a:cubicBezTo>
                  <a:cubicBezTo>
                    <a:pt x="1676" y="3049"/>
                    <a:pt x="1559" y="2987"/>
                    <a:pt x="1480" y="2914"/>
                  </a:cubicBezTo>
                  <a:cubicBezTo>
                    <a:pt x="1399" y="2843"/>
                    <a:pt x="1355" y="2769"/>
                    <a:pt x="1330" y="2702"/>
                  </a:cubicBezTo>
                  <a:cubicBezTo>
                    <a:pt x="1280" y="2558"/>
                    <a:pt x="1291" y="2362"/>
                    <a:pt x="1338" y="2149"/>
                  </a:cubicBezTo>
                  <a:cubicBezTo>
                    <a:pt x="1360" y="2043"/>
                    <a:pt x="1388" y="1935"/>
                    <a:pt x="1418" y="1829"/>
                  </a:cubicBezTo>
                  <a:cubicBezTo>
                    <a:pt x="1447" y="1722"/>
                    <a:pt x="1475" y="1619"/>
                    <a:pt x="1501" y="1520"/>
                  </a:cubicBezTo>
                  <a:cubicBezTo>
                    <a:pt x="1547" y="1340"/>
                    <a:pt x="1579" y="1172"/>
                    <a:pt x="1592" y="1024"/>
                  </a:cubicBezTo>
                  <a:cubicBezTo>
                    <a:pt x="1808" y="985"/>
                    <a:pt x="2128" y="914"/>
                    <a:pt x="2476" y="834"/>
                  </a:cubicBezTo>
                  <a:cubicBezTo>
                    <a:pt x="2554" y="817"/>
                    <a:pt x="2633" y="798"/>
                    <a:pt x="2713" y="780"/>
                  </a:cubicBezTo>
                  <a:cubicBezTo>
                    <a:pt x="2753" y="771"/>
                    <a:pt x="2793" y="763"/>
                    <a:pt x="2832" y="753"/>
                  </a:cubicBezTo>
                  <a:lnTo>
                    <a:pt x="2892" y="739"/>
                  </a:lnTo>
                  <a:lnTo>
                    <a:pt x="2901" y="738"/>
                  </a:lnTo>
                  <a:lnTo>
                    <a:pt x="2904" y="737"/>
                  </a:lnTo>
                  <a:lnTo>
                    <a:pt x="2906" y="737"/>
                  </a:lnTo>
                  <a:lnTo>
                    <a:pt x="2912" y="734"/>
                  </a:lnTo>
                  <a:lnTo>
                    <a:pt x="2923" y="729"/>
                  </a:lnTo>
                  <a:cubicBezTo>
                    <a:pt x="2985" y="701"/>
                    <a:pt x="3065" y="672"/>
                    <a:pt x="3153" y="646"/>
                  </a:cubicBezTo>
                  <a:cubicBezTo>
                    <a:pt x="3175" y="640"/>
                    <a:pt x="3197" y="632"/>
                    <a:pt x="3219" y="627"/>
                  </a:cubicBezTo>
                  <a:close/>
                  <a:moveTo>
                    <a:pt x="3724" y="0"/>
                  </a:moveTo>
                  <a:lnTo>
                    <a:pt x="3709" y="1"/>
                  </a:lnTo>
                  <a:cubicBezTo>
                    <a:pt x="3670" y="6"/>
                    <a:pt x="3631" y="9"/>
                    <a:pt x="3594" y="14"/>
                  </a:cubicBezTo>
                  <a:cubicBezTo>
                    <a:pt x="3440" y="33"/>
                    <a:pt x="3297" y="49"/>
                    <a:pt x="3158" y="66"/>
                  </a:cubicBezTo>
                  <a:cubicBezTo>
                    <a:pt x="3089" y="73"/>
                    <a:pt x="3020" y="83"/>
                    <a:pt x="2955" y="92"/>
                  </a:cubicBezTo>
                  <a:lnTo>
                    <a:pt x="2858" y="104"/>
                  </a:lnTo>
                  <a:cubicBezTo>
                    <a:pt x="2833" y="107"/>
                    <a:pt x="2809" y="110"/>
                    <a:pt x="2785" y="114"/>
                  </a:cubicBezTo>
                  <a:cubicBezTo>
                    <a:pt x="2595" y="142"/>
                    <a:pt x="2416" y="169"/>
                    <a:pt x="2253" y="196"/>
                  </a:cubicBezTo>
                  <a:cubicBezTo>
                    <a:pt x="1902" y="253"/>
                    <a:pt x="1624" y="303"/>
                    <a:pt x="1444" y="351"/>
                  </a:cubicBezTo>
                  <a:cubicBezTo>
                    <a:pt x="1373" y="291"/>
                    <a:pt x="1290" y="273"/>
                    <a:pt x="1189" y="273"/>
                  </a:cubicBezTo>
                  <a:cubicBezTo>
                    <a:pt x="1140" y="273"/>
                    <a:pt x="1086" y="277"/>
                    <a:pt x="1028" y="283"/>
                  </a:cubicBezTo>
                  <a:cubicBezTo>
                    <a:pt x="975" y="288"/>
                    <a:pt x="925" y="319"/>
                    <a:pt x="881" y="368"/>
                  </a:cubicBezTo>
                  <a:cubicBezTo>
                    <a:pt x="859" y="391"/>
                    <a:pt x="834" y="420"/>
                    <a:pt x="812" y="451"/>
                  </a:cubicBezTo>
                  <a:cubicBezTo>
                    <a:pt x="789" y="483"/>
                    <a:pt x="767" y="518"/>
                    <a:pt x="743" y="557"/>
                  </a:cubicBezTo>
                  <a:cubicBezTo>
                    <a:pt x="694" y="635"/>
                    <a:pt x="644" y="724"/>
                    <a:pt x="585" y="832"/>
                  </a:cubicBezTo>
                  <a:cubicBezTo>
                    <a:pt x="526" y="939"/>
                    <a:pt x="459" y="1064"/>
                    <a:pt x="386" y="1208"/>
                  </a:cubicBezTo>
                  <a:cubicBezTo>
                    <a:pt x="313" y="1355"/>
                    <a:pt x="232" y="1524"/>
                    <a:pt x="158" y="1731"/>
                  </a:cubicBezTo>
                  <a:cubicBezTo>
                    <a:pt x="121" y="1834"/>
                    <a:pt x="86" y="1948"/>
                    <a:pt x="58" y="2075"/>
                  </a:cubicBezTo>
                  <a:cubicBezTo>
                    <a:pt x="29" y="2200"/>
                    <a:pt x="8" y="2340"/>
                    <a:pt x="5" y="2494"/>
                  </a:cubicBezTo>
                  <a:cubicBezTo>
                    <a:pt x="0" y="2646"/>
                    <a:pt x="13" y="2812"/>
                    <a:pt x="53" y="2979"/>
                  </a:cubicBezTo>
                  <a:cubicBezTo>
                    <a:pt x="64" y="3021"/>
                    <a:pt x="72" y="3063"/>
                    <a:pt x="87" y="3107"/>
                  </a:cubicBezTo>
                  <a:cubicBezTo>
                    <a:pt x="94" y="3129"/>
                    <a:pt x="102" y="3151"/>
                    <a:pt x="109" y="3173"/>
                  </a:cubicBezTo>
                  <a:cubicBezTo>
                    <a:pt x="117" y="3194"/>
                    <a:pt x="126" y="3216"/>
                    <a:pt x="135" y="3237"/>
                  </a:cubicBezTo>
                  <a:cubicBezTo>
                    <a:pt x="169" y="3324"/>
                    <a:pt x="214" y="3408"/>
                    <a:pt x="262" y="3488"/>
                  </a:cubicBezTo>
                  <a:cubicBezTo>
                    <a:pt x="361" y="3649"/>
                    <a:pt x="486" y="3792"/>
                    <a:pt x="628" y="3912"/>
                  </a:cubicBezTo>
                  <a:cubicBezTo>
                    <a:pt x="768" y="4031"/>
                    <a:pt x="925" y="4130"/>
                    <a:pt x="1091" y="4207"/>
                  </a:cubicBezTo>
                  <a:cubicBezTo>
                    <a:pt x="1187" y="4251"/>
                    <a:pt x="1288" y="4288"/>
                    <a:pt x="1392" y="4316"/>
                  </a:cubicBezTo>
                  <a:cubicBezTo>
                    <a:pt x="1495" y="4344"/>
                    <a:pt x="1601" y="4364"/>
                    <a:pt x="1708" y="4375"/>
                  </a:cubicBezTo>
                  <a:cubicBezTo>
                    <a:pt x="1775" y="4382"/>
                    <a:pt x="1843" y="4385"/>
                    <a:pt x="1911" y="4385"/>
                  </a:cubicBezTo>
                  <a:cubicBezTo>
                    <a:pt x="2061" y="4385"/>
                    <a:pt x="2213" y="4368"/>
                    <a:pt x="2364" y="4332"/>
                  </a:cubicBezTo>
                  <a:cubicBezTo>
                    <a:pt x="2472" y="4305"/>
                    <a:pt x="2581" y="4268"/>
                    <a:pt x="2686" y="4221"/>
                  </a:cubicBezTo>
                  <a:lnTo>
                    <a:pt x="2763" y="4186"/>
                  </a:lnTo>
                  <a:cubicBezTo>
                    <a:pt x="2789" y="4172"/>
                    <a:pt x="2815" y="4159"/>
                    <a:pt x="2841" y="4144"/>
                  </a:cubicBezTo>
                  <a:cubicBezTo>
                    <a:pt x="2868" y="4130"/>
                    <a:pt x="2887" y="4116"/>
                    <a:pt x="2910" y="4101"/>
                  </a:cubicBezTo>
                  <a:lnTo>
                    <a:pt x="2977" y="4057"/>
                  </a:lnTo>
                  <a:cubicBezTo>
                    <a:pt x="3154" y="3933"/>
                    <a:pt x="3306" y="3785"/>
                    <a:pt x="3429" y="3625"/>
                  </a:cubicBezTo>
                  <a:cubicBezTo>
                    <a:pt x="3926" y="2978"/>
                    <a:pt x="4003" y="2210"/>
                    <a:pt x="3972" y="1584"/>
                  </a:cubicBezTo>
                  <a:cubicBezTo>
                    <a:pt x="3966" y="1448"/>
                    <a:pt x="3955" y="1315"/>
                    <a:pt x="3939" y="1189"/>
                  </a:cubicBezTo>
                  <a:cubicBezTo>
                    <a:pt x="3932" y="1124"/>
                    <a:pt x="3923" y="1060"/>
                    <a:pt x="3915" y="997"/>
                  </a:cubicBezTo>
                  <a:cubicBezTo>
                    <a:pt x="3904" y="926"/>
                    <a:pt x="3891" y="856"/>
                    <a:pt x="3881" y="786"/>
                  </a:cubicBezTo>
                  <a:cubicBezTo>
                    <a:pt x="3853" y="619"/>
                    <a:pt x="3821" y="460"/>
                    <a:pt x="3792" y="309"/>
                  </a:cubicBezTo>
                  <a:cubicBezTo>
                    <a:pt x="3777" y="234"/>
                    <a:pt x="3762" y="159"/>
                    <a:pt x="3748" y="87"/>
                  </a:cubicBezTo>
                  <a:cubicBezTo>
                    <a:pt x="3744" y="70"/>
                    <a:pt x="3741" y="51"/>
                    <a:pt x="3738" y="34"/>
                  </a:cubicBezTo>
                  <a:lnTo>
                    <a:pt x="3732" y="7"/>
                  </a:lnTo>
                  <a:lnTo>
                    <a:pt x="37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0"/>
            <p:cNvSpPr/>
            <p:nvPr/>
          </p:nvSpPr>
          <p:spPr>
            <a:xfrm>
              <a:off x="5120975" y="4817950"/>
              <a:ext cx="100525" cy="82500"/>
            </a:xfrm>
            <a:custGeom>
              <a:avLst/>
              <a:gdLst/>
              <a:ahLst/>
              <a:cxnLst/>
              <a:rect l="l" t="t" r="r" b="b"/>
              <a:pathLst>
                <a:path w="4021" h="3300" extrusionOk="0">
                  <a:moveTo>
                    <a:pt x="2310" y="634"/>
                  </a:moveTo>
                  <a:cubicBezTo>
                    <a:pt x="2396" y="634"/>
                    <a:pt x="2480" y="640"/>
                    <a:pt x="2559" y="653"/>
                  </a:cubicBezTo>
                  <a:cubicBezTo>
                    <a:pt x="2654" y="668"/>
                    <a:pt x="2744" y="699"/>
                    <a:pt x="2822" y="733"/>
                  </a:cubicBezTo>
                  <a:cubicBezTo>
                    <a:pt x="2860" y="754"/>
                    <a:pt x="2896" y="771"/>
                    <a:pt x="2926" y="792"/>
                  </a:cubicBezTo>
                  <a:cubicBezTo>
                    <a:pt x="2941" y="803"/>
                    <a:pt x="2956" y="813"/>
                    <a:pt x="2969" y="822"/>
                  </a:cubicBezTo>
                  <a:cubicBezTo>
                    <a:pt x="2983" y="833"/>
                    <a:pt x="2994" y="844"/>
                    <a:pt x="3006" y="852"/>
                  </a:cubicBezTo>
                  <a:cubicBezTo>
                    <a:pt x="3107" y="946"/>
                    <a:pt x="3184" y="1055"/>
                    <a:pt x="3233" y="1167"/>
                  </a:cubicBezTo>
                  <a:cubicBezTo>
                    <a:pt x="3285" y="1279"/>
                    <a:pt x="3300" y="1392"/>
                    <a:pt x="3289" y="1490"/>
                  </a:cubicBezTo>
                  <a:cubicBezTo>
                    <a:pt x="3279" y="1590"/>
                    <a:pt x="3241" y="1677"/>
                    <a:pt x="3188" y="1747"/>
                  </a:cubicBezTo>
                  <a:cubicBezTo>
                    <a:pt x="3137" y="1818"/>
                    <a:pt x="3068" y="1876"/>
                    <a:pt x="2992" y="1920"/>
                  </a:cubicBezTo>
                  <a:cubicBezTo>
                    <a:pt x="2914" y="1966"/>
                    <a:pt x="2831" y="1999"/>
                    <a:pt x="2746" y="2020"/>
                  </a:cubicBezTo>
                  <a:cubicBezTo>
                    <a:pt x="2661" y="2042"/>
                    <a:pt x="2576" y="2052"/>
                    <a:pt x="2498" y="2056"/>
                  </a:cubicBezTo>
                  <a:cubicBezTo>
                    <a:pt x="2486" y="2056"/>
                    <a:pt x="2474" y="2056"/>
                    <a:pt x="2462" y="2056"/>
                  </a:cubicBezTo>
                  <a:cubicBezTo>
                    <a:pt x="2395" y="2056"/>
                    <a:pt x="2334" y="2051"/>
                    <a:pt x="2274" y="2044"/>
                  </a:cubicBezTo>
                  <a:cubicBezTo>
                    <a:pt x="2197" y="2034"/>
                    <a:pt x="2119" y="2020"/>
                    <a:pt x="2043" y="2007"/>
                  </a:cubicBezTo>
                  <a:cubicBezTo>
                    <a:pt x="1905" y="1982"/>
                    <a:pt x="1768" y="1941"/>
                    <a:pt x="1636" y="1892"/>
                  </a:cubicBezTo>
                  <a:cubicBezTo>
                    <a:pt x="1504" y="1843"/>
                    <a:pt x="1375" y="1786"/>
                    <a:pt x="1250" y="1728"/>
                  </a:cubicBezTo>
                  <a:lnTo>
                    <a:pt x="1246" y="1726"/>
                  </a:lnTo>
                  <a:lnTo>
                    <a:pt x="1246" y="1723"/>
                  </a:lnTo>
                  <a:lnTo>
                    <a:pt x="1246" y="1718"/>
                  </a:lnTo>
                  <a:cubicBezTo>
                    <a:pt x="1246" y="1716"/>
                    <a:pt x="1246" y="1715"/>
                    <a:pt x="1247" y="1714"/>
                  </a:cubicBezTo>
                  <a:cubicBezTo>
                    <a:pt x="1249" y="1710"/>
                    <a:pt x="1253" y="1709"/>
                    <a:pt x="1254" y="1709"/>
                  </a:cubicBezTo>
                  <a:lnTo>
                    <a:pt x="1254" y="1706"/>
                  </a:lnTo>
                  <a:lnTo>
                    <a:pt x="1253" y="1696"/>
                  </a:lnTo>
                  <a:lnTo>
                    <a:pt x="1248" y="1656"/>
                  </a:lnTo>
                  <a:cubicBezTo>
                    <a:pt x="1246" y="1629"/>
                    <a:pt x="1244" y="1603"/>
                    <a:pt x="1242" y="1576"/>
                  </a:cubicBezTo>
                  <a:cubicBezTo>
                    <a:pt x="1236" y="1526"/>
                    <a:pt x="1232" y="1475"/>
                    <a:pt x="1227" y="1429"/>
                  </a:cubicBezTo>
                  <a:cubicBezTo>
                    <a:pt x="1217" y="1335"/>
                    <a:pt x="1206" y="1248"/>
                    <a:pt x="1196" y="1168"/>
                  </a:cubicBezTo>
                  <a:cubicBezTo>
                    <a:pt x="1180" y="1045"/>
                    <a:pt x="1161" y="938"/>
                    <a:pt x="1141" y="849"/>
                  </a:cubicBezTo>
                  <a:cubicBezTo>
                    <a:pt x="1185" y="842"/>
                    <a:pt x="1242" y="829"/>
                    <a:pt x="1306" y="813"/>
                  </a:cubicBezTo>
                  <a:cubicBezTo>
                    <a:pt x="1467" y="774"/>
                    <a:pt x="1679" y="713"/>
                    <a:pt x="1900" y="673"/>
                  </a:cubicBezTo>
                  <a:cubicBezTo>
                    <a:pt x="2036" y="648"/>
                    <a:pt x="2175" y="634"/>
                    <a:pt x="2310" y="634"/>
                  </a:cubicBezTo>
                  <a:close/>
                  <a:moveTo>
                    <a:pt x="2098" y="1"/>
                  </a:moveTo>
                  <a:cubicBezTo>
                    <a:pt x="1983" y="1"/>
                    <a:pt x="1876" y="7"/>
                    <a:pt x="1778" y="18"/>
                  </a:cubicBezTo>
                  <a:cubicBezTo>
                    <a:pt x="1639" y="31"/>
                    <a:pt x="1517" y="52"/>
                    <a:pt x="1409" y="74"/>
                  </a:cubicBezTo>
                  <a:cubicBezTo>
                    <a:pt x="1303" y="95"/>
                    <a:pt x="1214" y="120"/>
                    <a:pt x="1140" y="141"/>
                  </a:cubicBezTo>
                  <a:cubicBezTo>
                    <a:pt x="994" y="185"/>
                    <a:pt x="915" y="225"/>
                    <a:pt x="920" y="259"/>
                  </a:cubicBezTo>
                  <a:cubicBezTo>
                    <a:pt x="944" y="491"/>
                    <a:pt x="1030" y="531"/>
                    <a:pt x="1142" y="531"/>
                  </a:cubicBezTo>
                  <a:cubicBezTo>
                    <a:pt x="1194" y="531"/>
                    <a:pt x="1252" y="522"/>
                    <a:pt x="1313" y="520"/>
                  </a:cubicBezTo>
                  <a:lnTo>
                    <a:pt x="1313" y="520"/>
                  </a:lnTo>
                  <a:cubicBezTo>
                    <a:pt x="1220" y="557"/>
                    <a:pt x="1141" y="605"/>
                    <a:pt x="1090" y="668"/>
                  </a:cubicBezTo>
                  <a:cubicBezTo>
                    <a:pt x="998" y="416"/>
                    <a:pt x="865" y="354"/>
                    <a:pt x="647" y="354"/>
                  </a:cubicBezTo>
                  <a:cubicBezTo>
                    <a:pt x="592" y="354"/>
                    <a:pt x="533" y="358"/>
                    <a:pt x="467" y="364"/>
                  </a:cubicBezTo>
                  <a:cubicBezTo>
                    <a:pt x="250" y="384"/>
                    <a:pt x="110" y="734"/>
                    <a:pt x="41" y="1282"/>
                  </a:cubicBezTo>
                  <a:cubicBezTo>
                    <a:pt x="24" y="1420"/>
                    <a:pt x="12" y="1568"/>
                    <a:pt x="3" y="1728"/>
                  </a:cubicBezTo>
                  <a:cubicBezTo>
                    <a:pt x="2" y="1748"/>
                    <a:pt x="2" y="1769"/>
                    <a:pt x="1" y="1788"/>
                  </a:cubicBezTo>
                  <a:lnTo>
                    <a:pt x="0" y="1819"/>
                  </a:lnTo>
                  <a:lnTo>
                    <a:pt x="0" y="1844"/>
                  </a:lnTo>
                  <a:lnTo>
                    <a:pt x="1" y="1872"/>
                  </a:lnTo>
                  <a:cubicBezTo>
                    <a:pt x="3" y="1949"/>
                    <a:pt x="5" y="2028"/>
                    <a:pt x="8" y="2108"/>
                  </a:cubicBezTo>
                  <a:cubicBezTo>
                    <a:pt x="11" y="2189"/>
                    <a:pt x="14" y="2270"/>
                    <a:pt x="18" y="2355"/>
                  </a:cubicBezTo>
                  <a:cubicBezTo>
                    <a:pt x="22" y="2397"/>
                    <a:pt x="23" y="2440"/>
                    <a:pt x="25" y="2483"/>
                  </a:cubicBezTo>
                  <a:lnTo>
                    <a:pt x="29" y="2548"/>
                  </a:lnTo>
                  <a:lnTo>
                    <a:pt x="30" y="2580"/>
                  </a:lnTo>
                  <a:cubicBezTo>
                    <a:pt x="30" y="2582"/>
                    <a:pt x="29" y="2586"/>
                    <a:pt x="32" y="2587"/>
                  </a:cubicBezTo>
                  <a:lnTo>
                    <a:pt x="39" y="2592"/>
                  </a:lnTo>
                  <a:lnTo>
                    <a:pt x="52" y="2598"/>
                  </a:lnTo>
                  <a:cubicBezTo>
                    <a:pt x="200" y="2674"/>
                    <a:pt x="356" y="2754"/>
                    <a:pt x="517" y="2833"/>
                  </a:cubicBezTo>
                  <a:cubicBezTo>
                    <a:pt x="556" y="2854"/>
                    <a:pt x="598" y="2873"/>
                    <a:pt x="639" y="2892"/>
                  </a:cubicBezTo>
                  <a:cubicBezTo>
                    <a:pt x="661" y="2902"/>
                    <a:pt x="680" y="2913"/>
                    <a:pt x="702" y="2921"/>
                  </a:cubicBezTo>
                  <a:lnTo>
                    <a:pt x="733" y="2935"/>
                  </a:lnTo>
                  <a:lnTo>
                    <a:pt x="750" y="2943"/>
                  </a:lnTo>
                  <a:cubicBezTo>
                    <a:pt x="796" y="2966"/>
                    <a:pt x="844" y="2988"/>
                    <a:pt x="893" y="3009"/>
                  </a:cubicBezTo>
                  <a:cubicBezTo>
                    <a:pt x="1088" y="3095"/>
                    <a:pt x="1305" y="3177"/>
                    <a:pt x="1549" y="3235"/>
                  </a:cubicBezTo>
                  <a:cubicBezTo>
                    <a:pt x="1692" y="3268"/>
                    <a:pt x="1843" y="3292"/>
                    <a:pt x="2003" y="3297"/>
                  </a:cubicBezTo>
                  <a:cubicBezTo>
                    <a:pt x="2027" y="3299"/>
                    <a:pt x="2051" y="3300"/>
                    <a:pt x="2075" y="3300"/>
                  </a:cubicBezTo>
                  <a:cubicBezTo>
                    <a:pt x="2092" y="3300"/>
                    <a:pt x="2108" y="3300"/>
                    <a:pt x="2124" y="3300"/>
                  </a:cubicBezTo>
                  <a:cubicBezTo>
                    <a:pt x="2165" y="3300"/>
                    <a:pt x="2204" y="3297"/>
                    <a:pt x="2246" y="3295"/>
                  </a:cubicBezTo>
                  <a:lnTo>
                    <a:pt x="2307" y="3291"/>
                  </a:lnTo>
                  <a:cubicBezTo>
                    <a:pt x="2328" y="3290"/>
                    <a:pt x="2350" y="3286"/>
                    <a:pt x="2372" y="3284"/>
                  </a:cubicBezTo>
                  <a:cubicBezTo>
                    <a:pt x="2417" y="3278"/>
                    <a:pt x="2461" y="3274"/>
                    <a:pt x="2503" y="3264"/>
                  </a:cubicBezTo>
                  <a:cubicBezTo>
                    <a:pt x="2676" y="3233"/>
                    <a:pt x="2839" y="3176"/>
                    <a:pt x="2994" y="3102"/>
                  </a:cubicBezTo>
                  <a:cubicBezTo>
                    <a:pt x="3149" y="3027"/>
                    <a:pt x="3296" y="2935"/>
                    <a:pt x="3429" y="2823"/>
                  </a:cubicBezTo>
                  <a:cubicBezTo>
                    <a:pt x="3559" y="2708"/>
                    <a:pt x="3680" y="2575"/>
                    <a:pt x="3777" y="2424"/>
                  </a:cubicBezTo>
                  <a:cubicBezTo>
                    <a:pt x="3874" y="2273"/>
                    <a:pt x="3949" y="2103"/>
                    <a:pt x="3983" y="1924"/>
                  </a:cubicBezTo>
                  <a:cubicBezTo>
                    <a:pt x="4020" y="1747"/>
                    <a:pt x="4021" y="1567"/>
                    <a:pt x="3993" y="1399"/>
                  </a:cubicBezTo>
                  <a:cubicBezTo>
                    <a:pt x="3966" y="1232"/>
                    <a:pt x="3906" y="1078"/>
                    <a:pt x="3833" y="943"/>
                  </a:cubicBezTo>
                  <a:lnTo>
                    <a:pt x="3810" y="900"/>
                  </a:lnTo>
                  <a:cubicBezTo>
                    <a:pt x="3803" y="885"/>
                    <a:pt x="3793" y="873"/>
                    <a:pt x="3785" y="858"/>
                  </a:cubicBezTo>
                  <a:lnTo>
                    <a:pt x="3733" y="777"/>
                  </a:lnTo>
                  <a:cubicBezTo>
                    <a:pt x="3714" y="751"/>
                    <a:pt x="3695" y="728"/>
                    <a:pt x="3676" y="703"/>
                  </a:cubicBezTo>
                  <a:lnTo>
                    <a:pt x="3648" y="668"/>
                  </a:lnTo>
                  <a:lnTo>
                    <a:pt x="3617" y="633"/>
                  </a:lnTo>
                  <a:cubicBezTo>
                    <a:pt x="3597" y="611"/>
                    <a:pt x="3577" y="589"/>
                    <a:pt x="3557" y="567"/>
                  </a:cubicBezTo>
                  <a:cubicBezTo>
                    <a:pt x="3535" y="546"/>
                    <a:pt x="3514" y="526"/>
                    <a:pt x="3492" y="504"/>
                  </a:cubicBezTo>
                  <a:lnTo>
                    <a:pt x="3460" y="475"/>
                  </a:lnTo>
                  <a:cubicBezTo>
                    <a:pt x="3449" y="466"/>
                    <a:pt x="3438" y="456"/>
                    <a:pt x="3427" y="447"/>
                  </a:cubicBezTo>
                  <a:cubicBezTo>
                    <a:pt x="3403" y="428"/>
                    <a:pt x="3382" y="411"/>
                    <a:pt x="3359" y="394"/>
                  </a:cubicBezTo>
                  <a:cubicBezTo>
                    <a:pt x="3178" y="255"/>
                    <a:pt x="2981" y="158"/>
                    <a:pt x="2784" y="96"/>
                  </a:cubicBezTo>
                  <a:cubicBezTo>
                    <a:pt x="2592" y="37"/>
                    <a:pt x="2408" y="13"/>
                    <a:pt x="2240" y="4"/>
                  </a:cubicBezTo>
                  <a:cubicBezTo>
                    <a:pt x="2191" y="2"/>
                    <a:pt x="2144" y="1"/>
                    <a:pt x="2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0"/>
            <p:cNvSpPr/>
            <p:nvPr/>
          </p:nvSpPr>
          <p:spPr>
            <a:xfrm>
              <a:off x="5230750" y="4826150"/>
              <a:ext cx="91600" cy="92300"/>
            </a:xfrm>
            <a:custGeom>
              <a:avLst/>
              <a:gdLst/>
              <a:ahLst/>
              <a:cxnLst/>
              <a:rect l="l" t="t" r="r" b="b"/>
              <a:pathLst>
                <a:path w="3664" h="3692" extrusionOk="0">
                  <a:moveTo>
                    <a:pt x="1909" y="658"/>
                  </a:moveTo>
                  <a:cubicBezTo>
                    <a:pt x="1925" y="658"/>
                    <a:pt x="1942" y="659"/>
                    <a:pt x="1959" y="659"/>
                  </a:cubicBezTo>
                  <a:cubicBezTo>
                    <a:pt x="1962" y="659"/>
                    <a:pt x="1965" y="659"/>
                    <a:pt x="1968" y="659"/>
                  </a:cubicBezTo>
                  <a:cubicBezTo>
                    <a:pt x="2017" y="659"/>
                    <a:pt x="2064" y="666"/>
                    <a:pt x="2114" y="669"/>
                  </a:cubicBezTo>
                  <a:cubicBezTo>
                    <a:pt x="2138" y="675"/>
                    <a:pt x="2164" y="679"/>
                    <a:pt x="2190" y="683"/>
                  </a:cubicBezTo>
                  <a:cubicBezTo>
                    <a:pt x="2202" y="686"/>
                    <a:pt x="2216" y="688"/>
                    <a:pt x="2228" y="691"/>
                  </a:cubicBezTo>
                  <a:lnTo>
                    <a:pt x="2265" y="702"/>
                  </a:lnTo>
                  <a:cubicBezTo>
                    <a:pt x="2289" y="709"/>
                    <a:pt x="2314" y="716"/>
                    <a:pt x="2339" y="723"/>
                  </a:cubicBezTo>
                  <a:cubicBezTo>
                    <a:pt x="2363" y="733"/>
                    <a:pt x="2385" y="742"/>
                    <a:pt x="2409" y="750"/>
                  </a:cubicBezTo>
                  <a:cubicBezTo>
                    <a:pt x="2594" y="823"/>
                    <a:pt x="2731" y="949"/>
                    <a:pt x="2794" y="1044"/>
                  </a:cubicBezTo>
                  <a:cubicBezTo>
                    <a:pt x="2868" y="1156"/>
                    <a:pt x="2914" y="1285"/>
                    <a:pt x="2937" y="1413"/>
                  </a:cubicBezTo>
                  <a:cubicBezTo>
                    <a:pt x="2960" y="1536"/>
                    <a:pt x="2963" y="1663"/>
                    <a:pt x="2946" y="1784"/>
                  </a:cubicBezTo>
                  <a:cubicBezTo>
                    <a:pt x="2927" y="1904"/>
                    <a:pt x="2889" y="2014"/>
                    <a:pt x="2841" y="2112"/>
                  </a:cubicBezTo>
                  <a:cubicBezTo>
                    <a:pt x="2791" y="2209"/>
                    <a:pt x="2728" y="2288"/>
                    <a:pt x="2662" y="2354"/>
                  </a:cubicBezTo>
                  <a:cubicBezTo>
                    <a:pt x="2645" y="2369"/>
                    <a:pt x="2627" y="2383"/>
                    <a:pt x="2611" y="2398"/>
                  </a:cubicBezTo>
                  <a:lnTo>
                    <a:pt x="2599" y="2409"/>
                  </a:lnTo>
                  <a:cubicBezTo>
                    <a:pt x="2595" y="2413"/>
                    <a:pt x="2589" y="2415"/>
                    <a:pt x="2586" y="2418"/>
                  </a:cubicBezTo>
                  <a:lnTo>
                    <a:pt x="2572" y="2428"/>
                  </a:lnTo>
                  <a:lnTo>
                    <a:pt x="2568" y="2430"/>
                  </a:lnTo>
                  <a:lnTo>
                    <a:pt x="2567" y="2430"/>
                  </a:lnTo>
                  <a:lnTo>
                    <a:pt x="2565" y="2431"/>
                  </a:lnTo>
                  <a:cubicBezTo>
                    <a:pt x="2560" y="2433"/>
                    <a:pt x="2556" y="2433"/>
                    <a:pt x="2552" y="2434"/>
                  </a:cubicBezTo>
                  <a:cubicBezTo>
                    <a:pt x="2549" y="2435"/>
                    <a:pt x="2541" y="2437"/>
                    <a:pt x="2536" y="2437"/>
                  </a:cubicBezTo>
                  <a:cubicBezTo>
                    <a:pt x="2530" y="2437"/>
                    <a:pt x="2525" y="2439"/>
                    <a:pt x="2522" y="2439"/>
                  </a:cubicBezTo>
                  <a:cubicBezTo>
                    <a:pt x="2519" y="2439"/>
                    <a:pt x="2517" y="2438"/>
                    <a:pt x="2514" y="2438"/>
                  </a:cubicBezTo>
                  <a:cubicBezTo>
                    <a:pt x="2513" y="2438"/>
                    <a:pt x="2510" y="2438"/>
                    <a:pt x="2506" y="2440"/>
                  </a:cubicBezTo>
                  <a:cubicBezTo>
                    <a:pt x="2469" y="2449"/>
                    <a:pt x="2434" y="2456"/>
                    <a:pt x="2398" y="2460"/>
                  </a:cubicBezTo>
                  <a:cubicBezTo>
                    <a:pt x="2380" y="2462"/>
                    <a:pt x="2362" y="2462"/>
                    <a:pt x="2345" y="2463"/>
                  </a:cubicBezTo>
                  <a:cubicBezTo>
                    <a:pt x="2332" y="2463"/>
                    <a:pt x="2321" y="2464"/>
                    <a:pt x="2309" y="2464"/>
                  </a:cubicBezTo>
                  <a:cubicBezTo>
                    <a:pt x="2303" y="2464"/>
                    <a:pt x="2298" y="2464"/>
                    <a:pt x="2292" y="2463"/>
                  </a:cubicBezTo>
                  <a:cubicBezTo>
                    <a:pt x="2152" y="2461"/>
                    <a:pt x="2018" y="2429"/>
                    <a:pt x="1895" y="2391"/>
                  </a:cubicBezTo>
                  <a:cubicBezTo>
                    <a:pt x="1784" y="2358"/>
                    <a:pt x="1686" y="2305"/>
                    <a:pt x="1607" y="2247"/>
                  </a:cubicBezTo>
                  <a:cubicBezTo>
                    <a:pt x="1528" y="2188"/>
                    <a:pt x="1467" y="2124"/>
                    <a:pt x="1426" y="2063"/>
                  </a:cubicBezTo>
                  <a:cubicBezTo>
                    <a:pt x="1379" y="1993"/>
                    <a:pt x="1341" y="1919"/>
                    <a:pt x="1313" y="1848"/>
                  </a:cubicBezTo>
                  <a:cubicBezTo>
                    <a:pt x="1306" y="1829"/>
                    <a:pt x="1300" y="1810"/>
                    <a:pt x="1294" y="1792"/>
                  </a:cubicBezTo>
                  <a:cubicBezTo>
                    <a:pt x="1292" y="1783"/>
                    <a:pt x="1287" y="1775"/>
                    <a:pt x="1284" y="1765"/>
                  </a:cubicBezTo>
                  <a:cubicBezTo>
                    <a:pt x="1282" y="1757"/>
                    <a:pt x="1281" y="1747"/>
                    <a:pt x="1278" y="1737"/>
                  </a:cubicBezTo>
                  <a:cubicBezTo>
                    <a:pt x="1273" y="1719"/>
                    <a:pt x="1268" y="1701"/>
                    <a:pt x="1263" y="1683"/>
                  </a:cubicBezTo>
                  <a:cubicBezTo>
                    <a:pt x="1261" y="1666"/>
                    <a:pt x="1256" y="1647"/>
                    <a:pt x="1254" y="1630"/>
                  </a:cubicBezTo>
                  <a:cubicBezTo>
                    <a:pt x="1227" y="1490"/>
                    <a:pt x="1224" y="1362"/>
                    <a:pt x="1227" y="1254"/>
                  </a:cubicBezTo>
                  <a:cubicBezTo>
                    <a:pt x="1225" y="1227"/>
                    <a:pt x="1229" y="1200"/>
                    <a:pt x="1229" y="1176"/>
                  </a:cubicBezTo>
                  <a:cubicBezTo>
                    <a:pt x="1229" y="1164"/>
                    <a:pt x="1229" y="1151"/>
                    <a:pt x="1231" y="1140"/>
                  </a:cubicBezTo>
                  <a:cubicBezTo>
                    <a:pt x="1231" y="1128"/>
                    <a:pt x="1233" y="1115"/>
                    <a:pt x="1234" y="1104"/>
                  </a:cubicBezTo>
                  <a:cubicBezTo>
                    <a:pt x="1235" y="1082"/>
                    <a:pt x="1236" y="1060"/>
                    <a:pt x="1236" y="1039"/>
                  </a:cubicBezTo>
                  <a:cubicBezTo>
                    <a:pt x="1238" y="1017"/>
                    <a:pt x="1239" y="999"/>
                    <a:pt x="1239" y="979"/>
                  </a:cubicBezTo>
                  <a:cubicBezTo>
                    <a:pt x="1239" y="940"/>
                    <a:pt x="1240" y="905"/>
                    <a:pt x="1238" y="872"/>
                  </a:cubicBezTo>
                  <a:lnTo>
                    <a:pt x="1234" y="836"/>
                  </a:lnTo>
                  <a:cubicBezTo>
                    <a:pt x="1246" y="833"/>
                    <a:pt x="1261" y="827"/>
                    <a:pt x="1277" y="819"/>
                  </a:cubicBezTo>
                  <a:lnTo>
                    <a:pt x="1309" y="803"/>
                  </a:lnTo>
                  <a:cubicBezTo>
                    <a:pt x="1321" y="797"/>
                    <a:pt x="1333" y="792"/>
                    <a:pt x="1347" y="786"/>
                  </a:cubicBezTo>
                  <a:cubicBezTo>
                    <a:pt x="1359" y="781"/>
                    <a:pt x="1373" y="775"/>
                    <a:pt x="1388" y="768"/>
                  </a:cubicBezTo>
                  <a:cubicBezTo>
                    <a:pt x="1402" y="761"/>
                    <a:pt x="1419" y="757"/>
                    <a:pt x="1435" y="750"/>
                  </a:cubicBezTo>
                  <a:cubicBezTo>
                    <a:pt x="1451" y="744"/>
                    <a:pt x="1469" y="737"/>
                    <a:pt x="1487" y="731"/>
                  </a:cubicBezTo>
                  <a:lnTo>
                    <a:pt x="1544" y="715"/>
                  </a:lnTo>
                  <a:cubicBezTo>
                    <a:pt x="1583" y="701"/>
                    <a:pt x="1626" y="694"/>
                    <a:pt x="1670" y="683"/>
                  </a:cubicBezTo>
                  <a:cubicBezTo>
                    <a:pt x="1692" y="677"/>
                    <a:pt x="1716" y="677"/>
                    <a:pt x="1739" y="673"/>
                  </a:cubicBezTo>
                  <a:cubicBezTo>
                    <a:pt x="1761" y="669"/>
                    <a:pt x="1786" y="664"/>
                    <a:pt x="1810" y="663"/>
                  </a:cubicBezTo>
                  <a:cubicBezTo>
                    <a:pt x="1834" y="662"/>
                    <a:pt x="1859" y="661"/>
                    <a:pt x="1884" y="659"/>
                  </a:cubicBezTo>
                  <a:cubicBezTo>
                    <a:pt x="1892" y="658"/>
                    <a:pt x="1901" y="658"/>
                    <a:pt x="1909" y="658"/>
                  </a:cubicBezTo>
                  <a:close/>
                  <a:moveTo>
                    <a:pt x="1794" y="1"/>
                  </a:moveTo>
                  <a:cubicBezTo>
                    <a:pt x="1782" y="1"/>
                    <a:pt x="1770" y="1"/>
                    <a:pt x="1758" y="1"/>
                  </a:cubicBezTo>
                  <a:cubicBezTo>
                    <a:pt x="1468" y="7"/>
                    <a:pt x="1242" y="76"/>
                    <a:pt x="1102" y="145"/>
                  </a:cubicBezTo>
                  <a:cubicBezTo>
                    <a:pt x="1067" y="162"/>
                    <a:pt x="1036" y="178"/>
                    <a:pt x="1010" y="195"/>
                  </a:cubicBezTo>
                  <a:cubicBezTo>
                    <a:pt x="985" y="212"/>
                    <a:pt x="965" y="228"/>
                    <a:pt x="949" y="242"/>
                  </a:cubicBezTo>
                  <a:cubicBezTo>
                    <a:pt x="917" y="270"/>
                    <a:pt x="904" y="291"/>
                    <a:pt x="911" y="307"/>
                  </a:cubicBezTo>
                  <a:cubicBezTo>
                    <a:pt x="978" y="464"/>
                    <a:pt x="1041" y="519"/>
                    <a:pt x="1103" y="529"/>
                  </a:cubicBezTo>
                  <a:cubicBezTo>
                    <a:pt x="1114" y="530"/>
                    <a:pt x="1126" y="531"/>
                    <a:pt x="1138" y="531"/>
                  </a:cubicBezTo>
                  <a:cubicBezTo>
                    <a:pt x="1159" y="531"/>
                    <a:pt x="1180" y="528"/>
                    <a:pt x="1203" y="522"/>
                  </a:cubicBezTo>
                  <a:cubicBezTo>
                    <a:pt x="1237" y="513"/>
                    <a:pt x="1275" y="505"/>
                    <a:pt x="1315" y="500"/>
                  </a:cubicBezTo>
                  <a:lnTo>
                    <a:pt x="1315" y="500"/>
                  </a:lnTo>
                  <a:cubicBezTo>
                    <a:pt x="1247" y="535"/>
                    <a:pt x="1197" y="591"/>
                    <a:pt x="1170" y="647"/>
                  </a:cubicBezTo>
                  <a:cubicBezTo>
                    <a:pt x="1169" y="648"/>
                    <a:pt x="1169" y="651"/>
                    <a:pt x="1167" y="652"/>
                  </a:cubicBezTo>
                  <a:cubicBezTo>
                    <a:pt x="1164" y="647"/>
                    <a:pt x="1161" y="641"/>
                    <a:pt x="1156" y="636"/>
                  </a:cubicBezTo>
                  <a:cubicBezTo>
                    <a:pt x="1090" y="548"/>
                    <a:pt x="976" y="471"/>
                    <a:pt x="815" y="387"/>
                  </a:cubicBezTo>
                  <a:cubicBezTo>
                    <a:pt x="785" y="371"/>
                    <a:pt x="753" y="363"/>
                    <a:pt x="717" y="363"/>
                  </a:cubicBezTo>
                  <a:cubicBezTo>
                    <a:pt x="696" y="363"/>
                    <a:pt x="673" y="366"/>
                    <a:pt x="649" y="372"/>
                  </a:cubicBezTo>
                  <a:cubicBezTo>
                    <a:pt x="618" y="379"/>
                    <a:pt x="585" y="393"/>
                    <a:pt x="549" y="414"/>
                  </a:cubicBezTo>
                  <a:cubicBezTo>
                    <a:pt x="516" y="433"/>
                    <a:pt x="483" y="459"/>
                    <a:pt x="446" y="491"/>
                  </a:cubicBezTo>
                  <a:cubicBezTo>
                    <a:pt x="409" y="522"/>
                    <a:pt x="375" y="561"/>
                    <a:pt x="340" y="605"/>
                  </a:cubicBezTo>
                  <a:cubicBezTo>
                    <a:pt x="302" y="649"/>
                    <a:pt x="270" y="699"/>
                    <a:pt x="237" y="756"/>
                  </a:cubicBezTo>
                  <a:cubicBezTo>
                    <a:pt x="229" y="771"/>
                    <a:pt x="220" y="785"/>
                    <a:pt x="211" y="799"/>
                  </a:cubicBezTo>
                  <a:cubicBezTo>
                    <a:pt x="204" y="814"/>
                    <a:pt x="197" y="831"/>
                    <a:pt x="189" y="846"/>
                  </a:cubicBezTo>
                  <a:cubicBezTo>
                    <a:pt x="173" y="878"/>
                    <a:pt x="157" y="910"/>
                    <a:pt x="143" y="944"/>
                  </a:cubicBezTo>
                  <a:cubicBezTo>
                    <a:pt x="128" y="980"/>
                    <a:pt x="117" y="1016"/>
                    <a:pt x="103" y="1054"/>
                  </a:cubicBezTo>
                  <a:cubicBezTo>
                    <a:pt x="90" y="1092"/>
                    <a:pt x="77" y="1130"/>
                    <a:pt x="68" y="1171"/>
                  </a:cubicBezTo>
                  <a:cubicBezTo>
                    <a:pt x="23" y="1333"/>
                    <a:pt x="1" y="1520"/>
                    <a:pt x="5" y="1725"/>
                  </a:cubicBezTo>
                  <a:cubicBezTo>
                    <a:pt x="10" y="1931"/>
                    <a:pt x="47" y="2155"/>
                    <a:pt x="129" y="2383"/>
                  </a:cubicBezTo>
                  <a:cubicBezTo>
                    <a:pt x="140" y="2411"/>
                    <a:pt x="152" y="2440"/>
                    <a:pt x="163" y="2469"/>
                  </a:cubicBezTo>
                  <a:cubicBezTo>
                    <a:pt x="176" y="2497"/>
                    <a:pt x="186" y="2527"/>
                    <a:pt x="200" y="2555"/>
                  </a:cubicBezTo>
                  <a:cubicBezTo>
                    <a:pt x="215" y="2583"/>
                    <a:pt x="230" y="2612"/>
                    <a:pt x="243" y="2640"/>
                  </a:cubicBezTo>
                  <a:cubicBezTo>
                    <a:pt x="258" y="2667"/>
                    <a:pt x="273" y="2698"/>
                    <a:pt x="291" y="2724"/>
                  </a:cubicBezTo>
                  <a:cubicBezTo>
                    <a:pt x="308" y="2752"/>
                    <a:pt x="326" y="2779"/>
                    <a:pt x="343" y="2807"/>
                  </a:cubicBezTo>
                  <a:cubicBezTo>
                    <a:pt x="361" y="2835"/>
                    <a:pt x="378" y="2862"/>
                    <a:pt x="401" y="2891"/>
                  </a:cubicBezTo>
                  <a:cubicBezTo>
                    <a:pt x="423" y="2919"/>
                    <a:pt x="444" y="2947"/>
                    <a:pt x="467" y="2974"/>
                  </a:cubicBezTo>
                  <a:cubicBezTo>
                    <a:pt x="489" y="3001"/>
                    <a:pt x="512" y="3027"/>
                    <a:pt x="537" y="3053"/>
                  </a:cubicBezTo>
                  <a:cubicBezTo>
                    <a:pt x="730" y="3259"/>
                    <a:pt x="967" y="3425"/>
                    <a:pt x="1234" y="3539"/>
                  </a:cubicBezTo>
                  <a:cubicBezTo>
                    <a:pt x="1464" y="3637"/>
                    <a:pt x="1719" y="3691"/>
                    <a:pt x="1982" y="3691"/>
                  </a:cubicBezTo>
                  <a:cubicBezTo>
                    <a:pt x="2072" y="3691"/>
                    <a:pt x="2163" y="3685"/>
                    <a:pt x="2254" y="3672"/>
                  </a:cubicBezTo>
                  <a:cubicBezTo>
                    <a:pt x="2298" y="3667"/>
                    <a:pt x="2342" y="3657"/>
                    <a:pt x="2386" y="3648"/>
                  </a:cubicBezTo>
                  <a:cubicBezTo>
                    <a:pt x="2432" y="3638"/>
                    <a:pt x="2476" y="3628"/>
                    <a:pt x="2520" y="3613"/>
                  </a:cubicBezTo>
                  <a:cubicBezTo>
                    <a:pt x="2607" y="3588"/>
                    <a:pt x="2695" y="3554"/>
                    <a:pt x="2777" y="3514"/>
                  </a:cubicBezTo>
                  <a:cubicBezTo>
                    <a:pt x="2861" y="3473"/>
                    <a:pt x="2943" y="3427"/>
                    <a:pt x="3019" y="3374"/>
                  </a:cubicBezTo>
                  <a:cubicBezTo>
                    <a:pt x="3051" y="3346"/>
                    <a:pt x="3110" y="3307"/>
                    <a:pt x="3151" y="3272"/>
                  </a:cubicBezTo>
                  <a:lnTo>
                    <a:pt x="3217" y="3219"/>
                  </a:lnTo>
                  <a:lnTo>
                    <a:pt x="3272" y="3150"/>
                  </a:lnTo>
                  <a:lnTo>
                    <a:pt x="3301" y="3115"/>
                  </a:lnTo>
                  <a:cubicBezTo>
                    <a:pt x="3309" y="3103"/>
                    <a:pt x="3319" y="3091"/>
                    <a:pt x="3324" y="3083"/>
                  </a:cubicBezTo>
                  <a:cubicBezTo>
                    <a:pt x="3338" y="3065"/>
                    <a:pt x="3350" y="3047"/>
                    <a:pt x="3363" y="3030"/>
                  </a:cubicBezTo>
                  <a:cubicBezTo>
                    <a:pt x="3387" y="2992"/>
                    <a:pt x="3408" y="2954"/>
                    <a:pt x="3429" y="2917"/>
                  </a:cubicBezTo>
                  <a:cubicBezTo>
                    <a:pt x="3439" y="2897"/>
                    <a:pt x="3451" y="2879"/>
                    <a:pt x="3460" y="2860"/>
                  </a:cubicBezTo>
                  <a:lnTo>
                    <a:pt x="3486" y="2801"/>
                  </a:lnTo>
                  <a:cubicBezTo>
                    <a:pt x="3504" y="2762"/>
                    <a:pt x="3522" y="2723"/>
                    <a:pt x="3538" y="2684"/>
                  </a:cubicBezTo>
                  <a:lnTo>
                    <a:pt x="3577" y="2565"/>
                  </a:lnTo>
                  <a:cubicBezTo>
                    <a:pt x="3582" y="2546"/>
                    <a:pt x="3590" y="2527"/>
                    <a:pt x="3594" y="2506"/>
                  </a:cubicBezTo>
                  <a:lnTo>
                    <a:pt x="3608" y="2447"/>
                  </a:lnTo>
                  <a:cubicBezTo>
                    <a:pt x="3616" y="2408"/>
                    <a:pt x="3626" y="2369"/>
                    <a:pt x="3633" y="2329"/>
                  </a:cubicBezTo>
                  <a:cubicBezTo>
                    <a:pt x="3638" y="2290"/>
                    <a:pt x="3643" y="2251"/>
                    <a:pt x="3649" y="2211"/>
                  </a:cubicBezTo>
                  <a:cubicBezTo>
                    <a:pt x="3656" y="2172"/>
                    <a:pt x="3657" y="2134"/>
                    <a:pt x="3658" y="2095"/>
                  </a:cubicBezTo>
                  <a:cubicBezTo>
                    <a:pt x="3659" y="2055"/>
                    <a:pt x="3664" y="2017"/>
                    <a:pt x="3664" y="1979"/>
                  </a:cubicBezTo>
                  <a:cubicBezTo>
                    <a:pt x="3663" y="1941"/>
                    <a:pt x="3662" y="1903"/>
                    <a:pt x="3662" y="1865"/>
                  </a:cubicBezTo>
                  <a:cubicBezTo>
                    <a:pt x="3659" y="1846"/>
                    <a:pt x="3662" y="1827"/>
                    <a:pt x="3658" y="1808"/>
                  </a:cubicBezTo>
                  <a:lnTo>
                    <a:pt x="3653" y="1752"/>
                  </a:lnTo>
                  <a:cubicBezTo>
                    <a:pt x="3649" y="1715"/>
                    <a:pt x="3645" y="1678"/>
                    <a:pt x="3641" y="1641"/>
                  </a:cubicBezTo>
                  <a:lnTo>
                    <a:pt x="3621" y="1532"/>
                  </a:lnTo>
                  <a:lnTo>
                    <a:pt x="3611" y="1478"/>
                  </a:lnTo>
                  <a:lnTo>
                    <a:pt x="3598" y="1426"/>
                  </a:lnTo>
                  <a:cubicBezTo>
                    <a:pt x="3588" y="1391"/>
                    <a:pt x="3581" y="1356"/>
                    <a:pt x="3571" y="1321"/>
                  </a:cubicBezTo>
                  <a:cubicBezTo>
                    <a:pt x="3503" y="1085"/>
                    <a:pt x="3391" y="868"/>
                    <a:pt x="3248" y="688"/>
                  </a:cubicBezTo>
                  <a:cubicBezTo>
                    <a:pt x="3103" y="505"/>
                    <a:pt x="2932" y="366"/>
                    <a:pt x="2757" y="263"/>
                  </a:cubicBezTo>
                  <a:cubicBezTo>
                    <a:pt x="2583" y="159"/>
                    <a:pt x="2403" y="93"/>
                    <a:pt x="2234" y="54"/>
                  </a:cubicBezTo>
                  <a:cubicBezTo>
                    <a:pt x="2077" y="17"/>
                    <a:pt x="1930" y="1"/>
                    <a:pt x="17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0"/>
            <p:cNvSpPr/>
            <p:nvPr/>
          </p:nvSpPr>
          <p:spPr>
            <a:xfrm>
              <a:off x="5092250" y="4958300"/>
              <a:ext cx="107725" cy="79225"/>
            </a:xfrm>
            <a:custGeom>
              <a:avLst/>
              <a:gdLst/>
              <a:ahLst/>
              <a:cxnLst/>
              <a:rect l="l" t="t" r="r" b="b"/>
              <a:pathLst>
                <a:path w="4309" h="3169" extrusionOk="0">
                  <a:moveTo>
                    <a:pt x="3078" y="0"/>
                  </a:moveTo>
                  <a:cubicBezTo>
                    <a:pt x="2799" y="0"/>
                    <a:pt x="2552" y="3"/>
                    <a:pt x="2345" y="8"/>
                  </a:cubicBezTo>
                  <a:cubicBezTo>
                    <a:pt x="1933" y="21"/>
                    <a:pt x="1687" y="49"/>
                    <a:pt x="1683" y="103"/>
                  </a:cubicBezTo>
                  <a:cubicBezTo>
                    <a:pt x="1654" y="443"/>
                    <a:pt x="1848" y="408"/>
                    <a:pt x="2062" y="436"/>
                  </a:cubicBezTo>
                  <a:cubicBezTo>
                    <a:pt x="1861" y="469"/>
                    <a:pt x="1704" y="548"/>
                    <a:pt x="1693" y="698"/>
                  </a:cubicBezTo>
                  <a:cubicBezTo>
                    <a:pt x="1691" y="718"/>
                    <a:pt x="1750" y="726"/>
                    <a:pt x="1852" y="726"/>
                  </a:cubicBezTo>
                  <a:cubicBezTo>
                    <a:pt x="2001" y="726"/>
                    <a:pt x="2242" y="708"/>
                    <a:pt x="2519" y="685"/>
                  </a:cubicBezTo>
                  <a:cubicBezTo>
                    <a:pt x="2635" y="676"/>
                    <a:pt x="2757" y="665"/>
                    <a:pt x="2882" y="655"/>
                  </a:cubicBezTo>
                  <a:lnTo>
                    <a:pt x="3072" y="639"/>
                  </a:lnTo>
                  <a:lnTo>
                    <a:pt x="3165" y="630"/>
                  </a:lnTo>
                  <a:lnTo>
                    <a:pt x="3190" y="629"/>
                  </a:lnTo>
                  <a:lnTo>
                    <a:pt x="3195" y="629"/>
                  </a:lnTo>
                  <a:cubicBezTo>
                    <a:pt x="3197" y="629"/>
                    <a:pt x="3197" y="629"/>
                    <a:pt x="3198" y="628"/>
                  </a:cubicBezTo>
                  <a:lnTo>
                    <a:pt x="3203" y="626"/>
                  </a:lnTo>
                  <a:lnTo>
                    <a:pt x="3223" y="620"/>
                  </a:lnTo>
                  <a:cubicBezTo>
                    <a:pt x="3330" y="588"/>
                    <a:pt x="3482" y="566"/>
                    <a:pt x="3620" y="555"/>
                  </a:cubicBezTo>
                  <a:lnTo>
                    <a:pt x="3620" y="555"/>
                  </a:lnTo>
                  <a:cubicBezTo>
                    <a:pt x="3622" y="610"/>
                    <a:pt x="3620" y="671"/>
                    <a:pt x="3610" y="719"/>
                  </a:cubicBezTo>
                  <a:cubicBezTo>
                    <a:pt x="3599" y="774"/>
                    <a:pt x="3588" y="828"/>
                    <a:pt x="3575" y="880"/>
                  </a:cubicBezTo>
                  <a:cubicBezTo>
                    <a:pt x="3568" y="905"/>
                    <a:pt x="3562" y="932"/>
                    <a:pt x="3555" y="958"/>
                  </a:cubicBezTo>
                  <a:cubicBezTo>
                    <a:pt x="3545" y="1001"/>
                    <a:pt x="3535" y="1044"/>
                    <a:pt x="3524" y="1085"/>
                  </a:cubicBezTo>
                  <a:cubicBezTo>
                    <a:pt x="3481" y="1260"/>
                    <a:pt x="3435" y="1430"/>
                    <a:pt x="3387" y="1595"/>
                  </a:cubicBezTo>
                  <a:cubicBezTo>
                    <a:pt x="3363" y="1676"/>
                    <a:pt x="3338" y="1757"/>
                    <a:pt x="3315" y="1836"/>
                  </a:cubicBezTo>
                  <a:cubicBezTo>
                    <a:pt x="3308" y="1856"/>
                    <a:pt x="3303" y="1875"/>
                    <a:pt x="3295" y="1895"/>
                  </a:cubicBezTo>
                  <a:lnTo>
                    <a:pt x="3293" y="1902"/>
                  </a:lnTo>
                  <a:lnTo>
                    <a:pt x="3292" y="1905"/>
                  </a:lnTo>
                  <a:lnTo>
                    <a:pt x="3290" y="1907"/>
                  </a:lnTo>
                  <a:lnTo>
                    <a:pt x="3288" y="1914"/>
                  </a:lnTo>
                  <a:lnTo>
                    <a:pt x="3281" y="1926"/>
                  </a:lnTo>
                  <a:cubicBezTo>
                    <a:pt x="3273" y="1942"/>
                    <a:pt x="3265" y="1958"/>
                    <a:pt x="3257" y="1973"/>
                  </a:cubicBezTo>
                  <a:cubicBezTo>
                    <a:pt x="3226" y="2032"/>
                    <a:pt x="3197" y="2074"/>
                    <a:pt x="3170" y="2098"/>
                  </a:cubicBezTo>
                  <a:cubicBezTo>
                    <a:pt x="3106" y="2071"/>
                    <a:pt x="3057" y="2045"/>
                    <a:pt x="3020" y="2021"/>
                  </a:cubicBezTo>
                  <a:cubicBezTo>
                    <a:pt x="3002" y="2009"/>
                    <a:pt x="2987" y="1999"/>
                    <a:pt x="2973" y="1988"/>
                  </a:cubicBezTo>
                  <a:cubicBezTo>
                    <a:pt x="2972" y="1986"/>
                    <a:pt x="2971" y="1985"/>
                    <a:pt x="2968" y="1984"/>
                  </a:cubicBezTo>
                  <a:lnTo>
                    <a:pt x="2944" y="1977"/>
                  </a:lnTo>
                  <a:cubicBezTo>
                    <a:pt x="2928" y="1973"/>
                    <a:pt x="2913" y="1969"/>
                    <a:pt x="2897" y="1965"/>
                  </a:cubicBezTo>
                  <a:lnTo>
                    <a:pt x="2804" y="1941"/>
                  </a:lnTo>
                  <a:cubicBezTo>
                    <a:pt x="2558" y="1877"/>
                    <a:pt x="2327" y="1826"/>
                    <a:pt x="2108" y="1790"/>
                  </a:cubicBezTo>
                  <a:cubicBezTo>
                    <a:pt x="1982" y="1770"/>
                    <a:pt x="1858" y="1750"/>
                    <a:pt x="1738" y="1731"/>
                  </a:cubicBezTo>
                  <a:cubicBezTo>
                    <a:pt x="1679" y="1721"/>
                    <a:pt x="1620" y="1713"/>
                    <a:pt x="1564" y="1703"/>
                  </a:cubicBezTo>
                  <a:cubicBezTo>
                    <a:pt x="1536" y="1699"/>
                    <a:pt x="1507" y="1693"/>
                    <a:pt x="1479" y="1689"/>
                  </a:cubicBezTo>
                  <a:cubicBezTo>
                    <a:pt x="1466" y="1687"/>
                    <a:pt x="1451" y="1686"/>
                    <a:pt x="1437" y="1683"/>
                  </a:cubicBezTo>
                  <a:cubicBezTo>
                    <a:pt x="1436" y="1682"/>
                    <a:pt x="1436" y="1682"/>
                    <a:pt x="1435" y="1682"/>
                  </a:cubicBezTo>
                  <a:cubicBezTo>
                    <a:pt x="1425" y="1673"/>
                    <a:pt x="1424" y="1667"/>
                    <a:pt x="1425" y="1662"/>
                  </a:cubicBezTo>
                  <a:cubicBezTo>
                    <a:pt x="1429" y="1657"/>
                    <a:pt x="1432" y="1655"/>
                    <a:pt x="1435" y="1652"/>
                  </a:cubicBezTo>
                  <a:cubicBezTo>
                    <a:pt x="1436" y="1651"/>
                    <a:pt x="1437" y="1651"/>
                    <a:pt x="1437" y="1651"/>
                  </a:cubicBezTo>
                  <a:lnTo>
                    <a:pt x="1439" y="1651"/>
                  </a:lnTo>
                  <a:lnTo>
                    <a:pt x="1440" y="1643"/>
                  </a:lnTo>
                  <a:lnTo>
                    <a:pt x="1442" y="1624"/>
                  </a:lnTo>
                  <a:cubicBezTo>
                    <a:pt x="1464" y="1424"/>
                    <a:pt x="1480" y="1251"/>
                    <a:pt x="1490" y="1098"/>
                  </a:cubicBezTo>
                  <a:cubicBezTo>
                    <a:pt x="1510" y="797"/>
                    <a:pt x="1506" y="585"/>
                    <a:pt x="1475" y="434"/>
                  </a:cubicBezTo>
                  <a:cubicBezTo>
                    <a:pt x="1413" y="134"/>
                    <a:pt x="1242" y="82"/>
                    <a:pt x="935" y="51"/>
                  </a:cubicBezTo>
                  <a:cubicBezTo>
                    <a:pt x="929" y="50"/>
                    <a:pt x="923" y="50"/>
                    <a:pt x="916" y="50"/>
                  </a:cubicBezTo>
                  <a:cubicBezTo>
                    <a:pt x="752" y="50"/>
                    <a:pt x="591" y="266"/>
                    <a:pt x="448" y="629"/>
                  </a:cubicBezTo>
                  <a:cubicBezTo>
                    <a:pt x="372" y="818"/>
                    <a:pt x="303" y="1048"/>
                    <a:pt x="237" y="1308"/>
                  </a:cubicBezTo>
                  <a:cubicBezTo>
                    <a:pt x="221" y="1374"/>
                    <a:pt x="205" y="1441"/>
                    <a:pt x="190" y="1510"/>
                  </a:cubicBezTo>
                  <a:cubicBezTo>
                    <a:pt x="188" y="1521"/>
                    <a:pt x="180" y="1560"/>
                    <a:pt x="175" y="1591"/>
                  </a:cubicBezTo>
                  <a:cubicBezTo>
                    <a:pt x="169" y="1625"/>
                    <a:pt x="164" y="1657"/>
                    <a:pt x="159" y="1691"/>
                  </a:cubicBezTo>
                  <a:cubicBezTo>
                    <a:pt x="148" y="1759"/>
                    <a:pt x="137" y="1828"/>
                    <a:pt x="126" y="1898"/>
                  </a:cubicBezTo>
                  <a:cubicBezTo>
                    <a:pt x="83" y="2178"/>
                    <a:pt x="43" y="2481"/>
                    <a:pt x="1" y="2799"/>
                  </a:cubicBezTo>
                  <a:cubicBezTo>
                    <a:pt x="308" y="2848"/>
                    <a:pt x="639" y="2898"/>
                    <a:pt x="983" y="2948"/>
                  </a:cubicBezTo>
                  <a:cubicBezTo>
                    <a:pt x="1118" y="2970"/>
                    <a:pt x="1254" y="2988"/>
                    <a:pt x="1392" y="3008"/>
                  </a:cubicBezTo>
                  <a:cubicBezTo>
                    <a:pt x="1480" y="3020"/>
                    <a:pt x="1570" y="3032"/>
                    <a:pt x="1661" y="3045"/>
                  </a:cubicBezTo>
                  <a:cubicBezTo>
                    <a:pt x="1949" y="3080"/>
                    <a:pt x="2247" y="3099"/>
                    <a:pt x="2551" y="3106"/>
                  </a:cubicBezTo>
                  <a:cubicBezTo>
                    <a:pt x="2626" y="3107"/>
                    <a:pt x="2702" y="3109"/>
                    <a:pt x="2779" y="3110"/>
                  </a:cubicBezTo>
                  <a:lnTo>
                    <a:pt x="2830" y="3110"/>
                  </a:lnTo>
                  <a:lnTo>
                    <a:pt x="2843" y="3111"/>
                  </a:lnTo>
                  <a:lnTo>
                    <a:pt x="2949" y="3118"/>
                  </a:lnTo>
                  <a:lnTo>
                    <a:pt x="3159" y="3131"/>
                  </a:lnTo>
                  <a:cubicBezTo>
                    <a:pt x="3435" y="3145"/>
                    <a:pt x="3698" y="3159"/>
                    <a:pt x="3945" y="3168"/>
                  </a:cubicBezTo>
                  <a:cubicBezTo>
                    <a:pt x="3971" y="2946"/>
                    <a:pt x="3997" y="2725"/>
                    <a:pt x="4023" y="2506"/>
                  </a:cubicBezTo>
                  <a:cubicBezTo>
                    <a:pt x="4034" y="2402"/>
                    <a:pt x="4045" y="2299"/>
                    <a:pt x="4057" y="2197"/>
                  </a:cubicBezTo>
                  <a:lnTo>
                    <a:pt x="4073" y="2052"/>
                  </a:lnTo>
                  <a:cubicBezTo>
                    <a:pt x="4074" y="2021"/>
                    <a:pt x="4077" y="1992"/>
                    <a:pt x="4078" y="1961"/>
                  </a:cubicBezTo>
                  <a:cubicBezTo>
                    <a:pt x="4095" y="1719"/>
                    <a:pt x="4115" y="1482"/>
                    <a:pt x="4142" y="1251"/>
                  </a:cubicBezTo>
                  <a:cubicBezTo>
                    <a:pt x="4147" y="1210"/>
                    <a:pt x="4152" y="1171"/>
                    <a:pt x="4157" y="1131"/>
                  </a:cubicBezTo>
                  <a:lnTo>
                    <a:pt x="4160" y="1102"/>
                  </a:lnTo>
                  <a:lnTo>
                    <a:pt x="4164" y="1066"/>
                  </a:lnTo>
                  <a:cubicBezTo>
                    <a:pt x="4169" y="1037"/>
                    <a:pt x="4173" y="1009"/>
                    <a:pt x="4176" y="980"/>
                  </a:cubicBezTo>
                  <a:cubicBezTo>
                    <a:pt x="4192" y="867"/>
                    <a:pt x="4208" y="757"/>
                    <a:pt x="4223" y="646"/>
                  </a:cubicBezTo>
                  <a:cubicBezTo>
                    <a:pt x="4254" y="437"/>
                    <a:pt x="4282" y="231"/>
                    <a:pt x="4308" y="33"/>
                  </a:cubicBezTo>
                  <a:cubicBezTo>
                    <a:pt x="4068" y="24"/>
                    <a:pt x="3837" y="17"/>
                    <a:pt x="3615" y="10"/>
                  </a:cubicBezTo>
                  <a:cubicBezTo>
                    <a:pt x="3510" y="7"/>
                    <a:pt x="3407" y="5"/>
                    <a:pt x="3308" y="2"/>
                  </a:cubicBezTo>
                  <a:cubicBezTo>
                    <a:pt x="3285" y="2"/>
                    <a:pt x="3261" y="0"/>
                    <a:pt x="3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0"/>
            <p:cNvSpPr/>
            <p:nvPr/>
          </p:nvSpPr>
          <p:spPr>
            <a:xfrm>
              <a:off x="5215850" y="4941425"/>
              <a:ext cx="87025" cy="93050"/>
            </a:xfrm>
            <a:custGeom>
              <a:avLst/>
              <a:gdLst/>
              <a:ahLst/>
              <a:cxnLst/>
              <a:rect l="l" t="t" r="r" b="b"/>
              <a:pathLst>
                <a:path w="3481" h="3722" extrusionOk="0">
                  <a:moveTo>
                    <a:pt x="1948" y="1"/>
                  </a:moveTo>
                  <a:cubicBezTo>
                    <a:pt x="1870" y="1"/>
                    <a:pt x="1795" y="7"/>
                    <a:pt x="1724" y="19"/>
                  </a:cubicBezTo>
                  <a:cubicBezTo>
                    <a:pt x="1688" y="22"/>
                    <a:pt x="1655" y="32"/>
                    <a:pt x="1621" y="41"/>
                  </a:cubicBezTo>
                  <a:cubicBezTo>
                    <a:pt x="1605" y="44"/>
                    <a:pt x="1588" y="48"/>
                    <a:pt x="1572" y="52"/>
                  </a:cubicBezTo>
                  <a:cubicBezTo>
                    <a:pt x="1556" y="57"/>
                    <a:pt x="1540" y="63"/>
                    <a:pt x="1525" y="67"/>
                  </a:cubicBezTo>
                  <a:cubicBezTo>
                    <a:pt x="1494" y="78"/>
                    <a:pt x="1465" y="86"/>
                    <a:pt x="1435" y="98"/>
                  </a:cubicBezTo>
                  <a:cubicBezTo>
                    <a:pt x="1408" y="110"/>
                    <a:pt x="1382" y="122"/>
                    <a:pt x="1355" y="134"/>
                  </a:cubicBezTo>
                  <a:cubicBezTo>
                    <a:pt x="1330" y="145"/>
                    <a:pt x="1306" y="160"/>
                    <a:pt x="1284" y="173"/>
                  </a:cubicBezTo>
                  <a:cubicBezTo>
                    <a:pt x="1261" y="187"/>
                    <a:pt x="1240" y="200"/>
                    <a:pt x="1220" y="212"/>
                  </a:cubicBezTo>
                  <a:cubicBezTo>
                    <a:pt x="1181" y="241"/>
                    <a:pt x="1148" y="268"/>
                    <a:pt x="1118" y="294"/>
                  </a:cubicBezTo>
                  <a:cubicBezTo>
                    <a:pt x="1090" y="322"/>
                    <a:pt x="1067" y="348"/>
                    <a:pt x="1048" y="370"/>
                  </a:cubicBezTo>
                  <a:cubicBezTo>
                    <a:pt x="1029" y="393"/>
                    <a:pt x="1017" y="418"/>
                    <a:pt x="1006" y="435"/>
                  </a:cubicBezTo>
                  <a:cubicBezTo>
                    <a:pt x="988" y="472"/>
                    <a:pt x="983" y="497"/>
                    <a:pt x="995" y="509"/>
                  </a:cubicBezTo>
                  <a:cubicBezTo>
                    <a:pt x="1054" y="570"/>
                    <a:pt x="1106" y="608"/>
                    <a:pt x="1145" y="629"/>
                  </a:cubicBezTo>
                  <a:cubicBezTo>
                    <a:pt x="1180" y="648"/>
                    <a:pt x="1209" y="656"/>
                    <a:pt x="1233" y="656"/>
                  </a:cubicBezTo>
                  <a:cubicBezTo>
                    <a:pt x="1237" y="656"/>
                    <a:pt x="1241" y="656"/>
                    <a:pt x="1245" y="655"/>
                  </a:cubicBezTo>
                  <a:cubicBezTo>
                    <a:pt x="1273" y="653"/>
                    <a:pt x="1300" y="643"/>
                    <a:pt x="1325" y="626"/>
                  </a:cubicBezTo>
                  <a:cubicBezTo>
                    <a:pt x="1338" y="617"/>
                    <a:pt x="1353" y="612"/>
                    <a:pt x="1366" y="605"/>
                  </a:cubicBezTo>
                  <a:cubicBezTo>
                    <a:pt x="1381" y="597"/>
                    <a:pt x="1395" y="588"/>
                    <a:pt x="1411" y="583"/>
                  </a:cubicBezTo>
                  <a:lnTo>
                    <a:pt x="1411" y="583"/>
                  </a:lnTo>
                  <a:cubicBezTo>
                    <a:pt x="1387" y="608"/>
                    <a:pt x="1371" y="637"/>
                    <a:pt x="1358" y="664"/>
                  </a:cubicBezTo>
                  <a:cubicBezTo>
                    <a:pt x="1347" y="693"/>
                    <a:pt x="1342" y="723"/>
                    <a:pt x="1343" y="751"/>
                  </a:cubicBezTo>
                  <a:cubicBezTo>
                    <a:pt x="1343" y="779"/>
                    <a:pt x="1353" y="809"/>
                    <a:pt x="1366" y="837"/>
                  </a:cubicBezTo>
                  <a:cubicBezTo>
                    <a:pt x="1380" y="865"/>
                    <a:pt x="1400" y="892"/>
                    <a:pt x="1424" y="921"/>
                  </a:cubicBezTo>
                  <a:cubicBezTo>
                    <a:pt x="1428" y="926"/>
                    <a:pt x="1432" y="928"/>
                    <a:pt x="1436" y="928"/>
                  </a:cubicBezTo>
                  <a:cubicBezTo>
                    <a:pt x="1443" y="928"/>
                    <a:pt x="1450" y="924"/>
                    <a:pt x="1459" y="916"/>
                  </a:cubicBezTo>
                  <a:cubicBezTo>
                    <a:pt x="1467" y="911"/>
                    <a:pt x="1475" y="902"/>
                    <a:pt x="1484" y="890"/>
                  </a:cubicBezTo>
                  <a:cubicBezTo>
                    <a:pt x="1488" y="884"/>
                    <a:pt x="1495" y="880"/>
                    <a:pt x="1502" y="873"/>
                  </a:cubicBezTo>
                  <a:lnTo>
                    <a:pt x="1521" y="853"/>
                  </a:lnTo>
                  <a:cubicBezTo>
                    <a:pt x="1529" y="844"/>
                    <a:pt x="1538" y="839"/>
                    <a:pt x="1546" y="831"/>
                  </a:cubicBezTo>
                  <a:cubicBezTo>
                    <a:pt x="1556" y="823"/>
                    <a:pt x="1564" y="815"/>
                    <a:pt x="1574" y="805"/>
                  </a:cubicBezTo>
                  <a:cubicBezTo>
                    <a:pt x="1585" y="799"/>
                    <a:pt x="1596" y="790"/>
                    <a:pt x="1607" y="782"/>
                  </a:cubicBezTo>
                  <a:cubicBezTo>
                    <a:pt x="1613" y="778"/>
                    <a:pt x="1620" y="772"/>
                    <a:pt x="1627" y="768"/>
                  </a:cubicBezTo>
                  <a:lnTo>
                    <a:pt x="1647" y="756"/>
                  </a:lnTo>
                  <a:cubicBezTo>
                    <a:pt x="1701" y="721"/>
                    <a:pt x="1772" y="692"/>
                    <a:pt x="1852" y="671"/>
                  </a:cubicBezTo>
                  <a:cubicBezTo>
                    <a:pt x="1917" y="653"/>
                    <a:pt x="1988" y="645"/>
                    <a:pt x="2059" y="645"/>
                  </a:cubicBezTo>
                  <a:cubicBezTo>
                    <a:pt x="2166" y="645"/>
                    <a:pt x="2275" y="664"/>
                    <a:pt x="2370" y="703"/>
                  </a:cubicBezTo>
                  <a:cubicBezTo>
                    <a:pt x="2390" y="712"/>
                    <a:pt x="2408" y="723"/>
                    <a:pt x="2427" y="730"/>
                  </a:cubicBezTo>
                  <a:cubicBezTo>
                    <a:pt x="2437" y="736"/>
                    <a:pt x="2445" y="740"/>
                    <a:pt x="2455" y="745"/>
                  </a:cubicBezTo>
                  <a:cubicBezTo>
                    <a:pt x="2465" y="751"/>
                    <a:pt x="2472" y="757"/>
                    <a:pt x="2481" y="763"/>
                  </a:cubicBezTo>
                  <a:cubicBezTo>
                    <a:pt x="2498" y="774"/>
                    <a:pt x="2515" y="785"/>
                    <a:pt x="2531" y="798"/>
                  </a:cubicBezTo>
                  <a:cubicBezTo>
                    <a:pt x="2546" y="811"/>
                    <a:pt x="2562" y="825"/>
                    <a:pt x="2576" y="837"/>
                  </a:cubicBezTo>
                  <a:cubicBezTo>
                    <a:pt x="2590" y="848"/>
                    <a:pt x="2603" y="863"/>
                    <a:pt x="2615" y="876"/>
                  </a:cubicBezTo>
                  <a:cubicBezTo>
                    <a:pt x="2627" y="890"/>
                    <a:pt x="2639" y="903"/>
                    <a:pt x="2649" y="917"/>
                  </a:cubicBezTo>
                  <a:cubicBezTo>
                    <a:pt x="2669" y="945"/>
                    <a:pt x="2686" y="972"/>
                    <a:pt x="2700" y="997"/>
                  </a:cubicBezTo>
                  <a:cubicBezTo>
                    <a:pt x="2818" y="1228"/>
                    <a:pt x="2831" y="1496"/>
                    <a:pt x="2770" y="1718"/>
                  </a:cubicBezTo>
                  <a:cubicBezTo>
                    <a:pt x="2739" y="1827"/>
                    <a:pt x="2690" y="1927"/>
                    <a:pt x="2632" y="2010"/>
                  </a:cubicBezTo>
                  <a:cubicBezTo>
                    <a:pt x="2574" y="2093"/>
                    <a:pt x="2508" y="2159"/>
                    <a:pt x="2432" y="2213"/>
                  </a:cubicBezTo>
                  <a:cubicBezTo>
                    <a:pt x="2282" y="2320"/>
                    <a:pt x="2114" y="2378"/>
                    <a:pt x="1957" y="2406"/>
                  </a:cubicBezTo>
                  <a:cubicBezTo>
                    <a:pt x="1847" y="2426"/>
                    <a:pt x="1743" y="2431"/>
                    <a:pt x="1647" y="2431"/>
                  </a:cubicBezTo>
                  <a:cubicBezTo>
                    <a:pt x="1605" y="2431"/>
                    <a:pt x="1564" y="2430"/>
                    <a:pt x="1525" y="2429"/>
                  </a:cubicBezTo>
                  <a:cubicBezTo>
                    <a:pt x="1467" y="2427"/>
                    <a:pt x="1412" y="2420"/>
                    <a:pt x="1360" y="2409"/>
                  </a:cubicBezTo>
                  <a:cubicBezTo>
                    <a:pt x="1348" y="2406"/>
                    <a:pt x="1336" y="2402"/>
                    <a:pt x="1323" y="2400"/>
                  </a:cubicBezTo>
                  <a:lnTo>
                    <a:pt x="1315" y="2399"/>
                  </a:lnTo>
                  <a:cubicBezTo>
                    <a:pt x="1314" y="2399"/>
                    <a:pt x="1314" y="2399"/>
                    <a:pt x="1314" y="2396"/>
                  </a:cubicBezTo>
                  <a:lnTo>
                    <a:pt x="1312" y="2395"/>
                  </a:lnTo>
                  <a:cubicBezTo>
                    <a:pt x="1310" y="2394"/>
                    <a:pt x="1309" y="2391"/>
                    <a:pt x="1307" y="2389"/>
                  </a:cubicBezTo>
                  <a:cubicBezTo>
                    <a:pt x="1301" y="2380"/>
                    <a:pt x="1299" y="2374"/>
                    <a:pt x="1303" y="2367"/>
                  </a:cubicBezTo>
                  <a:cubicBezTo>
                    <a:pt x="1306" y="2363"/>
                    <a:pt x="1307" y="2361"/>
                    <a:pt x="1310" y="2359"/>
                  </a:cubicBezTo>
                  <a:lnTo>
                    <a:pt x="1312" y="2357"/>
                  </a:lnTo>
                  <a:lnTo>
                    <a:pt x="1314" y="2356"/>
                  </a:lnTo>
                  <a:lnTo>
                    <a:pt x="1314" y="2332"/>
                  </a:lnTo>
                  <a:cubicBezTo>
                    <a:pt x="1315" y="2207"/>
                    <a:pt x="1315" y="2092"/>
                    <a:pt x="1315" y="1985"/>
                  </a:cubicBezTo>
                  <a:cubicBezTo>
                    <a:pt x="1314" y="1553"/>
                    <a:pt x="1299" y="1257"/>
                    <a:pt x="1258" y="1051"/>
                  </a:cubicBezTo>
                  <a:cubicBezTo>
                    <a:pt x="1184" y="664"/>
                    <a:pt x="1021" y="606"/>
                    <a:pt x="697" y="606"/>
                  </a:cubicBezTo>
                  <a:cubicBezTo>
                    <a:pt x="677" y="606"/>
                    <a:pt x="656" y="606"/>
                    <a:pt x="635" y="607"/>
                  </a:cubicBezTo>
                  <a:cubicBezTo>
                    <a:pt x="419" y="611"/>
                    <a:pt x="251" y="935"/>
                    <a:pt x="139" y="1458"/>
                  </a:cubicBezTo>
                  <a:cubicBezTo>
                    <a:pt x="84" y="1719"/>
                    <a:pt x="42" y="2029"/>
                    <a:pt x="15" y="2371"/>
                  </a:cubicBezTo>
                  <a:cubicBezTo>
                    <a:pt x="14" y="2411"/>
                    <a:pt x="12" y="2450"/>
                    <a:pt x="11" y="2491"/>
                  </a:cubicBezTo>
                  <a:cubicBezTo>
                    <a:pt x="10" y="2532"/>
                    <a:pt x="9" y="2575"/>
                    <a:pt x="9" y="2618"/>
                  </a:cubicBezTo>
                  <a:cubicBezTo>
                    <a:pt x="7" y="2703"/>
                    <a:pt x="0" y="2794"/>
                    <a:pt x="14" y="2873"/>
                  </a:cubicBezTo>
                  <a:cubicBezTo>
                    <a:pt x="29" y="2950"/>
                    <a:pt x="37" y="3033"/>
                    <a:pt x="47" y="3118"/>
                  </a:cubicBezTo>
                  <a:lnTo>
                    <a:pt x="51" y="3151"/>
                  </a:lnTo>
                  <a:lnTo>
                    <a:pt x="52" y="3167"/>
                  </a:lnTo>
                  <a:lnTo>
                    <a:pt x="53" y="3174"/>
                  </a:lnTo>
                  <a:lnTo>
                    <a:pt x="53" y="3178"/>
                  </a:lnTo>
                  <a:cubicBezTo>
                    <a:pt x="54" y="3180"/>
                    <a:pt x="56" y="3180"/>
                    <a:pt x="56" y="3181"/>
                  </a:cubicBezTo>
                  <a:lnTo>
                    <a:pt x="108" y="3218"/>
                  </a:lnTo>
                  <a:cubicBezTo>
                    <a:pt x="143" y="3243"/>
                    <a:pt x="180" y="3269"/>
                    <a:pt x="215" y="3293"/>
                  </a:cubicBezTo>
                  <a:cubicBezTo>
                    <a:pt x="252" y="3318"/>
                    <a:pt x="287" y="3344"/>
                    <a:pt x="323" y="3368"/>
                  </a:cubicBezTo>
                  <a:cubicBezTo>
                    <a:pt x="360" y="3392"/>
                    <a:pt x="397" y="3416"/>
                    <a:pt x="434" y="3441"/>
                  </a:cubicBezTo>
                  <a:cubicBezTo>
                    <a:pt x="473" y="3463"/>
                    <a:pt x="514" y="3484"/>
                    <a:pt x="554" y="3506"/>
                  </a:cubicBezTo>
                  <a:lnTo>
                    <a:pt x="585" y="3522"/>
                  </a:lnTo>
                  <a:lnTo>
                    <a:pt x="617" y="3535"/>
                  </a:lnTo>
                  <a:lnTo>
                    <a:pt x="681" y="3564"/>
                  </a:lnTo>
                  <a:cubicBezTo>
                    <a:pt x="703" y="3573"/>
                    <a:pt x="724" y="3583"/>
                    <a:pt x="747" y="3591"/>
                  </a:cubicBezTo>
                  <a:lnTo>
                    <a:pt x="815" y="3614"/>
                  </a:lnTo>
                  <a:lnTo>
                    <a:pt x="882" y="3636"/>
                  </a:lnTo>
                  <a:cubicBezTo>
                    <a:pt x="906" y="3643"/>
                    <a:pt x="928" y="3650"/>
                    <a:pt x="952" y="3657"/>
                  </a:cubicBezTo>
                  <a:cubicBezTo>
                    <a:pt x="976" y="3663"/>
                    <a:pt x="999" y="3668"/>
                    <a:pt x="1024" y="3674"/>
                  </a:cubicBezTo>
                  <a:lnTo>
                    <a:pt x="1041" y="3678"/>
                  </a:lnTo>
                  <a:lnTo>
                    <a:pt x="1057" y="3680"/>
                  </a:lnTo>
                  <a:lnTo>
                    <a:pt x="1084" y="3686"/>
                  </a:lnTo>
                  <a:cubicBezTo>
                    <a:pt x="1119" y="3693"/>
                    <a:pt x="1153" y="3699"/>
                    <a:pt x="1187" y="3704"/>
                  </a:cubicBezTo>
                  <a:cubicBezTo>
                    <a:pt x="1274" y="3716"/>
                    <a:pt x="1362" y="3722"/>
                    <a:pt x="1449" y="3722"/>
                  </a:cubicBezTo>
                  <a:cubicBezTo>
                    <a:pt x="1689" y="3722"/>
                    <a:pt x="1928" y="3677"/>
                    <a:pt x="2152" y="3596"/>
                  </a:cubicBezTo>
                  <a:cubicBezTo>
                    <a:pt x="2458" y="3484"/>
                    <a:pt x="2740" y="3301"/>
                    <a:pt x="2964" y="3059"/>
                  </a:cubicBezTo>
                  <a:cubicBezTo>
                    <a:pt x="3077" y="2938"/>
                    <a:pt x="3174" y="2804"/>
                    <a:pt x="3253" y="2659"/>
                  </a:cubicBezTo>
                  <a:cubicBezTo>
                    <a:pt x="3292" y="2588"/>
                    <a:pt x="3325" y="2512"/>
                    <a:pt x="3355" y="2437"/>
                  </a:cubicBezTo>
                  <a:cubicBezTo>
                    <a:pt x="3371" y="2400"/>
                    <a:pt x="3380" y="2361"/>
                    <a:pt x="3394" y="2323"/>
                  </a:cubicBezTo>
                  <a:lnTo>
                    <a:pt x="3411" y="2266"/>
                  </a:lnTo>
                  <a:cubicBezTo>
                    <a:pt x="3416" y="2248"/>
                    <a:pt x="3421" y="2229"/>
                    <a:pt x="3425" y="2208"/>
                  </a:cubicBezTo>
                  <a:cubicBezTo>
                    <a:pt x="3463" y="2057"/>
                    <a:pt x="3479" y="1905"/>
                    <a:pt x="3480" y="1759"/>
                  </a:cubicBezTo>
                  <a:cubicBezTo>
                    <a:pt x="3480" y="1723"/>
                    <a:pt x="3481" y="1685"/>
                    <a:pt x="3479" y="1649"/>
                  </a:cubicBezTo>
                  <a:cubicBezTo>
                    <a:pt x="3475" y="1612"/>
                    <a:pt x="3474" y="1577"/>
                    <a:pt x="3471" y="1541"/>
                  </a:cubicBezTo>
                  <a:cubicBezTo>
                    <a:pt x="3469" y="1505"/>
                    <a:pt x="3464" y="1470"/>
                    <a:pt x="3459" y="1435"/>
                  </a:cubicBezTo>
                  <a:cubicBezTo>
                    <a:pt x="3457" y="1418"/>
                    <a:pt x="3455" y="1401"/>
                    <a:pt x="3453" y="1383"/>
                  </a:cubicBezTo>
                  <a:lnTo>
                    <a:pt x="3443" y="1331"/>
                  </a:lnTo>
                  <a:cubicBezTo>
                    <a:pt x="3361" y="858"/>
                    <a:pt x="3087" y="449"/>
                    <a:pt x="2734" y="225"/>
                  </a:cubicBezTo>
                  <a:cubicBezTo>
                    <a:pt x="2558" y="116"/>
                    <a:pt x="2374" y="52"/>
                    <a:pt x="2203" y="22"/>
                  </a:cubicBezTo>
                  <a:cubicBezTo>
                    <a:pt x="2115" y="8"/>
                    <a:pt x="2030" y="1"/>
                    <a:pt x="1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50"/>
          <p:cNvGrpSpPr/>
          <p:nvPr/>
        </p:nvGrpSpPr>
        <p:grpSpPr>
          <a:xfrm>
            <a:off x="8321764" y="4144441"/>
            <a:ext cx="587951" cy="514113"/>
            <a:chOff x="1317075" y="4134000"/>
            <a:chExt cx="502050" cy="439000"/>
          </a:xfrm>
        </p:grpSpPr>
        <p:sp>
          <p:nvSpPr>
            <p:cNvPr id="1349" name="Google Shape;1349;p50"/>
            <p:cNvSpPr/>
            <p:nvPr/>
          </p:nvSpPr>
          <p:spPr>
            <a:xfrm>
              <a:off x="1784425" y="4158175"/>
              <a:ext cx="34700" cy="323750"/>
            </a:xfrm>
            <a:custGeom>
              <a:avLst/>
              <a:gdLst/>
              <a:ahLst/>
              <a:cxnLst/>
              <a:rect l="l" t="t" r="r" b="b"/>
              <a:pathLst>
                <a:path w="1388" h="12950" extrusionOk="0">
                  <a:moveTo>
                    <a:pt x="519" y="0"/>
                  </a:moveTo>
                  <a:cubicBezTo>
                    <a:pt x="506" y="0"/>
                    <a:pt x="493" y="0"/>
                    <a:pt x="479" y="1"/>
                  </a:cubicBezTo>
                  <a:cubicBezTo>
                    <a:pt x="146" y="10"/>
                    <a:pt x="1" y="1974"/>
                    <a:pt x="66" y="4349"/>
                  </a:cubicBezTo>
                  <a:cubicBezTo>
                    <a:pt x="106" y="5739"/>
                    <a:pt x="350" y="7272"/>
                    <a:pt x="446" y="8661"/>
                  </a:cubicBezTo>
                  <a:cubicBezTo>
                    <a:pt x="612" y="11033"/>
                    <a:pt x="743" y="12950"/>
                    <a:pt x="845" y="12950"/>
                  </a:cubicBezTo>
                  <a:cubicBezTo>
                    <a:pt x="845" y="12950"/>
                    <a:pt x="845" y="12950"/>
                    <a:pt x="845" y="12950"/>
                  </a:cubicBezTo>
                  <a:cubicBezTo>
                    <a:pt x="1108" y="12942"/>
                    <a:pt x="1060" y="12690"/>
                    <a:pt x="1060" y="12403"/>
                  </a:cubicBezTo>
                  <a:lnTo>
                    <a:pt x="1060" y="12403"/>
                  </a:lnTo>
                  <a:cubicBezTo>
                    <a:pt x="1107" y="12662"/>
                    <a:pt x="1182" y="12858"/>
                    <a:pt x="1296" y="12858"/>
                  </a:cubicBezTo>
                  <a:cubicBezTo>
                    <a:pt x="1296" y="12858"/>
                    <a:pt x="1297" y="12858"/>
                    <a:pt x="1298" y="12858"/>
                  </a:cubicBezTo>
                  <a:cubicBezTo>
                    <a:pt x="1387" y="12856"/>
                    <a:pt x="973" y="10296"/>
                    <a:pt x="949" y="9446"/>
                  </a:cubicBezTo>
                  <a:cubicBezTo>
                    <a:pt x="893" y="7492"/>
                    <a:pt x="1089" y="5935"/>
                    <a:pt x="1076" y="4705"/>
                  </a:cubicBezTo>
                  <a:cubicBezTo>
                    <a:pt x="1034" y="357"/>
                    <a:pt x="1040" y="0"/>
                    <a:pt x="5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0"/>
            <p:cNvSpPr/>
            <p:nvPr/>
          </p:nvSpPr>
          <p:spPr>
            <a:xfrm>
              <a:off x="1332350" y="4134000"/>
              <a:ext cx="469425" cy="432325"/>
            </a:xfrm>
            <a:custGeom>
              <a:avLst/>
              <a:gdLst/>
              <a:ahLst/>
              <a:cxnLst/>
              <a:rect l="l" t="t" r="r" b="b"/>
              <a:pathLst>
                <a:path w="18777" h="17293" extrusionOk="0">
                  <a:moveTo>
                    <a:pt x="4703" y="590"/>
                  </a:moveTo>
                  <a:cubicBezTo>
                    <a:pt x="4802" y="608"/>
                    <a:pt x="4932" y="600"/>
                    <a:pt x="5070" y="605"/>
                  </a:cubicBezTo>
                  <a:cubicBezTo>
                    <a:pt x="4801" y="643"/>
                    <a:pt x="4597" y="714"/>
                    <a:pt x="4597" y="829"/>
                  </a:cubicBezTo>
                  <a:cubicBezTo>
                    <a:pt x="4597" y="840"/>
                    <a:pt x="4632" y="845"/>
                    <a:pt x="4697" y="845"/>
                  </a:cubicBezTo>
                  <a:cubicBezTo>
                    <a:pt x="4910" y="845"/>
                    <a:pt x="5435" y="793"/>
                    <a:pt x="6025" y="740"/>
                  </a:cubicBezTo>
                  <a:cubicBezTo>
                    <a:pt x="6749" y="674"/>
                    <a:pt x="7570" y="605"/>
                    <a:pt x="8028" y="605"/>
                  </a:cubicBezTo>
                  <a:cubicBezTo>
                    <a:pt x="8057" y="605"/>
                    <a:pt x="8084" y="605"/>
                    <a:pt x="8110" y="606"/>
                  </a:cubicBezTo>
                  <a:cubicBezTo>
                    <a:pt x="9115" y="623"/>
                    <a:pt x="10015" y="708"/>
                    <a:pt x="10819" y="797"/>
                  </a:cubicBezTo>
                  <a:cubicBezTo>
                    <a:pt x="11221" y="842"/>
                    <a:pt x="11601" y="888"/>
                    <a:pt x="11956" y="928"/>
                  </a:cubicBezTo>
                  <a:cubicBezTo>
                    <a:pt x="12314" y="968"/>
                    <a:pt x="12648" y="1001"/>
                    <a:pt x="12964" y="1021"/>
                  </a:cubicBezTo>
                  <a:cubicBezTo>
                    <a:pt x="13248" y="1041"/>
                    <a:pt x="13517" y="1058"/>
                    <a:pt x="13771" y="1075"/>
                  </a:cubicBezTo>
                  <a:cubicBezTo>
                    <a:pt x="14023" y="1092"/>
                    <a:pt x="14260" y="1108"/>
                    <a:pt x="14482" y="1124"/>
                  </a:cubicBezTo>
                  <a:cubicBezTo>
                    <a:pt x="14926" y="1157"/>
                    <a:pt x="15311" y="1184"/>
                    <a:pt x="15644" y="1208"/>
                  </a:cubicBezTo>
                  <a:cubicBezTo>
                    <a:pt x="15811" y="1219"/>
                    <a:pt x="15965" y="1230"/>
                    <a:pt x="16107" y="1238"/>
                  </a:cubicBezTo>
                  <a:cubicBezTo>
                    <a:pt x="16249" y="1246"/>
                    <a:pt x="16380" y="1254"/>
                    <a:pt x="16499" y="1260"/>
                  </a:cubicBezTo>
                  <a:cubicBezTo>
                    <a:pt x="16692" y="1269"/>
                    <a:pt x="16857" y="1272"/>
                    <a:pt x="16998" y="1272"/>
                  </a:cubicBezTo>
                  <a:cubicBezTo>
                    <a:pt x="17031" y="1272"/>
                    <a:pt x="17063" y="1272"/>
                    <a:pt x="17094" y="1272"/>
                  </a:cubicBezTo>
                  <a:cubicBezTo>
                    <a:pt x="17116" y="1272"/>
                    <a:pt x="17135" y="1271"/>
                    <a:pt x="17155" y="1271"/>
                  </a:cubicBezTo>
                  <a:cubicBezTo>
                    <a:pt x="17079" y="1346"/>
                    <a:pt x="17010" y="1407"/>
                    <a:pt x="16956" y="1444"/>
                  </a:cubicBezTo>
                  <a:cubicBezTo>
                    <a:pt x="16299" y="1883"/>
                    <a:pt x="15646" y="2031"/>
                    <a:pt x="15221" y="2288"/>
                  </a:cubicBezTo>
                  <a:cubicBezTo>
                    <a:pt x="13745" y="3177"/>
                    <a:pt x="13592" y="3260"/>
                    <a:pt x="13852" y="3673"/>
                  </a:cubicBezTo>
                  <a:cubicBezTo>
                    <a:pt x="13831" y="3672"/>
                    <a:pt x="13809" y="3672"/>
                    <a:pt x="13787" y="3672"/>
                  </a:cubicBezTo>
                  <a:cubicBezTo>
                    <a:pt x="13738" y="3672"/>
                    <a:pt x="13694" y="3716"/>
                    <a:pt x="13652" y="3797"/>
                  </a:cubicBezTo>
                  <a:cubicBezTo>
                    <a:pt x="13598" y="3630"/>
                    <a:pt x="13362" y="3658"/>
                    <a:pt x="13100" y="3650"/>
                  </a:cubicBezTo>
                  <a:cubicBezTo>
                    <a:pt x="13374" y="3612"/>
                    <a:pt x="13584" y="3544"/>
                    <a:pt x="13586" y="3428"/>
                  </a:cubicBezTo>
                  <a:cubicBezTo>
                    <a:pt x="13586" y="3417"/>
                    <a:pt x="13546" y="3412"/>
                    <a:pt x="13474" y="3412"/>
                  </a:cubicBezTo>
                  <a:cubicBezTo>
                    <a:pt x="12964" y="3412"/>
                    <a:pt x="10842" y="3653"/>
                    <a:pt x="10037" y="3653"/>
                  </a:cubicBezTo>
                  <a:cubicBezTo>
                    <a:pt x="10026" y="3653"/>
                    <a:pt x="10016" y="3653"/>
                    <a:pt x="10005" y="3653"/>
                  </a:cubicBezTo>
                  <a:cubicBezTo>
                    <a:pt x="7960" y="3637"/>
                    <a:pt x="6339" y="3387"/>
                    <a:pt x="5053" y="3355"/>
                  </a:cubicBezTo>
                  <a:cubicBezTo>
                    <a:pt x="3514" y="3316"/>
                    <a:pt x="2453" y="3287"/>
                    <a:pt x="1722" y="3287"/>
                  </a:cubicBezTo>
                  <a:cubicBezTo>
                    <a:pt x="1589" y="3287"/>
                    <a:pt x="1467" y="3288"/>
                    <a:pt x="1354" y="3290"/>
                  </a:cubicBezTo>
                  <a:cubicBezTo>
                    <a:pt x="1569" y="3164"/>
                    <a:pt x="1802" y="3014"/>
                    <a:pt x="2037" y="2844"/>
                  </a:cubicBezTo>
                  <a:cubicBezTo>
                    <a:pt x="2277" y="2669"/>
                    <a:pt x="2506" y="2449"/>
                    <a:pt x="2733" y="2223"/>
                  </a:cubicBezTo>
                  <a:cubicBezTo>
                    <a:pt x="2960" y="1999"/>
                    <a:pt x="3186" y="1771"/>
                    <a:pt x="3425" y="1584"/>
                  </a:cubicBezTo>
                  <a:cubicBezTo>
                    <a:pt x="3967" y="1156"/>
                    <a:pt x="4454" y="802"/>
                    <a:pt x="4703" y="590"/>
                  </a:cubicBezTo>
                  <a:close/>
                  <a:moveTo>
                    <a:pt x="4603" y="0"/>
                  </a:moveTo>
                  <a:cubicBezTo>
                    <a:pt x="4554" y="0"/>
                    <a:pt x="4354" y="181"/>
                    <a:pt x="4130" y="393"/>
                  </a:cubicBezTo>
                  <a:cubicBezTo>
                    <a:pt x="3886" y="626"/>
                    <a:pt x="3613" y="895"/>
                    <a:pt x="3457" y="993"/>
                  </a:cubicBezTo>
                  <a:cubicBezTo>
                    <a:pt x="3095" y="1220"/>
                    <a:pt x="2742" y="1381"/>
                    <a:pt x="2422" y="1523"/>
                  </a:cubicBezTo>
                  <a:cubicBezTo>
                    <a:pt x="2261" y="1593"/>
                    <a:pt x="2111" y="1659"/>
                    <a:pt x="1970" y="1725"/>
                  </a:cubicBezTo>
                  <a:cubicBezTo>
                    <a:pt x="1830" y="1793"/>
                    <a:pt x="1700" y="1859"/>
                    <a:pt x="1588" y="1933"/>
                  </a:cubicBezTo>
                  <a:cubicBezTo>
                    <a:pt x="1176" y="2202"/>
                    <a:pt x="866" y="2416"/>
                    <a:pt x="637" y="2588"/>
                  </a:cubicBezTo>
                  <a:cubicBezTo>
                    <a:pt x="579" y="2631"/>
                    <a:pt x="526" y="2670"/>
                    <a:pt x="478" y="2708"/>
                  </a:cubicBezTo>
                  <a:cubicBezTo>
                    <a:pt x="430" y="2746"/>
                    <a:pt x="387" y="2782"/>
                    <a:pt x="348" y="2815"/>
                  </a:cubicBezTo>
                  <a:cubicBezTo>
                    <a:pt x="269" y="2883"/>
                    <a:pt x="209" y="2942"/>
                    <a:pt x="165" y="2996"/>
                  </a:cubicBezTo>
                  <a:cubicBezTo>
                    <a:pt x="1" y="3193"/>
                    <a:pt x="42" y="3314"/>
                    <a:pt x="186" y="3501"/>
                  </a:cubicBezTo>
                  <a:cubicBezTo>
                    <a:pt x="123" y="3572"/>
                    <a:pt x="112" y="3663"/>
                    <a:pt x="111" y="3780"/>
                  </a:cubicBezTo>
                  <a:cubicBezTo>
                    <a:pt x="107" y="4113"/>
                    <a:pt x="2155" y="4330"/>
                    <a:pt x="4641" y="4349"/>
                  </a:cubicBezTo>
                  <a:cubicBezTo>
                    <a:pt x="4681" y="4350"/>
                    <a:pt x="4721" y="4350"/>
                    <a:pt x="4762" y="4350"/>
                  </a:cubicBezTo>
                  <a:cubicBezTo>
                    <a:pt x="6184" y="4350"/>
                    <a:pt x="7748" y="4171"/>
                    <a:pt x="9163" y="4126"/>
                  </a:cubicBezTo>
                  <a:cubicBezTo>
                    <a:pt x="11402" y="4055"/>
                    <a:pt x="13252" y="3999"/>
                    <a:pt x="13603" y="3913"/>
                  </a:cubicBezTo>
                  <a:lnTo>
                    <a:pt x="13603" y="3913"/>
                  </a:lnTo>
                  <a:cubicBezTo>
                    <a:pt x="13389" y="4528"/>
                    <a:pt x="13282" y="6242"/>
                    <a:pt x="13306" y="8234"/>
                  </a:cubicBezTo>
                  <a:cubicBezTo>
                    <a:pt x="13324" y="9696"/>
                    <a:pt x="13544" y="11313"/>
                    <a:pt x="13618" y="12776"/>
                  </a:cubicBezTo>
                  <a:cubicBezTo>
                    <a:pt x="13745" y="15275"/>
                    <a:pt x="13846" y="17293"/>
                    <a:pt x="13948" y="17293"/>
                  </a:cubicBezTo>
                  <a:cubicBezTo>
                    <a:pt x="13948" y="17293"/>
                    <a:pt x="13948" y="17293"/>
                    <a:pt x="13948" y="17293"/>
                  </a:cubicBezTo>
                  <a:cubicBezTo>
                    <a:pt x="14211" y="17290"/>
                    <a:pt x="14167" y="17022"/>
                    <a:pt x="14170" y="16720"/>
                  </a:cubicBezTo>
                  <a:lnTo>
                    <a:pt x="14170" y="16720"/>
                  </a:lnTo>
                  <a:cubicBezTo>
                    <a:pt x="14213" y="16995"/>
                    <a:pt x="14286" y="17203"/>
                    <a:pt x="14400" y="17203"/>
                  </a:cubicBezTo>
                  <a:cubicBezTo>
                    <a:pt x="14401" y="17203"/>
                    <a:pt x="14401" y="17203"/>
                    <a:pt x="14401" y="17203"/>
                  </a:cubicBezTo>
                  <a:cubicBezTo>
                    <a:pt x="14420" y="17203"/>
                    <a:pt x="14419" y="17086"/>
                    <a:pt x="14405" y="16895"/>
                  </a:cubicBezTo>
                  <a:lnTo>
                    <a:pt x="14405" y="16895"/>
                  </a:lnTo>
                  <a:cubicBezTo>
                    <a:pt x="14443" y="16908"/>
                    <a:pt x="14487" y="16915"/>
                    <a:pt x="14536" y="16915"/>
                  </a:cubicBezTo>
                  <a:cubicBezTo>
                    <a:pt x="14876" y="16915"/>
                    <a:pt x="15479" y="16615"/>
                    <a:pt x="16095" y="16160"/>
                  </a:cubicBezTo>
                  <a:cubicBezTo>
                    <a:pt x="16569" y="15810"/>
                    <a:pt x="16976" y="15260"/>
                    <a:pt x="17414" y="14865"/>
                  </a:cubicBezTo>
                  <a:cubicBezTo>
                    <a:pt x="18168" y="14186"/>
                    <a:pt x="18777" y="13642"/>
                    <a:pt x="18716" y="13560"/>
                  </a:cubicBezTo>
                  <a:cubicBezTo>
                    <a:pt x="18646" y="13464"/>
                    <a:pt x="18595" y="13432"/>
                    <a:pt x="18550" y="13432"/>
                  </a:cubicBezTo>
                  <a:cubicBezTo>
                    <a:pt x="18497" y="13432"/>
                    <a:pt x="18454" y="13477"/>
                    <a:pt x="18398" y="13513"/>
                  </a:cubicBezTo>
                  <a:cubicBezTo>
                    <a:pt x="18464" y="13415"/>
                    <a:pt x="18491" y="13309"/>
                    <a:pt x="18422" y="13216"/>
                  </a:cubicBezTo>
                  <a:cubicBezTo>
                    <a:pt x="18420" y="13213"/>
                    <a:pt x="18417" y="13212"/>
                    <a:pt x="18413" y="13212"/>
                  </a:cubicBezTo>
                  <a:cubicBezTo>
                    <a:pt x="18318" y="13212"/>
                    <a:pt x="17685" y="14074"/>
                    <a:pt x="17406" y="14280"/>
                  </a:cubicBezTo>
                  <a:cubicBezTo>
                    <a:pt x="16738" y="14771"/>
                    <a:pt x="16068" y="14969"/>
                    <a:pt x="15634" y="15260"/>
                  </a:cubicBezTo>
                  <a:cubicBezTo>
                    <a:pt x="14955" y="15717"/>
                    <a:pt x="14553" y="15986"/>
                    <a:pt x="14340" y="16182"/>
                  </a:cubicBezTo>
                  <a:cubicBezTo>
                    <a:pt x="14250" y="15319"/>
                    <a:pt x="14114" y="14145"/>
                    <a:pt x="14108" y="13611"/>
                  </a:cubicBezTo>
                  <a:cubicBezTo>
                    <a:pt x="14083" y="11556"/>
                    <a:pt x="14302" y="9924"/>
                    <a:pt x="14310" y="8629"/>
                  </a:cubicBezTo>
                  <a:cubicBezTo>
                    <a:pt x="14329" y="5315"/>
                    <a:pt x="14340" y="4205"/>
                    <a:pt x="14147" y="3843"/>
                  </a:cubicBezTo>
                  <a:lnTo>
                    <a:pt x="14147" y="3843"/>
                  </a:lnTo>
                  <a:cubicBezTo>
                    <a:pt x="14151" y="3843"/>
                    <a:pt x="14155" y="3844"/>
                    <a:pt x="14159" y="3844"/>
                  </a:cubicBezTo>
                  <a:cubicBezTo>
                    <a:pt x="14495" y="3844"/>
                    <a:pt x="15062" y="3594"/>
                    <a:pt x="15644" y="3205"/>
                  </a:cubicBezTo>
                  <a:cubicBezTo>
                    <a:pt x="16111" y="2894"/>
                    <a:pt x="16516" y="2380"/>
                    <a:pt x="16951" y="2020"/>
                  </a:cubicBezTo>
                  <a:cubicBezTo>
                    <a:pt x="17696" y="1406"/>
                    <a:pt x="18297" y="911"/>
                    <a:pt x="18240" y="826"/>
                  </a:cubicBezTo>
                  <a:cubicBezTo>
                    <a:pt x="18170" y="720"/>
                    <a:pt x="18119" y="687"/>
                    <a:pt x="18074" y="687"/>
                  </a:cubicBezTo>
                  <a:cubicBezTo>
                    <a:pt x="18025" y="687"/>
                    <a:pt x="17982" y="726"/>
                    <a:pt x="17930" y="756"/>
                  </a:cubicBezTo>
                  <a:cubicBezTo>
                    <a:pt x="17997" y="665"/>
                    <a:pt x="18025" y="562"/>
                    <a:pt x="17960" y="466"/>
                  </a:cubicBezTo>
                  <a:cubicBezTo>
                    <a:pt x="17958" y="463"/>
                    <a:pt x="17955" y="461"/>
                    <a:pt x="17951" y="461"/>
                  </a:cubicBezTo>
                  <a:cubicBezTo>
                    <a:pt x="17917" y="461"/>
                    <a:pt x="17821" y="558"/>
                    <a:pt x="17696" y="690"/>
                  </a:cubicBezTo>
                  <a:cubicBezTo>
                    <a:pt x="17643" y="660"/>
                    <a:pt x="17576" y="629"/>
                    <a:pt x="17494" y="600"/>
                  </a:cubicBezTo>
                  <a:cubicBezTo>
                    <a:pt x="17382" y="559"/>
                    <a:pt x="17247" y="519"/>
                    <a:pt x="17087" y="479"/>
                  </a:cubicBezTo>
                  <a:cubicBezTo>
                    <a:pt x="16929" y="440"/>
                    <a:pt x="16746" y="403"/>
                    <a:pt x="16546" y="366"/>
                  </a:cubicBezTo>
                  <a:cubicBezTo>
                    <a:pt x="15743" y="220"/>
                    <a:pt x="14629" y="102"/>
                    <a:pt x="13404" y="43"/>
                  </a:cubicBezTo>
                  <a:cubicBezTo>
                    <a:pt x="13131" y="29"/>
                    <a:pt x="12852" y="23"/>
                    <a:pt x="12569" y="23"/>
                  </a:cubicBezTo>
                  <a:cubicBezTo>
                    <a:pt x="12110" y="23"/>
                    <a:pt x="11641" y="38"/>
                    <a:pt x="11172" y="57"/>
                  </a:cubicBezTo>
                  <a:cubicBezTo>
                    <a:pt x="10415" y="89"/>
                    <a:pt x="9657" y="129"/>
                    <a:pt x="8941" y="143"/>
                  </a:cubicBezTo>
                  <a:cubicBezTo>
                    <a:pt x="7062" y="175"/>
                    <a:pt x="5462" y="235"/>
                    <a:pt x="4817" y="306"/>
                  </a:cubicBezTo>
                  <a:cubicBezTo>
                    <a:pt x="4775" y="254"/>
                    <a:pt x="4739" y="236"/>
                    <a:pt x="4704" y="236"/>
                  </a:cubicBezTo>
                  <a:cubicBezTo>
                    <a:pt x="4654" y="236"/>
                    <a:pt x="4606" y="273"/>
                    <a:pt x="4549" y="302"/>
                  </a:cubicBezTo>
                  <a:cubicBezTo>
                    <a:pt x="4629" y="210"/>
                    <a:pt x="4671" y="106"/>
                    <a:pt x="4613" y="5"/>
                  </a:cubicBezTo>
                  <a:cubicBezTo>
                    <a:pt x="4611" y="2"/>
                    <a:pt x="4608" y="0"/>
                    <a:pt x="4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0"/>
            <p:cNvSpPr/>
            <p:nvPr/>
          </p:nvSpPr>
          <p:spPr>
            <a:xfrm>
              <a:off x="1317075" y="4231600"/>
              <a:ext cx="348225" cy="341400"/>
            </a:xfrm>
            <a:custGeom>
              <a:avLst/>
              <a:gdLst/>
              <a:ahLst/>
              <a:cxnLst/>
              <a:rect l="l" t="t" r="r" b="b"/>
              <a:pathLst>
                <a:path w="13929" h="13656" extrusionOk="0">
                  <a:moveTo>
                    <a:pt x="684" y="1"/>
                  </a:moveTo>
                  <a:cubicBezTo>
                    <a:pt x="602" y="1"/>
                    <a:pt x="523" y="123"/>
                    <a:pt x="448" y="343"/>
                  </a:cubicBezTo>
                  <a:cubicBezTo>
                    <a:pt x="409" y="456"/>
                    <a:pt x="372" y="593"/>
                    <a:pt x="336" y="754"/>
                  </a:cubicBezTo>
                  <a:cubicBezTo>
                    <a:pt x="299" y="915"/>
                    <a:pt x="267" y="1097"/>
                    <a:pt x="237" y="1300"/>
                  </a:cubicBezTo>
                  <a:cubicBezTo>
                    <a:pt x="110" y="2110"/>
                    <a:pt x="23" y="3232"/>
                    <a:pt x="3" y="4463"/>
                  </a:cubicBezTo>
                  <a:cubicBezTo>
                    <a:pt x="1" y="4642"/>
                    <a:pt x="1" y="4825"/>
                    <a:pt x="3" y="5010"/>
                  </a:cubicBezTo>
                  <a:cubicBezTo>
                    <a:pt x="7" y="5193"/>
                    <a:pt x="14" y="5380"/>
                    <a:pt x="22" y="5568"/>
                  </a:cubicBezTo>
                  <a:cubicBezTo>
                    <a:pt x="25" y="5662"/>
                    <a:pt x="31" y="5756"/>
                    <a:pt x="35" y="5850"/>
                  </a:cubicBezTo>
                  <a:cubicBezTo>
                    <a:pt x="40" y="5944"/>
                    <a:pt x="47" y="6039"/>
                    <a:pt x="52" y="6133"/>
                  </a:cubicBezTo>
                  <a:cubicBezTo>
                    <a:pt x="65" y="6323"/>
                    <a:pt x="78" y="6512"/>
                    <a:pt x="92" y="6702"/>
                  </a:cubicBezTo>
                  <a:cubicBezTo>
                    <a:pt x="122" y="7081"/>
                    <a:pt x="152" y="7460"/>
                    <a:pt x="184" y="7833"/>
                  </a:cubicBezTo>
                  <a:cubicBezTo>
                    <a:pt x="201" y="8020"/>
                    <a:pt x="213" y="8207"/>
                    <a:pt x="227" y="8390"/>
                  </a:cubicBezTo>
                  <a:cubicBezTo>
                    <a:pt x="240" y="8574"/>
                    <a:pt x="254" y="8757"/>
                    <a:pt x="264" y="8936"/>
                  </a:cubicBezTo>
                  <a:cubicBezTo>
                    <a:pt x="404" y="11391"/>
                    <a:pt x="597" y="13365"/>
                    <a:pt x="695" y="13365"/>
                  </a:cubicBezTo>
                  <a:cubicBezTo>
                    <a:pt x="695" y="13365"/>
                    <a:pt x="696" y="13365"/>
                    <a:pt x="696" y="13365"/>
                  </a:cubicBezTo>
                  <a:cubicBezTo>
                    <a:pt x="959" y="13352"/>
                    <a:pt x="905" y="13091"/>
                    <a:pt x="899" y="12796"/>
                  </a:cubicBezTo>
                  <a:lnTo>
                    <a:pt x="899" y="12796"/>
                  </a:lnTo>
                  <a:cubicBezTo>
                    <a:pt x="916" y="12886"/>
                    <a:pt x="937" y="12968"/>
                    <a:pt x="960" y="13037"/>
                  </a:cubicBezTo>
                  <a:cubicBezTo>
                    <a:pt x="958" y="13068"/>
                    <a:pt x="957" y="13100"/>
                    <a:pt x="957" y="13134"/>
                  </a:cubicBezTo>
                  <a:cubicBezTo>
                    <a:pt x="958" y="13461"/>
                    <a:pt x="2847" y="13655"/>
                    <a:pt x="5166" y="13655"/>
                  </a:cubicBezTo>
                  <a:cubicBezTo>
                    <a:pt x="5210" y="13655"/>
                    <a:pt x="5254" y="13655"/>
                    <a:pt x="5298" y="13655"/>
                  </a:cubicBezTo>
                  <a:cubicBezTo>
                    <a:pt x="6690" y="13652"/>
                    <a:pt x="8232" y="13446"/>
                    <a:pt x="9624" y="13385"/>
                  </a:cubicBezTo>
                  <a:cubicBezTo>
                    <a:pt x="12005" y="13278"/>
                    <a:pt x="13928" y="13197"/>
                    <a:pt x="13928" y="13095"/>
                  </a:cubicBezTo>
                  <a:cubicBezTo>
                    <a:pt x="13926" y="12876"/>
                    <a:pt x="13747" y="12870"/>
                    <a:pt x="13520" y="12870"/>
                  </a:cubicBezTo>
                  <a:cubicBezTo>
                    <a:pt x="13507" y="12870"/>
                    <a:pt x="13493" y="12870"/>
                    <a:pt x="13480" y="12870"/>
                  </a:cubicBezTo>
                  <a:cubicBezTo>
                    <a:pt x="13448" y="12870"/>
                    <a:pt x="13416" y="12870"/>
                    <a:pt x="13384" y="12869"/>
                  </a:cubicBezTo>
                  <a:cubicBezTo>
                    <a:pt x="13646" y="12828"/>
                    <a:pt x="13845" y="12757"/>
                    <a:pt x="13845" y="12642"/>
                  </a:cubicBezTo>
                  <a:cubicBezTo>
                    <a:pt x="13845" y="12632"/>
                    <a:pt x="13812" y="12627"/>
                    <a:pt x="13751" y="12627"/>
                  </a:cubicBezTo>
                  <a:cubicBezTo>
                    <a:pt x="13281" y="12627"/>
                    <a:pt x="11176" y="12903"/>
                    <a:pt x="10423" y="12905"/>
                  </a:cubicBezTo>
                  <a:cubicBezTo>
                    <a:pt x="10401" y="12906"/>
                    <a:pt x="10379" y="12906"/>
                    <a:pt x="10357" y="12906"/>
                  </a:cubicBezTo>
                  <a:cubicBezTo>
                    <a:pt x="8431" y="12906"/>
                    <a:pt x="6897" y="12676"/>
                    <a:pt x="5680" y="12658"/>
                  </a:cubicBezTo>
                  <a:cubicBezTo>
                    <a:pt x="4466" y="12639"/>
                    <a:pt x="3562" y="12624"/>
                    <a:pt x="2890" y="12624"/>
                  </a:cubicBezTo>
                  <a:cubicBezTo>
                    <a:pt x="1808" y="12624"/>
                    <a:pt x="1327" y="12663"/>
                    <a:pt x="1116" y="12782"/>
                  </a:cubicBezTo>
                  <a:cubicBezTo>
                    <a:pt x="1084" y="12526"/>
                    <a:pt x="1035" y="12193"/>
                    <a:pt x="987" y="11834"/>
                  </a:cubicBezTo>
                  <a:cubicBezTo>
                    <a:pt x="882" y="11069"/>
                    <a:pt x="769" y="10190"/>
                    <a:pt x="759" y="9753"/>
                  </a:cubicBezTo>
                  <a:cubicBezTo>
                    <a:pt x="745" y="9249"/>
                    <a:pt x="754" y="8771"/>
                    <a:pt x="770" y="8318"/>
                  </a:cubicBezTo>
                  <a:cubicBezTo>
                    <a:pt x="780" y="8091"/>
                    <a:pt x="790" y="7870"/>
                    <a:pt x="802" y="7658"/>
                  </a:cubicBezTo>
                  <a:cubicBezTo>
                    <a:pt x="814" y="7443"/>
                    <a:pt x="830" y="7235"/>
                    <a:pt x="844" y="7033"/>
                  </a:cubicBezTo>
                  <a:cubicBezTo>
                    <a:pt x="872" y="6629"/>
                    <a:pt x="908" y="6247"/>
                    <a:pt x="933" y="5889"/>
                  </a:cubicBezTo>
                  <a:cubicBezTo>
                    <a:pt x="963" y="5531"/>
                    <a:pt x="984" y="5193"/>
                    <a:pt x="994" y="4878"/>
                  </a:cubicBezTo>
                  <a:cubicBezTo>
                    <a:pt x="1003" y="4592"/>
                    <a:pt x="1013" y="4322"/>
                    <a:pt x="1022" y="4068"/>
                  </a:cubicBezTo>
                  <a:cubicBezTo>
                    <a:pt x="1032" y="3814"/>
                    <a:pt x="1041" y="3577"/>
                    <a:pt x="1050" y="3353"/>
                  </a:cubicBezTo>
                  <a:cubicBezTo>
                    <a:pt x="1070" y="2908"/>
                    <a:pt x="1087" y="2523"/>
                    <a:pt x="1100" y="2187"/>
                  </a:cubicBezTo>
                  <a:cubicBezTo>
                    <a:pt x="1107" y="2019"/>
                    <a:pt x="1113" y="1864"/>
                    <a:pt x="1118" y="1723"/>
                  </a:cubicBezTo>
                  <a:cubicBezTo>
                    <a:pt x="1123" y="1580"/>
                    <a:pt x="1126" y="1450"/>
                    <a:pt x="1130" y="1328"/>
                  </a:cubicBezTo>
                  <a:cubicBezTo>
                    <a:pt x="1135" y="1090"/>
                    <a:pt x="1132" y="893"/>
                    <a:pt x="1126" y="732"/>
                  </a:cubicBezTo>
                  <a:cubicBezTo>
                    <a:pt x="1102" y="91"/>
                    <a:pt x="969" y="16"/>
                    <a:pt x="688" y="1"/>
                  </a:cubicBezTo>
                  <a:cubicBezTo>
                    <a:pt x="687" y="1"/>
                    <a:pt x="685" y="1"/>
                    <a:pt x="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0"/>
            <p:cNvSpPr/>
            <p:nvPr/>
          </p:nvSpPr>
          <p:spPr>
            <a:xfrm>
              <a:off x="1452650" y="4161175"/>
              <a:ext cx="14175" cy="43700"/>
            </a:xfrm>
            <a:custGeom>
              <a:avLst/>
              <a:gdLst/>
              <a:ahLst/>
              <a:cxnLst/>
              <a:rect l="l" t="t" r="r" b="b"/>
              <a:pathLst>
                <a:path w="567" h="1748" extrusionOk="0">
                  <a:moveTo>
                    <a:pt x="280" y="1"/>
                  </a:moveTo>
                  <a:cubicBezTo>
                    <a:pt x="116" y="1"/>
                    <a:pt x="11" y="261"/>
                    <a:pt x="5" y="579"/>
                  </a:cubicBezTo>
                  <a:cubicBezTo>
                    <a:pt x="0" y="767"/>
                    <a:pt x="96" y="976"/>
                    <a:pt x="122" y="1164"/>
                  </a:cubicBezTo>
                  <a:cubicBezTo>
                    <a:pt x="165" y="1487"/>
                    <a:pt x="197" y="1747"/>
                    <a:pt x="248" y="1748"/>
                  </a:cubicBezTo>
                  <a:cubicBezTo>
                    <a:pt x="251" y="1748"/>
                    <a:pt x="255" y="1748"/>
                    <a:pt x="259" y="1748"/>
                  </a:cubicBezTo>
                  <a:cubicBezTo>
                    <a:pt x="378" y="1748"/>
                    <a:pt x="359" y="1714"/>
                    <a:pt x="365" y="1678"/>
                  </a:cubicBezTo>
                  <a:lnTo>
                    <a:pt x="365" y="1678"/>
                  </a:lnTo>
                  <a:cubicBezTo>
                    <a:pt x="384" y="1714"/>
                    <a:pt x="418" y="1741"/>
                    <a:pt x="476" y="1742"/>
                  </a:cubicBezTo>
                  <a:cubicBezTo>
                    <a:pt x="476" y="1742"/>
                    <a:pt x="476" y="1742"/>
                    <a:pt x="477" y="1742"/>
                  </a:cubicBezTo>
                  <a:cubicBezTo>
                    <a:pt x="520" y="1742"/>
                    <a:pt x="357" y="1393"/>
                    <a:pt x="359" y="1279"/>
                  </a:cubicBezTo>
                  <a:cubicBezTo>
                    <a:pt x="365" y="1016"/>
                    <a:pt x="488" y="809"/>
                    <a:pt x="504" y="643"/>
                  </a:cubicBezTo>
                  <a:cubicBezTo>
                    <a:pt x="558" y="41"/>
                    <a:pt x="567" y="6"/>
                    <a:pt x="284" y="1"/>
                  </a:cubicBezTo>
                  <a:cubicBezTo>
                    <a:pt x="283" y="1"/>
                    <a:pt x="281" y="1"/>
                    <a:pt x="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0"/>
            <p:cNvSpPr/>
            <p:nvPr/>
          </p:nvSpPr>
          <p:spPr>
            <a:xfrm>
              <a:off x="1451700" y="4251425"/>
              <a:ext cx="14675" cy="25950"/>
            </a:xfrm>
            <a:custGeom>
              <a:avLst/>
              <a:gdLst/>
              <a:ahLst/>
              <a:cxnLst/>
              <a:rect l="l" t="t" r="r" b="b"/>
              <a:pathLst>
                <a:path w="587" h="1038" extrusionOk="0">
                  <a:moveTo>
                    <a:pt x="284" y="1"/>
                  </a:moveTo>
                  <a:cubicBezTo>
                    <a:pt x="130" y="1"/>
                    <a:pt x="26" y="143"/>
                    <a:pt x="11" y="323"/>
                  </a:cubicBezTo>
                  <a:cubicBezTo>
                    <a:pt x="1" y="432"/>
                    <a:pt x="91" y="562"/>
                    <a:pt x="112" y="674"/>
                  </a:cubicBezTo>
                  <a:cubicBezTo>
                    <a:pt x="145" y="866"/>
                    <a:pt x="171" y="1021"/>
                    <a:pt x="221" y="1024"/>
                  </a:cubicBezTo>
                  <a:cubicBezTo>
                    <a:pt x="245" y="1026"/>
                    <a:pt x="264" y="1027"/>
                    <a:pt x="279" y="1027"/>
                  </a:cubicBezTo>
                  <a:cubicBezTo>
                    <a:pt x="347" y="1027"/>
                    <a:pt x="335" y="1009"/>
                    <a:pt x="339" y="991"/>
                  </a:cubicBezTo>
                  <a:lnTo>
                    <a:pt x="339" y="991"/>
                  </a:lnTo>
                  <a:cubicBezTo>
                    <a:pt x="358" y="1013"/>
                    <a:pt x="392" y="1033"/>
                    <a:pt x="449" y="1037"/>
                  </a:cubicBezTo>
                  <a:cubicBezTo>
                    <a:pt x="449" y="1037"/>
                    <a:pt x="449" y="1037"/>
                    <a:pt x="450" y="1037"/>
                  </a:cubicBezTo>
                  <a:cubicBezTo>
                    <a:pt x="491" y="1037"/>
                    <a:pt x="339" y="823"/>
                    <a:pt x="345" y="756"/>
                  </a:cubicBezTo>
                  <a:cubicBezTo>
                    <a:pt x="359" y="602"/>
                    <a:pt x="487" y="489"/>
                    <a:pt x="506" y="392"/>
                  </a:cubicBezTo>
                  <a:cubicBezTo>
                    <a:pt x="578" y="44"/>
                    <a:pt x="586" y="24"/>
                    <a:pt x="306" y="1"/>
                  </a:cubicBezTo>
                  <a:cubicBezTo>
                    <a:pt x="299" y="1"/>
                    <a:pt x="291"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0"/>
            <p:cNvSpPr/>
            <p:nvPr/>
          </p:nvSpPr>
          <p:spPr>
            <a:xfrm>
              <a:off x="1450550" y="4296850"/>
              <a:ext cx="14550" cy="25925"/>
            </a:xfrm>
            <a:custGeom>
              <a:avLst/>
              <a:gdLst/>
              <a:ahLst/>
              <a:cxnLst/>
              <a:rect l="l" t="t" r="r" b="b"/>
              <a:pathLst>
                <a:path w="582" h="1037" extrusionOk="0">
                  <a:moveTo>
                    <a:pt x="281" y="0"/>
                  </a:moveTo>
                  <a:cubicBezTo>
                    <a:pt x="126" y="0"/>
                    <a:pt x="23" y="143"/>
                    <a:pt x="7" y="322"/>
                  </a:cubicBezTo>
                  <a:cubicBezTo>
                    <a:pt x="1" y="432"/>
                    <a:pt x="90" y="561"/>
                    <a:pt x="110" y="673"/>
                  </a:cubicBezTo>
                  <a:cubicBezTo>
                    <a:pt x="144" y="866"/>
                    <a:pt x="170" y="1020"/>
                    <a:pt x="222" y="1025"/>
                  </a:cubicBezTo>
                  <a:cubicBezTo>
                    <a:pt x="246" y="1027"/>
                    <a:pt x="265" y="1028"/>
                    <a:pt x="280" y="1028"/>
                  </a:cubicBezTo>
                  <a:cubicBezTo>
                    <a:pt x="347" y="1028"/>
                    <a:pt x="336" y="1010"/>
                    <a:pt x="340" y="990"/>
                  </a:cubicBezTo>
                  <a:lnTo>
                    <a:pt x="340" y="990"/>
                  </a:lnTo>
                  <a:cubicBezTo>
                    <a:pt x="357" y="1014"/>
                    <a:pt x="392" y="1031"/>
                    <a:pt x="449" y="1037"/>
                  </a:cubicBezTo>
                  <a:cubicBezTo>
                    <a:pt x="449" y="1037"/>
                    <a:pt x="449" y="1037"/>
                    <a:pt x="450" y="1037"/>
                  </a:cubicBezTo>
                  <a:cubicBezTo>
                    <a:pt x="490" y="1037"/>
                    <a:pt x="338" y="822"/>
                    <a:pt x="344" y="756"/>
                  </a:cubicBezTo>
                  <a:cubicBezTo>
                    <a:pt x="356" y="602"/>
                    <a:pt x="485" y="489"/>
                    <a:pt x="503" y="392"/>
                  </a:cubicBezTo>
                  <a:cubicBezTo>
                    <a:pt x="572" y="43"/>
                    <a:pt x="582" y="23"/>
                    <a:pt x="301" y="1"/>
                  </a:cubicBezTo>
                  <a:cubicBezTo>
                    <a:pt x="295" y="0"/>
                    <a:pt x="288" y="0"/>
                    <a:pt x="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0"/>
            <p:cNvSpPr/>
            <p:nvPr/>
          </p:nvSpPr>
          <p:spPr>
            <a:xfrm>
              <a:off x="1450350" y="4335150"/>
              <a:ext cx="13975" cy="33825"/>
            </a:xfrm>
            <a:custGeom>
              <a:avLst/>
              <a:gdLst/>
              <a:ahLst/>
              <a:cxnLst/>
              <a:rect l="l" t="t" r="r" b="b"/>
              <a:pathLst>
                <a:path w="559" h="1353" extrusionOk="0">
                  <a:moveTo>
                    <a:pt x="276" y="1"/>
                  </a:moveTo>
                  <a:cubicBezTo>
                    <a:pt x="111" y="1"/>
                    <a:pt x="8" y="203"/>
                    <a:pt x="2" y="449"/>
                  </a:cubicBezTo>
                  <a:cubicBezTo>
                    <a:pt x="0" y="595"/>
                    <a:pt x="98" y="757"/>
                    <a:pt x="125" y="902"/>
                  </a:cubicBezTo>
                  <a:cubicBezTo>
                    <a:pt x="171" y="1150"/>
                    <a:pt x="205" y="1352"/>
                    <a:pt x="257" y="1352"/>
                  </a:cubicBezTo>
                  <a:cubicBezTo>
                    <a:pt x="262" y="1352"/>
                    <a:pt x="266" y="1352"/>
                    <a:pt x="271" y="1352"/>
                  </a:cubicBezTo>
                  <a:cubicBezTo>
                    <a:pt x="386" y="1352"/>
                    <a:pt x="368" y="1326"/>
                    <a:pt x="372" y="1297"/>
                  </a:cubicBezTo>
                  <a:lnTo>
                    <a:pt x="372" y="1297"/>
                  </a:lnTo>
                  <a:cubicBezTo>
                    <a:pt x="391" y="1325"/>
                    <a:pt x="425" y="1347"/>
                    <a:pt x="483" y="1347"/>
                  </a:cubicBezTo>
                  <a:cubicBezTo>
                    <a:pt x="484" y="1347"/>
                    <a:pt x="484" y="1347"/>
                    <a:pt x="484" y="1347"/>
                  </a:cubicBezTo>
                  <a:cubicBezTo>
                    <a:pt x="527" y="1347"/>
                    <a:pt x="361" y="1077"/>
                    <a:pt x="363" y="988"/>
                  </a:cubicBezTo>
                  <a:cubicBezTo>
                    <a:pt x="366" y="784"/>
                    <a:pt x="489" y="624"/>
                    <a:pt x="502" y="497"/>
                  </a:cubicBezTo>
                  <a:cubicBezTo>
                    <a:pt x="552" y="32"/>
                    <a:pt x="559" y="5"/>
                    <a:pt x="278" y="1"/>
                  </a:cubicBezTo>
                  <a:cubicBezTo>
                    <a:pt x="277" y="1"/>
                    <a:pt x="27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0"/>
            <p:cNvSpPr/>
            <p:nvPr/>
          </p:nvSpPr>
          <p:spPr>
            <a:xfrm>
              <a:off x="1451900" y="4391075"/>
              <a:ext cx="14750" cy="30550"/>
            </a:xfrm>
            <a:custGeom>
              <a:avLst/>
              <a:gdLst/>
              <a:ahLst/>
              <a:cxnLst/>
              <a:rect l="l" t="t" r="r" b="b"/>
              <a:pathLst>
                <a:path w="590" h="1222" extrusionOk="0">
                  <a:moveTo>
                    <a:pt x="290" y="1"/>
                  </a:moveTo>
                  <a:cubicBezTo>
                    <a:pt x="134" y="1"/>
                    <a:pt x="28" y="172"/>
                    <a:pt x="10" y="385"/>
                  </a:cubicBezTo>
                  <a:cubicBezTo>
                    <a:pt x="0" y="516"/>
                    <a:pt x="88" y="668"/>
                    <a:pt x="108" y="799"/>
                  </a:cubicBezTo>
                  <a:cubicBezTo>
                    <a:pt x="138" y="1024"/>
                    <a:pt x="163" y="1207"/>
                    <a:pt x="213" y="1211"/>
                  </a:cubicBezTo>
                  <a:cubicBezTo>
                    <a:pt x="234" y="1213"/>
                    <a:pt x="251" y="1214"/>
                    <a:pt x="265" y="1214"/>
                  </a:cubicBezTo>
                  <a:cubicBezTo>
                    <a:pt x="340" y="1214"/>
                    <a:pt x="327" y="1192"/>
                    <a:pt x="331" y="1169"/>
                  </a:cubicBezTo>
                  <a:lnTo>
                    <a:pt x="331" y="1169"/>
                  </a:lnTo>
                  <a:cubicBezTo>
                    <a:pt x="348" y="1195"/>
                    <a:pt x="383" y="1216"/>
                    <a:pt x="440" y="1222"/>
                  </a:cubicBezTo>
                  <a:cubicBezTo>
                    <a:pt x="440" y="1222"/>
                    <a:pt x="440" y="1222"/>
                    <a:pt x="441" y="1222"/>
                  </a:cubicBezTo>
                  <a:cubicBezTo>
                    <a:pt x="482" y="1222"/>
                    <a:pt x="332" y="972"/>
                    <a:pt x="340" y="893"/>
                  </a:cubicBezTo>
                  <a:cubicBezTo>
                    <a:pt x="355" y="711"/>
                    <a:pt x="485" y="575"/>
                    <a:pt x="504" y="460"/>
                  </a:cubicBezTo>
                  <a:cubicBezTo>
                    <a:pt x="580" y="47"/>
                    <a:pt x="589" y="23"/>
                    <a:pt x="309" y="2"/>
                  </a:cubicBezTo>
                  <a:cubicBezTo>
                    <a:pt x="302" y="1"/>
                    <a:pt x="296"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0"/>
            <p:cNvSpPr/>
            <p:nvPr/>
          </p:nvSpPr>
          <p:spPr>
            <a:xfrm>
              <a:off x="1452100" y="4437075"/>
              <a:ext cx="14100" cy="16525"/>
            </a:xfrm>
            <a:custGeom>
              <a:avLst/>
              <a:gdLst/>
              <a:ahLst/>
              <a:cxnLst/>
              <a:rect l="l" t="t" r="r" b="b"/>
              <a:pathLst>
                <a:path w="564" h="661" extrusionOk="0">
                  <a:moveTo>
                    <a:pt x="265" y="0"/>
                  </a:moveTo>
                  <a:cubicBezTo>
                    <a:pt x="109" y="0"/>
                    <a:pt x="11" y="91"/>
                    <a:pt x="5" y="207"/>
                  </a:cubicBezTo>
                  <a:cubicBezTo>
                    <a:pt x="1" y="277"/>
                    <a:pt x="98" y="359"/>
                    <a:pt x="123" y="430"/>
                  </a:cubicBezTo>
                  <a:cubicBezTo>
                    <a:pt x="166" y="553"/>
                    <a:pt x="200" y="651"/>
                    <a:pt x="251" y="654"/>
                  </a:cubicBezTo>
                  <a:cubicBezTo>
                    <a:pt x="273" y="655"/>
                    <a:pt x="290" y="655"/>
                    <a:pt x="305" y="655"/>
                  </a:cubicBezTo>
                  <a:cubicBezTo>
                    <a:pt x="376" y="655"/>
                    <a:pt x="363" y="643"/>
                    <a:pt x="368" y="632"/>
                  </a:cubicBezTo>
                  <a:lnTo>
                    <a:pt x="368" y="632"/>
                  </a:lnTo>
                  <a:cubicBezTo>
                    <a:pt x="387" y="647"/>
                    <a:pt x="422" y="658"/>
                    <a:pt x="479" y="660"/>
                  </a:cubicBezTo>
                  <a:cubicBezTo>
                    <a:pt x="480" y="660"/>
                    <a:pt x="480" y="660"/>
                    <a:pt x="480" y="660"/>
                  </a:cubicBezTo>
                  <a:cubicBezTo>
                    <a:pt x="519" y="660"/>
                    <a:pt x="360" y="524"/>
                    <a:pt x="361" y="482"/>
                  </a:cubicBezTo>
                  <a:cubicBezTo>
                    <a:pt x="366" y="384"/>
                    <a:pt x="489" y="311"/>
                    <a:pt x="504" y="250"/>
                  </a:cubicBezTo>
                  <a:cubicBezTo>
                    <a:pt x="556" y="27"/>
                    <a:pt x="564" y="15"/>
                    <a:pt x="283" y="1"/>
                  </a:cubicBezTo>
                  <a:cubicBezTo>
                    <a:pt x="277" y="0"/>
                    <a:pt x="271"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0"/>
            <p:cNvSpPr/>
            <p:nvPr/>
          </p:nvSpPr>
          <p:spPr>
            <a:xfrm>
              <a:off x="1353225" y="4513650"/>
              <a:ext cx="35150" cy="30325"/>
            </a:xfrm>
            <a:custGeom>
              <a:avLst/>
              <a:gdLst/>
              <a:ahLst/>
              <a:cxnLst/>
              <a:rect l="l" t="t" r="r" b="b"/>
              <a:pathLst>
                <a:path w="1406" h="1213" extrusionOk="0">
                  <a:moveTo>
                    <a:pt x="1217" y="1"/>
                  </a:moveTo>
                  <a:cubicBezTo>
                    <a:pt x="1181" y="1"/>
                    <a:pt x="1060" y="298"/>
                    <a:pt x="986" y="358"/>
                  </a:cubicBezTo>
                  <a:cubicBezTo>
                    <a:pt x="804" y="504"/>
                    <a:pt x="587" y="529"/>
                    <a:pt x="466" y="612"/>
                  </a:cubicBezTo>
                  <a:cubicBezTo>
                    <a:pt x="29" y="914"/>
                    <a:pt x="1" y="928"/>
                    <a:pt x="176" y="1147"/>
                  </a:cubicBezTo>
                  <a:cubicBezTo>
                    <a:pt x="213" y="1192"/>
                    <a:pt x="268" y="1213"/>
                    <a:pt x="332" y="1213"/>
                  </a:cubicBezTo>
                  <a:cubicBezTo>
                    <a:pt x="451" y="1213"/>
                    <a:pt x="603" y="1144"/>
                    <a:pt x="745" y="1028"/>
                  </a:cubicBezTo>
                  <a:cubicBezTo>
                    <a:pt x="874" y="923"/>
                    <a:pt x="953" y="730"/>
                    <a:pt x="1064" y="604"/>
                  </a:cubicBezTo>
                  <a:cubicBezTo>
                    <a:pt x="1253" y="387"/>
                    <a:pt x="1406" y="213"/>
                    <a:pt x="1374" y="174"/>
                  </a:cubicBezTo>
                  <a:cubicBezTo>
                    <a:pt x="1330" y="120"/>
                    <a:pt x="1306" y="104"/>
                    <a:pt x="1289" y="104"/>
                  </a:cubicBezTo>
                  <a:cubicBezTo>
                    <a:pt x="1275" y="104"/>
                    <a:pt x="1265" y="117"/>
                    <a:pt x="1252" y="126"/>
                  </a:cubicBezTo>
                  <a:cubicBezTo>
                    <a:pt x="1263" y="91"/>
                    <a:pt x="1259" y="50"/>
                    <a:pt x="1222" y="4"/>
                  </a:cubicBezTo>
                  <a:cubicBezTo>
                    <a:pt x="1221" y="2"/>
                    <a:pt x="1219" y="1"/>
                    <a:pt x="1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0"/>
            <p:cNvSpPr/>
            <p:nvPr/>
          </p:nvSpPr>
          <p:spPr>
            <a:xfrm>
              <a:off x="1405725" y="4467175"/>
              <a:ext cx="38700" cy="31875"/>
            </a:xfrm>
            <a:custGeom>
              <a:avLst/>
              <a:gdLst/>
              <a:ahLst/>
              <a:cxnLst/>
              <a:rect l="l" t="t" r="r" b="b"/>
              <a:pathLst>
                <a:path w="1548" h="1275" extrusionOk="0">
                  <a:moveTo>
                    <a:pt x="1366" y="0"/>
                  </a:moveTo>
                  <a:cubicBezTo>
                    <a:pt x="1328" y="0"/>
                    <a:pt x="1177" y="311"/>
                    <a:pt x="1092" y="375"/>
                  </a:cubicBezTo>
                  <a:cubicBezTo>
                    <a:pt x="889" y="530"/>
                    <a:pt x="656" y="558"/>
                    <a:pt x="521" y="648"/>
                  </a:cubicBezTo>
                  <a:cubicBezTo>
                    <a:pt x="32" y="969"/>
                    <a:pt x="1" y="985"/>
                    <a:pt x="172" y="1207"/>
                  </a:cubicBezTo>
                  <a:cubicBezTo>
                    <a:pt x="206" y="1253"/>
                    <a:pt x="260" y="1274"/>
                    <a:pt x="327" y="1274"/>
                  </a:cubicBezTo>
                  <a:cubicBezTo>
                    <a:pt x="452" y="1274"/>
                    <a:pt x="622" y="1199"/>
                    <a:pt x="784" y="1074"/>
                  </a:cubicBezTo>
                  <a:cubicBezTo>
                    <a:pt x="929" y="964"/>
                    <a:pt x="1027" y="761"/>
                    <a:pt x="1154" y="628"/>
                  </a:cubicBezTo>
                  <a:cubicBezTo>
                    <a:pt x="1371" y="400"/>
                    <a:pt x="1548" y="218"/>
                    <a:pt x="1517" y="176"/>
                  </a:cubicBezTo>
                  <a:cubicBezTo>
                    <a:pt x="1474" y="121"/>
                    <a:pt x="1450" y="105"/>
                    <a:pt x="1433" y="105"/>
                  </a:cubicBezTo>
                  <a:cubicBezTo>
                    <a:pt x="1417" y="105"/>
                    <a:pt x="1406" y="118"/>
                    <a:pt x="1391" y="128"/>
                  </a:cubicBezTo>
                  <a:cubicBezTo>
                    <a:pt x="1408" y="93"/>
                    <a:pt x="1407" y="48"/>
                    <a:pt x="1371" y="3"/>
                  </a:cubicBezTo>
                  <a:cubicBezTo>
                    <a:pt x="1370" y="1"/>
                    <a:pt x="1368" y="0"/>
                    <a:pt x="1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0"/>
            <p:cNvSpPr/>
            <p:nvPr/>
          </p:nvSpPr>
          <p:spPr>
            <a:xfrm>
              <a:off x="1483850" y="4449725"/>
              <a:ext cx="40575" cy="13925"/>
            </a:xfrm>
            <a:custGeom>
              <a:avLst/>
              <a:gdLst/>
              <a:ahLst/>
              <a:cxnLst/>
              <a:rect l="l" t="t" r="r" b="b"/>
              <a:pathLst>
                <a:path w="1623" h="557" extrusionOk="0">
                  <a:moveTo>
                    <a:pt x="1587" y="0"/>
                  </a:moveTo>
                  <a:cubicBezTo>
                    <a:pt x="1532" y="0"/>
                    <a:pt x="1274" y="149"/>
                    <a:pt x="1180" y="154"/>
                  </a:cubicBezTo>
                  <a:cubicBezTo>
                    <a:pt x="1168" y="155"/>
                    <a:pt x="1155" y="155"/>
                    <a:pt x="1143" y="155"/>
                  </a:cubicBezTo>
                  <a:cubicBezTo>
                    <a:pt x="917" y="155"/>
                    <a:pt x="731" y="57"/>
                    <a:pt x="586" y="53"/>
                  </a:cubicBezTo>
                  <a:cubicBezTo>
                    <a:pt x="481" y="51"/>
                    <a:pt x="394" y="49"/>
                    <a:pt x="323" y="49"/>
                  </a:cubicBezTo>
                  <a:cubicBezTo>
                    <a:pt x="20" y="49"/>
                    <a:pt x="0" y="88"/>
                    <a:pt x="13" y="315"/>
                  </a:cubicBezTo>
                  <a:cubicBezTo>
                    <a:pt x="20" y="470"/>
                    <a:pt x="236" y="556"/>
                    <a:pt x="504" y="556"/>
                  </a:cubicBezTo>
                  <a:cubicBezTo>
                    <a:pt x="524" y="556"/>
                    <a:pt x="544" y="556"/>
                    <a:pt x="565" y="555"/>
                  </a:cubicBezTo>
                  <a:cubicBezTo>
                    <a:pt x="737" y="545"/>
                    <a:pt x="922" y="437"/>
                    <a:pt x="1093" y="399"/>
                  </a:cubicBezTo>
                  <a:cubicBezTo>
                    <a:pt x="1386" y="335"/>
                    <a:pt x="1623" y="283"/>
                    <a:pt x="1620" y="234"/>
                  </a:cubicBezTo>
                  <a:cubicBezTo>
                    <a:pt x="1615" y="132"/>
                    <a:pt x="1595" y="121"/>
                    <a:pt x="1570" y="121"/>
                  </a:cubicBezTo>
                  <a:cubicBezTo>
                    <a:pt x="1563" y="121"/>
                    <a:pt x="1557" y="122"/>
                    <a:pt x="1549" y="122"/>
                  </a:cubicBezTo>
                  <a:cubicBezTo>
                    <a:pt x="1548" y="122"/>
                    <a:pt x="1547" y="122"/>
                    <a:pt x="1547" y="122"/>
                  </a:cubicBezTo>
                  <a:cubicBezTo>
                    <a:pt x="1578" y="100"/>
                    <a:pt x="1601" y="63"/>
                    <a:pt x="1598" y="7"/>
                  </a:cubicBezTo>
                  <a:cubicBezTo>
                    <a:pt x="1598" y="2"/>
                    <a:pt x="1594" y="0"/>
                    <a:pt x="15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0"/>
            <p:cNvSpPr/>
            <p:nvPr/>
          </p:nvSpPr>
          <p:spPr>
            <a:xfrm>
              <a:off x="1543550" y="4451125"/>
              <a:ext cx="38450" cy="13050"/>
            </a:xfrm>
            <a:custGeom>
              <a:avLst/>
              <a:gdLst/>
              <a:ahLst/>
              <a:cxnLst/>
              <a:rect l="l" t="t" r="r" b="b"/>
              <a:pathLst>
                <a:path w="1538" h="522" extrusionOk="0">
                  <a:moveTo>
                    <a:pt x="214" y="1"/>
                  </a:moveTo>
                  <a:cubicBezTo>
                    <a:pt x="16" y="1"/>
                    <a:pt x="1" y="55"/>
                    <a:pt x="1" y="254"/>
                  </a:cubicBezTo>
                  <a:cubicBezTo>
                    <a:pt x="1" y="420"/>
                    <a:pt x="233" y="521"/>
                    <a:pt x="515" y="521"/>
                  </a:cubicBezTo>
                  <a:cubicBezTo>
                    <a:pt x="681" y="521"/>
                    <a:pt x="863" y="420"/>
                    <a:pt x="1028" y="393"/>
                  </a:cubicBezTo>
                  <a:cubicBezTo>
                    <a:pt x="1310" y="342"/>
                    <a:pt x="1538" y="304"/>
                    <a:pt x="1538" y="254"/>
                  </a:cubicBezTo>
                  <a:cubicBezTo>
                    <a:pt x="1538" y="122"/>
                    <a:pt x="1508" y="142"/>
                    <a:pt x="1474" y="138"/>
                  </a:cubicBezTo>
                  <a:cubicBezTo>
                    <a:pt x="1504" y="119"/>
                    <a:pt x="1527" y="83"/>
                    <a:pt x="1527" y="26"/>
                  </a:cubicBezTo>
                  <a:cubicBezTo>
                    <a:pt x="1527" y="21"/>
                    <a:pt x="1523" y="19"/>
                    <a:pt x="1516" y="19"/>
                  </a:cubicBezTo>
                  <a:cubicBezTo>
                    <a:pt x="1459" y="19"/>
                    <a:pt x="1211" y="152"/>
                    <a:pt x="1122" y="152"/>
                  </a:cubicBezTo>
                  <a:cubicBezTo>
                    <a:pt x="890" y="152"/>
                    <a:pt x="705" y="33"/>
                    <a:pt x="560" y="22"/>
                  </a:cubicBezTo>
                  <a:cubicBezTo>
                    <a:pt x="407" y="10"/>
                    <a:pt x="295"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50"/>
            <p:cNvSpPr/>
            <p:nvPr/>
          </p:nvSpPr>
          <p:spPr>
            <a:xfrm>
              <a:off x="1618625" y="4452100"/>
              <a:ext cx="23900" cy="13050"/>
            </a:xfrm>
            <a:custGeom>
              <a:avLst/>
              <a:gdLst/>
              <a:ahLst/>
              <a:cxnLst/>
              <a:rect l="l" t="t" r="r" b="b"/>
              <a:pathLst>
                <a:path w="956" h="522" extrusionOk="0">
                  <a:moveTo>
                    <a:pt x="133" y="0"/>
                  </a:moveTo>
                  <a:cubicBezTo>
                    <a:pt x="10" y="0"/>
                    <a:pt x="0" y="55"/>
                    <a:pt x="0" y="254"/>
                  </a:cubicBezTo>
                  <a:cubicBezTo>
                    <a:pt x="0" y="420"/>
                    <a:pt x="144" y="521"/>
                    <a:pt x="320" y="521"/>
                  </a:cubicBezTo>
                  <a:cubicBezTo>
                    <a:pt x="422" y="521"/>
                    <a:pt x="536" y="420"/>
                    <a:pt x="638" y="392"/>
                  </a:cubicBezTo>
                  <a:cubicBezTo>
                    <a:pt x="815" y="343"/>
                    <a:pt x="955" y="305"/>
                    <a:pt x="955" y="254"/>
                  </a:cubicBezTo>
                  <a:cubicBezTo>
                    <a:pt x="955" y="123"/>
                    <a:pt x="936" y="143"/>
                    <a:pt x="916" y="139"/>
                  </a:cubicBezTo>
                  <a:cubicBezTo>
                    <a:pt x="934" y="118"/>
                    <a:pt x="949" y="84"/>
                    <a:pt x="949" y="26"/>
                  </a:cubicBezTo>
                  <a:cubicBezTo>
                    <a:pt x="949" y="21"/>
                    <a:pt x="947" y="19"/>
                    <a:pt x="942" y="19"/>
                  </a:cubicBezTo>
                  <a:cubicBezTo>
                    <a:pt x="909" y="19"/>
                    <a:pt x="754" y="154"/>
                    <a:pt x="697" y="154"/>
                  </a:cubicBezTo>
                  <a:cubicBezTo>
                    <a:pt x="553" y="154"/>
                    <a:pt x="440" y="33"/>
                    <a:pt x="348" y="22"/>
                  </a:cubicBezTo>
                  <a:cubicBezTo>
                    <a:pt x="253" y="9"/>
                    <a:pt x="183"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0"/>
            <p:cNvSpPr/>
            <p:nvPr/>
          </p:nvSpPr>
          <p:spPr>
            <a:xfrm>
              <a:off x="1695250" y="4452250"/>
              <a:ext cx="33150" cy="13550"/>
            </a:xfrm>
            <a:custGeom>
              <a:avLst/>
              <a:gdLst/>
              <a:ahLst/>
              <a:cxnLst/>
              <a:rect l="l" t="t" r="r" b="b"/>
              <a:pathLst>
                <a:path w="1326" h="542" extrusionOk="0">
                  <a:moveTo>
                    <a:pt x="171" y="1"/>
                  </a:moveTo>
                  <a:cubicBezTo>
                    <a:pt x="39" y="1"/>
                    <a:pt x="24" y="61"/>
                    <a:pt x="11" y="244"/>
                  </a:cubicBezTo>
                  <a:cubicBezTo>
                    <a:pt x="0" y="411"/>
                    <a:pt x="189" y="524"/>
                    <a:pt x="430" y="541"/>
                  </a:cubicBezTo>
                  <a:cubicBezTo>
                    <a:pt x="437" y="541"/>
                    <a:pt x="444" y="542"/>
                    <a:pt x="451" y="542"/>
                  </a:cubicBezTo>
                  <a:cubicBezTo>
                    <a:pt x="586" y="542"/>
                    <a:pt x="739" y="459"/>
                    <a:pt x="874" y="441"/>
                  </a:cubicBezTo>
                  <a:cubicBezTo>
                    <a:pt x="1117" y="409"/>
                    <a:pt x="1313" y="384"/>
                    <a:pt x="1316" y="333"/>
                  </a:cubicBezTo>
                  <a:cubicBezTo>
                    <a:pt x="1326" y="201"/>
                    <a:pt x="1299" y="220"/>
                    <a:pt x="1269" y="214"/>
                  </a:cubicBezTo>
                  <a:cubicBezTo>
                    <a:pt x="1296" y="196"/>
                    <a:pt x="1318" y="162"/>
                    <a:pt x="1322" y="105"/>
                  </a:cubicBezTo>
                  <a:cubicBezTo>
                    <a:pt x="1323" y="99"/>
                    <a:pt x="1319" y="96"/>
                    <a:pt x="1311" y="96"/>
                  </a:cubicBezTo>
                  <a:cubicBezTo>
                    <a:pt x="1260" y="96"/>
                    <a:pt x="1054" y="207"/>
                    <a:pt x="975" y="207"/>
                  </a:cubicBezTo>
                  <a:cubicBezTo>
                    <a:pt x="973" y="207"/>
                    <a:pt x="971" y="207"/>
                    <a:pt x="969" y="207"/>
                  </a:cubicBezTo>
                  <a:cubicBezTo>
                    <a:pt x="772" y="193"/>
                    <a:pt x="624" y="63"/>
                    <a:pt x="502" y="44"/>
                  </a:cubicBezTo>
                  <a:cubicBezTo>
                    <a:pt x="346" y="18"/>
                    <a:pt x="242"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0"/>
            <p:cNvSpPr/>
            <p:nvPr/>
          </p:nvSpPr>
          <p:spPr>
            <a:xfrm>
              <a:off x="1759125" y="4453450"/>
              <a:ext cx="23725" cy="13050"/>
            </a:xfrm>
            <a:custGeom>
              <a:avLst/>
              <a:gdLst/>
              <a:ahLst/>
              <a:cxnLst/>
              <a:rect l="l" t="t" r="r" b="b"/>
              <a:pathLst>
                <a:path w="949" h="522" extrusionOk="0">
                  <a:moveTo>
                    <a:pt x="133" y="1"/>
                  </a:moveTo>
                  <a:cubicBezTo>
                    <a:pt x="10" y="1"/>
                    <a:pt x="1" y="55"/>
                    <a:pt x="1" y="256"/>
                  </a:cubicBezTo>
                  <a:cubicBezTo>
                    <a:pt x="1" y="422"/>
                    <a:pt x="144" y="522"/>
                    <a:pt x="319" y="522"/>
                  </a:cubicBezTo>
                  <a:cubicBezTo>
                    <a:pt x="421" y="522"/>
                    <a:pt x="532" y="422"/>
                    <a:pt x="634" y="392"/>
                  </a:cubicBezTo>
                  <a:cubicBezTo>
                    <a:pt x="807" y="343"/>
                    <a:pt x="948" y="303"/>
                    <a:pt x="948" y="252"/>
                  </a:cubicBezTo>
                  <a:cubicBezTo>
                    <a:pt x="948" y="121"/>
                    <a:pt x="930" y="141"/>
                    <a:pt x="908" y="136"/>
                  </a:cubicBezTo>
                  <a:cubicBezTo>
                    <a:pt x="927" y="117"/>
                    <a:pt x="942" y="81"/>
                    <a:pt x="942" y="23"/>
                  </a:cubicBezTo>
                  <a:cubicBezTo>
                    <a:pt x="942" y="18"/>
                    <a:pt x="939" y="16"/>
                    <a:pt x="935" y="16"/>
                  </a:cubicBezTo>
                  <a:cubicBezTo>
                    <a:pt x="901" y="16"/>
                    <a:pt x="747" y="151"/>
                    <a:pt x="691" y="151"/>
                  </a:cubicBezTo>
                  <a:cubicBezTo>
                    <a:pt x="549" y="151"/>
                    <a:pt x="436" y="32"/>
                    <a:pt x="346" y="21"/>
                  </a:cubicBezTo>
                  <a:cubicBezTo>
                    <a:pt x="251" y="10"/>
                    <a:pt x="182"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68"/>
        <p:cNvGrpSpPr/>
        <p:nvPr/>
      </p:nvGrpSpPr>
      <p:grpSpPr>
        <a:xfrm>
          <a:off x="0" y="0"/>
          <a:ext cx="0" cy="0"/>
          <a:chOff x="0" y="0"/>
          <a:chExt cx="0" cy="0"/>
        </a:xfrm>
      </p:grpSpPr>
      <p:sp>
        <p:nvSpPr>
          <p:cNvPr id="1369" name="Google Shape;1369;p51"/>
          <p:cNvSpPr txBox="1">
            <a:spLocks noGrp="1"/>
          </p:cNvSpPr>
          <p:nvPr>
            <p:ph type="title"/>
          </p:nvPr>
        </p:nvSpPr>
        <p:spPr>
          <a:xfrm>
            <a:off x="6238800" y="2146200"/>
            <a:ext cx="2192100" cy="245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 picture is worth a thousand words</a:t>
            </a:r>
            <a:endParaRPr dirty="0"/>
          </a:p>
        </p:txBody>
      </p:sp>
      <p:sp>
        <p:nvSpPr>
          <p:cNvPr id="1370" name="Google Shape;1370;p51"/>
          <p:cNvSpPr/>
          <p:nvPr/>
        </p:nvSpPr>
        <p:spPr>
          <a:xfrm rot="1127689">
            <a:off x="8266928" y="363228"/>
            <a:ext cx="402349" cy="432712"/>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1"/>
          <p:cNvSpPr/>
          <p:nvPr/>
        </p:nvSpPr>
        <p:spPr>
          <a:xfrm rot="10800000" flipH="1">
            <a:off x="512050" y="4334407"/>
            <a:ext cx="402351" cy="432714"/>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 name="Google Shape;1372;p51"/>
          <p:cNvGrpSpPr/>
          <p:nvPr/>
        </p:nvGrpSpPr>
        <p:grpSpPr>
          <a:xfrm>
            <a:off x="7772991" y="4244155"/>
            <a:ext cx="896282" cy="719673"/>
            <a:chOff x="2621075" y="2188550"/>
            <a:chExt cx="644900" cy="517825"/>
          </a:xfrm>
        </p:grpSpPr>
        <p:sp>
          <p:nvSpPr>
            <p:cNvPr id="1373" name="Google Shape;1373;p51"/>
            <p:cNvSpPr/>
            <p:nvPr/>
          </p:nvSpPr>
          <p:spPr>
            <a:xfrm>
              <a:off x="2621075" y="2188550"/>
              <a:ext cx="644900" cy="517825"/>
            </a:xfrm>
            <a:custGeom>
              <a:avLst/>
              <a:gdLst/>
              <a:ahLst/>
              <a:cxnLst/>
              <a:rect l="l" t="t" r="r" b="b"/>
              <a:pathLst>
                <a:path w="25796" h="20713" extrusionOk="0">
                  <a:moveTo>
                    <a:pt x="11779" y="1748"/>
                  </a:moveTo>
                  <a:lnTo>
                    <a:pt x="11779" y="1748"/>
                  </a:lnTo>
                  <a:cubicBezTo>
                    <a:pt x="11835" y="1787"/>
                    <a:pt x="11894" y="1826"/>
                    <a:pt x="11953" y="1866"/>
                  </a:cubicBezTo>
                  <a:cubicBezTo>
                    <a:pt x="12071" y="1944"/>
                    <a:pt x="12194" y="2025"/>
                    <a:pt x="12324" y="2106"/>
                  </a:cubicBezTo>
                  <a:cubicBezTo>
                    <a:pt x="12452" y="2191"/>
                    <a:pt x="12585" y="2278"/>
                    <a:pt x="12723" y="2368"/>
                  </a:cubicBezTo>
                  <a:cubicBezTo>
                    <a:pt x="12861" y="2459"/>
                    <a:pt x="13004" y="2548"/>
                    <a:pt x="13151" y="2641"/>
                  </a:cubicBezTo>
                  <a:cubicBezTo>
                    <a:pt x="13225" y="2687"/>
                    <a:pt x="13302" y="2733"/>
                    <a:pt x="13376" y="2782"/>
                  </a:cubicBezTo>
                  <a:cubicBezTo>
                    <a:pt x="13451" y="2831"/>
                    <a:pt x="13526" y="2881"/>
                    <a:pt x="13604" y="2931"/>
                  </a:cubicBezTo>
                  <a:cubicBezTo>
                    <a:pt x="13758" y="3030"/>
                    <a:pt x="13917" y="3132"/>
                    <a:pt x="14078" y="3233"/>
                  </a:cubicBezTo>
                  <a:cubicBezTo>
                    <a:pt x="14159" y="3284"/>
                    <a:pt x="14242" y="3334"/>
                    <a:pt x="14323" y="3388"/>
                  </a:cubicBezTo>
                  <a:cubicBezTo>
                    <a:pt x="14406" y="3442"/>
                    <a:pt x="14488" y="3496"/>
                    <a:pt x="14570" y="3550"/>
                  </a:cubicBezTo>
                  <a:cubicBezTo>
                    <a:pt x="14902" y="3770"/>
                    <a:pt x="15252" y="3982"/>
                    <a:pt x="15598" y="4222"/>
                  </a:cubicBezTo>
                  <a:cubicBezTo>
                    <a:pt x="16428" y="4753"/>
                    <a:pt x="17303" y="5314"/>
                    <a:pt x="18179" y="5876"/>
                  </a:cubicBezTo>
                  <a:cubicBezTo>
                    <a:pt x="18395" y="6023"/>
                    <a:pt x="18612" y="6170"/>
                    <a:pt x="18826" y="6316"/>
                  </a:cubicBezTo>
                  <a:cubicBezTo>
                    <a:pt x="18934" y="6390"/>
                    <a:pt x="19042" y="6462"/>
                    <a:pt x="19149" y="6538"/>
                  </a:cubicBezTo>
                  <a:cubicBezTo>
                    <a:pt x="19253" y="6614"/>
                    <a:pt x="19358" y="6692"/>
                    <a:pt x="19461" y="6769"/>
                  </a:cubicBezTo>
                  <a:cubicBezTo>
                    <a:pt x="19670" y="6923"/>
                    <a:pt x="19876" y="7076"/>
                    <a:pt x="20077" y="7234"/>
                  </a:cubicBezTo>
                  <a:cubicBezTo>
                    <a:pt x="20275" y="7395"/>
                    <a:pt x="20468" y="7556"/>
                    <a:pt x="20657" y="7718"/>
                  </a:cubicBezTo>
                  <a:cubicBezTo>
                    <a:pt x="21302" y="8274"/>
                    <a:pt x="21892" y="8832"/>
                    <a:pt x="22418" y="9352"/>
                  </a:cubicBezTo>
                  <a:cubicBezTo>
                    <a:pt x="22483" y="9417"/>
                    <a:pt x="22550" y="9480"/>
                    <a:pt x="22614" y="9543"/>
                  </a:cubicBezTo>
                  <a:cubicBezTo>
                    <a:pt x="22678" y="9608"/>
                    <a:pt x="22738" y="9672"/>
                    <a:pt x="22799" y="9735"/>
                  </a:cubicBezTo>
                  <a:cubicBezTo>
                    <a:pt x="22921" y="9861"/>
                    <a:pt x="23040" y="9984"/>
                    <a:pt x="23153" y="10102"/>
                  </a:cubicBezTo>
                  <a:cubicBezTo>
                    <a:pt x="23212" y="10161"/>
                    <a:pt x="23268" y="10218"/>
                    <a:pt x="23323" y="10276"/>
                  </a:cubicBezTo>
                  <a:cubicBezTo>
                    <a:pt x="23378" y="10333"/>
                    <a:pt x="23433" y="10389"/>
                    <a:pt x="23484" y="10446"/>
                  </a:cubicBezTo>
                  <a:cubicBezTo>
                    <a:pt x="23587" y="10558"/>
                    <a:pt x="23687" y="10666"/>
                    <a:pt x="23781" y="10769"/>
                  </a:cubicBezTo>
                  <a:cubicBezTo>
                    <a:pt x="23876" y="10872"/>
                    <a:pt x="23968" y="10969"/>
                    <a:pt x="24054" y="11062"/>
                  </a:cubicBezTo>
                  <a:cubicBezTo>
                    <a:pt x="24140" y="11155"/>
                    <a:pt x="24225" y="11241"/>
                    <a:pt x="24296" y="11323"/>
                  </a:cubicBezTo>
                  <a:cubicBezTo>
                    <a:pt x="24446" y="11490"/>
                    <a:pt x="24576" y="11633"/>
                    <a:pt x="24684" y="11745"/>
                  </a:cubicBezTo>
                  <a:cubicBezTo>
                    <a:pt x="24706" y="11767"/>
                    <a:pt x="24725" y="11787"/>
                    <a:pt x="24746" y="11807"/>
                  </a:cubicBezTo>
                  <a:cubicBezTo>
                    <a:pt x="24285" y="12428"/>
                    <a:pt x="23494" y="13619"/>
                    <a:pt x="23087" y="14025"/>
                  </a:cubicBezTo>
                  <a:cubicBezTo>
                    <a:pt x="21771" y="15344"/>
                    <a:pt x="20451" y="16113"/>
                    <a:pt x="19596" y="16917"/>
                  </a:cubicBezTo>
                  <a:cubicBezTo>
                    <a:pt x="18490" y="17955"/>
                    <a:pt x="17755" y="18642"/>
                    <a:pt x="17297" y="19127"/>
                  </a:cubicBezTo>
                  <a:cubicBezTo>
                    <a:pt x="17285" y="19071"/>
                    <a:pt x="17272" y="19013"/>
                    <a:pt x="17259" y="18953"/>
                  </a:cubicBezTo>
                  <a:cubicBezTo>
                    <a:pt x="17245" y="18891"/>
                    <a:pt x="17230" y="18829"/>
                    <a:pt x="17217" y="18765"/>
                  </a:cubicBezTo>
                  <a:cubicBezTo>
                    <a:pt x="17201" y="18700"/>
                    <a:pt x="17184" y="18634"/>
                    <a:pt x="17168" y="18567"/>
                  </a:cubicBezTo>
                  <a:cubicBezTo>
                    <a:pt x="17098" y="18298"/>
                    <a:pt x="17023" y="18005"/>
                    <a:pt x="16943" y="17703"/>
                  </a:cubicBezTo>
                  <a:cubicBezTo>
                    <a:pt x="16923" y="17628"/>
                    <a:pt x="16904" y="17552"/>
                    <a:pt x="16884" y="17475"/>
                  </a:cubicBezTo>
                  <a:cubicBezTo>
                    <a:pt x="16863" y="17398"/>
                    <a:pt x="16840" y="17322"/>
                    <a:pt x="16819" y="17246"/>
                  </a:cubicBezTo>
                  <a:lnTo>
                    <a:pt x="16686" y="16783"/>
                  </a:lnTo>
                  <a:cubicBezTo>
                    <a:pt x="16597" y="16474"/>
                    <a:pt x="16515" y="16168"/>
                    <a:pt x="16426" y="15881"/>
                  </a:cubicBezTo>
                  <a:cubicBezTo>
                    <a:pt x="16337" y="15593"/>
                    <a:pt x="16259" y="15323"/>
                    <a:pt x="16191" y="15081"/>
                  </a:cubicBezTo>
                  <a:cubicBezTo>
                    <a:pt x="16127" y="14837"/>
                    <a:pt x="16062" y="14627"/>
                    <a:pt x="16023" y="14455"/>
                  </a:cubicBezTo>
                  <a:cubicBezTo>
                    <a:pt x="15975" y="14257"/>
                    <a:pt x="15929" y="14064"/>
                    <a:pt x="15886" y="13870"/>
                  </a:cubicBezTo>
                  <a:cubicBezTo>
                    <a:pt x="15865" y="13774"/>
                    <a:pt x="15843" y="13679"/>
                    <a:pt x="15824" y="13584"/>
                  </a:cubicBezTo>
                  <a:cubicBezTo>
                    <a:pt x="15800" y="13490"/>
                    <a:pt x="15778" y="13396"/>
                    <a:pt x="15756" y="13302"/>
                  </a:cubicBezTo>
                  <a:cubicBezTo>
                    <a:pt x="15666" y="12928"/>
                    <a:pt x="15588" y="12562"/>
                    <a:pt x="15508" y="12205"/>
                  </a:cubicBezTo>
                  <a:cubicBezTo>
                    <a:pt x="15423" y="11852"/>
                    <a:pt x="15343" y="11505"/>
                    <a:pt x="15268" y="11168"/>
                  </a:cubicBezTo>
                  <a:cubicBezTo>
                    <a:pt x="15249" y="11083"/>
                    <a:pt x="15231" y="10999"/>
                    <a:pt x="15212" y="10916"/>
                  </a:cubicBezTo>
                  <a:cubicBezTo>
                    <a:pt x="15191" y="10833"/>
                    <a:pt x="15171" y="10752"/>
                    <a:pt x="15150" y="10670"/>
                  </a:cubicBezTo>
                  <a:cubicBezTo>
                    <a:pt x="15112" y="10506"/>
                    <a:pt x="15073" y="10345"/>
                    <a:pt x="15034" y="10185"/>
                  </a:cubicBezTo>
                  <a:cubicBezTo>
                    <a:pt x="14997" y="10026"/>
                    <a:pt x="14959" y="9868"/>
                    <a:pt x="14923" y="9713"/>
                  </a:cubicBezTo>
                  <a:cubicBezTo>
                    <a:pt x="14886" y="9559"/>
                    <a:pt x="14843" y="9407"/>
                    <a:pt x="14805" y="9259"/>
                  </a:cubicBezTo>
                  <a:cubicBezTo>
                    <a:pt x="14725" y="8959"/>
                    <a:pt x="14649" y="8669"/>
                    <a:pt x="14572" y="8388"/>
                  </a:cubicBezTo>
                  <a:cubicBezTo>
                    <a:pt x="14492" y="8109"/>
                    <a:pt x="14406" y="7838"/>
                    <a:pt x="14322" y="7579"/>
                  </a:cubicBezTo>
                  <a:cubicBezTo>
                    <a:pt x="14237" y="7317"/>
                    <a:pt x="14157" y="7065"/>
                    <a:pt x="14062" y="6827"/>
                  </a:cubicBezTo>
                  <a:cubicBezTo>
                    <a:pt x="13977" y="6611"/>
                    <a:pt x="13896" y="6399"/>
                    <a:pt x="13816" y="6195"/>
                  </a:cubicBezTo>
                  <a:cubicBezTo>
                    <a:pt x="13736" y="5991"/>
                    <a:pt x="13662" y="5792"/>
                    <a:pt x="13580" y="5603"/>
                  </a:cubicBezTo>
                  <a:cubicBezTo>
                    <a:pt x="13420" y="5223"/>
                    <a:pt x="13270" y="4867"/>
                    <a:pt x="13130" y="4533"/>
                  </a:cubicBezTo>
                  <a:cubicBezTo>
                    <a:pt x="12830" y="3873"/>
                    <a:pt x="12578" y="3298"/>
                    <a:pt x="12329" y="2813"/>
                  </a:cubicBezTo>
                  <a:cubicBezTo>
                    <a:pt x="12209" y="2568"/>
                    <a:pt x="12096" y="2344"/>
                    <a:pt x="11991" y="2137"/>
                  </a:cubicBezTo>
                  <a:cubicBezTo>
                    <a:pt x="11919" y="1999"/>
                    <a:pt x="11847" y="1870"/>
                    <a:pt x="11779" y="1748"/>
                  </a:cubicBezTo>
                  <a:close/>
                  <a:moveTo>
                    <a:pt x="16963" y="19265"/>
                  </a:moveTo>
                  <a:lnTo>
                    <a:pt x="16963" y="19265"/>
                  </a:lnTo>
                  <a:cubicBezTo>
                    <a:pt x="16980" y="19325"/>
                    <a:pt x="16997" y="19384"/>
                    <a:pt x="17017" y="19439"/>
                  </a:cubicBezTo>
                  <a:cubicBezTo>
                    <a:pt x="17008" y="19452"/>
                    <a:pt x="16997" y="19463"/>
                    <a:pt x="16987" y="19475"/>
                  </a:cubicBezTo>
                  <a:cubicBezTo>
                    <a:pt x="16979" y="19406"/>
                    <a:pt x="16969" y="19336"/>
                    <a:pt x="16963" y="19265"/>
                  </a:cubicBezTo>
                  <a:close/>
                  <a:moveTo>
                    <a:pt x="9982" y="1085"/>
                  </a:moveTo>
                  <a:cubicBezTo>
                    <a:pt x="10016" y="1199"/>
                    <a:pt x="10056" y="1320"/>
                    <a:pt x="10101" y="1450"/>
                  </a:cubicBezTo>
                  <a:cubicBezTo>
                    <a:pt x="10147" y="1571"/>
                    <a:pt x="10190" y="1703"/>
                    <a:pt x="10239" y="1840"/>
                  </a:cubicBezTo>
                  <a:cubicBezTo>
                    <a:pt x="10288" y="1976"/>
                    <a:pt x="10343" y="2120"/>
                    <a:pt x="10402" y="2271"/>
                  </a:cubicBezTo>
                  <a:cubicBezTo>
                    <a:pt x="10461" y="2420"/>
                    <a:pt x="10525" y="2576"/>
                    <a:pt x="10592" y="2737"/>
                  </a:cubicBezTo>
                  <a:cubicBezTo>
                    <a:pt x="10658" y="2899"/>
                    <a:pt x="10725" y="3067"/>
                    <a:pt x="10797" y="3242"/>
                  </a:cubicBezTo>
                  <a:cubicBezTo>
                    <a:pt x="10867" y="3415"/>
                    <a:pt x="10943" y="3593"/>
                    <a:pt x="11020" y="3777"/>
                  </a:cubicBezTo>
                  <a:cubicBezTo>
                    <a:pt x="11060" y="3868"/>
                    <a:pt x="11101" y="3962"/>
                    <a:pt x="11140" y="4055"/>
                  </a:cubicBezTo>
                  <a:cubicBezTo>
                    <a:pt x="11179" y="4151"/>
                    <a:pt x="11218" y="4246"/>
                    <a:pt x="11258" y="4343"/>
                  </a:cubicBezTo>
                  <a:cubicBezTo>
                    <a:pt x="11339" y="4536"/>
                    <a:pt x="11422" y="4735"/>
                    <a:pt x="11509" y="4936"/>
                  </a:cubicBezTo>
                  <a:cubicBezTo>
                    <a:pt x="11552" y="5037"/>
                    <a:pt x="11597" y="5139"/>
                    <a:pt x="11641" y="5241"/>
                  </a:cubicBezTo>
                  <a:cubicBezTo>
                    <a:pt x="11684" y="5344"/>
                    <a:pt x="11726" y="5449"/>
                    <a:pt x="11770" y="5554"/>
                  </a:cubicBezTo>
                  <a:cubicBezTo>
                    <a:pt x="11942" y="5974"/>
                    <a:pt x="12134" y="6403"/>
                    <a:pt x="12311" y="6851"/>
                  </a:cubicBezTo>
                  <a:cubicBezTo>
                    <a:pt x="12416" y="7111"/>
                    <a:pt x="12529" y="7373"/>
                    <a:pt x="12647" y="7637"/>
                  </a:cubicBezTo>
                  <a:cubicBezTo>
                    <a:pt x="12758" y="7902"/>
                    <a:pt x="12875" y="8169"/>
                    <a:pt x="12993" y="8437"/>
                  </a:cubicBezTo>
                  <a:lnTo>
                    <a:pt x="13174" y="8840"/>
                  </a:lnTo>
                  <a:cubicBezTo>
                    <a:pt x="13232" y="8975"/>
                    <a:pt x="13291" y="9110"/>
                    <a:pt x="13349" y="9248"/>
                  </a:cubicBezTo>
                  <a:cubicBezTo>
                    <a:pt x="13468" y="9521"/>
                    <a:pt x="13586" y="9793"/>
                    <a:pt x="13706" y="10066"/>
                  </a:cubicBezTo>
                  <a:cubicBezTo>
                    <a:pt x="13821" y="10343"/>
                    <a:pt x="13934" y="10619"/>
                    <a:pt x="14047" y="10894"/>
                  </a:cubicBezTo>
                  <a:cubicBezTo>
                    <a:pt x="14103" y="11032"/>
                    <a:pt x="14162" y="11170"/>
                    <a:pt x="14216" y="11307"/>
                  </a:cubicBezTo>
                  <a:lnTo>
                    <a:pt x="14374" y="11723"/>
                  </a:lnTo>
                  <a:cubicBezTo>
                    <a:pt x="14477" y="11999"/>
                    <a:pt x="14581" y="12273"/>
                    <a:pt x="14678" y="12547"/>
                  </a:cubicBezTo>
                  <a:cubicBezTo>
                    <a:pt x="14771" y="12822"/>
                    <a:pt x="14859" y="13096"/>
                    <a:pt x="14944" y="13368"/>
                  </a:cubicBezTo>
                  <a:cubicBezTo>
                    <a:pt x="15230" y="14296"/>
                    <a:pt x="15473" y="15188"/>
                    <a:pt x="15680" y="16005"/>
                  </a:cubicBezTo>
                  <a:cubicBezTo>
                    <a:pt x="15707" y="16107"/>
                    <a:pt x="15733" y="16208"/>
                    <a:pt x="15757" y="16307"/>
                  </a:cubicBezTo>
                  <a:cubicBezTo>
                    <a:pt x="15781" y="16407"/>
                    <a:pt x="15805" y="16505"/>
                    <a:pt x="15826" y="16602"/>
                  </a:cubicBezTo>
                  <a:cubicBezTo>
                    <a:pt x="15872" y="16797"/>
                    <a:pt x="15916" y="16985"/>
                    <a:pt x="15959" y="17167"/>
                  </a:cubicBezTo>
                  <a:cubicBezTo>
                    <a:pt x="15981" y="17258"/>
                    <a:pt x="16002" y="17349"/>
                    <a:pt x="16024" y="17436"/>
                  </a:cubicBezTo>
                  <a:cubicBezTo>
                    <a:pt x="16045" y="17525"/>
                    <a:pt x="16067" y="17611"/>
                    <a:pt x="16083" y="17696"/>
                  </a:cubicBezTo>
                  <a:cubicBezTo>
                    <a:pt x="16119" y="17865"/>
                    <a:pt x="16154" y="18029"/>
                    <a:pt x="16187" y="18184"/>
                  </a:cubicBezTo>
                  <a:cubicBezTo>
                    <a:pt x="16223" y="18340"/>
                    <a:pt x="16255" y="18487"/>
                    <a:pt x="16286" y="18628"/>
                  </a:cubicBezTo>
                  <a:cubicBezTo>
                    <a:pt x="16316" y="18770"/>
                    <a:pt x="16348" y="18901"/>
                    <a:pt x="16373" y="19025"/>
                  </a:cubicBezTo>
                  <a:cubicBezTo>
                    <a:pt x="16423" y="19273"/>
                    <a:pt x="16471" y="19486"/>
                    <a:pt x="16514" y="19662"/>
                  </a:cubicBezTo>
                  <a:cubicBezTo>
                    <a:pt x="16523" y="19700"/>
                    <a:pt x="16533" y="19737"/>
                    <a:pt x="16540" y="19770"/>
                  </a:cubicBezTo>
                  <a:cubicBezTo>
                    <a:pt x="16488" y="19769"/>
                    <a:pt x="16432" y="19769"/>
                    <a:pt x="16370" y="19769"/>
                  </a:cubicBezTo>
                  <a:cubicBezTo>
                    <a:pt x="16288" y="19771"/>
                    <a:pt x="16196" y="19771"/>
                    <a:pt x="16096" y="19772"/>
                  </a:cubicBezTo>
                  <a:cubicBezTo>
                    <a:pt x="16046" y="19772"/>
                    <a:pt x="15996" y="19774"/>
                    <a:pt x="15942" y="19774"/>
                  </a:cubicBezTo>
                  <a:cubicBezTo>
                    <a:pt x="15889" y="19774"/>
                    <a:pt x="15835" y="19772"/>
                    <a:pt x="15779" y="19771"/>
                  </a:cubicBezTo>
                  <a:cubicBezTo>
                    <a:pt x="15556" y="19770"/>
                    <a:pt x="15315" y="19767"/>
                    <a:pt x="15062" y="19766"/>
                  </a:cubicBezTo>
                  <a:cubicBezTo>
                    <a:pt x="14999" y="19766"/>
                    <a:pt x="14936" y="19765"/>
                    <a:pt x="14871" y="19765"/>
                  </a:cubicBezTo>
                  <a:cubicBezTo>
                    <a:pt x="14807" y="19761"/>
                    <a:pt x="14744" y="19760"/>
                    <a:pt x="14680" y="19758"/>
                  </a:cubicBezTo>
                  <a:cubicBezTo>
                    <a:pt x="14551" y="19753"/>
                    <a:pt x="14420" y="19749"/>
                    <a:pt x="14291" y="19743"/>
                  </a:cubicBezTo>
                  <a:cubicBezTo>
                    <a:pt x="14032" y="19732"/>
                    <a:pt x="13774" y="19726"/>
                    <a:pt x="13533" y="19702"/>
                  </a:cubicBezTo>
                  <a:cubicBezTo>
                    <a:pt x="13291" y="19684"/>
                    <a:pt x="13061" y="19663"/>
                    <a:pt x="12859" y="19640"/>
                  </a:cubicBezTo>
                  <a:cubicBezTo>
                    <a:pt x="12655" y="19620"/>
                    <a:pt x="12479" y="19586"/>
                    <a:pt x="12339" y="19557"/>
                  </a:cubicBezTo>
                  <a:cubicBezTo>
                    <a:pt x="12178" y="19523"/>
                    <a:pt x="12019" y="19488"/>
                    <a:pt x="11863" y="19452"/>
                  </a:cubicBezTo>
                  <a:cubicBezTo>
                    <a:pt x="11786" y="19433"/>
                    <a:pt x="11707" y="19416"/>
                    <a:pt x="11631" y="19396"/>
                  </a:cubicBezTo>
                  <a:cubicBezTo>
                    <a:pt x="11555" y="19377"/>
                    <a:pt x="11480" y="19355"/>
                    <a:pt x="11405" y="19334"/>
                  </a:cubicBezTo>
                  <a:cubicBezTo>
                    <a:pt x="11104" y="19249"/>
                    <a:pt x="10813" y="19163"/>
                    <a:pt x="10530" y="19073"/>
                  </a:cubicBezTo>
                  <a:cubicBezTo>
                    <a:pt x="10250" y="18976"/>
                    <a:pt x="9980" y="18880"/>
                    <a:pt x="9717" y="18784"/>
                  </a:cubicBezTo>
                  <a:cubicBezTo>
                    <a:pt x="9650" y="18760"/>
                    <a:pt x="9585" y="18738"/>
                    <a:pt x="9521" y="18712"/>
                  </a:cubicBezTo>
                  <a:cubicBezTo>
                    <a:pt x="9457" y="18686"/>
                    <a:pt x="9395" y="18659"/>
                    <a:pt x="9331" y="18634"/>
                  </a:cubicBezTo>
                  <a:cubicBezTo>
                    <a:pt x="9204" y="18582"/>
                    <a:pt x="9081" y="18531"/>
                    <a:pt x="8960" y="18481"/>
                  </a:cubicBezTo>
                  <a:cubicBezTo>
                    <a:pt x="8837" y="18429"/>
                    <a:pt x="8718" y="18380"/>
                    <a:pt x="8600" y="18331"/>
                  </a:cubicBezTo>
                  <a:cubicBezTo>
                    <a:pt x="8482" y="18281"/>
                    <a:pt x="8367" y="18227"/>
                    <a:pt x="8253" y="18176"/>
                  </a:cubicBezTo>
                  <a:cubicBezTo>
                    <a:pt x="8026" y="18074"/>
                    <a:pt x="7806" y="17976"/>
                    <a:pt x="7592" y="17882"/>
                  </a:cubicBezTo>
                  <a:cubicBezTo>
                    <a:pt x="7380" y="17784"/>
                    <a:pt x="7174" y="17687"/>
                    <a:pt x="6974" y="17600"/>
                  </a:cubicBezTo>
                  <a:cubicBezTo>
                    <a:pt x="6775" y="17510"/>
                    <a:pt x="6578" y="17433"/>
                    <a:pt x="6392" y="17349"/>
                  </a:cubicBezTo>
                  <a:cubicBezTo>
                    <a:pt x="6221" y="17277"/>
                    <a:pt x="6056" y="17205"/>
                    <a:pt x="5895" y="17137"/>
                  </a:cubicBezTo>
                  <a:cubicBezTo>
                    <a:pt x="5735" y="17068"/>
                    <a:pt x="5578" y="17004"/>
                    <a:pt x="5429" y="16934"/>
                  </a:cubicBezTo>
                  <a:cubicBezTo>
                    <a:pt x="5131" y="16797"/>
                    <a:pt x="4852" y="16670"/>
                    <a:pt x="4588" y="16548"/>
                  </a:cubicBezTo>
                  <a:cubicBezTo>
                    <a:pt x="4072" y="16292"/>
                    <a:pt x="3618" y="16081"/>
                    <a:pt x="3237" y="15878"/>
                  </a:cubicBezTo>
                  <a:cubicBezTo>
                    <a:pt x="3046" y="15780"/>
                    <a:pt x="2866" y="15690"/>
                    <a:pt x="2702" y="15608"/>
                  </a:cubicBezTo>
                  <a:cubicBezTo>
                    <a:pt x="2538" y="15524"/>
                    <a:pt x="2388" y="15445"/>
                    <a:pt x="2251" y="15376"/>
                  </a:cubicBezTo>
                  <a:cubicBezTo>
                    <a:pt x="2112" y="15307"/>
                    <a:pt x="1986" y="15244"/>
                    <a:pt x="1870" y="15191"/>
                  </a:cubicBezTo>
                  <a:cubicBezTo>
                    <a:pt x="1752" y="15139"/>
                    <a:pt x="1647" y="15091"/>
                    <a:pt x="1553" y="15048"/>
                  </a:cubicBezTo>
                  <a:cubicBezTo>
                    <a:pt x="1426" y="14992"/>
                    <a:pt x="1316" y="14951"/>
                    <a:pt x="1220" y="14921"/>
                  </a:cubicBezTo>
                  <a:cubicBezTo>
                    <a:pt x="1325" y="14639"/>
                    <a:pt x="1448" y="14306"/>
                    <a:pt x="1581" y="13955"/>
                  </a:cubicBezTo>
                  <a:cubicBezTo>
                    <a:pt x="1603" y="13895"/>
                    <a:pt x="1626" y="13835"/>
                    <a:pt x="1649" y="13773"/>
                  </a:cubicBezTo>
                  <a:cubicBezTo>
                    <a:pt x="1673" y="13712"/>
                    <a:pt x="1696" y="13651"/>
                    <a:pt x="1720" y="13589"/>
                  </a:cubicBezTo>
                  <a:lnTo>
                    <a:pt x="1865" y="13218"/>
                  </a:lnTo>
                  <a:cubicBezTo>
                    <a:pt x="1962" y="12972"/>
                    <a:pt x="2058" y="12727"/>
                    <a:pt x="2155" y="12500"/>
                  </a:cubicBezTo>
                  <a:cubicBezTo>
                    <a:pt x="2349" y="12043"/>
                    <a:pt x="2528" y="11640"/>
                    <a:pt x="2673" y="11388"/>
                  </a:cubicBezTo>
                  <a:cubicBezTo>
                    <a:pt x="2757" y="11242"/>
                    <a:pt x="2839" y="11100"/>
                    <a:pt x="2922" y="10958"/>
                  </a:cubicBezTo>
                  <a:lnTo>
                    <a:pt x="3047" y="10749"/>
                  </a:lnTo>
                  <a:cubicBezTo>
                    <a:pt x="3090" y="10681"/>
                    <a:pt x="3132" y="10613"/>
                    <a:pt x="3175" y="10544"/>
                  </a:cubicBezTo>
                  <a:cubicBezTo>
                    <a:pt x="3345" y="10276"/>
                    <a:pt x="3514" y="10016"/>
                    <a:pt x="3683" y="9766"/>
                  </a:cubicBezTo>
                  <a:cubicBezTo>
                    <a:pt x="3855" y="9518"/>
                    <a:pt x="4026" y="9279"/>
                    <a:pt x="4192" y="9048"/>
                  </a:cubicBezTo>
                  <a:cubicBezTo>
                    <a:pt x="4276" y="8932"/>
                    <a:pt x="4360" y="8819"/>
                    <a:pt x="4445" y="8708"/>
                  </a:cubicBezTo>
                  <a:cubicBezTo>
                    <a:pt x="4529" y="8598"/>
                    <a:pt x="4611" y="8487"/>
                    <a:pt x="4693" y="8380"/>
                  </a:cubicBezTo>
                  <a:cubicBezTo>
                    <a:pt x="4775" y="8272"/>
                    <a:pt x="4856" y="8168"/>
                    <a:pt x="4937" y="8063"/>
                  </a:cubicBezTo>
                  <a:cubicBezTo>
                    <a:pt x="5015" y="7960"/>
                    <a:pt x="5098" y="7859"/>
                    <a:pt x="5176" y="7759"/>
                  </a:cubicBezTo>
                  <a:cubicBezTo>
                    <a:pt x="5335" y="7558"/>
                    <a:pt x="5487" y="7365"/>
                    <a:pt x="5633" y="7176"/>
                  </a:cubicBezTo>
                  <a:cubicBezTo>
                    <a:pt x="5781" y="6988"/>
                    <a:pt x="5925" y="6806"/>
                    <a:pt x="6060" y="6628"/>
                  </a:cubicBezTo>
                  <a:cubicBezTo>
                    <a:pt x="6196" y="6449"/>
                    <a:pt x="6322" y="6273"/>
                    <a:pt x="6446" y="6105"/>
                  </a:cubicBezTo>
                  <a:cubicBezTo>
                    <a:pt x="6556" y="5950"/>
                    <a:pt x="6664" y="5800"/>
                    <a:pt x="6768" y="5655"/>
                  </a:cubicBezTo>
                  <a:cubicBezTo>
                    <a:pt x="6872" y="5510"/>
                    <a:pt x="6972" y="5367"/>
                    <a:pt x="7074" y="5232"/>
                  </a:cubicBezTo>
                  <a:cubicBezTo>
                    <a:pt x="7274" y="4962"/>
                    <a:pt x="7461" y="4708"/>
                    <a:pt x="7636" y="4470"/>
                  </a:cubicBezTo>
                  <a:cubicBezTo>
                    <a:pt x="7995" y="3999"/>
                    <a:pt x="8300" y="3587"/>
                    <a:pt x="8571" y="3236"/>
                  </a:cubicBezTo>
                  <a:cubicBezTo>
                    <a:pt x="8705" y="3059"/>
                    <a:pt x="8829" y="2895"/>
                    <a:pt x="8941" y="2743"/>
                  </a:cubicBezTo>
                  <a:cubicBezTo>
                    <a:pt x="9056" y="2592"/>
                    <a:pt x="9160" y="2454"/>
                    <a:pt x="9253" y="2325"/>
                  </a:cubicBezTo>
                  <a:cubicBezTo>
                    <a:pt x="9347" y="2197"/>
                    <a:pt x="9430" y="2079"/>
                    <a:pt x="9504" y="1971"/>
                  </a:cubicBezTo>
                  <a:cubicBezTo>
                    <a:pt x="9542" y="1917"/>
                    <a:pt x="9575" y="1865"/>
                    <a:pt x="9609" y="1815"/>
                  </a:cubicBezTo>
                  <a:cubicBezTo>
                    <a:pt x="9643" y="1766"/>
                    <a:pt x="9672" y="1719"/>
                    <a:pt x="9702" y="1674"/>
                  </a:cubicBezTo>
                  <a:cubicBezTo>
                    <a:pt x="9859" y="1424"/>
                    <a:pt x="9948" y="1236"/>
                    <a:pt x="9982" y="1085"/>
                  </a:cubicBezTo>
                  <a:close/>
                  <a:moveTo>
                    <a:pt x="16630" y="20068"/>
                  </a:moveTo>
                  <a:cubicBezTo>
                    <a:pt x="16637" y="20091"/>
                    <a:pt x="16646" y="20110"/>
                    <a:pt x="16652" y="20127"/>
                  </a:cubicBezTo>
                  <a:cubicBezTo>
                    <a:pt x="16652" y="20143"/>
                    <a:pt x="16653" y="20159"/>
                    <a:pt x="16654" y="20174"/>
                  </a:cubicBezTo>
                  <a:cubicBezTo>
                    <a:pt x="16545" y="20152"/>
                    <a:pt x="16412" y="20145"/>
                    <a:pt x="16275" y="20127"/>
                  </a:cubicBezTo>
                  <a:cubicBezTo>
                    <a:pt x="16407" y="20116"/>
                    <a:pt x="16529" y="20098"/>
                    <a:pt x="16630" y="20068"/>
                  </a:cubicBezTo>
                  <a:close/>
                  <a:moveTo>
                    <a:pt x="10326" y="1"/>
                  </a:moveTo>
                  <a:cubicBezTo>
                    <a:pt x="10202" y="1"/>
                    <a:pt x="10081" y="56"/>
                    <a:pt x="9942" y="138"/>
                  </a:cubicBezTo>
                  <a:cubicBezTo>
                    <a:pt x="9846" y="194"/>
                    <a:pt x="9825" y="366"/>
                    <a:pt x="9868" y="631"/>
                  </a:cubicBezTo>
                  <a:cubicBezTo>
                    <a:pt x="9817" y="572"/>
                    <a:pt x="9755" y="515"/>
                    <a:pt x="9680" y="456"/>
                  </a:cubicBezTo>
                  <a:cubicBezTo>
                    <a:pt x="9647" y="430"/>
                    <a:pt x="9605" y="417"/>
                    <a:pt x="9555" y="417"/>
                  </a:cubicBezTo>
                  <a:cubicBezTo>
                    <a:pt x="9443" y="417"/>
                    <a:pt x="9289" y="481"/>
                    <a:pt x="9100" y="599"/>
                  </a:cubicBezTo>
                  <a:cubicBezTo>
                    <a:pt x="8963" y="685"/>
                    <a:pt x="8807" y="800"/>
                    <a:pt x="8637" y="943"/>
                  </a:cubicBezTo>
                  <a:cubicBezTo>
                    <a:pt x="8466" y="1085"/>
                    <a:pt x="8284" y="1256"/>
                    <a:pt x="8087" y="1449"/>
                  </a:cubicBezTo>
                  <a:cubicBezTo>
                    <a:pt x="7302" y="2222"/>
                    <a:pt x="6335" y="3387"/>
                    <a:pt x="5398" y="4751"/>
                  </a:cubicBezTo>
                  <a:cubicBezTo>
                    <a:pt x="5261" y="4951"/>
                    <a:pt x="5127" y="5156"/>
                    <a:pt x="4996" y="5366"/>
                  </a:cubicBezTo>
                  <a:cubicBezTo>
                    <a:pt x="4867" y="5576"/>
                    <a:pt x="4739" y="5793"/>
                    <a:pt x="4612" y="6011"/>
                  </a:cubicBezTo>
                  <a:cubicBezTo>
                    <a:pt x="4551" y="6122"/>
                    <a:pt x="4488" y="6230"/>
                    <a:pt x="4424" y="6342"/>
                  </a:cubicBezTo>
                  <a:cubicBezTo>
                    <a:pt x="4364" y="6454"/>
                    <a:pt x="4304" y="6567"/>
                    <a:pt x="4244" y="6677"/>
                  </a:cubicBezTo>
                  <a:cubicBezTo>
                    <a:pt x="4123" y="6902"/>
                    <a:pt x="4004" y="7128"/>
                    <a:pt x="3886" y="7356"/>
                  </a:cubicBezTo>
                  <a:cubicBezTo>
                    <a:pt x="3772" y="7584"/>
                    <a:pt x="3656" y="7813"/>
                    <a:pt x="3542" y="8040"/>
                  </a:cubicBezTo>
                  <a:cubicBezTo>
                    <a:pt x="3486" y="8154"/>
                    <a:pt x="3428" y="8267"/>
                    <a:pt x="3371" y="8382"/>
                  </a:cubicBezTo>
                  <a:cubicBezTo>
                    <a:pt x="3317" y="8496"/>
                    <a:pt x="3261" y="8609"/>
                    <a:pt x="3205" y="8723"/>
                  </a:cubicBezTo>
                  <a:cubicBezTo>
                    <a:pt x="3094" y="8948"/>
                    <a:pt x="2982" y="9173"/>
                    <a:pt x="2871" y="9393"/>
                  </a:cubicBezTo>
                  <a:cubicBezTo>
                    <a:pt x="2762" y="9614"/>
                    <a:pt x="2652" y="9833"/>
                    <a:pt x="2539" y="10047"/>
                  </a:cubicBezTo>
                  <a:cubicBezTo>
                    <a:pt x="1013" y="12974"/>
                    <a:pt x="0" y="15430"/>
                    <a:pt x="142" y="15497"/>
                  </a:cubicBezTo>
                  <a:cubicBezTo>
                    <a:pt x="218" y="15533"/>
                    <a:pt x="282" y="15550"/>
                    <a:pt x="339" y="15550"/>
                  </a:cubicBezTo>
                  <a:cubicBezTo>
                    <a:pt x="358" y="15550"/>
                    <a:pt x="377" y="15548"/>
                    <a:pt x="395" y="15544"/>
                  </a:cubicBezTo>
                  <a:cubicBezTo>
                    <a:pt x="437" y="15622"/>
                    <a:pt x="498" y="15711"/>
                    <a:pt x="582" y="15807"/>
                  </a:cubicBezTo>
                  <a:cubicBezTo>
                    <a:pt x="686" y="15930"/>
                    <a:pt x="822" y="16065"/>
                    <a:pt x="985" y="16211"/>
                  </a:cubicBezTo>
                  <a:cubicBezTo>
                    <a:pt x="1067" y="16286"/>
                    <a:pt x="1158" y="16358"/>
                    <a:pt x="1257" y="16435"/>
                  </a:cubicBezTo>
                  <a:cubicBezTo>
                    <a:pt x="1355" y="16511"/>
                    <a:pt x="1458" y="16589"/>
                    <a:pt x="1570" y="16670"/>
                  </a:cubicBezTo>
                  <a:cubicBezTo>
                    <a:pt x="1679" y="16750"/>
                    <a:pt x="1798" y="16833"/>
                    <a:pt x="1920" y="16918"/>
                  </a:cubicBezTo>
                  <a:cubicBezTo>
                    <a:pt x="2044" y="17001"/>
                    <a:pt x="2176" y="17083"/>
                    <a:pt x="2311" y="17167"/>
                  </a:cubicBezTo>
                  <a:cubicBezTo>
                    <a:pt x="2446" y="17252"/>
                    <a:pt x="2589" y="17338"/>
                    <a:pt x="2735" y="17425"/>
                  </a:cubicBezTo>
                  <a:cubicBezTo>
                    <a:pt x="2810" y="17468"/>
                    <a:pt x="2883" y="17514"/>
                    <a:pt x="2960" y="17556"/>
                  </a:cubicBezTo>
                  <a:cubicBezTo>
                    <a:pt x="3036" y="17597"/>
                    <a:pt x="3114" y="17639"/>
                    <a:pt x="3193" y="17682"/>
                  </a:cubicBezTo>
                  <a:cubicBezTo>
                    <a:pt x="3352" y="17767"/>
                    <a:pt x="3514" y="17853"/>
                    <a:pt x="3681" y="17938"/>
                  </a:cubicBezTo>
                  <a:cubicBezTo>
                    <a:pt x="3763" y="17981"/>
                    <a:pt x="3848" y="18026"/>
                    <a:pt x="3934" y="18067"/>
                  </a:cubicBezTo>
                  <a:cubicBezTo>
                    <a:pt x="4021" y="18107"/>
                    <a:pt x="4109" y="18149"/>
                    <a:pt x="4196" y="18190"/>
                  </a:cubicBezTo>
                  <a:cubicBezTo>
                    <a:pt x="4551" y="18352"/>
                    <a:pt x="4916" y="18523"/>
                    <a:pt x="5300" y="18671"/>
                  </a:cubicBezTo>
                  <a:cubicBezTo>
                    <a:pt x="5524" y="18761"/>
                    <a:pt x="5753" y="18847"/>
                    <a:pt x="5985" y="18929"/>
                  </a:cubicBezTo>
                  <a:cubicBezTo>
                    <a:pt x="6220" y="19006"/>
                    <a:pt x="6458" y="19079"/>
                    <a:pt x="6699" y="19151"/>
                  </a:cubicBezTo>
                  <a:cubicBezTo>
                    <a:pt x="6820" y="19186"/>
                    <a:pt x="6941" y="19222"/>
                    <a:pt x="7061" y="19256"/>
                  </a:cubicBezTo>
                  <a:cubicBezTo>
                    <a:pt x="7184" y="19287"/>
                    <a:pt x="7307" y="19318"/>
                    <a:pt x="7430" y="19348"/>
                  </a:cubicBezTo>
                  <a:cubicBezTo>
                    <a:pt x="7676" y="19409"/>
                    <a:pt x="7923" y="19469"/>
                    <a:pt x="8170" y="19525"/>
                  </a:cubicBezTo>
                  <a:cubicBezTo>
                    <a:pt x="8418" y="19577"/>
                    <a:pt x="8667" y="19627"/>
                    <a:pt x="8914" y="19679"/>
                  </a:cubicBezTo>
                  <a:cubicBezTo>
                    <a:pt x="9038" y="19702"/>
                    <a:pt x="9162" y="19729"/>
                    <a:pt x="9285" y="19754"/>
                  </a:cubicBezTo>
                  <a:cubicBezTo>
                    <a:pt x="9409" y="19777"/>
                    <a:pt x="9532" y="19798"/>
                    <a:pt x="9656" y="19821"/>
                  </a:cubicBezTo>
                  <a:cubicBezTo>
                    <a:pt x="9902" y="19867"/>
                    <a:pt x="10144" y="19912"/>
                    <a:pt x="10386" y="19958"/>
                  </a:cubicBezTo>
                  <a:cubicBezTo>
                    <a:pt x="10628" y="19998"/>
                    <a:pt x="10867" y="20041"/>
                    <a:pt x="11103" y="20087"/>
                  </a:cubicBezTo>
                  <a:cubicBezTo>
                    <a:pt x="11905" y="20238"/>
                    <a:pt x="12673" y="20354"/>
                    <a:pt x="13373" y="20443"/>
                  </a:cubicBezTo>
                  <a:cubicBezTo>
                    <a:pt x="13461" y="20454"/>
                    <a:pt x="13547" y="20465"/>
                    <a:pt x="13633" y="20476"/>
                  </a:cubicBezTo>
                  <a:cubicBezTo>
                    <a:pt x="13718" y="20484"/>
                    <a:pt x="13801" y="20494"/>
                    <a:pt x="13885" y="20502"/>
                  </a:cubicBezTo>
                  <a:cubicBezTo>
                    <a:pt x="14051" y="20518"/>
                    <a:pt x="14213" y="20534"/>
                    <a:pt x="14368" y="20550"/>
                  </a:cubicBezTo>
                  <a:cubicBezTo>
                    <a:pt x="14446" y="20559"/>
                    <a:pt x="14522" y="20565"/>
                    <a:pt x="14597" y="20571"/>
                  </a:cubicBezTo>
                  <a:cubicBezTo>
                    <a:pt x="14672" y="20578"/>
                    <a:pt x="14746" y="20586"/>
                    <a:pt x="14820" y="20591"/>
                  </a:cubicBezTo>
                  <a:cubicBezTo>
                    <a:pt x="14965" y="20599"/>
                    <a:pt x="15104" y="20608"/>
                    <a:pt x="15235" y="20615"/>
                  </a:cubicBezTo>
                  <a:cubicBezTo>
                    <a:pt x="15368" y="20623"/>
                    <a:pt x="15494" y="20631"/>
                    <a:pt x="15614" y="20636"/>
                  </a:cubicBezTo>
                  <a:cubicBezTo>
                    <a:pt x="15734" y="20641"/>
                    <a:pt x="15847" y="20648"/>
                    <a:pt x="15953" y="20648"/>
                  </a:cubicBezTo>
                  <a:cubicBezTo>
                    <a:pt x="16036" y="20649"/>
                    <a:pt x="16115" y="20650"/>
                    <a:pt x="16189" y="20650"/>
                  </a:cubicBezTo>
                  <a:cubicBezTo>
                    <a:pt x="16302" y="20650"/>
                    <a:pt x="16405" y="20648"/>
                    <a:pt x="16495" y="20646"/>
                  </a:cubicBezTo>
                  <a:cubicBezTo>
                    <a:pt x="16706" y="20639"/>
                    <a:pt x="16851" y="20625"/>
                    <a:pt x="16918" y="20604"/>
                  </a:cubicBezTo>
                  <a:cubicBezTo>
                    <a:pt x="16927" y="20614"/>
                    <a:pt x="16938" y="20624"/>
                    <a:pt x="16949" y="20635"/>
                  </a:cubicBezTo>
                  <a:cubicBezTo>
                    <a:pt x="17001" y="20687"/>
                    <a:pt x="17075" y="20712"/>
                    <a:pt x="17168" y="20712"/>
                  </a:cubicBezTo>
                  <a:cubicBezTo>
                    <a:pt x="17757" y="20712"/>
                    <a:pt x="19102" y="19712"/>
                    <a:pt x="20484" y="18327"/>
                  </a:cubicBezTo>
                  <a:cubicBezTo>
                    <a:pt x="21421" y="17391"/>
                    <a:pt x="22228" y="16122"/>
                    <a:pt x="23098" y="15116"/>
                  </a:cubicBezTo>
                  <a:cubicBezTo>
                    <a:pt x="24590" y="13401"/>
                    <a:pt x="25795" y="12016"/>
                    <a:pt x="25677" y="11900"/>
                  </a:cubicBezTo>
                  <a:cubicBezTo>
                    <a:pt x="25567" y="11791"/>
                    <a:pt x="25481" y="11749"/>
                    <a:pt x="25406" y="11749"/>
                  </a:cubicBezTo>
                  <a:cubicBezTo>
                    <a:pt x="25345" y="11749"/>
                    <a:pt x="25291" y="11777"/>
                    <a:pt x="25238" y="11820"/>
                  </a:cubicBezTo>
                  <a:cubicBezTo>
                    <a:pt x="25242" y="11750"/>
                    <a:pt x="25216" y="11677"/>
                    <a:pt x="25173" y="11600"/>
                  </a:cubicBezTo>
                  <a:cubicBezTo>
                    <a:pt x="25168" y="11535"/>
                    <a:pt x="25145" y="11477"/>
                    <a:pt x="25097" y="11429"/>
                  </a:cubicBezTo>
                  <a:cubicBezTo>
                    <a:pt x="25094" y="11426"/>
                    <a:pt x="25091" y="11425"/>
                    <a:pt x="25087" y="11425"/>
                  </a:cubicBezTo>
                  <a:cubicBezTo>
                    <a:pt x="25081" y="11425"/>
                    <a:pt x="25073" y="11428"/>
                    <a:pt x="25063" y="11434"/>
                  </a:cubicBezTo>
                  <a:cubicBezTo>
                    <a:pt x="25012" y="11364"/>
                    <a:pt x="24955" y="11290"/>
                    <a:pt x="24899" y="11212"/>
                  </a:cubicBezTo>
                  <a:lnTo>
                    <a:pt x="24899" y="11212"/>
                  </a:lnTo>
                  <a:cubicBezTo>
                    <a:pt x="25121" y="11421"/>
                    <a:pt x="25334" y="11569"/>
                    <a:pt x="25489" y="11569"/>
                  </a:cubicBezTo>
                  <a:cubicBezTo>
                    <a:pt x="25532" y="11569"/>
                    <a:pt x="25570" y="11558"/>
                    <a:pt x="25603" y="11534"/>
                  </a:cubicBezTo>
                  <a:cubicBezTo>
                    <a:pt x="25633" y="11512"/>
                    <a:pt x="25484" y="11327"/>
                    <a:pt x="25231" y="11046"/>
                  </a:cubicBezTo>
                  <a:cubicBezTo>
                    <a:pt x="25168" y="10976"/>
                    <a:pt x="25098" y="10899"/>
                    <a:pt x="25025" y="10818"/>
                  </a:cubicBezTo>
                  <a:cubicBezTo>
                    <a:pt x="24987" y="10779"/>
                    <a:pt x="24947" y="10737"/>
                    <a:pt x="24909" y="10694"/>
                  </a:cubicBezTo>
                  <a:cubicBezTo>
                    <a:pt x="24867" y="10652"/>
                    <a:pt x="24826" y="10609"/>
                    <a:pt x="24781" y="10566"/>
                  </a:cubicBezTo>
                  <a:cubicBezTo>
                    <a:pt x="24607" y="10393"/>
                    <a:pt x="24418" y="10204"/>
                    <a:pt x="24220" y="10010"/>
                  </a:cubicBezTo>
                  <a:cubicBezTo>
                    <a:pt x="24171" y="9960"/>
                    <a:pt x="24120" y="9911"/>
                    <a:pt x="24071" y="9861"/>
                  </a:cubicBezTo>
                  <a:cubicBezTo>
                    <a:pt x="24020" y="9813"/>
                    <a:pt x="23968" y="9765"/>
                    <a:pt x="23915" y="9716"/>
                  </a:cubicBezTo>
                  <a:cubicBezTo>
                    <a:pt x="23812" y="9620"/>
                    <a:pt x="23707" y="9523"/>
                    <a:pt x="23603" y="9426"/>
                  </a:cubicBezTo>
                  <a:cubicBezTo>
                    <a:pt x="23394" y="9234"/>
                    <a:pt x="23192" y="9038"/>
                    <a:pt x="22991" y="8863"/>
                  </a:cubicBezTo>
                  <a:cubicBezTo>
                    <a:pt x="22793" y="8686"/>
                    <a:pt x="22607" y="8518"/>
                    <a:pt x="22446" y="8367"/>
                  </a:cubicBezTo>
                  <a:cubicBezTo>
                    <a:pt x="22406" y="8329"/>
                    <a:pt x="22367" y="8292"/>
                    <a:pt x="22330" y="8255"/>
                  </a:cubicBezTo>
                  <a:cubicBezTo>
                    <a:pt x="22292" y="8219"/>
                    <a:pt x="22254" y="8187"/>
                    <a:pt x="22219" y="8153"/>
                  </a:cubicBezTo>
                  <a:cubicBezTo>
                    <a:pt x="22149" y="8088"/>
                    <a:pt x="22085" y="8026"/>
                    <a:pt x="22031" y="7972"/>
                  </a:cubicBezTo>
                  <a:cubicBezTo>
                    <a:pt x="21905" y="7846"/>
                    <a:pt x="21782" y="7719"/>
                    <a:pt x="21660" y="7594"/>
                  </a:cubicBezTo>
                  <a:cubicBezTo>
                    <a:pt x="21600" y="7530"/>
                    <a:pt x="21541" y="7467"/>
                    <a:pt x="21481" y="7406"/>
                  </a:cubicBezTo>
                  <a:lnTo>
                    <a:pt x="21299" y="7224"/>
                  </a:lnTo>
                  <a:cubicBezTo>
                    <a:pt x="21059" y="6983"/>
                    <a:pt x="20831" y="6745"/>
                    <a:pt x="20606" y="6512"/>
                  </a:cubicBezTo>
                  <a:cubicBezTo>
                    <a:pt x="20377" y="6285"/>
                    <a:pt x="20156" y="6063"/>
                    <a:pt x="19943" y="5843"/>
                  </a:cubicBezTo>
                  <a:cubicBezTo>
                    <a:pt x="19889" y="5787"/>
                    <a:pt x="19837" y="5732"/>
                    <a:pt x="19784" y="5679"/>
                  </a:cubicBezTo>
                  <a:lnTo>
                    <a:pt x="19622" y="5522"/>
                  </a:lnTo>
                  <a:cubicBezTo>
                    <a:pt x="19516" y="5418"/>
                    <a:pt x="19410" y="5316"/>
                    <a:pt x="19307" y="5214"/>
                  </a:cubicBezTo>
                  <a:cubicBezTo>
                    <a:pt x="19204" y="5112"/>
                    <a:pt x="19101" y="5011"/>
                    <a:pt x="19000" y="4913"/>
                  </a:cubicBezTo>
                  <a:cubicBezTo>
                    <a:pt x="18951" y="4862"/>
                    <a:pt x="18898" y="4817"/>
                    <a:pt x="18848" y="4769"/>
                  </a:cubicBezTo>
                  <a:cubicBezTo>
                    <a:pt x="18796" y="4722"/>
                    <a:pt x="18746" y="4676"/>
                    <a:pt x="18695" y="4629"/>
                  </a:cubicBezTo>
                  <a:cubicBezTo>
                    <a:pt x="18495" y="4443"/>
                    <a:pt x="18298" y="4262"/>
                    <a:pt x="18107" y="4088"/>
                  </a:cubicBezTo>
                  <a:cubicBezTo>
                    <a:pt x="17911" y="3920"/>
                    <a:pt x="17718" y="3761"/>
                    <a:pt x="17529" y="3607"/>
                  </a:cubicBezTo>
                  <a:cubicBezTo>
                    <a:pt x="17435" y="3530"/>
                    <a:pt x="17341" y="3457"/>
                    <a:pt x="17248" y="3384"/>
                  </a:cubicBezTo>
                  <a:cubicBezTo>
                    <a:pt x="17201" y="3347"/>
                    <a:pt x="17157" y="3312"/>
                    <a:pt x="17109" y="3277"/>
                  </a:cubicBezTo>
                  <a:cubicBezTo>
                    <a:pt x="17061" y="3244"/>
                    <a:pt x="17014" y="3211"/>
                    <a:pt x="16968" y="3178"/>
                  </a:cubicBezTo>
                  <a:cubicBezTo>
                    <a:pt x="16798" y="3060"/>
                    <a:pt x="16635" y="2946"/>
                    <a:pt x="16475" y="2835"/>
                  </a:cubicBezTo>
                  <a:cubicBezTo>
                    <a:pt x="16315" y="2724"/>
                    <a:pt x="16162" y="2613"/>
                    <a:pt x="16008" y="2517"/>
                  </a:cubicBezTo>
                  <a:cubicBezTo>
                    <a:pt x="15700" y="2318"/>
                    <a:pt x="15413" y="2131"/>
                    <a:pt x="15143" y="1956"/>
                  </a:cubicBezTo>
                  <a:cubicBezTo>
                    <a:pt x="14591" y="1627"/>
                    <a:pt x="14116" y="1333"/>
                    <a:pt x="13687" y="1111"/>
                  </a:cubicBezTo>
                  <a:cubicBezTo>
                    <a:pt x="13475" y="994"/>
                    <a:pt x="13278" y="890"/>
                    <a:pt x="13095" y="795"/>
                  </a:cubicBezTo>
                  <a:cubicBezTo>
                    <a:pt x="12911" y="702"/>
                    <a:pt x="12739" y="624"/>
                    <a:pt x="12582" y="551"/>
                  </a:cubicBezTo>
                  <a:cubicBezTo>
                    <a:pt x="12425" y="478"/>
                    <a:pt x="12281" y="414"/>
                    <a:pt x="12150" y="359"/>
                  </a:cubicBezTo>
                  <a:cubicBezTo>
                    <a:pt x="12083" y="331"/>
                    <a:pt x="12021" y="305"/>
                    <a:pt x="11962" y="280"/>
                  </a:cubicBezTo>
                  <a:cubicBezTo>
                    <a:pt x="11901" y="258"/>
                    <a:pt x="11844" y="239"/>
                    <a:pt x="11788" y="220"/>
                  </a:cubicBezTo>
                  <a:cubicBezTo>
                    <a:pt x="11485" y="118"/>
                    <a:pt x="11265" y="72"/>
                    <a:pt x="11100" y="72"/>
                  </a:cubicBezTo>
                  <a:cubicBezTo>
                    <a:pt x="10933" y="72"/>
                    <a:pt x="10823" y="120"/>
                    <a:pt x="10739" y="205"/>
                  </a:cubicBezTo>
                  <a:cubicBezTo>
                    <a:pt x="10582" y="59"/>
                    <a:pt x="10452" y="1"/>
                    <a:pt x="10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51"/>
            <p:cNvSpPr/>
            <p:nvPr/>
          </p:nvSpPr>
          <p:spPr>
            <a:xfrm>
              <a:off x="2871900" y="2409850"/>
              <a:ext cx="14325" cy="70350"/>
            </a:xfrm>
            <a:custGeom>
              <a:avLst/>
              <a:gdLst/>
              <a:ahLst/>
              <a:cxnLst/>
              <a:rect l="l" t="t" r="r" b="b"/>
              <a:pathLst>
                <a:path w="573" h="2814" extrusionOk="0">
                  <a:moveTo>
                    <a:pt x="266" y="1"/>
                  </a:moveTo>
                  <a:cubicBezTo>
                    <a:pt x="266" y="1"/>
                    <a:pt x="266" y="1"/>
                    <a:pt x="266" y="1"/>
                  </a:cubicBezTo>
                  <a:cubicBezTo>
                    <a:pt x="137" y="4"/>
                    <a:pt x="159" y="59"/>
                    <a:pt x="157" y="121"/>
                  </a:cubicBezTo>
                  <a:cubicBezTo>
                    <a:pt x="136" y="65"/>
                    <a:pt x="102" y="22"/>
                    <a:pt x="47" y="22"/>
                  </a:cubicBezTo>
                  <a:cubicBezTo>
                    <a:pt x="46" y="22"/>
                    <a:pt x="46" y="22"/>
                    <a:pt x="45" y="22"/>
                  </a:cubicBezTo>
                  <a:cubicBezTo>
                    <a:pt x="1" y="24"/>
                    <a:pt x="179" y="579"/>
                    <a:pt x="181" y="762"/>
                  </a:cubicBezTo>
                  <a:cubicBezTo>
                    <a:pt x="190" y="1187"/>
                    <a:pt x="79" y="1525"/>
                    <a:pt x="73" y="1792"/>
                  </a:cubicBezTo>
                  <a:cubicBezTo>
                    <a:pt x="51" y="2727"/>
                    <a:pt x="45" y="2813"/>
                    <a:pt x="292" y="2813"/>
                  </a:cubicBezTo>
                  <a:cubicBezTo>
                    <a:pt x="301" y="2813"/>
                    <a:pt x="310" y="2813"/>
                    <a:pt x="320" y="2813"/>
                  </a:cubicBezTo>
                  <a:cubicBezTo>
                    <a:pt x="482" y="2810"/>
                    <a:pt x="572" y="2383"/>
                    <a:pt x="563" y="1868"/>
                  </a:cubicBezTo>
                  <a:cubicBezTo>
                    <a:pt x="557" y="1566"/>
                    <a:pt x="453" y="1234"/>
                    <a:pt x="420" y="932"/>
                  </a:cubicBezTo>
                  <a:cubicBezTo>
                    <a:pt x="362" y="417"/>
                    <a:pt x="316"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1"/>
            <p:cNvSpPr/>
            <p:nvPr/>
          </p:nvSpPr>
          <p:spPr>
            <a:xfrm>
              <a:off x="2872775" y="2264350"/>
              <a:ext cx="13575" cy="129075"/>
            </a:xfrm>
            <a:custGeom>
              <a:avLst/>
              <a:gdLst/>
              <a:ahLst/>
              <a:cxnLst/>
              <a:rect l="l" t="t" r="r" b="b"/>
              <a:pathLst>
                <a:path w="543" h="5163" extrusionOk="0">
                  <a:moveTo>
                    <a:pt x="289" y="0"/>
                  </a:moveTo>
                  <a:cubicBezTo>
                    <a:pt x="160" y="0"/>
                    <a:pt x="180" y="100"/>
                    <a:pt x="176" y="215"/>
                  </a:cubicBezTo>
                  <a:cubicBezTo>
                    <a:pt x="157" y="110"/>
                    <a:pt x="123" y="30"/>
                    <a:pt x="66" y="30"/>
                  </a:cubicBezTo>
                  <a:cubicBezTo>
                    <a:pt x="22" y="30"/>
                    <a:pt x="187" y="1055"/>
                    <a:pt x="186" y="1394"/>
                  </a:cubicBezTo>
                  <a:cubicBezTo>
                    <a:pt x="184" y="2172"/>
                    <a:pt x="65" y="2790"/>
                    <a:pt x="53" y="3280"/>
                  </a:cubicBezTo>
                  <a:cubicBezTo>
                    <a:pt x="9" y="5056"/>
                    <a:pt x="0" y="5160"/>
                    <a:pt x="275" y="5162"/>
                  </a:cubicBezTo>
                  <a:cubicBezTo>
                    <a:pt x="438" y="5162"/>
                    <a:pt x="538" y="4381"/>
                    <a:pt x="542" y="3436"/>
                  </a:cubicBezTo>
                  <a:cubicBezTo>
                    <a:pt x="543" y="2883"/>
                    <a:pt x="446" y="2268"/>
                    <a:pt x="419" y="1715"/>
                  </a:cubicBezTo>
                  <a:cubicBezTo>
                    <a:pt x="375" y="765"/>
                    <a:pt x="339" y="0"/>
                    <a:pt x="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1"/>
            <p:cNvSpPr/>
            <p:nvPr/>
          </p:nvSpPr>
          <p:spPr>
            <a:xfrm>
              <a:off x="2666275" y="2520025"/>
              <a:ext cx="101850" cy="43925"/>
            </a:xfrm>
            <a:custGeom>
              <a:avLst/>
              <a:gdLst/>
              <a:ahLst/>
              <a:cxnLst/>
              <a:rect l="l" t="t" r="r" b="b"/>
              <a:pathLst>
                <a:path w="4074" h="1757" extrusionOk="0">
                  <a:moveTo>
                    <a:pt x="3947" y="1"/>
                  </a:moveTo>
                  <a:cubicBezTo>
                    <a:pt x="3875" y="1"/>
                    <a:pt x="3199" y="419"/>
                    <a:pt x="2951" y="513"/>
                  </a:cubicBezTo>
                  <a:cubicBezTo>
                    <a:pt x="2353" y="737"/>
                    <a:pt x="1839" y="806"/>
                    <a:pt x="1459" y="937"/>
                  </a:cubicBezTo>
                  <a:cubicBezTo>
                    <a:pt x="82" y="1411"/>
                    <a:pt x="0" y="1435"/>
                    <a:pt x="97" y="1692"/>
                  </a:cubicBezTo>
                  <a:cubicBezTo>
                    <a:pt x="114" y="1736"/>
                    <a:pt x="178" y="1756"/>
                    <a:pt x="279" y="1756"/>
                  </a:cubicBezTo>
                  <a:cubicBezTo>
                    <a:pt x="528" y="1756"/>
                    <a:pt x="997" y="1633"/>
                    <a:pt x="1514" y="1440"/>
                  </a:cubicBezTo>
                  <a:cubicBezTo>
                    <a:pt x="1938" y="1280"/>
                    <a:pt x="2374" y="1011"/>
                    <a:pt x="2790" y="825"/>
                  </a:cubicBezTo>
                  <a:cubicBezTo>
                    <a:pt x="3500" y="507"/>
                    <a:pt x="4074" y="253"/>
                    <a:pt x="4056" y="205"/>
                  </a:cubicBezTo>
                  <a:cubicBezTo>
                    <a:pt x="4033" y="144"/>
                    <a:pt x="4004" y="125"/>
                    <a:pt x="3969" y="125"/>
                  </a:cubicBezTo>
                  <a:cubicBezTo>
                    <a:pt x="3935" y="125"/>
                    <a:pt x="3895" y="145"/>
                    <a:pt x="3850" y="159"/>
                  </a:cubicBezTo>
                  <a:cubicBezTo>
                    <a:pt x="3925" y="111"/>
                    <a:pt x="3973" y="56"/>
                    <a:pt x="3952" y="3"/>
                  </a:cubicBezTo>
                  <a:cubicBezTo>
                    <a:pt x="3952" y="2"/>
                    <a:pt x="3950" y="1"/>
                    <a:pt x="3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1"/>
            <p:cNvSpPr/>
            <p:nvPr/>
          </p:nvSpPr>
          <p:spPr>
            <a:xfrm>
              <a:off x="2789275" y="2481400"/>
              <a:ext cx="60575" cy="34150"/>
            </a:xfrm>
            <a:custGeom>
              <a:avLst/>
              <a:gdLst/>
              <a:ahLst/>
              <a:cxnLst/>
              <a:rect l="l" t="t" r="r" b="b"/>
              <a:pathLst>
                <a:path w="2423" h="1366" extrusionOk="0">
                  <a:moveTo>
                    <a:pt x="2281" y="0"/>
                  </a:moveTo>
                  <a:cubicBezTo>
                    <a:pt x="2234" y="0"/>
                    <a:pt x="1871" y="336"/>
                    <a:pt x="1725" y="403"/>
                  </a:cubicBezTo>
                  <a:cubicBezTo>
                    <a:pt x="1370" y="568"/>
                    <a:pt x="1040" y="591"/>
                    <a:pt x="811" y="684"/>
                  </a:cubicBezTo>
                  <a:cubicBezTo>
                    <a:pt x="398" y="851"/>
                    <a:pt x="179" y="941"/>
                    <a:pt x="76" y="1021"/>
                  </a:cubicBezTo>
                  <a:cubicBezTo>
                    <a:pt x="25" y="1060"/>
                    <a:pt x="1" y="1097"/>
                    <a:pt x="1" y="1140"/>
                  </a:cubicBezTo>
                  <a:cubicBezTo>
                    <a:pt x="0" y="1182"/>
                    <a:pt x="21" y="1229"/>
                    <a:pt x="52" y="1290"/>
                  </a:cubicBezTo>
                  <a:cubicBezTo>
                    <a:pt x="79" y="1342"/>
                    <a:pt x="143" y="1365"/>
                    <a:pt x="235" y="1365"/>
                  </a:cubicBezTo>
                  <a:cubicBezTo>
                    <a:pt x="273" y="1365"/>
                    <a:pt x="316" y="1361"/>
                    <a:pt x="363" y="1354"/>
                  </a:cubicBezTo>
                  <a:cubicBezTo>
                    <a:pt x="525" y="1328"/>
                    <a:pt x="730" y="1259"/>
                    <a:pt x="946" y="1159"/>
                  </a:cubicBezTo>
                  <a:cubicBezTo>
                    <a:pt x="1198" y="1042"/>
                    <a:pt x="1438" y="824"/>
                    <a:pt x="1677" y="682"/>
                  </a:cubicBezTo>
                  <a:cubicBezTo>
                    <a:pt x="2090" y="440"/>
                    <a:pt x="2423" y="241"/>
                    <a:pt x="2399" y="194"/>
                  </a:cubicBezTo>
                  <a:cubicBezTo>
                    <a:pt x="2369" y="134"/>
                    <a:pt x="2344" y="117"/>
                    <a:pt x="2321" y="117"/>
                  </a:cubicBezTo>
                  <a:cubicBezTo>
                    <a:pt x="2299" y="117"/>
                    <a:pt x="2279" y="131"/>
                    <a:pt x="2254" y="141"/>
                  </a:cubicBezTo>
                  <a:cubicBezTo>
                    <a:pt x="2293" y="101"/>
                    <a:pt x="2312" y="54"/>
                    <a:pt x="2286" y="4"/>
                  </a:cubicBezTo>
                  <a:cubicBezTo>
                    <a:pt x="2286" y="1"/>
                    <a:pt x="2284" y="0"/>
                    <a:pt x="2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1"/>
            <p:cNvSpPr/>
            <p:nvPr/>
          </p:nvSpPr>
          <p:spPr>
            <a:xfrm>
              <a:off x="3025950" y="2458900"/>
              <a:ext cx="80075" cy="13725"/>
            </a:xfrm>
            <a:custGeom>
              <a:avLst/>
              <a:gdLst/>
              <a:ahLst/>
              <a:cxnLst/>
              <a:rect l="l" t="t" r="r" b="b"/>
              <a:pathLst>
                <a:path w="3203" h="549" extrusionOk="0">
                  <a:moveTo>
                    <a:pt x="314" y="1"/>
                  </a:moveTo>
                  <a:cubicBezTo>
                    <a:pt x="45" y="1"/>
                    <a:pt x="17" y="62"/>
                    <a:pt x="8" y="229"/>
                  </a:cubicBezTo>
                  <a:cubicBezTo>
                    <a:pt x="1" y="391"/>
                    <a:pt x="477" y="515"/>
                    <a:pt x="1061" y="546"/>
                  </a:cubicBezTo>
                  <a:cubicBezTo>
                    <a:pt x="1098" y="548"/>
                    <a:pt x="1136" y="549"/>
                    <a:pt x="1174" y="549"/>
                  </a:cubicBezTo>
                  <a:cubicBezTo>
                    <a:pt x="1487" y="549"/>
                    <a:pt x="1825" y="486"/>
                    <a:pt x="2131" y="476"/>
                  </a:cubicBezTo>
                  <a:cubicBezTo>
                    <a:pt x="2720" y="459"/>
                    <a:pt x="3193" y="447"/>
                    <a:pt x="3197" y="397"/>
                  </a:cubicBezTo>
                  <a:cubicBezTo>
                    <a:pt x="3203" y="268"/>
                    <a:pt x="3140" y="286"/>
                    <a:pt x="3069" y="277"/>
                  </a:cubicBezTo>
                  <a:cubicBezTo>
                    <a:pt x="3134" y="261"/>
                    <a:pt x="3186" y="230"/>
                    <a:pt x="3188" y="174"/>
                  </a:cubicBezTo>
                  <a:cubicBezTo>
                    <a:pt x="3188" y="168"/>
                    <a:pt x="3176" y="165"/>
                    <a:pt x="3153" y="165"/>
                  </a:cubicBezTo>
                  <a:cubicBezTo>
                    <a:pt x="3024" y="165"/>
                    <a:pt x="2563" y="254"/>
                    <a:pt x="2366" y="254"/>
                  </a:cubicBezTo>
                  <a:cubicBezTo>
                    <a:pt x="2357" y="254"/>
                    <a:pt x="2348" y="254"/>
                    <a:pt x="2340" y="254"/>
                  </a:cubicBezTo>
                  <a:cubicBezTo>
                    <a:pt x="1860" y="228"/>
                    <a:pt x="1484" y="90"/>
                    <a:pt x="1182" y="64"/>
                  </a:cubicBezTo>
                  <a:cubicBezTo>
                    <a:pt x="756" y="25"/>
                    <a:pt x="486"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1"/>
            <p:cNvSpPr/>
            <p:nvPr/>
          </p:nvSpPr>
          <p:spPr>
            <a:xfrm>
              <a:off x="3136300" y="2461700"/>
              <a:ext cx="72800" cy="18875"/>
            </a:xfrm>
            <a:custGeom>
              <a:avLst/>
              <a:gdLst/>
              <a:ahLst/>
              <a:cxnLst/>
              <a:rect l="l" t="t" r="r" b="b"/>
              <a:pathLst>
                <a:path w="2912" h="755" extrusionOk="0">
                  <a:moveTo>
                    <a:pt x="230" y="1"/>
                  </a:moveTo>
                  <a:cubicBezTo>
                    <a:pt x="83" y="1"/>
                    <a:pt x="56" y="64"/>
                    <a:pt x="30" y="201"/>
                  </a:cubicBezTo>
                  <a:cubicBezTo>
                    <a:pt x="1" y="360"/>
                    <a:pt x="414" y="537"/>
                    <a:pt x="937" y="636"/>
                  </a:cubicBezTo>
                  <a:cubicBezTo>
                    <a:pt x="1244" y="693"/>
                    <a:pt x="1601" y="659"/>
                    <a:pt x="1913" y="690"/>
                  </a:cubicBezTo>
                  <a:cubicBezTo>
                    <a:pt x="2277" y="724"/>
                    <a:pt x="2594" y="755"/>
                    <a:pt x="2760" y="755"/>
                  </a:cubicBezTo>
                  <a:cubicBezTo>
                    <a:pt x="2837" y="755"/>
                    <a:pt x="2882" y="748"/>
                    <a:pt x="2885" y="732"/>
                  </a:cubicBezTo>
                  <a:cubicBezTo>
                    <a:pt x="2909" y="606"/>
                    <a:pt x="2849" y="615"/>
                    <a:pt x="2786" y="599"/>
                  </a:cubicBezTo>
                  <a:cubicBezTo>
                    <a:pt x="2847" y="591"/>
                    <a:pt x="2898" y="566"/>
                    <a:pt x="2909" y="510"/>
                  </a:cubicBezTo>
                  <a:cubicBezTo>
                    <a:pt x="2911" y="498"/>
                    <a:pt x="2862" y="494"/>
                    <a:pt x="2786" y="494"/>
                  </a:cubicBezTo>
                  <a:cubicBezTo>
                    <a:pt x="2667" y="494"/>
                    <a:pt x="2483" y="503"/>
                    <a:pt x="2332" y="503"/>
                  </a:cubicBezTo>
                  <a:cubicBezTo>
                    <a:pt x="2251" y="503"/>
                    <a:pt x="2179" y="500"/>
                    <a:pt x="2133" y="492"/>
                  </a:cubicBezTo>
                  <a:cubicBezTo>
                    <a:pt x="1701" y="411"/>
                    <a:pt x="1382" y="233"/>
                    <a:pt x="1113" y="171"/>
                  </a:cubicBezTo>
                  <a:cubicBezTo>
                    <a:pt x="631" y="61"/>
                    <a:pt x="3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51"/>
          <p:cNvGrpSpPr/>
          <p:nvPr/>
        </p:nvGrpSpPr>
        <p:grpSpPr>
          <a:xfrm>
            <a:off x="8266932" y="3901690"/>
            <a:ext cx="653924" cy="432710"/>
            <a:chOff x="1411650" y="1979975"/>
            <a:chExt cx="748625" cy="495375"/>
          </a:xfrm>
        </p:grpSpPr>
        <p:sp>
          <p:nvSpPr>
            <p:cNvPr id="1381" name="Google Shape;1381;p51"/>
            <p:cNvSpPr/>
            <p:nvPr/>
          </p:nvSpPr>
          <p:spPr>
            <a:xfrm>
              <a:off x="1411650" y="2180875"/>
              <a:ext cx="199550" cy="253900"/>
            </a:xfrm>
            <a:custGeom>
              <a:avLst/>
              <a:gdLst/>
              <a:ahLst/>
              <a:cxnLst/>
              <a:rect l="l" t="t" r="r" b="b"/>
              <a:pathLst>
                <a:path w="7982" h="10156" extrusionOk="0">
                  <a:moveTo>
                    <a:pt x="4697" y="3973"/>
                  </a:moveTo>
                  <a:cubicBezTo>
                    <a:pt x="4779" y="4100"/>
                    <a:pt x="4857" y="4233"/>
                    <a:pt x="4928" y="4373"/>
                  </a:cubicBezTo>
                  <a:cubicBezTo>
                    <a:pt x="5146" y="4790"/>
                    <a:pt x="5325" y="5247"/>
                    <a:pt x="5433" y="5733"/>
                  </a:cubicBezTo>
                  <a:cubicBezTo>
                    <a:pt x="5441" y="5768"/>
                    <a:pt x="5449" y="5805"/>
                    <a:pt x="5457" y="5839"/>
                  </a:cubicBezTo>
                  <a:cubicBezTo>
                    <a:pt x="5465" y="5876"/>
                    <a:pt x="5474" y="5910"/>
                    <a:pt x="5480" y="5947"/>
                  </a:cubicBezTo>
                  <a:cubicBezTo>
                    <a:pt x="5494" y="6020"/>
                    <a:pt x="5506" y="6090"/>
                    <a:pt x="5518" y="6162"/>
                  </a:cubicBezTo>
                  <a:cubicBezTo>
                    <a:pt x="5531" y="6235"/>
                    <a:pt x="5538" y="6310"/>
                    <a:pt x="5549" y="6382"/>
                  </a:cubicBezTo>
                  <a:cubicBezTo>
                    <a:pt x="5553" y="6418"/>
                    <a:pt x="5559" y="6456"/>
                    <a:pt x="5561" y="6492"/>
                  </a:cubicBezTo>
                  <a:lnTo>
                    <a:pt x="5571" y="6603"/>
                  </a:lnTo>
                  <a:cubicBezTo>
                    <a:pt x="5587" y="6751"/>
                    <a:pt x="5587" y="6900"/>
                    <a:pt x="5594" y="7051"/>
                  </a:cubicBezTo>
                  <a:lnTo>
                    <a:pt x="5590" y="7276"/>
                  </a:lnTo>
                  <a:cubicBezTo>
                    <a:pt x="5590" y="7295"/>
                    <a:pt x="5590" y="7314"/>
                    <a:pt x="5588" y="7332"/>
                  </a:cubicBezTo>
                  <a:lnTo>
                    <a:pt x="5585" y="7389"/>
                  </a:lnTo>
                  <a:lnTo>
                    <a:pt x="5576" y="7502"/>
                  </a:lnTo>
                  <a:lnTo>
                    <a:pt x="5569" y="7615"/>
                  </a:lnTo>
                  <a:cubicBezTo>
                    <a:pt x="5565" y="7648"/>
                    <a:pt x="5561" y="7681"/>
                    <a:pt x="5556" y="7715"/>
                  </a:cubicBezTo>
                  <a:cubicBezTo>
                    <a:pt x="5547" y="7782"/>
                    <a:pt x="5537" y="7851"/>
                    <a:pt x="5522" y="7918"/>
                  </a:cubicBezTo>
                  <a:cubicBezTo>
                    <a:pt x="5494" y="8052"/>
                    <a:pt x="5456" y="8186"/>
                    <a:pt x="5408" y="8311"/>
                  </a:cubicBezTo>
                  <a:cubicBezTo>
                    <a:pt x="5313" y="8561"/>
                    <a:pt x="5177" y="8780"/>
                    <a:pt x="5029" y="8906"/>
                  </a:cubicBezTo>
                  <a:cubicBezTo>
                    <a:pt x="4954" y="8972"/>
                    <a:pt x="4879" y="9012"/>
                    <a:pt x="4798" y="9040"/>
                  </a:cubicBezTo>
                  <a:cubicBezTo>
                    <a:pt x="4739" y="9057"/>
                    <a:pt x="4682" y="9067"/>
                    <a:pt x="4621" y="9067"/>
                  </a:cubicBezTo>
                  <a:cubicBezTo>
                    <a:pt x="4592" y="9067"/>
                    <a:pt x="4562" y="9065"/>
                    <a:pt x="4530" y="9060"/>
                  </a:cubicBezTo>
                  <a:cubicBezTo>
                    <a:pt x="4436" y="9044"/>
                    <a:pt x="4334" y="9004"/>
                    <a:pt x="4234" y="8943"/>
                  </a:cubicBezTo>
                  <a:cubicBezTo>
                    <a:pt x="4135" y="8880"/>
                    <a:pt x="4040" y="8796"/>
                    <a:pt x="3960" y="8700"/>
                  </a:cubicBezTo>
                  <a:lnTo>
                    <a:pt x="3931" y="8663"/>
                  </a:lnTo>
                  <a:cubicBezTo>
                    <a:pt x="3920" y="8651"/>
                    <a:pt x="3911" y="8637"/>
                    <a:pt x="3902" y="8625"/>
                  </a:cubicBezTo>
                  <a:lnTo>
                    <a:pt x="3875" y="8585"/>
                  </a:lnTo>
                  <a:lnTo>
                    <a:pt x="3851" y="8545"/>
                  </a:lnTo>
                  <a:cubicBezTo>
                    <a:pt x="3834" y="8518"/>
                    <a:pt x="3820" y="8490"/>
                    <a:pt x="3805" y="8463"/>
                  </a:cubicBezTo>
                  <a:lnTo>
                    <a:pt x="3794" y="8442"/>
                  </a:lnTo>
                  <a:lnTo>
                    <a:pt x="3786" y="8418"/>
                  </a:lnTo>
                  <a:lnTo>
                    <a:pt x="3765" y="8372"/>
                  </a:lnTo>
                  <a:cubicBezTo>
                    <a:pt x="3713" y="8246"/>
                    <a:pt x="3676" y="8111"/>
                    <a:pt x="3653" y="7969"/>
                  </a:cubicBezTo>
                  <a:cubicBezTo>
                    <a:pt x="3605" y="7685"/>
                    <a:pt x="3612" y="7374"/>
                    <a:pt x="3649" y="7063"/>
                  </a:cubicBezTo>
                  <a:cubicBezTo>
                    <a:pt x="3724" y="6527"/>
                    <a:pt x="3839" y="5999"/>
                    <a:pt x="4007" y="5507"/>
                  </a:cubicBezTo>
                  <a:cubicBezTo>
                    <a:pt x="4175" y="5016"/>
                    <a:pt x="4380" y="4555"/>
                    <a:pt x="4605" y="4132"/>
                  </a:cubicBezTo>
                  <a:cubicBezTo>
                    <a:pt x="4635" y="4078"/>
                    <a:pt x="4667" y="4025"/>
                    <a:pt x="4697" y="3973"/>
                  </a:cubicBezTo>
                  <a:close/>
                  <a:moveTo>
                    <a:pt x="7515" y="0"/>
                  </a:moveTo>
                  <a:cubicBezTo>
                    <a:pt x="7461" y="0"/>
                    <a:pt x="7172" y="154"/>
                    <a:pt x="6774" y="442"/>
                  </a:cubicBezTo>
                  <a:cubicBezTo>
                    <a:pt x="6719" y="479"/>
                    <a:pt x="6666" y="525"/>
                    <a:pt x="6609" y="569"/>
                  </a:cubicBezTo>
                  <a:cubicBezTo>
                    <a:pt x="6553" y="614"/>
                    <a:pt x="6494" y="660"/>
                    <a:pt x="6434" y="710"/>
                  </a:cubicBezTo>
                  <a:cubicBezTo>
                    <a:pt x="6404" y="734"/>
                    <a:pt x="6372" y="758"/>
                    <a:pt x="6342" y="784"/>
                  </a:cubicBezTo>
                  <a:cubicBezTo>
                    <a:pt x="6327" y="796"/>
                    <a:pt x="6311" y="809"/>
                    <a:pt x="6295" y="821"/>
                  </a:cubicBezTo>
                  <a:cubicBezTo>
                    <a:pt x="6280" y="834"/>
                    <a:pt x="6265" y="848"/>
                    <a:pt x="6249" y="863"/>
                  </a:cubicBezTo>
                  <a:cubicBezTo>
                    <a:pt x="6189" y="918"/>
                    <a:pt x="6128" y="974"/>
                    <a:pt x="6062" y="1032"/>
                  </a:cubicBezTo>
                  <a:cubicBezTo>
                    <a:pt x="6000" y="1091"/>
                    <a:pt x="5934" y="1148"/>
                    <a:pt x="5871" y="1210"/>
                  </a:cubicBezTo>
                  <a:cubicBezTo>
                    <a:pt x="5809" y="1275"/>
                    <a:pt x="5744" y="1339"/>
                    <a:pt x="5680" y="1407"/>
                  </a:cubicBezTo>
                  <a:cubicBezTo>
                    <a:pt x="5647" y="1440"/>
                    <a:pt x="5615" y="1472"/>
                    <a:pt x="5583" y="1506"/>
                  </a:cubicBezTo>
                  <a:cubicBezTo>
                    <a:pt x="5551" y="1540"/>
                    <a:pt x="5517" y="1573"/>
                    <a:pt x="5486" y="1610"/>
                  </a:cubicBezTo>
                  <a:cubicBezTo>
                    <a:pt x="5425" y="1681"/>
                    <a:pt x="5362" y="1753"/>
                    <a:pt x="5298" y="1826"/>
                  </a:cubicBezTo>
                  <a:cubicBezTo>
                    <a:pt x="5229" y="1901"/>
                    <a:pt x="5165" y="1981"/>
                    <a:pt x="5101" y="2063"/>
                  </a:cubicBezTo>
                  <a:lnTo>
                    <a:pt x="5082" y="2045"/>
                  </a:lnTo>
                  <a:cubicBezTo>
                    <a:pt x="5045" y="2009"/>
                    <a:pt x="5007" y="1976"/>
                    <a:pt x="4971" y="1943"/>
                  </a:cubicBezTo>
                  <a:cubicBezTo>
                    <a:pt x="4933" y="1908"/>
                    <a:pt x="4896" y="1875"/>
                    <a:pt x="4861" y="1843"/>
                  </a:cubicBezTo>
                  <a:cubicBezTo>
                    <a:pt x="4842" y="1827"/>
                    <a:pt x="4825" y="1810"/>
                    <a:pt x="4805" y="1795"/>
                  </a:cubicBezTo>
                  <a:cubicBezTo>
                    <a:pt x="4787" y="1780"/>
                    <a:pt x="4768" y="1763"/>
                    <a:pt x="4749" y="1749"/>
                  </a:cubicBezTo>
                  <a:cubicBezTo>
                    <a:pt x="4674" y="1688"/>
                    <a:pt x="4600" y="1629"/>
                    <a:pt x="4529" y="1572"/>
                  </a:cubicBezTo>
                  <a:cubicBezTo>
                    <a:pt x="4455" y="1516"/>
                    <a:pt x="4380" y="1465"/>
                    <a:pt x="4308" y="1412"/>
                  </a:cubicBezTo>
                  <a:cubicBezTo>
                    <a:pt x="4271" y="1386"/>
                    <a:pt x="4236" y="1359"/>
                    <a:pt x="4198" y="1337"/>
                  </a:cubicBezTo>
                  <a:cubicBezTo>
                    <a:pt x="4163" y="1314"/>
                    <a:pt x="4125" y="1290"/>
                    <a:pt x="4089" y="1267"/>
                  </a:cubicBezTo>
                  <a:cubicBezTo>
                    <a:pt x="4016" y="1221"/>
                    <a:pt x="3946" y="1176"/>
                    <a:pt x="3875" y="1134"/>
                  </a:cubicBezTo>
                  <a:cubicBezTo>
                    <a:pt x="3803" y="1094"/>
                    <a:pt x="3733" y="1054"/>
                    <a:pt x="3663" y="1017"/>
                  </a:cubicBezTo>
                  <a:cubicBezTo>
                    <a:pt x="3628" y="999"/>
                    <a:pt x="3594" y="978"/>
                    <a:pt x="3559" y="962"/>
                  </a:cubicBezTo>
                  <a:cubicBezTo>
                    <a:pt x="3525" y="946"/>
                    <a:pt x="3489" y="929"/>
                    <a:pt x="3456" y="913"/>
                  </a:cubicBezTo>
                  <a:cubicBezTo>
                    <a:pt x="3387" y="880"/>
                    <a:pt x="3321" y="848"/>
                    <a:pt x="3255" y="817"/>
                  </a:cubicBezTo>
                  <a:cubicBezTo>
                    <a:pt x="3188" y="788"/>
                    <a:pt x="3122" y="762"/>
                    <a:pt x="3058" y="735"/>
                  </a:cubicBezTo>
                  <a:cubicBezTo>
                    <a:pt x="2994" y="710"/>
                    <a:pt x="2931" y="683"/>
                    <a:pt x="2869" y="660"/>
                  </a:cubicBezTo>
                  <a:cubicBezTo>
                    <a:pt x="2806" y="639"/>
                    <a:pt x="2745" y="617"/>
                    <a:pt x="2686" y="597"/>
                  </a:cubicBezTo>
                  <a:cubicBezTo>
                    <a:pt x="2203" y="437"/>
                    <a:pt x="1791" y="366"/>
                    <a:pt x="1454" y="334"/>
                  </a:cubicBezTo>
                  <a:cubicBezTo>
                    <a:pt x="1370" y="327"/>
                    <a:pt x="1289" y="324"/>
                    <a:pt x="1214" y="322"/>
                  </a:cubicBezTo>
                  <a:cubicBezTo>
                    <a:pt x="1169" y="320"/>
                    <a:pt x="1125" y="318"/>
                    <a:pt x="1083" y="318"/>
                  </a:cubicBezTo>
                  <a:cubicBezTo>
                    <a:pt x="1054" y="318"/>
                    <a:pt x="1027" y="319"/>
                    <a:pt x="1000" y="321"/>
                  </a:cubicBezTo>
                  <a:cubicBezTo>
                    <a:pt x="933" y="323"/>
                    <a:pt x="871" y="327"/>
                    <a:pt x="812" y="333"/>
                  </a:cubicBezTo>
                  <a:cubicBezTo>
                    <a:pt x="753" y="338"/>
                    <a:pt x="699" y="342"/>
                    <a:pt x="648" y="353"/>
                  </a:cubicBezTo>
                  <a:cubicBezTo>
                    <a:pt x="548" y="371"/>
                    <a:pt x="462" y="392"/>
                    <a:pt x="389" y="415"/>
                  </a:cubicBezTo>
                  <a:cubicBezTo>
                    <a:pt x="371" y="421"/>
                    <a:pt x="355" y="428"/>
                    <a:pt x="336" y="435"/>
                  </a:cubicBezTo>
                  <a:cubicBezTo>
                    <a:pt x="320" y="441"/>
                    <a:pt x="304" y="450"/>
                    <a:pt x="290" y="456"/>
                  </a:cubicBezTo>
                  <a:cubicBezTo>
                    <a:pt x="260" y="471"/>
                    <a:pt x="233" y="485"/>
                    <a:pt x="210" y="501"/>
                  </a:cubicBezTo>
                  <a:cubicBezTo>
                    <a:pt x="16" y="628"/>
                    <a:pt x="0" y="789"/>
                    <a:pt x="17" y="1003"/>
                  </a:cubicBezTo>
                  <a:cubicBezTo>
                    <a:pt x="23" y="1065"/>
                    <a:pt x="87" y="1122"/>
                    <a:pt x="199" y="1173"/>
                  </a:cubicBezTo>
                  <a:cubicBezTo>
                    <a:pt x="227" y="1185"/>
                    <a:pt x="258" y="1198"/>
                    <a:pt x="291" y="1210"/>
                  </a:cubicBezTo>
                  <a:cubicBezTo>
                    <a:pt x="325" y="1223"/>
                    <a:pt x="361" y="1234"/>
                    <a:pt x="401" y="1248"/>
                  </a:cubicBezTo>
                  <a:cubicBezTo>
                    <a:pt x="480" y="1275"/>
                    <a:pt x="571" y="1301"/>
                    <a:pt x="669" y="1327"/>
                  </a:cubicBezTo>
                  <a:cubicBezTo>
                    <a:pt x="769" y="1359"/>
                    <a:pt x="878" y="1387"/>
                    <a:pt x="996" y="1422"/>
                  </a:cubicBezTo>
                  <a:cubicBezTo>
                    <a:pt x="1055" y="1440"/>
                    <a:pt x="1115" y="1459"/>
                    <a:pt x="1179" y="1478"/>
                  </a:cubicBezTo>
                  <a:cubicBezTo>
                    <a:pt x="1210" y="1487"/>
                    <a:pt x="1242" y="1497"/>
                    <a:pt x="1275" y="1506"/>
                  </a:cubicBezTo>
                  <a:cubicBezTo>
                    <a:pt x="1307" y="1516"/>
                    <a:pt x="1341" y="1529"/>
                    <a:pt x="1373" y="1540"/>
                  </a:cubicBezTo>
                  <a:cubicBezTo>
                    <a:pt x="1642" y="1624"/>
                    <a:pt x="1937" y="1741"/>
                    <a:pt x="2248" y="1886"/>
                  </a:cubicBezTo>
                  <a:cubicBezTo>
                    <a:pt x="2560" y="2032"/>
                    <a:pt x="2888" y="2215"/>
                    <a:pt x="3212" y="2442"/>
                  </a:cubicBezTo>
                  <a:cubicBezTo>
                    <a:pt x="3535" y="2669"/>
                    <a:pt x="3854" y="2943"/>
                    <a:pt x="4147" y="3264"/>
                  </a:cubicBezTo>
                  <a:cubicBezTo>
                    <a:pt x="4174" y="3293"/>
                    <a:pt x="4198" y="3323"/>
                    <a:pt x="4224" y="3352"/>
                  </a:cubicBezTo>
                  <a:cubicBezTo>
                    <a:pt x="4220" y="3361"/>
                    <a:pt x="4214" y="3369"/>
                    <a:pt x="4211" y="3378"/>
                  </a:cubicBezTo>
                  <a:cubicBezTo>
                    <a:pt x="4187" y="3420"/>
                    <a:pt x="4166" y="3461"/>
                    <a:pt x="4143" y="3502"/>
                  </a:cubicBezTo>
                  <a:cubicBezTo>
                    <a:pt x="4099" y="3583"/>
                    <a:pt x="4055" y="3665"/>
                    <a:pt x="4012" y="3744"/>
                  </a:cubicBezTo>
                  <a:cubicBezTo>
                    <a:pt x="3932" y="3909"/>
                    <a:pt x="3858" y="4068"/>
                    <a:pt x="3784" y="4220"/>
                  </a:cubicBezTo>
                  <a:cubicBezTo>
                    <a:pt x="3718" y="4376"/>
                    <a:pt x="3655" y="4524"/>
                    <a:pt x="3596" y="4664"/>
                  </a:cubicBezTo>
                  <a:cubicBezTo>
                    <a:pt x="3563" y="4733"/>
                    <a:pt x="3542" y="4804"/>
                    <a:pt x="3516" y="4870"/>
                  </a:cubicBezTo>
                  <a:cubicBezTo>
                    <a:pt x="3491" y="4937"/>
                    <a:pt x="3467" y="5000"/>
                    <a:pt x="3444" y="5061"/>
                  </a:cubicBezTo>
                  <a:cubicBezTo>
                    <a:pt x="3422" y="5124"/>
                    <a:pt x="3397" y="5182"/>
                    <a:pt x="3376" y="5238"/>
                  </a:cubicBezTo>
                  <a:cubicBezTo>
                    <a:pt x="3358" y="5294"/>
                    <a:pt x="3339" y="5348"/>
                    <a:pt x="3323" y="5398"/>
                  </a:cubicBezTo>
                  <a:cubicBezTo>
                    <a:pt x="3284" y="5513"/>
                    <a:pt x="3241" y="5627"/>
                    <a:pt x="3203" y="5742"/>
                  </a:cubicBezTo>
                  <a:lnTo>
                    <a:pt x="3102" y="6089"/>
                  </a:lnTo>
                  <a:cubicBezTo>
                    <a:pt x="3067" y="6203"/>
                    <a:pt x="3041" y="6318"/>
                    <a:pt x="3014" y="6434"/>
                  </a:cubicBezTo>
                  <a:cubicBezTo>
                    <a:pt x="2988" y="6549"/>
                    <a:pt x="2957" y="6662"/>
                    <a:pt x="2935" y="6777"/>
                  </a:cubicBezTo>
                  <a:cubicBezTo>
                    <a:pt x="2888" y="7006"/>
                    <a:pt x="2852" y="7239"/>
                    <a:pt x="2832" y="7476"/>
                  </a:cubicBezTo>
                  <a:cubicBezTo>
                    <a:pt x="2822" y="7594"/>
                    <a:pt x="2817" y="7714"/>
                    <a:pt x="2817" y="7835"/>
                  </a:cubicBezTo>
                  <a:cubicBezTo>
                    <a:pt x="2820" y="7955"/>
                    <a:pt x="2823" y="8077"/>
                    <a:pt x="2839" y="8197"/>
                  </a:cubicBezTo>
                  <a:cubicBezTo>
                    <a:pt x="2854" y="8318"/>
                    <a:pt x="2875" y="8440"/>
                    <a:pt x="2907" y="8560"/>
                  </a:cubicBezTo>
                  <a:cubicBezTo>
                    <a:pt x="2922" y="8620"/>
                    <a:pt x="2940" y="8679"/>
                    <a:pt x="2960" y="8738"/>
                  </a:cubicBezTo>
                  <a:cubicBezTo>
                    <a:pt x="2967" y="8767"/>
                    <a:pt x="2981" y="8799"/>
                    <a:pt x="2992" y="8829"/>
                  </a:cubicBezTo>
                  <a:cubicBezTo>
                    <a:pt x="3004" y="8858"/>
                    <a:pt x="3013" y="8889"/>
                    <a:pt x="3027" y="8917"/>
                  </a:cubicBezTo>
                  <a:cubicBezTo>
                    <a:pt x="3132" y="9151"/>
                    <a:pt x="3268" y="9364"/>
                    <a:pt x="3443" y="9550"/>
                  </a:cubicBezTo>
                  <a:cubicBezTo>
                    <a:pt x="3527" y="9643"/>
                    <a:pt x="3626" y="9727"/>
                    <a:pt x="3728" y="9804"/>
                  </a:cubicBezTo>
                  <a:lnTo>
                    <a:pt x="3808" y="9860"/>
                  </a:lnTo>
                  <a:lnTo>
                    <a:pt x="3848" y="9887"/>
                  </a:lnTo>
                  <a:cubicBezTo>
                    <a:pt x="3862" y="9894"/>
                    <a:pt x="3876" y="9903"/>
                    <a:pt x="3891" y="9912"/>
                  </a:cubicBezTo>
                  <a:lnTo>
                    <a:pt x="3977" y="9960"/>
                  </a:lnTo>
                  <a:cubicBezTo>
                    <a:pt x="4007" y="9975"/>
                    <a:pt x="4037" y="9989"/>
                    <a:pt x="4067" y="10003"/>
                  </a:cubicBezTo>
                  <a:cubicBezTo>
                    <a:pt x="4126" y="10033"/>
                    <a:pt x="4192" y="10053"/>
                    <a:pt x="4255" y="10076"/>
                  </a:cubicBezTo>
                  <a:cubicBezTo>
                    <a:pt x="4287" y="10087"/>
                    <a:pt x="4321" y="10094"/>
                    <a:pt x="4353" y="10103"/>
                  </a:cubicBezTo>
                  <a:cubicBezTo>
                    <a:pt x="4386" y="10110"/>
                    <a:pt x="4418" y="10121"/>
                    <a:pt x="4453" y="10125"/>
                  </a:cubicBezTo>
                  <a:cubicBezTo>
                    <a:pt x="4520" y="10136"/>
                    <a:pt x="4588" y="10148"/>
                    <a:pt x="4658" y="10151"/>
                  </a:cubicBezTo>
                  <a:cubicBezTo>
                    <a:pt x="4692" y="10152"/>
                    <a:pt x="4728" y="10155"/>
                    <a:pt x="4761" y="10155"/>
                  </a:cubicBezTo>
                  <a:cubicBezTo>
                    <a:pt x="4794" y="10153"/>
                    <a:pt x="4829" y="10153"/>
                    <a:pt x="4862" y="10152"/>
                  </a:cubicBezTo>
                  <a:cubicBezTo>
                    <a:pt x="5133" y="10137"/>
                    <a:pt x="5404" y="10051"/>
                    <a:pt x="5627" y="9922"/>
                  </a:cubicBezTo>
                  <a:cubicBezTo>
                    <a:pt x="5853" y="9793"/>
                    <a:pt x="6039" y="9630"/>
                    <a:pt x="6191" y="9457"/>
                  </a:cubicBezTo>
                  <a:cubicBezTo>
                    <a:pt x="6345" y="9283"/>
                    <a:pt x="6467" y="9099"/>
                    <a:pt x="6570" y="8915"/>
                  </a:cubicBezTo>
                  <a:cubicBezTo>
                    <a:pt x="6672" y="8729"/>
                    <a:pt x="6754" y="8540"/>
                    <a:pt x="6822" y="8349"/>
                  </a:cubicBezTo>
                  <a:cubicBezTo>
                    <a:pt x="6855" y="8254"/>
                    <a:pt x="6884" y="8158"/>
                    <a:pt x="6909" y="8062"/>
                  </a:cubicBezTo>
                  <a:cubicBezTo>
                    <a:pt x="6921" y="8013"/>
                    <a:pt x="6932" y="7965"/>
                    <a:pt x="6943" y="7917"/>
                  </a:cubicBezTo>
                  <a:cubicBezTo>
                    <a:pt x="6953" y="7868"/>
                    <a:pt x="6964" y="7819"/>
                    <a:pt x="6972" y="7774"/>
                  </a:cubicBezTo>
                  <a:lnTo>
                    <a:pt x="7016" y="7504"/>
                  </a:lnTo>
                  <a:cubicBezTo>
                    <a:pt x="7023" y="7460"/>
                    <a:pt x="7028" y="7416"/>
                    <a:pt x="7032" y="7370"/>
                  </a:cubicBezTo>
                  <a:cubicBezTo>
                    <a:pt x="7036" y="7326"/>
                    <a:pt x="7042" y="7282"/>
                    <a:pt x="7045" y="7237"/>
                  </a:cubicBezTo>
                  <a:lnTo>
                    <a:pt x="7058" y="7105"/>
                  </a:lnTo>
                  <a:cubicBezTo>
                    <a:pt x="7061" y="7059"/>
                    <a:pt x="7061" y="7016"/>
                    <a:pt x="7064" y="6972"/>
                  </a:cubicBezTo>
                  <a:cubicBezTo>
                    <a:pt x="7066" y="6885"/>
                    <a:pt x="7070" y="6798"/>
                    <a:pt x="7072" y="6712"/>
                  </a:cubicBezTo>
                  <a:cubicBezTo>
                    <a:pt x="7070" y="6626"/>
                    <a:pt x="7066" y="6541"/>
                    <a:pt x="7064" y="6456"/>
                  </a:cubicBezTo>
                  <a:cubicBezTo>
                    <a:pt x="7063" y="6414"/>
                    <a:pt x="7061" y="6371"/>
                    <a:pt x="7059" y="6329"/>
                  </a:cubicBezTo>
                  <a:lnTo>
                    <a:pt x="7047" y="6204"/>
                  </a:lnTo>
                  <a:cubicBezTo>
                    <a:pt x="6991" y="5603"/>
                    <a:pt x="6861" y="5047"/>
                    <a:pt x="6683" y="4542"/>
                  </a:cubicBezTo>
                  <a:cubicBezTo>
                    <a:pt x="6502" y="4039"/>
                    <a:pt x="6275" y="3586"/>
                    <a:pt x="6019" y="3187"/>
                  </a:cubicBezTo>
                  <a:cubicBezTo>
                    <a:pt x="5893" y="2988"/>
                    <a:pt x="5759" y="2803"/>
                    <a:pt x="5619" y="2631"/>
                  </a:cubicBezTo>
                  <a:cubicBezTo>
                    <a:pt x="5788" y="2428"/>
                    <a:pt x="5959" y="2244"/>
                    <a:pt x="6126" y="2077"/>
                  </a:cubicBezTo>
                  <a:cubicBezTo>
                    <a:pt x="6386" y="1816"/>
                    <a:pt x="6635" y="1595"/>
                    <a:pt x="6861" y="1408"/>
                  </a:cubicBezTo>
                  <a:cubicBezTo>
                    <a:pt x="6975" y="1317"/>
                    <a:pt x="7083" y="1231"/>
                    <a:pt x="7181" y="1153"/>
                  </a:cubicBezTo>
                  <a:cubicBezTo>
                    <a:pt x="7283" y="1079"/>
                    <a:pt x="7377" y="1011"/>
                    <a:pt x="7461" y="950"/>
                  </a:cubicBezTo>
                  <a:cubicBezTo>
                    <a:pt x="7502" y="919"/>
                    <a:pt x="7541" y="890"/>
                    <a:pt x="7579" y="861"/>
                  </a:cubicBezTo>
                  <a:cubicBezTo>
                    <a:pt x="7616" y="836"/>
                    <a:pt x="7652" y="812"/>
                    <a:pt x="7686" y="789"/>
                  </a:cubicBezTo>
                  <a:cubicBezTo>
                    <a:pt x="7752" y="743"/>
                    <a:pt x="7808" y="703"/>
                    <a:pt x="7851" y="670"/>
                  </a:cubicBezTo>
                  <a:cubicBezTo>
                    <a:pt x="7940" y="601"/>
                    <a:pt x="7982" y="557"/>
                    <a:pt x="7973" y="539"/>
                  </a:cubicBezTo>
                  <a:cubicBezTo>
                    <a:pt x="7918" y="423"/>
                    <a:pt x="7834" y="376"/>
                    <a:pt x="7729" y="376"/>
                  </a:cubicBezTo>
                  <a:cubicBezTo>
                    <a:pt x="7513" y="376"/>
                    <a:pt x="7209" y="572"/>
                    <a:pt x="6883" y="778"/>
                  </a:cubicBezTo>
                  <a:cubicBezTo>
                    <a:pt x="6985" y="693"/>
                    <a:pt x="7084" y="614"/>
                    <a:pt x="7166" y="537"/>
                  </a:cubicBezTo>
                  <a:cubicBezTo>
                    <a:pt x="7209" y="498"/>
                    <a:pt x="7248" y="460"/>
                    <a:pt x="7285" y="424"/>
                  </a:cubicBezTo>
                  <a:cubicBezTo>
                    <a:pt x="7302" y="404"/>
                    <a:pt x="7319" y="387"/>
                    <a:pt x="7337" y="371"/>
                  </a:cubicBezTo>
                  <a:cubicBezTo>
                    <a:pt x="7354" y="355"/>
                    <a:pt x="7370" y="338"/>
                    <a:pt x="7385" y="322"/>
                  </a:cubicBezTo>
                  <a:cubicBezTo>
                    <a:pt x="7506" y="193"/>
                    <a:pt x="7565" y="81"/>
                    <a:pt x="7523" y="4"/>
                  </a:cubicBezTo>
                  <a:cubicBezTo>
                    <a:pt x="7522" y="2"/>
                    <a:pt x="7519" y="0"/>
                    <a:pt x="7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51"/>
            <p:cNvSpPr/>
            <p:nvPr/>
          </p:nvSpPr>
          <p:spPr>
            <a:xfrm>
              <a:off x="1624525" y="2238950"/>
              <a:ext cx="139325" cy="55025"/>
            </a:xfrm>
            <a:custGeom>
              <a:avLst/>
              <a:gdLst/>
              <a:ahLst/>
              <a:cxnLst/>
              <a:rect l="l" t="t" r="r" b="b"/>
              <a:pathLst>
                <a:path w="5573" h="2201" extrusionOk="0">
                  <a:moveTo>
                    <a:pt x="5365" y="0"/>
                  </a:moveTo>
                  <a:cubicBezTo>
                    <a:pt x="5203" y="0"/>
                    <a:pt x="4357" y="590"/>
                    <a:pt x="4034" y="647"/>
                  </a:cubicBezTo>
                  <a:cubicBezTo>
                    <a:pt x="3845" y="680"/>
                    <a:pt x="3661" y="692"/>
                    <a:pt x="3484" y="692"/>
                  </a:cubicBezTo>
                  <a:cubicBezTo>
                    <a:pt x="2981" y="692"/>
                    <a:pt x="2533" y="593"/>
                    <a:pt x="2164" y="593"/>
                  </a:cubicBezTo>
                  <a:cubicBezTo>
                    <a:pt x="2104" y="593"/>
                    <a:pt x="2047" y="596"/>
                    <a:pt x="1992" y="602"/>
                  </a:cubicBezTo>
                  <a:cubicBezTo>
                    <a:pt x="113" y="806"/>
                    <a:pt x="1" y="804"/>
                    <a:pt x="149" y="1647"/>
                  </a:cubicBezTo>
                  <a:cubicBezTo>
                    <a:pt x="214" y="2018"/>
                    <a:pt x="704" y="2200"/>
                    <a:pt x="1354" y="2200"/>
                  </a:cubicBezTo>
                  <a:cubicBezTo>
                    <a:pt x="1585" y="2200"/>
                    <a:pt x="1836" y="2177"/>
                    <a:pt x="2095" y="2131"/>
                  </a:cubicBezTo>
                  <a:cubicBezTo>
                    <a:pt x="2674" y="2029"/>
                    <a:pt x="3264" y="1616"/>
                    <a:pt x="3828" y="1427"/>
                  </a:cubicBezTo>
                  <a:cubicBezTo>
                    <a:pt x="4794" y="1104"/>
                    <a:pt x="5573" y="848"/>
                    <a:pt x="5546" y="695"/>
                  </a:cubicBezTo>
                  <a:cubicBezTo>
                    <a:pt x="5498" y="423"/>
                    <a:pt x="5438" y="377"/>
                    <a:pt x="5365" y="377"/>
                  </a:cubicBezTo>
                  <a:cubicBezTo>
                    <a:pt x="5332" y="377"/>
                    <a:pt x="5297" y="386"/>
                    <a:pt x="5259" y="389"/>
                  </a:cubicBezTo>
                  <a:cubicBezTo>
                    <a:pt x="5359" y="311"/>
                    <a:pt x="5422" y="190"/>
                    <a:pt x="5392" y="17"/>
                  </a:cubicBezTo>
                  <a:cubicBezTo>
                    <a:pt x="5390" y="6"/>
                    <a:pt x="5381" y="0"/>
                    <a:pt x="5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1"/>
            <p:cNvSpPr/>
            <p:nvPr/>
          </p:nvSpPr>
          <p:spPr>
            <a:xfrm>
              <a:off x="1615600" y="2303125"/>
              <a:ext cx="149625" cy="49475"/>
            </a:xfrm>
            <a:custGeom>
              <a:avLst/>
              <a:gdLst/>
              <a:ahLst/>
              <a:cxnLst/>
              <a:rect l="l" t="t" r="r" b="b"/>
              <a:pathLst>
                <a:path w="5985" h="1979" extrusionOk="0">
                  <a:moveTo>
                    <a:pt x="5823" y="0"/>
                  </a:moveTo>
                  <a:cubicBezTo>
                    <a:pt x="5637" y="0"/>
                    <a:pt x="4695" y="534"/>
                    <a:pt x="4346" y="572"/>
                  </a:cubicBezTo>
                  <a:cubicBezTo>
                    <a:pt x="4215" y="586"/>
                    <a:pt x="4087" y="593"/>
                    <a:pt x="3962" y="593"/>
                  </a:cubicBezTo>
                  <a:cubicBezTo>
                    <a:pt x="3283" y="593"/>
                    <a:pt x="2700" y="411"/>
                    <a:pt x="2234" y="411"/>
                  </a:cubicBezTo>
                  <a:cubicBezTo>
                    <a:pt x="2207" y="411"/>
                    <a:pt x="2181" y="412"/>
                    <a:pt x="2156" y="413"/>
                  </a:cubicBezTo>
                  <a:cubicBezTo>
                    <a:pt x="121" y="512"/>
                    <a:pt x="1" y="503"/>
                    <a:pt x="94" y="1353"/>
                  </a:cubicBezTo>
                  <a:cubicBezTo>
                    <a:pt x="141" y="1766"/>
                    <a:pt x="764" y="1978"/>
                    <a:pt x="1578" y="1978"/>
                  </a:cubicBezTo>
                  <a:cubicBezTo>
                    <a:pt x="1761" y="1978"/>
                    <a:pt x="1952" y="1967"/>
                    <a:pt x="2149" y="1946"/>
                  </a:cubicBezTo>
                  <a:cubicBezTo>
                    <a:pt x="2779" y="1876"/>
                    <a:pt x="3444" y="1496"/>
                    <a:pt x="4066" y="1339"/>
                  </a:cubicBezTo>
                  <a:cubicBezTo>
                    <a:pt x="5127" y="1070"/>
                    <a:pt x="5984" y="858"/>
                    <a:pt x="5968" y="703"/>
                  </a:cubicBezTo>
                  <a:cubicBezTo>
                    <a:pt x="5935" y="418"/>
                    <a:pt x="5869" y="375"/>
                    <a:pt x="5787" y="375"/>
                  </a:cubicBezTo>
                  <a:cubicBezTo>
                    <a:pt x="5755" y="375"/>
                    <a:pt x="5720" y="382"/>
                    <a:pt x="5683" y="383"/>
                  </a:cubicBezTo>
                  <a:cubicBezTo>
                    <a:pt x="5795" y="310"/>
                    <a:pt x="5873" y="193"/>
                    <a:pt x="5854" y="19"/>
                  </a:cubicBezTo>
                  <a:cubicBezTo>
                    <a:pt x="5853" y="6"/>
                    <a:pt x="5842" y="0"/>
                    <a:pt x="5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1"/>
            <p:cNvSpPr/>
            <p:nvPr/>
          </p:nvSpPr>
          <p:spPr>
            <a:xfrm>
              <a:off x="1858525" y="1979975"/>
              <a:ext cx="148525" cy="255775"/>
            </a:xfrm>
            <a:custGeom>
              <a:avLst/>
              <a:gdLst/>
              <a:ahLst/>
              <a:cxnLst/>
              <a:rect l="l" t="t" r="r" b="b"/>
              <a:pathLst>
                <a:path w="5941" h="10231" extrusionOk="0">
                  <a:moveTo>
                    <a:pt x="4745" y="8161"/>
                  </a:moveTo>
                  <a:cubicBezTo>
                    <a:pt x="4765" y="8226"/>
                    <a:pt x="4783" y="8288"/>
                    <a:pt x="4802" y="8347"/>
                  </a:cubicBezTo>
                  <a:cubicBezTo>
                    <a:pt x="4801" y="8347"/>
                    <a:pt x="4800" y="8347"/>
                    <a:pt x="4799" y="8347"/>
                  </a:cubicBezTo>
                  <a:cubicBezTo>
                    <a:pt x="4712" y="8347"/>
                    <a:pt x="4620" y="8393"/>
                    <a:pt x="4514" y="8424"/>
                  </a:cubicBezTo>
                  <a:cubicBezTo>
                    <a:pt x="4625" y="8346"/>
                    <a:pt x="4710" y="8257"/>
                    <a:pt x="4745" y="8161"/>
                  </a:cubicBezTo>
                  <a:close/>
                  <a:moveTo>
                    <a:pt x="4511" y="7328"/>
                  </a:moveTo>
                  <a:cubicBezTo>
                    <a:pt x="4573" y="7562"/>
                    <a:pt x="4635" y="7779"/>
                    <a:pt x="4691" y="7976"/>
                  </a:cubicBezTo>
                  <a:cubicBezTo>
                    <a:pt x="4375" y="8069"/>
                    <a:pt x="2868" y="9074"/>
                    <a:pt x="2283" y="9288"/>
                  </a:cubicBezTo>
                  <a:cubicBezTo>
                    <a:pt x="2150" y="9336"/>
                    <a:pt x="2024" y="9375"/>
                    <a:pt x="1903" y="9402"/>
                  </a:cubicBezTo>
                  <a:cubicBezTo>
                    <a:pt x="1797" y="9425"/>
                    <a:pt x="1694" y="9438"/>
                    <a:pt x="1601" y="9438"/>
                  </a:cubicBezTo>
                  <a:cubicBezTo>
                    <a:pt x="1588" y="9438"/>
                    <a:pt x="1576" y="9438"/>
                    <a:pt x="1563" y="9437"/>
                  </a:cubicBezTo>
                  <a:cubicBezTo>
                    <a:pt x="1539" y="9434"/>
                    <a:pt x="1514" y="9434"/>
                    <a:pt x="1489" y="9432"/>
                  </a:cubicBezTo>
                  <a:cubicBezTo>
                    <a:pt x="1467" y="9428"/>
                    <a:pt x="1444" y="9426"/>
                    <a:pt x="1423" y="9420"/>
                  </a:cubicBezTo>
                  <a:cubicBezTo>
                    <a:pt x="1402" y="9413"/>
                    <a:pt x="1381" y="9411"/>
                    <a:pt x="1364" y="9402"/>
                  </a:cubicBezTo>
                  <a:cubicBezTo>
                    <a:pt x="1344" y="9394"/>
                    <a:pt x="1333" y="9390"/>
                    <a:pt x="1317" y="9383"/>
                  </a:cubicBezTo>
                  <a:cubicBezTo>
                    <a:pt x="1263" y="9354"/>
                    <a:pt x="1221" y="9311"/>
                    <a:pt x="1193" y="9266"/>
                  </a:cubicBezTo>
                  <a:cubicBezTo>
                    <a:pt x="1179" y="9243"/>
                    <a:pt x="1168" y="9221"/>
                    <a:pt x="1162" y="9198"/>
                  </a:cubicBezTo>
                  <a:cubicBezTo>
                    <a:pt x="1155" y="9175"/>
                    <a:pt x="1150" y="9153"/>
                    <a:pt x="1148" y="9131"/>
                  </a:cubicBezTo>
                  <a:cubicBezTo>
                    <a:pt x="1149" y="9089"/>
                    <a:pt x="1150" y="9035"/>
                    <a:pt x="1161" y="8983"/>
                  </a:cubicBezTo>
                  <a:cubicBezTo>
                    <a:pt x="1165" y="8958"/>
                    <a:pt x="1174" y="8934"/>
                    <a:pt x="1182" y="8910"/>
                  </a:cubicBezTo>
                  <a:cubicBezTo>
                    <a:pt x="1187" y="8897"/>
                    <a:pt x="1191" y="8886"/>
                    <a:pt x="1196" y="8876"/>
                  </a:cubicBezTo>
                  <a:lnTo>
                    <a:pt x="1205" y="8859"/>
                  </a:lnTo>
                  <a:lnTo>
                    <a:pt x="1214" y="8842"/>
                  </a:lnTo>
                  <a:cubicBezTo>
                    <a:pt x="1238" y="8795"/>
                    <a:pt x="1269" y="8749"/>
                    <a:pt x="1303" y="8703"/>
                  </a:cubicBezTo>
                  <a:cubicBezTo>
                    <a:pt x="1373" y="8610"/>
                    <a:pt x="1462" y="8519"/>
                    <a:pt x="1558" y="8428"/>
                  </a:cubicBezTo>
                  <a:cubicBezTo>
                    <a:pt x="1582" y="8405"/>
                    <a:pt x="1608" y="8381"/>
                    <a:pt x="1631" y="8360"/>
                  </a:cubicBezTo>
                  <a:cubicBezTo>
                    <a:pt x="1656" y="8337"/>
                    <a:pt x="1679" y="8316"/>
                    <a:pt x="1703" y="8294"/>
                  </a:cubicBezTo>
                  <a:cubicBezTo>
                    <a:pt x="1728" y="8273"/>
                    <a:pt x="1751" y="8253"/>
                    <a:pt x="1775" y="8231"/>
                  </a:cubicBezTo>
                  <a:cubicBezTo>
                    <a:pt x="1787" y="8220"/>
                    <a:pt x="1798" y="8210"/>
                    <a:pt x="1811" y="8201"/>
                  </a:cubicBezTo>
                  <a:cubicBezTo>
                    <a:pt x="1822" y="8191"/>
                    <a:pt x="1834" y="8181"/>
                    <a:pt x="1846" y="8171"/>
                  </a:cubicBezTo>
                  <a:cubicBezTo>
                    <a:pt x="1979" y="8056"/>
                    <a:pt x="2117" y="7957"/>
                    <a:pt x="2253" y="7880"/>
                  </a:cubicBezTo>
                  <a:cubicBezTo>
                    <a:pt x="2286" y="7858"/>
                    <a:pt x="2321" y="7841"/>
                    <a:pt x="2354" y="7823"/>
                  </a:cubicBezTo>
                  <a:cubicBezTo>
                    <a:pt x="2387" y="7806"/>
                    <a:pt x="2420" y="7787"/>
                    <a:pt x="2453" y="7772"/>
                  </a:cubicBezTo>
                  <a:cubicBezTo>
                    <a:pt x="2487" y="7756"/>
                    <a:pt x="2520" y="7741"/>
                    <a:pt x="2552" y="7726"/>
                  </a:cubicBezTo>
                  <a:cubicBezTo>
                    <a:pt x="2585" y="7713"/>
                    <a:pt x="2617" y="7699"/>
                    <a:pt x="2648" y="7687"/>
                  </a:cubicBezTo>
                  <a:cubicBezTo>
                    <a:pt x="2665" y="7681"/>
                    <a:pt x="2680" y="7675"/>
                    <a:pt x="2695" y="7669"/>
                  </a:cubicBezTo>
                  <a:cubicBezTo>
                    <a:pt x="2711" y="7664"/>
                    <a:pt x="2727" y="7658"/>
                    <a:pt x="2742" y="7653"/>
                  </a:cubicBezTo>
                  <a:lnTo>
                    <a:pt x="2834" y="7621"/>
                  </a:lnTo>
                  <a:cubicBezTo>
                    <a:pt x="2865" y="7611"/>
                    <a:pt x="2896" y="7603"/>
                    <a:pt x="2925" y="7594"/>
                  </a:cubicBezTo>
                  <a:cubicBezTo>
                    <a:pt x="2940" y="7590"/>
                    <a:pt x="2955" y="7584"/>
                    <a:pt x="2969" y="7580"/>
                  </a:cubicBezTo>
                  <a:cubicBezTo>
                    <a:pt x="2984" y="7576"/>
                    <a:pt x="2999" y="7574"/>
                    <a:pt x="3014" y="7569"/>
                  </a:cubicBezTo>
                  <a:lnTo>
                    <a:pt x="3099" y="7549"/>
                  </a:lnTo>
                  <a:cubicBezTo>
                    <a:pt x="3126" y="7542"/>
                    <a:pt x="3153" y="7538"/>
                    <a:pt x="3180" y="7533"/>
                  </a:cubicBezTo>
                  <a:cubicBezTo>
                    <a:pt x="3207" y="7527"/>
                    <a:pt x="3234" y="7522"/>
                    <a:pt x="3260" y="7519"/>
                  </a:cubicBezTo>
                  <a:cubicBezTo>
                    <a:pt x="3284" y="7515"/>
                    <a:pt x="3310" y="7511"/>
                    <a:pt x="3336" y="7508"/>
                  </a:cubicBezTo>
                  <a:cubicBezTo>
                    <a:pt x="3362" y="7505"/>
                    <a:pt x="3385" y="7499"/>
                    <a:pt x="3410" y="7497"/>
                  </a:cubicBezTo>
                  <a:cubicBezTo>
                    <a:pt x="3434" y="7494"/>
                    <a:pt x="3456" y="7493"/>
                    <a:pt x="3481" y="7490"/>
                  </a:cubicBezTo>
                  <a:cubicBezTo>
                    <a:pt x="3504" y="7488"/>
                    <a:pt x="3526" y="7484"/>
                    <a:pt x="3550" y="7483"/>
                  </a:cubicBezTo>
                  <a:cubicBezTo>
                    <a:pt x="3571" y="7482"/>
                    <a:pt x="3594" y="7481"/>
                    <a:pt x="3614" y="7481"/>
                  </a:cubicBezTo>
                  <a:cubicBezTo>
                    <a:pt x="3655" y="7478"/>
                    <a:pt x="3698" y="7476"/>
                    <a:pt x="3732" y="7474"/>
                  </a:cubicBezTo>
                  <a:cubicBezTo>
                    <a:pt x="3766" y="7473"/>
                    <a:pt x="3794" y="7473"/>
                    <a:pt x="3815" y="7473"/>
                  </a:cubicBezTo>
                  <a:lnTo>
                    <a:pt x="3867" y="7473"/>
                  </a:lnTo>
                  <a:cubicBezTo>
                    <a:pt x="3878" y="7473"/>
                    <a:pt x="3885" y="7472"/>
                    <a:pt x="3889" y="7468"/>
                  </a:cubicBezTo>
                  <a:cubicBezTo>
                    <a:pt x="3893" y="7463"/>
                    <a:pt x="3900" y="7455"/>
                    <a:pt x="3910" y="7450"/>
                  </a:cubicBezTo>
                  <a:cubicBezTo>
                    <a:pt x="3928" y="7436"/>
                    <a:pt x="3956" y="7425"/>
                    <a:pt x="3991" y="7418"/>
                  </a:cubicBezTo>
                  <a:cubicBezTo>
                    <a:pt x="4026" y="7409"/>
                    <a:pt x="4069" y="7404"/>
                    <a:pt x="4117" y="7398"/>
                  </a:cubicBezTo>
                  <a:cubicBezTo>
                    <a:pt x="4213" y="7390"/>
                    <a:pt x="4336" y="7372"/>
                    <a:pt x="4511" y="7328"/>
                  </a:cubicBezTo>
                  <a:close/>
                  <a:moveTo>
                    <a:pt x="3878" y="0"/>
                  </a:moveTo>
                  <a:cubicBezTo>
                    <a:pt x="3789" y="0"/>
                    <a:pt x="3686" y="14"/>
                    <a:pt x="3568" y="35"/>
                  </a:cubicBezTo>
                  <a:cubicBezTo>
                    <a:pt x="3068" y="121"/>
                    <a:pt x="3003" y="1544"/>
                    <a:pt x="3289" y="3207"/>
                  </a:cubicBezTo>
                  <a:cubicBezTo>
                    <a:pt x="3456" y="4180"/>
                    <a:pt x="3943" y="5206"/>
                    <a:pt x="4196" y="6163"/>
                  </a:cubicBezTo>
                  <a:cubicBezTo>
                    <a:pt x="4201" y="6179"/>
                    <a:pt x="4205" y="6195"/>
                    <a:pt x="4210" y="6211"/>
                  </a:cubicBezTo>
                  <a:cubicBezTo>
                    <a:pt x="4117" y="6171"/>
                    <a:pt x="4022" y="6138"/>
                    <a:pt x="3927" y="6114"/>
                  </a:cubicBezTo>
                  <a:cubicBezTo>
                    <a:pt x="3818" y="6087"/>
                    <a:pt x="3712" y="6070"/>
                    <a:pt x="3610" y="6059"/>
                  </a:cubicBezTo>
                  <a:cubicBezTo>
                    <a:pt x="3557" y="6054"/>
                    <a:pt x="3505" y="6048"/>
                    <a:pt x="3450" y="6044"/>
                  </a:cubicBezTo>
                  <a:cubicBezTo>
                    <a:pt x="3396" y="6040"/>
                    <a:pt x="3341" y="6040"/>
                    <a:pt x="3284" y="6038"/>
                  </a:cubicBezTo>
                  <a:cubicBezTo>
                    <a:pt x="3279" y="6038"/>
                    <a:pt x="3273" y="6038"/>
                    <a:pt x="3267" y="6038"/>
                  </a:cubicBezTo>
                  <a:cubicBezTo>
                    <a:pt x="3048" y="6038"/>
                    <a:pt x="2811" y="6058"/>
                    <a:pt x="2570" y="6113"/>
                  </a:cubicBezTo>
                  <a:cubicBezTo>
                    <a:pt x="2075" y="6220"/>
                    <a:pt x="1549" y="6450"/>
                    <a:pt x="1087" y="6815"/>
                  </a:cubicBezTo>
                  <a:cubicBezTo>
                    <a:pt x="888" y="6972"/>
                    <a:pt x="705" y="7160"/>
                    <a:pt x="545" y="7368"/>
                  </a:cubicBezTo>
                  <a:cubicBezTo>
                    <a:pt x="467" y="7473"/>
                    <a:pt x="391" y="7580"/>
                    <a:pt x="322" y="7702"/>
                  </a:cubicBezTo>
                  <a:cubicBezTo>
                    <a:pt x="252" y="7823"/>
                    <a:pt x="185" y="7956"/>
                    <a:pt x="132" y="8100"/>
                  </a:cubicBezTo>
                  <a:cubicBezTo>
                    <a:pt x="78" y="8244"/>
                    <a:pt x="37" y="8401"/>
                    <a:pt x="17" y="8566"/>
                  </a:cubicBezTo>
                  <a:cubicBezTo>
                    <a:pt x="7" y="8647"/>
                    <a:pt x="0" y="8736"/>
                    <a:pt x="3" y="8822"/>
                  </a:cubicBezTo>
                  <a:cubicBezTo>
                    <a:pt x="7" y="8907"/>
                    <a:pt x="13" y="8992"/>
                    <a:pt x="29" y="9076"/>
                  </a:cubicBezTo>
                  <a:cubicBezTo>
                    <a:pt x="44" y="9160"/>
                    <a:pt x="66" y="9244"/>
                    <a:pt x="96" y="9326"/>
                  </a:cubicBezTo>
                  <a:cubicBezTo>
                    <a:pt x="109" y="9368"/>
                    <a:pt x="126" y="9405"/>
                    <a:pt x="145" y="9450"/>
                  </a:cubicBezTo>
                  <a:cubicBezTo>
                    <a:pt x="166" y="9492"/>
                    <a:pt x="184" y="9534"/>
                    <a:pt x="209" y="9573"/>
                  </a:cubicBezTo>
                  <a:cubicBezTo>
                    <a:pt x="298" y="9732"/>
                    <a:pt x="419" y="9868"/>
                    <a:pt x="558" y="9973"/>
                  </a:cubicBezTo>
                  <a:cubicBezTo>
                    <a:pt x="666" y="10050"/>
                    <a:pt x="778" y="10114"/>
                    <a:pt x="899" y="10154"/>
                  </a:cubicBezTo>
                  <a:cubicBezTo>
                    <a:pt x="958" y="10178"/>
                    <a:pt x="1020" y="10190"/>
                    <a:pt x="1079" y="10204"/>
                  </a:cubicBezTo>
                  <a:cubicBezTo>
                    <a:pt x="1108" y="10212"/>
                    <a:pt x="1140" y="10215"/>
                    <a:pt x="1170" y="10218"/>
                  </a:cubicBezTo>
                  <a:cubicBezTo>
                    <a:pt x="1199" y="10222"/>
                    <a:pt x="1227" y="10227"/>
                    <a:pt x="1254" y="10228"/>
                  </a:cubicBezTo>
                  <a:cubicBezTo>
                    <a:pt x="1286" y="10230"/>
                    <a:pt x="1317" y="10231"/>
                    <a:pt x="1347" y="10231"/>
                  </a:cubicBezTo>
                  <a:cubicBezTo>
                    <a:pt x="1531" y="10231"/>
                    <a:pt x="1692" y="10202"/>
                    <a:pt x="1842" y="10168"/>
                  </a:cubicBezTo>
                  <a:cubicBezTo>
                    <a:pt x="1979" y="10135"/>
                    <a:pt x="2107" y="10092"/>
                    <a:pt x="2228" y="10044"/>
                  </a:cubicBezTo>
                  <a:cubicBezTo>
                    <a:pt x="2289" y="10022"/>
                    <a:pt x="2347" y="9997"/>
                    <a:pt x="2402" y="9973"/>
                  </a:cubicBezTo>
                  <a:cubicBezTo>
                    <a:pt x="2430" y="9961"/>
                    <a:pt x="2459" y="9949"/>
                    <a:pt x="2486" y="9937"/>
                  </a:cubicBezTo>
                  <a:cubicBezTo>
                    <a:pt x="2511" y="9925"/>
                    <a:pt x="2538" y="9912"/>
                    <a:pt x="2564" y="9901"/>
                  </a:cubicBezTo>
                  <a:cubicBezTo>
                    <a:pt x="2771" y="9807"/>
                    <a:pt x="2970" y="9716"/>
                    <a:pt x="3159" y="9630"/>
                  </a:cubicBezTo>
                  <a:cubicBezTo>
                    <a:pt x="3537" y="9455"/>
                    <a:pt x="3878" y="9295"/>
                    <a:pt x="4162" y="9155"/>
                  </a:cubicBezTo>
                  <a:cubicBezTo>
                    <a:pt x="4518" y="8981"/>
                    <a:pt x="4783" y="8838"/>
                    <a:pt x="4927" y="8738"/>
                  </a:cubicBezTo>
                  <a:cubicBezTo>
                    <a:pt x="5010" y="8969"/>
                    <a:pt x="5078" y="9100"/>
                    <a:pt x="5127" y="9100"/>
                  </a:cubicBezTo>
                  <a:cubicBezTo>
                    <a:pt x="5129" y="9100"/>
                    <a:pt x="5131" y="9100"/>
                    <a:pt x="5132" y="9100"/>
                  </a:cubicBezTo>
                  <a:cubicBezTo>
                    <a:pt x="5528" y="9031"/>
                    <a:pt x="5436" y="8865"/>
                    <a:pt x="5414" y="8663"/>
                  </a:cubicBezTo>
                  <a:lnTo>
                    <a:pt x="5414" y="8663"/>
                  </a:lnTo>
                  <a:cubicBezTo>
                    <a:pt x="5494" y="8818"/>
                    <a:pt x="5608" y="8931"/>
                    <a:pt x="5756" y="8931"/>
                  </a:cubicBezTo>
                  <a:cubicBezTo>
                    <a:pt x="5772" y="8931"/>
                    <a:pt x="5789" y="8930"/>
                    <a:pt x="5807" y="8927"/>
                  </a:cubicBezTo>
                  <a:cubicBezTo>
                    <a:pt x="5941" y="8905"/>
                    <a:pt x="5118" y="7193"/>
                    <a:pt x="5014" y="6598"/>
                  </a:cubicBezTo>
                  <a:cubicBezTo>
                    <a:pt x="4778" y="5231"/>
                    <a:pt x="4949" y="4083"/>
                    <a:pt x="4836" y="3218"/>
                  </a:cubicBezTo>
                  <a:cubicBezTo>
                    <a:pt x="4480" y="518"/>
                    <a:pt x="4422" y="0"/>
                    <a:pt x="38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1"/>
            <p:cNvSpPr/>
            <p:nvPr/>
          </p:nvSpPr>
          <p:spPr>
            <a:xfrm>
              <a:off x="1828550" y="2205175"/>
              <a:ext cx="331725" cy="104175"/>
            </a:xfrm>
            <a:custGeom>
              <a:avLst/>
              <a:gdLst/>
              <a:ahLst/>
              <a:cxnLst/>
              <a:rect l="l" t="t" r="r" b="b"/>
              <a:pathLst>
                <a:path w="13269" h="4167" extrusionOk="0">
                  <a:moveTo>
                    <a:pt x="12957" y="1"/>
                  </a:moveTo>
                  <a:cubicBezTo>
                    <a:pt x="12687" y="1"/>
                    <a:pt x="10445" y="1035"/>
                    <a:pt x="9638" y="1235"/>
                  </a:cubicBezTo>
                  <a:cubicBezTo>
                    <a:pt x="7672" y="1721"/>
                    <a:pt x="6025" y="1753"/>
                    <a:pt x="4781" y="2025"/>
                  </a:cubicBezTo>
                  <a:cubicBezTo>
                    <a:pt x="269" y="3009"/>
                    <a:pt x="1" y="3055"/>
                    <a:pt x="205" y="3884"/>
                  </a:cubicBezTo>
                  <a:cubicBezTo>
                    <a:pt x="252" y="4078"/>
                    <a:pt x="597" y="4166"/>
                    <a:pt x="1143" y="4166"/>
                  </a:cubicBezTo>
                  <a:cubicBezTo>
                    <a:pt x="1986" y="4166"/>
                    <a:pt x="3308" y="3956"/>
                    <a:pt x="4757" y="3597"/>
                  </a:cubicBezTo>
                  <a:cubicBezTo>
                    <a:pt x="6156" y="3251"/>
                    <a:pt x="7631" y="2573"/>
                    <a:pt x="9009" y="2142"/>
                  </a:cubicBezTo>
                  <a:cubicBezTo>
                    <a:pt x="11366" y="1406"/>
                    <a:pt x="13269" y="815"/>
                    <a:pt x="13231" y="665"/>
                  </a:cubicBezTo>
                  <a:cubicBezTo>
                    <a:pt x="13178" y="451"/>
                    <a:pt x="13081" y="391"/>
                    <a:pt x="12957" y="391"/>
                  </a:cubicBezTo>
                  <a:cubicBezTo>
                    <a:pt x="12855" y="391"/>
                    <a:pt x="12734" y="431"/>
                    <a:pt x="12603" y="458"/>
                  </a:cubicBezTo>
                  <a:cubicBezTo>
                    <a:pt x="12852" y="335"/>
                    <a:pt x="13027" y="182"/>
                    <a:pt x="12984" y="12"/>
                  </a:cubicBezTo>
                  <a:cubicBezTo>
                    <a:pt x="12982" y="4"/>
                    <a:pt x="12973" y="1"/>
                    <a:pt x="12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1"/>
            <p:cNvSpPr/>
            <p:nvPr/>
          </p:nvSpPr>
          <p:spPr>
            <a:xfrm>
              <a:off x="1884625" y="2281000"/>
              <a:ext cx="218050" cy="194350"/>
            </a:xfrm>
            <a:custGeom>
              <a:avLst/>
              <a:gdLst/>
              <a:ahLst/>
              <a:cxnLst/>
              <a:rect l="l" t="t" r="r" b="b"/>
              <a:pathLst>
                <a:path w="8722" h="7774" extrusionOk="0">
                  <a:moveTo>
                    <a:pt x="8443" y="0"/>
                  </a:moveTo>
                  <a:lnTo>
                    <a:pt x="8443" y="0"/>
                  </a:lnTo>
                  <a:cubicBezTo>
                    <a:pt x="7086" y="296"/>
                    <a:pt x="5887" y="556"/>
                    <a:pt x="4830" y="786"/>
                  </a:cubicBezTo>
                  <a:cubicBezTo>
                    <a:pt x="4368" y="888"/>
                    <a:pt x="3938" y="981"/>
                    <a:pt x="3536" y="1070"/>
                  </a:cubicBezTo>
                  <a:cubicBezTo>
                    <a:pt x="3300" y="1122"/>
                    <a:pt x="3079" y="1171"/>
                    <a:pt x="2875" y="1217"/>
                  </a:cubicBezTo>
                  <a:cubicBezTo>
                    <a:pt x="2059" y="1404"/>
                    <a:pt x="1498" y="1554"/>
                    <a:pt x="1117" y="1690"/>
                  </a:cubicBezTo>
                  <a:cubicBezTo>
                    <a:pt x="353" y="1963"/>
                    <a:pt x="311" y="2185"/>
                    <a:pt x="397" y="2569"/>
                  </a:cubicBezTo>
                  <a:cubicBezTo>
                    <a:pt x="430" y="2714"/>
                    <a:pt x="734" y="2782"/>
                    <a:pt x="1245" y="2782"/>
                  </a:cubicBezTo>
                  <a:cubicBezTo>
                    <a:pt x="1519" y="2782"/>
                    <a:pt x="1851" y="2763"/>
                    <a:pt x="2233" y="2726"/>
                  </a:cubicBezTo>
                  <a:cubicBezTo>
                    <a:pt x="2507" y="2699"/>
                    <a:pt x="2805" y="2663"/>
                    <a:pt x="3127" y="2619"/>
                  </a:cubicBezTo>
                  <a:cubicBezTo>
                    <a:pt x="3287" y="2598"/>
                    <a:pt x="3453" y="2574"/>
                    <a:pt x="3624" y="2548"/>
                  </a:cubicBezTo>
                  <a:cubicBezTo>
                    <a:pt x="3710" y="2534"/>
                    <a:pt x="3796" y="2522"/>
                    <a:pt x="3884" y="2508"/>
                  </a:cubicBezTo>
                  <a:cubicBezTo>
                    <a:pt x="3928" y="2501"/>
                    <a:pt x="3973" y="2494"/>
                    <a:pt x="4017" y="2486"/>
                  </a:cubicBezTo>
                  <a:cubicBezTo>
                    <a:pt x="4040" y="2483"/>
                    <a:pt x="4061" y="2480"/>
                    <a:pt x="4084" y="2475"/>
                  </a:cubicBezTo>
                  <a:cubicBezTo>
                    <a:pt x="4087" y="2475"/>
                    <a:pt x="4091" y="2474"/>
                    <a:pt x="4091" y="2474"/>
                  </a:cubicBezTo>
                  <a:lnTo>
                    <a:pt x="4095" y="2474"/>
                  </a:lnTo>
                  <a:lnTo>
                    <a:pt x="4099" y="2475"/>
                  </a:lnTo>
                  <a:cubicBezTo>
                    <a:pt x="4188" y="2499"/>
                    <a:pt x="4162" y="2533"/>
                    <a:pt x="4134" y="2553"/>
                  </a:cubicBezTo>
                  <a:cubicBezTo>
                    <a:pt x="4118" y="2563"/>
                    <a:pt x="4113" y="2566"/>
                    <a:pt x="4113" y="2566"/>
                  </a:cubicBezTo>
                  <a:cubicBezTo>
                    <a:pt x="4113" y="2566"/>
                    <a:pt x="4115" y="2565"/>
                    <a:pt x="4118" y="2565"/>
                  </a:cubicBezTo>
                  <a:cubicBezTo>
                    <a:pt x="4120" y="2565"/>
                    <a:pt x="4123" y="2565"/>
                    <a:pt x="4126" y="2567"/>
                  </a:cubicBezTo>
                  <a:cubicBezTo>
                    <a:pt x="4129" y="2569"/>
                    <a:pt x="4132" y="2572"/>
                    <a:pt x="4134" y="2577"/>
                  </a:cubicBezTo>
                  <a:cubicBezTo>
                    <a:pt x="4135" y="2581"/>
                    <a:pt x="4135" y="2583"/>
                    <a:pt x="4136" y="2587"/>
                  </a:cubicBezTo>
                  <a:cubicBezTo>
                    <a:pt x="4095" y="2639"/>
                    <a:pt x="4055" y="2689"/>
                    <a:pt x="4013" y="2742"/>
                  </a:cubicBezTo>
                  <a:cubicBezTo>
                    <a:pt x="3675" y="3163"/>
                    <a:pt x="3339" y="3596"/>
                    <a:pt x="3006" y="4032"/>
                  </a:cubicBezTo>
                  <a:lnTo>
                    <a:pt x="2881" y="4196"/>
                  </a:lnTo>
                  <a:lnTo>
                    <a:pt x="2819" y="4278"/>
                  </a:lnTo>
                  <a:lnTo>
                    <a:pt x="2788" y="4318"/>
                  </a:lnTo>
                  <a:lnTo>
                    <a:pt x="2781" y="4328"/>
                  </a:lnTo>
                  <a:lnTo>
                    <a:pt x="2767" y="4345"/>
                  </a:lnTo>
                  <a:lnTo>
                    <a:pt x="2738" y="4380"/>
                  </a:lnTo>
                  <a:lnTo>
                    <a:pt x="2287" y="4935"/>
                  </a:lnTo>
                  <a:cubicBezTo>
                    <a:pt x="2007" y="5283"/>
                    <a:pt x="1728" y="5630"/>
                    <a:pt x="1450" y="5974"/>
                  </a:cubicBezTo>
                  <a:cubicBezTo>
                    <a:pt x="919" y="6634"/>
                    <a:pt x="447" y="7225"/>
                    <a:pt x="1" y="7774"/>
                  </a:cubicBezTo>
                  <a:cubicBezTo>
                    <a:pt x="358" y="7650"/>
                    <a:pt x="687" y="7536"/>
                    <a:pt x="1011" y="7421"/>
                  </a:cubicBezTo>
                  <a:cubicBezTo>
                    <a:pt x="1726" y="7174"/>
                    <a:pt x="2423" y="6934"/>
                    <a:pt x="3095" y="6701"/>
                  </a:cubicBezTo>
                  <a:cubicBezTo>
                    <a:pt x="3410" y="6593"/>
                    <a:pt x="3719" y="6486"/>
                    <a:pt x="4019" y="6381"/>
                  </a:cubicBezTo>
                  <a:cubicBezTo>
                    <a:pt x="4056" y="6367"/>
                    <a:pt x="4093" y="6356"/>
                    <a:pt x="4130" y="6342"/>
                  </a:cubicBezTo>
                  <a:cubicBezTo>
                    <a:pt x="4161" y="6331"/>
                    <a:pt x="4191" y="6320"/>
                    <a:pt x="4221" y="6309"/>
                  </a:cubicBezTo>
                  <a:cubicBezTo>
                    <a:pt x="4272" y="6291"/>
                    <a:pt x="4324" y="6272"/>
                    <a:pt x="4376" y="6255"/>
                  </a:cubicBezTo>
                  <a:cubicBezTo>
                    <a:pt x="4478" y="6217"/>
                    <a:pt x="4578" y="6180"/>
                    <a:pt x="4678" y="6145"/>
                  </a:cubicBezTo>
                  <a:cubicBezTo>
                    <a:pt x="5474" y="5856"/>
                    <a:pt x="6189" y="5593"/>
                    <a:pt x="6790" y="5367"/>
                  </a:cubicBezTo>
                  <a:cubicBezTo>
                    <a:pt x="7990" y="4916"/>
                    <a:pt x="8721" y="4611"/>
                    <a:pt x="8697" y="4537"/>
                  </a:cubicBezTo>
                  <a:cubicBezTo>
                    <a:pt x="8640" y="4368"/>
                    <a:pt x="8534" y="4310"/>
                    <a:pt x="8394" y="4310"/>
                  </a:cubicBezTo>
                  <a:cubicBezTo>
                    <a:pt x="8218" y="4310"/>
                    <a:pt x="7989" y="4400"/>
                    <a:pt x="7737" y="4472"/>
                  </a:cubicBezTo>
                  <a:cubicBezTo>
                    <a:pt x="8130" y="4287"/>
                    <a:pt x="8410" y="4084"/>
                    <a:pt x="8357" y="3917"/>
                  </a:cubicBezTo>
                  <a:cubicBezTo>
                    <a:pt x="8356" y="3912"/>
                    <a:pt x="8349" y="3910"/>
                    <a:pt x="8339" y="3910"/>
                  </a:cubicBezTo>
                  <a:cubicBezTo>
                    <a:pt x="8197" y="3910"/>
                    <a:pt x="7277" y="4297"/>
                    <a:pt x="6218" y="4744"/>
                  </a:cubicBezTo>
                  <a:cubicBezTo>
                    <a:pt x="5649" y="4985"/>
                    <a:pt x="5038" y="5243"/>
                    <a:pt x="4487" y="5466"/>
                  </a:cubicBezTo>
                  <a:cubicBezTo>
                    <a:pt x="4349" y="5522"/>
                    <a:pt x="4215" y="5576"/>
                    <a:pt x="4087" y="5627"/>
                  </a:cubicBezTo>
                  <a:cubicBezTo>
                    <a:pt x="4055" y="5640"/>
                    <a:pt x="4023" y="5653"/>
                    <a:pt x="3991" y="5665"/>
                  </a:cubicBezTo>
                  <a:lnTo>
                    <a:pt x="3968" y="5674"/>
                  </a:lnTo>
                  <a:lnTo>
                    <a:pt x="3955" y="5680"/>
                  </a:lnTo>
                  <a:lnTo>
                    <a:pt x="3931" y="5691"/>
                  </a:lnTo>
                  <a:cubicBezTo>
                    <a:pt x="3898" y="5706"/>
                    <a:pt x="3864" y="5721"/>
                    <a:pt x="3831" y="5735"/>
                  </a:cubicBezTo>
                  <a:cubicBezTo>
                    <a:pt x="3699" y="5792"/>
                    <a:pt x="3570" y="5841"/>
                    <a:pt x="3474" y="5872"/>
                  </a:cubicBezTo>
                  <a:cubicBezTo>
                    <a:pt x="3272" y="5937"/>
                    <a:pt x="3078" y="5992"/>
                    <a:pt x="2916" y="6035"/>
                  </a:cubicBezTo>
                  <a:cubicBezTo>
                    <a:pt x="2754" y="6078"/>
                    <a:pt x="2622" y="6108"/>
                    <a:pt x="2532" y="6121"/>
                  </a:cubicBezTo>
                  <a:cubicBezTo>
                    <a:pt x="2818" y="5836"/>
                    <a:pt x="3077" y="5592"/>
                    <a:pt x="3281" y="5412"/>
                  </a:cubicBezTo>
                  <a:cubicBezTo>
                    <a:pt x="3384" y="5323"/>
                    <a:pt x="3475" y="5249"/>
                    <a:pt x="3551" y="5190"/>
                  </a:cubicBezTo>
                  <a:cubicBezTo>
                    <a:pt x="3590" y="5160"/>
                    <a:pt x="3625" y="5134"/>
                    <a:pt x="3656" y="5112"/>
                  </a:cubicBezTo>
                  <a:cubicBezTo>
                    <a:pt x="3743" y="5027"/>
                    <a:pt x="3829" y="4944"/>
                    <a:pt x="3914" y="4861"/>
                  </a:cubicBezTo>
                  <a:cubicBezTo>
                    <a:pt x="4260" y="4523"/>
                    <a:pt x="4588" y="4203"/>
                    <a:pt x="4895" y="3896"/>
                  </a:cubicBezTo>
                  <a:cubicBezTo>
                    <a:pt x="4972" y="3817"/>
                    <a:pt x="5047" y="3742"/>
                    <a:pt x="5123" y="3667"/>
                  </a:cubicBezTo>
                  <a:cubicBezTo>
                    <a:pt x="5160" y="3628"/>
                    <a:pt x="5198" y="3590"/>
                    <a:pt x="5233" y="3553"/>
                  </a:cubicBezTo>
                  <a:cubicBezTo>
                    <a:pt x="5301" y="3481"/>
                    <a:pt x="5368" y="3408"/>
                    <a:pt x="5434" y="3337"/>
                  </a:cubicBezTo>
                  <a:cubicBezTo>
                    <a:pt x="5699" y="3048"/>
                    <a:pt x="5963" y="2761"/>
                    <a:pt x="6215" y="2479"/>
                  </a:cubicBezTo>
                  <a:cubicBezTo>
                    <a:pt x="7021" y="1582"/>
                    <a:pt x="7763" y="754"/>
                    <a:pt x="8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390"/>
        <p:cNvGrpSpPr/>
        <p:nvPr/>
      </p:nvGrpSpPr>
      <p:grpSpPr>
        <a:xfrm>
          <a:off x="0" y="0"/>
          <a:ext cx="0" cy="0"/>
          <a:chOff x="0" y="0"/>
          <a:chExt cx="0" cy="0"/>
        </a:xfrm>
      </p:grpSpPr>
      <p:pic>
        <p:nvPicPr>
          <p:cNvPr id="1391" name="Google Shape;1391;p52"/>
          <p:cNvPicPr preferRelativeResize="0">
            <a:picLocks noGrp="1"/>
          </p:cNvPicPr>
          <p:nvPr>
            <p:ph type="pic" idx="2"/>
          </p:nvPr>
        </p:nvPicPr>
        <p:blipFill rotWithShape="1">
          <a:blip r:embed="rId3">
            <a:alphaModFix/>
          </a:blip>
          <a:srcRect l="24177" r="16650"/>
          <a:stretch/>
        </p:blipFill>
        <p:spPr>
          <a:xfrm>
            <a:off x="5001913" y="969300"/>
            <a:ext cx="3371400" cy="3204900"/>
          </a:xfrm>
          <a:prstGeom prst="foldedCorner">
            <a:avLst>
              <a:gd name="adj" fmla="val 16667"/>
            </a:avLst>
          </a:prstGeom>
        </p:spPr>
      </p:pic>
      <p:sp>
        <p:nvSpPr>
          <p:cNvPr id="1392" name="Google Shape;1392;p52"/>
          <p:cNvSpPr txBox="1">
            <a:spLocks noGrp="1"/>
          </p:cNvSpPr>
          <p:nvPr>
            <p:ph type="title"/>
          </p:nvPr>
        </p:nvSpPr>
        <p:spPr>
          <a:xfrm>
            <a:off x="770688" y="1325300"/>
            <a:ext cx="3945000" cy="1562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accent1"/>
                </a:solidFill>
              </a:rPr>
              <a:t>Significance of </a:t>
            </a:r>
            <a:r>
              <a:rPr lang="en" dirty="0">
                <a:highlight>
                  <a:schemeClr val="accent2"/>
                </a:highlight>
              </a:rPr>
              <a:t>National </a:t>
            </a:r>
            <a:r>
              <a:rPr lang="en-US" dirty="0">
                <a:highlight>
                  <a:schemeClr val="accent2"/>
                </a:highlight>
              </a:rPr>
              <a:t>Tech Skills</a:t>
            </a:r>
            <a:r>
              <a:rPr lang="en" dirty="0">
                <a:highlight>
                  <a:schemeClr val="accent2"/>
                </a:highlight>
              </a:rPr>
              <a:t>ematics Day</a:t>
            </a:r>
            <a:endParaRPr dirty="0">
              <a:highlight>
                <a:schemeClr val="accent2"/>
              </a:highlight>
            </a:endParaRPr>
          </a:p>
        </p:txBody>
      </p:sp>
      <p:sp>
        <p:nvSpPr>
          <p:cNvPr id="1393" name="Google Shape;1393;p52"/>
          <p:cNvSpPr txBox="1">
            <a:spLocks noGrp="1"/>
          </p:cNvSpPr>
          <p:nvPr>
            <p:ph type="subTitle" idx="1"/>
          </p:nvPr>
        </p:nvSpPr>
        <p:spPr>
          <a:xfrm>
            <a:off x="770688" y="2896900"/>
            <a:ext cx="3945000" cy="921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
        <p:nvSpPr>
          <p:cNvPr id="1394" name="Google Shape;1394;p52"/>
          <p:cNvSpPr/>
          <p:nvPr/>
        </p:nvSpPr>
        <p:spPr>
          <a:xfrm rot="6527689">
            <a:off x="7469953" y="208278"/>
            <a:ext cx="402349" cy="432712"/>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52"/>
          <p:cNvSpPr/>
          <p:nvPr/>
        </p:nvSpPr>
        <p:spPr>
          <a:xfrm rot="-3802362" flipH="1">
            <a:off x="1296367" y="4358218"/>
            <a:ext cx="457096" cy="491577"/>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6" name="Google Shape;1396;p52"/>
          <p:cNvGrpSpPr/>
          <p:nvPr/>
        </p:nvGrpSpPr>
        <p:grpSpPr>
          <a:xfrm>
            <a:off x="1254234" y="349467"/>
            <a:ext cx="825784" cy="475044"/>
            <a:chOff x="3741450" y="1573150"/>
            <a:chExt cx="755175" cy="434425"/>
          </a:xfrm>
        </p:grpSpPr>
        <p:sp>
          <p:nvSpPr>
            <p:cNvPr id="1397" name="Google Shape;1397;p52"/>
            <p:cNvSpPr/>
            <p:nvPr/>
          </p:nvSpPr>
          <p:spPr>
            <a:xfrm>
              <a:off x="3741450" y="1709875"/>
              <a:ext cx="382175" cy="297700"/>
            </a:xfrm>
            <a:custGeom>
              <a:avLst/>
              <a:gdLst/>
              <a:ahLst/>
              <a:cxnLst/>
              <a:rect l="l" t="t" r="r" b="b"/>
              <a:pathLst>
                <a:path w="15287" h="11908" extrusionOk="0">
                  <a:moveTo>
                    <a:pt x="14400" y="1"/>
                  </a:moveTo>
                  <a:cubicBezTo>
                    <a:pt x="14313" y="1"/>
                    <a:pt x="14222" y="4"/>
                    <a:pt x="14129" y="11"/>
                  </a:cubicBezTo>
                  <a:cubicBezTo>
                    <a:pt x="13969" y="24"/>
                    <a:pt x="13802" y="47"/>
                    <a:pt x="13629" y="75"/>
                  </a:cubicBezTo>
                  <a:cubicBezTo>
                    <a:pt x="13461" y="102"/>
                    <a:pt x="13282" y="132"/>
                    <a:pt x="13094" y="161"/>
                  </a:cubicBezTo>
                  <a:cubicBezTo>
                    <a:pt x="12908" y="192"/>
                    <a:pt x="12712" y="221"/>
                    <a:pt x="12510" y="253"/>
                  </a:cubicBezTo>
                  <a:cubicBezTo>
                    <a:pt x="12309" y="285"/>
                    <a:pt x="12101" y="316"/>
                    <a:pt x="11889" y="349"/>
                  </a:cubicBezTo>
                  <a:cubicBezTo>
                    <a:pt x="11041" y="478"/>
                    <a:pt x="10128" y="607"/>
                    <a:pt x="9309" y="734"/>
                  </a:cubicBezTo>
                  <a:cubicBezTo>
                    <a:pt x="9104" y="766"/>
                    <a:pt x="8905" y="798"/>
                    <a:pt x="8715" y="828"/>
                  </a:cubicBezTo>
                  <a:cubicBezTo>
                    <a:pt x="8524" y="859"/>
                    <a:pt x="8341" y="890"/>
                    <a:pt x="8168" y="917"/>
                  </a:cubicBezTo>
                  <a:cubicBezTo>
                    <a:pt x="7824" y="976"/>
                    <a:pt x="7520" y="1026"/>
                    <a:pt x="7281" y="1068"/>
                  </a:cubicBezTo>
                  <a:cubicBezTo>
                    <a:pt x="7211" y="1080"/>
                    <a:pt x="7142" y="1091"/>
                    <a:pt x="7072" y="1104"/>
                  </a:cubicBezTo>
                  <a:cubicBezTo>
                    <a:pt x="7004" y="1115"/>
                    <a:pt x="6935" y="1127"/>
                    <a:pt x="6867" y="1139"/>
                  </a:cubicBezTo>
                  <a:cubicBezTo>
                    <a:pt x="6730" y="1164"/>
                    <a:pt x="6594" y="1190"/>
                    <a:pt x="6459" y="1213"/>
                  </a:cubicBezTo>
                  <a:cubicBezTo>
                    <a:pt x="6325" y="1240"/>
                    <a:pt x="6190" y="1266"/>
                    <a:pt x="6057" y="1293"/>
                  </a:cubicBezTo>
                  <a:cubicBezTo>
                    <a:pt x="5989" y="1306"/>
                    <a:pt x="5924" y="1319"/>
                    <a:pt x="5858" y="1332"/>
                  </a:cubicBezTo>
                  <a:cubicBezTo>
                    <a:pt x="5793" y="1345"/>
                    <a:pt x="5726" y="1359"/>
                    <a:pt x="5661" y="1373"/>
                  </a:cubicBezTo>
                  <a:cubicBezTo>
                    <a:pt x="5531" y="1401"/>
                    <a:pt x="5401" y="1428"/>
                    <a:pt x="5272" y="1456"/>
                  </a:cubicBezTo>
                  <a:cubicBezTo>
                    <a:pt x="5143" y="1485"/>
                    <a:pt x="5015" y="1515"/>
                    <a:pt x="4887" y="1545"/>
                  </a:cubicBezTo>
                  <a:lnTo>
                    <a:pt x="4698" y="1589"/>
                  </a:lnTo>
                  <a:cubicBezTo>
                    <a:pt x="4667" y="1596"/>
                    <a:pt x="4635" y="1604"/>
                    <a:pt x="4604" y="1611"/>
                  </a:cubicBezTo>
                  <a:cubicBezTo>
                    <a:pt x="4574" y="1619"/>
                    <a:pt x="4541" y="1627"/>
                    <a:pt x="4510" y="1636"/>
                  </a:cubicBezTo>
                  <a:cubicBezTo>
                    <a:pt x="4448" y="1652"/>
                    <a:pt x="4386" y="1666"/>
                    <a:pt x="4323" y="1682"/>
                  </a:cubicBezTo>
                  <a:cubicBezTo>
                    <a:pt x="4237" y="1703"/>
                    <a:pt x="4151" y="1727"/>
                    <a:pt x="4065" y="1748"/>
                  </a:cubicBezTo>
                  <a:cubicBezTo>
                    <a:pt x="4020" y="1760"/>
                    <a:pt x="3974" y="1771"/>
                    <a:pt x="3929" y="1783"/>
                  </a:cubicBezTo>
                  <a:lnTo>
                    <a:pt x="3860" y="1800"/>
                  </a:lnTo>
                  <a:lnTo>
                    <a:pt x="3825" y="1810"/>
                  </a:lnTo>
                  <a:lnTo>
                    <a:pt x="3808" y="1814"/>
                  </a:lnTo>
                  <a:lnTo>
                    <a:pt x="3800" y="1816"/>
                  </a:lnTo>
                  <a:cubicBezTo>
                    <a:pt x="3798" y="1816"/>
                    <a:pt x="3797" y="1818"/>
                    <a:pt x="3798" y="1819"/>
                  </a:cubicBezTo>
                  <a:lnTo>
                    <a:pt x="3798" y="1824"/>
                  </a:lnTo>
                  <a:cubicBezTo>
                    <a:pt x="3801" y="1916"/>
                    <a:pt x="3803" y="2009"/>
                    <a:pt x="3808" y="2101"/>
                  </a:cubicBezTo>
                  <a:cubicBezTo>
                    <a:pt x="3811" y="2189"/>
                    <a:pt x="3813" y="2276"/>
                    <a:pt x="3816" y="2362"/>
                  </a:cubicBezTo>
                  <a:cubicBezTo>
                    <a:pt x="3817" y="2423"/>
                    <a:pt x="3818" y="2485"/>
                    <a:pt x="3819" y="2545"/>
                  </a:cubicBezTo>
                  <a:cubicBezTo>
                    <a:pt x="3825" y="2791"/>
                    <a:pt x="3830" y="3033"/>
                    <a:pt x="3836" y="3271"/>
                  </a:cubicBezTo>
                  <a:cubicBezTo>
                    <a:pt x="3844" y="3747"/>
                    <a:pt x="3854" y="4212"/>
                    <a:pt x="3861" y="4662"/>
                  </a:cubicBezTo>
                  <a:cubicBezTo>
                    <a:pt x="3876" y="5602"/>
                    <a:pt x="3888" y="6486"/>
                    <a:pt x="3904" y="7315"/>
                  </a:cubicBezTo>
                  <a:cubicBezTo>
                    <a:pt x="3881" y="7321"/>
                    <a:pt x="3855" y="7329"/>
                    <a:pt x="3832" y="7337"/>
                  </a:cubicBezTo>
                  <a:cubicBezTo>
                    <a:pt x="3582" y="7410"/>
                    <a:pt x="3349" y="7479"/>
                    <a:pt x="3130" y="7542"/>
                  </a:cubicBezTo>
                  <a:cubicBezTo>
                    <a:pt x="2695" y="7681"/>
                    <a:pt x="2316" y="7798"/>
                    <a:pt x="1993" y="7916"/>
                  </a:cubicBezTo>
                  <a:cubicBezTo>
                    <a:pt x="1831" y="7971"/>
                    <a:pt x="1682" y="8025"/>
                    <a:pt x="1545" y="8076"/>
                  </a:cubicBezTo>
                  <a:cubicBezTo>
                    <a:pt x="1408" y="8126"/>
                    <a:pt x="1283" y="8176"/>
                    <a:pt x="1170" y="8222"/>
                  </a:cubicBezTo>
                  <a:cubicBezTo>
                    <a:pt x="1057" y="8267"/>
                    <a:pt x="953" y="8310"/>
                    <a:pt x="860" y="8350"/>
                  </a:cubicBezTo>
                  <a:cubicBezTo>
                    <a:pt x="814" y="8369"/>
                    <a:pt x="769" y="8388"/>
                    <a:pt x="728" y="8406"/>
                  </a:cubicBezTo>
                  <a:cubicBezTo>
                    <a:pt x="686" y="8426"/>
                    <a:pt x="647" y="8446"/>
                    <a:pt x="611" y="8463"/>
                  </a:cubicBezTo>
                  <a:cubicBezTo>
                    <a:pt x="20" y="8755"/>
                    <a:pt x="1" y="8882"/>
                    <a:pt x="90" y="9093"/>
                  </a:cubicBezTo>
                  <a:cubicBezTo>
                    <a:pt x="106" y="9131"/>
                    <a:pt x="163" y="9149"/>
                    <a:pt x="257" y="9149"/>
                  </a:cubicBezTo>
                  <a:cubicBezTo>
                    <a:pt x="319" y="9149"/>
                    <a:pt x="397" y="9141"/>
                    <a:pt x="489" y="9126"/>
                  </a:cubicBezTo>
                  <a:cubicBezTo>
                    <a:pt x="606" y="9108"/>
                    <a:pt x="745" y="9078"/>
                    <a:pt x="903" y="9038"/>
                  </a:cubicBezTo>
                  <a:cubicBezTo>
                    <a:pt x="982" y="9017"/>
                    <a:pt x="1067" y="8997"/>
                    <a:pt x="1158" y="8975"/>
                  </a:cubicBezTo>
                  <a:cubicBezTo>
                    <a:pt x="1247" y="8952"/>
                    <a:pt x="1341" y="8926"/>
                    <a:pt x="1439" y="8898"/>
                  </a:cubicBezTo>
                  <a:cubicBezTo>
                    <a:pt x="1537" y="8871"/>
                    <a:pt x="1639" y="8840"/>
                    <a:pt x="1746" y="8809"/>
                  </a:cubicBezTo>
                  <a:cubicBezTo>
                    <a:pt x="1853" y="8779"/>
                    <a:pt x="1964" y="8748"/>
                    <a:pt x="2079" y="8715"/>
                  </a:cubicBezTo>
                  <a:cubicBezTo>
                    <a:pt x="2194" y="8680"/>
                    <a:pt x="2312" y="8646"/>
                    <a:pt x="2434" y="8608"/>
                  </a:cubicBezTo>
                  <a:cubicBezTo>
                    <a:pt x="2495" y="8589"/>
                    <a:pt x="2556" y="8571"/>
                    <a:pt x="2618" y="8552"/>
                  </a:cubicBezTo>
                  <a:cubicBezTo>
                    <a:pt x="2681" y="8534"/>
                    <a:pt x="2744" y="8516"/>
                    <a:pt x="2809" y="8497"/>
                  </a:cubicBezTo>
                  <a:cubicBezTo>
                    <a:pt x="2936" y="8459"/>
                    <a:pt x="3068" y="8420"/>
                    <a:pt x="3202" y="8380"/>
                  </a:cubicBezTo>
                  <a:cubicBezTo>
                    <a:pt x="3269" y="8360"/>
                    <a:pt x="3336" y="8340"/>
                    <a:pt x="3405" y="8318"/>
                  </a:cubicBezTo>
                  <a:cubicBezTo>
                    <a:pt x="3474" y="8298"/>
                    <a:pt x="3542" y="8280"/>
                    <a:pt x="3612" y="8259"/>
                  </a:cubicBezTo>
                  <a:cubicBezTo>
                    <a:pt x="3715" y="8229"/>
                    <a:pt x="3822" y="8199"/>
                    <a:pt x="3927" y="8167"/>
                  </a:cubicBezTo>
                  <a:cubicBezTo>
                    <a:pt x="3938" y="8616"/>
                    <a:pt x="3951" y="9049"/>
                    <a:pt x="3967" y="9467"/>
                  </a:cubicBezTo>
                  <a:cubicBezTo>
                    <a:pt x="3978" y="9786"/>
                    <a:pt x="3990" y="10096"/>
                    <a:pt x="4001" y="10396"/>
                  </a:cubicBezTo>
                  <a:cubicBezTo>
                    <a:pt x="4004" y="10472"/>
                    <a:pt x="4006" y="10547"/>
                    <a:pt x="4011" y="10623"/>
                  </a:cubicBezTo>
                  <a:cubicBezTo>
                    <a:pt x="4015" y="10702"/>
                    <a:pt x="4020" y="10786"/>
                    <a:pt x="4031" y="10874"/>
                  </a:cubicBezTo>
                  <a:cubicBezTo>
                    <a:pt x="4042" y="10961"/>
                    <a:pt x="4059" y="11053"/>
                    <a:pt x="4087" y="11150"/>
                  </a:cubicBezTo>
                  <a:cubicBezTo>
                    <a:pt x="4117" y="11247"/>
                    <a:pt x="4158" y="11348"/>
                    <a:pt x="4220" y="11446"/>
                  </a:cubicBezTo>
                  <a:cubicBezTo>
                    <a:pt x="4281" y="11543"/>
                    <a:pt x="4367" y="11637"/>
                    <a:pt x="4466" y="11707"/>
                  </a:cubicBezTo>
                  <a:cubicBezTo>
                    <a:pt x="4564" y="11777"/>
                    <a:pt x="4672" y="11827"/>
                    <a:pt x="4776" y="11857"/>
                  </a:cubicBezTo>
                  <a:cubicBezTo>
                    <a:pt x="4880" y="11886"/>
                    <a:pt x="4979" y="11900"/>
                    <a:pt x="5070" y="11905"/>
                  </a:cubicBezTo>
                  <a:cubicBezTo>
                    <a:pt x="5099" y="11907"/>
                    <a:pt x="5127" y="11908"/>
                    <a:pt x="5155" y="11908"/>
                  </a:cubicBezTo>
                  <a:cubicBezTo>
                    <a:pt x="5214" y="11908"/>
                    <a:pt x="5271" y="11904"/>
                    <a:pt x="5326" y="11900"/>
                  </a:cubicBezTo>
                  <a:cubicBezTo>
                    <a:pt x="5404" y="11892"/>
                    <a:pt x="5478" y="11884"/>
                    <a:pt x="5548" y="11873"/>
                  </a:cubicBezTo>
                  <a:cubicBezTo>
                    <a:pt x="5613" y="11862"/>
                    <a:pt x="5678" y="11853"/>
                    <a:pt x="5742" y="11842"/>
                  </a:cubicBezTo>
                  <a:cubicBezTo>
                    <a:pt x="5870" y="11821"/>
                    <a:pt x="5995" y="11801"/>
                    <a:pt x="6117" y="11783"/>
                  </a:cubicBezTo>
                  <a:cubicBezTo>
                    <a:pt x="7100" y="11627"/>
                    <a:pt x="7952" y="11490"/>
                    <a:pt x="8689" y="11369"/>
                  </a:cubicBezTo>
                  <a:cubicBezTo>
                    <a:pt x="10163" y="11129"/>
                    <a:pt x="11182" y="10955"/>
                    <a:pt x="11884" y="10815"/>
                  </a:cubicBezTo>
                  <a:cubicBezTo>
                    <a:pt x="13286" y="10537"/>
                    <a:pt x="13416" y="10401"/>
                    <a:pt x="13378" y="10176"/>
                  </a:cubicBezTo>
                  <a:cubicBezTo>
                    <a:pt x="13371" y="10131"/>
                    <a:pt x="13238" y="10109"/>
                    <a:pt x="12997" y="10109"/>
                  </a:cubicBezTo>
                  <a:cubicBezTo>
                    <a:pt x="12522" y="10109"/>
                    <a:pt x="11626" y="10192"/>
                    <a:pt x="10437" y="10338"/>
                  </a:cubicBezTo>
                  <a:cubicBezTo>
                    <a:pt x="9542" y="10448"/>
                    <a:pt x="8478" y="10595"/>
                    <a:pt x="7303" y="10769"/>
                  </a:cubicBezTo>
                  <a:cubicBezTo>
                    <a:pt x="6717" y="10856"/>
                    <a:pt x="6100" y="10950"/>
                    <a:pt x="5463" y="11051"/>
                  </a:cubicBezTo>
                  <a:cubicBezTo>
                    <a:pt x="5388" y="11063"/>
                    <a:pt x="5318" y="11073"/>
                    <a:pt x="5253" y="11078"/>
                  </a:cubicBezTo>
                  <a:cubicBezTo>
                    <a:pt x="5217" y="11081"/>
                    <a:pt x="5183" y="11083"/>
                    <a:pt x="5152" y="11083"/>
                  </a:cubicBezTo>
                  <a:cubicBezTo>
                    <a:pt x="5126" y="11083"/>
                    <a:pt x="5102" y="11082"/>
                    <a:pt x="5081" y="11079"/>
                  </a:cubicBezTo>
                  <a:cubicBezTo>
                    <a:pt x="5032" y="11075"/>
                    <a:pt x="4996" y="11065"/>
                    <a:pt x="4973" y="11054"/>
                  </a:cubicBezTo>
                  <a:cubicBezTo>
                    <a:pt x="4951" y="11044"/>
                    <a:pt x="4939" y="11033"/>
                    <a:pt x="4925" y="11019"/>
                  </a:cubicBezTo>
                  <a:cubicBezTo>
                    <a:pt x="4921" y="11016"/>
                    <a:pt x="4918" y="11009"/>
                    <a:pt x="4914" y="11005"/>
                  </a:cubicBezTo>
                  <a:cubicBezTo>
                    <a:pt x="4910" y="11001"/>
                    <a:pt x="4908" y="10993"/>
                    <a:pt x="4903" y="10988"/>
                  </a:cubicBezTo>
                  <a:cubicBezTo>
                    <a:pt x="4901" y="10979"/>
                    <a:pt x="4896" y="10973"/>
                    <a:pt x="4893" y="10965"/>
                  </a:cubicBezTo>
                  <a:cubicBezTo>
                    <a:pt x="4890" y="10956"/>
                    <a:pt x="4885" y="10947"/>
                    <a:pt x="4882" y="10936"/>
                  </a:cubicBezTo>
                  <a:cubicBezTo>
                    <a:pt x="4867" y="10897"/>
                    <a:pt x="4855" y="10842"/>
                    <a:pt x="4845" y="10778"/>
                  </a:cubicBezTo>
                  <a:cubicBezTo>
                    <a:pt x="4837" y="10715"/>
                    <a:pt x="4831" y="10643"/>
                    <a:pt x="4828" y="10565"/>
                  </a:cubicBezTo>
                  <a:cubicBezTo>
                    <a:pt x="4824" y="10482"/>
                    <a:pt x="4821" y="10397"/>
                    <a:pt x="4817" y="10312"/>
                  </a:cubicBezTo>
                  <a:cubicBezTo>
                    <a:pt x="4783" y="9540"/>
                    <a:pt x="4738" y="8748"/>
                    <a:pt x="4687" y="7945"/>
                  </a:cubicBezTo>
                  <a:cubicBezTo>
                    <a:pt x="4788" y="7916"/>
                    <a:pt x="4888" y="7884"/>
                    <a:pt x="4990" y="7853"/>
                  </a:cubicBezTo>
                  <a:cubicBezTo>
                    <a:pt x="5167" y="7803"/>
                    <a:pt x="5344" y="7750"/>
                    <a:pt x="5522" y="7695"/>
                  </a:cubicBezTo>
                  <a:cubicBezTo>
                    <a:pt x="5611" y="7667"/>
                    <a:pt x="5702" y="7641"/>
                    <a:pt x="5791" y="7612"/>
                  </a:cubicBezTo>
                  <a:cubicBezTo>
                    <a:pt x="5881" y="7585"/>
                    <a:pt x="5971" y="7560"/>
                    <a:pt x="6062" y="7533"/>
                  </a:cubicBezTo>
                  <a:cubicBezTo>
                    <a:pt x="6244" y="7479"/>
                    <a:pt x="6425" y="7424"/>
                    <a:pt x="6606" y="7370"/>
                  </a:cubicBezTo>
                  <a:lnTo>
                    <a:pt x="7154" y="7217"/>
                  </a:lnTo>
                  <a:cubicBezTo>
                    <a:pt x="7245" y="7192"/>
                    <a:pt x="7337" y="7166"/>
                    <a:pt x="7427" y="7142"/>
                  </a:cubicBezTo>
                  <a:cubicBezTo>
                    <a:pt x="7518" y="7120"/>
                    <a:pt x="7609" y="7096"/>
                    <a:pt x="7700" y="7072"/>
                  </a:cubicBezTo>
                  <a:cubicBezTo>
                    <a:pt x="7880" y="7026"/>
                    <a:pt x="8062" y="6981"/>
                    <a:pt x="8241" y="6939"/>
                  </a:cubicBezTo>
                  <a:cubicBezTo>
                    <a:pt x="8422" y="6900"/>
                    <a:pt x="8600" y="6863"/>
                    <a:pt x="8777" y="6826"/>
                  </a:cubicBezTo>
                  <a:cubicBezTo>
                    <a:pt x="9382" y="6707"/>
                    <a:pt x="9962" y="6609"/>
                    <a:pt x="10489" y="6529"/>
                  </a:cubicBezTo>
                  <a:cubicBezTo>
                    <a:pt x="10555" y="6518"/>
                    <a:pt x="10620" y="6508"/>
                    <a:pt x="10685" y="6498"/>
                  </a:cubicBezTo>
                  <a:cubicBezTo>
                    <a:pt x="10749" y="6488"/>
                    <a:pt x="10813" y="6480"/>
                    <a:pt x="10876" y="6472"/>
                  </a:cubicBezTo>
                  <a:cubicBezTo>
                    <a:pt x="11001" y="6455"/>
                    <a:pt x="11123" y="6438"/>
                    <a:pt x="11241" y="6422"/>
                  </a:cubicBezTo>
                  <a:cubicBezTo>
                    <a:pt x="11300" y="6414"/>
                    <a:pt x="11358" y="6406"/>
                    <a:pt x="11414" y="6398"/>
                  </a:cubicBezTo>
                  <a:cubicBezTo>
                    <a:pt x="11471" y="6390"/>
                    <a:pt x="11527" y="6382"/>
                    <a:pt x="11583" y="6375"/>
                  </a:cubicBezTo>
                  <a:cubicBezTo>
                    <a:pt x="11693" y="6362"/>
                    <a:pt x="11798" y="6350"/>
                    <a:pt x="11898" y="6337"/>
                  </a:cubicBezTo>
                  <a:cubicBezTo>
                    <a:pt x="11999" y="6326"/>
                    <a:pt x="12094" y="6314"/>
                    <a:pt x="12185" y="6301"/>
                  </a:cubicBezTo>
                  <a:cubicBezTo>
                    <a:pt x="12274" y="6290"/>
                    <a:pt x="12360" y="6277"/>
                    <a:pt x="12439" y="6270"/>
                  </a:cubicBezTo>
                  <a:cubicBezTo>
                    <a:pt x="12599" y="6252"/>
                    <a:pt x="12736" y="6234"/>
                    <a:pt x="12848" y="6218"/>
                  </a:cubicBezTo>
                  <a:cubicBezTo>
                    <a:pt x="13073" y="6187"/>
                    <a:pt x="13198" y="6160"/>
                    <a:pt x="13197" y="6140"/>
                  </a:cubicBezTo>
                  <a:cubicBezTo>
                    <a:pt x="13190" y="6001"/>
                    <a:pt x="13077" y="5972"/>
                    <a:pt x="12917" y="5972"/>
                  </a:cubicBezTo>
                  <a:cubicBezTo>
                    <a:pt x="12829" y="5972"/>
                    <a:pt x="12728" y="5981"/>
                    <a:pt x="12623" y="5984"/>
                  </a:cubicBezTo>
                  <a:cubicBezTo>
                    <a:pt x="12896" y="5938"/>
                    <a:pt x="13101" y="5869"/>
                    <a:pt x="13097" y="5775"/>
                  </a:cubicBezTo>
                  <a:cubicBezTo>
                    <a:pt x="13096" y="5769"/>
                    <a:pt x="13080" y="5766"/>
                    <a:pt x="13049" y="5766"/>
                  </a:cubicBezTo>
                  <a:cubicBezTo>
                    <a:pt x="12981" y="5766"/>
                    <a:pt x="12844" y="5779"/>
                    <a:pt x="12660" y="5800"/>
                  </a:cubicBezTo>
                  <a:cubicBezTo>
                    <a:pt x="12594" y="5809"/>
                    <a:pt x="12521" y="5816"/>
                    <a:pt x="12443" y="5826"/>
                  </a:cubicBezTo>
                  <a:cubicBezTo>
                    <a:pt x="12404" y="5832"/>
                    <a:pt x="12364" y="5836"/>
                    <a:pt x="12323" y="5841"/>
                  </a:cubicBezTo>
                  <a:cubicBezTo>
                    <a:pt x="12282" y="5848"/>
                    <a:pt x="12240" y="5853"/>
                    <a:pt x="12197" y="5859"/>
                  </a:cubicBezTo>
                  <a:cubicBezTo>
                    <a:pt x="12026" y="5886"/>
                    <a:pt x="11837" y="5914"/>
                    <a:pt x="11641" y="5945"/>
                  </a:cubicBezTo>
                  <a:cubicBezTo>
                    <a:pt x="11593" y="5954"/>
                    <a:pt x="11543" y="5960"/>
                    <a:pt x="11494" y="5968"/>
                  </a:cubicBezTo>
                  <a:cubicBezTo>
                    <a:pt x="11444" y="5977"/>
                    <a:pt x="11394" y="5986"/>
                    <a:pt x="11345" y="5995"/>
                  </a:cubicBezTo>
                  <a:cubicBezTo>
                    <a:pt x="11246" y="6013"/>
                    <a:pt x="11145" y="6030"/>
                    <a:pt x="11045" y="6047"/>
                  </a:cubicBezTo>
                  <a:cubicBezTo>
                    <a:pt x="10846" y="6084"/>
                    <a:pt x="10649" y="6115"/>
                    <a:pt x="10463" y="6153"/>
                  </a:cubicBezTo>
                  <a:cubicBezTo>
                    <a:pt x="10276" y="6187"/>
                    <a:pt x="10102" y="6219"/>
                    <a:pt x="9944" y="6246"/>
                  </a:cubicBezTo>
                  <a:cubicBezTo>
                    <a:pt x="9866" y="6260"/>
                    <a:pt x="9792" y="6272"/>
                    <a:pt x="9726" y="6284"/>
                  </a:cubicBezTo>
                  <a:cubicBezTo>
                    <a:pt x="9658" y="6296"/>
                    <a:pt x="9597" y="6305"/>
                    <a:pt x="9541" y="6314"/>
                  </a:cubicBezTo>
                  <a:cubicBezTo>
                    <a:pt x="9415" y="6332"/>
                    <a:pt x="9291" y="6349"/>
                    <a:pt x="9167" y="6365"/>
                  </a:cubicBezTo>
                  <a:cubicBezTo>
                    <a:pt x="9105" y="6374"/>
                    <a:pt x="9043" y="6382"/>
                    <a:pt x="8982" y="6390"/>
                  </a:cubicBezTo>
                  <a:cubicBezTo>
                    <a:pt x="8922" y="6400"/>
                    <a:pt x="8862" y="6407"/>
                    <a:pt x="8802" y="6417"/>
                  </a:cubicBezTo>
                  <a:cubicBezTo>
                    <a:pt x="8561" y="6451"/>
                    <a:pt x="8326" y="6483"/>
                    <a:pt x="8098" y="6514"/>
                  </a:cubicBezTo>
                  <a:cubicBezTo>
                    <a:pt x="7869" y="6547"/>
                    <a:pt x="7648" y="6579"/>
                    <a:pt x="7432" y="6607"/>
                  </a:cubicBezTo>
                  <a:cubicBezTo>
                    <a:pt x="7378" y="6616"/>
                    <a:pt x="7325" y="6621"/>
                    <a:pt x="7271" y="6629"/>
                  </a:cubicBezTo>
                  <a:cubicBezTo>
                    <a:pt x="7217" y="6637"/>
                    <a:pt x="7165" y="6645"/>
                    <a:pt x="7112" y="6653"/>
                  </a:cubicBezTo>
                  <a:cubicBezTo>
                    <a:pt x="7008" y="6669"/>
                    <a:pt x="6904" y="6686"/>
                    <a:pt x="6802" y="6701"/>
                  </a:cubicBezTo>
                  <a:cubicBezTo>
                    <a:pt x="6700" y="6715"/>
                    <a:pt x="6600" y="6731"/>
                    <a:pt x="6500" y="6746"/>
                  </a:cubicBezTo>
                  <a:cubicBezTo>
                    <a:pt x="6450" y="6752"/>
                    <a:pt x="6401" y="6762"/>
                    <a:pt x="6353" y="6770"/>
                  </a:cubicBezTo>
                  <a:lnTo>
                    <a:pt x="6208" y="6794"/>
                  </a:lnTo>
                  <a:cubicBezTo>
                    <a:pt x="6015" y="6827"/>
                    <a:pt x="5828" y="6860"/>
                    <a:pt x="5647" y="6891"/>
                  </a:cubicBezTo>
                  <a:cubicBezTo>
                    <a:pt x="5467" y="6926"/>
                    <a:pt x="5292" y="6962"/>
                    <a:pt x="5124" y="6998"/>
                  </a:cubicBezTo>
                  <a:cubicBezTo>
                    <a:pt x="5039" y="7017"/>
                    <a:pt x="4956" y="7035"/>
                    <a:pt x="4875" y="7053"/>
                  </a:cubicBezTo>
                  <a:cubicBezTo>
                    <a:pt x="4835" y="7063"/>
                    <a:pt x="4793" y="7072"/>
                    <a:pt x="4754" y="7082"/>
                  </a:cubicBezTo>
                  <a:cubicBezTo>
                    <a:pt x="4714" y="7093"/>
                    <a:pt x="4675" y="7103"/>
                    <a:pt x="4636" y="7112"/>
                  </a:cubicBezTo>
                  <a:lnTo>
                    <a:pt x="4635" y="7112"/>
                  </a:lnTo>
                  <a:cubicBezTo>
                    <a:pt x="4596" y="6531"/>
                    <a:pt x="4554" y="5946"/>
                    <a:pt x="4511" y="5363"/>
                  </a:cubicBezTo>
                  <a:cubicBezTo>
                    <a:pt x="4451" y="4525"/>
                    <a:pt x="4389" y="3685"/>
                    <a:pt x="4330" y="2858"/>
                  </a:cubicBezTo>
                  <a:cubicBezTo>
                    <a:pt x="4323" y="2755"/>
                    <a:pt x="4315" y="2652"/>
                    <a:pt x="4308" y="2549"/>
                  </a:cubicBezTo>
                  <a:cubicBezTo>
                    <a:pt x="4304" y="2497"/>
                    <a:pt x="4302" y="2444"/>
                    <a:pt x="4298" y="2394"/>
                  </a:cubicBezTo>
                  <a:lnTo>
                    <a:pt x="4292" y="2318"/>
                  </a:lnTo>
                  <a:lnTo>
                    <a:pt x="4291" y="2298"/>
                  </a:lnTo>
                  <a:lnTo>
                    <a:pt x="4290" y="2291"/>
                  </a:lnTo>
                  <a:lnTo>
                    <a:pt x="4288" y="2275"/>
                  </a:lnTo>
                  <a:lnTo>
                    <a:pt x="4281" y="2210"/>
                  </a:lnTo>
                  <a:lnTo>
                    <a:pt x="4279" y="2176"/>
                  </a:lnTo>
                  <a:lnTo>
                    <a:pt x="4277" y="2159"/>
                  </a:lnTo>
                  <a:lnTo>
                    <a:pt x="4277" y="2154"/>
                  </a:lnTo>
                  <a:lnTo>
                    <a:pt x="4277" y="2153"/>
                  </a:lnTo>
                  <a:lnTo>
                    <a:pt x="4279" y="2153"/>
                  </a:lnTo>
                  <a:lnTo>
                    <a:pt x="4287" y="2151"/>
                  </a:lnTo>
                  <a:cubicBezTo>
                    <a:pt x="4329" y="2137"/>
                    <a:pt x="4371" y="2124"/>
                    <a:pt x="4410" y="2110"/>
                  </a:cubicBezTo>
                  <a:cubicBezTo>
                    <a:pt x="4506" y="2082"/>
                    <a:pt x="4602" y="2054"/>
                    <a:pt x="4696" y="2028"/>
                  </a:cubicBezTo>
                  <a:cubicBezTo>
                    <a:pt x="4793" y="2001"/>
                    <a:pt x="4892" y="1975"/>
                    <a:pt x="4988" y="1949"/>
                  </a:cubicBezTo>
                  <a:lnTo>
                    <a:pt x="5278" y="1873"/>
                  </a:lnTo>
                  <a:cubicBezTo>
                    <a:pt x="5327" y="1859"/>
                    <a:pt x="5375" y="1848"/>
                    <a:pt x="5423" y="1836"/>
                  </a:cubicBezTo>
                  <a:cubicBezTo>
                    <a:pt x="5472" y="1825"/>
                    <a:pt x="5520" y="1814"/>
                    <a:pt x="5568" y="1802"/>
                  </a:cubicBezTo>
                  <a:cubicBezTo>
                    <a:pt x="5650" y="1782"/>
                    <a:pt x="5732" y="1762"/>
                    <a:pt x="5813" y="1743"/>
                  </a:cubicBezTo>
                  <a:cubicBezTo>
                    <a:pt x="5854" y="1733"/>
                    <a:pt x="5896" y="1723"/>
                    <a:pt x="5936" y="1713"/>
                  </a:cubicBezTo>
                  <a:cubicBezTo>
                    <a:pt x="5978" y="1703"/>
                    <a:pt x="6017" y="1696"/>
                    <a:pt x="6058" y="1686"/>
                  </a:cubicBezTo>
                  <a:cubicBezTo>
                    <a:pt x="6221" y="1650"/>
                    <a:pt x="6385" y="1615"/>
                    <a:pt x="6546" y="1580"/>
                  </a:cubicBezTo>
                  <a:cubicBezTo>
                    <a:pt x="6708" y="1547"/>
                    <a:pt x="6868" y="1515"/>
                    <a:pt x="7027" y="1483"/>
                  </a:cubicBezTo>
                  <a:cubicBezTo>
                    <a:pt x="7107" y="1467"/>
                    <a:pt x="7187" y="1454"/>
                    <a:pt x="7267" y="1439"/>
                  </a:cubicBezTo>
                  <a:cubicBezTo>
                    <a:pt x="7346" y="1424"/>
                    <a:pt x="7425" y="1411"/>
                    <a:pt x="7503" y="1396"/>
                  </a:cubicBezTo>
                  <a:cubicBezTo>
                    <a:pt x="8133" y="1283"/>
                    <a:pt x="8743" y="1191"/>
                    <a:pt x="9326" y="1109"/>
                  </a:cubicBezTo>
                  <a:cubicBezTo>
                    <a:pt x="9909" y="1029"/>
                    <a:pt x="10465" y="956"/>
                    <a:pt x="10986" y="889"/>
                  </a:cubicBezTo>
                  <a:cubicBezTo>
                    <a:pt x="11247" y="855"/>
                    <a:pt x="11498" y="821"/>
                    <a:pt x="11740" y="790"/>
                  </a:cubicBezTo>
                  <a:cubicBezTo>
                    <a:pt x="11982" y="758"/>
                    <a:pt x="12213" y="726"/>
                    <a:pt x="12434" y="697"/>
                  </a:cubicBezTo>
                  <a:cubicBezTo>
                    <a:pt x="12655" y="666"/>
                    <a:pt x="12865" y="636"/>
                    <a:pt x="13063" y="606"/>
                  </a:cubicBezTo>
                  <a:cubicBezTo>
                    <a:pt x="13262" y="577"/>
                    <a:pt x="13450" y="547"/>
                    <a:pt x="13625" y="520"/>
                  </a:cubicBezTo>
                  <a:cubicBezTo>
                    <a:pt x="13799" y="493"/>
                    <a:pt x="13960" y="470"/>
                    <a:pt x="14110" y="455"/>
                  </a:cubicBezTo>
                  <a:cubicBezTo>
                    <a:pt x="14226" y="443"/>
                    <a:pt x="14333" y="437"/>
                    <a:pt x="14433" y="437"/>
                  </a:cubicBezTo>
                  <a:cubicBezTo>
                    <a:pt x="14462" y="437"/>
                    <a:pt x="14490" y="438"/>
                    <a:pt x="14517" y="439"/>
                  </a:cubicBezTo>
                  <a:cubicBezTo>
                    <a:pt x="14638" y="443"/>
                    <a:pt x="14748" y="454"/>
                    <a:pt x="14839" y="471"/>
                  </a:cubicBezTo>
                  <a:cubicBezTo>
                    <a:pt x="14851" y="473"/>
                    <a:pt x="14862" y="475"/>
                    <a:pt x="14872" y="476"/>
                  </a:cubicBezTo>
                  <a:lnTo>
                    <a:pt x="14905" y="485"/>
                  </a:lnTo>
                  <a:cubicBezTo>
                    <a:pt x="14926" y="489"/>
                    <a:pt x="14946" y="494"/>
                    <a:pt x="14965" y="499"/>
                  </a:cubicBezTo>
                  <a:cubicBezTo>
                    <a:pt x="15002" y="510"/>
                    <a:pt x="15038" y="520"/>
                    <a:pt x="15068" y="530"/>
                  </a:cubicBezTo>
                  <a:cubicBezTo>
                    <a:pt x="15099" y="541"/>
                    <a:pt x="15126" y="552"/>
                    <a:pt x="15148" y="560"/>
                  </a:cubicBezTo>
                  <a:cubicBezTo>
                    <a:pt x="15172" y="568"/>
                    <a:pt x="15190" y="577"/>
                    <a:pt x="15206" y="583"/>
                  </a:cubicBezTo>
                  <a:cubicBezTo>
                    <a:pt x="15230" y="592"/>
                    <a:pt x="15246" y="596"/>
                    <a:pt x="15254" y="596"/>
                  </a:cubicBezTo>
                  <a:cubicBezTo>
                    <a:pt x="15257" y="596"/>
                    <a:pt x="15258" y="596"/>
                    <a:pt x="15259" y="595"/>
                  </a:cubicBezTo>
                  <a:cubicBezTo>
                    <a:pt x="15287" y="549"/>
                    <a:pt x="15274" y="498"/>
                    <a:pt x="15224" y="439"/>
                  </a:cubicBezTo>
                  <a:cubicBezTo>
                    <a:pt x="15203" y="427"/>
                    <a:pt x="15187" y="413"/>
                    <a:pt x="15169" y="399"/>
                  </a:cubicBezTo>
                  <a:cubicBezTo>
                    <a:pt x="15152" y="385"/>
                    <a:pt x="15131" y="369"/>
                    <a:pt x="15110" y="357"/>
                  </a:cubicBezTo>
                  <a:cubicBezTo>
                    <a:pt x="15087" y="343"/>
                    <a:pt x="15064" y="331"/>
                    <a:pt x="15038" y="319"/>
                  </a:cubicBezTo>
                  <a:cubicBezTo>
                    <a:pt x="15012" y="305"/>
                    <a:pt x="14983" y="295"/>
                    <a:pt x="14953" y="283"/>
                  </a:cubicBezTo>
                  <a:cubicBezTo>
                    <a:pt x="14834" y="239"/>
                    <a:pt x="14685" y="209"/>
                    <a:pt x="14526" y="198"/>
                  </a:cubicBezTo>
                  <a:cubicBezTo>
                    <a:pt x="14463" y="194"/>
                    <a:pt x="14398" y="192"/>
                    <a:pt x="14332" y="192"/>
                  </a:cubicBezTo>
                  <a:cubicBezTo>
                    <a:pt x="14232" y="192"/>
                    <a:pt x="14129" y="196"/>
                    <a:pt x="14027" y="203"/>
                  </a:cubicBezTo>
                  <a:cubicBezTo>
                    <a:pt x="14183" y="182"/>
                    <a:pt x="14331" y="169"/>
                    <a:pt x="14471" y="164"/>
                  </a:cubicBezTo>
                  <a:cubicBezTo>
                    <a:pt x="14511" y="162"/>
                    <a:pt x="14550" y="162"/>
                    <a:pt x="14588" y="162"/>
                  </a:cubicBezTo>
                  <a:cubicBezTo>
                    <a:pt x="14682" y="162"/>
                    <a:pt x="14770" y="166"/>
                    <a:pt x="14849" y="170"/>
                  </a:cubicBezTo>
                  <a:cubicBezTo>
                    <a:pt x="14877" y="173"/>
                    <a:pt x="14902" y="175"/>
                    <a:pt x="14927" y="177"/>
                  </a:cubicBezTo>
                  <a:cubicBezTo>
                    <a:pt x="14953" y="179"/>
                    <a:pt x="14975" y="182"/>
                    <a:pt x="14999" y="184"/>
                  </a:cubicBezTo>
                  <a:cubicBezTo>
                    <a:pt x="15022" y="186"/>
                    <a:pt x="15043" y="187"/>
                    <a:pt x="15061" y="190"/>
                  </a:cubicBezTo>
                  <a:cubicBezTo>
                    <a:pt x="15082" y="192"/>
                    <a:pt x="15099" y="193"/>
                    <a:pt x="15117" y="194"/>
                  </a:cubicBezTo>
                  <a:cubicBezTo>
                    <a:pt x="15131" y="195"/>
                    <a:pt x="15144" y="196"/>
                    <a:pt x="15156" y="196"/>
                  </a:cubicBezTo>
                  <a:cubicBezTo>
                    <a:pt x="15172" y="196"/>
                    <a:pt x="15186" y="195"/>
                    <a:pt x="15198" y="193"/>
                  </a:cubicBezTo>
                  <a:cubicBezTo>
                    <a:pt x="15217" y="191"/>
                    <a:pt x="15230" y="183"/>
                    <a:pt x="15235" y="172"/>
                  </a:cubicBezTo>
                  <a:cubicBezTo>
                    <a:pt x="15236" y="170"/>
                    <a:pt x="15230" y="166"/>
                    <a:pt x="15217" y="158"/>
                  </a:cubicBezTo>
                  <a:cubicBezTo>
                    <a:pt x="15205" y="150"/>
                    <a:pt x="15185" y="142"/>
                    <a:pt x="15160" y="132"/>
                  </a:cubicBezTo>
                  <a:cubicBezTo>
                    <a:pt x="15109" y="108"/>
                    <a:pt x="15031" y="83"/>
                    <a:pt x="14931" y="59"/>
                  </a:cubicBezTo>
                  <a:cubicBezTo>
                    <a:pt x="14906" y="53"/>
                    <a:pt x="14881" y="48"/>
                    <a:pt x="14852" y="41"/>
                  </a:cubicBezTo>
                  <a:cubicBezTo>
                    <a:pt x="14825" y="36"/>
                    <a:pt x="14796" y="32"/>
                    <a:pt x="14766" y="26"/>
                  </a:cubicBezTo>
                  <a:cubicBezTo>
                    <a:pt x="14752" y="24"/>
                    <a:pt x="14736" y="22"/>
                    <a:pt x="14721" y="20"/>
                  </a:cubicBezTo>
                  <a:cubicBezTo>
                    <a:pt x="14706" y="19"/>
                    <a:pt x="14690" y="17"/>
                    <a:pt x="14674" y="15"/>
                  </a:cubicBezTo>
                  <a:cubicBezTo>
                    <a:pt x="14641" y="11"/>
                    <a:pt x="14608" y="6"/>
                    <a:pt x="14575" y="6"/>
                  </a:cubicBezTo>
                  <a:cubicBezTo>
                    <a:pt x="14519" y="2"/>
                    <a:pt x="14460" y="1"/>
                    <a:pt x="14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2"/>
            <p:cNvSpPr/>
            <p:nvPr/>
          </p:nvSpPr>
          <p:spPr>
            <a:xfrm>
              <a:off x="4130975" y="1668325"/>
              <a:ext cx="355750" cy="321650"/>
            </a:xfrm>
            <a:custGeom>
              <a:avLst/>
              <a:gdLst/>
              <a:ahLst/>
              <a:cxnLst/>
              <a:rect l="l" t="t" r="r" b="b"/>
              <a:pathLst>
                <a:path w="14230" h="12866" extrusionOk="0">
                  <a:moveTo>
                    <a:pt x="10695" y="0"/>
                  </a:moveTo>
                  <a:cubicBezTo>
                    <a:pt x="10631" y="0"/>
                    <a:pt x="10567" y="3"/>
                    <a:pt x="10503" y="10"/>
                  </a:cubicBezTo>
                  <a:cubicBezTo>
                    <a:pt x="10345" y="28"/>
                    <a:pt x="10185" y="69"/>
                    <a:pt x="10034" y="135"/>
                  </a:cubicBezTo>
                  <a:cubicBezTo>
                    <a:pt x="9959" y="167"/>
                    <a:pt x="9884" y="206"/>
                    <a:pt x="9816" y="248"/>
                  </a:cubicBezTo>
                  <a:cubicBezTo>
                    <a:pt x="9746" y="291"/>
                    <a:pt x="9680" y="339"/>
                    <a:pt x="9617" y="391"/>
                  </a:cubicBezTo>
                  <a:cubicBezTo>
                    <a:pt x="9555" y="442"/>
                    <a:pt x="9496" y="498"/>
                    <a:pt x="9440" y="555"/>
                  </a:cubicBezTo>
                  <a:cubicBezTo>
                    <a:pt x="9385" y="614"/>
                    <a:pt x="9334" y="675"/>
                    <a:pt x="9287" y="738"/>
                  </a:cubicBezTo>
                  <a:cubicBezTo>
                    <a:pt x="9240" y="801"/>
                    <a:pt x="9197" y="865"/>
                    <a:pt x="9157" y="931"/>
                  </a:cubicBezTo>
                  <a:cubicBezTo>
                    <a:pt x="9116" y="998"/>
                    <a:pt x="9080" y="1063"/>
                    <a:pt x="9045" y="1130"/>
                  </a:cubicBezTo>
                  <a:cubicBezTo>
                    <a:pt x="8910" y="1398"/>
                    <a:pt x="8817" y="1672"/>
                    <a:pt x="8739" y="1943"/>
                  </a:cubicBezTo>
                  <a:cubicBezTo>
                    <a:pt x="8717" y="2021"/>
                    <a:pt x="8695" y="2100"/>
                    <a:pt x="8675" y="2179"/>
                  </a:cubicBezTo>
                  <a:cubicBezTo>
                    <a:pt x="8654" y="2256"/>
                    <a:pt x="8636" y="2333"/>
                    <a:pt x="8616" y="2410"/>
                  </a:cubicBezTo>
                  <a:cubicBezTo>
                    <a:pt x="8577" y="2564"/>
                    <a:pt x="8539" y="2720"/>
                    <a:pt x="8503" y="2878"/>
                  </a:cubicBezTo>
                  <a:cubicBezTo>
                    <a:pt x="8429" y="3191"/>
                    <a:pt x="8358" y="3509"/>
                    <a:pt x="8295" y="3835"/>
                  </a:cubicBezTo>
                  <a:cubicBezTo>
                    <a:pt x="8169" y="4484"/>
                    <a:pt x="8070" y="5152"/>
                    <a:pt x="8027" y="5827"/>
                  </a:cubicBezTo>
                  <a:cubicBezTo>
                    <a:pt x="8024" y="5893"/>
                    <a:pt x="8020" y="5957"/>
                    <a:pt x="8016" y="6023"/>
                  </a:cubicBezTo>
                  <a:cubicBezTo>
                    <a:pt x="8010" y="6011"/>
                    <a:pt x="8002" y="5999"/>
                    <a:pt x="7995" y="5985"/>
                  </a:cubicBezTo>
                  <a:cubicBezTo>
                    <a:pt x="7965" y="5937"/>
                    <a:pt x="7930" y="5892"/>
                    <a:pt x="7893" y="5851"/>
                  </a:cubicBezTo>
                  <a:cubicBezTo>
                    <a:pt x="7818" y="5770"/>
                    <a:pt x="7728" y="5711"/>
                    <a:pt x="7627" y="5681"/>
                  </a:cubicBezTo>
                  <a:cubicBezTo>
                    <a:pt x="7578" y="5666"/>
                    <a:pt x="7528" y="5659"/>
                    <a:pt x="7477" y="5659"/>
                  </a:cubicBezTo>
                  <a:cubicBezTo>
                    <a:pt x="7424" y="5659"/>
                    <a:pt x="7371" y="5667"/>
                    <a:pt x="7320" y="5682"/>
                  </a:cubicBezTo>
                  <a:lnTo>
                    <a:pt x="7291" y="5692"/>
                  </a:lnTo>
                  <a:lnTo>
                    <a:pt x="7264" y="5703"/>
                  </a:lnTo>
                  <a:lnTo>
                    <a:pt x="7237" y="5714"/>
                  </a:lnTo>
                  <a:cubicBezTo>
                    <a:pt x="7229" y="5717"/>
                    <a:pt x="7220" y="5722"/>
                    <a:pt x="7213" y="5726"/>
                  </a:cubicBezTo>
                  <a:lnTo>
                    <a:pt x="7187" y="5740"/>
                  </a:lnTo>
                  <a:lnTo>
                    <a:pt x="7162" y="5756"/>
                  </a:lnTo>
                  <a:lnTo>
                    <a:pt x="7139" y="5773"/>
                  </a:lnTo>
                  <a:cubicBezTo>
                    <a:pt x="7131" y="5778"/>
                    <a:pt x="7124" y="5784"/>
                    <a:pt x="7116" y="5791"/>
                  </a:cubicBezTo>
                  <a:cubicBezTo>
                    <a:pt x="7055" y="5839"/>
                    <a:pt x="7005" y="5902"/>
                    <a:pt x="6965" y="5968"/>
                  </a:cubicBezTo>
                  <a:cubicBezTo>
                    <a:pt x="6955" y="5985"/>
                    <a:pt x="6944" y="6001"/>
                    <a:pt x="6935" y="6020"/>
                  </a:cubicBezTo>
                  <a:cubicBezTo>
                    <a:pt x="6925" y="6037"/>
                    <a:pt x="6917" y="6054"/>
                    <a:pt x="6908" y="6071"/>
                  </a:cubicBezTo>
                  <a:cubicBezTo>
                    <a:pt x="6892" y="6108"/>
                    <a:pt x="6877" y="6144"/>
                    <a:pt x="6864" y="6181"/>
                  </a:cubicBezTo>
                  <a:lnTo>
                    <a:pt x="6858" y="6194"/>
                  </a:lnTo>
                  <a:lnTo>
                    <a:pt x="6854" y="6204"/>
                  </a:lnTo>
                  <a:lnTo>
                    <a:pt x="6848" y="6226"/>
                  </a:lnTo>
                  <a:cubicBezTo>
                    <a:pt x="6843" y="6241"/>
                    <a:pt x="6839" y="6254"/>
                    <a:pt x="6836" y="6268"/>
                  </a:cubicBezTo>
                  <a:cubicBezTo>
                    <a:pt x="6827" y="6296"/>
                    <a:pt x="6821" y="6323"/>
                    <a:pt x="6814" y="6349"/>
                  </a:cubicBezTo>
                  <a:cubicBezTo>
                    <a:pt x="6768" y="6549"/>
                    <a:pt x="6724" y="6740"/>
                    <a:pt x="6682" y="6922"/>
                  </a:cubicBezTo>
                  <a:cubicBezTo>
                    <a:pt x="6599" y="7280"/>
                    <a:pt x="6524" y="7593"/>
                    <a:pt x="6461" y="7836"/>
                  </a:cubicBezTo>
                  <a:cubicBezTo>
                    <a:pt x="6395" y="8090"/>
                    <a:pt x="6329" y="8340"/>
                    <a:pt x="6264" y="8587"/>
                  </a:cubicBezTo>
                  <a:cubicBezTo>
                    <a:pt x="6232" y="8711"/>
                    <a:pt x="6199" y="8832"/>
                    <a:pt x="6166" y="8954"/>
                  </a:cubicBezTo>
                  <a:lnTo>
                    <a:pt x="6118" y="9136"/>
                  </a:lnTo>
                  <a:cubicBezTo>
                    <a:pt x="6102" y="9194"/>
                    <a:pt x="6085" y="9249"/>
                    <a:pt x="6065" y="9304"/>
                  </a:cubicBezTo>
                  <a:cubicBezTo>
                    <a:pt x="6028" y="9412"/>
                    <a:pt x="5983" y="9514"/>
                    <a:pt x="5928" y="9602"/>
                  </a:cubicBezTo>
                  <a:cubicBezTo>
                    <a:pt x="5901" y="9645"/>
                    <a:pt x="5870" y="9685"/>
                    <a:pt x="5839" y="9718"/>
                  </a:cubicBezTo>
                  <a:cubicBezTo>
                    <a:pt x="5807" y="9751"/>
                    <a:pt x="5774" y="9780"/>
                    <a:pt x="5741" y="9798"/>
                  </a:cubicBezTo>
                  <a:cubicBezTo>
                    <a:pt x="5708" y="9817"/>
                    <a:pt x="5673" y="9829"/>
                    <a:pt x="5638" y="9834"/>
                  </a:cubicBezTo>
                  <a:cubicBezTo>
                    <a:pt x="5622" y="9837"/>
                    <a:pt x="5605" y="9838"/>
                    <a:pt x="5589" y="9838"/>
                  </a:cubicBezTo>
                  <a:cubicBezTo>
                    <a:pt x="5568" y="9838"/>
                    <a:pt x="5548" y="9836"/>
                    <a:pt x="5528" y="9831"/>
                  </a:cubicBezTo>
                  <a:cubicBezTo>
                    <a:pt x="5495" y="9824"/>
                    <a:pt x="5462" y="9812"/>
                    <a:pt x="5430" y="9791"/>
                  </a:cubicBezTo>
                  <a:cubicBezTo>
                    <a:pt x="5397" y="9771"/>
                    <a:pt x="5365" y="9744"/>
                    <a:pt x="5335" y="9712"/>
                  </a:cubicBezTo>
                  <a:cubicBezTo>
                    <a:pt x="5275" y="9647"/>
                    <a:pt x="5221" y="9563"/>
                    <a:pt x="5177" y="9471"/>
                  </a:cubicBezTo>
                  <a:cubicBezTo>
                    <a:pt x="5131" y="9380"/>
                    <a:pt x="5093" y="9281"/>
                    <a:pt x="5063" y="9180"/>
                  </a:cubicBezTo>
                  <a:cubicBezTo>
                    <a:pt x="5055" y="9154"/>
                    <a:pt x="5047" y="9130"/>
                    <a:pt x="5040" y="9104"/>
                  </a:cubicBezTo>
                  <a:cubicBezTo>
                    <a:pt x="5032" y="9077"/>
                    <a:pt x="5023" y="9049"/>
                    <a:pt x="5017" y="9022"/>
                  </a:cubicBezTo>
                  <a:cubicBezTo>
                    <a:pt x="5001" y="8966"/>
                    <a:pt x="4986" y="8913"/>
                    <a:pt x="4970" y="8858"/>
                  </a:cubicBezTo>
                  <a:cubicBezTo>
                    <a:pt x="4940" y="8749"/>
                    <a:pt x="4909" y="8641"/>
                    <a:pt x="4878" y="8533"/>
                  </a:cubicBezTo>
                  <a:cubicBezTo>
                    <a:pt x="4759" y="8104"/>
                    <a:pt x="4642" y="7686"/>
                    <a:pt x="4529" y="7279"/>
                  </a:cubicBezTo>
                  <a:cubicBezTo>
                    <a:pt x="4472" y="7069"/>
                    <a:pt x="4414" y="6864"/>
                    <a:pt x="4357" y="6660"/>
                  </a:cubicBezTo>
                  <a:cubicBezTo>
                    <a:pt x="4346" y="6618"/>
                    <a:pt x="4334" y="6576"/>
                    <a:pt x="4320" y="6535"/>
                  </a:cubicBezTo>
                  <a:cubicBezTo>
                    <a:pt x="4313" y="6515"/>
                    <a:pt x="4307" y="6494"/>
                    <a:pt x="4298" y="6474"/>
                  </a:cubicBezTo>
                  <a:lnTo>
                    <a:pt x="4288" y="6445"/>
                  </a:lnTo>
                  <a:lnTo>
                    <a:pt x="4276" y="6415"/>
                  </a:lnTo>
                  <a:cubicBezTo>
                    <a:pt x="4244" y="6338"/>
                    <a:pt x="4205" y="6268"/>
                    <a:pt x="4161" y="6206"/>
                  </a:cubicBezTo>
                  <a:cubicBezTo>
                    <a:pt x="4115" y="6145"/>
                    <a:pt x="4064" y="6093"/>
                    <a:pt x="4005" y="6052"/>
                  </a:cubicBezTo>
                  <a:cubicBezTo>
                    <a:pt x="3947" y="6010"/>
                    <a:pt x="3879" y="5979"/>
                    <a:pt x="3809" y="5963"/>
                  </a:cubicBezTo>
                  <a:cubicBezTo>
                    <a:pt x="3768" y="5953"/>
                    <a:pt x="3725" y="5948"/>
                    <a:pt x="3683" y="5948"/>
                  </a:cubicBezTo>
                  <a:cubicBezTo>
                    <a:pt x="3652" y="5948"/>
                    <a:pt x="3620" y="5950"/>
                    <a:pt x="3589" y="5956"/>
                  </a:cubicBezTo>
                  <a:cubicBezTo>
                    <a:pt x="3518" y="5968"/>
                    <a:pt x="3452" y="5995"/>
                    <a:pt x="3390" y="6031"/>
                  </a:cubicBezTo>
                  <a:cubicBezTo>
                    <a:pt x="3267" y="6103"/>
                    <a:pt x="3165" y="6218"/>
                    <a:pt x="3087" y="6360"/>
                  </a:cubicBezTo>
                  <a:cubicBezTo>
                    <a:pt x="3046" y="6431"/>
                    <a:pt x="3012" y="6508"/>
                    <a:pt x="2986" y="6589"/>
                  </a:cubicBezTo>
                  <a:cubicBezTo>
                    <a:pt x="2971" y="6629"/>
                    <a:pt x="2960" y="6671"/>
                    <a:pt x="2948" y="6710"/>
                  </a:cubicBezTo>
                  <a:cubicBezTo>
                    <a:pt x="2942" y="6735"/>
                    <a:pt x="2933" y="6758"/>
                    <a:pt x="2927" y="6782"/>
                  </a:cubicBezTo>
                  <a:cubicBezTo>
                    <a:pt x="2899" y="6874"/>
                    <a:pt x="2870" y="6965"/>
                    <a:pt x="2845" y="7054"/>
                  </a:cubicBezTo>
                  <a:cubicBezTo>
                    <a:pt x="2630" y="7777"/>
                    <a:pt x="2450" y="8464"/>
                    <a:pt x="2302" y="9111"/>
                  </a:cubicBezTo>
                  <a:cubicBezTo>
                    <a:pt x="2169" y="9700"/>
                    <a:pt x="2055" y="10255"/>
                    <a:pt x="1955" y="10780"/>
                  </a:cubicBezTo>
                  <a:cubicBezTo>
                    <a:pt x="1906" y="11042"/>
                    <a:pt x="1860" y="11296"/>
                    <a:pt x="1819" y="11543"/>
                  </a:cubicBezTo>
                  <a:cubicBezTo>
                    <a:pt x="1808" y="11604"/>
                    <a:pt x="1799" y="11663"/>
                    <a:pt x="1788" y="11722"/>
                  </a:cubicBezTo>
                  <a:cubicBezTo>
                    <a:pt x="1779" y="11765"/>
                    <a:pt x="1769" y="11808"/>
                    <a:pt x="1756" y="11848"/>
                  </a:cubicBezTo>
                  <a:cubicBezTo>
                    <a:pt x="1749" y="11869"/>
                    <a:pt x="1742" y="11888"/>
                    <a:pt x="1734" y="11908"/>
                  </a:cubicBezTo>
                  <a:lnTo>
                    <a:pt x="1733" y="11910"/>
                  </a:lnTo>
                  <a:lnTo>
                    <a:pt x="1731" y="11912"/>
                  </a:lnTo>
                  <a:lnTo>
                    <a:pt x="1728" y="11915"/>
                  </a:lnTo>
                  <a:cubicBezTo>
                    <a:pt x="1724" y="11918"/>
                    <a:pt x="1722" y="11918"/>
                    <a:pt x="1719" y="11918"/>
                  </a:cubicBezTo>
                  <a:cubicBezTo>
                    <a:pt x="1717" y="11917"/>
                    <a:pt x="1714" y="11915"/>
                    <a:pt x="1714" y="11913"/>
                  </a:cubicBezTo>
                  <a:cubicBezTo>
                    <a:pt x="1713" y="11910"/>
                    <a:pt x="1713" y="11909"/>
                    <a:pt x="1713" y="11907"/>
                  </a:cubicBezTo>
                  <a:lnTo>
                    <a:pt x="1713" y="11902"/>
                  </a:lnTo>
                  <a:lnTo>
                    <a:pt x="1708" y="11887"/>
                  </a:lnTo>
                  <a:cubicBezTo>
                    <a:pt x="1706" y="11878"/>
                    <a:pt x="1704" y="11866"/>
                    <a:pt x="1702" y="11856"/>
                  </a:cubicBezTo>
                  <a:cubicBezTo>
                    <a:pt x="1697" y="11832"/>
                    <a:pt x="1692" y="11807"/>
                    <a:pt x="1687" y="11783"/>
                  </a:cubicBezTo>
                  <a:cubicBezTo>
                    <a:pt x="1677" y="11731"/>
                    <a:pt x="1666" y="11682"/>
                    <a:pt x="1658" y="11633"/>
                  </a:cubicBezTo>
                  <a:cubicBezTo>
                    <a:pt x="1578" y="11235"/>
                    <a:pt x="1504" y="10866"/>
                    <a:pt x="1436" y="10523"/>
                  </a:cubicBezTo>
                  <a:cubicBezTo>
                    <a:pt x="1161" y="9152"/>
                    <a:pt x="962" y="8207"/>
                    <a:pt x="806" y="7557"/>
                  </a:cubicBezTo>
                  <a:cubicBezTo>
                    <a:pt x="528" y="6395"/>
                    <a:pt x="389" y="6178"/>
                    <a:pt x="202" y="6178"/>
                  </a:cubicBezTo>
                  <a:cubicBezTo>
                    <a:pt x="180" y="6178"/>
                    <a:pt x="157" y="6181"/>
                    <a:pt x="134" y="6186"/>
                  </a:cubicBezTo>
                  <a:cubicBezTo>
                    <a:pt x="0" y="6213"/>
                    <a:pt x="102" y="7264"/>
                    <a:pt x="366" y="8933"/>
                  </a:cubicBezTo>
                  <a:cubicBezTo>
                    <a:pt x="498" y="9767"/>
                    <a:pt x="667" y="10757"/>
                    <a:pt x="870" y="11848"/>
                  </a:cubicBezTo>
                  <a:cubicBezTo>
                    <a:pt x="877" y="11882"/>
                    <a:pt x="882" y="11917"/>
                    <a:pt x="890" y="11951"/>
                  </a:cubicBezTo>
                  <a:lnTo>
                    <a:pt x="898" y="12001"/>
                  </a:lnTo>
                  <a:lnTo>
                    <a:pt x="911" y="12060"/>
                  </a:lnTo>
                  <a:lnTo>
                    <a:pt x="918" y="12091"/>
                  </a:lnTo>
                  <a:lnTo>
                    <a:pt x="920" y="12102"/>
                  </a:lnTo>
                  <a:lnTo>
                    <a:pt x="923" y="12114"/>
                  </a:lnTo>
                  <a:lnTo>
                    <a:pt x="930" y="12139"/>
                  </a:lnTo>
                  <a:lnTo>
                    <a:pt x="944" y="12188"/>
                  </a:lnTo>
                  <a:lnTo>
                    <a:pt x="957" y="12236"/>
                  </a:lnTo>
                  <a:lnTo>
                    <a:pt x="966" y="12261"/>
                  </a:lnTo>
                  <a:lnTo>
                    <a:pt x="976" y="12285"/>
                  </a:lnTo>
                  <a:lnTo>
                    <a:pt x="993" y="12332"/>
                  </a:lnTo>
                  <a:cubicBezTo>
                    <a:pt x="999" y="12348"/>
                    <a:pt x="1006" y="12363"/>
                    <a:pt x="1013" y="12377"/>
                  </a:cubicBezTo>
                  <a:cubicBezTo>
                    <a:pt x="1020" y="12392"/>
                    <a:pt x="1026" y="12408"/>
                    <a:pt x="1035" y="12423"/>
                  </a:cubicBezTo>
                  <a:cubicBezTo>
                    <a:pt x="1051" y="12452"/>
                    <a:pt x="1065" y="12482"/>
                    <a:pt x="1084" y="12509"/>
                  </a:cubicBezTo>
                  <a:cubicBezTo>
                    <a:pt x="1094" y="12522"/>
                    <a:pt x="1101" y="12537"/>
                    <a:pt x="1111" y="12549"/>
                  </a:cubicBezTo>
                  <a:lnTo>
                    <a:pt x="1140" y="12587"/>
                  </a:lnTo>
                  <a:cubicBezTo>
                    <a:pt x="1150" y="12600"/>
                    <a:pt x="1161" y="12611"/>
                    <a:pt x="1171" y="12623"/>
                  </a:cubicBezTo>
                  <a:cubicBezTo>
                    <a:pt x="1182" y="12634"/>
                    <a:pt x="1193" y="12648"/>
                    <a:pt x="1203" y="12658"/>
                  </a:cubicBezTo>
                  <a:cubicBezTo>
                    <a:pt x="1226" y="12680"/>
                    <a:pt x="1250" y="12701"/>
                    <a:pt x="1274" y="12719"/>
                  </a:cubicBezTo>
                  <a:cubicBezTo>
                    <a:pt x="1299" y="12739"/>
                    <a:pt x="1326" y="12753"/>
                    <a:pt x="1353" y="12771"/>
                  </a:cubicBezTo>
                  <a:cubicBezTo>
                    <a:pt x="1366" y="12779"/>
                    <a:pt x="1381" y="12785"/>
                    <a:pt x="1395" y="12793"/>
                  </a:cubicBezTo>
                  <a:lnTo>
                    <a:pt x="1414" y="12803"/>
                  </a:lnTo>
                  <a:lnTo>
                    <a:pt x="1436" y="12811"/>
                  </a:lnTo>
                  <a:cubicBezTo>
                    <a:pt x="1494" y="12834"/>
                    <a:pt x="1554" y="12852"/>
                    <a:pt x="1617" y="12859"/>
                  </a:cubicBezTo>
                  <a:cubicBezTo>
                    <a:pt x="1647" y="12864"/>
                    <a:pt x="1678" y="12866"/>
                    <a:pt x="1709" y="12866"/>
                  </a:cubicBezTo>
                  <a:cubicBezTo>
                    <a:pt x="1804" y="12866"/>
                    <a:pt x="1899" y="12846"/>
                    <a:pt x="1987" y="12807"/>
                  </a:cubicBezTo>
                  <a:cubicBezTo>
                    <a:pt x="2102" y="12756"/>
                    <a:pt x="2208" y="12676"/>
                    <a:pt x="2295" y="12567"/>
                  </a:cubicBezTo>
                  <a:cubicBezTo>
                    <a:pt x="2340" y="12513"/>
                    <a:pt x="2379" y="12454"/>
                    <a:pt x="2415" y="12391"/>
                  </a:cubicBezTo>
                  <a:lnTo>
                    <a:pt x="2440" y="12343"/>
                  </a:lnTo>
                  <a:cubicBezTo>
                    <a:pt x="2449" y="12327"/>
                    <a:pt x="2456" y="12309"/>
                    <a:pt x="2465" y="12293"/>
                  </a:cubicBezTo>
                  <a:cubicBezTo>
                    <a:pt x="2472" y="12277"/>
                    <a:pt x="2480" y="12259"/>
                    <a:pt x="2487" y="12243"/>
                  </a:cubicBezTo>
                  <a:cubicBezTo>
                    <a:pt x="2494" y="12227"/>
                    <a:pt x="2502" y="12208"/>
                    <a:pt x="2507" y="12194"/>
                  </a:cubicBezTo>
                  <a:cubicBezTo>
                    <a:pt x="2542" y="12103"/>
                    <a:pt x="2568" y="12011"/>
                    <a:pt x="2589" y="11917"/>
                  </a:cubicBezTo>
                  <a:cubicBezTo>
                    <a:pt x="2595" y="11893"/>
                    <a:pt x="2599" y="11870"/>
                    <a:pt x="2603" y="11844"/>
                  </a:cubicBezTo>
                  <a:lnTo>
                    <a:pt x="2612" y="11786"/>
                  </a:lnTo>
                  <a:cubicBezTo>
                    <a:pt x="2619" y="11749"/>
                    <a:pt x="2626" y="11713"/>
                    <a:pt x="2631" y="11676"/>
                  </a:cubicBezTo>
                  <a:cubicBezTo>
                    <a:pt x="2644" y="11601"/>
                    <a:pt x="2657" y="11526"/>
                    <a:pt x="2670" y="11452"/>
                  </a:cubicBezTo>
                  <a:cubicBezTo>
                    <a:pt x="2684" y="11377"/>
                    <a:pt x="2697" y="11303"/>
                    <a:pt x="2711" y="11227"/>
                  </a:cubicBezTo>
                  <a:cubicBezTo>
                    <a:pt x="2724" y="11151"/>
                    <a:pt x="2739" y="11076"/>
                    <a:pt x="2751" y="11000"/>
                  </a:cubicBezTo>
                  <a:cubicBezTo>
                    <a:pt x="2808" y="10696"/>
                    <a:pt x="2866" y="10390"/>
                    <a:pt x="2929" y="10081"/>
                  </a:cubicBezTo>
                  <a:cubicBezTo>
                    <a:pt x="3074" y="9356"/>
                    <a:pt x="3232" y="8614"/>
                    <a:pt x="3405" y="7864"/>
                  </a:cubicBezTo>
                  <a:cubicBezTo>
                    <a:pt x="3426" y="7771"/>
                    <a:pt x="3448" y="7676"/>
                    <a:pt x="3470" y="7583"/>
                  </a:cubicBezTo>
                  <a:cubicBezTo>
                    <a:pt x="3492" y="7488"/>
                    <a:pt x="3514" y="7395"/>
                    <a:pt x="3538" y="7300"/>
                  </a:cubicBezTo>
                  <a:lnTo>
                    <a:pt x="3605" y="7019"/>
                  </a:lnTo>
                  <a:lnTo>
                    <a:pt x="3624" y="6947"/>
                  </a:lnTo>
                  <a:lnTo>
                    <a:pt x="3631" y="6912"/>
                  </a:lnTo>
                  <a:lnTo>
                    <a:pt x="3634" y="6903"/>
                  </a:lnTo>
                  <a:lnTo>
                    <a:pt x="3636" y="6898"/>
                  </a:lnTo>
                  <a:lnTo>
                    <a:pt x="3636" y="6897"/>
                  </a:lnTo>
                  <a:lnTo>
                    <a:pt x="3636" y="6895"/>
                  </a:lnTo>
                  <a:cubicBezTo>
                    <a:pt x="3636" y="6888"/>
                    <a:pt x="3637" y="6882"/>
                    <a:pt x="3637" y="6876"/>
                  </a:cubicBezTo>
                  <a:cubicBezTo>
                    <a:pt x="3640" y="6863"/>
                    <a:pt x="3643" y="6848"/>
                    <a:pt x="3651" y="6833"/>
                  </a:cubicBezTo>
                  <a:cubicBezTo>
                    <a:pt x="3658" y="6818"/>
                    <a:pt x="3672" y="6805"/>
                    <a:pt x="3688" y="6802"/>
                  </a:cubicBezTo>
                  <a:cubicBezTo>
                    <a:pt x="3690" y="6801"/>
                    <a:pt x="3692" y="6801"/>
                    <a:pt x="3694" y="6801"/>
                  </a:cubicBezTo>
                  <a:cubicBezTo>
                    <a:pt x="3708" y="6801"/>
                    <a:pt x="3722" y="6809"/>
                    <a:pt x="3731" y="6820"/>
                  </a:cubicBezTo>
                  <a:cubicBezTo>
                    <a:pt x="3742" y="6832"/>
                    <a:pt x="3750" y="6848"/>
                    <a:pt x="3759" y="6865"/>
                  </a:cubicBezTo>
                  <a:lnTo>
                    <a:pt x="3766" y="6879"/>
                  </a:lnTo>
                  <a:cubicBezTo>
                    <a:pt x="3766" y="6880"/>
                    <a:pt x="3767" y="6880"/>
                    <a:pt x="3767" y="6882"/>
                  </a:cubicBezTo>
                  <a:lnTo>
                    <a:pt x="3772" y="6901"/>
                  </a:lnTo>
                  <a:lnTo>
                    <a:pt x="3785" y="6935"/>
                  </a:lnTo>
                  <a:lnTo>
                    <a:pt x="3833" y="7075"/>
                  </a:lnTo>
                  <a:cubicBezTo>
                    <a:pt x="3865" y="7167"/>
                    <a:pt x="3898" y="7260"/>
                    <a:pt x="3928" y="7354"/>
                  </a:cubicBezTo>
                  <a:cubicBezTo>
                    <a:pt x="3992" y="7540"/>
                    <a:pt x="4056" y="7726"/>
                    <a:pt x="4119" y="7911"/>
                  </a:cubicBezTo>
                  <a:cubicBezTo>
                    <a:pt x="4247" y="8282"/>
                    <a:pt x="4372" y="8652"/>
                    <a:pt x="4497" y="9019"/>
                  </a:cubicBezTo>
                  <a:cubicBezTo>
                    <a:pt x="4513" y="9065"/>
                    <a:pt x="4528" y="9110"/>
                    <a:pt x="4544" y="9158"/>
                  </a:cubicBezTo>
                  <a:lnTo>
                    <a:pt x="4567" y="9226"/>
                  </a:lnTo>
                  <a:lnTo>
                    <a:pt x="4580" y="9262"/>
                  </a:lnTo>
                  <a:lnTo>
                    <a:pt x="4593" y="9299"/>
                  </a:lnTo>
                  <a:cubicBezTo>
                    <a:pt x="4628" y="9399"/>
                    <a:pt x="4669" y="9497"/>
                    <a:pt x="4717" y="9594"/>
                  </a:cubicBezTo>
                  <a:cubicBezTo>
                    <a:pt x="4766" y="9690"/>
                    <a:pt x="4823" y="9787"/>
                    <a:pt x="4892" y="9879"/>
                  </a:cubicBezTo>
                  <a:cubicBezTo>
                    <a:pt x="4962" y="9973"/>
                    <a:pt x="5047" y="10062"/>
                    <a:pt x="5158" y="10135"/>
                  </a:cubicBezTo>
                  <a:cubicBezTo>
                    <a:pt x="5214" y="10172"/>
                    <a:pt x="5275" y="10202"/>
                    <a:pt x="5343" y="10223"/>
                  </a:cubicBezTo>
                  <a:cubicBezTo>
                    <a:pt x="5409" y="10245"/>
                    <a:pt x="5479" y="10258"/>
                    <a:pt x="5549" y="10259"/>
                  </a:cubicBezTo>
                  <a:cubicBezTo>
                    <a:pt x="5554" y="10259"/>
                    <a:pt x="5558" y="10259"/>
                    <a:pt x="5563" y="10259"/>
                  </a:cubicBezTo>
                  <a:cubicBezTo>
                    <a:pt x="5627" y="10259"/>
                    <a:pt x="5691" y="10252"/>
                    <a:pt x="5753" y="10236"/>
                  </a:cubicBezTo>
                  <a:cubicBezTo>
                    <a:pt x="5821" y="10218"/>
                    <a:pt x="5885" y="10191"/>
                    <a:pt x="5942" y="10157"/>
                  </a:cubicBezTo>
                  <a:cubicBezTo>
                    <a:pt x="6058" y="10087"/>
                    <a:pt x="6145" y="9994"/>
                    <a:pt x="6211" y="9900"/>
                  </a:cubicBezTo>
                  <a:cubicBezTo>
                    <a:pt x="6278" y="9806"/>
                    <a:pt x="6328" y="9710"/>
                    <a:pt x="6368" y="9613"/>
                  </a:cubicBezTo>
                  <a:cubicBezTo>
                    <a:pt x="6406" y="9523"/>
                    <a:pt x="6436" y="9434"/>
                    <a:pt x="6462" y="9346"/>
                  </a:cubicBezTo>
                  <a:cubicBezTo>
                    <a:pt x="6476" y="9301"/>
                    <a:pt x="6487" y="9256"/>
                    <a:pt x="6497" y="9212"/>
                  </a:cubicBezTo>
                  <a:cubicBezTo>
                    <a:pt x="6508" y="9170"/>
                    <a:pt x="6517" y="9130"/>
                    <a:pt x="6527" y="9088"/>
                  </a:cubicBezTo>
                  <a:cubicBezTo>
                    <a:pt x="6568" y="8921"/>
                    <a:pt x="6608" y="8757"/>
                    <a:pt x="6648" y="8594"/>
                  </a:cubicBezTo>
                  <a:cubicBezTo>
                    <a:pt x="6726" y="8267"/>
                    <a:pt x="6805" y="7945"/>
                    <a:pt x="6880" y="7629"/>
                  </a:cubicBezTo>
                  <a:cubicBezTo>
                    <a:pt x="6956" y="7314"/>
                    <a:pt x="7030" y="7005"/>
                    <a:pt x="7102" y="6703"/>
                  </a:cubicBezTo>
                  <a:cubicBezTo>
                    <a:pt x="7139" y="6555"/>
                    <a:pt x="7174" y="6388"/>
                    <a:pt x="7212" y="6289"/>
                  </a:cubicBezTo>
                  <a:cubicBezTo>
                    <a:pt x="7228" y="6245"/>
                    <a:pt x="7249" y="6202"/>
                    <a:pt x="7277" y="6165"/>
                  </a:cubicBezTo>
                  <a:cubicBezTo>
                    <a:pt x="7306" y="6127"/>
                    <a:pt x="7344" y="6095"/>
                    <a:pt x="7390" y="6081"/>
                  </a:cubicBezTo>
                  <a:cubicBezTo>
                    <a:pt x="7413" y="6072"/>
                    <a:pt x="7437" y="6068"/>
                    <a:pt x="7462" y="6068"/>
                  </a:cubicBezTo>
                  <a:cubicBezTo>
                    <a:pt x="7469" y="6068"/>
                    <a:pt x="7476" y="6068"/>
                    <a:pt x="7483" y="6069"/>
                  </a:cubicBezTo>
                  <a:cubicBezTo>
                    <a:pt x="7516" y="6071"/>
                    <a:pt x="7546" y="6084"/>
                    <a:pt x="7572" y="6101"/>
                  </a:cubicBezTo>
                  <a:cubicBezTo>
                    <a:pt x="7623" y="6136"/>
                    <a:pt x="7661" y="6189"/>
                    <a:pt x="7690" y="6245"/>
                  </a:cubicBezTo>
                  <a:cubicBezTo>
                    <a:pt x="7696" y="6258"/>
                    <a:pt x="7703" y="6273"/>
                    <a:pt x="7709" y="6288"/>
                  </a:cubicBezTo>
                  <a:cubicBezTo>
                    <a:pt x="7712" y="6296"/>
                    <a:pt x="7714" y="6301"/>
                    <a:pt x="7719" y="6311"/>
                  </a:cubicBezTo>
                  <a:cubicBezTo>
                    <a:pt x="7723" y="6320"/>
                    <a:pt x="7725" y="6329"/>
                    <a:pt x="7729" y="6340"/>
                  </a:cubicBezTo>
                  <a:cubicBezTo>
                    <a:pt x="7743" y="6380"/>
                    <a:pt x="7755" y="6420"/>
                    <a:pt x="7766" y="6461"/>
                  </a:cubicBezTo>
                  <a:cubicBezTo>
                    <a:pt x="7786" y="6543"/>
                    <a:pt x="7799" y="6628"/>
                    <a:pt x="7806" y="6710"/>
                  </a:cubicBezTo>
                  <a:cubicBezTo>
                    <a:pt x="7811" y="6801"/>
                    <a:pt x="7819" y="6891"/>
                    <a:pt x="7824" y="6978"/>
                  </a:cubicBezTo>
                  <a:cubicBezTo>
                    <a:pt x="7830" y="7068"/>
                    <a:pt x="7840" y="7155"/>
                    <a:pt x="7848" y="7242"/>
                  </a:cubicBezTo>
                  <a:cubicBezTo>
                    <a:pt x="7857" y="7330"/>
                    <a:pt x="7868" y="7414"/>
                    <a:pt x="7879" y="7499"/>
                  </a:cubicBezTo>
                  <a:cubicBezTo>
                    <a:pt x="7883" y="7541"/>
                    <a:pt x="7891" y="7583"/>
                    <a:pt x="7896" y="7624"/>
                  </a:cubicBezTo>
                  <a:cubicBezTo>
                    <a:pt x="7902" y="7665"/>
                    <a:pt x="7908" y="7706"/>
                    <a:pt x="7915" y="7746"/>
                  </a:cubicBezTo>
                  <a:cubicBezTo>
                    <a:pt x="8021" y="8396"/>
                    <a:pt x="8182" y="8950"/>
                    <a:pt x="8346" y="9396"/>
                  </a:cubicBezTo>
                  <a:cubicBezTo>
                    <a:pt x="8512" y="9842"/>
                    <a:pt x="8675" y="10179"/>
                    <a:pt x="8797" y="10404"/>
                  </a:cubicBezTo>
                  <a:cubicBezTo>
                    <a:pt x="8857" y="10516"/>
                    <a:pt x="8910" y="10599"/>
                    <a:pt x="8947" y="10656"/>
                  </a:cubicBezTo>
                  <a:cubicBezTo>
                    <a:pt x="8981" y="10709"/>
                    <a:pt x="9004" y="10736"/>
                    <a:pt x="9011" y="10736"/>
                  </a:cubicBezTo>
                  <a:cubicBezTo>
                    <a:pt x="9012" y="10736"/>
                    <a:pt x="9012" y="10736"/>
                    <a:pt x="9012" y="10736"/>
                  </a:cubicBezTo>
                  <a:cubicBezTo>
                    <a:pt x="9045" y="10717"/>
                    <a:pt x="9065" y="10688"/>
                    <a:pt x="9071" y="10647"/>
                  </a:cubicBezTo>
                  <a:cubicBezTo>
                    <a:pt x="9072" y="10651"/>
                    <a:pt x="9075" y="10655"/>
                    <a:pt x="9077" y="10657"/>
                  </a:cubicBezTo>
                  <a:lnTo>
                    <a:pt x="9103" y="10700"/>
                  </a:lnTo>
                  <a:cubicBezTo>
                    <a:pt x="9113" y="10715"/>
                    <a:pt x="9121" y="10728"/>
                    <a:pt x="9130" y="10742"/>
                  </a:cubicBezTo>
                  <a:cubicBezTo>
                    <a:pt x="9149" y="10769"/>
                    <a:pt x="9168" y="10797"/>
                    <a:pt x="9188" y="10824"/>
                  </a:cubicBezTo>
                  <a:cubicBezTo>
                    <a:pt x="9207" y="10851"/>
                    <a:pt x="9226" y="10877"/>
                    <a:pt x="9244" y="10905"/>
                  </a:cubicBezTo>
                  <a:cubicBezTo>
                    <a:pt x="9263" y="10932"/>
                    <a:pt x="9282" y="10959"/>
                    <a:pt x="9302" y="10986"/>
                  </a:cubicBezTo>
                  <a:cubicBezTo>
                    <a:pt x="9323" y="11013"/>
                    <a:pt x="9342" y="11039"/>
                    <a:pt x="9362" y="11065"/>
                  </a:cubicBezTo>
                  <a:cubicBezTo>
                    <a:pt x="9383" y="11091"/>
                    <a:pt x="9404" y="11118"/>
                    <a:pt x="9426" y="11142"/>
                  </a:cubicBezTo>
                  <a:cubicBezTo>
                    <a:pt x="9594" y="11345"/>
                    <a:pt x="9779" y="11527"/>
                    <a:pt x="9976" y="11687"/>
                  </a:cubicBezTo>
                  <a:cubicBezTo>
                    <a:pt x="10173" y="11847"/>
                    <a:pt x="10386" y="11983"/>
                    <a:pt x="10607" y="12089"/>
                  </a:cubicBezTo>
                  <a:cubicBezTo>
                    <a:pt x="10829" y="12193"/>
                    <a:pt x="11061" y="12267"/>
                    <a:pt x="11295" y="12300"/>
                  </a:cubicBezTo>
                  <a:cubicBezTo>
                    <a:pt x="11387" y="12312"/>
                    <a:pt x="11479" y="12319"/>
                    <a:pt x="11571" y="12319"/>
                  </a:cubicBezTo>
                  <a:cubicBezTo>
                    <a:pt x="11710" y="12319"/>
                    <a:pt x="11846" y="12304"/>
                    <a:pt x="11976" y="12277"/>
                  </a:cubicBezTo>
                  <a:cubicBezTo>
                    <a:pt x="12191" y="12231"/>
                    <a:pt x="12391" y="12154"/>
                    <a:pt x="12565" y="12053"/>
                  </a:cubicBezTo>
                  <a:cubicBezTo>
                    <a:pt x="12741" y="11955"/>
                    <a:pt x="12892" y="11835"/>
                    <a:pt x="13025" y="11713"/>
                  </a:cubicBezTo>
                  <a:cubicBezTo>
                    <a:pt x="13159" y="11591"/>
                    <a:pt x="13273" y="11462"/>
                    <a:pt x="13374" y="11335"/>
                  </a:cubicBezTo>
                  <a:cubicBezTo>
                    <a:pt x="13475" y="11209"/>
                    <a:pt x="13560" y="11086"/>
                    <a:pt x="13637" y="10968"/>
                  </a:cubicBezTo>
                  <a:cubicBezTo>
                    <a:pt x="13713" y="10849"/>
                    <a:pt x="13779" y="10737"/>
                    <a:pt x="13837" y="10631"/>
                  </a:cubicBezTo>
                  <a:cubicBezTo>
                    <a:pt x="13895" y="10527"/>
                    <a:pt x="13945" y="10431"/>
                    <a:pt x="13988" y="10341"/>
                  </a:cubicBezTo>
                  <a:cubicBezTo>
                    <a:pt x="14076" y="10166"/>
                    <a:pt x="14136" y="10027"/>
                    <a:pt x="14174" y="9930"/>
                  </a:cubicBezTo>
                  <a:cubicBezTo>
                    <a:pt x="14216" y="9847"/>
                    <a:pt x="14230" y="9793"/>
                    <a:pt x="14221" y="9789"/>
                  </a:cubicBezTo>
                  <a:cubicBezTo>
                    <a:pt x="14203" y="9780"/>
                    <a:pt x="14184" y="9776"/>
                    <a:pt x="14166" y="9776"/>
                  </a:cubicBezTo>
                  <a:cubicBezTo>
                    <a:pt x="14089" y="9776"/>
                    <a:pt x="14015" y="9853"/>
                    <a:pt x="13935" y="9973"/>
                  </a:cubicBezTo>
                  <a:cubicBezTo>
                    <a:pt x="13887" y="10046"/>
                    <a:pt x="13835" y="10136"/>
                    <a:pt x="13780" y="10234"/>
                  </a:cubicBezTo>
                  <a:cubicBezTo>
                    <a:pt x="13725" y="10333"/>
                    <a:pt x="13665" y="10440"/>
                    <a:pt x="13597" y="10544"/>
                  </a:cubicBezTo>
                  <a:cubicBezTo>
                    <a:pt x="13703" y="10340"/>
                    <a:pt x="13780" y="10151"/>
                    <a:pt x="13821" y="10008"/>
                  </a:cubicBezTo>
                  <a:cubicBezTo>
                    <a:pt x="13862" y="9867"/>
                    <a:pt x="13868" y="9771"/>
                    <a:pt x="13826" y="9749"/>
                  </a:cubicBezTo>
                  <a:cubicBezTo>
                    <a:pt x="13826" y="9749"/>
                    <a:pt x="13825" y="9749"/>
                    <a:pt x="13825" y="9749"/>
                  </a:cubicBezTo>
                  <a:cubicBezTo>
                    <a:pt x="13815" y="9749"/>
                    <a:pt x="13781" y="9811"/>
                    <a:pt x="13725" y="9919"/>
                  </a:cubicBezTo>
                  <a:cubicBezTo>
                    <a:pt x="13667" y="10030"/>
                    <a:pt x="13586" y="10191"/>
                    <a:pt x="13483" y="10382"/>
                  </a:cubicBezTo>
                  <a:cubicBezTo>
                    <a:pt x="13379" y="10571"/>
                    <a:pt x="13250" y="10793"/>
                    <a:pt x="13089" y="11013"/>
                  </a:cubicBezTo>
                  <a:cubicBezTo>
                    <a:pt x="12928" y="11233"/>
                    <a:pt x="12730" y="11452"/>
                    <a:pt x="12493" y="11622"/>
                  </a:cubicBezTo>
                  <a:cubicBezTo>
                    <a:pt x="12374" y="11706"/>
                    <a:pt x="12246" y="11778"/>
                    <a:pt x="12108" y="11831"/>
                  </a:cubicBezTo>
                  <a:cubicBezTo>
                    <a:pt x="12091" y="11839"/>
                    <a:pt x="12074" y="11843"/>
                    <a:pt x="12055" y="11850"/>
                  </a:cubicBezTo>
                  <a:lnTo>
                    <a:pt x="12004" y="11867"/>
                  </a:lnTo>
                  <a:lnTo>
                    <a:pt x="11950" y="11882"/>
                  </a:lnTo>
                  <a:cubicBezTo>
                    <a:pt x="11933" y="11887"/>
                    <a:pt x="11915" y="11893"/>
                    <a:pt x="11896" y="11896"/>
                  </a:cubicBezTo>
                  <a:cubicBezTo>
                    <a:pt x="11823" y="11913"/>
                    <a:pt x="11751" y="11924"/>
                    <a:pt x="11677" y="11931"/>
                  </a:cubicBezTo>
                  <a:cubicBezTo>
                    <a:pt x="11627" y="11935"/>
                    <a:pt x="11577" y="11938"/>
                    <a:pt x="11527" y="11938"/>
                  </a:cubicBezTo>
                  <a:cubicBezTo>
                    <a:pt x="11503" y="11938"/>
                    <a:pt x="11479" y="11937"/>
                    <a:pt x="11455" y="11936"/>
                  </a:cubicBezTo>
                  <a:cubicBezTo>
                    <a:pt x="11381" y="11930"/>
                    <a:pt x="11306" y="11924"/>
                    <a:pt x="11231" y="11909"/>
                  </a:cubicBezTo>
                  <a:cubicBezTo>
                    <a:pt x="11157" y="11894"/>
                    <a:pt x="11085" y="11878"/>
                    <a:pt x="11013" y="11855"/>
                  </a:cubicBezTo>
                  <a:cubicBezTo>
                    <a:pt x="10996" y="11850"/>
                    <a:pt x="10978" y="11844"/>
                    <a:pt x="10960" y="11838"/>
                  </a:cubicBezTo>
                  <a:cubicBezTo>
                    <a:pt x="10943" y="11831"/>
                    <a:pt x="10925" y="11826"/>
                    <a:pt x="10908" y="11818"/>
                  </a:cubicBezTo>
                  <a:cubicBezTo>
                    <a:pt x="10873" y="11806"/>
                    <a:pt x="10838" y="11792"/>
                    <a:pt x="10804" y="11778"/>
                  </a:cubicBezTo>
                  <a:cubicBezTo>
                    <a:pt x="10736" y="11749"/>
                    <a:pt x="10670" y="11715"/>
                    <a:pt x="10605" y="11681"/>
                  </a:cubicBezTo>
                  <a:cubicBezTo>
                    <a:pt x="10543" y="11645"/>
                    <a:pt x="10480" y="11609"/>
                    <a:pt x="10422" y="11570"/>
                  </a:cubicBezTo>
                  <a:cubicBezTo>
                    <a:pt x="10303" y="11494"/>
                    <a:pt x="10195" y="11409"/>
                    <a:pt x="10097" y="11324"/>
                  </a:cubicBezTo>
                  <a:cubicBezTo>
                    <a:pt x="9902" y="11156"/>
                    <a:pt x="9749" y="10983"/>
                    <a:pt x="9641" y="10838"/>
                  </a:cubicBezTo>
                  <a:cubicBezTo>
                    <a:pt x="9609" y="10796"/>
                    <a:pt x="9578" y="10753"/>
                    <a:pt x="9549" y="10709"/>
                  </a:cubicBezTo>
                  <a:cubicBezTo>
                    <a:pt x="9519" y="10664"/>
                    <a:pt x="9490" y="10621"/>
                    <a:pt x="9461" y="10577"/>
                  </a:cubicBezTo>
                  <a:cubicBezTo>
                    <a:pt x="9431" y="10534"/>
                    <a:pt x="9406" y="10489"/>
                    <a:pt x="9380" y="10443"/>
                  </a:cubicBezTo>
                  <a:cubicBezTo>
                    <a:pt x="9353" y="10399"/>
                    <a:pt x="9326" y="10354"/>
                    <a:pt x="9300" y="10309"/>
                  </a:cubicBezTo>
                  <a:lnTo>
                    <a:pt x="9228" y="10173"/>
                  </a:lnTo>
                  <a:cubicBezTo>
                    <a:pt x="9205" y="10126"/>
                    <a:pt x="9179" y="10082"/>
                    <a:pt x="9158" y="10035"/>
                  </a:cubicBezTo>
                  <a:cubicBezTo>
                    <a:pt x="9137" y="9989"/>
                    <a:pt x="9115" y="9943"/>
                    <a:pt x="9094" y="9898"/>
                  </a:cubicBezTo>
                  <a:cubicBezTo>
                    <a:pt x="9083" y="9874"/>
                    <a:pt x="9072" y="9851"/>
                    <a:pt x="9063" y="9828"/>
                  </a:cubicBezTo>
                  <a:cubicBezTo>
                    <a:pt x="9053" y="9803"/>
                    <a:pt x="9044" y="9781"/>
                    <a:pt x="9035" y="9758"/>
                  </a:cubicBezTo>
                  <a:cubicBezTo>
                    <a:pt x="8881" y="9384"/>
                    <a:pt x="8771" y="9003"/>
                    <a:pt x="8697" y="8627"/>
                  </a:cubicBezTo>
                  <a:cubicBezTo>
                    <a:pt x="8623" y="8250"/>
                    <a:pt x="8583" y="7878"/>
                    <a:pt x="8568" y="7514"/>
                  </a:cubicBezTo>
                  <a:cubicBezTo>
                    <a:pt x="8553" y="7150"/>
                    <a:pt x="8566" y="6796"/>
                    <a:pt x="8594" y="6455"/>
                  </a:cubicBezTo>
                  <a:cubicBezTo>
                    <a:pt x="8652" y="5768"/>
                    <a:pt x="8776" y="5128"/>
                    <a:pt x="8912" y="4526"/>
                  </a:cubicBezTo>
                  <a:cubicBezTo>
                    <a:pt x="8981" y="4226"/>
                    <a:pt x="9055" y="3936"/>
                    <a:pt x="9128" y="3653"/>
                  </a:cubicBezTo>
                  <a:cubicBezTo>
                    <a:pt x="9201" y="3372"/>
                    <a:pt x="9275" y="3099"/>
                    <a:pt x="9346" y="2832"/>
                  </a:cubicBezTo>
                  <a:cubicBezTo>
                    <a:pt x="9378" y="2712"/>
                    <a:pt x="9410" y="2594"/>
                    <a:pt x="9442" y="2477"/>
                  </a:cubicBezTo>
                  <a:cubicBezTo>
                    <a:pt x="9472" y="2360"/>
                    <a:pt x="9503" y="2250"/>
                    <a:pt x="9535" y="2143"/>
                  </a:cubicBezTo>
                  <a:cubicBezTo>
                    <a:pt x="9600" y="1929"/>
                    <a:pt x="9672" y="1731"/>
                    <a:pt x="9754" y="1558"/>
                  </a:cubicBezTo>
                  <a:cubicBezTo>
                    <a:pt x="9796" y="1472"/>
                    <a:pt x="9841" y="1392"/>
                    <a:pt x="9889" y="1320"/>
                  </a:cubicBezTo>
                  <a:cubicBezTo>
                    <a:pt x="9937" y="1247"/>
                    <a:pt x="9988" y="1182"/>
                    <a:pt x="10040" y="1127"/>
                  </a:cubicBezTo>
                  <a:cubicBezTo>
                    <a:pt x="10094" y="1070"/>
                    <a:pt x="10151" y="1021"/>
                    <a:pt x="10208" y="981"/>
                  </a:cubicBezTo>
                  <a:cubicBezTo>
                    <a:pt x="10223" y="971"/>
                    <a:pt x="10238" y="962"/>
                    <a:pt x="10253" y="951"/>
                  </a:cubicBezTo>
                  <a:cubicBezTo>
                    <a:pt x="10267" y="942"/>
                    <a:pt x="10283" y="934"/>
                    <a:pt x="10298" y="926"/>
                  </a:cubicBezTo>
                  <a:cubicBezTo>
                    <a:pt x="10313" y="919"/>
                    <a:pt x="10328" y="912"/>
                    <a:pt x="10342" y="903"/>
                  </a:cubicBezTo>
                  <a:cubicBezTo>
                    <a:pt x="10350" y="899"/>
                    <a:pt x="10357" y="897"/>
                    <a:pt x="10366" y="893"/>
                  </a:cubicBezTo>
                  <a:lnTo>
                    <a:pt x="10388" y="885"/>
                  </a:lnTo>
                  <a:cubicBezTo>
                    <a:pt x="10448" y="860"/>
                    <a:pt x="10511" y="843"/>
                    <a:pt x="10575" y="833"/>
                  </a:cubicBezTo>
                  <a:cubicBezTo>
                    <a:pt x="10623" y="826"/>
                    <a:pt x="10672" y="823"/>
                    <a:pt x="10722" y="823"/>
                  </a:cubicBezTo>
                  <a:cubicBezTo>
                    <a:pt x="10737" y="823"/>
                    <a:pt x="10752" y="823"/>
                    <a:pt x="10766" y="824"/>
                  </a:cubicBezTo>
                  <a:cubicBezTo>
                    <a:pt x="10831" y="828"/>
                    <a:pt x="10895" y="838"/>
                    <a:pt x="10959" y="853"/>
                  </a:cubicBezTo>
                  <a:cubicBezTo>
                    <a:pt x="11022" y="869"/>
                    <a:pt x="11085" y="887"/>
                    <a:pt x="11146" y="912"/>
                  </a:cubicBezTo>
                  <a:cubicBezTo>
                    <a:pt x="11206" y="936"/>
                    <a:pt x="11265" y="963"/>
                    <a:pt x="11323" y="995"/>
                  </a:cubicBezTo>
                  <a:cubicBezTo>
                    <a:pt x="11379" y="1027"/>
                    <a:pt x="11432" y="1063"/>
                    <a:pt x="11485" y="1100"/>
                  </a:cubicBezTo>
                  <a:cubicBezTo>
                    <a:pt x="11588" y="1175"/>
                    <a:pt x="11682" y="1256"/>
                    <a:pt x="11762" y="1343"/>
                  </a:cubicBezTo>
                  <a:cubicBezTo>
                    <a:pt x="11843" y="1431"/>
                    <a:pt x="11910" y="1522"/>
                    <a:pt x="11967" y="1613"/>
                  </a:cubicBezTo>
                  <a:cubicBezTo>
                    <a:pt x="11995" y="1659"/>
                    <a:pt x="12021" y="1704"/>
                    <a:pt x="12043" y="1751"/>
                  </a:cubicBezTo>
                  <a:cubicBezTo>
                    <a:pt x="12053" y="1773"/>
                    <a:pt x="12065" y="1796"/>
                    <a:pt x="12074" y="1819"/>
                  </a:cubicBezTo>
                  <a:cubicBezTo>
                    <a:pt x="12082" y="1842"/>
                    <a:pt x="12092" y="1863"/>
                    <a:pt x="12102" y="1889"/>
                  </a:cubicBezTo>
                  <a:cubicBezTo>
                    <a:pt x="12111" y="1913"/>
                    <a:pt x="12119" y="1939"/>
                    <a:pt x="12127" y="1962"/>
                  </a:cubicBezTo>
                  <a:cubicBezTo>
                    <a:pt x="12135" y="1987"/>
                    <a:pt x="12145" y="2011"/>
                    <a:pt x="12151" y="2035"/>
                  </a:cubicBezTo>
                  <a:lnTo>
                    <a:pt x="12171" y="2107"/>
                  </a:lnTo>
                  <a:cubicBezTo>
                    <a:pt x="12176" y="2120"/>
                    <a:pt x="12178" y="2132"/>
                    <a:pt x="12182" y="2144"/>
                  </a:cubicBezTo>
                  <a:lnTo>
                    <a:pt x="12188" y="2161"/>
                  </a:lnTo>
                  <a:lnTo>
                    <a:pt x="12192" y="2180"/>
                  </a:lnTo>
                  <a:cubicBezTo>
                    <a:pt x="12203" y="2229"/>
                    <a:pt x="12211" y="2276"/>
                    <a:pt x="12222" y="2321"/>
                  </a:cubicBezTo>
                  <a:cubicBezTo>
                    <a:pt x="12231" y="2368"/>
                    <a:pt x="12237" y="2413"/>
                    <a:pt x="12246" y="2460"/>
                  </a:cubicBezTo>
                  <a:cubicBezTo>
                    <a:pt x="12269" y="2642"/>
                    <a:pt x="12279" y="2813"/>
                    <a:pt x="12281" y="2971"/>
                  </a:cubicBezTo>
                  <a:cubicBezTo>
                    <a:pt x="12280" y="3130"/>
                    <a:pt x="12278" y="3273"/>
                    <a:pt x="12269" y="3406"/>
                  </a:cubicBezTo>
                  <a:cubicBezTo>
                    <a:pt x="12254" y="3669"/>
                    <a:pt x="12235" y="3879"/>
                    <a:pt x="12227" y="4044"/>
                  </a:cubicBezTo>
                  <a:cubicBezTo>
                    <a:pt x="12224" y="4127"/>
                    <a:pt x="12222" y="4199"/>
                    <a:pt x="12224" y="4260"/>
                  </a:cubicBezTo>
                  <a:cubicBezTo>
                    <a:pt x="12225" y="4322"/>
                    <a:pt x="12229" y="4374"/>
                    <a:pt x="12237" y="4419"/>
                  </a:cubicBezTo>
                  <a:cubicBezTo>
                    <a:pt x="12265" y="4596"/>
                    <a:pt x="12343" y="4641"/>
                    <a:pt x="12456" y="4664"/>
                  </a:cubicBezTo>
                  <a:cubicBezTo>
                    <a:pt x="12458" y="4664"/>
                    <a:pt x="12461" y="4665"/>
                    <a:pt x="12463" y="4665"/>
                  </a:cubicBezTo>
                  <a:cubicBezTo>
                    <a:pt x="12495" y="4665"/>
                    <a:pt x="12535" y="4617"/>
                    <a:pt x="12582" y="4526"/>
                  </a:cubicBezTo>
                  <a:cubicBezTo>
                    <a:pt x="12632" y="4430"/>
                    <a:pt x="12689" y="4283"/>
                    <a:pt x="12750" y="4088"/>
                  </a:cubicBezTo>
                  <a:cubicBezTo>
                    <a:pt x="12811" y="3895"/>
                    <a:pt x="12874" y="3653"/>
                    <a:pt x="12920" y="3364"/>
                  </a:cubicBezTo>
                  <a:cubicBezTo>
                    <a:pt x="12944" y="3219"/>
                    <a:pt x="12963" y="3062"/>
                    <a:pt x="12973" y="2894"/>
                  </a:cubicBezTo>
                  <a:cubicBezTo>
                    <a:pt x="12985" y="2724"/>
                    <a:pt x="12983" y="2542"/>
                    <a:pt x="12967" y="2349"/>
                  </a:cubicBezTo>
                  <a:cubicBezTo>
                    <a:pt x="12962" y="2301"/>
                    <a:pt x="12957" y="2252"/>
                    <a:pt x="12952" y="2203"/>
                  </a:cubicBezTo>
                  <a:cubicBezTo>
                    <a:pt x="12947" y="2153"/>
                    <a:pt x="12936" y="2104"/>
                    <a:pt x="12929" y="2054"/>
                  </a:cubicBezTo>
                  <a:cubicBezTo>
                    <a:pt x="12925" y="2029"/>
                    <a:pt x="12920" y="2003"/>
                    <a:pt x="12915" y="1977"/>
                  </a:cubicBezTo>
                  <a:cubicBezTo>
                    <a:pt x="12909" y="1952"/>
                    <a:pt x="12903" y="1927"/>
                    <a:pt x="12898" y="1901"/>
                  </a:cubicBezTo>
                  <a:cubicBezTo>
                    <a:pt x="12891" y="1875"/>
                    <a:pt x="12886" y="1849"/>
                    <a:pt x="12879" y="1823"/>
                  </a:cubicBezTo>
                  <a:cubicBezTo>
                    <a:pt x="12876" y="1810"/>
                    <a:pt x="12872" y="1798"/>
                    <a:pt x="12870" y="1784"/>
                  </a:cubicBezTo>
                  <a:cubicBezTo>
                    <a:pt x="12865" y="1771"/>
                    <a:pt x="12861" y="1758"/>
                    <a:pt x="12858" y="1745"/>
                  </a:cubicBezTo>
                  <a:cubicBezTo>
                    <a:pt x="12842" y="1693"/>
                    <a:pt x="12826" y="1642"/>
                    <a:pt x="12810" y="1588"/>
                  </a:cubicBezTo>
                  <a:cubicBezTo>
                    <a:pt x="12789" y="1535"/>
                    <a:pt x="12769" y="1478"/>
                    <a:pt x="12745" y="1424"/>
                  </a:cubicBezTo>
                  <a:cubicBezTo>
                    <a:pt x="12697" y="1316"/>
                    <a:pt x="12641" y="1209"/>
                    <a:pt x="12575" y="1108"/>
                  </a:cubicBezTo>
                  <a:cubicBezTo>
                    <a:pt x="12510" y="1006"/>
                    <a:pt x="12436" y="907"/>
                    <a:pt x="12354" y="813"/>
                  </a:cubicBezTo>
                  <a:cubicBezTo>
                    <a:pt x="12272" y="719"/>
                    <a:pt x="12181" y="629"/>
                    <a:pt x="12082" y="546"/>
                  </a:cubicBezTo>
                  <a:cubicBezTo>
                    <a:pt x="11985" y="463"/>
                    <a:pt x="11877" y="383"/>
                    <a:pt x="11763" y="313"/>
                  </a:cubicBezTo>
                  <a:cubicBezTo>
                    <a:pt x="11647" y="243"/>
                    <a:pt x="11524" y="182"/>
                    <a:pt x="11392" y="131"/>
                  </a:cubicBezTo>
                  <a:cubicBezTo>
                    <a:pt x="11258" y="80"/>
                    <a:pt x="11118" y="42"/>
                    <a:pt x="10968" y="20"/>
                  </a:cubicBezTo>
                  <a:cubicBezTo>
                    <a:pt x="10879" y="7"/>
                    <a:pt x="10788" y="0"/>
                    <a:pt x="10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2"/>
            <p:cNvSpPr/>
            <p:nvPr/>
          </p:nvSpPr>
          <p:spPr>
            <a:xfrm>
              <a:off x="4431450" y="1573150"/>
              <a:ext cx="65175" cy="67950"/>
            </a:xfrm>
            <a:custGeom>
              <a:avLst/>
              <a:gdLst/>
              <a:ahLst/>
              <a:cxnLst/>
              <a:rect l="l" t="t" r="r" b="b"/>
              <a:pathLst>
                <a:path w="2607" h="2718" extrusionOk="0">
                  <a:moveTo>
                    <a:pt x="1132" y="0"/>
                  </a:moveTo>
                  <a:cubicBezTo>
                    <a:pt x="999" y="0"/>
                    <a:pt x="870" y="18"/>
                    <a:pt x="755" y="48"/>
                  </a:cubicBezTo>
                  <a:cubicBezTo>
                    <a:pt x="667" y="68"/>
                    <a:pt x="588" y="103"/>
                    <a:pt x="513" y="129"/>
                  </a:cubicBezTo>
                  <a:cubicBezTo>
                    <a:pt x="507" y="134"/>
                    <a:pt x="499" y="136"/>
                    <a:pt x="492" y="140"/>
                  </a:cubicBezTo>
                  <a:cubicBezTo>
                    <a:pt x="487" y="143"/>
                    <a:pt x="480" y="147"/>
                    <a:pt x="475" y="150"/>
                  </a:cubicBezTo>
                  <a:cubicBezTo>
                    <a:pt x="464" y="155"/>
                    <a:pt x="452" y="162"/>
                    <a:pt x="441" y="167"/>
                  </a:cubicBezTo>
                  <a:cubicBezTo>
                    <a:pt x="420" y="178"/>
                    <a:pt x="400" y="192"/>
                    <a:pt x="381" y="204"/>
                  </a:cubicBezTo>
                  <a:cubicBezTo>
                    <a:pt x="362" y="215"/>
                    <a:pt x="345" y="227"/>
                    <a:pt x="328" y="240"/>
                  </a:cubicBezTo>
                  <a:cubicBezTo>
                    <a:pt x="311" y="253"/>
                    <a:pt x="296" y="265"/>
                    <a:pt x="281" y="278"/>
                  </a:cubicBezTo>
                  <a:cubicBezTo>
                    <a:pt x="266" y="290"/>
                    <a:pt x="253" y="301"/>
                    <a:pt x="243" y="313"/>
                  </a:cubicBezTo>
                  <a:cubicBezTo>
                    <a:pt x="231" y="326"/>
                    <a:pt x="220" y="338"/>
                    <a:pt x="210" y="350"/>
                  </a:cubicBezTo>
                  <a:cubicBezTo>
                    <a:pt x="130" y="444"/>
                    <a:pt x="113" y="522"/>
                    <a:pt x="130" y="586"/>
                  </a:cubicBezTo>
                  <a:cubicBezTo>
                    <a:pt x="147" y="652"/>
                    <a:pt x="200" y="709"/>
                    <a:pt x="271" y="775"/>
                  </a:cubicBezTo>
                  <a:cubicBezTo>
                    <a:pt x="291" y="794"/>
                    <a:pt x="317" y="806"/>
                    <a:pt x="346" y="813"/>
                  </a:cubicBezTo>
                  <a:cubicBezTo>
                    <a:pt x="361" y="816"/>
                    <a:pt x="377" y="818"/>
                    <a:pt x="393" y="818"/>
                  </a:cubicBezTo>
                  <a:lnTo>
                    <a:pt x="446" y="818"/>
                  </a:lnTo>
                  <a:cubicBezTo>
                    <a:pt x="464" y="818"/>
                    <a:pt x="483" y="816"/>
                    <a:pt x="503" y="813"/>
                  </a:cubicBezTo>
                  <a:cubicBezTo>
                    <a:pt x="523" y="812"/>
                    <a:pt x="545" y="809"/>
                    <a:pt x="566" y="806"/>
                  </a:cubicBezTo>
                  <a:cubicBezTo>
                    <a:pt x="609" y="801"/>
                    <a:pt x="656" y="794"/>
                    <a:pt x="706" y="789"/>
                  </a:cubicBezTo>
                  <a:cubicBezTo>
                    <a:pt x="718" y="788"/>
                    <a:pt x="731" y="786"/>
                    <a:pt x="743" y="785"/>
                  </a:cubicBezTo>
                  <a:cubicBezTo>
                    <a:pt x="757" y="784"/>
                    <a:pt x="770" y="783"/>
                    <a:pt x="779" y="783"/>
                  </a:cubicBezTo>
                  <a:cubicBezTo>
                    <a:pt x="792" y="786"/>
                    <a:pt x="802" y="790"/>
                    <a:pt x="813" y="794"/>
                  </a:cubicBezTo>
                  <a:cubicBezTo>
                    <a:pt x="834" y="804"/>
                    <a:pt x="849" y="816"/>
                    <a:pt x="857" y="828"/>
                  </a:cubicBezTo>
                  <a:cubicBezTo>
                    <a:pt x="867" y="840"/>
                    <a:pt x="870" y="852"/>
                    <a:pt x="870" y="864"/>
                  </a:cubicBezTo>
                  <a:cubicBezTo>
                    <a:pt x="870" y="870"/>
                    <a:pt x="868" y="875"/>
                    <a:pt x="866" y="880"/>
                  </a:cubicBezTo>
                  <a:cubicBezTo>
                    <a:pt x="865" y="883"/>
                    <a:pt x="863" y="885"/>
                    <a:pt x="861" y="887"/>
                  </a:cubicBezTo>
                  <a:lnTo>
                    <a:pt x="854" y="895"/>
                  </a:lnTo>
                  <a:cubicBezTo>
                    <a:pt x="840" y="907"/>
                    <a:pt x="833" y="910"/>
                    <a:pt x="831" y="910"/>
                  </a:cubicBezTo>
                  <a:cubicBezTo>
                    <a:pt x="830" y="910"/>
                    <a:pt x="829" y="910"/>
                    <a:pt x="829" y="909"/>
                  </a:cubicBezTo>
                  <a:cubicBezTo>
                    <a:pt x="820" y="933"/>
                    <a:pt x="811" y="955"/>
                    <a:pt x="801" y="977"/>
                  </a:cubicBezTo>
                  <a:cubicBezTo>
                    <a:pt x="789" y="1005"/>
                    <a:pt x="779" y="1033"/>
                    <a:pt x="766" y="1063"/>
                  </a:cubicBezTo>
                  <a:cubicBezTo>
                    <a:pt x="743" y="1121"/>
                    <a:pt x="721" y="1178"/>
                    <a:pt x="698" y="1237"/>
                  </a:cubicBezTo>
                  <a:cubicBezTo>
                    <a:pt x="653" y="1355"/>
                    <a:pt x="609" y="1477"/>
                    <a:pt x="564" y="1597"/>
                  </a:cubicBezTo>
                  <a:lnTo>
                    <a:pt x="546" y="1643"/>
                  </a:lnTo>
                  <a:lnTo>
                    <a:pt x="542" y="1654"/>
                  </a:lnTo>
                  <a:lnTo>
                    <a:pt x="539" y="1659"/>
                  </a:lnTo>
                  <a:lnTo>
                    <a:pt x="538" y="1661"/>
                  </a:lnTo>
                  <a:lnTo>
                    <a:pt x="535" y="1667"/>
                  </a:lnTo>
                  <a:lnTo>
                    <a:pt x="517" y="1709"/>
                  </a:lnTo>
                  <a:cubicBezTo>
                    <a:pt x="491" y="1763"/>
                    <a:pt x="464" y="1817"/>
                    <a:pt x="438" y="1870"/>
                  </a:cubicBezTo>
                  <a:lnTo>
                    <a:pt x="401" y="1948"/>
                  </a:lnTo>
                  <a:lnTo>
                    <a:pt x="382" y="1987"/>
                  </a:lnTo>
                  <a:lnTo>
                    <a:pt x="362" y="2026"/>
                  </a:lnTo>
                  <a:cubicBezTo>
                    <a:pt x="336" y="2075"/>
                    <a:pt x="309" y="2125"/>
                    <a:pt x="285" y="2175"/>
                  </a:cubicBezTo>
                  <a:cubicBezTo>
                    <a:pt x="234" y="2268"/>
                    <a:pt x="185" y="2363"/>
                    <a:pt x="135" y="2455"/>
                  </a:cubicBezTo>
                  <a:cubicBezTo>
                    <a:pt x="89" y="2540"/>
                    <a:pt x="45" y="2623"/>
                    <a:pt x="1" y="2707"/>
                  </a:cubicBezTo>
                  <a:cubicBezTo>
                    <a:pt x="16" y="2711"/>
                    <a:pt x="30" y="2714"/>
                    <a:pt x="44" y="2717"/>
                  </a:cubicBezTo>
                  <a:cubicBezTo>
                    <a:pt x="68" y="2716"/>
                    <a:pt x="92" y="2716"/>
                    <a:pt x="115" y="2714"/>
                  </a:cubicBezTo>
                  <a:cubicBezTo>
                    <a:pt x="162" y="2713"/>
                    <a:pt x="207" y="2711"/>
                    <a:pt x="253" y="2709"/>
                  </a:cubicBezTo>
                  <a:cubicBezTo>
                    <a:pt x="339" y="2707"/>
                    <a:pt x="422" y="2702"/>
                    <a:pt x="506" y="2700"/>
                  </a:cubicBezTo>
                  <a:cubicBezTo>
                    <a:pt x="704" y="2693"/>
                    <a:pt x="893" y="2681"/>
                    <a:pt x="1072" y="2660"/>
                  </a:cubicBezTo>
                  <a:cubicBezTo>
                    <a:pt x="1117" y="2655"/>
                    <a:pt x="1160" y="2649"/>
                    <a:pt x="1203" y="2643"/>
                  </a:cubicBezTo>
                  <a:cubicBezTo>
                    <a:pt x="1225" y="2641"/>
                    <a:pt x="1244" y="2638"/>
                    <a:pt x="1265" y="2636"/>
                  </a:cubicBezTo>
                  <a:lnTo>
                    <a:pt x="1281" y="2632"/>
                  </a:lnTo>
                  <a:lnTo>
                    <a:pt x="1294" y="2630"/>
                  </a:lnTo>
                  <a:lnTo>
                    <a:pt x="1317" y="2626"/>
                  </a:lnTo>
                  <a:cubicBezTo>
                    <a:pt x="1377" y="2615"/>
                    <a:pt x="1436" y="2603"/>
                    <a:pt x="1494" y="2591"/>
                  </a:cubicBezTo>
                  <a:cubicBezTo>
                    <a:pt x="1724" y="2542"/>
                    <a:pt x="1925" y="2483"/>
                    <a:pt x="2091" y="2426"/>
                  </a:cubicBezTo>
                  <a:cubicBezTo>
                    <a:pt x="2417" y="2313"/>
                    <a:pt x="2606" y="2205"/>
                    <a:pt x="2592" y="2167"/>
                  </a:cubicBezTo>
                  <a:cubicBezTo>
                    <a:pt x="2558" y="2064"/>
                    <a:pt x="2517" y="2030"/>
                    <a:pt x="2472" y="2026"/>
                  </a:cubicBezTo>
                  <a:cubicBezTo>
                    <a:pt x="2468" y="2025"/>
                    <a:pt x="2464" y="2025"/>
                    <a:pt x="2461" y="2025"/>
                  </a:cubicBezTo>
                  <a:cubicBezTo>
                    <a:pt x="2441" y="2025"/>
                    <a:pt x="2419" y="2030"/>
                    <a:pt x="2397" y="2035"/>
                  </a:cubicBezTo>
                  <a:cubicBezTo>
                    <a:pt x="2370" y="2042"/>
                    <a:pt x="2341" y="2051"/>
                    <a:pt x="2312" y="2058"/>
                  </a:cubicBezTo>
                  <a:cubicBezTo>
                    <a:pt x="2412" y="1997"/>
                    <a:pt x="2473" y="1914"/>
                    <a:pt x="2444" y="1826"/>
                  </a:cubicBezTo>
                  <a:cubicBezTo>
                    <a:pt x="2442" y="1822"/>
                    <a:pt x="2438" y="1820"/>
                    <a:pt x="2432" y="1820"/>
                  </a:cubicBezTo>
                  <a:cubicBezTo>
                    <a:pt x="2379" y="1820"/>
                    <a:pt x="2167" y="1940"/>
                    <a:pt x="1903" y="2051"/>
                  </a:cubicBezTo>
                  <a:cubicBezTo>
                    <a:pt x="1755" y="2115"/>
                    <a:pt x="1594" y="2176"/>
                    <a:pt x="1446" y="2221"/>
                  </a:cubicBezTo>
                  <a:cubicBezTo>
                    <a:pt x="1408" y="2232"/>
                    <a:pt x="1372" y="2244"/>
                    <a:pt x="1336" y="2251"/>
                  </a:cubicBezTo>
                  <a:cubicBezTo>
                    <a:pt x="1319" y="2255"/>
                    <a:pt x="1302" y="2260"/>
                    <a:pt x="1286" y="2265"/>
                  </a:cubicBezTo>
                  <a:cubicBezTo>
                    <a:pt x="1277" y="2267"/>
                    <a:pt x="1270" y="2269"/>
                    <a:pt x="1260" y="2270"/>
                  </a:cubicBezTo>
                  <a:lnTo>
                    <a:pt x="1248" y="2273"/>
                  </a:lnTo>
                  <a:lnTo>
                    <a:pt x="1243" y="2275"/>
                  </a:lnTo>
                  <a:lnTo>
                    <a:pt x="1239" y="2276"/>
                  </a:lnTo>
                  <a:cubicBezTo>
                    <a:pt x="1201" y="2287"/>
                    <a:pt x="1163" y="2294"/>
                    <a:pt x="1136" y="2296"/>
                  </a:cubicBezTo>
                  <a:cubicBezTo>
                    <a:pt x="1111" y="2298"/>
                    <a:pt x="1086" y="2299"/>
                    <a:pt x="1061" y="2299"/>
                  </a:cubicBezTo>
                  <a:cubicBezTo>
                    <a:pt x="1016" y="2299"/>
                    <a:pt x="974" y="2296"/>
                    <a:pt x="937" y="2292"/>
                  </a:cubicBezTo>
                  <a:cubicBezTo>
                    <a:pt x="909" y="2288"/>
                    <a:pt x="884" y="2283"/>
                    <a:pt x="865" y="2277"/>
                  </a:cubicBezTo>
                  <a:cubicBezTo>
                    <a:pt x="854" y="2275"/>
                    <a:pt x="845" y="2270"/>
                    <a:pt x="838" y="2267"/>
                  </a:cubicBezTo>
                  <a:lnTo>
                    <a:pt x="832" y="2265"/>
                  </a:lnTo>
                  <a:lnTo>
                    <a:pt x="829" y="2263"/>
                  </a:lnTo>
                  <a:lnTo>
                    <a:pt x="828" y="2263"/>
                  </a:lnTo>
                  <a:lnTo>
                    <a:pt x="829" y="2262"/>
                  </a:lnTo>
                  <a:lnTo>
                    <a:pt x="832" y="2260"/>
                  </a:lnTo>
                  <a:cubicBezTo>
                    <a:pt x="839" y="2252"/>
                    <a:pt x="844" y="2246"/>
                    <a:pt x="850" y="2239"/>
                  </a:cubicBezTo>
                  <a:cubicBezTo>
                    <a:pt x="914" y="2167"/>
                    <a:pt x="970" y="2107"/>
                    <a:pt x="1018" y="2063"/>
                  </a:cubicBezTo>
                  <a:cubicBezTo>
                    <a:pt x="1042" y="2042"/>
                    <a:pt x="1063" y="2023"/>
                    <a:pt x="1082" y="2009"/>
                  </a:cubicBezTo>
                  <a:cubicBezTo>
                    <a:pt x="1091" y="2003"/>
                    <a:pt x="1099" y="1997"/>
                    <a:pt x="1107" y="1991"/>
                  </a:cubicBezTo>
                  <a:lnTo>
                    <a:pt x="1113" y="1987"/>
                  </a:lnTo>
                  <a:lnTo>
                    <a:pt x="1115" y="1986"/>
                  </a:lnTo>
                  <a:lnTo>
                    <a:pt x="1118" y="1983"/>
                  </a:lnTo>
                  <a:lnTo>
                    <a:pt x="1122" y="1978"/>
                  </a:lnTo>
                  <a:lnTo>
                    <a:pt x="1150" y="1943"/>
                  </a:lnTo>
                  <a:cubicBezTo>
                    <a:pt x="1297" y="1746"/>
                    <a:pt x="1419" y="1563"/>
                    <a:pt x="1509" y="1382"/>
                  </a:cubicBezTo>
                  <a:cubicBezTo>
                    <a:pt x="1525" y="1349"/>
                    <a:pt x="1541" y="1317"/>
                    <a:pt x="1558" y="1284"/>
                  </a:cubicBezTo>
                  <a:cubicBezTo>
                    <a:pt x="1565" y="1267"/>
                    <a:pt x="1574" y="1251"/>
                    <a:pt x="1581" y="1235"/>
                  </a:cubicBezTo>
                  <a:lnTo>
                    <a:pt x="1622" y="1146"/>
                  </a:lnTo>
                  <a:cubicBezTo>
                    <a:pt x="1647" y="1089"/>
                    <a:pt x="1671" y="1031"/>
                    <a:pt x="1695" y="973"/>
                  </a:cubicBezTo>
                  <a:cubicBezTo>
                    <a:pt x="1719" y="917"/>
                    <a:pt x="1743" y="860"/>
                    <a:pt x="1764" y="805"/>
                  </a:cubicBezTo>
                  <a:cubicBezTo>
                    <a:pt x="1806" y="695"/>
                    <a:pt x="1848" y="589"/>
                    <a:pt x="1886" y="487"/>
                  </a:cubicBezTo>
                  <a:cubicBezTo>
                    <a:pt x="1925" y="383"/>
                    <a:pt x="1963" y="284"/>
                    <a:pt x="1999" y="188"/>
                  </a:cubicBezTo>
                  <a:cubicBezTo>
                    <a:pt x="1972" y="179"/>
                    <a:pt x="1945" y="171"/>
                    <a:pt x="1920" y="163"/>
                  </a:cubicBezTo>
                  <a:lnTo>
                    <a:pt x="1899" y="157"/>
                  </a:lnTo>
                  <a:lnTo>
                    <a:pt x="1877" y="151"/>
                  </a:lnTo>
                  <a:cubicBezTo>
                    <a:pt x="1862" y="147"/>
                    <a:pt x="1845" y="143"/>
                    <a:pt x="1831" y="138"/>
                  </a:cubicBezTo>
                  <a:cubicBezTo>
                    <a:pt x="1772" y="122"/>
                    <a:pt x="1714" y="106"/>
                    <a:pt x="1660" y="90"/>
                  </a:cubicBezTo>
                  <a:cubicBezTo>
                    <a:pt x="1604" y="75"/>
                    <a:pt x="1553" y="60"/>
                    <a:pt x="1501" y="47"/>
                  </a:cubicBezTo>
                  <a:cubicBezTo>
                    <a:pt x="1448" y="34"/>
                    <a:pt x="1399" y="21"/>
                    <a:pt x="1346" y="16"/>
                  </a:cubicBezTo>
                  <a:cubicBezTo>
                    <a:pt x="1274" y="5"/>
                    <a:pt x="1203" y="0"/>
                    <a:pt x="1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 name="Google Shape;1400;p52"/>
          <p:cNvGrpSpPr/>
          <p:nvPr/>
        </p:nvGrpSpPr>
        <p:grpSpPr>
          <a:xfrm>
            <a:off x="1254213" y="970638"/>
            <a:ext cx="587975" cy="289125"/>
            <a:chOff x="1373575" y="1631900"/>
            <a:chExt cx="587975" cy="289125"/>
          </a:xfrm>
        </p:grpSpPr>
        <p:sp>
          <p:nvSpPr>
            <p:cNvPr id="1401" name="Google Shape;1401;p52"/>
            <p:cNvSpPr/>
            <p:nvPr/>
          </p:nvSpPr>
          <p:spPr>
            <a:xfrm>
              <a:off x="1373575" y="1730400"/>
              <a:ext cx="122950" cy="190625"/>
            </a:xfrm>
            <a:custGeom>
              <a:avLst/>
              <a:gdLst/>
              <a:ahLst/>
              <a:cxnLst/>
              <a:rect l="l" t="t" r="r" b="b"/>
              <a:pathLst>
                <a:path w="4918" h="7625" extrusionOk="0">
                  <a:moveTo>
                    <a:pt x="4370" y="1"/>
                  </a:moveTo>
                  <a:cubicBezTo>
                    <a:pt x="4370" y="1"/>
                    <a:pt x="4369" y="1"/>
                    <a:pt x="4369" y="1"/>
                  </a:cubicBezTo>
                  <a:lnTo>
                    <a:pt x="4363" y="3"/>
                  </a:lnTo>
                  <a:lnTo>
                    <a:pt x="4353" y="6"/>
                  </a:lnTo>
                  <a:cubicBezTo>
                    <a:pt x="4338" y="10"/>
                    <a:pt x="4321" y="12"/>
                    <a:pt x="4306" y="16"/>
                  </a:cubicBezTo>
                  <a:cubicBezTo>
                    <a:pt x="4186" y="43"/>
                    <a:pt x="4068" y="70"/>
                    <a:pt x="3951" y="96"/>
                  </a:cubicBezTo>
                  <a:cubicBezTo>
                    <a:pt x="3833" y="123"/>
                    <a:pt x="3721" y="145"/>
                    <a:pt x="3599" y="178"/>
                  </a:cubicBezTo>
                  <a:cubicBezTo>
                    <a:pt x="3257" y="263"/>
                    <a:pt x="2938" y="344"/>
                    <a:pt x="2642" y="418"/>
                  </a:cubicBezTo>
                  <a:cubicBezTo>
                    <a:pt x="1813" y="628"/>
                    <a:pt x="1241" y="779"/>
                    <a:pt x="848" y="897"/>
                  </a:cubicBezTo>
                  <a:cubicBezTo>
                    <a:pt x="64" y="1134"/>
                    <a:pt x="1" y="1237"/>
                    <a:pt x="44" y="1405"/>
                  </a:cubicBezTo>
                  <a:cubicBezTo>
                    <a:pt x="51" y="1434"/>
                    <a:pt x="111" y="1448"/>
                    <a:pt x="217" y="1448"/>
                  </a:cubicBezTo>
                  <a:cubicBezTo>
                    <a:pt x="475" y="1448"/>
                    <a:pt x="1008" y="1366"/>
                    <a:pt x="1728" y="1224"/>
                  </a:cubicBezTo>
                  <a:cubicBezTo>
                    <a:pt x="1982" y="1174"/>
                    <a:pt x="2259" y="1116"/>
                    <a:pt x="2555" y="1051"/>
                  </a:cubicBezTo>
                  <a:cubicBezTo>
                    <a:pt x="2704" y="1019"/>
                    <a:pt x="2856" y="984"/>
                    <a:pt x="3015" y="949"/>
                  </a:cubicBezTo>
                  <a:cubicBezTo>
                    <a:pt x="3054" y="939"/>
                    <a:pt x="3094" y="931"/>
                    <a:pt x="3134" y="922"/>
                  </a:cubicBezTo>
                  <a:lnTo>
                    <a:pt x="3163" y="914"/>
                  </a:lnTo>
                  <a:lnTo>
                    <a:pt x="3177" y="912"/>
                  </a:lnTo>
                  <a:lnTo>
                    <a:pt x="3184" y="912"/>
                  </a:lnTo>
                  <a:cubicBezTo>
                    <a:pt x="3190" y="912"/>
                    <a:pt x="3198" y="913"/>
                    <a:pt x="3201" y="913"/>
                  </a:cubicBezTo>
                  <a:cubicBezTo>
                    <a:pt x="3205" y="914"/>
                    <a:pt x="3210" y="914"/>
                    <a:pt x="3211" y="917"/>
                  </a:cubicBezTo>
                  <a:cubicBezTo>
                    <a:pt x="3212" y="917"/>
                    <a:pt x="3212" y="918"/>
                    <a:pt x="3214" y="918"/>
                  </a:cubicBezTo>
                  <a:lnTo>
                    <a:pt x="3206" y="925"/>
                  </a:lnTo>
                  <a:cubicBezTo>
                    <a:pt x="3199" y="935"/>
                    <a:pt x="3194" y="940"/>
                    <a:pt x="3189" y="943"/>
                  </a:cubicBezTo>
                  <a:lnTo>
                    <a:pt x="3182" y="957"/>
                  </a:lnTo>
                  <a:cubicBezTo>
                    <a:pt x="3171" y="977"/>
                    <a:pt x="3158" y="997"/>
                    <a:pt x="3147" y="1015"/>
                  </a:cubicBezTo>
                  <a:cubicBezTo>
                    <a:pt x="3125" y="1054"/>
                    <a:pt x="3101" y="1094"/>
                    <a:pt x="3078" y="1131"/>
                  </a:cubicBezTo>
                  <a:cubicBezTo>
                    <a:pt x="3032" y="1209"/>
                    <a:pt x="2981" y="1286"/>
                    <a:pt x="2932" y="1363"/>
                  </a:cubicBezTo>
                  <a:cubicBezTo>
                    <a:pt x="2908" y="1402"/>
                    <a:pt x="2882" y="1440"/>
                    <a:pt x="2856" y="1479"/>
                  </a:cubicBezTo>
                  <a:cubicBezTo>
                    <a:pt x="2844" y="1498"/>
                    <a:pt x="2830" y="1518"/>
                    <a:pt x="2818" y="1536"/>
                  </a:cubicBezTo>
                  <a:cubicBezTo>
                    <a:pt x="2804" y="1556"/>
                    <a:pt x="2791" y="1576"/>
                    <a:pt x="2779" y="1594"/>
                  </a:cubicBezTo>
                  <a:cubicBezTo>
                    <a:pt x="2752" y="1633"/>
                    <a:pt x="2726" y="1671"/>
                    <a:pt x="2699" y="1710"/>
                  </a:cubicBezTo>
                  <a:cubicBezTo>
                    <a:pt x="2673" y="1748"/>
                    <a:pt x="2645" y="1787"/>
                    <a:pt x="2618" y="1825"/>
                  </a:cubicBezTo>
                  <a:lnTo>
                    <a:pt x="2586" y="1872"/>
                  </a:lnTo>
                  <a:cubicBezTo>
                    <a:pt x="2575" y="1886"/>
                    <a:pt x="2562" y="1901"/>
                    <a:pt x="2551" y="1917"/>
                  </a:cubicBezTo>
                  <a:cubicBezTo>
                    <a:pt x="2529" y="1948"/>
                    <a:pt x="2507" y="1977"/>
                    <a:pt x="2485" y="2008"/>
                  </a:cubicBezTo>
                  <a:cubicBezTo>
                    <a:pt x="2438" y="2068"/>
                    <a:pt x="2392" y="2129"/>
                    <a:pt x="2345" y="2191"/>
                  </a:cubicBezTo>
                  <a:cubicBezTo>
                    <a:pt x="2295" y="2250"/>
                    <a:pt x="2247" y="2310"/>
                    <a:pt x="2197" y="2371"/>
                  </a:cubicBezTo>
                  <a:lnTo>
                    <a:pt x="2120" y="2464"/>
                  </a:lnTo>
                  <a:cubicBezTo>
                    <a:pt x="2107" y="2480"/>
                    <a:pt x="2095" y="2495"/>
                    <a:pt x="2082" y="2511"/>
                  </a:cubicBezTo>
                  <a:cubicBezTo>
                    <a:pt x="2068" y="2527"/>
                    <a:pt x="2054" y="2543"/>
                    <a:pt x="2040" y="2557"/>
                  </a:cubicBezTo>
                  <a:cubicBezTo>
                    <a:pt x="1984" y="2620"/>
                    <a:pt x="1926" y="2685"/>
                    <a:pt x="1868" y="2748"/>
                  </a:cubicBezTo>
                  <a:cubicBezTo>
                    <a:pt x="1839" y="2780"/>
                    <a:pt x="1812" y="2813"/>
                    <a:pt x="1781" y="2845"/>
                  </a:cubicBezTo>
                  <a:cubicBezTo>
                    <a:pt x="1750" y="2877"/>
                    <a:pt x="1719" y="2910"/>
                    <a:pt x="1689" y="2943"/>
                  </a:cubicBezTo>
                  <a:cubicBezTo>
                    <a:pt x="1711" y="2978"/>
                    <a:pt x="1733" y="3012"/>
                    <a:pt x="1754" y="3048"/>
                  </a:cubicBezTo>
                  <a:cubicBezTo>
                    <a:pt x="1761" y="3059"/>
                    <a:pt x="1767" y="3069"/>
                    <a:pt x="1774" y="3081"/>
                  </a:cubicBezTo>
                  <a:cubicBezTo>
                    <a:pt x="1781" y="3092"/>
                    <a:pt x="1786" y="3103"/>
                    <a:pt x="1793" y="3113"/>
                  </a:cubicBezTo>
                  <a:cubicBezTo>
                    <a:pt x="1799" y="3124"/>
                    <a:pt x="1805" y="3135"/>
                    <a:pt x="1812" y="3146"/>
                  </a:cubicBezTo>
                  <a:lnTo>
                    <a:pt x="1823" y="3167"/>
                  </a:lnTo>
                  <a:cubicBezTo>
                    <a:pt x="1829" y="3180"/>
                    <a:pt x="1835" y="3195"/>
                    <a:pt x="1841" y="3210"/>
                  </a:cubicBezTo>
                  <a:cubicBezTo>
                    <a:pt x="1858" y="3225"/>
                    <a:pt x="1882" y="3244"/>
                    <a:pt x="1915" y="3275"/>
                  </a:cubicBezTo>
                  <a:cubicBezTo>
                    <a:pt x="1923" y="3281"/>
                    <a:pt x="1932" y="3291"/>
                    <a:pt x="1942" y="3300"/>
                  </a:cubicBezTo>
                  <a:lnTo>
                    <a:pt x="1948" y="3307"/>
                  </a:lnTo>
                  <a:cubicBezTo>
                    <a:pt x="1952" y="3309"/>
                    <a:pt x="1954" y="3311"/>
                    <a:pt x="1957" y="3314"/>
                  </a:cubicBezTo>
                  <a:lnTo>
                    <a:pt x="1974" y="3333"/>
                  </a:lnTo>
                  <a:lnTo>
                    <a:pt x="1991" y="3350"/>
                  </a:lnTo>
                  <a:lnTo>
                    <a:pt x="2013" y="3372"/>
                  </a:lnTo>
                  <a:lnTo>
                    <a:pt x="2034" y="3395"/>
                  </a:lnTo>
                  <a:cubicBezTo>
                    <a:pt x="2038" y="3398"/>
                    <a:pt x="2043" y="3403"/>
                    <a:pt x="2046" y="3409"/>
                  </a:cubicBezTo>
                  <a:lnTo>
                    <a:pt x="2059" y="3422"/>
                  </a:lnTo>
                  <a:cubicBezTo>
                    <a:pt x="2099" y="3409"/>
                    <a:pt x="2140" y="3394"/>
                    <a:pt x="2178" y="3381"/>
                  </a:cubicBezTo>
                  <a:lnTo>
                    <a:pt x="2295" y="3341"/>
                  </a:lnTo>
                  <a:lnTo>
                    <a:pt x="2324" y="3333"/>
                  </a:lnTo>
                  <a:lnTo>
                    <a:pt x="2352" y="3324"/>
                  </a:lnTo>
                  <a:lnTo>
                    <a:pt x="2408" y="3307"/>
                  </a:lnTo>
                  <a:cubicBezTo>
                    <a:pt x="2444" y="3296"/>
                    <a:pt x="2483" y="3284"/>
                    <a:pt x="2518" y="3275"/>
                  </a:cubicBezTo>
                  <a:lnTo>
                    <a:pt x="2625" y="3244"/>
                  </a:lnTo>
                  <a:cubicBezTo>
                    <a:pt x="2661" y="3236"/>
                    <a:pt x="2695" y="3227"/>
                    <a:pt x="2731" y="3220"/>
                  </a:cubicBezTo>
                  <a:lnTo>
                    <a:pt x="2782" y="3207"/>
                  </a:lnTo>
                  <a:lnTo>
                    <a:pt x="2834" y="3196"/>
                  </a:lnTo>
                  <a:lnTo>
                    <a:pt x="2884" y="3185"/>
                  </a:lnTo>
                  <a:lnTo>
                    <a:pt x="2910" y="3180"/>
                  </a:lnTo>
                  <a:cubicBezTo>
                    <a:pt x="2916" y="3179"/>
                    <a:pt x="2931" y="3177"/>
                    <a:pt x="2932" y="3177"/>
                  </a:cubicBezTo>
                  <a:cubicBezTo>
                    <a:pt x="3001" y="3163"/>
                    <a:pt x="3069" y="3153"/>
                    <a:pt x="3136" y="3145"/>
                  </a:cubicBezTo>
                  <a:cubicBezTo>
                    <a:pt x="3203" y="3136"/>
                    <a:pt x="3270" y="3132"/>
                    <a:pt x="3337" y="3130"/>
                  </a:cubicBezTo>
                  <a:cubicBezTo>
                    <a:pt x="3348" y="3129"/>
                    <a:pt x="3359" y="3129"/>
                    <a:pt x="3370" y="3129"/>
                  </a:cubicBezTo>
                  <a:cubicBezTo>
                    <a:pt x="3425" y="3129"/>
                    <a:pt x="3479" y="3131"/>
                    <a:pt x="3534" y="3136"/>
                  </a:cubicBezTo>
                  <a:cubicBezTo>
                    <a:pt x="3599" y="3142"/>
                    <a:pt x="3662" y="3153"/>
                    <a:pt x="3724" y="3167"/>
                  </a:cubicBezTo>
                  <a:cubicBezTo>
                    <a:pt x="3848" y="3196"/>
                    <a:pt x="3963" y="3244"/>
                    <a:pt x="4068" y="3313"/>
                  </a:cubicBezTo>
                  <a:cubicBezTo>
                    <a:pt x="4122" y="3347"/>
                    <a:pt x="4170" y="3386"/>
                    <a:pt x="4214" y="3429"/>
                  </a:cubicBezTo>
                  <a:cubicBezTo>
                    <a:pt x="4259" y="3472"/>
                    <a:pt x="4301" y="3518"/>
                    <a:pt x="4339" y="3570"/>
                  </a:cubicBezTo>
                  <a:cubicBezTo>
                    <a:pt x="4414" y="3672"/>
                    <a:pt x="4473" y="3790"/>
                    <a:pt x="4516" y="3915"/>
                  </a:cubicBezTo>
                  <a:cubicBezTo>
                    <a:pt x="4601" y="4166"/>
                    <a:pt x="4621" y="4442"/>
                    <a:pt x="4592" y="4710"/>
                  </a:cubicBezTo>
                  <a:cubicBezTo>
                    <a:pt x="4584" y="4800"/>
                    <a:pt x="4567" y="4890"/>
                    <a:pt x="4547" y="4978"/>
                  </a:cubicBezTo>
                  <a:cubicBezTo>
                    <a:pt x="4528" y="5065"/>
                    <a:pt x="4499" y="5153"/>
                    <a:pt x="4472" y="5239"/>
                  </a:cubicBezTo>
                  <a:cubicBezTo>
                    <a:pt x="4413" y="5409"/>
                    <a:pt x="4338" y="5573"/>
                    <a:pt x="4252" y="5726"/>
                  </a:cubicBezTo>
                  <a:cubicBezTo>
                    <a:pt x="4241" y="5745"/>
                    <a:pt x="4230" y="5766"/>
                    <a:pt x="4219" y="5784"/>
                  </a:cubicBezTo>
                  <a:cubicBezTo>
                    <a:pt x="4209" y="5803"/>
                    <a:pt x="4197" y="5822"/>
                    <a:pt x="4184" y="5841"/>
                  </a:cubicBezTo>
                  <a:cubicBezTo>
                    <a:pt x="4172" y="5859"/>
                    <a:pt x="4161" y="5876"/>
                    <a:pt x="4150" y="5896"/>
                  </a:cubicBezTo>
                  <a:cubicBezTo>
                    <a:pt x="4138" y="5914"/>
                    <a:pt x="4127" y="5932"/>
                    <a:pt x="4113" y="5949"/>
                  </a:cubicBezTo>
                  <a:cubicBezTo>
                    <a:pt x="4087" y="5984"/>
                    <a:pt x="4064" y="6020"/>
                    <a:pt x="4039" y="6056"/>
                  </a:cubicBezTo>
                  <a:cubicBezTo>
                    <a:pt x="4012" y="6089"/>
                    <a:pt x="3987" y="6122"/>
                    <a:pt x="3961" y="6156"/>
                  </a:cubicBezTo>
                  <a:cubicBezTo>
                    <a:pt x="3853" y="6288"/>
                    <a:pt x="3737" y="6408"/>
                    <a:pt x="3617" y="6518"/>
                  </a:cubicBezTo>
                  <a:cubicBezTo>
                    <a:pt x="3494" y="6625"/>
                    <a:pt x="3368" y="6722"/>
                    <a:pt x="3239" y="6806"/>
                  </a:cubicBezTo>
                  <a:cubicBezTo>
                    <a:pt x="3205" y="6826"/>
                    <a:pt x="3173" y="6846"/>
                    <a:pt x="3141" y="6867"/>
                  </a:cubicBezTo>
                  <a:cubicBezTo>
                    <a:pt x="3125" y="6875"/>
                    <a:pt x="3109" y="6886"/>
                    <a:pt x="3093" y="6896"/>
                  </a:cubicBezTo>
                  <a:cubicBezTo>
                    <a:pt x="3076" y="6905"/>
                    <a:pt x="3059" y="6913"/>
                    <a:pt x="3043" y="6923"/>
                  </a:cubicBezTo>
                  <a:cubicBezTo>
                    <a:pt x="3027" y="6932"/>
                    <a:pt x="3010" y="6940"/>
                    <a:pt x="2994" y="6950"/>
                  </a:cubicBezTo>
                  <a:cubicBezTo>
                    <a:pt x="2978" y="6959"/>
                    <a:pt x="2962" y="6967"/>
                    <a:pt x="2943" y="6975"/>
                  </a:cubicBezTo>
                  <a:cubicBezTo>
                    <a:pt x="2910" y="6991"/>
                    <a:pt x="2877" y="7006"/>
                    <a:pt x="2844" y="7023"/>
                  </a:cubicBezTo>
                  <a:lnTo>
                    <a:pt x="2820" y="7034"/>
                  </a:lnTo>
                  <a:lnTo>
                    <a:pt x="2795" y="7045"/>
                  </a:lnTo>
                  <a:cubicBezTo>
                    <a:pt x="2779" y="7052"/>
                    <a:pt x="2761" y="7058"/>
                    <a:pt x="2745" y="7064"/>
                  </a:cubicBezTo>
                  <a:cubicBezTo>
                    <a:pt x="2728" y="7072"/>
                    <a:pt x="2711" y="7078"/>
                    <a:pt x="2695" y="7085"/>
                  </a:cubicBezTo>
                  <a:lnTo>
                    <a:pt x="2671" y="7095"/>
                  </a:lnTo>
                  <a:lnTo>
                    <a:pt x="2646" y="7103"/>
                  </a:lnTo>
                  <a:cubicBezTo>
                    <a:pt x="2612" y="7115"/>
                    <a:pt x="2580" y="7126"/>
                    <a:pt x="2546" y="7136"/>
                  </a:cubicBezTo>
                  <a:lnTo>
                    <a:pt x="2522" y="7144"/>
                  </a:lnTo>
                  <a:lnTo>
                    <a:pt x="2497" y="7151"/>
                  </a:lnTo>
                  <a:cubicBezTo>
                    <a:pt x="2481" y="7157"/>
                    <a:pt x="2465" y="7160"/>
                    <a:pt x="2448" y="7165"/>
                  </a:cubicBezTo>
                  <a:cubicBezTo>
                    <a:pt x="2432" y="7170"/>
                    <a:pt x="2416" y="7175"/>
                    <a:pt x="2400" y="7179"/>
                  </a:cubicBezTo>
                  <a:cubicBezTo>
                    <a:pt x="2384" y="7184"/>
                    <a:pt x="2367" y="7189"/>
                    <a:pt x="2351" y="7192"/>
                  </a:cubicBezTo>
                  <a:cubicBezTo>
                    <a:pt x="2319" y="7201"/>
                    <a:pt x="2287" y="7207"/>
                    <a:pt x="2255" y="7216"/>
                  </a:cubicBezTo>
                  <a:cubicBezTo>
                    <a:pt x="2239" y="7219"/>
                    <a:pt x="2222" y="7223"/>
                    <a:pt x="2207" y="7227"/>
                  </a:cubicBezTo>
                  <a:cubicBezTo>
                    <a:pt x="2191" y="7229"/>
                    <a:pt x="2175" y="7232"/>
                    <a:pt x="2161" y="7234"/>
                  </a:cubicBezTo>
                  <a:cubicBezTo>
                    <a:pt x="2130" y="7240"/>
                    <a:pt x="2099" y="7245"/>
                    <a:pt x="2068" y="7251"/>
                  </a:cubicBezTo>
                  <a:cubicBezTo>
                    <a:pt x="1887" y="7281"/>
                    <a:pt x="1716" y="7292"/>
                    <a:pt x="1558" y="7292"/>
                  </a:cubicBezTo>
                  <a:cubicBezTo>
                    <a:pt x="1502" y="7292"/>
                    <a:pt x="1448" y="7290"/>
                    <a:pt x="1395" y="7288"/>
                  </a:cubicBezTo>
                  <a:cubicBezTo>
                    <a:pt x="1197" y="7280"/>
                    <a:pt x="1026" y="7250"/>
                    <a:pt x="888" y="7225"/>
                  </a:cubicBezTo>
                  <a:cubicBezTo>
                    <a:pt x="853" y="7218"/>
                    <a:pt x="821" y="7212"/>
                    <a:pt x="789" y="7205"/>
                  </a:cubicBezTo>
                  <a:cubicBezTo>
                    <a:pt x="759" y="7198"/>
                    <a:pt x="730" y="7190"/>
                    <a:pt x="703" y="7184"/>
                  </a:cubicBezTo>
                  <a:cubicBezTo>
                    <a:pt x="677" y="7176"/>
                    <a:pt x="653" y="7171"/>
                    <a:pt x="630" y="7165"/>
                  </a:cubicBezTo>
                  <a:cubicBezTo>
                    <a:pt x="607" y="7160"/>
                    <a:pt x="587" y="7154"/>
                    <a:pt x="569" y="7149"/>
                  </a:cubicBezTo>
                  <a:cubicBezTo>
                    <a:pt x="516" y="7135"/>
                    <a:pt x="479" y="7127"/>
                    <a:pt x="463" y="7127"/>
                  </a:cubicBezTo>
                  <a:cubicBezTo>
                    <a:pt x="458" y="7127"/>
                    <a:pt x="455" y="7128"/>
                    <a:pt x="454" y="7130"/>
                  </a:cubicBezTo>
                  <a:cubicBezTo>
                    <a:pt x="438" y="7168"/>
                    <a:pt x="448" y="7201"/>
                    <a:pt x="476" y="7234"/>
                  </a:cubicBezTo>
                  <a:cubicBezTo>
                    <a:pt x="491" y="7250"/>
                    <a:pt x="509" y="7266"/>
                    <a:pt x="532" y="7283"/>
                  </a:cubicBezTo>
                  <a:cubicBezTo>
                    <a:pt x="544" y="7291"/>
                    <a:pt x="556" y="7299"/>
                    <a:pt x="569" y="7305"/>
                  </a:cubicBezTo>
                  <a:cubicBezTo>
                    <a:pt x="583" y="7313"/>
                    <a:pt x="598" y="7320"/>
                    <a:pt x="614" y="7327"/>
                  </a:cubicBezTo>
                  <a:cubicBezTo>
                    <a:pt x="644" y="7341"/>
                    <a:pt x="680" y="7356"/>
                    <a:pt x="717" y="7368"/>
                  </a:cubicBezTo>
                  <a:cubicBezTo>
                    <a:pt x="755" y="7380"/>
                    <a:pt x="797" y="7393"/>
                    <a:pt x="838" y="7404"/>
                  </a:cubicBezTo>
                  <a:cubicBezTo>
                    <a:pt x="859" y="7409"/>
                    <a:pt x="881" y="7416"/>
                    <a:pt x="904" y="7421"/>
                  </a:cubicBezTo>
                  <a:cubicBezTo>
                    <a:pt x="927" y="7426"/>
                    <a:pt x="949" y="7431"/>
                    <a:pt x="972" y="7436"/>
                  </a:cubicBezTo>
                  <a:cubicBezTo>
                    <a:pt x="996" y="7442"/>
                    <a:pt x="1019" y="7445"/>
                    <a:pt x="1042" y="7450"/>
                  </a:cubicBezTo>
                  <a:cubicBezTo>
                    <a:pt x="1067" y="7455"/>
                    <a:pt x="1090" y="7459"/>
                    <a:pt x="1115" y="7463"/>
                  </a:cubicBezTo>
                  <a:cubicBezTo>
                    <a:pt x="1092" y="7460"/>
                    <a:pt x="1071" y="7459"/>
                    <a:pt x="1047" y="7458"/>
                  </a:cubicBezTo>
                  <a:lnTo>
                    <a:pt x="983" y="7449"/>
                  </a:lnTo>
                  <a:cubicBezTo>
                    <a:pt x="961" y="7447"/>
                    <a:pt x="942" y="7444"/>
                    <a:pt x="922" y="7443"/>
                  </a:cubicBezTo>
                  <a:cubicBezTo>
                    <a:pt x="901" y="7439"/>
                    <a:pt x="881" y="7438"/>
                    <a:pt x="862" y="7436"/>
                  </a:cubicBezTo>
                  <a:cubicBezTo>
                    <a:pt x="825" y="7431"/>
                    <a:pt x="787" y="7425"/>
                    <a:pt x="754" y="7421"/>
                  </a:cubicBezTo>
                  <a:cubicBezTo>
                    <a:pt x="736" y="7418"/>
                    <a:pt x="720" y="7418"/>
                    <a:pt x="703" y="7416"/>
                  </a:cubicBezTo>
                  <a:cubicBezTo>
                    <a:pt x="687" y="7413"/>
                    <a:pt x="673" y="7411"/>
                    <a:pt x="658" y="7410"/>
                  </a:cubicBezTo>
                  <a:cubicBezTo>
                    <a:pt x="618" y="7406"/>
                    <a:pt x="582" y="7404"/>
                    <a:pt x="552" y="7404"/>
                  </a:cubicBezTo>
                  <a:cubicBezTo>
                    <a:pt x="539" y="7404"/>
                    <a:pt x="526" y="7404"/>
                    <a:pt x="515" y="7405"/>
                  </a:cubicBezTo>
                  <a:cubicBezTo>
                    <a:pt x="481" y="7407"/>
                    <a:pt x="459" y="7416"/>
                    <a:pt x="453" y="7432"/>
                  </a:cubicBezTo>
                  <a:cubicBezTo>
                    <a:pt x="450" y="7438"/>
                    <a:pt x="503" y="7463"/>
                    <a:pt x="601" y="7493"/>
                  </a:cubicBezTo>
                  <a:cubicBezTo>
                    <a:pt x="626" y="7502"/>
                    <a:pt x="654" y="7509"/>
                    <a:pt x="684" y="7519"/>
                  </a:cubicBezTo>
                  <a:cubicBezTo>
                    <a:pt x="714" y="7527"/>
                    <a:pt x="746" y="7535"/>
                    <a:pt x="783" y="7544"/>
                  </a:cubicBezTo>
                  <a:cubicBezTo>
                    <a:pt x="854" y="7562"/>
                    <a:pt x="937" y="7574"/>
                    <a:pt x="1026" y="7590"/>
                  </a:cubicBezTo>
                  <a:cubicBezTo>
                    <a:pt x="1170" y="7610"/>
                    <a:pt x="1337" y="7625"/>
                    <a:pt x="1519" y="7625"/>
                  </a:cubicBezTo>
                  <a:cubicBezTo>
                    <a:pt x="1564" y="7625"/>
                    <a:pt x="1610" y="7624"/>
                    <a:pt x="1657" y="7622"/>
                  </a:cubicBezTo>
                  <a:cubicBezTo>
                    <a:pt x="1893" y="7613"/>
                    <a:pt x="2147" y="7577"/>
                    <a:pt x="2403" y="7509"/>
                  </a:cubicBezTo>
                  <a:cubicBezTo>
                    <a:pt x="2435" y="7502"/>
                    <a:pt x="2465" y="7492"/>
                    <a:pt x="2497" y="7482"/>
                  </a:cubicBezTo>
                  <a:cubicBezTo>
                    <a:pt x="2530" y="7474"/>
                    <a:pt x="2561" y="7463"/>
                    <a:pt x="2593" y="7453"/>
                  </a:cubicBezTo>
                  <a:cubicBezTo>
                    <a:pt x="2625" y="7443"/>
                    <a:pt x="2656" y="7431"/>
                    <a:pt x="2689" y="7420"/>
                  </a:cubicBezTo>
                  <a:cubicBezTo>
                    <a:pt x="2720" y="7407"/>
                    <a:pt x="2752" y="7396"/>
                    <a:pt x="2782" y="7385"/>
                  </a:cubicBezTo>
                  <a:cubicBezTo>
                    <a:pt x="2908" y="7332"/>
                    <a:pt x="3031" y="7277"/>
                    <a:pt x="3147" y="7211"/>
                  </a:cubicBezTo>
                  <a:cubicBezTo>
                    <a:pt x="3383" y="7080"/>
                    <a:pt x="3597" y="6922"/>
                    <a:pt x="3781" y="6754"/>
                  </a:cubicBezTo>
                  <a:cubicBezTo>
                    <a:pt x="3966" y="6585"/>
                    <a:pt x="4120" y="6408"/>
                    <a:pt x="4243" y="6241"/>
                  </a:cubicBezTo>
                  <a:cubicBezTo>
                    <a:pt x="4367" y="6073"/>
                    <a:pt x="4460" y="5916"/>
                    <a:pt x="4531" y="5789"/>
                  </a:cubicBezTo>
                  <a:cubicBezTo>
                    <a:pt x="4646" y="5580"/>
                    <a:pt x="4737" y="5361"/>
                    <a:pt x="4805" y="5139"/>
                  </a:cubicBezTo>
                  <a:cubicBezTo>
                    <a:pt x="4871" y="4915"/>
                    <a:pt x="4907" y="4687"/>
                    <a:pt x="4914" y="4462"/>
                  </a:cubicBezTo>
                  <a:cubicBezTo>
                    <a:pt x="4918" y="4349"/>
                    <a:pt x="4913" y="4236"/>
                    <a:pt x="4901" y="4124"/>
                  </a:cubicBezTo>
                  <a:cubicBezTo>
                    <a:pt x="4892" y="4018"/>
                    <a:pt x="4870" y="3908"/>
                    <a:pt x="4839" y="3802"/>
                  </a:cubicBezTo>
                  <a:cubicBezTo>
                    <a:pt x="4809" y="3695"/>
                    <a:pt x="4768" y="3591"/>
                    <a:pt x="4718" y="3492"/>
                  </a:cubicBezTo>
                  <a:cubicBezTo>
                    <a:pt x="4666" y="3394"/>
                    <a:pt x="4605" y="3299"/>
                    <a:pt x="4533" y="3215"/>
                  </a:cubicBezTo>
                  <a:cubicBezTo>
                    <a:pt x="4391" y="3045"/>
                    <a:pt x="4213" y="2915"/>
                    <a:pt x="4021" y="2826"/>
                  </a:cubicBezTo>
                  <a:cubicBezTo>
                    <a:pt x="3828" y="2737"/>
                    <a:pt x="3626" y="2691"/>
                    <a:pt x="3435" y="2674"/>
                  </a:cubicBezTo>
                  <a:cubicBezTo>
                    <a:pt x="3355" y="2667"/>
                    <a:pt x="3275" y="2664"/>
                    <a:pt x="3198" y="2664"/>
                  </a:cubicBezTo>
                  <a:cubicBezTo>
                    <a:pt x="3089" y="2664"/>
                    <a:pt x="2984" y="2670"/>
                    <a:pt x="2883" y="2680"/>
                  </a:cubicBezTo>
                  <a:lnTo>
                    <a:pt x="2851" y="2685"/>
                  </a:lnTo>
                  <a:lnTo>
                    <a:pt x="2764" y="2685"/>
                  </a:lnTo>
                  <a:cubicBezTo>
                    <a:pt x="2746" y="2686"/>
                    <a:pt x="2733" y="2686"/>
                    <a:pt x="2725" y="2686"/>
                  </a:cubicBezTo>
                  <a:cubicBezTo>
                    <a:pt x="2716" y="2686"/>
                    <a:pt x="2711" y="2686"/>
                    <a:pt x="2707" y="2685"/>
                  </a:cubicBezTo>
                  <a:cubicBezTo>
                    <a:pt x="2743" y="2653"/>
                    <a:pt x="2767" y="2633"/>
                    <a:pt x="2783" y="2619"/>
                  </a:cubicBezTo>
                  <a:cubicBezTo>
                    <a:pt x="2792" y="2612"/>
                    <a:pt x="2798" y="2605"/>
                    <a:pt x="2804" y="2600"/>
                  </a:cubicBezTo>
                  <a:lnTo>
                    <a:pt x="2819" y="2585"/>
                  </a:lnTo>
                  <a:lnTo>
                    <a:pt x="2820" y="2584"/>
                  </a:lnTo>
                  <a:lnTo>
                    <a:pt x="2821" y="2583"/>
                  </a:lnTo>
                  <a:lnTo>
                    <a:pt x="2824" y="2578"/>
                  </a:lnTo>
                  <a:lnTo>
                    <a:pt x="2845" y="2552"/>
                  </a:lnTo>
                  <a:cubicBezTo>
                    <a:pt x="2861" y="2533"/>
                    <a:pt x="2876" y="2515"/>
                    <a:pt x="2888" y="2497"/>
                  </a:cubicBezTo>
                  <a:cubicBezTo>
                    <a:pt x="2916" y="2460"/>
                    <a:pt x="2946" y="2424"/>
                    <a:pt x="2974" y="2388"/>
                  </a:cubicBezTo>
                  <a:cubicBezTo>
                    <a:pt x="3029" y="2315"/>
                    <a:pt x="3085" y="2244"/>
                    <a:pt x="3137" y="2171"/>
                  </a:cubicBezTo>
                  <a:cubicBezTo>
                    <a:pt x="3162" y="2136"/>
                    <a:pt x="3189" y="2100"/>
                    <a:pt x="3215" y="2064"/>
                  </a:cubicBezTo>
                  <a:cubicBezTo>
                    <a:pt x="3241" y="2028"/>
                    <a:pt x="3264" y="1993"/>
                    <a:pt x="3289" y="1956"/>
                  </a:cubicBezTo>
                  <a:cubicBezTo>
                    <a:pt x="3339" y="1887"/>
                    <a:pt x="3384" y="1816"/>
                    <a:pt x="3431" y="1746"/>
                  </a:cubicBezTo>
                  <a:cubicBezTo>
                    <a:pt x="3477" y="1676"/>
                    <a:pt x="3520" y="1606"/>
                    <a:pt x="3564" y="1538"/>
                  </a:cubicBezTo>
                  <a:cubicBezTo>
                    <a:pt x="3606" y="1470"/>
                    <a:pt x="3647" y="1401"/>
                    <a:pt x="3688" y="1333"/>
                  </a:cubicBezTo>
                  <a:cubicBezTo>
                    <a:pt x="3710" y="1294"/>
                    <a:pt x="3735" y="1253"/>
                    <a:pt x="3758" y="1213"/>
                  </a:cubicBezTo>
                  <a:cubicBezTo>
                    <a:pt x="3767" y="1197"/>
                    <a:pt x="3776" y="1181"/>
                    <a:pt x="3784" y="1165"/>
                  </a:cubicBezTo>
                  <a:cubicBezTo>
                    <a:pt x="3794" y="1149"/>
                    <a:pt x="3802" y="1133"/>
                    <a:pt x="3810" y="1116"/>
                  </a:cubicBezTo>
                  <a:cubicBezTo>
                    <a:pt x="3827" y="1084"/>
                    <a:pt x="3843" y="1053"/>
                    <a:pt x="3861" y="1021"/>
                  </a:cubicBezTo>
                  <a:cubicBezTo>
                    <a:pt x="3893" y="957"/>
                    <a:pt x="3926" y="896"/>
                    <a:pt x="3958" y="833"/>
                  </a:cubicBezTo>
                  <a:lnTo>
                    <a:pt x="4007" y="740"/>
                  </a:lnTo>
                  <a:lnTo>
                    <a:pt x="4020" y="718"/>
                  </a:lnTo>
                  <a:lnTo>
                    <a:pt x="4029" y="694"/>
                  </a:lnTo>
                  <a:cubicBezTo>
                    <a:pt x="4038" y="680"/>
                    <a:pt x="4044" y="664"/>
                    <a:pt x="4053" y="649"/>
                  </a:cubicBezTo>
                  <a:cubicBezTo>
                    <a:pt x="4113" y="528"/>
                    <a:pt x="4171" y="408"/>
                    <a:pt x="4229" y="290"/>
                  </a:cubicBezTo>
                  <a:cubicBezTo>
                    <a:pt x="4258" y="230"/>
                    <a:pt x="4288" y="171"/>
                    <a:pt x="4316" y="113"/>
                  </a:cubicBezTo>
                  <a:cubicBezTo>
                    <a:pt x="4331" y="84"/>
                    <a:pt x="4345" y="54"/>
                    <a:pt x="4359" y="26"/>
                  </a:cubicBezTo>
                  <a:lnTo>
                    <a:pt x="4370" y="5"/>
                  </a:lnTo>
                  <a:cubicBezTo>
                    <a:pt x="4371" y="2"/>
                    <a:pt x="4371" y="1"/>
                    <a:pt x="4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2"/>
            <p:cNvSpPr/>
            <p:nvPr/>
          </p:nvSpPr>
          <p:spPr>
            <a:xfrm>
              <a:off x="1513325" y="1756125"/>
              <a:ext cx="69200" cy="68025"/>
            </a:xfrm>
            <a:custGeom>
              <a:avLst/>
              <a:gdLst/>
              <a:ahLst/>
              <a:cxnLst/>
              <a:rect l="l" t="t" r="r" b="b"/>
              <a:pathLst>
                <a:path w="2768" h="2721" extrusionOk="0">
                  <a:moveTo>
                    <a:pt x="2033" y="0"/>
                  </a:moveTo>
                  <a:cubicBezTo>
                    <a:pt x="1848" y="0"/>
                    <a:pt x="1602" y="326"/>
                    <a:pt x="1422" y="761"/>
                  </a:cubicBezTo>
                  <a:cubicBezTo>
                    <a:pt x="1418" y="772"/>
                    <a:pt x="1414" y="781"/>
                    <a:pt x="1411" y="792"/>
                  </a:cubicBezTo>
                  <a:cubicBezTo>
                    <a:pt x="1321" y="706"/>
                    <a:pt x="1240" y="629"/>
                    <a:pt x="1158" y="571"/>
                  </a:cubicBezTo>
                  <a:cubicBezTo>
                    <a:pt x="767" y="300"/>
                    <a:pt x="549" y="145"/>
                    <a:pt x="408" y="88"/>
                  </a:cubicBezTo>
                  <a:lnTo>
                    <a:pt x="0" y="534"/>
                  </a:lnTo>
                  <a:cubicBezTo>
                    <a:pt x="55" y="586"/>
                    <a:pt x="101" y="608"/>
                    <a:pt x="147" y="608"/>
                  </a:cubicBezTo>
                  <a:cubicBezTo>
                    <a:pt x="166" y="608"/>
                    <a:pt x="185" y="604"/>
                    <a:pt x="205" y="597"/>
                  </a:cubicBezTo>
                  <a:cubicBezTo>
                    <a:pt x="328" y="742"/>
                    <a:pt x="524" y="902"/>
                    <a:pt x="756" y="1047"/>
                  </a:cubicBezTo>
                  <a:cubicBezTo>
                    <a:pt x="913" y="1144"/>
                    <a:pt x="1104" y="1214"/>
                    <a:pt x="1292" y="1281"/>
                  </a:cubicBezTo>
                  <a:cubicBezTo>
                    <a:pt x="1268" y="1424"/>
                    <a:pt x="1244" y="1564"/>
                    <a:pt x="1208" y="1694"/>
                  </a:cubicBezTo>
                  <a:cubicBezTo>
                    <a:pt x="1065" y="2199"/>
                    <a:pt x="947" y="2606"/>
                    <a:pt x="1006" y="2629"/>
                  </a:cubicBezTo>
                  <a:cubicBezTo>
                    <a:pt x="1051" y="2648"/>
                    <a:pt x="1082" y="2655"/>
                    <a:pt x="1105" y="2655"/>
                  </a:cubicBezTo>
                  <a:cubicBezTo>
                    <a:pt x="1157" y="2655"/>
                    <a:pt x="1162" y="2614"/>
                    <a:pt x="1182" y="2574"/>
                  </a:cubicBezTo>
                  <a:cubicBezTo>
                    <a:pt x="1182" y="2637"/>
                    <a:pt x="1207" y="2694"/>
                    <a:pt x="1272" y="2720"/>
                  </a:cubicBezTo>
                  <a:cubicBezTo>
                    <a:pt x="1273" y="2721"/>
                    <a:pt x="1274" y="2721"/>
                    <a:pt x="1275" y="2721"/>
                  </a:cubicBezTo>
                  <a:cubicBezTo>
                    <a:pt x="1323" y="2721"/>
                    <a:pt x="1344" y="2137"/>
                    <a:pt x="1414" y="1968"/>
                  </a:cubicBezTo>
                  <a:cubicBezTo>
                    <a:pt x="1499" y="1764"/>
                    <a:pt x="1610" y="1598"/>
                    <a:pt x="1714" y="1451"/>
                  </a:cubicBezTo>
                  <a:cubicBezTo>
                    <a:pt x="2136" y="1654"/>
                    <a:pt x="2482" y="1819"/>
                    <a:pt x="2579" y="1819"/>
                  </a:cubicBezTo>
                  <a:cubicBezTo>
                    <a:pt x="2592" y="1819"/>
                    <a:pt x="2600" y="1816"/>
                    <a:pt x="2604" y="1810"/>
                  </a:cubicBezTo>
                  <a:cubicBezTo>
                    <a:pt x="2690" y="1672"/>
                    <a:pt x="2627" y="1662"/>
                    <a:pt x="2574" y="1624"/>
                  </a:cubicBezTo>
                  <a:lnTo>
                    <a:pt x="2574" y="1624"/>
                  </a:lnTo>
                  <a:cubicBezTo>
                    <a:pt x="2588" y="1626"/>
                    <a:pt x="2601" y="1627"/>
                    <a:pt x="2614" y="1627"/>
                  </a:cubicBezTo>
                  <a:cubicBezTo>
                    <a:pt x="2663" y="1627"/>
                    <a:pt x="2707" y="1610"/>
                    <a:pt x="2736" y="1562"/>
                  </a:cubicBezTo>
                  <a:cubicBezTo>
                    <a:pt x="2767" y="1520"/>
                    <a:pt x="2157" y="1387"/>
                    <a:pt x="1992" y="1284"/>
                  </a:cubicBezTo>
                  <a:cubicBezTo>
                    <a:pt x="1954" y="1259"/>
                    <a:pt x="1918" y="1236"/>
                    <a:pt x="1883" y="1211"/>
                  </a:cubicBezTo>
                  <a:cubicBezTo>
                    <a:pt x="1912" y="1166"/>
                    <a:pt x="1939" y="1120"/>
                    <a:pt x="1960" y="1076"/>
                  </a:cubicBezTo>
                  <a:cubicBezTo>
                    <a:pt x="2380" y="194"/>
                    <a:pt x="2410" y="144"/>
                    <a:pt x="2090" y="11"/>
                  </a:cubicBezTo>
                  <a:cubicBezTo>
                    <a:pt x="2072" y="4"/>
                    <a:pt x="2053" y="0"/>
                    <a:pt x="20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2"/>
            <p:cNvSpPr/>
            <p:nvPr/>
          </p:nvSpPr>
          <p:spPr>
            <a:xfrm>
              <a:off x="1612800" y="1697125"/>
              <a:ext cx="111150" cy="168200"/>
            </a:xfrm>
            <a:custGeom>
              <a:avLst/>
              <a:gdLst/>
              <a:ahLst/>
              <a:cxnLst/>
              <a:rect l="l" t="t" r="r" b="b"/>
              <a:pathLst>
                <a:path w="4446" h="6728" extrusionOk="0">
                  <a:moveTo>
                    <a:pt x="1874" y="1"/>
                  </a:moveTo>
                  <a:cubicBezTo>
                    <a:pt x="1794" y="1"/>
                    <a:pt x="1717" y="8"/>
                    <a:pt x="1646" y="20"/>
                  </a:cubicBezTo>
                  <a:cubicBezTo>
                    <a:pt x="1555" y="37"/>
                    <a:pt x="1472" y="62"/>
                    <a:pt x="1393" y="91"/>
                  </a:cubicBezTo>
                  <a:cubicBezTo>
                    <a:pt x="1317" y="122"/>
                    <a:pt x="1246" y="155"/>
                    <a:pt x="1182" y="193"/>
                  </a:cubicBezTo>
                  <a:cubicBezTo>
                    <a:pt x="1117" y="230"/>
                    <a:pt x="1058" y="272"/>
                    <a:pt x="1005" y="314"/>
                  </a:cubicBezTo>
                  <a:cubicBezTo>
                    <a:pt x="979" y="335"/>
                    <a:pt x="954" y="356"/>
                    <a:pt x="932" y="375"/>
                  </a:cubicBezTo>
                  <a:cubicBezTo>
                    <a:pt x="909" y="397"/>
                    <a:pt x="887" y="417"/>
                    <a:pt x="866" y="437"/>
                  </a:cubicBezTo>
                  <a:cubicBezTo>
                    <a:pt x="784" y="519"/>
                    <a:pt x="720" y="599"/>
                    <a:pt x="667" y="671"/>
                  </a:cubicBezTo>
                  <a:cubicBezTo>
                    <a:pt x="564" y="818"/>
                    <a:pt x="503" y="936"/>
                    <a:pt x="463" y="1028"/>
                  </a:cubicBezTo>
                  <a:cubicBezTo>
                    <a:pt x="424" y="1122"/>
                    <a:pt x="405" y="1191"/>
                    <a:pt x="401" y="1244"/>
                  </a:cubicBezTo>
                  <a:cubicBezTo>
                    <a:pt x="393" y="1352"/>
                    <a:pt x="442" y="1399"/>
                    <a:pt x="517" y="1442"/>
                  </a:cubicBezTo>
                  <a:cubicBezTo>
                    <a:pt x="522" y="1445"/>
                    <a:pt x="528" y="1446"/>
                    <a:pt x="534" y="1446"/>
                  </a:cubicBezTo>
                  <a:cubicBezTo>
                    <a:pt x="557" y="1446"/>
                    <a:pt x="587" y="1430"/>
                    <a:pt x="625" y="1400"/>
                  </a:cubicBezTo>
                  <a:cubicBezTo>
                    <a:pt x="675" y="1361"/>
                    <a:pt x="737" y="1297"/>
                    <a:pt x="812" y="1215"/>
                  </a:cubicBezTo>
                  <a:cubicBezTo>
                    <a:pt x="887" y="1135"/>
                    <a:pt x="976" y="1034"/>
                    <a:pt x="1082" y="934"/>
                  </a:cubicBezTo>
                  <a:cubicBezTo>
                    <a:pt x="1188" y="835"/>
                    <a:pt x="1316" y="733"/>
                    <a:pt x="1461" y="668"/>
                  </a:cubicBezTo>
                  <a:cubicBezTo>
                    <a:pt x="1534" y="635"/>
                    <a:pt x="1615" y="609"/>
                    <a:pt x="1697" y="594"/>
                  </a:cubicBezTo>
                  <a:cubicBezTo>
                    <a:pt x="1740" y="588"/>
                    <a:pt x="1783" y="584"/>
                    <a:pt x="1826" y="584"/>
                  </a:cubicBezTo>
                  <a:cubicBezTo>
                    <a:pt x="1865" y="584"/>
                    <a:pt x="1904" y="587"/>
                    <a:pt x="1940" y="594"/>
                  </a:cubicBezTo>
                  <a:cubicBezTo>
                    <a:pt x="1950" y="598"/>
                    <a:pt x="1958" y="599"/>
                    <a:pt x="1968" y="601"/>
                  </a:cubicBezTo>
                  <a:lnTo>
                    <a:pt x="1983" y="604"/>
                  </a:lnTo>
                  <a:cubicBezTo>
                    <a:pt x="1987" y="605"/>
                    <a:pt x="1993" y="606"/>
                    <a:pt x="1996" y="608"/>
                  </a:cubicBezTo>
                  <a:cubicBezTo>
                    <a:pt x="2006" y="610"/>
                    <a:pt x="2014" y="615"/>
                    <a:pt x="2023" y="617"/>
                  </a:cubicBezTo>
                  <a:cubicBezTo>
                    <a:pt x="2032" y="621"/>
                    <a:pt x="2041" y="625"/>
                    <a:pt x="2049" y="630"/>
                  </a:cubicBezTo>
                  <a:lnTo>
                    <a:pt x="2063" y="635"/>
                  </a:lnTo>
                  <a:cubicBezTo>
                    <a:pt x="2066" y="636"/>
                    <a:pt x="2070" y="638"/>
                    <a:pt x="2075" y="642"/>
                  </a:cubicBezTo>
                  <a:cubicBezTo>
                    <a:pt x="2082" y="646"/>
                    <a:pt x="2091" y="651"/>
                    <a:pt x="2098" y="654"/>
                  </a:cubicBezTo>
                  <a:cubicBezTo>
                    <a:pt x="2113" y="665"/>
                    <a:pt x="2129" y="675"/>
                    <a:pt x="2144" y="687"/>
                  </a:cubicBezTo>
                  <a:cubicBezTo>
                    <a:pt x="2173" y="711"/>
                    <a:pt x="2202" y="739"/>
                    <a:pt x="2229" y="773"/>
                  </a:cubicBezTo>
                  <a:cubicBezTo>
                    <a:pt x="2254" y="807"/>
                    <a:pt x="2279" y="845"/>
                    <a:pt x="2299" y="885"/>
                  </a:cubicBezTo>
                  <a:cubicBezTo>
                    <a:pt x="2340" y="969"/>
                    <a:pt x="2370" y="1066"/>
                    <a:pt x="2381" y="1168"/>
                  </a:cubicBezTo>
                  <a:cubicBezTo>
                    <a:pt x="2392" y="1272"/>
                    <a:pt x="2390" y="1386"/>
                    <a:pt x="2374" y="1509"/>
                  </a:cubicBezTo>
                  <a:cubicBezTo>
                    <a:pt x="2359" y="1631"/>
                    <a:pt x="2331" y="1760"/>
                    <a:pt x="2297" y="1896"/>
                  </a:cubicBezTo>
                  <a:cubicBezTo>
                    <a:pt x="2294" y="1915"/>
                    <a:pt x="2289" y="1932"/>
                    <a:pt x="2284" y="1948"/>
                  </a:cubicBezTo>
                  <a:cubicBezTo>
                    <a:pt x="2280" y="1965"/>
                    <a:pt x="2274" y="1982"/>
                    <a:pt x="2270" y="2001"/>
                  </a:cubicBezTo>
                  <a:lnTo>
                    <a:pt x="2242" y="2105"/>
                  </a:lnTo>
                  <a:cubicBezTo>
                    <a:pt x="2224" y="2175"/>
                    <a:pt x="2206" y="2245"/>
                    <a:pt x="2184" y="2315"/>
                  </a:cubicBezTo>
                  <a:cubicBezTo>
                    <a:pt x="2172" y="2357"/>
                    <a:pt x="2160" y="2399"/>
                    <a:pt x="2149" y="2439"/>
                  </a:cubicBezTo>
                  <a:cubicBezTo>
                    <a:pt x="2143" y="2459"/>
                    <a:pt x="2136" y="2481"/>
                    <a:pt x="2130" y="2502"/>
                  </a:cubicBezTo>
                  <a:lnTo>
                    <a:pt x="2122" y="2533"/>
                  </a:lnTo>
                  <a:lnTo>
                    <a:pt x="2112" y="2564"/>
                  </a:lnTo>
                  <a:cubicBezTo>
                    <a:pt x="2086" y="2647"/>
                    <a:pt x="2061" y="2731"/>
                    <a:pt x="2036" y="2815"/>
                  </a:cubicBezTo>
                  <a:cubicBezTo>
                    <a:pt x="2009" y="2899"/>
                    <a:pt x="1982" y="2983"/>
                    <a:pt x="1953" y="3067"/>
                  </a:cubicBezTo>
                  <a:cubicBezTo>
                    <a:pt x="1940" y="3110"/>
                    <a:pt x="1925" y="3152"/>
                    <a:pt x="1910" y="3194"/>
                  </a:cubicBezTo>
                  <a:cubicBezTo>
                    <a:pt x="1896" y="3236"/>
                    <a:pt x="1881" y="3279"/>
                    <a:pt x="1867" y="3320"/>
                  </a:cubicBezTo>
                  <a:cubicBezTo>
                    <a:pt x="1749" y="3658"/>
                    <a:pt x="1617" y="3996"/>
                    <a:pt x="1469" y="4332"/>
                  </a:cubicBezTo>
                  <a:cubicBezTo>
                    <a:pt x="1321" y="4665"/>
                    <a:pt x="1158" y="4993"/>
                    <a:pt x="979" y="5306"/>
                  </a:cubicBezTo>
                  <a:cubicBezTo>
                    <a:pt x="957" y="5347"/>
                    <a:pt x="933" y="5384"/>
                    <a:pt x="910" y="5423"/>
                  </a:cubicBezTo>
                  <a:cubicBezTo>
                    <a:pt x="887" y="5462"/>
                    <a:pt x="865" y="5500"/>
                    <a:pt x="841" y="5538"/>
                  </a:cubicBezTo>
                  <a:lnTo>
                    <a:pt x="807" y="5596"/>
                  </a:lnTo>
                  <a:lnTo>
                    <a:pt x="803" y="5605"/>
                  </a:lnTo>
                  <a:lnTo>
                    <a:pt x="796" y="5615"/>
                  </a:lnTo>
                  <a:lnTo>
                    <a:pt x="781" y="5637"/>
                  </a:lnTo>
                  <a:lnTo>
                    <a:pt x="753" y="5680"/>
                  </a:lnTo>
                  <a:cubicBezTo>
                    <a:pt x="716" y="5736"/>
                    <a:pt x="678" y="5793"/>
                    <a:pt x="640" y="5847"/>
                  </a:cubicBezTo>
                  <a:cubicBezTo>
                    <a:pt x="621" y="5875"/>
                    <a:pt x="603" y="5902"/>
                    <a:pt x="586" y="5930"/>
                  </a:cubicBezTo>
                  <a:lnTo>
                    <a:pt x="557" y="5972"/>
                  </a:lnTo>
                  <a:cubicBezTo>
                    <a:pt x="551" y="5978"/>
                    <a:pt x="548" y="5986"/>
                    <a:pt x="543" y="5992"/>
                  </a:cubicBezTo>
                  <a:lnTo>
                    <a:pt x="527" y="6014"/>
                  </a:lnTo>
                  <a:cubicBezTo>
                    <a:pt x="485" y="6071"/>
                    <a:pt x="443" y="6128"/>
                    <a:pt x="401" y="6185"/>
                  </a:cubicBezTo>
                  <a:cubicBezTo>
                    <a:pt x="361" y="6239"/>
                    <a:pt x="319" y="6296"/>
                    <a:pt x="279" y="6351"/>
                  </a:cubicBezTo>
                  <a:cubicBezTo>
                    <a:pt x="239" y="6406"/>
                    <a:pt x="199" y="6459"/>
                    <a:pt x="159" y="6510"/>
                  </a:cubicBezTo>
                  <a:cubicBezTo>
                    <a:pt x="105" y="6582"/>
                    <a:pt x="52" y="6653"/>
                    <a:pt x="0" y="6724"/>
                  </a:cubicBezTo>
                  <a:lnTo>
                    <a:pt x="9" y="6725"/>
                  </a:lnTo>
                  <a:lnTo>
                    <a:pt x="13" y="6727"/>
                  </a:lnTo>
                  <a:lnTo>
                    <a:pt x="24" y="6724"/>
                  </a:lnTo>
                  <a:lnTo>
                    <a:pt x="65" y="6713"/>
                  </a:lnTo>
                  <a:cubicBezTo>
                    <a:pt x="91" y="6706"/>
                    <a:pt x="118" y="6698"/>
                    <a:pt x="146" y="6691"/>
                  </a:cubicBezTo>
                  <a:lnTo>
                    <a:pt x="307" y="6647"/>
                  </a:lnTo>
                  <a:cubicBezTo>
                    <a:pt x="412" y="6617"/>
                    <a:pt x="517" y="6589"/>
                    <a:pt x="620" y="6559"/>
                  </a:cubicBezTo>
                  <a:cubicBezTo>
                    <a:pt x="820" y="6503"/>
                    <a:pt x="1017" y="6449"/>
                    <a:pt x="1210" y="6394"/>
                  </a:cubicBezTo>
                  <a:cubicBezTo>
                    <a:pt x="1254" y="6381"/>
                    <a:pt x="1297" y="6369"/>
                    <a:pt x="1340" y="6358"/>
                  </a:cubicBezTo>
                  <a:cubicBezTo>
                    <a:pt x="1372" y="6348"/>
                    <a:pt x="1404" y="6339"/>
                    <a:pt x="1437" y="6330"/>
                  </a:cubicBezTo>
                  <a:cubicBezTo>
                    <a:pt x="1502" y="6310"/>
                    <a:pt x="1566" y="6292"/>
                    <a:pt x="1630" y="6274"/>
                  </a:cubicBezTo>
                  <a:cubicBezTo>
                    <a:pt x="1757" y="6238"/>
                    <a:pt x="1880" y="6202"/>
                    <a:pt x="2000" y="6166"/>
                  </a:cubicBezTo>
                  <a:cubicBezTo>
                    <a:pt x="2483" y="6027"/>
                    <a:pt x="2917" y="5901"/>
                    <a:pt x="3279" y="5793"/>
                  </a:cubicBezTo>
                  <a:cubicBezTo>
                    <a:pt x="4004" y="5576"/>
                    <a:pt x="4445" y="5433"/>
                    <a:pt x="4438" y="5403"/>
                  </a:cubicBezTo>
                  <a:cubicBezTo>
                    <a:pt x="4423" y="5339"/>
                    <a:pt x="4373" y="5316"/>
                    <a:pt x="4300" y="5316"/>
                  </a:cubicBezTo>
                  <a:cubicBezTo>
                    <a:pt x="4195" y="5316"/>
                    <a:pt x="4041" y="5364"/>
                    <a:pt x="3873" y="5405"/>
                  </a:cubicBezTo>
                  <a:cubicBezTo>
                    <a:pt x="4125" y="5315"/>
                    <a:pt x="4309" y="5220"/>
                    <a:pt x="4292" y="5152"/>
                  </a:cubicBezTo>
                  <a:cubicBezTo>
                    <a:pt x="4291" y="5151"/>
                    <a:pt x="4288" y="5150"/>
                    <a:pt x="4283" y="5150"/>
                  </a:cubicBezTo>
                  <a:cubicBezTo>
                    <a:pt x="4247" y="5150"/>
                    <a:pt x="4100" y="5192"/>
                    <a:pt x="3884" y="5260"/>
                  </a:cubicBezTo>
                  <a:cubicBezTo>
                    <a:pt x="3636" y="5336"/>
                    <a:pt x="3299" y="5446"/>
                    <a:pt x="2937" y="5564"/>
                  </a:cubicBezTo>
                  <a:cubicBezTo>
                    <a:pt x="2574" y="5682"/>
                    <a:pt x="2186" y="5809"/>
                    <a:pt x="1836" y="5920"/>
                  </a:cubicBezTo>
                  <a:cubicBezTo>
                    <a:pt x="1661" y="5975"/>
                    <a:pt x="1495" y="6026"/>
                    <a:pt x="1348" y="6072"/>
                  </a:cubicBezTo>
                  <a:cubicBezTo>
                    <a:pt x="1313" y="6083"/>
                    <a:pt x="1278" y="6092"/>
                    <a:pt x="1246" y="6103"/>
                  </a:cubicBezTo>
                  <a:cubicBezTo>
                    <a:pt x="1226" y="6109"/>
                    <a:pt x="1208" y="6115"/>
                    <a:pt x="1188" y="6120"/>
                  </a:cubicBezTo>
                  <a:cubicBezTo>
                    <a:pt x="1151" y="6131"/>
                    <a:pt x="1116" y="6142"/>
                    <a:pt x="1085" y="6149"/>
                  </a:cubicBezTo>
                  <a:cubicBezTo>
                    <a:pt x="1020" y="6167"/>
                    <a:pt x="953" y="6184"/>
                    <a:pt x="896" y="6198"/>
                  </a:cubicBezTo>
                  <a:cubicBezTo>
                    <a:pt x="867" y="6205"/>
                    <a:pt x="839" y="6212"/>
                    <a:pt x="812" y="6218"/>
                  </a:cubicBezTo>
                  <a:cubicBezTo>
                    <a:pt x="800" y="6221"/>
                    <a:pt x="786" y="6223"/>
                    <a:pt x="776" y="6227"/>
                  </a:cubicBezTo>
                  <a:cubicBezTo>
                    <a:pt x="770" y="6228"/>
                    <a:pt x="764" y="6229"/>
                    <a:pt x="759" y="6230"/>
                  </a:cubicBezTo>
                  <a:lnTo>
                    <a:pt x="754" y="6232"/>
                  </a:lnTo>
                  <a:lnTo>
                    <a:pt x="753" y="6232"/>
                  </a:lnTo>
                  <a:lnTo>
                    <a:pt x="754" y="6230"/>
                  </a:lnTo>
                  <a:cubicBezTo>
                    <a:pt x="757" y="6228"/>
                    <a:pt x="759" y="6224"/>
                    <a:pt x="762" y="6222"/>
                  </a:cubicBezTo>
                  <a:cubicBezTo>
                    <a:pt x="803" y="6173"/>
                    <a:pt x="843" y="6122"/>
                    <a:pt x="883" y="6074"/>
                  </a:cubicBezTo>
                  <a:cubicBezTo>
                    <a:pt x="921" y="6028"/>
                    <a:pt x="958" y="5982"/>
                    <a:pt x="995" y="5934"/>
                  </a:cubicBezTo>
                  <a:cubicBezTo>
                    <a:pt x="1014" y="5911"/>
                    <a:pt x="1032" y="5886"/>
                    <a:pt x="1050" y="5863"/>
                  </a:cubicBezTo>
                  <a:cubicBezTo>
                    <a:pt x="1059" y="5852"/>
                    <a:pt x="1068" y="5841"/>
                    <a:pt x="1077" y="5829"/>
                  </a:cubicBezTo>
                  <a:lnTo>
                    <a:pt x="1091" y="5813"/>
                  </a:lnTo>
                  <a:lnTo>
                    <a:pt x="1097" y="5804"/>
                  </a:lnTo>
                  <a:lnTo>
                    <a:pt x="1108" y="5789"/>
                  </a:lnTo>
                  <a:cubicBezTo>
                    <a:pt x="1166" y="5708"/>
                    <a:pt x="1223" y="5626"/>
                    <a:pt x="1280" y="5547"/>
                  </a:cubicBezTo>
                  <a:cubicBezTo>
                    <a:pt x="1502" y="5223"/>
                    <a:pt x="1700" y="4907"/>
                    <a:pt x="1876" y="4600"/>
                  </a:cubicBezTo>
                  <a:cubicBezTo>
                    <a:pt x="2051" y="4293"/>
                    <a:pt x="2204" y="3995"/>
                    <a:pt x="2336" y="3707"/>
                  </a:cubicBezTo>
                  <a:cubicBezTo>
                    <a:pt x="2352" y="3671"/>
                    <a:pt x="2369" y="3636"/>
                    <a:pt x="2384" y="3600"/>
                  </a:cubicBezTo>
                  <a:cubicBezTo>
                    <a:pt x="2398" y="3564"/>
                    <a:pt x="2414" y="3528"/>
                    <a:pt x="2429" y="3493"/>
                  </a:cubicBezTo>
                  <a:cubicBezTo>
                    <a:pt x="2444" y="3457"/>
                    <a:pt x="2459" y="3421"/>
                    <a:pt x="2473" y="3386"/>
                  </a:cubicBezTo>
                  <a:cubicBezTo>
                    <a:pt x="2488" y="3351"/>
                    <a:pt x="2503" y="3316"/>
                    <a:pt x="2516" y="3281"/>
                  </a:cubicBezTo>
                  <a:cubicBezTo>
                    <a:pt x="2543" y="3211"/>
                    <a:pt x="2569" y="3141"/>
                    <a:pt x="2594" y="3075"/>
                  </a:cubicBezTo>
                  <a:cubicBezTo>
                    <a:pt x="2601" y="3058"/>
                    <a:pt x="2606" y="3041"/>
                    <a:pt x="2613" y="3023"/>
                  </a:cubicBezTo>
                  <a:cubicBezTo>
                    <a:pt x="2618" y="3006"/>
                    <a:pt x="2626" y="2990"/>
                    <a:pt x="2631" y="2973"/>
                  </a:cubicBezTo>
                  <a:cubicBezTo>
                    <a:pt x="2642" y="2939"/>
                    <a:pt x="2654" y="2905"/>
                    <a:pt x="2664" y="2872"/>
                  </a:cubicBezTo>
                  <a:cubicBezTo>
                    <a:pt x="2676" y="2836"/>
                    <a:pt x="2687" y="2803"/>
                    <a:pt x="2698" y="2770"/>
                  </a:cubicBezTo>
                  <a:cubicBezTo>
                    <a:pt x="2703" y="2752"/>
                    <a:pt x="2708" y="2736"/>
                    <a:pt x="2715" y="2718"/>
                  </a:cubicBezTo>
                  <a:cubicBezTo>
                    <a:pt x="2720" y="2701"/>
                    <a:pt x="2725" y="2685"/>
                    <a:pt x="2730" y="2668"/>
                  </a:cubicBezTo>
                  <a:cubicBezTo>
                    <a:pt x="2750" y="2600"/>
                    <a:pt x="2771" y="2533"/>
                    <a:pt x="2790" y="2468"/>
                  </a:cubicBezTo>
                  <a:cubicBezTo>
                    <a:pt x="2810" y="2402"/>
                    <a:pt x="2826" y="2338"/>
                    <a:pt x="2845" y="2272"/>
                  </a:cubicBezTo>
                  <a:cubicBezTo>
                    <a:pt x="2863" y="2208"/>
                    <a:pt x="2880" y="2146"/>
                    <a:pt x="2896" y="2083"/>
                  </a:cubicBezTo>
                  <a:cubicBezTo>
                    <a:pt x="2929" y="1959"/>
                    <a:pt x="2958" y="1831"/>
                    <a:pt x="2979" y="1702"/>
                  </a:cubicBezTo>
                  <a:cubicBezTo>
                    <a:pt x="2990" y="1637"/>
                    <a:pt x="2998" y="1573"/>
                    <a:pt x="3005" y="1507"/>
                  </a:cubicBezTo>
                  <a:cubicBezTo>
                    <a:pt x="3010" y="1442"/>
                    <a:pt x="3014" y="1375"/>
                    <a:pt x="3014" y="1310"/>
                  </a:cubicBezTo>
                  <a:cubicBezTo>
                    <a:pt x="3013" y="1244"/>
                    <a:pt x="3010" y="1179"/>
                    <a:pt x="3003" y="1114"/>
                  </a:cubicBezTo>
                  <a:cubicBezTo>
                    <a:pt x="2994" y="1049"/>
                    <a:pt x="2983" y="982"/>
                    <a:pt x="2966" y="919"/>
                  </a:cubicBezTo>
                  <a:cubicBezTo>
                    <a:pt x="2960" y="888"/>
                    <a:pt x="2949" y="856"/>
                    <a:pt x="2939" y="825"/>
                  </a:cubicBezTo>
                  <a:cubicBezTo>
                    <a:pt x="2934" y="810"/>
                    <a:pt x="2929" y="794"/>
                    <a:pt x="2923" y="780"/>
                  </a:cubicBezTo>
                  <a:lnTo>
                    <a:pt x="2915" y="757"/>
                  </a:lnTo>
                  <a:lnTo>
                    <a:pt x="2906" y="734"/>
                  </a:lnTo>
                  <a:cubicBezTo>
                    <a:pt x="2898" y="719"/>
                    <a:pt x="2893" y="705"/>
                    <a:pt x="2887" y="690"/>
                  </a:cubicBezTo>
                  <a:cubicBezTo>
                    <a:pt x="2880" y="675"/>
                    <a:pt x="2874" y="660"/>
                    <a:pt x="2866" y="647"/>
                  </a:cubicBezTo>
                  <a:cubicBezTo>
                    <a:pt x="2853" y="617"/>
                    <a:pt x="2837" y="590"/>
                    <a:pt x="2822" y="562"/>
                  </a:cubicBezTo>
                  <a:cubicBezTo>
                    <a:pt x="2759" y="453"/>
                    <a:pt x="2678" y="352"/>
                    <a:pt x="2586" y="268"/>
                  </a:cubicBezTo>
                  <a:cubicBezTo>
                    <a:pt x="2574" y="257"/>
                    <a:pt x="2562" y="248"/>
                    <a:pt x="2549" y="238"/>
                  </a:cubicBezTo>
                  <a:cubicBezTo>
                    <a:pt x="2538" y="228"/>
                    <a:pt x="2526" y="217"/>
                    <a:pt x="2514" y="208"/>
                  </a:cubicBezTo>
                  <a:cubicBezTo>
                    <a:pt x="2500" y="198"/>
                    <a:pt x="2488" y="190"/>
                    <a:pt x="2474" y="181"/>
                  </a:cubicBezTo>
                  <a:lnTo>
                    <a:pt x="2456" y="168"/>
                  </a:lnTo>
                  <a:lnTo>
                    <a:pt x="2435" y="155"/>
                  </a:lnTo>
                  <a:lnTo>
                    <a:pt x="2396" y="131"/>
                  </a:lnTo>
                  <a:cubicBezTo>
                    <a:pt x="2382" y="123"/>
                    <a:pt x="2369" y="117"/>
                    <a:pt x="2354" y="110"/>
                  </a:cubicBezTo>
                  <a:cubicBezTo>
                    <a:pt x="2326" y="96"/>
                    <a:pt x="2299" y="83"/>
                    <a:pt x="2270" y="73"/>
                  </a:cubicBezTo>
                  <a:cubicBezTo>
                    <a:pt x="2159" y="29"/>
                    <a:pt x="2047" y="8"/>
                    <a:pt x="1941" y="2"/>
                  </a:cubicBezTo>
                  <a:cubicBezTo>
                    <a:pt x="1919" y="1"/>
                    <a:pt x="189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2"/>
            <p:cNvSpPr/>
            <p:nvPr/>
          </p:nvSpPr>
          <p:spPr>
            <a:xfrm>
              <a:off x="1715875" y="1710500"/>
              <a:ext cx="93025" cy="28325"/>
            </a:xfrm>
            <a:custGeom>
              <a:avLst/>
              <a:gdLst/>
              <a:ahLst/>
              <a:cxnLst/>
              <a:rect l="l" t="t" r="r" b="b"/>
              <a:pathLst>
                <a:path w="3721" h="1133" extrusionOk="0">
                  <a:moveTo>
                    <a:pt x="3591" y="0"/>
                  </a:moveTo>
                  <a:cubicBezTo>
                    <a:pt x="3402" y="81"/>
                    <a:pt x="3028" y="275"/>
                    <a:pt x="2869" y="310"/>
                  </a:cubicBezTo>
                  <a:cubicBezTo>
                    <a:pt x="2372" y="413"/>
                    <a:pt x="1948" y="350"/>
                    <a:pt x="1631" y="402"/>
                  </a:cubicBezTo>
                  <a:cubicBezTo>
                    <a:pt x="1067" y="493"/>
                    <a:pt x="765" y="542"/>
                    <a:pt x="611" y="607"/>
                  </a:cubicBezTo>
                  <a:lnTo>
                    <a:pt x="678" y="740"/>
                  </a:lnTo>
                  <a:cubicBezTo>
                    <a:pt x="641" y="741"/>
                    <a:pt x="600" y="749"/>
                    <a:pt x="554" y="764"/>
                  </a:cubicBezTo>
                  <a:lnTo>
                    <a:pt x="0" y="934"/>
                  </a:lnTo>
                  <a:lnTo>
                    <a:pt x="709" y="1083"/>
                  </a:lnTo>
                  <a:cubicBezTo>
                    <a:pt x="752" y="1092"/>
                    <a:pt x="800" y="1097"/>
                    <a:pt x="853" y="1101"/>
                  </a:cubicBezTo>
                  <a:lnTo>
                    <a:pt x="868" y="1133"/>
                  </a:lnTo>
                  <a:cubicBezTo>
                    <a:pt x="876" y="1123"/>
                    <a:pt x="883" y="1112"/>
                    <a:pt x="890" y="1102"/>
                  </a:cubicBezTo>
                  <a:cubicBezTo>
                    <a:pt x="917" y="1104"/>
                    <a:pt x="946" y="1104"/>
                    <a:pt x="976" y="1104"/>
                  </a:cubicBezTo>
                  <a:cubicBezTo>
                    <a:pt x="1170" y="1104"/>
                    <a:pt x="1407" y="1077"/>
                    <a:pt x="1658" y="1025"/>
                  </a:cubicBezTo>
                  <a:cubicBezTo>
                    <a:pt x="2011" y="951"/>
                    <a:pt x="2377" y="748"/>
                    <a:pt x="2723" y="639"/>
                  </a:cubicBezTo>
                  <a:cubicBezTo>
                    <a:pt x="3048" y="537"/>
                    <a:pt x="3338" y="447"/>
                    <a:pt x="3532" y="376"/>
                  </a:cubicBezTo>
                  <a:cubicBezTo>
                    <a:pt x="3553" y="427"/>
                    <a:pt x="3579" y="441"/>
                    <a:pt x="3607" y="441"/>
                  </a:cubicBezTo>
                  <a:cubicBezTo>
                    <a:pt x="3631" y="441"/>
                    <a:pt x="3657" y="431"/>
                    <a:pt x="3686" y="426"/>
                  </a:cubicBezTo>
                  <a:lnTo>
                    <a:pt x="3618" y="133"/>
                  </a:lnTo>
                  <a:lnTo>
                    <a:pt x="3617" y="133"/>
                  </a:lnTo>
                  <a:lnTo>
                    <a:pt x="3618" y="131"/>
                  </a:lnTo>
                  <a:lnTo>
                    <a:pt x="3687" y="426"/>
                  </a:lnTo>
                  <a:cubicBezTo>
                    <a:pt x="3628" y="466"/>
                    <a:pt x="3589" y="521"/>
                    <a:pt x="3606" y="590"/>
                  </a:cubicBezTo>
                  <a:cubicBezTo>
                    <a:pt x="3607" y="593"/>
                    <a:pt x="3610" y="595"/>
                    <a:pt x="3616" y="595"/>
                  </a:cubicBezTo>
                  <a:cubicBezTo>
                    <a:pt x="3632" y="595"/>
                    <a:pt x="3669" y="580"/>
                    <a:pt x="3720" y="558"/>
                  </a:cubicBezTo>
                  <a:lnTo>
                    <a:pt x="3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2"/>
            <p:cNvSpPr/>
            <p:nvPr/>
          </p:nvSpPr>
          <p:spPr>
            <a:xfrm>
              <a:off x="1730975" y="1746350"/>
              <a:ext cx="71850" cy="30425"/>
            </a:xfrm>
            <a:custGeom>
              <a:avLst/>
              <a:gdLst/>
              <a:ahLst/>
              <a:cxnLst/>
              <a:rect l="l" t="t" r="r" b="b"/>
              <a:pathLst>
                <a:path w="2874" h="1217" extrusionOk="0">
                  <a:moveTo>
                    <a:pt x="2753" y="0"/>
                  </a:moveTo>
                  <a:cubicBezTo>
                    <a:pt x="2683" y="0"/>
                    <a:pt x="2245" y="317"/>
                    <a:pt x="2077" y="365"/>
                  </a:cubicBezTo>
                  <a:cubicBezTo>
                    <a:pt x="1661" y="484"/>
                    <a:pt x="1289" y="437"/>
                    <a:pt x="1022" y="499"/>
                  </a:cubicBezTo>
                  <a:cubicBezTo>
                    <a:pt x="59" y="722"/>
                    <a:pt x="1" y="730"/>
                    <a:pt x="96" y="1063"/>
                  </a:cubicBezTo>
                  <a:cubicBezTo>
                    <a:pt x="126" y="1168"/>
                    <a:pt x="271" y="1217"/>
                    <a:pt x="476" y="1217"/>
                  </a:cubicBezTo>
                  <a:cubicBezTo>
                    <a:pt x="653" y="1217"/>
                    <a:pt x="876" y="1181"/>
                    <a:pt x="1111" y="1113"/>
                  </a:cubicBezTo>
                  <a:cubicBezTo>
                    <a:pt x="1407" y="1028"/>
                    <a:pt x="1701" y="816"/>
                    <a:pt x="1987" y="695"/>
                  </a:cubicBezTo>
                  <a:cubicBezTo>
                    <a:pt x="2477" y="491"/>
                    <a:pt x="2873" y="329"/>
                    <a:pt x="2856" y="269"/>
                  </a:cubicBezTo>
                  <a:cubicBezTo>
                    <a:pt x="2829" y="175"/>
                    <a:pt x="2801" y="153"/>
                    <a:pt x="2769" y="153"/>
                  </a:cubicBezTo>
                  <a:cubicBezTo>
                    <a:pt x="2749" y="153"/>
                    <a:pt x="2727" y="162"/>
                    <a:pt x="2703" y="167"/>
                  </a:cubicBezTo>
                  <a:cubicBezTo>
                    <a:pt x="2752" y="128"/>
                    <a:pt x="2782" y="73"/>
                    <a:pt x="2763" y="6"/>
                  </a:cubicBezTo>
                  <a:cubicBezTo>
                    <a:pt x="2762" y="2"/>
                    <a:pt x="2759" y="0"/>
                    <a:pt x="2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2"/>
            <p:cNvSpPr/>
            <p:nvPr/>
          </p:nvSpPr>
          <p:spPr>
            <a:xfrm>
              <a:off x="1834800" y="1631900"/>
              <a:ext cx="126750" cy="180025"/>
            </a:xfrm>
            <a:custGeom>
              <a:avLst/>
              <a:gdLst/>
              <a:ahLst/>
              <a:cxnLst/>
              <a:rect l="l" t="t" r="r" b="b"/>
              <a:pathLst>
                <a:path w="5070" h="7201" extrusionOk="0">
                  <a:moveTo>
                    <a:pt x="918" y="4550"/>
                  </a:moveTo>
                  <a:cubicBezTo>
                    <a:pt x="870" y="4669"/>
                    <a:pt x="839" y="4781"/>
                    <a:pt x="825" y="4877"/>
                  </a:cubicBezTo>
                  <a:cubicBezTo>
                    <a:pt x="817" y="4857"/>
                    <a:pt x="812" y="4837"/>
                    <a:pt x="805" y="4818"/>
                  </a:cubicBezTo>
                  <a:cubicBezTo>
                    <a:pt x="807" y="4814"/>
                    <a:pt x="809" y="4808"/>
                    <a:pt x="811" y="4804"/>
                  </a:cubicBezTo>
                  <a:cubicBezTo>
                    <a:pt x="841" y="4723"/>
                    <a:pt x="875" y="4636"/>
                    <a:pt x="918" y="4550"/>
                  </a:cubicBezTo>
                  <a:close/>
                  <a:moveTo>
                    <a:pt x="2893" y="3324"/>
                  </a:moveTo>
                  <a:cubicBezTo>
                    <a:pt x="2926" y="3324"/>
                    <a:pt x="2960" y="3325"/>
                    <a:pt x="2993" y="3326"/>
                  </a:cubicBezTo>
                  <a:cubicBezTo>
                    <a:pt x="3053" y="3330"/>
                    <a:pt x="3114" y="3333"/>
                    <a:pt x="3173" y="3342"/>
                  </a:cubicBezTo>
                  <a:cubicBezTo>
                    <a:pt x="3291" y="3358"/>
                    <a:pt x="3405" y="3384"/>
                    <a:pt x="3513" y="3417"/>
                  </a:cubicBezTo>
                  <a:cubicBezTo>
                    <a:pt x="3620" y="3450"/>
                    <a:pt x="3720" y="3492"/>
                    <a:pt x="3809" y="3537"/>
                  </a:cubicBezTo>
                  <a:cubicBezTo>
                    <a:pt x="3899" y="3584"/>
                    <a:pt x="3981" y="3633"/>
                    <a:pt x="4051" y="3686"/>
                  </a:cubicBezTo>
                  <a:cubicBezTo>
                    <a:pt x="4123" y="3736"/>
                    <a:pt x="4181" y="3789"/>
                    <a:pt x="4232" y="3838"/>
                  </a:cubicBezTo>
                  <a:cubicBezTo>
                    <a:pt x="4290" y="3896"/>
                    <a:pt x="4344" y="3956"/>
                    <a:pt x="4392" y="4020"/>
                  </a:cubicBezTo>
                  <a:cubicBezTo>
                    <a:pt x="4441" y="4083"/>
                    <a:pt x="4484" y="4150"/>
                    <a:pt x="4521" y="4218"/>
                  </a:cubicBezTo>
                  <a:cubicBezTo>
                    <a:pt x="4560" y="4287"/>
                    <a:pt x="4591" y="4359"/>
                    <a:pt x="4619" y="4432"/>
                  </a:cubicBezTo>
                  <a:cubicBezTo>
                    <a:pt x="4625" y="4451"/>
                    <a:pt x="4634" y="4468"/>
                    <a:pt x="4639" y="4487"/>
                  </a:cubicBezTo>
                  <a:cubicBezTo>
                    <a:pt x="4645" y="4505"/>
                    <a:pt x="4651" y="4525"/>
                    <a:pt x="4657" y="4542"/>
                  </a:cubicBezTo>
                  <a:cubicBezTo>
                    <a:pt x="4667" y="4579"/>
                    <a:pt x="4678" y="4616"/>
                    <a:pt x="4687" y="4655"/>
                  </a:cubicBezTo>
                  <a:cubicBezTo>
                    <a:pt x="4758" y="4952"/>
                    <a:pt x="4749" y="5262"/>
                    <a:pt x="4676" y="5541"/>
                  </a:cubicBezTo>
                  <a:cubicBezTo>
                    <a:pt x="4670" y="5559"/>
                    <a:pt x="4666" y="5576"/>
                    <a:pt x="4661" y="5594"/>
                  </a:cubicBezTo>
                  <a:cubicBezTo>
                    <a:pt x="4656" y="5611"/>
                    <a:pt x="4650" y="5627"/>
                    <a:pt x="4645" y="5645"/>
                  </a:cubicBezTo>
                  <a:cubicBezTo>
                    <a:pt x="4639" y="5662"/>
                    <a:pt x="4633" y="5678"/>
                    <a:pt x="4628" y="5695"/>
                  </a:cubicBezTo>
                  <a:cubicBezTo>
                    <a:pt x="4620" y="5711"/>
                    <a:pt x="4615" y="5728"/>
                    <a:pt x="4608" y="5744"/>
                  </a:cubicBezTo>
                  <a:cubicBezTo>
                    <a:pt x="4581" y="5809"/>
                    <a:pt x="4550" y="5872"/>
                    <a:pt x="4517" y="5932"/>
                  </a:cubicBezTo>
                  <a:cubicBezTo>
                    <a:pt x="4447" y="6051"/>
                    <a:pt x="4366" y="6159"/>
                    <a:pt x="4270" y="6251"/>
                  </a:cubicBezTo>
                  <a:cubicBezTo>
                    <a:pt x="4223" y="6298"/>
                    <a:pt x="4172" y="6340"/>
                    <a:pt x="4120" y="6381"/>
                  </a:cubicBezTo>
                  <a:cubicBezTo>
                    <a:pt x="4066" y="6419"/>
                    <a:pt x="4012" y="6456"/>
                    <a:pt x="3956" y="6486"/>
                  </a:cubicBezTo>
                  <a:cubicBezTo>
                    <a:pt x="3900" y="6518"/>
                    <a:pt x="3841" y="6545"/>
                    <a:pt x="3782" y="6571"/>
                  </a:cubicBezTo>
                  <a:cubicBezTo>
                    <a:pt x="3768" y="6576"/>
                    <a:pt x="3753" y="6583"/>
                    <a:pt x="3738" y="6588"/>
                  </a:cubicBezTo>
                  <a:cubicBezTo>
                    <a:pt x="3723" y="6594"/>
                    <a:pt x="3709" y="6600"/>
                    <a:pt x="3694" y="6604"/>
                  </a:cubicBezTo>
                  <a:cubicBezTo>
                    <a:pt x="3664" y="6614"/>
                    <a:pt x="3635" y="6626"/>
                    <a:pt x="3604" y="6634"/>
                  </a:cubicBezTo>
                  <a:cubicBezTo>
                    <a:pt x="3483" y="6669"/>
                    <a:pt x="3360" y="6694"/>
                    <a:pt x="3238" y="6703"/>
                  </a:cubicBezTo>
                  <a:cubicBezTo>
                    <a:pt x="3180" y="6708"/>
                    <a:pt x="3122" y="6710"/>
                    <a:pt x="3064" y="6710"/>
                  </a:cubicBezTo>
                  <a:cubicBezTo>
                    <a:pt x="3000" y="6710"/>
                    <a:pt x="2937" y="6708"/>
                    <a:pt x="2874" y="6703"/>
                  </a:cubicBezTo>
                  <a:cubicBezTo>
                    <a:pt x="2756" y="6692"/>
                    <a:pt x="2639" y="6672"/>
                    <a:pt x="2529" y="6644"/>
                  </a:cubicBezTo>
                  <a:cubicBezTo>
                    <a:pt x="2417" y="6615"/>
                    <a:pt x="2311" y="6578"/>
                    <a:pt x="2210" y="6533"/>
                  </a:cubicBezTo>
                  <a:cubicBezTo>
                    <a:pt x="2110" y="6489"/>
                    <a:pt x="2015" y="6438"/>
                    <a:pt x="1927" y="6379"/>
                  </a:cubicBezTo>
                  <a:cubicBezTo>
                    <a:pt x="1837" y="6320"/>
                    <a:pt x="1752" y="6255"/>
                    <a:pt x="1672" y="6188"/>
                  </a:cubicBezTo>
                  <a:cubicBezTo>
                    <a:pt x="1514" y="6050"/>
                    <a:pt x="1379" y="5898"/>
                    <a:pt x="1262" y="5737"/>
                  </a:cubicBezTo>
                  <a:cubicBezTo>
                    <a:pt x="1105" y="5522"/>
                    <a:pt x="984" y="5292"/>
                    <a:pt x="893" y="5062"/>
                  </a:cubicBezTo>
                  <a:lnTo>
                    <a:pt x="901" y="5030"/>
                  </a:lnTo>
                  <a:cubicBezTo>
                    <a:pt x="906" y="5008"/>
                    <a:pt x="912" y="4984"/>
                    <a:pt x="919" y="4958"/>
                  </a:cubicBezTo>
                  <a:cubicBezTo>
                    <a:pt x="924" y="4944"/>
                    <a:pt x="928" y="4931"/>
                    <a:pt x="931" y="4916"/>
                  </a:cubicBezTo>
                  <a:cubicBezTo>
                    <a:pt x="935" y="4901"/>
                    <a:pt x="941" y="4886"/>
                    <a:pt x="945" y="4872"/>
                  </a:cubicBezTo>
                  <a:cubicBezTo>
                    <a:pt x="955" y="4840"/>
                    <a:pt x="966" y="4808"/>
                    <a:pt x="977" y="4773"/>
                  </a:cubicBezTo>
                  <a:cubicBezTo>
                    <a:pt x="990" y="4740"/>
                    <a:pt x="1003" y="4703"/>
                    <a:pt x="1019" y="4665"/>
                  </a:cubicBezTo>
                  <a:cubicBezTo>
                    <a:pt x="1079" y="4517"/>
                    <a:pt x="1168" y="4345"/>
                    <a:pt x="1294" y="4173"/>
                  </a:cubicBezTo>
                  <a:cubicBezTo>
                    <a:pt x="1419" y="4001"/>
                    <a:pt x="1580" y="3831"/>
                    <a:pt x="1777" y="3690"/>
                  </a:cubicBezTo>
                  <a:cubicBezTo>
                    <a:pt x="1873" y="3618"/>
                    <a:pt x="1979" y="3556"/>
                    <a:pt x="2090" y="3503"/>
                  </a:cubicBezTo>
                  <a:cubicBezTo>
                    <a:pt x="2118" y="3489"/>
                    <a:pt x="2147" y="3477"/>
                    <a:pt x="2175" y="3465"/>
                  </a:cubicBezTo>
                  <a:cubicBezTo>
                    <a:pt x="2190" y="3459"/>
                    <a:pt x="2203" y="3455"/>
                    <a:pt x="2218" y="3448"/>
                  </a:cubicBezTo>
                  <a:cubicBezTo>
                    <a:pt x="2233" y="3443"/>
                    <a:pt x="2246" y="3438"/>
                    <a:pt x="2261" y="3432"/>
                  </a:cubicBezTo>
                  <a:cubicBezTo>
                    <a:pt x="2290" y="3422"/>
                    <a:pt x="2320" y="3412"/>
                    <a:pt x="2349" y="3403"/>
                  </a:cubicBezTo>
                  <a:lnTo>
                    <a:pt x="2394" y="3390"/>
                  </a:lnTo>
                  <a:lnTo>
                    <a:pt x="2439" y="3380"/>
                  </a:lnTo>
                  <a:cubicBezTo>
                    <a:pt x="2561" y="3349"/>
                    <a:pt x="2685" y="3332"/>
                    <a:pt x="2809" y="3327"/>
                  </a:cubicBezTo>
                  <a:cubicBezTo>
                    <a:pt x="2837" y="3325"/>
                    <a:pt x="2865" y="3324"/>
                    <a:pt x="2893" y="3324"/>
                  </a:cubicBezTo>
                  <a:close/>
                  <a:moveTo>
                    <a:pt x="2337" y="1"/>
                  </a:moveTo>
                  <a:cubicBezTo>
                    <a:pt x="2312" y="1"/>
                    <a:pt x="2276" y="9"/>
                    <a:pt x="2229" y="24"/>
                  </a:cubicBezTo>
                  <a:cubicBezTo>
                    <a:pt x="2218" y="28"/>
                    <a:pt x="2207" y="30"/>
                    <a:pt x="2196" y="34"/>
                  </a:cubicBezTo>
                  <a:cubicBezTo>
                    <a:pt x="2185" y="39"/>
                    <a:pt x="2173" y="44"/>
                    <a:pt x="2160" y="49"/>
                  </a:cubicBezTo>
                  <a:cubicBezTo>
                    <a:pt x="2136" y="60"/>
                    <a:pt x="2110" y="72"/>
                    <a:pt x="2080" y="86"/>
                  </a:cubicBezTo>
                  <a:cubicBezTo>
                    <a:pt x="2051" y="99"/>
                    <a:pt x="2020" y="115"/>
                    <a:pt x="1990" y="132"/>
                  </a:cubicBezTo>
                  <a:cubicBezTo>
                    <a:pt x="1974" y="142"/>
                    <a:pt x="1958" y="151"/>
                    <a:pt x="1940" y="161"/>
                  </a:cubicBezTo>
                  <a:cubicBezTo>
                    <a:pt x="1923" y="170"/>
                    <a:pt x="1907" y="180"/>
                    <a:pt x="1889" y="191"/>
                  </a:cubicBezTo>
                  <a:cubicBezTo>
                    <a:pt x="1854" y="213"/>
                    <a:pt x="1819" y="237"/>
                    <a:pt x="1781" y="263"/>
                  </a:cubicBezTo>
                  <a:cubicBezTo>
                    <a:pt x="1743" y="288"/>
                    <a:pt x="1704" y="317"/>
                    <a:pt x="1664" y="346"/>
                  </a:cubicBezTo>
                  <a:cubicBezTo>
                    <a:pt x="1643" y="361"/>
                    <a:pt x="1623" y="377"/>
                    <a:pt x="1604" y="393"/>
                  </a:cubicBezTo>
                  <a:cubicBezTo>
                    <a:pt x="1583" y="409"/>
                    <a:pt x="1562" y="426"/>
                    <a:pt x="1541" y="443"/>
                  </a:cubicBezTo>
                  <a:cubicBezTo>
                    <a:pt x="1520" y="460"/>
                    <a:pt x="1499" y="478"/>
                    <a:pt x="1478" y="496"/>
                  </a:cubicBezTo>
                  <a:cubicBezTo>
                    <a:pt x="1456" y="516"/>
                    <a:pt x="1435" y="534"/>
                    <a:pt x="1414" y="554"/>
                  </a:cubicBezTo>
                  <a:cubicBezTo>
                    <a:pt x="1241" y="711"/>
                    <a:pt x="1059" y="910"/>
                    <a:pt x="884" y="1147"/>
                  </a:cubicBezTo>
                  <a:cubicBezTo>
                    <a:pt x="860" y="1177"/>
                    <a:pt x="841" y="1208"/>
                    <a:pt x="819" y="1239"/>
                  </a:cubicBezTo>
                  <a:cubicBezTo>
                    <a:pt x="798" y="1270"/>
                    <a:pt x="774" y="1302"/>
                    <a:pt x="755" y="1334"/>
                  </a:cubicBezTo>
                  <a:cubicBezTo>
                    <a:pt x="735" y="1366"/>
                    <a:pt x="713" y="1400"/>
                    <a:pt x="692" y="1434"/>
                  </a:cubicBezTo>
                  <a:cubicBezTo>
                    <a:pt x="681" y="1450"/>
                    <a:pt x="670" y="1467"/>
                    <a:pt x="660" y="1485"/>
                  </a:cubicBezTo>
                  <a:cubicBezTo>
                    <a:pt x="650" y="1502"/>
                    <a:pt x="640" y="1520"/>
                    <a:pt x="629" y="1537"/>
                  </a:cubicBezTo>
                  <a:cubicBezTo>
                    <a:pt x="619" y="1554"/>
                    <a:pt x="610" y="1572"/>
                    <a:pt x="599" y="1590"/>
                  </a:cubicBezTo>
                  <a:cubicBezTo>
                    <a:pt x="589" y="1607"/>
                    <a:pt x="579" y="1625"/>
                    <a:pt x="569" y="1644"/>
                  </a:cubicBezTo>
                  <a:cubicBezTo>
                    <a:pt x="551" y="1679"/>
                    <a:pt x="529" y="1716"/>
                    <a:pt x="510" y="1753"/>
                  </a:cubicBezTo>
                  <a:cubicBezTo>
                    <a:pt x="492" y="1791"/>
                    <a:pt x="472" y="1829"/>
                    <a:pt x="454" y="1867"/>
                  </a:cubicBezTo>
                  <a:cubicBezTo>
                    <a:pt x="435" y="1906"/>
                    <a:pt x="419" y="1946"/>
                    <a:pt x="401" y="1985"/>
                  </a:cubicBezTo>
                  <a:cubicBezTo>
                    <a:pt x="331" y="2145"/>
                    <a:pt x="266" y="2316"/>
                    <a:pt x="213" y="2494"/>
                  </a:cubicBezTo>
                  <a:cubicBezTo>
                    <a:pt x="159" y="2673"/>
                    <a:pt x="114" y="2861"/>
                    <a:pt x="81" y="3057"/>
                  </a:cubicBezTo>
                  <a:cubicBezTo>
                    <a:pt x="17" y="3447"/>
                    <a:pt x="1" y="3868"/>
                    <a:pt x="57" y="4299"/>
                  </a:cubicBezTo>
                  <a:cubicBezTo>
                    <a:pt x="85" y="4515"/>
                    <a:pt x="129" y="4731"/>
                    <a:pt x="193" y="4948"/>
                  </a:cubicBezTo>
                  <a:cubicBezTo>
                    <a:pt x="258" y="5163"/>
                    <a:pt x="341" y="5375"/>
                    <a:pt x="447" y="5584"/>
                  </a:cubicBezTo>
                  <a:cubicBezTo>
                    <a:pt x="570" y="5826"/>
                    <a:pt x="724" y="6061"/>
                    <a:pt x="909" y="6271"/>
                  </a:cubicBezTo>
                  <a:cubicBezTo>
                    <a:pt x="1096" y="6484"/>
                    <a:pt x="1315" y="6674"/>
                    <a:pt x="1562" y="6826"/>
                  </a:cubicBezTo>
                  <a:cubicBezTo>
                    <a:pt x="1593" y="6845"/>
                    <a:pt x="1625" y="6863"/>
                    <a:pt x="1655" y="6882"/>
                  </a:cubicBezTo>
                  <a:cubicBezTo>
                    <a:pt x="1687" y="6899"/>
                    <a:pt x="1720" y="6916"/>
                    <a:pt x="1754" y="6933"/>
                  </a:cubicBezTo>
                  <a:cubicBezTo>
                    <a:pt x="1787" y="6949"/>
                    <a:pt x="1820" y="6965"/>
                    <a:pt x="1854" y="6980"/>
                  </a:cubicBezTo>
                  <a:lnTo>
                    <a:pt x="1906" y="7002"/>
                  </a:lnTo>
                  <a:cubicBezTo>
                    <a:pt x="1923" y="7010"/>
                    <a:pt x="1939" y="7017"/>
                    <a:pt x="1956" y="7023"/>
                  </a:cubicBezTo>
                  <a:cubicBezTo>
                    <a:pt x="2094" y="7077"/>
                    <a:pt x="2234" y="7119"/>
                    <a:pt x="2378" y="7149"/>
                  </a:cubicBezTo>
                  <a:cubicBezTo>
                    <a:pt x="2522" y="7178"/>
                    <a:pt x="2667" y="7195"/>
                    <a:pt x="2813" y="7200"/>
                  </a:cubicBezTo>
                  <a:cubicBezTo>
                    <a:pt x="2842" y="7200"/>
                    <a:pt x="2870" y="7201"/>
                    <a:pt x="2898" y="7201"/>
                  </a:cubicBezTo>
                  <a:cubicBezTo>
                    <a:pt x="3016" y="7201"/>
                    <a:pt x="3133" y="7193"/>
                    <a:pt x="3249" y="7177"/>
                  </a:cubicBezTo>
                  <a:cubicBezTo>
                    <a:pt x="3538" y="7136"/>
                    <a:pt x="3823" y="7045"/>
                    <a:pt x="4077" y="6898"/>
                  </a:cubicBezTo>
                  <a:cubicBezTo>
                    <a:pt x="4330" y="6749"/>
                    <a:pt x="4555" y="6549"/>
                    <a:pt x="4716" y="6305"/>
                  </a:cubicBezTo>
                  <a:cubicBezTo>
                    <a:pt x="4796" y="6184"/>
                    <a:pt x="4864" y="6057"/>
                    <a:pt x="4913" y="5924"/>
                  </a:cubicBezTo>
                  <a:cubicBezTo>
                    <a:pt x="4964" y="5791"/>
                    <a:pt x="5000" y="5656"/>
                    <a:pt x="5023" y="5518"/>
                  </a:cubicBezTo>
                  <a:cubicBezTo>
                    <a:pt x="5069" y="5248"/>
                    <a:pt x="5061" y="4970"/>
                    <a:pt x="5009" y="4707"/>
                  </a:cubicBezTo>
                  <a:cubicBezTo>
                    <a:pt x="4963" y="4482"/>
                    <a:pt x="4882" y="4267"/>
                    <a:pt x="4769" y="4073"/>
                  </a:cubicBezTo>
                  <a:cubicBezTo>
                    <a:pt x="4714" y="3977"/>
                    <a:pt x="4649" y="3885"/>
                    <a:pt x="4577" y="3801"/>
                  </a:cubicBezTo>
                  <a:cubicBezTo>
                    <a:pt x="4506" y="3716"/>
                    <a:pt x="4430" y="3639"/>
                    <a:pt x="4347" y="3570"/>
                  </a:cubicBezTo>
                  <a:cubicBezTo>
                    <a:pt x="4185" y="3429"/>
                    <a:pt x="4005" y="3320"/>
                    <a:pt x="3818" y="3236"/>
                  </a:cubicBezTo>
                  <a:cubicBezTo>
                    <a:pt x="3724" y="3194"/>
                    <a:pt x="3630" y="3159"/>
                    <a:pt x="3534" y="3131"/>
                  </a:cubicBezTo>
                  <a:cubicBezTo>
                    <a:pt x="3438" y="3102"/>
                    <a:pt x="3344" y="3081"/>
                    <a:pt x="3246" y="3065"/>
                  </a:cubicBezTo>
                  <a:cubicBezTo>
                    <a:pt x="3116" y="3044"/>
                    <a:pt x="2986" y="3033"/>
                    <a:pt x="2859" y="3033"/>
                  </a:cubicBezTo>
                  <a:cubicBezTo>
                    <a:pt x="2613" y="3033"/>
                    <a:pt x="2377" y="3072"/>
                    <a:pt x="2163" y="3143"/>
                  </a:cubicBezTo>
                  <a:cubicBezTo>
                    <a:pt x="2082" y="3170"/>
                    <a:pt x="2003" y="3202"/>
                    <a:pt x="1928" y="3236"/>
                  </a:cubicBezTo>
                  <a:cubicBezTo>
                    <a:pt x="1854" y="3271"/>
                    <a:pt x="1782" y="3309"/>
                    <a:pt x="1714" y="3349"/>
                  </a:cubicBezTo>
                  <a:cubicBezTo>
                    <a:pt x="1648" y="3391"/>
                    <a:pt x="1583" y="3433"/>
                    <a:pt x="1522" y="3478"/>
                  </a:cubicBezTo>
                  <a:cubicBezTo>
                    <a:pt x="1462" y="3523"/>
                    <a:pt x="1406" y="3572"/>
                    <a:pt x="1352" y="3618"/>
                  </a:cubicBezTo>
                  <a:cubicBezTo>
                    <a:pt x="1246" y="3715"/>
                    <a:pt x="1154" y="3815"/>
                    <a:pt x="1073" y="3916"/>
                  </a:cubicBezTo>
                  <a:cubicBezTo>
                    <a:pt x="992" y="4015"/>
                    <a:pt x="925" y="4116"/>
                    <a:pt x="868" y="4213"/>
                  </a:cubicBezTo>
                  <a:cubicBezTo>
                    <a:pt x="810" y="4311"/>
                    <a:pt x="764" y="4405"/>
                    <a:pt x="726" y="4494"/>
                  </a:cubicBezTo>
                  <a:cubicBezTo>
                    <a:pt x="725" y="4497"/>
                    <a:pt x="724" y="4499"/>
                    <a:pt x="724" y="4502"/>
                  </a:cubicBezTo>
                  <a:cubicBezTo>
                    <a:pt x="714" y="4455"/>
                    <a:pt x="705" y="4406"/>
                    <a:pt x="697" y="4361"/>
                  </a:cubicBezTo>
                  <a:cubicBezTo>
                    <a:pt x="691" y="4324"/>
                    <a:pt x="685" y="4286"/>
                    <a:pt x="680" y="4250"/>
                  </a:cubicBezTo>
                  <a:cubicBezTo>
                    <a:pt x="674" y="4212"/>
                    <a:pt x="671" y="4176"/>
                    <a:pt x="666" y="4138"/>
                  </a:cubicBezTo>
                  <a:cubicBezTo>
                    <a:pt x="660" y="4101"/>
                    <a:pt x="659" y="4064"/>
                    <a:pt x="656" y="4028"/>
                  </a:cubicBezTo>
                  <a:cubicBezTo>
                    <a:pt x="654" y="3992"/>
                    <a:pt x="650" y="3955"/>
                    <a:pt x="650" y="3921"/>
                  </a:cubicBezTo>
                  <a:cubicBezTo>
                    <a:pt x="649" y="3884"/>
                    <a:pt x="648" y="3849"/>
                    <a:pt x="645" y="3815"/>
                  </a:cubicBezTo>
                  <a:lnTo>
                    <a:pt x="645" y="3709"/>
                  </a:lnTo>
                  <a:lnTo>
                    <a:pt x="645" y="3658"/>
                  </a:lnTo>
                  <a:cubicBezTo>
                    <a:pt x="648" y="3639"/>
                    <a:pt x="648" y="3622"/>
                    <a:pt x="649" y="3606"/>
                  </a:cubicBezTo>
                  <a:cubicBezTo>
                    <a:pt x="650" y="3573"/>
                    <a:pt x="650" y="3537"/>
                    <a:pt x="653" y="3505"/>
                  </a:cubicBezTo>
                  <a:cubicBezTo>
                    <a:pt x="658" y="3439"/>
                    <a:pt x="662" y="3373"/>
                    <a:pt x="670" y="3309"/>
                  </a:cubicBezTo>
                  <a:cubicBezTo>
                    <a:pt x="671" y="3292"/>
                    <a:pt x="674" y="3276"/>
                    <a:pt x="676" y="3260"/>
                  </a:cubicBezTo>
                  <a:lnTo>
                    <a:pt x="678" y="3236"/>
                  </a:lnTo>
                  <a:lnTo>
                    <a:pt x="682" y="3212"/>
                  </a:lnTo>
                  <a:cubicBezTo>
                    <a:pt x="687" y="3181"/>
                    <a:pt x="692" y="3149"/>
                    <a:pt x="696" y="3117"/>
                  </a:cubicBezTo>
                  <a:cubicBezTo>
                    <a:pt x="699" y="3086"/>
                    <a:pt x="707" y="3055"/>
                    <a:pt x="712" y="3026"/>
                  </a:cubicBezTo>
                  <a:cubicBezTo>
                    <a:pt x="717" y="2997"/>
                    <a:pt x="723" y="2966"/>
                    <a:pt x="729" y="2936"/>
                  </a:cubicBezTo>
                  <a:cubicBezTo>
                    <a:pt x="736" y="2907"/>
                    <a:pt x="742" y="2877"/>
                    <a:pt x="750" y="2849"/>
                  </a:cubicBezTo>
                  <a:cubicBezTo>
                    <a:pt x="752" y="2834"/>
                    <a:pt x="756" y="2820"/>
                    <a:pt x="758" y="2806"/>
                  </a:cubicBezTo>
                  <a:cubicBezTo>
                    <a:pt x="763" y="2791"/>
                    <a:pt x="766" y="2778"/>
                    <a:pt x="769" y="2763"/>
                  </a:cubicBezTo>
                  <a:cubicBezTo>
                    <a:pt x="776" y="2735"/>
                    <a:pt x="784" y="2707"/>
                    <a:pt x="790" y="2680"/>
                  </a:cubicBezTo>
                  <a:cubicBezTo>
                    <a:pt x="799" y="2651"/>
                    <a:pt x="807" y="2624"/>
                    <a:pt x="815" y="2597"/>
                  </a:cubicBezTo>
                  <a:cubicBezTo>
                    <a:pt x="823" y="2571"/>
                    <a:pt x="829" y="2544"/>
                    <a:pt x="839" y="2517"/>
                  </a:cubicBezTo>
                  <a:cubicBezTo>
                    <a:pt x="847" y="2492"/>
                    <a:pt x="856" y="2465"/>
                    <a:pt x="865" y="2440"/>
                  </a:cubicBezTo>
                  <a:cubicBezTo>
                    <a:pt x="1004" y="2028"/>
                    <a:pt x="1180" y="1705"/>
                    <a:pt x="1349" y="1444"/>
                  </a:cubicBezTo>
                  <a:cubicBezTo>
                    <a:pt x="1433" y="1314"/>
                    <a:pt x="1518" y="1201"/>
                    <a:pt x="1596" y="1100"/>
                  </a:cubicBezTo>
                  <a:cubicBezTo>
                    <a:pt x="1617" y="1075"/>
                    <a:pt x="1636" y="1051"/>
                    <a:pt x="1654" y="1028"/>
                  </a:cubicBezTo>
                  <a:cubicBezTo>
                    <a:pt x="1673" y="1003"/>
                    <a:pt x="1693" y="983"/>
                    <a:pt x="1712" y="959"/>
                  </a:cubicBezTo>
                  <a:cubicBezTo>
                    <a:pt x="1730" y="938"/>
                    <a:pt x="1749" y="915"/>
                    <a:pt x="1767" y="895"/>
                  </a:cubicBezTo>
                  <a:cubicBezTo>
                    <a:pt x="1786" y="874"/>
                    <a:pt x="1803" y="855"/>
                    <a:pt x="1821" y="836"/>
                  </a:cubicBezTo>
                  <a:cubicBezTo>
                    <a:pt x="1959" y="681"/>
                    <a:pt x="2076" y="570"/>
                    <a:pt x="2163" y="479"/>
                  </a:cubicBezTo>
                  <a:cubicBezTo>
                    <a:pt x="2186" y="458"/>
                    <a:pt x="2206" y="436"/>
                    <a:pt x="2225" y="416"/>
                  </a:cubicBezTo>
                  <a:cubicBezTo>
                    <a:pt x="2244" y="395"/>
                    <a:pt x="2261" y="377"/>
                    <a:pt x="2277" y="359"/>
                  </a:cubicBezTo>
                  <a:cubicBezTo>
                    <a:pt x="2309" y="324"/>
                    <a:pt x="2335" y="293"/>
                    <a:pt x="2353" y="265"/>
                  </a:cubicBezTo>
                  <a:cubicBezTo>
                    <a:pt x="2434" y="157"/>
                    <a:pt x="2421" y="89"/>
                    <a:pt x="2375" y="15"/>
                  </a:cubicBezTo>
                  <a:cubicBezTo>
                    <a:pt x="2369" y="6"/>
                    <a:pt x="2357" y="1"/>
                    <a:pt x="23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52"/>
          <p:cNvGrpSpPr/>
          <p:nvPr/>
        </p:nvGrpSpPr>
        <p:grpSpPr>
          <a:xfrm>
            <a:off x="558225" y="461438"/>
            <a:ext cx="620825" cy="757375"/>
            <a:chOff x="2070625" y="1265950"/>
            <a:chExt cx="620825" cy="757375"/>
          </a:xfrm>
        </p:grpSpPr>
        <p:sp>
          <p:nvSpPr>
            <p:cNvPr id="1408" name="Google Shape;1408;p52"/>
            <p:cNvSpPr/>
            <p:nvPr/>
          </p:nvSpPr>
          <p:spPr>
            <a:xfrm>
              <a:off x="2070625" y="1265950"/>
              <a:ext cx="620825" cy="757375"/>
            </a:xfrm>
            <a:custGeom>
              <a:avLst/>
              <a:gdLst/>
              <a:ahLst/>
              <a:cxnLst/>
              <a:rect l="l" t="t" r="r" b="b"/>
              <a:pathLst>
                <a:path w="24833" h="30295" extrusionOk="0">
                  <a:moveTo>
                    <a:pt x="16458" y="0"/>
                  </a:moveTo>
                  <a:cubicBezTo>
                    <a:pt x="16370" y="0"/>
                    <a:pt x="16283" y="2"/>
                    <a:pt x="16197" y="5"/>
                  </a:cubicBezTo>
                  <a:cubicBezTo>
                    <a:pt x="15760" y="20"/>
                    <a:pt x="15338" y="66"/>
                    <a:pt x="14924" y="115"/>
                  </a:cubicBezTo>
                  <a:cubicBezTo>
                    <a:pt x="14100" y="219"/>
                    <a:pt x="13303" y="327"/>
                    <a:pt x="12535" y="445"/>
                  </a:cubicBezTo>
                  <a:cubicBezTo>
                    <a:pt x="10996" y="679"/>
                    <a:pt x="9570" y="934"/>
                    <a:pt x="8275" y="1195"/>
                  </a:cubicBezTo>
                  <a:cubicBezTo>
                    <a:pt x="6978" y="1455"/>
                    <a:pt x="5812" y="1720"/>
                    <a:pt x="4794" y="1969"/>
                  </a:cubicBezTo>
                  <a:cubicBezTo>
                    <a:pt x="4538" y="2030"/>
                    <a:pt x="4292" y="2094"/>
                    <a:pt x="4056" y="2153"/>
                  </a:cubicBezTo>
                  <a:cubicBezTo>
                    <a:pt x="3820" y="2212"/>
                    <a:pt x="3593" y="2270"/>
                    <a:pt x="3376" y="2329"/>
                  </a:cubicBezTo>
                  <a:cubicBezTo>
                    <a:pt x="3158" y="2387"/>
                    <a:pt x="2952" y="2442"/>
                    <a:pt x="2753" y="2496"/>
                  </a:cubicBezTo>
                  <a:cubicBezTo>
                    <a:pt x="2555" y="2551"/>
                    <a:pt x="2367" y="2603"/>
                    <a:pt x="2190" y="2653"/>
                  </a:cubicBezTo>
                  <a:cubicBezTo>
                    <a:pt x="1835" y="2751"/>
                    <a:pt x="1520" y="2845"/>
                    <a:pt x="1249" y="2927"/>
                  </a:cubicBezTo>
                  <a:cubicBezTo>
                    <a:pt x="1113" y="2967"/>
                    <a:pt x="987" y="3005"/>
                    <a:pt x="873" y="3042"/>
                  </a:cubicBezTo>
                  <a:cubicBezTo>
                    <a:pt x="758" y="3077"/>
                    <a:pt x="655" y="3110"/>
                    <a:pt x="563" y="3140"/>
                  </a:cubicBezTo>
                  <a:cubicBezTo>
                    <a:pt x="193" y="3260"/>
                    <a:pt x="1" y="3329"/>
                    <a:pt x="5" y="3344"/>
                  </a:cubicBezTo>
                  <a:cubicBezTo>
                    <a:pt x="23" y="3406"/>
                    <a:pt x="107" y="3434"/>
                    <a:pt x="246" y="3434"/>
                  </a:cubicBezTo>
                  <a:cubicBezTo>
                    <a:pt x="276" y="3434"/>
                    <a:pt x="308" y="3433"/>
                    <a:pt x="342" y="3430"/>
                  </a:cubicBezTo>
                  <a:cubicBezTo>
                    <a:pt x="440" y="3424"/>
                    <a:pt x="557" y="3406"/>
                    <a:pt x="690" y="3382"/>
                  </a:cubicBezTo>
                  <a:cubicBezTo>
                    <a:pt x="823" y="3358"/>
                    <a:pt x="973" y="3324"/>
                    <a:pt x="1137" y="3289"/>
                  </a:cubicBezTo>
                  <a:cubicBezTo>
                    <a:pt x="1466" y="3214"/>
                    <a:pt x="1848" y="3111"/>
                    <a:pt x="2271" y="3005"/>
                  </a:cubicBezTo>
                  <a:cubicBezTo>
                    <a:pt x="2481" y="2951"/>
                    <a:pt x="2699" y="2893"/>
                    <a:pt x="2926" y="2837"/>
                  </a:cubicBezTo>
                  <a:cubicBezTo>
                    <a:pt x="3152" y="2780"/>
                    <a:pt x="3384" y="2725"/>
                    <a:pt x="3619" y="2666"/>
                  </a:cubicBezTo>
                  <a:lnTo>
                    <a:pt x="3619" y="2666"/>
                  </a:lnTo>
                  <a:cubicBezTo>
                    <a:pt x="3191" y="2785"/>
                    <a:pt x="2791" y="2898"/>
                    <a:pt x="2431" y="3010"/>
                  </a:cubicBezTo>
                  <a:cubicBezTo>
                    <a:pt x="2250" y="3065"/>
                    <a:pt x="2082" y="3119"/>
                    <a:pt x="1923" y="3170"/>
                  </a:cubicBezTo>
                  <a:cubicBezTo>
                    <a:pt x="1766" y="3222"/>
                    <a:pt x="1621" y="3274"/>
                    <a:pt x="1488" y="3320"/>
                  </a:cubicBezTo>
                  <a:cubicBezTo>
                    <a:pt x="960" y="3507"/>
                    <a:pt x="653" y="3656"/>
                    <a:pt x="671" y="3720"/>
                  </a:cubicBezTo>
                  <a:cubicBezTo>
                    <a:pt x="671" y="3721"/>
                    <a:pt x="673" y="3722"/>
                    <a:pt x="677" y="3722"/>
                  </a:cubicBezTo>
                  <a:cubicBezTo>
                    <a:pt x="695" y="3722"/>
                    <a:pt x="760" y="3708"/>
                    <a:pt x="863" y="3681"/>
                  </a:cubicBezTo>
                  <a:cubicBezTo>
                    <a:pt x="987" y="3646"/>
                    <a:pt x="1170" y="3598"/>
                    <a:pt x="1405" y="3535"/>
                  </a:cubicBezTo>
                  <a:cubicBezTo>
                    <a:pt x="1638" y="3472"/>
                    <a:pt x="1924" y="3389"/>
                    <a:pt x="2255" y="3301"/>
                  </a:cubicBezTo>
                  <a:cubicBezTo>
                    <a:pt x="2420" y="3255"/>
                    <a:pt x="2597" y="3209"/>
                    <a:pt x="2783" y="3158"/>
                  </a:cubicBezTo>
                  <a:cubicBezTo>
                    <a:pt x="2970" y="3107"/>
                    <a:pt x="3169" y="3055"/>
                    <a:pt x="3376" y="3001"/>
                  </a:cubicBezTo>
                  <a:cubicBezTo>
                    <a:pt x="5034" y="2559"/>
                    <a:pt x="7319" y="2007"/>
                    <a:pt x="9802" y="1529"/>
                  </a:cubicBezTo>
                  <a:cubicBezTo>
                    <a:pt x="11044" y="1291"/>
                    <a:pt x="12336" y="1068"/>
                    <a:pt x="13621" y="877"/>
                  </a:cubicBezTo>
                  <a:cubicBezTo>
                    <a:pt x="13942" y="826"/>
                    <a:pt x="14263" y="783"/>
                    <a:pt x="14583" y="738"/>
                  </a:cubicBezTo>
                  <a:cubicBezTo>
                    <a:pt x="14903" y="692"/>
                    <a:pt x="15217" y="649"/>
                    <a:pt x="15529" y="617"/>
                  </a:cubicBezTo>
                  <a:cubicBezTo>
                    <a:pt x="15868" y="581"/>
                    <a:pt x="16203" y="558"/>
                    <a:pt x="16529" y="558"/>
                  </a:cubicBezTo>
                  <a:cubicBezTo>
                    <a:pt x="16800" y="558"/>
                    <a:pt x="17065" y="574"/>
                    <a:pt x="17321" y="612"/>
                  </a:cubicBezTo>
                  <a:cubicBezTo>
                    <a:pt x="17885" y="693"/>
                    <a:pt x="18399" y="893"/>
                    <a:pt x="18810" y="1211"/>
                  </a:cubicBezTo>
                  <a:cubicBezTo>
                    <a:pt x="19224" y="1526"/>
                    <a:pt x="19540" y="1938"/>
                    <a:pt x="19787" y="2362"/>
                  </a:cubicBezTo>
                  <a:cubicBezTo>
                    <a:pt x="19911" y="2573"/>
                    <a:pt x="20018" y="2788"/>
                    <a:pt x="20113" y="3002"/>
                  </a:cubicBezTo>
                  <a:cubicBezTo>
                    <a:pt x="20207" y="3216"/>
                    <a:pt x="20291" y="3425"/>
                    <a:pt x="20366" y="3630"/>
                  </a:cubicBezTo>
                  <a:cubicBezTo>
                    <a:pt x="20516" y="4039"/>
                    <a:pt x="20635" y="4424"/>
                    <a:pt x="20737" y="4769"/>
                  </a:cubicBezTo>
                  <a:cubicBezTo>
                    <a:pt x="21214" y="6353"/>
                    <a:pt x="21635" y="7910"/>
                    <a:pt x="21999" y="9436"/>
                  </a:cubicBezTo>
                  <a:cubicBezTo>
                    <a:pt x="22363" y="10963"/>
                    <a:pt x="22676" y="12460"/>
                    <a:pt x="22941" y="13923"/>
                  </a:cubicBezTo>
                  <a:cubicBezTo>
                    <a:pt x="23208" y="15387"/>
                    <a:pt x="23429" y="16815"/>
                    <a:pt x="23610" y="18211"/>
                  </a:cubicBezTo>
                  <a:cubicBezTo>
                    <a:pt x="23653" y="18560"/>
                    <a:pt x="23697" y="18906"/>
                    <a:pt x="23738" y="19250"/>
                  </a:cubicBezTo>
                  <a:cubicBezTo>
                    <a:pt x="23777" y="19593"/>
                    <a:pt x="23816" y="19937"/>
                    <a:pt x="23852" y="20276"/>
                  </a:cubicBezTo>
                  <a:cubicBezTo>
                    <a:pt x="23922" y="20950"/>
                    <a:pt x="23967" y="21609"/>
                    <a:pt x="23939" y="22245"/>
                  </a:cubicBezTo>
                  <a:cubicBezTo>
                    <a:pt x="23911" y="22878"/>
                    <a:pt x="23808" y="23489"/>
                    <a:pt x="23584" y="24025"/>
                  </a:cubicBezTo>
                  <a:cubicBezTo>
                    <a:pt x="23527" y="24158"/>
                    <a:pt x="23464" y="24288"/>
                    <a:pt x="23395" y="24411"/>
                  </a:cubicBezTo>
                  <a:cubicBezTo>
                    <a:pt x="23325" y="24535"/>
                    <a:pt x="23245" y="24652"/>
                    <a:pt x="23161" y="24765"/>
                  </a:cubicBezTo>
                  <a:cubicBezTo>
                    <a:pt x="23079" y="24878"/>
                    <a:pt x="22984" y="24981"/>
                    <a:pt x="22887" y="25082"/>
                  </a:cubicBezTo>
                  <a:cubicBezTo>
                    <a:pt x="22791" y="25183"/>
                    <a:pt x="22687" y="25275"/>
                    <a:pt x="22576" y="25364"/>
                  </a:cubicBezTo>
                  <a:cubicBezTo>
                    <a:pt x="22139" y="25717"/>
                    <a:pt x="21620" y="25974"/>
                    <a:pt x="21082" y="26181"/>
                  </a:cubicBezTo>
                  <a:cubicBezTo>
                    <a:pt x="20540" y="26386"/>
                    <a:pt x="19978" y="26541"/>
                    <a:pt x="19411" y="26686"/>
                  </a:cubicBezTo>
                  <a:cubicBezTo>
                    <a:pt x="18263" y="26976"/>
                    <a:pt x="17151" y="27256"/>
                    <a:pt x="16074" y="27529"/>
                  </a:cubicBezTo>
                  <a:cubicBezTo>
                    <a:pt x="14995" y="27803"/>
                    <a:pt x="13952" y="28071"/>
                    <a:pt x="12942" y="28336"/>
                  </a:cubicBezTo>
                  <a:cubicBezTo>
                    <a:pt x="12713" y="28395"/>
                    <a:pt x="12487" y="28455"/>
                    <a:pt x="12261" y="28513"/>
                  </a:cubicBezTo>
                  <a:cubicBezTo>
                    <a:pt x="12148" y="28542"/>
                    <a:pt x="12037" y="28572"/>
                    <a:pt x="11925" y="28600"/>
                  </a:cubicBezTo>
                  <a:lnTo>
                    <a:pt x="11595" y="28685"/>
                  </a:lnTo>
                  <a:cubicBezTo>
                    <a:pt x="11158" y="28794"/>
                    <a:pt x="10730" y="28891"/>
                    <a:pt x="10312" y="28963"/>
                  </a:cubicBezTo>
                  <a:cubicBezTo>
                    <a:pt x="9896" y="29034"/>
                    <a:pt x="9485" y="29081"/>
                    <a:pt x="9091" y="29089"/>
                  </a:cubicBezTo>
                  <a:cubicBezTo>
                    <a:pt x="9045" y="29090"/>
                    <a:pt x="8999" y="29090"/>
                    <a:pt x="8953" y="29090"/>
                  </a:cubicBezTo>
                  <a:cubicBezTo>
                    <a:pt x="8607" y="29090"/>
                    <a:pt x="8275" y="29058"/>
                    <a:pt x="7963" y="28987"/>
                  </a:cubicBezTo>
                  <a:cubicBezTo>
                    <a:pt x="7610" y="28907"/>
                    <a:pt x="7283" y="28780"/>
                    <a:pt x="6992" y="28604"/>
                  </a:cubicBezTo>
                  <a:cubicBezTo>
                    <a:pt x="6701" y="28429"/>
                    <a:pt x="6444" y="28207"/>
                    <a:pt x="6220" y="27951"/>
                  </a:cubicBezTo>
                  <a:cubicBezTo>
                    <a:pt x="5995" y="27695"/>
                    <a:pt x="5802" y="27407"/>
                    <a:pt x="5633" y="27105"/>
                  </a:cubicBezTo>
                  <a:cubicBezTo>
                    <a:pt x="5464" y="26801"/>
                    <a:pt x="5320" y="26481"/>
                    <a:pt x="5189" y="26157"/>
                  </a:cubicBezTo>
                  <a:cubicBezTo>
                    <a:pt x="5062" y="25833"/>
                    <a:pt x="4946" y="25502"/>
                    <a:pt x="4838" y="25172"/>
                  </a:cubicBezTo>
                  <a:cubicBezTo>
                    <a:pt x="4784" y="25007"/>
                    <a:pt x="4732" y="24840"/>
                    <a:pt x="4682" y="24674"/>
                  </a:cubicBezTo>
                  <a:cubicBezTo>
                    <a:pt x="4632" y="24507"/>
                    <a:pt x="4580" y="24343"/>
                    <a:pt x="4531" y="24179"/>
                  </a:cubicBezTo>
                  <a:cubicBezTo>
                    <a:pt x="4481" y="24016"/>
                    <a:pt x="4431" y="23855"/>
                    <a:pt x="4382" y="23694"/>
                  </a:cubicBezTo>
                  <a:cubicBezTo>
                    <a:pt x="4334" y="23533"/>
                    <a:pt x="4288" y="23373"/>
                    <a:pt x="4241" y="23214"/>
                  </a:cubicBezTo>
                  <a:cubicBezTo>
                    <a:pt x="4194" y="23056"/>
                    <a:pt x="4148" y="22899"/>
                    <a:pt x="4102" y="22742"/>
                  </a:cubicBezTo>
                  <a:cubicBezTo>
                    <a:pt x="4056" y="22586"/>
                    <a:pt x="4011" y="22433"/>
                    <a:pt x="3969" y="22279"/>
                  </a:cubicBezTo>
                  <a:cubicBezTo>
                    <a:pt x="3883" y="21972"/>
                    <a:pt x="3800" y="21671"/>
                    <a:pt x="3717" y="21376"/>
                  </a:cubicBezTo>
                  <a:cubicBezTo>
                    <a:pt x="3675" y="21227"/>
                    <a:pt x="3636" y="21080"/>
                    <a:pt x="3597" y="20935"/>
                  </a:cubicBezTo>
                  <a:cubicBezTo>
                    <a:pt x="3559" y="20789"/>
                    <a:pt x="3521" y="20645"/>
                    <a:pt x="3483" y="20501"/>
                  </a:cubicBezTo>
                  <a:cubicBezTo>
                    <a:pt x="3329" y="19930"/>
                    <a:pt x="3195" y="19374"/>
                    <a:pt x="3059" y="18843"/>
                  </a:cubicBezTo>
                  <a:cubicBezTo>
                    <a:pt x="3024" y="18710"/>
                    <a:pt x="2995" y="18577"/>
                    <a:pt x="2964" y="18447"/>
                  </a:cubicBezTo>
                  <a:cubicBezTo>
                    <a:pt x="2932" y="18315"/>
                    <a:pt x="2901" y="18186"/>
                    <a:pt x="2871" y="18057"/>
                  </a:cubicBezTo>
                  <a:cubicBezTo>
                    <a:pt x="2840" y="17928"/>
                    <a:pt x="2810" y="17803"/>
                    <a:pt x="2780" y="17676"/>
                  </a:cubicBezTo>
                  <a:cubicBezTo>
                    <a:pt x="2765" y="17613"/>
                    <a:pt x="2750" y="17550"/>
                    <a:pt x="2735" y="17488"/>
                  </a:cubicBezTo>
                  <a:cubicBezTo>
                    <a:pt x="2722" y="17425"/>
                    <a:pt x="2707" y="17363"/>
                    <a:pt x="2694" y="17302"/>
                  </a:cubicBezTo>
                  <a:cubicBezTo>
                    <a:pt x="2638" y="17055"/>
                    <a:pt x="2583" y="16811"/>
                    <a:pt x="2530" y="16574"/>
                  </a:cubicBezTo>
                  <a:cubicBezTo>
                    <a:pt x="2503" y="16454"/>
                    <a:pt x="2476" y="16337"/>
                    <a:pt x="2450" y="16220"/>
                  </a:cubicBezTo>
                  <a:cubicBezTo>
                    <a:pt x="2426" y="16104"/>
                    <a:pt x="2401" y="15988"/>
                    <a:pt x="2377" y="15874"/>
                  </a:cubicBezTo>
                  <a:cubicBezTo>
                    <a:pt x="2280" y="15416"/>
                    <a:pt x="2185" y="14978"/>
                    <a:pt x="2103" y="14556"/>
                  </a:cubicBezTo>
                  <a:cubicBezTo>
                    <a:pt x="2019" y="14135"/>
                    <a:pt x="1937" y="13732"/>
                    <a:pt x="1867" y="13346"/>
                  </a:cubicBezTo>
                  <a:cubicBezTo>
                    <a:pt x="1830" y="13152"/>
                    <a:pt x="1795" y="12964"/>
                    <a:pt x="1760" y="12778"/>
                  </a:cubicBezTo>
                  <a:cubicBezTo>
                    <a:pt x="1743" y="12686"/>
                    <a:pt x="1725" y="12595"/>
                    <a:pt x="1709" y="12505"/>
                  </a:cubicBezTo>
                  <a:cubicBezTo>
                    <a:pt x="1693" y="12415"/>
                    <a:pt x="1677" y="12325"/>
                    <a:pt x="1663" y="12238"/>
                  </a:cubicBezTo>
                  <a:cubicBezTo>
                    <a:pt x="1600" y="11885"/>
                    <a:pt x="1540" y="11548"/>
                    <a:pt x="1483" y="11229"/>
                  </a:cubicBezTo>
                  <a:cubicBezTo>
                    <a:pt x="1430" y="10909"/>
                    <a:pt x="1380" y="10605"/>
                    <a:pt x="1332" y="10316"/>
                  </a:cubicBezTo>
                  <a:cubicBezTo>
                    <a:pt x="1308" y="10171"/>
                    <a:pt x="1283" y="10032"/>
                    <a:pt x="1261" y="9894"/>
                  </a:cubicBezTo>
                  <a:cubicBezTo>
                    <a:pt x="1239" y="9758"/>
                    <a:pt x="1218" y="9624"/>
                    <a:pt x="1197" y="9494"/>
                  </a:cubicBezTo>
                  <a:cubicBezTo>
                    <a:pt x="1156" y="9236"/>
                    <a:pt x="1116" y="8990"/>
                    <a:pt x="1079" y="8759"/>
                  </a:cubicBezTo>
                  <a:cubicBezTo>
                    <a:pt x="1043" y="8528"/>
                    <a:pt x="1010" y="8309"/>
                    <a:pt x="977" y="8104"/>
                  </a:cubicBezTo>
                  <a:cubicBezTo>
                    <a:pt x="912" y="7695"/>
                    <a:pt x="854" y="7336"/>
                    <a:pt x="804" y="7025"/>
                  </a:cubicBezTo>
                  <a:cubicBezTo>
                    <a:pt x="753" y="6712"/>
                    <a:pt x="704" y="6445"/>
                    <a:pt x="660" y="6218"/>
                  </a:cubicBezTo>
                  <a:cubicBezTo>
                    <a:pt x="617" y="5989"/>
                    <a:pt x="579" y="5800"/>
                    <a:pt x="538" y="5644"/>
                  </a:cubicBezTo>
                  <a:cubicBezTo>
                    <a:pt x="392" y="5059"/>
                    <a:pt x="265" y="4935"/>
                    <a:pt x="112" y="4935"/>
                  </a:cubicBezTo>
                  <a:cubicBezTo>
                    <a:pt x="102" y="4935"/>
                    <a:pt x="92" y="4935"/>
                    <a:pt x="81" y="4936"/>
                  </a:cubicBezTo>
                  <a:cubicBezTo>
                    <a:pt x="32" y="4941"/>
                    <a:pt x="6" y="5153"/>
                    <a:pt x="3" y="5551"/>
                  </a:cubicBezTo>
                  <a:cubicBezTo>
                    <a:pt x="1" y="5750"/>
                    <a:pt x="3" y="5995"/>
                    <a:pt x="14" y="6285"/>
                  </a:cubicBezTo>
                  <a:cubicBezTo>
                    <a:pt x="25" y="6575"/>
                    <a:pt x="44" y="6908"/>
                    <a:pt x="67" y="7284"/>
                  </a:cubicBezTo>
                  <a:cubicBezTo>
                    <a:pt x="74" y="7378"/>
                    <a:pt x="79" y="7475"/>
                    <a:pt x="86" y="7573"/>
                  </a:cubicBezTo>
                  <a:cubicBezTo>
                    <a:pt x="94" y="7673"/>
                    <a:pt x="102" y="7772"/>
                    <a:pt x="110" y="7878"/>
                  </a:cubicBezTo>
                  <a:cubicBezTo>
                    <a:pt x="128" y="8086"/>
                    <a:pt x="146" y="8303"/>
                    <a:pt x="166" y="8532"/>
                  </a:cubicBezTo>
                  <a:cubicBezTo>
                    <a:pt x="177" y="8646"/>
                    <a:pt x="187" y="8763"/>
                    <a:pt x="198" y="8881"/>
                  </a:cubicBezTo>
                  <a:cubicBezTo>
                    <a:pt x="210" y="8999"/>
                    <a:pt x="224" y="9120"/>
                    <a:pt x="237" y="9243"/>
                  </a:cubicBezTo>
                  <a:cubicBezTo>
                    <a:pt x="264" y="9490"/>
                    <a:pt x="293" y="9746"/>
                    <a:pt x="321" y="10011"/>
                  </a:cubicBezTo>
                  <a:cubicBezTo>
                    <a:pt x="352" y="10275"/>
                    <a:pt x="388" y="10549"/>
                    <a:pt x="423" y="10833"/>
                  </a:cubicBezTo>
                  <a:cubicBezTo>
                    <a:pt x="459" y="11116"/>
                    <a:pt x="495" y="11408"/>
                    <a:pt x="540" y="11706"/>
                  </a:cubicBezTo>
                  <a:cubicBezTo>
                    <a:pt x="583" y="12005"/>
                    <a:pt x="628" y="12313"/>
                    <a:pt x="674" y="12628"/>
                  </a:cubicBezTo>
                  <a:cubicBezTo>
                    <a:pt x="725" y="12944"/>
                    <a:pt x="776" y="13266"/>
                    <a:pt x="830" y="13598"/>
                  </a:cubicBezTo>
                  <a:cubicBezTo>
                    <a:pt x="1050" y="14922"/>
                    <a:pt x="1321" y="16365"/>
                    <a:pt x="1658" y="17905"/>
                  </a:cubicBezTo>
                  <a:cubicBezTo>
                    <a:pt x="1996" y="19443"/>
                    <a:pt x="2396" y="21077"/>
                    <a:pt x="2873" y="22780"/>
                  </a:cubicBezTo>
                  <a:cubicBezTo>
                    <a:pt x="2996" y="23204"/>
                    <a:pt x="3118" y="23636"/>
                    <a:pt x="3244" y="24069"/>
                  </a:cubicBezTo>
                  <a:cubicBezTo>
                    <a:pt x="3309" y="24286"/>
                    <a:pt x="3376" y="24503"/>
                    <a:pt x="3442" y="24722"/>
                  </a:cubicBezTo>
                  <a:cubicBezTo>
                    <a:pt x="3475" y="24830"/>
                    <a:pt x="3507" y="24941"/>
                    <a:pt x="3540" y="25051"/>
                  </a:cubicBezTo>
                  <a:cubicBezTo>
                    <a:pt x="3575" y="25161"/>
                    <a:pt x="3608" y="25271"/>
                    <a:pt x="3642" y="25383"/>
                  </a:cubicBezTo>
                  <a:cubicBezTo>
                    <a:pt x="3784" y="25828"/>
                    <a:pt x="3937" y="26284"/>
                    <a:pt x="4125" y="26741"/>
                  </a:cubicBezTo>
                  <a:cubicBezTo>
                    <a:pt x="4313" y="27198"/>
                    <a:pt x="4534" y="27659"/>
                    <a:pt x="4822" y="28100"/>
                  </a:cubicBezTo>
                  <a:cubicBezTo>
                    <a:pt x="4966" y="28322"/>
                    <a:pt x="5125" y="28538"/>
                    <a:pt x="5305" y="28744"/>
                  </a:cubicBezTo>
                  <a:cubicBezTo>
                    <a:pt x="5485" y="28949"/>
                    <a:pt x="5687" y="29143"/>
                    <a:pt x="5906" y="29320"/>
                  </a:cubicBezTo>
                  <a:cubicBezTo>
                    <a:pt x="6346" y="29673"/>
                    <a:pt x="6869" y="29937"/>
                    <a:pt x="7413" y="30093"/>
                  </a:cubicBezTo>
                  <a:cubicBezTo>
                    <a:pt x="7921" y="30240"/>
                    <a:pt x="8441" y="30295"/>
                    <a:pt x="8948" y="30295"/>
                  </a:cubicBezTo>
                  <a:cubicBezTo>
                    <a:pt x="8986" y="30295"/>
                    <a:pt x="9024" y="30295"/>
                    <a:pt x="9062" y="30294"/>
                  </a:cubicBezTo>
                  <a:cubicBezTo>
                    <a:pt x="9608" y="30285"/>
                    <a:pt x="10139" y="30217"/>
                    <a:pt x="10657" y="30121"/>
                  </a:cubicBezTo>
                  <a:cubicBezTo>
                    <a:pt x="11264" y="30008"/>
                    <a:pt x="11857" y="29853"/>
                    <a:pt x="12435" y="29700"/>
                  </a:cubicBezTo>
                  <a:cubicBezTo>
                    <a:pt x="13013" y="29544"/>
                    <a:pt x="13593" y="29388"/>
                    <a:pt x="14175" y="29230"/>
                  </a:cubicBezTo>
                  <a:cubicBezTo>
                    <a:pt x="15341" y="28916"/>
                    <a:pt x="16519" y="28594"/>
                    <a:pt x="17702" y="28269"/>
                  </a:cubicBezTo>
                  <a:cubicBezTo>
                    <a:pt x="18294" y="28107"/>
                    <a:pt x="18888" y="27943"/>
                    <a:pt x="19482" y="27779"/>
                  </a:cubicBezTo>
                  <a:cubicBezTo>
                    <a:pt x="20082" y="27613"/>
                    <a:pt x="20695" y="27436"/>
                    <a:pt x="21305" y="27198"/>
                  </a:cubicBezTo>
                  <a:cubicBezTo>
                    <a:pt x="21609" y="27079"/>
                    <a:pt x="21912" y="26942"/>
                    <a:pt x="22209" y="26784"/>
                  </a:cubicBezTo>
                  <a:cubicBezTo>
                    <a:pt x="22504" y="26624"/>
                    <a:pt x="22794" y="26442"/>
                    <a:pt x="23065" y="26226"/>
                  </a:cubicBezTo>
                  <a:cubicBezTo>
                    <a:pt x="23133" y="26172"/>
                    <a:pt x="23199" y="26115"/>
                    <a:pt x="23266" y="26059"/>
                  </a:cubicBezTo>
                  <a:cubicBezTo>
                    <a:pt x="23330" y="26000"/>
                    <a:pt x="23395" y="25942"/>
                    <a:pt x="23456" y="25879"/>
                  </a:cubicBezTo>
                  <a:cubicBezTo>
                    <a:pt x="23580" y="25755"/>
                    <a:pt x="23699" y="25625"/>
                    <a:pt x="23808" y="25486"/>
                  </a:cubicBezTo>
                  <a:cubicBezTo>
                    <a:pt x="24026" y="25207"/>
                    <a:pt x="24209" y="24901"/>
                    <a:pt x="24352" y="24582"/>
                  </a:cubicBezTo>
                  <a:cubicBezTo>
                    <a:pt x="24493" y="24262"/>
                    <a:pt x="24596" y="23931"/>
                    <a:pt x="24665" y="23599"/>
                  </a:cubicBezTo>
                  <a:cubicBezTo>
                    <a:pt x="24735" y="23266"/>
                    <a:pt x="24776" y="22933"/>
                    <a:pt x="24793" y="22605"/>
                  </a:cubicBezTo>
                  <a:cubicBezTo>
                    <a:pt x="24833" y="21940"/>
                    <a:pt x="24788" y="21294"/>
                    <a:pt x="24720" y="20666"/>
                  </a:cubicBezTo>
                  <a:cubicBezTo>
                    <a:pt x="24685" y="20351"/>
                    <a:pt x="24643" y="20039"/>
                    <a:pt x="24599" y="19732"/>
                  </a:cubicBezTo>
                  <a:cubicBezTo>
                    <a:pt x="24577" y="19577"/>
                    <a:pt x="24556" y="19425"/>
                    <a:pt x="24534" y="19270"/>
                  </a:cubicBezTo>
                  <a:lnTo>
                    <a:pt x="24502" y="19039"/>
                  </a:lnTo>
                  <a:lnTo>
                    <a:pt x="24468" y="18809"/>
                  </a:lnTo>
                  <a:cubicBezTo>
                    <a:pt x="24444" y="18657"/>
                    <a:pt x="24421" y="18503"/>
                    <a:pt x="24398" y="18351"/>
                  </a:cubicBezTo>
                  <a:cubicBezTo>
                    <a:pt x="24374" y="18197"/>
                    <a:pt x="24352" y="18044"/>
                    <a:pt x="24326" y="17891"/>
                  </a:cubicBezTo>
                  <a:cubicBezTo>
                    <a:pt x="24276" y="17587"/>
                    <a:pt x="24228" y="17281"/>
                    <a:pt x="24177" y="16977"/>
                  </a:cubicBezTo>
                  <a:cubicBezTo>
                    <a:pt x="23769" y="14543"/>
                    <a:pt x="23267" y="12162"/>
                    <a:pt x="22703" y="9861"/>
                  </a:cubicBezTo>
                  <a:cubicBezTo>
                    <a:pt x="22220" y="7893"/>
                    <a:pt x="21682" y="5992"/>
                    <a:pt x="21109" y="4171"/>
                  </a:cubicBezTo>
                  <a:cubicBezTo>
                    <a:pt x="20962" y="3713"/>
                    <a:pt x="20805" y="3259"/>
                    <a:pt x="20610" y="2818"/>
                  </a:cubicBezTo>
                  <a:cubicBezTo>
                    <a:pt x="20417" y="2379"/>
                    <a:pt x="20189" y="1952"/>
                    <a:pt x="19899" y="1566"/>
                  </a:cubicBezTo>
                  <a:cubicBezTo>
                    <a:pt x="19611" y="1179"/>
                    <a:pt x="19257" y="835"/>
                    <a:pt x="18847" y="583"/>
                  </a:cubicBezTo>
                  <a:cubicBezTo>
                    <a:pt x="18746" y="518"/>
                    <a:pt x="18638" y="465"/>
                    <a:pt x="18534" y="410"/>
                  </a:cubicBezTo>
                  <a:cubicBezTo>
                    <a:pt x="18480" y="384"/>
                    <a:pt x="18424" y="361"/>
                    <a:pt x="18370" y="337"/>
                  </a:cubicBezTo>
                  <a:lnTo>
                    <a:pt x="18289" y="302"/>
                  </a:lnTo>
                  <a:lnTo>
                    <a:pt x="18206" y="272"/>
                  </a:lnTo>
                  <a:cubicBezTo>
                    <a:pt x="18150" y="254"/>
                    <a:pt x="18095" y="232"/>
                    <a:pt x="18039" y="214"/>
                  </a:cubicBezTo>
                  <a:cubicBezTo>
                    <a:pt x="17982" y="198"/>
                    <a:pt x="17927" y="182"/>
                    <a:pt x="17871" y="166"/>
                  </a:cubicBezTo>
                  <a:cubicBezTo>
                    <a:pt x="17815" y="149"/>
                    <a:pt x="17758" y="138"/>
                    <a:pt x="17702" y="125"/>
                  </a:cubicBezTo>
                  <a:lnTo>
                    <a:pt x="17617" y="106"/>
                  </a:lnTo>
                  <a:cubicBezTo>
                    <a:pt x="17589" y="99"/>
                    <a:pt x="17561" y="94"/>
                    <a:pt x="17532" y="90"/>
                  </a:cubicBezTo>
                  <a:lnTo>
                    <a:pt x="17364" y="62"/>
                  </a:lnTo>
                  <a:lnTo>
                    <a:pt x="17322" y="55"/>
                  </a:lnTo>
                  <a:lnTo>
                    <a:pt x="17279" y="50"/>
                  </a:lnTo>
                  <a:lnTo>
                    <a:pt x="17194" y="40"/>
                  </a:lnTo>
                  <a:cubicBezTo>
                    <a:pt x="17081" y="25"/>
                    <a:pt x="16971" y="19"/>
                    <a:pt x="16859" y="10"/>
                  </a:cubicBezTo>
                  <a:cubicBezTo>
                    <a:pt x="16724" y="4"/>
                    <a:pt x="16590" y="0"/>
                    <a:pt x="16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2"/>
            <p:cNvSpPr/>
            <p:nvPr/>
          </p:nvSpPr>
          <p:spPr>
            <a:xfrm>
              <a:off x="2123075" y="1317950"/>
              <a:ext cx="430125" cy="240325"/>
            </a:xfrm>
            <a:custGeom>
              <a:avLst/>
              <a:gdLst/>
              <a:ahLst/>
              <a:cxnLst/>
              <a:rect l="l" t="t" r="r" b="b"/>
              <a:pathLst>
                <a:path w="17205" h="9613" extrusionOk="0">
                  <a:moveTo>
                    <a:pt x="16002" y="0"/>
                  </a:moveTo>
                  <a:cubicBezTo>
                    <a:pt x="15981" y="1"/>
                    <a:pt x="15959" y="5"/>
                    <a:pt x="15937" y="8"/>
                  </a:cubicBezTo>
                  <a:cubicBezTo>
                    <a:pt x="15894" y="13"/>
                    <a:pt x="15850" y="18"/>
                    <a:pt x="15807" y="25"/>
                  </a:cubicBezTo>
                  <a:cubicBezTo>
                    <a:pt x="15721" y="36"/>
                    <a:pt x="15635" y="48"/>
                    <a:pt x="15550" y="59"/>
                  </a:cubicBezTo>
                  <a:cubicBezTo>
                    <a:pt x="15383" y="81"/>
                    <a:pt x="15217" y="102"/>
                    <a:pt x="15055" y="124"/>
                  </a:cubicBezTo>
                  <a:cubicBezTo>
                    <a:pt x="14975" y="134"/>
                    <a:pt x="14894" y="145"/>
                    <a:pt x="14813" y="154"/>
                  </a:cubicBezTo>
                  <a:cubicBezTo>
                    <a:pt x="14743" y="163"/>
                    <a:pt x="14671" y="173"/>
                    <a:pt x="14601" y="183"/>
                  </a:cubicBezTo>
                  <a:cubicBezTo>
                    <a:pt x="14487" y="199"/>
                    <a:pt x="14375" y="213"/>
                    <a:pt x="14262" y="229"/>
                  </a:cubicBezTo>
                  <a:cubicBezTo>
                    <a:pt x="12355" y="489"/>
                    <a:pt x="10543" y="764"/>
                    <a:pt x="8900" y="1032"/>
                  </a:cubicBezTo>
                  <a:cubicBezTo>
                    <a:pt x="7256" y="1302"/>
                    <a:pt x="5781" y="1566"/>
                    <a:pt x="4546" y="1802"/>
                  </a:cubicBezTo>
                  <a:cubicBezTo>
                    <a:pt x="3311" y="2038"/>
                    <a:pt x="2315" y="2245"/>
                    <a:pt x="1629" y="2398"/>
                  </a:cubicBezTo>
                  <a:cubicBezTo>
                    <a:pt x="944" y="2552"/>
                    <a:pt x="568" y="2653"/>
                    <a:pt x="574" y="2682"/>
                  </a:cubicBezTo>
                  <a:cubicBezTo>
                    <a:pt x="597" y="2801"/>
                    <a:pt x="727" y="2844"/>
                    <a:pt x="931" y="2844"/>
                  </a:cubicBezTo>
                  <a:cubicBezTo>
                    <a:pt x="1259" y="2844"/>
                    <a:pt x="1779" y="2730"/>
                    <a:pt x="2342" y="2634"/>
                  </a:cubicBezTo>
                  <a:lnTo>
                    <a:pt x="2342" y="2634"/>
                  </a:lnTo>
                  <a:cubicBezTo>
                    <a:pt x="1517" y="2831"/>
                    <a:pt x="901" y="3035"/>
                    <a:pt x="926" y="3169"/>
                  </a:cubicBezTo>
                  <a:cubicBezTo>
                    <a:pt x="926" y="3172"/>
                    <a:pt x="932" y="3173"/>
                    <a:pt x="944" y="3173"/>
                  </a:cubicBezTo>
                  <a:cubicBezTo>
                    <a:pt x="1041" y="3173"/>
                    <a:pt x="1524" y="3074"/>
                    <a:pt x="2241" y="2923"/>
                  </a:cubicBezTo>
                  <a:cubicBezTo>
                    <a:pt x="3042" y="2753"/>
                    <a:pt x="4141" y="2517"/>
                    <a:pt x="5324" y="2277"/>
                  </a:cubicBezTo>
                  <a:cubicBezTo>
                    <a:pt x="6509" y="2036"/>
                    <a:pt x="7778" y="1789"/>
                    <a:pt x="8923" y="1582"/>
                  </a:cubicBezTo>
                  <a:cubicBezTo>
                    <a:pt x="10070" y="1377"/>
                    <a:pt x="11090" y="1211"/>
                    <a:pt x="11769" y="1121"/>
                  </a:cubicBezTo>
                  <a:cubicBezTo>
                    <a:pt x="12134" y="1072"/>
                    <a:pt x="12497" y="1027"/>
                    <a:pt x="12850" y="983"/>
                  </a:cubicBezTo>
                  <a:cubicBezTo>
                    <a:pt x="13204" y="940"/>
                    <a:pt x="13550" y="899"/>
                    <a:pt x="13885" y="861"/>
                  </a:cubicBezTo>
                  <a:cubicBezTo>
                    <a:pt x="14053" y="841"/>
                    <a:pt x="14217" y="824"/>
                    <a:pt x="14378" y="807"/>
                  </a:cubicBezTo>
                  <a:cubicBezTo>
                    <a:pt x="14459" y="798"/>
                    <a:pt x="14540" y="790"/>
                    <a:pt x="14617" y="781"/>
                  </a:cubicBezTo>
                  <a:lnTo>
                    <a:pt x="14734" y="769"/>
                  </a:lnTo>
                  <a:cubicBezTo>
                    <a:pt x="14760" y="766"/>
                    <a:pt x="14786" y="764"/>
                    <a:pt x="14810" y="763"/>
                  </a:cubicBezTo>
                  <a:cubicBezTo>
                    <a:pt x="14910" y="753"/>
                    <a:pt x="15008" y="745"/>
                    <a:pt x="15102" y="737"/>
                  </a:cubicBezTo>
                  <a:lnTo>
                    <a:pt x="15239" y="725"/>
                  </a:lnTo>
                  <a:cubicBezTo>
                    <a:pt x="15260" y="723"/>
                    <a:pt x="15283" y="721"/>
                    <a:pt x="15304" y="720"/>
                  </a:cubicBezTo>
                  <a:cubicBezTo>
                    <a:pt x="15315" y="718"/>
                    <a:pt x="15326" y="718"/>
                    <a:pt x="15337" y="717"/>
                  </a:cubicBezTo>
                  <a:cubicBezTo>
                    <a:pt x="15337" y="716"/>
                    <a:pt x="15337" y="716"/>
                    <a:pt x="15338" y="716"/>
                  </a:cubicBezTo>
                  <a:cubicBezTo>
                    <a:pt x="15340" y="716"/>
                    <a:pt x="15339" y="720"/>
                    <a:pt x="15339" y="721"/>
                  </a:cubicBezTo>
                  <a:lnTo>
                    <a:pt x="15337" y="727"/>
                  </a:lnTo>
                  <a:lnTo>
                    <a:pt x="15334" y="741"/>
                  </a:lnTo>
                  <a:cubicBezTo>
                    <a:pt x="15328" y="780"/>
                    <a:pt x="15319" y="818"/>
                    <a:pt x="15317" y="855"/>
                  </a:cubicBezTo>
                  <a:lnTo>
                    <a:pt x="15312" y="911"/>
                  </a:lnTo>
                  <a:lnTo>
                    <a:pt x="15310" y="967"/>
                  </a:lnTo>
                  <a:cubicBezTo>
                    <a:pt x="15310" y="985"/>
                    <a:pt x="15309" y="1002"/>
                    <a:pt x="15310" y="1022"/>
                  </a:cubicBezTo>
                  <a:lnTo>
                    <a:pt x="15312" y="1049"/>
                  </a:lnTo>
                  <a:lnTo>
                    <a:pt x="15315" y="1102"/>
                  </a:lnTo>
                  <a:cubicBezTo>
                    <a:pt x="15318" y="1142"/>
                    <a:pt x="15324" y="1180"/>
                    <a:pt x="15329" y="1219"/>
                  </a:cubicBezTo>
                  <a:cubicBezTo>
                    <a:pt x="15334" y="1258"/>
                    <a:pt x="15340" y="1296"/>
                    <a:pt x="15345" y="1334"/>
                  </a:cubicBezTo>
                  <a:cubicBezTo>
                    <a:pt x="15396" y="1639"/>
                    <a:pt x="15485" y="1924"/>
                    <a:pt x="15582" y="2194"/>
                  </a:cubicBezTo>
                  <a:cubicBezTo>
                    <a:pt x="15679" y="2462"/>
                    <a:pt x="15787" y="2718"/>
                    <a:pt x="15889" y="2963"/>
                  </a:cubicBezTo>
                  <a:cubicBezTo>
                    <a:pt x="15940" y="3086"/>
                    <a:pt x="15990" y="3207"/>
                    <a:pt x="16038" y="3326"/>
                  </a:cubicBezTo>
                  <a:lnTo>
                    <a:pt x="16055" y="3370"/>
                  </a:lnTo>
                  <a:lnTo>
                    <a:pt x="16071" y="3413"/>
                  </a:lnTo>
                  <a:cubicBezTo>
                    <a:pt x="16082" y="3441"/>
                    <a:pt x="16093" y="3470"/>
                    <a:pt x="16103" y="3499"/>
                  </a:cubicBezTo>
                  <a:cubicBezTo>
                    <a:pt x="16123" y="3557"/>
                    <a:pt x="16141" y="3613"/>
                    <a:pt x="16161" y="3671"/>
                  </a:cubicBezTo>
                  <a:cubicBezTo>
                    <a:pt x="16231" y="3901"/>
                    <a:pt x="16282" y="4131"/>
                    <a:pt x="16308" y="4353"/>
                  </a:cubicBezTo>
                  <a:cubicBezTo>
                    <a:pt x="16334" y="4576"/>
                    <a:pt x="16334" y="4793"/>
                    <a:pt x="16301" y="4991"/>
                  </a:cubicBezTo>
                  <a:cubicBezTo>
                    <a:pt x="16269" y="5189"/>
                    <a:pt x="16205" y="5362"/>
                    <a:pt x="16109" y="5501"/>
                  </a:cubicBezTo>
                  <a:cubicBezTo>
                    <a:pt x="16062" y="5571"/>
                    <a:pt x="16007" y="5634"/>
                    <a:pt x="15946" y="5689"/>
                  </a:cubicBezTo>
                  <a:cubicBezTo>
                    <a:pt x="15883" y="5744"/>
                    <a:pt x="15817" y="5791"/>
                    <a:pt x="15742" y="5833"/>
                  </a:cubicBezTo>
                  <a:cubicBezTo>
                    <a:pt x="15591" y="5917"/>
                    <a:pt x="15410" y="5975"/>
                    <a:pt x="15215" y="6022"/>
                  </a:cubicBezTo>
                  <a:cubicBezTo>
                    <a:pt x="15019" y="6067"/>
                    <a:pt x="14809" y="6100"/>
                    <a:pt x="14589" y="6134"/>
                  </a:cubicBezTo>
                  <a:cubicBezTo>
                    <a:pt x="14150" y="6202"/>
                    <a:pt x="13723" y="6269"/>
                    <a:pt x="13306" y="6335"/>
                  </a:cubicBezTo>
                  <a:cubicBezTo>
                    <a:pt x="12474" y="6468"/>
                    <a:pt x="11684" y="6598"/>
                    <a:pt x="10935" y="6730"/>
                  </a:cubicBezTo>
                  <a:cubicBezTo>
                    <a:pt x="8813" y="7106"/>
                    <a:pt x="6988" y="7430"/>
                    <a:pt x="5420" y="7706"/>
                  </a:cubicBezTo>
                  <a:cubicBezTo>
                    <a:pt x="4637" y="7845"/>
                    <a:pt x="3920" y="7974"/>
                    <a:pt x="3260" y="8092"/>
                  </a:cubicBezTo>
                  <a:cubicBezTo>
                    <a:pt x="2931" y="8151"/>
                    <a:pt x="2615" y="8209"/>
                    <a:pt x="2316" y="8263"/>
                  </a:cubicBezTo>
                  <a:cubicBezTo>
                    <a:pt x="2099" y="8302"/>
                    <a:pt x="2032" y="8315"/>
                    <a:pt x="2015" y="8317"/>
                  </a:cubicBezTo>
                  <a:lnTo>
                    <a:pt x="2014" y="8315"/>
                  </a:lnTo>
                  <a:lnTo>
                    <a:pt x="2010" y="8301"/>
                  </a:lnTo>
                  <a:cubicBezTo>
                    <a:pt x="2000" y="8264"/>
                    <a:pt x="1989" y="8229"/>
                    <a:pt x="1981" y="8192"/>
                  </a:cubicBezTo>
                  <a:cubicBezTo>
                    <a:pt x="1960" y="8119"/>
                    <a:pt x="1941" y="8049"/>
                    <a:pt x="1923" y="7980"/>
                  </a:cubicBezTo>
                  <a:cubicBezTo>
                    <a:pt x="1844" y="7700"/>
                    <a:pt x="1772" y="7439"/>
                    <a:pt x="1705" y="7193"/>
                  </a:cubicBezTo>
                  <a:cubicBezTo>
                    <a:pt x="1567" y="6701"/>
                    <a:pt x="1445" y="6276"/>
                    <a:pt x="1334" y="5905"/>
                  </a:cubicBezTo>
                  <a:cubicBezTo>
                    <a:pt x="1114" y="5165"/>
                    <a:pt x="942" y="4652"/>
                    <a:pt x="800" y="4299"/>
                  </a:cubicBezTo>
                  <a:cubicBezTo>
                    <a:pt x="565" y="3721"/>
                    <a:pt x="408" y="3575"/>
                    <a:pt x="233" y="3575"/>
                  </a:cubicBezTo>
                  <a:cubicBezTo>
                    <a:pt x="195" y="3575"/>
                    <a:pt x="156" y="3582"/>
                    <a:pt x="115" y="3593"/>
                  </a:cubicBezTo>
                  <a:cubicBezTo>
                    <a:pt x="1" y="3623"/>
                    <a:pt x="47" y="4186"/>
                    <a:pt x="217" y="5158"/>
                  </a:cubicBezTo>
                  <a:cubicBezTo>
                    <a:pt x="303" y="5642"/>
                    <a:pt x="420" y="6229"/>
                    <a:pt x="565" y="6902"/>
                  </a:cubicBezTo>
                  <a:cubicBezTo>
                    <a:pt x="638" y="7238"/>
                    <a:pt x="716" y="7596"/>
                    <a:pt x="802" y="7973"/>
                  </a:cubicBezTo>
                  <a:cubicBezTo>
                    <a:pt x="845" y="8161"/>
                    <a:pt x="889" y="8356"/>
                    <a:pt x="935" y="8553"/>
                  </a:cubicBezTo>
                  <a:lnTo>
                    <a:pt x="943" y="8591"/>
                  </a:lnTo>
                  <a:lnTo>
                    <a:pt x="957" y="8646"/>
                  </a:lnTo>
                  <a:cubicBezTo>
                    <a:pt x="968" y="8691"/>
                    <a:pt x="979" y="8735"/>
                    <a:pt x="990" y="8780"/>
                  </a:cubicBezTo>
                  <a:cubicBezTo>
                    <a:pt x="1013" y="8870"/>
                    <a:pt x="1036" y="8961"/>
                    <a:pt x="1059" y="9053"/>
                  </a:cubicBezTo>
                  <a:cubicBezTo>
                    <a:pt x="1106" y="9239"/>
                    <a:pt x="1151" y="9424"/>
                    <a:pt x="1200" y="9612"/>
                  </a:cubicBezTo>
                  <a:cubicBezTo>
                    <a:pt x="1462" y="9569"/>
                    <a:pt x="1728" y="9525"/>
                    <a:pt x="1997" y="9480"/>
                  </a:cubicBezTo>
                  <a:cubicBezTo>
                    <a:pt x="2064" y="9467"/>
                    <a:pt x="2133" y="9457"/>
                    <a:pt x="2202" y="9445"/>
                  </a:cubicBezTo>
                  <a:cubicBezTo>
                    <a:pt x="2242" y="9438"/>
                    <a:pt x="2284" y="9432"/>
                    <a:pt x="2325" y="9427"/>
                  </a:cubicBezTo>
                  <a:cubicBezTo>
                    <a:pt x="2401" y="9414"/>
                    <a:pt x="2477" y="9402"/>
                    <a:pt x="2553" y="9390"/>
                  </a:cubicBezTo>
                  <a:cubicBezTo>
                    <a:pt x="2859" y="9342"/>
                    <a:pt x="3174" y="9290"/>
                    <a:pt x="3496" y="9240"/>
                  </a:cubicBezTo>
                  <a:cubicBezTo>
                    <a:pt x="4139" y="9136"/>
                    <a:pt x="4810" y="9025"/>
                    <a:pt x="5506" y="8907"/>
                  </a:cubicBezTo>
                  <a:cubicBezTo>
                    <a:pt x="6897" y="8670"/>
                    <a:pt x="8384" y="8407"/>
                    <a:pt x="9922" y="8123"/>
                  </a:cubicBezTo>
                  <a:cubicBezTo>
                    <a:pt x="10916" y="7941"/>
                    <a:pt x="11931" y="7742"/>
                    <a:pt x="12958" y="7533"/>
                  </a:cubicBezTo>
                  <a:cubicBezTo>
                    <a:pt x="13472" y="7428"/>
                    <a:pt x="13988" y="7322"/>
                    <a:pt x="14507" y="7214"/>
                  </a:cubicBezTo>
                  <a:cubicBezTo>
                    <a:pt x="14637" y="7187"/>
                    <a:pt x="14766" y="7158"/>
                    <a:pt x="14896" y="7131"/>
                  </a:cubicBezTo>
                  <a:cubicBezTo>
                    <a:pt x="15029" y="7103"/>
                    <a:pt x="15166" y="7074"/>
                    <a:pt x="15308" y="7037"/>
                  </a:cubicBezTo>
                  <a:cubicBezTo>
                    <a:pt x="15448" y="7001"/>
                    <a:pt x="15593" y="6958"/>
                    <a:pt x="15741" y="6903"/>
                  </a:cubicBezTo>
                  <a:cubicBezTo>
                    <a:pt x="15889" y="6848"/>
                    <a:pt x="16038" y="6780"/>
                    <a:pt x="16185" y="6693"/>
                  </a:cubicBezTo>
                  <a:cubicBezTo>
                    <a:pt x="16331" y="6605"/>
                    <a:pt x="16474" y="6497"/>
                    <a:pt x="16600" y="6370"/>
                  </a:cubicBezTo>
                  <a:cubicBezTo>
                    <a:pt x="16726" y="6244"/>
                    <a:pt x="16834" y="6099"/>
                    <a:pt x="16920" y="5944"/>
                  </a:cubicBezTo>
                  <a:cubicBezTo>
                    <a:pt x="17006" y="5790"/>
                    <a:pt x="17069" y="5626"/>
                    <a:pt x="17112" y="5464"/>
                  </a:cubicBezTo>
                  <a:cubicBezTo>
                    <a:pt x="17155" y="5301"/>
                    <a:pt x="17178" y="5137"/>
                    <a:pt x="17188" y="4979"/>
                  </a:cubicBezTo>
                  <a:cubicBezTo>
                    <a:pt x="17205" y="4660"/>
                    <a:pt x="17170" y="4356"/>
                    <a:pt x="17108" y="4068"/>
                  </a:cubicBezTo>
                  <a:cubicBezTo>
                    <a:pt x="17045" y="3779"/>
                    <a:pt x="16956" y="3504"/>
                    <a:pt x="16846" y="3241"/>
                  </a:cubicBezTo>
                  <a:cubicBezTo>
                    <a:pt x="16819" y="3176"/>
                    <a:pt x="16790" y="3110"/>
                    <a:pt x="16762" y="3047"/>
                  </a:cubicBezTo>
                  <a:lnTo>
                    <a:pt x="16676" y="2863"/>
                  </a:lnTo>
                  <a:cubicBezTo>
                    <a:pt x="16618" y="2743"/>
                    <a:pt x="16561" y="2624"/>
                    <a:pt x="16505" y="2505"/>
                  </a:cubicBezTo>
                  <a:cubicBezTo>
                    <a:pt x="16393" y="2272"/>
                    <a:pt x="16286" y="2042"/>
                    <a:pt x="16196" y="1816"/>
                  </a:cubicBezTo>
                  <a:cubicBezTo>
                    <a:pt x="16107" y="1588"/>
                    <a:pt x="16034" y="1362"/>
                    <a:pt x="15994" y="1140"/>
                  </a:cubicBezTo>
                  <a:cubicBezTo>
                    <a:pt x="15989" y="1112"/>
                    <a:pt x="15983" y="1083"/>
                    <a:pt x="15979" y="1056"/>
                  </a:cubicBezTo>
                  <a:lnTo>
                    <a:pt x="15968" y="958"/>
                  </a:lnTo>
                  <a:cubicBezTo>
                    <a:pt x="15964" y="935"/>
                    <a:pt x="15964" y="909"/>
                    <a:pt x="15963" y="883"/>
                  </a:cubicBezTo>
                  <a:lnTo>
                    <a:pt x="15962" y="846"/>
                  </a:lnTo>
                  <a:cubicBezTo>
                    <a:pt x="15962" y="833"/>
                    <a:pt x="15963" y="819"/>
                    <a:pt x="15964" y="806"/>
                  </a:cubicBezTo>
                  <a:lnTo>
                    <a:pt x="15975" y="647"/>
                  </a:lnTo>
                  <a:cubicBezTo>
                    <a:pt x="15979" y="544"/>
                    <a:pt x="15995" y="432"/>
                    <a:pt x="16006" y="324"/>
                  </a:cubicBezTo>
                  <a:lnTo>
                    <a:pt x="16016" y="244"/>
                  </a:lnTo>
                  <a:lnTo>
                    <a:pt x="16026" y="168"/>
                  </a:lnTo>
                  <a:lnTo>
                    <a:pt x="16046" y="14"/>
                  </a:lnTo>
                  <a:lnTo>
                    <a:pt x="160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2"/>
            <p:cNvSpPr/>
            <p:nvPr/>
          </p:nvSpPr>
          <p:spPr>
            <a:xfrm>
              <a:off x="2173425" y="1525850"/>
              <a:ext cx="200" cy="25"/>
            </a:xfrm>
            <a:custGeom>
              <a:avLst/>
              <a:gdLst/>
              <a:ahLst/>
              <a:cxnLst/>
              <a:rect l="l" t="t" r="r" b="b"/>
              <a:pathLst>
                <a:path w="8" h="1" extrusionOk="0">
                  <a:moveTo>
                    <a:pt x="7" y="0"/>
                  </a:moveTo>
                  <a:cubicBezTo>
                    <a:pt x="6" y="0"/>
                    <a:pt x="5" y="0"/>
                    <a:pt x="1" y="1"/>
                  </a:cubicBezTo>
                  <a:cubicBezTo>
                    <a:pt x="4" y="1"/>
                    <a:pt x="8"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2"/>
            <p:cNvSpPr/>
            <p:nvPr/>
          </p:nvSpPr>
          <p:spPr>
            <a:xfrm>
              <a:off x="2159975" y="1520275"/>
              <a:ext cx="474075" cy="443125"/>
            </a:xfrm>
            <a:custGeom>
              <a:avLst/>
              <a:gdLst/>
              <a:ahLst/>
              <a:cxnLst/>
              <a:rect l="l" t="t" r="r" b="b"/>
              <a:pathLst>
                <a:path w="18963" h="17725" extrusionOk="0">
                  <a:moveTo>
                    <a:pt x="11770" y="757"/>
                  </a:moveTo>
                  <a:lnTo>
                    <a:pt x="11770" y="757"/>
                  </a:lnTo>
                  <a:cubicBezTo>
                    <a:pt x="11737" y="1219"/>
                    <a:pt x="11818" y="2011"/>
                    <a:pt x="11988" y="2980"/>
                  </a:cubicBezTo>
                  <a:cubicBezTo>
                    <a:pt x="11922" y="3000"/>
                    <a:pt x="11860" y="3017"/>
                    <a:pt x="11807" y="3031"/>
                  </a:cubicBezTo>
                  <a:cubicBezTo>
                    <a:pt x="10637" y="3322"/>
                    <a:pt x="9578" y="3504"/>
                    <a:pt x="8632" y="3657"/>
                  </a:cubicBezTo>
                  <a:cubicBezTo>
                    <a:pt x="8253" y="2161"/>
                    <a:pt x="8080" y="1809"/>
                    <a:pt x="7773" y="1797"/>
                  </a:cubicBezTo>
                  <a:cubicBezTo>
                    <a:pt x="8987" y="1479"/>
                    <a:pt x="10221" y="1154"/>
                    <a:pt x="11360" y="859"/>
                  </a:cubicBezTo>
                  <a:cubicBezTo>
                    <a:pt x="11497" y="823"/>
                    <a:pt x="11635" y="789"/>
                    <a:pt x="11770" y="757"/>
                  </a:cubicBezTo>
                  <a:close/>
                  <a:moveTo>
                    <a:pt x="7473" y="1876"/>
                  </a:moveTo>
                  <a:lnTo>
                    <a:pt x="7473" y="1876"/>
                  </a:lnTo>
                  <a:cubicBezTo>
                    <a:pt x="7311" y="2067"/>
                    <a:pt x="7340" y="2807"/>
                    <a:pt x="7507" y="3841"/>
                  </a:cubicBezTo>
                  <a:cubicBezTo>
                    <a:pt x="7119" y="3908"/>
                    <a:pt x="6755" y="3975"/>
                    <a:pt x="6415" y="4054"/>
                  </a:cubicBezTo>
                  <a:cubicBezTo>
                    <a:pt x="5838" y="4187"/>
                    <a:pt x="5321" y="4305"/>
                    <a:pt x="4862" y="4411"/>
                  </a:cubicBezTo>
                  <a:cubicBezTo>
                    <a:pt x="4583" y="3401"/>
                    <a:pt x="4412" y="2926"/>
                    <a:pt x="4232" y="2727"/>
                  </a:cubicBezTo>
                  <a:cubicBezTo>
                    <a:pt x="4932" y="2545"/>
                    <a:pt x="5691" y="2345"/>
                    <a:pt x="6480" y="2137"/>
                  </a:cubicBezTo>
                  <a:cubicBezTo>
                    <a:pt x="6807" y="2051"/>
                    <a:pt x="7139" y="1964"/>
                    <a:pt x="7473" y="1876"/>
                  </a:cubicBezTo>
                  <a:close/>
                  <a:moveTo>
                    <a:pt x="3602" y="2893"/>
                  </a:moveTo>
                  <a:cubicBezTo>
                    <a:pt x="3546" y="3225"/>
                    <a:pt x="3605" y="3859"/>
                    <a:pt x="3754" y="4671"/>
                  </a:cubicBezTo>
                  <a:cubicBezTo>
                    <a:pt x="2302" y="5018"/>
                    <a:pt x="1650" y="5210"/>
                    <a:pt x="1383" y="5414"/>
                  </a:cubicBezTo>
                  <a:cubicBezTo>
                    <a:pt x="1366" y="5367"/>
                    <a:pt x="1349" y="5322"/>
                    <a:pt x="1333" y="5278"/>
                  </a:cubicBezTo>
                  <a:cubicBezTo>
                    <a:pt x="994" y="4382"/>
                    <a:pt x="769" y="3898"/>
                    <a:pt x="594" y="3647"/>
                  </a:cubicBezTo>
                  <a:cubicBezTo>
                    <a:pt x="676" y="3632"/>
                    <a:pt x="806" y="3602"/>
                    <a:pt x="978" y="3563"/>
                  </a:cubicBezTo>
                  <a:cubicBezTo>
                    <a:pt x="1289" y="3488"/>
                    <a:pt x="1736" y="3376"/>
                    <a:pt x="2284" y="3236"/>
                  </a:cubicBezTo>
                  <a:cubicBezTo>
                    <a:pt x="2676" y="3135"/>
                    <a:pt x="3120" y="3020"/>
                    <a:pt x="3602" y="2893"/>
                  </a:cubicBezTo>
                  <a:close/>
                  <a:moveTo>
                    <a:pt x="12083" y="3501"/>
                  </a:moveTo>
                  <a:cubicBezTo>
                    <a:pt x="12182" y="4006"/>
                    <a:pt x="12298" y="4547"/>
                    <a:pt x="12431" y="5103"/>
                  </a:cubicBezTo>
                  <a:cubicBezTo>
                    <a:pt x="12534" y="5537"/>
                    <a:pt x="12661" y="5982"/>
                    <a:pt x="12799" y="6428"/>
                  </a:cubicBezTo>
                  <a:cubicBezTo>
                    <a:pt x="12608" y="6487"/>
                    <a:pt x="12440" y="6534"/>
                    <a:pt x="12311" y="6565"/>
                  </a:cubicBezTo>
                  <a:cubicBezTo>
                    <a:pt x="11252" y="6809"/>
                    <a:pt x="10291" y="6952"/>
                    <a:pt x="9428" y="7070"/>
                  </a:cubicBezTo>
                  <a:cubicBezTo>
                    <a:pt x="9391" y="6873"/>
                    <a:pt x="9353" y="6686"/>
                    <a:pt x="9310" y="6507"/>
                  </a:cubicBezTo>
                  <a:cubicBezTo>
                    <a:pt x="9128" y="5728"/>
                    <a:pt x="8975" y="5075"/>
                    <a:pt x="8844" y="4526"/>
                  </a:cubicBezTo>
                  <a:cubicBezTo>
                    <a:pt x="9589" y="4274"/>
                    <a:pt x="10331" y="4019"/>
                    <a:pt x="11046" y="3808"/>
                  </a:cubicBezTo>
                  <a:cubicBezTo>
                    <a:pt x="11403" y="3703"/>
                    <a:pt x="11750" y="3600"/>
                    <a:pt x="12083" y="3501"/>
                  </a:cubicBezTo>
                  <a:close/>
                  <a:moveTo>
                    <a:pt x="7705" y="4906"/>
                  </a:moveTo>
                  <a:cubicBezTo>
                    <a:pt x="7805" y="5379"/>
                    <a:pt x="7923" y="5886"/>
                    <a:pt x="8059" y="6410"/>
                  </a:cubicBezTo>
                  <a:cubicBezTo>
                    <a:pt x="8128" y="6680"/>
                    <a:pt x="8207" y="6954"/>
                    <a:pt x="8293" y="7229"/>
                  </a:cubicBezTo>
                  <a:cubicBezTo>
                    <a:pt x="7938" y="7282"/>
                    <a:pt x="7605" y="7336"/>
                    <a:pt x="7295" y="7401"/>
                  </a:cubicBezTo>
                  <a:cubicBezTo>
                    <a:pt x="6700" y="7524"/>
                    <a:pt x="6174" y="7635"/>
                    <a:pt x="5715" y="7732"/>
                  </a:cubicBezTo>
                  <a:cubicBezTo>
                    <a:pt x="5682" y="7581"/>
                    <a:pt x="5647" y="7435"/>
                    <a:pt x="5610" y="7293"/>
                  </a:cubicBezTo>
                  <a:cubicBezTo>
                    <a:pt x="5443" y="6637"/>
                    <a:pt x="5298" y="6069"/>
                    <a:pt x="5172" y="5579"/>
                  </a:cubicBezTo>
                  <a:cubicBezTo>
                    <a:pt x="5527" y="5499"/>
                    <a:pt x="5895" y="5412"/>
                    <a:pt x="6271" y="5320"/>
                  </a:cubicBezTo>
                  <a:cubicBezTo>
                    <a:pt x="6742" y="5203"/>
                    <a:pt x="7222" y="5061"/>
                    <a:pt x="7705" y="4906"/>
                  </a:cubicBezTo>
                  <a:close/>
                  <a:moveTo>
                    <a:pt x="3996" y="5820"/>
                  </a:moveTo>
                  <a:cubicBezTo>
                    <a:pt x="4099" y="6262"/>
                    <a:pt x="4219" y="6734"/>
                    <a:pt x="4356" y="7220"/>
                  </a:cubicBezTo>
                  <a:cubicBezTo>
                    <a:pt x="4426" y="7469"/>
                    <a:pt x="4502" y="7721"/>
                    <a:pt x="4587" y="7974"/>
                  </a:cubicBezTo>
                  <a:cubicBezTo>
                    <a:pt x="3204" y="8281"/>
                    <a:pt x="2683" y="8449"/>
                    <a:pt x="2522" y="8672"/>
                  </a:cubicBezTo>
                  <a:cubicBezTo>
                    <a:pt x="2164" y="7609"/>
                    <a:pt x="1870" y="6755"/>
                    <a:pt x="1624" y="6072"/>
                  </a:cubicBezTo>
                  <a:lnTo>
                    <a:pt x="1624" y="6072"/>
                  </a:lnTo>
                  <a:cubicBezTo>
                    <a:pt x="1695" y="6078"/>
                    <a:pt x="1775" y="6082"/>
                    <a:pt x="1863" y="6082"/>
                  </a:cubicBezTo>
                  <a:cubicBezTo>
                    <a:pt x="2351" y="6082"/>
                    <a:pt x="3098" y="5986"/>
                    <a:pt x="3996" y="5820"/>
                  </a:cubicBezTo>
                  <a:close/>
                  <a:moveTo>
                    <a:pt x="14004" y="10251"/>
                  </a:moveTo>
                  <a:cubicBezTo>
                    <a:pt x="14009" y="10269"/>
                    <a:pt x="14013" y="10286"/>
                    <a:pt x="14019" y="10305"/>
                  </a:cubicBezTo>
                  <a:cubicBezTo>
                    <a:pt x="13962" y="10316"/>
                    <a:pt x="13900" y="10332"/>
                    <a:pt x="13836" y="10346"/>
                  </a:cubicBezTo>
                  <a:cubicBezTo>
                    <a:pt x="13897" y="10316"/>
                    <a:pt x="13955" y="10284"/>
                    <a:pt x="14004" y="10251"/>
                  </a:cubicBezTo>
                  <a:close/>
                  <a:moveTo>
                    <a:pt x="12960" y="6937"/>
                  </a:moveTo>
                  <a:cubicBezTo>
                    <a:pt x="13257" y="7855"/>
                    <a:pt x="13581" y="8779"/>
                    <a:pt x="13834" y="9660"/>
                  </a:cubicBezTo>
                  <a:cubicBezTo>
                    <a:pt x="13870" y="9785"/>
                    <a:pt x="13906" y="9909"/>
                    <a:pt x="13940" y="10032"/>
                  </a:cubicBezTo>
                  <a:cubicBezTo>
                    <a:pt x="13728" y="10101"/>
                    <a:pt x="13387" y="10237"/>
                    <a:pt x="13014" y="10387"/>
                  </a:cubicBezTo>
                  <a:cubicBezTo>
                    <a:pt x="12405" y="10632"/>
                    <a:pt x="11711" y="10914"/>
                    <a:pt x="11356" y="11007"/>
                  </a:cubicBezTo>
                  <a:cubicBezTo>
                    <a:pt x="10957" y="11109"/>
                    <a:pt x="10576" y="11191"/>
                    <a:pt x="10210" y="11260"/>
                  </a:cubicBezTo>
                  <a:cubicBezTo>
                    <a:pt x="9900" y="10014"/>
                    <a:pt x="9736" y="8907"/>
                    <a:pt x="9580" y="7947"/>
                  </a:cubicBezTo>
                  <a:cubicBezTo>
                    <a:pt x="10265" y="7723"/>
                    <a:pt x="10947" y="7498"/>
                    <a:pt x="11604" y="7315"/>
                  </a:cubicBezTo>
                  <a:cubicBezTo>
                    <a:pt x="12076" y="7184"/>
                    <a:pt x="12533" y="7056"/>
                    <a:pt x="12960" y="6937"/>
                  </a:cubicBezTo>
                  <a:close/>
                  <a:moveTo>
                    <a:pt x="8629" y="8250"/>
                  </a:moveTo>
                  <a:cubicBezTo>
                    <a:pt x="8922" y="9092"/>
                    <a:pt x="9238" y="9935"/>
                    <a:pt x="9486" y="10743"/>
                  </a:cubicBezTo>
                  <a:cubicBezTo>
                    <a:pt x="9550" y="10950"/>
                    <a:pt x="9612" y="11154"/>
                    <a:pt x="9674" y="11354"/>
                  </a:cubicBezTo>
                  <a:cubicBezTo>
                    <a:pt x="8761" y="11502"/>
                    <a:pt x="7965" y="11585"/>
                    <a:pt x="7306" y="11739"/>
                  </a:cubicBezTo>
                  <a:cubicBezTo>
                    <a:pt x="7044" y="11797"/>
                    <a:pt x="6800" y="11853"/>
                    <a:pt x="6571" y="11906"/>
                  </a:cubicBezTo>
                  <a:cubicBezTo>
                    <a:pt x="6279" y="10795"/>
                    <a:pt x="6101" y="9794"/>
                    <a:pt x="5941" y="8913"/>
                  </a:cubicBezTo>
                  <a:cubicBezTo>
                    <a:pt x="6330" y="8837"/>
                    <a:pt x="6738" y="8751"/>
                    <a:pt x="7157" y="8654"/>
                  </a:cubicBezTo>
                  <a:cubicBezTo>
                    <a:pt x="7640" y="8543"/>
                    <a:pt x="8133" y="8403"/>
                    <a:pt x="8629" y="8250"/>
                  </a:cubicBezTo>
                  <a:close/>
                  <a:moveTo>
                    <a:pt x="4979" y="9085"/>
                  </a:moveTo>
                  <a:cubicBezTo>
                    <a:pt x="5285" y="9910"/>
                    <a:pt x="5612" y="10739"/>
                    <a:pt x="5873" y="11531"/>
                  </a:cubicBezTo>
                  <a:cubicBezTo>
                    <a:pt x="5927" y="11701"/>
                    <a:pt x="5982" y="11868"/>
                    <a:pt x="6036" y="12031"/>
                  </a:cubicBezTo>
                  <a:cubicBezTo>
                    <a:pt x="4950" y="12283"/>
                    <a:pt x="4300" y="12442"/>
                    <a:pt x="3923" y="12587"/>
                  </a:cubicBezTo>
                  <a:cubicBezTo>
                    <a:pt x="3891" y="12599"/>
                    <a:pt x="3859" y="12612"/>
                    <a:pt x="3830" y="12625"/>
                  </a:cubicBezTo>
                  <a:cubicBezTo>
                    <a:pt x="3825" y="12610"/>
                    <a:pt x="3821" y="12595"/>
                    <a:pt x="3815" y="12580"/>
                  </a:cubicBezTo>
                  <a:cubicBezTo>
                    <a:pt x="3408" y="11337"/>
                    <a:pt x="3053" y="10259"/>
                    <a:pt x="2741" y="9327"/>
                  </a:cubicBezTo>
                  <a:cubicBezTo>
                    <a:pt x="2729" y="9292"/>
                    <a:pt x="2719" y="9257"/>
                    <a:pt x="2707" y="9222"/>
                  </a:cubicBezTo>
                  <a:lnTo>
                    <a:pt x="2707" y="9222"/>
                  </a:lnTo>
                  <a:cubicBezTo>
                    <a:pt x="2827" y="9251"/>
                    <a:pt x="2993" y="9265"/>
                    <a:pt x="3198" y="9265"/>
                  </a:cubicBezTo>
                  <a:cubicBezTo>
                    <a:pt x="3636" y="9265"/>
                    <a:pt x="4253" y="9201"/>
                    <a:pt x="4979" y="9085"/>
                  </a:cubicBezTo>
                  <a:close/>
                  <a:moveTo>
                    <a:pt x="13405" y="529"/>
                  </a:moveTo>
                  <a:cubicBezTo>
                    <a:pt x="13430" y="529"/>
                    <a:pt x="13455" y="530"/>
                    <a:pt x="13479" y="530"/>
                  </a:cubicBezTo>
                  <a:cubicBezTo>
                    <a:pt x="13795" y="536"/>
                    <a:pt x="14084" y="582"/>
                    <a:pt x="14333" y="663"/>
                  </a:cubicBezTo>
                  <a:cubicBezTo>
                    <a:pt x="14584" y="744"/>
                    <a:pt x="14795" y="857"/>
                    <a:pt x="14965" y="982"/>
                  </a:cubicBezTo>
                  <a:cubicBezTo>
                    <a:pt x="15198" y="1154"/>
                    <a:pt x="15395" y="1373"/>
                    <a:pt x="15553" y="1621"/>
                  </a:cubicBezTo>
                  <a:cubicBezTo>
                    <a:pt x="15712" y="1869"/>
                    <a:pt x="15834" y="2142"/>
                    <a:pt x="15933" y="2426"/>
                  </a:cubicBezTo>
                  <a:cubicBezTo>
                    <a:pt x="16031" y="2710"/>
                    <a:pt x="16108" y="3002"/>
                    <a:pt x="16170" y="3297"/>
                  </a:cubicBezTo>
                  <a:cubicBezTo>
                    <a:pt x="16235" y="3595"/>
                    <a:pt x="16286" y="3891"/>
                    <a:pt x="16339" y="4193"/>
                  </a:cubicBezTo>
                  <a:cubicBezTo>
                    <a:pt x="16548" y="5392"/>
                    <a:pt x="16747" y="6551"/>
                    <a:pt x="16933" y="7667"/>
                  </a:cubicBezTo>
                  <a:cubicBezTo>
                    <a:pt x="17120" y="8783"/>
                    <a:pt x="17297" y="9859"/>
                    <a:pt x="17465" y="10889"/>
                  </a:cubicBezTo>
                  <a:cubicBezTo>
                    <a:pt x="17548" y="11403"/>
                    <a:pt x="17630" y="11907"/>
                    <a:pt x="17710" y="12400"/>
                  </a:cubicBezTo>
                  <a:cubicBezTo>
                    <a:pt x="17749" y="12646"/>
                    <a:pt x="17789" y="12890"/>
                    <a:pt x="17828" y="13131"/>
                  </a:cubicBezTo>
                  <a:cubicBezTo>
                    <a:pt x="17833" y="13160"/>
                    <a:pt x="17837" y="13191"/>
                    <a:pt x="17843" y="13221"/>
                  </a:cubicBezTo>
                  <a:lnTo>
                    <a:pt x="17849" y="13263"/>
                  </a:lnTo>
                  <a:lnTo>
                    <a:pt x="17850" y="13276"/>
                  </a:lnTo>
                  <a:cubicBezTo>
                    <a:pt x="17851" y="13293"/>
                    <a:pt x="17855" y="13311"/>
                    <a:pt x="17856" y="13329"/>
                  </a:cubicBezTo>
                  <a:cubicBezTo>
                    <a:pt x="17859" y="13361"/>
                    <a:pt x="17862" y="13393"/>
                    <a:pt x="17865" y="13425"/>
                  </a:cubicBezTo>
                  <a:cubicBezTo>
                    <a:pt x="17816" y="13433"/>
                    <a:pt x="17765" y="13441"/>
                    <a:pt x="17717" y="13449"/>
                  </a:cubicBezTo>
                  <a:lnTo>
                    <a:pt x="17710" y="13451"/>
                  </a:lnTo>
                  <a:lnTo>
                    <a:pt x="17705" y="13451"/>
                  </a:lnTo>
                  <a:cubicBezTo>
                    <a:pt x="17704" y="13451"/>
                    <a:pt x="17704" y="13451"/>
                    <a:pt x="17698" y="13452"/>
                  </a:cubicBezTo>
                  <a:lnTo>
                    <a:pt x="17633" y="13465"/>
                  </a:lnTo>
                  <a:cubicBezTo>
                    <a:pt x="17590" y="13475"/>
                    <a:pt x="17548" y="13484"/>
                    <a:pt x="17506" y="13492"/>
                  </a:cubicBezTo>
                  <a:cubicBezTo>
                    <a:pt x="17421" y="13511"/>
                    <a:pt x="17336" y="13528"/>
                    <a:pt x="17252" y="13548"/>
                  </a:cubicBezTo>
                  <a:cubicBezTo>
                    <a:pt x="16916" y="13620"/>
                    <a:pt x="16586" y="13691"/>
                    <a:pt x="16260" y="13760"/>
                  </a:cubicBezTo>
                  <a:cubicBezTo>
                    <a:pt x="16090" y="13797"/>
                    <a:pt x="15922" y="13834"/>
                    <a:pt x="15755" y="13870"/>
                  </a:cubicBezTo>
                  <a:cubicBezTo>
                    <a:pt x="15635" y="13365"/>
                    <a:pt x="14788" y="11188"/>
                    <a:pt x="14595" y="10384"/>
                  </a:cubicBezTo>
                  <a:cubicBezTo>
                    <a:pt x="14258" y="8971"/>
                    <a:pt x="14095" y="7726"/>
                    <a:pt x="13936" y="6659"/>
                  </a:cubicBezTo>
                  <a:cubicBezTo>
                    <a:pt x="15202" y="6297"/>
                    <a:pt x="16040" y="6035"/>
                    <a:pt x="16023" y="5958"/>
                  </a:cubicBezTo>
                  <a:cubicBezTo>
                    <a:pt x="15987" y="5799"/>
                    <a:pt x="15900" y="5752"/>
                    <a:pt x="15783" y="5752"/>
                  </a:cubicBezTo>
                  <a:cubicBezTo>
                    <a:pt x="15675" y="5752"/>
                    <a:pt x="15541" y="5792"/>
                    <a:pt x="15396" y="5821"/>
                  </a:cubicBezTo>
                  <a:cubicBezTo>
                    <a:pt x="15659" y="5712"/>
                    <a:pt x="15848" y="5582"/>
                    <a:pt x="15818" y="5449"/>
                  </a:cubicBezTo>
                  <a:cubicBezTo>
                    <a:pt x="15817" y="5444"/>
                    <a:pt x="15809" y="5441"/>
                    <a:pt x="15797" y="5441"/>
                  </a:cubicBezTo>
                  <a:cubicBezTo>
                    <a:pt x="15646" y="5441"/>
                    <a:pt x="14735" y="5772"/>
                    <a:pt x="13847" y="6080"/>
                  </a:cubicBezTo>
                  <a:cubicBezTo>
                    <a:pt x="13798" y="5784"/>
                    <a:pt x="13747" y="5504"/>
                    <a:pt x="13691" y="5239"/>
                  </a:cubicBezTo>
                  <a:cubicBezTo>
                    <a:pt x="13514" y="4422"/>
                    <a:pt x="13364" y="3736"/>
                    <a:pt x="13236" y="3161"/>
                  </a:cubicBezTo>
                  <a:cubicBezTo>
                    <a:pt x="14773" y="2700"/>
                    <a:pt x="15818" y="2367"/>
                    <a:pt x="15795" y="2284"/>
                  </a:cubicBezTo>
                  <a:cubicBezTo>
                    <a:pt x="15757" y="2133"/>
                    <a:pt x="15671" y="2086"/>
                    <a:pt x="15554" y="2086"/>
                  </a:cubicBezTo>
                  <a:cubicBezTo>
                    <a:pt x="15435" y="2086"/>
                    <a:pt x="15285" y="2134"/>
                    <a:pt x="15122" y="2169"/>
                  </a:cubicBezTo>
                  <a:cubicBezTo>
                    <a:pt x="15405" y="2051"/>
                    <a:pt x="15607" y="1914"/>
                    <a:pt x="15574" y="1780"/>
                  </a:cubicBezTo>
                  <a:cubicBezTo>
                    <a:pt x="15573" y="1776"/>
                    <a:pt x="15566" y="1774"/>
                    <a:pt x="15555" y="1774"/>
                  </a:cubicBezTo>
                  <a:cubicBezTo>
                    <a:pt x="15388" y="1774"/>
                    <a:pt x="14171" y="2236"/>
                    <a:pt x="13112" y="2610"/>
                  </a:cubicBezTo>
                  <a:cubicBezTo>
                    <a:pt x="12863" y="1518"/>
                    <a:pt x="12699" y="918"/>
                    <a:pt x="12543" y="603"/>
                  </a:cubicBezTo>
                  <a:cubicBezTo>
                    <a:pt x="12842" y="556"/>
                    <a:pt x="13133" y="529"/>
                    <a:pt x="13405" y="529"/>
                  </a:cubicBezTo>
                  <a:close/>
                  <a:moveTo>
                    <a:pt x="15381" y="13544"/>
                  </a:moveTo>
                  <a:lnTo>
                    <a:pt x="15381" y="13544"/>
                  </a:lnTo>
                  <a:cubicBezTo>
                    <a:pt x="15445" y="13699"/>
                    <a:pt x="15517" y="13829"/>
                    <a:pt x="15590" y="13905"/>
                  </a:cubicBezTo>
                  <a:cubicBezTo>
                    <a:pt x="15545" y="13915"/>
                    <a:pt x="15501" y="13926"/>
                    <a:pt x="15455" y="13935"/>
                  </a:cubicBezTo>
                  <a:cubicBezTo>
                    <a:pt x="15454" y="13825"/>
                    <a:pt x="15412" y="13689"/>
                    <a:pt x="15381" y="13544"/>
                  </a:cubicBezTo>
                  <a:close/>
                  <a:moveTo>
                    <a:pt x="14115" y="10645"/>
                  </a:moveTo>
                  <a:cubicBezTo>
                    <a:pt x="14577" y="12255"/>
                    <a:pt x="14953" y="13540"/>
                    <a:pt x="15142" y="14004"/>
                  </a:cubicBezTo>
                  <a:cubicBezTo>
                    <a:pt x="14884" y="14059"/>
                    <a:pt x="14632" y="14114"/>
                    <a:pt x="14381" y="14169"/>
                  </a:cubicBezTo>
                  <a:cubicBezTo>
                    <a:pt x="13347" y="14392"/>
                    <a:pt x="12372" y="14608"/>
                    <a:pt x="11441" y="14821"/>
                  </a:cubicBezTo>
                  <a:cubicBezTo>
                    <a:pt x="11469" y="14677"/>
                    <a:pt x="10742" y="12917"/>
                    <a:pt x="10391" y="11880"/>
                  </a:cubicBezTo>
                  <a:cubicBezTo>
                    <a:pt x="10538" y="11830"/>
                    <a:pt x="10683" y="11781"/>
                    <a:pt x="10826" y="11734"/>
                  </a:cubicBezTo>
                  <a:cubicBezTo>
                    <a:pt x="11809" y="11421"/>
                    <a:pt x="12698" y="11139"/>
                    <a:pt x="13339" y="10924"/>
                  </a:cubicBezTo>
                  <a:cubicBezTo>
                    <a:pt x="13673" y="10812"/>
                    <a:pt x="13939" y="10718"/>
                    <a:pt x="14115" y="10645"/>
                  </a:cubicBezTo>
                  <a:close/>
                  <a:moveTo>
                    <a:pt x="11055" y="14425"/>
                  </a:moveTo>
                  <a:lnTo>
                    <a:pt x="11055" y="14425"/>
                  </a:lnTo>
                  <a:cubicBezTo>
                    <a:pt x="11156" y="14651"/>
                    <a:pt x="11271" y="14818"/>
                    <a:pt x="11388" y="14832"/>
                  </a:cubicBezTo>
                  <a:cubicBezTo>
                    <a:pt x="11297" y="14853"/>
                    <a:pt x="11209" y="14872"/>
                    <a:pt x="11120" y="14894"/>
                  </a:cubicBezTo>
                  <a:cubicBezTo>
                    <a:pt x="11157" y="14778"/>
                    <a:pt x="11097" y="14610"/>
                    <a:pt x="11055" y="14425"/>
                  </a:cubicBezTo>
                  <a:close/>
                  <a:moveTo>
                    <a:pt x="9891" y="12063"/>
                  </a:moveTo>
                  <a:cubicBezTo>
                    <a:pt x="10341" y="13522"/>
                    <a:pt x="10697" y="14639"/>
                    <a:pt x="10858" y="14956"/>
                  </a:cubicBezTo>
                  <a:cubicBezTo>
                    <a:pt x="9696" y="15223"/>
                    <a:pt x="8599" y="15477"/>
                    <a:pt x="7565" y="15715"/>
                  </a:cubicBezTo>
                  <a:cubicBezTo>
                    <a:pt x="7648" y="15597"/>
                    <a:pt x="7570" y="15407"/>
                    <a:pt x="7516" y="15190"/>
                  </a:cubicBezTo>
                  <a:lnTo>
                    <a:pt x="7516" y="15190"/>
                  </a:lnTo>
                  <a:cubicBezTo>
                    <a:pt x="7625" y="15423"/>
                    <a:pt x="7750" y="15593"/>
                    <a:pt x="7870" y="15593"/>
                  </a:cubicBezTo>
                  <a:cubicBezTo>
                    <a:pt x="7882" y="15593"/>
                    <a:pt x="7893" y="15592"/>
                    <a:pt x="7904" y="15589"/>
                  </a:cubicBezTo>
                  <a:cubicBezTo>
                    <a:pt x="7982" y="15566"/>
                    <a:pt x="7360" y="14129"/>
                    <a:pt x="6950" y="13056"/>
                  </a:cubicBezTo>
                  <a:cubicBezTo>
                    <a:pt x="7059" y="13029"/>
                    <a:pt x="7168" y="13002"/>
                    <a:pt x="7279" y="12972"/>
                  </a:cubicBezTo>
                  <a:cubicBezTo>
                    <a:pt x="8134" y="12751"/>
                    <a:pt x="9024" y="12386"/>
                    <a:pt x="9891" y="12063"/>
                  </a:cubicBezTo>
                  <a:close/>
                  <a:moveTo>
                    <a:pt x="6416" y="13178"/>
                  </a:moveTo>
                  <a:cubicBezTo>
                    <a:pt x="6866" y="14534"/>
                    <a:pt x="7213" y="15536"/>
                    <a:pt x="7355" y="15764"/>
                  </a:cubicBezTo>
                  <a:cubicBezTo>
                    <a:pt x="6876" y="15876"/>
                    <a:pt x="6411" y="15983"/>
                    <a:pt x="5960" y="16086"/>
                  </a:cubicBezTo>
                  <a:cubicBezTo>
                    <a:pt x="5707" y="16145"/>
                    <a:pt x="5458" y="16202"/>
                    <a:pt x="5213" y="16260"/>
                  </a:cubicBezTo>
                  <a:cubicBezTo>
                    <a:pt x="5157" y="16273"/>
                    <a:pt x="5100" y="16285"/>
                    <a:pt x="5045" y="16299"/>
                  </a:cubicBezTo>
                  <a:lnTo>
                    <a:pt x="5040" y="16299"/>
                  </a:lnTo>
                  <a:lnTo>
                    <a:pt x="5029" y="16300"/>
                  </a:lnTo>
                  <a:lnTo>
                    <a:pt x="5028" y="16290"/>
                  </a:lnTo>
                  <a:lnTo>
                    <a:pt x="5027" y="16287"/>
                  </a:lnTo>
                  <a:cubicBezTo>
                    <a:pt x="5027" y="16286"/>
                    <a:pt x="5027" y="16285"/>
                    <a:pt x="5027" y="16285"/>
                  </a:cubicBezTo>
                  <a:lnTo>
                    <a:pt x="5027" y="16285"/>
                  </a:lnTo>
                  <a:cubicBezTo>
                    <a:pt x="5027" y="16285"/>
                    <a:pt x="5027" y="16286"/>
                    <a:pt x="5027" y="16286"/>
                  </a:cubicBezTo>
                  <a:cubicBezTo>
                    <a:pt x="5027" y="16286"/>
                    <a:pt x="5026" y="16281"/>
                    <a:pt x="5011" y="16235"/>
                  </a:cubicBezTo>
                  <a:cubicBezTo>
                    <a:pt x="4948" y="16042"/>
                    <a:pt x="4885" y="15851"/>
                    <a:pt x="4824" y="15663"/>
                  </a:cubicBezTo>
                  <a:cubicBezTo>
                    <a:pt x="4702" y="15287"/>
                    <a:pt x="4582" y="14924"/>
                    <a:pt x="4469" y="14570"/>
                  </a:cubicBezTo>
                  <a:cubicBezTo>
                    <a:pt x="4346" y="14196"/>
                    <a:pt x="4228" y="13836"/>
                    <a:pt x="4114" y="13486"/>
                  </a:cubicBezTo>
                  <a:lnTo>
                    <a:pt x="4114" y="13486"/>
                  </a:lnTo>
                  <a:cubicBezTo>
                    <a:pt x="4141" y="13487"/>
                    <a:pt x="4169" y="13488"/>
                    <a:pt x="4198" y="13488"/>
                  </a:cubicBezTo>
                  <a:cubicBezTo>
                    <a:pt x="4337" y="13488"/>
                    <a:pt x="4495" y="13479"/>
                    <a:pt x="4667" y="13464"/>
                  </a:cubicBezTo>
                  <a:cubicBezTo>
                    <a:pt x="5152" y="13422"/>
                    <a:pt x="5754" y="13323"/>
                    <a:pt x="6416" y="13178"/>
                  </a:cubicBezTo>
                  <a:close/>
                  <a:moveTo>
                    <a:pt x="13372" y="0"/>
                  </a:moveTo>
                  <a:cubicBezTo>
                    <a:pt x="13275" y="0"/>
                    <a:pt x="13178" y="3"/>
                    <a:pt x="13082" y="8"/>
                  </a:cubicBezTo>
                  <a:cubicBezTo>
                    <a:pt x="12769" y="25"/>
                    <a:pt x="12467" y="67"/>
                    <a:pt x="12172" y="121"/>
                  </a:cubicBezTo>
                  <a:cubicBezTo>
                    <a:pt x="11877" y="174"/>
                    <a:pt x="11591" y="240"/>
                    <a:pt x="11311" y="308"/>
                  </a:cubicBezTo>
                  <a:cubicBezTo>
                    <a:pt x="9091" y="857"/>
                    <a:pt x="7096" y="1352"/>
                    <a:pt x="5421" y="1772"/>
                  </a:cubicBezTo>
                  <a:cubicBezTo>
                    <a:pt x="3747" y="2193"/>
                    <a:pt x="2393" y="2538"/>
                    <a:pt x="1462" y="2785"/>
                  </a:cubicBezTo>
                  <a:cubicBezTo>
                    <a:pt x="528" y="3032"/>
                    <a:pt x="17" y="3182"/>
                    <a:pt x="23" y="3211"/>
                  </a:cubicBezTo>
                  <a:cubicBezTo>
                    <a:pt x="44" y="3302"/>
                    <a:pt x="154" y="3339"/>
                    <a:pt x="330" y="3339"/>
                  </a:cubicBezTo>
                  <a:cubicBezTo>
                    <a:pt x="751" y="3339"/>
                    <a:pt x="1550" y="3128"/>
                    <a:pt x="2424" y="2930"/>
                  </a:cubicBezTo>
                  <a:lnTo>
                    <a:pt x="2424" y="2930"/>
                  </a:lnTo>
                  <a:cubicBezTo>
                    <a:pt x="1488" y="3190"/>
                    <a:pt x="744" y="3430"/>
                    <a:pt x="544" y="3581"/>
                  </a:cubicBezTo>
                  <a:cubicBezTo>
                    <a:pt x="439" y="3453"/>
                    <a:pt x="353" y="3411"/>
                    <a:pt x="267" y="3411"/>
                  </a:cubicBezTo>
                  <a:cubicBezTo>
                    <a:pt x="231" y="3411"/>
                    <a:pt x="195" y="3419"/>
                    <a:pt x="159" y="3430"/>
                  </a:cubicBezTo>
                  <a:cubicBezTo>
                    <a:pt x="1" y="3483"/>
                    <a:pt x="349" y="4976"/>
                    <a:pt x="1049" y="7432"/>
                  </a:cubicBezTo>
                  <a:cubicBezTo>
                    <a:pt x="1399" y="8660"/>
                    <a:pt x="1839" y="10127"/>
                    <a:pt x="2347" y="11776"/>
                  </a:cubicBezTo>
                  <a:cubicBezTo>
                    <a:pt x="2600" y="12600"/>
                    <a:pt x="2871" y="13469"/>
                    <a:pt x="3158" y="14376"/>
                  </a:cubicBezTo>
                  <a:cubicBezTo>
                    <a:pt x="3301" y="14828"/>
                    <a:pt x="3448" y="15291"/>
                    <a:pt x="3598" y="15763"/>
                  </a:cubicBezTo>
                  <a:cubicBezTo>
                    <a:pt x="3674" y="15998"/>
                    <a:pt x="3750" y="16235"/>
                    <a:pt x="3826" y="16476"/>
                  </a:cubicBezTo>
                  <a:cubicBezTo>
                    <a:pt x="3884" y="16652"/>
                    <a:pt x="3940" y="16829"/>
                    <a:pt x="3998" y="17008"/>
                  </a:cubicBezTo>
                  <a:cubicBezTo>
                    <a:pt x="4076" y="17245"/>
                    <a:pt x="4154" y="17485"/>
                    <a:pt x="4232" y="17724"/>
                  </a:cubicBezTo>
                  <a:cubicBezTo>
                    <a:pt x="5178" y="17506"/>
                    <a:pt x="6145" y="17282"/>
                    <a:pt x="7134" y="17053"/>
                  </a:cubicBezTo>
                  <a:cubicBezTo>
                    <a:pt x="7938" y="16865"/>
                    <a:pt x="8757" y="16674"/>
                    <a:pt x="9588" y="16478"/>
                  </a:cubicBezTo>
                  <a:cubicBezTo>
                    <a:pt x="11027" y="16139"/>
                    <a:pt x="12498" y="15778"/>
                    <a:pt x="13987" y="15403"/>
                  </a:cubicBezTo>
                  <a:cubicBezTo>
                    <a:pt x="14733" y="15214"/>
                    <a:pt x="15482" y="15025"/>
                    <a:pt x="16234" y="14834"/>
                  </a:cubicBezTo>
                  <a:cubicBezTo>
                    <a:pt x="16610" y="14737"/>
                    <a:pt x="16987" y="14640"/>
                    <a:pt x="17365" y="14543"/>
                  </a:cubicBezTo>
                  <a:cubicBezTo>
                    <a:pt x="17555" y="14495"/>
                    <a:pt x="17744" y="14446"/>
                    <a:pt x="17935" y="14397"/>
                  </a:cubicBezTo>
                  <a:cubicBezTo>
                    <a:pt x="18278" y="14313"/>
                    <a:pt x="18620" y="14227"/>
                    <a:pt x="18962" y="14142"/>
                  </a:cubicBezTo>
                  <a:cubicBezTo>
                    <a:pt x="18891" y="13779"/>
                    <a:pt x="18818" y="13414"/>
                    <a:pt x="18747" y="13050"/>
                  </a:cubicBezTo>
                  <a:lnTo>
                    <a:pt x="18618" y="12428"/>
                  </a:lnTo>
                  <a:cubicBezTo>
                    <a:pt x="18532" y="12014"/>
                    <a:pt x="18447" y="11600"/>
                    <a:pt x="18362" y="11185"/>
                  </a:cubicBezTo>
                  <a:cubicBezTo>
                    <a:pt x="18192" y="10357"/>
                    <a:pt x="18021" y="9531"/>
                    <a:pt x="17851" y="8710"/>
                  </a:cubicBezTo>
                  <a:cubicBezTo>
                    <a:pt x="17514" y="7068"/>
                    <a:pt x="17185" y="5446"/>
                    <a:pt x="16877" y="3866"/>
                  </a:cubicBezTo>
                  <a:cubicBezTo>
                    <a:pt x="16813" y="3539"/>
                    <a:pt x="16745" y="3211"/>
                    <a:pt x="16659" y="2886"/>
                  </a:cubicBezTo>
                  <a:cubicBezTo>
                    <a:pt x="16573" y="2560"/>
                    <a:pt x="16470" y="2237"/>
                    <a:pt x="16331" y="1922"/>
                  </a:cubicBezTo>
                  <a:cubicBezTo>
                    <a:pt x="16194" y="1610"/>
                    <a:pt x="16020" y="1308"/>
                    <a:pt x="15797" y="1039"/>
                  </a:cubicBezTo>
                  <a:cubicBezTo>
                    <a:pt x="15576" y="770"/>
                    <a:pt x="15300" y="541"/>
                    <a:pt x="14998" y="375"/>
                  </a:cubicBezTo>
                  <a:cubicBezTo>
                    <a:pt x="14695" y="209"/>
                    <a:pt x="14368" y="106"/>
                    <a:pt x="14042" y="52"/>
                  </a:cubicBezTo>
                  <a:cubicBezTo>
                    <a:pt x="13817" y="15"/>
                    <a:pt x="13593" y="0"/>
                    <a:pt x="13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415"/>
        <p:cNvGrpSpPr/>
        <p:nvPr/>
      </p:nvGrpSpPr>
      <p:grpSpPr>
        <a:xfrm>
          <a:off x="0" y="0"/>
          <a:ext cx="0" cy="0"/>
          <a:chOff x="0" y="0"/>
          <a:chExt cx="0" cy="0"/>
        </a:xfrm>
      </p:grpSpPr>
      <p:sp>
        <p:nvSpPr>
          <p:cNvPr id="1416" name="Google Shape;1416;p53"/>
          <p:cNvSpPr txBox="1">
            <a:spLocks noGrp="1"/>
          </p:cNvSpPr>
          <p:nvPr>
            <p:ph type="title"/>
          </p:nvPr>
        </p:nvSpPr>
        <p:spPr>
          <a:xfrm>
            <a:off x="1284000" y="1624038"/>
            <a:ext cx="6576000" cy="1398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4,498,300,000</a:t>
            </a:r>
            <a:endParaRPr dirty="0"/>
          </a:p>
        </p:txBody>
      </p:sp>
      <p:sp>
        <p:nvSpPr>
          <p:cNvPr id="1417" name="Google Shape;1417;p53"/>
          <p:cNvSpPr txBox="1">
            <a:spLocks noGrp="1"/>
          </p:cNvSpPr>
          <p:nvPr>
            <p:ph type="subTitle" idx="1"/>
          </p:nvPr>
        </p:nvSpPr>
        <p:spPr>
          <a:xfrm>
            <a:off x="1284000" y="3022338"/>
            <a:ext cx="6576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1418" name="Google Shape;1418;p53"/>
          <p:cNvGrpSpPr/>
          <p:nvPr/>
        </p:nvGrpSpPr>
        <p:grpSpPr>
          <a:xfrm flipH="1">
            <a:off x="7178125" y="216800"/>
            <a:ext cx="718775" cy="1259225"/>
            <a:chOff x="5510575" y="174825"/>
            <a:chExt cx="718775" cy="1259225"/>
          </a:xfrm>
        </p:grpSpPr>
        <p:sp>
          <p:nvSpPr>
            <p:cNvPr id="1419" name="Google Shape;1419;p53"/>
            <p:cNvSpPr/>
            <p:nvPr/>
          </p:nvSpPr>
          <p:spPr>
            <a:xfrm>
              <a:off x="5510575" y="174825"/>
              <a:ext cx="457150" cy="421375"/>
            </a:xfrm>
            <a:custGeom>
              <a:avLst/>
              <a:gdLst/>
              <a:ahLst/>
              <a:cxnLst/>
              <a:rect l="l" t="t" r="r" b="b"/>
              <a:pathLst>
                <a:path w="18286" h="16855" extrusionOk="0">
                  <a:moveTo>
                    <a:pt x="9940" y="1"/>
                  </a:moveTo>
                  <a:cubicBezTo>
                    <a:pt x="7755" y="1"/>
                    <a:pt x="5337" y="1462"/>
                    <a:pt x="4109" y="2990"/>
                  </a:cubicBezTo>
                  <a:cubicBezTo>
                    <a:pt x="2386" y="5136"/>
                    <a:pt x="1" y="8744"/>
                    <a:pt x="2159" y="11385"/>
                  </a:cubicBezTo>
                  <a:cubicBezTo>
                    <a:pt x="3924" y="13123"/>
                    <a:pt x="5567" y="14952"/>
                    <a:pt x="7076" y="16855"/>
                  </a:cubicBezTo>
                  <a:cubicBezTo>
                    <a:pt x="10750" y="14203"/>
                    <a:pt x="14485" y="11503"/>
                    <a:pt x="18286" y="8760"/>
                  </a:cubicBezTo>
                  <a:cubicBezTo>
                    <a:pt x="16619" y="6217"/>
                    <a:pt x="14844" y="3762"/>
                    <a:pt x="12914" y="1327"/>
                  </a:cubicBezTo>
                  <a:cubicBezTo>
                    <a:pt x="12109" y="381"/>
                    <a:pt x="11055" y="1"/>
                    <a:pt x="99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3"/>
            <p:cNvSpPr/>
            <p:nvPr/>
          </p:nvSpPr>
          <p:spPr>
            <a:xfrm>
              <a:off x="5589225" y="284350"/>
              <a:ext cx="473050" cy="402100"/>
            </a:xfrm>
            <a:custGeom>
              <a:avLst/>
              <a:gdLst/>
              <a:ahLst/>
              <a:cxnLst/>
              <a:rect l="l" t="t" r="r" b="b"/>
              <a:pathLst>
                <a:path w="18922" h="16084" extrusionOk="0">
                  <a:moveTo>
                    <a:pt x="10998" y="0"/>
                  </a:moveTo>
                  <a:cubicBezTo>
                    <a:pt x="8802" y="0"/>
                    <a:pt x="6319" y="1327"/>
                    <a:pt x="4883" y="2689"/>
                  </a:cubicBezTo>
                  <a:cubicBezTo>
                    <a:pt x="2843" y="4622"/>
                    <a:pt x="0" y="8546"/>
                    <a:pt x="1942" y="11266"/>
                  </a:cubicBezTo>
                  <a:cubicBezTo>
                    <a:pt x="3124" y="12629"/>
                    <a:pt x="3686" y="13330"/>
                    <a:pt x="4746" y="14761"/>
                  </a:cubicBezTo>
                  <a:cubicBezTo>
                    <a:pt x="5632" y="15717"/>
                    <a:pt x="6930" y="16083"/>
                    <a:pt x="8309" y="16083"/>
                  </a:cubicBezTo>
                  <a:cubicBezTo>
                    <a:pt x="10095" y="16083"/>
                    <a:pt x="12015" y="15469"/>
                    <a:pt x="13350" y="14726"/>
                  </a:cubicBezTo>
                  <a:cubicBezTo>
                    <a:pt x="16054" y="13221"/>
                    <a:pt x="18922" y="9525"/>
                    <a:pt x="17297" y="6459"/>
                  </a:cubicBezTo>
                  <a:cubicBezTo>
                    <a:pt x="16376" y="4823"/>
                    <a:pt x="15366" y="3197"/>
                    <a:pt x="14289" y="1621"/>
                  </a:cubicBezTo>
                  <a:cubicBezTo>
                    <a:pt x="13468" y="454"/>
                    <a:pt x="12282" y="0"/>
                    <a:pt x="10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3"/>
            <p:cNvSpPr/>
            <p:nvPr/>
          </p:nvSpPr>
          <p:spPr>
            <a:xfrm>
              <a:off x="5959850" y="1114575"/>
              <a:ext cx="269500" cy="319475"/>
            </a:xfrm>
            <a:custGeom>
              <a:avLst/>
              <a:gdLst/>
              <a:ahLst/>
              <a:cxnLst/>
              <a:rect l="l" t="t" r="r" b="b"/>
              <a:pathLst>
                <a:path w="10780" h="12779" extrusionOk="0">
                  <a:moveTo>
                    <a:pt x="7791" y="1"/>
                  </a:moveTo>
                  <a:cubicBezTo>
                    <a:pt x="5923" y="334"/>
                    <a:pt x="4063" y="665"/>
                    <a:pt x="2206" y="996"/>
                  </a:cubicBezTo>
                  <a:cubicBezTo>
                    <a:pt x="1333" y="2367"/>
                    <a:pt x="890" y="3021"/>
                    <a:pt x="1" y="4269"/>
                  </a:cubicBezTo>
                  <a:cubicBezTo>
                    <a:pt x="1543" y="6517"/>
                    <a:pt x="2800" y="8744"/>
                    <a:pt x="3897" y="11131"/>
                  </a:cubicBezTo>
                  <a:cubicBezTo>
                    <a:pt x="4007" y="11396"/>
                    <a:pt x="4063" y="11529"/>
                    <a:pt x="4168" y="11797"/>
                  </a:cubicBezTo>
                  <a:cubicBezTo>
                    <a:pt x="4422" y="12441"/>
                    <a:pt x="4917" y="12778"/>
                    <a:pt x="5429" y="12778"/>
                  </a:cubicBezTo>
                  <a:cubicBezTo>
                    <a:pt x="5907" y="12778"/>
                    <a:pt x="6400" y="12484"/>
                    <a:pt x="6725" y="11872"/>
                  </a:cubicBezTo>
                  <a:cubicBezTo>
                    <a:pt x="6870" y="11600"/>
                    <a:pt x="6941" y="11463"/>
                    <a:pt x="7084" y="11188"/>
                  </a:cubicBezTo>
                  <a:cubicBezTo>
                    <a:pt x="8453" y="8531"/>
                    <a:pt x="9652" y="5790"/>
                    <a:pt x="10780" y="2958"/>
                  </a:cubicBezTo>
                  <a:cubicBezTo>
                    <a:pt x="9652" y="1713"/>
                    <a:pt x="9052" y="1121"/>
                    <a:pt x="7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3"/>
            <p:cNvSpPr/>
            <p:nvPr/>
          </p:nvSpPr>
          <p:spPr>
            <a:xfrm>
              <a:off x="6057250" y="1362375"/>
              <a:ext cx="81100" cy="71675"/>
            </a:xfrm>
            <a:custGeom>
              <a:avLst/>
              <a:gdLst/>
              <a:ahLst/>
              <a:cxnLst/>
              <a:rect l="l" t="t" r="r" b="b"/>
              <a:pathLst>
                <a:path w="3244" h="2867" extrusionOk="0">
                  <a:moveTo>
                    <a:pt x="1662" y="1"/>
                  </a:moveTo>
                  <a:cubicBezTo>
                    <a:pt x="1659" y="1"/>
                    <a:pt x="1656" y="1"/>
                    <a:pt x="1652" y="1"/>
                  </a:cubicBezTo>
                  <a:cubicBezTo>
                    <a:pt x="758" y="7"/>
                    <a:pt x="28" y="549"/>
                    <a:pt x="1" y="1219"/>
                  </a:cubicBezTo>
                  <a:cubicBezTo>
                    <a:pt x="111" y="1484"/>
                    <a:pt x="167" y="1617"/>
                    <a:pt x="272" y="1885"/>
                  </a:cubicBezTo>
                  <a:cubicBezTo>
                    <a:pt x="526" y="2529"/>
                    <a:pt x="1021" y="2866"/>
                    <a:pt x="1533" y="2866"/>
                  </a:cubicBezTo>
                  <a:cubicBezTo>
                    <a:pt x="2011" y="2866"/>
                    <a:pt x="2504" y="2572"/>
                    <a:pt x="2829" y="1960"/>
                  </a:cubicBezTo>
                  <a:cubicBezTo>
                    <a:pt x="2974" y="1688"/>
                    <a:pt x="3045" y="1551"/>
                    <a:pt x="3188" y="1276"/>
                  </a:cubicBezTo>
                  <a:cubicBezTo>
                    <a:pt x="3244" y="568"/>
                    <a:pt x="2552" y="1"/>
                    <a:pt x="1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3"/>
            <p:cNvSpPr/>
            <p:nvPr/>
          </p:nvSpPr>
          <p:spPr>
            <a:xfrm>
              <a:off x="5678825" y="412775"/>
              <a:ext cx="550450" cy="808575"/>
            </a:xfrm>
            <a:custGeom>
              <a:avLst/>
              <a:gdLst/>
              <a:ahLst/>
              <a:cxnLst/>
              <a:rect l="l" t="t" r="r" b="b"/>
              <a:pathLst>
                <a:path w="22018" h="32343" extrusionOk="0">
                  <a:moveTo>
                    <a:pt x="10059" y="1"/>
                  </a:moveTo>
                  <a:cubicBezTo>
                    <a:pt x="8190" y="1"/>
                    <a:pt x="6128" y="886"/>
                    <a:pt x="4889" y="1975"/>
                  </a:cubicBezTo>
                  <a:cubicBezTo>
                    <a:pt x="2874" y="3745"/>
                    <a:pt x="0" y="6783"/>
                    <a:pt x="1610" y="9592"/>
                  </a:cubicBezTo>
                  <a:cubicBezTo>
                    <a:pt x="6682" y="16882"/>
                    <a:pt x="9794" y="24346"/>
                    <a:pt x="11241" y="32341"/>
                  </a:cubicBezTo>
                  <a:lnTo>
                    <a:pt x="11242" y="32342"/>
                  </a:lnTo>
                  <a:cubicBezTo>
                    <a:pt x="12131" y="31094"/>
                    <a:pt x="12574" y="30440"/>
                    <a:pt x="13448" y="29069"/>
                  </a:cubicBezTo>
                  <a:cubicBezTo>
                    <a:pt x="15303" y="28738"/>
                    <a:pt x="17164" y="28407"/>
                    <a:pt x="19032" y="28076"/>
                  </a:cubicBezTo>
                  <a:cubicBezTo>
                    <a:pt x="20292" y="29195"/>
                    <a:pt x="20892" y="29787"/>
                    <a:pt x="22017" y="31032"/>
                  </a:cubicBezTo>
                  <a:lnTo>
                    <a:pt x="22017" y="31030"/>
                  </a:lnTo>
                  <a:cubicBezTo>
                    <a:pt x="21497" y="21052"/>
                    <a:pt x="18739" y="11411"/>
                    <a:pt x="13513" y="1786"/>
                  </a:cubicBezTo>
                  <a:cubicBezTo>
                    <a:pt x="12757" y="500"/>
                    <a:pt x="11462" y="1"/>
                    <a:pt x="100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3"/>
            <p:cNvSpPr/>
            <p:nvPr/>
          </p:nvSpPr>
          <p:spPr>
            <a:xfrm>
              <a:off x="5735575" y="417975"/>
              <a:ext cx="420175" cy="722600"/>
            </a:xfrm>
            <a:custGeom>
              <a:avLst/>
              <a:gdLst/>
              <a:ahLst/>
              <a:cxnLst/>
              <a:rect l="l" t="t" r="r" b="b"/>
              <a:pathLst>
                <a:path w="16807" h="28904" extrusionOk="0">
                  <a:moveTo>
                    <a:pt x="5977" y="0"/>
                  </a:moveTo>
                  <a:cubicBezTo>
                    <a:pt x="5969" y="0"/>
                    <a:pt x="5961" y="3"/>
                    <a:pt x="5953" y="8"/>
                  </a:cubicBezTo>
                  <a:cubicBezTo>
                    <a:pt x="5933" y="21"/>
                    <a:pt x="5928" y="46"/>
                    <a:pt x="5941" y="67"/>
                  </a:cubicBezTo>
                  <a:cubicBezTo>
                    <a:pt x="11805" y="8960"/>
                    <a:pt x="15332" y="18056"/>
                    <a:pt x="16720" y="27873"/>
                  </a:cubicBezTo>
                  <a:cubicBezTo>
                    <a:pt x="16724" y="27893"/>
                    <a:pt x="16741" y="27909"/>
                    <a:pt x="16762" y="27909"/>
                  </a:cubicBezTo>
                  <a:lnTo>
                    <a:pt x="16768" y="27909"/>
                  </a:lnTo>
                  <a:cubicBezTo>
                    <a:pt x="16790" y="27907"/>
                    <a:pt x="16806" y="27884"/>
                    <a:pt x="16804" y="27860"/>
                  </a:cubicBezTo>
                  <a:cubicBezTo>
                    <a:pt x="15414" y="18032"/>
                    <a:pt x="11883" y="8925"/>
                    <a:pt x="6012" y="20"/>
                  </a:cubicBezTo>
                  <a:cubicBezTo>
                    <a:pt x="6004" y="7"/>
                    <a:pt x="5990" y="0"/>
                    <a:pt x="5977" y="0"/>
                  </a:cubicBezTo>
                  <a:close/>
                  <a:moveTo>
                    <a:pt x="49" y="4431"/>
                  </a:moveTo>
                  <a:cubicBezTo>
                    <a:pt x="40" y="4431"/>
                    <a:pt x="31" y="4434"/>
                    <a:pt x="23" y="4439"/>
                  </a:cubicBezTo>
                  <a:cubicBezTo>
                    <a:pt x="4" y="4454"/>
                    <a:pt x="0" y="4481"/>
                    <a:pt x="14" y="4499"/>
                  </a:cubicBezTo>
                  <a:cubicBezTo>
                    <a:pt x="5700" y="12161"/>
                    <a:pt x="9338" y="20132"/>
                    <a:pt x="11138" y="28871"/>
                  </a:cubicBezTo>
                  <a:cubicBezTo>
                    <a:pt x="11141" y="28891"/>
                    <a:pt x="11159" y="28904"/>
                    <a:pt x="11178" y="28904"/>
                  </a:cubicBezTo>
                  <a:cubicBezTo>
                    <a:pt x="11181" y="28904"/>
                    <a:pt x="11183" y="28903"/>
                    <a:pt x="11185" y="28903"/>
                  </a:cubicBezTo>
                  <a:cubicBezTo>
                    <a:pt x="11186" y="28903"/>
                    <a:pt x="11187" y="28903"/>
                    <a:pt x="11188" y="28904"/>
                  </a:cubicBezTo>
                  <a:cubicBezTo>
                    <a:pt x="11211" y="28898"/>
                    <a:pt x="11226" y="28876"/>
                    <a:pt x="11221" y="28853"/>
                  </a:cubicBezTo>
                  <a:cubicBezTo>
                    <a:pt x="9420" y="20101"/>
                    <a:pt x="5777" y="12119"/>
                    <a:pt x="84" y="4449"/>
                  </a:cubicBezTo>
                  <a:cubicBezTo>
                    <a:pt x="75" y="4437"/>
                    <a:pt x="62" y="4431"/>
                    <a:pt x="49" y="44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3"/>
            <p:cNvSpPr/>
            <p:nvPr/>
          </p:nvSpPr>
          <p:spPr>
            <a:xfrm>
              <a:off x="5625100" y="337925"/>
              <a:ext cx="359875" cy="270325"/>
            </a:xfrm>
            <a:custGeom>
              <a:avLst/>
              <a:gdLst/>
              <a:ahLst/>
              <a:cxnLst/>
              <a:rect l="l" t="t" r="r" b="b"/>
              <a:pathLst>
                <a:path w="14395" h="10813" extrusionOk="0">
                  <a:moveTo>
                    <a:pt x="10952" y="0"/>
                  </a:moveTo>
                  <a:cubicBezTo>
                    <a:pt x="8863" y="0"/>
                    <a:pt x="6471" y="1146"/>
                    <a:pt x="5034" y="2409"/>
                  </a:cubicBezTo>
                  <a:cubicBezTo>
                    <a:pt x="2982" y="4213"/>
                    <a:pt x="1" y="8009"/>
                    <a:pt x="1848" y="10795"/>
                  </a:cubicBezTo>
                  <a:cubicBezTo>
                    <a:pt x="1858" y="10806"/>
                    <a:pt x="1871" y="10813"/>
                    <a:pt x="1885" y="10813"/>
                  </a:cubicBezTo>
                  <a:cubicBezTo>
                    <a:pt x="1892" y="10813"/>
                    <a:pt x="1901" y="10811"/>
                    <a:pt x="1907" y="10806"/>
                  </a:cubicBezTo>
                  <a:cubicBezTo>
                    <a:pt x="1928" y="10794"/>
                    <a:pt x="1933" y="10768"/>
                    <a:pt x="1919" y="10747"/>
                  </a:cubicBezTo>
                  <a:cubicBezTo>
                    <a:pt x="104" y="8010"/>
                    <a:pt x="3058" y="4257"/>
                    <a:pt x="5090" y="2473"/>
                  </a:cubicBezTo>
                  <a:cubicBezTo>
                    <a:pt x="6515" y="1222"/>
                    <a:pt x="8886" y="87"/>
                    <a:pt x="10950" y="87"/>
                  </a:cubicBezTo>
                  <a:cubicBezTo>
                    <a:pt x="11186" y="87"/>
                    <a:pt x="11418" y="101"/>
                    <a:pt x="11644" y="133"/>
                  </a:cubicBezTo>
                  <a:cubicBezTo>
                    <a:pt x="12802" y="293"/>
                    <a:pt x="13699" y="853"/>
                    <a:pt x="14310" y="1796"/>
                  </a:cubicBezTo>
                  <a:cubicBezTo>
                    <a:pt x="14318" y="1808"/>
                    <a:pt x="14332" y="1815"/>
                    <a:pt x="14346" y="1815"/>
                  </a:cubicBezTo>
                  <a:cubicBezTo>
                    <a:pt x="14354" y="1815"/>
                    <a:pt x="14362" y="1812"/>
                    <a:pt x="14369" y="1808"/>
                  </a:cubicBezTo>
                  <a:cubicBezTo>
                    <a:pt x="14387" y="1794"/>
                    <a:pt x="14395" y="1769"/>
                    <a:pt x="14381" y="1749"/>
                  </a:cubicBezTo>
                  <a:cubicBezTo>
                    <a:pt x="13756" y="784"/>
                    <a:pt x="12839" y="212"/>
                    <a:pt x="11656" y="47"/>
                  </a:cubicBezTo>
                  <a:cubicBezTo>
                    <a:pt x="11426" y="15"/>
                    <a:pt x="11191" y="0"/>
                    <a:pt x="109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6" name="Google Shape;1426;p53"/>
          <p:cNvSpPr/>
          <p:nvPr/>
        </p:nvSpPr>
        <p:spPr>
          <a:xfrm>
            <a:off x="7320450" y="1476025"/>
            <a:ext cx="1271375" cy="3726650"/>
          </a:xfrm>
          <a:custGeom>
            <a:avLst/>
            <a:gdLst/>
            <a:ahLst/>
            <a:cxnLst/>
            <a:rect l="l" t="t" r="r" b="b"/>
            <a:pathLst>
              <a:path w="50855" h="149066" extrusionOk="0">
                <a:moveTo>
                  <a:pt x="0" y="0"/>
                </a:moveTo>
                <a:cubicBezTo>
                  <a:pt x="0" y="9945"/>
                  <a:pt x="17131" y="10436"/>
                  <a:pt x="26566" y="13579"/>
                </a:cubicBezTo>
                <a:cubicBezTo>
                  <a:pt x="34421" y="16196"/>
                  <a:pt x="41604" y="23358"/>
                  <a:pt x="43982" y="31289"/>
                </a:cubicBezTo>
                <a:cubicBezTo>
                  <a:pt x="46874" y="40932"/>
                  <a:pt x="39960" y="51469"/>
                  <a:pt x="41620" y="61398"/>
                </a:cubicBezTo>
                <a:cubicBezTo>
                  <a:pt x="43067" y="70053"/>
                  <a:pt x="54456" y="79185"/>
                  <a:pt x="49590" y="86488"/>
                </a:cubicBezTo>
                <a:cubicBezTo>
                  <a:pt x="42290" y="97445"/>
                  <a:pt x="32158" y="106591"/>
                  <a:pt x="26271" y="118367"/>
                </a:cubicBezTo>
                <a:cubicBezTo>
                  <a:pt x="21594" y="127723"/>
                  <a:pt x="19777" y="138607"/>
                  <a:pt x="19777" y="149066"/>
                </a:cubicBezTo>
              </a:path>
            </a:pathLst>
          </a:custGeom>
          <a:noFill/>
          <a:ln w="9525" cap="flat" cmpd="sng">
            <a:solidFill>
              <a:schemeClr val="accent2"/>
            </a:solidFill>
            <a:prstDash val="dash"/>
            <a:round/>
            <a:headEnd type="none" w="med" len="med"/>
            <a:tailEnd type="none" w="med" len="med"/>
          </a:ln>
        </p:spPr>
      </p:sp>
      <p:sp>
        <p:nvSpPr>
          <p:cNvPr id="1427" name="Google Shape;1427;p53"/>
          <p:cNvSpPr/>
          <p:nvPr/>
        </p:nvSpPr>
        <p:spPr>
          <a:xfrm rot="-9672311">
            <a:off x="7955878" y="1042153"/>
            <a:ext cx="402349" cy="432712"/>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3"/>
          <p:cNvSpPr/>
          <p:nvPr/>
        </p:nvSpPr>
        <p:spPr>
          <a:xfrm rot="1597687" flipH="1">
            <a:off x="1399114" y="4274712"/>
            <a:ext cx="612379" cy="658577"/>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3"/>
          <p:cNvSpPr/>
          <p:nvPr/>
        </p:nvSpPr>
        <p:spPr>
          <a:xfrm>
            <a:off x="634625" y="-199225"/>
            <a:ext cx="3210075" cy="1675125"/>
          </a:xfrm>
          <a:custGeom>
            <a:avLst/>
            <a:gdLst/>
            <a:ahLst/>
            <a:cxnLst/>
            <a:rect l="l" t="t" r="r" b="b"/>
            <a:pathLst>
              <a:path w="128403" h="67005" extrusionOk="0">
                <a:moveTo>
                  <a:pt x="0" y="67005"/>
                </a:moveTo>
                <a:cubicBezTo>
                  <a:pt x="2997" y="65506"/>
                  <a:pt x="3706" y="61190"/>
                  <a:pt x="6494" y="59331"/>
                </a:cubicBezTo>
                <a:cubicBezTo>
                  <a:pt x="11076" y="56276"/>
                  <a:pt x="16673" y="54701"/>
                  <a:pt x="22138" y="54018"/>
                </a:cubicBezTo>
                <a:cubicBezTo>
                  <a:pt x="39814" y="51809"/>
                  <a:pt x="59194" y="59858"/>
                  <a:pt x="75566" y="52837"/>
                </a:cubicBezTo>
                <a:cubicBezTo>
                  <a:pt x="90107" y="46601"/>
                  <a:pt x="93774" y="26913"/>
                  <a:pt x="103903" y="14759"/>
                </a:cubicBezTo>
                <a:cubicBezTo>
                  <a:pt x="110007" y="7435"/>
                  <a:pt x="121656" y="6736"/>
                  <a:pt x="128403" y="0"/>
                </a:cubicBezTo>
              </a:path>
            </a:pathLst>
          </a:custGeom>
          <a:noFill/>
          <a:ln w="9525" cap="flat" cmpd="sng">
            <a:solidFill>
              <a:schemeClr val="accent2"/>
            </a:solidFill>
            <a:prstDash val="dash"/>
            <a:round/>
            <a:headEnd type="none" w="med" len="med"/>
            <a:tailEnd type="none" w="med" len="med"/>
          </a:ln>
        </p:spPr>
      </p:sp>
      <p:grpSp>
        <p:nvGrpSpPr>
          <p:cNvPr id="1430" name="Google Shape;1430;p53"/>
          <p:cNvGrpSpPr/>
          <p:nvPr/>
        </p:nvGrpSpPr>
        <p:grpSpPr>
          <a:xfrm>
            <a:off x="236065" y="1226187"/>
            <a:ext cx="850964" cy="497094"/>
            <a:chOff x="2107500" y="429200"/>
            <a:chExt cx="494775" cy="289025"/>
          </a:xfrm>
        </p:grpSpPr>
        <p:sp>
          <p:nvSpPr>
            <p:cNvPr id="1431" name="Google Shape;1431;p53"/>
            <p:cNvSpPr/>
            <p:nvPr/>
          </p:nvSpPr>
          <p:spPr>
            <a:xfrm>
              <a:off x="2109425" y="472775"/>
              <a:ext cx="361475" cy="243825"/>
            </a:xfrm>
            <a:custGeom>
              <a:avLst/>
              <a:gdLst/>
              <a:ahLst/>
              <a:cxnLst/>
              <a:rect l="l" t="t" r="r" b="b"/>
              <a:pathLst>
                <a:path w="14459" h="9753" extrusionOk="0">
                  <a:moveTo>
                    <a:pt x="14425" y="0"/>
                  </a:moveTo>
                  <a:cubicBezTo>
                    <a:pt x="14416" y="0"/>
                    <a:pt x="14412" y="13"/>
                    <a:pt x="14398" y="23"/>
                  </a:cubicBezTo>
                  <a:cubicBezTo>
                    <a:pt x="14378" y="36"/>
                    <a:pt x="14385" y="48"/>
                    <a:pt x="14366" y="62"/>
                  </a:cubicBezTo>
                  <a:cubicBezTo>
                    <a:pt x="14361" y="66"/>
                    <a:pt x="14356" y="67"/>
                    <a:pt x="14351" y="67"/>
                  </a:cubicBezTo>
                  <a:cubicBezTo>
                    <a:pt x="14342" y="67"/>
                    <a:pt x="14334" y="63"/>
                    <a:pt x="14325" y="63"/>
                  </a:cubicBezTo>
                  <a:cubicBezTo>
                    <a:pt x="14320" y="63"/>
                    <a:pt x="14316" y="65"/>
                    <a:pt x="14310" y="68"/>
                  </a:cubicBezTo>
                  <a:cubicBezTo>
                    <a:pt x="14291" y="82"/>
                    <a:pt x="14303" y="100"/>
                    <a:pt x="14283" y="114"/>
                  </a:cubicBezTo>
                  <a:cubicBezTo>
                    <a:pt x="14262" y="127"/>
                    <a:pt x="14255" y="115"/>
                    <a:pt x="14234" y="130"/>
                  </a:cubicBezTo>
                  <a:cubicBezTo>
                    <a:pt x="14214" y="143"/>
                    <a:pt x="14213" y="141"/>
                    <a:pt x="14193" y="153"/>
                  </a:cubicBezTo>
                  <a:cubicBezTo>
                    <a:pt x="14173" y="167"/>
                    <a:pt x="14181" y="179"/>
                    <a:pt x="14160" y="193"/>
                  </a:cubicBezTo>
                  <a:cubicBezTo>
                    <a:pt x="14154" y="197"/>
                    <a:pt x="14149" y="198"/>
                    <a:pt x="14143" y="198"/>
                  </a:cubicBezTo>
                  <a:cubicBezTo>
                    <a:pt x="14138" y="198"/>
                    <a:pt x="14133" y="197"/>
                    <a:pt x="14128" y="197"/>
                  </a:cubicBezTo>
                  <a:cubicBezTo>
                    <a:pt x="14122" y="197"/>
                    <a:pt x="14116" y="198"/>
                    <a:pt x="14109" y="204"/>
                  </a:cubicBezTo>
                  <a:lnTo>
                    <a:pt x="14068" y="231"/>
                  </a:lnTo>
                  <a:cubicBezTo>
                    <a:pt x="14048" y="243"/>
                    <a:pt x="14066" y="270"/>
                    <a:pt x="14046" y="284"/>
                  </a:cubicBezTo>
                  <a:cubicBezTo>
                    <a:pt x="14025" y="297"/>
                    <a:pt x="14027" y="298"/>
                    <a:pt x="14007" y="312"/>
                  </a:cubicBezTo>
                  <a:cubicBezTo>
                    <a:pt x="14003" y="315"/>
                    <a:pt x="13998" y="316"/>
                    <a:pt x="13994" y="316"/>
                  </a:cubicBezTo>
                  <a:cubicBezTo>
                    <a:pt x="13984" y="316"/>
                    <a:pt x="13974" y="310"/>
                    <a:pt x="13964" y="310"/>
                  </a:cubicBezTo>
                  <a:cubicBezTo>
                    <a:pt x="13960" y="310"/>
                    <a:pt x="13955" y="311"/>
                    <a:pt x="13951" y="314"/>
                  </a:cubicBezTo>
                  <a:cubicBezTo>
                    <a:pt x="13930" y="328"/>
                    <a:pt x="13936" y="336"/>
                    <a:pt x="13916" y="349"/>
                  </a:cubicBezTo>
                  <a:cubicBezTo>
                    <a:pt x="13896" y="362"/>
                    <a:pt x="13892" y="357"/>
                    <a:pt x="13871" y="371"/>
                  </a:cubicBezTo>
                  <a:cubicBezTo>
                    <a:pt x="13852" y="384"/>
                    <a:pt x="13859" y="397"/>
                    <a:pt x="13839" y="409"/>
                  </a:cubicBezTo>
                  <a:cubicBezTo>
                    <a:pt x="13820" y="423"/>
                    <a:pt x="13831" y="439"/>
                    <a:pt x="13810" y="452"/>
                  </a:cubicBezTo>
                  <a:cubicBezTo>
                    <a:pt x="13806" y="455"/>
                    <a:pt x="13803" y="456"/>
                    <a:pt x="13799" y="456"/>
                  </a:cubicBezTo>
                  <a:cubicBezTo>
                    <a:pt x="13786" y="456"/>
                    <a:pt x="13772" y="444"/>
                    <a:pt x="13759" y="444"/>
                  </a:cubicBezTo>
                  <a:cubicBezTo>
                    <a:pt x="13755" y="444"/>
                    <a:pt x="13752" y="445"/>
                    <a:pt x="13748" y="447"/>
                  </a:cubicBezTo>
                  <a:cubicBezTo>
                    <a:pt x="13729" y="461"/>
                    <a:pt x="13741" y="478"/>
                    <a:pt x="13720" y="491"/>
                  </a:cubicBezTo>
                  <a:cubicBezTo>
                    <a:pt x="13700" y="505"/>
                    <a:pt x="13708" y="516"/>
                    <a:pt x="13688" y="528"/>
                  </a:cubicBezTo>
                  <a:cubicBezTo>
                    <a:pt x="13668" y="542"/>
                    <a:pt x="13667" y="539"/>
                    <a:pt x="13646" y="554"/>
                  </a:cubicBezTo>
                  <a:cubicBezTo>
                    <a:pt x="13627" y="568"/>
                    <a:pt x="13623" y="563"/>
                    <a:pt x="13602" y="575"/>
                  </a:cubicBezTo>
                  <a:cubicBezTo>
                    <a:pt x="13582" y="589"/>
                    <a:pt x="13585" y="593"/>
                    <a:pt x="13565" y="607"/>
                  </a:cubicBezTo>
                  <a:cubicBezTo>
                    <a:pt x="13558" y="611"/>
                    <a:pt x="13553" y="612"/>
                    <a:pt x="13548" y="612"/>
                  </a:cubicBezTo>
                  <a:cubicBezTo>
                    <a:pt x="13542" y="612"/>
                    <a:pt x="13536" y="610"/>
                    <a:pt x="13531" y="610"/>
                  </a:cubicBezTo>
                  <a:cubicBezTo>
                    <a:pt x="13525" y="610"/>
                    <a:pt x="13519" y="612"/>
                    <a:pt x="13512" y="616"/>
                  </a:cubicBezTo>
                  <a:cubicBezTo>
                    <a:pt x="13493" y="629"/>
                    <a:pt x="13490" y="625"/>
                    <a:pt x="13470" y="640"/>
                  </a:cubicBezTo>
                  <a:lnTo>
                    <a:pt x="13430" y="667"/>
                  </a:lnTo>
                  <a:cubicBezTo>
                    <a:pt x="13410" y="680"/>
                    <a:pt x="13418" y="693"/>
                    <a:pt x="13398" y="707"/>
                  </a:cubicBezTo>
                  <a:cubicBezTo>
                    <a:pt x="13377" y="720"/>
                    <a:pt x="13379" y="723"/>
                    <a:pt x="13359" y="736"/>
                  </a:cubicBezTo>
                  <a:cubicBezTo>
                    <a:pt x="13339" y="750"/>
                    <a:pt x="13332" y="739"/>
                    <a:pt x="13312" y="752"/>
                  </a:cubicBezTo>
                  <a:cubicBezTo>
                    <a:pt x="13292" y="766"/>
                    <a:pt x="13308" y="789"/>
                    <a:pt x="13287" y="801"/>
                  </a:cubicBezTo>
                  <a:cubicBezTo>
                    <a:pt x="13282" y="806"/>
                    <a:pt x="13276" y="807"/>
                    <a:pt x="13271" y="807"/>
                  </a:cubicBezTo>
                  <a:cubicBezTo>
                    <a:pt x="13264" y="807"/>
                    <a:pt x="13258" y="805"/>
                    <a:pt x="13251" y="805"/>
                  </a:cubicBezTo>
                  <a:cubicBezTo>
                    <a:pt x="13246" y="805"/>
                    <a:pt x="13240" y="806"/>
                    <a:pt x="13234" y="810"/>
                  </a:cubicBezTo>
                  <a:cubicBezTo>
                    <a:pt x="13215" y="823"/>
                    <a:pt x="13220" y="831"/>
                    <a:pt x="13200" y="844"/>
                  </a:cubicBezTo>
                  <a:cubicBezTo>
                    <a:pt x="13179" y="858"/>
                    <a:pt x="13188" y="870"/>
                    <a:pt x="13168" y="884"/>
                  </a:cubicBezTo>
                  <a:cubicBezTo>
                    <a:pt x="13147" y="897"/>
                    <a:pt x="13148" y="900"/>
                    <a:pt x="13129" y="913"/>
                  </a:cubicBezTo>
                  <a:cubicBezTo>
                    <a:pt x="13109" y="927"/>
                    <a:pt x="13100" y="914"/>
                    <a:pt x="13081" y="928"/>
                  </a:cubicBezTo>
                  <a:cubicBezTo>
                    <a:pt x="13074" y="932"/>
                    <a:pt x="13068" y="933"/>
                    <a:pt x="13063" y="933"/>
                  </a:cubicBezTo>
                  <a:cubicBezTo>
                    <a:pt x="13058" y="933"/>
                    <a:pt x="13053" y="932"/>
                    <a:pt x="13048" y="932"/>
                  </a:cubicBezTo>
                  <a:cubicBezTo>
                    <a:pt x="13043" y="932"/>
                    <a:pt x="13037" y="934"/>
                    <a:pt x="13029" y="939"/>
                  </a:cubicBezTo>
                  <a:cubicBezTo>
                    <a:pt x="13009" y="951"/>
                    <a:pt x="13020" y="968"/>
                    <a:pt x="13000" y="981"/>
                  </a:cubicBezTo>
                  <a:cubicBezTo>
                    <a:pt x="12980" y="994"/>
                    <a:pt x="12979" y="993"/>
                    <a:pt x="12959" y="1007"/>
                  </a:cubicBezTo>
                  <a:cubicBezTo>
                    <a:pt x="12938" y="1020"/>
                    <a:pt x="12931" y="1008"/>
                    <a:pt x="12910" y="1021"/>
                  </a:cubicBezTo>
                  <a:cubicBezTo>
                    <a:pt x="12890" y="1035"/>
                    <a:pt x="12891" y="1036"/>
                    <a:pt x="12872" y="1050"/>
                  </a:cubicBezTo>
                  <a:cubicBezTo>
                    <a:pt x="12852" y="1063"/>
                    <a:pt x="12847" y="1057"/>
                    <a:pt x="12827" y="1071"/>
                  </a:cubicBezTo>
                  <a:cubicBezTo>
                    <a:pt x="12808" y="1084"/>
                    <a:pt x="12813" y="1091"/>
                    <a:pt x="12793" y="1106"/>
                  </a:cubicBezTo>
                  <a:cubicBezTo>
                    <a:pt x="12772" y="1121"/>
                    <a:pt x="12771" y="1116"/>
                    <a:pt x="12751" y="1130"/>
                  </a:cubicBezTo>
                  <a:cubicBezTo>
                    <a:pt x="12731" y="1143"/>
                    <a:pt x="12733" y="1144"/>
                    <a:pt x="12712" y="1158"/>
                  </a:cubicBezTo>
                  <a:cubicBezTo>
                    <a:pt x="12692" y="1171"/>
                    <a:pt x="12709" y="1197"/>
                    <a:pt x="12690" y="1211"/>
                  </a:cubicBezTo>
                  <a:lnTo>
                    <a:pt x="12649" y="1237"/>
                  </a:lnTo>
                  <a:cubicBezTo>
                    <a:pt x="12644" y="1241"/>
                    <a:pt x="12639" y="1242"/>
                    <a:pt x="12635" y="1242"/>
                  </a:cubicBezTo>
                  <a:cubicBezTo>
                    <a:pt x="12626" y="1242"/>
                    <a:pt x="12618" y="1238"/>
                    <a:pt x="12610" y="1238"/>
                  </a:cubicBezTo>
                  <a:cubicBezTo>
                    <a:pt x="12605" y="1238"/>
                    <a:pt x="12600" y="1239"/>
                    <a:pt x="12594" y="1243"/>
                  </a:cubicBezTo>
                  <a:cubicBezTo>
                    <a:pt x="12574" y="1256"/>
                    <a:pt x="12589" y="1277"/>
                    <a:pt x="12569" y="1291"/>
                  </a:cubicBezTo>
                  <a:cubicBezTo>
                    <a:pt x="12564" y="1294"/>
                    <a:pt x="12560" y="1295"/>
                    <a:pt x="12555" y="1295"/>
                  </a:cubicBezTo>
                  <a:cubicBezTo>
                    <a:pt x="12545" y="1295"/>
                    <a:pt x="12536" y="1289"/>
                    <a:pt x="12526" y="1289"/>
                  </a:cubicBezTo>
                  <a:cubicBezTo>
                    <a:pt x="12522" y="1289"/>
                    <a:pt x="12517" y="1290"/>
                    <a:pt x="12513" y="1293"/>
                  </a:cubicBezTo>
                  <a:cubicBezTo>
                    <a:pt x="12493" y="1307"/>
                    <a:pt x="12492" y="1305"/>
                    <a:pt x="12471" y="1319"/>
                  </a:cubicBezTo>
                  <a:cubicBezTo>
                    <a:pt x="12451" y="1332"/>
                    <a:pt x="12460" y="1345"/>
                    <a:pt x="12439" y="1357"/>
                  </a:cubicBezTo>
                  <a:cubicBezTo>
                    <a:pt x="12419" y="1371"/>
                    <a:pt x="12411" y="1358"/>
                    <a:pt x="12391" y="1372"/>
                  </a:cubicBezTo>
                  <a:cubicBezTo>
                    <a:pt x="12371" y="1385"/>
                    <a:pt x="12386" y="1407"/>
                    <a:pt x="12365" y="1421"/>
                  </a:cubicBezTo>
                  <a:cubicBezTo>
                    <a:pt x="12345" y="1433"/>
                    <a:pt x="12349" y="1439"/>
                    <a:pt x="12329" y="1453"/>
                  </a:cubicBezTo>
                  <a:cubicBezTo>
                    <a:pt x="12325" y="1455"/>
                    <a:pt x="12322" y="1456"/>
                    <a:pt x="12318" y="1456"/>
                  </a:cubicBezTo>
                  <a:cubicBezTo>
                    <a:pt x="12306" y="1456"/>
                    <a:pt x="12293" y="1445"/>
                    <a:pt x="12280" y="1445"/>
                  </a:cubicBezTo>
                  <a:cubicBezTo>
                    <a:pt x="12276" y="1445"/>
                    <a:pt x="12273" y="1446"/>
                    <a:pt x="12269" y="1448"/>
                  </a:cubicBezTo>
                  <a:cubicBezTo>
                    <a:pt x="12248" y="1462"/>
                    <a:pt x="12258" y="1475"/>
                    <a:pt x="12238" y="1489"/>
                  </a:cubicBezTo>
                  <a:cubicBezTo>
                    <a:pt x="12219" y="1502"/>
                    <a:pt x="12226" y="1514"/>
                    <a:pt x="12206" y="1528"/>
                  </a:cubicBezTo>
                  <a:cubicBezTo>
                    <a:pt x="12186" y="1541"/>
                    <a:pt x="12184" y="1539"/>
                    <a:pt x="12165" y="1553"/>
                  </a:cubicBezTo>
                  <a:cubicBezTo>
                    <a:pt x="12157" y="1558"/>
                    <a:pt x="12151" y="1559"/>
                    <a:pt x="12145" y="1559"/>
                  </a:cubicBezTo>
                  <a:cubicBezTo>
                    <a:pt x="12142" y="1559"/>
                    <a:pt x="12139" y="1559"/>
                    <a:pt x="12136" y="1559"/>
                  </a:cubicBezTo>
                  <a:cubicBezTo>
                    <a:pt x="12130" y="1559"/>
                    <a:pt x="12123" y="1560"/>
                    <a:pt x="12115" y="1566"/>
                  </a:cubicBezTo>
                  <a:cubicBezTo>
                    <a:pt x="12095" y="1580"/>
                    <a:pt x="12109" y="1602"/>
                    <a:pt x="12090" y="1614"/>
                  </a:cubicBezTo>
                  <a:cubicBezTo>
                    <a:pt x="12083" y="1619"/>
                    <a:pt x="12077" y="1621"/>
                    <a:pt x="12071" y="1621"/>
                  </a:cubicBezTo>
                  <a:cubicBezTo>
                    <a:pt x="12066" y="1621"/>
                    <a:pt x="12062" y="1620"/>
                    <a:pt x="12057" y="1620"/>
                  </a:cubicBezTo>
                  <a:cubicBezTo>
                    <a:pt x="12051" y="1620"/>
                    <a:pt x="12045" y="1621"/>
                    <a:pt x="12039" y="1625"/>
                  </a:cubicBezTo>
                  <a:cubicBezTo>
                    <a:pt x="12018" y="1639"/>
                    <a:pt x="12017" y="1637"/>
                    <a:pt x="11997" y="1651"/>
                  </a:cubicBezTo>
                  <a:cubicBezTo>
                    <a:pt x="11978" y="1664"/>
                    <a:pt x="11990" y="1684"/>
                    <a:pt x="11970" y="1698"/>
                  </a:cubicBezTo>
                  <a:cubicBezTo>
                    <a:pt x="11951" y="1711"/>
                    <a:pt x="11946" y="1704"/>
                    <a:pt x="11926" y="1719"/>
                  </a:cubicBezTo>
                  <a:cubicBezTo>
                    <a:pt x="11906" y="1732"/>
                    <a:pt x="11908" y="1733"/>
                    <a:pt x="11888" y="1747"/>
                  </a:cubicBezTo>
                  <a:cubicBezTo>
                    <a:pt x="11867" y="1760"/>
                    <a:pt x="11866" y="1759"/>
                    <a:pt x="11847" y="1773"/>
                  </a:cubicBezTo>
                  <a:cubicBezTo>
                    <a:pt x="11828" y="1786"/>
                    <a:pt x="11823" y="1781"/>
                    <a:pt x="11803" y="1794"/>
                  </a:cubicBezTo>
                  <a:cubicBezTo>
                    <a:pt x="11783" y="1807"/>
                    <a:pt x="11788" y="1816"/>
                    <a:pt x="11769" y="1829"/>
                  </a:cubicBezTo>
                  <a:cubicBezTo>
                    <a:pt x="11763" y="1832"/>
                    <a:pt x="11758" y="1834"/>
                    <a:pt x="11753" y="1834"/>
                  </a:cubicBezTo>
                  <a:cubicBezTo>
                    <a:pt x="11744" y="1834"/>
                    <a:pt x="11736" y="1830"/>
                    <a:pt x="11727" y="1830"/>
                  </a:cubicBezTo>
                  <a:cubicBezTo>
                    <a:pt x="11723" y="1830"/>
                    <a:pt x="11718" y="1831"/>
                    <a:pt x="11713" y="1834"/>
                  </a:cubicBezTo>
                  <a:cubicBezTo>
                    <a:pt x="11694" y="1848"/>
                    <a:pt x="11711" y="1873"/>
                    <a:pt x="11690" y="1887"/>
                  </a:cubicBezTo>
                  <a:cubicBezTo>
                    <a:pt x="11687" y="1889"/>
                    <a:pt x="11683" y="1890"/>
                    <a:pt x="11680" y="1890"/>
                  </a:cubicBezTo>
                  <a:cubicBezTo>
                    <a:pt x="11667" y="1890"/>
                    <a:pt x="11653" y="1878"/>
                    <a:pt x="11640" y="1878"/>
                  </a:cubicBezTo>
                  <a:cubicBezTo>
                    <a:pt x="11637" y="1878"/>
                    <a:pt x="11633" y="1879"/>
                    <a:pt x="11629" y="1881"/>
                  </a:cubicBezTo>
                  <a:cubicBezTo>
                    <a:pt x="11609" y="1894"/>
                    <a:pt x="11624" y="1918"/>
                    <a:pt x="11604" y="1930"/>
                  </a:cubicBezTo>
                  <a:cubicBezTo>
                    <a:pt x="11598" y="1935"/>
                    <a:pt x="11592" y="1936"/>
                    <a:pt x="11587" y="1936"/>
                  </a:cubicBezTo>
                  <a:cubicBezTo>
                    <a:pt x="11580" y="1936"/>
                    <a:pt x="11574" y="1934"/>
                    <a:pt x="11567" y="1934"/>
                  </a:cubicBezTo>
                  <a:cubicBezTo>
                    <a:pt x="11562" y="1934"/>
                    <a:pt x="11556" y="1935"/>
                    <a:pt x="11550" y="1939"/>
                  </a:cubicBezTo>
                  <a:cubicBezTo>
                    <a:pt x="11530" y="1952"/>
                    <a:pt x="11539" y="1966"/>
                    <a:pt x="11519" y="1979"/>
                  </a:cubicBezTo>
                  <a:cubicBezTo>
                    <a:pt x="11499" y="1993"/>
                    <a:pt x="11498" y="1989"/>
                    <a:pt x="11477" y="2003"/>
                  </a:cubicBezTo>
                  <a:cubicBezTo>
                    <a:pt x="11458" y="2016"/>
                    <a:pt x="11461" y="2023"/>
                    <a:pt x="11442" y="2037"/>
                  </a:cubicBezTo>
                  <a:cubicBezTo>
                    <a:pt x="11422" y="2049"/>
                    <a:pt x="11427" y="2057"/>
                    <a:pt x="11407" y="2071"/>
                  </a:cubicBezTo>
                  <a:cubicBezTo>
                    <a:pt x="11386" y="2085"/>
                    <a:pt x="11391" y="2090"/>
                    <a:pt x="11370" y="2105"/>
                  </a:cubicBezTo>
                  <a:cubicBezTo>
                    <a:pt x="11351" y="2118"/>
                    <a:pt x="11342" y="2106"/>
                    <a:pt x="11322" y="2121"/>
                  </a:cubicBezTo>
                  <a:cubicBezTo>
                    <a:pt x="11315" y="2126"/>
                    <a:pt x="11309" y="2127"/>
                    <a:pt x="11303" y="2127"/>
                  </a:cubicBezTo>
                  <a:cubicBezTo>
                    <a:pt x="11299" y="2127"/>
                    <a:pt x="11296" y="2126"/>
                    <a:pt x="11292" y="2126"/>
                  </a:cubicBezTo>
                  <a:cubicBezTo>
                    <a:pt x="11286" y="2126"/>
                    <a:pt x="11280" y="2127"/>
                    <a:pt x="11272" y="2133"/>
                  </a:cubicBezTo>
                  <a:cubicBezTo>
                    <a:pt x="11251" y="2146"/>
                    <a:pt x="11254" y="2151"/>
                    <a:pt x="11234" y="2165"/>
                  </a:cubicBezTo>
                  <a:cubicBezTo>
                    <a:pt x="11214" y="2178"/>
                    <a:pt x="11217" y="2182"/>
                    <a:pt x="11197" y="2196"/>
                  </a:cubicBezTo>
                  <a:cubicBezTo>
                    <a:pt x="11176" y="2209"/>
                    <a:pt x="11185" y="2221"/>
                    <a:pt x="11165" y="2235"/>
                  </a:cubicBezTo>
                  <a:cubicBezTo>
                    <a:pt x="11160" y="2238"/>
                    <a:pt x="11155" y="2239"/>
                    <a:pt x="11151" y="2239"/>
                  </a:cubicBezTo>
                  <a:cubicBezTo>
                    <a:pt x="11141" y="2239"/>
                    <a:pt x="11132" y="2234"/>
                    <a:pt x="11123" y="2234"/>
                  </a:cubicBezTo>
                  <a:cubicBezTo>
                    <a:pt x="11118" y="2234"/>
                    <a:pt x="11113" y="2235"/>
                    <a:pt x="11108" y="2239"/>
                  </a:cubicBezTo>
                  <a:cubicBezTo>
                    <a:pt x="11088" y="2252"/>
                    <a:pt x="11101" y="2272"/>
                    <a:pt x="11081" y="2285"/>
                  </a:cubicBezTo>
                  <a:cubicBezTo>
                    <a:pt x="11071" y="2292"/>
                    <a:pt x="11064" y="2292"/>
                    <a:pt x="11057" y="2292"/>
                  </a:cubicBezTo>
                  <a:cubicBezTo>
                    <a:pt x="11049" y="2292"/>
                    <a:pt x="11042" y="2292"/>
                    <a:pt x="11032" y="2299"/>
                  </a:cubicBezTo>
                  <a:cubicBezTo>
                    <a:pt x="11011" y="2312"/>
                    <a:pt x="11024" y="2331"/>
                    <a:pt x="11004" y="2344"/>
                  </a:cubicBezTo>
                  <a:cubicBezTo>
                    <a:pt x="10983" y="2358"/>
                    <a:pt x="10987" y="2363"/>
                    <a:pt x="10966" y="2376"/>
                  </a:cubicBezTo>
                  <a:cubicBezTo>
                    <a:pt x="10961" y="2380"/>
                    <a:pt x="10956" y="2381"/>
                    <a:pt x="10951" y="2381"/>
                  </a:cubicBezTo>
                  <a:cubicBezTo>
                    <a:pt x="10942" y="2381"/>
                    <a:pt x="10934" y="2377"/>
                    <a:pt x="10926" y="2377"/>
                  </a:cubicBezTo>
                  <a:cubicBezTo>
                    <a:pt x="10921" y="2377"/>
                    <a:pt x="10917" y="2378"/>
                    <a:pt x="10912" y="2381"/>
                  </a:cubicBezTo>
                  <a:cubicBezTo>
                    <a:pt x="10891" y="2395"/>
                    <a:pt x="10896" y="2402"/>
                    <a:pt x="10875" y="2416"/>
                  </a:cubicBezTo>
                  <a:cubicBezTo>
                    <a:pt x="10855" y="2429"/>
                    <a:pt x="10861" y="2439"/>
                    <a:pt x="10842" y="2453"/>
                  </a:cubicBezTo>
                  <a:cubicBezTo>
                    <a:pt x="10822" y="2466"/>
                    <a:pt x="10826" y="2471"/>
                    <a:pt x="10806" y="2485"/>
                  </a:cubicBezTo>
                  <a:cubicBezTo>
                    <a:pt x="10785" y="2498"/>
                    <a:pt x="10784" y="2496"/>
                    <a:pt x="10764" y="2509"/>
                  </a:cubicBezTo>
                  <a:cubicBezTo>
                    <a:pt x="10754" y="2516"/>
                    <a:pt x="10747" y="2516"/>
                    <a:pt x="10739" y="2516"/>
                  </a:cubicBezTo>
                  <a:cubicBezTo>
                    <a:pt x="10732" y="2516"/>
                    <a:pt x="10725" y="2516"/>
                    <a:pt x="10715" y="2523"/>
                  </a:cubicBezTo>
                  <a:cubicBezTo>
                    <a:pt x="10694" y="2536"/>
                    <a:pt x="10704" y="2550"/>
                    <a:pt x="10684" y="2563"/>
                  </a:cubicBezTo>
                  <a:cubicBezTo>
                    <a:pt x="10663" y="2577"/>
                    <a:pt x="10656" y="2566"/>
                    <a:pt x="10635" y="2578"/>
                  </a:cubicBezTo>
                  <a:cubicBezTo>
                    <a:pt x="10615" y="2592"/>
                    <a:pt x="10619" y="2598"/>
                    <a:pt x="10599" y="2611"/>
                  </a:cubicBezTo>
                  <a:cubicBezTo>
                    <a:pt x="10589" y="2618"/>
                    <a:pt x="10582" y="2618"/>
                    <a:pt x="10575" y="2618"/>
                  </a:cubicBezTo>
                  <a:cubicBezTo>
                    <a:pt x="10567" y="2618"/>
                    <a:pt x="10560" y="2618"/>
                    <a:pt x="10550" y="2625"/>
                  </a:cubicBezTo>
                  <a:cubicBezTo>
                    <a:pt x="10529" y="2637"/>
                    <a:pt x="10524" y="2630"/>
                    <a:pt x="10505" y="2643"/>
                  </a:cubicBezTo>
                  <a:cubicBezTo>
                    <a:pt x="10484" y="2657"/>
                    <a:pt x="10497" y="2676"/>
                    <a:pt x="10478" y="2690"/>
                  </a:cubicBezTo>
                  <a:cubicBezTo>
                    <a:pt x="10458" y="2703"/>
                    <a:pt x="10454" y="2700"/>
                    <a:pt x="10435" y="2712"/>
                  </a:cubicBezTo>
                  <a:cubicBezTo>
                    <a:pt x="10427" y="2718"/>
                    <a:pt x="10421" y="2719"/>
                    <a:pt x="10415" y="2719"/>
                  </a:cubicBezTo>
                  <a:cubicBezTo>
                    <a:pt x="10411" y="2719"/>
                    <a:pt x="10407" y="2718"/>
                    <a:pt x="10403" y="2718"/>
                  </a:cubicBezTo>
                  <a:cubicBezTo>
                    <a:pt x="10397" y="2718"/>
                    <a:pt x="10391" y="2719"/>
                    <a:pt x="10384" y="2724"/>
                  </a:cubicBezTo>
                  <a:cubicBezTo>
                    <a:pt x="10363" y="2738"/>
                    <a:pt x="10376" y="2756"/>
                    <a:pt x="10356" y="2770"/>
                  </a:cubicBezTo>
                  <a:cubicBezTo>
                    <a:pt x="10335" y="2783"/>
                    <a:pt x="10334" y="2781"/>
                    <a:pt x="10314" y="2794"/>
                  </a:cubicBezTo>
                  <a:cubicBezTo>
                    <a:pt x="10294" y="2808"/>
                    <a:pt x="10304" y="2823"/>
                    <a:pt x="10285" y="2836"/>
                  </a:cubicBezTo>
                  <a:cubicBezTo>
                    <a:pt x="10265" y="2849"/>
                    <a:pt x="10262" y="2846"/>
                    <a:pt x="10242" y="2860"/>
                  </a:cubicBezTo>
                  <a:cubicBezTo>
                    <a:pt x="10236" y="2864"/>
                    <a:pt x="10231" y="2865"/>
                    <a:pt x="10226" y="2865"/>
                  </a:cubicBezTo>
                  <a:cubicBezTo>
                    <a:pt x="10219" y="2865"/>
                    <a:pt x="10213" y="2863"/>
                    <a:pt x="10207" y="2863"/>
                  </a:cubicBezTo>
                  <a:cubicBezTo>
                    <a:pt x="10202" y="2863"/>
                    <a:pt x="10196" y="2864"/>
                    <a:pt x="10190" y="2869"/>
                  </a:cubicBezTo>
                  <a:cubicBezTo>
                    <a:pt x="10169" y="2883"/>
                    <a:pt x="10181" y="2901"/>
                    <a:pt x="10162" y="2915"/>
                  </a:cubicBezTo>
                  <a:cubicBezTo>
                    <a:pt x="10142" y="2928"/>
                    <a:pt x="10141" y="2927"/>
                    <a:pt x="10120" y="2941"/>
                  </a:cubicBezTo>
                  <a:cubicBezTo>
                    <a:pt x="10100" y="2953"/>
                    <a:pt x="10099" y="2952"/>
                    <a:pt x="10078" y="2965"/>
                  </a:cubicBezTo>
                  <a:cubicBezTo>
                    <a:pt x="10073" y="2969"/>
                    <a:pt x="10067" y="2970"/>
                    <a:pt x="10063" y="2970"/>
                  </a:cubicBezTo>
                  <a:cubicBezTo>
                    <a:pt x="10055" y="2970"/>
                    <a:pt x="10048" y="2968"/>
                    <a:pt x="10041" y="2968"/>
                  </a:cubicBezTo>
                  <a:cubicBezTo>
                    <a:pt x="10036" y="2968"/>
                    <a:pt x="10031" y="2969"/>
                    <a:pt x="10025" y="2973"/>
                  </a:cubicBezTo>
                  <a:cubicBezTo>
                    <a:pt x="10004" y="2986"/>
                    <a:pt x="10012" y="2995"/>
                    <a:pt x="9992" y="3008"/>
                  </a:cubicBezTo>
                  <a:cubicBezTo>
                    <a:pt x="9971" y="3022"/>
                    <a:pt x="9980" y="3034"/>
                    <a:pt x="9960" y="3049"/>
                  </a:cubicBezTo>
                  <a:cubicBezTo>
                    <a:pt x="9939" y="3062"/>
                    <a:pt x="9943" y="3069"/>
                    <a:pt x="9923" y="3082"/>
                  </a:cubicBezTo>
                  <a:cubicBezTo>
                    <a:pt x="9919" y="3084"/>
                    <a:pt x="9915" y="3085"/>
                    <a:pt x="9912" y="3085"/>
                  </a:cubicBezTo>
                  <a:cubicBezTo>
                    <a:pt x="9898" y="3085"/>
                    <a:pt x="9884" y="3073"/>
                    <a:pt x="9872" y="3073"/>
                  </a:cubicBezTo>
                  <a:cubicBezTo>
                    <a:pt x="9868" y="3073"/>
                    <a:pt x="9865" y="3074"/>
                    <a:pt x="9862" y="3077"/>
                  </a:cubicBezTo>
                  <a:cubicBezTo>
                    <a:pt x="9842" y="3090"/>
                    <a:pt x="9849" y="3102"/>
                    <a:pt x="9830" y="3115"/>
                  </a:cubicBezTo>
                  <a:cubicBezTo>
                    <a:pt x="9810" y="3129"/>
                    <a:pt x="9803" y="3119"/>
                    <a:pt x="9783" y="3133"/>
                  </a:cubicBezTo>
                  <a:cubicBezTo>
                    <a:pt x="9762" y="3146"/>
                    <a:pt x="9763" y="3147"/>
                    <a:pt x="9744" y="3162"/>
                  </a:cubicBezTo>
                  <a:cubicBezTo>
                    <a:pt x="9724" y="3176"/>
                    <a:pt x="9736" y="3193"/>
                    <a:pt x="9715" y="3208"/>
                  </a:cubicBezTo>
                  <a:cubicBezTo>
                    <a:pt x="9696" y="3221"/>
                    <a:pt x="9702" y="3232"/>
                    <a:pt x="9682" y="3246"/>
                  </a:cubicBezTo>
                  <a:cubicBezTo>
                    <a:pt x="9677" y="3249"/>
                    <a:pt x="9673" y="3250"/>
                    <a:pt x="9668" y="3250"/>
                  </a:cubicBezTo>
                  <a:cubicBezTo>
                    <a:pt x="9658" y="3250"/>
                    <a:pt x="9649" y="3245"/>
                    <a:pt x="9640" y="3245"/>
                  </a:cubicBezTo>
                  <a:cubicBezTo>
                    <a:pt x="9635" y="3245"/>
                    <a:pt x="9631" y="3246"/>
                    <a:pt x="9626" y="3249"/>
                  </a:cubicBezTo>
                  <a:cubicBezTo>
                    <a:pt x="9606" y="3263"/>
                    <a:pt x="9618" y="3281"/>
                    <a:pt x="9597" y="3295"/>
                  </a:cubicBezTo>
                  <a:cubicBezTo>
                    <a:pt x="9578" y="3308"/>
                    <a:pt x="9576" y="3306"/>
                    <a:pt x="9557" y="3319"/>
                  </a:cubicBezTo>
                  <a:cubicBezTo>
                    <a:pt x="9547" y="3326"/>
                    <a:pt x="9539" y="3326"/>
                    <a:pt x="9532" y="3326"/>
                  </a:cubicBezTo>
                  <a:cubicBezTo>
                    <a:pt x="9524" y="3326"/>
                    <a:pt x="9517" y="3326"/>
                    <a:pt x="9506" y="3333"/>
                  </a:cubicBezTo>
                  <a:cubicBezTo>
                    <a:pt x="9487" y="3345"/>
                    <a:pt x="9496" y="3360"/>
                    <a:pt x="9476" y="3373"/>
                  </a:cubicBezTo>
                  <a:cubicBezTo>
                    <a:pt x="9456" y="3387"/>
                    <a:pt x="9461" y="3395"/>
                    <a:pt x="9441" y="3409"/>
                  </a:cubicBezTo>
                  <a:cubicBezTo>
                    <a:pt x="9436" y="3412"/>
                    <a:pt x="9432" y="3413"/>
                    <a:pt x="9427" y="3413"/>
                  </a:cubicBezTo>
                  <a:cubicBezTo>
                    <a:pt x="9418" y="3413"/>
                    <a:pt x="9410" y="3408"/>
                    <a:pt x="9401" y="3408"/>
                  </a:cubicBezTo>
                  <a:cubicBezTo>
                    <a:pt x="9396" y="3408"/>
                    <a:pt x="9392" y="3409"/>
                    <a:pt x="9386" y="3413"/>
                  </a:cubicBezTo>
                  <a:cubicBezTo>
                    <a:pt x="9366" y="3426"/>
                    <a:pt x="9361" y="3418"/>
                    <a:pt x="9340" y="3431"/>
                  </a:cubicBezTo>
                  <a:cubicBezTo>
                    <a:pt x="9321" y="3445"/>
                    <a:pt x="9324" y="3450"/>
                    <a:pt x="9305" y="3463"/>
                  </a:cubicBezTo>
                  <a:lnTo>
                    <a:pt x="9264" y="3490"/>
                  </a:lnTo>
                  <a:cubicBezTo>
                    <a:pt x="9244" y="3504"/>
                    <a:pt x="9259" y="3525"/>
                    <a:pt x="9239" y="3539"/>
                  </a:cubicBezTo>
                  <a:cubicBezTo>
                    <a:pt x="9231" y="3545"/>
                    <a:pt x="9225" y="3546"/>
                    <a:pt x="9219" y="3546"/>
                  </a:cubicBezTo>
                  <a:cubicBezTo>
                    <a:pt x="9216" y="3546"/>
                    <a:pt x="9213" y="3546"/>
                    <a:pt x="9210" y="3546"/>
                  </a:cubicBezTo>
                  <a:cubicBezTo>
                    <a:pt x="9204" y="3546"/>
                    <a:pt x="9198" y="3547"/>
                    <a:pt x="9189" y="3552"/>
                  </a:cubicBezTo>
                  <a:cubicBezTo>
                    <a:pt x="9169" y="3565"/>
                    <a:pt x="9173" y="3571"/>
                    <a:pt x="9153" y="3585"/>
                  </a:cubicBezTo>
                  <a:cubicBezTo>
                    <a:pt x="9143" y="3592"/>
                    <a:pt x="9136" y="3592"/>
                    <a:pt x="9129" y="3592"/>
                  </a:cubicBezTo>
                  <a:cubicBezTo>
                    <a:pt x="9121" y="3592"/>
                    <a:pt x="9114" y="3592"/>
                    <a:pt x="9104" y="3598"/>
                  </a:cubicBezTo>
                  <a:cubicBezTo>
                    <a:pt x="9083" y="3612"/>
                    <a:pt x="9081" y="3608"/>
                    <a:pt x="9061" y="3623"/>
                  </a:cubicBezTo>
                  <a:cubicBezTo>
                    <a:pt x="9040" y="3636"/>
                    <a:pt x="9050" y="3650"/>
                    <a:pt x="9030" y="3662"/>
                  </a:cubicBezTo>
                  <a:cubicBezTo>
                    <a:pt x="9010" y="3676"/>
                    <a:pt x="9021" y="3692"/>
                    <a:pt x="9001" y="3705"/>
                  </a:cubicBezTo>
                  <a:cubicBezTo>
                    <a:pt x="8997" y="3708"/>
                    <a:pt x="8993" y="3709"/>
                    <a:pt x="8989" y="3709"/>
                  </a:cubicBezTo>
                  <a:cubicBezTo>
                    <a:pt x="8976" y="3709"/>
                    <a:pt x="8963" y="3697"/>
                    <a:pt x="8949" y="3697"/>
                  </a:cubicBezTo>
                  <a:cubicBezTo>
                    <a:pt x="8946" y="3697"/>
                    <a:pt x="8942" y="3698"/>
                    <a:pt x="8939" y="3700"/>
                  </a:cubicBezTo>
                  <a:cubicBezTo>
                    <a:pt x="8919" y="3714"/>
                    <a:pt x="8932" y="3734"/>
                    <a:pt x="8912" y="3747"/>
                  </a:cubicBezTo>
                  <a:cubicBezTo>
                    <a:pt x="8893" y="3761"/>
                    <a:pt x="8894" y="3762"/>
                    <a:pt x="8873" y="3775"/>
                  </a:cubicBezTo>
                  <a:cubicBezTo>
                    <a:pt x="8853" y="3789"/>
                    <a:pt x="8847" y="3779"/>
                    <a:pt x="8826" y="3793"/>
                  </a:cubicBezTo>
                  <a:cubicBezTo>
                    <a:pt x="8807" y="3806"/>
                    <a:pt x="8813" y="3817"/>
                    <a:pt x="8793" y="3831"/>
                  </a:cubicBezTo>
                  <a:cubicBezTo>
                    <a:pt x="8773" y="3843"/>
                    <a:pt x="8766" y="3833"/>
                    <a:pt x="8746" y="3847"/>
                  </a:cubicBezTo>
                  <a:cubicBezTo>
                    <a:pt x="8727" y="3860"/>
                    <a:pt x="8722" y="3854"/>
                    <a:pt x="8702" y="3868"/>
                  </a:cubicBezTo>
                  <a:cubicBezTo>
                    <a:pt x="8682" y="3881"/>
                    <a:pt x="8696" y="3901"/>
                    <a:pt x="8675" y="3916"/>
                  </a:cubicBezTo>
                  <a:cubicBezTo>
                    <a:pt x="8655" y="3929"/>
                    <a:pt x="8647" y="3918"/>
                    <a:pt x="8627" y="3932"/>
                  </a:cubicBezTo>
                  <a:cubicBezTo>
                    <a:pt x="8607" y="3945"/>
                    <a:pt x="8612" y="3955"/>
                    <a:pt x="8593" y="3969"/>
                  </a:cubicBezTo>
                  <a:cubicBezTo>
                    <a:pt x="8572" y="3982"/>
                    <a:pt x="8566" y="3971"/>
                    <a:pt x="8546" y="3985"/>
                  </a:cubicBezTo>
                  <a:cubicBezTo>
                    <a:pt x="8525" y="3998"/>
                    <a:pt x="8535" y="4012"/>
                    <a:pt x="8515" y="4025"/>
                  </a:cubicBezTo>
                  <a:cubicBezTo>
                    <a:pt x="8510" y="4028"/>
                    <a:pt x="8506" y="4029"/>
                    <a:pt x="8501" y="4029"/>
                  </a:cubicBezTo>
                  <a:cubicBezTo>
                    <a:pt x="8490" y="4029"/>
                    <a:pt x="8480" y="4022"/>
                    <a:pt x="8469" y="4022"/>
                  </a:cubicBezTo>
                  <a:cubicBezTo>
                    <a:pt x="8465" y="4022"/>
                    <a:pt x="8461" y="4023"/>
                    <a:pt x="8457" y="4026"/>
                  </a:cubicBezTo>
                  <a:cubicBezTo>
                    <a:pt x="8437" y="4040"/>
                    <a:pt x="8449" y="4057"/>
                    <a:pt x="8429" y="4071"/>
                  </a:cubicBezTo>
                  <a:cubicBezTo>
                    <a:pt x="8409" y="4083"/>
                    <a:pt x="8419" y="4098"/>
                    <a:pt x="8400" y="4111"/>
                  </a:cubicBezTo>
                  <a:cubicBezTo>
                    <a:pt x="8380" y="4125"/>
                    <a:pt x="8376" y="4121"/>
                    <a:pt x="8357" y="4136"/>
                  </a:cubicBezTo>
                  <a:cubicBezTo>
                    <a:pt x="8337" y="4149"/>
                    <a:pt x="8331" y="4141"/>
                    <a:pt x="8311" y="4154"/>
                  </a:cubicBezTo>
                  <a:cubicBezTo>
                    <a:pt x="8291" y="4168"/>
                    <a:pt x="8295" y="4173"/>
                    <a:pt x="8275" y="4186"/>
                  </a:cubicBezTo>
                  <a:cubicBezTo>
                    <a:pt x="8255" y="4200"/>
                    <a:pt x="8251" y="4195"/>
                    <a:pt x="8231" y="4208"/>
                  </a:cubicBezTo>
                  <a:lnTo>
                    <a:pt x="8191" y="4234"/>
                  </a:lnTo>
                  <a:cubicBezTo>
                    <a:pt x="8171" y="4248"/>
                    <a:pt x="8177" y="4259"/>
                    <a:pt x="8157" y="4272"/>
                  </a:cubicBezTo>
                  <a:cubicBezTo>
                    <a:pt x="8153" y="4275"/>
                    <a:pt x="8149" y="4276"/>
                    <a:pt x="8145" y="4276"/>
                  </a:cubicBezTo>
                  <a:cubicBezTo>
                    <a:pt x="8133" y="4276"/>
                    <a:pt x="8121" y="4266"/>
                    <a:pt x="8109" y="4266"/>
                  </a:cubicBezTo>
                  <a:cubicBezTo>
                    <a:pt x="8105" y="4266"/>
                    <a:pt x="8101" y="4267"/>
                    <a:pt x="8097" y="4270"/>
                  </a:cubicBezTo>
                  <a:cubicBezTo>
                    <a:pt x="8076" y="4283"/>
                    <a:pt x="8081" y="4289"/>
                    <a:pt x="8060" y="4303"/>
                  </a:cubicBezTo>
                  <a:cubicBezTo>
                    <a:pt x="8041" y="4316"/>
                    <a:pt x="8038" y="4313"/>
                    <a:pt x="8018" y="4327"/>
                  </a:cubicBezTo>
                  <a:cubicBezTo>
                    <a:pt x="7998" y="4340"/>
                    <a:pt x="8000" y="4345"/>
                    <a:pt x="7980" y="4358"/>
                  </a:cubicBezTo>
                  <a:cubicBezTo>
                    <a:pt x="7961" y="4372"/>
                    <a:pt x="7962" y="4374"/>
                    <a:pt x="7942" y="4388"/>
                  </a:cubicBezTo>
                  <a:cubicBezTo>
                    <a:pt x="7921" y="4400"/>
                    <a:pt x="7920" y="4399"/>
                    <a:pt x="7902" y="4412"/>
                  </a:cubicBezTo>
                  <a:cubicBezTo>
                    <a:pt x="7882" y="4426"/>
                    <a:pt x="7878" y="4422"/>
                    <a:pt x="7859" y="4436"/>
                  </a:cubicBezTo>
                  <a:cubicBezTo>
                    <a:pt x="7839" y="4449"/>
                    <a:pt x="7840" y="4452"/>
                    <a:pt x="7822" y="4465"/>
                  </a:cubicBezTo>
                  <a:cubicBezTo>
                    <a:pt x="7801" y="4479"/>
                    <a:pt x="7805" y="4485"/>
                    <a:pt x="7786" y="4499"/>
                  </a:cubicBezTo>
                  <a:cubicBezTo>
                    <a:pt x="7768" y="4512"/>
                    <a:pt x="7779" y="4529"/>
                    <a:pt x="7758" y="4543"/>
                  </a:cubicBezTo>
                  <a:cubicBezTo>
                    <a:pt x="7753" y="4547"/>
                    <a:pt x="7748" y="4548"/>
                    <a:pt x="7743" y="4548"/>
                  </a:cubicBezTo>
                  <a:cubicBezTo>
                    <a:pt x="7735" y="4548"/>
                    <a:pt x="7729" y="4545"/>
                    <a:pt x="7721" y="4545"/>
                  </a:cubicBezTo>
                  <a:cubicBezTo>
                    <a:pt x="7716" y="4545"/>
                    <a:pt x="7711" y="4546"/>
                    <a:pt x="7705" y="4550"/>
                  </a:cubicBezTo>
                  <a:cubicBezTo>
                    <a:pt x="7684" y="4564"/>
                    <a:pt x="7683" y="4563"/>
                    <a:pt x="7664" y="4576"/>
                  </a:cubicBezTo>
                  <a:cubicBezTo>
                    <a:pt x="7645" y="4590"/>
                    <a:pt x="7639" y="4580"/>
                    <a:pt x="7619" y="4593"/>
                  </a:cubicBezTo>
                  <a:cubicBezTo>
                    <a:pt x="7599" y="4607"/>
                    <a:pt x="7609" y="4623"/>
                    <a:pt x="7589" y="4636"/>
                  </a:cubicBezTo>
                  <a:cubicBezTo>
                    <a:pt x="7570" y="4650"/>
                    <a:pt x="7561" y="4637"/>
                    <a:pt x="7541" y="4651"/>
                  </a:cubicBezTo>
                  <a:cubicBezTo>
                    <a:pt x="7522" y="4664"/>
                    <a:pt x="7525" y="4670"/>
                    <a:pt x="7506" y="4683"/>
                  </a:cubicBezTo>
                  <a:lnTo>
                    <a:pt x="7465" y="4710"/>
                  </a:lnTo>
                  <a:cubicBezTo>
                    <a:pt x="7444" y="4724"/>
                    <a:pt x="7448" y="4727"/>
                    <a:pt x="7427" y="4741"/>
                  </a:cubicBezTo>
                  <a:cubicBezTo>
                    <a:pt x="7407" y="4754"/>
                    <a:pt x="7405" y="4751"/>
                    <a:pt x="7385" y="4764"/>
                  </a:cubicBezTo>
                  <a:cubicBezTo>
                    <a:pt x="7364" y="4778"/>
                    <a:pt x="7362" y="4774"/>
                    <a:pt x="7342" y="4787"/>
                  </a:cubicBezTo>
                  <a:cubicBezTo>
                    <a:pt x="7321" y="4801"/>
                    <a:pt x="7330" y="4812"/>
                    <a:pt x="7310" y="4827"/>
                  </a:cubicBezTo>
                  <a:cubicBezTo>
                    <a:pt x="7289" y="4840"/>
                    <a:pt x="7291" y="4843"/>
                    <a:pt x="7271" y="4856"/>
                  </a:cubicBezTo>
                  <a:cubicBezTo>
                    <a:pt x="7251" y="4870"/>
                    <a:pt x="7257" y="4879"/>
                    <a:pt x="7238" y="4892"/>
                  </a:cubicBezTo>
                  <a:cubicBezTo>
                    <a:pt x="7217" y="4906"/>
                    <a:pt x="7212" y="4897"/>
                    <a:pt x="7192" y="4912"/>
                  </a:cubicBezTo>
                  <a:cubicBezTo>
                    <a:pt x="7171" y="4925"/>
                    <a:pt x="7179" y="4935"/>
                    <a:pt x="7159" y="4949"/>
                  </a:cubicBezTo>
                  <a:cubicBezTo>
                    <a:pt x="7138" y="4962"/>
                    <a:pt x="7137" y="4960"/>
                    <a:pt x="7117" y="4972"/>
                  </a:cubicBezTo>
                  <a:cubicBezTo>
                    <a:pt x="7112" y="4976"/>
                    <a:pt x="7107" y="4977"/>
                    <a:pt x="7103" y="4977"/>
                  </a:cubicBezTo>
                  <a:cubicBezTo>
                    <a:pt x="7093" y="4977"/>
                    <a:pt x="7084" y="4971"/>
                    <a:pt x="7074" y="4971"/>
                  </a:cubicBezTo>
                  <a:cubicBezTo>
                    <a:pt x="7070" y="4971"/>
                    <a:pt x="7066" y="4972"/>
                    <a:pt x="7061" y="4976"/>
                  </a:cubicBezTo>
                  <a:cubicBezTo>
                    <a:pt x="7041" y="4989"/>
                    <a:pt x="7050" y="5002"/>
                    <a:pt x="7030" y="5015"/>
                  </a:cubicBezTo>
                  <a:cubicBezTo>
                    <a:pt x="7010" y="5029"/>
                    <a:pt x="7014" y="5035"/>
                    <a:pt x="6994" y="5047"/>
                  </a:cubicBezTo>
                  <a:cubicBezTo>
                    <a:pt x="6973" y="5061"/>
                    <a:pt x="6966" y="5049"/>
                    <a:pt x="6945" y="5062"/>
                  </a:cubicBezTo>
                  <a:cubicBezTo>
                    <a:pt x="6925" y="5075"/>
                    <a:pt x="6923" y="5072"/>
                    <a:pt x="6903" y="5085"/>
                  </a:cubicBezTo>
                  <a:cubicBezTo>
                    <a:pt x="6882" y="5099"/>
                    <a:pt x="6885" y="5102"/>
                    <a:pt x="6865" y="5116"/>
                  </a:cubicBezTo>
                  <a:cubicBezTo>
                    <a:pt x="6845" y="5129"/>
                    <a:pt x="6844" y="5127"/>
                    <a:pt x="6823" y="5140"/>
                  </a:cubicBezTo>
                  <a:cubicBezTo>
                    <a:pt x="6804" y="5153"/>
                    <a:pt x="6821" y="5180"/>
                    <a:pt x="6801" y="5193"/>
                  </a:cubicBezTo>
                  <a:cubicBezTo>
                    <a:pt x="6793" y="5199"/>
                    <a:pt x="6786" y="5200"/>
                    <a:pt x="6780" y="5200"/>
                  </a:cubicBezTo>
                  <a:cubicBezTo>
                    <a:pt x="6777" y="5200"/>
                    <a:pt x="6775" y="5199"/>
                    <a:pt x="6772" y="5199"/>
                  </a:cubicBezTo>
                  <a:cubicBezTo>
                    <a:pt x="6766" y="5199"/>
                    <a:pt x="6760" y="5200"/>
                    <a:pt x="6751" y="5206"/>
                  </a:cubicBezTo>
                  <a:cubicBezTo>
                    <a:pt x="6731" y="5219"/>
                    <a:pt x="6726" y="5211"/>
                    <a:pt x="6705" y="5224"/>
                  </a:cubicBezTo>
                  <a:cubicBezTo>
                    <a:pt x="6686" y="5238"/>
                    <a:pt x="6684" y="5236"/>
                    <a:pt x="6665" y="5250"/>
                  </a:cubicBezTo>
                  <a:cubicBezTo>
                    <a:pt x="6644" y="5263"/>
                    <a:pt x="6656" y="5281"/>
                    <a:pt x="6636" y="5294"/>
                  </a:cubicBezTo>
                  <a:cubicBezTo>
                    <a:pt x="6617" y="5308"/>
                    <a:pt x="6611" y="5299"/>
                    <a:pt x="6591" y="5313"/>
                  </a:cubicBezTo>
                  <a:cubicBezTo>
                    <a:pt x="6570" y="5326"/>
                    <a:pt x="6572" y="5327"/>
                    <a:pt x="6552" y="5341"/>
                  </a:cubicBezTo>
                  <a:cubicBezTo>
                    <a:pt x="6532" y="5354"/>
                    <a:pt x="6532" y="5353"/>
                    <a:pt x="6512" y="5368"/>
                  </a:cubicBezTo>
                  <a:cubicBezTo>
                    <a:pt x="6491" y="5381"/>
                    <a:pt x="6484" y="5369"/>
                    <a:pt x="6463" y="5383"/>
                  </a:cubicBezTo>
                  <a:cubicBezTo>
                    <a:pt x="6443" y="5396"/>
                    <a:pt x="6457" y="5416"/>
                    <a:pt x="6437" y="5429"/>
                  </a:cubicBezTo>
                  <a:cubicBezTo>
                    <a:pt x="6416" y="5443"/>
                    <a:pt x="6410" y="5432"/>
                    <a:pt x="6389" y="5447"/>
                  </a:cubicBezTo>
                  <a:cubicBezTo>
                    <a:pt x="6370" y="5460"/>
                    <a:pt x="6363" y="5450"/>
                    <a:pt x="6343" y="5464"/>
                  </a:cubicBezTo>
                  <a:cubicBezTo>
                    <a:pt x="6323" y="5477"/>
                    <a:pt x="6335" y="5495"/>
                    <a:pt x="6314" y="5508"/>
                  </a:cubicBezTo>
                  <a:cubicBezTo>
                    <a:pt x="6295" y="5522"/>
                    <a:pt x="6297" y="5527"/>
                    <a:pt x="6277" y="5540"/>
                  </a:cubicBezTo>
                  <a:cubicBezTo>
                    <a:pt x="6273" y="5543"/>
                    <a:pt x="6268" y="5544"/>
                    <a:pt x="6264" y="5544"/>
                  </a:cubicBezTo>
                  <a:cubicBezTo>
                    <a:pt x="6254" y="5544"/>
                    <a:pt x="6244" y="5538"/>
                    <a:pt x="6234" y="5538"/>
                  </a:cubicBezTo>
                  <a:cubicBezTo>
                    <a:pt x="6229" y="5538"/>
                    <a:pt x="6225" y="5540"/>
                    <a:pt x="6220" y="5543"/>
                  </a:cubicBezTo>
                  <a:cubicBezTo>
                    <a:pt x="6200" y="5556"/>
                    <a:pt x="6204" y="5563"/>
                    <a:pt x="6184" y="5577"/>
                  </a:cubicBezTo>
                  <a:cubicBezTo>
                    <a:pt x="6163" y="5589"/>
                    <a:pt x="6162" y="5588"/>
                    <a:pt x="6142" y="5602"/>
                  </a:cubicBezTo>
                  <a:cubicBezTo>
                    <a:pt x="6122" y="5615"/>
                    <a:pt x="6136" y="5635"/>
                    <a:pt x="6115" y="5648"/>
                  </a:cubicBezTo>
                  <a:cubicBezTo>
                    <a:pt x="6095" y="5662"/>
                    <a:pt x="6098" y="5668"/>
                    <a:pt x="6078" y="5680"/>
                  </a:cubicBezTo>
                  <a:cubicBezTo>
                    <a:pt x="6057" y="5694"/>
                    <a:pt x="6055" y="5690"/>
                    <a:pt x="6035" y="5705"/>
                  </a:cubicBezTo>
                  <a:cubicBezTo>
                    <a:pt x="6015" y="5718"/>
                    <a:pt x="6019" y="5723"/>
                    <a:pt x="5998" y="5737"/>
                  </a:cubicBezTo>
                  <a:cubicBezTo>
                    <a:pt x="5993" y="5741"/>
                    <a:pt x="5988" y="5742"/>
                    <a:pt x="5983" y="5742"/>
                  </a:cubicBezTo>
                  <a:cubicBezTo>
                    <a:pt x="5976" y="5742"/>
                    <a:pt x="5970" y="5740"/>
                    <a:pt x="5963" y="5740"/>
                  </a:cubicBezTo>
                  <a:cubicBezTo>
                    <a:pt x="5958" y="5740"/>
                    <a:pt x="5953" y="5741"/>
                    <a:pt x="5947" y="5745"/>
                  </a:cubicBezTo>
                  <a:cubicBezTo>
                    <a:pt x="5927" y="5759"/>
                    <a:pt x="5929" y="5764"/>
                    <a:pt x="5910" y="5777"/>
                  </a:cubicBezTo>
                  <a:cubicBezTo>
                    <a:pt x="5889" y="5791"/>
                    <a:pt x="5889" y="5792"/>
                    <a:pt x="5869" y="5806"/>
                  </a:cubicBezTo>
                  <a:cubicBezTo>
                    <a:pt x="5849" y="5819"/>
                    <a:pt x="5847" y="5818"/>
                    <a:pt x="5827" y="5830"/>
                  </a:cubicBezTo>
                  <a:cubicBezTo>
                    <a:pt x="5808" y="5844"/>
                    <a:pt x="5806" y="5841"/>
                    <a:pt x="5786" y="5855"/>
                  </a:cubicBezTo>
                  <a:cubicBezTo>
                    <a:pt x="5766" y="5868"/>
                    <a:pt x="5765" y="5867"/>
                    <a:pt x="5745" y="5881"/>
                  </a:cubicBezTo>
                  <a:cubicBezTo>
                    <a:pt x="5724" y="5894"/>
                    <a:pt x="5734" y="5908"/>
                    <a:pt x="5714" y="5920"/>
                  </a:cubicBezTo>
                  <a:cubicBezTo>
                    <a:pt x="5706" y="5926"/>
                    <a:pt x="5699" y="5927"/>
                    <a:pt x="5694" y="5927"/>
                  </a:cubicBezTo>
                  <a:cubicBezTo>
                    <a:pt x="5690" y="5927"/>
                    <a:pt x="5687" y="5926"/>
                    <a:pt x="5683" y="5926"/>
                  </a:cubicBezTo>
                  <a:cubicBezTo>
                    <a:pt x="5678" y="5926"/>
                    <a:pt x="5672" y="5927"/>
                    <a:pt x="5664" y="5932"/>
                  </a:cubicBezTo>
                  <a:cubicBezTo>
                    <a:pt x="5644" y="5946"/>
                    <a:pt x="5638" y="5936"/>
                    <a:pt x="5617" y="5951"/>
                  </a:cubicBezTo>
                  <a:cubicBezTo>
                    <a:pt x="5597" y="5964"/>
                    <a:pt x="5617" y="5995"/>
                    <a:pt x="5597" y="6009"/>
                  </a:cubicBezTo>
                  <a:cubicBezTo>
                    <a:pt x="5592" y="6012"/>
                    <a:pt x="5588" y="6013"/>
                    <a:pt x="5584" y="6013"/>
                  </a:cubicBezTo>
                  <a:cubicBezTo>
                    <a:pt x="5574" y="6013"/>
                    <a:pt x="5565" y="6007"/>
                    <a:pt x="5554" y="6007"/>
                  </a:cubicBezTo>
                  <a:cubicBezTo>
                    <a:pt x="5550" y="6007"/>
                    <a:pt x="5546" y="6009"/>
                    <a:pt x="5541" y="6011"/>
                  </a:cubicBezTo>
                  <a:cubicBezTo>
                    <a:pt x="5521" y="6025"/>
                    <a:pt x="5527" y="6034"/>
                    <a:pt x="5508" y="6048"/>
                  </a:cubicBezTo>
                  <a:cubicBezTo>
                    <a:pt x="5488" y="6061"/>
                    <a:pt x="5482" y="6053"/>
                    <a:pt x="5462" y="6066"/>
                  </a:cubicBezTo>
                  <a:cubicBezTo>
                    <a:pt x="5441" y="6080"/>
                    <a:pt x="5456" y="6101"/>
                    <a:pt x="5436" y="6114"/>
                  </a:cubicBezTo>
                  <a:cubicBezTo>
                    <a:pt x="5417" y="6128"/>
                    <a:pt x="5409" y="6117"/>
                    <a:pt x="5390" y="6130"/>
                  </a:cubicBezTo>
                  <a:cubicBezTo>
                    <a:pt x="5370" y="6144"/>
                    <a:pt x="5364" y="6138"/>
                    <a:pt x="5344" y="6151"/>
                  </a:cubicBezTo>
                  <a:cubicBezTo>
                    <a:pt x="5324" y="6165"/>
                    <a:pt x="5326" y="6167"/>
                    <a:pt x="5305" y="6181"/>
                  </a:cubicBezTo>
                  <a:cubicBezTo>
                    <a:pt x="5285" y="6194"/>
                    <a:pt x="5295" y="6207"/>
                    <a:pt x="5274" y="6220"/>
                  </a:cubicBezTo>
                  <a:cubicBezTo>
                    <a:pt x="5254" y="6234"/>
                    <a:pt x="5257" y="6236"/>
                    <a:pt x="5237" y="6251"/>
                  </a:cubicBezTo>
                  <a:cubicBezTo>
                    <a:pt x="5217" y="6264"/>
                    <a:pt x="5215" y="6262"/>
                    <a:pt x="5195" y="6275"/>
                  </a:cubicBezTo>
                  <a:cubicBezTo>
                    <a:pt x="5176" y="6289"/>
                    <a:pt x="5168" y="6279"/>
                    <a:pt x="5149" y="6293"/>
                  </a:cubicBezTo>
                  <a:cubicBezTo>
                    <a:pt x="5129" y="6306"/>
                    <a:pt x="5131" y="6311"/>
                    <a:pt x="5112" y="6325"/>
                  </a:cubicBezTo>
                  <a:cubicBezTo>
                    <a:pt x="5091" y="6338"/>
                    <a:pt x="5083" y="6326"/>
                    <a:pt x="5063" y="6339"/>
                  </a:cubicBezTo>
                  <a:cubicBezTo>
                    <a:pt x="5043" y="6353"/>
                    <a:pt x="5037" y="6344"/>
                    <a:pt x="5016" y="6359"/>
                  </a:cubicBezTo>
                  <a:cubicBezTo>
                    <a:pt x="4996" y="6371"/>
                    <a:pt x="4999" y="6376"/>
                    <a:pt x="4979" y="6391"/>
                  </a:cubicBezTo>
                  <a:cubicBezTo>
                    <a:pt x="4958" y="6403"/>
                    <a:pt x="4964" y="6412"/>
                    <a:pt x="4943" y="6425"/>
                  </a:cubicBezTo>
                  <a:cubicBezTo>
                    <a:pt x="4924" y="6439"/>
                    <a:pt x="4935" y="6455"/>
                    <a:pt x="4915" y="6468"/>
                  </a:cubicBezTo>
                  <a:lnTo>
                    <a:pt x="4874" y="6495"/>
                  </a:lnTo>
                  <a:cubicBezTo>
                    <a:pt x="4867" y="6499"/>
                    <a:pt x="4861" y="6500"/>
                    <a:pt x="4856" y="6500"/>
                  </a:cubicBezTo>
                  <a:cubicBezTo>
                    <a:pt x="4851" y="6500"/>
                    <a:pt x="4846" y="6499"/>
                    <a:pt x="4840" y="6499"/>
                  </a:cubicBezTo>
                  <a:cubicBezTo>
                    <a:pt x="4835" y="6499"/>
                    <a:pt x="4829" y="6501"/>
                    <a:pt x="4822" y="6505"/>
                  </a:cubicBezTo>
                  <a:cubicBezTo>
                    <a:pt x="4802" y="6519"/>
                    <a:pt x="4814" y="6537"/>
                    <a:pt x="4793" y="6551"/>
                  </a:cubicBezTo>
                  <a:cubicBezTo>
                    <a:pt x="4774" y="6564"/>
                    <a:pt x="4772" y="6563"/>
                    <a:pt x="4753" y="6577"/>
                  </a:cubicBezTo>
                  <a:cubicBezTo>
                    <a:pt x="4746" y="6581"/>
                    <a:pt x="4741" y="6582"/>
                    <a:pt x="4736" y="6582"/>
                  </a:cubicBezTo>
                  <a:cubicBezTo>
                    <a:pt x="4729" y="6582"/>
                    <a:pt x="4724" y="6580"/>
                    <a:pt x="4717" y="6580"/>
                  </a:cubicBezTo>
                  <a:cubicBezTo>
                    <a:pt x="4712" y="6580"/>
                    <a:pt x="4707" y="6582"/>
                    <a:pt x="4700" y="6586"/>
                  </a:cubicBezTo>
                  <a:cubicBezTo>
                    <a:pt x="4680" y="6600"/>
                    <a:pt x="4688" y="6611"/>
                    <a:pt x="4668" y="6625"/>
                  </a:cubicBezTo>
                  <a:cubicBezTo>
                    <a:pt x="4648" y="6638"/>
                    <a:pt x="4641" y="6627"/>
                    <a:pt x="4620" y="6641"/>
                  </a:cubicBezTo>
                  <a:cubicBezTo>
                    <a:pt x="4600" y="6654"/>
                    <a:pt x="4606" y="6665"/>
                    <a:pt x="4587" y="6679"/>
                  </a:cubicBezTo>
                  <a:cubicBezTo>
                    <a:pt x="4566" y="6692"/>
                    <a:pt x="4560" y="6682"/>
                    <a:pt x="4540" y="6697"/>
                  </a:cubicBezTo>
                  <a:cubicBezTo>
                    <a:pt x="4519" y="6711"/>
                    <a:pt x="4514" y="6702"/>
                    <a:pt x="4492" y="6716"/>
                  </a:cubicBezTo>
                  <a:cubicBezTo>
                    <a:pt x="4472" y="6729"/>
                    <a:pt x="4488" y="6754"/>
                    <a:pt x="4469" y="6767"/>
                  </a:cubicBezTo>
                  <a:cubicBezTo>
                    <a:pt x="4449" y="6781"/>
                    <a:pt x="4442" y="6771"/>
                    <a:pt x="4422" y="6784"/>
                  </a:cubicBezTo>
                  <a:cubicBezTo>
                    <a:pt x="4401" y="6798"/>
                    <a:pt x="4406" y="6803"/>
                    <a:pt x="4385" y="6816"/>
                  </a:cubicBezTo>
                  <a:cubicBezTo>
                    <a:pt x="4365" y="6830"/>
                    <a:pt x="4358" y="6818"/>
                    <a:pt x="4337" y="6831"/>
                  </a:cubicBezTo>
                  <a:cubicBezTo>
                    <a:pt x="4317" y="6845"/>
                    <a:pt x="4310" y="6835"/>
                    <a:pt x="4290" y="6848"/>
                  </a:cubicBezTo>
                  <a:cubicBezTo>
                    <a:pt x="4271" y="6862"/>
                    <a:pt x="4273" y="6866"/>
                    <a:pt x="4253" y="6879"/>
                  </a:cubicBezTo>
                  <a:cubicBezTo>
                    <a:pt x="4233" y="6893"/>
                    <a:pt x="4239" y="6900"/>
                    <a:pt x="4218" y="6914"/>
                  </a:cubicBezTo>
                  <a:cubicBezTo>
                    <a:pt x="4198" y="6927"/>
                    <a:pt x="4208" y="6942"/>
                    <a:pt x="4187" y="6955"/>
                  </a:cubicBezTo>
                  <a:cubicBezTo>
                    <a:pt x="4182" y="6959"/>
                    <a:pt x="4177" y="6960"/>
                    <a:pt x="4172" y="6960"/>
                  </a:cubicBezTo>
                  <a:cubicBezTo>
                    <a:pt x="4163" y="6960"/>
                    <a:pt x="4154" y="6955"/>
                    <a:pt x="4145" y="6955"/>
                  </a:cubicBezTo>
                  <a:cubicBezTo>
                    <a:pt x="4141" y="6955"/>
                    <a:pt x="4136" y="6956"/>
                    <a:pt x="4132" y="6959"/>
                  </a:cubicBezTo>
                  <a:cubicBezTo>
                    <a:pt x="4111" y="6973"/>
                    <a:pt x="4110" y="6970"/>
                    <a:pt x="4090" y="6984"/>
                  </a:cubicBezTo>
                  <a:cubicBezTo>
                    <a:pt x="4069" y="6997"/>
                    <a:pt x="4075" y="7005"/>
                    <a:pt x="4054" y="7019"/>
                  </a:cubicBezTo>
                  <a:cubicBezTo>
                    <a:pt x="4035" y="7033"/>
                    <a:pt x="4047" y="7050"/>
                    <a:pt x="4027" y="7064"/>
                  </a:cubicBezTo>
                  <a:cubicBezTo>
                    <a:pt x="4006" y="7077"/>
                    <a:pt x="4005" y="7076"/>
                    <a:pt x="3985" y="7089"/>
                  </a:cubicBezTo>
                  <a:cubicBezTo>
                    <a:pt x="3965" y="7103"/>
                    <a:pt x="3961" y="7097"/>
                    <a:pt x="3941" y="7110"/>
                  </a:cubicBezTo>
                  <a:cubicBezTo>
                    <a:pt x="3920" y="7124"/>
                    <a:pt x="3930" y="7139"/>
                    <a:pt x="3910" y="7152"/>
                  </a:cubicBezTo>
                  <a:cubicBezTo>
                    <a:pt x="3891" y="7166"/>
                    <a:pt x="3885" y="7158"/>
                    <a:pt x="3865" y="7173"/>
                  </a:cubicBezTo>
                  <a:cubicBezTo>
                    <a:pt x="3844" y="7185"/>
                    <a:pt x="3846" y="7189"/>
                    <a:pt x="3826" y="7201"/>
                  </a:cubicBezTo>
                  <a:cubicBezTo>
                    <a:pt x="3806" y="7215"/>
                    <a:pt x="3808" y="7221"/>
                    <a:pt x="3789" y="7234"/>
                  </a:cubicBezTo>
                  <a:cubicBezTo>
                    <a:pt x="3781" y="7239"/>
                    <a:pt x="3774" y="7240"/>
                    <a:pt x="3768" y="7240"/>
                  </a:cubicBezTo>
                  <a:cubicBezTo>
                    <a:pt x="3765" y="7240"/>
                    <a:pt x="3762" y="7240"/>
                    <a:pt x="3759" y="7240"/>
                  </a:cubicBezTo>
                  <a:cubicBezTo>
                    <a:pt x="3752" y="7240"/>
                    <a:pt x="3746" y="7241"/>
                    <a:pt x="3737" y="7246"/>
                  </a:cubicBezTo>
                  <a:cubicBezTo>
                    <a:pt x="3717" y="7259"/>
                    <a:pt x="3714" y="7253"/>
                    <a:pt x="3693" y="7268"/>
                  </a:cubicBezTo>
                  <a:cubicBezTo>
                    <a:pt x="3673" y="7281"/>
                    <a:pt x="3688" y="7302"/>
                    <a:pt x="3668" y="7316"/>
                  </a:cubicBezTo>
                  <a:cubicBezTo>
                    <a:pt x="3662" y="7320"/>
                    <a:pt x="3656" y="7321"/>
                    <a:pt x="3651" y="7321"/>
                  </a:cubicBezTo>
                  <a:cubicBezTo>
                    <a:pt x="3644" y="7321"/>
                    <a:pt x="3638" y="7319"/>
                    <a:pt x="3630" y="7319"/>
                  </a:cubicBezTo>
                  <a:cubicBezTo>
                    <a:pt x="3625" y="7319"/>
                    <a:pt x="3620" y="7320"/>
                    <a:pt x="3614" y="7324"/>
                  </a:cubicBezTo>
                  <a:cubicBezTo>
                    <a:pt x="3594" y="7338"/>
                    <a:pt x="3588" y="7329"/>
                    <a:pt x="3567" y="7343"/>
                  </a:cubicBezTo>
                  <a:cubicBezTo>
                    <a:pt x="3548" y="7356"/>
                    <a:pt x="3565" y="7381"/>
                    <a:pt x="3545" y="7394"/>
                  </a:cubicBezTo>
                  <a:cubicBezTo>
                    <a:pt x="3524" y="7408"/>
                    <a:pt x="3526" y="7410"/>
                    <a:pt x="3506" y="7424"/>
                  </a:cubicBezTo>
                  <a:cubicBezTo>
                    <a:pt x="3486" y="7437"/>
                    <a:pt x="3483" y="7434"/>
                    <a:pt x="3463" y="7448"/>
                  </a:cubicBezTo>
                  <a:cubicBezTo>
                    <a:pt x="3457" y="7452"/>
                    <a:pt x="3452" y="7453"/>
                    <a:pt x="3446" y="7453"/>
                  </a:cubicBezTo>
                  <a:cubicBezTo>
                    <a:pt x="3440" y="7453"/>
                    <a:pt x="3433" y="7451"/>
                    <a:pt x="3426" y="7451"/>
                  </a:cubicBezTo>
                  <a:cubicBezTo>
                    <a:pt x="3421" y="7451"/>
                    <a:pt x="3416" y="7452"/>
                    <a:pt x="3410" y="7456"/>
                  </a:cubicBezTo>
                  <a:cubicBezTo>
                    <a:pt x="3389" y="7469"/>
                    <a:pt x="3385" y="7464"/>
                    <a:pt x="3366" y="7478"/>
                  </a:cubicBezTo>
                  <a:cubicBezTo>
                    <a:pt x="3345" y="7491"/>
                    <a:pt x="3360" y="7512"/>
                    <a:pt x="3340" y="7527"/>
                  </a:cubicBezTo>
                  <a:cubicBezTo>
                    <a:pt x="3320" y="7541"/>
                    <a:pt x="3323" y="7544"/>
                    <a:pt x="3302" y="7558"/>
                  </a:cubicBezTo>
                  <a:cubicBezTo>
                    <a:pt x="3298" y="7561"/>
                    <a:pt x="3294" y="7562"/>
                    <a:pt x="3289" y="7562"/>
                  </a:cubicBezTo>
                  <a:cubicBezTo>
                    <a:pt x="3279" y="7562"/>
                    <a:pt x="3268" y="7555"/>
                    <a:pt x="3258" y="7555"/>
                  </a:cubicBezTo>
                  <a:cubicBezTo>
                    <a:pt x="3253" y="7555"/>
                    <a:pt x="3249" y="7556"/>
                    <a:pt x="3245" y="7559"/>
                  </a:cubicBezTo>
                  <a:cubicBezTo>
                    <a:pt x="3224" y="7573"/>
                    <a:pt x="3223" y="7571"/>
                    <a:pt x="3203" y="7585"/>
                  </a:cubicBezTo>
                  <a:lnTo>
                    <a:pt x="3163" y="7612"/>
                  </a:lnTo>
                  <a:cubicBezTo>
                    <a:pt x="3143" y="7625"/>
                    <a:pt x="3151" y="7637"/>
                    <a:pt x="3131" y="7650"/>
                  </a:cubicBezTo>
                  <a:cubicBezTo>
                    <a:pt x="3111" y="7664"/>
                    <a:pt x="3105" y="7656"/>
                    <a:pt x="3085" y="7670"/>
                  </a:cubicBezTo>
                  <a:lnTo>
                    <a:pt x="3045" y="7696"/>
                  </a:lnTo>
                  <a:cubicBezTo>
                    <a:pt x="3025" y="7709"/>
                    <a:pt x="3037" y="7728"/>
                    <a:pt x="3018" y="7741"/>
                  </a:cubicBezTo>
                  <a:cubicBezTo>
                    <a:pt x="2997" y="7755"/>
                    <a:pt x="2991" y="7746"/>
                    <a:pt x="2970" y="7758"/>
                  </a:cubicBezTo>
                  <a:cubicBezTo>
                    <a:pt x="2950" y="7772"/>
                    <a:pt x="2954" y="7778"/>
                    <a:pt x="2934" y="7791"/>
                  </a:cubicBezTo>
                  <a:cubicBezTo>
                    <a:pt x="2914" y="7805"/>
                    <a:pt x="2911" y="7801"/>
                    <a:pt x="2891" y="7815"/>
                  </a:cubicBezTo>
                  <a:cubicBezTo>
                    <a:pt x="2871" y="7828"/>
                    <a:pt x="2875" y="7833"/>
                    <a:pt x="2855" y="7848"/>
                  </a:cubicBezTo>
                  <a:cubicBezTo>
                    <a:pt x="2835" y="7862"/>
                    <a:pt x="2830" y="7854"/>
                    <a:pt x="2810" y="7868"/>
                  </a:cubicBezTo>
                  <a:cubicBezTo>
                    <a:pt x="2789" y="7881"/>
                    <a:pt x="2795" y="7889"/>
                    <a:pt x="2774" y="7902"/>
                  </a:cubicBezTo>
                  <a:cubicBezTo>
                    <a:pt x="2755" y="7916"/>
                    <a:pt x="2756" y="7918"/>
                    <a:pt x="2736" y="7932"/>
                  </a:cubicBezTo>
                  <a:cubicBezTo>
                    <a:pt x="2731" y="7935"/>
                    <a:pt x="2726" y="7936"/>
                    <a:pt x="2721" y="7936"/>
                  </a:cubicBezTo>
                  <a:cubicBezTo>
                    <a:pt x="2713" y="7936"/>
                    <a:pt x="2705" y="7932"/>
                    <a:pt x="2696" y="7932"/>
                  </a:cubicBezTo>
                  <a:cubicBezTo>
                    <a:pt x="2692" y="7932"/>
                    <a:pt x="2687" y="7934"/>
                    <a:pt x="2681" y="7937"/>
                  </a:cubicBezTo>
                  <a:cubicBezTo>
                    <a:pt x="2661" y="7950"/>
                    <a:pt x="2678" y="7976"/>
                    <a:pt x="2659" y="7989"/>
                  </a:cubicBezTo>
                  <a:cubicBezTo>
                    <a:pt x="2638" y="8003"/>
                    <a:pt x="2641" y="8007"/>
                    <a:pt x="2621" y="8021"/>
                  </a:cubicBezTo>
                  <a:cubicBezTo>
                    <a:pt x="2616" y="8025"/>
                    <a:pt x="2612" y="8026"/>
                    <a:pt x="2607" y="8026"/>
                  </a:cubicBezTo>
                  <a:cubicBezTo>
                    <a:pt x="2597" y="8026"/>
                    <a:pt x="2587" y="8020"/>
                    <a:pt x="2577" y="8020"/>
                  </a:cubicBezTo>
                  <a:cubicBezTo>
                    <a:pt x="2573" y="8020"/>
                    <a:pt x="2568" y="8021"/>
                    <a:pt x="2563" y="8024"/>
                  </a:cubicBezTo>
                  <a:cubicBezTo>
                    <a:pt x="2543" y="8037"/>
                    <a:pt x="2547" y="8042"/>
                    <a:pt x="2527" y="8056"/>
                  </a:cubicBezTo>
                  <a:cubicBezTo>
                    <a:pt x="2507" y="8069"/>
                    <a:pt x="2510" y="8073"/>
                    <a:pt x="2489" y="8087"/>
                  </a:cubicBezTo>
                  <a:cubicBezTo>
                    <a:pt x="2469" y="8100"/>
                    <a:pt x="2474" y="8110"/>
                    <a:pt x="2455" y="8123"/>
                  </a:cubicBezTo>
                  <a:cubicBezTo>
                    <a:pt x="2435" y="8137"/>
                    <a:pt x="2429" y="8130"/>
                    <a:pt x="2409" y="8143"/>
                  </a:cubicBezTo>
                  <a:cubicBezTo>
                    <a:pt x="2389" y="8157"/>
                    <a:pt x="2386" y="8152"/>
                    <a:pt x="2365" y="8164"/>
                  </a:cubicBezTo>
                  <a:cubicBezTo>
                    <a:pt x="2345" y="8178"/>
                    <a:pt x="2346" y="8180"/>
                    <a:pt x="2327" y="8194"/>
                  </a:cubicBezTo>
                  <a:cubicBezTo>
                    <a:pt x="2306" y="8207"/>
                    <a:pt x="2298" y="8197"/>
                    <a:pt x="2278" y="8210"/>
                  </a:cubicBezTo>
                  <a:cubicBezTo>
                    <a:pt x="2258" y="8223"/>
                    <a:pt x="2278" y="8254"/>
                    <a:pt x="2258" y="8267"/>
                  </a:cubicBezTo>
                  <a:cubicBezTo>
                    <a:pt x="2238" y="8281"/>
                    <a:pt x="2228" y="8267"/>
                    <a:pt x="2209" y="8282"/>
                  </a:cubicBezTo>
                  <a:cubicBezTo>
                    <a:pt x="2202" y="8287"/>
                    <a:pt x="2195" y="8288"/>
                    <a:pt x="2189" y="8288"/>
                  </a:cubicBezTo>
                  <a:cubicBezTo>
                    <a:pt x="2185" y="8288"/>
                    <a:pt x="2180" y="8288"/>
                    <a:pt x="2175" y="8288"/>
                  </a:cubicBezTo>
                  <a:cubicBezTo>
                    <a:pt x="2169" y="8288"/>
                    <a:pt x="2163" y="8289"/>
                    <a:pt x="2156" y="8293"/>
                  </a:cubicBezTo>
                  <a:cubicBezTo>
                    <a:pt x="2136" y="8307"/>
                    <a:pt x="2142" y="8315"/>
                    <a:pt x="2123" y="8329"/>
                  </a:cubicBezTo>
                  <a:cubicBezTo>
                    <a:pt x="2103" y="8342"/>
                    <a:pt x="2104" y="8345"/>
                    <a:pt x="2084" y="8358"/>
                  </a:cubicBezTo>
                  <a:cubicBezTo>
                    <a:pt x="2064" y="8372"/>
                    <a:pt x="2066" y="8378"/>
                    <a:pt x="2046" y="8390"/>
                  </a:cubicBezTo>
                  <a:cubicBezTo>
                    <a:pt x="2027" y="8404"/>
                    <a:pt x="2019" y="8395"/>
                    <a:pt x="2000" y="8409"/>
                  </a:cubicBezTo>
                  <a:cubicBezTo>
                    <a:pt x="1980" y="8421"/>
                    <a:pt x="1987" y="8433"/>
                    <a:pt x="1968" y="8447"/>
                  </a:cubicBezTo>
                  <a:cubicBezTo>
                    <a:pt x="1947" y="8460"/>
                    <a:pt x="1952" y="8465"/>
                    <a:pt x="1931" y="8479"/>
                  </a:cubicBezTo>
                  <a:cubicBezTo>
                    <a:pt x="1911" y="8492"/>
                    <a:pt x="1906" y="8486"/>
                    <a:pt x="1885" y="8500"/>
                  </a:cubicBezTo>
                  <a:cubicBezTo>
                    <a:pt x="1866" y="8513"/>
                    <a:pt x="1864" y="8511"/>
                    <a:pt x="1845" y="8524"/>
                  </a:cubicBezTo>
                  <a:cubicBezTo>
                    <a:pt x="1824" y="8538"/>
                    <a:pt x="1816" y="8526"/>
                    <a:pt x="1796" y="8539"/>
                  </a:cubicBezTo>
                  <a:cubicBezTo>
                    <a:pt x="1776" y="8553"/>
                    <a:pt x="1789" y="8573"/>
                    <a:pt x="1770" y="8586"/>
                  </a:cubicBezTo>
                  <a:cubicBezTo>
                    <a:pt x="1749" y="8599"/>
                    <a:pt x="1754" y="8605"/>
                    <a:pt x="1733" y="8620"/>
                  </a:cubicBezTo>
                  <a:cubicBezTo>
                    <a:pt x="1713" y="8634"/>
                    <a:pt x="1706" y="8624"/>
                    <a:pt x="1686" y="8637"/>
                  </a:cubicBezTo>
                  <a:cubicBezTo>
                    <a:pt x="1680" y="8641"/>
                    <a:pt x="1675" y="8642"/>
                    <a:pt x="1670" y="8642"/>
                  </a:cubicBezTo>
                  <a:cubicBezTo>
                    <a:pt x="1663" y="8642"/>
                    <a:pt x="1656" y="8639"/>
                    <a:pt x="1648" y="8639"/>
                  </a:cubicBezTo>
                  <a:cubicBezTo>
                    <a:pt x="1644" y="8639"/>
                    <a:pt x="1638" y="8640"/>
                    <a:pt x="1633" y="8644"/>
                  </a:cubicBezTo>
                  <a:cubicBezTo>
                    <a:pt x="1612" y="8657"/>
                    <a:pt x="1634" y="8689"/>
                    <a:pt x="1614" y="8703"/>
                  </a:cubicBezTo>
                  <a:cubicBezTo>
                    <a:pt x="1607" y="8708"/>
                    <a:pt x="1600" y="8709"/>
                    <a:pt x="1594" y="8709"/>
                  </a:cubicBezTo>
                  <a:cubicBezTo>
                    <a:pt x="1591" y="8709"/>
                    <a:pt x="1589" y="8709"/>
                    <a:pt x="1586" y="8709"/>
                  </a:cubicBezTo>
                  <a:cubicBezTo>
                    <a:pt x="1579" y="8709"/>
                    <a:pt x="1573" y="8710"/>
                    <a:pt x="1564" y="8716"/>
                  </a:cubicBezTo>
                  <a:cubicBezTo>
                    <a:pt x="1545" y="8730"/>
                    <a:pt x="1536" y="8719"/>
                    <a:pt x="1516" y="8732"/>
                  </a:cubicBezTo>
                  <a:cubicBezTo>
                    <a:pt x="1497" y="8746"/>
                    <a:pt x="1494" y="8744"/>
                    <a:pt x="1475" y="8759"/>
                  </a:cubicBezTo>
                  <a:cubicBezTo>
                    <a:pt x="1455" y="8773"/>
                    <a:pt x="1457" y="8776"/>
                    <a:pt x="1438" y="8790"/>
                  </a:cubicBezTo>
                  <a:cubicBezTo>
                    <a:pt x="1417" y="8803"/>
                    <a:pt x="1422" y="8810"/>
                    <a:pt x="1401" y="8823"/>
                  </a:cubicBezTo>
                  <a:cubicBezTo>
                    <a:pt x="1381" y="8837"/>
                    <a:pt x="1380" y="8835"/>
                    <a:pt x="1359" y="8849"/>
                  </a:cubicBezTo>
                  <a:cubicBezTo>
                    <a:pt x="1339" y="8862"/>
                    <a:pt x="1336" y="8856"/>
                    <a:pt x="1316" y="8870"/>
                  </a:cubicBezTo>
                  <a:cubicBezTo>
                    <a:pt x="1295" y="8883"/>
                    <a:pt x="1294" y="8882"/>
                    <a:pt x="1274" y="8896"/>
                  </a:cubicBezTo>
                  <a:cubicBezTo>
                    <a:pt x="1253" y="8909"/>
                    <a:pt x="1252" y="8908"/>
                    <a:pt x="1232" y="8921"/>
                  </a:cubicBezTo>
                  <a:cubicBezTo>
                    <a:pt x="1213" y="8935"/>
                    <a:pt x="1231" y="8962"/>
                    <a:pt x="1211" y="8976"/>
                  </a:cubicBezTo>
                  <a:cubicBezTo>
                    <a:pt x="1207" y="8979"/>
                    <a:pt x="1204" y="8980"/>
                    <a:pt x="1200" y="8980"/>
                  </a:cubicBezTo>
                  <a:cubicBezTo>
                    <a:pt x="1187" y="8980"/>
                    <a:pt x="1174" y="8968"/>
                    <a:pt x="1161" y="8968"/>
                  </a:cubicBezTo>
                  <a:cubicBezTo>
                    <a:pt x="1157" y="8968"/>
                    <a:pt x="1153" y="8969"/>
                    <a:pt x="1149" y="8972"/>
                  </a:cubicBezTo>
                  <a:cubicBezTo>
                    <a:pt x="1129" y="8985"/>
                    <a:pt x="1130" y="8987"/>
                    <a:pt x="1111" y="9001"/>
                  </a:cubicBezTo>
                  <a:cubicBezTo>
                    <a:pt x="1091" y="9015"/>
                    <a:pt x="1092" y="9017"/>
                    <a:pt x="1071" y="9031"/>
                  </a:cubicBezTo>
                  <a:cubicBezTo>
                    <a:pt x="1052" y="9044"/>
                    <a:pt x="1068" y="9068"/>
                    <a:pt x="1048" y="9081"/>
                  </a:cubicBezTo>
                  <a:cubicBezTo>
                    <a:pt x="1027" y="9095"/>
                    <a:pt x="1027" y="9096"/>
                    <a:pt x="1007" y="9110"/>
                  </a:cubicBezTo>
                  <a:cubicBezTo>
                    <a:pt x="988" y="9123"/>
                    <a:pt x="985" y="9119"/>
                    <a:pt x="963" y="9133"/>
                  </a:cubicBezTo>
                  <a:cubicBezTo>
                    <a:pt x="943" y="9146"/>
                    <a:pt x="941" y="9143"/>
                    <a:pt x="920" y="9156"/>
                  </a:cubicBezTo>
                  <a:cubicBezTo>
                    <a:pt x="900" y="9170"/>
                    <a:pt x="898" y="9167"/>
                    <a:pt x="877" y="9181"/>
                  </a:cubicBezTo>
                  <a:cubicBezTo>
                    <a:pt x="857" y="9194"/>
                    <a:pt x="861" y="9199"/>
                    <a:pt x="840" y="9213"/>
                  </a:cubicBezTo>
                  <a:cubicBezTo>
                    <a:pt x="820" y="9226"/>
                    <a:pt x="812" y="9214"/>
                    <a:pt x="791" y="9228"/>
                  </a:cubicBezTo>
                  <a:cubicBezTo>
                    <a:pt x="770" y="9241"/>
                    <a:pt x="774" y="9246"/>
                    <a:pt x="753" y="9260"/>
                  </a:cubicBezTo>
                  <a:cubicBezTo>
                    <a:pt x="733" y="9273"/>
                    <a:pt x="729" y="9268"/>
                    <a:pt x="709" y="9282"/>
                  </a:cubicBezTo>
                  <a:cubicBezTo>
                    <a:pt x="689" y="9294"/>
                    <a:pt x="685" y="9288"/>
                    <a:pt x="664" y="9303"/>
                  </a:cubicBezTo>
                  <a:cubicBezTo>
                    <a:pt x="645" y="9316"/>
                    <a:pt x="652" y="9330"/>
                    <a:pt x="632" y="9343"/>
                  </a:cubicBezTo>
                  <a:cubicBezTo>
                    <a:pt x="613" y="9357"/>
                    <a:pt x="615" y="9360"/>
                    <a:pt x="595" y="9375"/>
                  </a:cubicBezTo>
                  <a:cubicBezTo>
                    <a:pt x="589" y="9379"/>
                    <a:pt x="583" y="9380"/>
                    <a:pt x="578" y="9380"/>
                  </a:cubicBezTo>
                  <a:cubicBezTo>
                    <a:pt x="572" y="9380"/>
                    <a:pt x="566" y="9379"/>
                    <a:pt x="560" y="9379"/>
                  </a:cubicBezTo>
                  <a:cubicBezTo>
                    <a:pt x="555" y="9379"/>
                    <a:pt x="549" y="9380"/>
                    <a:pt x="543" y="9384"/>
                  </a:cubicBezTo>
                  <a:cubicBezTo>
                    <a:pt x="523" y="9397"/>
                    <a:pt x="543" y="9427"/>
                    <a:pt x="522" y="9440"/>
                  </a:cubicBezTo>
                  <a:cubicBezTo>
                    <a:pt x="512" y="9447"/>
                    <a:pt x="504" y="9447"/>
                    <a:pt x="497" y="9447"/>
                  </a:cubicBezTo>
                  <a:cubicBezTo>
                    <a:pt x="489" y="9447"/>
                    <a:pt x="482" y="9447"/>
                    <a:pt x="471" y="9454"/>
                  </a:cubicBezTo>
                  <a:cubicBezTo>
                    <a:pt x="452" y="9467"/>
                    <a:pt x="459" y="9478"/>
                    <a:pt x="438" y="9492"/>
                  </a:cubicBezTo>
                  <a:cubicBezTo>
                    <a:pt x="434" y="9494"/>
                    <a:pt x="430" y="9495"/>
                    <a:pt x="426" y="9495"/>
                  </a:cubicBezTo>
                  <a:cubicBezTo>
                    <a:pt x="415" y="9495"/>
                    <a:pt x="404" y="9487"/>
                    <a:pt x="392" y="9487"/>
                  </a:cubicBezTo>
                  <a:cubicBezTo>
                    <a:pt x="388" y="9487"/>
                    <a:pt x="384" y="9489"/>
                    <a:pt x="379" y="9492"/>
                  </a:cubicBezTo>
                  <a:cubicBezTo>
                    <a:pt x="359" y="9504"/>
                    <a:pt x="363" y="9510"/>
                    <a:pt x="342" y="9525"/>
                  </a:cubicBezTo>
                  <a:cubicBezTo>
                    <a:pt x="322" y="9539"/>
                    <a:pt x="335" y="9560"/>
                    <a:pt x="315" y="9573"/>
                  </a:cubicBezTo>
                  <a:cubicBezTo>
                    <a:pt x="295" y="9587"/>
                    <a:pt x="288" y="9576"/>
                    <a:pt x="267" y="9590"/>
                  </a:cubicBezTo>
                  <a:cubicBezTo>
                    <a:pt x="247" y="9604"/>
                    <a:pt x="257" y="9620"/>
                    <a:pt x="236" y="9633"/>
                  </a:cubicBezTo>
                  <a:cubicBezTo>
                    <a:pt x="229" y="9638"/>
                    <a:pt x="223" y="9639"/>
                    <a:pt x="218" y="9639"/>
                  </a:cubicBezTo>
                  <a:cubicBezTo>
                    <a:pt x="213" y="9639"/>
                    <a:pt x="208" y="9638"/>
                    <a:pt x="204" y="9638"/>
                  </a:cubicBezTo>
                  <a:cubicBezTo>
                    <a:pt x="198" y="9638"/>
                    <a:pt x="192" y="9639"/>
                    <a:pt x="185" y="9644"/>
                  </a:cubicBezTo>
                  <a:cubicBezTo>
                    <a:pt x="171" y="9653"/>
                    <a:pt x="172" y="9664"/>
                    <a:pt x="166" y="9674"/>
                  </a:cubicBezTo>
                  <a:lnTo>
                    <a:pt x="166" y="9674"/>
                  </a:lnTo>
                  <a:cubicBezTo>
                    <a:pt x="168" y="9674"/>
                    <a:pt x="170" y="9674"/>
                    <a:pt x="172" y="9674"/>
                  </a:cubicBezTo>
                  <a:cubicBezTo>
                    <a:pt x="179" y="9674"/>
                    <a:pt x="185" y="9674"/>
                    <a:pt x="196" y="9669"/>
                  </a:cubicBezTo>
                  <a:cubicBezTo>
                    <a:pt x="200" y="9668"/>
                    <a:pt x="203" y="9668"/>
                    <a:pt x="205" y="9668"/>
                  </a:cubicBezTo>
                  <a:cubicBezTo>
                    <a:pt x="218" y="9668"/>
                    <a:pt x="227" y="9678"/>
                    <a:pt x="240" y="9678"/>
                  </a:cubicBezTo>
                  <a:cubicBezTo>
                    <a:pt x="243" y="9678"/>
                    <a:pt x="246" y="9677"/>
                    <a:pt x="250" y="9676"/>
                  </a:cubicBezTo>
                  <a:cubicBezTo>
                    <a:pt x="272" y="9668"/>
                    <a:pt x="260" y="9633"/>
                    <a:pt x="283" y="9625"/>
                  </a:cubicBezTo>
                  <a:cubicBezTo>
                    <a:pt x="286" y="9624"/>
                    <a:pt x="288" y="9624"/>
                    <a:pt x="291" y="9624"/>
                  </a:cubicBezTo>
                  <a:cubicBezTo>
                    <a:pt x="306" y="9624"/>
                    <a:pt x="316" y="9640"/>
                    <a:pt x="331" y="9640"/>
                  </a:cubicBezTo>
                  <a:cubicBezTo>
                    <a:pt x="333" y="9640"/>
                    <a:pt x="336" y="9639"/>
                    <a:pt x="339" y="9638"/>
                  </a:cubicBezTo>
                  <a:cubicBezTo>
                    <a:pt x="362" y="9631"/>
                    <a:pt x="359" y="9622"/>
                    <a:pt x="382" y="9615"/>
                  </a:cubicBezTo>
                  <a:cubicBezTo>
                    <a:pt x="405" y="9606"/>
                    <a:pt x="406" y="9609"/>
                    <a:pt x="429" y="9601"/>
                  </a:cubicBezTo>
                  <a:cubicBezTo>
                    <a:pt x="451" y="9593"/>
                    <a:pt x="449" y="9585"/>
                    <a:pt x="471" y="9577"/>
                  </a:cubicBezTo>
                  <a:cubicBezTo>
                    <a:pt x="494" y="9569"/>
                    <a:pt x="496" y="9573"/>
                    <a:pt x="519" y="9565"/>
                  </a:cubicBezTo>
                  <a:cubicBezTo>
                    <a:pt x="541" y="9557"/>
                    <a:pt x="540" y="9552"/>
                    <a:pt x="563" y="9544"/>
                  </a:cubicBezTo>
                  <a:cubicBezTo>
                    <a:pt x="585" y="9535"/>
                    <a:pt x="584" y="9531"/>
                    <a:pt x="606" y="9524"/>
                  </a:cubicBezTo>
                  <a:cubicBezTo>
                    <a:pt x="630" y="9515"/>
                    <a:pt x="632" y="9520"/>
                    <a:pt x="655" y="9513"/>
                  </a:cubicBezTo>
                  <a:cubicBezTo>
                    <a:pt x="678" y="9504"/>
                    <a:pt x="678" y="9507"/>
                    <a:pt x="701" y="9497"/>
                  </a:cubicBezTo>
                  <a:cubicBezTo>
                    <a:pt x="705" y="9495"/>
                    <a:pt x="709" y="9495"/>
                    <a:pt x="712" y="9495"/>
                  </a:cubicBezTo>
                  <a:cubicBezTo>
                    <a:pt x="723" y="9495"/>
                    <a:pt x="730" y="9501"/>
                    <a:pt x="741" y="9501"/>
                  </a:cubicBezTo>
                  <a:cubicBezTo>
                    <a:pt x="745" y="9501"/>
                    <a:pt x="749" y="9501"/>
                    <a:pt x="753" y="9499"/>
                  </a:cubicBezTo>
                  <a:cubicBezTo>
                    <a:pt x="776" y="9492"/>
                    <a:pt x="766" y="9464"/>
                    <a:pt x="789" y="9455"/>
                  </a:cubicBezTo>
                  <a:cubicBezTo>
                    <a:pt x="796" y="9453"/>
                    <a:pt x="801" y="9452"/>
                    <a:pt x="805" y="9452"/>
                  </a:cubicBezTo>
                  <a:cubicBezTo>
                    <a:pt x="811" y="9452"/>
                    <a:pt x="815" y="9453"/>
                    <a:pt x="821" y="9453"/>
                  </a:cubicBezTo>
                  <a:cubicBezTo>
                    <a:pt x="826" y="9453"/>
                    <a:pt x="831" y="9453"/>
                    <a:pt x="839" y="9450"/>
                  </a:cubicBezTo>
                  <a:cubicBezTo>
                    <a:pt x="843" y="9448"/>
                    <a:pt x="847" y="9448"/>
                    <a:pt x="851" y="9448"/>
                  </a:cubicBezTo>
                  <a:cubicBezTo>
                    <a:pt x="860" y="9448"/>
                    <a:pt x="866" y="9452"/>
                    <a:pt x="875" y="9452"/>
                  </a:cubicBezTo>
                  <a:cubicBezTo>
                    <a:pt x="879" y="9452"/>
                    <a:pt x="884" y="9451"/>
                    <a:pt x="889" y="9449"/>
                  </a:cubicBezTo>
                  <a:cubicBezTo>
                    <a:pt x="912" y="9440"/>
                    <a:pt x="911" y="9435"/>
                    <a:pt x="933" y="9427"/>
                  </a:cubicBezTo>
                  <a:cubicBezTo>
                    <a:pt x="957" y="9419"/>
                    <a:pt x="949" y="9399"/>
                    <a:pt x="973" y="9391"/>
                  </a:cubicBezTo>
                  <a:cubicBezTo>
                    <a:pt x="995" y="9383"/>
                    <a:pt x="998" y="9390"/>
                    <a:pt x="1021" y="9381"/>
                  </a:cubicBezTo>
                  <a:cubicBezTo>
                    <a:pt x="1032" y="9377"/>
                    <a:pt x="1038" y="9377"/>
                    <a:pt x="1045" y="9377"/>
                  </a:cubicBezTo>
                  <a:cubicBezTo>
                    <a:pt x="1051" y="9377"/>
                    <a:pt x="1057" y="9377"/>
                    <a:pt x="1069" y="9374"/>
                  </a:cubicBezTo>
                  <a:cubicBezTo>
                    <a:pt x="1092" y="9365"/>
                    <a:pt x="1093" y="9371"/>
                    <a:pt x="1115" y="9363"/>
                  </a:cubicBezTo>
                  <a:cubicBezTo>
                    <a:pt x="1139" y="9354"/>
                    <a:pt x="1129" y="9327"/>
                    <a:pt x="1152" y="9319"/>
                  </a:cubicBezTo>
                  <a:cubicBezTo>
                    <a:pt x="1155" y="9318"/>
                    <a:pt x="1157" y="9318"/>
                    <a:pt x="1160" y="9318"/>
                  </a:cubicBezTo>
                  <a:cubicBezTo>
                    <a:pt x="1175" y="9318"/>
                    <a:pt x="1185" y="9334"/>
                    <a:pt x="1200" y="9334"/>
                  </a:cubicBezTo>
                  <a:cubicBezTo>
                    <a:pt x="1203" y="9334"/>
                    <a:pt x="1205" y="9333"/>
                    <a:pt x="1208" y="9332"/>
                  </a:cubicBezTo>
                  <a:cubicBezTo>
                    <a:pt x="1231" y="9324"/>
                    <a:pt x="1231" y="9326"/>
                    <a:pt x="1253" y="9317"/>
                  </a:cubicBezTo>
                  <a:cubicBezTo>
                    <a:pt x="1276" y="9309"/>
                    <a:pt x="1268" y="9285"/>
                    <a:pt x="1291" y="9277"/>
                  </a:cubicBezTo>
                  <a:cubicBezTo>
                    <a:pt x="1299" y="9274"/>
                    <a:pt x="1305" y="9273"/>
                    <a:pt x="1310" y="9273"/>
                  </a:cubicBezTo>
                  <a:cubicBezTo>
                    <a:pt x="1314" y="9273"/>
                    <a:pt x="1318" y="9274"/>
                    <a:pt x="1322" y="9274"/>
                  </a:cubicBezTo>
                  <a:cubicBezTo>
                    <a:pt x="1327" y="9274"/>
                    <a:pt x="1333" y="9273"/>
                    <a:pt x="1340" y="9271"/>
                  </a:cubicBezTo>
                  <a:cubicBezTo>
                    <a:pt x="1364" y="9262"/>
                    <a:pt x="1361" y="9253"/>
                    <a:pt x="1383" y="9245"/>
                  </a:cubicBezTo>
                  <a:cubicBezTo>
                    <a:pt x="1392" y="9242"/>
                    <a:pt x="1397" y="9241"/>
                    <a:pt x="1402" y="9241"/>
                  </a:cubicBezTo>
                  <a:cubicBezTo>
                    <a:pt x="1406" y="9241"/>
                    <a:pt x="1410" y="9242"/>
                    <a:pt x="1414" y="9242"/>
                  </a:cubicBezTo>
                  <a:cubicBezTo>
                    <a:pt x="1418" y="9242"/>
                    <a:pt x="1424" y="9241"/>
                    <a:pt x="1431" y="9239"/>
                  </a:cubicBezTo>
                  <a:cubicBezTo>
                    <a:pt x="1455" y="9230"/>
                    <a:pt x="1449" y="9217"/>
                    <a:pt x="1472" y="9209"/>
                  </a:cubicBezTo>
                  <a:cubicBezTo>
                    <a:pt x="1474" y="9208"/>
                    <a:pt x="1477" y="9208"/>
                    <a:pt x="1479" y="9208"/>
                  </a:cubicBezTo>
                  <a:cubicBezTo>
                    <a:pt x="1495" y="9208"/>
                    <a:pt x="1505" y="9225"/>
                    <a:pt x="1520" y="9225"/>
                  </a:cubicBezTo>
                  <a:cubicBezTo>
                    <a:pt x="1523" y="9225"/>
                    <a:pt x="1525" y="9225"/>
                    <a:pt x="1528" y="9224"/>
                  </a:cubicBezTo>
                  <a:cubicBezTo>
                    <a:pt x="1551" y="9215"/>
                    <a:pt x="1544" y="9198"/>
                    <a:pt x="1568" y="9191"/>
                  </a:cubicBezTo>
                  <a:cubicBezTo>
                    <a:pt x="1577" y="9187"/>
                    <a:pt x="1583" y="9187"/>
                    <a:pt x="1588" y="9187"/>
                  </a:cubicBezTo>
                  <a:cubicBezTo>
                    <a:pt x="1592" y="9187"/>
                    <a:pt x="1595" y="9187"/>
                    <a:pt x="1598" y="9187"/>
                  </a:cubicBezTo>
                  <a:cubicBezTo>
                    <a:pt x="1603" y="9187"/>
                    <a:pt x="1609" y="9186"/>
                    <a:pt x="1618" y="9183"/>
                  </a:cubicBezTo>
                  <a:cubicBezTo>
                    <a:pt x="1640" y="9176"/>
                    <a:pt x="1637" y="9165"/>
                    <a:pt x="1659" y="9156"/>
                  </a:cubicBezTo>
                  <a:cubicBezTo>
                    <a:pt x="1664" y="9155"/>
                    <a:pt x="1667" y="9154"/>
                    <a:pt x="1671" y="9154"/>
                  </a:cubicBezTo>
                  <a:cubicBezTo>
                    <a:pt x="1682" y="9154"/>
                    <a:pt x="1689" y="9160"/>
                    <a:pt x="1700" y="9160"/>
                  </a:cubicBezTo>
                  <a:cubicBezTo>
                    <a:pt x="1704" y="9160"/>
                    <a:pt x="1707" y="9160"/>
                    <a:pt x="1712" y="9158"/>
                  </a:cubicBezTo>
                  <a:cubicBezTo>
                    <a:pt x="1734" y="9150"/>
                    <a:pt x="1730" y="9137"/>
                    <a:pt x="1753" y="9128"/>
                  </a:cubicBezTo>
                  <a:cubicBezTo>
                    <a:pt x="1776" y="9121"/>
                    <a:pt x="1771" y="9107"/>
                    <a:pt x="1793" y="9100"/>
                  </a:cubicBezTo>
                  <a:cubicBezTo>
                    <a:pt x="1816" y="9091"/>
                    <a:pt x="1816" y="9092"/>
                    <a:pt x="1838" y="9085"/>
                  </a:cubicBezTo>
                  <a:cubicBezTo>
                    <a:pt x="1842" y="9083"/>
                    <a:pt x="1845" y="9083"/>
                    <a:pt x="1847" y="9083"/>
                  </a:cubicBezTo>
                  <a:cubicBezTo>
                    <a:pt x="1862" y="9083"/>
                    <a:pt x="1871" y="9097"/>
                    <a:pt x="1886" y="9097"/>
                  </a:cubicBezTo>
                  <a:cubicBezTo>
                    <a:pt x="1888" y="9097"/>
                    <a:pt x="1891" y="9096"/>
                    <a:pt x="1894" y="9095"/>
                  </a:cubicBezTo>
                  <a:cubicBezTo>
                    <a:pt x="1916" y="9087"/>
                    <a:pt x="1915" y="9085"/>
                    <a:pt x="1938" y="9076"/>
                  </a:cubicBezTo>
                  <a:cubicBezTo>
                    <a:pt x="1960" y="9068"/>
                    <a:pt x="1954" y="9048"/>
                    <a:pt x="1976" y="9041"/>
                  </a:cubicBezTo>
                  <a:cubicBezTo>
                    <a:pt x="1981" y="9039"/>
                    <a:pt x="1984" y="9038"/>
                    <a:pt x="1988" y="9038"/>
                  </a:cubicBezTo>
                  <a:cubicBezTo>
                    <a:pt x="1999" y="9038"/>
                    <a:pt x="2006" y="9045"/>
                    <a:pt x="2017" y="9045"/>
                  </a:cubicBezTo>
                  <a:cubicBezTo>
                    <a:pt x="2021" y="9045"/>
                    <a:pt x="2025" y="9044"/>
                    <a:pt x="2029" y="9043"/>
                  </a:cubicBezTo>
                  <a:cubicBezTo>
                    <a:pt x="2051" y="9035"/>
                    <a:pt x="2049" y="9028"/>
                    <a:pt x="2072" y="9020"/>
                  </a:cubicBezTo>
                  <a:cubicBezTo>
                    <a:pt x="2094" y="9012"/>
                    <a:pt x="2090" y="9001"/>
                    <a:pt x="2114" y="8993"/>
                  </a:cubicBezTo>
                  <a:lnTo>
                    <a:pt x="2158" y="8977"/>
                  </a:lnTo>
                  <a:cubicBezTo>
                    <a:pt x="2181" y="8969"/>
                    <a:pt x="2180" y="8963"/>
                    <a:pt x="2202" y="8956"/>
                  </a:cubicBezTo>
                  <a:cubicBezTo>
                    <a:pt x="2208" y="8954"/>
                    <a:pt x="2212" y="8953"/>
                    <a:pt x="2216" y="8953"/>
                  </a:cubicBezTo>
                  <a:cubicBezTo>
                    <a:pt x="2225" y="8953"/>
                    <a:pt x="2232" y="8958"/>
                    <a:pt x="2241" y="8958"/>
                  </a:cubicBezTo>
                  <a:cubicBezTo>
                    <a:pt x="2245" y="8958"/>
                    <a:pt x="2249" y="8957"/>
                    <a:pt x="2254" y="8955"/>
                  </a:cubicBezTo>
                  <a:cubicBezTo>
                    <a:pt x="2261" y="8952"/>
                    <a:pt x="2267" y="8951"/>
                    <a:pt x="2271" y="8951"/>
                  </a:cubicBezTo>
                  <a:cubicBezTo>
                    <a:pt x="2277" y="8951"/>
                    <a:pt x="2281" y="8952"/>
                    <a:pt x="2287" y="8952"/>
                  </a:cubicBezTo>
                  <a:cubicBezTo>
                    <a:pt x="2291" y="8952"/>
                    <a:pt x="2296" y="8952"/>
                    <a:pt x="2303" y="8950"/>
                  </a:cubicBezTo>
                  <a:cubicBezTo>
                    <a:pt x="2326" y="8941"/>
                    <a:pt x="2323" y="8931"/>
                    <a:pt x="2346" y="8924"/>
                  </a:cubicBezTo>
                  <a:cubicBezTo>
                    <a:pt x="2354" y="8921"/>
                    <a:pt x="2360" y="8920"/>
                    <a:pt x="2365" y="8920"/>
                  </a:cubicBezTo>
                  <a:cubicBezTo>
                    <a:pt x="2369" y="8920"/>
                    <a:pt x="2373" y="8921"/>
                    <a:pt x="2377" y="8921"/>
                  </a:cubicBezTo>
                  <a:cubicBezTo>
                    <a:pt x="2382" y="8921"/>
                    <a:pt x="2387" y="8920"/>
                    <a:pt x="2395" y="8917"/>
                  </a:cubicBezTo>
                  <a:cubicBezTo>
                    <a:pt x="2419" y="8909"/>
                    <a:pt x="2414" y="8896"/>
                    <a:pt x="2437" y="8887"/>
                  </a:cubicBezTo>
                  <a:cubicBezTo>
                    <a:pt x="2459" y="8880"/>
                    <a:pt x="2462" y="8883"/>
                    <a:pt x="2484" y="8876"/>
                  </a:cubicBezTo>
                  <a:lnTo>
                    <a:pt x="2529" y="8860"/>
                  </a:lnTo>
                  <a:cubicBezTo>
                    <a:pt x="2553" y="8851"/>
                    <a:pt x="2555" y="8859"/>
                    <a:pt x="2577" y="8850"/>
                  </a:cubicBezTo>
                  <a:cubicBezTo>
                    <a:pt x="2601" y="8842"/>
                    <a:pt x="2591" y="8814"/>
                    <a:pt x="2614" y="8806"/>
                  </a:cubicBezTo>
                  <a:cubicBezTo>
                    <a:pt x="2617" y="8805"/>
                    <a:pt x="2620" y="8804"/>
                    <a:pt x="2623" y="8804"/>
                  </a:cubicBezTo>
                  <a:cubicBezTo>
                    <a:pt x="2637" y="8804"/>
                    <a:pt x="2646" y="8818"/>
                    <a:pt x="2660" y="8818"/>
                  </a:cubicBezTo>
                  <a:cubicBezTo>
                    <a:pt x="2663" y="8818"/>
                    <a:pt x="2666" y="8818"/>
                    <a:pt x="2668" y="8817"/>
                  </a:cubicBezTo>
                  <a:cubicBezTo>
                    <a:pt x="2692" y="8808"/>
                    <a:pt x="2694" y="8814"/>
                    <a:pt x="2717" y="8806"/>
                  </a:cubicBezTo>
                  <a:cubicBezTo>
                    <a:pt x="2740" y="8797"/>
                    <a:pt x="2733" y="8779"/>
                    <a:pt x="2756" y="8771"/>
                  </a:cubicBezTo>
                  <a:cubicBezTo>
                    <a:pt x="2779" y="8763"/>
                    <a:pt x="2778" y="8760"/>
                    <a:pt x="2801" y="8752"/>
                  </a:cubicBezTo>
                  <a:cubicBezTo>
                    <a:pt x="2824" y="8744"/>
                    <a:pt x="2823" y="8740"/>
                    <a:pt x="2845" y="8732"/>
                  </a:cubicBezTo>
                  <a:cubicBezTo>
                    <a:pt x="2869" y="8725"/>
                    <a:pt x="2864" y="8713"/>
                    <a:pt x="2887" y="8705"/>
                  </a:cubicBezTo>
                  <a:cubicBezTo>
                    <a:pt x="2890" y="8704"/>
                    <a:pt x="2892" y="8704"/>
                    <a:pt x="2895" y="8704"/>
                  </a:cubicBezTo>
                  <a:cubicBezTo>
                    <a:pt x="2909" y="8704"/>
                    <a:pt x="2919" y="8719"/>
                    <a:pt x="2934" y="8719"/>
                  </a:cubicBezTo>
                  <a:cubicBezTo>
                    <a:pt x="2937" y="8719"/>
                    <a:pt x="2940" y="8718"/>
                    <a:pt x="2944" y="8717"/>
                  </a:cubicBezTo>
                  <a:cubicBezTo>
                    <a:pt x="2966" y="8710"/>
                    <a:pt x="2965" y="8705"/>
                    <a:pt x="2988" y="8698"/>
                  </a:cubicBezTo>
                  <a:cubicBezTo>
                    <a:pt x="3010" y="8689"/>
                    <a:pt x="3006" y="8679"/>
                    <a:pt x="3029" y="8671"/>
                  </a:cubicBezTo>
                  <a:cubicBezTo>
                    <a:pt x="3035" y="8669"/>
                    <a:pt x="3040" y="8668"/>
                    <a:pt x="3044" y="8668"/>
                  </a:cubicBezTo>
                  <a:cubicBezTo>
                    <a:pt x="3052" y="8668"/>
                    <a:pt x="3057" y="8671"/>
                    <a:pt x="3065" y="8671"/>
                  </a:cubicBezTo>
                  <a:cubicBezTo>
                    <a:pt x="3069" y="8671"/>
                    <a:pt x="3074" y="8670"/>
                    <a:pt x="3080" y="8668"/>
                  </a:cubicBezTo>
                  <a:cubicBezTo>
                    <a:pt x="3102" y="8660"/>
                    <a:pt x="3096" y="8642"/>
                    <a:pt x="3118" y="8635"/>
                  </a:cubicBezTo>
                  <a:cubicBezTo>
                    <a:pt x="3127" y="8632"/>
                    <a:pt x="3133" y="8631"/>
                    <a:pt x="3138" y="8631"/>
                  </a:cubicBezTo>
                  <a:cubicBezTo>
                    <a:pt x="3142" y="8631"/>
                    <a:pt x="3146" y="8631"/>
                    <a:pt x="3150" y="8631"/>
                  </a:cubicBezTo>
                  <a:cubicBezTo>
                    <a:pt x="3155" y="8631"/>
                    <a:pt x="3161" y="8631"/>
                    <a:pt x="3169" y="8628"/>
                  </a:cubicBezTo>
                  <a:cubicBezTo>
                    <a:pt x="3191" y="8620"/>
                    <a:pt x="3186" y="8605"/>
                    <a:pt x="3208" y="8597"/>
                  </a:cubicBezTo>
                  <a:cubicBezTo>
                    <a:pt x="3211" y="8596"/>
                    <a:pt x="3214" y="8596"/>
                    <a:pt x="3217" y="8596"/>
                  </a:cubicBezTo>
                  <a:cubicBezTo>
                    <a:pt x="3231" y="8596"/>
                    <a:pt x="3241" y="8611"/>
                    <a:pt x="3256" y="8611"/>
                  </a:cubicBezTo>
                  <a:cubicBezTo>
                    <a:pt x="3259" y="8611"/>
                    <a:pt x="3262" y="8610"/>
                    <a:pt x="3265" y="8609"/>
                  </a:cubicBezTo>
                  <a:cubicBezTo>
                    <a:pt x="3287" y="8601"/>
                    <a:pt x="3289" y="8603"/>
                    <a:pt x="3311" y="8594"/>
                  </a:cubicBezTo>
                  <a:cubicBezTo>
                    <a:pt x="3335" y="8586"/>
                    <a:pt x="3327" y="8565"/>
                    <a:pt x="3351" y="8556"/>
                  </a:cubicBezTo>
                  <a:cubicBezTo>
                    <a:pt x="3373" y="8549"/>
                    <a:pt x="3374" y="8553"/>
                    <a:pt x="3397" y="8545"/>
                  </a:cubicBezTo>
                  <a:cubicBezTo>
                    <a:pt x="3420" y="8537"/>
                    <a:pt x="3418" y="8533"/>
                    <a:pt x="3442" y="8524"/>
                  </a:cubicBezTo>
                  <a:cubicBezTo>
                    <a:pt x="3446" y="8523"/>
                    <a:pt x="3450" y="8522"/>
                    <a:pt x="3453" y="8522"/>
                  </a:cubicBezTo>
                  <a:cubicBezTo>
                    <a:pt x="3464" y="8522"/>
                    <a:pt x="3471" y="8528"/>
                    <a:pt x="3482" y="8528"/>
                  </a:cubicBezTo>
                  <a:cubicBezTo>
                    <a:pt x="3485" y="8528"/>
                    <a:pt x="3489" y="8528"/>
                    <a:pt x="3493" y="8526"/>
                  </a:cubicBezTo>
                  <a:cubicBezTo>
                    <a:pt x="3517" y="8518"/>
                    <a:pt x="3518" y="8522"/>
                    <a:pt x="3540" y="8514"/>
                  </a:cubicBezTo>
                  <a:cubicBezTo>
                    <a:pt x="3563" y="8506"/>
                    <a:pt x="3561" y="8498"/>
                    <a:pt x="3583" y="8490"/>
                  </a:cubicBezTo>
                  <a:cubicBezTo>
                    <a:pt x="3606" y="8481"/>
                    <a:pt x="3599" y="8463"/>
                    <a:pt x="3622" y="8455"/>
                  </a:cubicBezTo>
                  <a:cubicBezTo>
                    <a:pt x="3624" y="8454"/>
                    <a:pt x="3627" y="8453"/>
                    <a:pt x="3630" y="8453"/>
                  </a:cubicBezTo>
                  <a:cubicBezTo>
                    <a:pt x="3645" y="8453"/>
                    <a:pt x="3654" y="8469"/>
                    <a:pt x="3669" y="8469"/>
                  </a:cubicBezTo>
                  <a:cubicBezTo>
                    <a:pt x="3672" y="8469"/>
                    <a:pt x="3675" y="8468"/>
                    <a:pt x="3677" y="8468"/>
                  </a:cubicBezTo>
                  <a:cubicBezTo>
                    <a:pt x="3700" y="8459"/>
                    <a:pt x="3686" y="8423"/>
                    <a:pt x="3711" y="8415"/>
                  </a:cubicBezTo>
                  <a:cubicBezTo>
                    <a:pt x="3713" y="8414"/>
                    <a:pt x="3716" y="8414"/>
                    <a:pt x="3719" y="8414"/>
                  </a:cubicBezTo>
                  <a:cubicBezTo>
                    <a:pt x="3733" y="8414"/>
                    <a:pt x="3743" y="8429"/>
                    <a:pt x="3758" y="8429"/>
                  </a:cubicBezTo>
                  <a:cubicBezTo>
                    <a:pt x="3761" y="8429"/>
                    <a:pt x="3763" y="8429"/>
                    <a:pt x="3766" y="8428"/>
                  </a:cubicBezTo>
                  <a:cubicBezTo>
                    <a:pt x="3790" y="8420"/>
                    <a:pt x="3788" y="8417"/>
                    <a:pt x="3811" y="8410"/>
                  </a:cubicBezTo>
                  <a:cubicBezTo>
                    <a:pt x="3834" y="8401"/>
                    <a:pt x="3831" y="8395"/>
                    <a:pt x="3854" y="8387"/>
                  </a:cubicBezTo>
                  <a:cubicBezTo>
                    <a:pt x="3877" y="8379"/>
                    <a:pt x="3873" y="8372"/>
                    <a:pt x="3897" y="8364"/>
                  </a:cubicBezTo>
                  <a:cubicBezTo>
                    <a:pt x="3905" y="8361"/>
                    <a:pt x="3911" y="8360"/>
                    <a:pt x="3916" y="8360"/>
                  </a:cubicBezTo>
                  <a:cubicBezTo>
                    <a:pt x="3920" y="8360"/>
                    <a:pt x="3923" y="8361"/>
                    <a:pt x="3927" y="8361"/>
                  </a:cubicBezTo>
                  <a:cubicBezTo>
                    <a:pt x="3932" y="8361"/>
                    <a:pt x="3938" y="8360"/>
                    <a:pt x="3946" y="8357"/>
                  </a:cubicBezTo>
                  <a:cubicBezTo>
                    <a:pt x="3952" y="8355"/>
                    <a:pt x="3956" y="8355"/>
                    <a:pt x="3960" y="8355"/>
                  </a:cubicBezTo>
                  <a:cubicBezTo>
                    <a:pt x="3968" y="8355"/>
                    <a:pt x="3974" y="8357"/>
                    <a:pt x="3981" y="8357"/>
                  </a:cubicBezTo>
                  <a:cubicBezTo>
                    <a:pt x="3986" y="8357"/>
                    <a:pt x="3990" y="8356"/>
                    <a:pt x="3997" y="8354"/>
                  </a:cubicBezTo>
                  <a:cubicBezTo>
                    <a:pt x="4020" y="8347"/>
                    <a:pt x="4012" y="8322"/>
                    <a:pt x="4034" y="8314"/>
                  </a:cubicBezTo>
                  <a:cubicBezTo>
                    <a:pt x="4058" y="8307"/>
                    <a:pt x="4055" y="8303"/>
                    <a:pt x="4079" y="8294"/>
                  </a:cubicBezTo>
                  <a:cubicBezTo>
                    <a:pt x="4086" y="8292"/>
                    <a:pt x="4091" y="8291"/>
                    <a:pt x="4095" y="8291"/>
                  </a:cubicBezTo>
                  <a:cubicBezTo>
                    <a:pt x="4101" y="8291"/>
                    <a:pt x="4105" y="8292"/>
                    <a:pt x="4111" y="8292"/>
                  </a:cubicBezTo>
                  <a:cubicBezTo>
                    <a:pt x="4116" y="8292"/>
                    <a:pt x="4121" y="8291"/>
                    <a:pt x="4128" y="8289"/>
                  </a:cubicBezTo>
                  <a:cubicBezTo>
                    <a:pt x="4137" y="8286"/>
                    <a:pt x="4142" y="8285"/>
                    <a:pt x="4148" y="8285"/>
                  </a:cubicBezTo>
                  <a:cubicBezTo>
                    <a:pt x="4151" y="8285"/>
                    <a:pt x="4155" y="8286"/>
                    <a:pt x="4158" y="8286"/>
                  </a:cubicBezTo>
                  <a:cubicBezTo>
                    <a:pt x="4163" y="8286"/>
                    <a:pt x="4169" y="8285"/>
                    <a:pt x="4178" y="8282"/>
                  </a:cubicBezTo>
                  <a:cubicBezTo>
                    <a:pt x="4200" y="8274"/>
                    <a:pt x="4199" y="8268"/>
                    <a:pt x="4221" y="8261"/>
                  </a:cubicBezTo>
                  <a:cubicBezTo>
                    <a:pt x="4245" y="8253"/>
                    <a:pt x="4241" y="8240"/>
                    <a:pt x="4263" y="8233"/>
                  </a:cubicBezTo>
                  <a:cubicBezTo>
                    <a:pt x="4286" y="8224"/>
                    <a:pt x="4286" y="8227"/>
                    <a:pt x="4309" y="8218"/>
                  </a:cubicBezTo>
                  <a:cubicBezTo>
                    <a:pt x="4332" y="8210"/>
                    <a:pt x="4331" y="8205"/>
                    <a:pt x="4353" y="8197"/>
                  </a:cubicBezTo>
                  <a:cubicBezTo>
                    <a:pt x="4376" y="8189"/>
                    <a:pt x="4375" y="8185"/>
                    <a:pt x="4397" y="8176"/>
                  </a:cubicBezTo>
                  <a:cubicBezTo>
                    <a:pt x="4420" y="8169"/>
                    <a:pt x="4420" y="8168"/>
                    <a:pt x="4443" y="8159"/>
                  </a:cubicBezTo>
                  <a:cubicBezTo>
                    <a:pt x="4446" y="8158"/>
                    <a:pt x="4448" y="8158"/>
                    <a:pt x="4450" y="8158"/>
                  </a:cubicBezTo>
                  <a:cubicBezTo>
                    <a:pt x="4466" y="8158"/>
                    <a:pt x="4476" y="8177"/>
                    <a:pt x="4491" y="8177"/>
                  </a:cubicBezTo>
                  <a:cubicBezTo>
                    <a:pt x="4494" y="8177"/>
                    <a:pt x="4496" y="8176"/>
                    <a:pt x="4499" y="8175"/>
                  </a:cubicBezTo>
                  <a:cubicBezTo>
                    <a:pt x="4521" y="8168"/>
                    <a:pt x="4511" y="8139"/>
                    <a:pt x="4534" y="8131"/>
                  </a:cubicBezTo>
                  <a:lnTo>
                    <a:pt x="4579" y="8115"/>
                  </a:lnTo>
                  <a:cubicBezTo>
                    <a:pt x="4602" y="8107"/>
                    <a:pt x="4601" y="8104"/>
                    <a:pt x="4623" y="8096"/>
                  </a:cubicBezTo>
                  <a:cubicBezTo>
                    <a:pt x="4627" y="8095"/>
                    <a:pt x="4631" y="8094"/>
                    <a:pt x="4634" y="8094"/>
                  </a:cubicBezTo>
                  <a:cubicBezTo>
                    <a:pt x="4646" y="8094"/>
                    <a:pt x="4653" y="8101"/>
                    <a:pt x="4665" y="8101"/>
                  </a:cubicBezTo>
                  <a:cubicBezTo>
                    <a:pt x="4668" y="8101"/>
                    <a:pt x="4672" y="8100"/>
                    <a:pt x="4676" y="8099"/>
                  </a:cubicBezTo>
                  <a:cubicBezTo>
                    <a:pt x="4698" y="8091"/>
                    <a:pt x="4697" y="8087"/>
                    <a:pt x="4720" y="8079"/>
                  </a:cubicBezTo>
                  <a:cubicBezTo>
                    <a:pt x="4743" y="8071"/>
                    <a:pt x="4738" y="8055"/>
                    <a:pt x="4760" y="8047"/>
                  </a:cubicBezTo>
                  <a:cubicBezTo>
                    <a:pt x="4763" y="8046"/>
                    <a:pt x="4765" y="8045"/>
                    <a:pt x="4768" y="8045"/>
                  </a:cubicBezTo>
                  <a:cubicBezTo>
                    <a:pt x="4783" y="8045"/>
                    <a:pt x="4794" y="8064"/>
                    <a:pt x="4810" y="8064"/>
                  </a:cubicBezTo>
                  <a:cubicBezTo>
                    <a:pt x="4813" y="8064"/>
                    <a:pt x="4815" y="8064"/>
                    <a:pt x="4818" y="8063"/>
                  </a:cubicBezTo>
                  <a:cubicBezTo>
                    <a:pt x="4841" y="8055"/>
                    <a:pt x="4840" y="8050"/>
                    <a:pt x="4862" y="8041"/>
                  </a:cubicBezTo>
                  <a:cubicBezTo>
                    <a:pt x="4885" y="8034"/>
                    <a:pt x="4883" y="8029"/>
                    <a:pt x="4906" y="8021"/>
                  </a:cubicBezTo>
                  <a:cubicBezTo>
                    <a:pt x="4928" y="8013"/>
                    <a:pt x="4931" y="8018"/>
                    <a:pt x="4953" y="8009"/>
                  </a:cubicBezTo>
                  <a:cubicBezTo>
                    <a:pt x="4976" y="8002"/>
                    <a:pt x="4977" y="8005"/>
                    <a:pt x="5000" y="7997"/>
                  </a:cubicBezTo>
                  <a:cubicBezTo>
                    <a:pt x="5023" y="7989"/>
                    <a:pt x="5011" y="7956"/>
                    <a:pt x="5033" y="7946"/>
                  </a:cubicBezTo>
                  <a:lnTo>
                    <a:pt x="5078" y="7930"/>
                  </a:lnTo>
                  <a:cubicBezTo>
                    <a:pt x="5085" y="7928"/>
                    <a:pt x="5089" y="7927"/>
                    <a:pt x="5094" y="7927"/>
                  </a:cubicBezTo>
                  <a:cubicBezTo>
                    <a:pt x="5101" y="7927"/>
                    <a:pt x="5106" y="7929"/>
                    <a:pt x="5114" y="7929"/>
                  </a:cubicBezTo>
                  <a:cubicBezTo>
                    <a:pt x="5118" y="7929"/>
                    <a:pt x="5122" y="7929"/>
                    <a:pt x="5129" y="7927"/>
                  </a:cubicBezTo>
                  <a:cubicBezTo>
                    <a:pt x="5132" y="7925"/>
                    <a:pt x="5136" y="7925"/>
                    <a:pt x="5139" y="7925"/>
                  </a:cubicBezTo>
                  <a:cubicBezTo>
                    <a:pt x="5151" y="7925"/>
                    <a:pt x="5159" y="7935"/>
                    <a:pt x="5173" y="7935"/>
                  </a:cubicBezTo>
                  <a:cubicBezTo>
                    <a:pt x="5176" y="7935"/>
                    <a:pt x="5179" y="7934"/>
                    <a:pt x="5182" y="7933"/>
                  </a:cubicBezTo>
                  <a:cubicBezTo>
                    <a:pt x="5205" y="7924"/>
                    <a:pt x="5205" y="7927"/>
                    <a:pt x="5227" y="7918"/>
                  </a:cubicBezTo>
                  <a:cubicBezTo>
                    <a:pt x="5250" y="7911"/>
                    <a:pt x="5244" y="7892"/>
                    <a:pt x="5268" y="7885"/>
                  </a:cubicBezTo>
                  <a:cubicBezTo>
                    <a:pt x="5290" y="7876"/>
                    <a:pt x="5290" y="7878"/>
                    <a:pt x="5313" y="7870"/>
                  </a:cubicBezTo>
                  <a:cubicBezTo>
                    <a:pt x="5335" y="7862"/>
                    <a:pt x="5332" y="7850"/>
                    <a:pt x="5355" y="7842"/>
                  </a:cubicBezTo>
                  <a:cubicBezTo>
                    <a:pt x="5358" y="7841"/>
                    <a:pt x="5360" y="7840"/>
                    <a:pt x="5363" y="7840"/>
                  </a:cubicBezTo>
                  <a:cubicBezTo>
                    <a:pt x="5378" y="7840"/>
                    <a:pt x="5388" y="7856"/>
                    <a:pt x="5402" y="7856"/>
                  </a:cubicBezTo>
                  <a:cubicBezTo>
                    <a:pt x="5405" y="7856"/>
                    <a:pt x="5408" y="7856"/>
                    <a:pt x="5410" y="7855"/>
                  </a:cubicBezTo>
                  <a:cubicBezTo>
                    <a:pt x="5434" y="7847"/>
                    <a:pt x="5425" y="7826"/>
                    <a:pt x="5448" y="7817"/>
                  </a:cubicBezTo>
                  <a:cubicBezTo>
                    <a:pt x="5452" y="7816"/>
                    <a:pt x="5456" y="7816"/>
                    <a:pt x="5459" y="7816"/>
                  </a:cubicBezTo>
                  <a:cubicBezTo>
                    <a:pt x="5471" y="7816"/>
                    <a:pt x="5478" y="7822"/>
                    <a:pt x="5490" y="7822"/>
                  </a:cubicBezTo>
                  <a:cubicBezTo>
                    <a:pt x="5493" y="7822"/>
                    <a:pt x="5496" y="7822"/>
                    <a:pt x="5500" y="7821"/>
                  </a:cubicBezTo>
                  <a:cubicBezTo>
                    <a:pt x="5523" y="7812"/>
                    <a:pt x="5518" y="7796"/>
                    <a:pt x="5541" y="7788"/>
                  </a:cubicBezTo>
                  <a:cubicBezTo>
                    <a:pt x="5564" y="7780"/>
                    <a:pt x="5558" y="7767"/>
                    <a:pt x="5581" y="7758"/>
                  </a:cubicBezTo>
                  <a:cubicBezTo>
                    <a:pt x="5603" y="7751"/>
                    <a:pt x="5606" y="7757"/>
                    <a:pt x="5629" y="7750"/>
                  </a:cubicBezTo>
                  <a:cubicBezTo>
                    <a:pt x="5651" y="7741"/>
                    <a:pt x="5650" y="7739"/>
                    <a:pt x="5673" y="7731"/>
                  </a:cubicBezTo>
                  <a:cubicBezTo>
                    <a:pt x="5676" y="7730"/>
                    <a:pt x="5679" y="7729"/>
                    <a:pt x="5682" y="7729"/>
                  </a:cubicBezTo>
                  <a:cubicBezTo>
                    <a:pt x="5696" y="7729"/>
                    <a:pt x="5704" y="7741"/>
                    <a:pt x="5718" y="7741"/>
                  </a:cubicBezTo>
                  <a:cubicBezTo>
                    <a:pt x="5720" y="7741"/>
                    <a:pt x="5723" y="7740"/>
                    <a:pt x="5726" y="7739"/>
                  </a:cubicBezTo>
                  <a:cubicBezTo>
                    <a:pt x="5750" y="7731"/>
                    <a:pt x="5742" y="7713"/>
                    <a:pt x="5766" y="7705"/>
                  </a:cubicBezTo>
                  <a:cubicBezTo>
                    <a:pt x="5770" y="7704"/>
                    <a:pt x="5774" y="7703"/>
                    <a:pt x="5777" y="7703"/>
                  </a:cubicBezTo>
                  <a:cubicBezTo>
                    <a:pt x="5788" y="7703"/>
                    <a:pt x="5795" y="7710"/>
                    <a:pt x="5807" y="7710"/>
                  </a:cubicBezTo>
                  <a:cubicBezTo>
                    <a:pt x="5811" y="7710"/>
                    <a:pt x="5814" y="7709"/>
                    <a:pt x="5819" y="7708"/>
                  </a:cubicBezTo>
                  <a:cubicBezTo>
                    <a:pt x="5841" y="7700"/>
                    <a:pt x="5834" y="7680"/>
                    <a:pt x="5857" y="7672"/>
                  </a:cubicBezTo>
                  <a:cubicBezTo>
                    <a:pt x="5866" y="7669"/>
                    <a:pt x="5872" y="7668"/>
                    <a:pt x="5877" y="7668"/>
                  </a:cubicBezTo>
                  <a:cubicBezTo>
                    <a:pt x="5879" y="7668"/>
                    <a:pt x="5882" y="7668"/>
                    <a:pt x="5884" y="7668"/>
                  </a:cubicBezTo>
                  <a:cubicBezTo>
                    <a:pt x="5890" y="7668"/>
                    <a:pt x="5896" y="7668"/>
                    <a:pt x="5905" y="7664"/>
                  </a:cubicBezTo>
                  <a:cubicBezTo>
                    <a:pt x="5928" y="7656"/>
                    <a:pt x="5926" y="7649"/>
                    <a:pt x="5948" y="7641"/>
                  </a:cubicBezTo>
                  <a:cubicBezTo>
                    <a:pt x="5971" y="7633"/>
                    <a:pt x="5971" y="7632"/>
                    <a:pt x="5993" y="7622"/>
                  </a:cubicBezTo>
                  <a:cubicBezTo>
                    <a:pt x="5997" y="7621"/>
                    <a:pt x="6000" y="7620"/>
                    <a:pt x="6003" y="7620"/>
                  </a:cubicBezTo>
                  <a:cubicBezTo>
                    <a:pt x="6016" y="7620"/>
                    <a:pt x="6024" y="7630"/>
                    <a:pt x="6038" y="7630"/>
                  </a:cubicBezTo>
                  <a:cubicBezTo>
                    <a:pt x="6040" y="7630"/>
                    <a:pt x="6043" y="7630"/>
                    <a:pt x="6047" y="7629"/>
                  </a:cubicBezTo>
                  <a:cubicBezTo>
                    <a:pt x="6069" y="7621"/>
                    <a:pt x="6071" y="7624"/>
                    <a:pt x="6094" y="7616"/>
                  </a:cubicBezTo>
                  <a:cubicBezTo>
                    <a:pt x="6116" y="7607"/>
                    <a:pt x="6115" y="7605"/>
                    <a:pt x="6138" y="7597"/>
                  </a:cubicBezTo>
                  <a:cubicBezTo>
                    <a:pt x="6160" y="7589"/>
                    <a:pt x="6156" y="7571"/>
                    <a:pt x="6178" y="7564"/>
                  </a:cubicBezTo>
                  <a:cubicBezTo>
                    <a:pt x="6182" y="7562"/>
                    <a:pt x="6186" y="7561"/>
                    <a:pt x="6189" y="7561"/>
                  </a:cubicBezTo>
                  <a:cubicBezTo>
                    <a:pt x="6201" y="7561"/>
                    <a:pt x="6208" y="7569"/>
                    <a:pt x="6220" y="7569"/>
                  </a:cubicBezTo>
                  <a:cubicBezTo>
                    <a:pt x="6223" y="7569"/>
                    <a:pt x="6227" y="7568"/>
                    <a:pt x="6231" y="7567"/>
                  </a:cubicBezTo>
                  <a:lnTo>
                    <a:pt x="6276" y="7551"/>
                  </a:lnTo>
                  <a:cubicBezTo>
                    <a:pt x="6298" y="7543"/>
                    <a:pt x="6297" y="7539"/>
                    <a:pt x="6320" y="7531"/>
                  </a:cubicBezTo>
                  <a:cubicBezTo>
                    <a:pt x="6343" y="7523"/>
                    <a:pt x="6338" y="7507"/>
                    <a:pt x="6361" y="7499"/>
                  </a:cubicBezTo>
                  <a:cubicBezTo>
                    <a:pt x="6383" y="7491"/>
                    <a:pt x="6383" y="7490"/>
                    <a:pt x="6406" y="7481"/>
                  </a:cubicBezTo>
                  <a:cubicBezTo>
                    <a:pt x="6429" y="7474"/>
                    <a:pt x="6425" y="7463"/>
                    <a:pt x="6447" y="7454"/>
                  </a:cubicBezTo>
                  <a:cubicBezTo>
                    <a:pt x="6450" y="7453"/>
                    <a:pt x="6453" y="7453"/>
                    <a:pt x="6456" y="7453"/>
                  </a:cubicBezTo>
                  <a:cubicBezTo>
                    <a:pt x="6470" y="7453"/>
                    <a:pt x="6478" y="7464"/>
                    <a:pt x="6493" y="7464"/>
                  </a:cubicBezTo>
                  <a:cubicBezTo>
                    <a:pt x="6496" y="7464"/>
                    <a:pt x="6499" y="7464"/>
                    <a:pt x="6502" y="7463"/>
                  </a:cubicBezTo>
                  <a:cubicBezTo>
                    <a:pt x="6525" y="7454"/>
                    <a:pt x="6520" y="7438"/>
                    <a:pt x="6543" y="7431"/>
                  </a:cubicBezTo>
                  <a:lnTo>
                    <a:pt x="6588" y="7415"/>
                  </a:lnTo>
                  <a:cubicBezTo>
                    <a:pt x="6611" y="7406"/>
                    <a:pt x="6612" y="7409"/>
                    <a:pt x="6635" y="7400"/>
                  </a:cubicBezTo>
                  <a:cubicBezTo>
                    <a:pt x="6639" y="7398"/>
                    <a:pt x="6642" y="7398"/>
                    <a:pt x="6645" y="7398"/>
                  </a:cubicBezTo>
                  <a:cubicBezTo>
                    <a:pt x="6657" y="7398"/>
                    <a:pt x="6665" y="7405"/>
                    <a:pt x="6676" y="7405"/>
                  </a:cubicBezTo>
                  <a:cubicBezTo>
                    <a:pt x="6680" y="7405"/>
                    <a:pt x="6683" y="7404"/>
                    <a:pt x="6687" y="7403"/>
                  </a:cubicBezTo>
                  <a:cubicBezTo>
                    <a:pt x="6710" y="7394"/>
                    <a:pt x="6710" y="7393"/>
                    <a:pt x="6732" y="7385"/>
                  </a:cubicBezTo>
                  <a:cubicBezTo>
                    <a:pt x="6756" y="7377"/>
                    <a:pt x="6747" y="7356"/>
                    <a:pt x="6770" y="7347"/>
                  </a:cubicBezTo>
                  <a:cubicBezTo>
                    <a:pt x="6773" y="7346"/>
                    <a:pt x="6776" y="7346"/>
                    <a:pt x="6779" y="7346"/>
                  </a:cubicBezTo>
                  <a:cubicBezTo>
                    <a:pt x="6793" y="7346"/>
                    <a:pt x="6801" y="7356"/>
                    <a:pt x="6814" y="7356"/>
                  </a:cubicBezTo>
                  <a:cubicBezTo>
                    <a:pt x="6817" y="7356"/>
                    <a:pt x="6820" y="7356"/>
                    <a:pt x="6823" y="7355"/>
                  </a:cubicBezTo>
                  <a:cubicBezTo>
                    <a:pt x="6847" y="7346"/>
                    <a:pt x="6844" y="7339"/>
                    <a:pt x="6866" y="7330"/>
                  </a:cubicBezTo>
                  <a:cubicBezTo>
                    <a:pt x="6890" y="7323"/>
                    <a:pt x="6888" y="7319"/>
                    <a:pt x="6912" y="7312"/>
                  </a:cubicBezTo>
                  <a:cubicBezTo>
                    <a:pt x="6935" y="7303"/>
                    <a:pt x="6928" y="7283"/>
                    <a:pt x="6951" y="7275"/>
                  </a:cubicBezTo>
                  <a:cubicBezTo>
                    <a:pt x="6973" y="7267"/>
                    <a:pt x="6976" y="7274"/>
                    <a:pt x="6999" y="7266"/>
                  </a:cubicBezTo>
                  <a:lnTo>
                    <a:pt x="7045" y="7250"/>
                  </a:lnTo>
                  <a:cubicBezTo>
                    <a:pt x="7050" y="7248"/>
                    <a:pt x="7055" y="7247"/>
                    <a:pt x="7059" y="7247"/>
                  </a:cubicBezTo>
                  <a:cubicBezTo>
                    <a:pt x="7067" y="7247"/>
                    <a:pt x="7073" y="7250"/>
                    <a:pt x="7081" y="7250"/>
                  </a:cubicBezTo>
                  <a:cubicBezTo>
                    <a:pt x="7085" y="7250"/>
                    <a:pt x="7090" y="7249"/>
                    <a:pt x="7095" y="7248"/>
                  </a:cubicBezTo>
                  <a:cubicBezTo>
                    <a:pt x="7104" y="7244"/>
                    <a:pt x="7110" y="7244"/>
                    <a:pt x="7115" y="7244"/>
                  </a:cubicBezTo>
                  <a:cubicBezTo>
                    <a:pt x="7118" y="7244"/>
                    <a:pt x="7121" y="7244"/>
                    <a:pt x="7124" y="7244"/>
                  </a:cubicBezTo>
                  <a:cubicBezTo>
                    <a:pt x="7129" y="7244"/>
                    <a:pt x="7135" y="7243"/>
                    <a:pt x="7144" y="7240"/>
                  </a:cubicBezTo>
                  <a:cubicBezTo>
                    <a:pt x="7166" y="7233"/>
                    <a:pt x="7160" y="7215"/>
                    <a:pt x="7182" y="7207"/>
                  </a:cubicBezTo>
                  <a:cubicBezTo>
                    <a:pt x="7206" y="7199"/>
                    <a:pt x="7203" y="7194"/>
                    <a:pt x="7227" y="7185"/>
                  </a:cubicBezTo>
                  <a:cubicBezTo>
                    <a:pt x="7250" y="7178"/>
                    <a:pt x="7248" y="7175"/>
                    <a:pt x="7272" y="7167"/>
                  </a:cubicBezTo>
                  <a:cubicBezTo>
                    <a:pt x="7295" y="7159"/>
                    <a:pt x="7293" y="7156"/>
                    <a:pt x="7316" y="7148"/>
                  </a:cubicBezTo>
                  <a:cubicBezTo>
                    <a:pt x="7320" y="7147"/>
                    <a:pt x="7323" y="7146"/>
                    <a:pt x="7326" y="7146"/>
                  </a:cubicBezTo>
                  <a:cubicBezTo>
                    <a:pt x="7339" y="7146"/>
                    <a:pt x="7347" y="7155"/>
                    <a:pt x="7359" y="7155"/>
                  </a:cubicBezTo>
                  <a:cubicBezTo>
                    <a:pt x="7362" y="7155"/>
                    <a:pt x="7366" y="7155"/>
                    <a:pt x="7370" y="7153"/>
                  </a:cubicBezTo>
                  <a:cubicBezTo>
                    <a:pt x="7393" y="7146"/>
                    <a:pt x="7388" y="7131"/>
                    <a:pt x="7410" y="7122"/>
                  </a:cubicBezTo>
                  <a:cubicBezTo>
                    <a:pt x="7433" y="7115"/>
                    <a:pt x="7434" y="7117"/>
                    <a:pt x="7457" y="7108"/>
                  </a:cubicBezTo>
                  <a:cubicBezTo>
                    <a:pt x="7480" y="7100"/>
                    <a:pt x="7479" y="7098"/>
                    <a:pt x="7501" y="7089"/>
                  </a:cubicBezTo>
                  <a:cubicBezTo>
                    <a:pt x="7524" y="7082"/>
                    <a:pt x="7522" y="7073"/>
                    <a:pt x="7544" y="7065"/>
                  </a:cubicBezTo>
                  <a:cubicBezTo>
                    <a:pt x="7547" y="7064"/>
                    <a:pt x="7550" y="7064"/>
                    <a:pt x="7553" y="7064"/>
                  </a:cubicBezTo>
                  <a:cubicBezTo>
                    <a:pt x="7567" y="7064"/>
                    <a:pt x="7576" y="7076"/>
                    <a:pt x="7590" y="7076"/>
                  </a:cubicBezTo>
                  <a:cubicBezTo>
                    <a:pt x="7592" y="7076"/>
                    <a:pt x="7595" y="7075"/>
                    <a:pt x="7599" y="7074"/>
                  </a:cubicBezTo>
                  <a:cubicBezTo>
                    <a:pt x="7621" y="7067"/>
                    <a:pt x="7619" y="7058"/>
                    <a:pt x="7642" y="7049"/>
                  </a:cubicBezTo>
                  <a:cubicBezTo>
                    <a:pt x="7664" y="7041"/>
                    <a:pt x="7662" y="7034"/>
                    <a:pt x="7684" y="7026"/>
                  </a:cubicBezTo>
                  <a:cubicBezTo>
                    <a:pt x="7707" y="7018"/>
                    <a:pt x="7704" y="7008"/>
                    <a:pt x="7726" y="6999"/>
                  </a:cubicBezTo>
                  <a:cubicBezTo>
                    <a:pt x="7749" y="6992"/>
                    <a:pt x="7748" y="6987"/>
                    <a:pt x="7770" y="6980"/>
                  </a:cubicBezTo>
                  <a:cubicBezTo>
                    <a:pt x="7773" y="6979"/>
                    <a:pt x="7776" y="6978"/>
                    <a:pt x="7779" y="6978"/>
                  </a:cubicBezTo>
                  <a:cubicBezTo>
                    <a:pt x="7793" y="6978"/>
                    <a:pt x="7803" y="6993"/>
                    <a:pt x="7819" y="6993"/>
                  </a:cubicBezTo>
                  <a:cubicBezTo>
                    <a:pt x="7821" y="6993"/>
                    <a:pt x="7824" y="6992"/>
                    <a:pt x="7827" y="6992"/>
                  </a:cubicBezTo>
                  <a:cubicBezTo>
                    <a:pt x="7849" y="6983"/>
                    <a:pt x="7845" y="6970"/>
                    <a:pt x="7868" y="6962"/>
                  </a:cubicBezTo>
                  <a:cubicBezTo>
                    <a:pt x="7871" y="6960"/>
                    <a:pt x="7875" y="6960"/>
                    <a:pt x="7878" y="6960"/>
                  </a:cubicBezTo>
                  <a:cubicBezTo>
                    <a:pt x="7891" y="6960"/>
                    <a:pt x="7898" y="6968"/>
                    <a:pt x="7910" y="6968"/>
                  </a:cubicBezTo>
                  <a:cubicBezTo>
                    <a:pt x="7914" y="6968"/>
                    <a:pt x="7917" y="6967"/>
                    <a:pt x="7921" y="6966"/>
                  </a:cubicBezTo>
                  <a:cubicBezTo>
                    <a:pt x="7945" y="6958"/>
                    <a:pt x="7936" y="6935"/>
                    <a:pt x="7959" y="6927"/>
                  </a:cubicBezTo>
                  <a:cubicBezTo>
                    <a:pt x="7982" y="6919"/>
                    <a:pt x="7982" y="6918"/>
                    <a:pt x="8005" y="6910"/>
                  </a:cubicBezTo>
                  <a:cubicBezTo>
                    <a:pt x="8010" y="6908"/>
                    <a:pt x="8015" y="6907"/>
                    <a:pt x="8019" y="6907"/>
                  </a:cubicBezTo>
                  <a:cubicBezTo>
                    <a:pt x="8027" y="6907"/>
                    <a:pt x="8033" y="6910"/>
                    <a:pt x="8041" y="6910"/>
                  </a:cubicBezTo>
                  <a:cubicBezTo>
                    <a:pt x="8045" y="6910"/>
                    <a:pt x="8049" y="6909"/>
                    <a:pt x="8055" y="6907"/>
                  </a:cubicBezTo>
                  <a:cubicBezTo>
                    <a:pt x="8079" y="6899"/>
                    <a:pt x="8080" y="6903"/>
                    <a:pt x="8103" y="6895"/>
                  </a:cubicBezTo>
                  <a:cubicBezTo>
                    <a:pt x="8127" y="6887"/>
                    <a:pt x="8123" y="6875"/>
                    <a:pt x="8145" y="6867"/>
                  </a:cubicBezTo>
                  <a:cubicBezTo>
                    <a:pt x="8168" y="6859"/>
                    <a:pt x="8170" y="6862"/>
                    <a:pt x="8192" y="6853"/>
                  </a:cubicBezTo>
                  <a:cubicBezTo>
                    <a:pt x="8215" y="6846"/>
                    <a:pt x="8210" y="6832"/>
                    <a:pt x="8234" y="6824"/>
                  </a:cubicBezTo>
                  <a:cubicBezTo>
                    <a:pt x="8238" y="6823"/>
                    <a:pt x="8241" y="6822"/>
                    <a:pt x="8244" y="6822"/>
                  </a:cubicBezTo>
                  <a:cubicBezTo>
                    <a:pt x="8257" y="6822"/>
                    <a:pt x="8265" y="6832"/>
                    <a:pt x="8278" y="6832"/>
                  </a:cubicBezTo>
                  <a:cubicBezTo>
                    <a:pt x="8281" y="6832"/>
                    <a:pt x="8284" y="6832"/>
                    <a:pt x="8287" y="6831"/>
                  </a:cubicBezTo>
                  <a:cubicBezTo>
                    <a:pt x="8310" y="6822"/>
                    <a:pt x="8306" y="6812"/>
                    <a:pt x="8328" y="6804"/>
                  </a:cubicBezTo>
                  <a:cubicBezTo>
                    <a:pt x="8336" y="6801"/>
                    <a:pt x="8341" y="6801"/>
                    <a:pt x="8346" y="6801"/>
                  </a:cubicBezTo>
                  <a:cubicBezTo>
                    <a:pt x="8352" y="6801"/>
                    <a:pt x="8356" y="6802"/>
                    <a:pt x="8362" y="6802"/>
                  </a:cubicBezTo>
                  <a:cubicBezTo>
                    <a:pt x="8366" y="6802"/>
                    <a:pt x="8372" y="6801"/>
                    <a:pt x="8379" y="6799"/>
                  </a:cubicBezTo>
                  <a:cubicBezTo>
                    <a:pt x="8401" y="6790"/>
                    <a:pt x="8392" y="6767"/>
                    <a:pt x="8416" y="6758"/>
                  </a:cubicBezTo>
                  <a:cubicBezTo>
                    <a:pt x="8422" y="6756"/>
                    <a:pt x="8427" y="6755"/>
                    <a:pt x="8431" y="6755"/>
                  </a:cubicBezTo>
                  <a:cubicBezTo>
                    <a:pt x="8438" y="6755"/>
                    <a:pt x="8443" y="6757"/>
                    <a:pt x="8451" y="6757"/>
                  </a:cubicBezTo>
                  <a:cubicBezTo>
                    <a:pt x="8455" y="6757"/>
                    <a:pt x="8459" y="6757"/>
                    <a:pt x="8465" y="6755"/>
                  </a:cubicBezTo>
                  <a:cubicBezTo>
                    <a:pt x="8488" y="6746"/>
                    <a:pt x="8483" y="6734"/>
                    <a:pt x="8507" y="6726"/>
                  </a:cubicBezTo>
                  <a:cubicBezTo>
                    <a:pt x="8509" y="6725"/>
                    <a:pt x="8512" y="6725"/>
                    <a:pt x="8514" y="6725"/>
                  </a:cubicBezTo>
                  <a:cubicBezTo>
                    <a:pt x="8530" y="6725"/>
                    <a:pt x="8541" y="6743"/>
                    <a:pt x="8556" y="6743"/>
                  </a:cubicBezTo>
                  <a:cubicBezTo>
                    <a:pt x="8559" y="6743"/>
                    <a:pt x="8561" y="6743"/>
                    <a:pt x="8564" y="6742"/>
                  </a:cubicBezTo>
                  <a:cubicBezTo>
                    <a:pt x="8587" y="6734"/>
                    <a:pt x="8580" y="6715"/>
                    <a:pt x="8603" y="6708"/>
                  </a:cubicBezTo>
                  <a:cubicBezTo>
                    <a:pt x="8626" y="6699"/>
                    <a:pt x="8623" y="6693"/>
                    <a:pt x="8646" y="6685"/>
                  </a:cubicBezTo>
                  <a:cubicBezTo>
                    <a:pt x="8650" y="6684"/>
                    <a:pt x="8653" y="6683"/>
                    <a:pt x="8656" y="6683"/>
                  </a:cubicBezTo>
                  <a:cubicBezTo>
                    <a:pt x="8669" y="6683"/>
                    <a:pt x="8677" y="6693"/>
                    <a:pt x="8690" y="6693"/>
                  </a:cubicBezTo>
                  <a:cubicBezTo>
                    <a:pt x="8693" y="6693"/>
                    <a:pt x="8696" y="6693"/>
                    <a:pt x="8700" y="6692"/>
                  </a:cubicBezTo>
                  <a:cubicBezTo>
                    <a:pt x="8722" y="6683"/>
                    <a:pt x="8713" y="6656"/>
                    <a:pt x="8735" y="6649"/>
                  </a:cubicBezTo>
                  <a:cubicBezTo>
                    <a:pt x="8759" y="6640"/>
                    <a:pt x="8757" y="6635"/>
                    <a:pt x="8780" y="6627"/>
                  </a:cubicBezTo>
                  <a:cubicBezTo>
                    <a:pt x="8785" y="6625"/>
                    <a:pt x="8789" y="6625"/>
                    <a:pt x="8793" y="6625"/>
                  </a:cubicBezTo>
                  <a:cubicBezTo>
                    <a:pt x="8803" y="6625"/>
                    <a:pt x="8809" y="6629"/>
                    <a:pt x="8819" y="6629"/>
                  </a:cubicBezTo>
                  <a:cubicBezTo>
                    <a:pt x="8823" y="6629"/>
                    <a:pt x="8827" y="6629"/>
                    <a:pt x="8832" y="6627"/>
                  </a:cubicBezTo>
                  <a:cubicBezTo>
                    <a:pt x="8837" y="6625"/>
                    <a:pt x="8841" y="6625"/>
                    <a:pt x="8845" y="6625"/>
                  </a:cubicBezTo>
                  <a:cubicBezTo>
                    <a:pt x="8855" y="6625"/>
                    <a:pt x="8861" y="6629"/>
                    <a:pt x="8871" y="6629"/>
                  </a:cubicBezTo>
                  <a:cubicBezTo>
                    <a:pt x="8875" y="6629"/>
                    <a:pt x="8879" y="6629"/>
                    <a:pt x="8883" y="6627"/>
                  </a:cubicBezTo>
                  <a:cubicBezTo>
                    <a:pt x="8906" y="6619"/>
                    <a:pt x="8903" y="6611"/>
                    <a:pt x="8926" y="6603"/>
                  </a:cubicBezTo>
                  <a:cubicBezTo>
                    <a:pt x="8948" y="6595"/>
                    <a:pt x="8944" y="6585"/>
                    <a:pt x="8969" y="6576"/>
                  </a:cubicBezTo>
                  <a:cubicBezTo>
                    <a:pt x="8991" y="6568"/>
                    <a:pt x="8991" y="6565"/>
                    <a:pt x="9014" y="6558"/>
                  </a:cubicBezTo>
                  <a:cubicBezTo>
                    <a:pt x="9037" y="6549"/>
                    <a:pt x="9032" y="6535"/>
                    <a:pt x="9054" y="6527"/>
                  </a:cubicBezTo>
                  <a:cubicBezTo>
                    <a:pt x="9066" y="6523"/>
                    <a:pt x="9072" y="6523"/>
                    <a:pt x="9079" y="6523"/>
                  </a:cubicBezTo>
                  <a:cubicBezTo>
                    <a:pt x="9085" y="6523"/>
                    <a:pt x="9092" y="6523"/>
                    <a:pt x="9104" y="6519"/>
                  </a:cubicBezTo>
                  <a:cubicBezTo>
                    <a:pt x="9107" y="6518"/>
                    <a:pt x="9110" y="6517"/>
                    <a:pt x="9113" y="6517"/>
                  </a:cubicBezTo>
                  <a:cubicBezTo>
                    <a:pt x="9126" y="6517"/>
                    <a:pt x="9135" y="6529"/>
                    <a:pt x="9149" y="6529"/>
                  </a:cubicBezTo>
                  <a:cubicBezTo>
                    <a:pt x="9152" y="6529"/>
                    <a:pt x="9155" y="6528"/>
                    <a:pt x="9158" y="6527"/>
                  </a:cubicBezTo>
                  <a:cubicBezTo>
                    <a:pt x="9182" y="6519"/>
                    <a:pt x="9172" y="6492"/>
                    <a:pt x="9195" y="6484"/>
                  </a:cubicBezTo>
                  <a:cubicBezTo>
                    <a:pt x="9217" y="6476"/>
                    <a:pt x="9216" y="6471"/>
                    <a:pt x="9239" y="6462"/>
                  </a:cubicBezTo>
                  <a:cubicBezTo>
                    <a:pt x="9241" y="6462"/>
                    <a:pt x="9244" y="6461"/>
                    <a:pt x="9246" y="6461"/>
                  </a:cubicBezTo>
                  <a:cubicBezTo>
                    <a:pt x="9262" y="6461"/>
                    <a:pt x="9273" y="6478"/>
                    <a:pt x="9288" y="6478"/>
                  </a:cubicBezTo>
                  <a:cubicBezTo>
                    <a:pt x="9290" y="6478"/>
                    <a:pt x="9293" y="6477"/>
                    <a:pt x="9295" y="6476"/>
                  </a:cubicBezTo>
                  <a:cubicBezTo>
                    <a:pt x="9318" y="6468"/>
                    <a:pt x="9318" y="6467"/>
                    <a:pt x="9340" y="6458"/>
                  </a:cubicBezTo>
                  <a:cubicBezTo>
                    <a:pt x="9364" y="6451"/>
                    <a:pt x="9361" y="6442"/>
                    <a:pt x="9383" y="6435"/>
                  </a:cubicBezTo>
                  <a:cubicBezTo>
                    <a:pt x="9407" y="6426"/>
                    <a:pt x="9401" y="6410"/>
                    <a:pt x="9424" y="6402"/>
                  </a:cubicBezTo>
                  <a:cubicBezTo>
                    <a:pt x="9428" y="6401"/>
                    <a:pt x="9432" y="6400"/>
                    <a:pt x="9436" y="6400"/>
                  </a:cubicBezTo>
                  <a:cubicBezTo>
                    <a:pt x="9446" y="6400"/>
                    <a:pt x="9453" y="6406"/>
                    <a:pt x="9464" y="6406"/>
                  </a:cubicBezTo>
                  <a:cubicBezTo>
                    <a:pt x="9468" y="6406"/>
                    <a:pt x="9472" y="6405"/>
                    <a:pt x="9476" y="6403"/>
                  </a:cubicBezTo>
                  <a:lnTo>
                    <a:pt x="9521" y="6387"/>
                  </a:lnTo>
                  <a:cubicBezTo>
                    <a:pt x="9544" y="6380"/>
                    <a:pt x="9546" y="6382"/>
                    <a:pt x="9569" y="6375"/>
                  </a:cubicBezTo>
                  <a:cubicBezTo>
                    <a:pt x="9591" y="6366"/>
                    <a:pt x="9584" y="6342"/>
                    <a:pt x="9606" y="6334"/>
                  </a:cubicBezTo>
                  <a:cubicBezTo>
                    <a:pt x="9611" y="6332"/>
                    <a:pt x="9614" y="6332"/>
                    <a:pt x="9618" y="6332"/>
                  </a:cubicBezTo>
                  <a:cubicBezTo>
                    <a:pt x="9628" y="6332"/>
                    <a:pt x="9634" y="6336"/>
                    <a:pt x="9644" y="6336"/>
                  </a:cubicBezTo>
                  <a:cubicBezTo>
                    <a:pt x="9647" y="6336"/>
                    <a:pt x="9651" y="6336"/>
                    <a:pt x="9656" y="6334"/>
                  </a:cubicBezTo>
                  <a:cubicBezTo>
                    <a:pt x="9661" y="6333"/>
                    <a:pt x="9664" y="6332"/>
                    <a:pt x="9667" y="6332"/>
                  </a:cubicBezTo>
                  <a:cubicBezTo>
                    <a:pt x="9679" y="6332"/>
                    <a:pt x="9687" y="6339"/>
                    <a:pt x="9698" y="6339"/>
                  </a:cubicBezTo>
                  <a:cubicBezTo>
                    <a:pt x="9701" y="6339"/>
                    <a:pt x="9705" y="6338"/>
                    <a:pt x="9709" y="6337"/>
                  </a:cubicBezTo>
                  <a:cubicBezTo>
                    <a:pt x="9731" y="6329"/>
                    <a:pt x="9723" y="6301"/>
                    <a:pt x="9745" y="6292"/>
                  </a:cubicBezTo>
                  <a:cubicBezTo>
                    <a:pt x="9768" y="6285"/>
                    <a:pt x="9768" y="6284"/>
                    <a:pt x="9790" y="6274"/>
                  </a:cubicBezTo>
                  <a:cubicBezTo>
                    <a:pt x="9796" y="6272"/>
                    <a:pt x="9800" y="6271"/>
                    <a:pt x="9804" y="6271"/>
                  </a:cubicBezTo>
                  <a:cubicBezTo>
                    <a:pt x="9814" y="6271"/>
                    <a:pt x="9820" y="6276"/>
                    <a:pt x="9831" y="6276"/>
                  </a:cubicBezTo>
                  <a:cubicBezTo>
                    <a:pt x="9834" y="6276"/>
                    <a:pt x="9838" y="6275"/>
                    <a:pt x="9843" y="6274"/>
                  </a:cubicBezTo>
                  <a:cubicBezTo>
                    <a:pt x="9865" y="6265"/>
                    <a:pt x="9858" y="6243"/>
                    <a:pt x="9880" y="6235"/>
                  </a:cubicBezTo>
                  <a:cubicBezTo>
                    <a:pt x="9903" y="6227"/>
                    <a:pt x="9906" y="6232"/>
                    <a:pt x="9928" y="6225"/>
                  </a:cubicBezTo>
                  <a:cubicBezTo>
                    <a:pt x="9951" y="6216"/>
                    <a:pt x="9954" y="6222"/>
                    <a:pt x="9977" y="6215"/>
                  </a:cubicBezTo>
                  <a:cubicBezTo>
                    <a:pt x="9982" y="6213"/>
                    <a:pt x="9986" y="6212"/>
                    <a:pt x="9990" y="6212"/>
                  </a:cubicBezTo>
                  <a:cubicBezTo>
                    <a:pt x="9999" y="6212"/>
                    <a:pt x="10006" y="6216"/>
                    <a:pt x="10015" y="6216"/>
                  </a:cubicBezTo>
                  <a:cubicBezTo>
                    <a:pt x="10019" y="6216"/>
                    <a:pt x="10023" y="6215"/>
                    <a:pt x="10028" y="6214"/>
                  </a:cubicBezTo>
                  <a:cubicBezTo>
                    <a:pt x="10051" y="6205"/>
                    <a:pt x="10045" y="6188"/>
                    <a:pt x="10068" y="6180"/>
                  </a:cubicBezTo>
                  <a:cubicBezTo>
                    <a:pt x="10071" y="6178"/>
                    <a:pt x="10075" y="6178"/>
                    <a:pt x="10078" y="6178"/>
                  </a:cubicBezTo>
                  <a:cubicBezTo>
                    <a:pt x="10090" y="6178"/>
                    <a:pt x="10097" y="6186"/>
                    <a:pt x="10109" y="6186"/>
                  </a:cubicBezTo>
                  <a:cubicBezTo>
                    <a:pt x="10113" y="6186"/>
                    <a:pt x="10116" y="6185"/>
                    <a:pt x="10120" y="6184"/>
                  </a:cubicBezTo>
                  <a:cubicBezTo>
                    <a:pt x="10143" y="6176"/>
                    <a:pt x="10137" y="6158"/>
                    <a:pt x="10160" y="6151"/>
                  </a:cubicBezTo>
                  <a:cubicBezTo>
                    <a:pt x="10183" y="6142"/>
                    <a:pt x="10186" y="6150"/>
                    <a:pt x="10208" y="6141"/>
                  </a:cubicBezTo>
                  <a:cubicBezTo>
                    <a:pt x="10232" y="6134"/>
                    <a:pt x="10229" y="6130"/>
                    <a:pt x="10254" y="6123"/>
                  </a:cubicBezTo>
                  <a:cubicBezTo>
                    <a:pt x="10277" y="6114"/>
                    <a:pt x="10277" y="6112"/>
                    <a:pt x="10299" y="6104"/>
                  </a:cubicBezTo>
                  <a:cubicBezTo>
                    <a:pt x="10304" y="6102"/>
                    <a:pt x="10308" y="6102"/>
                    <a:pt x="10311" y="6102"/>
                  </a:cubicBezTo>
                  <a:cubicBezTo>
                    <a:pt x="10322" y="6102"/>
                    <a:pt x="10328" y="6106"/>
                    <a:pt x="10338" y="6106"/>
                  </a:cubicBezTo>
                  <a:cubicBezTo>
                    <a:pt x="10342" y="6106"/>
                    <a:pt x="10346" y="6105"/>
                    <a:pt x="10352" y="6104"/>
                  </a:cubicBezTo>
                  <a:cubicBezTo>
                    <a:pt x="10374" y="6096"/>
                    <a:pt x="10374" y="6097"/>
                    <a:pt x="10399" y="6089"/>
                  </a:cubicBezTo>
                  <a:cubicBezTo>
                    <a:pt x="10421" y="6081"/>
                    <a:pt x="10420" y="6076"/>
                    <a:pt x="10443" y="6067"/>
                  </a:cubicBezTo>
                  <a:cubicBezTo>
                    <a:pt x="10465" y="6060"/>
                    <a:pt x="10464" y="6056"/>
                    <a:pt x="10486" y="6049"/>
                  </a:cubicBezTo>
                  <a:cubicBezTo>
                    <a:pt x="10510" y="6040"/>
                    <a:pt x="10507" y="6033"/>
                    <a:pt x="10529" y="6024"/>
                  </a:cubicBezTo>
                  <a:cubicBezTo>
                    <a:pt x="10537" y="6022"/>
                    <a:pt x="10543" y="6021"/>
                    <a:pt x="10547" y="6021"/>
                  </a:cubicBezTo>
                  <a:cubicBezTo>
                    <a:pt x="10552" y="6021"/>
                    <a:pt x="10555" y="6022"/>
                    <a:pt x="10560" y="6022"/>
                  </a:cubicBezTo>
                  <a:cubicBezTo>
                    <a:pt x="10565" y="6022"/>
                    <a:pt x="10571" y="6021"/>
                    <a:pt x="10580" y="6018"/>
                  </a:cubicBezTo>
                  <a:cubicBezTo>
                    <a:pt x="10591" y="6014"/>
                    <a:pt x="10597" y="6014"/>
                    <a:pt x="10603" y="6014"/>
                  </a:cubicBezTo>
                  <a:cubicBezTo>
                    <a:pt x="10610" y="6014"/>
                    <a:pt x="10616" y="6014"/>
                    <a:pt x="10628" y="6010"/>
                  </a:cubicBezTo>
                  <a:cubicBezTo>
                    <a:pt x="10650" y="6002"/>
                    <a:pt x="10647" y="5995"/>
                    <a:pt x="10672" y="5987"/>
                  </a:cubicBezTo>
                  <a:cubicBezTo>
                    <a:pt x="10694" y="5979"/>
                    <a:pt x="10692" y="5971"/>
                    <a:pt x="10715" y="5963"/>
                  </a:cubicBezTo>
                  <a:cubicBezTo>
                    <a:pt x="10737" y="5955"/>
                    <a:pt x="10733" y="5942"/>
                    <a:pt x="10756" y="5933"/>
                  </a:cubicBezTo>
                  <a:cubicBezTo>
                    <a:pt x="10759" y="5932"/>
                    <a:pt x="10762" y="5932"/>
                    <a:pt x="10764" y="5932"/>
                  </a:cubicBezTo>
                  <a:cubicBezTo>
                    <a:pt x="10779" y="5932"/>
                    <a:pt x="10789" y="5947"/>
                    <a:pt x="10804" y="5947"/>
                  </a:cubicBezTo>
                  <a:cubicBezTo>
                    <a:pt x="10807" y="5947"/>
                    <a:pt x="10809" y="5947"/>
                    <a:pt x="10812" y="5946"/>
                  </a:cubicBezTo>
                  <a:cubicBezTo>
                    <a:pt x="10835" y="5938"/>
                    <a:pt x="10826" y="5911"/>
                    <a:pt x="10849" y="5903"/>
                  </a:cubicBezTo>
                  <a:cubicBezTo>
                    <a:pt x="10853" y="5901"/>
                    <a:pt x="10857" y="5901"/>
                    <a:pt x="10861" y="5901"/>
                  </a:cubicBezTo>
                  <a:cubicBezTo>
                    <a:pt x="10871" y="5901"/>
                    <a:pt x="10878" y="5906"/>
                    <a:pt x="10889" y="5906"/>
                  </a:cubicBezTo>
                  <a:cubicBezTo>
                    <a:pt x="10893" y="5906"/>
                    <a:pt x="10897" y="5906"/>
                    <a:pt x="10901" y="5904"/>
                  </a:cubicBezTo>
                  <a:cubicBezTo>
                    <a:pt x="10924" y="5896"/>
                    <a:pt x="10925" y="5898"/>
                    <a:pt x="10947" y="5889"/>
                  </a:cubicBezTo>
                  <a:cubicBezTo>
                    <a:pt x="10971" y="5882"/>
                    <a:pt x="10966" y="5871"/>
                    <a:pt x="10989" y="5863"/>
                  </a:cubicBezTo>
                  <a:cubicBezTo>
                    <a:pt x="11011" y="5855"/>
                    <a:pt x="11009" y="5848"/>
                    <a:pt x="11032" y="5839"/>
                  </a:cubicBezTo>
                  <a:cubicBezTo>
                    <a:pt x="11038" y="5836"/>
                    <a:pt x="11043" y="5836"/>
                    <a:pt x="11048" y="5836"/>
                  </a:cubicBezTo>
                  <a:cubicBezTo>
                    <a:pt x="11054" y="5836"/>
                    <a:pt x="11059" y="5837"/>
                    <a:pt x="11066" y="5837"/>
                  </a:cubicBezTo>
                  <a:cubicBezTo>
                    <a:pt x="11070" y="5837"/>
                    <a:pt x="11075" y="5837"/>
                    <a:pt x="11081" y="5835"/>
                  </a:cubicBezTo>
                  <a:cubicBezTo>
                    <a:pt x="11105" y="5826"/>
                    <a:pt x="11107" y="5832"/>
                    <a:pt x="11129" y="5824"/>
                  </a:cubicBezTo>
                  <a:cubicBezTo>
                    <a:pt x="11153" y="5815"/>
                    <a:pt x="11151" y="5810"/>
                    <a:pt x="11174" y="5803"/>
                  </a:cubicBezTo>
                  <a:cubicBezTo>
                    <a:pt x="11197" y="5794"/>
                    <a:pt x="11193" y="5788"/>
                    <a:pt x="11217" y="5780"/>
                  </a:cubicBezTo>
                  <a:cubicBezTo>
                    <a:pt x="11239" y="5772"/>
                    <a:pt x="11241" y="5775"/>
                    <a:pt x="11263" y="5766"/>
                  </a:cubicBezTo>
                  <a:cubicBezTo>
                    <a:pt x="11287" y="5759"/>
                    <a:pt x="11287" y="5760"/>
                    <a:pt x="11309" y="5751"/>
                  </a:cubicBezTo>
                  <a:cubicBezTo>
                    <a:pt x="11332" y="5744"/>
                    <a:pt x="11329" y="5737"/>
                    <a:pt x="11353" y="5729"/>
                  </a:cubicBezTo>
                  <a:cubicBezTo>
                    <a:pt x="11357" y="5727"/>
                    <a:pt x="11361" y="5727"/>
                    <a:pt x="11364" y="5727"/>
                  </a:cubicBezTo>
                  <a:cubicBezTo>
                    <a:pt x="11375" y="5727"/>
                    <a:pt x="11383" y="5734"/>
                    <a:pt x="11395" y="5734"/>
                  </a:cubicBezTo>
                  <a:cubicBezTo>
                    <a:pt x="11398" y="5734"/>
                    <a:pt x="11402" y="5733"/>
                    <a:pt x="11406" y="5732"/>
                  </a:cubicBezTo>
                  <a:cubicBezTo>
                    <a:pt x="11428" y="5723"/>
                    <a:pt x="11429" y="5724"/>
                    <a:pt x="11453" y="5717"/>
                  </a:cubicBezTo>
                  <a:cubicBezTo>
                    <a:pt x="11475" y="5708"/>
                    <a:pt x="11466" y="5680"/>
                    <a:pt x="11488" y="5673"/>
                  </a:cubicBezTo>
                  <a:cubicBezTo>
                    <a:pt x="11495" y="5670"/>
                    <a:pt x="11500" y="5670"/>
                    <a:pt x="11505" y="5670"/>
                  </a:cubicBezTo>
                  <a:cubicBezTo>
                    <a:pt x="11512" y="5670"/>
                    <a:pt x="11517" y="5671"/>
                    <a:pt x="11524" y="5671"/>
                  </a:cubicBezTo>
                  <a:cubicBezTo>
                    <a:pt x="11529" y="5671"/>
                    <a:pt x="11533" y="5671"/>
                    <a:pt x="11539" y="5669"/>
                  </a:cubicBezTo>
                  <a:cubicBezTo>
                    <a:pt x="11548" y="5666"/>
                    <a:pt x="11554" y="5665"/>
                    <a:pt x="11559" y="5665"/>
                  </a:cubicBezTo>
                  <a:cubicBezTo>
                    <a:pt x="11562" y="5665"/>
                    <a:pt x="11566" y="5666"/>
                    <a:pt x="11569" y="5666"/>
                  </a:cubicBezTo>
                  <a:cubicBezTo>
                    <a:pt x="11575" y="5666"/>
                    <a:pt x="11580" y="5665"/>
                    <a:pt x="11589" y="5662"/>
                  </a:cubicBezTo>
                  <a:cubicBezTo>
                    <a:pt x="11611" y="5654"/>
                    <a:pt x="11605" y="5635"/>
                    <a:pt x="11627" y="5627"/>
                  </a:cubicBezTo>
                  <a:cubicBezTo>
                    <a:pt x="11651" y="5619"/>
                    <a:pt x="11649" y="5615"/>
                    <a:pt x="11672" y="5608"/>
                  </a:cubicBezTo>
                  <a:cubicBezTo>
                    <a:pt x="11695" y="5599"/>
                    <a:pt x="11695" y="5600"/>
                    <a:pt x="11718" y="5593"/>
                  </a:cubicBezTo>
                  <a:cubicBezTo>
                    <a:pt x="11721" y="5592"/>
                    <a:pt x="11724" y="5591"/>
                    <a:pt x="11726" y="5591"/>
                  </a:cubicBezTo>
                  <a:cubicBezTo>
                    <a:pt x="11742" y="5591"/>
                    <a:pt x="11753" y="5609"/>
                    <a:pt x="11768" y="5609"/>
                  </a:cubicBezTo>
                  <a:cubicBezTo>
                    <a:pt x="11770" y="5609"/>
                    <a:pt x="11773" y="5608"/>
                    <a:pt x="11775" y="5608"/>
                  </a:cubicBezTo>
                  <a:cubicBezTo>
                    <a:pt x="11798" y="5599"/>
                    <a:pt x="11799" y="5600"/>
                    <a:pt x="11822" y="5593"/>
                  </a:cubicBezTo>
                  <a:cubicBezTo>
                    <a:pt x="11845" y="5584"/>
                    <a:pt x="11834" y="5555"/>
                    <a:pt x="11858" y="5547"/>
                  </a:cubicBezTo>
                  <a:cubicBezTo>
                    <a:pt x="11866" y="5544"/>
                    <a:pt x="11872" y="5543"/>
                    <a:pt x="11877" y="5543"/>
                  </a:cubicBezTo>
                  <a:cubicBezTo>
                    <a:pt x="11881" y="5543"/>
                    <a:pt x="11884" y="5544"/>
                    <a:pt x="11888" y="5544"/>
                  </a:cubicBezTo>
                  <a:cubicBezTo>
                    <a:pt x="11893" y="5544"/>
                    <a:pt x="11899" y="5543"/>
                    <a:pt x="11908" y="5540"/>
                  </a:cubicBezTo>
                  <a:cubicBezTo>
                    <a:pt x="11930" y="5533"/>
                    <a:pt x="11927" y="5524"/>
                    <a:pt x="11951" y="5517"/>
                  </a:cubicBezTo>
                  <a:cubicBezTo>
                    <a:pt x="11957" y="5514"/>
                    <a:pt x="11962" y="5513"/>
                    <a:pt x="11967" y="5513"/>
                  </a:cubicBezTo>
                  <a:cubicBezTo>
                    <a:pt x="11973" y="5513"/>
                    <a:pt x="11979" y="5515"/>
                    <a:pt x="11986" y="5515"/>
                  </a:cubicBezTo>
                  <a:cubicBezTo>
                    <a:pt x="11990" y="5515"/>
                    <a:pt x="11995" y="5514"/>
                    <a:pt x="12001" y="5512"/>
                  </a:cubicBezTo>
                  <a:cubicBezTo>
                    <a:pt x="12024" y="5504"/>
                    <a:pt x="12020" y="5493"/>
                    <a:pt x="12044" y="5486"/>
                  </a:cubicBezTo>
                  <a:cubicBezTo>
                    <a:pt x="12066" y="5477"/>
                    <a:pt x="12065" y="5472"/>
                    <a:pt x="12088" y="5464"/>
                  </a:cubicBezTo>
                  <a:cubicBezTo>
                    <a:pt x="12111" y="5456"/>
                    <a:pt x="12109" y="5452"/>
                    <a:pt x="12133" y="5444"/>
                  </a:cubicBezTo>
                  <a:cubicBezTo>
                    <a:pt x="12135" y="5443"/>
                    <a:pt x="12138" y="5443"/>
                    <a:pt x="12140" y="5443"/>
                  </a:cubicBezTo>
                  <a:cubicBezTo>
                    <a:pt x="12156" y="5443"/>
                    <a:pt x="12166" y="5460"/>
                    <a:pt x="12182" y="5460"/>
                  </a:cubicBezTo>
                  <a:cubicBezTo>
                    <a:pt x="12184" y="5460"/>
                    <a:pt x="12187" y="5460"/>
                    <a:pt x="12190" y="5459"/>
                  </a:cubicBezTo>
                  <a:cubicBezTo>
                    <a:pt x="12213" y="5450"/>
                    <a:pt x="12214" y="5452"/>
                    <a:pt x="12237" y="5444"/>
                  </a:cubicBezTo>
                  <a:cubicBezTo>
                    <a:pt x="12259" y="5436"/>
                    <a:pt x="12259" y="5437"/>
                    <a:pt x="12284" y="5429"/>
                  </a:cubicBezTo>
                  <a:cubicBezTo>
                    <a:pt x="12306" y="5421"/>
                    <a:pt x="12301" y="5404"/>
                    <a:pt x="12323" y="5396"/>
                  </a:cubicBezTo>
                  <a:cubicBezTo>
                    <a:pt x="12347" y="5388"/>
                    <a:pt x="12340" y="5369"/>
                    <a:pt x="12363" y="5361"/>
                  </a:cubicBezTo>
                  <a:cubicBezTo>
                    <a:pt x="12369" y="5359"/>
                    <a:pt x="12373" y="5358"/>
                    <a:pt x="12378" y="5358"/>
                  </a:cubicBezTo>
                  <a:cubicBezTo>
                    <a:pt x="12385" y="5358"/>
                    <a:pt x="12391" y="5361"/>
                    <a:pt x="12399" y="5361"/>
                  </a:cubicBezTo>
                  <a:cubicBezTo>
                    <a:pt x="12403" y="5361"/>
                    <a:pt x="12408" y="5360"/>
                    <a:pt x="12413" y="5358"/>
                  </a:cubicBezTo>
                  <a:cubicBezTo>
                    <a:pt x="12418" y="5357"/>
                    <a:pt x="12422" y="5356"/>
                    <a:pt x="12425" y="5356"/>
                  </a:cubicBezTo>
                  <a:cubicBezTo>
                    <a:pt x="12436" y="5356"/>
                    <a:pt x="12443" y="5361"/>
                    <a:pt x="12453" y="5361"/>
                  </a:cubicBezTo>
                  <a:cubicBezTo>
                    <a:pt x="12457" y="5361"/>
                    <a:pt x="12461" y="5360"/>
                    <a:pt x="12466" y="5358"/>
                  </a:cubicBezTo>
                  <a:cubicBezTo>
                    <a:pt x="12488" y="5351"/>
                    <a:pt x="12487" y="5345"/>
                    <a:pt x="12510" y="5337"/>
                  </a:cubicBezTo>
                  <a:cubicBezTo>
                    <a:pt x="12532" y="5329"/>
                    <a:pt x="12526" y="5309"/>
                    <a:pt x="12548" y="5299"/>
                  </a:cubicBezTo>
                  <a:cubicBezTo>
                    <a:pt x="12572" y="5292"/>
                    <a:pt x="12573" y="5295"/>
                    <a:pt x="12596" y="5287"/>
                  </a:cubicBezTo>
                  <a:cubicBezTo>
                    <a:pt x="12618" y="5279"/>
                    <a:pt x="12617" y="5272"/>
                    <a:pt x="12639" y="5265"/>
                  </a:cubicBezTo>
                  <a:cubicBezTo>
                    <a:pt x="12663" y="5256"/>
                    <a:pt x="12665" y="5263"/>
                    <a:pt x="12688" y="5255"/>
                  </a:cubicBezTo>
                  <a:cubicBezTo>
                    <a:pt x="12711" y="5247"/>
                    <a:pt x="12709" y="5240"/>
                    <a:pt x="12733" y="5233"/>
                  </a:cubicBezTo>
                  <a:cubicBezTo>
                    <a:pt x="12740" y="5230"/>
                    <a:pt x="12745" y="5229"/>
                    <a:pt x="12750" y="5229"/>
                  </a:cubicBezTo>
                  <a:cubicBezTo>
                    <a:pt x="12756" y="5229"/>
                    <a:pt x="12760" y="5230"/>
                    <a:pt x="12766" y="5230"/>
                  </a:cubicBezTo>
                  <a:cubicBezTo>
                    <a:pt x="12770" y="5230"/>
                    <a:pt x="12775" y="5230"/>
                    <a:pt x="12782" y="5227"/>
                  </a:cubicBezTo>
                  <a:cubicBezTo>
                    <a:pt x="12804" y="5219"/>
                    <a:pt x="12805" y="5223"/>
                    <a:pt x="12829" y="5215"/>
                  </a:cubicBezTo>
                  <a:cubicBezTo>
                    <a:pt x="12852" y="5207"/>
                    <a:pt x="12848" y="5201"/>
                    <a:pt x="12873" y="5192"/>
                  </a:cubicBezTo>
                  <a:cubicBezTo>
                    <a:pt x="12895" y="5185"/>
                    <a:pt x="12897" y="5186"/>
                    <a:pt x="12920" y="5177"/>
                  </a:cubicBezTo>
                  <a:cubicBezTo>
                    <a:pt x="12924" y="5176"/>
                    <a:pt x="12928" y="5175"/>
                    <a:pt x="12931" y="5175"/>
                  </a:cubicBezTo>
                  <a:cubicBezTo>
                    <a:pt x="12942" y="5175"/>
                    <a:pt x="12949" y="5181"/>
                    <a:pt x="12960" y="5181"/>
                  </a:cubicBezTo>
                  <a:cubicBezTo>
                    <a:pt x="12964" y="5181"/>
                    <a:pt x="12967" y="5181"/>
                    <a:pt x="12972" y="5179"/>
                  </a:cubicBezTo>
                  <a:cubicBezTo>
                    <a:pt x="12995" y="5171"/>
                    <a:pt x="12993" y="5166"/>
                    <a:pt x="13016" y="5159"/>
                  </a:cubicBezTo>
                  <a:cubicBezTo>
                    <a:pt x="13039" y="5150"/>
                    <a:pt x="13029" y="5122"/>
                    <a:pt x="13052" y="5115"/>
                  </a:cubicBezTo>
                  <a:cubicBezTo>
                    <a:pt x="13056" y="5113"/>
                    <a:pt x="13060" y="5113"/>
                    <a:pt x="13064" y="5113"/>
                  </a:cubicBezTo>
                  <a:cubicBezTo>
                    <a:pt x="13075" y="5113"/>
                    <a:pt x="13082" y="5119"/>
                    <a:pt x="13094" y="5119"/>
                  </a:cubicBezTo>
                  <a:cubicBezTo>
                    <a:pt x="13097" y="5119"/>
                    <a:pt x="13101" y="5119"/>
                    <a:pt x="13105" y="5117"/>
                  </a:cubicBezTo>
                  <a:cubicBezTo>
                    <a:pt x="13112" y="5115"/>
                    <a:pt x="13117" y="5114"/>
                    <a:pt x="13121" y="5114"/>
                  </a:cubicBezTo>
                  <a:cubicBezTo>
                    <a:pt x="13128" y="5114"/>
                    <a:pt x="13133" y="5116"/>
                    <a:pt x="13139" y="5116"/>
                  </a:cubicBezTo>
                  <a:cubicBezTo>
                    <a:pt x="13144" y="5116"/>
                    <a:pt x="13150" y="5115"/>
                    <a:pt x="13157" y="5113"/>
                  </a:cubicBezTo>
                  <a:cubicBezTo>
                    <a:pt x="13179" y="5105"/>
                    <a:pt x="13180" y="5107"/>
                    <a:pt x="13204" y="5100"/>
                  </a:cubicBezTo>
                  <a:cubicBezTo>
                    <a:pt x="13226" y="5091"/>
                    <a:pt x="13218" y="5068"/>
                    <a:pt x="13241" y="5059"/>
                  </a:cubicBezTo>
                  <a:cubicBezTo>
                    <a:pt x="13264" y="5052"/>
                    <a:pt x="13261" y="5042"/>
                    <a:pt x="13284" y="5035"/>
                  </a:cubicBezTo>
                  <a:cubicBezTo>
                    <a:pt x="13288" y="5033"/>
                    <a:pt x="13292" y="5032"/>
                    <a:pt x="13295" y="5032"/>
                  </a:cubicBezTo>
                  <a:cubicBezTo>
                    <a:pt x="13307" y="5032"/>
                    <a:pt x="13314" y="5040"/>
                    <a:pt x="13326" y="5040"/>
                  </a:cubicBezTo>
                  <a:cubicBezTo>
                    <a:pt x="13330" y="5040"/>
                    <a:pt x="13334" y="5039"/>
                    <a:pt x="13338" y="5038"/>
                  </a:cubicBezTo>
                  <a:cubicBezTo>
                    <a:pt x="13360" y="5030"/>
                    <a:pt x="13361" y="5032"/>
                    <a:pt x="13384" y="5025"/>
                  </a:cubicBezTo>
                  <a:cubicBezTo>
                    <a:pt x="13399" y="5020"/>
                    <a:pt x="13418" y="5022"/>
                    <a:pt x="13432" y="5016"/>
                  </a:cubicBezTo>
                  <a:cubicBezTo>
                    <a:pt x="13447" y="5010"/>
                    <a:pt x="13452" y="4984"/>
                    <a:pt x="13466" y="4978"/>
                  </a:cubicBezTo>
                  <a:cubicBezTo>
                    <a:pt x="13480" y="4971"/>
                    <a:pt x="13498" y="4972"/>
                    <a:pt x="13512" y="4965"/>
                  </a:cubicBezTo>
                  <a:cubicBezTo>
                    <a:pt x="13526" y="4956"/>
                    <a:pt x="13543" y="4952"/>
                    <a:pt x="13555" y="4945"/>
                  </a:cubicBezTo>
                  <a:cubicBezTo>
                    <a:pt x="13569" y="4935"/>
                    <a:pt x="13576" y="4918"/>
                    <a:pt x="13587" y="4908"/>
                  </a:cubicBezTo>
                  <a:cubicBezTo>
                    <a:pt x="13600" y="4899"/>
                    <a:pt x="13618" y="4896"/>
                    <a:pt x="13630" y="4886"/>
                  </a:cubicBezTo>
                  <a:cubicBezTo>
                    <a:pt x="13643" y="4875"/>
                    <a:pt x="13660" y="4870"/>
                    <a:pt x="13671" y="4859"/>
                  </a:cubicBezTo>
                  <a:cubicBezTo>
                    <a:pt x="13682" y="4848"/>
                    <a:pt x="13691" y="4833"/>
                    <a:pt x="13702" y="4821"/>
                  </a:cubicBezTo>
                  <a:cubicBezTo>
                    <a:pt x="13713" y="4809"/>
                    <a:pt x="13710" y="4786"/>
                    <a:pt x="13719" y="4774"/>
                  </a:cubicBezTo>
                  <a:cubicBezTo>
                    <a:pt x="13729" y="4763"/>
                    <a:pt x="13746" y="4754"/>
                    <a:pt x="13753" y="4741"/>
                  </a:cubicBezTo>
                  <a:cubicBezTo>
                    <a:pt x="13762" y="4727"/>
                    <a:pt x="13756" y="4705"/>
                    <a:pt x="13763" y="4691"/>
                  </a:cubicBezTo>
                  <a:cubicBezTo>
                    <a:pt x="13772" y="4678"/>
                    <a:pt x="13783" y="4667"/>
                    <a:pt x="13790" y="4652"/>
                  </a:cubicBezTo>
                  <a:cubicBezTo>
                    <a:pt x="13796" y="4637"/>
                    <a:pt x="13820" y="4631"/>
                    <a:pt x="13826" y="4616"/>
                  </a:cubicBezTo>
                  <a:cubicBezTo>
                    <a:pt x="13832" y="4602"/>
                    <a:pt x="13833" y="4584"/>
                    <a:pt x="13838" y="4570"/>
                  </a:cubicBezTo>
                  <a:cubicBezTo>
                    <a:pt x="13843" y="4555"/>
                    <a:pt x="13834" y="4535"/>
                    <a:pt x="13839" y="4519"/>
                  </a:cubicBezTo>
                  <a:cubicBezTo>
                    <a:pt x="13843" y="4505"/>
                    <a:pt x="13869" y="4495"/>
                    <a:pt x="13871" y="4479"/>
                  </a:cubicBezTo>
                  <a:cubicBezTo>
                    <a:pt x="13874" y="4464"/>
                    <a:pt x="13869" y="4444"/>
                    <a:pt x="13870" y="4430"/>
                  </a:cubicBezTo>
                  <a:cubicBezTo>
                    <a:pt x="13873" y="4406"/>
                    <a:pt x="13874" y="4406"/>
                    <a:pt x="13877" y="4382"/>
                  </a:cubicBezTo>
                  <a:cubicBezTo>
                    <a:pt x="13880" y="4358"/>
                    <a:pt x="13885" y="4359"/>
                    <a:pt x="13889" y="4335"/>
                  </a:cubicBezTo>
                  <a:cubicBezTo>
                    <a:pt x="13892" y="4312"/>
                    <a:pt x="13884" y="4309"/>
                    <a:pt x="13886" y="4286"/>
                  </a:cubicBezTo>
                  <a:cubicBezTo>
                    <a:pt x="13889" y="4261"/>
                    <a:pt x="13897" y="4262"/>
                    <a:pt x="13900" y="4239"/>
                  </a:cubicBezTo>
                  <a:cubicBezTo>
                    <a:pt x="13902" y="4215"/>
                    <a:pt x="13903" y="4215"/>
                    <a:pt x="13907" y="4191"/>
                  </a:cubicBezTo>
                  <a:cubicBezTo>
                    <a:pt x="13909" y="4167"/>
                    <a:pt x="13892" y="4164"/>
                    <a:pt x="13895" y="4140"/>
                  </a:cubicBezTo>
                  <a:cubicBezTo>
                    <a:pt x="13897" y="4116"/>
                    <a:pt x="13916" y="4118"/>
                    <a:pt x="13919" y="4094"/>
                  </a:cubicBezTo>
                  <a:cubicBezTo>
                    <a:pt x="13923" y="4071"/>
                    <a:pt x="13902" y="4067"/>
                    <a:pt x="13907" y="4044"/>
                  </a:cubicBezTo>
                  <a:cubicBezTo>
                    <a:pt x="13909" y="4019"/>
                    <a:pt x="13934" y="4023"/>
                    <a:pt x="13938" y="3999"/>
                  </a:cubicBezTo>
                  <a:cubicBezTo>
                    <a:pt x="13940" y="3975"/>
                    <a:pt x="13940" y="3975"/>
                    <a:pt x="13944" y="3951"/>
                  </a:cubicBezTo>
                  <a:cubicBezTo>
                    <a:pt x="13946" y="3927"/>
                    <a:pt x="13916" y="3923"/>
                    <a:pt x="13918" y="3899"/>
                  </a:cubicBezTo>
                  <a:cubicBezTo>
                    <a:pt x="13922" y="3875"/>
                    <a:pt x="13946" y="3878"/>
                    <a:pt x="13949" y="3854"/>
                  </a:cubicBezTo>
                  <a:cubicBezTo>
                    <a:pt x="13952" y="3831"/>
                    <a:pt x="13960" y="3832"/>
                    <a:pt x="13962" y="3808"/>
                  </a:cubicBezTo>
                  <a:cubicBezTo>
                    <a:pt x="13966" y="3784"/>
                    <a:pt x="13951" y="3782"/>
                    <a:pt x="13954" y="3758"/>
                  </a:cubicBezTo>
                  <a:cubicBezTo>
                    <a:pt x="13956" y="3734"/>
                    <a:pt x="13936" y="3731"/>
                    <a:pt x="13940" y="3707"/>
                  </a:cubicBezTo>
                  <a:cubicBezTo>
                    <a:pt x="13943" y="3683"/>
                    <a:pt x="13966" y="3686"/>
                    <a:pt x="13968" y="3661"/>
                  </a:cubicBezTo>
                  <a:cubicBezTo>
                    <a:pt x="13971" y="3638"/>
                    <a:pt x="13957" y="3637"/>
                    <a:pt x="13961" y="3612"/>
                  </a:cubicBezTo>
                  <a:cubicBezTo>
                    <a:pt x="13964" y="3589"/>
                    <a:pt x="13966" y="3589"/>
                    <a:pt x="13968" y="3564"/>
                  </a:cubicBezTo>
                  <a:cubicBezTo>
                    <a:pt x="13971" y="3540"/>
                    <a:pt x="13998" y="3544"/>
                    <a:pt x="14000" y="3520"/>
                  </a:cubicBezTo>
                  <a:cubicBezTo>
                    <a:pt x="14003" y="3495"/>
                    <a:pt x="13975" y="3492"/>
                    <a:pt x="13977" y="3468"/>
                  </a:cubicBezTo>
                  <a:cubicBezTo>
                    <a:pt x="13981" y="3444"/>
                    <a:pt x="14000" y="3446"/>
                    <a:pt x="14004" y="3423"/>
                  </a:cubicBezTo>
                  <a:cubicBezTo>
                    <a:pt x="14007" y="3398"/>
                    <a:pt x="14008" y="3398"/>
                    <a:pt x="14010" y="3374"/>
                  </a:cubicBezTo>
                  <a:cubicBezTo>
                    <a:pt x="14014" y="3350"/>
                    <a:pt x="14003" y="3349"/>
                    <a:pt x="14007" y="3324"/>
                  </a:cubicBezTo>
                  <a:cubicBezTo>
                    <a:pt x="14009" y="3300"/>
                    <a:pt x="14016" y="3302"/>
                    <a:pt x="14019" y="3278"/>
                  </a:cubicBezTo>
                  <a:cubicBezTo>
                    <a:pt x="14021" y="3253"/>
                    <a:pt x="14035" y="3254"/>
                    <a:pt x="14037" y="3231"/>
                  </a:cubicBezTo>
                  <a:cubicBezTo>
                    <a:pt x="14040" y="3206"/>
                    <a:pt x="14020" y="3204"/>
                    <a:pt x="14023" y="3179"/>
                  </a:cubicBezTo>
                  <a:cubicBezTo>
                    <a:pt x="14025" y="3156"/>
                    <a:pt x="14024" y="3156"/>
                    <a:pt x="14029" y="3131"/>
                  </a:cubicBezTo>
                  <a:cubicBezTo>
                    <a:pt x="14031" y="3108"/>
                    <a:pt x="14042" y="3109"/>
                    <a:pt x="14046" y="3085"/>
                  </a:cubicBezTo>
                  <a:cubicBezTo>
                    <a:pt x="14048" y="3061"/>
                    <a:pt x="14039" y="3059"/>
                    <a:pt x="14043" y="3035"/>
                  </a:cubicBezTo>
                  <a:cubicBezTo>
                    <a:pt x="14046" y="3011"/>
                    <a:pt x="14042" y="3011"/>
                    <a:pt x="14045" y="2987"/>
                  </a:cubicBezTo>
                  <a:cubicBezTo>
                    <a:pt x="14047" y="2963"/>
                    <a:pt x="14059" y="2964"/>
                    <a:pt x="14062" y="2941"/>
                  </a:cubicBezTo>
                  <a:cubicBezTo>
                    <a:pt x="14064" y="2916"/>
                    <a:pt x="14055" y="2915"/>
                    <a:pt x="14059" y="2890"/>
                  </a:cubicBezTo>
                  <a:cubicBezTo>
                    <a:pt x="14062" y="2867"/>
                    <a:pt x="14085" y="2869"/>
                    <a:pt x="14089" y="2845"/>
                  </a:cubicBezTo>
                  <a:cubicBezTo>
                    <a:pt x="14091" y="2821"/>
                    <a:pt x="14093" y="2821"/>
                    <a:pt x="14095" y="2797"/>
                  </a:cubicBezTo>
                  <a:cubicBezTo>
                    <a:pt x="14098" y="2772"/>
                    <a:pt x="14080" y="2770"/>
                    <a:pt x="14083" y="2746"/>
                  </a:cubicBezTo>
                  <a:cubicBezTo>
                    <a:pt x="14085" y="2722"/>
                    <a:pt x="14096" y="2723"/>
                    <a:pt x="14100" y="2700"/>
                  </a:cubicBezTo>
                  <a:cubicBezTo>
                    <a:pt x="14104" y="2675"/>
                    <a:pt x="14100" y="2675"/>
                    <a:pt x="14104" y="2651"/>
                  </a:cubicBezTo>
                  <a:cubicBezTo>
                    <a:pt x="14106" y="2627"/>
                    <a:pt x="14095" y="2626"/>
                    <a:pt x="14098" y="2601"/>
                  </a:cubicBezTo>
                  <a:cubicBezTo>
                    <a:pt x="14100" y="2577"/>
                    <a:pt x="14115" y="2578"/>
                    <a:pt x="14118" y="2556"/>
                  </a:cubicBezTo>
                  <a:cubicBezTo>
                    <a:pt x="14121" y="2531"/>
                    <a:pt x="14099" y="2529"/>
                    <a:pt x="14102" y="2505"/>
                  </a:cubicBezTo>
                  <a:cubicBezTo>
                    <a:pt x="14105" y="2481"/>
                    <a:pt x="14110" y="2482"/>
                    <a:pt x="14112" y="2459"/>
                  </a:cubicBezTo>
                  <a:cubicBezTo>
                    <a:pt x="14115" y="2434"/>
                    <a:pt x="14120" y="2434"/>
                    <a:pt x="14122" y="2411"/>
                  </a:cubicBezTo>
                  <a:cubicBezTo>
                    <a:pt x="14125" y="2387"/>
                    <a:pt x="14149" y="2390"/>
                    <a:pt x="14152" y="2367"/>
                  </a:cubicBezTo>
                  <a:cubicBezTo>
                    <a:pt x="14154" y="2343"/>
                    <a:pt x="14120" y="2339"/>
                    <a:pt x="14123" y="2315"/>
                  </a:cubicBezTo>
                  <a:cubicBezTo>
                    <a:pt x="14126" y="2290"/>
                    <a:pt x="14130" y="2290"/>
                    <a:pt x="14133" y="2268"/>
                  </a:cubicBezTo>
                  <a:cubicBezTo>
                    <a:pt x="14136" y="2244"/>
                    <a:pt x="14132" y="2244"/>
                    <a:pt x="14134" y="2220"/>
                  </a:cubicBezTo>
                  <a:cubicBezTo>
                    <a:pt x="14137" y="2196"/>
                    <a:pt x="14133" y="2196"/>
                    <a:pt x="14137" y="2171"/>
                  </a:cubicBezTo>
                  <a:cubicBezTo>
                    <a:pt x="14139" y="2148"/>
                    <a:pt x="14166" y="2151"/>
                    <a:pt x="14169" y="2128"/>
                  </a:cubicBezTo>
                  <a:cubicBezTo>
                    <a:pt x="14171" y="2103"/>
                    <a:pt x="14148" y="2101"/>
                    <a:pt x="14150" y="2076"/>
                  </a:cubicBezTo>
                  <a:cubicBezTo>
                    <a:pt x="14153" y="2053"/>
                    <a:pt x="14186" y="2057"/>
                    <a:pt x="14189" y="2032"/>
                  </a:cubicBezTo>
                  <a:cubicBezTo>
                    <a:pt x="14192" y="2009"/>
                    <a:pt x="14197" y="2009"/>
                    <a:pt x="14200" y="1984"/>
                  </a:cubicBezTo>
                  <a:lnTo>
                    <a:pt x="14205" y="1936"/>
                  </a:lnTo>
                  <a:cubicBezTo>
                    <a:pt x="14208" y="1912"/>
                    <a:pt x="14171" y="1907"/>
                    <a:pt x="14174" y="1882"/>
                  </a:cubicBezTo>
                  <a:lnTo>
                    <a:pt x="14180" y="1834"/>
                  </a:lnTo>
                  <a:cubicBezTo>
                    <a:pt x="14182" y="1810"/>
                    <a:pt x="14216" y="1814"/>
                    <a:pt x="14218" y="1790"/>
                  </a:cubicBezTo>
                  <a:cubicBezTo>
                    <a:pt x="14222" y="1766"/>
                    <a:pt x="14203" y="1763"/>
                    <a:pt x="14207" y="1739"/>
                  </a:cubicBezTo>
                  <a:cubicBezTo>
                    <a:pt x="14209" y="1715"/>
                    <a:pt x="14232" y="1717"/>
                    <a:pt x="14234" y="1694"/>
                  </a:cubicBezTo>
                  <a:cubicBezTo>
                    <a:pt x="14238" y="1669"/>
                    <a:pt x="14224" y="1668"/>
                    <a:pt x="14227" y="1644"/>
                  </a:cubicBezTo>
                  <a:cubicBezTo>
                    <a:pt x="14229" y="1620"/>
                    <a:pt x="14239" y="1621"/>
                    <a:pt x="14243" y="1597"/>
                  </a:cubicBezTo>
                  <a:cubicBezTo>
                    <a:pt x="14245" y="1573"/>
                    <a:pt x="14238" y="1572"/>
                    <a:pt x="14240" y="1548"/>
                  </a:cubicBezTo>
                  <a:cubicBezTo>
                    <a:pt x="14243" y="1523"/>
                    <a:pt x="14260" y="1527"/>
                    <a:pt x="14262" y="1502"/>
                  </a:cubicBezTo>
                  <a:cubicBezTo>
                    <a:pt x="14265" y="1478"/>
                    <a:pt x="14244" y="1475"/>
                    <a:pt x="14246" y="1452"/>
                  </a:cubicBezTo>
                  <a:cubicBezTo>
                    <a:pt x="14249" y="1427"/>
                    <a:pt x="14270" y="1430"/>
                    <a:pt x="14272" y="1406"/>
                  </a:cubicBezTo>
                  <a:cubicBezTo>
                    <a:pt x="14275" y="1382"/>
                    <a:pt x="14270" y="1380"/>
                    <a:pt x="14273" y="1356"/>
                  </a:cubicBezTo>
                  <a:cubicBezTo>
                    <a:pt x="14276" y="1332"/>
                    <a:pt x="14261" y="1331"/>
                    <a:pt x="14265" y="1307"/>
                  </a:cubicBezTo>
                  <a:cubicBezTo>
                    <a:pt x="14268" y="1282"/>
                    <a:pt x="14272" y="1282"/>
                    <a:pt x="14275" y="1259"/>
                  </a:cubicBezTo>
                  <a:cubicBezTo>
                    <a:pt x="14277" y="1234"/>
                    <a:pt x="14286" y="1235"/>
                    <a:pt x="14288" y="1212"/>
                  </a:cubicBezTo>
                  <a:cubicBezTo>
                    <a:pt x="14291" y="1187"/>
                    <a:pt x="14266" y="1185"/>
                    <a:pt x="14271" y="1160"/>
                  </a:cubicBezTo>
                  <a:cubicBezTo>
                    <a:pt x="14273" y="1137"/>
                    <a:pt x="14308" y="1141"/>
                    <a:pt x="14310" y="1116"/>
                  </a:cubicBezTo>
                  <a:cubicBezTo>
                    <a:pt x="14314" y="1093"/>
                    <a:pt x="14305" y="1091"/>
                    <a:pt x="14308" y="1067"/>
                  </a:cubicBezTo>
                  <a:lnTo>
                    <a:pt x="14314" y="1019"/>
                  </a:lnTo>
                  <a:cubicBezTo>
                    <a:pt x="14316" y="994"/>
                    <a:pt x="14329" y="996"/>
                    <a:pt x="14331" y="972"/>
                  </a:cubicBezTo>
                  <a:cubicBezTo>
                    <a:pt x="14334" y="948"/>
                    <a:pt x="14307" y="944"/>
                    <a:pt x="14310" y="919"/>
                  </a:cubicBezTo>
                  <a:cubicBezTo>
                    <a:pt x="14314" y="896"/>
                    <a:pt x="14326" y="897"/>
                    <a:pt x="14331" y="873"/>
                  </a:cubicBezTo>
                  <a:cubicBezTo>
                    <a:pt x="14334" y="849"/>
                    <a:pt x="14318" y="846"/>
                    <a:pt x="14320" y="822"/>
                  </a:cubicBezTo>
                  <a:cubicBezTo>
                    <a:pt x="14323" y="798"/>
                    <a:pt x="14330" y="799"/>
                    <a:pt x="14334" y="775"/>
                  </a:cubicBezTo>
                  <a:cubicBezTo>
                    <a:pt x="14336" y="751"/>
                    <a:pt x="14351" y="752"/>
                    <a:pt x="14353" y="729"/>
                  </a:cubicBezTo>
                  <a:cubicBezTo>
                    <a:pt x="14356" y="704"/>
                    <a:pt x="14330" y="700"/>
                    <a:pt x="14332" y="676"/>
                  </a:cubicBezTo>
                  <a:cubicBezTo>
                    <a:pt x="14335" y="652"/>
                    <a:pt x="14366" y="656"/>
                    <a:pt x="14369" y="632"/>
                  </a:cubicBezTo>
                  <a:cubicBezTo>
                    <a:pt x="14373" y="608"/>
                    <a:pt x="14377" y="608"/>
                    <a:pt x="14380" y="584"/>
                  </a:cubicBezTo>
                  <a:cubicBezTo>
                    <a:pt x="14383" y="559"/>
                    <a:pt x="14355" y="555"/>
                    <a:pt x="14359" y="532"/>
                  </a:cubicBezTo>
                  <a:cubicBezTo>
                    <a:pt x="14362" y="507"/>
                    <a:pt x="14366" y="507"/>
                    <a:pt x="14368" y="483"/>
                  </a:cubicBezTo>
                  <a:cubicBezTo>
                    <a:pt x="14371" y="459"/>
                    <a:pt x="14388" y="462"/>
                    <a:pt x="14391" y="437"/>
                  </a:cubicBezTo>
                  <a:cubicBezTo>
                    <a:pt x="14395" y="414"/>
                    <a:pt x="14395" y="414"/>
                    <a:pt x="14398" y="389"/>
                  </a:cubicBezTo>
                  <a:cubicBezTo>
                    <a:pt x="14400" y="366"/>
                    <a:pt x="14388" y="364"/>
                    <a:pt x="14391" y="339"/>
                  </a:cubicBezTo>
                  <a:cubicBezTo>
                    <a:pt x="14394" y="314"/>
                    <a:pt x="14405" y="316"/>
                    <a:pt x="14409" y="292"/>
                  </a:cubicBezTo>
                  <a:cubicBezTo>
                    <a:pt x="14411" y="268"/>
                    <a:pt x="14398" y="266"/>
                    <a:pt x="14400" y="242"/>
                  </a:cubicBezTo>
                  <a:cubicBezTo>
                    <a:pt x="14404" y="218"/>
                    <a:pt x="14393" y="217"/>
                    <a:pt x="14396" y="193"/>
                  </a:cubicBezTo>
                  <a:cubicBezTo>
                    <a:pt x="14399" y="168"/>
                    <a:pt x="14434" y="173"/>
                    <a:pt x="14438" y="148"/>
                  </a:cubicBezTo>
                  <a:cubicBezTo>
                    <a:pt x="14441" y="125"/>
                    <a:pt x="14405" y="119"/>
                    <a:pt x="14409" y="95"/>
                  </a:cubicBezTo>
                  <a:cubicBezTo>
                    <a:pt x="14411" y="71"/>
                    <a:pt x="14425" y="72"/>
                    <a:pt x="14427" y="48"/>
                  </a:cubicBezTo>
                  <a:cubicBezTo>
                    <a:pt x="14430" y="24"/>
                    <a:pt x="14458" y="18"/>
                    <a:pt x="14438" y="6"/>
                  </a:cubicBezTo>
                  <a:cubicBezTo>
                    <a:pt x="14433" y="2"/>
                    <a:pt x="14429" y="0"/>
                    <a:pt x="14425" y="0"/>
                  </a:cubicBezTo>
                  <a:close/>
                  <a:moveTo>
                    <a:pt x="166" y="9674"/>
                  </a:moveTo>
                  <a:lnTo>
                    <a:pt x="166" y="9674"/>
                  </a:lnTo>
                  <a:cubicBezTo>
                    <a:pt x="161" y="9674"/>
                    <a:pt x="156" y="9675"/>
                    <a:pt x="148" y="9678"/>
                  </a:cubicBezTo>
                  <a:cubicBezTo>
                    <a:pt x="126" y="9685"/>
                    <a:pt x="130" y="9699"/>
                    <a:pt x="107" y="9707"/>
                  </a:cubicBezTo>
                  <a:cubicBezTo>
                    <a:pt x="99" y="9710"/>
                    <a:pt x="94" y="9714"/>
                    <a:pt x="91" y="9718"/>
                  </a:cubicBezTo>
                  <a:lnTo>
                    <a:pt x="91" y="9718"/>
                  </a:lnTo>
                  <a:cubicBezTo>
                    <a:pt x="96" y="9716"/>
                    <a:pt x="102" y="9714"/>
                    <a:pt x="111" y="9708"/>
                  </a:cubicBezTo>
                  <a:cubicBezTo>
                    <a:pt x="131" y="9695"/>
                    <a:pt x="134" y="9700"/>
                    <a:pt x="154" y="9686"/>
                  </a:cubicBezTo>
                  <a:cubicBezTo>
                    <a:pt x="161" y="9682"/>
                    <a:pt x="164" y="9678"/>
                    <a:pt x="166" y="9674"/>
                  </a:cubicBezTo>
                  <a:close/>
                  <a:moveTo>
                    <a:pt x="91" y="9718"/>
                  </a:moveTo>
                  <a:cubicBezTo>
                    <a:pt x="83" y="9721"/>
                    <a:pt x="76" y="9722"/>
                    <a:pt x="63" y="9727"/>
                  </a:cubicBezTo>
                  <a:cubicBezTo>
                    <a:pt x="49" y="9725"/>
                    <a:pt x="35" y="9723"/>
                    <a:pt x="25" y="9723"/>
                  </a:cubicBezTo>
                  <a:cubicBezTo>
                    <a:pt x="9" y="9723"/>
                    <a:pt x="0" y="9728"/>
                    <a:pt x="6" y="9742"/>
                  </a:cubicBezTo>
                  <a:cubicBezTo>
                    <a:pt x="9" y="9750"/>
                    <a:pt x="15" y="9753"/>
                    <a:pt x="22" y="9753"/>
                  </a:cubicBezTo>
                  <a:cubicBezTo>
                    <a:pt x="35" y="9753"/>
                    <a:pt x="53" y="9743"/>
                    <a:pt x="68" y="9738"/>
                  </a:cubicBezTo>
                  <a:cubicBezTo>
                    <a:pt x="82" y="9733"/>
                    <a:pt x="85" y="9725"/>
                    <a:pt x="91" y="97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3"/>
            <p:cNvSpPr/>
            <p:nvPr/>
          </p:nvSpPr>
          <p:spPr>
            <a:xfrm>
              <a:off x="2110275" y="469075"/>
              <a:ext cx="492000" cy="247175"/>
            </a:xfrm>
            <a:custGeom>
              <a:avLst/>
              <a:gdLst/>
              <a:ahLst/>
              <a:cxnLst/>
              <a:rect l="l" t="t" r="r" b="b"/>
              <a:pathLst>
                <a:path w="19680" h="9887" extrusionOk="0">
                  <a:moveTo>
                    <a:pt x="14918" y="0"/>
                  </a:moveTo>
                  <a:cubicBezTo>
                    <a:pt x="14907" y="0"/>
                    <a:pt x="14895" y="2"/>
                    <a:pt x="14884" y="2"/>
                  </a:cubicBezTo>
                  <a:cubicBezTo>
                    <a:pt x="14881" y="2"/>
                    <a:pt x="14877" y="2"/>
                    <a:pt x="14874" y="2"/>
                  </a:cubicBezTo>
                  <a:cubicBezTo>
                    <a:pt x="14874" y="2"/>
                    <a:pt x="14873" y="2"/>
                    <a:pt x="14873" y="2"/>
                  </a:cubicBezTo>
                  <a:cubicBezTo>
                    <a:pt x="14857" y="2"/>
                    <a:pt x="14842" y="23"/>
                    <a:pt x="14824" y="23"/>
                  </a:cubicBezTo>
                  <a:cubicBezTo>
                    <a:pt x="14810" y="23"/>
                    <a:pt x="14794" y="15"/>
                    <a:pt x="14778" y="15"/>
                  </a:cubicBezTo>
                  <a:cubicBezTo>
                    <a:pt x="14777" y="15"/>
                    <a:pt x="14776" y="15"/>
                    <a:pt x="14776" y="15"/>
                  </a:cubicBezTo>
                  <a:cubicBezTo>
                    <a:pt x="14775" y="16"/>
                    <a:pt x="14775" y="16"/>
                    <a:pt x="14774" y="16"/>
                  </a:cubicBezTo>
                  <a:cubicBezTo>
                    <a:pt x="14760" y="16"/>
                    <a:pt x="14742" y="0"/>
                    <a:pt x="14727" y="0"/>
                  </a:cubicBezTo>
                  <a:cubicBezTo>
                    <a:pt x="14726" y="0"/>
                    <a:pt x="14726" y="0"/>
                    <a:pt x="14725" y="0"/>
                  </a:cubicBezTo>
                  <a:cubicBezTo>
                    <a:pt x="14709" y="4"/>
                    <a:pt x="14697" y="28"/>
                    <a:pt x="14681" y="33"/>
                  </a:cubicBezTo>
                  <a:cubicBezTo>
                    <a:pt x="14665" y="36"/>
                    <a:pt x="14652" y="50"/>
                    <a:pt x="14636" y="55"/>
                  </a:cubicBezTo>
                  <a:cubicBezTo>
                    <a:pt x="14634" y="56"/>
                    <a:pt x="14632" y="56"/>
                    <a:pt x="14630" y="56"/>
                  </a:cubicBezTo>
                  <a:cubicBezTo>
                    <a:pt x="14618" y="56"/>
                    <a:pt x="14603" y="48"/>
                    <a:pt x="14591" y="48"/>
                  </a:cubicBezTo>
                  <a:cubicBezTo>
                    <a:pt x="14589" y="48"/>
                    <a:pt x="14587" y="48"/>
                    <a:pt x="14585" y="49"/>
                  </a:cubicBezTo>
                  <a:cubicBezTo>
                    <a:pt x="14570" y="54"/>
                    <a:pt x="14554" y="59"/>
                    <a:pt x="14539" y="66"/>
                  </a:cubicBezTo>
                  <a:cubicBezTo>
                    <a:pt x="14524" y="73"/>
                    <a:pt x="14515" y="92"/>
                    <a:pt x="14501" y="100"/>
                  </a:cubicBezTo>
                  <a:cubicBezTo>
                    <a:pt x="14486" y="107"/>
                    <a:pt x="14464" y="100"/>
                    <a:pt x="14451" y="108"/>
                  </a:cubicBezTo>
                  <a:cubicBezTo>
                    <a:pt x="14437" y="116"/>
                    <a:pt x="14431" y="138"/>
                    <a:pt x="14417" y="146"/>
                  </a:cubicBezTo>
                  <a:cubicBezTo>
                    <a:pt x="14397" y="160"/>
                    <a:pt x="14401" y="166"/>
                    <a:pt x="14381" y="180"/>
                  </a:cubicBezTo>
                  <a:cubicBezTo>
                    <a:pt x="14361" y="193"/>
                    <a:pt x="14356" y="186"/>
                    <a:pt x="14335" y="199"/>
                  </a:cubicBezTo>
                  <a:cubicBezTo>
                    <a:pt x="14328" y="204"/>
                    <a:pt x="14322" y="205"/>
                    <a:pt x="14316" y="205"/>
                  </a:cubicBezTo>
                  <a:cubicBezTo>
                    <a:pt x="14312" y="205"/>
                    <a:pt x="14307" y="204"/>
                    <a:pt x="14302" y="204"/>
                  </a:cubicBezTo>
                  <a:cubicBezTo>
                    <a:pt x="14297" y="204"/>
                    <a:pt x="14292" y="205"/>
                    <a:pt x="14285" y="209"/>
                  </a:cubicBezTo>
                  <a:cubicBezTo>
                    <a:pt x="14265" y="223"/>
                    <a:pt x="14271" y="232"/>
                    <a:pt x="14251" y="246"/>
                  </a:cubicBezTo>
                  <a:cubicBezTo>
                    <a:pt x="14231" y="259"/>
                    <a:pt x="14224" y="248"/>
                    <a:pt x="14205" y="262"/>
                  </a:cubicBezTo>
                  <a:cubicBezTo>
                    <a:pt x="14184" y="275"/>
                    <a:pt x="14200" y="299"/>
                    <a:pt x="14180" y="312"/>
                  </a:cubicBezTo>
                  <a:cubicBezTo>
                    <a:pt x="14173" y="317"/>
                    <a:pt x="14167" y="318"/>
                    <a:pt x="14161" y="318"/>
                  </a:cubicBezTo>
                  <a:cubicBezTo>
                    <a:pt x="14156" y="318"/>
                    <a:pt x="14152" y="317"/>
                    <a:pt x="14147" y="317"/>
                  </a:cubicBezTo>
                  <a:cubicBezTo>
                    <a:pt x="14142" y="317"/>
                    <a:pt x="14136" y="319"/>
                    <a:pt x="14130" y="323"/>
                  </a:cubicBezTo>
                  <a:cubicBezTo>
                    <a:pt x="14109" y="337"/>
                    <a:pt x="14104" y="330"/>
                    <a:pt x="14084" y="343"/>
                  </a:cubicBezTo>
                  <a:cubicBezTo>
                    <a:pt x="14063" y="357"/>
                    <a:pt x="14073" y="371"/>
                    <a:pt x="14053" y="385"/>
                  </a:cubicBezTo>
                  <a:cubicBezTo>
                    <a:pt x="14045" y="390"/>
                    <a:pt x="14038" y="391"/>
                    <a:pt x="14032" y="391"/>
                  </a:cubicBezTo>
                  <a:cubicBezTo>
                    <a:pt x="14029" y="391"/>
                    <a:pt x="14026" y="391"/>
                    <a:pt x="14023" y="391"/>
                  </a:cubicBezTo>
                  <a:cubicBezTo>
                    <a:pt x="14017" y="391"/>
                    <a:pt x="14010" y="392"/>
                    <a:pt x="14002" y="397"/>
                  </a:cubicBezTo>
                  <a:cubicBezTo>
                    <a:pt x="13982" y="411"/>
                    <a:pt x="14002" y="440"/>
                    <a:pt x="13982" y="455"/>
                  </a:cubicBezTo>
                  <a:cubicBezTo>
                    <a:pt x="13978" y="457"/>
                    <a:pt x="13974" y="458"/>
                    <a:pt x="13970" y="458"/>
                  </a:cubicBezTo>
                  <a:cubicBezTo>
                    <a:pt x="13958" y="458"/>
                    <a:pt x="13947" y="450"/>
                    <a:pt x="13936" y="450"/>
                  </a:cubicBezTo>
                  <a:cubicBezTo>
                    <a:pt x="13931" y="450"/>
                    <a:pt x="13927" y="451"/>
                    <a:pt x="13923" y="454"/>
                  </a:cubicBezTo>
                  <a:cubicBezTo>
                    <a:pt x="13903" y="466"/>
                    <a:pt x="13919" y="490"/>
                    <a:pt x="13899" y="504"/>
                  </a:cubicBezTo>
                  <a:cubicBezTo>
                    <a:pt x="13879" y="517"/>
                    <a:pt x="13881" y="522"/>
                    <a:pt x="13862" y="536"/>
                  </a:cubicBezTo>
                  <a:cubicBezTo>
                    <a:pt x="13842" y="549"/>
                    <a:pt x="13836" y="541"/>
                    <a:pt x="13816" y="554"/>
                  </a:cubicBezTo>
                  <a:cubicBezTo>
                    <a:pt x="13809" y="559"/>
                    <a:pt x="13803" y="560"/>
                    <a:pt x="13798" y="560"/>
                  </a:cubicBezTo>
                  <a:cubicBezTo>
                    <a:pt x="13792" y="560"/>
                    <a:pt x="13786" y="559"/>
                    <a:pt x="13781" y="559"/>
                  </a:cubicBezTo>
                  <a:cubicBezTo>
                    <a:pt x="13775" y="559"/>
                    <a:pt x="13770" y="560"/>
                    <a:pt x="13763" y="564"/>
                  </a:cubicBezTo>
                  <a:cubicBezTo>
                    <a:pt x="13744" y="578"/>
                    <a:pt x="13752" y="591"/>
                    <a:pt x="13731" y="605"/>
                  </a:cubicBezTo>
                  <a:cubicBezTo>
                    <a:pt x="13712" y="617"/>
                    <a:pt x="13704" y="608"/>
                    <a:pt x="13685" y="622"/>
                  </a:cubicBezTo>
                  <a:cubicBezTo>
                    <a:pt x="13665" y="635"/>
                    <a:pt x="13661" y="628"/>
                    <a:pt x="13640" y="642"/>
                  </a:cubicBezTo>
                  <a:cubicBezTo>
                    <a:pt x="13621" y="655"/>
                    <a:pt x="13633" y="672"/>
                    <a:pt x="13612" y="686"/>
                  </a:cubicBezTo>
                  <a:cubicBezTo>
                    <a:pt x="13592" y="699"/>
                    <a:pt x="13594" y="702"/>
                    <a:pt x="13574" y="715"/>
                  </a:cubicBezTo>
                  <a:cubicBezTo>
                    <a:pt x="13553" y="729"/>
                    <a:pt x="13547" y="718"/>
                    <a:pt x="13527" y="733"/>
                  </a:cubicBezTo>
                  <a:cubicBezTo>
                    <a:pt x="13506" y="746"/>
                    <a:pt x="13505" y="745"/>
                    <a:pt x="13485" y="758"/>
                  </a:cubicBezTo>
                  <a:cubicBezTo>
                    <a:pt x="13466" y="772"/>
                    <a:pt x="13474" y="785"/>
                    <a:pt x="13455" y="798"/>
                  </a:cubicBezTo>
                  <a:cubicBezTo>
                    <a:pt x="13435" y="811"/>
                    <a:pt x="13429" y="804"/>
                    <a:pt x="13409" y="819"/>
                  </a:cubicBezTo>
                  <a:cubicBezTo>
                    <a:pt x="13388" y="832"/>
                    <a:pt x="13392" y="836"/>
                    <a:pt x="13371" y="849"/>
                  </a:cubicBezTo>
                  <a:cubicBezTo>
                    <a:pt x="13351" y="863"/>
                    <a:pt x="13348" y="857"/>
                    <a:pt x="13327" y="870"/>
                  </a:cubicBezTo>
                  <a:cubicBezTo>
                    <a:pt x="13307" y="884"/>
                    <a:pt x="13311" y="890"/>
                    <a:pt x="13291" y="902"/>
                  </a:cubicBezTo>
                  <a:cubicBezTo>
                    <a:pt x="13271" y="916"/>
                    <a:pt x="13275" y="922"/>
                    <a:pt x="13255" y="934"/>
                  </a:cubicBezTo>
                  <a:cubicBezTo>
                    <a:pt x="13235" y="948"/>
                    <a:pt x="13230" y="940"/>
                    <a:pt x="13210" y="954"/>
                  </a:cubicBezTo>
                  <a:cubicBezTo>
                    <a:pt x="13199" y="960"/>
                    <a:pt x="13192" y="960"/>
                    <a:pt x="13185" y="960"/>
                  </a:cubicBezTo>
                  <a:cubicBezTo>
                    <a:pt x="13177" y="960"/>
                    <a:pt x="13170" y="960"/>
                    <a:pt x="13160" y="967"/>
                  </a:cubicBezTo>
                  <a:cubicBezTo>
                    <a:pt x="13140" y="981"/>
                    <a:pt x="13146" y="990"/>
                    <a:pt x="13126" y="1003"/>
                  </a:cubicBezTo>
                  <a:cubicBezTo>
                    <a:pt x="13107" y="1017"/>
                    <a:pt x="13099" y="1007"/>
                    <a:pt x="13080" y="1020"/>
                  </a:cubicBezTo>
                  <a:cubicBezTo>
                    <a:pt x="13060" y="1034"/>
                    <a:pt x="13075" y="1057"/>
                    <a:pt x="13054" y="1071"/>
                  </a:cubicBezTo>
                  <a:cubicBezTo>
                    <a:pt x="13034" y="1083"/>
                    <a:pt x="13027" y="1073"/>
                    <a:pt x="13007" y="1087"/>
                  </a:cubicBezTo>
                  <a:cubicBezTo>
                    <a:pt x="12987" y="1099"/>
                    <a:pt x="12994" y="1109"/>
                    <a:pt x="12974" y="1122"/>
                  </a:cubicBezTo>
                  <a:cubicBezTo>
                    <a:pt x="12966" y="1128"/>
                    <a:pt x="12959" y="1128"/>
                    <a:pt x="12953" y="1128"/>
                  </a:cubicBezTo>
                  <a:cubicBezTo>
                    <a:pt x="12950" y="1128"/>
                    <a:pt x="12947" y="1128"/>
                    <a:pt x="12945" y="1128"/>
                  </a:cubicBezTo>
                  <a:cubicBezTo>
                    <a:pt x="12939" y="1128"/>
                    <a:pt x="12932" y="1129"/>
                    <a:pt x="12925" y="1135"/>
                  </a:cubicBezTo>
                  <a:cubicBezTo>
                    <a:pt x="12904" y="1148"/>
                    <a:pt x="12903" y="1147"/>
                    <a:pt x="12883" y="1159"/>
                  </a:cubicBezTo>
                  <a:cubicBezTo>
                    <a:pt x="12863" y="1173"/>
                    <a:pt x="12876" y="1194"/>
                    <a:pt x="12856" y="1207"/>
                  </a:cubicBezTo>
                  <a:cubicBezTo>
                    <a:pt x="12836" y="1220"/>
                    <a:pt x="12837" y="1223"/>
                    <a:pt x="12818" y="1237"/>
                  </a:cubicBezTo>
                  <a:cubicBezTo>
                    <a:pt x="12797" y="1249"/>
                    <a:pt x="12794" y="1245"/>
                    <a:pt x="12775" y="1259"/>
                  </a:cubicBezTo>
                  <a:cubicBezTo>
                    <a:pt x="12754" y="1272"/>
                    <a:pt x="12753" y="1271"/>
                    <a:pt x="12733" y="1285"/>
                  </a:cubicBezTo>
                  <a:cubicBezTo>
                    <a:pt x="12713" y="1298"/>
                    <a:pt x="12711" y="1297"/>
                    <a:pt x="12691" y="1309"/>
                  </a:cubicBezTo>
                  <a:cubicBezTo>
                    <a:pt x="12671" y="1323"/>
                    <a:pt x="12668" y="1317"/>
                    <a:pt x="12647" y="1330"/>
                  </a:cubicBezTo>
                  <a:cubicBezTo>
                    <a:pt x="12627" y="1344"/>
                    <a:pt x="12622" y="1335"/>
                    <a:pt x="12601" y="1349"/>
                  </a:cubicBezTo>
                  <a:cubicBezTo>
                    <a:pt x="12582" y="1362"/>
                    <a:pt x="12588" y="1373"/>
                    <a:pt x="12568" y="1387"/>
                  </a:cubicBezTo>
                  <a:cubicBezTo>
                    <a:pt x="12548" y="1399"/>
                    <a:pt x="12545" y="1395"/>
                    <a:pt x="12525" y="1409"/>
                  </a:cubicBezTo>
                  <a:cubicBezTo>
                    <a:pt x="12505" y="1422"/>
                    <a:pt x="12514" y="1436"/>
                    <a:pt x="12494" y="1449"/>
                  </a:cubicBezTo>
                  <a:cubicBezTo>
                    <a:pt x="12489" y="1452"/>
                    <a:pt x="12485" y="1453"/>
                    <a:pt x="12481" y="1453"/>
                  </a:cubicBezTo>
                  <a:cubicBezTo>
                    <a:pt x="12471" y="1453"/>
                    <a:pt x="12462" y="1447"/>
                    <a:pt x="12452" y="1447"/>
                  </a:cubicBezTo>
                  <a:cubicBezTo>
                    <a:pt x="12448" y="1447"/>
                    <a:pt x="12443" y="1449"/>
                    <a:pt x="12438" y="1452"/>
                  </a:cubicBezTo>
                  <a:cubicBezTo>
                    <a:pt x="12418" y="1465"/>
                    <a:pt x="12422" y="1472"/>
                    <a:pt x="12402" y="1485"/>
                  </a:cubicBezTo>
                  <a:cubicBezTo>
                    <a:pt x="12382" y="1499"/>
                    <a:pt x="12385" y="1502"/>
                    <a:pt x="12364" y="1516"/>
                  </a:cubicBezTo>
                  <a:cubicBezTo>
                    <a:pt x="12344" y="1529"/>
                    <a:pt x="12353" y="1542"/>
                    <a:pt x="12332" y="1555"/>
                  </a:cubicBezTo>
                  <a:cubicBezTo>
                    <a:pt x="12312" y="1569"/>
                    <a:pt x="12309" y="1561"/>
                    <a:pt x="12288" y="1575"/>
                  </a:cubicBezTo>
                  <a:cubicBezTo>
                    <a:pt x="12268" y="1588"/>
                    <a:pt x="12272" y="1593"/>
                    <a:pt x="12252" y="1607"/>
                  </a:cubicBezTo>
                  <a:cubicBezTo>
                    <a:pt x="12232" y="1620"/>
                    <a:pt x="12236" y="1625"/>
                    <a:pt x="12216" y="1639"/>
                  </a:cubicBezTo>
                  <a:cubicBezTo>
                    <a:pt x="12196" y="1652"/>
                    <a:pt x="12196" y="1654"/>
                    <a:pt x="12176" y="1667"/>
                  </a:cubicBezTo>
                  <a:cubicBezTo>
                    <a:pt x="12170" y="1671"/>
                    <a:pt x="12164" y="1673"/>
                    <a:pt x="12159" y="1673"/>
                  </a:cubicBezTo>
                  <a:cubicBezTo>
                    <a:pt x="12152" y="1673"/>
                    <a:pt x="12146" y="1670"/>
                    <a:pt x="12139" y="1670"/>
                  </a:cubicBezTo>
                  <a:cubicBezTo>
                    <a:pt x="12134" y="1670"/>
                    <a:pt x="12128" y="1672"/>
                    <a:pt x="12122" y="1676"/>
                  </a:cubicBezTo>
                  <a:cubicBezTo>
                    <a:pt x="12102" y="1689"/>
                    <a:pt x="12100" y="1684"/>
                    <a:pt x="12080" y="1698"/>
                  </a:cubicBezTo>
                  <a:cubicBezTo>
                    <a:pt x="12059" y="1711"/>
                    <a:pt x="12063" y="1716"/>
                    <a:pt x="12043" y="1730"/>
                  </a:cubicBezTo>
                  <a:cubicBezTo>
                    <a:pt x="12023" y="1743"/>
                    <a:pt x="12038" y="1767"/>
                    <a:pt x="12017" y="1780"/>
                  </a:cubicBezTo>
                  <a:cubicBezTo>
                    <a:pt x="12013" y="1783"/>
                    <a:pt x="12009" y="1784"/>
                    <a:pt x="12005" y="1784"/>
                  </a:cubicBezTo>
                  <a:cubicBezTo>
                    <a:pt x="11994" y="1784"/>
                    <a:pt x="11982" y="1776"/>
                    <a:pt x="11971" y="1776"/>
                  </a:cubicBezTo>
                  <a:cubicBezTo>
                    <a:pt x="11967" y="1776"/>
                    <a:pt x="11963" y="1777"/>
                    <a:pt x="11958" y="1780"/>
                  </a:cubicBezTo>
                  <a:cubicBezTo>
                    <a:pt x="11939" y="1794"/>
                    <a:pt x="11948" y="1806"/>
                    <a:pt x="11929" y="1820"/>
                  </a:cubicBezTo>
                  <a:cubicBezTo>
                    <a:pt x="11908" y="1833"/>
                    <a:pt x="11915" y="1843"/>
                    <a:pt x="11894" y="1858"/>
                  </a:cubicBezTo>
                  <a:cubicBezTo>
                    <a:pt x="11875" y="1872"/>
                    <a:pt x="11876" y="1874"/>
                    <a:pt x="11856" y="1887"/>
                  </a:cubicBezTo>
                  <a:cubicBezTo>
                    <a:pt x="11852" y="1890"/>
                    <a:pt x="11847" y="1891"/>
                    <a:pt x="11843" y="1891"/>
                  </a:cubicBezTo>
                  <a:cubicBezTo>
                    <a:pt x="11832" y="1891"/>
                    <a:pt x="11821" y="1882"/>
                    <a:pt x="11809" y="1882"/>
                  </a:cubicBezTo>
                  <a:cubicBezTo>
                    <a:pt x="11805" y="1882"/>
                    <a:pt x="11801" y="1883"/>
                    <a:pt x="11797" y="1886"/>
                  </a:cubicBezTo>
                  <a:cubicBezTo>
                    <a:pt x="11776" y="1899"/>
                    <a:pt x="11796" y="1925"/>
                    <a:pt x="11775" y="1939"/>
                  </a:cubicBezTo>
                  <a:cubicBezTo>
                    <a:pt x="11755" y="1952"/>
                    <a:pt x="11750" y="1945"/>
                    <a:pt x="11730" y="1957"/>
                  </a:cubicBezTo>
                  <a:cubicBezTo>
                    <a:pt x="11724" y="1962"/>
                    <a:pt x="11719" y="1963"/>
                    <a:pt x="11714" y="1963"/>
                  </a:cubicBezTo>
                  <a:cubicBezTo>
                    <a:pt x="11707" y="1963"/>
                    <a:pt x="11701" y="1961"/>
                    <a:pt x="11694" y="1961"/>
                  </a:cubicBezTo>
                  <a:cubicBezTo>
                    <a:pt x="11689" y="1961"/>
                    <a:pt x="11684" y="1962"/>
                    <a:pt x="11678" y="1966"/>
                  </a:cubicBezTo>
                  <a:cubicBezTo>
                    <a:pt x="11658" y="1979"/>
                    <a:pt x="11666" y="1992"/>
                    <a:pt x="11646" y="2005"/>
                  </a:cubicBezTo>
                  <a:cubicBezTo>
                    <a:pt x="11625" y="2018"/>
                    <a:pt x="11632" y="2029"/>
                    <a:pt x="11613" y="2042"/>
                  </a:cubicBezTo>
                  <a:cubicBezTo>
                    <a:pt x="11592" y="2056"/>
                    <a:pt x="11594" y="2059"/>
                    <a:pt x="11575" y="2073"/>
                  </a:cubicBezTo>
                  <a:cubicBezTo>
                    <a:pt x="11555" y="2086"/>
                    <a:pt x="11548" y="2077"/>
                    <a:pt x="11528" y="2090"/>
                  </a:cubicBezTo>
                  <a:cubicBezTo>
                    <a:pt x="11508" y="2104"/>
                    <a:pt x="11503" y="2099"/>
                    <a:pt x="11484" y="2113"/>
                  </a:cubicBezTo>
                  <a:cubicBezTo>
                    <a:pt x="11464" y="2127"/>
                    <a:pt x="11475" y="2144"/>
                    <a:pt x="11455" y="2158"/>
                  </a:cubicBezTo>
                  <a:cubicBezTo>
                    <a:pt x="11436" y="2171"/>
                    <a:pt x="11432" y="2165"/>
                    <a:pt x="11411" y="2179"/>
                  </a:cubicBezTo>
                  <a:cubicBezTo>
                    <a:pt x="11391" y="2192"/>
                    <a:pt x="11389" y="2190"/>
                    <a:pt x="11368" y="2203"/>
                  </a:cubicBezTo>
                  <a:cubicBezTo>
                    <a:pt x="11348" y="2217"/>
                    <a:pt x="11343" y="2207"/>
                    <a:pt x="11323" y="2222"/>
                  </a:cubicBezTo>
                  <a:cubicBezTo>
                    <a:pt x="11303" y="2235"/>
                    <a:pt x="11298" y="2228"/>
                    <a:pt x="11277" y="2241"/>
                  </a:cubicBezTo>
                  <a:cubicBezTo>
                    <a:pt x="11257" y="2255"/>
                    <a:pt x="11255" y="2251"/>
                    <a:pt x="11234" y="2265"/>
                  </a:cubicBezTo>
                  <a:cubicBezTo>
                    <a:pt x="11214" y="2278"/>
                    <a:pt x="11224" y="2293"/>
                    <a:pt x="11203" y="2306"/>
                  </a:cubicBezTo>
                  <a:cubicBezTo>
                    <a:pt x="11184" y="2319"/>
                    <a:pt x="11185" y="2322"/>
                    <a:pt x="11165" y="2336"/>
                  </a:cubicBezTo>
                  <a:cubicBezTo>
                    <a:pt x="11158" y="2340"/>
                    <a:pt x="11152" y="2341"/>
                    <a:pt x="11147" y="2341"/>
                  </a:cubicBezTo>
                  <a:cubicBezTo>
                    <a:pt x="11142" y="2341"/>
                    <a:pt x="11137" y="2340"/>
                    <a:pt x="11133" y="2340"/>
                  </a:cubicBezTo>
                  <a:cubicBezTo>
                    <a:pt x="11127" y="2340"/>
                    <a:pt x="11121" y="2341"/>
                    <a:pt x="11114" y="2346"/>
                  </a:cubicBezTo>
                  <a:cubicBezTo>
                    <a:pt x="11094" y="2359"/>
                    <a:pt x="11107" y="2379"/>
                    <a:pt x="11088" y="2393"/>
                  </a:cubicBezTo>
                  <a:cubicBezTo>
                    <a:pt x="11077" y="2400"/>
                    <a:pt x="11070" y="2400"/>
                    <a:pt x="11063" y="2400"/>
                  </a:cubicBezTo>
                  <a:cubicBezTo>
                    <a:pt x="11055" y="2400"/>
                    <a:pt x="11048" y="2400"/>
                    <a:pt x="11037" y="2406"/>
                  </a:cubicBezTo>
                  <a:cubicBezTo>
                    <a:pt x="11018" y="2420"/>
                    <a:pt x="11021" y="2427"/>
                    <a:pt x="11002" y="2439"/>
                  </a:cubicBezTo>
                  <a:cubicBezTo>
                    <a:pt x="10982" y="2453"/>
                    <a:pt x="10987" y="2461"/>
                    <a:pt x="10967" y="2475"/>
                  </a:cubicBezTo>
                  <a:lnTo>
                    <a:pt x="10927" y="2502"/>
                  </a:lnTo>
                  <a:cubicBezTo>
                    <a:pt x="10921" y="2506"/>
                    <a:pt x="10915" y="2507"/>
                    <a:pt x="10910" y="2507"/>
                  </a:cubicBezTo>
                  <a:cubicBezTo>
                    <a:pt x="10904" y="2507"/>
                    <a:pt x="10898" y="2505"/>
                    <a:pt x="10893" y="2505"/>
                  </a:cubicBezTo>
                  <a:cubicBezTo>
                    <a:pt x="10887" y="2505"/>
                    <a:pt x="10881" y="2507"/>
                    <a:pt x="10875" y="2511"/>
                  </a:cubicBezTo>
                  <a:cubicBezTo>
                    <a:pt x="10854" y="2524"/>
                    <a:pt x="10853" y="2522"/>
                    <a:pt x="10833" y="2535"/>
                  </a:cubicBezTo>
                  <a:cubicBezTo>
                    <a:pt x="10812" y="2549"/>
                    <a:pt x="10827" y="2570"/>
                    <a:pt x="10807" y="2583"/>
                  </a:cubicBezTo>
                  <a:cubicBezTo>
                    <a:pt x="10802" y="2586"/>
                    <a:pt x="10798" y="2587"/>
                    <a:pt x="10794" y="2587"/>
                  </a:cubicBezTo>
                  <a:cubicBezTo>
                    <a:pt x="10784" y="2587"/>
                    <a:pt x="10775" y="2582"/>
                    <a:pt x="10765" y="2582"/>
                  </a:cubicBezTo>
                  <a:cubicBezTo>
                    <a:pt x="10761" y="2582"/>
                    <a:pt x="10756" y="2583"/>
                    <a:pt x="10751" y="2586"/>
                  </a:cubicBezTo>
                  <a:cubicBezTo>
                    <a:pt x="10731" y="2599"/>
                    <a:pt x="10750" y="2627"/>
                    <a:pt x="10730" y="2642"/>
                  </a:cubicBezTo>
                  <a:cubicBezTo>
                    <a:pt x="10710" y="2656"/>
                    <a:pt x="10708" y="2654"/>
                    <a:pt x="10688" y="2668"/>
                  </a:cubicBezTo>
                  <a:cubicBezTo>
                    <a:pt x="10668" y="2680"/>
                    <a:pt x="10665" y="2674"/>
                    <a:pt x="10644" y="2688"/>
                  </a:cubicBezTo>
                  <a:cubicBezTo>
                    <a:pt x="10637" y="2693"/>
                    <a:pt x="10630" y="2694"/>
                    <a:pt x="10625" y="2694"/>
                  </a:cubicBezTo>
                  <a:cubicBezTo>
                    <a:pt x="10621" y="2694"/>
                    <a:pt x="10617" y="2693"/>
                    <a:pt x="10613" y="2693"/>
                  </a:cubicBezTo>
                  <a:cubicBezTo>
                    <a:pt x="10607" y="2693"/>
                    <a:pt x="10601" y="2694"/>
                    <a:pt x="10593" y="2700"/>
                  </a:cubicBezTo>
                  <a:cubicBezTo>
                    <a:pt x="10574" y="2713"/>
                    <a:pt x="10579" y="2721"/>
                    <a:pt x="10559" y="2734"/>
                  </a:cubicBezTo>
                  <a:cubicBezTo>
                    <a:pt x="10538" y="2748"/>
                    <a:pt x="10532" y="2738"/>
                    <a:pt x="10511" y="2752"/>
                  </a:cubicBezTo>
                  <a:cubicBezTo>
                    <a:pt x="10491" y="2765"/>
                    <a:pt x="10499" y="2775"/>
                    <a:pt x="10478" y="2788"/>
                  </a:cubicBezTo>
                  <a:cubicBezTo>
                    <a:pt x="10458" y="2801"/>
                    <a:pt x="10463" y="2809"/>
                    <a:pt x="10443" y="2823"/>
                  </a:cubicBezTo>
                  <a:cubicBezTo>
                    <a:pt x="10424" y="2836"/>
                    <a:pt x="10418" y="2828"/>
                    <a:pt x="10398" y="2841"/>
                  </a:cubicBezTo>
                  <a:cubicBezTo>
                    <a:pt x="10378" y="2855"/>
                    <a:pt x="10383" y="2861"/>
                    <a:pt x="10363" y="2875"/>
                  </a:cubicBezTo>
                  <a:cubicBezTo>
                    <a:pt x="10343" y="2888"/>
                    <a:pt x="10346" y="2894"/>
                    <a:pt x="10327" y="2908"/>
                  </a:cubicBezTo>
                  <a:cubicBezTo>
                    <a:pt x="10307" y="2920"/>
                    <a:pt x="10306" y="2919"/>
                    <a:pt x="10285" y="2932"/>
                  </a:cubicBezTo>
                  <a:cubicBezTo>
                    <a:pt x="10265" y="2946"/>
                    <a:pt x="10261" y="2941"/>
                    <a:pt x="10241" y="2954"/>
                  </a:cubicBezTo>
                  <a:cubicBezTo>
                    <a:pt x="10221" y="2967"/>
                    <a:pt x="10226" y="2974"/>
                    <a:pt x="10206" y="2989"/>
                  </a:cubicBezTo>
                  <a:cubicBezTo>
                    <a:pt x="10186" y="3002"/>
                    <a:pt x="10180" y="2994"/>
                    <a:pt x="10161" y="3007"/>
                  </a:cubicBezTo>
                  <a:cubicBezTo>
                    <a:pt x="10141" y="3021"/>
                    <a:pt x="10150" y="3036"/>
                    <a:pt x="10130" y="3049"/>
                  </a:cubicBezTo>
                  <a:cubicBezTo>
                    <a:pt x="10124" y="3053"/>
                    <a:pt x="10118" y="3055"/>
                    <a:pt x="10113" y="3055"/>
                  </a:cubicBezTo>
                  <a:cubicBezTo>
                    <a:pt x="10107" y="3055"/>
                    <a:pt x="10101" y="3053"/>
                    <a:pt x="10095" y="3053"/>
                  </a:cubicBezTo>
                  <a:cubicBezTo>
                    <a:pt x="10090" y="3053"/>
                    <a:pt x="10084" y="3054"/>
                    <a:pt x="10078" y="3059"/>
                  </a:cubicBezTo>
                  <a:cubicBezTo>
                    <a:pt x="10057" y="3071"/>
                    <a:pt x="10057" y="3071"/>
                    <a:pt x="10038" y="3086"/>
                  </a:cubicBezTo>
                  <a:cubicBezTo>
                    <a:pt x="10018" y="3100"/>
                    <a:pt x="10014" y="3096"/>
                    <a:pt x="9995" y="3110"/>
                  </a:cubicBezTo>
                  <a:cubicBezTo>
                    <a:pt x="9975" y="3123"/>
                    <a:pt x="9987" y="3141"/>
                    <a:pt x="9966" y="3155"/>
                  </a:cubicBezTo>
                  <a:cubicBezTo>
                    <a:pt x="9962" y="3158"/>
                    <a:pt x="9958" y="3159"/>
                    <a:pt x="9954" y="3159"/>
                  </a:cubicBezTo>
                  <a:cubicBezTo>
                    <a:pt x="9943" y="3159"/>
                    <a:pt x="9933" y="3152"/>
                    <a:pt x="9922" y="3152"/>
                  </a:cubicBezTo>
                  <a:cubicBezTo>
                    <a:pt x="9918" y="3152"/>
                    <a:pt x="9914" y="3153"/>
                    <a:pt x="9909" y="3156"/>
                  </a:cubicBezTo>
                  <a:cubicBezTo>
                    <a:pt x="9889" y="3170"/>
                    <a:pt x="9897" y="3183"/>
                    <a:pt x="9877" y="3197"/>
                  </a:cubicBezTo>
                  <a:cubicBezTo>
                    <a:pt x="9857" y="3210"/>
                    <a:pt x="9869" y="3227"/>
                    <a:pt x="9848" y="3241"/>
                  </a:cubicBezTo>
                  <a:cubicBezTo>
                    <a:pt x="9829" y="3253"/>
                    <a:pt x="9821" y="3242"/>
                    <a:pt x="9800" y="3256"/>
                  </a:cubicBezTo>
                  <a:cubicBezTo>
                    <a:pt x="9781" y="3268"/>
                    <a:pt x="9787" y="3278"/>
                    <a:pt x="9767" y="3293"/>
                  </a:cubicBezTo>
                  <a:cubicBezTo>
                    <a:pt x="9747" y="3306"/>
                    <a:pt x="9741" y="3300"/>
                    <a:pt x="9722" y="3312"/>
                  </a:cubicBezTo>
                  <a:cubicBezTo>
                    <a:pt x="9702" y="3326"/>
                    <a:pt x="9704" y="3328"/>
                    <a:pt x="9684" y="3343"/>
                  </a:cubicBezTo>
                  <a:cubicBezTo>
                    <a:pt x="9664" y="3357"/>
                    <a:pt x="9670" y="3365"/>
                    <a:pt x="9649" y="3379"/>
                  </a:cubicBezTo>
                  <a:cubicBezTo>
                    <a:pt x="9646" y="3381"/>
                    <a:pt x="9642" y="3382"/>
                    <a:pt x="9638" y="3382"/>
                  </a:cubicBezTo>
                  <a:cubicBezTo>
                    <a:pt x="9626" y="3382"/>
                    <a:pt x="9613" y="3371"/>
                    <a:pt x="9601" y="3371"/>
                  </a:cubicBezTo>
                  <a:cubicBezTo>
                    <a:pt x="9597" y="3371"/>
                    <a:pt x="9593" y="3372"/>
                    <a:pt x="9589" y="3375"/>
                  </a:cubicBezTo>
                  <a:cubicBezTo>
                    <a:pt x="9569" y="3387"/>
                    <a:pt x="9583" y="3408"/>
                    <a:pt x="9562" y="3422"/>
                  </a:cubicBezTo>
                  <a:cubicBezTo>
                    <a:pt x="9555" y="3426"/>
                    <a:pt x="9549" y="3427"/>
                    <a:pt x="9543" y="3427"/>
                  </a:cubicBezTo>
                  <a:cubicBezTo>
                    <a:pt x="9539" y="3427"/>
                    <a:pt x="9536" y="3427"/>
                    <a:pt x="9532" y="3427"/>
                  </a:cubicBezTo>
                  <a:cubicBezTo>
                    <a:pt x="9527" y="3427"/>
                    <a:pt x="9521" y="3428"/>
                    <a:pt x="9513" y="3433"/>
                  </a:cubicBezTo>
                  <a:cubicBezTo>
                    <a:pt x="9493" y="3446"/>
                    <a:pt x="9494" y="3448"/>
                    <a:pt x="9473" y="3461"/>
                  </a:cubicBezTo>
                  <a:cubicBezTo>
                    <a:pt x="9454" y="3475"/>
                    <a:pt x="9452" y="3472"/>
                    <a:pt x="9433" y="3486"/>
                  </a:cubicBezTo>
                  <a:cubicBezTo>
                    <a:pt x="9412" y="3499"/>
                    <a:pt x="9419" y="3508"/>
                    <a:pt x="9399" y="3523"/>
                  </a:cubicBezTo>
                  <a:cubicBezTo>
                    <a:pt x="9379" y="3536"/>
                    <a:pt x="9377" y="3535"/>
                    <a:pt x="9359" y="3548"/>
                  </a:cubicBezTo>
                  <a:cubicBezTo>
                    <a:pt x="9339" y="3562"/>
                    <a:pt x="9340" y="3563"/>
                    <a:pt x="9320" y="3577"/>
                  </a:cubicBezTo>
                  <a:cubicBezTo>
                    <a:pt x="9300" y="3590"/>
                    <a:pt x="9294" y="3580"/>
                    <a:pt x="9273" y="3594"/>
                  </a:cubicBezTo>
                  <a:cubicBezTo>
                    <a:pt x="9253" y="3607"/>
                    <a:pt x="9262" y="3621"/>
                    <a:pt x="9242" y="3634"/>
                  </a:cubicBezTo>
                  <a:cubicBezTo>
                    <a:pt x="9232" y="3641"/>
                    <a:pt x="9225" y="3641"/>
                    <a:pt x="9217" y="3641"/>
                  </a:cubicBezTo>
                  <a:cubicBezTo>
                    <a:pt x="9210" y="3641"/>
                    <a:pt x="9203" y="3641"/>
                    <a:pt x="9193" y="3648"/>
                  </a:cubicBezTo>
                  <a:cubicBezTo>
                    <a:pt x="9173" y="3661"/>
                    <a:pt x="9182" y="3674"/>
                    <a:pt x="9162" y="3687"/>
                  </a:cubicBezTo>
                  <a:cubicBezTo>
                    <a:pt x="9155" y="3692"/>
                    <a:pt x="9149" y="3693"/>
                    <a:pt x="9144" y="3693"/>
                  </a:cubicBezTo>
                  <a:cubicBezTo>
                    <a:pt x="9138" y="3693"/>
                    <a:pt x="9132" y="3692"/>
                    <a:pt x="9127" y="3692"/>
                  </a:cubicBezTo>
                  <a:cubicBezTo>
                    <a:pt x="9121" y="3692"/>
                    <a:pt x="9116" y="3693"/>
                    <a:pt x="9109" y="3697"/>
                  </a:cubicBezTo>
                  <a:cubicBezTo>
                    <a:pt x="9090" y="3711"/>
                    <a:pt x="9093" y="3716"/>
                    <a:pt x="9074" y="3729"/>
                  </a:cubicBezTo>
                  <a:cubicBezTo>
                    <a:pt x="9054" y="3743"/>
                    <a:pt x="9061" y="3755"/>
                    <a:pt x="9042" y="3768"/>
                  </a:cubicBezTo>
                  <a:cubicBezTo>
                    <a:pt x="9021" y="3782"/>
                    <a:pt x="9016" y="3773"/>
                    <a:pt x="8996" y="3787"/>
                  </a:cubicBezTo>
                  <a:cubicBezTo>
                    <a:pt x="8975" y="3800"/>
                    <a:pt x="8973" y="3797"/>
                    <a:pt x="8953" y="3809"/>
                  </a:cubicBezTo>
                  <a:cubicBezTo>
                    <a:pt x="8933" y="3823"/>
                    <a:pt x="8951" y="3848"/>
                    <a:pt x="8930" y="3862"/>
                  </a:cubicBezTo>
                  <a:cubicBezTo>
                    <a:pt x="8924" y="3866"/>
                    <a:pt x="8918" y="3867"/>
                    <a:pt x="8912" y="3867"/>
                  </a:cubicBezTo>
                  <a:cubicBezTo>
                    <a:pt x="8907" y="3867"/>
                    <a:pt x="8902" y="3866"/>
                    <a:pt x="8897" y="3866"/>
                  </a:cubicBezTo>
                  <a:cubicBezTo>
                    <a:pt x="8891" y="3866"/>
                    <a:pt x="8885" y="3868"/>
                    <a:pt x="8878" y="3873"/>
                  </a:cubicBezTo>
                  <a:cubicBezTo>
                    <a:pt x="8858" y="3885"/>
                    <a:pt x="8870" y="3904"/>
                    <a:pt x="8850" y="3917"/>
                  </a:cubicBezTo>
                  <a:cubicBezTo>
                    <a:pt x="8830" y="3930"/>
                    <a:pt x="8829" y="3927"/>
                    <a:pt x="8808" y="3942"/>
                  </a:cubicBezTo>
                  <a:cubicBezTo>
                    <a:pt x="8788" y="3955"/>
                    <a:pt x="8785" y="3950"/>
                    <a:pt x="8764" y="3964"/>
                  </a:cubicBezTo>
                  <a:cubicBezTo>
                    <a:pt x="8744" y="3976"/>
                    <a:pt x="8748" y="3984"/>
                    <a:pt x="8728" y="3997"/>
                  </a:cubicBezTo>
                  <a:cubicBezTo>
                    <a:pt x="8721" y="4002"/>
                    <a:pt x="8715" y="4003"/>
                    <a:pt x="8709" y="4003"/>
                  </a:cubicBezTo>
                  <a:cubicBezTo>
                    <a:pt x="8704" y="4003"/>
                    <a:pt x="8700" y="4002"/>
                    <a:pt x="8695" y="4002"/>
                  </a:cubicBezTo>
                  <a:cubicBezTo>
                    <a:pt x="8690" y="4002"/>
                    <a:pt x="8684" y="4003"/>
                    <a:pt x="8678" y="4008"/>
                  </a:cubicBezTo>
                  <a:cubicBezTo>
                    <a:pt x="8657" y="4021"/>
                    <a:pt x="8656" y="4018"/>
                    <a:pt x="8636" y="4032"/>
                  </a:cubicBezTo>
                  <a:cubicBezTo>
                    <a:pt x="8616" y="4045"/>
                    <a:pt x="8609" y="4034"/>
                    <a:pt x="8589" y="4048"/>
                  </a:cubicBezTo>
                  <a:cubicBezTo>
                    <a:pt x="8568" y="4061"/>
                    <a:pt x="8577" y="4075"/>
                    <a:pt x="8558" y="4088"/>
                  </a:cubicBezTo>
                  <a:cubicBezTo>
                    <a:pt x="8538" y="4102"/>
                    <a:pt x="8549" y="4118"/>
                    <a:pt x="8529" y="4131"/>
                  </a:cubicBezTo>
                  <a:cubicBezTo>
                    <a:pt x="8508" y="4145"/>
                    <a:pt x="8507" y="4143"/>
                    <a:pt x="8488" y="4156"/>
                  </a:cubicBezTo>
                  <a:cubicBezTo>
                    <a:pt x="8469" y="4169"/>
                    <a:pt x="8470" y="4173"/>
                    <a:pt x="8449" y="4185"/>
                  </a:cubicBezTo>
                  <a:cubicBezTo>
                    <a:pt x="8445" y="4188"/>
                    <a:pt x="8441" y="4189"/>
                    <a:pt x="8437" y="4189"/>
                  </a:cubicBezTo>
                  <a:cubicBezTo>
                    <a:pt x="8425" y="4189"/>
                    <a:pt x="8415" y="4181"/>
                    <a:pt x="8403" y="4181"/>
                  </a:cubicBezTo>
                  <a:cubicBezTo>
                    <a:pt x="8399" y="4181"/>
                    <a:pt x="8395" y="4182"/>
                    <a:pt x="8391" y="4185"/>
                  </a:cubicBezTo>
                  <a:cubicBezTo>
                    <a:pt x="8370" y="4199"/>
                    <a:pt x="8381" y="4216"/>
                    <a:pt x="8363" y="4230"/>
                  </a:cubicBezTo>
                  <a:cubicBezTo>
                    <a:pt x="8356" y="4235"/>
                    <a:pt x="8350" y="4236"/>
                    <a:pt x="8345" y="4236"/>
                  </a:cubicBezTo>
                  <a:cubicBezTo>
                    <a:pt x="8340" y="4236"/>
                    <a:pt x="8335" y="4235"/>
                    <a:pt x="8330" y="4235"/>
                  </a:cubicBezTo>
                  <a:cubicBezTo>
                    <a:pt x="8325" y="4235"/>
                    <a:pt x="8319" y="4236"/>
                    <a:pt x="8311" y="4241"/>
                  </a:cubicBezTo>
                  <a:cubicBezTo>
                    <a:pt x="8292" y="4254"/>
                    <a:pt x="8306" y="4275"/>
                    <a:pt x="8287" y="4289"/>
                  </a:cubicBezTo>
                  <a:cubicBezTo>
                    <a:pt x="8266" y="4302"/>
                    <a:pt x="8271" y="4309"/>
                    <a:pt x="8250" y="4322"/>
                  </a:cubicBezTo>
                  <a:cubicBezTo>
                    <a:pt x="8246" y="4325"/>
                    <a:pt x="8242" y="4326"/>
                    <a:pt x="8238" y="4326"/>
                  </a:cubicBezTo>
                  <a:cubicBezTo>
                    <a:pt x="8227" y="4326"/>
                    <a:pt x="8216" y="4317"/>
                    <a:pt x="8204" y="4317"/>
                  </a:cubicBezTo>
                  <a:cubicBezTo>
                    <a:pt x="8200" y="4317"/>
                    <a:pt x="8196" y="4318"/>
                    <a:pt x="8191" y="4321"/>
                  </a:cubicBezTo>
                  <a:cubicBezTo>
                    <a:pt x="8171" y="4334"/>
                    <a:pt x="8182" y="4349"/>
                    <a:pt x="8161" y="4362"/>
                  </a:cubicBezTo>
                  <a:cubicBezTo>
                    <a:pt x="8142" y="4376"/>
                    <a:pt x="8139" y="4372"/>
                    <a:pt x="8119" y="4387"/>
                  </a:cubicBezTo>
                  <a:cubicBezTo>
                    <a:pt x="8099" y="4400"/>
                    <a:pt x="8102" y="4407"/>
                    <a:pt x="8084" y="4420"/>
                  </a:cubicBezTo>
                  <a:cubicBezTo>
                    <a:pt x="8079" y="4424"/>
                    <a:pt x="8074" y="4425"/>
                    <a:pt x="8069" y="4425"/>
                  </a:cubicBezTo>
                  <a:cubicBezTo>
                    <a:pt x="8060" y="4425"/>
                    <a:pt x="8052" y="4421"/>
                    <a:pt x="8044" y="4421"/>
                  </a:cubicBezTo>
                  <a:cubicBezTo>
                    <a:pt x="8039" y="4421"/>
                    <a:pt x="8034" y="4422"/>
                    <a:pt x="8030" y="4425"/>
                  </a:cubicBezTo>
                  <a:cubicBezTo>
                    <a:pt x="8009" y="4439"/>
                    <a:pt x="8025" y="4463"/>
                    <a:pt x="8005" y="4477"/>
                  </a:cubicBezTo>
                  <a:cubicBezTo>
                    <a:pt x="7985" y="4490"/>
                    <a:pt x="7989" y="4495"/>
                    <a:pt x="7969" y="4509"/>
                  </a:cubicBezTo>
                  <a:cubicBezTo>
                    <a:pt x="7949" y="4522"/>
                    <a:pt x="7941" y="4510"/>
                    <a:pt x="7920" y="4525"/>
                  </a:cubicBezTo>
                  <a:cubicBezTo>
                    <a:pt x="7914" y="4529"/>
                    <a:pt x="7909" y="4530"/>
                    <a:pt x="7904" y="4530"/>
                  </a:cubicBezTo>
                  <a:cubicBezTo>
                    <a:pt x="7898" y="4530"/>
                    <a:pt x="7892" y="4528"/>
                    <a:pt x="7885" y="4528"/>
                  </a:cubicBezTo>
                  <a:cubicBezTo>
                    <a:pt x="7880" y="4528"/>
                    <a:pt x="7875" y="4529"/>
                    <a:pt x="7869" y="4533"/>
                  </a:cubicBezTo>
                  <a:cubicBezTo>
                    <a:pt x="7849" y="4547"/>
                    <a:pt x="7855" y="4558"/>
                    <a:pt x="7837" y="4571"/>
                  </a:cubicBezTo>
                  <a:cubicBezTo>
                    <a:pt x="7816" y="4585"/>
                    <a:pt x="7819" y="4589"/>
                    <a:pt x="7799" y="4602"/>
                  </a:cubicBezTo>
                  <a:cubicBezTo>
                    <a:pt x="7779" y="4616"/>
                    <a:pt x="7780" y="4617"/>
                    <a:pt x="7760" y="4632"/>
                  </a:cubicBezTo>
                  <a:cubicBezTo>
                    <a:pt x="7740" y="4646"/>
                    <a:pt x="7741" y="4648"/>
                    <a:pt x="7722" y="4661"/>
                  </a:cubicBezTo>
                  <a:cubicBezTo>
                    <a:pt x="7703" y="4675"/>
                    <a:pt x="7695" y="4664"/>
                    <a:pt x="7676" y="4677"/>
                  </a:cubicBezTo>
                  <a:cubicBezTo>
                    <a:pt x="7656" y="4691"/>
                    <a:pt x="7657" y="4693"/>
                    <a:pt x="7637" y="4707"/>
                  </a:cubicBezTo>
                  <a:cubicBezTo>
                    <a:pt x="7617" y="4720"/>
                    <a:pt x="7615" y="4719"/>
                    <a:pt x="7597" y="4732"/>
                  </a:cubicBezTo>
                  <a:cubicBezTo>
                    <a:pt x="7577" y="4746"/>
                    <a:pt x="7572" y="4739"/>
                    <a:pt x="7553" y="4752"/>
                  </a:cubicBezTo>
                  <a:cubicBezTo>
                    <a:pt x="7533" y="4766"/>
                    <a:pt x="7534" y="4767"/>
                    <a:pt x="7513" y="4780"/>
                  </a:cubicBezTo>
                  <a:cubicBezTo>
                    <a:pt x="7494" y="4794"/>
                    <a:pt x="7502" y="4806"/>
                    <a:pt x="7481" y="4819"/>
                  </a:cubicBezTo>
                  <a:cubicBezTo>
                    <a:pt x="7462" y="4832"/>
                    <a:pt x="7457" y="4825"/>
                    <a:pt x="7436" y="4838"/>
                  </a:cubicBezTo>
                  <a:cubicBezTo>
                    <a:pt x="7416" y="4852"/>
                    <a:pt x="7422" y="4862"/>
                    <a:pt x="7403" y="4875"/>
                  </a:cubicBezTo>
                  <a:cubicBezTo>
                    <a:pt x="7383" y="4889"/>
                    <a:pt x="7379" y="4886"/>
                    <a:pt x="7360" y="4900"/>
                  </a:cubicBezTo>
                  <a:cubicBezTo>
                    <a:pt x="7340" y="4913"/>
                    <a:pt x="7347" y="4923"/>
                    <a:pt x="7328" y="4937"/>
                  </a:cubicBezTo>
                  <a:cubicBezTo>
                    <a:pt x="7308" y="4950"/>
                    <a:pt x="7301" y="4939"/>
                    <a:pt x="7281" y="4953"/>
                  </a:cubicBezTo>
                  <a:cubicBezTo>
                    <a:pt x="7261" y="4966"/>
                    <a:pt x="7267" y="4976"/>
                    <a:pt x="7248" y="4989"/>
                  </a:cubicBezTo>
                  <a:cubicBezTo>
                    <a:pt x="7241" y="4993"/>
                    <a:pt x="7235" y="4995"/>
                    <a:pt x="7230" y="4995"/>
                  </a:cubicBezTo>
                  <a:cubicBezTo>
                    <a:pt x="7224" y="4995"/>
                    <a:pt x="7218" y="4993"/>
                    <a:pt x="7212" y="4993"/>
                  </a:cubicBezTo>
                  <a:cubicBezTo>
                    <a:pt x="7207" y="4993"/>
                    <a:pt x="7202" y="4994"/>
                    <a:pt x="7195" y="4998"/>
                  </a:cubicBezTo>
                  <a:cubicBezTo>
                    <a:pt x="7175" y="5012"/>
                    <a:pt x="7184" y="5025"/>
                    <a:pt x="7164" y="5039"/>
                  </a:cubicBezTo>
                  <a:cubicBezTo>
                    <a:pt x="7159" y="5042"/>
                    <a:pt x="7154" y="5043"/>
                    <a:pt x="7150" y="5043"/>
                  </a:cubicBezTo>
                  <a:cubicBezTo>
                    <a:pt x="7141" y="5043"/>
                    <a:pt x="7133" y="5039"/>
                    <a:pt x="7125" y="5039"/>
                  </a:cubicBezTo>
                  <a:cubicBezTo>
                    <a:pt x="7120" y="5039"/>
                    <a:pt x="7115" y="5041"/>
                    <a:pt x="7110" y="5044"/>
                  </a:cubicBezTo>
                  <a:cubicBezTo>
                    <a:pt x="7089" y="5057"/>
                    <a:pt x="7095" y="5066"/>
                    <a:pt x="7074" y="5079"/>
                  </a:cubicBezTo>
                  <a:cubicBezTo>
                    <a:pt x="7055" y="5093"/>
                    <a:pt x="7050" y="5086"/>
                    <a:pt x="7029" y="5099"/>
                  </a:cubicBezTo>
                  <a:cubicBezTo>
                    <a:pt x="7009" y="5113"/>
                    <a:pt x="7012" y="5118"/>
                    <a:pt x="6992" y="5131"/>
                  </a:cubicBezTo>
                  <a:cubicBezTo>
                    <a:pt x="6971" y="5145"/>
                    <a:pt x="6981" y="5158"/>
                    <a:pt x="6961" y="5172"/>
                  </a:cubicBezTo>
                  <a:cubicBezTo>
                    <a:pt x="6940" y="5185"/>
                    <a:pt x="6946" y="5193"/>
                    <a:pt x="6926" y="5207"/>
                  </a:cubicBezTo>
                  <a:cubicBezTo>
                    <a:pt x="6921" y="5211"/>
                    <a:pt x="6915" y="5212"/>
                    <a:pt x="6910" y="5212"/>
                  </a:cubicBezTo>
                  <a:cubicBezTo>
                    <a:pt x="6903" y="5212"/>
                    <a:pt x="6896" y="5210"/>
                    <a:pt x="6889" y="5210"/>
                  </a:cubicBezTo>
                  <a:cubicBezTo>
                    <a:pt x="6884" y="5210"/>
                    <a:pt x="6879" y="5211"/>
                    <a:pt x="6873" y="5216"/>
                  </a:cubicBezTo>
                  <a:cubicBezTo>
                    <a:pt x="6852" y="5229"/>
                    <a:pt x="6859" y="5239"/>
                    <a:pt x="6839" y="5253"/>
                  </a:cubicBezTo>
                  <a:cubicBezTo>
                    <a:pt x="6819" y="5266"/>
                    <a:pt x="6825" y="5275"/>
                    <a:pt x="6804" y="5288"/>
                  </a:cubicBezTo>
                  <a:lnTo>
                    <a:pt x="6764" y="5314"/>
                  </a:lnTo>
                  <a:cubicBezTo>
                    <a:pt x="6744" y="5328"/>
                    <a:pt x="6741" y="5324"/>
                    <a:pt x="6721" y="5337"/>
                  </a:cubicBezTo>
                  <a:cubicBezTo>
                    <a:pt x="6701" y="5351"/>
                    <a:pt x="6696" y="5343"/>
                    <a:pt x="6676" y="5356"/>
                  </a:cubicBezTo>
                  <a:cubicBezTo>
                    <a:pt x="6655" y="5370"/>
                    <a:pt x="6649" y="5359"/>
                    <a:pt x="6629" y="5373"/>
                  </a:cubicBezTo>
                  <a:cubicBezTo>
                    <a:pt x="6608" y="5387"/>
                    <a:pt x="6621" y="5404"/>
                    <a:pt x="6601" y="5417"/>
                  </a:cubicBezTo>
                  <a:cubicBezTo>
                    <a:pt x="6580" y="5431"/>
                    <a:pt x="6589" y="5442"/>
                    <a:pt x="6569" y="5457"/>
                  </a:cubicBezTo>
                  <a:cubicBezTo>
                    <a:pt x="6548" y="5470"/>
                    <a:pt x="6546" y="5466"/>
                    <a:pt x="6526" y="5479"/>
                  </a:cubicBezTo>
                  <a:cubicBezTo>
                    <a:pt x="6505" y="5493"/>
                    <a:pt x="6501" y="5486"/>
                    <a:pt x="6482" y="5500"/>
                  </a:cubicBezTo>
                  <a:cubicBezTo>
                    <a:pt x="6461" y="5512"/>
                    <a:pt x="6469" y="5525"/>
                    <a:pt x="6450" y="5538"/>
                  </a:cubicBezTo>
                  <a:cubicBezTo>
                    <a:pt x="6442" y="5543"/>
                    <a:pt x="6436" y="5544"/>
                    <a:pt x="6431" y="5544"/>
                  </a:cubicBezTo>
                  <a:cubicBezTo>
                    <a:pt x="6426" y="5544"/>
                    <a:pt x="6421" y="5544"/>
                    <a:pt x="6416" y="5544"/>
                  </a:cubicBezTo>
                  <a:cubicBezTo>
                    <a:pt x="6411" y="5544"/>
                    <a:pt x="6405" y="5545"/>
                    <a:pt x="6398" y="5549"/>
                  </a:cubicBezTo>
                  <a:cubicBezTo>
                    <a:pt x="6378" y="5563"/>
                    <a:pt x="6372" y="5553"/>
                    <a:pt x="6351" y="5566"/>
                  </a:cubicBezTo>
                  <a:cubicBezTo>
                    <a:pt x="6332" y="5580"/>
                    <a:pt x="6349" y="5606"/>
                    <a:pt x="6329" y="5619"/>
                  </a:cubicBezTo>
                  <a:cubicBezTo>
                    <a:pt x="6308" y="5632"/>
                    <a:pt x="6305" y="5625"/>
                    <a:pt x="6285" y="5639"/>
                  </a:cubicBezTo>
                  <a:cubicBezTo>
                    <a:pt x="6264" y="5652"/>
                    <a:pt x="6263" y="5651"/>
                    <a:pt x="6243" y="5665"/>
                  </a:cubicBezTo>
                  <a:cubicBezTo>
                    <a:pt x="6235" y="5669"/>
                    <a:pt x="6229" y="5670"/>
                    <a:pt x="6223" y="5670"/>
                  </a:cubicBezTo>
                  <a:cubicBezTo>
                    <a:pt x="6220" y="5670"/>
                    <a:pt x="6216" y="5670"/>
                    <a:pt x="6212" y="5670"/>
                  </a:cubicBezTo>
                  <a:cubicBezTo>
                    <a:pt x="6206" y="5670"/>
                    <a:pt x="6200" y="5671"/>
                    <a:pt x="6193" y="5676"/>
                  </a:cubicBezTo>
                  <a:lnTo>
                    <a:pt x="6152" y="5703"/>
                  </a:lnTo>
                  <a:cubicBezTo>
                    <a:pt x="6132" y="5716"/>
                    <a:pt x="6140" y="5729"/>
                    <a:pt x="6120" y="5742"/>
                  </a:cubicBezTo>
                  <a:cubicBezTo>
                    <a:pt x="6099" y="5756"/>
                    <a:pt x="6099" y="5756"/>
                    <a:pt x="6080" y="5770"/>
                  </a:cubicBezTo>
                  <a:cubicBezTo>
                    <a:pt x="6072" y="5775"/>
                    <a:pt x="6065" y="5776"/>
                    <a:pt x="6059" y="5776"/>
                  </a:cubicBezTo>
                  <a:cubicBezTo>
                    <a:pt x="6056" y="5776"/>
                    <a:pt x="6054" y="5776"/>
                    <a:pt x="6051" y="5776"/>
                  </a:cubicBezTo>
                  <a:cubicBezTo>
                    <a:pt x="6045" y="5776"/>
                    <a:pt x="6038" y="5777"/>
                    <a:pt x="6030" y="5782"/>
                  </a:cubicBezTo>
                  <a:cubicBezTo>
                    <a:pt x="6011" y="5795"/>
                    <a:pt x="6018" y="5807"/>
                    <a:pt x="5998" y="5821"/>
                  </a:cubicBezTo>
                  <a:cubicBezTo>
                    <a:pt x="5978" y="5834"/>
                    <a:pt x="5978" y="5836"/>
                    <a:pt x="5958" y="5849"/>
                  </a:cubicBezTo>
                  <a:cubicBezTo>
                    <a:pt x="5938" y="5863"/>
                    <a:pt x="5941" y="5866"/>
                    <a:pt x="5921" y="5880"/>
                  </a:cubicBezTo>
                  <a:lnTo>
                    <a:pt x="5880" y="5907"/>
                  </a:lnTo>
                  <a:cubicBezTo>
                    <a:pt x="5861" y="5920"/>
                    <a:pt x="5857" y="5916"/>
                    <a:pt x="5837" y="5930"/>
                  </a:cubicBezTo>
                  <a:cubicBezTo>
                    <a:pt x="5818" y="5944"/>
                    <a:pt x="5815" y="5940"/>
                    <a:pt x="5794" y="5954"/>
                  </a:cubicBezTo>
                  <a:cubicBezTo>
                    <a:pt x="5775" y="5967"/>
                    <a:pt x="5782" y="5977"/>
                    <a:pt x="5762" y="5992"/>
                  </a:cubicBezTo>
                  <a:cubicBezTo>
                    <a:pt x="5743" y="6005"/>
                    <a:pt x="5744" y="6007"/>
                    <a:pt x="5723" y="6020"/>
                  </a:cubicBezTo>
                  <a:cubicBezTo>
                    <a:pt x="5716" y="6025"/>
                    <a:pt x="5710" y="6026"/>
                    <a:pt x="5704" y="6026"/>
                  </a:cubicBezTo>
                  <a:cubicBezTo>
                    <a:pt x="5700" y="6026"/>
                    <a:pt x="5695" y="6026"/>
                    <a:pt x="5691" y="6026"/>
                  </a:cubicBezTo>
                  <a:cubicBezTo>
                    <a:pt x="5685" y="6026"/>
                    <a:pt x="5680" y="6027"/>
                    <a:pt x="5673" y="6031"/>
                  </a:cubicBezTo>
                  <a:cubicBezTo>
                    <a:pt x="5653" y="6045"/>
                    <a:pt x="5647" y="6036"/>
                    <a:pt x="5627" y="6050"/>
                  </a:cubicBezTo>
                  <a:cubicBezTo>
                    <a:pt x="5607" y="6063"/>
                    <a:pt x="5611" y="6068"/>
                    <a:pt x="5591" y="6082"/>
                  </a:cubicBezTo>
                  <a:lnTo>
                    <a:pt x="5551" y="6109"/>
                  </a:lnTo>
                  <a:cubicBezTo>
                    <a:pt x="5531" y="6122"/>
                    <a:pt x="5534" y="6126"/>
                    <a:pt x="5514" y="6139"/>
                  </a:cubicBezTo>
                  <a:cubicBezTo>
                    <a:pt x="5493" y="6153"/>
                    <a:pt x="5499" y="6161"/>
                    <a:pt x="5478" y="6174"/>
                  </a:cubicBezTo>
                  <a:cubicBezTo>
                    <a:pt x="5459" y="6187"/>
                    <a:pt x="5464" y="6196"/>
                    <a:pt x="5444" y="6209"/>
                  </a:cubicBezTo>
                  <a:cubicBezTo>
                    <a:pt x="5424" y="6223"/>
                    <a:pt x="5421" y="6218"/>
                    <a:pt x="5401" y="6233"/>
                  </a:cubicBezTo>
                  <a:cubicBezTo>
                    <a:pt x="5381" y="6246"/>
                    <a:pt x="5389" y="6259"/>
                    <a:pt x="5369" y="6272"/>
                  </a:cubicBezTo>
                  <a:cubicBezTo>
                    <a:pt x="5363" y="6276"/>
                    <a:pt x="5358" y="6277"/>
                    <a:pt x="5353" y="6277"/>
                  </a:cubicBezTo>
                  <a:cubicBezTo>
                    <a:pt x="5346" y="6277"/>
                    <a:pt x="5340" y="6275"/>
                    <a:pt x="5333" y="6275"/>
                  </a:cubicBezTo>
                  <a:cubicBezTo>
                    <a:pt x="5328" y="6275"/>
                    <a:pt x="5323" y="6276"/>
                    <a:pt x="5316" y="6280"/>
                  </a:cubicBezTo>
                  <a:cubicBezTo>
                    <a:pt x="5296" y="6293"/>
                    <a:pt x="5295" y="6292"/>
                    <a:pt x="5275" y="6305"/>
                  </a:cubicBezTo>
                  <a:cubicBezTo>
                    <a:pt x="5255" y="6319"/>
                    <a:pt x="5256" y="6321"/>
                    <a:pt x="5236" y="6335"/>
                  </a:cubicBezTo>
                  <a:cubicBezTo>
                    <a:pt x="5216" y="6348"/>
                    <a:pt x="5229" y="6366"/>
                    <a:pt x="5208" y="6379"/>
                  </a:cubicBezTo>
                  <a:cubicBezTo>
                    <a:pt x="5188" y="6393"/>
                    <a:pt x="5186" y="6389"/>
                    <a:pt x="5165" y="6402"/>
                  </a:cubicBezTo>
                  <a:cubicBezTo>
                    <a:pt x="5145" y="6415"/>
                    <a:pt x="5145" y="6414"/>
                    <a:pt x="5125" y="6428"/>
                  </a:cubicBezTo>
                  <a:cubicBezTo>
                    <a:pt x="5105" y="6442"/>
                    <a:pt x="5107" y="6444"/>
                    <a:pt x="5086" y="6458"/>
                  </a:cubicBezTo>
                  <a:cubicBezTo>
                    <a:pt x="5066" y="6471"/>
                    <a:pt x="5063" y="6466"/>
                    <a:pt x="5042" y="6480"/>
                  </a:cubicBezTo>
                  <a:cubicBezTo>
                    <a:pt x="5022" y="6493"/>
                    <a:pt x="5021" y="6490"/>
                    <a:pt x="5000" y="6505"/>
                  </a:cubicBezTo>
                  <a:cubicBezTo>
                    <a:pt x="4980" y="6518"/>
                    <a:pt x="4984" y="6525"/>
                    <a:pt x="4964" y="6539"/>
                  </a:cubicBezTo>
                  <a:cubicBezTo>
                    <a:pt x="4960" y="6542"/>
                    <a:pt x="4955" y="6543"/>
                    <a:pt x="4951" y="6543"/>
                  </a:cubicBezTo>
                  <a:cubicBezTo>
                    <a:pt x="4941" y="6543"/>
                    <a:pt x="4932" y="6537"/>
                    <a:pt x="4922" y="6537"/>
                  </a:cubicBezTo>
                  <a:cubicBezTo>
                    <a:pt x="4917" y="6537"/>
                    <a:pt x="4913" y="6538"/>
                    <a:pt x="4908" y="6541"/>
                  </a:cubicBezTo>
                  <a:cubicBezTo>
                    <a:pt x="4888" y="6555"/>
                    <a:pt x="4903" y="6576"/>
                    <a:pt x="4883" y="6589"/>
                  </a:cubicBezTo>
                  <a:cubicBezTo>
                    <a:pt x="4862" y="6603"/>
                    <a:pt x="4860" y="6599"/>
                    <a:pt x="4840" y="6613"/>
                  </a:cubicBezTo>
                  <a:cubicBezTo>
                    <a:pt x="4833" y="6617"/>
                    <a:pt x="4828" y="6618"/>
                    <a:pt x="4823" y="6618"/>
                  </a:cubicBezTo>
                  <a:cubicBezTo>
                    <a:pt x="4816" y="6618"/>
                    <a:pt x="4811" y="6616"/>
                    <a:pt x="4804" y="6616"/>
                  </a:cubicBezTo>
                  <a:cubicBezTo>
                    <a:pt x="4799" y="6616"/>
                    <a:pt x="4794" y="6617"/>
                    <a:pt x="4787" y="6621"/>
                  </a:cubicBezTo>
                  <a:cubicBezTo>
                    <a:pt x="4768" y="6635"/>
                    <a:pt x="4779" y="6651"/>
                    <a:pt x="4758" y="6664"/>
                  </a:cubicBezTo>
                  <a:cubicBezTo>
                    <a:pt x="4738" y="6678"/>
                    <a:pt x="4732" y="6668"/>
                    <a:pt x="4711" y="6683"/>
                  </a:cubicBezTo>
                  <a:cubicBezTo>
                    <a:pt x="4691" y="6696"/>
                    <a:pt x="4705" y="6718"/>
                    <a:pt x="4684" y="6731"/>
                  </a:cubicBezTo>
                  <a:cubicBezTo>
                    <a:pt x="4679" y="6735"/>
                    <a:pt x="4673" y="6736"/>
                    <a:pt x="4668" y="6736"/>
                  </a:cubicBezTo>
                  <a:cubicBezTo>
                    <a:pt x="4661" y="6736"/>
                    <a:pt x="4654" y="6734"/>
                    <a:pt x="4647" y="6734"/>
                  </a:cubicBezTo>
                  <a:cubicBezTo>
                    <a:pt x="4642" y="6734"/>
                    <a:pt x="4637" y="6735"/>
                    <a:pt x="4631" y="6739"/>
                  </a:cubicBezTo>
                  <a:cubicBezTo>
                    <a:pt x="4611" y="6753"/>
                    <a:pt x="4608" y="6750"/>
                    <a:pt x="4588" y="6764"/>
                  </a:cubicBezTo>
                  <a:cubicBezTo>
                    <a:pt x="4568" y="6776"/>
                    <a:pt x="4576" y="6789"/>
                    <a:pt x="4556" y="6803"/>
                  </a:cubicBezTo>
                  <a:cubicBezTo>
                    <a:pt x="4546" y="6810"/>
                    <a:pt x="4539" y="6810"/>
                    <a:pt x="4531" y="6810"/>
                  </a:cubicBezTo>
                  <a:cubicBezTo>
                    <a:pt x="4524" y="6810"/>
                    <a:pt x="4517" y="6810"/>
                    <a:pt x="4507" y="6817"/>
                  </a:cubicBezTo>
                  <a:cubicBezTo>
                    <a:pt x="4486" y="6830"/>
                    <a:pt x="4485" y="6829"/>
                    <a:pt x="4465" y="6843"/>
                  </a:cubicBezTo>
                  <a:cubicBezTo>
                    <a:pt x="4445" y="6856"/>
                    <a:pt x="4449" y="6861"/>
                    <a:pt x="4428" y="6876"/>
                  </a:cubicBezTo>
                  <a:cubicBezTo>
                    <a:pt x="4409" y="6889"/>
                    <a:pt x="4411" y="6894"/>
                    <a:pt x="4391" y="6908"/>
                  </a:cubicBezTo>
                  <a:cubicBezTo>
                    <a:pt x="4372" y="6921"/>
                    <a:pt x="4373" y="6924"/>
                    <a:pt x="4352" y="6937"/>
                  </a:cubicBezTo>
                  <a:cubicBezTo>
                    <a:pt x="4332" y="6951"/>
                    <a:pt x="4341" y="6964"/>
                    <a:pt x="4320" y="6978"/>
                  </a:cubicBezTo>
                  <a:cubicBezTo>
                    <a:pt x="4316" y="6981"/>
                    <a:pt x="4312" y="6982"/>
                    <a:pt x="4307" y="6982"/>
                  </a:cubicBezTo>
                  <a:cubicBezTo>
                    <a:pt x="4296" y="6982"/>
                    <a:pt x="4286" y="6975"/>
                    <a:pt x="4275" y="6975"/>
                  </a:cubicBezTo>
                  <a:cubicBezTo>
                    <a:pt x="4271" y="6975"/>
                    <a:pt x="4267" y="6976"/>
                    <a:pt x="4262" y="6979"/>
                  </a:cubicBezTo>
                  <a:cubicBezTo>
                    <a:pt x="4243" y="6993"/>
                    <a:pt x="4250" y="7001"/>
                    <a:pt x="4229" y="7016"/>
                  </a:cubicBezTo>
                  <a:cubicBezTo>
                    <a:pt x="4209" y="7030"/>
                    <a:pt x="4216" y="7041"/>
                    <a:pt x="4196" y="7054"/>
                  </a:cubicBezTo>
                  <a:cubicBezTo>
                    <a:pt x="4176" y="7068"/>
                    <a:pt x="4180" y="7073"/>
                    <a:pt x="4160" y="7086"/>
                  </a:cubicBezTo>
                  <a:cubicBezTo>
                    <a:pt x="4139" y="7100"/>
                    <a:pt x="4142" y="7103"/>
                    <a:pt x="4122" y="7117"/>
                  </a:cubicBezTo>
                  <a:cubicBezTo>
                    <a:pt x="4112" y="7123"/>
                    <a:pt x="4105" y="7123"/>
                    <a:pt x="4098" y="7123"/>
                  </a:cubicBezTo>
                  <a:cubicBezTo>
                    <a:pt x="4090" y="7123"/>
                    <a:pt x="4083" y="7123"/>
                    <a:pt x="4073" y="7130"/>
                  </a:cubicBezTo>
                  <a:cubicBezTo>
                    <a:pt x="4053" y="7144"/>
                    <a:pt x="4056" y="7148"/>
                    <a:pt x="4035" y="7161"/>
                  </a:cubicBezTo>
                  <a:cubicBezTo>
                    <a:pt x="4015" y="7175"/>
                    <a:pt x="4015" y="7173"/>
                    <a:pt x="3995" y="7188"/>
                  </a:cubicBezTo>
                  <a:cubicBezTo>
                    <a:pt x="3975" y="7202"/>
                    <a:pt x="3981" y="7209"/>
                    <a:pt x="3960" y="7223"/>
                  </a:cubicBezTo>
                  <a:cubicBezTo>
                    <a:pt x="3953" y="7227"/>
                    <a:pt x="3948" y="7228"/>
                    <a:pt x="3942" y="7228"/>
                  </a:cubicBezTo>
                  <a:cubicBezTo>
                    <a:pt x="3937" y="7228"/>
                    <a:pt x="3932" y="7228"/>
                    <a:pt x="3927" y="7228"/>
                  </a:cubicBezTo>
                  <a:cubicBezTo>
                    <a:pt x="3921" y="7228"/>
                    <a:pt x="3915" y="7229"/>
                    <a:pt x="3908" y="7234"/>
                  </a:cubicBezTo>
                  <a:cubicBezTo>
                    <a:pt x="3888" y="7247"/>
                    <a:pt x="3884" y="7241"/>
                    <a:pt x="3864" y="7255"/>
                  </a:cubicBezTo>
                  <a:cubicBezTo>
                    <a:pt x="3844" y="7268"/>
                    <a:pt x="3844" y="7269"/>
                    <a:pt x="3823" y="7283"/>
                  </a:cubicBezTo>
                  <a:cubicBezTo>
                    <a:pt x="3804" y="7296"/>
                    <a:pt x="3813" y="7310"/>
                    <a:pt x="3793" y="7325"/>
                  </a:cubicBezTo>
                  <a:cubicBezTo>
                    <a:pt x="3786" y="7330"/>
                    <a:pt x="3780" y="7331"/>
                    <a:pt x="3774" y="7331"/>
                  </a:cubicBezTo>
                  <a:cubicBezTo>
                    <a:pt x="3770" y="7331"/>
                    <a:pt x="3766" y="7330"/>
                    <a:pt x="3762" y="7330"/>
                  </a:cubicBezTo>
                  <a:cubicBezTo>
                    <a:pt x="3756" y="7330"/>
                    <a:pt x="3750" y="7331"/>
                    <a:pt x="3742" y="7337"/>
                  </a:cubicBezTo>
                  <a:cubicBezTo>
                    <a:pt x="3722" y="7349"/>
                    <a:pt x="3732" y="7366"/>
                    <a:pt x="3713" y="7379"/>
                  </a:cubicBezTo>
                  <a:cubicBezTo>
                    <a:pt x="3693" y="7392"/>
                    <a:pt x="3684" y="7382"/>
                    <a:pt x="3665" y="7396"/>
                  </a:cubicBezTo>
                  <a:cubicBezTo>
                    <a:pt x="3644" y="7408"/>
                    <a:pt x="3652" y="7419"/>
                    <a:pt x="3631" y="7434"/>
                  </a:cubicBezTo>
                  <a:cubicBezTo>
                    <a:pt x="3611" y="7448"/>
                    <a:pt x="3607" y="7443"/>
                    <a:pt x="3587" y="7456"/>
                  </a:cubicBezTo>
                  <a:cubicBezTo>
                    <a:pt x="3566" y="7469"/>
                    <a:pt x="3566" y="7471"/>
                    <a:pt x="3547" y="7483"/>
                  </a:cubicBezTo>
                  <a:cubicBezTo>
                    <a:pt x="3527" y="7497"/>
                    <a:pt x="3522" y="7491"/>
                    <a:pt x="3502" y="7505"/>
                  </a:cubicBezTo>
                  <a:cubicBezTo>
                    <a:pt x="3483" y="7519"/>
                    <a:pt x="3484" y="7521"/>
                    <a:pt x="3463" y="7535"/>
                  </a:cubicBezTo>
                  <a:cubicBezTo>
                    <a:pt x="3443" y="7548"/>
                    <a:pt x="3454" y="7564"/>
                    <a:pt x="3434" y="7578"/>
                  </a:cubicBezTo>
                  <a:cubicBezTo>
                    <a:pt x="3414" y="7590"/>
                    <a:pt x="3410" y="7584"/>
                    <a:pt x="3388" y="7598"/>
                  </a:cubicBezTo>
                  <a:cubicBezTo>
                    <a:pt x="3382" y="7602"/>
                    <a:pt x="3377" y="7603"/>
                    <a:pt x="3372" y="7603"/>
                  </a:cubicBezTo>
                  <a:cubicBezTo>
                    <a:pt x="3365" y="7603"/>
                    <a:pt x="3359" y="7601"/>
                    <a:pt x="3352" y="7601"/>
                  </a:cubicBezTo>
                  <a:cubicBezTo>
                    <a:pt x="3347" y="7601"/>
                    <a:pt x="3342" y="7602"/>
                    <a:pt x="3336" y="7605"/>
                  </a:cubicBezTo>
                  <a:cubicBezTo>
                    <a:pt x="3317" y="7619"/>
                    <a:pt x="3319" y="7625"/>
                    <a:pt x="3298" y="7638"/>
                  </a:cubicBezTo>
                  <a:cubicBezTo>
                    <a:pt x="3279" y="7652"/>
                    <a:pt x="3274" y="7644"/>
                    <a:pt x="3253" y="7658"/>
                  </a:cubicBezTo>
                  <a:cubicBezTo>
                    <a:pt x="3233" y="7671"/>
                    <a:pt x="3245" y="7690"/>
                    <a:pt x="3226" y="7703"/>
                  </a:cubicBezTo>
                  <a:cubicBezTo>
                    <a:pt x="3205" y="7717"/>
                    <a:pt x="3200" y="7710"/>
                    <a:pt x="3180" y="7723"/>
                  </a:cubicBezTo>
                  <a:cubicBezTo>
                    <a:pt x="3159" y="7737"/>
                    <a:pt x="3165" y="7745"/>
                    <a:pt x="3145" y="7759"/>
                  </a:cubicBezTo>
                  <a:cubicBezTo>
                    <a:pt x="3140" y="7762"/>
                    <a:pt x="3135" y="7763"/>
                    <a:pt x="3130" y="7763"/>
                  </a:cubicBezTo>
                  <a:cubicBezTo>
                    <a:pt x="3122" y="7763"/>
                    <a:pt x="3114" y="7760"/>
                    <a:pt x="3106" y="7760"/>
                  </a:cubicBezTo>
                  <a:cubicBezTo>
                    <a:pt x="3101" y="7760"/>
                    <a:pt x="3095" y="7761"/>
                    <a:pt x="3090" y="7765"/>
                  </a:cubicBezTo>
                  <a:cubicBezTo>
                    <a:pt x="3070" y="7778"/>
                    <a:pt x="3079" y="7792"/>
                    <a:pt x="3057" y="7805"/>
                  </a:cubicBezTo>
                  <a:cubicBezTo>
                    <a:pt x="3038" y="7819"/>
                    <a:pt x="3041" y="7825"/>
                    <a:pt x="3022" y="7839"/>
                  </a:cubicBezTo>
                  <a:cubicBezTo>
                    <a:pt x="3002" y="7852"/>
                    <a:pt x="3007" y="7860"/>
                    <a:pt x="2987" y="7873"/>
                  </a:cubicBezTo>
                  <a:cubicBezTo>
                    <a:pt x="2966" y="7887"/>
                    <a:pt x="2959" y="7874"/>
                    <a:pt x="2939" y="7888"/>
                  </a:cubicBezTo>
                  <a:cubicBezTo>
                    <a:pt x="2918" y="7901"/>
                    <a:pt x="2926" y="7912"/>
                    <a:pt x="2905" y="7926"/>
                  </a:cubicBezTo>
                  <a:cubicBezTo>
                    <a:pt x="2899" y="7930"/>
                    <a:pt x="2894" y="7931"/>
                    <a:pt x="2889" y="7931"/>
                  </a:cubicBezTo>
                  <a:cubicBezTo>
                    <a:pt x="2882" y="7931"/>
                    <a:pt x="2875" y="7928"/>
                    <a:pt x="2868" y="7928"/>
                  </a:cubicBezTo>
                  <a:cubicBezTo>
                    <a:pt x="2863" y="7928"/>
                    <a:pt x="2858" y="7929"/>
                    <a:pt x="2852" y="7933"/>
                  </a:cubicBezTo>
                  <a:cubicBezTo>
                    <a:pt x="2831" y="7947"/>
                    <a:pt x="2827" y="7940"/>
                    <a:pt x="2808" y="7955"/>
                  </a:cubicBezTo>
                  <a:cubicBezTo>
                    <a:pt x="2788" y="7969"/>
                    <a:pt x="2806" y="7996"/>
                    <a:pt x="2786" y="8011"/>
                  </a:cubicBezTo>
                  <a:cubicBezTo>
                    <a:pt x="2782" y="8014"/>
                    <a:pt x="2778" y="8015"/>
                    <a:pt x="2774" y="8015"/>
                  </a:cubicBezTo>
                  <a:cubicBezTo>
                    <a:pt x="2763" y="8015"/>
                    <a:pt x="2753" y="8008"/>
                    <a:pt x="2742" y="8008"/>
                  </a:cubicBezTo>
                  <a:cubicBezTo>
                    <a:pt x="2738" y="8008"/>
                    <a:pt x="2733" y="8009"/>
                    <a:pt x="2729" y="8013"/>
                  </a:cubicBezTo>
                  <a:cubicBezTo>
                    <a:pt x="2708" y="8025"/>
                    <a:pt x="2722" y="8046"/>
                    <a:pt x="2702" y="8060"/>
                  </a:cubicBezTo>
                  <a:cubicBezTo>
                    <a:pt x="2681" y="8072"/>
                    <a:pt x="2676" y="8065"/>
                    <a:pt x="2656" y="8078"/>
                  </a:cubicBezTo>
                  <a:cubicBezTo>
                    <a:pt x="2636" y="8092"/>
                    <a:pt x="2645" y="8106"/>
                    <a:pt x="2626" y="8120"/>
                  </a:cubicBezTo>
                  <a:cubicBezTo>
                    <a:pt x="2621" y="8123"/>
                    <a:pt x="2617" y="8124"/>
                    <a:pt x="2612" y="8124"/>
                  </a:cubicBezTo>
                  <a:cubicBezTo>
                    <a:pt x="2602" y="8124"/>
                    <a:pt x="2593" y="8118"/>
                    <a:pt x="2582" y="8118"/>
                  </a:cubicBezTo>
                  <a:cubicBezTo>
                    <a:pt x="2578" y="8118"/>
                    <a:pt x="2574" y="8119"/>
                    <a:pt x="2569" y="8122"/>
                  </a:cubicBezTo>
                  <a:cubicBezTo>
                    <a:pt x="2549" y="8136"/>
                    <a:pt x="2551" y="8137"/>
                    <a:pt x="2530" y="8151"/>
                  </a:cubicBezTo>
                  <a:cubicBezTo>
                    <a:pt x="2510" y="8164"/>
                    <a:pt x="2508" y="8158"/>
                    <a:pt x="2488" y="8173"/>
                  </a:cubicBezTo>
                  <a:cubicBezTo>
                    <a:pt x="2467" y="8186"/>
                    <a:pt x="2482" y="8207"/>
                    <a:pt x="2462" y="8221"/>
                  </a:cubicBezTo>
                  <a:cubicBezTo>
                    <a:pt x="2452" y="8228"/>
                    <a:pt x="2444" y="8228"/>
                    <a:pt x="2437" y="8228"/>
                  </a:cubicBezTo>
                  <a:cubicBezTo>
                    <a:pt x="2430" y="8228"/>
                    <a:pt x="2423" y="8228"/>
                    <a:pt x="2413" y="8234"/>
                  </a:cubicBezTo>
                  <a:cubicBezTo>
                    <a:pt x="2392" y="8248"/>
                    <a:pt x="2407" y="8271"/>
                    <a:pt x="2387" y="8285"/>
                  </a:cubicBezTo>
                  <a:cubicBezTo>
                    <a:pt x="2382" y="8288"/>
                    <a:pt x="2377" y="8289"/>
                    <a:pt x="2373" y="8289"/>
                  </a:cubicBezTo>
                  <a:cubicBezTo>
                    <a:pt x="2363" y="8289"/>
                    <a:pt x="2354" y="8284"/>
                    <a:pt x="2345" y="8284"/>
                  </a:cubicBezTo>
                  <a:cubicBezTo>
                    <a:pt x="2340" y="8284"/>
                    <a:pt x="2336" y="8285"/>
                    <a:pt x="2331" y="8288"/>
                  </a:cubicBezTo>
                  <a:cubicBezTo>
                    <a:pt x="2311" y="8302"/>
                    <a:pt x="2313" y="8306"/>
                    <a:pt x="2294" y="8320"/>
                  </a:cubicBezTo>
                  <a:cubicBezTo>
                    <a:pt x="2273" y="8334"/>
                    <a:pt x="2269" y="8330"/>
                    <a:pt x="2249" y="8343"/>
                  </a:cubicBezTo>
                  <a:cubicBezTo>
                    <a:pt x="2229" y="8356"/>
                    <a:pt x="2229" y="8356"/>
                    <a:pt x="2209" y="8371"/>
                  </a:cubicBezTo>
                  <a:cubicBezTo>
                    <a:pt x="2189" y="8384"/>
                    <a:pt x="2194" y="8393"/>
                    <a:pt x="2174" y="8406"/>
                  </a:cubicBezTo>
                  <a:cubicBezTo>
                    <a:pt x="2154" y="8420"/>
                    <a:pt x="2146" y="8409"/>
                    <a:pt x="2126" y="8422"/>
                  </a:cubicBezTo>
                  <a:cubicBezTo>
                    <a:pt x="2106" y="8436"/>
                    <a:pt x="2110" y="8442"/>
                    <a:pt x="2090" y="8456"/>
                  </a:cubicBezTo>
                  <a:cubicBezTo>
                    <a:pt x="2070" y="8469"/>
                    <a:pt x="2082" y="8488"/>
                    <a:pt x="2061" y="8501"/>
                  </a:cubicBezTo>
                  <a:cubicBezTo>
                    <a:pt x="2054" y="8506"/>
                    <a:pt x="2048" y="8507"/>
                    <a:pt x="2043" y="8507"/>
                  </a:cubicBezTo>
                  <a:cubicBezTo>
                    <a:pt x="2039" y="8507"/>
                    <a:pt x="2035" y="8507"/>
                    <a:pt x="2030" y="8507"/>
                  </a:cubicBezTo>
                  <a:cubicBezTo>
                    <a:pt x="2025" y="8507"/>
                    <a:pt x="2018" y="8508"/>
                    <a:pt x="2011" y="8513"/>
                  </a:cubicBezTo>
                  <a:cubicBezTo>
                    <a:pt x="1991" y="8527"/>
                    <a:pt x="2001" y="8544"/>
                    <a:pt x="1981" y="8558"/>
                  </a:cubicBezTo>
                  <a:cubicBezTo>
                    <a:pt x="1962" y="8571"/>
                    <a:pt x="1954" y="8561"/>
                    <a:pt x="1935" y="8575"/>
                  </a:cubicBezTo>
                  <a:cubicBezTo>
                    <a:pt x="1915" y="8588"/>
                    <a:pt x="1924" y="8602"/>
                    <a:pt x="1904" y="8614"/>
                  </a:cubicBezTo>
                  <a:cubicBezTo>
                    <a:pt x="1883" y="8628"/>
                    <a:pt x="1879" y="8622"/>
                    <a:pt x="1860" y="8635"/>
                  </a:cubicBezTo>
                  <a:cubicBezTo>
                    <a:pt x="1850" y="8642"/>
                    <a:pt x="1842" y="8642"/>
                    <a:pt x="1835" y="8642"/>
                  </a:cubicBezTo>
                  <a:cubicBezTo>
                    <a:pt x="1827" y="8642"/>
                    <a:pt x="1820" y="8642"/>
                    <a:pt x="1810" y="8649"/>
                  </a:cubicBezTo>
                  <a:cubicBezTo>
                    <a:pt x="1790" y="8662"/>
                    <a:pt x="1786" y="8655"/>
                    <a:pt x="1766" y="8670"/>
                  </a:cubicBezTo>
                  <a:cubicBezTo>
                    <a:pt x="1745" y="8683"/>
                    <a:pt x="1745" y="8684"/>
                    <a:pt x="1726" y="8698"/>
                  </a:cubicBezTo>
                  <a:cubicBezTo>
                    <a:pt x="1706" y="8711"/>
                    <a:pt x="1707" y="8713"/>
                    <a:pt x="1686" y="8727"/>
                  </a:cubicBezTo>
                  <a:cubicBezTo>
                    <a:pt x="1667" y="8741"/>
                    <a:pt x="1675" y="8753"/>
                    <a:pt x="1654" y="8767"/>
                  </a:cubicBezTo>
                  <a:cubicBezTo>
                    <a:pt x="1635" y="8779"/>
                    <a:pt x="1638" y="8786"/>
                    <a:pt x="1619" y="8800"/>
                  </a:cubicBezTo>
                  <a:cubicBezTo>
                    <a:pt x="1599" y="8813"/>
                    <a:pt x="1601" y="8818"/>
                    <a:pt x="1581" y="8832"/>
                  </a:cubicBezTo>
                  <a:cubicBezTo>
                    <a:pt x="1577" y="8835"/>
                    <a:pt x="1572" y="8836"/>
                    <a:pt x="1567" y="8836"/>
                  </a:cubicBezTo>
                  <a:cubicBezTo>
                    <a:pt x="1558" y="8836"/>
                    <a:pt x="1549" y="8831"/>
                    <a:pt x="1540" y="8831"/>
                  </a:cubicBezTo>
                  <a:cubicBezTo>
                    <a:pt x="1535" y="8831"/>
                    <a:pt x="1530" y="8833"/>
                    <a:pt x="1525" y="8836"/>
                  </a:cubicBezTo>
                  <a:cubicBezTo>
                    <a:pt x="1504" y="8849"/>
                    <a:pt x="1501" y="8844"/>
                    <a:pt x="1481" y="8858"/>
                  </a:cubicBezTo>
                  <a:cubicBezTo>
                    <a:pt x="1460" y="8870"/>
                    <a:pt x="1467" y="8881"/>
                    <a:pt x="1448" y="8895"/>
                  </a:cubicBezTo>
                  <a:cubicBezTo>
                    <a:pt x="1427" y="8908"/>
                    <a:pt x="1435" y="8920"/>
                    <a:pt x="1415" y="8934"/>
                  </a:cubicBezTo>
                  <a:cubicBezTo>
                    <a:pt x="1395" y="8947"/>
                    <a:pt x="1394" y="8944"/>
                    <a:pt x="1374" y="8959"/>
                  </a:cubicBezTo>
                  <a:cubicBezTo>
                    <a:pt x="1369" y="8963"/>
                    <a:pt x="1364" y="8964"/>
                    <a:pt x="1359" y="8964"/>
                  </a:cubicBezTo>
                  <a:cubicBezTo>
                    <a:pt x="1350" y="8964"/>
                    <a:pt x="1342" y="8960"/>
                    <a:pt x="1334" y="8960"/>
                  </a:cubicBezTo>
                  <a:cubicBezTo>
                    <a:pt x="1329" y="8960"/>
                    <a:pt x="1324" y="8961"/>
                    <a:pt x="1319" y="8965"/>
                  </a:cubicBezTo>
                  <a:cubicBezTo>
                    <a:pt x="1299" y="8978"/>
                    <a:pt x="1301" y="8983"/>
                    <a:pt x="1282" y="8997"/>
                  </a:cubicBezTo>
                  <a:cubicBezTo>
                    <a:pt x="1261" y="9010"/>
                    <a:pt x="1277" y="9035"/>
                    <a:pt x="1257" y="9049"/>
                  </a:cubicBezTo>
                  <a:cubicBezTo>
                    <a:pt x="1251" y="9053"/>
                    <a:pt x="1246" y="9054"/>
                    <a:pt x="1241" y="9054"/>
                  </a:cubicBezTo>
                  <a:cubicBezTo>
                    <a:pt x="1233" y="9054"/>
                    <a:pt x="1227" y="9052"/>
                    <a:pt x="1220" y="9052"/>
                  </a:cubicBezTo>
                  <a:cubicBezTo>
                    <a:pt x="1215" y="9052"/>
                    <a:pt x="1209" y="9053"/>
                    <a:pt x="1203" y="9057"/>
                  </a:cubicBezTo>
                  <a:cubicBezTo>
                    <a:pt x="1183" y="9071"/>
                    <a:pt x="1187" y="9077"/>
                    <a:pt x="1167" y="9090"/>
                  </a:cubicBezTo>
                  <a:cubicBezTo>
                    <a:pt x="1148" y="9104"/>
                    <a:pt x="1154" y="9115"/>
                    <a:pt x="1134" y="9128"/>
                  </a:cubicBezTo>
                  <a:cubicBezTo>
                    <a:pt x="1113" y="9141"/>
                    <a:pt x="1110" y="9134"/>
                    <a:pt x="1090" y="9149"/>
                  </a:cubicBezTo>
                  <a:cubicBezTo>
                    <a:pt x="1069" y="9163"/>
                    <a:pt x="1063" y="9153"/>
                    <a:pt x="1043" y="9166"/>
                  </a:cubicBezTo>
                  <a:cubicBezTo>
                    <a:pt x="1022" y="9180"/>
                    <a:pt x="1032" y="9193"/>
                    <a:pt x="1011" y="9207"/>
                  </a:cubicBezTo>
                  <a:cubicBezTo>
                    <a:pt x="1006" y="9210"/>
                    <a:pt x="1002" y="9211"/>
                    <a:pt x="997" y="9211"/>
                  </a:cubicBezTo>
                  <a:cubicBezTo>
                    <a:pt x="987" y="9211"/>
                    <a:pt x="977" y="9205"/>
                    <a:pt x="967" y="9205"/>
                  </a:cubicBezTo>
                  <a:cubicBezTo>
                    <a:pt x="962" y="9205"/>
                    <a:pt x="957" y="9206"/>
                    <a:pt x="953" y="9209"/>
                  </a:cubicBezTo>
                  <a:cubicBezTo>
                    <a:pt x="933" y="9223"/>
                    <a:pt x="941" y="9236"/>
                    <a:pt x="921" y="9250"/>
                  </a:cubicBezTo>
                  <a:cubicBezTo>
                    <a:pt x="901" y="9263"/>
                    <a:pt x="892" y="9251"/>
                    <a:pt x="871" y="9265"/>
                  </a:cubicBezTo>
                  <a:cubicBezTo>
                    <a:pt x="851" y="9278"/>
                    <a:pt x="869" y="9303"/>
                    <a:pt x="848" y="9316"/>
                  </a:cubicBezTo>
                  <a:cubicBezTo>
                    <a:pt x="842" y="9320"/>
                    <a:pt x="837" y="9321"/>
                    <a:pt x="832" y="9321"/>
                  </a:cubicBezTo>
                  <a:cubicBezTo>
                    <a:pt x="824" y="9321"/>
                    <a:pt x="815" y="9317"/>
                    <a:pt x="807" y="9317"/>
                  </a:cubicBezTo>
                  <a:cubicBezTo>
                    <a:pt x="802" y="9317"/>
                    <a:pt x="797" y="9318"/>
                    <a:pt x="792" y="9321"/>
                  </a:cubicBezTo>
                  <a:cubicBezTo>
                    <a:pt x="773" y="9335"/>
                    <a:pt x="783" y="9351"/>
                    <a:pt x="763" y="9365"/>
                  </a:cubicBezTo>
                  <a:cubicBezTo>
                    <a:pt x="743" y="9378"/>
                    <a:pt x="737" y="9372"/>
                    <a:pt x="717" y="9385"/>
                  </a:cubicBezTo>
                  <a:cubicBezTo>
                    <a:pt x="698" y="9399"/>
                    <a:pt x="703" y="9406"/>
                    <a:pt x="683" y="9420"/>
                  </a:cubicBezTo>
                  <a:cubicBezTo>
                    <a:pt x="662" y="9433"/>
                    <a:pt x="661" y="9432"/>
                    <a:pt x="641" y="9446"/>
                  </a:cubicBezTo>
                  <a:cubicBezTo>
                    <a:pt x="621" y="9459"/>
                    <a:pt x="614" y="9449"/>
                    <a:pt x="594" y="9463"/>
                  </a:cubicBezTo>
                  <a:cubicBezTo>
                    <a:pt x="575" y="9476"/>
                    <a:pt x="582" y="9489"/>
                    <a:pt x="562" y="9501"/>
                  </a:cubicBezTo>
                  <a:cubicBezTo>
                    <a:pt x="552" y="9508"/>
                    <a:pt x="545" y="9508"/>
                    <a:pt x="537" y="9508"/>
                  </a:cubicBezTo>
                  <a:cubicBezTo>
                    <a:pt x="530" y="9508"/>
                    <a:pt x="523" y="9508"/>
                    <a:pt x="512" y="9515"/>
                  </a:cubicBezTo>
                  <a:cubicBezTo>
                    <a:pt x="492" y="9528"/>
                    <a:pt x="500" y="9539"/>
                    <a:pt x="479" y="9554"/>
                  </a:cubicBezTo>
                  <a:cubicBezTo>
                    <a:pt x="459" y="9567"/>
                    <a:pt x="452" y="9559"/>
                    <a:pt x="432" y="9572"/>
                  </a:cubicBezTo>
                  <a:cubicBezTo>
                    <a:pt x="412" y="9586"/>
                    <a:pt x="426" y="9607"/>
                    <a:pt x="405" y="9620"/>
                  </a:cubicBezTo>
                  <a:cubicBezTo>
                    <a:pt x="385" y="9634"/>
                    <a:pt x="385" y="9634"/>
                    <a:pt x="364" y="9647"/>
                  </a:cubicBezTo>
                  <a:cubicBezTo>
                    <a:pt x="344" y="9661"/>
                    <a:pt x="339" y="9655"/>
                    <a:pt x="319" y="9667"/>
                  </a:cubicBezTo>
                  <a:cubicBezTo>
                    <a:pt x="298" y="9681"/>
                    <a:pt x="294" y="9676"/>
                    <a:pt x="275" y="9690"/>
                  </a:cubicBezTo>
                  <a:cubicBezTo>
                    <a:pt x="254" y="9704"/>
                    <a:pt x="249" y="9695"/>
                    <a:pt x="229" y="9710"/>
                  </a:cubicBezTo>
                  <a:cubicBezTo>
                    <a:pt x="208" y="9724"/>
                    <a:pt x="202" y="9715"/>
                    <a:pt x="181" y="9727"/>
                  </a:cubicBezTo>
                  <a:cubicBezTo>
                    <a:pt x="162" y="9741"/>
                    <a:pt x="180" y="9769"/>
                    <a:pt x="160" y="9783"/>
                  </a:cubicBezTo>
                  <a:cubicBezTo>
                    <a:pt x="156" y="9786"/>
                    <a:pt x="152" y="9787"/>
                    <a:pt x="148" y="9787"/>
                  </a:cubicBezTo>
                  <a:cubicBezTo>
                    <a:pt x="137" y="9787"/>
                    <a:pt x="127" y="9780"/>
                    <a:pt x="115" y="9780"/>
                  </a:cubicBezTo>
                  <a:cubicBezTo>
                    <a:pt x="111" y="9780"/>
                    <a:pt x="106" y="9781"/>
                    <a:pt x="101" y="9784"/>
                  </a:cubicBezTo>
                  <a:cubicBezTo>
                    <a:pt x="82" y="9797"/>
                    <a:pt x="80" y="9795"/>
                    <a:pt x="58" y="9810"/>
                  </a:cubicBezTo>
                  <a:cubicBezTo>
                    <a:pt x="39" y="9823"/>
                    <a:pt x="55" y="9847"/>
                    <a:pt x="34" y="9860"/>
                  </a:cubicBezTo>
                  <a:cubicBezTo>
                    <a:pt x="28" y="9864"/>
                    <a:pt x="23" y="9865"/>
                    <a:pt x="18" y="9865"/>
                  </a:cubicBezTo>
                  <a:cubicBezTo>
                    <a:pt x="12" y="9865"/>
                    <a:pt x="7" y="9863"/>
                    <a:pt x="4" y="9863"/>
                  </a:cubicBezTo>
                  <a:cubicBezTo>
                    <a:pt x="1" y="9863"/>
                    <a:pt x="0" y="9865"/>
                    <a:pt x="4" y="9874"/>
                  </a:cubicBezTo>
                  <a:cubicBezTo>
                    <a:pt x="8" y="9883"/>
                    <a:pt x="10" y="9887"/>
                    <a:pt x="14" y="9887"/>
                  </a:cubicBezTo>
                  <a:cubicBezTo>
                    <a:pt x="18" y="9887"/>
                    <a:pt x="24" y="9880"/>
                    <a:pt x="37" y="9875"/>
                  </a:cubicBezTo>
                  <a:cubicBezTo>
                    <a:pt x="60" y="9866"/>
                    <a:pt x="60" y="9866"/>
                    <a:pt x="82" y="9856"/>
                  </a:cubicBezTo>
                  <a:cubicBezTo>
                    <a:pt x="104" y="9846"/>
                    <a:pt x="94" y="9823"/>
                    <a:pt x="116" y="9813"/>
                  </a:cubicBezTo>
                  <a:cubicBezTo>
                    <a:pt x="122" y="9811"/>
                    <a:pt x="126" y="9810"/>
                    <a:pt x="131" y="9810"/>
                  </a:cubicBezTo>
                  <a:cubicBezTo>
                    <a:pt x="139" y="9810"/>
                    <a:pt x="146" y="9814"/>
                    <a:pt x="155" y="9814"/>
                  </a:cubicBezTo>
                  <a:cubicBezTo>
                    <a:pt x="159" y="9814"/>
                    <a:pt x="163" y="9813"/>
                    <a:pt x="168" y="9811"/>
                  </a:cubicBezTo>
                  <a:cubicBezTo>
                    <a:pt x="190" y="9801"/>
                    <a:pt x="187" y="9796"/>
                    <a:pt x="210" y="9786"/>
                  </a:cubicBezTo>
                  <a:cubicBezTo>
                    <a:pt x="233" y="9777"/>
                    <a:pt x="234" y="9781"/>
                    <a:pt x="256" y="9771"/>
                  </a:cubicBezTo>
                  <a:cubicBezTo>
                    <a:pt x="280" y="9763"/>
                    <a:pt x="281" y="9766"/>
                    <a:pt x="304" y="9757"/>
                  </a:cubicBezTo>
                  <a:lnTo>
                    <a:pt x="350" y="9738"/>
                  </a:lnTo>
                  <a:cubicBezTo>
                    <a:pt x="372" y="9728"/>
                    <a:pt x="361" y="9705"/>
                    <a:pt x="384" y="9695"/>
                  </a:cubicBezTo>
                  <a:cubicBezTo>
                    <a:pt x="406" y="9686"/>
                    <a:pt x="409" y="9690"/>
                    <a:pt x="431" y="9680"/>
                  </a:cubicBezTo>
                  <a:cubicBezTo>
                    <a:pt x="436" y="9678"/>
                    <a:pt x="440" y="9678"/>
                    <a:pt x="444" y="9678"/>
                  </a:cubicBezTo>
                  <a:cubicBezTo>
                    <a:pt x="453" y="9678"/>
                    <a:pt x="460" y="9682"/>
                    <a:pt x="469" y="9682"/>
                  </a:cubicBezTo>
                  <a:cubicBezTo>
                    <a:pt x="473" y="9682"/>
                    <a:pt x="478" y="9681"/>
                    <a:pt x="484" y="9679"/>
                  </a:cubicBezTo>
                  <a:cubicBezTo>
                    <a:pt x="506" y="9670"/>
                    <a:pt x="496" y="9649"/>
                    <a:pt x="519" y="9640"/>
                  </a:cubicBezTo>
                  <a:cubicBezTo>
                    <a:pt x="523" y="9638"/>
                    <a:pt x="526" y="9637"/>
                    <a:pt x="529" y="9637"/>
                  </a:cubicBezTo>
                  <a:cubicBezTo>
                    <a:pt x="542" y="9637"/>
                    <a:pt x="551" y="9648"/>
                    <a:pt x="564" y="9648"/>
                  </a:cubicBezTo>
                  <a:cubicBezTo>
                    <a:pt x="567" y="9648"/>
                    <a:pt x="571" y="9648"/>
                    <a:pt x="575" y="9646"/>
                  </a:cubicBezTo>
                  <a:cubicBezTo>
                    <a:pt x="597" y="9636"/>
                    <a:pt x="589" y="9616"/>
                    <a:pt x="610" y="9607"/>
                  </a:cubicBezTo>
                  <a:cubicBezTo>
                    <a:pt x="633" y="9598"/>
                    <a:pt x="630" y="9592"/>
                    <a:pt x="653" y="9583"/>
                  </a:cubicBezTo>
                  <a:cubicBezTo>
                    <a:pt x="656" y="9582"/>
                    <a:pt x="658" y="9581"/>
                    <a:pt x="661" y="9581"/>
                  </a:cubicBezTo>
                  <a:cubicBezTo>
                    <a:pt x="677" y="9581"/>
                    <a:pt x="689" y="9602"/>
                    <a:pt x="706" y="9602"/>
                  </a:cubicBezTo>
                  <a:cubicBezTo>
                    <a:pt x="708" y="9602"/>
                    <a:pt x="711" y="9601"/>
                    <a:pt x="714" y="9600"/>
                  </a:cubicBezTo>
                  <a:lnTo>
                    <a:pt x="759" y="9582"/>
                  </a:lnTo>
                  <a:cubicBezTo>
                    <a:pt x="781" y="9572"/>
                    <a:pt x="779" y="9566"/>
                    <a:pt x="801" y="9556"/>
                  </a:cubicBezTo>
                  <a:cubicBezTo>
                    <a:pt x="823" y="9546"/>
                    <a:pt x="816" y="9528"/>
                    <a:pt x="838" y="9519"/>
                  </a:cubicBezTo>
                  <a:cubicBezTo>
                    <a:pt x="861" y="9509"/>
                    <a:pt x="864" y="9517"/>
                    <a:pt x="886" y="9508"/>
                  </a:cubicBezTo>
                  <a:cubicBezTo>
                    <a:pt x="891" y="9506"/>
                    <a:pt x="895" y="9505"/>
                    <a:pt x="899" y="9505"/>
                  </a:cubicBezTo>
                  <a:cubicBezTo>
                    <a:pt x="909" y="9505"/>
                    <a:pt x="915" y="9510"/>
                    <a:pt x="925" y="9510"/>
                  </a:cubicBezTo>
                  <a:cubicBezTo>
                    <a:pt x="929" y="9510"/>
                    <a:pt x="934" y="9509"/>
                    <a:pt x="939" y="9507"/>
                  </a:cubicBezTo>
                  <a:cubicBezTo>
                    <a:pt x="961" y="9497"/>
                    <a:pt x="949" y="9469"/>
                    <a:pt x="972" y="9460"/>
                  </a:cubicBezTo>
                  <a:cubicBezTo>
                    <a:pt x="977" y="9458"/>
                    <a:pt x="981" y="9457"/>
                    <a:pt x="984" y="9457"/>
                  </a:cubicBezTo>
                  <a:cubicBezTo>
                    <a:pt x="994" y="9457"/>
                    <a:pt x="1001" y="9462"/>
                    <a:pt x="1011" y="9462"/>
                  </a:cubicBezTo>
                  <a:cubicBezTo>
                    <a:pt x="1015" y="9462"/>
                    <a:pt x="1019" y="9462"/>
                    <a:pt x="1024" y="9460"/>
                  </a:cubicBezTo>
                  <a:cubicBezTo>
                    <a:pt x="1047" y="9450"/>
                    <a:pt x="1049" y="9457"/>
                    <a:pt x="1071" y="9448"/>
                  </a:cubicBezTo>
                  <a:cubicBezTo>
                    <a:pt x="1094" y="9438"/>
                    <a:pt x="1087" y="9422"/>
                    <a:pt x="1110" y="9415"/>
                  </a:cubicBezTo>
                  <a:cubicBezTo>
                    <a:pt x="1133" y="9405"/>
                    <a:pt x="1128" y="9396"/>
                    <a:pt x="1151" y="9388"/>
                  </a:cubicBezTo>
                  <a:cubicBezTo>
                    <a:pt x="1174" y="9378"/>
                    <a:pt x="1174" y="9379"/>
                    <a:pt x="1197" y="9370"/>
                  </a:cubicBezTo>
                  <a:cubicBezTo>
                    <a:pt x="1219" y="9361"/>
                    <a:pt x="1217" y="9357"/>
                    <a:pt x="1240" y="9347"/>
                  </a:cubicBezTo>
                  <a:cubicBezTo>
                    <a:pt x="1244" y="9345"/>
                    <a:pt x="1248" y="9344"/>
                    <a:pt x="1252" y="9344"/>
                  </a:cubicBezTo>
                  <a:cubicBezTo>
                    <a:pt x="1263" y="9344"/>
                    <a:pt x="1270" y="9351"/>
                    <a:pt x="1281" y="9351"/>
                  </a:cubicBezTo>
                  <a:cubicBezTo>
                    <a:pt x="1285" y="9351"/>
                    <a:pt x="1289" y="9350"/>
                    <a:pt x="1293" y="9348"/>
                  </a:cubicBezTo>
                  <a:cubicBezTo>
                    <a:pt x="1305" y="9344"/>
                    <a:pt x="1311" y="9344"/>
                    <a:pt x="1317" y="9344"/>
                  </a:cubicBezTo>
                  <a:cubicBezTo>
                    <a:pt x="1324" y="9344"/>
                    <a:pt x="1330" y="9344"/>
                    <a:pt x="1342" y="9340"/>
                  </a:cubicBezTo>
                  <a:cubicBezTo>
                    <a:pt x="1364" y="9330"/>
                    <a:pt x="1359" y="9319"/>
                    <a:pt x="1381" y="9310"/>
                  </a:cubicBezTo>
                  <a:cubicBezTo>
                    <a:pt x="1405" y="9300"/>
                    <a:pt x="1400" y="9294"/>
                    <a:pt x="1423" y="9284"/>
                  </a:cubicBezTo>
                  <a:cubicBezTo>
                    <a:pt x="1445" y="9275"/>
                    <a:pt x="1445" y="9276"/>
                    <a:pt x="1469" y="9267"/>
                  </a:cubicBezTo>
                  <a:cubicBezTo>
                    <a:pt x="1491" y="9257"/>
                    <a:pt x="1485" y="9243"/>
                    <a:pt x="1508" y="9235"/>
                  </a:cubicBezTo>
                  <a:cubicBezTo>
                    <a:pt x="1530" y="9227"/>
                    <a:pt x="1531" y="9228"/>
                    <a:pt x="1553" y="9219"/>
                  </a:cubicBezTo>
                  <a:cubicBezTo>
                    <a:pt x="1576" y="9209"/>
                    <a:pt x="1573" y="9204"/>
                    <a:pt x="1595" y="9195"/>
                  </a:cubicBezTo>
                  <a:cubicBezTo>
                    <a:pt x="1598" y="9194"/>
                    <a:pt x="1601" y="9193"/>
                    <a:pt x="1604" y="9193"/>
                  </a:cubicBezTo>
                  <a:cubicBezTo>
                    <a:pt x="1620" y="9193"/>
                    <a:pt x="1631" y="9212"/>
                    <a:pt x="1647" y="9212"/>
                  </a:cubicBezTo>
                  <a:cubicBezTo>
                    <a:pt x="1649" y="9212"/>
                    <a:pt x="1652" y="9212"/>
                    <a:pt x="1654" y="9211"/>
                  </a:cubicBezTo>
                  <a:cubicBezTo>
                    <a:pt x="1678" y="9201"/>
                    <a:pt x="1675" y="9196"/>
                    <a:pt x="1697" y="9188"/>
                  </a:cubicBezTo>
                  <a:cubicBezTo>
                    <a:pt x="1721" y="9180"/>
                    <a:pt x="1715" y="9168"/>
                    <a:pt x="1738" y="9159"/>
                  </a:cubicBezTo>
                  <a:cubicBezTo>
                    <a:pt x="1746" y="9155"/>
                    <a:pt x="1752" y="9154"/>
                    <a:pt x="1758" y="9154"/>
                  </a:cubicBezTo>
                  <a:cubicBezTo>
                    <a:pt x="1761" y="9154"/>
                    <a:pt x="1764" y="9154"/>
                    <a:pt x="1767" y="9154"/>
                  </a:cubicBezTo>
                  <a:cubicBezTo>
                    <a:pt x="1772" y="9154"/>
                    <a:pt x="1778" y="9154"/>
                    <a:pt x="1787" y="9150"/>
                  </a:cubicBezTo>
                  <a:cubicBezTo>
                    <a:pt x="1810" y="9141"/>
                    <a:pt x="1813" y="9148"/>
                    <a:pt x="1834" y="9138"/>
                  </a:cubicBezTo>
                  <a:cubicBezTo>
                    <a:pt x="1857" y="9129"/>
                    <a:pt x="1847" y="9109"/>
                    <a:pt x="1871" y="9100"/>
                  </a:cubicBezTo>
                  <a:cubicBezTo>
                    <a:pt x="1893" y="9090"/>
                    <a:pt x="1889" y="9083"/>
                    <a:pt x="1911" y="9074"/>
                  </a:cubicBezTo>
                  <a:cubicBezTo>
                    <a:pt x="1935" y="9064"/>
                    <a:pt x="1931" y="9057"/>
                    <a:pt x="1953" y="9047"/>
                  </a:cubicBezTo>
                  <a:cubicBezTo>
                    <a:pt x="1960" y="9044"/>
                    <a:pt x="1965" y="9044"/>
                    <a:pt x="1969" y="9044"/>
                  </a:cubicBezTo>
                  <a:cubicBezTo>
                    <a:pt x="1976" y="9044"/>
                    <a:pt x="1981" y="9045"/>
                    <a:pt x="1988" y="9045"/>
                  </a:cubicBezTo>
                  <a:cubicBezTo>
                    <a:pt x="1993" y="9045"/>
                    <a:pt x="1998" y="9045"/>
                    <a:pt x="2005" y="9042"/>
                  </a:cubicBezTo>
                  <a:cubicBezTo>
                    <a:pt x="2027" y="9032"/>
                    <a:pt x="2023" y="9025"/>
                    <a:pt x="2045" y="9016"/>
                  </a:cubicBezTo>
                  <a:cubicBezTo>
                    <a:pt x="2052" y="9014"/>
                    <a:pt x="2058" y="9013"/>
                    <a:pt x="2062" y="9013"/>
                  </a:cubicBezTo>
                  <a:cubicBezTo>
                    <a:pt x="2068" y="9013"/>
                    <a:pt x="2072" y="9014"/>
                    <a:pt x="2077" y="9014"/>
                  </a:cubicBezTo>
                  <a:cubicBezTo>
                    <a:pt x="2082" y="9014"/>
                    <a:pt x="2088" y="9013"/>
                    <a:pt x="2096" y="9010"/>
                  </a:cubicBezTo>
                  <a:cubicBezTo>
                    <a:pt x="2101" y="9007"/>
                    <a:pt x="2106" y="9007"/>
                    <a:pt x="2110" y="9007"/>
                  </a:cubicBezTo>
                  <a:cubicBezTo>
                    <a:pt x="2119" y="9007"/>
                    <a:pt x="2125" y="9011"/>
                    <a:pt x="2135" y="9011"/>
                  </a:cubicBezTo>
                  <a:cubicBezTo>
                    <a:pt x="2139" y="9011"/>
                    <a:pt x="2142" y="9010"/>
                    <a:pt x="2147" y="9009"/>
                  </a:cubicBezTo>
                  <a:cubicBezTo>
                    <a:pt x="2171" y="8999"/>
                    <a:pt x="2156" y="8965"/>
                    <a:pt x="2178" y="8955"/>
                  </a:cubicBezTo>
                  <a:cubicBezTo>
                    <a:pt x="2183" y="8953"/>
                    <a:pt x="2187" y="8952"/>
                    <a:pt x="2191" y="8952"/>
                  </a:cubicBezTo>
                  <a:cubicBezTo>
                    <a:pt x="2201" y="8952"/>
                    <a:pt x="2209" y="8958"/>
                    <a:pt x="2218" y="8958"/>
                  </a:cubicBezTo>
                  <a:cubicBezTo>
                    <a:pt x="2222" y="8958"/>
                    <a:pt x="2226" y="8957"/>
                    <a:pt x="2231" y="8955"/>
                  </a:cubicBezTo>
                  <a:cubicBezTo>
                    <a:pt x="2253" y="8945"/>
                    <a:pt x="2254" y="8950"/>
                    <a:pt x="2278" y="8940"/>
                  </a:cubicBezTo>
                  <a:cubicBezTo>
                    <a:pt x="2300" y="8930"/>
                    <a:pt x="2301" y="8935"/>
                    <a:pt x="2324" y="8925"/>
                  </a:cubicBezTo>
                  <a:cubicBezTo>
                    <a:pt x="2347" y="8917"/>
                    <a:pt x="2345" y="8914"/>
                    <a:pt x="2369" y="8906"/>
                  </a:cubicBezTo>
                  <a:cubicBezTo>
                    <a:pt x="2391" y="8896"/>
                    <a:pt x="2388" y="8891"/>
                    <a:pt x="2412" y="8881"/>
                  </a:cubicBezTo>
                  <a:cubicBezTo>
                    <a:pt x="2434" y="8872"/>
                    <a:pt x="2430" y="8863"/>
                    <a:pt x="2451" y="8853"/>
                  </a:cubicBezTo>
                  <a:cubicBezTo>
                    <a:pt x="2474" y="8844"/>
                    <a:pt x="2476" y="8849"/>
                    <a:pt x="2498" y="8839"/>
                  </a:cubicBezTo>
                  <a:cubicBezTo>
                    <a:pt x="2521" y="8831"/>
                    <a:pt x="2519" y="8827"/>
                    <a:pt x="2541" y="8817"/>
                  </a:cubicBezTo>
                  <a:cubicBezTo>
                    <a:pt x="2548" y="8814"/>
                    <a:pt x="2553" y="8813"/>
                    <a:pt x="2557" y="8813"/>
                  </a:cubicBezTo>
                  <a:cubicBezTo>
                    <a:pt x="2564" y="8813"/>
                    <a:pt x="2569" y="8815"/>
                    <a:pt x="2576" y="8815"/>
                  </a:cubicBezTo>
                  <a:cubicBezTo>
                    <a:pt x="2580" y="8815"/>
                    <a:pt x="2585" y="8814"/>
                    <a:pt x="2592" y="8812"/>
                  </a:cubicBezTo>
                  <a:cubicBezTo>
                    <a:pt x="2615" y="8802"/>
                    <a:pt x="2608" y="8786"/>
                    <a:pt x="2629" y="8777"/>
                  </a:cubicBezTo>
                  <a:cubicBezTo>
                    <a:pt x="2633" y="8776"/>
                    <a:pt x="2637" y="8775"/>
                    <a:pt x="2640" y="8775"/>
                  </a:cubicBezTo>
                  <a:cubicBezTo>
                    <a:pt x="2653" y="8775"/>
                    <a:pt x="2661" y="8785"/>
                    <a:pt x="2674" y="8785"/>
                  </a:cubicBezTo>
                  <a:cubicBezTo>
                    <a:pt x="2678" y="8785"/>
                    <a:pt x="2681" y="8784"/>
                    <a:pt x="2685" y="8783"/>
                  </a:cubicBezTo>
                  <a:cubicBezTo>
                    <a:pt x="2707" y="8773"/>
                    <a:pt x="2695" y="8743"/>
                    <a:pt x="2717" y="8734"/>
                  </a:cubicBezTo>
                  <a:cubicBezTo>
                    <a:pt x="2721" y="8733"/>
                    <a:pt x="2724" y="8732"/>
                    <a:pt x="2728" y="8732"/>
                  </a:cubicBezTo>
                  <a:cubicBezTo>
                    <a:pt x="2740" y="8732"/>
                    <a:pt x="2749" y="8742"/>
                    <a:pt x="2762" y="8742"/>
                  </a:cubicBezTo>
                  <a:cubicBezTo>
                    <a:pt x="2765" y="8742"/>
                    <a:pt x="2768" y="8741"/>
                    <a:pt x="2771" y="8740"/>
                  </a:cubicBezTo>
                  <a:cubicBezTo>
                    <a:pt x="2794" y="8730"/>
                    <a:pt x="2790" y="8721"/>
                    <a:pt x="2811" y="8711"/>
                  </a:cubicBezTo>
                  <a:cubicBezTo>
                    <a:pt x="2817" y="8709"/>
                    <a:pt x="2822" y="8708"/>
                    <a:pt x="2826" y="8708"/>
                  </a:cubicBezTo>
                  <a:cubicBezTo>
                    <a:pt x="2834" y="8708"/>
                    <a:pt x="2840" y="8711"/>
                    <a:pt x="2848" y="8711"/>
                  </a:cubicBezTo>
                  <a:cubicBezTo>
                    <a:pt x="2852" y="8711"/>
                    <a:pt x="2857" y="8710"/>
                    <a:pt x="2863" y="8708"/>
                  </a:cubicBezTo>
                  <a:cubicBezTo>
                    <a:pt x="2885" y="8698"/>
                    <a:pt x="2872" y="8666"/>
                    <a:pt x="2895" y="8656"/>
                  </a:cubicBezTo>
                  <a:cubicBezTo>
                    <a:pt x="2898" y="8655"/>
                    <a:pt x="2901" y="8654"/>
                    <a:pt x="2903" y="8654"/>
                  </a:cubicBezTo>
                  <a:cubicBezTo>
                    <a:pt x="2918" y="8654"/>
                    <a:pt x="2929" y="8671"/>
                    <a:pt x="2944" y="8671"/>
                  </a:cubicBezTo>
                  <a:cubicBezTo>
                    <a:pt x="2947" y="8671"/>
                    <a:pt x="2950" y="8670"/>
                    <a:pt x="2952" y="8669"/>
                  </a:cubicBezTo>
                  <a:cubicBezTo>
                    <a:pt x="2975" y="8659"/>
                    <a:pt x="2972" y="8652"/>
                    <a:pt x="2993" y="8643"/>
                  </a:cubicBezTo>
                  <a:cubicBezTo>
                    <a:pt x="3017" y="8634"/>
                    <a:pt x="3004" y="8607"/>
                    <a:pt x="3027" y="8597"/>
                  </a:cubicBezTo>
                  <a:cubicBezTo>
                    <a:pt x="3031" y="8596"/>
                    <a:pt x="3035" y="8595"/>
                    <a:pt x="3038" y="8595"/>
                  </a:cubicBezTo>
                  <a:cubicBezTo>
                    <a:pt x="3050" y="8595"/>
                    <a:pt x="3059" y="8605"/>
                    <a:pt x="3072" y="8605"/>
                  </a:cubicBezTo>
                  <a:cubicBezTo>
                    <a:pt x="3075" y="8605"/>
                    <a:pt x="3078" y="8604"/>
                    <a:pt x="3082" y="8603"/>
                  </a:cubicBezTo>
                  <a:cubicBezTo>
                    <a:pt x="3105" y="8593"/>
                    <a:pt x="3095" y="8574"/>
                    <a:pt x="3119" y="8564"/>
                  </a:cubicBezTo>
                  <a:cubicBezTo>
                    <a:pt x="3124" y="8562"/>
                    <a:pt x="3129" y="8561"/>
                    <a:pt x="3133" y="8561"/>
                  </a:cubicBezTo>
                  <a:cubicBezTo>
                    <a:pt x="3141" y="8561"/>
                    <a:pt x="3147" y="8564"/>
                    <a:pt x="3155" y="8564"/>
                  </a:cubicBezTo>
                  <a:cubicBezTo>
                    <a:pt x="3159" y="8564"/>
                    <a:pt x="3163" y="8563"/>
                    <a:pt x="3169" y="8561"/>
                  </a:cubicBezTo>
                  <a:cubicBezTo>
                    <a:pt x="3191" y="8552"/>
                    <a:pt x="3191" y="8554"/>
                    <a:pt x="3215" y="8545"/>
                  </a:cubicBezTo>
                  <a:cubicBezTo>
                    <a:pt x="3237" y="8536"/>
                    <a:pt x="3231" y="8520"/>
                    <a:pt x="3252" y="8511"/>
                  </a:cubicBezTo>
                  <a:cubicBezTo>
                    <a:pt x="3275" y="8501"/>
                    <a:pt x="3276" y="8505"/>
                    <a:pt x="3298" y="8496"/>
                  </a:cubicBezTo>
                  <a:cubicBezTo>
                    <a:pt x="3302" y="8494"/>
                    <a:pt x="3306" y="8493"/>
                    <a:pt x="3309" y="8493"/>
                  </a:cubicBezTo>
                  <a:cubicBezTo>
                    <a:pt x="3323" y="8493"/>
                    <a:pt x="3332" y="8504"/>
                    <a:pt x="3344" y="8504"/>
                  </a:cubicBezTo>
                  <a:cubicBezTo>
                    <a:pt x="3347" y="8504"/>
                    <a:pt x="3351" y="8504"/>
                    <a:pt x="3354" y="8502"/>
                  </a:cubicBezTo>
                  <a:cubicBezTo>
                    <a:pt x="3377" y="8493"/>
                    <a:pt x="3371" y="8482"/>
                    <a:pt x="3394" y="8472"/>
                  </a:cubicBezTo>
                  <a:cubicBezTo>
                    <a:pt x="3416" y="8462"/>
                    <a:pt x="3413" y="8453"/>
                    <a:pt x="3436" y="8445"/>
                  </a:cubicBezTo>
                  <a:cubicBezTo>
                    <a:pt x="3458" y="8436"/>
                    <a:pt x="3456" y="8430"/>
                    <a:pt x="3478" y="8421"/>
                  </a:cubicBezTo>
                  <a:cubicBezTo>
                    <a:pt x="3487" y="8417"/>
                    <a:pt x="3493" y="8416"/>
                    <a:pt x="3498" y="8416"/>
                  </a:cubicBezTo>
                  <a:cubicBezTo>
                    <a:pt x="3502" y="8416"/>
                    <a:pt x="3505" y="8417"/>
                    <a:pt x="3509" y="8417"/>
                  </a:cubicBezTo>
                  <a:cubicBezTo>
                    <a:pt x="3514" y="8417"/>
                    <a:pt x="3520" y="8416"/>
                    <a:pt x="3528" y="8413"/>
                  </a:cubicBezTo>
                  <a:lnTo>
                    <a:pt x="3574" y="8394"/>
                  </a:lnTo>
                  <a:cubicBezTo>
                    <a:pt x="3579" y="8392"/>
                    <a:pt x="3583" y="8391"/>
                    <a:pt x="3587" y="8391"/>
                  </a:cubicBezTo>
                  <a:cubicBezTo>
                    <a:pt x="3596" y="8391"/>
                    <a:pt x="3603" y="8396"/>
                    <a:pt x="3612" y="8396"/>
                  </a:cubicBezTo>
                  <a:cubicBezTo>
                    <a:pt x="3616" y="8396"/>
                    <a:pt x="3620" y="8395"/>
                    <a:pt x="3625" y="8393"/>
                  </a:cubicBezTo>
                  <a:cubicBezTo>
                    <a:pt x="3649" y="8383"/>
                    <a:pt x="3641" y="8370"/>
                    <a:pt x="3665" y="8361"/>
                  </a:cubicBezTo>
                  <a:cubicBezTo>
                    <a:pt x="3672" y="8358"/>
                    <a:pt x="3677" y="8357"/>
                    <a:pt x="3682" y="8357"/>
                  </a:cubicBezTo>
                  <a:cubicBezTo>
                    <a:pt x="3687" y="8357"/>
                    <a:pt x="3692" y="8358"/>
                    <a:pt x="3698" y="8358"/>
                  </a:cubicBezTo>
                  <a:cubicBezTo>
                    <a:pt x="3702" y="8358"/>
                    <a:pt x="3707" y="8357"/>
                    <a:pt x="3714" y="8354"/>
                  </a:cubicBezTo>
                  <a:cubicBezTo>
                    <a:pt x="3737" y="8345"/>
                    <a:pt x="3731" y="8334"/>
                    <a:pt x="3754" y="8324"/>
                  </a:cubicBezTo>
                  <a:cubicBezTo>
                    <a:pt x="3777" y="8315"/>
                    <a:pt x="3774" y="8308"/>
                    <a:pt x="3797" y="8298"/>
                  </a:cubicBezTo>
                  <a:cubicBezTo>
                    <a:pt x="3820" y="8290"/>
                    <a:pt x="3815" y="8277"/>
                    <a:pt x="3837" y="8269"/>
                  </a:cubicBezTo>
                  <a:cubicBezTo>
                    <a:pt x="3860" y="8259"/>
                    <a:pt x="3860" y="8260"/>
                    <a:pt x="3882" y="8250"/>
                  </a:cubicBezTo>
                  <a:cubicBezTo>
                    <a:pt x="3886" y="8249"/>
                    <a:pt x="3890" y="8248"/>
                    <a:pt x="3893" y="8248"/>
                  </a:cubicBezTo>
                  <a:cubicBezTo>
                    <a:pt x="3905" y="8248"/>
                    <a:pt x="3914" y="8257"/>
                    <a:pt x="3926" y="8257"/>
                  </a:cubicBezTo>
                  <a:cubicBezTo>
                    <a:pt x="3930" y="8257"/>
                    <a:pt x="3934" y="8256"/>
                    <a:pt x="3938" y="8255"/>
                  </a:cubicBezTo>
                  <a:cubicBezTo>
                    <a:pt x="3960" y="8245"/>
                    <a:pt x="3951" y="8224"/>
                    <a:pt x="3973" y="8215"/>
                  </a:cubicBezTo>
                  <a:cubicBezTo>
                    <a:pt x="3985" y="8210"/>
                    <a:pt x="3992" y="8210"/>
                    <a:pt x="3998" y="8210"/>
                  </a:cubicBezTo>
                  <a:cubicBezTo>
                    <a:pt x="4005" y="8210"/>
                    <a:pt x="4011" y="8210"/>
                    <a:pt x="4021" y="8205"/>
                  </a:cubicBezTo>
                  <a:cubicBezTo>
                    <a:pt x="4045" y="8196"/>
                    <a:pt x="4038" y="8180"/>
                    <a:pt x="4059" y="8170"/>
                  </a:cubicBezTo>
                  <a:cubicBezTo>
                    <a:pt x="4065" y="8168"/>
                    <a:pt x="4070" y="8167"/>
                    <a:pt x="4074" y="8167"/>
                  </a:cubicBezTo>
                  <a:cubicBezTo>
                    <a:pt x="4082" y="8167"/>
                    <a:pt x="4088" y="8170"/>
                    <a:pt x="4096" y="8170"/>
                  </a:cubicBezTo>
                  <a:cubicBezTo>
                    <a:pt x="4100" y="8170"/>
                    <a:pt x="4105" y="8169"/>
                    <a:pt x="4110" y="8167"/>
                  </a:cubicBezTo>
                  <a:cubicBezTo>
                    <a:pt x="4133" y="8157"/>
                    <a:pt x="4129" y="8149"/>
                    <a:pt x="4152" y="8140"/>
                  </a:cubicBezTo>
                  <a:cubicBezTo>
                    <a:pt x="4157" y="8138"/>
                    <a:pt x="4161" y="8137"/>
                    <a:pt x="4164" y="8137"/>
                  </a:cubicBezTo>
                  <a:cubicBezTo>
                    <a:pt x="4175" y="8137"/>
                    <a:pt x="4182" y="8144"/>
                    <a:pt x="4193" y="8144"/>
                  </a:cubicBezTo>
                  <a:cubicBezTo>
                    <a:pt x="4197" y="8144"/>
                    <a:pt x="4201" y="8143"/>
                    <a:pt x="4206" y="8141"/>
                  </a:cubicBezTo>
                  <a:cubicBezTo>
                    <a:pt x="4228" y="8131"/>
                    <a:pt x="4225" y="8125"/>
                    <a:pt x="4249" y="8115"/>
                  </a:cubicBezTo>
                  <a:cubicBezTo>
                    <a:pt x="4271" y="8106"/>
                    <a:pt x="4272" y="8109"/>
                    <a:pt x="4294" y="8099"/>
                  </a:cubicBezTo>
                  <a:cubicBezTo>
                    <a:pt x="4316" y="8090"/>
                    <a:pt x="4315" y="8087"/>
                    <a:pt x="4337" y="8078"/>
                  </a:cubicBezTo>
                  <a:cubicBezTo>
                    <a:pt x="4361" y="8068"/>
                    <a:pt x="4362" y="8072"/>
                    <a:pt x="4385" y="8063"/>
                  </a:cubicBezTo>
                  <a:cubicBezTo>
                    <a:pt x="4407" y="8054"/>
                    <a:pt x="4407" y="8054"/>
                    <a:pt x="4428" y="8045"/>
                  </a:cubicBezTo>
                  <a:cubicBezTo>
                    <a:pt x="4450" y="8035"/>
                    <a:pt x="4454" y="8044"/>
                    <a:pt x="4477" y="8034"/>
                  </a:cubicBezTo>
                  <a:cubicBezTo>
                    <a:pt x="4500" y="8024"/>
                    <a:pt x="4497" y="8018"/>
                    <a:pt x="4518" y="8008"/>
                  </a:cubicBezTo>
                  <a:cubicBezTo>
                    <a:pt x="4541" y="7999"/>
                    <a:pt x="4539" y="7995"/>
                    <a:pt x="4561" y="7986"/>
                  </a:cubicBezTo>
                  <a:cubicBezTo>
                    <a:pt x="4584" y="7976"/>
                    <a:pt x="4582" y="7970"/>
                    <a:pt x="4603" y="7960"/>
                  </a:cubicBezTo>
                  <a:cubicBezTo>
                    <a:pt x="4625" y="7950"/>
                    <a:pt x="4625" y="7948"/>
                    <a:pt x="4647" y="7939"/>
                  </a:cubicBezTo>
                  <a:cubicBezTo>
                    <a:pt x="4669" y="7929"/>
                    <a:pt x="4666" y="7920"/>
                    <a:pt x="4689" y="7911"/>
                  </a:cubicBezTo>
                  <a:cubicBezTo>
                    <a:pt x="4692" y="7909"/>
                    <a:pt x="4695" y="7909"/>
                    <a:pt x="4697" y="7909"/>
                  </a:cubicBezTo>
                  <a:cubicBezTo>
                    <a:pt x="4712" y="7909"/>
                    <a:pt x="4722" y="7924"/>
                    <a:pt x="4738" y="7924"/>
                  </a:cubicBezTo>
                  <a:cubicBezTo>
                    <a:pt x="4740" y="7924"/>
                    <a:pt x="4743" y="7924"/>
                    <a:pt x="4747" y="7923"/>
                  </a:cubicBezTo>
                  <a:cubicBezTo>
                    <a:pt x="4769" y="7913"/>
                    <a:pt x="4755" y="7881"/>
                    <a:pt x="4779" y="7872"/>
                  </a:cubicBezTo>
                  <a:cubicBezTo>
                    <a:pt x="4801" y="7863"/>
                    <a:pt x="4801" y="7864"/>
                    <a:pt x="4824" y="7856"/>
                  </a:cubicBezTo>
                  <a:cubicBezTo>
                    <a:pt x="4828" y="7854"/>
                    <a:pt x="4832" y="7854"/>
                    <a:pt x="4835" y="7854"/>
                  </a:cubicBezTo>
                  <a:cubicBezTo>
                    <a:pt x="4847" y="7854"/>
                    <a:pt x="4855" y="7862"/>
                    <a:pt x="4867" y="7862"/>
                  </a:cubicBezTo>
                  <a:cubicBezTo>
                    <a:pt x="4871" y="7862"/>
                    <a:pt x="4874" y="7861"/>
                    <a:pt x="4878" y="7859"/>
                  </a:cubicBezTo>
                  <a:cubicBezTo>
                    <a:pt x="4902" y="7851"/>
                    <a:pt x="4892" y="7829"/>
                    <a:pt x="4915" y="7820"/>
                  </a:cubicBezTo>
                  <a:cubicBezTo>
                    <a:pt x="4920" y="7818"/>
                    <a:pt x="4924" y="7817"/>
                    <a:pt x="4927" y="7817"/>
                  </a:cubicBezTo>
                  <a:cubicBezTo>
                    <a:pt x="4938" y="7817"/>
                    <a:pt x="4945" y="7822"/>
                    <a:pt x="4955" y="7822"/>
                  </a:cubicBezTo>
                  <a:cubicBezTo>
                    <a:pt x="4959" y="7822"/>
                    <a:pt x="4963" y="7822"/>
                    <a:pt x="4967" y="7820"/>
                  </a:cubicBezTo>
                  <a:cubicBezTo>
                    <a:pt x="4979" y="7815"/>
                    <a:pt x="4985" y="7815"/>
                    <a:pt x="4992" y="7815"/>
                  </a:cubicBezTo>
                  <a:cubicBezTo>
                    <a:pt x="4998" y="7815"/>
                    <a:pt x="5005" y="7815"/>
                    <a:pt x="5015" y="7810"/>
                  </a:cubicBezTo>
                  <a:cubicBezTo>
                    <a:pt x="5038" y="7800"/>
                    <a:pt x="5033" y="7790"/>
                    <a:pt x="5055" y="7781"/>
                  </a:cubicBezTo>
                  <a:cubicBezTo>
                    <a:pt x="5079" y="7772"/>
                    <a:pt x="5081" y="7779"/>
                    <a:pt x="5103" y="7770"/>
                  </a:cubicBezTo>
                  <a:cubicBezTo>
                    <a:pt x="5127" y="7761"/>
                    <a:pt x="5125" y="7758"/>
                    <a:pt x="5146" y="7749"/>
                  </a:cubicBezTo>
                  <a:cubicBezTo>
                    <a:pt x="5170" y="7739"/>
                    <a:pt x="5162" y="7724"/>
                    <a:pt x="5186" y="7715"/>
                  </a:cubicBezTo>
                  <a:cubicBezTo>
                    <a:pt x="5208" y="7706"/>
                    <a:pt x="5203" y="7695"/>
                    <a:pt x="5225" y="7686"/>
                  </a:cubicBezTo>
                  <a:cubicBezTo>
                    <a:pt x="5237" y="7681"/>
                    <a:pt x="5243" y="7681"/>
                    <a:pt x="5250" y="7681"/>
                  </a:cubicBezTo>
                  <a:cubicBezTo>
                    <a:pt x="5256" y="7681"/>
                    <a:pt x="5262" y="7681"/>
                    <a:pt x="5274" y="7676"/>
                  </a:cubicBezTo>
                  <a:cubicBezTo>
                    <a:pt x="5280" y="7673"/>
                    <a:pt x="5285" y="7673"/>
                    <a:pt x="5290" y="7673"/>
                  </a:cubicBezTo>
                  <a:cubicBezTo>
                    <a:pt x="5296" y="7673"/>
                    <a:pt x="5301" y="7674"/>
                    <a:pt x="5308" y="7674"/>
                  </a:cubicBezTo>
                  <a:cubicBezTo>
                    <a:pt x="5312" y="7674"/>
                    <a:pt x="5317" y="7674"/>
                    <a:pt x="5323" y="7671"/>
                  </a:cubicBezTo>
                  <a:cubicBezTo>
                    <a:pt x="5332" y="7667"/>
                    <a:pt x="5338" y="7666"/>
                    <a:pt x="5343" y="7666"/>
                  </a:cubicBezTo>
                  <a:cubicBezTo>
                    <a:pt x="5347" y="7666"/>
                    <a:pt x="5350" y="7667"/>
                    <a:pt x="5354" y="7667"/>
                  </a:cubicBezTo>
                  <a:cubicBezTo>
                    <a:pt x="5359" y="7667"/>
                    <a:pt x="5365" y="7666"/>
                    <a:pt x="5373" y="7663"/>
                  </a:cubicBezTo>
                  <a:cubicBezTo>
                    <a:pt x="5396" y="7654"/>
                    <a:pt x="5384" y="7624"/>
                    <a:pt x="5405" y="7615"/>
                  </a:cubicBezTo>
                  <a:cubicBezTo>
                    <a:pt x="5409" y="7614"/>
                    <a:pt x="5412" y="7613"/>
                    <a:pt x="5414" y="7613"/>
                  </a:cubicBezTo>
                  <a:cubicBezTo>
                    <a:pt x="5428" y="7613"/>
                    <a:pt x="5438" y="7626"/>
                    <a:pt x="5451" y="7626"/>
                  </a:cubicBezTo>
                  <a:cubicBezTo>
                    <a:pt x="5454" y="7626"/>
                    <a:pt x="5458" y="7625"/>
                    <a:pt x="5461" y="7624"/>
                  </a:cubicBezTo>
                  <a:cubicBezTo>
                    <a:pt x="5484" y="7615"/>
                    <a:pt x="5475" y="7594"/>
                    <a:pt x="5497" y="7584"/>
                  </a:cubicBezTo>
                  <a:cubicBezTo>
                    <a:pt x="5520" y="7574"/>
                    <a:pt x="5523" y="7581"/>
                    <a:pt x="5545" y="7572"/>
                  </a:cubicBezTo>
                  <a:cubicBezTo>
                    <a:pt x="5567" y="7563"/>
                    <a:pt x="5563" y="7553"/>
                    <a:pt x="5585" y="7543"/>
                  </a:cubicBezTo>
                  <a:cubicBezTo>
                    <a:pt x="5597" y="7539"/>
                    <a:pt x="5604" y="7539"/>
                    <a:pt x="5610" y="7539"/>
                  </a:cubicBezTo>
                  <a:cubicBezTo>
                    <a:pt x="5617" y="7539"/>
                    <a:pt x="5623" y="7539"/>
                    <a:pt x="5634" y="7535"/>
                  </a:cubicBezTo>
                  <a:cubicBezTo>
                    <a:pt x="5657" y="7525"/>
                    <a:pt x="5657" y="7526"/>
                    <a:pt x="5680" y="7517"/>
                  </a:cubicBezTo>
                  <a:cubicBezTo>
                    <a:pt x="5702" y="7508"/>
                    <a:pt x="5696" y="7493"/>
                    <a:pt x="5718" y="7483"/>
                  </a:cubicBezTo>
                  <a:cubicBezTo>
                    <a:pt x="5722" y="7482"/>
                    <a:pt x="5725" y="7481"/>
                    <a:pt x="5728" y="7481"/>
                  </a:cubicBezTo>
                  <a:cubicBezTo>
                    <a:pt x="5742" y="7481"/>
                    <a:pt x="5751" y="7494"/>
                    <a:pt x="5766" y="7494"/>
                  </a:cubicBezTo>
                  <a:cubicBezTo>
                    <a:pt x="5768" y="7494"/>
                    <a:pt x="5772" y="7493"/>
                    <a:pt x="5775" y="7492"/>
                  </a:cubicBezTo>
                  <a:cubicBezTo>
                    <a:pt x="5797" y="7482"/>
                    <a:pt x="5797" y="7484"/>
                    <a:pt x="5820" y="7476"/>
                  </a:cubicBezTo>
                  <a:cubicBezTo>
                    <a:pt x="5842" y="7466"/>
                    <a:pt x="5836" y="7450"/>
                    <a:pt x="5857" y="7441"/>
                  </a:cubicBezTo>
                  <a:cubicBezTo>
                    <a:pt x="5880" y="7431"/>
                    <a:pt x="5883" y="7439"/>
                    <a:pt x="5906" y="7430"/>
                  </a:cubicBezTo>
                  <a:cubicBezTo>
                    <a:pt x="5928" y="7420"/>
                    <a:pt x="5927" y="7419"/>
                    <a:pt x="5949" y="7409"/>
                  </a:cubicBezTo>
                  <a:cubicBezTo>
                    <a:pt x="5961" y="7405"/>
                    <a:pt x="5968" y="7405"/>
                    <a:pt x="5974" y="7405"/>
                  </a:cubicBezTo>
                  <a:cubicBezTo>
                    <a:pt x="5981" y="7405"/>
                    <a:pt x="5987" y="7405"/>
                    <a:pt x="5998" y="7401"/>
                  </a:cubicBezTo>
                  <a:cubicBezTo>
                    <a:pt x="6019" y="7391"/>
                    <a:pt x="6007" y="7360"/>
                    <a:pt x="6030" y="7351"/>
                  </a:cubicBezTo>
                  <a:cubicBezTo>
                    <a:pt x="6034" y="7349"/>
                    <a:pt x="6037" y="7349"/>
                    <a:pt x="6040" y="7349"/>
                  </a:cubicBezTo>
                  <a:cubicBezTo>
                    <a:pt x="6053" y="7349"/>
                    <a:pt x="6061" y="7357"/>
                    <a:pt x="6074" y="7357"/>
                  </a:cubicBezTo>
                  <a:cubicBezTo>
                    <a:pt x="6077" y="7357"/>
                    <a:pt x="6081" y="7357"/>
                    <a:pt x="6086" y="7355"/>
                  </a:cubicBezTo>
                  <a:cubicBezTo>
                    <a:pt x="6108" y="7345"/>
                    <a:pt x="6099" y="7328"/>
                    <a:pt x="6123" y="7318"/>
                  </a:cubicBezTo>
                  <a:cubicBezTo>
                    <a:pt x="6128" y="7316"/>
                    <a:pt x="6132" y="7316"/>
                    <a:pt x="6136" y="7316"/>
                  </a:cubicBezTo>
                  <a:cubicBezTo>
                    <a:pt x="6145" y="7316"/>
                    <a:pt x="6151" y="7319"/>
                    <a:pt x="6160" y="7319"/>
                  </a:cubicBezTo>
                  <a:cubicBezTo>
                    <a:pt x="6164" y="7319"/>
                    <a:pt x="6169" y="7319"/>
                    <a:pt x="6174" y="7316"/>
                  </a:cubicBezTo>
                  <a:cubicBezTo>
                    <a:pt x="6198" y="7307"/>
                    <a:pt x="6196" y="7302"/>
                    <a:pt x="6217" y="7294"/>
                  </a:cubicBezTo>
                  <a:cubicBezTo>
                    <a:pt x="6239" y="7284"/>
                    <a:pt x="6241" y="7285"/>
                    <a:pt x="6263" y="7276"/>
                  </a:cubicBezTo>
                  <a:cubicBezTo>
                    <a:pt x="6271" y="7273"/>
                    <a:pt x="6277" y="7272"/>
                    <a:pt x="6282" y="7272"/>
                  </a:cubicBezTo>
                  <a:cubicBezTo>
                    <a:pt x="6286" y="7272"/>
                    <a:pt x="6289" y="7272"/>
                    <a:pt x="6293" y="7272"/>
                  </a:cubicBezTo>
                  <a:cubicBezTo>
                    <a:pt x="6298" y="7272"/>
                    <a:pt x="6304" y="7272"/>
                    <a:pt x="6313" y="7268"/>
                  </a:cubicBezTo>
                  <a:cubicBezTo>
                    <a:pt x="6335" y="7258"/>
                    <a:pt x="6327" y="7236"/>
                    <a:pt x="6348" y="7226"/>
                  </a:cubicBezTo>
                  <a:cubicBezTo>
                    <a:pt x="6354" y="7224"/>
                    <a:pt x="6359" y="7223"/>
                    <a:pt x="6363" y="7223"/>
                  </a:cubicBezTo>
                  <a:cubicBezTo>
                    <a:pt x="6370" y="7223"/>
                    <a:pt x="6376" y="7225"/>
                    <a:pt x="6383" y="7225"/>
                  </a:cubicBezTo>
                  <a:cubicBezTo>
                    <a:pt x="6388" y="7225"/>
                    <a:pt x="6392" y="7225"/>
                    <a:pt x="6398" y="7222"/>
                  </a:cubicBezTo>
                  <a:cubicBezTo>
                    <a:pt x="6421" y="7213"/>
                    <a:pt x="6420" y="7211"/>
                    <a:pt x="6442" y="7203"/>
                  </a:cubicBezTo>
                  <a:cubicBezTo>
                    <a:pt x="6466" y="7193"/>
                    <a:pt x="6467" y="7195"/>
                    <a:pt x="6488" y="7187"/>
                  </a:cubicBezTo>
                  <a:cubicBezTo>
                    <a:pt x="6511" y="7177"/>
                    <a:pt x="6501" y="7157"/>
                    <a:pt x="6525" y="7147"/>
                  </a:cubicBezTo>
                  <a:cubicBezTo>
                    <a:pt x="6547" y="7138"/>
                    <a:pt x="6549" y="7145"/>
                    <a:pt x="6571" y="7135"/>
                  </a:cubicBezTo>
                  <a:cubicBezTo>
                    <a:pt x="6577" y="7133"/>
                    <a:pt x="6582" y="7132"/>
                    <a:pt x="6586" y="7132"/>
                  </a:cubicBezTo>
                  <a:cubicBezTo>
                    <a:pt x="6594" y="7132"/>
                    <a:pt x="6600" y="7134"/>
                    <a:pt x="6607" y="7134"/>
                  </a:cubicBezTo>
                  <a:cubicBezTo>
                    <a:pt x="6611" y="7134"/>
                    <a:pt x="6616" y="7134"/>
                    <a:pt x="6622" y="7131"/>
                  </a:cubicBezTo>
                  <a:cubicBezTo>
                    <a:pt x="6645" y="7122"/>
                    <a:pt x="6644" y="7118"/>
                    <a:pt x="6665" y="7108"/>
                  </a:cubicBezTo>
                  <a:cubicBezTo>
                    <a:pt x="6676" y="7104"/>
                    <a:pt x="6683" y="7104"/>
                    <a:pt x="6689" y="7104"/>
                  </a:cubicBezTo>
                  <a:cubicBezTo>
                    <a:pt x="6696" y="7104"/>
                    <a:pt x="6702" y="7104"/>
                    <a:pt x="6713" y="7099"/>
                  </a:cubicBezTo>
                  <a:cubicBezTo>
                    <a:pt x="6736" y="7090"/>
                    <a:pt x="6739" y="7097"/>
                    <a:pt x="6761" y="7087"/>
                  </a:cubicBezTo>
                  <a:cubicBezTo>
                    <a:pt x="6784" y="7077"/>
                    <a:pt x="6783" y="7076"/>
                    <a:pt x="6805" y="7067"/>
                  </a:cubicBezTo>
                  <a:cubicBezTo>
                    <a:pt x="6828" y="7058"/>
                    <a:pt x="6826" y="7053"/>
                    <a:pt x="6848" y="7043"/>
                  </a:cubicBezTo>
                  <a:cubicBezTo>
                    <a:pt x="6871" y="7033"/>
                    <a:pt x="6859" y="7007"/>
                    <a:pt x="6881" y="6997"/>
                  </a:cubicBezTo>
                  <a:cubicBezTo>
                    <a:pt x="6905" y="6989"/>
                    <a:pt x="6907" y="6994"/>
                    <a:pt x="6928" y="6984"/>
                  </a:cubicBezTo>
                  <a:cubicBezTo>
                    <a:pt x="6951" y="6975"/>
                    <a:pt x="6954" y="6981"/>
                    <a:pt x="6977" y="6972"/>
                  </a:cubicBezTo>
                  <a:cubicBezTo>
                    <a:pt x="6984" y="6969"/>
                    <a:pt x="6989" y="6969"/>
                    <a:pt x="6994" y="6969"/>
                  </a:cubicBezTo>
                  <a:cubicBezTo>
                    <a:pt x="7000" y="6969"/>
                    <a:pt x="7005" y="6970"/>
                    <a:pt x="7012" y="6970"/>
                  </a:cubicBezTo>
                  <a:cubicBezTo>
                    <a:pt x="7016" y="6970"/>
                    <a:pt x="7021" y="6969"/>
                    <a:pt x="7028" y="6967"/>
                  </a:cubicBezTo>
                  <a:cubicBezTo>
                    <a:pt x="7051" y="6957"/>
                    <a:pt x="7039" y="6930"/>
                    <a:pt x="7061" y="6920"/>
                  </a:cubicBezTo>
                  <a:cubicBezTo>
                    <a:pt x="7084" y="6910"/>
                    <a:pt x="7085" y="6914"/>
                    <a:pt x="7108" y="6904"/>
                  </a:cubicBezTo>
                  <a:cubicBezTo>
                    <a:pt x="7112" y="6902"/>
                    <a:pt x="7115" y="6902"/>
                    <a:pt x="7118" y="6902"/>
                  </a:cubicBezTo>
                  <a:cubicBezTo>
                    <a:pt x="7132" y="6902"/>
                    <a:pt x="7141" y="6915"/>
                    <a:pt x="7156" y="6915"/>
                  </a:cubicBezTo>
                  <a:cubicBezTo>
                    <a:pt x="7158" y="6915"/>
                    <a:pt x="7161" y="6915"/>
                    <a:pt x="7164" y="6914"/>
                  </a:cubicBezTo>
                  <a:cubicBezTo>
                    <a:pt x="7187" y="6904"/>
                    <a:pt x="7180" y="6889"/>
                    <a:pt x="7203" y="6879"/>
                  </a:cubicBezTo>
                  <a:cubicBezTo>
                    <a:pt x="7208" y="6877"/>
                    <a:pt x="7212" y="6877"/>
                    <a:pt x="7216" y="6877"/>
                  </a:cubicBezTo>
                  <a:cubicBezTo>
                    <a:pt x="7226" y="6877"/>
                    <a:pt x="7232" y="6880"/>
                    <a:pt x="7240" y="6880"/>
                  </a:cubicBezTo>
                  <a:cubicBezTo>
                    <a:pt x="7244" y="6880"/>
                    <a:pt x="7249" y="6879"/>
                    <a:pt x="7254" y="6877"/>
                  </a:cubicBezTo>
                  <a:cubicBezTo>
                    <a:pt x="7277" y="6867"/>
                    <a:pt x="7265" y="6840"/>
                    <a:pt x="7287" y="6830"/>
                  </a:cubicBezTo>
                  <a:cubicBezTo>
                    <a:pt x="7310" y="6820"/>
                    <a:pt x="7309" y="6819"/>
                    <a:pt x="7331" y="6810"/>
                  </a:cubicBezTo>
                  <a:cubicBezTo>
                    <a:pt x="7355" y="6801"/>
                    <a:pt x="7357" y="6807"/>
                    <a:pt x="7379" y="6798"/>
                  </a:cubicBezTo>
                  <a:cubicBezTo>
                    <a:pt x="7403" y="6788"/>
                    <a:pt x="7400" y="6782"/>
                    <a:pt x="7422" y="6772"/>
                  </a:cubicBezTo>
                  <a:cubicBezTo>
                    <a:pt x="7430" y="6769"/>
                    <a:pt x="7436" y="6769"/>
                    <a:pt x="7441" y="6769"/>
                  </a:cubicBezTo>
                  <a:cubicBezTo>
                    <a:pt x="7445" y="6769"/>
                    <a:pt x="7449" y="6769"/>
                    <a:pt x="7453" y="6769"/>
                  </a:cubicBezTo>
                  <a:cubicBezTo>
                    <a:pt x="7458" y="6769"/>
                    <a:pt x="7464" y="6768"/>
                    <a:pt x="7473" y="6765"/>
                  </a:cubicBezTo>
                  <a:cubicBezTo>
                    <a:pt x="7495" y="6755"/>
                    <a:pt x="7495" y="6755"/>
                    <a:pt x="7517" y="6745"/>
                  </a:cubicBezTo>
                  <a:cubicBezTo>
                    <a:pt x="7523" y="6743"/>
                    <a:pt x="7529" y="6742"/>
                    <a:pt x="7533" y="6742"/>
                  </a:cubicBezTo>
                  <a:cubicBezTo>
                    <a:pt x="7538" y="6742"/>
                    <a:pt x="7543" y="6743"/>
                    <a:pt x="7548" y="6743"/>
                  </a:cubicBezTo>
                  <a:cubicBezTo>
                    <a:pt x="7553" y="6743"/>
                    <a:pt x="7558" y="6742"/>
                    <a:pt x="7566" y="6739"/>
                  </a:cubicBezTo>
                  <a:cubicBezTo>
                    <a:pt x="7588" y="6729"/>
                    <a:pt x="7588" y="6731"/>
                    <a:pt x="7612" y="6722"/>
                  </a:cubicBezTo>
                  <a:cubicBezTo>
                    <a:pt x="7623" y="6717"/>
                    <a:pt x="7630" y="6717"/>
                    <a:pt x="7637" y="6717"/>
                  </a:cubicBezTo>
                  <a:cubicBezTo>
                    <a:pt x="7643" y="6717"/>
                    <a:pt x="7650" y="6717"/>
                    <a:pt x="7661" y="6712"/>
                  </a:cubicBezTo>
                  <a:cubicBezTo>
                    <a:pt x="7684" y="6703"/>
                    <a:pt x="7681" y="6697"/>
                    <a:pt x="7704" y="6689"/>
                  </a:cubicBezTo>
                  <a:cubicBezTo>
                    <a:pt x="7726" y="6679"/>
                    <a:pt x="7722" y="6670"/>
                    <a:pt x="7746" y="6662"/>
                  </a:cubicBezTo>
                  <a:cubicBezTo>
                    <a:pt x="7768" y="6652"/>
                    <a:pt x="7765" y="6646"/>
                    <a:pt x="7786" y="6636"/>
                  </a:cubicBezTo>
                  <a:cubicBezTo>
                    <a:pt x="7810" y="6626"/>
                    <a:pt x="7808" y="6624"/>
                    <a:pt x="7829" y="6615"/>
                  </a:cubicBezTo>
                  <a:cubicBezTo>
                    <a:pt x="7851" y="6605"/>
                    <a:pt x="7853" y="6606"/>
                    <a:pt x="7875" y="6598"/>
                  </a:cubicBezTo>
                  <a:cubicBezTo>
                    <a:pt x="7881" y="6595"/>
                    <a:pt x="7886" y="6594"/>
                    <a:pt x="7890" y="6594"/>
                  </a:cubicBezTo>
                  <a:cubicBezTo>
                    <a:pt x="7898" y="6594"/>
                    <a:pt x="7903" y="6597"/>
                    <a:pt x="7911" y="6597"/>
                  </a:cubicBezTo>
                  <a:cubicBezTo>
                    <a:pt x="7915" y="6597"/>
                    <a:pt x="7920" y="6596"/>
                    <a:pt x="7926" y="6593"/>
                  </a:cubicBezTo>
                  <a:cubicBezTo>
                    <a:pt x="7949" y="6584"/>
                    <a:pt x="7944" y="6571"/>
                    <a:pt x="7965" y="6561"/>
                  </a:cubicBezTo>
                  <a:cubicBezTo>
                    <a:pt x="7988" y="6551"/>
                    <a:pt x="7989" y="6555"/>
                    <a:pt x="8010" y="6545"/>
                  </a:cubicBezTo>
                  <a:cubicBezTo>
                    <a:pt x="8032" y="6535"/>
                    <a:pt x="8031" y="6530"/>
                    <a:pt x="8053" y="6520"/>
                  </a:cubicBezTo>
                  <a:cubicBezTo>
                    <a:pt x="8061" y="6518"/>
                    <a:pt x="8066" y="6517"/>
                    <a:pt x="8071" y="6517"/>
                  </a:cubicBezTo>
                  <a:cubicBezTo>
                    <a:pt x="8076" y="6517"/>
                    <a:pt x="8080" y="6518"/>
                    <a:pt x="8085" y="6518"/>
                  </a:cubicBezTo>
                  <a:cubicBezTo>
                    <a:pt x="8089" y="6518"/>
                    <a:pt x="8095" y="6517"/>
                    <a:pt x="8102" y="6514"/>
                  </a:cubicBezTo>
                  <a:cubicBezTo>
                    <a:pt x="8126" y="6504"/>
                    <a:pt x="8117" y="6486"/>
                    <a:pt x="8140" y="6477"/>
                  </a:cubicBezTo>
                  <a:cubicBezTo>
                    <a:pt x="8144" y="6475"/>
                    <a:pt x="8147" y="6474"/>
                    <a:pt x="8150" y="6474"/>
                  </a:cubicBezTo>
                  <a:cubicBezTo>
                    <a:pt x="8164" y="6474"/>
                    <a:pt x="8174" y="6487"/>
                    <a:pt x="8188" y="6487"/>
                  </a:cubicBezTo>
                  <a:cubicBezTo>
                    <a:pt x="8191" y="6487"/>
                    <a:pt x="8194" y="6486"/>
                    <a:pt x="8197" y="6485"/>
                  </a:cubicBezTo>
                  <a:cubicBezTo>
                    <a:pt x="8219" y="6475"/>
                    <a:pt x="8212" y="6458"/>
                    <a:pt x="8234" y="6449"/>
                  </a:cubicBezTo>
                  <a:cubicBezTo>
                    <a:pt x="8239" y="6447"/>
                    <a:pt x="8243" y="6446"/>
                    <a:pt x="8246" y="6446"/>
                  </a:cubicBezTo>
                  <a:cubicBezTo>
                    <a:pt x="8257" y="6446"/>
                    <a:pt x="8265" y="6452"/>
                    <a:pt x="8276" y="6452"/>
                  </a:cubicBezTo>
                  <a:cubicBezTo>
                    <a:pt x="8279" y="6452"/>
                    <a:pt x="8283" y="6452"/>
                    <a:pt x="8288" y="6450"/>
                  </a:cubicBezTo>
                  <a:cubicBezTo>
                    <a:pt x="8310" y="6440"/>
                    <a:pt x="8301" y="6421"/>
                    <a:pt x="8324" y="6411"/>
                  </a:cubicBezTo>
                  <a:cubicBezTo>
                    <a:pt x="8331" y="6408"/>
                    <a:pt x="8336" y="6408"/>
                    <a:pt x="8340" y="6408"/>
                  </a:cubicBezTo>
                  <a:cubicBezTo>
                    <a:pt x="8347" y="6408"/>
                    <a:pt x="8352" y="6409"/>
                    <a:pt x="8359" y="6409"/>
                  </a:cubicBezTo>
                  <a:cubicBezTo>
                    <a:pt x="8363" y="6409"/>
                    <a:pt x="8368" y="6409"/>
                    <a:pt x="8375" y="6406"/>
                  </a:cubicBezTo>
                  <a:cubicBezTo>
                    <a:pt x="8397" y="6396"/>
                    <a:pt x="8392" y="6384"/>
                    <a:pt x="8415" y="6375"/>
                  </a:cubicBezTo>
                  <a:cubicBezTo>
                    <a:pt x="8421" y="6372"/>
                    <a:pt x="8425" y="6372"/>
                    <a:pt x="8429" y="6372"/>
                  </a:cubicBezTo>
                  <a:cubicBezTo>
                    <a:pt x="8438" y="6372"/>
                    <a:pt x="8444" y="6375"/>
                    <a:pt x="8453" y="6375"/>
                  </a:cubicBezTo>
                  <a:cubicBezTo>
                    <a:pt x="8457" y="6375"/>
                    <a:pt x="8461" y="6375"/>
                    <a:pt x="8466" y="6373"/>
                  </a:cubicBezTo>
                  <a:cubicBezTo>
                    <a:pt x="8488" y="6363"/>
                    <a:pt x="8490" y="6368"/>
                    <a:pt x="8513" y="6359"/>
                  </a:cubicBezTo>
                  <a:cubicBezTo>
                    <a:pt x="8535" y="6349"/>
                    <a:pt x="8523" y="6322"/>
                    <a:pt x="8546" y="6314"/>
                  </a:cubicBezTo>
                  <a:cubicBezTo>
                    <a:pt x="8551" y="6311"/>
                    <a:pt x="8556" y="6311"/>
                    <a:pt x="8560" y="6311"/>
                  </a:cubicBezTo>
                  <a:cubicBezTo>
                    <a:pt x="8569" y="6311"/>
                    <a:pt x="8576" y="6315"/>
                    <a:pt x="8585" y="6315"/>
                  </a:cubicBezTo>
                  <a:cubicBezTo>
                    <a:pt x="8589" y="6315"/>
                    <a:pt x="8593" y="6314"/>
                    <a:pt x="8598" y="6312"/>
                  </a:cubicBezTo>
                  <a:cubicBezTo>
                    <a:pt x="8621" y="6303"/>
                    <a:pt x="8624" y="6309"/>
                    <a:pt x="8647" y="6300"/>
                  </a:cubicBezTo>
                  <a:cubicBezTo>
                    <a:pt x="8669" y="6290"/>
                    <a:pt x="8669" y="6293"/>
                    <a:pt x="8692" y="6284"/>
                  </a:cubicBezTo>
                  <a:cubicBezTo>
                    <a:pt x="8715" y="6274"/>
                    <a:pt x="8702" y="6247"/>
                    <a:pt x="8726" y="6239"/>
                  </a:cubicBezTo>
                  <a:cubicBezTo>
                    <a:pt x="8733" y="6236"/>
                    <a:pt x="8738" y="6235"/>
                    <a:pt x="8743" y="6235"/>
                  </a:cubicBezTo>
                  <a:cubicBezTo>
                    <a:pt x="8749" y="6235"/>
                    <a:pt x="8754" y="6236"/>
                    <a:pt x="8761" y="6236"/>
                  </a:cubicBezTo>
                  <a:cubicBezTo>
                    <a:pt x="8765" y="6236"/>
                    <a:pt x="8770" y="6236"/>
                    <a:pt x="8776" y="6233"/>
                  </a:cubicBezTo>
                  <a:cubicBezTo>
                    <a:pt x="8799" y="6224"/>
                    <a:pt x="8802" y="6229"/>
                    <a:pt x="8823" y="6219"/>
                  </a:cubicBezTo>
                  <a:cubicBezTo>
                    <a:pt x="8845" y="6210"/>
                    <a:pt x="8846" y="6210"/>
                    <a:pt x="8867" y="6201"/>
                  </a:cubicBezTo>
                  <a:cubicBezTo>
                    <a:pt x="8890" y="6192"/>
                    <a:pt x="8884" y="6180"/>
                    <a:pt x="8908" y="6170"/>
                  </a:cubicBezTo>
                  <a:lnTo>
                    <a:pt x="8953" y="6151"/>
                  </a:lnTo>
                  <a:cubicBezTo>
                    <a:pt x="8975" y="6142"/>
                    <a:pt x="8979" y="6148"/>
                    <a:pt x="9000" y="6138"/>
                  </a:cubicBezTo>
                  <a:cubicBezTo>
                    <a:pt x="9023" y="6128"/>
                    <a:pt x="9018" y="6118"/>
                    <a:pt x="9040" y="6110"/>
                  </a:cubicBezTo>
                  <a:cubicBezTo>
                    <a:pt x="9063" y="6101"/>
                    <a:pt x="9065" y="6106"/>
                    <a:pt x="9087" y="6096"/>
                  </a:cubicBezTo>
                  <a:cubicBezTo>
                    <a:pt x="9109" y="6087"/>
                    <a:pt x="9108" y="6084"/>
                    <a:pt x="9131" y="6075"/>
                  </a:cubicBezTo>
                  <a:cubicBezTo>
                    <a:pt x="9154" y="6065"/>
                    <a:pt x="9150" y="6057"/>
                    <a:pt x="9173" y="6048"/>
                  </a:cubicBezTo>
                  <a:cubicBezTo>
                    <a:pt x="9176" y="6047"/>
                    <a:pt x="9178" y="6046"/>
                    <a:pt x="9181" y="6046"/>
                  </a:cubicBezTo>
                  <a:cubicBezTo>
                    <a:pt x="9196" y="6046"/>
                    <a:pt x="9207" y="6062"/>
                    <a:pt x="9222" y="6062"/>
                  </a:cubicBezTo>
                  <a:cubicBezTo>
                    <a:pt x="9224" y="6062"/>
                    <a:pt x="9227" y="6061"/>
                    <a:pt x="9230" y="6060"/>
                  </a:cubicBezTo>
                  <a:cubicBezTo>
                    <a:pt x="9253" y="6051"/>
                    <a:pt x="9249" y="6042"/>
                    <a:pt x="9272" y="6032"/>
                  </a:cubicBezTo>
                  <a:cubicBezTo>
                    <a:pt x="9295" y="6022"/>
                    <a:pt x="9286" y="6003"/>
                    <a:pt x="9307" y="5993"/>
                  </a:cubicBezTo>
                  <a:cubicBezTo>
                    <a:pt x="9331" y="5984"/>
                    <a:pt x="9332" y="5987"/>
                    <a:pt x="9354" y="5977"/>
                  </a:cubicBezTo>
                  <a:cubicBezTo>
                    <a:pt x="9375" y="5968"/>
                    <a:pt x="9379" y="5976"/>
                    <a:pt x="9402" y="5967"/>
                  </a:cubicBezTo>
                  <a:cubicBezTo>
                    <a:pt x="9424" y="5957"/>
                    <a:pt x="9427" y="5966"/>
                    <a:pt x="9450" y="5956"/>
                  </a:cubicBezTo>
                  <a:cubicBezTo>
                    <a:pt x="9472" y="5946"/>
                    <a:pt x="9471" y="5942"/>
                    <a:pt x="9493" y="5933"/>
                  </a:cubicBezTo>
                  <a:cubicBezTo>
                    <a:pt x="9515" y="5924"/>
                    <a:pt x="9506" y="5903"/>
                    <a:pt x="9529" y="5894"/>
                  </a:cubicBezTo>
                  <a:cubicBezTo>
                    <a:pt x="9532" y="5893"/>
                    <a:pt x="9534" y="5892"/>
                    <a:pt x="9537" y="5892"/>
                  </a:cubicBezTo>
                  <a:cubicBezTo>
                    <a:pt x="9553" y="5892"/>
                    <a:pt x="9565" y="5912"/>
                    <a:pt x="9580" y="5912"/>
                  </a:cubicBezTo>
                  <a:cubicBezTo>
                    <a:pt x="9583" y="5912"/>
                    <a:pt x="9585" y="5911"/>
                    <a:pt x="9588" y="5910"/>
                  </a:cubicBezTo>
                  <a:cubicBezTo>
                    <a:pt x="9611" y="5901"/>
                    <a:pt x="9606" y="5892"/>
                    <a:pt x="9629" y="5882"/>
                  </a:cubicBezTo>
                  <a:cubicBezTo>
                    <a:pt x="9652" y="5872"/>
                    <a:pt x="9652" y="5875"/>
                    <a:pt x="9675" y="5865"/>
                  </a:cubicBezTo>
                  <a:cubicBezTo>
                    <a:pt x="9697" y="5855"/>
                    <a:pt x="9701" y="5864"/>
                    <a:pt x="9723" y="5854"/>
                  </a:cubicBezTo>
                  <a:cubicBezTo>
                    <a:pt x="9746" y="5845"/>
                    <a:pt x="9746" y="5843"/>
                    <a:pt x="9767" y="5835"/>
                  </a:cubicBezTo>
                  <a:cubicBezTo>
                    <a:pt x="9789" y="5826"/>
                    <a:pt x="9779" y="5801"/>
                    <a:pt x="9802" y="5791"/>
                  </a:cubicBezTo>
                  <a:cubicBezTo>
                    <a:pt x="9825" y="5781"/>
                    <a:pt x="9827" y="5787"/>
                    <a:pt x="9848" y="5779"/>
                  </a:cubicBezTo>
                  <a:cubicBezTo>
                    <a:pt x="9855" y="5777"/>
                    <a:pt x="9860" y="5776"/>
                    <a:pt x="9864" y="5776"/>
                  </a:cubicBezTo>
                  <a:cubicBezTo>
                    <a:pt x="9872" y="5776"/>
                    <a:pt x="9877" y="5778"/>
                    <a:pt x="9885" y="5778"/>
                  </a:cubicBezTo>
                  <a:cubicBezTo>
                    <a:pt x="9889" y="5778"/>
                    <a:pt x="9894" y="5777"/>
                    <a:pt x="9900" y="5775"/>
                  </a:cubicBezTo>
                  <a:cubicBezTo>
                    <a:pt x="9922" y="5765"/>
                    <a:pt x="9916" y="5751"/>
                    <a:pt x="9938" y="5742"/>
                  </a:cubicBezTo>
                  <a:cubicBezTo>
                    <a:pt x="9961" y="5732"/>
                    <a:pt x="9954" y="5716"/>
                    <a:pt x="9977" y="5706"/>
                  </a:cubicBezTo>
                  <a:cubicBezTo>
                    <a:pt x="9980" y="5705"/>
                    <a:pt x="9982" y="5705"/>
                    <a:pt x="9985" y="5705"/>
                  </a:cubicBezTo>
                  <a:cubicBezTo>
                    <a:pt x="10001" y="5705"/>
                    <a:pt x="10012" y="5722"/>
                    <a:pt x="10027" y="5722"/>
                  </a:cubicBezTo>
                  <a:cubicBezTo>
                    <a:pt x="10029" y="5722"/>
                    <a:pt x="10032" y="5722"/>
                    <a:pt x="10035" y="5720"/>
                  </a:cubicBezTo>
                  <a:cubicBezTo>
                    <a:pt x="10057" y="5711"/>
                    <a:pt x="10054" y="5701"/>
                    <a:pt x="10077" y="5692"/>
                  </a:cubicBezTo>
                  <a:cubicBezTo>
                    <a:pt x="10099" y="5683"/>
                    <a:pt x="10098" y="5680"/>
                    <a:pt x="10120" y="5672"/>
                  </a:cubicBezTo>
                  <a:cubicBezTo>
                    <a:pt x="10143" y="5662"/>
                    <a:pt x="10137" y="5646"/>
                    <a:pt x="10158" y="5637"/>
                  </a:cubicBezTo>
                  <a:cubicBezTo>
                    <a:pt x="10165" y="5634"/>
                    <a:pt x="10170" y="5633"/>
                    <a:pt x="10175" y="5633"/>
                  </a:cubicBezTo>
                  <a:cubicBezTo>
                    <a:pt x="10180" y="5633"/>
                    <a:pt x="10185" y="5634"/>
                    <a:pt x="10190" y="5634"/>
                  </a:cubicBezTo>
                  <a:cubicBezTo>
                    <a:pt x="10195" y="5634"/>
                    <a:pt x="10200" y="5634"/>
                    <a:pt x="10207" y="5630"/>
                  </a:cubicBezTo>
                  <a:cubicBezTo>
                    <a:pt x="10217" y="5626"/>
                    <a:pt x="10223" y="5626"/>
                    <a:pt x="10228" y="5626"/>
                  </a:cubicBezTo>
                  <a:cubicBezTo>
                    <a:pt x="10232" y="5626"/>
                    <a:pt x="10235" y="5626"/>
                    <a:pt x="10238" y="5626"/>
                  </a:cubicBezTo>
                  <a:cubicBezTo>
                    <a:pt x="10243" y="5626"/>
                    <a:pt x="10248" y="5625"/>
                    <a:pt x="10255" y="5623"/>
                  </a:cubicBezTo>
                  <a:cubicBezTo>
                    <a:pt x="10267" y="5618"/>
                    <a:pt x="10274" y="5618"/>
                    <a:pt x="10280" y="5618"/>
                  </a:cubicBezTo>
                  <a:cubicBezTo>
                    <a:pt x="10286" y="5618"/>
                    <a:pt x="10292" y="5618"/>
                    <a:pt x="10304" y="5613"/>
                  </a:cubicBezTo>
                  <a:cubicBezTo>
                    <a:pt x="10327" y="5604"/>
                    <a:pt x="10318" y="5583"/>
                    <a:pt x="10340" y="5575"/>
                  </a:cubicBezTo>
                  <a:cubicBezTo>
                    <a:pt x="10363" y="5565"/>
                    <a:pt x="10359" y="5556"/>
                    <a:pt x="10382" y="5548"/>
                  </a:cubicBezTo>
                  <a:cubicBezTo>
                    <a:pt x="10385" y="5546"/>
                    <a:pt x="10388" y="5546"/>
                    <a:pt x="10391" y="5546"/>
                  </a:cubicBezTo>
                  <a:cubicBezTo>
                    <a:pt x="10405" y="5546"/>
                    <a:pt x="10414" y="5558"/>
                    <a:pt x="10428" y="5558"/>
                  </a:cubicBezTo>
                  <a:cubicBezTo>
                    <a:pt x="10431" y="5558"/>
                    <a:pt x="10434" y="5558"/>
                    <a:pt x="10437" y="5556"/>
                  </a:cubicBezTo>
                  <a:cubicBezTo>
                    <a:pt x="10461" y="5548"/>
                    <a:pt x="10457" y="5539"/>
                    <a:pt x="10479" y="5530"/>
                  </a:cubicBezTo>
                  <a:cubicBezTo>
                    <a:pt x="10502" y="5521"/>
                    <a:pt x="10504" y="5526"/>
                    <a:pt x="10526" y="5517"/>
                  </a:cubicBezTo>
                  <a:cubicBezTo>
                    <a:pt x="10549" y="5507"/>
                    <a:pt x="10544" y="5496"/>
                    <a:pt x="10566" y="5487"/>
                  </a:cubicBezTo>
                  <a:cubicBezTo>
                    <a:pt x="10590" y="5478"/>
                    <a:pt x="10580" y="5458"/>
                    <a:pt x="10602" y="5448"/>
                  </a:cubicBezTo>
                  <a:cubicBezTo>
                    <a:pt x="10606" y="5447"/>
                    <a:pt x="10609" y="5446"/>
                    <a:pt x="10612" y="5446"/>
                  </a:cubicBezTo>
                  <a:cubicBezTo>
                    <a:pt x="10625" y="5446"/>
                    <a:pt x="10635" y="5460"/>
                    <a:pt x="10650" y="5460"/>
                  </a:cubicBezTo>
                  <a:cubicBezTo>
                    <a:pt x="10653" y="5460"/>
                    <a:pt x="10656" y="5459"/>
                    <a:pt x="10659" y="5458"/>
                  </a:cubicBezTo>
                  <a:cubicBezTo>
                    <a:pt x="10682" y="5448"/>
                    <a:pt x="10684" y="5455"/>
                    <a:pt x="10705" y="5446"/>
                  </a:cubicBezTo>
                  <a:cubicBezTo>
                    <a:pt x="10729" y="5436"/>
                    <a:pt x="10718" y="5414"/>
                    <a:pt x="10741" y="5404"/>
                  </a:cubicBezTo>
                  <a:cubicBezTo>
                    <a:pt x="10752" y="5399"/>
                    <a:pt x="10758" y="5399"/>
                    <a:pt x="10765" y="5399"/>
                  </a:cubicBezTo>
                  <a:cubicBezTo>
                    <a:pt x="10771" y="5399"/>
                    <a:pt x="10778" y="5399"/>
                    <a:pt x="10789" y="5395"/>
                  </a:cubicBezTo>
                  <a:cubicBezTo>
                    <a:pt x="10811" y="5385"/>
                    <a:pt x="10806" y="5374"/>
                    <a:pt x="10828" y="5366"/>
                  </a:cubicBezTo>
                  <a:cubicBezTo>
                    <a:pt x="10852" y="5356"/>
                    <a:pt x="10848" y="5350"/>
                    <a:pt x="10870" y="5340"/>
                  </a:cubicBezTo>
                  <a:cubicBezTo>
                    <a:pt x="10875" y="5338"/>
                    <a:pt x="10878" y="5337"/>
                    <a:pt x="10882" y="5337"/>
                  </a:cubicBezTo>
                  <a:cubicBezTo>
                    <a:pt x="10893" y="5337"/>
                    <a:pt x="10901" y="5345"/>
                    <a:pt x="10912" y="5345"/>
                  </a:cubicBezTo>
                  <a:cubicBezTo>
                    <a:pt x="10916" y="5345"/>
                    <a:pt x="10919" y="5344"/>
                    <a:pt x="10924" y="5342"/>
                  </a:cubicBezTo>
                  <a:cubicBezTo>
                    <a:pt x="10946" y="5334"/>
                    <a:pt x="10939" y="5315"/>
                    <a:pt x="10961" y="5307"/>
                  </a:cubicBezTo>
                  <a:cubicBezTo>
                    <a:pt x="10965" y="5305"/>
                    <a:pt x="10969" y="5304"/>
                    <a:pt x="10972" y="5304"/>
                  </a:cubicBezTo>
                  <a:cubicBezTo>
                    <a:pt x="10985" y="5304"/>
                    <a:pt x="10993" y="5314"/>
                    <a:pt x="11006" y="5314"/>
                  </a:cubicBezTo>
                  <a:cubicBezTo>
                    <a:pt x="11009" y="5314"/>
                    <a:pt x="11012" y="5314"/>
                    <a:pt x="11016" y="5312"/>
                  </a:cubicBezTo>
                  <a:cubicBezTo>
                    <a:pt x="11039" y="5303"/>
                    <a:pt x="11034" y="5292"/>
                    <a:pt x="11057" y="5282"/>
                  </a:cubicBezTo>
                  <a:cubicBezTo>
                    <a:pt x="11079" y="5273"/>
                    <a:pt x="11073" y="5260"/>
                    <a:pt x="11095" y="5250"/>
                  </a:cubicBezTo>
                  <a:cubicBezTo>
                    <a:pt x="11104" y="5246"/>
                    <a:pt x="11109" y="5246"/>
                    <a:pt x="11115" y="5246"/>
                  </a:cubicBezTo>
                  <a:cubicBezTo>
                    <a:pt x="11119" y="5246"/>
                    <a:pt x="11122" y="5246"/>
                    <a:pt x="11126" y="5246"/>
                  </a:cubicBezTo>
                  <a:cubicBezTo>
                    <a:pt x="11131" y="5246"/>
                    <a:pt x="11137" y="5246"/>
                    <a:pt x="11144" y="5243"/>
                  </a:cubicBezTo>
                  <a:cubicBezTo>
                    <a:pt x="11168" y="5233"/>
                    <a:pt x="11163" y="5221"/>
                    <a:pt x="11185" y="5212"/>
                  </a:cubicBezTo>
                  <a:cubicBezTo>
                    <a:pt x="11188" y="5210"/>
                    <a:pt x="11191" y="5210"/>
                    <a:pt x="11193" y="5210"/>
                  </a:cubicBezTo>
                  <a:cubicBezTo>
                    <a:pt x="11209" y="5210"/>
                    <a:pt x="11221" y="5228"/>
                    <a:pt x="11237" y="5228"/>
                  </a:cubicBezTo>
                  <a:cubicBezTo>
                    <a:pt x="11239" y="5228"/>
                    <a:pt x="11241" y="5228"/>
                    <a:pt x="11244" y="5227"/>
                  </a:cubicBezTo>
                  <a:cubicBezTo>
                    <a:pt x="11267" y="5217"/>
                    <a:pt x="11254" y="5185"/>
                    <a:pt x="11275" y="5175"/>
                  </a:cubicBezTo>
                  <a:cubicBezTo>
                    <a:pt x="11283" y="5172"/>
                    <a:pt x="11289" y="5171"/>
                    <a:pt x="11294" y="5171"/>
                  </a:cubicBezTo>
                  <a:cubicBezTo>
                    <a:pt x="11298" y="5171"/>
                    <a:pt x="11302" y="5171"/>
                    <a:pt x="11306" y="5171"/>
                  </a:cubicBezTo>
                  <a:cubicBezTo>
                    <a:pt x="11311" y="5171"/>
                    <a:pt x="11317" y="5171"/>
                    <a:pt x="11324" y="5168"/>
                  </a:cubicBezTo>
                  <a:cubicBezTo>
                    <a:pt x="11329" y="5166"/>
                    <a:pt x="11333" y="5165"/>
                    <a:pt x="11337" y="5165"/>
                  </a:cubicBezTo>
                  <a:cubicBezTo>
                    <a:pt x="11347" y="5165"/>
                    <a:pt x="11355" y="5171"/>
                    <a:pt x="11366" y="5171"/>
                  </a:cubicBezTo>
                  <a:cubicBezTo>
                    <a:pt x="11369" y="5171"/>
                    <a:pt x="11373" y="5171"/>
                    <a:pt x="11378" y="5169"/>
                  </a:cubicBezTo>
                  <a:cubicBezTo>
                    <a:pt x="11400" y="5159"/>
                    <a:pt x="11394" y="5143"/>
                    <a:pt x="11415" y="5133"/>
                  </a:cubicBezTo>
                  <a:cubicBezTo>
                    <a:pt x="11438" y="5125"/>
                    <a:pt x="11439" y="5128"/>
                    <a:pt x="11463" y="5119"/>
                  </a:cubicBezTo>
                  <a:cubicBezTo>
                    <a:pt x="11485" y="5110"/>
                    <a:pt x="11487" y="5117"/>
                    <a:pt x="11511" y="5109"/>
                  </a:cubicBezTo>
                  <a:cubicBezTo>
                    <a:pt x="11533" y="5099"/>
                    <a:pt x="11535" y="5107"/>
                    <a:pt x="11559" y="5098"/>
                  </a:cubicBezTo>
                  <a:cubicBezTo>
                    <a:pt x="11581" y="5088"/>
                    <a:pt x="11576" y="5077"/>
                    <a:pt x="11598" y="5067"/>
                  </a:cubicBezTo>
                  <a:cubicBezTo>
                    <a:pt x="11620" y="5057"/>
                    <a:pt x="11619" y="5056"/>
                    <a:pt x="11641" y="5047"/>
                  </a:cubicBezTo>
                  <a:cubicBezTo>
                    <a:pt x="11664" y="5037"/>
                    <a:pt x="11656" y="5018"/>
                    <a:pt x="11678" y="5008"/>
                  </a:cubicBezTo>
                  <a:cubicBezTo>
                    <a:pt x="11700" y="4998"/>
                    <a:pt x="11704" y="5005"/>
                    <a:pt x="11726" y="4996"/>
                  </a:cubicBezTo>
                  <a:cubicBezTo>
                    <a:pt x="11733" y="4993"/>
                    <a:pt x="11738" y="4992"/>
                    <a:pt x="11743" y="4992"/>
                  </a:cubicBezTo>
                  <a:cubicBezTo>
                    <a:pt x="11749" y="4992"/>
                    <a:pt x="11754" y="4994"/>
                    <a:pt x="11760" y="4994"/>
                  </a:cubicBezTo>
                  <a:cubicBezTo>
                    <a:pt x="11765" y="4994"/>
                    <a:pt x="11769" y="4993"/>
                    <a:pt x="11775" y="4991"/>
                  </a:cubicBezTo>
                  <a:cubicBezTo>
                    <a:pt x="11798" y="4981"/>
                    <a:pt x="11790" y="4964"/>
                    <a:pt x="11813" y="4954"/>
                  </a:cubicBezTo>
                  <a:cubicBezTo>
                    <a:pt x="11819" y="4952"/>
                    <a:pt x="11824" y="4951"/>
                    <a:pt x="11829" y="4951"/>
                  </a:cubicBezTo>
                  <a:cubicBezTo>
                    <a:pt x="11835" y="4951"/>
                    <a:pt x="11841" y="4953"/>
                    <a:pt x="11848" y="4953"/>
                  </a:cubicBezTo>
                  <a:cubicBezTo>
                    <a:pt x="11852" y="4953"/>
                    <a:pt x="11857" y="4952"/>
                    <a:pt x="11864" y="4949"/>
                  </a:cubicBezTo>
                  <a:cubicBezTo>
                    <a:pt x="11887" y="4939"/>
                    <a:pt x="11880" y="4924"/>
                    <a:pt x="11903" y="4916"/>
                  </a:cubicBezTo>
                  <a:cubicBezTo>
                    <a:pt x="11909" y="4913"/>
                    <a:pt x="11914" y="4912"/>
                    <a:pt x="11918" y="4912"/>
                  </a:cubicBezTo>
                  <a:cubicBezTo>
                    <a:pt x="11925" y="4912"/>
                    <a:pt x="11931" y="4915"/>
                    <a:pt x="11938" y="4915"/>
                  </a:cubicBezTo>
                  <a:cubicBezTo>
                    <a:pt x="11942" y="4915"/>
                    <a:pt x="11947" y="4914"/>
                    <a:pt x="11953" y="4912"/>
                  </a:cubicBezTo>
                  <a:cubicBezTo>
                    <a:pt x="11977" y="4902"/>
                    <a:pt x="11972" y="4896"/>
                    <a:pt x="11995" y="4886"/>
                  </a:cubicBezTo>
                  <a:cubicBezTo>
                    <a:pt x="11998" y="4884"/>
                    <a:pt x="12001" y="4884"/>
                    <a:pt x="12004" y="4884"/>
                  </a:cubicBezTo>
                  <a:cubicBezTo>
                    <a:pt x="12018" y="4884"/>
                    <a:pt x="12028" y="4898"/>
                    <a:pt x="12042" y="4898"/>
                  </a:cubicBezTo>
                  <a:cubicBezTo>
                    <a:pt x="12045" y="4898"/>
                    <a:pt x="12048" y="4897"/>
                    <a:pt x="12052" y="4896"/>
                  </a:cubicBezTo>
                  <a:cubicBezTo>
                    <a:pt x="12074" y="4886"/>
                    <a:pt x="12073" y="4884"/>
                    <a:pt x="12096" y="4874"/>
                  </a:cubicBezTo>
                  <a:cubicBezTo>
                    <a:pt x="12118" y="4864"/>
                    <a:pt x="12118" y="4864"/>
                    <a:pt x="12141" y="4857"/>
                  </a:cubicBezTo>
                  <a:cubicBezTo>
                    <a:pt x="12164" y="4847"/>
                    <a:pt x="12164" y="4848"/>
                    <a:pt x="12187" y="4839"/>
                  </a:cubicBezTo>
                  <a:cubicBezTo>
                    <a:pt x="12209" y="4830"/>
                    <a:pt x="12203" y="4814"/>
                    <a:pt x="12225" y="4804"/>
                  </a:cubicBezTo>
                  <a:cubicBezTo>
                    <a:pt x="12248" y="4795"/>
                    <a:pt x="12244" y="4787"/>
                    <a:pt x="12267" y="4778"/>
                  </a:cubicBezTo>
                  <a:cubicBezTo>
                    <a:pt x="12271" y="4776"/>
                    <a:pt x="12274" y="4775"/>
                    <a:pt x="12277" y="4775"/>
                  </a:cubicBezTo>
                  <a:cubicBezTo>
                    <a:pt x="12290" y="4775"/>
                    <a:pt x="12300" y="4786"/>
                    <a:pt x="12313" y="4786"/>
                  </a:cubicBezTo>
                  <a:cubicBezTo>
                    <a:pt x="12316" y="4786"/>
                    <a:pt x="12319" y="4786"/>
                    <a:pt x="12323" y="4784"/>
                  </a:cubicBezTo>
                  <a:cubicBezTo>
                    <a:pt x="12346" y="4774"/>
                    <a:pt x="12346" y="4773"/>
                    <a:pt x="12368" y="4764"/>
                  </a:cubicBezTo>
                  <a:cubicBezTo>
                    <a:pt x="12390" y="4755"/>
                    <a:pt x="12378" y="4728"/>
                    <a:pt x="12401" y="4719"/>
                  </a:cubicBezTo>
                  <a:cubicBezTo>
                    <a:pt x="12423" y="4709"/>
                    <a:pt x="12419" y="4702"/>
                    <a:pt x="12443" y="4692"/>
                  </a:cubicBezTo>
                  <a:cubicBezTo>
                    <a:pt x="12447" y="4690"/>
                    <a:pt x="12450" y="4690"/>
                    <a:pt x="12454" y="4690"/>
                  </a:cubicBezTo>
                  <a:cubicBezTo>
                    <a:pt x="12466" y="4690"/>
                    <a:pt x="12475" y="4698"/>
                    <a:pt x="12487" y="4698"/>
                  </a:cubicBezTo>
                  <a:cubicBezTo>
                    <a:pt x="12490" y="4698"/>
                    <a:pt x="12494" y="4698"/>
                    <a:pt x="12497" y="4696"/>
                  </a:cubicBezTo>
                  <a:cubicBezTo>
                    <a:pt x="12520" y="4687"/>
                    <a:pt x="12513" y="4673"/>
                    <a:pt x="12536" y="4664"/>
                  </a:cubicBezTo>
                  <a:cubicBezTo>
                    <a:pt x="12558" y="4655"/>
                    <a:pt x="12557" y="4651"/>
                    <a:pt x="12580" y="4643"/>
                  </a:cubicBezTo>
                  <a:cubicBezTo>
                    <a:pt x="12585" y="4641"/>
                    <a:pt x="12589" y="4640"/>
                    <a:pt x="12593" y="4640"/>
                  </a:cubicBezTo>
                  <a:cubicBezTo>
                    <a:pt x="12603" y="4640"/>
                    <a:pt x="12610" y="4645"/>
                    <a:pt x="12620" y="4645"/>
                  </a:cubicBezTo>
                  <a:cubicBezTo>
                    <a:pt x="12624" y="4645"/>
                    <a:pt x="12628" y="4644"/>
                    <a:pt x="12632" y="4643"/>
                  </a:cubicBezTo>
                  <a:cubicBezTo>
                    <a:pt x="12655" y="4633"/>
                    <a:pt x="12647" y="4616"/>
                    <a:pt x="12670" y="4606"/>
                  </a:cubicBezTo>
                  <a:cubicBezTo>
                    <a:pt x="12678" y="4603"/>
                    <a:pt x="12684" y="4602"/>
                    <a:pt x="12689" y="4602"/>
                  </a:cubicBezTo>
                  <a:cubicBezTo>
                    <a:pt x="12693" y="4602"/>
                    <a:pt x="12698" y="4603"/>
                    <a:pt x="12703" y="4603"/>
                  </a:cubicBezTo>
                  <a:cubicBezTo>
                    <a:pt x="12707" y="4603"/>
                    <a:pt x="12712" y="4602"/>
                    <a:pt x="12719" y="4600"/>
                  </a:cubicBezTo>
                  <a:cubicBezTo>
                    <a:pt x="12743" y="4590"/>
                    <a:pt x="12739" y="4584"/>
                    <a:pt x="12762" y="4574"/>
                  </a:cubicBezTo>
                  <a:cubicBezTo>
                    <a:pt x="12785" y="4565"/>
                    <a:pt x="12782" y="4560"/>
                    <a:pt x="12805" y="4552"/>
                  </a:cubicBezTo>
                  <a:cubicBezTo>
                    <a:pt x="12811" y="4549"/>
                    <a:pt x="12815" y="4548"/>
                    <a:pt x="12820" y="4548"/>
                  </a:cubicBezTo>
                  <a:cubicBezTo>
                    <a:pt x="12828" y="4548"/>
                    <a:pt x="12834" y="4552"/>
                    <a:pt x="12842" y="4552"/>
                  </a:cubicBezTo>
                  <a:cubicBezTo>
                    <a:pt x="12846" y="4552"/>
                    <a:pt x="12851" y="4551"/>
                    <a:pt x="12856" y="4548"/>
                  </a:cubicBezTo>
                  <a:cubicBezTo>
                    <a:pt x="12879" y="4539"/>
                    <a:pt x="12871" y="4521"/>
                    <a:pt x="12894" y="4511"/>
                  </a:cubicBezTo>
                  <a:cubicBezTo>
                    <a:pt x="12916" y="4501"/>
                    <a:pt x="12916" y="4503"/>
                    <a:pt x="12939" y="4494"/>
                  </a:cubicBezTo>
                  <a:cubicBezTo>
                    <a:pt x="12962" y="4484"/>
                    <a:pt x="12962" y="4487"/>
                    <a:pt x="12985" y="4478"/>
                  </a:cubicBezTo>
                  <a:cubicBezTo>
                    <a:pt x="12988" y="4476"/>
                    <a:pt x="12991" y="4476"/>
                    <a:pt x="12994" y="4476"/>
                  </a:cubicBezTo>
                  <a:cubicBezTo>
                    <a:pt x="13008" y="4476"/>
                    <a:pt x="13017" y="4487"/>
                    <a:pt x="13031" y="4487"/>
                  </a:cubicBezTo>
                  <a:cubicBezTo>
                    <a:pt x="13034" y="4487"/>
                    <a:pt x="13037" y="4487"/>
                    <a:pt x="13040" y="4485"/>
                  </a:cubicBezTo>
                  <a:cubicBezTo>
                    <a:pt x="13064" y="4477"/>
                    <a:pt x="13055" y="4457"/>
                    <a:pt x="13078" y="4448"/>
                  </a:cubicBezTo>
                  <a:cubicBezTo>
                    <a:pt x="13084" y="4446"/>
                    <a:pt x="13089" y="4445"/>
                    <a:pt x="13093" y="4445"/>
                  </a:cubicBezTo>
                  <a:cubicBezTo>
                    <a:pt x="13101" y="4445"/>
                    <a:pt x="13107" y="4447"/>
                    <a:pt x="13115" y="4447"/>
                  </a:cubicBezTo>
                  <a:cubicBezTo>
                    <a:pt x="13119" y="4447"/>
                    <a:pt x="13123" y="4447"/>
                    <a:pt x="13129" y="4445"/>
                  </a:cubicBezTo>
                  <a:cubicBezTo>
                    <a:pt x="13152" y="4435"/>
                    <a:pt x="13145" y="4420"/>
                    <a:pt x="13168" y="4410"/>
                  </a:cubicBezTo>
                  <a:cubicBezTo>
                    <a:pt x="13190" y="4402"/>
                    <a:pt x="13185" y="4389"/>
                    <a:pt x="13208" y="4380"/>
                  </a:cubicBezTo>
                  <a:cubicBezTo>
                    <a:pt x="13212" y="4379"/>
                    <a:pt x="13216" y="4378"/>
                    <a:pt x="13219" y="4378"/>
                  </a:cubicBezTo>
                  <a:cubicBezTo>
                    <a:pt x="13232" y="4378"/>
                    <a:pt x="13241" y="4388"/>
                    <a:pt x="13253" y="4388"/>
                  </a:cubicBezTo>
                  <a:cubicBezTo>
                    <a:pt x="13256" y="4388"/>
                    <a:pt x="13260" y="4387"/>
                    <a:pt x="13263" y="4386"/>
                  </a:cubicBezTo>
                  <a:cubicBezTo>
                    <a:pt x="13286" y="4376"/>
                    <a:pt x="13285" y="4375"/>
                    <a:pt x="13307" y="4365"/>
                  </a:cubicBezTo>
                  <a:cubicBezTo>
                    <a:pt x="13330" y="4356"/>
                    <a:pt x="13324" y="4344"/>
                    <a:pt x="13348" y="4334"/>
                  </a:cubicBezTo>
                  <a:cubicBezTo>
                    <a:pt x="13370" y="4325"/>
                    <a:pt x="13366" y="4314"/>
                    <a:pt x="13387" y="4305"/>
                  </a:cubicBezTo>
                  <a:cubicBezTo>
                    <a:pt x="13410" y="4296"/>
                    <a:pt x="13410" y="4296"/>
                    <a:pt x="13431" y="4286"/>
                  </a:cubicBezTo>
                  <a:cubicBezTo>
                    <a:pt x="13455" y="4276"/>
                    <a:pt x="13456" y="4282"/>
                    <a:pt x="13478" y="4273"/>
                  </a:cubicBezTo>
                  <a:cubicBezTo>
                    <a:pt x="13501" y="4264"/>
                    <a:pt x="13500" y="4262"/>
                    <a:pt x="13522" y="4253"/>
                  </a:cubicBezTo>
                  <a:cubicBezTo>
                    <a:pt x="13546" y="4243"/>
                    <a:pt x="13543" y="4237"/>
                    <a:pt x="13565" y="4228"/>
                  </a:cubicBezTo>
                  <a:cubicBezTo>
                    <a:pt x="13568" y="4227"/>
                    <a:pt x="13571" y="4227"/>
                    <a:pt x="13574" y="4227"/>
                  </a:cubicBezTo>
                  <a:cubicBezTo>
                    <a:pt x="13589" y="4227"/>
                    <a:pt x="13600" y="4243"/>
                    <a:pt x="13615" y="4243"/>
                  </a:cubicBezTo>
                  <a:cubicBezTo>
                    <a:pt x="13617" y="4243"/>
                    <a:pt x="13620" y="4242"/>
                    <a:pt x="13623" y="4241"/>
                  </a:cubicBezTo>
                  <a:cubicBezTo>
                    <a:pt x="13646" y="4231"/>
                    <a:pt x="13637" y="4210"/>
                    <a:pt x="13659" y="4200"/>
                  </a:cubicBezTo>
                  <a:cubicBezTo>
                    <a:pt x="13671" y="4196"/>
                    <a:pt x="13677" y="4196"/>
                    <a:pt x="13684" y="4196"/>
                  </a:cubicBezTo>
                  <a:cubicBezTo>
                    <a:pt x="13691" y="4196"/>
                    <a:pt x="13697" y="4196"/>
                    <a:pt x="13709" y="4191"/>
                  </a:cubicBezTo>
                  <a:cubicBezTo>
                    <a:pt x="13716" y="4188"/>
                    <a:pt x="13721" y="4187"/>
                    <a:pt x="13726" y="4187"/>
                  </a:cubicBezTo>
                  <a:cubicBezTo>
                    <a:pt x="13731" y="4187"/>
                    <a:pt x="13736" y="4188"/>
                    <a:pt x="13741" y="4188"/>
                  </a:cubicBezTo>
                  <a:cubicBezTo>
                    <a:pt x="13745" y="4188"/>
                    <a:pt x="13751" y="4188"/>
                    <a:pt x="13758" y="4184"/>
                  </a:cubicBezTo>
                  <a:cubicBezTo>
                    <a:pt x="13782" y="4175"/>
                    <a:pt x="13772" y="4153"/>
                    <a:pt x="13794" y="4145"/>
                  </a:cubicBezTo>
                  <a:cubicBezTo>
                    <a:pt x="13817" y="4135"/>
                    <a:pt x="13819" y="4140"/>
                    <a:pt x="13842" y="4131"/>
                  </a:cubicBezTo>
                  <a:cubicBezTo>
                    <a:pt x="13864" y="4121"/>
                    <a:pt x="13859" y="4109"/>
                    <a:pt x="13881" y="4100"/>
                  </a:cubicBezTo>
                  <a:cubicBezTo>
                    <a:pt x="13905" y="4091"/>
                    <a:pt x="13907" y="4096"/>
                    <a:pt x="13928" y="4087"/>
                  </a:cubicBezTo>
                  <a:cubicBezTo>
                    <a:pt x="13934" y="4084"/>
                    <a:pt x="13939" y="4084"/>
                    <a:pt x="13943" y="4084"/>
                  </a:cubicBezTo>
                  <a:cubicBezTo>
                    <a:pt x="13951" y="4084"/>
                    <a:pt x="13958" y="4087"/>
                    <a:pt x="13966" y="4087"/>
                  </a:cubicBezTo>
                  <a:cubicBezTo>
                    <a:pt x="13970" y="4087"/>
                    <a:pt x="13975" y="4086"/>
                    <a:pt x="13981" y="4084"/>
                  </a:cubicBezTo>
                  <a:cubicBezTo>
                    <a:pt x="14003" y="4075"/>
                    <a:pt x="14001" y="4070"/>
                    <a:pt x="14024" y="4060"/>
                  </a:cubicBezTo>
                  <a:cubicBezTo>
                    <a:pt x="14046" y="4050"/>
                    <a:pt x="14039" y="4032"/>
                    <a:pt x="14061" y="4023"/>
                  </a:cubicBezTo>
                  <a:cubicBezTo>
                    <a:pt x="14067" y="4020"/>
                    <a:pt x="14071" y="4019"/>
                    <a:pt x="14075" y="4019"/>
                  </a:cubicBezTo>
                  <a:cubicBezTo>
                    <a:pt x="14084" y="4019"/>
                    <a:pt x="14090" y="4023"/>
                    <a:pt x="14098" y="4023"/>
                  </a:cubicBezTo>
                  <a:cubicBezTo>
                    <a:pt x="14102" y="4023"/>
                    <a:pt x="14106" y="4022"/>
                    <a:pt x="14111" y="4019"/>
                  </a:cubicBezTo>
                  <a:cubicBezTo>
                    <a:pt x="14116" y="4018"/>
                    <a:pt x="14121" y="4017"/>
                    <a:pt x="14125" y="4017"/>
                  </a:cubicBezTo>
                  <a:cubicBezTo>
                    <a:pt x="14134" y="4017"/>
                    <a:pt x="14141" y="4021"/>
                    <a:pt x="14150" y="4021"/>
                  </a:cubicBezTo>
                  <a:cubicBezTo>
                    <a:pt x="14154" y="4021"/>
                    <a:pt x="14159" y="4021"/>
                    <a:pt x="14164" y="4018"/>
                  </a:cubicBezTo>
                  <a:cubicBezTo>
                    <a:pt x="14186" y="4009"/>
                    <a:pt x="14176" y="3985"/>
                    <a:pt x="14199" y="3975"/>
                  </a:cubicBezTo>
                  <a:cubicBezTo>
                    <a:pt x="14222" y="3966"/>
                    <a:pt x="14217" y="3957"/>
                    <a:pt x="14240" y="3948"/>
                  </a:cubicBezTo>
                  <a:lnTo>
                    <a:pt x="14286" y="3928"/>
                  </a:lnTo>
                  <a:cubicBezTo>
                    <a:pt x="14290" y="3927"/>
                    <a:pt x="14294" y="3926"/>
                    <a:pt x="14298" y="3926"/>
                  </a:cubicBezTo>
                  <a:cubicBezTo>
                    <a:pt x="14309" y="3926"/>
                    <a:pt x="14317" y="3933"/>
                    <a:pt x="14328" y="3933"/>
                  </a:cubicBezTo>
                  <a:cubicBezTo>
                    <a:pt x="14332" y="3933"/>
                    <a:pt x="14335" y="3932"/>
                    <a:pt x="14340" y="3930"/>
                  </a:cubicBezTo>
                  <a:cubicBezTo>
                    <a:pt x="14346" y="3928"/>
                    <a:pt x="14350" y="3927"/>
                    <a:pt x="14355" y="3927"/>
                  </a:cubicBezTo>
                  <a:cubicBezTo>
                    <a:pt x="14362" y="3927"/>
                    <a:pt x="14368" y="3930"/>
                    <a:pt x="14375" y="3930"/>
                  </a:cubicBezTo>
                  <a:cubicBezTo>
                    <a:pt x="14380" y="3930"/>
                    <a:pt x="14384" y="3929"/>
                    <a:pt x="14390" y="3926"/>
                  </a:cubicBezTo>
                  <a:cubicBezTo>
                    <a:pt x="14414" y="3917"/>
                    <a:pt x="14410" y="3911"/>
                    <a:pt x="14433" y="3902"/>
                  </a:cubicBezTo>
                  <a:cubicBezTo>
                    <a:pt x="14456" y="3893"/>
                    <a:pt x="14448" y="3873"/>
                    <a:pt x="14470" y="3863"/>
                  </a:cubicBezTo>
                  <a:cubicBezTo>
                    <a:pt x="14494" y="3853"/>
                    <a:pt x="14496" y="3862"/>
                    <a:pt x="14518" y="3852"/>
                  </a:cubicBezTo>
                  <a:cubicBezTo>
                    <a:pt x="14542" y="3843"/>
                    <a:pt x="14544" y="3851"/>
                    <a:pt x="14567" y="3842"/>
                  </a:cubicBezTo>
                  <a:cubicBezTo>
                    <a:pt x="14590" y="3832"/>
                    <a:pt x="14580" y="3808"/>
                    <a:pt x="14602" y="3799"/>
                  </a:cubicBezTo>
                  <a:cubicBezTo>
                    <a:pt x="14607" y="3797"/>
                    <a:pt x="14611" y="3796"/>
                    <a:pt x="14614" y="3796"/>
                  </a:cubicBezTo>
                  <a:cubicBezTo>
                    <a:pt x="14624" y="3796"/>
                    <a:pt x="14631" y="3801"/>
                    <a:pt x="14642" y="3801"/>
                  </a:cubicBezTo>
                  <a:cubicBezTo>
                    <a:pt x="14645" y="3801"/>
                    <a:pt x="14650" y="3801"/>
                    <a:pt x="14655" y="3799"/>
                  </a:cubicBezTo>
                  <a:cubicBezTo>
                    <a:pt x="14677" y="3789"/>
                    <a:pt x="14668" y="3772"/>
                    <a:pt x="14692" y="3762"/>
                  </a:cubicBezTo>
                  <a:cubicBezTo>
                    <a:pt x="14715" y="3754"/>
                    <a:pt x="14715" y="3756"/>
                    <a:pt x="14737" y="3746"/>
                  </a:cubicBezTo>
                  <a:cubicBezTo>
                    <a:pt x="14740" y="3745"/>
                    <a:pt x="14744" y="3744"/>
                    <a:pt x="14747" y="3744"/>
                  </a:cubicBezTo>
                  <a:cubicBezTo>
                    <a:pt x="14760" y="3744"/>
                    <a:pt x="14770" y="3756"/>
                    <a:pt x="14784" y="3756"/>
                  </a:cubicBezTo>
                  <a:cubicBezTo>
                    <a:pt x="14787" y="3756"/>
                    <a:pt x="14790" y="3755"/>
                    <a:pt x="14794" y="3754"/>
                  </a:cubicBezTo>
                  <a:cubicBezTo>
                    <a:pt x="14816" y="3744"/>
                    <a:pt x="14810" y="3729"/>
                    <a:pt x="14832" y="3719"/>
                  </a:cubicBezTo>
                  <a:cubicBezTo>
                    <a:pt x="14855" y="3711"/>
                    <a:pt x="14856" y="3714"/>
                    <a:pt x="14879" y="3706"/>
                  </a:cubicBezTo>
                  <a:cubicBezTo>
                    <a:pt x="14902" y="3696"/>
                    <a:pt x="14898" y="3687"/>
                    <a:pt x="14920" y="3679"/>
                  </a:cubicBezTo>
                  <a:cubicBezTo>
                    <a:pt x="14926" y="3676"/>
                    <a:pt x="14930" y="3676"/>
                    <a:pt x="14934" y="3676"/>
                  </a:cubicBezTo>
                  <a:cubicBezTo>
                    <a:pt x="14944" y="3676"/>
                    <a:pt x="14950" y="3680"/>
                    <a:pt x="14959" y="3680"/>
                  </a:cubicBezTo>
                  <a:cubicBezTo>
                    <a:pt x="14963" y="3680"/>
                    <a:pt x="14967" y="3679"/>
                    <a:pt x="14973" y="3677"/>
                  </a:cubicBezTo>
                  <a:cubicBezTo>
                    <a:pt x="14995" y="3668"/>
                    <a:pt x="14992" y="3658"/>
                    <a:pt x="15014" y="3649"/>
                  </a:cubicBezTo>
                  <a:cubicBezTo>
                    <a:pt x="15026" y="3644"/>
                    <a:pt x="15032" y="3644"/>
                    <a:pt x="15039" y="3644"/>
                  </a:cubicBezTo>
                  <a:cubicBezTo>
                    <a:pt x="15045" y="3644"/>
                    <a:pt x="15052" y="3644"/>
                    <a:pt x="15063" y="3639"/>
                  </a:cubicBezTo>
                  <a:cubicBezTo>
                    <a:pt x="15085" y="3631"/>
                    <a:pt x="15081" y="3622"/>
                    <a:pt x="15104" y="3612"/>
                  </a:cubicBezTo>
                  <a:cubicBezTo>
                    <a:pt x="15127" y="3604"/>
                    <a:pt x="15127" y="3605"/>
                    <a:pt x="15149" y="3595"/>
                  </a:cubicBezTo>
                  <a:cubicBezTo>
                    <a:pt x="15172" y="3586"/>
                    <a:pt x="15170" y="3579"/>
                    <a:pt x="15192" y="3569"/>
                  </a:cubicBezTo>
                  <a:cubicBezTo>
                    <a:pt x="15200" y="3567"/>
                    <a:pt x="15206" y="3566"/>
                    <a:pt x="15210" y="3566"/>
                  </a:cubicBezTo>
                  <a:cubicBezTo>
                    <a:pt x="15215" y="3566"/>
                    <a:pt x="15218" y="3566"/>
                    <a:pt x="15222" y="3566"/>
                  </a:cubicBezTo>
                  <a:cubicBezTo>
                    <a:pt x="15227" y="3566"/>
                    <a:pt x="15233" y="3566"/>
                    <a:pt x="15241" y="3562"/>
                  </a:cubicBezTo>
                  <a:cubicBezTo>
                    <a:pt x="15265" y="3552"/>
                    <a:pt x="15267" y="3558"/>
                    <a:pt x="15289" y="3548"/>
                  </a:cubicBezTo>
                  <a:cubicBezTo>
                    <a:pt x="15311" y="3539"/>
                    <a:pt x="15308" y="3531"/>
                    <a:pt x="15330" y="3521"/>
                  </a:cubicBezTo>
                  <a:cubicBezTo>
                    <a:pt x="15353" y="3513"/>
                    <a:pt x="15346" y="3498"/>
                    <a:pt x="15369" y="3488"/>
                  </a:cubicBezTo>
                  <a:cubicBezTo>
                    <a:pt x="15373" y="3486"/>
                    <a:pt x="15377" y="3486"/>
                    <a:pt x="15381" y="3486"/>
                  </a:cubicBezTo>
                  <a:cubicBezTo>
                    <a:pt x="15392" y="3486"/>
                    <a:pt x="15401" y="3493"/>
                    <a:pt x="15412" y="3493"/>
                  </a:cubicBezTo>
                  <a:cubicBezTo>
                    <a:pt x="15415" y="3493"/>
                    <a:pt x="15419" y="3493"/>
                    <a:pt x="15423" y="3491"/>
                  </a:cubicBezTo>
                  <a:cubicBezTo>
                    <a:pt x="15445" y="3482"/>
                    <a:pt x="15436" y="3460"/>
                    <a:pt x="15459" y="3451"/>
                  </a:cubicBezTo>
                  <a:cubicBezTo>
                    <a:pt x="15481" y="3441"/>
                    <a:pt x="15480" y="3439"/>
                    <a:pt x="15503" y="3429"/>
                  </a:cubicBezTo>
                  <a:cubicBezTo>
                    <a:pt x="15514" y="3424"/>
                    <a:pt x="15521" y="3424"/>
                    <a:pt x="15527" y="3424"/>
                  </a:cubicBezTo>
                  <a:cubicBezTo>
                    <a:pt x="15534" y="3424"/>
                    <a:pt x="15541" y="3424"/>
                    <a:pt x="15552" y="3420"/>
                  </a:cubicBezTo>
                  <a:cubicBezTo>
                    <a:pt x="15576" y="3411"/>
                    <a:pt x="15568" y="3393"/>
                    <a:pt x="15590" y="3384"/>
                  </a:cubicBezTo>
                  <a:cubicBezTo>
                    <a:pt x="15593" y="3383"/>
                    <a:pt x="15596" y="3382"/>
                    <a:pt x="15599" y="3382"/>
                  </a:cubicBezTo>
                  <a:cubicBezTo>
                    <a:pt x="15614" y="3382"/>
                    <a:pt x="15625" y="3396"/>
                    <a:pt x="15639" y="3396"/>
                  </a:cubicBezTo>
                  <a:cubicBezTo>
                    <a:pt x="15642" y="3396"/>
                    <a:pt x="15644" y="3396"/>
                    <a:pt x="15647" y="3395"/>
                  </a:cubicBezTo>
                  <a:cubicBezTo>
                    <a:pt x="15670" y="3385"/>
                    <a:pt x="15659" y="3360"/>
                    <a:pt x="15683" y="3350"/>
                  </a:cubicBezTo>
                  <a:cubicBezTo>
                    <a:pt x="15686" y="3349"/>
                    <a:pt x="15689" y="3348"/>
                    <a:pt x="15692" y="3348"/>
                  </a:cubicBezTo>
                  <a:cubicBezTo>
                    <a:pt x="15705" y="3348"/>
                    <a:pt x="15715" y="3361"/>
                    <a:pt x="15729" y="3361"/>
                  </a:cubicBezTo>
                  <a:cubicBezTo>
                    <a:pt x="15732" y="3361"/>
                    <a:pt x="15735" y="3360"/>
                    <a:pt x="15738" y="3358"/>
                  </a:cubicBezTo>
                  <a:cubicBezTo>
                    <a:pt x="15761" y="3349"/>
                    <a:pt x="15758" y="3341"/>
                    <a:pt x="15780" y="3332"/>
                  </a:cubicBezTo>
                  <a:cubicBezTo>
                    <a:pt x="15803" y="3322"/>
                    <a:pt x="15804" y="3326"/>
                    <a:pt x="15827" y="3317"/>
                  </a:cubicBezTo>
                  <a:cubicBezTo>
                    <a:pt x="15850" y="3307"/>
                    <a:pt x="15851" y="3312"/>
                    <a:pt x="15873" y="3304"/>
                  </a:cubicBezTo>
                  <a:cubicBezTo>
                    <a:pt x="15897" y="3294"/>
                    <a:pt x="15887" y="3272"/>
                    <a:pt x="15909" y="3262"/>
                  </a:cubicBezTo>
                  <a:cubicBezTo>
                    <a:pt x="15913" y="3260"/>
                    <a:pt x="15917" y="3260"/>
                    <a:pt x="15920" y="3260"/>
                  </a:cubicBezTo>
                  <a:cubicBezTo>
                    <a:pt x="15932" y="3260"/>
                    <a:pt x="15941" y="3268"/>
                    <a:pt x="15953" y="3268"/>
                  </a:cubicBezTo>
                  <a:cubicBezTo>
                    <a:pt x="15956" y="3268"/>
                    <a:pt x="15960" y="3268"/>
                    <a:pt x="15963" y="3266"/>
                  </a:cubicBezTo>
                  <a:cubicBezTo>
                    <a:pt x="15986" y="3257"/>
                    <a:pt x="15984" y="3250"/>
                    <a:pt x="16006" y="3241"/>
                  </a:cubicBezTo>
                  <a:cubicBezTo>
                    <a:pt x="16029" y="3231"/>
                    <a:pt x="16020" y="3210"/>
                    <a:pt x="16043" y="3200"/>
                  </a:cubicBezTo>
                  <a:cubicBezTo>
                    <a:pt x="16050" y="3197"/>
                    <a:pt x="16055" y="3197"/>
                    <a:pt x="16060" y="3197"/>
                  </a:cubicBezTo>
                  <a:cubicBezTo>
                    <a:pt x="16065" y="3197"/>
                    <a:pt x="16070" y="3198"/>
                    <a:pt x="16075" y="3198"/>
                  </a:cubicBezTo>
                  <a:cubicBezTo>
                    <a:pt x="16080" y="3198"/>
                    <a:pt x="16086" y="3197"/>
                    <a:pt x="16093" y="3194"/>
                  </a:cubicBezTo>
                  <a:cubicBezTo>
                    <a:pt x="16117" y="3184"/>
                    <a:pt x="16113" y="3179"/>
                    <a:pt x="16136" y="3170"/>
                  </a:cubicBezTo>
                  <a:cubicBezTo>
                    <a:pt x="16159" y="3160"/>
                    <a:pt x="16156" y="3155"/>
                    <a:pt x="16179" y="3145"/>
                  </a:cubicBezTo>
                  <a:cubicBezTo>
                    <a:pt x="16185" y="3143"/>
                    <a:pt x="16190" y="3142"/>
                    <a:pt x="16194" y="3142"/>
                  </a:cubicBezTo>
                  <a:cubicBezTo>
                    <a:pt x="16202" y="3142"/>
                    <a:pt x="16208" y="3144"/>
                    <a:pt x="16215" y="3144"/>
                  </a:cubicBezTo>
                  <a:cubicBezTo>
                    <a:pt x="16219" y="3144"/>
                    <a:pt x="16224" y="3144"/>
                    <a:pt x="16230" y="3141"/>
                  </a:cubicBezTo>
                  <a:cubicBezTo>
                    <a:pt x="16253" y="3132"/>
                    <a:pt x="16253" y="3134"/>
                    <a:pt x="16275" y="3124"/>
                  </a:cubicBezTo>
                  <a:cubicBezTo>
                    <a:pt x="16299" y="3114"/>
                    <a:pt x="16301" y="3122"/>
                    <a:pt x="16323" y="3112"/>
                  </a:cubicBezTo>
                  <a:cubicBezTo>
                    <a:pt x="16347" y="3102"/>
                    <a:pt x="16337" y="3080"/>
                    <a:pt x="16360" y="3070"/>
                  </a:cubicBezTo>
                  <a:cubicBezTo>
                    <a:pt x="16382" y="3061"/>
                    <a:pt x="16385" y="3069"/>
                    <a:pt x="16408" y="3060"/>
                  </a:cubicBezTo>
                  <a:cubicBezTo>
                    <a:pt x="16412" y="3058"/>
                    <a:pt x="16416" y="3057"/>
                    <a:pt x="16420" y="3057"/>
                  </a:cubicBezTo>
                  <a:cubicBezTo>
                    <a:pt x="16431" y="3057"/>
                    <a:pt x="16439" y="3063"/>
                    <a:pt x="16449" y="3063"/>
                  </a:cubicBezTo>
                  <a:cubicBezTo>
                    <a:pt x="16453" y="3063"/>
                    <a:pt x="16457" y="3063"/>
                    <a:pt x="16462" y="3061"/>
                  </a:cubicBezTo>
                  <a:cubicBezTo>
                    <a:pt x="16484" y="3052"/>
                    <a:pt x="16483" y="3049"/>
                    <a:pt x="16505" y="3039"/>
                  </a:cubicBezTo>
                  <a:cubicBezTo>
                    <a:pt x="16529" y="3031"/>
                    <a:pt x="16515" y="3000"/>
                    <a:pt x="16538" y="2990"/>
                  </a:cubicBezTo>
                  <a:cubicBezTo>
                    <a:pt x="16561" y="2980"/>
                    <a:pt x="16563" y="2988"/>
                    <a:pt x="16586" y="2978"/>
                  </a:cubicBezTo>
                  <a:cubicBezTo>
                    <a:pt x="16609" y="2969"/>
                    <a:pt x="16607" y="2964"/>
                    <a:pt x="16629" y="2956"/>
                  </a:cubicBezTo>
                  <a:cubicBezTo>
                    <a:pt x="16652" y="2946"/>
                    <a:pt x="16653" y="2951"/>
                    <a:pt x="16676" y="2942"/>
                  </a:cubicBezTo>
                  <a:cubicBezTo>
                    <a:pt x="16698" y="2932"/>
                    <a:pt x="16698" y="2931"/>
                    <a:pt x="16720" y="2921"/>
                  </a:cubicBezTo>
                  <a:cubicBezTo>
                    <a:pt x="16723" y="2920"/>
                    <a:pt x="16727" y="2920"/>
                    <a:pt x="16730" y="2920"/>
                  </a:cubicBezTo>
                  <a:cubicBezTo>
                    <a:pt x="16743" y="2920"/>
                    <a:pt x="16751" y="2929"/>
                    <a:pt x="16764" y="2929"/>
                  </a:cubicBezTo>
                  <a:cubicBezTo>
                    <a:pt x="16768" y="2929"/>
                    <a:pt x="16771" y="2928"/>
                    <a:pt x="16775" y="2927"/>
                  </a:cubicBezTo>
                  <a:cubicBezTo>
                    <a:pt x="16798" y="2918"/>
                    <a:pt x="16797" y="2914"/>
                    <a:pt x="16819" y="2904"/>
                  </a:cubicBezTo>
                  <a:cubicBezTo>
                    <a:pt x="16842" y="2895"/>
                    <a:pt x="16837" y="2886"/>
                    <a:pt x="16861" y="2876"/>
                  </a:cubicBezTo>
                  <a:cubicBezTo>
                    <a:pt x="16884" y="2867"/>
                    <a:pt x="16878" y="2855"/>
                    <a:pt x="16901" y="2845"/>
                  </a:cubicBezTo>
                  <a:cubicBezTo>
                    <a:pt x="16923" y="2836"/>
                    <a:pt x="16925" y="2840"/>
                    <a:pt x="16948" y="2830"/>
                  </a:cubicBezTo>
                  <a:cubicBezTo>
                    <a:pt x="16953" y="2829"/>
                    <a:pt x="16957" y="2828"/>
                    <a:pt x="16960" y="2828"/>
                  </a:cubicBezTo>
                  <a:cubicBezTo>
                    <a:pt x="16970" y="2828"/>
                    <a:pt x="16977" y="2832"/>
                    <a:pt x="16986" y="2832"/>
                  </a:cubicBezTo>
                  <a:cubicBezTo>
                    <a:pt x="16990" y="2832"/>
                    <a:pt x="16995" y="2832"/>
                    <a:pt x="17000" y="2829"/>
                  </a:cubicBezTo>
                  <a:cubicBezTo>
                    <a:pt x="17023" y="2820"/>
                    <a:pt x="17016" y="2806"/>
                    <a:pt x="17039" y="2796"/>
                  </a:cubicBezTo>
                  <a:cubicBezTo>
                    <a:pt x="17061" y="2786"/>
                    <a:pt x="17056" y="2775"/>
                    <a:pt x="17078" y="2765"/>
                  </a:cubicBezTo>
                  <a:cubicBezTo>
                    <a:pt x="17102" y="2755"/>
                    <a:pt x="17102" y="2755"/>
                    <a:pt x="17123" y="2747"/>
                  </a:cubicBezTo>
                  <a:cubicBezTo>
                    <a:pt x="17127" y="2745"/>
                    <a:pt x="17131" y="2744"/>
                    <a:pt x="17134" y="2744"/>
                  </a:cubicBezTo>
                  <a:cubicBezTo>
                    <a:pt x="17147" y="2744"/>
                    <a:pt x="17156" y="2754"/>
                    <a:pt x="17168" y="2754"/>
                  </a:cubicBezTo>
                  <a:cubicBezTo>
                    <a:pt x="17171" y="2754"/>
                    <a:pt x="17175" y="2754"/>
                    <a:pt x="17178" y="2752"/>
                  </a:cubicBezTo>
                  <a:cubicBezTo>
                    <a:pt x="17201" y="2743"/>
                    <a:pt x="17198" y="2738"/>
                    <a:pt x="17221" y="2729"/>
                  </a:cubicBezTo>
                  <a:cubicBezTo>
                    <a:pt x="17243" y="2720"/>
                    <a:pt x="17236" y="2701"/>
                    <a:pt x="17258" y="2691"/>
                  </a:cubicBezTo>
                  <a:cubicBezTo>
                    <a:pt x="17263" y="2689"/>
                    <a:pt x="17267" y="2689"/>
                    <a:pt x="17271" y="2689"/>
                  </a:cubicBezTo>
                  <a:cubicBezTo>
                    <a:pt x="17280" y="2689"/>
                    <a:pt x="17287" y="2693"/>
                    <a:pt x="17297" y="2693"/>
                  </a:cubicBezTo>
                  <a:cubicBezTo>
                    <a:pt x="17301" y="2693"/>
                    <a:pt x="17305" y="2692"/>
                    <a:pt x="17311" y="2690"/>
                  </a:cubicBezTo>
                  <a:cubicBezTo>
                    <a:pt x="17316" y="2688"/>
                    <a:pt x="17321" y="2687"/>
                    <a:pt x="17325" y="2687"/>
                  </a:cubicBezTo>
                  <a:cubicBezTo>
                    <a:pt x="17334" y="2687"/>
                    <a:pt x="17340" y="2691"/>
                    <a:pt x="17349" y="2691"/>
                  </a:cubicBezTo>
                  <a:cubicBezTo>
                    <a:pt x="17353" y="2691"/>
                    <a:pt x="17357" y="2690"/>
                    <a:pt x="17362" y="2688"/>
                  </a:cubicBezTo>
                  <a:cubicBezTo>
                    <a:pt x="17386" y="2678"/>
                    <a:pt x="17375" y="2652"/>
                    <a:pt x="17397" y="2642"/>
                  </a:cubicBezTo>
                  <a:cubicBezTo>
                    <a:pt x="17400" y="2640"/>
                    <a:pt x="17404" y="2640"/>
                    <a:pt x="17407" y="2640"/>
                  </a:cubicBezTo>
                  <a:cubicBezTo>
                    <a:pt x="17420" y="2640"/>
                    <a:pt x="17429" y="2651"/>
                    <a:pt x="17442" y="2651"/>
                  </a:cubicBezTo>
                  <a:cubicBezTo>
                    <a:pt x="17445" y="2651"/>
                    <a:pt x="17448" y="2650"/>
                    <a:pt x="17451" y="2648"/>
                  </a:cubicBezTo>
                  <a:cubicBezTo>
                    <a:pt x="17474" y="2640"/>
                    <a:pt x="17474" y="2640"/>
                    <a:pt x="17495" y="2630"/>
                  </a:cubicBezTo>
                  <a:cubicBezTo>
                    <a:pt x="17518" y="2620"/>
                    <a:pt x="17510" y="2600"/>
                    <a:pt x="17532" y="2592"/>
                  </a:cubicBezTo>
                  <a:cubicBezTo>
                    <a:pt x="17539" y="2588"/>
                    <a:pt x="17545" y="2587"/>
                    <a:pt x="17550" y="2587"/>
                  </a:cubicBezTo>
                  <a:cubicBezTo>
                    <a:pt x="17555" y="2587"/>
                    <a:pt x="17559" y="2588"/>
                    <a:pt x="17563" y="2588"/>
                  </a:cubicBezTo>
                  <a:cubicBezTo>
                    <a:pt x="17568" y="2588"/>
                    <a:pt x="17574" y="2587"/>
                    <a:pt x="17581" y="2584"/>
                  </a:cubicBezTo>
                  <a:cubicBezTo>
                    <a:pt x="17603" y="2575"/>
                    <a:pt x="17607" y="2581"/>
                    <a:pt x="17629" y="2571"/>
                  </a:cubicBezTo>
                  <a:cubicBezTo>
                    <a:pt x="17652" y="2562"/>
                    <a:pt x="17646" y="2549"/>
                    <a:pt x="17670" y="2539"/>
                  </a:cubicBezTo>
                  <a:cubicBezTo>
                    <a:pt x="17692" y="2529"/>
                    <a:pt x="17688" y="2519"/>
                    <a:pt x="17710" y="2509"/>
                  </a:cubicBezTo>
                  <a:cubicBezTo>
                    <a:pt x="17719" y="2506"/>
                    <a:pt x="17724" y="2505"/>
                    <a:pt x="17729" y="2505"/>
                  </a:cubicBezTo>
                  <a:cubicBezTo>
                    <a:pt x="17733" y="2505"/>
                    <a:pt x="17737" y="2506"/>
                    <a:pt x="17741" y="2506"/>
                  </a:cubicBezTo>
                  <a:cubicBezTo>
                    <a:pt x="17746" y="2506"/>
                    <a:pt x="17752" y="2505"/>
                    <a:pt x="17761" y="2502"/>
                  </a:cubicBezTo>
                  <a:cubicBezTo>
                    <a:pt x="17767" y="2499"/>
                    <a:pt x="17772" y="2498"/>
                    <a:pt x="17777" y="2498"/>
                  </a:cubicBezTo>
                  <a:cubicBezTo>
                    <a:pt x="17783" y="2498"/>
                    <a:pt x="17789" y="2500"/>
                    <a:pt x="17795" y="2500"/>
                  </a:cubicBezTo>
                  <a:cubicBezTo>
                    <a:pt x="17800" y="2500"/>
                    <a:pt x="17805" y="2499"/>
                    <a:pt x="17811" y="2496"/>
                  </a:cubicBezTo>
                  <a:cubicBezTo>
                    <a:pt x="17834" y="2487"/>
                    <a:pt x="17821" y="2454"/>
                    <a:pt x="17843" y="2445"/>
                  </a:cubicBezTo>
                  <a:cubicBezTo>
                    <a:pt x="17847" y="2443"/>
                    <a:pt x="17851" y="2443"/>
                    <a:pt x="17854" y="2443"/>
                  </a:cubicBezTo>
                  <a:cubicBezTo>
                    <a:pt x="17866" y="2443"/>
                    <a:pt x="17874" y="2451"/>
                    <a:pt x="17886" y="2451"/>
                  </a:cubicBezTo>
                  <a:cubicBezTo>
                    <a:pt x="17889" y="2451"/>
                    <a:pt x="17893" y="2450"/>
                    <a:pt x="17897" y="2448"/>
                  </a:cubicBezTo>
                  <a:cubicBezTo>
                    <a:pt x="17919" y="2438"/>
                    <a:pt x="17914" y="2427"/>
                    <a:pt x="17938" y="2417"/>
                  </a:cubicBezTo>
                  <a:cubicBezTo>
                    <a:pt x="17960" y="2407"/>
                    <a:pt x="17957" y="2401"/>
                    <a:pt x="17980" y="2391"/>
                  </a:cubicBezTo>
                  <a:cubicBezTo>
                    <a:pt x="17983" y="2390"/>
                    <a:pt x="17986" y="2390"/>
                    <a:pt x="17988" y="2390"/>
                  </a:cubicBezTo>
                  <a:cubicBezTo>
                    <a:pt x="18003" y="2390"/>
                    <a:pt x="18015" y="2407"/>
                    <a:pt x="18030" y="2407"/>
                  </a:cubicBezTo>
                  <a:cubicBezTo>
                    <a:pt x="18033" y="2407"/>
                    <a:pt x="18036" y="2406"/>
                    <a:pt x="18039" y="2405"/>
                  </a:cubicBezTo>
                  <a:cubicBezTo>
                    <a:pt x="18062" y="2396"/>
                    <a:pt x="18059" y="2390"/>
                    <a:pt x="18082" y="2381"/>
                  </a:cubicBezTo>
                  <a:cubicBezTo>
                    <a:pt x="18105" y="2372"/>
                    <a:pt x="18098" y="2356"/>
                    <a:pt x="18121" y="2346"/>
                  </a:cubicBezTo>
                  <a:cubicBezTo>
                    <a:pt x="18143" y="2337"/>
                    <a:pt x="18142" y="2332"/>
                    <a:pt x="18164" y="2324"/>
                  </a:cubicBezTo>
                  <a:cubicBezTo>
                    <a:pt x="18186" y="2314"/>
                    <a:pt x="18185" y="2311"/>
                    <a:pt x="18207" y="2302"/>
                  </a:cubicBezTo>
                  <a:cubicBezTo>
                    <a:pt x="18212" y="2300"/>
                    <a:pt x="18216" y="2300"/>
                    <a:pt x="18219" y="2300"/>
                  </a:cubicBezTo>
                  <a:cubicBezTo>
                    <a:pt x="18231" y="2300"/>
                    <a:pt x="18239" y="2307"/>
                    <a:pt x="18250" y="2307"/>
                  </a:cubicBezTo>
                  <a:cubicBezTo>
                    <a:pt x="18254" y="2307"/>
                    <a:pt x="18258" y="2306"/>
                    <a:pt x="18262" y="2304"/>
                  </a:cubicBezTo>
                  <a:cubicBezTo>
                    <a:pt x="18286" y="2295"/>
                    <a:pt x="18281" y="2284"/>
                    <a:pt x="18304" y="2276"/>
                  </a:cubicBezTo>
                  <a:cubicBezTo>
                    <a:pt x="18326" y="2266"/>
                    <a:pt x="18330" y="2271"/>
                    <a:pt x="18351" y="2262"/>
                  </a:cubicBezTo>
                  <a:cubicBezTo>
                    <a:pt x="18373" y="2252"/>
                    <a:pt x="18366" y="2233"/>
                    <a:pt x="18388" y="2223"/>
                  </a:cubicBezTo>
                  <a:lnTo>
                    <a:pt x="18433" y="2204"/>
                  </a:lnTo>
                  <a:cubicBezTo>
                    <a:pt x="18436" y="2203"/>
                    <a:pt x="18439" y="2202"/>
                    <a:pt x="18441" y="2202"/>
                  </a:cubicBezTo>
                  <a:cubicBezTo>
                    <a:pt x="18457" y="2202"/>
                    <a:pt x="18469" y="2220"/>
                    <a:pt x="18484" y="2220"/>
                  </a:cubicBezTo>
                  <a:cubicBezTo>
                    <a:pt x="18487" y="2220"/>
                    <a:pt x="18489" y="2219"/>
                    <a:pt x="18492" y="2218"/>
                  </a:cubicBezTo>
                  <a:cubicBezTo>
                    <a:pt x="18516" y="2208"/>
                    <a:pt x="18503" y="2180"/>
                    <a:pt x="18527" y="2171"/>
                  </a:cubicBezTo>
                  <a:cubicBezTo>
                    <a:pt x="18549" y="2161"/>
                    <a:pt x="18551" y="2170"/>
                    <a:pt x="18575" y="2160"/>
                  </a:cubicBezTo>
                  <a:cubicBezTo>
                    <a:pt x="18579" y="2158"/>
                    <a:pt x="18583" y="2157"/>
                    <a:pt x="18587" y="2157"/>
                  </a:cubicBezTo>
                  <a:cubicBezTo>
                    <a:pt x="18597" y="2157"/>
                    <a:pt x="18605" y="2164"/>
                    <a:pt x="18616" y="2164"/>
                  </a:cubicBezTo>
                  <a:cubicBezTo>
                    <a:pt x="18620" y="2164"/>
                    <a:pt x="18624" y="2163"/>
                    <a:pt x="18628" y="2161"/>
                  </a:cubicBezTo>
                  <a:cubicBezTo>
                    <a:pt x="18651" y="2152"/>
                    <a:pt x="18646" y="2142"/>
                    <a:pt x="18668" y="2132"/>
                  </a:cubicBezTo>
                  <a:cubicBezTo>
                    <a:pt x="18691" y="2122"/>
                    <a:pt x="18684" y="2107"/>
                    <a:pt x="18707" y="2099"/>
                  </a:cubicBezTo>
                  <a:cubicBezTo>
                    <a:pt x="18711" y="2097"/>
                    <a:pt x="18715" y="2096"/>
                    <a:pt x="18719" y="2096"/>
                  </a:cubicBezTo>
                  <a:cubicBezTo>
                    <a:pt x="18730" y="2096"/>
                    <a:pt x="18738" y="2104"/>
                    <a:pt x="18749" y="2104"/>
                  </a:cubicBezTo>
                  <a:cubicBezTo>
                    <a:pt x="18752" y="2104"/>
                    <a:pt x="18756" y="2103"/>
                    <a:pt x="18760" y="2101"/>
                  </a:cubicBezTo>
                  <a:cubicBezTo>
                    <a:pt x="18784" y="2091"/>
                    <a:pt x="18773" y="2067"/>
                    <a:pt x="18795" y="2057"/>
                  </a:cubicBezTo>
                  <a:cubicBezTo>
                    <a:pt x="18818" y="2047"/>
                    <a:pt x="18817" y="2045"/>
                    <a:pt x="18839" y="2036"/>
                  </a:cubicBezTo>
                  <a:cubicBezTo>
                    <a:pt x="18862" y="2026"/>
                    <a:pt x="18860" y="2022"/>
                    <a:pt x="18882" y="2013"/>
                  </a:cubicBezTo>
                  <a:cubicBezTo>
                    <a:pt x="18893" y="2008"/>
                    <a:pt x="18900" y="2008"/>
                    <a:pt x="18907" y="2008"/>
                  </a:cubicBezTo>
                  <a:cubicBezTo>
                    <a:pt x="18914" y="2008"/>
                    <a:pt x="18920" y="2008"/>
                    <a:pt x="18932" y="2003"/>
                  </a:cubicBezTo>
                  <a:cubicBezTo>
                    <a:pt x="18955" y="1994"/>
                    <a:pt x="18951" y="1984"/>
                    <a:pt x="18973" y="1976"/>
                  </a:cubicBezTo>
                  <a:cubicBezTo>
                    <a:pt x="18977" y="1974"/>
                    <a:pt x="18980" y="1974"/>
                    <a:pt x="18983" y="1974"/>
                  </a:cubicBezTo>
                  <a:cubicBezTo>
                    <a:pt x="18997" y="1974"/>
                    <a:pt x="19008" y="1988"/>
                    <a:pt x="19023" y="1988"/>
                  </a:cubicBezTo>
                  <a:cubicBezTo>
                    <a:pt x="19025" y="1988"/>
                    <a:pt x="19028" y="1987"/>
                    <a:pt x="19031" y="1986"/>
                  </a:cubicBezTo>
                  <a:cubicBezTo>
                    <a:pt x="19054" y="1977"/>
                    <a:pt x="19044" y="1954"/>
                    <a:pt x="19068" y="1945"/>
                  </a:cubicBezTo>
                  <a:cubicBezTo>
                    <a:pt x="19072" y="1943"/>
                    <a:pt x="19076" y="1942"/>
                    <a:pt x="19080" y="1942"/>
                  </a:cubicBezTo>
                  <a:cubicBezTo>
                    <a:pt x="19090" y="1942"/>
                    <a:pt x="19098" y="1947"/>
                    <a:pt x="19108" y="1947"/>
                  </a:cubicBezTo>
                  <a:cubicBezTo>
                    <a:pt x="19112" y="1947"/>
                    <a:pt x="19116" y="1947"/>
                    <a:pt x="19121" y="1945"/>
                  </a:cubicBezTo>
                  <a:lnTo>
                    <a:pt x="19166" y="1925"/>
                  </a:lnTo>
                  <a:cubicBezTo>
                    <a:pt x="19189" y="1917"/>
                    <a:pt x="19183" y="1906"/>
                    <a:pt x="19207" y="1896"/>
                  </a:cubicBezTo>
                  <a:cubicBezTo>
                    <a:pt x="19229" y="1887"/>
                    <a:pt x="19225" y="1876"/>
                    <a:pt x="19248" y="1866"/>
                  </a:cubicBezTo>
                  <a:cubicBezTo>
                    <a:pt x="19256" y="1863"/>
                    <a:pt x="19261" y="1863"/>
                    <a:pt x="19266" y="1863"/>
                  </a:cubicBezTo>
                  <a:cubicBezTo>
                    <a:pt x="19270" y="1863"/>
                    <a:pt x="19274" y="1863"/>
                    <a:pt x="19278" y="1863"/>
                  </a:cubicBezTo>
                  <a:cubicBezTo>
                    <a:pt x="19283" y="1863"/>
                    <a:pt x="19289" y="1862"/>
                    <a:pt x="19298" y="1859"/>
                  </a:cubicBezTo>
                  <a:cubicBezTo>
                    <a:pt x="19320" y="1849"/>
                    <a:pt x="19319" y="1845"/>
                    <a:pt x="19342" y="1836"/>
                  </a:cubicBezTo>
                  <a:cubicBezTo>
                    <a:pt x="19350" y="1833"/>
                    <a:pt x="19357" y="1832"/>
                    <a:pt x="19362" y="1832"/>
                  </a:cubicBezTo>
                  <a:cubicBezTo>
                    <a:pt x="19365" y="1832"/>
                    <a:pt x="19368" y="1832"/>
                    <a:pt x="19372" y="1832"/>
                  </a:cubicBezTo>
                  <a:cubicBezTo>
                    <a:pt x="19377" y="1832"/>
                    <a:pt x="19383" y="1832"/>
                    <a:pt x="19392" y="1828"/>
                  </a:cubicBezTo>
                  <a:cubicBezTo>
                    <a:pt x="19416" y="1818"/>
                    <a:pt x="19408" y="1802"/>
                    <a:pt x="19432" y="1794"/>
                  </a:cubicBezTo>
                  <a:cubicBezTo>
                    <a:pt x="19438" y="1791"/>
                    <a:pt x="19445" y="1790"/>
                    <a:pt x="19452" y="1790"/>
                  </a:cubicBezTo>
                  <a:cubicBezTo>
                    <a:pt x="19455" y="1790"/>
                    <a:pt x="19458" y="1790"/>
                    <a:pt x="19461" y="1790"/>
                  </a:cubicBezTo>
                  <a:cubicBezTo>
                    <a:pt x="19468" y="1790"/>
                    <a:pt x="19475" y="1790"/>
                    <a:pt x="19481" y="1786"/>
                  </a:cubicBezTo>
                  <a:cubicBezTo>
                    <a:pt x="19496" y="1779"/>
                    <a:pt x="19502" y="1759"/>
                    <a:pt x="19514" y="1751"/>
                  </a:cubicBezTo>
                  <a:cubicBezTo>
                    <a:pt x="19528" y="1741"/>
                    <a:pt x="19551" y="1742"/>
                    <a:pt x="19561" y="1730"/>
                  </a:cubicBezTo>
                  <a:cubicBezTo>
                    <a:pt x="19573" y="1719"/>
                    <a:pt x="19577" y="1700"/>
                    <a:pt x="19588" y="1687"/>
                  </a:cubicBezTo>
                  <a:cubicBezTo>
                    <a:pt x="19598" y="1674"/>
                    <a:pt x="19625" y="1671"/>
                    <a:pt x="19632" y="1656"/>
                  </a:cubicBezTo>
                  <a:cubicBezTo>
                    <a:pt x="19641" y="1641"/>
                    <a:pt x="19642" y="1623"/>
                    <a:pt x="19647" y="1608"/>
                  </a:cubicBezTo>
                  <a:cubicBezTo>
                    <a:pt x="19652" y="1593"/>
                    <a:pt x="19635" y="1571"/>
                    <a:pt x="19638" y="1555"/>
                  </a:cubicBezTo>
                  <a:cubicBezTo>
                    <a:pt x="19643" y="1539"/>
                    <a:pt x="19651" y="1526"/>
                    <a:pt x="19652" y="1510"/>
                  </a:cubicBezTo>
                  <a:cubicBezTo>
                    <a:pt x="19653" y="1494"/>
                    <a:pt x="19679" y="1478"/>
                    <a:pt x="19679" y="1461"/>
                  </a:cubicBezTo>
                  <a:cubicBezTo>
                    <a:pt x="19679" y="1445"/>
                    <a:pt x="19658" y="1429"/>
                    <a:pt x="19655" y="1413"/>
                  </a:cubicBezTo>
                  <a:cubicBezTo>
                    <a:pt x="19652" y="1397"/>
                    <a:pt x="19671" y="1376"/>
                    <a:pt x="19665" y="1360"/>
                  </a:cubicBezTo>
                  <a:cubicBezTo>
                    <a:pt x="19662" y="1344"/>
                    <a:pt x="19630" y="1336"/>
                    <a:pt x="19622" y="1322"/>
                  </a:cubicBezTo>
                  <a:cubicBezTo>
                    <a:pt x="19616" y="1307"/>
                    <a:pt x="19630" y="1282"/>
                    <a:pt x="19621" y="1269"/>
                  </a:cubicBezTo>
                  <a:cubicBezTo>
                    <a:pt x="19614" y="1255"/>
                    <a:pt x="19593" y="1248"/>
                    <a:pt x="19583" y="1234"/>
                  </a:cubicBezTo>
                  <a:cubicBezTo>
                    <a:pt x="19573" y="1223"/>
                    <a:pt x="19567" y="1205"/>
                    <a:pt x="19555" y="1194"/>
                  </a:cubicBezTo>
                  <a:cubicBezTo>
                    <a:pt x="19542" y="1183"/>
                    <a:pt x="19533" y="1168"/>
                    <a:pt x="19520" y="1157"/>
                  </a:cubicBezTo>
                  <a:cubicBezTo>
                    <a:pt x="19516" y="1155"/>
                    <a:pt x="19511" y="1154"/>
                    <a:pt x="19506" y="1154"/>
                  </a:cubicBezTo>
                  <a:cubicBezTo>
                    <a:pt x="19497" y="1154"/>
                    <a:pt x="19486" y="1156"/>
                    <a:pt x="19477" y="1156"/>
                  </a:cubicBezTo>
                  <a:cubicBezTo>
                    <a:pt x="19472" y="1156"/>
                    <a:pt x="19468" y="1156"/>
                    <a:pt x="19465" y="1154"/>
                  </a:cubicBezTo>
                  <a:cubicBezTo>
                    <a:pt x="19451" y="1147"/>
                    <a:pt x="19442" y="1131"/>
                    <a:pt x="19426" y="1125"/>
                  </a:cubicBezTo>
                  <a:cubicBezTo>
                    <a:pt x="19395" y="1118"/>
                    <a:pt x="19378" y="1123"/>
                    <a:pt x="19362" y="1119"/>
                  </a:cubicBezTo>
                  <a:cubicBezTo>
                    <a:pt x="19337" y="1113"/>
                    <a:pt x="19341" y="1105"/>
                    <a:pt x="19316" y="1098"/>
                  </a:cubicBezTo>
                  <a:cubicBezTo>
                    <a:pt x="19292" y="1093"/>
                    <a:pt x="19297" y="1081"/>
                    <a:pt x="19272" y="1075"/>
                  </a:cubicBezTo>
                  <a:cubicBezTo>
                    <a:pt x="19248" y="1069"/>
                    <a:pt x="19248" y="1069"/>
                    <a:pt x="19225" y="1064"/>
                  </a:cubicBezTo>
                  <a:cubicBezTo>
                    <a:pt x="19201" y="1059"/>
                    <a:pt x="19203" y="1053"/>
                    <a:pt x="19180" y="1048"/>
                  </a:cubicBezTo>
                  <a:cubicBezTo>
                    <a:pt x="19177" y="1047"/>
                    <a:pt x="19175" y="1047"/>
                    <a:pt x="19173" y="1047"/>
                  </a:cubicBezTo>
                  <a:cubicBezTo>
                    <a:pt x="19156" y="1047"/>
                    <a:pt x="19149" y="1061"/>
                    <a:pt x="19133" y="1061"/>
                  </a:cubicBezTo>
                  <a:cubicBezTo>
                    <a:pt x="19131" y="1061"/>
                    <a:pt x="19129" y="1060"/>
                    <a:pt x="19126" y="1060"/>
                  </a:cubicBezTo>
                  <a:cubicBezTo>
                    <a:pt x="19102" y="1054"/>
                    <a:pt x="19102" y="1059"/>
                    <a:pt x="19078" y="1053"/>
                  </a:cubicBezTo>
                  <a:cubicBezTo>
                    <a:pt x="19054" y="1048"/>
                    <a:pt x="19063" y="1014"/>
                    <a:pt x="19040" y="1007"/>
                  </a:cubicBezTo>
                  <a:cubicBezTo>
                    <a:pt x="19037" y="1007"/>
                    <a:pt x="19034" y="1006"/>
                    <a:pt x="19032" y="1006"/>
                  </a:cubicBezTo>
                  <a:cubicBezTo>
                    <a:pt x="19016" y="1006"/>
                    <a:pt x="19009" y="1018"/>
                    <a:pt x="18995" y="1018"/>
                  </a:cubicBezTo>
                  <a:cubicBezTo>
                    <a:pt x="18992" y="1018"/>
                    <a:pt x="18990" y="1018"/>
                    <a:pt x="18987" y="1017"/>
                  </a:cubicBezTo>
                  <a:cubicBezTo>
                    <a:pt x="18963" y="1012"/>
                    <a:pt x="18970" y="989"/>
                    <a:pt x="18945" y="984"/>
                  </a:cubicBezTo>
                  <a:cubicBezTo>
                    <a:pt x="18943" y="983"/>
                    <a:pt x="18940" y="983"/>
                    <a:pt x="18938" y="983"/>
                  </a:cubicBezTo>
                  <a:cubicBezTo>
                    <a:pt x="18923" y="983"/>
                    <a:pt x="18916" y="995"/>
                    <a:pt x="18900" y="995"/>
                  </a:cubicBezTo>
                  <a:cubicBezTo>
                    <a:pt x="18898" y="995"/>
                    <a:pt x="18896" y="995"/>
                    <a:pt x="18893" y="994"/>
                  </a:cubicBezTo>
                  <a:cubicBezTo>
                    <a:pt x="18869" y="989"/>
                    <a:pt x="18872" y="976"/>
                    <a:pt x="18849" y="971"/>
                  </a:cubicBezTo>
                  <a:cubicBezTo>
                    <a:pt x="18845" y="970"/>
                    <a:pt x="18842" y="970"/>
                    <a:pt x="18839" y="970"/>
                  </a:cubicBezTo>
                  <a:cubicBezTo>
                    <a:pt x="18827" y="970"/>
                    <a:pt x="18821" y="976"/>
                    <a:pt x="18808" y="976"/>
                  </a:cubicBezTo>
                  <a:cubicBezTo>
                    <a:pt x="18806" y="976"/>
                    <a:pt x="18802" y="976"/>
                    <a:pt x="18799" y="975"/>
                  </a:cubicBezTo>
                  <a:cubicBezTo>
                    <a:pt x="18774" y="970"/>
                    <a:pt x="18777" y="960"/>
                    <a:pt x="18753" y="954"/>
                  </a:cubicBezTo>
                  <a:cubicBezTo>
                    <a:pt x="18729" y="947"/>
                    <a:pt x="18729" y="953"/>
                    <a:pt x="18704" y="945"/>
                  </a:cubicBezTo>
                  <a:cubicBezTo>
                    <a:pt x="18681" y="941"/>
                    <a:pt x="18682" y="937"/>
                    <a:pt x="18657" y="931"/>
                  </a:cubicBezTo>
                  <a:cubicBezTo>
                    <a:pt x="18653" y="930"/>
                    <a:pt x="18649" y="930"/>
                    <a:pt x="18646" y="930"/>
                  </a:cubicBezTo>
                  <a:cubicBezTo>
                    <a:pt x="18636" y="930"/>
                    <a:pt x="18630" y="934"/>
                    <a:pt x="18619" y="934"/>
                  </a:cubicBezTo>
                  <a:cubicBezTo>
                    <a:pt x="18616" y="934"/>
                    <a:pt x="18612" y="934"/>
                    <a:pt x="18607" y="932"/>
                  </a:cubicBezTo>
                  <a:cubicBezTo>
                    <a:pt x="18582" y="927"/>
                    <a:pt x="18588" y="910"/>
                    <a:pt x="18564" y="902"/>
                  </a:cubicBezTo>
                  <a:cubicBezTo>
                    <a:pt x="18560" y="901"/>
                    <a:pt x="18557" y="901"/>
                    <a:pt x="18553" y="901"/>
                  </a:cubicBezTo>
                  <a:cubicBezTo>
                    <a:pt x="18541" y="901"/>
                    <a:pt x="18536" y="907"/>
                    <a:pt x="18523" y="907"/>
                  </a:cubicBezTo>
                  <a:cubicBezTo>
                    <a:pt x="18520" y="907"/>
                    <a:pt x="18517" y="906"/>
                    <a:pt x="18513" y="906"/>
                  </a:cubicBezTo>
                  <a:cubicBezTo>
                    <a:pt x="18489" y="900"/>
                    <a:pt x="18496" y="876"/>
                    <a:pt x="18471" y="870"/>
                  </a:cubicBezTo>
                  <a:cubicBezTo>
                    <a:pt x="18468" y="870"/>
                    <a:pt x="18466" y="869"/>
                    <a:pt x="18464" y="869"/>
                  </a:cubicBezTo>
                  <a:cubicBezTo>
                    <a:pt x="18449" y="869"/>
                    <a:pt x="18442" y="882"/>
                    <a:pt x="18427" y="882"/>
                  </a:cubicBezTo>
                  <a:cubicBezTo>
                    <a:pt x="18425" y="882"/>
                    <a:pt x="18422" y="882"/>
                    <a:pt x="18420" y="881"/>
                  </a:cubicBezTo>
                  <a:cubicBezTo>
                    <a:pt x="18395" y="876"/>
                    <a:pt x="18403" y="848"/>
                    <a:pt x="18379" y="841"/>
                  </a:cubicBezTo>
                  <a:cubicBezTo>
                    <a:pt x="18376" y="841"/>
                    <a:pt x="18374" y="840"/>
                    <a:pt x="18372" y="840"/>
                  </a:cubicBezTo>
                  <a:cubicBezTo>
                    <a:pt x="18356" y="840"/>
                    <a:pt x="18349" y="854"/>
                    <a:pt x="18333" y="854"/>
                  </a:cubicBezTo>
                  <a:cubicBezTo>
                    <a:pt x="18330" y="854"/>
                    <a:pt x="18328" y="854"/>
                    <a:pt x="18325" y="853"/>
                  </a:cubicBezTo>
                  <a:cubicBezTo>
                    <a:pt x="18302" y="848"/>
                    <a:pt x="18307" y="830"/>
                    <a:pt x="18282" y="824"/>
                  </a:cubicBezTo>
                  <a:cubicBezTo>
                    <a:pt x="18259" y="819"/>
                    <a:pt x="18259" y="821"/>
                    <a:pt x="18234" y="816"/>
                  </a:cubicBezTo>
                  <a:cubicBezTo>
                    <a:pt x="18211" y="810"/>
                    <a:pt x="18213" y="804"/>
                    <a:pt x="18189" y="798"/>
                  </a:cubicBezTo>
                  <a:cubicBezTo>
                    <a:pt x="18165" y="793"/>
                    <a:pt x="18164" y="797"/>
                    <a:pt x="18141" y="792"/>
                  </a:cubicBezTo>
                  <a:cubicBezTo>
                    <a:pt x="18116" y="787"/>
                    <a:pt x="18116" y="785"/>
                    <a:pt x="18094" y="779"/>
                  </a:cubicBezTo>
                  <a:cubicBezTo>
                    <a:pt x="18088" y="778"/>
                    <a:pt x="18084" y="778"/>
                    <a:pt x="18080" y="778"/>
                  </a:cubicBezTo>
                  <a:cubicBezTo>
                    <a:pt x="18071" y="778"/>
                    <a:pt x="18066" y="780"/>
                    <a:pt x="18058" y="780"/>
                  </a:cubicBezTo>
                  <a:cubicBezTo>
                    <a:pt x="18054" y="780"/>
                    <a:pt x="18050" y="779"/>
                    <a:pt x="18045" y="778"/>
                  </a:cubicBezTo>
                  <a:cubicBezTo>
                    <a:pt x="18042" y="777"/>
                    <a:pt x="18039" y="777"/>
                    <a:pt x="18036" y="777"/>
                  </a:cubicBezTo>
                  <a:cubicBezTo>
                    <a:pt x="18021" y="777"/>
                    <a:pt x="18015" y="788"/>
                    <a:pt x="18000" y="788"/>
                  </a:cubicBezTo>
                  <a:cubicBezTo>
                    <a:pt x="17998" y="788"/>
                    <a:pt x="17995" y="787"/>
                    <a:pt x="17992" y="787"/>
                  </a:cubicBezTo>
                  <a:cubicBezTo>
                    <a:pt x="17969" y="781"/>
                    <a:pt x="17971" y="773"/>
                    <a:pt x="17947" y="767"/>
                  </a:cubicBezTo>
                  <a:cubicBezTo>
                    <a:pt x="17923" y="762"/>
                    <a:pt x="17927" y="749"/>
                    <a:pt x="17902" y="742"/>
                  </a:cubicBezTo>
                  <a:cubicBezTo>
                    <a:pt x="17879" y="736"/>
                    <a:pt x="17879" y="736"/>
                    <a:pt x="17856" y="731"/>
                  </a:cubicBezTo>
                  <a:cubicBezTo>
                    <a:pt x="17853" y="730"/>
                    <a:pt x="17850" y="730"/>
                    <a:pt x="17848" y="730"/>
                  </a:cubicBezTo>
                  <a:cubicBezTo>
                    <a:pt x="17834" y="730"/>
                    <a:pt x="17827" y="737"/>
                    <a:pt x="17815" y="737"/>
                  </a:cubicBezTo>
                  <a:cubicBezTo>
                    <a:pt x="17812" y="737"/>
                    <a:pt x="17809" y="736"/>
                    <a:pt x="17805" y="735"/>
                  </a:cubicBezTo>
                  <a:cubicBezTo>
                    <a:pt x="17781" y="730"/>
                    <a:pt x="17783" y="719"/>
                    <a:pt x="17761" y="714"/>
                  </a:cubicBezTo>
                  <a:cubicBezTo>
                    <a:pt x="17736" y="708"/>
                    <a:pt x="17738" y="703"/>
                    <a:pt x="17715" y="697"/>
                  </a:cubicBezTo>
                  <a:cubicBezTo>
                    <a:pt x="17692" y="690"/>
                    <a:pt x="17691" y="696"/>
                    <a:pt x="17667" y="688"/>
                  </a:cubicBezTo>
                  <a:cubicBezTo>
                    <a:pt x="17643" y="683"/>
                    <a:pt x="17643" y="686"/>
                    <a:pt x="17618" y="681"/>
                  </a:cubicBezTo>
                  <a:cubicBezTo>
                    <a:pt x="17595" y="675"/>
                    <a:pt x="17599" y="664"/>
                    <a:pt x="17574" y="658"/>
                  </a:cubicBezTo>
                  <a:cubicBezTo>
                    <a:pt x="17550" y="653"/>
                    <a:pt x="17554" y="639"/>
                    <a:pt x="17530" y="634"/>
                  </a:cubicBezTo>
                  <a:cubicBezTo>
                    <a:pt x="17528" y="633"/>
                    <a:pt x="17526" y="633"/>
                    <a:pt x="17524" y="633"/>
                  </a:cubicBezTo>
                  <a:cubicBezTo>
                    <a:pt x="17507" y="633"/>
                    <a:pt x="17499" y="650"/>
                    <a:pt x="17483" y="650"/>
                  </a:cubicBezTo>
                  <a:cubicBezTo>
                    <a:pt x="17481" y="650"/>
                    <a:pt x="17479" y="650"/>
                    <a:pt x="17477" y="650"/>
                  </a:cubicBezTo>
                  <a:cubicBezTo>
                    <a:pt x="17452" y="644"/>
                    <a:pt x="17452" y="644"/>
                    <a:pt x="17430" y="639"/>
                  </a:cubicBezTo>
                  <a:cubicBezTo>
                    <a:pt x="17405" y="634"/>
                    <a:pt x="17409" y="617"/>
                    <a:pt x="17387" y="611"/>
                  </a:cubicBezTo>
                  <a:cubicBezTo>
                    <a:pt x="17362" y="606"/>
                    <a:pt x="17364" y="605"/>
                    <a:pt x="17340" y="599"/>
                  </a:cubicBezTo>
                  <a:cubicBezTo>
                    <a:pt x="17338" y="599"/>
                    <a:pt x="17335" y="598"/>
                    <a:pt x="17334" y="598"/>
                  </a:cubicBezTo>
                  <a:cubicBezTo>
                    <a:pt x="17318" y="598"/>
                    <a:pt x="17311" y="613"/>
                    <a:pt x="17295" y="613"/>
                  </a:cubicBezTo>
                  <a:cubicBezTo>
                    <a:pt x="17292" y="613"/>
                    <a:pt x="17289" y="613"/>
                    <a:pt x="17286" y="612"/>
                  </a:cubicBezTo>
                  <a:cubicBezTo>
                    <a:pt x="17263" y="606"/>
                    <a:pt x="17263" y="607"/>
                    <a:pt x="17239" y="601"/>
                  </a:cubicBezTo>
                  <a:cubicBezTo>
                    <a:pt x="17216" y="596"/>
                    <a:pt x="17222" y="574"/>
                    <a:pt x="17198" y="567"/>
                  </a:cubicBezTo>
                  <a:cubicBezTo>
                    <a:pt x="17174" y="562"/>
                    <a:pt x="17178" y="548"/>
                    <a:pt x="17153" y="542"/>
                  </a:cubicBezTo>
                  <a:cubicBezTo>
                    <a:pt x="17130" y="537"/>
                    <a:pt x="17130" y="537"/>
                    <a:pt x="17107" y="532"/>
                  </a:cubicBezTo>
                  <a:cubicBezTo>
                    <a:pt x="17105" y="531"/>
                    <a:pt x="17103" y="531"/>
                    <a:pt x="17101" y="531"/>
                  </a:cubicBezTo>
                  <a:cubicBezTo>
                    <a:pt x="17084" y="531"/>
                    <a:pt x="17076" y="548"/>
                    <a:pt x="17061" y="548"/>
                  </a:cubicBezTo>
                  <a:cubicBezTo>
                    <a:pt x="17059" y="548"/>
                    <a:pt x="17056" y="547"/>
                    <a:pt x="17054" y="547"/>
                  </a:cubicBezTo>
                  <a:cubicBezTo>
                    <a:pt x="17029" y="541"/>
                    <a:pt x="17030" y="536"/>
                    <a:pt x="17008" y="530"/>
                  </a:cubicBezTo>
                  <a:cubicBezTo>
                    <a:pt x="17003" y="529"/>
                    <a:pt x="16999" y="528"/>
                    <a:pt x="16996" y="528"/>
                  </a:cubicBezTo>
                  <a:cubicBezTo>
                    <a:pt x="16986" y="528"/>
                    <a:pt x="16980" y="532"/>
                    <a:pt x="16969" y="532"/>
                  </a:cubicBezTo>
                  <a:cubicBezTo>
                    <a:pt x="16966" y="532"/>
                    <a:pt x="16962" y="532"/>
                    <a:pt x="16957" y="531"/>
                  </a:cubicBezTo>
                  <a:cubicBezTo>
                    <a:pt x="16933" y="525"/>
                    <a:pt x="16934" y="521"/>
                    <a:pt x="16910" y="516"/>
                  </a:cubicBezTo>
                  <a:cubicBezTo>
                    <a:pt x="16886" y="510"/>
                    <a:pt x="16886" y="509"/>
                    <a:pt x="16863" y="504"/>
                  </a:cubicBezTo>
                  <a:cubicBezTo>
                    <a:pt x="16840" y="499"/>
                    <a:pt x="16846" y="472"/>
                    <a:pt x="16824" y="466"/>
                  </a:cubicBezTo>
                  <a:cubicBezTo>
                    <a:pt x="16821" y="466"/>
                    <a:pt x="16818" y="466"/>
                    <a:pt x="16816" y="466"/>
                  </a:cubicBezTo>
                  <a:cubicBezTo>
                    <a:pt x="16800" y="466"/>
                    <a:pt x="16793" y="479"/>
                    <a:pt x="16777" y="479"/>
                  </a:cubicBezTo>
                  <a:cubicBezTo>
                    <a:pt x="16775" y="479"/>
                    <a:pt x="16773" y="479"/>
                    <a:pt x="16770" y="478"/>
                  </a:cubicBezTo>
                  <a:cubicBezTo>
                    <a:pt x="16745" y="473"/>
                    <a:pt x="16751" y="450"/>
                    <a:pt x="16728" y="445"/>
                  </a:cubicBezTo>
                  <a:cubicBezTo>
                    <a:pt x="16704" y="440"/>
                    <a:pt x="16706" y="437"/>
                    <a:pt x="16681" y="432"/>
                  </a:cubicBezTo>
                  <a:cubicBezTo>
                    <a:pt x="16674" y="431"/>
                    <a:pt x="16669" y="430"/>
                    <a:pt x="16665" y="430"/>
                  </a:cubicBezTo>
                  <a:cubicBezTo>
                    <a:pt x="16659" y="430"/>
                    <a:pt x="16654" y="431"/>
                    <a:pt x="16648" y="431"/>
                  </a:cubicBezTo>
                  <a:cubicBezTo>
                    <a:pt x="16644" y="431"/>
                    <a:pt x="16639" y="431"/>
                    <a:pt x="16632" y="429"/>
                  </a:cubicBezTo>
                  <a:cubicBezTo>
                    <a:pt x="16607" y="424"/>
                    <a:pt x="16607" y="424"/>
                    <a:pt x="16585" y="417"/>
                  </a:cubicBezTo>
                  <a:cubicBezTo>
                    <a:pt x="16582" y="417"/>
                    <a:pt x="16580" y="416"/>
                    <a:pt x="16577" y="416"/>
                  </a:cubicBezTo>
                  <a:cubicBezTo>
                    <a:pt x="16562" y="416"/>
                    <a:pt x="16555" y="429"/>
                    <a:pt x="16540" y="429"/>
                  </a:cubicBezTo>
                  <a:cubicBezTo>
                    <a:pt x="16537" y="429"/>
                    <a:pt x="16535" y="428"/>
                    <a:pt x="16532" y="428"/>
                  </a:cubicBezTo>
                  <a:cubicBezTo>
                    <a:pt x="16509" y="422"/>
                    <a:pt x="16516" y="393"/>
                    <a:pt x="16493" y="386"/>
                  </a:cubicBezTo>
                  <a:cubicBezTo>
                    <a:pt x="16489" y="385"/>
                    <a:pt x="16486" y="385"/>
                    <a:pt x="16483" y="385"/>
                  </a:cubicBezTo>
                  <a:cubicBezTo>
                    <a:pt x="16469" y="385"/>
                    <a:pt x="16463" y="394"/>
                    <a:pt x="16449" y="394"/>
                  </a:cubicBezTo>
                  <a:cubicBezTo>
                    <a:pt x="16446" y="394"/>
                    <a:pt x="16443" y="393"/>
                    <a:pt x="16440" y="393"/>
                  </a:cubicBezTo>
                  <a:cubicBezTo>
                    <a:pt x="16417" y="387"/>
                    <a:pt x="16414" y="391"/>
                    <a:pt x="16392" y="386"/>
                  </a:cubicBezTo>
                  <a:cubicBezTo>
                    <a:pt x="16368" y="381"/>
                    <a:pt x="16369" y="379"/>
                    <a:pt x="16345" y="373"/>
                  </a:cubicBezTo>
                  <a:cubicBezTo>
                    <a:pt x="16321" y="368"/>
                    <a:pt x="16327" y="346"/>
                    <a:pt x="16304" y="339"/>
                  </a:cubicBezTo>
                  <a:cubicBezTo>
                    <a:pt x="16279" y="334"/>
                    <a:pt x="16279" y="337"/>
                    <a:pt x="16256" y="330"/>
                  </a:cubicBezTo>
                  <a:cubicBezTo>
                    <a:pt x="16231" y="325"/>
                    <a:pt x="16234" y="318"/>
                    <a:pt x="16210" y="311"/>
                  </a:cubicBezTo>
                  <a:cubicBezTo>
                    <a:pt x="16207" y="310"/>
                    <a:pt x="16204" y="310"/>
                    <a:pt x="16201" y="310"/>
                  </a:cubicBezTo>
                  <a:cubicBezTo>
                    <a:pt x="16188" y="310"/>
                    <a:pt x="16181" y="318"/>
                    <a:pt x="16168" y="318"/>
                  </a:cubicBezTo>
                  <a:cubicBezTo>
                    <a:pt x="16165" y="318"/>
                    <a:pt x="16161" y="317"/>
                    <a:pt x="16157" y="316"/>
                  </a:cubicBezTo>
                  <a:cubicBezTo>
                    <a:pt x="16134" y="311"/>
                    <a:pt x="16133" y="316"/>
                    <a:pt x="16109" y="310"/>
                  </a:cubicBezTo>
                  <a:cubicBezTo>
                    <a:pt x="16086" y="305"/>
                    <a:pt x="16091" y="285"/>
                    <a:pt x="16066" y="280"/>
                  </a:cubicBezTo>
                  <a:cubicBezTo>
                    <a:pt x="16043" y="275"/>
                    <a:pt x="16044" y="273"/>
                    <a:pt x="16020" y="266"/>
                  </a:cubicBezTo>
                  <a:cubicBezTo>
                    <a:pt x="16015" y="265"/>
                    <a:pt x="16011" y="265"/>
                    <a:pt x="16008" y="265"/>
                  </a:cubicBezTo>
                  <a:cubicBezTo>
                    <a:pt x="15998" y="265"/>
                    <a:pt x="15992" y="268"/>
                    <a:pt x="15983" y="268"/>
                  </a:cubicBezTo>
                  <a:cubicBezTo>
                    <a:pt x="15979" y="268"/>
                    <a:pt x="15974" y="268"/>
                    <a:pt x="15969" y="266"/>
                  </a:cubicBezTo>
                  <a:cubicBezTo>
                    <a:pt x="15961" y="264"/>
                    <a:pt x="15955" y="264"/>
                    <a:pt x="15950" y="264"/>
                  </a:cubicBezTo>
                  <a:cubicBezTo>
                    <a:pt x="15946" y="264"/>
                    <a:pt x="15942" y="264"/>
                    <a:pt x="15938" y="264"/>
                  </a:cubicBezTo>
                  <a:cubicBezTo>
                    <a:pt x="15933" y="264"/>
                    <a:pt x="15928" y="264"/>
                    <a:pt x="15920" y="262"/>
                  </a:cubicBezTo>
                  <a:cubicBezTo>
                    <a:pt x="15914" y="261"/>
                    <a:pt x="15910" y="260"/>
                    <a:pt x="15906" y="260"/>
                  </a:cubicBezTo>
                  <a:cubicBezTo>
                    <a:pt x="15897" y="260"/>
                    <a:pt x="15891" y="263"/>
                    <a:pt x="15881" y="263"/>
                  </a:cubicBezTo>
                  <a:cubicBezTo>
                    <a:pt x="15878" y="263"/>
                    <a:pt x="15873" y="263"/>
                    <a:pt x="15868" y="262"/>
                  </a:cubicBezTo>
                  <a:cubicBezTo>
                    <a:pt x="15845" y="256"/>
                    <a:pt x="15851" y="230"/>
                    <a:pt x="15827" y="224"/>
                  </a:cubicBezTo>
                  <a:cubicBezTo>
                    <a:pt x="15803" y="219"/>
                    <a:pt x="15806" y="208"/>
                    <a:pt x="15781" y="203"/>
                  </a:cubicBezTo>
                  <a:cubicBezTo>
                    <a:pt x="15780" y="203"/>
                    <a:pt x="15778" y="202"/>
                    <a:pt x="15777" y="202"/>
                  </a:cubicBezTo>
                  <a:cubicBezTo>
                    <a:pt x="15758" y="202"/>
                    <a:pt x="15749" y="229"/>
                    <a:pt x="15730" y="229"/>
                  </a:cubicBezTo>
                  <a:cubicBezTo>
                    <a:pt x="15729" y="229"/>
                    <a:pt x="15727" y="229"/>
                    <a:pt x="15726" y="229"/>
                  </a:cubicBezTo>
                  <a:cubicBezTo>
                    <a:pt x="15701" y="223"/>
                    <a:pt x="15706" y="200"/>
                    <a:pt x="15684" y="194"/>
                  </a:cubicBezTo>
                  <a:cubicBezTo>
                    <a:pt x="15681" y="194"/>
                    <a:pt x="15678" y="193"/>
                    <a:pt x="15676" y="193"/>
                  </a:cubicBezTo>
                  <a:cubicBezTo>
                    <a:pt x="15661" y="193"/>
                    <a:pt x="15655" y="204"/>
                    <a:pt x="15640" y="204"/>
                  </a:cubicBezTo>
                  <a:cubicBezTo>
                    <a:pt x="15637" y="204"/>
                    <a:pt x="15634" y="204"/>
                    <a:pt x="15631" y="203"/>
                  </a:cubicBezTo>
                  <a:cubicBezTo>
                    <a:pt x="15608" y="198"/>
                    <a:pt x="15608" y="198"/>
                    <a:pt x="15584" y="192"/>
                  </a:cubicBezTo>
                  <a:cubicBezTo>
                    <a:pt x="15561" y="187"/>
                    <a:pt x="15570" y="150"/>
                    <a:pt x="15546" y="145"/>
                  </a:cubicBezTo>
                  <a:cubicBezTo>
                    <a:pt x="15542" y="144"/>
                    <a:pt x="15540" y="144"/>
                    <a:pt x="15537" y="144"/>
                  </a:cubicBezTo>
                  <a:cubicBezTo>
                    <a:pt x="15523" y="144"/>
                    <a:pt x="15517" y="153"/>
                    <a:pt x="15502" y="153"/>
                  </a:cubicBezTo>
                  <a:cubicBezTo>
                    <a:pt x="15500" y="153"/>
                    <a:pt x="15497" y="152"/>
                    <a:pt x="15493" y="152"/>
                  </a:cubicBezTo>
                  <a:cubicBezTo>
                    <a:pt x="15488" y="150"/>
                    <a:pt x="15483" y="150"/>
                    <a:pt x="15480" y="150"/>
                  </a:cubicBezTo>
                  <a:cubicBezTo>
                    <a:pt x="15471" y="150"/>
                    <a:pt x="15465" y="152"/>
                    <a:pt x="15457" y="152"/>
                  </a:cubicBezTo>
                  <a:cubicBezTo>
                    <a:pt x="15453" y="152"/>
                    <a:pt x="15449" y="152"/>
                    <a:pt x="15444" y="150"/>
                  </a:cubicBezTo>
                  <a:cubicBezTo>
                    <a:pt x="15420" y="145"/>
                    <a:pt x="15424" y="129"/>
                    <a:pt x="15400" y="123"/>
                  </a:cubicBezTo>
                  <a:cubicBezTo>
                    <a:pt x="15395" y="122"/>
                    <a:pt x="15391" y="121"/>
                    <a:pt x="15388" y="121"/>
                  </a:cubicBezTo>
                  <a:cubicBezTo>
                    <a:pt x="15378" y="121"/>
                    <a:pt x="15372" y="125"/>
                    <a:pt x="15362" y="125"/>
                  </a:cubicBezTo>
                  <a:cubicBezTo>
                    <a:pt x="15359" y="125"/>
                    <a:pt x="15354" y="124"/>
                    <a:pt x="15349" y="123"/>
                  </a:cubicBezTo>
                  <a:cubicBezTo>
                    <a:pt x="15325" y="117"/>
                    <a:pt x="15324" y="122"/>
                    <a:pt x="15300" y="116"/>
                  </a:cubicBezTo>
                  <a:cubicBezTo>
                    <a:pt x="15277" y="111"/>
                    <a:pt x="15283" y="86"/>
                    <a:pt x="15260" y="81"/>
                  </a:cubicBezTo>
                  <a:cubicBezTo>
                    <a:pt x="15257" y="80"/>
                    <a:pt x="15255" y="80"/>
                    <a:pt x="15253" y="80"/>
                  </a:cubicBezTo>
                  <a:cubicBezTo>
                    <a:pt x="15237" y="80"/>
                    <a:pt x="15230" y="94"/>
                    <a:pt x="15215" y="94"/>
                  </a:cubicBezTo>
                  <a:cubicBezTo>
                    <a:pt x="15212" y="94"/>
                    <a:pt x="15209" y="94"/>
                    <a:pt x="15206" y="93"/>
                  </a:cubicBezTo>
                  <a:cubicBezTo>
                    <a:pt x="15182" y="87"/>
                    <a:pt x="15188" y="59"/>
                    <a:pt x="15164" y="54"/>
                  </a:cubicBezTo>
                  <a:cubicBezTo>
                    <a:pt x="15162" y="53"/>
                    <a:pt x="15160" y="53"/>
                    <a:pt x="15158" y="53"/>
                  </a:cubicBezTo>
                  <a:cubicBezTo>
                    <a:pt x="15141" y="53"/>
                    <a:pt x="15134" y="69"/>
                    <a:pt x="15117" y="69"/>
                  </a:cubicBezTo>
                  <a:cubicBezTo>
                    <a:pt x="15115" y="69"/>
                    <a:pt x="15113" y="68"/>
                    <a:pt x="15111" y="68"/>
                  </a:cubicBezTo>
                  <a:cubicBezTo>
                    <a:pt x="15086" y="63"/>
                    <a:pt x="15089" y="49"/>
                    <a:pt x="15067" y="43"/>
                  </a:cubicBezTo>
                  <a:cubicBezTo>
                    <a:pt x="15055" y="41"/>
                    <a:pt x="15048" y="41"/>
                    <a:pt x="15042" y="41"/>
                  </a:cubicBezTo>
                  <a:cubicBezTo>
                    <a:pt x="15035" y="41"/>
                    <a:pt x="15029" y="41"/>
                    <a:pt x="15017" y="38"/>
                  </a:cubicBezTo>
                  <a:cubicBezTo>
                    <a:pt x="15013" y="37"/>
                    <a:pt x="15009" y="37"/>
                    <a:pt x="15005" y="37"/>
                  </a:cubicBezTo>
                  <a:cubicBezTo>
                    <a:pt x="14996" y="37"/>
                    <a:pt x="14986" y="39"/>
                    <a:pt x="14976" y="39"/>
                  </a:cubicBezTo>
                  <a:cubicBezTo>
                    <a:pt x="14973" y="39"/>
                    <a:pt x="14970" y="39"/>
                    <a:pt x="14967" y="38"/>
                  </a:cubicBezTo>
                  <a:cubicBezTo>
                    <a:pt x="14951" y="36"/>
                    <a:pt x="14939" y="2"/>
                    <a:pt x="14923" y="0"/>
                  </a:cubicBezTo>
                  <a:cubicBezTo>
                    <a:pt x="14922" y="0"/>
                    <a:pt x="14920" y="0"/>
                    <a:pt x="14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3"/>
            <p:cNvSpPr/>
            <p:nvPr/>
          </p:nvSpPr>
          <p:spPr>
            <a:xfrm>
              <a:off x="2109450" y="429200"/>
              <a:ext cx="304350" cy="287175"/>
            </a:xfrm>
            <a:custGeom>
              <a:avLst/>
              <a:gdLst/>
              <a:ahLst/>
              <a:cxnLst/>
              <a:rect l="l" t="t" r="r" b="b"/>
              <a:pathLst>
                <a:path w="12174" h="11487" extrusionOk="0">
                  <a:moveTo>
                    <a:pt x="8415" y="1"/>
                  </a:moveTo>
                  <a:cubicBezTo>
                    <a:pt x="8399" y="1"/>
                    <a:pt x="8384" y="17"/>
                    <a:pt x="8368" y="18"/>
                  </a:cubicBezTo>
                  <a:cubicBezTo>
                    <a:pt x="8352" y="20"/>
                    <a:pt x="8337" y="23"/>
                    <a:pt x="8321" y="26"/>
                  </a:cubicBezTo>
                  <a:cubicBezTo>
                    <a:pt x="8305" y="28"/>
                    <a:pt x="8293" y="42"/>
                    <a:pt x="8277" y="47"/>
                  </a:cubicBezTo>
                  <a:cubicBezTo>
                    <a:pt x="8274" y="47"/>
                    <a:pt x="8271" y="47"/>
                    <a:pt x="8268" y="47"/>
                  </a:cubicBezTo>
                  <a:cubicBezTo>
                    <a:pt x="8259" y="47"/>
                    <a:pt x="8250" y="46"/>
                    <a:pt x="8241" y="46"/>
                  </a:cubicBezTo>
                  <a:cubicBezTo>
                    <a:pt x="8237" y="46"/>
                    <a:pt x="8233" y="46"/>
                    <a:pt x="8229" y="48"/>
                  </a:cubicBezTo>
                  <a:cubicBezTo>
                    <a:pt x="8214" y="53"/>
                    <a:pt x="8203" y="68"/>
                    <a:pt x="8188" y="73"/>
                  </a:cubicBezTo>
                  <a:cubicBezTo>
                    <a:pt x="8185" y="75"/>
                    <a:pt x="8181" y="75"/>
                    <a:pt x="8177" y="75"/>
                  </a:cubicBezTo>
                  <a:cubicBezTo>
                    <a:pt x="8168" y="75"/>
                    <a:pt x="8157" y="72"/>
                    <a:pt x="8147" y="72"/>
                  </a:cubicBezTo>
                  <a:cubicBezTo>
                    <a:pt x="8143" y="72"/>
                    <a:pt x="8139" y="73"/>
                    <a:pt x="8135" y="74"/>
                  </a:cubicBezTo>
                  <a:cubicBezTo>
                    <a:pt x="8122" y="81"/>
                    <a:pt x="8103" y="84"/>
                    <a:pt x="8090" y="92"/>
                  </a:cubicBezTo>
                  <a:cubicBezTo>
                    <a:pt x="8077" y="100"/>
                    <a:pt x="8074" y="128"/>
                    <a:pt x="8063" y="136"/>
                  </a:cubicBezTo>
                  <a:cubicBezTo>
                    <a:pt x="8049" y="145"/>
                    <a:pt x="8027" y="143"/>
                    <a:pt x="8015" y="154"/>
                  </a:cubicBezTo>
                  <a:cubicBezTo>
                    <a:pt x="8004" y="162"/>
                    <a:pt x="8010" y="194"/>
                    <a:pt x="7998" y="207"/>
                  </a:cubicBezTo>
                  <a:cubicBezTo>
                    <a:pt x="7994" y="211"/>
                    <a:pt x="7986" y="212"/>
                    <a:pt x="7978" y="212"/>
                  </a:cubicBezTo>
                  <a:cubicBezTo>
                    <a:pt x="7973" y="212"/>
                    <a:pt x="7968" y="212"/>
                    <a:pt x="7963" y="212"/>
                  </a:cubicBezTo>
                  <a:cubicBezTo>
                    <a:pt x="7954" y="212"/>
                    <a:pt x="7946" y="213"/>
                    <a:pt x="7942" y="218"/>
                  </a:cubicBezTo>
                  <a:cubicBezTo>
                    <a:pt x="7931" y="230"/>
                    <a:pt x="7921" y="243"/>
                    <a:pt x="7911" y="255"/>
                  </a:cubicBezTo>
                  <a:cubicBezTo>
                    <a:pt x="7902" y="267"/>
                    <a:pt x="7900" y="288"/>
                    <a:pt x="7892" y="300"/>
                  </a:cubicBezTo>
                  <a:cubicBezTo>
                    <a:pt x="7878" y="321"/>
                    <a:pt x="7884" y="325"/>
                    <a:pt x="7871" y="344"/>
                  </a:cubicBezTo>
                  <a:cubicBezTo>
                    <a:pt x="7857" y="365"/>
                    <a:pt x="7866" y="371"/>
                    <a:pt x="7852" y="390"/>
                  </a:cubicBezTo>
                  <a:cubicBezTo>
                    <a:pt x="7839" y="411"/>
                    <a:pt x="7838" y="409"/>
                    <a:pt x="7823" y="429"/>
                  </a:cubicBezTo>
                  <a:cubicBezTo>
                    <a:pt x="7809" y="449"/>
                    <a:pt x="7782" y="430"/>
                    <a:pt x="7768" y="450"/>
                  </a:cubicBezTo>
                  <a:cubicBezTo>
                    <a:pt x="7754" y="471"/>
                    <a:pt x="7777" y="487"/>
                    <a:pt x="7764" y="507"/>
                  </a:cubicBezTo>
                  <a:lnTo>
                    <a:pt x="7737" y="547"/>
                  </a:lnTo>
                  <a:cubicBezTo>
                    <a:pt x="7723" y="567"/>
                    <a:pt x="7726" y="569"/>
                    <a:pt x="7712" y="590"/>
                  </a:cubicBezTo>
                  <a:cubicBezTo>
                    <a:pt x="7699" y="610"/>
                    <a:pt x="7674" y="593"/>
                    <a:pt x="7661" y="612"/>
                  </a:cubicBezTo>
                  <a:cubicBezTo>
                    <a:pt x="7647" y="633"/>
                    <a:pt x="7672" y="650"/>
                    <a:pt x="7657" y="669"/>
                  </a:cubicBezTo>
                  <a:cubicBezTo>
                    <a:pt x="7643" y="689"/>
                    <a:pt x="7621" y="674"/>
                    <a:pt x="7608" y="695"/>
                  </a:cubicBezTo>
                  <a:cubicBezTo>
                    <a:pt x="7595" y="714"/>
                    <a:pt x="7603" y="719"/>
                    <a:pt x="7589" y="740"/>
                  </a:cubicBezTo>
                  <a:cubicBezTo>
                    <a:pt x="7576" y="760"/>
                    <a:pt x="7565" y="751"/>
                    <a:pt x="7550" y="771"/>
                  </a:cubicBezTo>
                  <a:cubicBezTo>
                    <a:pt x="7536" y="791"/>
                    <a:pt x="7548" y="799"/>
                    <a:pt x="7533" y="819"/>
                  </a:cubicBezTo>
                  <a:cubicBezTo>
                    <a:pt x="7520" y="839"/>
                    <a:pt x="7511" y="832"/>
                    <a:pt x="7497" y="852"/>
                  </a:cubicBezTo>
                  <a:lnTo>
                    <a:pt x="7470" y="893"/>
                  </a:lnTo>
                  <a:cubicBezTo>
                    <a:pt x="7457" y="912"/>
                    <a:pt x="7447" y="906"/>
                    <a:pt x="7433" y="925"/>
                  </a:cubicBezTo>
                  <a:cubicBezTo>
                    <a:pt x="7420" y="944"/>
                    <a:pt x="7426" y="950"/>
                    <a:pt x="7412" y="970"/>
                  </a:cubicBezTo>
                  <a:cubicBezTo>
                    <a:pt x="7400" y="990"/>
                    <a:pt x="7416" y="1002"/>
                    <a:pt x="7402" y="1022"/>
                  </a:cubicBezTo>
                  <a:cubicBezTo>
                    <a:pt x="7389" y="1043"/>
                    <a:pt x="7362" y="1023"/>
                    <a:pt x="7348" y="1044"/>
                  </a:cubicBezTo>
                  <a:cubicBezTo>
                    <a:pt x="7335" y="1064"/>
                    <a:pt x="7342" y="1067"/>
                    <a:pt x="7327" y="1088"/>
                  </a:cubicBezTo>
                  <a:cubicBezTo>
                    <a:pt x="7314" y="1108"/>
                    <a:pt x="7311" y="1107"/>
                    <a:pt x="7298" y="1126"/>
                  </a:cubicBezTo>
                  <a:cubicBezTo>
                    <a:pt x="7284" y="1147"/>
                    <a:pt x="7279" y="1142"/>
                    <a:pt x="7266" y="1163"/>
                  </a:cubicBezTo>
                  <a:cubicBezTo>
                    <a:pt x="7252" y="1183"/>
                    <a:pt x="7250" y="1182"/>
                    <a:pt x="7236" y="1201"/>
                  </a:cubicBezTo>
                  <a:cubicBezTo>
                    <a:pt x="7223" y="1222"/>
                    <a:pt x="7224" y="1223"/>
                    <a:pt x="7211" y="1243"/>
                  </a:cubicBezTo>
                  <a:cubicBezTo>
                    <a:pt x="7197" y="1263"/>
                    <a:pt x="7193" y="1260"/>
                    <a:pt x="7180" y="1281"/>
                  </a:cubicBezTo>
                  <a:cubicBezTo>
                    <a:pt x="7166" y="1301"/>
                    <a:pt x="7181" y="1312"/>
                    <a:pt x="7166" y="1330"/>
                  </a:cubicBezTo>
                  <a:cubicBezTo>
                    <a:pt x="7153" y="1350"/>
                    <a:pt x="7147" y="1346"/>
                    <a:pt x="7133" y="1365"/>
                  </a:cubicBezTo>
                  <a:cubicBezTo>
                    <a:pt x="7120" y="1386"/>
                    <a:pt x="7121" y="1387"/>
                    <a:pt x="7107" y="1407"/>
                  </a:cubicBezTo>
                  <a:cubicBezTo>
                    <a:pt x="7094" y="1426"/>
                    <a:pt x="7111" y="1439"/>
                    <a:pt x="7096" y="1458"/>
                  </a:cubicBezTo>
                  <a:cubicBezTo>
                    <a:pt x="7083" y="1479"/>
                    <a:pt x="7086" y="1480"/>
                    <a:pt x="7072" y="1500"/>
                  </a:cubicBezTo>
                  <a:cubicBezTo>
                    <a:pt x="7057" y="1520"/>
                    <a:pt x="7050" y="1515"/>
                    <a:pt x="7035" y="1533"/>
                  </a:cubicBezTo>
                  <a:cubicBezTo>
                    <a:pt x="7021" y="1554"/>
                    <a:pt x="7015" y="1549"/>
                    <a:pt x="7002" y="1569"/>
                  </a:cubicBezTo>
                  <a:cubicBezTo>
                    <a:pt x="6988" y="1589"/>
                    <a:pt x="6978" y="1580"/>
                    <a:pt x="6965" y="1601"/>
                  </a:cubicBezTo>
                  <a:cubicBezTo>
                    <a:pt x="6951" y="1621"/>
                    <a:pt x="6950" y="1621"/>
                    <a:pt x="6936" y="1639"/>
                  </a:cubicBezTo>
                  <a:cubicBezTo>
                    <a:pt x="6923" y="1660"/>
                    <a:pt x="6943" y="1675"/>
                    <a:pt x="6929" y="1694"/>
                  </a:cubicBezTo>
                  <a:cubicBezTo>
                    <a:pt x="6917" y="1714"/>
                    <a:pt x="6896" y="1702"/>
                    <a:pt x="6882" y="1720"/>
                  </a:cubicBezTo>
                  <a:cubicBezTo>
                    <a:pt x="6869" y="1740"/>
                    <a:pt x="6877" y="1745"/>
                    <a:pt x="6863" y="1766"/>
                  </a:cubicBezTo>
                  <a:cubicBezTo>
                    <a:pt x="6849" y="1785"/>
                    <a:pt x="6843" y="1782"/>
                    <a:pt x="6829" y="1800"/>
                  </a:cubicBezTo>
                  <a:cubicBezTo>
                    <a:pt x="6816" y="1820"/>
                    <a:pt x="6822" y="1826"/>
                    <a:pt x="6809" y="1846"/>
                  </a:cubicBezTo>
                  <a:cubicBezTo>
                    <a:pt x="6795" y="1865"/>
                    <a:pt x="6801" y="1870"/>
                    <a:pt x="6788" y="1890"/>
                  </a:cubicBezTo>
                  <a:cubicBezTo>
                    <a:pt x="6774" y="1910"/>
                    <a:pt x="6753" y="1895"/>
                    <a:pt x="6740" y="1916"/>
                  </a:cubicBezTo>
                  <a:cubicBezTo>
                    <a:pt x="6726" y="1935"/>
                    <a:pt x="6729" y="1937"/>
                    <a:pt x="6714" y="1956"/>
                  </a:cubicBezTo>
                  <a:cubicBezTo>
                    <a:pt x="6700" y="1977"/>
                    <a:pt x="6693" y="1971"/>
                    <a:pt x="6679" y="1992"/>
                  </a:cubicBezTo>
                  <a:cubicBezTo>
                    <a:pt x="6666" y="2012"/>
                    <a:pt x="6694" y="2031"/>
                    <a:pt x="6681" y="2052"/>
                  </a:cubicBezTo>
                  <a:cubicBezTo>
                    <a:pt x="6675" y="2060"/>
                    <a:pt x="6666" y="2062"/>
                    <a:pt x="6657" y="2062"/>
                  </a:cubicBezTo>
                  <a:cubicBezTo>
                    <a:pt x="6653" y="2062"/>
                    <a:pt x="6650" y="2061"/>
                    <a:pt x="6646" y="2061"/>
                  </a:cubicBezTo>
                  <a:cubicBezTo>
                    <a:pt x="6637" y="2061"/>
                    <a:pt x="6628" y="2063"/>
                    <a:pt x="6623" y="2071"/>
                  </a:cubicBezTo>
                  <a:cubicBezTo>
                    <a:pt x="6609" y="2090"/>
                    <a:pt x="6608" y="2089"/>
                    <a:pt x="6595" y="2110"/>
                  </a:cubicBezTo>
                  <a:cubicBezTo>
                    <a:pt x="6581" y="2130"/>
                    <a:pt x="6603" y="2144"/>
                    <a:pt x="6588" y="2164"/>
                  </a:cubicBezTo>
                  <a:cubicBezTo>
                    <a:pt x="6575" y="2185"/>
                    <a:pt x="6558" y="2173"/>
                    <a:pt x="6543" y="2191"/>
                  </a:cubicBezTo>
                  <a:lnTo>
                    <a:pt x="6516" y="2232"/>
                  </a:lnTo>
                  <a:cubicBezTo>
                    <a:pt x="6502" y="2251"/>
                    <a:pt x="6516" y="2261"/>
                    <a:pt x="6502" y="2281"/>
                  </a:cubicBezTo>
                  <a:cubicBezTo>
                    <a:pt x="6489" y="2301"/>
                    <a:pt x="6499" y="2308"/>
                    <a:pt x="6484" y="2326"/>
                  </a:cubicBezTo>
                  <a:cubicBezTo>
                    <a:pt x="6470" y="2346"/>
                    <a:pt x="6454" y="2336"/>
                    <a:pt x="6441" y="2355"/>
                  </a:cubicBezTo>
                  <a:cubicBezTo>
                    <a:pt x="6427" y="2374"/>
                    <a:pt x="6435" y="2380"/>
                    <a:pt x="6421" y="2400"/>
                  </a:cubicBezTo>
                  <a:cubicBezTo>
                    <a:pt x="6408" y="2420"/>
                    <a:pt x="6416" y="2427"/>
                    <a:pt x="6403" y="2447"/>
                  </a:cubicBezTo>
                  <a:cubicBezTo>
                    <a:pt x="6398" y="2454"/>
                    <a:pt x="6391" y="2456"/>
                    <a:pt x="6383" y="2456"/>
                  </a:cubicBezTo>
                  <a:cubicBezTo>
                    <a:pt x="6377" y="2456"/>
                    <a:pt x="6370" y="2455"/>
                    <a:pt x="6364" y="2455"/>
                  </a:cubicBezTo>
                  <a:cubicBezTo>
                    <a:pt x="6356" y="2455"/>
                    <a:pt x="6349" y="2457"/>
                    <a:pt x="6343" y="2464"/>
                  </a:cubicBezTo>
                  <a:cubicBezTo>
                    <a:pt x="6330" y="2485"/>
                    <a:pt x="6351" y="2501"/>
                    <a:pt x="6338" y="2519"/>
                  </a:cubicBezTo>
                  <a:cubicBezTo>
                    <a:pt x="6324" y="2539"/>
                    <a:pt x="6327" y="2540"/>
                    <a:pt x="6312" y="2561"/>
                  </a:cubicBezTo>
                  <a:cubicBezTo>
                    <a:pt x="6298" y="2581"/>
                    <a:pt x="6285" y="2571"/>
                    <a:pt x="6271" y="2592"/>
                  </a:cubicBezTo>
                  <a:cubicBezTo>
                    <a:pt x="6258" y="2612"/>
                    <a:pt x="6259" y="2613"/>
                    <a:pt x="6245" y="2633"/>
                  </a:cubicBezTo>
                  <a:cubicBezTo>
                    <a:pt x="6232" y="2653"/>
                    <a:pt x="6245" y="2662"/>
                    <a:pt x="6231" y="2683"/>
                  </a:cubicBezTo>
                  <a:cubicBezTo>
                    <a:pt x="6217" y="2703"/>
                    <a:pt x="6210" y="2698"/>
                    <a:pt x="6196" y="2717"/>
                  </a:cubicBezTo>
                  <a:cubicBezTo>
                    <a:pt x="6183" y="2737"/>
                    <a:pt x="6193" y="2746"/>
                    <a:pt x="6180" y="2765"/>
                  </a:cubicBezTo>
                  <a:cubicBezTo>
                    <a:pt x="6167" y="2785"/>
                    <a:pt x="6159" y="2781"/>
                    <a:pt x="6146" y="2800"/>
                  </a:cubicBezTo>
                  <a:cubicBezTo>
                    <a:pt x="6132" y="2821"/>
                    <a:pt x="6126" y="2817"/>
                    <a:pt x="6113" y="2835"/>
                  </a:cubicBezTo>
                  <a:cubicBezTo>
                    <a:pt x="6099" y="2855"/>
                    <a:pt x="6095" y="2853"/>
                    <a:pt x="6082" y="2872"/>
                  </a:cubicBezTo>
                  <a:cubicBezTo>
                    <a:pt x="6068" y="2893"/>
                    <a:pt x="6054" y="2883"/>
                    <a:pt x="6040" y="2902"/>
                  </a:cubicBezTo>
                  <a:cubicBezTo>
                    <a:pt x="6027" y="2923"/>
                    <a:pt x="6038" y="2930"/>
                    <a:pt x="6024" y="2950"/>
                  </a:cubicBezTo>
                  <a:cubicBezTo>
                    <a:pt x="6011" y="2971"/>
                    <a:pt x="6024" y="2979"/>
                    <a:pt x="6011" y="3000"/>
                  </a:cubicBezTo>
                  <a:cubicBezTo>
                    <a:pt x="5997" y="3020"/>
                    <a:pt x="6001" y="3022"/>
                    <a:pt x="5987" y="3041"/>
                  </a:cubicBezTo>
                  <a:cubicBezTo>
                    <a:pt x="5974" y="3062"/>
                    <a:pt x="5960" y="3052"/>
                    <a:pt x="5947" y="3073"/>
                  </a:cubicBezTo>
                  <a:cubicBezTo>
                    <a:pt x="5933" y="3092"/>
                    <a:pt x="5932" y="3091"/>
                    <a:pt x="5918" y="3111"/>
                  </a:cubicBezTo>
                  <a:cubicBezTo>
                    <a:pt x="5905" y="3131"/>
                    <a:pt x="5891" y="3122"/>
                    <a:pt x="5879" y="3142"/>
                  </a:cubicBezTo>
                  <a:cubicBezTo>
                    <a:pt x="5865" y="3161"/>
                    <a:pt x="5858" y="3156"/>
                    <a:pt x="5845" y="3176"/>
                  </a:cubicBezTo>
                  <a:cubicBezTo>
                    <a:pt x="5831" y="3197"/>
                    <a:pt x="5831" y="3197"/>
                    <a:pt x="5816" y="3217"/>
                  </a:cubicBezTo>
                  <a:cubicBezTo>
                    <a:pt x="5804" y="3236"/>
                    <a:pt x="5821" y="3249"/>
                    <a:pt x="5808" y="3269"/>
                  </a:cubicBezTo>
                  <a:cubicBezTo>
                    <a:pt x="5794" y="3289"/>
                    <a:pt x="5792" y="3288"/>
                    <a:pt x="5778" y="3308"/>
                  </a:cubicBezTo>
                  <a:cubicBezTo>
                    <a:pt x="5765" y="3327"/>
                    <a:pt x="5752" y="3320"/>
                    <a:pt x="5739" y="3338"/>
                  </a:cubicBezTo>
                  <a:cubicBezTo>
                    <a:pt x="5725" y="3359"/>
                    <a:pt x="5749" y="3375"/>
                    <a:pt x="5735" y="3395"/>
                  </a:cubicBezTo>
                  <a:cubicBezTo>
                    <a:pt x="5722" y="3415"/>
                    <a:pt x="5713" y="3408"/>
                    <a:pt x="5698" y="3427"/>
                  </a:cubicBezTo>
                  <a:cubicBezTo>
                    <a:pt x="5685" y="3447"/>
                    <a:pt x="5677" y="3442"/>
                    <a:pt x="5663" y="3461"/>
                  </a:cubicBezTo>
                  <a:cubicBezTo>
                    <a:pt x="5649" y="3482"/>
                    <a:pt x="5638" y="3474"/>
                    <a:pt x="5624" y="3494"/>
                  </a:cubicBezTo>
                  <a:cubicBezTo>
                    <a:pt x="5611" y="3514"/>
                    <a:pt x="5632" y="3529"/>
                    <a:pt x="5618" y="3549"/>
                  </a:cubicBezTo>
                  <a:cubicBezTo>
                    <a:pt x="5605" y="3568"/>
                    <a:pt x="5595" y="3561"/>
                    <a:pt x="5581" y="3581"/>
                  </a:cubicBezTo>
                  <a:cubicBezTo>
                    <a:pt x="5568" y="3601"/>
                    <a:pt x="5557" y="3593"/>
                    <a:pt x="5542" y="3613"/>
                  </a:cubicBezTo>
                  <a:cubicBezTo>
                    <a:pt x="5529" y="3633"/>
                    <a:pt x="5535" y="3637"/>
                    <a:pt x="5520" y="3656"/>
                  </a:cubicBezTo>
                  <a:cubicBezTo>
                    <a:pt x="5506" y="3676"/>
                    <a:pt x="5520" y="3685"/>
                    <a:pt x="5505" y="3705"/>
                  </a:cubicBezTo>
                  <a:cubicBezTo>
                    <a:pt x="5492" y="3724"/>
                    <a:pt x="5479" y="3716"/>
                    <a:pt x="5466" y="3737"/>
                  </a:cubicBezTo>
                  <a:cubicBezTo>
                    <a:pt x="5452" y="3756"/>
                    <a:pt x="5442" y="3750"/>
                    <a:pt x="5429" y="3769"/>
                  </a:cubicBezTo>
                  <a:cubicBezTo>
                    <a:pt x="5415" y="3788"/>
                    <a:pt x="5444" y="3808"/>
                    <a:pt x="5430" y="3829"/>
                  </a:cubicBezTo>
                  <a:cubicBezTo>
                    <a:pt x="5417" y="3849"/>
                    <a:pt x="5403" y="3839"/>
                    <a:pt x="5390" y="3860"/>
                  </a:cubicBezTo>
                  <a:cubicBezTo>
                    <a:pt x="5376" y="3879"/>
                    <a:pt x="5390" y="3889"/>
                    <a:pt x="5376" y="3909"/>
                  </a:cubicBezTo>
                  <a:cubicBezTo>
                    <a:pt x="5363" y="3929"/>
                    <a:pt x="5338" y="3910"/>
                    <a:pt x="5323" y="3931"/>
                  </a:cubicBezTo>
                  <a:cubicBezTo>
                    <a:pt x="5310" y="3951"/>
                    <a:pt x="5328" y="3964"/>
                    <a:pt x="5315" y="3984"/>
                  </a:cubicBezTo>
                  <a:cubicBezTo>
                    <a:pt x="5301" y="4004"/>
                    <a:pt x="5291" y="3997"/>
                    <a:pt x="5278" y="4016"/>
                  </a:cubicBezTo>
                  <a:cubicBezTo>
                    <a:pt x="5264" y="4034"/>
                    <a:pt x="5280" y="4048"/>
                    <a:pt x="5267" y="4067"/>
                  </a:cubicBezTo>
                  <a:cubicBezTo>
                    <a:pt x="5253" y="4087"/>
                    <a:pt x="5241" y="4079"/>
                    <a:pt x="5227" y="4098"/>
                  </a:cubicBezTo>
                  <a:cubicBezTo>
                    <a:pt x="5214" y="4118"/>
                    <a:pt x="5211" y="4117"/>
                    <a:pt x="5198" y="4135"/>
                  </a:cubicBezTo>
                  <a:cubicBezTo>
                    <a:pt x="5184" y="4155"/>
                    <a:pt x="5181" y="4152"/>
                    <a:pt x="5167" y="4173"/>
                  </a:cubicBezTo>
                  <a:cubicBezTo>
                    <a:pt x="5155" y="4193"/>
                    <a:pt x="5163" y="4199"/>
                    <a:pt x="5150" y="4220"/>
                  </a:cubicBezTo>
                  <a:cubicBezTo>
                    <a:pt x="5136" y="4240"/>
                    <a:pt x="5138" y="4240"/>
                    <a:pt x="5123" y="4259"/>
                  </a:cubicBezTo>
                  <a:cubicBezTo>
                    <a:pt x="5110" y="4280"/>
                    <a:pt x="5086" y="4263"/>
                    <a:pt x="5071" y="4283"/>
                  </a:cubicBezTo>
                  <a:cubicBezTo>
                    <a:pt x="5058" y="4302"/>
                    <a:pt x="5061" y="4305"/>
                    <a:pt x="5048" y="4326"/>
                  </a:cubicBezTo>
                  <a:cubicBezTo>
                    <a:pt x="5035" y="4345"/>
                    <a:pt x="5043" y="4350"/>
                    <a:pt x="5028" y="4371"/>
                  </a:cubicBezTo>
                  <a:cubicBezTo>
                    <a:pt x="5015" y="4391"/>
                    <a:pt x="5001" y="4381"/>
                    <a:pt x="4988" y="4402"/>
                  </a:cubicBezTo>
                  <a:cubicBezTo>
                    <a:pt x="4975" y="4422"/>
                    <a:pt x="4991" y="4434"/>
                    <a:pt x="4978" y="4452"/>
                  </a:cubicBezTo>
                  <a:cubicBezTo>
                    <a:pt x="4964" y="4473"/>
                    <a:pt x="4946" y="4460"/>
                    <a:pt x="4932" y="4479"/>
                  </a:cubicBezTo>
                  <a:cubicBezTo>
                    <a:pt x="4919" y="4499"/>
                    <a:pt x="4947" y="4519"/>
                    <a:pt x="4932" y="4538"/>
                  </a:cubicBezTo>
                  <a:cubicBezTo>
                    <a:pt x="4919" y="4558"/>
                    <a:pt x="4915" y="4556"/>
                    <a:pt x="4901" y="4575"/>
                  </a:cubicBezTo>
                  <a:cubicBezTo>
                    <a:pt x="4888" y="4596"/>
                    <a:pt x="4882" y="4591"/>
                    <a:pt x="4867" y="4612"/>
                  </a:cubicBezTo>
                  <a:cubicBezTo>
                    <a:pt x="4855" y="4632"/>
                    <a:pt x="4841" y="4622"/>
                    <a:pt x="4828" y="4643"/>
                  </a:cubicBezTo>
                  <a:cubicBezTo>
                    <a:pt x="4814" y="4663"/>
                    <a:pt x="4836" y="4679"/>
                    <a:pt x="4824" y="4699"/>
                  </a:cubicBezTo>
                  <a:cubicBezTo>
                    <a:pt x="4810" y="4719"/>
                    <a:pt x="4791" y="4706"/>
                    <a:pt x="4776" y="4725"/>
                  </a:cubicBezTo>
                  <a:cubicBezTo>
                    <a:pt x="4764" y="4746"/>
                    <a:pt x="4761" y="4746"/>
                    <a:pt x="4749" y="4765"/>
                  </a:cubicBezTo>
                  <a:cubicBezTo>
                    <a:pt x="4735" y="4784"/>
                    <a:pt x="4734" y="4784"/>
                    <a:pt x="4721" y="4804"/>
                  </a:cubicBezTo>
                  <a:cubicBezTo>
                    <a:pt x="4707" y="4824"/>
                    <a:pt x="4701" y="4820"/>
                    <a:pt x="4686" y="4840"/>
                  </a:cubicBezTo>
                  <a:cubicBezTo>
                    <a:pt x="4674" y="4859"/>
                    <a:pt x="4669" y="4857"/>
                    <a:pt x="4656" y="4877"/>
                  </a:cubicBezTo>
                  <a:cubicBezTo>
                    <a:pt x="4643" y="4897"/>
                    <a:pt x="4654" y="4906"/>
                    <a:pt x="4641" y="4927"/>
                  </a:cubicBezTo>
                  <a:cubicBezTo>
                    <a:pt x="4628" y="4947"/>
                    <a:pt x="4619" y="4940"/>
                    <a:pt x="4605" y="4960"/>
                  </a:cubicBezTo>
                  <a:cubicBezTo>
                    <a:pt x="4592" y="4980"/>
                    <a:pt x="4588" y="4977"/>
                    <a:pt x="4573" y="4997"/>
                  </a:cubicBezTo>
                  <a:cubicBezTo>
                    <a:pt x="4560" y="5018"/>
                    <a:pt x="4579" y="5031"/>
                    <a:pt x="4565" y="5051"/>
                  </a:cubicBezTo>
                  <a:cubicBezTo>
                    <a:pt x="4551" y="5071"/>
                    <a:pt x="4533" y="5057"/>
                    <a:pt x="4519" y="5078"/>
                  </a:cubicBezTo>
                  <a:cubicBezTo>
                    <a:pt x="4506" y="5098"/>
                    <a:pt x="4499" y="5093"/>
                    <a:pt x="4485" y="5113"/>
                  </a:cubicBezTo>
                  <a:cubicBezTo>
                    <a:pt x="4471" y="5132"/>
                    <a:pt x="4482" y="5141"/>
                    <a:pt x="4469" y="5161"/>
                  </a:cubicBezTo>
                  <a:lnTo>
                    <a:pt x="4442" y="5201"/>
                  </a:lnTo>
                  <a:cubicBezTo>
                    <a:pt x="4428" y="5221"/>
                    <a:pt x="4443" y="5232"/>
                    <a:pt x="4428" y="5250"/>
                  </a:cubicBezTo>
                  <a:cubicBezTo>
                    <a:pt x="4415" y="5271"/>
                    <a:pt x="4407" y="5265"/>
                    <a:pt x="4394" y="5286"/>
                  </a:cubicBezTo>
                  <a:cubicBezTo>
                    <a:pt x="4380" y="5306"/>
                    <a:pt x="4364" y="5293"/>
                    <a:pt x="4349" y="5313"/>
                  </a:cubicBezTo>
                  <a:cubicBezTo>
                    <a:pt x="4336" y="5334"/>
                    <a:pt x="4352" y="5345"/>
                    <a:pt x="4338" y="5365"/>
                  </a:cubicBezTo>
                  <a:cubicBezTo>
                    <a:pt x="4325" y="5384"/>
                    <a:pt x="4303" y="5368"/>
                    <a:pt x="4289" y="5388"/>
                  </a:cubicBezTo>
                  <a:cubicBezTo>
                    <a:pt x="4276" y="5409"/>
                    <a:pt x="4298" y="5424"/>
                    <a:pt x="4283" y="5443"/>
                  </a:cubicBezTo>
                  <a:cubicBezTo>
                    <a:pt x="4269" y="5463"/>
                    <a:pt x="4272" y="5467"/>
                    <a:pt x="4258" y="5485"/>
                  </a:cubicBezTo>
                  <a:cubicBezTo>
                    <a:pt x="4245" y="5505"/>
                    <a:pt x="4242" y="5502"/>
                    <a:pt x="4228" y="5522"/>
                  </a:cubicBezTo>
                  <a:cubicBezTo>
                    <a:pt x="4214" y="5543"/>
                    <a:pt x="4215" y="5544"/>
                    <a:pt x="4202" y="5564"/>
                  </a:cubicBezTo>
                  <a:cubicBezTo>
                    <a:pt x="4188" y="5584"/>
                    <a:pt x="4186" y="5582"/>
                    <a:pt x="4172" y="5603"/>
                  </a:cubicBezTo>
                  <a:cubicBezTo>
                    <a:pt x="4159" y="5623"/>
                    <a:pt x="4135" y="5606"/>
                    <a:pt x="4122" y="5625"/>
                  </a:cubicBezTo>
                  <a:cubicBezTo>
                    <a:pt x="4108" y="5645"/>
                    <a:pt x="4110" y="5646"/>
                    <a:pt x="4095" y="5666"/>
                  </a:cubicBezTo>
                  <a:cubicBezTo>
                    <a:pt x="4081" y="5686"/>
                    <a:pt x="4094" y="5694"/>
                    <a:pt x="4080" y="5714"/>
                  </a:cubicBezTo>
                  <a:cubicBezTo>
                    <a:pt x="4067" y="5734"/>
                    <a:pt x="4054" y="5726"/>
                    <a:pt x="4042" y="5746"/>
                  </a:cubicBezTo>
                  <a:cubicBezTo>
                    <a:pt x="4028" y="5766"/>
                    <a:pt x="4041" y="5774"/>
                    <a:pt x="4027" y="5794"/>
                  </a:cubicBezTo>
                  <a:cubicBezTo>
                    <a:pt x="4014" y="5815"/>
                    <a:pt x="4000" y="5805"/>
                    <a:pt x="3987" y="5825"/>
                  </a:cubicBezTo>
                  <a:cubicBezTo>
                    <a:pt x="3973" y="5845"/>
                    <a:pt x="4000" y="5864"/>
                    <a:pt x="3985" y="5884"/>
                  </a:cubicBezTo>
                  <a:cubicBezTo>
                    <a:pt x="3972" y="5904"/>
                    <a:pt x="3946" y="5886"/>
                    <a:pt x="3933" y="5906"/>
                  </a:cubicBezTo>
                  <a:cubicBezTo>
                    <a:pt x="3919" y="5925"/>
                    <a:pt x="3934" y="5936"/>
                    <a:pt x="3921" y="5956"/>
                  </a:cubicBezTo>
                  <a:lnTo>
                    <a:pt x="3894" y="5997"/>
                  </a:lnTo>
                  <a:cubicBezTo>
                    <a:pt x="3881" y="6016"/>
                    <a:pt x="3887" y="6021"/>
                    <a:pt x="3875" y="6041"/>
                  </a:cubicBezTo>
                  <a:cubicBezTo>
                    <a:pt x="3861" y="6061"/>
                    <a:pt x="3862" y="6062"/>
                    <a:pt x="3849" y="6082"/>
                  </a:cubicBezTo>
                  <a:cubicBezTo>
                    <a:pt x="3835" y="6102"/>
                    <a:pt x="3819" y="6090"/>
                    <a:pt x="3805" y="6110"/>
                  </a:cubicBezTo>
                  <a:cubicBezTo>
                    <a:pt x="3791" y="6131"/>
                    <a:pt x="3802" y="6138"/>
                    <a:pt x="3789" y="6158"/>
                  </a:cubicBezTo>
                  <a:cubicBezTo>
                    <a:pt x="3775" y="6179"/>
                    <a:pt x="3773" y="6177"/>
                    <a:pt x="3759" y="6196"/>
                  </a:cubicBezTo>
                  <a:cubicBezTo>
                    <a:pt x="3746" y="6214"/>
                    <a:pt x="3742" y="6213"/>
                    <a:pt x="3727" y="6232"/>
                  </a:cubicBezTo>
                  <a:cubicBezTo>
                    <a:pt x="3714" y="6252"/>
                    <a:pt x="3719" y="6256"/>
                    <a:pt x="3704" y="6275"/>
                  </a:cubicBezTo>
                  <a:cubicBezTo>
                    <a:pt x="3690" y="6295"/>
                    <a:pt x="3683" y="6289"/>
                    <a:pt x="3669" y="6310"/>
                  </a:cubicBezTo>
                  <a:cubicBezTo>
                    <a:pt x="3656" y="6330"/>
                    <a:pt x="3669" y="6339"/>
                    <a:pt x="3655" y="6359"/>
                  </a:cubicBezTo>
                  <a:cubicBezTo>
                    <a:pt x="3641" y="6379"/>
                    <a:pt x="3617" y="6362"/>
                    <a:pt x="3602" y="6382"/>
                  </a:cubicBezTo>
                  <a:cubicBezTo>
                    <a:pt x="3589" y="6402"/>
                    <a:pt x="3581" y="6396"/>
                    <a:pt x="3566" y="6416"/>
                  </a:cubicBezTo>
                  <a:cubicBezTo>
                    <a:pt x="3553" y="6436"/>
                    <a:pt x="3556" y="6438"/>
                    <a:pt x="3542" y="6458"/>
                  </a:cubicBezTo>
                  <a:cubicBezTo>
                    <a:pt x="3529" y="6479"/>
                    <a:pt x="3535" y="6482"/>
                    <a:pt x="3521" y="6502"/>
                  </a:cubicBezTo>
                  <a:cubicBezTo>
                    <a:pt x="3507" y="6523"/>
                    <a:pt x="3510" y="6524"/>
                    <a:pt x="3495" y="6544"/>
                  </a:cubicBezTo>
                  <a:cubicBezTo>
                    <a:pt x="3481" y="6564"/>
                    <a:pt x="3476" y="6561"/>
                    <a:pt x="3463" y="6581"/>
                  </a:cubicBezTo>
                  <a:cubicBezTo>
                    <a:pt x="3449" y="6600"/>
                    <a:pt x="3464" y="6610"/>
                    <a:pt x="3449" y="6631"/>
                  </a:cubicBezTo>
                  <a:lnTo>
                    <a:pt x="3422" y="6672"/>
                  </a:lnTo>
                  <a:cubicBezTo>
                    <a:pt x="3410" y="6691"/>
                    <a:pt x="3390" y="6678"/>
                    <a:pt x="3376" y="6698"/>
                  </a:cubicBezTo>
                  <a:cubicBezTo>
                    <a:pt x="3363" y="6718"/>
                    <a:pt x="3385" y="6734"/>
                    <a:pt x="3371" y="6754"/>
                  </a:cubicBezTo>
                  <a:cubicBezTo>
                    <a:pt x="3357" y="6774"/>
                    <a:pt x="3345" y="6766"/>
                    <a:pt x="3331" y="6786"/>
                  </a:cubicBezTo>
                  <a:cubicBezTo>
                    <a:pt x="3319" y="6807"/>
                    <a:pt x="3325" y="6811"/>
                    <a:pt x="3310" y="6830"/>
                  </a:cubicBezTo>
                  <a:cubicBezTo>
                    <a:pt x="3297" y="6850"/>
                    <a:pt x="3280" y="6839"/>
                    <a:pt x="3266" y="6859"/>
                  </a:cubicBezTo>
                  <a:cubicBezTo>
                    <a:pt x="3253" y="6878"/>
                    <a:pt x="3244" y="6873"/>
                    <a:pt x="3230" y="6892"/>
                  </a:cubicBezTo>
                  <a:cubicBezTo>
                    <a:pt x="3217" y="6913"/>
                    <a:pt x="3240" y="6930"/>
                    <a:pt x="3226" y="6950"/>
                  </a:cubicBezTo>
                  <a:cubicBezTo>
                    <a:pt x="3213" y="6969"/>
                    <a:pt x="3201" y="6962"/>
                    <a:pt x="3187" y="6982"/>
                  </a:cubicBezTo>
                  <a:cubicBezTo>
                    <a:pt x="3174" y="7001"/>
                    <a:pt x="3162" y="6994"/>
                    <a:pt x="3148" y="7014"/>
                  </a:cubicBezTo>
                  <a:cubicBezTo>
                    <a:pt x="3135" y="7034"/>
                    <a:pt x="3142" y="7038"/>
                    <a:pt x="3127" y="7058"/>
                  </a:cubicBezTo>
                  <a:cubicBezTo>
                    <a:pt x="3114" y="7079"/>
                    <a:pt x="3110" y="7075"/>
                    <a:pt x="3096" y="7096"/>
                  </a:cubicBezTo>
                  <a:cubicBezTo>
                    <a:pt x="3083" y="7116"/>
                    <a:pt x="3088" y="7119"/>
                    <a:pt x="3073" y="7139"/>
                  </a:cubicBezTo>
                  <a:cubicBezTo>
                    <a:pt x="3060" y="7159"/>
                    <a:pt x="3062" y="7160"/>
                    <a:pt x="3047" y="7178"/>
                  </a:cubicBezTo>
                  <a:cubicBezTo>
                    <a:pt x="3034" y="7199"/>
                    <a:pt x="3041" y="7204"/>
                    <a:pt x="3028" y="7224"/>
                  </a:cubicBezTo>
                  <a:cubicBezTo>
                    <a:pt x="3014" y="7245"/>
                    <a:pt x="3015" y="7246"/>
                    <a:pt x="3003" y="7266"/>
                  </a:cubicBezTo>
                  <a:cubicBezTo>
                    <a:pt x="2989" y="7285"/>
                    <a:pt x="2987" y="7284"/>
                    <a:pt x="2973" y="7305"/>
                  </a:cubicBezTo>
                  <a:cubicBezTo>
                    <a:pt x="2960" y="7325"/>
                    <a:pt x="2940" y="7311"/>
                    <a:pt x="2928" y="7331"/>
                  </a:cubicBezTo>
                  <a:cubicBezTo>
                    <a:pt x="2914" y="7352"/>
                    <a:pt x="2908" y="7347"/>
                    <a:pt x="2896" y="7368"/>
                  </a:cubicBezTo>
                  <a:cubicBezTo>
                    <a:pt x="2882" y="7387"/>
                    <a:pt x="2881" y="7387"/>
                    <a:pt x="2868" y="7406"/>
                  </a:cubicBezTo>
                  <a:cubicBezTo>
                    <a:pt x="2854" y="7427"/>
                    <a:pt x="2859" y="7430"/>
                    <a:pt x="2846" y="7450"/>
                  </a:cubicBezTo>
                  <a:cubicBezTo>
                    <a:pt x="2832" y="7471"/>
                    <a:pt x="2838" y="7475"/>
                    <a:pt x="2825" y="7494"/>
                  </a:cubicBezTo>
                  <a:cubicBezTo>
                    <a:pt x="2811" y="7515"/>
                    <a:pt x="2821" y="7521"/>
                    <a:pt x="2807" y="7541"/>
                  </a:cubicBezTo>
                  <a:cubicBezTo>
                    <a:pt x="2794" y="7562"/>
                    <a:pt x="2773" y="7548"/>
                    <a:pt x="2761" y="7567"/>
                  </a:cubicBezTo>
                  <a:cubicBezTo>
                    <a:pt x="2747" y="7587"/>
                    <a:pt x="2768" y="7603"/>
                    <a:pt x="2755" y="7622"/>
                  </a:cubicBezTo>
                  <a:lnTo>
                    <a:pt x="2728" y="7662"/>
                  </a:lnTo>
                  <a:cubicBezTo>
                    <a:pt x="2714" y="7682"/>
                    <a:pt x="2709" y="7678"/>
                    <a:pt x="2696" y="7698"/>
                  </a:cubicBezTo>
                  <a:cubicBezTo>
                    <a:pt x="2682" y="7718"/>
                    <a:pt x="2673" y="7712"/>
                    <a:pt x="2660" y="7732"/>
                  </a:cubicBezTo>
                  <a:cubicBezTo>
                    <a:pt x="2646" y="7751"/>
                    <a:pt x="2649" y="7754"/>
                    <a:pt x="2635" y="7773"/>
                  </a:cubicBezTo>
                  <a:cubicBezTo>
                    <a:pt x="2622" y="7793"/>
                    <a:pt x="2621" y="7792"/>
                    <a:pt x="2606" y="7812"/>
                  </a:cubicBezTo>
                  <a:cubicBezTo>
                    <a:pt x="2592" y="7832"/>
                    <a:pt x="2591" y="7832"/>
                    <a:pt x="2578" y="7851"/>
                  </a:cubicBezTo>
                  <a:cubicBezTo>
                    <a:pt x="2565" y="7871"/>
                    <a:pt x="2580" y="7882"/>
                    <a:pt x="2565" y="7901"/>
                  </a:cubicBezTo>
                  <a:cubicBezTo>
                    <a:pt x="2552" y="7922"/>
                    <a:pt x="2527" y="7905"/>
                    <a:pt x="2514" y="7925"/>
                  </a:cubicBezTo>
                  <a:cubicBezTo>
                    <a:pt x="2500" y="7944"/>
                    <a:pt x="2493" y="7939"/>
                    <a:pt x="2478" y="7959"/>
                  </a:cubicBezTo>
                  <a:cubicBezTo>
                    <a:pt x="2464" y="7979"/>
                    <a:pt x="2478" y="7989"/>
                    <a:pt x="2464" y="8008"/>
                  </a:cubicBezTo>
                  <a:cubicBezTo>
                    <a:pt x="2451" y="8029"/>
                    <a:pt x="2439" y="8021"/>
                    <a:pt x="2425" y="8040"/>
                  </a:cubicBezTo>
                  <a:cubicBezTo>
                    <a:pt x="2412" y="8061"/>
                    <a:pt x="2436" y="8078"/>
                    <a:pt x="2423" y="8098"/>
                  </a:cubicBezTo>
                  <a:cubicBezTo>
                    <a:pt x="2416" y="8108"/>
                    <a:pt x="2406" y="8108"/>
                    <a:pt x="2395" y="8108"/>
                  </a:cubicBezTo>
                  <a:cubicBezTo>
                    <a:pt x="2385" y="8108"/>
                    <a:pt x="2374" y="8108"/>
                    <a:pt x="2366" y="8119"/>
                  </a:cubicBezTo>
                  <a:cubicBezTo>
                    <a:pt x="2354" y="8139"/>
                    <a:pt x="2373" y="8153"/>
                    <a:pt x="2360" y="8173"/>
                  </a:cubicBezTo>
                  <a:cubicBezTo>
                    <a:pt x="2346" y="8194"/>
                    <a:pt x="2325" y="8179"/>
                    <a:pt x="2311" y="8198"/>
                  </a:cubicBezTo>
                  <a:cubicBezTo>
                    <a:pt x="2297" y="8217"/>
                    <a:pt x="2329" y="8241"/>
                    <a:pt x="2314" y="8260"/>
                  </a:cubicBezTo>
                  <a:cubicBezTo>
                    <a:pt x="2301" y="8280"/>
                    <a:pt x="2281" y="8265"/>
                    <a:pt x="2266" y="8286"/>
                  </a:cubicBezTo>
                  <a:cubicBezTo>
                    <a:pt x="2253" y="8306"/>
                    <a:pt x="2243" y="8301"/>
                    <a:pt x="2230" y="8319"/>
                  </a:cubicBezTo>
                  <a:cubicBezTo>
                    <a:pt x="2216" y="8339"/>
                    <a:pt x="2228" y="8349"/>
                    <a:pt x="2215" y="8367"/>
                  </a:cubicBezTo>
                  <a:cubicBezTo>
                    <a:pt x="2201" y="8387"/>
                    <a:pt x="2194" y="8382"/>
                    <a:pt x="2180" y="8402"/>
                  </a:cubicBezTo>
                  <a:cubicBezTo>
                    <a:pt x="2167" y="8423"/>
                    <a:pt x="2177" y="8429"/>
                    <a:pt x="2163" y="8450"/>
                  </a:cubicBezTo>
                  <a:cubicBezTo>
                    <a:pt x="2150" y="8469"/>
                    <a:pt x="2137" y="8461"/>
                    <a:pt x="2123" y="8482"/>
                  </a:cubicBezTo>
                  <a:cubicBezTo>
                    <a:pt x="2109" y="8501"/>
                    <a:pt x="2108" y="8501"/>
                    <a:pt x="2094" y="8520"/>
                  </a:cubicBezTo>
                  <a:cubicBezTo>
                    <a:pt x="2081" y="8541"/>
                    <a:pt x="2086" y="8543"/>
                    <a:pt x="2072" y="8563"/>
                  </a:cubicBezTo>
                  <a:cubicBezTo>
                    <a:pt x="2059" y="8584"/>
                    <a:pt x="2076" y="8596"/>
                    <a:pt x="2062" y="8616"/>
                  </a:cubicBezTo>
                  <a:cubicBezTo>
                    <a:pt x="2049" y="8635"/>
                    <a:pt x="2029" y="8622"/>
                    <a:pt x="2016" y="8642"/>
                  </a:cubicBezTo>
                  <a:cubicBezTo>
                    <a:pt x="2002" y="8662"/>
                    <a:pt x="1991" y="8655"/>
                    <a:pt x="1979" y="8675"/>
                  </a:cubicBezTo>
                  <a:cubicBezTo>
                    <a:pt x="1965" y="8694"/>
                    <a:pt x="1995" y="8715"/>
                    <a:pt x="1980" y="8735"/>
                  </a:cubicBezTo>
                  <a:cubicBezTo>
                    <a:pt x="1966" y="8755"/>
                    <a:pt x="1965" y="8753"/>
                    <a:pt x="1952" y="8773"/>
                  </a:cubicBezTo>
                  <a:cubicBezTo>
                    <a:pt x="1938" y="8793"/>
                    <a:pt x="1922" y="8783"/>
                    <a:pt x="1909" y="8803"/>
                  </a:cubicBezTo>
                  <a:cubicBezTo>
                    <a:pt x="1895" y="8822"/>
                    <a:pt x="1883" y="8815"/>
                    <a:pt x="1868" y="8835"/>
                  </a:cubicBezTo>
                  <a:cubicBezTo>
                    <a:pt x="1855" y="8855"/>
                    <a:pt x="1873" y="8867"/>
                    <a:pt x="1859" y="8887"/>
                  </a:cubicBezTo>
                  <a:cubicBezTo>
                    <a:pt x="1846" y="8907"/>
                    <a:pt x="1845" y="8906"/>
                    <a:pt x="1830" y="8926"/>
                  </a:cubicBezTo>
                  <a:cubicBezTo>
                    <a:pt x="1816" y="8947"/>
                    <a:pt x="1825" y="8953"/>
                    <a:pt x="1813" y="8973"/>
                  </a:cubicBezTo>
                  <a:cubicBezTo>
                    <a:pt x="1799" y="8993"/>
                    <a:pt x="1798" y="8993"/>
                    <a:pt x="1784" y="9012"/>
                  </a:cubicBezTo>
                  <a:cubicBezTo>
                    <a:pt x="1771" y="9032"/>
                    <a:pt x="1762" y="9027"/>
                    <a:pt x="1748" y="9045"/>
                  </a:cubicBezTo>
                  <a:cubicBezTo>
                    <a:pt x="1734" y="9066"/>
                    <a:pt x="1723" y="9057"/>
                    <a:pt x="1709" y="9077"/>
                  </a:cubicBezTo>
                  <a:cubicBezTo>
                    <a:pt x="1696" y="9098"/>
                    <a:pt x="1717" y="9113"/>
                    <a:pt x="1702" y="9132"/>
                  </a:cubicBezTo>
                  <a:cubicBezTo>
                    <a:pt x="1689" y="9152"/>
                    <a:pt x="1666" y="9136"/>
                    <a:pt x="1653" y="9157"/>
                  </a:cubicBezTo>
                  <a:cubicBezTo>
                    <a:pt x="1639" y="9177"/>
                    <a:pt x="1632" y="9172"/>
                    <a:pt x="1618" y="9191"/>
                  </a:cubicBezTo>
                  <a:cubicBezTo>
                    <a:pt x="1605" y="9211"/>
                    <a:pt x="1604" y="9210"/>
                    <a:pt x="1589" y="9230"/>
                  </a:cubicBezTo>
                  <a:cubicBezTo>
                    <a:pt x="1575" y="9250"/>
                    <a:pt x="1575" y="9250"/>
                    <a:pt x="1561" y="9270"/>
                  </a:cubicBezTo>
                  <a:cubicBezTo>
                    <a:pt x="1547" y="9290"/>
                    <a:pt x="1556" y="9296"/>
                    <a:pt x="1542" y="9316"/>
                  </a:cubicBezTo>
                  <a:cubicBezTo>
                    <a:pt x="1529" y="9335"/>
                    <a:pt x="1534" y="9340"/>
                    <a:pt x="1520" y="9360"/>
                  </a:cubicBezTo>
                  <a:cubicBezTo>
                    <a:pt x="1507" y="9380"/>
                    <a:pt x="1509" y="9383"/>
                    <a:pt x="1497" y="9402"/>
                  </a:cubicBezTo>
                  <a:cubicBezTo>
                    <a:pt x="1483" y="9421"/>
                    <a:pt x="1493" y="9430"/>
                    <a:pt x="1481" y="9449"/>
                  </a:cubicBezTo>
                  <a:cubicBezTo>
                    <a:pt x="1467" y="9469"/>
                    <a:pt x="1448" y="9456"/>
                    <a:pt x="1434" y="9476"/>
                  </a:cubicBezTo>
                  <a:cubicBezTo>
                    <a:pt x="1422" y="9496"/>
                    <a:pt x="1432" y="9505"/>
                    <a:pt x="1417" y="9523"/>
                  </a:cubicBezTo>
                  <a:cubicBezTo>
                    <a:pt x="1403" y="9543"/>
                    <a:pt x="1393" y="9537"/>
                    <a:pt x="1380" y="9555"/>
                  </a:cubicBezTo>
                  <a:cubicBezTo>
                    <a:pt x="1366" y="9575"/>
                    <a:pt x="1360" y="9571"/>
                    <a:pt x="1347" y="9591"/>
                  </a:cubicBezTo>
                  <a:cubicBezTo>
                    <a:pt x="1333" y="9612"/>
                    <a:pt x="1353" y="9627"/>
                    <a:pt x="1339" y="9645"/>
                  </a:cubicBezTo>
                  <a:cubicBezTo>
                    <a:pt x="1326" y="9665"/>
                    <a:pt x="1325" y="9664"/>
                    <a:pt x="1310" y="9684"/>
                  </a:cubicBezTo>
                  <a:cubicBezTo>
                    <a:pt x="1296" y="9704"/>
                    <a:pt x="1270" y="9686"/>
                    <a:pt x="1257" y="9705"/>
                  </a:cubicBezTo>
                  <a:cubicBezTo>
                    <a:pt x="1243" y="9725"/>
                    <a:pt x="1263" y="9740"/>
                    <a:pt x="1250" y="9761"/>
                  </a:cubicBezTo>
                  <a:cubicBezTo>
                    <a:pt x="1236" y="9780"/>
                    <a:pt x="1236" y="9780"/>
                    <a:pt x="1221" y="9800"/>
                  </a:cubicBezTo>
                  <a:cubicBezTo>
                    <a:pt x="1208" y="9821"/>
                    <a:pt x="1214" y="9824"/>
                    <a:pt x="1199" y="9844"/>
                  </a:cubicBezTo>
                  <a:cubicBezTo>
                    <a:pt x="1186" y="9865"/>
                    <a:pt x="1173" y="9857"/>
                    <a:pt x="1159" y="9876"/>
                  </a:cubicBezTo>
                  <a:cubicBezTo>
                    <a:pt x="1145" y="9897"/>
                    <a:pt x="1146" y="9898"/>
                    <a:pt x="1134" y="9918"/>
                  </a:cubicBezTo>
                  <a:cubicBezTo>
                    <a:pt x="1120" y="9938"/>
                    <a:pt x="1127" y="9944"/>
                    <a:pt x="1113" y="9964"/>
                  </a:cubicBezTo>
                  <a:cubicBezTo>
                    <a:pt x="1100" y="9983"/>
                    <a:pt x="1075" y="9966"/>
                    <a:pt x="1060" y="9986"/>
                  </a:cubicBezTo>
                  <a:cubicBezTo>
                    <a:pt x="1047" y="10005"/>
                    <a:pt x="1057" y="10013"/>
                    <a:pt x="1044" y="10033"/>
                  </a:cubicBezTo>
                  <a:cubicBezTo>
                    <a:pt x="1031" y="10053"/>
                    <a:pt x="1044" y="10063"/>
                    <a:pt x="1029" y="10083"/>
                  </a:cubicBezTo>
                  <a:cubicBezTo>
                    <a:pt x="1016" y="10103"/>
                    <a:pt x="996" y="10090"/>
                    <a:pt x="984" y="10110"/>
                  </a:cubicBezTo>
                  <a:cubicBezTo>
                    <a:pt x="970" y="10130"/>
                    <a:pt x="961" y="10123"/>
                    <a:pt x="947" y="10143"/>
                  </a:cubicBezTo>
                  <a:cubicBezTo>
                    <a:pt x="934" y="10163"/>
                    <a:pt x="961" y="10182"/>
                    <a:pt x="946" y="10202"/>
                  </a:cubicBezTo>
                  <a:cubicBezTo>
                    <a:pt x="932" y="10222"/>
                    <a:pt x="934" y="10223"/>
                    <a:pt x="919" y="10244"/>
                  </a:cubicBezTo>
                  <a:cubicBezTo>
                    <a:pt x="905" y="10264"/>
                    <a:pt x="899" y="10260"/>
                    <a:pt x="884" y="10280"/>
                  </a:cubicBezTo>
                  <a:cubicBezTo>
                    <a:pt x="870" y="10299"/>
                    <a:pt x="875" y="10304"/>
                    <a:pt x="861" y="10324"/>
                  </a:cubicBezTo>
                  <a:cubicBezTo>
                    <a:pt x="849" y="10344"/>
                    <a:pt x="824" y="10326"/>
                    <a:pt x="810" y="10347"/>
                  </a:cubicBezTo>
                  <a:cubicBezTo>
                    <a:pt x="796" y="10367"/>
                    <a:pt x="797" y="10368"/>
                    <a:pt x="783" y="10387"/>
                  </a:cubicBezTo>
                  <a:cubicBezTo>
                    <a:pt x="769" y="10407"/>
                    <a:pt x="763" y="10401"/>
                    <a:pt x="748" y="10422"/>
                  </a:cubicBezTo>
                  <a:cubicBezTo>
                    <a:pt x="735" y="10442"/>
                    <a:pt x="750" y="10454"/>
                    <a:pt x="737" y="10474"/>
                  </a:cubicBezTo>
                  <a:cubicBezTo>
                    <a:pt x="723" y="10494"/>
                    <a:pt x="732" y="10500"/>
                    <a:pt x="717" y="10519"/>
                  </a:cubicBezTo>
                  <a:cubicBezTo>
                    <a:pt x="703" y="10539"/>
                    <a:pt x="688" y="10529"/>
                    <a:pt x="674" y="10549"/>
                  </a:cubicBezTo>
                  <a:cubicBezTo>
                    <a:pt x="660" y="10569"/>
                    <a:pt x="649" y="10561"/>
                    <a:pt x="634" y="10581"/>
                  </a:cubicBezTo>
                  <a:cubicBezTo>
                    <a:pt x="619" y="10602"/>
                    <a:pt x="630" y="10608"/>
                    <a:pt x="616" y="10628"/>
                  </a:cubicBezTo>
                  <a:cubicBezTo>
                    <a:pt x="603" y="10648"/>
                    <a:pt x="616" y="10657"/>
                    <a:pt x="603" y="10678"/>
                  </a:cubicBezTo>
                  <a:cubicBezTo>
                    <a:pt x="588" y="10698"/>
                    <a:pt x="577" y="10688"/>
                    <a:pt x="563" y="10709"/>
                  </a:cubicBezTo>
                  <a:cubicBezTo>
                    <a:pt x="549" y="10728"/>
                    <a:pt x="563" y="10739"/>
                    <a:pt x="550" y="10758"/>
                  </a:cubicBezTo>
                  <a:cubicBezTo>
                    <a:pt x="536" y="10778"/>
                    <a:pt x="539" y="10780"/>
                    <a:pt x="525" y="10801"/>
                  </a:cubicBezTo>
                  <a:cubicBezTo>
                    <a:pt x="512" y="10821"/>
                    <a:pt x="487" y="10803"/>
                    <a:pt x="474" y="10823"/>
                  </a:cubicBezTo>
                  <a:cubicBezTo>
                    <a:pt x="460" y="10844"/>
                    <a:pt x="480" y="10856"/>
                    <a:pt x="465" y="10877"/>
                  </a:cubicBezTo>
                  <a:cubicBezTo>
                    <a:pt x="450" y="10897"/>
                    <a:pt x="452" y="10897"/>
                    <a:pt x="437" y="10917"/>
                  </a:cubicBezTo>
                  <a:cubicBezTo>
                    <a:pt x="423" y="10937"/>
                    <a:pt x="404" y="10924"/>
                    <a:pt x="390" y="10944"/>
                  </a:cubicBezTo>
                  <a:cubicBezTo>
                    <a:pt x="377" y="10964"/>
                    <a:pt x="370" y="10960"/>
                    <a:pt x="356" y="10980"/>
                  </a:cubicBezTo>
                  <a:cubicBezTo>
                    <a:pt x="342" y="11000"/>
                    <a:pt x="361" y="11014"/>
                    <a:pt x="346" y="11033"/>
                  </a:cubicBezTo>
                  <a:cubicBezTo>
                    <a:pt x="331" y="11054"/>
                    <a:pt x="342" y="11060"/>
                    <a:pt x="329" y="11080"/>
                  </a:cubicBezTo>
                  <a:cubicBezTo>
                    <a:pt x="314" y="11101"/>
                    <a:pt x="307" y="11094"/>
                    <a:pt x="292" y="11114"/>
                  </a:cubicBezTo>
                  <a:cubicBezTo>
                    <a:pt x="277" y="11134"/>
                    <a:pt x="273" y="11132"/>
                    <a:pt x="261" y="11151"/>
                  </a:cubicBezTo>
                  <a:cubicBezTo>
                    <a:pt x="246" y="11171"/>
                    <a:pt x="250" y="11175"/>
                    <a:pt x="235" y="11193"/>
                  </a:cubicBezTo>
                  <a:cubicBezTo>
                    <a:pt x="220" y="11213"/>
                    <a:pt x="228" y="11218"/>
                    <a:pt x="213" y="11239"/>
                  </a:cubicBezTo>
                  <a:cubicBezTo>
                    <a:pt x="198" y="11258"/>
                    <a:pt x="190" y="11252"/>
                    <a:pt x="176" y="11272"/>
                  </a:cubicBezTo>
                  <a:cubicBezTo>
                    <a:pt x="161" y="11292"/>
                    <a:pt x="175" y="11300"/>
                    <a:pt x="160" y="11320"/>
                  </a:cubicBezTo>
                  <a:cubicBezTo>
                    <a:pt x="145" y="11341"/>
                    <a:pt x="142" y="11337"/>
                    <a:pt x="128" y="11358"/>
                  </a:cubicBezTo>
                  <a:cubicBezTo>
                    <a:pt x="113" y="11378"/>
                    <a:pt x="104" y="11371"/>
                    <a:pt x="89" y="11391"/>
                  </a:cubicBezTo>
                  <a:cubicBezTo>
                    <a:pt x="74" y="11411"/>
                    <a:pt x="85" y="11418"/>
                    <a:pt x="70" y="11438"/>
                  </a:cubicBezTo>
                  <a:cubicBezTo>
                    <a:pt x="56" y="11458"/>
                    <a:pt x="0" y="11464"/>
                    <a:pt x="18" y="11482"/>
                  </a:cubicBezTo>
                  <a:cubicBezTo>
                    <a:pt x="21" y="11485"/>
                    <a:pt x="24" y="11487"/>
                    <a:pt x="26" y="11487"/>
                  </a:cubicBezTo>
                  <a:cubicBezTo>
                    <a:pt x="40" y="11487"/>
                    <a:pt x="54" y="11452"/>
                    <a:pt x="70" y="11440"/>
                  </a:cubicBezTo>
                  <a:cubicBezTo>
                    <a:pt x="90" y="11427"/>
                    <a:pt x="89" y="11424"/>
                    <a:pt x="110" y="11411"/>
                  </a:cubicBezTo>
                  <a:cubicBezTo>
                    <a:pt x="129" y="11397"/>
                    <a:pt x="137" y="11408"/>
                    <a:pt x="158" y="11395"/>
                  </a:cubicBezTo>
                  <a:cubicBezTo>
                    <a:pt x="177" y="11381"/>
                    <a:pt x="181" y="11387"/>
                    <a:pt x="202" y="11374"/>
                  </a:cubicBezTo>
                  <a:cubicBezTo>
                    <a:pt x="222" y="11360"/>
                    <a:pt x="206" y="11336"/>
                    <a:pt x="225" y="11322"/>
                  </a:cubicBezTo>
                  <a:cubicBezTo>
                    <a:pt x="231" y="11319"/>
                    <a:pt x="237" y="11318"/>
                    <a:pt x="242" y="11318"/>
                  </a:cubicBezTo>
                  <a:cubicBezTo>
                    <a:pt x="249" y="11318"/>
                    <a:pt x="256" y="11320"/>
                    <a:pt x="263" y="11320"/>
                  </a:cubicBezTo>
                  <a:cubicBezTo>
                    <a:pt x="268" y="11320"/>
                    <a:pt x="273" y="11319"/>
                    <a:pt x="279" y="11315"/>
                  </a:cubicBezTo>
                  <a:cubicBezTo>
                    <a:pt x="299" y="11301"/>
                    <a:pt x="300" y="11303"/>
                    <a:pt x="321" y="11289"/>
                  </a:cubicBezTo>
                  <a:cubicBezTo>
                    <a:pt x="341" y="11276"/>
                    <a:pt x="324" y="11251"/>
                    <a:pt x="343" y="11237"/>
                  </a:cubicBezTo>
                  <a:cubicBezTo>
                    <a:pt x="349" y="11233"/>
                    <a:pt x="355" y="11232"/>
                    <a:pt x="360" y="11232"/>
                  </a:cubicBezTo>
                  <a:cubicBezTo>
                    <a:pt x="366" y="11232"/>
                    <a:pt x="372" y="11233"/>
                    <a:pt x="378" y="11233"/>
                  </a:cubicBezTo>
                  <a:cubicBezTo>
                    <a:pt x="384" y="11233"/>
                    <a:pt x="389" y="11232"/>
                    <a:pt x="395" y="11228"/>
                  </a:cubicBezTo>
                  <a:cubicBezTo>
                    <a:pt x="416" y="11214"/>
                    <a:pt x="418" y="11218"/>
                    <a:pt x="438" y="11205"/>
                  </a:cubicBezTo>
                  <a:cubicBezTo>
                    <a:pt x="459" y="11192"/>
                    <a:pt x="450" y="11180"/>
                    <a:pt x="470" y="11166"/>
                  </a:cubicBezTo>
                  <a:cubicBezTo>
                    <a:pt x="491" y="11153"/>
                    <a:pt x="488" y="11149"/>
                    <a:pt x="508" y="11135"/>
                  </a:cubicBezTo>
                  <a:cubicBezTo>
                    <a:pt x="518" y="11129"/>
                    <a:pt x="526" y="11129"/>
                    <a:pt x="533" y="11129"/>
                  </a:cubicBezTo>
                  <a:cubicBezTo>
                    <a:pt x="540" y="11129"/>
                    <a:pt x="548" y="11129"/>
                    <a:pt x="557" y="11122"/>
                  </a:cubicBezTo>
                  <a:cubicBezTo>
                    <a:pt x="578" y="11108"/>
                    <a:pt x="565" y="11089"/>
                    <a:pt x="584" y="11074"/>
                  </a:cubicBezTo>
                  <a:cubicBezTo>
                    <a:pt x="588" y="11071"/>
                    <a:pt x="592" y="11070"/>
                    <a:pt x="596" y="11070"/>
                  </a:cubicBezTo>
                  <a:cubicBezTo>
                    <a:pt x="609" y="11070"/>
                    <a:pt x="622" y="11081"/>
                    <a:pt x="635" y="11081"/>
                  </a:cubicBezTo>
                  <a:cubicBezTo>
                    <a:pt x="639" y="11081"/>
                    <a:pt x="643" y="11080"/>
                    <a:pt x="646" y="11078"/>
                  </a:cubicBezTo>
                  <a:cubicBezTo>
                    <a:pt x="666" y="11064"/>
                    <a:pt x="651" y="11042"/>
                    <a:pt x="672" y="11028"/>
                  </a:cubicBezTo>
                  <a:cubicBezTo>
                    <a:pt x="691" y="11015"/>
                    <a:pt x="700" y="11026"/>
                    <a:pt x="720" y="11012"/>
                  </a:cubicBezTo>
                  <a:cubicBezTo>
                    <a:pt x="739" y="10999"/>
                    <a:pt x="744" y="11004"/>
                    <a:pt x="764" y="10990"/>
                  </a:cubicBezTo>
                  <a:cubicBezTo>
                    <a:pt x="784" y="10977"/>
                    <a:pt x="780" y="10972"/>
                    <a:pt x="800" y="10958"/>
                  </a:cubicBezTo>
                  <a:cubicBezTo>
                    <a:pt x="820" y="10945"/>
                    <a:pt x="819" y="10944"/>
                    <a:pt x="839" y="10930"/>
                  </a:cubicBezTo>
                  <a:cubicBezTo>
                    <a:pt x="859" y="10917"/>
                    <a:pt x="855" y="10910"/>
                    <a:pt x="875" y="10897"/>
                  </a:cubicBezTo>
                  <a:cubicBezTo>
                    <a:pt x="895" y="10883"/>
                    <a:pt x="898" y="10888"/>
                    <a:pt x="918" y="10875"/>
                  </a:cubicBezTo>
                  <a:cubicBezTo>
                    <a:pt x="937" y="10861"/>
                    <a:pt x="940" y="10862"/>
                    <a:pt x="959" y="10849"/>
                  </a:cubicBezTo>
                  <a:cubicBezTo>
                    <a:pt x="979" y="10835"/>
                    <a:pt x="972" y="10822"/>
                    <a:pt x="991" y="10808"/>
                  </a:cubicBezTo>
                  <a:cubicBezTo>
                    <a:pt x="1011" y="10795"/>
                    <a:pt x="1009" y="10790"/>
                    <a:pt x="1029" y="10776"/>
                  </a:cubicBezTo>
                  <a:cubicBezTo>
                    <a:pt x="1033" y="10774"/>
                    <a:pt x="1037" y="10773"/>
                    <a:pt x="1040" y="10773"/>
                  </a:cubicBezTo>
                  <a:cubicBezTo>
                    <a:pt x="1052" y="10773"/>
                    <a:pt x="1064" y="10781"/>
                    <a:pt x="1075" y="10781"/>
                  </a:cubicBezTo>
                  <a:cubicBezTo>
                    <a:pt x="1079" y="10781"/>
                    <a:pt x="1083" y="10780"/>
                    <a:pt x="1087" y="10777"/>
                  </a:cubicBezTo>
                  <a:cubicBezTo>
                    <a:pt x="1108" y="10764"/>
                    <a:pt x="1104" y="10758"/>
                    <a:pt x="1124" y="10743"/>
                  </a:cubicBezTo>
                  <a:cubicBezTo>
                    <a:pt x="1144" y="10729"/>
                    <a:pt x="1146" y="10732"/>
                    <a:pt x="1167" y="10719"/>
                  </a:cubicBezTo>
                  <a:cubicBezTo>
                    <a:pt x="1187" y="10705"/>
                    <a:pt x="1182" y="10696"/>
                    <a:pt x="1202" y="10683"/>
                  </a:cubicBezTo>
                  <a:cubicBezTo>
                    <a:pt x="1221" y="10669"/>
                    <a:pt x="1219" y="10666"/>
                    <a:pt x="1240" y="10652"/>
                  </a:cubicBezTo>
                  <a:cubicBezTo>
                    <a:pt x="1259" y="10639"/>
                    <a:pt x="1267" y="10649"/>
                    <a:pt x="1288" y="10636"/>
                  </a:cubicBezTo>
                  <a:cubicBezTo>
                    <a:pt x="1307" y="10622"/>
                    <a:pt x="1291" y="10598"/>
                    <a:pt x="1311" y="10585"/>
                  </a:cubicBezTo>
                  <a:cubicBezTo>
                    <a:pt x="1317" y="10581"/>
                    <a:pt x="1322" y="10580"/>
                    <a:pt x="1327" y="10580"/>
                  </a:cubicBezTo>
                  <a:cubicBezTo>
                    <a:pt x="1335" y="10580"/>
                    <a:pt x="1342" y="10583"/>
                    <a:pt x="1349" y="10583"/>
                  </a:cubicBezTo>
                  <a:cubicBezTo>
                    <a:pt x="1354" y="10583"/>
                    <a:pt x="1359" y="10582"/>
                    <a:pt x="1365" y="10578"/>
                  </a:cubicBezTo>
                  <a:cubicBezTo>
                    <a:pt x="1385" y="10565"/>
                    <a:pt x="1375" y="10549"/>
                    <a:pt x="1395" y="10535"/>
                  </a:cubicBezTo>
                  <a:cubicBezTo>
                    <a:pt x="1414" y="10522"/>
                    <a:pt x="1414" y="10522"/>
                    <a:pt x="1434" y="10507"/>
                  </a:cubicBezTo>
                  <a:cubicBezTo>
                    <a:pt x="1455" y="10494"/>
                    <a:pt x="1451" y="10487"/>
                    <a:pt x="1471" y="10474"/>
                  </a:cubicBezTo>
                  <a:cubicBezTo>
                    <a:pt x="1479" y="10468"/>
                    <a:pt x="1486" y="10468"/>
                    <a:pt x="1492" y="10468"/>
                  </a:cubicBezTo>
                  <a:cubicBezTo>
                    <a:pt x="1495" y="10468"/>
                    <a:pt x="1498" y="10468"/>
                    <a:pt x="1501" y="10468"/>
                  </a:cubicBezTo>
                  <a:cubicBezTo>
                    <a:pt x="1507" y="10468"/>
                    <a:pt x="1513" y="10467"/>
                    <a:pt x="1521" y="10461"/>
                  </a:cubicBezTo>
                  <a:cubicBezTo>
                    <a:pt x="1542" y="10448"/>
                    <a:pt x="1550" y="10459"/>
                    <a:pt x="1569" y="10445"/>
                  </a:cubicBezTo>
                  <a:cubicBezTo>
                    <a:pt x="1590" y="10432"/>
                    <a:pt x="1572" y="10405"/>
                    <a:pt x="1591" y="10392"/>
                  </a:cubicBezTo>
                  <a:cubicBezTo>
                    <a:pt x="1596" y="10388"/>
                    <a:pt x="1601" y="10387"/>
                    <a:pt x="1606" y="10387"/>
                  </a:cubicBezTo>
                  <a:cubicBezTo>
                    <a:pt x="1614" y="10387"/>
                    <a:pt x="1621" y="10390"/>
                    <a:pt x="1628" y="10390"/>
                  </a:cubicBezTo>
                  <a:cubicBezTo>
                    <a:pt x="1633" y="10390"/>
                    <a:pt x="1639" y="10389"/>
                    <a:pt x="1644" y="10384"/>
                  </a:cubicBezTo>
                  <a:cubicBezTo>
                    <a:pt x="1665" y="10371"/>
                    <a:pt x="1673" y="10381"/>
                    <a:pt x="1693" y="10368"/>
                  </a:cubicBezTo>
                  <a:cubicBezTo>
                    <a:pt x="1713" y="10354"/>
                    <a:pt x="1695" y="10325"/>
                    <a:pt x="1714" y="10311"/>
                  </a:cubicBezTo>
                  <a:cubicBezTo>
                    <a:pt x="1734" y="10298"/>
                    <a:pt x="1738" y="10303"/>
                    <a:pt x="1757" y="10289"/>
                  </a:cubicBezTo>
                  <a:cubicBezTo>
                    <a:pt x="1777" y="10276"/>
                    <a:pt x="1778" y="10277"/>
                    <a:pt x="1799" y="10263"/>
                  </a:cubicBezTo>
                  <a:cubicBezTo>
                    <a:pt x="1819" y="10250"/>
                    <a:pt x="1823" y="10257"/>
                    <a:pt x="1843" y="10244"/>
                  </a:cubicBezTo>
                  <a:cubicBezTo>
                    <a:pt x="1863" y="10230"/>
                    <a:pt x="1861" y="10224"/>
                    <a:pt x="1880" y="10212"/>
                  </a:cubicBezTo>
                  <a:cubicBezTo>
                    <a:pt x="1885" y="10208"/>
                    <a:pt x="1890" y="10207"/>
                    <a:pt x="1895" y="10207"/>
                  </a:cubicBezTo>
                  <a:cubicBezTo>
                    <a:pt x="1904" y="10207"/>
                    <a:pt x="1913" y="10211"/>
                    <a:pt x="1922" y="10211"/>
                  </a:cubicBezTo>
                  <a:cubicBezTo>
                    <a:pt x="1926" y="10211"/>
                    <a:pt x="1931" y="10210"/>
                    <a:pt x="1936" y="10207"/>
                  </a:cubicBezTo>
                  <a:cubicBezTo>
                    <a:pt x="1955" y="10193"/>
                    <a:pt x="1949" y="10183"/>
                    <a:pt x="1969" y="10170"/>
                  </a:cubicBezTo>
                  <a:cubicBezTo>
                    <a:pt x="1989" y="10156"/>
                    <a:pt x="1991" y="10159"/>
                    <a:pt x="2012" y="10145"/>
                  </a:cubicBezTo>
                  <a:cubicBezTo>
                    <a:pt x="2032" y="10132"/>
                    <a:pt x="2027" y="10124"/>
                    <a:pt x="2046" y="10111"/>
                  </a:cubicBezTo>
                  <a:cubicBezTo>
                    <a:pt x="2066" y="10097"/>
                    <a:pt x="2075" y="10110"/>
                    <a:pt x="2094" y="10096"/>
                  </a:cubicBezTo>
                  <a:cubicBezTo>
                    <a:pt x="2115" y="10083"/>
                    <a:pt x="2099" y="10058"/>
                    <a:pt x="2119" y="10046"/>
                  </a:cubicBezTo>
                  <a:cubicBezTo>
                    <a:pt x="2128" y="10040"/>
                    <a:pt x="2134" y="10039"/>
                    <a:pt x="2140" y="10039"/>
                  </a:cubicBezTo>
                  <a:cubicBezTo>
                    <a:pt x="2142" y="10039"/>
                    <a:pt x="2144" y="10039"/>
                    <a:pt x="2146" y="10039"/>
                  </a:cubicBezTo>
                  <a:cubicBezTo>
                    <a:pt x="2153" y="10039"/>
                    <a:pt x="2159" y="10038"/>
                    <a:pt x="2168" y="10032"/>
                  </a:cubicBezTo>
                  <a:cubicBezTo>
                    <a:pt x="2189" y="10019"/>
                    <a:pt x="2175" y="9998"/>
                    <a:pt x="2195" y="9986"/>
                  </a:cubicBezTo>
                  <a:cubicBezTo>
                    <a:pt x="2200" y="9982"/>
                    <a:pt x="2204" y="9981"/>
                    <a:pt x="2209" y="9981"/>
                  </a:cubicBezTo>
                  <a:cubicBezTo>
                    <a:pt x="2219" y="9981"/>
                    <a:pt x="2229" y="9987"/>
                    <a:pt x="2239" y="9987"/>
                  </a:cubicBezTo>
                  <a:cubicBezTo>
                    <a:pt x="2243" y="9987"/>
                    <a:pt x="2248" y="9986"/>
                    <a:pt x="2253" y="9982"/>
                  </a:cubicBezTo>
                  <a:cubicBezTo>
                    <a:pt x="2273" y="9970"/>
                    <a:pt x="2274" y="9971"/>
                    <a:pt x="2295" y="9957"/>
                  </a:cubicBezTo>
                  <a:cubicBezTo>
                    <a:pt x="2314" y="9944"/>
                    <a:pt x="2309" y="9935"/>
                    <a:pt x="2329" y="9920"/>
                  </a:cubicBezTo>
                  <a:cubicBezTo>
                    <a:pt x="2349" y="9907"/>
                    <a:pt x="2340" y="9893"/>
                    <a:pt x="2360" y="9880"/>
                  </a:cubicBezTo>
                  <a:lnTo>
                    <a:pt x="2400" y="9853"/>
                  </a:lnTo>
                  <a:cubicBezTo>
                    <a:pt x="2420" y="9839"/>
                    <a:pt x="2425" y="9847"/>
                    <a:pt x="2446" y="9834"/>
                  </a:cubicBezTo>
                  <a:cubicBezTo>
                    <a:pt x="2466" y="9821"/>
                    <a:pt x="2461" y="9812"/>
                    <a:pt x="2480" y="9797"/>
                  </a:cubicBezTo>
                  <a:cubicBezTo>
                    <a:pt x="2485" y="9794"/>
                    <a:pt x="2489" y="9793"/>
                    <a:pt x="2493" y="9793"/>
                  </a:cubicBezTo>
                  <a:cubicBezTo>
                    <a:pt x="2504" y="9793"/>
                    <a:pt x="2513" y="9799"/>
                    <a:pt x="2523" y="9799"/>
                  </a:cubicBezTo>
                  <a:cubicBezTo>
                    <a:pt x="2528" y="9799"/>
                    <a:pt x="2532" y="9798"/>
                    <a:pt x="2537" y="9795"/>
                  </a:cubicBezTo>
                  <a:cubicBezTo>
                    <a:pt x="2557" y="9781"/>
                    <a:pt x="2541" y="9759"/>
                    <a:pt x="2560" y="9746"/>
                  </a:cubicBezTo>
                  <a:cubicBezTo>
                    <a:pt x="2581" y="9732"/>
                    <a:pt x="2589" y="9744"/>
                    <a:pt x="2608" y="9731"/>
                  </a:cubicBezTo>
                  <a:cubicBezTo>
                    <a:pt x="2629" y="9717"/>
                    <a:pt x="2633" y="9722"/>
                    <a:pt x="2653" y="9709"/>
                  </a:cubicBezTo>
                  <a:cubicBezTo>
                    <a:pt x="2673" y="9695"/>
                    <a:pt x="2659" y="9674"/>
                    <a:pt x="2678" y="9661"/>
                  </a:cubicBezTo>
                  <a:cubicBezTo>
                    <a:pt x="2683" y="9658"/>
                    <a:pt x="2688" y="9656"/>
                    <a:pt x="2692" y="9656"/>
                  </a:cubicBezTo>
                  <a:cubicBezTo>
                    <a:pt x="2702" y="9656"/>
                    <a:pt x="2711" y="9661"/>
                    <a:pt x="2720" y="9661"/>
                  </a:cubicBezTo>
                  <a:cubicBezTo>
                    <a:pt x="2725" y="9661"/>
                    <a:pt x="2730" y="9660"/>
                    <a:pt x="2735" y="9657"/>
                  </a:cubicBezTo>
                  <a:cubicBezTo>
                    <a:pt x="2755" y="9644"/>
                    <a:pt x="2753" y="9641"/>
                    <a:pt x="2773" y="9628"/>
                  </a:cubicBezTo>
                  <a:cubicBezTo>
                    <a:pt x="2794" y="9614"/>
                    <a:pt x="2798" y="9619"/>
                    <a:pt x="2817" y="9604"/>
                  </a:cubicBezTo>
                  <a:cubicBezTo>
                    <a:pt x="2838" y="9591"/>
                    <a:pt x="2842" y="9597"/>
                    <a:pt x="2862" y="9583"/>
                  </a:cubicBezTo>
                  <a:cubicBezTo>
                    <a:pt x="2882" y="9570"/>
                    <a:pt x="2875" y="9560"/>
                    <a:pt x="2896" y="9548"/>
                  </a:cubicBezTo>
                  <a:cubicBezTo>
                    <a:pt x="2916" y="9534"/>
                    <a:pt x="2913" y="9529"/>
                    <a:pt x="2933" y="9516"/>
                  </a:cubicBezTo>
                  <a:cubicBezTo>
                    <a:pt x="2953" y="9503"/>
                    <a:pt x="2946" y="9493"/>
                    <a:pt x="2966" y="9479"/>
                  </a:cubicBezTo>
                  <a:cubicBezTo>
                    <a:pt x="2972" y="9475"/>
                    <a:pt x="2977" y="9474"/>
                    <a:pt x="2983" y="9474"/>
                  </a:cubicBezTo>
                  <a:cubicBezTo>
                    <a:pt x="2990" y="9474"/>
                    <a:pt x="2996" y="9476"/>
                    <a:pt x="3003" y="9476"/>
                  </a:cubicBezTo>
                  <a:cubicBezTo>
                    <a:pt x="3008" y="9476"/>
                    <a:pt x="3014" y="9475"/>
                    <a:pt x="3020" y="9471"/>
                  </a:cubicBezTo>
                  <a:cubicBezTo>
                    <a:pt x="3040" y="9458"/>
                    <a:pt x="3021" y="9430"/>
                    <a:pt x="3041" y="9415"/>
                  </a:cubicBezTo>
                  <a:cubicBezTo>
                    <a:pt x="3062" y="9402"/>
                    <a:pt x="3068" y="9413"/>
                    <a:pt x="3088" y="9398"/>
                  </a:cubicBezTo>
                  <a:cubicBezTo>
                    <a:pt x="3109" y="9384"/>
                    <a:pt x="3105" y="9380"/>
                    <a:pt x="3126" y="9367"/>
                  </a:cubicBezTo>
                  <a:cubicBezTo>
                    <a:pt x="3146" y="9354"/>
                    <a:pt x="3144" y="9350"/>
                    <a:pt x="3164" y="9335"/>
                  </a:cubicBezTo>
                  <a:cubicBezTo>
                    <a:pt x="3170" y="9332"/>
                    <a:pt x="3175" y="9331"/>
                    <a:pt x="3179" y="9331"/>
                  </a:cubicBezTo>
                  <a:cubicBezTo>
                    <a:pt x="3187" y="9331"/>
                    <a:pt x="3194" y="9334"/>
                    <a:pt x="3203" y="9334"/>
                  </a:cubicBezTo>
                  <a:cubicBezTo>
                    <a:pt x="3208" y="9334"/>
                    <a:pt x="3213" y="9333"/>
                    <a:pt x="3219" y="9329"/>
                  </a:cubicBezTo>
                  <a:cubicBezTo>
                    <a:pt x="3239" y="9316"/>
                    <a:pt x="3226" y="9296"/>
                    <a:pt x="3246" y="9282"/>
                  </a:cubicBezTo>
                  <a:cubicBezTo>
                    <a:pt x="3266" y="9269"/>
                    <a:pt x="3275" y="9280"/>
                    <a:pt x="3294" y="9266"/>
                  </a:cubicBezTo>
                  <a:cubicBezTo>
                    <a:pt x="3314" y="9253"/>
                    <a:pt x="3309" y="9244"/>
                    <a:pt x="3329" y="9232"/>
                  </a:cubicBezTo>
                  <a:cubicBezTo>
                    <a:pt x="3350" y="9218"/>
                    <a:pt x="3357" y="9230"/>
                    <a:pt x="3378" y="9217"/>
                  </a:cubicBezTo>
                  <a:cubicBezTo>
                    <a:pt x="3398" y="9204"/>
                    <a:pt x="3387" y="9188"/>
                    <a:pt x="3406" y="9174"/>
                  </a:cubicBezTo>
                  <a:cubicBezTo>
                    <a:pt x="3411" y="9171"/>
                    <a:pt x="3415" y="9170"/>
                    <a:pt x="3419" y="9170"/>
                  </a:cubicBezTo>
                  <a:cubicBezTo>
                    <a:pt x="3430" y="9170"/>
                    <a:pt x="3440" y="9176"/>
                    <a:pt x="3451" y="9176"/>
                  </a:cubicBezTo>
                  <a:cubicBezTo>
                    <a:pt x="3455" y="9176"/>
                    <a:pt x="3460" y="9175"/>
                    <a:pt x="3464" y="9173"/>
                  </a:cubicBezTo>
                  <a:cubicBezTo>
                    <a:pt x="3485" y="9159"/>
                    <a:pt x="3478" y="9150"/>
                    <a:pt x="3497" y="9136"/>
                  </a:cubicBezTo>
                  <a:cubicBezTo>
                    <a:pt x="3518" y="9123"/>
                    <a:pt x="3506" y="9105"/>
                    <a:pt x="3526" y="9091"/>
                  </a:cubicBezTo>
                  <a:cubicBezTo>
                    <a:pt x="3532" y="9087"/>
                    <a:pt x="3537" y="9086"/>
                    <a:pt x="3542" y="9086"/>
                  </a:cubicBezTo>
                  <a:cubicBezTo>
                    <a:pt x="3549" y="9086"/>
                    <a:pt x="3555" y="9088"/>
                    <a:pt x="3562" y="9088"/>
                  </a:cubicBezTo>
                  <a:cubicBezTo>
                    <a:pt x="3567" y="9088"/>
                    <a:pt x="3572" y="9087"/>
                    <a:pt x="3578" y="9083"/>
                  </a:cubicBezTo>
                  <a:cubicBezTo>
                    <a:pt x="3598" y="9070"/>
                    <a:pt x="3602" y="9075"/>
                    <a:pt x="3623" y="9061"/>
                  </a:cubicBezTo>
                  <a:cubicBezTo>
                    <a:pt x="3642" y="9048"/>
                    <a:pt x="3637" y="9040"/>
                    <a:pt x="3657" y="9027"/>
                  </a:cubicBezTo>
                  <a:cubicBezTo>
                    <a:pt x="3677" y="9013"/>
                    <a:pt x="3683" y="9022"/>
                    <a:pt x="3703" y="9008"/>
                  </a:cubicBezTo>
                  <a:cubicBezTo>
                    <a:pt x="3722" y="8995"/>
                    <a:pt x="3711" y="8977"/>
                    <a:pt x="3731" y="8963"/>
                  </a:cubicBezTo>
                  <a:cubicBezTo>
                    <a:pt x="3751" y="8949"/>
                    <a:pt x="3752" y="8950"/>
                    <a:pt x="3773" y="8937"/>
                  </a:cubicBezTo>
                  <a:cubicBezTo>
                    <a:pt x="3792" y="8923"/>
                    <a:pt x="3800" y="8933"/>
                    <a:pt x="3819" y="8920"/>
                  </a:cubicBezTo>
                  <a:cubicBezTo>
                    <a:pt x="3839" y="8906"/>
                    <a:pt x="3827" y="8889"/>
                    <a:pt x="3848" y="8875"/>
                  </a:cubicBezTo>
                  <a:cubicBezTo>
                    <a:pt x="3852" y="8872"/>
                    <a:pt x="3856" y="8871"/>
                    <a:pt x="3861" y="8871"/>
                  </a:cubicBezTo>
                  <a:cubicBezTo>
                    <a:pt x="3870" y="8871"/>
                    <a:pt x="3880" y="8877"/>
                    <a:pt x="3890" y="8877"/>
                  </a:cubicBezTo>
                  <a:cubicBezTo>
                    <a:pt x="3894" y="8877"/>
                    <a:pt x="3899" y="8876"/>
                    <a:pt x="3903" y="8873"/>
                  </a:cubicBezTo>
                  <a:cubicBezTo>
                    <a:pt x="3924" y="8859"/>
                    <a:pt x="3915" y="8848"/>
                    <a:pt x="3936" y="8835"/>
                  </a:cubicBezTo>
                  <a:lnTo>
                    <a:pt x="3976" y="8808"/>
                  </a:lnTo>
                  <a:cubicBezTo>
                    <a:pt x="3996" y="8795"/>
                    <a:pt x="3994" y="8792"/>
                    <a:pt x="4015" y="8778"/>
                  </a:cubicBezTo>
                  <a:cubicBezTo>
                    <a:pt x="4035" y="8766"/>
                    <a:pt x="4032" y="8761"/>
                    <a:pt x="4052" y="8748"/>
                  </a:cubicBezTo>
                  <a:cubicBezTo>
                    <a:pt x="4073" y="8735"/>
                    <a:pt x="4065" y="8724"/>
                    <a:pt x="4086" y="8711"/>
                  </a:cubicBezTo>
                  <a:cubicBezTo>
                    <a:pt x="4090" y="8708"/>
                    <a:pt x="4094" y="8707"/>
                    <a:pt x="4098" y="8707"/>
                  </a:cubicBezTo>
                  <a:cubicBezTo>
                    <a:pt x="4110" y="8707"/>
                    <a:pt x="4121" y="8716"/>
                    <a:pt x="4133" y="8716"/>
                  </a:cubicBezTo>
                  <a:cubicBezTo>
                    <a:pt x="4136" y="8716"/>
                    <a:pt x="4140" y="8715"/>
                    <a:pt x="4144" y="8712"/>
                  </a:cubicBezTo>
                  <a:cubicBezTo>
                    <a:pt x="4165" y="8698"/>
                    <a:pt x="4144" y="8668"/>
                    <a:pt x="4165" y="8654"/>
                  </a:cubicBezTo>
                  <a:cubicBezTo>
                    <a:pt x="4173" y="8649"/>
                    <a:pt x="4180" y="8648"/>
                    <a:pt x="4186" y="8648"/>
                  </a:cubicBezTo>
                  <a:cubicBezTo>
                    <a:pt x="4189" y="8648"/>
                    <a:pt x="4192" y="8648"/>
                    <a:pt x="4195" y="8648"/>
                  </a:cubicBezTo>
                  <a:cubicBezTo>
                    <a:pt x="4201" y="8648"/>
                    <a:pt x="4207" y="8648"/>
                    <a:pt x="4215" y="8642"/>
                  </a:cubicBezTo>
                  <a:lnTo>
                    <a:pt x="4256" y="8616"/>
                  </a:lnTo>
                  <a:cubicBezTo>
                    <a:pt x="4276" y="8602"/>
                    <a:pt x="4269" y="8593"/>
                    <a:pt x="4289" y="8579"/>
                  </a:cubicBezTo>
                  <a:cubicBezTo>
                    <a:pt x="4299" y="8573"/>
                    <a:pt x="4307" y="8573"/>
                    <a:pt x="4314" y="8573"/>
                  </a:cubicBezTo>
                  <a:cubicBezTo>
                    <a:pt x="4321" y="8573"/>
                    <a:pt x="4329" y="8573"/>
                    <a:pt x="4338" y="8566"/>
                  </a:cubicBezTo>
                  <a:cubicBezTo>
                    <a:pt x="4359" y="8552"/>
                    <a:pt x="4362" y="8556"/>
                    <a:pt x="4381" y="8542"/>
                  </a:cubicBezTo>
                  <a:cubicBezTo>
                    <a:pt x="4402" y="8529"/>
                    <a:pt x="4406" y="8535"/>
                    <a:pt x="4426" y="8521"/>
                  </a:cubicBezTo>
                  <a:cubicBezTo>
                    <a:pt x="4445" y="8509"/>
                    <a:pt x="4438" y="8497"/>
                    <a:pt x="4458" y="8483"/>
                  </a:cubicBezTo>
                  <a:cubicBezTo>
                    <a:pt x="4478" y="8470"/>
                    <a:pt x="4475" y="8466"/>
                    <a:pt x="4496" y="8452"/>
                  </a:cubicBezTo>
                  <a:cubicBezTo>
                    <a:pt x="4515" y="8439"/>
                    <a:pt x="4524" y="8451"/>
                    <a:pt x="4544" y="8438"/>
                  </a:cubicBezTo>
                  <a:cubicBezTo>
                    <a:pt x="4563" y="8424"/>
                    <a:pt x="4549" y="8402"/>
                    <a:pt x="4569" y="8390"/>
                  </a:cubicBezTo>
                  <a:cubicBezTo>
                    <a:pt x="4589" y="8376"/>
                    <a:pt x="4594" y="8384"/>
                    <a:pt x="4615" y="8370"/>
                  </a:cubicBezTo>
                  <a:cubicBezTo>
                    <a:pt x="4635" y="8358"/>
                    <a:pt x="4626" y="8345"/>
                    <a:pt x="4647" y="8332"/>
                  </a:cubicBezTo>
                  <a:cubicBezTo>
                    <a:pt x="4667" y="8318"/>
                    <a:pt x="4669" y="8322"/>
                    <a:pt x="4690" y="8307"/>
                  </a:cubicBezTo>
                  <a:lnTo>
                    <a:pt x="4729" y="8280"/>
                  </a:lnTo>
                  <a:cubicBezTo>
                    <a:pt x="4736" y="8276"/>
                    <a:pt x="4742" y="8275"/>
                    <a:pt x="4747" y="8275"/>
                  </a:cubicBezTo>
                  <a:cubicBezTo>
                    <a:pt x="4752" y="8275"/>
                    <a:pt x="4757" y="8276"/>
                    <a:pt x="4762" y="8276"/>
                  </a:cubicBezTo>
                  <a:cubicBezTo>
                    <a:pt x="4767" y="8276"/>
                    <a:pt x="4773" y="8275"/>
                    <a:pt x="4781" y="8270"/>
                  </a:cubicBezTo>
                  <a:lnTo>
                    <a:pt x="4820" y="8243"/>
                  </a:lnTo>
                  <a:cubicBezTo>
                    <a:pt x="4841" y="8230"/>
                    <a:pt x="4830" y="8214"/>
                    <a:pt x="4850" y="8200"/>
                  </a:cubicBezTo>
                  <a:cubicBezTo>
                    <a:pt x="4871" y="8187"/>
                    <a:pt x="4879" y="8200"/>
                    <a:pt x="4899" y="8186"/>
                  </a:cubicBezTo>
                  <a:cubicBezTo>
                    <a:pt x="4919" y="8172"/>
                    <a:pt x="4924" y="8181"/>
                    <a:pt x="4943" y="8167"/>
                  </a:cubicBezTo>
                  <a:cubicBezTo>
                    <a:pt x="4964" y="8154"/>
                    <a:pt x="4954" y="8139"/>
                    <a:pt x="4973" y="8125"/>
                  </a:cubicBezTo>
                  <a:cubicBezTo>
                    <a:pt x="4994" y="8112"/>
                    <a:pt x="4999" y="8119"/>
                    <a:pt x="5018" y="8106"/>
                  </a:cubicBezTo>
                  <a:cubicBezTo>
                    <a:pt x="5039" y="8092"/>
                    <a:pt x="5044" y="8100"/>
                    <a:pt x="5065" y="8087"/>
                  </a:cubicBezTo>
                  <a:cubicBezTo>
                    <a:pt x="5085" y="8074"/>
                    <a:pt x="5067" y="8048"/>
                    <a:pt x="5087" y="8033"/>
                  </a:cubicBezTo>
                  <a:cubicBezTo>
                    <a:pt x="5107" y="8020"/>
                    <a:pt x="5114" y="8029"/>
                    <a:pt x="5134" y="8016"/>
                  </a:cubicBezTo>
                  <a:cubicBezTo>
                    <a:pt x="5155" y="8002"/>
                    <a:pt x="5160" y="8010"/>
                    <a:pt x="5179" y="7997"/>
                  </a:cubicBezTo>
                  <a:cubicBezTo>
                    <a:pt x="5199" y="7984"/>
                    <a:pt x="5205" y="7991"/>
                    <a:pt x="5225" y="7978"/>
                  </a:cubicBezTo>
                  <a:cubicBezTo>
                    <a:pt x="5246" y="7964"/>
                    <a:pt x="5225" y="7935"/>
                    <a:pt x="5246" y="7922"/>
                  </a:cubicBezTo>
                  <a:cubicBezTo>
                    <a:pt x="5249" y="7919"/>
                    <a:pt x="5253" y="7918"/>
                    <a:pt x="5257" y="7918"/>
                  </a:cubicBezTo>
                  <a:cubicBezTo>
                    <a:pt x="5269" y="7918"/>
                    <a:pt x="5281" y="7928"/>
                    <a:pt x="5294" y="7928"/>
                  </a:cubicBezTo>
                  <a:cubicBezTo>
                    <a:pt x="5298" y="7928"/>
                    <a:pt x="5302" y="7927"/>
                    <a:pt x="5306" y="7925"/>
                  </a:cubicBezTo>
                  <a:cubicBezTo>
                    <a:pt x="5326" y="7911"/>
                    <a:pt x="5308" y="7884"/>
                    <a:pt x="5328" y="7871"/>
                  </a:cubicBezTo>
                  <a:cubicBezTo>
                    <a:pt x="5348" y="7857"/>
                    <a:pt x="5349" y="7859"/>
                    <a:pt x="5370" y="7846"/>
                  </a:cubicBezTo>
                  <a:cubicBezTo>
                    <a:pt x="5390" y="7833"/>
                    <a:pt x="5398" y="7842"/>
                    <a:pt x="5418" y="7829"/>
                  </a:cubicBezTo>
                  <a:cubicBezTo>
                    <a:pt x="5428" y="7822"/>
                    <a:pt x="5435" y="7822"/>
                    <a:pt x="5443" y="7822"/>
                  </a:cubicBezTo>
                  <a:cubicBezTo>
                    <a:pt x="5450" y="7822"/>
                    <a:pt x="5457" y="7822"/>
                    <a:pt x="5467" y="7816"/>
                  </a:cubicBezTo>
                  <a:cubicBezTo>
                    <a:pt x="5488" y="7803"/>
                    <a:pt x="5479" y="7791"/>
                    <a:pt x="5499" y="7777"/>
                  </a:cubicBezTo>
                  <a:cubicBezTo>
                    <a:pt x="5520" y="7764"/>
                    <a:pt x="5526" y="7775"/>
                    <a:pt x="5547" y="7761"/>
                  </a:cubicBezTo>
                  <a:lnTo>
                    <a:pt x="5586" y="7734"/>
                  </a:lnTo>
                  <a:cubicBezTo>
                    <a:pt x="5607" y="7721"/>
                    <a:pt x="5588" y="7692"/>
                    <a:pt x="5608" y="7679"/>
                  </a:cubicBezTo>
                  <a:cubicBezTo>
                    <a:pt x="5628" y="7666"/>
                    <a:pt x="5627" y="7664"/>
                    <a:pt x="5647" y="7652"/>
                  </a:cubicBezTo>
                  <a:cubicBezTo>
                    <a:pt x="5654" y="7647"/>
                    <a:pt x="5659" y="7646"/>
                    <a:pt x="5665" y="7646"/>
                  </a:cubicBezTo>
                  <a:cubicBezTo>
                    <a:pt x="5671" y="7646"/>
                    <a:pt x="5676" y="7647"/>
                    <a:pt x="5682" y="7647"/>
                  </a:cubicBezTo>
                  <a:cubicBezTo>
                    <a:pt x="5687" y="7647"/>
                    <a:pt x="5693" y="7646"/>
                    <a:pt x="5699" y="7642"/>
                  </a:cubicBezTo>
                  <a:cubicBezTo>
                    <a:pt x="5719" y="7628"/>
                    <a:pt x="5724" y="7637"/>
                    <a:pt x="5745" y="7623"/>
                  </a:cubicBezTo>
                  <a:cubicBezTo>
                    <a:pt x="5765" y="7610"/>
                    <a:pt x="5747" y="7583"/>
                    <a:pt x="5767" y="7569"/>
                  </a:cubicBezTo>
                  <a:cubicBezTo>
                    <a:pt x="5774" y="7565"/>
                    <a:pt x="5780" y="7564"/>
                    <a:pt x="5786" y="7564"/>
                  </a:cubicBezTo>
                  <a:cubicBezTo>
                    <a:pt x="5790" y="7564"/>
                    <a:pt x="5794" y="7564"/>
                    <a:pt x="5798" y="7564"/>
                  </a:cubicBezTo>
                  <a:cubicBezTo>
                    <a:pt x="5804" y="7564"/>
                    <a:pt x="5811" y="7563"/>
                    <a:pt x="5819" y="7557"/>
                  </a:cubicBezTo>
                  <a:cubicBezTo>
                    <a:pt x="5838" y="7545"/>
                    <a:pt x="5842" y="7550"/>
                    <a:pt x="5863" y="7536"/>
                  </a:cubicBezTo>
                  <a:cubicBezTo>
                    <a:pt x="5883" y="7523"/>
                    <a:pt x="5869" y="7503"/>
                    <a:pt x="5889" y="7489"/>
                  </a:cubicBezTo>
                  <a:cubicBezTo>
                    <a:pt x="5894" y="7486"/>
                    <a:pt x="5898" y="7485"/>
                    <a:pt x="5903" y="7485"/>
                  </a:cubicBezTo>
                  <a:cubicBezTo>
                    <a:pt x="5913" y="7485"/>
                    <a:pt x="5922" y="7490"/>
                    <a:pt x="5931" y="7490"/>
                  </a:cubicBezTo>
                  <a:cubicBezTo>
                    <a:pt x="5936" y="7490"/>
                    <a:pt x="5940" y="7489"/>
                    <a:pt x="5945" y="7486"/>
                  </a:cubicBezTo>
                  <a:cubicBezTo>
                    <a:pt x="5965" y="7472"/>
                    <a:pt x="5956" y="7458"/>
                    <a:pt x="5976" y="7444"/>
                  </a:cubicBezTo>
                  <a:cubicBezTo>
                    <a:pt x="5996" y="7431"/>
                    <a:pt x="5993" y="7427"/>
                    <a:pt x="6014" y="7413"/>
                  </a:cubicBezTo>
                  <a:cubicBezTo>
                    <a:pt x="6034" y="7400"/>
                    <a:pt x="6038" y="7405"/>
                    <a:pt x="6057" y="7391"/>
                  </a:cubicBezTo>
                  <a:cubicBezTo>
                    <a:pt x="6078" y="7378"/>
                    <a:pt x="6072" y="7370"/>
                    <a:pt x="6093" y="7357"/>
                  </a:cubicBezTo>
                  <a:cubicBezTo>
                    <a:pt x="6113" y="7343"/>
                    <a:pt x="6121" y="7356"/>
                    <a:pt x="6141" y="7342"/>
                  </a:cubicBezTo>
                  <a:cubicBezTo>
                    <a:pt x="6161" y="7329"/>
                    <a:pt x="6167" y="7336"/>
                    <a:pt x="6186" y="7322"/>
                  </a:cubicBezTo>
                  <a:lnTo>
                    <a:pt x="6227" y="7295"/>
                  </a:lnTo>
                  <a:cubicBezTo>
                    <a:pt x="6247" y="7282"/>
                    <a:pt x="6236" y="7266"/>
                    <a:pt x="6256" y="7251"/>
                  </a:cubicBezTo>
                  <a:cubicBezTo>
                    <a:pt x="6276" y="7238"/>
                    <a:pt x="6279" y="7240"/>
                    <a:pt x="6298" y="7227"/>
                  </a:cubicBezTo>
                  <a:cubicBezTo>
                    <a:pt x="6307" y="7222"/>
                    <a:pt x="6313" y="7221"/>
                    <a:pt x="6320" y="7221"/>
                  </a:cubicBezTo>
                  <a:cubicBezTo>
                    <a:pt x="6323" y="7221"/>
                    <a:pt x="6326" y="7221"/>
                    <a:pt x="6329" y="7221"/>
                  </a:cubicBezTo>
                  <a:cubicBezTo>
                    <a:pt x="6335" y="7221"/>
                    <a:pt x="6342" y="7220"/>
                    <a:pt x="6350" y="7215"/>
                  </a:cubicBezTo>
                  <a:cubicBezTo>
                    <a:pt x="6370" y="7202"/>
                    <a:pt x="6355" y="7179"/>
                    <a:pt x="6376" y="7165"/>
                  </a:cubicBezTo>
                  <a:cubicBezTo>
                    <a:pt x="6380" y="7162"/>
                    <a:pt x="6384" y="7161"/>
                    <a:pt x="6388" y="7161"/>
                  </a:cubicBezTo>
                  <a:cubicBezTo>
                    <a:pt x="6398" y="7161"/>
                    <a:pt x="6408" y="7167"/>
                    <a:pt x="6418" y="7167"/>
                  </a:cubicBezTo>
                  <a:cubicBezTo>
                    <a:pt x="6422" y="7167"/>
                    <a:pt x="6427" y="7166"/>
                    <a:pt x="6431" y="7163"/>
                  </a:cubicBezTo>
                  <a:cubicBezTo>
                    <a:pt x="6452" y="7149"/>
                    <a:pt x="6451" y="7147"/>
                    <a:pt x="6470" y="7133"/>
                  </a:cubicBezTo>
                  <a:cubicBezTo>
                    <a:pt x="6490" y="7120"/>
                    <a:pt x="6483" y="7107"/>
                    <a:pt x="6502" y="7095"/>
                  </a:cubicBezTo>
                  <a:cubicBezTo>
                    <a:pt x="6510" y="7089"/>
                    <a:pt x="6516" y="7088"/>
                    <a:pt x="6522" y="7088"/>
                  </a:cubicBezTo>
                  <a:cubicBezTo>
                    <a:pt x="6526" y="7088"/>
                    <a:pt x="6529" y="7089"/>
                    <a:pt x="6533" y="7089"/>
                  </a:cubicBezTo>
                  <a:cubicBezTo>
                    <a:pt x="6539" y="7089"/>
                    <a:pt x="6545" y="7088"/>
                    <a:pt x="6553" y="7083"/>
                  </a:cubicBezTo>
                  <a:cubicBezTo>
                    <a:pt x="6574" y="7069"/>
                    <a:pt x="6558" y="7046"/>
                    <a:pt x="6577" y="7031"/>
                  </a:cubicBezTo>
                  <a:cubicBezTo>
                    <a:pt x="6583" y="7027"/>
                    <a:pt x="6589" y="7026"/>
                    <a:pt x="6594" y="7026"/>
                  </a:cubicBezTo>
                  <a:cubicBezTo>
                    <a:pt x="6600" y="7026"/>
                    <a:pt x="6606" y="7028"/>
                    <a:pt x="6611" y="7028"/>
                  </a:cubicBezTo>
                  <a:cubicBezTo>
                    <a:pt x="6617" y="7028"/>
                    <a:pt x="6623" y="7026"/>
                    <a:pt x="6629" y="7022"/>
                  </a:cubicBezTo>
                  <a:cubicBezTo>
                    <a:pt x="6650" y="7009"/>
                    <a:pt x="6646" y="7003"/>
                    <a:pt x="6666" y="6989"/>
                  </a:cubicBezTo>
                  <a:cubicBezTo>
                    <a:pt x="6686" y="6976"/>
                    <a:pt x="6678" y="6963"/>
                    <a:pt x="6698" y="6949"/>
                  </a:cubicBezTo>
                  <a:cubicBezTo>
                    <a:pt x="6707" y="6942"/>
                    <a:pt x="6714" y="6942"/>
                    <a:pt x="6720" y="6942"/>
                  </a:cubicBezTo>
                  <a:cubicBezTo>
                    <a:pt x="6722" y="6942"/>
                    <a:pt x="6724" y="6942"/>
                    <a:pt x="6726" y="6942"/>
                  </a:cubicBezTo>
                  <a:cubicBezTo>
                    <a:pt x="6732" y="6942"/>
                    <a:pt x="6739" y="6941"/>
                    <a:pt x="6747" y="6935"/>
                  </a:cubicBezTo>
                  <a:cubicBezTo>
                    <a:pt x="6768" y="6922"/>
                    <a:pt x="6769" y="6923"/>
                    <a:pt x="6789" y="6909"/>
                  </a:cubicBezTo>
                  <a:cubicBezTo>
                    <a:pt x="6809" y="6896"/>
                    <a:pt x="6816" y="6905"/>
                    <a:pt x="6836" y="6892"/>
                  </a:cubicBezTo>
                  <a:cubicBezTo>
                    <a:pt x="6855" y="6878"/>
                    <a:pt x="6834" y="6846"/>
                    <a:pt x="6854" y="6833"/>
                  </a:cubicBezTo>
                  <a:cubicBezTo>
                    <a:pt x="6875" y="6819"/>
                    <a:pt x="6882" y="6832"/>
                    <a:pt x="6903" y="6818"/>
                  </a:cubicBezTo>
                  <a:cubicBezTo>
                    <a:pt x="6909" y="6814"/>
                    <a:pt x="6914" y="6813"/>
                    <a:pt x="6919" y="6813"/>
                  </a:cubicBezTo>
                  <a:cubicBezTo>
                    <a:pt x="6925" y="6813"/>
                    <a:pt x="6931" y="6815"/>
                    <a:pt x="6937" y="6815"/>
                  </a:cubicBezTo>
                  <a:cubicBezTo>
                    <a:pt x="6942" y="6815"/>
                    <a:pt x="6948" y="6814"/>
                    <a:pt x="6955" y="6809"/>
                  </a:cubicBezTo>
                  <a:cubicBezTo>
                    <a:pt x="6975" y="6796"/>
                    <a:pt x="6971" y="6790"/>
                    <a:pt x="6991" y="6777"/>
                  </a:cubicBezTo>
                  <a:cubicBezTo>
                    <a:pt x="7011" y="6764"/>
                    <a:pt x="7013" y="6765"/>
                    <a:pt x="7032" y="6752"/>
                  </a:cubicBezTo>
                  <a:cubicBezTo>
                    <a:pt x="7053" y="6738"/>
                    <a:pt x="7051" y="6737"/>
                    <a:pt x="7072" y="6723"/>
                  </a:cubicBezTo>
                  <a:cubicBezTo>
                    <a:pt x="7091" y="6710"/>
                    <a:pt x="7086" y="6702"/>
                    <a:pt x="7106" y="6689"/>
                  </a:cubicBezTo>
                  <a:cubicBezTo>
                    <a:pt x="7126" y="6675"/>
                    <a:pt x="7133" y="6684"/>
                    <a:pt x="7153" y="6672"/>
                  </a:cubicBezTo>
                  <a:cubicBezTo>
                    <a:pt x="7174" y="6658"/>
                    <a:pt x="7165" y="6645"/>
                    <a:pt x="7185" y="6631"/>
                  </a:cubicBezTo>
                  <a:cubicBezTo>
                    <a:pt x="7206" y="6618"/>
                    <a:pt x="7196" y="6603"/>
                    <a:pt x="7216" y="6590"/>
                  </a:cubicBezTo>
                  <a:cubicBezTo>
                    <a:pt x="7221" y="6587"/>
                    <a:pt x="7226" y="6585"/>
                    <a:pt x="7231" y="6585"/>
                  </a:cubicBezTo>
                  <a:cubicBezTo>
                    <a:pt x="7239" y="6585"/>
                    <a:pt x="7248" y="6590"/>
                    <a:pt x="7257" y="6590"/>
                  </a:cubicBezTo>
                  <a:cubicBezTo>
                    <a:pt x="7262" y="6590"/>
                    <a:pt x="7266" y="6589"/>
                    <a:pt x="7271" y="6586"/>
                  </a:cubicBezTo>
                  <a:cubicBezTo>
                    <a:pt x="7291" y="6572"/>
                    <a:pt x="7287" y="6567"/>
                    <a:pt x="7307" y="6554"/>
                  </a:cubicBezTo>
                  <a:cubicBezTo>
                    <a:pt x="7317" y="6547"/>
                    <a:pt x="7324" y="6547"/>
                    <a:pt x="7332" y="6547"/>
                  </a:cubicBezTo>
                  <a:cubicBezTo>
                    <a:pt x="7339" y="6547"/>
                    <a:pt x="7347" y="6547"/>
                    <a:pt x="7357" y="6540"/>
                  </a:cubicBezTo>
                  <a:cubicBezTo>
                    <a:pt x="7377" y="6527"/>
                    <a:pt x="7373" y="6521"/>
                    <a:pt x="7393" y="6507"/>
                  </a:cubicBezTo>
                  <a:cubicBezTo>
                    <a:pt x="7412" y="6494"/>
                    <a:pt x="7406" y="6483"/>
                    <a:pt x="7426" y="6469"/>
                  </a:cubicBezTo>
                  <a:cubicBezTo>
                    <a:pt x="7447" y="6456"/>
                    <a:pt x="7449" y="6459"/>
                    <a:pt x="7469" y="6446"/>
                  </a:cubicBezTo>
                  <a:cubicBezTo>
                    <a:pt x="7490" y="6432"/>
                    <a:pt x="7495" y="6440"/>
                    <a:pt x="7514" y="6426"/>
                  </a:cubicBezTo>
                  <a:cubicBezTo>
                    <a:pt x="7535" y="6413"/>
                    <a:pt x="7520" y="6390"/>
                    <a:pt x="7540" y="6377"/>
                  </a:cubicBezTo>
                  <a:cubicBezTo>
                    <a:pt x="7560" y="6363"/>
                    <a:pt x="7556" y="6358"/>
                    <a:pt x="7577" y="6345"/>
                  </a:cubicBezTo>
                  <a:cubicBezTo>
                    <a:pt x="7584" y="6340"/>
                    <a:pt x="7590" y="6339"/>
                    <a:pt x="7596" y="6339"/>
                  </a:cubicBezTo>
                  <a:cubicBezTo>
                    <a:pt x="7601" y="6339"/>
                    <a:pt x="7606" y="6340"/>
                    <a:pt x="7611" y="6340"/>
                  </a:cubicBezTo>
                  <a:cubicBezTo>
                    <a:pt x="7617" y="6340"/>
                    <a:pt x="7623" y="6339"/>
                    <a:pt x="7630" y="6334"/>
                  </a:cubicBezTo>
                  <a:cubicBezTo>
                    <a:pt x="7638" y="6329"/>
                    <a:pt x="7644" y="6328"/>
                    <a:pt x="7650" y="6328"/>
                  </a:cubicBezTo>
                  <a:cubicBezTo>
                    <a:pt x="7653" y="6328"/>
                    <a:pt x="7657" y="6328"/>
                    <a:pt x="7660" y="6328"/>
                  </a:cubicBezTo>
                  <a:cubicBezTo>
                    <a:pt x="7666" y="6328"/>
                    <a:pt x="7673" y="6327"/>
                    <a:pt x="7680" y="6321"/>
                  </a:cubicBezTo>
                  <a:cubicBezTo>
                    <a:pt x="7701" y="6308"/>
                    <a:pt x="7690" y="6292"/>
                    <a:pt x="7710" y="6278"/>
                  </a:cubicBezTo>
                  <a:cubicBezTo>
                    <a:pt x="7731" y="6266"/>
                    <a:pt x="7727" y="6261"/>
                    <a:pt x="7748" y="6248"/>
                  </a:cubicBezTo>
                  <a:cubicBezTo>
                    <a:pt x="7768" y="6235"/>
                    <a:pt x="7774" y="6244"/>
                    <a:pt x="7795" y="6230"/>
                  </a:cubicBezTo>
                  <a:cubicBezTo>
                    <a:pt x="7814" y="6217"/>
                    <a:pt x="7813" y="6214"/>
                    <a:pt x="7833" y="6200"/>
                  </a:cubicBezTo>
                  <a:cubicBezTo>
                    <a:pt x="7854" y="6186"/>
                    <a:pt x="7844" y="6172"/>
                    <a:pt x="7864" y="6158"/>
                  </a:cubicBezTo>
                  <a:cubicBezTo>
                    <a:pt x="7870" y="6155"/>
                    <a:pt x="7875" y="6154"/>
                    <a:pt x="7880" y="6154"/>
                  </a:cubicBezTo>
                  <a:cubicBezTo>
                    <a:pt x="7887" y="6154"/>
                    <a:pt x="7894" y="6156"/>
                    <a:pt x="7901" y="6156"/>
                  </a:cubicBezTo>
                  <a:cubicBezTo>
                    <a:pt x="7907" y="6156"/>
                    <a:pt x="7912" y="6155"/>
                    <a:pt x="7918" y="6151"/>
                  </a:cubicBezTo>
                  <a:cubicBezTo>
                    <a:pt x="7937" y="6137"/>
                    <a:pt x="7942" y="6143"/>
                    <a:pt x="7962" y="6131"/>
                  </a:cubicBezTo>
                  <a:cubicBezTo>
                    <a:pt x="7982" y="6117"/>
                    <a:pt x="7980" y="6115"/>
                    <a:pt x="8000" y="6101"/>
                  </a:cubicBezTo>
                  <a:cubicBezTo>
                    <a:pt x="8021" y="6088"/>
                    <a:pt x="8007" y="6066"/>
                    <a:pt x="8027" y="6052"/>
                  </a:cubicBezTo>
                  <a:cubicBezTo>
                    <a:pt x="8048" y="6040"/>
                    <a:pt x="8053" y="6047"/>
                    <a:pt x="8073" y="6034"/>
                  </a:cubicBezTo>
                  <a:cubicBezTo>
                    <a:pt x="8094" y="6020"/>
                    <a:pt x="8097" y="6026"/>
                    <a:pt x="8117" y="6013"/>
                  </a:cubicBezTo>
                  <a:cubicBezTo>
                    <a:pt x="8138" y="5999"/>
                    <a:pt x="8127" y="5983"/>
                    <a:pt x="8147" y="5969"/>
                  </a:cubicBezTo>
                  <a:cubicBezTo>
                    <a:pt x="8154" y="5964"/>
                    <a:pt x="8159" y="5963"/>
                    <a:pt x="8165" y="5963"/>
                  </a:cubicBezTo>
                  <a:cubicBezTo>
                    <a:pt x="8171" y="5963"/>
                    <a:pt x="8176" y="5964"/>
                    <a:pt x="8182" y="5964"/>
                  </a:cubicBezTo>
                  <a:cubicBezTo>
                    <a:pt x="8187" y="5964"/>
                    <a:pt x="8193" y="5963"/>
                    <a:pt x="8199" y="5959"/>
                  </a:cubicBezTo>
                  <a:cubicBezTo>
                    <a:pt x="8219" y="5945"/>
                    <a:pt x="8211" y="5934"/>
                    <a:pt x="8231" y="5921"/>
                  </a:cubicBezTo>
                  <a:cubicBezTo>
                    <a:pt x="8251" y="5907"/>
                    <a:pt x="8246" y="5899"/>
                    <a:pt x="8266" y="5884"/>
                  </a:cubicBezTo>
                  <a:cubicBezTo>
                    <a:pt x="8273" y="5880"/>
                    <a:pt x="8279" y="5878"/>
                    <a:pt x="8284" y="5878"/>
                  </a:cubicBezTo>
                  <a:cubicBezTo>
                    <a:pt x="8290" y="5878"/>
                    <a:pt x="8296" y="5880"/>
                    <a:pt x="8301" y="5880"/>
                  </a:cubicBezTo>
                  <a:cubicBezTo>
                    <a:pt x="8307" y="5880"/>
                    <a:pt x="8312" y="5879"/>
                    <a:pt x="8319" y="5875"/>
                  </a:cubicBezTo>
                  <a:cubicBezTo>
                    <a:pt x="8338" y="5861"/>
                    <a:pt x="8342" y="5866"/>
                    <a:pt x="8363" y="5853"/>
                  </a:cubicBezTo>
                  <a:cubicBezTo>
                    <a:pt x="8383" y="5839"/>
                    <a:pt x="8370" y="5821"/>
                    <a:pt x="8390" y="5807"/>
                  </a:cubicBezTo>
                  <a:cubicBezTo>
                    <a:pt x="8411" y="5794"/>
                    <a:pt x="8410" y="5791"/>
                    <a:pt x="8429" y="5778"/>
                  </a:cubicBezTo>
                  <a:cubicBezTo>
                    <a:pt x="8449" y="5764"/>
                    <a:pt x="8458" y="5777"/>
                    <a:pt x="8477" y="5762"/>
                  </a:cubicBezTo>
                  <a:cubicBezTo>
                    <a:pt x="8497" y="5748"/>
                    <a:pt x="8497" y="5747"/>
                    <a:pt x="8518" y="5734"/>
                  </a:cubicBezTo>
                  <a:cubicBezTo>
                    <a:pt x="8538" y="5720"/>
                    <a:pt x="8541" y="5727"/>
                    <a:pt x="8562" y="5713"/>
                  </a:cubicBezTo>
                  <a:cubicBezTo>
                    <a:pt x="8582" y="5699"/>
                    <a:pt x="8579" y="5694"/>
                    <a:pt x="8599" y="5681"/>
                  </a:cubicBezTo>
                  <a:cubicBezTo>
                    <a:pt x="8620" y="5667"/>
                    <a:pt x="8616" y="5663"/>
                    <a:pt x="8637" y="5649"/>
                  </a:cubicBezTo>
                  <a:cubicBezTo>
                    <a:pt x="8657" y="5635"/>
                    <a:pt x="8652" y="5625"/>
                    <a:pt x="8672" y="5612"/>
                  </a:cubicBezTo>
                  <a:cubicBezTo>
                    <a:pt x="8691" y="5598"/>
                    <a:pt x="8697" y="5606"/>
                    <a:pt x="8717" y="5592"/>
                  </a:cubicBezTo>
                  <a:cubicBezTo>
                    <a:pt x="8737" y="5579"/>
                    <a:pt x="8743" y="5585"/>
                    <a:pt x="8763" y="5571"/>
                  </a:cubicBezTo>
                  <a:cubicBezTo>
                    <a:pt x="8782" y="5559"/>
                    <a:pt x="8786" y="5563"/>
                    <a:pt x="8806" y="5549"/>
                  </a:cubicBezTo>
                  <a:cubicBezTo>
                    <a:pt x="8825" y="5536"/>
                    <a:pt x="8823" y="5532"/>
                    <a:pt x="8843" y="5518"/>
                  </a:cubicBezTo>
                  <a:cubicBezTo>
                    <a:pt x="8863" y="5505"/>
                    <a:pt x="8870" y="5515"/>
                    <a:pt x="8890" y="5501"/>
                  </a:cubicBezTo>
                  <a:cubicBezTo>
                    <a:pt x="8910" y="5488"/>
                    <a:pt x="8906" y="5483"/>
                    <a:pt x="8926" y="5468"/>
                  </a:cubicBezTo>
                  <a:cubicBezTo>
                    <a:pt x="8946" y="5454"/>
                    <a:pt x="8938" y="5442"/>
                    <a:pt x="8958" y="5429"/>
                  </a:cubicBezTo>
                  <a:lnTo>
                    <a:pt x="8999" y="5402"/>
                  </a:lnTo>
                  <a:cubicBezTo>
                    <a:pt x="9018" y="5388"/>
                    <a:pt x="9027" y="5400"/>
                    <a:pt x="9047" y="5387"/>
                  </a:cubicBezTo>
                  <a:cubicBezTo>
                    <a:pt x="9066" y="5373"/>
                    <a:pt x="9069" y="5378"/>
                    <a:pt x="9090" y="5365"/>
                  </a:cubicBezTo>
                  <a:cubicBezTo>
                    <a:pt x="9109" y="5351"/>
                    <a:pt x="9098" y="5335"/>
                    <a:pt x="9119" y="5322"/>
                  </a:cubicBezTo>
                  <a:cubicBezTo>
                    <a:pt x="9139" y="5308"/>
                    <a:pt x="9133" y="5297"/>
                    <a:pt x="9152" y="5284"/>
                  </a:cubicBezTo>
                  <a:cubicBezTo>
                    <a:pt x="9172" y="5271"/>
                    <a:pt x="9179" y="5280"/>
                    <a:pt x="9199" y="5266"/>
                  </a:cubicBezTo>
                  <a:lnTo>
                    <a:pt x="9240" y="5239"/>
                  </a:lnTo>
                  <a:cubicBezTo>
                    <a:pt x="9259" y="5227"/>
                    <a:pt x="9248" y="5211"/>
                    <a:pt x="9269" y="5197"/>
                  </a:cubicBezTo>
                  <a:cubicBezTo>
                    <a:pt x="9289" y="5184"/>
                    <a:pt x="9297" y="5194"/>
                    <a:pt x="9317" y="5181"/>
                  </a:cubicBezTo>
                  <a:cubicBezTo>
                    <a:pt x="9337" y="5168"/>
                    <a:pt x="9338" y="5169"/>
                    <a:pt x="9359" y="5156"/>
                  </a:cubicBezTo>
                  <a:cubicBezTo>
                    <a:pt x="9379" y="5142"/>
                    <a:pt x="9376" y="5138"/>
                    <a:pt x="9396" y="5125"/>
                  </a:cubicBezTo>
                  <a:cubicBezTo>
                    <a:pt x="9417" y="5111"/>
                    <a:pt x="9420" y="5118"/>
                    <a:pt x="9441" y="5104"/>
                  </a:cubicBezTo>
                  <a:cubicBezTo>
                    <a:pt x="9461" y="5092"/>
                    <a:pt x="9457" y="5086"/>
                    <a:pt x="9479" y="5072"/>
                  </a:cubicBezTo>
                  <a:cubicBezTo>
                    <a:pt x="9499" y="5060"/>
                    <a:pt x="9504" y="5066"/>
                    <a:pt x="9525" y="5052"/>
                  </a:cubicBezTo>
                  <a:cubicBezTo>
                    <a:pt x="9545" y="5039"/>
                    <a:pt x="9534" y="5022"/>
                    <a:pt x="9554" y="5008"/>
                  </a:cubicBezTo>
                  <a:cubicBezTo>
                    <a:pt x="9574" y="4995"/>
                    <a:pt x="9579" y="5003"/>
                    <a:pt x="9600" y="4990"/>
                  </a:cubicBezTo>
                  <a:cubicBezTo>
                    <a:pt x="9610" y="4983"/>
                    <a:pt x="9617" y="4983"/>
                    <a:pt x="9624" y="4983"/>
                  </a:cubicBezTo>
                  <a:cubicBezTo>
                    <a:pt x="9632" y="4983"/>
                    <a:pt x="9639" y="4983"/>
                    <a:pt x="9649" y="4976"/>
                  </a:cubicBezTo>
                  <a:cubicBezTo>
                    <a:pt x="9669" y="4963"/>
                    <a:pt x="9665" y="4956"/>
                    <a:pt x="9685" y="4943"/>
                  </a:cubicBezTo>
                  <a:cubicBezTo>
                    <a:pt x="9706" y="4929"/>
                    <a:pt x="9703" y="4926"/>
                    <a:pt x="9723" y="4912"/>
                  </a:cubicBezTo>
                  <a:cubicBezTo>
                    <a:pt x="9743" y="4899"/>
                    <a:pt x="9746" y="4904"/>
                    <a:pt x="9767" y="4890"/>
                  </a:cubicBezTo>
                  <a:cubicBezTo>
                    <a:pt x="9787" y="4877"/>
                    <a:pt x="9792" y="4884"/>
                    <a:pt x="9813" y="4870"/>
                  </a:cubicBezTo>
                  <a:cubicBezTo>
                    <a:pt x="9832" y="4857"/>
                    <a:pt x="9834" y="4860"/>
                    <a:pt x="9856" y="4845"/>
                  </a:cubicBezTo>
                  <a:cubicBezTo>
                    <a:pt x="9875" y="4831"/>
                    <a:pt x="9866" y="4816"/>
                    <a:pt x="9886" y="4804"/>
                  </a:cubicBezTo>
                  <a:cubicBezTo>
                    <a:pt x="9894" y="4798"/>
                    <a:pt x="9900" y="4797"/>
                    <a:pt x="9906" y="4797"/>
                  </a:cubicBezTo>
                  <a:cubicBezTo>
                    <a:pt x="9910" y="4797"/>
                    <a:pt x="9914" y="4797"/>
                    <a:pt x="9917" y="4797"/>
                  </a:cubicBezTo>
                  <a:cubicBezTo>
                    <a:pt x="9923" y="4797"/>
                    <a:pt x="9930" y="4796"/>
                    <a:pt x="9937" y="4792"/>
                  </a:cubicBezTo>
                  <a:cubicBezTo>
                    <a:pt x="9957" y="4778"/>
                    <a:pt x="9954" y="4772"/>
                    <a:pt x="9975" y="4760"/>
                  </a:cubicBezTo>
                  <a:cubicBezTo>
                    <a:pt x="9995" y="4746"/>
                    <a:pt x="9990" y="4738"/>
                    <a:pt x="10009" y="4724"/>
                  </a:cubicBezTo>
                  <a:cubicBezTo>
                    <a:pt x="10029" y="4711"/>
                    <a:pt x="10035" y="4718"/>
                    <a:pt x="10055" y="4705"/>
                  </a:cubicBezTo>
                  <a:cubicBezTo>
                    <a:pt x="10075" y="4691"/>
                    <a:pt x="10077" y="4694"/>
                    <a:pt x="10098" y="4680"/>
                  </a:cubicBezTo>
                  <a:cubicBezTo>
                    <a:pt x="10118" y="4667"/>
                    <a:pt x="10111" y="4657"/>
                    <a:pt x="10131" y="4643"/>
                  </a:cubicBezTo>
                  <a:cubicBezTo>
                    <a:pt x="10139" y="4638"/>
                    <a:pt x="10146" y="4637"/>
                    <a:pt x="10152" y="4637"/>
                  </a:cubicBezTo>
                  <a:cubicBezTo>
                    <a:pt x="10155" y="4637"/>
                    <a:pt x="10158" y="4637"/>
                    <a:pt x="10161" y="4637"/>
                  </a:cubicBezTo>
                  <a:cubicBezTo>
                    <a:pt x="10168" y="4637"/>
                    <a:pt x="10174" y="4636"/>
                    <a:pt x="10182" y="4631"/>
                  </a:cubicBezTo>
                  <a:cubicBezTo>
                    <a:pt x="10202" y="4617"/>
                    <a:pt x="10190" y="4600"/>
                    <a:pt x="10210" y="4587"/>
                  </a:cubicBezTo>
                  <a:cubicBezTo>
                    <a:pt x="10231" y="4573"/>
                    <a:pt x="10232" y="4576"/>
                    <a:pt x="10252" y="4561"/>
                  </a:cubicBezTo>
                  <a:cubicBezTo>
                    <a:pt x="10271" y="4548"/>
                    <a:pt x="10274" y="4551"/>
                    <a:pt x="10295" y="4537"/>
                  </a:cubicBezTo>
                  <a:cubicBezTo>
                    <a:pt x="10314" y="4524"/>
                    <a:pt x="10308" y="4514"/>
                    <a:pt x="10328" y="4501"/>
                  </a:cubicBezTo>
                  <a:cubicBezTo>
                    <a:pt x="10348" y="4488"/>
                    <a:pt x="10344" y="4481"/>
                    <a:pt x="10364" y="4467"/>
                  </a:cubicBezTo>
                  <a:cubicBezTo>
                    <a:pt x="10370" y="4463"/>
                    <a:pt x="10376" y="4462"/>
                    <a:pt x="10381" y="4462"/>
                  </a:cubicBezTo>
                  <a:cubicBezTo>
                    <a:pt x="10387" y="4462"/>
                    <a:pt x="10393" y="4464"/>
                    <a:pt x="10399" y="4464"/>
                  </a:cubicBezTo>
                  <a:cubicBezTo>
                    <a:pt x="10405" y="4464"/>
                    <a:pt x="10410" y="4463"/>
                    <a:pt x="10416" y="4459"/>
                  </a:cubicBezTo>
                  <a:cubicBezTo>
                    <a:pt x="10436" y="4445"/>
                    <a:pt x="10443" y="4454"/>
                    <a:pt x="10463" y="4440"/>
                  </a:cubicBezTo>
                  <a:cubicBezTo>
                    <a:pt x="10483" y="4428"/>
                    <a:pt x="10475" y="4416"/>
                    <a:pt x="10495" y="4401"/>
                  </a:cubicBezTo>
                  <a:cubicBezTo>
                    <a:pt x="10515" y="4387"/>
                    <a:pt x="10509" y="4378"/>
                    <a:pt x="10528" y="4363"/>
                  </a:cubicBezTo>
                  <a:cubicBezTo>
                    <a:pt x="10549" y="4349"/>
                    <a:pt x="10547" y="4344"/>
                    <a:pt x="10566" y="4331"/>
                  </a:cubicBezTo>
                  <a:cubicBezTo>
                    <a:pt x="10586" y="4317"/>
                    <a:pt x="10582" y="4312"/>
                    <a:pt x="10602" y="4298"/>
                  </a:cubicBezTo>
                  <a:cubicBezTo>
                    <a:pt x="10623" y="4284"/>
                    <a:pt x="10630" y="4296"/>
                    <a:pt x="10650" y="4283"/>
                  </a:cubicBezTo>
                  <a:lnTo>
                    <a:pt x="10691" y="4256"/>
                  </a:lnTo>
                  <a:cubicBezTo>
                    <a:pt x="10710" y="4242"/>
                    <a:pt x="10713" y="4244"/>
                    <a:pt x="10732" y="4230"/>
                  </a:cubicBezTo>
                  <a:cubicBezTo>
                    <a:pt x="10752" y="4218"/>
                    <a:pt x="10755" y="4220"/>
                    <a:pt x="10775" y="4207"/>
                  </a:cubicBezTo>
                  <a:cubicBezTo>
                    <a:pt x="10795" y="4193"/>
                    <a:pt x="10800" y="4202"/>
                    <a:pt x="10821" y="4188"/>
                  </a:cubicBezTo>
                  <a:cubicBezTo>
                    <a:pt x="10841" y="4175"/>
                    <a:pt x="10839" y="4173"/>
                    <a:pt x="10859" y="4160"/>
                  </a:cubicBezTo>
                  <a:cubicBezTo>
                    <a:pt x="10880" y="4146"/>
                    <a:pt x="10876" y="4143"/>
                    <a:pt x="10897" y="4129"/>
                  </a:cubicBezTo>
                  <a:cubicBezTo>
                    <a:pt x="10917" y="4116"/>
                    <a:pt x="10916" y="4114"/>
                    <a:pt x="10938" y="4101"/>
                  </a:cubicBezTo>
                  <a:cubicBezTo>
                    <a:pt x="10957" y="4087"/>
                    <a:pt x="10964" y="4097"/>
                    <a:pt x="10984" y="4084"/>
                  </a:cubicBezTo>
                  <a:cubicBezTo>
                    <a:pt x="11004" y="4070"/>
                    <a:pt x="10996" y="4057"/>
                    <a:pt x="11016" y="4043"/>
                  </a:cubicBezTo>
                  <a:cubicBezTo>
                    <a:pt x="11036" y="4030"/>
                    <a:pt x="11034" y="4025"/>
                    <a:pt x="11053" y="4011"/>
                  </a:cubicBezTo>
                  <a:cubicBezTo>
                    <a:pt x="11074" y="3998"/>
                    <a:pt x="11080" y="4006"/>
                    <a:pt x="11100" y="3993"/>
                  </a:cubicBezTo>
                  <a:cubicBezTo>
                    <a:pt x="11121" y="3979"/>
                    <a:pt x="11107" y="3958"/>
                    <a:pt x="11127" y="3946"/>
                  </a:cubicBezTo>
                  <a:cubicBezTo>
                    <a:pt x="11147" y="3932"/>
                    <a:pt x="11154" y="3941"/>
                    <a:pt x="11174" y="3928"/>
                  </a:cubicBezTo>
                  <a:cubicBezTo>
                    <a:pt x="11195" y="3914"/>
                    <a:pt x="11198" y="3920"/>
                    <a:pt x="11218" y="3907"/>
                  </a:cubicBezTo>
                  <a:cubicBezTo>
                    <a:pt x="11238" y="3893"/>
                    <a:pt x="11240" y="3894"/>
                    <a:pt x="11260" y="3881"/>
                  </a:cubicBezTo>
                  <a:cubicBezTo>
                    <a:pt x="11280" y="3867"/>
                    <a:pt x="11288" y="3878"/>
                    <a:pt x="11308" y="3865"/>
                  </a:cubicBezTo>
                  <a:cubicBezTo>
                    <a:pt x="11328" y="3851"/>
                    <a:pt x="11316" y="3834"/>
                    <a:pt x="11337" y="3821"/>
                  </a:cubicBezTo>
                  <a:cubicBezTo>
                    <a:pt x="11343" y="3817"/>
                    <a:pt x="11348" y="3816"/>
                    <a:pt x="11353" y="3816"/>
                  </a:cubicBezTo>
                  <a:cubicBezTo>
                    <a:pt x="11361" y="3816"/>
                    <a:pt x="11369" y="3819"/>
                    <a:pt x="11376" y="3819"/>
                  </a:cubicBezTo>
                  <a:cubicBezTo>
                    <a:pt x="11382" y="3819"/>
                    <a:pt x="11387" y="3818"/>
                    <a:pt x="11393" y="3814"/>
                  </a:cubicBezTo>
                  <a:cubicBezTo>
                    <a:pt x="11412" y="3801"/>
                    <a:pt x="11407" y="3792"/>
                    <a:pt x="11428" y="3780"/>
                  </a:cubicBezTo>
                  <a:cubicBezTo>
                    <a:pt x="11448" y="3766"/>
                    <a:pt x="11436" y="3746"/>
                    <a:pt x="11455" y="3732"/>
                  </a:cubicBezTo>
                  <a:cubicBezTo>
                    <a:pt x="11475" y="3720"/>
                    <a:pt x="11478" y="3723"/>
                    <a:pt x="11498" y="3710"/>
                  </a:cubicBezTo>
                  <a:cubicBezTo>
                    <a:pt x="11518" y="3696"/>
                    <a:pt x="11517" y="3694"/>
                    <a:pt x="11537" y="3680"/>
                  </a:cubicBezTo>
                  <a:cubicBezTo>
                    <a:pt x="11557" y="3667"/>
                    <a:pt x="11565" y="3678"/>
                    <a:pt x="11586" y="3664"/>
                  </a:cubicBezTo>
                  <a:cubicBezTo>
                    <a:pt x="11605" y="3651"/>
                    <a:pt x="11593" y="3632"/>
                    <a:pt x="11613" y="3619"/>
                  </a:cubicBezTo>
                  <a:cubicBezTo>
                    <a:pt x="11619" y="3615"/>
                    <a:pt x="11624" y="3614"/>
                    <a:pt x="11629" y="3614"/>
                  </a:cubicBezTo>
                  <a:cubicBezTo>
                    <a:pt x="11637" y="3614"/>
                    <a:pt x="11644" y="3617"/>
                    <a:pt x="11652" y="3617"/>
                  </a:cubicBezTo>
                  <a:cubicBezTo>
                    <a:pt x="11657" y="3617"/>
                    <a:pt x="11662" y="3616"/>
                    <a:pt x="11667" y="3612"/>
                  </a:cubicBezTo>
                  <a:cubicBezTo>
                    <a:pt x="11687" y="3598"/>
                    <a:pt x="11689" y="3602"/>
                    <a:pt x="11710" y="3588"/>
                  </a:cubicBezTo>
                  <a:cubicBezTo>
                    <a:pt x="11729" y="3575"/>
                    <a:pt x="11723" y="3562"/>
                    <a:pt x="11743" y="3549"/>
                  </a:cubicBezTo>
                  <a:cubicBezTo>
                    <a:pt x="11763" y="3535"/>
                    <a:pt x="11758" y="3527"/>
                    <a:pt x="11777" y="3513"/>
                  </a:cubicBezTo>
                  <a:cubicBezTo>
                    <a:pt x="11787" y="3506"/>
                    <a:pt x="11795" y="3506"/>
                    <a:pt x="11802" y="3506"/>
                  </a:cubicBezTo>
                  <a:cubicBezTo>
                    <a:pt x="11810" y="3506"/>
                    <a:pt x="11817" y="3506"/>
                    <a:pt x="11828" y="3500"/>
                  </a:cubicBezTo>
                  <a:cubicBezTo>
                    <a:pt x="11847" y="3486"/>
                    <a:pt x="11835" y="3468"/>
                    <a:pt x="11855" y="3454"/>
                  </a:cubicBezTo>
                  <a:cubicBezTo>
                    <a:pt x="11876" y="3441"/>
                    <a:pt x="11878" y="3444"/>
                    <a:pt x="11898" y="3430"/>
                  </a:cubicBezTo>
                  <a:cubicBezTo>
                    <a:pt x="11919" y="3416"/>
                    <a:pt x="11922" y="3422"/>
                    <a:pt x="11942" y="3409"/>
                  </a:cubicBezTo>
                  <a:cubicBezTo>
                    <a:pt x="11963" y="3395"/>
                    <a:pt x="11956" y="3384"/>
                    <a:pt x="11975" y="3369"/>
                  </a:cubicBezTo>
                  <a:cubicBezTo>
                    <a:pt x="11996" y="3356"/>
                    <a:pt x="12000" y="3361"/>
                    <a:pt x="12020" y="3347"/>
                  </a:cubicBezTo>
                  <a:cubicBezTo>
                    <a:pt x="12025" y="3344"/>
                    <a:pt x="12029" y="3343"/>
                    <a:pt x="12034" y="3343"/>
                  </a:cubicBezTo>
                  <a:cubicBezTo>
                    <a:pt x="12044" y="3343"/>
                    <a:pt x="12054" y="3349"/>
                    <a:pt x="12064" y="3349"/>
                  </a:cubicBezTo>
                  <a:cubicBezTo>
                    <a:pt x="12068" y="3349"/>
                    <a:pt x="12073" y="3348"/>
                    <a:pt x="12077" y="3345"/>
                  </a:cubicBezTo>
                  <a:cubicBezTo>
                    <a:pt x="12098" y="3331"/>
                    <a:pt x="12096" y="3326"/>
                    <a:pt x="12117" y="3314"/>
                  </a:cubicBezTo>
                  <a:cubicBezTo>
                    <a:pt x="12137" y="3300"/>
                    <a:pt x="12135" y="3296"/>
                    <a:pt x="12148" y="3275"/>
                  </a:cubicBezTo>
                  <a:cubicBezTo>
                    <a:pt x="12160" y="3254"/>
                    <a:pt x="12160" y="3254"/>
                    <a:pt x="12160" y="3228"/>
                  </a:cubicBezTo>
                  <a:cubicBezTo>
                    <a:pt x="12160" y="3203"/>
                    <a:pt x="12148" y="3203"/>
                    <a:pt x="12148" y="3180"/>
                  </a:cubicBezTo>
                  <a:cubicBezTo>
                    <a:pt x="12148" y="3155"/>
                    <a:pt x="12165" y="3155"/>
                    <a:pt x="12165" y="3131"/>
                  </a:cubicBezTo>
                  <a:cubicBezTo>
                    <a:pt x="12165" y="3107"/>
                    <a:pt x="12132" y="3107"/>
                    <a:pt x="12132" y="3083"/>
                  </a:cubicBezTo>
                  <a:cubicBezTo>
                    <a:pt x="12132" y="3059"/>
                    <a:pt x="12139" y="3059"/>
                    <a:pt x="12139" y="3035"/>
                  </a:cubicBezTo>
                  <a:cubicBezTo>
                    <a:pt x="12139" y="3010"/>
                    <a:pt x="12167" y="3010"/>
                    <a:pt x="12167" y="2987"/>
                  </a:cubicBezTo>
                  <a:cubicBezTo>
                    <a:pt x="12167" y="2962"/>
                    <a:pt x="12143" y="2962"/>
                    <a:pt x="12143" y="2939"/>
                  </a:cubicBezTo>
                  <a:cubicBezTo>
                    <a:pt x="12143" y="2914"/>
                    <a:pt x="12138" y="2914"/>
                    <a:pt x="12138" y="2890"/>
                  </a:cubicBezTo>
                  <a:cubicBezTo>
                    <a:pt x="12138" y="2866"/>
                    <a:pt x="12143" y="2866"/>
                    <a:pt x="12143" y="2842"/>
                  </a:cubicBezTo>
                  <a:cubicBezTo>
                    <a:pt x="12143" y="2818"/>
                    <a:pt x="12137" y="2818"/>
                    <a:pt x="12137" y="2794"/>
                  </a:cubicBezTo>
                  <a:cubicBezTo>
                    <a:pt x="12137" y="2769"/>
                    <a:pt x="12135" y="2769"/>
                    <a:pt x="12135" y="2746"/>
                  </a:cubicBezTo>
                  <a:lnTo>
                    <a:pt x="12135" y="2698"/>
                  </a:lnTo>
                  <a:cubicBezTo>
                    <a:pt x="12135" y="2673"/>
                    <a:pt x="12149" y="2673"/>
                    <a:pt x="12149" y="2649"/>
                  </a:cubicBezTo>
                  <a:cubicBezTo>
                    <a:pt x="12149" y="2625"/>
                    <a:pt x="12146" y="2625"/>
                    <a:pt x="12146" y="2601"/>
                  </a:cubicBezTo>
                  <a:cubicBezTo>
                    <a:pt x="12146" y="2577"/>
                    <a:pt x="12161" y="2577"/>
                    <a:pt x="12161" y="2553"/>
                  </a:cubicBezTo>
                  <a:cubicBezTo>
                    <a:pt x="12161" y="2528"/>
                    <a:pt x="12164" y="2528"/>
                    <a:pt x="12164" y="2505"/>
                  </a:cubicBezTo>
                  <a:cubicBezTo>
                    <a:pt x="12164" y="2480"/>
                    <a:pt x="12150" y="2480"/>
                    <a:pt x="12150" y="2457"/>
                  </a:cubicBezTo>
                  <a:cubicBezTo>
                    <a:pt x="12150" y="2432"/>
                    <a:pt x="12148" y="2432"/>
                    <a:pt x="12148" y="2408"/>
                  </a:cubicBezTo>
                  <a:cubicBezTo>
                    <a:pt x="12148" y="2384"/>
                    <a:pt x="12155" y="2384"/>
                    <a:pt x="12155" y="2360"/>
                  </a:cubicBezTo>
                  <a:cubicBezTo>
                    <a:pt x="12155" y="2336"/>
                    <a:pt x="12170" y="2336"/>
                    <a:pt x="12170" y="2312"/>
                  </a:cubicBezTo>
                  <a:cubicBezTo>
                    <a:pt x="12170" y="2287"/>
                    <a:pt x="12158" y="2287"/>
                    <a:pt x="12158" y="2264"/>
                  </a:cubicBezTo>
                  <a:cubicBezTo>
                    <a:pt x="12158" y="2239"/>
                    <a:pt x="12146" y="2239"/>
                    <a:pt x="12146" y="2216"/>
                  </a:cubicBezTo>
                  <a:cubicBezTo>
                    <a:pt x="12146" y="2191"/>
                    <a:pt x="12141" y="2191"/>
                    <a:pt x="12141" y="2167"/>
                  </a:cubicBezTo>
                  <a:cubicBezTo>
                    <a:pt x="12141" y="2143"/>
                    <a:pt x="12174" y="2143"/>
                    <a:pt x="12174" y="2119"/>
                  </a:cubicBezTo>
                  <a:cubicBezTo>
                    <a:pt x="12174" y="2095"/>
                    <a:pt x="12134" y="2095"/>
                    <a:pt x="12134" y="2071"/>
                  </a:cubicBezTo>
                  <a:lnTo>
                    <a:pt x="12134" y="2023"/>
                  </a:lnTo>
                  <a:cubicBezTo>
                    <a:pt x="12134" y="1998"/>
                    <a:pt x="12161" y="1998"/>
                    <a:pt x="12161" y="1975"/>
                  </a:cubicBezTo>
                  <a:cubicBezTo>
                    <a:pt x="12161" y="1950"/>
                    <a:pt x="12147" y="1950"/>
                    <a:pt x="12147" y="1926"/>
                  </a:cubicBezTo>
                  <a:cubicBezTo>
                    <a:pt x="12147" y="1902"/>
                    <a:pt x="12133" y="1902"/>
                    <a:pt x="12133" y="1878"/>
                  </a:cubicBezTo>
                  <a:cubicBezTo>
                    <a:pt x="12133" y="1854"/>
                    <a:pt x="12164" y="1854"/>
                    <a:pt x="12164" y="1830"/>
                  </a:cubicBezTo>
                  <a:cubicBezTo>
                    <a:pt x="12164" y="1805"/>
                    <a:pt x="12144" y="1805"/>
                    <a:pt x="12144" y="1782"/>
                  </a:cubicBezTo>
                  <a:cubicBezTo>
                    <a:pt x="12144" y="1757"/>
                    <a:pt x="12166" y="1757"/>
                    <a:pt x="12166" y="1734"/>
                  </a:cubicBezTo>
                  <a:cubicBezTo>
                    <a:pt x="12166" y="1709"/>
                    <a:pt x="12145" y="1709"/>
                    <a:pt x="12145" y="1685"/>
                  </a:cubicBezTo>
                  <a:cubicBezTo>
                    <a:pt x="12145" y="1661"/>
                    <a:pt x="12149" y="1661"/>
                    <a:pt x="12149" y="1637"/>
                  </a:cubicBezTo>
                  <a:cubicBezTo>
                    <a:pt x="12149" y="1613"/>
                    <a:pt x="12146" y="1613"/>
                    <a:pt x="12146" y="1589"/>
                  </a:cubicBezTo>
                  <a:cubicBezTo>
                    <a:pt x="12146" y="1564"/>
                    <a:pt x="12159" y="1564"/>
                    <a:pt x="12159" y="1541"/>
                  </a:cubicBezTo>
                  <a:cubicBezTo>
                    <a:pt x="12159" y="1516"/>
                    <a:pt x="12165" y="1516"/>
                    <a:pt x="12165" y="1493"/>
                  </a:cubicBezTo>
                  <a:cubicBezTo>
                    <a:pt x="12165" y="1468"/>
                    <a:pt x="12151" y="1468"/>
                    <a:pt x="12151" y="1444"/>
                  </a:cubicBezTo>
                  <a:cubicBezTo>
                    <a:pt x="12151" y="1420"/>
                    <a:pt x="12165" y="1420"/>
                    <a:pt x="12165" y="1394"/>
                  </a:cubicBezTo>
                  <a:cubicBezTo>
                    <a:pt x="12165" y="1369"/>
                    <a:pt x="12161" y="1371"/>
                    <a:pt x="12161" y="1345"/>
                  </a:cubicBezTo>
                  <a:cubicBezTo>
                    <a:pt x="12161" y="1328"/>
                    <a:pt x="12138" y="1313"/>
                    <a:pt x="12137" y="1297"/>
                  </a:cubicBezTo>
                  <a:cubicBezTo>
                    <a:pt x="12135" y="1281"/>
                    <a:pt x="12151" y="1262"/>
                    <a:pt x="12149" y="1244"/>
                  </a:cubicBezTo>
                  <a:cubicBezTo>
                    <a:pt x="12146" y="1228"/>
                    <a:pt x="12138" y="1212"/>
                    <a:pt x="12133" y="1196"/>
                  </a:cubicBezTo>
                  <a:cubicBezTo>
                    <a:pt x="12129" y="1180"/>
                    <a:pt x="12135" y="1161"/>
                    <a:pt x="12130" y="1145"/>
                  </a:cubicBezTo>
                  <a:cubicBezTo>
                    <a:pt x="12124" y="1128"/>
                    <a:pt x="12116" y="1113"/>
                    <a:pt x="12108" y="1097"/>
                  </a:cubicBezTo>
                  <a:cubicBezTo>
                    <a:pt x="12102" y="1082"/>
                    <a:pt x="12075" y="1077"/>
                    <a:pt x="12068" y="1062"/>
                  </a:cubicBezTo>
                  <a:cubicBezTo>
                    <a:pt x="12059" y="1048"/>
                    <a:pt x="12074" y="1018"/>
                    <a:pt x="12063" y="1005"/>
                  </a:cubicBezTo>
                  <a:cubicBezTo>
                    <a:pt x="12054" y="991"/>
                    <a:pt x="12017" y="997"/>
                    <a:pt x="12006" y="985"/>
                  </a:cubicBezTo>
                  <a:cubicBezTo>
                    <a:pt x="11996" y="973"/>
                    <a:pt x="12006" y="939"/>
                    <a:pt x="11995" y="927"/>
                  </a:cubicBezTo>
                  <a:cubicBezTo>
                    <a:pt x="11983" y="915"/>
                    <a:pt x="11962" y="914"/>
                    <a:pt x="11948" y="904"/>
                  </a:cubicBezTo>
                  <a:cubicBezTo>
                    <a:pt x="11935" y="893"/>
                    <a:pt x="11913" y="894"/>
                    <a:pt x="11899" y="884"/>
                  </a:cubicBezTo>
                  <a:cubicBezTo>
                    <a:pt x="11887" y="875"/>
                    <a:pt x="11885" y="845"/>
                    <a:pt x="11870" y="836"/>
                  </a:cubicBezTo>
                  <a:cubicBezTo>
                    <a:pt x="11855" y="829"/>
                    <a:pt x="11837" y="825"/>
                    <a:pt x="11822" y="819"/>
                  </a:cubicBezTo>
                  <a:cubicBezTo>
                    <a:pt x="11807" y="812"/>
                    <a:pt x="11789" y="810"/>
                    <a:pt x="11773" y="805"/>
                  </a:cubicBezTo>
                  <a:cubicBezTo>
                    <a:pt x="11772" y="805"/>
                    <a:pt x="11772" y="805"/>
                    <a:pt x="11771" y="805"/>
                  </a:cubicBezTo>
                  <a:cubicBezTo>
                    <a:pt x="11749" y="805"/>
                    <a:pt x="11729" y="820"/>
                    <a:pt x="11714" y="820"/>
                  </a:cubicBezTo>
                  <a:cubicBezTo>
                    <a:pt x="11712" y="820"/>
                    <a:pt x="11710" y="819"/>
                    <a:pt x="11709" y="819"/>
                  </a:cubicBezTo>
                  <a:cubicBezTo>
                    <a:pt x="11684" y="814"/>
                    <a:pt x="11691" y="789"/>
                    <a:pt x="11667" y="785"/>
                  </a:cubicBezTo>
                  <a:cubicBezTo>
                    <a:pt x="11642" y="779"/>
                    <a:pt x="11647" y="765"/>
                    <a:pt x="11623" y="759"/>
                  </a:cubicBezTo>
                  <a:cubicBezTo>
                    <a:pt x="11598" y="754"/>
                    <a:pt x="11597" y="759"/>
                    <a:pt x="11575" y="752"/>
                  </a:cubicBezTo>
                  <a:cubicBezTo>
                    <a:pt x="11551" y="745"/>
                    <a:pt x="11550" y="747"/>
                    <a:pt x="11528" y="742"/>
                  </a:cubicBezTo>
                  <a:cubicBezTo>
                    <a:pt x="11503" y="736"/>
                    <a:pt x="11505" y="731"/>
                    <a:pt x="11482" y="726"/>
                  </a:cubicBezTo>
                  <a:cubicBezTo>
                    <a:pt x="11479" y="725"/>
                    <a:pt x="11477" y="725"/>
                    <a:pt x="11476" y="725"/>
                  </a:cubicBezTo>
                  <a:cubicBezTo>
                    <a:pt x="11459" y="725"/>
                    <a:pt x="11451" y="742"/>
                    <a:pt x="11434" y="742"/>
                  </a:cubicBezTo>
                  <a:cubicBezTo>
                    <a:pt x="11432" y="742"/>
                    <a:pt x="11430" y="742"/>
                    <a:pt x="11428" y="742"/>
                  </a:cubicBezTo>
                  <a:cubicBezTo>
                    <a:pt x="11405" y="736"/>
                    <a:pt x="11406" y="729"/>
                    <a:pt x="11383" y="724"/>
                  </a:cubicBezTo>
                  <a:cubicBezTo>
                    <a:pt x="11375" y="722"/>
                    <a:pt x="11370" y="721"/>
                    <a:pt x="11365" y="721"/>
                  </a:cubicBezTo>
                  <a:cubicBezTo>
                    <a:pt x="11361" y="721"/>
                    <a:pt x="11358" y="722"/>
                    <a:pt x="11354" y="722"/>
                  </a:cubicBezTo>
                  <a:cubicBezTo>
                    <a:pt x="11349" y="722"/>
                    <a:pt x="11344" y="721"/>
                    <a:pt x="11335" y="718"/>
                  </a:cubicBezTo>
                  <a:cubicBezTo>
                    <a:pt x="11310" y="713"/>
                    <a:pt x="11313" y="706"/>
                    <a:pt x="11289" y="701"/>
                  </a:cubicBezTo>
                  <a:cubicBezTo>
                    <a:pt x="11265" y="696"/>
                    <a:pt x="11267" y="685"/>
                    <a:pt x="11245" y="680"/>
                  </a:cubicBezTo>
                  <a:cubicBezTo>
                    <a:pt x="11220" y="674"/>
                    <a:pt x="11222" y="672"/>
                    <a:pt x="11198" y="667"/>
                  </a:cubicBezTo>
                  <a:cubicBezTo>
                    <a:pt x="11174" y="661"/>
                    <a:pt x="11179" y="649"/>
                    <a:pt x="11154" y="643"/>
                  </a:cubicBezTo>
                  <a:cubicBezTo>
                    <a:pt x="11152" y="643"/>
                    <a:pt x="11151" y="643"/>
                    <a:pt x="11149" y="643"/>
                  </a:cubicBezTo>
                  <a:cubicBezTo>
                    <a:pt x="11130" y="643"/>
                    <a:pt x="11122" y="670"/>
                    <a:pt x="11104" y="670"/>
                  </a:cubicBezTo>
                  <a:cubicBezTo>
                    <a:pt x="11102" y="670"/>
                    <a:pt x="11100" y="669"/>
                    <a:pt x="11098" y="669"/>
                  </a:cubicBezTo>
                  <a:cubicBezTo>
                    <a:pt x="11075" y="664"/>
                    <a:pt x="11080" y="637"/>
                    <a:pt x="11057" y="631"/>
                  </a:cubicBezTo>
                  <a:cubicBezTo>
                    <a:pt x="11055" y="631"/>
                    <a:pt x="11052" y="631"/>
                    <a:pt x="11050" y="631"/>
                  </a:cubicBezTo>
                  <a:cubicBezTo>
                    <a:pt x="11036" y="631"/>
                    <a:pt x="11029" y="642"/>
                    <a:pt x="11013" y="642"/>
                  </a:cubicBezTo>
                  <a:cubicBezTo>
                    <a:pt x="11011" y="642"/>
                    <a:pt x="11008" y="642"/>
                    <a:pt x="11005" y="641"/>
                  </a:cubicBezTo>
                  <a:cubicBezTo>
                    <a:pt x="10982" y="636"/>
                    <a:pt x="10984" y="630"/>
                    <a:pt x="10960" y="624"/>
                  </a:cubicBezTo>
                  <a:cubicBezTo>
                    <a:pt x="10938" y="619"/>
                    <a:pt x="10938" y="614"/>
                    <a:pt x="10914" y="608"/>
                  </a:cubicBezTo>
                  <a:cubicBezTo>
                    <a:pt x="10910" y="606"/>
                    <a:pt x="10906" y="606"/>
                    <a:pt x="10902" y="606"/>
                  </a:cubicBezTo>
                  <a:cubicBezTo>
                    <a:pt x="10892" y="606"/>
                    <a:pt x="10886" y="612"/>
                    <a:pt x="10874" y="612"/>
                  </a:cubicBezTo>
                  <a:cubicBezTo>
                    <a:pt x="10871" y="612"/>
                    <a:pt x="10868" y="611"/>
                    <a:pt x="10864" y="610"/>
                  </a:cubicBezTo>
                  <a:cubicBezTo>
                    <a:pt x="10840" y="605"/>
                    <a:pt x="10842" y="597"/>
                    <a:pt x="10818" y="592"/>
                  </a:cubicBezTo>
                  <a:cubicBezTo>
                    <a:pt x="10795" y="586"/>
                    <a:pt x="10800" y="563"/>
                    <a:pt x="10776" y="556"/>
                  </a:cubicBezTo>
                  <a:cubicBezTo>
                    <a:pt x="10772" y="556"/>
                    <a:pt x="10770" y="555"/>
                    <a:pt x="10767" y="555"/>
                  </a:cubicBezTo>
                  <a:cubicBezTo>
                    <a:pt x="10755" y="555"/>
                    <a:pt x="10748" y="562"/>
                    <a:pt x="10736" y="562"/>
                  </a:cubicBezTo>
                  <a:cubicBezTo>
                    <a:pt x="10733" y="562"/>
                    <a:pt x="10729" y="562"/>
                    <a:pt x="10725" y="561"/>
                  </a:cubicBezTo>
                  <a:cubicBezTo>
                    <a:pt x="10703" y="555"/>
                    <a:pt x="10704" y="545"/>
                    <a:pt x="10682" y="539"/>
                  </a:cubicBezTo>
                  <a:cubicBezTo>
                    <a:pt x="10674" y="538"/>
                    <a:pt x="10669" y="537"/>
                    <a:pt x="10665" y="537"/>
                  </a:cubicBezTo>
                  <a:cubicBezTo>
                    <a:pt x="10659" y="537"/>
                    <a:pt x="10654" y="538"/>
                    <a:pt x="10648" y="538"/>
                  </a:cubicBezTo>
                  <a:cubicBezTo>
                    <a:pt x="10644" y="538"/>
                    <a:pt x="10638" y="538"/>
                    <a:pt x="10631" y="536"/>
                  </a:cubicBezTo>
                  <a:cubicBezTo>
                    <a:pt x="10608" y="531"/>
                    <a:pt x="10610" y="520"/>
                    <a:pt x="10587" y="515"/>
                  </a:cubicBezTo>
                  <a:cubicBezTo>
                    <a:pt x="10564" y="509"/>
                    <a:pt x="10565" y="507"/>
                    <a:pt x="10540" y="501"/>
                  </a:cubicBezTo>
                  <a:cubicBezTo>
                    <a:pt x="10517" y="495"/>
                    <a:pt x="10515" y="499"/>
                    <a:pt x="10492" y="493"/>
                  </a:cubicBezTo>
                  <a:cubicBezTo>
                    <a:pt x="10468" y="488"/>
                    <a:pt x="10468" y="490"/>
                    <a:pt x="10446" y="483"/>
                  </a:cubicBezTo>
                  <a:cubicBezTo>
                    <a:pt x="10421" y="477"/>
                    <a:pt x="10426" y="463"/>
                    <a:pt x="10401" y="458"/>
                  </a:cubicBezTo>
                  <a:cubicBezTo>
                    <a:pt x="10399" y="457"/>
                    <a:pt x="10397" y="457"/>
                    <a:pt x="10395" y="457"/>
                  </a:cubicBezTo>
                  <a:cubicBezTo>
                    <a:pt x="10378" y="457"/>
                    <a:pt x="10370" y="476"/>
                    <a:pt x="10353" y="476"/>
                  </a:cubicBezTo>
                  <a:cubicBezTo>
                    <a:pt x="10351" y="476"/>
                    <a:pt x="10349" y="476"/>
                    <a:pt x="10347" y="475"/>
                  </a:cubicBezTo>
                  <a:cubicBezTo>
                    <a:pt x="10324" y="470"/>
                    <a:pt x="10328" y="454"/>
                    <a:pt x="10304" y="447"/>
                  </a:cubicBezTo>
                  <a:cubicBezTo>
                    <a:pt x="10281" y="442"/>
                    <a:pt x="10282" y="440"/>
                    <a:pt x="10258" y="433"/>
                  </a:cubicBezTo>
                  <a:cubicBezTo>
                    <a:pt x="10234" y="428"/>
                    <a:pt x="10234" y="431"/>
                    <a:pt x="10210" y="424"/>
                  </a:cubicBezTo>
                  <a:cubicBezTo>
                    <a:pt x="10207" y="423"/>
                    <a:pt x="10204" y="423"/>
                    <a:pt x="10202" y="423"/>
                  </a:cubicBezTo>
                  <a:cubicBezTo>
                    <a:pt x="10187" y="423"/>
                    <a:pt x="10180" y="432"/>
                    <a:pt x="10167" y="432"/>
                  </a:cubicBezTo>
                  <a:cubicBezTo>
                    <a:pt x="10164" y="432"/>
                    <a:pt x="10162" y="432"/>
                    <a:pt x="10159" y="431"/>
                  </a:cubicBezTo>
                  <a:cubicBezTo>
                    <a:pt x="10135" y="426"/>
                    <a:pt x="10135" y="428"/>
                    <a:pt x="10111" y="423"/>
                  </a:cubicBezTo>
                  <a:cubicBezTo>
                    <a:pt x="10087" y="417"/>
                    <a:pt x="10096" y="383"/>
                    <a:pt x="10072" y="375"/>
                  </a:cubicBezTo>
                  <a:cubicBezTo>
                    <a:pt x="10070" y="375"/>
                    <a:pt x="10067" y="375"/>
                    <a:pt x="10065" y="375"/>
                  </a:cubicBezTo>
                  <a:cubicBezTo>
                    <a:pt x="10048" y="375"/>
                    <a:pt x="10041" y="390"/>
                    <a:pt x="10025" y="390"/>
                  </a:cubicBezTo>
                  <a:cubicBezTo>
                    <a:pt x="10023" y="390"/>
                    <a:pt x="10021" y="390"/>
                    <a:pt x="10018" y="389"/>
                  </a:cubicBezTo>
                  <a:cubicBezTo>
                    <a:pt x="9994" y="384"/>
                    <a:pt x="9997" y="378"/>
                    <a:pt x="9972" y="372"/>
                  </a:cubicBezTo>
                  <a:cubicBezTo>
                    <a:pt x="9968" y="371"/>
                    <a:pt x="9965" y="371"/>
                    <a:pt x="9962" y="371"/>
                  </a:cubicBezTo>
                  <a:cubicBezTo>
                    <a:pt x="9950" y="371"/>
                    <a:pt x="9944" y="377"/>
                    <a:pt x="9932" y="377"/>
                  </a:cubicBezTo>
                  <a:cubicBezTo>
                    <a:pt x="9929" y="377"/>
                    <a:pt x="9926" y="376"/>
                    <a:pt x="9922" y="375"/>
                  </a:cubicBezTo>
                  <a:cubicBezTo>
                    <a:pt x="9897" y="370"/>
                    <a:pt x="9905" y="348"/>
                    <a:pt x="9880" y="342"/>
                  </a:cubicBezTo>
                  <a:cubicBezTo>
                    <a:pt x="9878" y="342"/>
                    <a:pt x="9876" y="341"/>
                    <a:pt x="9874" y="341"/>
                  </a:cubicBezTo>
                  <a:cubicBezTo>
                    <a:pt x="9857" y="341"/>
                    <a:pt x="9850" y="357"/>
                    <a:pt x="9833" y="357"/>
                  </a:cubicBezTo>
                  <a:cubicBezTo>
                    <a:pt x="9831" y="357"/>
                    <a:pt x="9829" y="357"/>
                    <a:pt x="9827" y="356"/>
                  </a:cubicBezTo>
                  <a:cubicBezTo>
                    <a:pt x="9803" y="351"/>
                    <a:pt x="9806" y="333"/>
                    <a:pt x="9784" y="327"/>
                  </a:cubicBezTo>
                  <a:cubicBezTo>
                    <a:pt x="9760" y="322"/>
                    <a:pt x="9761" y="320"/>
                    <a:pt x="9737" y="312"/>
                  </a:cubicBezTo>
                  <a:cubicBezTo>
                    <a:pt x="9734" y="312"/>
                    <a:pt x="9731" y="311"/>
                    <a:pt x="9729" y="311"/>
                  </a:cubicBezTo>
                  <a:cubicBezTo>
                    <a:pt x="9714" y="311"/>
                    <a:pt x="9708" y="322"/>
                    <a:pt x="9693" y="322"/>
                  </a:cubicBezTo>
                  <a:cubicBezTo>
                    <a:pt x="9691" y="322"/>
                    <a:pt x="9688" y="321"/>
                    <a:pt x="9685" y="321"/>
                  </a:cubicBezTo>
                  <a:cubicBezTo>
                    <a:pt x="9661" y="315"/>
                    <a:pt x="9666" y="294"/>
                    <a:pt x="9644" y="288"/>
                  </a:cubicBezTo>
                  <a:cubicBezTo>
                    <a:pt x="9636" y="286"/>
                    <a:pt x="9631" y="286"/>
                    <a:pt x="9626" y="286"/>
                  </a:cubicBezTo>
                  <a:cubicBezTo>
                    <a:pt x="9621" y="286"/>
                    <a:pt x="9617" y="286"/>
                    <a:pt x="9613" y="286"/>
                  </a:cubicBezTo>
                  <a:cubicBezTo>
                    <a:pt x="9608" y="286"/>
                    <a:pt x="9602" y="286"/>
                    <a:pt x="9594" y="283"/>
                  </a:cubicBezTo>
                  <a:cubicBezTo>
                    <a:pt x="9570" y="278"/>
                    <a:pt x="9575" y="258"/>
                    <a:pt x="9551" y="252"/>
                  </a:cubicBezTo>
                  <a:cubicBezTo>
                    <a:pt x="9548" y="251"/>
                    <a:pt x="9545" y="251"/>
                    <a:pt x="9542" y="251"/>
                  </a:cubicBezTo>
                  <a:cubicBezTo>
                    <a:pt x="9528" y="251"/>
                    <a:pt x="9522" y="259"/>
                    <a:pt x="9509" y="259"/>
                  </a:cubicBezTo>
                  <a:cubicBezTo>
                    <a:pt x="9506" y="259"/>
                    <a:pt x="9503" y="258"/>
                    <a:pt x="9500" y="258"/>
                  </a:cubicBezTo>
                  <a:cubicBezTo>
                    <a:pt x="9476" y="252"/>
                    <a:pt x="9480" y="236"/>
                    <a:pt x="9457" y="231"/>
                  </a:cubicBezTo>
                  <a:cubicBezTo>
                    <a:pt x="9455" y="230"/>
                    <a:pt x="9454" y="230"/>
                    <a:pt x="9452" y="230"/>
                  </a:cubicBezTo>
                  <a:cubicBezTo>
                    <a:pt x="9434" y="230"/>
                    <a:pt x="9426" y="252"/>
                    <a:pt x="9408" y="252"/>
                  </a:cubicBezTo>
                  <a:cubicBezTo>
                    <a:pt x="9406" y="252"/>
                    <a:pt x="9404" y="252"/>
                    <a:pt x="9403" y="251"/>
                  </a:cubicBezTo>
                  <a:cubicBezTo>
                    <a:pt x="9378" y="246"/>
                    <a:pt x="9381" y="236"/>
                    <a:pt x="9357" y="231"/>
                  </a:cubicBezTo>
                  <a:cubicBezTo>
                    <a:pt x="9333" y="226"/>
                    <a:pt x="9335" y="219"/>
                    <a:pt x="9312" y="213"/>
                  </a:cubicBezTo>
                  <a:cubicBezTo>
                    <a:pt x="9287" y="207"/>
                    <a:pt x="9292" y="190"/>
                    <a:pt x="9269" y="183"/>
                  </a:cubicBezTo>
                  <a:cubicBezTo>
                    <a:pt x="9265" y="182"/>
                    <a:pt x="9263" y="182"/>
                    <a:pt x="9260" y="182"/>
                  </a:cubicBezTo>
                  <a:cubicBezTo>
                    <a:pt x="9246" y="182"/>
                    <a:pt x="9240" y="190"/>
                    <a:pt x="9228" y="190"/>
                  </a:cubicBezTo>
                  <a:cubicBezTo>
                    <a:pt x="9225" y="190"/>
                    <a:pt x="9221" y="189"/>
                    <a:pt x="9217" y="188"/>
                  </a:cubicBezTo>
                  <a:cubicBezTo>
                    <a:pt x="9194" y="183"/>
                    <a:pt x="9199" y="163"/>
                    <a:pt x="9177" y="156"/>
                  </a:cubicBezTo>
                  <a:cubicBezTo>
                    <a:pt x="9175" y="155"/>
                    <a:pt x="9173" y="155"/>
                    <a:pt x="9171" y="155"/>
                  </a:cubicBezTo>
                  <a:cubicBezTo>
                    <a:pt x="9153" y="155"/>
                    <a:pt x="9145" y="177"/>
                    <a:pt x="9126" y="177"/>
                  </a:cubicBezTo>
                  <a:cubicBezTo>
                    <a:pt x="9125" y="177"/>
                    <a:pt x="9123" y="177"/>
                    <a:pt x="9121" y="176"/>
                  </a:cubicBezTo>
                  <a:cubicBezTo>
                    <a:pt x="9097" y="171"/>
                    <a:pt x="9098" y="169"/>
                    <a:pt x="9075" y="163"/>
                  </a:cubicBezTo>
                  <a:cubicBezTo>
                    <a:pt x="9050" y="158"/>
                    <a:pt x="9057" y="132"/>
                    <a:pt x="9033" y="127"/>
                  </a:cubicBezTo>
                  <a:cubicBezTo>
                    <a:pt x="9008" y="122"/>
                    <a:pt x="9007" y="125"/>
                    <a:pt x="8985" y="119"/>
                  </a:cubicBezTo>
                  <a:cubicBezTo>
                    <a:pt x="8983" y="119"/>
                    <a:pt x="8981" y="119"/>
                    <a:pt x="8979" y="119"/>
                  </a:cubicBezTo>
                  <a:cubicBezTo>
                    <a:pt x="8962" y="119"/>
                    <a:pt x="8955" y="134"/>
                    <a:pt x="8938" y="134"/>
                  </a:cubicBezTo>
                  <a:cubicBezTo>
                    <a:pt x="8936" y="134"/>
                    <a:pt x="8934" y="134"/>
                    <a:pt x="8931" y="133"/>
                  </a:cubicBezTo>
                  <a:cubicBezTo>
                    <a:pt x="8907" y="128"/>
                    <a:pt x="8910" y="117"/>
                    <a:pt x="8887" y="112"/>
                  </a:cubicBezTo>
                  <a:cubicBezTo>
                    <a:pt x="8863" y="107"/>
                    <a:pt x="8868" y="85"/>
                    <a:pt x="8846" y="79"/>
                  </a:cubicBezTo>
                  <a:cubicBezTo>
                    <a:pt x="8821" y="73"/>
                    <a:pt x="8821" y="74"/>
                    <a:pt x="8797" y="69"/>
                  </a:cubicBezTo>
                  <a:cubicBezTo>
                    <a:pt x="8773" y="64"/>
                    <a:pt x="8773" y="68"/>
                    <a:pt x="8749" y="61"/>
                  </a:cubicBezTo>
                  <a:cubicBezTo>
                    <a:pt x="8725" y="55"/>
                    <a:pt x="8725" y="57"/>
                    <a:pt x="8701" y="50"/>
                  </a:cubicBezTo>
                  <a:cubicBezTo>
                    <a:pt x="8695" y="48"/>
                    <a:pt x="8690" y="48"/>
                    <a:pt x="8686" y="48"/>
                  </a:cubicBezTo>
                  <a:cubicBezTo>
                    <a:pt x="8678" y="48"/>
                    <a:pt x="8674" y="50"/>
                    <a:pt x="8666" y="50"/>
                  </a:cubicBezTo>
                  <a:cubicBezTo>
                    <a:pt x="8662" y="50"/>
                    <a:pt x="8658" y="49"/>
                    <a:pt x="8652" y="48"/>
                  </a:cubicBezTo>
                  <a:cubicBezTo>
                    <a:pt x="8627" y="42"/>
                    <a:pt x="8630" y="32"/>
                    <a:pt x="8606" y="26"/>
                  </a:cubicBezTo>
                  <a:cubicBezTo>
                    <a:pt x="8604" y="26"/>
                    <a:pt x="8603" y="26"/>
                    <a:pt x="8601" y="26"/>
                  </a:cubicBezTo>
                  <a:cubicBezTo>
                    <a:pt x="8587" y="26"/>
                    <a:pt x="8572" y="39"/>
                    <a:pt x="8559" y="39"/>
                  </a:cubicBezTo>
                  <a:cubicBezTo>
                    <a:pt x="8558" y="39"/>
                    <a:pt x="8556" y="39"/>
                    <a:pt x="8555" y="39"/>
                  </a:cubicBezTo>
                  <a:cubicBezTo>
                    <a:pt x="8539" y="37"/>
                    <a:pt x="8525" y="26"/>
                    <a:pt x="8509" y="25"/>
                  </a:cubicBezTo>
                  <a:cubicBezTo>
                    <a:pt x="8493" y="23"/>
                    <a:pt x="8478" y="22"/>
                    <a:pt x="8462" y="22"/>
                  </a:cubicBezTo>
                  <a:cubicBezTo>
                    <a:pt x="8447" y="22"/>
                    <a:pt x="8430" y="1"/>
                    <a:pt x="8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3"/>
            <p:cNvSpPr/>
            <p:nvPr/>
          </p:nvSpPr>
          <p:spPr>
            <a:xfrm>
              <a:off x="2107500" y="509525"/>
              <a:ext cx="307875" cy="208700"/>
            </a:xfrm>
            <a:custGeom>
              <a:avLst/>
              <a:gdLst/>
              <a:ahLst/>
              <a:cxnLst/>
              <a:rect l="l" t="t" r="r" b="b"/>
              <a:pathLst>
                <a:path w="12315" h="8348" extrusionOk="0">
                  <a:moveTo>
                    <a:pt x="11246" y="812"/>
                  </a:moveTo>
                  <a:cubicBezTo>
                    <a:pt x="11245" y="814"/>
                    <a:pt x="11244" y="815"/>
                    <a:pt x="11243" y="817"/>
                  </a:cubicBezTo>
                  <a:lnTo>
                    <a:pt x="11243" y="817"/>
                  </a:lnTo>
                  <a:cubicBezTo>
                    <a:pt x="11244" y="816"/>
                    <a:pt x="11246" y="815"/>
                    <a:pt x="11247" y="814"/>
                  </a:cubicBezTo>
                  <a:lnTo>
                    <a:pt x="11246" y="812"/>
                  </a:lnTo>
                  <a:close/>
                  <a:moveTo>
                    <a:pt x="5029" y="4836"/>
                  </a:moveTo>
                  <a:lnTo>
                    <a:pt x="5074" y="4903"/>
                  </a:lnTo>
                  <a:lnTo>
                    <a:pt x="5025" y="4840"/>
                  </a:lnTo>
                  <a:cubicBezTo>
                    <a:pt x="5028" y="4839"/>
                    <a:pt x="5029" y="4837"/>
                    <a:pt x="5029" y="4836"/>
                  </a:cubicBezTo>
                  <a:close/>
                  <a:moveTo>
                    <a:pt x="12222" y="0"/>
                  </a:moveTo>
                  <a:cubicBezTo>
                    <a:pt x="12206" y="0"/>
                    <a:pt x="12190" y="5"/>
                    <a:pt x="12176" y="15"/>
                  </a:cubicBezTo>
                  <a:cubicBezTo>
                    <a:pt x="12166" y="18"/>
                    <a:pt x="12154" y="22"/>
                    <a:pt x="12139" y="32"/>
                  </a:cubicBezTo>
                  <a:cubicBezTo>
                    <a:pt x="12128" y="33"/>
                    <a:pt x="12109" y="38"/>
                    <a:pt x="12086" y="53"/>
                  </a:cubicBezTo>
                  <a:cubicBezTo>
                    <a:pt x="12061" y="71"/>
                    <a:pt x="12048" y="92"/>
                    <a:pt x="12043" y="108"/>
                  </a:cubicBezTo>
                  <a:cubicBezTo>
                    <a:pt x="12037" y="112"/>
                    <a:pt x="12035" y="114"/>
                    <a:pt x="12031" y="118"/>
                  </a:cubicBezTo>
                  <a:cubicBezTo>
                    <a:pt x="12029" y="120"/>
                    <a:pt x="12025" y="123"/>
                    <a:pt x="12018" y="128"/>
                  </a:cubicBezTo>
                  <a:cubicBezTo>
                    <a:pt x="12007" y="135"/>
                    <a:pt x="12000" y="140"/>
                    <a:pt x="11995" y="144"/>
                  </a:cubicBezTo>
                  <a:cubicBezTo>
                    <a:pt x="11990" y="144"/>
                    <a:pt x="11985" y="143"/>
                    <a:pt x="11980" y="143"/>
                  </a:cubicBezTo>
                  <a:cubicBezTo>
                    <a:pt x="11963" y="143"/>
                    <a:pt x="11943" y="148"/>
                    <a:pt x="11923" y="162"/>
                  </a:cubicBezTo>
                  <a:cubicBezTo>
                    <a:pt x="11908" y="172"/>
                    <a:pt x="11897" y="183"/>
                    <a:pt x="11891" y="195"/>
                  </a:cubicBezTo>
                  <a:cubicBezTo>
                    <a:pt x="11875" y="195"/>
                    <a:pt x="11857" y="200"/>
                    <a:pt x="11838" y="213"/>
                  </a:cubicBezTo>
                  <a:cubicBezTo>
                    <a:pt x="11822" y="224"/>
                    <a:pt x="11812" y="234"/>
                    <a:pt x="11806" y="242"/>
                  </a:cubicBezTo>
                  <a:cubicBezTo>
                    <a:pt x="11793" y="243"/>
                    <a:pt x="11774" y="248"/>
                    <a:pt x="11754" y="262"/>
                  </a:cubicBezTo>
                  <a:cubicBezTo>
                    <a:pt x="11726" y="279"/>
                    <a:pt x="11715" y="305"/>
                    <a:pt x="11711" y="327"/>
                  </a:cubicBezTo>
                  <a:cubicBezTo>
                    <a:pt x="11707" y="328"/>
                    <a:pt x="11703" y="329"/>
                    <a:pt x="11699" y="332"/>
                  </a:cubicBezTo>
                  <a:cubicBezTo>
                    <a:pt x="11684" y="332"/>
                    <a:pt x="11660" y="336"/>
                    <a:pt x="11636" y="352"/>
                  </a:cubicBezTo>
                  <a:cubicBezTo>
                    <a:pt x="11617" y="364"/>
                    <a:pt x="11607" y="379"/>
                    <a:pt x="11600" y="392"/>
                  </a:cubicBezTo>
                  <a:cubicBezTo>
                    <a:pt x="11586" y="395"/>
                    <a:pt x="11571" y="398"/>
                    <a:pt x="11557" y="409"/>
                  </a:cubicBezTo>
                  <a:cubicBezTo>
                    <a:pt x="11533" y="425"/>
                    <a:pt x="11522" y="445"/>
                    <a:pt x="11516" y="460"/>
                  </a:cubicBezTo>
                  <a:lnTo>
                    <a:pt x="11488" y="479"/>
                  </a:lnTo>
                  <a:cubicBezTo>
                    <a:pt x="11477" y="486"/>
                    <a:pt x="11472" y="489"/>
                    <a:pt x="11466" y="494"/>
                  </a:cubicBezTo>
                  <a:cubicBezTo>
                    <a:pt x="11462" y="493"/>
                    <a:pt x="11457" y="493"/>
                    <a:pt x="11452" y="493"/>
                  </a:cubicBezTo>
                  <a:cubicBezTo>
                    <a:pt x="11435" y="493"/>
                    <a:pt x="11413" y="497"/>
                    <a:pt x="11391" y="511"/>
                  </a:cubicBezTo>
                  <a:cubicBezTo>
                    <a:pt x="11372" y="525"/>
                    <a:pt x="11360" y="541"/>
                    <a:pt x="11354" y="554"/>
                  </a:cubicBezTo>
                  <a:cubicBezTo>
                    <a:pt x="11343" y="557"/>
                    <a:pt x="11329" y="562"/>
                    <a:pt x="11314" y="572"/>
                  </a:cubicBezTo>
                  <a:cubicBezTo>
                    <a:pt x="11291" y="588"/>
                    <a:pt x="11280" y="607"/>
                    <a:pt x="11274" y="623"/>
                  </a:cubicBezTo>
                  <a:cubicBezTo>
                    <a:pt x="11268" y="626"/>
                    <a:pt x="11263" y="629"/>
                    <a:pt x="11255" y="633"/>
                  </a:cubicBezTo>
                  <a:cubicBezTo>
                    <a:pt x="11239" y="633"/>
                    <a:pt x="11217" y="636"/>
                    <a:pt x="11191" y="653"/>
                  </a:cubicBezTo>
                  <a:lnTo>
                    <a:pt x="11237" y="720"/>
                  </a:lnTo>
                  <a:lnTo>
                    <a:pt x="11186" y="655"/>
                  </a:lnTo>
                  <a:cubicBezTo>
                    <a:pt x="11177" y="660"/>
                    <a:pt x="11164" y="665"/>
                    <a:pt x="11148" y="676"/>
                  </a:cubicBezTo>
                  <a:cubicBezTo>
                    <a:pt x="11127" y="691"/>
                    <a:pt x="11115" y="709"/>
                    <a:pt x="11109" y="724"/>
                  </a:cubicBezTo>
                  <a:cubicBezTo>
                    <a:pt x="11102" y="727"/>
                    <a:pt x="11094" y="729"/>
                    <a:pt x="11086" y="735"/>
                  </a:cubicBezTo>
                  <a:cubicBezTo>
                    <a:pt x="11072" y="735"/>
                    <a:pt x="11050" y="739"/>
                    <a:pt x="11025" y="755"/>
                  </a:cubicBezTo>
                  <a:cubicBezTo>
                    <a:pt x="11009" y="766"/>
                    <a:pt x="10998" y="778"/>
                    <a:pt x="10992" y="788"/>
                  </a:cubicBezTo>
                  <a:cubicBezTo>
                    <a:pt x="10977" y="789"/>
                    <a:pt x="10961" y="795"/>
                    <a:pt x="10943" y="808"/>
                  </a:cubicBezTo>
                  <a:cubicBezTo>
                    <a:pt x="10915" y="827"/>
                    <a:pt x="10904" y="854"/>
                    <a:pt x="10900" y="875"/>
                  </a:cubicBezTo>
                  <a:cubicBezTo>
                    <a:pt x="10894" y="878"/>
                    <a:pt x="10888" y="882"/>
                    <a:pt x="10879" y="888"/>
                  </a:cubicBezTo>
                  <a:cubicBezTo>
                    <a:pt x="10867" y="896"/>
                    <a:pt x="10858" y="905"/>
                    <a:pt x="10851" y="912"/>
                  </a:cubicBezTo>
                  <a:cubicBezTo>
                    <a:pt x="10836" y="915"/>
                    <a:pt x="10815" y="918"/>
                    <a:pt x="10793" y="933"/>
                  </a:cubicBezTo>
                  <a:lnTo>
                    <a:pt x="10712" y="986"/>
                  </a:lnTo>
                  <a:cubicBezTo>
                    <a:pt x="10701" y="995"/>
                    <a:pt x="10693" y="1001"/>
                    <a:pt x="10687" y="1007"/>
                  </a:cubicBezTo>
                  <a:cubicBezTo>
                    <a:pt x="10685" y="1007"/>
                    <a:pt x="10682" y="1007"/>
                    <a:pt x="10680" y="1007"/>
                  </a:cubicBezTo>
                  <a:cubicBezTo>
                    <a:pt x="10664" y="1007"/>
                    <a:pt x="10644" y="1010"/>
                    <a:pt x="10621" y="1025"/>
                  </a:cubicBezTo>
                  <a:cubicBezTo>
                    <a:pt x="10602" y="1038"/>
                    <a:pt x="10593" y="1050"/>
                    <a:pt x="10585" y="1059"/>
                  </a:cubicBezTo>
                  <a:cubicBezTo>
                    <a:pt x="10572" y="1068"/>
                    <a:pt x="10567" y="1073"/>
                    <a:pt x="10559" y="1079"/>
                  </a:cubicBezTo>
                  <a:cubicBezTo>
                    <a:pt x="10556" y="1082"/>
                    <a:pt x="10553" y="1084"/>
                    <a:pt x="10546" y="1088"/>
                  </a:cubicBezTo>
                  <a:cubicBezTo>
                    <a:pt x="10530" y="1099"/>
                    <a:pt x="10520" y="1111"/>
                    <a:pt x="10513" y="1123"/>
                  </a:cubicBezTo>
                  <a:cubicBezTo>
                    <a:pt x="10498" y="1126"/>
                    <a:pt x="10482" y="1130"/>
                    <a:pt x="10465" y="1142"/>
                  </a:cubicBezTo>
                  <a:cubicBezTo>
                    <a:pt x="10439" y="1159"/>
                    <a:pt x="10427" y="1180"/>
                    <a:pt x="10422" y="1200"/>
                  </a:cubicBezTo>
                  <a:cubicBezTo>
                    <a:pt x="10420" y="1200"/>
                    <a:pt x="10420" y="1201"/>
                    <a:pt x="10419" y="1201"/>
                  </a:cubicBezTo>
                  <a:cubicBezTo>
                    <a:pt x="10413" y="1199"/>
                    <a:pt x="10406" y="1198"/>
                    <a:pt x="10398" y="1198"/>
                  </a:cubicBezTo>
                  <a:cubicBezTo>
                    <a:pt x="10381" y="1198"/>
                    <a:pt x="10360" y="1203"/>
                    <a:pt x="10339" y="1217"/>
                  </a:cubicBezTo>
                  <a:cubicBezTo>
                    <a:pt x="10332" y="1222"/>
                    <a:pt x="10328" y="1223"/>
                    <a:pt x="10324" y="1226"/>
                  </a:cubicBezTo>
                  <a:lnTo>
                    <a:pt x="10297" y="1242"/>
                  </a:lnTo>
                  <a:cubicBezTo>
                    <a:pt x="10285" y="1250"/>
                    <a:pt x="10279" y="1254"/>
                    <a:pt x="10273" y="1260"/>
                  </a:cubicBezTo>
                  <a:cubicBezTo>
                    <a:pt x="10269" y="1263"/>
                    <a:pt x="10267" y="1265"/>
                    <a:pt x="10258" y="1270"/>
                  </a:cubicBezTo>
                  <a:cubicBezTo>
                    <a:pt x="10231" y="1287"/>
                    <a:pt x="10221" y="1311"/>
                    <a:pt x="10215" y="1330"/>
                  </a:cubicBezTo>
                  <a:cubicBezTo>
                    <a:pt x="10208" y="1333"/>
                    <a:pt x="10199" y="1338"/>
                    <a:pt x="10190" y="1344"/>
                  </a:cubicBezTo>
                  <a:cubicBezTo>
                    <a:pt x="10183" y="1349"/>
                    <a:pt x="10179" y="1351"/>
                    <a:pt x="10176" y="1354"/>
                  </a:cubicBezTo>
                  <a:cubicBezTo>
                    <a:pt x="10173" y="1355"/>
                    <a:pt x="10170" y="1356"/>
                    <a:pt x="10166" y="1359"/>
                  </a:cubicBezTo>
                  <a:cubicBezTo>
                    <a:pt x="10163" y="1359"/>
                    <a:pt x="10159" y="1358"/>
                    <a:pt x="10155" y="1358"/>
                  </a:cubicBezTo>
                  <a:cubicBezTo>
                    <a:pt x="10139" y="1358"/>
                    <a:pt x="10118" y="1363"/>
                    <a:pt x="10096" y="1377"/>
                  </a:cubicBezTo>
                  <a:cubicBezTo>
                    <a:pt x="10077" y="1389"/>
                    <a:pt x="10066" y="1404"/>
                    <a:pt x="10060" y="1418"/>
                  </a:cubicBezTo>
                  <a:cubicBezTo>
                    <a:pt x="10047" y="1420"/>
                    <a:pt x="10032" y="1424"/>
                    <a:pt x="10017" y="1435"/>
                  </a:cubicBezTo>
                  <a:cubicBezTo>
                    <a:pt x="10002" y="1446"/>
                    <a:pt x="9994" y="1453"/>
                    <a:pt x="9986" y="1462"/>
                  </a:cubicBezTo>
                  <a:cubicBezTo>
                    <a:pt x="9983" y="1464"/>
                    <a:pt x="9983" y="1464"/>
                    <a:pt x="9980" y="1467"/>
                  </a:cubicBezTo>
                  <a:cubicBezTo>
                    <a:pt x="9956" y="1483"/>
                    <a:pt x="9945" y="1502"/>
                    <a:pt x="9938" y="1516"/>
                  </a:cubicBezTo>
                  <a:cubicBezTo>
                    <a:pt x="9936" y="1517"/>
                    <a:pt x="9935" y="1518"/>
                    <a:pt x="9932" y="1520"/>
                  </a:cubicBezTo>
                  <a:cubicBezTo>
                    <a:pt x="9929" y="1522"/>
                    <a:pt x="9925" y="1525"/>
                    <a:pt x="9920" y="1527"/>
                  </a:cubicBezTo>
                  <a:cubicBezTo>
                    <a:pt x="9906" y="1527"/>
                    <a:pt x="9883" y="1532"/>
                    <a:pt x="9860" y="1548"/>
                  </a:cubicBezTo>
                  <a:cubicBezTo>
                    <a:pt x="9839" y="1559"/>
                    <a:pt x="9829" y="1573"/>
                    <a:pt x="9820" y="1586"/>
                  </a:cubicBezTo>
                  <a:cubicBezTo>
                    <a:pt x="9809" y="1593"/>
                    <a:pt x="9803" y="1601"/>
                    <a:pt x="9797" y="1608"/>
                  </a:cubicBezTo>
                  <a:cubicBezTo>
                    <a:pt x="9781" y="1608"/>
                    <a:pt x="9759" y="1612"/>
                    <a:pt x="9737" y="1627"/>
                  </a:cubicBezTo>
                  <a:cubicBezTo>
                    <a:pt x="9711" y="1644"/>
                    <a:pt x="9699" y="1665"/>
                    <a:pt x="9694" y="1682"/>
                  </a:cubicBezTo>
                  <a:cubicBezTo>
                    <a:pt x="9689" y="1686"/>
                    <a:pt x="9686" y="1688"/>
                    <a:pt x="9683" y="1691"/>
                  </a:cubicBezTo>
                  <a:cubicBezTo>
                    <a:pt x="9681" y="1691"/>
                    <a:pt x="9680" y="1692"/>
                    <a:pt x="9679" y="1693"/>
                  </a:cubicBezTo>
                  <a:cubicBezTo>
                    <a:pt x="9665" y="1694"/>
                    <a:pt x="9643" y="1698"/>
                    <a:pt x="9621" y="1714"/>
                  </a:cubicBezTo>
                  <a:cubicBezTo>
                    <a:pt x="9609" y="1721"/>
                    <a:pt x="9599" y="1731"/>
                    <a:pt x="9593" y="1740"/>
                  </a:cubicBezTo>
                  <a:cubicBezTo>
                    <a:pt x="9576" y="1740"/>
                    <a:pt x="9556" y="1745"/>
                    <a:pt x="9534" y="1759"/>
                  </a:cubicBezTo>
                  <a:cubicBezTo>
                    <a:pt x="9518" y="1769"/>
                    <a:pt x="9507" y="1783"/>
                    <a:pt x="9501" y="1795"/>
                  </a:cubicBezTo>
                  <a:cubicBezTo>
                    <a:pt x="9486" y="1796"/>
                    <a:pt x="9470" y="1802"/>
                    <a:pt x="9453" y="1812"/>
                  </a:cubicBezTo>
                  <a:cubicBezTo>
                    <a:pt x="9429" y="1827"/>
                    <a:pt x="9417" y="1848"/>
                    <a:pt x="9412" y="1865"/>
                  </a:cubicBezTo>
                  <a:cubicBezTo>
                    <a:pt x="9402" y="1869"/>
                    <a:pt x="9392" y="1873"/>
                    <a:pt x="9380" y="1881"/>
                  </a:cubicBezTo>
                  <a:cubicBezTo>
                    <a:pt x="9368" y="1889"/>
                    <a:pt x="9358" y="1897"/>
                    <a:pt x="9352" y="1905"/>
                  </a:cubicBezTo>
                  <a:cubicBezTo>
                    <a:pt x="9335" y="1905"/>
                    <a:pt x="9313" y="1909"/>
                    <a:pt x="9290" y="1924"/>
                  </a:cubicBezTo>
                  <a:cubicBezTo>
                    <a:pt x="9278" y="1932"/>
                    <a:pt x="9272" y="1938"/>
                    <a:pt x="9266" y="1941"/>
                  </a:cubicBezTo>
                  <a:cubicBezTo>
                    <a:pt x="9262" y="1945"/>
                    <a:pt x="9258" y="1948"/>
                    <a:pt x="9250" y="1954"/>
                  </a:cubicBezTo>
                  <a:cubicBezTo>
                    <a:pt x="9225" y="1971"/>
                    <a:pt x="9213" y="1993"/>
                    <a:pt x="9207" y="2010"/>
                  </a:cubicBezTo>
                  <a:cubicBezTo>
                    <a:pt x="9199" y="2014"/>
                    <a:pt x="9191" y="2019"/>
                    <a:pt x="9181" y="2025"/>
                  </a:cubicBezTo>
                  <a:cubicBezTo>
                    <a:pt x="9169" y="2034"/>
                    <a:pt x="9160" y="2041"/>
                    <a:pt x="9154" y="2048"/>
                  </a:cubicBezTo>
                  <a:cubicBezTo>
                    <a:pt x="9138" y="2048"/>
                    <a:pt x="9115" y="2051"/>
                    <a:pt x="9092" y="2067"/>
                  </a:cubicBezTo>
                  <a:cubicBezTo>
                    <a:pt x="9085" y="2071"/>
                    <a:pt x="9083" y="2074"/>
                    <a:pt x="9079" y="2075"/>
                  </a:cubicBezTo>
                  <a:cubicBezTo>
                    <a:pt x="9070" y="2079"/>
                    <a:pt x="9063" y="2083"/>
                    <a:pt x="9049" y="2093"/>
                  </a:cubicBezTo>
                  <a:cubicBezTo>
                    <a:pt x="9030" y="2106"/>
                    <a:pt x="9019" y="2122"/>
                    <a:pt x="9011" y="2137"/>
                  </a:cubicBezTo>
                  <a:cubicBezTo>
                    <a:pt x="9003" y="2139"/>
                    <a:pt x="8992" y="2143"/>
                    <a:pt x="8981" y="2149"/>
                  </a:cubicBezTo>
                  <a:cubicBezTo>
                    <a:pt x="8968" y="2150"/>
                    <a:pt x="8947" y="2154"/>
                    <a:pt x="8924" y="2170"/>
                  </a:cubicBezTo>
                  <a:cubicBezTo>
                    <a:pt x="8898" y="2187"/>
                    <a:pt x="8886" y="2209"/>
                    <a:pt x="8881" y="2227"/>
                  </a:cubicBezTo>
                  <a:cubicBezTo>
                    <a:pt x="8874" y="2230"/>
                    <a:pt x="8865" y="2234"/>
                    <a:pt x="8854" y="2243"/>
                  </a:cubicBezTo>
                  <a:cubicBezTo>
                    <a:pt x="8835" y="2256"/>
                    <a:pt x="8826" y="2267"/>
                    <a:pt x="8816" y="2281"/>
                  </a:cubicBezTo>
                  <a:cubicBezTo>
                    <a:pt x="8811" y="2287"/>
                    <a:pt x="8806" y="2289"/>
                    <a:pt x="8801" y="2293"/>
                  </a:cubicBezTo>
                  <a:cubicBezTo>
                    <a:pt x="8794" y="2292"/>
                    <a:pt x="8786" y="2291"/>
                    <a:pt x="8777" y="2291"/>
                  </a:cubicBezTo>
                  <a:cubicBezTo>
                    <a:pt x="8760" y="2291"/>
                    <a:pt x="8741" y="2295"/>
                    <a:pt x="8721" y="2308"/>
                  </a:cubicBezTo>
                  <a:cubicBezTo>
                    <a:pt x="8693" y="2329"/>
                    <a:pt x="8683" y="2353"/>
                    <a:pt x="8677" y="2372"/>
                  </a:cubicBezTo>
                  <a:cubicBezTo>
                    <a:pt x="8674" y="2375"/>
                    <a:pt x="8672" y="2377"/>
                    <a:pt x="8669" y="2379"/>
                  </a:cubicBezTo>
                  <a:cubicBezTo>
                    <a:pt x="8667" y="2380"/>
                    <a:pt x="8663" y="2383"/>
                    <a:pt x="8658" y="2387"/>
                  </a:cubicBezTo>
                  <a:cubicBezTo>
                    <a:pt x="8645" y="2396"/>
                    <a:pt x="8639" y="2401"/>
                    <a:pt x="8631" y="2407"/>
                  </a:cubicBezTo>
                  <a:cubicBezTo>
                    <a:pt x="8629" y="2410"/>
                    <a:pt x="8626" y="2412"/>
                    <a:pt x="8619" y="2416"/>
                  </a:cubicBezTo>
                  <a:lnTo>
                    <a:pt x="8575" y="2446"/>
                  </a:lnTo>
                  <a:cubicBezTo>
                    <a:pt x="8567" y="2448"/>
                    <a:pt x="8556" y="2453"/>
                    <a:pt x="8543" y="2460"/>
                  </a:cubicBezTo>
                  <a:cubicBezTo>
                    <a:pt x="8529" y="2462"/>
                    <a:pt x="8510" y="2466"/>
                    <a:pt x="8483" y="2484"/>
                  </a:cubicBezTo>
                  <a:cubicBezTo>
                    <a:pt x="8473" y="2487"/>
                    <a:pt x="8460" y="2491"/>
                    <a:pt x="8443" y="2503"/>
                  </a:cubicBezTo>
                  <a:cubicBezTo>
                    <a:pt x="8433" y="2511"/>
                    <a:pt x="8428" y="2513"/>
                    <a:pt x="8424" y="2516"/>
                  </a:cubicBezTo>
                  <a:cubicBezTo>
                    <a:pt x="8417" y="2519"/>
                    <a:pt x="8412" y="2522"/>
                    <a:pt x="8401" y="2530"/>
                  </a:cubicBezTo>
                  <a:cubicBezTo>
                    <a:pt x="8389" y="2538"/>
                    <a:pt x="8383" y="2544"/>
                    <a:pt x="8377" y="2548"/>
                  </a:cubicBezTo>
                  <a:cubicBezTo>
                    <a:pt x="8374" y="2550"/>
                    <a:pt x="8371" y="2553"/>
                    <a:pt x="8362" y="2559"/>
                  </a:cubicBezTo>
                  <a:cubicBezTo>
                    <a:pt x="8346" y="2570"/>
                    <a:pt x="8339" y="2577"/>
                    <a:pt x="8330" y="2586"/>
                  </a:cubicBezTo>
                  <a:cubicBezTo>
                    <a:pt x="8328" y="2588"/>
                    <a:pt x="8328" y="2588"/>
                    <a:pt x="8321" y="2592"/>
                  </a:cubicBezTo>
                  <a:cubicBezTo>
                    <a:pt x="8310" y="2596"/>
                    <a:pt x="8298" y="2600"/>
                    <a:pt x="8281" y="2612"/>
                  </a:cubicBezTo>
                  <a:cubicBezTo>
                    <a:pt x="8255" y="2628"/>
                    <a:pt x="8243" y="2650"/>
                    <a:pt x="8238" y="2666"/>
                  </a:cubicBezTo>
                  <a:cubicBezTo>
                    <a:pt x="8235" y="2667"/>
                    <a:pt x="8233" y="2669"/>
                    <a:pt x="8232" y="2671"/>
                  </a:cubicBezTo>
                  <a:cubicBezTo>
                    <a:pt x="8226" y="2670"/>
                    <a:pt x="8219" y="2670"/>
                    <a:pt x="8212" y="2670"/>
                  </a:cubicBezTo>
                  <a:cubicBezTo>
                    <a:pt x="8196" y="2670"/>
                    <a:pt x="8176" y="2674"/>
                    <a:pt x="8157" y="2687"/>
                  </a:cubicBezTo>
                  <a:cubicBezTo>
                    <a:pt x="8136" y="2699"/>
                    <a:pt x="8126" y="2712"/>
                    <a:pt x="8117" y="2726"/>
                  </a:cubicBezTo>
                  <a:cubicBezTo>
                    <a:pt x="8103" y="2737"/>
                    <a:pt x="8093" y="2748"/>
                    <a:pt x="8087" y="2760"/>
                  </a:cubicBezTo>
                  <a:cubicBezTo>
                    <a:pt x="8073" y="2762"/>
                    <a:pt x="8057" y="2768"/>
                    <a:pt x="8041" y="2778"/>
                  </a:cubicBezTo>
                  <a:cubicBezTo>
                    <a:pt x="8023" y="2790"/>
                    <a:pt x="8012" y="2805"/>
                    <a:pt x="8005" y="2818"/>
                  </a:cubicBezTo>
                  <a:cubicBezTo>
                    <a:pt x="7993" y="2821"/>
                    <a:pt x="7978" y="2827"/>
                    <a:pt x="7964" y="2835"/>
                  </a:cubicBezTo>
                  <a:cubicBezTo>
                    <a:pt x="7949" y="2846"/>
                    <a:pt x="7942" y="2851"/>
                    <a:pt x="7935" y="2859"/>
                  </a:cubicBezTo>
                  <a:cubicBezTo>
                    <a:pt x="7934" y="2861"/>
                    <a:pt x="7932" y="2862"/>
                    <a:pt x="7926" y="2866"/>
                  </a:cubicBezTo>
                  <a:lnTo>
                    <a:pt x="7916" y="2872"/>
                  </a:lnTo>
                  <a:cubicBezTo>
                    <a:pt x="7906" y="2876"/>
                    <a:pt x="7897" y="2880"/>
                    <a:pt x="7881" y="2891"/>
                  </a:cubicBezTo>
                  <a:cubicBezTo>
                    <a:pt x="7871" y="2893"/>
                    <a:pt x="7858" y="2898"/>
                    <a:pt x="7839" y="2910"/>
                  </a:cubicBezTo>
                  <a:cubicBezTo>
                    <a:pt x="7819" y="2923"/>
                    <a:pt x="7809" y="2939"/>
                    <a:pt x="7801" y="2953"/>
                  </a:cubicBezTo>
                  <a:cubicBezTo>
                    <a:pt x="7789" y="2956"/>
                    <a:pt x="7776" y="2962"/>
                    <a:pt x="7761" y="2971"/>
                  </a:cubicBezTo>
                  <a:cubicBezTo>
                    <a:pt x="7755" y="2977"/>
                    <a:pt x="7751" y="2978"/>
                    <a:pt x="7746" y="2980"/>
                  </a:cubicBezTo>
                  <a:cubicBezTo>
                    <a:pt x="7740" y="2984"/>
                    <a:pt x="7734" y="2987"/>
                    <a:pt x="7720" y="2996"/>
                  </a:cubicBezTo>
                  <a:cubicBezTo>
                    <a:pt x="7701" y="3009"/>
                    <a:pt x="7691" y="3020"/>
                    <a:pt x="7683" y="3030"/>
                  </a:cubicBezTo>
                  <a:cubicBezTo>
                    <a:pt x="7666" y="3041"/>
                    <a:pt x="7656" y="3049"/>
                    <a:pt x="7646" y="3062"/>
                  </a:cubicBezTo>
                  <a:cubicBezTo>
                    <a:pt x="7629" y="3074"/>
                    <a:pt x="7619" y="3085"/>
                    <a:pt x="7610" y="3095"/>
                  </a:cubicBezTo>
                  <a:cubicBezTo>
                    <a:pt x="7603" y="3101"/>
                    <a:pt x="7600" y="3102"/>
                    <a:pt x="7595" y="3105"/>
                  </a:cubicBezTo>
                  <a:cubicBezTo>
                    <a:pt x="7590" y="3107"/>
                    <a:pt x="7585" y="3112"/>
                    <a:pt x="7575" y="3117"/>
                  </a:cubicBezTo>
                  <a:cubicBezTo>
                    <a:pt x="7563" y="3119"/>
                    <a:pt x="7544" y="3123"/>
                    <a:pt x="7521" y="3138"/>
                  </a:cubicBezTo>
                  <a:cubicBezTo>
                    <a:pt x="7510" y="3146"/>
                    <a:pt x="7500" y="3155"/>
                    <a:pt x="7494" y="3164"/>
                  </a:cubicBezTo>
                  <a:cubicBezTo>
                    <a:pt x="7478" y="3164"/>
                    <a:pt x="7455" y="3167"/>
                    <a:pt x="7434" y="3182"/>
                  </a:cubicBezTo>
                  <a:cubicBezTo>
                    <a:pt x="7415" y="3193"/>
                    <a:pt x="7405" y="3208"/>
                    <a:pt x="7398" y="3221"/>
                  </a:cubicBezTo>
                  <a:cubicBezTo>
                    <a:pt x="7385" y="3224"/>
                    <a:pt x="7369" y="3228"/>
                    <a:pt x="7354" y="3239"/>
                  </a:cubicBezTo>
                  <a:cubicBezTo>
                    <a:pt x="7343" y="3242"/>
                    <a:pt x="7328" y="3246"/>
                    <a:pt x="7308" y="3260"/>
                  </a:cubicBezTo>
                  <a:cubicBezTo>
                    <a:pt x="7297" y="3268"/>
                    <a:pt x="7291" y="3272"/>
                    <a:pt x="7286" y="3276"/>
                  </a:cubicBezTo>
                  <a:cubicBezTo>
                    <a:pt x="7282" y="3279"/>
                    <a:pt x="7278" y="3283"/>
                    <a:pt x="7269" y="3288"/>
                  </a:cubicBezTo>
                  <a:cubicBezTo>
                    <a:pt x="7243" y="3304"/>
                    <a:pt x="7232" y="3325"/>
                    <a:pt x="7226" y="3339"/>
                  </a:cubicBezTo>
                  <a:cubicBezTo>
                    <a:pt x="7214" y="3348"/>
                    <a:pt x="7207" y="3358"/>
                    <a:pt x="7201" y="3365"/>
                  </a:cubicBezTo>
                  <a:cubicBezTo>
                    <a:pt x="7189" y="3369"/>
                    <a:pt x="7174" y="3373"/>
                    <a:pt x="7157" y="3385"/>
                  </a:cubicBezTo>
                  <a:cubicBezTo>
                    <a:pt x="7142" y="3394"/>
                    <a:pt x="7134" y="3403"/>
                    <a:pt x="7126" y="3410"/>
                  </a:cubicBezTo>
                  <a:cubicBezTo>
                    <a:pt x="7112" y="3411"/>
                    <a:pt x="7092" y="3416"/>
                    <a:pt x="7071" y="3430"/>
                  </a:cubicBezTo>
                  <a:cubicBezTo>
                    <a:pt x="7066" y="3433"/>
                    <a:pt x="7064" y="3434"/>
                    <a:pt x="7061" y="3435"/>
                  </a:cubicBezTo>
                  <a:cubicBezTo>
                    <a:pt x="7051" y="3439"/>
                    <a:pt x="7044" y="3444"/>
                    <a:pt x="7028" y="3454"/>
                  </a:cubicBezTo>
                  <a:cubicBezTo>
                    <a:pt x="7016" y="3462"/>
                    <a:pt x="7011" y="3466"/>
                    <a:pt x="7005" y="3470"/>
                  </a:cubicBezTo>
                  <a:cubicBezTo>
                    <a:pt x="7001" y="3472"/>
                    <a:pt x="6996" y="3477"/>
                    <a:pt x="6987" y="3482"/>
                  </a:cubicBezTo>
                  <a:cubicBezTo>
                    <a:pt x="6975" y="3486"/>
                    <a:pt x="6960" y="3491"/>
                    <a:pt x="6942" y="3504"/>
                  </a:cubicBezTo>
                  <a:cubicBezTo>
                    <a:pt x="6923" y="3515"/>
                    <a:pt x="6914" y="3528"/>
                    <a:pt x="6905" y="3541"/>
                  </a:cubicBezTo>
                  <a:cubicBezTo>
                    <a:pt x="6890" y="3552"/>
                    <a:pt x="6880" y="3564"/>
                    <a:pt x="6873" y="3574"/>
                  </a:cubicBezTo>
                  <a:cubicBezTo>
                    <a:pt x="6858" y="3577"/>
                    <a:pt x="6842" y="3583"/>
                    <a:pt x="6826" y="3594"/>
                  </a:cubicBezTo>
                  <a:cubicBezTo>
                    <a:pt x="6813" y="3603"/>
                    <a:pt x="6804" y="3612"/>
                    <a:pt x="6797" y="3621"/>
                  </a:cubicBezTo>
                  <a:cubicBezTo>
                    <a:pt x="6782" y="3622"/>
                    <a:pt x="6762" y="3627"/>
                    <a:pt x="6743" y="3641"/>
                  </a:cubicBezTo>
                  <a:cubicBezTo>
                    <a:pt x="6718" y="3657"/>
                    <a:pt x="6707" y="3675"/>
                    <a:pt x="6701" y="3689"/>
                  </a:cubicBezTo>
                  <a:cubicBezTo>
                    <a:pt x="6692" y="3695"/>
                    <a:pt x="6687" y="3700"/>
                    <a:pt x="6682" y="3705"/>
                  </a:cubicBezTo>
                  <a:cubicBezTo>
                    <a:pt x="6681" y="3706"/>
                    <a:pt x="6679" y="3708"/>
                    <a:pt x="6674" y="3711"/>
                  </a:cubicBezTo>
                  <a:cubicBezTo>
                    <a:pt x="6659" y="3721"/>
                    <a:pt x="6650" y="3728"/>
                    <a:pt x="6643" y="3737"/>
                  </a:cubicBezTo>
                  <a:cubicBezTo>
                    <a:pt x="6642" y="3738"/>
                    <a:pt x="6641" y="3739"/>
                    <a:pt x="6637" y="3742"/>
                  </a:cubicBezTo>
                  <a:cubicBezTo>
                    <a:pt x="6627" y="3749"/>
                    <a:pt x="6622" y="3751"/>
                    <a:pt x="6617" y="3754"/>
                  </a:cubicBezTo>
                  <a:cubicBezTo>
                    <a:pt x="6611" y="3758"/>
                    <a:pt x="6606" y="3761"/>
                    <a:pt x="6595" y="3769"/>
                  </a:cubicBezTo>
                  <a:cubicBezTo>
                    <a:pt x="6593" y="3770"/>
                    <a:pt x="6593" y="3770"/>
                    <a:pt x="6589" y="3771"/>
                  </a:cubicBezTo>
                  <a:cubicBezTo>
                    <a:pt x="6578" y="3776"/>
                    <a:pt x="6567" y="3781"/>
                    <a:pt x="6551" y="3792"/>
                  </a:cubicBezTo>
                  <a:cubicBezTo>
                    <a:pt x="6545" y="3797"/>
                    <a:pt x="6540" y="3798"/>
                    <a:pt x="6536" y="3801"/>
                  </a:cubicBezTo>
                  <a:cubicBezTo>
                    <a:pt x="6530" y="3805"/>
                    <a:pt x="6523" y="3808"/>
                    <a:pt x="6513" y="3815"/>
                  </a:cubicBezTo>
                  <a:cubicBezTo>
                    <a:pt x="6504" y="3818"/>
                    <a:pt x="6487" y="3823"/>
                    <a:pt x="6465" y="3837"/>
                  </a:cubicBezTo>
                  <a:cubicBezTo>
                    <a:pt x="6456" y="3844"/>
                    <a:pt x="6450" y="3846"/>
                    <a:pt x="6446" y="3850"/>
                  </a:cubicBezTo>
                  <a:cubicBezTo>
                    <a:pt x="6441" y="3853"/>
                    <a:pt x="6434" y="3856"/>
                    <a:pt x="6424" y="3863"/>
                  </a:cubicBezTo>
                  <a:cubicBezTo>
                    <a:pt x="6401" y="3878"/>
                    <a:pt x="6390" y="3899"/>
                    <a:pt x="6384" y="3915"/>
                  </a:cubicBezTo>
                  <a:cubicBezTo>
                    <a:pt x="6375" y="3917"/>
                    <a:pt x="6365" y="3922"/>
                    <a:pt x="6353" y="3931"/>
                  </a:cubicBezTo>
                  <a:lnTo>
                    <a:pt x="6334" y="3943"/>
                  </a:lnTo>
                  <a:cubicBezTo>
                    <a:pt x="6330" y="3946"/>
                    <a:pt x="6326" y="3948"/>
                    <a:pt x="6321" y="3952"/>
                  </a:cubicBezTo>
                  <a:cubicBezTo>
                    <a:pt x="6307" y="3953"/>
                    <a:pt x="6288" y="3957"/>
                    <a:pt x="6264" y="3973"/>
                  </a:cubicBezTo>
                  <a:cubicBezTo>
                    <a:pt x="6239" y="3989"/>
                    <a:pt x="6229" y="4008"/>
                    <a:pt x="6221" y="4023"/>
                  </a:cubicBezTo>
                  <a:cubicBezTo>
                    <a:pt x="6214" y="4028"/>
                    <a:pt x="6208" y="4034"/>
                    <a:pt x="6204" y="4039"/>
                  </a:cubicBezTo>
                  <a:cubicBezTo>
                    <a:pt x="6189" y="4040"/>
                    <a:pt x="6168" y="4044"/>
                    <a:pt x="6146" y="4059"/>
                  </a:cubicBezTo>
                  <a:cubicBezTo>
                    <a:pt x="6133" y="4069"/>
                    <a:pt x="6124" y="4077"/>
                    <a:pt x="6117" y="4086"/>
                  </a:cubicBezTo>
                  <a:cubicBezTo>
                    <a:pt x="6102" y="4086"/>
                    <a:pt x="6082" y="4091"/>
                    <a:pt x="6060" y="4104"/>
                  </a:cubicBezTo>
                  <a:cubicBezTo>
                    <a:pt x="6047" y="4115"/>
                    <a:pt x="6036" y="4126"/>
                    <a:pt x="6028" y="4139"/>
                  </a:cubicBezTo>
                  <a:cubicBezTo>
                    <a:pt x="6014" y="4140"/>
                    <a:pt x="5996" y="4145"/>
                    <a:pt x="5979" y="4157"/>
                  </a:cubicBezTo>
                  <a:cubicBezTo>
                    <a:pt x="5959" y="4171"/>
                    <a:pt x="5948" y="4188"/>
                    <a:pt x="5942" y="4203"/>
                  </a:cubicBezTo>
                  <a:cubicBezTo>
                    <a:pt x="5931" y="4205"/>
                    <a:pt x="5918" y="4210"/>
                    <a:pt x="5904" y="4220"/>
                  </a:cubicBezTo>
                  <a:cubicBezTo>
                    <a:pt x="5889" y="4231"/>
                    <a:pt x="5881" y="4238"/>
                    <a:pt x="5873" y="4246"/>
                  </a:cubicBezTo>
                  <a:cubicBezTo>
                    <a:pt x="5872" y="4247"/>
                    <a:pt x="5871" y="4248"/>
                    <a:pt x="5867" y="4251"/>
                  </a:cubicBezTo>
                  <a:cubicBezTo>
                    <a:pt x="5844" y="4265"/>
                    <a:pt x="5834" y="4280"/>
                    <a:pt x="5830" y="4285"/>
                  </a:cubicBezTo>
                  <a:cubicBezTo>
                    <a:pt x="5822" y="4294"/>
                    <a:pt x="5813" y="4300"/>
                    <a:pt x="5807" y="4307"/>
                  </a:cubicBezTo>
                  <a:cubicBezTo>
                    <a:pt x="5804" y="4307"/>
                    <a:pt x="5801" y="4307"/>
                    <a:pt x="5799" y="4307"/>
                  </a:cubicBezTo>
                  <a:cubicBezTo>
                    <a:pt x="5781" y="4307"/>
                    <a:pt x="5760" y="4310"/>
                    <a:pt x="5739" y="4324"/>
                  </a:cubicBezTo>
                  <a:cubicBezTo>
                    <a:pt x="5723" y="4335"/>
                    <a:pt x="5715" y="4343"/>
                    <a:pt x="5707" y="4351"/>
                  </a:cubicBezTo>
                  <a:lnTo>
                    <a:pt x="5702" y="4356"/>
                  </a:lnTo>
                  <a:cubicBezTo>
                    <a:pt x="5688" y="4367"/>
                    <a:pt x="5678" y="4377"/>
                    <a:pt x="5672" y="4385"/>
                  </a:cubicBezTo>
                  <a:cubicBezTo>
                    <a:pt x="5657" y="4386"/>
                    <a:pt x="5636" y="4391"/>
                    <a:pt x="5616" y="4404"/>
                  </a:cubicBezTo>
                  <a:cubicBezTo>
                    <a:pt x="5603" y="4414"/>
                    <a:pt x="5598" y="4419"/>
                    <a:pt x="5591" y="4425"/>
                  </a:cubicBezTo>
                  <a:cubicBezTo>
                    <a:pt x="5587" y="4428"/>
                    <a:pt x="5584" y="4430"/>
                    <a:pt x="5577" y="4434"/>
                  </a:cubicBezTo>
                  <a:cubicBezTo>
                    <a:pt x="5570" y="4440"/>
                    <a:pt x="5566" y="4441"/>
                    <a:pt x="5561" y="4444"/>
                  </a:cubicBezTo>
                  <a:cubicBezTo>
                    <a:pt x="5555" y="4447"/>
                    <a:pt x="5548" y="4451"/>
                    <a:pt x="5536" y="4460"/>
                  </a:cubicBezTo>
                  <a:cubicBezTo>
                    <a:pt x="5516" y="4473"/>
                    <a:pt x="5506" y="4489"/>
                    <a:pt x="5498" y="4504"/>
                  </a:cubicBezTo>
                  <a:cubicBezTo>
                    <a:pt x="5486" y="4506"/>
                    <a:pt x="5474" y="4511"/>
                    <a:pt x="5460" y="4521"/>
                  </a:cubicBezTo>
                  <a:cubicBezTo>
                    <a:pt x="5449" y="4530"/>
                    <a:pt x="5442" y="4533"/>
                    <a:pt x="5437" y="4537"/>
                  </a:cubicBezTo>
                  <a:cubicBezTo>
                    <a:pt x="5433" y="4541"/>
                    <a:pt x="5429" y="4544"/>
                    <a:pt x="5421" y="4549"/>
                  </a:cubicBezTo>
                  <a:cubicBezTo>
                    <a:pt x="5417" y="4552"/>
                    <a:pt x="5415" y="4553"/>
                    <a:pt x="5411" y="4554"/>
                  </a:cubicBezTo>
                  <a:cubicBezTo>
                    <a:pt x="5404" y="4559"/>
                    <a:pt x="5395" y="4563"/>
                    <a:pt x="5379" y="4574"/>
                  </a:cubicBezTo>
                  <a:cubicBezTo>
                    <a:pt x="5373" y="4579"/>
                    <a:pt x="5369" y="4580"/>
                    <a:pt x="5364" y="4583"/>
                  </a:cubicBezTo>
                  <a:cubicBezTo>
                    <a:pt x="5358" y="4586"/>
                    <a:pt x="5351" y="4590"/>
                    <a:pt x="5337" y="4599"/>
                  </a:cubicBezTo>
                  <a:cubicBezTo>
                    <a:pt x="5334" y="4601"/>
                    <a:pt x="5331" y="4601"/>
                    <a:pt x="5330" y="4603"/>
                  </a:cubicBezTo>
                  <a:cubicBezTo>
                    <a:pt x="5320" y="4607"/>
                    <a:pt x="5310" y="4611"/>
                    <a:pt x="5295" y="4622"/>
                  </a:cubicBezTo>
                  <a:cubicBezTo>
                    <a:pt x="5270" y="4639"/>
                    <a:pt x="5259" y="4660"/>
                    <a:pt x="5252" y="4675"/>
                  </a:cubicBezTo>
                  <a:cubicBezTo>
                    <a:pt x="5249" y="4680"/>
                    <a:pt x="5244" y="4682"/>
                    <a:pt x="5240" y="4686"/>
                  </a:cubicBezTo>
                  <a:cubicBezTo>
                    <a:pt x="5224" y="4686"/>
                    <a:pt x="5200" y="4688"/>
                    <a:pt x="5176" y="4704"/>
                  </a:cubicBezTo>
                  <a:cubicBezTo>
                    <a:pt x="5152" y="4720"/>
                    <a:pt x="5141" y="4741"/>
                    <a:pt x="5134" y="4757"/>
                  </a:cubicBezTo>
                  <a:cubicBezTo>
                    <a:pt x="5131" y="4758"/>
                    <a:pt x="5126" y="4761"/>
                    <a:pt x="5121" y="4763"/>
                  </a:cubicBezTo>
                  <a:cubicBezTo>
                    <a:pt x="5105" y="4763"/>
                    <a:pt x="5080" y="4766"/>
                    <a:pt x="5056" y="4784"/>
                  </a:cubicBezTo>
                  <a:cubicBezTo>
                    <a:pt x="5032" y="4799"/>
                    <a:pt x="5021" y="4816"/>
                    <a:pt x="5015" y="4831"/>
                  </a:cubicBezTo>
                  <a:cubicBezTo>
                    <a:pt x="5008" y="4835"/>
                    <a:pt x="4997" y="4838"/>
                    <a:pt x="4983" y="4848"/>
                  </a:cubicBezTo>
                  <a:cubicBezTo>
                    <a:pt x="4966" y="4860"/>
                    <a:pt x="4956" y="4870"/>
                    <a:pt x="4949" y="4880"/>
                  </a:cubicBezTo>
                  <a:cubicBezTo>
                    <a:pt x="4935" y="4883"/>
                    <a:pt x="4920" y="4889"/>
                    <a:pt x="4902" y="4900"/>
                  </a:cubicBezTo>
                  <a:cubicBezTo>
                    <a:pt x="4887" y="4910"/>
                    <a:pt x="4877" y="4918"/>
                    <a:pt x="4872" y="4926"/>
                  </a:cubicBezTo>
                  <a:cubicBezTo>
                    <a:pt x="4858" y="4927"/>
                    <a:pt x="4836" y="4931"/>
                    <a:pt x="4815" y="4945"/>
                  </a:cubicBezTo>
                  <a:cubicBezTo>
                    <a:pt x="4784" y="4967"/>
                    <a:pt x="4774" y="4997"/>
                    <a:pt x="4770" y="5018"/>
                  </a:cubicBezTo>
                  <a:lnTo>
                    <a:pt x="4759" y="5025"/>
                  </a:lnTo>
                  <a:cubicBezTo>
                    <a:pt x="4750" y="5026"/>
                    <a:pt x="4737" y="5029"/>
                    <a:pt x="4721" y="5036"/>
                  </a:cubicBezTo>
                  <a:cubicBezTo>
                    <a:pt x="4718" y="5036"/>
                    <a:pt x="4716" y="5036"/>
                    <a:pt x="4713" y="5036"/>
                  </a:cubicBezTo>
                  <a:cubicBezTo>
                    <a:pt x="4698" y="5036"/>
                    <a:pt x="4677" y="5042"/>
                    <a:pt x="4655" y="5057"/>
                  </a:cubicBezTo>
                  <a:cubicBezTo>
                    <a:pt x="4639" y="5068"/>
                    <a:pt x="4628" y="5079"/>
                    <a:pt x="4622" y="5090"/>
                  </a:cubicBezTo>
                  <a:cubicBezTo>
                    <a:pt x="4608" y="5092"/>
                    <a:pt x="4591" y="5097"/>
                    <a:pt x="4574" y="5109"/>
                  </a:cubicBezTo>
                  <a:cubicBezTo>
                    <a:pt x="4550" y="5124"/>
                    <a:pt x="4539" y="5140"/>
                    <a:pt x="4533" y="5152"/>
                  </a:cubicBezTo>
                  <a:cubicBezTo>
                    <a:pt x="4529" y="5154"/>
                    <a:pt x="4527" y="5157"/>
                    <a:pt x="4523" y="5158"/>
                  </a:cubicBezTo>
                  <a:cubicBezTo>
                    <a:pt x="4517" y="5162"/>
                    <a:pt x="4512" y="5165"/>
                    <a:pt x="4500" y="5173"/>
                  </a:cubicBezTo>
                  <a:cubicBezTo>
                    <a:pt x="4481" y="5185"/>
                    <a:pt x="4470" y="5200"/>
                    <a:pt x="4463" y="5211"/>
                  </a:cubicBezTo>
                  <a:cubicBezTo>
                    <a:pt x="4456" y="5213"/>
                    <a:pt x="4445" y="5216"/>
                    <a:pt x="4435" y="5223"/>
                  </a:cubicBezTo>
                  <a:cubicBezTo>
                    <a:pt x="4420" y="5223"/>
                    <a:pt x="4397" y="5227"/>
                    <a:pt x="4372" y="5243"/>
                  </a:cubicBezTo>
                  <a:cubicBezTo>
                    <a:pt x="4354" y="5255"/>
                    <a:pt x="4345" y="5269"/>
                    <a:pt x="4335" y="5281"/>
                  </a:cubicBezTo>
                  <a:cubicBezTo>
                    <a:pt x="4322" y="5290"/>
                    <a:pt x="4312" y="5299"/>
                    <a:pt x="4306" y="5308"/>
                  </a:cubicBezTo>
                  <a:cubicBezTo>
                    <a:pt x="4291" y="5309"/>
                    <a:pt x="4274" y="5315"/>
                    <a:pt x="4255" y="5328"/>
                  </a:cubicBezTo>
                  <a:cubicBezTo>
                    <a:pt x="4229" y="5345"/>
                    <a:pt x="4217" y="5366"/>
                    <a:pt x="4212" y="5382"/>
                  </a:cubicBezTo>
                  <a:cubicBezTo>
                    <a:pt x="4205" y="5388"/>
                    <a:pt x="4200" y="5393"/>
                    <a:pt x="4196" y="5397"/>
                  </a:cubicBezTo>
                  <a:cubicBezTo>
                    <a:pt x="4183" y="5398"/>
                    <a:pt x="4162" y="5403"/>
                    <a:pt x="4141" y="5417"/>
                  </a:cubicBezTo>
                  <a:cubicBezTo>
                    <a:pt x="4125" y="5429"/>
                    <a:pt x="4114" y="5440"/>
                    <a:pt x="4108" y="5451"/>
                  </a:cubicBezTo>
                  <a:cubicBezTo>
                    <a:pt x="4095" y="5453"/>
                    <a:pt x="4081" y="5457"/>
                    <a:pt x="4063" y="5468"/>
                  </a:cubicBezTo>
                  <a:cubicBezTo>
                    <a:pt x="4050" y="5472"/>
                    <a:pt x="4034" y="5475"/>
                    <a:pt x="4015" y="5489"/>
                  </a:cubicBezTo>
                  <a:cubicBezTo>
                    <a:pt x="3996" y="5501"/>
                    <a:pt x="3986" y="5516"/>
                    <a:pt x="3979" y="5531"/>
                  </a:cubicBezTo>
                  <a:cubicBezTo>
                    <a:pt x="3965" y="5533"/>
                    <a:pt x="3953" y="5539"/>
                    <a:pt x="3938" y="5548"/>
                  </a:cubicBezTo>
                  <a:cubicBezTo>
                    <a:pt x="3926" y="5556"/>
                    <a:pt x="3920" y="5560"/>
                    <a:pt x="3915" y="5564"/>
                  </a:cubicBezTo>
                  <a:cubicBezTo>
                    <a:pt x="3911" y="5567"/>
                    <a:pt x="3906" y="5571"/>
                    <a:pt x="3899" y="5576"/>
                  </a:cubicBezTo>
                  <a:cubicBezTo>
                    <a:pt x="3883" y="5587"/>
                    <a:pt x="3872" y="5601"/>
                    <a:pt x="3865" y="5613"/>
                  </a:cubicBezTo>
                  <a:cubicBezTo>
                    <a:pt x="3851" y="5614"/>
                    <a:pt x="3835" y="5619"/>
                    <a:pt x="3819" y="5630"/>
                  </a:cubicBezTo>
                  <a:cubicBezTo>
                    <a:pt x="3794" y="5645"/>
                    <a:pt x="3783" y="5665"/>
                    <a:pt x="3777" y="5679"/>
                  </a:cubicBezTo>
                  <a:cubicBezTo>
                    <a:pt x="3767" y="5683"/>
                    <a:pt x="3758" y="5688"/>
                    <a:pt x="3742" y="5698"/>
                  </a:cubicBezTo>
                  <a:cubicBezTo>
                    <a:pt x="3731" y="5703"/>
                    <a:pt x="3719" y="5706"/>
                    <a:pt x="3702" y="5719"/>
                  </a:cubicBezTo>
                  <a:cubicBezTo>
                    <a:pt x="3683" y="5730"/>
                    <a:pt x="3672" y="5743"/>
                    <a:pt x="3665" y="5754"/>
                  </a:cubicBezTo>
                  <a:cubicBezTo>
                    <a:pt x="3656" y="5757"/>
                    <a:pt x="3645" y="5759"/>
                    <a:pt x="3633" y="5767"/>
                  </a:cubicBezTo>
                  <a:cubicBezTo>
                    <a:pt x="3618" y="5767"/>
                    <a:pt x="3596" y="5770"/>
                    <a:pt x="3572" y="5786"/>
                  </a:cubicBezTo>
                  <a:cubicBezTo>
                    <a:pt x="3553" y="5799"/>
                    <a:pt x="3543" y="5811"/>
                    <a:pt x="3536" y="5820"/>
                  </a:cubicBezTo>
                  <a:cubicBezTo>
                    <a:pt x="3522" y="5828"/>
                    <a:pt x="3513" y="5839"/>
                    <a:pt x="3506" y="5848"/>
                  </a:cubicBezTo>
                  <a:cubicBezTo>
                    <a:pt x="3490" y="5849"/>
                    <a:pt x="3472" y="5854"/>
                    <a:pt x="3451" y="5866"/>
                  </a:cubicBezTo>
                  <a:cubicBezTo>
                    <a:pt x="3426" y="5885"/>
                    <a:pt x="3414" y="5906"/>
                    <a:pt x="3408" y="5920"/>
                  </a:cubicBezTo>
                  <a:cubicBezTo>
                    <a:pt x="3399" y="5930"/>
                    <a:pt x="3392" y="5938"/>
                    <a:pt x="3387" y="5946"/>
                  </a:cubicBezTo>
                  <a:cubicBezTo>
                    <a:pt x="3375" y="5947"/>
                    <a:pt x="3359" y="5952"/>
                    <a:pt x="3342" y="5965"/>
                  </a:cubicBezTo>
                  <a:cubicBezTo>
                    <a:pt x="3329" y="5972"/>
                    <a:pt x="3322" y="5979"/>
                    <a:pt x="3315" y="5986"/>
                  </a:cubicBezTo>
                  <a:cubicBezTo>
                    <a:pt x="3298" y="5987"/>
                    <a:pt x="3277" y="5990"/>
                    <a:pt x="3252" y="6006"/>
                  </a:cubicBezTo>
                  <a:cubicBezTo>
                    <a:pt x="3247" y="6011"/>
                    <a:pt x="3242" y="6013"/>
                    <a:pt x="3240" y="6014"/>
                  </a:cubicBezTo>
                  <a:cubicBezTo>
                    <a:pt x="3232" y="6019"/>
                    <a:pt x="3224" y="6022"/>
                    <a:pt x="3210" y="6031"/>
                  </a:cubicBezTo>
                  <a:cubicBezTo>
                    <a:pt x="3191" y="6045"/>
                    <a:pt x="3179" y="6058"/>
                    <a:pt x="3173" y="6069"/>
                  </a:cubicBezTo>
                  <a:cubicBezTo>
                    <a:pt x="3164" y="6072"/>
                    <a:pt x="3149" y="6077"/>
                    <a:pt x="3131" y="6089"/>
                  </a:cubicBezTo>
                  <a:cubicBezTo>
                    <a:pt x="3111" y="6104"/>
                    <a:pt x="3098" y="6121"/>
                    <a:pt x="3091" y="6137"/>
                  </a:cubicBezTo>
                  <a:cubicBezTo>
                    <a:pt x="3082" y="6140"/>
                    <a:pt x="3071" y="6145"/>
                    <a:pt x="3060" y="6152"/>
                  </a:cubicBezTo>
                  <a:cubicBezTo>
                    <a:pt x="3045" y="6156"/>
                    <a:pt x="3030" y="6160"/>
                    <a:pt x="3011" y="6174"/>
                  </a:cubicBezTo>
                  <a:cubicBezTo>
                    <a:pt x="2995" y="6185"/>
                    <a:pt x="2984" y="6197"/>
                    <a:pt x="2978" y="6209"/>
                  </a:cubicBezTo>
                  <a:cubicBezTo>
                    <a:pt x="2964" y="6212"/>
                    <a:pt x="2947" y="6218"/>
                    <a:pt x="2931" y="6228"/>
                  </a:cubicBezTo>
                  <a:cubicBezTo>
                    <a:pt x="2916" y="6239"/>
                    <a:pt x="2906" y="6247"/>
                    <a:pt x="2900" y="6255"/>
                  </a:cubicBezTo>
                  <a:lnTo>
                    <a:pt x="2894" y="6261"/>
                  </a:lnTo>
                  <a:cubicBezTo>
                    <a:pt x="2876" y="6273"/>
                    <a:pt x="2866" y="6286"/>
                    <a:pt x="2857" y="6299"/>
                  </a:cubicBezTo>
                  <a:cubicBezTo>
                    <a:pt x="2844" y="6309"/>
                    <a:pt x="2835" y="6316"/>
                    <a:pt x="2829" y="6325"/>
                  </a:cubicBezTo>
                  <a:lnTo>
                    <a:pt x="2825" y="6329"/>
                  </a:lnTo>
                  <a:cubicBezTo>
                    <a:pt x="2817" y="6336"/>
                    <a:pt x="2812" y="6340"/>
                    <a:pt x="2806" y="6343"/>
                  </a:cubicBezTo>
                  <a:cubicBezTo>
                    <a:pt x="2801" y="6342"/>
                    <a:pt x="2794" y="6341"/>
                    <a:pt x="2787" y="6341"/>
                  </a:cubicBezTo>
                  <a:cubicBezTo>
                    <a:pt x="2770" y="6341"/>
                    <a:pt x="2750" y="6345"/>
                    <a:pt x="2728" y="6359"/>
                  </a:cubicBezTo>
                  <a:cubicBezTo>
                    <a:pt x="2705" y="6375"/>
                    <a:pt x="2694" y="6393"/>
                    <a:pt x="2686" y="6406"/>
                  </a:cubicBezTo>
                  <a:cubicBezTo>
                    <a:pt x="2669" y="6420"/>
                    <a:pt x="2660" y="6437"/>
                    <a:pt x="2654" y="6449"/>
                  </a:cubicBezTo>
                  <a:cubicBezTo>
                    <a:pt x="2653" y="6450"/>
                    <a:pt x="2652" y="6450"/>
                    <a:pt x="2651" y="6452"/>
                  </a:cubicBezTo>
                  <a:cubicBezTo>
                    <a:pt x="2644" y="6456"/>
                    <a:pt x="2637" y="6460"/>
                    <a:pt x="2620" y="6471"/>
                  </a:cubicBezTo>
                  <a:cubicBezTo>
                    <a:pt x="2610" y="6475"/>
                    <a:pt x="2599" y="6479"/>
                    <a:pt x="2584" y="6490"/>
                  </a:cubicBezTo>
                  <a:cubicBezTo>
                    <a:pt x="2576" y="6492"/>
                    <a:pt x="2558" y="6496"/>
                    <a:pt x="2536" y="6511"/>
                  </a:cubicBezTo>
                  <a:cubicBezTo>
                    <a:pt x="2524" y="6520"/>
                    <a:pt x="2513" y="6531"/>
                    <a:pt x="2506" y="6541"/>
                  </a:cubicBezTo>
                  <a:cubicBezTo>
                    <a:pt x="2491" y="6543"/>
                    <a:pt x="2472" y="6549"/>
                    <a:pt x="2454" y="6561"/>
                  </a:cubicBezTo>
                  <a:cubicBezTo>
                    <a:pt x="2435" y="6573"/>
                    <a:pt x="2426" y="6586"/>
                    <a:pt x="2417" y="6598"/>
                  </a:cubicBezTo>
                  <a:cubicBezTo>
                    <a:pt x="2397" y="6611"/>
                    <a:pt x="2387" y="6627"/>
                    <a:pt x="2380" y="6638"/>
                  </a:cubicBezTo>
                  <a:cubicBezTo>
                    <a:pt x="2370" y="6642"/>
                    <a:pt x="2360" y="6647"/>
                    <a:pt x="2346" y="6657"/>
                  </a:cubicBezTo>
                  <a:cubicBezTo>
                    <a:pt x="2336" y="6659"/>
                    <a:pt x="2320" y="6663"/>
                    <a:pt x="2299" y="6678"/>
                  </a:cubicBezTo>
                  <a:cubicBezTo>
                    <a:pt x="2287" y="6686"/>
                    <a:pt x="2278" y="6694"/>
                    <a:pt x="2272" y="6702"/>
                  </a:cubicBezTo>
                  <a:cubicBezTo>
                    <a:pt x="2253" y="6702"/>
                    <a:pt x="2233" y="6706"/>
                    <a:pt x="2212" y="6721"/>
                  </a:cubicBezTo>
                  <a:cubicBezTo>
                    <a:pt x="2204" y="6727"/>
                    <a:pt x="2201" y="6728"/>
                    <a:pt x="2197" y="6731"/>
                  </a:cubicBezTo>
                  <a:lnTo>
                    <a:pt x="2170" y="6747"/>
                  </a:lnTo>
                  <a:cubicBezTo>
                    <a:pt x="2155" y="6758"/>
                    <a:pt x="2149" y="6763"/>
                    <a:pt x="2142" y="6769"/>
                  </a:cubicBezTo>
                  <a:cubicBezTo>
                    <a:pt x="2140" y="6772"/>
                    <a:pt x="2138" y="6774"/>
                    <a:pt x="2133" y="6777"/>
                  </a:cubicBezTo>
                  <a:cubicBezTo>
                    <a:pt x="2121" y="6781"/>
                    <a:pt x="2107" y="6787"/>
                    <a:pt x="2089" y="6798"/>
                  </a:cubicBezTo>
                  <a:cubicBezTo>
                    <a:pt x="2067" y="6813"/>
                    <a:pt x="2054" y="6830"/>
                    <a:pt x="2048" y="6844"/>
                  </a:cubicBezTo>
                  <a:cubicBezTo>
                    <a:pt x="2048" y="6845"/>
                    <a:pt x="2047" y="6845"/>
                    <a:pt x="2047" y="6845"/>
                  </a:cubicBezTo>
                  <a:cubicBezTo>
                    <a:pt x="2037" y="6849"/>
                    <a:pt x="2030" y="6852"/>
                    <a:pt x="2015" y="6863"/>
                  </a:cubicBezTo>
                  <a:cubicBezTo>
                    <a:pt x="1993" y="6878"/>
                    <a:pt x="1982" y="6897"/>
                    <a:pt x="1974" y="6911"/>
                  </a:cubicBezTo>
                  <a:cubicBezTo>
                    <a:pt x="1966" y="6915"/>
                    <a:pt x="1955" y="6919"/>
                    <a:pt x="1941" y="6929"/>
                  </a:cubicBezTo>
                  <a:lnTo>
                    <a:pt x="1909" y="6950"/>
                  </a:lnTo>
                  <a:cubicBezTo>
                    <a:pt x="1896" y="6951"/>
                    <a:pt x="1876" y="6954"/>
                    <a:pt x="1853" y="6970"/>
                  </a:cubicBezTo>
                  <a:cubicBezTo>
                    <a:pt x="1849" y="6973"/>
                    <a:pt x="1848" y="6973"/>
                    <a:pt x="1845" y="6974"/>
                  </a:cubicBezTo>
                  <a:cubicBezTo>
                    <a:pt x="1835" y="6978"/>
                    <a:pt x="1824" y="6983"/>
                    <a:pt x="1810" y="6993"/>
                  </a:cubicBezTo>
                  <a:cubicBezTo>
                    <a:pt x="1787" y="7007"/>
                    <a:pt x="1776" y="7028"/>
                    <a:pt x="1770" y="7045"/>
                  </a:cubicBezTo>
                  <a:cubicBezTo>
                    <a:pt x="1765" y="7048"/>
                    <a:pt x="1760" y="7049"/>
                    <a:pt x="1755" y="7052"/>
                  </a:cubicBezTo>
                  <a:cubicBezTo>
                    <a:pt x="1752" y="7052"/>
                    <a:pt x="1749" y="7052"/>
                    <a:pt x="1745" y="7052"/>
                  </a:cubicBezTo>
                  <a:cubicBezTo>
                    <a:pt x="1730" y="7052"/>
                    <a:pt x="1709" y="7056"/>
                    <a:pt x="1687" y="7070"/>
                  </a:cubicBezTo>
                  <a:cubicBezTo>
                    <a:pt x="1669" y="7082"/>
                    <a:pt x="1658" y="7093"/>
                    <a:pt x="1651" y="7103"/>
                  </a:cubicBezTo>
                  <a:cubicBezTo>
                    <a:pt x="1641" y="7104"/>
                    <a:pt x="1625" y="7109"/>
                    <a:pt x="1605" y="7123"/>
                  </a:cubicBezTo>
                  <a:cubicBezTo>
                    <a:pt x="1583" y="7138"/>
                    <a:pt x="1572" y="7156"/>
                    <a:pt x="1566" y="7173"/>
                  </a:cubicBezTo>
                  <a:cubicBezTo>
                    <a:pt x="1555" y="7178"/>
                    <a:pt x="1545" y="7182"/>
                    <a:pt x="1533" y="7189"/>
                  </a:cubicBezTo>
                  <a:cubicBezTo>
                    <a:pt x="1514" y="7202"/>
                    <a:pt x="1505" y="7214"/>
                    <a:pt x="1496" y="7224"/>
                  </a:cubicBezTo>
                  <a:lnTo>
                    <a:pt x="1457" y="7250"/>
                  </a:lnTo>
                  <a:cubicBezTo>
                    <a:pt x="1447" y="7257"/>
                    <a:pt x="1441" y="7263"/>
                    <a:pt x="1433" y="7270"/>
                  </a:cubicBezTo>
                  <a:cubicBezTo>
                    <a:pt x="1431" y="7269"/>
                    <a:pt x="1429" y="7269"/>
                    <a:pt x="1427" y="7269"/>
                  </a:cubicBezTo>
                  <a:cubicBezTo>
                    <a:pt x="1409" y="7269"/>
                    <a:pt x="1387" y="7274"/>
                    <a:pt x="1366" y="7288"/>
                  </a:cubicBezTo>
                  <a:cubicBezTo>
                    <a:pt x="1341" y="7305"/>
                    <a:pt x="1330" y="7325"/>
                    <a:pt x="1324" y="7341"/>
                  </a:cubicBezTo>
                  <a:cubicBezTo>
                    <a:pt x="1318" y="7344"/>
                    <a:pt x="1309" y="7348"/>
                    <a:pt x="1296" y="7357"/>
                  </a:cubicBezTo>
                  <a:cubicBezTo>
                    <a:pt x="1285" y="7364"/>
                    <a:pt x="1277" y="7371"/>
                    <a:pt x="1270" y="7379"/>
                  </a:cubicBezTo>
                  <a:cubicBezTo>
                    <a:pt x="1268" y="7379"/>
                    <a:pt x="1265" y="7378"/>
                    <a:pt x="1262" y="7378"/>
                  </a:cubicBezTo>
                  <a:cubicBezTo>
                    <a:pt x="1246" y="7378"/>
                    <a:pt x="1226" y="7384"/>
                    <a:pt x="1206" y="7397"/>
                  </a:cubicBezTo>
                  <a:cubicBezTo>
                    <a:pt x="1191" y="7407"/>
                    <a:pt x="1186" y="7412"/>
                    <a:pt x="1179" y="7417"/>
                  </a:cubicBezTo>
                  <a:cubicBezTo>
                    <a:pt x="1176" y="7420"/>
                    <a:pt x="1174" y="7423"/>
                    <a:pt x="1168" y="7427"/>
                  </a:cubicBezTo>
                  <a:cubicBezTo>
                    <a:pt x="1156" y="7435"/>
                    <a:pt x="1149" y="7439"/>
                    <a:pt x="1144" y="7443"/>
                  </a:cubicBezTo>
                  <a:cubicBezTo>
                    <a:pt x="1141" y="7445"/>
                    <a:pt x="1135" y="7450"/>
                    <a:pt x="1127" y="7455"/>
                  </a:cubicBezTo>
                  <a:cubicBezTo>
                    <a:pt x="1110" y="7467"/>
                    <a:pt x="1099" y="7481"/>
                    <a:pt x="1093" y="7491"/>
                  </a:cubicBezTo>
                  <a:cubicBezTo>
                    <a:pt x="1079" y="7493"/>
                    <a:pt x="1062" y="7500"/>
                    <a:pt x="1042" y="7513"/>
                  </a:cubicBezTo>
                  <a:cubicBezTo>
                    <a:pt x="1032" y="7516"/>
                    <a:pt x="1020" y="7520"/>
                    <a:pt x="1003" y="7532"/>
                  </a:cubicBezTo>
                  <a:cubicBezTo>
                    <a:pt x="979" y="7548"/>
                    <a:pt x="968" y="7567"/>
                    <a:pt x="961" y="7580"/>
                  </a:cubicBezTo>
                  <a:cubicBezTo>
                    <a:pt x="949" y="7590"/>
                    <a:pt x="942" y="7601"/>
                    <a:pt x="935" y="7609"/>
                  </a:cubicBezTo>
                  <a:cubicBezTo>
                    <a:pt x="922" y="7611"/>
                    <a:pt x="908" y="7617"/>
                    <a:pt x="893" y="7627"/>
                  </a:cubicBezTo>
                  <a:cubicBezTo>
                    <a:pt x="881" y="7632"/>
                    <a:pt x="867" y="7636"/>
                    <a:pt x="847" y="7649"/>
                  </a:cubicBezTo>
                  <a:lnTo>
                    <a:pt x="821" y="7670"/>
                  </a:lnTo>
                  <a:cubicBezTo>
                    <a:pt x="817" y="7673"/>
                    <a:pt x="815" y="7676"/>
                    <a:pt x="810" y="7680"/>
                  </a:cubicBezTo>
                  <a:cubicBezTo>
                    <a:pt x="795" y="7689"/>
                    <a:pt x="785" y="7700"/>
                    <a:pt x="778" y="7709"/>
                  </a:cubicBezTo>
                  <a:cubicBezTo>
                    <a:pt x="764" y="7711"/>
                    <a:pt x="746" y="7716"/>
                    <a:pt x="725" y="7729"/>
                  </a:cubicBezTo>
                  <a:cubicBezTo>
                    <a:pt x="710" y="7739"/>
                    <a:pt x="702" y="7748"/>
                    <a:pt x="693" y="7756"/>
                  </a:cubicBezTo>
                  <a:cubicBezTo>
                    <a:pt x="680" y="7757"/>
                    <a:pt x="661" y="7761"/>
                    <a:pt x="640" y="7776"/>
                  </a:cubicBezTo>
                  <a:cubicBezTo>
                    <a:pt x="617" y="7791"/>
                    <a:pt x="606" y="7807"/>
                    <a:pt x="600" y="7819"/>
                  </a:cubicBezTo>
                  <a:cubicBezTo>
                    <a:pt x="596" y="7821"/>
                    <a:pt x="592" y="7823"/>
                    <a:pt x="590" y="7824"/>
                  </a:cubicBezTo>
                  <a:cubicBezTo>
                    <a:pt x="585" y="7829"/>
                    <a:pt x="578" y="7832"/>
                    <a:pt x="566" y="7841"/>
                  </a:cubicBezTo>
                  <a:cubicBezTo>
                    <a:pt x="562" y="7843"/>
                    <a:pt x="559" y="7845"/>
                    <a:pt x="557" y="7846"/>
                  </a:cubicBezTo>
                  <a:cubicBezTo>
                    <a:pt x="547" y="7850"/>
                    <a:pt x="539" y="7853"/>
                    <a:pt x="523" y="7864"/>
                  </a:cubicBezTo>
                  <a:cubicBezTo>
                    <a:pt x="510" y="7874"/>
                    <a:pt x="500" y="7883"/>
                    <a:pt x="494" y="7894"/>
                  </a:cubicBezTo>
                  <a:cubicBezTo>
                    <a:pt x="477" y="7894"/>
                    <a:pt x="457" y="7898"/>
                    <a:pt x="438" y="7911"/>
                  </a:cubicBezTo>
                  <a:cubicBezTo>
                    <a:pt x="414" y="7927"/>
                    <a:pt x="403" y="7948"/>
                    <a:pt x="396" y="7963"/>
                  </a:cubicBezTo>
                  <a:cubicBezTo>
                    <a:pt x="390" y="7968"/>
                    <a:pt x="386" y="7970"/>
                    <a:pt x="381" y="7974"/>
                  </a:cubicBezTo>
                  <a:cubicBezTo>
                    <a:pt x="380" y="7977"/>
                    <a:pt x="379" y="7979"/>
                    <a:pt x="376" y="7980"/>
                  </a:cubicBezTo>
                  <a:cubicBezTo>
                    <a:pt x="364" y="7982"/>
                    <a:pt x="344" y="7986"/>
                    <a:pt x="322" y="8001"/>
                  </a:cubicBezTo>
                  <a:cubicBezTo>
                    <a:pt x="306" y="8012"/>
                    <a:pt x="299" y="8019"/>
                    <a:pt x="291" y="8027"/>
                  </a:cubicBezTo>
                  <a:cubicBezTo>
                    <a:pt x="290" y="8028"/>
                    <a:pt x="289" y="8029"/>
                    <a:pt x="285" y="8032"/>
                  </a:cubicBezTo>
                  <a:cubicBezTo>
                    <a:pt x="272" y="8040"/>
                    <a:pt x="266" y="8045"/>
                    <a:pt x="259" y="8050"/>
                  </a:cubicBezTo>
                  <a:cubicBezTo>
                    <a:pt x="255" y="8054"/>
                    <a:pt x="253" y="8056"/>
                    <a:pt x="246" y="8060"/>
                  </a:cubicBezTo>
                  <a:cubicBezTo>
                    <a:pt x="227" y="8072"/>
                    <a:pt x="216" y="8087"/>
                    <a:pt x="210" y="8101"/>
                  </a:cubicBezTo>
                  <a:cubicBezTo>
                    <a:pt x="198" y="8103"/>
                    <a:pt x="183" y="8107"/>
                    <a:pt x="168" y="8118"/>
                  </a:cubicBezTo>
                  <a:cubicBezTo>
                    <a:pt x="150" y="8130"/>
                    <a:pt x="140" y="8142"/>
                    <a:pt x="133" y="8151"/>
                  </a:cubicBezTo>
                  <a:cubicBezTo>
                    <a:pt x="129" y="8154"/>
                    <a:pt x="125" y="8154"/>
                    <a:pt x="124" y="8155"/>
                  </a:cubicBezTo>
                  <a:cubicBezTo>
                    <a:pt x="115" y="8160"/>
                    <a:pt x="104" y="8163"/>
                    <a:pt x="90" y="8174"/>
                  </a:cubicBezTo>
                  <a:cubicBezTo>
                    <a:pt x="85" y="8178"/>
                    <a:pt x="80" y="8179"/>
                    <a:pt x="77" y="8181"/>
                  </a:cubicBezTo>
                  <a:cubicBezTo>
                    <a:pt x="70" y="8184"/>
                    <a:pt x="61" y="8189"/>
                    <a:pt x="47" y="8198"/>
                  </a:cubicBezTo>
                  <a:cubicBezTo>
                    <a:pt x="11" y="8224"/>
                    <a:pt x="0" y="8273"/>
                    <a:pt x="26" y="8311"/>
                  </a:cubicBezTo>
                  <a:cubicBezTo>
                    <a:pt x="42" y="8334"/>
                    <a:pt x="66" y="8347"/>
                    <a:pt x="92" y="8347"/>
                  </a:cubicBezTo>
                  <a:cubicBezTo>
                    <a:pt x="108" y="8347"/>
                    <a:pt x="124" y="8343"/>
                    <a:pt x="139" y="8329"/>
                  </a:cubicBezTo>
                  <a:cubicBezTo>
                    <a:pt x="145" y="8325"/>
                    <a:pt x="148" y="8324"/>
                    <a:pt x="151" y="8323"/>
                  </a:cubicBezTo>
                  <a:cubicBezTo>
                    <a:pt x="159" y="8318"/>
                    <a:pt x="167" y="8314"/>
                    <a:pt x="182" y="8305"/>
                  </a:cubicBezTo>
                  <a:cubicBezTo>
                    <a:pt x="185" y="8302"/>
                    <a:pt x="189" y="8302"/>
                    <a:pt x="190" y="8301"/>
                  </a:cubicBezTo>
                  <a:cubicBezTo>
                    <a:pt x="199" y="8297"/>
                    <a:pt x="210" y="8293"/>
                    <a:pt x="225" y="8282"/>
                  </a:cubicBezTo>
                  <a:cubicBezTo>
                    <a:pt x="238" y="8273"/>
                    <a:pt x="247" y="8265"/>
                    <a:pt x="254" y="8257"/>
                  </a:cubicBezTo>
                  <a:cubicBezTo>
                    <a:pt x="269" y="8255"/>
                    <a:pt x="289" y="8252"/>
                    <a:pt x="311" y="8237"/>
                  </a:cubicBezTo>
                  <a:cubicBezTo>
                    <a:pt x="335" y="8218"/>
                    <a:pt x="348" y="8196"/>
                    <a:pt x="354" y="8179"/>
                  </a:cubicBezTo>
                  <a:cubicBezTo>
                    <a:pt x="356" y="8177"/>
                    <a:pt x="360" y="8174"/>
                    <a:pt x="362" y="8172"/>
                  </a:cubicBezTo>
                  <a:cubicBezTo>
                    <a:pt x="366" y="8168"/>
                    <a:pt x="370" y="8166"/>
                    <a:pt x="376" y="8162"/>
                  </a:cubicBezTo>
                  <a:cubicBezTo>
                    <a:pt x="391" y="8151"/>
                    <a:pt x="400" y="8143"/>
                    <a:pt x="407" y="8136"/>
                  </a:cubicBezTo>
                  <a:lnTo>
                    <a:pt x="408" y="8135"/>
                  </a:lnTo>
                  <a:cubicBezTo>
                    <a:pt x="420" y="8132"/>
                    <a:pt x="439" y="8129"/>
                    <a:pt x="461" y="8114"/>
                  </a:cubicBezTo>
                  <a:cubicBezTo>
                    <a:pt x="473" y="8104"/>
                    <a:pt x="480" y="8099"/>
                    <a:pt x="487" y="8093"/>
                  </a:cubicBezTo>
                  <a:cubicBezTo>
                    <a:pt x="490" y="8091"/>
                    <a:pt x="493" y="8088"/>
                    <a:pt x="499" y="8084"/>
                  </a:cubicBezTo>
                  <a:cubicBezTo>
                    <a:pt x="510" y="8077"/>
                    <a:pt x="517" y="8070"/>
                    <a:pt x="525" y="8061"/>
                  </a:cubicBezTo>
                  <a:cubicBezTo>
                    <a:pt x="527" y="8061"/>
                    <a:pt x="530" y="8061"/>
                    <a:pt x="533" y="8061"/>
                  </a:cubicBezTo>
                  <a:cubicBezTo>
                    <a:pt x="549" y="8061"/>
                    <a:pt x="569" y="8058"/>
                    <a:pt x="589" y="8044"/>
                  </a:cubicBezTo>
                  <a:cubicBezTo>
                    <a:pt x="614" y="8028"/>
                    <a:pt x="627" y="8005"/>
                    <a:pt x="632" y="7987"/>
                  </a:cubicBezTo>
                  <a:cubicBezTo>
                    <a:pt x="638" y="7985"/>
                    <a:pt x="645" y="7981"/>
                    <a:pt x="657" y="7973"/>
                  </a:cubicBezTo>
                  <a:lnTo>
                    <a:pt x="673" y="7963"/>
                  </a:lnTo>
                  <a:cubicBezTo>
                    <a:pt x="678" y="7958"/>
                    <a:pt x="686" y="7954"/>
                    <a:pt x="697" y="7947"/>
                  </a:cubicBezTo>
                  <a:cubicBezTo>
                    <a:pt x="713" y="7936"/>
                    <a:pt x="724" y="7923"/>
                    <a:pt x="731" y="7912"/>
                  </a:cubicBezTo>
                  <a:cubicBezTo>
                    <a:pt x="742" y="7911"/>
                    <a:pt x="761" y="7906"/>
                    <a:pt x="778" y="7894"/>
                  </a:cubicBezTo>
                  <a:cubicBezTo>
                    <a:pt x="793" y="7884"/>
                    <a:pt x="800" y="7875"/>
                    <a:pt x="809" y="7867"/>
                  </a:cubicBezTo>
                  <a:cubicBezTo>
                    <a:pt x="822" y="7866"/>
                    <a:pt x="841" y="7862"/>
                    <a:pt x="862" y="7847"/>
                  </a:cubicBezTo>
                  <a:cubicBezTo>
                    <a:pt x="881" y="7835"/>
                    <a:pt x="890" y="7823"/>
                    <a:pt x="900" y="7811"/>
                  </a:cubicBezTo>
                  <a:cubicBezTo>
                    <a:pt x="912" y="7803"/>
                    <a:pt x="917" y="7798"/>
                    <a:pt x="923" y="7792"/>
                  </a:cubicBezTo>
                  <a:cubicBezTo>
                    <a:pt x="927" y="7789"/>
                    <a:pt x="929" y="7788"/>
                    <a:pt x="934" y="7784"/>
                  </a:cubicBezTo>
                  <a:cubicBezTo>
                    <a:pt x="946" y="7782"/>
                    <a:pt x="960" y="7777"/>
                    <a:pt x="977" y="7766"/>
                  </a:cubicBezTo>
                  <a:cubicBezTo>
                    <a:pt x="991" y="7761"/>
                    <a:pt x="1007" y="7757"/>
                    <a:pt x="1025" y="7744"/>
                  </a:cubicBezTo>
                  <a:cubicBezTo>
                    <a:pt x="1047" y="7729"/>
                    <a:pt x="1057" y="7714"/>
                    <a:pt x="1064" y="7703"/>
                  </a:cubicBezTo>
                  <a:cubicBezTo>
                    <a:pt x="1083" y="7691"/>
                    <a:pt x="1093" y="7676"/>
                    <a:pt x="1099" y="7664"/>
                  </a:cubicBezTo>
                  <a:cubicBezTo>
                    <a:pt x="1105" y="7661"/>
                    <a:pt x="1114" y="7657"/>
                    <a:pt x="1125" y="7652"/>
                  </a:cubicBezTo>
                  <a:cubicBezTo>
                    <a:pt x="1138" y="7652"/>
                    <a:pt x="1159" y="7648"/>
                    <a:pt x="1184" y="7632"/>
                  </a:cubicBezTo>
                  <a:cubicBezTo>
                    <a:pt x="1207" y="7616"/>
                    <a:pt x="1218" y="7598"/>
                    <a:pt x="1224" y="7585"/>
                  </a:cubicBezTo>
                  <a:cubicBezTo>
                    <a:pt x="1230" y="7580"/>
                    <a:pt x="1234" y="7578"/>
                    <a:pt x="1238" y="7575"/>
                  </a:cubicBezTo>
                  <a:cubicBezTo>
                    <a:pt x="1244" y="7573"/>
                    <a:pt x="1248" y="7568"/>
                    <a:pt x="1255" y="7563"/>
                  </a:cubicBezTo>
                  <a:cubicBezTo>
                    <a:pt x="1266" y="7556"/>
                    <a:pt x="1273" y="7550"/>
                    <a:pt x="1278" y="7546"/>
                  </a:cubicBezTo>
                  <a:cubicBezTo>
                    <a:pt x="1280" y="7546"/>
                    <a:pt x="1283" y="7546"/>
                    <a:pt x="1286" y="7546"/>
                  </a:cubicBezTo>
                  <a:cubicBezTo>
                    <a:pt x="1304" y="7546"/>
                    <a:pt x="1326" y="7542"/>
                    <a:pt x="1350" y="7527"/>
                  </a:cubicBezTo>
                  <a:cubicBezTo>
                    <a:pt x="1369" y="7514"/>
                    <a:pt x="1380" y="7500"/>
                    <a:pt x="1387" y="7491"/>
                  </a:cubicBezTo>
                  <a:cubicBezTo>
                    <a:pt x="1393" y="7487"/>
                    <a:pt x="1395" y="7486"/>
                    <a:pt x="1398" y="7484"/>
                  </a:cubicBezTo>
                  <a:cubicBezTo>
                    <a:pt x="1405" y="7481"/>
                    <a:pt x="1412" y="7476"/>
                    <a:pt x="1427" y="7467"/>
                  </a:cubicBezTo>
                  <a:cubicBezTo>
                    <a:pt x="1439" y="7459"/>
                    <a:pt x="1448" y="7450"/>
                    <a:pt x="1455" y="7440"/>
                  </a:cubicBezTo>
                  <a:cubicBezTo>
                    <a:pt x="1457" y="7440"/>
                    <a:pt x="1459" y="7440"/>
                    <a:pt x="1461" y="7440"/>
                  </a:cubicBezTo>
                  <a:cubicBezTo>
                    <a:pt x="1479" y="7440"/>
                    <a:pt x="1497" y="7436"/>
                    <a:pt x="1516" y="7423"/>
                  </a:cubicBezTo>
                  <a:cubicBezTo>
                    <a:pt x="1538" y="7408"/>
                    <a:pt x="1549" y="7392"/>
                    <a:pt x="1555" y="7380"/>
                  </a:cubicBezTo>
                  <a:lnTo>
                    <a:pt x="1589" y="7357"/>
                  </a:lnTo>
                  <a:cubicBezTo>
                    <a:pt x="1602" y="7348"/>
                    <a:pt x="1612" y="7339"/>
                    <a:pt x="1619" y="7332"/>
                  </a:cubicBezTo>
                  <a:cubicBezTo>
                    <a:pt x="1634" y="7331"/>
                    <a:pt x="1655" y="7326"/>
                    <a:pt x="1676" y="7311"/>
                  </a:cubicBezTo>
                  <a:cubicBezTo>
                    <a:pt x="1703" y="7294"/>
                    <a:pt x="1714" y="7272"/>
                    <a:pt x="1719" y="7251"/>
                  </a:cubicBezTo>
                  <a:cubicBezTo>
                    <a:pt x="1726" y="7248"/>
                    <a:pt x="1733" y="7245"/>
                    <a:pt x="1743" y="7237"/>
                  </a:cubicBezTo>
                  <a:cubicBezTo>
                    <a:pt x="1757" y="7229"/>
                    <a:pt x="1764" y="7220"/>
                    <a:pt x="1771" y="7214"/>
                  </a:cubicBezTo>
                  <a:cubicBezTo>
                    <a:pt x="1785" y="7214"/>
                    <a:pt x="1802" y="7211"/>
                    <a:pt x="1821" y="7200"/>
                  </a:cubicBezTo>
                  <a:cubicBezTo>
                    <a:pt x="1834" y="7200"/>
                    <a:pt x="1855" y="7197"/>
                    <a:pt x="1880" y="7181"/>
                  </a:cubicBezTo>
                  <a:cubicBezTo>
                    <a:pt x="1907" y="7161"/>
                    <a:pt x="1917" y="7138"/>
                    <a:pt x="1923" y="7118"/>
                  </a:cubicBezTo>
                  <a:cubicBezTo>
                    <a:pt x="1926" y="7114"/>
                    <a:pt x="1930" y="7112"/>
                    <a:pt x="1936" y="7109"/>
                  </a:cubicBezTo>
                  <a:cubicBezTo>
                    <a:pt x="1950" y="7108"/>
                    <a:pt x="1971" y="7104"/>
                    <a:pt x="1993" y="7088"/>
                  </a:cubicBezTo>
                  <a:lnTo>
                    <a:pt x="2032" y="7061"/>
                  </a:lnTo>
                  <a:cubicBezTo>
                    <a:pt x="2044" y="7058"/>
                    <a:pt x="2059" y="7053"/>
                    <a:pt x="2078" y="7039"/>
                  </a:cubicBezTo>
                  <a:cubicBezTo>
                    <a:pt x="2102" y="7023"/>
                    <a:pt x="2112" y="7004"/>
                    <a:pt x="2119" y="6988"/>
                  </a:cubicBezTo>
                  <a:cubicBezTo>
                    <a:pt x="2127" y="6984"/>
                    <a:pt x="2135" y="6979"/>
                    <a:pt x="2149" y="6970"/>
                  </a:cubicBezTo>
                  <a:cubicBezTo>
                    <a:pt x="2169" y="6957"/>
                    <a:pt x="2181" y="6941"/>
                    <a:pt x="2187" y="6927"/>
                  </a:cubicBezTo>
                  <a:cubicBezTo>
                    <a:pt x="2197" y="6924"/>
                    <a:pt x="2209" y="6918"/>
                    <a:pt x="2224" y="6909"/>
                  </a:cubicBezTo>
                  <a:cubicBezTo>
                    <a:pt x="2239" y="6898"/>
                    <a:pt x="2245" y="6893"/>
                    <a:pt x="2252" y="6886"/>
                  </a:cubicBezTo>
                  <a:cubicBezTo>
                    <a:pt x="2255" y="6883"/>
                    <a:pt x="2256" y="6882"/>
                    <a:pt x="2261" y="6878"/>
                  </a:cubicBezTo>
                  <a:cubicBezTo>
                    <a:pt x="2268" y="6872"/>
                    <a:pt x="2272" y="6871"/>
                    <a:pt x="2276" y="6868"/>
                  </a:cubicBezTo>
                  <a:cubicBezTo>
                    <a:pt x="2277" y="6867"/>
                    <a:pt x="2278" y="6866"/>
                    <a:pt x="2282" y="6865"/>
                  </a:cubicBezTo>
                  <a:cubicBezTo>
                    <a:pt x="2286" y="6865"/>
                    <a:pt x="2291" y="6866"/>
                    <a:pt x="2297" y="6866"/>
                  </a:cubicBezTo>
                  <a:cubicBezTo>
                    <a:pt x="2314" y="6866"/>
                    <a:pt x="2335" y="6862"/>
                    <a:pt x="2358" y="6847"/>
                  </a:cubicBezTo>
                  <a:cubicBezTo>
                    <a:pt x="2378" y="6834"/>
                    <a:pt x="2389" y="6820"/>
                    <a:pt x="2395" y="6808"/>
                  </a:cubicBezTo>
                  <a:cubicBezTo>
                    <a:pt x="2405" y="6806"/>
                    <a:pt x="2419" y="6800"/>
                    <a:pt x="2435" y="6790"/>
                  </a:cubicBezTo>
                  <a:lnTo>
                    <a:pt x="2440" y="6787"/>
                  </a:lnTo>
                  <a:cubicBezTo>
                    <a:pt x="2451" y="6782"/>
                    <a:pt x="2462" y="6777"/>
                    <a:pt x="2478" y="6766"/>
                  </a:cubicBezTo>
                  <a:cubicBezTo>
                    <a:pt x="2501" y="6750"/>
                    <a:pt x="2512" y="6734"/>
                    <a:pt x="2518" y="6722"/>
                  </a:cubicBezTo>
                  <a:cubicBezTo>
                    <a:pt x="2525" y="6717"/>
                    <a:pt x="2531" y="6710"/>
                    <a:pt x="2536" y="6705"/>
                  </a:cubicBezTo>
                  <a:cubicBezTo>
                    <a:pt x="2556" y="6704"/>
                    <a:pt x="2576" y="6701"/>
                    <a:pt x="2599" y="6686"/>
                  </a:cubicBezTo>
                  <a:cubicBezTo>
                    <a:pt x="2619" y="6673"/>
                    <a:pt x="2631" y="6656"/>
                    <a:pt x="2637" y="6642"/>
                  </a:cubicBezTo>
                  <a:cubicBezTo>
                    <a:pt x="2647" y="6640"/>
                    <a:pt x="2660" y="6632"/>
                    <a:pt x="2678" y="6622"/>
                  </a:cubicBezTo>
                  <a:cubicBezTo>
                    <a:pt x="2686" y="6618"/>
                    <a:pt x="2700" y="6613"/>
                    <a:pt x="2716" y="6602"/>
                  </a:cubicBezTo>
                  <a:cubicBezTo>
                    <a:pt x="2724" y="6597"/>
                    <a:pt x="2728" y="6595"/>
                    <a:pt x="2733" y="6593"/>
                  </a:cubicBezTo>
                  <a:cubicBezTo>
                    <a:pt x="2739" y="6588"/>
                    <a:pt x="2745" y="6584"/>
                    <a:pt x="2758" y="6577"/>
                  </a:cubicBezTo>
                  <a:cubicBezTo>
                    <a:pt x="2783" y="6561"/>
                    <a:pt x="2794" y="6539"/>
                    <a:pt x="2801" y="6524"/>
                  </a:cubicBezTo>
                  <a:cubicBezTo>
                    <a:pt x="2806" y="6520"/>
                    <a:pt x="2810" y="6517"/>
                    <a:pt x="2813" y="6512"/>
                  </a:cubicBezTo>
                  <a:cubicBezTo>
                    <a:pt x="2816" y="6512"/>
                    <a:pt x="2818" y="6513"/>
                    <a:pt x="2821" y="6513"/>
                  </a:cubicBezTo>
                  <a:cubicBezTo>
                    <a:pt x="2839" y="6513"/>
                    <a:pt x="2859" y="6509"/>
                    <a:pt x="2879" y="6495"/>
                  </a:cubicBezTo>
                  <a:cubicBezTo>
                    <a:pt x="2895" y="6484"/>
                    <a:pt x="2903" y="6477"/>
                    <a:pt x="2909" y="6471"/>
                  </a:cubicBezTo>
                  <a:cubicBezTo>
                    <a:pt x="2910" y="6469"/>
                    <a:pt x="2914" y="6466"/>
                    <a:pt x="2917" y="6464"/>
                  </a:cubicBezTo>
                  <a:cubicBezTo>
                    <a:pt x="2933" y="6453"/>
                    <a:pt x="2941" y="6444"/>
                    <a:pt x="2949" y="6436"/>
                  </a:cubicBezTo>
                  <a:lnTo>
                    <a:pt x="2953" y="6432"/>
                  </a:lnTo>
                  <a:cubicBezTo>
                    <a:pt x="2972" y="6418"/>
                    <a:pt x="2983" y="6406"/>
                    <a:pt x="2991" y="6393"/>
                  </a:cubicBezTo>
                  <a:cubicBezTo>
                    <a:pt x="3001" y="6386"/>
                    <a:pt x="3008" y="6380"/>
                    <a:pt x="3013" y="6374"/>
                  </a:cubicBezTo>
                  <a:cubicBezTo>
                    <a:pt x="3016" y="6375"/>
                    <a:pt x="3019" y="6375"/>
                    <a:pt x="3023" y="6375"/>
                  </a:cubicBezTo>
                  <a:cubicBezTo>
                    <a:pt x="3038" y="6375"/>
                    <a:pt x="3057" y="6369"/>
                    <a:pt x="3076" y="6356"/>
                  </a:cubicBezTo>
                  <a:cubicBezTo>
                    <a:pt x="3097" y="6341"/>
                    <a:pt x="3108" y="6324"/>
                    <a:pt x="3115" y="6309"/>
                  </a:cubicBezTo>
                  <a:cubicBezTo>
                    <a:pt x="3125" y="6306"/>
                    <a:pt x="3134" y="6302"/>
                    <a:pt x="3145" y="6295"/>
                  </a:cubicBezTo>
                  <a:cubicBezTo>
                    <a:pt x="3156" y="6293"/>
                    <a:pt x="3176" y="6288"/>
                    <a:pt x="3197" y="6273"/>
                  </a:cubicBezTo>
                  <a:cubicBezTo>
                    <a:pt x="3221" y="6257"/>
                    <a:pt x="3232" y="6238"/>
                    <a:pt x="3238" y="6222"/>
                  </a:cubicBezTo>
                  <a:cubicBezTo>
                    <a:pt x="3247" y="6219"/>
                    <a:pt x="3257" y="6213"/>
                    <a:pt x="3269" y="6206"/>
                  </a:cubicBezTo>
                  <a:cubicBezTo>
                    <a:pt x="3291" y="6191"/>
                    <a:pt x="3301" y="6176"/>
                    <a:pt x="3308" y="6165"/>
                  </a:cubicBezTo>
                  <a:cubicBezTo>
                    <a:pt x="3312" y="6164"/>
                    <a:pt x="3313" y="6163"/>
                    <a:pt x="3316" y="6161"/>
                  </a:cubicBezTo>
                  <a:cubicBezTo>
                    <a:pt x="3322" y="6159"/>
                    <a:pt x="3326" y="6156"/>
                    <a:pt x="3331" y="6154"/>
                  </a:cubicBezTo>
                  <a:cubicBezTo>
                    <a:pt x="3333" y="6154"/>
                    <a:pt x="3336" y="6154"/>
                    <a:pt x="3338" y="6154"/>
                  </a:cubicBezTo>
                  <a:cubicBezTo>
                    <a:pt x="3354" y="6154"/>
                    <a:pt x="3375" y="6150"/>
                    <a:pt x="3398" y="6134"/>
                  </a:cubicBezTo>
                  <a:cubicBezTo>
                    <a:pt x="3414" y="6124"/>
                    <a:pt x="3423" y="6116"/>
                    <a:pt x="3430" y="6107"/>
                  </a:cubicBezTo>
                  <a:cubicBezTo>
                    <a:pt x="3444" y="6106"/>
                    <a:pt x="3462" y="6102"/>
                    <a:pt x="3483" y="6088"/>
                  </a:cubicBezTo>
                  <a:cubicBezTo>
                    <a:pt x="3506" y="6073"/>
                    <a:pt x="3517" y="6056"/>
                    <a:pt x="3524" y="6043"/>
                  </a:cubicBezTo>
                  <a:cubicBezTo>
                    <a:pt x="3533" y="6036"/>
                    <a:pt x="3541" y="6027"/>
                    <a:pt x="3547" y="6020"/>
                  </a:cubicBezTo>
                  <a:cubicBezTo>
                    <a:pt x="3563" y="6019"/>
                    <a:pt x="3581" y="6014"/>
                    <a:pt x="3601" y="6000"/>
                  </a:cubicBezTo>
                  <a:cubicBezTo>
                    <a:pt x="3627" y="5983"/>
                    <a:pt x="3638" y="5963"/>
                    <a:pt x="3644" y="5949"/>
                  </a:cubicBezTo>
                  <a:cubicBezTo>
                    <a:pt x="3650" y="5941"/>
                    <a:pt x="3658" y="5936"/>
                    <a:pt x="3661" y="5931"/>
                  </a:cubicBezTo>
                  <a:cubicBezTo>
                    <a:pt x="3674" y="5930"/>
                    <a:pt x="3691" y="5925"/>
                    <a:pt x="3709" y="5915"/>
                  </a:cubicBezTo>
                  <a:cubicBezTo>
                    <a:pt x="3722" y="5912"/>
                    <a:pt x="3740" y="5908"/>
                    <a:pt x="3763" y="5893"/>
                  </a:cubicBezTo>
                  <a:cubicBezTo>
                    <a:pt x="3784" y="5880"/>
                    <a:pt x="3795" y="5864"/>
                    <a:pt x="3803" y="5853"/>
                  </a:cubicBezTo>
                  <a:cubicBezTo>
                    <a:pt x="3811" y="5849"/>
                    <a:pt x="3824" y="5844"/>
                    <a:pt x="3840" y="5833"/>
                  </a:cubicBezTo>
                  <a:cubicBezTo>
                    <a:pt x="3843" y="5831"/>
                    <a:pt x="3845" y="5831"/>
                    <a:pt x="3848" y="5829"/>
                  </a:cubicBezTo>
                  <a:cubicBezTo>
                    <a:pt x="3857" y="5826"/>
                    <a:pt x="3868" y="5821"/>
                    <a:pt x="3883" y="5811"/>
                  </a:cubicBezTo>
                  <a:cubicBezTo>
                    <a:pt x="3897" y="5802"/>
                    <a:pt x="3906" y="5791"/>
                    <a:pt x="3913" y="5781"/>
                  </a:cubicBezTo>
                  <a:cubicBezTo>
                    <a:pt x="3929" y="5781"/>
                    <a:pt x="3948" y="5778"/>
                    <a:pt x="3966" y="5764"/>
                  </a:cubicBezTo>
                  <a:cubicBezTo>
                    <a:pt x="3995" y="5745"/>
                    <a:pt x="4006" y="5720"/>
                    <a:pt x="4011" y="5700"/>
                  </a:cubicBezTo>
                  <a:cubicBezTo>
                    <a:pt x="4012" y="5699"/>
                    <a:pt x="4014" y="5699"/>
                    <a:pt x="4015" y="5698"/>
                  </a:cubicBezTo>
                  <a:lnTo>
                    <a:pt x="4017" y="5697"/>
                  </a:lnTo>
                  <a:cubicBezTo>
                    <a:pt x="4019" y="5697"/>
                    <a:pt x="4021" y="5697"/>
                    <a:pt x="4023" y="5697"/>
                  </a:cubicBezTo>
                  <a:cubicBezTo>
                    <a:pt x="4040" y="5697"/>
                    <a:pt x="4062" y="5693"/>
                    <a:pt x="4084" y="5678"/>
                  </a:cubicBezTo>
                  <a:cubicBezTo>
                    <a:pt x="4109" y="5662"/>
                    <a:pt x="4121" y="5642"/>
                    <a:pt x="4126" y="5624"/>
                  </a:cubicBezTo>
                  <a:cubicBezTo>
                    <a:pt x="4131" y="5622"/>
                    <a:pt x="4138" y="5619"/>
                    <a:pt x="4145" y="5615"/>
                  </a:cubicBezTo>
                  <a:cubicBezTo>
                    <a:pt x="4158" y="5615"/>
                    <a:pt x="4180" y="5612"/>
                    <a:pt x="4202" y="5595"/>
                  </a:cubicBezTo>
                  <a:cubicBezTo>
                    <a:pt x="4218" y="5583"/>
                    <a:pt x="4229" y="5572"/>
                    <a:pt x="4236" y="5561"/>
                  </a:cubicBezTo>
                  <a:cubicBezTo>
                    <a:pt x="4248" y="5560"/>
                    <a:pt x="4265" y="5555"/>
                    <a:pt x="4282" y="5543"/>
                  </a:cubicBezTo>
                  <a:cubicBezTo>
                    <a:pt x="4297" y="5532"/>
                    <a:pt x="4307" y="5524"/>
                    <a:pt x="4313" y="5517"/>
                  </a:cubicBezTo>
                  <a:cubicBezTo>
                    <a:pt x="4315" y="5516"/>
                    <a:pt x="4317" y="5515"/>
                    <a:pt x="4320" y="5512"/>
                  </a:cubicBezTo>
                  <a:cubicBezTo>
                    <a:pt x="4338" y="5501"/>
                    <a:pt x="4349" y="5486"/>
                    <a:pt x="4355" y="5474"/>
                  </a:cubicBezTo>
                  <a:cubicBezTo>
                    <a:pt x="4368" y="5472"/>
                    <a:pt x="4383" y="5467"/>
                    <a:pt x="4399" y="5456"/>
                  </a:cubicBezTo>
                  <a:cubicBezTo>
                    <a:pt x="4422" y="5440"/>
                    <a:pt x="4432" y="5424"/>
                    <a:pt x="4440" y="5411"/>
                  </a:cubicBezTo>
                  <a:cubicBezTo>
                    <a:pt x="4451" y="5405"/>
                    <a:pt x="4457" y="5397"/>
                    <a:pt x="4463" y="5389"/>
                  </a:cubicBezTo>
                  <a:cubicBezTo>
                    <a:pt x="4477" y="5388"/>
                    <a:pt x="4493" y="5382"/>
                    <a:pt x="4512" y="5372"/>
                  </a:cubicBezTo>
                  <a:cubicBezTo>
                    <a:pt x="4527" y="5368"/>
                    <a:pt x="4543" y="5363"/>
                    <a:pt x="4563" y="5350"/>
                  </a:cubicBezTo>
                  <a:cubicBezTo>
                    <a:pt x="4586" y="5335"/>
                    <a:pt x="4596" y="5319"/>
                    <a:pt x="4603" y="5307"/>
                  </a:cubicBezTo>
                  <a:cubicBezTo>
                    <a:pt x="4607" y="5306"/>
                    <a:pt x="4609" y="5303"/>
                    <a:pt x="4612" y="5302"/>
                  </a:cubicBezTo>
                  <a:cubicBezTo>
                    <a:pt x="4619" y="5299"/>
                    <a:pt x="4624" y="5296"/>
                    <a:pt x="4636" y="5287"/>
                  </a:cubicBezTo>
                  <a:cubicBezTo>
                    <a:pt x="4652" y="5276"/>
                    <a:pt x="4663" y="5264"/>
                    <a:pt x="4670" y="5254"/>
                  </a:cubicBezTo>
                  <a:cubicBezTo>
                    <a:pt x="4682" y="5253"/>
                    <a:pt x="4699" y="5247"/>
                    <a:pt x="4716" y="5234"/>
                  </a:cubicBezTo>
                  <a:cubicBezTo>
                    <a:pt x="4731" y="5226"/>
                    <a:pt x="4742" y="5215"/>
                    <a:pt x="4748" y="5206"/>
                  </a:cubicBezTo>
                  <a:cubicBezTo>
                    <a:pt x="4762" y="5204"/>
                    <a:pt x="4778" y="5200"/>
                    <a:pt x="4794" y="5191"/>
                  </a:cubicBezTo>
                  <a:cubicBezTo>
                    <a:pt x="4806" y="5188"/>
                    <a:pt x="4825" y="5184"/>
                    <a:pt x="4848" y="5169"/>
                  </a:cubicBezTo>
                  <a:cubicBezTo>
                    <a:pt x="4859" y="5163"/>
                    <a:pt x="4864" y="5158"/>
                    <a:pt x="4869" y="5154"/>
                  </a:cubicBezTo>
                  <a:lnTo>
                    <a:pt x="4888" y="5142"/>
                  </a:lnTo>
                  <a:cubicBezTo>
                    <a:pt x="4909" y="5127"/>
                    <a:pt x="4920" y="5109"/>
                    <a:pt x="4927" y="5092"/>
                  </a:cubicBezTo>
                  <a:cubicBezTo>
                    <a:pt x="4938" y="5088"/>
                    <a:pt x="4949" y="5083"/>
                    <a:pt x="4960" y="5076"/>
                  </a:cubicBezTo>
                  <a:cubicBezTo>
                    <a:pt x="4981" y="5061"/>
                    <a:pt x="4992" y="5049"/>
                    <a:pt x="4995" y="5042"/>
                  </a:cubicBezTo>
                  <a:cubicBezTo>
                    <a:pt x="5009" y="5040"/>
                    <a:pt x="5024" y="5034"/>
                    <a:pt x="5041" y="5022"/>
                  </a:cubicBezTo>
                  <a:cubicBezTo>
                    <a:pt x="5058" y="5008"/>
                    <a:pt x="5068" y="4999"/>
                    <a:pt x="5077" y="4988"/>
                  </a:cubicBezTo>
                  <a:lnTo>
                    <a:pt x="5031" y="4922"/>
                  </a:lnTo>
                  <a:lnTo>
                    <a:pt x="5083" y="4986"/>
                  </a:lnTo>
                  <a:cubicBezTo>
                    <a:pt x="5091" y="4982"/>
                    <a:pt x="5104" y="4976"/>
                    <a:pt x="5120" y="4966"/>
                  </a:cubicBezTo>
                  <a:cubicBezTo>
                    <a:pt x="5136" y="4955"/>
                    <a:pt x="5147" y="4942"/>
                    <a:pt x="5153" y="4931"/>
                  </a:cubicBezTo>
                  <a:cubicBezTo>
                    <a:pt x="5168" y="4928"/>
                    <a:pt x="5184" y="4924"/>
                    <a:pt x="5201" y="4912"/>
                  </a:cubicBezTo>
                  <a:cubicBezTo>
                    <a:pt x="5207" y="4908"/>
                    <a:pt x="5211" y="4907"/>
                    <a:pt x="5213" y="4906"/>
                  </a:cubicBezTo>
                  <a:cubicBezTo>
                    <a:pt x="5222" y="4901"/>
                    <a:pt x="5229" y="4897"/>
                    <a:pt x="5244" y="4889"/>
                  </a:cubicBezTo>
                  <a:cubicBezTo>
                    <a:pt x="5260" y="4878"/>
                    <a:pt x="5271" y="4865"/>
                    <a:pt x="5277" y="4853"/>
                  </a:cubicBezTo>
                  <a:cubicBezTo>
                    <a:pt x="5291" y="4851"/>
                    <a:pt x="5307" y="4846"/>
                    <a:pt x="5325" y="4835"/>
                  </a:cubicBezTo>
                  <a:cubicBezTo>
                    <a:pt x="5341" y="4824"/>
                    <a:pt x="5348" y="4816"/>
                    <a:pt x="5357" y="4808"/>
                  </a:cubicBezTo>
                  <a:cubicBezTo>
                    <a:pt x="5359" y="4805"/>
                    <a:pt x="5359" y="4805"/>
                    <a:pt x="5362" y="4804"/>
                  </a:cubicBezTo>
                  <a:cubicBezTo>
                    <a:pt x="5386" y="4788"/>
                    <a:pt x="5396" y="4769"/>
                    <a:pt x="5404" y="4755"/>
                  </a:cubicBezTo>
                  <a:cubicBezTo>
                    <a:pt x="5411" y="4750"/>
                    <a:pt x="5421" y="4746"/>
                    <a:pt x="5434" y="4736"/>
                  </a:cubicBezTo>
                  <a:cubicBezTo>
                    <a:pt x="5441" y="4731"/>
                    <a:pt x="5445" y="4730"/>
                    <a:pt x="5449" y="4728"/>
                  </a:cubicBezTo>
                  <a:cubicBezTo>
                    <a:pt x="5455" y="4724"/>
                    <a:pt x="5463" y="4720"/>
                    <a:pt x="5476" y="4712"/>
                  </a:cubicBezTo>
                  <a:cubicBezTo>
                    <a:pt x="5480" y="4709"/>
                    <a:pt x="5482" y="4707"/>
                    <a:pt x="5485" y="4706"/>
                  </a:cubicBezTo>
                  <a:cubicBezTo>
                    <a:pt x="5493" y="4702"/>
                    <a:pt x="5501" y="4698"/>
                    <a:pt x="5517" y="4687"/>
                  </a:cubicBezTo>
                  <a:cubicBezTo>
                    <a:pt x="5528" y="4680"/>
                    <a:pt x="5535" y="4674"/>
                    <a:pt x="5540" y="4670"/>
                  </a:cubicBezTo>
                  <a:cubicBezTo>
                    <a:pt x="5540" y="4669"/>
                    <a:pt x="5541" y="4669"/>
                    <a:pt x="5543" y="4667"/>
                  </a:cubicBezTo>
                  <a:cubicBezTo>
                    <a:pt x="5545" y="4667"/>
                    <a:pt x="5547" y="4667"/>
                    <a:pt x="5550" y="4667"/>
                  </a:cubicBezTo>
                  <a:cubicBezTo>
                    <a:pt x="5564" y="4667"/>
                    <a:pt x="5586" y="4661"/>
                    <a:pt x="5607" y="4647"/>
                  </a:cubicBezTo>
                  <a:cubicBezTo>
                    <a:pt x="5635" y="4628"/>
                    <a:pt x="5646" y="4603"/>
                    <a:pt x="5651" y="4584"/>
                  </a:cubicBezTo>
                  <a:cubicBezTo>
                    <a:pt x="5657" y="4581"/>
                    <a:pt x="5662" y="4578"/>
                    <a:pt x="5673" y="4570"/>
                  </a:cubicBezTo>
                  <a:cubicBezTo>
                    <a:pt x="5686" y="4562"/>
                    <a:pt x="5691" y="4556"/>
                    <a:pt x="5698" y="4551"/>
                  </a:cubicBezTo>
                  <a:lnTo>
                    <a:pt x="5701" y="4548"/>
                  </a:lnTo>
                  <a:cubicBezTo>
                    <a:pt x="5716" y="4548"/>
                    <a:pt x="5737" y="4544"/>
                    <a:pt x="5761" y="4528"/>
                  </a:cubicBezTo>
                  <a:cubicBezTo>
                    <a:pt x="5781" y="4515"/>
                    <a:pt x="5792" y="4501"/>
                    <a:pt x="5798" y="4492"/>
                  </a:cubicBezTo>
                  <a:cubicBezTo>
                    <a:pt x="5807" y="4487"/>
                    <a:pt x="5812" y="4481"/>
                    <a:pt x="5817" y="4477"/>
                  </a:cubicBezTo>
                  <a:cubicBezTo>
                    <a:pt x="5821" y="4478"/>
                    <a:pt x="5826" y="4478"/>
                    <a:pt x="5831" y="4478"/>
                  </a:cubicBezTo>
                  <a:cubicBezTo>
                    <a:pt x="5848" y="4478"/>
                    <a:pt x="5870" y="4474"/>
                    <a:pt x="5891" y="4460"/>
                  </a:cubicBezTo>
                  <a:cubicBezTo>
                    <a:pt x="5913" y="4446"/>
                    <a:pt x="5923" y="4430"/>
                    <a:pt x="5930" y="4419"/>
                  </a:cubicBezTo>
                  <a:cubicBezTo>
                    <a:pt x="5948" y="4406"/>
                    <a:pt x="5957" y="4394"/>
                    <a:pt x="5961" y="4388"/>
                  </a:cubicBezTo>
                  <a:cubicBezTo>
                    <a:pt x="5974" y="4380"/>
                    <a:pt x="5982" y="4372"/>
                    <a:pt x="5989" y="4366"/>
                  </a:cubicBezTo>
                  <a:cubicBezTo>
                    <a:pt x="6004" y="4365"/>
                    <a:pt x="6026" y="4362"/>
                    <a:pt x="6049" y="4345"/>
                  </a:cubicBezTo>
                  <a:cubicBezTo>
                    <a:pt x="6066" y="4334"/>
                    <a:pt x="6077" y="4321"/>
                    <a:pt x="6084" y="4307"/>
                  </a:cubicBezTo>
                  <a:cubicBezTo>
                    <a:pt x="6097" y="4306"/>
                    <a:pt x="6112" y="4300"/>
                    <a:pt x="6128" y="4290"/>
                  </a:cubicBezTo>
                  <a:cubicBezTo>
                    <a:pt x="6145" y="4279"/>
                    <a:pt x="6156" y="4264"/>
                    <a:pt x="6162" y="4252"/>
                  </a:cubicBezTo>
                  <a:cubicBezTo>
                    <a:pt x="6176" y="4251"/>
                    <a:pt x="6191" y="4246"/>
                    <a:pt x="6207" y="4235"/>
                  </a:cubicBezTo>
                  <a:cubicBezTo>
                    <a:pt x="6220" y="4225"/>
                    <a:pt x="6230" y="4216"/>
                    <a:pt x="6237" y="4206"/>
                  </a:cubicBezTo>
                  <a:cubicBezTo>
                    <a:pt x="6252" y="4205"/>
                    <a:pt x="6273" y="4200"/>
                    <a:pt x="6293" y="4187"/>
                  </a:cubicBezTo>
                  <a:cubicBezTo>
                    <a:pt x="6311" y="4174"/>
                    <a:pt x="6321" y="4162"/>
                    <a:pt x="6328" y="4153"/>
                  </a:cubicBezTo>
                  <a:cubicBezTo>
                    <a:pt x="6348" y="4141"/>
                    <a:pt x="6358" y="4126"/>
                    <a:pt x="6365" y="4114"/>
                  </a:cubicBezTo>
                  <a:cubicBezTo>
                    <a:pt x="6375" y="4112"/>
                    <a:pt x="6390" y="4107"/>
                    <a:pt x="6406" y="4096"/>
                  </a:cubicBezTo>
                  <a:lnTo>
                    <a:pt x="6425" y="4083"/>
                  </a:lnTo>
                  <a:cubicBezTo>
                    <a:pt x="6430" y="4081"/>
                    <a:pt x="6435" y="4077"/>
                    <a:pt x="6445" y="4070"/>
                  </a:cubicBezTo>
                  <a:cubicBezTo>
                    <a:pt x="6455" y="4067"/>
                    <a:pt x="6471" y="4064"/>
                    <a:pt x="6492" y="4049"/>
                  </a:cubicBezTo>
                  <a:cubicBezTo>
                    <a:pt x="6518" y="4032"/>
                    <a:pt x="6530" y="4008"/>
                    <a:pt x="6535" y="3991"/>
                  </a:cubicBezTo>
                  <a:lnTo>
                    <a:pt x="6536" y="3990"/>
                  </a:lnTo>
                  <a:cubicBezTo>
                    <a:pt x="6541" y="3986"/>
                    <a:pt x="6547" y="3983"/>
                    <a:pt x="6556" y="3976"/>
                  </a:cubicBezTo>
                  <a:cubicBezTo>
                    <a:pt x="6564" y="3974"/>
                    <a:pt x="6582" y="3969"/>
                    <a:pt x="6604" y="3954"/>
                  </a:cubicBezTo>
                  <a:cubicBezTo>
                    <a:pt x="6610" y="3949"/>
                    <a:pt x="6614" y="3948"/>
                    <a:pt x="6617" y="3946"/>
                  </a:cubicBezTo>
                  <a:cubicBezTo>
                    <a:pt x="6625" y="3942"/>
                    <a:pt x="6631" y="3938"/>
                    <a:pt x="6644" y="3930"/>
                  </a:cubicBezTo>
                  <a:cubicBezTo>
                    <a:pt x="6647" y="3928"/>
                    <a:pt x="6647" y="3928"/>
                    <a:pt x="6652" y="3927"/>
                  </a:cubicBezTo>
                  <a:cubicBezTo>
                    <a:pt x="6662" y="3922"/>
                    <a:pt x="6673" y="3917"/>
                    <a:pt x="6689" y="3906"/>
                  </a:cubicBezTo>
                  <a:cubicBezTo>
                    <a:pt x="6698" y="3900"/>
                    <a:pt x="6703" y="3898"/>
                    <a:pt x="6707" y="3894"/>
                  </a:cubicBezTo>
                  <a:cubicBezTo>
                    <a:pt x="6714" y="3890"/>
                    <a:pt x="6719" y="3888"/>
                    <a:pt x="6730" y="3879"/>
                  </a:cubicBezTo>
                  <a:cubicBezTo>
                    <a:pt x="6745" y="3871"/>
                    <a:pt x="6755" y="3862"/>
                    <a:pt x="6761" y="3855"/>
                  </a:cubicBezTo>
                  <a:cubicBezTo>
                    <a:pt x="6762" y="3853"/>
                    <a:pt x="6764" y="3852"/>
                    <a:pt x="6767" y="3850"/>
                  </a:cubicBezTo>
                  <a:cubicBezTo>
                    <a:pt x="6783" y="3839"/>
                    <a:pt x="6791" y="3831"/>
                    <a:pt x="6797" y="3825"/>
                  </a:cubicBezTo>
                  <a:cubicBezTo>
                    <a:pt x="6798" y="3824"/>
                    <a:pt x="6802" y="3821"/>
                    <a:pt x="6805" y="3818"/>
                  </a:cubicBezTo>
                  <a:cubicBezTo>
                    <a:pt x="6819" y="3809"/>
                    <a:pt x="6830" y="3798"/>
                    <a:pt x="6836" y="3787"/>
                  </a:cubicBezTo>
                  <a:cubicBezTo>
                    <a:pt x="6851" y="3786"/>
                    <a:pt x="6869" y="3782"/>
                    <a:pt x="6888" y="3769"/>
                  </a:cubicBezTo>
                  <a:cubicBezTo>
                    <a:pt x="6903" y="3760"/>
                    <a:pt x="6912" y="3749"/>
                    <a:pt x="6920" y="3739"/>
                  </a:cubicBezTo>
                  <a:cubicBezTo>
                    <a:pt x="6936" y="3738"/>
                    <a:pt x="6954" y="3734"/>
                    <a:pt x="6973" y="3721"/>
                  </a:cubicBezTo>
                  <a:cubicBezTo>
                    <a:pt x="6998" y="3703"/>
                    <a:pt x="7011" y="3681"/>
                    <a:pt x="7016" y="3665"/>
                  </a:cubicBezTo>
                  <a:cubicBezTo>
                    <a:pt x="7024" y="3657"/>
                    <a:pt x="7032" y="3648"/>
                    <a:pt x="7037" y="3641"/>
                  </a:cubicBezTo>
                  <a:cubicBezTo>
                    <a:pt x="7049" y="3637"/>
                    <a:pt x="7062" y="3632"/>
                    <a:pt x="7080" y="3620"/>
                  </a:cubicBezTo>
                  <a:cubicBezTo>
                    <a:pt x="7092" y="3612"/>
                    <a:pt x="7097" y="3609"/>
                    <a:pt x="7103" y="3604"/>
                  </a:cubicBezTo>
                  <a:cubicBezTo>
                    <a:pt x="7107" y="3601"/>
                    <a:pt x="7110" y="3598"/>
                    <a:pt x="7120" y="3592"/>
                  </a:cubicBezTo>
                  <a:cubicBezTo>
                    <a:pt x="7124" y="3589"/>
                    <a:pt x="7126" y="3588"/>
                    <a:pt x="7129" y="3587"/>
                  </a:cubicBezTo>
                  <a:cubicBezTo>
                    <a:pt x="7136" y="3584"/>
                    <a:pt x="7142" y="3580"/>
                    <a:pt x="7152" y="3574"/>
                  </a:cubicBezTo>
                  <a:cubicBezTo>
                    <a:pt x="7166" y="3574"/>
                    <a:pt x="7187" y="3571"/>
                    <a:pt x="7211" y="3555"/>
                  </a:cubicBezTo>
                  <a:cubicBezTo>
                    <a:pt x="7227" y="3544"/>
                    <a:pt x="7236" y="3536"/>
                    <a:pt x="7243" y="3528"/>
                  </a:cubicBezTo>
                  <a:lnTo>
                    <a:pt x="7244" y="3526"/>
                  </a:lnTo>
                  <a:cubicBezTo>
                    <a:pt x="7255" y="3524"/>
                    <a:pt x="7274" y="3520"/>
                    <a:pt x="7295" y="3505"/>
                  </a:cubicBezTo>
                  <a:cubicBezTo>
                    <a:pt x="7318" y="3491"/>
                    <a:pt x="7329" y="3472"/>
                    <a:pt x="7335" y="3461"/>
                  </a:cubicBezTo>
                  <a:cubicBezTo>
                    <a:pt x="7354" y="3446"/>
                    <a:pt x="7364" y="3430"/>
                    <a:pt x="7369" y="3417"/>
                  </a:cubicBezTo>
                  <a:cubicBezTo>
                    <a:pt x="7373" y="3412"/>
                    <a:pt x="7377" y="3411"/>
                    <a:pt x="7380" y="3408"/>
                  </a:cubicBezTo>
                  <a:cubicBezTo>
                    <a:pt x="7383" y="3406"/>
                    <a:pt x="7389" y="3402"/>
                    <a:pt x="7397" y="3396"/>
                  </a:cubicBezTo>
                  <a:cubicBezTo>
                    <a:pt x="7404" y="3395"/>
                    <a:pt x="7410" y="3392"/>
                    <a:pt x="7420" y="3389"/>
                  </a:cubicBezTo>
                  <a:cubicBezTo>
                    <a:pt x="7424" y="3389"/>
                    <a:pt x="7430" y="3390"/>
                    <a:pt x="7436" y="3390"/>
                  </a:cubicBezTo>
                  <a:cubicBezTo>
                    <a:pt x="7453" y="3390"/>
                    <a:pt x="7475" y="3386"/>
                    <a:pt x="7498" y="3371"/>
                  </a:cubicBezTo>
                  <a:cubicBezTo>
                    <a:pt x="7515" y="3359"/>
                    <a:pt x="7526" y="3346"/>
                    <a:pt x="7532" y="3332"/>
                  </a:cubicBezTo>
                  <a:cubicBezTo>
                    <a:pt x="7547" y="3331"/>
                    <a:pt x="7562" y="3326"/>
                    <a:pt x="7578" y="3315"/>
                  </a:cubicBezTo>
                  <a:cubicBezTo>
                    <a:pt x="7596" y="3301"/>
                    <a:pt x="7607" y="3288"/>
                    <a:pt x="7614" y="3278"/>
                  </a:cubicBezTo>
                  <a:cubicBezTo>
                    <a:pt x="7626" y="3274"/>
                    <a:pt x="7640" y="3271"/>
                    <a:pt x="7659" y="3258"/>
                  </a:cubicBezTo>
                  <a:cubicBezTo>
                    <a:pt x="7665" y="3253"/>
                    <a:pt x="7669" y="3252"/>
                    <a:pt x="7673" y="3250"/>
                  </a:cubicBezTo>
                  <a:cubicBezTo>
                    <a:pt x="7680" y="3245"/>
                    <a:pt x="7686" y="3242"/>
                    <a:pt x="7699" y="3234"/>
                  </a:cubicBezTo>
                  <a:cubicBezTo>
                    <a:pt x="7718" y="3221"/>
                    <a:pt x="7726" y="3210"/>
                    <a:pt x="7736" y="3199"/>
                  </a:cubicBezTo>
                  <a:cubicBezTo>
                    <a:pt x="7753" y="3189"/>
                    <a:pt x="7763" y="3180"/>
                    <a:pt x="7769" y="3171"/>
                  </a:cubicBezTo>
                  <a:lnTo>
                    <a:pt x="7773" y="3167"/>
                  </a:lnTo>
                  <a:cubicBezTo>
                    <a:pt x="7792" y="3155"/>
                    <a:pt x="7803" y="3144"/>
                    <a:pt x="7810" y="3134"/>
                  </a:cubicBezTo>
                  <a:cubicBezTo>
                    <a:pt x="7816" y="3129"/>
                    <a:pt x="7820" y="3128"/>
                    <a:pt x="7825" y="3124"/>
                  </a:cubicBezTo>
                  <a:cubicBezTo>
                    <a:pt x="7828" y="3122"/>
                    <a:pt x="7832" y="3119"/>
                    <a:pt x="7837" y="3117"/>
                  </a:cubicBezTo>
                  <a:cubicBezTo>
                    <a:pt x="7854" y="3117"/>
                    <a:pt x="7878" y="3114"/>
                    <a:pt x="7903" y="3097"/>
                  </a:cubicBezTo>
                  <a:cubicBezTo>
                    <a:pt x="7927" y="3079"/>
                    <a:pt x="7939" y="3058"/>
                    <a:pt x="7945" y="3041"/>
                  </a:cubicBezTo>
                  <a:cubicBezTo>
                    <a:pt x="7953" y="3038"/>
                    <a:pt x="7962" y="3032"/>
                    <a:pt x="7972" y="3026"/>
                  </a:cubicBezTo>
                  <a:lnTo>
                    <a:pt x="7983" y="3020"/>
                  </a:lnTo>
                  <a:cubicBezTo>
                    <a:pt x="7992" y="3016"/>
                    <a:pt x="8001" y="3012"/>
                    <a:pt x="8015" y="3001"/>
                  </a:cubicBezTo>
                  <a:cubicBezTo>
                    <a:pt x="8029" y="2993"/>
                    <a:pt x="8036" y="2985"/>
                    <a:pt x="8042" y="2980"/>
                  </a:cubicBezTo>
                  <a:cubicBezTo>
                    <a:pt x="8058" y="2980"/>
                    <a:pt x="8082" y="2977"/>
                    <a:pt x="8105" y="2960"/>
                  </a:cubicBezTo>
                  <a:cubicBezTo>
                    <a:pt x="8122" y="2950"/>
                    <a:pt x="8133" y="2936"/>
                    <a:pt x="8141" y="2923"/>
                  </a:cubicBezTo>
                  <a:cubicBezTo>
                    <a:pt x="8153" y="2921"/>
                    <a:pt x="8170" y="2915"/>
                    <a:pt x="8186" y="2905"/>
                  </a:cubicBezTo>
                  <a:cubicBezTo>
                    <a:pt x="8213" y="2887"/>
                    <a:pt x="8224" y="2861"/>
                    <a:pt x="8230" y="2843"/>
                  </a:cubicBezTo>
                  <a:cubicBezTo>
                    <a:pt x="8232" y="2843"/>
                    <a:pt x="8233" y="2841"/>
                    <a:pt x="8234" y="2839"/>
                  </a:cubicBezTo>
                  <a:cubicBezTo>
                    <a:pt x="8239" y="2840"/>
                    <a:pt x="8244" y="2841"/>
                    <a:pt x="8250" y="2841"/>
                  </a:cubicBezTo>
                  <a:cubicBezTo>
                    <a:pt x="8267" y="2841"/>
                    <a:pt x="8286" y="2836"/>
                    <a:pt x="8307" y="2823"/>
                  </a:cubicBezTo>
                  <a:cubicBezTo>
                    <a:pt x="8328" y="2811"/>
                    <a:pt x="8339" y="2797"/>
                    <a:pt x="8342" y="2790"/>
                  </a:cubicBezTo>
                  <a:cubicBezTo>
                    <a:pt x="8366" y="2775"/>
                    <a:pt x="8376" y="2757"/>
                    <a:pt x="8383" y="2742"/>
                  </a:cubicBezTo>
                  <a:cubicBezTo>
                    <a:pt x="8390" y="2738"/>
                    <a:pt x="8401" y="2733"/>
                    <a:pt x="8415" y="2725"/>
                  </a:cubicBezTo>
                  <a:cubicBezTo>
                    <a:pt x="8431" y="2714"/>
                    <a:pt x="8438" y="2706"/>
                    <a:pt x="8447" y="2698"/>
                  </a:cubicBezTo>
                  <a:cubicBezTo>
                    <a:pt x="8449" y="2695"/>
                    <a:pt x="8449" y="2695"/>
                    <a:pt x="8452" y="2694"/>
                  </a:cubicBezTo>
                  <a:cubicBezTo>
                    <a:pt x="8464" y="2685"/>
                    <a:pt x="8471" y="2680"/>
                    <a:pt x="8476" y="2677"/>
                  </a:cubicBezTo>
                  <a:cubicBezTo>
                    <a:pt x="8479" y="2673"/>
                    <a:pt x="8483" y="2671"/>
                    <a:pt x="8491" y="2666"/>
                  </a:cubicBezTo>
                  <a:cubicBezTo>
                    <a:pt x="8501" y="2658"/>
                    <a:pt x="8506" y="2656"/>
                    <a:pt x="8510" y="2653"/>
                  </a:cubicBezTo>
                  <a:cubicBezTo>
                    <a:pt x="8517" y="2651"/>
                    <a:pt x="8522" y="2647"/>
                    <a:pt x="8537" y="2637"/>
                  </a:cubicBezTo>
                  <a:cubicBezTo>
                    <a:pt x="8545" y="2635"/>
                    <a:pt x="8555" y="2631"/>
                    <a:pt x="8569" y="2623"/>
                  </a:cubicBezTo>
                  <a:cubicBezTo>
                    <a:pt x="8582" y="2621"/>
                    <a:pt x="8603" y="2618"/>
                    <a:pt x="8629" y="2600"/>
                  </a:cubicBezTo>
                  <a:cubicBezTo>
                    <a:pt x="8639" y="2596"/>
                    <a:pt x="8652" y="2592"/>
                    <a:pt x="8669" y="2580"/>
                  </a:cubicBezTo>
                  <a:lnTo>
                    <a:pt x="8709" y="2551"/>
                  </a:lnTo>
                  <a:cubicBezTo>
                    <a:pt x="8722" y="2543"/>
                    <a:pt x="8730" y="2537"/>
                    <a:pt x="8736" y="2532"/>
                  </a:cubicBezTo>
                  <a:cubicBezTo>
                    <a:pt x="8738" y="2529"/>
                    <a:pt x="8742" y="2527"/>
                    <a:pt x="8748" y="2522"/>
                  </a:cubicBezTo>
                  <a:cubicBezTo>
                    <a:pt x="8763" y="2513"/>
                    <a:pt x="8769" y="2506"/>
                    <a:pt x="8776" y="2501"/>
                  </a:cubicBezTo>
                  <a:cubicBezTo>
                    <a:pt x="8779" y="2500"/>
                    <a:pt x="8781" y="2497"/>
                    <a:pt x="8786" y="2492"/>
                  </a:cubicBezTo>
                  <a:cubicBezTo>
                    <a:pt x="8800" y="2484"/>
                    <a:pt x="8810" y="2474"/>
                    <a:pt x="8816" y="2463"/>
                  </a:cubicBezTo>
                  <a:cubicBezTo>
                    <a:pt x="8834" y="2463"/>
                    <a:pt x="8853" y="2459"/>
                    <a:pt x="8872" y="2446"/>
                  </a:cubicBezTo>
                  <a:cubicBezTo>
                    <a:pt x="8888" y="2436"/>
                    <a:pt x="8898" y="2427"/>
                    <a:pt x="8904" y="2420"/>
                  </a:cubicBezTo>
                  <a:lnTo>
                    <a:pt x="8910" y="2414"/>
                  </a:lnTo>
                  <a:cubicBezTo>
                    <a:pt x="8929" y="2401"/>
                    <a:pt x="8940" y="2390"/>
                    <a:pt x="8947" y="2377"/>
                  </a:cubicBezTo>
                  <a:cubicBezTo>
                    <a:pt x="8949" y="2375"/>
                    <a:pt x="8950" y="2373"/>
                    <a:pt x="8951" y="2373"/>
                  </a:cubicBezTo>
                  <a:cubicBezTo>
                    <a:pt x="8961" y="2369"/>
                    <a:pt x="8972" y="2366"/>
                    <a:pt x="8987" y="2355"/>
                  </a:cubicBezTo>
                  <a:cubicBezTo>
                    <a:pt x="9006" y="2340"/>
                    <a:pt x="9019" y="2323"/>
                    <a:pt x="9025" y="2308"/>
                  </a:cubicBezTo>
                  <a:cubicBezTo>
                    <a:pt x="9031" y="2307"/>
                    <a:pt x="9037" y="2304"/>
                    <a:pt x="9044" y="2302"/>
                  </a:cubicBezTo>
                  <a:cubicBezTo>
                    <a:pt x="9046" y="2302"/>
                    <a:pt x="9049" y="2302"/>
                    <a:pt x="9052" y="2302"/>
                  </a:cubicBezTo>
                  <a:cubicBezTo>
                    <a:pt x="9068" y="2302"/>
                    <a:pt x="9090" y="2299"/>
                    <a:pt x="9112" y="2282"/>
                  </a:cubicBezTo>
                  <a:cubicBezTo>
                    <a:pt x="9139" y="2265"/>
                    <a:pt x="9150" y="2240"/>
                    <a:pt x="9155" y="2221"/>
                  </a:cubicBezTo>
                  <a:cubicBezTo>
                    <a:pt x="9158" y="2219"/>
                    <a:pt x="9159" y="2218"/>
                    <a:pt x="9161" y="2217"/>
                  </a:cubicBezTo>
                  <a:cubicBezTo>
                    <a:pt x="9164" y="2217"/>
                    <a:pt x="9166" y="2217"/>
                    <a:pt x="9168" y="2217"/>
                  </a:cubicBezTo>
                  <a:cubicBezTo>
                    <a:pt x="9184" y="2217"/>
                    <a:pt x="9207" y="2214"/>
                    <a:pt x="9230" y="2198"/>
                  </a:cubicBezTo>
                  <a:cubicBezTo>
                    <a:pt x="9249" y="2186"/>
                    <a:pt x="9258" y="2174"/>
                    <a:pt x="9266" y="2165"/>
                  </a:cubicBezTo>
                  <a:cubicBezTo>
                    <a:pt x="9269" y="2162"/>
                    <a:pt x="9269" y="2162"/>
                    <a:pt x="9273" y="2160"/>
                  </a:cubicBezTo>
                  <a:cubicBezTo>
                    <a:pt x="9284" y="2157"/>
                    <a:pt x="9294" y="2152"/>
                    <a:pt x="9310" y="2141"/>
                  </a:cubicBezTo>
                  <a:cubicBezTo>
                    <a:pt x="9338" y="2121"/>
                    <a:pt x="9349" y="2096"/>
                    <a:pt x="9354" y="2078"/>
                  </a:cubicBezTo>
                  <a:cubicBezTo>
                    <a:pt x="9356" y="2077"/>
                    <a:pt x="9357" y="2077"/>
                    <a:pt x="9358" y="2075"/>
                  </a:cubicBezTo>
                  <a:cubicBezTo>
                    <a:pt x="9364" y="2075"/>
                    <a:pt x="9369" y="2076"/>
                    <a:pt x="9375" y="2076"/>
                  </a:cubicBezTo>
                  <a:cubicBezTo>
                    <a:pt x="9392" y="2076"/>
                    <a:pt x="9412" y="2072"/>
                    <a:pt x="9431" y="2058"/>
                  </a:cubicBezTo>
                  <a:cubicBezTo>
                    <a:pt x="9445" y="2047"/>
                    <a:pt x="9456" y="2035"/>
                    <a:pt x="9463" y="2025"/>
                  </a:cubicBezTo>
                  <a:cubicBezTo>
                    <a:pt x="9476" y="2023"/>
                    <a:pt x="9496" y="2019"/>
                    <a:pt x="9514" y="2005"/>
                  </a:cubicBezTo>
                  <a:cubicBezTo>
                    <a:pt x="9531" y="1993"/>
                    <a:pt x="9542" y="1980"/>
                    <a:pt x="9549" y="1966"/>
                  </a:cubicBezTo>
                  <a:cubicBezTo>
                    <a:pt x="9562" y="1965"/>
                    <a:pt x="9578" y="1960"/>
                    <a:pt x="9594" y="1949"/>
                  </a:cubicBezTo>
                  <a:cubicBezTo>
                    <a:pt x="9611" y="1939"/>
                    <a:pt x="9622" y="1924"/>
                    <a:pt x="9629" y="1911"/>
                  </a:cubicBezTo>
                  <a:cubicBezTo>
                    <a:pt x="9643" y="1909"/>
                    <a:pt x="9658" y="1903"/>
                    <a:pt x="9674" y="1893"/>
                  </a:cubicBezTo>
                  <a:cubicBezTo>
                    <a:pt x="9692" y="1881"/>
                    <a:pt x="9702" y="1869"/>
                    <a:pt x="9710" y="1857"/>
                  </a:cubicBezTo>
                  <a:cubicBezTo>
                    <a:pt x="9723" y="1854"/>
                    <a:pt x="9738" y="1849"/>
                    <a:pt x="9755" y="1838"/>
                  </a:cubicBezTo>
                  <a:cubicBezTo>
                    <a:pt x="9769" y="1828"/>
                    <a:pt x="9774" y="1823"/>
                    <a:pt x="9781" y="1818"/>
                  </a:cubicBezTo>
                  <a:cubicBezTo>
                    <a:pt x="9785" y="1815"/>
                    <a:pt x="9787" y="1812"/>
                    <a:pt x="9793" y="1809"/>
                  </a:cubicBezTo>
                  <a:cubicBezTo>
                    <a:pt x="9808" y="1799"/>
                    <a:pt x="9819" y="1788"/>
                    <a:pt x="9825" y="1775"/>
                  </a:cubicBezTo>
                  <a:cubicBezTo>
                    <a:pt x="9840" y="1773"/>
                    <a:pt x="9858" y="1768"/>
                    <a:pt x="9876" y="1757"/>
                  </a:cubicBezTo>
                  <a:cubicBezTo>
                    <a:pt x="9895" y="1743"/>
                    <a:pt x="9905" y="1731"/>
                    <a:pt x="9914" y="1718"/>
                  </a:cubicBezTo>
                  <a:cubicBezTo>
                    <a:pt x="9926" y="1709"/>
                    <a:pt x="9936" y="1700"/>
                    <a:pt x="9942" y="1691"/>
                  </a:cubicBezTo>
                  <a:cubicBezTo>
                    <a:pt x="9956" y="1689"/>
                    <a:pt x="9974" y="1684"/>
                    <a:pt x="9995" y="1671"/>
                  </a:cubicBezTo>
                  <a:cubicBezTo>
                    <a:pt x="10002" y="1664"/>
                    <a:pt x="10008" y="1661"/>
                    <a:pt x="10012" y="1659"/>
                  </a:cubicBezTo>
                  <a:cubicBezTo>
                    <a:pt x="10017" y="1656"/>
                    <a:pt x="10023" y="1652"/>
                    <a:pt x="10034" y="1644"/>
                  </a:cubicBezTo>
                  <a:cubicBezTo>
                    <a:pt x="10059" y="1628"/>
                    <a:pt x="10070" y="1608"/>
                    <a:pt x="10076" y="1595"/>
                  </a:cubicBezTo>
                  <a:cubicBezTo>
                    <a:pt x="10083" y="1591"/>
                    <a:pt x="10087" y="1586"/>
                    <a:pt x="10091" y="1582"/>
                  </a:cubicBezTo>
                  <a:cubicBezTo>
                    <a:pt x="10094" y="1582"/>
                    <a:pt x="10097" y="1582"/>
                    <a:pt x="10100" y="1582"/>
                  </a:cubicBezTo>
                  <a:cubicBezTo>
                    <a:pt x="10116" y="1582"/>
                    <a:pt x="10137" y="1577"/>
                    <a:pt x="10156" y="1564"/>
                  </a:cubicBezTo>
                  <a:cubicBezTo>
                    <a:pt x="10176" y="1552"/>
                    <a:pt x="10186" y="1537"/>
                    <a:pt x="10193" y="1523"/>
                  </a:cubicBezTo>
                  <a:cubicBezTo>
                    <a:pt x="10206" y="1521"/>
                    <a:pt x="10221" y="1517"/>
                    <a:pt x="10236" y="1506"/>
                  </a:cubicBezTo>
                  <a:cubicBezTo>
                    <a:pt x="10242" y="1501"/>
                    <a:pt x="10246" y="1499"/>
                    <a:pt x="10251" y="1496"/>
                  </a:cubicBezTo>
                  <a:cubicBezTo>
                    <a:pt x="10256" y="1494"/>
                    <a:pt x="10263" y="1490"/>
                    <a:pt x="10274" y="1482"/>
                  </a:cubicBezTo>
                  <a:cubicBezTo>
                    <a:pt x="10284" y="1479"/>
                    <a:pt x="10300" y="1475"/>
                    <a:pt x="10321" y="1461"/>
                  </a:cubicBezTo>
                  <a:cubicBezTo>
                    <a:pt x="10350" y="1441"/>
                    <a:pt x="10361" y="1413"/>
                    <a:pt x="10365" y="1391"/>
                  </a:cubicBezTo>
                  <a:cubicBezTo>
                    <a:pt x="10366" y="1391"/>
                    <a:pt x="10366" y="1389"/>
                    <a:pt x="10369" y="1389"/>
                  </a:cubicBezTo>
                  <a:cubicBezTo>
                    <a:pt x="10372" y="1387"/>
                    <a:pt x="10375" y="1384"/>
                    <a:pt x="10382" y="1378"/>
                  </a:cubicBezTo>
                  <a:cubicBezTo>
                    <a:pt x="10390" y="1373"/>
                    <a:pt x="10393" y="1372"/>
                    <a:pt x="10397" y="1370"/>
                  </a:cubicBezTo>
                  <a:cubicBezTo>
                    <a:pt x="10399" y="1368"/>
                    <a:pt x="10401" y="1368"/>
                    <a:pt x="10402" y="1367"/>
                  </a:cubicBezTo>
                  <a:cubicBezTo>
                    <a:pt x="10408" y="1368"/>
                    <a:pt x="10415" y="1369"/>
                    <a:pt x="10423" y="1369"/>
                  </a:cubicBezTo>
                  <a:cubicBezTo>
                    <a:pt x="10440" y="1369"/>
                    <a:pt x="10461" y="1364"/>
                    <a:pt x="10483" y="1349"/>
                  </a:cubicBezTo>
                  <a:cubicBezTo>
                    <a:pt x="10494" y="1346"/>
                    <a:pt x="10508" y="1341"/>
                    <a:pt x="10525" y="1329"/>
                  </a:cubicBezTo>
                  <a:cubicBezTo>
                    <a:pt x="10543" y="1316"/>
                    <a:pt x="10554" y="1301"/>
                    <a:pt x="10561" y="1286"/>
                  </a:cubicBezTo>
                  <a:cubicBezTo>
                    <a:pt x="10574" y="1284"/>
                    <a:pt x="10588" y="1279"/>
                    <a:pt x="10602" y="1269"/>
                  </a:cubicBezTo>
                  <a:cubicBezTo>
                    <a:pt x="10628" y="1252"/>
                    <a:pt x="10640" y="1231"/>
                    <a:pt x="10645" y="1215"/>
                  </a:cubicBezTo>
                  <a:cubicBezTo>
                    <a:pt x="10650" y="1210"/>
                    <a:pt x="10653" y="1207"/>
                    <a:pt x="10658" y="1205"/>
                  </a:cubicBezTo>
                  <a:cubicBezTo>
                    <a:pt x="10661" y="1202"/>
                    <a:pt x="10664" y="1200"/>
                    <a:pt x="10671" y="1195"/>
                  </a:cubicBezTo>
                  <a:cubicBezTo>
                    <a:pt x="10682" y="1188"/>
                    <a:pt x="10691" y="1179"/>
                    <a:pt x="10697" y="1173"/>
                  </a:cubicBezTo>
                  <a:cubicBezTo>
                    <a:pt x="10715" y="1173"/>
                    <a:pt x="10738" y="1170"/>
                    <a:pt x="10761" y="1153"/>
                  </a:cubicBezTo>
                  <a:cubicBezTo>
                    <a:pt x="10776" y="1143"/>
                    <a:pt x="10784" y="1135"/>
                    <a:pt x="10792" y="1129"/>
                  </a:cubicBezTo>
                  <a:cubicBezTo>
                    <a:pt x="10793" y="1127"/>
                    <a:pt x="10794" y="1126"/>
                    <a:pt x="10798" y="1123"/>
                  </a:cubicBezTo>
                  <a:lnTo>
                    <a:pt x="10868" y="1076"/>
                  </a:lnTo>
                  <a:cubicBezTo>
                    <a:pt x="10883" y="1076"/>
                    <a:pt x="10905" y="1072"/>
                    <a:pt x="10929" y="1056"/>
                  </a:cubicBezTo>
                  <a:cubicBezTo>
                    <a:pt x="10947" y="1045"/>
                    <a:pt x="10956" y="1035"/>
                    <a:pt x="10966" y="1024"/>
                  </a:cubicBezTo>
                  <a:lnTo>
                    <a:pt x="10972" y="1022"/>
                  </a:lnTo>
                  <a:cubicBezTo>
                    <a:pt x="10981" y="1017"/>
                    <a:pt x="10993" y="1012"/>
                    <a:pt x="11009" y="1001"/>
                  </a:cubicBezTo>
                  <a:cubicBezTo>
                    <a:pt x="11033" y="986"/>
                    <a:pt x="11044" y="966"/>
                    <a:pt x="11050" y="948"/>
                  </a:cubicBezTo>
                  <a:cubicBezTo>
                    <a:pt x="11060" y="945"/>
                    <a:pt x="11071" y="941"/>
                    <a:pt x="11082" y="933"/>
                  </a:cubicBezTo>
                  <a:cubicBezTo>
                    <a:pt x="11099" y="921"/>
                    <a:pt x="11110" y="909"/>
                    <a:pt x="11116" y="896"/>
                  </a:cubicBezTo>
                  <a:cubicBezTo>
                    <a:pt x="11129" y="895"/>
                    <a:pt x="11146" y="890"/>
                    <a:pt x="11163" y="878"/>
                  </a:cubicBezTo>
                  <a:cubicBezTo>
                    <a:pt x="11174" y="874"/>
                    <a:pt x="11188" y="869"/>
                    <a:pt x="11206" y="857"/>
                  </a:cubicBezTo>
                  <a:cubicBezTo>
                    <a:pt x="11224" y="845"/>
                    <a:pt x="11236" y="830"/>
                    <a:pt x="11243" y="817"/>
                  </a:cubicBezTo>
                  <a:lnTo>
                    <a:pt x="11243" y="817"/>
                  </a:lnTo>
                  <a:cubicBezTo>
                    <a:pt x="11242" y="817"/>
                    <a:pt x="11242" y="818"/>
                    <a:pt x="11242" y="818"/>
                  </a:cubicBezTo>
                  <a:lnTo>
                    <a:pt x="11195" y="751"/>
                  </a:lnTo>
                  <a:lnTo>
                    <a:pt x="11246" y="812"/>
                  </a:lnTo>
                  <a:lnTo>
                    <a:pt x="11246" y="812"/>
                  </a:lnTo>
                  <a:cubicBezTo>
                    <a:pt x="11246" y="811"/>
                    <a:pt x="11247" y="809"/>
                    <a:pt x="11248" y="808"/>
                  </a:cubicBezTo>
                  <a:cubicBezTo>
                    <a:pt x="11253" y="804"/>
                    <a:pt x="11260" y="802"/>
                    <a:pt x="11266" y="798"/>
                  </a:cubicBezTo>
                  <a:cubicBezTo>
                    <a:pt x="11282" y="798"/>
                    <a:pt x="11306" y="795"/>
                    <a:pt x="11330" y="778"/>
                  </a:cubicBezTo>
                  <a:cubicBezTo>
                    <a:pt x="11335" y="775"/>
                    <a:pt x="11336" y="775"/>
                    <a:pt x="11339" y="773"/>
                  </a:cubicBezTo>
                  <a:cubicBezTo>
                    <a:pt x="11350" y="770"/>
                    <a:pt x="11359" y="766"/>
                    <a:pt x="11375" y="755"/>
                  </a:cubicBezTo>
                  <a:cubicBezTo>
                    <a:pt x="11394" y="741"/>
                    <a:pt x="11405" y="725"/>
                    <a:pt x="11413" y="712"/>
                  </a:cubicBezTo>
                  <a:cubicBezTo>
                    <a:pt x="11425" y="709"/>
                    <a:pt x="11438" y="704"/>
                    <a:pt x="11453" y="695"/>
                  </a:cubicBezTo>
                  <a:cubicBezTo>
                    <a:pt x="11468" y="685"/>
                    <a:pt x="11478" y="674"/>
                    <a:pt x="11485" y="663"/>
                  </a:cubicBezTo>
                  <a:cubicBezTo>
                    <a:pt x="11500" y="661"/>
                    <a:pt x="11518" y="655"/>
                    <a:pt x="11537" y="644"/>
                  </a:cubicBezTo>
                  <a:cubicBezTo>
                    <a:pt x="11548" y="637"/>
                    <a:pt x="11553" y="633"/>
                    <a:pt x="11559" y="629"/>
                  </a:cubicBezTo>
                  <a:cubicBezTo>
                    <a:pt x="11564" y="625"/>
                    <a:pt x="11568" y="622"/>
                    <a:pt x="11577" y="616"/>
                  </a:cubicBezTo>
                  <a:lnTo>
                    <a:pt x="11617" y="588"/>
                  </a:lnTo>
                  <a:cubicBezTo>
                    <a:pt x="11632" y="578"/>
                    <a:pt x="11643" y="568"/>
                    <a:pt x="11650" y="557"/>
                  </a:cubicBezTo>
                  <a:cubicBezTo>
                    <a:pt x="11666" y="556"/>
                    <a:pt x="11684" y="552"/>
                    <a:pt x="11703" y="538"/>
                  </a:cubicBezTo>
                  <a:cubicBezTo>
                    <a:pt x="11725" y="525"/>
                    <a:pt x="11735" y="508"/>
                    <a:pt x="11742" y="492"/>
                  </a:cubicBezTo>
                  <a:cubicBezTo>
                    <a:pt x="11751" y="488"/>
                    <a:pt x="11763" y="484"/>
                    <a:pt x="11774" y="478"/>
                  </a:cubicBezTo>
                  <a:cubicBezTo>
                    <a:pt x="11789" y="475"/>
                    <a:pt x="11805" y="470"/>
                    <a:pt x="11825" y="456"/>
                  </a:cubicBezTo>
                  <a:cubicBezTo>
                    <a:pt x="11850" y="439"/>
                    <a:pt x="11861" y="417"/>
                    <a:pt x="11866" y="396"/>
                  </a:cubicBezTo>
                  <a:cubicBezTo>
                    <a:pt x="11875" y="393"/>
                    <a:pt x="11884" y="390"/>
                    <a:pt x="11893" y="382"/>
                  </a:cubicBezTo>
                  <a:cubicBezTo>
                    <a:pt x="11903" y="376"/>
                    <a:pt x="11911" y="369"/>
                    <a:pt x="11917" y="363"/>
                  </a:cubicBezTo>
                  <a:cubicBezTo>
                    <a:pt x="11920" y="363"/>
                    <a:pt x="11923" y="363"/>
                    <a:pt x="11927" y="363"/>
                  </a:cubicBezTo>
                  <a:cubicBezTo>
                    <a:pt x="11944" y="363"/>
                    <a:pt x="11964" y="360"/>
                    <a:pt x="11986" y="345"/>
                  </a:cubicBezTo>
                  <a:cubicBezTo>
                    <a:pt x="12002" y="333"/>
                    <a:pt x="12013" y="321"/>
                    <a:pt x="12019" y="309"/>
                  </a:cubicBezTo>
                  <a:cubicBezTo>
                    <a:pt x="12034" y="306"/>
                    <a:pt x="12051" y="302"/>
                    <a:pt x="12068" y="290"/>
                  </a:cubicBezTo>
                  <a:cubicBezTo>
                    <a:pt x="12080" y="283"/>
                    <a:pt x="12088" y="278"/>
                    <a:pt x="12093" y="273"/>
                  </a:cubicBezTo>
                  <a:cubicBezTo>
                    <a:pt x="12096" y="270"/>
                    <a:pt x="12099" y="268"/>
                    <a:pt x="12107" y="262"/>
                  </a:cubicBezTo>
                  <a:cubicBezTo>
                    <a:pt x="12121" y="254"/>
                    <a:pt x="12126" y="248"/>
                    <a:pt x="12133" y="243"/>
                  </a:cubicBezTo>
                  <a:cubicBezTo>
                    <a:pt x="12136" y="241"/>
                    <a:pt x="12139" y="238"/>
                    <a:pt x="12147" y="232"/>
                  </a:cubicBezTo>
                  <a:cubicBezTo>
                    <a:pt x="12166" y="219"/>
                    <a:pt x="12179" y="203"/>
                    <a:pt x="12185" y="188"/>
                  </a:cubicBezTo>
                  <a:cubicBezTo>
                    <a:pt x="12197" y="186"/>
                    <a:pt x="12211" y="181"/>
                    <a:pt x="12227" y="170"/>
                  </a:cubicBezTo>
                  <a:cubicBezTo>
                    <a:pt x="12238" y="166"/>
                    <a:pt x="12251" y="161"/>
                    <a:pt x="12270" y="149"/>
                  </a:cubicBezTo>
                  <a:cubicBezTo>
                    <a:pt x="12305" y="123"/>
                    <a:pt x="12315" y="74"/>
                    <a:pt x="12289" y="36"/>
                  </a:cubicBezTo>
                  <a:cubicBezTo>
                    <a:pt x="12274" y="13"/>
                    <a:pt x="12248" y="0"/>
                    <a:pt x="122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3"/>
            <p:cNvSpPr/>
            <p:nvPr/>
          </p:nvSpPr>
          <p:spPr>
            <a:xfrm>
              <a:off x="2107600" y="458600"/>
              <a:ext cx="296225" cy="259625"/>
            </a:xfrm>
            <a:custGeom>
              <a:avLst/>
              <a:gdLst/>
              <a:ahLst/>
              <a:cxnLst/>
              <a:rect l="l" t="t" r="r" b="b"/>
              <a:pathLst>
                <a:path w="11849" h="10385" extrusionOk="0">
                  <a:moveTo>
                    <a:pt x="11758" y="1"/>
                  </a:moveTo>
                  <a:cubicBezTo>
                    <a:pt x="11741" y="1"/>
                    <a:pt x="11724" y="6"/>
                    <a:pt x="11710" y="17"/>
                  </a:cubicBezTo>
                  <a:cubicBezTo>
                    <a:pt x="11699" y="21"/>
                    <a:pt x="11680" y="27"/>
                    <a:pt x="11661" y="45"/>
                  </a:cubicBezTo>
                  <a:cubicBezTo>
                    <a:pt x="11650" y="54"/>
                    <a:pt x="11641" y="65"/>
                    <a:pt x="11636" y="75"/>
                  </a:cubicBezTo>
                  <a:cubicBezTo>
                    <a:pt x="11619" y="77"/>
                    <a:pt x="11598" y="83"/>
                    <a:pt x="11580" y="99"/>
                  </a:cubicBezTo>
                  <a:cubicBezTo>
                    <a:pt x="11564" y="114"/>
                    <a:pt x="11555" y="130"/>
                    <a:pt x="11549" y="144"/>
                  </a:cubicBezTo>
                  <a:cubicBezTo>
                    <a:pt x="11537" y="147"/>
                    <a:pt x="11524" y="155"/>
                    <a:pt x="11511" y="167"/>
                  </a:cubicBezTo>
                  <a:cubicBezTo>
                    <a:pt x="11490" y="183"/>
                    <a:pt x="11481" y="203"/>
                    <a:pt x="11476" y="219"/>
                  </a:cubicBezTo>
                  <a:cubicBezTo>
                    <a:pt x="11466" y="222"/>
                    <a:pt x="11455" y="230"/>
                    <a:pt x="11444" y="238"/>
                  </a:cubicBezTo>
                  <a:cubicBezTo>
                    <a:pt x="11436" y="247"/>
                    <a:pt x="11428" y="257"/>
                    <a:pt x="11423" y="264"/>
                  </a:cubicBezTo>
                  <a:cubicBezTo>
                    <a:pt x="11405" y="265"/>
                    <a:pt x="11383" y="271"/>
                    <a:pt x="11362" y="290"/>
                  </a:cubicBezTo>
                  <a:cubicBezTo>
                    <a:pt x="11347" y="303"/>
                    <a:pt x="11339" y="313"/>
                    <a:pt x="11330" y="326"/>
                  </a:cubicBezTo>
                  <a:cubicBezTo>
                    <a:pt x="11316" y="338"/>
                    <a:pt x="11309" y="346"/>
                    <a:pt x="11303" y="354"/>
                  </a:cubicBezTo>
                  <a:cubicBezTo>
                    <a:pt x="11302" y="355"/>
                    <a:pt x="11300" y="358"/>
                    <a:pt x="11296" y="361"/>
                  </a:cubicBezTo>
                  <a:cubicBezTo>
                    <a:pt x="11277" y="377"/>
                    <a:pt x="11268" y="396"/>
                    <a:pt x="11264" y="412"/>
                  </a:cubicBezTo>
                  <a:cubicBezTo>
                    <a:pt x="11254" y="417"/>
                    <a:pt x="11243" y="423"/>
                    <a:pt x="11230" y="433"/>
                  </a:cubicBezTo>
                  <a:cubicBezTo>
                    <a:pt x="11219" y="442"/>
                    <a:pt x="11214" y="446"/>
                    <a:pt x="11209" y="452"/>
                  </a:cubicBezTo>
                  <a:cubicBezTo>
                    <a:pt x="11205" y="455"/>
                    <a:pt x="11202" y="458"/>
                    <a:pt x="11196" y="463"/>
                  </a:cubicBezTo>
                  <a:cubicBezTo>
                    <a:pt x="11187" y="468"/>
                    <a:pt x="11171" y="473"/>
                    <a:pt x="11153" y="490"/>
                  </a:cubicBezTo>
                  <a:cubicBezTo>
                    <a:pt x="11137" y="505"/>
                    <a:pt x="11127" y="519"/>
                    <a:pt x="11121" y="532"/>
                  </a:cubicBezTo>
                  <a:cubicBezTo>
                    <a:pt x="11111" y="538"/>
                    <a:pt x="11106" y="547"/>
                    <a:pt x="11100" y="553"/>
                  </a:cubicBezTo>
                  <a:cubicBezTo>
                    <a:pt x="11083" y="554"/>
                    <a:pt x="11061" y="562"/>
                    <a:pt x="11039" y="580"/>
                  </a:cubicBezTo>
                  <a:cubicBezTo>
                    <a:pt x="11024" y="592"/>
                    <a:pt x="11015" y="607"/>
                    <a:pt x="11009" y="621"/>
                  </a:cubicBezTo>
                  <a:cubicBezTo>
                    <a:pt x="10997" y="624"/>
                    <a:pt x="10982" y="632"/>
                    <a:pt x="10967" y="644"/>
                  </a:cubicBezTo>
                  <a:cubicBezTo>
                    <a:pt x="10950" y="659"/>
                    <a:pt x="10941" y="671"/>
                    <a:pt x="10934" y="685"/>
                  </a:cubicBezTo>
                  <a:cubicBezTo>
                    <a:pt x="10924" y="690"/>
                    <a:pt x="10912" y="697"/>
                    <a:pt x="10896" y="710"/>
                  </a:cubicBezTo>
                  <a:cubicBezTo>
                    <a:pt x="10884" y="720"/>
                    <a:pt x="10879" y="728"/>
                    <a:pt x="10873" y="733"/>
                  </a:cubicBezTo>
                  <a:cubicBezTo>
                    <a:pt x="10870" y="735"/>
                    <a:pt x="10866" y="739"/>
                    <a:pt x="10860" y="744"/>
                  </a:cubicBezTo>
                  <a:cubicBezTo>
                    <a:pt x="10847" y="757"/>
                    <a:pt x="10837" y="772"/>
                    <a:pt x="10832" y="785"/>
                  </a:cubicBezTo>
                  <a:cubicBezTo>
                    <a:pt x="10818" y="789"/>
                    <a:pt x="10802" y="798"/>
                    <a:pt x="10786" y="810"/>
                  </a:cubicBezTo>
                  <a:cubicBezTo>
                    <a:pt x="10777" y="816"/>
                    <a:pt x="10764" y="821"/>
                    <a:pt x="10746" y="837"/>
                  </a:cubicBezTo>
                  <a:cubicBezTo>
                    <a:pt x="10736" y="843"/>
                    <a:pt x="10724" y="849"/>
                    <a:pt x="10708" y="863"/>
                  </a:cubicBezTo>
                  <a:cubicBezTo>
                    <a:pt x="10686" y="883"/>
                    <a:pt x="10676" y="905"/>
                    <a:pt x="10672" y="921"/>
                  </a:cubicBezTo>
                  <a:cubicBezTo>
                    <a:pt x="10661" y="933"/>
                    <a:pt x="10655" y="944"/>
                    <a:pt x="10651" y="955"/>
                  </a:cubicBezTo>
                  <a:cubicBezTo>
                    <a:pt x="10640" y="959"/>
                    <a:pt x="10628" y="966"/>
                    <a:pt x="10614" y="978"/>
                  </a:cubicBezTo>
                  <a:cubicBezTo>
                    <a:pt x="10602" y="987"/>
                    <a:pt x="10597" y="994"/>
                    <a:pt x="10592" y="1001"/>
                  </a:cubicBezTo>
                  <a:cubicBezTo>
                    <a:pt x="10574" y="1002"/>
                    <a:pt x="10552" y="1008"/>
                    <a:pt x="10528" y="1028"/>
                  </a:cubicBezTo>
                  <a:cubicBezTo>
                    <a:pt x="10506" y="1047"/>
                    <a:pt x="10496" y="1072"/>
                    <a:pt x="10494" y="1090"/>
                  </a:cubicBezTo>
                  <a:cubicBezTo>
                    <a:pt x="10488" y="1094"/>
                    <a:pt x="10480" y="1100"/>
                    <a:pt x="10472" y="1108"/>
                  </a:cubicBezTo>
                  <a:cubicBezTo>
                    <a:pt x="10463" y="1116"/>
                    <a:pt x="10457" y="1121"/>
                    <a:pt x="10452" y="1126"/>
                  </a:cubicBezTo>
                  <a:cubicBezTo>
                    <a:pt x="10434" y="1126"/>
                    <a:pt x="10407" y="1132"/>
                    <a:pt x="10383" y="1153"/>
                  </a:cubicBezTo>
                  <a:cubicBezTo>
                    <a:pt x="10360" y="1175"/>
                    <a:pt x="10351" y="1199"/>
                    <a:pt x="10348" y="1217"/>
                  </a:cubicBezTo>
                  <a:cubicBezTo>
                    <a:pt x="10345" y="1221"/>
                    <a:pt x="10343" y="1223"/>
                    <a:pt x="10339" y="1226"/>
                  </a:cubicBezTo>
                  <a:cubicBezTo>
                    <a:pt x="10323" y="1228"/>
                    <a:pt x="10300" y="1234"/>
                    <a:pt x="10277" y="1254"/>
                  </a:cubicBezTo>
                  <a:lnTo>
                    <a:pt x="10241" y="1286"/>
                  </a:lnTo>
                  <a:cubicBezTo>
                    <a:pt x="10222" y="1302"/>
                    <a:pt x="10212" y="1318"/>
                    <a:pt x="10207" y="1330"/>
                  </a:cubicBezTo>
                  <a:cubicBezTo>
                    <a:pt x="10199" y="1334"/>
                    <a:pt x="10186" y="1341"/>
                    <a:pt x="10172" y="1355"/>
                  </a:cubicBezTo>
                  <a:cubicBezTo>
                    <a:pt x="10167" y="1357"/>
                    <a:pt x="10166" y="1358"/>
                    <a:pt x="10163" y="1360"/>
                  </a:cubicBezTo>
                  <a:cubicBezTo>
                    <a:pt x="10154" y="1365"/>
                    <a:pt x="10145" y="1371"/>
                    <a:pt x="10131" y="1382"/>
                  </a:cubicBezTo>
                  <a:cubicBezTo>
                    <a:pt x="10115" y="1397"/>
                    <a:pt x="10105" y="1410"/>
                    <a:pt x="10100" y="1422"/>
                  </a:cubicBezTo>
                  <a:cubicBezTo>
                    <a:pt x="10089" y="1425"/>
                    <a:pt x="10075" y="1433"/>
                    <a:pt x="10059" y="1447"/>
                  </a:cubicBezTo>
                  <a:cubicBezTo>
                    <a:pt x="10043" y="1460"/>
                    <a:pt x="10034" y="1476"/>
                    <a:pt x="10028" y="1488"/>
                  </a:cubicBezTo>
                  <a:cubicBezTo>
                    <a:pt x="10018" y="1492"/>
                    <a:pt x="10003" y="1499"/>
                    <a:pt x="9988" y="1512"/>
                  </a:cubicBezTo>
                  <a:cubicBezTo>
                    <a:pt x="9977" y="1522"/>
                    <a:pt x="9970" y="1529"/>
                    <a:pt x="9965" y="1537"/>
                  </a:cubicBezTo>
                  <a:cubicBezTo>
                    <a:pt x="9948" y="1538"/>
                    <a:pt x="9925" y="1544"/>
                    <a:pt x="9904" y="1563"/>
                  </a:cubicBezTo>
                  <a:cubicBezTo>
                    <a:pt x="9879" y="1583"/>
                    <a:pt x="9872" y="1607"/>
                    <a:pt x="9868" y="1623"/>
                  </a:cubicBezTo>
                  <a:cubicBezTo>
                    <a:pt x="9862" y="1630"/>
                    <a:pt x="9858" y="1634"/>
                    <a:pt x="9854" y="1639"/>
                  </a:cubicBezTo>
                  <a:cubicBezTo>
                    <a:pt x="9853" y="1641"/>
                    <a:pt x="9851" y="1644"/>
                    <a:pt x="9847" y="1646"/>
                  </a:cubicBezTo>
                  <a:cubicBezTo>
                    <a:pt x="9840" y="1654"/>
                    <a:pt x="9835" y="1657"/>
                    <a:pt x="9831" y="1661"/>
                  </a:cubicBezTo>
                  <a:cubicBezTo>
                    <a:pt x="9826" y="1665"/>
                    <a:pt x="9821" y="1668"/>
                    <a:pt x="9811" y="1678"/>
                  </a:cubicBezTo>
                  <a:cubicBezTo>
                    <a:pt x="9793" y="1694"/>
                    <a:pt x="9783" y="1710"/>
                    <a:pt x="9778" y="1722"/>
                  </a:cubicBezTo>
                  <a:cubicBezTo>
                    <a:pt x="9778" y="1722"/>
                    <a:pt x="9778" y="1724"/>
                    <a:pt x="9777" y="1724"/>
                  </a:cubicBezTo>
                  <a:cubicBezTo>
                    <a:pt x="9767" y="1729"/>
                    <a:pt x="9757" y="1736"/>
                    <a:pt x="9743" y="1748"/>
                  </a:cubicBezTo>
                  <a:cubicBezTo>
                    <a:pt x="9740" y="1751"/>
                    <a:pt x="9738" y="1752"/>
                    <a:pt x="9736" y="1753"/>
                  </a:cubicBezTo>
                  <a:cubicBezTo>
                    <a:pt x="9727" y="1758"/>
                    <a:pt x="9718" y="1764"/>
                    <a:pt x="9704" y="1776"/>
                  </a:cubicBezTo>
                  <a:cubicBezTo>
                    <a:pt x="9693" y="1785"/>
                    <a:pt x="9685" y="1795"/>
                    <a:pt x="9680" y="1802"/>
                  </a:cubicBezTo>
                  <a:cubicBezTo>
                    <a:pt x="9664" y="1806"/>
                    <a:pt x="9643" y="1812"/>
                    <a:pt x="9622" y="1829"/>
                  </a:cubicBezTo>
                  <a:cubicBezTo>
                    <a:pt x="9612" y="1834"/>
                    <a:pt x="9599" y="1842"/>
                    <a:pt x="9580" y="1856"/>
                  </a:cubicBezTo>
                  <a:cubicBezTo>
                    <a:pt x="9554" y="1879"/>
                    <a:pt x="9547" y="1907"/>
                    <a:pt x="9546" y="1929"/>
                  </a:cubicBezTo>
                  <a:cubicBezTo>
                    <a:pt x="9541" y="1931"/>
                    <a:pt x="9535" y="1936"/>
                    <a:pt x="9527" y="1944"/>
                  </a:cubicBezTo>
                  <a:cubicBezTo>
                    <a:pt x="9521" y="1946"/>
                    <a:pt x="9513" y="1950"/>
                    <a:pt x="9503" y="1957"/>
                  </a:cubicBezTo>
                  <a:cubicBezTo>
                    <a:pt x="9487" y="1958"/>
                    <a:pt x="9462" y="1963"/>
                    <a:pt x="9438" y="1984"/>
                  </a:cubicBezTo>
                  <a:cubicBezTo>
                    <a:pt x="9417" y="2004"/>
                    <a:pt x="9407" y="2024"/>
                    <a:pt x="9403" y="2038"/>
                  </a:cubicBezTo>
                  <a:cubicBezTo>
                    <a:pt x="9397" y="2045"/>
                    <a:pt x="9392" y="2052"/>
                    <a:pt x="9388" y="2058"/>
                  </a:cubicBezTo>
                  <a:cubicBezTo>
                    <a:pt x="9372" y="2062"/>
                    <a:pt x="9352" y="2068"/>
                    <a:pt x="9333" y="2084"/>
                  </a:cubicBezTo>
                  <a:cubicBezTo>
                    <a:pt x="9326" y="2090"/>
                    <a:pt x="9321" y="2094"/>
                    <a:pt x="9317" y="2097"/>
                  </a:cubicBezTo>
                  <a:cubicBezTo>
                    <a:pt x="9312" y="2101"/>
                    <a:pt x="9306" y="2106"/>
                    <a:pt x="9297" y="2115"/>
                  </a:cubicBezTo>
                  <a:cubicBezTo>
                    <a:pt x="9289" y="2121"/>
                    <a:pt x="9285" y="2126"/>
                    <a:pt x="9281" y="2128"/>
                  </a:cubicBezTo>
                  <a:cubicBezTo>
                    <a:pt x="9275" y="2132"/>
                    <a:pt x="9271" y="2136"/>
                    <a:pt x="9259" y="2145"/>
                  </a:cubicBezTo>
                  <a:cubicBezTo>
                    <a:pt x="9237" y="2165"/>
                    <a:pt x="9229" y="2187"/>
                    <a:pt x="9225" y="2206"/>
                  </a:cubicBezTo>
                  <a:cubicBezTo>
                    <a:pt x="9222" y="2208"/>
                    <a:pt x="9217" y="2211"/>
                    <a:pt x="9213" y="2215"/>
                  </a:cubicBezTo>
                  <a:cubicBezTo>
                    <a:pt x="9198" y="2218"/>
                    <a:pt x="9177" y="2223"/>
                    <a:pt x="9154" y="2244"/>
                  </a:cubicBezTo>
                  <a:cubicBezTo>
                    <a:pt x="9141" y="2252"/>
                    <a:pt x="9134" y="2265"/>
                    <a:pt x="9128" y="2276"/>
                  </a:cubicBezTo>
                  <a:cubicBezTo>
                    <a:pt x="9112" y="2278"/>
                    <a:pt x="9093" y="2284"/>
                    <a:pt x="9076" y="2299"/>
                  </a:cubicBezTo>
                  <a:cubicBezTo>
                    <a:pt x="9061" y="2313"/>
                    <a:pt x="9052" y="2326"/>
                    <a:pt x="9047" y="2340"/>
                  </a:cubicBezTo>
                  <a:cubicBezTo>
                    <a:pt x="9032" y="2343"/>
                    <a:pt x="9017" y="2351"/>
                    <a:pt x="9002" y="2364"/>
                  </a:cubicBezTo>
                  <a:cubicBezTo>
                    <a:pt x="8985" y="2379"/>
                    <a:pt x="8975" y="2394"/>
                    <a:pt x="8969" y="2406"/>
                  </a:cubicBezTo>
                  <a:cubicBezTo>
                    <a:pt x="8961" y="2415"/>
                    <a:pt x="8954" y="2424"/>
                    <a:pt x="8949" y="2433"/>
                  </a:cubicBezTo>
                  <a:cubicBezTo>
                    <a:pt x="8931" y="2434"/>
                    <a:pt x="8911" y="2442"/>
                    <a:pt x="8893" y="2458"/>
                  </a:cubicBezTo>
                  <a:cubicBezTo>
                    <a:pt x="8878" y="2471"/>
                    <a:pt x="8869" y="2485"/>
                    <a:pt x="8864" y="2495"/>
                  </a:cubicBezTo>
                  <a:cubicBezTo>
                    <a:pt x="8851" y="2499"/>
                    <a:pt x="8835" y="2506"/>
                    <a:pt x="8819" y="2520"/>
                  </a:cubicBezTo>
                  <a:cubicBezTo>
                    <a:pt x="8807" y="2531"/>
                    <a:pt x="8801" y="2538"/>
                    <a:pt x="8795" y="2545"/>
                  </a:cubicBezTo>
                  <a:cubicBezTo>
                    <a:pt x="8792" y="2547"/>
                    <a:pt x="8791" y="2550"/>
                    <a:pt x="8786" y="2554"/>
                  </a:cubicBezTo>
                  <a:cubicBezTo>
                    <a:pt x="8769" y="2568"/>
                    <a:pt x="8759" y="2584"/>
                    <a:pt x="8754" y="2595"/>
                  </a:cubicBezTo>
                  <a:cubicBezTo>
                    <a:pt x="8744" y="2598"/>
                    <a:pt x="8731" y="2606"/>
                    <a:pt x="8715" y="2620"/>
                  </a:cubicBezTo>
                  <a:cubicBezTo>
                    <a:pt x="8690" y="2641"/>
                    <a:pt x="8683" y="2665"/>
                    <a:pt x="8680" y="2685"/>
                  </a:cubicBezTo>
                  <a:cubicBezTo>
                    <a:pt x="8674" y="2688"/>
                    <a:pt x="8669" y="2691"/>
                    <a:pt x="8663" y="2697"/>
                  </a:cubicBezTo>
                  <a:cubicBezTo>
                    <a:pt x="8653" y="2700"/>
                    <a:pt x="8638" y="2705"/>
                    <a:pt x="8621" y="2718"/>
                  </a:cubicBezTo>
                  <a:cubicBezTo>
                    <a:pt x="8609" y="2722"/>
                    <a:pt x="8589" y="2728"/>
                    <a:pt x="8568" y="2747"/>
                  </a:cubicBezTo>
                  <a:cubicBezTo>
                    <a:pt x="8556" y="2758"/>
                    <a:pt x="8550" y="2764"/>
                    <a:pt x="8545" y="2771"/>
                  </a:cubicBezTo>
                  <a:cubicBezTo>
                    <a:pt x="8544" y="2774"/>
                    <a:pt x="8540" y="2776"/>
                    <a:pt x="8535" y="2780"/>
                  </a:cubicBezTo>
                  <a:cubicBezTo>
                    <a:pt x="8522" y="2792"/>
                    <a:pt x="8514" y="2803"/>
                    <a:pt x="8508" y="2815"/>
                  </a:cubicBezTo>
                  <a:cubicBezTo>
                    <a:pt x="8492" y="2818"/>
                    <a:pt x="8475" y="2824"/>
                    <a:pt x="8458" y="2839"/>
                  </a:cubicBezTo>
                  <a:cubicBezTo>
                    <a:pt x="8453" y="2843"/>
                    <a:pt x="8449" y="2846"/>
                    <a:pt x="8447" y="2847"/>
                  </a:cubicBezTo>
                  <a:cubicBezTo>
                    <a:pt x="8440" y="2852"/>
                    <a:pt x="8432" y="2856"/>
                    <a:pt x="8418" y="2868"/>
                  </a:cubicBezTo>
                  <a:cubicBezTo>
                    <a:pt x="8404" y="2881"/>
                    <a:pt x="8397" y="2892"/>
                    <a:pt x="8390" y="2899"/>
                  </a:cubicBezTo>
                  <a:cubicBezTo>
                    <a:pt x="8389" y="2902"/>
                    <a:pt x="8389" y="2902"/>
                    <a:pt x="8386" y="2904"/>
                  </a:cubicBezTo>
                  <a:cubicBezTo>
                    <a:pt x="8378" y="2913"/>
                    <a:pt x="8373" y="2915"/>
                    <a:pt x="8369" y="2919"/>
                  </a:cubicBezTo>
                  <a:cubicBezTo>
                    <a:pt x="8364" y="2924"/>
                    <a:pt x="8358" y="2929"/>
                    <a:pt x="8349" y="2937"/>
                  </a:cubicBezTo>
                  <a:cubicBezTo>
                    <a:pt x="8332" y="2953"/>
                    <a:pt x="8322" y="2968"/>
                    <a:pt x="8317" y="2978"/>
                  </a:cubicBezTo>
                  <a:cubicBezTo>
                    <a:pt x="8306" y="2983"/>
                    <a:pt x="8293" y="2989"/>
                    <a:pt x="8277" y="3004"/>
                  </a:cubicBezTo>
                  <a:cubicBezTo>
                    <a:pt x="8256" y="3022"/>
                    <a:pt x="8246" y="3043"/>
                    <a:pt x="8242" y="3058"/>
                  </a:cubicBezTo>
                  <a:lnTo>
                    <a:pt x="8229" y="3071"/>
                  </a:lnTo>
                  <a:cubicBezTo>
                    <a:pt x="8226" y="3074"/>
                    <a:pt x="8223" y="3076"/>
                    <a:pt x="8217" y="3081"/>
                  </a:cubicBezTo>
                  <a:cubicBezTo>
                    <a:pt x="8204" y="3091"/>
                    <a:pt x="8199" y="3097"/>
                    <a:pt x="8193" y="3103"/>
                  </a:cubicBezTo>
                  <a:cubicBezTo>
                    <a:pt x="8191" y="3106"/>
                    <a:pt x="8188" y="3108"/>
                    <a:pt x="8181" y="3114"/>
                  </a:cubicBezTo>
                  <a:cubicBezTo>
                    <a:pt x="8170" y="3119"/>
                    <a:pt x="8158" y="3125"/>
                    <a:pt x="8139" y="3141"/>
                  </a:cubicBezTo>
                  <a:cubicBezTo>
                    <a:pt x="8128" y="3147"/>
                    <a:pt x="8116" y="3152"/>
                    <a:pt x="8100" y="3167"/>
                  </a:cubicBezTo>
                  <a:cubicBezTo>
                    <a:pt x="8086" y="3179"/>
                    <a:pt x="8080" y="3186"/>
                    <a:pt x="8074" y="3193"/>
                  </a:cubicBezTo>
                  <a:cubicBezTo>
                    <a:pt x="8072" y="3195"/>
                    <a:pt x="8070" y="3198"/>
                    <a:pt x="8065" y="3202"/>
                  </a:cubicBezTo>
                  <a:cubicBezTo>
                    <a:pt x="8047" y="3218"/>
                    <a:pt x="8037" y="3235"/>
                    <a:pt x="8032" y="3246"/>
                  </a:cubicBezTo>
                  <a:cubicBezTo>
                    <a:pt x="8024" y="3253"/>
                    <a:pt x="8019" y="3258"/>
                    <a:pt x="8015" y="3262"/>
                  </a:cubicBezTo>
                  <a:lnTo>
                    <a:pt x="8011" y="3264"/>
                  </a:lnTo>
                  <a:cubicBezTo>
                    <a:pt x="7995" y="3268"/>
                    <a:pt x="7973" y="3273"/>
                    <a:pt x="7950" y="3293"/>
                  </a:cubicBezTo>
                  <a:cubicBezTo>
                    <a:pt x="7933" y="3309"/>
                    <a:pt x="7925" y="3325"/>
                    <a:pt x="7919" y="3342"/>
                  </a:cubicBezTo>
                  <a:cubicBezTo>
                    <a:pt x="7912" y="3344"/>
                    <a:pt x="7902" y="3349"/>
                    <a:pt x="7892" y="3355"/>
                  </a:cubicBezTo>
                  <a:cubicBezTo>
                    <a:pt x="7881" y="3359"/>
                    <a:pt x="7859" y="3365"/>
                    <a:pt x="7838" y="3384"/>
                  </a:cubicBezTo>
                  <a:cubicBezTo>
                    <a:pt x="7824" y="3396"/>
                    <a:pt x="7815" y="3409"/>
                    <a:pt x="7810" y="3422"/>
                  </a:cubicBezTo>
                  <a:cubicBezTo>
                    <a:pt x="7796" y="3424"/>
                    <a:pt x="7780" y="3433"/>
                    <a:pt x="7764" y="3445"/>
                  </a:cubicBezTo>
                  <a:cubicBezTo>
                    <a:pt x="7741" y="3465"/>
                    <a:pt x="7733" y="3487"/>
                    <a:pt x="7731" y="3508"/>
                  </a:cubicBezTo>
                  <a:cubicBezTo>
                    <a:pt x="7722" y="3511"/>
                    <a:pt x="7715" y="3516"/>
                    <a:pt x="7705" y="3525"/>
                  </a:cubicBezTo>
                  <a:cubicBezTo>
                    <a:pt x="7695" y="3534"/>
                    <a:pt x="7688" y="3542"/>
                    <a:pt x="7682" y="3550"/>
                  </a:cubicBezTo>
                  <a:cubicBezTo>
                    <a:pt x="7665" y="3553"/>
                    <a:pt x="7644" y="3558"/>
                    <a:pt x="7622" y="3577"/>
                  </a:cubicBezTo>
                  <a:cubicBezTo>
                    <a:pt x="7606" y="3590"/>
                    <a:pt x="7597" y="3602"/>
                    <a:pt x="7592" y="3610"/>
                  </a:cubicBezTo>
                  <a:cubicBezTo>
                    <a:pt x="7581" y="3615"/>
                    <a:pt x="7565" y="3621"/>
                    <a:pt x="7545" y="3637"/>
                  </a:cubicBezTo>
                  <a:cubicBezTo>
                    <a:pt x="7529" y="3650"/>
                    <a:pt x="7523" y="3661"/>
                    <a:pt x="7516" y="3669"/>
                  </a:cubicBezTo>
                  <a:lnTo>
                    <a:pt x="7512" y="3674"/>
                  </a:lnTo>
                  <a:cubicBezTo>
                    <a:pt x="7495" y="3690"/>
                    <a:pt x="7485" y="3707"/>
                    <a:pt x="7480" y="3722"/>
                  </a:cubicBezTo>
                  <a:cubicBezTo>
                    <a:pt x="7469" y="3727"/>
                    <a:pt x="7458" y="3734"/>
                    <a:pt x="7446" y="3744"/>
                  </a:cubicBezTo>
                  <a:cubicBezTo>
                    <a:pt x="7430" y="3759"/>
                    <a:pt x="7421" y="3771"/>
                    <a:pt x="7415" y="3782"/>
                  </a:cubicBezTo>
                  <a:cubicBezTo>
                    <a:pt x="7405" y="3791"/>
                    <a:pt x="7400" y="3795"/>
                    <a:pt x="7394" y="3800"/>
                  </a:cubicBezTo>
                  <a:cubicBezTo>
                    <a:pt x="7390" y="3803"/>
                    <a:pt x="7388" y="3807"/>
                    <a:pt x="7379" y="3814"/>
                  </a:cubicBezTo>
                  <a:cubicBezTo>
                    <a:pt x="7368" y="3825"/>
                    <a:pt x="7360" y="3834"/>
                    <a:pt x="7353" y="3843"/>
                  </a:cubicBezTo>
                  <a:cubicBezTo>
                    <a:pt x="7340" y="3846"/>
                    <a:pt x="7319" y="3852"/>
                    <a:pt x="7301" y="3870"/>
                  </a:cubicBezTo>
                  <a:cubicBezTo>
                    <a:pt x="7285" y="3884"/>
                    <a:pt x="7275" y="3900"/>
                    <a:pt x="7270" y="3911"/>
                  </a:cubicBezTo>
                  <a:cubicBezTo>
                    <a:pt x="7260" y="3916"/>
                    <a:pt x="7249" y="3921"/>
                    <a:pt x="7237" y="3931"/>
                  </a:cubicBezTo>
                  <a:cubicBezTo>
                    <a:pt x="7226" y="3934"/>
                    <a:pt x="7206" y="3941"/>
                    <a:pt x="7185" y="3958"/>
                  </a:cubicBezTo>
                  <a:cubicBezTo>
                    <a:pt x="7174" y="3969"/>
                    <a:pt x="7167" y="3976"/>
                    <a:pt x="7162" y="3982"/>
                  </a:cubicBezTo>
                  <a:cubicBezTo>
                    <a:pt x="7160" y="3985"/>
                    <a:pt x="7158" y="3987"/>
                    <a:pt x="7152" y="3992"/>
                  </a:cubicBezTo>
                  <a:cubicBezTo>
                    <a:pt x="7149" y="3995"/>
                    <a:pt x="7147" y="3996"/>
                    <a:pt x="7146" y="3997"/>
                  </a:cubicBezTo>
                  <a:cubicBezTo>
                    <a:pt x="7137" y="4001"/>
                    <a:pt x="7127" y="4008"/>
                    <a:pt x="7114" y="4020"/>
                  </a:cubicBezTo>
                  <a:cubicBezTo>
                    <a:pt x="7092" y="4039"/>
                    <a:pt x="7084" y="4059"/>
                    <a:pt x="7078" y="4072"/>
                  </a:cubicBezTo>
                  <a:cubicBezTo>
                    <a:pt x="7071" y="4082"/>
                    <a:pt x="7065" y="4088"/>
                    <a:pt x="7060" y="4095"/>
                  </a:cubicBezTo>
                  <a:cubicBezTo>
                    <a:pt x="7058" y="4098"/>
                    <a:pt x="7058" y="4098"/>
                    <a:pt x="7056" y="4100"/>
                  </a:cubicBezTo>
                  <a:cubicBezTo>
                    <a:pt x="7050" y="4104"/>
                    <a:pt x="7047" y="4107"/>
                    <a:pt x="7045" y="4108"/>
                  </a:cubicBezTo>
                  <a:cubicBezTo>
                    <a:pt x="7037" y="4114"/>
                    <a:pt x="7030" y="4118"/>
                    <a:pt x="7017" y="4130"/>
                  </a:cubicBezTo>
                  <a:cubicBezTo>
                    <a:pt x="6998" y="4147"/>
                    <a:pt x="6988" y="4166"/>
                    <a:pt x="6983" y="4179"/>
                  </a:cubicBezTo>
                  <a:cubicBezTo>
                    <a:pt x="6982" y="4180"/>
                    <a:pt x="6981" y="4180"/>
                    <a:pt x="6980" y="4182"/>
                  </a:cubicBezTo>
                  <a:cubicBezTo>
                    <a:pt x="6972" y="4186"/>
                    <a:pt x="6966" y="4191"/>
                    <a:pt x="6954" y="4202"/>
                  </a:cubicBezTo>
                  <a:cubicBezTo>
                    <a:pt x="6946" y="4209"/>
                    <a:pt x="6940" y="4216"/>
                    <a:pt x="6935" y="4221"/>
                  </a:cubicBezTo>
                  <a:cubicBezTo>
                    <a:pt x="6913" y="4221"/>
                    <a:pt x="6887" y="4225"/>
                    <a:pt x="6863" y="4247"/>
                  </a:cubicBezTo>
                  <a:cubicBezTo>
                    <a:pt x="6846" y="4261"/>
                    <a:pt x="6836" y="4280"/>
                    <a:pt x="6832" y="4296"/>
                  </a:cubicBezTo>
                  <a:cubicBezTo>
                    <a:pt x="6824" y="4300"/>
                    <a:pt x="6815" y="4303"/>
                    <a:pt x="6805" y="4311"/>
                  </a:cubicBezTo>
                  <a:cubicBezTo>
                    <a:pt x="6793" y="4313"/>
                    <a:pt x="6773" y="4319"/>
                    <a:pt x="6752" y="4339"/>
                  </a:cubicBezTo>
                  <a:cubicBezTo>
                    <a:pt x="6737" y="4351"/>
                    <a:pt x="6730" y="4361"/>
                    <a:pt x="6724" y="4370"/>
                  </a:cubicBezTo>
                  <a:cubicBezTo>
                    <a:pt x="6723" y="4372"/>
                    <a:pt x="6723" y="4372"/>
                    <a:pt x="6720" y="4375"/>
                  </a:cubicBezTo>
                  <a:cubicBezTo>
                    <a:pt x="6703" y="4389"/>
                    <a:pt x="6696" y="4402"/>
                    <a:pt x="6687" y="4413"/>
                  </a:cubicBezTo>
                  <a:cubicBezTo>
                    <a:pt x="6672" y="4425"/>
                    <a:pt x="6666" y="4435"/>
                    <a:pt x="6660" y="4443"/>
                  </a:cubicBezTo>
                  <a:lnTo>
                    <a:pt x="6654" y="4448"/>
                  </a:lnTo>
                  <a:cubicBezTo>
                    <a:pt x="6648" y="4453"/>
                    <a:pt x="6645" y="4457"/>
                    <a:pt x="6640" y="4459"/>
                  </a:cubicBezTo>
                  <a:cubicBezTo>
                    <a:pt x="6637" y="4463"/>
                    <a:pt x="6633" y="4466"/>
                    <a:pt x="6626" y="4472"/>
                  </a:cubicBezTo>
                  <a:cubicBezTo>
                    <a:pt x="6612" y="4474"/>
                    <a:pt x="6591" y="4480"/>
                    <a:pt x="6570" y="4499"/>
                  </a:cubicBezTo>
                  <a:cubicBezTo>
                    <a:pt x="6551" y="4515"/>
                    <a:pt x="6542" y="4533"/>
                    <a:pt x="6537" y="4550"/>
                  </a:cubicBezTo>
                  <a:cubicBezTo>
                    <a:pt x="6527" y="4554"/>
                    <a:pt x="6515" y="4560"/>
                    <a:pt x="6504" y="4570"/>
                  </a:cubicBezTo>
                  <a:cubicBezTo>
                    <a:pt x="6488" y="4584"/>
                    <a:pt x="6479" y="4597"/>
                    <a:pt x="6473" y="4608"/>
                  </a:cubicBezTo>
                  <a:cubicBezTo>
                    <a:pt x="6462" y="4612"/>
                    <a:pt x="6446" y="4618"/>
                    <a:pt x="6430" y="4633"/>
                  </a:cubicBezTo>
                  <a:cubicBezTo>
                    <a:pt x="6419" y="4644"/>
                    <a:pt x="6410" y="4655"/>
                    <a:pt x="6405" y="4665"/>
                  </a:cubicBezTo>
                  <a:cubicBezTo>
                    <a:pt x="6387" y="4666"/>
                    <a:pt x="6369" y="4673"/>
                    <a:pt x="6350" y="4689"/>
                  </a:cubicBezTo>
                  <a:cubicBezTo>
                    <a:pt x="6332" y="4705"/>
                    <a:pt x="6322" y="4724"/>
                    <a:pt x="6317" y="4739"/>
                  </a:cubicBezTo>
                  <a:cubicBezTo>
                    <a:pt x="6307" y="4743"/>
                    <a:pt x="6295" y="4750"/>
                    <a:pt x="6284" y="4761"/>
                  </a:cubicBezTo>
                  <a:cubicBezTo>
                    <a:pt x="6270" y="4771"/>
                    <a:pt x="6262" y="4783"/>
                    <a:pt x="6257" y="4793"/>
                  </a:cubicBezTo>
                  <a:cubicBezTo>
                    <a:pt x="6242" y="4795"/>
                    <a:pt x="6223" y="4801"/>
                    <a:pt x="6205" y="4818"/>
                  </a:cubicBezTo>
                  <a:cubicBezTo>
                    <a:pt x="6190" y="4830"/>
                    <a:pt x="6184" y="4839"/>
                    <a:pt x="6178" y="4848"/>
                  </a:cubicBezTo>
                  <a:cubicBezTo>
                    <a:pt x="6176" y="4850"/>
                    <a:pt x="6176" y="4850"/>
                    <a:pt x="6174" y="4852"/>
                  </a:cubicBezTo>
                  <a:cubicBezTo>
                    <a:pt x="6166" y="4855"/>
                    <a:pt x="6150" y="4860"/>
                    <a:pt x="6130" y="4879"/>
                  </a:cubicBezTo>
                  <a:cubicBezTo>
                    <a:pt x="6113" y="4895"/>
                    <a:pt x="6104" y="4909"/>
                    <a:pt x="6098" y="4922"/>
                  </a:cubicBezTo>
                  <a:cubicBezTo>
                    <a:pt x="6088" y="4928"/>
                    <a:pt x="6075" y="4934"/>
                    <a:pt x="6061" y="4946"/>
                  </a:cubicBezTo>
                  <a:cubicBezTo>
                    <a:pt x="6059" y="4949"/>
                    <a:pt x="6055" y="4950"/>
                    <a:pt x="6054" y="4951"/>
                  </a:cubicBezTo>
                  <a:cubicBezTo>
                    <a:pt x="6046" y="4956"/>
                    <a:pt x="6035" y="4962"/>
                    <a:pt x="6022" y="4975"/>
                  </a:cubicBezTo>
                  <a:cubicBezTo>
                    <a:pt x="5997" y="4996"/>
                    <a:pt x="5989" y="5023"/>
                    <a:pt x="5987" y="5045"/>
                  </a:cubicBezTo>
                  <a:cubicBezTo>
                    <a:pt x="5980" y="5047"/>
                    <a:pt x="5975" y="5052"/>
                    <a:pt x="5968" y="5059"/>
                  </a:cubicBezTo>
                  <a:cubicBezTo>
                    <a:pt x="5962" y="5063"/>
                    <a:pt x="5959" y="5066"/>
                    <a:pt x="5957" y="5067"/>
                  </a:cubicBezTo>
                  <a:cubicBezTo>
                    <a:pt x="5949" y="5071"/>
                    <a:pt x="5943" y="5075"/>
                    <a:pt x="5932" y="5084"/>
                  </a:cubicBezTo>
                  <a:cubicBezTo>
                    <a:pt x="5919" y="5089"/>
                    <a:pt x="5903" y="5095"/>
                    <a:pt x="5883" y="5112"/>
                  </a:cubicBezTo>
                  <a:cubicBezTo>
                    <a:pt x="5872" y="5117"/>
                    <a:pt x="5860" y="5123"/>
                    <a:pt x="5844" y="5138"/>
                  </a:cubicBezTo>
                  <a:cubicBezTo>
                    <a:pt x="5823" y="5157"/>
                    <a:pt x="5813" y="5176"/>
                    <a:pt x="5809" y="5191"/>
                  </a:cubicBezTo>
                  <a:lnTo>
                    <a:pt x="5807" y="5195"/>
                  </a:lnTo>
                  <a:cubicBezTo>
                    <a:pt x="5799" y="5200"/>
                    <a:pt x="5793" y="5203"/>
                    <a:pt x="5781" y="5214"/>
                  </a:cubicBezTo>
                  <a:cubicBezTo>
                    <a:pt x="5772" y="5222"/>
                    <a:pt x="5765" y="5230"/>
                    <a:pt x="5760" y="5237"/>
                  </a:cubicBezTo>
                  <a:cubicBezTo>
                    <a:pt x="5743" y="5238"/>
                    <a:pt x="5718" y="5244"/>
                    <a:pt x="5696" y="5264"/>
                  </a:cubicBezTo>
                  <a:cubicBezTo>
                    <a:pt x="5678" y="5278"/>
                    <a:pt x="5670" y="5293"/>
                    <a:pt x="5666" y="5300"/>
                  </a:cubicBezTo>
                  <a:cubicBezTo>
                    <a:pt x="5653" y="5305"/>
                    <a:pt x="5638" y="5312"/>
                    <a:pt x="5622" y="5326"/>
                  </a:cubicBezTo>
                  <a:cubicBezTo>
                    <a:pt x="5603" y="5342"/>
                    <a:pt x="5594" y="5361"/>
                    <a:pt x="5588" y="5373"/>
                  </a:cubicBezTo>
                  <a:cubicBezTo>
                    <a:pt x="5580" y="5378"/>
                    <a:pt x="5567" y="5384"/>
                    <a:pt x="5553" y="5396"/>
                  </a:cubicBezTo>
                  <a:cubicBezTo>
                    <a:pt x="5540" y="5407"/>
                    <a:pt x="5532" y="5419"/>
                    <a:pt x="5526" y="5431"/>
                  </a:cubicBezTo>
                  <a:cubicBezTo>
                    <a:pt x="5512" y="5433"/>
                    <a:pt x="5493" y="5441"/>
                    <a:pt x="5477" y="5455"/>
                  </a:cubicBezTo>
                  <a:cubicBezTo>
                    <a:pt x="5451" y="5478"/>
                    <a:pt x="5444" y="5505"/>
                    <a:pt x="5443" y="5527"/>
                  </a:cubicBezTo>
                  <a:cubicBezTo>
                    <a:pt x="5440" y="5528"/>
                    <a:pt x="5437" y="5529"/>
                    <a:pt x="5434" y="5532"/>
                  </a:cubicBezTo>
                  <a:cubicBezTo>
                    <a:pt x="5419" y="5534"/>
                    <a:pt x="5398" y="5539"/>
                    <a:pt x="5375" y="5560"/>
                  </a:cubicBezTo>
                  <a:cubicBezTo>
                    <a:pt x="5366" y="5567"/>
                    <a:pt x="5358" y="5577"/>
                    <a:pt x="5353" y="5587"/>
                  </a:cubicBezTo>
                  <a:cubicBezTo>
                    <a:pt x="5333" y="5588"/>
                    <a:pt x="5312" y="5594"/>
                    <a:pt x="5293" y="5612"/>
                  </a:cubicBezTo>
                  <a:cubicBezTo>
                    <a:pt x="5268" y="5632"/>
                    <a:pt x="5261" y="5656"/>
                    <a:pt x="5257" y="5677"/>
                  </a:cubicBezTo>
                  <a:cubicBezTo>
                    <a:pt x="5251" y="5680"/>
                    <a:pt x="5242" y="5685"/>
                    <a:pt x="5235" y="5693"/>
                  </a:cubicBezTo>
                  <a:cubicBezTo>
                    <a:pt x="5219" y="5707"/>
                    <a:pt x="5210" y="5717"/>
                    <a:pt x="5203" y="5730"/>
                  </a:cubicBezTo>
                  <a:cubicBezTo>
                    <a:pt x="5188" y="5742"/>
                    <a:pt x="5181" y="5752"/>
                    <a:pt x="5175" y="5759"/>
                  </a:cubicBezTo>
                  <a:lnTo>
                    <a:pt x="5172" y="5762"/>
                  </a:lnTo>
                  <a:cubicBezTo>
                    <a:pt x="5161" y="5765"/>
                    <a:pt x="5145" y="5771"/>
                    <a:pt x="5127" y="5787"/>
                  </a:cubicBezTo>
                  <a:cubicBezTo>
                    <a:pt x="5114" y="5791"/>
                    <a:pt x="5102" y="5797"/>
                    <a:pt x="5089" y="5807"/>
                  </a:cubicBezTo>
                  <a:cubicBezTo>
                    <a:pt x="5075" y="5812"/>
                    <a:pt x="5057" y="5817"/>
                    <a:pt x="5036" y="5835"/>
                  </a:cubicBezTo>
                  <a:cubicBezTo>
                    <a:pt x="5021" y="5849"/>
                    <a:pt x="5011" y="5864"/>
                    <a:pt x="5006" y="5877"/>
                  </a:cubicBezTo>
                  <a:cubicBezTo>
                    <a:pt x="4993" y="5880"/>
                    <a:pt x="4978" y="5888"/>
                    <a:pt x="4963" y="5899"/>
                  </a:cubicBezTo>
                  <a:cubicBezTo>
                    <a:pt x="4935" y="5924"/>
                    <a:pt x="4930" y="5953"/>
                    <a:pt x="4929" y="5976"/>
                  </a:cubicBezTo>
                  <a:cubicBezTo>
                    <a:pt x="4909" y="5976"/>
                    <a:pt x="4884" y="5982"/>
                    <a:pt x="4860" y="6003"/>
                  </a:cubicBezTo>
                  <a:cubicBezTo>
                    <a:pt x="4841" y="6019"/>
                    <a:pt x="4832" y="6036"/>
                    <a:pt x="4827" y="6051"/>
                  </a:cubicBezTo>
                  <a:cubicBezTo>
                    <a:pt x="4817" y="6055"/>
                    <a:pt x="4805" y="6062"/>
                    <a:pt x="4793" y="6073"/>
                  </a:cubicBezTo>
                  <a:lnTo>
                    <a:pt x="4757" y="6105"/>
                  </a:lnTo>
                  <a:cubicBezTo>
                    <a:pt x="4749" y="6111"/>
                    <a:pt x="4744" y="6116"/>
                    <a:pt x="4741" y="6118"/>
                  </a:cubicBezTo>
                  <a:cubicBezTo>
                    <a:pt x="4736" y="6122"/>
                    <a:pt x="4730" y="6126"/>
                    <a:pt x="4720" y="6135"/>
                  </a:cubicBezTo>
                  <a:cubicBezTo>
                    <a:pt x="4712" y="6143"/>
                    <a:pt x="4709" y="6145"/>
                    <a:pt x="4705" y="6148"/>
                  </a:cubicBezTo>
                  <a:cubicBezTo>
                    <a:pt x="4700" y="6151"/>
                    <a:pt x="4695" y="6155"/>
                    <a:pt x="4685" y="6164"/>
                  </a:cubicBezTo>
                  <a:cubicBezTo>
                    <a:pt x="4673" y="6167"/>
                    <a:pt x="4657" y="6175"/>
                    <a:pt x="4639" y="6191"/>
                  </a:cubicBezTo>
                  <a:cubicBezTo>
                    <a:pt x="4635" y="6193"/>
                    <a:pt x="4634" y="6194"/>
                    <a:pt x="4631" y="6196"/>
                  </a:cubicBezTo>
                  <a:cubicBezTo>
                    <a:pt x="4623" y="6201"/>
                    <a:pt x="4615" y="6205"/>
                    <a:pt x="4600" y="6219"/>
                  </a:cubicBezTo>
                  <a:cubicBezTo>
                    <a:pt x="4583" y="6235"/>
                    <a:pt x="4573" y="6251"/>
                    <a:pt x="4568" y="6264"/>
                  </a:cubicBezTo>
                  <a:cubicBezTo>
                    <a:pt x="4559" y="6269"/>
                    <a:pt x="4546" y="6276"/>
                    <a:pt x="4532" y="6288"/>
                  </a:cubicBezTo>
                  <a:cubicBezTo>
                    <a:pt x="4519" y="6299"/>
                    <a:pt x="4512" y="6310"/>
                    <a:pt x="4507" y="6319"/>
                  </a:cubicBezTo>
                  <a:cubicBezTo>
                    <a:pt x="4489" y="6321"/>
                    <a:pt x="4470" y="6328"/>
                    <a:pt x="4452" y="6344"/>
                  </a:cubicBezTo>
                  <a:lnTo>
                    <a:pt x="4416" y="6376"/>
                  </a:lnTo>
                  <a:cubicBezTo>
                    <a:pt x="4396" y="6394"/>
                    <a:pt x="4388" y="6410"/>
                    <a:pt x="4382" y="6421"/>
                  </a:cubicBezTo>
                  <a:cubicBezTo>
                    <a:pt x="4366" y="6437"/>
                    <a:pt x="4358" y="6451"/>
                    <a:pt x="4352" y="6462"/>
                  </a:cubicBezTo>
                  <a:cubicBezTo>
                    <a:pt x="4339" y="6476"/>
                    <a:pt x="4331" y="6488"/>
                    <a:pt x="4326" y="6498"/>
                  </a:cubicBezTo>
                  <a:cubicBezTo>
                    <a:pt x="4316" y="6502"/>
                    <a:pt x="4302" y="6509"/>
                    <a:pt x="4286" y="6524"/>
                  </a:cubicBezTo>
                  <a:cubicBezTo>
                    <a:pt x="4275" y="6533"/>
                    <a:pt x="4270" y="6539"/>
                    <a:pt x="4264" y="6544"/>
                  </a:cubicBezTo>
                  <a:cubicBezTo>
                    <a:pt x="4261" y="6546"/>
                    <a:pt x="4257" y="6550"/>
                    <a:pt x="4251" y="6556"/>
                  </a:cubicBezTo>
                  <a:cubicBezTo>
                    <a:pt x="4243" y="6563"/>
                    <a:pt x="4236" y="6571"/>
                    <a:pt x="4230" y="6577"/>
                  </a:cubicBezTo>
                  <a:cubicBezTo>
                    <a:pt x="4211" y="6577"/>
                    <a:pt x="4185" y="6583"/>
                    <a:pt x="4163" y="6603"/>
                  </a:cubicBezTo>
                  <a:cubicBezTo>
                    <a:pt x="4138" y="6625"/>
                    <a:pt x="4131" y="6649"/>
                    <a:pt x="4127" y="6670"/>
                  </a:cubicBezTo>
                  <a:cubicBezTo>
                    <a:pt x="4126" y="6670"/>
                    <a:pt x="4126" y="6671"/>
                    <a:pt x="4125" y="6671"/>
                  </a:cubicBezTo>
                  <a:cubicBezTo>
                    <a:pt x="4107" y="6671"/>
                    <a:pt x="4079" y="6675"/>
                    <a:pt x="4052" y="6697"/>
                  </a:cubicBezTo>
                  <a:cubicBezTo>
                    <a:pt x="4049" y="6702"/>
                    <a:pt x="4046" y="6703"/>
                    <a:pt x="4044" y="6705"/>
                  </a:cubicBezTo>
                  <a:cubicBezTo>
                    <a:pt x="4035" y="6710"/>
                    <a:pt x="4027" y="6716"/>
                    <a:pt x="4013" y="6727"/>
                  </a:cubicBezTo>
                  <a:cubicBezTo>
                    <a:pt x="3991" y="6748"/>
                    <a:pt x="3982" y="6767"/>
                    <a:pt x="3977" y="6783"/>
                  </a:cubicBezTo>
                  <a:cubicBezTo>
                    <a:pt x="3976" y="6785"/>
                    <a:pt x="3973" y="6786"/>
                    <a:pt x="3972" y="6787"/>
                  </a:cubicBezTo>
                  <a:cubicBezTo>
                    <a:pt x="3967" y="6792"/>
                    <a:pt x="3964" y="6796"/>
                    <a:pt x="3952" y="6804"/>
                  </a:cubicBezTo>
                  <a:cubicBezTo>
                    <a:pt x="3932" y="6823"/>
                    <a:pt x="3924" y="6839"/>
                    <a:pt x="3922" y="6844"/>
                  </a:cubicBezTo>
                  <a:lnTo>
                    <a:pt x="3886" y="6874"/>
                  </a:lnTo>
                  <a:cubicBezTo>
                    <a:pt x="3879" y="6878"/>
                    <a:pt x="3863" y="6884"/>
                    <a:pt x="3844" y="6901"/>
                  </a:cubicBezTo>
                  <a:cubicBezTo>
                    <a:pt x="3830" y="6914"/>
                    <a:pt x="3820" y="6926"/>
                    <a:pt x="3815" y="6936"/>
                  </a:cubicBezTo>
                  <a:cubicBezTo>
                    <a:pt x="3804" y="6940"/>
                    <a:pt x="3790" y="6946"/>
                    <a:pt x="3776" y="6957"/>
                  </a:cubicBezTo>
                  <a:cubicBezTo>
                    <a:pt x="3763" y="6960"/>
                    <a:pt x="3745" y="6965"/>
                    <a:pt x="3724" y="6984"/>
                  </a:cubicBezTo>
                  <a:cubicBezTo>
                    <a:pt x="3705" y="6999"/>
                    <a:pt x="3698" y="7017"/>
                    <a:pt x="3693" y="7033"/>
                  </a:cubicBezTo>
                  <a:cubicBezTo>
                    <a:pt x="3681" y="7037"/>
                    <a:pt x="3667" y="7043"/>
                    <a:pt x="3655" y="7054"/>
                  </a:cubicBezTo>
                  <a:cubicBezTo>
                    <a:pt x="3636" y="7070"/>
                    <a:pt x="3627" y="7087"/>
                    <a:pt x="3622" y="7099"/>
                  </a:cubicBezTo>
                  <a:cubicBezTo>
                    <a:pt x="3616" y="7102"/>
                    <a:pt x="3613" y="7104"/>
                    <a:pt x="3611" y="7108"/>
                  </a:cubicBezTo>
                  <a:cubicBezTo>
                    <a:pt x="3606" y="7112"/>
                    <a:pt x="3600" y="7115"/>
                    <a:pt x="3590" y="7125"/>
                  </a:cubicBezTo>
                  <a:cubicBezTo>
                    <a:pt x="3590" y="7126"/>
                    <a:pt x="3584" y="7129"/>
                    <a:pt x="3584" y="7129"/>
                  </a:cubicBezTo>
                  <a:cubicBezTo>
                    <a:pt x="3575" y="7134"/>
                    <a:pt x="3564" y="7140"/>
                    <a:pt x="3545" y="7156"/>
                  </a:cubicBezTo>
                  <a:cubicBezTo>
                    <a:pt x="3534" y="7161"/>
                    <a:pt x="3523" y="7168"/>
                    <a:pt x="3504" y="7184"/>
                  </a:cubicBezTo>
                  <a:cubicBezTo>
                    <a:pt x="3494" y="7188"/>
                    <a:pt x="3483" y="7194"/>
                    <a:pt x="3468" y="7208"/>
                  </a:cubicBezTo>
                  <a:cubicBezTo>
                    <a:pt x="3450" y="7222"/>
                    <a:pt x="3442" y="7235"/>
                    <a:pt x="3435" y="7246"/>
                  </a:cubicBezTo>
                  <a:cubicBezTo>
                    <a:pt x="3432" y="7247"/>
                    <a:pt x="3432" y="7248"/>
                    <a:pt x="3429" y="7249"/>
                  </a:cubicBezTo>
                  <a:cubicBezTo>
                    <a:pt x="3419" y="7254"/>
                    <a:pt x="3410" y="7262"/>
                    <a:pt x="3395" y="7274"/>
                  </a:cubicBezTo>
                  <a:lnTo>
                    <a:pt x="3359" y="7306"/>
                  </a:lnTo>
                  <a:cubicBezTo>
                    <a:pt x="3336" y="7326"/>
                    <a:pt x="3327" y="7348"/>
                    <a:pt x="3323" y="7364"/>
                  </a:cubicBezTo>
                  <a:cubicBezTo>
                    <a:pt x="3317" y="7370"/>
                    <a:pt x="3312" y="7376"/>
                    <a:pt x="3308" y="7383"/>
                  </a:cubicBezTo>
                  <a:cubicBezTo>
                    <a:pt x="3295" y="7386"/>
                    <a:pt x="3277" y="7391"/>
                    <a:pt x="3261" y="7404"/>
                  </a:cubicBezTo>
                  <a:cubicBezTo>
                    <a:pt x="3251" y="7409"/>
                    <a:pt x="3232" y="7415"/>
                    <a:pt x="3212" y="7433"/>
                  </a:cubicBezTo>
                  <a:cubicBezTo>
                    <a:pt x="3190" y="7452"/>
                    <a:pt x="3182" y="7474"/>
                    <a:pt x="3177" y="7492"/>
                  </a:cubicBezTo>
                  <a:cubicBezTo>
                    <a:pt x="3169" y="7497"/>
                    <a:pt x="3161" y="7503"/>
                    <a:pt x="3151" y="7511"/>
                  </a:cubicBezTo>
                  <a:cubicBezTo>
                    <a:pt x="3136" y="7524"/>
                    <a:pt x="3126" y="7538"/>
                    <a:pt x="3121" y="7551"/>
                  </a:cubicBezTo>
                  <a:cubicBezTo>
                    <a:pt x="3108" y="7554"/>
                    <a:pt x="3093" y="7562"/>
                    <a:pt x="3077" y="7575"/>
                  </a:cubicBezTo>
                  <a:cubicBezTo>
                    <a:pt x="3066" y="7584"/>
                    <a:pt x="3059" y="7592"/>
                    <a:pt x="3054" y="7599"/>
                  </a:cubicBezTo>
                  <a:cubicBezTo>
                    <a:pt x="3037" y="7600"/>
                    <a:pt x="3013" y="7607"/>
                    <a:pt x="2992" y="7626"/>
                  </a:cubicBezTo>
                  <a:cubicBezTo>
                    <a:pt x="2974" y="7643"/>
                    <a:pt x="2964" y="7660"/>
                    <a:pt x="2959" y="7672"/>
                  </a:cubicBezTo>
                  <a:cubicBezTo>
                    <a:pt x="2948" y="7683"/>
                    <a:pt x="2942" y="7694"/>
                    <a:pt x="2936" y="7704"/>
                  </a:cubicBezTo>
                  <a:cubicBezTo>
                    <a:pt x="2921" y="7707"/>
                    <a:pt x="2904" y="7714"/>
                    <a:pt x="2888" y="7729"/>
                  </a:cubicBezTo>
                  <a:cubicBezTo>
                    <a:pt x="2872" y="7742"/>
                    <a:pt x="2862" y="7757"/>
                    <a:pt x="2857" y="7771"/>
                  </a:cubicBezTo>
                  <a:cubicBezTo>
                    <a:pt x="2845" y="7774"/>
                    <a:pt x="2830" y="7781"/>
                    <a:pt x="2815" y="7794"/>
                  </a:cubicBezTo>
                  <a:cubicBezTo>
                    <a:pt x="2801" y="7808"/>
                    <a:pt x="2794" y="7817"/>
                    <a:pt x="2787" y="7825"/>
                  </a:cubicBezTo>
                  <a:lnTo>
                    <a:pt x="2782" y="7831"/>
                  </a:lnTo>
                  <a:cubicBezTo>
                    <a:pt x="2771" y="7840"/>
                    <a:pt x="2765" y="7848"/>
                    <a:pt x="2760" y="7854"/>
                  </a:cubicBezTo>
                  <a:cubicBezTo>
                    <a:pt x="2742" y="7855"/>
                    <a:pt x="2719" y="7862"/>
                    <a:pt x="2696" y="7881"/>
                  </a:cubicBezTo>
                  <a:cubicBezTo>
                    <a:pt x="2678" y="7898"/>
                    <a:pt x="2669" y="7917"/>
                    <a:pt x="2663" y="7931"/>
                  </a:cubicBezTo>
                  <a:cubicBezTo>
                    <a:pt x="2654" y="7937"/>
                    <a:pt x="2644" y="7942"/>
                    <a:pt x="2631" y="7954"/>
                  </a:cubicBezTo>
                  <a:cubicBezTo>
                    <a:pt x="2610" y="7974"/>
                    <a:pt x="2600" y="7993"/>
                    <a:pt x="2596" y="8009"/>
                  </a:cubicBezTo>
                  <a:lnTo>
                    <a:pt x="2587" y="8019"/>
                  </a:lnTo>
                  <a:lnTo>
                    <a:pt x="2584" y="8022"/>
                  </a:lnTo>
                  <a:cubicBezTo>
                    <a:pt x="2568" y="8023"/>
                    <a:pt x="2544" y="8029"/>
                    <a:pt x="2521" y="8049"/>
                  </a:cubicBezTo>
                  <a:cubicBezTo>
                    <a:pt x="2509" y="8058"/>
                    <a:pt x="2501" y="8071"/>
                    <a:pt x="2496" y="8081"/>
                  </a:cubicBezTo>
                  <a:cubicBezTo>
                    <a:pt x="2480" y="8082"/>
                    <a:pt x="2461" y="8090"/>
                    <a:pt x="2444" y="8105"/>
                  </a:cubicBezTo>
                  <a:cubicBezTo>
                    <a:pt x="2418" y="8126"/>
                    <a:pt x="2410" y="8152"/>
                    <a:pt x="2407" y="8170"/>
                  </a:cubicBezTo>
                  <a:cubicBezTo>
                    <a:pt x="2405" y="8174"/>
                    <a:pt x="2402" y="8178"/>
                    <a:pt x="2400" y="8181"/>
                  </a:cubicBezTo>
                  <a:cubicBezTo>
                    <a:pt x="2384" y="8184"/>
                    <a:pt x="2362" y="8191"/>
                    <a:pt x="2342" y="8208"/>
                  </a:cubicBezTo>
                  <a:cubicBezTo>
                    <a:pt x="2327" y="8220"/>
                    <a:pt x="2319" y="8231"/>
                    <a:pt x="2314" y="8240"/>
                  </a:cubicBezTo>
                  <a:cubicBezTo>
                    <a:pt x="2300" y="8244"/>
                    <a:pt x="2283" y="8250"/>
                    <a:pt x="2264" y="8267"/>
                  </a:cubicBezTo>
                  <a:cubicBezTo>
                    <a:pt x="2241" y="8286"/>
                    <a:pt x="2234" y="8308"/>
                    <a:pt x="2229" y="8325"/>
                  </a:cubicBezTo>
                  <a:cubicBezTo>
                    <a:pt x="2221" y="8330"/>
                    <a:pt x="2213" y="8335"/>
                    <a:pt x="2203" y="8345"/>
                  </a:cubicBezTo>
                  <a:cubicBezTo>
                    <a:pt x="2191" y="8357"/>
                    <a:pt x="2181" y="8367"/>
                    <a:pt x="2176" y="8378"/>
                  </a:cubicBezTo>
                  <a:cubicBezTo>
                    <a:pt x="2161" y="8381"/>
                    <a:pt x="2143" y="8388"/>
                    <a:pt x="2124" y="8404"/>
                  </a:cubicBezTo>
                  <a:cubicBezTo>
                    <a:pt x="2110" y="8417"/>
                    <a:pt x="2101" y="8432"/>
                    <a:pt x="2095" y="8443"/>
                  </a:cubicBezTo>
                  <a:cubicBezTo>
                    <a:pt x="2086" y="8447"/>
                    <a:pt x="2074" y="8452"/>
                    <a:pt x="2062" y="8461"/>
                  </a:cubicBezTo>
                  <a:cubicBezTo>
                    <a:pt x="2049" y="8464"/>
                    <a:pt x="2028" y="8470"/>
                    <a:pt x="2007" y="8489"/>
                  </a:cubicBezTo>
                  <a:cubicBezTo>
                    <a:pt x="1988" y="8506"/>
                    <a:pt x="1980" y="8521"/>
                    <a:pt x="1977" y="8528"/>
                  </a:cubicBezTo>
                  <a:cubicBezTo>
                    <a:pt x="1961" y="8543"/>
                    <a:pt x="1952" y="8555"/>
                    <a:pt x="1944" y="8565"/>
                  </a:cubicBezTo>
                  <a:cubicBezTo>
                    <a:pt x="1932" y="8576"/>
                    <a:pt x="1924" y="8587"/>
                    <a:pt x="1919" y="8596"/>
                  </a:cubicBezTo>
                  <a:cubicBezTo>
                    <a:pt x="1903" y="8599"/>
                    <a:pt x="1883" y="8606"/>
                    <a:pt x="1865" y="8622"/>
                  </a:cubicBezTo>
                  <a:cubicBezTo>
                    <a:pt x="1848" y="8636"/>
                    <a:pt x="1839" y="8654"/>
                    <a:pt x="1834" y="8670"/>
                  </a:cubicBezTo>
                  <a:cubicBezTo>
                    <a:pt x="1822" y="8674"/>
                    <a:pt x="1811" y="8681"/>
                    <a:pt x="1798" y="8692"/>
                  </a:cubicBezTo>
                  <a:cubicBezTo>
                    <a:pt x="1786" y="8703"/>
                    <a:pt x="1781" y="8708"/>
                    <a:pt x="1775" y="8713"/>
                  </a:cubicBezTo>
                  <a:cubicBezTo>
                    <a:pt x="1774" y="8715"/>
                    <a:pt x="1771" y="8716"/>
                    <a:pt x="1769" y="8720"/>
                  </a:cubicBezTo>
                  <a:cubicBezTo>
                    <a:pt x="1755" y="8724"/>
                    <a:pt x="1737" y="8730"/>
                    <a:pt x="1716" y="8747"/>
                  </a:cubicBezTo>
                  <a:cubicBezTo>
                    <a:pt x="1698" y="8765"/>
                    <a:pt x="1688" y="8781"/>
                    <a:pt x="1683" y="8794"/>
                  </a:cubicBezTo>
                  <a:cubicBezTo>
                    <a:pt x="1677" y="8801"/>
                    <a:pt x="1669" y="8807"/>
                    <a:pt x="1666" y="8816"/>
                  </a:cubicBezTo>
                  <a:cubicBezTo>
                    <a:pt x="1647" y="8817"/>
                    <a:pt x="1625" y="8824"/>
                    <a:pt x="1605" y="8842"/>
                  </a:cubicBezTo>
                  <a:cubicBezTo>
                    <a:pt x="1589" y="8855"/>
                    <a:pt x="1581" y="8871"/>
                    <a:pt x="1576" y="8886"/>
                  </a:cubicBezTo>
                  <a:cubicBezTo>
                    <a:pt x="1562" y="8890"/>
                    <a:pt x="1548" y="8896"/>
                    <a:pt x="1534" y="8908"/>
                  </a:cubicBezTo>
                  <a:cubicBezTo>
                    <a:pt x="1517" y="8923"/>
                    <a:pt x="1507" y="8939"/>
                    <a:pt x="1502" y="8950"/>
                  </a:cubicBezTo>
                  <a:cubicBezTo>
                    <a:pt x="1495" y="8954"/>
                    <a:pt x="1480" y="8961"/>
                    <a:pt x="1464" y="8976"/>
                  </a:cubicBezTo>
                  <a:cubicBezTo>
                    <a:pt x="1454" y="8983"/>
                    <a:pt x="1450" y="8986"/>
                    <a:pt x="1446" y="8990"/>
                  </a:cubicBezTo>
                  <a:cubicBezTo>
                    <a:pt x="1441" y="8994"/>
                    <a:pt x="1436" y="8998"/>
                    <a:pt x="1426" y="9008"/>
                  </a:cubicBezTo>
                  <a:cubicBezTo>
                    <a:pt x="1420" y="9013"/>
                    <a:pt x="1416" y="9015"/>
                    <a:pt x="1412" y="9018"/>
                  </a:cubicBezTo>
                  <a:cubicBezTo>
                    <a:pt x="1406" y="9024"/>
                    <a:pt x="1400" y="9027"/>
                    <a:pt x="1389" y="9038"/>
                  </a:cubicBezTo>
                  <a:cubicBezTo>
                    <a:pt x="1378" y="9047"/>
                    <a:pt x="1372" y="9053"/>
                    <a:pt x="1367" y="9058"/>
                  </a:cubicBezTo>
                  <a:cubicBezTo>
                    <a:pt x="1363" y="9062"/>
                    <a:pt x="1361" y="9065"/>
                    <a:pt x="1352" y="9072"/>
                  </a:cubicBezTo>
                  <a:cubicBezTo>
                    <a:pt x="1337" y="9085"/>
                    <a:pt x="1329" y="9100"/>
                    <a:pt x="1323" y="9113"/>
                  </a:cubicBezTo>
                  <a:cubicBezTo>
                    <a:pt x="1308" y="9116"/>
                    <a:pt x="1293" y="9122"/>
                    <a:pt x="1278" y="9136"/>
                  </a:cubicBezTo>
                  <a:lnTo>
                    <a:pt x="1261" y="9150"/>
                  </a:lnTo>
                  <a:cubicBezTo>
                    <a:pt x="1256" y="9155"/>
                    <a:pt x="1250" y="9160"/>
                    <a:pt x="1241" y="9168"/>
                  </a:cubicBezTo>
                  <a:cubicBezTo>
                    <a:pt x="1239" y="9171"/>
                    <a:pt x="1235" y="9172"/>
                    <a:pt x="1234" y="9174"/>
                  </a:cubicBezTo>
                  <a:cubicBezTo>
                    <a:pt x="1227" y="9179"/>
                    <a:pt x="1216" y="9186"/>
                    <a:pt x="1202" y="9197"/>
                  </a:cubicBezTo>
                  <a:cubicBezTo>
                    <a:pt x="1186" y="9211"/>
                    <a:pt x="1179" y="9227"/>
                    <a:pt x="1173" y="9243"/>
                  </a:cubicBezTo>
                  <a:cubicBezTo>
                    <a:pt x="1159" y="9246"/>
                    <a:pt x="1146" y="9252"/>
                    <a:pt x="1133" y="9265"/>
                  </a:cubicBezTo>
                  <a:cubicBezTo>
                    <a:pt x="1112" y="9282"/>
                    <a:pt x="1104" y="9300"/>
                    <a:pt x="1098" y="9313"/>
                  </a:cubicBezTo>
                  <a:cubicBezTo>
                    <a:pt x="1088" y="9325"/>
                    <a:pt x="1079" y="9336"/>
                    <a:pt x="1075" y="9346"/>
                  </a:cubicBezTo>
                  <a:cubicBezTo>
                    <a:pt x="1062" y="9348"/>
                    <a:pt x="1046" y="9356"/>
                    <a:pt x="1031" y="9369"/>
                  </a:cubicBezTo>
                  <a:cubicBezTo>
                    <a:pt x="1021" y="9372"/>
                    <a:pt x="1005" y="9378"/>
                    <a:pt x="987" y="9396"/>
                  </a:cubicBezTo>
                  <a:cubicBezTo>
                    <a:pt x="965" y="9415"/>
                    <a:pt x="956" y="9436"/>
                    <a:pt x="952" y="9453"/>
                  </a:cubicBezTo>
                  <a:cubicBezTo>
                    <a:pt x="944" y="9458"/>
                    <a:pt x="933" y="9464"/>
                    <a:pt x="922" y="9475"/>
                  </a:cubicBezTo>
                  <a:cubicBezTo>
                    <a:pt x="914" y="9479"/>
                    <a:pt x="907" y="9482"/>
                    <a:pt x="897" y="9490"/>
                  </a:cubicBezTo>
                  <a:cubicBezTo>
                    <a:pt x="881" y="9491"/>
                    <a:pt x="857" y="9496"/>
                    <a:pt x="833" y="9518"/>
                  </a:cubicBezTo>
                  <a:cubicBezTo>
                    <a:pt x="815" y="9533"/>
                    <a:pt x="807" y="9549"/>
                    <a:pt x="802" y="9563"/>
                  </a:cubicBezTo>
                  <a:cubicBezTo>
                    <a:pt x="790" y="9567"/>
                    <a:pt x="775" y="9573"/>
                    <a:pt x="762" y="9586"/>
                  </a:cubicBezTo>
                  <a:cubicBezTo>
                    <a:pt x="734" y="9610"/>
                    <a:pt x="729" y="9640"/>
                    <a:pt x="727" y="9662"/>
                  </a:cubicBezTo>
                  <a:cubicBezTo>
                    <a:pt x="723" y="9667"/>
                    <a:pt x="718" y="9670"/>
                    <a:pt x="708" y="9678"/>
                  </a:cubicBezTo>
                  <a:cubicBezTo>
                    <a:pt x="698" y="9684"/>
                    <a:pt x="687" y="9690"/>
                    <a:pt x="671" y="9704"/>
                  </a:cubicBezTo>
                  <a:cubicBezTo>
                    <a:pt x="662" y="9710"/>
                    <a:pt x="659" y="9715"/>
                    <a:pt x="655" y="9717"/>
                  </a:cubicBezTo>
                  <a:cubicBezTo>
                    <a:pt x="649" y="9721"/>
                    <a:pt x="644" y="9725"/>
                    <a:pt x="636" y="9733"/>
                  </a:cubicBezTo>
                  <a:cubicBezTo>
                    <a:pt x="627" y="9736"/>
                    <a:pt x="611" y="9743"/>
                    <a:pt x="591" y="9760"/>
                  </a:cubicBezTo>
                  <a:cubicBezTo>
                    <a:pt x="579" y="9770"/>
                    <a:pt x="573" y="9777"/>
                    <a:pt x="568" y="9782"/>
                  </a:cubicBezTo>
                  <a:cubicBezTo>
                    <a:pt x="565" y="9786"/>
                    <a:pt x="563" y="9790"/>
                    <a:pt x="555" y="9795"/>
                  </a:cubicBezTo>
                  <a:cubicBezTo>
                    <a:pt x="539" y="9809"/>
                    <a:pt x="531" y="9824"/>
                    <a:pt x="525" y="9835"/>
                  </a:cubicBezTo>
                  <a:cubicBezTo>
                    <a:pt x="516" y="9839"/>
                    <a:pt x="505" y="9844"/>
                    <a:pt x="494" y="9852"/>
                  </a:cubicBezTo>
                  <a:cubicBezTo>
                    <a:pt x="479" y="9855"/>
                    <a:pt x="458" y="9860"/>
                    <a:pt x="435" y="9881"/>
                  </a:cubicBezTo>
                  <a:cubicBezTo>
                    <a:pt x="411" y="9900"/>
                    <a:pt x="403" y="9926"/>
                    <a:pt x="400" y="9946"/>
                  </a:cubicBezTo>
                  <a:cubicBezTo>
                    <a:pt x="395" y="9945"/>
                    <a:pt x="389" y="9945"/>
                    <a:pt x="384" y="9945"/>
                  </a:cubicBezTo>
                  <a:cubicBezTo>
                    <a:pt x="364" y="9945"/>
                    <a:pt x="340" y="9950"/>
                    <a:pt x="318" y="9970"/>
                  </a:cubicBezTo>
                  <a:cubicBezTo>
                    <a:pt x="302" y="9984"/>
                    <a:pt x="295" y="9995"/>
                    <a:pt x="285" y="10007"/>
                  </a:cubicBezTo>
                  <a:cubicBezTo>
                    <a:pt x="265" y="10023"/>
                    <a:pt x="255" y="10044"/>
                    <a:pt x="252" y="10060"/>
                  </a:cubicBezTo>
                  <a:cubicBezTo>
                    <a:pt x="245" y="10063"/>
                    <a:pt x="235" y="10066"/>
                    <a:pt x="227" y="10074"/>
                  </a:cubicBezTo>
                  <a:cubicBezTo>
                    <a:pt x="215" y="10076"/>
                    <a:pt x="193" y="10082"/>
                    <a:pt x="172" y="10101"/>
                  </a:cubicBezTo>
                  <a:cubicBezTo>
                    <a:pt x="151" y="10119"/>
                    <a:pt x="142" y="10139"/>
                    <a:pt x="137" y="10156"/>
                  </a:cubicBezTo>
                  <a:cubicBezTo>
                    <a:pt x="131" y="10159"/>
                    <a:pt x="125" y="10165"/>
                    <a:pt x="116" y="10170"/>
                  </a:cubicBezTo>
                  <a:cubicBezTo>
                    <a:pt x="103" y="10172"/>
                    <a:pt x="82" y="10179"/>
                    <a:pt x="60" y="10198"/>
                  </a:cubicBezTo>
                  <a:cubicBezTo>
                    <a:pt x="39" y="10216"/>
                    <a:pt x="30" y="10236"/>
                    <a:pt x="25" y="10250"/>
                  </a:cubicBezTo>
                  <a:cubicBezTo>
                    <a:pt x="0" y="10279"/>
                    <a:pt x="0" y="10325"/>
                    <a:pt x="27" y="10355"/>
                  </a:cubicBezTo>
                  <a:cubicBezTo>
                    <a:pt x="41" y="10375"/>
                    <a:pt x="65" y="10384"/>
                    <a:pt x="87" y="10384"/>
                  </a:cubicBezTo>
                  <a:cubicBezTo>
                    <a:pt x="107" y="10384"/>
                    <a:pt x="126" y="10377"/>
                    <a:pt x="139" y="10361"/>
                  </a:cubicBezTo>
                  <a:cubicBezTo>
                    <a:pt x="155" y="10348"/>
                    <a:pt x="164" y="10333"/>
                    <a:pt x="170" y="10321"/>
                  </a:cubicBezTo>
                  <a:cubicBezTo>
                    <a:pt x="181" y="10318"/>
                    <a:pt x="196" y="10311"/>
                    <a:pt x="211" y="10298"/>
                  </a:cubicBezTo>
                  <a:cubicBezTo>
                    <a:pt x="224" y="10294"/>
                    <a:pt x="239" y="10286"/>
                    <a:pt x="256" y="10272"/>
                  </a:cubicBezTo>
                  <a:cubicBezTo>
                    <a:pt x="275" y="10256"/>
                    <a:pt x="283" y="10237"/>
                    <a:pt x="288" y="10221"/>
                  </a:cubicBezTo>
                  <a:cubicBezTo>
                    <a:pt x="297" y="10219"/>
                    <a:pt x="307" y="10214"/>
                    <a:pt x="315" y="10207"/>
                  </a:cubicBezTo>
                  <a:cubicBezTo>
                    <a:pt x="329" y="10204"/>
                    <a:pt x="351" y="10198"/>
                    <a:pt x="372" y="10179"/>
                  </a:cubicBezTo>
                  <a:cubicBezTo>
                    <a:pt x="398" y="10155"/>
                    <a:pt x="405" y="10129"/>
                    <a:pt x="408" y="10109"/>
                  </a:cubicBezTo>
                  <a:cubicBezTo>
                    <a:pt x="413" y="10110"/>
                    <a:pt x="418" y="10110"/>
                    <a:pt x="422" y="10110"/>
                  </a:cubicBezTo>
                  <a:cubicBezTo>
                    <a:pt x="442" y="10110"/>
                    <a:pt x="464" y="10104"/>
                    <a:pt x="486" y="10085"/>
                  </a:cubicBezTo>
                  <a:cubicBezTo>
                    <a:pt x="494" y="10079"/>
                    <a:pt x="497" y="10075"/>
                    <a:pt x="502" y="10071"/>
                  </a:cubicBezTo>
                  <a:cubicBezTo>
                    <a:pt x="507" y="10066"/>
                    <a:pt x="512" y="10063"/>
                    <a:pt x="523" y="10053"/>
                  </a:cubicBezTo>
                  <a:cubicBezTo>
                    <a:pt x="542" y="10036"/>
                    <a:pt x="551" y="10017"/>
                    <a:pt x="555" y="10000"/>
                  </a:cubicBezTo>
                  <a:cubicBezTo>
                    <a:pt x="565" y="9995"/>
                    <a:pt x="574" y="9989"/>
                    <a:pt x="585" y="9980"/>
                  </a:cubicBezTo>
                  <a:cubicBezTo>
                    <a:pt x="598" y="9977"/>
                    <a:pt x="613" y="9969"/>
                    <a:pt x="630" y="9954"/>
                  </a:cubicBezTo>
                  <a:cubicBezTo>
                    <a:pt x="649" y="9938"/>
                    <a:pt x="658" y="9920"/>
                    <a:pt x="663" y="9910"/>
                  </a:cubicBezTo>
                  <a:cubicBezTo>
                    <a:pt x="673" y="9902"/>
                    <a:pt x="677" y="9897"/>
                    <a:pt x="683" y="9891"/>
                  </a:cubicBezTo>
                  <a:cubicBezTo>
                    <a:pt x="685" y="9887"/>
                    <a:pt x="688" y="9884"/>
                    <a:pt x="692" y="9881"/>
                  </a:cubicBezTo>
                  <a:cubicBezTo>
                    <a:pt x="701" y="9878"/>
                    <a:pt x="717" y="9871"/>
                    <a:pt x="737" y="9854"/>
                  </a:cubicBezTo>
                  <a:cubicBezTo>
                    <a:pt x="746" y="9846"/>
                    <a:pt x="749" y="9843"/>
                    <a:pt x="753" y="9840"/>
                  </a:cubicBezTo>
                  <a:cubicBezTo>
                    <a:pt x="759" y="9836"/>
                    <a:pt x="764" y="9833"/>
                    <a:pt x="779" y="9820"/>
                  </a:cubicBezTo>
                  <a:cubicBezTo>
                    <a:pt x="790" y="9814"/>
                    <a:pt x="800" y="9808"/>
                    <a:pt x="817" y="9795"/>
                  </a:cubicBezTo>
                  <a:cubicBezTo>
                    <a:pt x="824" y="9788"/>
                    <a:pt x="828" y="9785"/>
                    <a:pt x="833" y="9781"/>
                  </a:cubicBezTo>
                  <a:cubicBezTo>
                    <a:pt x="837" y="9777"/>
                    <a:pt x="842" y="9774"/>
                    <a:pt x="853" y="9764"/>
                  </a:cubicBezTo>
                  <a:cubicBezTo>
                    <a:pt x="870" y="9748"/>
                    <a:pt x="880" y="9731"/>
                    <a:pt x="883" y="9715"/>
                  </a:cubicBezTo>
                  <a:cubicBezTo>
                    <a:pt x="894" y="9710"/>
                    <a:pt x="908" y="9704"/>
                    <a:pt x="919" y="9693"/>
                  </a:cubicBezTo>
                  <a:cubicBezTo>
                    <a:pt x="939" y="9677"/>
                    <a:pt x="947" y="9659"/>
                    <a:pt x="952" y="9642"/>
                  </a:cubicBezTo>
                  <a:cubicBezTo>
                    <a:pt x="963" y="9638"/>
                    <a:pt x="976" y="9630"/>
                    <a:pt x="989" y="9619"/>
                  </a:cubicBezTo>
                  <a:cubicBezTo>
                    <a:pt x="1000" y="9615"/>
                    <a:pt x="1011" y="9609"/>
                    <a:pt x="1026" y="9595"/>
                  </a:cubicBezTo>
                  <a:cubicBezTo>
                    <a:pt x="1035" y="9592"/>
                    <a:pt x="1051" y="9586"/>
                    <a:pt x="1069" y="9568"/>
                  </a:cubicBezTo>
                  <a:cubicBezTo>
                    <a:pt x="1091" y="9550"/>
                    <a:pt x="1100" y="9528"/>
                    <a:pt x="1105" y="9511"/>
                  </a:cubicBezTo>
                  <a:cubicBezTo>
                    <a:pt x="1108" y="9509"/>
                    <a:pt x="1112" y="9507"/>
                    <a:pt x="1118" y="9503"/>
                  </a:cubicBezTo>
                  <a:cubicBezTo>
                    <a:pt x="1135" y="9502"/>
                    <a:pt x="1159" y="9496"/>
                    <a:pt x="1183" y="9475"/>
                  </a:cubicBezTo>
                  <a:cubicBezTo>
                    <a:pt x="1208" y="9454"/>
                    <a:pt x="1215" y="9432"/>
                    <a:pt x="1219" y="9416"/>
                  </a:cubicBezTo>
                  <a:cubicBezTo>
                    <a:pt x="1224" y="9412"/>
                    <a:pt x="1226" y="9407"/>
                    <a:pt x="1229" y="9404"/>
                  </a:cubicBezTo>
                  <a:cubicBezTo>
                    <a:pt x="1249" y="9404"/>
                    <a:pt x="1272" y="9397"/>
                    <a:pt x="1294" y="9378"/>
                  </a:cubicBezTo>
                  <a:cubicBezTo>
                    <a:pt x="1321" y="9356"/>
                    <a:pt x="1330" y="9326"/>
                    <a:pt x="1330" y="9303"/>
                  </a:cubicBezTo>
                  <a:cubicBezTo>
                    <a:pt x="1335" y="9300"/>
                    <a:pt x="1340" y="9295"/>
                    <a:pt x="1347" y="9289"/>
                  </a:cubicBezTo>
                  <a:lnTo>
                    <a:pt x="1364" y="9276"/>
                  </a:lnTo>
                  <a:lnTo>
                    <a:pt x="1365" y="9273"/>
                  </a:lnTo>
                  <a:cubicBezTo>
                    <a:pt x="1384" y="9273"/>
                    <a:pt x="1412" y="9270"/>
                    <a:pt x="1439" y="9247"/>
                  </a:cubicBezTo>
                  <a:cubicBezTo>
                    <a:pt x="1466" y="9224"/>
                    <a:pt x="1474" y="9196"/>
                    <a:pt x="1475" y="9176"/>
                  </a:cubicBezTo>
                  <a:lnTo>
                    <a:pt x="1477" y="9174"/>
                  </a:lnTo>
                  <a:cubicBezTo>
                    <a:pt x="1482" y="9170"/>
                    <a:pt x="1485" y="9166"/>
                    <a:pt x="1492" y="9160"/>
                  </a:cubicBezTo>
                  <a:cubicBezTo>
                    <a:pt x="1499" y="9155"/>
                    <a:pt x="1502" y="9152"/>
                    <a:pt x="1506" y="9149"/>
                  </a:cubicBezTo>
                  <a:cubicBezTo>
                    <a:pt x="1513" y="9144"/>
                    <a:pt x="1518" y="9140"/>
                    <a:pt x="1530" y="9129"/>
                  </a:cubicBezTo>
                  <a:cubicBezTo>
                    <a:pt x="1540" y="9121"/>
                    <a:pt x="1544" y="9118"/>
                    <a:pt x="1547" y="9115"/>
                  </a:cubicBezTo>
                  <a:cubicBezTo>
                    <a:pt x="1552" y="9111"/>
                    <a:pt x="1558" y="9106"/>
                    <a:pt x="1566" y="9099"/>
                  </a:cubicBezTo>
                  <a:cubicBezTo>
                    <a:pt x="1576" y="9096"/>
                    <a:pt x="1592" y="9089"/>
                    <a:pt x="1610" y="9072"/>
                  </a:cubicBezTo>
                  <a:cubicBezTo>
                    <a:pt x="1620" y="9063"/>
                    <a:pt x="1626" y="9056"/>
                    <a:pt x="1632" y="9048"/>
                  </a:cubicBezTo>
                  <a:cubicBezTo>
                    <a:pt x="1651" y="9048"/>
                    <a:pt x="1675" y="9043"/>
                    <a:pt x="1697" y="9024"/>
                  </a:cubicBezTo>
                  <a:cubicBezTo>
                    <a:pt x="1713" y="9010"/>
                    <a:pt x="1722" y="8994"/>
                    <a:pt x="1727" y="8979"/>
                  </a:cubicBezTo>
                  <a:cubicBezTo>
                    <a:pt x="1740" y="8976"/>
                    <a:pt x="1755" y="8968"/>
                    <a:pt x="1769" y="8956"/>
                  </a:cubicBezTo>
                  <a:cubicBezTo>
                    <a:pt x="1790" y="8938"/>
                    <a:pt x="1799" y="8917"/>
                    <a:pt x="1803" y="8902"/>
                  </a:cubicBezTo>
                  <a:cubicBezTo>
                    <a:pt x="1812" y="8892"/>
                    <a:pt x="1818" y="8882"/>
                    <a:pt x="1822" y="8875"/>
                  </a:cubicBezTo>
                  <a:cubicBezTo>
                    <a:pt x="1834" y="8871"/>
                    <a:pt x="1850" y="8864"/>
                    <a:pt x="1866" y="8849"/>
                  </a:cubicBezTo>
                  <a:cubicBezTo>
                    <a:pt x="1878" y="8839"/>
                    <a:pt x="1883" y="8833"/>
                    <a:pt x="1889" y="8828"/>
                  </a:cubicBezTo>
                  <a:lnTo>
                    <a:pt x="1890" y="8827"/>
                  </a:lnTo>
                  <a:cubicBezTo>
                    <a:pt x="1908" y="8826"/>
                    <a:pt x="1931" y="8820"/>
                    <a:pt x="1953" y="8800"/>
                  </a:cubicBezTo>
                  <a:cubicBezTo>
                    <a:pt x="1969" y="8786"/>
                    <a:pt x="1978" y="8770"/>
                    <a:pt x="1983" y="8756"/>
                  </a:cubicBezTo>
                  <a:cubicBezTo>
                    <a:pt x="1996" y="8752"/>
                    <a:pt x="2011" y="8745"/>
                    <a:pt x="2024" y="8732"/>
                  </a:cubicBezTo>
                  <a:cubicBezTo>
                    <a:pt x="2045" y="8714"/>
                    <a:pt x="2055" y="8694"/>
                    <a:pt x="2059" y="8681"/>
                  </a:cubicBezTo>
                  <a:cubicBezTo>
                    <a:pt x="2070" y="8671"/>
                    <a:pt x="2076" y="8662"/>
                    <a:pt x="2082" y="8652"/>
                  </a:cubicBezTo>
                  <a:cubicBezTo>
                    <a:pt x="2097" y="8640"/>
                    <a:pt x="2106" y="8629"/>
                    <a:pt x="2109" y="8620"/>
                  </a:cubicBezTo>
                  <a:cubicBezTo>
                    <a:pt x="2119" y="8618"/>
                    <a:pt x="2134" y="8613"/>
                    <a:pt x="2149" y="8602"/>
                  </a:cubicBezTo>
                  <a:cubicBezTo>
                    <a:pt x="2162" y="8599"/>
                    <a:pt x="2184" y="8592"/>
                    <a:pt x="2206" y="8574"/>
                  </a:cubicBezTo>
                  <a:cubicBezTo>
                    <a:pt x="2220" y="8560"/>
                    <a:pt x="2229" y="8548"/>
                    <a:pt x="2235" y="8536"/>
                  </a:cubicBezTo>
                  <a:cubicBezTo>
                    <a:pt x="2248" y="8532"/>
                    <a:pt x="2265" y="8526"/>
                    <a:pt x="2281" y="8511"/>
                  </a:cubicBezTo>
                  <a:cubicBezTo>
                    <a:pt x="2299" y="8495"/>
                    <a:pt x="2308" y="8479"/>
                    <a:pt x="2313" y="8467"/>
                  </a:cubicBezTo>
                  <a:cubicBezTo>
                    <a:pt x="2323" y="8463"/>
                    <a:pt x="2334" y="8456"/>
                    <a:pt x="2349" y="8442"/>
                  </a:cubicBezTo>
                  <a:cubicBezTo>
                    <a:pt x="2369" y="8426"/>
                    <a:pt x="2376" y="8409"/>
                    <a:pt x="2381" y="8393"/>
                  </a:cubicBezTo>
                  <a:cubicBezTo>
                    <a:pt x="2392" y="8389"/>
                    <a:pt x="2404" y="8382"/>
                    <a:pt x="2417" y="8372"/>
                  </a:cubicBezTo>
                  <a:cubicBezTo>
                    <a:pt x="2428" y="8362"/>
                    <a:pt x="2435" y="8354"/>
                    <a:pt x="2440" y="8346"/>
                  </a:cubicBezTo>
                  <a:cubicBezTo>
                    <a:pt x="2456" y="8344"/>
                    <a:pt x="2479" y="8338"/>
                    <a:pt x="2499" y="8319"/>
                  </a:cubicBezTo>
                  <a:cubicBezTo>
                    <a:pt x="2516" y="8303"/>
                    <a:pt x="2526" y="8290"/>
                    <a:pt x="2532" y="8276"/>
                  </a:cubicBezTo>
                  <a:cubicBezTo>
                    <a:pt x="2545" y="8265"/>
                    <a:pt x="2552" y="8254"/>
                    <a:pt x="2557" y="8243"/>
                  </a:cubicBezTo>
                  <a:cubicBezTo>
                    <a:pt x="2572" y="8240"/>
                    <a:pt x="2589" y="8233"/>
                    <a:pt x="2605" y="8218"/>
                  </a:cubicBezTo>
                  <a:cubicBezTo>
                    <a:pt x="2620" y="8207"/>
                    <a:pt x="2629" y="8192"/>
                    <a:pt x="2634" y="8180"/>
                  </a:cubicBezTo>
                  <a:cubicBezTo>
                    <a:pt x="2648" y="8176"/>
                    <a:pt x="2664" y="8169"/>
                    <a:pt x="2679" y="8156"/>
                  </a:cubicBezTo>
                  <a:cubicBezTo>
                    <a:pt x="2688" y="8147"/>
                    <a:pt x="2693" y="8142"/>
                    <a:pt x="2699" y="8137"/>
                  </a:cubicBezTo>
                  <a:cubicBezTo>
                    <a:pt x="2703" y="8133"/>
                    <a:pt x="2707" y="8129"/>
                    <a:pt x="2715" y="8122"/>
                  </a:cubicBezTo>
                  <a:cubicBezTo>
                    <a:pt x="2736" y="8105"/>
                    <a:pt x="2746" y="8084"/>
                    <a:pt x="2750" y="8071"/>
                  </a:cubicBezTo>
                  <a:cubicBezTo>
                    <a:pt x="2757" y="8066"/>
                    <a:pt x="2768" y="8060"/>
                    <a:pt x="2781" y="8049"/>
                  </a:cubicBezTo>
                  <a:cubicBezTo>
                    <a:pt x="2793" y="8038"/>
                    <a:pt x="2802" y="8026"/>
                    <a:pt x="2808" y="8015"/>
                  </a:cubicBezTo>
                  <a:cubicBezTo>
                    <a:pt x="2824" y="8013"/>
                    <a:pt x="2841" y="8004"/>
                    <a:pt x="2858" y="7990"/>
                  </a:cubicBezTo>
                  <a:cubicBezTo>
                    <a:pt x="2873" y="7977"/>
                    <a:pt x="2880" y="7969"/>
                    <a:pt x="2886" y="7960"/>
                  </a:cubicBezTo>
                  <a:lnTo>
                    <a:pt x="2891" y="7955"/>
                  </a:lnTo>
                  <a:cubicBezTo>
                    <a:pt x="2905" y="7944"/>
                    <a:pt x="2912" y="7935"/>
                    <a:pt x="2918" y="7927"/>
                  </a:cubicBezTo>
                  <a:cubicBezTo>
                    <a:pt x="2932" y="7924"/>
                    <a:pt x="2952" y="7917"/>
                    <a:pt x="2972" y="7900"/>
                  </a:cubicBezTo>
                  <a:cubicBezTo>
                    <a:pt x="2986" y="7888"/>
                    <a:pt x="2993" y="7878"/>
                    <a:pt x="2998" y="7867"/>
                  </a:cubicBezTo>
                  <a:cubicBezTo>
                    <a:pt x="3014" y="7864"/>
                    <a:pt x="3034" y="7857"/>
                    <a:pt x="3051" y="7841"/>
                  </a:cubicBezTo>
                  <a:cubicBezTo>
                    <a:pt x="3076" y="7820"/>
                    <a:pt x="3084" y="7794"/>
                    <a:pt x="3087" y="7777"/>
                  </a:cubicBezTo>
                  <a:cubicBezTo>
                    <a:pt x="3092" y="7772"/>
                    <a:pt x="3095" y="7766"/>
                    <a:pt x="3098" y="7761"/>
                  </a:cubicBezTo>
                  <a:cubicBezTo>
                    <a:pt x="3113" y="7758"/>
                    <a:pt x="3132" y="7751"/>
                    <a:pt x="3152" y="7735"/>
                  </a:cubicBezTo>
                  <a:cubicBezTo>
                    <a:pt x="3163" y="7725"/>
                    <a:pt x="3172" y="7717"/>
                    <a:pt x="3177" y="7708"/>
                  </a:cubicBezTo>
                  <a:cubicBezTo>
                    <a:pt x="3191" y="7706"/>
                    <a:pt x="3213" y="7701"/>
                    <a:pt x="3233" y="7682"/>
                  </a:cubicBezTo>
                  <a:cubicBezTo>
                    <a:pt x="3253" y="7665"/>
                    <a:pt x="3261" y="7645"/>
                    <a:pt x="3266" y="7631"/>
                  </a:cubicBezTo>
                  <a:cubicBezTo>
                    <a:pt x="3275" y="7626"/>
                    <a:pt x="3284" y="7619"/>
                    <a:pt x="3297" y="7608"/>
                  </a:cubicBezTo>
                  <a:cubicBezTo>
                    <a:pt x="3318" y="7591"/>
                    <a:pt x="3327" y="7572"/>
                    <a:pt x="3330" y="7556"/>
                  </a:cubicBezTo>
                  <a:cubicBezTo>
                    <a:pt x="3335" y="7553"/>
                    <a:pt x="3339" y="7551"/>
                    <a:pt x="3344" y="7548"/>
                  </a:cubicBezTo>
                  <a:cubicBezTo>
                    <a:pt x="3363" y="7548"/>
                    <a:pt x="3389" y="7544"/>
                    <a:pt x="3416" y="7521"/>
                  </a:cubicBezTo>
                  <a:cubicBezTo>
                    <a:pt x="3438" y="7503"/>
                    <a:pt x="3447" y="7482"/>
                    <a:pt x="3452" y="7467"/>
                  </a:cubicBezTo>
                  <a:cubicBezTo>
                    <a:pt x="3467" y="7451"/>
                    <a:pt x="3473" y="7434"/>
                    <a:pt x="3477" y="7420"/>
                  </a:cubicBezTo>
                  <a:lnTo>
                    <a:pt x="3502" y="7398"/>
                  </a:lnTo>
                  <a:cubicBezTo>
                    <a:pt x="3505" y="7397"/>
                    <a:pt x="3505" y="7396"/>
                    <a:pt x="3509" y="7394"/>
                  </a:cubicBezTo>
                  <a:cubicBezTo>
                    <a:pt x="3518" y="7388"/>
                    <a:pt x="3528" y="7382"/>
                    <a:pt x="3543" y="7370"/>
                  </a:cubicBezTo>
                  <a:cubicBezTo>
                    <a:pt x="3560" y="7355"/>
                    <a:pt x="3568" y="7342"/>
                    <a:pt x="3574" y="7333"/>
                  </a:cubicBezTo>
                  <a:lnTo>
                    <a:pt x="3579" y="7328"/>
                  </a:lnTo>
                  <a:cubicBezTo>
                    <a:pt x="3588" y="7324"/>
                    <a:pt x="3600" y="7318"/>
                    <a:pt x="3619" y="7301"/>
                  </a:cubicBezTo>
                  <a:cubicBezTo>
                    <a:pt x="3629" y="7296"/>
                    <a:pt x="3640" y="7290"/>
                    <a:pt x="3656" y="7276"/>
                  </a:cubicBezTo>
                  <a:lnTo>
                    <a:pt x="3603" y="7216"/>
                  </a:lnTo>
                  <a:lnTo>
                    <a:pt x="3660" y="7274"/>
                  </a:lnTo>
                  <a:cubicBezTo>
                    <a:pt x="3670" y="7269"/>
                    <a:pt x="3681" y="7263"/>
                    <a:pt x="3696" y="7249"/>
                  </a:cubicBezTo>
                  <a:cubicBezTo>
                    <a:pt x="3703" y="7243"/>
                    <a:pt x="3708" y="7238"/>
                    <a:pt x="3711" y="7236"/>
                  </a:cubicBezTo>
                  <a:cubicBezTo>
                    <a:pt x="3716" y="7231"/>
                    <a:pt x="3721" y="7226"/>
                    <a:pt x="3732" y="7217"/>
                  </a:cubicBezTo>
                  <a:cubicBezTo>
                    <a:pt x="3746" y="7206"/>
                    <a:pt x="3754" y="7195"/>
                    <a:pt x="3759" y="7187"/>
                  </a:cubicBezTo>
                  <a:cubicBezTo>
                    <a:pt x="3774" y="7184"/>
                    <a:pt x="3793" y="7177"/>
                    <a:pt x="3811" y="7161"/>
                  </a:cubicBezTo>
                  <a:cubicBezTo>
                    <a:pt x="3832" y="7144"/>
                    <a:pt x="3841" y="7123"/>
                    <a:pt x="3845" y="7104"/>
                  </a:cubicBezTo>
                  <a:cubicBezTo>
                    <a:pt x="3852" y="7102"/>
                    <a:pt x="3859" y="7098"/>
                    <a:pt x="3865" y="7093"/>
                  </a:cubicBezTo>
                  <a:cubicBezTo>
                    <a:pt x="3879" y="7090"/>
                    <a:pt x="3900" y="7083"/>
                    <a:pt x="3922" y="7065"/>
                  </a:cubicBezTo>
                  <a:cubicBezTo>
                    <a:pt x="3939" y="7050"/>
                    <a:pt x="3949" y="7034"/>
                    <a:pt x="3954" y="7023"/>
                  </a:cubicBezTo>
                  <a:cubicBezTo>
                    <a:pt x="3964" y="7019"/>
                    <a:pt x="3976" y="7012"/>
                    <a:pt x="3992" y="6997"/>
                  </a:cubicBezTo>
                  <a:lnTo>
                    <a:pt x="4029" y="6965"/>
                  </a:lnTo>
                  <a:cubicBezTo>
                    <a:pt x="4048" y="6948"/>
                    <a:pt x="4057" y="6932"/>
                    <a:pt x="4059" y="6927"/>
                  </a:cubicBezTo>
                  <a:cubicBezTo>
                    <a:pt x="4067" y="6920"/>
                    <a:pt x="4072" y="6917"/>
                    <a:pt x="4075" y="6914"/>
                  </a:cubicBezTo>
                  <a:cubicBezTo>
                    <a:pt x="4080" y="6909"/>
                    <a:pt x="4085" y="6905"/>
                    <a:pt x="4095" y="6896"/>
                  </a:cubicBezTo>
                  <a:cubicBezTo>
                    <a:pt x="4117" y="6877"/>
                    <a:pt x="4126" y="6857"/>
                    <a:pt x="4131" y="6842"/>
                  </a:cubicBezTo>
                  <a:cubicBezTo>
                    <a:pt x="4134" y="6841"/>
                    <a:pt x="4137" y="6839"/>
                    <a:pt x="4141" y="6836"/>
                  </a:cubicBezTo>
                  <a:cubicBezTo>
                    <a:pt x="4160" y="6836"/>
                    <a:pt x="4187" y="6831"/>
                    <a:pt x="4217" y="6807"/>
                  </a:cubicBezTo>
                  <a:cubicBezTo>
                    <a:pt x="4227" y="6802"/>
                    <a:pt x="4239" y="6796"/>
                    <a:pt x="4254" y="6782"/>
                  </a:cubicBezTo>
                  <a:cubicBezTo>
                    <a:pt x="4268" y="6769"/>
                    <a:pt x="4276" y="6755"/>
                    <a:pt x="4282" y="6742"/>
                  </a:cubicBezTo>
                  <a:cubicBezTo>
                    <a:pt x="4297" y="6739"/>
                    <a:pt x="4313" y="6733"/>
                    <a:pt x="4327" y="6719"/>
                  </a:cubicBezTo>
                  <a:cubicBezTo>
                    <a:pt x="4343" y="6705"/>
                    <a:pt x="4352" y="6691"/>
                    <a:pt x="4359" y="6678"/>
                  </a:cubicBezTo>
                  <a:lnTo>
                    <a:pt x="4378" y="6659"/>
                  </a:lnTo>
                  <a:lnTo>
                    <a:pt x="4390" y="6647"/>
                  </a:lnTo>
                  <a:cubicBezTo>
                    <a:pt x="4399" y="6644"/>
                    <a:pt x="4416" y="6637"/>
                    <a:pt x="4434" y="6620"/>
                  </a:cubicBezTo>
                  <a:cubicBezTo>
                    <a:pt x="4453" y="6603"/>
                    <a:pt x="4463" y="6587"/>
                    <a:pt x="4468" y="6576"/>
                  </a:cubicBezTo>
                  <a:cubicBezTo>
                    <a:pt x="4484" y="6560"/>
                    <a:pt x="4492" y="6545"/>
                    <a:pt x="4497" y="6535"/>
                  </a:cubicBezTo>
                  <a:cubicBezTo>
                    <a:pt x="4512" y="6518"/>
                    <a:pt x="4519" y="6505"/>
                    <a:pt x="4525" y="6494"/>
                  </a:cubicBezTo>
                  <a:lnTo>
                    <a:pt x="4541" y="6481"/>
                  </a:lnTo>
                  <a:cubicBezTo>
                    <a:pt x="4560" y="6481"/>
                    <a:pt x="4587" y="6477"/>
                    <a:pt x="4613" y="6454"/>
                  </a:cubicBezTo>
                  <a:cubicBezTo>
                    <a:pt x="4630" y="6438"/>
                    <a:pt x="4639" y="6421"/>
                    <a:pt x="4645" y="6407"/>
                  </a:cubicBezTo>
                  <a:cubicBezTo>
                    <a:pt x="4653" y="6403"/>
                    <a:pt x="4666" y="6396"/>
                    <a:pt x="4679" y="6385"/>
                  </a:cubicBezTo>
                  <a:cubicBezTo>
                    <a:pt x="4698" y="6367"/>
                    <a:pt x="4707" y="6348"/>
                    <a:pt x="4712" y="6335"/>
                  </a:cubicBezTo>
                  <a:cubicBezTo>
                    <a:pt x="4721" y="6330"/>
                    <a:pt x="4728" y="6326"/>
                    <a:pt x="4741" y="6315"/>
                  </a:cubicBezTo>
                  <a:cubicBezTo>
                    <a:pt x="4754" y="6311"/>
                    <a:pt x="4770" y="6304"/>
                    <a:pt x="4787" y="6288"/>
                  </a:cubicBezTo>
                  <a:cubicBezTo>
                    <a:pt x="4795" y="6282"/>
                    <a:pt x="4798" y="6279"/>
                    <a:pt x="4802" y="6276"/>
                  </a:cubicBezTo>
                  <a:cubicBezTo>
                    <a:pt x="4808" y="6272"/>
                    <a:pt x="4814" y="6267"/>
                    <a:pt x="4825" y="6257"/>
                  </a:cubicBezTo>
                  <a:cubicBezTo>
                    <a:pt x="4833" y="6251"/>
                    <a:pt x="4838" y="6246"/>
                    <a:pt x="4841" y="6244"/>
                  </a:cubicBezTo>
                  <a:cubicBezTo>
                    <a:pt x="4846" y="6240"/>
                    <a:pt x="4851" y="6236"/>
                    <a:pt x="4862" y="6226"/>
                  </a:cubicBezTo>
                  <a:lnTo>
                    <a:pt x="4896" y="6198"/>
                  </a:lnTo>
                  <a:cubicBezTo>
                    <a:pt x="4909" y="6194"/>
                    <a:pt x="4925" y="6187"/>
                    <a:pt x="4943" y="6171"/>
                  </a:cubicBezTo>
                  <a:cubicBezTo>
                    <a:pt x="4956" y="6161"/>
                    <a:pt x="4964" y="6149"/>
                    <a:pt x="4969" y="6138"/>
                  </a:cubicBezTo>
                  <a:cubicBezTo>
                    <a:pt x="4985" y="6134"/>
                    <a:pt x="5004" y="6128"/>
                    <a:pt x="5021" y="6113"/>
                  </a:cubicBezTo>
                  <a:cubicBezTo>
                    <a:pt x="5031" y="6103"/>
                    <a:pt x="5037" y="6098"/>
                    <a:pt x="5042" y="6092"/>
                  </a:cubicBezTo>
                  <a:cubicBezTo>
                    <a:pt x="5044" y="6090"/>
                    <a:pt x="5049" y="6087"/>
                    <a:pt x="5055" y="6080"/>
                  </a:cubicBezTo>
                  <a:cubicBezTo>
                    <a:pt x="5073" y="6064"/>
                    <a:pt x="5082" y="6047"/>
                    <a:pt x="5086" y="6031"/>
                  </a:cubicBezTo>
                  <a:cubicBezTo>
                    <a:pt x="5098" y="6027"/>
                    <a:pt x="5111" y="6020"/>
                    <a:pt x="5122" y="6010"/>
                  </a:cubicBezTo>
                  <a:cubicBezTo>
                    <a:pt x="5143" y="5993"/>
                    <a:pt x="5151" y="5973"/>
                    <a:pt x="5156" y="5956"/>
                  </a:cubicBezTo>
                  <a:cubicBezTo>
                    <a:pt x="5165" y="5952"/>
                    <a:pt x="5175" y="5945"/>
                    <a:pt x="5186" y="5937"/>
                  </a:cubicBezTo>
                  <a:cubicBezTo>
                    <a:pt x="5197" y="5934"/>
                    <a:pt x="5210" y="5926"/>
                    <a:pt x="5225" y="5914"/>
                  </a:cubicBezTo>
                  <a:cubicBezTo>
                    <a:pt x="5236" y="5912"/>
                    <a:pt x="5253" y="5905"/>
                    <a:pt x="5273" y="5888"/>
                  </a:cubicBezTo>
                  <a:cubicBezTo>
                    <a:pt x="5288" y="5876"/>
                    <a:pt x="5295" y="5866"/>
                    <a:pt x="5301" y="5859"/>
                  </a:cubicBezTo>
                  <a:lnTo>
                    <a:pt x="5307" y="5853"/>
                  </a:lnTo>
                  <a:cubicBezTo>
                    <a:pt x="5322" y="5839"/>
                    <a:pt x="5330" y="5829"/>
                    <a:pt x="5338" y="5818"/>
                  </a:cubicBezTo>
                  <a:cubicBezTo>
                    <a:pt x="5352" y="5813"/>
                    <a:pt x="5366" y="5806"/>
                    <a:pt x="5382" y="5791"/>
                  </a:cubicBezTo>
                  <a:cubicBezTo>
                    <a:pt x="5396" y="5780"/>
                    <a:pt x="5403" y="5768"/>
                    <a:pt x="5408" y="5755"/>
                  </a:cubicBezTo>
                  <a:cubicBezTo>
                    <a:pt x="5425" y="5753"/>
                    <a:pt x="5443" y="5746"/>
                    <a:pt x="5459" y="5731"/>
                  </a:cubicBezTo>
                  <a:cubicBezTo>
                    <a:pt x="5475" y="5716"/>
                    <a:pt x="5483" y="5701"/>
                    <a:pt x="5489" y="5687"/>
                  </a:cubicBezTo>
                  <a:cubicBezTo>
                    <a:pt x="5502" y="5683"/>
                    <a:pt x="5514" y="5677"/>
                    <a:pt x="5528" y="5664"/>
                  </a:cubicBezTo>
                  <a:cubicBezTo>
                    <a:pt x="5532" y="5661"/>
                    <a:pt x="5535" y="5658"/>
                    <a:pt x="5537" y="5657"/>
                  </a:cubicBezTo>
                  <a:cubicBezTo>
                    <a:pt x="5546" y="5653"/>
                    <a:pt x="5553" y="5648"/>
                    <a:pt x="5567" y="5636"/>
                  </a:cubicBezTo>
                  <a:cubicBezTo>
                    <a:pt x="5583" y="5621"/>
                    <a:pt x="5591" y="5605"/>
                    <a:pt x="5596" y="5591"/>
                  </a:cubicBezTo>
                  <a:cubicBezTo>
                    <a:pt x="5609" y="5587"/>
                    <a:pt x="5623" y="5580"/>
                    <a:pt x="5637" y="5567"/>
                  </a:cubicBezTo>
                  <a:cubicBezTo>
                    <a:pt x="5657" y="5550"/>
                    <a:pt x="5666" y="5529"/>
                    <a:pt x="5670" y="5513"/>
                  </a:cubicBezTo>
                  <a:cubicBezTo>
                    <a:pt x="5678" y="5508"/>
                    <a:pt x="5689" y="5502"/>
                    <a:pt x="5700" y="5492"/>
                  </a:cubicBezTo>
                  <a:cubicBezTo>
                    <a:pt x="5717" y="5476"/>
                    <a:pt x="5727" y="5460"/>
                    <a:pt x="5732" y="5447"/>
                  </a:cubicBezTo>
                  <a:cubicBezTo>
                    <a:pt x="5744" y="5442"/>
                    <a:pt x="5755" y="5436"/>
                    <a:pt x="5769" y="5423"/>
                  </a:cubicBezTo>
                  <a:cubicBezTo>
                    <a:pt x="5780" y="5414"/>
                    <a:pt x="5787" y="5406"/>
                    <a:pt x="5792" y="5399"/>
                  </a:cubicBezTo>
                  <a:cubicBezTo>
                    <a:pt x="5809" y="5398"/>
                    <a:pt x="5834" y="5391"/>
                    <a:pt x="5855" y="5372"/>
                  </a:cubicBezTo>
                  <a:cubicBezTo>
                    <a:pt x="5871" y="5357"/>
                    <a:pt x="5880" y="5346"/>
                    <a:pt x="5887" y="5335"/>
                  </a:cubicBezTo>
                  <a:cubicBezTo>
                    <a:pt x="5894" y="5330"/>
                    <a:pt x="5896" y="5326"/>
                    <a:pt x="5900" y="5324"/>
                  </a:cubicBezTo>
                  <a:cubicBezTo>
                    <a:pt x="5907" y="5319"/>
                    <a:pt x="5914" y="5315"/>
                    <a:pt x="5926" y="5304"/>
                  </a:cubicBezTo>
                  <a:cubicBezTo>
                    <a:pt x="5944" y="5287"/>
                    <a:pt x="5954" y="5267"/>
                    <a:pt x="5959" y="5253"/>
                  </a:cubicBezTo>
                  <a:cubicBezTo>
                    <a:pt x="5968" y="5249"/>
                    <a:pt x="5976" y="5244"/>
                    <a:pt x="5987" y="5234"/>
                  </a:cubicBezTo>
                  <a:cubicBezTo>
                    <a:pt x="6002" y="5230"/>
                    <a:pt x="6018" y="5223"/>
                    <a:pt x="6035" y="5207"/>
                  </a:cubicBezTo>
                  <a:cubicBezTo>
                    <a:pt x="6040" y="5203"/>
                    <a:pt x="6044" y="5201"/>
                    <a:pt x="6046" y="5200"/>
                  </a:cubicBezTo>
                  <a:cubicBezTo>
                    <a:pt x="6053" y="5195"/>
                    <a:pt x="6061" y="5190"/>
                    <a:pt x="6075" y="5178"/>
                  </a:cubicBezTo>
                  <a:cubicBezTo>
                    <a:pt x="6077" y="5175"/>
                    <a:pt x="6080" y="5174"/>
                    <a:pt x="6081" y="5173"/>
                  </a:cubicBezTo>
                  <a:cubicBezTo>
                    <a:pt x="6089" y="5169"/>
                    <a:pt x="6099" y="5162"/>
                    <a:pt x="6113" y="5150"/>
                  </a:cubicBezTo>
                  <a:cubicBezTo>
                    <a:pt x="6139" y="5128"/>
                    <a:pt x="6146" y="5101"/>
                    <a:pt x="6148" y="5080"/>
                  </a:cubicBezTo>
                  <a:cubicBezTo>
                    <a:pt x="6153" y="5077"/>
                    <a:pt x="6158" y="5074"/>
                    <a:pt x="6164" y="5068"/>
                  </a:cubicBezTo>
                  <a:cubicBezTo>
                    <a:pt x="6179" y="5064"/>
                    <a:pt x="6195" y="5057"/>
                    <a:pt x="6212" y="5041"/>
                  </a:cubicBezTo>
                  <a:cubicBezTo>
                    <a:pt x="6230" y="5025"/>
                    <a:pt x="6239" y="5009"/>
                    <a:pt x="6244" y="4996"/>
                  </a:cubicBezTo>
                  <a:cubicBezTo>
                    <a:pt x="6253" y="4992"/>
                    <a:pt x="6264" y="4986"/>
                    <a:pt x="6279" y="4973"/>
                  </a:cubicBezTo>
                  <a:cubicBezTo>
                    <a:pt x="6291" y="4962"/>
                    <a:pt x="6297" y="4955"/>
                    <a:pt x="6303" y="4948"/>
                  </a:cubicBezTo>
                  <a:cubicBezTo>
                    <a:pt x="6318" y="4945"/>
                    <a:pt x="6339" y="4940"/>
                    <a:pt x="6361" y="4921"/>
                  </a:cubicBezTo>
                  <a:cubicBezTo>
                    <a:pt x="6377" y="4906"/>
                    <a:pt x="6386" y="4891"/>
                    <a:pt x="6392" y="4881"/>
                  </a:cubicBezTo>
                  <a:cubicBezTo>
                    <a:pt x="6402" y="4876"/>
                    <a:pt x="6417" y="4869"/>
                    <a:pt x="6434" y="4855"/>
                  </a:cubicBezTo>
                  <a:cubicBezTo>
                    <a:pt x="6444" y="4846"/>
                    <a:pt x="6452" y="4836"/>
                    <a:pt x="6457" y="4826"/>
                  </a:cubicBezTo>
                  <a:cubicBezTo>
                    <a:pt x="6474" y="4823"/>
                    <a:pt x="6496" y="4818"/>
                    <a:pt x="6515" y="4800"/>
                  </a:cubicBezTo>
                  <a:cubicBezTo>
                    <a:pt x="6535" y="4784"/>
                    <a:pt x="6544" y="4764"/>
                    <a:pt x="6548" y="4748"/>
                  </a:cubicBezTo>
                  <a:cubicBezTo>
                    <a:pt x="6558" y="4745"/>
                    <a:pt x="6568" y="4737"/>
                    <a:pt x="6579" y="4729"/>
                  </a:cubicBezTo>
                  <a:cubicBezTo>
                    <a:pt x="6591" y="4718"/>
                    <a:pt x="6600" y="4708"/>
                    <a:pt x="6605" y="4699"/>
                  </a:cubicBezTo>
                  <a:cubicBezTo>
                    <a:pt x="6621" y="4696"/>
                    <a:pt x="6640" y="4689"/>
                    <a:pt x="6660" y="4673"/>
                  </a:cubicBezTo>
                  <a:cubicBezTo>
                    <a:pt x="6681" y="4655"/>
                    <a:pt x="6688" y="4634"/>
                    <a:pt x="6693" y="4616"/>
                  </a:cubicBezTo>
                  <a:cubicBezTo>
                    <a:pt x="6701" y="4612"/>
                    <a:pt x="6712" y="4605"/>
                    <a:pt x="6721" y="4597"/>
                  </a:cubicBezTo>
                  <a:cubicBezTo>
                    <a:pt x="6728" y="4592"/>
                    <a:pt x="6730" y="4589"/>
                    <a:pt x="6735" y="4586"/>
                  </a:cubicBezTo>
                  <a:cubicBezTo>
                    <a:pt x="6741" y="4581"/>
                    <a:pt x="6746" y="4577"/>
                    <a:pt x="6758" y="4566"/>
                  </a:cubicBezTo>
                  <a:cubicBezTo>
                    <a:pt x="6773" y="4553"/>
                    <a:pt x="6779" y="4543"/>
                    <a:pt x="6787" y="4536"/>
                  </a:cubicBezTo>
                  <a:cubicBezTo>
                    <a:pt x="6788" y="4533"/>
                    <a:pt x="6788" y="4533"/>
                    <a:pt x="6790" y="4530"/>
                  </a:cubicBezTo>
                  <a:cubicBezTo>
                    <a:pt x="6806" y="4515"/>
                    <a:pt x="6815" y="4504"/>
                    <a:pt x="6822" y="4493"/>
                  </a:cubicBezTo>
                  <a:cubicBezTo>
                    <a:pt x="6837" y="4480"/>
                    <a:pt x="6844" y="4472"/>
                    <a:pt x="6851" y="4463"/>
                  </a:cubicBezTo>
                  <a:cubicBezTo>
                    <a:pt x="6859" y="4462"/>
                    <a:pt x="6871" y="4458"/>
                    <a:pt x="6883" y="4450"/>
                  </a:cubicBezTo>
                  <a:cubicBezTo>
                    <a:pt x="6901" y="4450"/>
                    <a:pt x="6927" y="4446"/>
                    <a:pt x="6953" y="4423"/>
                  </a:cubicBezTo>
                  <a:cubicBezTo>
                    <a:pt x="6967" y="4409"/>
                    <a:pt x="6976" y="4394"/>
                    <a:pt x="6981" y="4382"/>
                  </a:cubicBezTo>
                  <a:cubicBezTo>
                    <a:pt x="6994" y="4377"/>
                    <a:pt x="7009" y="4371"/>
                    <a:pt x="7024" y="4359"/>
                  </a:cubicBezTo>
                  <a:cubicBezTo>
                    <a:pt x="7039" y="4345"/>
                    <a:pt x="7046" y="4334"/>
                    <a:pt x="7056" y="4323"/>
                  </a:cubicBezTo>
                  <a:cubicBezTo>
                    <a:pt x="7061" y="4317"/>
                    <a:pt x="7065" y="4316"/>
                    <a:pt x="7068" y="4313"/>
                  </a:cubicBezTo>
                  <a:cubicBezTo>
                    <a:pt x="7074" y="4309"/>
                    <a:pt x="7082" y="4303"/>
                    <a:pt x="7093" y="4293"/>
                  </a:cubicBezTo>
                  <a:cubicBezTo>
                    <a:pt x="7112" y="4276"/>
                    <a:pt x="7121" y="4257"/>
                    <a:pt x="7127" y="4243"/>
                  </a:cubicBezTo>
                  <a:cubicBezTo>
                    <a:pt x="7128" y="4242"/>
                    <a:pt x="7128" y="4241"/>
                    <a:pt x="7130" y="4241"/>
                  </a:cubicBezTo>
                  <a:cubicBezTo>
                    <a:pt x="7137" y="4236"/>
                    <a:pt x="7144" y="4232"/>
                    <a:pt x="7158" y="4220"/>
                  </a:cubicBezTo>
                  <a:cubicBezTo>
                    <a:pt x="7173" y="4207"/>
                    <a:pt x="7179" y="4196"/>
                    <a:pt x="7185" y="4189"/>
                  </a:cubicBezTo>
                  <a:cubicBezTo>
                    <a:pt x="7187" y="4186"/>
                    <a:pt x="7187" y="4186"/>
                    <a:pt x="7190" y="4183"/>
                  </a:cubicBezTo>
                  <a:cubicBezTo>
                    <a:pt x="7208" y="4166"/>
                    <a:pt x="7218" y="4147"/>
                    <a:pt x="7223" y="4134"/>
                  </a:cubicBezTo>
                  <a:cubicBezTo>
                    <a:pt x="7232" y="4129"/>
                    <a:pt x="7240" y="4123"/>
                    <a:pt x="7254" y="4111"/>
                  </a:cubicBezTo>
                  <a:cubicBezTo>
                    <a:pt x="7266" y="4100"/>
                    <a:pt x="7272" y="4093"/>
                    <a:pt x="7278" y="4087"/>
                  </a:cubicBezTo>
                  <a:lnTo>
                    <a:pt x="7282" y="4083"/>
                  </a:lnTo>
                  <a:cubicBezTo>
                    <a:pt x="7293" y="4081"/>
                    <a:pt x="7308" y="4075"/>
                    <a:pt x="7325" y="4061"/>
                  </a:cubicBezTo>
                  <a:cubicBezTo>
                    <a:pt x="7339" y="4057"/>
                    <a:pt x="7357" y="4052"/>
                    <a:pt x="7378" y="4033"/>
                  </a:cubicBezTo>
                  <a:cubicBezTo>
                    <a:pt x="7393" y="4020"/>
                    <a:pt x="7403" y="4006"/>
                    <a:pt x="7408" y="3993"/>
                  </a:cubicBezTo>
                  <a:cubicBezTo>
                    <a:pt x="7420" y="3990"/>
                    <a:pt x="7436" y="3982"/>
                    <a:pt x="7451" y="3969"/>
                  </a:cubicBezTo>
                  <a:cubicBezTo>
                    <a:pt x="7465" y="3955"/>
                    <a:pt x="7474" y="3945"/>
                    <a:pt x="7483" y="3933"/>
                  </a:cubicBezTo>
                  <a:cubicBezTo>
                    <a:pt x="7494" y="3923"/>
                    <a:pt x="7497" y="3920"/>
                    <a:pt x="7503" y="3915"/>
                  </a:cubicBezTo>
                  <a:cubicBezTo>
                    <a:pt x="7507" y="3911"/>
                    <a:pt x="7510" y="3907"/>
                    <a:pt x="7517" y="3901"/>
                  </a:cubicBezTo>
                  <a:cubicBezTo>
                    <a:pt x="7534" y="3888"/>
                    <a:pt x="7542" y="3877"/>
                    <a:pt x="7547" y="3867"/>
                  </a:cubicBezTo>
                  <a:cubicBezTo>
                    <a:pt x="7559" y="3863"/>
                    <a:pt x="7575" y="3857"/>
                    <a:pt x="7594" y="3841"/>
                  </a:cubicBezTo>
                  <a:cubicBezTo>
                    <a:pt x="7618" y="3820"/>
                    <a:pt x="7626" y="3797"/>
                    <a:pt x="7630" y="3781"/>
                  </a:cubicBezTo>
                  <a:cubicBezTo>
                    <a:pt x="7639" y="3773"/>
                    <a:pt x="7642" y="3767"/>
                    <a:pt x="7646" y="3761"/>
                  </a:cubicBezTo>
                  <a:cubicBezTo>
                    <a:pt x="7658" y="3759"/>
                    <a:pt x="7676" y="3751"/>
                    <a:pt x="7694" y="3735"/>
                  </a:cubicBezTo>
                  <a:cubicBezTo>
                    <a:pt x="7704" y="3727"/>
                    <a:pt x="7710" y="3719"/>
                    <a:pt x="7716" y="3712"/>
                  </a:cubicBezTo>
                  <a:cubicBezTo>
                    <a:pt x="7733" y="3711"/>
                    <a:pt x="7756" y="3706"/>
                    <a:pt x="7779" y="3685"/>
                  </a:cubicBezTo>
                  <a:cubicBezTo>
                    <a:pt x="7791" y="3675"/>
                    <a:pt x="7799" y="3664"/>
                    <a:pt x="7806" y="3653"/>
                  </a:cubicBezTo>
                  <a:cubicBezTo>
                    <a:pt x="7818" y="3649"/>
                    <a:pt x="7837" y="3642"/>
                    <a:pt x="7855" y="3626"/>
                  </a:cubicBezTo>
                  <a:cubicBezTo>
                    <a:pt x="7875" y="3609"/>
                    <a:pt x="7885" y="3588"/>
                    <a:pt x="7887" y="3569"/>
                  </a:cubicBezTo>
                  <a:cubicBezTo>
                    <a:pt x="7897" y="3564"/>
                    <a:pt x="7907" y="3558"/>
                    <a:pt x="7917" y="3550"/>
                  </a:cubicBezTo>
                  <a:cubicBezTo>
                    <a:pt x="7933" y="3535"/>
                    <a:pt x="7942" y="3520"/>
                    <a:pt x="7947" y="3508"/>
                  </a:cubicBezTo>
                  <a:cubicBezTo>
                    <a:pt x="7955" y="3504"/>
                    <a:pt x="7963" y="3500"/>
                    <a:pt x="7973" y="3494"/>
                  </a:cubicBezTo>
                  <a:cubicBezTo>
                    <a:pt x="7989" y="3493"/>
                    <a:pt x="8011" y="3486"/>
                    <a:pt x="8036" y="3466"/>
                  </a:cubicBezTo>
                  <a:cubicBezTo>
                    <a:pt x="8053" y="3451"/>
                    <a:pt x="8062" y="3434"/>
                    <a:pt x="8067" y="3419"/>
                  </a:cubicBezTo>
                  <a:cubicBezTo>
                    <a:pt x="8079" y="3414"/>
                    <a:pt x="8092" y="3408"/>
                    <a:pt x="8104" y="3397"/>
                  </a:cubicBezTo>
                  <a:cubicBezTo>
                    <a:pt x="8115" y="3388"/>
                    <a:pt x="8121" y="3382"/>
                    <a:pt x="8126" y="3377"/>
                  </a:cubicBezTo>
                  <a:cubicBezTo>
                    <a:pt x="8128" y="3374"/>
                    <a:pt x="8132" y="3370"/>
                    <a:pt x="8139" y="3364"/>
                  </a:cubicBezTo>
                  <a:cubicBezTo>
                    <a:pt x="8158" y="3348"/>
                    <a:pt x="8167" y="3331"/>
                    <a:pt x="8172" y="3320"/>
                  </a:cubicBezTo>
                  <a:cubicBezTo>
                    <a:pt x="8182" y="3310"/>
                    <a:pt x="8187" y="3304"/>
                    <a:pt x="8192" y="3299"/>
                  </a:cubicBezTo>
                  <a:cubicBezTo>
                    <a:pt x="8193" y="3295"/>
                    <a:pt x="8197" y="3293"/>
                    <a:pt x="8203" y="3288"/>
                  </a:cubicBezTo>
                  <a:cubicBezTo>
                    <a:pt x="8214" y="3283"/>
                    <a:pt x="8226" y="3275"/>
                    <a:pt x="8244" y="3261"/>
                  </a:cubicBezTo>
                  <a:cubicBezTo>
                    <a:pt x="8254" y="3257"/>
                    <a:pt x="8267" y="3250"/>
                    <a:pt x="8283" y="3235"/>
                  </a:cubicBezTo>
                  <a:cubicBezTo>
                    <a:pt x="8295" y="3226"/>
                    <a:pt x="8300" y="3219"/>
                    <a:pt x="8306" y="3214"/>
                  </a:cubicBezTo>
                  <a:cubicBezTo>
                    <a:pt x="8309" y="3210"/>
                    <a:pt x="8311" y="3208"/>
                    <a:pt x="8319" y="3202"/>
                  </a:cubicBezTo>
                  <a:cubicBezTo>
                    <a:pt x="8332" y="3192"/>
                    <a:pt x="8337" y="3186"/>
                    <a:pt x="8342" y="3179"/>
                  </a:cubicBezTo>
                  <a:lnTo>
                    <a:pt x="8353" y="3168"/>
                  </a:lnTo>
                  <a:cubicBezTo>
                    <a:pt x="8370" y="3152"/>
                    <a:pt x="8380" y="3135"/>
                    <a:pt x="8385" y="3122"/>
                  </a:cubicBezTo>
                  <a:cubicBezTo>
                    <a:pt x="8395" y="3118"/>
                    <a:pt x="8407" y="3111"/>
                    <a:pt x="8420" y="3098"/>
                  </a:cubicBezTo>
                  <a:cubicBezTo>
                    <a:pt x="8439" y="3081"/>
                    <a:pt x="8448" y="3065"/>
                    <a:pt x="8454" y="3053"/>
                  </a:cubicBezTo>
                  <a:cubicBezTo>
                    <a:pt x="8459" y="3049"/>
                    <a:pt x="8463" y="3047"/>
                    <a:pt x="8465" y="3044"/>
                  </a:cubicBezTo>
                  <a:cubicBezTo>
                    <a:pt x="8471" y="3039"/>
                    <a:pt x="8475" y="3036"/>
                    <a:pt x="8486" y="3027"/>
                  </a:cubicBezTo>
                  <a:cubicBezTo>
                    <a:pt x="8501" y="3015"/>
                    <a:pt x="8507" y="3004"/>
                    <a:pt x="8514" y="2996"/>
                  </a:cubicBezTo>
                  <a:cubicBezTo>
                    <a:pt x="8515" y="2993"/>
                    <a:pt x="8515" y="2993"/>
                    <a:pt x="8518" y="2990"/>
                  </a:cubicBezTo>
                  <a:cubicBezTo>
                    <a:pt x="8523" y="2986"/>
                    <a:pt x="8525" y="2984"/>
                    <a:pt x="8529" y="2983"/>
                  </a:cubicBezTo>
                  <a:cubicBezTo>
                    <a:pt x="8531" y="2981"/>
                    <a:pt x="8533" y="2979"/>
                    <a:pt x="8535" y="2978"/>
                  </a:cubicBezTo>
                  <a:cubicBezTo>
                    <a:pt x="8538" y="2979"/>
                    <a:pt x="8540" y="2979"/>
                    <a:pt x="8543" y="2979"/>
                  </a:cubicBezTo>
                  <a:cubicBezTo>
                    <a:pt x="8564" y="2979"/>
                    <a:pt x="8590" y="2974"/>
                    <a:pt x="8614" y="2953"/>
                  </a:cubicBezTo>
                  <a:cubicBezTo>
                    <a:pt x="8640" y="2931"/>
                    <a:pt x="8648" y="2908"/>
                    <a:pt x="8651" y="2888"/>
                  </a:cubicBezTo>
                  <a:cubicBezTo>
                    <a:pt x="8654" y="2886"/>
                    <a:pt x="8657" y="2882"/>
                    <a:pt x="8659" y="2879"/>
                  </a:cubicBezTo>
                  <a:lnTo>
                    <a:pt x="8664" y="2876"/>
                  </a:lnTo>
                  <a:cubicBezTo>
                    <a:pt x="8675" y="2872"/>
                    <a:pt x="8691" y="2867"/>
                    <a:pt x="8711" y="2852"/>
                  </a:cubicBezTo>
                  <a:cubicBezTo>
                    <a:pt x="8721" y="2850"/>
                    <a:pt x="8740" y="2843"/>
                    <a:pt x="8759" y="2825"/>
                  </a:cubicBezTo>
                  <a:cubicBezTo>
                    <a:pt x="8770" y="2820"/>
                    <a:pt x="8782" y="2813"/>
                    <a:pt x="8801" y="2798"/>
                  </a:cubicBezTo>
                  <a:cubicBezTo>
                    <a:pt x="8824" y="2779"/>
                    <a:pt x="8833" y="2755"/>
                    <a:pt x="8835" y="2734"/>
                  </a:cubicBezTo>
                  <a:cubicBezTo>
                    <a:pt x="8841" y="2731"/>
                    <a:pt x="8850" y="2726"/>
                    <a:pt x="8857" y="2718"/>
                  </a:cubicBezTo>
                  <a:cubicBezTo>
                    <a:pt x="8877" y="2702"/>
                    <a:pt x="8886" y="2685"/>
                    <a:pt x="8892" y="2674"/>
                  </a:cubicBezTo>
                  <a:cubicBezTo>
                    <a:pt x="8900" y="2667"/>
                    <a:pt x="8906" y="2659"/>
                    <a:pt x="8911" y="2654"/>
                  </a:cubicBezTo>
                  <a:lnTo>
                    <a:pt x="8914" y="2652"/>
                  </a:lnTo>
                  <a:cubicBezTo>
                    <a:pt x="8927" y="2648"/>
                    <a:pt x="8947" y="2642"/>
                    <a:pt x="8968" y="2625"/>
                  </a:cubicBezTo>
                  <a:cubicBezTo>
                    <a:pt x="8977" y="2618"/>
                    <a:pt x="8983" y="2610"/>
                    <a:pt x="8988" y="2604"/>
                  </a:cubicBezTo>
                  <a:cubicBezTo>
                    <a:pt x="8990" y="2604"/>
                    <a:pt x="8991" y="2604"/>
                    <a:pt x="8993" y="2604"/>
                  </a:cubicBezTo>
                  <a:cubicBezTo>
                    <a:pt x="9013" y="2604"/>
                    <a:pt x="9035" y="2597"/>
                    <a:pt x="9056" y="2578"/>
                  </a:cubicBezTo>
                  <a:cubicBezTo>
                    <a:pt x="9081" y="2555"/>
                    <a:pt x="9090" y="2531"/>
                    <a:pt x="9092" y="2512"/>
                  </a:cubicBezTo>
                  <a:lnTo>
                    <a:pt x="9101" y="2501"/>
                  </a:lnTo>
                  <a:cubicBezTo>
                    <a:pt x="9117" y="2497"/>
                    <a:pt x="9138" y="2491"/>
                    <a:pt x="9157" y="2474"/>
                  </a:cubicBezTo>
                  <a:cubicBezTo>
                    <a:pt x="9170" y="2463"/>
                    <a:pt x="9178" y="2450"/>
                    <a:pt x="9183" y="2440"/>
                  </a:cubicBezTo>
                  <a:cubicBezTo>
                    <a:pt x="9200" y="2437"/>
                    <a:pt x="9218" y="2431"/>
                    <a:pt x="9236" y="2416"/>
                  </a:cubicBezTo>
                  <a:cubicBezTo>
                    <a:pt x="9252" y="2401"/>
                    <a:pt x="9261" y="2385"/>
                    <a:pt x="9267" y="2370"/>
                  </a:cubicBezTo>
                  <a:cubicBezTo>
                    <a:pt x="9277" y="2367"/>
                    <a:pt x="9290" y="2359"/>
                    <a:pt x="9304" y="2348"/>
                  </a:cubicBezTo>
                  <a:cubicBezTo>
                    <a:pt x="9306" y="2345"/>
                    <a:pt x="9306" y="2345"/>
                    <a:pt x="9311" y="2343"/>
                  </a:cubicBezTo>
                  <a:cubicBezTo>
                    <a:pt x="9320" y="2338"/>
                    <a:pt x="9329" y="2331"/>
                    <a:pt x="9344" y="2320"/>
                  </a:cubicBezTo>
                  <a:cubicBezTo>
                    <a:pt x="9368" y="2298"/>
                    <a:pt x="9376" y="2274"/>
                    <a:pt x="9379" y="2255"/>
                  </a:cubicBezTo>
                  <a:cubicBezTo>
                    <a:pt x="9384" y="2251"/>
                    <a:pt x="9388" y="2247"/>
                    <a:pt x="9398" y="2238"/>
                  </a:cubicBezTo>
                  <a:cubicBezTo>
                    <a:pt x="9407" y="2231"/>
                    <a:pt x="9411" y="2229"/>
                    <a:pt x="9414" y="2224"/>
                  </a:cubicBezTo>
                  <a:cubicBezTo>
                    <a:pt x="9417" y="2222"/>
                    <a:pt x="9418" y="2220"/>
                    <a:pt x="9420" y="2219"/>
                  </a:cubicBezTo>
                  <a:cubicBezTo>
                    <a:pt x="9438" y="2218"/>
                    <a:pt x="9462" y="2214"/>
                    <a:pt x="9486" y="2192"/>
                  </a:cubicBezTo>
                  <a:cubicBezTo>
                    <a:pt x="9504" y="2176"/>
                    <a:pt x="9514" y="2159"/>
                    <a:pt x="9519" y="2148"/>
                  </a:cubicBezTo>
                  <a:cubicBezTo>
                    <a:pt x="9530" y="2138"/>
                    <a:pt x="9537" y="2127"/>
                    <a:pt x="9542" y="2117"/>
                  </a:cubicBezTo>
                  <a:cubicBezTo>
                    <a:pt x="9557" y="2113"/>
                    <a:pt x="9574" y="2106"/>
                    <a:pt x="9591" y="2092"/>
                  </a:cubicBezTo>
                  <a:cubicBezTo>
                    <a:pt x="9602" y="2088"/>
                    <a:pt x="9616" y="2081"/>
                    <a:pt x="9632" y="2067"/>
                  </a:cubicBezTo>
                  <a:cubicBezTo>
                    <a:pt x="9636" y="2063"/>
                    <a:pt x="9638" y="2059"/>
                    <a:pt x="9642" y="2058"/>
                  </a:cubicBezTo>
                  <a:cubicBezTo>
                    <a:pt x="9649" y="2054"/>
                    <a:pt x="9658" y="2049"/>
                    <a:pt x="9670" y="2037"/>
                  </a:cubicBezTo>
                  <a:cubicBezTo>
                    <a:pt x="9695" y="2015"/>
                    <a:pt x="9703" y="1990"/>
                    <a:pt x="9706" y="1968"/>
                  </a:cubicBezTo>
                  <a:cubicBezTo>
                    <a:pt x="9708" y="1967"/>
                    <a:pt x="9709" y="1966"/>
                    <a:pt x="9712" y="1965"/>
                  </a:cubicBezTo>
                  <a:cubicBezTo>
                    <a:pt x="9728" y="1963"/>
                    <a:pt x="9754" y="1958"/>
                    <a:pt x="9778" y="1936"/>
                  </a:cubicBezTo>
                  <a:cubicBezTo>
                    <a:pt x="9794" y="1922"/>
                    <a:pt x="9802" y="1909"/>
                    <a:pt x="9809" y="1899"/>
                  </a:cubicBezTo>
                  <a:cubicBezTo>
                    <a:pt x="9811" y="1897"/>
                    <a:pt x="9814" y="1895"/>
                    <a:pt x="9815" y="1893"/>
                  </a:cubicBezTo>
                  <a:cubicBezTo>
                    <a:pt x="9825" y="1888"/>
                    <a:pt x="9834" y="1883"/>
                    <a:pt x="9847" y="1871"/>
                  </a:cubicBezTo>
                  <a:cubicBezTo>
                    <a:pt x="9850" y="1869"/>
                    <a:pt x="9850" y="1869"/>
                    <a:pt x="9854" y="1867"/>
                  </a:cubicBezTo>
                  <a:cubicBezTo>
                    <a:pt x="9863" y="1861"/>
                    <a:pt x="9873" y="1855"/>
                    <a:pt x="9888" y="1843"/>
                  </a:cubicBezTo>
                  <a:cubicBezTo>
                    <a:pt x="9906" y="1826"/>
                    <a:pt x="9916" y="1810"/>
                    <a:pt x="9921" y="1797"/>
                  </a:cubicBezTo>
                  <a:cubicBezTo>
                    <a:pt x="9926" y="1794"/>
                    <a:pt x="9931" y="1791"/>
                    <a:pt x="9933" y="1788"/>
                  </a:cubicBezTo>
                  <a:cubicBezTo>
                    <a:pt x="9938" y="1784"/>
                    <a:pt x="9943" y="1780"/>
                    <a:pt x="9953" y="1770"/>
                  </a:cubicBezTo>
                  <a:cubicBezTo>
                    <a:pt x="9968" y="1757"/>
                    <a:pt x="9974" y="1751"/>
                    <a:pt x="9980" y="1742"/>
                  </a:cubicBezTo>
                  <a:cubicBezTo>
                    <a:pt x="9981" y="1741"/>
                    <a:pt x="9982" y="1738"/>
                    <a:pt x="9986" y="1736"/>
                  </a:cubicBezTo>
                  <a:cubicBezTo>
                    <a:pt x="10000" y="1724"/>
                    <a:pt x="10009" y="1711"/>
                    <a:pt x="10014" y="1699"/>
                  </a:cubicBezTo>
                  <a:cubicBezTo>
                    <a:pt x="10029" y="1697"/>
                    <a:pt x="10046" y="1690"/>
                    <a:pt x="10062" y="1676"/>
                  </a:cubicBezTo>
                  <a:cubicBezTo>
                    <a:pt x="10077" y="1663"/>
                    <a:pt x="10086" y="1652"/>
                    <a:pt x="10091" y="1644"/>
                  </a:cubicBezTo>
                  <a:cubicBezTo>
                    <a:pt x="10103" y="1639"/>
                    <a:pt x="10120" y="1633"/>
                    <a:pt x="10140" y="1617"/>
                  </a:cubicBezTo>
                  <a:cubicBezTo>
                    <a:pt x="10156" y="1602"/>
                    <a:pt x="10164" y="1587"/>
                    <a:pt x="10170" y="1574"/>
                  </a:cubicBezTo>
                  <a:cubicBezTo>
                    <a:pt x="10180" y="1570"/>
                    <a:pt x="10194" y="1561"/>
                    <a:pt x="10209" y="1550"/>
                  </a:cubicBezTo>
                  <a:cubicBezTo>
                    <a:pt x="10227" y="1532"/>
                    <a:pt x="10237" y="1515"/>
                    <a:pt x="10242" y="1502"/>
                  </a:cubicBezTo>
                  <a:cubicBezTo>
                    <a:pt x="10242" y="1501"/>
                    <a:pt x="10244" y="1501"/>
                    <a:pt x="10244" y="1501"/>
                  </a:cubicBezTo>
                  <a:cubicBezTo>
                    <a:pt x="10253" y="1496"/>
                    <a:pt x="10263" y="1491"/>
                    <a:pt x="10280" y="1476"/>
                  </a:cubicBezTo>
                  <a:cubicBezTo>
                    <a:pt x="10290" y="1470"/>
                    <a:pt x="10301" y="1464"/>
                    <a:pt x="10316" y="1451"/>
                  </a:cubicBezTo>
                  <a:cubicBezTo>
                    <a:pt x="10335" y="1435"/>
                    <a:pt x="10344" y="1417"/>
                    <a:pt x="10350" y="1405"/>
                  </a:cubicBezTo>
                  <a:lnTo>
                    <a:pt x="10370" y="1388"/>
                  </a:lnTo>
                  <a:cubicBezTo>
                    <a:pt x="10384" y="1385"/>
                    <a:pt x="10407" y="1379"/>
                    <a:pt x="10430" y="1360"/>
                  </a:cubicBezTo>
                  <a:cubicBezTo>
                    <a:pt x="10436" y="1355"/>
                    <a:pt x="10440" y="1351"/>
                    <a:pt x="10443" y="1349"/>
                  </a:cubicBezTo>
                  <a:cubicBezTo>
                    <a:pt x="10450" y="1345"/>
                    <a:pt x="10456" y="1341"/>
                    <a:pt x="10467" y="1330"/>
                  </a:cubicBezTo>
                  <a:cubicBezTo>
                    <a:pt x="10480" y="1317"/>
                    <a:pt x="10490" y="1304"/>
                    <a:pt x="10495" y="1291"/>
                  </a:cubicBezTo>
                  <a:cubicBezTo>
                    <a:pt x="10510" y="1287"/>
                    <a:pt x="10526" y="1281"/>
                    <a:pt x="10542" y="1267"/>
                  </a:cubicBezTo>
                  <a:cubicBezTo>
                    <a:pt x="10555" y="1255"/>
                    <a:pt x="10563" y="1249"/>
                    <a:pt x="10568" y="1242"/>
                  </a:cubicBezTo>
                  <a:cubicBezTo>
                    <a:pt x="10570" y="1239"/>
                    <a:pt x="10571" y="1237"/>
                    <a:pt x="10577" y="1232"/>
                  </a:cubicBezTo>
                  <a:cubicBezTo>
                    <a:pt x="10580" y="1229"/>
                    <a:pt x="10582" y="1228"/>
                    <a:pt x="10584" y="1227"/>
                  </a:cubicBezTo>
                  <a:cubicBezTo>
                    <a:pt x="10593" y="1222"/>
                    <a:pt x="10602" y="1216"/>
                    <a:pt x="10616" y="1205"/>
                  </a:cubicBezTo>
                  <a:cubicBezTo>
                    <a:pt x="10632" y="1191"/>
                    <a:pt x="10641" y="1175"/>
                    <a:pt x="10646" y="1160"/>
                  </a:cubicBezTo>
                  <a:cubicBezTo>
                    <a:pt x="10660" y="1156"/>
                    <a:pt x="10673" y="1149"/>
                    <a:pt x="10687" y="1137"/>
                  </a:cubicBezTo>
                  <a:cubicBezTo>
                    <a:pt x="10702" y="1125"/>
                    <a:pt x="10707" y="1119"/>
                    <a:pt x="10714" y="1110"/>
                  </a:cubicBezTo>
                  <a:cubicBezTo>
                    <a:pt x="10715" y="1108"/>
                    <a:pt x="10716" y="1106"/>
                    <a:pt x="10718" y="1105"/>
                  </a:cubicBezTo>
                  <a:cubicBezTo>
                    <a:pt x="10732" y="1101"/>
                    <a:pt x="10747" y="1093"/>
                    <a:pt x="10764" y="1078"/>
                  </a:cubicBezTo>
                  <a:cubicBezTo>
                    <a:pt x="10788" y="1058"/>
                    <a:pt x="10796" y="1036"/>
                    <a:pt x="10800" y="1023"/>
                  </a:cubicBezTo>
                  <a:cubicBezTo>
                    <a:pt x="10812" y="1009"/>
                    <a:pt x="10820" y="994"/>
                    <a:pt x="10823" y="982"/>
                  </a:cubicBezTo>
                  <a:cubicBezTo>
                    <a:pt x="10832" y="976"/>
                    <a:pt x="10842" y="970"/>
                    <a:pt x="10857" y="958"/>
                  </a:cubicBezTo>
                  <a:cubicBezTo>
                    <a:pt x="10864" y="954"/>
                    <a:pt x="10871" y="950"/>
                    <a:pt x="10881" y="943"/>
                  </a:cubicBezTo>
                  <a:cubicBezTo>
                    <a:pt x="10897" y="942"/>
                    <a:pt x="10919" y="935"/>
                    <a:pt x="10944" y="915"/>
                  </a:cubicBezTo>
                  <a:cubicBezTo>
                    <a:pt x="10968" y="895"/>
                    <a:pt x="10976" y="873"/>
                    <a:pt x="10980" y="854"/>
                  </a:cubicBezTo>
                  <a:cubicBezTo>
                    <a:pt x="10984" y="851"/>
                    <a:pt x="10987" y="847"/>
                    <a:pt x="10989" y="844"/>
                  </a:cubicBezTo>
                  <a:lnTo>
                    <a:pt x="11000" y="833"/>
                  </a:lnTo>
                  <a:cubicBezTo>
                    <a:pt x="11010" y="828"/>
                    <a:pt x="11024" y="821"/>
                    <a:pt x="11042" y="806"/>
                  </a:cubicBezTo>
                  <a:cubicBezTo>
                    <a:pt x="11053" y="798"/>
                    <a:pt x="11061" y="787"/>
                    <a:pt x="11067" y="777"/>
                  </a:cubicBezTo>
                  <a:cubicBezTo>
                    <a:pt x="11082" y="773"/>
                    <a:pt x="11101" y="767"/>
                    <a:pt x="11121" y="750"/>
                  </a:cubicBezTo>
                  <a:cubicBezTo>
                    <a:pt x="11134" y="740"/>
                    <a:pt x="11142" y="728"/>
                    <a:pt x="11148" y="715"/>
                  </a:cubicBezTo>
                  <a:cubicBezTo>
                    <a:pt x="11163" y="713"/>
                    <a:pt x="11180" y="707"/>
                    <a:pt x="11197" y="692"/>
                  </a:cubicBezTo>
                  <a:cubicBezTo>
                    <a:pt x="11213" y="677"/>
                    <a:pt x="11223" y="664"/>
                    <a:pt x="11229" y="650"/>
                  </a:cubicBezTo>
                  <a:cubicBezTo>
                    <a:pt x="11244" y="637"/>
                    <a:pt x="11251" y="624"/>
                    <a:pt x="11259" y="612"/>
                  </a:cubicBezTo>
                  <a:cubicBezTo>
                    <a:pt x="11268" y="608"/>
                    <a:pt x="11281" y="602"/>
                    <a:pt x="11299" y="587"/>
                  </a:cubicBezTo>
                  <a:cubicBezTo>
                    <a:pt x="11309" y="578"/>
                    <a:pt x="11315" y="574"/>
                    <a:pt x="11320" y="568"/>
                  </a:cubicBezTo>
                  <a:cubicBezTo>
                    <a:pt x="11321" y="565"/>
                    <a:pt x="11324" y="564"/>
                    <a:pt x="11326" y="562"/>
                  </a:cubicBezTo>
                  <a:cubicBezTo>
                    <a:pt x="11339" y="558"/>
                    <a:pt x="11361" y="552"/>
                    <a:pt x="11380" y="533"/>
                  </a:cubicBezTo>
                  <a:cubicBezTo>
                    <a:pt x="11406" y="511"/>
                    <a:pt x="11414" y="484"/>
                    <a:pt x="11416" y="466"/>
                  </a:cubicBezTo>
                  <a:cubicBezTo>
                    <a:pt x="11421" y="461"/>
                    <a:pt x="11425" y="457"/>
                    <a:pt x="11427" y="453"/>
                  </a:cubicBezTo>
                  <a:cubicBezTo>
                    <a:pt x="11428" y="452"/>
                    <a:pt x="11430" y="449"/>
                    <a:pt x="11434" y="446"/>
                  </a:cubicBezTo>
                  <a:cubicBezTo>
                    <a:pt x="11439" y="441"/>
                    <a:pt x="11444" y="437"/>
                    <a:pt x="11449" y="431"/>
                  </a:cubicBezTo>
                  <a:cubicBezTo>
                    <a:pt x="11453" y="432"/>
                    <a:pt x="11458" y="432"/>
                    <a:pt x="11463" y="432"/>
                  </a:cubicBezTo>
                  <a:cubicBezTo>
                    <a:pt x="11483" y="432"/>
                    <a:pt x="11506" y="426"/>
                    <a:pt x="11528" y="408"/>
                  </a:cubicBezTo>
                  <a:cubicBezTo>
                    <a:pt x="11545" y="393"/>
                    <a:pt x="11555" y="376"/>
                    <a:pt x="11560" y="361"/>
                  </a:cubicBezTo>
                  <a:cubicBezTo>
                    <a:pt x="11571" y="355"/>
                    <a:pt x="11582" y="349"/>
                    <a:pt x="11596" y="338"/>
                  </a:cubicBezTo>
                  <a:cubicBezTo>
                    <a:pt x="11615" y="322"/>
                    <a:pt x="11624" y="305"/>
                    <a:pt x="11628" y="289"/>
                  </a:cubicBezTo>
                  <a:cubicBezTo>
                    <a:pt x="11637" y="285"/>
                    <a:pt x="11650" y="278"/>
                    <a:pt x="11662" y="267"/>
                  </a:cubicBezTo>
                  <a:cubicBezTo>
                    <a:pt x="11673" y="258"/>
                    <a:pt x="11682" y="247"/>
                    <a:pt x="11687" y="236"/>
                  </a:cubicBezTo>
                  <a:cubicBezTo>
                    <a:pt x="11705" y="233"/>
                    <a:pt x="11723" y="227"/>
                    <a:pt x="11742" y="211"/>
                  </a:cubicBezTo>
                  <a:cubicBezTo>
                    <a:pt x="11759" y="196"/>
                    <a:pt x="11769" y="178"/>
                    <a:pt x="11774" y="166"/>
                  </a:cubicBezTo>
                  <a:cubicBezTo>
                    <a:pt x="11785" y="161"/>
                    <a:pt x="11797" y="155"/>
                    <a:pt x="11811" y="142"/>
                  </a:cubicBezTo>
                  <a:cubicBezTo>
                    <a:pt x="11845" y="113"/>
                    <a:pt x="11848" y="62"/>
                    <a:pt x="11818" y="29"/>
                  </a:cubicBezTo>
                  <a:cubicBezTo>
                    <a:pt x="11802" y="10"/>
                    <a:pt x="11780" y="1"/>
                    <a:pt x="117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3"/>
            <p:cNvSpPr/>
            <p:nvPr/>
          </p:nvSpPr>
          <p:spPr>
            <a:xfrm>
              <a:off x="2259350" y="569925"/>
              <a:ext cx="198950" cy="85675"/>
            </a:xfrm>
            <a:custGeom>
              <a:avLst/>
              <a:gdLst/>
              <a:ahLst/>
              <a:cxnLst/>
              <a:rect l="l" t="t" r="r" b="b"/>
              <a:pathLst>
                <a:path w="7958" h="3427" extrusionOk="0">
                  <a:moveTo>
                    <a:pt x="7866" y="1"/>
                  </a:moveTo>
                  <a:cubicBezTo>
                    <a:pt x="7859" y="1"/>
                    <a:pt x="7851" y="2"/>
                    <a:pt x="7844" y="4"/>
                  </a:cubicBezTo>
                  <a:cubicBezTo>
                    <a:pt x="7840" y="3"/>
                    <a:pt x="7835" y="2"/>
                    <a:pt x="7829" y="2"/>
                  </a:cubicBezTo>
                  <a:cubicBezTo>
                    <a:pt x="7817" y="2"/>
                    <a:pt x="7801" y="5"/>
                    <a:pt x="7782" y="12"/>
                  </a:cubicBezTo>
                  <a:cubicBezTo>
                    <a:pt x="7761" y="21"/>
                    <a:pt x="7748" y="31"/>
                    <a:pt x="7737" y="42"/>
                  </a:cubicBezTo>
                  <a:cubicBezTo>
                    <a:pt x="7724" y="47"/>
                    <a:pt x="7714" y="54"/>
                    <a:pt x="7706" y="60"/>
                  </a:cubicBezTo>
                  <a:cubicBezTo>
                    <a:pt x="7702" y="60"/>
                    <a:pt x="7697" y="59"/>
                    <a:pt x="7692" y="59"/>
                  </a:cubicBezTo>
                  <a:cubicBezTo>
                    <a:pt x="7679" y="59"/>
                    <a:pt x="7663" y="62"/>
                    <a:pt x="7646" y="69"/>
                  </a:cubicBezTo>
                  <a:cubicBezTo>
                    <a:pt x="7623" y="79"/>
                    <a:pt x="7609" y="92"/>
                    <a:pt x="7599" y="106"/>
                  </a:cubicBezTo>
                  <a:cubicBezTo>
                    <a:pt x="7587" y="106"/>
                    <a:pt x="7573" y="109"/>
                    <a:pt x="7558" y="116"/>
                  </a:cubicBezTo>
                  <a:cubicBezTo>
                    <a:pt x="7555" y="117"/>
                    <a:pt x="7552" y="118"/>
                    <a:pt x="7550" y="118"/>
                  </a:cubicBezTo>
                  <a:cubicBezTo>
                    <a:pt x="7540" y="121"/>
                    <a:pt x="7529" y="122"/>
                    <a:pt x="7512" y="130"/>
                  </a:cubicBezTo>
                  <a:cubicBezTo>
                    <a:pt x="7494" y="137"/>
                    <a:pt x="7487" y="143"/>
                    <a:pt x="7478" y="148"/>
                  </a:cubicBezTo>
                  <a:lnTo>
                    <a:pt x="7467" y="154"/>
                  </a:lnTo>
                  <a:cubicBezTo>
                    <a:pt x="7450" y="160"/>
                    <a:pt x="7438" y="170"/>
                    <a:pt x="7429" y="180"/>
                  </a:cubicBezTo>
                  <a:cubicBezTo>
                    <a:pt x="7425" y="180"/>
                    <a:pt x="7421" y="180"/>
                    <a:pt x="7417" y="180"/>
                  </a:cubicBezTo>
                  <a:cubicBezTo>
                    <a:pt x="7405" y="180"/>
                    <a:pt x="7392" y="182"/>
                    <a:pt x="7376" y="188"/>
                  </a:cubicBezTo>
                  <a:cubicBezTo>
                    <a:pt x="7348" y="198"/>
                    <a:pt x="7333" y="219"/>
                    <a:pt x="7325" y="236"/>
                  </a:cubicBezTo>
                  <a:cubicBezTo>
                    <a:pt x="7315" y="237"/>
                    <a:pt x="7305" y="240"/>
                    <a:pt x="7296" y="245"/>
                  </a:cubicBezTo>
                  <a:cubicBezTo>
                    <a:pt x="7288" y="246"/>
                    <a:pt x="7274" y="246"/>
                    <a:pt x="7256" y="252"/>
                  </a:cubicBezTo>
                  <a:cubicBezTo>
                    <a:pt x="7252" y="251"/>
                    <a:pt x="7247" y="251"/>
                    <a:pt x="7241" y="251"/>
                  </a:cubicBezTo>
                  <a:cubicBezTo>
                    <a:pt x="7229" y="251"/>
                    <a:pt x="7213" y="253"/>
                    <a:pt x="7194" y="261"/>
                  </a:cubicBezTo>
                  <a:cubicBezTo>
                    <a:pt x="7182" y="266"/>
                    <a:pt x="7176" y="268"/>
                    <a:pt x="7171" y="271"/>
                  </a:cubicBezTo>
                  <a:lnTo>
                    <a:pt x="7149" y="280"/>
                  </a:lnTo>
                  <a:cubicBezTo>
                    <a:pt x="7119" y="293"/>
                    <a:pt x="7105" y="312"/>
                    <a:pt x="7096" y="330"/>
                  </a:cubicBezTo>
                  <a:cubicBezTo>
                    <a:pt x="7087" y="331"/>
                    <a:pt x="7079" y="333"/>
                    <a:pt x="7068" y="339"/>
                  </a:cubicBezTo>
                  <a:cubicBezTo>
                    <a:pt x="7057" y="344"/>
                    <a:pt x="7047" y="350"/>
                    <a:pt x="7039" y="355"/>
                  </a:cubicBezTo>
                  <a:cubicBezTo>
                    <a:pt x="7031" y="352"/>
                    <a:pt x="7021" y="351"/>
                    <a:pt x="7011" y="351"/>
                  </a:cubicBezTo>
                  <a:cubicBezTo>
                    <a:pt x="6998" y="351"/>
                    <a:pt x="6984" y="353"/>
                    <a:pt x="6969" y="359"/>
                  </a:cubicBezTo>
                  <a:cubicBezTo>
                    <a:pt x="6945" y="370"/>
                    <a:pt x="6931" y="384"/>
                    <a:pt x="6921" y="395"/>
                  </a:cubicBezTo>
                  <a:cubicBezTo>
                    <a:pt x="6912" y="398"/>
                    <a:pt x="6907" y="401"/>
                    <a:pt x="6902" y="403"/>
                  </a:cubicBezTo>
                  <a:cubicBezTo>
                    <a:pt x="6897" y="406"/>
                    <a:pt x="6893" y="407"/>
                    <a:pt x="6886" y="412"/>
                  </a:cubicBezTo>
                  <a:cubicBezTo>
                    <a:pt x="6867" y="418"/>
                    <a:pt x="6856" y="428"/>
                    <a:pt x="6846" y="437"/>
                  </a:cubicBezTo>
                  <a:cubicBezTo>
                    <a:pt x="6833" y="437"/>
                    <a:pt x="6814" y="438"/>
                    <a:pt x="6795" y="446"/>
                  </a:cubicBezTo>
                  <a:cubicBezTo>
                    <a:pt x="6775" y="453"/>
                    <a:pt x="6763" y="463"/>
                    <a:pt x="6755" y="469"/>
                  </a:cubicBezTo>
                  <a:cubicBezTo>
                    <a:pt x="6753" y="469"/>
                    <a:pt x="6750" y="469"/>
                    <a:pt x="6747" y="469"/>
                  </a:cubicBezTo>
                  <a:cubicBezTo>
                    <a:pt x="6736" y="469"/>
                    <a:pt x="6720" y="471"/>
                    <a:pt x="6701" y="479"/>
                  </a:cubicBezTo>
                  <a:cubicBezTo>
                    <a:pt x="6694" y="482"/>
                    <a:pt x="6689" y="484"/>
                    <a:pt x="6684" y="486"/>
                  </a:cubicBezTo>
                  <a:cubicBezTo>
                    <a:pt x="6678" y="488"/>
                    <a:pt x="6669" y="491"/>
                    <a:pt x="6656" y="496"/>
                  </a:cubicBezTo>
                  <a:cubicBezTo>
                    <a:pt x="6641" y="503"/>
                    <a:pt x="6631" y="508"/>
                    <a:pt x="6623" y="514"/>
                  </a:cubicBezTo>
                  <a:cubicBezTo>
                    <a:pt x="6619" y="514"/>
                    <a:pt x="6614" y="514"/>
                    <a:pt x="6608" y="514"/>
                  </a:cubicBezTo>
                  <a:cubicBezTo>
                    <a:pt x="6595" y="514"/>
                    <a:pt x="6579" y="516"/>
                    <a:pt x="6561" y="523"/>
                  </a:cubicBezTo>
                  <a:cubicBezTo>
                    <a:pt x="6535" y="533"/>
                    <a:pt x="6521" y="550"/>
                    <a:pt x="6512" y="567"/>
                  </a:cubicBezTo>
                  <a:cubicBezTo>
                    <a:pt x="6502" y="567"/>
                    <a:pt x="6490" y="569"/>
                    <a:pt x="6479" y="574"/>
                  </a:cubicBezTo>
                  <a:lnTo>
                    <a:pt x="6509" y="649"/>
                  </a:lnTo>
                  <a:lnTo>
                    <a:pt x="6471" y="578"/>
                  </a:lnTo>
                  <a:cubicBezTo>
                    <a:pt x="6459" y="580"/>
                    <a:pt x="6448" y="582"/>
                    <a:pt x="6430" y="589"/>
                  </a:cubicBezTo>
                  <a:cubicBezTo>
                    <a:pt x="6412" y="598"/>
                    <a:pt x="6400" y="607"/>
                    <a:pt x="6391" y="616"/>
                  </a:cubicBezTo>
                  <a:cubicBezTo>
                    <a:pt x="6378" y="616"/>
                    <a:pt x="6361" y="617"/>
                    <a:pt x="6340" y="626"/>
                  </a:cubicBezTo>
                  <a:cubicBezTo>
                    <a:pt x="6315" y="637"/>
                    <a:pt x="6300" y="653"/>
                    <a:pt x="6291" y="666"/>
                  </a:cubicBezTo>
                  <a:cubicBezTo>
                    <a:pt x="6283" y="668"/>
                    <a:pt x="6272" y="670"/>
                    <a:pt x="6259" y="675"/>
                  </a:cubicBezTo>
                  <a:cubicBezTo>
                    <a:pt x="6245" y="675"/>
                    <a:pt x="6228" y="678"/>
                    <a:pt x="6203" y="687"/>
                  </a:cubicBezTo>
                  <a:cubicBezTo>
                    <a:pt x="6192" y="689"/>
                    <a:pt x="6179" y="691"/>
                    <a:pt x="6159" y="700"/>
                  </a:cubicBezTo>
                  <a:cubicBezTo>
                    <a:pt x="6148" y="701"/>
                    <a:pt x="6133" y="702"/>
                    <a:pt x="6111" y="712"/>
                  </a:cubicBezTo>
                  <a:cubicBezTo>
                    <a:pt x="6082" y="725"/>
                    <a:pt x="6067" y="745"/>
                    <a:pt x="6058" y="760"/>
                  </a:cubicBezTo>
                  <a:cubicBezTo>
                    <a:pt x="6047" y="766"/>
                    <a:pt x="6039" y="774"/>
                    <a:pt x="6032" y="780"/>
                  </a:cubicBezTo>
                  <a:cubicBezTo>
                    <a:pt x="6021" y="781"/>
                    <a:pt x="6007" y="784"/>
                    <a:pt x="5987" y="792"/>
                  </a:cubicBezTo>
                  <a:cubicBezTo>
                    <a:pt x="5970" y="798"/>
                    <a:pt x="5959" y="807"/>
                    <a:pt x="5949" y="814"/>
                  </a:cubicBezTo>
                  <a:cubicBezTo>
                    <a:pt x="5947" y="814"/>
                    <a:pt x="5944" y="814"/>
                    <a:pt x="5940" y="814"/>
                  </a:cubicBezTo>
                  <a:cubicBezTo>
                    <a:pt x="5927" y="814"/>
                    <a:pt x="5912" y="816"/>
                    <a:pt x="5893" y="824"/>
                  </a:cubicBezTo>
                  <a:cubicBezTo>
                    <a:pt x="5881" y="825"/>
                    <a:pt x="5866" y="828"/>
                    <a:pt x="5844" y="836"/>
                  </a:cubicBezTo>
                  <a:cubicBezTo>
                    <a:pt x="5828" y="843"/>
                    <a:pt x="5822" y="849"/>
                    <a:pt x="5814" y="852"/>
                  </a:cubicBezTo>
                  <a:cubicBezTo>
                    <a:pt x="5811" y="855"/>
                    <a:pt x="5809" y="856"/>
                    <a:pt x="5802" y="859"/>
                  </a:cubicBezTo>
                  <a:cubicBezTo>
                    <a:pt x="5786" y="866"/>
                    <a:pt x="5775" y="873"/>
                    <a:pt x="5766" y="883"/>
                  </a:cubicBezTo>
                  <a:cubicBezTo>
                    <a:pt x="5762" y="883"/>
                    <a:pt x="5757" y="882"/>
                    <a:pt x="5752" y="882"/>
                  </a:cubicBezTo>
                  <a:cubicBezTo>
                    <a:pt x="5738" y="882"/>
                    <a:pt x="5723" y="884"/>
                    <a:pt x="5705" y="892"/>
                  </a:cubicBezTo>
                  <a:cubicBezTo>
                    <a:pt x="5693" y="893"/>
                    <a:pt x="5681" y="895"/>
                    <a:pt x="5661" y="903"/>
                  </a:cubicBezTo>
                  <a:cubicBezTo>
                    <a:pt x="5645" y="910"/>
                    <a:pt x="5639" y="914"/>
                    <a:pt x="5630" y="918"/>
                  </a:cubicBezTo>
                  <a:cubicBezTo>
                    <a:pt x="5628" y="920"/>
                    <a:pt x="5625" y="922"/>
                    <a:pt x="5618" y="925"/>
                  </a:cubicBezTo>
                  <a:cubicBezTo>
                    <a:pt x="5596" y="934"/>
                    <a:pt x="5582" y="945"/>
                    <a:pt x="5577" y="950"/>
                  </a:cubicBezTo>
                  <a:cubicBezTo>
                    <a:pt x="5557" y="959"/>
                    <a:pt x="5545" y="968"/>
                    <a:pt x="5534" y="975"/>
                  </a:cubicBezTo>
                  <a:cubicBezTo>
                    <a:pt x="5518" y="983"/>
                    <a:pt x="5511" y="988"/>
                    <a:pt x="5504" y="991"/>
                  </a:cubicBezTo>
                  <a:cubicBezTo>
                    <a:pt x="5501" y="994"/>
                    <a:pt x="5498" y="995"/>
                    <a:pt x="5491" y="999"/>
                  </a:cubicBezTo>
                  <a:cubicBezTo>
                    <a:pt x="5477" y="1005"/>
                    <a:pt x="5465" y="1011"/>
                    <a:pt x="5458" y="1017"/>
                  </a:cubicBezTo>
                  <a:cubicBezTo>
                    <a:pt x="5453" y="1017"/>
                    <a:pt x="5448" y="1016"/>
                    <a:pt x="5442" y="1016"/>
                  </a:cubicBezTo>
                  <a:cubicBezTo>
                    <a:pt x="5429" y="1016"/>
                    <a:pt x="5413" y="1018"/>
                    <a:pt x="5397" y="1025"/>
                  </a:cubicBezTo>
                  <a:cubicBezTo>
                    <a:pt x="5389" y="1028"/>
                    <a:pt x="5387" y="1029"/>
                    <a:pt x="5383" y="1031"/>
                  </a:cubicBezTo>
                  <a:cubicBezTo>
                    <a:pt x="5375" y="1032"/>
                    <a:pt x="5367" y="1034"/>
                    <a:pt x="5351" y="1041"/>
                  </a:cubicBezTo>
                  <a:cubicBezTo>
                    <a:pt x="5334" y="1048"/>
                    <a:pt x="5321" y="1058"/>
                    <a:pt x="5312" y="1066"/>
                  </a:cubicBezTo>
                  <a:cubicBezTo>
                    <a:pt x="5297" y="1066"/>
                    <a:pt x="5280" y="1068"/>
                    <a:pt x="5260" y="1076"/>
                  </a:cubicBezTo>
                  <a:cubicBezTo>
                    <a:pt x="5244" y="1081"/>
                    <a:pt x="5237" y="1086"/>
                    <a:pt x="5229" y="1091"/>
                  </a:cubicBezTo>
                  <a:cubicBezTo>
                    <a:pt x="5226" y="1093"/>
                    <a:pt x="5223" y="1095"/>
                    <a:pt x="5217" y="1097"/>
                  </a:cubicBezTo>
                  <a:cubicBezTo>
                    <a:pt x="5196" y="1106"/>
                    <a:pt x="5186" y="1113"/>
                    <a:pt x="5174" y="1122"/>
                  </a:cubicBezTo>
                  <a:cubicBezTo>
                    <a:pt x="5147" y="1133"/>
                    <a:pt x="5132" y="1150"/>
                    <a:pt x="5123" y="1163"/>
                  </a:cubicBezTo>
                  <a:cubicBezTo>
                    <a:pt x="5123" y="1165"/>
                    <a:pt x="5121" y="1165"/>
                    <a:pt x="5120" y="1165"/>
                  </a:cubicBezTo>
                  <a:cubicBezTo>
                    <a:pt x="5114" y="1167"/>
                    <a:pt x="5106" y="1168"/>
                    <a:pt x="5098" y="1172"/>
                  </a:cubicBezTo>
                  <a:cubicBezTo>
                    <a:pt x="5095" y="1172"/>
                    <a:pt x="5092" y="1172"/>
                    <a:pt x="5088" y="1172"/>
                  </a:cubicBezTo>
                  <a:cubicBezTo>
                    <a:pt x="5076" y="1172"/>
                    <a:pt x="5060" y="1174"/>
                    <a:pt x="5041" y="1182"/>
                  </a:cubicBezTo>
                  <a:lnTo>
                    <a:pt x="5072" y="1257"/>
                  </a:lnTo>
                  <a:lnTo>
                    <a:pt x="5036" y="1183"/>
                  </a:lnTo>
                  <a:cubicBezTo>
                    <a:pt x="5025" y="1186"/>
                    <a:pt x="5013" y="1187"/>
                    <a:pt x="4995" y="1195"/>
                  </a:cubicBezTo>
                  <a:lnTo>
                    <a:pt x="5025" y="1270"/>
                  </a:lnTo>
                  <a:lnTo>
                    <a:pt x="4988" y="1197"/>
                  </a:lnTo>
                  <a:cubicBezTo>
                    <a:pt x="4977" y="1199"/>
                    <a:pt x="4965" y="1200"/>
                    <a:pt x="4947" y="1209"/>
                  </a:cubicBezTo>
                  <a:cubicBezTo>
                    <a:pt x="4915" y="1221"/>
                    <a:pt x="4899" y="1245"/>
                    <a:pt x="4890" y="1262"/>
                  </a:cubicBezTo>
                  <a:lnTo>
                    <a:pt x="4867" y="1272"/>
                  </a:lnTo>
                  <a:cubicBezTo>
                    <a:pt x="4859" y="1275"/>
                    <a:pt x="4857" y="1275"/>
                    <a:pt x="4853" y="1277"/>
                  </a:cubicBezTo>
                  <a:cubicBezTo>
                    <a:pt x="4845" y="1278"/>
                    <a:pt x="4837" y="1280"/>
                    <a:pt x="4820" y="1288"/>
                  </a:cubicBezTo>
                  <a:cubicBezTo>
                    <a:pt x="4818" y="1289"/>
                    <a:pt x="4818" y="1289"/>
                    <a:pt x="4814" y="1289"/>
                  </a:cubicBezTo>
                  <a:cubicBezTo>
                    <a:pt x="4803" y="1290"/>
                    <a:pt x="4793" y="1293"/>
                    <a:pt x="4772" y="1301"/>
                  </a:cubicBezTo>
                  <a:cubicBezTo>
                    <a:pt x="4763" y="1302"/>
                    <a:pt x="4751" y="1304"/>
                    <a:pt x="4736" y="1309"/>
                  </a:cubicBezTo>
                  <a:cubicBezTo>
                    <a:pt x="4732" y="1309"/>
                    <a:pt x="4727" y="1308"/>
                    <a:pt x="4721" y="1308"/>
                  </a:cubicBezTo>
                  <a:cubicBezTo>
                    <a:pt x="4709" y="1308"/>
                    <a:pt x="4693" y="1310"/>
                    <a:pt x="4675" y="1318"/>
                  </a:cubicBezTo>
                  <a:cubicBezTo>
                    <a:pt x="4656" y="1326"/>
                    <a:pt x="4644" y="1337"/>
                    <a:pt x="4634" y="1348"/>
                  </a:cubicBezTo>
                  <a:cubicBezTo>
                    <a:pt x="4631" y="1348"/>
                    <a:pt x="4628" y="1347"/>
                    <a:pt x="4625" y="1347"/>
                  </a:cubicBezTo>
                  <a:cubicBezTo>
                    <a:pt x="4613" y="1347"/>
                    <a:pt x="4598" y="1349"/>
                    <a:pt x="4584" y="1355"/>
                  </a:cubicBezTo>
                  <a:cubicBezTo>
                    <a:pt x="4556" y="1368"/>
                    <a:pt x="4541" y="1385"/>
                    <a:pt x="4531" y="1398"/>
                  </a:cubicBezTo>
                  <a:cubicBezTo>
                    <a:pt x="4524" y="1402"/>
                    <a:pt x="4518" y="1407"/>
                    <a:pt x="4513" y="1409"/>
                  </a:cubicBezTo>
                  <a:cubicBezTo>
                    <a:pt x="4508" y="1408"/>
                    <a:pt x="4503" y="1408"/>
                    <a:pt x="4497" y="1408"/>
                  </a:cubicBezTo>
                  <a:cubicBezTo>
                    <a:pt x="4484" y="1408"/>
                    <a:pt x="4469" y="1410"/>
                    <a:pt x="4451" y="1417"/>
                  </a:cubicBezTo>
                  <a:cubicBezTo>
                    <a:pt x="4446" y="1419"/>
                    <a:pt x="4443" y="1420"/>
                    <a:pt x="4440" y="1420"/>
                  </a:cubicBezTo>
                  <a:cubicBezTo>
                    <a:pt x="4431" y="1423"/>
                    <a:pt x="4422" y="1425"/>
                    <a:pt x="4404" y="1432"/>
                  </a:cubicBezTo>
                  <a:cubicBezTo>
                    <a:pt x="4398" y="1435"/>
                    <a:pt x="4395" y="1435"/>
                    <a:pt x="4392" y="1436"/>
                  </a:cubicBezTo>
                  <a:cubicBezTo>
                    <a:pt x="4385" y="1439"/>
                    <a:pt x="4375" y="1441"/>
                    <a:pt x="4359" y="1449"/>
                  </a:cubicBezTo>
                  <a:cubicBezTo>
                    <a:pt x="4336" y="1456"/>
                    <a:pt x="4322" y="1470"/>
                    <a:pt x="4313" y="1481"/>
                  </a:cubicBezTo>
                  <a:cubicBezTo>
                    <a:pt x="4304" y="1482"/>
                    <a:pt x="4289" y="1484"/>
                    <a:pt x="4272" y="1491"/>
                  </a:cubicBezTo>
                  <a:cubicBezTo>
                    <a:pt x="4267" y="1493"/>
                    <a:pt x="4263" y="1495"/>
                    <a:pt x="4261" y="1495"/>
                  </a:cubicBezTo>
                  <a:cubicBezTo>
                    <a:pt x="4252" y="1498"/>
                    <a:pt x="4242" y="1500"/>
                    <a:pt x="4225" y="1507"/>
                  </a:cubicBezTo>
                  <a:lnTo>
                    <a:pt x="4179" y="1526"/>
                  </a:lnTo>
                  <a:cubicBezTo>
                    <a:pt x="4160" y="1534"/>
                    <a:pt x="4146" y="1546"/>
                    <a:pt x="4136" y="1558"/>
                  </a:cubicBezTo>
                  <a:cubicBezTo>
                    <a:pt x="4123" y="1558"/>
                    <a:pt x="4108" y="1561"/>
                    <a:pt x="4091" y="1567"/>
                  </a:cubicBezTo>
                  <a:cubicBezTo>
                    <a:pt x="4076" y="1574"/>
                    <a:pt x="4064" y="1583"/>
                    <a:pt x="4055" y="1591"/>
                  </a:cubicBezTo>
                  <a:cubicBezTo>
                    <a:pt x="4051" y="1591"/>
                    <a:pt x="4046" y="1590"/>
                    <a:pt x="4042" y="1590"/>
                  </a:cubicBezTo>
                  <a:cubicBezTo>
                    <a:pt x="4029" y="1590"/>
                    <a:pt x="4015" y="1592"/>
                    <a:pt x="3999" y="1600"/>
                  </a:cubicBezTo>
                  <a:cubicBezTo>
                    <a:pt x="3980" y="1607"/>
                    <a:pt x="3967" y="1618"/>
                    <a:pt x="3957" y="1627"/>
                  </a:cubicBezTo>
                  <a:cubicBezTo>
                    <a:pt x="3943" y="1627"/>
                    <a:pt x="3927" y="1628"/>
                    <a:pt x="3909" y="1637"/>
                  </a:cubicBezTo>
                  <a:cubicBezTo>
                    <a:pt x="3889" y="1645"/>
                    <a:pt x="3878" y="1653"/>
                    <a:pt x="3866" y="1661"/>
                  </a:cubicBezTo>
                  <a:cubicBezTo>
                    <a:pt x="3850" y="1666"/>
                    <a:pt x="3839" y="1676"/>
                    <a:pt x="3830" y="1685"/>
                  </a:cubicBezTo>
                  <a:cubicBezTo>
                    <a:pt x="3823" y="1684"/>
                    <a:pt x="3817" y="1683"/>
                    <a:pt x="3810" y="1683"/>
                  </a:cubicBezTo>
                  <a:cubicBezTo>
                    <a:pt x="3798" y="1683"/>
                    <a:pt x="3785" y="1686"/>
                    <a:pt x="3772" y="1692"/>
                  </a:cubicBezTo>
                  <a:cubicBezTo>
                    <a:pt x="3750" y="1700"/>
                    <a:pt x="3738" y="1712"/>
                    <a:pt x="3728" y="1725"/>
                  </a:cubicBezTo>
                  <a:cubicBezTo>
                    <a:pt x="3726" y="1725"/>
                    <a:pt x="3725" y="1725"/>
                    <a:pt x="3723" y="1725"/>
                  </a:cubicBezTo>
                  <a:cubicBezTo>
                    <a:pt x="3712" y="1725"/>
                    <a:pt x="3698" y="1728"/>
                    <a:pt x="3684" y="1733"/>
                  </a:cubicBezTo>
                  <a:cubicBezTo>
                    <a:pt x="3664" y="1743"/>
                    <a:pt x="3649" y="1755"/>
                    <a:pt x="3640" y="1767"/>
                  </a:cubicBezTo>
                  <a:cubicBezTo>
                    <a:pt x="3627" y="1767"/>
                    <a:pt x="3614" y="1768"/>
                    <a:pt x="3598" y="1775"/>
                  </a:cubicBezTo>
                  <a:cubicBezTo>
                    <a:pt x="3588" y="1775"/>
                    <a:pt x="3570" y="1776"/>
                    <a:pt x="3547" y="1786"/>
                  </a:cubicBezTo>
                  <a:cubicBezTo>
                    <a:pt x="3518" y="1798"/>
                    <a:pt x="3503" y="1818"/>
                    <a:pt x="3493" y="1832"/>
                  </a:cubicBezTo>
                  <a:cubicBezTo>
                    <a:pt x="3479" y="1842"/>
                    <a:pt x="3470" y="1851"/>
                    <a:pt x="3463" y="1859"/>
                  </a:cubicBezTo>
                  <a:cubicBezTo>
                    <a:pt x="3461" y="1859"/>
                    <a:pt x="3460" y="1861"/>
                    <a:pt x="3459" y="1861"/>
                  </a:cubicBezTo>
                  <a:cubicBezTo>
                    <a:pt x="3451" y="1862"/>
                    <a:pt x="3442" y="1864"/>
                    <a:pt x="3426" y="1872"/>
                  </a:cubicBezTo>
                  <a:cubicBezTo>
                    <a:pt x="3421" y="1874"/>
                    <a:pt x="3417" y="1874"/>
                    <a:pt x="3415" y="1875"/>
                  </a:cubicBezTo>
                  <a:cubicBezTo>
                    <a:pt x="3411" y="1875"/>
                    <a:pt x="3407" y="1877"/>
                    <a:pt x="3402" y="1878"/>
                  </a:cubicBezTo>
                  <a:cubicBezTo>
                    <a:pt x="3392" y="1874"/>
                    <a:pt x="3379" y="1871"/>
                    <a:pt x="3363" y="1871"/>
                  </a:cubicBezTo>
                  <a:cubicBezTo>
                    <a:pt x="3351" y="1871"/>
                    <a:pt x="3338" y="1873"/>
                    <a:pt x="3323" y="1879"/>
                  </a:cubicBezTo>
                  <a:cubicBezTo>
                    <a:pt x="3306" y="1887"/>
                    <a:pt x="3298" y="1891"/>
                    <a:pt x="3290" y="1896"/>
                  </a:cubicBezTo>
                  <a:lnTo>
                    <a:pt x="3279" y="1902"/>
                  </a:lnTo>
                  <a:cubicBezTo>
                    <a:pt x="3252" y="1912"/>
                    <a:pt x="3237" y="1929"/>
                    <a:pt x="3229" y="1942"/>
                  </a:cubicBezTo>
                  <a:cubicBezTo>
                    <a:pt x="3215" y="1950"/>
                    <a:pt x="3204" y="1958"/>
                    <a:pt x="3197" y="1966"/>
                  </a:cubicBezTo>
                  <a:cubicBezTo>
                    <a:pt x="3183" y="1971"/>
                    <a:pt x="3176" y="1975"/>
                    <a:pt x="3170" y="1980"/>
                  </a:cubicBezTo>
                  <a:cubicBezTo>
                    <a:pt x="3167" y="1980"/>
                    <a:pt x="3166" y="1981"/>
                    <a:pt x="3162" y="1982"/>
                  </a:cubicBezTo>
                  <a:cubicBezTo>
                    <a:pt x="3160" y="1982"/>
                    <a:pt x="3156" y="1981"/>
                    <a:pt x="3152" y="1981"/>
                  </a:cubicBezTo>
                  <a:cubicBezTo>
                    <a:pt x="3145" y="1981"/>
                    <a:pt x="3136" y="1982"/>
                    <a:pt x="3125" y="1985"/>
                  </a:cubicBezTo>
                  <a:cubicBezTo>
                    <a:pt x="3116" y="1982"/>
                    <a:pt x="3106" y="1980"/>
                    <a:pt x="3093" y="1980"/>
                  </a:cubicBezTo>
                  <a:cubicBezTo>
                    <a:pt x="3081" y="1980"/>
                    <a:pt x="3067" y="1982"/>
                    <a:pt x="3052" y="1989"/>
                  </a:cubicBezTo>
                  <a:cubicBezTo>
                    <a:pt x="3036" y="1996"/>
                    <a:pt x="3028" y="1999"/>
                    <a:pt x="3021" y="2003"/>
                  </a:cubicBezTo>
                  <a:cubicBezTo>
                    <a:pt x="3017" y="2007"/>
                    <a:pt x="3015" y="2008"/>
                    <a:pt x="3007" y="2010"/>
                  </a:cubicBezTo>
                  <a:cubicBezTo>
                    <a:pt x="3001" y="2014"/>
                    <a:pt x="2998" y="2014"/>
                    <a:pt x="2994" y="2016"/>
                  </a:cubicBezTo>
                  <a:cubicBezTo>
                    <a:pt x="2986" y="2017"/>
                    <a:pt x="2978" y="2019"/>
                    <a:pt x="2962" y="2026"/>
                  </a:cubicBezTo>
                  <a:cubicBezTo>
                    <a:pt x="2940" y="2035"/>
                    <a:pt x="2926" y="2046"/>
                    <a:pt x="2920" y="2052"/>
                  </a:cubicBezTo>
                  <a:cubicBezTo>
                    <a:pt x="2913" y="2056"/>
                    <a:pt x="2907" y="2057"/>
                    <a:pt x="2903" y="2059"/>
                  </a:cubicBezTo>
                  <a:cubicBezTo>
                    <a:pt x="2897" y="2061"/>
                    <a:pt x="2888" y="2063"/>
                    <a:pt x="2875" y="2070"/>
                  </a:cubicBezTo>
                  <a:cubicBezTo>
                    <a:pt x="2867" y="2072"/>
                    <a:pt x="2865" y="2073"/>
                    <a:pt x="2860" y="2075"/>
                  </a:cubicBezTo>
                  <a:cubicBezTo>
                    <a:pt x="2852" y="2076"/>
                    <a:pt x="2844" y="2078"/>
                    <a:pt x="2828" y="2086"/>
                  </a:cubicBezTo>
                  <a:lnTo>
                    <a:pt x="2812" y="2091"/>
                  </a:lnTo>
                  <a:cubicBezTo>
                    <a:pt x="2804" y="2093"/>
                    <a:pt x="2796" y="2094"/>
                    <a:pt x="2781" y="2102"/>
                  </a:cubicBezTo>
                  <a:cubicBezTo>
                    <a:pt x="2752" y="2115"/>
                    <a:pt x="2737" y="2135"/>
                    <a:pt x="2727" y="2150"/>
                  </a:cubicBezTo>
                  <a:cubicBezTo>
                    <a:pt x="2721" y="2152"/>
                    <a:pt x="2717" y="2154"/>
                    <a:pt x="2712" y="2158"/>
                  </a:cubicBezTo>
                  <a:cubicBezTo>
                    <a:pt x="2710" y="2159"/>
                    <a:pt x="2707" y="2162"/>
                    <a:pt x="2704" y="2163"/>
                  </a:cubicBezTo>
                  <a:cubicBezTo>
                    <a:pt x="2694" y="2163"/>
                    <a:pt x="2677" y="2164"/>
                    <a:pt x="2650" y="2175"/>
                  </a:cubicBezTo>
                  <a:cubicBezTo>
                    <a:pt x="2640" y="2177"/>
                    <a:pt x="2625" y="2179"/>
                    <a:pt x="2604" y="2188"/>
                  </a:cubicBezTo>
                  <a:cubicBezTo>
                    <a:pt x="2595" y="2191"/>
                    <a:pt x="2589" y="2193"/>
                    <a:pt x="2586" y="2194"/>
                  </a:cubicBezTo>
                  <a:lnTo>
                    <a:pt x="2559" y="2205"/>
                  </a:lnTo>
                  <a:cubicBezTo>
                    <a:pt x="2536" y="2215"/>
                    <a:pt x="2522" y="2230"/>
                    <a:pt x="2512" y="2243"/>
                  </a:cubicBezTo>
                  <a:cubicBezTo>
                    <a:pt x="2504" y="2244"/>
                    <a:pt x="2495" y="2246"/>
                    <a:pt x="2485" y="2249"/>
                  </a:cubicBezTo>
                  <a:cubicBezTo>
                    <a:pt x="2481" y="2248"/>
                    <a:pt x="2476" y="2248"/>
                    <a:pt x="2470" y="2248"/>
                  </a:cubicBezTo>
                  <a:cubicBezTo>
                    <a:pt x="2457" y="2248"/>
                    <a:pt x="2441" y="2250"/>
                    <a:pt x="2422" y="2257"/>
                  </a:cubicBezTo>
                  <a:cubicBezTo>
                    <a:pt x="2406" y="2264"/>
                    <a:pt x="2400" y="2268"/>
                    <a:pt x="2391" y="2271"/>
                  </a:cubicBezTo>
                  <a:cubicBezTo>
                    <a:pt x="2388" y="2274"/>
                    <a:pt x="2385" y="2275"/>
                    <a:pt x="2378" y="2279"/>
                  </a:cubicBezTo>
                  <a:cubicBezTo>
                    <a:pt x="2375" y="2280"/>
                    <a:pt x="2375" y="2280"/>
                    <a:pt x="2372" y="2280"/>
                  </a:cubicBezTo>
                  <a:cubicBezTo>
                    <a:pt x="2361" y="2282"/>
                    <a:pt x="2348" y="2284"/>
                    <a:pt x="2331" y="2291"/>
                  </a:cubicBezTo>
                  <a:cubicBezTo>
                    <a:pt x="2305" y="2302"/>
                    <a:pt x="2293" y="2317"/>
                    <a:pt x="2283" y="2328"/>
                  </a:cubicBezTo>
                  <a:cubicBezTo>
                    <a:pt x="2273" y="2332"/>
                    <a:pt x="2267" y="2335"/>
                    <a:pt x="2262" y="2340"/>
                  </a:cubicBezTo>
                  <a:cubicBezTo>
                    <a:pt x="2254" y="2338"/>
                    <a:pt x="2246" y="2337"/>
                    <a:pt x="2236" y="2337"/>
                  </a:cubicBezTo>
                  <a:cubicBezTo>
                    <a:pt x="2223" y="2337"/>
                    <a:pt x="2209" y="2339"/>
                    <a:pt x="2195" y="2345"/>
                  </a:cubicBezTo>
                  <a:cubicBezTo>
                    <a:pt x="2165" y="2359"/>
                    <a:pt x="2150" y="2377"/>
                    <a:pt x="2142" y="2393"/>
                  </a:cubicBezTo>
                  <a:cubicBezTo>
                    <a:pt x="2137" y="2394"/>
                    <a:pt x="2133" y="2398"/>
                    <a:pt x="2131" y="2399"/>
                  </a:cubicBezTo>
                  <a:cubicBezTo>
                    <a:pt x="2123" y="2397"/>
                    <a:pt x="2113" y="2395"/>
                    <a:pt x="2103" y="2395"/>
                  </a:cubicBezTo>
                  <a:cubicBezTo>
                    <a:pt x="2091" y="2395"/>
                    <a:pt x="2077" y="2397"/>
                    <a:pt x="2061" y="2404"/>
                  </a:cubicBezTo>
                  <a:cubicBezTo>
                    <a:pt x="2042" y="2414"/>
                    <a:pt x="2030" y="2421"/>
                    <a:pt x="2019" y="2430"/>
                  </a:cubicBezTo>
                  <a:cubicBezTo>
                    <a:pt x="2003" y="2436"/>
                    <a:pt x="1993" y="2445"/>
                    <a:pt x="1983" y="2452"/>
                  </a:cubicBezTo>
                  <a:cubicBezTo>
                    <a:pt x="1978" y="2451"/>
                    <a:pt x="1973" y="2451"/>
                    <a:pt x="1967" y="2451"/>
                  </a:cubicBezTo>
                  <a:cubicBezTo>
                    <a:pt x="1955" y="2451"/>
                    <a:pt x="1942" y="2453"/>
                    <a:pt x="1927" y="2459"/>
                  </a:cubicBezTo>
                  <a:cubicBezTo>
                    <a:pt x="1907" y="2467"/>
                    <a:pt x="1893" y="2479"/>
                    <a:pt x="1885" y="2490"/>
                  </a:cubicBezTo>
                  <a:cubicBezTo>
                    <a:pt x="1871" y="2490"/>
                    <a:pt x="1857" y="2493"/>
                    <a:pt x="1838" y="2499"/>
                  </a:cubicBezTo>
                  <a:cubicBezTo>
                    <a:pt x="1815" y="2509"/>
                    <a:pt x="1801" y="2522"/>
                    <a:pt x="1791" y="2532"/>
                  </a:cubicBezTo>
                  <a:cubicBezTo>
                    <a:pt x="1784" y="2536"/>
                    <a:pt x="1778" y="2538"/>
                    <a:pt x="1773" y="2541"/>
                  </a:cubicBezTo>
                  <a:cubicBezTo>
                    <a:pt x="1769" y="2542"/>
                    <a:pt x="1765" y="2544"/>
                    <a:pt x="1754" y="2549"/>
                  </a:cubicBezTo>
                  <a:cubicBezTo>
                    <a:pt x="1742" y="2550"/>
                    <a:pt x="1727" y="2553"/>
                    <a:pt x="1708" y="2560"/>
                  </a:cubicBezTo>
                  <a:cubicBezTo>
                    <a:pt x="1702" y="2562"/>
                    <a:pt x="1699" y="2564"/>
                    <a:pt x="1697" y="2564"/>
                  </a:cubicBezTo>
                  <a:cubicBezTo>
                    <a:pt x="1687" y="2566"/>
                    <a:pt x="1678" y="2569"/>
                    <a:pt x="1661" y="2575"/>
                  </a:cubicBezTo>
                  <a:cubicBezTo>
                    <a:pt x="1633" y="2586"/>
                    <a:pt x="1618" y="2605"/>
                    <a:pt x="1608" y="2621"/>
                  </a:cubicBezTo>
                  <a:cubicBezTo>
                    <a:pt x="1602" y="2622"/>
                    <a:pt x="1592" y="2625"/>
                    <a:pt x="1582" y="2629"/>
                  </a:cubicBezTo>
                  <a:cubicBezTo>
                    <a:pt x="1569" y="2629"/>
                    <a:pt x="1550" y="2630"/>
                    <a:pt x="1529" y="2640"/>
                  </a:cubicBezTo>
                  <a:cubicBezTo>
                    <a:pt x="1505" y="2650"/>
                    <a:pt x="1494" y="2661"/>
                    <a:pt x="1488" y="2666"/>
                  </a:cubicBezTo>
                  <a:cubicBezTo>
                    <a:pt x="1475" y="2672"/>
                    <a:pt x="1467" y="2676"/>
                    <a:pt x="1459" y="2681"/>
                  </a:cubicBezTo>
                  <a:cubicBezTo>
                    <a:pt x="1451" y="2679"/>
                    <a:pt x="1441" y="2677"/>
                    <a:pt x="1430" y="2677"/>
                  </a:cubicBezTo>
                  <a:cubicBezTo>
                    <a:pt x="1418" y="2677"/>
                    <a:pt x="1405" y="2679"/>
                    <a:pt x="1390" y="2686"/>
                  </a:cubicBezTo>
                  <a:cubicBezTo>
                    <a:pt x="1384" y="2688"/>
                    <a:pt x="1382" y="2688"/>
                    <a:pt x="1379" y="2689"/>
                  </a:cubicBezTo>
                  <a:cubicBezTo>
                    <a:pt x="1370" y="2692"/>
                    <a:pt x="1362" y="2694"/>
                    <a:pt x="1345" y="2702"/>
                  </a:cubicBezTo>
                  <a:cubicBezTo>
                    <a:pt x="1328" y="2708"/>
                    <a:pt x="1318" y="2715"/>
                    <a:pt x="1309" y="2720"/>
                  </a:cubicBezTo>
                  <a:cubicBezTo>
                    <a:pt x="1308" y="2721"/>
                    <a:pt x="1306" y="2723"/>
                    <a:pt x="1302" y="2724"/>
                  </a:cubicBezTo>
                  <a:cubicBezTo>
                    <a:pt x="1280" y="2732"/>
                    <a:pt x="1266" y="2745"/>
                    <a:pt x="1258" y="2755"/>
                  </a:cubicBezTo>
                  <a:cubicBezTo>
                    <a:pt x="1247" y="2756"/>
                    <a:pt x="1231" y="2757"/>
                    <a:pt x="1213" y="2766"/>
                  </a:cubicBezTo>
                  <a:cubicBezTo>
                    <a:pt x="1195" y="2773"/>
                    <a:pt x="1181" y="2784"/>
                    <a:pt x="1172" y="2795"/>
                  </a:cubicBezTo>
                  <a:cubicBezTo>
                    <a:pt x="1169" y="2795"/>
                    <a:pt x="1167" y="2795"/>
                    <a:pt x="1164" y="2795"/>
                  </a:cubicBezTo>
                  <a:cubicBezTo>
                    <a:pt x="1151" y="2795"/>
                    <a:pt x="1138" y="2797"/>
                    <a:pt x="1124" y="2803"/>
                  </a:cubicBezTo>
                  <a:cubicBezTo>
                    <a:pt x="1119" y="2806"/>
                    <a:pt x="1115" y="2806"/>
                    <a:pt x="1113" y="2807"/>
                  </a:cubicBezTo>
                  <a:cubicBezTo>
                    <a:pt x="1104" y="2810"/>
                    <a:pt x="1095" y="2812"/>
                    <a:pt x="1078" y="2820"/>
                  </a:cubicBezTo>
                  <a:cubicBezTo>
                    <a:pt x="1062" y="2826"/>
                    <a:pt x="1054" y="2830"/>
                    <a:pt x="1046" y="2836"/>
                  </a:cubicBezTo>
                  <a:cubicBezTo>
                    <a:pt x="1045" y="2836"/>
                    <a:pt x="1045" y="2837"/>
                    <a:pt x="1044" y="2837"/>
                  </a:cubicBezTo>
                  <a:cubicBezTo>
                    <a:pt x="1040" y="2836"/>
                    <a:pt x="1037" y="2836"/>
                    <a:pt x="1033" y="2836"/>
                  </a:cubicBezTo>
                  <a:cubicBezTo>
                    <a:pt x="1020" y="2836"/>
                    <a:pt x="1003" y="2838"/>
                    <a:pt x="985" y="2846"/>
                  </a:cubicBezTo>
                  <a:cubicBezTo>
                    <a:pt x="953" y="2859"/>
                    <a:pt x="937" y="2884"/>
                    <a:pt x="928" y="2901"/>
                  </a:cubicBezTo>
                  <a:cubicBezTo>
                    <a:pt x="917" y="2907"/>
                    <a:pt x="910" y="2916"/>
                    <a:pt x="904" y="2921"/>
                  </a:cubicBezTo>
                  <a:lnTo>
                    <a:pt x="869" y="2935"/>
                  </a:lnTo>
                  <a:cubicBezTo>
                    <a:pt x="854" y="2935"/>
                    <a:pt x="837" y="2937"/>
                    <a:pt x="816" y="2946"/>
                  </a:cubicBezTo>
                  <a:cubicBezTo>
                    <a:pt x="795" y="2956"/>
                    <a:pt x="782" y="2965"/>
                    <a:pt x="772" y="2976"/>
                  </a:cubicBezTo>
                  <a:cubicBezTo>
                    <a:pt x="765" y="2978"/>
                    <a:pt x="761" y="2980"/>
                    <a:pt x="757" y="2981"/>
                  </a:cubicBezTo>
                  <a:cubicBezTo>
                    <a:pt x="751" y="2982"/>
                    <a:pt x="747" y="2983"/>
                    <a:pt x="741" y="2987"/>
                  </a:cubicBezTo>
                  <a:cubicBezTo>
                    <a:pt x="736" y="2986"/>
                    <a:pt x="730" y="2985"/>
                    <a:pt x="724" y="2985"/>
                  </a:cubicBezTo>
                  <a:cubicBezTo>
                    <a:pt x="711" y="2985"/>
                    <a:pt x="696" y="2987"/>
                    <a:pt x="678" y="2994"/>
                  </a:cubicBezTo>
                  <a:cubicBezTo>
                    <a:pt x="666" y="2999"/>
                    <a:pt x="657" y="3005"/>
                    <a:pt x="648" y="3012"/>
                  </a:cubicBezTo>
                  <a:cubicBezTo>
                    <a:pt x="640" y="3010"/>
                    <a:pt x="630" y="3008"/>
                    <a:pt x="619" y="3008"/>
                  </a:cubicBezTo>
                  <a:cubicBezTo>
                    <a:pt x="607" y="3008"/>
                    <a:pt x="595" y="3010"/>
                    <a:pt x="582" y="3016"/>
                  </a:cubicBezTo>
                  <a:cubicBezTo>
                    <a:pt x="550" y="3029"/>
                    <a:pt x="534" y="3052"/>
                    <a:pt x="525" y="3069"/>
                  </a:cubicBezTo>
                  <a:cubicBezTo>
                    <a:pt x="519" y="3073"/>
                    <a:pt x="512" y="3079"/>
                    <a:pt x="508" y="3083"/>
                  </a:cubicBezTo>
                  <a:cubicBezTo>
                    <a:pt x="506" y="3083"/>
                    <a:pt x="503" y="3083"/>
                    <a:pt x="500" y="3083"/>
                  </a:cubicBezTo>
                  <a:cubicBezTo>
                    <a:pt x="491" y="3083"/>
                    <a:pt x="480" y="3084"/>
                    <a:pt x="467" y="3087"/>
                  </a:cubicBezTo>
                  <a:cubicBezTo>
                    <a:pt x="462" y="3086"/>
                    <a:pt x="456" y="3085"/>
                    <a:pt x="449" y="3085"/>
                  </a:cubicBezTo>
                  <a:cubicBezTo>
                    <a:pt x="436" y="3085"/>
                    <a:pt x="420" y="3088"/>
                    <a:pt x="403" y="3095"/>
                  </a:cubicBezTo>
                  <a:cubicBezTo>
                    <a:pt x="387" y="3101"/>
                    <a:pt x="375" y="3111"/>
                    <a:pt x="366" y="3119"/>
                  </a:cubicBezTo>
                  <a:cubicBezTo>
                    <a:pt x="362" y="3119"/>
                    <a:pt x="358" y="3119"/>
                    <a:pt x="354" y="3119"/>
                  </a:cubicBezTo>
                  <a:cubicBezTo>
                    <a:pt x="342" y="3119"/>
                    <a:pt x="328" y="3121"/>
                    <a:pt x="312" y="3127"/>
                  </a:cubicBezTo>
                  <a:cubicBezTo>
                    <a:pt x="289" y="3138"/>
                    <a:pt x="275" y="3151"/>
                    <a:pt x="265" y="3160"/>
                  </a:cubicBezTo>
                  <a:lnTo>
                    <a:pt x="227" y="3176"/>
                  </a:lnTo>
                  <a:cubicBezTo>
                    <a:pt x="220" y="3181"/>
                    <a:pt x="215" y="3182"/>
                    <a:pt x="210" y="3184"/>
                  </a:cubicBezTo>
                  <a:cubicBezTo>
                    <a:pt x="203" y="3186"/>
                    <a:pt x="195" y="3188"/>
                    <a:pt x="183" y="3194"/>
                  </a:cubicBezTo>
                  <a:lnTo>
                    <a:pt x="166" y="3200"/>
                  </a:lnTo>
                  <a:cubicBezTo>
                    <a:pt x="160" y="3202"/>
                    <a:pt x="151" y="3203"/>
                    <a:pt x="136" y="3211"/>
                  </a:cubicBezTo>
                  <a:cubicBezTo>
                    <a:pt x="123" y="3217"/>
                    <a:pt x="116" y="3219"/>
                    <a:pt x="109" y="3223"/>
                  </a:cubicBezTo>
                  <a:cubicBezTo>
                    <a:pt x="105" y="3226"/>
                    <a:pt x="101" y="3228"/>
                    <a:pt x="93" y="3231"/>
                  </a:cubicBezTo>
                  <a:cubicBezTo>
                    <a:pt x="60" y="3245"/>
                    <a:pt x="44" y="3267"/>
                    <a:pt x="37" y="3284"/>
                  </a:cubicBezTo>
                  <a:cubicBezTo>
                    <a:pt x="10" y="3307"/>
                    <a:pt x="0" y="3344"/>
                    <a:pt x="14" y="3378"/>
                  </a:cubicBezTo>
                  <a:cubicBezTo>
                    <a:pt x="27" y="3409"/>
                    <a:pt x="57" y="3427"/>
                    <a:pt x="89" y="3427"/>
                  </a:cubicBezTo>
                  <a:cubicBezTo>
                    <a:pt x="98" y="3427"/>
                    <a:pt x="109" y="3426"/>
                    <a:pt x="130" y="3412"/>
                  </a:cubicBezTo>
                  <a:cubicBezTo>
                    <a:pt x="161" y="3400"/>
                    <a:pt x="176" y="3379"/>
                    <a:pt x="185" y="3363"/>
                  </a:cubicBezTo>
                  <a:lnTo>
                    <a:pt x="193" y="3358"/>
                  </a:lnTo>
                  <a:cubicBezTo>
                    <a:pt x="197" y="3356"/>
                    <a:pt x="201" y="3355"/>
                    <a:pt x="209" y="3351"/>
                  </a:cubicBezTo>
                  <a:lnTo>
                    <a:pt x="225" y="3345"/>
                  </a:lnTo>
                  <a:cubicBezTo>
                    <a:pt x="233" y="3342"/>
                    <a:pt x="240" y="3341"/>
                    <a:pt x="254" y="3335"/>
                  </a:cubicBezTo>
                  <a:cubicBezTo>
                    <a:pt x="263" y="3330"/>
                    <a:pt x="268" y="3329"/>
                    <a:pt x="272" y="3328"/>
                  </a:cubicBezTo>
                  <a:cubicBezTo>
                    <a:pt x="280" y="3325"/>
                    <a:pt x="286" y="3323"/>
                    <a:pt x="300" y="3318"/>
                  </a:cubicBezTo>
                  <a:lnTo>
                    <a:pt x="344" y="3298"/>
                  </a:lnTo>
                  <a:cubicBezTo>
                    <a:pt x="361" y="3292"/>
                    <a:pt x="374" y="3283"/>
                    <a:pt x="382" y="3276"/>
                  </a:cubicBezTo>
                  <a:cubicBezTo>
                    <a:pt x="385" y="3276"/>
                    <a:pt x="389" y="3276"/>
                    <a:pt x="394" y="3276"/>
                  </a:cubicBezTo>
                  <a:cubicBezTo>
                    <a:pt x="406" y="3276"/>
                    <a:pt x="420" y="3275"/>
                    <a:pt x="436" y="3267"/>
                  </a:cubicBezTo>
                  <a:cubicBezTo>
                    <a:pt x="455" y="3260"/>
                    <a:pt x="466" y="3250"/>
                    <a:pt x="476" y="3243"/>
                  </a:cubicBezTo>
                  <a:cubicBezTo>
                    <a:pt x="487" y="3243"/>
                    <a:pt x="500" y="3241"/>
                    <a:pt x="515" y="3237"/>
                  </a:cubicBezTo>
                  <a:cubicBezTo>
                    <a:pt x="519" y="3238"/>
                    <a:pt x="524" y="3238"/>
                    <a:pt x="529" y="3238"/>
                  </a:cubicBezTo>
                  <a:cubicBezTo>
                    <a:pt x="542" y="3238"/>
                    <a:pt x="559" y="3236"/>
                    <a:pt x="578" y="3229"/>
                  </a:cubicBezTo>
                  <a:cubicBezTo>
                    <a:pt x="601" y="3218"/>
                    <a:pt x="616" y="3205"/>
                    <a:pt x="624" y="3196"/>
                  </a:cubicBezTo>
                  <a:cubicBezTo>
                    <a:pt x="637" y="3190"/>
                    <a:pt x="645" y="3184"/>
                    <a:pt x="653" y="3175"/>
                  </a:cubicBezTo>
                  <a:cubicBezTo>
                    <a:pt x="659" y="3176"/>
                    <a:pt x="665" y="3177"/>
                    <a:pt x="672" y="3177"/>
                  </a:cubicBezTo>
                  <a:cubicBezTo>
                    <a:pt x="683" y="3177"/>
                    <a:pt x="696" y="3175"/>
                    <a:pt x="709" y="3169"/>
                  </a:cubicBezTo>
                  <a:cubicBezTo>
                    <a:pt x="729" y="3160"/>
                    <a:pt x="742" y="3149"/>
                    <a:pt x="751" y="3141"/>
                  </a:cubicBezTo>
                  <a:cubicBezTo>
                    <a:pt x="763" y="3141"/>
                    <a:pt x="781" y="3139"/>
                    <a:pt x="799" y="3131"/>
                  </a:cubicBezTo>
                  <a:cubicBezTo>
                    <a:pt x="808" y="3127"/>
                    <a:pt x="813" y="3126"/>
                    <a:pt x="817" y="3125"/>
                  </a:cubicBezTo>
                  <a:cubicBezTo>
                    <a:pt x="824" y="3122"/>
                    <a:pt x="832" y="3119"/>
                    <a:pt x="846" y="3114"/>
                  </a:cubicBezTo>
                  <a:cubicBezTo>
                    <a:pt x="864" y="3107"/>
                    <a:pt x="876" y="3098"/>
                    <a:pt x="886" y="3088"/>
                  </a:cubicBezTo>
                  <a:cubicBezTo>
                    <a:pt x="900" y="3088"/>
                    <a:pt x="916" y="3085"/>
                    <a:pt x="937" y="3078"/>
                  </a:cubicBezTo>
                  <a:lnTo>
                    <a:pt x="982" y="3058"/>
                  </a:lnTo>
                  <a:cubicBezTo>
                    <a:pt x="1006" y="3050"/>
                    <a:pt x="1020" y="3036"/>
                    <a:pt x="1029" y="3026"/>
                  </a:cubicBezTo>
                  <a:cubicBezTo>
                    <a:pt x="1049" y="3018"/>
                    <a:pt x="1062" y="3004"/>
                    <a:pt x="1070" y="2991"/>
                  </a:cubicBezTo>
                  <a:cubicBezTo>
                    <a:pt x="1081" y="2989"/>
                    <a:pt x="1094" y="2987"/>
                    <a:pt x="1108" y="2981"/>
                  </a:cubicBezTo>
                  <a:cubicBezTo>
                    <a:pt x="1124" y="2975"/>
                    <a:pt x="1132" y="2971"/>
                    <a:pt x="1140" y="2965"/>
                  </a:cubicBezTo>
                  <a:lnTo>
                    <a:pt x="1151" y="2960"/>
                  </a:lnTo>
                  <a:cubicBezTo>
                    <a:pt x="1156" y="2957"/>
                    <a:pt x="1158" y="2957"/>
                    <a:pt x="1162" y="2956"/>
                  </a:cubicBezTo>
                  <a:cubicBezTo>
                    <a:pt x="1167" y="2955"/>
                    <a:pt x="1172" y="2953"/>
                    <a:pt x="1179" y="2950"/>
                  </a:cubicBezTo>
                  <a:cubicBezTo>
                    <a:pt x="1186" y="2952"/>
                    <a:pt x="1195" y="2954"/>
                    <a:pt x="1205" y="2954"/>
                  </a:cubicBezTo>
                  <a:cubicBezTo>
                    <a:pt x="1218" y="2954"/>
                    <a:pt x="1233" y="2951"/>
                    <a:pt x="1249" y="2945"/>
                  </a:cubicBezTo>
                  <a:cubicBezTo>
                    <a:pt x="1274" y="2935"/>
                    <a:pt x="1289" y="2921"/>
                    <a:pt x="1298" y="2907"/>
                  </a:cubicBezTo>
                  <a:cubicBezTo>
                    <a:pt x="1308" y="2906"/>
                    <a:pt x="1321" y="2905"/>
                    <a:pt x="1335" y="2898"/>
                  </a:cubicBezTo>
                  <a:cubicBezTo>
                    <a:pt x="1361" y="2887"/>
                    <a:pt x="1376" y="2873"/>
                    <a:pt x="1385" y="2860"/>
                  </a:cubicBezTo>
                  <a:cubicBezTo>
                    <a:pt x="1396" y="2855"/>
                    <a:pt x="1403" y="2852"/>
                    <a:pt x="1409" y="2847"/>
                  </a:cubicBezTo>
                  <a:cubicBezTo>
                    <a:pt x="1410" y="2846"/>
                    <a:pt x="1413" y="2844"/>
                    <a:pt x="1418" y="2843"/>
                  </a:cubicBezTo>
                  <a:cubicBezTo>
                    <a:pt x="1423" y="2841"/>
                    <a:pt x="1425" y="2841"/>
                    <a:pt x="1428" y="2839"/>
                  </a:cubicBezTo>
                  <a:cubicBezTo>
                    <a:pt x="1431" y="2839"/>
                    <a:pt x="1436" y="2838"/>
                    <a:pt x="1440" y="2837"/>
                  </a:cubicBezTo>
                  <a:cubicBezTo>
                    <a:pt x="1449" y="2840"/>
                    <a:pt x="1462" y="2843"/>
                    <a:pt x="1477" y="2843"/>
                  </a:cubicBezTo>
                  <a:cubicBezTo>
                    <a:pt x="1489" y="2843"/>
                    <a:pt x="1503" y="2841"/>
                    <a:pt x="1517" y="2836"/>
                  </a:cubicBezTo>
                  <a:cubicBezTo>
                    <a:pt x="1537" y="2827"/>
                    <a:pt x="1549" y="2817"/>
                    <a:pt x="1559" y="2810"/>
                  </a:cubicBezTo>
                  <a:cubicBezTo>
                    <a:pt x="1580" y="2801"/>
                    <a:pt x="1594" y="2791"/>
                    <a:pt x="1600" y="2785"/>
                  </a:cubicBezTo>
                  <a:cubicBezTo>
                    <a:pt x="1612" y="2785"/>
                    <a:pt x="1629" y="2784"/>
                    <a:pt x="1651" y="2775"/>
                  </a:cubicBezTo>
                  <a:cubicBezTo>
                    <a:pt x="1664" y="2773"/>
                    <a:pt x="1677" y="2771"/>
                    <a:pt x="1697" y="2763"/>
                  </a:cubicBezTo>
                  <a:cubicBezTo>
                    <a:pt x="1726" y="2751"/>
                    <a:pt x="1741" y="2731"/>
                    <a:pt x="1751" y="2715"/>
                  </a:cubicBezTo>
                  <a:cubicBezTo>
                    <a:pt x="1758" y="2714"/>
                    <a:pt x="1767" y="2710"/>
                    <a:pt x="1780" y="2705"/>
                  </a:cubicBezTo>
                  <a:cubicBezTo>
                    <a:pt x="1792" y="2704"/>
                    <a:pt x="1806" y="2702"/>
                    <a:pt x="1827" y="2693"/>
                  </a:cubicBezTo>
                  <a:cubicBezTo>
                    <a:pt x="1838" y="2688"/>
                    <a:pt x="1846" y="2684"/>
                    <a:pt x="1852" y="2681"/>
                  </a:cubicBezTo>
                  <a:cubicBezTo>
                    <a:pt x="1858" y="2678"/>
                    <a:pt x="1862" y="2677"/>
                    <a:pt x="1871" y="2673"/>
                  </a:cubicBezTo>
                  <a:cubicBezTo>
                    <a:pt x="1889" y="2666"/>
                    <a:pt x="1901" y="2657"/>
                    <a:pt x="1910" y="2649"/>
                  </a:cubicBezTo>
                  <a:cubicBezTo>
                    <a:pt x="1923" y="2649"/>
                    <a:pt x="1942" y="2648"/>
                    <a:pt x="1962" y="2640"/>
                  </a:cubicBezTo>
                  <a:cubicBezTo>
                    <a:pt x="1978" y="2633"/>
                    <a:pt x="1988" y="2625"/>
                    <a:pt x="1998" y="2616"/>
                  </a:cubicBezTo>
                  <a:cubicBezTo>
                    <a:pt x="2002" y="2616"/>
                    <a:pt x="2006" y="2617"/>
                    <a:pt x="2010" y="2617"/>
                  </a:cubicBezTo>
                  <a:cubicBezTo>
                    <a:pt x="2022" y="2617"/>
                    <a:pt x="2037" y="2615"/>
                    <a:pt x="2053" y="2607"/>
                  </a:cubicBezTo>
                  <a:cubicBezTo>
                    <a:pt x="2082" y="2596"/>
                    <a:pt x="2096" y="2579"/>
                    <a:pt x="2105" y="2565"/>
                  </a:cubicBezTo>
                  <a:cubicBezTo>
                    <a:pt x="2112" y="2562"/>
                    <a:pt x="2116" y="2558"/>
                    <a:pt x="2121" y="2555"/>
                  </a:cubicBezTo>
                  <a:cubicBezTo>
                    <a:pt x="2128" y="2556"/>
                    <a:pt x="2135" y="2557"/>
                    <a:pt x="2143" y="2557"/>
                  </a:cubicBezTo>
                  <a:cubicBezTo>
                    <a:pt x="2156" y="2557"/>
                    <a:pt x="2170" y="2555"/>
                    <a:pt x="2187" y="2549"/>
                  </a:cubicBezTo>
                  <a:cubicBezTo>
                    <a:pt x="2203" y="2542"/>
                    <a:pt x="2210" y="2538"/>
                    <a:pt x="2218" y="2534"/>
                  </a:cubicBezTo>
                  <a:cubicBezTo>
                    <a:pt x="2222" y="2531"/>
                    <a:pt x="2224" y="2530"/>
                    <a:pt x="2232" y="2527"/>
                  </a:cubicBezTo>
                  <a:cubicBezTo>
                    <a:pt x="2248" y="2521"/>
                    <a:pt x="2259" y="2511"/>
                    <a:pt x="2269" y="2501"/>
                  </a:cubicBezTo>
                  <a:cubicBezTo>
                    <a:pt x="2272" y="2502"/>
                    <a:pt x="2276" y="2502"/>
                    <a:pt x="2280" y="2502"/>
                  </a:cubicBezTo>
                  <a:cubicBezTo>
                    <a:pt x="2292" y="2502"/>
                    <a:pt x="2307" y="2500"/>
                    <a:pt x="2323" y="2494"/>
                  </a:cubicBezTo>
                  <a:cubicBezTo>
                    <a:pt x="2342" y="2485"/>
                    <a:pt x="2356" y="2475"/>
                    <a:pt x="2367" y="2464"/>
                  </a:cubicBezTo>
                  <a:cubicBezTo>
                    <a:pt x="2388" y="2455"/>
                    <a:pt x="2401" y="2441"/>
                    <a:pt x="2409" y="2432"/>
                  </a:cubicBezTo>
                  <a:cubicBezTo>
                    <a:pt x="2420" y="2430"/>
                    <a:pt x="2432" y="2426"/>
                    <a:pt x="2449" y="2420"/>
                  </a:cubicBezTo>
                  <a:cubicBezTo>
                    <a:pt x="2465" y="2414"/>
                    <a:pt x="2473" y="2409"/>
                    <a:pt x="2480" y="2405"/>
                  </a:cubicBezTo>
                  <a:cubicBezTo>
                    <a:pt x="2480" y="2405"/>
                    <a:pt x="2481" y="2404"/>
                    <a:pt x="2483" y="2404"/>
                  </a:cubicBezTo>
                  <a:cubicBezTo>
                    <a:pt x="2487" y="2404"/>
                    <a:pt x="2491" y="2404"/>
                    <a:pt x="2495" y="2404"/>
                  </a:cubicBezTo>
                  <a:cubicBezTo>
                    <a:pt x="2505" y="2404"/>
                    <a:pt x="2518" y="2403"/>
                    <a:pt x="2534" y="2399"/>
                  </a:cubicBezTo>
                  <a:cubicBezTo>
                    <a:pt x="2537" y="2399"/>
                    <a:pt x="2541" y="2399"/>
                    <a:pt x="2545" y="2399"/>
                  </a:cubicBezTo>
                  <a:cubicBezTo>
                    <a:pt x="2558" y="2399"/>
                    <a:pt x="2575" y="2397"/>
                    <a:pt x="2594" y="2389"/>
                  </a:cubicBezTo>
                  <a:cubicBezTo>
                    <a:pt x="2625" y="2377"/>
                    <a:pt x="2640" y="2356"/>
                    <a:pt x="2649" y="2340"/>
                  </a:cubicBezTo>
                  <a:cubicBezTo>
                    <a:pt x="2656" y="2338"/>
                    <a:pt x="2662" y="2334"/>
                    <a:pt x="2677" y="2329"/>
                  </a:cubicBezTo>
                  <a:cubicBezTo>
                    <a:pt x="2689" y="2328"/>
                    <a:pt x="2703" y="2327"/>
                    <a:pt x="2720" y="2318"/>
                  </a:cubicBezTo>
                  <a:cubicBezTo>
                    <a:pt x="2730" y="2317"/>
                    <a:pt x="2747" y="2317"/>
                    <a:pt x="2770" y="2306"/>
                  </a:cubicBezTo>
                  <a:cubicBezTo>
                    <a:pt x="2789" y="2300"/>
                    <a:pt x="2795" y="2295"/>
                    <a:pt x="2802" y="2290"/>
                  </a:cubicBezTo>
                  <a:cubicBezTo>
                    <a:pt x="2806" y="2289"/>
                    <a:pt x="2808" y="2287"/>
                    <a:pt x="2815" y="2285"/>
                  </a:cubicBezTo>
                  <a:cubicBezTo>
                    <a:pt x="2843" y="2273"/>
                    <a:pt x="2858" y="2254"/>
                    <a:pt x="2867" y="2239"/>
                  </a:cubicBezTo>
                  <a:cubicBezTo>
                    <a:pt x="2875" y="2237"/>
                    <a:pt x="2882" y="2234"/>
                    <a:pt x="2897" y="2228"/>
                  </a:cubicBezTo>
                  <a:cubicBezTo>
                    <a:pt x="2904" y="2226"/>
                    <a:pt x="2907" y="2225"/>
                    <a:pt x="2912" y="2223"/>
                  </a:cubicBezTo>
                  <a:cubicBezTo>
                    <a:pt x="2919" y="2222"/>
                    <a:pt x="2928" y="2220"/>
                    <a:pt x="2944" y="2212"/>
                  </a:cubicBezTo>
                  <a:cubicBezTo>
                    <a:pt x="2951" y="2209"/>
                    <a:pt x="2957" y="2207"/>
                    <a:pt x="2961" y="2206"/>
                  </a:cubicBezTo>
                  <a:cubicBezTo>
                    <a:pt x="2967" y="2204"/>
                    <a:pt x="2976" y="2200"/>
                    <a:pt x="2989" y="2195"/>
                  </a:cubicBezTo>
                  <a:cubicBezTo>
                    <a:pt x="3011" y="2185"/>
                    <a:pt x="3025" y="2175"/>
                    <a:pt x="3031" y="2169"/>
                  </a:cubicBezTo>
                  <a:cubicBezTo>
                    <a:pt x="3037" y="2166"/>
                    <a:pt x="3040" y="2166"/>
                    <a:pt x="3043" y="2164"/>
                  </a:cubicBezTo>
                  <a:cubicBezTo>
                    <a:pt x="3052" y="2163"/>
                    <a:pt x="3060" y="2161"/>
                    <a:pt x="3076" y="2153"/>
                  </a:cubicBezTo>
                  <a:cubicBezTo>
                    <a:pt x="3090" y="2148"/>
                    <a:pt x="3097" y="2145"/>
                    <a:pt x="3105" y="2140"/>
                  </a:cubicBezTo>
                  <a:cubicBezTo>
                    <a:pt x="3111" y="2142"/>
                    <a:pt x="3120" y="2143"/>
                    <a:pt x="3131" y="2143"/>
                  </a:cubicBezTo>
                  <a:cubicBezTo>
                    <a:pt x="3141" y="2143"/>
                    <a:pt x="3152" y="2142"/>
                    <a:pt x="3165" y="2137"/>
                  </a:cubicBezTo>
                  <a:cubicBezTo>
                    <a:pt x="3168" y="2138"/>
                    <a:pt x="3173" y="2138"/>
                    <a:pt x="3179" y="2138"/>
                  </a:cubicBezTo>
                  <a:cubicBezTo>
                    <a:pt x="3190" y="2138"/>
                    <a:pt x="3206" y="2136"/>
                    <a:pt x="3223" y="2129"/>
                  </a:cubicBezTo>
                  <a:cubicBezTo>
                    <a:pt x="3239" y="2121"/>
                    <a:pt x="3247" y="2118"/>
                    <a:pt x="3254" y="2114"/>
                  </a:cubicBezTo>
                  <a:cubicBezTo>
                    <a:pt x="3257" y="2113"/>
                    <a:pt x="3261" y="2109"/>
                    <a:pt x="3267" y="2107"/>
                  </a:cubicBezTo>
                  <a:cubicBezTo>
                    <a:pt x="3288" y="2099"/>
                    <a:pt x="3301" y="2088"/>
                    <a:pt x="3311" y="2077"/>
                  </a:cubicBezTo>
                  <a:cubicBezTo>
                    <a:pt x="3336" y="2065"/>
                    <a:pt x="3351" y="2050"/>
                    <a:pt x="3358" y="2039"/>
                  </a:cubicBezTo>
                  <a:cubicBezTo>
                    <a:pt x="3364" y="2035"/>
                    <a:pt x="3368" y="2034"/>
                    <a:pt x="3372" y="2032"/>
                  </a:cubicBezTo>
                  <a:cubicBezTo>
                    <a:pt x="3381" y="2035"/>
                    <a:pt x="3392" y="2037"/>
                    <a:pt x="3404" y="2037"/>
                  </a:cubicBezTo>
                  <a:cubicBezTo>
                    <a:pt x="3416" y="2037"/>
                    <a:pt x="3430" y="2035"/>
                    <a:pt x="3445" y="2029"/>
                  </a:cubicBezTo>
                  <a:cubicBezTo>
                    <a:pt x="3451" y="2027"/>
                    <a:pt x="3454" y="2027"/>
                    <a:pt x="3456" y="2025"/>
                  </a:cubicBezTo>
                  <a:cubicBezTo>
                    <a:pt x="3464" y="2023"/>
                    <a:pt x="3474" y="2019"/>
                    <a:pt x="3491" y="2013"/>
                  </a:cubicBezTo>
                  <a:cubicBezTo>
                    <a:pt x="3497" y="2011"/>
                    <a:pt x="3501" y="2011"/>
                    <a:pt x="3503" y="2009"/>
                  </a:cubicBezTo>
                  <a:cubicBezTo>
                    <a:pt x="3512" y="2008"/>
                    <a:pt x="3520" y="2005"/>
                    <a:pt x="3536" y="1998"/>
                  </a:cubicBezTo>
                  <a:cubicBezTo>
                    <a:pt x="3563" y="1987"/>
                    <a:pt x="3577" y="1973"/>
                    <a:pt x="3587" y="1963"/>
                  </a:cubicBezTo>
                  <a:cubicBezTo>
                    <a:pt x="3605" y="1952"/>
                    <a:pt x="3617" y="1939"/>
                    <a:pt x="3625" y="1927"/>
                  </a:cubicBezTo>
                  <a:cubicBezTo>
                    <a:pt x="3632" y="1926"/>
                    <a:pt x="3638" y="1925"/>
                    <a:pt x="3648" y="1922"/>
                  </a:cubicBezTo>
                  <a:cubicBezTo>
                    <a:pt x="3654" y="1922"/>
                    <a:pt x="3661" y="1923"/>
                    <a:pt x="3669" y="1923"/>
                  </a:cubicBezTo>
                  <a:cubicBezTo>
                    <a:pt x="3682" y="1923"/>
                    <a:pt x="3696" y="1921"/>
                    <a:pt x="3713" y="1914"/>
                  </a:cubicBezTo>
                  <a:cubicBezTo>
                    <a:pt x="3731" y="1907"/>
                    <a:pt x="3744" y="1896"/>
                    <a:pt x="3754" y="1886"/>
                  </a:cubicBezTo>
                  <a:cubicBezTo>
                    <a:pt x="3757" y="1886"/>
                    <a:pt x="3760" y="1886"/>
                    <a:pt x="3764" y="1886"/>
                  </a:cubicBezTo>
                  <a:cubicBezTo>
                    <a:pt x="3775" y="1886"/>
                    <a:pt x="3789" y="1884"/>
                    <a:pt x="3803" y="1878"/>
                  </a:cubicBezTo>
                  <a:cubicBezTo>
                    <a:pt x="3818" y="1873"/>
                    <a:pt x="3829" y="1864"/>
                    <a:pt x="3838" y="1856"/>
                  </a:cubicBezTo>
                  <a:cubicBezTo>
                    <a:pt x="3845" y="1857"/>
                    <a:pt x="3852" y="1858"/>
                    <a:pt x="3859" y="1858"/>
                  </a:cubicBezTo>
                  <a:cubicBezTo>
                    <a:pt x="3871" y="1858"/>
                    <a:pt x="3884" y="1855"/>
                    <a:pt x="3897" y="1850"/>
                  </a:cubicBezTo>
                  <a:cubicBezTo>
                    <a:pt x="3930" y="1836"/>
                    <a:pt x="3946" y="1811"/>
                    <a:pt x="3954" y="1791"/>
                  </a:cubicBezTo>
                  <a:cubicBezTo>
                    <a:pt x="3959" y="1788"/>
                    <a:pt x="3964" y="1784"/>
                    <a:pt x="3968" y="1782"/>
                  </a:cubicBezTo>
                  <a:cubicBezTo>
                    <a:pt x="3970" y="1782"/>
                    <a:pt x="3973" y="1782"/>
                    <a:pt x="3976" y="1782"/>
                  </a:cubicBezTo>
                  <a:cubicBezTo>
                    <a:pt x="3988" y="1782"/>
                    <a:pt x="4004" y="1780"/>
                    <a:pt x="4022" y="1772"/>
                  </a:cubicBezTo>
                  <a:cubicBezTo>
                    <a:pt x="4037" y="1766"/>
                    <a:pt x="4049" y="1759"/>
                    <a:pt x="4058" y="1751"/>
                  </a:cubicBezTo>
                  <a:cubicBezTo>
                    <a:pt x="4064" y="1752"/>
                    <a:pt x="4070" y="1752"/>
                    <a:pt x="4077" y="1752"/>
                  </a:cubicBezTo>
                  <a:cubicBezTo>
                    <a:pt x="4089" y="1752"/>
                    <a:pt x="4102" y="1750"/>
                    <a:pt x="4117" y="1744"/>
                  </a:cubicBezTo>
                  <a:cubicBezTo>
                    <a:pt x="4135" y="1736"/>
                    <a:pt x="4147" y="1725"/>
                    <a:pt x="4156" y="1716"/>
                  </a:cubicBezTo>
                  <a:cubicBezTo>
                    <a:pt x="4170" y="1716"/>
                    <a:pt x="4187" y="1714"/>
                    <a:pt x="4206" y="1707"/>
                  </a:cubicBezTo>
                  <a:cubicBezTo>
                    <a:pt x="4236" y="1696"/>
                    <a:pt x="4251" y="1676"/>
                    <a:pt x="4259" y="1661"/>
                  </a:cubicBezTo>
                  <a:lnTo>
                    <a:pt x="4288" y="1649"/>
                  </a:lnTo>
                  <a:cubicBezTo>
                    <a:pt x="4293" y="1647"/>
                    <a:pt x="4296" y="1645"/>
                    <a:pt x="4299" y="1645"/>
                  </a:cubicBezTo>
                  <a:cubicBezTo>
                    <a:pt x="4307" y="1642"/>
                    <a:pt x="4316" y="1641"/>
                    <a:pt x="4332" y="1634"/>
                  </a:cubicBezTo>
                  <a:cubicBezTo>
                    <a:pt x="4343" y="1634"/>
                    <a:pt x="4360" y="1633"/>
                    <a:pt x="4382" y="1623"/>
                  </a:cubicBezTo>
                  <a:cubicBezTo>
                    <a:pt x="4407" y="1612"/>
                    <a:pt x="4422" y="1598"/>
                    <a:pt x="4431" y="1588"/>
                  </a:cubicBezTo>
                  <a:cubicBezTo>
                    <a:pt x="4433" y="1586"/>
                    <a:pt x="4433" y="1586"/>
                    <a:pt x="4434" y="1586"/>
                  </a:cubicBezTo>
                  <a:cubicBezTo>
                    <a:pt x="4441" y="1583"/>
                    <a:pt x="4451" y="1580"/>
                    <a:pt x="4467" y="1574"/>
                  </a:cubicBezTo>
                  <a:cubicBezTo>
                    <a:pt x="4472" y="1573"/>
                    <a:pt x="4476" y="1572"/>
                    <a:pt x="4478" y="1572"/>
                  </a:cubicBezTo>
                  <a:cubicBezTo>
                    <a:pt x="4486" y="1570"/>
                    <a:pt x="4493" y="1568"/>
                    <a:pt x="4502" y="1564"/>
                  </a:cubicBezTo>
                  <a:cubicBezTo>
                    <a:pt x="4507" y="1565"/>
                    <a:pt x="4514" y="1566"/>
                    <a:pt x="4521" y="1566"/>
                  </a:cubicBezTo>
                  <a:cubicBezTo>
                    <a:pt x="4534" y="1566"/>
                    <a:pt x="4549" y="1564"/>
                    <a:pt x="4567" y="1557"/>
                  </a:cubicBezTo>
                  <a:cubicBezTo>
                    <a:pt x="4584" y="1548"/>
                    <a:pt x="4591" y="1545"/>
                    <a:pt x="4600" y="1540"/>
                  </a:cubicBezTo>
                  <a:lnTo>
                    <a:pt x="4611" y="1534"/>
                  </a:lnTo>
                  <a:cubicBezTo>
                    <a:pt x="4623" y="1529"/>
                    <a:pt x="4634" y="1520"/>
                    <a:pt x="4643" y="1514"/>
                  </a:cubicBezTo>
                  <a:cubicBezTo>
                    <a:pt x="4650" y="1516"/>
                    <a:pt x="4657" y="1517"/>
                    <a:pt x="4665" y="1517"/>
                  </a:cubicBezTo>
                  <a:cubicBezTo>
                    <a:pt x="4677" y="1517"/>
                    <a:pt x="4691" y="1514"/>
                    <a:pt x="4706" y="1508"/>
                  </a:cubicBezTo>
                  <a:cubicBezTo>
                    <a:pt x="4730" y="1498"/>
                    <a:pt x="4745" y="1481"/>
                    <a:pt x="4755" y="1465"/>
                  </a:cubicBezTo>
                  <a:cubicBezTo>
                    <a:pt x="4766" y="1462"/>
                    <a:pt x="4778" y="1460"/>
                    <a:pt x="4792" y="1455"/>
                  </a:cubicBezTo>
                  <a:cubicBezTo>
                    <a:pt x="4802" y="1454"/>
                    <a:pt x="4816" y="1451"/>
                    <a:pt x="4837" y="1443"/>
                  </a:cubicBezTo>
                  <a:cubicBezTo>
                    <a:pt x="4840" y="1441"/>
                    <a:pt x="4840" y="1441"/>
                    <a:pt x="4843" y="1441"/>
                  </a:cubicBezTo>
                  <a:cubicBezTo>
                    <a:pt x="4854" y="1439"/>
                    <a:pt x="4867" y="1438"/>
                    <a:pt x="4884" y="1429"/>
                  </a:cubicBezTo>
                  <a:cubicBezTo>
                    <a:pt x="4890" y="1425"/>
                    <a:pt x="4893" y="1425"/>
                    <a:pt x="4897" y="1424"/>
                  </a:cubicBezTo>
                  <a:cubicBezTo>
                    <a:pt x="4905" y="1423"/>
                    <a:pt x="4913" y="1420"/>
                    <a:pt x="4929" y="1413"/>
                  </a:cubicBezTo>
                  <a:lnTo>
                    <a:pt x="4975" y="1395"/>
                  </a:lnTo>
                  <a:cubicBezTo>
                    <a:pt x="5003" y="1382"/>
                    <a:pt x="5019" y="1363"/>
                    <a:pt x="5028" y="1345"/>
                  </a:cubicBezTo>
                  <a:cubicBezTo>
                    <a:pt x="5036" y="1344"/>
                    <a:pt x="5045" y="1339"/>
                    <a:pt x="5056" y="1336"/>
                  </a:cubicBezTo>
                  <a:lnTo>
                    <a:pt x="5061" y="1334"/>
                  </a:lnTo>
                  <a:cubicBezTo>
                    <a:pt x="5071" y="1333"/>
                    <a:pt x="5082" y="1331"/>
                    <a:pt x="5097" y="1325"/>
                  </a:cubicBezTo>
                  <a:cubicBezTo>
                    <a:pt x="5100" y="1326"/>
                    <a:pt x="5103" y="1326"/>
                    <a:pt x="5107" y="1326"/>
                  </a:cubicBezTo>
                  <a:cubicBezTo>
                    <a:pt x="5119" y="1326"/>
                    <a:pt x="5135" y="1324"/>
                    <a:pt x="5153" y="1316"/>
                  </a:cubicBezTo>
                  <a:cubicBezTo>
                    <a:pt x="5162" y="1311"/>
                    <a:pt x="5166" y="1310"/>
                    <a:pt x="5170" y="1309"/>
                  </a:cubicBezTo>
                  <a:cubicBezTo>
                    <a:pt x="5178" y="1306"/>
                    <a:pt x="5185" y="1304"/>
                    <a:pt x="5200" y="1299"/>
                  </a:cubicBezTo>
                  <a:cubicBezTo>
                    <a:pt x="5227" y="1286"/>
                    <a:pt x="5242" y="1267"/>
                    <a:pt x="5252" y="1254"/>
                  </a:cubicBezTo>
                  <a:cubicBezTo>
                    <a:pt x="5264" y="1248"/>
                    <a:pt x="5271" y="1243"/>
                    <a:pt x="5280" y="1236"/>
                  </a:cubicBezTo>
                  <a:cubicBezTo>
                    <a:pt x="5296" y="1231"/>
                    <a:pt x="5302" y="1226"/>
                    <a:pt x="5311" y="1221"/>
                  </a:cubicBezTo>
                  <a:lnTo>
                    <a:pt x="5312" y="1221"/>
                  </a:lnTo>
                  <a:cubicBezTo>
                    <a:pt x="5318" y="1223"/>
                    <a:pt x="5324" y="1223"/>
                    <a:pt x="5331" y="1223"/>
                  </a:cubicBezTo>
                  <a:cubicBezTo>
                    <a:pt x="5344" y="1223"/>
                    <a:pt x="5359" y="1221"/>
                    <a:pt x="5376" y="1214"/>
                  </a:cubicBezTo>
                  <a:cubicBezTo>
                    <a:pt x="5400" y="1204"/>
                    <a:pt x="5415" y="1188"/>
                    <a:pt x="5425" y="1178"/>
                  </a:cubicBezTo>
                  <a:cubicBezTo>
                    <a:pt x="5426" y="1178"/>
                    <a:pt x="5427" y="1176"/>
                    <a:pt x="5429" y="1176"/>
                  </a:cubicBezTo>
                  <a:cubicBezTo>
                    <a:pt x="5432" y="1175"/>
                    <a:pt x="5437" y="1173"/>
                    <a:pt x="5445" y="1171"/>
                  </a:cubicBezTo>
                  <a:cubicBezTo>
                    <a:pt x="5452" y="1172"/>
                    <a:pt x="5460" y="1173"/>
                    <a:pt x="5470" y="1173"/>
                  </a:cubicBezTo>
                  <a:cubicBezTo>
                    <a:pt x="5482" y="1173"/>
                    <a:pt x="5497" y="1171"/>
                    <a:pt x="5512" y="1165"/>
                  </a:cubicBezTo>
                  <a:cubicBezTo>
                    <a:pt x="5533" y="1156"/>
                    <a:pt x="5545" y="1146"/>
                    <a:pt x="5554" y="1139"/>
                  </a:cubicBezTo>
                  <a:cubicBezTo>
                    <a:pt x="5570" y="1133"/>
                    <a:pt x="5577" y="1127"/>
                    <a:pt x="5585" y="1123"/>
                  </a:cubicBezTo>
                  <a:cubicBezTo>
                    <a:pt x="5587" y="1120"/>
                    <a:pt x="5591" y="1119"/>
                    <a:pt x="5597" y="1116"/>
                  </a:cubicBezTo>
                  <a:cubicBezTo>
                    <a:pt x="5617" y="1107"/>
                    <a:pt x="5629" y="1098"/>
                    <a:pt x="5640" y="1091"/>
                  </a:cubicBezTo>
                  <a:cubicBezTo>
                    <a:pt x="5662" y="1081"/>
                    <a:pt x="5676" y="1070"/>
                    <a:pt x="5682" y="1065"/>
                  </a:cubicBezTo>
                  <a:cubicBezTo>
                    <a:pt x="5698" y="1059"/>
                    <a:pt x="5704" y="1054"/>
                    <a:pt x="5713" y="1050"/>
                  </a:cubicBezTo>
                  <a:cubicBezTo>
                    <a:pt x="5715" y="1049"/>
                    <a:pt x="5719" y="1048"/>
                    <a:pt x="5729" y="1044"/>
                  </a:cubicBezTo>
                  <a:cubicBezTo>
                    <a:pt x="5734" y="1044"/>
                    <a:pt x="5739" y="1043"/>
                    <a:pt x="5746" y="1041"/>
                  </a:cubicBezTo>
                  <a:cubicBezTo>
                    <a:pt x="5757" y="1046"/>
                    <a:pt x="5772" y="1050"/>
                    <a:pt x="5789" y="1050"/>
                  </a:cubicBezTo>
                  <a:cubicBezTo>
                    <a:pt x="5801" y="1050"/>
                    <a:pt x="5814" y="1048"/>
                    <a:pt x="5828" y="1043"/>
                  </a:cubicBezTo>
                  <a:cubicBezTo>
                    <a:pt x="5859" y="1030"/>
                    <a:pt x="5874" y="1008"/>
                    <a:pt x="5884" y="992"/>
                  </a:cubicBezTo>
                  <a:cubicBezTo>
                    <a:pt x="5887" y="990"/>
                    <a:pt x="5892" y="989"/>
                    <a:pt x="5896" y="986"/>
                  </a:cubicBezTo>
                  <a:cubicBezTo>
                    <a:pt x="5898" y="984"/>
                    <a:pt x="5901" y="981"/>
                    <a:pt x="5908" y="979"/>
                  </a:cubicBezTo>
                  <a:cubicBezTo>
                    <a:pt x="5917" y="979"/>
                    <a:pt x="5929" y="978"/>
                    <a:pt x="5944" y="973"/>
                  </a:cubicBezTo>
                  <a:cubicBezTo>
                    <a:pt x="5948" y="974"/>
                    <a:pt x="5953" y="974"/>
                    <a:pt x="5959" y="974"/>
                  </a:cubicBezTo>
                  <a:cubicBezTo>
                    <a:pt x="5972" y="974"/>
                    <a:pt x="5989" y="972"/>
                    <a:pt x="6007" y="964"/>
                  </a:cubicBezTo>
                  <a:cubicBezTo>
                    <a:pt x="6029" y="957"/>
                    <a:pt x="6042" y="946"/>
                    <a:pt x="6050" y="938"/>
                  </a:cubicBezTo>
                  <a:cubicBezTo>
                    <a:pt x="6062" y="937"/>
                    <a:pt x="6077" y="933"/>
                    <a:pt x="6096" y="926"/>
                  </a:cubicBezTo>
                  <a:cubicBezTo>
                    <a:pt x="6118" y="917"/>
                    <a:pt x="6132" y="907"/>
                    <a:pt x="6142" y="896"/>
                  </a:cubicBezTo>
                  <a:cubicBezTo>
                    <a:pt x="6165" y="885"/>
                    <a:pt x="6179" y="871"/>
                    <a:pt x="6187" y="857"/>
                  </a:cubicBezTo>
                  <a:cubicBezTo>
                    <a:pt x="6198" y="856"/>
                    <a:pt x="6211" y="853"/>
                    <a:pt x="6227" y="847"/>
                  </a:cubicBezTo>
                  <a:cubicBezTo>
                    <a:pt x="6238" y="845"/>
                    <a:pt x="6250" y="842"/>
                    <a:pt x="6268" y="836"/>
                  </a:cubicBezTo>
                  <a:cubicBezTo>
                    <a:pt x="6283" y="836"/>
                    <a:pt x="6299" y="834"/>
                    <a:pt x="6319" y="825"/>
                  </a:cubicBezTo>
                  <a:cubicBezTo>
                    <a:pt x="6329" y="824"/>
                    <a:pt x="6345" y="823"/>
                    <a:pt x="6368" y="813"/>
                  </a:cubicBezTo>
                  <a:cubicBezTo>
                    <a:pt x="6389" y="805"/>
                    <a:pt x="6401" y="794"/>
                    <a:pt x="6411" y="782"/>
                  </a:cubicBezTo>
                  <a:cubicBezTo>
                    <a:pt x="6423" y="782"/>
                    <a:pt x="6439" y="780"/>
                    <a:pt x="6457" y="773"/>
                  </a:cubicBezTo>
                  <a:cubicBezTo>
                    <a:pt x="6481" y="762"/>
                    <a:pt x="6496" y="748"/>
                    <a:pt x="6505" y="737"/>
                  </a:cubicBezTo>
                  <a:cubicBezTo>
                    <a:pt x="6512" y="735"/>
                    <a:pt x="6518" y="734"/>
                    <a:pt x="6528" y="732"/>
                  </a:cubicBezTo>
                  <a:cubicBezTo>
                    <a:pt x="6534" y="733"/>
                    <a:pt x="6542" y="734"/>
                    <a:pt x="6551" y="734"/>
                  </a:cubicBezTo>
                  <a:cubicBezTo>
                    <a:pt x="6564" y="734"/>
                    <a:pt x="6579" y="732"/>
                    <a:pt x="6596" y="724"/>
                  </a:cubicBezTo>
                  <a:cubicBezTo>
                    <a:pt x="6621" y="714"/>
                    <a:pt x="6636" y="697"/>
                    <a:pt x="6646" y="679"/>
                  </a:cubicBezTo>
                  <a:cubicBezTo>
                    <a:pt x="6656" y="679"/>
                    <a:pt x="6667" y="676"/>
                    <a:pt x="6679" y="671"/>
                  </a:cubicBezTo>
                  <a:cubicBezTo>
                    <a:pt x="6699" y="663"/>
                    <a:pt x="6710" y="654"/>
                    <a:pt x="6721" y="646"/>
                  </a:cubicBezTo>
                  <a:cubicBezTo>
                    <a:pt x="6728" y="642"/>
                    <a:pt x="6734" y="641"/>
                    <a:pt x="6738" y="639"/>
                  </a:cubicBezTo>
                  <a:cubicBezTo>
                    <a:pt x="6743" y="638"/>
                    <a:pt x="6750" y="637"/>
                    <a:pt x="6758" y="632"/>
                  </a:cubicBezTo>
                  <a:cubicBezTo>
                    <a:pt x="6761" y="633"/>
                    <a:pt x="6765" y="633"/>
                    <a:pt x="6769" y="633"/>
                  </a:cubicBezTo>
                  <a:cubicBezTo>
                    <a:pt x="6781" y="633"/>
                    <a:pt x="6798" y="631"/>
                    <a:pt x="6817" y="623"/>
                  </a:cubicBezTo>
                  <a:cubicBezTo>
                    <a:pt x="6833" y="616"/>
                    <a:pt x="6844" y="609"/>
                    <a:pt x="6851" y="601"/>
                  </a:cubicBezTo>
                  <a:cubicBezTo>
                    <a:pt x="6856" y="602"/>
                    <a:pt x="6862" y="603"/>
                    <a:pt x="6867" y="603"/>
                  </a:cubicBezTo>
                  <a:cubicBezTo>
                    <a:pt x="6880" y="603"/>
                    <a:pt x="6894" y="600"/>
                    <a:pt x="6910" y="594"/>
                  </a:cubicBezTo>
                  <a:cubicBezTo>
                    <a:pt x="6936" y="583"/>
                    <a:pt x="6951" y="568"/>
                    <a:pt x="6961" y="556"/>
                  </a:cubicBezTo>
                  <a:cubicBezTo>
                    <a:pt x="6968" y="553"/>
                    <a:pt x="6972" y="551"/>
                    <a:pt x="6978" y="548"/>
                  </a:cubicBezTo>
                  <a:cubicBezTo>
                    <a:pt x="6982" y="546"/>
                    <a:pt x="6985" y="544"/>
                    <a:pt x="6994" y="540"/>
                  </a:cubicBezTo>
                  <a:cubicBezTo>
                    <a:pt x="7006" y="535"/>
                    <a:pt x="7015" y="528"/>
                    <a:pt x="7023" y="523"/>
                  </a:cubicBezTo>
                  <a:cubicBezTo>
                    <a:pt x="7031" y="525"/>
                    <a:pt x="7041" y="527"/>
                    <a:pt x="7051" y="527"/>
                  </a:cubicBezTo>
                  <a:cubicBezTo>
                    <a:pt x="7063" y="527"/>
                    <a:pt x="7076" y="525"/>
                    <a:pt x="7091" y="519"/>
                  </a:cubicBezTo>
                  <a:cubicBezTo>
                    <a:pt x="7114" y="509"/>
                    <a:pt x="7128" y="496"/>
                    <a:pt x="7137" y="487"/>
                  </a:cubicBezTo>
                  <a:lnTo>
                    <a:pt x="7138" y="487"/>
                  </a:lnTo>
                  <a:cubicBezTo>
                    <a:pt x="7149" y="483"/>
                    <a:pt x="7161" y="482"/>
                    <a:pt x="7178" y="475"/>
                  </a:cubicBezTo>
                  <a:cubicBezTo>
                    <a:pt x="7210" y="461"/>
                    <a:pt x="7226" y="438"/>
                    <a:pt x="7235" y="421"/>
                  </a:cubicBezTo>
                  <a:cubicBezTo>
                    <a:pt x="7236" y="421"/>
                    <a:pt x="7236" y="419"/>
                    <a:pt x="7237" y="419"/>
                  </a:cubicBezTo>
                  <a:lnTo>
                    <a:pt x="7248" y="414"/>
                  </a:lnTo>
                  <a:cubicBezTo>
                    <a:pt x="7253" y="415"/>
                    <a:pt x="7259" y="415"/>
                    <a:pt x="7265" y="415"/>
                  </a:cubicBezTo>
                  <a:cubicBezTo>
                    <a:pt x="7277" y="415"/>
                    <a:pt x="7291" y="413"/>
                    <a:pt x="7307" y="406"/>
                  </a:cubicBezTo>
                  <a:cubicBezTo>
                    <a:pt x="7315" y="405"/>
                    <a:pt x="7330" y="405"/>
                    <a:pt x="7352" y="397"/>
                  </a:cubicBezTo>
                  <a:cubicBezTo>
                    <a:pt x="7363" y="397"/>
                    <a:pt x="7384" y="397"/>
                    <a:pt x="7407" y="386"/>
                  </a:cubicBezTo>
                  <a:cubicBezTo>
                    <a:pt x="7428" y="378"/>
                    <a:pt x="7443" y="365"/>
                    <a:pt x="7451" y="352"/>
                  </a:cubicBezTo>
                  <a:cubicBezTo>
                    <a:pt x="7465" y="352"/>
                    <a:pt x="7480" y="350"/>
                    <a:pt x="7496" y="343"/>
                  </a:cubicBezTo>
                  <a:cubicBezTo>
                    <a:pt x="7526" y="330"/>
                    <a:pt x="7541" y="310"/>
                    <a:pt x="7551" y="294"/>
                  </a:cubicBezTo>
                  <a:cubicBezTo>
                    <a:pt x="7556" y="290"/>
                    <a:pt x="7561" y="287"/>
                    <a:pt x="7566" y="284"/>
                  </a:cubicBezTo>
                  <a:lnTo>
                    <a:pt x="7576" y="279"/>
                  </a:lnTo>
                  <a:cubicBezTo>
                    <a:pt x="7580" y="278"/>
                    <a:pt x="7583" y="277"/>
                    <a:pt x="7585" y="277"/>
                  </a:cubicBezTo>
                  <a:cubicBezTo>
                    <a:pt x="7594" y="275"/>
                    <a:pt x="7601" y="273"/>
                    <a:pt x="7615" y="268"/>
                  </a:cubicBezTo>
                  <a:cubicBezTo>
                    <a:pt x="7618" y="268"/>
                    <a:pt x="7621" y="269"/>
                    <a:pt x="7625" y="269"/>
                  </a:cubicBezTo>
                  <a:cubicBezTo>
                    <a:pt x="7637" y="269"/>
                    <a:pt x="7653" y="267"/>
                    <a:pt x="7673" y="258"/>
                  </a:cubicBezTo>
                  <a:cubicBezTo>
                    <a:pt x="7692" y="251"/>
                    <a:pt x="7706" y="240"/>
                    <a:pt x="7716" y="228"/>
                  </a:cubicBezTo>
                  <a:cubicBezTo>
                    <a:pt x="7729" y="228"/>
                    <a:pt x="7745" y="226"/>
                    <a:pt x="7762" y="219"/>
                  </a:cubicBezTo>
                  <a:cubicBezTo>
                    <a:pt x="7783" y="209"/>
                    <a:pt x="7797" y="198"/>
                    <a:pt x="7808" y="188"/>
                  </a:cubicBezTo>
                  <a:cubicBezTo>
                    <a:pt x="7823" y="181"/>
                    <a:pt x="7834" y="173"/>
                    <a:pt x="7842" y="165"/>
                  </a:cubicBezTo>
                  <a:cubicBezTo>
                    <a:pt x="7845" y="166"/>
                    <a:pt x="7848" y="166"/>
                    <a:pt x="7851" y="166"/>
                  </a:cubicBezTo>
                  <a:cubicBezTo>
                    <a:pt x="7863" y="166"/>
                    <a:pt x="7878" y="163"/>
                    <a:pt x="7896" y="156"/>
                  </a:cubicBezTo>
                  <a:cubicBezTo>
                    <a:pt x="7937" y="139"/>
                    <a:pt x="7958" y="91"/>
                    <a:pt x="7941" y="50"/>
                  </a:cubicBezTo>
                  <a:cubicBezTo>
                    <a:pt x="7928" y="19"/>
                    <a:pt x="7897" y="1"/>
                    <a:pt x="78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 name="Google Shape;1437;p53"/>
          <p:cNvGrpSpPr/>
          <p:nvPr/>
        </p:nvGrpSpPr>
        <p:grpSpPr>
          <a:xfrm>
            <a:off x="1774043" y="639243"/>
            <a:ext cx="842627" cy="414345"/>
            <a:chOff x="1373575" y="1631900"/>
            <a:chExt cx="587975" cy="289125"/>
          </a:xfrm>
        </p:grpSpPr>
        <p:sp>
          <p:nvSpPr>
            <p:cNvPr id="1438" name="Google Shape;1438;p53"/>
            <p:cNvSpPr/>
            <p:nvPr/>
          </p:nvSpPr>
          <p:spPr>
            <a:xfrm>
              <a:off x="1373575" y="1730400"/>
              <a:ext cx="122950" cy="190625"/>
            </a:xfrm>
            <a:custGeom>
              <a:avLst/>
              <a:gdLst/>
              <a:ahLst/>
              <a:cxnLst/>
              <a:rect l="l" t="t" r="r" b="b"/>
              <a:pathLst>
                <a:path w="4918" h="7625" extrusionOk="0">
                  <a:moveTo>
                    <a:pt x="4370" y="1"/>
                  </a:moveTo>
                  <a:cubicBezTo>
                    <a:pt x="4370" y="1"/>
                    <a:pt x="4369" y="1"/>
                    <a:pt x="4369" y="1"/>
                  </a:cubicBezTo>
                  <a:lnTo>
                    <a:pt x="4363" y="3"/>
                  </a:lnTo>
                  <a:lnTo>
                    <a:pt x="4353" y="6"/>
                  </a:lnTo>
                  <a:cubicBezTo>
                    <a:pt x="4338" y="10"/>
                    <a:pt x="4321" y="12"/>
                    <a:pt x="4306" y="16"/>
                  </a:cubicBezTo>
                  <a:cubicBezTo>
                    <a:pt x="4186" y="43"/>
                    <a:pt x="4068" y="70"/>
                    <a:pt x="3951" y="96"/>
                  </a:cubicBezTo>
                  <a:cubicBezTo>
                    <a:pt x="3833" y="123"/>
                    <a:pt x="3721" y="145"/>
                    <a:pt x="3599" y="178"/>
                  </a:cubicBezTo>
                  <a:cubicBezTo>
                    <a:pt x="3257" y="263"/>
                    <a:pt x="2938" y="344"/>
                    <a:pt x="2642" y="418"/>
                  </a:cubicBezTo>
                  <a:cubicBezTo>
                    <a:pt x="1813" y="628"/>
                    <a:pt x="1241" y="779"/>
                    <a:pt x="848" y="897"/>
                  </a:cubicBezTo>
                  <a:cubicBezTo>
                    <a:pt x="64" y="1134"/>
                    <a:pt x="1" y="1237"/>
                    <a:pt x="44" y="1405"/>
                  </a:cubicBezTo>
                  <a:cubicBezTo>
                    <a:pt x="51" y="1434"/>
                    <a:pt x="111" y="1448"/>
                    <a:pt x="217" y="1448"/>
                  </a:cubicBezTo>
                  <a:cubicBezTo>
                    <a:pt x="475" y="1448"/>
                    <a:pt x="1008" y="1366"/>
                    <a:pt x="1728" y="1224"/>
                  </a:cubicBezTo>
                  <a:cubicBezTo>
                    <a:pt x="1982" y="1174"/>
                    <a:pt x="2259" y="1116"/>
                    <a:pt x="2555" y="1051"/>
                  </a:cubicBezTo>
                  <a:cubicBezTo>
                    <a:pt x="2704" y="1019"/>
                    <a:pt x="2856" y="984"/>
                    <a:pt x="3015" y="949"/>
                  </a:cubicBezTo>
                  <a:cubicBezTo>
                    <a:pt x="3054" y="939"/>
                    <a:pt x="3094" y="931"/>
                    <a:pt x="3134" y="922"/>
                  </a:cubicBezTo>
                  <a:lnTo>
                    <a:pt x="3163" y="914"/>
                  </a:lnTo>
                  <a:lnTo>
                    <a:pt x="3177" y="912"/>
                  </a:lnTo>
                  <a:lnTo>
                    <a:pt x="3184" y="912"/>
                  </a:lnTo>
                  <a:cubicBezTo>
                    <a:pt x="3190" y="912"/>
                    <a:pt x="3198" y="913"/>
                    <a:pt x="3201" y="913"/>
                  </a:cubicBezTo>
                  <a:cubicBezTo>
                    <a:pt x="3205" y="914"/>
                    <a:pt x="3210" y="914"/>
                    <a:pt x="3211" y="917"/>
                  </a:cubicBezTo>
                  <a:cubicBezTo>
                    <a:pt x="3212" y="917"/>
                    <a:pt x="3212" y="918"/>
                    <a:pt x="3214" y="918"/>
                  </a:cubicBezTo>
                  <a:lnTo>
                    <a:pt x="3206" y="925"/>
                  </a:lnTo>
                  <a:cubicBezTo>
                    <a:pt x="3199" y="935"/>
                    <a:pt x="3194" y="940"/>
                    <a:pt x="3189" y="943"/>
                  </a:cubicBezTo>
                  <a:lnTo>
                    <a:pt x="3182" y="957"/>
                  </a:lnTo>
                  <a:cubicBezTo>
                    <a:pt x="3171" y="977"/>
                    <a:pt x="3158" y="997"/>
                    <a:pt x="3147" y="1015"/>
                  </a:cubicBezTo>
                  <a:cubicBezTo>
                    <a:pt x="3125" y="1054"/>
                    <a:pt x="3101" y="1094"/>
                    <a:pt x="3078" y="1131"/>
                  </a:cubicBezTo>
                  <a:cubicBezTo>
                    <a:pt x="3032" y="1209"/>
                    <a:pt x="2981" y="1286"/>
                    <a:pt x="2932" y="1363"/>
                  </a:cubicBezTo>
                  <a:cubicBezTo>
                    <a:pt x="2908" y="1402"/>
                    <a:pt x="2882" y="1440"/>
                    <a:pt x="2856" y="1479"/>
                  </a:cubicBezTo>
                  <a:cubicBezTo>
                    <a:pt x="2844" y="1498"/>
                    <a:pt x="2830" y="1518"/>
                    <a:pt x="2818" y="1536"/>
                  </a:cubicBezTo>
                  <a:cubicBezTo>
                    <a:pt x="2804" y="1556"/>
                    <a:pt x="2791" y="1576"/>
                    <a:pt x="2779" y="1594"/>
                  </a:cubicBezTo>
                  <a:cubicBezTo>
                    <a:pt x="2752" y="1633"/>
                    <a:pt x="2726" y="1671"/>
                    <a:pt x="2699" y="1710"/>
                  </a:cubicBezTo>
                  <a:cubicBezTo>
                    <a:pt x="2673" y="1748"/>
                    <a:pt x="2645" y="1787"/>
                    <a:pt x="2618" y="1825"/>
                  </a:cubicBezTo>
                  <a:lnTo>
                    <a:pt x="2586" y="1872"/>
                  </a:lnTo>
                  <a:cubicBezTo>
                    <a:pt x="2575" y="1886"/>
                    <a:pt x="2562" y="1901"/>
                    <a:pt x="2551" y="1917"/>
                  </a:cubicBezTo>
                  <a:cubicBezTo>
                    <a:pt x="2529" y="1948"/>
                    <a:pt x="2507" y="1977"/>
                    <a:pt x="2485" y="2008"/>
                  </a:cubicBezTo>
                  <a:cubicBezTo>
                    <a:pt x="2438" y="2068"/>
                    <a:pt x="2392" y="2129"/>
                    <a:pt x="2345" y="2191"/>
                  </a:cubicBezTo>
                  <a:cubicBezTo>
                    <a:pt x="2295" y="2250"/>
                    <a:pt x="2247" y="2310"/>
                    <a:pt x="2197" y="2371"/>
                  </a:cubicBezTo>
                  <a:lnTo>
                    <a:pt x="2120" y="2464"/>
                  </a:lnTo>
                  <a:cubicBezTo>
                    <a:pt x="2107" y="2480"/>
                    <a:pt x="2095" y="2495"/>
                    <a:pt x="2082" y="2511"/>
                  </a:cubicBezTo>
                  <a:cubicBezTo>
                    <a:pt x="2068" y="2527"/>
                    <a:pt x="2054" y="2543"/>
                    <a:pt x="2040" y="2557"/>
                  </a:cubicBezTo>
                  <a:cubicBezTo>
                    <a:pt x="1984" y="2620"/>
                    <a:pt x="1926" y="2685"/>
                    <a:pt x="1868" y="2748"/>
                  </a:cubicBezTo>
                  <a:cubicBezTo>
                    <a:pt x="1839" y="2780"/>
                    <a:pt x="1812" y="2813"/>
                    <a:pt x="1781" y="2845"/>
                  </a:cubicBezTo>
                  <a:cubicBezTo>
                    <a:pt x="1750" y="2877"/>
                    <a:pt x="1719" y="2910"/>
                    <a:pt x="1689" y="2943"/>
                  </a:cubicBezTo>
                  <a:cubicBezTo>
                    <a:pt x="1711" y="2978"/>
                    <a:pt x="1733" y="3012"/>
                    <a:pt x="1754" y="3048"/>
                  </a:cubicBezTo>
                  <a:cubicBezTo>
                    <a:pt x="1761" y="3059"/>
                    <a:pt x="1767" y="3069"/>
                    <a:pt x="1774" y="3081"/>
                  </a:cubicBezTo>
                  <a:cubicBezTo>
                    <a:pt x="1781" y="3092"/>
                    <a:pt x="1786" y="3103"/>
                    <a:pt x="1793" y="3113"/>
                  </a:cubicBezTo>
                  <a:cubicBezTo>
                    <a:pt x="1799" y="3124"/>
                    <a:pt x="1805" y="3135"/>
                    <a:pt x="1812" y="3146"/>
                  </a:cubicBezTo>
                  <a:lnTo>
                    <a:pt x="1823" y="3167"/>
                  </a:lnTo>
                  <a:cubicBezTo>
                    <a:pt x="1829" y="3180"/>
                    <a:pt x="1835" y="3195"/>
                    <a:pt x="1841" y="3210"/>
                  </a:cubicBezTo>
                  <a:cubicBezTo>
                    <a:pt x="1858" y="3225"/>
                    <a:pt x="1882" y="3244"/>
                    <a:pt x="1915" y="3275"/>
                  </a:cubicBezTo>
                  <a:cubicBezTo>
                    <a:pt x="1923" y="3281"/>
                    <a:pt x="1932" y="3291"/>
                    <a:pt x="1942" y="3300"/>
                  </a:cubicBezTo>
                  <a:lnTo>
                    <a:pt x="1948" y="3307"/>
                  </a:lnTo>
                  <a:cubicBezTo>
                    <a:pt x="1952" y="3309"/>
                    <a:pt x="1954" y="3311"/>
                    <a:pt x="1957" y="3314"/>
                  </a:cubicBezTo>
                  <a:lnTo>
                    <a:pt x="1974" y="3333"/>
                  </a:lnTo>
                  <a:lnTo>
                    <a:pt x="1991" y="3350"/>
                  </a:lnTo>
                  <a:lnTo>
                    <a:pt x="2013" y="3372"/>
                  </a:lnTo>
                  <a:lnTo>
                    <a:pt x="2034" y="3395"/>
                  </a:lnTo>
                  <a:cubicBezTo>
                    <a:pt x="2038" y="3398"/>
                    <a:pt x="2043" y="3403"/>
                    <a:pt x="2046" y="3409"/>
                  </a:cubicBezTo>
                  <a:lnTo>
                    <a:pt x="2059" y="3422"/>
                  </a:lnTo>
                  <a:cubicBezTo>
                    <a:pt x="2099" y="3409"/>
                    <a:pt x="2140" y="3394"/>
                    <a:pt x="2178" y="3381"/>
                  </a:cubicBezTo>
                  <a:lnTo>
                    <a:pt x="2295" y="3341"/>
                  </a:lnTo>
                  <a:lnTo>
                    <a:pt x="2324" y="3333"/>
                  </a:lnTo>
                  <a:lnTo>
                    <a:pt x="2352" y="3324"/>
                  </a:lnTo>
                  <a:lnTo>
                    <a:pt x="2408" y="3307"/>
                  </a:lnTo>
                  <a:cubicBezTo>
                    <a:pt x="2444" y="3296"/>
                    <a:pt x="2483" y="3284"/>
                    <a:pt x="2518" y="3275"/>
                  </a:cubicBezTo>
                  <a:lnTo>
                    <a:pt x="2625" y="3244"/>
                  </a:lnTo>
                  <a:cubicBezTo>
                    <a:pt x="2661" y="3236"/>
                    <a:pt x="2695" y="3227"/>
                    <a:pt x="2731" y="3220"/>
                  </a:cubicBezTo>
                  <a:lnTo>
                    <a:pt x="2782" y="3207"/>
                  </a:lnTo>
                  <a:lnTo>
                    <a:pt x="2834" y="3196"/>
                  </a:lnTo>
                  <a:lnTo>
                    <a:pt x="2884" y="3185"/>
                  </a:lnTo>
                  <a:lnTo>
                    <a:pt x="2910" y="3180"/>
                  </a:lnTo>
                  <a:cubicBezTo>
                    <a:pt x="2916" y="3179"/>
                    <a:pt x="2931" y="3177"/>
                    <a:pt x="2932" y="3177"/>
                  </a:cubicBezTo>
                  <a:cubicBezTo>
                    <a:pt x="3001" y="3163"/>
                    <a:pt x="3069" y="3153"/>
                    <a:pt x="3136" y="3145"/>
                  </a:cubicBezTo>
                  <a:cubicBezTo>
                    <a:pt x="3203" y="3136"/>
                    <a:pt x="3270" y="3132"/>
                    <a:pt x="3337" y="3130"/>
                  </a:cubicBezTo>
                  <a:cubicBezTo>
                    <a:pt x="3348" y="3129"/>
                    <a:pt x="3359" y="3129"/>
                    <a:pt x="3370" y="3129"/>
                  </a:cubicBezTo>
                  <a:cubicBezTo>
                    <a:pt x="3425" y="3129"/>
                    <a:pt x="3479" y="3131"/>
                    <a:pt x="3534" y="3136"/>
                  </a:cubicBezTo>
                  <a:cubicBezTo>
                    <a:pt x="3599" y="3142"/>
                    <a:pt x="3662" y="3153"/>
                    <a:pt x="3724" y="3167"/>
                  </a:cubicBezTo>
                  <a:cubicBezTo>
                    <a:pt x="3848" y="3196"/>
                    <a:pt x="3963" y="3244"/>
                    <a:pt x="4068" y="3313"/>
                  </a:cubicBezTo>
                  <a:cubicBezTo>
                    <a:pt x="4122" y="3347"/>
                    <a:pt x="4170" y="3386"/>
                    <a:pt x="4214" y="3429"/>
                  </a:cubicBezTo>
                  <a:cubicBezTo>
                    <a:pt x="4259" y="3472"/>
                    <a:pt x="4301" y="3518"/>
                    <a:pt x="4339" y="3570"/>
                  </a:cubicBezTo>
                  <a:cubicBezTo>
                    <a:pt x="4414" y="3672"/>
                    <a:pt x="4473" y="3790"/>
                    <a:pt x="4516" y="3915"/>
                  </a:cubicBezTo>
                  <a:cubicBezTo>
                    <a:pt x="4601" y="4166"/>
                    <a:pt x="4621" y="4442"/>
                    <a:pt x="4592" y="4710"/>
                  </a:cubicBezTo>
                  <a:cubicBezTo>
                    <a:pt x="4584" y="4800"/>
                    <a:pt x="4567" y="4890"/>
                    <a:pt x="4547" y="4978"/>
                  </a:cubicBezTo>
                  <a:cubicBezTo>
                    <a:pt x="4528" y="5065"/>
                    <a:pt x="4499" y="5153"/>
                    <a:pt x="4472" y="5239"/>
                  </a:cubicBezTo>
                  <a:cubicBezTo>
                    <a:pt x="4413" y="5409"/>
                    <a:pt x="4338" y="5573"/>
                    <a:pt x="4252" y="5726"/>
                  </a:cubicBezTo>
                  <a:cubicBezTo>
                    <a:pt x="4241" y="5745"/>
                    <a:pt x="4230" y="5766"/>
                    <a:pt x="4219" y="5784"/>
                  </a:cubicBezTo>
                  <a:cubicBezTo>
                    <a:pt x="4209" y="5803"/>
                    <a:pt x="4197" y="5822"/>
                    <a:pt x="4184" y="5841"/>
                  </a:cubicBezTo>
                  <a:cubicBezTo>
                    <a:pt x="4172" y="5859"/>
                    <a:pt x="4161" y="5876"/>
                    <a:pt x="4150" y="5896"/>
                  </a:cubicBezTo>
                  <a:cubicBezTo>
                    <a:pt x="4138" y="5914"/>
                    <a:pt x="4127" y="5932"/>
                    <a:pt x="4113" y="5949"/>
                  </a:cubicBezTo>
                  <a:cubicBezTo>
                    <a:pt x="4087" y="5984"/>
                    <a:pt x="4064" y="6020"/>
                    <a:pt x="4039" y="6056"/>
                  </a:cubicBezTo>
                  <a:cubicBezTo>
                    <a:pt x="4012" y="6089"/>
                    <a:pt x="3987" y="6122"/>
                    <a:pt x="3961" y="6156"/>
                  </a:cubicBezTo>
                  <a:cubicBezTo>
                    <a:pt x="3853" y="6288"/>
                    <a:pt x="3737" y="6408"/>
                    <a:pt x="3617" y="6518"/>
                  </a:cubicBezTo>
                  <a:cubicBezTo>
                    <a:pt x="3494" y="6625"/>
                    <a:pt x="3368" y="6722"/>
                    <a:pt x="3239" y="6806"/>
                  </a:cubicBezTo>
                  <a:cubicBezTo>
                    <a:pt x="3205" y="6826"/>
                    <a:pt x="3173" y="6846"/>
                    <a:pt x="3141" y="6867"/>
                  </a:cubicBezTo>
                  <a:cubicBezTo>
                    <a:pt x="3125" y="6875"/>
                    <a:pt x="3109" y="6886"/>
                    <a:pt x="3093" y="6896"/>
                  </a:cubicBezTo>
                  <a:cubicBezTo>
                    <a:pt x="3076" y="6905"/>
                    <a:pt x="3059" y="6913"/>
                    <a:pt x="3043" y="6923"/>
                  </a:cubicBezTo>
                  <a:cubicBezTo>
                    <a:pt x="3027" y="6932"/>
                    <a:pt x="3010" y="6940"/>
                    <a:pt x="2994" y="6950"/>
                  </a:cubicBezTo>
                  <a:cubicBezTo>
                    <a:pt x="2978" y="6959"/>
                    <a:pt x="2962" y="6967"/>
                    <a:pt x="2943" y="6975"/>
                  </a:cubicBezTo>
                  <a:cubicBezTo>
                    <a:pt x="2910" y="6991"/>
                    <a:pt x="2877" y="7006"/>
                    <a:pt x="2844" y="7023"/>
                  </a:cubicBezTo>
                  <a:lnTo>
                    <a:pt x="2820" y="7034"/>
                  </a:lnTo>
                  <a:lnTo>
                    <a:pt x="2795" y="7045"/>
                  </a:lnTo>
                  <a:cubicBezTo>
                    <a:pt x="2779" y="7052"/>
                    <a:pt x="2761" y="7058"/>
                    <a:pt x="2745" y="7064"/>
                  </a:cubicBezTo>
                  <a:cubicBezTo>
                    <a:pt x="2728" y="7072"/>
                    <a:pt x="2711" y="7078"/>
                    <a:pt x="2695" y="7085"/>
                  </a:cubicBezTo>
                  <a:lnTo>
                    <a:pt x="2671" y="7095"/>
                  </a:lnTo>
                  <a:lnTo>
                    <a:pt x="2646" y="7103"/>
                  </a:lnTo>
                  <a:cubicBezTo>
                    <a:pt x="2612" y="7115"/>
                    <a:pt x="2580" y="7126"/>
                    <a:pt x="2546" y="7136"/>
                  </a:cubicBezTo>
                  <a:lnTo>
                    <a:pt x="2522" y="7144"/>
                  </a:lnTo>
                  <a:lnTo>
                    <a:pt x="2497" y="7151"/>
                  </a:lnTo>
                  <a:cubicBezTo>
                    <a:pt x="2481" y="7157"/>
                    <a:pt x="2465" y="7160"/>
                    <a:pt x="2448" y="7165"/>
                  </a:cubicBezTo>
                  <a:cubicBezTo>
                    <a:pt x="2432" y="7170"/>
                    <a:pt x="2416" y="7175"/>
                    <a:pt x="2400" y="7179"/>
                  </a:cubicBezTo>
                  <a:cubicBezTo>
                    <a:pt x="2384" y="7184"/>
                    <a:pt x="2367" y="7189"/>
                    <a:pt x="2351" y="7192"/>
                  </a:cubicBezTo>
                  <a:cubicBezTo>
                    <a:pt x="2319" y="7201"/>
                    <a:pt x="2287" y="7207"/>
                    <a:pt x="2255" y="7216"/>
                  </a:cubicBezTo>
                  <a:cubicBezTo>
                    <a:pt x="2239" y="7219"/>
                    <a:pt x="2222" y="7223"/>
                    <a:pt x="2207" y="7227"/>
                  </a:cubicBezTo>
                  <a:cubicBezTo>
                    <a:pt x="2191" y="7229"/>
                    <a:pt x="2175" y="7232"/>
                    <a:pt x="2161" y="7234"/>
                  </a:cubicBezTo>
                  <a:cubicBezTo>
                    <a:pt x="2130" y="7240"/>
                    <a:pt x="2099" y="7245"/>
                    <a:pt x="2068" y="7251"/>
                  </a:cubicBezTo>
                  <a:cubicBezTo>
                    <a:pt x="1887" y="7281"/>
                    <a:pt x="1716" y="7292"/>
                    <a:pt x="1558" y="7292"/>
                  </a:cubicBezTo>
                  <a:cubicBezTo>
                    <a:pt x="1502" y="7292"/>
                    <a:pt x="1448" y="7290"/>
                    <a:pt x="1395" y="7288"/>
                  </a:cubicBezTo>
                  <a:cubicBezTo>
                    <a:pt x="1197" y="7280"/>
                    <a:pt x="1026" y="7250"/>
                    <a:pt x="888" y="7225"/>
                  </a:cubicBezTo>
                  <a:cubicBezTo>
                    <a:pt x="853" y="7218"/>
                    <a:pt x="821" y="7212"/>
                    <a:pt x="789" y="7205"/>
                  </a:cubicBezTo>
                  <a:cubicBezTo>
                    <a:pt x="759" y="7198"/>
                    <a:pt x="730" y="7190"/>
                    <a:pt x="703" y="7184"/>
                  </a:cubicBezTo>
                  <a:cubicBezTo>
                    <a:pt x="677" y="7176"/>
                    <a:pt x="653" y="7171"/>
                    <a:pt x="630" y="7165"/>
                  </a:cubicBezTo>
                  <a:cubicBezTo>
                    <a:pt x="607" y="7160"/>
                    <a:pt x="587" y="7154"/>
                    <a:pt x="569" y="7149"/>
                  </a:cubicBezTo>
                  <a:cubicBezTo>
                    <a:pt x="516" y="7135"/>
                    <a:pt x="479" y="7127"/>
                    <a:pt x="463" y="7127"/>
                  </a:cubicBezTo>
                  <a:cubicBezTo>
                    <a:pt x="458" y="7127"/>
                    <a:pt x="455" y="7128"/>
                    <a:pt x="454" y="7130"/>
                  </a:cubicBezTo>
                  <a:cubicBezTo>
                    <a:pt x="438" y="7168"/>
                    <a:pt x="448" y="7201"/>
                    <a:pt x="476" y="7234"/>
                  </a:cubicBezTo>
                  <a:cubicBezTo>
                    <a:pt x="491" y="7250"/>
                    <a:pt x="509" y="7266"/>
                    <a:pt x="532" y="7283"/>
                  </a:cubicBezTo>
                  <a:cubicBezTo>
                    <a:pt x="544" y="7291"/>
                    <a:pt x="556" y="7299"/>
                    <a:pt x="569" y="7305"/>
                  </a:cubicBezTo>
                  <a:cubicBezTo>
                    <a:pt x="583" y="7313"/>
                    <a:pt x="598" y="7320"/>
                    <a:pt x="614" y="7327"/>
                  </a:cubicBezTo>
                  <a:cubicBezTo>
                    <a:pt x="644" y="7341"/>
                    <a:pt x="680" y="7356"/>
                    <a:pt x="717" y="7368"/>
                  </a:cubicBezTo>
                  <a:cubicBezTo>
                    <a:pt x="755" y="7380"/>
                    <a:pt x="797" y="7393"/>
                    <a:pt x="838" y="7404"/>
                  </a:cubicBezTo>
                  <a:cubicBezTo>
                    <a:pt x="859" y="7409"/>
                    <a:pt x="881" y="7416"/>
                    <a:pt x="904" y="7421"/>
                  </a:cubicBezTo>
                  <a:cubicBezTo>
                    <a:pt x="927" y="7426"/>
                    <a:pt x="949" y="7431"/>
                    <a:pt x="972" y="7436"/>
                  </a:cubicBezTo>
                  <a:cubicBezTo>
                    <a:pt x="996" y="7442"/>
                    <a:pt x="1019" y="7445"/>
                    <a:pt x="1042" y="7450"/>
                  </a:cubicBezTo>
                  <a:cubicBezTo>
                    <a:pt x="1067" y="7455"/>
                    <a:pt x="1090" y="7459"/>
                    <a:pt x="1115" y="7463"/>
                  </a:cubicBezTo>
                  <a:cubicBezTo>
                    <a:pt x="1092" y="7460"/>
                    <a:pt x="1071" y="7459"/>
                    <a:pt x="1047" y="7458"/>
                  </a:cubicBezTo>
                  <a:lnTo>
                    <a:pt x="983" y="7449"/>
                  </a:lnTo>
                  <a:cubicBezTo>
                    <a:pt x="961" y="7447"/>
                    <a:pt x="942" y="7444"/>
                    <a:pt x="922" y="7443"/>
                  </a:cubicBezTo>
                  <a:cubicBezTo>
                    <a:pt x="901" y="7439"/>
                    <a:pt x="881" y="7438"/>
                    <a:pt x="862" y="7436"/>
                  </a:cubicBezTo>
                  <a:cubicBezTo>
                    <a:pt x="825" y="7431"/>
                    <a:pt x="787" y="7425"/>
                    <a:pt x="754" y="7421"/>
                  </a:cubicBezTo>
                  <a:cubicBezTo>
                    <a:pt x="736" y="7418"/>
                    <a:pt x="720" y="7418"/>
                    <a:pt x="703" y="7416"/>
                  </a:cubicBezTo>
                  <a:cubicBezTo>
                    <a:pt x="687" y="7413"/>
                    <a:pt x="673" y="7411"/>
                    <a:pt x="658" y="7410"/>
                  </a:cubicBezTo>
                  <a:cubicBezTo>
                    <a:pt x="618" y="7406"/>
                    <a:pt x="582" y="7404"/>
                    <a:pt x="552" y="7404"/>
                  </a:cubicBezTo>
                  <a:cubicBezTo>
                    <a:pt x="539" y="7404"/>
                    <a:pt x="526" y="7404"/>
                    <a:pt x="515" y="7405"/>
                  </a:cubicBezTo>
                  <a:cubicBezTo>
                    <a:pt x="481" y="7407"/>
                    <a:pt x="459" y="7416"/>
                    <a:pt x="453" y="7432"/>
                  </a:cubicBezTo>
                  <a:cubicBezTo>
                    <a:pt x="450" y="7438"/>
                    <a:pt x="503" y="7463"/>
                    <a:pt x="601" y="7493"/>
                  </a:cubicBezTo>
                  <a:cubicBezTo>
                    <a:pt x="626" y="7502"/>
                    <a:pt x="654" y="7509"/>
                    <a:pt x="684" y="7519"/>
                  </a:cubicBezTo>
                  <a:cubicBezTo>
                    <a:pt x="714" y="7527"/>
                    <a:pt x="746" y="7535"/>
                    <a:pt x="783" y="7544"/>
                  </a:cubicBezTo>
                  <a:cubicBezTo>
                    <a:pt x="854" y="7562"/>
                    <a:pt x="937" y="7574"/>
                    <a:pt x="1026" y="7590"/>
                  </a:cubicBezTo>
                  <a:cubicBezTo>
                    <a:pt x="1170" y="7610"/>
                    <a:pt x="1337" y="7625"/>
                    <a:pt x="1519" y="7625"/>
                  </a:cubicBezTo>
                  <a:cubicBezTo>
                    <a:pt x="1564" y="7625"/>
                    <a:pt x="1610" y="7624"/>
                    <a:pt x="1657" y="7622"/>
                  </a:cubicBezTo>
                  <a:cubicBezTo>
                    <a:pt x="1893" y="7613"/>
                    <a:pt x="2147" y="7577"/>
                    <a:pt x="2403" y="7509"/>
                  </a:cubicBezTo>
                  <a:cubicBezTo>
                    <a:pt x="2435" y="7502"/>
                    <a:pt x="2465" y="7492"/>
                    <a:pt x="2497" y="7482"/>
                  </a:cubicBezTo>
                  <a:cubicBezTo>
                    <a:pt x="2530" y="7474"/>
                    <a:pt x="2561" y="7463"/>
                    <a:pt x="2593" y="7453"/>
                  </a:cubicBezTo>
                  <a:cubicBezTo>
                    <a:pt x="2625" y="7443"/>
                    <a:pt x="2656" y="7431"/>
                    <a:pt x="2689" y="7420"/>
                  </a:cubicBezTo>
                  <a:cubicBezTo>
                    <a:pt x="2720" y="7407"/>
                    <a:pt x="2752" y="7396"/>
                    <a:pt x="2782" y="7385"/>
                  </a:cubicBezTo>
                  <a:cubicBezTo>
                    <a:pt x="2908" y="7332"/>
                    <a:pt x="3031" y="7277"/>
                    <a:pt x="3147" y="7211"/>
                  </a:cubicBezTo>
                  <a:cubicBezTo>
                    <a:pt x="3383" y="7080"/>
                    <a:pt x="3597" y="6922"/>
                    <a:pt x="3781" y="6754"/>
                  </a:cubicBezTo>
                  <a:cubicBezTo>
                    <a:pt x="3966" y="6585"/>
                    <a:pt x="4120" y="6408"/>
                    <a:pt x="4243" y="6241"/>
                  </a:cubicBezTo>
                  <a:cubicBezTo>
                    <a:pt x="4367" y="6073"/>
                    <a:pt x="4460" y="5916"/>
                    <a:pt x="4531" y="5789"/>
                  </a:cubicBezTo>
                  <a:cubicBezTo>
                    <a:pt x="4646" y="5580"/>
                    <a:pt x="4737" y="5361"/>
                    <a:pt x="4805" y="5139"/>
                  </a:cubicBezTo>
                  <a:cubicBezTo>
                    <a:pt x="4871" y="4915"/>
                    <a:pt x="4907" y="4687"/>
                    <a:pt x="4914" y="4462"/>
                  </a:cubicBezTo>
                  <a:cubicBezTo>
                    <a:pt x="4918" y="4349"/>
                    <a:pt x="4913" y="4236"/>
                    <a:pt x="4901" y="4124"/>
                  </a:cubicBezTo>
                  <a:cubicBezTo>
                    <a:pt x="4892" y="4018"/>
                    <a:pt x="4870" y="3908"/>
                    <a:pt x="4839" y="3802"/>
                  </a:cubicBezTo>
                  <a:cubicBezTo>
                    <a:pt x="4809" y="3695"/>
                    <a:pt x="4768" y="3591"/>
                    <a:pt x="4718" y="3492"/>
                  </a:cubicBezTo>
                  <a:cubicBezTo>
                    <a:pt x="4666" y="3394"/>
                    <a:pt x="4605" y="3299"/>
                    <a:pt x="4533" y="3215"/>
                  </a:cubicBezTo>
                  <a:cubicBezTo>
                    <a:pt x="4391" y="3045"/>
                    <a:pt x="4213" y="2915"/>
                    <a:pt x="4021" y="2826"/>
                  </a:cubicBezTo>
                  <a:cubicBezTo>
                    <a:pt x="3828" y="2737"/>
                    <a:pt x="3626" y="2691"/>
                    <a:pt x="3435" y="2674"/>
                  </a:cubicBezTo>
                  <a:cubicBezTo>
                    <a:pt x="3355" y="2667"/>
                    <a:pt x="3275" y="2664"/>
                    <a:pt x="3198" y="2664"/>
                  </a:cubicBezTo>
                  <a:cubicBezTo>
                    <a:pt x="3089" y="2664"/>
                    <a:pt x="2984" y="2670"/>
                    <a:pt x="2883" y="2680"/>
                  </a:cubicBezTo>
                  <a:lnTo>
                    <a:pt x="2851" y="2685"/>
                  </a:lnTo>
                  <a:lnTo>
                    <a:pt x="2764" y="2685"/>
                  </a:lnTo>
                  <a:cubicBezTo>
                    <a:pt x="2746" y="2686"/>
                    <a:pt x="2733" y="2686"/>
                    <a:pt x="2725" y="2686"/>
                  </a:cubicBezTo>
                  <a:cubicBezTo>
                    <a:pt x="2716" y="2686"/>
                    <a:pt x="2711" y="2686"/>
                    <a:pt x="2707" y="2685"/>
                  </a:cubicBezTo>
                  <a:cubicBezTo>
                    <a:pt x="2743" y="2653"/>
                    <a:pt x="2767" y="2633"/>
                    <a:pt x="2783" y="2619"/>
                  </a:cubicBezTo>
                  <a:cubicBezTo>
                    <a:pt x="2792" y="2612"/>
                    <a:pt x="2798" y="2605"/>
                    <a:pt x="2804" y="2600"/>
                  </a:cubicBezTo>
                  <a:lnTo>
                    <a:pt x="2819" y="2585"/>
                  </a:lnTo>
                  <a:lnTo>
                    <a:pt x="2820" y="2584"/>
                  </a:lnTo>
                  <a:lnTo>
                    <a:pt x="2821" y="2583"/>
                  </a:lnTo>
                  <a:lnTo>
                    <a:pt x="2824" y="2578"/>
                  </a:lnTo>
                  <a:lnTo>
                    <a:pt x="2845" y="2552"/>
                  </a:lnTo>
                  <a:cubicBezTo>
                    <a:pt x="2861" y="2533"/>
                    <a:pt x="2876" y="2515"/>
                    <a:pt x="2888" y="2497"/>
                  </a:cubicBezTo>
                  <a:cubicBezTo>
                    <a:pt x="2916" y="2460"/>
                    <a:pt x="2946" y="2424"/>
                    <a:pt x="2974" y="2388"/>
                  </a:cubicBezTo>
                  <a:cubicBezTo>
                    <a:pt x="3029" y="2315"/>
                    <a:pt x="3085" y="2244"/>
                    <a:pt x="3137" y="2171"/>
                  </a:cubicBezTo>
                  <a:cubicBezTo>
                    <a:pt x="3162" y="2136"/>
                    <a:pt x="3189" y="2100"/>
                    <a:pt x="3215" y="2064"/>
                  </a:cubicBezTo>
                  <a:cubicBezTo>
                    <a:pt x="3241" y="2028"/>
                    <a:pt x="3264" y="1993"/>
                    <a:pt x="3289" y="1956"/>
                  </a:cubicBezTo>
                  <a:cubicBezTo>
                    <a:pt x="3339" y="1887"/>
                    <a:pt x="3384" y="1816"/>
                    <a:pt x="3431" y="1746"/>
                  </a:cubicBezTo>
                  <a:cubicBezTo>
                    <a:pt x="3477" y="1676"/>
                    <a:pt x="3520" y="1606"/>
                    <a:pt x="3564" y="1538"/>
                  </a:cubicBezTo>
                  <a:cubicBezTo>
                    <a:pt x="3606" y="1470"/>
                    <a:pt x="3647" y="1401"/>
                    <a:pt x="3688" y="1333"/>
                  </a:cubicBezTo>
                  <a:cubicBezTo>
                    <a:pt x="3710" y="1294"/>
                    <a:pt x="3735" y="1253"/>
                    <a:pt x="3758" y="1213"/>
                  </a:cubicBezTo>
                  <a:cubicBezTo>
                    <a:pt x="3767" y="1197"/>
                    <a:pt x="3776" y="1181"/>
                    <a:pt x="3784" y="1165"/>
                  </a:cubicBezTo>
                  <a:cubicBezTo>
                    <a:pt x="3794" y="1149"/>
                    <a:pt x="3802" y="1133"/>
                    <a:pt x="3810" y="1116"/>
                  </a:cubicBezTo>
                  <a:cubicBezTo>
                    <a:pt x="3827" y="1084"/>
                    <a:pt x="3843" y="1053"/>
                    <a:pt x="3861" y="1021"/>
                  </a:cubicBezTo>
                  <a:cubicBezTo>
                    <a:pt x="3893" y="957"/>
                    <a:pt x="3926" y="896"/>
                    <a:pt x="3958" y="833"/>
                  </a:cubicBezTo>
                  <a:lnTo>
                    <a:pt x="4007" y="740"/>
                  </a:lnTo>
                  <a:lnTo>
                    <a:pt x="4020" y="718"/>
                  </a:lnTo>
                  <a:lnTo>
                    <a:pt x="4029" y="694"/>
                  </a:lnTo>
                  <a:cubicBezTo>
                    <a:pt x="4038" y="680"/>
                    <a:pt x="4044" y="664"/>
                    <a:pt x="4053" y="649"/>
                  </a:cubicBezTo>
                  <a:cubicBezTo>
                    <a:pt x="4113" y="528"/>
                    <a:pt x="4171" y="408"/>
                    <a:pt x="4229" y="290"/>
                  </a:cubicBezTo>
                  <a:cubicBezTo>
                    <a:pt x="4258" y="230"/>
                    <a:pt x="4288" y="171"/>
                    <a:pt x="4316" y="113"/>
                  </a:cubicBezTo>
                  <a:cubicBezTo>
                    <a:pt x="4331" y="84"/>
                    <a:pt x="4345" y="54"/>
                    <a:pt x="4359" y="26"/>
                  </a:cubicBezTo>
                  <a:lnTo>
                    <a:pt x="4370" y="5"/>
                  </a:lnTo>
                  <a:cubicBezTo>
                    <a:pt x="4371" y="2"/>
                    <a:pt x="4371" y="1"/>
                    <a:pt x="43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3"/>
            <p:cNvSpPr/>
            <p:nvPr/>
          </p:nvSpPr>
          <p:spPr>
            <a:xfrm>
              <a:off x="1513325" y="1756125"/>
              <a:ext cx="69200" cy="68025"/>
            </a:xfrm>
            <a:custGeom>
              <a:avLst/>
              <a:gdLst/>
              <a:ahLst/>
              <a:cxnLst/>
              <a:rect l="l" t="t" r="r" b="b"/>
              <a:pathLst>
                <a:path w="2768" h="2721" extrusionOk="0">
                  <a:moveTo>
                    <a:pt x="2033" y="0"/>
                  </a:moveTo>
                  <a:cubicBezTo>
                    <a:pt x="1848" y="0"/>
                    <a:pt x="1602" y="326"/>
                    <a:pt x="1422" y="761"/>
                  </a:cubicBezTo>
                  <a:cubicBezTo>
                    <a:pt x="1418" y="772"/>
                    <a:pt x="1414" y="781"/>
                    <a:pt x="1411" y="792"/>
                  </a:cubicBezTo>
                  <a:cubicBezTo>
                    <a:pt x="1321" y="706"/>
                    <a:pt x="1240" y="629"/>
                    <a:pt x="1158" y="571"/>
                  </a:cubicBezTo>
                  <a:cubicBezTo>
                    <a:pt x="767" y="300"/>
                    <a:pt x="549" y="145"/>
                    <a:pt x="408" y="88"/>
                  </a:cubicBezTo>
                  <a:lnTo>
                    <a:pt x="0" y="534"/>
                  </a:lnTo>
                  <a:cubicBezTo>
                    <a:pt x="55" y="586"/>
                    <a:pt x="101" y="608"/>
                    <a:pt x="147" y="608"/>
                  </a:cubicBezTo>
                  <a:cubicBezTo>
                    <a:pt x="166" y="608"/>
                    <a:pt x="185" y="604"/>
                    <a:pt x="205" y="597"/>
                  </a:cubicBezTo>
                  <a:cubicBezTo>
                    <a:pt x="328" y="742"/>
                    <a:pt x="524" y="902"/>
                    <a:pt x="756" y="1047"/>
                  </a:cubicBezTo>
                  <a:cubicBezTo>
                    <a:pt x="913" y="1144"/>
                    <a:pt x="1104" y="1214"/>
                    <a:pt x="1292" y="1281"/>
                  </a:cubicBezTo>
                  <a:cubicBezTo>
                    <a:pt x="1268" y="1424"/>
                    <a:pt x="1244" y="1564"/>
                    <a:pt x="1208" y="1694"/>
                  </a:cubicBezTo>
                  <a:cubicBezTo>
                    <a:pt x="1065" y="2199"/>
                    <a:pt x="947" y="2606"/>
                    <a:pt x="1006" y="2629"/>
                  </a:cubicBezTo>
                  <a:cubicBezTo>
                    <a:pt x="1051" y="2648"/>
                    <a:pt x="1082" y="2655"/>
                    <a:pt x="1105" y="2655"/>
                  </a:cubicBezTo>
                  <a:cubicBezTo>
                    <a:pt x="1157" y="2655"/>
                    <a:pt x="1162" y="2614"/>
                    <a:pt x="1182" y="2574"/>
                  </a:cubicBezTo>
                  <a:cubicBezTo>
                    <a:pt x="1182" y="2637"/>
                    <a:pt x="1207" y="2694"/>
                    <a:pt x="1272" y="2720"/>
                  </a:cubicBezTo>
                  <a:cubicBezTo>
                    <a:pt x="1273" y="2721"/>
                    <a:pt x="1274" y="2721"/>
                    <a:pt x="1275" y="2721"/>
                  </a:cubicBezTo>
                  <a:cubicBezTo>
                    <a:pt x="1323" y="2721"/>
                    <a:pt x="1344" y="2137"/>
                    <a:pt x="1414" y="1968"/>
                  </a:cubicBezTo>
                  <a:cubicBezTo>
                    <a:pt x="1499" y="1764"/>
                    <a:pt x="1610" y="1598"/>
                    <a:pt x="1714" y="1451"/>
                  </a:cubicBezTo>
                  <a:cubicBezTo>
                    <a:pt x="2136" y="1654"/>
                    <a:pt x="2482" y="1819"/>
                    <a:pt x="2579" y="1819"/>
                  </a:cubicBezTo>
                  <a:cubicBezTo>
                    <a:pt x="2592" y="1819"/>
                    <a:pt x="2600" y="1816"/>
                    <a:pt x="2604" y="1810"/>
                  </a:cubicBezTo>
                  <a:cubicBezTo>
                    <a:pt x="2690" y="1672"/>
                    <a:pt x="2627" y="1662"/>
                    <a:pt x="2574" y="1624"/>
                  </a:cubicBezTo>
                  <a:lnTo>
                    <a:pt x="2574" y="1624"/>
                  </a:lnTo>
                  <a:cubicBezTo>
                    <a:pt x="2588" y="1626"/>
                    <a:pt x="2601" y="1627"/>
                    <a:pt x="2614" y="1627"/>
                  </a:cubicBezTo>
                  <a:cubicBezTo>
                    <a:pt x="2663" y="1627"/>
                    <a:pt x="2707" y="1610"/>
                    <a:pt x="2736" y="1562"/>
                  </a:cubicBezTo>
                  <a:cubicBezTo>
                    <a:pt x="2767" y="1520"/>
                    <a:pt x="2157" y="1387"/>
                    <a:pt x="1992" y="1284"/>
                  </a:cubicBezTo>
                  <a:cubicBezTo>
                    <a:pt x="1954" y="1259"/>
                    <a:pt x="1918" y="1236"/>
                    <a:pt x="1883" y="1211"/>
                  </a:cubicBezTo>
                  <a:cubicBezTo>
                    <a:pt x="1912" y="1166"/>
                    <a:pt x="1939" y="1120"/>
                    <a:pt x="1960" y="1076"/>
                  </a:cubicBezTo>
                  <a:cubicBezTo>
                    <a:pt x="2380" y="194"/>
                    <a:pt x="2410" y="144"/>
                    <a:pt x="2090" y="11"/>
                  </a:cubicBezTo>
                  <a:cubicBezTo>
                    <a:pt x="2072" y="4"/>
                    <a:pt x="2053" y="0"/>
                    <a:pt x="20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3"/>
            <p:cNvSpPr/>
            <p:nvPr/>
          </p:nvSpPr>
          <p:spPr>
            <a:xfrm>
              <a:off x="1612800" y="1697125"/>
              <a:ext cx="111150" cy="168200"/>
            </a:xfrm>
            <a:custGeom>
              <a:avLst/>
              <a:gdLst/>
              <a:ahLst/>
              <a:cxnLst/>
              <a:rect l="l" t="t" r="r" b="b"/>
              <a:pathLst>
                <a:path w="4446" h="6728" extrusionOk="0">
                  <a:moveTo>
                    <a:pt x="1874" y="1"/>
                  </a:moveTo>
                  <a:cubicBezTo>
                    <a:pt x="1794" y="1"/>
                    <a:pt x="1717" y="8"/>
                    <a:pt x="1646" y="20"/>
                  </a:cubicBezTo>
                  <a:cubicBezTo>
                    <a:pt x="1555" y="37"/>
                    <a:pt x="1472" y="62"/>
                    <a:pt x="1393" y="91"/>
                  </a:cubicBezTo>
                  <a:cubicBezTo>
                    <a:pt x="1317" y="122"/>
                    <a:pt x="1246" y="155"/>
                    <a:pt x="1182" y="193"/>
                  </a:cubicBezTo>
                  <a:cubicBezTo>
                    <a:pt x="1117" y="230"/>
                    <a:pt x="1058" y="272"/>
                    <a:pt x="1005" y="314"/>
                  </a:cubicBezTo>
                  <a:cubicBezTo>
                    <a:pt x="979" y="335"/>
                    <a:pt x="954" y="356"/>
                    <a:pt x="932" y="375"/>
                  </a:cubicBezTo>
                  <a:cubicBezTo>
                    <a:pt x="909" y="397"/>
                    <a:pt x="887" y="417"/>
                    <a:pt x="866" y="437"/>
                  </a:cubicBezTo>
                  <a:cubicBezTo>
                    <a:pt x="784" y="519"/>
                    <a:pt x="720" y="599"/>
                    <a:pt x="667" y="671"/>
                  </a:cubicBezTo>
                  <a:cubicBezTo>
                    <a:pt x="564" y="818"/>
                    <a:pt x="503" y="936"/>
                    <a:pt x="463" y="1028"/>
                  </a:cubicBezTo>
                  <a:cubicBezTo>
                    <a:pt x="424" y="1122"/>
                    <a:pt x="405" y="1191"/>
                    <a:pt x="401" y="1244"/>
                  </a:cubicBezTo>
                  <a:cubicBezTo>
                    <a:pt x="393" y="1352"/>
                    <a:pt x="442" y="1399"/>
                    <a:pt x="517" y="1442"/>
                  </a:cubicBezTo>
                  <a:cubicBezTo>
                    <a:pt x="522" y="1445"/>
                    <a:pt x="528" y="1446"/>
                    <a:pt x="534" y="1446"/>
                  </a:cubicBezTo>
                  <a:cubicBezTo>
                    <a:pt x="557" y="1446"/>
                    <a:pt x="587" y="1430"/>
                    <a:pt x="625" y="1400"/>
                  </a:cubicBezTo>
                  <a:cubicBezTo>
                    <a:pt x="675" y="1361"/>
                    <a:pt x="737" y="1297"/>
                    <a:pt x="812" y="1215"/>
                  </a:cubicBezTo>
                  <a:cubicBezTo>
                    <a:pt x="887" y="1135"/>
                    <a:pt x="976" y="1034"/>
                    <a:pt x="1082" y="934"/>
                  </a:cubicBezTo>
                  <a:cubicBezTo>
                    <a:pt x="1188" y="835"/>
                    <a:pt x="1316" y="733"/>
                    <a:pt x="1461" y="668"/>
                  </a:cubicBezTo>
                  <a:cubicBezTo>
                    <a:pt x="1534" y="635"/>
                    <a:pt x="1615" y="609"/>
                    <a:pt x="1697" y="594"/>
                  </a:cubicBezTo>
                  <a:cubicBezTo>
                    <a:pt x="1740" y="588"/>
                    <a:pt x="1783" y="584"/>
                    <a:pt x="1826" y="584"/>
                  </a:cubicBezTo>
                  <a:cubicBezTo>
                    <a:pt x="1865" y="584"/>
                    <a:pt x="1904" y="587"/>
                    <a:pt x="1940" y="594"/>
                  </a:cubicBezTo>
                  <a:cubicBezTo>
                    <a:pt x="1950" y="598"/>
                    <a:pt x="1958" y="599"/>
                    <a:pt x="1968" y="601"/>
                  </a:cubicBezTo>
                  <a:lnTo>
                    <a:pt x="1983" y="604"/>
                  </a:lnTo>
                  <a:cubicBezTo>
                    <a:pt x="1987" y="605"/>
                    <a:pt x="1993" y="606"/>
                    <a:pt x="1996" y="608"/>
                  </a:cubicBezTo>
                  <a:cubicBezTo>
                    <a:pt x="2006" y="610"/>
                    <a:pt x="2014" y="615"/>
                    <a:pt x="2023" y="617"/>
                  </a:cubicBezTo>
                  <a:cubicBezTo>
                    <a:pt x="2032" y="621"/>
                    <a:pt x="2041" y="625"/>
                    <a:pt x="2049" y="630"/>
                  </a:cubicBezTo>
                  <a:lnTo>
                    <a:pt x="2063" y="635"/>
                  </a:lnTo>
                  <a:cubicBezTo>
                    <a:pt x="2066" y="636"/>
                    <a:pt x="2070" y="638"/>
                    <a:pt x="2075" y="642"/>
                  </a:cubicBezTo>
                  <a:cubicBezTo>
                    <a:pt x="2082" y="646"/>
                    <a:pt x="2091" y="651"/>
                    <a:pt x="2098" y="654"/>
                  </a:cubicBezTo>
                  <a:cubicBezTo>
                    <a:pt x="2113" y="665"/>
                    <a:pt x="2129" y="675"/>
                    <a:pt x="2144" y="687"/>
                  </a:cubicBezTo>
                  <a:cubicBezTo>
                    <a:pt x="2173" y="711"/>
                    <a:pt x="2202" y="739"/>
                    <a:pt x="2229" y="773"/>
                  </a:cubicBezTo>
                  <a:cubicBezTo>
                    <a:pt x="2254" y="807"/>
                    <a:pt x="2279" y="845"/>
                    <a:pt x="2299" y="885"/>
                  </a:cubicBezTo>
                  <a:cubicBezTo>
                    <a:pt x="2340" y="969"/>
                    <a:pt x="2370" y="1066"/>
                    <a:pt x="2381" y="1168"/>
                  </a:cubicBezTo>
                  <a:cubicBezTo>
                    <a:pt x="2392" y="1272"/>
                    <a:pt x="2390" y="1386"/>
                    <a:pt x="2374" y="1509"/>
                  </a:cubicBezTo>
                  <a:cubicBezTo>
                    <a:pt x="2359" y="1631"/>
                    <a:pt x="2331" y="1760"/>
                    <a:pt x="2297" y="1896"/>
                  </a:cubicBezTo>
                  <a:cubicBezTo>
                    <a:pt x="2294" y="1915"/>
                    <a:pt x="2289" y="1932"/>
                    <a:pt x="2284" y="1948"/>
                  </a:cubicBezTo>
                  <a:cubicBezTo>
                    <a:pt x="2280" y="1965"/>
                    <a:pt x="2274" y="1982"/>
                    <a:pt x="2270" y="2001"/>
                  </a:cubicBezTo>
                  <a:lnTo>
                    <a:pt x="2242" y="2105"/>
                  </a:lnTo>
                  <a:cubicBezTo>
                    <a:pt x="2224" y="2175"/>
                    <a:pt x="2206" y="2245"/>
                    <a:pt x="2184" y="2315"/>
                  </a:cubicBezTo>
                  <a:cubicBezTo>
                    <a:pt x="2172" y="2357"/>
                    <a:pt x="2160" y="2399"/>
                    <a:pt x="2149" y="2439"/>
                  </a:cubicBezTo>
                  <a:cubicBezTo>
                    <a:pt x="2143" y="2459"/>
                    <a:pt x="2136" y="2481"/>
                    <a:pt x="2130" y="2502"/>
                  </a:cubicBezTo>
                  <a:lnTo>
                    <a:pt x="2122" y="2533"/>
                  </a:lnTo>
                  <a:lnTo>
                    <a:pt x="2112" y="2564"/>
                  </a:lnTo>
                  <a:cubicBezTo>
                    <a:pt x="2086" y="2647"/>
                    <a:pt x="2061" y="2731"/>
                    <a:pt x="2036" y="2815"/>
                  </a:cubicBezTo>
                  <a:cubicBezTo>
                    <a:pt x="2009" y="2899"/>
                    <a:pt x="1982" y="2983"/>
                    <a:pt x="1953" y="3067"/>
                  </a:cubicBezTo>
                  <a:cubicBezTo>
                    <a:pt x="1940" y="3110"/>
                    <a:pt x="1925" y="3152"/>
                    <a:pt x="1910" y="3194"/>
                  </a:cubicBezTo>
                  <a:cubicBezTo>
                    <a:pt x="1896" y="3236"/>
                    <a:pt x="1881" y="3279"/>
                    <a:pt x="1867" y="3320"/>
                  </a:cubicBezTo>
                  <a:cubicBezTo>
                    <a:pt x="1749" y="3658"/>
                    <a:pt x="1617" y="3996"/>
                    <a:pt x="1469" y="4332"/>
                  </a:cubicBezTo>
                  <a:cubicBezTo>
                    <a:pt x="1321" y="4665"/>
                    <a:pt x="1158" y="4993"/>
                    <a:pt x="979" y="5306"/>
                  </a:cubicBezTo>
                  <a:cubicBezTo>
                    <a:pt x="957" y="5347"/>
                    <a:pt x="933" y="5384"/>
                    <a:pt x="910" y="5423"/>
                  </a:cubicBezTo>
                  <a:cubicBezTo>
                    <a:pt x="887" y="5462"/>
                    <a:pt x="865" y="5500"/>
                    <a:pt x="841" y="5538"/>
                  </a:cubicBezTo>
                  <a:lnTo>
                    <a:pt x="807" y="5596"/>
                  </a:lnTo>
                  <a:lnTo>
                    <a:pt x="803" y="5605"/>
                  </a:lnTo>
                  <a:lnTo>
                    <a:pt x="796" y="5615"/>
                  </a:lnTo>
                  <a:lnTo>
                    <a:pt x="781" y="5637"/>
                  </a:lnTo>
                  <a:lnTo>
                    <a:pt x="753" y="5680"/>
                  </a:lnTo>
                  <a:cubicBezTo>
                    <a:pt x="716" y="5736"/>
                    <a:pt x="678" y="5793"/>
                    <a:pt x="640" y="5847"/>
                  </a:cubicBezTo>
                  <a:cubicBezTo>
                    <a:pt x="621" y="5875"/>
                    <a:pt x="603" y="5902"/>
                    <a:pt x="586" y="5930"/>
                  </a:cubicBezTo>
                  <a:lnTo>
                    <a:pt x="557" y="5972"/>
                  </a:lnTo>
                  <a:cubicBezTo>
                    <a:pt x="551" y="5978"/>
                    <a:pt x="548" y="5986"/>
                    <a:pt x="543" y="5992"/>
                  </a:cubicBezTo>
                  <a:lnTo>
                    <a:pt x="527" y="6014"/>
                  </a:lnTo>
                  <a:cubicBezTo>
                    <a:pt x="485" y="6071"/>
                    <a:pt x="443" y="6128"/>
                    <a:pt x="401" y="6185"/>
                  </a:cubicBezTo>
                  <a:cubicBezTo>
                    <a:pt x="361" y="6239"/>
                    <a:pt x="319" y="6296"/>
                    <a:pt x="279" y="6351"/>
                  </a:cubicBezTo>
                  <a:cubicBezTo>
                    <a:pt x="239" y="6406"/>
                    <a:pt x="199" y="6459"/>
                    <a:pt x="159" y="6510"/>
                  </a:cubicBezTo>
                  <a:cubicBezTo>
                    <a:pt x="105" y="6582"/>
                    <a:pt x="52" y="6653"/>
                    <a:pt x="0" y="6724"/>
                  </a:cubicBezTo>
                  <a:lnTo>
                    <a:pt x="9" y="6725"/>
                  </a:lnTo>
                  <a:lnTo>
                    <a:pt x="13" y="6727"/>
                  </a:lnTo>
                  <a:lnTo>
                    <a:pt x="24" y="6724"/>
                  </a:lnTo>
                  <a:lnTo>
                    <a:pt x="65" y="6713"/>
                  </a:lnTo>
                  <a:cubicBezTo>
                    <a:pt x="91" y="6706"/>
                    <a:pt x="118" y="6698"/>
                    <a:pt x="146" y="6691"/>
                  </a:cubicBezTo>
                  <a:lnTo>
                    <a:pt x="307" y="6647"/>
                  </a:lnTo>
                  <a:cubicBezTo>
                    <a:pt x="412" y="6617"/>
                    <a:pt x="517" y="6589"/>
                    <a:pt x="620" y="6559"/>
                  </a:cubicBezTo>
                  <a:cubicBezTo>
                    <a:pt x="820" y="6503"/>
                    <a:pt x="1017" y="6449"/>
                    <a:pt x="1210" y="6394"/>
                  </a:cubicBezTo>
                  <a:cubicBezTo>
                    <a:pt x="1254" y="6381"/>
                    <a:pt x="1297" y="6369"/>
                    <a:pt x="1340" y="6358"/>
                  </a:cubicBezTo>
                  <a:cubicBezTo>
                    <a:pt x="1372" y="6348"/>
                    <a:pt x="1404" y="6339"/>
                    <a:pt x="1437" y="6330"/>
                  </a:cubicBezTo>
                  <a:cubicBezTo>
                    <a:pt x="1502" y="6310"/>
                    <a:pt x="1566" y="6292"/>
                    <a:pt x="1630" y="6274"/>
                  </a:cubicBezTo>
                  <a:cubicBezTo>
                    <a:pt x="1757" y="6238"/>
                    <a:pt x="1880" y="6202"/>
                    <a:pt x="2000" y="6166"/>
                  </a:cubicBezTo>
                  <a:cubicBezTo>
                    <a:pt x="2483" y="6027"/>
                    <a:pt x="2917" y="5901"/>
                    <a:pt x="3279" y="5793"/>
                  </a:cubicBezTo>
                  <a:cubicBezTo>
                    <a:pt x="4004" y="5576"/>
                    <a:pt x="4445" y="5433"/>
                    <a:pt x="4438" y="5403"/>
                  </a:cubicBezTo>
                  <a:cubicBezTo>
                    <a:pt x="4423" y="5339"/>
                    <a:pt x="4373" y="5316"/>
                    <a:pt x="4300" y="5316"/>
                  </a:cubicBezTo>
                  <a:cubicBezTo>
                    <a:pt x="4195" y="5316"/>
                    <a:pt x="4041" y="5364"/>
                    <a:pt x="3873" y="5405"/>
                  </a:cubicBezTo>
                  <a:cubicBezTo>
                    <a:pt x="4125" y="5315"/>
                    <a:pt x="4309" y="5220"/>
                    <a:pt x="4292" y="5152"/>
                  </a:cubicBezTo>
                  <a:cubicBezTo>
                    <a:pt x="4291" y="5151"/>
                    <a:pt x="4288" y="5150"/>
                    <a:pt x="4283" y="5150"/>
                  </a:cubicBezTo>
                  <a:cubicBezTo>
                    <a:pt x="4247" y="5150"/>
                    <a:pt x="4100" y="5192"/>
                    <a:pt x="3884" y="5260"/>
                  </a:cubicBezTo>
                  <a:cubicBezTo>
                    <a:pt x="3636" y="5336"/>
                    <a:pt x="3299" y="5446"/>
                    <a:pt x="2937" y="5564"/>
                  </a:cubicBezTo>
                  <a:cubicBezTo>
                    <a:pt x="2574" y="5682"/>
                    <a:pt x="2186" y="5809"/>
                    <a:pt x="1836" y="5920"/>
                  </a:cubicBezTo>
                  <a:cubicBezTo>
                    <a:pt x="1661" y="5975"/>
                    <a:pt x="1495" y="6026"/>
                    <a:pt x="1348" y="6072"/>
                  </a:cubicBezTo>
                  <a:cubicBezTo>
                    <a:pt x="1313" y="6083"/>
                    <a:pt x="1278" y="6092"/>
                    <a:pt x="1246" y="6103"/>
                  </a:cubicBezTo>
                  <a:cubicBezTo>
                    <a:pt x="1226" y="6109"/>
                    <a:pt x="1208" y="6115"/>
                    <a:pt x="1188" y="6120"/>
                  </a:cubicBezTo>
                  <a:cubicBezTo>
                    <a:pt x="1151" y="6131"/>
                    <a:pt x="1116" y="6142"/>
                    <a:pt x="1085" y="6149"/>
                  </a:cubicBezTo>
                  <a:cubicBezTo>
                    <a:pt x="1020" y="6167"/>
                    <a:pt x="953" y="6184"/>
                    <a:pt x="896" y="6198"/>
                  </a:cubicBezTo>
                  <a:cubicBezTo>
                    <a:pt x="867" y="6205"/>
                    <a:pt x="839" y="6212"/>
                    <a:pt x="812" y="6218"/>
                  </a:cubicBezTo>
                  <a:cubicBezTo>
                    <a:pt x="800" y="6221"/>
                    <a:pt x="786" y="6223"/>
                    <a:pt x="776" y="6227"/>
                  </a:cubicBezTo>
                  <a:cubicBezTo>
                    <a:pt x="770" y="6228"/>
                    <a:pt x="764" y="6229"/>
                    <a:pt x="759" y="6230"/>
                  </a:cubicBezTo>
                  <a:lnTo>
                    <a:pt x="754" y="6232"/>
                  </a:lnTo>
                  <a:lnTo>
                    <a:pt x="753" y="6232"/>
                  </a:lnTo>
                  <a:lnTo>
                    <a:pt x="754" y="6230"/>
                  </a:lnTo>
                  <a:cubicBezTo>
                    <a:pt x="757" y="6228"/>
                    <a:pt x="759" y="6224"/>
                    <a:pt x="762" y="6222"/>
                  </a:cubicBezTo>
                  <a:cubicBezTo>
                    <a:pt x="803" y="6173"/>
                    <a:pt x="843" y="6122"/>
                    <a:pt x="883" y="6074"/>
                  </a:cubicBezTo>
                  <a:cubicBezTo>
                    <a:pt x="921" y="6028"/>
                    <a:pt x="958" y="5982"/>
                    <a:pt x="995" y="5934"/>
                  </a:cubicBezTo>
                  <a:cubicBezTo>
                    <a:pt x="1014" y="5911"/>
                    <a:pt x="1032" y="5886"/>
                    <a:pt x="1050" y="5863"/>
                  </a:cubicBezTo>
                  <a:cubicBezTo>
                    <a:pt x="1059" y="5852"/>
                    <a:pt x="1068" y="5841"/>
                    <a:pt x="1077" y="5829"/>
                  </a:cubicBezTo>
                  <a:lnTo>
                    <a:pt x="1091" y="5813"/>
                  </a:lnTo>
                  <a:lnTo>
                    <a:pt x="1097" y="5804"/>
                  </a:lnTo>
                  <a:lnTo>
                    <a:pt x="1108" y="5789"/>
                  </a:lnTo>
                  <a:cubicBezTo>
                    <a:pt x="1166" y="5708"/>
                    <a:pt x="1223" y="5626"/>
                    <a:pt x="1280" y="5547"/>
                  </a:cubicBezTo>
                  <a:cubicBezTo>
                    <a:pt x="1502" y="5223"/>
                    <a:pt x="1700" y="4907"/>
                    <a:pt x="1876" y="4600"/>
                  </a:cubicBezTo>
                  <a:cubicBezTo>
                    <a:pt x="2051" y="4293"/>
                    <a:pt x="2204" y="3995"/>
                    <a:pt x="2336" y="3707"/>
                  </a:cubicBezTo>
                  <a:cubicBezTo>
                    <a:pt x="2352" y="3671"/>
                    <a:pt x="2369" y="3636"/>
                    <a:pt x="2384" y="3600"/>
                  </a:cubicBezTo>
                  <a:cubicBezTo>
                    <a:pt x="2398" y="3564"/>
                    <a:pt x="2414" y="3528"/>
                    <a:pt x="2429" y="3493"/>
                  </a:cubicBezTo>
                  <a:cubicBezTo>
                    <a:pt x="2444" y="3457"/>
                    <a:pt x="2459" y="3421"/>
                    <a:pt x="2473" y="3386"/>
                  </a:cubicBezTo>
                  <a:cubicBezTo>
                    <a:pt x="2488" y="3351"/>
                    <a:pt x="2503" y="3316"/>
                    <a:pt x="2516" y="3281"/>
                  </a:cubicBezTo>
                  <a:cubicBezTo>
                    <a:pt x="2543" y="3211"/>
                    <a:pt x="2569" y="3141"/>
                    <a:pt x="2594" y="3075"/>
                  </a:cubicBezTo>
                  <a:cubicBezTo>
                    <a:pt x="2601" y="3058"/>
                    <a:pt x="2606" y="3041"/>
                    <a:pt x="2613" y="3023"/>
                  </a:cubicBezTo>
                  <a:cubicBezTo>
                    <a:pt x="2618" y="3006"/>
                    <a:pt x="2626" y="2990"/>
                    <a:pt x="2631" y="2973"/>
                  </a:cubicBezTo>
                  <a:cubicBezTo>
                    <a:pt x="2642" y="2939"/>
                    <a:pt x="2654" y="2905"/>
                    <a:pt x="2664" y="2872"/>
                  </a:cubicBezTo>
                  <a:cubicBezTo>
                    <a:pt x="2676" y="2836"/>
                    <a:pt x="2687" y="2803"/>
                    <a:pt x="2698" y="2770"/>
                  </a:cubicBezTo>
                  <a:cubicBezTo>
                    <a:pt x="2703" y="2752"/>
                    <a:pt x="2708" y="2736"/>
                    <a:pt x="2715" y="2718"/>
                  </a:cubicBezTo>
                  <a:cubicBezTo>
                    <a:pt x="2720" y="2701"/>
                    <a:pt x="2725" y="2685"/>
                    <a:pt x="2730" y="2668"/>
                  </a:cubicBezTo>
                  <a:cubicBezTo>
                    <a:pt x="2750" y="2600"/>
                    <a:pt x="2771" y="2533"/>
                    <a:pt x="2790" y="2468"/>
                  </a:cubicBezTo>
                  <a:cubicBezTo>
                    <a:pt x="2810" y="2402"/>
                    <a:pt x="2826" y="2338"/>
                    <a:pt x="2845" y="2272"/>
                  </a:cubicBezTo>
                  <a:cubicBezTo>
                    <a:pt x="2863" y="2208"/>
                    <a:pt x="2880" y="2146"/>
                    <a:pt x="2896" y="2083"/>
                  </a:cubicBezTo>
                  <a:cubicBezTo>
                    <a:pt x="2929" y="1959"/>
                    <a:pt x="2958" y="1831"/>
                    <a:pt x="2979" y="1702"/>
                  </a:cubicBezTo>
                  <a:cubicBezTo>
                    <a:pt x="2990" y="1637"/>
                    <a:pt x="2998" y="1573"/>
                    <a:pt x="3005" y="1507"/>
                  </a:cubicBezTo>
                  <a:cubicBezTo>
                    <a:pt x="3010" y="1442"/>
                    <a:pt x="3014" y="1375"/>
                    <a:pt x="3014" y="1310"/>
                  </a:cubicBezTo>
                  <a:cubicBezTo>
                    <a:pt x="3013" y="1244"/>
                    <a:pt x="3010" y="1179"/>
                    <a:pt x="3003" y="1114"/>
                  </a:cubicBezTo>
                  <a:cubicBezTo>
                    <a:pt x="2994" y="1049"/>
                    <a:pt x="2983" y="982"/>
                    <a:pt x="2966" y="919"/>
                  </a:cubicBezTo>
                  <a:cubicBezTo>
                    <a:pt x="2960" y="888"/>
                    <a:pt x="2949" y="856"/>
                    <a:pt x="2939" y="825"/>
                  </a:cubicBezTo>
                  <a:cubicBezTo>
                    <a:pt x="2934" y="810"/>
                    <a:pt x="2929" y="794"/>
                    <a:pt x="2923" y="780"/>
                  </a:cubicBezTo>
                  <a:lnTo>
                    <a:pt x="2915" y="757"/>
                  </a:lnTo>
                  <a:lnTo>
                    <a:pt x="2906" y="734"/>
                  </a:lnTo>
                  <a:cubicBezTo>
                    <a:pt x="2898" y="719"/>
                    <a:pt x="2893" y="705"/>
                    <a:pt x="2887" y="690"/>
                  </a:cubicBezTo>
                  <a:cubicBezTo>
                    <a:pt x="2880" y="675"/>
                    <a:pt x="2874" y="660"/>
                    <a:pt x="2866" y="647"/>
                  </a:cubicBezTo>
                  <a:cubicBezTo>
                    <a:pt x="2853" y="617"/>
                    <a:pt x="2837" y="590"/>
                    <a:pt x="2822" y="562"/>
                  </a:cubicBezTo>
                  <a:cubicBezTo>
                    <a:pt x="2759" y="453"/>
                    <a:pt x="2678" y="352"/>
                    <a:pt x="2586" y="268"/>
                  </a:cubicBezTo>
                  <a:cubicBezTo>
                    <a:pt x="2574" y="257"/>
                    <a:pt x="2562" y="248"/>
                    <a:pt x="2549" y="238"/>
                  </a:cubicBezTo>
                  <a:cubicBezTo>
                    <a:pt x="2538" y="228"/>
                    <a:pt x="2526" y="217"/>
                    <a:pt x="2514" y="208"/>
                  </a:cubicBezTo>
                  <a:cubicBezTo>
                    <a:pt x="2500" y="198"/>
                    <a:pt x="2488" y="190"/>
                    <a:pt x="2474" y="181"/>
                  </a:cubicBezTo>
                  <a:lnTo>
                    <a:pt x="2456" y="168"/>
                  </a:lnTo>
                  <a:lnTo>
                    <a:pt x="2435" y="155"/>
                  </a:lnTo>
                  <a:lnTo>
                    <a:pt x="2396" y="131"/>
                  </a:lnTo>
                  <a:cubicBezTo>
                    <a:pt x="2382" y="123"/>
                    <a:pt x="2369" y="117"/>
                    <a:pt x="2354" y="110"/>
                  </a:cubicBezTo>
                  <a:cubicBezTo>
                    <a:pt x="2326" y="96"/>
                    <a:pt x="2299" y="83"/>
                    <a:pt x="2270" y="73"/>
                  </a:cubicBezTo>
                  <a:cubicBezTo>
                    <a:pt x="2159" y="29"/>
                    <a:pt x="2047" y="8"/>
                    <a:pt x="1941" y="2"/>
                  </a:cubicBezTo>
                  <a:cubicBezTo>
                    <a:pt x="1919" y="1"/>
                    <a:pt x="1896" y="1"/>
                    <a:pt x="18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3"/>
            <p:cNvSpPr/>
            <p:nvPr/>
          </p:nvSpPr>
          <p:spPr>
            <a:xfrm>
              <a:off x="1715875" y="1710500"/>
              <a:ext cx="93025" cy="28325"/>
            </a:xfrm>
            <a:custGeom>
              <a:avLst/>
              <a:gdLst/>
              <a:ahLst/>
              <a:cxnLst/>
              <a:rect l="l" t="t" r="r" b="b"/>
              <a:pathLst>
                <a:path w="3721" h="1133" extrusionOk="0">
                  <a:moveTo>
                    <a:pt x="3591" y="0"/>
                  </a:moveTo>
                  <a:cubicBezTo>
                    <a:pt x="3402" y="81"/>
                    <a:pt x="3028" y="275"/>
                    <a:pt x="2869" y="310"/>
                  </a:cubicBezTo>
                  <a:cubicBezTo>
                    <a:pt x="2372" y="413"/>
                    <a:pt x="1948" y="350"/>
                    <a:pt x="1631" y="402"/>
                  </a:cubicBezTo>
                  <a:cubicBezTo>
                    <a:pt x="1067" y="493"/>
                    <a:pt x="765" y="542"/>
                    <a:pt x="611" y="607"/>
                  </a:cubicBezTo>
                  <a:lnTo>
                    <a:pt x="678" y="740"/>
                  </a:lnTo>
                  <a:cubicBezTo>
                    <a:pt x="641" y="741"/>
                    <a:pt x="600" y="749"/>
                    <a:pt x="554" y="764"/>
                  </a:cubicBezTo>
                  <a:lnTo>
                    <a:pt x="0" y="934"/>
                  </a:lnTo>
                  <a:lnTo>
                    <a:pt x="709" y="1083"/>
                  </a:lnTo>
                  <a:cubicBezTo>
                    <a:pt x="752" y="1092"/>
                    <a:pt x="800" y="1097"/>
                    <a:pt x="853" y="1101"/>
                  </a:cubicBezTo>
                  <a:lnTo>
                    <a:pt x="868" y="1133"/>
                  </a:lnTo>
                  <a:cubicBezTo>
                    <a:pt x="876" y="1123"/>
                    <a:pt x="883" y="1112"/>
                    <a:pt x="890" y="1102"/>
                  </a:cubicBezTo>
                  <a:cubicBezTo>
                    <a:pt x="917" y="1104"/>
                    <a:pt x="946" y="1104"/>
                    <a:pt x="976" y="1104"/>
                  </a:cubicBezTo>
                  <a:cubicBezTo>
                    <a:pt x="1170" y="1104"/>
                    <a:pt x="1407" y="1077"/>
                    <a:pt x="1658" y="1025"/>
                  </a:cubicBezTo>
                  <a:cubicBezTo>
                    <a:pt x="2011" y="951"/>
                    <a:pt x="2377" y="748"/>
                    <a:pt x="2723" y="639"/>
                  </a:cubicBezTo>
                  <a:cubicBezTo>
                    <a:pt x="3048" y="537"/>
                    <a:pt x="3338" y="447"/>
                    <a:pt x="3532" y="376"/>
                  </a:cubicBezTo>
                  <a:cubicBezTo>
                    <a:pt x="3553" y="427"/>
                    <a:pt x="3579" y="441"/>
                    <a:pt x="3607" y="441"/>
                  </a:cubicBezTo>
                  <a:cubicBezTo>
                    <a:pt x="3631" y="441"/>
                    <a:pt x="3657" y="431"/>
                    <a:pt x="3686" y="426"/>
                  </a:cubicBezTo>
                  <a:lnTo>
                    <a:pt x="3618" y="133"/>
                  </a:lnTo>
                  <a:lnTo>
                    <a:pt x="3617" y="133"/>
                  </a:lnTo>
                  <a:lnTo>
                    <a:pt x="3618" y="131"/>
                  </a:lnTo>
                  <a:lnTo>
                    <a:pt x="3687" y="426"/>
                  </a:lnTo>
                  <a:cubicBezTo>
                    <a:pt x="3628" y="466"/>
                    <a:pt x="3589" y="521"/>
                    <a:pt x="3606" y="590"/>
                  </a:cubicBezTo>
                  <a:cubicBezTo>
                    <a:pt x="3607" y="593"/>
                    <a:pt x="3610" y="595"/>
                    <a:pt x="3616" y="595"/>
                  </a:cubicBezTo>
                  <a:cubicBezTo>
                    <a:pt x="3632" y="595"/>
                    <a:pt x="3669" y="580"/>
                    <a:pt x="3720" y="558"/>
                  </a:cubicBezTo>
                  <a:lnTo>
                    <a:pt x="3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3"/>
            <p:cNvSpPr/>
            <p:nvPr/>
          </p:nvSpPr>
          <p:spPr>
            <a:xfrm>
              <a:off x="1730975" y="1746350"/>
              <a:ext cx="71850" cy="30425"/>
            </a:xfrm>
            <a:custGeom>
              <a:avLst/>
              <a:gdLst/>
              <a:ahLst/>
              <a:cxnLst/>
              <a:rect l="l" t="t" r="r" b="b"/>
              <a:pathLst>
                <a:path w="2874" h="1217" extrusionOk="0">
                  <a:moveTo>
                    <a:pt x="2753" y="0"/>
                  </a:moveTo>
                  <a:cubicBezTo>
                    <a:pt x="2683" y="0"/>
                    <a:pt x="2245" y="317"/>
                    <a:pt x="2077" y="365"/>
                  </a:cubicBezTo>
                  <a:cubicBezTo>
                    <a:pt x="1661" y="484"/>
                    <a:pt x="1289" y="437"/>
                    <a:pt x="1022" y="499"/>
                  </a:cubicBezTo>
                  <a:cubicBezTo>
                    <a:pt x="59" y="722"/>
                    <a:pt x="1" y="730"/>
                    <a:pt x="96" y="1063"/>
                  </a:cubicBezTo>
                  <a:cubicBezTo>
                    <a:pt x="126" y="1168"/>
                    <a:pt x="271" y="1217"/>
                    <a:pt x="476" y="1217"/>
                  </a:cubicBezTo>
                  <a:cubicBezTo>
                    <a:pt x="653" y="1217"/>
                    <a:pt x="876" y="1181"/>
                    <a:pt x="1111" y="1113"/>
                  </a:cubicBezTo>
                  <a:cubicBezTo>
                    <a:pt x="1407" y="1028"/>
                    <a:pt x="1701" y="816"/>
                    <a:pt x="1987" y="695"/>
                  </a:cubicBezTo>
                  <a:cubicBezTo>
                    <a:pt x="2477" y="491"/>
                    <a:pt x="2873" y="329"/>
                    <a:pt x="2856" y="269"/>
                  </a:cubicBezTo>
                  <a:cubicBezTo>
                    <a:pt x="2829" y="175"/>
                    <a:pt x="2801" y="153"/>
                    <a:pt x="2769" y="153"/>
                  </a:cubicBezTo>
                  <a:cubicBezTo>
                    <a:pt x="2749" y="153"/>
                    <a:pt x="2727" y="162"/>
                    <a:pt x="2703" y="167"/>
                  </a:cubicBezTo>
                  <a:cubicBezTo>
                    <a:pt x="2752" y="128"/>
                    <a:pt x="2782" y="73"/>
                    <a:pt x="2763" y="6"/>
                  </a:cubicBezTo>
                  <a:cubicBezTo>
                    <a:pt x="2762" y="2"/>
                    <a:pt x="2759" y="0"/>
                    <a:pt x="27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53"/>
            <p:cNvSpPr/>
            <p:nvPr/>
          </p:nvSpPr>
          <p:spPr>
            <a:xfrm>
              <a:off x="1834800" y="1631900"/>
              <a:ext cx="126750" cy="180025"/>
            </a:xfrm>
            <a:custGeom>
              <a:avLst/>
              <a:gdLst/>
              <a:ahLst/>
              <a:cxnLst/>
              <a:rect l="l" t="t" r="r" b="b"/>
              <a:pathLst>
                <a:path w="5070" h="7201" extrusionOk="0">
                  <a:moveTo>
                    <a:pt x="918" y="4550"/>
                  </a:moveTo>
                  <a:cubicBezTo>
                    <a:pt x="870" y="4669"/>
                    <a:pt x="839" y="4781"/>
                    <a:pt x="825" y="4877"/>
                  </a:cubicBezTo>
                  <a:cubicBezTo>
                    <a:pt x="817" y="4857"/>
                    <a:pt x="812" y="4837"/>
                    <a:pt x="805" y="4818"/>
                  </a:cubicBezTo>
                  <a:cubicBezTo>
                    <a:pt x="807" y="4814"/>
                    <a:pt x="809" y="4808"/>
                    <a:pt x="811" y="4804"/>
                  </a:cubicBezTo>
                  <a:cubicBezTo>
                    <a:pt x="841" y="4723"/>
                    <a:pt x="875" y="4636"/>
                    <a:pt x="918" y="4550"/>
                  </a:cubicBezTo>
                  <a:close/>
                  <a:moveTo>
                    <a:pt x="2893" y="3324"/>
                  </a:moveTo>
                  <a:cubicBezTo>
                    <a:pt x="2926" y="3324"/>
                    <a:pt x="2960" y="3325"/>
                    <a:pt x="2993" y="3326"/>
                  </a:cubicBezTo>
                  <a:cubicBezTo>
                    <a:pt x="3053" y="3330"/>
                    <a:pt x="3114" y="3333"/>
                    <a:pt x="3173" y="3342"/>
                  </a:cubicBezTo>
                  <a:cubicBezTo>
                    <a:pt x="3291" y="3358"/>
                    <a:pt x="3405" y="3384"/>
                    <a:pt x="3513" y="3417"/>
                  </a:cubicBezTo>
                  <a:cubicBezTo>
                    <a:pt x="3620" y="3450"/>
                    <a:pt x="3720" y="3492"/>
                    <a:pt x="3809" y="3537"/>
                  </a:cubicBezTo>
                  <a:cubicBezTo>
                    <a:pt x="3899" y="3584"/>
                    <a:pt x="3981" y="3633"/>
                    <a:pt x="4051" y="3686"/>
                  </a:cubicBezTo>
                  <a:cubicBezTo>
                    <a:pt x="4123" y="3736"/>
                    <a:pt x="4181" y="3789"/>
                    <a:pt x="4232" y="3838"/>
                  </a:cubicBezTo>
                  <a:cubicBezTo>
                    <a:pt x="4290" y="3896"/>
                    <a:pt x="4344" y="3956"/>
                    <a:pt x="4392" y="4020"/>
                  </a:cubicBezTo>
                  <a:cubicBezTo>
                    <a:pt x="4441" y="4083"/>
                    <a:pt x="4484" y="4150"/>
                    <a:pt x="4521" y="4218"/>
                  </a:cubicBezTo>
                  <a:cubicBezTo>
                    <a:pt x="4560" y="4287"/>
                    <a:pt x="4591" y="4359"/>
                    <a:pt x="4619" y="4432"/>
                  </a:cubicBezTo>
                  <a:cubicBezTo>
                    <a:pt x="4625" y="4451"/>
                    <a:pt x="4634" y="4468"/>
                    <a:pt x="4639" y="4487"/>
                  </a:cubicBezTo>
                  <a:cubicBezTo>
                    <a:pt x="4645" y="4505"/>
                    <a:pt x="4651" y="4525"/>
                    <a:pt x="4657" y="4542"/>
                  </a:cubicBezTo>
                  <a:cubicBezTo>
                    <a:pt x="4667" y="4579"/>
                    <a:pt x="4678" y="4616"/>
                    <a:pt x="4687" y="4655"/>
                  </a:cubicBezTo>
                  <a:cubicBezTo>
                    <a:pt x="4758" y="4952"/>
                    <a:pt x="4749" y="5262"/>
                    <a:pt x="4676" y="5541"/>
                  </a:cubicBezTo>
                  <a:cubicBezTo>
                    <a:pt x="4670" y="5559"/>
                    <a:pt x="4666" y="5576"/>
                    <a:pt x="4661" y="5594"/>
                  </a:cubicBezTo>
                  <a:cubicBezTo>
                    <a:pt x="4656" y="5611"/>
                    <a:pt x="4650" y="5627"/>
                    <a:pt x="4645" y="5645"/>
                  </a:cubicBezTo>
                  <a:cubicBezTo>
                    <a:pt x="4639" y="5662"/>
                    <a:pt x="4633" y="5678"/>
                    <a:pt x="4628" y="5695"/>
                  </a:cubicBezTo>
                  <a:cubicBezTo>
                    <a:pt x="4620" y="5711"/>
                    <a:pt x="4615" y="5728"/>
                    <a:pt x="4608" y="5744"/>
                  </a:cubicBezTo>
                  <a:cubicBezTo>
                    <a:pt x="4581" y="5809"/>
                    <a:pt x="4550" y="5872"/>
                    <a:pt x="4517" y="5932"/>
                  </a:cubicBezTo>
                  <a:cubicBezTo>
                    <a:pt x="4447" y="6051"/>
                    <a:pt x="4366" y="6159"/>
                    <a:pt x="4270" y="6251"/>
                  </a:cubicBezTo>
                  <a:cubicBezTo>
                    <a:pt x="4223" y="6298"/>
                    <a:pt x="4172" y="6340"/>
                    <a:pt x="4120" y="6381"/>
                  </a:cubicBezTo>
                  <a:cubicBezTo>
                    <a:pt x="4066" y="6419"/>
                    <a:pt x="4012" y="6456"/>
                    <a:pt x="3956" y="6486"/>
                  </a:cubicBezTo>
                  <a:cubicBezTo>
                    <a:pt x="3900" y="6518"/>
                    <a:pt x="3841" y="6545"/>
                    <a:pt x="3782" y="6571"/>
                  </a:cubicBezTo>
                  <a:cubicBezTo>
                    <a:pt x="3768" y="6576"/>
                    <a:pt x="3753" y="6583"/>
                    <a:pt x="3738" y="6588"/>
                  </a:cubicBezTo>
                  <a:cubicBezTo>
                    <a:pt x="3723" y="6594"/>
                    <a:pt x="3709" y="6600"/>
                    <a:pt x="3694" y="6604"/>
                  </a:cubicBezTo>
                  <a:cubicBezTo>
                    <a:pt x="3664" y="6614"/>
                    <a:pt x="3635" y="6626"/>
                    <a:pt x="3604" y="6634"/>
                  </a:cubicBezTo>
                  <a:cubicBezTo>
                    <a:pt x="3483" y="6669"/>
                    <a:pt x="3360" y="6694"/>
                    <a:pt x="3238" y="6703"/>
                  </a:cubicBezTo>
                  <a:cubicBezTo>
                    <a:pt x="3180" y="6708"/>
                    <a:pt x="3122" y="6710"/>
                    <a:pt x="3064" y="6710"/>
                  </a:cubicBezTo>
                  <a:cubicBezTo>
                    <a:pt x="3000" y="6710"/>
                    <a:pt x="2937" y="6708"/>
                    <a:pt x="2874" y="6703"/>
                  </a:cubicBezTo>
                  <a:cubicBezTo>
                    <a:pt x="2756" y="6692"/>
                    <a:pt x="2639" y="6672"/>
                    <a:pt x="2529" y="6644"/>
                  </a:cubicBezTo>
                  <a:cubicBezTo>
                    <a:pt x="2417" y="6615"/>
                    <a:pt x="2311" y="6578"/>
                    <a:pt x="2210" y="6533"/>
                  </a:cubicBezTo>
                  <a:cubicBezTo>
                    <a:pt x="2110" y="6489"/>
                    <a:pt x="2015" y="6438"/>
                    <a:pt x="1927" y="6379"/>
                  </a:cubicBezTo>
                  <a:cubicBezTo>
                    <a:pt x="1837" y="6320"/>
                    <a:pt x="1752" y="6255"/>
                    <a:pt x="1672" y="6188"/>
                  </a:cubicBezTo>
                  <a:cubicBezTo>
                    <a:pt x="1514" y="6050"/>
                    <a:pt x="1379" y="5898"/>
                    <a:pt x="1262" y="5737"/>
                  </a:cubicBezTo>
                  <a:cubicBezTo>
                    <a:pt x="1105" y="5522"/>
                    <a:pt x="984" y="5292"/>
                    <a:pt x="893" y="5062"/>
                  </a:cubicBezTo>
                  <a:lnTo>
                    <a:pt x="901" y="5030"/>
                  </a:lnTo>
                  <a:cubicBezTo>
                    <a:pt x="906" y="5008"/>
                    <a:pt x="912" y="4984"/>
                    <a:pt x="919" y="4958"/>
                  </a:cubicBezTo>
                  <a:cubicBezTo>
                    <a:pt x="924" y="4944"/>
                    <a:pt x="928" y="4931"/>
                    <a:pt x="931" y="4916"/>
                  </a:cubicBezTo>
                  <a:cubicBezTo>
                    <a:pt x="935" y="4901"/>
                    <a:pt x="941" y="4886"/>
                    <a:pt x="945" y="4872"/>
                  </a:cubicBezTo>
                  <a:cubicBezTo>
                    <a:pt x="955" y="4840"/>
                    <a:pt x="966" y="4808"/>
                    <a:pt x="977" y="4773"/>
                  </a:cubicBezTo>
                  <a:cubicBezTo>
                    <a:pt x="990" y="4740"/>
                    <a:pt x="1003" y="4703"/>
                    <a:pt x="1019" y="4665"/>
                  </a:cubicBezTo>
                  <a:cubicBezTo>
                    <a:pt x="1079" y="4517"/>
                    <a:pt x="1168" y="4345"/>
                    <a:pt x="1294" y="4173"/>
                  </a:cubicBezTo>
                  <a:cubicBezTo>
                    <a:pt x="1419" y="4001"/>
                    <a:pt x="1580" y="3831"/>
                    <a:pt x="1777" y="3690"/>
                  </a:cubicBezTo>
                  <a:cubicBezTo>
                    <a:pt x="1873" y="3618"/>
                    <a:pt x="1979" y="3556"/>
                    <a:pt x="2090" y="3503"/>
                  </a:cubicBezTo>
                  <a:cubicBezTo>
                    <a:pt x="2118" y="3489"/>
                    <a:pt x="2147" y="3477"/>
                    <a:pt x="2175" y="3465"/>
                  </a:cubicBezTo>
                  <a:cubicBezTo>
                    <a:pt x="2190" y="3459"/>
                    <a:pt x="2203" y="3455"/>
                    <a:pt x="2218" y="3448"/>
                  </a:cubicBezTo>
                  <a:cubicBezTo>
                    <a:pt x="2233" y="3443"/>
                    <a:pt x="2246" y="3438"/>
                    <a:pt x="2261" y="3432"/>
                  </a:cubicBezTo>
                  <a:cubicBezTo>
                    <a:pt x="2290" y="3422"/>
                    <a:pt x="2320" y="3412"/>
                    <a:pt x="2349" y="3403"/>
                  </a:cubicBezTo>
                  <a:lnTo>
                    <a:pt x="2394" y="3390"/>
                  </a:lnTo>
                  <a:lnTo>
                    <a:pt x="2439" y="3380"/>
                  </a:lnTo>
                  <a:cubicBezTo>
                    <a:pt x="2561" y="3349"/>
                    <a:pt x="2685" y="3332"/>
                    <a:pt x="2809" y="3327"/>
                  </a:cubicBezTo>
                  <a:cubicBezTo>
                    <a:pt x="2837" y="3325"/>
                    <a:pt x="2865" y="3324"/>
                    <a:pt x="2893" y="3324"/>
                  </a:cubicBezTo>
                  <a:close/>
                  <a:moveTo>
                    <a:pt x="2337" y="1"/>
                  </a:moveTo>
                  <a:cubicBezTo>
                    <a:pt x="2312" y="1"/>
                    <a:pt x="2276" y="9"/>
                    <a:pt x="2229" y="24"/>
                  </a:cubicBezTo>
                  <a:cubicBezTo>
                    <a:pt x="2218" y="28"/>
                    <a:pt x="2207" y="30"/>
                    <a:pt x="2196" y="34"/>
                  </a:cubicBezTo>
                  <a:cubicBezTo>
                    <a:pt x="2185" y="39"/>
                    <a:pt x="2173" y="44"/>
                    <a:pt x="2160" y="49"/>
                  </a:cubicBezTo>
                  <a:cubicBezTo>
                    <a:pt x="2136" y="60"/>
                    <a:pt x="2110" y="72"/>
                    <a:pt x="2080" y="86"/>
                  </a:cubicBezTo>
                  <a:cubicBezTo>
                    <a:pt x="2051" y="99"/>
                    <a:pt x="2020" y="115"/>
                    <a:pt x="1990" y="132"/>
                  </a:cubicBezTo>
                  <a:cubicBezTo>
                    <a:pt x="1974" y="142"/>
                    <a:pt x="1958" y="151"/>
                    <a:pt x="1940" y="161"/>
                  </a:cubicBezTo>
                  <a:cubicBezTo>
                    <a:pt x="1923" y="170"/>
                    <a:pt x="1907" y="180"/>
                    <a:pt x="1889" y="191"/>
                  </a:cubicBezTo>
                  <a:cubicBezTo>
                    <a:pt x="1854" y="213"/>
                    <a:pt x="1819" y="237"/>
                    <a:pt x="1781" y="263"/>
                  </a:cubicBezTo>
                  <a:cubicBezTo>
                    <a:pt x="1743" y="288"/>
                    <a:pt x="1704" y="317"/>
                    <a:pt x="1664" y="346"/>
                  </a:cubicBezTo>
                  <a:cubicBezTo>
                    <a:pt x="1643" y="361"/>
                    <a:pt x="1623" y="377"/>
                    <a:pt x="1604" y="393"/>
                  </a:cubicBezTo>
                  <a:cubicBezTo>
                    <a:pt x="1583" y="409"/>
                    <a:pt x="1562" y="426"/>
                    <a:pt x="1541" y="443"/>
                  </a:cubicBezTo>
                  <a:cubicBezTo>
                    <a:pt x="1520" y="460"/>
                    <a:pt x="1499" y="478"/>
                    <a:pt x="1478" y="496"/>
                  </a:cubicBezTo>
                  <a:cubicBezTo>
                    <a:pt x="1456" y="516"/>
                    <a:pt x="1435" y="534"/>
                    <a:pt x="1414" y="554"/>
                  </a:cubicBezTo>
                  <a:cubicBezTo>
                    <a:pt x="1241" y="711"/>
                    <a:pt x="1059" y="910"/>
                    <a:pt x="884" y="1147"/>
                  </a:cubicBezTo>
                  <a:cubicBezTo>
                    <a:pt x="860" y="1177"/>
                    <a:pt x="841" y="1208"/>
                    <a:pt x="819" y="1239"/>
                  </a:cubicBezTo>
                  <a:cubicBezTo>
                    <a:pt x="798" y="1270"/>
                    <a:pt x="774" y="1302"/>
                    <a:pt x="755" y="1334"/>
                  </a:cubicBezTo>
                  <a:cubicBezTo>
                    <a:pt x="735" y="1366"/>
                    <a:pt x="713" y="1400"/>
                    <a:pt x="692" y="1434"/>
                  </a:cubicBezTo>
                  <a:cubicBezTo>
                    <a:pt x="681" y="1450"/>
                    <a:pt x="670" y="1467"/>
                    <a:pt x="660" y="1485"/>
                  </a:cubicBezTo>
                  <a:cubicBezTo>
                    <a:pt x="650" y="1502"/>
                    <a:pt x="640" y="1520"/>
                    <a:pt x="629" y="1537"/>
                  </a:cubicBezTo>
                  <a:cubicBezTo>
                    <a:pt x="619" y="1554"/>
                    <a:pt x="610" y="1572"/>
                    <a:pt x="599" y="1590"/>
                  </a:cubicBezTo>
                  <a:cubicBezTo>
                    <a:pt x="589" y="1607"/>
                    <a:pt x="579" y="1625"/>
                    <a:pt x="569" y="1644"/>
                  </a:cubicBezTo>
                  <a:cubicBezTo>
                    <a:pt x="551" y="1679"/>
                    <a:pt x="529" y="1716"/>
                    <a:pt x="510" y="1753"/>
                  </a:cubicBezTo>
                  <a:cubicBezTo>
                    <a:pt x="492" y="1791"/>
                    <a:pt x="472" y="1829"/>
                    <a:pt x="454" y="1867"/>
                  </a:cubicBezTo>
                  <a:cubicBezTo>
                    <a:pt x="435" y="1906"/>
                    <a:pt x="419" y="1946"/>
                    <a:pt x="401" y="1985"/>
                  </a:cubicBezTo>
                  <a:cubicBezTo>
                    <a:pt x="331" y="2145"/>
                    <a:pt x="266" y="2316"/>
                    <a:pt x="213" y="2494"/>
                  </a:cubicBezTo>
                  <a:cubicBezTo>
                    <a:pt x="159" y="2673"/>
                    <a:pt x="114" y="2861"/>
                    <a:pt x="81" y="3057"/>
                  </a:cubicBezTo>
                  <a:cubicBezTo>
                    <a:pt x="17" y="3447"/>
                    <a:pt x="1" y="3868"/>
                    <a:pt x="57" y="4299"/>
                  </a:cubicBezTo>
                  <a:cubicBezTo>
                    <a:pt x="85" y="4515"/>
                    <a:pt x="129" y="4731"/>
                    <a:pt x="193" y="4948"/>
                  </a:cubicBezTo>
                  <a:cubicBezTo>
                    <a:pt x="258" y="5163"/>
                    <a:pt x="341" y="5375"/>
                    <a:pt x="447" y="5584"/>
                  </a:cubicBezTo>
                  <a:cubicBezTo>
                    <a:pt x="570" y="5826"/>
                    <a:pt x="724" y="6061"/>
                    <a:pt x="909" y="6271"/>
                  </a:cubicBezTo>
                  <a:cubicBezTo>
                    <a:pt x="1096" y="6484"/>
                    <a:pt x="1315" y="6674"/>
                    <a:pt x="1562" y="6826"/>
                  </a:cubicBezTo>
                  <a:cubicBezTo>
                    <a:pt x="1593" y="6845"/>
                    <a:pt x="1625" y="6863"/>
                    <a:pt x="1655" y="6882"/>
                  </a:cubicBezTo>
                  <a:cubicBezTo>
                    <a:pt x="1687" y="6899"/>
                    <a:pt x="1720" y="6916"/>
                    <a:pt x="1754" y="6933"/>
                  </a:cubicBezTo>
                  <a:cubicBezTo>
                    <a:pt x="1787" y="6949"/>
                    <a:pt x="1820" y="6965"/>
                    <a:pt x="1854" y="6980"/>
                  </a:cubicBezTo>
                  <a:lnTo>
                    <a:pt x="1906" y="7002"/>
                  </a:lnTo>
                  <a:cubicBezTo>
                    <a:pt x="1923" y="7010"/>
                    <a:pt x="1939" y="7017"/>
                    <a:pt x="1956" y="7023"/>
                  </a:cubicBezTo>
                  <a:cubicBezTo>
                    <a:pt x="2094" y="7077"/>
                    <a:pt x="2234" y="7119"/>
                    <a:pt x="2378" y="7149"/>
                  </a:cubicBezTo>
                  <a:cubicBezTo>
                    <a:pt x="2522" y="7178"/>
                    <a:pt x="2667" y="7195"/>
                    <a:pt x="2813" y="7200"/>
                  </a:cubicBezTo>
                  <a:cubicBezTo>
                    <a:pt x="2842" y="7200"/>
                    <a:pt x="2870" y="7201"/>
                    <a:pt x="2898" y="7201"/>
                  </a:cubicBezTo>
                  <a:cubicBezTo>
                    <a:pt x="3016" y="7201"/>
                    <a:pt x="3133" y="7193"/>
                    <a:pt x="3249" y="7177"/>
                  </a:cubicBezTo>
                  <a:cubicBezTo>
                    <a:pt x="3538" y="7136"/>
                    <a:pt x="3823" y="7045"/>
                    <a:pt x="4077" y="6898"/>
                  </a:cubicBezTo>
                  <a:cubicBezTo>
                    <a:pt x="4330" y="6749"/>
                    <a:pt x="4555" y="6549"/>
                    <a:pt x="4716" y="6305"/>
                  </a:cubicBezTo>
                  <a:cubicBezTo>
                    <a:pt x="4796" y="6184"/>
                    <a:pt x="4864" y="6057"/>
                    <a:pt x="4913" y="5924"/>
                  </a:cubicBezTo>
                  <a:cubicBezTo>
                    <a:pt x="4964" y="5791"/>
                    <a:pt x="5000" y="5656"/>
                    <a:pt x="5023" y="5518"/>
                  </a:cubicBezTo>
                  <a:cubicBezTo>
                    <a:pt x="5069" y="5248"/>
                    <a:pt x="5061" y="4970"/>
                    <a:pt x="5009" y="4707"/>
                  </a:cubicBezTo>
                  <a:cubicBezTo>
                    <a:pt x="4963" y="4482"/>
                    <a:pt x="4882" y="4267"/>
                    <a:pt x="4769" y="4073"/>
                  </a:cubicBezTo>
                  <a:cubicBezTo>
                    <a:pt x="4714" y="3977"/>
                    <a:pt x="4649" y="3885"/>
                    <a:pt x="4577" y="3801"/>
                  </a:cubicBezTo>
                  <a:cubicBezTo>
                    <a:pt x="4506" y="3716"/>
                    <a:pt x="4430" y="3639"/>
                    <a:pt x="4347" y="3570"/>
                  </a:cubicBezTo>
                  <a:cubicBezTo>
                    <a:pt x="4185" y="3429"/>
                    <a:pt x="4005" y="3320"/>
                    <a:pt x="3818" y="3236"/>
                  </a:cubicBezTo>
                  <a:cubicBezTo>
                    <a:pt x="3724" y="3194"/>
                    <a:pt x="3630" y="3159"/>
                    <a:pt x="3534" y="3131"/>
                  </a:cubicBezTo>
                  <a:cubicBezTo>
                    <a:pt x="3438" y="3102"/>
                    <a:pt x="3344" y="3081"/>
                    <a:pt x="3246" y="3065"/>
                  </a:cubicBezTo>
                  <a:cubicBezTo>
                    <a:pt x="3116" y="3044"/>
                    <a:pt x="2986" y="3033"/>
                    <a:pt x="2859" y="3033"/>
                  </a:cubicBezTo>
                  <a:cubicBezTo>
                    <a:pt x="2613" y="3033"/>
                    <a:pt x="2377" y="3072"/>
                    <a:pt x="2163" y="3143"/>
                  </a:cubicBezTo>
                  <a:cubicBezTo>
                    <a:pt x="2082" y="3170"/>
                    <a:pt x="2003" y="3202"/>
                    <a:pt x="1928" y="3236"/>
                  </a:cubicBezTo>
                  <a:cubicBezTo>
                    <a:pt x="1854" y="3271"/>
                    <a:pt x="1782" y="3309"/>
                    <a:pt x="1714" y="3349"/>
                  </a:cubicBezTo>
                  <a:cubicBezTo>
                    <a:pt x="1648" y="3391"/>
                    <a:pt x="1583" y="3433"/>
                    <a:pt x="1522" y="3478"/>
                  </a:cubicBezTo>
                  <a:cubicBezTo>
                    <a:pt x="1462" y="3523"/>
                    <a:pt x="1406" y="3572"/>
                    <a:pt x="1352" y="3618"/>
                  </a:cubicBezTo>
                  <a:cubicBezTo>
                    <a:pt x="1246" y="3715"/>
                    <a:pt x="1154" y="3815"/>
                    <a:pt x="1073" y="3916"/>
                  </a:cubicBezTo>
                  <a:cubicBezTo>
                    <a:pt x="992" y="4015"/>
                    <a:pt x="925" y="4116"/>
                    <a:pt x="868" y="4213"/>
                  </a:cubicBezTo>
                  <a:cubicBezTo>
                    <a:pt x="810" y="4311"/>
                    <a:pt x="764" y="4405"/>
                    <a:pt x="726" y="4494"/>
                  </a:cubicBezTo>
                  <a:cubicBezTo>
                    <a:pt x="725" y="4497"/>
                    <a:pt x="724" y="4499"/>
                    <a:pt x="724" y="4502"/>
                  </a:cubicBezTo>
                  <a:cubicBezTo>
                    <a:pt x="714" y="4455"/>
                    <a:pt x="705" y="4406"/>
                    <a:pt x="697" y="4361"/>
                  </a:cubicBezTo>
                  <a:cubicBezTo>
                    <a:pt x="691" y="4324"/>
                    <a:pt x="685" y="4286"/>
                    <a:pt x="680" y="4250"/>
                  </a:cubicBezTo>
                  <a:cubicBezTo>
                    <a:pt x="674" y="4212"/>
                    <a:pt x="671" y="4176"/>
                    <a:pt x="666" y="4138"/>
                  </a:cubicBezTo>
                  <a:cubicBezTo>
                    <a:pt x="660" y="4101"/>
                    <a:pt x="659" y="4064"/>
                    <a:pt x="656" y="4028"/>
                  </a:cubicBezTo>
                  <a:cubicBezTo>
                    <a:pt x="654" y="3992"/>
                    <a:pt x="650" y="3955"/>
                    <a:pt x="650" y="3921"/>
                  </a:cubicBezTo>
                  <a:cubicBezTo>
                    <a:pt x="649" y="3884"/>
                    <a:pt x="648" y="3849"/>
                    <a:pt x="645" y="3815"/>
                  </a:cubicBezTo>
                  <a:lnTo>
                    <a:pt x="645" y="3709"/>
                  </a:lnTo>
                  <a:lnTo>
                    <a:pt x="645" y="3658"/>
                  </a:lnTo>
                  <a:cubicBezTo>
                    <a:pt x="648" y="3639"/>
                    <a:pt x="648" y="3622"/>
                    <a:pt x="649" y="3606"/>
                  </a:cubicBezTo>
                  <a:cubicBezTo>
                    <a:pt x="650" y="3573"/>
                    <a:pt x="650" y="3537"/>
                    <a:pt x="653" y="3505"/>
                  </a:cubicBezTo>
                  <a:cubicBezTo>
                    <a:pt x="658" y="3439"/>
                    <a:pt x="662" y="3373"/>
                    <a:pt x="670" y="3309"/>
                  </a:cubicBezTo>
                  <a:cubicBezTo>
                    <a:pt x="671" y="3292"/>
                    <a:pt x="674" y="3276"/>
                    <a:pt x="676" y="3260"/>
                  </a:cubicBezTo>
                  <a:lnTo>
                    <a:pt x="678" y="3236"/>
                  </a:lnTo>
                  <a:lnTo>
                    <a:pt x="682" y="3212"/>
                  </a:lnTo>
                  <a:cubicBezTo>
                    <a:pt x="687" y="3181"/>
                    <a:pt x="692" y="3149"/>
                    <a:pt x="696" y="3117"/>
                  </a:cubicBezTo>
                  <a:cubicBezTo>
                    <a:pt x="699" y="3086"/>
                    <a:pt x="707" y="3055"/>
                    <a:pt x="712" y="3026"/>
                  </a:cubicBezTo>
                  <a:cubicBezTo>
                    <a:pt x="717" y="2997"/>
                    <a:pt x="723" y="2966"/>
                    <a:pt x="729" y="2936"/>
                  </a:cubicBezTo>
                  <a:cubicBezTo>
                    <a:pt x="736" y="2907"/>
                    <a:pt x="742" y="2877"/>
                    <a:pt x="750" y="2849"/>
                  </a:cubicBezTo>
                  <a:cubicBezTo>
                    <a:pt x="752" y="2834"/>
                    <a:pt x="756" y="2820"/>
                    <a:pt x="758" y="2806"/>
                  </a:cubicBezTo>
                  <a:cubicBezTo>
                    <a:pt x="763" y="2791"/>
                    <a:pt x="766" y="2778"/>
                    <a:pt x="769" y="2763"/>
                  </a:cubicBezTo>
                  <a:cubicBezTo>
                    <a:pt x="776" y="2735"/>
                    <a:pt x="784" y="2707"/>
                    <a:pt x="790" y="2680"/>
                  </a:cubicBezTo>
                  <a:cubicBezTo>
                    <a:pt x="799" y="2651"/>
                    <a:pt x="807" y="2624"/>
                    <a:pt x="815" y="2597"/>
                  </a:cubicBezTo>
                  <a:cubicBezTo>
                    <a:pt x="823" y="2571"/>
                    <a:pt x="829" y="2544"/>
                    <a:pt x="839" y="2517"/>
                  </a:cubicBezTo>
                  <a:cubicBezTo>
                    <a:pt x="847" y="2492"/>
                    <a:pt x="856" y="2465"/>
                    <a:pt x="865" y="2440"/>
                  </a:cubicBezTo>
                  <a:cubicBezTo>
                    <a:pt x="1004" y="2028"/>
                    <a:pt x="1180" y="1705"/>
                    <a:pt x="1349" y="1444"/>
                  </a:cubicBezTo>
                  <a:cubicBezTo>
                    <a:pt x="1433" y="1314"/>
                    <a:pt x="1518" y="1201"/>
                    <a:pt x="1596" y="1100"/>
                  </a:cubicBezTo>
                  <a:cubicBezTo>
                    <a:pt x="1617" y="1075"/>
                    <a:pt x="1636" y="1051"/>
                    <a:pt x="1654" y="1028"/>
                  </a:cubicBezTo>
                  <a:cubicBezTo>
                    <a:pt x="1673" y="1003"/>
                    <a:pt x="1693" y="983"/>
                    <a:pt x="1712" y="959"/>
                  </a:cubicBezTo>
                  <a:cubicBezTo>
                    <a:pt x="1730" y="938"/>
                    <a:pt x="1749" y="915"/>
                    <a:pt x="1767" y="895"/>
                  </a:cubicBezTo>
                  <a:cubicBezTo>
                    <a:pt x="1786" y="874"/>
                    <a:pt x="1803" y="855"/>
                    <a:pt x="1821" y="836"/>
                  </a:cubicBezTo>
                  <a:cubicBezTo>
                    <a:pt x="1959" y="681"/>
                    <a:pt x="2076" y="570"/>
                    <a:pt x="2163" y="479"/>
                  </a:cubicBezTo>
                  <a:cubicBezTo>
                    <a:pt x="2186" y="458"/>
                    <a:pt x="2206" y="436"/>
                    <a:pt x="2225" y="416"/>
                  </a:cubicBezTo>
                  <a:cubicBezTo>
                    <a:pt x="2244" y="395"/>
                    <a:pt x="2261" y="377"/>
                    <a:pt x="2277" y="359"/>
                  </a:cubicBezTo>
                  <a:cubicBezTo>
                    <a:pt x="2309" y="324"/>
                    <a:pt x="2335" y="293"/>
                    <a:pt x="2353" y="265"/>
                  </a:cubicBezTo>
                  <a:cubicBezTo>
                    <a:pt x="2434" y="157"/>
                    <a:pt x="2421" y="89"/>
                    <a:pt x="2375" y="15"/>
                  </a:cubicBezTo>
                  <a:cubicBezTo>
                    <a:pt x="2369" y="6"/>
                    <a:pt x="2357" y="1"/>
                    <a:pt x="23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 name="Google Shape;1444;p53"/>
          <p:cNvGrpSpPr/>
          <p:nvPr/>
        </p:nvGrpSpPr>
        <p:grpSpPr>
          <a:xfrm>
            <a:off x="4412781" y="776188"/>
            <a:ext cx="644900" cy="517825"/>
            <a:chOff x="2621075" y="2188550"/>
            <a:chExt cx="644900" cy="517825"/>
          </a:xfrm>
        </p:grpSpPr>
        <p:sp>
          <p:nvSpPr>
            <p:cNvPr id="1445" name="Google Shape;1445;p53"/>
            <p:cNvSpPr/>
            <p:nvPr/>
          </p:nvSpPr>
          <p:spPr>
            <a:xfrm>
              <a:off x="2621075" y="2188550"/>
              <a:ext cx="644900" cy="517825"/>
            </a:xfrm>
            <a:custGeom>
              <a:avLst/>
              <a:gdLst/>
              <a:ahLst/>
              <a:cxnLst/>
              <a:rect l="l" t="t" r="r" b="b"/>
              <a:pathLst>
                <a:path w="25796" h="20713" extrusionOk="0">
                  <a:moveTo>
                    <a:pt x="11779" y="1748"/>
                  </a:moveTo>
                  <a:lnTo>
                    <a:pt x="11779" y="1748"/>
                  </a:lnTo>
                  <a:cubicBezTo>
                    <a:pt x="11835" y="1787"/>
                    <a:pt x="11894" y="1826"/>
                    <a:pt x="11953" y="1866"/>
                  </a:cubicBezTo>
                  <a:cubicBezTo>
                    <a:pt x="12071" y="1944"/>
                    <a:pt x="12194" y="2025"/>
                    <a:pt x="12324" y="2106"/>
                  </a:cubicBezTo>
                  <a:cubicBezTo>
                    <a:pt x="12452" y="2191"/>
                    <a:pt x="12585" y="2278"/>
                    <a:pt x="12723" y="2368"/>
                  </a:cubicBezTo>
                  <a:cubicBezTo>
                    <a:pt x="12861" y="2459"/>
                    <a:pt x="13004" y="2548"/>
                    <a:pt x="13151" y="2641"/>
                  </a:cubicBezTo>
                  <a:cubicBezTo>
                    <a:pt x="13225" y="2687"/>
                    <a:pt x="13302" y="2733"/>
                    <a:pt x="13376" y="2782"/>
                  </a:cubicBezTo>
                  <a:cubicBezTo>
                    <a:pt x="13451" y="2831"/>
                    <a:pt x="13526" y="2881"/>
                    <a:pt x="13604" y="2931"/>
                  </a:cubicBezTo>
                  <a:cubicBezTo>
                    <a:pt x="13758" y="3030"/>
                    <a:pt x="13917" y="3132"/>
                    <a:pt x="14078" y="3233"/>
                  </a:cubicBezTo>
                  <a:cubicBezTo>
                    <a:pt x="14159" y="3284"/>
                    <a:pt x="14242" y="3334"/>
                    <a:pt x="14323" y="3388"/>
                  </a:cubicBezTo>
                  <a:cubicBezTo>
                    <a:pt x="14406" y="3442"/>
                    <a:pt x="14488" y="3496"/>
                    <a:pt x="14570" y="3550"/>
                  </a:cubicBezTo>
                  <a:cubicBezTo>
                    <a:pt x="14902" y="3770"/>
                    <a:pt x="15252" y="3982"/>
                    <a:pt x="15598" y="4222"/>
                  </a:cubicBezTo>
                  <a:cubicBezTo>
                    <a:pt x="16428" y="4753"/>
                    <a:pt x="17303" y="5314"/>
                    <a:pt x="18179" y="5876"/>
                  </a:cubicBezTo>
                  <a:cubicBezTo>
                    <a:pt x="18395" y="6023"/>
                    <a:pt x="18612" y="6170"/>
                    <a:pt x="18826" y="6316"/>
                  </a:cubicBezTo>
                  <a:cubicBezTo>
                    <a:pt x="18934" y="6390"/>
                    <a:pt x="19042" y="6462"/>
                    <a:pt x="19149" y="6538"/>
                  </a:cubicBezTo>
                  <a:cubicBezTo>
                    <a:pt x="19253" y="6614"/>
                    <a:pt x="19358" y="6692"/>
                    <a:pt x="19461" y="6769"/>
                  </a:cubicBezTo>
                  <a:cubicBezTo>
                    <a:pt x="19670" y="6923"/>
                    <a:pt x="19876" y="7076"/>
                    <a:pt x="20077" y="7234"/>
                  </a:cubicBezTo>
                  <a:cubicBezTo>
                    <a:pt x="20275" y="7395"/>
                    <a:pt x="20468" y="7556"/>
                    <a:pt x="20657" y="7718"/>
                  </a:cubicBezTo>
                  <a:cubicBezTo>
                    <a:pt x="21302" y="8274"/>
                    <a:pt x="21892" y="8832"/>
                    <a:pt x="22418" y="9352"/>
                  </a:cubicBezTo>
                  <a:cubicBezTo>
                    <a:pt x="22483" y="9417"/>
                    <a:pt x="22550" y="9480"/>
                    <a:pt x="22614" y="9543"/>
                  </a:cubicBezTo>
                  <a:cubicBezTo>
                    <a:pt x="22678" y="9608"/>
                    <a:pt x="22738" y="9672"/>
                    <a:pt x="22799" y="9735"/>
                  </a:cubicBezTo>
                  <a:cubicBezTo>
                    <a:pt x="22921" y="9861"/>
                    <a:pt x="23040" y="9984"/>
                    <a:pt x="23153" y="10102"/>
                  </a:cubicBezTo>
                  <a:cubicBezTo>
                    <a:pt x="23212" y="10161"/>
                    <a:pt x="23268" y="10218"/>
                    <a:pt x="23323" y="10276"/>
                  </a:cubicBezTo>
                  <a:cubicBezTo>
                    <a:pt x="23378" y="10333"/>
                    <a:pt x="23433" y="10389"/>
                    <a:pt x="23484" y="10446"/>
                  </a:cubicBezTo>
                  <a:cubicBezTo>
                    <a:pt x="23587" y="10558"/>
                    <a:pt x="23687" y="10666"/>
                    <a:pt x="23781" y="10769"/>
                  </a:cubicBezTo>
                  <a:cubicBezTo>
                    <a:pt x="23876" y="10872"/>
                    <a:pt x="23968" y="10969"/>
                    <a:pt x="24054" y="11062"/>
                  </a:cubicBezTo>
                  <a:cubicBezTo>
                    <a:pt x="24140" y="11155"/>
                    <a:pt x="24225" y="11241"/>
                    <a:pt x="24296" y="11323"/>
                  </a:cubicBezTo>
                  <a:cubicBezTo>
                    <a:pt x="24446" y="11490"/>
                    <a:pt x="24576" y="11633"/>
                    <a:pt x="24684" y="11745"/>
                  </a:cubicBezTo>
                  <a:cubicBezTo>
                    <a:pt x="24706" y="11767"/>
                    <a:pt x="24725" y="11787"/>
                    <a:pt x="24746" y="11807"/>
                  </a:cubicBezTo>
                  <a:cubicBezTo>
                    <a:pt x="24285" y="12428"/>
                    <a:pt x="23494" y="13619"/>
                    <a:pt x="23087" y="14025"/>
                  </a:cubicBezTo>
                  <a:cubicBezTo>
                    <a:pt x="21771" y="15344"/>
                    <a:pt x="20451" y="16113"/>
                    <a:pt x="19596" y="16917"/>
                  </a:cubicBezTo>
                  <a:cubicBezTo>
                    <a:pt x="18490" y="17955"/>
                    <a:pt x="17755" y="18642"/>
                    <a:pt x="17297" y="19127"/>
                  </a:cubicBezTo>
                  <a:cubicBezTo>
                    <a:pt x="17285" y="19071"/>
                    <a:pt x="17272" y="19013"/>
                    <a:pt x="17259" y="18953"/>
                  </a:cubicBezTo>
                  <a:cubicBezTo>
                    <a:pt x="17245" y="18891"/>
                    <a:pt x="17230" y="18829"/>
                    <a:pt x="17217" y="18765"/>
                  </a:cubicBezTo>
                  <a:cubicBezTo>
                    <a:pt x="17201" y="18700"/>
                    <a:pt x="17184" y="18634"/>
                    <a:pt x="17168" y="18567"/>
                  </a:cubicBezTo>
                  <a:cubicBezTo>
                    <a:pt x="17098" y="18298"/>
                    <a:pt x="17023" y="18005"/>
                    <a:pt x="16943" y="17703"/>
                  </a:cubicBezTo>
                  <a:cubicBezTo>
                    <a:pt x="16923" y="17628"/>
                    <a:pt x="16904" y="17552"/>
                    <a:pt x="16884" y="17475"/>
                  </a:cubicBezTo>
                  <a:cubicBezTo>
                    <a:pt x="16863" y="17398"/>
                    <a:pt x="16840" y="17322"/>
                    <a:pt x="16819" y="17246"/>
                  </a:cubicBezTo>
                  <a:lnTo>
                    <a:pt x="16686" y="16783"/>
                  </a:lnTo>
                  <a:cubicBezTo>
                    <a:pt x="16597" y="16474"/>
                    <a:pt x="16515" y="16168"/>
                    <a:pt x="16426" y="15881"/>
                  </a:cubicBezTo>
                  <a:cubicBezTo>
                    <a:pt x="16337" y="15593"/>
                    <a:pt x="16259" y="15323"/>
                    <a:pt x="16191" y="15081"/>
                  </a:cubicBezTo>
                  <a:cubicBezTo>
                    <a:pt x="16127" y="14837"/>
                    <a:pt x="16062" y="14627"/>
                    <a:pt x="16023" y="14455"/>
                  </a:cubicBezTo>
                  <a:cubicBezTo>
                    <a:pt x="15975" y="14257"/>
                    <a:pt x="15929" y="14064"/>
                    <a:pt x="15886" y="13870"/>
                  </a:cubicBezTo>
                  <a:cubicBezTo>
                    <a:pt x="15865" y="13774"/>
                    <a:pt x="15843" y="13679"/>
                    <a:pt x="15824" y="13584"/>
                  </a:cubicBezTo>
                  <a:cubicBezTo>
                    <a:pt x="15800" y="13490"/>
                    <a:pt x="15778" y="13396"/>
                    <a:pt x="15756" y="13302"/>
                  </a:cubicBezTo>
                  <a:cubicBezTo>
                    <a:pt x="15666" y="12928"/>
                    <a:pt x="15588" y="12562"/>
                    <a:pt x="15508" y="12205"/>
                  </a:cubicBezTo>
                  <a:cubicBezTo>
                    <a:pt x="15423" y="11852"/>
                    <a:pt x="15343" y="11505"/>
                    <a:pt x="15268" y="11168"/>
                  </a:cubicBezTo>
                  <a:cubicBezTo>
                    <a:pt x="15249" y="11083"/>
                    <a:pt x="15231" y="10999"/>
                    <a:pt x="15212" y="10916"/>
                  </a:cubicBezTo>
                  <a:cubicBezTo>
                    <a:pt x="15191" y="10833"/>
                    <a:pt x="15171" y="10752"/>
                    <a:pt x="15150" y="10670"/>
                  </a:cubicBezTo>
                  <a:cubicBezTo>
                    <a:pt x="15112" y="10506"/>
                    <a:pt x="15073" y="10345"/>
                    <a:pt x="15034" y="10185"/>
                  </a:cubicBezTo>
                  <a:cubicBezTo>
                    <a:pt x="14997" y="10026"/>
                    <a:pt x="14959" y="9868"/>
                    <a:pt x="14923" y="9713"/>
                  </a:cubicBezTo>
                  <a:cubicBezTo>
                    <a:pt x="14886" y="9559"/>
                    <a:pt x="14843" y="9407"/>
                    <a:pt x="14805" y="9259"/>
                  </a:cubicBezTo>
                  <a:cubicBezTo>
                    <a:pt x="14725" y="8959"/>
                    <a:pt x="14649" y="8669"/>
                    <a:pt x="14572" y="8388"/>
                  </a:cubicBezTo>
                  <a:cubicBezTo>
                    <a:pt x="14492" y="8109"/>
                    <a:pt x="14406" y="7838"/>
                    <a:pt x="14322" y="7579"/>
                  </a:cubicBezTo>
                  <a:cubicBezTo>
                    <a:pt x="14237" y="7317"/>
                    <a:pt x="14157" y="7065"/>
                    <a:pt x="14062" y="6827"/>
                  </a:cubicBezTo>
                  <a:cubicBezTo>
                    <a:pt x="13977" y="6611"/>
                    <a:pt x="13896" y="6399"/>
                    <a:pt x="13816" y="6195"/>
                  </a:cubicBezTo>
                  <a:cubicBezTo>
                    <a:pt x="13736" y="5991"/>
                    <a:pt x="13662" y="5792"/>
                    <a:pt x="13580" y="5603"/>
                  </a:cubicBezTo>
                  <a:cubicBezTo>
                    <a:pt x="13420" y="5223"/>
                    <a:pt x="13270" y="4867"/>
                    <a:pt x="13130" y="4533"/>
                  </a:cubicBezTo>
                  <a:cubicBezTo>
                    <a:pt x="12830" y="3873"/>
                    <a:pt x="12578" y="3298"/>
                    <a:pt x="12329" y="2813"/>
                  </a:cubicBezTo>
                  <a:cubicBezTo>
                    <a:pt x="12209" y="2568"/>
                    <a:pt x="12096" y="2344"/>
                    <a:pt x="11991" y="2137"/>
                  </a:cubicBezTo>
                  <a:cubicBezTo>
                    <a:pt x="11919" y="1999"/>
                    <a:pt x="11847" y="1870"/>
                    <a:pt x="11779" y="1748"/>
                  </a:cubicBezTo>
                  <a:close/>
                  <a:moveTo>
                    <a:pt x="16963" y="19265"/>
                  </a:moveTo>
                  <a:lnTo>
                    <a:pt x="16963" y="19265"/>
                  </a:lnTo>
                  <a:cubicBezTo>
                    <a:pt x="16980" y="19325"/>
                    <a:pt x="16997" y="19384"/>
                    <a:pt x="17017" y="19439"/>
                  </a:cubicBezTo>
                  <a:cubicBezTo>
                    <a:pt x="17008" y="19452"/>
                    <a:pt x="16997" y="19463"/>
                    <a:pt x="16987" y="19475"/>
                  </a:cubicBezTo>
                  <a:cubicBezTo>
                    <a:pt x="16979" y="19406"/>
                    <a:pt x="16969" y="19336"/>
                    <a:pt x="16963" y="19265"/>
                  </a:cubicBezTo>
                  <a:close/>
                  <a:moveTo>
                    <a:pt x="9982" y="1085"/>
                  </a:moveTo>
                  <a:cubicBezTo>
                    <a:pt x="10016" y="1199"/>
                    <a:pt x="10056" y="1320"/>
                    <a:pt x="10101" y="1450"/>
                  </a:cubicBezTo>
                  <a:cubicBezTo>
                    <a:pt x="10147" y="1571"/>
                    <a:pt x="10190" y="1703"/>
                    <a:pt x="10239" y="1840"/>
                  </a:cubicBezTo>
                  <a:cubicBezTo>
                    <a:pt x="10288" y="1976"/>
                    <a:pt x="10343" y="2120"/>
                    <a:pt x="10402" y="2271"/>
                  </a:cubicBezTo>
                  <a:cubicBezTo>
                    <a:pt x="10461" y="2420"/>
                    <a:pt x="10525" y="2576"/>
                    <a:pt x="10592" y="2737"/>
                  </a:cubicBezTo>
                  <a:cubicBezTo>
                    <a:pt x="10658" y="2899"/>
                    <a:pt x="10725" y="3067"/>
                    <a:pt x="10797" y="3242"/>
                  </a:cubicBezTo>
                  <a:cubicBezTo>
                    <a:pt x="10867" y="3415"/>
                    <a:pt x="10943" y="3593"/>
                    <a:pt x="11020" y="3777"/>
                  </a:cubicBezTo>
                  <a:cubicBezTo>
                    <a:pt x="11060" y="3868"/>
                    <a:pt x="11101" y="3962"/>
                    <a:pt x="11140" y="4055"/>
                  </a:cubicBezTo>
                  <a:cubicBezTo>
                    <a:pt x="11179" y="4151"/>
                    <a:pt x="11218" y="4246"/>
                    <a:pt x="11258" y="4343"/>
                  </a:cubicBezTo>
                  <a:cubicBezTo>
                    <a:pt x="11339" y="4536"/>
                    <a:pt x="11422" y="4735"/>
                    <a:pt x="11509" y="4936"/>
                  </a:cubicBezTo>
                  <a:cubicBezTo>
                    <a:pt x="11552" y="5037"/>
                    <a:pt x="11597" y="5139"/>
                    <a:pt x="11641" y="5241"/>
                  </a:cubicBezTo>
                  <a:cubicBezTo>
                    <a:pt x="11684" y="5344"/>
                    <a:pt x="11726" y="5449"/>
                    <a:pt x="11770" y="5554"/>
                  </a:cubicBezTo>
                  <a:cubicBezTo>
                    <a:pt x="11942" y="5974"/>
                    <a:pt x="12134" y="6403"/>
                    <a:pt x="12311" y="6851"/>
                  </a:cubicBezTo>
                  <a:cubicBezTo>
                    <a:pt x="12416" y="7111"/>
                    <a:pt x="12529" y="7373"/>
                    <a:pt x="12647" y="7637"/>
                  </a:cubicBezTo>
                  <a:cubicBezTo>
                    <a:pt x="12758" y="7902"/>
                    <a:pt x="12875" y="8169"/>
                    <a:pt x="12993" y="8437"/>
                  </a:cubicBezTo>
                  <a:lnTo>
                    <a:pt x="13174" y="8840"/>
                  </a:lnTo>
                  <a:cubicBezTo>
                    <a:pt x="13232" y="8975"/>
                    <a:pt x="13291" y="9110"/>
                    <a:pt x="13349" y="9248"/>
                  </a:cubicBezTo>
                  <a:cubicBezTo>
                    <a:pt x="13468" y="9521"/>
                    <a:pt x="13586" y="9793"/>
                    <a:pt x="13706" y="10066"/>
                  </a:cubicBezTo>
                  <a:cubicBezTo>
                    <a:pt x="13821" y="10343"/>
                    <a:pt x="13934" y="10619"/>
                    <a:pt x="14047" y="10894"/>
                  </a:cubicBezTo>
                  <a:cubicBezTo>
                    <a:pt x="14103" y="11032"/>
                    <a:pt x="14162" y="11170"/>
                    <a:pt x="14216" y="11307"/>
                  </a:cubicBezTo>
                  <a:lnTo>
                    <a:pt x="14374" y="11723"/>
                  </a:lnTo>
                  <a:cubicBezTo>
                    <a:pt x="14477" y="11999"/>
                    <a:pt x="14581" y="12273"/>
                    <a:pt x="14678" y="12547"/>
                  </a:cubicBezTo>
                  <a:cubicBezTo>
                    <a:pt x="14771" y="12822"/>
                    <a:pt x="14859" y="13096"/>
                    <a:pt x="14944" y="13368"/>
                  </a:cubicBezTo>
                  <a:cubicBezTo>
                    <a:pt x="15230" y="14296"/>
                    <a:pt x="15473" y="15188"/>
                    <a:pt x="15680" y="16005"/>
                  </a:cubicBezTo>
                  <a:cubicBezTo>
                    <a:pt x="15707" y="16107"/>
                    <a:pt x="15733" y="16208"/>
                    <a:pt x="15757" y="16307"/>
                  </a:cubicBezTo>
                  <a:cubicBezTo>
                    <a:pt x="15781" y="16407"/>
                    <a:pt x="15805" y="16505"/>
                    <a:pt x="15826" y="16602"/>
                  </a:cubicBezTo>
                  <a:cubicBezTo>
                    <a:pt x="15872" y="16797"/>
                    <a:pt x="15916" y="16985"/>
                    <a:pt x="15959" y="17167"/>
                  </a:cubicBezTo>
                  <a:cubicBezTo>
                    <a:pt x="15981" y="17258"/>
                    <a:pt x="16002" y="17349"/>
                    <a:pt x="16024" y="17436"/>
                  </a:cubicBezTo>
                  <a:cubicBezTo>
                    <a:pt x="16045" y="17525"/>
                    <a:pt x="16067" y="17611"/>
                    <a:pt x="16083" y="17696"/>
                  </a:cubicBezTo>
                  <a:cubicBezTo>
                    <a:pt x="16119" y="17865"/>
                    <a:pt x="16154" y="18029"/>
                    <a:pt x="16187" y="18184"/>
                  </a:cubicBezTo>
                  <a:cubicBezTo>
                    <a:pt x="16223" y="18340"/>
                    <a:pt x="16255" y="18487"/>
                    <a:pt x="16286" y="18628"/>
                  </a:cubicBezTo>
                  <a:cubicBezTo>
                    <a:pt x="16316" y="18770"/>
                    <a:pt x="16348" y="18901"/>
                    <a:pt x="16373" y="19025"/>
                  </a:cubicBezTo>
                  <a:cubicBezTo>
                    <a:pt x="16423" y="19273"/>
                    <a:pt x="16471" y="19486"/>
                    <a:pt x="16514" y="19662"/>
                  </a:cubicBezTo>
                  <a:cubicBezTo>
                    <a:pt x="16523" y="19700"/>
                    <a:pt x="16533" y="19737"/>
                    <a:pt x="16540" y="19770"/>
                  </a:cubicBezTo>
                  <a:cubicBezTo>
                    <a:pt x="16488" y="19769"/>
                    <a:pt x="16432" y="19769"/>
                    <a:pt x="16370" y="19769"/>
                  </a:cubicBezTo>
                  <a:cubicBezTo>
                    <a:pt x="16288" y="19771"/>
                    <a:pt x="16196" y="19771"/>
                    <a:pt x="16096" y="19772"/>
                  </a:cubicBezTo>
                  <a:cubicBezTo>
                    <a:pt x="16046" y="19772"/>
                    <a:pt x="15996" y="19774"/>
                    <a:pt x="15942" y="19774"/>
                  </a:cubicBezTo>
                  <a:cubicBezTo>
                    <a:pt x="15889" y="19774"/>
                    <a:pt x="15835" y="19772"/>
                    <a:pt x="15779" y="19771"/>
                  </a:cubicBezTo>
                  <a:cubicBezTo>
                    <a:pt x="15556" y="19770"/>
                    <a:pt x="15315" y="19767"/>
                    <a:pt x="15062" y="19766"/>
                  </a:cubicBezTo>
                  <a:cubicBezTo>
                    <a:pt x="14999" y="19766"/>
                    <a:pt x="14936" y="19765"/>
                    <a:pt x="14871" y="19765"/>
                  </a:cubicBezTo>
                  <a:cubicBezTo>
                    <a:pt x="14807" y="19761"/>
                    <a:pt x="14744" y="19760"/>
                    <a:pt x="14680" y="19758"/>
                  </a:cubicBezTo>
                  <a:cubicBezTo>
                    <a:pt x="14551" y="19753"/>
                    <a:pt x="14420" y="19749"/>
                    <a:pt x="14291" y="19743"/>
                  </a:cubicBezTo>
                  <a:cubicBezTo>
                    <a:pt x="14032" y="19732"/>
                    <a:pt x="13774" y="19726"/>
                    <a:pt x="13533" y="19702"/>
                  </a:cubicBezTo>
                  <a:cubicBezTo>
                    <a:pt x="13291" y="19684"/>
                    <a:pt x="13061" y="19663"/>
                    <a:pt x="12859" y="19640"/>
                  </a:cubicBezTo>
                  <a:cubicBezTo>
                    <a:pt x="12655" y="19620"/>
                    <a:pt x="12479" y="19586"/>
                    <a:pt x="12339" y="19557"/>
                  </a:cubicBezTo>
                  <a:cubicBezTo>
                    <a:pt x="12178" y="19523"/>
                    <a:pt x="12019" y="19488"/>
                    <a:pt x="11863" y="19452"/>
                  </a:cubicBezTo>
                  <a:cubicBezTo>
                    <a:pt x="11786" y="19433"/>
                    <a:pt x="11707" y="19416"/>
                    <a:pt x="11631" y="19396"/>
                  </a:cubicBezTo>
                  <a:cubicBezTo>
                    <a:pt x="11555" y="19377"/>
                    <a:pt x="11480" y="19355"/>
                    <a:pt x="11405" y="19334"/>
                  </a:cubicBezTo>
                  <a:cubicBezTo>
                    <a:pt x="11104" y="19249"/>
                    <a:pt x="10813" y="19163"/>
                    <a:pt x="10530" y="19073"/>
                  </a:cubicBezTo>
                  <a:cubicBezTo>
                    <a:pt x="10250" y="18976"/>
                    <a:pt x="9980" y="18880"/>
                    <a:pt x="9717" y="18784"/>
                  </a:cubicBezTo>
                  <a:cubicBezTo>
                    <a:pt x="9650" y="18760"/>
                    <a:pt x="9585" y="18738"/>
                    <a:pt x="9521" y="18712"/>
                  </a:cubicBezTo>
                  <a:cubicBezTo>
                    <a:pt x="9457" y="18686"/>
                    <a:pt x="9395" y="18659"/>
                    <a:pt x="9331" y="18634"/>
                  </a:cubicBezTo>
                  <a:cubicBezTo>
                    <a:pt x="9204" y="18582"/>
                    <a:pt x="9081" y="18531"/>
                    <a:pt x="8960" y="18481"/>
                  </a:cubicBezTo>
                  <a:cubicBezTo>
                    <a:pt x="8837" y="18429"/>
                    <a:pt x="8718" y="18380"/>
                    <a:pt x="8600" y="18331"/>
                  </a:cubicBezTo>
                  <a:cubicBezTo>
                    <a:pt x="8482" y="18281"/>
                    <a:pt x="8367" y="18227"/>
                    <a:pt x="8253" y="18176"/>
                  </a:cubicBezTo>
                  <a:cubicBezTo>
                    <a:pt x="8026" y="18074"/>
                    <a:pt x="7806" y="17976"/>
                    <a:pt x="7592" y="17882"/>
                  </a:cubicBezTo>
                  <a:cubicBezTo>
                    <a:pt x="7380" y="17784"/>
                    <a:pt x="7174" y="17687"/>
                    <a:pt x="6974" y="17600"/>
                  </a:cubicBezTo>
                  <a:cubicBezTo>
                    <a:pt x="6775" y="17510"/>
                    <a:pt x="6578" y="17433"/>
                    <a:pt x="6392" y="17349"/>
                  </a:cubicBezTo>
                  <a:cubicBezTo>
                    <a:pt x="6221" y="17277"/>
                    <a:pt x="6056" y="17205"/>
                    <a:pt x="5895" y="17137"/>
                  </a:cubicBezTo>
                  <a:cubicBezTo>
                    <a:pt x="5735" y="17068"/>
                    <a:pt x="5578" y="17004"/>
                    <a:pt x="5429" y="16934"/>
                  </a:cubicBezTo>
                  <a:cubicBezTo>
                    <a:pt x="5131" y="16797"/>
                    <a:pt x="4852" y="16670"/>
                    <a:pt x="4588" y="16548"/>
                  </a:cubicBezTo>
                  <a:cubicBezTo>
                    <a:pt x="4072" y="16292"/>
                    <a:pt x="3618" y="16081"/>
                    <a:pt x="3237" y="15878"/>
                  </a:cubicBezTo>
                  <a:cubicBezTo>
                    <a:pt x="3046" y="15780"/>
                    <a:pt x="2866" y="15690"/>
                    <a:pt x="2702" y="15608"/>
                  </a:cubicBezTo>
                  <a:cubicBezTo>
                    <a:pt x="2538" y="15524"/>
                    <a:pt x="2388" y="15445"/>
                    <a:pt x="2251" y="15376"/>
                  </a:cubicBezTo>
                  <a:cubicBezTo>
                    <a:pt x="2112" y="15307"/>
                    <a:pt x="1986" y="15244"/>
                    <a:pt x="1870" y="15191"/>
                  </a:cubicBezTo>
                  <a:cubicBezTo>
                    <a:pt x="1752" y="15139"/>
                    <a:pt x="1647" y="15091"/>
                    <a:pt x="1553" y="15048"/>
                  </a:cubicBezTo>
                  <a:cubicBezTo>
                    <a:pt x="1426" y="14992"/>
                    <a:pt x="1316" y="14951"/>
                    <a:pt x="1220" y="14921"/>
                  </a:cubicBezTo>
                  <a:cubicBezTo>
                    <a:pt x="1325" y="14639"/>
                    <a:pt x="1448" y="14306"/>
                    <a:pt x="1581" y="13955"/>
                  </a:cubicBezTo>
                  <a:cubicBezTo>
                    <a:pt x="1603" y="13895"/>
                    <a:pt x="1626" y="13835"/>
                    <a:pt x="1649" y="13773"/>
                  </a:cubicBezTo>
                  <a:cubicBezTo>
                    <a:pt x="1673" y="13712"/>
                    <a:pt x="1696" y="13651"/>
                    <a:pt x="1720" y="13589"/>
                  </a:cubicBezTo>
                  <a:lnTo>
                    <a:pt x="1865" y="13218"/>
                  </a:lnTo>
                  <a:cubicBezTo>
                    <a:pt x="1962" y="12972"/>
                    <a:pt x="2058" y="12727"/>
                    <a:pt x="2155" y="12500"/>
                  </a:cubicBezTo>
                  <a:cubicBezTo>
                    <a:pt x="2349" y="12043"/>
                    <a:pt x="2528" y="11640"/>
                    <a:pt x="2673" y="11388"/>
                  </a:cubicBezTo>
                  <a:cubicBezTo>
                    <a:pt x="2757" y="11242"/>
                    <a:pt x="2839" y="11100"/>
                    <a:pt x="2922" y="10958"/>
                  </a:cubicBezTo>
                  <a:lnTo>
                    <a:pt x="3047" y="10749"/>
                  </a:lnTo>
                  <a:cubicBezTo>
                    <a:pt x="3090" y="10681"/>
                    <a:pt x="3132" y="10613"/>
                    <a:pt x="3175" y="10544"/>
                  </a:cubicBezTo>
                  <a:cubicBezTo>
                    <a:pt x="3345" y="10276"/>
                    <a:pt x="3514" y="10016"/>
                    <a:pt x="3683" y="9766"/>
                  </a:cubicBezTo>
                  <a:cubicBezTo>
                    <a:pt x="3855" y="9518"/>
                    <a:pt x="4026" y="9279"/>
                    <a:pt x="4192" y="9048"/>
                  </a:cubicBezTo>
                  <a:cubicBezTo>
                    <a:pt x="4276" y="8932"/>
                    <a:pt x="4360" y="8819"/>
                    <a:pt x="4445" y="8708"/>
                  </a:cubicBezTo>
                  <a:cubicBezTo>
                    <a:pt x="4529" y="8598"/>
                    <a:pt x="4611" y="8487"/>
                    <a:pt x="4693" y="8380"/>
                  </a:cubicBezTo>
                  <a:cubicBezTo>
                    <a:pt x="4775" y="8272"/>
                    <a:pt x="4856" y="8168"/>
                    <a:pt x="4937" y="8063"/>
                  </a:cubicBezTo>
                  <a:cubicBezTo>
                    <a:pt x="5015" y="7960"/>
                    <a:pt x="5098" y="7859"/>
                    <a:pt x="5176" y="7759"/>
                  </a:cubicBezTo>
                  <a:cubicBezTo>
                    <a:pt x="5335" y="7558"/>
                    <a:pt x="5487" y="7365"/>
                    <a:pt x="5633" y="7176"/>
                  </a:cubicBezTo>
                  <a:cubicBezTo>
                    <a:pt x="5781" y="6988"/>
                    <a:pt x="5925" y="6806"/>
                    <a:pt x="6060" y="6628"/>
                  </a:cubicBezTo>
                  <a:cubicBezTo>
                    <a:pt x="6196" y="6449"/>
                    <a:pt x="6322" y="6273"/>
                    <a:pt x="6446" y="6105"/>
                  </a:cubicBezTo>
                  <a:cubicBezTo>
                    <a:pt x="6556" y="5950"/>
                    <a:pt x="6664" y="5800"/>
                    <a:pt x="6768" y="5655"/>
                  </a:cubicBezTo>
                  <a:cubicBezTo>
                    <a:pt x="6872" y="5510"/>
                    <a:pt x="6972" y="5367"/>
                    <a:pt x="7074" y="5232"/>
                  </a:cubicBezTo>
                  <a:cubicBezTo>
                    <a:pt x="7274" y="4962"/>
                    <a:pt x="7461" y="4708"/>
                    <a:pt x="7636" y="4470"/>
                  </a:cubicBezTo>
                  <a:cubicBezTo>
                    <a:pt x="7995" y="3999"/>
                    <a:pt x="8300" y="3587"/>
                    <a:pt x="8571" y="3236"/>
                  </a:cubicBezTo>
                  <a:cubicBezTo>
                    <a:pt x="8705" y="3059"/>
                    <a:pt x="8829" y="2895"/>
                    <a:pt x="8941" y="2743"/>
                  </a:cubicBezTo>
                  <a:cubicBezTo>
                    <a:pt x="9056" y="2592"/>
                    <a:pt x="9160" y="2454"/>
                    <a:pt x="9253" y="2325"/>
                  </a:cubicBezTo>
                  <a:cubicBezTo>
                    <a:pt x="9347" y="2197"/>
                    <a:pt x="9430" y="2079"/>
                    <a:pt x="9504" y="1971"/>
                  </a:cubicBezTo>
                  <a:cubicBezTo>
                    <a:pt x="9542" y="1917"/>
                    <a:pt x="9575" y="1865"/>
                    <a:pt x="9609" y="1815"/>
                  </a:cubicBezTo>
                  <a:cubicBezTo>
                    <a:pt x="9643" y="1766"/>
                    <a:pt x="9672" y="1719"/>
                    <a:pt x="9702" y="1674"/>
                  </a:cubicBezTo>
                  <a:cubicBezTo>
                    <a:pt x="9859" y="1424"/>
                    <a:pt x="9948" y="1236"/>
                    <a:pt x="9982" y="1085"/>
                  </a:cubicBezTo>
                  <a:close/>
                  <a:moveTo>
                    <a:pt x="16630" y="20068"/>
                  </a:moveTo>
                  <a:cubicBezTo>
                    <a:pt x="16637" y="20091"/>
                    <a:pt x="16646" y="20110"/>
                    <a:pt x="16652" y="20127"/>
                  </a:cubicBezTo>
                  <a:cubicBezTo>
                    <a:pt x="16652" y="20143"/>
                    <a:pt x="16653" y="20159"/>
                    <a:pt x="16654" y="20174"/>
                  </a:cubicBezTo>
                  <a:cubicBezTo>
                    <a:pt x="16545" y="20152"/>
                    <a:pt x="16412" y="20145"/>
                    <a:pt x="16275" y="20127"/>
                  </a:cubicBezTo>
                  <a:cubicBezTo>
                    <a:pt x="16407" y="20116"/>
                    <a:pt x="16529" y="20098"/>
                    <a:pt x="16630" y="20068"/>
                  </a:cubicBezTo>
                  <a:close/>
                  <a:moveTo>
                    <a:pt x="10326" y="1"/>
                  </a:moveTo>
                  <a:cubicBezTo>
                    <a:pt x="10202" y="1"/>
                    <a:pt x="10081" y="56"/>
                    <a:pt x="9942" y="138"/>
                  </a:cubicBezTo>
                  <a:cubicBezTo>
                    <a:pt x="9846" y="194"/>
                    <a:pt x="9825" y="366"/>
                    <a:pt x="9868" y="631"/>
                  </a:cubicBezTo>
                  <a:cubicBezTo>
                    <a:pt x="9817" y="572"/>
                    <a:pt x="9755" y="515"/>
                    <a:pt x="9680" y="456"/>
                  </a:cubicBezTo>
                  <a:cubicBezTo>
                    <a:pt x="9647" y="430"/>
                    <a:pt x="9605" y="417"/>
                    <a:pt x="9555" y="417"/>
                  </a:cubicBezTo>
                  <a:cubicBezTo>
                    <a:pt x="9443" y="417"/>
                    <a:pt x="9289" y="481"/>
                    <a:pt x="9100" y="599"/>
                  </a:cubicBezTo>
                  <a:cubicBezTo>
                    <a:pt x="8963" y="685"/>
                    <a:pt x="8807" y="800"/>
                    <a:pt x="8637" y="943"/>
                  </a:cubicBezTo>
                  <a:cubicBezTo>
                    <a:pt x="8466" y="1085"/>
                    <a:pt x="8284" y="1256"/>
                    <a:pt x="8087" y="1449"/>
                  </a:cubicBezTo>
                  <a:cubicBezTo>
                    <a:pt x="7302" y="2222"/>
                    <a:pt x="6335" y="3387"/>
                    <a:pt x="5398" y="4751"/>
                  </a:cubicBezTo>
                  <a:cubicBezTo>
                    <a:pt x="5261" y="4951"/>
                    <a:pt x="5127" y="5156"/>
                    <a:pt x="4996" y="5366"/>
                  </a:cubicBezTo>
                  <a:cubicBezTo>
                    <a:pt x="4867" y="5576"/>
                    <a:pt x="4739" y="5793"/>
                    <a:pt x="4612" y="6011"/>
                  </a:cubicBezTo>
                  <a:cubicBezTo>
                    <a:pt x="4551" y="6122"/>
                    <a:pt x="4488" y="6230"/>
                    <a:pt x="4424" y="6342"/>
                  </a:cubicBezTo>
                  <a:cubicBezTo>
                    <a:pt x="4364" y="6454"/>
                    <a:pt x="4304" y="6567"/>
                    <a:pt x="4244" y="6677"/>
                  </a:cubicBezTo>
                  <a:cubicBezTo>
                    <a:pt x="4123" y="6902"/>
                    <a:pt x="4004" y="7128"/>
                    <a:pt x="3886" y="7356"/>
                  </a:cubicBezTo>
                  <a:cubicBezTo>
                    <a:pt x="3772" y="7584"/>
                    <a:pt x="3656" y="7813"/>
                    <a:pt x="3542" y="8040"/>
                  </a:cubicBezTo>
                  <a:cubicBezTo>
                    <a:pt x="3486" y="8154"/>
                    <a:pt x="3428" y="8267"/>
                    <a:pt x="3371" y="8382"/>
                  </a:cubicBezTo>
                  <a:cubicBezTo>
                    <a:pt x="3317" y="8496"/>
                    <a:pt x="3261" y="8609"/>
                    <a:pt x="3205" y="8723"/>
                  </a:cubicBezTo>
                  <a:cubicBezTo>
                    <a:pt x="3094" y="8948"/>
                    <a:pt x="2982" y="9173"/>
                    <a:pt x="2871" y="9393"/>
                  </a:cubicBezTo>
                  <a:cubicBezTo>
                    <a:pt x="2762" y="9614"/>
                    <a:pt x="2652" y="9833"/>
                    <a:pt x="2539" y="10047"/>
                  </a:cubicBezTo>
                  <a:cubicBezTo>
                    <a:pt x="1013" y="12974"/>
                    <a:pt x="0" y="15430"/>
                    <a:pt x="142" y="15497"/>
                  </a:cubicBezTo>
                  <a:cubicBezTo>
                    <a:pt x="218" y="15533"/>
                    <a:pt x="282" y="15550"/>
                    <a:pt x="339" y="15550"/>
                  </a:cubicBezTo>
                  <a:cubicBezTo>
                    <a:pt x="358" y="15550"/>
                    <a:pt x="377" y="15548"/>
                    <a:pt x="395" y="15544"/>
                  </a:cubicBezTo>
                  <a:cubicBezTo>
                    <a:pt x="437" y="15622"/>
                    <a:pt x="498" y="15711"/>
                    <a:pt x="582" y="15807"/>
                  </a:cubicBezTo>
                  <a:cubicBezTo>
                    <a:pt x="686" y="15930"/>
                    <a:pt x="822" y="16065"/>
                    <a:pt x="985" y="16211"/>
                  </a:cubicBezTo>
                  <a:cubicBezTo>
                    <a:pt x="1067" y="16286"/>
                    <a:pt x="1158" y="16358"/>
                    <a:pt x="1257" y="16435"/>
                  </a:cubicBezTo>
                  <a:cubicBezTo>
                    <a:pt x="1355" y="16511"/>
                    <a:pt x="1458" y="16589"/>
                    <a:pt x="1570" y="16670"/>
                  </a:cubicBezTo>
                  <a:cubicBezTo>
                    <a:pt x="1679" y="16750"/>
                    <a:pt x="1798" y="16833"/>
                    <a:pt x="1920" y="16918"/>
                  </a:cubicBezTo>
                  <a:cubicBezTo>
                    <a:pt x="2044" y="17001"/>
                    <a:pt x="2176" y="17083"/>
                    <a:pt x="2311" y="17167"/>
                  </a:cubicBezTo>
                  <a:cubicBezTo>
                    <a:pt x="2446" y="17252"/>
                    <a:pt x="2589" y="17338"/>
                    <a:pt x="2735" y="17425"/>
                  </a:cubicBezTo>
                  <a:cubicBezTo>
                    <a:pt x="2810" y="17468"/>
                    <a:pt x="2883" y="17514"/>
                    <a:pt x="2960" y="17556"/>
                  </a:cubicBezTo>
                  <a:cubicBezTo>
                    <a:pt x="3036" y="17597"/>
                    <a:pt x="3114" y="17639"/>
                    <a:pt x="3193" y="17682"/>
                  </a:cubicBezTo>
                  <a:cubicBezTo>
                    <a:pt x="3352" y="17767"/>
                    <a:pt x="3514" y="17853"/>
                    <a:pt x="3681" y="17938"/>
                  </a:cubicBezTo>
                  <a:cubicBezTo>
                    <a:pt x="3763" y="17981"/>
                    <a:pt x="3848" y="18026"/>
                    <a:pt x="3934" y="18067"/>
                  </a:cubicBezTo>
                  <a:cubicBezTo>
                    <a:pt x="4021" y="18107"/>
                    <a:pt x="4109" y="18149"/>
                    <a:pt x="4196" y="18190"/>
                  </a:cubicBezTo>
                  <a:cubicBezTo>
                    <a:pt x="4551" y="18352"/>
                    <a:pt x="4916" y="18523"/>
                    <a:pt x="5300" y="18671"/>
                  </a:cubicBezTo>
                  <a:cubicBezTo>
                    <a:pt x="5524" y="18761"/>
                    <a:pt x="5753" y="18847"/>
                    <a:pt x="5985" y="18929"/>
                  </a:cubicBezTo>
                  <a:cubicBezTo>
                    <a:pt x="6220" y="19006"/>
                    <a:pt x="6458" y="19079"/>
                    <a:pt x="6699" y="19151"/>
                  </a:cubicBezTo>
                  <a:cubicBezTo>
                    <a:pt x="6820" y="19186"/>
                    <a:pt x="6941" y="19222"/>
                    <a:pt x="7061" y="19256"/>
                  </a:cubicBezTo>
                  <a:cubicBezTo>
                    <a:pt x="7184" y="19287"/>
                    <a:pt x="7307" y="19318"/>
                    <a:pt x="7430" y="19348"/>
                  </a:cubicBezTo>
                  <a:cubicBezTo>
                    <a:pt x="7676" y="19409"/>
                    <a:pt x="7923" y="19469"/>
                    <a:pt x="8170" y="19525"/>
                  </a:cubicBezTo>
                  <a:cubicBezTo>
                    <a:pt x="8418" y="19577"/>
                    <a:pt x="8667" y="19627"/>
                    <a:pt x="8914" y="19679"/>
                  </a:cubicBezTo>
                  <a:cubicBezTo>
                    <a:pt x="9038" y="19702"/>
                    <a:pt x="9162" y="19729"/>
                    <a:pt x="9285" y="19754"/>
                  </a:cubicBezTo>
                  <a:cubicBezTo>
                    <a:pt x="9409" y="19777"/>
                    <a:pt x="9532" y="19798"/>
                    <a:pt x="9656" y="19821"/>
                  </a:cubicBezTo>
                  <a:cubicBezTo>
                    <a:pt x="9902" y="19867"/>
                    <a:pt x="10144" y="19912"/>
                    <a:pt x="10386" y="19958"/>
                  </a:cubicBezTo>
                  <a:cubicBezTo>
                    <a:pt x="10628" y="19998"/>
                    <a:pt x="10867" y="20041"/>
                    <a:pt x="11103" y="20087"/>
                  </a:cubicBezTo>
                  <a:cubicBezTo>
                    <a:pt x="11905" y="20238"/>
                    <a:pt x="12673" y="20354"/>
                    <a:pt x="13373" y="20443"/>
                  </a:cubicBezTo>
                  <a:cubicBezTo>
                    <a:pt x="13461" y="20454"/>
                    <a:pt x="13547" y="20465"/>
                    <a:pt x="13633" y="20476"/>
                  </a:cubicBezTo>
                  <a:cubicBezTo>
                    <a:pt x="13718" y="20484"/>
                    <a:pt x="13801" y="20494"/>
                    <a:pt x="13885" y="20502"/>
                  </a:cubicBezTo>
                  <a:cubicBezTo>
                    <a:pt x="14051" y="20518"/>
                    <a:pt x="14213" y="20534"/>
                    <a:pt x="14368" y="20550"/>
                  </a:cubicBezTo>
                  <a:cubicBezTo>
                    <a:pt x="14446" y="20559"/>
                    <a:pt x="14522" y="20565"/>
                    <a:pt x="14597" y="20571"/>
                  </a:cubicBezTo>
                  <a:cubicBezTo>
                    <a:pt x="14672" y="20578"/>
                    <a:pt x="14746" y="20586"/>
                    <a:pt x="14820" y="20591"/>
                  </a:cubicBezTo>
                  <a:cubicBezTo>
                    <a:pt x="14965" y="20599"/>
                    <a:pt x="15104" y="20608"/>
                    <a:pt x="15235" y="20615"/>
                  </a:cubicBezTo>
                  <a:cubicBezTo>
                    <a:pt x="15368" y="20623"/>
                    <a:pt x="15494" y="20631"/>
                    <a:pt x="15614" y="20636"/>
                  </a:cubicBezTo>
                  <a:cubicBezTo>
                    <a:pt x="15734" y="20641"/>
                    <a:pt x="15847" y="20648"/>
                    <a:pt x="15953" y="20648"/>
                  </a:cubicBezTo>
                  <a:cubicBezTo>
                    <a:pt x="16036" y="20649"/>
                    <a:pt x="16115" y="20650"/>
                    <a:pt x="16189" y="20650"/>
                  </a:cubicBezTo>
                  <a:cubicBezTo>
                    <a:pt x="16302" y="20650"/>
                    <a:pt x="16405" y="20648"/>
                    <a:pt x="16495" y="20646"/>
                  </a:cubicBezTo>
                  <a:cubicBezTo>
                    <a:pt x="16706" y="20639"/>
                    <a:pt x="16851" y="20625"/>
                    <a:pt x="16918" y="20604"/>
                  </a:cubicBezTo>
                  <a:cubicBezTo>
                    <a:pt x="16927" y="20614"/>
                    <a:pt x="16938" y="20624"/>
                    <a:pt x="16949" y="20635"/>
                  </a:cubicBezTo>
                  <a:cubicBezTo>
                    <a:pt x="17001" y="20687"/>
                    <a:pt x="17075" y="20712"/>
                    <a:pt x="17168" y="20712"/>
                  </a:cubicBezTo>
                  <a:cubicBezTo>
                    <a:pt x="17757" y="20712"/>
                    <a:pt x="19102" y="19712"/>
                    <a:pt x="20484" y="18327"/>
                  </a:cubicBezTo>
                  <a:cubicBezTo>
                    <a:pt x="21421" y="17391"/>
                    <a:pt x="22228" y="16122"/>
                    <a:pt x="23098" y="15116"/>
                  </a:cubicBezTo>
                  <a:cubicBezTo>
                    <a:pt x="24590" y="13401"/>
                    <a:pt x="25795" y="12016"/>
                    <a:pt x="25677" y="11900"/>
                  </a:cubicBezTo>
                  <a:cubicBezTo>
                    <a:pt x="25567" y="11791"/>
                    <a:pt x="25481" y="11749"/>
                    <a:pt x="25406" y="11749"/>
                  </a:cubicBezTo>
                  <a:cubicBezTo>
                    <a:pt x="25345" y="11749"/>
                    <a:pt x="25291" y="11777"/>
                    <a:pt x="25238" y="11820"/>
                  </a:cubicBezTo>
                  <a:cubicBezTo>
                    <a:pt x="25242" y="11750"/>
                    <a:pt x="25216" y="11677"/>
                    <a:pt x="25173" y="11600"/>
                  </a:cubicBezTo>
                  <a:cubicBezTo>
                    <a:pt x="25168" y="11535"/>
                    <a:pt x="25145" y="11477"/>
                    <a:pt x="25097" y="11429"/>
                  </a:cubicBezTo>
                  <a:cubicBezTo>
                    <a:pt x="25094" y="11426"/>
                    <a:pt x="25091" y="11425"/>
                    <a:pt x="25087" y="11425"/>
                  </a:cubicBezTo>
                  <a:cubicBezTo>
                    <a:pt x="25081" y="11425"/>
                    <a:pt x="25073" y="11428"/>
                    <a:pt x="25063" y="11434"/>
                  </a:cubicBezTo>
                  <a:cubicBezTo>
                    <a:pt x="25012" y="11364"/>
                    <a:pt x="24955" y="11290"/>
                    <a:pt x="24899" y="11212"/>
                  </a:cubicBezTo>
                  <a:lnTo>
                    <a:pt x="24899" y="11212"/>
                  </a:lnTo>
                  <a:cubicBezTo>
                    <a:pt x="25121" y="11421"/>
                    <a:pt x="25334" y="11569"/>
                    <a:pt x="25489" y="11569"/>
                  </a:cubicBezTo>
                  <a:cubicBezTo>
                    <a:pt x="25532" y="11569"/>
                    <a:pt x="25570" y="11558"/>
                    <a:pt x="25603" y="11534"/>
                  </a:cubicBezTo>
                  <a:cubicBezTo>
                    <a:pt x="25633" y="11512"/>
                    <a:pt x="25484" y="11327"/>
                    <a:pt x="25231" y="11046"/>
                  </a:cubicBezTo>
                  <a:cubicBezTo>
                    <a:pt x="25168" y="10976"/>
                    <a:pt x="25098" y="10899"/>
                    <a:pt x="25025" y="10818"/>
                  </a:cubicBezTo>
                  <a:cubicBezTo>
                    <a:pt x="24987" y="10779"/>
                    <a:pt x="24947" y="10737"/>
                    <a:pt x="24909" y="10694"/>
                  </a:cubicBezTo>
                  <a:cubicBezTo>
                    <a:pt x="24867" y="10652"/>
                    <a:pt x="24826" y="10609"/>
                    <a:pt x="24781" y="10566"/>
                  </a:cubicBezTo>
                  <a:cubicBezTo>
                    <a:pt x="24607" y="10393"/>
                    <a:pt x="24418" y="10204"/>
                    <a:pt x="24220" y="10010"/>
                  </a:cubicBezTo>
                  <a:cubicBezTo>
                    <a:pt x="24171" y="9960"/>
                    <a:pt x="24120" y="9911"/>
                    <a:pt x="24071" y="9861"/>
                  </a:cubicBezTo>
                  <a:cubicBezTo>
                    <a:pt x="24020" y="9813"/>
                    <a:pt x="23968" y="9765"/>
                    <a:pt x="23915" y="9716"/>
                  </a:cubicBezTo>
                  <a:cubicBezTo>
                    <a:pt x="23812" y="9620"/>
                    <a:pt x="23707" y="9523"/>
                    <a:pt x="23603" y="9426"/>
                  </a:cubicBezTo>
                  <a:cubicBezTo>
                    <a:pt x="23394" y="9234"/>
                    <a:pt x="23192" y="9038"/>
                    <a:pt x="22991" y="8863"/>
                  </a:cubicBezTo>
                  <a:cubicBezTo>
                    <a:pt x="22793" y="8686"/>
                    <a:pt x="22607" y="8518"/>
                    <a:pt x="22446" y="8367"/>
                  </a:cubicBezTo>
                  <a:cubicBezTo>
                    <a:pt x="22406" y="8329"/>
                    <a:pt x="22367" y="8292"/>
                    <a:pt x="22330" y="8255"/>
                  </a:cubicBezTo>
                  <a:cubicBezTo>
                    <a:pt x="22292" y="8219"/>
                    <a:pt x="22254" y="8187"/>
                    <a:pt x="22219" y="8153"/>
                  </a:cubicBezTo>
                  <a:cubicBezTo>
                    <a:pt x="22149" y="8088"/>
                    <a:pt x="22085" y="8026"/>
                    <a:pt x="22031" y="7972"/>
                  </a:cubicBezTo>
                  <a:cubicBezTo>
                    <a:pt x="21905" y="7846"/>
                    <a:pt x="21782" y="7719"/>
                    <a:pt x="21660" y="7594"/>
                  </a:cubicBezTo>
                  <a:cubicBezTo>
                    <a:pt x="21600" y="7530"/>
                    <a:pt x="21541" y="7467"/>
                    <a:pt x="21481" y="7406"/>
                  </a:cubicBezTo>
                  <a:lnTo>
                    <a:pt x="21299" y="7224"/>
                  </a:lnTo>
                  <a:cubicBezTo>
                    <a:pt x="21059" y="6983"/>
                    <a:pt x="20831" y="6745"/>
                    <a:pt x="20606" y="6512"/>
                  </a:cubicBezTo>
                  <a:cubicBezTo>
                    <a:pt x="20377" y="6285"/>
                    <a:pt x="20156" y="6063"/>
                    <a:pt x="19943" y="5843"/>
                  </a:cubicBezTo>
                  <a:cubicBezTo>
                    <a:pt x="19889" y="5787"/>
                    <a:pt x="19837" y="5732"/>
                    <a:pt x="19784" y="5679"/>
                  </a:cubicBezTo>
                  <a:lnTo>
                    <a:pt x="19622" y="5522"/>
                  </a:lnTo>
                  <a:cubicBezTo>
                    <a:pt x="19516" y="5418"/>
                    <a:pt x="19410" y="5316"/>
                    <a:pt x="19307" y="5214"/>
                  </a:cubicBezTo>
                  <a:cubicBezTo>
                    <a:pt x="19204" y="5112"/>
                    <a:pt x="19101" y="5011"/>
                    <a:pt x="19000" y="4913"/>
                  </a:cubicBezTo>
                  <a:cubicBezTo>
                    <a:pt x="18951" y="4862"/>
                    <a:pt x="18898" y="4817"/>
                    <a:pt x="18848" y="4769"/>
                  </a:cubicBezTo>
                  <a:cubicBezTo>
                    <a:pt x="18796" y="4722"/>
                    <a:pt x="18746" y="4676"/>
                    <a:pt x="18695" y="4629"/>
                  </a:cubicBezTo>
                  <a:cubicBezTo>
                    <a:pt x="18495" y="4443"/>
                    <a:pt x="18298" y="4262"/>
                    <a:pt x="18107" y="4088"/>
                  </a:cubicBezTo>
                  <a:cubicBezTo>
                    <a:pt x="17911" y="3920"/>
                    <a:pt x="17718" y="3761"/>
                    <a:pt x="17529" y="3607"/>
                  </a:cubicBezTo>
                  <a:cubicBezTo>
                    <a:pt x="17435" y="3530"/>
                    <a:pt x="17341" y="3457"/>
                    <a:pt x="17248" y="3384"/>
                  </a:cubicBezTo>
                  <a:cubicBezTo>
                    <a:pt x="17201" y="3347"/>
                    <a:pt x="17157" y="3312"/>
                    <a:pt x="17109" y="3277"/>
                  </a:cubicBezTo>
                  <a:cubicBezTo>
                    <a:pt x="17061" y="3244"/>
                    <a:pt x="17014" y="3211"/>
                    <a:pt x="16968" y="3178"/>
                  </a:cubicBezTo>
                  <a:cubicBezTo>
                    <a:pt x="16798" y="3060"/>
                    <a:pt x="16635" y="2946"/>
                    <a:pt x="16475" y="2835"/>
                  </a:cubicBezTo>
                  <a:cubicBezTo>
                    <a:pt x="16315" y="2724"/>
                    <a:pt x="16162" y="2613"/>
                    <a:pt x="16008" y="2517"/>
                  </a:cubicBezTo>
                  <a:cubicBezTo>
                    <a:pt x="15700" y="2318"/>
                    <a:pt x="15413" y="2131"/>
                    <a:pt x="15143" y="1956"/>
                  </a:cubicBezTo>
                  <a:cubicBezTo>
                    <a:pt x="14591" y="1627"/>
                    <a:pt x="14116" y="1333"/>
                    <a:pt x="13687" y="1111"/>
                  </a:cubicBezTo>
                  <a:cubicBezTo>
                    <a:pt x="13475" y="994"/>
                    <a:pt x="13278" y="890"/>
                    <a:pt x="13095" y="795"/>
                  </a:cubicBezTo>
                  <a:cubicBezTo>
                    <a:pt x="12911" y="702"/>
                    <a:pt x="12739" y="624"/>
                    <a:pt x="12582" y="551"/>
                  </a:cubicBezTo>
                  <a:cubicBezTo>
                    <a:pt x="12425" y="478"/>
                    <a:pt x="12281" y="414"/>
                    <a:pt x="12150" y="359"/>
                  </a:cubicBezTo>
                  <a:cubicBezTo>
                    <a:pt x="12083" y="331"/>
                    <a:pt x="12021" y="305"/>
                    <a:pt x="11962" y="280"/>
                  </a:cubicBezTo>
                  <a:cubicBezTo>
                    <a:pt x="11901" y="258"/>
                    <a:pt x="11844" y="239"/>
                    <a:pt x="11788" y="220"/>
                  </a:cubicBezTo>
                  <a:cubicBezTo>
                    <a:pt x="11485" y="118"/>
                    <a:pt x="11265" y="72"/>
                    <a:pt x="11100" y="72"/>
                  </a:cubicBezTo>
                  <a:cubicBezTo>
                    <a:pt x="10933" y="72"/>
                    <a:pt x="10823" y="120"/>
                    <a:pt x="10739" y="205"/>
                  </a:cubicBezTo>
                  <a:cubicBezTo>
                    <a:pt x="10582" y="59"/>
                    <a:pt x="10452" y="1"/>
                    <a:pt x="10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53"/>
            <p:cNvSpPr/>
            <p:nvPr/>
          </p:nvSpPr>
          <p:spPr>
            <a:xfrm>
              <a:off x="2871900" y="2409850"/>
              <a:ext cx="14325" cy="70350"/>
            </a:xfrm>
            <a:custGeom>
              <a:avLst/>
              <a:gdLst/>
              <a:ahLst/>
              <a:cxnLst/>
              <a:rect l="l" t="t" r="r" b="b"/>
              <a:pathLst>
                <a:path w="573" h="2814" extrusionOk="0">
                  <a:moveTo>
                    <a:pt x="266" y="1"/>
                  </a:moveTo>
                  <a:cubicBezTo>
                    <a:pt x="266" y="1"/>
                    <a:pt x="266" y="1"/>
                    <a:pt x="266" y="1"/>
                  </a:cubicBezTo>
                  <a:cubicBezTo>
                    <a:pt x="137" y="4"/>
                    <a:pt x="159" y="59"/>
                    <a:pt x="157" y="121"/>
                  </a:cubicBezTo>
                  <a:cubicBezTo>
                    <a:pt x="136" y="65"/>
                    <a:pt x="102" y="22"/>
                    <a:pt x="47" y="22"/>
                  </a:cubicBezTo>
                  <a:cubicBezTo>
                    <a:pt x="46" y="22"/>
                    <a:pt x="46" y="22"/>
                    <a:pt x="45" y="22"/>
                  </a:cubicBezTo>
                  <a:cubicBezTo>
                    <a:pt x="1" y="24"/>
                    <a:pt x="179" y="579"/>
                    <a:pt x="181" y="762"/>
                  </a:cubicBezTo>
                  <a:cubicBezTo>
                    <a:pt x="190" y="1187"/>
                    <a:pt x="79" y="1525"/>
                    <a:pt x="73" y="1792"/>
                  </a:cubicBezTo>
                  <a:cubicBezTo>
                    <a:pt x="51" y="2727"/>
                    <a:pt x="45" y="2813"/>
                    <a:pt x="292" y="2813"/>
                  </a:cubicBezTo>
                  <a:cubicBezTo>
                    <a:pt x="301" y="2813"/>
                    <a:pt x="310" y="2813"/>
                    <a:pt x="320" y="2813"/>
                  </a:cubicBezTo>
                  <a:cubicBezTo>
                    <a:pt x="482" y="2810"/>
                    <a:pt x="572" y="2383"/>
                    <a:pt x="563" y="1868"/>
                  </a:cubicBezTo>
                  <a:cubicBezTo>
                    <a:pt x="557" y="1566"/>
                    <a:pt x="453" y="1234"/>
                    <a:pt x="420" y="932"/>
                  </a:cubicBezTo>
                  <a:cubicBezTo>
                    <a:pt x="362" y="417"/>
                    <a:pt x="316"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3"/>
            <p:cNvSpPr/>
            <p:nvPr/>
          </p:nvSpPr>
          <p:spPr>
            <a:xfrm>
              <a:off x="2872775" y="2264350"/>
              <a:ext cx="13575" cy="129075"/>
            </a:xfrm>
            <a:custGeom>
              <a:avLst/>
              <a:gdLst/>
              <a:ahLst/>
              <a:cxnLst/>
              <a:rect l="l" t="t" r="r" b="b"/>
              <a:pathLst>
                <a:path w="543" h="5163" extrusionOk="0">
                  <a:moveTo>
                    <a:pt x="289" y="0"/>
                  </a:moveTo>
                  <a:cubicBezTo>
                    <a:pt x="160" y="0"/>
                    <a:pt x="180" y="100"/>
                    <a:pt x="176" y="215"/>
                  </a:cubicBezTo>
                  <a:cubicBezTo>
                    <a:pt x="157" y="110"/>
                    <a:pt x="123" y="30"/>
                    <a:pt x="66" y="30"/>
                  </a:cubicBezTo>
                  <a:cubicBezTo>
                    <a:pt x="22" y="30"/>
                    <a:pt x="187" y="1055"/>
                    <a:pt x="186" y="1394"/>
                  </a:cubicBezTo>
                  <a:cubicBezTo>
                    <a:pt x="184" y="2172"/>
                    <a:pt x="65" y="2790"/>
                    <a:pt x="53" y="3280"/>
                  </a:cubicBezTo>
                  <a:cubicBezTo>
                    <a:pt x="9" y="5056"/>
                    <a:pt x="0" y="5160"/>
                    <a:pt x="275" y="5162"/>
                  </a:cubicBezTo>
                  <a:cubicBezTo>
                    <a:pt x="438" y="5162"/>
                    <a:pt x="538" y="4381"/>
                    <a:pt x="542" y="3436"/>
                  </a:cubicBezTo>
                  <a:cubicBezTo>
                    <a:pt x="543" y="2883"/>
                    <a:pt x="446" y="2268"/>
                    <a:pt x="419" y="1715"/>
                  </a:cubicBezTo>
                  <a:cubicBezTo>
                    <a:pt x="375" y="765"/>
                    <a:pt x="339" y="0"/>
                    <a:pt x="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3"/>
            <p:cNvSpPr/>
            <p:nvPr/>
          </p:nvSpPr>
          <p:spPr>
            <a:xfrm>
              <a:off x="2666275" y="2520025"/>
              <a:ext cx="101850" cy="43925"/>
            </a:xfrm>
            <a:custGeom>
              <a:avLst/>
              <a:gdLst/>
              <a:ahLst/>
              <a:cxnLst/>
              <a:rect l="l" t="t" r="r" b="b"/>
              <a:pathLst>
                <a:path w="4074" h="1757" extrusionOk="0">
                  <a:moveTo>
                    <a:pt x="3947" y="1"/>
                  </a:moveTo>
                  <a:cubicBezTo>
                    <a:pt x="3875" y="1"/>
                    <a:pt x="3199" y="419"/>
                    <a:pt x="2951" y="513"/>
                  </a:cubicBezTo>
                  <a:cubicBezTo>
                    <a:pt x="2353" y="737"/>
                    <a:pt x="1839" y="806"/>
                    <a:pt x="1459" y="937"/>
                  </a:cubicBezTo>
                  <a:cubicBezTo>
                    <a:pt x="82" y="1411"/>
                    <a:pt x="0" y="1435"/>
                    <a:pt x="97" y="1692"/>
                  </a:cubicBezTo>
                  <a:cubicBezTo>
                    <a:pt x="114" y="1736"/>
                    <a:pt x="178" y="1756"/>
                    <a:pt x="279" y="1756"/>
                  </a:cubicBezTo>
                  <a:cubicBezTo>
                    <a:pt x="528" y="1756"/>
                    <a:pt x="997" y="1633"/>
                    <a:pt x="1514" y="1440"/>
                  </a:cubicBezTo>
                  <a:cubicBezTo>
                    <a:pt x="1938" y="1280"/>
                    <a:pt x="2374" y="1011"/>
                    <a:pt x="2790" y="825"/>
                  </a:cubicBezTo>
                  <a:cubicBezTo>
                    <a:pt x="3500" y="507"/>
                    <a:pt x="4074" y="253"/>
                    <a:pt x="4056" y="205"/>
                  </a:cubicBezTo>
                  <a:cubicBezTo>
                    <a:pt x="4033" y="144"/>
                    <a:pt x="4004" y="125"/>
                    <a:pt x="3969" y="125"/>
                  </a:cubicBezTo>
                  <a:cubicBezTo>
                    <a:pt x="3935" y="125"/>
                    <a:pt x="3895" y="145"/>
                    <a:pt x="3850" y="159"/>
                  </a:cubicBezTo>
                  <a:cubicBezTo>
                    <a:pt x="3925" y="111"/>
                    <a:pt x="3973" y="56"/>
                    <a:pt x="3952" y="3"/>
                  </a:cubicBezTo>
                  <a:cubicBezTo>
                    <a:pt x="3952" y="2"/>
                    <a:pt x="3950" y="1"/>
                    <a:pt x="3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3"/>
            <p:cNvSpPr/>
            <p:nvPr/>
          </p:nvSpPr>
          <p:spPr>
            <a:xfrm>
              <a:off x="2789275" y="2481400"/>
              <a:ext cx="60575" cy="34150"/>
            </a:xfrm>
            <a:custGeom>
              <a:avLst/>
              <a:gdLst/>
              <a:ahLst/>
              <a:cxnLst/>
              <a:rect l="l" t="t" r="r" b="b"/>
              <a:pathLst>
                <a:path w="2423" h="1366" extrusionOk="0">
                  <a:moveTo>
                    <a:pt x="2281" y="0"/>
                  </a:moveTo>
                  <a:cubicBezTo>
                    <a:pt x="2234" y="0"/>
                    <a:pt x="1871" y="336"/>
                    <a:pt x="1725" y="403"/>
                  </a:cubicBezTo>
                  <a:cubicBezTo>
                    <a:pt x="1370" y="568"/>
                    <a:pt x="1040" y="591"/>
                    <a:pt x="811" y="684"/>
                  </a:cubicBezTo>
                  <a:cubicBezTo>
                    <a:pt x="398" y="851"/>
                    <a:pt x="179" y="941"/>
                    <a:pt x="76" y="1021"/>
                  </a:cubicBezTo>
                  <a:cubicBezTo>
                    <a:pt x="25" y="1060"/>
                    <a:pt x="1" y="1097"/>
                    <a:pt x="1" y="1140"/>
                  </a:cubicBezTo>
                  <a:cubicBezTo>
                    <a:pt x="0" y="1182"/>
                    <a:pt x="21" y="1229"/>
                    <a:pt x="52" y="1290"/>
                  </a:cubicBezTo>
                  <a:cubicBezTo>
                    <a:pt x="79" y="1342"/>
                    <a:pt x="143" y="1365"/>
                    <a:pt x="235" y="1365"/>
                  </a:cubicBezTo>
                  <a:cubicBezTo>
                    <a:pt x="273" y="1365"/>
                    <a:pt x="316" y="1361"/>
                    <a:pt x="363" y="1354"/>
                  </a:cubicBezTo>
                  <a:cubicBezTo>
                    <a:pt x="525" y="1328"/>
                    <a:pt x="730" y="1259"/>
                    <a:pt x="946" y="1159"/>
                  </a:cubicBezTo>
                  <a:cubicBezTo>
                    <a:pt x="1198" y="1042"/>
                    <a:pt x="1438" y="824"/>
                    <a:pt x="1677" y="682"/>
                  </a:cubicBezTo>
                  <a:cubicBezTo>
                    <a:pt x="2090" y="440"/>
                    <a:pt x="2423" y="241"/>
                    <a:pt x="2399" y="194"/>
                  </a:cubicBezTo>
                  <a:cubicBezTo>
                    <a:pt x="2369" y="134"/>
                    <a:pt x="2344" y="117"/>
                    <a:pt x="2321" y="117"/>
                  </a:cubicBezTo>
                  <a:cubicBezTo>
                    <a:pt x="2299" y="117"/>
                    <a:pt x="2279" y="131"/>
                    <a:pt x="2254" y="141"/>
                  </a:cubicBezTo>
                  <a:cubicBezTo>
                    <a:pt x="2293" y="101"/>
                    <a:pt x="2312" y="54"/>
                    <a:pt x="2286" y="4"/>
                  </a:cubicBezTo>
                  <a:cubicBezTo>
                    <a:pt x="2286" y="1"/>
                    <a:pt x="2284" y="0"/>
                    <a:pt x="2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3"/>
            <p:cNvSpPr/>
            <p:nvPr/>
          </p:nvSpPr>
          <p:spPr>
            <a:xfrm>
              <a:off x="3025950" y="2458900"/>
              <a:ext cx="80075" cy="13725"/>
            </a:xfrm>
            <a:custGeom>
              <a:avLst/>
              <a:gdLst/>
              <a:ahLst/>
              <a:cxnLst/>
              <a:rect l="l" t="t" r="r" b="b"/>
              <a:pathLst>
                <a:path w="3203" h="549" extrusionOk="0">
                  <a:moveTo>
                    <a:pt x="314" y="1"/>
                  </a:moveTo>
                  <a:cubicBezTo>
                    <a:pt x="45" y="1"/>
                    <a:pt x="17" y="62"/>
                    <a:pt x="8" y="229"/>
                  </a:cubicBezTo>
                  <a:cubicBezTo>
                    <a:pt x="1" y="391"/>
                    <a:pt x="477" y="515"/>
                    <a:pt x="1061" y="546"/>
                  </a:cubicBezTo>
                  <a:cubicBezTo>
                    <a:pt x="1098" y="548"/>
                    <a:pt x="1136" y="549"/>
                    <a:pt x="1174" y="549"/>
                  </a:cubicBezTo>
                  <a:cubicBezTo>
                    <a:pt x="1487" y="549"/>
                    <a:pt x="1825" y="486"/>
                    <a:pt x="2131" y="476"/>
                  </a:cubicBezTo>
                  <a:cubicBezTo>
                    <a:pt x="2720" y="459"/>
                    <a:pt x="3193" y="447"/>
                    <a:pt x="3197" y="397"/>
                  </a:cubicBezTo>
                  <a:cubicBezTo>
                    <a:pt x="3203" y="268"/>
                    <a:pt x="3140" y="286"/>
                    <a:pt x="3069" y="277"/>
                  </a:cubicBezTo>
                  <a:cubicBezTo>
                    <a:pt x="3134" y="261"/>
                    <a:pt x="3186" y="230"/>
                    <a:pt x="3188" y="174"/>
                  </a:cubicBezTo>
                  <a:cubicBezTo>
                    <a:pt x="3188" y="168"/>
                    <a:pt x="3176" y="165"/>
                    <a:pt x="3153" y="165"/>
                  </a:cubicBezTo>
                  <a:cubicBezTo>
                    <a:pt x="3024" y="165"/>
                    <a:pt x="2563" y="254"/>
                    <a:pt x="2366" y="254"/>
                  </a:cubicBezTo>
                  <a:cubicBezTo>
                    <a:pt x="2357" y="254"/>
                    <a:pt x="2348" y="254"/>
                    <a:pt x="2340" y="254"/>
                  </a:cubicBezTo>
                  <a:cubicBezTo>
                    <a:pt x="1860" y="228"/>
                    <a:pt x="1484" y="90"/>
                    <a:pt x="1182" y="64"/>
                  </a:cubicBezTo>
                  <a:cubicBezTo>
                    <a:pt x="756" y="25"/>
                    <a:pt x="486"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3"/>
            <p:cNvSpPr/>
            <p:nvPr/>
          </p:nvSpPr>
          <p:spPr>
            <a:xfrm>
              <a:off x="3136300" y="2461700"/>
              <a:ext cx="72800" cy="18875"/>
            </a:xfrm>
            <a:custGeom>
              <a:avLst/>
              <a:gdLst/>
              <a:ahLst/>
              <a:cxnLst/>
              <a:rect l="l" t="t" r="r" b="b"/>
              <a:pathLst>
                <a:path w="2912" h="755" extrusionOk="0">
                  <a:moveTo>
                    <a:pt x="230" y="1"/>
                  </a:moveTo>
                  <a:cubicBezTo>
                    <a:pt x="83" y="1"/>
                    <a:pt x="56" y="64"/>
                    <a:pt x="30" y="201"/>
                  </a:cubicBezTo>
                  <a:cubicBezTo>
                    <a:pt x="1" y="360"/>
                    <a:pt x="414" y="537"/>
                    <a:pt x="937" y="636"/>
                  </a:cubicBezTo>
                  <a:cubicBezTo>
                    <a:pt x="1244" y="693"/>
                    <a:pt x="1601" y="659"/>
                    <a:pt x="1913" y="690"/>
                  </a:cubicBezTo>
                  <a:cubicBezTo>
                    <a:pt x="2277" y="724"/>
                    <a:pt x="2594" y="755"/>
                    <a:pt x="2760" y="755"/>
                  </a:cubicBezTo>
                  <a:cubicBezTo>
                    <a:pt x="2837" y="755"/>
                    <a:pt x="2882" y="748"/>
                    <a:pt x="2885" y="732"/>
                  </a:cubicBezTo>
                  <a:cubicBezTo>
                    <a:pt x="2909" y="606"/>
                    <a:pt x="2849" y="615"/>
                    <a:pt x="2786" y="599"/>
                  </a:cubicBezTo>
                  <a:cubicBezTo>
                    <a:pt x="2847" y="591"/>
                    <a:pt x="2898" y="566"/>
                    <a:pt x="2909" y="510"/>
                  </a:cubicBezTo>
                  <a:cubicBezTo>
                    <a:pt x="2911" y="498"/>
                    <a:pt x="2862" y="494"/>
                    <a:pt x="2786" y="494"/>
                  </a:cubicBezTo>
                  <a:cubicBezTo>
                    <a:pt x="2667" y="494"/>
                    <a:pt x="2483" y="503"/>
                    <a:pt x="2332" y="503"/>
                  </a:cubicBezTo>
                  <a:cubicBezTo>
                    <a:pt x="2251" y="503"/>
                    <a:pt x="2179" y="500"/>
                    <a:pt x="2133" y="492"/>
                  </a:cubicBezTo>
                  <a:cubicBezTo>
                    <a:pt x="1701" y="411"/>
                    <a:pt x="1382" y="233"/>
                    <a:pt x="1113" y="171"/>
                  </a:cubicBezTo>
                  <a:cubicBezTo>
                    <a:pt x="631" y="61"/>
                    <a:pt x="3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2" name="Google Shape;1452;p53"/>
          <p:cNvSpPr/>
          <p:nvPr/>
        </p:nvSpPr>
        <p:spPr>
          <a:xfrm>
            <a:off x="4086319" y="704950"/>
            <a:ext cx="260550" cy="296150"/>
          </a:xfrm>
          <a:custGeom>
            <a:avLst/>
            <a:gdLst/>
            <a:ahLst/>
            <a:cxnLst/>
            <a:rect l="l" t="t" r="r" b="b"/>
            <a:pathLst>
              <a:path w="10422" h="11846" extrusionOk="0">
                <a:moveTo>
                  <a:pt x="10177" y="0"/>
                </a:moveTo>
                <a:cubicBezTo>
                  <a:pt x="9974" y="113"/>
                  <a:pt x="9773" y="225"/>
                  <a:pt x="9579" y="333"/>
                </a:cubicBezTo>
                <a:cubicBezTo>
                  <a:pt x="9555" y="347"/>
                  <a:pt x="9533" y="359"/>
                  <a:pt x="9510" y="372"/>
                </a:cubicBezTo>
                <a:lnTo>
                  <a:pt x="9493" y="382"/>
                </a:lnTo>
                <a:lnTo>
                  <a:pt x="9479" y="390"/>
                </a:lnTo>
                <a:lnTo>
                  <a:pt x="9458" y="402"/>
                </a:lnTo>
                <a:cubicBezTo>
                  <a:pt x="9429" y="419"/>
                  <a:pt x="9400" y="435"/>
                  <a:pt x="9371" y="452"/>
                </a:cubicBezTo>
                <a:cubicBezTo>
                  <a:pt x="9313" y="484"/>
                  <a:pt x="9258" y="516"/>
                  <a:pt x="9203" y="547"/>
                </a:cubicBezTo>
                <a:cubicBezTo>
                  <a:pt x="8985" y="671"/>
                  <a:pt x="8795" y="777"/>
                  <a:pt x="8653" y="848"/>
                </a:cubicBezTo>
                <a:cubicBezTo>
                  <a:pt x="6885" y="1752"/>
                  <a:pt x="5414" y="2338"/>
                  <a:pt x="4296" y="2894"/>
                </a:cubicBezTo>
                <a:cubicBezTo>
                  <a:pt x="241" y="4911"/>
                  <a:pt x="0" y="5024"/>
                  <a:pt x="158" y="5333"/>
                </a:cubicBezTo>
                <a:cubicBezTo>
                  <a:pt x="167" y="5350"/>
                  <a:pt x="192" y="5359"/>
                  <a:pt x="232" y="5359"/>
                </a:cubicBezTo>
                <a:cubicBezTo>
                  <a:pt x="514" y="5359"/>
                  <a:pt x="1540" y="4934"/>
                  <a:pt x="2862" y="4301"/>
                </a:cubicBezTo>
                <a:cubicBezTo>
                  <a:pt x="2863" y="4312"/>
                  <a:pt x="2863" y="4324"/>
                  <a:pt x="2865" y="4336"/>
                </a:cubicBezTo>
                <a:cubicBezTo>
                  <a:pt x="2868" y="4397"/>
                  <a:pt x="2874" y="4462"/>
                  <a:pt x="2881" y="4529"/>
                </a:cubicBezTo>
                <a:cubicBezTo>
                  <a:pt x="2888" y="4597"/>
                  <a:pt x="2894" y="4668"/>
                  <a:pt x="2903" y="4741"/>
                </a:cubicBezTo>
                <a:cubicBezTo>
                  <a:pt x="2911" y="4814"/>
                  <a:pt x="2922" y="4889"/>
                  <a:pt x="2935" y="4968"/>
                </a:cubicBezTo>
                <a:cubicBezTo>
                  <a:pt x="2947" y="5045"/>
                  <a:pt x="2960" y="5128"/>
                  <a:pt x="2974" y="5210"/>
                </a:cubicBezTo>
                <a:cubicBezTo>
                  <a:pt x="2980" y="5252"/>
                  <a:pt x="2986" y="5295"/>
                  <a:pt x="2996" y="5337"/>
                </a:cubicBezTo>
                <a:cubicBezTo>
                  <a:pt x="3005" y="5380"/>
                  <a:pt x="3013" y="5423"/>
                  <a:pt x="3022" y="5466"/>
                </a:cubicBezTo>
                <a:cubicBezTo>
                  <a:pt x="3039" y="5553"/>
                  <a:pt x="3058" y="5641"/>
                  <a:pt x="3078" y="5733"/>
                </a:cubicBezTo>
                <a:cubicBezTo>
                  <a:pt x="3087" y="5779"/>
                  <a:pt x="3098" y="5824"/>
                  <a:pt x="3109" y="5871"/>
                </a:cubicBezTo>
                <a:cubicBezTo>
                  <a:pt x="3121" y="5917"/>
                  <a:pt x="3131" y="5964"/>
                  <a:pt x="3144" y="6011"/>
                </a:cubicBezTo>
                <a:cubicBezTo>
                  <a:pt x="3193" y="6198"/>
                  <a:pt x="3239" y="6392"/>
                  <a:pt x="3300" y="6587"/>
                </a:cubicBezTo>
                <a:cubicBezTo>
                  <a:pt x="3333" y="6702"/>
                  <a:pt x="3371" y="6816"/>
                  <a:pt x="3409" y="6934"/>
                </a:cubicBezTo>
                <a:cubicBezTo>
                  <a:pt x="3448" y="7049"/>
                  <a:pt x="3491" y="7165"/>
                  <a:pt x="3536" y="7282"/>
                </a:cubicBezTo>
                <a:cubicBezTo>
                  <a:pt x="3559" y="7339"/>
                  <a:pt x="3580" y="7398"/>
                  <a:pt x="3603" y="7456"/>
                </a:cubicBezTo>
                <a:lnTo>
                  <a:pt x="3676" y="7629"/>
                </a:lnTo>
                <a:cubicBezTo>
                  <a:pt x="3724" y="7745"/>
                  <a:pt x="3774" y="7862"/>
                  <a:pt x="3823" y="7977"/>
                </a:cubicBezTo>
                <a:lnTo>
                  <a:pt x="3980" y="8319"/>
                </a:lnTo>
                <a:cubicBezTo>
                  <a:pt x="4007" y="8375"/>
                  <a:pt x="4033" y="8433"/>
                  <a:pt x="4060" y="8490"/>
                </a:cubicBezTo>
                <a:cubicBezTo>
                  <a:pt x="4086" y="8546"/>
                  <a:pt x="4113" y="8603"/>
                  <a:pt x="4141" y="8658"/>
                </a:cubicBezTo>
                <a:cubicBezTo>
                  <a:pt x="4195" y="8769"/>
                  <a:pt x="4248" y="8880"/>
                  <a:pt x="4300" y="8991"/>
                </a:cubicBezTo>
                <a:cubicBezTo>
                  <a:pt x="4354" y="9099"/>
                  <a:pt x="4408" y="9208"/>
                  <a:pt x="4457" y="9315"/>
                </a:cubicBezTo>
                <a:cubicBezTo>
                  <a:pt x="4632" y="9683"/>
                  <a:pt x="4809" y="10026"/>
                  <a:pt x="4976" y="10336"/>
                </a:cubicBezTo>
                <a:cubicBezTo>
                  <a:pt x="4995" y="10375"/>
                  <a:pt x="5017" y="10413"/>
                  <a:pt x="5037" y="10451"/>
                </a:cubicBezTo>
                <a:cubicBezTo>
                  <a:pt x="5059" y="10488"/>
                  <a:pt x="5079" y="10524"/>
                  <a:pt x="5099" y="10560"/>
                </a:cubicBezTo>
                <a:cubicBezTo>
                  <a:pt x="5140" y="10633"/>
                  <a:pt x="5180" y="10703"/>
                  <a:pt x="5219" y="10771"/>
                </a:cubicBezTo>
                <a:cubicBezTo>
                  <a:pt x="5237" y="10805"/>
                  <a:pt x="5257" y="10838"/>
                  <a:pt x="5275" y="10871"/>
                </a:cubicBezTo>
                <a:cubicBezTo>
                  <a:pt x="5294" y="10903"/>
                  <a:pt x="5311" y="10935"/>
                  <a:pt x="5331" y="10966"/>
                </a:cubicBezTo>
                <a:cubicBezTo>
                  <a:pt x="5369" y="11027"/>
                  <a:pt x="5406" y="11087"/>
                  <a:pt x="5439" y="11144"/>
                </a:cubicBezTo>
                <a:cubicBezTo>
                  <a:pt x="5473" y="11199"/>
                  <a:pt x="5506" y="11253"/>
                  <a:pt x="5538" y="11305"/>
                </a:cubicBezTo>
                <a:cubicBezTo>
                  <a:pt x="5569" y="11355"/>
                  <a:pt x="5599" y="11403"/>
                  <a:pt x="5628" y="11446"/>
                </a:cubicBezTo>
                <a:cubicBezTo>
                  <a:pt x="5686" y="11533"/>
                  <a:pt x="5736" y="11609"/>
                  <a:pt x="5779" y="11670"/>
                </a:cubicBezTo>
                <a:cubicBezTo>
                  <a:pt x="5860" y="11783"/>
                  <a:pt x="5912" y="11846"/>
                  <a:pt x="5930" y="11846"/>
                </a:cubicBezTo>
                <a:cubicBezTo>
                  <a:pt x="5931" y="11846"/>
                  <a:pt x="5932" y="11846"/>
                  <a:pt x="5933" y="11845"/>
                </a:cubicBezTo>
                <a:cubicBezTo>
                  <a:pt x="6073" y="11763"/>
                  <a:pt x="5966" y="11627"/>
                  <a:pt x="5874" y="11457"/>
                </a:cubicBezTo>
                <a:lnTo>
                  <a:pt x="5874" y="11457"/>
                </a:lnTo>
                <a:cubicBezTo>
                  <a:pt x="5967" y="11577"/>
                  <a:pt x="6057" y="11665"/>
                  <a:pt x="6119" y="11665"/>
                </a:cubicBezTo>
                <a:cubicBezTo>
                  <a:pt x="6130" y="11665"/>
                  <a:pt x="6139" y="11662"/>
                  <a:pt x="6148" y="11657"/>
                </a:cubicBezTo>
                <a:cubicBezTo>
                  <a:pt x="6160" y="11651"/>
                  <a:pt x="6104" y="11558"/>
                  <a:pt x="6008" y="11417"/>
                </a:cubicBezTo>
                <a:cubicBezTo>
                  <a:pt x="5984" y="11382"/>
                  <a:pt x="5959" y="11343"/>
                  <a:pt x="5930" y="11301"/>
                </a:cubicBezTo>
                <a:cubicBezTo>
                  <a:pt x="5916" y="11281"/>
                  <a:pt x="5902" y="11260"/>
                  <a:pt x="5886" y="11238"/>
                </a:cubicBezTo>
                <a:cubicBezTo>
                  <a:pt x="5871" y="11217"/>
                  <a:pt x="5857" y="11194"/>
                  <a:pt x="5842" y="11170"/>
                </a:cubicBezTo>
                <a:cubicBezTo>
                  <a:pt x="5779" y="11077"/>
                  <a:pt x="5713" y="10975"/>
                  <a:pt x="5643" y="10871"/>
                </a:cubicBezTo>
                <a:cubicBezTo>
                  <a:pt x="5626" y="10844"/>
                  <a:pt x="5608" y="10818"/>
                  <a:pt x="5590" y="10791"/>
                </a:cubicBezTo>
                <a:cubicBezTo>
                  <a:pt x="5573" y="10764"/>
                  <a:pt x="5556" y="10737"/>
                  <a:pt x="5538" y="10710"/>
                </a:cubicBezTo>
                <a:cubicBezTo>
                  <a:pt x="5503" y="10655"/>
                  <a:pt x="5468" y="10599"/>
                  <a:pt x="5435" y="10544"/>
                </a:cubicBezTo>
                <a:cubicBezTo>
                  <a:pt x="5366" y="10435"/>
                  <a:pt x="5296" y="10325"/>
                  <a:pt x="5236" y="10221"/>
                </a:cubicBezTo>
                <a:cubicBezTo>
                  <a:pt x="5175" y="10115"/>
                  <a:pt x="5118" y="10016"/>
                  <a:pt x="5068" y="9926"/>
                </a:cubicBezTo>
                <a:cubicBezTo>
                  <a:pt x="5017" y="9838"/>
                  <a:pt x="4979" y="9756"/>
                  <a:pt x="4949" y="9691"/>
                </a:cubicBezTo>
                <a:cubicBezTo>
                  <a:pt x="4915" y="9616"/>
                  <a:pt x="4881" y="9543"/>
                  <a:pt x="4849" y="9469"/>
                </a:cubicBezTo>
                <a:cubicBezTo>
                  <a:pt x="4833" y="9432"/>
                  <a:pt x="4817" y="9395"/>
                  <a:pt x="4801" y="9358"/>
                </a:cubicBezTo>
                <a:cubicBezTo>
                  <a:pt x="4786" y="9323"/>
                  <a:pt x="4772" y="9285"/>
                  <a:pt x="4757" y="9249"/>
                </a:cubicBezTo>
                <a:cubicBezTo>
                  <a:pt x="4699" y="9104"/>
                  <a:pt x="4644" y="8961"/>
                  <a:pt x="4592" y="8821"/>
                </a:cubicBezTo>
                <a:cubicBezTo>
                  <a:pt x="4544" y="8681"/>
                  <a:pt x="4498" y="8545"/>
                  <a:pt x="4455" y="8411"/>
                </a:cubicBezTo>
                <a:cubicBezTo>
                  <a:pt x="4444" y="8377"/>
                  <a:pt x="4433" y="8345"/>
                  <a:pt x="4423" y="8311"/>
                </a:cubicBezTo>
                <a:cubicBezTo>
                  <a:pt x="4413" y="8277"/>
                  <a:pt x="4402" y="8245"/>
                  <a:pt x="4393" y="8212"/>
                </a:cubicBezTo>
                <a:cubicBezTo>
                  <a:pt x="4374" y="8146"/>
                  <a:pt x="4354" y="8082"/>
                  <a:pt x="4335" y="8019"/>
                </a:cubicBezTo>
                <a:cubicBezTo>
                  <a:pt x="4316" y="7955"/>
                  <a:pt x="4299" y="7892"/>
                  <a:pt x="4280" y="7831"/>
                </a:cubicBezTo>
                <a:cubicBezTo>
                  <a:pt x="4263" y="7768"/>
                  <a:pt x="4247" y="7707"/>
                  <a:pt x="4230" y="7647"/>
                </a:cubicBezTo>
                <a:cubicBezTo>
                  <a:pt x="4198" y="7525"/>
                  <a:pt x="4166" y="7408"/>
                  <a:pt x="4135" y="7296"/>
                </a:cubicBezTo>
                <a:cubicBezTo>
                  <a:pt x="4106" y="7182"/>
                  <a:pt x="4077" y="7072"/>
                  <a:pt x="4049" y="6966"/>
                </a:cubicBezTo>
                <a:cubicBezTo>
                  <a:pt x="4021" y="6859"/>
                  <a:pt x="3990" y="6757"/>
                  <a:pt x="3963" y="6659"/>
                </a:cubicBezTo>
                <a:cubicBezTo>
                  <a:pt x="3937" y="6568"/>
                  <a:pt x="3913" y="6481"/>
                  <a:pt x="3889" y="6396"/>
                </a:cubicBezTo>
                <a:cubicBezTo>
                  <a:pt x="3866" y="6312"/>
                  <a:pt x="3843" y="6230"/>
                  <a:pt x="3822" y="6149"/>
                </a:cubicBezTo>
                <a:cubicBezTo>
                  <a:pt x="3780" y="5989"/>
                  <a:pt x="3743" y="5839"/>
                  <a:pt x="3706" y="5698"/>
                </a:cubicBezTo>
                <a:cubicBezTo>
                  <a:pt x="3642" y="5415"/>
                  <a:pt x="3580" y="5171"/>
                  <a:pt x="3536" y="4957"/>
                </a:cubicBezTo>
                <a:cubicBezTo>
                  <a:pt x="3513" y="4851"/>
                  <a:pt x="3490" y="4753"/>
                  <a:pt x="3470" y="4662"/>
                </a:cubicBezTo>
                <a:cubicBezTo>
                  <a:pt x="3451" y="4570"/>
                  <a:pt x="3434" y="4486"/>
                  <a:pt x="3416" y="4411"/>
                </a:cubicBezTo>
                <a:cubicBezTo>
                  <a:pt x="3399" y="4335"/>
                  <a:pt x="3384" y="4266"/>
                  <a:pt x="3368" y="4204"/>
                </a:cubicBezTo>
                <a:cubicBezTo>
                  <a:pt x="3356" y="4153"/>
                  <a:pt x="3344" y="4108"/>
                  <a:pt x="3333" y="4066"/>
                </a:cubicBezTo>
                <a:cubicBezTo>
                  <a:pt x="3620" y="3925"/>
                  <a:pt x="3920" y="3775"/>
                  <a:pt x="4225" y="3620"/>
                </a:cubicBezTo>
                <a:cubicBezTo>
                  <a:pt x="4952" y="3248"/>
                  <a:pt x="5709" y="2814"/>
                  <a:pt x="6455" y="2385"/>
                </a:cubicBezTo>
                <a:lnTo>
                  <a:pt x="6455" y="2385"/>
                </a:lnTo>
                <a:cubicBezTo>
                  <a:pt x="6453" y="2402"/>
                  <a:pt x="6451" y="2422"/>
                  <a:pt x="6450" y="2442"/>
                </a:cubicBezTo>
                <a:cubicBezTo>
                  <a:pt x="6443" y="2520"/>
                  <a:pt x="6442" y="2614"/>
                  <a:pt x="6444" y="2723"/>
                </a:cubicBezTo>
                <a:cubicBezTo>
                  <a:pt x="6444" y="2735"/>
                  <a:pt x="6445" y="2749"/>
                  <a:pt x="6445" y="2764"/>
                </a:cubicBezTo>
                <a:cubicBezTo>
                  <a:pt x="6445" y="2777"/>
                  <a:pt x="6448" y="2792"/>
                  <a:pt x="6449" y="2807"/>
                </a:cubicBezTo>
                <a:cubicBezTo>
                  <a:pt x="6451" y="2835"/>
                  <a:pt x="6453" y="2866"/>
                  <a:pt x="6455" y="2895"/>
                </a:cubicBezTo>
                <a:cubicBezTo>
                  <a:pt x="6461" y="2956"/>
                  <a:pt x="6467" y="3020"/>
                  <a:pt x="6474" y="3089"/>
                </a:cubicBezTo>
                <a:cubicBezTo>
                  <a:pt x="6482" y="3157"/>
                  <a:pt x="6491" y="3227"/>
                  <a:pt x="6499" y="3302"/>
                </a:cubicBezTo>
                <a:cubicBezTo>
                  <a:pt x="6510" y="3375"/>
                  <a:pt x="6524" y="3450"/>
                  <a:pt x="6537" y="3528"/>
                </a:cubicBezTo>
                <a:cubicBezTo>
                  <a:pt x="6551" y="3606"/>
                  <a:pt x="6567" y="3688"/>
                  <a:pt x="6582" y="3771"/>
                </a:cubicBezTo>
                <a:cubicBezTo>
                  <a:pt x="6589" y="3813"/>
                  <a:pt x="6598" y="3856"/>
                  <a:pt x="6607" y="3898"/>
                </a:cubicBezTo>
                <a:cubicBezTo>
                  <a:pt x="6616" y="3941"/>
                  <a:pt x="6627" y="3984"/>
                  <a:pt x="6637" y="4027"/>
                </a:cubicBezTo>
                <a:cubicBezTo>
                  <a:pt x="6657" y="4114"/>
                  <a:pt x="6679" y="4202"/>
                  <a:pt x="6701" y="4292"/>
                </a:cubicBezTo>
                <a:cubicBezTo>
                  <a:pt x="6713" y="4338"/>
                  <a:pt x="6724" y="4383"/>
                  <a:pt x="6736" y="4430"/>
                </a:cubicBezTo>
                <a:cubicBezTo>
                  <a:pt x="6749" y="4475"/>
                  <a:pt x="6762" y="4521"/>
                  <a:pt x="6776" y="4567"/>
                </a:cubicBezTo>
                <a:cubicBezTo>
                  <a:pt x="6831" y="4753"/>
                  <a:pt x="6886" y="4946"/>
                  <a:pt x="6956" y="5140"/>
                </a:cubicBezTo>
                <a:cubicBezTo>
                  <a:pt x="6995" y="5252"/>
                  <a:pt x="7036" y="5366"/>
                  <a:pt x="7081" y="5482"/>
                </a:cubicBezTo>
                <a:cubicBezTo>
                  <a:pt x="7128" y="5596"/>
                  <a:pt x="7176" y="5709"/>
                  <a:pt x="7228" y="5824"/>
                </a:cubicBezTo>
                <a:cubicBezTo>
                  <a:pt x="7253" y="5881"/>
                  <a:pt x="7278" y="5939"/>
                  <a:pt x="7304" y="5996"/>
                </a:cubicBezTo>
                <a:cubicBezTo>
                  <a:pt x="7331" y="6053"/>
                  <a:pt x="7359" y="6109"/>
                  <a:pt x="7388" y="6165"/>
                </a:cubicBezTo>
                <a:cubicBezTo>
                  <a:pt x="7443" y="6278"/>
                  <a:pt x="7498" y="6392"/>
                  <a:pt x="7556" y="6504"/>
                </a:cubicBezTo>
                <a:cubicBezTo>
                  <a:pt x="7616" y="6616"/>
                  <a:pt x="7675" y="6725"/>
                  <a:pt x="7737" y="6837"/>
                </a:cubicBezTo>
                <a:cubicBezTo>
                  <a:pt x="7766" y="6892"/>
                  <a:pt x="7796" y="6946"/>
                  <a:pt x="7826" y="7002"/>
                </a:cubicBezTo>
                <a:cubicBezTo>
                  <a:pt x="7857" y="7056"/>
                  <a:pt x="7888" y="7111"/>
                  <a:pt x="7920" y="7165"/>
                </a:cubicBezTo>
                <a:cubicBezTo>
                  <a:pt x="7982" y="7272"/>
                  <a:pt x="8043" y="7379"/>
                  <a:pt x="8103" y="7486"/>
                </a:cubicBezTo>
                <a:cubicBezTo>
                  <a:pt x="8166" y="7590"/>
                  <a:pt x="8227" y="7695"/>
                  <a:pt x="8287" y="7797"/>
                </a:cubicBezTo>
                <a:cubicBezTo>
                  <a:pt x="8491" y="8149"/>
                  <a:pt x="8698" y="8476"/>
                  <a:pt x="8894" y="8769"/>
                </a:cubicBezTo>
                <a:cubicBezTo>
                  <a:pt x="8918" y="8805"/>
                  <a:pt x="8942" y="8841"/>
                  <a:pt x="8965" y="8878"/>
                </a:cubicBezTo>
                <a:cubicBezTo>
                  <a:pt x="8989" y="8912"/>
                  <a:pt x="9015" y="8948"/>
                  <a:pt x="9038" y="8981"/>
                </a:cubicBezTo>
                <a:cubicBezTo>
                  <a:pt x="9086" y="9050"/>
                  <a:pt x="9133" y="9115"/>
                  <a:pt x="9177" y="9179"/>
                </a:cubicBezTo>
                <a:cubicBezTo>
                  <a:pt x="9200" y="9211"/>
                  <a:pt x="9221" y="9242"/>
                  <a:pt x="9244" y="9272"/>
                </a:cubicBezTo>
                <a:cubicBezTo>
                  <a:pt x="9265" y="9303"/>
                  <a:pt x="9287" y="9333"/>
                  <a:pt x="9310" y="9362"/>
                </a:cubicBezTo>
                <a:cubicBezTo>
                  <a:pt x="9355" y="9420"/>
                  <a:pt x="9396" y="9475"/>
                  <a:pt x="9436" y="9528"/>
                </a:cubicBezTo>
                <a:cubicBezTo>
                  <a:pt x="9477" y="9580"/>
                  <a:pt x="9516" y="9630"/>
                  <a:pt x="9552" y="9677"/>
                </a:cubicBezTo>
                <a:cubicBezTo>
                  <a:pt x="9588" y="9723"/>
                  <a:pt x="9623" y="9768"/>
                  <a:pt x="9656" y="9808"/>
                </a:cubicBezTo>
                <a:cubicBezTo>
                  <a:pt x="9725" y="9889"/>
                  <a:pt x="9784" y="9958"/>
                  <a:pt x="9834" y="10012"/>
                </a:cubicBezTo>
                <a:cubicBezTo>
                  <a:pt x="9926" y="10115"/>
                  <a:pt x="9984" y="10170"/>
                  <a:pt x="10002" y="10170"/>
                </a:cubicBezTo>
                <a:cubicBezTo>
                  <a:pt x="10003" y="10170"/>
                  <a:pt x="10005" y="10170"/>
                  <a:pt x="10006" y="10169"/>
                </a:cubicBezTo>
                <a:cubicBezTo>
                  <a:pt x="10134" y="10071"/>
                  <a:pt x="10014" y="9949"/>
                  <a:pt x="9902" y="9791"/>
                </a:cubicBezTo>
                <a:lnTo>
                  <a:pt x="9902" y="9791"/>
                </a:lnTo>
                <a:cubicBezTo>
                  <a:pt x="10003" y="9895"/>
                  <a:pt x="10098" y="9969"/>
                  <a:pt x="10161" y="9969"/>
                </a:cubicBezTo>
                <a:cubicBezTo>
                  <a:pt x="10175" y="9969"/>
                  <a:pt x="10187" y="9965"/>
                  <a:pt x="10198" y="9958"/>
                </a:cubicBezTo>
                <a:cubicBezTo>
                  <a:pt x="10209" y="9949"/>
                  <a:pt x="10143" y="9865"/>
                  <a:pt x="10032" y="9734"/>
                </a:cubicBezTo>
                <a:cubicBezTo>
                  <a:pt x="10004" y="9702"/>
                  <a:pt x="9974" y="9667"/>
                  <a:pt x="9941" y="9630"/>
                </a:cubicBezTo>
                <a:cubicBezTo>
                  <a:pt x="9925" y="9611"/>
                  <a:pt x="9908" y="9592"/>
                  <a:pt x="9891" y="9572"/>
                </a:cubicBezTo>
                <a:cubicBezTo>
                  <a:pt x="9872" y="9551"/>
                  <a:pt x="9856" y="9530"/>
                  <a:pt x="9838" y="9509"/>
                </a:cubicBezTo>
                <a:cubicBezTo>
                  <a:pt x="9767" y="9423"/>
                  <a:pt x="9689" y="9330"/>
                  <a:pt x="9608" y="9234"/>
                </a:cubicBezTo>
                <a:lnTo>
                  <a:pt x="9548" y="9162"/>
                </a:lnTo>
                <a:cubicBezTo>
                  <a:pt x="9527" y="9136"/>
                  <a:pt x="9509" y="9110"/>
                  <a:pt x="9489" y="9086"/>
                </a:cubicBezTo>
                <a:cubicBezTo>
                  <a:pt x="9448" y="9035"/>
                  <a:pt x="9409" y="8984"/>
                  <a:pt x="9370" y="8933"/>
                </a:cubicBezTo>
                <a:cubicBezTo>
                  <a:pt x="9290" y="8831"/>
                  <a:pt x="9210" y="8730"/>
                  <a:pt x="9140" y="8631"/>
                </a:cubicBezTo>
                <a:cubicBezTo>
                  <a:pt x="9069" y="8531"/>
                  <a:pt x="9002" y="8439"/>
                  <a:pt x="8945" y="8354"/>
                </a:cubicBezTo>
                <a:cubicBezTo>
                  <a:pt x="8930" y="8332"/>
                  <a:pt x="8916" y="8313"/>
                  <a:pt x="8903" y="8292"/>
                </a:cubicBezTo>
                <a:cubicBezTo>
                  <a:pt x="8889" y="8272"/>
                  <a:pt x="8878" y="8252"/>
                  <a:pt x="8867" y="8234"/>
                </a:cubicBezTo>
                <a:cubicBezTo>
                  <a:pt x="8844" y="8197"/>
                  <a:pt x="8824" y="8162"/>
                  <a:pt x="8806" y="8131"/>
                </a:cubicBezTo>
                <a:cubicBezTo>
                  <a:pt x="8765" y="8060"/>
                  <a:pt x="8725" y="7988"/>
                  <a:pt x="8687" y="7918"/>
                </a:cubicBezTo>
                <a:lnTo>
                  <a:pt x="8630" y="7813"/>
                </a:lnTo>
                <a:cubicBezTo>
                  <a:pt x="8613" y="7778"/>
                  <a:pt x="8596" y="7741"/>
                  <a:pt x="8578" y="7707"/>
                </a:cubicBezTo>
                <a:cubicBezTo>
                  <a:pt x="8510" y="7567"/>
                  <a:pt x="8442" y="7430"/>
                  <a:pt x="8382" y="7295"/>
                </a:cubicBezTo>
                <a:cubicBezTo>
                  <a:pt x="8323" y="7159"/>
                  <a:pt x="8268" y="7026"/>
                  <a:pt x="8215" y="6896"/>
                </a:cubicBezTo>
                <a:cubicBezTo>
                  <a:pt x="8201" y="6864"/>
                  <a:pt x="8188" y="6832"/>
                  <a:pt x="8175" y="6799"/>
                </a:cubicBezTo>
                <a:lnTo>
                  <a:pt x="8140" y="6703"/>
                </a:lnTo>
                <a:cubicBezTo>
                  <a:pt x="8115" y="6638"/>
                  <a:pt x="8092" y="6576"/>
                  <a:pt x="8070" y="6514"/>
                </a:cubicBezTo>
                <a:cubicBezTo>
                  <a:pt x="8046" y="6451"/>
                  <a:pt x="8025" y="6390"/>
                  <a:pt x="8002" y="6329"/>
                </a:cubicBezTo>
                <a:cubicBezTo>
                  <a:pt x="7991" y="6300"/>
                  <a:pt x="7981" y="6269"/>
                  <a:pt x="7971" y="6240"/>
                </a:cubicBezTo>
                <a:cubicBezTo>
                  <a:pt x="7962" y="6210"/>
                  <a:pt x="7952" y="6178"/>
                  <a:pt x="7942" y="6149"/>
                </a:cubicBezTo>
                <a:cubicBezTo>
                  <a:pt x="7903" y="6031"/>
                  <a:pt x="7863" y="5917"/>
                  <a:pt x="7828" y="5806"/>
                </a:cubicBezTo>
                <a:cubicBezTo>
                  <a:pt x="7793" y="5694"/>
                  <a:pt x="7759" y="5585"/>
                  <a:pt x="7726" y="5482"/>
                </a:cubicBezTo>
                <a:cubicBezTo>
                  <a:pt x="7708" y="5430"/>
                  <a:pt x="7692" y="5378"/>
                  <a:pt x="7674" y="5329"/>
                </a:cubicBezTo>
                <a:cubicBezTo>
                  <a:pt x="7667" y="5303"/>
                  <a:pt x="7657" y="5279"/>
                  <a:pt x="7649" y="5253"/>
                </a:cubicBezTo>
                <a:cubicBezTo>
                  <a:pt x="7641" y="5230"/>
                  <a:pt x="7633" y="5204"/>
                  <a:pt x="7625" y="5179"/>
                </a:cubicBezTo>
                <a:cubicBezTo>
                  <a:pt x="7595" y="5091"/>
                  <a:pt x="7567" y="5005"/>
                  <a:pt x="7540" y="4922"/>
                </a:cubicBezTo>
                <a:cubicBezTo>
                  <a:pt x="7513" y="4839"/>
                  <a:pt x="7485" y="4758"/>
                  <a:pt x="7463" y="4679"/>
                </a:cubicBezTo>
                <a:cubicBezTo>
                  <a:pt x="7416" y="4521"/>
                  <a:pt x="7371" y="4373"/>
                  <a:pt x="7331" y="4234"/>
                </a:cubicBezTo>
                <a:cubicBezTo>
                  <a:pt x="7259" y="3955"/>
                  <a:pt x="7189" y="3713"/>
                  <a:pt x="7141" y="3501"/>
                </a:cubicBezTo>
                <a:cubicBezTo>
                  <a:pt x="7115" y="3395"/>
                  <a:pt x="7090" y="3298"/>
                  <a:pt x="7067" y="3208"/>
                </a:cubicBezTo>
                <a:cubicBezTo>
                  <a:pt x="7046" y="3119"/>
                  <a:pt x="7028" y="3035"/>
                  <a:pt x="7009" y="2960"/>
                </a:cubicBezTo>
                <a:cubicBezTo>
                  <a:pt x="6992" y="2885"/>
                  <a:pt x="6975" y="2816"/>
                  <a:pt x="6959" y="2754"/>
                </a:cubicBezTo>
                <a:cubicBezTo>
                  <a:pt x="6950" y="2723"/>
                  <a:pt x="6943" y="2692"/>
                  <a:pt x="6934" y="2665"/>
                </a:cubicBezTo>
                <a:cubicBezTo>
                  <a:pt x="6928" y="2637"/>
                  <a:pt x="6921" y="2610"/>
                  <a:pt x="6913" y="2585"/>
                </a:cubicBezTo>
                <a:cubicBezTo>
                  <a:pt x="6856" y="2374"/>
                  <a:pt x="6803" y="2266"/>
                  <a:pt x="6741" y="2214"/>
                </a:cubicBezTo>
                <a:cubicBezTo>
                  <a:pt x="7187" y="1960"/>
                  <a:pt x="7629" y="1707"/>
                  <a:pt x="8059" y="1473"/>
                </a:cubicBezTo>
                <a:cubicBezTo>
                  <a:pt x="8421" y="1277"/>
                  <a:pt x="8773" y="1085"/>
                  <a:pt x="9106" y="904"/>
                </a:cubicBezTo>
                <a:cubicBezTo>
                  <a:pt x="9273" y="815"/>
                  <a:pt x="9434" y="726"/>
                  <a:pt x="9590" y="641"/>
                </a:cubicBezTo>
                <a:cubicBezTo>
                  <a:pt x="9697" y="580"/>
                  <a:pt x="9800" y="522"/>
                  <a:pt x="9898" y="467"/>
                </a:cubicBezTo>
                <a:cubicBezTo>
                  <a:pt x="9909" y="573"/>
                  <a:pt x="9920" y="675"/>
                  <a:pt x="9929" y="772"/>
                </a:cubicBezTo>
                <a:cubicBezTo>
                  <a:pt x="9941" y="911"/>
                  <a:pt x="9953" y="1043"/>
                  <a:pt x="9966" y="1169"/>
                </a:cubicBezTo>
                <a:cubicBezTo>
                  <a:pt x="9989" y="1425"/>
                  <a:pt x="10011" y="1648"/>
                  <a:pt x="10030" y="1832"/>
                </a:cubicBezTo>
                <a:cubicBezTo>
                  <a:pt x="10069" y="2199"/>
                  <a:pt x="10100" y="2408"/>
                  <a:pt x="10121" y="2408"/>
                </a:cubicBezTo>
                <a:cubicBezTo>
                  <a:pt x="10121" y="2408"/>
                  <a:pt x="10121" y="2408"/>
                  <a:pt x="10122" y="2408"/>
                </a:cubicBezTo>
                <a:cubicBezTo>
                  <a:pt x="10284" y="2399"/>
                  <a:pt x="10243" y="2142"/>
                  <a:pt x="10231" y="1851"/>
                </a:cubicBezTo>
                <a:lnTo>
                  <a:pt x="10231" y="1851"/>
                </a:lnTo>
                <a:cubicBezTo>
                  <a:pt x="10269" y="2113"/>
                  <a:pt x="10324" y="2311"/>
                  <a:pt x="10394" y="2311"/>
                </a:cubicBezTo>
                <a:cubicBezTo>
                  <a:pt x="10395" y="2311"/>
                  <a:pt x="10396" y="2311"/>
                  <a:pt x="10397" y="2311"/>
                </a:cubicBezTo>
                <a:cubicBezTo>
                  <a:pt x="10397" y="2311"/>
                  <a:pt x="10397" y="2311"/>
                  <a:pt x="10398" y="2311"/>
                </a:cubicBezTo>
                <a:cubicBezTo>
                  <a:pt x="10422" y="2311"/>
                  <a:pt x="10397" y="2055"/>
                  <a:pt x="10355" y="1678"/>
                </a:cubicBezTo>
                <a:cubicBezTo>
                  <a:pt x="10333" y="1487"/>
                  <a:pt x="10308" y="1265"/>
                  <a:pt x="10279" y="1030"/>
                </a:cubicBezTo>
                <a:cubicBezTo>
                  <a:pt x="10273" y="970"/>
                  <a:pt x="10267" y="911"/>
                  <a:pt x="10258" y="851"/>
                </a:cubicBezTo>
                <a:cubicBezTo>
                  <a:pt x="10253" y="809"/>
                  <a:pt x="10241" y="681"/>
                  <a:pt x="10233" y="586"/>
                </a:cubicBezTo>
                <a:cubicBezTo>
                  <a:pt x="10214" y="391"/>
                  <a:pt x="10197" y="195"/>
                  <a:pt x="10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456"/>
        <p:cNvGrpSpPr/>
        <p:nvPr/>
      </p:nvGrpSpPr>
      <p:grpSpPr>
        <a:xfrm>
          <a:off x="0" y="0"/>
          <a:ext cx="0" cy="0"/>
          <a:chOff x="0" y="0"/>
          <a:chExt cx="0" cy="0"/>
        </a:xfrm>
      </p:grpSpPr>
      <p:sp>
        <p:nvSpPr>
          <p:cNvPr id="1457" name="Google Shape;1457;p54"/>
          <p:cNvSpPr txBox="1">
            <a:spLocks noGrp="1"/>
          </p:cNvSpPr>
          <p:nvPr>
            <p:ph type="subTitle" idx="1"/>
          </p:nvPr>
        </p:nvSpPr>
        <p:spPr>
          <a:xfrm>
            <a:off x="1394075" y="1434529"/>
            <a:ext cx="3845700" cy="32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Jupiter's rotation period</a:t>
            </a:r>
            <a:endParaRPr/>
          </a:p>
        </p:txBody>
      </p:sp>
      <p:sp>
        <p:nvSpPr>
          <p:cNvPr id="1458" name="Google Shape;1458;p54"/>
          <p:cNvSpPr txBox="1">
            <a:spLocks noGrp="1"/>
          </p:cNvSpPr>
          <p:nvPr>
            <p:ph type="title"/>
          </p:nvPr>
        </p:nvSpPr>
        <p:spPr>
          <a:xfrm>
            <a:off x="1394075" y="665625"/>
            <a:ext cx="38457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9h 55m 23s</a:t>
            </a:r>
            <a:endParaRPr dirty="0"/>
          </a:p>
        </p:txBody>
      </p:sp>
      <p:sp>
        <p:nvSpPr>
          <p:cNvPr id="1459" name="Google Shape;1459;p54"/>
          <p:cNvSpPr txBox="1">
            <a:spLocks noGrp="1"/>
          </p:cNvSpPr>
          <p:nvPr>
            <p:ph type="title" idx="2"/>
          </p:nvPr>
        </p:nvSpPr>
        <p:spPr>
          <a:xfrm>
            <a:off x="1394075" y="1976052"/>
            <a:ext cx="38457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333,000</a:t>
            </a:r>
            <a:endParaRPr dirty="0"/>
          </a:p>
        </p:txBody>
      </p:sp>
      <p:sp>
        <p:nvSpPr>
          <p:cNvPr id="1460" name="Google Shape;1460;p54"/>
          <p:cNvSpPr txBox="1">
            <a:spLocks noGrp="1"/>
          </p:cNvSpPr>
          <p:nvPr>
            <p:ph type="subTitle" idx="3"/>
          </p:nvPr>
        </p:nvSpPr>
        <p:spPr>
          <a:xfrm>
            <a:off x="1394075" y="2744952"/>
            <a:ext cx="3845700" cy="32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Sun’s mass compared to Earth’s</a:t>
            </a:r>
            <a:endParaRPr/>
          </a:p>
        </p:txBody>
      </p:sp>
      <p:sp>
        <p:nvSpPr>
          <p:cNvPr id="1461" name="Google Shape;1461;p54"/>
          <p:cNvSpPr txBox="1">
            <a:spLocks noGrp="1"/>
          </p:cNvSpPr>
          <p:nvPr>
            <p:ph type="title" idx="4"/>
          </p:nvPr>
        </p:nvSpPr>
        <p:spPr>
          <a:xfrm>
            <a:off x="1394075" y="3286471"/>
            <a:ext cx="38457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386,000 km</a:t>
            </a:r>
            <a:endParaRPr dirty="0"/>
          </a:p>
        </p:txBody>
      </p:sp>
      <p:sp>
        <p:nvSpPr>
          <p:cNvPr id="1462" name="Google Shape;1462;p54"/>
          <p:cNvSpPr txBox="1">
            <a:spLocks noGrp="1"/>
          </p:cNvSpPr>
          <p:nvPr>
            <p:ph type="subTitle" idx="5"/>
          </p:nvPr>
        </p:nvSpPr>
        <p:spPr>
          <a:xfrm>
            <a:off x="1394075" y="4055375"/>
            <a:ext cx="3845700" cy="320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Distance between Earth and the Moon</a:t>
            </a:r>
            <a:endParaRPr/>
          </a:p>
        </p:txBody>
      </p:sp>
      <p:grpSp>
        <p:nvGrpSpPr>
          <p:cNvPr id="1463" name="Google Shape;1463;p54"/>
          <p:cNvGrpSpPr/>
          <p:nvPr/>
        </p:nvGrpSpPr>
        <p:grpSpPr>
          <a:xfrm>
            <a:off x="7144625" y="389200"/>
            <a:ext cx="765675" cy="1056975"/>
            <a:chOff x="1275125" y="304900"/>
            <a:chExt cx="765675" cy="1056975"/>
          </a:xfrm>
        </p:grpSpPr>
        <p:sp>
          <p:nvSpPr>
            <p:cNvPr id="1464" name="Google Shape;1464;p54"/>
            <p:cNvSpPr/>
            <p:nvPr/>
          </p:nvSpPr>
          <p:spPr>
            <a:xfrm>
              <a:off x="1275300" y="1052325"/>
              <a:ext cx="279550" cy="309550"/>
            </a:xfrm>
            <a:custGeom>
              <a:avLst/>
              <a:gdLst/>
              <a:ahLst/>
              <a:cxnLst/>
              <a:rect l="l" t="t" r="r" b="b"/>
              <a:pathLst>
                <a:path w="11182" h="12382" extrusionOk="0">
                  <a:moveTo>
                    <a:pt x="4855" y="0"/>
                  </a:moveTo>
                  <a:cubicBezTo>
                    <a:pt x="4835" y="0"/>
                    <a:pt x="4836" y="33"/>
                    <a:pt x="4813" y="38"/>
                  </a:cubicBezTo>
                  <a:cubicBezTo>
                    <a:pt x="4812" y="39"/>
                    <a:pt x="4810" y="39"/>
                    <a:pt x="4809" y="39"/>
                  </a:cubicBezTo>
                  <a:cubicBezTo>
                    <a:pt x="4789" y="39"/>
                    <a:pt x="4782" y="11"/>
                    <a:pt x="4763" y="11"/>
                  </a:cubicBezTo>
                  <a:cubicBezTo>
                    <a:pt x="4762" y="11"/>
                    <a:pt x="4760" y="11"/>
                    <a:pt x="4759" y="11"/>
                  </a:cubicBezTo>
                  <a:cubicBezTo>
                    <a:pt x="4734" y="17"/>
                    <a:pt x="4738" y="36"/>
                    <a:pt x="4716" y="41"/>
                  </a:cubicBezTo>
                  <a:cubicBezTo>
                    <a:pt x="4691" y="47"/>
                    <a:pt x="4692" y="49"/>
                    <a:pt x="4669" y="53"/>
                  </a:cubicBezTo>
                  <a:cubicBezTo>
                    <a:pt x="4644" y="59"/>
                    <a:pt x="4644" y="57"/>
                    <a:pt x="4620" y="61"/>
                  </a:cubicBezTo>
                  <a:cubicBezTo>
                    <a:pt x="4596" y="66"/>
                    <a:pt x="4598" y="68"/>
                    <a:pt x="4573" y="71"/>
                  </a:cubicBezTo>
                  <a:cubicBezTo>
                    <a:pt x="4570" y="72"/>
                    <a:pt x="4567" y="72"/>
                    <a:pt x="4565" y="72"/>
                  </a:cubicBezTo>
                  <a:cubicBezTo>
                    <a:pt x="4551" y="72"/>
                    <a:pt x="4545" y="64"/>
                    <a:pt x="4532" y="64"/>
                  </a:cubicBezTo>
                  <a:cubicBezTo>
                    <a:pt x="4529" y="64"/>
                    <a:pt x="4526" y="64"/>
                    <a:pt x="4523" y="65"/>
                  </a:cubicBezTo>
                  <a:cubicBezTo>
                    <a:pt x="4498" y="70"/>
                    <a:pt x="4504" y="95"/>
                    <a:pt x="4481" y="100"/>
                  </a:cubicBezTo>
                  <a:cubicBezTo>
                    <a:pt x="4457" y="106"/>
                    <a:pt x="4459" y="109"/>
                    <a:pt x="4434" y="114"/>
                  </a:cubicBezTo>
                  <a:cubicBezTo>
                    <a:pt x="4432" y="115"/>
                    <a:pt x="4430" y="115"/>
                    <a:pt x="4428" y="115"/>
                  </a:cubicBezTo>
                  <a:cubicBezTo>
                    <a:pt x="4411" y="115"/>
                    <a:pt x="4404" y="96"/>
                    <a:pt x="4387" y="96"/>
                  </a:cubicBezTo>
                  <a:cubicBezTo>
                    <a:pt x="4386" y="96"/>
                    <a:pt x="4384" y="97"/>
                    <a:pt x="4382" y="97"/>
                  </a:cubicBezTo>
                  <a:cubicBezTo>
                    <a:pt x="4358" y="102"/>
                    <a:pt x="4360" y="111"/>
                    <a:pt x="4337" y="116"/>
                  </a:cubicBezTo>
                  <a:cubicBezTo>
                    <a:pt x="4333" y="117"/>
                    <a:pt x="4331" y="117"/>
                    <a:pt x="4328" y="117"/>
                  </a:cubicBezTo>
                  <a:cubicBezTo>
                    <a:pt x="4313" y="117"/>
                    <a:pt x="4308" y="107"/>
                    <a:pt x="4292" y="107"/>
                  </a:cubicBezTo>
                  <a:cubicBezTo>
                    <a:pt x="4290" y="107"/>
                    <a:pt x="4288" y="107"/>
                    <a:pt x="4285" y="108"/>
                  </a:cubicBezTo>
                  <a:cubicBezTo>
                    <a:pt x="4262" y="113"/>
                    <a:pt x="4262" y="113"/>
                    <a:pt x="4239" y="117"/>
                  </a:cubicBezTo>
                  <a:cubicBezTo>
                    <a:pt x="4215" y="123"/>
                    <a:pt x="4221" y="151"/>
                    <a:pt x="4197" y="156"/>
                  </a:cubicBezTo>
                  <a:cubicBezTo>
                    <a:pt x="4195" y="157"/>
                    <a:pt x="4193" y="157"/>
                    <a:pt x="4191" y="157"/>
                  </a:cubicBezTo>
                  <a:cubicBezTo>
                    <a:pt x="4174" y="157"/>
                    <a:pt x="4167" y="139"/>
                    <a:pt x="4151" y="139"/>
                  </a:cubicBezTo>
                  <a:cubicBezTo>
                    <a:pt x="4149" y="139"/>
                    <a:pt x="4147" y="139"/>
                    <a:pt x="4145" y="140"/>
                  </a:cubicBezTo>
                  <a:cubicBezTo>
                    <a:pt x="4121" y="145"/>
                    <a:pt x="4125" y="165"/>
                    <a:pt x="4102" y="170"/>
                  </a:cubicBezTo>
                  <a:cubicBezTo>
                    <a:pt x="4099" y="171"/>
                    <a:pt x="4096" y="171"/>
                    <a:pt x="4093" y="171"/>
                  </a:cubicBezTo>
                  <a:cubicBezTo>
                    <a:pt x="4080" y="171"/>
                    <a:pt x="4074" y="163"/>
                    <a:pt x="4061" y="163"/>
                  </a:cubicBezTo>
                  <a:cubicBezTo>
                    <a:pt x="4058" y="163"/>
                    <a:pt x="4055" y="164"/>
                    <a:pt x="4052" y="165"/>
                  </a:cubicBezTo>
                  <a:cubicBezTo>
                    <a:pt x="4027" y="170"/>
                    <a:pt x="4027" y="168"/>
                    <a:pt x="4004" y="172"/>
                  </a:cubicBezTo>
                  <a:cubicBezTo>
                    <a:pt x="3979" y="177"/>
                    <a:pt x="3982" y="191"/>
                    <a:pt x="3959" y="195"/>
                  </a:cubicBezTo>
                  <a:cubicBezTo>
                    <a:pt x="3947" y="197"/>
                    <a:pt x="3941" y="197"/>
                    <a:pt x="3935" y="197"/>
                  </a:cubicBezTo>
                  <a:cubicBezTo>
                    <a:pt x="3929" y="197"/>
                    <a:pt x="3923" y="197"/>
                    <a:pt x="3910" y="200"/>
                  </a:cubicBezTo>
                  <a:cubicBezTo>
                    <a:pt x="3887" y="205"/>
                    <a:pt x="3889" y="218"/>
                    <a:pt x="3866" y="223"/>
                  </a:cubicBezTo>
                  <a:cubicBezTo>
                    <a:pt x="3864" y="224"/>
                    <a:pt x="3862" y="224"/>
                    <a:pt x="3860" y="224"/>
                  </a:cubicBezTo>
                  <a:cubicBezTo>
                    <a:pt x="3843" y="224"/>
                    <a:pt x="3837" y="209"/>
                    <a:pt x="3820" y="209"/>
                  </a:cubicBezTo>
                  <a:cubicBezTo>
                    <a:pt x="3818" y="209"/>
                    <a:pt x="3816" y="209"/>
                    <a:pt x="3814" y="210"/>
                  </a:cubicBezTo>
                  <a:cubicBezTo>
                    <a:pt x="3790" y="215"/>
                    <a:pt x="3796" y="242"/>
                    <a:pt x="3773" y="246"/>
                  </a:cubicBezTo>
                  <a:cubicBezTo>
                    <a:pt x="3771" y="246"/>
                    <a:pt x="3769" y="247"/>
                    <a:pt x="3767" y="247"/>
                  </a:cubicBezTo>
                  <a:cubicBezTo>
                    <a:pt x="3749" y="247"/>
                    <a:pt x="3742" y="225"/>
                    <a:pt x="3724" y="225"/>
                  </a:cubicBezTo>
                  <a:cubicBezTo>
                    <a:pt x="3723" y="225"/>
                    <a:pt x="3721" y="225"/>
                    <a:pt x="3720" y="226"/>
                  </a:cubicBezTo>
                  <a:cubicBezTo>
                    <a:pt x="3695" y="231"/>
                    <a:pt x="3700" y="252"/>
                    <a:pt x="3677" y="258"/>
                  </a:cubicBezTo>
                  <a:cubicBezTo>
                    <a:pt x="3672" y="259"/>
                    <a:pt x="3668" y="259"/>
                    <a:pt x="3665" y="259"/>
                  </a:cubicBezTo>
                  <a:cubicBezTo>
                    <a:pt x="3654" y="259"/>
                    <a:pt x="3649" y="255"/>
                    <a:pt x="3638" y="255"/>
                  </a:cubicBezTo>
                  <a:cubicBezTo>
                    <a:pt x="3635" y="255"/>
                    <a:pt x="3631" y="256"/>
                    <a:pt x="3626" y="257"/>
                  </a:cubicBezTo>
                  <a:cubicBezTo>
                    <a:pt x="3603" y="262"/>
                    <a:pt x="3604" y="267"/>
                    <a:pt x="3581" y="272"/>
                  </a:cubicBezTo>
                  <a:cubicBezTo>
                    <a:pt x="3578" y="272"/>
                    <a:pt x="3576" y="273"/>
                    <a:pt x="3573" y="273"/>
                  </a:cubicBezTo>
                  <a:cubicBezTo>
                    <a:pt x="3558" y="273"/>
                    <a:pt x="3553" y="262"/>
                    <a:pt x="3538" y="262"/>
                  </a:cubicBezTo>
                  <a:cubicBezTo>
                    <a:pt x="3536" y="262"/>
                    <a:pt x="3533" y="262"/>
                    <a:pt x="3530" y="263"/>
                  </a:cubicBezTo>
                  <a:cubicBezTo>
                    <a:pt x="3507" y="268"/>
                    <a:pt x="3508" y="274"/>
                    <a:pt x="3485" y="278"/>
                  </a:cubicBezTo>
                  <a:cubicBezTo>
                    <a:pt x="3460" y="283"/>
                    <a:pt x="3464" y="294"/>
                    <a:pt x="3439" y="298"/>
                  </a:cubicBezTo>
                  <a:cubicBezTo>
                    <a:pt x="3415" y="304"/>
                    <a:pt x="3420" y="321"/>
                    <a:pt x="3395" y="326"/>
                  </a:cubicBezTo>
                  <a:cubicBezTo>
                    <a:pt x="3393" y="327"/>
                    <a:pt x="3391" y="327"/>
                    <a:pt x="3389" y="327"/>
                  </a:cubicBezTo>
                  <a:cubicBezTo>
                    <a:pt x="3372" y="327"/>
                    <a:pt x="3365" y="307"/>
                    <a:pt x="3345" y="307"/>
                  </a:cubicBezTo>
                  <a:cubicBezTo>
                    <a:pt x="3344" y="307"/>
                    <a:pt x="3343" y="307"/>
                    <a:pt x="3342" y="307"/>
                  </a:cubicBezTo>
                  <a:cubicBezTo>
                    <a:pt x="3330" y="310"/>
                    <a:pt x="3324" y="310"/>
                    <a:pt x="3318" y="310"/>
                  </a:cubicBezTo>
                  <a:cubicBezTo>
                    <a:pt x="3312" y="310"/>
                    <a:pt x="3306" y="310"/>
                    <a:pt x="3293" y="312"/>
                  </a:cubicBezTo>
                  <a:cubicBezTo>
                    <a:pt x="3270" y="318"/>
                    <a:pt x="3272" y="328"/>
                    <a:pt x="3248" y="334"/>
                  </a:cubicBezTo>
                  <a:cubicBezTo>
                    <a:pt x="3224" y="339"/>
                    <a:pt x="3228" y="358"/>
                    <a:pt x="3206" y="363"/>
                  </a:cubicBezTo>
                  <a:cubicBezTo>
                    <a:pt x="3181" y="368"/>
                    <a:pt x="3181" y="365"/>
                    <a:pt x="3157" y="369"/>
                  </a:cubicBezTo>
                  <a:cubicBezTo>
                    <a:pt x="3153" y="370"/>
                    <a:pt x="3150" y="370"/>
                    <a:pt x="3147" y="370"/>
                  </a:cubicBezTo>
                  <a:cubicBezTo>
                    <a:pt x="3134" y="370"/>
                    <a:pt x="3129" y="364"/>
                    <a:pt x="3117" y="364"/>
                  </a:cubicBezTo>
                  <a:cubicBezTo>
                    <a:pt x="3114" y="364"/>
                    <a:pt x="3111" y="364"/>
                    <a:pt x="3107" y="365"/>
                  </a:cubicBezTo>
                  <a:cubicBezTo>
                    <a:pt x="3104" y="366"/>
                    <a:pt x="3101" y="366"/>
                    <a:pt x="3098" y="366"/>
                  </a:cubicBezTo>
                  <a:cubicBezTo>
                    <a:pt x="3084" y="366"/>
                    <a:pt x="3078" y="358"/>
                    <a:pt x="3064" y="358"/>
                  </a:cubicBezTo>
                  <a:cubicBezTo>
                    <a:pt x="3062" y="358"/>
                    <a:pt x="3059" y="358"/>
                    <a:pt x="3057" y="358"/>
                  </a:cubicBezTo>
                  <a:cubicBezTo>
                    <a:pt x="3032" y="364"/>
                    <a:pt x="3034" y="369"/>
                    <a:pt x="3011" y="375"/>
                  </a:cubicBezTo>
                  <a:cubicBezTo>
                    <a:pt x="2987" y="380"/>
                    <a:pt x="2992" y="402"/>
                    <a:pt x="2968" y="407"/>
                  </a:cubicBezTo>
                  <a:cubicBezTo>
                    <a:pt x="2965" y="407"/>
                    <a:pt x="2963" y="407"/>
                    <a:pt x="2961" y="407"/>
                  </a:cubicBezTo>
                  <a:cubicBezTo>
                    <a:pt x="2945" y="407"/>
                    <a:pt x="2939" y="391"/>
                    <a:pt x="2923" y="391"/>
                  </a:cubicBezTo>
                  <a:cubicBezTo>
                    <a:pt x="2921" y="391"/>
                    <a:pt x="2919" y="391"/>
                    <a:pt x="2916" y="392"/>
                  </a:cubicBezTo>
                  <a:cubicBezTo>
                    <a:pt x="2892" y="397"/>
                    <a:pt x="2896" y="417"/>
                    <a:pt x="2873" y="422"/>
                  </a:cubicBezTo>
                  <a:cubicBezTo>
                    <a:pt x="2849" y="427"/>
                    <a:pt x="2850" y="432"/>
                    <a:pt x="2827" y="438"/>
                  </a:cubicBezTo>
                  <a:cubicBezTo>
                    <a:pt x="2824" y="439"/>
                    <a:pt x="2821" y="439"/>
                    <a:pt x="2818" y="439"/>
                  </a:cubicBezTo>
                  <a:cubicBezTo>
                    <a:pt x="2805" y="439"/>
                    <a:pt x="2799" y="431"/>
                    <a:pt x="2787" y="431"/>
                  </a:cubicBezTo>
                  <a:cubicBezTo>
                    <a:pt x="2784" y="431"/>
                    <a:pt x="2781" y="432"/>
                    <a:pt x="2778" y="432"/>
                  </a:cubicBezTo>
                  <a:cubicBezTo>
                    <a:pt x="2754" y="438"/>
                    <a:pt x="2757" y="448"/>
                    <a:pt x="2734" y="454"/>
                  </a:cubicBezTo>
                  <a:cubicBezTo>
                    <a:pt x="2731" y="454"/>
                    <a:pt x="2729" y="455"/>
                    <a:pt x="2726" y="455"/>
                  </a:cubicBezTo>
                  <a:cubicBezTo>
                    <a:pt x="2711" y="455"/>
                    <a:pt x="2706" y="443"/>
                    <a:pt x="2691" y="443"/>
                  </a:cubicBezTo>
                  <a:cubicBezTo>
                    <a:pt x="2688" y="443"/>
                    <a:pt x="2686" y="444"/>
                    <a:pt x="2683" y="444"/>
                  </a:cubicBezTo>
                  <a:cubicBezTo>
                    <a:pt x="2677" y="446"/>
                    <a:pt x="2672" y="446"/>
                    <a:pt x="2668" y="446"/>
                  </a:cubicBezTo>
                  <a:cubicBezTo>
                    <a:pt x="2661" y="446"/>
                    <a:pt x="2656" y="444"/>
                    <a:pt x="2649" y="444"/>
                  </a:cubicBezTo>
                  <a:cubicBezTo>
                    <a:pt x="2645" y="444"/>
                    <a:pt x="2640" y="445"/>
                    <a:pt x="2635" y="446"/>
                  </a:cubicBezTo>
                  <a:cubicBezTo>
                    <a:pt x="2611" y="452"/>
                    <a:pt x="2617" y="482"/>
                    <a:pt x="2593" y="486"/>
                  </a:cubicBezTo>
                  <a:cubicBezTo>
                    <a:pt x="2588" y="487"/>
                    <a:pt x="2584" y="487"/>
                    <a:pt x="2580" y="487"/>
                  </a:cubicBezTo>
                  <a:cubicBezTo>
                    <a:pt x="2571" y="487"/>
                    <a:pt x="2566" y="484"/>
                    <a:pt x="2556" y="484"/>
                  </a:cubicBezTo>
                  <a:cubicBezTo>
                    <a:pt x="2553" y="484"/>
                    <a:pt x="2549" y="485"/>
                    <a:pt x="2544" y="486"/>
                  </a:cubicBezTo>
                  <a:cubicBezTo>
                    <a:pt x="2540" y="487"/>
                    <a:pt x="2537" y="487"/>
                    <a:pt x="2534" y="487"/>
                  </a:cubicBezTo>
                  <a:cubicBezTo>
                    <a:pt x="2521" y="487"/>
                    <a:pt x="2516" y="480"/>
                    <a:pt x="2504" y="480"/>
                  </a:cubicBezTo>
                  <a:cubicBezTo>
                    <a:pt x="2501" y="480"/>
                    <a:pt x="2498" y="481"/>
                    <a:pt x="2494" y="482"/>
                  </a:cubicBezTo>
                  <a:cubicBezTo>
                    <a:pt x="2470" y="487"/>
                    <a:pt x="2475" y="509"/>
                    <a:pt x="2451" y="515"/>
                  </a:cubicBezTo>
                  <a:cubicBezTo>
                    <a:pt x="2449" y="515"/>
                    <a:pt x="2447" y="516"/>
                    <a:pt x="2446" y="516"/>
                  </a:cubicBezTo>
                  <a:cubicBezTo>
                    <a:pt x="2428" y="516"/>
                    <a:pt x="2421" y="496"/>
                    <a:pt x="2404" y="496"/>
                  </a:cubicBezTo>
                  <a:cubicBezTo>
                    <a:pt x="2402" y="496"/>
                    <a:pt x="2400" y="496"/>
                    <a:pt x="2398" y="497"/>
                  </a:cubicBezTo>
                  <a:cubicBezTo>
                    <a:pt x="2373" y="502"/>
                    <a:pt x="2376" y="513"/>
                    <a:pt x="2352" y="518"/>
                  </a:cubicBezTo>
                  <a:cubicBezTo>
                    <a:pt x="2328" y="523"/>
                    <a:pt x="2330" y="534"/>
                    <a:pt x="2307" y="539"/>
                  </a:cubicBezTo>
                  <a:cubicBezTo>
                    <a:pt x="2303" y="540"/>
                    <a:pt x="2300" y="541"/>
                    <a:pt x="2297" y="541"/>
                  </a:cubicBezTo>
                  <a:cubicBezTo>
                    <a:pt x="2283" y="541"/>
                    <a:pt x="2278" y="532"/>
                    <a:pt x="2262" y="532"/>
                  </a:cubicBezTo>
                  <a:cubicBezTo>
                    <a:pt x="2260" y="532"/>
                    <a:pt x="2258" y="532"/>
                    <a:pt x="2255" y="532"/>
                  </a:cubicBezTo>
                  <a:cubicBezTo>
                    <a:pt x="2248" y="534"/>
                    <a:pt x="2243" y="534"/>
                    <a:pt x="2239" y="534"/>
                  </a:cubicBezTo>
                  <a:cubicBezTo>
                    <a:pt x="2233" y="534"/>
                    <a:pt x="2229" y="533"/>
                    <a:pt x="2223" y="533"/>
                  </a:cubicBezTo>
                  <a:cubicBezTo>
                    <a:pt x="2219" y="533"/>
                    <a:pt x="2214" y="534"/>
                    <a:pt x="2207" y="535"/>
                  </a:cubicBezTo>
                  <a:cubicBezTo>
                    <a:pt x="2184" y="541"/>
                    <a:pt x="2191" y="574"/>
                    <a:pt x="2168" y="579"/>
                  </a:cubicBezTo>
                  <a:cubicBezTo>
                    <a:pt x="2164" y="580"/>
                    <a:pt x="2162" y="580"/>
                    <a:pt x="2159" y="580"/>
                  </a:cubicBezTo>
                  <a:cubicBezTo>
                    <a:pt x="2145" y="580"/>
                    <a:pt x="2139" y="571"/>
                    <a:pt x="2125" y="571"/>
                  </a:cubicBezTo>
                  <a:cubicBezTo>
                    <a:pt x="2122" y="571"/>
                    <a:pt x="2119" y="571"/>
                    <a:pt x="2116" y="572"/>
                  </a:cubicBezTo>
                  <a:cubicBezTo>
                    <a:pt x="2093" y="577"/>
                    <a:pt x="2095" y="584"/>
                    <a:pt x="2071" y="590"/>
                  </a:cubicBezTo>
                  <a:cubicBezTo>
                    <a:pt x="2047" y="595"/>
                    <a:pt x="2047" y="594"/>
                    <a:pt x="2023" y="598"/>
                  </a:cubicBezTo>
                  <a:cubicBezTo>
                    <a:pt x="1998" y="604"/>
                    <a:pt x="1998" y="602"/>
                    <a:pt x="1975" y="607"/>
                  </a:cubicBezTo>
                  <a:cubicBezTo>
                    <a:pt x="1950" y="612"/>
                    <a:pt x="1950" y="609"/>
                    <a:pt x="1927" y="614"/>
                  </a:cubicBezTo>
                  <a:cubicBezTo>
                    <a:pt x="1919" y="616"/>
                    <a:pt x="1914" y="617"/>
                    <a:pt x="1910" y="617"/>
                  </a:cubicBezTo>
                  <a:cubicBezTo>
                    <a:pt x="1904" y="617"/>
                    <a:pt x="1900" y="616"/>
                    <a:pt x="1894" y="616"/>
                  </a:cubicBezTo>
                  <a:cubicBezTo>
                    <a:pt x="1890" y="616"/>
                    <a:pt x="1885" y="616"/>
                    <a:pt x="1878" y="618"/>
                  </a:cubicBezTo>
                  <a:cubicBezTo>
                    <a:pt x="1854" y="623"/>
                    <a:pt x="1856" y="628"/>
                    <a:pt x="1832" y="634"/>
                  </a:cubicBezTo>
                  <a:cubicBezTo>
                    <a:pt x="1823" y="636"/>
                    <a:pt x="1817" y="636"/>
                    <a:pt x="1812" y="636"/>
                  </a:cubicBezTo>
                  <a:cubicBezTo>
                    <a:pt x="1809" y="636"/>
                    <a:pt x="1806" y="636"/>
                    <a:pt x="1803" y="636"/>
                  </a:cubicBezTo>
                  <a:cubicBezTo>
                    <a:pt x="1798" y="636"/>
                    <a:pt x="1793" y="636"/>
                    <a:pt x="1784" y="638"/>
                  </a:cubicBezTo>
                  <a:cubicBezTo>
                    <a:pt x="1761" y="643"/>
                    <a:pt x="1761" y="643"/>
                    <a:pt x="1738" y="649"/>
                  </a:cubicBezTo>
                  <a:cubicBezTo>
                    <a:pt x="1713" y="654"/>
                    <a:pt x="1717" y="664"/>
                    <a:pt x="1692" y="668"/>
                  </a:cubicBezTo>
                  <a:cubicBezTo>
                    <a:pt x="1668" y="673"/>
                    <a:pt x="1670" y="676"/>
                    <a:pt x="1645" y="681"/>
                  </a:cubicBezTo>
                  <a:cubicBezTo>
                    <a:pt x="1643" y="681"/>
                    <a:pt x="1641" y="682"/>
                    <a:pt x="1639" y="682"/>
                  </a:cubicBezTo>
                  <a:cubicBezTo>
                    <a:pt x="1622" y="682"/>
                    <a:pt x="1615" y="664"/>
                    <a:pt x="1599" y="664"/>
                  </a:cubicBezTo>
                  <a:cubicBezTo>
                    <a:pt x="1597" y="664"/>
                    <a:pt x="1596" y="664"/>
                    <a:pt x="1593" y="665"/>
                  </a:cubicBezTo>
                  <a:cubicBezTo>
                    <a:pt x="1569" y="670"/>
                    <a:pt x="1573" y="691"/>
                    <a:pt x="1551" y="695"/>
                  </a:cubicBezTo>
                  <a:cubicBezTo>
                    <a:pt x="1546" y="696"/>
                    <a:pt x="1543" y="696"/>
                    <a:pt x="1539" y="696"/>
                  </a:cubicBezTo>
                  <a:cubicBezTo>
                    <a:pt x="1527" y="696"/>
                    <a:pt x="1522" y="691"/>
                    <a:pt x="1510" y="691"/>
                  </a:cubicBezTo>
                  <a:cubicBezTo>
                    <a:pt x="1507" y="691"/>
                    <a:pt x="1504" y="691"/>
                    <a:pt x="1500" y="692"/>
                  </a:cubicBezTo>
                  <a:cubicBezTo>
                    <a:pt x="1477" y="697"/>
                    <a:pt x="1479" y="706"/>
                    <a:pt x="1455" y="711"/>
                  </a:cubicBezTo>
                  <a:cubicBezTo>
                    <a:pt x="1431" y="716"/>
                    <a:pt x="1435" y="732"/>
                    <a:pt x="1411" y="738"/>
                  </a:cubicBezTo>
                  <a:cubicBezTo>
                    <a:pt x="1404" y="739"/>
                    <a:pt x="1399" y="740"/>
                    <a:pt x="1395" y="740"/>
                  </a:cubicBezTo>
                  <a:cubicBezTo>
                    <a:pt x="1389" y="740"/>
                    <a:pt x="1384" y="739"/>
                    <a:pt x="1379" y="739"/>
                  </a:cubicBezTo>
                  <a:cubicBezTo>
                    <a:pt x="1375" y="739"/>
                    <a:pt x="1370" y="739"/>
                    <a:pt x="1363" y="741"/>
                  </a:cubicBezTo>
                  <a:cubicBezTo>
                    <a:pt x="1351" y="744"/>
                    <a:pt x="1345" y="744"/>
                    <a:pt x="1339" y="744"/>
                  </a:cubicBezTo>
                  <a:cubicBezTo>
                    <a:pt x="1333" y="744"/>
                    <a:pt x="1327" y="744"/>
                    <a:pt x="1315" y="746"/>
                  </a:cubicBezTo>
                  <a:cubicBezTo>
                    <a:pt x="1311" y="747"/>
                    <a:pt x="1307" y="747"/>
                    <a:pt x="1304" y="747"/>
                  </a:cubicBezTo>
                  <a:cubicBezTo>
                    <a:pt x="1292" y="747"/>
                    <a:pt x="1286" y="742"/>
                    <a:pt x="1274" y="742"/>
                  </a:cubicBezTo>
                  <a:cubicBezTo>
                    <a:pt x="1271" y="742"/>
                    <a:pt x="1268" y="742"/>
                    <a:pt x="1264" y="743"/>
                  </a:cubicBezTo>
                  <a:cubicBezTo>
                    <a:pt x="1240" y="748"/>
                    <a:pt x="1242" y="757"/>
                    <a:pt x="1219" y="762"/>
                  </a:cubicBezTo>
                  <a:cubicBezTo>
                    <a:pt x="1194" y="768"/>
                    <a:pt x="1194" y="765"/>
                    <a:pt x="1170" y="770"/>
                  </a:cubicBezTo>
                  <a:cubicBezTo>
                    <a:pt x="1146" y="775"/>
                    <a:pt x="1146" y="775"/>
                    <a:pt x="1123" y="778"/>
                  </a:cubicBezTo>
                  <a:cubicBezTo>
                    <a:pt x="1120" y="779"/>
                    <a:pt x="1117" y="779"/>
                    <a:pt x="1114" y="779"/>
                  </a:cubicBezTo>
                  <a:cubicBezTo>
                    <a:pt x="1100" y="779"/>
                    <a:pt x="1095" y="771"/>
                    <a:pt x="1081" y="771"/>
                  </a:cubicBezTo>
                  <a:cubicBezTo>
                    <a:pt x="1078" y="771"/>
                    <a:pt x="1075" y="771"/>
                    <a:pt x="1072" y="772"/>
                  </a:cubicBezTo>
                  <a:cubicBezTo>
                    <a:pt x="1048" y="777"/>
                    <a:pt x="1055" y="807"/>
                    <a:pt x="1031" y="813"/>
                  </a:cubicBezTo>
                  <a:cubicBezTo>
                    <a:pt x="1029" y="813"/>
                    <a:pt x="1027" y="813"/>
                    <a:pt x="1025" y="813"/>
                  </a:cubicBezTo>
                  <a:cubicBezTo>
                    <a:pt x="1007" y="813"/>
                    <a:pt x="1000" y="794"/>
                    <a:pt x="981" y="794"/>
                  </a:cubicBezTo>
                  <a:cubicBezTo>
                    <a:pt x="980" y="794"/>
                    <a:pt x="979" y="794"/>
                    <a:pt x="978" y="794"/>
                  </a:cubicBezTo>
                  <a:cubicBezTo>
                    <a:pt x="953" y="800"/>
                    <a:pt x="956" y="810"/>
                    <a:pt x="932" y="816"/>
                  </a:cubicBezTo>
                  <a:cubicBezTo>
                    <a:pt x="908" y="821"/>
                    <a:pt x="909" y="829"/>
                    <a:pt x="884" y="832"/>
                  </a:cubicBezTo>
                  <a:cubicBezTo>
                    <a:pt x="861" y="837"/>
                    <a:pt x="862" y="845"/>
                    <a:pt x="838" y="848"/>
                  </a:cubicBezTo>
                  <a:cubicBezTo>
                    <a:pt x="837" y="848"/>
                    <a:pt x="835" y="849"/>
                    <a:pt x="833" y="849"/>
                  </a:cubicBezTo>
                  <a:cubicBezTo>
                    <a:pt x="814" y="849"/>
                    <a:pt x="807" y="823"/>
                    <a:pt x="788" y="823"/>
                  </a:cubicBezTo>
                  <a:cubicBezTo>
                    <a:pt x="786" y="823"/>
                    <a:pt x="784" y="823"/>
                    <a:pt x="783" y="823"/>
                  </a:cubicBezTo>
                  <a:cubicBezTo>
                    <a:pt x="759" y="829"/>
                    <a:pt x="767" y="866"/>
                    <a:pt x="743" y="869"/>
                  </a:cubicBezTo>
                  <a:cubicBezTo>
                    <a:pt x="740" y="870"/>
                    <a:pt x="737" y="870"/>
                    <a:pt x="734" y="870"/>
                  </a:cubicBezTo>
                  <a:cubicBezTo>
                    <a:pt x="720" y="870"/>
                    <a:pt x="714" y="861"/>
                    <a:pt x="699" y="861"/>
                  </a:cubicBezTo>
                  <a:cubicBezTo>
                    <a:pt x="697" y="861"/>
                    <a:pt x="694" y="861"/>
                    <a:pt x="692" y="862"/>
                  </a:cubicBezTo>
                  <a:cubicBezTo>
                    <a:pt x="668" y="867"/>
                    <a:pt x="669" y="869"/>
                    <a:pt x="646" y="874"/>
                  </a:cubicBezTo>
                  <a:cubicBezTo>
                    <a:pt x="621" y="879"/>
                    <a:pt x="621" y="889"/>
                    <a:pt x="597" y="890"/>
                  </a:cubicBezTo>
                  <a:cubicBezTo>
                    <a:pt x="586" y="888"/>
                    <a:pt x="580" y="880"/>
                    <a:pt x="573" y="880"/>
                  </a:cubicBezTo>
                  <a:cubicBezTo>
                    <a:pt x="570" y="880"/>
                    <a:pt x="565" y="882"/>
                    <a:pt x="560" y="889"/>
                  </a:cubicBezTo>
                  <a:cubicBezTo>
                    <a:pt x="544" y="908"/>
                    <a:pt x="534" y="908"/>
                    <a:pt x="533" y="932"/>
                  </a:cubicBezTo>
                  <a:lnTo>
                    <a:pt x="530" y="980"/>
                  </a:lnTo>
                  <a:cubicBezTo>
                    <a:pt x="529" y="1004"/>
                    <a:pt x="537" y="1004"/>
                    <a:pt x="535" y="1028"/>
                  </a:cubicBezTo>
                  <a:cubicBezTo>
                    <a:pt x="534" y="1053"/>
                    <a:pt x="533" y="1053"/>
                    <a:pt x="532" y="1076"/>
                  </a:cubicBezTo>
                  <a:cubicBezTo>
                    <a:pt x="530" y="1101"/>
                    <a:pt x="533" y="1101"/>
                    <a:pt x="532" y="1124"/>
                  </a:cubicBezTo>
                  <a:cubicBezTo>
                    <a:pt x="530" y="1148"/>
                    <a:pt x="523" y="1148"/>
                    <a:pt x="522" y="1173"/>
                  </a:cubicBezTo>
                  <a:cubicBezTo>
                    <a:pt x="521" y="1196"/>
                    <a:pt x="546" y="1198"/>
                    <a:pt x="545" y="1222"/>
                  </a:cubicBezTo>
                  <a:cubicBezTo>
                    <a:pt x="544" y="1246"/>
                    <a:pt x="550" y="1246"/>
                    <a:pt x="549" y="1270"/>
                  </a:cubicBezTo>
                  <a:cubicBezTo>
                    <a:pt x="548" y="1295"/>
                    <a:pt x="538" y="1295"/>
                    <a:pt x="537" y="1318"/>
                  </a:cubicBezTo>
                  <a:cubicBezTo>
                    <a:pt x="535" y="1343"/>
                    <a:pt x="533" y="1343"/>
                    <a:pt x="532" y="1366"/>
                  </a:cubicBezTo>
                  <a:cubicBezTo>
                    <a:pt x="530" y="1391"/>
                    <a:pt x="521" y="1391"/>
                    <a:pt x="519" y="1415"/>
                  </a:cubicBezTo>
                  <a:cubicBezTo>
                    <a:pt x="518" y="1439"/>
                    <a:pt x="528" y="1439"/>
                    <a:pt x="527" y="1463"/>
                  </a:cubicBezTo>
                  <a:cubicBezTo>
                    <a:pt x="524" y="1487"/>
                    <a:pt x="514" y="1487"/>
                    <a:pt x="513" y="1511"/>
                  </a:cubicBezTo>
                  <a:cubicBezTo>
                    <a:pt x="512" y="1536"/>
                    <a:pt x="511" y="1536"/>
                    <a:pt x="508" y="1559"/>
                  </a:cubicBezTo>
                  <a:cubicBezTo>
                    <a:pt x="507" y="1584"/>
                    <a:pt x="534" y="1585"/>
                    <a:pt x="533" y="1608"/>
                  </a:cubicBezTo>
                  <a:cubicBezTo>
                    <a:pt x="532" y="1633"/>
                    <a:pt x="512" y="1632"/>
                    <a:pt x="511" y="1656"/>
                  </a:cubicBezTo>
                  <a:cubicBezTo>
                    <a:pt x="508" y="1680"/>
                    <a:pt x="527" y="1681"/>
                    <a:pt x="524" y="1705"/>
                  </a:cubicBezTo>
                  <a:cubicBezTo>
                    <a:pt x="523" y="1729"/>
                    <a:pt x="524" y="1729"/>
                    <a:pt x="523" y="1753"/>
                  </a:cubicBezTo>
                  <a:cubicBezTo>
                    <a:pt x="522" y="1778"/>
                    <a:pt x="519" y="1778"/>
                    <a:pt x="518" y="1801"/>
                  </a:cubicBezTo>
                  <a:cubicBezTo>
                    <a:pt x="517" y="1826"/>
                    <a:pt x="506" y="1826"/>
                    <a:pt x="505" y="1849"/>
                  </a:cubicBezTo>
                  <a:cubicBezTo>
                    <a:pt x="503" y="1874"/>
                    <a:pt x="513" y="1875"/>
                    <a:pt x="512" y="1900"/>
                  </a:cubicBezTo>
                  <a:cubicBezTo>
                    <a:pt x="511" y="1923"/>
                    <a:pt x="490" y="1922"/>
                    <a:pt x="489" y="1946"/>
                  </a:cubicBezTo>
                  <a:cubicBezTo>
                    <a:pt x="487" y="1971"/>
                    <a:pt x="497" y="1972"/>
                    <a:pt x="496" y="1996"/>
                  </a:cubicBezTo>
                  <a:cubicBezTo>
                    <a:pt x="494" y="2020"/>
                    <a:pt x="473" y="2019"/>
                    <a:pt x="471" y="2042"/>
                  </a:cubicBezTo>
                  <a:cubicBezTo>
                    <a:pt x="470" y="2067"/>
                    <a:pt x="484" y="2068"/>
                    <a:pt x="482" y="2093"/>
                  </a:cubicBezTo>
                  <a:cubicBezTo>
                    <a:pt x="481" y="2116"/>
                    <a:pt x="497" y="2117"/>
                    <a:pt x="496" y="2142"/>
                  </a:cubicBezTo>
                  <a:cubicBezTo>
                    <a:pt x="494" y="2165"/>
                    <a:pt x="466" y="2164"/>
                    <a:pt x="465" y="2189"/>
                  </a:cubicBezTo>
                  <a:cubicBezTo>
                    <a:pt x="463" y="2213"/>
                    <a:pt x="468" y="2213"/>
                    <a:pt x="466" y="2237"/>
                  </a:cubicBezTo>
                  <a:cubicBezTo>
                    <a:pt x="465" y="2261"/>
                    <a:pt x="489" y="2262"/>
                    <a:pt x="487" y="2286"/>
                  </a:cubicBezTo>
                  <a:cubicBezTo>
                    <a:pt x="486" y="2310"/>
                    <a:pt x="481" y="2310"/>
                    <a:pt x="480" y="2335"/>
                  </a:cubicBezTo>
                  <a:cubicBezTo>
                    <a:pt x="478" y="2358"/>
                    <a:pt x="462" y="2357"/>
                    <a:pt x="460" y="2382"/>
                  </a:cubicBezTo>
                  <a:cubicBezTo>
                    <a:pt x="459" y="2405"/>
                    <a:pt x="471" y="2406"/>
                    <a:pt x="470" y="2431"/>
                  </a:cubicBezTo>
                  <a:cubicBezTo>
                    <a:pt x="469" y="2455"/>
                    <a:pt x="475" y="2455"/>
                    <a:pt x="474" y="2479"/>
                  </a:cubicBezTo>
                  <a:cubicBezTo>
                    <a:pt x="473" y="2503"/>
                    <a:pt x="466" y="2503"/>
                    <a:pt x="465" y="2527"/>
                  </a:cubicBezTo>
                  <a:cubicBezTo>
                    <a:pt x="463" y="2551"/>
                    <a:pt x="447" y="2550"/>
                    <a:pt x="446" y="2575"/>
                  </a:cubicBezTo>
                  <a:cubicBezTo>
                    <a:pt x="444" y="2598"/>
                    <a:pt x="446" y="2598"/>
                    <a:pt x="444" y="2623"/>
                  </a:cubicBezTo>
                  <a:cubicBezTo>
                    <a:pt x="443" y="2646"/>
                    <a:pt x="453" y="2646"/>
                    <a:pt x="452" y="2671"/>
                  </a:cubicBezTo>
                  <a:cubicBezTo>
                    <a:pt x="450" y="2695"/>
                    <a:pt x="474" y="2696"/>
                    <a:pt x="473" y="2720"/>
                  </a:cubicBezTo>
                  <a:cubicBezTo>
                    <a:pt x="471" y="2744"/>
                    <a:pt x="455" y="2743"/>
                    <a:pt x="453" y="2767"/>
                  </a:cubicBezTo>
                  <a:cubicBezTo>
                    <a:pt x="452" y="2791"/>
                    <a:pt x="458" y="2791"/>
                    <a:pt x="457" y="2816"/>
                  </a:cubicBezTo>
                  <a:cubicBezTo>
                    <a:pt x="455" y="2839"/>
                    <a:pt x="466" y="2839"/>
                    <a:pt x="465" y="2864"/>
                  </a:cubicBezTo>
                  <a:cubicBezTo>
                    <a:pt x="463" y="2887"/>
                    <a:pt x="443" y="2886"/>
                    <a:pt x="442" y="2910"/>
                  </a:cubicBezTo>
                  <a:cubicBezTo>
                    <a:pt x="441" y="2935"/>
                    <a:pt x="453" y="2936"/>
                    <a:pt x="452" y="2960"/>
                  </a:cubicBezTo>
                  <a:cubicBezTo>
                    <a:pt x="450" y="2984"/>
                    <a:pt x="442" y="2984"/>
                    <a:pt x="441" y="3008"/>
                  </a:cubicBezTo>
                  <a:cubicBezTo>
                    <a:pt x="439" y="3032"/>
                    <a:pt x="422" y="3031"/>
                    <a:pt x="421" y="3054"/>
                  </a:cubicBezTo>
                  <a:cubicBezTo>
                    <a:pt x="420" y="3079"/>
                    <a:pt x="415" y="3079"/>
                    <a:pt x="414" y="3103"/>
                  </a:cubicBezTo>
                  <a:cubicBezTo>
                    <a:pt x="412" y="3127"/>
                    <a:pt x="423" y="3128"/>
                    <a:pt x="422" y="3153"/>
                  </a:cubicBezTo>
                  <a:cubicBezTo>
                    <a:pt x="421" y="3177"/>
                    <a:pt x="422" y="3177"/>
                    <a:pt x="421" y="3201"/>
                  </a:cubicBezTo>
                  <a:cubicBezTo>
                    <a:pt x="420" y="3225"/>
                    <a:pt x="409" y="3225"/>
                    <a:pt x="407" y="3249"/>
                  </a:cubicBezTo>
                  <a:cubicBezTo>
                    <a:pt x="406" y="3273"/>
                    <a:pt x="422" y="3274"/>
                    <a:pt x="421" y="3299"/>
                  </a:cubicBezTo>
                  <a:cubicBezTo>
                    <a:pt x="420" y="3322"/>
                    <a:pt x="409" y="3322"/>
                    <a:pt x="407" y="3347"/>
                  </a:cubicBezTo>
                  <a:cubicBezTo>
                    <a:pt x="406" y="3370"/>
                    <a:pt x="400" y="3370"/>
                    <a:pt x="399" y="3395"/>
                  </a:cubicBezTo>
                  <a:cubicBezTo>
                    <a:pt x="398" y="3419"/>
                    <a:pt x="403" y="3419"/>
                    <a:pt x="401" y="3443"/>
                  </a:cubicBezTo>
                  <a:cubicBezTo>
                    <a:pt x="400" y="3467"/>
                    <a:pt x="393" y="3467"/>
                    <a:pt x="391" y="3492"/>
                  </a:cubicBezTo>
                  <a:cubicBezTo>
                    <a:pt x="390" y="3515"/>
                    <a:pt x="421" y="3517"/>
                    <a:pt x="420" y="3541"/>
                  </a:cubicBezTo>
                  <a:cubicBezTo>
                    <a:pt x="417" y="3565"/>
                    <a:pt x="393" y="3563"/>
                    <a:pt x="391" y="3588"/>
                  </a:cubicBezTo>
                  <a:cubicBezTo>
                    <a:pt x="390" y="3611"/>
                    <a:pt x="405" y="3614"/>
                    <a:pt x="403" y="3637"/>
                  </a:cubicBezTo>
                  <a:cubicBezTo>
                    <a:pt x="401" y="3662"/>
                    <a:pt x="411" y="3662"/>
                    <a:pt x="410" y="3686"/>
                  </a:cubicBezTo>
                  <a:cubicBezTo>
                    <a:pt x="409" y="3711"/>
                    <a:pt x="403" y="3711"/>
                    <a:pt x="401" y="3735"/>
                  </a:cubicBezTo>
                  <a:cubicBezTo>
                    <a:pt x="400" y="3759"/>
                    <a:pt x="401" y="3759"/>
                    <a:pt x="400" y="3783"/>
                  </a:cubicBezTo>
                  <a:cubicBezTo>
                    <a:pt x="399" y="3807"/>
                    <a:pt x="403" y="3807"/>
                    <a:pt x="401" y="3831"/>
                  </a:cubicBezTo>
                  <a:cubicBezTo>
                    <a:pt x="400" y="3856"/>
                    <a:pt x="388" y="3856"/>
                    <a:pt x="387" y="3879"/>
                  </a:cubicBezTo>
                  <a:cubicBezTo>
                    <a:pt x="385" y="3904"/>
                    <a:pt x="369" y="3903"/>
                    <a:pt x="368" y="3927"/>
                  </a:cubicBezTo>
                  <a:cubicBezTo>
                    <a:pt x="367" y="3952"/>
                    <a:pt x="401" y="3954"/>
                    <a:pt x="400" y="3979"/>
                  </a:cubicBezTo>
                  <a:cubicBezTo>
                    <a:pt x="399" y="4002"/>
                    <a:pt x="394" y="4002"/>
                    <a:pt x="393" y="4027"/>
                  </a:cubicBezTo>
                  <a:cubicBezTo>
                    <a:pt x="391" y="4051"/>
                    <a:pt x="377" y="4051"/>
                    <a:pt x="375" y="4075"/>
                  </a:cubicBezTo>
                  <a:cubicBezTo>
                    <a:pt x="373" y="4099"/>
                    <a:pt x="388" y="4101"/>
                    <a:pt x="387" y="4125"/>
                  </a:cubicBezTo>
                  <a:cubicBezTo>
                    <a:pt x="385" y="4149"/>
                    <a:pt x="358" y="4147"/>
                    <a:pt x="357" y="4172"/>
                  </a:cubicBezTo>
                  <a:cubicBezTo>
                    <a:pt x="356" y="4195"/>
                    <a:pt x="363" y="4195"/>
                    <a:pt x="362" y="4220"/>
                  </a:cubicBezTo>
                  <a:cubicBezTo>
                    <a:pt x="361" y="4243"/>
                    <a:pt x="382" y="4246"/>
                    <a:pt x="380" y="4269"/>
                  </a:cubicBezTo>
                  <a:cubicBezTo>
                    <a:pt x="379" y="4294"/>
                    <a:pt x="369" y="4294"/>
                    <a:pt x="368" y="4317"/>
                  </a:cubicBezTo>
                  <a:cubicBezTo>
                    <a:pt x="367" y="4342"/>
                    <a:pt x="371" y="4342"/>
                    <a:pt x="369" y="4366"/>
                  </a:cubicBezTo>
                  <a:cubicBezTo>
                    <a:pt x="368" y="4390"/>
                    <a:pt x="357" y="4390"/>
                    <a:pt x="355" y="4414"/>
                  </a:cubicBezTo>
                  <a:cubicBezTo>
                    <a:pt x="353" y="4438"/>
                    <a:pt x="363" y="4438"/>
                    <a:pt x="362" y="4463"/>
                  </a:cubicBezTo>
                  <a:cubicBezTo>
                    <a:pt x="361" y="4488"/>
                    <a:pt x="373" y="4489"/>
                    <a:pt x="372" y="4513"/>
                  </a:cubicBezTo>
                  <a:cubicBezTo>
                    <a:pt x="371" y="4537"/>
                    <a:pt x="337" y="4536"/>
                    <a:pt x="336" y="4559"/>
                  </a:cubicBezTo>
                  <a:cubicBezTo>
                    <a:pt x="335" y="4584"/>
                    <a:pt x="348" y="4585"/>
                    <a:pt x="347" y="4610"/>
                  </a:cubicBezTo>
                  <a:cubicBezTo>
                    <a:pt x="346" y="4633"/>
                    <a:pt x="361" y="4634"/>
                    <a:pt x="358" y="4659"/>
                  </a:cubicBezTo>
                  <a:cubicBezTo>
                    <a:pt x="357" y="4683"/>
                    <a:pt x="361" y="4683"/>
                    <a:pt x="358" y="4707"/>
                  </a:cubicBezTo>
                  <a:cubicBezTo>
                    <a:pt x="357" y="4731"/>
                    <a:pt x="339" y="4730"/>
                    <a:pt x="337" y="4754"/>
                  </a:cubicBezTo>
                  <a:cubicBezTo>
                    <a:pt x="336" y="4778"/>
                    <a:pt x="353" y="4779"/>
                    <a:pt x="352" y="4804"/>
                  </a:cubicBezTo>
                  <a:cubicBezTo>
                    <a:pt x="351" y="4827"/>
                    <a:pt x="342" y="4827"/>
                    <a:pt x="341" y="4852"/>
                  </a:cubicBezTo>
                  <a:cubicBezTo>
                    <a:pt x="340" y="4875"/>
                    <a:pt x="319" y="4874"/>
                    <a:pt x="318" y="4899"/>
                  </a:cubicBezTo>
                  <a:cubicBezTo>
                    <a:pt x="316" y="4923"/>
                    <a:pt x="319" y="4923"/>
                    <a:pt x="318" y="4947"/>
                  </a:cubicBezTo>
                  <a:cubicBezTo>
                    <a:pt x="316" y="4971"/>
                    <a:pt x="309" y="4971"/>
                    <a:pt x="308" y="4995"/>
                  </a:cubicBezTo>
                  <a:cubicBezTo>
                    <a:pt x="307" y="5019"/>
                    <a:pt x="324" y="5020"/>
                    <a:pt x="323" y="5045"/>
                  </a:cubicBezTo>
                  <a:cubicBezTo>
                    <a:pt x="321" y="5068"/>
                    <a:pt x="323" y="5068"/>
                    <a:pt x="321" y="5093"/>
                  </a:cubicBezTo>
                  <a:cubicBezTo>
                    <a:pt x="320" y="5116"/>
                    <a:pt x="313" y="5116"/>
                    <a:pt x="312" y="5141"/>
                  </a:cubicBezTo>
                  <a:cubicBezTo>
                    <a:pt x="310" y="5165"/>
                    <a:pt x="323" y="5167"/>
                    <a:pt x="321" y="5190"/>
                  </a:cubicBezTo>
                  <a:cubicBezTo>
                    <a:pt x="320" y="5215"/>
                    <a:pt x="332" y="5216"/>
                    <a:pt x="331" y="5240"/>
                  </a:cubicBezTo>
                  <a:cubicBezTo>
                    <a:pt x="330" y="5264"/>
                    <a:pt x="321" y="5264"/>
                    <a:pt x="320" y="5288"/>
                  </a:cubicBezTo>
                  <a:cubicBezTo>
                    <a:pt x="319" y="5312"/>
                    <a:pt x="318" y="5312"/>
                    <a:pt x="316" y="5336"/>
                  </a:cubicBezTo>
                  <a:cubicBezTo>
                    <a:pt x="315" y="5361"/>
                    <a:pt x="303" y="5361"/>
                    <a:pt x="302" y="5384"/>
                  </a:cubicBezTo>
                  <a:cubicBezTo>
                    <a:pt x="300" y="5409"/>
                    <a:pt x="296" y="5409"/>
                    <a:pt x="294" y="5432"/>
                  </a:cubicBezTo>
                  <a:cubicBezTo>
                    <a:pt x="293" y="5457"/>
                    <a:pt x="308" y="5458"/>
                    <a:pt x="307" y="5483"/>
                  </a:cubicBezTo>
                  <a:cubicBezTo>
                    <a:pt x="305" y="5506"/>
                    <a:pt x="307" y="5506"/>
                    <a:pt x="305" y="5531"/>
                  </a:cubicBezTo>
                  <a:cubicBezTo>
                    <a:pt x="304" y="5554"/>
                    <a:pt x="296" y="5554"/>
                    <a:pt x="294" y="5579"/>
                  </a:cubicBezTo>
                  <a:cubicBezTo>
                    <a:pt x="293" y="5603"/>
                    <a:pt x="294" y="5603"/>
                    <a:pt x="293" y="5627"/>
                  </a:cubicBezTo>
                  <a:cubicBezTo>
                    <a:pt x="292" y="5651"/>
                    <a:pt x="278" y="5651"/>
                    <a:pt x="277" y="5676"/>
                  </a:cubicBezTo>
                  <a:cubicBezTo>
                    <a:pt x="276" y="5699"/>
                    <a:pt x="267" y="5699"/>
                    <a:pt x="266" y="5724"/>
                  </a:cubicBezTo>
                  <a:cubicBezTo>
                    <a:pt x="265" y="5747"/>
                    <a:pt x="294" y="5748"/>
                    <a:pt x="293" y="5773"/>
                  </a:cubicBezTo>
                  <a:cubicBezTo>
                    <a:pt x="292" y="5797"/>
                    <a:pt x="287" y="5797"/>
                    <a:pt x="285" y="5821"/>
                  </a:cubicBezTo>
                  <a:cubicBezTo>
                    <a:pt x="283" y="5845"/>
                    <a:pt x="278" y="5845"/>
                    <a:pt x="277" y="5869"/>
                  </a:cubicBezTo>
                  <a:cubicBezTo>
                    <a:pt x="276" y="5893"/>
                    <a:pt x="272" y="5893"/>
                    <a:pt x="271" y="5918"/>
                  </a:cubicBezTo>
                  <a:cubicBezTo>
                    <a:pt x="268" y="5941"/>
                    <a:pt x="283" y="5943"/>
                    <a:pt x="282" y="5967"/>
                  </a:cubicBezTo>
                  <a:cubicBezTo>
                    <a:pt x="281" y="5992"/>
                    <a:pt x="271" y="5992"/>
                    <a:pt x="268" y="6015"/>
                  </a:cubicBezTo>
                  <a:cubicBezTo>
                    <a:pt x="267" y="6040"/>
                    <a:pt x="255" y="6040"/>
                    <a:pt x="252" y="6063"/>
                  </a:cubicBezTo>
                  <a:cubicBezTo>
                    <a:pt x="251" y="6088"/>
                    <a:pt x="249" y="6088"/>
                    <a:pt x="247" y="6111"/>
                  </a:cubicBezTo>
                  <a:cubicBezTo>
                    <a:pt x="246" y="6136"/>
                    <a:pt x="256" y="6137"/>
                    <a:pt x="255" y="6161"/>
                  </a:cubicBezTo>
                  <a:cubicBezTo>
                    <a:pt x="252" y="6185"/>
                    <a:pt x="251" y="6185"/>
                    <a:pt x="250" y="6209"/>
                  </a:cubicBezTo>
                  <a:cubicBezTo>
                    <a:pt x="249" y="6234"/>
                    <a:pt x="242" y="6234"/>
                    <a:pt x="241" y="6257"/>
                  </a:cubicBezTo>
                  <a:cubicBezTo>
                    <a:pt x="240" y="6282"/>
                    <a:pt x="241" y="6282"/>
                    <a:pt x="240" y="6305"/>
                  </a:cubicBezTo>
                  <a:cubicBezTo>
                    <a:pt x="239" y="6330"/>
                    <a:pt x="260" y="6331"/>
                    <a:pt x="258" y="6356"/>
                  </a:cubicBezTo>
                  <a:cubicBezTo>
                    <a:pt x="257" y="6379"/>
                    <a:pt x="249" y="6379"/>
                    <a:pt x="247" y="6404"/>
                  </a:cubicBezTo>
                  <a:cubicBezTo>
                    <a:pt x="246" y="6427"/>
                    <a:pt x="229" y="6426"/>
                    <a:pt x="228" y="6450"/>
                  </a:cubicBezTo>
                  <a:cubicBezTo>
                    <a:pt x="226" y="6475"/>
                    <a:pt x="257" y="6476"/>
                    <a:pt x="256" y="6501"/>
                  </a:cubicBezTo>
                  <a:cubicBezTo>
                    <a:pt x="255" y="6527"/>
                    <a:pt x="250" y="6525"/>
                    <a:pt x="247" y="6550"/>
                  </a:cubicBezTo>
                  <a:cubicBezTo>
                    <a:pt x="246" y="6573"/>
                    <a:pt x="225" y="6572"/>
                    <a:pt x="224" y="6597"/>
                  </a:cubicBezTo>
                  <a:cubicBezTo>
                    <a:pt x="222" y="6620"/>
                    <a:pt x="220" y="6620"/>
                    <a:pt x="219" y="6645"/>
                  </a:cubicBezTo>
                  <a:cubicBezTo>
                    <a:pt x="218" y="6668"/>
                    <a:pt x="225" y="6668"/>
                    <a:pt x="224" y="6694"/>
                  </a:cubicBezTo>
                  <a:lnTo>
                    <a:pt x="220" y="6742"/>
                  </a:lnTo>
                  <a:cubicBezTo>
                    <a:pt x="219" y="6766"/>
                    <a:pt x="224" y="6766"/>
                    <a:pt x="220" y="6791"/>
                  </a:cubicBezTo>
                  <a:cubicBezTo>
                    <a:pt x="219" y="6814"/>
                    <a:pt x="225" y="6814"/>
                    <a:pt x="222" y="6839"/>
                  </a:cubicBezTo>
                  <a:cubicBezTo>
                    <a:pt x="220" y="6862"/>
                    <a:pt x="219" y="6862"/>
                    <a:pt x="218" y="6887"/>
                  </a:cubicBezTo>
                  <a:cubicBezTo>
                    <a:pt x="217" y="6911"/>
                    <a:pt x="230" y="6913"/>
                    <a:pt x="228" y="6936"/>
                  </a:cubicBezTo>
                  <a:cubicBezTo>
                    <a:pt x="226" y="6961"/>
                    <a:pt x="228" y="6961"/>
                    <a:pt x="226" y="6984"/>
                  </a:cubicBezTo>
                  <a:cubicBezTo>
                    <a:pt x="225" y="7009"/>
                    <a:pt x="220" y="7009"/>
                    <a:pt x="219" y="7033"/>
                  </a:cubicBezTo>
                  <a:cubicBezTo>
                    <a:pt x="218" y="7057"/>
                    <a:pt x="192" y="7055"/>
                    <a:pt x="191" y="7080"/>
                  </a:cubicBezTo>
                  <a:cubicBezTo>
                    <a:pt x="190" y="7103"/>
                    <a:pt x="218" y="7105"/>
                    <a:pt x="217" y="7129"/>
                  </a:cubicBezTo>
                  <a:cubicBezTo>
                    <a:pt x="215" y="7154"/>
                    <a:pt x="192" y="7152"/>
                    <a:pt x="191" y="7176"/>
                  </a:cubicBezTo>
                  <a:cubicBezTo>
                    <a:pt x="190" y="7200"/>
                    <a:pt x="199" y="7200"/>
                    <a:pt x="198" y="7224"/>
                  </a:cubicBezTo>
                  <a:cubicBezTo>
                    <a:pt x="197" y="7248"/>
                    <a:pt x="206" y="7248"/>
                    <a:pt x="204" y="7274"/>
                  </a:cubicBezTo>
                  <a:cubicBezTo>
                    <a:pt x="203" y="7298"/>
                    <a:pt x="172" y="7296"/>
                    <a:pt x="171" y="7321"/>
                  </a:cubicBezTo>
                  <a:cubicBezTo>
                    <a:pt x="170" y="7344"/>
                    <a:pt x="196" y="7346"/>
                    <a:pt x="194" y="7370"/>
                  </a:cubicBezTo>
                  <a:cubicBezTo>
                    <a:pt x="192" y="7395"/>
                    <a:pt x="190" y="7395"/>
                    <a:pt x="188" y="7418"/>
                  </a:cubicBezTo>
                  <a:cubicBezTo>
                    <a:pt x="187" y="7443"/>
                    <a:pt x="161" y="7441"/>
                    <a:pt x="160" y="7465"/>
                  </a:cubicBezTo>
                  <a:cubicBezTo>
                    <a:pt x="159" y="7489"/>
                    <a:pt x="187" y="7491"/>
                    <a:pt x="186" y="7515"/>
                  </a:cubicBezTo>
                  <a:cubicBezTo>
                    <a:pt x="185" y="7539"/>
                    <a:pt x="161" y="7537"/>
                    <a:pt x="160" y="7562"/>
                  </a:cubicBezTo>
                  <a:cubicBezTo>
                    <a:pt x="159" y="7585"/>
                    <a:pt x="182" y="7587"/>
                    <a:pt x="181" y="7611"/>
                  </a:cubicBezTo>
                  <a:cubicBezTo>
                    <a:pt x="180" y="7636"/>
                    <a:pt x="165" y="7636"/>
                    <a:pt x="164" y="7659"/>
                  </a:cubicBezTo>
                  <a:cubicBezTo>
                    <a:pt x="161" y="7684"/>
                    <a:pt x="158" y="7684"/>
                    <a:pt x="156" y="7707"/>
                  </a:cubicBezTo>
                  <a:cubicBezTo>
                    <a:pt x="155" y="7732"/>
                    <a:pt x="166" y="7733"/>
                    <a:pt x="165" y="7757"/>
                  </a:cubicBezTo>
                  <a:cubicBezTo>
                    <a:pt x="164" y="7781"/>
                    <a:pt x="150" y="7781"/>
                    <a:pt x="149" y="7805"/>
                  </a:cubicBezTo>
                  <a:cubicBezTo>
                    <a:pt x="147" y="7830"/>
                    <a:pt x="171" y="7831"/>
                    <a:pt x="170" y="7855"/>
                  </a:cubicBezTo>
                  <a:cubicBezTo>
                    <a:pt x="169" y="7879"/>
                    <a:pt x="149" y="7878"/>
                    <a:pt x="147" y="7901"/>
                  </a:cubicBezTo>
                  <a:cubicBezTo>
                    <a:pt x="145" y="7926"/>
                    <a:pt x="134" y="7926"/>
                    <a:pt x="132" y="7950"/>
                  </a:cubicBezTo>
                  <a:cubicBezTo>
                    <a:pt x="131" y="7974"/>
                    <a:pt x="165" y="7976"/>
                    <a:pt x="164" y="8001"/>
                  </a:cubicBezTo>
                  <a:cubicBezTo>
                    <a:pt x="161" y="8025"/>
                    <a:pt x="127" y="8023"/>
                    <a:pt x="126" y="8048"/>
                  </a:cubicBezTo>
                  <a:cubicBezTo>
                    <a:pt x="124" y="8072"/>
                    <a:pt x="134" y="8073"/>
                    <a:pt x="132" y="8097"/>
                  </a:cubicBezTo>
                  <a:cubicBezTo>
                    <a:pt x="131" y="8121"/>
                    <a:pt x="129" y="8121"/>
                    <a:pt x="128" y="8146"/>
                  </a:cubicBezTo>
                  <a:cubicBezTo>
                    <a:pt x="127" y="8169"/>
                    <a:pt x="159" y="8172"/>
                    <a:pt x="158" y="8196"/>
                  </a:cubicBezTo>
                  <a:cubicBezTo>
                    <a:pt x="156" y="8221"/>
                    <a:pt x="142" y="8221"/>
                    <a:pt x="140" y="8244"/>
                  </a:cubicBezTo>
                  <a:cubicBezTo>
                    <a:pt x="139" y="8269"/>
                    <a:pt x="128" y="8269"/>
                    <a:pt x="127" y="8292"/>
                  </a:cubicBezTo>
                  <a:cubicBezTo>
                    <a:pt x="126" y="8317"/>
                    <a:pt x="124" y="8317"/>
                    <a:pt x="123" y="8340"/>
                  </a:cubicBezTo>
                  <a:cubicBezTo>
                    <a:pt x="122" y="8365"/>
                    <a:pt x="132" y="8366"/>
                    <a:pt x="131" y="8391"/>
                  </a:cubicBezTo>
                  <a:cubicBezTo>
                    <a:pt x="129" y="8414"/>
                    <a:pt x="128" y="8414"/>
                    <a:pt x="127" y="8439"/>
                  </a:cubicBezTo>
                  <a:cubicBezTo>
                    <a:pt x="126" y="8463"/>
                    <a:pt x="137" y="8464"/>
                    <a:pt x="135" y="8488"/>
                  </a:cubicBezTo>
                  <a:cubicBezTo>
                    <a:pt x="134" y="8512"/>
                    <a:pt x="117" y="8512"/>
                    <a:pt x="116" y="8537"/>
                  </a:cubicBezTo>
                  <a:cubicBezTo>
                    <a:pt x="115" y="8560"/>
                    <a:pt x="134" y="8562"/>
                    <a:pt x="132" y="8586"/>
                  </a:cubicBezTo>
                  <a:cubicBezTo>
                    <a:pt x="131" y="8610"/>
                    <a:pt x="105" y="8608"/>
                    <a:pt x="102" y="8633"/>
                  </a:cubicBezTo>
                  <a:cubicBezTo>
                    <a:pt x="101" y="8656"/>
                    <a:pt x="128" y="8659"/>
                    <a:pt x="126" y="8683"/>
                  </a:cubicBezTo>
                  <a:cubicBezTo>
                    <a:pt x="124" y="8708"/>
                    <a:pt x="92" y="8707"/>
                    <a:pt x="91" y="8730"/>
                  </a:cubicBezTo>
                  <a:lnTo>
                    <a:pt x="89" y="8779"/>
                  </a:lnTo>
                  <a:cubicBezTo>
                    <a:pt x="86" y="8803"/>
                    <a:pt x="100" y="8804"/>
                    <a:pt x="99" y="8828"/>
                  </a:cubicBezTo>
                  <a:cubicBezTo>
                    <a:pt x="97" y="8852"/>
                    <a:pt x="108" y="8854"/>
                    <a:pt x="107" y="8878"/>
                  </a:cubicBezTo>
                  <a:cubicBezTo>
                    <a:pt x="106" y="8902"/>
                    <a:pt x="97" y="8902"/>
                    <a:pt x="96" y="8926"/>
                  </a:cubicBezTo>
                  <a:cubicBezTo>
                    <a:pt x="95" y="8950"/>
                    <a:pt x="111" y="8951"/>
                    <a:pt x="110" y="8976"/>
                  </a:cubicBezTo>
                  <a:cubicBezTo>
                    <a:pt x="108" y="8999"/>
                    <a:pt x="72" y="8998"/>
                    <a:pt x="70" y="9023"/>
                  </a:cubicBezTo>
                  <a:cubicBezTo>
                    <a:pt x="69" y="9046"/>
                    <a:pt x="97" y="9047"/>
                    <a:pt x="96" y="9073"/>
                  </a:cubicBezTo>
                  <a:cubicBezTo>
                    <a:pt x="95" y="9098"/>
                    <a:pt x="79" y="9098"/>
                    <a:pt x="78" y="9121"/>
                  </a:cubicBezTo>
                  <a:cubicBezTo>
                    <a:pt x="76" y="9146"/>
                    <a:pt x="63" y="9146"/>
                    <a:pt x="62" y="9170"/>
                  </a:cubicBezTo>
                  <a:cubicBezTo>
                    <a:pt x="60" y="9194"/>
                    <a:pt x="86" y="9195"/>
                    <a:pt x="85" y="9221"/>
                  </a:cubicBezTo>
                  <a:cubicBezTo>
                    <a:pt x="84" y="9245"/>
                    <a:pt x="96" y="9246"/>
                    <a:pt x="94" y="9270"/>
                  </a:cubicBezTo>
                  <a:cubicBezTo>
                    <a:pt x="92" y="9294"/>
                    <a:pt x="79" y="9294"/>
                    <a:pt x="78" y="9318"/>
                  </a:cubicBezTo>
                  <a:cubicBezTo>
                    <a:pt x="76" y="9342"/>
                    <a:pt x="83" y="9342"/>
                    <a:pt x="81" y="9368"/>
                  </a:cubicBezTo>
                  <a:cubicBezTo>
                    <a:pt x="80" y="9392"/>
                    <a:pt x="81" y="9392"/>
                    <a:pt x="80" y="9417"/>
                  </a:cubicBezTo>
                  <a:cubicBezTo>
                    <a:pt x="79" y="9442"/>
                    <a:pt x="80" y="9442"/>
                    <a:pt x="79" y="9467"/>
                  </a:cubicBezTo>
                  <a:cubicBezTo>
                    <a:pt x="78" y="9491"/>
                    <a:pt x="72" y="9491"/>
                    <a:pt x="70" y="9517"/>
                  </a:cubicBezTo>
                  <a:cubicBezTo>
                    <a:pt x="69" y="9540"/>
                    <a:pt x="48" y="9539"/>
                    <a:pt x="47" y="9565"/>
                  </a:cubicBezTo>
                  <a:cubicBezTo>
                    <a:pt x="46" y="9588"/>
                    <a:pt x="57" y="9591"/>
                    <a:pt x="56" y="9614"/>
                  </a:cubicBezTo>
                  <a:cubicBezTo>
                    <a:pt x="54" y="9639"/>
                    <a:pt x="62" y="9640"/>
                    <a:pt x="60" y="9663"/>
                  </a:cubicBezTo>
                  <a:cubicBezTo>
                    <a:pt x="59" y="9688"/>
                    <a:pt x="49" y="9688"/>
                    <a:pt x="48" y="9712"/>
                  </a:cubicBezTo>
                  <a:cubicBezTo>
                    <a:pt x="47" y="9736"/>
                    <a:pt x="51" y="9736"/>
                    <a:pt x="49" y="9762"/>
                  </a:cubicBezTo>
                  <a:cubicBezTo>
                    <a:pt x="48" y="9785"/>
                    <a:pt x="62" y="9787"/>
                    <a:pt x="59" y="9811"/>
                  </a:cubicBezTo>
                  <a:cubicBezTo>
                    <a:pt x="57" y="9835"/>
                    <a:pt x="20" y="9834"/>
                    <a:pt x="19" y="9858"/>
                  </a:cubicBezTo>
                  <a:cubicBezTo>
                    <a:pt x="17" y="9882"/>
                    <a:pt x="26" y="9883"/>
                    <a:pt x="25" y="9908"/>
                  </a:cubicBezTo>
                  <a:cubicBezTo>
                    <a:pt x="24" y="9931"/>
                    <a:pt x="25" y="9931"/>
                    <a:pt x="24" y="9957"/>
                  </a:cubicBezTo>
                  <a:cubicBezTo>
                    <a:pt x="22" y="9981"/>
                    <a:pt x="15" y="9981"/>
                    <a:pt x="14" y="10005"/>
                  </a:cubicBezTo>
                  <a:cubicBezTo>
                    <a:pt x="11" y="10030"/>
                    <a:pt x="19" y="10031"/>
                    <a:pt x="17" y="10054"/>
                  </a:cubicBezTo>
                  <a:cubicBezTo>
                    <a:pt x="16" y="10079"/>
                    <a:pt x="14" y="10079"/>
                    <a:pt x="11" y="10105"/>
                  </a:cubicBezTo>
                  <a:cubicBezTo>
                    <a:pt x="10" y="10128"/>
                    <a:pt x="44" y="10131"/>
                    <a:pt x="42" y="10155"/>
                  </a:cubicBezTo>
                  <a:cubicBezTo>
                    <a:pt x="41" y="10180"/>
                    <a:pt x="10" y="10177"/>
                    <a:pt x="9" y="10202"/>
                  </a:cubicBezTo>
                  <a:cubicBezTo>
                    <a:pt x="8" y="10226"/>
                    <a:pt x="10" y="10228"/>
                    <a:pt x="9" y="10251"/>
                  </a:cubicBezTo>
                  <a:cubicBezTo>
                    <a:pt x="8" y="10276"/>
                    <a:pt x="31" y="10277"/>
                    <a:pt x="30" y="10303"/>
                  </a:cubicBezTo>
                  <a:cubicBezTo>
                    <a:pt x="27" y="10326"/>
                    <a:pt x="4" y="10325"/>
                    <a:pt x="3" y="10351"/>
                  </a:cubicBezTo>
                  <a:cubicBezTo>
                    <a:pt x="1" y="10367"/>
                    <a:pt x="25" y="10384"/>
                    <a:pt x="24" y="10400"/>
                  </a:cubicBezTo>
                  <a:cubicBezTo>
                    <a:pt x="24" y="10416"/>
                    <a:pt x="16" y="10432"/>
                    <a:pt x="16" y="10448"/>
                  </a:cubicBezTo>
                  <a:cubicBezTo>
                    <a:pt x="16" y="10465"/>
                    <a:pt x="24" y="10481"/>
                    <a:pt x="24" y="10497"/>
                  </a:cubicBezTo>
                  <a:cubicBezTo>
                    <a:pt x="24" y="10513"/>
                    <a:pt x="27" y="10529"/>
                    <a:pt x="27" y="10545"/>
                  </a:cubicBezTo>
                  <a:cubicBezTo>
                    <a:pt x="27" y="10561"/>
                    <a:pt x="17" y="10577"/>
                    <a:pt x="19" y="10593"/>
                  </a:cubicBezTo>
                  <a:cubicBezTo>
                    <a:pt x="20" y="10609"/>
                    <a:pt x="6" y="10626"/>
                    <a:pt x="9" y="10642"/>
                  </a:cubicBezTo>
                  <a:cubicBezTo>
                    <a:pt x="10" y="10658"/>
                    <a:pt x="31" y="10673"/>
                    <a:pt x="32" y="10689"/>
                  </a:cubicBezTo>
                  <a:cubicBezTo>
                    <a:pt x="33" y="10706"/>
                    <a:pt x="31" y="10722"/>
                    <a:pt x="33" y="10738"/>
                  </a:cubicBezTo>
                  <a:cubicBezTo>
                    <a:pt x="36" y="10754"/>
                    <a:pt x="48" y="10767"/>
                    <a:pt x="51" y="10783"/>
                  </a:cubicBezTo>
                  <a:cubicBezTo>
                    <a:pt x="53" y="10799"/>
                    <a:pt x="46" y="10817"/>
                    <a:pt x="48" y="10833"/>
                  </a:cubicBezTo>
                  <a:cubicBezTo>
                    <a:pt x="51" y="10849"/>
                    <a:pt x="33" y="10868"/>
                    <a:pt x="37" y="10884"/>
                  </a:cubicBezTo>
                  <a:cubicBezTo>
                    <a:pt x="41" y="10900"/>
                    <a:pt x="52" y="10915"/>
                    <a:pt x="56" y="10930"/>
                  </a:cubicBezTo>
                  <a:cubicBezTo>
                    <a:pt x="60" y="10947"/>
                    <a:pt x="70" y="10959"/>
                    <a:pt x="75" y="10975"/>
                  </a:cubicBezTo>
                  <a:cubicBezTo>
                    <a:pt x="79" y="10992"/>
                    <a:pt x="95" y="11004"/>
                    <a:pt x="100" y="11018"/>
                  </a:cubicBezTo>
                  <a:cubicBezTo>
                    <a:pt x="106" y="11034"/>
                    <a:pt x="89" y="11056"/>
                    <a:pt x="92" y="11072"/>
                  </a:cubicBezTo>
                  <a:cubicBezTo>
                    <a:pt x="97" y="11087"/>
                    <a:pt x="106" y="11102"/>
                    <a:pt x="111" y="11118"/>
                  </a:cubicBezTo>
                  <a:cubicBezTo>
                    <a:pt x="116" y="11133"/>
                    <a:pt x="132" y="11145"/>
                    <a:pt x="138" y="11160"/>
                  </a:cubicBezTo>
                  <a:cubicBezTo>
                    <a:pt x="143" y="11174"/>
                    <a:pt x="166" y="11182"/>
                    <a:pt x="172" y="11197"/>
                  </a:cubicBezTo>
                  <a:cubicBezTo>
                    <a:pt x="180" y="11211"/>
                    <a:pt x="172" y="11231"/>
                    <a:pt x="180" y="11246"/>
                  </a:cubicBezTo>
                  <a:cubicBezTo>
                    <a:pt x="186" y="11261"/>
                    <a:pt x="190" y="11278"/>
                    <a:pt x="197" y="11291"/>
                  </a:cubicBezTo>
                  <a:cubicBezTo>
                    <a:pt x="203" y="11306"/>
                    <a:pt x="217" y="11317"/>
                    <a:pt x="224" y="11332"/>
                  </a:cubicBezTo>
                  <a:cubicBezTo>
                    <a:pt x="231" y="11347"/>
                    <a:pt x="240" y="11359"/>
                    <a:pt x="247" y="11374"/>
                  </a:cubicBezTo>
                  <a:cubicBezTo>
                    <a:pt x="256" y="11388"/>
                    <a:pt x="261" y="11403"/>
                    <a:pt x="268" y="11417"/>
                  </a:cubicBezTo>
                  <a:cubicBezTo>
                    <a:pt x="277" y="11430"/>
                    <a:pt x="271" y="11454"/>
                    <a:pt x="278" y="11467"/>
                  </a:cubicBezTo>
                  <a:cubicBezTo>
                    <a:pt x="287" y="11481"/>
                    <a:pt x="303" y="11490"/>
                    <a:pt x="310" y="11505"/>
                  </a:cubicBezTo>
                  <a:cubicBezTo>
                    <a:pt x="320" y="11519"/>
                    <a:pt x="331" y="11530"/>
                    <a:pt x="340" y="11543"/>
                  </a:cubicBezTo>
                  <a:cubicBezTo>
                    <a:pt x="349" y="11557"/>
                    <a:pt x="367" y="11564"/>
                    <a:pt x="378" y="11577"/>
                  </a:cubicBezTo>
                  <a:cubicBezTo>
                    <a:pt x="386" y="11590"/>
                    <a:pt x="399" y="11601"/>
                    <a:pt x="408" y="11615"/>
                  </a:cubicBezTo>
                  <a:cubicBezTo>
                    <a:pt x="417" y="11628"/>
                    <a:pt x="405" y="11659"/>
                    <a:pt x="415" y="11672"/>
                  </a:cubicBezTo>
                  <a:cubicBezTo>
                    <a:pt x="426" y="11685"/>
                    <a:pt x="460" y="11676"/>
                    <a:pt x="471" y="11688"/>
                  </a:cubicBezTo>
                  <a:cubicBezTo>
                    <a:pt x="482" y="11701"/>
                    <a:pt x="480" y="11724"/>
                    <a:pt x="490" y="11736"/>
                  </a:cubicBezTo>
                  <a:cubicBezTo>
                    <a:pt x="501" y="11749"/>
                    <a:pt x="517" y="11755"/>
                    <a:pt x="529" y="11767"/>
                  </a:cubicBezTo>
                  <a:cubicBezTo>
                    <a:pt x="539" y="11779"/>
                    <a:pt x="535" y="11806"/>
                    <a:pt x="547" y="11816"/>
                  </a:cubicBezTo>
                  <a:cubicBezTo>
                    <a:pt x="560" y="11829"/>
                    <a:pt x="578" y="11831"/>
                    <a:pt x="590" y="11842"/>
                  </a:cubicBezTo>
                  <a:cubicBezTo>
                    <a:pt x="603" y="11853"/>
                    <a:pt x="627" y="11851"/>
                    <a:pt x="640" y="11861"/>
                  </a:cubicBezTo>
                  <a:cubicBezTo>
                    <a:pt x="652" y="11872"/>
                    <a:pt x="668" y="11878"/>
                    <a:pt x="680" y="11888"/>
                  </a:cubicBezTo>
                  <a:cubicBezTo>
                    <a:pt x="692" y="11899"/>
                    <a:pt x="692" y="11923"/>
                    <a:pt x="704" y="11933"/>
                  </a:cubicBezTo>
                  <a:cubicBezTo>
                    <a:pt x="716" y="11944"/>
                    <a:pt x="734" y="11947"/>
                    <a:pt x="747" y="11956"/>
                  </a:cubicBezTo>
                  <a:cubicBezTo>
                    <a:pt x="760" y="11965"/>
                    <a:pt x="772" y="11976"/>
                    <a:pt x="786" y="11986"/>
                  </a:cubicBezTo>
                  <a:cubicBezTo>
                    <a:pt x="799" y="11995"/>
                    <a:pt x="803" y="12018"/>
                    <a:pt x="817" y="12027"/>
                  </a:cubicBezTo>
                  <a:cubicBezTo>
                    <a:pt x="821" y="12030"/>
                    <a:pt x="827" y="12031"/>
                    <a:pt x="834" y="12031"/>
                  </a:cubicBezTo>
                  <a:cubicBezTo>
                    <a:pt x="840" y="12031"/>
                    <a:pt x="845" y="12030"/>
                    <a:pt x="851" y="12030"/>
                  </a:cubicBezTo>
                  <a:cubicBezTo>
                    <a:pt x="858" y="12030"/>
                    <a:pt x="865" y="12031"/>
                    <a:pt x="870" y="12035"/>
                  </a:cubicBezTo>
                  <a:cubicBezTo>
                    <a:pt x="883" y="12044"/>
                    <a:pt x="895" y="12054"/>
                    <a:pt x="909" y="12063"/>
                  </a:cubicBezTo>
                  <a:cubicBezTo>
                    <a:pt x="922" y="12071"/>
                    <a:pt x="933" y="12086"/>
                    <a:pt x="947" y="12094"/>
                  </a:cubicBezTo>
                  <a:cubicBezTo>
                    <a:pt x="959" y="12102"/>
                    <a:pt x="974" y="12110"/>
                    <a:pt x="988" y="12118"/>
                  </a:cubicBezTo>
                  <a:cubicBezTo>
                    <a:pt x="1002" y="12126"/>
                    <a:pt x="1008" y="12148"/>
                    <a:pt x="1023" y="12157"/>
                  </a:cubicBezTo>
                  <a:cubicBezTo>
                    <a:pt x="1038" y="12164"/>
                    <a:pt x="1048" y="12178"/>
                    <a:pt x="1063" y="12185"/>
                  </a:cubicBezTo>
                  <a:cubicBezTo>
                    <a:pt x="1077" y="12191"/>
                    <a:pt x="1099" y="12186"/>
                    <a:pt x="1114" y="12193"/>
                  </a:cubicBezTo>
                  <a:cubicBezTo>
                    <a:pt x="1129" y="12200"/>
                    <a:pt x="1136" y="12222"/>
                    <a:pt x="1151" y="12229"/>
                  </a:cubicBezTo>
                  <a:cubicBezTo>
                    <a:pt x="1153" y="12230"/>
                    <a:pt x="1155" y="12230"/>
                    <a:pt x="1157" y="12230"/>
                  </a:cubicBezTo>
                  <a:cubicBezTo>
                    <a:pt x="1171" y="12230"/>
                    <a:pt x="1190" y="12215"/>
                    <a:pt x="1204" y="12215"/>
                  </a:cubicBezTo>
                  <a:cubicBezTo>
                    <a:pt x="1206" y="12215"/>
                    <a:pt x="1207" y="12215"/>
                    <a:pt x="1209" y="12216"/>
                  </a:cubicBezTo>
                  <a:cubicBezTo>
                    <a:pt x="1224" y="12222"/>
                    <a:pt x="1240" y="12225"/>
                    <a:pt x="1254" y="12231"/>
                  </a:cubicBezTo>
                  <a:cubicBezTo>
                    <a:pt x="1269" y="12236"/>
                    <a:pt x="1274" y="12270"/>
                    <a:pt x="1289" y="12275"/>
                  </a:cubicBezTo>
                  <a:cubicBezTo>
                    <a:pt x="1291" y="12275"/>
                    <a:pt x="1293" y="12276"/>
                    <a:pt x="1295" y="12276"/>
                  </a:cubicBezTo>
                  <a:cubicBezTo>
                    <a:pt x="1308" y="12276"/>
                    <a:pt x="1324" y="12265"/>
                    <a:pt x="1337" y="12265"/>
                  </a:cubicBezTo>
                  <a:cubicBezTo>
                    <a:pt x="1339" y="12265"/>
                    <a:pt x="1341" y="12266"/>
                    <a:pt x="1343" y="12266"/>
                  </a:cubicBezTo>
                  <a:cubicBezTo>
                    <a:pt x="1358" y="12272"/>
                    <a:pt x="1374" y="12276"/>
                    <a:pt x="1388" y="12280"/>
                  </a:cubicBezTo>
                  <a:cubicBezTo>
                    <a:pt x="1404" y="12284"/>
                    <a:pt x="1419" y="12290"/>
                    <a:pt x="1434" y="12293"/>
                  </a:cubicBezTo>
                  <a:cubicBezTo>
                    <a:pt x="1450" y="12297"/>
                    <a:pt x="1466" y="12298"/>
                    <a:pt x="1481" y="12302"/>
                  </a:cubicBezTo>
                  <a:cubicBezTo>
                    <a:pt x="1497" y="12306"/>
                    <a:pt x="1506" y="12333"/>
                    <a:pt x="1522" y="12335"/>
                  </a:cubicBezTo>
                  <a:cubicBezTo>
                    <a:pt x="1538" y="12338"/>
                    <a:pt x="1552" y="12354"/>
                    <a:pt x="1568" y="12356"/>
                  </a:cubicBezTo>
                  <a:cubicBezTo>
                    <a:pt x="1570" y="12357"/>
                    <a:pt x="1571" y="12357"/>
                    <a:pt x="1573" y="12357"/>
                  </a:cubicBezTo>
                  <a:cubicBezTo>
                    <a:pt x="1586" y="12357"/>
                    <a:pt x="1600" y="12349"/>
                    <a:pt x="1613" y="12349"/>
                  </a:cubicBezTo>
                  <a:cubicBezTo>
                    <a:pt x="1614" y="12349"/>
                    <a:pt x="1616" y="12349"/>
                    <a:pt x="1618" y="12350"/>
                  </a:cubicBezTo>
                  <a:cubicBezTo>
                    <a:pt x="1634" y="12352"/>
                    <a:pt x="1649" y="12367"/>
                    <a:pt x="1665" y="12368"/>
                  </a:cubicBezTo>
                  <a:cubicBezTo>
                    <a:pt x="1666" y="12368"/>
                    <a:pt x="1667" y="12368"/>
                    <a:pt x="1668" y="12368"/>
                  </a:cubicBezTo>
                  <a:cubicBezTo>
                    <a:pt x="1683" y="12368"/>
                    <a:pt x="1700" y="12349"/>
                    <a:pt x="1715" y="12349"/>
                  </a:cubicBezTo>
                  <a:cubicBezTo>
                    <a:pt x="1715" y="12349"/>
                    <a:pt x="1716" y="12349"/>
                    <a:pt x="1717" y="12349"/>
                  </a:cubicBezTo>
                  <a:cubicBezTo>
                    <a:pt x="1733" y="12350"/>
                    <a:pt x="1746" y="12375"/>
                    <a:pt x="1762" y="12377"/>
                  </a:cubicBezTo>
                  <a:cubicBezTo>
                    <a:pt x="1765" y="12377"/>
                    <a:pt x="1768" y="12377"/>
                    <a:pt x="1771" y="12377"/>
                  </a:cubicBezTo>
                  <a:cubicBezTo>
                    <a:pt x="1784" y="12377"/>
                    <a:pt x="1797" y="12375"/>
                    <a:pt x="1810" y="12375"/>
                  </a:cubicBezTo>
                  <a:cubicBezTo>
                    <a:pt x="1811" y="12376"/>
                    <a:pt x="1812" y="12376"/>
                    <a:pt x="1814" y="12376"/>
                  </a:cubicBezTo>
                  <a:cubicBezTo>
                    <a:pt x="1828" y="12376"/>
                    <a:pt x="1843" y="12370"/>
                    <a:pt x="1858" y="12370"/>
                  </a:cubicBezTo>
                  <a:cubicBezTo>
                    <a:pt x="1874" y="12370"/>
                    <a:pt x="1890" y="12351"/>
                    <a:pt x="1906" y="12351"/>
                  </a:cubicBezTo>
                  <a:cubicBezTo>
                    <a:pt x="1922" y="12351"/>
                    <a:pt x="1938" y="12382"/>
                    <a:pt x="1954" y="12382"/>
                  </a:cubicBezTo>
                  <a:cubicBezTo>
                    <a:pt x="1971" y="12382"/>
                    <a:pt x="1987" y="12365"/>
                    <a:pt x="2003" y="12363"/>
                  </a:cubicBezTo>
                  <a:cubicBezTo>
                    <a:pt x="2019" y="12362"/>
                    <a:pt x="2034" y="12351"/>
                    <a:pt x="2050" y="12350"/>
                  </a:cubicBezTo>
                  <a:cubicBezTo>
                    <a:pt x="2066" y="12349"/>
                    <a:pt x="2081" y="12340"/>
                    <a:pt x="2097" y="12339"/>
                  </a:cubicBezTo>
                  <a:cubicBezTo>
                    <a:pt x="2099" y="12339"/>
                    <a:pt x="2102" y="12339"/>
                    <a:pt x="2104" y="12339"/>
                  </a:cubicBezTo>
                  <a:cubicBezTo>
                    <a:pt x="2114" y="12339"/>
                    <a:pt x="2123" y="12340"/>
                    <a:pt x="2132" y="12340"/>
                  </a:cubicBezTo>
                  <a:cubicBezTo>
                    <a:pt x="2137" y="12340"/>
                    <a:pt x="2141" y="12340"/>
                    <a:pt x="2145" y="12339"/>
                  </a:cubicBezTo>
                  <a:cubicBezTo>
                    <a:pt x="2146" y="12339"/>
                    <a:pt x="2147" y="12339"/>
                    <a:pt x="2149" y="12339"/>
                  </a:cubicBezTo>
                  <a:cubicBezTo>
                    <a:pt x="2163" y="12339"/>
                    <a:pt x="2179" y="12354"/>
                    <a:pt x="2193" y="12354"/>
                  </a:cubicBezTo>
                  <a:cubicBezTo>
                    <a:pt x="2194" y="12354"/>
                    <a:pt x="2195" y="12354"/>
                    <a:pt x="2195" y="12354"/>
                  </a:cubicBezTo>
                  <a:cubicBezTo>
                    <a:pt x="2212" y="12351"/>
                    <a:pt x="2227" y="12340"/>
                    <a:pt x="2243" y="12338"/>
                  </a:cubicBezTo>
                  <a:cubicBezTo>
                    <a:pt x="2244" y="12338"/>
                    <a:pt x="2246" y="12337"/>
                    <a:pt x="2248" y="12337"/>
                  </a:cubicBezTo>
                  <a:cubicBezTo>
                    <a:pt x="2261" y="12337"/>
                    <a:pt x="2276" y="12346"/>
                    <a:pt x="2289" y="12346"/>
                  </a:cubicBezTo>
                  <a:cubicBezTo>
                    <a:pt x="2291" y="12346"/>
                    <a:pt x="2292" y="12346"/>
                    <a:pt x="2294" y="12345"/>
                  </a:cubicBezTo>
                  <a:cubicBezTo>
                    <a:pt x="2309" y="12343"/>
                    <a:pt x="2319" y="12313"/>
                    <a:pt x="2335" y="12309"/>
                  </a:cubicBezTo>
                  <a:cubicBezTo>
                    <a:pt x="2351" y="12306"/>
                    <a:pt x="2366" y="12300"/>
                    <a:pt x="2382" y="12296"/>
                  </a:cubicBezTo>
                  <a:cubicBezTo>
                    <a:pt x="2398" y="12292"/>
                    <a:pt x="2415" y="12295"/>
                    <a:pt x="2430" y="12291"/>
                  </a:cubicBezTo>
                  <a:cubicBezTo>
                    <a:pt x="2446" y="12287"/>
                    <a:pt x="2457" y="12270"/>
                    <a:pt x="2473" y="12265"/>
                  </a:cubicBezTo>
                  <a:cubicBezTo>
                    <a:pt x="2488" y="12260"/>
                    <a:pt x="2506" y="12264"/>
                    <a:pt x="2521" y="12259"/>
                  </a:cubicBezTo>
                  <a:cubicBezTo>
                    <a:pt x="2524" y="12258"/>
                    <a:pt x="2527" y="12257"/>
                    <a:pt x="2530" y="12257"/>
                  </a:cubicBezTo>
                  <a:cubicBezTo>
                    <a:pt x="2541" y="12257"/>
                    <a:pt x="2554" y="12262"/>
                    <a:pt x="2565" y="12262"/>
                  </a:cubicBezTo>
                  <a:cubicBezTo>
                    <a:pt x="2568" y="12262"/>
                    <a:pt x="2571" y="12262"/>
                    <a:pt x="2574" y="12261"/>
                  </a:cubicBezTo>
                  <a:cubicBezTo>
                    <a:pt x="2589" y="12255"/>
                    <a:pt x="2595" y="12227"/>
                    <a:pt x="2610" y="12220"/>
                  </a:cubicBezTo>
                  <a:cubicBezTo>
                    <a:pt x="2624" y="12213"/>
                    <a:pt x="2635" y="12197"/>
                    <a:pt x="2650" y="12191"/>
                  </a:cubicBezTo>
                  <a:cubicBezTo>
                    <a:pt x="2665" y="12185"/>
                    <a:pt x="2682" y="12185"/>
                    <a:pt x="2697" y="12178"/>
                  </a:cubicBezTo>
                  <a:cubicBezTo>
                    <a:pt x="2700" y="12177"/>
                    <a:pt x="2704" y="12176"/>
                    <a:pt x="2708" y="12176"/>
                  </a:cubicBezTo>
                  <a:cubicBezTo>
                    <a:pt x="2717" y="12176"/>
                    <a:pt x="2726" y="12178"/>
                    <a:pt x="2735" y="12178"/>
                  </a:cubicBezTo>
                  <a:cubicBezTo>
                    <a:pt x="2740" y="12178"/>
                    <a:pt x="2745" y="12178"/>
                    <a:pt x="2749" y="12175"/>
                  </a:cubicBezTo>
                  <a:cubicBezTo>
                    <a:pt x="2763" y="12169"/>
                    <a:pt x="2777" y="12158"/>
                    <a:pt x="2792" y="12152"/>
                  </a:cubicBezTo>
                  <a:cubicBezTo>
                    <a:pt x="2813" y="12140"/>
                    <a:pt x="2815" y="12142"/>
                    <a:pt x="2836" y="12131"/>
                  </a:cubicBezTo>
                  <a:cubicBezTo>
                    <a:pt x="2857" y="12119"/>
                    <a:pt x="2847" y="12098"/>
                    <a:pt x="2868" y="12087"/>
                  </a:cubicBezTo>
                  <a:cubicBezTo>
                    <a:pt x="2876" y="12083"/>
                    <a:pt x="2882" y="12083"/>
                    <a:pt x="2887" y="12083"/>
                  </a:cubicBezTo>
                  <a:cubicBezTo>
                    <a:pt x="2891" y="12083"/>
                    <a:pt x="2895" y="12083"/>
                    <a:pt x="2898" y="12083"/>
                  </a:cubicBezTo>
                  <a:cubicBezTo>
                    <a:pt x="2904" y="12083"/>
                    <a:pt x="2910" y="12082"/>
                    <a:pt x="2918" y="12078"/>
                  </a:cubicBezTo>
                  <a:cubicBezTo>
                    <a:pt x="2924" y="12075"/>
                    <a:pt x="2930" y="12074"/>
                    <a:pt x="2934" y="12074"/>
                  </a:cubicBezTo>
                  <a:cubicBezTo>
                    <a:pt x="2941" y="12074"/>
                    <a:pt x="2947" y="12076"/>
                    <a:pt x="2954" y="12076"/>
                  </a:cubicBezTo>
                  <a:cubicBezTo>
                    <a:pt x="2959" y="12076"/>
                    <a:pt x="2965" y="12075"/>
                    <a:pt x="2971" y="12071"/>
                  </a:cubicBezTo>
                  <a:cubicBezTo>
                    <a:pt x="2992" y="12061"/>
                    <a:pt x="2983" y="12041"/>
                    <a:pt x="3005" y="12031"/>
                  </a:cubicBezTo>
                  <a:cubicBezTo>
                    <a:pt x="3028" y="12019"/>
                    <a:pt x="3032" y="12028"/>
                    <a:pt x="3054" y="12017"/>
                  </a:cubicBezTo>
                  <a:cubicBezTo>
                    <a:pt x="3076" y="12004"/>
                    <a:pt x="3078" y="12009"/>
                    <a:pt x="3099" y="11997"/>
                  </a:cubicBezTo>
                  <a:cubicBezTo>
                    <a:pt x="3121" y="11986"/>
                    <a:pt x="3118" y="11979"/>
                    <a:pt x="3139" y="11968"/>
                  </a:cubicBezTo>
                  <a:cubicBezTo>
                    <a:pt x="3162" y="11956"/>
                    <a:pt x="3154" y="11943"/>
                    <a:pt x="3177" y="11932"/>
                  </a:cubicBezTo>
                  <a:cubicBezTo>
                    <a:pt x="3198" y="11920"/>
                    <a:pt x="3203" y="11931"/>
                    <a:pt x="3227" y="11918"/>
                  </a:cubicBezTo>
                  <a:cubicBezTo>
                    <a:pt x="3248" y="11906"/>
                    <a:pt x="3240" y="11890"/>
                    <a:pt x="3261" y="11878"/>
                  </a:cubicBezTo>
                  <a:cubicBezTo>
                    <a:pt x="3265" y="11876"/>
                    <a:pt x="3269" y="11875"/>
                    <a:pt x="3272" y="11875"/>
                  </a:cubicBezTo>
                  <a:cubicBezTo>
                    <a:pt x="3285" y="11875"/>
                    <a:pt x="3296" y="11886"/>
                    <a:pt x="3308" y="11886"/>
                  </a:cubicBezTo>
                  <a:cubicBezTo>
                    <a:pt x="3311" y="11886"/>
                    <a:pt x="3315" y="11885"/>
                    <a:pt x="3319" y="11883"/>
                  </a:cubicBezTo>
                  <a:cubicBezTo>
                    <a:pt x="3340" y="11870"/>
                    <a:pt x="3345" y="11878"/>
                    <a:pt x="3367" y="11868"/>
                  </a:cubicBezTo>
                  <a:cubicBezTo>
                    <a:pt x="3389" y="11856"/>
                    <a:pt x="3389" y="11854"/>
                    <a:pt x="3410" y="11842"/>
                  </a:cubicBezTo>
                  <a:cubicBezTo>
                    <a:pt x="3432" y="11830"/>
                    <a:pt x="3426" y="11818"/>
                    <a:pt x="3448" y="11806"/>
                  </a:cubicBezTo>
                  <a:cubicBezTo>
                    <a:pt x="3469" y="11794"/>
                    <a:pt x="3470" y="11797"/>
                    <a:pt x="3493" y="11784"/>
                  </a:cubicBezTo>
                  <a:cubicBezTo>
                    <a:pt x="3514" y="11773"/>
                    <a:pt x="3513" y="11771"/>
                    <a:pt x="3534" y="11761"/>
                  </a:cubicBezTo>
                  <a:cubicBezTo>
                    <a:pt x="3556" y="11750"/>
                    <a:pt x="3559" y="11755"/>
                    <a:pt x="3580" y="11743"/>
                  </a:cubicBezTo>
                  <a:cubicBezTo>
                    <a:pt x="3602" y="11733"/>
                    <a:pt x="3605" y="11739"/>
                    <a:pt x="3626" y="11728"/>
                  </a:cubicBezTo>
                  <a:cubicBezTo>
                    <a:pt x="3648" y="11718"/>
                    <a:pt x="3632" y="11686"/>
                    <a:pt x="3653" y="11675"/>
                  </a:cubicBezTo>
                  <a:cubicBezTo>
                    <a:pt x="3675" y="11664"/>
                    <a:pt x="3678" y="11668"/>
                    <a:pt x="3699" y="11658"/>
                  </a:cubicBezTo>
                  <a:cubicBezTo>
                    <a:pt x="3703" y="11656"/>
                    <a:pt x="3707" y="11655"/>
                    <a:pt x="3711" y="11655"/>
                  </a:cubicBezTo>
                  <a:cubicBezTo>
                    <a:pt x="3722" y="11655"/>
                    <a:pt x="3732" y="11663"/>
                    <a:pt x="3743" y="11663"/>
                  </a:cubicBezTo>
                  <a:cubicBezTo>
                    <a:pt x="3747" y="11663"/>
                    <a:pt x="3751" y="11662"/>
                    <a:pt x="3755" y="11660"/>
                  </a:cubicBezTo>
                  <a:cubicBezTo>
                    <a:pt x="3777" y="11649"/>
                    <a:pt x="3768" y="11631"/>
                    <a:pt x="3789" y="11620"/>
                  </a:cubicBezTo>
                  <a:cubicBezTo>
                    <a:pt x="3811" y="11610"/>
                    <a:pt x="3805" y="11599"/>
                    <a:pt x="3827" y="11586"/>
                  </a:cubicBezTo>
                  <a:cubicBezTo>
                    <a:pt x="3848" y="11575"/>
                    <a:pt x="3846" y="11574"/>
                    <a:pt x="3867" y="11562"/>
                  </a:cubicBezTo>
                  <a:cubicBezTo>
                    <a:pt x="3871" y="11561"/>
                    <a:pt x="3874" y="11560"/>
                    <a:pt x="3877" y="11560"/>
                  </a:cubicBezTo>
                  <a:cubicBezTo>
                    <a:pt x="3891" y="11560"/>
                    <a:pt x="3903" y="11574"/>
                    <a:pt x="3917" y="11574"/>
                  </a:cubicBezTo>
                  <a:cubicBezTo>
                    <a:pt x="3920" y="11574"/>
                    <a:pt x="3923" y="11574"/>
                    <a:pt x="3926" y="11572"/>
                  </a:cubicBezTo>
                  <a:cubicBezTo>
                    <a:pt x="3948" y="11561"/>
                    <a:pt x="3937" y="11540"/>
                    <a:pt x="3959" y="11529"/>
                  </a:cubicBezTo>
                  <a:cubicBezTo>
                    <a:pt x="3980" y="11519"/>
                    <a:pt x="3982" y="11520"/>
                    <a:pt x="4004" y="11509"/>
                  </a:cubicBezTo>
                  <a:cubicBezTo>
                    <a:pt x="4025" y="11498"/>
                    <a:pt x="4026" y="11500"/>
                    <a:pt x="4047" y="11490"/>
                  </a:cubicBezTo>
                  <a:cubicBezTo>
                    <a:pt x="4069" y="11479"/>
                    <a:pt x="4073" y="11486"/>
                    <a:pt x="4095" y="11476"/>
                  </a:cubicBezTo>
                  <a:cubicBezTo>
                    <a:pt x="4116" y="11465"/>
                    <a:pt x="4105" y="11445"/>
                    <a:pt x="4127" y="11434"/>
                  </a:cubicBezTo>
                  <a:cubicBezTo>
                    <a:pt x="4132" y="11431"/>
                    <a:pt x="4136" y="11430"/>
                    <a:pt x="4141" y="11430"/>
                  </a:cubicBezTo>
                  <a:cubicBezTo>
                    <a:pt x="4149" y="11430"/>
                    <a:pt x="4156" y="11434"/>
                    <a:pt x="4164" y="11434"/>
                  </a:cubicBezTo>
                  <a:cubicBezTo>
                    <a:pt x="4168" y="11434"/>
                    <a:pt x="4173" y="11433"/>
                    <a:pt x="4178" y="11431"/>
                  </a:cubicBezTo>
                  <a:lnTo>
                    <a:pt x="4221" y="11409"/>
                  </a:lnTo>
                  <a:cubicBezTo>
                    <a:pt x="4242" y="11399"/>
                    <a:pt x="4234" y="11380"/>
                    <a:pt x="4255" y="11369"/>
                  </a:cubicBezTo>
                  <a:cubicBezTo>
                    <a:pt x="4277" y="11358"/>
                    <a:pt x="4274" y="11354"/>
                    <a:pt x="4296" y="11343"/>
                  </a:cubicBezTo>
                  <a:cubicBezTo>
                    <a:pt x="4317" y="11332"/>
                    <a:pt x="4316" y="11329"/>
                    <a:pt x="4338" y="11317"/>
                  </a:cubicBezTo>
                  <a:cubicBezTo>
                    <a:pt x="4341" y="11316"/>
                    <a:pt x="4344" y="11315"/>
                    <a:pt x="4347" y="11315"/>
                  </a:cubicBezTo>
                  <a:cubicBezTo>
                    <a:pt x="4361" y="11315"/>
                    <a:pt x="4373" y="11329"/>
                    <a:pt x="4387" y="11329"/>
                  </a:cubicBezTo>
                  <a:cubicBezTo>
                    <a:pt x="4390" y="11329"/>
                    <a:pt x="4393" y="11328"/>
                    <a:pt x="4397" y="11327"/>
                  </a:cubicBezTo>
                  <a:cubicBezTo>
                    <a:pt x="4418" y="11316"/>
                    <a:pt x="4405" y="11289"/>
                    <a:pt x="4427" y="11278"/>
                  </a:cubicBezTo>
                  <a:cubicBezTo>
                    <a:pt x="4448" y="11267"/>
                    <a:pt x="4453" y="11274"/>
                    <a:pt x="4475" y="11264"/>
                  </a:cubicBezTo>
                  <a:cubicBezTo>
                    <a:pt x="4482" y="11260"/>
                    <a:pt x="4487" y="11259"/>
                    <a:pt x="4492" y="11259"/>
                  </a:cubicBezTo>
                  <a:cubicBezTo>
                    <a:pt x="4498" y="11259"/>
                    <a:pt x="4502" y="11260"/>
                    <a:pt x="4508" y="11260"/>
                  </a:cubicBezTo>
                  <a:cubicBezTo>
                    <a:pt x="4513" y="11260"/>
                    <a:pt x="4518" y="11260"/>
                    <a:pt x="4525" y="11256"/>
                  </a:cubicBezTo>
                  <a:cubicBezTo>
                    <a:pt x="4547" y="11245"/>
                    <a:pt x="4537" y="11226"/>
                    <a:pt x="4558" y="11215"/>
                  </a:cubicBezTo>
                  <a:cubicBezTo>
                    <a:pt x="4580" y="11205"/>
                    <a:pt x="4582" y="11206"/>
                    <a:pt x="4603" y="11195"/>
                  </a:cubicBezTo>
                  <a:cubicBezTo>
                    <a:pt x="4625" y="11184"/>
                    <a:pt x="4626" y="11188"/>
                    <a:pt x="4647" y="11176"/>
                  </a:cubicBezTo>
                  <a:cubicBezTo>
                    <a:pt x="4653" y="11173"/>
                    <a:pt x="4657" y="11172"/>
                    <a:pt x="4661" y="11172"/>
                  </a:cubicBezTo>
                  <a:cubicBezTo>
                    <a:pt x="4670" y="11172"/>
                    <a:pt x="4678" y="11176"/>
                    <a:pt x="4687" y="11176"/>
                  </a:cubicBezTo>
                  <a:cubicBezTo>
                    <a:pt x="4691" y="11176"/>
                    <a:pt x="4696" y="11175"/>
                    <a:pt x="4701" y="11173"/>
                  </a:cubicBezTo>
                  <a:cubicBezTo>
                    <a:pt x="4722" y="11162"/>
                    <a:pt x="4722" y="11161"/>
                    <a:pt x="4744" y="11150"/>
                  </a:cubicBezTo>
                  <a:cubicBezTo>
                    <a:pt x="4765" y="11139"/>
                    <a:pt x="4765" y="11138"/>
                    <a:pt x="4786" y="11128"/>
                  </a:cubicBezTo>
                  <a:cubicBezTo>
                    <a:pt x="4808" y="11117"/>
                    <a:pt x="4797" y="11095"/>
                    <a:pt x="4819" y="11085"/>
                  </a:cubicBezTo>
                  <a:cubicBezTo>
                    <a:pt x="4840" y="11074"/>
                    <a:pt x="4842" y="11077"/>
                    <a:pt x="4864" y="11065"/>
                  </a:cubicBezTo>
                  <a:cubicBezTo>
                    <a:pt x="4885" y="11055"/>
                    <a:pt x="4883" y="11049"/>
                    <a:pt x="4904" y="11039"/>
                  </a:cubicBezTo>
                  <a:cubicBezTo>
                    <a:pt x="4910" y="11036"/>
                    <a:pt x="4915" y="11035"/>
                    <a:pt x="4920" y="11035"/>
                  </a:cubicBezTo>
                  <a:cubicBezTo>
                    <a:pt x="4926" y="11035"/>
                    <a:pt x="4932" y="11037"/>
                    <a:pt x="4938" y="11037"/>
                  </a:cubicBezTo>
                  <a:cubicBezTo>
                    <a:pt x="4943" y="11037"/>
                    <a:pt x="4948" y="11036"/>
                    <a:pt x="4955" y="11032"/>
                  </a:cubicBezTo>
                  <a:cubicBezTo>
                    <a:pt x="4976" y="11022"/>
                    <a:pt x="4976" y="11022"/>
                    <a:pt x="4998" y="11010"/>
                  </a:cubicBezTo>
                  <a:cubicBezTo>
                    <a:pt x="5019" y="10999"/>
                    <a:pt x="5007" y="10974"/>
                    <a:pt x="5029" y="10963"/>
                  </a:cubicBezTo>
                  <a:lnTo>
                    <a:pt x="5071" y="10941"/>
                  </a:lnTo>
                  <a:cubicBezTo>
                    <a:pt x="5076" y="10939"/>
                    <a:pt x="5080" y="10938"/>
                    <a:pt x="5084" y="10938"/>
                  </a:cubicBezTo>
                  <a:cubicBezTo>
                    <a:pt x="5094" y="10938"/>
                    <a:pt x="5103" y="10944"/>
                    <a:pt x="5114" y="10944"/>
                  </a:cubicBezTo>
                  <a:cubicBezTo>
                    <a:pt x="5117" y="10944"/>
                    <a:pt x="5122" y="10943"/>
                    <a:pt x="5126" y="10941"/>
                  </a:cubicBezTo>
                  <a:cubicBezTo>
                    <a:pt x="5147" y="10930"/>
                    <a:pt x="5145" y="10924"/>
                    <a:pt x="5167" y="10913"/>
                  </a:cubicBezTo>
                  <a:cubicBezTo>
                    <a:pt x="5188" y="10903"/>
                    <a:pt x="5187" y="10898"/>
                    <a:pt x="5209" y="10888"/>
                  </a:cubicBezTo>
                  <a:cubicBezTo>
                    <a:pt x="5219" y="10882"/>
                    <a:pt x="5226" y="10882"/>
                    <a:pt x="5233" y="10882"/>
                  </a:cubicBezTo>
                  <a:cubicBezTo>
                    <a:pt x="5239" y="10882"/>
                    <a:pt x="5246" y="10882"/>
                    <a:pt x="5257" y="10877"/>
                  </a:cubicBezTo>
                  <a:cubicBezTo>
                    <a:pt x="5278" y="10866"/>
                    <a:pt x="5280" y="10871"/>
                    <a:pt x="5302" y="10860"/>
                  </a:cubicBezTo>
                  <a:cubicBezTo>
                    <a:pt x="5323" y="10849"/>
                    <a:pt x="5310" y="10822"/>
                    <a:pt x="5332" y="10812"/>
                  </a:cubicBezTo>
                  <a:cubicBezTo>
                    <a:pt x="5353" y="10801"/>
                    <a:pt x="5353" y="10802"/>
                    <a:pt x="5375" y="10790"/>
                  </a:cubicBezTo>
                  <a:cubicBezTo>
                    <a:pt x="5380" y="10787"/>
                    <a:pt x="5385" y="10786"/>
                    <a:pt x="5390" y="10786"/>
                  </a:cubicBezTo>
                  <a:cubicBezTo>
                    <a:pt x="5397" y="10786"/>
                    <a:pt x="5403" y="10789"/>
                    <a:pt x="5410" y="10789"/>
                  </a:cubicBezTo>
                  <a:cubicBezTo>
                    <a:pt x="5415" y="10789"/>
                    <a:pt x="5419" y="10788"/>
                    <a:pt x="5425" y="10785"/>
                  </a:cubicBezTo>
                  <a:cubicBezTo>
                    <a:pt x="5446" y="10774"/>
                    <a:pt x="5442" y="10764"/>
                    <a:pt x="5463" y="10754"/>
                  </a:cubicBezTo>
                  <a:cubicBezTo>
                    <a:pt x="5485" y="10743"/>
                    <a:pt x="5477" y="10728"/>
                    <a:pt x="5499" y="10716"/>
                  </a:cubicBezTo>
                  <a:cubicBezTo>
                    <a:pt x="5520" y="10706"/>
                    <a:pt x="5526" y="10715"/>
                    <a:pt x="5547" y="10704"/>
                  </a:cubicBezTo>
                  <a:cubicBezTo>
                    <a:pt x="5568" y="10694"/>
                    <a:pt x="5563" y="10683"/>
                    <a:pt x="5584" y="10672"/>
                  </a:cubicBezTo>
                  <a:cubicBezTo>
                    <a:pt x="5588" y="10670"/>
                    <a:pt x="5592" y="10670"/>
                    <a:pt x="5595" y="10670"/>
                  </a:cubicBezTo>
                  <a:cubicBezTo>
                    <a:pt x="5608" y="10670"/>
                    <a:pt x="5619" y="10680"/>
                    <a:pt x="5632" y="10680"/>
                  </a:cubicBezTo>
                  <a:cubicBezTo>
                    <a:pt x="5635" y="10680"/>
                    <a:pt x="5639" y="10680"/>
                    <a:pt x="5642" y="10678"/>
                  </a:cubicBezTo>
                  <a:cubicBezTo>
                    <a:pt x="5664" y="10667"/>
                    <a:pt x="5666" y="10672"/>
                    <a:pt x="5687" y="10659"/>
                  </a:cubicBezTo>
                  <a:cubicBezTo>
                    <a:pt x="5709" y="10649"/>
                    <a:pt x="5703" y="10638"/>
                    <a:pt x="5725" y="10627"/>
                  </a:cubicBezTo>
                  <a:cubicBezTo>
                    <a:pt x="5746" y="10617"/>
                    <a:pt x="5747" y="10619"/>
                    <a:pt x="5769" y="10608"/>
                  </a:cubicBezTo>
                  <a:cubicBezTo>
                    <a:pt x="5790" y="10597"/>
                    <a:pt x="5793" y="10603"/>
                    <a:pt x="5815" y="10592"/>
                  </a:cubicBezTo>
                  <a:cubicBezTo>
                    <a:pt x="5836" y="10581"/>
                    <a:pt x="5827" y="10562"/>
                    <a:pt x="5848" y="10551"/>
                  </a:cubicBezTo>
                  <a:cubicBezTo>
                    <a:pt x="5859" y="10546"/>
                    <a:pt x="5866" y="10546"/>
                    <a:pt x="5873" y="10546"/>
                  </a:cubicBezTo>
                  <a:cubicBezTo>
                    <a:pt x="5880" y="10546"/>
                    <a:pt x="5887" y="10546"/>
                    <a:pt x="5897" y="10541"/>
                  </a:cubicBezTo>
                  <a:cubicBezTo>
                    <a:pt x="5919" y="10530"/>
                    <a:pt x="5907" y="10507"/>
                    <a:pt x="5928" y="10497"/>
                  </a:cubicBezTo>
                  <a:cubicBezTo>
                    <a:pt x="5950" y="10486"/>
                    <a:pt x="5954" y="10493"/>
                    <a:pt x="5975" y="10483"/>
                  </a:cubicBezTo>
                  <a:cubicBezTo>
                    <a:pt x="5997" y="10472"/>
                    <a:pt x="6001" y="10481"/>
                    <a:pt x="6023" y="10469"/>
                  </a:cubicBezTo>
                  <a:cubicBezTo>
                    <a:pt x="6044" y="10458"/>
                    <a:pt x="6035" y="10442"/>
                    <a:pt x="6057" y="10429"/>
                  </a:cubicBezTo>
                  <a:cubicBezTo>
                    <a:pt x="6062" y="10427"/>
                    <a:pt x="6066" y="10426"/>
                    <a:pt x="6070" y="10426"/>
                  </a:cubicBezTo>
                  <a:cubicBezTo>
                    <a:pt x="6080" y="10426"/>
                    <a:pt x="6088" y="10431"/>
                    <a:pt x="6098" y="10431"/>
                  </a:cubicBezTo>
                  <a:cubicBezTo>
                    <a:pt x="6101" y="10431"/>
                    <a:pt x="6106" y="10430"/>
                    <a:pt x="6110" y="10428"/>
                  </a:cubicBezTo>
                  <a:cubicBezTo>
                    <a:pt x="6132" y="10417"/>
                    <a:pt x="6132" y="10416"/>
                    <a:pt x="6153" y="10406"/>
                  </a:cubicBezTo>
                  <a:cubicBezTo>
                    <a:pt x="6175" y="10395"/>
                    <a:pt x="6175" y="10395"/>
                    <a:pt x="6197" y="10384"/>
                  </a:cubicBezTo>
                  <a:cubicBezTo>
                    <a:pt x="6219" y="10373"/>
                    <a:pt x="6215" y="10364"/>
                    <a:pt x="6237" y="10352"/>
                  </a:cubicBezTo>
                  <a:cubicBezTo>
                    <a:pt x="6258" y="10341"/>
                    <a:pt x="6256" y="10337"/>
                    <a:pt x="6278" y="10326"/>
                  </a:cubicBezTo>
                  <a:cubicBezTo>
                    <a:pt x="6299" y="10316"/>
                    <a:pt x="6302" y="10321"/>
                    <a:pt x="6324" y="10309"/>
                  </a:cubicBezTo>
                  <a:cubicBezTo>
                    <a:pt x="6345" y="10299"/>
                    <a:pt x="6340" y="10288"/>
                    <a:pt x="6361" y="10276"/>
                  </a:cubicBezTo>
                  <a:cubicBezTo>
                    <a:pt x="6382" y="10265"/>
                    <a:pt x="6379" y="10260"/>
                    <a:pt x="6401" y="10247"/>
                  </a:cubicBezTo>
                  <a:cubicBezTo>
                    <a:pt x="6422" y="10236"/>
                    <a:pt x="6426" y="10245"/>
                    <a:pt x="6448" y="10234"/>
                  </a:cubicBezTo>
                  <a:cubicBezTo>
                    <a:pt x="6453" y="10231"/>
                    <a:pt x="6458" y="10231"/>
                    <a:pt x="6463" y="10231"/>
                  </a:cubicBezTo>
                  <a:cubicBezTo>
                    <a:pt x="6471" y="10231"/>
                    <a:pt x="6477" y="10234"/>
                    <a:pt x="6486" y="10234"/>
                  </a:cubicBezTo>
                  <a:cubicBezTo>
                    <a:pt x="6490" y="10234"/>
                    <a:pt x="6495" y="10233"/>
                    <a:pt x="6500" y="10230"/>
                  </a:cubicBezTo>
                  <a:cubicBezTo>
                    <a:pt x="6522" y="10219"/>
                    <a:pt x="6517" y="10210"/>
                    <a:pt x="6539" y="10199"/>
                  </a:cubicBezTo>
                  <a:cubicBezTo>
                    <a:pt x="6560" y="10188"/>
                    <a:pt x="6563" y="10194"/>
                    <a:pt x="6585" y="10183"/>
                  </a:cubicBezTo>
                  <a:cubicBezTo>
                    <a:pt x="6606" y="10172"/>
                    <a:pt x="6606" y="10172"/>
                    <a:pt x="6628" y="10160"/>
                  </a:cubicBezTo>
                  <a:cubicBezTo>
                    <a:pt x="6649" y="10150"/>
                    <a:pt x="6646" y="10143"/>
                    <a:pt x="6667" y="10132"/>
                  </a:cubicBezTo>
                  <a:cubicBezTo>
                    <a:pt x="6689" y="10122"/>
                    <a:pt x="6690" y="10123"/>
                    <a:pt x="6711" y="10112"/>
                  </a:cubicBezTo>
                  <a:cubicBezTo>
                    <a:pt x="6733" y="10101"/>
                    <a:pt x="6730" y="10092"/>
                    <a:pt x="6751" y="10081"/>
                  </a:cubicBezTo>
                  <a:cubicBezTo>
                    <a:pt x="6758" y="10078"/>
                    <a:pt x="6763" y="10077"/>
                    <a:pt x="6768" y="10077"/>
                  </a:cubicBezTo>
                  <a:cubicBezTo>
                    <a:pt x="6774" y="10077"/>
                    <a:pt x="6779" y="10078"/>
                    <a:pt x="6784" y="10078"/>
                  </a:cubicBezTo>
                  <a:cubicBezTo>
                    <a:pt x="6789" y="10078"/>
                    <a:pt x="6794" y="10077"/>
                    <a:pt x="6801" y="10074"/>
                  </a:cubicBezTo>
                  <a:cubicBezTo>
                    <a:pt x="6823" y="10063"/>
                    <a:pt x="6813" y="10044"/>
                    <a:pt x="6834" y="10033"/>
                  </a:cubicBezTo>
                  <a:cubicBezTo>
                    <a:pt x="6842" y="10029"/>
                    <a:pt x="6848" y="10028"/>
                    <a:pt x="6854" y="10028"/>
                  </a:cubicBezTo>
                  <a:cubicBezTo>
                    <a:pt x="6857" y="10028"/>
                    <a:pt x="6860" y="10028"/>
                    <a:pt x="6863" y="10028"/>
                  </a:cubicBezTo>
                  <a:cubicBezTo>
                    <a:pt x="6869" y="10028"/>
                    <a:pt x="6876" y="10028"/>
                    <a:pt x="6885" y="10022"/>
                  </a:cubicBezTo>
                  <a:lnTo>
                    <a:pt x="6928" y="10001"/>
                  </a:lnTo>
                  <a:cubicBezTo>
                    <a:pt x="6949" y="9990"/>
                    <a:pt x="6936" y="9966"/>
                    <a:pt x="6958" y="9956"/>
                  </a:cubicBezTo>
                  <a:cubicBezTo>
                    <a:pt x="6961" y="9954"/>
                    <a:pt x="6964" y="9954"/>
                    <a:pt x="6967" y="9954"/>
                  </a:cubicBezTo>
                  <a:cubicBezTo>
                    <a:pt x="6981" y="9954"/>
                    <a:pt x="6995" y="9969"/>
                    <a:pt x="7009" y="9969"/>
                  </a:cubicBezTo>
                  <a:cubicBezTo>
                    <a:pt x="7013" y="9969"/>
                    <a:pt x="7016" y="9968"/>
                    <a:pt x="7019" y="9966"/>
                  </a:cubicBezTo>
                  <a:cubicBezTo>
                    <a:pt x="7040" y="9956"/>
                    <a:pt x="7025" y="9926"/>
                    <a:pt x="7047" y="9915"/>
                  </a:cubicBezTo>
                  <a:cubicBezTo>
                    <a:pt x="7054" y="9911"/>
                    <a:pt x="7060" y="9910"/>
                    <a:pt x="7065" y="9910"/>
                  </a:cubicBezTo>
                  <a:cubicBezTo>
                    <a:pt x="7069" y="9910"/>
                    <a:pt x="7073" y="9911"/>
                    <a:pt x="7078" y="9911"/>
                  </a:cubicBezTo>
                  <a:cubicBezTo>
                    <a:pt x="7083" y="9911"/>
                    <a:pt x="7088" y="9910"/>
                    <a:pt x="7096" y="9906"/>
                  </a:cubicBezTo>
                  <a:cubicBezTo>
                    <a:pt x="7117" y="9896"/>
                    <a:pt x="7117" y="9896"/>
                    <a:pt x="7139" y="9883"/>
                  </a:cubicBezTo>
                  <a:cubicBezTo>
                    <a:pt x="7160" y="9872"/>
                    <a:pt x="7159" y="9869"/>
                    <a:pt x="7180" y="9858"/>
                  </a:cubicBezTo>
                  <a:cubicBezTo>
                    <a:pt x="7202" y="9848"/>
                    <a:pt x="7201" y="9844"/>
                    <a:pt x="7222" y="9834"/>
                  </a:cubicBezTo>
                  <a:cubicBezTo>
                    <a:pt x="7244" y="9823"/>
                    <a:pt x="7244" y="9823"/>
                    <a:pt x="7265" y="9811"/>
                  </a:cubicBezTo>
                  <a:cubicBezTo>
                    <a:pt x="7276" y="9806"/>
                    <a:pt x="7283" y="9806"/>
                    <a:pt x="7290" y="9806"/>
                  </a:cubicBezTo>
                  <a:cubicBezTo>
                    <a:pt x="7297" y="9806"/>
                    <a:pt x="7304" y="9806"/>
                    <a:pt x="7314" y="9800"/>
                  </a:cubicBezTo>
                  <a:cubicBezTo>
                    <a:pt x="7336" y="9790"/>
                    <a:pt x="7340" y="9797"/>
                    <a:pt x="7363" y="9787"/>
                  </a:cubicBezTo>
                  <a:cubicBezTo>
                    <a:pt x="7384" y="9776"/>
                    <a:pt x="7370" y="9749"/>
                    <a:pt x="7391" y="9738"/>
                  </a:cubicBezTo>
                  <a:cubicBezTo>
                    <a:pt x="7398" y="9735"/>
                    <a:pt x="7404" y="9734"/>
                    <a:pt x="7409" y="9734"/>
                  </a:cubicBezTo>
                  <a:cubicBezTo>
                    <a:pt x="7414" y="9734"/>
                    <a:pt x="7419" y="9735"/>
                    <a:pt x="7424" y="9735"/>
                  </a:cubicBezTo>
                  <a:cubicBezTo>
                    <a:pt x="7429" y="9735"/>
                    <a:pt x="7435" y="9734"/>
                    <a:pt x="7443" y="9730"/>
                  </a:cubicBezTo>
                  <a:cubicBezTo>
                    <a:pt x="7464" y="9719"/>
                    <a:pt x="7454" y="9695"/>
                    <a:pt x="7475" y="9685"/>
                  </a:cubicBezTo>
                  <a:cubicBezTo>
                    <a:pt x="7496" y="9674"/>
                    <a:pt x="7499" y="9679"/>
                    <a:pt x="7520" y="9668"/>
                  </a:cubicBezTo>
                  <a:cubicBezTo>
                    <a:pt x="7541" y="9657"/>
                    <a:pt x="7546" y="9663"/>
                    <a:pt x="7567" y="9653"/>
                  </a:cubicBezTo>
                  <a:cubicBezTo>
                    <a:pt x="7589" y="9642"/>
                    <a:pt x="7586" y="9637"/>
                    <a:pt x="7608" y="9626"/>
                  </a:cubicBezTo>
                  <a:cubicBezTo>
                    <a:pt x="7629" y="9615"/>
                    <a:pt x="7630" y="9617"/>
                    <a:pt x="7652" y="9604"/>
                  </a:cubicBezTo>
                  <a:cubicBezTo>
                    <a:pt x="7658" y="9601"/>
                    <a:pt x="7663" y="9601"/>
                    <a:pt x="7667" y="9601"/>
                  </a:cubicBezTo>
                  <a:cubicBezTo>
                    <a:pt x="7674" y="9601"/>
                    <a:pt x="7679" y="9603"/>
                    <a:pt x="7686" y="9603"/>
                  </a:cubicBezTo>
                  <a:cubicBezTo>
                    <a:pt x="7691" y="9603"/>
                    <a:pt x="7696" y="9602"/>
                    <a:pt x="7702" y="9598"/>
                  </a:cubicBezTo>
                  <a:cubicBezTo>
                    <a:pt x="7724" y="9587"/>
                    <a:pt x="7720" y="9580"/>
                    <a:pt x="7742" y="9569"/>
                  </a:cubicBezTo>
                  <a:cubicBezTo>
                    <a:pt x="7763" y="9558"/>
                    <a:pt x="7769" y="9567"/>
                    <a:pt x="7790" y="9555"/>
                  </a:cubicBezTo>
                  <a:cubicBezTo>
                    <a:pt x="7811" y="9544"/>
                    <a:pt x="7803" y="9528"/>
                    <a:pt x="7824" y="9517"/>
                  </a:cubicBezTo>
                  <a:cubicBezTo>
                    <a:pt x="7846" y="9506"/>
                    <a:pt x="7843" y="9501"/>
                    <a:pt x="7865" y="9490"/>
                  </a:cubicBezTo>
                  <a:cubicBezTo>
                    <a:pt x="7869" y="9488"/>
                    <a:pt x="7873" y="9487"/>
                    <a:pt x="7877" y="9487"/>
                  </a:cubicBezTo>
                  <a:cubicBezTo>
                    <a:pt x="7888" y="9487"/>
                    <a:pt x="7897" y="9494"/>
                    <a:pt x="7908" y="9494"/>
                  </a:cubicBezTo>
                  <a:cubicBezTo>
                    <a:pt x="7911" y="9494"/>
                    <a:pt x="7915" y="9493"/>
                    <a:pt x="7920" y="9491"/>
                  </a:cubicBezTo>
                  <a:cubicBezTo>
                    <a:pt x="7941" y="9480"/>
                    <a:pt x="7940" y="9476"/>
                    <a:pt x="7961" y="9465"/>
                  </a:cubicBezTo>
                  <a:cubicBezTo>
                    <a:pt x="7983" y="9454"/>
                    <a:pt x="7980" y="9449"/>
                    <a:pt x="8001" y="9438"/>
                  </a:cubicBezTo>
                  <a:cubicBezTo>
                    <a:pt x="8022" y="9428"/>
                    <a:pt x="8022" y="9428"/>
                    <a:pt x="8045" y="9417"/>
                  </a:cubicBezTo>
                  <a:cubicBezTo>
                    <a:pt x="8066" y="9406"/>
                    <a:pt x="8054" y="9383"/>
                    <a:pt x="8076" y="9372"/>
                  </a:cubicBezTo>
                  <a:cubicBezTo>
                    <a:pt x="8079" y="9370"/>
                    <a:pt x="8083" y="9370"/>
                    <a:pt x="8086" y="9370"/>
                  </a:cubicBezTo>
                  <a:cubicBezTo>
                    <a:pt x="8099" y="9370"/>
                    <a:pt x="8111" y="9382"/>
                    <a:pt x="8125" y="9382"/>
                  </a:cubicBezTo>
                  <a:cubicBezTo>
                    <a:pt x="8128" y="9382"/>
                    <a:pt x="8131" y="9381"/>
                    <a:pt x="8135" y="9379"/>
                  </a:cubicBezTo>
                  <a:cubicBezTo>
                    <a:pt x="8156" y="9369"/>
                    <a:pt x="8157" y="9371"/>
                    <a:pt x="8179" y="9360"/>
                  </a:cubicBezTo>
                  <a:cubicBezTo>
                    <a:pt x="8200" y="9349"/>
                    <a:pt x="8186" y="9320"/>
                    <a:pt x="8208" y="9308"/>
                  </a:cubicBezTo>
                  <a:cubicBezTo>
                    <a:pt x="8211" y="9306"/>
                    <a:pt x="8215" y="9305"/>
                    <a:pt x="8218" y="9305"/>
                  </a:cubicBezTo>
                  <a:cubicBezTo>
                    <a:pt x="8231" y="9305"/>
                    <a:pt x="8241" y="9316"/>
                    <a:pt x="8254" y="9316"/>
                  </a:cubicBezTo>
                  <a:cubicBezTo>
                    <a:pt x="8257" y="9316"/>
                    <a:pt x="8261" y="9315"/>
                    <a:pt x="8264" y="9313"/>
                  </a:cubicBezTo>
                  <a:cubicBezTo>
                    <a:pt x="8286" y="9302"/>
                    <a:pt x="8283" y="9294"/>
                    <a:pt x="8304" y="9283"/>
                  </a:cubicBezTo>
                  <a:cubicBezTo>
                    <a:pt x="8325" y="9272"/>
                    <a:pt x="8318" y="9258"/>
                    <a:pt x="8339" y="9248"/>
                  </a:cubicBezTo>
                  <a:cubicBezTo>
                    <a:pt x="8361" y="9237"/>
                    <a:pt x="8355" y="9226"/>
                    <a:pt x="8377" y="9216"/>
                  </a:cubicBezTo>
                  <a:cubicBezTo>
                    <a:pt x="8380" y="9214"/>
                    <a:pt x="8384" y="9213"/>
                    <a:pt x="8387" y="9213"/>
                  </a:cubicBezTo>
                  <a:cubicBezTo>
                    <a:pt x="8400" y="9213"/>
                    <a:pt x="8412" y="9226"/>
                    <a:pt x="8426" y="9226"/>
                  </a:cubicBezTo>
                  <a:cubicBezTo>
                    <a:pt x="8429" y="9226"/>
                    <a:pt x="8432" y="9225"/>
                    <a:pt x="8436" y="9223"/>
                  </a:cubicBezTo>
                  <a:cubicBezTo>
                    <a:pt x="8457" y="9212"/>
                    <a:pt x="8449" y="9192"/>
                    <a:pt x="8470" y="9181"/>
                  </a:cubicBezTo>
                  <a:cubicBezTo>
                    <a:pt x="8492" y="9171"/>
                    <a:pt x="8497" y="9181"/>
                    <a:pt x="8518" y="9170"/>
                  </a:cubicBezTo>
                  <a:cubicBezTo>
                    <a:pt x="8540" y="9159"/>
                    <a:pt x="8531" y="9142"/>
                    <a:pt x="8553" y="9131"/>
                  </a:cubicBezTo>
                  <a:cubicBezTo>
                    <a:pt x="8563" y="9126"/>
                    <a:pt x="8570" y="9126"/>
                    <a:pt x="8577" y="9126"/>
                  </a:cubicBezTo>
                  <a:cubicBezTo>
                    <a:pt x="8584" y="9126"/>
                    <a:pt x="8591" y="9126"/>
                    <a:pt x="8602" y="9120"/>
                  </a:cubicBezTo>
                  <a:cubicBezTo>
                    <a:pt x="8623" y="9110"/>
                    <a:pt x="8623" y="9108"/>
                    <a:pt x="8645" y="9096"/>
                  </a:cubicBezTo>
                  <a:cubicBezTo>
                    <a:pt x="8666" y="9085"/>
                    <a:pt x="8666" y="9085"/>
                    <a:pt x="8688" y="9073"/>
                  </a:cubicBezTo>
                  <a:cubicBezTo>
                    <a:pt x="8709" y="9062"/>
                    <a:pt x="8703" y="9050"/>
                    <a:pt x="8724" y="9037"/>
                  </a:cubicBezTo>
                  <a:cubicBezTo>
                    <a:pt x="8745" y="9026"/>
                    <a:pt x="8749" y="9031"/>
                    <a:pt x="8770" y="9020"/>
                  </a:cubicBezTo>
                  <a:cubicBezTo>
                    <a:pt x="8774" y="9017"/>
                    <a:pt x="8778" y="9017"/>
                    <a:pt x="8782" y="9017"/>
                  </a:cubicBezTo>
                  <a:cubicBezTo>
                    <a:pt x="8793" y="9017"/>
                    <a:pt x="8802" y="9024"/>
                    <a:pt x="8813" y="9024"/>
                  </a:cubicBezTo>
                  <a:cubicBezTo>
                    <a:pt x="8816" y="9024"/>
                    <a:pt x="8820" y="9023"/>
                    <a:pt x="8825" y="9021"/>
                  </a:cubicBezTo>
                  <a:cubicBezTo>
                    <a:pt x="8846" y="9010"/>
                    <a:pt x="8834" y="8987"/>
                    <a:pt x="8856" y="8976"/>
                  </a:cubicBezTo>
                  <a:cubicBezTo>
                    <a:pt x="8877" y="8965"/>
                    <a:pt x="8874" y="8959"/>
                    <a:pt x="8895" y="8946"/>
                  </a:cubicBezTo>
                  <a:cubicBezTo>
                    <a:pt x="8906" y="8940"/>
                    <a:pt x="8913" y="8940"/>
                    <a:pt x="8919" y="8940"/>
                  </a:cubicBezTo>
                  <a:cubicBezTo>
                    <a:pt x="8926" y="8940"/>
                    <a:pt x="8933" y="8940"/>
                    <a:pt x="8944" y="8935"/>
                  </a:cubicBezTo>
                  <a:cubicBezTo>
                    <a:pt x="8949" y="8932"/>
                    <a:pt x="8953" y="8932"/>
                    <a:pt x="8957" y="8932"/>
                  </a:cubicBezTo>
                  <a:cubicBezTo>
                    <a:pt x="8966" y="8932"/>
                    <a:pt x="8974" y="8936"/>
                    <a:pt x="8984" y="8936"/>
                  </a:cubicBezTo>
                  <a:cubicBezTo>
                    <a:pt x="8988" y="8936"/>
                    <a:pt x="8992" y="8935"/>
                    <a:pt x="8997" y="8933"/>
                  </a:cubicBezTo>
                  <a:cubicBezTo>
                    <a:pt x="9019" y="8922"/>
                    <a:pt x="9014" y="8914"/>
                    <a:pt x="9036" y="8903"/>
                  </a:cubicBezTo>
                  <a:cubicBezTo>
                    <a:pt x="9057" y="8892"/>
                    <a:pt x="9052" y="8881"/>
                    <a:pt x="9073" y="8871"/>
                  </a:cubicBezTo>
                  <a:cubicBezTo>
                    <a:pt x="9081" y="8867"/>
                    <a:pt x="9086" y="8866"/>
                    <a:pt x="9092" y="8866"/>
                  </a:cubicBezTo>
                  <a:cubicBezTo>
                    <a:pt x="9096" y="8866"/>
                    <a:pt x="9100" y="8867"/>
                    <a:pt x="9105" y="8867"/>
                  </a:cubicBezTo>
                  <a:cubicBezTo>
                    <a:pt x="9110" y="8867"/>
                    <a:pt x="9116" y="8866"/>
                    <a:pt x="9123" y="8862"/>
                  </a:cubicBezTo>
                  <a:cubicBezTo>
                    <a:pt x="9145" y="8851"/>
                    <a:pt x="9131" y="8825"/>
                    <a:pt x="9152" y="8812"/>
                  </a:cubicBezTo>
                  <a:cubicBezTo>
                    <a:pt x="9159" y="8808"/>
                    <a:pt x="9165" y="8807"/>
                    <a:pt x="9170" y="8807"/>
                  </a:cubicBezTo>
                  <a:cubicBezTo>
                    <a:pt x="9174" y="8807"/>
                    <a:pt x="9179" y="8808"/>
                    <a:pt x="9184" y="8808"/>
                  </a:cubicBezTo>
                  <a:cubicBezTo>
                    <a:pt x="9189" y="8808"/>
                    <a:pt x="9194" y="8807"/>
                    <a:pt x="9202" y="8803"/>
                  </a:cubicBezTo>
                  <a:cubicBezTo>
                    <a:pt x="9223" y="8793"/>
                    <a:pt x="9228" y="8801"/>
                    <a:pt x="9250" y="8790"/>
                  </a:cubicBezTo>
                  <a:cubicBezTo>
                    <a:pt x="9271" y="8780"/>
                    <a:pt x="9264" y="8764"/>
                    <a:pt x="9285" y="8753"/>
                  </a:cubicBezTo>
                  <a:cubicBezTo>
                    <a:pt x="9307" y="8742"/>
                    <a:pt x="9301" y="8734"/>
                    <a:pt x="9324" y="8721"/>
                  </a:cubicBezTo>
                  <a:cubicBezTo>
                    <a:pt x="9330" y="8718"/>
                    <a:pt x="9335" y="8717"/>
                    <a:pt x="9340" y="8717"/>
                  </a:cubicBezTo>
                  <a:cubicBezTo>
                    <a:pt x="9346" y="8717"/>
                    <a:pt x="9352" y="8718"/>
                    <a:pt x="9358" y="8718"/>
                  </a:cubicBezTo>
                  <a:cubicBezTo>
                    <a:pt x="9363" y="8718"/>
                    <a:pt x="9368" y="8717"/>
                    <a:pt x="9375" y="8713"/>
                  </a:cubicBezTo>
                  <a:cubicBezTo>
                    <a:pt x="9397" y="8703"/>
                    <a:pt x="9392" y="8694"/>
                    <a:pt x="9414" y="8683"/>
                  </a:cubicBezTo>
                  <a:cubicBezTo>
                    <a:pt x="9420" y="8680"/>
                    <a:pt x="9425" y="8679"/>
                    <a:pt x="9430" y="8679"/>
                  </a:cubicBezTo>
                  <a:cubicBezTo>
                    <a:pt x="9436" y="8679"/>
                    <a:pt x="9442" y="8681"/>
                    <a:pt x="9448" y="8681"/>
                  </a:cubicBezTo>
                  <a:cubicBezTo>
                    <a:pt x="9453" y="8681"/>
                    <a:pt x="9458" y="8680"/>
                    <a:pt x="9464" y="8677"/>
                  </a:cubicBezTo>
                  <a:cubicBezTo>
                    <a:pt x="9486" y="8666"/>
                    <a:pt x="9486" y="8666"/>
                    <a:pt x="9507" y="8654"/>
                  </a:cubicBezTo>
                  <a:cubicBezTo>
                    <a:pt x="9528" y="8644"/>
                    <a:pt x="9516" y="8617"/>
                    <a:pt x="9537" y="8605"/>
                  </a:cubicBezTo>
                  <a:cubicBezTo>
                    <a:pt x="9541" y="8603"/>
                    <a:pt x="9545" y="8602"/>
                    <a:pt x="9549" y="8602"/>
                  </a:cubicBezTo>
                  <a:cubicBezTo>
                    <a:pt x="9560" y="8602"/>
                    <a:pt x="9570" y="8610"/>
                    <a:pt x="9582" y="8610"/>
                  </a:cubicBezTo>
                  <a:cubicBezTo>
                    <a:pt x="9585" y="8610"/>
                    <a:pt x="9589" y="8609"/>
                    <a:pt x="9594" y="8607"/>
                  </a:cubicBezTo>
                  <a:cubicBezTo>
                    <a:pt x="9614" y="8596"/>
                    <a:pt x="9607" y="8580"/>
                    <a:pt x="9628" y="8570"/>
                  </a:cubicBezTo>
                  <a:cubicBezTo>
                    <a:pt x="9632" y="8568"/>
                    <a:pt x="9636" y="8567"/>
                    <a:pt x="9639" y="8567"/>
                  </a:cubicBezTo>
                  <a:cubicBezTo>
                    <a:pt x="9650" y="8567"/>
                    <a:pt x="9660" y="8575"/>
                    <a:pt x="9671" y="8575"/>
                  </a:cubicBezTo>
                  <a:cubicBezTo>
                    <a:pt x="9675" y="8575"/>
                    <a:pt x="9679" y="8574"/>
                    <a:pt x="9684" y="8571"/>
                  </a:cubicBezTo>
                  <a:cubicBezTo>
                    <a:pt x="9705" y="8560"/>
                    <a:pt x="9704" y="8557"/>
                    <a:pt x="9725" y="8546"/>
                  </a:cubicBezTo>
                  <a:cubicBezTo>
                    <a:pt x="9747" y="8535"/>
                    <a:pt x="9748" y="8537"/>
                    <a:pt x="9769" y="8526"/>
                  </a:cubicBezTo>
                  <a:cubicBezTo>
                    <a:pt x="9791" y="8515"/>
                    <a:pt x="9782" y="8496"/>
                    <a:pt x="9804" y="8484"/>
                  </a:cubicBezTo>
                  <a:cubicBezTo>
                    <a:pt x="9825" y="8473"/>
                    <a:pt x="9821" y="8466"/>
                    <a:pt x="9842" y="8455"/>
                  </a:cubicBezTo>
                  <a:cubicBezTo>
                    <a:pt x="9864" y="8444"/>
                    <a:pt x="9866" y="8448"/>
                    <a:pt x="9888" y="8437"/>
                  </a:cubicBezTo>
                  <a:cubicBezTo>
                    <a:pt x="9909" y="8426"/>
                    <a:pt x="9913" y="8434"/>
                    <a:pt x="9934" y="8421"/>
                  </a:cubicBezTo>
                  <a:cubicBezTo>
                    <a:pt x="9956" y="8410"/>
                    <a:pt x="9955" y="8408"/>
                    <a:pt x="9976" y="8396"/>
                  </a:cubicBezTo>
                  <a:cubicBezTo>
                    <a:pt x="9998" y="8385"/>
                    <a:pt x="9995" y="8378"/>
                    <a:pt x="10016" y="8367"/>
                  </a:cubicBezTo>
                  <a:cubicBezTo>
                    <a:pt x="10037" y="8357"/>
                    <a:pt x="10032" y="8345"/>
                    <a:pt x="10053" y="8333"/>
                  </a:cubicBezTo>
                  <a:cubicBezTo>
                    <a:pt x="10075" y="8322"/>
                    <a:pt x="10078" y="8324"/>
                    <a:pt x="10099" y="8314"/>
                  </a:cubicBezTo>
                  <a:cubicBezTo>
                    <a:pt x="10106" y="8310"/>
                    <a:pt x="10112" y="8309"/>
                    <a:pt x="10117" y="8309"/>
                  </a:cubicBezTo>
                  <a:cubicBezTo>
                    <a:pt x="10121" y="8309"/>
                    <a:pt x="10126" y="8310"/>
                    <a:pt x="10131" y="8310"/>
                  </a:cubicBezTo>
                  <a:cubicBezTo>
                    <a:pt x="10136" y="8310"/>
                    <a:pt x="10142" y="8309"/>
                    <a:pt x="10150" y="8305"/>
                  </a:cubicBezTo>
                  <a:cubicBezTo>
                    <a:pt x="10171" y="8294"/>
                    <a:pt x="10175" y="8301"/>
                    <a:pt x="10197" y="8289"/>
                  </a:cubicBezTo>
                  <a:cubicBezTo>
                    <a:pt x="10218" y="8278"/>
                    <a:pt x="10221" y="8282"/>
                    <a:pt x="10243" y="8271"/>
                  </a:cubicBezTo>
                  <a:cubicBezTo>
                    <a:pt x="10264" y="8260"/>
                    <a:pt x="10254" y="8239"/>
                    <a:pt x="10275" y="8228"/>
                  </a:cubicBezTo>
                  <a:cubicBezTo>
                    <a:pt x="10282" y="8225"/>
                    <a:pt x="10287" y="8224"/>
                    <a:pt x="10292" y="8224"/>
                  </a:cubicBezTo>
                  <a:cubicBezTo>
                    <a:pt x="10297" y="8224"/>
                    <a:pt x="10301" y="8225"/>
                    <a:pt x="10306" y="8225"/>
                  </a:cubicBezTo>
                  <a:cubicBezTo>
                    <a:pt x="10312" y="8225"/>
                    <a:pt x="10317" y="8224"/>
                    <a:pt x="10325" y="8219"/>
                  </a:cubicBezTo>
                  <a:cubicBezTo>
                    <a:pt x="10347" y="8209"/>
                    <a:pt x="10347" y="8207"/>
                    <a:pt x="10368" y="8195"/>
                  </a:cubicBezTo>
                  <a:cubicBezTo>
                    <a:pt x="10375" y="8191"/>
                    <a:pt x="10381" y="8190"/>
                    <a:pt x="10386" y="8190"/>
                  </a:cubicBezTo>
                  <a:cubicBezTo>
                    <a:pt x="10391" y="8190"/>
                    <a:pt x="10396" y="8192"/>
                    <a:pt x="10402" y="8192"/>
                  </a:cubicBezTo>
                  <a:cubicBezTo>
                    <a:pt x="10407" y="8192"/>
                    <a:pt x="10413" y="8191"/>
                    <a:pt x="10420" y="8187"/>
                  </a:cubicBezTo>
                  <a:cubicBezTo>
                    <a:pt x="10441" y="8177"/>
                    <a:pt x="10430" y="8155"/>
                    <a:pt x="10452" y="8144"/>
                  </a:cubicBezTo>
                  <a:cubicBezTo>
                    <a:pt x="10473" y="8134"/>
                    <a:pt x="10474" y="8135"/>
                    <a:pt x="10496" y="8124"/>
                  </a:cubicBezTo>
                  <a:cubicBezTo>
                    <a:pt x="10517" y="8113"/>
                    <a:pt x="10511" y="8099"/>
                    <a:pt x="10532" y="8089"/>
                  </a:cubicBezTo>
                  <a:cubicBezTo>
                    <a:pt x="10536" y="8087"/>
                    <a:pt x="10540" y="8086"/>
                    <a:pt x="10543" y="8086"/>
                  </a:cubicBezTo>
                  <a:cubicBezTo>
                    <a:pt x="10555" y="8086"/>
                    <a:pt x="10565" y="8095"/>
                    <a:pt x="10577" y="8095"/>
                  </a:cubicBezTo>
                  <a:cubicBezTo>
                    <a:pt x="10580" y="8095"/>
                    <a:pt x="10584" y="8094"/>
                    <a:pt x="10588" y="8092"/>
                  </a:cubicBezTo>
                  <a:cubicBezTo>
                    <a:pt x="10609" y="8081"/>
                    <a:pt x="10601" y="8062"/>
                    <a:pt x="10622" y="8051"/>
                  </a:cubicBezTo>
                  <a:cubicBezTo>
                    <a:pt x="10643" y="8041"/>
                    <a:pt x="10646" y="8046"/>
                    <a:pt x="10667" y="8034"/>
                  </a:cubicBezTo>
                  <a:cubicBezTo>
                    <a:pt x="10674" y="8031"/>
                    <a:pt x="10680" y="8030"/>
                    <a:pt x="10685" y="8030"/>
                  </a:cubicBezTo>
                  <a:cubicBezTo>
                    <a:pt x="10689" y="8030"/>
                    <a:pt x="10693" y="8030"/>
                    <a:pt x="10697" y="8030"/>
                  </a:cubicBezTo>
                  <a:cubicBezTo>
                    <a:pt x="10702" y="8030"/>
                    <a:pt x="10708" y="8029"/>
                    <a:pt x="10716" y="8025"/>
                  </a:cubicBezTo>
                  <a:cubicBezTo>
                    <a:pt x="10738" y="8014"/>
                    <a:pt x="10732" y="8003"/>
                    <a:pt x="10754" y="7991"/>
                  </a:cubicBezTo>
                  <a:cubicBezTo>
                    <a:pt x="10760" y="7988"/>
                    <a:pt x="10765" y="7987"/>
                    <a:pt x="10770" y="7987"/>
                  </a:cubicBezTo>
                  <a:cubicBezTo>
                    <a:pt x="10777" y="7987"/>
                    <a:pt x="10782" y="7989"/>
                    <a:pt x="10789" y="7989"/>
                  </a:cubicBezTo>
                  <a:cubicBezTo>
                    <a:pt x="10794" y="7989"/>
                    <a:pt x="10799" y="7988"/>
                    <a:pt x="10805" y="7985"/>
                  </a:cubicBezTo>
                  <a:cubicBezTo>
                    <a:pt x="10827" y="7974"/>
                    <a:pt x="10811" y="7942"/>
                    <a:pt x="10832" y="7930"/>
                  </a:cubicBezTo>
                  <a:cubicBezTo>
                    <a:pt x="10853" y="7920"/>
                    <a:pt x="10855" y="7923"/>
                    <a:pt x="10877" y="7911"/>
                  </a:cubicBezTo>
                  <a:cubicBezTo>
                    <a:pt x="10883" y="7908"/>
                    <a:pt x="10889" y="7907"/>
                    <a:pt x="10893" y="7907"/>
                  </a:cubicBezTo>
                  <a:cubicBezTo>
                    <a:pt x="10900" y="7907"/>
                    <a:pt x="10905" y="7908"/>
                    <a:pt x="10911" y="7908"/>
                  </a:cubicBezTo>
                  <a:cubicBezTo>
                    <a:pt x="10916" y="7908"/>
                    <a:pt x="10921" y="7907"/>
                    <a:pt x="10928" y="7903"/>
                  </a:cubicBezTo>
                  <a:cubicBezTo>
                    <a:pt x="10950" y="7893"/>
                    <a:pt x="10951" y="7894"/>
                    <a:pt x="10972" y="7883"/>
                  </a:cubicBezTo>
                  <a:cubicBezTo>
                    <a:pt x="10994" y="7872"/>
                    <a:pt x="10995" y="7873"/>
                    <a:pt x="11016" y="7863"/>
                  </a:cubicBezTo>
                  <a:cubicBezTo>
                    <a:pt x="11038" y="7852"/>
                    <a:pt x="11037" y="7850"/>
                    <a:pt x="11059" y="7837"/>
                  </a:cubicBezTo>
                  <a:cubicBezTo>
                    <a:pt x="11080" y="7826"/>
                    <a:pt x="11086" y="7835"/>
                    <a:pt x="11107" y="7824"/>
                  </a:cubicBezTo>
                  <a:cubicBezTo>
                    <a:pt x="11129" y="7812"/>
                    <a:pt x="11129" y="7814"/>
                    <a:pt x="11152" y="7802"/>
                  </a:cubicBezTo>
                  <a:cubicBezTo>
                    <a:pt x="11175" y="7789"/>
                    <a:pt x="11160" y="7777"/>
                    <a:pt x="11170" y="7755"/>
                  </a:cubicBezTo>
                  <a:cubicBezTo>
                    <a:pt x="11181" y="7732"/>
                    <a:pt x="11174" y="7740"/>
                    <a:pt x="11168" y="7717"/>
                  </a:cubicBezTo>
                  <a:cubicBezTo>
                    <a:pt x="11163" y="7692"/>
                    <a:pt x="11177" y="7690"/>
                    <a:pt x="11171" y="7666"/>
                  </a:cubicBezTo>
                  <a:cubicBezTo>
                    <a:pt x="11166" y="7642"/>
                    <a:pt x="11174" y="7641"/>
                    <a:pt x="11168" y="7616"/>
                  </a:cubicBezTo>
                  <a:cubicBezTo>
                    <a:pt x="11163" y="7593"/>
                    <a:pt x="11154" y="7595"/>
                    <a:pt x="11149" y="7571"/>
                  </a:cubicBezTo>
                  <a:cubicBezTo>
                    <a:pt x="11144" y="7547"/>
                    <a:pt x="11121" y="7552"/>
                    <a:pt x="11116" y="7529"/>
                  </a:cubicBezTo>
                  <a:cubicBezTo>
                    <a:pt x="11110" y="7504"/>
                    <a:pt x="11121" y="7502"/>
                    <a:pt x="11116" y="7478"/>
                  </a:cubicBezTo>
                  <a:cubicBezTo>
                    <a:pt x="11110" y="7455"/>
                    <a:pt x="11129" y="7450"/>
                    <a:pt x="11123" y="7427"/>
                  </a:cubicBezTo>
                  <a:cubicBezTo>
                    <a:pt x="11118" y="7402"/>
                    <a:pt x="11123" y="7401"/>
                    <a:pt x="11118" y="7379"/>
                  </a:cubicBezTo>
                  <a:cubicBezTo>
                    <a:pt x="11113" y="7355"/>
                    <a:pt x="11107" y="7355"/>
                    <a:pt x="11102" y="7331"/>
                  </a:cubicBezTo>
                  <a:cubicBezTo>
                    <a:pt x="11096" y="7307"/>
                    <a:pt x="11095" y="7309"/>
                    <a:pt x="11090" y="7284"/>
                  </a:cubicBezTo>
                  <a:cubicBezTo>
                    <a:pt x="11085" y="7261"/>
                    <a:pt x="11069" y="7264"/>
                    <a:pt x="11063" y="7240"/>
                  </a:cubicBezTo>
                  <a:cubicBezTo>
                    <a:pt x="11058" y="7216"/>
                    <a:pt x="11058" y="7216"/>
                    <a:pt x="11053" y="7193"/>
                  </a:cubicBezTo>
                  <a:cubicBezTo>
                    <a:pt x="11047" y="7170"/>
                    <a:pt x="11063" y="7167"/>
                    <a:pt x="11058" y="7143"/>
                  </a:cubicBezTo>
                  <a:cubicBezTo>
                    <a:pt x="11053" y="7118"/>
                    <a:pt x="11038" y="7123"/>
                    <a:pt x="11032" y="7098"/>
                  </a:cubicBezTo>
                  <a:cubicBezTo>
                    <a:pt x="11027" y="7074"/>
                    <a:pt x="11032" y="7073"/>
                    <a:pt x="11027" y="7050"/>
                  </a:cubicBezTo>
                  <a:cubicBezTo>
                    <a:pt x="11022" y="7026"/>
                    <a:pt x="11031" y="7025"/>
                    <a:pt x="11026" y="7001"/>
                  </a:cubicBezTo>
                  <a:cubicBezTo>
                    <a:pt x="11020" y="6977"/>
                    <a:pt x="10996" y="6982"/>
                    <a:pt x="10990" y="6959"/>
                  </a:cubicBezTo>
                  <a:cubicBezTo>
                    <a:pt x="10985" y="6935"/>
                    <a:pt x="10994" y="6934"/>
                    <a:pt x="10988" y="6909"/>
                  </a:cubicBezTo>
                  <a:cubicBezTo>
                    <a:pt x="10983" y="6886"/>
                    <a:pt x="10998" y="6883"/>
                    <a:pt x="10993" y="6859"/>
                  </a:cubicBezTo>
                  <a:cubicBezTo>
                    <a:pt x="10987" y="6834"/>
                    <a:pt x="10973" y="6838"/>
                    <a:pt x="10968" y="6814"/>
                  </a:cubicBezTo>
                  <a:cubicBezTo>
                    <a:pt x="10963" y="6791"/>
                    <a:pt x="10948" y="6795"/>
                    <a:pt x="10942" y="6770"/>
                  </a:cubicBezTo>
                  <a:cubicBezTo>
                    <a:pt x="10937" y="6747"/>
                    <a:pt x="10956" y="6742"/>
                    <a:pt x="10951" y="6718"/>
                  </a:cubicBezTo>
                  <a:cubicBezTo>
                    <a:pt x="10945" y="6694"/>
                    <a:pt x="10956" y="6691"/>
                    <a:pt x="10951" y="6668"/>
                  </a:cubicBezTo>
                  <a:cubicBezTo>
                    <a:pt x="10945" y="6645"/>
                    <a:pt x="10941" y="6646"/>
                    <a:pt x="10936" y="6621"/>
                  </a:cubicBezTo>
                  <a:cubicBezTo>
                    <a:pt x="10930" y="6598"/>
                    <a:pt x="10937" y="6597"/>
                    <a:pt x="10932" y="6572"/>
                  </a:cubicBezTo>
                  <a:cubicBezTo>
                    <a:pt x="10926" y="6549"/>
                    <a:pt x="10910" y="6552"/>
                    <a:pt x="10905" y="6528"/>
                  </a:cubicBezTo>
                  <a:cubicBezTo>
                    <a:pt x="10899" y="6504"/>
                    <a:pt x="10915" y="6500"/>
                    <a:pt x="10910" y="6477"/>
                  </a:cubicBezTo>
                  <a:cubicBezTo>
                    <a:pt x="10905" y="6453"/>
                    <a:pt x="10872" y="6461"/>
                    <a:pt x="10866" y="6437"/>
                  </a:cubicBezTo>
                  <a:cubicBezTo>
                    <a:pt x="10861" y="6412"/>
                    <a:pt x="10897" y="6405"/>
                    <a:pt x="10892" y="6380"/>
                  </a:cubicBezTo>
                  <a:cubicBezTo>
                    <a:pt x="10887" y="6357"/>
                    <a:pt x="10858" y="6363"/>
                    <a:pt x="10852" y="6340"/>
                  </a:cubicBezTo>
                  <a:cubicBezTo>
                    <a:pt x="10846" y="6315"/>
                    <a:pt x="10873" y="6310"/>
                    <a:pt x="10868" y="6286"/>
                  </a:cubicBezTo>
                  <a:cubicBezTo>
                    <a:pt x="10862" y="6261"/>
                    <a:pt x="10837" y="6268"/>
                    <a:pt x="10832" y="6244"/>
                  </a:cubicBezTo>
                  <a:cubicBezTo>
                    <a:pt x="10827" y="6220"/>
                    <a:pt x="10818" y="6223"/>
                    <a:pt x="10813" y="6198"/>
                  </a:cubicBezTo>
                  <a:cubicBezTo>
                    <a:pt x="10807" y="6175"/>
                    <a:pt x="10825" y="6170"/>
                    <a:pt x="10819" y="6147"/>
                  </a:cubicBezTo>
                  <a:cubicBezTo>
                    <a:pt x="10814" y="6122"/>
                    <a:pt x="10812" y="6123"/>
                    <a:pt x="10806" y="6100"/>
                  </a:cubicBezTo>
                  <a:cubicBezTo>
                    <a:pt x="10801" y="6075"/>
                    <a:pt x="10818" y="6072"/>
                    <a:pt x="10813" y="6047"/>
                  </a:cubicBezTo>
                  <a:cubicBezTo>
                    <a:pt x="10807" y="6024"/>
                    <a:pt x="10791" y="6027"/>
                    <a:pt x="10786" y="6003"/>
                  </a:cubicBezTo>
                  <a:cubicBezTo>
                    <a:pt x="10781" y="5979"/>
                    <a:pt x="10792" y="5977"/>
                    <a:pt x="10787" y="5954"/>
                  </a:cubicBezTo>
                  <a:cubicBezTo>
                    <a:pt x="10782" y="5929"/>
                    <a:pt x="10770" y="5933"/>
                    <a:pt x="10764" y="5909"/>
                  </a:cubicBezTo>
                  <a:cubicBezTo>
                    <a:pt x="10759" y="5885"/>
                    <a:pt x="10769" y="5884"/>
                    <a:pt x="10763" y="5860"/>
                  </a:cubicBezTo>
                  <a:cubicBezTo>
                    <a:pt x="10758" y="5836"/>
                    <a:pt x="10748" y="5838"/>
                    <a:pt x="10743" y="5815"/>
                  </a:cubicBezTo>
                  <a:cubicBezTo>
                    <a:pt x="10738" y="5790"/>
                    <a:pt x="10725" y="5794"/>
                    <a:pt x="10719" y="5770"/>
                  </a:cubicBezTo>
                  <a:cubicBezTo>
                    <a:pt x="10714" y="5746"/>
                    <a:pt x="10712" y="5747"/>
                    <a:pt x="10707" y="5724"/>
                  </a:cubicBezTo>
                  <a:cubicBezTo>
                    <a:pt x="10701" y="5699"/>
                    <a:pt x="10719" y="5695"/>
                    <a:pt x="10714" y="5672"/>
                  </a:cubicBezTo>
                  <a:cubicBezTo>
                    <a:pt x="10709" y="5649"/>
                    <a:pt x="10722" y="5646"/>
                    <a:pt x="10716" y="5622"/>
                  </a:cubicBezTo>
                  <a:cubicBezTo>
                    <a:pt x="10711" y="5597"/>
                    <a:pt x="10710" y="5598"/>
                    <a:pt x="10704" y="5575"/>
                  </a:cubicBezTo>
                  <a:cubicBezTo>
                    <a:pt x="10699" y="5550"/>
                    <a:pt x="10683" y="5554"/>
                    <a:pt x="10678" y="5531"/>
                  </a:cubicBezTo>
                  <a:cubicBezTo>
                    <a:pt x="10672" y="5506"/>
                    <a:pt x="10667" y="5507"/>
                    <a:pt x="10662" y="5484"/>
                  </a:cubicBezTo>
                  <a:cubicBezTo>
                    <a:pt x="10656" y="5459"/>
                    <a:pt x="10678" y="5456"/>
                    <a:pt x="10672" y="5431"/>
                  </a:cubicBezTo>
                  <a:cubicBezTo>
                    <a:pt x="10667" y="5408"/>
                    <a:pt x="10632" y="5415"/>
                    <a:pt x="10626" y="5392"/>
                  </a:cubicBezTo>
                  <a:cubicBezTo>
                    <a:pt x="10621" y="5367"/>
                    <a:pt x="10657" y="5360"/>
                    <a:pt x="10652" y="5335"/>
                  </a:cubicBezTo>
                  <a:cubicBezTo>
                    <a:pt x="10647" y="5311"/>
                    <a:pt x="10648" y="5311"/>
                    <a:pt x="10642" y="5287"/>
                  </a:cubicBezTo>
                  <a:cubicBezTo>
                    <a:pt x="10637" y="5263"/>
                    <a:pt x="10618" y="5269"/>
                    <a:pt x="10612" y="5244"/>
                  </a:cubicBezTo>
                  <a:cubicBezTo>
                    <a:pt x="10607" y="5220"/>
                    <a:pt x="10610" y="5220"/>
                    <a:pt x="10604" y="5196"/>
                  </a:cubicBezTo>
                  <a:cubicBezTo>
                    <a:pt x="10598" y="5172"/>
                    <a:pt x="10593" y="5173"/>
                    <a:pt x="10588" y="5149"/>
                  </a:cubicBezTo>
                  <a:cubicBezTo>
                    <a:pt x="10582" y="5125"/>
                    <a:pt x="10578" y="5126"/>
                    <a:pt x="10573" y="5102"/>
                  </a:cubicBezTo>
                  <a:cubicBezTo>
                    <a:pt x="10567" y="5078"/>
                    <a:pt x="10576" y="5077"/>
                    <a:pt x="10571" y="5052"/>
                  </a:cubicBezTo>
                  <a:cubicBezTo>
                    <a:pt x="10565" y="5029"/>
                    <a:pt x="10583" y="5024"/>
                    <a:pt x="10578" y="5001"/>
                  </a:cubicBezTo>
                  <a:cubicBezTo>
                    <a:pt x="10573" y="4976"/>
                    <a:pt x="10575" y="4976"/>
                    <a:pt x="10569" y="4953"/>
                  </a:cubicBezTo>
                  <a:cubicBezTo>
                    <a:pt x="10564" y="4928"/>
                    <a:pt x="10540" y="4933"/>
                    <a:pt x="10534" y="4910"/>
                  </a:cubicBezTo>
                  <a:cubicBezTo>
                    <a:pt x="10529" y="4885"/>
                    <a:pt x="10535" y="4884"/>
                    <a:pt x="10530" y="4859"/>
                  </a:cubicBezTo>
                  <a:cubicBezTo>
                    <a:pt x="10525" y="4836"/>
                    <a:pt x="10532" y="4835"/>
                    <a:pt x="10527" y="4810"/>
                  </a:cubicBezTo>
                  <a:cubicBezTo>
                    <a:pt x="10521" y="4786"/>
                    <a:pt x="10497" y="4792"/>
                    <a:pt x="10491" y="4767"/>
                  </a:cubicBezTo>
                  <a:cubicBezTo>
                    <a:pt x="10486" y="4744"/>
                    <a:pt x="10505" y="4739"/>
                    <a:pt x="10500" y="4715"/>
                  </a:cubicBezTo>
                  <a:cubicBezTo>
                    <a:pt x="10495" y="4691"/>
                    <a:pt x="10480" y="4695"/>
                    <a:pt x="10474" y="4671"/>
                  </a:cubicBezTo>
                  <a:cubicBezTo>
                    <a:pt x="10469" y="4647"/>
                    <a:pt x="10486" y="4643"/>
                    <a:pt x="10481" y="4618"/>
                  </a:cubicBezTo>
                  <a:lnTo>
                    <a:pt x="10470" y="4570"/>
                  </a:lnTo>
                  <a:cubicBezTo>
                    <a:pt x="10465" y="4547"/>
                    <a:pt x="10470" y="4545"/>
                    <a:pt x="10465" y="4521"/>
                  </a:cubicBezTo>
                  <a:cubicBezTo>
                    <a:pt x="10459" y="4497"/>
                    <a:pt x="10437" y="4503"/>
                    <a:pt x="10431" y="4478"/>
                  </a:cubicBezTo>
                  <a:cubicBezTo>
                    <a:pt x="10426" y="4454"/>
                    <a:pt x="10425" y="4454"/>
                    <a:pt x="10420" y="4431"/>
                  </a:cubicBezTo>
                  <a:cubicBezTo>
                    <a:pt x="10414" y="4407"/>
                    <a:pt x="10444" y="4401"/>
                    <a:pt x="10439" y="4376"/>
                  </a:cubicBezTo>
                  <a:cubicBezTo>
                    <a:pt x="10433" y="4353"/>
                    <a:pt x="10396" y="4360"/>
                    <a:pt x="10391" y="4338"/>
                  </a:cubicBezTo>
                  <a:cubicBezTo>
                    <a:pt x="10385" y="4313"/>
                    <a:pt x="10387" y="4313"/>
                    <a:pt x="10382" y="4289"/>
                  </a:cubicBezTo>
                  <a:cubicBezTo>
                    <a:pt x="10377" y="4265"/>
                    <a:pt x="10407" y="4258"/>
                    <a:pt x="10401" y="4235"/>
                  </a:cubicBezTo>
                  <a:cubicBezTo>
                    <a:pt x="10396" y="4210"/>
                    <a:pt x="10372" y="4216"/>
                    <a:pt x="10367" y="4192"/>
                  </a:cubicBezTo>
                  <a:cubicBezTo>
                    <a:pt x="10362" y="4167"/>
                    <a:pt x="10383" y="4162"/>
                    <a:pt x="10378" y="4140"/>
                  </a:cubicBezTo>
                  <a:cubicBezTo>
                    <a:pt x="10372" y="4115"/>
                    <a:pt x="10342" y="4122"/>
                    <a:pt x="10337" y="4098"/>
                  </a:cubicBezTo>
                  <a:cubicBezTo>
                    <a:pt x="10332" y="4074"/>
                    <a:pt x="10350" y="4070"/>
                    <a:pt x="10345" y="4045"/>
                  </a:cubicBezTo>
                  <a:cubicBezTo>
                    <a:pt x="10339" y="4022"/>
                    <a:pt x="10325" y="4026"/>
                    <a:pt x="10320" y="4001"/>
                  </a:cubicBezTo>
                  <a:cubicBezTo>
                    <a:pt x="10315" y="3978"/>
                    <a:pt x="10335" y="3974"/>
                    <a:pt x="10330" y="3949"/>
                  </a:cubicBezTo>
                  <a:cubicBezTo>
                    <a:pt x="10324" y="3925"/>
                    <a:pt x="10337" y="3922"/>
                    <a:pt x="10332" y="3899"/>
                  </a:cubicBezTo>
                  <a:cubicBezTo>
                    <a:pt x="10326" y="3874"/>
                    <a:pt x="10303" y="3879"/>
                    <a:pt x="10297" y="3856"/>
                  </a:cubicBezTo>
                  <a:cubicBezTo>
                    <a:pt x="10292" y="3831"/>
                    <a:pt x="10300" y="3830"/>
                    <a:pt x="10294" y="3806"/>
                  </a:cubicBezTo>
                  <a:cubicBezTo>
                    <a:pt x="10289" y="3782"/>
                    <a:pt x="10281" y="3785"/>
                    <a:pt x="10276" y="3760"/>
                  </a:cubicBezTo>
                  <a:cubicBezTo>
                    <a:pt x="10271" y="3737"/>
                    <a:pt x="10272" y="3737"/>
                    <a:pt x="10266" y="3712"/>
                  </a:cubicBezTo>
                  <a:cubicBezTo>
                    <a:pt x="10261" y="3689"/>
                    <a:pt x="10281" y="3684"/>
                    <a:pt x="10276" y="3660"/>
                  </a:cubicBezTo>
                  <a:cubicBezTo>
                    <a:pt x="10271" y="3636"/>
                    <a:pt x="10261" y="3638"/>
                    <a:pt x="10256" y="3615"/>
                  </a:cubicBezTo>
                  <a:cubicBezTo>
                    <a:pt x="10250" y="3590"/>
                    <a:pt x="10244" y="3592"/>
                    <a:pt x="10239" y="3568"/>
                  </a:cubicBezTo>
                  <a:cubicBezTo>
                    <a:pt x="10233" y="3544"/>
                    <a:pt x="10254" y="3540"/>
                    <a:pt x="10248" y="3515"/>
                  </a:cubicBezTo>
                  <a:cubicBezTo>
                    <a:pt x="10243" y="3492"/>
                    <a:pt x="10227" y="3497"/>
                    <a:pt x="10212" y="3475"/>
                  </a:cubicBezTo>
                  <a:cubicBezTo>
                    <a:pt x="10198" y="3455"/>
                    <a:pt x="10200" y="3455"/>
                    <a:pt x="10180" y="3442"/>
                  </a:cubicBezTo>
                  <a:lnTo>
                    <a:pt x="10139" y="3415"/>
                  </a:lnTo>
                  <a:cubicBezTo>
                    <a:pt x="10120" y="3402"/>
                    <a:pt x="10125" y="3394"/>
                    <a:pt x="10104" y="3381"/>
                  </a:cubicBezTo>
                  <a:cubicBezTo>
                    <a:pt x="10083" y="3368"/>
                    <a:pt x="10080" y="3370"/>
                    <a:pt x="10061" y="3359"/>
                  </a:cubicBezTo>
                  <a:cubicBezTo>
                    <a:pt x="10054" y="3354"/>
                    <a:pt x="10048" y="3353"/>
                    <a:pt x="10043" y="3353"/>
                  </a:cubicBezTo>
                  <a:cubicBezTo>
                    <a:pt x="10038" y="3353"/>
                    <a:pt x="10033" y="3354"/>
                    <a:pt x="10028" y="3354"/>
                  </a:cubicBezTo>
                  <a:cubicBezTo>
                    <a:pt x="10023" y="3354"/>
                    <a:pt x="10017" y="3353"/>
                    <a:pt x="10009" y="3348"/>
                  </a:cubicBezTo>
                  <a:cubicBezTo>
                    <a:pt x="9989" y="3335"/>
                    <a:pt x="9998" y="3321"/>
                    <a:pt x="9977" y="3308"/>
                  </a:cubicBezTo>
                  <a:cubicBezTo>
                    <a:pt x="9957" y="3294"/>
                    <a:pt x="9956" y="3298"/>
                    <a:pt x="9935" y="3284"/>
                  </a:cubicBezTo>
                  <a:cubicBezTo>
                    <a:pt x="9916" y="3271"/>
                    <a:pt x="9917" y="3268"/>
                    <a:pt x="9897" y="3255"/>
                  </a:cubicBezTo>
                  <a:cubicBezTo>
                    <a:pt x="9876" y="3241"/>
                    <a:pt x="9879" y="3239"/>
                    <a:pt x="9858" y="3226"/>
                  </a:cubicBezTo>
                  <a:cubicBezTo>
                    <a:pt x="9838" y="3213"/>
                    <a:pt x="9831" y="3223"/>
                    <a:pt x="9811" y="3209"/>
                  </a:cubicBezTo>
                  <a:cubicBezTo>
                    <a:pt x="9791" y="3196"/>
                    <a:pt x="9791" y="3197"/>
                    <a:pt x="9769" y="3183"/>
                  </a:cubicBezTo>
                  <a:cubicBezTo>
                    <a:pt x="9750" y="3170"/>
                    <a:pt x="9750" y="3169"/>
                    <a:pt x="9730" y="3155"/>
                  </a:cubicBezTo>
                  <a:cubicBezTo>
                    <a:pt x="9709" y="3142"/>
                    <a:pt x="9708" y="3143"/>
                    <a:pt x="9688" y="3129"/>
                  </a:cubicBezTo>
                  <a:cubicBezTo>
                    <a:pt x="9668" y="3117"/>
                    <a:pt x="9660" y="3127"/>
                    <a:pt x="9640" y="3113"/>
                  </a:cubicBezTo>
                  <a:cubicBezTo>
                    <a:pt x="9619" y="3101"/>
                    <a:pt x="9618" y="3102"/>
                    <a:pt x="9598" y="3089"/>
                  </a:cubicBezTo>
                  <a:cubicBezTo>
                    <a:pt x="9579" y="3075"/>
                    <a:pt x="9586" y="3063"/>
                    <a:pt x="9566" y="3049"/>
                  </a:cubicBezTo>
                  <a:cubicBezTo>
                    <a:pt x="9547" y="3036"/>
                    <a:pt x="9542" y="3042"/>
                    <a:pt x="9522" y="3028"/>
                  </a:cubicBezTo>
                  <a:cubicBezTo>
                    <a:pt x="9502" y="3015"/>
                    <a:pt x="9498" y="3020"/>
                    <a:pt x="9478" y="3006"/>
                  </a:cubicBezTo>
                  <a:cubicBezTo>
                    <a:pt x="9458" y="2993"/>
                    <a:pt x="9456" y="2998"/>
                    <a:pt x="9435" y="2984"/>
                  </a:cubicBezTo>
                  <a:cubicBezTo>
                    <a:pt x="9415" y="2971"/>
                    <a:pt x="9432" y="2944"/>
                    <a:pt x="9413" y="2930"/>
                  </a:cubicBezTo>
                  <a:cubicBezTo>
                    <a:pt x="9408" y="2927"/>
                    <a:pt x="9404" y="2926"/>
                    <a:pt x="9400" y="2926"/>
                  </a:cubicBezTo>
                  <a:cubicBezTo>
                    <a:pt x="9389" y="2926"/>
                    <a:pt x="9379" y="2933"/>
                    <a:pt x="9368" y="2933"/>
                  </a:cubicBezTo>
                  <a:cubicBezTo>
                    <a:pt x="9364" y="2933"/>
                    <a:pt x="9360" y="2932"/>
                    <a:pt x="9355" y="2929"/>
                  </a:cubicBezTo>
                  <a:cubicBezTo>
                    <a:pt x="9334" y="2915"/>
                    <a:pt x="9341" y="2905"/>
                    <a:pt x="9322" y="2892"/>
                  </a:cubicBezTo>
                  <a:cubicBezTo>
                    <a:pt x="9301" y="2878"/>
                    <a:pt x="9302" y="2877"/>
                    <a:pt x="9281" y="2864"/>
                  </a:cubicBezTo>
                  <a:cubicBezTo>
                    <a:pt x="9274" y="2859"/>
                    <a:pt x="9268" y="2858"/>
                    <a:pt x="9263" y="2858"/>
                  </a:cubicBezTo>
                  <a:cubicBezTo>
                    <a:pt x="9257" y="2858"/>
                    <a:pt x="9252" y="2859"/>
                    <a:pt x="9246" y="2859"/>
                  </a:cubicBezTo>
                  <a:cubicBezTo>
                    <a:pt x="9240" y="2859"/>
                    <a:pt x="9235" y="2858"/>
                    <a:pt x="9228" y="2854"/>
                  </a:cubicBezTo>
                  <a:cubicBezTo>
                    <a:pt x="9209" y="2840"/>
                    <a:pt x="9218" y="2824"/>
                    <a:pt x="9198" y="2811"/>
                  </a:cubicBezTo>
                  <a:cubicBezTo>
                    <a:pt x="9178" y="2797"/>
                    <a:pt x="9179" y="2796"/>
                    <a:pt x="9158" y="2783"/>
                  </a:cubicBezTo>
                  <a:cubicBezTo>
                    <a:pt x="9137" y="2770"/>
                    <a:pt x="9147" y="2755"/>
                    <a:pt x="9127" y="2742"/>
                  </a:cubicBezTo>
                  <a:cubicBezTo>
                    <a:pt x="9122" y="2738"/>
                    <a:pt x="9118" y="2737"/>
                    <a:pt x="9113" y="2737"/>
                  </a:cubicBezTo>
                  <a:cubicBezTo>
                    <a:pt x="9104" y="2737"/>
                    <a:pt x="9095" y="2743"/>
                    <a:pt x="9085" y="2743"/>
                  </a:cubicBezTo>
                  <a:cubicBezTo>
                    <a:pt x="9080" y="2743"/>
                    <a:pt x="9076" y="2742"/>
                    <a:pt x="9071" y="2739"/>
                  </a:cubicBezTo>
                  <a:cubicBezTo>
                    <a:pt x="9051" y="2726"/>
                    <a:pt x="9045" y="2732"/>
                    <a:pt x="9025" y="2720"/>
                  </a:cubicBezTo>
                  <a:cubicBezTo>
                    <a:pt x="9006" y="2709"/>
                    <a:pt x="9007" y="2705"/>
                    <a:pt x="8985" y="2692"/>
                  </a:cubicBezTo>
                  <a:cubicBezTo>
                    <a:pt x="8965" y="2679"/>
                    <a:pt x="8975" y="2666"/>
                    <a:pt x="8953" y="2652"/>
                  </a:cubicBezTo>
                  <a:cubicBezTo>
                    <a:pt x="8933" y="2639"/>
                    <a:pt x="8936" y="2635"/>
                    <a:pt x="8915" y="2621"/>
                  </a:cubicBezTo>
                  <a:cubicBezTo>
                    <a:pt x="8894" y="2608"/>
                    <a:pt x="8888" y="2619"/>
                    <a:pt x="8867" y="2605"/>
                  </a:cubicBezTo>
                  <a:cubicBezTo>
                    <a:pt x="8847" y="2592"/>
                    <a:pt x="8842" y="2599"/>
                    <a:pt x="8822" y="2586"/>
                  </a:cubicBezTo>
                  <a:cubicBezTo>
                    <a:pt x="8802" y="2572"/>
                    <a:pt x="8799" y="2577"/>
                    <a:pt x="8779" y="2564"/>
                  </a:cubicBezTo>
                  <a:cubicBezTo>
                    <a:pt x="8759" y="2550"/>
                    <a:pt x="8779" y="2518"/>
                    <a:pt x="8759" y="2505"/>
                  </a:cubicBezTo>
                  <a:cubicBezTo>
                    <a:pt x="8739" y="2491"/>
                    <a:pt x="8730" y="2503"/>
                    <a:pt x="8709" y="2491"/>
                  </a:cubicBezTo>
                  <a:cubicBezTo>
                    <a:pt x="8699" y="2485"/>
                    <a:pt x="8692" y="2485"/>
                    <a:pt x="8685" y="2485"/>
                  </a:cubicBezTo>
                  <a:cubicBezTo>
                    <a:pt x="8677" y="2485"/>
                    <a:pt x="8670" y="2485"/>
                    <a:pt x="8660" y="2478"/>
                  </a:cubicBezTo>
                  <a:cubicBezTo>
                    <a:pt x="8639" y="2464"/>
                    <a:pt x="8643" y="2459"/>
                    <a:pt x="8622" y="2446"/>
                  </a:cubicBezTo>
                  <a:cubicBezTo>
                    <a:pt x="8602" y="2432"/>
                    <a:pt x="8595" y="2443"/>
                    <a:pt x="8575" y="2430"/>
                  </a:cubicBezTo>
                  <a:cubicBezTo>
                    <a:pt x="8556" y="2416"/>
                    <a:pt x="8575" y="2385"/>
                    <a:pt x="8554" y="2372"/>
                  </a:cubicBezTo>
                  <a:cubicBezTo>
                    <a:pt x="8544" y="2365"/>
                    <a:pt x="8537" y="2365"/>
                    <a:pt x="8530" y="2365"/>
                  </a:cubicBezTo>
                  <a:cubicBezTo>
                    <a:pt x="8523" y="2365"/>
                    <a:pt x="8515" y="2365"/>
                    <a:pt x="8504" y="2358"/>
                  </a:cubicBezTo>
                  <a:cubicBezTo>
                    <a:pt x="8494" y="2352"/>
                    <a:pt x="8487" y="2352"/>
                    <a:pt x="8480" y="2352"/>
                  </a:cubicBezTo>
                  <a:cubicBezTo>
                    <a:pt x="8473" y="2352"/>
                    <a:pt x="8465" y="2352"/>
                    <a:pt x="8455" y="2345"/>
                  </a:cubicBezTo>
                  <a:cubicBezTo>
                    <a:pt x="8435" y="2331"/>
                    <a:pt x="8433" y="2336"/>
                    <a:pt x="8412" y="2323"/>
                  </a:cubicBezTo>
                  <a:cubicBezTo>
                    <a:pt x="8392" y="2309"/>
                    <a:pt x="8404" y="2291"/>
                    <a:pt x="8382" y="2277"/>
                  </a:cubicBezTo>
                  <a:cubicBezTo>
                    <a:pt x="8363" y="2264"/>
                    <a:pt x="8358" y="2271"/>
                    <a:pt x="8336" y="2260"/>
                  </a:cubicBezTo>
                  <a:cubicBezTo>
                    <a:pt x="8316" y="2246"/>
                    <a:pt x="8315" y="2248"/>
                    <a:pt x="8294" y="2234"/>
                  </a:cubicBezTo>
                  <a:cubicBezTo>
                    <a:pt x="8274" y="2221"/>
                    <a:pt x="8278" y="2213"/>
                    <a:pt x="8258" y="2201"/>
                  </a:cubicBezTo>
                  <a:cubicBezTo>
                    <a:pt x="8253" y="2197"/>
                    <a:pt x="8248" y="2196"/>
                    <a:pt x="8243" y="2196"/>
                  </a:cubicBezTo>
                  <a:cubicBezTo>
                    <a:pt x="8235" y="2196"/>
                    <a:pt x="8227" y="2200"/>
                    <a:pt x="8218" y="2200"/>
                  </a:cubicBezTo>
                  <a:cubicBezTo>
                    <a:pt x="8214" y="2200"/>
                    <a:pt x="8209" y="2199"/>
                    <a:pt x="8203" y="2195"/>
                  </a:cubicBezTo>
                  <a:cubicBezTo>
                    <a:pt x="8183" y="2182"/>
                    <a:pt x="8193" y="2168"/>
                    <a:pt x="8172" y="2154"/>
                  </a:cubicBezTo>
                  <a:cubicBezTo>
                    <a:pt x="8152" y="2141"/>
                    <a:pt x="8154" y="2139"/>
                    <a:pt x="8133" y="2126"/>
                  </a:cubicBezTo>
                  <a:cubicBezTo>
                    <a:pt x="8112" y="2112"/>
                    <a:pt x="8119" y="2101"/>
                    <a:pt x="8098" y="2089"/>
                  </a:cubicBezTo>
                  <a:cubicBezTo>
                    <a:pt x="8092" y="2085"/>
                    <a:pt x="8086" y="2084"/>
                    <a:pt x="8081" y="2084"/>
                  </a:cubicBezTo>
                  <a:cubicBezTo>
                    <a:pt x="8076" y="2084"/>
                    <a:pt x="8072" y="2085"/>
                    <a:pt x="8067" y="2085"/>
                  </a:cubicBezTo>
                  <a:cubicBezTo>
                    <a:pt x="8061" y="2085"/>
                    <a:pt x="8055" y="2084"/>
                    <a:pt x="8048" y="2079"/>
                  </a:cubicBezTo>
                  <a:cubicBezTo>
                    <a:pt x="8028" y="2066"/>
                    <a:pt x="8032" y="2058"/>
                    <a:pt x="8012" y="2045"/>
                  </a:cubicBezTo>
                  <a:cubicBezTo>
                    <a:pt x="7991" y="2032"/>
                    <a:pt x="7995" y="2026"/>
                    <a:pt x="7974" y="2013"/>
                  </a:cubicBezTo>
                  <a:cubicBezTo>
                    <a:pt x="7966" y="2008"/>
                    <a:pt x="7960" y="2007"/>
                    <a:pt x="7954" y="2007"/>
                  </a:cubicBezTo>
                  <a:cubicBezTo>
                    <a:pt x="7951" y="2007"/>
                    <a:pt x="7947" y="2007"/>
                    <a:pt x="7944" y="2007"/>
                  </a:cubicBezTo>
                  <a:cubicBezTo>
                    <a:pt x="7938" y="2007"/>
                    <a:pt x="7932" y="2006"/>
                    <a:pt x="7925" y="2002"/>
                  </a:cubicBezTo>
                  <a:cubicBezTo>
                    <a:pt x="7905" y="1988"/>
                    <a:pt x="7906" y="1985"/>
                    <a:pt x="7886" y="1972"/>
                  </a:cubicBezTo>
                  <a:cubicBezTo>
                    <a:pt x="7866" y="1959"/>
                    <a:pt x="7879" y="1937"/>
                    <a:pt x="7860" y="1923"/>
                  </a:cubicBezTo>
                  <a:cubicBezTo>
                    <a:pt x="7856" y="1921"/>
                    <a:pt x="7852" y="1920"/>
                    <a:pt x="7848" y="1920"/>
                  </a:cubicBezTo>
                  <a:cubicBezTo>
                    <a:pt x="7835" y="1920"/>
                    <a:pt x="7822" y="1931"/>
                    <a:pt x="7809" y="1931"/>
                  </a:cubicBezTo>
                  <a:cubicBezTo>
                    <a:pt x="7806" y="1931"/>
                    <a:pt x="7802" y="1930"/>
                    <a:pt x="7798" y="1928"/>
                  </a:cubicBezTo>
                  <a:cubicBezTo>
                    <a:pt x="7779" y="1914"/>
                    <a:pt x="7795" y="1889"/>
                    <a:pt x="7775" y="1875"/>
                  </a:cubicBezTo>
                  <a:cubicBezTo>
                    <a:pt x="7755" y="1862"/>
                    <a:pt x="7749" y="1869"/>
                    <a:pt x="7729" y="1855"/>
                  </a:cubicBezTo>
                  <a:cubicBezTo>
                    <a:pt x="7722" y="1850"/>
                    <a:pt x="7717" y="1849"/>
                    <a:pt x="7711" y="1849"/>
                  </a:cubicBezTo>
                  <a:cubicBezTo>
                    <a:pt x="7707" y="1849"/>
                    <a:pt x="7702" y="1850"/>
                    <a:pt x="7698" y="1850"/>
                  </a:cubicBezTo>
                  <a:cubicBezTo>
                    <a:pt x="7692" y="1850"/>
                    <a:pt x="7686" y="1849"/>
                    <a:pt x="7679" y="1844"/>
                  </a:cubicBezTo>
                  <a:cubicBezTo>
                    <a:pt x="7658" y="1831"/>
                    <a:pt x="7667" y="1817"/>
                    <a:pt x="7646" y="1804"/>
                  </a:cubicBezTo>
                  <a:cubicBezTo>
                    <a:pt x="7626" y="1791"/>
                    <a:pt x="7635" y="1779"/>
                    <a:pt x="7614" y="1766"/>
                  </a:cubicBezTo>
                  <a:cubicBezTo>
                    <a:pt x="7594" y="1752"/>
                    <a:pt x="7592" y="1755"/>
                    <a:pt x="7571" y="1741"/>
                  </a:cubicBezTo>
                  <a:cubicBezTo>
                    <a:pt x="7568" y="1739"/>
                    <a:pt x="7564" y="1738"/>
                    <a:pt x="7560" y="1738"/>
                  </a:cubicBezTo>
                  <a:cubicBezTo>
                    <a:pt x="7547" y="1738"/>
                    <a:pt x="7535" y="1748"/>
                    <a:pt x="7523" y="1748"/>
                  </a:cubicBezTo>
                  <a:cubicBezTo>
                    <a:pt x="7519" y="1748"/>
                    <a:pt x="7515" y="1747"/>
                    <a:pt x="7511" y="1744"/>
                  </a:cubicBezTo>
                  <a:lnTo>
                    <a:pt x="7471" y="1718"/>
                  </a:lnTo>
                  <a:cubicBezTo>
                    <a:pt x="7450" y="1704"/>
                    <a:pt x="7460" y="1691"/>
                    <a:pt x="7439" y="1677"/>
                  </a:cubicBezTo>
                  <a:cubicBezTo>
                    <a:pt x="7418" y="1664"/>
                    <a:pt x="7427" y="1651"/>
                    <a:pt x="7405" y="1638"/>
                  </a:cubicBezTo>
                  <a:cubicBezTo>
                    <a:pt x="7401" y="1635"/>
                    <a:pt x="7396" y="1634"/>
                    <a:pt x="7392" y="1634"/>
                  </a:cubicBezTo>
                  <a:cubicBezTo>
                    <a:pt x="7382" y="1634"/>
                    <a:pt x="7372" y="1641"/>
                    <a:pt x="7361" y="1641"/>
                  </a:cubicBezTo>
                  <a:cubicBezTo>
                    <a:pt x="7356" y="1641"/>
                    <a:pt x="7352" y="1640"/>
                    <a:pt x="7348" y="1637"/>
                  </a:cubicBezTo>
                  <a:cubicBezTo>
                    <a:pt x="7327" y="1623"/>
                    <a:pt x="7345" y="1597"/>
                    <a:pt x="7325" y="1584"/>
                  </a:cubicBezTo>
                  <a:cubicBezTo>
                    <a:pt x="7321" y="1581"/>
                    <a:pt x="7316" y="1580"/>
                    <a:pt x="7312" y="1580"/>
                  </a:cubicBezTo>
                  <a:cubicBezTo>
                    <a:pt x="7301" y="1580"/>
                    <a:pt x="7291" y="1587"/>
                    <a:pt x="7279" y="1587"/>
                  </a:cubicBezTo>
                  <a:cubicBezTo>
                    <a:pt x="7275" y="1587"/>
                    <a:pt x="7271" y="1586"/>
                    <a:pt x="7267" y="1584"/>
                  </a:cubicBezTo>
                  <a:cubicBezTo>
                    <a:pt x="7247" y="1570"/>
                    <a:pt x="7257" y="1555"/>
                    <a:pt x="7236" y="1542"/>
                  </a:cubicBezTo>
                  <a:cubicBezTo>
                    <a:pt x="7217" y="1528"/>
                    <a:pt x="7215" y="1530"/>
                    <a:pt x="7195" y="1516"/>
                  </a:cubicBezTo>
                  <a:cubicBezTo>
                    <a:pt x="7175" y="1503"/>
                    <a:pt x="7167" y="1514"/>
                    <a:pt x="7147" y="1500"/>
                  </a:cubicBezTo>
                  <a:cubicBezTo>
                    <a:pt x="7127" y="1487"/>
                    <a:pt x="7140" y="1466"/>
                    <a:pt x="7120" y="1452"/>
                  </a:cubicBezTo>
                  <a:cubicBezTo>
                    <a:pt x="7100" y="1439"/>
                    <a:pt x="7099" y="1440"/>
                    <a:pt x="7079" y="1426"/>
                  </a:cubicBezTo>
                  <a:cubicBezTo>
                    <a:pt x="7071" y="1422"/>
                    <a:pt x="7065" y="1421"/>
                    <a:pt x="7059" y="1421"/>
                  </a:cubicBezTo>
                  <a:cubicBezTo>
                    <a:pt x="7056" y="1421"/>
                    <a:pt x="7052" y="1421"/>
                    <a:pt x="7049" y="1421"/>
                  </a:cubicBezTo>
                  <a:cubicBezTo>
                    <a:pt x="7043" y="1421"/>
                    <a:pt x="7037" y="1420"/>
                    <a:pt x="7029" y="1415"/>
                  </a:cubicBezTo>
                  <a:cubicBezTo>
                    <a:pt x="7009" y="1402"/>
                    <a:pt x="7021" y="1381"/>
                    <a:pt x="7001" y="1370"/>
                  </a:cubicBezTo>
                  <a:cubicBezTo>
                    <a:pt x="6981" y="1356"/>
                    <a:pt x="6974" y="1366"/>
                    <a:pt x="6952" y="1354"/>
                  </a:cubicBezTo>
                  <a:cubicBezTo>
                    <a:pt x="6933" y="1340"/>
                    <a:pt x="6938" y="1332"/>
                    <a:pt x="6917" y="1318"/>
                  </a:cubicBezTo>
                  <a:cubicBezTo>
                    <a:pt x="6897" y="1305"/>
                    <a:pt x="6898" y="1302"/>
                    <a:pt x="6877" y="1289"/>
                  </a:cubicBezTo>
                  <a:cubicBezTo>
                    <a:pt x="6858" y="1275"/>
                    <a:pt x="6849" y="1287"/>
                    <a:pt x="6829" y="1274"/>
                  </a:cubicBezTo>
                  <a:cubicBezTo>
                    <a:pt x="6810" y="1260"/>
                    <a:pt x="6808" y="1264"/>
                    <a:pt x="6786" y="1250"/>
                  </a:cubicBezTo>
                  <a:cubicBezTo>
                    <a:pt x="6767" y="1237"/>
                    <a:pt x="6758" y="1249"/>
                    <a:pt x="6738" y="1236"/>
                  </a:cubicBezTo>
                  <a:cubicBezTo>
                    <a:pt x="6719" y="1222"/>
                    <a:pt x="6731" y="1204"/>
                    <a:pt x="6710" y="1190"/>
                  </a:cubicBezTo>
                  <a:cubicBezTo>
                    <a:pt x="6690" y="1177"/>
                    <a:pt x="6694" y="1169"/>
                    <a:pt x="6674" y="1156"/>
                  </a:cubicBezTo>
                  <a:cubicBezTo>
                    <a:pt x="6668" y="1152"/>
                    <a:pt x="6663" y="1151"/>
                    <a:pt x="6658" y="1151"/>
                  </a:cubicBezTo>
                  <a:cubicBezTo>
                    <a:pt x="6651" y="1151"/>
                    <a:pt x="6645" y="1153"/>
                    <a:pt x="6638" y="1153"/>
                  </a:cubicBezTo>
                  <a:cubicBezTo>
                    <a:pt x="6632" y="1153"/>
                    <a:pt x="6627" y="1152"/>
                    <a:pt x="6620" y="1148"/>
                  </a:cubicBezTo>
                  <a:cubicBezTo>
                    <a:pt x="6601" y="1135"/>
                    <a:pt x="6613" y="1116"/>
                    <a:pt x="6592" y="1103"/>
                  </a:cubicBezTo>
                  <a:cubicBezTo>
                    <a:pt x="6572" y="1089"/>
                    <a:pt x="6570" y="1093"/>
                    <a:pt x="6550" y="1080"/>
                  </a:cubicBezTo>
                  <a:cubicBezTo>
                    <a:pt x="6543" y="1076"/>
                    <a:pt x="6537" y="1075"/>
                    <a:pt x="6532" y="1075"/>
                  </a:cubicBezTo>
                  <a:cubicBezTo>
                    <a:pt x="6525" y="1075"/>
                    <a:pt x="6520" y="1076"/>
                    <a:pt x="6513" y="1076"/>
                  </a:cubicBezTo>
                  <a:cubicBezTo>
                    <a:pt x="6508" y="1076"/>
                    <a:pt x="6503" y="1075"/>
                    <a:pt x="6497" y="1072"/>
                  </a:cubicBezTo>
                  <a:cubicBezTo>
                    <a:pt x="6478" y="1059"/>
                    <a:pt x="6469" y="1071"/>
                    <a:pt x="6449" y="1057"/>
                  </a:cubicBezTo>
                  <a:cubicBezTo>
                    <a:pt x="6430" y="1044"/>
                    <a:pt x="6446" y="1018"/>
                    <a:pt x="6425" y="1005"/>
                  </a:cubicBezTo>
                  <a:cubicBezTo>
                    <a:pt x="6405" y="991"/>
                    <a:pt x="6403" y="995"/>
                    <a:pt x="6382" y="981"/>
                  </a:cubicBezTo>
                  <a:cubicBezTo>
                    <a:pt x="6362" y="968"/>
                    <a:pt x="6363" y="966"/>
                    <a:pt x="6342" y="953"/>
                  </a:cubicBezTo>
                  <a:cubicBezTo>
                    <a:pt x="6337" y="950"/>
                    <a:pt x="6333" y="949"/>
                    <a:pt x="6329" y="949"/>
                  </a:cubicBezTo>
                  <a:cubicBezTo>
                    <a:pt x="6319" y="949"/>
                    <a:pt x="6309" y="956"/>
                    <a:pt x="6299" y="956"/>
                  </a:cubicBezTo>
                  <a:cubicBezTo>
                    <a:pt x="6295" y="956"/>
                    <a:pt x="6290" y="955"/>
                    <a:pt x="6286" y="952"/>
                  </a:cubicBezTo>
                  <a:cubicBezTo>
                    <a:pt x="6266" y="938"/>
                    <a:pt x="6282" y="914"/>
                    <a:pt x="6260" y="900"/>
                  </a:cubicBezTo>
                  <a:cubicBezTo>
                    <a:pt x="6240" y="888"/>
                    <a:pt x="6243" y="882"/>
                    <a:pt x="6223" y="868"/>
                  </a:cubicBezTo>
                  <a:cubicBezTo>
                    <a:pt x="6214" y="863"/>
                    <a:pt x="6207" y="862"/>
                    <a:pt x="6201" y="862"/>
                  </a:cubicBezTo>
                  <a:cubicBezTo>
                    <a:pt x="6199" y="862"/>
                    <a:pt x="6197" y="862"/>
                    <a:pt x="6195" y="862"/>
                  </a:cubicBezTo>
                  <a:cubicBezTo>
                    <a:pt x="6188" y="862"/>
                    <a:pt x="6182" y="861"/>
                    <a:pt x="6174" y="857"/>
                  </a:cubicBezTo>
                  <a:cubicBezTo>
                    <a:pt x="6153" y="843"/>
                    <a:pt x="6154" y="840"/>
                    <a:pt x="6135" y="827"/>
                  </a:cubicBezTo>
                  <a:cubicBezTo>
                    <a:pt x="6129" y="823"/>
                    <a:pt x="6123" y="821"/>
                    <a:pt x="6118" y="821"/>
                  </a:cubicBezTo>
                  <a:cubicBezTo>
                    <a:pt x="6112" y="821"/>
                    <a:pt x="6106" y="823"/>
                    <a:pt x="6100" y="823"/>
                  </a:cubicBezTo>
                  <a:cubicBezTo>
                    <a:pt x="6094" y="823"/>
                    <a:pt x="6089" y="822"/>
                    <a:pt x="6083" y="818"/>
                  </a:cubicBezTo>
                  <a:cubicBezTo>
                    <a:pt x="6062" y="804"/>
                    <a:pt x="6063" y="802"/>
                    <a:pt x="6044" y="788"/>
                  </a:cubicBezTo>
                  <a:cubicBezTo>
                    <a:pt x="6024" y="775"/>
                    <a:pt x="6033" y="759"/>
                    <a:pt x="6013" y="746"/>
                  </a:cubicBezTo>
                  <a:cubicBezTo>
                    <a:pt x="5993" y="733"/>
                    <a:pt x="5998" y="724"/>
                    <a:pt x="5978" y="711"/>
                  </a:cubicBezTo>
                  <a:cubicBezTo>
                    <a:pt x="5958" y="697"/>
                    <a:pt x="5951" y="707"/>
                    <a:pt x="5932" y="693"/>
                  </a:cubicBezTo>
                  <a:cubicBezTo>
                    <a:pt x="5926" y="689"/>
                    <a:pt x="5920" y="688"/>
                    <a:pt x="5915" y="688"/>
                  </a:cubicBezTo>
                  <a:cubicBezTo>
                    <a:pt x="5908" y="688"/>
                    <a:pt x="5902" y="690"/>
                    <a:pt x="5895" y="690"/>
                  </a:cubicBezTo>
                  <a:cubicBezTo>
                    <a:pt x="5890" y="690"/>
                    <a:pt x="5884" y="689"/>
                    <a:pt x="5878" y="685"/>
                  </a:cubicBezTo>
                  <a:cubicBezTo>
                    <a:pt x="5858" y="671"/>
                    <a:pt x="5873" y="648"/>
                    <a:pt x="5852" y="634"/>
                  </a:cubicBezTo>
                  <a:cubicBezTo>
                    <a:pt x="5832" y="621"/>
                    <a:pt x="5828" y="626"/>
                    <a:pt x="5808" y="612"/>
                  </a:cubicBezTo>
                  <a:cubicBezTo>
                    <a:pt x="5788" y="599"/>
                    <a:pt x="5783" y="607"/>
                    <a:pt x="5762" y="594"/>
                  </a:cubicBezTo>
                  <a:cubicBezTo>
                    <a:pt x="5742" y="580"/>
                    <a:pt x="5744" y="578"/>
                    <a:pt x="5723" y="566"/>
                  </a:cubicBezTo>
                  <a:cubicBezTo>
                    <a:pt x="5702" y="552"/>
                    <a:pt x="5712" y="536"/>
                    <a:pt x="5692" y="523"/>
                  </a:cubicBezTo>
                  <a:cubicBezTo>
                    <a:pt x="5671" y="509"/>
                    <a:pt x="5665" y="519"/>
                    <a:pt x="5644" y="505"/>
                  </a:cubicBezTo>
                  <a:cubicBezTo>
                    <a:pt x="5624" y="492"/>
                    <a:pt x="5618" y="503"/>
                    <a:pt x="5596" y="489"/>
                  </a:cubicBezTo>
                  <a:cubicBezTo>
                    <a:pt x="5576" y="476"/>
                    <a:pt x="5579" y="471"/>
                    <a:pt x="5559" y="457"/>
                  </a:cubicBezTo>
                  <a:cubicBezTo>
                    <a:pt x="5538" y="444"/>
                    <a:pt x="5532" y="454"/>
                    <a:pt x="5512" y="440"/>
                  </a:cubicBezTo>
                  <a:cubicBezTo>
                    <a:pt x="5492" y="427"/>
                    <a:pt x="5496" y="418"/>
                    <a:pt x="5476" y="407"/>
                  </a:cubicBezTo>
                  <a:cubicBezTo>
                    <a:pt x="5456" y="393"/>
                    <a:pt x="5456" y="393"/>
                    <a:pt x="5435" y="380"/>
                  </a:cubicBezTo>
                  <a:cubicBezTo>
                    <a:pt x="5428" y="375"/>
                    <a:pt x="5422" y="374"/>
                    <a:pt x="5417" y="374"/>
                  </a:cubicBezTo>
                  <a:cubicBezTo>
                    <a:pt x="5411" y="374"/>
                    <a:pt x="5405" y="376"/>
                    <a:pt x="5399" y="376"/>
                  </a:cubicBezTo>
                  <a:cubicBezTo>
                    <a:pt x="5394" y="376"/>
                    <a:pt x="5389" y="375"/>
                    <a:pt x="5382" y="370"/>
                  </a:cubicBezTo>
                  <a:cubicBezTo>
                    <a:pt x="5362" y="357"/>
                    <a:pt x="5382" y="325"/>
                    <a:pt x="5362" y="312"/>
                  </a:cubicBezTo>
                  <a:cubicBezTo>
                    <a:pt x="5356" y="309"/>
                    <a:pt x="5351" y="308"/>
                    <a:pt x="5346" y="308"/>
                  </a:cubicBezTo>
                  <a:cubicBezTo>
                    <a:pt x="5339" y="308"/>
                    <a:pt x="5333" y="310"/>
                    <a:pt x="5326" y="310"/>
                  </a:cubicBezTo>
                  <a:cubicBezTo>
                    <a:pt x="5321" y="310"/>
                    <a:pt x="5316" y="309"/>
                    <a:pt x="5310" y="305"/>
                  </a:cubicBezTo>
                  <a:cubicBezTo>
                    <a:pt x="5290" y="291"/>
                    <a:pt x="5300" y="275"/>
                    <a:pt x="5279" y="262"/>
                  </a:cubicBezTo>
                  <a:cubicBezTo>
                    <a:pt x="5259" y="248"/>
                    <a:pt x="5257" y="251"/>
                    <a:pt x="5236" y="237"/>
                  </a:cubicBezTo>
                  <a:cubicBezTo>
                    <a:pt x="5216" y="225"/>
                    <a:pt x="5217" y="220"/>
                    <a:pt x="5198" y="207"/>
                  </a:cubicBezTo>
                  <a:cubicBezTo>
                    <a:pt x="5191" y="202"/>
                    <a:pt x="5184" y="201"/>
                    <a:pt x="5179" y="201"/>
                  </a:cubicBezTo>
                  <a:cubicBezTo>
                    <a:pt x="5174" y="201"/>
                    <a:pt x="5169" y="202"/>
                    <a:pt x="5164" y="202"/>
                  </a:cubicBezTo>
                  <a:cubicBezTo>
                    <a:pt x="5159" y="202"/>
                    <a:pt x="5153" y="201"/>
                    <a:pt x="5145" y="197"/>
                  </a:cubicBezTo>
                  <a:cubicBezTo>
                    <a:pt x="5125" y="183"/>
                    <a:pt x="5121" y="188"/>
                    <a:pt x="5101" y="175"/>
                  </a:cubicBezTo>
                  <a:cubicBezTo>
                    <a:pt x="5081" y="161"/>
                    <a:pt x="5089" y="149"/>
                    <a:pt x="5069" y="135"/>
                  </a:cubicBezTo>
                  <a:cubicBezTo>
                    <a:pt x="5049" y="122"/>
                    <a:pt x="5051" y="117"/>
                    <a:pt x="5030" y="104"/>
                  </a:cubicBezTo>
                  <a:cubicBezTo>
                    <a:pt x="5010" y="91"/>
                    <a:pt x="5002" y="102"/>
                    <a:pt x="4980" y="90"/>
                  </a:cubicBezTo>
                  <a:cubicBezTo>
                    <a:pt x="4960" y="76"/>
                    <a:pt x="4959" y="77"/>
                    <a:pt x="4939" y="64"/>
                  </a:cubicBezTo>
                  <a:cubicBezTo>
                    <a:pt x="4919" y="50"/>
                    <a:pt x="4930" y="33"/>
                    <a:pt x="4910" y="20"/>
                  </a:cubicBezTo>
                  <a:cubicBezTo>
                    <a:pt x="4889" y="6"/>
                    <a:pt x="4884" y="5"/>
                    <a:pt x="4858" y="1"/>
                  </a:cubicBezTo>
                  <a:cubicBezTo>
                    <a:pt x="4857" y="0"/>
                    <a:pt x="4856" y="0"/>
                    <a:pt x="4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4"/>
            <p:cNvSpPr/>
            <p:nvPr/>
          </p:nvSpPr>
          <p:spPr>
            <a:xfrm>
              <a:off x="1275125" y="1280150"/>
              <a:ext cx="90875" cy="81225"/>
            </a:xfrm>
            <a:custGeom>
              <a:avLst/>
              <a:gdLst/>
              <a:ahLst/>
              <a:cxnLst/>
              <a:rect l="l" t="t" r="r" b="b"/>
              <a:pathLst>
                <a:path w="3635" h="3249" extrusionOk="0">
                  <a:moveTo>
                    <a:pt x="1131" y="0"/>
                  </a:moveTo>
                  <a:cubicBezTo>
                    <a:pt x="1120" y="0"/>
                    <a:pt x="1108" y="2"/>
                    <a:pt x="1097" y="2"/>
                  </a:cubicBezTo>
                  <a:cubicBezTo>
                    <a:pt x="1095" y="2"/>
                    <a:pt x="1094" y="2"/>
                    <a:pt x="1092" y="2"/>
                  </a:cubicBezTo>
                  <a:cubicBezTo>
                    <a:pt x="1091" y="2"/>
                    <a:pt x="1091" y="2"/>
                    <a:pt x="1090" y="2"/>
                  </a:cubicBezTo>
                  <a:cubicBezTo>
                    <a:pt x="1075" y="2"/>
                    <a:pt x="1058" y="20"/>
                    <a:pt x="1042" y="20"/>
                  </a:cubicBezTo>
                  <a:cubicBezTo>
                    <a:pt x="1026" y="20"/>
                    <a:pt x="1010" y="18"/>
                    <a:pt x="994" y="18"/>
                  </a:cubicBezTo>
                  <a:cubicBezTo>
                    <a:pt x="978" y="18"/>
                    <a:pt x="962" y="28"/>
                    <a:pt x="946" y="29"/>
                  </a:cubicBezTo>
                  <a:cubicBezTo>
                    <a:pt x="930" y="29"/>
                    <a:pt x="912" y="17"/>
                    <a:pt x="896" y="17"/>
                  </a:cubicBezTo>
                  <a:cubicBezTo>
                    <a:pt x="880" y="18"/>
                    <a:pt x="864" y="18"/>
                    <a:pt x="847" y="19"/>
                  </a:cubicBezTo>
                  <a:cubicBezTo>
                    <a:pt x="847" y="19"/>
                    <a:pt x="846" y="19"/>
                    <a:pt x="845" y="19"/>
                  </a:cubicBezTo>
                  <a:cubicBezTo>
                    <a:pt x="831" y="19"/>
                    <a:pt x="817" y="13"/>
                    <a:pt x="804" y="13"/>
                  </a:cubicBezTo>
                  <a:cubicBezTo>
                    <a:pt x="802" y="13"/>
                    <a:pt x="800" y="13"/>
                    <a:pt x="798" y="14"/>
                  </a:cubicBezTo>
                  <a:cubicBezTo>
                    <a:pt x="795" y="14"/>
                    <a:pt x="792" y="15"/>
                    <a:pt x="789" y="15"/>
                  </a:cubicBezTo>
                  <a:cubicBezTo>
                    <a:pt x="779" y="15"/>
                    <a:pt x="768" y="12"/>
                    <a:pt x="758" y="12"/>
                  </a:cubicBezTo>
                  <a:cubicBezTo>
                    <a:pt x="755" y="12"/>
                    <a:pt x="752" y="12"/>
                    <a:pt x="749" y="13"/>
                  </a:cubicBezTo>
                  <a:cubicBezTo>
                    <a:pt x="733" y="15"/>
                    <a:pt x="721" y="42"/>
                    <a:pt x="705" y="45"/>
                  </a:cubicBezTo>
                  <a:cubicBezTo>
                    <a:pt x="689" y="47"/>
                    <a:pt x="673" y="47"/>
                    <a:pt x="657" y="51"/>
                  </a:cubicBezTo>
                  <a:cubicBezTo>
                    <a:pt x="641" y="55"/>
                    <a:pt x="626" y="61"/>
                    <a:pt x="610" y="65"/>
                  </a:cubicBezTo>
                  <a:cubicBezTo>
                    <a:pt x="594" y="68"/>
                    <a:pt x="578" y="72"/>
                    <a:pt x="563" y="76"/>
                  </a:cubicBezTo>
                  <a:cubicBezTo>
                    <a:pt x="546" y="81"/>
                    <a:pt x="535" y="95"/>
                    <a:pt x="520" y="100"/>
                  </a:cubicBezTo>
                  <a:cubicBezTo>
                    <a:pt x="505" y="106"/>
                    <a:pt x="489" y="110"/>
                    <a:pt x="475" y="115"/>
                  </a:cubicBezTo>
                  <a:cubicBezTo>
                    <a:pt x="460" y="122"/>
                    <a:pt x="449" y="136"/>
                    <a:pt x="434" y="142"/>
                  </a:cubicBezTo>
                  <a:cubicBezTo>
                    <a:pt x="419" y="149"/>
                    <a:pt x="406" y="156"/>
                    <a:pt x="391" y="164"/>
                  </a:cubicBezTo>
                  <a:cubicBezTo>
                    <a:pt x="376" y="172"/>
                    <a:pt x="357" y="167"/>
                    <a:pt x="342" y="174"/>
                  </a:cubicBezTo>
                  <a:cubicBezTo>
                    <a:pt x="328" y="183"/>
                    <a:pt x="309" y="181"/>
                    <a:pt x="295" y="190"/>
                  </a:cubicBezTo>
                  <a:cubicBezTo>
                    <a:pt x="282" y="200"/>
                    <a:pt x="273" y="216"/>
                    <a:pt x="260" y="226"/>
                  </a:cubicBezTo>
                  <a:cubicBezTo>
                    <a:pt x="247" y="234"/>
                    <a:pt x="246" y="259"/>
                    <a:pt x="234" y="269"/>
                  </a:cubicBezTo>
                  <a:cubicBezTo>
                    <a:pt x="221" y="279"/>
                    <a:pt x="208" y="287"/>
                    <a:pt x="196" y="298"/>
                  </a:cubicBezTo>
                  <a:cubicBezTo>
                    <a:pt x="183" y="308"/>
                    <a:pt x="164" y="311"/>
                    <a:pt x="153" y="323"/>
                  </a:cubicBezTo>
                  <a:cubicBezTo>
                    <a:pt x="143" y="335"/>
                    <a:pt x="119" y="338"/>
                    <a:pt x="108" y="350"/>
                  </a:cubicBezTo>
                  <a:cubicBezTo>
                    <a:pt x="98" y="362"/>
                    <a:pt x="113" y="394"/>
                    <a:pt x="103" y="408"/>
                  </a:cubicBezTo>
                  <a:cubicBezTo>
                    <a:pt x="97" y="429"/>
                    <a:pt x="68" y="430"/>
                    <a:pt x="58" y="444"/>
                  </a:cubicBezTo>
                  <a:cubicBezTo>
                    <a:pt x="54" y="468"/>
                    <a:pt x="66" y="469"/>
                    <a:pt x="64" y="494"/>
                  </a:cubicBezTo>
                  <a:cubicBezTo>
                    <a:pt x="63" y="517"/>
                    <a:pt x="71" y="519"/>
                    <a:pt x="70" y="543"/>
                  </a:cubicBezTo>
                  <a:cubicBezTo>
                    <a:pt x="69" y="566"/>
                    <a:pt x="69" y="566"/>
                    <a:pt x="68" y="592"/>
                  </a:cubicBezTo>
                  <a:cubicBezTo>
                    <a:pt x="66" y="617"/>
                    <a:pt x="48" y="615"/>
                    <a:pt x="47" y="640"/>
                  </a:cubicBezTo>
                  <a:cubicBezTo>
                    <a:pt x="46" y="665"/>
                    <a:pt x="53" y="666"/>
                    <a:pt x="52" y="690"/>
                  </a:cubicBezTo>
                  <a:cubicBezTo>
                    <a:pt x="49" y="714"/>
                    <a:pt x="37" y="714"/>
                    <a:pt x="36" y="738"/>
                  </a:cubicBezTo>
                  <a:cubicBezTo>
                    <a:pt x="33" y="762"/>
                    <a:pt x="66" y="765"/>
                    <a:pt x="64" y="789"/>
                  </a:cubicBezTo>
                  <a:cubicBezTo>
                    <a:pt x="63" y="813"/>
                    <a:pt x="39" y="812"/>
                    <a:pt x="38" y="837"/>
                  </a:cubicBezTo>
                  <a:cubicBezTo>
                    <a:pt x="37" y="861"/>
                    <a:pt x="38" y="861"/>
                    <a:pt x="37" y="887"/>
                  </a:cubicBezTo>
                  <a:cubicBezTo>
                    <a:pt x="34" y="911"/>
                    <a:pt x="53" y="912"/>
                    <a:pt x="52" y="936"/>
                  </a:cubicBezTo>
                  <a:cubicBezTo>
                    <a:pt x="49" y="961"/>
                    <a:pt x="42" y="961"/>
                    <a:pt x="41" y="984"/>
                  </a:cubicBezTo>
                  <a:cubicBezTo>
                    <a:pt x="39" y="1009"/>
                    <a:pt x="36" y="1009"/>
                    <a:pt x="33" y="1032"/>
                  </a:cubicBezTo>
                  <a:cubicBezTo>
                    <a:pt x="32" y="1057"/>
                    <a:pt x="44" y="1058"/>
                    <a:pt x="43" y="1083"/>
                  </a:cubicBezTo>
                  <a:cubicBezTo>
                    <a:pt x="42" y="1106"/>
                    <a:pt x="31" y="1106"/>
                    <a:pt x="30" y="1131"/>
                  </a:cubicBezTo>
                  <a:cubicBezTo>
                    <a:pt x="28" y="1154"/>
                    <a:pt x="10" y="1154"/>
                    <a:pt x="8" y="1179"/>
                  </a:cubicBezTo>
                  <a:cubicBezTo>
                    <a:pt x="7" y="1203"/>
                    <a:pt x="11" y="1204"/>
                    <a:pt x="10" y="1228"/>
                  </a:cubicBezTo>
                  <a:cubicBezTo>
                    <a:pt x="8" y="1244"/>
                    <a:pt x="25" y="1262"/>
                    <a:pt x="25" y="1278"/>
                  </a:cubicBezTo>
                  <a:cubicBezTo>
                    <a:pt x="25" y="1294"/>
                    <a:pt x="11" y="1310"/>
                    <a:pt x="11" y="1326"/>
                  </a:cubicBezTo>
                  <a:cubicBezTo>
                    <a:pt x="11" y="1342"/>
                    <a:pt x="27" y="1358"/>
                    <a:pt x="27" y="1374"/>
                  </a:cubicBezTo>
                  <a:cubicBezTo>
                    <a:pt x="27" y="1390"/>
                    <a:pt x="0" y="1407"/>
                    <a:pt x="1" y="1423"/>
                  </a:cubicBezTo>
                  <a:cubicBezTo>
                    <a:pt x="1" y="1439"/>
                    <a:pt x="15" y="1455"/>
                    <a:pt x="16" y="1472"/>
                  </a:cubicBezTo>
                  <a:cubicBezTo>
                    <a:pt x="17" y="1488"/>
                    <a:pt x="15" y="1504"/>
                    <a:pt x="16" y="1520"/>
                  </a:cubicBezTo>
                  <a:cubicBezTo>
                    <a:pt x="17" y="1536"/>
                    <a:pt x="39" y="1550"/>
                    <a:pt x="42" y="1566"/>
                  </a:cubicBezTo>
                  <a:cubicBezTo>
                    <a:pt x="43" y="1582"/>
                    <a:pt x="42" y="1598"/>
                    <a:pt x="44" y="1614"/>
                  </a:cubicBezTo>
                  <a:lnTo>
                    <a:pt x="53" y="1662"/>
                  </a:lnTo>
                  <a:cubicBezTo>
                    <a:pt x="55" y="1678"/>
                    <a:pt x="43" y="1696"/>
                    <a:pt x="46" y="1713"/>
                  </a:cubicBezTo>
                  <a:cubicBezTo>
                    <a:pt x="48" y="1729"/>
                    <a:pt x="63" y="1743"/>
                    <a:pt x="68" y="1759"/>
                  </a:cubicBezTo>
                  <a:cubicBezTo>
                    <a:pt x="71" y="1775"/>
                    <a:pt x="66" y="1792"/>
                    <a:pt x="70" y="1808"/>
                  </a:cubicBezTo>
                  <a:cubicBezTo>
                    <a:pt x="74" y="1824"/>
                    <a:pt x="71" y="1841"/>
                    <a:pt x="75" y="1856"/>
                  </a:cubicBezTo>
                  <a:cubicBezTo>
                    <a:pt x="79" y="1872"/>
                    <a:pt x="113" y="1879"/>
                    <a:pt x="118" y="1894"/>
                  </a:cubicBezTo>
                  <a:cubicBezTo>
                    <a:pt x="123" y="1910"/>
                    <a:pt x="101" y="1932"/>
                    <a:pt x="106" y="1948"/>
                  </a:cubicBezTo>
                  <a:cubicBezTo>
                    <a:pt x="112" y="1963"/>
                    <a:pt x="141" y="1972"/>
                    <a:pt x="146" y="1986"/>
                  </a:cubicBezTo>
                  <a:cubicBezTo>
                    <a:pt x="151" y="2001"/>
                    <a:pt x="160" y="2015"/>
                    <a:pt x="166" y="2031"/>
                  </a:cubicBezTo>
                  <a:cubicBezTo>
                    <a:pt x="172" y="2045"/>
                    <a:pt x="146" y="2073"/>
                    <a:pt x="151" y="2087"/>
                  </a:cubicBezTo>
                  <a:cubicBezTo>
                    <a:pt x="159" y="2102"/>
                    <a:pt x="187" y="2108"/>
                    <a:pt x="193" y="2123"/>
                  </a:cubicBezTo>
                  <a:cubicBezTo>
                    <a:pt x="199" y="2138"/>
                    <a:pt x="186" y="2162"/>
                    <a:pt x="192" y="2176"/>
                  </a:cubicBezTo>
                  <a:cubicBezTo>
                    <a:pt x="198" y="2191"/>
                    <a:pt x="226" y="2195"/>
                    <a:pt x="234" y="2210"/>
                  </a:cubicBezTo>
                  <a:cubicBezTo>
                    <a:pt x="241" y="2225"/>
                    <a:pt x="236" y="2245"/>
                    <a:pt x="244" y="2259"/>
                  </a:cubicBezTo>
                  <a:cubicBezTo>
                    <a:pt x="252" y="2274"/>
                    <a:pt x="257" y="2289"/>
                    <a:pt x="266" y="2304"/>
                  </a:cubicBezTo>
                  <a:cubicBezTo>
                    <a:pt x="273" y="2317"/>
                    <a:pt x="293" y="2325"/>
                    <a:pt x="301" y="2338"/>
                  </a:cubicBezTo>
                  <a:cubicBezTo>
                    <a:pt x="310" y="2352"/>
                    <a:pt x="325" y="2363"/>
                    <a:pt x="333" y="2376"/>
                  </a:cubicBezTo>
                  <a:cubicBezTo>
                    <a:pt x="343" y="2389"/>
                    <a:pt x="353" y="2402"/>
                    <a:pt x="362" y="2414"/>
                  </a:cubicBezTo>
                  <a:cubicBezTo>
                    <a:pt x="371" y="2428"/>
                    <a:pt x="360" y="2455"/>
                    <a:pt x="370" y="2468"/>
                  </a:cubicBezTo>
                  <a:lnTo>
                    <a:pt x="398" y="2508"/>
                  </a:lnTo>
                  <a:cubicBezTo>
                    <a:pt x="407" y="2521"/>
                    <a:pt x="445" y="2513"/>
                    <a:pt x="455" y="2524"/>
                  </a:cubicBezTo>
                  <a:cubicBezTo>
                    <a:pt x="466" y="2536"/>
                    <a:pt x="455" y="2566"/>
                    <a:pt x="466" y="2578"/>
                  </a:cubicBezTo>
                  <a:cubicBezTo>
                    <a:pt x="477" y="2590"/>
                    <a:pt x="508" y="2584"/>
                    <a:pt x="519" y="2596"/>
                  </a:cubicBezTo>
                  <a:cubicBezTo>
                    <a:pt x="529" y="2609"/>
                    <a:pt x="526" y="2633"/>
                    <a:pt x="537" y="2644"/>
                  </a:cubicBezTo>
                  <a:cubicBezTo>
                    <a:pt x="548" y="2657"/>
                    <a:pt x="550" y="2679"/>
                    <a:pt x="560" y="2690"/>
                  </a:cubicBezTo>
                  <a:cubicBezTo>
                    <a:pt x="572" y="2702"/>
                    <a:pt x="589" y="2708"/>
                    <a:pt x="600" y="2718"/>
                  </a:cubicBezTo>
                  <a:cubicBezTo>
                    <a:pt x="612" y="2729"/>
                    <a:pt x="633" y="2730"/>
                    <a:pt x="646" y="2741"/>
                  </a:cubicBezTo>
                  <a:cubicBezTo>
                    <a:pt x="658" y="2752"/>
                    <a:pt x="670" y="2761"/>
                    <a:pt x="681" y="2772"/>
                  </a:cubicBezTo>
                  <a:cubicBezTo>
                    <a:pt x="694" y="2783"/>
                    <a:pt x="700" y="2802"/>
                    <a:pt x="711" y="2813"/>
                  </a:cubicBezTo>
                  <a:cubicBezTo>
                    <a:pt x="723" y="2823"/>
                    <a:pt x="734" y="2836"/>
                    <a:pt x="746" y="2846"/>
                  </a:cubicBezTo>
                  <a:cubicBezTo>
                    <a:pt x="751" y="2849"/>
                    <a:pt x="758" y="2850"/>
                    <a:pt x="765" y="2850"/>
                  </a:cubicBezTo>
                  <a:cubicBezTo>
                    <a:pt x="771" y="2850"/>
                    <a:pt x="777" y="2850"/>
                    <a:pt x="783" y="2850"/>
                  </a:cubicBezTo>
                  <a:cubicBezTo>
                    <a:pt x="789" y="2850"/>
                    <a:pt x="795" y="2850"/>
                    <a:pt x="799" y="2853"/>
                  </a:cubicBezTo>
                  <a:cubicBezTo>
                    <a:pt x="813" y="2863"/>
                    <a:pt x="807" y="2899"/>
                    <a:pt x="820" y="2909"/>
                  </a:cubicBezTo>
                  <a:cubicBezTo>
                    <a:pt x="834" y="2918"/>
                    <a:pt x="855" y="2914"/>
                    <a:pt x="868" y="2923"/>
                  </a:cubicBezTo>
                  <a:cubicBezTo>
                    <a:pt x="882" y="2933"/>
                    <a:pt x="903" y="2928"/>
                    <a:pt x="916" y="2938"/>
                  </a:cubicBezTo>
                  <a:cubicBezTo>
                    <a:pt x="930" y="2946"/>
                    <a:pt x="943" y="2955"/>
                    <a:pt x="958" y="2964"/>
                  </a:cubicBezTo>
                  <a:cubicBezTo>
                    <a:pt x="971" y="2971"/>
                    <a:pt x="974" y="3000"/>
                    <a:pt x="989" y="3008"/>
                  </a:cubicBezTo>
                  <a:cubicBezTo>
                    <a:pt x="992" y="3010"/>
                    <a:pt x="997" y="3010"/>
                    <a:pt x="1001" y="3010"/>
                  </a:cubicBezTo>
                  <a:cubicBezTo>
                    <a:pt x="1010" y="3010"/>
                    <a:pt x="1020" y="3008"/>
                    <a:pt x="1029" y="3008"/>
                  </a:cubicBezTo>
                  <a:cubicBezTo>
                    <a:pt x="1034" y="3008"/>
                    <a:pt x="1039" y="3009"/>
                    <a:pt x="1042" y="3011"/>
                  </a:cubicBezTo>
                  <a:cubicBezTo>
                    <a:pt x="1056" y="3018"/>
                    <a:pt x="1067" y="3029"/>
                    <a:pt x="1082" y="3037"/>
                  </a:cubicBezTo>
                  <a:cubicBezTo>
                    <a:pt x="1097" y="3044"/>
                    <a:pt x="1107" y="3060"/>
                    <a:pt x="1121" y="3066"/>
                  </a:cubicBezTo>
                  <a:cubicBezTo>
                    <a:pt x="1136" y="3073"/>
                    <a:pt x="1147" y="3086"/>
                    <a:pt x="1162" y="3092"/>
                  </a:cubicBezTo>
                  <a:cubicBezTo>
                    <a:pt x="1177" y="3099"/>
                    <a:pt x="1198" y="3093"/>
                    <a:pt x="1212" y="3099"/>
                  </a:cubicBezTo>
                  <a:cubicBezTo>
                    <a:pt x="1227" y="3105"/>
                    <a:pt x="1243" y="3107"/>
                    <a:pt x="1258" y="3114"/>
                  </a:cubicBezTo>
                  <a:cubicBezTo>
                    <a:pt x="1273" y="3119"/>
                    <a:pt x="1280" y="3145"/>
                    <a:pt x="1296" y="3150"/>
                  </a:cubicBezTo>
                  <a:cubicBezTo>
                    <a:pt x="1300" y="3151"/>
                    <a:pt x="1304" y="3152"/>
                    <a:pt x="1307" y="3152"/>
                  </a:cubicBezTo>
                  <a:cubicBezTo>
                    <a:pt x="1317" y="3152"/>
                    <a:pt x="1327" y="3149"/>
                    <a:pt x="1336" y="3149"/>
                  </a:cubicBezTo>
                  <a:cubicBezTo>
                    <a:pt x="1340" y="3149"/>
                    <a:pt x="1344" y="3150"/>
                    <a:pt x="1348" y="3151"/>
                  </a:cubicBezTo>
                  <a:cubicBezTo>
                    <a:pt x="1352" y="3153"/>
                    <a:pt x="1357" y="3153"/>
                    <a:pt x="1362" y="3153"/>
                  </a:cubicBezTo>
                  <a:cubicBezTo>
                    <a:pt x="1370" y="3153"/>
                    <a:pt x="1378" y="3152"/>
                    <a:pt x="1386" y="3152"/>
                  </a:cubicBezTo>
                  <a:cubicBezTo>
                    <a:pt x="1390" y="3152"/>
                    <a:pt x="1393" y="3152"/>
                    <a:pt x="1397" y="3153"/>
                  </a:cubicBezTo>
                  <a:cubicBezTo>
                    <a:pt x="1413" y="3157"/>
                    <a:pt x="1424" y="3179"/>
                    <a:pt x="1439" y="3183"/>
                  </a:cubicBezTo>
                  <a:cubicBezTo>
                    <a:pt x="1455" y="3187"/>
                    <a:pt x="1472" y="3184"/>
                    <a:pt x="1487" y="3189"/>
                  </a:cubicBezTo>
                  <a:cubicBezTo>
                    <a:pt x="1503" y="3193"/>
                    <a:pt x="1514" y="3216"/>
                    <a:pt x="1530" y="3220"/>
                  </a:cubicBezTo>
                  <a:cubicBezTo>
                    <a:pt x="1546" y="3222"/>
                    <a:pt x="1563" y="3221"/>
                    <a:pt x="1578" y="3223"/>
                  </a:cubicBezTo>
                  <a:cubicBezTo>
                    <a:pt x="1579" y="3223"/>
                    <a:pt x="1580" y="3223"/>
                    <a:pt x="1581" y="3223"/>
                  </a:cubicBezTo>
                  <a:cubicBezTo>
                    <a:pt x="1596" y="3223"/>
                    <a:pt x="1613" y="3206"/>
                    <a:pt x="1627" y="3206"/>
                  </a:cubicBezTo>
                  <a:cubicBezTo>
                    <a:pt x="1628" y="3206"/>
                    <a:pt x="1629" y="3206"/>
                    <a:pt x="1629" y="3206"/>
                  </a:cubicBezTo>
                  <a:cubicBezTo>
                    <a:pt x="1645" y="3209"/>
                    <a:pt x="1660" y="3220"/>
                    <a:pt x="1677" y="3222"/>
                  </a:cubicBezTo>
                  <a:cubicBezTo>
                    <a:pt x="1693" y="3225"/>
                    <a:pt x="1708" y="3230"/>
                    <a:pt x="1724" y="3231"/>
                  </a:cubicBezTo>
                  <a:cubicBezTo>
                    <a:pt x="1740" y="3232"/>
                    <a:pt x="1755" y="3244"/>
                    <a:pt x="1771" y="3246"/>
                  </a:cubicBezTo>
                  <a:cubicBezTo>
                    <a:pt x="1772" y="3246"/>
                    <a:pt x="1773" y="3246"/>
                    <a:pt x="1774" y="3246"/>
                  </a:cubicBezTo>
                  <a:cubicBezTo>
                    <a:pt x="1789" y="3246"/>
                    <a:pt x="1805" y="3239"/>
                    <a:pt x="1820" y="3239"/>
                  </a:cubicBezTo>
                  <a:cubicBezTo>
                    <a:pt x="1821" y="3239"/>
                    <a:pt x="1822" y="3239"/>
                    <a:pt x="1823" y="3239"/>
                  </a:cubicBezTo>
                  <a:cubicBezTo>
                    <a:pt x="1838" y="3239"/>
                    <a:pt x="1853" y="3227"/>
                    <a:pt x="1868" y="3227"/>
                  </a:cubicBezTo>
                  <a:cubicBezTo>
                    <a:pt x="1884" y="3227"/>
                    <a:pt x="1900" y="3238"/>
                    <a:pt x="1916" y="3238"/>
                  </a:cubicBezTo>
                  <a:cubicBezTo>
                    <a:pt x="1933" y="3238"/>
                    <a:pt x="1949" y="3249"/>
                    <a:pt x="1965" y="3249"/>
                  </a:cubicBezTo>
                  <a:cubicBezTo>
                    <a:pt x="1981" y="3249"/>
                    <a:pt x="1997" y="3247"/>
                    <a:pt x="2013" y="3247"/>
                  </a:cubicBezTo>
                  <a:cubicBezTo>
                    <a:pt x="2029" y="3246"/>
                    <a:pt x="2044" y="3230"/>
                    <a:pt x="2060" y="3228"/>
                  </a:cubicBezTo>
                  <a:cubicBezTo>
                    <a:pt x="2076" y="3227"/>
                    <a:pt x="2092" y="3223"/>
                    <a:pt x="2108" y="3222"/>
                  </a:cubicBezTo>
                  <a:cubicBezTo>
                    <a:pt x="2124" y="3221"/>
                    <a:pt x="2140" y="3217"/>
                    <a:pt x="2156" y="3215"/>
                  </a:cubicBezTo>
                  <a:cubicBezTo>
                    <a:pt x="2172" y="3212"/>
                    <a:pt x="2186" y="3209"/>
                    <a:pt x="2202" y="3207"/>
                  </a:cubicBezTo>
                  <a:cubicBezTo>
                    <a:pt x="2203" y="3207"/>
                    <a:pt x="2204" y="3207"/>
                    <a:pt x="2205" y="3207"/>
                  </a:cubicBezTo>
                  <a:cubicBezTo>
                    <a:pt x="2219" y="3207"/>
                    <a:pt x="2236" y="3222"/>
                    <a:pt x="2250" y="3222"/>
                  </a:cubicBezTo>
                  <a:cubicBezTo>
                    <a:pt x="2251" y="3222"/>
                    <a:pt x="2253" y="3222"/>
                    <a:pt x="2254" y="3222"/>
                  </a:cubicBezTo>
                  <a:cubicBezTo>
                    <a:pt x="2270" y="3220"/>
                    <a:pt x="2287" y="3221"/>
                    <a:pt x="2302" y="3217"/>
                  </a:cubicBezTo>
                  <a:cubicBezTo>
                    <a:pt x="2318" y="3215"/>
                    <a:pt x="2333" y="3210"/>
                    <a:pt x="2349" y="3206"/>
                  </a:cubicBezTo>
                  <a:cubicBezTo>
                    <a:pt x="2365" y="3201"/>
                    <a:pt x="2374" y="3172"/>
                    <a:pt x="2389" y="3168"/>
                  </a:cubicBezTo>
                  <a:cubicBezTo>
                    <a:pt x="2392" y="3167"/>
                    <a:pt x="2395" y="3167"/>
                    <a:pt x="2398" y="3167"/>
                  </a:cubicBezTo>
                  <a:cubicBezTo>
                    <a:pt x="2408" y="3167"/>
                    <a:pt x="2419" y="3170"/>
                    <a:pt x="2428" y="3170"/>
                  </a:cubicBezTo>
                  <a:cubicBezTo>
                    <a:pt x="2431" y="3170"/>
                    <a:pt x="2435" y="3169"/>
                    <a:pt x="2438" y="3168"/>
                  </a:cubicBezTo>
                  <a:cubicBezTo>
                    <a:pt x="2454" y="3164"/>
                    <a:pt x="2465" y="3147"/>
                    <a:pt x="2481" y="3141"/>
                  </a:cubicBezTo>
                  <a:cubicBezTo>
                    <a:pt x="2496" y="3136"/>
                    <a:pt x="2512" y="3132"/>
                    <a:pt x="2527" y="3126"/>
                  </a:cubicBezTo>
                  <a:cubicBezTo>
                    <a:pt x="2530" y="3125"/>
                    <a:pt x="2533" y="3125"/>
                    <a:pt x="2536" y="3125"/>
                  </a:cubicBezTo>
                  <a:cubicBezTo>
                    <a:pt x="2546" y="3125"/>
                    <a:pt x="2559" y="3130"/>
                    <a:pt x="2570" y="3130"/>
                  </a:cubicBezTo>
                  <a:cubicBezTo>
                    <a:pt x="2574" y="3130"/>
                    <a:pt x="2577" y="3130"/>
                    <a:pt x="2579" y="3129"/>
                  </a:cubicBezTo>
                  <a:cubicBezTo>
                    <a:pt x="2593" y="3123"/>
                    <a:pt x="2603" y="3102"/>
                    <a:pt x="2618" y="3096"/>
                  </a:cubicBezTo>
                  <a:cubicBezTo>
                    <a:pt x="2633" y="3089"/>
                    <a:pt x="2649" y="3087"/>
                    <a:pt x="2663" y="3081"/>
                  </a:cubicBezTo>
                  <a:cubicBezTo>
                    <a:pt x="2666" y="3080"/>
                    <a:pt x="2669" y="3080"/>
                    <a:pt x="2672" y="3080"/>
                  </a:cubicBezTo>
                  <a:cubicBezTo>
                    <a:pt x="2683" y="3080"/>
                    <a:pt x="2697" y="3086"/>
                    <a:pt x="2709" y="3086"/>
                  </a:cubicBezTo>
                  <a:cubicBezTo>
                    <a:pt x="2712" y="3086"/>
                    <a:pt x="2716" y="3085"/>
                    <a:pt x="2719" y="3084"/>
                  </a:cubicBezTo>
                  <a:cubicBezTo>
                    <a:pt x="2733" y="3077"/>
                    <a:pt x="2736" y="3045"/>
                    <a:pt x="2751" y="3039"/>
                  </a:cubicBezTo>
                  <a:cubicBezTo>
                    <a:pt x="2754" y="3037"/>
                    <a:pt x="2759" y="3036"/>
                    <a:pt x="2763" y="3036"/>
                  </a:cubicBezTo>
                  <a:cubicBezTo>
                    <a:pt x="2771" y="3036"/>
                    <a:pt x="2781" y="3038"/>
                    <a:pt x="2789" y="3038"/>
                  </a:cubicBezTo>
                  <a:cubicBezTo>
                    <a:pt x="2794" y="3038"/>
                    <a:pt x="2799" y="3037"/>
                    <a:pt x="2802" y="3035"/>
                  </a:cubicBezTo>
                  <a:cubicBezTo>
                    <a:pt x="2824" y="3024"/>
                    <a:pt x="2811" y="3000"/>
                    <a:pt x="2833" y="2987"/>
                  </a:cubicBezTo>
                  <a:cubicBezTo>
                    <a:pt x="2838" y="2984"/>
                    <a:pt x="2843" y="2983"/>
                    <a:pt x="2847" y="2983"/>
                  </a:cubicBezTo>
                  <a:cubicBezTo>
                    <a:pt x="2857" y="2983"/>
                    <a:pt x="2865" y="2989"/>
                    <a:pt x="2875" y="2989"/>
                  </a:cubicBezTo>
                  <a:cubicBezTo>
                    <a:pt x="2879" y="2989"/>
                    <a:pt x="2883" y="2988"/>
                    <a:pt x="2888" y="2986"/>
                  </a:cubicBezTo>
                  <a:cubicBezTo>
                    <a:pt x="2909" y="2975"/>
                    <a:pt x="2901" y="2957"/>
                    <a:pt x="2922" y="2944"/>
                  </a:cubicBezTo>
                  <a:cubicBezTo>
                    <a:pt x="2926" y="2942"/>
                    <a:pt x="2930" y="2942"/>
                    <a:pt x="2933" y="2942"/>
                  </a:cubicBezTo>
                  <a:cubicBezTo>
                    <a:pt x="2945" y="2942"/>
                    <a:pt x="2954" y="2950"/>
                    <a:pt x="2966" y="2950"/>
                  </a:cubicBezTo>
                  <a:cubicBezTo>
                    <a:pt x="2970" y="2950"/>
                    <a:pt x="2974" y="2949"/>
                    <a:pt x="2978" y="2946"/>
                  </a:cubicBezTo>
                  <a:cubicBezTo>
                    <a:pt x="2999" y="2936"/>
                    <a:pt x="2992" y="2918"/>
                    <a:pt x="3013" y="2906"/>
                  </a:cubicBezTo>
                  <a:cubicBezTo>
                    <a:pt x="3035" y="2894"/>
                    <a:pt x="3029" y="2882"/>
                    <a:pt x="3051" y="2871"/>
                  </a:cubicBezTo>
                  <a:cubicBezTo>
                    <a:pt x="3056" y="2868"/>
                    <a:pt x="3061" y="2867"/>
                    <a:pt x="3066" y="2867"/>
                  </a:cubicBezTo>
                  <a:cubicBezTo>
                    <a:pt x="3074" y="2867"/>
                    <a:pt x="3082" y="2871"/>
                    <a:pt x="3090" y="2871"/>
                  </a:cubicBezTo>
                  <a:cubicBezTo>
                    <a:pt x="3095" y="2871"/>
                    <a:pt x="3099" y="2870"/>
                    <a:pt x="3104" y="2867"/>
                  </a:cubicBezTo>
                  <a:cubicBezTo>
                    <a:pt x="3126" y="2855"/>
                    <a:pt x="3117" y="2839"/>
                    <a:pt x="3139" y="2829"/>
                  </a:cubicBezTo>
                  <a:cubicBezTo>
                    <a:pt x="3143" y="2826"/>
                    <a:pt x="3147" y="2825"/>
                    <a:pt x="3151" y="2825"/>
                  </a:cubicBezTo>
                  <a:cubicBezTo>
                    <a:pt x="3163" y="2825"/>
                    <a:pt x="3172" y="2833"/>
                    <a:pt x="3184" y="2833"/>
                  </a:cubicBezTo>
                  <a:cubicBezTo>
                    <a:pt x="3187" y="2833"/>
                    <a:pt x="3191" y="2832"/>
                    <a:pt x="3195" y="2830"/>
                  </a:cubicBezTo>
                  <a:cubicBezTo>
                    <a:pt x="3217" y="2818"/>
                    <a:pt x="3207" y="2800"/>
                    <a:pt x="3230" y="2788"/>
                  </a:cubicBezTo>
                  <a:cubicBezTo>
                    <a:pt x="3235" y="2785"/>
                    <a:pt x="3240" y="2784"/>
                    <a:pt x="3245" y="2784"/>
                  </a:cubicBezTo>
                  <a:cubicBezTo>
                    <a:pt x="3253" y="2784"/>
                    <a:pt x="3259" y="2787"/>
                    <a:pt x="3267" y="2787"/>
                  </a:cubicBezTo>
                  <a:cubicBezTo>
                    <a:pt x="3272" y="2787"/>
                    <a:pt x="3277" y="2786"/>
                    <a:pt x="3283" y="2783"/>
                  </a:cubicBezTo>
                  <a:cubicBezTo>
                    <a:pt x="3305" y="2771"/>
                    <a:pt x="3295" y="2752"/>
                    <a:pt x="3316" y="2740"/>
                  </a:cubicBezTo>
                  <a:cubicBezTo>
                    <a:pt x="3338" y="2728"/>
                    <a:pt x="3336" y="2724"/>
                    <a:pt x="3358" y="2712"/>
                  </a:cubicBezTo>
                  <a:cubicBezTo>
                    <a:pt x="3362" y="2710"/>
                    <a:pt x="3365" y="2709"/>
                    <a:pt x="3368" y="2709"/>
                  </a:cubicBezTo>
                  <a:cubicBezTo>
                    <a:pt x="3382" y="2709"/>
                    <a:pt x="3394" y="2722"/>
                    <a:pt x="3407" y="2722"/>
                  </a:cubicBezTo>
                  <a:cubicBezTo>
                    <a:pt x="3411" y="2722"/>
                    <a:pt x="3414" y="2722"/>
                    <a:pt x="3418" y="2719"/>
                  </a:cubicBezTo>
                  <a:cubicBezTo>
                    <a:pt x="3440" y="2708"/>
                    <a:pt x="3424" y="2677"/>
                    <a:pt x="3447" y="2665"/>
                  </a:cubicBezTo>
                  <a:cubicBezTo>
                    <a:pt x="3457" y="2659"/>
                    <a:pt x="3464" y="2659"/>
                    <a:pt x="3470" y="2659"/>
                  </a:cubicBezTo>
                  <a:cubicBezTo>
                    <a:pt x="3470" y="2659"/>
                    <a:pt x="3471" y="2659"/>
                    <a:pt x="3472" y="2659"/>
                  </a:cubicBezTo>
                  <a:cubicBezTo>
                    <a:pt x="3478" y="2659"/>
                    <a:pt x="3485" y="2659"/>
                    <a:pt x="3495" y="2652"/>
                  </a:cubicBezTo>
                  <a:cubicBezTo>
                    <a:pt x="3504" y="2638"/>
                    <a:pt x="3533" y="2638"/>
                    <a:pt x="3540" y="2625"/>
                  </a:cubicBezTo>
                  <a:cubicBezTo>
                    <a:pt x="3549" y="2610"/>
                    <a:pt x="3550" y="2591"/>
                    <a:pt x="3556" y="2577"/>
                  </a:cubicBezTo>
                  <a:cubicBezTo>
                    <a:pt x="3563" y="2562"/>
                    <a:pt x="3547" y="2536"/>
                    <a:pt x="3552" y="2521"/>
                  </a:cubicBezTo>
                  <a:cubicBezTo>
                    <a:pt x="3560" y="2507"/>
                    <a:pt x="3561" y="2491"/>
                    <a:pt x="3565" y="2475"/>
                  </a:cubicBezTo>
                  <a:cubicBezTo>
                    <a:pt x="3570" y="2460"/>
                    <a:pt x="3606" y="2454"/>
                    <a:pt x="3611" y="2439"/>
                  </a:cubicBezTo>
                  <a:cubicBezTo>
                    <a:pt x="3615" y="2423"/>
                    <a:pt x="3605" y="2402"/>
                    <a:pt x="3609" y="2387"/>
                  </a:cubicBezTo>
                  <a:cubicBezTo>
                    <a:pt x="3613" y="2371"/>
                    <a:pt x="3618" y="2357"/>
                    <a:pt x="3621" y="2341"/>
                  </a:cubicBezTo>
                  <a:cubicBezTo>
                    <a:pt x="3624" y="2325"/>
                    <a:pt x="3616" y="2307"/>
                    <a:pt x="3618" y="2291"/>
                  </a:cubicBezTo>
                  <a:cubicBezTo>
                    <a:pt x="3620" y="2275"/>
                    <a:pt x="3631" y="2261"/>
                    <a:pt x="3632" y="2243"/>
                  </a:cubicBezTo>
                  <a:cubicBezTo>
                    <a:pt x="3635" y="2227"/>
                    <a:pt x="3614" y="2211"/>
                    <a:pt x="3614" y="2193"/>
                  </a:cubicBezTo>
                  <a:cubicBezTo>
                    <a:pt x="3614" y="2177"/>
                    <a:pt x="3611" y="2161"/>
                    <a:pt x="3611" y="2145"/>
                  </a:cubicBezTo>
                  <a:cubicBezTo>
                    <a:pt x="3611" y="2129"/>
                    <a:pt x="3624" y="2113"/>
                    <a:pt x="3622" y="2096"/>
                  </a:cubicBezTo>
                  <a:cubicBezTo>
                    <a:pt x="3621" y="2080"/>
                    <a:pt x="3626" y="2063"/>
                    <a:pt x="3624" y="2047"/>
                  </a:cubicBezTo>
                  <a:cubicBezTo>
                    <a:pt x="3622" y="2031"/>
                    <a:pt x="3632" y="2011"/>
                    <a:pt x="3630" y="1995"/>
                  </a:cubicBezTo>
                  <a:cubicBezTo>
                    <a:pt x="3627" y="1979"/>
                    <a:pt x="3588" y="1970"/>
                    <a:pt x="3586" y="1954"/>
                  </a:cubicBezTo>
                  <a:cubicBezTo>
                    <a:pt x="3583" y="1937"/>
                    <a:pt x="3610" y="1915"/>
                    <a:pt x="3606" y="1900"/>
                  </a:cubicBezTo>
                  <a:cubicBezTo>
                    <a:pt x="3602" y="1884"/>
                    <a:pt x="3595" y="1870"/>
                    <a:pt x="3592" y="1854"/>
                  </a:cubicBezTo>
                  <a:cubicBezTo>
                    <a:pt x="3587" y="1838"/>
                    <a:pt x="3587" y="1820"/>
                    <a:pt x="3583" y="1806"/>
                  </a:cubicBezTo>
                  <a:cubicBezTo>
                    <a:pt x="3578" y="1790"/>
                    <a:pt x="3577" y="1774"/>
                    <a:pt x="3571" y="1758"/>
                  </a:cubicBezTo>
                  <a:cubicBezTo>
                    <a:pt x="3566" y="1743"/>
                    <a:pt x="3560" y="1726"/>
                    <a:pt x="3554" y="1711"/>
                  </a:cubicBezTo>
                  <a:cubicBezTo>
                    <a:pt x="3549" y="1696"/>
                    <a:pt x="3534" y="1685"/>
                    <a:pt x="3527" y="1669"/>
                  </a:cubicBezTo>
                  <a:cubicBezTo>
                    <a:pt x="3520" y="1654"/>
                    <a:pt x="3509" y="1641"/>
                    <a:pt x="3503" y="1626"/>
                  </a:cubicBezTo>
                  <a:cubicBezTo>
                    <a:pt x="3496" y="1611"/>
                    <a:pt x="3486" y="1598"/>
                    <a:pt x="3477" y="1583"/>
                  </a:cubicBezTo>
                  <a:cubicBezTo>
                    <a:pt x="3471" y="1568"/>
                    <a:pt x="3470" y="1551"/>
                    <a:pt x="3461" y="1536"/>
                  </a:cubicBezTo>
                  <a:cubicBezTo>
                    <a:pt x="3455" y="1522"/>
                    <a:pt x="3440" y="1511"/>
                    <a:pt x="3433" y="1496"/>
                  </a:cubicBezTo>
                  <a:cubicBezTo>
                    <a:pt x="3426" y="1481"/>
                    <a:pt x="3432" y="1460"/>
                    <a:pt x="3424" y="1445"/>
                  </a:cubicBezTo>
                  <a:cubicBezTo>
                    <a:pt x="3416" y="1432"/>
                    <a:pt x="3384" y="1432"/>
                    <a:pt x="3375" y="1417"/>
                  </a:cubicBezTo>
                  <a:cubicBezTo>
                    <a:pt x="3368" y="1404"/>
                    <a:pt x="3386" y="1373"/>
                    <a:pt x="3379" y="1358"/>
                  </a:cubicBezTo>
                  <a:cubicBezTo>
                    <a:pt x="3370" y="1345"/>
                    <a:pt x="3345" y="1341"/>
                    <a:pt x="3336" y="1327"/>
                  </a:cubicBezTo>
                  <a:cubicBezTo>
                    <a:pt x="3326" y="1314"/>
                    <a:pt x="3315" y="1302"/>
                    <a:pt x="3306" y="1288"/>
                  </a:cubicBezTo>
                  <a:cubicBezTo>
                    <a:pt x="3297" y="1275"/>
                    <a:pt x="3286" y="1263"/>
                    <a:pt x="3277" y="1250"/>
                  </a:cubicBezTo>
                  <a:cubicBezTo>
                    <a:pt x="3267" y="1236"/>
                    <a:pt x="3272" y="1212"/>
                    <a:pt x="3263" y="1198"/>
                  </a:cubicBezTo>
                  <a:cubicBezTo>
                    <a:pt x="3254" y="1186"/>
                    <a:pt x="3235" y="1179"/>
                    <a:pt x="3225" y="1166"/>
                  </a:cubicBezTo>
                  <a:cubicBezTo>
                    <a:pt x="3217" y="1153"/>
                    <a:pt x="3202" y="1144"/>
                    <a:pt x="3191" y="1132"/>
                  </a:cubicBezTo>
                  <a:cubicBezTo>
                    <a:pt x="3180" y="1120"/>
                    <a:pt x="3163" y="1113"/>
                    <a:pt x="3153" y="1101"/>
                  </a:cubicBezTo>
                  <a:cubicBezTo>
                    <a:pt x="3142" y="1089"/>
                    <a:pt x="3139" y="1069"/>
                    <a:pt x="3128" y="1057"/>
                  </a:cubicBezTo>
                  <a:cubicBezTo>
                    <a:pt x="3117" y="1045"/>
                    <a:pt x="3116" y="1024"/>
                    <a:pt x="3105" y="1011"/>
                  </a:cubicBezTo>
                  <a:cubicBezTo>
                    <a:pt x="3095" y="999"/>
                    <a:pt x="3065" y="1004"/>
                    <a:pt x="3053" y="993"/>
                  </a:cubicBezTo>
                  <a:lnTo>
                    <a:pt x="3021" y="956"/>
                  </a:lnTo>
                  <a:cubicBezTo>
                    <a:pt x="3010" y="945"/>
                    <a:pt x="3013" y="919"/>
                    <a:pt x="3000" y="908"/>
                  </a:cubicBezTo>
                  <a:cubicBezTo>
                    <a:pt x="2989" y="896"/>
                    <a:pt x="2967" y="896"/>
                    <a:pt x="2955" y="885"/>
                  </a:cubicBezTo>
                  <a:cubicBezTo>
                    <a:pt x="2944" y="874"/>
                    <a:pt x="2946" y="847"/>
                    <a:pt x="2934" y="836"/>
                  </a:cubicBezTo>
                  <a:cubicBezTo>
                    <a:pt x="2922" y="826"/>
                    <a:pt x="2906" y="817"/>
                    <a:pt x="2893" y="806"/>
                  </a:cubicBezTo>
                  <a:cubicBezTo>
                    <a:pt x="2882" y="796"/>
                    <a:pt x="2874" y="780"/>
                    <a:pt x="2861" y="769"/>
                  </a:cubicBezTo>
                  <a:cubicBezTo>
                    <a:pt x="2849" y="758"/>
                    <a:pt x="2833" y="751"/>
                    <a:pt x="2822" y="741"/>
                  </a:cubicBezTo>
                  <a:cubicBezTo>
                    <a:pt x="2810" y="730"/>
                    <a:pt x="2789" y="729"/>
                    <a:pt x="2775" y="719"/>
                  </a:cubicBezTo>
                  <a:cubicBezTo>
                    <a:pt x="2764" y="708"/>
                    <a:pt x="2747" y="702"/>
                    <a:pt x="2735" y="693"/>
                  </a:cubicBezTo>
                  <a:cubicBezTo>
                    <a:pt x="2722" y="682"/>
                    <a:pt x="2726" y="651"/>
                    <a:pt x="2713" y="640"/>
                  </a:cubicBezTo>
                  <a:cubicBezTo>
                    <a:pt x="2699" y="631"/>
                    <a:pt x="2677" y="634"/>
                    <a:pt x="2663" y="624"/>
                  </a:cubicBezTo>
                  <a:cubicBezTo>
                    <a:pt x="2650" y="615"/>
                    <a:pt x="2626" y="620"/>
                    <a:pt x="2613" y="611"/>
                  </a:cubicBezTo>
                  <a:cubicBezTo>
                    <a:pt x="2599" y="602"/>
                    <a:pt x="2598" y="576"/>
                    <a:pt x="2585" y="566"/>
                  </a:cubicBezTo>
                  <a:cubicBezTo>
                    <a:pt x="2571" y="558"/>
                    <a:pt x="2561" y="543"/>
                    <a:pt x="2548" y="533"/>
                  </a:cubicBezTo>
                  <a:lnTo>
                    <a:pt x="2508" y="505"/>
                  </a:lnTo>
                  <a:cubicBezTo>
                    <a:pt x="2504" y="502"/>
                    <a:pt x="2498" y="501"/>
                    <a:pt x="2491" y="501"/>
                  </a:cubicBezTo>
                  <a:cubicBezTo>
                    <a:pt x="2484" y="501"/>
                    <a:pt x="2475" y="503"/>
                    <a:pt x="2467" y="503"/>
                  </a:cubicBezTo>
                  <a:cubicBezTo>
                    <a:pt x="2462" y="503"/>
                    <a:pt x="2457" y="502"/>
                    <a:pt x="2453" y="500"/>
                  </a:cubicBezTo>
                  <a:cubicBezTo>
                    <a:pt x="2440" y="490"/>
                    <a:pt x="2435" y="469"/>
                    <a:pt x="2421" y="459"/>
                  </a:cubicBezTo>
                  <a:cubicBezTo>
                    <a:pt x="2408" y="452"/>
                    <a:pt x="2389" y="449"/>
                    <a:pt x="2376" y="441"/>
                  </a:cubicBezTo>
                  <a:cubicBezTo>
                    <a:pt x="2362" y="433"/>
                    <a:pt x="2351" y="419"/>
                    <a:pt x="2338" y="409"/>
                  </a:cubicBezTo>
                  <a:cubicBezTo>
                    <a:pt x="2323" y="400"/>
                    <a:pt x="2304" y="403"/>
                    <a:pt x="2290" y="394"/>
                  </a:cubicBezTo>
                  <a:cubicBezTo>
                    <a:pt x="2275" y="386"/>
                    <a:pt x="2267" y="367"/>
                    <a:pt x="2254" y="360"/>
                  </a:cubicBezTo>
                  <a:cubicBezTo>
                    <a:pt x="2239" y="351"/>
                    <a:pt x="2226" y="344"/>
                    <a:pt x="2211" y="336"/>
                  </a:cubicBezTo>
                  <a:cubicBezTo>
                    <a:pt x="2196" y="329"/>
                    <a:pt x="2184" y="318"/>
                    <a:pt x="2169" y="309"/>
                  </a:cubicBezTo>
                  <a:cubicBezTo>
                    <a:pt x="2154" y="302"/>
                    <a:pt x="2146" y="285"/>
                    <a:pt x="2131" y="276"/>
                  </a:cubicBezTo>
                  <a:cubicBezTo>
                    <a:pt x="2116" y="270"/>
                    <a:pt x="2100" y="265"/>
                    <a:pt x="2085" y="258"/>
                  </a:cubicBezTo>
                  <a:cubicBezTo>
                    <a:pt x="2082" y="257"/>
                    <a:pt x="2080" y="256"/>
                    <a:pt x="2077" y="256"/>
                  </a:cubicBezTo>
                  <a:cubicBezTo>
                    <a:pt x="2065" y="256"/>
                    <a:pt x="2047" y="267"/>
                    <a:pt x="2034" y="267"/>
                  </a:cubicBezTo>
                  <a:cubicBezTo>
                    <a:pt x="2032" y="267"/>
                    <a:pt x="2030" y="266"/>
                    <a:pt x="2028" y="265"/>
                  </a:cubicBezTo>
                  <a:cubicBezTo>
                    <a:pt x="2013" y="259"/>
                    <a:pt x="2008" y="231"/>
                    <a:pt x="1993" y="226"/>
                  </a:cubicBezTo>
                  <a:cubicBezTo>
                    <a:pt x="1990" y="224"/>
                    <a:pt x="1986" y="224"/>
                    <a:pt x="1983" y="224"/>
                  </a:cubicBezTo>
                  <a:cubicBezTo>
                    <a:pt x="1972" y="224"/>
                    <a:pt x="1958" y="229"/>
                    <a:pt x="1947" y="229"/>
                  </a:cubicBezTo>
                  <a:cubicBezTo>
                    <a:pt x="1944" y="229"/>
                    <a:pt x="1941" y="229"/>
                    <a:pt x="1938" y="228"/>
                  </a:cubicBezTo>
                  <a:cubicBezTo>
                    <a:pt x="1923" y="222"/>
                    <a:pt x="1908" y="213"/>
                    <a:pt x="1894" y="207"/>
                  </a:cubicBezTo>
                  <a:cubicBezTo>
                    <a:pt x="1879" y="201"/>
                    <a:pt x="1874" y="168"/>
                    <a:pt x="1859" y="163"/>
                  </a:cubicBezTo>
                  <a:cubicBezTo>
                    <a:pt x="1855" y="161"/>
                    <a:pt x="1851" y="161"/>
                    <a:pt x="1847" y="161"/>
                  </a:cubicBezTo>
                  <a:cubicBezTo>
                    <a:pt x="1838" y="161"/>
                    <a:pt x="1828" y="163"/>
                    <a:pt x="1818" y="163"/>
                  </a:cubicBezTo>
                  <a:cubicBezTo>
                    <a:pt x="1814" y="163"/>
                    <a:pt x="1810" y="163"/>
                    <a:pt x="1806" y="162"/>
                  </a:cubicBezTo>
                  <a:cubicBezTo>
                    <a:pt x="1792" y="156"/>
                    <a:pt x="1777" y="148"/>
                    <a:pt x="1761" y="142"/>
                  </a:cubicBezTo>
                  <a:cubicBezTo>
                    <a:pt x="1745" y="137"/>
                    <a:pt x="1730" y="130"/>
                    <a:pt x="1715" y="125"/>
                  </a:cubicBezTo>
                  <a:cubicBezTo>
                    <a:pt x="1699" y="120"/>
                    <a:pt x="1682" y="124"/>
                    <a:pt x="1666" y="119"/>
                  </a:cubicBezTo>
                  <a:cubicBezTo>
                    <a:pt x="1650" y="114"/>
                    <a:pt x="1633" y="117"/>
                    <a:pt x="1617" y="113"/>
                  </a:cubicBezTo>
                  <a:cubicBezTo>
                    <a:pt x="1600" y="109"/>
                    <a:pt x="1594" y="72"/>
                    <a:pt x="1578" y="67"/>
                  </a:cubicBezTo>
                  <a:cubicBezTo>
                    <a:pt x="1577" y="67"/>
                    <a:pt x="1576" y="67"/>
                    <a:pt x="1575" y="67"/>
                  </a:cubicBezTo>
                  <a:cubicBezTo>
                    <a:pt x="1560" y="67"/>
                    <a:pt x="1539" y="90"/>
                    <a:pt x="1524" y="90"/>
                  </a:cubicBezTo>
                  <a:cubicBezTo>
                    <a:pt x="1523" y="90"/>
                    <a:pt x="1522" y="90"/>
                    <a:pt x="1521" y="90"/>
                  </a:cubicBezTo>
                  <a:cubicBezTo>
                    <a:pt x="1505" y="87"/>
                    <a:pt x="1498" y="50"/>
                    <a:pt x="1482" y="47"/>
                  </a:cubicBezTo>
                  <a:cubicBezTo>
                    <a:pt x="1480" y="47"/>
                    <a:pt x="1479" y="47"/>
                    <a:pt x="1478" y="47"/>
                  </a:cubicBezTo>
                  <a:cubicBezTo>
                    <a:pt x="1463" y="47"/>
                    <a:pt x="1446" y="60"/>
                    <a:pt x="1432" y="60"/>
                  </a:cubicBezTo>
                  <a:cubicBezTo>
                    <a:pt x="1431" y="60"/>
                    <a:pt x="1430" y="60"/>
                    <a:pt x="1429" y="60"/>
                  </a:cubicBezTo>
                  <a:cubicBezTo>
                    <a:pt x="1413" y="57"/>
                    <a:pt x="1401" y="30"/>
                    <a:pt x="1385" y="28"/>
                  </a:cubicBezTo>
                  <a:cubicBezTo>
                    <a:pt x="1381" y="27"/>
                    <a:pt x="1377" y="27"/>
                    <a:pt x="1373" y="27"/>
                  </a:cubicBezTo>
                  <a:cubicBezTo>
                    <a:pt x="1363" y="27"/>
                    <a:pt x="1353" y="28"/>
                    <a:pt x="1343" y="28"/>
                  </a:cubicBezTo>
                  <a:cubicBezTo>
                    <a:pt x="1341" y="28"/>
                    <a:pt x="1338" y="28"/>
                    <a:pt x="1335" y="28"/>
                  </a:cubicBezTo>
                  <a:cubicBezTo>
                    <a:pt x="1329" y="26"/>
                    <a:pt x="1322" y="26"/>
                    <a:pt x="1316" y="26"/>
                  </a:cubicBezTo>
                  <a:cubicBezTo>
                    <a:pt x="1311" y="26"/>
                    <a:pt x="1305" y="26"/>
                    <a:pt x="1300" y="26"/>
                  </a:cubicBezTo>
                  <a:cubicBezTo>
                    <a:pt x="1295" y="26"/>
                    <a:pt x="1290" y="26"/>
                    <a:pt x="1286" y="25"/>
                  </a:cubicBezTo>
                  <a:cubicBezTo>
                    <a:pt x="1283" y="25"/>
                    <a:pt x="1280" y="25"/>
                    <a:pt x="1277" y="25"/>
                  </a:cubicBezTo>
                  <a:cubicBezTo>
                    <a:pt x="1265" y="25"/>
                    <a:pt x="1253" y="28"/>
                    <a:pt x="1241" y="28"/>
                  </a:cubicBezTo>
                  <a:cubicBezTo>
                    <a:pt x="1239" y="28"/>
                    <a:pt x="1238" y="28"/>
                    <a:pt x="1236" y="28"/>
                  </a:cubicBezTo>
                  <a:cubicBezTo>
                    <a:pt x="1220" y="25"/>
                    <a:pt x="1204" y="22"/>
                    <a:pt x="1188" y="20"/>
                  </a:cubicBezTo>
                  <a:cubicBezTo>
                    <a:pt x="1172" y="19"/>
                    <a:pt x="1157" y="1"/>
                    <a:pt x="1141" y="1"/>
                  </a:cubicBezTo>
                  <a:cubicBezTo>
                    <a:pt x="1138" y="0"/>
                    <a:pt x="1134" y="0"/>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4"/>
            <p:cNvSpPr/>
            <p:nvPr/>
          </p:nvSpPr>
          <p:spPr>
            <a:xfrm>
              <a:off x="1289300" y="304900"/>
              <a:ext cx="751500" cy="941025"/>
            </a:xfrm>
            <a:custGeom>
              <a:avLst/>
              <a:gdLst/>
              <a:ahLst/>
              <a:cxnLst/>
              <a:rect l="l" t="t" r="r" b="b"/>
              <a:pathLst>
                <a:path w="30060" h="37641" extrusionOk="0">
                  <a:moveTo>
                    <a:pt x="22169" y="0"/>
                  </a:moveTo>
                  <a:cubicBezTo>
                    <a:pt x="22153" y="0"/>
                    <a:pt x="22136" y="23"/>
                    <a:pt x="22120" y="23"/>
                  </a:cubicBezTo>
                  <a:cubicBezTo>
                    <a:pt x="22104" y="22"/>
                    <a:pt x="22088" y="3"/>
                    <a:pt x="22071" y="3"/>
                  </a:cubicBezTo>
                  <a:cubicBezTo>
                    <a:pt x="22055" y="3"/>
                    <a:pt x="22039" y="11"/>
                    <a:pt x="22023" y="11"/>
                  </a:cubicBezTo>
                  <a:cubicBezTo>
                    <a:pt x="22007" y="11"/>
                    <a:pt x="21991" y="20"/>
                    <a:pt x="21975" y="20"/>
                  </a:cubicBezTo>
                  <a:cubicBezTo>
                    <a:pt x="21959" y="20"/>
                    <a:pt x="21943" y="9"/>
                    <a:pt x="21927" y="9"/>
                  </a:cubicBezTo>
                  <a:cubicBezTo>
                    <a:pt x="21911" y="9"/>
                    <a:pt x="21895" y="22"/>
                    <a:pt x="21879" y="22"/>
                  </a:cubicBezTo>
                  <a:cubicBezTo>
                    <a:pt x="21863" y="22"/>
                    <a:pt x="21847" y="29"/>
                    <a:pt x="21830" y="29"/>
                  </a:cubicBezTo>
                  <a:cubicBezTo>
                    <a:pt x="21813" y="29"/>
                    <a:pt x="21797" y="7"/>
                    <a:pt x="21781" y="7"/>
                  </a:cubicBezTo>
                  <a:cubicBezTo>
                    <a:pt x="21765" y="8"/>
                    <a:pt x="21749" y="16"/>
                    <a:pt x="21733" y="16"/>
                  </a:cubicBezTo>
                  <a:cubicBezTo>
                    <a:pt x="21731" y="17"/>
                    <a:pt x="21728" y="17"/>
                    <a:pt x="21726" y="17"/>
                  </a:cubicBezTo>
                  <a:cubicBezTo>
                    <a:pt x="21716" y="17"/>
                    <a:pt x="21707" y="16"/>
                    <a:pt x="21697" y="16"/>
                  </a:cubicBezTo>
                  <a:cubicBezTo>
                    <a:pt x="21693" y="16"/>
                    <a:pt x="21689" y="16"/>
                    <a:pt x="21685" y="16"/>
                  </a:cubicBezTo>
                  <a:cubicBezTo>
                    <a:pt x="21684" y="17"/>
                    <a:pt x="21683" y="17"/>
                    <a:pt x="21682" y="17"/>
                  </a:cubicBezTo>
                  <a:cubicBezTo>
                    <a:pt x="21668" y="17"/>
                    <a:pt x="21654" y="11"/>
                    <a:pt x="21641" y="11"/>
                  </a:cubicBezTo>
                  <a:cubicBezTo>
                    <a:pt x="21639" y="11"/>
                    <a:pt x="21637" y="11"/>
                    <a:pt x="21635" y="11"/>
                  </a:cubicBezTo>
                  <a:cubicBezTo>
                    <a:pt x="21619" y="12"/>
                    <a:pt x="21604" y="40"/>
                    <a:pt x="21588" y="41"/>
                  </a:cubicBezTo>
                  <a:cubicBezTo>
                    <a:pt x="21572" y="43"/>
                    <a:pt x="21556" y="45"/>
                    <a:pt x="21540" y="46"/>
                  </a:cubicBezTo>
                  <a:cubicBezTo>
                    <a:pt x="21527" y="46"/>
                    <a:pt x="21514" y="45"/>
                    <a:pt x="21502" y="45"/>
                  </a:cubicBezTo>
                  <a:cubicBezTo>
                    <a:pt x="21498" y="45"/>
                    <a:pt x="21495" y="45"/>
                    <a:pt x="21492" y="45"/>
                  </a:cubicBezTo>
                  <a:cubicBezTo>
                    <a:pt x="21475" y="46"/>
                    <a:pt x="21460" y="55"/>
                    <a:pt x="21444" y="56"/>
                  </a:cubicBezTo>
                  <a:cubicBezTo>
                    <a:pt x="21443" y="56"/>
                    <a:pt x="21443" y="56"/>
                    <a:pt x="21442" y="56"/>
                  </a:cubicBezTo>
                  <a:cubicBezTo>
                    <a:pt x="21427" y="56"/>
                    <a:pt x="21411" y="41"/>
                    <a:pt x="21396" y="41"/>
                  </a:cubicBezTo>
                  <a:cubicBezTo>
                    <a:pt x="21395" y="41"/>
                    <a:pt x="21395" y="41"/>
                    <a:pt x="21394" y="41"/>
                  </a:cubicBezTo>
                  <a:lnTo>
                    <a:pt x="21346" y="45"/>
                  </a:lnTo>
                  <a:cubicBezTo>
                    <a:pt x="21330" y="49"/>
                    <a:pt x="21314" y="51"/>
                    <a:pt x="21298" y="52"/>
                  </a:cubicBezTo>
                  <a:cubicBezTo>
                    <a:pt x="21282" y="55"/>
                    <a:pt x="21268" y="72"/>
                    <a:pt x="21252" y="75"/>
                  </a:cubicBezTo>
                  <a:cubicBezTo>
                    <a:pt x="21252" y="75"/>
                    <a:pt x="21252" y="75"/>
                    <a:pt x="21251" y="75"/>
                  </a:cubicBezTo>
                  <a:cubicBezTo>
                    <a:pt x="21236" y="75"/>
                    <a:pt x="21217" y="46"/>
                    <a:pt x="21201" y="46"/>
                  </a:cubicBezTo>
                  <a:cubicBezTo>
                    <a:pt x="21201" y="46"/>
                    <a:pt x="21200" y="46"/>
                    <a:pt x="21200" y="46"/>
                  </a:cubicBezTo>
                  <a:cubicBezTo>
                    <a:pt x="21183" y="50"/>
                    <a:pt x="21172" y="79"/>
                    <a:pt x="21156" y="82"/>
                  </a:cubicBezTo>
                  <a:cubicBezTo>
                    <a:pt x="21155" y="82"/>
                    <a:pt x="21154" y="82"/>
                    <a:pt x="21154" y="82"/>
                  </a:cubicBezTo>
                  <a:cubicBezTo>
                    <a:pt x="21139" y="82"/>
                    <a:pt x="21123" y="72"/>
                    <a:pt x="21109" y="72"/>
                  </a:cubicBezTo>
                  <a:cubicBezTo>
                    <a:pt x="21108" y="72"/>
                    <a:pt x="21107" y="72"/>
                    <a:pt x="21105" y="72"/>
                  </a:cubicBezTo>
                  <a:cubicBezTo>
                    <a:pt x="21089" y="75"/>
                    <a:pt x="21076" y="100"/>
                    <a:pt x="21060" y="103"/>
                  </a:cubicBezTo>
                  <a:cubicBezTo>
                    <a:pt x="21057" y="104"/>
                    <a:pt x="21055" y="104"/>
                    <a:pt x="21052" y="104"/>
                  </a:cubicBezTo>
                  <a:cubicBezTo>
                    <a:pt x="21042" y="104"/>
                    <a:pt x="21032" y="102"/>
                    <a:pt x="21023" y="102"/>
                  </a:cubicBezTo>
                  <a:cubicBezTo>
                    <a:pt x="21019" y="102"/>
                    <a:pt x="21015" y="102"/>
                    <a:pt x="21011" y="103"/>
                  </a:cubicBezTo>
                  <a:cubicBezTo>
                    <a:pt x="21009" y="104"/>
                    <a:pt x="21007" y="104"/>
                    <a:pt x="21005" y="104"/>
                  </a:cubicBezTo>
                  <a:cubicBezTo>
                    <a:pt x="20992" y="104"/>
                    <a:pt x="20977" y="93"/>
                    <a:pt x="20964" y="93"/>
                  </a:cubicBezTo>
                  <a:cubicBezTo>
                    <a:pt x="20963" y="93"/>
                    <a:pt x="20962" y="93"/>
                    <a:pt x="20961" y="94"/>
                  </a:cubicBezTo>
                  <a:cubicBezTo>
                    <a:pt x="20946" y="97"/>
                    <a:pt x="20936" y="131"/>
                    <a:pt x="20920" y="135"/>
                  </a:cubicBezTo>
                  <a:cubicBezTo>
                    <a:pt x="20918" y="136"/>
                    <a:pt x="20917" y="136"/>
                    <a:pt x="20915" y="136"/>
                  </a:cubicBezTo>
                  <a:cubicBezTo>
                    <a:pt x="20903" y="136"/>
                    <a:pt x="20890" y="130"/>
                    <a:pt x="20878" y="130"/>
                  </a:cubicBezTo>
                  <a:cubicBezTo>
                    <a:pt x="20875" y="130"/>
                    <a:pt x="20872" y="130"/>
                    <a:pt x="20870" y="131"/>
                  </a:cubicBezTo>
                  <a:cubicBezTo>
                    <a:pt x="20868" y="132"/>
                    <a:pt x="20866" y="132"/>
                    <a:pt x="20864" y="132"/>
                  </a:cubicBezTo>
                  <a:cubicBezTo>
                    <a:pt x="20851" y="132"/>
                    <a:pt x="20836" y="123"/>
                    <a:pt x="20823" y="123"/>
                  </a:cubicBezTo>
                  <a:cubicBezTo>
                    <a:pt x="20821" y="123"/>
                    <a:pt x="20819" y="123"/>
                    <a:pt x="20817" y="124"/>
                  </a:cubicBezTo>
                  <a:cubicBezTo>
                    <a:pt x="20801" y="127"/>
                    <a:pt x="20787" y="137"/>
                    <a:pt x="20771" y="142"/>
                  </a:cubicBezTo>
                  <a:cubicBezTo>
                    <a:pt x="20757" y="145"/>
                    <a:pt x="20742" y="152"/>
                    <a:pt x="20726" y="157"/>
                  </a:cubicBezTo>
                  <a:cubicBezTo>
                    <a:pt x="20711" y="161"/>
                    <a:pt x="20701" y="188"/>
                    <a:pt x="20685" y="191"/>
                  </a:cubicBezTo>
                  <a:cubicBezTo>
                    <a:pt x="20683" y="192"/>
                    <a:pt x="20681" y="192"/>
                    <a:pt x="20679" y="192"/>
                  </a:cubicBezTo>
                  <a:cubicBezTo>
                    <a:pt x="20666" y="192"/>
                    <a:pt x="20650" y="182"/>
                    <a:pt x="20637" y="182"/>
                  </a:cubicBezTo>
                  <a:cubicBezTo>
                    <a:pt x="20635" y="182"/>
                    <a:pt x="20634" y="182"/>
                    <a:pt x="20632" y="182"/>
                  </a:cubicBezTo>
                  <a:cubicBezTo>
                    <a:pt x="20616" y="186"/>
                    <a:pt x="20599" y="184"/>
                    <a:pt x="20583" y="188"/>
                  </a:cubicBezTo>
                  <a:cubicBezTo>
                    <a:pt x="20568" y="193"/>
                    <a:pt x="20554" y="202"/>
                    <a:pt x="20539" y="207"/>
                  </a:cubicBezTo>
                  <a:cubicBezTo>
                    <a:pt x="20524" y="212"/>
                    <a:pt x="20507" y="215"/>
                    <a:pt x="20492" y="220"/>
                  </a:cubicBezTo>
                  <a:cubicBezTo>
                    <a:pt x="20477" y="225"/>
                    <a:pt x="20458" y="222"/>
                    <a:pt x="20443" y="227"/>
                  </a:cubicBezTo>
                  <a:cubicBezTo>
                    <a:pt x="20427" y="233"/>
                    <a:pt x="20415" y="248"/>
                    <a:pt x="20400" y="253"/>
                  </a:cubicBezTo>
                  <a:cubicBezTo>
                    <a:pt x="20384" y="259"/>
                    <a:pt x="20373" y="274"/>
                    <a:pt x="20358" y="279"/>
                  </a:cubicBezTo>
                  <a:cubicBezTo>
                    <a:pt x="20351" y="282"/>
                    <a:pt x="20344" y="282"/>
                    <a:pt x="20336" y="282"/>
                  </a:cubicBezTo>
                  <a:cubicBezTo>
                    <a:pt x="20332" y="282"/>
                    <a:pt x="20329" y="282"/>
                    <a:pt x="20325" y="282"/>
                  </a:cubicBezTo>
                  <a:cubicBezTo>
                    <a:pt x="20319" y="282"/>
                    <a:pt x="20312" y="282"/>
                    <a:pt x="20307" y="284"/>
                  </a:cubicBezTo>
                  <a:cubicBezTo>
                    <a:pt x="20292" y="290"/>
                    <a:pt x="20288" y="324"/>
                    <a:pt x="20273" y="330"/>
                  </a:cubicBezTo>
                  <a:cubicBezTo>
                    <a:pt x="20272" y="331"/>
                    <a:pt x="20270" y="331"/>
                    <a:pt x="20268" y="331"/>
                  </a:cubicBezTo>
                  <a:cubicBezTo>
                    <a:pt x="20255" y="331"/>
                    <a:pt x="20235" y="316"/>
                    <a:pt x="20222" y="316"/>
                  </a:cubicBezTo>
                  <a:cubicBezTo>
                    <a:pt x="20220" y="316"/>
                    <a:pt x="20218" y="317"/>
                    <a:pt x="20216" y="317"/>
                  </a:cubicBezTo>
                  <a:cubicBezTo>
                    <a:pt x="20201" y="324"/>
                    <a:pt x="20191" y="339"/>
                    <a:pt x="20176" y="345"/>
                  </a:cubicBezTo>
                  <a:cubicBezTo>
                    <a:pt x="20161" y="351"/>
                    <a:pt x="20144" y="356"/>
                    <a:pt x="20131" y="362"/>
                  </a:cubicBezTo>
                  <a:cubicBezTo>
                    <a:pt x="20116" y="370"/>
                    <a:pt x="20104" y="383"/>
                    <a:pt x="20089" y="389"/>
                  </a:cubicBezTo>
                  <a:cubicBezTo>
                    <a:pt x="20074" y="397"/>
                    <a:pt x="20067" y="419"/>
                    <a:pt x="20052" y="426"/>
                  </a:cubicBezTo>
                  <a:cubicBezTo>
                    <a:pt x="20049" y="428"/>
                    <a:pt x="20045" y="428"/>
                    <a:pt x="20041" y="428"/>
                  </a:cubicBezTo>
                  <a:cubicBezTo>
                    <a:pt x="20031" y="428"/>
                    <a:pt x="20018" y="424"/>
                    <a:pt x="20008" y="424"/>
                  </a:cubicBezTo>
                  <a:cubicBezTo>
                    <a:pt x="20004" y="424"/>
                    <a:pt x="20001" y="424"/>
                    <a:pt x="19998" y="426"/>
                  </a:cubicBezTo>
                  <a:cubicBezTo>
                    <a:pt x="19983" y="434"/>
                    <a:pt x="19972" y="446"/>
                    <a:pt x="19957" y="453"/>
                  </a:cubicBezTo>
                  <a:cubicBezTo>
                    <a:pt x="19943" y="462"/>
                    <a:pt x="19930" y="475"/>
                    <a:pt x="19917" y="483"/>
                  </a:cubicBezTo>
                  <a:cubicBezTo>
                    <a:pt x="19902" y="491"/>
                    <a:pt x="19880" y="485"/>
                    <a:pt x="19866" y="493"/>
                  </a:cubicBezTo>
                  <a:cubicBezTo>
                    <a:pt x="19852" y="501"/>
                    <a:pt x="19855" y="539"/>
                    <a:pt x="19842" y="548"/>
                  </a:cubicBezTo>
                  <a:cubicBezTo>
                    <a:pt x="19840" y="549"/>
                    <a:pt x="19838" y="549"/>
                    <a:pt x="19835" y="549"/>
                  </a:cubicBezTo>
                  <a:cubicBezTo>
                    <a:pt x="19822" y="549"/>
                    <a:pt x="19803" y="539"/>
                    <a:pt x="19790" y="539"/>
                  </a:cubicBezTo>
                  <a:cubicBezTo>
                    <a:pt x="19787" y="539"/>
                    <a:pt x="19785" y="540"/>
                    <a:pt x="19782" y="541"/>
                  </a:cubicBezTo>
                  <a:cubicBezTo>
                    <a:pt x="19769" y="550"/>
                    <a:pt x="19763" y="571"/>
                    <a:pt x="19750" y="581"/>
                  </a:cubicBezTo>
                  <a:cubicBezTo>
                    <a:pt x="19736" y="591"/>
                    <a:pt x="19726" y="602"/>
                    <a:pt x="19713" y="612"/>
                  </a:cubicBezTo>
                  <a:cubicBezTo>
                    <a:pt x="19699" y="622"/>
                    <a:pt x="19695" y="643"/>
                    <a:pt x="19682" y="652"/>
                  </a:cubicBezTo>
                  <a:cubicBezTo>
                    <a:pt x="19668" y="661"/>
                    <a:pt x="19657" y="672"/>
                    <a:pt x="19644" y="682"/>
                  </a:cubicBezTo>
                  <a:cubicBezTo>
                    <a:pt x="19641" y="684"/>
                    <a:pt x="19638" y="684"/>
                    <a:pt x="19634" y="684"/>
                  </a:cubicBezTo>
                  <a:cubicBezTo>
                    <a:pt x="19621" y="684"/>
                    <a:pt x="19605" y="678"/>
                    <a:pt x="19593" y="678"/>
                  </a:cubicBezTo>
                  <a:cubicBezTo>
                    <a:pt x="19589" y="678"/>
                    <a:pt x="19585" y="679"/>
                    <a:pt x="19582" y="681"/>
                  </a:cubicBezTo>
                  <a:cubicBezTo>
                    <a:pt x="19569" y="689"/>
                    <a:pt x="19570" y="719"/>
                    <a:pt x="19559" y="729"/>
                  </a:cubicBezTo>
                  <a:cubicBezTo>
                    <a:pt x="19547" y="739"/>
                    <a:pt x="19533" y="748"/>
                    <a:pt x="19521" y="759"/>
                  </a:cubicBezTo>
                  <a:cubicBezTo>
                    <a:pt x="19509" y="769"/>
                    <a:pt x="19495" y="779"/>
                    <a:pt x="19484" y="790"/>
                  </a:cubicBezTo>
                  <a:cubicBezTo>
                    <a:pt x="19472" y="799"/>
                    <a:pt x="19457" y="807"/>
                    <a:pt x="19445" y="818"/>
                  </a:cubicBezTo>
                  <a:cubicBezTo>
                    <a:pt x="19432" y="828"/>
                    <a:pt x="19426" y="847"/>
                    <a:pt x="19414" y="857"/>
                  </a:cubicBezTo>
                  <a:cubicBezTo>
                    <a:pt x="19402" y="869"/>
                    <a:pt x="19388" y="877"/>
                    <a:pt x="19376" y="887"/>
                  </a:cubicBezTo>
                  <a:cubicBezTo>
                    <a:pt x="19365" y="898"/>
                    <a:pt x="19345" y="901"/>
                    <a:pt x="19334" y="913"/>
                  </a:cubicBezTo>
                  <a:cubicBezTo>
                    <a:pt x="19322" y="924"/>
                    <a:pt x="19311" y="935"/>
                    <a:pt x="19300" y="948"/>
                  </a:cubicBezTo>
                  <a:cubicBezTo>
                    <a:pt x="19288" y="959"/>
                    <a:pt x="19290" y="983"/>
                    <a:pt x="19279" y="994"/>
                  </a:cubicBezTo>
                  <a:cubicBezTo>
                    <a:pt x="19268" y="1007"/>
                    <a:pt x="19255" y="1018"/>
                    <a:pt x="19245" y="1030"/>
                  </a:cubicBezTo>
                  <a:cubicBezTo>
                    <a:pt x="19234" y="1042"/>
                    <a:pt x="19218" y="1048"/>
                    <a:pt x="19207" y="1061"/>
                  </a:cubicBezTo>
                  <a:cubicBezTo>
                    <a:pt x="19197" y="1073"/>
                    <a:pt x="19195" y="1093"/>
                    <a:pt x="19185" y="1105"/>
                  </a:cubicBezTo>
                  <a:cubicBezTo>
                    <a:pt x="19175" y="1117"/>
                    <a:pt x="19169" y="1133"/>
                    <a:pt x="19158" y="1144"/>
                  </a:cubicBezTo>
                  <a:cubicBezTo>
                    <a:pt x="19147" y="1158"/>
                    <a:pt x="19115" y="1153"/>
                    <a:pt x="19105" y="1166"/>
                  </a:cubicBezTo>
                  <a:cubicBezTo>
                    <a:pt x="19097" y="1179"/>
                    <a:pt x="19104" y="1205"/>
                    <a:pt x="19095" y="1218"/>
                  </a:cubicBezTo>
                  <a:cubicBezTo>
                    <a:pt x="19086" y="1230"/>
                    <a:pt x="19067" y="1238"/>
                    <a:pt x="19057" y="1250"/>
                  </a:cubicBezTo>
                  <a:cubicBezTo>
                    <a:pt x="19049" y="1264"/>
                    <a:pt x="19041" y="1278"/>
                    <a:pt x="19033" y="1292"/>
                  </a:cubicBezTo>
                  <a:cubicBezTo>
                    <a:pt x="19024" y="1305"/>
                    <a:pt x="19017" y="1320"/>
                    <a:pt x="19007" y="1334"/>
                  </a:cubicBezTo>
                  <a:cubicBezTo>
                    <a:pt x="18993" y="1353"/>
                    <a:pt x="18990" y="1351"/>
                    <a:pt x="18976" y="1373"/>
                  </a:cubicBezTo>
                  <a:cubicBezTo>
                    <a:pt x="18963" y="1394"/>
                    <a:pt x="18975" y="1400"/>
                    <a:pt x="18961" y="1422"/>
                  </a:cubicBezTo>
                  <a:cubicBezTo>
                    <a:pt x="18948" y="1443"/>
                    <a:pt x="18927" y="1430"/>
                    <a:pt x="18913" y="1450"/>
                  </a:cubicBezTo>
                  <a:cubicBezTo>
                    <a:pt x="18900" y="1470"/>
                    <a:pt x="18902" y="1473"/>
                    <a:pt x="18889" y="1492"/>
                  </a:cubicBezTo>
                  <a:cubicBezTo>
                    <a:pt x="18875" y="1514"/>
                    <a:pt x="18899" y="1529"/>
                    <a:pt x="18885" y="1549"/>
                  </a:cubicBezTo>
                  <a:cubicBezTo>
                    <a:pt x="18872" y="1571"/>
                    <a:pt x="18868" y="1567"/>
                    <a:pt x="18854" y="1588"/>
                  </a:cubicBezTo>
                  <a:cubicBezTo>
                    <a:pt x="18841" y="1608"/>
                    <a:pt x="18821" y="1596"/>
                    <a:pt x="18808" y="1616"/>
                  </a:cubicBezTo>
                  <a:cubicBezTo>
                    <a:pt x="18794" y="1637"/>
                    <a:pt x="18814" y="1651"/>
                    <a:pt x="18800" y="1671"/>
                  </a:cubicBezTo>
                  <a:cubicBezTo>
                    <a:pt x="18787" y="1693"/>
                    <a:pt x="18790" y="1694"/>
                    <a:pt x="18777" y="1714"/>
                  </a:cubicBezTo>
                  <a:cubicBezTo>
                    <a:pt x="18763" y="1736"/>
                    <a:pt x="18749" y="1726"/>
                    <a:pt x="18735" y="1746"/>
                  </a:cubicBezTo>
                  <a:cubicBezTo>
                    <a:pt x="18722" y="1766"/>
                    <a:pt x="18712" y="1760"/>
                    <a:pt x="18698" y="1781"/>
                  </a:cubicBezTo>
                  <a:cubicBezTo>
                    <a:pt x="18686" y="1801"/>
                    <a:pt x="18708" y="1817"/>
                    <a:pt x="18695" y="1837"/>
                  </a:cubicBezTo>
                  <a:cubicBezTo>
                    <a:pt x="18681" y="1859"/>
                    <a:pt x="18672" y="1851"/>
                    <a:pt x="18659" y="1872"/>
                  </a:cubicBezTo>
                  <a:cubicBezTo>
                    <a:pt x="18645" y="1892"/>
                    <a:pt x="18628" y="1881"/>
                    <a:pt x="18615" y="1902"/>
                  </a:cubicBezTo>
                  <a:cubicBezTo>
                    <a:pt x="18601" y="1921"/>
                    <a:pt x="18606" y="1925"/>
                    <a:pt x="18593" y="1946"/>
                  </a:cubicBezTo>
                  <a:cubicBezTo>
                    <a:pt x="18580" y="1966"/>
                    <a:pt x="18607" y="1984"/>
                    <a:pt x="18595" y="2004"/>
                  </a:cubicBezTo>
                  <a:cubicBezTo>
                    <a:pt x="18581" y="2025"/>
                    <a:pt x="18553" y="2007"/>
                    <a:pt x="18540" y="2027"/>
                  </a:cubicBezTo>
                  <a:cubicBezTo>
                    <a:pt x="18526" y="2047"/>
                    <a:pt x="18530" y="2049"/>
                    <a:pt x="18516" y="2070"/>
                  </a:cubicBezTo>
                  <a:cubicBezTo>
                    <a:pt x="18504" y="2090"/>
                    <a:pt x="18527" y="2106"/>
                    <a:pt x="18514" y="2127"/>
                  </a:cubicBezTo>
                  <a:cubicBezTo>
                    <a:pt x="18500" y="2146"/>
                    <a:pt x="18500" y="2148"/>
                    <a:pt x="18487" y="2167"/>
                  </a:cubicBezTo>
                  <a:cubicBezTo>
                    <a:pt x="18474" y="2189"/>
                    <a:pt x="18451" y="2175"/>
                    <a:pt x="18438" y="2194"/>
                  </a:cubicBezTo>
                  <a:cubicBezTo>
                    <a:pt x="18424" y="2215"/>
                    <a:pt x="18444" y="2228"/>
                    <a:pt x="18430" y="2248"/>
                  </a:cubicBezTo>
                  <a:cubicBezTo>
                    <a:pt x="18417" y="2269"/>
                    <a:pt x="18420" y="2272"/>
                    <a:pt x="18407" y="2293"/>
                  </a:cubicBezTo>
                  <a:cubicBezTo>
                    <a:pt x="18393" y="2312"/>
                    <a:pt x="18386" y="2309"/>
                    <a:pt x="18372" y="2328"/>
                  </a:cubicBezTo>
                  <a:cubicBezTo>
                    <a:pt x="18359" y="2348"/>
                    <a:pt x="18340" y="2337"/>
                    <a:pt x="18327" y="2357"/>
                  </a:cubicBezTo>
                  <a:cubicBezTo>
                    <a:pt x="18313" y="2378"/>
                    <a:pt x="18328" y="2387"/>
                    <a:pt x="18315" y="2407"/>
                  </a:cubicBezTo>
                  <a:cubicBezTo>
                    <a:pt x="18301" y="2428"/>
                    <a:pt x="18288" y="2419"/>
                    <a:pt x="18274" y="2439"/>
                  </a:cubicBezTo>
                  <a:cubicBezTo>
                    <a:pt x="18261" y="2460"/>
                    <a:pt x="18268" y="2465"/>
                    <a:pt x="18254" y="2485"/>
                  </a:cubicBezTo>
                  <a:cubicBezTo>
                    <a:pt x="18241" y="2505"/>
                    <a:pt x="18249" y="2510"/>
                    <a:pt x="18236" y="2530"/>
                  </a:cubicBezTo>
                  <a:cubicBezTo>
                    <a:pt x="18222" y="2552"/>
                    <a:pt x="18204" y="2540"/>
                    <a:pt x="18190" y="2560"/>
                  </a:cubicBezTo>
                  <a:cubicBezTo>
                    <a:pt x="18177" y="2582"/>
                    <a:pt x="18181" y="2584"/>
                    <a:pt x="18167" y="2604"/>
                  </a:cubicBezTo>
                  <a:cubicBezTo>
                    <a:pt x="18154" y="2625"/>
                    <a:pt x="18155" y="2626"/>
                    <a:pt x="18141" y="2646"/>
                  </a:cubicBezTo>
                  <a:cubicBezTo>
                    <a:pt x="18129" y="2665"/>
                    <a:pt x="18131" y="2669"/>
                    <a:pt x="18118" y="2689"/>
                  </a:cubicBezTo>
                  <a:cubicBezTo>
                    <a:pt x="18104" y="2710"/>
                    <a:pt x="18111" y="2714"/>
                    <a:pt x="18098" y="2734"/>
                  </a:cubicBezTo>
                  <a:cubicBezTo>
                    <a:pt x="18085" y="2754"/>
                    <a:pt x="18095" y="2761"/>
                    <a:pt x="18081" y="2781"/>
                  </a:cubicBezTo>
                  <a:cubicBezTo>
                    <a:pt x="18069" y="2801"/>
                    <a:pt x="18072" y="2804"/>
                    <a:pt x="18059" y="2824"/>
                  </a:cubicBezTo>
                  <a:cubicBezTo>
                    <a:pt x="18045" y="2844"/>
                    <a:pt x="18028" y="2834"/>
                    <a:pt x="18015" y="2853"/>
                  </a:cubicBezTo>
                  <a:cubicBezTo>
                    <a:pt x="18001" y="2873"/>
                    <a:pt x="18020" y="2885"/>
                    <a:pt x="18007" y="2905"/>
                  </a:cubicBezTo>
                  <a:cubicBezTo>
                    <a:pt x="17995" y="2926"/>
                    <a:pt x="17968" y="2910"/>
                    <a:pt x="17954" y="2930"/>
                  </a:cubicBezTo>
                  <a:cubicBezTo>
                    <a:pt x="17941" y="2949"/>
                    <a:pt x="17938" y="2948"/>
                    <a:pt x="17925" y="2968"/>
                  </a:cubicBezTo>
                  <a:cubicBezTo>
                    <a:pt x="17911" y="2989"/>
                    <a:pt x="17930" y="3002"/>
                    <a:pt x="17917" y="3022"/>
                  </a:cubicBezTo>
                  <a:cubicBezTo>
                    <a:pt x="17904" y="3042"/>
                    <a:pt x="17897" y="3038"/>
                    <a:pt x="17883" y="3058"/>
                  </a:cubicBezTo>
                  <a:cubicBezTo>
                    <a:pt x="17870" y="3078"/>
                    <a:pt x="17872" y="3080"/>
                    <a:pt x="17858" y="3099"/>
                  </a:cubicBezTo>
                  <a:cubicBezTo>
                    <a:pt x="17845" y="3121"/>
                    <a:pt x="17847" y="3123"/>
                    <a:pt x="17834" y="3142"/>
                  </a:cubicBezTo>
                  <a:cubicBezTo>
                    <a:pt x="17820" y="3162"/>
                    <a:pt x="17806" y="3153"/>
                    <a:pt x="17792" y="3173"/>
                  </a:cubicBezTo>
                  <a:cubicBezTo>
                    <a:pt x="17779" y="3193"/>
                    <a:pt x="17798" y="3205"/>
                    <a:pt x="17785" y="3226"/>
                  </a:cubicBezTo>
                  <a:cubicBezTo>
                    <a:pt x="17771" y="3246"/>
                    <a:pt x="17758" y="3237"/>
                    <a:pt x="17744" y="3258"/>
                  </a:cubicBezTo>
                  <a:cubicBezTo>
                    <a:pt x="17731" y="3278"/>
                    <a:pt x="17729" y="3278"/>
                    <a:pt x="17716" y="3297"/>
                  </a:cubicBezTo>
                  <a:cubicBezTo>
                    <a:pt x="17702" y="3318"/>
                    <a:pt x="17712" y="3324"/>
                    <a:pt x="17699" y="3344"/>
                  </a:cubicBezTo>
                  <a:cubicBezTo>
                    <a:pt x="17686" y="3365"/>
                    <a:pt x="17702" y="3376"/>
                    <a:pt x="17689" y="3396"/>
                  </a:cubicBezTo>
                  <a:cubicBezTo>
                    <a:pt x="17676" y="3415"/>
                    <a:pt x="17651" y="3399"/>
                    <a:pt x="17637" y="3419"/>
                  </a:cubicBezTo>
                  <a:cubicBezTo>
                    <a:pt x="17624" y="3440"/>
                    <a:pt x="17640" y="3450"/>
                    <a:pt x="17626" y="3471"/>
                  </a:cubicBezTo>
                  <a:cubicBezTo>
                    <a:pt x="17613" y="3490"/>
                    <a:pt x="17606" y="3487"/>
                    <a:pt x="17593" y="3506"/>
                  </a:cubicBezTo>
                  <a:cubicBezTo>
                    <a:pt x="17579" y="3528"/>
                    <a:pt x="17590" y="3535"/>
                    <a:pt x="17577" y="3554"/>
                  </a:cubicBezTo>
                  <a:cubicBezTo>
                    <a:pt x="17563" y="3575"/>
                    <a:pt x="17560" y="3573"/>
                    <a:pt x="17546" y="3592"/>
                  </a:cubicBezTo>
                  <a:cubicBezTo>
                    <a:pt x="17533" y="3612"/>
                    <a:pt x="17542" y="3619"/>
                    <a:pt x="17529" y="3639"/>
                  </a:cubicBezTo>
                  <a:cubicBezTo>
                    <a:pt x="17515" y="3659"/>
                    <a:pt x="17506" y="3654"/>
                    <a:pt x="17492" y="3674"/>
                  </a:cubicBezTo>
                  <a:cubicBezTo>
                    <a:pt x="17480" y="3696"/>
                    <a:pt x="17471" y="3690"/>
                    <a:pt x="17458" y="3710"/>
                  </a:cubicBezTo>
                  <a:cubicBezTo>
                    <a:pt x="17444" y="3731"/>
                    <a:pt x="17459" y="3741"/>
                    <a:pt x="17445" y="3761"/>
                  </a:cubicBezTo>
                  <a:cubicBezTo>
                    <a:pt x="17432" y="3781"/>
                    <a:pt x="17413" y="3769"/>
                    <a:pt x="17400" y="3789"/>
                  </a:cubicBezTo>
                  <a:cubicBezTo>
                    <a:pt x="17386" y="3809"/>
                    <a:pt x="17399" y="3817"/>
                    <a:pt x="17385" y="3837"/>
                  </a:cubicBezTo>
                  <a:lnTo>
                    <a:pt x="17358" y="3878"/>
                  </a:lnTo>
                  <a:cubicBezTo>
                    <a:pt x="17346" y="3897"/>
                    <a:pt x="17342" y="3896"/>
                    <a:pt x="17330" y="3916"/>
                  </a:cubicBezTo>
                  <a:cubicBezTo>
                    <a:pt x="17316" y="3937"/>
                    <a:pt x="17315" y="3937"/>
                    <a:pt x="17301" y="3956"/>
                  </a:cubicBezTo>
                  <a:cubicBezTo>
                    <a:pt x="17288" y="3976"/>
                    <a:pt x="17295" y="3982"/>
                    <a:pt x="17282" y="4002"/>
                  </a:cubicBezTo>
                  <a:cubicBezTo>
                    <a:pt x="17269" y="4022"/>
                    <a:pt x="17249" y="4010"/>
                    <a:pt x="17235" y="4030"/>
                  </a:cubicBezTo>
                  <a:cubicBezTo>
                    <a:pt x="17222" y="4050"/>
                    <a:pt x="17255" y="4072"/>
                    <a:pt x="17241" y="4092"/>
                  </a:cubicBezTo>
                  <a:cubicBezTo>
                    <a:pt x="17228" y="4114"/>
                    <a:pt x="17209" y="4101"/>
                    <a:pt x="17196" y="4121"/>
                  </a:cubicBezTo>
                  <a:cubicBezTo>
                    <a:pt x="17183" y="4141"/>
                    <a:pt x="17202" y="4154"/>
                    <a:pt x="17188" y="4175"/>
                  </a:cubicBezTo>
                  <a:cubicBezTo>
                    <a:pt x="17175" y="4195"/>
                    <a:pt x="17172" y="4194"/>
                    <a:pt x="17159" y="4213"/>
                  </a:cubicBezTo>
                  <a:cubicBezTo>
                    <a:pt x="17145" y="4233"/>
                    <a:pt x="17121" y="4217"/>
                    <a:pt x="17107" y="4238"/>
                  </a:cubicBezTo>
                  <a:cubicBezTo>
                    <a:pt x="17094" y="4258"/>
                    <a:pt x="17108" y="4269"/>
                    <a:pt x="17095" y="4288"/>
                  </a:cubicBezTo>
                  <a:cubicBezTo>
                    <a:pt x="17081" y="4308"/>
                    <a:pt x="17089" y="4314"/>
                    <a:pt x="17075" y="4334"/>
                  </a:cubicBezTo>
                  <a:cubicBezTo>
                    <a:pt x="17062" y="4355"/>
                    <a:pt x="17064" y="4357"/>
                    <a:pt x="17051" y="4377"/>
                  </a:cubicBezTo>
                  <a:cubicBezTo>
                    <a:pt x="17037" y="4398"/>
                    <a:pt x="17033" y="4395"/>
                    <a:pt x="17020" y="4416"/>
                  </a:cubicBezTo>
                  <a:cubicBezTo>
                    <a:pt x="17006" y="4437"/>
                    <a:pt x="17006" y="4437"/>
                    <a:pt x="16993" y="4457"/>
                  </a:cubicBezTo>
                  <a:cubicBezTo>
                    <a:pt x="16979" y="4479"/>
                    <a:pt x="16979" y="4479"/>
                    <a:pt x="16966" y="4499"/>
                  </a:cubicBezTo>
                  <a:cubicBezTo>
                    <a:pt x="16953" y="4518"/>
                    <a:pt x="16946" y="4515"/>
                    <a:pt x="16933" y="4534"/>
                  </a:cubicBezTo>
                  <a:cubicBezTo>
                    <a:pt x="16919" y="4555"/>
                    <a:pt x="16910" y="4549"/>
                    <a:pt x="16897" y="4570"/>
                  </a:cubicBezTo>
                  <a:cubicBezTo>
                    <a:pt x="16883" y="4591"/>
                    <a:pt x="16883" y="4591"/>
                    <a:pt x="16870" y="4612"/>
                  </a:cubicBezTo>
                  <a:cubicBezTo>
                    <a:pt x="16856" y="4631"/>
                    <a:pt x="16882" y="4649"/>
                    <a:pt x="16869" y="4668"/>
                  </a:cubicBezTo>
                  <a:cubicBezTo>
                    <a:pt x="16855" y="4689"/>
                    <a:pt x="16829" y="4673"/>
                    <a:pt x="16817" y="4693"/>
                  </a:cubicBezTo>
                  <a:cubicBezTo>
                    <a:pt x="16805" y="4713"/>
                    <a:pt x="16829" y="4730"/>
                    <a:pt x="16817" y="4751"/>
                  </a:cubicBezTo>
                  <a:cubicBezTo>
                    <a:pt x="16803" y="4770"/>
                    <a:pt x="16775" y="4753"/>
                    <a:pt x="16762" y="4773"/>
                  </a:cubicBezTo>
                  <a:cubicBezTo>
                    <a:pt x="16748" y="4794"/>
                    <a:pt x="16744" y="4792"/>
                    <a:pt x="16731" y="4812"/>
                  </a:cubicBezTo>
                  <a:cubicBezTo>
                    <a:pt x="16717" y="4833"/>
                    <a:pt x="16735" y="4844"/>
                    <a:pt x="16721" y="4864"/>
                  </a:cubicBezTo>
                  <a:cubicBezTo>
                    <a:pt x="16708" y="4885"/>
                    <a:pt x="16709" y="4886"/>
                    <a:pt x="16695" y="4906"/>
                  </a:cubicBezTo>
                  <a:cubicBezTo>
                    <a:pt x="16683" y="4928"/>
                    <a:pt x="16682" y="4925"/>
                    <a:pt x="16668" y="4946"/>
                  </a:cubicBezTo>
                  <a:cubicBezTo>
                    <a:pt x="16655" y="4967"/>
                    <a:pt x="16653" y="4966"/>
                    <a:pt x="16640" y="4986"/>
                  </a:cubicBezTo>
                  <a:cubicBezTo>
                    <a:pt x="16626" y="5006"/>
                    <a:pt x="16617" y="5000"/>
                    <a:pt x="16603" y="5021"/>
                  </a:cubicBezTo>
                  <a:cubicBezTo>
                    <a:pt x="16590" y="5041"/>
                    <a:pt x="16610" y="5054"/>
                    <a:pt x="16597" y="5074"/>
                  </a:cubicBezTo>
                  <a:cubicBezTo>
                    <a:pt x="16583" y="5095"/>
                    <a:pt x="16564" y="5083"/>
                    <a:pt x="16550" y="5102"/>
                  </a:cubicBezTo>
                  <a:cubicBezTo>
                    <a:pt x="16537" y="5124"/>
                    <a:pt x="16539" y="5126"/>
                    <a:pt x="16526" y="5145"/>
                  </a:cubicBezTo>
                  <a:cubicBezTo>
                    <a:pt x="16512" y="5165"/>
                    <a:pt x="16523" y="5172"/>
                    <a:pt x="16510" y="5192"/>
                  </a:cubicBezTo>
                  <a:cubicBezTo>
                    <a:pt x="16496" y="5212"/>
                    <a:pt x="16510" y="5222"/>
                    <a:pt x="16496" y="5241"/>
                  </a:cubicBezTo>
                  <a:cubicBezTo>
                    <a:pt x="16483" y="5262"/>
                    <a:pt x="16458" y="5246"/>
                    <a:pt x="16444" y="5266"/>
                  </a:cubicBezTo>
                  <a:cubicBezTo>
                    <a:pt x="16431" y="5287"/>
                    <a:pt x="16448" y="5298"/>
                    <a:pt x="16435" y="5319"/>
                  </a:cubicBezTo>
                  <a:cubicBezTo>
                    <a:pt x="16421" y="5340"/>
                    <a:pt x="16412" y="5332"/>
                    <a:pt x="16399" y="5353"/>
                  </a:cubicBezTo>
                  <a:cubicBezTo>
                    <a:pt x="16385" y="5374"/>
                    <a:pt x="16400" y="5384"/>
                    <a:pt x="16387" y="5404"/>
                  </a:cubicBezTo>
                  <a:lnTo>
                    <a:pt x="16360" y="5444"/>
                  </a:lnTo>
                  <a:cubicBezTo>
                    <a:pt x="16346" y="5464"/>
                    <a:pt x="16326" y="5452"/>
                    <a:pt x="16313" y="5472"/>
                  </a:cubicBezTo>
                  <a:cubicBezTo>
                    <a:pt x="16299" y="5493"/>
                    <a:pt x="16324" y="5508"/>
                    <a:pt x="16310" y="5528"/>
                  </a:cubicBezTo>
                  <a:lnTo>
                    <a:pt x="16283" y="5568"/>
                  </a:lnTo>
                  <a:cubicBezTo>
                    <a:pt x="16270" y="5590"/>
                    <a:pt x="16258" y="5582"/>
                    <a:pt x="16245" y="5602"/>
                  </a:cubicBezTo>
                  <a:cubicBezTo>
                    <a:pt x="16232" y="5624"/>
                    <a:pt x="16230" y="5622"/>
                    <a:pt x="16217" y="5642"/>
                  </a:cubicBezTo>
                  <a:cubicBezTo>
                    <a:pt x="16205" y="5662"/>
                    <a:pt x="16213" y="5669"/>
                    <a:pt x="16201" y="5689"/>
                  </a:cubicBezTo>
                  <a:cubicBezTo>
                    <a:pt x="16187" y="5710"/>
                    <a:pt x="16170" y="5699"/>
                    <a:pt x="16157" y="5718"/>
                  </a:cubicBezTo>
                  <a:cubicBezTo>
                    <a:pt x="16143" y="5738"/>
                    <a:pt x="16171" y="5758"/>
                    <a:pt x="16158" y="5777"/>
                  </a:cubicBezTo>
                  <a:cubicBezTo>
                    <a:pt x="16144" y="5798"/>
                    <a:pt x="16138" y="5795"/>
                    <a:pt x="16126" y="5814"/>
                  </a:cubicBezTo>
                  <a:cubicBezTo>
                    <a:pt x="16112" y="5835"/>
                    <a:pt x="16099" y="5827"/>
                    <a:pt x="16085" y="5847"/>
                  </a:cubicBezTo>
                  <a:cubicBezTo>
                    <a:pt x="16072" y="5868"/>
                    <a:pt x="16060" y="5861"/>
                    <a:pt x="16046" y="5881"/>
                  </a:cubicBezTo>
                  <a:cubicBezTo>
                    <a:pt x="16034" y="5900"/>
                    <a:pt x="16046" y="5910"/>
                    <a:pt x="16034" y="5930"/>
                  </a:cubicBezTo>
                  <a:cubicBezTo>
                    <a:pt x="16020" y="5952"/>
                    <a:pt x="16035" y="5961"/>
                    <a:pt x="16021" y="5980"/>
                  </a:cubicBezTo>
                  <a:cubicBezTo>
                    <a:pt x="16008" y="6002"/>
                    <a:pt x="15989" y="5990"/>
                    <a:pt x="15976" y="6010"/>
                  </a:cubicBezTo>
                  <a:cubicBezTo>
                    <a:pt x="15962" y="6031"/>
                    <a:pt x="15982" y="6044"/>
                    <a:pt x="15969" y="6064"/>
                  </a:cubicBezTo>
                  <a:cubicBezTo>
                    <a:pt x="15955" y="6084"/>
                    <a:pt x="15954" y="6084"/>
                    <a:pt x="15940" y="6104"/>
                  </a:cubicBezTo>
                  <a:cubicBezTo>
                    <a:pt x="15929" y="6125"/>
                    <a:pt x="15918" y="6119"/>
                    <a:pt x="15905" y="6139"/>
                  </a:cubicBezTo>
                  <a:cubicBezTo>
                    <a:pt x="15891" y="6159"/>
                    <a:pt x="15897" y="6165"/>
                    <a:pt x="15885" y="6184"/>
                  </a:cubicBezTo>
                  <a:cubicBezTo>
                    <a:pt x="15871" y="6205"/>
                    <a:pt x="15848" y="6192"/>
                    <a:pt x="15835" y="6211"/>
                  </a:cubicBezTo>
                  <a:cubicBezTo>
                    <a:pt x="15821" y="6231"/>
                    <a:pt x="15831" y="6238"/>
                    <a:pt x="15817" y="6258"/>
                  </a:cubicBezTo>
                  <a:cubicBezTo>
                    <a:pt x="15804" y="6278"/>
                    <a:pt x="15798" y="6274"/>
                    <a:pt x="15784" y="6294"/>
                  </a:cubicBezTo>
                  <a:cubicBezTo>
                    <a:pt x="15771" y="6316"/>
                    <a:pt x="15793" y="6329"/>
                    <a:pt x="15779" y="6349"/>
                  </a:cubicBezTo>
                  <a:cubicBezTo>
                    <a:pt x="15766" y="6370"/>
                    <a:pt x="15750" y="6360"/>
                    <a:pt x="15736" y="6380"/>
                  </a:cubicBezTo>
                  <a:cubicBezTo>
                    <a:pt x="15723" y="6400"/>
                    <a:pt x="15736" y="6409"/>
                    <a:pt x="15723" y="6429"/>
                  </a:cubicBezTo>
                  <a:cubicBezTo>
                    <a:pt x="15709" y="6450"/>
                    <a:pt x="15703" y="6445"/>
                    <a:pt x="15689" y="6466"/>
                  </a:cubicBezTo>
                  <a:cubicBezTo>
                    <a:pt x="15676" y="6486"/>
                    <a:pt x="15681" y="6489"/>
                    <a:pt x="15667" y="6510"/>
                  </a:cubicBezTo>
                  <a:cubicBezTo>
                    <a:pt x="15654" y="6530"/>
                    <a:pt x="15651" y="6529"/>
                    <a:pt x="15638" y="6548"/>
                  </a:cubicBezTo>
                  <a:cubicBezTo>
                    <a:pt x="15624" y="6569"/>
                    <a:pt x="15635" y="6575"/>
                    <a:pt x="15622" y="6595"/>
                  </a:cubicBezTo>
                  <a:cubicBezTo>
                    <a:pt x="15608" y="6616"/>
                    <a:pt x="15587" y="6602"/>
                    <a:pt x="15574" y="6622"/>
                  </a:cubicBezTo>
                  <a:cubicBezTo>
                    <a:pt x="15560" y="6642"/>
                    <a:pt x="15580" y="6655"/>
                    <a:pt x="15568" y="6676"/>
                  </a:cubicBezTo>
                  <a:cubicBezTo>
                    <a:pt x="15554" y="6697"/>
                    <a:pt x="15530" y="6681"/>
                    <a:pt x="15516" y="6701"/>
                  </a:cubicBezTo>
                  <a:cubicBezTo>
                    <a:pt x="15503" y="6722"/>
                    <a:pt x="15519" y="6732"/>
                    <a:pt x="15505" y="6752"/>
                  </a:cubicBezTo>
                  <a:cubicBezTo>
                    <a:pt x="15493" y="6772"/>
                    <a:pt x="15485" y="6768"/>
                    <a:pt x="15472" y="6788"/>
                  </a:cubicBezTo>
                  <a:cubicBezTo>
                    <a:pt x="15460" y="6808"/>
                    <a:pt x="15471" y="6816"/>
                    <a:pt x="15457" y="6836"/>
                  </a:cubicBezTo>
                  <a:cubicBezTo>
                    <a:pt x="15445" y="6857"/>
                    <a:pt x="15424" y="6843"/>
                    <a:pt x="15410" y="6863"/>
                  </a:cubicBezTo>
                  <a:cubicBezTo>
                    <a:pt x="15397" y="6883"/>
                    <a:pt x="15428" y="6902"/>
                    <a:pt x="15414" y="6923"/>
                  </a:cubicBezTo>
                  <a:cubicBezTo>
                    <a:pt x="15402" y="6945"/>
                    <a:pt x="15373" y="6926"/>
                    <a:pt x="15360" y="6947"/>
                  </a:cubicBezTo>
                  <a:cubicBezTo>
                    <a:pt x="15346" y="6966"/>
                    <a:pt x="15353" y="6970"/>
                    <a:pt x="15339" y="6991"/>
                  </a:cubicBezTo>
                  <a:cubicBezTo>
                    <a:pt x="15327" y="7011"/>
                    <a:pt x="15340" y="7019"/>
                    <a:pt x="15328" y="7040"/>
                  </a:cubicBezTo>
                  <a:cubicBezTo>
                    <a:pt x="15314" y="7060"/>
                    <a:pt x="15306" y="7055"/>
                    <a:pt x="15292" y="7075"/>
                  </a:cubicBezTo>
                  <a:cubicBezTo>
                    <a:pt x="15279" y="7097"/>
                    <a:pt x="15286" y="7100"/>
                    <a:pt x="15273" y="7120"/>
                  </a:cubicBezTo>
                  <a:cubicBezTo>
                    <a:pt x="15259" y="7141"/>
                    <a:pt x="15266" y="7145"/>
                    <a:pt x="15253" y="7164"/>
                  </a:cubicBezTo>
                  <a:cubicBezTo>
                    <a:pt x="15241" y="7186"/>
                    <a:pt x="15237" y="7183"/>
                    <a:pt x="15223" y="7204"/>
                  </a:cubicBezTo>
                  <a:cubicBezTo>
                    <a:pt x="15210" y="7223"/>
                    <a:pt x="15191" y="7211"/>
                    <a:pt x="15178" y="7232"/>
                  </a:cubicBezTo>
                  <a:cubicBezTo>
                    <a:pt x="15164" y="7253"/>
                    <a:pt x="15182" y="7264"/>
                    <a:pt x="15168" y="7284"/>
                  </a:cubicBezTo>
                  <a:cubicBezTo>
                    <a:pt x="15155" y="7305"/>
                    <a:pt x="15158" y="7308"/>
                    <a:pt x="15146" y="7328"/>
                  </a:cubicBezTo>
                  <a:cubicBezTo>
                    <a:pt x="15132" y="7348"/>
                    <a:pt x="15113" y="7335"/>
                    <a:pt x="15099" y="7356"/>
                  </a:cubicBezTo>
                  <a:cubicBezTo>
                    <a:pt x="15087" y="7376"/>
                    <a:pt x="15104" y="7388"/>
                    <a:pt x="15091" y="7408"/>
                  </a:cubicBezTo>
                  <a:cubicBezTo>
                    <a:pt x="15077" y="7429"/>
                    <a:pt x="15067" y="7423"/>
                    <a:pt x="15055" y="7443"/>
                  </a:cubicBezTo>
                  <a:cubicBezTo>
                    <a:pt x="15041" y="7463"/>
                    <a:pt x="15055" y="7473"/>
                    <a:pt x="15041" y="7493"/>
                  </a:cubicBezTo>
                  <a:cubicBezTo>
                    <a:pt x="15028" y="7512"/>
                    <a:pt x="15025" y="7511"/>
                    <a:pt x="15012" y="7531"/>
                  </a:cubicBezTo>
                  <a:cubicBezTo>
                    <a:pt x="14998" y="7552"/>
                    <a:pt x="14981" y="7541"/>
                    <a:pt x="14968" y="7560"/>
                  </a:cubicBezTo>
                  <a:cubicBezTo>
                    <a:pt x="14954" y="7582"/>
                    <a:pt x="14965" y="7589"/>
                    <a:pt x="14952" y="7609"/>
                  </a:cubicBezTo>
                  <a:cubicBezTo>
                    <a:pt x="14938" y="7629"/>
                    <a:pt x="14926" y="7623"/>
                    <a:pt x="14912" y="7643"/>
                  </a:cubicBezTo>
                  <a:cubicBezTo>
                    <a:pt x="14900" y="7662"/>
                    <a:pt x="14899" y="7662"/>
                    <a:pt x="14885" y="7683"/>
                  </a:cubicBezTo>
                  <a:cubicBezTo>
                    <a:pt x="14873" y="7703"/>
                    <a:pt x="14891" y="7715"/>
                    <a:pt x="14878" y="7735"/>
                  </a:cubicBezTo>
                  <a:cubicBezTo>
                    <a:pt x="14864" y="7755"/>
                    <a:pt x="14845" y="7743"/>
                    <a:pt x="14831" y="7763"/>
                  </a:cubicBezTo>
                  <a:cubicBezTo>
                    <a:pt x="14818" y="7783"/>
                    <a:pt x="14825" y="7789"/>
                    <a:pt x="14812" y="7809"/>
                  </a:cubicBezTo>
                  <a:cubicBezTo>
                    <a:pt x="14799" y="7830"/>
                    <a:pt x="14803" y="7832"/>
                    <a:pt x="14789" y="7853"/>
                  </a:cubicBezTo>
                  <a:cubicBezTo>
                    <a:pt x="14776" y="7873"/>
                    <a:pt x="14789" y="7882"/>
                    <a:pt x="14776" y="7902"/>
                  </a:cubicBezTo>
                  <a:cubicBezTo>
                    <a:pt x="14762" y="7922"/>
                    <a:pt x="14756" y="7918"/>
                    <a:pt x="14743" y="7939"/>
                  </a:cubicBezTo>
                  <a:cubicBezTo>
                    <a:pt x="14729" y="7959"/>
                    <a:pt x="14712" y="7948"/>
                    <a:pt x="14698" y="7967"/>
                  </a:cubicBezTo>
                  <a:cubicBezTo>
                    <a:pt x="14686" y="7989"/>
                    <a:pt x="14698" y="7997"/>
                    <a:pt x="14685" y="8018"/>
                  </a:cubicBezTo>
                  <a:cubicBezTo>
                    <a:pt x="14671" y="8037"/>
                    <a:pt x="14687" y="8048"/>
                    <a:pt x="14674" y="8068"/>
                  </a:cubicBezTo>
                  <a:cubicBezTo>
                    <a:pt x="14660" y="8088"/>
                    <a:pt x="14659" y="8087"/>
                    <a:pt x="14646" y="8107"/>
                  </a:cubicBezTo>
                  <a:cubicBezTo>
                    <a:pt x="14632" y="8127"/>
                    <a:pt x="14607" y="8111"/>
                    <a:pt x="14594" y="8131"/>
                  </a:cubicBezTo>
                  <a:cubicBezTo>
                    <a:pt x="14580" y="8152"/>
                    <a:pt x="14606" y="8169"/>
                    <a:pt x="14593" y="8189"/>
                  </a:cubicBezTo>
                  <a:cubicBezTo>
                    <a:pt x="14579" y="8208"/>
                    <a:pt x="14559" y="8196"/>
                    <a:pt x="14546" y="8216"/>
                  </a:cubicBezTo>
                  <a:cubicBezTo>
                    <a:pt x="14532" y="8235"/>
                    <a:pt x="14552" y="8249"/>
                    <a:pt x="14539" y="8269"/>
                  </a:cubicBezTo>
                  <a:cubicBezTo>
                    <a:pt x="14525" y="8289"/>
                    <a:pt x="14505" y="8276"/>
                    <a:pt x="14492" y="8296"/>
                  </a:cubicBezTo>
                  <a:cubicBezTo>
                    <a:pt x="14480" y="8318"/>
                    <a:pt x="14503" y="8332"/>
                    <a:pt x="14489" y="8352"/>
                  </a:cubicBezTo>
                  <a:cubicBezTo>
                    <a:pt x="14477" y="8372"/>
                    <a:pt x="14472" y="8369"/>
                    <a:pt x="14459" y="8389"/>
                  </a:cubicBezTo>
                  <a:cubicBezTo>
                    <a:pt x="14446" y="8410"/>
                    <a:pt x="14433" y="8401"/>
                    <a:pt x="14419" y="8422"/>
                  </a:cubicBezTo>
                  <a:cubicBezTo>
                    <a:pt x="14406" y="8443"/>
                    <a:pt x="14428" y="8457"/>
                    <a:pt x="14414" y="8476"/>
                  </a:cubicBezTo>
                  <a:cubicBezTo>
                    <a:pt x="14401" y="8497"/>
                    <a:pt x="14380" y="8484"/>
                    <a:pt x="14366" y="8503"/>
                  </a:cubicBezTo>
                  <a:cubicBezTo>
                    <a:pt x="14353" y="8523"/>
                    <a:pt x="14365" y="8532"/>
                    <a:pt x="14352" y="8551"/>
                  </a:cubicBezTo>
                  <a:cubicBezTo>
                    <a:pt x="14338" y="8572"/>
                    <a:pt x="14323" y="8562"/>
                    <a:pt x="14310" y="8582"/>
                  </a:cubicBezTo>
                  <a:cubicBezTo>
                    <a:pt x="14296" y="8603"/>
                    <a:pt x="14299" y="8605"/>
                    <a:pt x="14285" y="8625"/>
                  </a:cubicBezTo>
                  <a:cubicBezTo>
                    <a:pt x="14274" y="8645"/>
                    <a:pt x="14284" y="8653"/>
                    <a:pt x="14272" y="8673"/>
                  </a:cubicBezTo>
                  <a:cubicBezTo>
                    <a:pt x="14259" y="8694"/>
                    <a:pt x="14237" y="8680"/>
                    <a:pt x="14224" y="8700"/>
                  </a:cubicBezTo>
                  <a:cubicBezTo>
                    <a:pt x="14210" y="8720"/>
                    <a:pt x="14240" y="8739"/>
                    <a:pt x="14227" y="8759"/>
                  </a:cubicBezTo>
                  <a:cubicBezTo>
                    <a:pt x="14214" y="8779"/>
                    <a:pt x="14209" y="8776"/>
                    <a:pt x="14197" y="8796"/>
                  </a:cubicBezTo>
                  <a:cubicBezTo>
                    <a:pt x="14184" y="8817"/>
                    <a:pt x="14192" y="8822"/>
                    <a:pt x="14178" y="8843"/>
                  </a:cubicBezTo>
                  <a:cubicBezTo>
                    <a:pt x="14165" y="8862"/>
                    <a:pt x="14159" y="8859"/>
                    <a:pt x="14145" y="8878"/>
                  </a:cubicBezTo>
                  <a:cubicBezTo>
                    <a:pt x="14132" y="8898"/>
                    <a:pt x="14129" y="8897"/>
                    <a:pt x="14116" y="8918"/>
                  </a:cubicBezTo>
                  <a:cubicBezTo>
                    <a:pt x="14102" y="8939"/>
                    <a:pt x="14100" y="8936"/>
                    <a:pt x="14086" y="8956"/>
                  </a:cubicBezTo>
                  <a:cubicBezTo>
                    <a:pt x="14073" y="8978"/>
                    <a:pt x="14079" y="8980"/>
                    <a:pt x="14065" y="9000"/>
                  </a:cubicBezTo>
                  <a:cubicBezTo>
                    <a:pt x="14052" y="9020"/>
                    <a:pt x="14047" y="9017"/>
                    <a:pt x="14033" y="9037"/>
                  </a:cubicBezTo>
                  <a:cubicBezTo>
                    <a:pt x="14020" y="9058"/>
                    <a:pt x="14023" y="9060"/>
                    <a:pt x="14010" y="9080"/>
                  </a:cubicBezTo>
                  <a:cubicBezTo>
                    <a:pt x="13996" y="9101"/>
                    <a:pt x="13999" y="9102"/>
                    <a:pt x="13986" y="9122"/>
                  </a:cubicBezTo>
                  <a:cubicBezTo>
                    <a:pt x="13974" y="9142"/>
                    <a:pt x="13979" y="9146"/>
                    <a:pt x="13966" y="9166"/>
                  </a:cubicBezTo>
                  <a:cubicBezTo>
                    <a:pt x="13952" y="9186"/>
                    <a:pt x="13941" y="9178"/>
                    <a:pt x="13927" y="9198"/>
                  </a:cubicBezTo>
                  <a:cubicBezTo>
                    <a:pt x="13914" y="9219"/>
                    <a:pt x="13913" y="9219"/>
                    <a:pt x="13899" y="9239"/>
                  </a:cubicBezTo>
                  <a:cubicBezTo>
                    <a:pt x="13886" y="9258"/>
                    <a:pt x="13875" y="9252"/>
                    <a:pt x="13861" y="9272"/>
                  </a:cubicBezTo>
                  <a:cubicBezTo>
                    <a:pt x="13848" y="9292"/>
                    <a:pt x="13846" y="9290"/>
                    <a:pt x="13833" y="9311"/>
                  </a:cubicBezTo>
                  <a:cubicBezTo>
                    <a:pt x="13819" y="9331"/>
                    <a:pt x="13839" y="9343"/>
                    <a:pt x="13825" y="9363"/>
                  </a:cubicBezTo>
                  <a:cubicBezTo>
                    <a:pt x="13812" y="9383"/>
                    <a:pt x="13791" y="9370"/>
                    <a:pt x="13777" y="9390"/>
                  </a:cubicBezTo>
                  <a:cubicBezTo>
                    <a:pt x="13764" y="9410"/>
                    <a:pt x="13787" y="9426"/>
                    <a:pt x="13775" y="9446"/>
                  </a:cubicBezTo>
                  <a:cubicBezTo>
                    <a:pt x="13761" y="9466"/>
                    <a:pt x="13753" y="9461"/>
                    <a:pt x="13739" y="9481"/>
                  </a:cubicBezTo>
                  <a:cubicBezTo>
                    <a:pt x="13726" y="9501"/>
                    <a:pt x="13736" y="9507"/>
                    <a:pt x="13722" y="9526"/>
                  </a:cubicBezTo>
                  <a:cubicBezTo>
                    <a:pt x="13709" y="9546"/>
                    <a:pt x="13686" y="9531"/>
                    <a:pt x="13673" y="9552"/>
                  </a:cubicBezTo>
                  <a:cubicBezTo>
                    <a:pt x="13659" y="9572"/>
                    <a:pt x="13673" y="9582"/>
                    <a:pt x="13659" y="9601"/>
                  </a:cubicBezTo>
                  <a:cubicBezTo>
                    <a:pt x="13646" y="9621"/>
                    <a:pt x="13634" y="9614"/>
                    <a:pt x="13620" y="9633"/>
                  </a:cubicBezTo>
                  <a:cubicBezTo>
                    <a:pt x="13607" y="9653"/>
                    <a:pt x="13611" y="9657"/>
                    <a:pt x="13598" y="9676"/>
                  </a:cubicBezTo>
                  <a:lnTo>
                    <a:pt x="13571" y="9717"/>
                  </a:lnTo>
                  <a:cubicBezTo>
                    <a:pt x="13557" y="9738"/>
                    <a:pt x="13556" y="9737"/>
                    <a:pt x="13543" y="9756"/>
                  </a:cubicBezTo>
                  <a:cubicBezTo>
                    <a:pt x="13529" y="9777"/>
                    <a:pt x="13541" y="9785"/>
                    <a:pt x="13528" y="9804"/>
                  </a:cubicBezTo>
                  <a:cubicBezTo>
                    <a:pt x="13514" y="9825"/>
                    <a:pt x="13522" y="9829"/>
                    <a:pt x="13508" y="9849"/>
                  </a:cubicBezTo>
                  <a:cubicBezTo>
                    <a:pt x="13495" y="9871"/>
                    <a:pt x="13479" y="9860"/>
                    <a:pt x="13465" y="9879"/>
                  </a:cubicBezTo>
                  <a:cubicBezTo>
                    <a:pt x="13452" y="9900"/>
                    <a:pt x="13453" y="9901"/>
                    <a:pt x="13439" y="9921"/>
                  </a:cubicBezTo>
                  <a:cubicBezTo>
                    <a:pt x="13426" y="9942"/>
                    <a:pt x="13452" y="9958"/>
                    <a:pt x="13438" y="9978"/>
                  </a:cubicBezTo>
                  <a:lnTo>
                    <a:pt x="13411" y="10018"/>
                  </a:lnTo>
                  <a:cubicBezTo>
                    <a:pt x="13399" y="10038"/>
                    <a:pt x="13375" y="10023"/>
                    <a:pt x="13362" y="10043"/>
                  </a:cubicBezTo>
                  <a:cubicBezTo>
                    <a:pt x="13348" y="10064"/>
                    <a:pt x="13361" y="10071"/>
                    <a:pt x="13347" y="10091"/>
                  </a:cubicBezTo>
                  <a:cubicBezTo>
                    <a:pt x="13334" y="10113"/>
                    <a:pt x="13341" y="10117"/>
                    <a:pt x="13327" y="10136"/>
                  </a:cubicBezTo>
                  <a:cubicBezTo>
                    <a:pt x="13315" y="10157"/>
                    <a:pt x="13321" y="10162"/>
                    <a:pt x="13309" y="10183"/>
                  </a:cubicBezTo>
                  <a:cubicBezTo>
                    <a:pt x="13297" y="10203"/>
                    <a:pt x="13275" y="10189"/>
                    <a:pt x="13261" y="10209"/>
                  </a:cubicBezTo>
                  <a:cubicBezTo>
                    <a:pt x="13249" y="10230"/>
                    <a:pt x="13257" y="10236"/>
                    <a:pt x="13244" y="10256"/>
                  </a:cubicBezTo>
                  <a:cubicBezTo>
                    <a:pt x="13233" y="10276"/>
                    <a:pt x="13216" y="10267"/>
                    <a:pt x="13203" y="10286"/>
                  </a:cubicBezTo>
                  <a:cubicBezTo>
                    <a:pt x="13191" y="10308"/>
                    <a:pt x="13198" y="10313"/>
                    <a:pt x="13185" y="10334"/>
                  </a:cubicBezTo>
                  <a:cubicBezTo>
                    <a:pt x="13171" y="10354"/>
                    <a:pt x="13190" y="10366"/>
                    <a:pt x="13176" y="10386"/>
                  </a:cubicBezTo>
                  <a:cubicBezTo>
                    <a:pt x="13163" y="10407"/>
                    <a:pt x="13132" y="10387"/>
                    <a:pt x="13118" y="10407"/>
                  </a:cubicBezTo>
                  <a:cubicBezTo>
                    <a:pt x="13105" y="10428"/>
                    <a:pt x="13121" y="10439"/>
                    <a:pt x="13107" y="10458"/>
                  </a:cubicBezTo>
                  <a:cubicBezTo>
                    <a:pt x="13094" y="10478"/>
                    <a:pt x="13095" y="10479"/>
                    <a:pt x="13083" y="10500"/>
                  </a:cubicBezTo>
                  <a:cubicBezTo>
                    <a:pt x="13069" y="10520"/>
                    <a:pt x="13054" y="10510"/>
                    <a:pt x="13041" y="10531"/>
                  </a:cubicBezTo>
                  <a:cubicBezTo>
                    <a:pt x="13027" y="10551"/>
                    <a:pt x="13038" y="10558"/>
                    <a:pt x="13025" y="10579"/>
                  </a:cubicBezTo>
                  <a:cubicBezTo>
                    <a:pt x="13011" y="10599"/>
                    <a:pt x="12999" y="10591"/>
                    <a:pt x="12986" y="10611"/>
                  </a:cubicBezTo>
                  <a:cubicBezTo>
                    <a:pt x="12972" y="10631"/>
                    <a:pt x="12973" y="10632"/>
                    <a:pt x="12960" y="10653"/>
                  </a:cubicBezTo>
                  <a:cubicBezTo>
                    <a:pt x="12947" y="10672"/>
                    <a:pt x="12949" y="10674"/>
                    <a:pt x="12935" y="10693"/>
                  </a:cubicBezTo>
                  <a:cubicBezTo>
                    <a:pt x="12922" y="10714"/>
                    <a:pt x="12951" y="10733"/>
                    <a:pt x="12938" y="10752"/>
                  </a:cubicBezTo>
                  <a:cubicBezTo>
                    <a:pt x="12924" y="10773"/>
                    <a:pt x="12907" y="10762"/>
                    <a:pt x="12893" y="10782"/>
                  </a:cubicBezTo>
                  <a:cubicBezTo>
                    <a:pt x="12880" y="10803"/>
                    <a:pt x="12896" y="10813"/>
                    <a:pt x="12882" y="10833"/>
                  </a:cubicBezTo>
                  <a:cubicBezTo>
                    <a:pt x="12869" y="10854"/>
                    <a:pt x="12864" y="10851"/>
                    <a:pt x="12850" y="10870"/>
                  </a:cubicBezTo>
                  <a:cubicBezTo>
                    <a:pt x="12837" y="10892"/>
                    <a:pt x="12823" y="10883"/>
                    <a:pt x="12810" y="10902"/>
                  </a:cubicBezTo>
                  <a:cubicBezTo>
                    <a:pt x="12797" y="10923"/>
                    <a:pt x="12795" y="10923"/>
                    <a:pt x="12783" y="10943"/>
                  </a:cubicBezTo>
                  <a:cubicBezTo>
                    <a:pt x="12769" y="10963"/>
                    <a:pt x="12781" y="10971"/>
                    <a:pt x="12768" y="10991"/>
                  </a:cubicBezTo>
                  <a:cubicBezTo>
                    <a:pt x="12754" y="11012"/>
                    <a:pt x="12742" y="11003"/>
                    <a:pt x="12729" y="11023"/>
                  </a:cubicBezTo>
                  <a:cubicBezTo>
                    <a:pt x="12716" y="11045"/>
                    <a:pt x="12716" y="11045"/>
                    <a:pt x="12703" y="11065"/>
                  </a:cubicBezTo>
                  <a:cubicBezTo>
                    <a:pt x="12689" y="11084"/>
                    <a:pt x="12706" y="11095"/>
                    <a:pt x="12693" y="11115"/>
                  </a:cubicBezTo>
                  <a:cubicBezTo>
                    <a:pt x="12681" y="11137"/>
                    <a:pt x="12677" y="11135"/>
                    <a:pt x="12663" y="11154"/>
                  </a:cubicBezTo>
                  <a:cubicBezTo>
                    <a:pt x="12650" y="11174"/>
                    <a:pt x="12641" y="11169"/>
                    <a:pt x="12628" y="11189"/>
                  </a:cubicBezTo>
                  <a:cubicBezTo>
                    <a:pt x="12614" y="11210"/>
                    <a:pt x="12636" y="11223"/>
                    <a:pt x="12623" y="11243"/>
                  </a:cubicBezTo>
                  <a:cubicBezTo>
                    <a:pt x="12611" y="11264"/>
                    <a:pt x="12592" y="11253"/>
                    <a:pt x="12579" y="11272"/>
                  </a:cubicBezTo>
                  <a:cubicBezTo>
                    <a:pt x="12565" y="11293"/>
                    <a:pt x="12553" y="11286"/>
                    <a:pt x="12539" y="11306"/>
                  </a:cubicBezTo>
                  <a:cubicBezTo>
                    <a:pt x="12528" y="11325"/>
                    <a:pt x="12553" y="11344"/>
                    <a:pt x="12539" y="11363"/>
                  </a:cubicBezTo>
                  <a:cubicBezTo>
                    <a:pt x="12527" y="11384"/>
                    <a:pt x="12506" y="11371"/>
                    <a:pt x="12493" y="11392"/>
                  </a:cubicBezTo>
                  <a:cubicBezTo>
                    <a:pt x="12481" y="11413"/>
                    <a:pt x="12481" y="11413"/>
                    <a:pt x="12468" y="11433"/>
                  </a:cubicBezTo>
                  <a:cubicBezTo>
                    <a:pt x="12454" y="11453"/>
                    <a:pt x="12477" y="11468"/>
                    <a:pt x="12463" y="11488"/>
                  </a:cubicBezTo>
                  <a:cubicBezTo>
                    <a:pt x="12451" y="11508"/>
                    <a:pt x="12447" y="11506"/>
                    <a:pt x="12435" y="11527"/>
                  </a:cubicBezTo>
                  <a:cubicBezTo>
                    <a:pt x="12421" y="11547"/>
                    <a:pt x="12408" y="11539"/>
                    <a:pt x="12394" y="11559"/>
                  </a:cubicBezTo>
                  <a:cubicBezTo>
                    <a:pt x="12381" y="11579"/>
                    <a:pt x="12384" y="11581"/>
                    <a:pt x="12371" y="11602"/>
                  </a:cubicBezTo>
                  <a:cubicBezTo>
                    <a:pt x="12357" y="11622"/>
                    <a:pt x="12376" y="11634"/>
                    <a:pt x="12362" y="11654"/>
                  </a:cubicBezTo>
                  <a:cubicBezTo>
                    <a:pt x="12349" y="11674"/>
                    <a:pt x="12334" y="11665"/>
                    <a:pt x="12320" y="11684"/>
                  </a:cubicBezTo>
                  <a:cubicBezTo>
                    <a:pt x="12307" y="11705"/>
                    <a:pt x="12293" y="11697"/>
                    <a:pt x="12280" y="11716"/>
                  </a:cubicBezTo>
                  <a:cubicBezTo>
                    <a:pt x="12266" y="11737"/>
                    <a:pt x="12297" y="11757"/>
                    <a:pt x="12285" y="11777"/>
                  </a:cubicBezTo>
                  <a:cubicBezTo>
                    <a:pt x="12271" y="11797"/>
                    <a:pt x="12255" y="11786"/>
                    <a:pt x="12242" y="11806"/>
                  </a:cubicBezTo>
                  <a:cubicBezTo>
                    <a:pt x="12229" y="11828"/>
                    <a:pt x="12215" y="11818"/>
                    <a:pt x="12201" y="11838"/>
                  </a:cubicBezTo>
                  <a:cubicBezTo>
                    <a:pt x="12188" y="11860"/>
                    <a:pt x="12202" y="11870"/>
                    <a:pt x="12189" y="11890"/>
                  </a:cubicBezTo>
                  <a:cubicBezTo>
                    <a:pt x="12177" y="11909"/>
                    <a:pt x="12191" y="11920"/>
                    <a:pt x="12179" y="11940"/>
                  </a:cubicBezTo>
                  <a:cubicBezTo>
                    <a:pt x="12165" y="11962"/>
                    <a:pt x="12137" y="11943"/>
                    <a:pt x="12124" y="11963"/>
                  </a:cubicBezTo>
                  <a:cubicBezTo>
                    <a:pt x="12110" y="11983"/>
                    <a:pt x="12116" y="11988"/>
                    <a:pt x="12105" y="12009"/>
                  </a:cubicBezTo>
                  <a:cubicBezTo>
                    <a:pt x="12093" y="12029"/>
                    <a:pt x="12082" y="12022"/>
                    <a:pt x="12068" y="12042"/>
                  </a:cubicBezTo>
                  <a:cubicBezTo>
                    <a:pt x="12055" y="12062"/>
                    <a:pt x="12066" y="12069"/>
                    <a:pt x="12052" y="12089"/>
                  </a:cubicBezTo>
                  <a:cubicBezTo>
                    <a:pt x="12039" y="12109"/>
                    <a:pt x="12034" y="12106"/>
                    <a:pt x="12020" y="12127"/>
                  </a:cubicBezTo>
                  <a:lnTo>
                    <a:pt x="11993" y="12166"/>
                  </a:lnTo>
                  <a:cubicBezTo>
                    <a:pt x="11980" y="12187"/>
                    <a:pt x="11988" y="12192"/>
                    <a:pt x="11975" y="12212"/>
                  </a:cubicBezTo>
                  <a:cubicBezTo>
                    <a:pt x="11961" y="12233"/>
                    <a:pt x="11955" y="12228"/>
                    <a:pt x="11942" y="12249"/>
                  </a:cubicBezTo>
                  <a:cubicBezTo>
                    <a:pt x="11928" y="12268"/>
                    <a:pt x="11939" y="12276"/>
                    <a:pt x="11926" y="12295"/>
                  </a:cubicBezTo>
                  <a:cubicBezTo>
                    <a:pt x="11912" y="12315"/>
                    <a:pt x="11917" y="12319"/>
                    <a:pt x="11904" y="12340"/>
                  </a:cubicBezTo>
                  <a:cubicBezTo>
                    <a:pt x="11890" y="12359"/>
                    <a:pt x="11874" y="12350"/>
                    <a:pt x="11861" y="12370"/>
                  </a:cubicBezTo>
                  <a:cubicBezTo>
                    <a:pt x="11849" y="12390"/>
                    <a:pt x="11873" y="12406"/>
                    <a:pt x="11859" y="12427"/>
                  </a:cubicBezTo>
                  <a:cubicBezTo>
                    <a:pt x="11846" y="12447"/>
                    <a:pt x="11824" y="12432"/>
                    <a:pt x="11810" y="12452"/>
                  </a:cubicBezTo>
                  <a:cubicBezTo>
                    <a:pt x="11797" y="12472"/>
                    <a:pt x="11794" y="12470"/>
                    <a:pt x="11781" y="12491"/>
                  </a:cubicBezTo>
                  <a:cubicBezTo>
                    <a:pt x="11768" y="12512"/>
                    <a:pt x="11777" y="12518"/>
                    <a:pt x="11763" y="12538"/>
                  </a:cubicBezTo>
                  <a:cubicBezTo>
                    <a:pt x="11750" y="12559"/>
                    <a:pt x="11740" y="12552"/>
                    <a:pt x="11728" y="12572"/>
                  </a:cubicBezTo>
                  <a:cubicBezTo>
                    <a:pt x="11714" y="12593"/>
                    <a:pt x="11733" y="12604"/>
                    <a:pt x="11719" y="12625"/>
                  </a:cubicBezTo>
                  <a:cubicBezTo>
                    <a:pt x="11706" y="12645"/>
                    <a:pt x="11712" y="12648"/>
                    <a:pt x="11698" y="12669"/>
                  </a:cubicBezTo>
                  <a:cubicBezTo>
                    <a:pt x="11686" y="12689"/>
                    <a:pt x="11669" y="12678"/>
                    <a:pt x="11655" y="12699"/>
                  </a:cubicBezTo>
                  <a:cubicBezTo>
                    <a:pt x="11642" y="12718"/>
                    <a:pt x="11653" y="12725"/>
                    <a:pt x="11639" y="12745"/>
                  </a:cubicBezTo>
                  <a:cubicBezTo>
                    <a:pt x="11626" y="12765"/>
                    <a:pt x="11623" y="12764"/>
                    <a:pt x="11610" y="12784"/>
                  </a:cubicBezTo>
                  <a:cubicBezTo>
                    <a:pt x="11596" y="12806"/>
                    <a:pt x="11596" y="12806"/>
                    <a:pt x="11583" y="12825"/>
                  </a:cubicBezTo>
                  <a:cubicBezTo>
                    <a:pt x="11570" y="12846"/>
                    <a:pt x="11589" y="12859"/>
                    <a:pt x="11575" y="12879"/>
                  </a:cubicBezTo>
                  <a:cubicBezTo>
                    <a:pt x="11569" y="12889"/>
                    <a:pt x="11558" y="12889"/>
                    <a:pt x="11547" y="12889"/>
                  </a:cubicBezTo>
                  <a:cubicBezTo>
                    <a:pt x="11536" y="12889"/>
                    <a:pt x="11525" y="12889"/>
                    <a:pt x="11519" y="12899"/>
                  </a:cubicBezTo>
                  <a:cubicBezTo>
                    <a:pt x="11505" y="12919"/>
                    <a:pt x="11514" y="12926"/>
                    <a:pt x="11501" y="12946"/>
                  </a:cubicBezTo>
                  <a:cubicBezTo>
                    <a:pt x="11489" y="12967"/>
                    <a:pt x="11508" y="12979"/>
                    <a:pt x="11494" y="13000"/>
                  </a:cubicBezTo>
                  <a:cubicBezTo>
                    <a:pt x="11481" y="13020"/>
                    <a:pt x="11474" y="13016"/>
                    <a:pt x="11461" y="13036"/>
                  </a:cubicBezTo>
                  <a:cubicBezTo>
                    <a:pt x="11449" y="13055"/>
                    <a:pt x="11435" y="13048"/>
                    <a:pt x="11422" y="13068"/>
                  </a:cubicBezTo>
                  <a:cubicBezTo>
                    <a:pt x="11408" y="13087"/>
                    <a:pt x="11402" y="13084"/>
                    <a:pt x="11388" y="13103"/>
                  </a:cubicBezTo>
                  <a:cubicBezTo>
                    <a:pt x="11375" y="13124"/>
                    <a:pt x="11390" y="13133"/>
                    <a:pt x="11376" y="13154"/>
                  </a:cubicBezTo>
                  <a:cubicBezTo>
                    <a:pt x="11364" y="13173"/>
                    <a:pt x="11361" y="13172"/>
                    <a:pt x="11348" y="13192"/>
                  </a:cubicBezTo>
                  <a:cubicBezTo>
                    <a:pt x="11334" y="13214"/>
                    <a:pt x="11327" y="13208"/>
                    <a:pt x="11313" y="13229"/>
                  </a:cubicBezTo>
                  <a:cubicBezTo>
                    <a:pt x="11300" y="13248"/>
                    <a:pt x="11302" y="13250"/>
                    <a:pt x="11289" y="13270"/>
                  </a:cubicBezTo>
                  <a:cubicBezTo>
                    <a:pt x="11276" y="13290"/>
                    <a:pt x="11299" y="13305"/>
                    <a:pt x="11285" y="13325"/>
                  </a:cubicBezTo>
                  <a:cubicBezTo>
                    <a:pt x="11272" y="13344"/>
                    <a:pt x="11242" y="13326"/>
                    <a:pt x="11230" y="13347"/>
                  </a:cubicBezTo>
                  <a:cubicBezTo>
                    <a:pt x="11216" y="13366"/>
                    <a:pt x="11216" y="13368"/>
                    <a:pt x="11204" y="13387"/>
                  </a:cubicBezTo>
                  <a:cubicBezTo>
                    <a:pt x="11192" y="13408"/>
                    <a:pt x="11197" y="13412"/>
                    <a:pt x="11183" y="13432"/>
                  </a:cubicBezTo>
                  <a:cubicBezTo>
                    <a:pt x="11171" y="13454"/>
                    <a:pt x="11172" y="13454"/>
                    <a:pt x="11158" y="13473"/>
                  </a:cubicBezTo>
                  <a:cubicBezTo>
                    <a:pt x="11145" y="13493"/>
                    <a:pt x="11160" y="13503"/>
                    <a:pt x="11146" y="13523"/>
                  </a:cubicBezTo>
                  <a:cubicBezTo>
                    <a:pt x="11133" y="13543"/>
                    <a:pt x="11119" y="13535"/>
                    <a:pt x="11106" y="13556"/>
                  </a:cubicBezTo>
                  <a:cubicBezTo>
                    <a:pt x="11092" y="13575"/>
                    <a:pt x="11110" y="13588"/>
                    <a:pt x="11097" y="13607"/>
                  </a:cubicBezTo>
                  <a:cubicBezTo>
                    <a:pt x="11083" y="13627"/>
                    <a:pt x="11070" y="13620"/>
                    <a:pt x="11056" y="13639"/>
                  </a:cubicBezTo>
                  <a:cubicBezTo>
                    <a:pt x="11044" y="13660"/>
                    <a:pt x="11048" y="13664"/>
                    <a:pt x="11035" y="13684"/>
                  </a:cubicBezTo>
                  <a:cubicBezTo>
                    <a:pt x="11022" y="13703"/>
                    <a:pt x="11007" y="13695"/>
                    <a:pt x="10994" y="13714"/>
                  </a:cubicBezTo>
                  <a:cubicBezTo>
                    <a:pt x="10980" y="13734"/>
                    <a:pt x="10984" y="13738"/>
                    <a:pt x="10970" y="13757"/>
                  </a:cubicBezTo>
                  <a:cubicBezTo>
                    <a:pt x="10957" y="13777"/>
                    <a:pt x="10962" y="13780"/>
                    <a:pt x="10948" y="13800"/>
                  </a:cubicBezTo>
                  <a:cubicBezTo>
                    <a:pt x="10935" y="13820"/>
                    <a:pt x="10946" y="13827"/>
                    <a:pt x="10932" y="13847"/>
                  </a:cubicBezTo>
                  <a:cubicBezTo>
                    <a:pt x="10919" y="13867"/>
                    <a:pt x="10920" y="13868"/>
                    <a:pt x="10906" y="13889"/>
                  </a:cubicBezTo>
                  <a:cubicBezTo>
                    <a:pt x="10893" y="13910"/>
                    <a:pt x="10884" y="13904"/>
                    <a:pt x="10871" y="13923"/>
                  </a:cubicBezTo>
                  <a:cubicBezTo>
                    <a:pt x="10857" y="13943"/>
                    <a:pt x="10852" y="13941"/>
                    <a:pt x="10840" y="13960"/>
                  </a:cubicBezTo>
                  <a:cubicBezTo>
                    <a:pt x="10826" y="13981"/>
                    <a:pt x="10824" y="13981"/>
                    <a:pt x="10812" y="14001"/>
                  </a:cubicBezTo>
                  <a:cubicBezTo>
                    <a:pt x="10799" y="14021"/>
                    <a:pt x="10801" y="14023"/>
                    <a:pt x="10787" y="14043"/>
                  </a:cubicBezTo>
                  <a:cubicBezTo>
                    <a:pt x="10774" y="14062"/>
                    <a:pt x="10798" y="14078"/>
                    <a:pt x="10785" y="14099"/>
                  </a:cubicBezTo>
                  <a:cubicBezTo>
                    <a:pt x="10771" y="14119"/>
                    <a:pt x="10759" y="14110"/>
                    <a:pt x="10745" y="14131"/>
                  </a:cubicBezTo>
                  <a:cubicBezTo>
                    <a:pt x="10733" y="14151"/>
                    <a:pt x="10723" y="14146"/>
                    <a:pt x="10710" y="14166"/>
                  </a:cubicBezTo>
                  <a:cubicBezTo>
                    <a:pt x="10697" y="14185"/>
                    <a:pt x="10703" y="14190"/>
                    <a:pt x="10690" y="14210"/>
                  </a:cubicBezTo>
                  <a:cubicBezTo>
                    <a:pt x="10676" y="14231"/>
                    <a:pt x="10679" y="14232"/>
                    <a:pt x="10665" y="14253"/>
                  </a:cubicBezTo>
                  <a:cubicBezTo>
                    <a:pt x="10652" y="14273"/>
                    <a:pt x="10663" y="14280"/>
                    <a:pt x="10649" y="14300"/>
                  </a:cubicBezTo>
                  <a:cubicBezTo>
                    <a:pt x="10636" y="14319"/>
                    <a:pt x="10625" y="14313"/>
                    <a:pt x="10611" y="14333"/>
                  </a:cubicBezTo>
                  <a:cubicBezTo>
                    <a:pt x="10599" y="14353"/>
                    <a:pt x="10606" y="14359"/>
                    <a:pt x="10593" y="14378"/>
                  </a:cubicBezTo>
                  <a:cubicBezTo>
                    <a:pt x="10579" y="14400"/>
                    <a:pt x="10563" y="14389"/>
                    <a:pt x="10550" y="14409"/>
                  </a:cubicBezTo>
                  <a:cubicBezTo>
                    <a:pt x="10536" y="14431"/>
                    <a:pt x="10531" y="14426"/>
                    <a:pt x="10518" y="14447"/>
                  </a:cubicBezTo>
                  <a:cubicBezTo>
                    <a:pt x="10507" y="14467"/>
                    <a:pt x="10526" y="14480"/>
                    <a:pt x="10513" y="14500"/>
                  </a:cubicBezTo>
                  <a:cubicBezTo>
                    <a:pt x="10499" y="14521"/>
                    <a:pt x="10512" y="14528"/>
                    <a:pt x="10498" y="14548"/>
                  </a:cubicBezTo>
                  <a:cubicBezTo>
                    <a:pt x="10486" y="14569"/>
                    <a:pt x="10477" y="14563"/>
                    <a:pt x="10464" y="14584"/>
                  </a:cubicBezTo>
                  <a:cubicBezTo>
                    <a:pt x="10450" y="14603"/>
                    <a:pt x="10428" y="14590"/>
                    <a:pt x="10415" y="14611"/>
                  </a:cubicBezTo>
                  <a:cubicBezTo>
                    <a:pt x="10402" y="14630"/>
                    <a:pt x="10399" y="14629"/>
                    <a:pt x="10385" y="14649"/>
                  </a:cubicBezTo>
                  <a:cubicBezTo>
                    <a:pt x="10373" y="14669"/>
                    <a:pt x="10403" y="14689"/>
                    <a:pt x="10390" y="14709"/>
                  </a:cubicBezTo>
                  <a:cubicBezTo>
                    <a:pt x="10376" y="14731"/>
                    <a:pt x="10376" y="14731"/>
                    <a:pt x="10363" y="14751"/>
                  </a:cubicBezTo>
                  <a:cubicBezTo>
                    <a:pt x="10349" y="14771"/>
                    <a:pt x="10333" y="14762"/>
                    <a:pt x="10320" y="14782"/>
                  </a:cubicBezTo>
                  <a:cubicBezTo>
                    <a:pt x="10306" y="14801"/>
                    <a:pt x="10312" y="14806"/>
                    <a:pt x="10299" y="14826"/>
                  </a:cubicBezTo>
                  <a:cubicBezTo>
                    <a:pt x="10285" y="14846"/>
                    <a:pt x="10293" y="14852"/>
                    <a:pt x="10279" y="14871"/>
                  </a:cubicBezTo>
                  <a:cubicBezTo>
                    <a:pt x="10267" y="14891"/>
                    <a:pt x="10249" y="14880"/>
                    <a:pt x="10236" y="14901"/>
                  </a:cubicBezTo>
                  <a:cubicBezTo>
                    <a:pt x="10223" y="14922"/>
                    <a:pt x="10236" y="14930"/>
                    <a:pt x="10223" y="14950"/>
                  </a:cubicBezTo>
                  <a:cubicBezTo>
                    <a:pt x="10209" y="14970"/>
                    <a:pt x="10219" y="14977"/>
                    <a:pt x="10207" y="14997"/>
                  </a:cubicBezTo>
                  <a:cubicBezTo>
                    <a:pt x="10194" y="15018"/>
                    <a:pt x="10183" y="15010"/>
                    <a:pt x="10170" y="15030"/>
                  </a:cubicBezTo>
                  <a:cubicBezTo>
                    <a:pt x="10158" y="15052"/>
                    <a:pt x="10154" y="15050"/>
                    <a:pt x="10140" y="15069"/>
                  </a:cubicBezTo>
                  <a:cubicBezTo>
                    <a:pt x="10128" y="15089"/>
                    <a:pt x="10121" y="15085"/>
                    <a:pt x="10107" y="15105"/>
                  </a:cubicBezTo>
                  <a:lnTo>
                    <a:pt x="10080" y="15146"/>
                  </a:lnTo>
                  <a:cubicBezTo>
                    <a:pt x="10067" y="15165"/>
                    <a:pt x="10080" y="15175"/>
                    <a:pt x="10067" y="15195"/>
                  </a:cubicBezTo>
                  <a:cubicBezTo>
                    <a:pt x="10053" y="15216"/>
                    <a:pt x="10058" y="15218"/>
                    <a:pt x="10044" y="15238"/>
                  </a:cubicBezTo>
                  <a:cubicBezTo>
                    <a:pt x="10031" y="15259"/>
                    <a:pt x="10020" y="15251"/>
                    <a:pt x="10006" y="15271"/>
                  </a:cubicBezTo>
                  <a:lnTo>
                    <a:pt x="9980" y="15312"/>
                  </a:lnTo>
                  <a:cubicBezTo>
                    <a:pt x="9967" y="15331"/>
                    <a:pt x="9955" y="15324"/>
                    <a:pt x="9941" y="15344"/>
                  </a:cubicBezTo>
                  <a:cubicBezTo>
                    <a:pt x="9928" y="15364"/>
                    <a:pt x="9944" y="15374"/>
                    <a:pt x="9930" y="15395"/>
                  </a:cubicBezTo>
                  <a:cubicBezTo>
                    <a:pt x="9917" y="15415"/>
                    <a:pt x="9918" y="15416"/>
                    <a:pt x="9905" y="15436"/>
                  </a:cubicBezTo>
                  <a:cubicBezTo>
                    <a:pt x="9893" y="15457"/>
                    <a:pt x="9877" y="15447"/>
                    <a:pt x="9864" y="15467"/>
                  </a:cubicBezTo>
                  <a:cubicBezTo>
                    <a:pt x="9850" y="15487"/>
                    <a:pt x="9864" y="15496"/>
                    <a:pt x="9850" y="15517"/>
                  </a:cubicBezTo>
                  <a:cubicBezTo>
                    <a:pt x="9837" y="15537"/>
                    <a:pt x="9848" y="15544"/>
                    <a:pt x="9834" y="15564"/>
                  </a:cubicBezTo>
                  <a:cubicBezTo>
                    <a:pt x="9821" y="15583"/>
                    <a:pt x="9813" y="15580"/>
                    <a:pt x="9801" y="15599"/>
                  </a:cubicBezTo>
                  <a:cubicBezTo>
                    <a:pt x="9787" y="15621"/>
                    <a:pt x="9794" y="15625"/>
                    <a:pt x="9780" y="15645"/>
                  </a:cubicBezTo>
                  <a:cubicBezTo>
                    <a:pt x="9767" y="15667"/>
                    <a:pt x="9758" y="15660"/>
                    <a:pt x="9744" y="15680"/>
                  </a:cubicBezTo>
                  <a:cubicBezTo>
                    <a:pt x="9732" y="15700"/>
                    <a:pt x="9739" y="15705"/>
                    <a:pt x="9726" y="15726"/>
                  </a:cubicBezTo>
                  <a:cubicBezTo>
                    <a:pt x="9712" y="15746"/>
                    <a:pt x="9711" y="15746"/>
                    <a:pt x="9698" y="15765"/>
                  </a:cubicBezTo>
                  <a:cubicBezTo>
                    <a:pt x="9685" y="15786"/>
                    <a:pt x="9688" y="15789"/>
                    <a:pt x="9674" y="15808"/>
                  </a:cubicBezTo>
                  <a:cubicBezTo>
                    <a:pt x="9661" y="15828"/>
                    <a:pt x="9639" y="15813"/>
                    <a:pt x="9625" y="15834"/>
                  </a:cubicBezTo>
                  <a:cubicBezTo>
                    <a:pt x="9612" y="15854"/>
                    <a:pt x="9613" y="15855"/>
                    <a:pt x="9599" y="15876"/>
                  </a:cubicBezTo>
                  <a:cubicBezTo>
                    <a:pt x="9586" y="15897"/>
                    <a:pt x="9614" y="15914"/>
                    <a:pt x="9601" y="15934"/>
                  </a:cubicBezTo>
                  <a:cubicBezTo>
                    <a:pt x="9587" y="15955"/>
                    <a:pt x="9578" y="15949"/>
                    <a:pt x="9565" y="15969"/>
                  </a:cubicBezTo>
                  <a:cubicBezTo>
                    <a:pt x="9551" y="15989"/>
                    <a:pt x="9530" y="15976"/>
                    <a:pt x="9517" y="15996"/>
                  </a:cubicBezTo>
                  <a:cubicBezTo>
                    <a:pt x="9503" y="16016"/>
                    <a:pt x="9533" y="16035"/>
                    <a:pt x="9519" y="16054"/>
                  </a:cubicBezTo>
                  <a:cubicBezTo>
                    <a:pt x="9506" y="16076"/>
                    <a:pt x="9490" y="16065"/>
                    <a:pt x="9476" y="16086"/>
                  </a:cubicBezTo>
                  <a:cubicBezTo>
                    <a:pt x="9463" y="16106"/>
                    <a:pt x="9475" y="16113"/>
                    <a:pt x="9462" y="16134"/>
                  </a:cubicBezTo>
                  <a:cubicBezTo>
                    <a:pt x="9448" y="16154"/>
                    <a:pt x="9446" y="16153"/>
                    <a:pt x="9432" y="16172"/>
                  </a:cubicBezTo>
                  <a:cubicBezTo>
                    <a:pt x="9419" y="16193"/>
                    <a:pt x="9403" y="16183"/>
                    <a:pt x="9389" y="16203"/>
                  </a:cubicBezTo>
                  <a:cubicBezTo>
                    <a:pt x="9376" y="16225"/>
                    <a:pt x="9385" y="16229"/>
                    <a:pt x="9372" y="16250"/>
                  </a:cubicBezTo>
                  <a:cubicBezTo>
                    <a:pt x="9358" y="16272"/>
                    <a:pt x="9372" y="16279"/>
                    <a:pt x="9358" y="16300"/>
                  </a:cubicBezTo>
                  <a:cubicBezTo>
                    <a:pt x="9345" y="16320"/>
                    <a:pt x="9323" y="16305"/>
                    <a:pt x="9309" y="16325"/>
                  </a:cubicBezTo>
                  <a:cubicBezTo>
                    <a:pt x="9296" y="16346"/>
                    <a:pt x="9298" y="16348"/>
                    <a:pt x="9285" y="16368"/>
                  </a:cubicBezTo>
                  <a:cubicBezTo>
                    <a:pt x="9271" y="16390"/>
                    <a:pt x="9297" y="16406"/>
                    <a:pt x="9283" y="16426"/>
                  </a:cubicBezTo>
                  <a:cubicBezTo>
                    <a:pt x="9271" y="16445"/>
                    <a:pt x="9251" y="16434"/>
                    <a:pt x="9238" y="16454"/>
                  </a:cubicBezTo>
                  <a:cubicBezTo>
                    <a:pt x="9224" y="16474"/>
                    <a:pt x="9229" y="16476"/>
                    <a:pt x="9216" y="16497"/>
                  </a:cubicBezTo>
                  <a:cubicBezTo>
                    <a:pt x="9202" y="16517"/>
                    <a:pt x="9186" y="16506"/>
                    <a:pt x="9173" y="16526"/>
                  </a:cubicBezTo>
                  <a:cubicBezTo>
                    <a:pt x="9159" y="16546"/>
                    <a:pt x="9184" y="16562"/>
                    <a:pt x="9170" y="16583"/>
                  </a:cubicBezTo>
                  <a:cubicBezTo>
                    <a:pt x="9157" y="16603"/>
                    <a:pt x="9146" y="16595"/>
                    <a:pt x="9132" y="16616"/>
                  </a:cubicBezTo>
                  <a:cubicBezTo>
                    <a:pt x="9119" y="16637"/>
                    <a:pt x="9111" y="16632"/>
                    <a:pt x="9098" y="16652"/>
                  </a:cubicBezTo>
                  <a:cubicBezTo>
                    <a:pt x="9084" y="16672"/>
                    <a:pt x="9109" y="16689"/>
                    <a:pt x="9095" y="16708"/>
                  </a:cubicBezTo>
                  <a:cubicBezTo>
                    <a:pt x="9082" y="16728"/>
                    <a:pt x="9079" y="16727"/>
                    <a:pt x="9066" y="16747"/>
                  </a:cubicBezTo>
                  <a:cubicBezTo>
                    <a:pt x="9053" y="16767"/>
                    <a:pt x="9029" y="16753"/>
                    <a:pt x="9015" y="16772"/>
                  </a:cubicBezTo>
                  <a:cubicBezTo>
                    <a:pt x="9003" y="16792"/>
                    <a:pt x="9008" y="16797"/>
                    <a:pt x="8994" y="16817"/>
                  </a:cubicBezTo>
                  <a:cubicBezTo>
                    <a:pt x="8981" y="16836"/>
                    <a:pt x="8989" y="16842"/>
                    <a:pt x="8976" y="16862"/>
                  </a:cubicBezTo>
                  <a:cubicBezTo>
                    <a:pt x="8962" y="16884"/>
                    <a:pt x="8949" y="16874"/>
                    <a:pt x="8935" y="16894"/>
                  </a:cubicBezTo>
                  <a:cubicBezTo>
                    <a:pt x="8922" y="16915"/>
                    <a:pt x="8928" y="16919"/>
                    <a:pt x="8914" y="16938"/>
                  </a:cubicBezTo>
                  <a:cubicBezTo>
                    <a:pt x="8901" y="16958"/>
                    <a:pt x="8913" y="16967"/>
                    <a:pt x="8900" y="16986"/>
                  </a:cubicBezTo>
                  <a:cubicBezTo>
                    <a:pt x="8886" y="17007"/>
                    <a:pt x="8894" y="17012"/>
                    <a:pt x="8881" y="17032"/>
                  </a:cubicBezTo>
                  <a:cubicBezTo>
                    <a:pt x="8868" y="17053"/>
                    <a:pt x="8844" y="17038"/>
                    <a:pt x="8831" y="17058"/>
                  </a:cubicBezTo>
                  <a:cubicBezTo>
                    <a:pt x="8817" y="17077"/>
                    <a:pt x="8816" y="17076"/>
                    <a:pt x="8803" y="17097"/>
                  </a:cubicBezTo>
                  <a:cubicBezTo>
                    <a:pt x="8791" y="17117"/>
                    <a:pt x="8796" y="17120"/>
                    <a:pt x="8783" y="17141"/>
                  </a:cubicBezTo>
                  <a:cubicBezTo>
                    <a:pt x="8769" y="17161"/>
                    <a:pt x="8795" y="17177"/>
                    <a:pt x="8782" y="17197"/>
                  </a:cubicBezTo>
                  <a:cubicBezTo>
                    <a:pt x="8769" y="17219"/>
                    <a:pt x="8762" y="17213"/>
                    <a:pt x="8748" y="17233"/>
                  </a:cubicBezTo>
                  <a:cubicBezTo>
                    <a:pt x="8735" y="17253"/>
                    <a:pt x="8736" y="17254"/>
                    <a:pt x="8723" y="17274"/>
                  </a:cubicBezTo>
                  <a:cubicBezTo>
                    <a:pt x="8709" y="17295"/>
                    <a:pt x="8691" y="17283"/>
                    <a:pt x="8677" y="17302"/>
                  </a:cubicBezTo>
                  <a:cubicBezTo>
                    <a:pt x="8664" y="17323"/>
                    <a:pt x="8665" y="17324"/>
                    <a:pt x="8651" y="17344"/>
                  </a:cubicBezTo>
                  <a:cubicBezTo>
                    <a:pt x="8640" y="17366"/>
                    <a:pt x="8649" y="17372"/>
                    <a:pt x="8637" y="17392"/>
                  </a:cubicBezTo>
                  <a:cubicBezTo>
                    <a:pt x="8625" y="17413"/>
                    <a:pt x="8616" y="17407"/>
                    <a:pt x="8602" y="17428"/>
                  </a:cubicBezTo>
                  <a:cubicBezTo>
                    <a:pt x="8590" y="17447"/>
                    <a:pt x="8597" y="17452"/>
                    <a:pt x="8584" y="17473"/>
                  </a:cubicBezTo>
                  <a:cubicBezTo>
                    <a:pt x="8570" y="17493"/>
                    <a:pt x="8566" y="17490"/>
                    <a:pt x="8553" y="17510"/>
                  </a:cubicBezTo>
                  <a:cubicBezTo>
                    <a:pt x="8539" y="17530"/>
                    <a:pt x="8552" y="17540"/>
                    <a:pt x="8539" y="17559"/>
                  </a:cubicBezTo>
                  <a:cubicBezTo>
                    <a:pt x="8527" y="17580"/>
                    <a:pt x="8512" y="17572"/>
                    <a:pt x="8500" y="17592"/>
                  </a:cubicBezTo>
                  <a:cubicBezTo>
                    <a:pt x="8489" y="17612"/>
                    <a:pt x="8485" y="17611"/>
                    <a:pt x="8472" y="17631"/>
                  </a:cubicBezTo>
                  <a:lnTo>
                    <a:pt x="8446" y="17671"/>
                  </a:lnTo>
                  <a:cubicBezTo>
                    <a:pt x="8432" y="17691"/>
                    <a:pt x="8440" y="17696"/>
                    <a:pt x="8426" y="17717"/>
                  </a:cubicBezTo>
                  <a:cubicBezTo>
                    <a:pt x="8414" y="17736"/>
                    <a:pt x="8399" y="17728"/>
                    <a:pt x="8386" y="17747"/>
                  </a:cubicBezTo>
                  <a:cubicBezTo>
                    <a:pt x="8373" y="17767"/>
                    <a:pt x="8402" y="17786"/>
                    <a:pt x="8388" y="17806"/>
                  </a:cubicBezTo>
                  <a:cubicBezTo>
                    <a:pt x="8375" y="17826"/>
                    <a:pt x="8362" y="17819"/>
                    <a:pt x="8349" y="17838"/>
                  </a:cubicBezTo>
                  <a:cubicBezTo>
                    <a:pt x="8335" y="17858"/>
                    <a:pt x="8350" y="17868"/>
                    <a:pt x="8337" y="17888"/>
                  </a:cubicBezTo>
                  <a:cubicBezTo>
                    <a:pt x="8324" y="17907"/>
                    <a:pt x="8322" y="17907"/>
                    <a:pt x="8309" y="17928"/>
                  </a:cubicBezTo>
                  <a:cubicBezTo>
                    <a:pt x="8296" y="17949"/>
                    <a:pt x="8282" y="17940"/>
                    <a:pt x="8269" y="17960"/>
                  </a:cubicBezTo>
                  <a:cubicBezTo>
                    <a:pt x="8255" y="17980"/>
                    <a:pt x="8244" y="17974"/>
                    <a:pt x="8231" y="17993"/>
                  </a:cubicBezTo>
                  <a:cubicBezTo>
                    <a:pt x="8218" y="18014"/>
                    <a:pt x="8230" y="18022"/>
                    <a:pt x="8216" y="18041"/>
                  </a:cubicBezTo>
                  <a:cubicBezTo>
                    <a:pt x="8205" y="18062"/>
                    <a:pt x="8211" y="18067"/>
                    <a:pt x="8198" y="18087"/>
                  </a:cubicBezTo>
                  <a:cubicBezTo>
                    <a:pt x="8185" y="18108"/>
                    <a:pt x="8194" y="18113"/>
                    <a:pt x="8180" y="18132"/>
                  </a:cubicBezTo>
                  <a:lnTo>
                    <a:pt x="8153" y="18173"/>
                  </a:lnTo>
                  <a:cubicBezTo>
                    <a:pt x="8140" y="18193"/>
                    <a:pt x="8123" y="18181"/>
                    <a:pt x="8109" y="18202"/>
                  </a:cubicBezTo>
                  <a:cubicBezTo>
                    <a:pt x="8096" y="18223"/>
                    <a:pt x="8103" y="18228"/>
                    <a:pt x="8089" y="18248"/>
                  </a:cubicBezTo>
                  <a:cubicBezTo>
                    <a:pt x="8076" y="18268"/>
                    <a:pt x="8073" y="18266"/>
                    <a:pt x="8060" y="18287"/>
                  </a:cubicBezTo>
                  <a:cubicBezTo>
                    <a:pt x="8048" y="18307"/>
                    <a:pt x="8043" y="18304"/>
                    <a:pt x="8029" y="18324"/>
                  </a:cubicBezTo>
                  <a:cubicBezTo>
                    <a:pt x="8016" y="18345"/>
                    <a:pt x="8009" y="18340"/>
                    <a:pt x="7996" y="18361"/>
                  </a:cubicBezTo>
                  <a:cubicBezTo>
                    <a:pt x="7982" y="18381"/>
                    <a:pt x="8001" y="18393"/>
                    <a:pt x="7987" y="18413"/>
                  </a:cubicBezTo>
                  <a:cubicBezTo>
                    <a:pt x="7974" y="18432"/>
                    <a:pt x="7968" y="18429"/>
                    <a:pt x="7954" y="18448"/>
                  </a:cubicBezTo>
                  <a:cubicBezTo>
                    <a:pt x="7941" y="18469"/>
                    <a:pt x="7955" y="18478"/>
                    <a:pt x="7942" y="18499"/>
                  </a:cubicBezTo>
                  <a:cubicBezTo>
                    <a:pt x="7928" y="18518"/>
                    <a:pt x="7910" y="18506"/>
                    <a:pt x="7896" y="18527"/>
                  </a:cubicBezTo>
                  <a:cubicBezTo>
                    <a:pt x="7884" y="18547"/>
                    <a:pt x="7893" y="18552"/>
                    <a:pt x="7879" y="18572"/>
                  </a:cubicBezTo>
                  <a:cubicBezTo>
                    <a:pt x="7866" y="18593"/>
                    <a:pt x="7846" y="18579"/>
                    <a:pt x="7832" y="18601"/>
                  </a:cubicBezTo>
                  <a:cubicBezTo>
                    <a:pt x="7819" y="18622"/>
                    <a:pt x="7847" y="18639"/>
                    <a:pt x="7834" y="18659"/>
                  </a:cubicBezTo>
                  <a:cubicBezTo>
                    <a:pt x="7820" y="18679"/>
                    <a:pt x="7809" y="18672"/>
                    <a:pt x="7797" y="18693"/>
                  </a:cubicBezTo>
                  <a:cubicBezTo>
                    <a:pt x="7784" y="18713"/>
                    <a:pt x="7782" y="18711"/>
                    <a:pt x="7768" y="18731"/>
                  </a:cubicBezTo>
                  <a:cubicBezTo>
                    <a:pt x="7756" y="18753"/>
                    <a:pt x="7760" y="18756"/>
                    <a:pt x="7746" y="18775"/>
                  </a:cubicBezTo>
                  <a:cubicBezTo>
                    <a:pt x="7733" y="18795"/>
                    <a:pt x="7719" y="18788"/>
                    <a:pt x="7707" y="18807"/>
                  </a:cubicBezTo>
                  <a:cubicBezTo>
                    <a:pt x="7695" y="18828"/>
                    <a:pt x="7706" y="18836"/>
                    <a:pt x="7692" y="18855"/>
                  </a:cubicBezTo>
                  <a:cubicBezTo>
                    <a:pt x="7679" y="18876"/>
                    <a:pt x="7682" y="18879"/>
                    <a:pt x="7669" y="18898"/>
                  </a:cubicBezTo>
                  <a:cubicBezTo>
                    <a:pt x="7655" y="18919"/>
                    <a:pt x="7637" y="18907"/>
                    <a:pt x="7623" y="18927"/>
                  </a:cubicBezTo>
                  <a:cubicBezTo>
                    <a:pt x="7610" y="18946"/>
                    <a:pt x="7639" y="18966"/>
                    <a:pt x="7626" y="18986"/>
                  </a:cubicBezTo>
                  <a:cubicBezTo>
                    <a:pt x="7612" y="19005"/>
                    <a:pt x="7605" y="19000"/>
                    <a:pt x="7591" y="19020"/>
                  </a:cubicBezTo>
                  <a:cubicBezTo>
                    <a:pt x="7578" y="19041"/>
                    <a:pt x="7586" y="19046"/>
                    <a:pt x="7573" y="19066"/>
                  </a:cubicBezTo>
                  <a:cubicBezTo>
                    <a:pt x="7559" y="19086"/>
                    <a:pt x="7548" y="19079"/>
                    <a:pt x="7535" y="19100"/>
                  </a:cubicBezTo>
                  <a:cubicBezTo>
                    <a:pt x="7521" y="19121"/>
                    <a:pt x="7521" y="19121"/>
                    <a:pt x="7508" y="19141"/>
                  </a:cubicBezTo>
                  <a:cubicBezTo>
                    <a:pt x="7494" y="19161"/>
                    <a:pt x="7484" y="19154"/>
                    <a:pt x="7471" y="19175"/>
                  </a:cubicBezTo>
                  <a:cubicBezTo>
                    <a:pt x="7459" y="19196"/>
                    <a:pt x="7482" y="19211"/>
                    <a:pt x="7468" y="19230"/>
                  </a:cubicBezTo>
                  <a:cubicBezTo>
                    <a:pt x="7455" y="19252"/>
                    <a:pt x="7441" y="19243"/>
                    <a:pt x="7428" y="19262"/>
                  </a:cubicBezTo>
                  <a:cubicBezTo>
                    <a:pt x="7414" y="19283"/>
                    <a:pt x="7398" y="19273"/>
                    <a:pt x="7385" y="19294"/>
                  </a:cubicBezTo>
                  <a:cubicBezTo>
                    <a:pt x="7371" y="19314"/>
                    <a:pt x="7395" y="19329"/>
                    <a:pt x="7381" y="19348"/>
                  </a:cubicBezTo>
                  <a:cubicBezTo>
                    <a:pt x="7368" y="19369"/>
                    <a:pt x="7345" y="19354"/>
                    <a:pt x="7332" y="19374"/>
                  </a:cubicBezTo>
                  <a:cubicBezTo>
                    <a:pt x="7320" y="19394"/>
                    <a:pt x="7348" y="19412"/>
                    <a:pt x="7334" y="19433"/>
                  </a:cubicBezTo>
                  <a:cubicBezTo>
                    <a:pt x="7321" y="19453"/>
                    <a:pt x="7310" y="19447"/>
                    <a:pt x="7296" y="19466"/>
                  </a:cubicBezTo>
                  <a:cubicBezTo>
                    <a:pt x="7283" y="19486"/>
                    <a:pt x="7273" y="19480"/>
                    <a:pt x="7259" y="19500"/>
                  </a:cubicBezTo>
                  <a:cubicBezTo>
                    <a:pt x="7246" y="19520"/>
                    <a:pt x="7243" y="19518"/>
                    <a:pt x="7230" y="19539"/>
                  </a:cubicBezTo>
                  <a:cubicBezTo>
                    <a:pt x="7216" y="19560"/>
                    <a:pt x="7231" y="19570"/>
                    <a:pt x="7218" y="19589"/>
                  </a:cubicBezTo>
                  <a:cubicBezTo>
                    <a:pt x="7205" y="19610"/>
                    <a:pt x="7213" y="19615"/>
                    <a:pt x="7199" y="19635"/>
                  </a:cubicBezTo>
                  <a:cubicBezTo>
                    <a:pt x="7186" y="19657"/>
                    <a:pt x="7173" y="19648"/>
                    <a:pt x="7160" y="19668"/>
                  </a:cubicBezTo>
                  <a:cubicBezTo>
                    <a:pt x="7146" y="19689"/>
                    <a:pt x="7155" y="19694"/>
                    <a:pt x="7141" y="19714"/>
                  </a:cubicBezTo>
                  <a:cubicBezTo>
                    <a:pt x="7128" y="19736"/>
                    <a:pt x="7111" y="19723"/>
                    <a:pt x="7097" y="19743"/>
                  </a:cubicBezTo>
                  <a:cubicBezTo>
                    <a:pt x="7084" y="19764"/>
                    <a:pt x="7104" y="19777"/>
                    <a:pt x="7091" y="19797"/>
                  </a:cubicBezTo>
                  <a:cubicBezTo>
                    <a:pt x="7077" y="19818"/>
                    <a:pt x="7057" y="19806"/>
                    <a:pt x="7044" y="19825"/>
                  </a:cubicBezTo>
                  <a:cubicBezTo>
                    <a:pt x="7031" y="19845"/>
                    <a:pt x="7052" y="19860"/>
                    <a:pt x="7038" y="19881"/>
                  </a:cubicBezTo>
                  <a:cubicBezTo>
                    <a:pt x="7025" y="19900"/>
                    <a:pt x="7022" y="19899"/>
                    <a:pt x="7009" y="19919"/>
                  </a:cubicBezTo>
                  <a:cubicBezTo>
                    <a:pt x="6995" y="19939"/>
                    <a:pt x="7005" y="19946"/>
                    <a:pt x="6991" y="19966"/>
                  </a:cubicBezTo>
                  <a:cubicBezTo>
                    <a:pt x="6979" y="19985"/>
                    <a:pt x="6969" y="19979"/>
                    <a:pt x="6956" y="19999"/>
                  </a:cubicBezTo>
                  <a:cubicBezTo>
                    <a:pt x="6943" y="20020"/>
                    <a:pt x="6958" y="20030"/>
                    <a:pt x="6945" y="20050"/>
                  </a:cubicBezTo>
                  <a:cubicBezTo>
                    <a:pt x="6939" y="20058"/>
                    <a:pt x="6930" y="20059"/>
                    <a:pt x="6920" y="20059"/>
                  </a:cubicBezTo>
                  <a:cubicBezTo>
                    <a:pt x="6916" y="20059"/>
                    <a:pt x="6913" y="20059"/>
                    <a:pt x="6909" y="20059"/>
                  </a:cubicBezTo>
                  <a:cubicBezTo>
                    <a:pt x="6899" y="20059"/>
                    <a:pt x="6890" y="20060"/>
                    <a:pt x="6884" y="20069"/>
                  </a:cubicBezTo>
                  <a:cubicBezTo>
                    <a:pt x="6871" y="20089"/>
                    <a:pt x="6894" y="20103"/>
                    <a:pt x="6881" y="20124"/>
                  </a:cubicBezTo>
                  <a:cubicBezTo>
                    <a:pt x="6867" y="20145"/>
                    <a:pt x="6866" y="20144"/>
                    <a:pt x="6852" y="20164"/>
                  </a:cubicBezTo>
                  <a:cubicBezTo>
                    <a:pt x="6839" y="20184"/>
                    <a:pt x="6835" y="20182"/>
                    <a:pt x="6822" y="20202"/>
                  </a:cubicBezTo>
                  <a:cubicBezTo>
                    <a:pt x="6808" y="20221"/>
                    <a:pt x="6812" y="20224"/>
                    <a:pt x="6798" y="20245"/>
                  </a:cubicBezTo>
                  <a:cubicBezTo>
                    <a:pt x="6785" y="20264"/>
                    <a:pt x="6776" y="20259"/>
                    <a:pt x="6763" y="20279"/>
                  </a:cubicBezTo>
                  <a:cubicBezTo>
                    <a:pt x="6750" y="20299"/>
                    <a:pt x="6761" y="20307"/>
                    <a:pt x="6748" y="20327"/>
                  </a:cubicBezTo>
                  <a:cubicBezTo>
                    <a:pt x="6734" y="20348"/>
                    <a:pt x="6739" y="20352"/>
                    <a:pt x="6727" y="20371"/>
                  </a:cubicBezTo>
                  <a:cubicBezTo>
                    <a:pt x="6713" y="20393"/>
                    <a:pt x="6716" y="20395"/>
                    <a:pt x="6702" y="20414"/>
                  </a:cubicBezTo>
                  <a:cubicBezTo>
                    <a:pt x="6689" y="20435"/>
                    <a:pt x="6691" y="20438"/>
                    <a:pt x="6678" y="20457"/>
                  </a:cubicBezTo>
                  <a:cubicBezTo>
                    <a:pt x="6664" y="20477"/>
                    <a:pt x="6658" y="20473"/>
                    <a:pt x="6645" y="20493"/>
                  </a:cubicBezTo>
                  <a:cubicBezTo>
                    <a:pt x="6631" y="20514"/>
                    <a:pt x="6615" y="20504"/>
                    <a:pt x="6602" y="20524"/>
                  </a:cubicBezTo>
                  <a:cubicBezTo>
                    <a:pt x="6588" y="20546"/>
                    <a:pt x="6610" y="20559"/>
                    <a:pt x="6597" y="20579"/>
                  </a:cubicBezTo>
                  <a:cubicBezTo>
                    <a:pt x="6583" y="20599"/>
                    <a:pt x="6560" y="20584"/>
                    <a:pt x="6547" y="20605"/>
                  </a:cubicBezTo>
                  <a:cubicBezTo>
                    <a:pt x="6534" y="20625"/>
                    <a:pt x="6559" y="20641"/>
                    <a:pt x="6545" y="20660"/>
                  </a:cubicBezTo>
                  <a:cubicBezTo>
                    <a:pt x="6534" y="20681"/>
                    <a:pt x="6519" y="20671"/>
                    <a:pt x="6506" y="20691"/>
                  </a:cubicBezTo>
                  <a:cubicBezTo>
                    <a:pt x="6492" y="20712"/>
                    <a:pt x="6508" y="20722"/>
                    <a:pt x="6495" y="20743"/>
                  </a:cubicBezTo>
                  <a:cubicBezTo>
                    <a:pt x="6482" y="20764"/>
                    <a:pt x="6452" y="20744"/>
                    <a:pt x="6438" y="20764"/>
                  </a:cubicBezTo>
                  <a:cubicBezTo>
                    <a:pt x="6426" y="20783"/>
                    <a:pt x="6452" y="20802"/>
                    <a:pt x="6438" y="20821"/>
                  </a:cubicBezTo>
                  <a:cubicBezTo>
                    <a:pt x="6426" y="20841"/>
                    <a:pt x="6415" y="20835"/>
                    <a:pt x="6401" y="20855"/>
                  </a:cubicBezTo>
                  <a:cubicBezTo>
                    <a:pt x="6388" y="20875"/>
                    <a:pt x="6401" y="20884"/>
                    <a:pt x="6388" y="20905"/>
                  </a:cubicBezTo>
                  <a:cubicBezTo>
                    <a:pt x="6375" y="20925"/>
                    <a:pt x="6352" y="20910"/>
                    <a:pt x="6338" y="20930"/>
                  </a:cubicBezTo>
                  <a:cubicBezTo>
                    <a:pt x="6325" y="20950"/>
                    <a:pt x="6342" y="20962"/>
                    <a:pt x="6329" y="20982"/>
                  </a:cubicBezTo>
                  <a:cubicBezTo>
                    <a:pt x="6315" y="21003"/>
                    <a:pt x="6318" y="21005"/>
                    <a:pt x="6304" y="21024"/>
                  </a:cubicBezTo>
                  <a:cubicBezTo>
                    <a:pt x="6292" y="21045"/>
                    <a:pt x="6284" y="21041"/>
                    <a:pt x="6271" y="21061"/>
                  </a:cubicBezTo>
                  <a:cubicBezTo>
                    <a:pt x="6259" y="21081"/>
                    <a:pt x="6246" y="21073"/>
                    <a:pt x="6233" y="21093"/>
                  </a:cubicBezTo>
                  <a:cubicBezTo>
                    <a:pt x="6220" y="21114"/>
                    <a:pt x="6239" y="21126"/>
                    <a:pt x="6225" y="21147"/>
                  </a:cubicBezTo>
                  <a:cubicBezTo>
                    <a:pt x="6212" y="21168"/>
                    <a:pt x="6191" y="21153"/>
                    <a:pt x="6177" y="21173"/>
                  </a:cubicBezTo>
                  <a:cubicBezTo>
                    <a:pt x="6164" y="21195"/>
                    <a:pt x="6165" y="21195"/>
                    <a:pt x="6152" y="21215"/>
                  </a:cubicBezTo>
                  <a:cubicBezTo>
                    <a:pt x="6138" y="21237"/>
                    <a:pt x="6152" y="21244"/>
                    <a:pt x="6138" y="21264"/>
                  </a:cubicBezTo>
                  <a:cubicBezTo>
                    <a:pt x="6127" y="21285"/>
                    <a:pt x="6121" y="21282"/>
                    <a:pt x="6107" y="21302"/>
                  </a:cubicBezTo>
                  <a:cubicBezTo>
                    <a:pt x="6095" y="21322"/>
                    <a:pt x="6117" y="21337"/>
                    <a:pt x="6104" y="21357"/>
                  </a:cubicBezTo>
                  <a:cubicBezTo>
                    <a:pt x="6090" y="21378"/>
                    <a:pt x="6077" y="21369"/>
                    <a:pt x="6063" y="21389"/>
                  </a:cubicBezTo>
                  <a:cubicBezTo>
                    <a:pt x="6051" y="21409"/>
                    <a:pt x="6047" y="21408"/>
                    <a:pt x="6035" y="21428"/>
                  </a:cubicBezTo>
                  <a:cubicBezTo>
                    <a:pt x="6022" y="21448"/>
                    <a:pt x="6006" y="21439"/>
                    <a:pt x="5993" y="21458"/>
                  </a:cubicBezTo>
                  <a:cubicBezTo>
                    <a:pt x="5979" y="21480"/>
                    <a:pt x="6005" y="21496"/>
                    <a:pt x="5992" y="21516"/>
                  </a:cubicBezTo>
                  <a:cubicBezTo>
                    <a:pt x="5978" y="21536"/>
                    <a:pt x="5963" y="21527"/>
                    <a:pt x="5950" y="21547"/>
                  </a:cubicBezTo>
                  <a:cubicBezTo>
                    <a:pt x="5936" y="21568"/>
                    <a:pt x="5954" y="21579"/>
                    <a:pt x="5940" y="21600"/>
                  </a:cubicBezTo>
                  <a:cubicBezTo>
                    <a:pt x="5927" y="21619"/>
                    <a:pt x="5902" y="21603"/>
                    <a:pt x="5888" y="21623"/>
                  </a:cubicBezTo>
                  <a:cubicBezTo>
                    <a:pt x="5875" y="21645"/>
                    <a:pt x="5874" y="21644"/>
                    <a:pt x="5860" y="21664"/>
                  </a:cubicBezTo>
                  <a:cubicBezTo>
                    <a:pt x="5847" y="21683"/>
                    <a:pt x="5875" y="21703"/>
                    <a:pt x="5861" y="21723"/>
                  </a:cubicBezTo>
                  <a:cubicBezTo>
                    <a:pt x="5848" y="21742"/>
                    <a:pt x="5854" y="21745"/>
                    <a:pt x="5840" y="21766"/>
                  </a:cubicBezTo>
                  <a:cubicBezTo>
                    <a:pt x="5828" y="21785"/>
                    <a:pt x="5805" y="21771"/>
                    <a:pt x="5791" y="21790"/>
                  </a:cubicBezTo>
                  <a:cubicBezTo>
                    <a:pt x="5779" y="21811"/>
                    <a:pt x="5783" y="21814"/>
                    <a:pt x="5769" y="21833"/>
                  </a:cubicBezTo>
                  <a:cubicBezTo>
                    <a:pt x="5756" y="21854"/>
                    <a:pt x="5753" y="21852"/>
                    <a:pt x="5740" y="21873"/>
                  </a:cubicBezTo>
                  <a:cubicBezTo>
                    <a:pt x="5726" y="21892"/>
                    <a:pt x="5725" y="21892"/>
                    <a:pt x="5713" y="21912"/>
                  </a:cubicBezTo>
                  <a:cubicBezTo>
                    <a:pt x="5700" y="21933"/>
                    <a:pt x="5690" y="21926"/>
                    <a:pt x="5677" y="21946"/>
                  </a:cubicBezTo>
                  <a:cubicBezTo>
                    <a:pt x="5663" y="21966"/>
                    <a:pt x="5690" y="21983"/>
                    <a:pt x="5677" y="22003"/>
                  </a:cubicBezTo>
                  <a:cubicBezTo>
                    <a:pt x="5665" y="22024"/>
                    <a:pt x="5665" y="22024"/>
                    <a:pt x="5651" y="22044"/>
                  </a:cubicBezTo>
                  <a:cubicBezTo>
                    <a:pt x="5639" y="22063"/>
                    <a:pt x="5641" y="22067"/>
                    <a:pt x="5629" y="22087"/>
                  </a:cubicBezTo>
                  <a:cubicBezTo>
                    <a:pt x="5615" y="22106"/>
                    <a:pt x="5607" y="22101"/>
                    <a:pt x="5593" y="22121"/>
                  </a:cubicBezTo>
                  <a:cubicBezTo>
                    <a:pt x="5580" y="22143"/>
                    <a:pt x="5575" y="22138"/>
                    <a:pt x="5561" y="22159"/>
                  </a:cubicBezTo>
                  <a:cubicBezTo>
                    <a:pt x="5549" y="22179"/>
                    <a:pt x="5536" y="22170"/>
                    <a:pt x="5523" y="22191"/>
                  </a:cubicBezTo>
                  <a:cubicBezTo>
                    <a:pt x="5510" y="22212"/>
                    <a:pt x="5511" y="22212"/>
                    <a:pt x="5497" y="22233"/>
                  </a:cubicBezTo>
                  <a:cubicBezTo>
                    <a:pt x="5484" y="22253"/>
                    <a:pt x="5499" y="22262"/>
                    <a:pt x="5485" y="22282"/>
                  </a:cubicBezTo>
                  <a:cubicBezTo>
                    <a:pt x="5472" y="22302"/>
                    <a:pt x="5479" y="22307"/>
                    <a:pt x="5465" y="22326"/>
                  </a:cubicBezTo>
                  <a:cubicBezTo>
                    <a:pt x="5453" y="22347"/>
                    <a:pt x="5445" y="22342"/>
                    <a:pt x="5432" y="22362"/>
                  </a:cubicBezTo>
                  <a:cubicBezTo>
                    <a:pt x="5419" y="22383"/>
                    <a:pt x="5410" y="22377"/>
                    <a:pt x="5397" y="22398"/>
                  </a:cubicBezTo>
                  <a:cubicBezTo>
                    <a:pt x="5383" y="22417"/>
                    <a:pt x="5392" y="22421"/>
                    <a:pt x="5378" y="22443"/>
                  </a:cubicBezTo>
                  <a:cubicBezTo>
                    <a:pt x="5365" y="22464"/>
                    <a:pt x="5378" y="22473"/>
                    <a:pt x="5365" y="22492"/>
                  </a:cubicBezTo>
                  <a:cubicBezTo>
                    <a:pt x="5351" y="22513"/>
                    <a:pt x="5323" y="22495"/>
                    <a:pt x="5309" y="22515"/>
                  </a:cubicBezTo>
                  <a:cubicBezTo>
                    <a:pt x="5297" y="22537"/>
                    <a:pt x="5298" y="22537"/>
                    <a:pt x="5285" y="22556"/>
                  </a:cubicBezTo>
                  <a:lnTo>
                    <a:pt x="5258" y="22597"/>
                  </a:lnTo>
                  <a:cubicBezTo>
                    <a:pt x="5245" y="22617"/>
                    <a:pt x="5272" y="22634"/>
                    <a:pt x="5259" y="22655"/>
                  </a:cubicBezTo>
                  <a:cubicBezTo>
                    <a:pt x="5245" y="22674"/>
                    <a:pt x="5244" y="22673"/>
                    <a:pt x="5231" y="22693"/>
                  </a:cubicBezTo>
                  <a:cubicBezTo>
                    <a:pt x="5217" y="22714"/>
                    <a:pt x="5221" y="22715"/>
                    <a:pt x="5207" y="22735"/>
                  </a:cubicBezTo>
                  <a:cubicBezTo>
                    <a:pt x="5194" y="22754"/>
                    <a:pt x="5185" y="22749"/>
                    <a:pt x="5172" y="22769"/>
                  </a:cubicBezTo>
                  <a:cubicBezTo>
                    <a:pt x="5158" y="22791"/>
                    <a:pt x="5141" y="22779"/>
                    <a:pt x="5127" y="22799"/>
                  </a:cubicBezTo>
                  <a:cubicBezTo>
                    <a:pt x="5114" y="22819"/>
                    <a:pt x="5143" y="22838"/>
                    <a:pt x="5131" y="22858"/>
                  </a:cubicBezTo>
                  <a:cubicBezTo>
                    <a:pt x="5119" y="22878"/>
                    <a:pt x="5121" y="22881"/>
                    <a:pt x="5108" y="22901"/>
                  </a:cubicBezTo>
                  <a:cubicBezTo>
                    <a:pt x="5094" y="22920"/>
                    <a:pt x="5067" y="22903"/>
                    <a:pt x="5054" y="22924"/>
                  </a:cubicBezTo>
                  <a:cubicBezTo>
                    <a:pt x="5041" y="22945"/>
                    <a:pt x="5044" y="22946"/>
                    <a:pt x="5030" y="22966"/>
                  </a:cubicBezTo>
                  <a:cubicBezTo>
                    <a:pt x="5017" y="22987"/>
                    <a:pt x="5020" y="22989"/>
                    <a:pt x="5008" y="23009"/>
                  </a:cubicBezTo>
                  <a:cubicBezTo>
                    <a:pt x="4997" y="23030"/>
                    <a:pt x="5008" y="23037"/>
                    <a:pt x="4996" y="23057"/>
                  </a:cubicBezTo>
                  <a:cubicBezTo>
                    <a:pt x="4982" y="23078"/>
                    <a:pt x="4959" y="23063"/>
                    <a:pt x="4945" y="23083"/>
                  </a:cubicBezTo>
                  <a:cubicBezTo>
                    <a:pt x="4933" y="23102"/>
                    <a:pt x="4961" y="23122"/>
                    <a:pt x="4948" y="23142"/>
                  </a:cubicBezTo>
                  <a:cubicBezTo>
                    <a:pt x="4935" y="23164"/>
                    <a:pt x="4906" y="23143"/>
                    <a:pt x="4892" y="23164"/>
                  </a:cubicBezTo>
                  <a:cubicBezTo>
                    <a:pt x="4879" y="23183"/>
                    <a:pt x="4888" y="23190"/>
                    <a:pt x="4875" y="23210"/>
                  </a:cubicBezTo>
                  <a:cubicBezTo>
                    <a:pt x="4862" y="23230"/>
                    <a:pt x="4865" y="23233"/>
                    <a:pt x="4852" y="23252"/>
                  </a:cubicBezTo>
                  <a:cubicBezTo>
                    <a:pt x="4840" y="23274"/>
                    <a:pt x="4827" y="23266"/>
                    <a:pt x="4815" y="23287"/>
                  </a:cubicBezTo>
                  <a:cubicBezTo>
                    <a:pt x="4801" y="23306"/>
                    <a:pt x="4827" y="23324"/>
                    <a:pt x="4815" y="23343"/>
                  </a:cubicBezTo>
                  <a:cubicBezTo>
                    <a:pt x="4801" y="23366"/>
                    <a:pt x="4777" y="23348"/>
                    <a:pt x="4763" y="23369"/>
                  </a:cubicBezTo>
                  <a:cubicBezTo>
                    <a:pt x="4750" y="23391"/>
                    <a:pt x="4749" y="23390"/>
                    <a:pt x="4735" y="23410"/>
                  </a:cubicBezTo>
                  <a:cubicBezTo>
                    <a:pt x="4722" y="23430"/>
                    <a:pt x="4741" y="23441"/>
                    <a:pt x="4728" y="23462"/>
                  </a:cubicBezTo>
                  <a:cubicBezTo>
                    <a:pt x="4714" y="23484"/>
                    <a:pt x="4725" y="23490"/>
                    <a:pt x="4712" y="23511"/>
                  </a:cubicBezTo>
                  <a:cubicBezTo>
                    <a:pt x="4698" y="23530"/>
                    <a:pt x="4669" y="23512"/>
                    <a:pt x="4655" y="23531"/>
                  </a:cubicBezTo>
                  <a:cubicBezTo>
                    <a:pt x="4643" y="23551"/>
                    <a:pt x="4667" y="23567"/>
                    <a:pt x="4654" y="23588"/>
                  </a:cubicBezTo>
                  <a:cubicBezTo>
                    <a:pt x="4642" y="23608"/>
                    <a:pt x="4621" y="23595"/>
                    <a:pt x="4608" y="23616"/>
                  </a:cubicBezTo>
                  <a:cubicBezTo>
                    <a:pt x="4596" y="23636"/>
                    <a:pt x="4623" y="23653"/>
                    <a:pt x="4610" y="23673"/>
                  </a:cubicBezTo>
                  <a:cubicBezTo>
                    <a:pt x="4597" y="23695"/>
                    <a:pt x="4567" y="23674"/>
                    <a:pt x="4553" y="23695"/>
                  </a:cubicBezTo>
                  <a:cubicBezTo>
                    <a:pt x="4540" y="23715"/>
                    <a:pt x="4544" y="23717"/>
                    <a:pt x="4531" y="23738"/>
                  </a:cubicBezTo>
                  <a:cubicBezTo>
                    <a:pt x="4517" y="23758"/>
                    <a:pt x="4540" y="23772"/>
                    <a:pt x="4526" y="23792"/>
                  </a:cubicBezTo>
                  <a:cubicBezTo>
                    <a:pt x="4514" y="23814"/>
                    <a:pt x="4519" y="23817"/>
                    <a:pt x="4505" y="23836"/>
                  </a:cubicBezTo>
                  <a:cubicBezTo>
                    <a:pt x="4492" y="23857"/>
                    <a:pt x="4488" y="23854"/>
                    <a:pt x="4474" y="23874"/>
                  </a:cubicBezTo>
                  <a:cubicBezTo>
                    <a:pt x="4461" y="23894"/>
                    <a:pt x="4441" y="23881"/>
                    <a:pt x="4428" y="23900"/>
                  </a:cubicBezTo>
                  <a:cubicBezTo>
                    <a:pt x="4414" y="23922"/>
                    <a:pt x="4415" y="23922"/>
                    <a:pt x="4402" y="23942"/>
                  </a:cubicBezTo>
                  <a:cubicBezTo>
                    <a:pt x="4390" y="23964"/>
                    <a:pt x="4409" y="23975"/>
                    <a:pt x="4396" y="23996"/>
                  </a:cubicBezTo>
                  <a:cubicBezTo>
                    <a:pt x="4382" y="24016"/>
                    <a:pt x="4371" y="24010"/>
                    <a:pt x="4358" y="24029"/>
                  </a:cubicBezTo>
                  <a:cubicBezTo>
                    <a:pt x="4344" y="24049"/>
                    <a:pt x="4331" y="24042"/>
                    <a:pt x="4318" y="24061"/>
                  </a:cubicBezTo>
                  <a:cubicBezTo>
                    <a:pt x="4305" y="24081"/>
                    <a:pt x="4327" y="24096"/>
                    <a:pt x="4313" y="24117"/>
                  </a:cubicBezTo>
                  <a:cubicBezTo>
                    <a:pt x="4300" y="24136"/>
                    <a:pt x="4279" y="24123"/>
                    <a:pt x="4265" y="24144"/>
                  </a:cubicBezTo>
                  <a:cubicBezTo>
                    <a:pt x="4253" y="24163"/>
                    <a:pt x="4258" y="24166"/>
                    <a:pt x="4244" y="24186"/>
                  </a:cubicBezTo>
                  <a:cubicBezTo>
                    <a:pt x="4231" y="24206"/>
                    <a:pt x="4241" y="24213"/>
                    <a:pt x="4228" y="24233"/>
                  </a:cubicBezTo>
                  <a:cubicBezTo>
                    <a:pt x="4215" y="24253"/>
                    <a:pt x="4210" y="24251"/>
                    <a:pt x="4198" y="24270"/>
                  </a:cubicBezTo>
                  <a:cubicBezTo>
                    <a:pt x="4184" y="24291"/>
                    <a:pt x="4204" y="24302"/>
                    <a:pt x="4190" y="24324"/>
                  </a:cubicBezTo>
                  <a:cubicBezTo>
                    <a:pt x="4177" y="24345"/>
                    <a:pt x="4172" y="24342"/>
                    <a:pt x="4158" y="24361"/>
                  </a:cubicBezTo>
                  <a:cubicBezTo>
                    <a:pt x="4145" y="24381"/>
                    <a:pt x="4149" y="24385"/>
                    <a:pt x="4135" y="24404"/>
                  </a:cubicBezTo>
                  <a:cubicBezTo>
                    <a:pt x="4123" y="24424"/>
                    <a:pt x="4125" y="24425"/>
                    <a:pt x="4112" y="24446"/>
                  </a:cubicBezTo>
                  <a:cubicBezTo>
                    <a:pt x="4098" y="24466"/>
                    <a:pt x="4070" y="24449"/>
                    <a:pt x="4056" y="24468"/>
                  </a:cubicBezTo>
                  <a:cubicBezTo>
                    <a:pt x="4043" y="24489"/>
                    <a:pt x="4039" y="24486"/>
                    <a:pt x="4026" y="24506"/>
                  </a:cubicBezTo>
                  <a:cubicBezTo>
                    <a:pt x="4012" y="24526"/>
                    <a:pt x="4042" y="24545"/>
                    <a:pt x="4028" y="24565"/>
                  </a:cubicBezTo>
                  <a:cubicBezTo>
                    <a:pt x="4015" y="24585"/>
                    <a:pt x="4006" y="24580"/>
                    <a:pt x="3992" y="24600"/>
                  </a:cubicBezTo>
                  <a:cubicBezTo>
                    <a:pt x="3980" y="24620"/>
                    <a:pt x="3962" y="24607"/>
                    <a:pt x="3948" y="24628"/>
                  </a:cubicBezTo>
                  <a:cubicBezTo>
                    <a:pt x="3935" y="24649"/>
                    <a:pt x="3942" y="24653"/>
                    <a:pt x="3928" y="24674"/>
                  </a:cubicBezTo>
                  <a:cubicBezTo>
                    <a:pt x="3916" y="24693"/>
                    <a:pt x="3919" y="24696"/>
                    <a:pt x="3905" y="24717"/>
                  </a:cubicBezTo>
                  <a:cubicBezTo>
                    <a:pt x="3893" y="24736"/>
                    <a:pt x="3887" y="24733"/>
                    <a:pt x="3873" y="24752"/>
                  </a:cubicBezTo>
                  <a:cubicBezTo>
                    <a:pt x="3860" y="24773"/>
                    <a:pt x="3862" y="24776"/>
                    <a:pt x="3849" y="24795"/>
                  </a:cubicBezTo>
                  <a:cubicBezTo>
                    <a:pt x="3836" y="24815"/>
                    <a:pt x="3844" y="24821"/>
                    <a:pt x="3830" y="24841"/>
                  </a:cubicBezTo>
                  <a:cubicBezTo>
                    <a:pt x="3817" y="24861"/>
                    <a:pt x="3825" y="24867"/>
                    <a:pt x="3812" y="24886"/>
                  </a:cubicBezTo>
                  <a:cubicBezTo>
                    <a:pt x="3798" y="24906"/>
                    <a:pt x="3785" y="24897"/>
                    <a:pt x="3771" y="24917"/>
                  </a:cubicBezTo>
                  <a:cubicBezTo>
                    <a:pt x="3758" y="24938"/>
                    <a:pt x="3780" y="24952"/>
                    <a:pt x="3766" y="24972"/>
                  </a:cubicBezTo>
                  <a:cubicBezTo>
                    <a:pt x="3753" y="24992"/>
                    <a:pt x="3742" y="24986"/>
                    <a:pt x="3728" y="25006"/>
                  </a:cubicBezTo>
                  <a:cubicBezTo>
                    <a:pt x="3716" y="25027"/>
                    <a:pt x="3724" y="25033"/>
                    <a:pt x="3711" y="25052"/>
                  </a:cubicBezTo>
                  <a:cubicBezTo>
                    <a:pt x="3697" y="25072"/>
                    <a:pt x="3695" y="25071"/>
                    <a:pt x="3681" y="25092"/>
                  </a:cubicBezTo>
                  <a:cubicBezTo>
                    <a:pt x="3668" y="25113"/>
                    <a:pt x="3674" y="25115"/>
                    <a:pt x="3660" y="25135"/>
                  </a:cubicBezTo>
                  <a:cubicBezTo>
                    <a:pt x="3647" y="25156"/>
                    <a:pt x="3633" y="25147"/>
                    <a:pt x="3620" y="25168"/>
                  </a:cubicBezTo>
                  <a:cubicBezTo>
                    <a:pt x="3606" y="25188"/>
                    <a:pt x="3593" y="25179"/>
                    <a:pt x="3580" y="25200"/>
                  </a:cubicBezTo>
                  <a:cubicBezTo>
                    <a:pt x="3567" y="25220"/>
                    <a:pt x="3577" y="25227"/>
                    <a:pt x="3563" y="25247"/>
                  </a:cubicBezTo>
                  <a:cubicBezTo>
                    <a:pt x="3552" y="25267"/>
                    <a:pt x="3561" y="25274"/>
                    <a:pt x="3547" y="25294"/>
                  </a:cubicBezTo>
                  <a:cubicBezTo>
                    <a:pt x="3536" y="25313"/>
                    <a:pt x="3544" y="25319"/>
                    <a:pt x="3530" y="25339"/>
                  </a:cubicBezTo>
                  <a:cubicBezTo>
                    <a:pt x="3517" y="25360"/>
                    <a:pt x="3501" y="25350"/>
                    <a:pt x="3487" y="25370"/>
                  </a:cubicBezTo>
                  <a:cubicBezTo>
                    <a:pt x="3476" y="25391"/>
                    <a:pt x="3467" y="25386"/>
                    <a:pt x="3454" y="25406"/>
                  </a:cubicBezTo>
                  <a:cubicBezTo>
                    <a:pt x="3442" y="25426"/>
                    <a:pt x="3437" y="25424"/>
                    <a:pt x="3423" y="25444"/>
                  </a:cubicBezTo>
                  <a:cubicBezTo>
                    <a:pt x="3410" y="25465"/>
                    <a:pt x="3417" y="25469"/>
                    <a:pt x="3403" y="25489"/>
                  </a:cubicBezTo>
                  <a:lnTo>
                    <a:pt x="3376" y="25530"/>
                  </a:lnTo>
                  <a:cubicBezTo>
                    <a:pt x="3363" y="25549"/>
                    <a:pt x="3384" y="25563"/>
                    <a:pt x="3370" y="25583"/>
                  </a:cubicBezTo>
                  <a:cubicBezTo>
                    <a:pt x="3357" y="25602"/>
                    <a:pt x="3359" y="25605"/>
                    <a:pt x="3346" y="25624"/>
                  </a:cubicBezTo>
                  <a:cubicBezTo>
                    <a:pt x="3333" y="25645"/>
                    <a:pt x="3315" y="25634"/>
                    <a:pt x="3301" y="25654"/>
                  </a:cubicBezTo>
                  <a:cubicBezTo>
                    <a:pt x="3288" y="25674"/>
                    <a:pt x="3304" y="25685"/>
                    <a:pt x="3290" y="25704"/>
                  </a:cubicBezTo>
                  <a:cubicBezTo>
                    <a:pt x="3279" y="25726"/>
                    <a:pt x="3279" y="25726"/>
                    <a:pt x="3266" y="25746"/>
                  </a:cubicBezTo>
                  <a:cubicBezTo>
                    <a:pt x="3252" y="25766"/>
                    <a:pt x="3235" y="25756"/>
                    <a:pt x="3221" y="25776"/>
                  </a:cubicBezTo>
                  <a:cubicBezTo>
                    <a:pt x="3208" y="25796"/>
                    <a:pt x="3219" y="25804"/>
                    <a:pt x="3205" y="25823"/>
                  </a:cubicBezTo>
                  <a:cubicBezTo>
                    <a:pt x="3192" y="25843"/>
                    <a:pt x="3201" y="25850"/>
                    <a:pt x="3188" y="25870"/>
                  </a:cubicBezTo>
                  <a:cubicBezTo>
                    <a:pt x="3175" y="25891"/>
                    <a:pt x="3155" y="25879"/>
                    <a:pt x="3143" y="25898"/>
                  </a:cubicBezTo>
                  <a:cubicBezTo>
                    <a:pt x="3129" y="25918"/>
                    <a:pt x="3130" y="25920"/>
                    <a:pt x="3117" y="25940"/>
                  </a:cubicBezTo>
                  <a:cubicBezTo>
                    <a:pt x="3103" y="25960"/>
                    <a:pt x="3111" y="25966"/>
                    <a:pt x="3098" y="25986"/>
                  </a:cubicBezTo>
                  <a:cubicBezTo>
                    <a:pt x="3085" y="26005"/>
                    <a:pt x="3092" y="26011"/>
                    <a:pt x="3079" y="26031"/>
                  </a:cubicBezTo>
                  <a:cubicBezTo>
                    <a:pt x="3068" y="26051"/>
                    <a:pt x="3054" y="26044"/>
                    <a:pt x="3041" y="26063"/>
                  </a:cubicBezTo>
                  <a:cubicBezTo>
                    <a:pt x="3027" y="26083"/>
                    <a:pt x="3021" y="26081"/>
                    <a:pt x="3009" y="26101"/>
                  </a:cubicBezTo>
                  <a:cubicBezTo>
                    <a:pt x="2995" y="26121"/>
                    <a:pt x="2990" y="26119"/>
                    <a:pt x="2978" y="26138"/>
                  </a:cubicBezTo>
                  <a:cubicBezTo>
                    <a:pt x="2964" y="26158"/>
                    <a:pt x="2966" y="26159"/>
                    <a:pt x="2952" y="26180"/>
                  </a:cubicBezTo>
                  <a:cubicBezTo>
                    <a:pt x="2939" y="26200"/>
                    <a:pt x="2951" y="26208"/>
                    <a:pt x="2937" y="26228"/>
                  </a:cubicBezTo>
                  <a:cubicBezTo>
                    <a:pt x="2924" y="26249"/>
                    <a:pt x="2937" y="26258"/>
                    <a:pt x="2924" y="26277"/>
                  </a:cubicBezTo>
                  <a:cubicBezTo>
                    <a:pt x="2910" y="26298"/>
                    <a:pt x="2888" y="26283"/>
                    <a:pt x="2875" y="26303"/>
                  </a:cubicBezTo>
                  <a:cubicBezTo>
                    <a:pt x="2862" y="26323"/>
                    <a:pt x="2865" y="26325"/>
                    <a:pt x="2851" y="26346"/>
                  </a:cubicBezTo>
                  <a:cubicBezTo>
                    <a:pt x="2838" y="26366"/>
                    <a:pt x="2832" y="26362"/>
                    <a:pt x="2818" y="26382"/>
                  </a:cubicBezTo>
                  <a:cubicBezTo>
                    <a:pt x="2805" y="26402"/>
                    <a:pt x="2829" y="26418"/>
                    <a:pt x="2816" y="26438"/>
                  </a:cubicBezTo>
                  <a:cubicBezTo>
                    <a:pt x="2802" y="26458"/>
                    <a:pt x="2790" y="26450"/>
                    <a:pt x="2776" y="26470"/>
                  </a:cubicBezTo>
                  <a:cubicBezTo>
                    <a:pt x="2763" y="26490"/>
                    <a:pt x="2752" y="26482"/>
                    <a:pt x="2738" y="26502"/>
                  </a:cubicBezTo>
                  <a:cubicBezTo>
                    <a:pt x="2725" y="26523"/>
                    <a:pt x="2743" y="26534"/>
                    <a:pt x="2730" y="26555"/>
                  </a:cubicBezTo>
                  <a:cubicBezTo>
                    <a:pt x="2716" y="26575"/>
                    <a:pt x="2728" y="26583"/>
                    <a:pt x="2715" y="26603"/>
                  </a:cubicBezTo>
                  <a:cubicBezTo>
                    <a:pt x="2703" y="26623"/>
                    <a:pt x="2705" y="26625"/>
                    <a:pt x="2693" y="26646"/>
                  </a:cubicBezTo>
                  <a:cubicBezTo>
                    <a:pt x="2679" y="26666"/>
                    <a:pt x="2655" y="26650"/>
                    <a:pt x="2641" y="26669"/>
                  </a:cubicBezTo>
                  <a:cubicBezTo>
                    <a:pt x="2628" y="26690"/>
                    <a:pt x="2635" y="26695"/>
                    <a:pt x="2621" y="26715"/>
                  </a:cubicBezTo>
                  <a:cubicBezTo>
                    <a:pt x="2608" y="26736"/>
                    <a:pt x="2625" y="26746"/>
                    <a:pt x="2612" y="26767"/>
                  </a:cubicBezTo>
                  <a:cubicBezTo>
                    <a:pt x="2598" y="26786"/>
                    <a:pt x="2591" y="26781"/>
                    <a:pt x="2577" y="26801"/>
                  </a:cubicBezTo>
                  <a:cubicBezTo>
                    <a:pt x="2564" y="26821"/>
                    <a:pt x="2566" y="26822"/>
                    <a:pt x="2553" y="26843"/>
                  </a:cubicBezTo>
                  <a:cubicBezTo>
                    <a:pt x="2541" y="26862"/>
                    <a:pt x="2516" y="26847"/>
                    <a:pt x="2502" y="26866"/>
                  </a:cubicBezTo>
                  <a:cubicBezTo>
                    <a:pt x="2489" y="26887"/>
                    <a:pt x="2521" y="26908"/>
                    <a:pt x="2507" y="26929"/>
                  </a:cubicBezTo>
                  <a:cubicBezTo>
                    <a:pt x="2501" y="26938"/>
                    <a:pt x="2490" y="26938"/>
                    <a:pt x="2478" y="26938"/>
                  </a:cubicBezTo>
                  <a:cubicBezTo>
                    <a:pt x="2467" y="26938"/>
                    <a:pt x="2455" y="26938"/>
                    <a:pt x="2448" y="26948"/>
                  </a:cubicBezTo>
                  <a:cubicBezTo>
                    <a:pt x="2437" y="26968"/>
                    <a:pt x="2453" y="26979"/>
                    <a:pt x="2439" y="26999"/>
                  </a:cubicBezTo>
                  <a:cubicBezTo>
                    <a:pt x="2426" y="27020"/>
                    <a:pt x="2416" y="27014"/>
                    <a:pt x="2403" y="27035"/>
                  </a:cubicBezTo>
                  <a:cubicBezTo>
                    <a:pt x="2390" y="27054"/>
                    <a:pt x="2416" y="27072"/>
                    <a:pt x="2403" y="27091"/>
                  </a:cubicBezTo>
                  <a:cubicBezTo>
                    <a:pt x="2398" y="27100"/>
                    <a:pt x="2389" y="27101"/>
                    <a:pt x="2379" y="27101"/>
                  </a:cubicBezTo>
                  <a:cubicBezTo>
                    <a:pt x="2376" y="27101"/>
                    <a:pt x="2372" y="27101"/>
                    <a:pt x="2368" y="27101"/>
                  </a:cubicBezTo>
                  <a:cubicBezTo>
                    <a:pt x="2359" y="27101"/>
                    <a:pt x="2350" y="27102"/>
                    <a:pt x="2345" y="27111"/>
                  </a:cubicBezTo>
                  <a:cubicBezTo>
                    <a:pt x="2332" y="27132"/>
                    <a:pt x="2332" y="27132"/>
                    <a:pt x="2319" y="27152"/>
                  </a:cubicBezTo>
                  <a:cubicBezTo>
                    <a:pt x="2307" y="27172"/>
                    <a:pt x="2310" y="27175"/>
                    <a:pt x="2297" y="27195"/>
                  </a:cubicBezTo>
                  <a:cubicBezTo>
                    <a:pt x="2283" y="27215"/>
                    <a:pt x="2282" y="27215"/>
                    <a:pt x="2270" y="27235"/>
                  </a:cubicBezTo>
                  <a:cubicBezTo>
                    <a:pt x="2257" y="27256"/>
                    <a:pt x="2280" y="27271"/>
                    <a:pt x="2266" y="27291"/>
                  </a:cubicBezTo>
                  <a:cubicBezTo>
                    <a:pt x="2253" y="27311"/>
                    <a:pt x="2249" y="27309"/>
                    <a:pt x="2235" y="27329"/>
                  </a:cubicBezTo>
                  <a:cubicBezTo>
                    <a:pt x="2222" y="27348"/>
                    <a:pt x="2213" y="27343"/>
                    <a:pt x="2200" y="27363"/>
                  </a:cubicBezTo>
                  <a:cubicBezTo>
                    <a:pt x="2187" y="27384"/>
                    <a:pt x="2186" y="27384"/>
                    <a:pt x="2173" y="27403"/>
                  </a:cubicBezTo>
                  <a:cubicBezTo>
                    <a:pt x="2159" y="27426"/>
                    <a:pt x="2174" y="27434"/>
                    <a:pt x="2160" y="27454"/>
                  </a:cubicBezTo>
                  <a:cubicBezTo>
                    <a:pt x="2147" y="27475"/>
                    <a:pt x="2137" y="27468"/>
                    <a:pt x="2123" y="27488"/>
                  </a:cubicBezTo>
                  <a:cubicBezTo>
                    <a:pt x="2110" y="27509"/>
                    <a:pt x="2116" y="27513"/>
                    <a:pt x="2104" y="27534"/>
                  </a:cubicBezTo>
                  <a:cubicBezTo>
                    <a:pt x="2090" y="27554"/>
                    <a:pt x="2075" y="27544"/>
                    <a:pt x="2062" y="27565"/>
                  </a:cubicBezTo>
                  <a:cubicBezTo>
                    <a:pt x="2048" y="27584"/>
                    <a:pt x="2041" y="27581"/>
                    <a:pt x="2029" y="27600"/>
                  </a:cubicBezTo>
                  <a:cubicBezTo>
                    <a:pt x="2015" y="27620"/>
                    <a:pt x="2030" y="27630"/>
                    <a:pt x="2016" y="27650"/>
                  </a:cubicBezTo>
                  <a:cubicBezTo>
                    <a:pt x="2003" y="27672"/>
                    <a:pt x="1997" y="27668"/>
                    <a:pt x="1984" y="27688"/>
                  </a:cubicBezTo>
                  <a:cubicBezTo>
                    <a:pt x="1971" y="27707"/>
                    <a:pt x="1962" y="27702"/>
                    <a:pt x="1949" y="27722"/>
                  </a:cubicBezTo>
                  <a:cubicBezTo>
                    <a:pt x="1935" y="27743"/>
                    <a:pt x="1948" y="27750"/>
                    <a:pt x="1934" y="27770"/>
                  </a:cubicBezTo>
                  <a:cubicBezTo>
                    <a:pt x="1921" y="27792"/>
                    <a:pt x="1916" y="27788"/>
                    <a:pt x="1902" y="27808"/>
                  </a:cubicBezTo>
                  <a:cubicBezTo>
                    <a:pt x="1889" y="27828"/>
                    <a:pt x="1905" y="27839"/>
                    <a:pt x="1891" y="27859"/>
                  </a:cubicBezTo>
                  <a:cubicBezTo>
                    <a:pt x="1879" y="27879"/>
                    <a:pt x="1890" y="27887"/>
                    <a:pt x="1876" y="27908"/>
                  </a:cubicBezTo>
                  <a:cubicBezTo>
                    <a:pt x="1865" y="27927"/>
                    <a:pt x="1844" y="27915"/>
                    <a:pt x="1831" y="27935"/>
                  </a:cubicBezTo>
                  <a:lnTo>
                    <a:pt x="1805" y="27975"/>
                  </a:lnTo>
                  <a:cubicBezTo>
                    <a:pt x="1791" y="27995"/>
                    <a:pt x="1798" y="28000"/>
                    <a:pt x="1784" y="28020"/>
                  </a:cubicBezTo>
                  <a:cubicBezTo>
                    <a:pt x="1771" y="28039"/>
                    <a:pt x="1764" y="28036"/>
                    <a:pt x="1751" y="28055"/>
                  </a:cubicBezTo>
                  <a:cubicBezTo>
                    <a:pt x="1737" y="28076"/>
                    <a:pt x="1741" y="28079"/>
                    <a:pt x="1729" y="28098"/>
                  </a:cubicBezTo>
                  <a:cubicBezTo>
                    <a:pt x="1716" y="28119"/>
                    <a:pt x="1707" y="28113"/>
                    <a:pt x="1693" y="28134"/>
                  </a:cubicBezTo>
                  <a:cubicBezTo>
                    <a:pt x="1680" y="28153"/>
                    <a:pt x="1677" y="28152"/>
                    <a:pt x="1664" y="28172"/>
                  </a:cubicBezTo>
                  <a:cubicBezTo>
                    <a:pt x="1650" y="28192"/>
                    <a:pt x="1648" y="28191"/>
                    <a:pt x="1634" y="28211"/>
                  </a:cubicBezTo>
                  <a:cubicBezTo>
                    <a:pt x="1622" y="28231"/>
                    <a:pt x="1632" y="28237"/>
                    <a:pt x="1618" y="28258"/>
                  </a:cubicBezTo>
                  <a:cubicBezTo>
                    <a:pt x="1605" y="28279"/>
                    <a:pt x="1629" y="28294"/>
                    <a:pt x="1616" y="28314"/>
                  </a:cubicBezTo>
                  <a:cubicBezTo>
                    <a:pt x="1603" y="28334"/>
                    <a:pt x="1575" y="28317"/>
                    <a:pt x="1563" y="28337"/>
                  </a:cubicBezTo>
                  <a:cubicBezTo>
                    <a:pt x="1549" y="28356"/>
                    <a:pt x="1554" y="28361"/>
                    <a:pt x="1541" y="28381"/>
                  </a:cubicBezTo>
                  <a:cubicBezTo>
                    <a:pt x="1527" y="28401"/>
                    <a:pt x="1538" y="28408"/>
                    <a:pt x="1525" y="28428"/>
                  </a:cubicBezTo>
                  <a:cubicBezTo>
                    <a:pt x="1511" y="28447"/>
                    <a:pt x="1515" y="28451"/>
                    <a:pt x="1502" y="28471"/>
                  </a:cubicBezTo>
                  <a:cubicBezTo>
                    <a:pt x="1489" y="28490"/>
                    <a:pt x="1488" y="28490"/>
                    <a:pt x="1474" y="28511"/>
                  </a:cubicBezTo>
                  <a:cubicBezTo>
                    <a:pt x="1462" y="28531"/>
                    <a:pt x="1462" y="28531"/>
                    <a:pt x="1448" y="28551"/>
                  </a:cubicBezTo>
                  <a:cubicBezTo>
                    <a:pt x="1435" y="28571"/>
                    <a:pt x="1424" y="28564"/>
                    <a:pt x="1411" y="28584"/>
                  </a:cubicBezTo>
                  <a:cubicBezTo>
                    <a:pt x="1398" y="28606"/>
                    <a:pt x="1392" y="28602"/>
                    <a:pt x="1378" y="28622"/>
                  </a:cubicBezTo>
                  <a:cubicBezTo>
                    <a:pt x="1366" y="28642"/>
                    <a:pt x="1360" y="28638"/>
                    <a:pt x="1346" y="28658"/>
                  </a:cubicBezTo>
                  <a:cubicBezTo>
                    <a:pt x="1333" y="28678"/>
                    <a:pt x="1339" y="28682"/>
                    <a:pt x="1325" y="28702"/>
                  </a:cubicBezTo>
                  <a:cubicBezTo>
                    <a:pt x="1312" y="28723"/>
                    <a:pt x="1317" y="28727"/>
                    <a:pt x="1303" y="28746"/>
                  </a:cubicBezTo>
                  <a:cubicBezTo>
                    <a:pt x="1291" y="28768"/>
                    <a:pt x="1292" y="28768"/>
                    <a:pt x="1279" y="28788"/>
                  </a:cubicBezTo>
                  <a:cubicBezTo>
                    <a:pt x="1265" y="28808"/>
                    <a:pt x="1285" y="28821"/>
                    <a:pt x="1271" y="28842"/>
                  </a:cubicBezTo>
                  <a:cubicBezTo>
                    <a:pt x="1258" y="28862"/>
                    <a:pt x="1261" y="28863"/>
                    <a:pt x="1248" y="28883"/>
                  </a:cubicBezTo>
                  <a:cubicBezTo>
                    <a:pt x="1236" y="28903"/>
                    <a:pt x="1225" y="28896"/>
                    <a:pt x="1211" y="28917"/>
                  </a:cubicBezTo>
                  <a:cubicBezTo>
                    <a:pt x="1198" y="28937"/>
                    <a:pt x="1180" y="28924"/>
                    <a:pt x="1167" y="28944"/>
                  </a:cubicBezTo>
                  <a:cubicBezTo>
                    <a:pt x="1153" y="28965"/>
                    <a:pt x="1168" y="28974"/>
                    <a:pt x="1156" y="28994"/>
                  </a:cubicBezTo>
                  <a:cubicBezTo>
                    <a:pt x="1142" y="29014"/>
                    <a:pt x="1129" y="29004"/>
                    <a:pt x="1115" y="29025"/>
                  </a:cubicBezTo>
                  <a:cubicBezTo>
                    <a:pt x="1102" y="29045"/>
                    <a:pt x="1100" y="29044"/>
                    <a:pt x="1087" y="29063"/>
                  </a:cubicBezTo>
                  <a:cubicBezTo>
                    <a:pt x="1073" y="29084"/>
                    <a:pt x="1072" y="29083"/>
                    <a:pt x="1059" y="29103"/>
                  </a:cubicBezTo>
                  <a:cubicBezTo>
                    <a:pt x="1046" y="29123"/>
                    <a:pt x="1071" y="29138"/>
                    <a:pt x="1057" y="29159"/>
                  </a:cubicBezTo>
                  <a:cubicBezTo>
                    <a:pt x="1044" y="29179"/>
                    <a:pt x="1052" y="29184"/>
                    <a:pt x="1039" y="29205"/>
                  </a:cubicBezTo>
                  <a:cubicBezTo>
                    <a:pt x="1025" y="29224"/>
                    <a:pt x="1002" y="29210"/>
                    <a:pt x="990" y="29230"/>
                  </a:cubicBezTo>
                  <a:cubicBezTo>
                    <a:pt x="976" y="29250"/>
                    <a:pt x="985" y="29255"/>
                    <a:pt x="971" y="29275"/>
                  </a:cubicBezTo>
                  <a:cubicBezTo>
                    <a:pt x="958" y="29296"/>
                    <a:pt x="952" y="29291"/>
                    <a:pt x="938" y="29312"/>
                  </a:cubicBezTo>
                  <a:cubicBezTo>
                    <a:pt x="925" y="29331"/>
                    <a:pt x="947" y="29345"/>
                    <a:pt x="933" y="29365"/>
                  </a:cubicBezTo>
                  <a:cubicBezTo>
                    <a:pt x="920" y="29385"/>
                    <a:pt x="902" y="29374"/>
                    <a:pt x="889" y="29394"/>
                  </a:cubicBezTo>
                  <a:cubicBezTo>
                    <a:pt x="875" y="29415"/>
                    <a:pt x="862" y="29405"/>
                    <a:pt x="848" y="29425"/>
                  </a:cubicBezTo>
                  <a:cubicBezTo>
                    <a:pt x="835" y="29446"/>
                    <a:pt x="847" y="29453"/>
                    <a:pt x="834" y="29474"/>
                  </a:cubicBezTo>
                  <a:cubicBezTo>
                    <a:pt x="821" y="29494"/>
                    <a:pt x="821" y="29494"/>
                    <a:pt x="809" y="29513"/>
                  </a:cubicBezTo>
                  <a:cubicBezTo>
                    <a:pt x="795" y="29534"/>
                    <a:pt x="787" y="29528"/>
                    <a:pt x="773" y="29549"/>
                  </a:cubicBezTo>
                  <a:cubicBezTo>
                    <a:pt x="760" y="29569"/>
                    <a:pt x="759" y="29567"/>
                    <a:pt x="745" y="29587"/>
                  </a:cubicBezTo>
                  <a:cubicBezTo>
                    <a:pt x="732" y="29607"/>
                    <a:pt x="739" y="29612"/>
                    <a:pt x="725" y="29632"/>
                  </a:cubicBezTo>
                  <a:cubicBezTo>
                    <a:pt x="713" y="29651"/>
                    <a:pt x="717" y="29655"/>
                    <a:pt x="704" y="29674"/>
                  </a:cubicBezTo>
                  <a:cubicBezTo>
                    <a:pt x="691" y="29694"/>
                    <a:pt x="700" y="29701"/>
                    <a:pt x="686" y="29721"/>
                  </a:cubicBezTo>
                  <a:cubicBezTo>
                    <a:pt x="675" y="29741"/>
                    <a:pt x="675" y="29741"/>
                    <a:pt x="661" y="29762"/>
                  </a:cubicBezTo>
                  <a:cubicBezTo>
                    <a:pt x="649" y="29781"/>
                    <a:pt x="649" y="29781"/>
                    <a:pt x="636" y="29801"/>
                  </a:cubicBezTo>
                  <a:cubicBezTo>
                    <a:pt x="623" y="29822"/>
                    <a:pt x="601" y="29807"/>
                    <a:pt x="588" y="29827"/>
                  </a:cubicBezTo>
                  <a:cubicBezTo>
                    <a:pt x="574" y="29847"/>
                    <a:pt x="583" y="29853"/>
                    <a:pt x="569" y="29873"/>
                  </a:cubicBezTo>
                  <a:cubicBezTo>
                    <a:pt x="556" y="29892"/>
                    <a:pt x="568" y="29901"/>
                    <a:pt x="554" y="29920"/>
                  </a:cubicBezTo>
                  <a:cubicBezTo>
                    <a:pt x="541" y="29941"/>
                    <a:pt x="524" y="29929"/>
                    <a:pt x="510" y="29949"/>
                  </a:cubicBezTo>
                  <a:cubicBezTo>
                    <a:pt x="497" y="29968"/>
                    <a:pt x="513" y="29980"/>
                    <a:pt x="499" y="29999"/>
                  </a:cubicBezTo>
                  <a:cubicBezTo>
                    <a:pt x="486" y="30020"/>
                    <a:pt x="493" y="30024"/>
                    <a:pt x="479" y="30044"/>
                  </a:cubicBezTo>
                  <a:cubicBezTo>
                    <a:pt x="466" y="30066"/>
                    <a:pt x="444" y="30051"/>
                    <a:pt x="430" y="30071"/>
                  </a:cubicBezTo>
                  <a:cubicBezTo>
                    <a:pt x="418" y="30091"/>
                    <a:pt x="444" y="30109"/>
                    <a:pt x="430" y="30128"/>
                  </a:cubicBezTo>
                  <a:cubicBezTo>
                    <a:pt x="419" y="30148"/>
                    <a:pt x="423" y="30152"/>
                    <a:pt x="409" y="30171"/>
                  </a:cubicBezTo>
                  <a:cubicBezTo>
                    <a:pt x="397" y="30192"/>
                    <a:pt x="381" y="30182"/>
                    <a:pt x="368" y="30202"/>
                  </a:cubicBezTo>
                  <a:cubicBezTo>
                    <a:pt x="354" y="30222"/>
                    <a:pt x="347" y="30217"/>
                    <a:pt x="333" y="30237"/>
                  </a:cubicBezTo>
                  <a:cubicBezTo>
                    <a:pt x="320" y="30257"/>
                    <a:pt x="313" y="30253"/>
                    <a:pt x="300" y="30273"/>
                  </a:cubicBezTo>
                  <a:cubicBezTo>
                    <a:pt x="286" y="30293"/>
                    <a:pt x="317" y="30313"/>
                    <a:pt x="304" y="30334"/>
                  </a:cubicBezTo>
                  <a:cubicBezTo>
                    <a:pt x="290" y="30353"/>
                    <a:pt x="275" y="30344"/>
                    <a:pt x="262" y="30364"/>
                  </a:cubicBezTo>
                  <a:cubicBezTo>
                    <a:pt x="248" y="30384"/>
                    <a:pt x="252" y="30385"/>
                    <a:pt x="238" y="30405"/>
                  </a:cubicBezTo>
                  <a:cubicBezTo>
                    <a:pt x="225" y="30426"/>
                    <a:pt x="218" y="30421"/>
                    <a:pt x="204" y="30442"/>
                  </a:cubicBezTo>
                  <a:cubicBezTo>
                    <a:pt x="193" y="30462"/>
                    <a:pt x="204" y="30470"/>
                    <a:pt x="192" y="30490"/>
                  </a:cubicBezTo>
                  <a:cubicBezTo>
                    <a:pt x="179" y="30509"/>
                    <a:pt x="171" y="30504"/>
                    <a:pt x="157" y="30524"/>
                  </a:cubicBezTo>
                  <a:cubicBezTo>
                    <a:pt x="144" y="30545"/>
                    <a:pt x="141" y="30544"/>
                    <a:pt x="128" y="30563"/>
                  </a:cubicBezTo>
                  <a:cubicBezTo>
                    <a:pt x="117" y="30583"/>
                    <a:pt x="118" y="30584"/>
                    <a:pt x="104" y="30605"/>
                  </a:cubicBezTo>
                  <a:cubicBezTo>
                    <a:pt x="92" y="30625"/>
                    <a:pt x="102" y="30631"/>
                    <a:pt x="88" y="30652"/>
                  </a:cubicBezTo>
                  <a:cubicBezTo>
                    <a:pt x="75" y="30672"/>
                    <a:pt x="72" y="30670"/>
                    <a:pt x="59" y="30690"/>
                  </a:cubicBezTo>
                  <a:cubicBezTo>
                    <a:pt x="45" y="30711"/>
                    <a:pt x="29" y="30700"/>
                    <a:pt x="17" y="30721"/>
                  </a:cubicBezTo>
                  <a:cubicBezTo>
                    <a:pt x="5" y="30743"/>
                    <a:pt x="16" y="30749"/>
                    <a:pt x="2" y="30770"/>
                  </a:cubicBezTo>
                  <a:cubicBezTo>
                    <a:pt x="1" y="30771"/>
                    <a:pt x="4" y="30784"/>
                    <a:pt x="4" y="30784"/>
                  </a:cubicBezTo>
                  <a:cubicBezTo>
                    <a:pt x="11" y="30782"/>
                    <a:pt x="16" y="30782"/>
                    <a:pt x="20" y="30782"/>
                  </a:cubicBezTo>
                  <a:cubicBezTo>
                    <a:pt x="25" y="30782"/>
                    <a:pt x="30" y="30783"/>
                    <a:pt x="35" y="30783"/>
                  </a:cubicBezTo>
                  <a:cubicBezTo>
                    <a:pt x="40" y="30783"/>
                    <a:pt x="45" y="30782"/>
                    <a:pt x="53" y="30780"/>
                  </a:cubicBezTo>
                  <a:cubicBezTo>
                    <a:pt x="77" y="30775"/>
                    <a:pt x="74" y="30757"/>
                    <a:pt x="97" y="30751"/>
                  </a:cubicBezTo>
                  <a:cubicBezTo>
                    <a:pt x="100" y="30751"/>
                    <a:pt x="103" y="30751"/>
                    <a:pt x="105" y="30751"/>
                  </a:cubicBezTo>
                  <a:cubicBezTo>
                    <a:pt x="121" y="30751"/>
                    <a:pt x="126" y="30763"/>
                    <a:pt x="142" y="30763"/>
                  </a:cubicBezTo>
                  <a:cubicBezTo>
                    <a:pt x="145" y="30763"/>
                    <a:pt x="147" y="30763"/>
                    <a:pt x="150" y="30762"/>
                  </a:cubicBezTo>
                  <a:cubicBezTo>
                    <a:pt x="173" y="30758"/>
                    <a:pt x="170" y="30736"/>
                    <a:pt x="194" y="30731"/>
                  </a:cubicBezTo>
                  <a:lnTo>
                    <a:pt x="242" y="30720"/>
                  </a:lnTo>
                  <a:cubicBezTo>
                    <a:pt x="245" y="30720"/>
                    <a:pt x="247" y="30719"/>
                    <a:pt x="249" y="30719"/>
                  </a:cubicBezTo>
                  <a:cubicBezTo>
                    <a:pt x="265" y="30719"/>
                    <a:pt x="271" y="30732"/>
                    <a:pt x="287" y="30732"/>
                  </a:cubicBezTo>
                  <a:cubicBezTo>
                    <a:pt x="289" y="30732"/>
                    <a:pt x="292" y="30732"/>
                    <a:pt x="294" y="30731"/>
                  </a:cubicBezTo>
                  <a:cubicBezTo>
                    <a:pt x="318" y="30726"/>
                    <a:pt x="317" y="30717"/>
                    <a:pt x="342" y="30712"/>
                  </a:cubicBezTo>
                  <a:cubicBezTo>
                    <a:pt x="365" y="30709"/>
                    <a:pt x="361" y="30689"/>
                    <a:pt x="385" y="30684"/>
                  </a:cubicBezTo>
                  <a:cubicBezTo>
                    <a:pt x="409" y="30680"/>
                    <a:pt x="407" y="30669"/>
                    <a:pt x="430" y="30664"/>
                  </a:cubicBezTo>
                  <a:cubicBezTo>
                    <a:pt x="455" y="30658"/>
                    <a:pt x="455" y="30660"/>
                    <a:pt x="479" y="30655"/>
                  </a:cubicBezTo>
                  <a:cubicBezTo>
                    <a:pt x="480" y="30655"/>
                    <a:pt x="481" y="30655"/>
                    <a:pt x="482" y="30655"/>
                  </a:cubicBezTo>
                  <a:cubicBezTo>
                    <a:pt x="503" y="30655"/>
                    <a:pt x="511" y="30683"/>
                    <a:pt x="531" y="30683"/>
                  </a:cubicBezTo>
                  <a:cubicBezTo>
                    <a:pt x="532" y="30683"/>
                    <a:pt x="534" y="30683"/>
                    <a:pt x="535" y="30683"/>
                  </a:cubicBezTo>
                  <a:cubicBezTo>
                    <a:pt x="558" y="30677"/>
                    <a:pt x="556" y="30662"/>
                    <a:pt x="579" y="30657"/>
                  </a:cubicBezTo>
                  <a:cubicBezTo>
                    <a:pt x="604" y="30653"/>
                    <a:pt x="600" y="30634"/>
                    <a:pt x="623" y="30628"/>
                  </a:cubicBezTo>
                  <a:cubicBezTo>
                    <a:pt x="625" y="30628"/>
                    <a:pt x="627" y="30628"/>
                    <a:pt x="629" y="30628"/>
                  </a:cubicBezTo>
                  <a:cubicBezTo>
                    <a:pt x="647" y="30628"/>
                    <a:pt x="654" y="30646"/>
                    <a:pt x="671" y="30646"/>
                  </a:cubicBezTo>
                  <a:cubicBezTo>
                    <a:pt x="673" y="30646"/>
                    <a:pt x="675" y="30646"/>
                    <a:pt x="677" y="30645"/>
                  </a:cubicBezTo>
                  <a:cubicBezTo>
                    <a:pt x="701" y="30640"/>
                    <a:pt x="701" y="30644"/>
                    <a:pt x="725" y="30639"/>
                  </a:cubicBezTo>
                  <a:cubicBezTo>
                    <a:pt x="750" y="30634"/>
                    <a:pt x="746" y="30619"/>
                    <a:pt x="771" y="30613"/>
                  </a:cubicBezTo>
                  <a:cubicBezTo>
                    <a:pt x="775" y="30612"/>
                    <a:pt x="779" y="30612"/>
                    <a:pt x="782" y="30612"/>
                  </a:cubicBezTo>
                  <a:cubicBezTo>
                    <a:pt x="793" y="30612"/>
                    <a:pt x="799" y="30617"/>
                    <a:pt x="810" y="30617"/>
                  </a:cubicBezTo>
                  <a:cubicBezTo>
                    <a:pt x="814" y="30617"/>
                    <a:pt x="817" y="30616"/>
                    <a:pt x="821" y="30615"/>
                  </a:cubicBezTo>
                  <a:cubicBezTo>
                    <a:pt x="846" y="30610"/>
                    <a:pt x="845" y="30603"/>
                    <a:pt x="869" y="30597"/>
                  </a:cubicBezTo>
                  <a:cubicBezTo>
                    <a:pt x="893" y="30592"/>
                    <a:pt x="891" y="30588"/>
                    <a:pt x="916" y="30582"/>
                  </a:cubicBezTo>
                  <a:cubicBezTo>
                    <a:pt x="920" y="30581"/>
                    <a:pt x="923" y="30581"/>
                    <a:pt x="926" y="30581"/>
                  </a:cubicBezTo>
                  <a:cubicBezTo>
                    <a:pt x="936" y="30581"/>
                    <a:pt x="942" y="30585"/>
                    <a:pt x="952" y="30585"/>
                  </a:cubicBezTo>
                  <a:cubicBezTo>
                    <a:pt x="956" y="30585"/>
                    <a:pt x="960" y="30584"/>
                    <a:pt x="965" y="30583"/>
                  </a:cubicBezTo>
                  <a:cubicBezTo>
                    <a:pt x="990" y="30578"/>
                    <a:pt x="987" y="30573"/>
                    <a:pt x="1012" y="30567"/>
                  </a:cubicBezTo>
                  <a:cubicBezTo>
                    <a:pt x="1016" y="30566"/>
                    <a:pt x="1019" y="30566"/>
                    <a:pt x="1022" y="30566"/>
                  </a:cubicBezTo>
                  <a:cubicBezTo>
                    <a:pt x="1034" y="30566"/>
                    <a:pt x="1040" y="30572"/>
                    <a:pt x="1052" y="30572"/>
                  </a:cubicBezTo>
                  <a:cubicBezTo>
                    <a:pt x="1055" y="30572"/>
                    <a:pt x="1058" y="30571"/>
                    <a:pt x="1062" y="30570"/>
                  </a:cubicBezTo>
                  <a:cubicBezTo>
                    <a:pt x="1087" y="30566"/>
                    <a:pt x="1086" y="30564"/>
                    <a:pt x="1110" y="30559"/>
                  </a:cubicBezTo>
                  <a:cubicBezTo>
                    <a:pt x="1134" y="30553"/>
                    <a:pt x="1130" y="30534"/>
                    <a:pt x="1153" y="30529"/>
                  </a:cubicBezTo>
                  <a:cubicBezTo>
                    <a:pt x="1156" y="30528"/>
                    <a:pt x="1159" y="30528"/>
                    <a:pt x="1161" y="30528"/>
                  </a:cubicBezTo>
                  <a:cubicBezTo>
                    <a:pt x="1176" y="30528"/>
                    <a:pt x="1181" y="30536"/>
                    <a:pt x="1195" y="30536"/>
                  </a:cubicBezTo>
                  <a:cubicBezTo>
                    <a:pt x="1198" y="30536"/>
                    <a:pt x="1201" y="30536"/>
                    <a:pt x="1205" y="30535"/>
                  </a:cubicBezTo>
                  <a:cubicBezTo>
                    <a:pt x="1228" y="30532"/>
                    <a:pt x="1226" y="30521"/>
                    <a:pt x="1250" y="30516"/>
                  </a:cubicBezTo>
                  <a:cubicBezTo>
                    <a:pt x="1256" y="30515"/>
                    <a:pt x="1260" y="30514"/>
                    <a:pt x="1264" y="30514"/>
                  </a:cubicBezTo>
                  <a:cubicBezTo>
                    <a:pt x="1272" y="30514"/>
                    <a:pt x="1277" y="30516"/>
                    <a:pt x="1284" y="30516"/>
                  </a:cubicBezTo>
                  <a:cubicBezTo>
                    <a:pt x="1288" y="30516"/>
                    <a:pt x="1293" y="30515"/>
                    <a:pt x="1300" y="30514"/>
                  </a:cubicBezTo>
                  <a:cubicBezTo>
                    <a:pt x="1324" y="30508"/>
                    <a:pt x="1319" y="30492"/>
                    <a:pt x="1344" y="30487"/>
                  </a:cubicBezTo>
                  <a:cubicBezTo>
                    <a:pt x="1346" y="30486"/>
                    <a:pt x="1348" y="30486"/>
                    <a:pt x="1350" y="30486"/>
                  </a:cubicBezTo>
                  <a:cubicBezTo>
                    <a:pt x="1367" y="30486"/>
                    <a:pt x="1374" y="30503"/>
                    <a:pt x="1391" y="30503"/>
                  </a:cubicBezTo>
                  <a:cubicBezTo>
                    <a:pt x="1393" y="30503"/>
                    <a:pt x="1395" y="30502"/>
                    <a:pt x="1398" y="30502"/>
                  </a:cubicBezTo>
                  <a:cubicBezTo>
                    <a:pt x="1421" y="30498"/>
                    <a:pt x="1421" y="30498"/>
                    <a:pt x="1446" y="30492"/>
                  </a:cubicBezTo>
                  <a:cubicBezTo>
                    <a:pt x="1469" y="30487"/>
                    <a:pt x="1466" y="30471"/>
                    <a:pt x="1490" y="30465"/>
                  </a:cubicBezTo>
                  <a:cubicBezTo>
                    <a:pt x="1496" y="30464"/>
                    <a:pt x="1500" y="30464"/>
                    <a:pt x="1504" y="30464"/>
                  </a:cubicBezTo>
                  <a:cubicBezTo>
                    <a:pt x="1512" y="30464"/>
                    <a:pt x="1517" y="30466"/>
                    <a:pt x="1526" y="30466"/>
                  </a:cubicBezTo>
                  <a:cubicBezTo>
                    <a:pt x="1529" y="30466"/>
                    <a:pt x="1534" y="30466"/>
                    <a:pt x="1539" y="30464"/>
                  </a:cubicBezTo>
                  <a:cubicBezTo>
                    <a:pt x="1548" y="30462"/>
                    <a:pt x="1553" y="30462"/>
                    <a:pt x="1558" y="30462"/>
                  </a:cubicBezTo>
                  <a:cubicBezTo>
                    <a:pt x="1562" y="30462"/>
                    <a:pt x="1566" y="30462"/>
                    <a:pt x="1570" y="30462"/>
                  </a:cubicBezTo>
                  <a:cubicBezTo>
                    <a:pt x="1575" y="30462"/>
                    <a:pt x="1581" y="30462"/>
                    <a:pt x="1589" y="30460"/>
                  </a:cubicBezTo>
                  <a:cubicBezTo>
                    <a:pt x="1613" y="30455"/>
                    <a:pt x="1613" y="30458"/>
                    <a:pt x="1638" y="30453"/>
                  </a:cubicBezTo>
                  <a:cubicBezTo>
                    <a:pt x="1661" y="30447"/>
                    <a:pt x="1656" y="30423"/>
                    <a:pt x="1680" y="30417"/>
                  </a:cubicBezTo>
                  <a:cubicBezTo>
                    <a:pt x="1684" y="30416"/>
                    <a:pt x="1687" y="30416"/>
                    <a:pt x="1690" y="30416"/>
                  </a:cubicBezTo>
                  <a:cubicBezTo>
                    <a:pt x="1703" y="30416"/>
                    <a:pt x="1709" y="30423"/>
                    <a:pt x="1721" y="30423"/>
                  </a:cubicBezTo>
                  <a:cubicBezTo>
                    <a:pt x="1724" y="30423"/>
                    <a:pt x="1727" y="30422"/>
                    <a:pt x="1731" y="30421"/>
                  </a:cubicBezTo>
                  <a:cubicBezTo>
                    <a:pt x="1755" y="30416"/>
                    <a:pt x="1751" y="30400"/>
                    <a:pt x="1775" y="30395"/>
                  </a:cubicBezTo>
                  <a:cubicBezTo>
                    <a:pt x="1779" y="30394"/>
                    <a:pt x="1782" y="30393"/>
                    <a:pt x="1785" y="30393"/>
                  </a:cubicBezTo>
                  <a:cubicBezTo>
                    <a:pt x="1798" y="30393"/>
                    <a:pt x="1803" y="30399"/>
                    <a:pt x="1815" y="30399"/>
                  </a:cubicBezTo>
                  <a:cubicBezTo>
                    <a:pt x="1819" y="30399"/>
                    <a:pt x="1822" y="30399"/>
                    <a:pt x="1826" y="30398"/>
                  </a:cubicBezTo>
                  <a:cubicBezTo>
                    <a:pt x="1849" y="30394"/>
                    <a:pt x="1846" y="30379"/>
                    <a:pt x="1870" y="30373"/>
                  </a:cubicBezTo>
                  <a:cubicBezTo>
                    <a:pt x="1872" y="30373"/>
                    <a:pt x="1874" y="30373"/>
                    <a:pt x="1876" y="30373"/>
                  </a:cubicBezTo>
                  <a:cubicBezTo>
                    <a:pt x="1894" y="30373"/>
                    <a:pt x="1901" y="30390"/>
                    <a:pt x="1918" y="30390"/>
                  </a:cubicBezTo>
                  <a:cubicBezTo>
                    <a:pt x="1919" y="30390"/>
                    <a:pt x="1921" y="30390"/>
                    <a:pt x="1924" y="30389"/>
                  </a:cubicBezTo>
                  <a:cubicBezTo>
                    <a:pt x="1946" y="30384"/>
                    <a:pt x="1943" y="30363"/>
                    <a:pt x="1966" y="30357"/>
                  </a:cubicBezTo>
                  <a:cubicBezTo>
                    <a:pt x="1971" y="30356"/>
                    <a:pt x="1974" y="30356"/>
                    <a:pt x="1978" y="30356"/>
                  </a:cubicBezTo>
                  <a:cubicBezTo>
                    <a:pt x="1988" y="30356"/>
                    <a:pt x="1993" y="30360"/>
                    <a:pt x="2004" y="30360"/>
                  </a:cubicBezTo>
                  <a:cubicBezTo>
                    <a:pt x="2007" y="30360"/>
                    <a:pt x="2011" y="30359"/>
                    <a:pt x="2016" y="30358"/>
                  </a:cubicBezTo>
                  <a:cubicBezTo>
                    <a:pt x="2040" y="30355"/>
                    <a:pt x="2040" y="30358"/>
                    <a:pt x="2064" y="30353"/>
                  </a:cubicBezTo>
                  <a:cubicBezTo>
                    <a:pt x="2069" y="30352"/>
                    <a:pt x="2073" y="30351"/>
                    <a:pt x="2077" y="30351"/>
                  </a:cubicBezTo>
                  <a:cubicBezTo>
                    <a:pt x="2086" y="30351"/>
                    <a:pt x="2092" y="30354"/>
                    <a:pt x="2101" y="30354"/>
                  </a:cubicBezTo>
                  <a:cubicBezTo>
                    <a:pt x="2105" y="30354"/>
                    <a:pt x="2109" y="30354"/>
                    <a:pt x="2114" y="30353"/>
                  </a:cubicBezTo>
                  <a:cubicBezTo>
                    <a:pt x="2137" y="30349"/>
                    <a:pt x="2137" y="30348"/>
                    <a:pt x="2160" y="30342"/>
                  </a:cubicBezTo>
                  <a:cubicBezTo>
                    <a:pt x="2173" y="30340"/>
                    <a:pt x="2179" y="30340"/>
                    <a:pt x="2185" y="30340"/>
                  </a:cubicBezTo>
                  <a:cubicBezTo>
                    <a:pt x="2191" y="30340"/>
                    <a:pt x="2197" y="30340"/>
                    <a:pt x="2208" y="30337"/>
                  </a:cubicBezTo>
                  <a:cubicBezTo>
                    <a:pt x="2233" y="30333"/>
                    <a:pt x="2232" y="30330"/>
                    <a:pt x="2256" y="30325"/>
                  </a:cubicBezTo>
                  <a:cubicBezTo>
                    <a:pt x="2278" y="30321"/>
                    <a:pt x="2272" y="30288"/>
                    <a:pt x="2296" y="30282"/>
                  </a:cubicBezTo>
                  <a:cubicBezTo>
                    <a:pt x="2298" y="30282"/>
                    <a:pt x="2300" y="30281"/>
                    <a:pt x="2302" y="30281"/>
                  </a:cubicBezTo>
                  <a:cubicBezTo>
                    <a:pt x="2318" y="30281"/>
                    <a:pt x="2325" y="30298"/>
                    <a:pt x="2341" y="30298"/>
                  </a:cubicBezTo>
                  <a:cubicBezTo>
                    <a:pt x="2343" y="30298"/>
                    <a:pt x="2345" y="30298"/>
                    <a:pt x="2348" y="30297"/>
                  </a:cubicBezTo>
                  <a:cubicBezTo>
                    <a:pt x="2371" y="30292"/>
                    <a:pt x="2369" y="30284"/>
                    <a:pt x="2394" y="30279"/>
                  </a:cubicBezTo>
                  <a:cubicBezTo>
                    <a:pt x="2417" y="30274"/>
                    <a:pt x="2414" y="30258"/>
                    <a:pt x="2438" y="30252"/>
                  </a:cubicBezTo>
                  <a:cubicBezTo>
                    <a:pt x="2441" y="30252"/>
                    <a:pt x="2443" y="30251"/>
                    <a:pt x="2446" y="30251"/>
                  </a:cubicBezTo>
                  <a:cubicBezTo>
                    <a:pt x="2461" y="30251"/>
                    <a:pt x="2467" y="30263"/>
                    <a:pt x="2482" y="30263"/>
                  </a:cubicBezTo>
                  <a:cubicBezTo>
                    <a:pt x="2485" y="30263"/>
                    <a:pt x="2487" y="30263"/>
                    <a:pt x="2490" y="30262"/>
                  </a:cubicBezTo>
                  <a:cubicBezTo>
                    <a:pt x="2493" y="30261"/>
                    <a:pt x="2496" y="30261"/>
                    <a:pt x="2499" y="30261"/>
                  </a:cubicBezTo>
                  <a:cubicBezTo>
                    <a:pt x="2512" y="30261"/>
                    <a:pt x="2518" y="30269"/>
                    <a:pt x="2532" y="30269"/>
                  </a:cubicBezTo>
                  <a:cubicBezTo>
                    <a:pt x="2534" y="30269"/>
                    <a:pt x="2537" y="30269"/>
                    <a:pt x="2541" y="30268"/>
                  </a:cubicBezTo>
                  <a:cubicBezTo>
                    <a:pt x="2565" y="30263"/>
                    <a:pt x="2560" y="30239"/>
                    <a:pt x="2583" y="30234"/>
                  </a:cubicBezTo>
                  <a:cubicBezTo>
                    <a:pt x="2589" y="30233"/>
                    <a:pt x="2593" y="30233"/>
                    <a:pt x="2596" y="30233"/>
                  </a:cubicBezTo>
                  <a:cubicBezTo>
                    <a:pt x="2605" y="30233"/>
                    <a:pt x="2610" y="30235"/>
                    <a:pt x="2619" y="30235"/>
                  </a:cubicBezTo>
                  <a:cubicBezTo>
                    <a:pt x="2623" y="30235"/>
                    <a:pt x="2627" y="30234"/>
                    <a:pt x="2634" y="30233"/>
                  </a:cubicBezTo>
                  <a:cubicBezTo>
                    <a:pt x="2638" y="30232"/>
                    <a:pt x="2642" y="30232"/>
                    <a:pt x="2645" y="30232"/>
                  </a:cubicBezTo>
                  <a:cubicBezTo>
                    <a:pt x="2656" y="30232"/>
                    <a:pt x="2662" y="30236"/>
                    <a:pt x="2673" y="30236"/>
                  </a:cubicBezTo>
                  <a:cubicBezTo>
                    <a:pt x="2676" y="30236"/>
                    <a:pt x="2680" y="30236"/>
                    <a:pt x="2684" y="30235"/>
                  </a:cubicBezTo>
                  <a:cubicBezTo>
                    <a:pt x="2709" y="30230"/>
                    <a:pt x="2704" y="30212"/>
                    <a:pt x="2728" y="30206"/>
                  </a:cubicBezTo>
                  <a:cubicBezTo>
                    <a:pt x="2753" y="30201"/>
                    <a:pt x="2753" y="30202"/>
                    <a:pt x="2776" y="30197"/>
                  </a:cubicBezTo>
                  <a:cubicBezTo>
                    <a:pt x="2782" y="30195"/>
                    <a:pt x="2786" y="30195"/>
                    <a:pt x="2790" y="30195"/>
                  </a:cubicBezTo>
                  <a:cubicBezTo>
                    <a:pt x="2799" y="30195"/>
                    <a:pt x="2804" y="30197"/>
                    <a:pt x="2813" y="30197"/>
                  </a:cubicBezTo>
                  <a:cubicBezTo>
                    <a:pt x="2816" y="30197"/>
                    <a:pt x="2821" y="30197"/>
                    <a:pt x="2827" y="30195"/>
                  </a:cubicBezTo>
                  <a:cubicBezTo>
                    <a:pt x="2850" y="30191"/>
                    <a:pt x="2850" y="30190"/>
                    <a:pt x="2875" y="30185"/>
                  </a:cubicBezTo>
                  <a:cubicBezTo>
                    <a:pt x="2878" y="30184"/>
                    <a:pt x="2881" y="30184"/>
                    <a:pt x="2883" y="30184"/>
                  </a:cubicBezTo>
                  <a:cubicBezTo>
                    <a:pt x="2896" y="30184"/>
                    <a:pt x="2902" y="30190"/>
                    <a:pt x="2913" y="30190"/>
                  </a:cubicBezTo>
                  <a:cubicBezTo>
                    <a:pt x="2917" y="30190"/>
                    <a:pt x="2921" y="30189"/>
                    <a:pt x="2925" y="30188"/>
                  </a:cubicBezTo>
                  <a:cubicBezTo>
                    <a:pt x="2950" y="30185"/>
                    <a:pt x="2944" y="30161"/>
                    <a:pt x="2968" y="30156"/>
                  </a:cubicBezTo>
                  <a:cubicBezTo>
                    <a:pt x="2993" y="30150"/>
                    <a:pt x="2990" y="30148"/>
                    <a:pt x="3015" y="30143"/>
                  </a:cubicBezTo>
                  <a:cubicBezTo>
                    <a:pt x="3017" y="30143"/>
                    <a:pt x="3019" y="30142"/>
                    <a:pt x="3021" y="30142"/>
                  </a:cubicBezTo>
                  <a:cubicBezTo>
                    <a:pt x="3037" y="30142"/>
                    <a:pt x="3044" y="30156"/>
                    <a:pt x="3060" y="30156"/>
                  </a:cubicBezTo>
                  <a:cubicBezTo>
                    <a:pt x="3062" y="30156"/>
                    <a:pt x="3065" y="30155"/>
                    <a:pt x="3068" y="30155"/>
                  </a:cubicBezTo>
                  <a:cubicBezTo>
                    <a:pt x="3091" y="30152"/>
                    <a:pt x="3091" y="30152"/>
                    <a:pt x="3116" y="30146"/>
                  </a:cubicBezTo>
                  <a:cubicBezTo>
                    <a:pt x="3139" y="30141"/>
                    <a:pt x="3137" y="30128"/>
                    <a:pt x="3161" y="30123"/>
                  </a:cubicBezTo>
                  <a:cubicBezTo>
                    <a:pt x="3185" y="30117"/>
                    <a:pt x="3183" y="30116"/>
                    <a:pt x="3208" y="30111"/>
                  </a:cubicBezTo>
                  <a:cubicBezTo>
                    <a:pt x="3230" y="30105"/>
                    <a:pt x="3230" y="30104"/>
                    <a:pt x="3255" y="30099"/>
                  </a:cubicBezTo>
                  <a:cubicBezTo>
                    <a:pt x="3279" y="30094"/>
                    <a:pt x="3276" y="30083"/>
                    <a:pt x="3300" y="30078"/>
                  </a:cubicBezTo>
                  <a:cubicBezTo>
                    <a:pt x="3302" y="30077"/>
                    <a:pt x="3304" y="30077"/>
                    <a:pt x="3305" y="30077"/>
                  </a:cubicBezTo>
                  <a:cubicBezTo>
                    <a:pt x="3324" y="30077"/>
                    <a:pt x="3332" y="30100"/>
                    <a:pt x="3349" y="30100"/>
                  </a:cubicBezTo>
                  <a:cubicBezTo>
                    <a:pt x="3351" y="30100"/>
                    <a:pt x="3353" y="30099"/>
                    <a:pt x="3355" y="30099"/>
                  </a:cubicBezTo>
                  <a:cubicBezTo>
                    <a:pt x="3379" y="30095"/>
                    <a:pt x="3378" y="30087"/>
                    <a:pt x="3402" y="30081"/>
                  </a:cubicBezTo>
                  <a:cubicBezTo>
                    <a:pt x="3426" y="30076"/>
                    <a:pt x="3423" y="30068"/>
                    <a:pt x="3448" y="30063"/>
                  </a:cubicBezTo>
                  <a:cubicBezTo>
                    <a:pt x="3452" y="30062"/>
                    <a:pt x="3455" y="30062"/>
                    <a:pt x="3458" y="30062"/>
                  </a:cubicBezTo>
                  <a:cubicBezTo>
                    <a:pt x="3469" y="30062"/>
                    <a:pt x="3474" y="30065"/>
                    <a:pt x="3484" y="30065"/>
                  </a:cubicBezTo>
                  <a:cubicBezTo>
                    <a:pt x="3488" y="30065"/>
                    <a:pt x="3492" y="30065"/>
                    <a:pt x="3497" y="30064"/>
                  </a:cubicBezTo>
                  <a:cubicBezTo>
                    <a:pt x="3521" y="30058"/>
                    <a:pt x="3521" y="30063"/>
                    <a:pt x="3545" y="30057"/>
                  </a:cubicBezTo>
                  <a:cubicBezTo>
                    <a:pt x="3569" y="30053"/>
                    <a:pt x="3568" y="30047"/>
                    <a:pt x="3592" y="30041"/>
                  </a:cubicBezTo>
                  <a:cubicBezTo>
                    <a:pt x="3596" y="30040"/>
                    <a:pt x="3600" y="30040"/>
                    <a:pt x="3603" y="30040"/>
                  </a:cubicBezTo>
                  <a:cubicBezTo>
                    <a:pt x="3613" y="30040"/>
                    <a:pt x="3619" y="30044"/>
                    <a:pt x="3629" y="30044"/>
                  </a:cubicBezTo>
                  <a:cubicBezTo>
                    <a:pt x="3632" y="30044"/>
                    <a:pt x="3637" y="30043"/>
                    <a:pt x="3642" y="30042"/>
                  </a:cubicBezTo>
                  <a:cubicBezTo>
                    <a:pt x="3664" y="30037"/>
                    <a:pt x="3660" y="30017"/>
                    <a:pt x="3685" y="30011"/>
                  </a:cubicBezTo>
                  <a:cubicBezTo>
                    <a:pt x="3686" y="30011"/>
                    <a:pt x="3688" y="30011"/>
                    <a:pt x="3690" y="30011"/>
                  </a:cubicBezTo>
                  <a:cubicBezTo>
                    <a:pt x="3706" y="30011"/>
                    <a:pt x="3713" y="30023"/>
                    <a:pt x="3729" y="30023"/>
                  </a:cubicBezTo>
                  <a:cubicBezTo>
                    <a:pt x="3731" y="30023"/>
                    <a:pt x="3734" y="30023"/>
                    <a:pt x="3737" y="30022"/>
                  </a:cubicBezTo>
                  <a:cubicBezTo>
                    <a:pt x="3761" y="30017"/>
                    <a:pt x="3759" y="30012"/>
                    <a:pt x="3783" y="30008"/>
                  </a:cubicBezTo>
                  <a:cubicBezTo>
                    <a:pt x="3808" y="30004"/>
                    <a:pt x="3808" y="30008"/>
                    <a:pt x="3831" y="30003"/>
                  </a:cubicBezTo>
                  <a:cubicBezTo>
                    <a:pt x="3856" y="29997"/>
                    <a:pt x="3849" y="29968"/>
                    <a:pt x="3873" y="29963"/>
                  </a:cubicBezTo>
                  <a:cubicBezTo>
                    <a:pt x="3875" y="29963"/>
                    <a:pt x="3876" y="29963"/>
                    <a:pt x="3878" y="29963"/>
                  </a:cubicBezTo>
                  <a:cubicBezTo>
                    <a:pt x="3897" y="29963"/>
                    <a:pt x="3903" y="29982"/>
                    <a:pt x="3921" y="29982"/>
                  </a:cubicBezTo>
                  <a:cubicBezTo>
                    <a:pt x="3923" y="29982"/>
                    <a:pt x="3925" y="29982"/>
                    <a:pt x="3927" y="29981"/>
                  </a:cubicBezTo>
                  <a:cubicBezTo>
                    <a:pt x="3951" y="29976"/>
                    <a:pt x="3946" y="29953"/>
                    <a:pt x="3969" y="29947"/>
                  </a:cubicBezTo>
                  <a:cubicBezTo>
                    <a:pt x="3992" y="29944"/>
                    <a:pt x="3992" y="29942"/>
                    <a:pt x="4017" y="29936"/>
                  </a:cubicBezTo>
                  <a:cubicBezTo>
                    <a:pt x="4020" y="29936"/>
                    <a:pt x="4022" y="29935"/>
                    <a:pt x="4025" y="29935"/>
                  </a:cubicBezTo>
                  <a:cubicBezTo>
                    <a:pt x="4039" y="29935"/>
                    <a:pt x="4045" y="29945"/>
                    <a:pt x="4059" y="29945"/>
                  </a:cubicBezTo>
                  <a:cubicBezTo>
                    <a:pt x="4061" y="29945"/>
                    <a:pt x="4064" y="29944"/>
                    <a:pt x="4067" y="29944"/>
                  </a:cubicBezTo>
                  <a:cubicBezTo>
                    <a:pt x="4092" y="29939"/>
                    <a:pt x="4090" y="29933"/>
                    <a:pt x="4114" y="29928"/>
                  </a:cubicBezTo>
                  <a:cubicBezTo>
                    <a:pt x="4139" y="29923"/>
                    <a:pt x="4137" y="29919"/>
                    <a:pt x="4161" y="29914"/>
                  </a:cubicBezTo>
                  <a:cubicBezTo>
                    <a:pt x="4163" y="29913"/>
                    <a:pt x="4166" y="29913"/>
                    <a:pt x="4168" y="29913"/>
                  </a:cubicBezTo>
                  <a:cubicBezTo>
                    <a:pt x="4184" y="29913"/>
                    <a:pt x="4190" y="29928"/>
                    <a:pt x="4207" y="29928"/>
                  </a:cubicBezTo>
                  <a:cubicBezTo>
                    <a:pt x="4209" y="29928"/>
                    <a:pt x="4211" y="29928"/>
                    <a:pt x="4214" y="29928"/>
                  </a:cubicBezTo>
                  <a:cubicBezTo>
                    <a:pt x="4237" y="29922"/>
                    <a:pt x="4236" y="29919"/>
                    <a:pt x="4260" y="29914"/>
                  </a:cubicBezTo>
                  <a:cubicBezTo>
                    <a:pt x="4280" y="29910"/>
                    <a:pt x="4280" y="29901"/>
                    <a:pt x="4294" y="29901"/>
                  </a:cubicBezTo>
                  <a:cubicBezTo>
                    <a:pt x="4296" y="29901"/>
                    <a:pt x="4299" y="29901"/>
                    <a:pt x="4303" y="29902"/>
                  </a:cubicBezTo>
                  <a:cubicBezTo>
                    <a:pt x="4307" y="29903"/>
                    <a:pt x="4311" y="29903"/>
                    <a:pt x="4314" y="29903"/>
                  </a:cubicBezTo>
                  <a:cubicBezTo>
                    <a:pt x="4323" y="29903"/>
                    <a:pt x="4329" y="29901"/>
                    <a:pt x="4336" y="29901"/>
                  </a:cubicBezTo>
                  <a:cubicBezTo>
                    <a:pt x="4341" y="29901"/>
                    <a:pt x="4347" y="29902"/>
                    <a:pt x="4354" y="29907"/>
                  </a:cubicBezTo>
                  <a:cubicBezTo>
                    <a:pt x="4374" y="29920"/>
                    <a:pt x="4365" y="29936"/>
                    <a:pt x="4385" y="29950"/>
                  </a:cubicBezTo>
                  <a:cubicBezTo>
                    <a:pt x="4391" y="29954"/>
                    <a:pt x="4397" y="29955"/>
                    <a:pt x="4402" y="29955"/>
                  </a:cubicBezTo>
                  <a:cubicBezTo>
                    <a:pt x="4408" y="29955"/>
                    <a:pt x="4413" y="29954"/>
                    <a:pt x="4419" y="29954"/>
                  </a:cubicBezTo>
                  <a:cubicBezTo>
                    <a:pt x="4424" y="29954"/>
                    <a:pt x="4430" y="29955"/>
                    <a:pt x="4436" y="29960"/>
                  </a:cubicBezTo>
                  <a:cubicBezTo>
                    <a:pt x="4458" y="29973"/>
                    <a:pt x="4445" y="29993"/>
                    <a:pt x="4465" y="30006"/>
                  </a:cubicBezTo>
                  <a:cubicBezTo>
                    <a:pt x="4470" y="30009"/>
                    <a:pt x="4474" y="30010"/>
                    <a:pt x="4479" y="30010"/>
                  </a:cubicBezTo>
                  <a:cubicBezTo>
                    <a:pt x="4488" y="30010"/>
                    <a:pt x="4497" y="30005"/>
                    <a:pt x="4507" y="30005"/>
                  </a:cubicBezTo>
                  <a:cubicBezTo>
                    <a:pt x="4512" y="30005"/>
                    <a:pt x="4516" y="30006"/>
                    <a:pt x="4521" y="30009"/>
                  </a:cubicBezTo>
                  <a:cubicBezTo>
                    <a:pt x="4541" y="30022"/>
                    <a:pt x="4526" y="30046"/>
                    <a:pt x="4547" y="30058"/>
                  </a:cubicBezTo>
                  <a:cubicBezTo>
                    <a:pt x="4567" y="30072"/>
                    <a:pt x="4575" y="30062"/>
                    <a:pt x="4595" y="30074"/>
                  </a:cubicBezTo>
                  <a:cubicBezTo>
                    <a:pt x="4616" y="30088"/>
                    <a:pt x="4616" y="30088"/>
                    <a:pt x="4637" y="30101"/>
                  </a:cubicBezTo>
                  <a:cubicBezTo>
                    <a:pt x="4658" y="30115"/>
                    <a:pt x="4660" y="30111"/>
                    <a:pt x="4681" y="30124"/>
                  </a:cubicBezTo>
                  <a:cubicBezTo>
                    <a:pt x="4702" y="30138"/>
                    <a:pt x="4697" y="30145"/>
                    <a:pt x="4717" y="30159"/>
                  </a:cubicBezTo>
                  <a:cubicBezTo>
                    <a:pt x="4738" y="30172"/>
                    <a:pt x="4745" y="30161"/>
                    <a:pt x="4765" y="30175"/>
                  </a:cubicBezTo>
                  <a:cubicBezTo>
                    <a:pt x="4785" y="30188"/>
                    <a:pt x="4783" y="30191"/>
                    <a:pt x="4804" y="30204"/>
                  </a:cubicBezTo>
                  <a:cubicBezTo>
                    <a:pt x="4824" y="30218"/>
                    <a:pt x="4830" y="30209"/>
                    <a:pt x="4849" y="30223"/>
                  </a:cubicBezTo>
                  <a:cubicBezTo>
                    <a:pt x="4869" y="30236"/>
                    <a:pt x="4865" y="30244"/>
                    <a:pt x="4885" y="30257"/>
                  </a:cubicBezTo>
                  <a:cubicBezTo>
                    <a:pt x="4906" y="30270"/>
                    <a:pt x="4892" y="30293"/>
                    <a:pt x="4912" y="30306"/>
                  </a:cubicBezTo>
                  <a:cubicBezTo>
                    <a:pt x="4933" y="30320"/>
                    <a:pt x="4939" y="30311"/>
                    <a:pt x="4959" y="30325"/>
                  </a:cubicBezTo>
                  <a:cubicBezTo>
                    <a:pt x="4979" y="30338"/>
                    <a:pt x="4977" y="30341"/>
                    <a:pt x="4998" y="30354"/>
                  </a:cubicBezTo>
                  <a:cubicBezTo>
                    <a:pt x="5018" y="30368"/>
                    <a:pt x="5017" y="30369"/>
                    <a:pt x="5036" y="30383"/>
                  </a:cubicBezTo>
                  <a:cubicBezTo>
                    <a:pt x="5042" y="30386"/>
                    <a:pt x="5047" y="30387"/>
                    <a:pt x="5051" y="30387"/>
                  </a:cubicBezTo>
                  <a:cubicBezTo>
                    <a:pt x="5059" y="30387"/>
                    <a:pt x="5067" y="30384"/>
                    <a:pt x="5075" y="30384"/>
                  </a:cubicBezTo>
                  <a:cubicBezTo>
                    <a:pt x="5079" y="30384"/>
                    <a:pt x="5084" y="30385"/>
                    <a:pt x="5090" y="30389"/>
                  </a:cubicBezTo>
                  <a:cubicBezTo>
                    <a:pt x="5111" y="30402"/>
                    <a:pt x="5109" y="30406"/>
                    <a:pt x="5129" y="30420"/>
                  </a:cubicBezTo>
                  <a:cubicBezTo>
                    <a:pt x="5149" y="30433"/>
                    <a:pt x="5147" y="30439"/>
                    <a:pt x="5167" y="30453"/>
                  </a:cubicBezTo>
                  <a:cubicBezTo>
                    <a:pt x="5186" y="30465"/>
                    <a:pt x="5194" y="30456"/>
                    <a:pt x="5213" y="30470"/>
                  </a:cubicBezTo>
                  <a:cubicBezTo>
                    <a:pt x="5234" y="30483"/>
                    <a:pt x="5229" y="30491"/>
                    <a:pt x="5249" y="30504"/>
                  </a:cubicBezTo>
                  <a:cubicBezTo>
                    <a:pt x="5271" y="30517"/>
                    <a:pt x="5264" y="30528"/>
                    <a:pt x="5285" y="30540"/>
                  </a:cubicBezTo>
                  <a:cubicBezTo>
                    <a:pt x="5306" y="30554"/>
                    <a:pt x="5314" y="30541"/>
                    <a:pt x="5334" y="30555"/>
                  </a:cubicBezTo>
                  <a:cubicBezTo>
                    <a:pt x="5354" y="30568"/>
                    <a:pt x="5344" y="30586"/>
                    <a:pt x="5363" y="30599"/>
                  </a:cubicBezTo>
                  <a:cubicBezTo>
                    <a:pt x="5368" y="30602"/>
                    <a:pt x="5372" y="30604"/>
                    <a:pt x="5376" y="30604"/>
                  </a:cubicBezTo>
                  <a:cubicBezTo>
                    <a:pt x="5387" y="30604"/>
                    <a:pt x="5397" y="30597"/>
                    <a:pt x="5407" y="30597"/>
                  </a:cubicBezTo>
                  <a:cubicBezTo>
                    <a:pt x="5411" y="30597"/>
                    <a:pt x="5415" y="30598"/>
                    <a:pt x="5420" y="30600"/>
                  </a:cubicBezTo>
                  <a:cubicBezTo>
                    <a:pt x="5440" y="30614"/>
                    <a:pt x="5438" y="30616"/>
                    <a:pt x="5458" y="30630"/>
                  </a:cubicBezTo>
                  <a:lnTo>
                    <a:pt x="5499" y="30657"/>
                  </a:lnTo>
                  <a:cubicBezTo>
                    <a:pt x="5518" y="30670"/>
                    <a:pt x="5510" y="30685"/>
                    <a:pt x="5529" y="30699"/>
                  </a:cubicBezTo>
                  <a:cubicBezTo>
                    <a:pt x="5549" y="30712"/>
                    <a:pt x="5545" y="30718"/>
                    <a:pt x="5565" y="30732"/>
                  </a:cubicBezTo>
                  <a:cubicBezTo>
                    <a:pt x="5569" y="30734"/>
                    <a:pt x="5572" y="30735"/>
                    <a:pt x="5576" y="30735"/>
                  </a:cubicBezTo>
                  <a:cubicBezTo>
                    <a:pt x="5589" y="30735"/>
                    <a:pt x="5603" y="30723"/>
                    <a:pt x="5616" y="30723"/>
                  </a:cubicBezTo>
                  <a:cubicBezTo>
                    <a:pt x="5620" y="30723"/>
                    <a:pt x="5624" y="30724"/>
                    <a:pt x="5628" y="30727"/>
                  </a:cubicBezTo>
                  <a:cubicBezTo>
                    <a:pt x="5649" y="30740"/>
                    <a:pt x="5644" y="30748"/>
                    <a:pt x="5663" y="30761"/>
                  </a:cubicBezTo>
                  <a:cubicBezTo>
                    <a:pt x="5684" y="30775"/>
                    <a:pt x="5678" y="30786"/>
                    <a:pt x="5698" y="30799"/>
                  </a:cubicBezTo>
                  <a:cubicBezTo>
                    <a:pt x="5707" y="30804"/>
                    <a:pt x="5714" y="30805"/>
                    <a:pt x="5720" y="30805"/>
                  </a:cubicBezTo>
                  <a:cubicBezTo>
                    <a:pt x="5723" y="30805"/>
                    <a:pt x="5726" y="30805"/>
                    <a:pt x="5729" y="30805"/>
                  </a:cubicBezTo>
                  <a:cubicBezTo>
                    <a:pt x="5735" y="30805"/>
                    <a:pt x="5741" y="30806"/>
                    <a:pt x="5749" y="30811"/>
                  </a:cubicBezTo>
                  <a:cubicBezTo>
                    <a:pt x="5770" y="30824"/>
                    <a:pt x="5768" y="30829"/>
                    <a:pt x="5788" y="30841"/>
                  </a:cubicBezTo>
                  <a:cubicBezTo>
                    <a:pt x="5807" y="30855"/>
                    <a:pt x="5797" y="30872"/>
                    <a:pt x="5817" y="30886"/>
                  </a:cubicBezTo>
                  <a:cubicBezTo>
                    <a:pt x="5837" y="30899"/>
                    <a:pt x="5844" y="30890"/>
                    <a:pt x="5864" y="30903"/>
                  </a:cubicBezTo>
                  <a:cubicBezTo>
                    <a:pt x="5885" y="30916"/>
                    <a:pt x="5879" y="30925"/>
                    <a:pt x="5899" y="30938"/>
                  </a:cubicBezTo>
                  <a:cubicBezTo>
                    <a:pt x="5903" y="30941"/>
                    <a:pt x="5908" y="30942"/>
                    <a:pt x="5912" y="30942"/>
                  </a:cubicBezTo>
                  <a:cubicBezTo>
                    <a:pt x="5922" y="30942"/>
                    <a:pt x="5932" y="30937"/>
                    <a:pt x="5941" y="30937"/>
                  </a:cubicBezTo>
                  <a:cubicBezTo>
                    <a:pt x="5946" y="30937"/>
                    <a:pt x="5950" y="30938"/>
                    <a:pt x="5955" y="30941"/>
                  </a:cubicBezTo>
                  <a:cubicBezTo>
                    <a:pt x="5976" y="30954"/>
                    <a:pt x="5977" y="30953"/>
                    <a:pt x="5997" y="30967"/>
                  </a:cubicBezTo>
                  <a:cubicBezTo>
                    <a:pt x="6018" y="30980"/>
                    <a:pt x="5998" y="31011"/>
                    <a:pt x="6018" y="31023"/>
                  </a:cubicBezTo>
                  <a:cubicBezTo>
                    <a:pt x="6022" y="31026"/>
                    <a:pt x="6025" y="31027"/>
                    <a:pt x="6029" y="31027"/>
                  </a:cubicBezTo>
                  <a:cubicBezTo>
                    <a:pt x="6042" y="31027"/>
                    <a:pt x="6056" y="31014"/>
                    <a:pt x="6069" y="31014"/>
                  </a:cubicBezTo>
                  <a:cubicBezTo>
                    <a:pt x="6073" y="31014"/>
                    <a:pt x="6076" y="31015"/>
                    <a:pt x="6080" y="31017"/>
                  </a:cubicBezTo>
                  <a:cubicBezTo>
                    <a:pt x="6100" y="31029"/>
                    <a:pt x="6081" y="31059"/>
                    <a:pt x="6101" y="31072"/>
                  </a:cubicBezTo>
                  <a:cubicBezTo>
                    <a:pt x="6121" y="31085"/>
                    <a:pt x="6120" y="31087"/>
                    <a:pt x="6140" y="31101"/>
                  </a:cubicBezTo>
                  <a:cubicBezTo>
                    <a:pt x="6160" y="31113"/>
                    <a:pt x="6161" y="31111"/>
                    <a:pt x="6181" y="31124"/>
                  </a:cubicBezTo>
                  <a:cubicBezTo>
                    <a:pt x="6185" y="31127"/>
                    <a:pt x="6189" y="31127"/>
                    <a:pt x="6193" y="31127"/>
                  </a:cubicBezTo>
                  <a:cubicBezTo>
                    <a:pt x="6205" y="31127"/>
                    <a:pt x="6215" y="31120"/>
                    <a:pt x="6226" y="31120"/>
                  </a:cubicBezTo>
                  <a:cubicBezTo>
                    <a:pt x="6230" y="31120"/>
                    <a:pt x="6235" y="31121"/>
                    <a:pt x="6239" y="31124"/>
                  </a:cubicBezTo>
                  <a:cubicBezTo>
                    <a:pt x="6259" y="31138"/>
                    <a:pt x="6256" y="31143"/>
                    <a:pt x="6277" y="31156"/>
                  </a:cubicBezTo>
                  <a:cubicBezTo>
                    <a:pt x="6297" y="31170"/>
                    <a:pt x="6298" y="31167"/>
                    <a:pt x="6318" y="31181"/>
                  </a:cubicBezTo>
                  <a:cubicBezTo>
                    <a:pt x="6338" y="31194"/>
                    <a:pt x="6324" y="31216"/>
                    <a:pt x="6343" y="31230"/>
                  </a:cubicBezTo>
                  <a:cubicBezTo>
                    <a:pt x="6347" y="31233"/>
                    <a:pt x="6351" y="31233"/>
                    <a:pt x="6355" y="31233"/>
                  </a:cubicBezTo>
                  <a:cubicBezTo>
                    <a:pt x="6366" y="31233"/>
                    <a:pt x="6376" y="31226"/>
                    <a:pt x="6388" y="31226"/>
                  </a:cubicBezTo>
                  <a:cubicBezTo>
                    <a:pt x="6392" y="31226"/>
                    <a:pt x="6396" y="31227"/>
                    <a:pt x="6401" y="31230"/>
                  </a:cubicBezTo>
                  <a:cubicBezTo>
                    <a:pt x="6421" y="31243"/>
                    <a:pt x="6404" y="31272"/>
                    <a:pt x="6423" y="31285"/>
                  </a:cubicBezTo>
                  <a:cubicBezTo>
                    <a:pt x="6427" y="31287"/>
                    <a:pt x="6430" y="31288"/>
                    <a:pt x="6434" y="31288"/>
                  </a:cubicBezTo>
                  <a:cubicBezTo>
                    <a:pt x="6447" y="31288"/>
                    <a:pt x="6460" y="31276"/>
                    <a:pt x="6473" y="31276"/>
                  </a:cubicBezTo>
                  <a:cubicBezTo>
                    <a:pt x="6477" y="31276"/>
                    <a:pt x="6481" y="31277"/>
                    <a:pt x="6484" y="31279"/>
                  </a:cubicBezTo>
                  <a:cubicBezTo>
                    <a:pt x="6504" y="31293"/>
                    <a:pt x="6485" y="31322"/>
                    <a:pt x="6506" y="31336"/>
                  </a:cubicBezTo>
                  <a:cubicBezTo>
                    <a:pt x="6525" y="31349"/>
                    <a:pt x="6533" y="31338"/>
                    <a:pt x="6552" y="31352"/>
                  </a:cubicBezTo>
                  <a:cubicBezTo>
                    <a:pt x="6572" y="31365"/>
                    <a:pt x="6567" y="31374"/>
                    <a:pt x="6587" y="31387"/>
                  </a:cubicBezTo>
                  <a:cubicBezTo>
                    <a:pt x="6595" y="31392"/>
                    <a:pt x="6601" y="31393"/>
                    <a:pt x="6607" y="31393"/>
                  </a:cubicBezTo>
                  <a:cubicBezTo>
                    <a:pt x="6611" y="31393"/>
                    <a:pt x="6614" y="31393"/>
                    <a:pt x="6618" y="31393"/>
                  </a:cubicBezTo>
                  <a:cubicBezTo>
                    <a:pt x="6623" y="31393"/>
                    <a:pt x="6629" y="31394"/>
                    <a:pt x="6637" y="31398"/>
                  </a:cubicBezTo>
                  <a:cubicBezTo>
                    <a:pt x="6645" y="31404"/>
                    <a:pt x="6652" y="31405"/>
                    <a:pt x="6658" y="31405"/>
                  </a:cubicBezTo>
                  <a:cubicBezTo>
                    <a:pt x="6661" y="31405"/>
                    <a:pt x="6664" y="31405"/>
                    <a:pt x="6667" y="31405"/>
                  </a:cubicBezTo>
                  <a:cubicBezTo>
                    <a:pt x="6673" y="31405"/>
                    <a:pt x="6680" y="31406"/>
                    <a:pt x="6688" y="31411"/>
                  </a:cubicBezTo>
                  <a:cubicBezTo>
                    <a:pt x="6709" y="31424"/>
                    <a:pt x="6699" y="31440"/>
                    <a:pt x="6718" y="31454"/>
                  </a:cubicBezTo>
                  <a:cubicBezTo>
                    <a:pt x="6738" y="31467"/>
                    <a:pt x="6734" y="31473"/>
                    <a:pt x="6754" y="31487"/>
                  </a:cubicBezTo>
                  <a:cubicBezTo>
                    <a:pt x="6775" y="31499"/>
                    <a:pt x="6782" y="31488"/>
                    <a:pt x="6803" y="31502"/>
                  </a:cubicBezTo>
                  <a:cubicBezTo>
                    <a:pt x="6823" y="31515"/>
                    <a:pt x="6829" y="31504"/>
                    <a:pt x="6850" y="31518"/>
                  </a:cubicBezTo>
                  <a:lnTo>
                    <a:pt x="6889" y="31545"/>
                  </a:lnTo>
                  <a:cubicBezTo>
                    <a:pt x="6910" y="31558"/>
                    <a:pt x="6897" y="31579"/>
                    <a:pt x="6916" y="31593"/>
                  </a:cubicBezTo>
                  <a:cubicBezTo>
                    <a:pt x="6921" y="31597"/>
                    <a:pt x="6926" y="31598"/>
                    <a:pt x="6931" y="31598"/>
                  </a:cubicBezTo>
                  <a:cubicBezTo>
                    <a:pt x="6939" y="31598"/>
                    <a:pt x="6947" y="31595"/>
                    <a:pt x="6954" y="31595"/>
                  </a:cubicBezTo>
                  <a:cubicBezTo>
                    <a:pt x="6959" y="31595"/>
                    <a:pt x="6964" y="31596"/>
                    <a:pt x="6970" y="31600"/>
                  </a:cubicBezTo>
                  <a:cubicBezTo>
                    <a:pt x="6990" y="31613"/>
                    <a:pt x="6984" y="31625"/>
                    <a:pt x="7004" y="31638"/>
                  </a:cubicBezTo>
                  <a:cubicBezTo>
                    <a:pt x="7023" y="31652"/>
                    <a:pt x="7022" y="31654"/>
                    <a:pt x="7042" y="31668"/>
                  </a:cubicBezTo>
                  <a:cubicBezTo>
                    <a:pt x="7063" y="31681"/>
                    <a:pt x="7060" y="31685"/>
                    <a:pt x="7080" y="31698"/>
                  </a:cubicBezTo>
                  <a:cubicBezTo>
                    <a:pt x="7087" y="31703"/>
                    <a:pt x="7093" y="31704"/>
                    <a:pt x="7099" y="31704"/>
                  </a:cubicBezTo>
                  <a:cubicBezTo>
                    <a:pt x="7104" y="31704"/>
                    <a:pt x="7108" y="31704"/>
                    <a:pt x="7113" y="31704"/>
                  </a:cubicBezTo>
                  <a:cubicBezTo>
                    <a:pt x="7118" y="31704"/>
                    <a:pt x="7124" y="31705"/>
                    <a:pt x="7130" y="31709"/>
                  </a:cubicBezTo>
                  <a:cubicBezTo>
                    <a:pt x="7152" y="31723"/>
                    <a:pt x="7144" y="31735"/>
                    <a:pt x="7165" y="31749"/>
                  </a:cubicBezTo>
                  <a:cubicBezTo>
                    <a:pt x="7184" y="31760"/>
                    <a:pt x="7187" y="31757"/>
                    <a:pt x="7207" y="31771"/>
                  </a:cubicBezTo>
                  <a:cubicBezTo>
                    <a:pt x="7227" y="31784"/>
                    <a:pt x="7218" y="31799"/>
                    <a:pt x="7237" y="31813"/>
                  </a:cubicBezTo>
                  <a:cubicBezTo>
                    <a:pt x="7241" y="31815"/>
                    <a:pt x="7245" y="31816"/>
                    <a:pt x="7249" y="31816"/>
                  </a:cubicBezTo>
                  <a:cubicBezTo>
                    <a:pt x="7261" y="31816"/>
                    <a:pt x="7273" y="31806"/>
                    <a:pt x="7285" y="31806"/>
                  </a:cubicBezTo>
                  <a:cubicBezTo>
                    <a:pt x="7289" y="31806"/>
                    <a:pt x="7293" y="31807"/>
                    <a:pt x="7296" y="31810"/>
                  </a:cubicBezTo>
                  <a:cubicBezTo>
                    <a:pt x="7317" y="31824"/>
                    <a:pt x="7315" y="31829"/>
                    <a:pt x="7334" y="31842"/>
                  </a:cubicBezTo>
                  <a:cubicBezTo>
                    <a:pt x="7354" y="31856"/>
                    <a:pt x="7349" y="31864"/>
                    <a:pt x="7369" y="31878"/>
                  </a:cubicBezTo>
                  <a:cubicBezTo>
                    <a:pt x="7390" y="31891"/>
                    <a:pt x="7380" y="31906"/>
                    <a:pt x="7400" y="31920"/>
                  </a:cubicBezTo>
                  <a:cubicBezTo>
                    <a:pt x="7405" y="31923"/>
                    <a:pt x="7409" y="31924"/>
                    <a:pt x="7414" y="31924"/>
                  </a:cubicBezTo>
                  <a:cubicBezTo>
                    <a:pt x="7422" y="31924"/>
                    <a:pt x="7430" y="31920"/>
                    <a:pt x="7438" y="31920"/>
                  </a:cubicBezTo>
                  <a:cubicBezTo>
                    <a:pt x="7443" y="31920"/>
                    <a:pt x="7448" y="31921"/>
                    <a:pt x="7454" y="31925"/>
                  </a:cubicBezTo>
                  <a:cubicBezTo>
                    <a:pt x="7473" y="31938"/>
                    <a:pt x="7461" y="31957"/>
                    <a:pt x="7482" y="31970"/>
                  </a:cubicBezTo>
                  <a:cubicBezTo>
                    <a:pt x="7502" y="31984"/>
                    <a:pt x="7508" y="31975"/>
                    <a:pt x="7529" y="31987"/>
                  </a:cubicBezTo>
                  <a:cubicBezTo>
                    <a:pt x="7548" y="32001"/>
                    <a:pt x="7552" y="31996"/>
                    <a:pt x="7573" y="32009"/>
                  </a:cubicBezTo>
                  <a:cubicBezTo>
                    <a:pt x="7581" y="32014"/>
                    <a:pt x="7588" y="32015"/>
                    <a:pt x="7594" y="32015"/>
                  </a:cubicBezTo>
                  <a:cubicBezTo>
                    <a:pt x="7596" y="32015"/>
                    <a:pt x="7598" y="32015"/>
                    <a:pt x="7600" y="32015"/>
                  </a:cubicBezTo>
                  <a:cubicBezTo>
                    <a:pt x="7606" y="32015"/>
                    <a:pt x="7613" y="32016"/>
                    <a:pt x="7622" y="32022"/>
                  </a:cubicBezTo>
                  <a:cubicBezTo>
                    <a:pt x="7642" y="32035"/>
                    <a:pt x="7626" y="32060"/>
                    <a:pt x="7647" y="32073"/>
                  </a:cubicBezTo>
                  <a:cubicBezTo>
                    <a:pt x="7656" y="32080"/>
                    <a:pt x="7663" y="32080"/>
                    <a:pt x="7671" y="32080"/>
                  </a:cubicBezTo>
                  <a:cubicBezTo>
                    <a:pt x="7678" y="32080"/>
                    <a:pt x="7686" y="32080"/>
                    <a:pt x="7696" y="32087"/>
                  </a:cubicBezTo>
                  <a:cubicBezTo>
                    <a:pt x="7716" y="32100"/>
                    <a:pt x="7714" y="32103"/>
                    <a:pt x="7734" y="32116"/>
                  </a:cubicBezTo>
                  <a:cubicBezTo>
                    <a:pt x="7755" y="32130"/>
                    <a:pt x="7752" y="32134"/>
                    <a:pt x="7772" y="32147"/>
                  </a:cubicBezTo>
                  <a:cubicBezTo>
                    <a:pt x="7793" y="32161"/>
                    <a:pt x="7792" y="32162"/>
                    <a:pt x="7813" y="32175"/>
                  </a:cubicBezTo>
                  <a:cubicBezTo>
                    <a:pt x="7832" y="32189"/>
                    <a:pt x="7835" y="32185"/>
                    <a:pt x="7855" y="32198"/>
                  </a:cubicBezTo>
                  <a:cubicBezTo>
                    <a:pt x="7875" y="32211"/>
                    <a:pt x="7882" y="32202"/>
                    <a:pt x="7902" y="32216"/>
                  </a:cubicBezTo>
                  <a:cubicBezTo>
                    <a:pt x="7922" y="32228"/>
                    <a:pt x="7927" y="32221"/>
                    <a:pt x="7948" y="32234"/>
                  </a:cubicBezTo>
                  <a:cubicBezTo>
                    <a:pt x="7969" y="32248"/>
                    <a:pt x="7964" y="32255"/>
                    <a:pt x="7984" y="32269"/>
                  </a:cubicBezTo>
                  <a:cubicBezTo>
                    <a:pt x="8005" y="32282"/>
                    <a:pt x="8012" y="32271"/>
                    <a:pt x="8032" y="32285"/>
                  </a:cubicBezTo>
                  <a:cubicBezTo>
                    <a:pt x="8054" y="32298"/>
                    <a:pt x="8035" y="32325"/>
                    <a:pt x="8056" y="32339"/>
                  </a:cubicBezTo>
                  <a:cubicBezTo>
                    <a:pt x="8076" y="32352"/>
                    <a:pt x="8073" y="32356"/>
                    <a:pt x="8093" y="32370"/>
                  </a:cubicBezTo>
                  <a:cubicBezTo>
                    <a:pt x="8114" y="32382"/>
                    <a:pt x="8120" y="32372"/>
                    <a:pt x="8140" y="32386"/>
                  </a:cubicBezTo>
                  <a:cubicBezTo>
                    <a:pt x="8161" y="32399"/>
                    <a:pt x="8158" y="32403"/>
                    <a:pt x="8178" y="32416"/>
                  </a:cubicBezTo>
                  <a:cubicBezTo>
                    <a:pt x="8185" y="32421"/>
                    <a:pt x="8191" y="32422"/>
                    <a:pt x="8196" y="32422"/>
                  </a:cubicBezTo>
                  <a:cubicBezTo>
                    <a:pt x="8202" y="32422"/>
                    <a:pt x="8208" y="32420"/>
                    <a:pt x="8213" y="32420"/>
                  </a:cubicBezTo>
                  <a:cubicBezTo>
                    <a:pt x="8218" y="32420"/>
                    <a:pt x="8224" y="32422"/>
                    <a:pt x="8230" y="32426"/>
                  </a:cubicBezTo>
                  <a:cubicBezTo>
                    <a:pt x="8250" y="32439"/>
                    <a:pt x="8237" y="32461"/>
                    <a:pt x="8257" y="32474"/>
                  </a:cubicBezTo>
                  <a:cubicBezTo>
                    <a:pt x="8261" y="32476"/>
                    <a:pt x="8265" y="32477"/>
                    <a:pt x="8269" y="32477"/>
                  </a:cubicBezTo>
                  <a:cubicBezTo>
                    <a:pt x="8282" y="32477"/>
                    <a:pt x="8295" y="32465"/>
                    <a:pt x="8308" y="32465"/>
                  </a:cubicBezTo>
                  <a:cubicBezTo>
                    <a:pt x="8311" y="32465"/>
                    <a:pt x="8315" y="32466"/>
                    <a:pt x="8318" y="32468"/>
                  </a:cubicBezTo>
                  <a:cubicBezTo>
                    <a:pt x="8339" y="32482"/>
                    <a:pt x="8324" y="32506"/>
                    <a:pt x="8344" y="32520"/>
                  </a:cubicBezTo>
                  <a:cubicBezTo>
                    <a:pt x="8350" y="32523"/>
                    <a:pt x="8355" y="32524"/>
                    <a:pt x="8359" y="32524"/>
                  </a:cubicBezTo>
                  <a:cubicBezTo>
                    <a:pt x="8367" y="32524"/>
                    <a:pt x="8374" y="32521"/>
                    <a:pt x="8382" y="32521"/>
                  </a:cubicBezTo>
                  <a:cubicBezTo>
                    <a:pt x="8387" y="32521"/>
                    <a:pt x="8392" y="32522"/>
                    <a:pt x="8397" y="32526"/>
                  </a:cubicBezTo>
                  <a:cubicBezTo>
                    <a:pt x="8419" y="32539"/>
                    <a:pt x="8412" y="32549"/>
                    <a:pt x="8432" y="32563"/>
                  </a:cubicBezTo>
                  <a:cubicBezTo>
                    <a:pt x="8453" y="32574"/>
                    <a:pt x="8456" y="32570"/>
                    <a:pt x="8477" y="32584"/>
                  </a:cubicBezTo>
                  <a:cubicBezTo>
                    <a:pt x="8496" y="32597"/>
                    <a:pt x="8498" y="32596"/>
                    <a:pt x="8517" y="32609"/>
                  </a:cubicBezTo>
                  <a:cubicBezTo>
                    <a:pt x="8539" y="32623"/>
                    <a:pt x="8541" y="32619"/>
                    <a:pt x="8560" y="32633"/>
                  </a:cubicBezTo>
                  <a:cubicBezTo>
                    <a:pt x="8581" y="32646"/>
                    <a:pt x="8571" y="32662"/>
                    <a:pt x="8591" y="32676"/>
                  </a:cubicBezTo>
                  <a:cubicBezTo>
                    <a:pt x="8612" y="32689"/>
                    <a:pt x="8614" y="32686"/>
                    <a:pt x="8634" y="32699"/>
                  </a:cubicBezTo>
                  <a:cubicBezTo>
                    <a:pt x="8655" y="32713"/>
                    <a:pt x="8651" y="32718"/>
                    <a:pt x="8672" y="32731"/>
                  </a:cubicBezTo>
                  <a:cubicBezTo>
                    <a:pt x="8692" y="32745"/>
                    <a:pt x="8696" y="32739"/>
                    <a:pt x="8716" y="32752"/>
                  </a:cubicBezTo>
                  <a:cubicBezTo>
                    <a:pt x="8724" y="32758"/>
                    <a:pt x="8730" y="32759"/>
                    <a:pt x="8736" y="32759"/>
                  </a:cubicBezTo>
                  <a:cubicBezTo>
                    <a:pt x="8739" y="32759"/>
                    <a:pt x="8743" y="32758"/>
                    <a:pt x="8747" y="32758"/>
                  </a:cubicBezTo>
                  <a:cubicBezTo>
                    <a:pt x="8752" y="32758"/>
                    <a:pt x="8758" y="32759"/>
                    <a:pt x="8766" y="32764"/>
                  </a:cubicBezTo>
                  <a:cubicBezTo>
                    <a:pt x="8785" y="32778"/>
                    <a:pt x="8780" y="32785"/>
                    <a:pt x="8800" y="32799"/>
                  </a:cubicBezTo>
                  <a:cubicBezTo>
                    <a:pt x="8821" y="32812"/>
                    <a:pt x="8822" y="32811"/>
                    <a:pt x="8842" y="32825"/>
                  </a:cubicBezTo>
                  <a:lnTo>
                    <a:pt x="8882" y="32852"/>
                  </a:lnTo>
                  <a:cubicBezTo>
                    <a:pt x="8902" y="32865"/>
                    <a:pt x="8894" y="32879"/>
                    <a:pt x="8914" y="32892"/>
                  </a:cubicBezTo>
                  <a:cubicBezTo>
                    <a:pt x="8934" y="32905"/>
                    <a:pt x="8943" y="32893"/>
                    <a:pt x="8962" y="32906"/>
                  </a:cubicBezTo>
                  <a:cubicBezTo>
                    <a:pt x="8982" y="32919"/>
                    <a:pt x="8978" y="32927"/>
                    <a:pt x="8998" y="32940"/>
                  </a:cubicBezTo>
                  <a:cubicBezTo>
                    <a:pt x="9019" y="32954"/>
                    <a:pt x="9019" y="32955"/>
                    <a:pt x="9039" y="32968"/>
                  </a:cubicBezTo>
                  <a:cubicBezTo>
                    <a:pt x="9058" y="32981"/>
                    <a:pt x="9062" y="32978"/>
                    <a:pt x="9082" y="32992"/>
                  </a:cubicBezTo>
                  <a:cubicBezTo>
                    <a:pt x="9087" y="32995"/>
                    <a:pt x="9092" y="32996"/>
                    <a:pt x="9097" y="32996"/>
                  </a:cubicBezTo>
                  <a:cubicBezTo>
                    <a:pt x="9105" y="32996"/>
                    <a:pt x="9113" y="32993"/>
                    <a:pt x="9122" y="32993"/>
                  </a:cubicBezTo>
                  <a:cubicBezTo>
                    <a:pt x="9126" y="32993"/>
                    <a:pt x="9131" y="32994"/>
                    <a:pt x="9137" y="32998"/>
                  </a:cubicBezTo>
                  <a:cubicBezTo>
                    <a:pt x="9157" y="33010"/>
                    <a:pt x="9153" y="33018"/>
                    <a:pt x="9173" y="33031"/>
                  </a:cubicBezTo>
                  <a:cubicBezTo>
                    <a:pt x="9192" y="33045"/>
                    <a:pt x="9182" y="33062"/>
                    <a:pt x="9202" y="33075"/>
                  </a:cubicBezTo>
                  <a:cubicBezTo>
                    <a:pt x="9222" y="33089"/>
                    <a:pt x="9228" y="33080"/>
                    <a:pt x="9248" y="33094"/>
                  </a:cubicBezTo>
                  <a:cubicBezTo>
                    <a:pt x="9267" y="33107"/>
                    <a:pt x="9264" y="33114"/>
                    <a:pt x="9283" y="33127"/>
                  </a:cubicBezTo>
                  <a:cubicBezTo>
                    <a:pt x="9305" y="33141"/>
                    <a:pt x="9312" y="33130"/>
                    <a:pt x="9331" y="33143"/>
                  </a:cubicBezTo>
                  <a:cubicBezTo>
                    <a:pt x="9352" y="33157"/>
                    <a:pt x="9350" y="33160"/>
                    <a:pt x="9369" y="33174"/>
                  </a:cubicBezTo>
                  <a:cubicBezTo>
                    <a:pt x="9389" y="33187"/>
                    <a:pt x="9395" y="33180"/>
                    <a:pt x="9415" y="33192"/>
                  </a:cubicBezTo>
                  <a:cubicBezTo>
                    <a:pt x="9435" y="33205"/>
                    <a:pt x="9423" y="33224"/>
                    <a:pt x="9443" y="33237"/>
                  </a:cubicBezTo>
                  <a:cubicBezTo>
                    <a:pt x="9449" y="33241"/>
                    <a:pt x="9454" y="33242"/>
                    <a:pt x="9459" y="33242"/>
                  </a:cubicBezTo>
                  <a:cubicBezTo>
                    <a:pt x="9466" y="33242"/>
                    <a:pt x="9472" y="33240"/>
                    <a:pt x="9479" y="33240"/>
                  </a:cubicBezTo>
                  <a:cubicBezTo>
                    <a:pt x="9484" y="33240"/>
                    <a:pt x="9489" y="33241"/>
                    <a:pt x="9495" y="33245"/>
                  </a:cubicBezTo>
                  <a:cubicBezTo>
                    <a:pt x="9516" y="33259"/>
                    <a:pt x="9512" y="33262"/>
                    <a:pt x="9533" y="33276"/>
                  </a:cubicBezTo>
                  <a:cubicBezTo>
                    <a:pt x="9553" y="33289"/>
                    <a:pt x="9556" y="33284"/>
                    <a:pt x="9577" y="33297"/>
                  </a:cubicBezTo>
                  <a:cubicBezTo>
                    <a:pt x="9597" y="33309"/>
                    <a:pt x="9585" y="33330"/>
                    <a:pt x="9605" y="33342"/>
                  </a:cubicBezTo>
                  <a:cubicBezTo>
                    <a:pt x="9609" y="33346"/>
                    <a:pt x="9615" y="33347"/>
                    <a:pt x="9620" y="33347"/>
                  </a:cubicBezTo>
                  <a:cubicBezTo>
                    <a:pt x="9631" y="33347"/>
                    <a:pt x="9642" y="33342"/>
                    <a:pt x="9651" y="33342"/>
                  </a:cubicBezTo>
                  <a:cubicBezTo>
                    <a:pt x="9657" y="33342"/>
                    <a:pt x="9663" y="33344"/>
                    <a:pt x="9667" y="33350"/>
                  </a:cubicBezTo>
                  <a:cubicBezTo>
                    <a:pt x="9680" y="33369"/>
                    <a:pt x="9656" y="33383"/>
                    <a:pt x="9661" y="33407"/>
                  </a:cubicBezTo>
                  <a:lnTo>
                    <a:pt x="9672" y="33455"/>
                  </a:lnTo>
                  <a:cubicBezTo>
                    <a:pt x="9677" y="33480"/>
                    <a:pt x="9669" y="33481"/>
                    <a:pt x="9674" y="33505"/>
                  </a:cubicBezTo>
                  <a:cubicBezTo>
                    <a:pt x="9680" y="33529"/>
                    <a:pt x="9684" y="33528"/>
                    <a:pt x="9689" y="33551"/>
                  </a:cubicBezTo>
                  <a:cubicBezTo>
                    <a:pt x="9695" y="33576"/>
                    <a:pt x="9699" y="33575"/>
                    <a:pt x="9704" y="33598"/>
                  </a:cubicBezTo>
                  <a:cubicBezTo>
                    <a:pt x="9710" y="33623"/>
                    <a:pt x="9706" y="33623"/>
                    <a:pt x="9712" y="33647"/>
                  </a:cubicBezTo>
                  <a:cubicBezTo>
                    <a:pt x="9717" y="33669"/>
                    <a:pt x="9732" y="33667"/>
                    <a:pt x="9737" y="33691"/>
                  </a:cubicBezTo>
                  <a:cubicBezTo>
                    <a:pt x="9743" y="33715"/>
                    <a:pt x="9725" y="33719"/>
                    <a:pt x="9730" y="33743"/>
                  </a:cubicBezTo>
                  <a:cubicBezTo>
                    <a:pt x="9735" y="33768"/>
                    <a:pt x="9751" y="33763"/>
                    <a:pt x="9757" y="33787"/>
                  </a:cubicBezTo>
                  <a:cubicBezTo>
                    <a:pt x="9762" y="33812"/>
                    <a:pt x="9741" y="33816"/>
                    <a:pt x="9746" y="33839"/>
                  </a:cubicBezTo>
                  <a:cubicBezTo>
                    <a:pt x="9751" y="33864"/>
                    <a:pt x="9757" y="33862"/>
                    <a:pt x="9762" y="33887"/>
                  </a:cubicBezTo>
                  <a:cubicBezTo>
                    <a:pt x="9767" y="33910"/>
                    <a:pt x="9770" y="33909"/>
                    <a:pt x="9775" y="33934"/>
                  </a:cubicBezTo>
                  <a:cubicBezTo>
                    <a:pt x="9780" y="33956"/>
                    <a:pt x="9805" y="33951"/>
                    <a:pt x="9810" y="33974"/>
                  </a:cubicBezTo>
                  <a:cubicBezTo>
                    <a:pt x="9816" y="33999"/>
                    <a:pt x="9786" y="34005"/>
                    <a:pt x="9791" y="34030"/>
                  </a:cubicBezTo>
                  <a:cubicBezTo>
                    <a:pt x="9796" y="34053"/>
                    <a:pt x="9827" y="34046"/>
                    <a:pt x="9833" y="34070"/>
                  </a:cubicBezTo>
                  <a:cubicBezTo>
                    <a:pt x="9838" y="34092"/>
                    <a:pt x="9839" y="34092"/>
                    <a:pt x="9845" y="34117"/>
                  </a:cubicBezTo>
                  <a:cubicBezTo>
                    <a:pt x="9850" y="34139"/>
                    <a:pt x="9834" y="34144"/>
                    <a:pt x="9839" y="34167"/>
                  </a:cubicBezTo>
                  <a:cubicBezTo>
                    <a:pt x="9845" y="34192"/>
                    <a:pt x="9839" y="34193"/>
                    <a:pt x="9845" y="34218"/>
                  </a:cubicBezTo>
                  <a:cubicBezTo>
                    <a:pt x="9850" y="34241"/>
                    <a:pt x="9866" y="34237"/>
                    <a:pt x="9871" y="34261"/>
                  </a:cubicBezTo>
                  <a:cubicBezTo>
                    <a:pt x="9877" y="34284"/>
                    <a:pt x="9871" y="34285"/>
                    <a:pt x="9877" y="34310"/>
                  </a:cubicBezTo>
                  <a:cubicBezTo>
                    <a:pt x="9882" y="34333"/>
                    <a:pt x="9880" y="34333"/>
                    <a:pt x="9885" y="34358"/>
                  </a:cubicBezTo>
                  <a:cubicBezTo>
                    <a:pt x="9891" y="34381"/>
                    <a:pt x="9878" y="34385"/>
                    <a:pt x="9883" y="34408"/>
                  </a:cubicBezTo>
                  <a:cubicBezTo>
                    <a:pt x="9888" y="34433"/>
                    <a:pt x="9898" y="34430"/>
                    <a:pt x="9903" y="34454"/>
                  </a:cubicBezTo>
                  <a:cubicBezTo>
                    <a:pt x="9910" y="34478"/>
                    <a:pt x="9896" y="34481"/>
                    <a:pt x="9901" y="34505"/>
                  </a:cubicBezTo>
                  <a:cubicBezTo>
                    <a:pt x="9907" y="34529"/>
                    <a:pt x="9903" y="34529"/>
                    <a:pt x="9909" y="34553"/>
                  </a:cubicBezTo>
                  <a:cubicBezTo>
                    <a:pt x="9914" y="34577"/>
                    <a:pt x="9912" y="34577"/>
                    <a:pt x="9917" y="34601"/>
                  </a:cubicBezTo>
                  <a:cubicBezTo>
                    <a:pt x="9923" y="34625"/>
                    <a:pt x="9929" y="34622"/>
                    <a:pt x="9935" y="34647"/>
                  </a:cubicBezTo>
                  <a:cubicBezTo>
                    <a:pt x="9940" y="34671"/>
                    <a:pt x="9936" y="34671"/>
                    <a:pt x="9941" y="34695"/>
                  </a:cubicBezTo>
                  <a:cubicBezTo>
                    <a:pt x="9946" y="34719"/>
                    <a:pt x="9962" y="34716"/>
                    <a:pt x="9968" y="34739"/>
                  </a:cubicBezTo>
                  <a:cubicBezTo>
                    <a:pt x="9973" y="34764"/>
                    <a:pt x="9972" y="34764"/>
                    <a:pt x="9977" y="34787"/>
                  </a:cubicBezTo>
                  <a:cubicBezTo>
                    <a:pt x="9983" y="34812"/>
                    <a:pt x="9999" y="34808"/>
                    <a:pt x="10004" y="34831"/>
                  </a:cubicBezTo>
                  <a:cubicBezTo>
                    <a:pt x="10009" y="34856"/>
                    <a:pt x="9982" y="34861"/>
                    <a:pt x="9987" y="34885"/>
                  </a:cubicBezTo>
                  <a:cubicBezTo>
                    <a:pt x="9992" y="34910"/>
                    <a:pt x="10021" y="34903"/>
                    <a:pt x="10027" y="34927"/>
                  </a:cubicBezTo>
                  <a:cubicBezTo>
                    <a:pt x="10032" y="34951"/>
                    <a:pt x="10035" y="34949"/>
                    <a:pt x="10041" y="34974"/>
                  </a:cubicBezTo>
                  <a:cubicBezTo>
                    <a:pt x="10046" y="34997"/>
                    <a:pt x="10009" y="35007"/>
                    <a:pt x="10015" y="35029"/>
                  </a:cubicBezTo>
                  <a:cubicBezTo>
                    <a:pt x="10020" y="35053"/>
                    <a:pt x="10051" y="35046"/>
                    <a:pt x="10057" y="35070"/>
                  </a:cubicBezTo>
                  <a:cubicBezTo>
                    <a:pt x="10062" y="35094"/>
                    <a:pt x="10058" y="35094"/>
                    <a:pt x="10063" y="35118"/>
                  </a:cubicBezTo>
                  <a:cubicBezTo>
                    <a:pt x="10068" y="35142"/>
                    <a:pt x="10057" y="35145"/>
                    <a:pt x="10062" y="35169"/>
                  </a:cubicBezTo>
                  <a:cubicBezTo>
                    <a:pt x="10067" y="35192"/>
                    <a:pt x="10086" y="35188"/>
                    <a:pt x="10091" y="35212"/>
                  </a:cubicBezTo>
                  <a:cubicBezTo>
                    <a:pt x="10096" y="35236"/>
                    <a:pt x="10087" y="35237"/>
                    <a:pt x="10092" y="35262"/>
                  </a:cubicBezTo>
                  <a:cubicBezTo>
                    <a:pt x="10097" y="35285"/>
                    <a:pt x="10102" y="35284"/>
                    <a:pt x="10107" y="35308"/>
                  </a:cubicBezTo>
                  <a:cubicBezTo>
                    <a:pt x="10112" y="35333"/>
                    <a:pt x="10101" y="35335"/>
                    <a:pt x="10106" y="35359"/>
                  </a:cubicBezTo>
                  <a:cubicBezTo>
                    <a:pt x="10111" y="35383"/>
                    <a:pt x="10116" y="35382"/>
                    <a:pt x="10121" y="35407"/>
                  </a:cubicBezTo>
                  <a:cubicBezTo>
                    <a:pt x="10126" y="35430"/>
                    <a:pt x="10137" y="35428"/>
                    <a:pt x="10142" y="35451"/>
                  </a:cubicBezTo>
                  <a:cubicBezTo>
                    <a:pt x="10148" y="35476"/>
                    <a:pt x="10132" y="35478"/>
                    <a:pt x="10137" y="35503"/>
                  </a:cubicBezTo>
                  <a:cubicBezTo>
                    <a:pt x="10142" y="35525"/>
                    <a:pt x="10129" y="35528"/>
                    <a:pt x="10135" y="35552"/>
                  </a:cubicBezTo>
                  <a:cubicBezTo>
                    <a:pt x="10140" y="35576"/>
                    <a:pt x="10139" y="35576"/>
                    <a:pt x="10144" y="35600"/>
                  </a:cubicBezTo>
                  <a:cubicBezTo>
                    <a:pt x="10150" y="35623"/>
                    <a:pt x="10156" y="35622"/>
                    <a:pt x="10162" y="35645"/>
                  </a:cubicBezTo>
                  <a:cubicBezTo>
                    <a:pt x="10167" y="35669"/>
                    <a:pt x="10185" y="35665"/>
                    <a:pt x="10191" y="35688"/>
                  </a:cubicBezTo>
                  <a:cubicBezTo>
                    <a:pt x="10196" y="35713"/>
                    <a:pt x="10170" y="35718"/>
                    <a:pt x="10176" y="35742"/>
                  </a:cubicBezTo>
                  <a:cubicBezTo>
                    <a:pt x="10181" y="35766"/>
                    <a:pt x="10178" y="35766"/>
                    <a:pt x="10183" y="35790"/>
                  </a:cubicBezTo>
                  <a:cubicBezTo>
                    <a:pt x="10188" y="35815"/>
                    <a:pt x="10217" y="35808"/>
                    <a:pt x="10223" y="35832"/>
                  </a:cubicBezTo>
                  <a:cubicBezTo>
                    <a:pt x="10228" y="35856"/>
                    <a:pt x="10208" y="35860"/>
                    <a:pt x="10213" y="35884"/>
                  </a:cubicBezTo>
                  <a:cubicBezTo>
                    <a:pt x="10218" y="35908"/>
                    <a:pt x="10246" y="35901"/>
                    <a:pt x="10252" y="35926"/>
                  </a:cubicBezTo>
                  <a:cubicBezTo>
                    <a:pt x="10257" y="35948"/>
                    <a:pt x="10223" y="35956"/>
                    <a:pt x="10228" y="35981"/>
                  </a:cubicBezTo>
                  <a:cubicBezTo>
                    <a:pt x="10233" y="36004"/>
                    <a:pt x="10244" y="36002"/>
                    <a:pt x="10249" y="36026"/>
                  </a:cubicBezTo>
                  <a:cubicBezTo>
                    <a:pt x="10255" y="36050"/>
                    <a:pt x="10246" y="36051"/>
                    <a:pt x="10252" y="36076"/>
                  </a:cubicBezTo>
                  <a:cubicBezTo>
                    <a:pt x="10257" y="36100"/>
                    <a:pt x="10272" y="36095"/>
                    <a:pt x="10277" y="36120"/>
                  </a:cubicBezTo>
                  <a:cubicBezTo>
                    <a:pt x="10283" y="36143"/>
                    <a:pt x="10288" y="36142"/>
                    <a:pt x="10293" y="36167"/>
                  </a:cubicBezTo>
                  <a:cubicBezTo>
                    <a:pt x="10299" y="36190"/>
                    <a:pt x="10293" y="36191"/>
                    <a:pt x="10299" y="36215"/>
                  </a:cubicBezTo>
                  <a:cubicBezTo>
                    <a:pt x="10304" y="36239"/>
                    <a:pt x="10317" y="36234"/>
                    <a:pt x="10322" y="36259"/>
                  </a:cubicBezTo>
                  <a:cubicBezTo>
                    <a:pt x="10328" y="36283"/>
                    <a:pt x="10315" y="36286"/>
                    <a:pt x="10320" y="36309"/>
                  </a:cubicBezTo>
                  <a:cubicBezTo>
                    <a:pt x="10325" y="36334"/>
                    <a:pt x="10346" y="36329"/>
                    <a:pt x="10351" y="36352"/>
                  </a:cubicBezTo>
                  <a:cubicBezTo>
                    <a:pt x="10357" y="36377"/>
                    <a:pt x="10354" y="36377"/>
                    <a:pt x="10360" y="36401"/>
                  </a:cubicBezTo>
                  <a:cubicBezTo>
                    <a:pt x="10365" y="36425"/>
                    <a:pt x="10346" y="36429"/>
                    <a:pt x="10351" y="36453"/>
                  </a:cubicBezTo>
                  <a:cubicBezTo>
                    <a:pt x="10357" y="36478"/>
                    <a:pt x="10376" y="36472"/>
                    <a:pt x="10381" y="36496"/>
                  </a:cubicBezTo>
                  <a:cubicBezTo>
                    <a:pt x="10387" y="36520"/>
                    <a:pt x="10380" y="36522"/>
                    <a:pt x="10385" y="36545"/>
                  </a:cubicBezTo>
                  <a:cubicBezTo>
                    <a:pt x="10391" y="36570"/>
                    <a:pt x="10364" y="36575"/>
                    <a:pt x="10369" y="36599"/>
                  </a:cubicBezTo>
                  <a:cubicBezTo>
                    <a:pt x="10375" y="36623"/>
                    <a:pt x="10379" y="36622"/>
                    <a:pt x="10384" y="36646"/>
                  </a:cubicBezTo>
                  <a:cubicBezTo>
                    <a:pt x="10390" y="36668"/>
                    <a:pt x="10408" y="36665"/>
                    <a:pt x="10413" y="36689"/>
                  </a:cubicBezTo>
                  <a:cubicBezTo>
                    <a:pt x="10419" y="36713"/>
                    <a:pt x="10407" y="36715"/>
                    <a:pt x="10412" y="36740"/>
                  </a:cubicBezTo>
                  <a:cubicBezTo>
                    <a:pt x="10419" y="36763"/>
                    <a:pt x="10438" y="36758"/>
                    <a:pt x="10443" y="36783"/>
                  </a:cubicBezTo>
                  <a:cubicBezTo>
                    <a:pt x="10449" y="36806"/>
                    <a:pt x="10424" y="36812"/>
                    <a:pt x="10429" y="36836"/>
                  </a:cubicBezTo>
                  <a:cubicBezTo>
                    <a:pt x="10435" y="36859"/>
                    <a:pt x="10429" y="36860"/>
                    <a:pt x="10435" y="36885"/>
                  </a:cubicBezTo>
                  <a:cubicBezTo>
                    <a:pt x="10440" y="36907"/>
                    <a:pt x="10465" y="36902"/>
                    <a:pt x="10470" y="36925"/>
                  </a:cubicBezTo>
                  <a:cubicBezTo>
                    <a:pt x="10475" y="36949"/>
                    <a:pt x="10451" y="36954"/>
                    <a:pt x="10456" y="36978"/>
                  </a:cubicBezTo>
                  <a:cubicBezTo>
                    <a:pt x="10462" y="37002"/>
                    <a:pt x="10459" y="37002"/>
                    <a:pt x="10465" y="37026"/>
                  </a:cubicBezTo>
                  <a:cubicBezTo>
                    <a:pt x="10470" y="37049"/>
                    <a:pt x="10482" y="37046"/>
                    <a:pt x="10487" y="37070"/>
                  </a:cubicBezTo>
                  <a:cubicBezTo>
                    <a:pt x="10493" y="37095"/>
                    <a:pt x="10483" y="37096"/>
                    <a:pt x="10488" y="37120"/>
                  </a:cubicBezTo>
                  <a:cubicBezTo>
                    <a:pt x="10494" y="37144"/>
                    <a:pt x="10497" y="37143"/>
                    <a:pt x="10502" y="37166"/>
                  </a:cubicBezTo>
                  <a:cubicBezTo>
                    <a:pt x="10508" y="37191"/>
                    <a:pt x="10529" y="37186"/>
                    <a:pt x="10534" y="37209"/>
                  </a:cubicBezTo>
                  <a:cubicBezTo>
                    <a:pt x="10540" y="37234"/>
                    <a:pt x="10525" y="37236"/>
                    <a:pt x="10530" y="37261"/>
                  </a:cubicBezTo>
                  <a:cubicBezTo>
                    <a:pt x="10535" y="37283"/>
                    <a:pt x="10542" y="37282"/>
                    <a:pt x="10547" y="37306"/>
                  </a:cubicBezTo>
                  <a:cubicBezTo>
                    <a:pt x="10553" y="37330"/>
                    <a:pt x="10534" y="37335"/>
                    <a:pt x="10540" y="37358"/>
                  </a:cubicBezTo>
                  <a:cubicBezTo>
                    <a:pt x="10545" y="37383"/>
                    <a:pt x="10568" y="37377"/>
                    <a:pt x="10573" y="37401"/>
                  </a:cubicBezTo>
                  <a:cubicBezTo>
                    <a:pt x="10578" y="37423"/>
                    <a:pt x="10592" y="37421"/>
                    <a:pt x="10598" y="37445"/>
                  </a:cubicBezTo>
                  <a:cubicBezTo>
                    <a:pt x="10603" y="37469"/>
                    <a:pt x="10595" y="37471"/>
                    <a:pt x="10601" y="37495"/>
                  </a:cubicBezTo>
                  <a:cubicBezTo>
                    <a:pt x="10606" y="37519"/>
                    <a:pt x="10609" y="37518"/>
                    <a:pt x="10615" y="37541"/>
                  </a:cubicBezTo>
                  <a:cubicBezTo>
                    <a:pt x="10620" y="37566"/>
                    <a:pt x="10595" y="37571"/>
                    <a:pt x="10601" y="37595"/>
                  </a:cubicBezTo>
                  <a:cubicBezTo>
                    <a:pt x="10605" y="37615"/>
                    <a:pt x="10625" y="37612"/>
                    <a:pt x="10636" y="37626"/>
                  </a:cubicBezTo>
                  <a:lnTo>
                    <a:pt x="10636" y="37626"/>
                  </a:lnTo>
                  <a:cubicBezTo>
                    <a:pt x="10641" y="37617"/>
                    <a:pt x="10641" y="37612"/>
                    <a:pt x="10651" y="37597"/>
                  </a:cubicBezTo>
                  <a:cubicBezTo>
                    <a:pt x="10664" y="37577"/>
                    <a:pt x="10652" y="37568"/>
                    <a:pt x="10665" y="37547"/>
                  </a:cubicBezTo>
                  <a:cubicBezTo>
                    <a:pt x="10679" y="37527"/>
                    <a:pt x="10680" y="37527"/>
                    <a:pt x="10694" y="37507"/>
                  </a:cubicBezTo>
                  <a:cubicBezTo>
                    <a:pt x="10707" y="37487"/>
                    <a:pt x="10715" y="37491"/>
                    <a:pt x="10728" y="37471"/>
                  </a:cubicBezTo>
                  <a:cubicBezTo>
                    <a:pt x="10742" y="37450"/>
                    <a:pt x="10758" y="37460"/>
                    <a:pt x="10771" y="37440"/>
                  </a:cubicBezTo>
                  <a:cubicBezTo>
                    <a:pt x="10785" y="37420"/>
                    <a:pt x="10767" y="37407"/>
                    <a:pt x="10781" y="37388"/>
                  </a:cubicBezTo>
                  <a:cubicBezTo>
                    <a:pt x="10794" y="37367"/>
                    <a:pt x="10801" y="37370"/>
                    <a:pt x="10814" y="37351"/>
                  </a:cubicBezTo>
                  <a:cubicBezTo>
                    <a:pt x="10828" y="37330"/>
                    <a:pt x="10820" y="37325"/>
                    <a:pt x="10834" y="37305"/>
                  </a:cubicBezTo>
                  <a:cubicBezTo>
                    <a:pt x="10847" y="37283"/>
                    <a:pt x="10849" y="37284"/>
                    <a:pt x="10862" y="37265"/>
                  </a:cubicBezTo>
                  <a:cubicBezTo>
                    <a:pt x="10876" y="37243"/>
                    <a:pt x="10887" y="37250"/>
                    <a:pt x="10900" y="37230"/>
                  </a:cubicBezTo>
                  <a:cubicBezTo>
                    <a:pt x="10914" y="37208"/>
                    <a:pt x="10890" y="37193"/>
                    <a:pt x="10904" y="37174"/>
                  </a:cubicBezTo>
                  <a:cubicBezTo>
                    <a:pt x="10917" y="37152"/>
                    <a:pt x="10930" y="37160"/>
                    <a:pt x="10942" y="37140"/>
                  </a:cubicBezTo>
                  <a:cubicBezTo>
                    <a:pt x="10956" y="37118"/>
                    <a:pt x="10972" y="37129"/>
                    <a:pt x="10985" y="37110"/>
                  </a:cubicBezTo>
                  <a:cubicBezTo>
                    <a:pt x="10999" y="37089"/>
                    <a:pt x="10970" y="37070"/>
                    <a:pt x="10984" y="37051"/>
                  </a:cubicBezTo>
                  <a:cubicBezTo>
                    <a:pt x="10996" y="37030"/>
                    <a:pt x="11007" y="37036"/>
                    <a:pt x="11021" y="37015"/>
                  </a:cubicBezTo>
                  <a:cubicBezTo>
                    <a:pt x="11033" y="36995"/>
                    <a:pt x="11037" y="36997"/>
                    <a:pt x="11050" y="36977"/>
                  </a:cubicBezTo>
                  <a:cubicBezTo>
                    <a:pt x="11063" y="36956"/>
                    <a:pt x="11058" y="36952"/>
                    <a:pt x="11071" y="36933"/>
                  </a:cubicBezTo>
                  <a:cubicBezTo>
                    <a:pt x="11085" y="36913"/>
                    <a:pt x="11087" y="36914"/>
                    <a:pt x="11101" y="36893"/>
                  </a:cubicBezTo>
                  <a:cubicBezTo>
                    <a:pt x="11114" y="36874"/>
                    <a:pt x="11106" y="36869"/>
                    <a:pt x="11119" y="36848"/>
                  </a:cubicBezTo>
                  <a:cubicBezTo>
                    <a:pt x="11133" y="36828"/>
                    <a:pt x="11155" y="36842"/>
                    <a:pt x="11167" y="36821"/>
                  </a:cubicBezTo>
                  <a:cubicBezTo>
                    <a:pt x="11181" y="36801"/>
                    <a:pt x="11163" y="36789"/>
                    <a:pt x="11177" y="36769"/>
                  </a:cubicBezTo>
                  <a:cubicBezTo>
                    <a:pt x="11190" y="36748"/>
                    <a:pt x="11182" y="36742"/>
                    <a:pt x="11195" y="36722"/>
                  </a:cubicBezTo>
                  <a:cubicBezTo>
                    <a:pt x="11209" y="36703"/>
                    <a:pt x="11225" y="36711"/>
                    <a:pt x="11238" y="36692"/>
                  </a:cubicBezTo>
                  <a:cubicBezTo>
                    <a:pt x="11252" y="36672"/>
                    <a:pt x="11233" y="36658"/>
                    <a:pt x="11247" y="36638"/>
                  </a:cubicBezTo>
                  <a:cubicBezTo>
                    <a:pt x="11260" y="36617"/>
                    <a:pt x="11279" y="36629"/>
                    <a:pt x="11292" y="36608"/>
                  </a:cubicBezTo>
                  <a:cubicBezTo>
                    <a:pt x="11306" y="36588"/>
                    <a:pt x="11312" y="36592"/>
                    <a:pt x="11326" y="36572"/>
                  </a:cubicBezTo>
                  <a:cubicBezTo>
                    <a:pt x="11339" y="36550"/>
                    <a:pt x="11324" y="36542"/>
                    <a:pt x="11338" y="36522"/>
                  </a:cubicBezTo>
                  <a:cubicBezTo>
                    <a:pt x="11351" y="36501"/>
                    <a:pt x="11343" y="36496"/>
                    <a:pt x="11356" y="36475"/>
                  </a:cubicBezTo>
                  <a:cubicBezTo>
                    <a:pt x="11370" y="36456"/>
                    <a:pt x="11379" y="36462"/>
                    <a:pt x="11392" y="36441"/>
                  </a:cubicBezTo>
                  <a:cubicBezTo>
                    <a:pt x="11406" y="36420"/>
                    <a:pt x="11409" y="36422"/>
                    <a:pt x="11423" y="36403"/>
                  </a:cubicBezTo>
                  <a:cubicBezTo>
                    <a:pt x="11436" y="36381"/>
                    <a:pt x="11430" y="36377"/>
                    <a:pt x="11444" y="36357"/>
                  </a:cubicBezTo>
                  <a:cubicBezTo>
                    <a:pt x="11457" y="36336"/>
                    <a:pt x="11468" y="36344"/>
                    <a:pt x="11482" y="36323"/>
                  </a:cubicBezTo>
                  <a:cubicBezTo>
                    <a:pt x="11495" y="36303"/>
                    <a:pt x="11489" y="36298"/>
                    <a:pt x="11503" y="36277"/>
                  </a:cubicBezTo>
                  <a:cubicBezTo>
                    <a:pt x="11516" y="36256"/>
                    <a:pt x="11498" y="36245"/>
                    <a:pt x="11511" y="36226"/>
                  </a:cubicBezTo>
                  <a:cubicBezTo>
                    <a:pt x="11525" y="36206"/>
                    <a:pt x="11542" y="36216"/>
                    <a:pt x="11556" y="36196"/>
                  </a:cubicBezTo>
                  <a:cubicBezTo>
                    <a:pt x="11569" y="36176"/>
                    <a:pt x="11583" y="36184"/>
                    <a:pt x="11596" y="36164"/>
                  </a:cubicBezTo>
                  <a:cubicBezTo>
                    <a:pt x="11608" y="36143"/>
                    <a:pt x="11584" y="36127"/>
                    <a:pt x="11597" y="36108"/>
                  </a:cubicBezTo>
                  <a:cubicBezTo>
                    <a:pt x="11611" y="36088"/>
                    <a:pt x="11616" y="36090"/>
                    <a:pt x="11629" y="36071"/>
                  </a:cubicBezTo>
                  <a:cubicBezTo>
                    <a:pt x="11643" y="36050"/>
                    <a:pt x="11633" y="36044"/>
                    <a:pt x="11647" y="36023"/>
                  </a:cubicBezTo>
                  <a:cubicBezTo>
                    <a:pt x="11659" y="36003"/>
                    <a:pt x="11667" y="36007"/>
                    <a:pt x="11680" y="35987"/>
                  </a:cubicBezTo>
                  <a:cubicBezTo>
                    <a:pt x="11693" y="35967"/>
                    <a:pt x="11704" y="35974"/>
                    <a:pt x="11718" y="35954"/>
                  </a:cubicBezTo>
                  <a:cubicBezTo>
                    <a:pt x="11730" y="35932"/>
                    <a:pt x="11729" y="35931"/>
                    <a:pt x="11742" y="35911"/>
                  </a:cubicBezTo>
                  <a:cubicBezTo>
                    <a:pt x="11755" y="35890"/>
                    <a:pt x="11767" y="35897"/>
                    <a:pt x="11781" y="35878"/>
                  </a:cubicBezTo>
                  <a:cubicBezTo>
                    <a:pt x="11794" y="35857"/>
                    <a:pt x="11784" y="35851"/>
                    <a:pt x="11798" y="35831"/>
                  </a:cubicBezTo>
                  <a:cubicBezTo>
                    <a:pt x="11811" y="35810"/>
                    <a:pt x="11795" y="35800"/>
                    <a:pt x="11809" y="35779"/>
                  </a:cubicBezTo>
                  <a:cubicBezTo>
                    <a:pt x="11822" y="35760"/>
                    <a:pt x="11845" y="35774"/>
                    <a:pt x="11858" y="35755"/>
                  </a:cubicBezTo>
                  <a:cubicBezTo>
                    <a:pt x="11872" y="35734"/>
                    <a:pt x="11845" y="35717"/>
                    <a:pt x="11858" y="35697"/>
                  </a:cubicBezTo>
                  <a:cubicBezTo>
                    <a:pt x="11872" y="35676"/>
                    <a:pt x="11883" y="35683"/>
                    <a:pt x="11896" y="35664"/>
                  </a:cubicBezTo>
                  <a:lnTo>
                    <a:pt x="11923" y="35623"/>
                  </a:lnTo>
                  <a:cubicBezTo>
                    <a:pt x="11936" y="35603"/>
                    <a:pt x="11927" y="35596"/>
                    <a:pt x="11940" y="35576"/>
                  </a:cubicBezTo>
                  <a:cubicBezTo>
                    <a:pt x="11954" y="35556"/>
                    <a:pt x="11971" y="35567"/>
                    <a:pt x="11985" y="35547"/>
                  </a:cubicBezTo>
                  <a:cubicBezTo>
                    <a:pt x="11996" y="35526"/>
                    <a:pt x="11986" y="35519"/>
                    <a:pt x="11999" y="35499"/>
                  </a:cubicBezTo>
                  <a:cubicBezTo>
                    <a:pt x="12013" y="35478"/>
                    <a:pt x="12009" y="35476"/>
                    <a:pt x="12023" y="35456"/>
                  </a:cubicBezTo>
                  <a:cubicBezTo>
                    <a:pt x="12036" y="35435"/>
                    <a:pt x="12060" y="35450"/>
                    <a:pt x="12072" y="35430"/>
                  </a:cubicBezTo>
                  <a:cubicBezTo>
                    <a:pt x="12086" y="35410"/>
                    <a:pt x="12055" y="35390"/>
                    <a:pt x="12068" y="35370"/>
                  </a:cubicBezTo>
                  <a:cubicBezTo>
                    <a:pt x="12082" y="35349"/>
                    <a:pt x="12089" y="35353"/>
                    <a:pt x="12102" y="35333"/>
                  </a:cubicBezTo>
                  <a:cubicBezTo>
                    <a:pt x="12115" y="35312"/>
                    <a:pt x="12132" y="35323"/>
                    <a:pt x="12146" y="35303"/>
                  </a:cubicBezTo>
                  <a:cubicBezTo>
                    <a:pt x="12158" y="35283"/>
                    <a:pt x="12152" y="35278"/>
                    <a:pt x="12165" y="35258"/>
                  </a:cubicBezTo>
                  <a:cubicBezTo>
                    <a:pt x="12179" y="35237"/>
                    <a:pt x="12185" y="35242"/>
                    <a:pt x="12199" y="35221"/>
                  </a:cubicBezTo>
                  <a:cubicBezTo>
                    <a:pt x="12211" y="35201"/>
                    <a:pt x="12196" y="35190"/>
                    <a:pt x="12210" y="35171"/>
                  </a:cubicBezTo>
                  <a:cubicBezTo>
                    <a:pt x="12222" y="35149"/>
                    <a:pt x="12227" y="35152"/>
                    <a:pt x="12240" y="35131"/>
                  </a:cubicBezTo>
                  <a:cubicBezTo>
                    <a:pt x="12254" y="35112"/>
                    <a:pt x="12256" y="35113"/>
                    <a:pt x="12270" y="35093"/>
                  </a:cubicBezTo>
                  <a:cubicBezTo>
                    <a:pt x="12282" y="35072"/>
                    <a:pt x="12292" y="35078"/>
                    <a:pt x="12306" y="35058"/>
                  </a:cubicBezTo>
                  <a:cubicBezTo>
                    <a:pt x="12319" y="35038"/>
                    <a:pt x="12302" y="35026"/>
                    <a:pt x="12315" y="35006"/>
                  </a:cubicBezTo>
                  <a:cubicBezTo>
                    <a:pt x="12328" y="34984"/>
                    <a:pt x="12340" y="34992"/>
                    <a:pt x="12354" y="34973"/>
                  </a:cubicBezTo>
                  <a:cubicBezTo>
                    <a:pt x="12367" y="34951"/>
                    <a:pt x="12363" y="34948"/>
                    <a:pt x="12377" y="34928"/>
                  </a:cubicBezTo>
                  <a:cubicBezTo>
                    <a:pt x="12390" y="34908"/>
                    <a:pt x="12399" y="34914"/>
                    <a:pt x="12413" y="34893"/>
                  </a:cubicBezTo>
                  <a:cubicBezTo>
                    <a:pt x="12426" y="34873"/>
                    <a:pt x="12402" y="34857"/>
                    <a:pt x="12415" y="34837"/>
                  </a:cubicBezTo>
                  <a:cubicBezTo>
                    <a:pt x="12429" y="34815"/>
                    <a:pt x="12459" y="34836"/>
                    <a:pt x="12473" y="34815"/>
                  </a:cubicBezTo>
                  <a:cubicBezTo>
                    <a:pt x="12485" y="34796"/>
                    <a:pt x="12453" y="34775"/>
                    <a:pt x="12467" y="34754"/>
                  </a:cubicBezTo>
                  <a:cubicBezTo>
                    <a:pt x="12480" y="34734"/>
                    <a:pt x="12507" y="34751"/>
                    <a:pt x="12521" y="34732"/>
                  </a:cubicBezTo>
                  <a:cubicBezTo>
                    <a:pt x="12534" y="34710"/>
                    <a:pt x="12517" y="34700"/>
                    <a:pt x="12531" y="34679"/>
                  </a:cubicBezTo>
                  <a:cubicBezTo>
                    <a:pt x="12544" y="34659"/>
                    <a:pt x="12561" y="34670"/>
                    <a:pt x="12575" y="34649"/>
                  </a:cubicBezTo>
                  <a:cubicBezTo>
                    <a:pt x="12588" y="34630"/>
                    <a:pt x="12591" y="34631"/>
                    <a:pt x="12604" y="34611"/>
                  </a:cubicBezTo>
                  <a:cubicBezTo>
                    <a:pt x="12617" y="34590"/>
                    <a:pt x="12597" y="34577"/>
                    <a:pt x="12611" y="34557"/>
                  </a:cubicBezTo>
                  <a:cubicBezTo>
                    <a:pt x="12623" y="34537"/>
                    <a:pt x="12624" y="34537"/>
                    <a:pt x="12638" y="34517"/>
                  </a:cubicBezTo>
                  <a:cubicBezTo>
                    <a:pt x="12650" y="34497"/>
                    <a:pt x="12652" y="34498"/>
                    <a:pt x="12666" y="34478"/>
                  </a:cubicBezTo>
                  <a:cubicBezTo>
                    <a:pt x="12679" y="34459"/>
                    <a:pt x="12673" y="34454"/>
                    <a:pt x="12687" y="34434"/>
                  </a:cubicBezTo>
                  <a:cubicBezTo>
                    <a:pt x="12700" y="34414"/>
                    <a:pt x="12716" y="34424"/>
                    <a:pt x="12730" y="34405"/>
                  </a:cubicBezTo>
                  <a:cubicBezTo>
                    <a:pt x="12742" y="34385"/>
                    <a:pt x="12745" y="34386"/>
                    <a:pt x="12758" y="34365"/>
                  </a:cubicBezTo>
                  <a:cubicBezTo>
                    <a:pt x="12772" y="34346"/>
                    <a:pt x="12759" y="34338"/>
                    <a:pt x="12773" y="34317"/>
                  </a:cubicBezTo>
                  <a:cubicBezTo>
                    <a:pt x="12786" y="34298"/>
                    <a:pt x="12783" y="34295"/>
                    <a:pt x="12795" y="34274"/>
                  </a:cubicBezTo>
                  <a:cubicBezTo>
                    <a:pt x="12809" y="34255"/>
                    <a:pt x="12807" y="34253"/>
                    <a:pt x="12821" y="34234"/>
                  </a:cubicBezTo>
                  <a:cubicBezTo>
                    <a:pt x="12834" y="34213"/>
                    <a:pt x="12847" y="34220"/>
                    <a:pt x="12860" y="34199"/>
                  </a:cubicBezTo>
                  <a:cubicBezTo>
                    <a:pt x="12874" y="34180"/>
                    <a:pt x="12861" y="34171"/>
                    <a:pt x="12875" y="34151"/>
                  </a:cubicBezTo>
                  <a:cubicBezTo>
                    <a:pt x="12888" y="34132"/>
                    <a:pt x="12891" y="34133"/>
                    <a:pt x="12904" y="34113"/>
                  </a:cubicBezTo>
                  <a:cubicBezTo>
                    <a:pt x="12918" y="34092"/>
                    <a:pt x="12906" y="34085"/>
                    <a:pt x="12919" y="34064"/>
                  </a:cubicBezTo>
                  <a:cubicBezTo>
                    <a:pt x="12933" y="34044"/>
                    <a:pt x="12929" y="34042"/>
                    <a:pt x="12943" y="34022"/>
                  </a:cubicBezTo>
                  <a:cubicBezTo>
                    <a:pt x="12956" y="34001"/>
                    <a:pt x="12973" y="34012"/>
                    <a:pt x="12987" y="33993"/>
                  </a:cubicBezTo>
                  <a:cubicBezTo>
                    <a:pt x="12999" y="33972"/>
                    <a:pt x="12989" y="33966"/>
                    <a:pt x="13003" y="33945"/>
                  </a:cubicBezTo>
                  <a:cubicBezTo>
                    <a:pt x="13016" y="33924"/>
                    <a:pt x="13014" y="33923"/>
                    <a:pt x="13027" y="33903"/>
                  </a:cubicBezTo>
                  <a:cubicBezTo>
                    <a:pt x="13041" y="33881"/>
                    <a:pt x="13038" y="33880"/>
                    <a:pt x="13051" y="33860"/>
                  </a:cubicBezTo>
                  <a:lnTo>
                    <a:pt x="13078" y="33819"/>
                  </a:lnTo>
                  <a:cubicBezTo>
                    <a:pt x="13091" y="33800"/>
                    <a:pt x="13109" y="33811"/>
                    <a:pt x="13122" y="33790"/>
                  </a:cubicBezTo>
                  <a:cubicBezTo>
                    <a:pt x="13136" y="33770"/>
                    <a:pt x="13128" y="33764"/>
                    <a:pt x="13141" y="33744"/>
                  </a:cubicBezTo>
                  <a:cubicBezTo>
                    <a:pt x="13153" y="33725"/>
                    <a:pt x="13144" y="33717"/>
                    <a:pt x="13158" y="33698"/>
                  </a:cubicBezTo>
                  <a:cubicBezTo>
                    <a:pt x="13170" y="33677"/>
                    <a:pt x="13179" y="33682"/>
                    <a:pt x="13192" y="33662"/>
                  </a:cubicBezTo>
                  <a:cubicBezTo>
                    <a:pt x="13206" y="33641"/>
                    <a:pt x="13204" y="33640"/>
                    <a:pt x="13218" y="33620"/>
                  </a:cubicBezTo>
                  <a:cubicBezTo>
                    <a:pt x="13230" y="33600"/>
                    <a:pt x="13229" y="33598"/>
                    <a:pt x="13243" y="33578"/>
                  </a:cubicBezTo>
                  <a:cubicBezTo>
                    <a:pt x="13256" y="33557"/>
                    <a:pt x="13245" y="33550"/>
                    <a:pt x="13259" y="33530"/>
                  </a:cubicBezTo>
                  <a:cubicBezTo>
                    <a:pt x="13265" y="33520"/>
                    <a:pt x="13276" y="33520"/>
                    <a:pt x="13287" y="33520"/>
                  </a:cubicBezTo>
                  <a:cubicBezTo>
                    <a:pt x="13298" y="33520"/>
                    <a:pt x="13310" y="33520"/>
                    <a:pt x="13316" y="33511"/>
                  </a:cubicBezTo>
                  <a:cubicBezTo>
                    <a:pt x="13329" y="33489"/>
                    <a:pt x="13305" y="33475"/>
                    <a:pt x="13319" y="33454"/>
                  </a:cubicBezTo>
                  <a:cubicBezTo>
                    <a:pt x="13332" y="33432"/>
                    <a:pt x="13347" y="33443"/>
                    <a:pt x="13361" y="33422"/>
                  </a:cubicBezTo>
                  <a:cubicBezTo>
                    <a:pt x="13374" y="33400"/>
                    <a:pt x="13351" y="33385"/>
                    <a:pt x="13364" y="33366"/>
                  </a:cubicBezTo>
                  <a:cubicBezTo>
                    <a:pt x="13378" y="33346"/>
                    <a:pt x="13407" y="33364"/>
                    <a:pt x="13421" y="33345"/>
                  </a:cubicBezTo>
                  <a:cubicBezTo>
                    <a:pt x="13434" y="33324"/>
                    <a:pt x="13420" y="33315"/>
                    <a:pt x="13433" y="33294"/>
                  </a:cubicBezTo>
                  <a:cubicBezTo>
                    <a:pt x="13447" y="33275"/>
                    <a:pt x="13461" y="33284"/>
                    <a:pt x="13475" y="33264"/>
                  </a:cubicBezTo>
                  <a:cubicBezTo>
                    <a:pt x="13487" y="33243"/>
                    <a:pt x="13470" y="33232"/>
                    <a:pt x="13484" y="33212"/>
                  </a:cubicBezTo>
                  <a:cubicBezTo>
                    <a:pt x="13497" y="33191"/>
                    <a:pt x="13486" y="33185"/>
                    <a:pt x="13500" y="33165"/>
                  </a:cubicBezTo>
                  <a:cubicBezTo>
                    <a:pt x="13513" y="33144"/>
                    <a:pt x="13512" y="33143"/>
                    <a:pt x="13525" y="33123"/>
                  </a:cubicBezTo>
                  <a:cubicBezTo>
                    <a:pt x="13539" y="33101"/>
                    <a:pt x="13566" y="33120"/>
                    <a:pt x="13578" y="33099"/>
                  </a:cubicBezTo>
                  <a:cubicBezTo>
                    <a:pt x="13592" y="33079"/>
                    <a:pt x="13588" y="33077"/>
                    <a:pt x="13602" y="33056"/>
                  </a:cubicBezTo>
                  <a:cubicBezTo>
                    <a:pt x="13615" y="33036"/>
                    <a:pt x="13598" y="33024"/>
                    <a:pt x="13611" y="33004"/>
                  </a:cubicBezTo>
                  <a:cubicBezTo>
                    <a:pt x="13623" y="32984"/>
                    <a:pt x="13627" y="32986"/>
                    <a:pt x="13641" y="32965"/>
                  </a:cubicBezTo>
                  <a:cubicBezTo>
                    <a:pt x="13653" y="32945"/>
                    <a:pt x="13664" y="32951"/>
                    <a:pt x="13678" y="32932"/>
                  </a:cubicBezTo>
                  <a:cubicBezTo>
                    <a:pt x="13690" y="32912"/>
                    <a:pt x="13668" y="32897"/>
                    <a:pt x="13682" y="32877"/>
                  </a:cubicBezTo>
                  <a:cubicBezTo>
                    <a:pt x="13695" y="32855"/>
                    <a:pt x="13707" y="32864"/>
                    <a:pt x="13721" y="32843"/>
                  </a:cubicBezTo>
                  <a:cubicBezTo>
                    <a:pt x="13734" y="32823"/>
                    <a:pt x="13749" y="32833"/>
                    <a:pt x="13763" y="32812"/>
                  </a:cubicBezTo>
                  <a:cubicBezTo>
                    <a:pt x="13776" y="32791"/>
                    <a:pt x="13761" y="32782"/>
                    <a:pt x="13775" y="32762"/>
                  </a:cubicBezTo>
                  <a:cubicBezTo>
                    <a:pt x="13787" y="32742"/>
                    <a:pt x="13793" y="32745"/>
                    <a:pt x="13807" y="32724"/>
                  </a:cubicBezTo>
                  <a:cubicBezTo>
                    <a:pt x="13819" y="32704"/>
                    <a:pt x="13813" y="32699"/>
                    <a:pt x="13827" y="32678"/>
                  </a:cubicBezTo>
                  <a:cubicBezTo>
                    <a:pt x="13840" y="32657"/>
                    <a:pt x="13845" y="32661"/>
                    <a:pt x="13859" y="32641"/>
                  </a:cubicBezTo>
                  <a:cubicBezTo>
                    <a:pt x="13872" y="32622"/>
                    <a:pt x="13881" y="32627"/>
                    <a:pt x="13893" y="32607"/>
                  </a:cubicBezTo>
                  <a:cubicBezTo>
                    <a:pt x="13905" y="32585"/>
                    <a:pt x="13905" y="32585"/>
                    <a:pt x="13919" y="32565"/>
                  </a:cubicBezTo>
                  <a:cubicBezTo>
                    <a:pt x="13932" y="32544"/>
                    <a:pt x="13918" y="32536"/>
                    <a:pt x="13931" y="32516"/>
                  </a:cubicBezTo>
                  <a:cubicBezTo>
                    <a:pt x="13945" y="32495"/>
                    <a:pt x="13946" y="32496"/>
                    <a:pt x="13959" y="32477"/>
                  </a:cubicBezTo>
                  <a:cubicBezTo>
                    <a:pt x="13973" y="32457"/>
                    <a:pt x="13957" y="32446"/>
                    <a:pt x="13969" y="32426"/>
                  </a:cubicBezTo>
                  <a:cubicBezTo>
                    <a:pt x="13983" y="32405"/>
                    <a:pt x="13998" y="32415"/>
                    <a:pt x="14011" y="32394"/>
                  </a:cubicBezTo>
                  <a:cubicBezTo>
                    <a:pt x="14025" y="32375"/>
                    <a:pt x="14033" y="32381"/>
                    <a:pt x="14047" y="32360"/>
                  </a:cubicBezTo>
                  <a:cubicBezTo>
                    <a:pt x="14059" y="32340"/>
                    <a:pt x="14047" y="32330"/>
                    <a:pt x="14059" y="32311"/>
                  </a:cubicBezTo>
                  <a:cubicBezTo>
                    <a:pt x="14071" y="32291"/>
                    <a:pt x="14084" y="32297"/>
                    <a:pt x="14097" y="32277"/>
                  </a:cubicBezTo>
                  <a:cubicBezTo>
                    <a:pt x="14111" y="32255"/>
                    <a:pt x="14114" y="32258"/>
                    <a:pt x="14128" y="32238"/>
                  </a:cubicBezTo>
                  <a:lnTo>
                    <a:pt x="14155" y="32198"/>
                  </a:lnTo>
                  <a:cubicBezTo>
                    <a:pt x="14167" y="32178"/>
                    <a:pt x="14160" y="32173"/>
                    <a:pt x="14173" y="32152"/>
                  </a:cubicBezTo>
                  <a:cubicBezTo>
                    <a:pt x="14186" y="32132"/>
                    <a:pt x="14171" y="32121"/>
                    <a:pt x="14184" y="32102"/>
                  </a:cubicBezTo>
                  <a:cubicBezTo>
                    <a:pt x="14197" y="32081"/>
                    <a:pt x="14197" y="32081"/>
                    <a:pt x="14209" y="32060"/>
                  </a:cubicBezTo>
                  <a:cubicBezTo>
                    <a:pt x="14223" y="32040"/>
                    <a:pt x="14246" y="32055"/>
                    <a:pt x="14259" y="32035"/>
                  </a:cubicBezTo>
                  <a:cubicBezTo>
                    <a:pt x="14273" y="32014"/>
                    <a:pt x="14272" y="32013"/>
                    <a:pt x="14284" y="31993"/>
                  </a:cubicBezTo>
                  <a:cubicBezTo>
                    <a:pt x="14296" y="31974"/>
                    <a:pt x="14279" y="31961"/>
                    <a:pt x="14293" y="31941"/>
                  </a:cubicBezTo>
                  <a:cubicBezTo>
                    <a:pt x="14305" y="31921"/>
                    <a:pt x="14307" y="31922"/>
                    <a:pt x="14321" y="31902"/>
                  </a:cubicBezTo>
                  <a:cubicBezTo>
                    <a:pt x="14334" y="31882"/>
                    <a:pt x="14339" y="31885"/>
                    <a:pt x="14353" y="31864"/>
                  </a:cubicBezTo>
                  <a:lnTo>
                    <a:pt x="14380" y="31825"/>
                  </a:lnTo>
                  <a:cubicBezTo>
                    <a:pt x="14393" y="31804"/>
                    <a:pt x="14389" y="31802"/>
                    <a:pt x="14402" y="31782"/>
                  </a:cubicBezTo>
                  <a:lnTo>
                    <a:pt x="14429" y="31741"/>
                  </a:lnTo>
                  <a:cubicBezTo>
                    <a:pt x="14443" y="31722"/>
                    <a:pt x="14456" y="31729"/>
                    <a:pt x="14470" y="31709"/>
                  </a:cubicBezTo>
                  <a:cubicBezTo>
                    <a:pt x="14483" y="31690"/>
                    <a:pt x="14466" y="31679"/>
                    <a:pt x="14480" y="31659"/>
                  </a:cubicBezTo>
                  <a:cubicBezTo>
                    <a:pt x="14493" y="31638"/>
                    <a:pt x="14492" y="31637"/>
                    <a:pt x="14505" y="31617"/>
                  </a:cubicBezTo>
                  <a:cubicBezTo>
                    <a:pt x="14519" y="31597"/>
                    <a:pt x="14518" y="31595"/>
                    <a:pt x="14531" y="31575"/>
                  </a:cubicBezTo>
                  <a:cubicBezTo>
                    <a:pt x="14545" y="31556"/>
                    <a:pt x="14536" y="31550"/>
                    <a:pt x="14550" y="31530"/>
                  </a:cubicBezTo>
                  <a:cubicBezTo>
                    <a:pt x="14563" y="31510"/>
                    <a:pt x="14593" y="31529"/>
                    <a:pt x="14606" y="31509"/>
                  </a:cubicBezTo>
                  <a:cubicBezTo>
                    <a:pt x="14620" y="31487"/>
                    <a:pt x="14600" y="31475"/>
                    <a:pt x="14614" y="31455"/>
                  </a:cubicBezTo>
                  <a:cubicBezTo>
                    <a:pt x="14627" y="31434"/>
                    <a:pt x="14627" y="31434"/>
                    <a:pt x="14641" y="31413"/>
                  </a:cubicBezTo>
                  <a:cubicBezTo>
                    <a:pt x="14653" y="31392"/>
                    <a:pt x="14644" y="31387"/>
                    <a:pt x="14658" y="31366"/>
                  </a:cubicBezTo>
                  <a:cubicBezTo>
                    <a:pt x="14670" y="31347"/>
                    <a:pt x="14670" y="31345"/>
                    <a:pt x="14684" y="31326"/>
                  </a:cubicBezTo>
                  <a:cubicBezTo>
                    <a:pt x="14697" y="31305"/>
                    <a:pt x="14722" y="31321"/>
                    <a:pt x="14735" y="31301"/>
                  </a:cubicBezTo>
                  <a:cubicBezTo>
                    <a:pt x="14749" y="31281"/>
                    <a:pt x="14729" y="31268"/>
                    <a:pt x="14743" y="31247"/>
                  </a:cubicBezTo>
                  <a:cubicBezTo>
                    <a:pt x="14756" y="31226"/>
                    <a:pt x="14776" y="31240"/>
                    <a:pt x="14789" y="31219"/>
                  </a:cubicBezTo>
                  <a:lnTo>
                    <a:pt x="14816" y="31179"/>
                  </a:lnTo>
                  <a:cubicBezTo>
                    <a:pt x="14830" y="31157"/>
                    <a:pt x="14830" y="31157"/>
                    <a:pt x="14842" y="31138"/>
                  </a:cubicBezTo>
                  <a:cubicBezTo>
                    <a:pt x="14856" y="31118"/>
                    <a:pt x="14845" y="31109"/>
                    <a:pt x="14857" y="31090"/>
                  </a:cubicBezTo>
                  <a:cubicBezTo>
                    <a:pt x="14869" y="31068"/>
                    <a:pt x="14880" y="31075"/>
                    <a:pt x="14894" y="31055"/>
                  </a:cubicBezTo>
                  <a:cubicBezTo>
                    <a:pt x="14907" y="31034"/>
                    <a:pt x="14883" y="31018"/>
                    <a:pt x="14896" y="30999"/>
                  </a:cubicBezTo>
                  <a:cubicBezTo>
                    <a:pt x="14910" y="30978"/>
                    <a:pt x="14921" y="30985"/>
                    <a:pt x="14933" y="30965"/>
                  </a:cubicBezTo>
                  <a:cubicBezTo>
                    <a:pt x="14947" y="30945"/>
                    <a:pt x="14936" y="30937"/>
                    <a:pt x="14948" y="30916"/>
                  </a:cubicBezTo>
                  <a:cubicBezTo>
                    <a:pt x="14962" y="30895"/>
                    <a:pt x="14959" y="30894"/>
                    <a:pt x="14973" y="30873"/>
                  </a:cubicBezTo>
                  <a:cubicBezTo>
                    <a:pt x="14986" y="30854"/>
                    <a:pt x="15016" y="30872"/>
                    <a:pt x="15029" y="30852"/>
                  </a:cubicBezTo>
                  <a:cubicBezTo>
                    <a:pt x="15043" y="30833"/>
                    <a:pt x="15021" y="30818"/>
                    <a:pt x="15034" y="30797"/>
                  </a:cubicBezTo>
                  <a:cubicBezTo>
                    <a:pt x="15048" y="30777"/>
                    <a:pt x="15062" y="30787"/>
                    <a:pt x="15076" y="30766"/>
                  </a:cubicBezTo>
                  <a:cubicBezTo>
                    <a:pt x="15089" y="30747"/>
                    <a:pt x="15069" y="30733"/>
                    <a:pt x="15082" y="30713"/>
                  </a:cubicBezTo>
                  <a:cubicBezTo>
                    <a:pt x="15096" y="30694"/>
                    <a:pt x="15107" y="30700"/>
                    <a:pt x="15120" y="30680"/>
                  </a:cubicBezTo>
                  <a:cubicBezTo>
                    <a:pt x="15134" y="30659"/>
                    <a:pt x="15121" y="30652"/>
                    <a:pt x="15135" y="30631"/>
                  </a:cubicBezTo>
                  <a:cubicBezTo>
                    <a:pt x="15148" y="30611"/>
                    <a:pt x="15155" y="30615"/>
                    <a:pt x="15168" y="30595"/>
                  </a:cubicBezTo>
                  <a:cubicBezTo>
                    <a:pt x="15182" y="30576"/>
                    <a:pt x="15189" y="30581"/>
                    <a:pt x="15203" y="30561"/>
                  </a:cubicBezTo>
                  <a:cubicBezTo>
                    <a:pt x="15216" y="30540"/>
                    <a:pt x="15201" y="30531"/>
                    <a:pt x="15215" y="30511"/>
                  </a:cubicBezTo>
                  <a:cubicBezTo>
                    <a:pt x="15228" y="30490"/>
                    <a:pt x="15222" y="30486"/>
                    <a:pt x="15236" y="30465"/>
                  </a:cubicBezTo>
                  <a:cubicBezTo>
                    <a:pt x="15248" y="30445"/>
                    <a:pt x="15258" y="30450"/>
                    <a:pt x="15271" y="30431"/>
                  </a:cubicBezTo>
                  <a:cubicBezTo>
                    <a:pt x="15284" y="30411"/>
                    <a:pt x="15296" y="30417"/>
                    <a:pt x="15308" y="30397"/>
                  </a:cubicBezTo>
                  <a:cubicBezTo>
                    <a:pt x="15322" y="30375"/>
                    <a:pt x="15321" y="30375"/>
                    <a:pt x="15334" y="30356"/>
                  </a:cubicBezTo>
                  <a:cubicBezTo>
                    <a:pt x="15348" y="30336"/>
                    <a:pt x="15357" y="30341"/>
                    <a:pt x="15370" y="30321"/>
                  </a:cubicBezTo>
                  <a:cubicBezTo>
                    <a:pt x="15382" y="30300"/>
                    <a:pt x="15353" y="30281"/>
                    <a:pt x="15366" y="30261"/>
                  </a:cubicBezTo>
                  <a:cubicBezTo>
                    <a:pt x="15380" y="30240"/>
                    <a:pt x="15404" y="30255"/>
                    <a:pt x="15418" y="30235"/>
                  </a:cubicBezTo>
                  <a:cubicBezTo>
                    <a:pt x="15430" y="30215"/>
                    <a:pt x="15435" y="30218"/>
                    <a:pt x="15448" y="30198"/>
                  </a:cubicBezTo>
                  <a:lnTo>
                    <a:pt x="15474" y="30158"/>
                  </a:lnTo>
                  <a:cubicBezTo>
                    <a:pt x="15488" y="30138"/>
                    <a:pt x="15460" y="30118"/>
                    <a:pt x="15473" y="30099"/>
                  </a:cubicBezTo>
                  <a:cubicBezTo>
                    <a:pt x="15487" y="30079"/>
                    <a:pt x="15516" y="30097"/>
                    <a:pt x="15530" y="30078"/>
                  </a:cubicBezTo>
                  <a:cubicBezTo>
                    <a:pt x="15542" y="30057"/>
                    <a:pt x="15528" y="30048"/>
                    <a:pt x="15542" y="30027"/>
                  </a:cubicBezTo>
                  <a:cubicBezTo>
                    <a:pt x="15555" y="30008"/>
                    <a:pt x="15562" y="30011"/>
                    <a:pt x="15575" y="29992"/>
                  </a:cubicBezTo>
                  <a:cubicBezTo>
                    <a:pt x="15589" y="29972"/>
                    <a:pt x="15574" y="29962"/>
                    <a:pt x="15587" y="29942"/>
                  </a:cubicBezTo>
                  <a:lnTo>
                    <a:pt x="15614" y="29902"/>
                  </a:lnTo>
                  <a:cubicBezTo>
                    <a:pt x="15628" y="29882"/>
                    <a:pt x="15635" y="29887"/>
                    <a:pt x="15649" y="29867"/>
                  </a:cubicBezTo>
                  <a:cubicBezTo>
                    <a:pt x="15662" y="29847"/>
                    <a:pt x="15649" y="29838"/>
                    <a:pt x="15662" y="29817"/>
                  </a:cubicBezTo>
                  <a:cubicBezTo>
                    <a:pt x="15676" y="29798"/>
                    <a:pt x="15678" y="29799"/>
                    <a:pt x="15692" y="29779"/>
                  </a:cubicBezTo>
                  <a:cubicBezTo>
                    <a:pt x="15705" y="29758"/>
                    <a:pt x="15719" y="29768"/>
                    <a:pt x="15731" y="29748"/>
                  </a:cubicBezTo>
                  <a:cubicBezTo>
                    <a:pt x="15745" y="29727"/>
                    <a:pt x="15748" y="29730"/>
                    <a:pt x="15761" y="29709"/>
                  </a:cubicBezTo>
                  <a:cubicBezTo>
                    <a:pt x="15774" y="29689"/>
                    <a:pt x="15771" y="29687"/>
                    <a:pt x="15784" y="29666"/>
                  </a:cubicBezTo>
                  <a:cubicBezTo>
                    <a:pt x="15798" y="29645"/>
                    <a:pt x="15799" y="29646"/>
                    <a:pt x="15812" y="29626"/>
                  </a:cubicBezTo>
                  <a:cubicBezTo>
                    <a:pt x="15826" y="29606"/>
                    <a:pt x="15814" y="29598"/>
                    <a:pt x="15827" y="29579"/>
                  </a:cubicBezTo>
                  <a:cubicBezTo>
                    <a:pt x="15841" y="29558"/>
                    <a:pt x="15862" y="29571"/>
                    <a:pt x="15875" y="29552"/>
                  </a:cubicBezTo>
                  <a:cubicBezTo>
                    <a:pt x="15889" y="29530"/>
                    <a:pt x="15859" y="29511"/>
                    <a:pt x="15873" y="29491"/>
                  </a:cubicBezTo>
                  <a:cubicBezTo>
                    <a:pt x="15886" y="29471"/>
                    <a:pt x="15892" y="29475"/>
                    <a:pt x="15906" y="29455"/>
                  </a:cubicBezTo>
                  <a:cubicBezTo>
                    <a:pt x="15919" y="29435"/>
                    <a:pt x="15939" y="29448"/>
                    <a:pt x="15953" y="29429"/>
                  </a:cubicBezTo>
                  <a:cubicBezTo>
                    <a:pt x="15966" y="29408"/>
                    <a:pt x="15948" y="29396"/>
                    <a:pt x="15961" y="29376"/>
                  </a:cubicBezTo>
                  <a:cubicBezTo>
                    <a:pt x="15975" y="29356"/>
                    <a:pt x="15985" y="29362"/>
                    <a:pt x="15998" y="29343"/>
                  </a:cubicBezTo>
                  <a:cubicBezTo>
                    <a:pt x="16012" y="29323"/>
                    <a:pt x="16014" y="29324"/>
                    <a:pt x="16028" y="29303"/>
                  </a:cubicBezTo>
                  <a:cubicBezTo>
                    <a:pt x="16041" y="29284"/>
                    <a:pt x="16039" y="29282"/>
                    <a:pt x="16052" y="29263"/>
                  </a:cubicBezTo>
                  <a:cubicBezTo>
                    <a:pt x="16066" y="29242"/>
                    <a:pt x="16061" y="29239"/>
                    <a:pt x="16074" y="29220"/>
                  </a:cubicBezTo>
                  <a:cubicBezTo>
                    <a:pt x="16088" y="29199"/>
                    <a:pt x="16072" y="29189"/>
                    <a:pt x="16085" y="29168"/>
                  </a:cubicBezTo>
                  <a:cubicBezTo>
                    <a:pt x="16098" y="29148"/>
                    <a:pt x="16103" y="29151"/>
                    <a:pt x="16116" y="29131"/>
                  </a:cubicBezTo>
                  <a:cubicBezTo>
                    <a:pt x="16128" y="29110"/>
                    <a:pt x="16143" y="29120"/>
                    <a:pt x="16157" y="29100"/>
                  </a:cubicBezTo>
                  <a:cubicBezTo>
                    <a:pt x="16168" y="29079"/>
                    <a:pt x="16163" y="29076"/>
                    <a:pt x="16176" y="29056"/>
                  </a:cubicBezTo>
                  <a:cubicBezTo>
                    <a:pt x="16189" y="29034"/>
                    <a:pt x="16185" y="29031"/>
                    <a:pt x="16197" y="29012"/>
                  </a:cubicBezTo>
                  <a:cubicBezTo>
                    <a:pt x="16210" y="28992"/>
                    <a:pt x="16222" y="28998"/>
                    <a:pt x="16235" y="28978"/>
                  </a:cubicBezTo>
                  <a:cubicBezTo>
                    <a:pt x="16249" y="28958"/>
                    <a:pt x="16255" y="28962"/>
                    <a:pt x="16269" y="28942"/>
                  </a:cubicBezTo>
                  <a:cubicBezTo>
                    <a:pt x="16282" y="28922"/>
                    <a:pt x="16267" y="28912"/>
                    <a:pt x="16281" y="28892"/>
                  </a:cubicBezTo>
                  <a:cubicBezTo>
                    <a:pt x="16294" y="28873"/>
                    <a:pt x="16297" y="28874"/>
                    <a:pt x="16310" y="28853"/>
                  </a:cubicBezTo>
                  <a:cubicBezTo>
                    <a:pt x="16324" y="28833"/>
                    <a:pt x="16326" y="28835"/>
                    <a:pt x="16340" y="28815"/>
                  </a:cubicBezTo>
                  <a:cubicBezTo>
                    <a:pt x="16353" y="28793"/>
                    <a:pt x="16346" y="28789"/>
                    <a:pt x="16360" y="28769"/>
                  </a:cubicBezTo>
                  <a:cubicBezTo>
                    <a:pt x="16373" y="28749"/>
                    <a:pt x="16376" y="28751"/>
                    <a:pt x="16389" y="28730"/>
                  </a:cubicBezTo>
                  <a:cubicBezTo>
                    <a:pt x="16403" y="28710"/>
                    <a:pt x="16383" y="28697"/>
                    <a:pt x="16396" y="28677"/>
                  </a:cubicBezTo>
                  <a:cubicBezTo>
                    <a:pt x="16409" y="28655"/>
                    <a:pt x="16421" y="28664"/>
                    <a:pt x="16435" y="28643"/>
                  </a:cubicBezTo>
                  <a:cubicBezTo>
                    <a:pt x="16448" y="28623"/>
                    <a:pt x="16441" y="28618"/>
                    <a:pt x="16453" y="28597"/>
                  </a:cubicBezTo>
                  <a:cubicBezTo>
                    <a:pt x="16467" y="28576"/>
                    <a:pt x="16476" y="28583"/>
                    <a:pt x="16490" y="28563"/>
                  </a:cubicBezTo>
                  <a:cubicBezTo>
                    <a:pt x="16503" y="28542"/>
                    <a:pt x="16503" y="28542"/>
                    <a:pt x="16517" y="28521"/>
                  </a:cubicBezTo>
                  <a:cubicBezTo>
                    <a:pt x="16529" y="28500"/>
                    <a:pt x="16527" y="28499"/>
                    <a:pt x="16540" y="28478"/>
                  </a:cubicBezTo>
                  <a:cubicBezTo>
                    <a:pt x="16554" y="28458"/>
                    <a:pt x="16546" y="28453"/>
                    <a:pt x="16559" y="28433"/>
                  </a:cubicBezTo>
                  <a:cubicBezTo>
                    <a:pt x="16572" y="28413"/>
                    <a:pt x="16598" y="28429"/>
                    <a:pt x="16612" y="28409"/>
                  </a:cubicBezTo>
                  <a:cubicBezTo>
                    <a:pt x="16625" y="28388"/>
                    <a:pt x="16597" y="28370"/>
                    <a:pt x="16610" y="28350"/>
                  </a:cubicBezTo>
                  <a:cubicBezTo>
                    <a:pt x="16624" y="28330"/>
                    <a:pt x="16645" y="28343"/>
                    <a:pt x="16658" y="28323"/>
                  </a:cubicBezTo>
                  <a:cubicBezTo>
                    <a:pt x="16672" y="28303"/>
                    <a:pt x="16678" y="28307"/>
                    <a:pt x="16692" y="28287"/>
                  </a:cubicBezTo>
                  <a:cubicBezTo>
                    <a:pt x="16705" y="28267"/>
                    <a:pt x="16698" y="28262"/>
                    <a:pt x="16710" y="28242"/>
                  </a:cubicBezTo>
                  <a:cubicBezTo>
                    <a:pt x="16722" y="28221"/>
                    <a:pt x="16732" y="28227"/>
                    <a:pt x="16746" y="28206"/>
                  </a:cubicBezTo>
                  <a:cubicBezTo>
                    <a:pt x="16759" y="28187"/>
                    <a:pt x="16743" y="28176"/>
                    <a:pt x="16757" y="28156"/>
                  </a:cubicBezTo>
                  <a:cubicBezTo>
                    <a:pt x="16769" y="28136"/>
                    <a:pt x="16768" y="28135"/>
                    <a:pt x="16781" y="28114"/>
                  </a:cubicBezTo>
                  <a:cubicBezTo>
                    <a:pt x="16795" y="28094"/>
                    <a:pt x="16784" y="28087"/>
                    <a:pt x="16797" y="28067"/>
                  </a:cubicBezTo>
                  <a:cubicBezTo>
                    <a:pt x="16811" y="28046"/>
                    <a:pt x="16806" y="28044"/>
                    <a:pt x="16819" y="28023"/>
                  </a:cubicBezTo>
                  <a:cubicBezTo>
                    <a:pt x="16833" y="28003"/>
                    <a:pt x="16848" y="28013"/>
                    <a:pt x="16860" y="27992"/>
                  </a:cubicBezTo>
                  <a:cubicBezTo>
                    <a:pt x="16874" y="27973"/>
                    <a:pt x="16885" y="27979"/>
                    <a:pt x="16898" y="27959"/>
                  </a:cubicBezTo>
                  <a:cubicBezTo>
                    <a:pt x="16910" y="27939"/>
                    <a:pt x="16901" y="27932"/>
                    <a:pt x="16914" y="27912"/>
                  </a:cubicBezTo>
                  <a:cubicBezTo>
                    <a:pt x="16926" y="27893"/>
                    <a:pt x="16936" y="27898"/>
                    <a:pt x="16949" y="27878"/>
                  </a:cubicBezTo>
                  <a:cubicBezTo>
                    <a:pt x="16961" y="27857"/>
                    <a:pt x="16951" y="27851"/>
                    <a:pt x="16965" y="27830"/>
                  </a:cubicBezTo>
                  <a:cubicBezTo>
                    <a:pt x="16978" y="27809"/>
                    <a:pt x="16973" y="27807"/>
                    <a:pt x="16987" y="27787"/>
                  </a:cubicBezTo>
                  <a:cubicBezTo>
                    <a:pt x="17000" y="27766"/>
                    <a:pt x="17004" y="27769"/>
                    <a:pt x="17017" y="27749"/>
                  </a:cubicBezTo>
                  <a:cubicBezTo>
                    <a:pt x="17031" y="27729"/>
                    <a:pt x="17046" y="27738"/>
                    <a:pt x="17059" y="27718"/>
                  </a:cubicBezTo>
                  <a:cubicBezTo>
                    <a:pt x="17072" y="27697"/>
                    <a:pt x="17065" y="27692"/>
                    <a:pt x="17079" y="27673"/>
                  </a:cubicBezTo>
                  <a:cubicBezTo>
                    <a:pt x="17092" y="27653"/>
                    <a:pt x="17070" y="27638"/>
                    <a:pt x="17084" y="27617"/>
                  </a:cubicBezTo>
                  <a:cubicBezTo>
                    <a:pt x="17097" y="27598"/>
                    <a:pt x="17105" y="27603"/>
                    <a:pt x="17116" y="27582"/>
                  </a:cubicBezTo>
                  <a:cubicBezTo>
                    <a:pt x="17128" y="27561"/>
                    <a:pt x="17151" y="27574"/>
                    <a:pt x="17165" y="27555"/>
                  </a:cubicBezTo>
                  <a:cubicBezTo>
                    <a:pt x="17177" y="27534"/>
                    <a:pt x="17169" y="27528"/>
                    <a:pt x="17182" y="27508"/>
                  </a:cubicBezTo>
                  <a:cubicBezTo>
                    <a:pt x="17196" y="27488"/>
                    <a:pt x="17172" y="27472"/>
                    <a:pt x="17185" y="27451"/>
                  </a:cubicBezTo>
                  <a:cubicBezTo>
                    <a:pt x="17197" y="27432"/>
                    <a:pt x="17201" y="27433"/>
                    <a:pt x="17214" y="27413"/>
                  </a:cubicBezTo>
                  <a:cubicBezTo>
                    <a:pt x="17226" y="27391"/>
                    <a:pt x="17241" y="27401"/>
                    <a:pt x="17255" y="27381"/>
                  </a:cubicBezTo>
                  <a:cubicBezTo>
                    <a:pt x="17267" y="27360"/>
                    <a:pt x="17279" y="27369"/>
                    <a:pt x="17293" y="27348"/>
                  </a:cubicBezTo>
                  <a:cubicBezTo>
                    <a:pt x="17306" y="27327"/>
                    <a:pt x="17308" y="27328"/>
                    <a:pt x="17321" y="27309"/>
                  </a:cubicBezTo>
                  <a:cubicBezTo>
                    <a:pt x="17333" y="27288"/>
                    <a:pt x="17309" y="27272"/>
                    <a:pt x="17322" y="27252"/>
                  </a:cubicBezTo>
                  <a:cubicBezTo>
                    <a:pt x="17336" y="27232"/>
                    <a:pt x="17333" y="27230"/>
                    <a:pt x="17347" y="27209"/>
                  </a:cubicBezTo>
                  <a:cubicBezTo>
                    <a:pt x="17360" y="27189"/>
                    <a:pt x="17364" y="27192"/>
                    <a:pt x="17378" y="27172"/>
                  </a:cubicBezTo>
                  <a:cubicBezTo>
                    <a:pt x="17391" y="27151"/>
                    <a:pt x="17412" y="27165"/>
                    <a:pt x="17426" y="27145"/>
                  </a:cubicBezTo>
                  <a:cubicBezTo>
                    <a:pt x="17439" y="27125"/>
                    <a:pt x="17426" y="27116"/>
                    <a:pt x="17439" y="27096"/>
                  </a:cubicBezTo>
                  <a:cubicBezTo>
                    <a:pt x="17453" y="27075"/>
                    <a:pt x="17435" y="27063"/>
                    <a:pt x="17448" y="27043"/>
                  </a:cubicBezTo>
                  <a:cubicBezTo>
                    <a:pt x="17461" y="27023"/>
                    <a:pt x="17476" y="27032"/>
                    <a:pt x="17490" y="27012"/>
                  </a:cubicBezTo>
                  <a:cubicBezTo>
                    <a:pt x="17503" y="26993"/>
                    <a:pt x="17496" y="26987"/>
                    <a:pt x="17508" y="26967"/>
                  </a:cubicBezTo>
                  <a:cubicBezTo>
                    <a:pt x="17522" y="26947"/>
                    <a:pt x="17540" y="26957"/>
                    <a:pt x="17552" y="26937"/>
                  </a:cubicBezTo>
                  <a:cubicBezTo>
                    <a:pt x="17566" y="26918"/>
                    <a:pt x="17542" y="26902"/>
                    <a:pt x="17556" y="26881"/>
                  </a:cubicBezTo>
                  <a:cubicBezTo>
                    <a:pt x="17567" y="26861"/>
                    <a:pt x="17573" y="26864"/>
                    <a:pt x="17587" y="26844"/>
                  </a:cubicBezTo>
                  <a:cubicBezTo>
                    <a:pt x="17599" y="26824"/>
                    <a:pt x="17610" y="26830"/>
                    <a:pt x="17624" y="26811"/>
                  </a:cubicBezTo>
                  <a:cubicBezTo>
                    <a:pt x="17637" y="26790"/>
                    <a:pt x="17640" y="26791"/>
                    <a:pt x="17653" y="26771"/>
                  </a:cubicBezTo>
                  <a:cubicBezTo>
                    <a:pt x="17667" y="26752"/>
                    <a:pt x="17662" y="26748"/>
                    <a:pt x="17674" y="26727"/>
                  </a:cubicBezTo>
                  <a:cubicBezTo>
                    <a:pt x="17688" y="26707"/>
                    <a:pt x="17676" y="26699"/>
                    <a:pt x="17689" y="26679"/>
                  </a:cubicBezTo>
                  <a:cubicBezTo>
                    <a:pt x="17702" y="26659"/>
                    <a:pt x="17723" y="26671"/>
                    <a:pt x="17737" y="26651"/>
                  </a:cubicBezTo>
                  <a:cubicBezTo>
                    <a:pt x="17749" y="26631"/>
                    <a:pt x="17733" y="26620"/>
                    <a:pt x="17747" y="26600"/>
                  </a:cubicBezTo>
                  <a:cubicBezTo>
                    <a:pt x="17760" y="26580"/>
                    <a:pt x="17771" y="26587"/>
                    <a:pt x="17785" y="26566"/>
                  </a:cubicBezTo>
                  <a:cubicBezTo>
                    <a:pt x="17798" y="26545"/>
                    <a:pt x="17787" y="26539"/>
                    <a:pt x="17801" y="26518"/>
                  </a:cubicBezTo>
                  <a:lnTo>
                    <a:pt x="17828" y="26479"/>
                  </a:lnTo>
                  <a:cubicBezTo>
                    <a:pt x="17839" y="26457"/>
                    <a:pt x="17858" y="26469"/>
                    <a:pt x="17872" y="26449"/>
                  </a:cubicBezTo>
                  <a:cubicBezTo>
                    <a:pt x="17884" y="26428"/>
                    <a:pt x="17879" y="26425"/>
                    <a:pt x="17893" y="26405"/>
                  </a:cubicBezTo>
                  <a:cubicBezTo>
                    <a:pt x="17906" y="26384"/>
                    <a:pt x="17917" y="26391"/>
                    <a:pt x="17930" y="26372"/>
                  </a:cubicBezTo>
                  <a:cubicBezTo>
                    <a:pt x="17943" y="26350"/>
                    <a:pt x="17925" y="26337"/>
                    <a:pt x="17938" y="26318"/>
                  </a:cubicBezTo>
                  <a:cubicBezTo>
                    <a:pt x="17952" y="26298"/>
                    <a:pt x="17970" y="26309"/>
                    <a:pt x="17984" y="26289"/>
                  </a:cubicBezTo>
                  <a:cubicBezTo>
                    <a:pt x="17997" y="26268"/>
                    <a:pt x="17990" y="26264"/>
                    <a:pt x="18004" y="26244"/>
                  </a:cubicBezTo>
                  <a:cubicBezTo>
                    <a:pt x="18017" y="26224"/>
                    <a:pt x="18008" y="26217"/>
                    <a:pt x="18022" y="26197"/>
                  </a:cubicBezTo>
                  <a:cubicBezTo>
                    <a:pt x="18034" y="26177"/>
                    <a:pt x="18043" y="26182"/>
                    <a:pt x="18056" y="26163"/>
                  </a:cubicBezTo>
                  <a:lnTo>
                    <a:pt x="18083" y="26122"/>
                  </a:lnTo>
                  <a:cubicBezTo>
                    <a:pt x="18096" y="26102"/>
                    <a:pt x="18072" y="26086"/>
                    <a:pt x="18086" y="26066"/>
                  </a:cubicBezTo>
                  <a:cubicBezTo>
                    <a:pt x="18099" y="26046"/>
                    <a:pt x="18125" y="26063"/>
                    <a:pt x="18139" y="26043"/>
                  </a:cubicBezTo>
                  <a:cubicBezTo>
                    <a:pt x="18152" y="26023"/>
                    <a:pt x="18123" y="26004"/>
                    <a:pt x="18136" y="25984"/>
                  </a:cubicBezTo>
                  <a:cubicBezTo>
                    <a:pt x="18149" y="25962"/>
                    <a:pt x="18149" y="25962"/>
                    <a:pt x="18162" y="25943"/>
                  </a:cubicBezTo>
                  <a:cubicBezTo>
                    <a:pt x="18176" y="25923"/>
                    <a:pt x="18183" y="25928"/>
                    <a:pt x="18197" y="25908"/>
                  </a:cubicBezTo>
                  <a:cubicBezTo>
                    <a:pt x="18210" y="25887"/>
                    <a:pt x="18216" y="25892"/>
                    <a:pt x="18230" y="25871"/>
                  </a:cubicBezTo>
                  <a:cubicBezTo>
                    <a:pt x="18243" y="25852"/>
                    <a:pt x="18258" y="25861"/>
                    <a:pt x="18272" y="25841"/>
                  </a:cubicBezTo>
                  <a:cubicBezTo>
                    <a:pt x="18285" y="25820"/>
                    <a:pt x="18272" y="25811"/>
                    <a:pt x="18285" y="25791"/>
                  </a:cubicBezTo>
                  <a:cubicBezTo>
                    <a:pt x="18299" y="25772"/>
                    <a:pt x="18305" y="25775"/>
                    <a:pt x="18318" y="25756"/>
                  </a:cubicBezTo>
                  <a:cubicBezTo>
                    <a:pt x="18332" y="25734"/>
                    <a:pt x="18332" y="25734"/>
                    <a:pt x="18345" y="25714"/>
                  </a:cubicBezTo>
                  <a:cubicBezTo>
                    <a:pt x="18359" y="25692"/>
                    <a:pt x="18348" y="25686"/>
                    <a:pt x="18361" y="25666"/>
                  </a:cubicBezTo>
                  <a:cubicBezTo>
                    <a:pt x="18374" y="25645"/>
                    <a:pt x="18369" y="25641"/>
                    <a:pt x="18381" y="25622"/>
                  </a:cubicBezTo>
                  <a:cubicBezTo>
                    <a:pt x="18395" y="25601"/>
                    <a:pt x="18391" y="25598"/>
                    <a:pt x="18404" y="25579"/>
                  </a:cubicBezTo>
                  <a:cubicBezTo>
                    <a:pt x="18418" y="25557"/>
                    <a:pt x="18435" y="25569"/>
                    <a:pt x="18449" y="25549"/>
                  </a:cubicBezTo>
                  <a:cubicBezTo>
                    <a:pt x="18462" y="25529"/>
                    <a:pt x="18449" y="25520"/>
                    <a:pt x="18462" y="25500"/>
                  </a:cubicBezTo>
                  <a:cubicBezTo>
                    <a:pt x="18476" y="25478"/>
                    <a:pt x="18483" y="25484"/>
                    <a:pt x="18497" y="25463"/>
                  </a:cubicBezTo>
                  <a:cubicBezTo>
                    <a:pt x="18510" y="25444"/>
                    <a:pt x="18508" y="25441"/>
                    <a:pt x="18521" y="25420"/>
                  </a:cubicBezTo>
                  <a:cubicBezTo>
                    <a:pt x="18535" y="25401"/>
                    <a:pt x="18526" y="25396"/>
                    <a:pt x="18540" y="25375"/>
                  </a:cubicBezTo>
                  <a:cubicBezTo>
                    <a:pt x="18553" y="25355"/>
                    <a:pt x="18556" y="25356"/>
                    <a:pt x="18569" y="25337"/>
                  </a:cubicBezTo>
                  <a:cubicBezTo>
                    <a:pt x="18583" y="25314"/>
                    <a:pt x="18599" y="25326"/>
                    <a:pt x="18612" y="25306"/>
                  </a:cubicBezTo>
                  <a:cubicBezTo>
                    <a:pt x="18626" y="25284"/>
                    <a:pt x="18631" y="25288"/>
                    <a:pt x="18644" y="25268"/>
                  </a:cubicBezTo>
                  <a:cubicBezTo>
                    <a:pt x="18656" y="25248"/>
                    <a:pt x="18636" y="25234"/>
                    <a:pt x="18649" y="25215"/>
                  </a:cubicBezTo>
                  <a:cubicBezTo>
                    <a:pt x="18663" y="25193"/>
                    <a:pt x="18675" y="25201"/>
                    <a:pt x="18688" y="25180"/>
                  </a:cubicBezTo>
                  <a:cubicBezTo>
                    <a:pt x="18702" y="25161"/>
                    <a:pt x="18679" y="25146"/>
                    <a:pt x="18692" y="25126"/>
                  </a:cubicBezTo>
                  <a:cubicBezTo>
                    <a:pt x="18706" y="25107"/>
                    <a:pt x="18704" y="25104"/>
                    <a:pt x="18718" y="25085"/>
                  </a:cubicBezTo>
                  <a:cubicBezTo>
                    <a:pt x="18731" y="25065"/>
                    <a:pt x="18739" y="25070"/>
                    <a:pt x="18752" y="25050"/>
                  </a:cubicBezTo>
                  <a:cubicBezTo>
                    <a:pt x="18766" y="25029"/>
                    <a:pt x="18757" y="25024"/>
                    <a:pt x="18771" y="25005"/>
                  </a:cubicBezTo>
                  <a:cubicBezTo>
                    <a:pt x="18784" y="24984"/>
                    <a:pt x="18783" y="24983"/>
                    <a:pt x="18797" y="24963"/>
                  </a:cubicBezTo>
                  <a:cubicBezTo>
                    <a:pt x="18810" y="24943"/>
                    <a:pt x="18837" y="24959"/>
                    <a:pt x="18848" y="24938"/>
                  </a:cubicBezTo>
                  <a:cubicBezTo>
                    <a:pt x="18861" y="24919"/>
                    <a:pt x="18837" y="24903"/>
                    <a:pt x="18851" y="24883"/>
                  </a:cubicBezTo>
                  <a:cubicBezTo>
                    <a:pt x="18863" y="24862"/>
                    <a:pt x="18885" y="24876"/>
                    <a:pt x="18899" y="24856"/>
                  </a:cubicBezTo>
                  <a:cubicBezTo>
                    <a:pt x="18912" y="24836"/>
                    <a:pt x="18901" y="24829"/>
                    <a:pt x="18915" y="24809"/>
                  </a:cubicBezTo>
                  <a:cubicBezTo>
                    <a:pt x="18928" y="24788"/>
                    <a:pt x="18937" y="24794"/>
                    <a:pt x="18950" y="24774"/>
                  </a:cubicBezTo>
                  <a:cubicBezTo>
                    <a:pt x="18964" y="24754"/>
                    <a:pt x="18947" y="24742"/>
                    <a:pt x="18960" y="24722"/>
                  </a:cubicBezTo>
                  <a:cubicBezTo>
                    <a:pt x="18974" y="24702"/>
                    <a:pt x="18988" y="24711"/>
                    <a:pt x="19002" y="24691"/>
                  </a:cubicBezTo>
                  <a:cubicBezTo>
                    <a:pt x="19014" y="24670"/>
                    <a:pt x="19008" y="24665"/>
                    <a:pt x="19022" y="24646"/>
                  </a:cubicBezTo>
                  <a:cubicBezTo>
                    <a:pt x="19035" y="24625"/>
                    <a:pt x="19034" y="24625"/>
                    <a:pt x="19047" y="24604"/>
                  </a:cubicBezTo>
                  <a:cubicBezTo>
                    <a:pt x="19061" y="24584"/>
                    <a:pt x="19071" y="24590"/>
                    <a:pt x="19084" y="24571"/>
                  </a:cubicBezTo>
                  <a:cubicBezTo>
                    <a:pt x="19098" y="24551"/>
                    <a:pt x="19088" y="24544"/>
                    <a:pt x="19102" y="24524"/>
                  </a:cubicBezTo>
                  <a:cubicBezTo>
                    <a:pt x="19114" y="24502"/>
                    <a:pt x="19129" y="24512"/>
                    <a:pt x="19142" y="24492"/>
                  </a:cubicBezTo>
                  <a:cubicBezTo>
                    <a:pt x="19156" y="24470"/>
                    <a:pt x="19148" y="24466"/>
                    <a:pt x="19162" y="24446"/>
                  </a:cubicBezTo>
                  <a:cubicBezTo>
                    <a:pt x="19175" y="24426"/>
                    <a:pt x="19161" y="24417"/>
                    <a:pt x="19174" y="24396"/>
                  </a:cubicBezTo>
                  <a:cubicBezTo>
                    <a:pt x="19186" y="24376"/>
                    <a:pt x="19199" y="24384"/>
                    <a:pt x="19212" y="24363"/>
                  </a:cubicBezTo>
                  <a:cubicBezTo>
                    <a:pt x="19225" y="24343"/>
                    <a:pt x="19234" y="24348"/>
                    <a:pt x="19248" y="24328"/>
                  </a:cubicBezTo>
                  <a:cubicBezTo>
                    <a:pt x="19261" y="24309"/>
                    <a:pt x="19254" y="24303"/>
                    <a:pt x="19268" y="24283"/>
                  </a:cubicBezTo>
                  <a:cubicBezTo>
                    <a:pt x="19281" y="24262"/>
                    <a:pt x="19272" y="24256"/>
                    <a:pt x="19285" y="24236"/>
                  </a:cubicBezTo>
                  <a:cubicBezTo>
                    <a:pt x="19298" y="24215"/>
                    <a:pt x="19295" y="24213"/>
                    <a:pt x="19308" y="24193"/>
                  </a:cubicBezTo>
                  <a:cubicBezTo>
                    <a:pt x="19322" y="24173"/>
                    <a:pt x="19335" y="24181"/>
                    <a:pt x="19349" y="24161"/>
                  </a:cubicBezTo>
                  <a:cubicBezTo>
                    <a:pt x="19361" y="24140"/>
                    <a:pt x="19357" y="24138"/>
                    <a:pt x="19371" y="24118"/>
                  </a:cubicBezTo>
                  <a:cubicBezTo>
                    <a:pt x="19384" y="24098"/>
                    <a:pt x="19398" y="24106"/>
                    <a:pt x="19411" y="24086"/>
                  </a:cubicBezTo>
                  <a:cubicBezTo>
                    <a:pt x="19425" y="24065"/>
                    <a:pt x="19400" y="24049"/>
                    <a:pt x="19414" y="24029"/>
                  </a:cubicBezTo>
                  <a:cubicBezTo>
                    <a:pt x="19427" y="24010"/>
                    <a:pt x="19434" y="24013"/>
                    <a:pt x="19447" y="23994"/>
                  </a:cubicBezTo>
                  <a:cubicBezTo>
                    <a:pt x="19459" y="23973"/>
                    <a:pt x="19472" y="23980"/>
                    <a:pt x="19485" y="23959"/>
                  </a:cubicBezTo>
                  <a:cubicBezTo>
                    <a:pt x="19496" y="23940"/>
                    <a:pt x="19491" y="23936"/>
                    <a:pt x="19505" y="23915"/>
                  </a:cubicBezTo>
                  <a:cubicBezTo>
                    <a:pt x="19518" y="23895"/>
                    <a:pt x="19501" y="23883"/>
                    <a:pt x="19515" y="23863"/>
                  </a:cubicBezTo>
                  <a:cubicBezTo>
                    <a:pt x="19528" y="23844"/>
                    <a:pt x="19543" y="23852"/>
                    <a:pt x="19555" y="23833"/>
                  </a:cubicBezTo>
                  <a:cubicBezTo>
                    <a:pt x="19569" y="23813"/>
                    <a:pt x="19568" y="23812"/>
                    <a:pt x="19581" y="23791"/>
                  </a:cubicBezTo>
                  <a:cubicBezTo>
                    <a:pt x="19595" y="23771"/>
                    <a:pt x="19584" y="23764"/>
                    <a:pt x="19597" y="23744"/>
                  </a:cubicBezTo>
                  <a:cubicBezTo>
                    <a:pt x="19611" y="23725"/>
                    <a:pt x="19607" y="23722"/>
                    <a:pt x="19620" y="23701"/>
                  </a:cubicBezTo>
                  <a:cubicBezTo>
                    <a:pt x="19634" y="23680"/>
                    <a:pt x="19641" y="23685"/>
                    <a:pt x="19655" y="23665"/>
                  </a:cubicBezTo>
                  <a:cubicBezTo>
                    <a:pt x="19667" y="23644"/>
                    <a:pt x="19662" y="23641"/>
                    <a:pt x="19676" y="23621"/>
                  </a:cubicBezTo>
                  <a:cubicBezTo>
                    <a:pt x="19689" y="23599"/>
                    <a:pt x="19699" y="23607"/>
                    <a:pt x="19713" y="23587"/>
                  </a:cubicBezTo>
                  <a:cubicBezTo>
                    <a:pt x="19726" y="23566"/>
                    <a:pt x="19713" y="23557"/>
                    <a:pt x="19726" y="23537"/>
                  </a:cubicBezTo>
                  <a:cubicBezTo>
                    <a:pt x="19740" y="23516"/>
                    <a:pt x="19766" y="23533"/>
                    <a:pt x="19779" y="23513"/>
                  </a:cubicBezTo>
                  <a:cubicBezTo>
                    <a:pt x="19793" y="23492"/>
                    <a:pt x="19784" y="23486"/>
                    <a:pt x="19796" y="23466"/>
                  </a:cubicBezTo>
                  <a:cubicBezTo>
                    <a:pt x="19810" y="23444"/>
                    <a:pt x="19805" y="23442"/>
                    <a:pt x="19818" y="23422"/>
                  </a:cubicBezTo>
                  <a:cubicBezTo>
                    <a:pt x="19832" y="23401"/>
                    <a:pt x="19847" y="23411"/>
                    <a:pt x="19860" y="23391"/>
                  </a:cubicBezTo>
                  <a:cubicBezTo>
                    <a:pt x="19873" y="23369"/>
                    <a:pt x="19865" y="23364"/>
                    <a:pt x="19879" y="23345"/>
                  </a:cubicBezTo>
                  <a:cubicBezTo>
                    <a:pt x="19892" y="23324"/>
                    <a:pt x="19900" y="23330"/>
                    <a:pt x="19913" y="23309"/>
                  </a:cubicBezTo>
                  <a:cubicBezTo>
                    <a:pt x="19927" y="23289"/>
                    <a:pt x="19900" y="23272"/>
                    <a:pt x="19913" y="23251"/>
                  </a:cubicBezTo>
                  <a:cubicBezTo>
                    <a:pt x="19927" y="23232"/>
                    <a:pt x="19930" y="23234"/>
                    <a:pt x="19944" y="23214"/>
                  </a:cubicBezTo>
                  <a:cubicBezTo>
                    <a:pt x="19957" y="23195"/>
                    <a:pt x="19965" y="23198"/>
                    <a:pt x="19977" y="23179"/>
                  </a:cubicBezTo>
                  <a:cubicBezTo>
                    <a:pt x="19991" y="23158"/>
                    <a:pt x="19989" y="23157"/>
                    <a:pt x="20003" y="23137"/>
                  </a:cubicBezTo>
                  <a:cubicBezTo>
                    <a:pt x="20016" y="23116"/>
                    <a:pt x="20018" y="23116"/>
                    <a:pt x="20031" y="23096"/>
                  </a:cubicBezTo>
                  <a:cubicBezTo>
                    <a:pt x="20043" y="23075"/>
                    <a:pt x="20053" y="23082"/>
                    <a:pt x="20067" y="23062"/>
                  </a:cubicBezTo>
                  <a:lnTo>
                    <a:pt x="20094" y="23021"/>
                  </a:lnTo>
                  <a:cubicBezTo>
                    <a:pt x="20106" y="23002"/>
                    <a:pt x="20105" y="23000"/>
                    <a:pt x="20118" y="22980"/>
                  </a:cubicBezTo>
                  <a:cubicBezTo>
                    <a:pt x="20131" y="22959"/>
                    <a:pt x="20111" y="22946"/>
                    <a:pt x="20125" y="22927"/>
                  </a:cubicBezTo>
                  <a:cubicBezTo>
                    <a:pt x="20138" y="22906"/>
                    <a:pt x="20150" y="22914"/>
                    <a:pt x="20164" y="22895"/>
                  </a:cubicBezTo>
                  <a:cubicBezTo>
                    <a:pt x="20177" y="22874"/>
                    <a:pt x="20192" y="22884"/>
                    <a:pt x="20206" y="22864"/>
                  </a:cubicBezTo>
                  <a:cubicBezTo>
                    <a:pt x="20218" y="22842"/>
                    <a:pt x="20208" y="22836"/>
                    <a:pt x="20222" y="22815"/>
                  </a:cubicBezTo>
                  <a:cubicBezTo>
                    <a:pt x="20233" y="22795"/>
                    <a:pt x="20227" y="22790"/>
                    <a:pt x="20240" y="22769"/>
                  </a:cubicBezTo>
                  <a:cubicBezTo>
                    <a:pt x="20254" y="22750"/>
                    <a:pt x="20245" y="22745"/>
                    <a:pt x="20259" y="22724"/>
                  </a:cubicBezTo>
                  <a:cubicBezTo>
                    <a:pt x="20271" y="22704"/>
                    <a:pt x="20272" y="22704"/>
                    <a:pt x="20286" y="22684"/>
                  </a:cubicBezTo>
                  <a:cubicBezTo>
                    <a:pt x="20299" y="22664"/>
                    <a:pt x="20316" y="22675"/>
                    <a:pt x="20330" y="22655"/>
                  </a:cubicBezTo>
                  <a:cubicBezTo>
                    <a:pt x="20342" y="22634"/>
                    <a:pt x="20327" y="22624"/>
                    <a:pt x="20341" y="22603"/>
                  </a:cubicBezTo>
                  <a:cubicBezTo>
                    <a:pt x="20353" y="22584"/>
                    <a:pt x="20358" y="22586"/>
                    <a:pt x="20372" y="22566"/>
                  </a:cubicBezTo>
                  <a:cubicBezTo>
                    <a:pt x="20384" y="22544"/>
                    <a:pt x="20396" y="22553"/>
                    <a:pt x="20410" y="22533"/>
                  </a:cubicBezTo>
                  <a:cubicBezTo>
                    <a:pt x="20423" y="22512"/>
                    <a:pt x="20422" y="22511"/>
                    <a:pt x="20436" y="22491"/>
                  </a:cubicBezTo>
                  <a:cubicBezTo>
                    <a:pt x="20449" y="22472"/>
                    <a:pt x="20425" y="22456"/>
                    <a:pt x="20438" y="22435"/>
                  </a:cubicBezTo>
                  <a:cubicBezTo>
                    <a:pt x="20452" y="22415"/>
                    <a:pt x="20464" y="22423"/>
                    <a:pt x="20477" y="22403"/>
                  </a:cubicBezTo>
                  <a:cubicBezTo>
                    <a:pt x="20490" y="22383"/>
                    <a:pt x="20486" y="22381"/>
                    <a:pt x="20500" y="22360"/>
                  </a:cubicBezTo>
                  <a:cubicBezTo>
                    <a:pt x="20512" y="22340"/>
                    <a:pt x="20532" y="22354"/>
                    <a:pt x="20545" y="22332"/>
                  </a:cubicBezTo>
                  <a:cubicBezTo>
                    <a:pt x="20559" y="22311"/>
                    <a:pt x="20533" y="22295"/>
                    <a:pt x="20546" y="22274"/>
                  </a:cubicBezTo>
                  <a:cubicBezTo>
                    <a:pt x="20560" y="22254"/>
                    <a:pt x="20575" y="22264"/>
                    <a:pt x="20588" y="22243"/>
                  </a:cubicBezTo>
                  <a:cubicBezTo>
                    <a:pt x="20602" y="22223"/>
                    <a:pt x="20582" y="22210"/>
                    <a:pt x="20594" y="22190"/>
                  </a:cubicBezTo>
                  <a:cubicBezTo>
                    <a:pt x="20608" y="22170"/>
                    <a:pt x="20613" y="22173"/>
                    <a:pt x="20625" y="22152"/>
                  </a:cubicBezTo>
                  <a:lnTo>
                    <a:pt x="20652" y="22113"/>
                  </a:lnTo>
                  <a:cubicBezTo>
                    <a:pt x="20666" y="22091"/>
                    <a:pt x="20659" y="22088"/>
                    <a:pt x="20673" y="22067"/>
                  </a:cubicBezTo>
                  <a:cubicBezTo>
                    <a:pt x="20685" y="22045"/>
                    <a:pt x="20701" y="22056"/>
                    <a:pt x="20715" y="22036"/>
                  </a:cubicBezTo>
                  <a:cubicBezTo>
                    <a:pt x="20728" y="22014"/>
                    <a:pt x="20738" y="22022"/>
                    <a:pt x="20752" y="22001"/>
                  </a:cubicBezTo>
                  <a:cubicBezTo>
                    <a:pt x="20765" y="21980"/>
                    <a:pt x="20741" y="21965"/>
                    <a:pt x="20754" y="21945"/>
                  </a:cubicBezTo>
                  <a:cubicBezTo>
                    <a:pt x="20768" y="21923"/>
                    <a:pt x="20784" y="21934"/>
                    <a:pt x="20797" y="21915"/>
                  </a:cubicBezTo>
                  <a:cubicBezTo>
                    <a:pt x="20811" y="21894"/>
                    <a:pt x="20803" y="21890"/>
                    <a:pt x="20817" y="21870"/>
                  </a:cubicBezTo>
                  <a:cubicBezTo>
                    <a:pt x="20829" y="21850"/>
                    <a:pt x="20844" y="21859"/>
                    <a:pt x="20857" y="21840"/>
                  </a:cubicBezTo>
                  <a:cubicBezTo>
                    <a:pt x="20871" y="21819"/>
                    <a:pt x="20865" y="21815"/>
                    <a:pt x="20878" y="21795"/>
                  </a:cubicBezTo>
                  <a:cubicBezTo>
                    <a:pt x="20892" y="21775"/>
                    <a:pt x="20900" y="21781"/>
                    <a:pt x="20914" y="21760"/>
                  </a:cubicBezTo>
                  <a:cubicBezTo>
                    <a:pt x="20926" y="21740"/>
                    <a:pt x="20921" y="21738"/>
                    <a:pt x="20935" y="21716"/>
                  </a:cubicBezTo>
                  <a:cubicBezTo>
                    <a:pt x="20948" y="21695"/>
                    <a:pt x="20926" y="21681"/>
                    <a:pt x="20940" y="21661"/>
                  </a:cubicBezTo>
                  <a:cubicBezTo>
                    <a:pt x="20952" y="21641"/>
                    <a:pt x="20951" y="21639"/>
                    <a:pt x="20964" y="21620"/>
                  </a:cubicBezTo>
                  <a:cubicBezTo>
                    <a:pt x="20978" y="21600"/>
                    <a:pt x="20990" y="21607"/>
                    <a:pt x="21004" y="21588"/>
                  </a:cubicBezTo>
                  <a:cubicBezTo>
                    <a:pt x="21016" y="21568"/>
                    <a:pt x="21012" y="21566"/>
                    <a:pt x="21026" y="21545"/>
                  </a:cubicBezTo>
                  <a:cubicBezTo>
                    <a:pt x="21039" y="21524"/>
                    <a:pt x="21052" y="21531"/>
                    <a:pt x="21065" y="21511"/>
                  </a:cubicBezTo>
                  <a:cubicBezTo>
                    <a:pt x="21079" y="21491"/>
                    <a:pt x="21073" y="21487"/>
                    <a:pt x="21086" y="21467"/>
                  </a:cubicBezTo>
                  <a:cubicBezTo>
                    <a:pt x="21098" y="21447"/>
                    <a:pt x="21106" y="21451"/>
                    <a:pt x="21119" y="21430"/>
                  </a:cubicBezTo>
                  <a:cubicBezTo>
                    <a:pt x="21132" y="21411"/>
                    <a:pt x="21130" y="21409"/>
                    <a:pt x="21144" y="21390"/>
                  </a:cubicBezTo>
                  <a:cubicBezTo>
                    <a:pt x="21157" y="21369"/>
                    <a:pt x="21143" y="21359"/>
                    <a:pt x="21155" y="21338"/>
                  </a:cubicBezTo>
                  <a:cubicBezTo>
                    <a:pt x="21166" y="21318"/>
                    <a:pt x="21160" y="21313"/>
                    <a:pt x="21173" y="21293"/>
                  </a:cubicBezTo>
                  <a:cubicBezTo>
                    <a:pt x="21186" y="21273"/>
                    <a:pt x="21191" y="21275"/>
                    <a:pt x="21204" y="21256"/>
                  </a:cubicBezTo>
                  <a:cubicBezTo>
                    <a:pt x="21218" y="21235"/>
                    <a:pt x="21226" y="21241"/>
                    <a:pt x="21240" y="21220"/>
                  </a:cubicBezTo>
                  <a:cubicBezTo>
                    <a:pt x="21253" y="21200"/>
                    <a:pt x="21266" y="21209"/>
                    <a:pt x="21279" y="21188"/>
                  </a:cubicBezTo>
                  <a:cubicBezTo>
                    <a:pt x="21293" y="21168"/>
                    <a:pt x="21269" y="21154"/>
                    <a:pt x="21283" y="21134"/>
                  </a:cubicBezTo>
                  <a:cubicBezTo>
                    <a:pt x="21296" y="21113"/>
                    <a:pt x="21295" y="21112"/>
                    <a:pt x="21309" y="21092"/>
                  </a:cubicBezTo>
                  <a:lnTo>
                    <a:pt x="21336" y="21052"/>
                  </a:lnTo>
                  <a:cubicBezTo>
                    <a:pt x="21347" y="21032"/>
                    <a:pt x="21364" y="21043"/>
                    <a:pt x="21378" y="21022"/>
                  </a:cubicBezTo>
                  <a:cubicBezTo>
                    <a:pt x="21391" y="21002"/>
                    <a:pt x="21401" y="21009"/>
                    <a:pt x="21414" y="20989"/>
                  </a:cubicBezTo>
                  <a:cubicBezTo>
                    <a:pt x="21428" y="20969"/>
                    <a:pt x="21408" y="20957"/>
                    <a:pt x="21422" y="20937"/>
                  </a:cubicBezTo>
                  <a:cubicBezTo>
                    <a:pt x="21435" y="20916"/>
                    <a:pt x="21450" y="20926"/>
                    <a:pt x="21464" y="20906"/>
                  </a:cubicBezTo>
                  <a:cubicBezTo>
                    <a:pt x="21477" y="20886"/>
                    <a:pt x="21480" y="20887"/>
                    <a:pt x="21493" y="20867"/>
                  </a:cubicBezTo>
                  <a:cubicBezTo>
                    <a:pt x="21507" y="20846"/>
                    <a:pt x="21493" y="20838"/>
                    <a:pt x="21507" y="20818"/>
                  </a:cubicBezTo>
                  <a:cubicBezTo>
                    <a:pt x="21520" y="20797"/>
                    <a:pt x="21531" y="20804"/>
                    <a:pt x="21544" y="20785"/>
                  </a:cubicBezTo>
                  <a:cubicBezTo>
                    <a:pt x="21557" y="20764"/>
                    <a:pt x="21531" y="20747"/>
                    <a:pt x="21544" y="20727"/>
                  </a:cubicBezTo>
                  <a:cubicBezTo>
                    <a:pt x="21557" y="20706"/>
                    <a:pt x="21573" y="20717"/>
                    <a:pt x="21587" y="20697"/>
                  </a:cubicBezTo>
                  <a:cubicBezTo>
                    <a:pt x="21600" y="20677"/>
                    <a:pt x="21588" y="20669"/>
                    <a:pt x="21601" y="20649"/>
                  </a:cubicBezTo>
                  <a:cubicBezTo>
                    <a:pt x="21615" y="20627"/>
                    <a:pt x="21637" y="20642"/>
                    <a:pt x="21649" y="20622"/>
                  </a:cubicBezTo>
                  <a:cubicBezTo>
                    <a:pt x="21663" y="20602"/>
                    <a:pt x="21654" y="20595"/>
                    <a:pt x="21668" y="20576"/>
                  </a:cubicBezTo>
                  <a:cubicBezTo>
                    <a:pt x="21680" y="20555"/>
                    <a:pt x="21684" y="20556"/>
                    <a:pt x="21697" y="20536"/>
                  </a:cubicBezTo>
                  <a:cubicBezTo>
                    <a:pt x="21710" y="20517"/>
                    <a:pt x="21714" y="20519"/>
                    <a:pt x="21728" y="20499"/>
                  </a:cubicBezTo>
                  <a:cubicBezTo>
                    <a:pt x="21740" y="20479"/>
                    <a:pt x="21739" y="20477"/>
                    <a:pt x="21753" y="20458"/>
                  </a:cubicBezTo>
                  <a:cubicBezTo>
                    <a:pt x="21766" y="20438"/>
                    <a:pt x="21738" y="20418"/>
                    <a:pt x="21751" y="20399"/>
                  </a:cubicBezTo>
                  <a:cubicBezTo>
                    <a:pt x="21765" y="20379"/>
                    <a:pt x="21772" y="20383"/>
                    <a:pt x="21785" y="20363"/>
                  </a:cubicBezTo>
                  <a:cubicBezTo>
                    <a:pt x="21798" y="20342"/>
                    <a:pt x="21805" y="20346"/>
                    <a:pt x="21819" y="20326"/>
                  </a:cubicBezTo>
                  <a:cubicBezTo>
                    <a:pt x="21832" y="20306"/>
                    <a:pt x="21842" y="20313"/>
                    <a:pt x="21856" y="20293"/>
                  </a:cubicBezTo>
                  <a:cubicBezTo>
                    <a:pt x="21869" y="20273"/>
                    <a:pt x="21864" y="20268"/>
                    <a:pt x="21878" y="20249"/>
                  </a:cubicBezTo>
                  <a:cubicBezTo>
                    <a:pt x="21890" y="20228"/>
                    <a:pt x="21893" y="20229"/>
                    <a:pt x="21905" y="20208"/>
                  </a:cubicBezTo>
                  <a:cubicBezTo>
                    <a:pt x="21919" y="20188"/>
                    <a:pt x="21921" y="20190"/>
                    <a:pt x="21935" y="20170"/>
                  </a:cubicBezTo>
                  <a:cubicBezTo>
                    <a:pt x="21948" y="20148"/>
                    <a:pt x="21931" y="20138"/>
                    <a:pt x="21944" y="20117"/>
                  </a:cubicBezTo>
                  <a:cubicBezTo>
                    <a:pt x="21958" y="20097"/>
                    <a:pt x="21975" y="20108"/>
                    <a:pt x="21989" y="20088"/>
                  </a:cubicBezTo>
                  <a:cubicBezTo>
                    <a:pt x="22002" y="20068"/>
                    <a:pt x="21978" y="20052"/>
                    <a:pt x="21991" y="20032"/>
                  </a:cubicBezTo>
                  <a:cubicBezTo>
                    <a:pt x="22003" y="20011"/>
                    <a:pt x="22017" y="20020"/>
                    <a:pt x="22030" y="19999"/>
                  </a:cubicBezTo>
                  <a:cubicBezTo>
                    <a:pt x="22044" y="19978"/>
                    <a:pt x="22026" y="19967"/>
                    <a:pt x="22039" y="19947"/>
                  </a:cubicBezTo>
                  <a:cubicBezTo>
                    <a:pt x="22044" y="19939"/>
                    <a:pt x="22052" y="19938"/>
                    <a:pt x="22061" y="19938"/>
                  </a:cubicBezTo>
                  <a:cubicBezTo>
                    <a:pt x="22066" y="19938"/>
                    <a:pt x="22070" y="19938"/>
                    <a:pt x="22075" y="19938"/>
                  </a:cubicBezTo>
                  <a:cubicBezTo>
                    <a:pt x="22084" y="19938"/>
                    <a:pt x="22093" y="19937"/>
                    <a:pt x="22098" y="19929"/>
                  </a:cubicBezTo>
                  <a:cubicBezTo>
                    <a:pt x="22112" y="19908"/>
                    <a:pt x="22097" y="19899"/>
                    <a:pt x="22110" y="19879"/>
                  </a:cubicBezTo>
                  <a:cubicBezTo>
                    <a:pt x="22124" y="19859"/>
                    <a:pt x="22115" y="19854"/>
                    <a:pt x="22129" y="19833"/>
                  </a:cubicBezTo>
                  <a:cubicBezTo>
                    <a:pt x="22142" y="19813"/>
                    <a:pt x="22161" y="19826"/>
                    <a:pt x="22174" y="19806"/>
                  </a:cubicBezTo>
                  <a:cubicBezTo>
                    <a:pt x="22188" y="19785"/>
                    <a:pt x="22166" y="19770"/>
                    <a:pt x="22179" y="19751"/>
                  </a:cubicBezTo>
                  <a:cubicBezTo>
                    <a:pt x="22192" y="19731"/>
                    <a:pt x="22203" y="19737"/>
                    <a:pt x="22216" y="19717"/>
                  </a:cubicBezTo>
                  <a:cubicBezTo>
                    <a:pt x="22230" y="19697"/>
                    <a:pt x="22235" y="19699"/>
                    <a:pt x="22248" y="19679"/>
                  </a:cubicBezTo>
                  <a:cubicBezTo>
                    <a:pt x="22262" y="19658"/>
                    <a:pt x="22270" y="19663"/>
                    <a:pt x="22284" y="19644"/>
                  </a:cubicBezTo>
                  <a:cubicBezTo>
                    <a:pt x="22296" y="19623"/>
                    <a:pt x="22273" y="19607"/>
                    <a:pt x="22286" y="19587"/>
                  </a:cubicBezTo>
                  <a:cubicBezTo>
                    <a:pt x="22300" y="19566"/>
                    <a:pt x="22311" y="19574"/>
                    <a:pt x="22324" y="19554"/>
                  </a:cubicBezTo>
                  <a:lnTo>
                    <a:pt x="22351" y="19513"/>
                  </a:lnTo>
                  <a:cubicBezTo>
                    <a:pt x="22365" y="19494"/>
                    <a:pt x="22360" y="19490"/>
                    <a:pt x="22372" y="19469"/>
                  </a:cubicBezTo>
                  <a:cubicBezTo>
                    <a:pt x="22386" y="19448"/>
                    <a:pt x="22383" y="19447"/>
                    <a:pt x="22397" y="19426"/>
                  </a:cubicBezTo>
                  <a:cubicBezTo>
                    <a:pt x="22410" y="19405"/>
                    <a:pt x="22423" y="19414"/>
                    <a:pt x="22436" y="19393"/>
                  </a:cubicBezTo>
                  <a:cubicBezTo>
                    <a:pt x="22450" y="19372"/>
                    <a:pt x="22444" y="19369"/>
                    <a:pt x="22457" y="19349"/>
                  </a:cubicBezTo>
                  <a:cubicBezTo>
                    <a:pt x="22471" y="19329"/>
                    <a:pt x="22460" y="19322"/>
                    <a:pt x="22473" y="19302"/>
                  </a:cubicBezTo>
                  <a:cubicBezTo>
                    <a:pt x="22487" y="19281"/>
                    <a:pt x="22488" y="19282"/>
                    <a:pt x="22501" y="19261"/>
                  </a:cubicBezTo>
                  <a:cubicBezTo>
                    <a:pt x="22515" y="19242"/>
                    <a:pt x="22514" y="19240"/>
                    <a:pt x="22527" y="19221"/>
                  </a:cubicBezTo>
                  <a:cubicBezTo>
                    <a:pt x="22541" y="19200"/>
                    <a:pt x="22559" y="19212"/>
                    <a:pt x="22573" y="19192"/>
                  </a:cubicBezTo>
                  <a:cubicBezTo>
                    <a:pt x="22586" y="19173"/>
                    <a:pt x="22565" y="19159"/>
                    <a:pt x="22579" y="19138"/>
                  </a:cubicBezTo>
                  <a:cubicBezTo>
                    <a:pt x="22591" y="19119"/>
                    <a:pt x="22595" y="19120"/>
                    <a:pt x="22608" y="19100"/>
                  </a:cubicBezTo>
                  <a:cubicBezTo>
                    <a:pt x="22622" y="19079"/>
                    <a:pt x="22613" y="19074"/>
                    <a:pt x="22627" y="19055"/>
                  </a:cubicBezTo>
                  <a:cubicBezTo>
                    <a:pt x="22640" y="19034"/>
                    <a:pt x="22666" y="19050"/>
                    <a:pt x="22680" y="19030"/>
                  </a:cubicBezTo>
                  <a:cubicBezTo>
                    <a:pt x="22693" y="19009"/>
                    <a:pt x="22686" y="19004"/>
                    <a:pt x="22699" y="18985"/>
                  </a:cubicBezTo>
                  <a:cubicBezTo>
                    <a:pt x="22713" y="18965"/>
                    <a:pt x="22715" y="18966"/>
                    <a:pt x="22729" y="18945"/>
                  </a:cubicBezTo>
                  <a:cubicBezTo>
                    <a:pt x="22742" y="18926"/>
                    <a:pt x="22745" y="18927"/>
                    <a:pt x="22758" y="18907"/>
                  </a:cubicBezTo>
                  <a:cubicBezTo>
                    <a:pt x="22771" y="18887"/>
                    <a:pt x="22758" y="18879"/>
                    <a:pt x="22772" y="18859"/>
                  </a:cubicBezTo>
                  <a:cubicBezTo>
                    <a:pt x="22785" y="18837"/>
                    <a:pt x="22771" y="18828"/>
                    <a:pt x="22784" y="18808"/>
                  </a:cubicBezTo>
                  <a:cubicBezTo>
                    <a:pt x="22798" y="18788"/>
                    <a:pt x="22796" y="18787"/>
                    <a:pt x="22809" y="18767"/>
                  </a:cubicBezTo>
                  <a:cubicBezTo>
                    <a:pt x="22822" y="18746"/>
                    <a:pt x="22819" y="18744"/>
                    <a:pt x="22832" y="18724"/>
                  </a:cubicBezTo>
                  <a:cubicBezTo>
                    <a:pt x="22846" y="18703"/>
                    <a:pt x="22873" y="18720"/>
                    <a:pt x="22885" y="18701"/>
                  </a:cubicBezTo>
                  <a:cubicBezTo>
                    <a:pt x="22899" y="18681"/>
                    <a:pt x="22875" y="18665"/>
                    <a:pt x="22889" y="18644"/>
                  </a:cubicBezTo>
                  <a:cubicBezTo>
                    <a:pt x="22900" y="18624"/>
                    <a:pt x="22929" y="18643"/>
                    <a:pt x="22943" y="18623"/>
                  </a:cubicBezTo>
                  <a:cubicBezTo>
                    <a:pt x="22956" y="18603"/>
                    <a:pt x="22928" y="18584"/>
                    <a:pt x="22942" y="18564"/>
                  </a:cubicBezTo>
                  <a:cubicBezTo>
                    <a:pt x="22955" y="18544"/>
                    <a:pt x="22958" y="18546"/>
                    <a:pt x="22971" y="18526"/>
                  </a:cubicBezTo>
                  <a:cubicBezTo>
                    <a:pt x="22985" y="18505"/>
                    <a:pt x="22988" y="18508"/>
                    <a:pt x="23002" y="18488"/>
                  </a:cubicBezTo>
                  <a:cubicBezTo>
                    <a:pt x="23015" y="18468"/>
                    <a:pt x="23024" y="18473"/>
                    <a:pt x="23037" y="18453"/>
                  </a:cubicBezTo>
                  <a:cubicBezTo>
                    <a:pt x="23050" y="18433"/>
                    <a:pt x="23047" y="18431"/>
                    <a:pt x="23061" y="18412"/>
                  </a:cubicBezTo>
                  <a:cubicBezTo>
                    <a:pt x="23073" y="18392"/>
                    <a:pt x="23079" y="18396"/>
                    <a:pt x="23093" y="18376"/>
                  </a:cubicBezTo>
                  <a:cubicBezTo>
                    <a:pt x="23106" y="18355"/>
                    <a:pt x="23085" y="18340"/>
                    <a:pt x="23099" y="18321"/>
                  </a:cubicBezTo>
                  <a:cubicBezTo>
                    <a:pt x="23110" y="18301"/>
                    <a:pt x="23112" y="18301"/>
                    <a:pt x="23125" y="18280"/>
                  </a:cubicBezTo>
                  <a:cubicBezTo>
                    <a:pt x="23138" y="18260"/>
                    <a:pt x="23164" y="18276"/>
                    <a:pt x="23178" y="18257"/>
                  </a:cubicBezTo>
                  <a:cubicBezTo>
                    <a:pt x="23191" y="18236"/>
                    <a:pt x="23162" y="18217"/>
                    <a:pt x="23175" y="18198"/>
                  </a:cubicBezTo>
                  <a:cubicBezTo>
                    <a:pt x="23186" y="18177"/>
                    <a:pt x="23203" y="18187"/>
                    <a:pt x="23216" y="18167"/>
                  </a:cubicBezTo>
                  <a:cubicBezTo>
                    <a:pt x="23229" y="18146"/>
                    <a:pt x="23233" y="18147"/>
                    <a:pt x="23245" y="18128"/>
                  </a:cubicBezTo>
                  <a:cubicBezTo>
                    <a:pt x="23258" y="18108"/>
                    <a:pt x="23240" y="18096"/>
                    <a:pt x="23254" y="18076"/>
                  </a:cubicBezTo>
                  <a:cubicBezTo>
                    <a:pt x="23267" y="18054"/>
                    <a:pt x="23275" y="18060"/>
                    <a:pt x="23288" y="18039"/>
                  </a:cubicBezTo>
                  <a:cubicBezTo>
                    <a:pt x="23301" y="18019"/>
                    <a:pt x="23294" y="18014"/>
                    <a:pt x="23308" y="17994"/>
                  </a:cubicBezTo>
                  <a:cubicBezTo>
                    <a:pt x="23320" y="17974"/>
                    <a:pt x="23339" y="17985"/>
                    <a:pt x="23351" y="17964"/>
                  </a:cubicBezTo>
                  <a:cubicBezTo>
                    <a:pt x="23365" y="17944"/>
                    <a:pt x="23372" y="17948"/>
                    <a:pt x="23385" y="17928"/>
                  </a:cubicBezTo>
                  <a:cubicBezTo>
                    <a:pt x="23399" y="17906"/>
                    <a:pt x="23384" y="17898"/>
                    <a:pt x="23397" y="17878"/>
                  </a:cubicBezTo>
                  <a:cubicBezTo>
                    <a:pt x="23410" y="17857"/>
                    <a:pt x="23399" y="17850"/>
                    <a:pt x="23411" y="17829"/>
                  </a:cubicBezTo>
                  <a:cubicBezTo>
                    <a:pt x="23424" y="17809"/>
                    <a:pt x="23433" y="17814"/>
                    <a:pt x="23447" y="17794"/>
                  </a:cubicBezTo>
                  <a:cubicBezTo>
                    <a:pt x="23460" y="17773"/>
                    <a:pt x="23474" y="17782"/>
                    <a:pt x="23486" y="17762"/>
                  </a:cubicBezTo>
                  <a:cubicBezTo>
                    <a:pt x="23500" y="17743"/>
                    <a:pt x="23492" y="17737"/>
                    <a:pt x="23506" y="17717"/>
                  </a:cubicBezTo>
                  <a:cubicBezTo>
                    <a:pt x="23517" y="17696"/>
                    <a:pt x="23501" y="17686"/>
                    <a:pt x="23515" y="17665"/>
                  </a:cubicBezTo>
                  <a:cubicBezTo>
                    <a:pt x="23528" y="17646"/>
                    <a:pt x="23527" y="17644"/>
                    <a:pt x="23540" y="17625"/>
                  </a:cubicBezTo>
                  <a:cubicBezTo>
                    <a:pt x="23554" y="17604"/>
                    <a:pt x="23583" y="17623"/>
                    <a:pt x="23597" y="17603"/>
                  </a:cubicBezTo>
                  <a:cubicBezTo>
                    <a:pt x="23610" y="17583"/>
                    <a:pt x="23585" y="17566"/>
                    <a:pt x="23598" y="17545"/>
                  </a:cubicBezTo>
                  <a:cubicBezTo>
                    <a:pt x="23612" y="17525"/>
                    <a:pt x="23628" y="17536"/>
                    <a:pt x="23641" y="17515"/>
                  </a:cubicBezTo>
                  <a:cubicBezTo>
                    <a:pt x="23655" y="17496"/>
                    <a:pt x="23658" y="17498"/>
                    <a:pt x="23672" y="17478"/>
                  </a:cubicBezTo>
                  <a:cubicBezTo>
                    <a:pt x="23685" y="17457"/>
                    <a:pt x="23667" y="17446"/>
                    <a:pt x="23681" y="17427"/>
                  </a:cubicBezTo>
                  <a:cubicBezTo>
                    <a:pt x="23694" y="17405"/>
                    <a:pt x="23697" y="17407"/>
                    <a:pt x="23710" y="17387"/>
                  </a:cubicBezTo>
                  <a:cubicBezTo>
                    <a:pt x="23724" y="17368"/>
                    <a:pt x="23715" y="17362"/>
                    <a:pt x="23727" y="17342"/>
                  </a:cubicBezTo>
                  <a:cubicBezTo>
                    <a:pt x="23740" y="17322"/>
                    <a:pt x="23738" y="17321"/>
                    <a:pt x="23752" y="17300"/>
                  </a:cubicBezTo>
                  <a:cubicBezTo>
                    <a:pt x="23765" y="17280"/>
                    <a:pt x="23795" y="17299"/>
                    <a:pt x="23808" y="17279"/>
                  </a:cubicBezTo>
                  <a:cubicBezTo>
                    <a:pt x="23822" y="17258"/>
                    <a:pt x="23805" y="17247"/>
                    <a:pt x="23817" y="17226"/>
                  </a:cubicBezTo>
                  <a:cubicBezTo>
                    <a:pt x="23831" y="17205"/>
                    <a:pt x="23824" y="17202"/>
                    <a:pt x="23838" y="17181"/>
                  </a:cubicBezTo>
                  <a:cubicBezTo>
                    <a:pt x="23850" y="17161"/>
                    <a:pt x="23875" y="17177"/>
                    <a:pt x="23888" y="17157"/>
                  </a:cubicBezTo>
                  <a:cubicBezTo>
                    <a:pt x="23901" y="17137"/>
                    <a:pt x="23876" y="17121"/>
                    <a:pt x="23890" y="17101"/>
                  </a:cubicBezTo>
                  <a:cubicBezTo>
                    <a:pt x="23903" y="17080"/>
                    <a:pt x="23917" y="17089"/>
                    <a:pt x="23930" y="17069"/>
                  </a:cubicBezTo>
                  <a:cubicBezTo>
                    <a:pt x="23944" y="17048"/>
                    <a:pt x="23930" y="17039"/>
                    <a:pt x="23944" y="17020"/>
                  </a:cubicBezTo>
                  <a:cubicBezTo>
                    <a:pt x="23957" y="16999"/>
                    <a:pt x="23967" y="17006"/>
                    <a:pt x="23981" y="16985"/>
                  </a:cubicBezTo>
                  <a:cubicBezTo>
                    <a:pt x="23994" y="16966"/>
                    <a:pt x="24005" y="16972"/>
                    <a:pt x="24019" y="16952"/>
                  </a:cubicBezTo>
                  <a:cubicBezTo>
                    <a:pt x="24032" y="16932"/>
                    <a:pt x="24017" y="16923"/>
                    <a:pt x="24031" y="16903"/>
                  </a:cubicBezTo>
                  <a:cubicBezTo>
                    <a:pt x="24042" y="16882"/>
                    <a:pt x="24052" y="16888"/>
                    <a:pt x="24065" y="16867"/>
                  </a:cubicBezTo>
                  <a:cubicBezTo>
                    <a:pt x="24079" y="16848"/>
                    <a:pt x="24072" y="16844"/>
                    <a:pt x="24085" y="16824"/>
                  </a:cubicBezTo>
                  <a:cubicBezTo>
                    <a:pt x="24097" y="16803"/>
                    <a:pt x="24085" y="16796"/>
                    <a:pt x="24099" y="16775"/>
                  </a:cubicBezTo>
                  <a:cubicBezTo>
                    <a:pt x="24112" y="16755"/>
                    <a:pt x="24134" y="16770"/>
                    <a:pt x="24148" y="16750"/>
                  </a:cubicBezTo>
                  <a:cubicBezTo>
                    <a:pt x="24161" y="16730"/>
                    <a:pt x="24134" y="16712"/>
                    <a:pt x="24148" y="16693"/>
                  </a:cubicBezTo>
                  <a:cubicBezTo>
                    <a:pt x="24160" y="16672"/>
                    <a:pt x="24175" y="16682"/>
                    <a:pt x="24188" y="16662"/>
                  </a:cubicBezTo>
                  <a:cubicBezTo>
                    <a:pt x="24201" y="16641"/>
                    <a:pt x="24203" y="16642"/>
                    <a:pt x="24217" y="16623"/>
                  </a:cubicBezTo>
                  <a:cubicBezTo>
                    <a:pt x="24229" y="16603"/>
                    <a:pt x="24231" y="16604"/>
                    <a:pt x="24245" y="16584"/>
                  </a:cubicBezTo>
                  <a:cubicBezTo>
                    <a:pt x="24258" y="16564"/>
                    <a:pt x="24251" y="16560"/>
                    <a:pt x="24265" y="16540"/>
                  </a:cubicBezTo>
                  <a:cubicBezTo>
                    <a:pt x="24278" y="16519"/>
                    <a:pt x="24277" y="16518"/>
                    <a:pt x="24290" y="16498"/>
                  </a:cubicBezTo>
                  <a:cubicBezTo>
                    <a:pt x="24304" y="16479"/>
                    <a:pt x="24293" y="16471"/>
                    <a:pt x="24306" y="16452"/>
                  </a:cubicBezTo>
                  <a:cubicBezTo>
                    <a:pt x="24320" y="16431"/>
                    <a:pt x="24322" y="16433"/>
                    <a:pt x="24336" y="16412"/>
                  </a:cubicBezTo>
                  <a:cubicBezTo>
                    <a:pt x="24348" y="16393"/>
                    <a:pt x="24357" y="16398"/>
                    <a:pt x="24370" y="16378"/>
                  </a:cubicBezTo>
                  <a:cubicBezTo>
                    <a:pt x="24384" y="16358"/>
                    <a:pt x="24368" y="16347"/>
                    <a:pt x="24381" y="16327"/>
                  </a:cubicBezTo>
                  <a:cubicBezTo>
                    <a:pt x="24394" y="16307"/>
                    <a:pt x="24391" y="16305"/>
                    <a:pt x="24405" y="16286"/>
                  </a:cubicBezTo>
                  <a:cubicBezTo>
                    <a:pt x="24418" y="16265"/>
                    <a:pt x="24429" y="16272"/>
                    <a:pt x="24443" y="16252"/>
                  </a:cubicBezTo>
                  <a:cubicBezTo>
                    <a:pt x="24455" y="16232"/>
                    <a:pt x="24472" y="16243"/>
                    <a:pt x="24486" y="16223"/>
                  </a:cubicBezTo>
                  <a:cubicBezTo>
                    <a:pt x="24499" y="16202"/>
                    <a:pt x="24479" y="16189"/>
                    <a:pt x="24492" y="16169"/>
                  </a:cubicBezTo>
                  <a:cubicBezTo>
                    <a:pt x="24506" y="16149"/>
                    <a:pt x="24519" y="16158"/>
                    <a:pt x="24533" y="16138"/>
                  </a:cubicBezTo>
                  <a:cubicBezTo>
                    <a:pt x="24545" y="16118"/>
                    <a:pt x="24546" y="16118"/>
                    <a:pt x="24560" y="16098"/>
                  </a:cubicBezTo>
                  <a:cubicBezTo>
                    <a:pt x="24571" y="16077"/>
                    <a:pt x="24579" y="16082"/>
                    <a:pt x="24593" y="16062"/>
                  </a:cubicBezTo>
                  <a:cubicBezTo>
                    <a:pt x="24606" y="16042"/>
                    <a:pt x="24604" y="16041"/>
                    <a:pt x="24616" y="16020"/>
                  </a:cubicBezTo>
                  <a:cubicBezTo>
                    <a:pt x="24629" y="16000"/>
                    <a:pt x="24613" y="15988"/>
                    <a:pt x="24625" y="15968"/>
                  </a:cubicBezTo>
                  <a:cubicBezTo>
                    <a:pt x="24637" y="15948"/>
                    <a:pt x="24629" y="15943"/>
                    <a:pt x="24642" y="15923"/>
                  </a:cubicBezTo>
                  <a:cubicBezTo>
                    <a:pt x="24656" y="15902"/>
                    <a:pt x="24683" y="15919"/>
                    <a:pt x="24696" y="15900"/>
                  </a:cubicBezTo>
                  <a:cubicBezTo>
                    <a:pt x="24710" y="15880"/>
                    <a:pt x="24688" y="15866"/>
                    <a:pt x="24701" y="15847"/>
                  </a:cubicBezTo>
                  <a:cubicBezTo>
                    <a:pt x="24715" y="15826"/>
                    <a:pt x="24729" y="15836"/>
                    <a:pt x="24743" y="15816"/>
                  </a:cubicBezTo>
                  <a:cubicBezTo>
                    <a:pt x="24756" y="15795"/>
                    <a:pt x="24736" y="15782"/>
                    <a:pt x="24749" y="15762"/>
                  </a:cubicBezTo>
                  <a:cubicBezTo>
                    <a:pt x="24763" y="15741"/>
                    <a:pt x="24758" y="15737"/>
                    <a:pt x="24771" y="15718"/>
                  </a:cubicBezTo>
                  <a:cubicBezTo>
                    <a:pt x="24785" y="15697"/>
                    <a:pt x="24802" y="15708"/>
                    <a:pt x="24815" y="15688"/>
                  </a:cubicBezTo>
                  <a:cubicBezTo>
                    <a:pt x="24829" y="15667"/>
                    <a:pt x="24831" y="15670"/>
                    <a:pt x="24845" y="15650"/>
                  </a:cubicBezTo>
                  <a:cubicBezTo>
                    <a:pt x="24857" y="15629"/>
                    <a:pt x="24841" y="15619"/>
                    <a:pt x="24855" y="15598"/>
                  </a:cubicBezTo>
                  <a:cubicBezTo>
                    <a:pt x="24868" y="15579"/>
                    <a:pt x="24887" y="15591"/>
                    <a:pt x="24900" y="15570"/>
                  </a:cubicBezTo>
                  <a:cubicBezTo>
                    <a:pt x="24914" y="15550"/>
                    <a:pt x="24911" y="15549"/>
                    <a:pt x="24925" y="15529"/>
                  </a:cubicBezTo>
                  <a:cubicBezTo>
                    <a:pt x="24938" y="15509"/>
                    <a:pt x="24927" y="15502"/>
                    <a:pt x="24941" y="15482"/>
                  </a:cubicBezTo>
                  <a:cubicBezTo>
                    <a:pt x="24953" y="15461"/>
                    <a:pt x="24942" y="15454"/>
                    <a:pt x="24956" y="15434"/>
                  </a:cubicBezTo>
                  <a:cubicBezTo>
                    <a:pt x="24969" y="15414"/>
                    <a:pt x="24981" y="15421"/>
                    <a:pt x="24995" y="15402"/>
                  </a:cubicBezTo>
                  <a:cubicBezTo>
                    <a:pt x="25007" y="15382"/>
                    <a:pt x="25000" y="15376"/>
                    <a:pt x="25013" y="15356"/>
                  </a:cubicBezTo>
                  <a:cubicBezTo>
                    <a:pt x="25027" y="15336"/>
                    <a:pt x="25023" y="15335"/>
                    <a:pt x="25037" y="15314"/>
                  </a:cubicBezTo>
                  <a:cubicBezTo>
                    <a:pt x="25050" y="15295"/>
                    <a:pt x="25075" y="15309"/>
                    <a:pt x="25088" y="15290"/>
                  </a:cubicBezTo>
                  <a:cubicBezTo>
                    <a:pt x="25101" y="15269"/>
                    <a:pt x="25075" y="15252"/>
                    <a:pt x="25088" y="15232"/>
                  </a:cubicBezTo>
                  <a:cubicBezTo>
                    <a:pt x="25102" y="15211"/>
                    <a:pt x="25106" y="15215"/>
                    <a:pt x="25119" y="15194"/>
                  </a:cubicBezTo>
                  <a:cubicBezTo>
                    <a:pt x="25133" y="15174"/>
                    <a:pt x="25141" y="15180"/>
                    <a:pt x="25155" y="15161"/>
                  </a:cubicBezTo>
                  <a:cubicBezTo>
                    <a:pt x="25168" y="15141"/>
                    <a:pt x="25172" y="15143"/>
                    <a:pt x="25186" y="15124"/>
                  </a:cubicBezTo>
                  <a:lnTo>
                    <a:pt x="25213" y="15083"/>
                  </a:lnTo>
                  <a:cubicBezTo>
                    <a:pt x="25226" y="15063"/>
                    <a:pt x="25203" y="15049"/>
                    <a:pt x="25216" y="15028"/>
                  </a:cubicBezTo>
                  <a:lnTo>
                    <a:pt x="25243" y="14988"/>
                  </a:lnTo>
                  <a:cubicBezTo>
                    <a:pt x="25256" y="14968"/>
                    <a:pt x="25285" y="14987"/>
                    <a:pt x="25299" y="14966"/>
                  </a:cubicBezTo>
                  <a:cubicBezTo>
                    <a:pt x="25311" y="14947"/>
                    <a:pt x="25307" y="14944"/>
                    <a:pt x="25321" y="14923"/>
                  </a:cubicBezTo>
                  <a:cubicBezTo>
                    <a:pt x="25334" y="14904"/>
                    <a:pt x="25332" y="14902"/>
                    <a:pt x="25345" y="14883"/>
                  </a:cubicBezTo>
                  <a:cubicBezTo>
                    <a:pt x="25359" y="14861"/>
                    <a:pt x="25361" y="14863"/>
                    <a:pt x="25375" y="14843"/>
                  </a:cubicBezTo>
                  <a:cubicBezTo>
                    <a:pt x="25388" y="14822"/>
                    <a:pt x="25385" y="14821"/>
                    <a:pt x="25398" y="14800"/>
                  </a:cubicBezTo>
                  <a:cubicBezTo>
                    <a:pt x="25412" y="14781"/>
                    <a:pt x="25384" y="14763"/>
                    <a:pt x="25397" y="14743"/>
                  </a:cubicBezTo>
                  <a:cubicBezTo>
                    <a:pt x="25411" y="14723"/>
                    <a:pt x="25413" y="14724"/>
                    <a:pt x="25427" y="14704"/>
                  </a:cubicBezTo>
                  <a:cubicBezTo>
                    <a:pt x="25440" y="14682"/>
                    <a:pt x="25439" y="14682"/>
                    <a:pt x="25452" y="14663"/>
                  </a:cubicBezTo>
                  <a:cubicBezTo>
                    <a:pt x="25466" y="14643"/>
                    <a:pt x="25477" y="14649"/>
                    <a:pt x="25489" y="14629"/>
                  </a:cubicBezTo>
                  <a:cubicBezTo>
                    <a:pt x="25503" y="14609"/>
                    <a:pt x="25520" y="14620"/>
                    <a:pt x="25534" y="14600"/>
                  </a:cubicBezTo>
                  <a:cubicBezTo>
                    <a:pt x="25547" y="14580"/>
                    <a:pt x="25529" y="14568"/>
                    <a:pt x="25542" y="14547"/>
                  </a:cubicBezTo>
                  <a:cubicBezTo>
                    <a:pt x="25556" y="14527"/>
                    <a:pt x="25543" y="14520"/>
                    <a:pt x="25557" y="14499"/>
                  </a:cubicBezTo>
                  <a:cubicBezTo>
                    <a:pt x="25570" y="14479"/>
                    <a:pt x="25588" y="14492"/>
                    <a:pt x="25600" y="14470"/>
                  </a:cubicBezTo>
                  <a:cubicBezTo>
                    <a:pt x="25612" y="14449"/>
                    <a:pt x="25617" y="14452"/>
                    <a:pt x="25629" y="14431"/>
                  </a:cubicBezTo>
                  <a:cubicBezTo>
                    <a:pt x="25641" y="14409"/>
                    <a:pt x="25627" y="14401"/>
                    <a:pt x="25639" y="14380"/>
                  </a:cubicBezTo>
                  <a:cubicBezTo>
                    <a:pt x="25653" y="14360"/>
                    <a:pt x="25665" y="14368"/>
                    <a:pt x="25679" y="14348"/>
                  </a:cubicBezTo>
                  <a:cubicBezTo>
                    <a:pt x="25692" y="14328"/>
                    <a:pt x="25685" y="14324"/>
                    <a:pt x="25698" y="14304"/>
                  </a:cubicBezTo>
                  <a:cubicBezTo>
                    <a:pt x="25711" y="14284"/>
                    <a:pt x="25701" y="14277"/>
                    <a:pt x="25714" y="14257"/>
                  </a:cubicBezTo>
                  <a:cubicBezTo>
                    <a:pt x="25728" y="14237"/>
                    <a:pt x="25755" y="14254"/>
                    <a:pt x="25768" y="14235"/>
                  </a:cubicBezTo>
                  <a:cubicBezTo>
                    <a:pt x="25782" y="14214"/>
                    <a:pt x="25770" y="14206"/>
                    <a:pt x="25783" y="14186"/>
                  </a:cubicBezTo>
                  <a:cubicBezTo>
                    <a:pt x="25797" y="14166"/>
                    <a:pt x="25811" y="14177"/>
                    <a:pt x="25825" y="14155"/>
                  </a:cubicBezTo>
                  <a:cubicBezTo>
                    <a:pt x="25838" y="14134"/>
                    <a:pt x="25831" y="14130"/>
                    <a:pt x="25845" y="14109"/>
                  </a:cubicBezTo>
                  <a:cubicBezTo>
                    <a:pt x="25857" y="14090"/>
                    <a:pt x="25863" y="14093"/>
                    <a:pt x="25877" y="14074"/>
                  </a:cubicBezTo>
                  <a:cubicBezTo>
                    <a:pt x="25890" y="14054"/>
                    <a:pt x="25868" y="14039"/>
                    <a:pt x="25880" y="14018"/>
                  </a:cubicBezTo>
                  <a:cubicBezTo>
                    <a:pt x="25894" y="13999"/>
                    <a:pt x="25884" y="13991"/>
                    <a:pt x="25896" y="13972"/>
                  </a:cubicBezTo>
                  <a:cubicBezTo>
                    <a:pt x="25909" y="13951"/>
                    <a:pt x="25921" y="13958"/>
                    <a:pt x="25934" y="13938"/>
                  </a:cubicBezTo>
                  <a:cubicBezTo>
                    <a:pt x="25948" y="13919"/>
                    <a:pt x="25959" y="13925"/>
                    <a:pt x="25971" y="13905"/>
                  </a:cubicBezTo>
                  <a:cubicBezTo>
                    <a:pt x="25985" y="13884"/>
                    <a:pt x="25984" y="13883"/>
                    <a:pt x="25997" y="13863"/>
                  </a:cubicBezTo>
                  <a:cubicBezTo>
                    <a:pt x="26011" y="13844"/>
                    <a:pt x="26008" y="13842"/>
                    <a:pt x="26022" y="13822"/>
                  </a:cubicBezTo>
                  <a:cubicBezTo>
                    <a:pt x="26035" y="13801"/>
                    <a:pt x="26028" y="13797"/>
                    <a:pt x="26041" y="13776"/>
                  </a:cubicBezTo>
                  <a:cubicBezTo>
                    <a:pt x="26055" y="13756"/>
                    <a:pt x="26045" y="13749"/>
                    <a:pt x="26059" y="13729"/>
                  </a:cubicBezTo>
                  <a:cubicBezTo>
                    <a:pt x="26072" y="13708"/>
                    <a:pt x="26100" y="13728"/>
                    <a:pt x="26114" y="13707"/>
                  </a:cubicBezTo>
                  <a:cubicBezTo>
                    <a:pt x="26127" y="13685"/>
                    <a:pt x="26110" y="13674"/>
                    <a:pt x="26124" y="13654"/>
                  </a:cubicBezTo>
                  <a:cubicBezTo>
                    <a:pt x="26136" y="13635"/>
                    <a:pt x="26143" y="13638"/>
                    <a:pt x="26157" y="13619"/>
                  </a:cubicBezTo>
                  <a:cubicBezTo>
                    <a:pt x="26170" y="13598"/>
                    <a:pt x="26150" y="13584"/>
                    <a:pt x="26163" y="13565"/>
                  </a:cubicBezTo>
                  <a:cubicBezTo>
                    <a:pt x="26175" y="13544"/>
                    <a:pt x="26179" y="13546"/>
                    <a:pt x="26193" y="13526"/>
                  </a:cubicBezTo>
                  <a:cubicBezTo>
                    <a:pt x="26206" y="13506"/>
                    <a:pt x="26231" y="13522"/>
                    <a:pt x="26243" y="13502"/>
                  </a:cubicBezTo>
                  <a:cubicBezTo>
                    <a:pt x="26257" y="13482"/>
                    <a:pt x="26232" y="13466"/>
                    <a:pt x="26245" y="13445"/>
                  </a:cubicBezTo>
                  <a:cubicBezTo>
                    <a:pt x="26258" y="13424"/>
                    <a:pt x="26268" y="13431"/>
                    <a:pt x="26281" y="13411"/>
                  </a:cubicBezTo>
                  <a:cubicBezTo>
                    <a:pt x="26295" y="13391"/>
                    <a:pt x="26309" y="13400"/>
                    <a:pt x="26323" y="13380"/>
                  </a:cubicBezTo>
                  <a:cubicBezTo>
                    <a:pt x="26335" y="13359"/>
                    <a:pt x="26308" y="13342"/>
                    <a:pt x="26322" y="13322"/>
                  </a:cubicBezTo>
                  <a:cubicBezTo>
                    <a:pt x="26335" y="13303"/>
                    <a:pt x="26348" y="13310"/>
                    <a:pt x="26361" y="13290"/>
                  </a:cubicBezTo>
                  <a:cubicBezTo>
                    <a:pt x="26375" y="13271"/>
                    <a:pt x="26368" y="13266"/>
                    <a:pt x="26382" y="13246"/>
                  </a:cubicBezTo>
                  <a:cubicBezTo>
                    <a:pt x="26394" y="13226"/>
                    <a:pt x="26403" y="13231"/>
                    <a:pt x="26416" y="13212"/>
                  </a:cubicBezTo>
                  <a:cubicBezTo>
                    <a:pt x="26430" y="13191"/>
                    <a:pt x="26411" y="13180"/>
                    <a:pt x="26424" y="13159"/>
                  </a:cubicBezTo>
                  <a:cubicBezTo>
                    <a:pt x="26436" y="13139"/>
                    <a:pt x="26453" y="13150"/>
                    <a:pt x="26467" y="13129"/>
                  </a:cubicBezTo>
                  <a:cubicBezTo>
                    <a:pt x="26480" y="13108"/>
                    <a:pt x="26479" y="13108"/>
                    <a:pt x="26493" y="13088"/>
                  </a:cubicBezTo>
                  <a:cubicBezTo>
                    <a:pt x="26506" y="13068"/>
                    <a:pt x="26489" y="13056"/>
                    <a:pt x="26502" y="13036"/>
                  </a:cubicBezTo>
                  <a:cubicBezTo>
                    <a:pt x="26516" y="13016"/>
                    <a:pt x="26544" y="13035"/>
                    <a:pt x="26558" y="13015"/>
                  </a:cubicBezTo>
                  <a:cubicBezTo>
                    <a:pt x="26571" y="12994"/>
                    <a:pt x="26547" y="12978"/>
                    <a:pt x="26559" y="12958"/>
                  </a:cubicBezTo>
                  <a:cubicBezTo>
                    <a:pt x="26571" y="12939"/>
                    <a:pt x="26587" y="12949"/>
                    <a:pt x="26601" y="12928"/>
                  </a:cubicBezTo>
                  <a:cubicBezTo>
                    <a:pt x="26614" y="12906"/>
                    <a:pt x="26601" y="12898"/>
                    <a:pt x="26614" y="12877"/>
                  </a:cubicBezTo>
                  <a:cubicBezTo>
                    <a:pt x="26628" y="12858"/>
                    <a:pt x="26650" y="12872"/>
                    <a:pt x="26664" y="12853"/>
                  </a:cubicBezTo>
                  <a:cubicBezTo>
                    <a:pt x="26677" y="12832"/>
                    <a:pt x="26649" y="12813"/>
                    <a:pt x="26662" y="12794"/>
                  </a:cubicBezTo>
                  <a:cubicBezTo>
                    <a:pt x="26675" y="12774"/>
                    <a:pt x="26704" y="12792"/>
                    <a:pt x="26718" y="12773"/>
                  </a:cubicBezTo>
                  <a:cubicBezTo>
                    <a:pt x="26731" y="12752"/>
                    <a:pt x="26727" y="12749"/>
                    <a:pt x="26740" y="12730"/>
                  </a:cubicBezTo>
                  <a:cubicBezTo>
                    <a:pt x="26753" y="12709"/>
                    <a:pt x="26750" y="12706"/>
                    <a:pt x="26763" y="12687"/>
                  </a:cubicBezTo>
                  <a:cubicBezTo>
                    <a:pt x="26777" y="12665"/>
                    <a:pt x="26766" y="12658"/>
                    <a:pt x="26779" y="12639"/>
                  </a:cubicBezTo>
                  <a:cubicBezTo>
                    <a:pt x="26793" y="12618"/>
                    <a:pt x="26782" y="12612"/>
                    <a:pt x="26795" y="12591"/>
                  </a:cubicBezTo>
                  <a:cubicBezTo>
                    <a:pt x="26809" y="12570"/>
                    <a:pt x="26828" y="12583"/>
                    <a:pt x="26842" y="12564"/>
                  </a:cubicBezTo>
                  <a:cubicBezTo>
                    <a:pt x="26855" y="12543"/>
                    <a:pt x="26863" y="12548"/>
                    <a:pt x="26875" y="12527"/>
                  </a:cubicBezTo>
                  <a:cubicBezTo>
                    <a:pt x="26889" y="12507"/>
                    <a:pt x="26884" y="12503"/>
                    <a:pt x="26897" y="12483"/>
                  </a:cubicBezTo>
                  <a:cubicBezTo>
                    <a:pt x="26911" y="12462"/>
                    <a:pt x="26893" y="12451"/>
                    <a:pt x="26906" y="12431"/>
                  </a:cubicBezTo>
                  <a:cubicBezTo>
                    <a:pt x="26918" y="12410"/>
                    <a:pt x="26930" y="12417"/>
                    <a:pt x="26944" y="12398"/>
                  </a:cubicBezTo>
                  <a:cubicBezTo>
                    <a:pt x="26957" y="12376"/>
                    <a:pt x="26940" y="12365"/>
                    <a:pt x="26954" y="12345"/>
                  </a:cubicBezTo>
                  <a:cubicBezTo>
                    <a:pt x="26966" y="12325"/>
                    <a:pt x="26964" y="12324"/>
                    <a:pt x="26977" y="12303"/>
                  </a:cubicBezTo>
                  <a:cubicBezTo>
                    <a:pt x="26989" y="12283"/>
                    <a:pt x="26994" y="12286"/>
                    <a:pt x="27008" y="12266"/>
                  </a:cubicBezTo>
                  <a:cubicBezTo>
                    <a:pt x="27021" y="12246"/>
                    <a:pt x="27025" y="12249"/>
                    <a:pt x="27039" y="12228"/>
                  </a:cubicBezTo>
                  <a:cubicBezTo>
                    <a:pt x="27052" y="12207"/>
                    <a:pt x="27053" y="12208"/>
                    <a:pt x="27067" y="12189"/>
                  </a:cubicBezTo>
                  <a:cubicBezTo>
                    <a:pt x="27079" y="12168"/>
                    <a:pt x="27084" y="12171"/>
                    <a:pt x="27098" y="12151"/>
                  </a:cubicBezTo>
                  <a:cubicBezTo>
                    <a:pt x="27111" y="12131"/>
                    <a:pt x="27115" y="12133"/>
                    <a:pt x="27128" y="12114"/>
                  </a:cubicBezTo>
                  <a:cubicBezTo>
                    <a:pt x="27142" y="12093"/>
                    <a:pt x="27143" y="12093"/>
                    <a:pt x="27157" y="12073"/>
                  </a:cubicBezTo>
                  <a:cubicBezTo>
                    <a:pt x="27170" y="12053"/>
                    <a:pt x="27173" y="12055"/>
                    <a:pt x="27186" y="12035"/>
                  </a:cubicBezTo>
                  <a:cubicBezTo>
                    <a:pt x="27198" y="12013"/>
                    <a:pt x="27202" y="12015"/>
                    <a:pt x="27216" y="11996"/>
                  </a:cubicBezTo>
                  <a:cubicBezTo>
                    <a:pt x="27229" y="11975"/>
                    <a:pt x="27227" y="11972"/>
                    <a:pt x="27240" y="11953"/>
                  </a:cubicBezTo>
                  <a:cubicBezTo>
                    <a:pt x="27254" y="11932"/>
                    <a:pt x="27243" y="11924"/>
                    <a:pt x="27256" y="11905"/>
                  </a:cubicBezTo>
                  <a:cubicBezTo>
                    <a:pt x="27270" y="11883"/>
                    <a:pt x="27264" y="11880"/>
                    <a:pt x="27277" y="11860"/>
                  </a:cubicBezTo>
                  <a:cubicBezTo>
                    <a:pt x="27291" y="11838"/>
                    <a:pt x="27300" y="11846"/>
                    <a:pt x="27314" y="11826"/>
                  </a:cubicBezTo>
                  <a:lnTo>
                    <a:pt x="27340" y="11785"/>
                  </a:lnTo>
                  <a:cubicBezTo>
                    <a:pt x="27353" y="11766"/>
                    <a:pt x="27350" y="11762"/>
                    <a:pt x="27363" y="11742"/>
                  </a:cubicBezTo>
                  <a:cubicBezTo>
                    <a:pt x="27377" y="11721"/>
                    <a:pt x="27369" y="11717"/>
                    <a:pt x="27383" y="11697"/>
                  </a:cubicBezTo>
                  <a:cubicBezTo>
                    <a:pt x="27396" y="11677"/>
                    <a:pt x="27393" y="11675"/>
                    <a:pt x="27406" y="11654"/>
                  </a:cubicBezTo>
                  <a:cubicBezTo>
                    <a:pt x="27420" y="11633"/>
                    <a:pt x="27437" y="11645"/>
                    <a:pt x="27450" y="11624"/>
                  </a:cubicBezTo>
                  <a:cubicBezTo>
                    <a:pt x="27463" y="11603"/>
                    <a:pt x="27458" y="11601"/>
                    <a:pt x="27471" y="11580"/>
                  </a:cubicBezTo>
                  <a:cubicBezTo>
                    <a:pt x="27484" y="11560"/>
                    <a:pt x="27480" y="11558"/>
                    <a:pt x="27492" y="11538"/>
                  </a:cubicBezTo>
                  <a:cubicBezTo>
                    <a:pt x="27506" y="11517"/>
                    <a:pt x="27516" y="11523"/>
                    <a:pt x="27529" y="11503"/>
                  </a:cubicBezTo>
                  <a:cubicBezTo>
                    <a:pt x="27543" y="11483"/>
                    <a:pt x="27529" y="11474"/>
                    <a:pt x="27543" y="11455"/>
                  </a:cubicBezTo>
                  <a:cubicBezTo>
                    <a:pt x="27556" y="11435"/>
                    <a:pt x="27567" y="11442"/>
                    <a:pt x="27581" y="11423"/>
                  </a:cubicBezTo>
                  <a:cubicBezTo>
                    <a:pt x="27594" y="11403"/>
                    <a:pt x="27587" y="11397"/>
                    <a:pt x="27600" y="11377"/>
                  </a:cubicBezTo>
                  <a:cubicBezTo>
                    <a:pt x="27613" y="11356"/>
                    <a:pt x="27610" y="11355"/>
                    <a:pt x="27624" y="11335"/>
                  </a:cubicBezTo>
                  <a:cubicBezTo>
                    <a:pt x="27637" y="11316"/>
                    <a:pt x="27640" y="11317"/>
                    <a:pt x="27653" y="11297"/>
                  </a:cubicBezTo>
                  <a:cubicBezTo>
                    <a:pt x="27667" y="11276"/>
                    <a:pt x="27674" y="11282"/>
                    <a:pt x="27688" y="11262"/>
                  </a:cubicBezTo>
                  <a:cubicBezTo>
                    <a:pt x="27701" y="11241"/>
                    <a:pt x="27677" y="11225"/>
                    <a:pt x="27689" y="11204"/>
                  </a:cubicBezTo>
                  <a:cubicBezTo>
                    <a:pt x="27703" y="11183"/>
                    <a:pt x="27719" y="11194"/>
                    <a:pt x="27732" y="11173"/>
                  </a:cubicBezTo>
                  <a:cubicBezTo>
                    <a:pt x="27746" y="11153"/>
                    <a:pt x="27753" y="11157"/>
                    <a:pt x="27766" y="11137"/>
                  </a:cubicBezTo>
                  <a:cubicBezTo>
                    <a:pt x="27779" y="11118"/>
                    <a:pt x="27764" y="11108"/>
                    <a:pt x="27778" y="11088"/>
                  </a:cubicBezTo>
                  <a:cubicBezTo>
                    <a:pt x="27790" y="11067"/>
                    <a:pt x="27782" y="11062"/>
                    <a:pt x="27796" y="11043"/>
                  </a:cubicBezTo>
                  <a:cubicBezTo>
                    <a:pt x="27808" y="11022"/>
                    <a:pt x="27803" y="11018"/>
                    <a:pt x="27817" y="10998"/>
                  </a:cubicBezTo>
                  <a:cubicBezTo>
                    <a:pt x="27829" y="10978"/>
                    <a:pt x="27833" y="10981"/>
                    <a:pt x="27846" y="10960"/>
                  </a:cubicBezTo>
                  <a:cubicBezTo>
                    <a:pt x="27860" y="10941"/>
                    <a:pt x="27857" y="10939"/>
                    <a:pt x="27871" y="10919"/>
                  </a:cubicBezTo>
                  <a:cubicBezTo>
                    <a:pt x="27883" y="10899"/>
                    <a:pt x="27887" y="10900"/>
                    <a:pt x="27899" y="10880"/>
                  </a:cubicBezTo>
                  <a:cubicBezTo>
                    <a:pt x="27912" y="10861"/>
                    <a:pt x="27936" y="10874"/>
                    <a:pt x="27950" y="10855"/>
                  </a:cubicBezTo>
                  <a:cubicBezTo>
                    <a:pt x="27963" y="10835"/>
                    <a:pt x="27952" y="10828"/>
                    <a:pt x="27966" y="10808"/>
                  </a:cubicBezTo>
                  <a:cubicBezTo>
                    <a:pt x="27979" y="10788"/>
                    <a:pt x="27983" y="10791"/>
                    <a:pt x="27996" y="10771"/>
                  </a:cubicBezTo>
                  <a:cubicBezTo>
                    <a:pt x="28010" y="10750"/>
                    <a:pt x="28017" y="10756"/>
                    <a:pt x="28031" y="10735"/>
                  </a:cubicBezTo>
                  <a:cubicBezTo>
                    <a:pt x="28043" y="10716"/>
                    <a:pt x="28022" y="10701"/>
                    <a:pt x="28035" y="10681"/>
                  </a:cubicBezTo>
                  <a:cubicBezTo>
                    <a:pt x="28047" y="10660"/>
                    <a:pt x="28044" y="10658"/>
                    <a:pt x="28058" y="10638"/>
                  </a:cubicBezTo>
                  <a:cubicBezTo>
                    <a:pt x="28070" y="10617"/>
                    <a:pt x="28090" y="10630"/>
                    <a:pt x="28103" y="10610"/>
                  </a:cubicBezTo>
                  <a:cubicBezTo>
                    <a:pt x="28117" y="10590"/>
                    <a:pt x="28108" y="10584"/>
                    <a:pt x="28122" y="10564"/>
                  </a:cubicBezTo>
                  <a:cubicBezTo>
                    <a:pt x="28135" y="10545"/>
                    <a:pt x="28130" y="10540"/>
                    <a:pt x="28144" y="10520"/>
                  </a:cubicBezTo>
                  <a:cubicBezTo>
                    <a:pt x="28156" y="10500"/>
                    <a:pt x="28170" y="10509"/>
                    <a:pt x="28183" y="10489"/>
                  </a:cubicBezTo>
                  <a:cubicBezTo>
                    <a:pt x="28197" y="10470"/>
                    <a:pt x="28171" y="10454"/>
                    <a:pt x="28185" y="10433"/>
                  </a:cubicBezTo>
                  <a:cubicBezTo>
                    <a:pt x="28197" y="10413"/>
                    <a:pt x="28207" y="10418"/>
                    <a:pt x="28220" y="10398"/>
                  </a:cubicBezTo>
                  <a:cubicBezTo>
                    <a:pt x="28234" y="10379"/>
                    <a:pt x="28242" y="10385"/>
                    <a:pt x="28256" y="10365"/>
                  </a:cubicBezTo>
                  <a:cubicBezTo>
                    <a:pt x="28269" y="10344"/>
                    <a:pt x="28245" y="10328"/>
                    <a:pt x="28258" y="10309"/>
                  </a:cubicBezTo>
                  <a:cubicBezTo>
                    <a:pt x="28272" y="10289"/>
                    <a:pt x="28298" y="10305"/>
                    <a:pt x="28311" y="10284"/>
                  </a:cubicBezTo>
                  <a:cubicBezTo>
                    <a:pt x="28323" y="10264"/>
                    <a:pt x="28323" y="10264"/>
                    <a:pt x="28336" y="10245"/>
                  </a:cubicBezTo>
                  <a:lnTo>
                    <a:pt x="28363" y="10204"/>
                  </a:lnTo>
                  <a:cubicBezTo>
                    <a:pt x="28376" y="10183"/>
                    <a:pt x="28375" y="10183"/>
                    <a:pt x="28389" y="10162"/>
                  </a:cubicBezTo>
                  <a:cubicBezTo>
                    <a:pt x="28402" y="10143"/>
                    <a:pt x="28391" y="10135"/>
                    <a:pt x="28405" y="10116"/>
                  </a:cubicBezTo>
                  <a:cubicBezTo>
                    <a:pt x="28418" y="10096"/>
                    <a:pt x="28433" y="10105"/>
                    <a:pt x="28446" y="10085"/>
                  </a:cubicBezTo>
                  <a:cubicBezTo>
                    <a:pt x="28459" y="10064"/>
                    <a:pt x="28455" y="10063"/>
                    <a:pt x="28469" y="10042"/>
                  </a:cubicBezTo>
                  <a:cubicBezTo>
                    <a:pt x="28482" y="10022"/>
                    <a:pt x="28477" y="10020"/>
                    <a:pt x="28491" y="9999"/>
                  </a:cubicBezTo>
                  <a:cubicBezTo>
                    <a:pt x="28504" y="9979"/>
                    <a:pt x="28505" y="9980"/>
                    <a:pt x="28519" y="9961"/>
                  </a:cubicBezTo>
                  <a:cubicBezTo>
                    <a:pt x="28530" y="9940"/>
                    <a:pt x="28530" y="9940"/>
                    <a:pt x="28544" y="9920"/>
                  </a:cubicBezTo>
                  <a:cubicBezTo>
                    <a:pt x="28556" y="9900"/>
                    <a:pt x="28560" y="9903"/>
                    <a:pt x="28573" y="9883"/>
                  </a:cubicBezTo>
                  <a:cubicBezTo>
                    <a:pt x="28585" y="9862"/>
                    <a:pt x="28584" y="9861"/>
                    <a:pt x="28598" y="9841"/>
                  </a:cubicBezTo>
                  <a:cubicBezTo>
                    <a:pt x="28611" y="9819"/>
                    <a:pt x="28601" y="9814"/>
                    <a:pt x="28615" y="9795"/>
                  </a:cubicBezTo>
                  <a:cubicBezTo>
                    <a:pt x="28628" y="9774"/>
                    <a:pt x="28620" y="9769"/>
                    <a:pt x="28633" y="9749"/>
                  </a:cubicBezTo>
                  <a:cubicBezTo>
                    <a:pt x="28647" y="9728"/>
                    <a:pt x="28639" y="9723"/>
                    <a:pt x="28652" y="9704"/>
                  </a:cubicBezTo>
                  <a:cubicBezTo>
                    <a:pt x="28665" y="9683"/>
                    <a:pt x="28662" y="9680"/>
                    <a:pt x="28675" y="9661"/>
                  </a:cubicBezTo>
                  <a:cubicBezTo>
                    <a:pt x="28689" y="9639"/>
                    <a:pt x="28706" y="9651"/>
                    <a:pt x="28719" y="9631"/>
                  </a:cubicBezTo>
                  <a:cubicBezTo>
                    <a:pt x="28733" y="9611"/>
                    <a:pt x="28722" y="9604"/>
                    <a:pt x="28735" y="9584"/>
                  </a:cubicBezTo>
                  <a:cubicBezTo>
                    <a:pt x="28749" y="9564"/>
                    <a:pt x="28745" y="9561"/>
                    <a:pt x="28758" y="9541"/>
                  </a:cubicBezTo>
                  <a:cubicBezTo>
                    <a:pt x="28771" y="9522"/>
                    <a:pt x="28799" y="9540"/>
                    <a:pt x="28813" y="9520"/>
                  </a:cubicBezTo>
                  <a:cubicBezTo>
                    <a:pt x="28826" y="9500"/>
                    <a:pt x="28797" y="9481"/>
                    <a:pt x="28810" y="9461"/>
                  </a:cubicBezTo>
                  <a:cubicBezTo>
                    <a:pt x="28824" y="9441"/>
                    <a:pt x="28844" y="9454"/>
                    <a:pt x="28857" y="9434"/>
                  </a:cubicBezTo>
                  <a:cubicBezTo>
                    <a:pt x="28869" y="9415"/>
                    <a:pt x="28871" y="9415"/>
                    <a:pt x="28884" y="9394"/>
                  </a:cubicBezTo>
                  <a:cubicBezTo>
                    <a:pt x="28896" y="9374"/>
                    <a:pt x="28880" y="9363"/>
                    <a:pt x="28893" y="9343"/>
                  </a:cubicBezTo>
                  <a:cubicBezTo>
                    <a:pt x="28906" y="9323"/>
                    <a:pt x="28928" y="9336"/>
                    <a:pt x="28942" y="9316"/>
                  </a:cubicBezTo>
                  <a:cubicBezTo>
                    <a:pt x="28953" y="9297"/>
                    <a:pt x="28953" y="9297"/>
                    <a:pt x="28967" y="9276"/>
                  </a:cubicBezTo>
                  <a:cubicBezTo>
                    <a:pt x="28980" y="9256"/>
                    <a:pt x="28969" y="9250"/>
                    <a:pt x="28983" y="9229"/>
                  </a:cubicBezTo>
                  <a:cubicBezTo>
                    <a:pt x="28995" y="9208"/>
                    <a:pt x="28984" y="9201"/>
                    <a:pt x="28997" y="9181"/>
                  </a:cubicBezTo>
                  <a:cubicBezTo>
                    <a:pt x="29011" y="9161"/>
                    <a:pt x="29021" y="9166"/>
                    <a:pt x="29034" y="9147"/>
                  </a:cubicBezTo>
                  <a:cubicBezTo>
                    <a:pt x="29048" y="9125"/>
                    <a:pt x="29034" y="9117"/>
                    <a:pt x="29048" y="9096"/>
                  </a:cubicBezTo>
                  <a:cubicBezTo>
                    <a:pt x="29061" y="9077"/>
                    <a:pt x="29076" y="9086"/>
                    <a:pt x="29088" y="9066"/>
                  </a:cubicBezTo>
                  <a:cubicBezTo>
                    <a:pt x="29101" y="9046"/>
                    <a:pt x="29088" y="9037"/>
                    <a:pt x="29102" y="9018"/>
                  </a:cubicBezTo>
                  <a:cubicBezTo>
                    <a:pt x="29114" y="8997"/>
                    <a:pt x="29108" y="8993"/>
                    <a:pt x="29121" y="8972"/>
                  </a:cubicBezTo>
                  <a:cubicBezTo>
                    <a:pt x="29134" y="8952"/>
                    <a:pt x="29157" y="8967"/>
                    <a:pt x="29171" y="8946"/>
                  </a:cubicBezTo>
                  <a:cubicBezTo>
                    <a:pt x="29184" y="8927"/>
                    <a:pt x="29165" y="8914"/>
                    <a:pt x="29178" y="8895"/>
                  </a:cubicBezTo>
                  <a:lnTo>
                    <a:pt x="29205" y="8854"/>
                  </a:lnTo>
                  <a:cubicBezTo>
                    <a:pt x="29219" y="8834"/>
                    <a:pt x="29212" y="8831"/>
                    <a:pt x="29225" y="8810"/>
                  </a:cubicBezTo>
                  <a:cubicBezTo>
                    <a:pt x="29238" y="8790"/>
                    <a:pt x="29260" y="8805"/>
                    <a:pt x="29274" y="8785"/>
                  </a:cubicBezTo>
                  <a:cubicBezTo>
                    <a:pt x="29287" y="8764"/>
                    <a:pt x="29270" y="8754"/>
                    <a:pt x="29284" y="8734"/>
                  </a:cubicBezTo>
                  <a:cubicBezTo>
                    <a:pt x="29297" y="8714"/>
                    <a:pt x="29302" y="8716"/>
                    <a:pt x="29315" y="8697"/>
                  </a:cubicBezTo>
                  <a:cubicBezTo>
                    <a:pt x="29328" y="8677"/>
                    <a:pt x="29339" y="8683"/>
                    <a:pt x="29353" y="8663"/>
                  </a:cubicBezTo>
                  <a:cubicBezTo>
                    <a:pt x="29365" y="8643"/>
                    <a:pt x="29365" y="8643"/>
                    <a:pt x="29378" y="8623"/>
                  </a:cubicBezTo>
                  <a:cubicBezTo>
                    <a:pt x="29390" y="8603"/>
                    <a:pt x="29367" y="8588"/>
                    <a:pt x="29381" y="8568"/>
                  </a:cubicBezTo>
                  <a:cubicBezTo>
                    <a:pt x="29394" y="8548"/>
                    <a:pt x="29410" y="8559"/>
                    <a:pt x="29424" y="8538"/>
                  </a:cubicBezTo>
                  <a:cubicBezTo>
                    <a:pt x="29436" y="8518"/>
                    <a:pt x="29440" y="8520"/>
                    <a:pt x="29453" y="8500"/>
                  </a:cubicBezTo>
                  <a:cubicBezTo>
                    <a:pt x="29466" y="8478"/>
                    <a:pt x="29455" y="8472"/>
                    <a:pt x="29468" y="8452"/>
                  </a:cubicBezTo>
                  <a:cubicBezTo>
                    <a:pt x="29481" y="8431"/>
                    <a:pt x="29503" y="8445"/>
                    <a:pt x="29516" y="8425"/>
                  </a:cubicBezTo>
                  <a:cubicBezTo>
                    <a:pt x="29528" y="8404"/>
                    <a:pt x="29517" y="8398"/>
                    <a:pt x="29531" y="8378"/>
                  </a:cubicBezTo>
                  <a:cubicBezTo>
                    <a:pt x="29544" y="8357"/>
                    <a:pt x="29541" y="8356"/>
                    <a:pt x="29554" y="8336"/>
                  </a:cubicBezTo>
                  <a:cubicBezTo>
                    <a:pt x="29568" y="8317"/>
                    <a:pt x="29580" y="8323"/>
                    <a:pt x="29592" y="8303"/>
                  </a:cubicBezTo>
                  <a:cubicBezTo>
                    <a:pt x="29605" y="8282"/>
                    <a:pt x="29599" y="8279"/>
                    <a:pt x="29612" y="8259"/>
                  </a:cubicBezTo>
                  <a:cubicBezTo>
                    <a:pt x="29626" y="8238"/>
                    <a:pt x="29623" y="8237"/>
                    <a:pt x="29637" y="8217"/>
                  </a:cubicBezTo>
                  <a:cubicBezTo>
                    <a:pt x="29644" y="8202"/>
                    <a:pt x="29643" y="8183"/>
                    <a:pt x="29651" y="8169"/>
                  </a:cubicBezTo>
                  <a:cubicBezTo>
                    <a:pt x="29660" y="8156"/>
                    <a:pt x="29659" y="8136"/>
                    <a:pt x="29667" y="8122"/>
                  </a:cubicBezTo>
                  <a:cubicBezTo>
                    <a:pt x="29675" y="8109"/>
                    <a:pt x="29687" y="8097"/>
                    <a:pt x="29696" y="8083"/>
                  </a:cubicBezTo>
                  <a:cubicBezTo>
                    <a:pt x="29703" y="8070"/>
                    <a:pt x="29714" y="8057"/>
                    <a:pt x="29722" y="8043"/>
                  </a:cubicBezTo>
                  <a:cubicBezTo>
                    <a:pt x="29730" y="8028"/>
                    <a:pt x="29762" y="8028"/>
                    <a:pt x="29771" y="8013"/>
                  </a:cubicBezTo>
                  <a:cubicBezTo>
                    <a:pt x="29778" y="7999"/>
                    <a:pt x="29779" y="7981"/>
                    <a:pt x="29787" y="7966"/>
                  </a:cubicBezTo>
                  <a:cubicBezTo>
                    <a:pt x="29793" y="7952"/>
                    <a:pt x="29781" y="7928"/>
                    <a:pt x="29788" y="7913"/>
                  </a:cubicBezTo>
                  <a:cubicBezTo>
                    <a:pt x="29794" y="7899"/>
                    <a:pt x="29795" y="7881"/>
                    <a:pt x="29803" y="7867"/>
                  </a:cubicBezTo>
                  <a:cubicBezTo>
                    <a:pt x="29809" y="7852"/>
                    <a:pt x="29846" y="7851"/>
                    <a:pt x="29852" y="7836"/>
                  </a:cubicBezTo>
                  <a:cubicBezTo>
                    <a:pt x="29857" y="7821"/>
                    <a:pt x="29856" y="7802"/>
                    <a:pt x="29862" y="7787"/>
                  </a:cubicBezTo>
                  <a:cubicBezTo>
                    <a:pt x="29868" y="7772"/>
                    <a:pt x="29848" y="7747"/>
                    <a:pt x="29853" y="7733"/>
                  </a:cubicBezTo>
                  <a:cubicBezTo>
                    <a:pt x="29860" y="7718"/>
                    <a:pt x="29868" y="7703"/>
                    <a:pt x="29874" y="7688"/>
                  </a:cubicBezTo>
                  <a:cubicBezTo>
                    <a:pt x="29879" y="7674"/>
                    <a:pt x="29907" y="7665"/>
                    <a:pt x="29912" y="7650"/>
                  </a:cubicBezTo>
                  <a:cubicBezTo>
                    <a:pt x="29917" y="7636"/>
                    <a:pt x="29932" y="7624"/>
                    <a:pt x="29938" y="7608"/>
                  </a:cubicBezTo>
                  <a:cubicBezTo>
                    <a:pt x="29942" y="7594"/>
                    <a:pt x="29937" y="7574"/>
                    <a:pt x="29940" y="7558"/>
                  </a:cubicBezTo>
                  <a:cubicBezTo>
                    <a:pt x="29944" y="7543"/>
                    <a:pt x="29927" y="7522"/>
                    <a:pt x="29931" y="7506"/>
                  </a:cubicBezTo>
                  <a:cubicBezTo>
                    <a:pt x="29935" y="7492"/>
                    <a:pt x="29937" y="7476"/>
                    <a:pt x="29940" y="7460"/>
                  </a:cubicBezTo>
                  <a:cubicBezTo>
                    <a:pt x="29944" y="7444"/>
                    <a:pt x="29976" y="7435"/>
                    <a:pt x="29981" y="7419"/>
                  </a:cubicBezTo>
                  <a:cubicBezTo>
                    <a:pt x="29985" y="7404"/>
                    <a:pt x="29982" y="7387"/>
                    <a:pt x="29986" y="7371"/>
                  </a:cubicBezTo>
                  <a:cubicBezTo>
                    <a:pt x="29988" y="7355"/>
                    <a:pt x="29974" y="7337"/>
                    <a:pt x="29976" y="7320"/>
                  </a:cubicBezTo>
                  <a:cubicBezTo>
                    <a:pt x="29981" y="7304"/>
                    <a:pt x="30001" y="7292"/>
                    <a:pt x="30003" y="7275"/>
                  </a:cubicBezTo>
                  <a:cubicBezTo>
                    <a:pt x="30006" y="7262"/>
                    <a:pt x="29986" y="7241"/>
                    <a:pt x="29988" y="7225"/>
                  </a:cubicBezTo>
                  <a:cubicBezTo>
                    <a:pt x="29991" y="7209"/>
                    <a:pt x="30026" y="7198"/>
                    <a:pt x="30029" y="7182"/>
                  </a:cubicBezTo>
                  <a:cubicBezTo>
                    <a:pt x="30030" y="7166"/>
                    <a:pt x="30002" y="7146"/>
                    <a:pt x="30003" y="7130"/>
                  </a:cubicBezTo>
                  <a:cubicBezTo>
                    <a:pt x="30006" y="7114"/>
                    <a:pt x="30010" y="7098"/>
                    <a:pt x="30012" y="7082"/>
                  </a:cubicBezTo>
                  <a:cubicBezTo>
                    <a:pt x="30014" y="7066"/>
                    <a:pt x="30025" y="7051"/>
                    <a:pt x="30026" y="7034"/>
                  </a:cubicBezTo>
                  <a:cubicBezTo>
                    <a:pt x="30028" y="7018"/>
                    <a:pt x="30051" y="7004"/>
                    <a:pt x="30052" y="6988"/>
                  </a:cubicBezTo>
                  <a:cubicBezTo>
                    <a:pt x="30055" y="6972"/>
                    <a:pt x="30028" y="6953"/>
                    <a:pt x="30029" y="6937"/>
                  </a:cubicBezTo>
                  <a:cubicBezTo>
                    <a:pt x="30030" y="6921"/>
                    <a:pt x="30044" y="6905"/>
                    <a:pt x="30045" y="6889"/>
                  </a:cubicBezTo>
                  <a:cubicBezTo>
                    <a:pt x="30046" y="6873"/>
                    <a:pt x="30050" y="6857"/>
                    <a:pt x="30050" y="6841"/>
                  </a:cubicBezTo>
                  <a:cubicBezTo>
                    <a:pt x="30050" y="6825"/>
                    <a:pt x="30041" y="6808"/>
                    <a:pt x="30041" y="6792"/>
                  </a:cubicBezTo>
                  <a:cubicBezTo>
                    <a:pt x="30041" y="6776"/>
                    <a:pt x="30042" y="6760"/>
                    <a:pt x="30042" y="6744"/>
                  </a:cubicBezTo>
                  <a:cubicBezTo>
                    <a:pt x="30042" y="6728"/>
                    <a:pt x="30060" y="6712"/>
                    <a:pt x="30060" y="6696"/>
                  </a:cubicBezTo>
                  <a:cubicBezTo>
                    <a:pt x="30060" y="6680"/>
                    <a:pt x="30049" y="6664"/>
                    <a:pt x="30049" y="6648"/>
                  </a:cubicBezTo>
                  <a:cubicBezTo>
                    <a:pt x="30047" y="6632"/>
                    <a:pt x="30036" y="6616"/>
                    <a:pt x="30035" y="6600"/>
                  </a:cubicBezTo>
                  <a:cubicBezTo>
                    <a:pt x="30034" y="6584"/>
                    <a:pt x="30019" y="6569"/>
                    <a:pt x="30018" y="6552"/>
                  </a:cubicBezTo>
                  <a:cubicBezTo>
                    <a:pt x="30017" y="6536"/>
                    <a:pt x="30046" y="6518"/>
                    <a:pt x="30045" y="6502"/>
                  </a:cubicBezTo>
                  <a:cubicBezTo>
                    <a:pt x="30044" y="6486"/>
                    <a:pt x="30015" y="6472"/>
                    <a:pt x="30014" y="6456"/>
                  </a:cubicBezTo>
                  <a:cubicBezTo>
                    <a:pt x="30012" y="6440"/>
                    <a:pt x="30006" y="6424"/>
                    <a:pt x="30004" y="6408"/>
                  </a:cubicBezTo>
                  <a:cubicBezTo>
                    <a:pt x="30003" y="6392"/>
                    <a:pt x="30026" y="6374"/>
                    <a:pt x="30025" y="6358"/>
                  </a:cubicBezTo>
                  <a:cubicBezTo>
                    <a:pt x="30022" y="6341"/>
                    <a:pt x="30015" y="6326"/>
                    <a:pt x="30013" y="6310"/>
                  </a:cubicBezTo>
                  <a:cubicBezTo>
                    <a:pt x="30010" y="6294"/>
                    <a:pt x="30022" y="6277"/>
                    <a:pt x="30019" y="6261"/>
                  </a:cubicBezTo>
                  <a:cubicBezTo>
                    <a:pt x="30017" y="6245"/>
                    <a:pt x="30018" y="6229"/>
                    <a:pt x="30015" y="6213"/>
                  </a:cubicBezTo>
                  <a:cubicBezTo>
                    <a:pt x="30013" y="6197"/>
                    <a:pt x="30001" y="6182"/>
                    <a:pt x="29998" y="6166"/>
                  </a:cubicBezTo>
                  <a:cubicBezTo>
                    <a:pt x="29996" y="6150"/>
                    <a:pt x="29990" y="6135"/>
                    <a:pt x="29987" y="6119"/>
                  </a:cubicBezTo>
                  <a:cubicBezTo>
                    <a:pt x="29985" y="6105"/>
                    <a:pt x="29966" y="6091"/>
                    <a:pt x="29963" y="6075"/>
                  </a:cubicBezTo>
                  <a:cubicBezTo>
                    <a:pt x="29960" y="6059"/>
                    <a:pt x="29961" y="6043"/>
                    <a:pt x="29959" y="6027"/>
                  </a:cubicBezTo>
                  <a:cubicBezTo>
                    <a:pt x="29955" y="6010"/>
                    <a:pt x="29976" y="5990"/>
                    <a:pt x="29972" y="5974"/>
                  </a:cubicBezTo>
                  <a:cubicBezTo>
                    <a:pt x="29970" y="5958"/>
                    <a:pt x="29938" y="5949"/>
                    <a:pt x="29933" y="5933"/>
                  </a:cubicBezTo>
                  <a:cubicBezTo>
                    <a:pt x="29929" y="5917"/>
                    <a:pt x="29953" y="5896"/>
                    <a:pt x="29948" y="5880"/>
                  </a:cubicBezTo>
                  <a:cubicBezTo>
                    <a:pt x="29944" y="5864"/>
                    <a:pt x="29943" y="5848"/>
                    <a:pt x="29939" y="5832"/>
                  </a:cubicBezTo>
                  <a:cubicBezTo>
                    <a:pt x="29935" y="5817"/>
                    <a:pt x="29906" y="5807"/>
                    <a:pt x="29901" y="5791"/>
                  </a:cubicBezTo>
                  <a:cubicBezTo>
                    <a:pt x="29897" y="5776"/>
                    <a:pt x="29891" y="5762"/>
                    <a:pt x="29886" y="5746"/>
                  </a:cubicBezTo>
                  <a:cubicBezTo>
                    <a:pt x="29883" y="5730"/>
                    <a:pt x="29883" y="5714"/>
                    <a:pt x="29879" y="5698"/>
                  </a:cubicBezTo>
                  <a:cubicBezTo>
                    <a:pt x="29875" y="5683"/>
                    <a:pt x="29885" y="5662"/>
                    <a:pt x="29881" y="5646"/>
                  </a:cubicBezTo>
                  <a:cubicBezTo>
                    <a:pt x="29878" y="5630"/>
                    <a:pt x="29878" y="5614"/>
                    <a:pt x="29872" y="5598"/>
                  </a:cubicBezTo>
                  <a:cubicBezTo>
                    <a:pt x="29868" y="5583"/>
                    <a:pt x="29832" y="5578"/>
                    <a:pt x="29826" y="5562"/>
                  </a:cubicBezTo>
                  <a:cubicBezTo>
                    <a:pt x="29821" y="5548"/>
                    <a:pt x="29849" y="5521"/>
                    <a:pt x="29844" y="5506"/>
                  </a:cubicBezTo>
                  <a:cubicBezTo>
                    <a:pt x="29840" y="5490"/>
                    <a:pt x="29824" y="5478"/>
                    <a:pt x="29819" y="5463"/>
                  </a:cubicBezTo>
                  <a:cubicBezTo>
                    <a:pt x="29814" y="5447"/>
                    <a:pt x="29817" y="5428"/>
                    <a:pt x="29811" y="5413"/>
                  </a:cubicBezTo>
                  <a:cubicBezTo>
                    <a:pt x="29806" y="5397"/>
                    <a:pt x="29803" y="5382"/>
                    <a:pt x="29797" y="5367"/>
                  </a:cubicBezTo>
                  <a:cubicBezTo>
                    <a:pt x="29792" y="5352"/>
                    <a:pt x="29773" y="5341"/>
                    <a:pt x="29767" y="5326"/>
                  </a:cubicBezTo>
                  <a:cubicBezTo>
                    <a:pt x="29762" y="5311"/>
                    <a:pt x="29756" y="5296"/>
                    <a:pt x="29750" y="5281"/>
                  </a:cubicBezTo>
                  <a:cubicBezTo>
                    <a:pt x="29745" y="5266"/>
                    <a:pt x="29730" y="5254"/>
                    <a:pt x="29725" y="5239"/>
                  </a:cubicBezTo>
                  <a:cubicBezTo>
                    <a:pt x="29719" y="5224"/>
                    <a:pt x="29722" y="5206"/>
                    <a:pt x="29715" y="5191"/>
                  </a:cubicBezTo>
                  <a:cubicBezTo>
                    <a:pt x="29709" y="5176"/>
                    <a:pt x="29685" y="5169"/>
                    <a:pt x="29677" y="5154"/>
                  </a:cubicBezTo>
                  <a:cubicBezTo>
                    <a:pt x="29672" y="5139"/>
                    <a:pt x="29670" y="5123"/>
                    <a:pt x="29664" y="5109"/>
                  </a:cubicBezTo>
                  <a:cubicBezTo>
                    <a:pt x="29658" y="5094"/>
                    <a:pt x="29680" y="5067"/>
                    <a:pt x="29672" y="5052"/>
                  </a:cubicBezTo>
                  <a:cubicBezTo>
                    <a:pt x="29666" y="5037"/>
                    <a:pt x="29654" y="5025"/>
                    <a:pt x="29648" y="5010"/>
                  </a:cubicBezTo>
                  <a:cubicBezTo>
                    <a:pt x="29640" y="4995"/>
                    <a:pt x="29637" y="4980"/>
                    <a:pt x="29629" y="4965"/>
                  </a:cubicBezTo>
                  <a:cubicBezTo>
                    <a:pt x="29623" y="4950"/>
                    <a:pt x="29612" y="4936"/>
                    <a:pt x="29606" y="4922"/>
                  </a:cubicBezTo>
                  <a:cubicBezTo>
                    <a:pt x="29597" y="4907"/>
                    <a:pt x="29565" y="4904"/>
                    <a:pt x="29559" y="4890"/>
                  </a:cubicBezTo>
                  <a:cubicBezTo>
                    <a:pt x="29552" y="4875"/>
                    <a:pt x="29563" y="4853"/>
                    <a:pt x="29556" y="4838"/>
                  </a:cubicBezTo>
                  <a:cubicBezTo>
                    <a:pt x="29549" y="4823"/>
                    <a:pt x="29522" y="4817"/>
                    <a:pt x="29516" y="4802"/>
                  </a:cubicBezTo>
                  <a:cubicBezTo>
                    <a:pt x="29509" y="4788"/>
                    <a:pt x="29501" y="4774"/>
                    <a:pt x="29494" y="4759"/>
                  </a:cubicBezTo>
                  <a:cubicBezTo>
                    <a:pt x="29487" y="4745"/>
                    <a:pt x="29496" y="4722"/>
                    <a:pt x="29489" y="4708"/>
                  </a:cubicBezTo>
                  <a:cubicBezTo>
                    <a:pt x="29483" y="4693"/>
                    <a:pt x="29462" y="4687"/>
                    <a:pt x="29455" y="4672"/>
                  </a:cubicBezTo>
                  <a:cubicBezTo>
                    <a:pt x="29446" y="4657"/>
                    <a:pt x="29449" y="4638"/>
                    <a:pt x="29441" y="4623"/>
                  </a:cubicBezTo>
                  <a:cubicBezTo>
                    <a:pt x="29433" y="4608"/>
                    <a:pt x="29428" y="4593"/>
                    <a:pt x="29419" y="4579"/>
                  </a:cubicBezTo>
                  <a:cubicBezTo>
                    <a:pt x="29412" y="4564"/>
                    <a:pt x="29420" y="4542"/>
                    <a:pt x="29413" y="4527"/>
                  </a:cubicBezTo>
                  <a:cubicBezTo>
                    <a:pt x="29404" y="4512"/>
                    <a:pt x="29371" y="4513"/>
                    <a:pt x="29364" y="4499"/>
                  </a:cubicBezTo>
                  <a:cubicBezTo>
                    <a:pt x="29355" y="4485"/>
                    <a:pt x="29349" y="4469"/>
                    <a:pt x="29340" y="4456"/>
                  </a:cubicBezTo>
                  <a:cubicBezTo>
                    <a:pt x="29333" y="4442"/>
                    <a:pt x="29339" y="4419"/>
                    <a:pt x="29332" y="4405"/>
                  </a:cubicBezTo>
                  <a:cubicBezTo>
                    <a:pt x="29323" y="4390"/>
                    <a:pt x="29299" y="4385"/>
                    <a:pt x="29291" y="4372"/>
                  </a:cubicBezTo>
                  <a:cubicBezTo>
                    <a:pt x="29283" y="4358"/>
                    <a:pt x="29290" y="4334"/>
                    <a:pt x="29281" y="4320"/>
                  </a:cubicBezTo>
                  <a:cubicBezTo>
                    <a:pt x="29274" y="4307"/>
                    <a:pt x="29247" y="4303"/>
                    <a:pt x="29238" y="4290"/>
                  </a:cubicBezTo>
                  <a:cubicBezTo>
                    <a:pt x="29230" y="4275"/>
                    <a:pt x="29222" y="4260"/>
                    <a:pt x="29215" y="4247"/>
                  </a:cubicBezTo>
                  <a:cubicBezTo>
                    <a:pt x="29206" y="4232"/>
                    <a:pt x="29190" y="4223"/>
                    <a:pt x="29183" y="4210"/>
                  </a:cubicBezTo>
                  <a:cubicBezTo>
                    <a:pt x="29174" y="4196"/>
                    <a:pt x="29172" y="4179"/>
                    <a:pt x="29162" y="4166"/>
                  </a:cubicBezTo>
                  <a:cubicBezTo>
                    <a:pt x="29155" y="4151"/>
                    <a:pt x="29162" y="4126"/>
                    <a:pt x="29153" y="4114"/>
                  </a:cubicBezTo>
                  <a:cubicBezTo>
                    <a:pt x="29144" y="4100"/>
                    <a:pt x="29118" y="4097"/>
                    <a:pt x="29109" y="4084"/>
                  </a:cubicBezTo>
                  <a:cubicBezTo>
                    <a:pt x="29099" y="4071"/>
                    <a:pt x="29110" y="4044"/>
                    <a:pt x="29101" y="4030"/>
                  </a:cubicBezTo>
                  <a:cubicBezTo>
                    <a:pt x="29093" y="4017"/>
                    <a:pt x="29067" y="4014"/>
                    <a:pt x="29058" y="4001"/>
                  </a:cubicBezTo>
                  <a:cubicBezTo>
                    <a:pt x="29049" y="3987"/>
                    <a:pt x="29053" y="3965"/>
                    <a:pt x="29043" y="3952"/>
                  </a:cubicBezTo>
                  <a:cubicBezTo>
                    <a:pt x="29034" y="3938"/>
                    <a:pt x="29026" y="3925"/>
                    <a:pt x="29017" y="3911"/>
                  </a:cubicBezTo>
                  <a:cubicBezTo>
                    <a:pt x="29007" y="3898"/>
                    <a:pt x="28980" y="3898"/>
                    <a:pt x="28971" y="3884"/>
                  </a:cubicBezTo>
                  <a:lnTo>
                    <a:pt x="28943" y="3845"/>
                  </a:lnTo>
                  <a:cubicBezTo>
                    <a:pt x="28933" y="3831"/>
                    <a:pt x="28935" y="3809"/>
                    <a:pt x="28926" y="3796"/>
                  </a:cubicBezTo>
                  <a:cubicBezTo>
                    <a:pt x="28916" y="3783"/>
                    <a:pt x="28893" y="3780"/>
                    <a:pt x="28884" y="3766"/>
                  </a:cubicBezTo>
                  <a:cubicBezTo>
                    <a:pt x="28874" y="3754"/>
                    <a:pt x="28887" y="3724"/>
                    <a:pt x="28877" y="3711"/>
                  </a:cubicBezTo>
                  <a:cubicBezTo>
                    <a:pt x="28868" y="3698"/>
                    <a:pt x="28833" y="3703"/>
                    <a:pt x="28824" y="3690"/>
                  </a:cubicBezTo>
                  <a:cubicBezTo>
                    <a:pt x="28814" y="3677"/>
                    <a:pt x="28814" y="3657"/>
                    <a:pt x="28805" y="3643"/>
                  </a:cubicBezTo>
                  <a:cubicBezTo>
                    <a:pt x="28794" y="3630"/>
                    <a:pt x="28798" y="3607"/>
                    <a:pt x="28788" y="3594"/>
                  </a:cubicBezTo>
                  <a:cubicBezTo>
                    <a:pt x="28780" y="3580"/>
                    <a:pt x="28765" y="3573"/>
                    <a:pt x="28754" y="3559"/>
                  </a:cubicBezTo>
                  <a:cubicBezTo>
                    <a:pt x="28743" y="3547"/>
                    <a:pt x="28734" y="3534"/>
                    <a:pt x="28723" y="3521"/>
                  </a:cubicBezTo>
                  <a:cubicBezTo>
                    <a:pt x="28713" y="3509"/>
                    <a:pt x="28706" y="3494"/>
                    <a:pt x="28695" y="3483"/>
                  </a:cubicBezTo>
                  <a:cubicBezTo>
                    <a:pt x="28686" y="3471"/>
                    <a:pt x="28659" y="3471"/>
                    <a:pt x="28648" y="3459"/>
                  </a:cubicBezTo>
                  <a:cubicBezTo>
                    <a:pt x="28639" y="3446"/>
                    <a:pt x="28647" y="3418"/>
                    <a:pt x="28636" y="3407"/>
                  </a:cubicBezTo>
                  <a:cubicBezTo>
                    <a:pt x="28626" y="3395"/>
                    <a:pt x="28609" y="3387"/>
                    <a:pt x="28598" y="3376"/>
                  </a:cubicBezTo>
                  <a:cubicBezTo>
                    <a:pt x="28588" y="3363"/>
                    <a:pt x="28588" y="3341"/>
                    <a:pt x="28577" y="3328"/>
                  </a:cubicBezTo>
                  <a:cubicBezTo>
                    <a:pt x="28568" y="3317"/>
                    <a:pt x="28529" y="3327"/>
                    <a:pt x="28519" y="3316"/>
                  </a:cubicBezTo>
                  <a:cubicBezTo>
                    <a:pt x="28508" y="3304"/>
                    <a:pt x="28519" y="3273"/>
                    <a:pt x="28508" y="3261"/>
                  </a:cubicBezTo>
                  <a:cubicBezTo>
                    <a:pt x="28497" y="3248"/>
                    <a:pt x="28467" y="3252"/>
                    <a:pt x="28456" y="3241"/>
                  </a:cubicBezTo>
                  <a:cubicBezTo>
                    <a:pt x="28446" y="3229"/>
                    <a:pt x="28439" y="3213"/>
                    <a:pt x="28429" y="3200"/>
                  </a:cubicBezTo>
                  <a:cubicBezTo>
                    <a:pt x="28418" y="3188"/>
                    <a:pt x="28421" y="3165"/>
                    <a:pt x="28410" y="3152"/>
                  </a:cubicBezTo>
                  <a:cubicBezTo>
                    <a:pt x="28400" y="3140"/>
                    <a:pt x="28379" y="3136"/>
                    <a:pt x="28369" y="3124"/>
                  </a:cubicBezTo>
                  <a:cubicBezTo>
                    <a:pt x="28358" y="3112"/>
                    <a:pt x="28341" y="3106"/>
                    <a:pt x="28330" y="3093"/>
                  </a:cubicBezTo>
                  <a:cubicBezTo>
                    <a:pt x="28319" y="3081"/>
                    <a:pt x="28326" y="3053"/>
                    <a:pt x="28315" y="3041"/>
                  </a:cubicBezTo>
                  <a:cubicBezTo>
                    <a:pt x="28304" y="3031"/>
                    <a:pt x="28287" y="3023"/>
                    <a:pt x="28276" y="3011"/>
                  </a:cubicBezTo>
                  <a:cubicBezTo>
                    <a:pt x="28266" y="3000"/>
                    <a:pt x="28241" y="3000"/>
                    <a:pt x="28230" y="2988"/>
                  </a:cubicBezTo>
                  <a:cubicBezTo>
                    <a:pt x="28220" y="2977"/>
                    <a:pt x="28230" y="2943"/>
                    <a:pt x="28220" y="2931"/>
                  </a:cubicBezTo>
                  <a:cubicBezTo>
                    <a:pt x="28208" y="2919"/>
                    <a:pt x="28192" y="2913"/>
                    <a:pt x="28181" y="2900"/>
                  </a:cubicBezTo>
                  <a:cubicBezTo>
                    <a:pt x="28170" y="2889"/>
                    <a:pt x="28138" y="2898"/>
                    <a:pt x="28128" y="2886"/>
                  </a:cubicBezTo>
                  <a:cubicBezTo>
                    <a:pt x="28116" y="2875"/>
                    <a:pt x="28105" y="2865"/>
                    <a:pt x="28092" y="2852"/>
                  </a:cubicBezTo>
                  <a:cubicBezTo>
                    <a:pt x="28082" y="2840"/>
                    <a:pt x="28079" y="2822"/>
                    <a:pt x="28068" y="2809"/>
                  </a:cubicBezTo>
                  <a:cubicBezTo>
                    <a:pt x="28055" y="2798"/>
                    <a:pt x="28053" y="2780"/>
                    <a:pt x="28041" y="2768"/>
                  </a:cubicBezTo>
                  <a:cubicBezTo>
                    <a:pt x="28030" y="2755"/>
                    <a:pt x="28003" y="2760"/>
                    <a:pt x="27990" y="2749"/>
                  </a:cubicBezTo>
                  <a:cubicBezTo>
                    <a:pt x="27980" y="2738"/>
                    <a:pt x="27968" y="2726"/>
                    <a:pt x="27956" y="2716"/>
                  </a:cubicBezTo>
                  <a:cubicBezTo>
                    <a:pt x="27944" y="2705"/>
                    <a:pt x="27957" y="2667"/>
                    <a:pt x="27945" y="2657"/>
                  </a:cubicBezTo>
                  <a:cubicBezTo>
                    <a:pt x="27935" y="2646"/>
                    <a:pt x="27905" y="2653"/>
                    <a:pt x="27893" y="2642"/>
                  </a:cubicBezTo>
                  <a:cubicBezTo>
                    <a:pt x="27881" y="2630"/>
                    <a:pt x="27862" y="2627"/>
                    <a:pt x="27850" y="2616"/>
                  </a:cubicBezTo>
                  <a:cubicBezTo>
                    <a:pt x="27839" y="2605"/>
                    <a:pt x="27835" y="2586"/>
                    <a:pt x="27823" y="2575"/>
                  </a:cubicBezTo>
                  <a:cubicBezTo>
                    <a:pt x="27812" y="2563"/>
                    <a:pt x="27807" y="2544"/>
                    <a:pt x="27796" y="2534"/>
                  </a:cubicBezTo>
                  <a:cubicBezTo>
                    <a:pt x="27784" y="2523"/>
                    <a:pt x="27770" y="2512"/>
                    <a:pt x="27758" y="2501"/>
                  </a:cubicBezTo>
                  <a:cubicBezTo>
                    <a:pt x="27746" y="2491"/>
                    <a:pt x="27726" y="2490"/>
                    <a:pt x="27714" y="2479"/>
                  </a:cubicBezTo>
                  <a:cubicBezTo>
                    <a:pt x="27701" y="2468"/>
                    <a:pt x="27684" y="2463"/>
                    <a:pt x="27672" y="2452"/>
                  </a:cubicBezTo>
                  <a:cubicBezTo>
                    <a:pt x="27661" y="2441"/>
                    <a:pt x="27667" y="2409"/>
                    <a:pt x="27655" y="2399"/>
                  </a:cubicBezTo>
                  <a:cubicBezTo>
                    <a:pt x="27642" y="2389"/>
                    <a:pt x="27618" y="2393"/>
                    <a:pt x="27605" y="2383"/>
                  </a:cubicBezTo>
                  <a:lnTo>
                    <a:pt x="27570" y="2350"/>
                  </a:lnTo>
                  <a:cubicBezTo>
                    <a:pt x="27557" y="2340"/>
                    <a:pt x="27548" y="2325"/>
                    <a:pt x="27535" y="2314"/>
                  </a:cubicBezTo>
                  <a:cubicBezTo>
                    <a:pt x="27523" y="2303"/>
                    <a:pt x="27521" y="2282"/>
                    <a:pt x="27508" y="2271"/>
                  </a:cubicBezTo>
                  <a:cubicBezTo>
                    <a:pt x="27497" y="2260"/>
                    <a:pt x="27475" y="2260"/>
                    <a:pt x="27463" y="2250"/>
                  </a:cubicBezTo>
                  <a:cubicBezTo>
                    <a:pt x="27452" y="2239"/>
                    <a:pt x="27436" y="2234"/>
                    <a:pt x="27423" y="2223"/>
                  </a:cubicBezTo>
                  <a:cubicBezTo>
                    <a:pt x="27410" y="2212"/>
                    <a:pt x="27409" y="2190"/>
                    <a:pt x="27396" y="2179"/>
                  </a:cubicBezTo>
                  <a:cubicBezTo>
                    <a:pt x="27392" y="2175"/>
                    <a:pt x="27385" y="2174"/>
                    <a:pt x="27378" y="2174"/>
                  </a:cubicBezTo>
                  <a:cubicBezTo>
                    <a:pt x="27372" y="2174"/>
                    <a:pt x="27365" y="2175"/>
                    <a:pt x="27358" y="2175"/>
                  </a:cubicBezTo>
                  <a:cubicBezTo>
                    <a:pt x="27351" y="2175"/>
                    <a:pt x="27344" y="2174"/>
                    <a:pt x="27340" y="2170"/>
                  </a:cubicBezTo>
                  <a:cubicBezTo>
                    <a:pt x="27326" y="2160"/>
                    <a:pt x="27334" y="2127"/>
                    <a:pt x="27321" y="2116"/>
                  </a:cubicBezTo>
                  <a:cubicBezTo>
                    <a:pt x="27309" y="2106"/>
                    <a:pt x="27286" y="2109"/>
                    <a:pt x="27273" y="2099"/>
                  </a:cubicBezTo>
                  <a:cubicBezTo>
                    <a:pt x="27261" y="2089"/>
                    <a:pt x="27246" y="2083"/>
                    <a:pt x="27233" y="2072"/>
                  </a:cubicBezTo>
                  <a:cubicBezTo>
                    <a:pt x="27221" y="2062"/>
                    <a:pt x="27205" y="2056"/>
                    <a:pt x="27191" y="2046"/>
                  </a:cubicBezTo>
                  <a:cubicBezTo>
                    <a:pt x="27180" y="2036"/>
                    <a:pt x="27170" y="2021"/>
                    <a:pt x="27157" y="2011"/>
                  </a:cubicBezTo>
                  <a:cubicBezTo>
                    <a:pt x="27144" y="2000"/>
                    <a:pt x="27128" y="1995"/>
                    <a:pt x="27115" y="1986"/>
                  </a:cubicBezTo>
                  <a:cubicBezTo>
                    <a:pt x="27101" y="1977"/>
                    <a:pt x="27096" y="1956"/>
                    <a:pt x="27083" y="1947"/>
                  </a:cubicBezTo>
                  <a:cubicBezTo>
                    <a:pt x="27071" y="1938"/>
                    <a:pt x="27056" y="1929"/>
                    <a:pt x="27043" y="1920"/>
                  </a:cubicBezTo>
                  <a:cubicBezTo>
                    <a:pt x="27030" y="1911"/>
                    <a:pt x="27020" y="1896"/>
                    <a:pt x="27007" y="1887"/>
                  </a:cubicBezTo>
                  <a:cubicBezTo>
                    <a:pt x="26993" y="1876"/>
                    <a:pt x="26975" y="1875"/>
                    <a:pt x="26961" y="1865"/>
                  </a:cubicBezTo>
                  <a:cubicBezTo>
                    <a:pt x="26948" y="1856"/>
                    <a:pt x="26930" y="1852"/>
                    <a:pt x="26917" y="1843"/>
                  </a:cubicBezTo>
                  <a:cubicBezTo>
                    <a:pt x="26903" y="1833"/>
                    <a:pt x="26893" y="1821"/>
                    <a:pt x="26880" y="1812"/>
                  </a:cubicBezTo>
                  <a:cubicBezTo>
                    <a:pt x="26866" y="1801"/>
                    <a:pt x="26874" y="1763"/>
                    <a:pt x="26860" y="1754"/>
                  </a:cubicBezTo>
                  <a:cubicBezTo>
                    <a:pt x="26858" y="1752"/>
                    <a:pt x="26856" y="1752"/>
                    <a:pt x="26852" y="1752"/>
                  </a:cubicBezTo>
                  <a:cubicBezTo>
                    <a:pt x="26840" y="1752"/>
                    <a:pt x="26820" y="1761"/>
                    <a:pt x="26807" y="1761"/>
                  </a:cubicBezTo>
                  <a:cubicBezTo>
                    <a:pt x="26804" y="1761"/>
                    <a:pt x="26801" y="1760"/>
                    <a:pt x="26798" y="1758"/>
                  </a:cubicBezTo>
                  <a:cubicBezTo>
                    <a:pt x="26784" y="1748"/>
                    <a:pt x="26793" y="1710"/>
                    <a:pt x="26779" y="1700"/>
                  </a:cubicBezTo>
                  <a:lnTo>
                    <a:pt x="26739" y="1672"/>
                  </a:lnTo>
                  <a:cubicBezTo>
                    <a:pt x="26736" y="1670"/>
                    <a:pt x="26732" y="1669"/>
                    <a:pt x="26727" y="1669"/>
                  </a:cubicBezTo>
                  <a:cubicBezTo>
                    <a:pt x="26716" y="1669"/>
                    <a:pt x="26702" y="1674"/>
                    <a:pt x="26692" y="1674"/>
                  </a:cubicBezTo>
                  <a:cubicBezTo>
                    <a:pt x="26688" y="1674"/>
                    <a:pt x="26684" y="1673"/>
                    <a:pt x="26682" y="1671"/>
                  </a:cubicBezTo>
                  <a:cubicBezTo>
                    <a:pt x="26668" y="1662"/>
                    <a:pt x="26656" y="1650"/>
                    <a:pt x="26643" y="1640"/>
                  </a:cubicBezTo>
                  <a:cubicBezTo>
                    <a:pt x="26629" y="1631"/>
                    <a:pt x="26617" y="1620"/>
                    <a:pt x="26603" y="1610"/>
                  </a:cubicBezTo>
                  <a:cubicBezTo>
                    <a:pt x="26591" y="1602"/>
                    <a:pt x="26585" y="1580"/>
                    <a:pt x="26571" y="1571"/>
                  </a:cubicBezTo>
                  <a:cubicBezTo>
                    <a:pt x="26565" y="1566"/>
                    <a:pt x="26555" y="1566"/>
                    <a:pt x="26545" y="1566"/>
                  </a:cubicBezTo>
                  <a:cubicBezTo>
                    <a:pt x="26536" y="1566"/>
                    <a:pt x="26526" y="1566"/>
                    <a:pt x="26519" y="1561"/>
                  </a:cubicBezTo>
                  <a:cubicBezTo>
                    <a:pt x="26506" y="1551"/>
                    <a:pt x="26490" y="1548"/>
                    <a:pt x="26477" y="1539"/>
                  </a:cubicBezTo>
                  <a:cubicBezTo>
                    <a:pt x="26463" y="1531"/>
                    <a:pt x="26458" y="1510"/>
                    <a:pt x="26444" y="1500"/>
                  </a:cubicBezTo>
                  <a:cubicBezTo>
                    <a:pt x="26430" y="1490"/>
                    <a:pt x="26429" y="1464"/>
                    <a:pt x="26409" y="1447"/>
                  </a:cubicBezTo>
                  <a:cubicBezTo>
                    <a:pt x="26397" y="1438"/>
                    <a:pt x="26372" y="1444"/>
                    <a:pt x="26359" y="1437"/>
                  </a:cubicBezTo>
                  <a:cubicBezTo>
                    <a:pt x="26345" y="1428"/>
                    <a:pt x="26328" y="1425"/>
                    <a:pt x="26314" y="1416"/>
                  </a:cubicBezTo>
                  <a:cubicBezTo>
                    <a:pt x="26300" y="1407"/>
                    <a:pt x="26284" y="1401"/>
                    <a:pt x="26270" y="1394"/>
                  </a:cubicBezTo>
                  <a:cubicBezTo>
                    <a:pt x="26257" y="1385"/>
                    <a:pt x="26253" y="1359"/>
                    <a:pt x="26239" y="1351"/>
                  </a:cubicBezTo>
                  <a:cubicBezTo>
                    <a:pt x="26225" y="1343"/>
                    <a:pt x="26202" y="1348"/>
                    <a:pt x="26189" y="1340"/>
                  </a:cubicBezTo>
                  <a:cubicBezTo>
                    <a:pt x="26175" y="1331"/>
                    <a:pt x="26173" y="1303"/>
                    <a:pt x="26159" y="1294"/>
                  </a:cubicBezTo>
                  <a:cubicBezTo>
                    <a:pt x="26152" y="1291"/>
                    <a:pt x="26142" y="1291"/>
                    <a:pt x="26133" y="1291"/>
                  </a:cubicBezTo>
                  <a:cubicBezTo>
                    <a:pt x="26123" y="1291"/>
                    <a:pt x="26114" y="1291"/>
                    <a:pt x="26107" y="1287"/>
                  </a:cubicBezTo>
                  <a:cubicBezTo>
                    <a:pt x="26094" y="1277"/>
                    <a:pt x="26076" y="1273"/>
                    <a:pt x="26062" y="1265"/>
                  </a:cubicBezTo>
                  <a:cubicBezTo>
                    <a:pt x="26050" y="1257"/>
                    <a:pt x="26041" y="1238"/>
                    <a:pt x="26028" y="1229"/>
                  </a:cubicBezTo>
                  <a:cubicBezTo>
                    <a:pt x="26014" y="1221"/>
                    <a:pt x="25995" y="1221"/>
                    <a:pt x="25981" y="1213"/>
                  </a:cubicBezTo>
                  <a:cubicBezTo>
                    <a:pt x="25968" y="1205"/>
                    <a:pt x="25961" y="1184"/>
                    <a:pt x="25947" y="1175"/>
                  </a:cubicBezTo>
                  <a:cubicBezTo>
                    <a:pt x="25933" y="1168"/>
                    <a:pt x="25911" y="1173"/>
                    <a:pt x="25896" y="1165"/>
                  </a:cubicBezTo>
                  <a:cubicBezTo>
                    <a:pt x="25883" y="1157"/>
                    <a:pt x="25864" y="1155"/>
                    <a:pt x="25850" y="1148"/>
                  </a:cubicBezTo>
                  <a:cubicBezTo>
                    <a:pt x="25835" y="1139"/>
                    <a:pt x="25821" y="1132"/>
                    <a:pt x="25808" y="1123"/>
                  </a:cubicBezTo>
                  <a:cubicBezTo>
                    <a:pt x="25794" y="1115"/>
                    <a:pt x="25788" y="1091"/>
                    <a:pt x="25773" y="1083"/>
                  </a:cubicBezTo>
                  <a:cubicBezTo>
                    <a:pt x="25766" y="1079"/>
                    <a:pt x="25757" y="1079"/>
                    <a:pt x="25748" y="1079"/>
                  </a:cubicBezTo>
                  <a:cubicBezTo>
                    <a:pt x="25740" y="1079"/>
                    <a:pt x="25730" y="1079"/>
                    <a:pt x="25723" y="1075"/>
                  </a:cubicBezTo>
                  <a:cubicBezTo>
                    <a:pt x="25708" y="1067"/>
                    <a:pt x="25697" y="1053"/>
                    <a:pt x="25682" y="1046"/>
                  </a:cubicBezTo>
                  <a:cubicBezTo>
                    <a:pt x="25668" y="1037"/>
                    <a:pt x="25663" y="1015"/>
                    <a:pt x="25648" y="1007"/>
                  </a:cubicBezTo>
                  <a:cubicBezTo>
                    <a:pt x="25643" y="1005"/>
                    <a:pt x="25637" y="1004"/>
                    <a:pt x="25632" y="1004"/>
                  </a:cubicBezTo>
                  <a:cubicBezTo>
                    <a:pt x="25625" y="1004"/>
                    <a:pt x="25618" y="1005"/>
                    <a:pt x="25612" y="1005"/>
                  </a:cubicBezTo>
                  <a:cubicBezTo>
                    <a:pt x="25606" y="1005"/>
                    <a:pt x="25600" y="1004"/>
                    <a:pt x="25595" y="1002"/>
                  </a:cubicBezTo>
                  <a:cubicBezTo>
                    <a:pt x="25580" y="994"/>
                    <a:pt x="25577" y="970"/>
                    <a:pt x="25562" y="961"/>
                  </a:cubicBezTo>
                  <a:cubicBezTo>
                    <a:pt x="25547" y="955"/>
                    <a:pt x="25526" y="960"/>
                    <a:pt x="25511" y="954"/>
                  </a:cubicBezTo>
                  <a:cubicBezTo>
                    <a:pt x="25497" y="946"/>
                    <a:pt x="25483" y="938"/>
                    <a:pt x="25468" y="930"/>
                  </a:cubicBezTo>
                  <a:cubicBezTo>
                    <a:pt x="25454" y="924"/>
                    <a:pt x="25436" y="923"/>
                    <a:pt x="25422" y="916"/>
                  </a:cubicBezTo>
                  <a:cubicBezTo>
                    <a:pt x="25407" y="908"/>
                    <a:pt x="25400" y="886"/>
                    <a:pt x="25385" y="880"/>
                  </a:cubicBezTo>
                  <a:cubicBezTo>
                    <a:pt x="25371" y="873"/>
                    <a:pt x="25359" y="861"/>
                    <a:pt x="25344" y="854"/>
                  </a:cubicBezTo>
                  <a:cubicBezTo>
                    <a:pt x="25329" y="848"/>
                    <a:pt x="25316" y="838"/>
                    <a:pt x="25301" y="832"/>
                  </a:cubicBezTo>
                  <a:cubicBezTo>
                    <a:pt x="25286" y="825"/>
                    <a:pt x="25273" y="814"/>
                    <a:pt x="25258" y="807"/>
                  </a:cubicBezTo>
                  <a:cubicBezTo>
                    <a:pt x="25243" y="801"/>
                    <a:pt x="25229" y="793"/>
                    <a:pt x="25214" y="786"/>
                  </a:cubicBezTo>
                  <a:cubicBezTo>
                    <a:pt x="25212" y="785"/>
                    <a:pt x="25210" y="784"/>
                    <a:pt x="25208" y="784"/>
                  </a:cubicBezTo>
                  <a:cubicBezTo>
                    <a:pt x="25195" y="784"/>
                    <a:pt x="25176" y="796"/>
                    <a:pt x="25163" y="796"/>
                  </a:cubicBezTo>
                  <a:cubicBezTo>
                    <a:pt x="25160" y="796"/>
                    <a:pt x="25158" y="796"/>
                    <a:pt x="25156" y="795"/>
                  </a:cubicBezTo>
                  <a:cubicBezTo>
                    <a:pt x="25141" y="789"/>
                    <a:pt x="25127" y="780"/>
                    <a:pt x="25112" y="774"/>
                  </a:cubicBezTo>
                  <a:cubicBezTo>
                    <a:pt x="25097" y="767"/>
                    <a:pt x="25080" y="767"/>
                    <a:pt x="25065" y="761"/>
                  </a:cubicBezTo>
                  <a:cubicBezTo>
                    <a:pt x="25050" y="753"/>
                    <a:pt x="25050" y="715"/>
                    <a:pt x="25036" y="708"/>
                  </a:cubicBezTo>
                  <a:cubicBezTo>
                    <a:pt x="25033" y="707"/>
                    <a:pt x="25030" y="707"/>
                    <a:pt x="25027" y="707"/>
                  </a:cubicBezTo>
                  <a:cubicBezTo>
                    <a:pt x="25016" y="707"/>
                    <a:pt x="25003" y="711"/>
                    <a:pt x="24992" y="711"/>
                  </a:cubicBezTo>
                  <a:cubicBezTo>
                    <a:pt x="24989" y="711"/>
                    <a:pt x="24985" y="711"/>
                    <a:pt x="24983" y="709"/>
                  </a:cubicBezTo>
                  <a:cubicBezTo>
                    <a:pt x="24968" y="703"/>
                    <a:pt x="24959" y="681"/>
                    <a:pt x="24945" y="673"/>
                  </a:cubicBezTo>
                  <a:cubicBezTo>
                    <a:pt x="24943" y="672"/>
                    <a:pt x="24941" y="672"/>
                    <a:pt x="24938" y="672"/>
                  </a:cubicBezTo>
                  <a:cubicBezTo>
                    <a:pt x="24925" y="672"/>
                    <a:pt x="24908" y="682"/>
                    <a:pt x="24895" y="682"/>
                  </a:cubicBezTo>
                  <a:cubicBezTo>
                    <a:pt x="24893" y="682"/>
                    <a:pt x="24891" y="681"/>
                    <a:pt x="24888" y="681"/>
                  </a:cubicBezTo>
                  <a:cubicBezTo>
                    <a:pt x="24874" y="673"/>
                    <a:pt x="24860" y="668"/>
                    <a:pt x="24845" y="661"/>
                  </a:cubicBezTo>
                  <a:cubicBezTo>
                    <a:pt x="24830" y="655"/>
                    <a:pt x="24825" y="622"/>
                    <a:pt x="24811" y="614"/>
                  </a:cubicBezTo>
                  <a:cubicBezTo>
                    <a:pt x="24795" y="609"/>
                    <a:pt x="24779" y="607"/>
                    <a:pt x="24764" y="600"/>
                  </a:cubicBezTo>
                  <a:cubicBezTo>
                    <a:pt x="24749" y="593"/>
                    <a:pt x="24732" y="592"/>
                    <a:pt x="24717" y="586"/>
                  </a:cubicBezTo>
                  <a:cubicBezTo>
                    <a:pt x="24710" y="584"/>
                    <a:pt x="24703" y="583"/>
                    <a:pt x="24696" y="583"/>
                  </a:cubicBezTo>
                  <a:cubicBezTo>
                    <a:pt x="24692" y="583"/>
                    <a:pt x="24688" y="583"/>
                    <a:pt x="24684" y="583"/>
                  </a:cubicBezTo>
                  <a:cubicBezTo>
                    <a:pt x="24678" y="583"/>
                    <a:pt x="24672" y="583"/>
                    <a:pt x="24667" y="581"/>
                  </a:cubicBezTo>
                  <a:cubicBezTo>
                    <a:pt x="24652" y="575"/>
                    <a:pt x="24641" y="555"/>
                    <a:pt x="24626" y="550"/>
                  </a:cubicBezTo>
                  <a:cubicBezTo>
                    <a:pt x="24622" y="548"/>
                    <a:pt x="24617" y="548"/>
                    <a:pt x="24613" y="548"/>
                  </a:cubicBezTo>
                  <a:cubicBezTo>
                    <a:pt x="24604" y="548"/>
                    <a:pt x="24595" y="549"/>
                    <a:pt x="24587" y="549"/>
                  </a:cubicBezTo>
                  <a:cubicBezTo>
                    <a:pt x="24583" y="549"/>
                    <a:pt x="24579" y="549"/>
                    <a:pt x="24576" y="548"/>
                  </a:cubicBezTo>
                  <a:cubicBezTo>
                    <a:pt x="24561" y="542"/>
                    <a:pt x="24552" y="516"/>
                    <a:pt x="24538" y="510"/>
                  </a:cubicBezTo>
                  <a:cubicBezTo>
                    <a:pt x="24523" y="505"/>
                    <a:pt x="24507" y="500"/>
                    <a:pt x="24492" y="494"/>
                  </a:cubicBezTo>
                  <a:cubicBezTo>
                    <a:pt x="24476" y="489"/>
                    <a:pt x="24458" y="491"/>
                    <a:pt x="24443" y="486"/>
                  </a:cubicBezTo>
                  <a:cubicBezTo>
                    <a:pt x="24427" y="480"/>
                    <a:pt x="24411" y="477"/>
                    <a:pt x="24396" y="472"/>
                  </a:cubicBezTo>
                  <a:cubicBezTo>
                    <a:pt x="24392" y="470"/>
                    <a:pt x="24388" y="470"/>
                    <a:pt x="24383" y="470"/>
                  </a:cubicBezTo>
                  <a:cubicBezTo>
                    <a:pt x="24375" y="470"/>
                    <a:pt x="24366" y="471"/>
                    <a:pt x="24358" y="471"/>
                  </a:cubicBezTo>
                  <a:cubicBezTo>
                    <a:pt x="24353" y="471"/>
                    <a:pt x="24349" y="471"/>
                    <a:pt x="24345" y="470"/>
                  </a:cubicBezTo>
                  <a:cubicBezTo>
                    <a:pt x="24329" y="464"/>
                    <a:pt x="24315" y="453"/>
                    <a:pt x="24300" y="448"/>
                  </a:cubicBezTo>
                  <a:cubicBezTo>
                    <a:pt x="24284" y="443"/>
                    <a:pt x="24278" y="411"/>
                    <a:pt x="24263" y="405"/>
                  </a:cubicBezTo>
                  <a:cubicBezTo>
                    <a:pt x="24260" y="404"/>
                    <a:pt x="24257" y="404"/>
                    <a:pt x="24254" y="404"/>
                  </a:cubicBezTo>
                  <a:cubicBezTo>
                    <a:pt x="24243" y="404"/>
                    <a:pt x="24230" y="409"/>
                    <a:pt x="24220" y="409"/>
                  </a:cubicBezTo>
                  <a:cubicBezTo>
                    <a:pt x="24217" y="409"/>
                    <a:pt x="24214" y="408"/>
                    <a:pt x="24212" y="407"/>
                  </a:cubicBezTo>
                  <a:cubicBezTo>
                    <a:pt x="24197" y="402"/>
                    <a:pt x="24186" y="379"/>
                    <a:pt x="24171" y="373"/>
                  </a:cubicBezTo>
                  <a:cubicBezTo>
                    <a:pt x="24170" y="373"/>
                    <a:pt x="24168" y="373"/>
                    <a:pt x="24167" y="373"/>
                  </a:cubicBezTo>
                  <a:cubicBezTo>
                    <a:pt x="24152" y="373"/>
                    <a:pt x="24131" y="393"/>
                    <a:pt x="24117" y="393"/>
                  </a:cubicBezTo>
                  <a:cubicBezTo>
                    <a:pt x="24116" y="393"/>
                    <a:pt x="24114" y="393"/>
                    <a:pt x="24113" y="392"/>
                  </a:cubicBezTo>
                  <a:cubicBezTo>
                    <a:pt x="24097" y="387"/>
                    <a:pt x="24091" y="357"/>
                    <a:pt x="24074" y="352"/>
                  </a:cubicBezTo>
                  <a:cubicBezTo>
                    <a:pt x="24059" y="346"/>
                    <a:pt x="24042" y="350"/>
                    <a:pt x="24026" y="344"/>
                  </a:cubicBezTo>
                  <a:cubicBezTo>
                    <a:pt x="24010" y="340"/>
                    <a:pt x="23997" y="330"/>
                    <a:pt x="23981" y="327"/>
                  </a:cubicBezTo>
                  <a:cubicBezTo>
                    <a:pt x="23965" y="322"/>
                    <a:pt x="23949" y="320"/>
                    <a:pt x="23933" y="316"/>
                  </a:cubicBezTo>
                  <a:cubicBezTo>
                    <a:pt x="23917" y="311"/>
                    <a:pt x="23901" y="312"/>
                    <a:pt x="23885" y="308"/>
                  </a:cubicBezTo>
                  <a:cubicBezTo>
                    <a:pt x="23870" y="302"/>
                    <a:pt x="23853" y="306"/>
                    <a:pt x="23837" y="301"/>
                  </a:cubicBezTo>
                  <a:cubicBezTo>
                    <a:pt x="23821" y="296"/>
                    <a:pt x="23811" y="270"/>
                    <a:pt x="23795" y="266"/>
                  </a:cubicBezTo>
                  <a:cubicBezTo>
                    <a:pt x="23780" y="263"/>
                    <a:pt x="23763" y="264"/>
                    <a:pt x="23747" y="260"/>
                  </a:cubicBezTo>
                  <a:cubicBezTo>
                    <a:pt x="23731" y="255"/>
                    <a:pt x="23716" y="249"/>
                    <a:pt x="23700" y="245"/>
                  </a:cubicBezTo>
                  <a:cubicBezTo>
                    <a:pt x="23698" y="244"/>
                    <a:pt x="23697" y="244"/>
                    <a:pt x="23696" y="244"/>
                  </a:cubicBezTo>
                  <a:cubicBezTo>
                    <a:pt x="23682" y="244"/>
                    <a:pt x="23664" y="258"/>
                    <a:pt x="23650" y="258"/>
                  </a:cubicBezTo>
                  <a:cubicBezTo>
                    <a:pt x="23649" y="258"/>
                    <a:pt x="23647" y="258"/>
                    <a:pt x="23646" y="257"/>
                  </a:cubicBezTo>
                  <a:cubicBezTo>
                    <a:pt x="23630" y="253"/>
                    <a:pt x="23622" y="220"/>
                    <a:pt x="23606" y="216"/>
                  </a:cubicBezTo>
                  <a:cubicBezTo>
                    <a:pt x="23605" y="215"/>
                    <a:pt x="23603" y="215"/>
                    <a:pt x="23601" y="215"/>
                  </a:cubicBezTo>
                  <a:cubicBezTo>
                    <a:pt x="23587" y="215"/>
                    <a:pt x="23572" y="226"/>
                    <a:pt x="23558" y="226"/>
                  </a:cubicBezTo>
                  <a:cubicBezTo>
                    <a:pt x="23557" y="226"/>
                    <a:pt x="23555" y="226"/>
                    <a:pt x="23554" y="225"/>
                  </a:cubicBezTo>
                  <a:cubicBezTo>
                    <a:pt x="23538" y="221"/>
                    <a:pt x="23524" y="210"/>
                    <a:pt x="23508" y="206"/>
                  </a:cubicBezTo>
                  <a:cubicBezTo>
                    <a:pt x="23492" y="202"/>
                    <a:pt x="23480" y="186"/>
                    <a:pt x="23464" y="182"/>
                  </a:cubicBezTo>
                  <a:cubicBezTo>
                    <a:pt x="23463" y="182"/>
                    <a:pt x="23462" y="182"/>
                    <a:pt x="23460" y="182"/>
                  </a:cubicBezTo>
                  <a:cubicBezTo>
                    <a:pt x="23447" y="182"/>
                    <a:pt x="23428" y="201"/>
                    <a:pt x="23414" y="201"/>
                  </a:cubicBezTo>
                  <a:cubicBezTo>
                    <a:pt x="23413" y="201"/>
                    <a:pt x="23412" y="201"/>
                    <a:pt x="23410" y="201"/>
                  </a:cubicBezTo>
                  <a:cubicBezTo>
                    <a:pt x="23394" y="196"/>
                    <a:pt x="23387" y="161"/>
                    <a:pt x="23371" y="157"/>
                  </a:cubicBezTo>
                  <a:cubicBezTo>
                    <a:pt x="23369" y="156"/>
                    <a:pt x="23366" y="156"/>
                    <a:pt x="23364" y="156"/>
                  </a:cubicBezTo>
                  <a:cubicBezTo>
                    <a:pt x="23351" y="156"/>
                    <a:pt x="23337" y="162"/>
                    <a:pt x="23324" y="162"/>
                  </a:cubicBezTo>
                  <a:cubicBezTo>
                    <a:pt x="23322" y="162"/>
                    <a:pt x="23321" y="162"/>
                    <a:pt x="23319" y="162"/>
                  </a:cubicBezTo>
                  <a:cubicBezTo>
                    <a:pt x="23317" y="162"/>
                    <a:pt x="23314" y="161"/>
                    <a:pt x="23312" y="161"/>
                  </a:cubicBezTo>
                  <a:cubicBezTo>
                    <a:pt x="23301" y="161"/>
                    <a:pt x="23289" y="165"/>
                    <a:pt x="23278" y="165"/>
                  </a:cubicBezTo>
                  <a:cubicBezTo>
                    <a:pt x="23275" y="165"/>
                    <a:pt x="23273" y="165"/>
                    <a:pt x="23270" y="164"/>
                  </a:cubicBezTo>
                  <a:cubicBezTo>
                    <a:pt x="23254" y="161"/>
                    <a:pt x="23244" y="127"/>
                    <a:pt x="23228" y="125"/>
                  </a:cubicBezTo>
                  <a:cubicBezTo>
                    <a:pt x="23227" y="124"/>
                    <a:pt x="23225" y="124"/>
                    <a:pt x="23224" y="124"/>
                  </a:cubicBezTo>
                  <a:cubicBezTo>
                    <a:pt x="23211" y="124"/>
                    <a:pt x="23195" y="136"/>
                    <a:pt x="23181" y="136"/>
                  </a:cubicBezTo>
                  <a:cubicBezTo>
                    <a:pt x="23180" y="136"/>
                    <a:pt x="23179" y="135"/>
                    <a:pt x="23178" y="135"/>
                  </a:cubicBezTo>
                  <a:cubicBezTo>
                    <a:pt x="23162" y="132"/>
                    <a:pt x="23147" y="126"/>
                    <a:pt x="23131" y="124"/>
                  </a:cubicBezTo>
                  <a:cubicBezTo>
                    <a:pt x="23127" y="123"/>
                    <a:pt x="23124" y="123"/>
                    <a:pt x="23121" y="123"/>
                  </a:cubicBezTo>
                  <a:cubicBezTo>
                    <a:pt x="23110" y="123"/>
                    <a:pt x="23099" y="125"/>
                    <a:pt x="23089" y="125"/>
                  </a:cubicBezTo>
                  <a:cubicBezTo>
                    <a:pt x="23086" y="125"/>
                    <a:pt x="23084" y="125"/>
                    <a:pt x="23082" y="125"/>
                  </a:cubicBezTo>
                  <a:cubicBezTo>
                    <a:pt x="23067" y="121"/>
                    <a:pt x="23055" y="94"/>
                    <a:pt x="23039" y="91"/>
                  </a:cubicBezTo>
                  <a:cubicBezTo>
                    <a:pt x="23037" y="91"/>
                    <a:pt x="23035" y="91"/>
                    <a:pt x="23034" y="91"/>
                  </a:cubicBezTo>
                  <a:cubicBezTo>
                    <a:pt x="23020" y="91"/>
                    <a:pt x="23005" y="100"/>
                    <a:pt x="22992" y="100"/>
                  </a:cubicBezTo>
                  <a:cubicBezTo>
                    <a:pt x="22990" y="100"/>
                    <a:pt x="22989" y="100"/>
                    <a:pt x="22987" y="100"/>
                  </a:cubicBezTo>
                  <a:cubicBezTo>
                    <a:pt x="22971" y="98"/>
                    <a:pt x="22956" y="93"/>
                    <a:pt x="22940" y="89"/>
                  </a:cubicBezTo>
                  <a:cubicBezTo>
                    <a:pt x="22937" y="89"/>
                    <a:pt x="22934" y="89"/>
                    <a:pt x="22930" y="89"/>
                  </a:cubicBezTo>
                  <a:cubicBezTo>
                    <a:pt x="22923" y="89"/>
                    <a:pt x="22915" y="89"/>
                    <a:pt x="22907" y="89"/>
                  </a:cubicBezTo>
                  <a:cubicBezTo>
                    <a:pt x="22902" y="89"/>
                    <a:pt x="22897" y="89"/>
                    <a:pt x="22892" y="88"/>
                  </a:cubicBezTo>
                  <a:cubicBezTo>
                    <a:pt x="22889" y="88"/>
                    <a:pt x="22886" y="88"/>
                    <a:pt x="22883" y="88"/>
                  </a:cubicBezTo>
                  <a:cubicBezTo>
                    <a:pt x="22874" y="88"/>
                    <a:pt x="22864" y="89"/>
                    <a:pt x="22855" y="89"/>
                  </a:cubicBezTo>
                  <a:cubicBezTo>
                    <a:pt x="22851" y="89"/>
                    <a:pt x="22847" y="89"/>
                    <a:pt x="22843" y="88"/>
                  </a:cubicBezTo>
                  <a:cubicBezTo>
                    <a:pt x="22841" y="88"/>
                    <a:pt x="22839" y="88"/>
                    <a:pt x="22837" y="88"/>
                  </a:cubicBezTo>
                  <a:cubicBezTo>
                    <a:pt x="22827" y="88"/>
                    <a:pt x="22818" y="89"/>
                    <a:pt x="22808" y="89"/>
                  </a:cubicBezTo>
                  <a:cubicBezTo>
                    <a:pt x="22804" y="89"/>
                    <a:pt x="22799" y="89"/>
                    <a:pt x="22794" y="88"/>
                  </a:cubicBezTo>
                  <a:cubicBezTo>
                    <a:pt x="22778" y="86"/>
                    <a:pt x="22766" y="67"/>
                    <a:pt x="22749" y="65"/>
                  </a:cubicBezTo>
                  <a:cubicBezTo>
                    <a:pt x="22748" y="64"/>
                    <a:pt x="22747" y="64"/>
                    <a:pt x="22746" y="64"/>
                  </a:cubicBezTo>
                  <a:cubicBezTo>
                    <a:pt x="22732" y="64"/>
                    <a:pt x="22717" y="73"/>
                    <a:pt x="22703" y="73"/>
                  </a:cubicBezTo>
                  <a:cubicBezTo>
                    <a:pt x="22702" y="73"/>
                    <a:pt x="22700" y="73"/>
                    <a:pt x="22699" y="73"/>
                  </a:cubicBezTo>
                  <a:cubicBezTo>
                    <a:pt x="22683" y="71"/>
                    <a:pt x="22670" y="52"/>
                    <a:pt x="22654" y="51"/>
                  </a:cubicBezTo>
                  <a:cubicBezTo>
                    <a:pt x="22638" y="49"/>
                    <a:pt x="22623" y="30"/>
                    <a:pt x="22607" y="29"/>
                  </a:cubicBezTo>
                  <a:cubicBezTo>
                    <a:pt x="22607" y="29"/>
                    <a:pt x="22606" y="29"/>
                    <a:pt x="22606" y="29"/>
                  </a:cubicBezTo>
                  <a:cubicBezTo>
                    <a:pt x="22591" y="29"/>
                    <a:pt x="22572" y="57"/>
                    <a:pt x="22556" y="57"/>
                  </a:cubicBezTo>
                  <a:cubicBezTo>
                    <a:pt x="22556" y="57"/>
                    <a:pt x="22555" y="57"/>
                    <a:pt x="22555" y="57"/>
                  </a:cubicBezTo>
                  <a:cubicBezTo>
                    <a:pt x="22538" y="56"/>
                    <a:pt x="22522" y="51"/>
                    <a:pt x="22506" y="50"/>
                  </a:cubicBezTo>
                  <a:cubicBezTo>
                    <a:pt x="22489" y="49"/>
                    <a:pt x="22476" y="24"/>
                    <a:pt x="22460" y="23"/>
                  </a:cubicBezTo>
                  <a:cubicBezTo>
                    <a:pt x="22460" y="23"/>
                    <a:pt x="22459" y="23"/>
                    <a:pt x="22459" y="23"/>
                  </a:cubicBezTo>
                  <a:cubicBezTo>
                    <a:pt x="22444" y="23"/>
                    <a:pt x="22427" y="38"/>
                    <a:pt x="22411" y="38"/>
                  </a:cubicBezTo>
                  <a:cubicBezTo>
                    <a:pt x="22411" y="38"/>
                    <a:pt x="22410" y="38"/>
                    <a:pt x="22410" y="38"/>
                  </a:cubicBezTo>
                  <a:cubicBezTo>
                    <a:pt x="22394" y="36"/>
                    <a:pt x="22380" y="13"/>
                    <a:pt x="22364" y="12"/>
                  </a:cubicBezTo>
                  <a:cubicBezTo>
                    <a:pt x="22363" y="12"/>
                    <a:pt x="22363" y="12"/>
                    <a:pt x="22362" y="12"/>
                  </a:cubicBezTo>
                  <a:cubicBezTo>
                    <a:pt x="22347" y="12"/>
                    <a:pt x="22330" y="27"/>
                    <a:pt x="22315" y="27"/>
                  </a:cubicBezTo>
                  <a:cubicBezTo>
                    <a:pt x="22314" y="27"/>
                    <a:pt x="22314" y="27"/>
                    <a:pt x="22314" y="27"/>
                  </a:cubicBezTo>
                  <a:cubicBezTo>
                    <a:pt x="22312" y="27"/>
                    <a:pt x="22311" y="27"/>
                    <a:pt x="22310" y="27"/>
                  </a:cubicBezTo>
                  <a:cubicBezTo>
                    <a:pt x="22296" y="27"/>
                    <a:pt x="22280" y="39"/>
                    <a:pt x="22266" y="39"/>
                  </a:cubicBezTo>
                  <a:cubicBezTo>
                    <a:pt x="22265" y="39"/>
                    <a:pt x="22265" y="39"/>
                    <a:pt x="22264" y="39"/>
                  </a:cubicBezTo>
                  <a:cubicBezTo>
                    <a:pt x="22248" y="38"/>
                    <a:pt x="22232" y="35"/>
                    <a:pt x="22216" y="34"/>
                  </a:cubicBezTo>
                  <a:cubicBezTo>
                    <a:pt x="22200" y="33"/>
                    <a:pt x="22185" y="0"/>
                    <a:pt x="22169" y="0"/>
                  </a:cubicBezTo>
                  <a:close/>
                  <a:moveTo>
                    <a:pt x="10636" y="37626"/>
                  </a:moveTo>
                  <a:cubicBezTo>
                    <a:pt x="10634" y="37630"/>
                    <a:pt x="10631" y="37635"/>
                    <a:pt x="10626" y="37641"/>
                  </a:cubicBezTo>
                  <a:lnTo>
                    <a:pt x="10640" y="37636"/>
                  </a:lnTo>
                  <a:cubicBezTo>
                    <a:pt x="10639" y="37632"/>
                    <a:pt x="10638" y="37629"/>
                    <a:pt x="10636" y="376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54"/>
            <p:cNvSpPr/>
            <p:nvPr/>
          </p:nvSpPr>
          <p:spPr>
            <a:xfrm>
              <a:off x="1394500" y="309450"/>
              <a:ext cx="617250" cy="831525"/>
            </a:xfrm>
            <a:custGeom>
              <a:avLst/>
              <a:gdLst/>
              <a:ahLst/>
              <a:cxnLst/>
              <a:rect l="l" t="t" r="r" b="b"/>
              <a:pathLst>
                <a:path w="24690" h="33261" extrusionOk="0">
                  <a:moveTo>
                    <a:pt x="16000" y="5062"/>
                  </a:moveTo>
                  <a:lnTo>
                    <a:pt x="16070" y="5100"/>
                  </a:lnTo>
                  <a:cubicBezTo>
                    <a:pt x="16069" y="5102"/>
                    <a:pt x="16069" y="5104"/>
                    <a:pt x="16068" y="5105"/>
                  </a:cubicBezTo>
                  <a:lnTo>
                    <a:pt x="16000" y="5062"/>
                  </a:lnTo>
                  <a:close/>
                  <a:moveTo>
                    <a:pt x="21356" y="8521"/>
                  </a:moveTo>
                  <a:lnTo>
                    <a:pt x="21427" y="8560"/>
                  </a:lnTo>
                  <a:cubicBezTo>
                    <a:pt x="21426" y="8562"/>
                    <a:pt x="21426" y="8564"/>
                    <a:pt x="21425" y="8565"/>
                  </a:cubicBezTo>
                  <a:lnTo>
                    <a:pt x="21356" y="8521"/>
                  </a:lnTo>
                  <a:close/>
                  <a:moveTo>
                    <a:pt x="18545" y="13038"/>
                  </a:moveTo>
                  <a:cubicBezTo>
                    <a:pt x="18545" y="13039"/>
                    <a:pt x="18544" y="13040"/>
                    <a:pt x="18544" y="13040"/>
                  </a:cubicBezTo>
                  <a:cubicBezTo>
                    <a:pt x="18544" y="13040"/>
                    <a:pt x="18544" y="13039"/>
                    <a:pt x="18545" y="13038"/>
                  </a:cubicBezTo>
                  <a:close/>
                  <a:moveTo>
                    <a:pt x="8589" y="28168"/>
                  </a:moveTo>
                  <a:lnTo>
                    <a:pt x="8657" y="28213"/>
                  </a:lnTo>
                  <a:lnTo>
                    <a:pt x="8586" y="28173"/>
                  </a:lnTo>
                  <a:cubicBezTo>
                    <a:pt x="8587" y="28172"/>
                    <a:pt x="8589" y="28171"/>
                    <a:pt x="8589" y="28168"/>
                  </a:cubicBezTo>
                  <a:close/>
                  <a:moveTo>
                    <a:pt x="19241" y="1"/>
                  </a:moveTo>
                  <a:cubicBezTo>
                    <a:pt x="19214" y="1"/>
                    <a:pt x="19189" y="14"/>
                    <a:pt x="19173" y="38"/>
                  </a:cubicBezTo>
                  <a:lnTo>
                    <a:pt x="19160" y="59"/>
                  </a:lnTo>
                  <a:cubicBezTo>
                    <a:pt x="19142" y="65"/>
                    <a:pt x="19117" y="77"/>
                    <a:pt x="19100" y="104"/>
                  </a:cubicBezTo>
                  <a:cubicBezTo>
                    <a:pt x="19090" y="120"/>
                    <a:pt x="19085" y="135"/>
                    <a:pt x="19082" y="146"/>
                  </a:cubicBezTo>
                  <a:cubicBezTo>
                    <a:pt x="19072" y="153"/>
                    <a:pt x="19057" y="164"/>
                    <a:pt x="19045" y="184"/>
                  </a:cubicBezTo>
                  <a:cubicBezTo>
                    <a:pt x="19034" y="199"/>
                    <a:pt x="19030" y="210"/>
                    <a:pt x="19026" y="220"/>
                  </a:cubicBezTo>
                  <a:cubicBezTo>
                    <a:pt x="19025" y="223"/>
                    <a:pt x="19025" y="223"/>
                    <a:pt x="19023" y="226"/>
                  </a:cubicBezTo>
                  <a:cubicBezTo>
                    <a:pt x="19013" y="243"/>
                    <a:pt x="19007" y="259"/>
                    <a:pt x="19004" y="269"/>
                  </a:cubicBezTo>
                  <a:cubicBezTo>
                    <a:pt x="18993" y="276"/>
                    <a:pt x="18981" y="286"/>
                    <a:pt x="18968" y="306"/>
                  </a:cubicBezTo>
                  <a:cubicBezTo>
                    <a:pt x="18956" y="325"/>
                    <a:pt x="18952" y="344"/>
                    <a:pt x="18951" y="359"/>
                  </a:cubicBezTo>
                  <a:cubicBezTo>
                    <a:pt x="18941" y="366"/>
                    <a:pt x="18932" y="375"/>
                    <a:pt x="18924" y="388"/>
                  </a:cubicBezTo>
                  <a:cubicBezTo>
                    <a:pt x="18917" y="394"/>
                    <a:pt x="18902" y="404"/>
                    <a:pt x="18890" y="426"/>
                  </a:cubicBezTo>
                  <a:cubicBezTo>
                    <a:pt x="18877" y="445"/>
                    <a:pt x="18874" y="462"/>
                    <a:pt x="18871" y="478"/>
                  </a:cubicBezTo>
                  <a:cubicBezTo>
                    <a:pt x="18863" y="486"/>
                    <a:pt x="18852" y="495"/>
                    <a:pt x="18842" y="510"/>
                  </a:cubicBezTo>
                  <a:cubicBezTo>
                    <a:pt x="18829" y="532"/>
                    <a:pt x="18825" y="549"/>
                    <a:pt x="18823" y="563"/>
                  </a:cubicBezTo>
                  <a:cubicBezTo>
                    <a:pt x="18817" y="568"/>
                    <a:pt x="18810" y="576"/>
                    <a:pt x="18802" y="586"/>
                  </a:cubicBezTo>
                  <a:cubicBezTo>
                    <a:pt x="18790" y="593"/>
                    <a:pt x="18773" y="606"/>
                    <a:pt x="18758" y="628"/>
                  </a:cubicBezTo>
                  <a:cubicBezTo>
                    <a:pt x="18747" y="643"/>
                    <a:pt x="18743" y="657"/>
                    <a:pt x="18741" y="671"/>
                  </a:cubicBezTo>
                  <a:cubicBezTo>
                    <a:pt x="18727" y="677"/>
                    <a:pt x="18714" y="689"/>
                    <a:pt x="18702" y="707"/>
                  </a:cubicBezTo>
                  <a:cubicBezTo>
                    <a:pt x="18692" y="721"/>
                    <a:pt x="18687" y="736"/>
                    <a:pt x="18686" y="750"/>
                  </a:cubicBezTo>
                  <a:cubicBezTo>
                    <a:pt x="18671" y="757"/>
                    <a:pt x="18657" y="768"/>
                    <a:pt x="18645" y="786"/>
                  </a:cubicBezTo>
                  <a:cubicBezTo>
                    <a:pt x="18633" y="806"/>
                    <a:pt x="18628" y="822"/>
                    <a:pt x="18625" y="833"/>
                  </a:cubicBezTo>
                  <a:cubicBezTo>
                    <a:pt x="18616" y="849"/>
                    <a:pt x="18611" y="864"/>
                    <a:pt x="18609" y="876"/>
                  </a:cubicBezTo>
                  <a:cubicBezTo>
                    <a:pt x="18596" y="884"/>
                    <a:pt x="18582" y="895"/>
                    <a:pt x="18571" y="912"/>
                  </a:cubicBezTo>
                  <a:lnTo>
                    <a:pt x="18640" y="956"/>
                  </a:lnTo>
                  <a:lnTo>
                    <a:pt x="18569" y="916"/>
                  </a:lnTo>
                  <a:cubicBezTo>
                    <a:pt x="18563" y="924"/>
                    <a:pt x="18553" y="933"/>
                    <a:pt x="18543" y="950"/>
                  </a:cubicBezTo>
                  <a:cubicBezTo>
                    <a:pt x="18534" y="960"/>
                    <a:pt x="18532" y="967"/>
                    <a:pt x="18528" y="972"/>
                  </a:cubicBezTo>
                  <a:cubicBezTo>
                    <a:pt x="18525" y="976"/>
                    <a:pt x="18522" y="981"/>
                    <a:pt x="18517" y="989"/>
                  </a:cubicBezTo>
                  <a:cubicBezTo>
                    <a:pt x="18505" y="1009"/>
                    <a:pt x="18501" y="1029"/>
                    <a:pt x="18501" y="1045"/>
                  </a:cubicBezTo>
                  <a:cubicBezTo>
                    <a:pt x="18490" y="1052"/>
                    <a:pt x="18480" y="1062"/>
                    <a:pt x="18472" y="1075"/>
                  </a:cubicBezTo>
                  <a:cubicBezTo>
                    <a:pt x="18459" y="1094"/>
                    <a:pt x="18454" y="1111"/>
                    <a:pt x="18453" y="1125"/>
                  </a:cubicBezTo>
                  <a:cubicBezTo>
                    <a:pt x="18443" y="1132"/>
                    <a:pt x="18432" y="1142"/>
                    <a:pt x="18421" y="1158"/>
                  </a:cubicBezTo>
                  <a:cubicBezTo>
                    <a:pt x="18408" y="1180"/>
                    <a:pt x="18403" y="1198"/>
                    <a:pt x="18402" y="1212"/>
                  </a:cubicBezTo>
                  <a:lnTo>
                    <a:pt x="18384" y="1239"/>
                  </a:lnTo>
                  <a:cubicBezTo>
                    <a:pt x="18377" y="1244"/>
                    <a:pt x="18363" y="1254"/>
                    <a:pt x="18350" y="1271"/>
                  </a:cubicBezTo>
                  <a:cubicBezTo>
                    <a:pt x="18338" y="1277"/>
                    <a:pt x="18320" y="1289"/>
                    <a:pt x="18306" y="1313"/>
                  </a:cubicBezTo>
                  <a:cubicBezTo>
                    <a:pt x="18293" y="1330"/>
                    <a:pt x="18290" y="1348"/>
                    <a:pt x="18288" y="1363"/>
                  </a:cubicBezTo>
                  <a:cubicBezTo>
                    <a:pt x="18279" y="1369"/>
                    <a:pt x="18266" y="1380"/>
                    <a:pt x="18258" y="1395"/>
                  </a:cubicBezTo>
                  <a:cubicBezTo>
                    <a:pt x="18239" y="1421"/>
                    <a:pt x="18238" y="1444"/>
                    <a:pt x="18238" y="1460"/>
                  </a:cubicBezTo>
                  <a:cubicBezTo>
                    <a:pt x="18234" y="1470"/>
                    <a:pt x="18232" y="1479"/>
                    <a:pt x="18231" y="1486"/>
                  </a:cubicBezTo>
                  <a:cubicBezTo>
                    <a:pt x="18217" y="1493"/>
                    <a:pt x="18202" y="1505"/>
                    <a:pt x="18190" y="1524"/>
                  </a:cubicBezTo>
                  <a:cubicBezTo>
                    <a:pt x="18184" y="1534"/>
                    <a:pt x="18178" y="1544"/>
                    <a:pt x="18175" y="1554"/>
                  </a:cubicBezTo>
                  <a:cubicBezTo>
                    <a:pt x="18158" y="1559"/>
                    <a:pt x="18138" y="1571"/>
                    <a:pt x="18122" y="1594"/>
                  </a:cubicBezTo>
                  <a:cubicBezTo>
                    <a:pt x="18113" y="1609"/>
                    <a:pt x="18109" y="1618"/>
                    <a:pt x="18104" y="1625"/>
                  </a:cubicBezTo>
                  <a:cubicBezTo>
                    <a:pt x="18103" y="1630"/>
                    <a:pt x="18102" y="1632"/>
                    <a:pt x="18098" y="1637"/>
                  </a:cubicBezTo>
                  <a:cubicBezTo>
                    <a:pt x="18078" y="1667"/>
                    <a:pt x="18079" y="1696"/>
                    <a:pt x="18083" y="1716"/>
                  </a:cubicBezTo>
                  <a:cubicBezTo>
                    <a:pt x="18081" y="1721"/>
                    <a:pt x="18079" y="1725"/>
                    <a:pt x="18076" y="1730"/>
                  </a:cubicBezTo>
                  <a:cubicBezTo>
                    <a:pt x="18068" y="1736"/>
                    <a:pt x="18056" y="1743"/>
                    <a:pt x="18044" y="1758"/>
                  </a:cubicBezTo>
                  <a:cubicBezTo>
                    <a:pt x="18031" y="1765"/>
                    <a:pt x="18012" y="1776"/>
                    <a:pt x="17996" y="1801"/>
                  </a:cubicBezTo>
                  <a:cubicBezTo>
                    <a:pt x="17981" y="1825"/>
                    <a:pt x="17979" y="1845"/>
                    <a:pt x="17977" y="1860"/>
                  </a:cubicBezTo>
                  <a:cubicBezTo>
                    <a:pt x="17972" y="1871"/>
                    <a:pt x="17968" y="1878"/>
                    <a:pt x="17965" y="1887"/>
                  </a:cubicBezTo>
                  <a:cubicBezTo>
                    <a:pt x="17964" y="1891"/>
                    <a:pt x="17964" y="1891"/>
                    <a:pt x="17963" y="1893"/>
                  </a:cubicBezTo>
                  <a:cubicBezTo>
                    <a:pt x="17956" y="1904"/>
                    <a:pt x="17950" y="1912"/>
                    <a:pt x="17948" y="1920"/>
                  </a:cubicBezTo>
                  <a:cubicBezTo>
                    <a:pt x="17932" y="1925"/>
                    <a:pt x="17911" y="1937"/>
                    <a:pt x="17895" y="1963"/>
                  </a:cubicBezTo>
                  <a:cubicBezTo>
                    <a:pt x="17883" y="1980"/>
                    <a:pt x="17878" y="1993"/>
                    <a:pt x="17873" y="2007"/>
                  </a:cubicBezTo>
                  <a:cubicBezTo>
                    <a:pt x="17859" y="2027"/>
                    <a:pt x="17856" y="2043"/>
                    <a:pt x="17854" y="2052"/>
                  </a:cubicBezTo>
                  <a:cubicBezTo>
                    <a:pt x="17846" y="2065"/>
                    <a:pt x="17841" y="2076"/>
                    <a:pt x="17838" y="2087"/>
                  </a:cubicBezTo>
                  <a:cubicBezTo>
                    <a:pt x="17824" y="2095"/>
                    <a:pt x="17808" y="2106"/>
                    <a:pt x="17794" y="2127"/>
                  </a:cubicBezTo>
                  <a:cubicBezTo>
                    <a:pt x="17783" y="2143"/>
                    <a:pt x="17779" y="2157"/>
                    <a:pt x="17777" y="2171"/>
                  </a:cubicBezTo>
                  <a:cubicBezTo>
                    <a:pt x="17765" y="2178"/>
                    <a:pt x="17750" y="2189"/>
                    <a:pt x="17739" y="2207"/>
                  </a:cubicBezTo>
                  <a:cubicBezTo>
                    <a:pt x="17725" y="2228"/>
                    <a:pt x="17722" y="2248"/>
                    <a:pt x="17720" y="2263"/>
                  </a:cubicBezTo>
                  <a:cubicBezTo>
                    <a:pt x="17712" y="2269"/>
                    <a:pt x="17704" y="2279"/>
                    <a:pt x="17695" y="2294"/>
                  </a:cubicBezTo>
                  <a:cubicBezTo>
                    <a:pt x="17691" y="2299"/>
                    <a:pt x="17690" y="2301"/>
                    <a:pt x="17687" y="2304"/>
                  </a:cubicBezTo>
                  <a:cubicBezTo>
                    <a:pt x="17681" y="2311"/>
                    <a:pt x="17675" y="2317"/>
                    <a:pt x="17665" y="2332"/>
                  </a:cubicBezTo>
                  <a:cubicBezTo>
                    <a:pt x="17656" y="2347"/>
                    <a:pt x="17650" y="2362"/>
                    <a:pt x="17649" y="2375"/>
                  </a:cubicBezTo>
                  <a:cubicBezTo>
                    <a:pt x="17636" y="2382"/>
                    <a:pt x="17622" y="2394"/>
                    <a:pt x="17611" y="2412"/>
                  </a:cubicBezTo>
                  <a:cubicBezTo>
                    <a:pt x="17599" y="2430"/>
                    <a:pt x="17594" y="2446"/>
                    <a:pt x="17590" y="2461"/>
                  </a:cubicBezTo>
                  <a:cubicBezTo>
                    <a:pt x="17586" y="2466"/>
                    <a:pt x="17585" y="2469"/>
                    <a:pt x="17583" y="2472"/>
                  </a:cubicBezTo>
                  <a:lnTo>
                    <a:pt x="17574" y="2483"/>
                  </a:lnTo>
                  <a:cubicBezTo>
                    <a:pt x="17559" y="2491"/>
                    <a:pt x="17538" y="2503"/>
                    <a:pt x="17522" y="2528"/>
                  </a:cubicBezTo>
                  <a:cubicBezTo>
                    <a:pt x="17506" y="2553"/>
                    <a:pt x="17504" y="2578"/>
                    <a:pt x="17505" y="2595"/>
                  </a:cubicBezTo>
                  <a:cubicBezTo>
                    <a:pt x="17500" y="2601"/>
                    <a:pt x="17495" y="2609"/>
                    <a:pt x="17487" y="2620"/>
                  </a:cubicBezTo>
                  <a:lnTo>
                    <a:pt x="17462" y="2660"/>
                  </a:lnTo>
                  <a:cubicBezTo>
                    <a:pt x="17449" y="2684"/>
                    <a:pt x="17445" y="2703"/>
                    <a:pt x="17444" y="2718"/>
                  </a:cubicBezTo>
                  <a:cubicBezTo>
                    <a:pt x="17444" y="2719"/>
                    <a:pt x="17441" y="2719"/>
                    <a:pt x="17441" y="2721"/>
                  </a:cubicBezTo>
                  <a:cubicBezTo>
                    <a:pt x="17435" y="2728"/>
                    <a:pt x="17430" y="2734"/>
                    <a:pt x="17420" y="2749"/>
                  </a:cubicBezTo>
                  <a:cubicBezTo>
                    <a:pt x="17411" y="2755"/>
                    <a:pt x="17401" y="2766"/>
                    <a:pt x="17388" y="2785"/>
                  </a:cubicBezTo>
                  <a:cubicBezTo>
                    <a:pt x="17376" y="2804"/>
                    <a:pt x="17372" y="2820"/>
                    <a:pt x="17370" y="2831"/>
                  </a:cubicBezTo>
                  <a:cubicBezTo>
                    <a:pt x="17363" y="2836"/>
                    <a:pt x="17356" y="2841"/>
                    <a:pt x="17349" y="2850"/>
                  </a:cubicBezTo>
                  <a:cubicBezTo>
                    <a:pt x="17332" y="2855"/>
                    <a:pt x="17308" y="2867"/>
                    <a:pt x="17289" y="2895"/>
                  </a:cubicBezTo>
                  <a:cubicBezTo>
                    <a:pt x="17273" y="2920"/>
                    <a:pt x="17270" y="2942"/>
                    <a:pt x="17270" y="2958"/>
                  </a:cubicBezTo>
                  <a:cubicBezTo>
                    <a:pt x="17263" y="2973"/>
                    <a:pt x="17259" y="2985"/>
                    <a:pt x="17257" y="2992"/>
                  </a:cubicBezTo>
                  <a:cubicBezTo>
                    <a:pt x="17253" y="3000"/>
                    <a:pt x="17251" y="3002"/>
                    <a:pt x="17248" y="3006"/>
                  </a:cubicBezTo>
                  <a:cubicBezTo>
                    <a:pt x="17243" y="3011"/>
                    <a:pt x="17240" y="3018"/>
                    <a:pt x="17231" y="3030"/>
                  </a:cubicBezTo>
                  <a:cubicBezTo>
                    <a:pt x="17222" y="3045"/>
                    <a:pt x="17216" y="3059"/>
                    <a:pt x="17214" y="3066"/>
                  </a:cubicBezTo>
                  <a:cubicBezTo>
                    <a:pt x="17203" y="3072"/>
                    <a:pt x="17184" y="3085"/>
                    <a:pt x="17171" y="3107"/>
                  </a:cubicBezTo>
                  <a:cubicBezTo>
                    <a:pt x="17162" y="3114"/>
                    <a:pt x="17151" y="3124"/>
                    <a:pt x="17139" y="3142"/>
                  </a:cubicBezTo>
                  <a:lnTo>
                    <a:pt x="17114" y="3184"/>
                  </a:lnTo>
                  <a:cubicBezTo>
                    <a:pt x="17112" y="3189"/>
                    <a:pt x="17108" y="3190"/>
                    <a:pt x="17107" y="3194"/>
                  </a:cubicBezTo>
                  <a:cubicBezTo>
                    <a:pt x="17101" y="3200"/>
                    <a:pt x="17095" y="3206"/>
                    <a:pt x="17085" y="3222"/>
                  </a:cubicBezTo>
                  <a:cubicBezTo>
                    <a:pt x="17072" y="3242"/>
                    <a:pt x="17069" y="3259"/>
                    <a:pt x="17065" y="3271"/>
                  </a:cubicBezTo>
                  <a:cubicBezTo>
                    <a:pt x="17055" y="3279"/>
                    <a:pt x="17044" y="3290"/>
                    <a:pt x="17033" y="3306"/>
                  </a:cubicBezTo>
                  <a:cubicBezTo>
                    <a:pt x="17023" y="3322"/>
                    <a:pt x="17018" y="3333"/>
                    <a:pt x="17015" y="3343"/>
                  </a:cubicBezTo>
                  <a:lnTo>
                    <a:pt x="17012" y="3349"/>
                  </a:lnTo>
                  <a:lnTo>
                    <a:pt x="16988" y="3385"/>
                  </a:lnTo>
                  <a:cubicBezTo>
                    <a:pt x="16975" y="3393"/>
                    <a:pt x="16964" y="3403"/>
                    <a:pt x="16951" y="3424"/>
                  </a:cubicBezTo>
                  <a:cubicBezTo>
                    <a:pt x="16941" y="3437"/>
                    <a:pt x="16938" y="3444"/>
                    <a:pt x="16935" y="3451"/>
                  </a:cubicBezTo>
                  <a:cubicBezTo>
                    <a:pt x="16932" y="3455"/>
                    <a:pt x="16930" y="3458"/>
                    <a:pt x="16925" y="3466"/>
                  </a:cubicBezTo>
                  <a:cubicBezTo>
                    <a:pt x="16921" y="3472"/>
                    <a:pt x="16919" y="3476"/>
                    <a:pt x="16915" y="3478"/>
                  </a:cubicBezTo>
                  <a:cubicBezTo>
                    <a:pt x="16910" y="3484"/>
                    <a:pt x="16905" y="3490"/>
                    <a:pt x="16897" y="3504"/>
                  </a:cubicBezTo>
                  <a:cubicBezTo>
                    <a:pt x="16884" y="3521"/>
                    <a:pt x="16881" y="3536"/>
                    <a:pt x="16878" y="3548"/>
                  </a:cubicBezTo>
                  <a:cubicBezTo>
                    <a:pt x="16868" y="3554"/>
                    <a:pt x="16856" y="3565"/>
                    <a:pt x="16844" y="3584"/>
                  </a:cubicBezTo>
                  <a:cubicBezTo>
                    <a:pt x="16831" y="3603"/>
                    <a:pt x="16826" y="3617"/>
                    <a:pt x="16823" y="3628"/>
                  </a:cubicBezTo>
                  <a:cubicBezTo>
                    <a:pt x="16815" y="3642"/>
                    <a:pt x="16809" y="3655"/>
                    <a:pt x="16807" y="3667"/>
                  </a:cubicBezTo>
                  <a:cubicBezTo>
                    <a:pt x="16793" y="3676"/>
                    <a:pt x="16777" y="3686"/>
                    <a:pt x="16766" y="3707"/>
                  </a:cubicBezTo>
                  <a:cubicBezTo>
                    <a:pt x="16751" y="3729"/>
                    <a:pt x="16748" y="3752"/>
                    <a:pt x="16749" y="3771"/>
                  </a:cubicBezTo>
                  <a:cubicBezTo>
                    <a:pt x="16744" y="3774"/>
                    <a:pt x="16739" y="3779"/>
                    <a:pt x="16733" y="3787"/>
                  </a:cubicBezTo>
                  <a:cubicBezTo>
                    <a:pt x="16722" y="3793"/>
                    <a:pt x="16702" y="3805"/>
                    <a:pt x="16686" y="3830"/>
                  </a:cubicBezTo>
                  <a:cubicBezTo>
                    <a:pt x="16668" y="3858"/>
                    <a:pt x="16668" y="3885"/>
                    <a:pt x="16672" y="3906"/>
                  </a:cubicBezTo>
                  <a:cubicBezTo>
                    <a:pt x="16668" y="3911"/>
                    <a:pt x="16663" y="3918"/>
                    <a:pt x="16657" y="3926"/>
                  </a:cubicBezTo>
                  <a:cubicBezTo>
                    <a:pt x="16648" y="3939"/>
                    <a:pt x="16643" y="3950"/>
                    <a:pt x="16640" y="3959"/>
                  </a:cubicBezTo>
                  <a:cubicBezTo>
                    <a:pt x="16625" y="3966"/>
                    <a:pt x="16608" y="3978"/>
                    <a:pt x="16593" y="4001"/>
                  </a:cubicBezTo>
                  <a:cubicBezTo>
                    <a:pt x="16581" y="4018"/>
                    <a:pt x="16577" y="4035"/>
                    <a:pt x="16576" y="4050"/>
                  </a:cubicBezTo>
                  <a:cubicBezTo>
                    <a:pt x="16565" y="4057"/>
                    <a:pt x="16555" y="4068"/>
                    <a:pt x="16544" y="4084"/>
                  </a:cubicBezTo>
                  <a:cubicBezTo>
                    <a:pt x="16530" y="4105"/>
                    <a:pt x="16525" y="4124"/>
                    <a:pt x="16523" y="4136"/>
                  </a:cubicBezTo>
                  <a:cubicBezTo>
                    <a:pt x="16518" y="4144"/>
                    <a:pt x="16515" y="4148"/>
                    <a:pt x="16513" y="4153"/>
                  </a:cubicBezTo>
                  <a:cubicBezTo>
                    <a:pt x="16512" y="4156"/>
                    <a:pt x="16508" y="4160"/>
                    <a:pt x="16504" y="4167"/>
                  </a:cubicBezTo>
                  <a:cubicBezTo>
                    <a:pt x="16492" y="4175"/>
                    <a:pt x="16480" y="4185"/>
                    <a:pt x="16467" y="4206"/>
                  </a:cubicBezTo>
                  <a:cubicBezTo>
                    <a:pt x="16460" y="4216"/>
                    <a:pt x="16455" y="4228"/>
                    <a:pt x="16453" y="4238"/>
                  </a:cubicBezTo>
                  <a:cubicBezTo>
                    <a:pt x="16437" y="4244"/>
                    <a:pt x="16417" y="4256"/>
                    <a:pt x="16402" y="4280"/>
                  </a:cubicBezTo>
                  <a:cubicBezTo>
                    <a:pt x="16394" y="4294"/>
                    <a:pt x="16389" y="4307"/>
                    <a:pt x="16386" y="4320"/>
                  </a:cubicBezTo>
                  <a:cubicBezTo>
                    <a:pt x="16372" y="4329"/>
                    <a:pt x="16357" y="4340"/>
                    <a:pt x="16346" y="4358"/>
                  </a:cubicBezTo>
                  <a:cubicBezTo>
                    <a:pt x="16332" y="4378"/>
                    <a:pt x="16327" y="4397"/>
                    <a:pt x="16325" y="4409"/>
                  </a:cubicBezTo>
                  <a:cubicBezTo>
                    <a:pt x="16315" y="4425"/>
                    <a:pt x="16310" y="4438"/>
                    <a:pt x="16308" y="4449"/>
                  </a:cubicBezTo>
                  <a:cubicBezTo>
                    <a:pt x="16304" y="4454"/>
                    <a:pt x="16303" y="4457"/>
                    <a:pt x="16300" y="4460"/>
                  </a:cubicBezTo>
                  <a:cubicBezTo>
                    <a:pt x="16294" y="4467"/>
                    <a:pt x="16289" y="4474"/>
                    <a:pt x="16279" y="4489"/>
                  </a:cubicBezTo>
                  <a:cubicBezTo>
                    <a:pt x="16266" y="4508"/>
                    <a:pt x="16262" y="4524"/>
                    <a:pt x="16261" y="4532"/>
                  </a:cubicBezTo>
                  <a:cubicBezTo>
                    <a:pt x="16250" y="4540"/>
                    <a:pt x="16239" y="4551"/>
                    <a:pt x="16228" y="4567"/>
                  </a:cubicBezTo>
                  <a:cubicBezTo>
                    <a:pt x="16220" y="4572"/>
                    <a:pt x="16207" y="4583"/>
                    <a:pt x="16192" y="4604"/>
                  </a:cubicBezTo>
                  <a:cubicBezTo>
                    <a:pt x="16183" y="4620"/>
                    <a:pt x="16180" y="4630"/>
                    <a:pt x="16175" y="4640"/>
                  </a:cubicBezTo>
                  <a:cubicBezTo>
                    <a:pt x="16175" y="4642"/>
                    <a:pt x="16174" y="4645"/>
                    <a:pt x="16171" y="4649"/>
                  </a:cubicBezTo>
                  <a:cubicBezTo>
                    <a:pt x="16158" y="4671"/>
                    <a:pt x="16154" y="4688"/>
                    <a:pt x="16153" y="4694"/>
                  </a:cubicBezTo>
                  <a:cubicBezTo>
                    <a:pt x="16142" y="4710"/>
                    <a:pt x="16137" y="4724"/>
                    <a:pt x="16134" y="4735"/>
                  </a:cubicBezTo>
                  <a:cubicBezTo>
                    <a:pt x="16124" y="4741"/>
                    <a:pt x="16110" y="4753"/>
                    <a:pt x="16096" y="4773"/>
                  </a:cubicBezTo>
                  <a:cubicBezTo>
                    <a:pt x="16084" y="4794"/>
                    <a:pt x="16079" y="4807"/>
                    <a:pt x="16076" y="4818"/>
                  </a:cubicBezTo>
                  <a:cubicBezTo>
                    <a:pt x="16064" y="4839"/>
                    <a:pt x="16059" y="4856"/>
                    <a:pt x="16058" y="4870"/>
                  </a:cubicBezTo>
                  <a:cubicBezTo>
                    <a:pt x="16053" y="4874"/>
                    <a:pt x="16047" y="4879"/>
                    <a:pt x="16040" y="4887"/>
                  </a:cubicBezTo>
                  <a:cubicBezTo>
                    <a:pt x="16025" y="4892"/>
                    <a:pt x="16003" y="4904"/>
                    <a:pt x="15985" y="4931"/>
                  </a:cubicBezTo>
                  <a:cubicBezTo>
                    <a:pt x="15977" y="4944"/>
                    <a:pt x="15974" y="4949"/>
                    <a:pt x="15971" y="4954"/>
                  </a:cubicBezTo>
                  <a:cubicBezTo>
                    <a:pt x="15968" y="4960"/>
                    <a:pt x="15963" y="4963"/>
                    <a:pt x="15958" y="4973"/>
                  </a:cubicBezTo>
                  <a:lnTo>
                    <a:pt x="16026" y="5017"/>
                  </a:lnTo>
                  <a:lnTo>
                    <a:pt x="15956" y="4977"/>
                  </a:lnTo>
                  <a:cubicBezTo>
                    <a:pt x="15947" y="4984"/>
                    <a:pt x="15939" y="4993"/>
                    <a:pt x="15928" y="5010"/>
                  </a:cubicBezTo>
                  <a:cubicBezTo>
                    <a:pt x="15917" y="5027"/>
                    <a:pt x="15912" y="5043"/>
                    <a:pt x="15910" y="5058"/>
                  </a:cubicBezTo>
                  <a:cubicBezTo>
                    <a:pt x="15898" y="5067"/>
                    <a:pt x="15886" y="5078"/>
                    <a:pt x="15875" y="5094"/>
                  </a:cubicBezTo>
                  <a:cubicBezTo>
                    <a:pt x="15859" y="5118"/>
                    <a:pt x="15858" y="5143"/>
                    <a:pt x="15859" y="5161"/>
                  </a:cubicBezTo>
                  <a:cubicBezTo>
                    <a:pt x="15854" y="5167"/>
                    <a:pt x="15848" y="5175"/>
                    <a:pt x="15840" y="5186"/>
                  </a:cubicBezTo>
                  <a:cubicBezTo>
                    <a:pt x="15833" y="5199"/>
                    <a:pt x="15827" y="5213"/>
                    <a:pt x="15824" y="5223"/>
                  </a:cubicBezTo>
                  <a:cubicBezTo>
                    <a:pt x="15810" y="5230"/>
                    <a:pt x="15794" y="5242"/>
                    <a:pt x="15780" y="5262"/>
                  </a:cubicBezTo>
                  <a:cubicBezTo>
                    <a:pt x="15767" y="5282"/>
                    <a:pt x="15763" y="5300"/>
                    <a:pt x="15762" y="5315"/>
                  </a:cubicBezTo>
                  <a:cubicBezTo>
                    <a:pt x="15752" y="5324"/>
                    <a:pt x="15743" y="5333"/>
                    <a:pt x="15733" y="5348"/>
                  </a:cubicBezTo>
                  <a:cubicBezTo>
                    <a:pt x="15730" y="5354"/>
                    <a:pt x="15727" y="5358"/>
                    <a:pt x="15724" y="5361"/>
                  </a:cubicBezTo>
                  <a:cubicBezTo>
                    <a:pt x="15719" y="5367"/>
                    <a:pt x="15714" y="5373"/>
                    <a:pt x="15705" y="5386"/>
                  </a:cubicBezTo>
                  <a:cubicBezTo>
                    <a:pt x="15694" y="5404"/>
                    <a:pt x="15689" y="5421"/>
                    <a:pt x="15688" y="5436"/>
                  </a:cubicBezTo>
                  <a:cubicBezTo>
                    <a:pt x="15677" y="5443"/>
                    <a:pt x="15665" y="5454"/>
                    <a:pt x="15655" y="5470"/>
                  </a:cubicBezTo>
                  <a:cubicBezTo>
                    <a:pt x="15646" y="5483"/>
                    <a:pt x="15641" y="5495"/>
                    <a:pt x="15639" y="5506"/>
                  </a:cubicBezTo>
                  <a:cubicBezTo>
                    <a:pt x="15625" y="5513"/>
                    <a:pt x="15608" y="5524"/>
                    <a:pt x="15594" y="5546"/>
                  </a:cubicBezTo>
                  <a:cubicBezTo>
                    <a:pt x="15585" y="5560"/>
                    <a:pt x="15581" y="5572"/>
                    <a:pt x="15578" y="5584"/>
                  </a:cubicBezTo>
                  <a:cubicBezTo>
                    <a:pt x="15564" y="5592"/>
                    <a:pt x="15548" y="5604"/>
                    <a:pt x="15535" y="5622"/>
                  </a:cubicBezTo>
                  <a:cubicBezTo>
                    <a:pt x="15529" y="5629"/>
                    <a:pt x="15527" y="5632"/>
                    <a:pt x="15524" y="5637"/>
                  </a:cubicBezTo>
                  <a:cubicBezTo>
                    <a:pt x="15519" y="5642"/>
                    <a:pt x="15516" y="5649"/>
                    <a:pt x="15507" y="5661"/>
                  </a:cubicBezTo>
                  <a:cubicBezTo>
                    <a:pt x="15491" y="5684"/>
                    <a:pt x="15489" y="5705"/>
                    <a:pt x="15487" y="5720"/>
                  </a:cubicBezTo>
                  <a:cubicBezTo>
                    <a:pt x="15483" y="5728"/>
                    <a:pt x="15480" y="5734"/>
                    <a:pt x="15479" y="5742"/>
                  </a:cubicBezTo>
                  <a:cubicBezTo>
                    <a:pt x="15462" y="5748"/>
                    <a:pt x="15442" y="5760"/>
                    <a:pt x="15427" y="5782"/>
                  </a:cubicBezTo>
                  <a:cubicBezTo>
                    <a:pt x="15408" y="5812"/>
                    <a:pt x="15408" y="5840"/>
                    <a:pt x="15411" y="5860"/>
                  </a:cubicBezTo>
                  <a:cubicBezTo>
                    <a:pt x="15411" y="5861"/>
                    <a:pt x="15409" y="5861"/>
                    <a:pt x="15409" y="5862"/>
                  </a:cubicBezTo>
                  <a:cubicBezTo>
                    <a:pt x="15390" y="5867"/>
                    <a:pt x="15367" y="5879"/>
                    <a:pt x="15350" y="5906"/>
                  </a:cubicBezTo>
                  <a:cubicBezTo>
                    <a:pt x="15337" y="5924"/>
                    <a:pt x="15333" y="5941"/>
                    <a:pt x="15331" y="5956"/>
                  </a:cubicBezTo>
                  <a:cubicBezTo>
                    <a:pt x="15320" y="5962"/>
                    <a:pt x="15309" y="5973"/>
                    <a:pt x="15298" y="5989"/>
                  </a:cubicBezTo>
                  <a:cubicBezTo>
                    <a:pt x="15280" y="6018"/>
                    <a:pt x="15280" y="6047"/>
                    <a:pt x="15282" y="6065"/>
                  </a:cubicBezTo>
                  <a:cubicBezTo>
                    <a:pt x="15280" y="6068"/>
                    <a:pt x="15278" y="6072"/>
                    <a:pt x="15277" y="6076"/>
                  </a:cubicBezTo>
                  <a:cubicBezTo>
                    <a:pt x="15264" y="6081"/>
                    <a:pt x="15248" y="6092"/>
                    <a:pt x="15233" y="6112"/>
                  </a:cubicBezTo>
                  <a:cubicBezTo>
                    <a:pt x="15222" y="6119"/>
                    <a:pt x="15207" y="6129"/>
                    <a:pt x="15192" y="6152"/>
                  </a:cubicBezTo>
                  <a:cubicBezTo>
                    <a:pt x="15178" y="6176"/>
                    <a:pt x="15174" y="6195"/>
                    <a:pt x="15173" y="6209"/>
                  </a:cubicBezTo>
                  <a:cubicBezTo>
                    <a:pt x="15167" y="6219"/>
                    <a:pt x="15163" y="6226"/>
                    <a:pt x="15160" y="6232"/>
                  </a:cubicBezTo>
                  <a:lnTo>
                    <a:pt x="15155" y="6243"/>
                  </a:lnTo>
                  <a:cubicBezTo>
                    <a:pt x="15148" y="6254"/>
                    <a:pt x="15143" y="6263"/>
                    <a:pt x="15141" y="6273"/>
                  </a:cubicBezTo>
                  <a:cubicBezTo>
                    <a:pt x="15122" y="6278"/>
                    <a:pt x="15101" y="6290"/>
                    <a:pt x="15087" y="6315"/>
                  </a:cubicBezTo>
                  <a:cubicBezTo>
                    <a:pt x="15068" y="6344"/>
                    <a:pt x="15068" y="6370"/>
                    <a:pt x="15071" y="6391"/>
                  </a:cubicBezTo>
                  <a:cubicBezTo>
                    <a:pt x="15068" y="6396"/>
                    <a:pt x="15066" y="6402"/>
                    <a:pt x="15064" y="6407"/>
                  </a:cubicBezTo>
                  <a:cubicBezTo>
                    <a:pt x="15062" y="6411"/>
                    <a:pt x="15062" y="6411"/>
                    <a:pt x="15061" y="6413"/>
                  </a:cubicBezTo>
                  <a:cubicBezTo>
                    <a:pt x="15058" y="6418"/>
                    <a:pt x="15056" y="6420"/>
                    <a:pt x="15055" y="6422"/>
                  </a:cubicBezTo>
                  <a:cubicBezTo>
                    <a:pt x="15051" y="6427"/>
                    <a:pt x="15046" y="6430"/>
                    <a:pt x="15042" y="6436"/>
                  </a:cubicBezTo>
                  <a:cubicBezTo>
                    <a:pt x="15026" y="6441"/>
                    <a:pt x="15004" y="6454"/>
                    <a:pt x="14986" y="6481"/>
                  </a:cubicBezTo>
                  <a:cubicBezTo>
                    <a:pt x="14971" y="6504"/>
                    <a:pt x="14969" y="6526"/>
                    <a:pt x="14967" y="6541"/>
                  </a:cubicBezTo>
                  <a:cubicBezTo>
                    <a:pt x="14964" y="6548"/>
                    <a:pt x="14961" y="6557"/>
                    <a:pt x="14959" y="6563"/>
                  </a:cubicBezTo>
                  <a:cubicBezTo>
                    <a:pt x="14944" y="6570"/>
                    <a:pt x="14926" y="6583"/>
                    <a:pt x="14911" y="6605"/>
                  </a:cubicBezTo>
                  <a:cubicBezTo>
                    <a:pt x="14901" y="6622"/>
                    <a:pt x="14895" y="6636"/>
                    <a:pt x="14891" y="6649"/>
                  </a:cubicBezTo>
                  <a:cubicBezTo>
                    <a:pt x="14880" y="6664"/>
                    <a:pt x="14876" y="6679"/>
                    <a:pt x="14874" y="6691"/>
                  </a:cubicBezTo>
                  <a:cubicBezTo>
                    <a:pt x="14860" y="6697"/>
                    <a:pt x="14846" y="6709"/>
                    <a:pt x="14833" y="6728"/>
                  </a:cubicBezTo>
                  <a:cubicBezTo>
                    <a:pt x="14825" y="6743"/>
                    <a:pt x="14820" y="6756"/>
                    <a:pt x="14817" y="6768"/>
                  </a:cubicBezTo>
                  <a:cubicBezTo>
                    <a:pt x="14804" y="6775"/>
                    <a:pt x="14788" y="6787"/>
                    <a:pt x="14776" y="6805"/>
                  </a:cubicBezTo>
                  <a:cubicBezTo>
                    <a:pt x="14761" y="6830"/>
                    <a:pt x="14757" y="6851"/>
                    <a:pt x="14757" y="6866"/>
                  </a:cubicBezTo>
                  <a:cubicBezTo>
                    <a:pt x="14755" y="6872"/>
                    <a:pt x="14752" y="6877"/>
                    <a:pt x="14751" y="6880"/>
                  </a:cubicBezTo>
                  <a:cubicBezTo>
                    <a:pt x="14731" y="6888"/>
                    <a:pt x="14709" y="6899"/>
                    <a:pt x="14692" y="6925"/>
                  </a:cubicBezTo>
                  <a:cubicBezTo>
                    <a:pt x="14676" y="6950"/>
                    <a:pt x="14673" y="6974"/>
                    <a:pt x="14673" y="6990"/>
                  </a:cubicBezTo>
                  <a:cubicBezTo>
                    <a:pt x="14666" y="7006"/>
                    <a:pt x="14664" y="7020"/>
                    <a:pt x="14662" y="7032"/>
                  </a:cubicBezTo>
                  <a:cubicBezTo>
                    <a:pt x="14654" y="7039"/>
                    <a:pt x="14646" y="7049"/>
                    <a:pt x="14637" y="7062"/>
                  </a:cubicBezTo>
                  <a:cubicBezTo>
                    <a:pt x="14633" y="7068"/>
                    <a:pt x="14632" y="7071"/>
                    <a:pt x="14629" y="7073"/>
                  </a:cubicBezTo>
                  <a:cubicBezTo>
                    <a:pt x="14623" y="7081"/>
                    <a:pt x="14618" y="7087"/>
                    <a:pt x="14608" y="7102"/>
                  </a:cubicBezTo>
                  <a:cubicBezTo>
                    <a:pt x="14600" y="7118"/>
                    <a:pt x="14594" y="7130"/>
                    <a:pt x="14591" y="7142"/>
                  </a:cubicBezTo>
                  <a:cubicBezTo>
                    <a:pt x="14584" y="7147"/>
                    <a:pt x="14573" y="7156"/>
                    <a:pt x="14562" y="7167"/>
                  </a:cubicBezTo>
                  <a:cubicBezTo>
                    <a:pt x="14547" y="7174"/>
                    <a:pt x="14526" y="7186"/>
                    <a:pt x="14510" y="7211"/>
                  </a:cubicBezTo>
                  <a:cubicBezTo>
                    <a:pt x="14494" y="7238"/>
                    <a:pt x="14490" y="7264"/>
                    <a:pt x="14494" y="7282"/>
                  </a:cubicBezTo>
                  <a:cubicBezTo>
                    <a:pt x="14488" y="7287"/>
                    <a:pt x="14483" y="7296"/>
                    <a:pt x="14477" y="7306"/>
                  </a:cubicBezTo>
                  <a:cubicBezTo>
                    <a:pt x="14473" y="7309"/>
                    <a:pt x="14473" y="7309"/>
                    <a:pt x="14471" y="7312"/>
                  </a:cubicBezTo>
                  <a:cubicBezTo>
                    <a:pt x="14466" y="7317"/>
                    <a:pt x="14460" y="7324"/>
                    <a:pt x="14453" y="7332"/>
                  </a:cubicBezTo>
                  <a:cubicBezTo>
                    <a:pt x="14440" y="7338"/>
                    <a:pt x="14420" y="7349"/>
                    <a:pt x="14404" y="7375"/>
                  </a:cubicBezTo>
                  <a:cubicBezTo>
                    <a:pt x="14394" y="7388"/>
                    <a:pt x="14392" y="7394"/>
                    <a:pt x="14388" y="7402"/>
                  </a:cubicBezTo>
                  <a:cubicBezTo>
                    <a:pt x="14387" y="7405"/>
                    <a:pt x="14383" y="7409"/>
                    <a:pt x="14380" y="7416"/>
                  </a:cubicBezTo>
                  <a:cubicBezTo>
                    <a:pt x="14373" y="7429"/>
                    <a:pt x="14371" y="7434"/>
                    <a:pt x="14366" y="7439"/>
                  </a:cubicBezTo>
                  <a:lnTo>
                    <a:pt x="14354" y="7458"/>
                  </a:lnTo>
                  <a:cubicBezTo>
                    <a:pt x="14344" y="7474"/>
                    <a:pt x="14338" y="7489"/>
                    <a:pt x="14335" y="7502"/>
                  </a:cubicBezTo>
                  <a:cubicBezTo>
                    <a:pt x="14327" y="7509"/>
                    <a:pt x="14313" y="7520"/>
                    <a:pt x="14301" y="7538"/>
                  </a:cubicBezTo>
                  <a:cubicBezTo>
                    <a:pt x="14294" y="7550"/>
                    <a:pt x="14291" y="7555"/>
                    <a:pt x="14287" y="7561"/>
                  </a:cubicBezTo>
                  <a:cubicBezTo>
                    <a:pt x="14285" y="7566"/>
                    <a:pt x="14281" y="7570"/>
                    <a:pt x="14275" y="7580"/>
                  </a:cubicBezTo>
                  <a:cubicBezTo>
                    <a:pt x="14258" y="7608"/>
                    <a:pt x="14257" y="7633"/>
                    <a:pt x="14259" y="7652"/>
                  </a:cubicBezTo>
                  <a:lnTo>
                    <a:pt x="14249" y="7667"/>
                  </a:lnTo>
                  <a:cubicBezTo>
                    <a:pt x="14239" y="7673"/>
                    <a:pt x="14222" y="7686"/>
                    <a:pt x="14207" y="7708"/>
                  </a:cubicBezTo>
                  <a:cubicBezTo>
                    <a:pt x="14194" y="7730"/>
                    <a:pt x="14189" y="7750"/>
                    <a:pt x="14188" y="7764"/>
                  </a:cubicBezTo>
                  <a:cubicBezTo>
                    <a:pt x="14184" y="7768"/>
                    <a:pt x="14179" y="7774"/>
                    <a:pt x="14173" y="7780"/>
                  </a:cubicBezTo>
                  <a:cubicBezTo>
                    <a:pt x="14158" y="7788"/>
                    <a:pt x="14137" y="7798"/>
                    <a:pt x="14120" y="7825"/>
                  </a:cubicBezTo>
                  <a:cubicBezTo>
                    <a:pt x="14103" y="7852"/>
                    <a:pt x="14102" y="7879"/>
                    <a:pt x="14105" y="7898"/>
                  </a:cubicBezTo>
                  <a:cubicBezTo>
                    <a:pt x="14100" y="7903"/>
                    <a:pt x="14094" y="7911"/>
                    <a:pt x="14089" y="7919"/>
                  </a:cubicBezTo>
                  <a:cubicBezTo>
                    <a:pt x="14086" y="7927"/>
                    <a:pt x="14082" y="7929"/>
                    <a:pt x="14080" y="7932"/>
                  </a:cubicBezTo>
                  <a:cubicBezTo>
                    <a:pt x="14075" y="7939"/>
                    <a:pt x="14070" y="7945"/>
                    <a:pt x="14060" y="7959"/>
                  </a:cubicBezTo>
                  <a:cubicBezTo>
                    <a:pt x="14051" y="7971"/>
                    <a:pt x="14049" y="7977"/>
                    <a:pt x="14045" y="7984"/>
                  </a:cubicBezTo>
                  <a:cubicBezTo>
                    <a:pt x="14044" y="7988"/>
                    <a:pt x="14041" y="7992"/>
                    <a:pt x="14035" y="8000"/>
                  </a:cubicBezTo>
                  <a:cubicBezTo>
                    <a:pt x="14030" y="8008"/>
                    <a:pt x="14027" y="8014"/>
                    <a:pt x="14023" y="8018"/>
                  </a:cubicBezTo>
                  <a:cubicBezTo>
                    <a:pt x="14019" y="8023"/>
                    <a:pt x="14016" y="8030"/>
                    <a:pt x="14008" y="8040"/>
                  </a:cubicBezTo>
                  <a:lnTo>
                    <a:pt x="14003" y="8046"/>
                  </a:lnTo>
                  <a:cubicBezTo>
                    <a:pt x="13996" y="8053"/>
                    <a:pt x="13987" y="8062"/>
                    <a:pt x="13974" y="8082"/>
                  </a:cubicBezTo>
                  <a:cubicBezTo>
                    <a:pt x="13966" y="8089"/>
                    <a:pt x="13957" y="8098"/>
                    <a:pt x="13946" y="8115"/>
                  </a:cubicBezTo>
                  <a:cubicBezTo>
                    <a:pt x="13937" y="8130"/>
                    <a:pt x="13932" y="8144"/>
                    <a:pt x="13930" y="8158"/>
                  </a:cubicBezTo>
                  <a:cubicBezTo>
                    <a:pt x="13916" y="8165"/>
                    <a:pt x="13903" y="8176"/>
                    <a:pt x="13891" y="8195"/>
                  </a:cubicBezTo>
                  <a:cubicBezTo>
                    <a:pt x="13878" y="8216"/>
                    <a:pt x="13873" y="8237"/>
                    <a:pt x="13873" y="8254"/>
                  </a:cubicBezTo>
                  <a:cubicBezTo>
                    <a:pt x="13867" y="8260"/>
                    <a:pt x="13859" y="8267"/>
                    <a:pt x="13851" y="8280"/>
                  </a:cubicBezTo>
                  <a:cubicBezTo>
                    <a:pt x="13839" y="8289"/>
                    <a:pt x="13826" y="8300"/>
                    <a:pt x="13815" y="8319"/>
                  </a:cubicBezTo>
                  <a:cubicBezTo>
                    <a:pt x="13807" y="8334"/>
                    <a:pt x="13803" y="8340"/>
                    <a:pt x="13799" y="8348"/>
                  </a:cubicBezTo>
                  <a:cubicBezTo>
                    <a:pt x="13797" y="8352"/>
                    <a:pt x="13796" y="8355"/>
                    <a:pt x="13792" y="8362"/>
                  </a:cubicBezTo>
                  <a:cubicBezTo>
                    <a:pt x="13780" y="8380"/>
                    <a:pt x="13775" y="8396"/>
                    <a:pt x="13772" y="8411"/>
                  </a:cubicBezTo>
                  <a:cubicBezTo>
                    <a:pt x="13764" y="8423"/>
                    <a:pt x="13760" y="8433"/>
                    <a:pt x="13757" y="8443"/>
                  </a:cubicBezTo>
                  <a:cubicBezTo>
                    <a:pt x="13743" y="8450"/>
                    <a:pt x="13725" y="8462"/>
                    <a:pt x="13712" y="8484"/>
                  </a:cubicBezTo>
                  <a:cubicBezTo>
                    <a:pt x="13700" y="8503"/>
                    <a:pt x="13695" y="8521"/>
                    <a:pt x="13692" y="8533"/>
                  </a:cubicBezTo>
                  <a:cubicBezTo>
                    <a:pt x="13686" y="8538"/>
                    <a:pt x="13674" y="8549"/>
                    <a:pt x="13664" y="8566"/>
                  </a:cubicBezTo>
                  <a:cubicBezTo>
                    <a:pt x="13653" y="8582"/>
                    <a:pt x="13649" y="8597"/>
                    <a:pt x="13646" y="8609"/>
                  </a:cubicBezTo>
                  <a:cubicBezTo>
                    <a:pt x="13632" y="8616"/>
                    <a:pt x="13620" y="8626"/>
                    <a:pt x="13607" y="8646"/>
                  </a:cubicBezTo>
                  <a:cubicBezTo>
                    <a:pt x="13593" y="8667"/>
                    <a:pt x="13590" y="8688"/>
                    <a:pt x="13589" y="8703"/>
                  </a:cubicBezTo>
                  <a:cubicBezTo>
                    <a:pt x="13582" y="8710"/>
                    <a:pt x="13574" y="8717"/>
                    <a:pt x="13564" y="8732"/>
                  </a:cubicBezTo>
                  <a:cubicBezTo>
                    <a:pt x="13558" y="8744"/>
                    <a:pt x="13552" y="8754"/>
                    <a:pt x="13550" y="8762"/>
                  </a:cubicBezTo>
                  <a:cubicBezTo>
                    <a:pt x="13534" y="8769"/>
                    <a:pt x="13514" y="8781"/>
                    <a:pt x="13498" y="8805"/>
                  </a:cubicBezTo>
                  <a:cubicBezTo>
                    <a:pt x="13484" y="8827"/>
                    <a:pt x="13480" y="8846"/>
                    <a:pt x="13478" y="8861"/>
                  </a:cubicBezTo>
                  <a:cubicBezTo>
                    <a:pt x="13471" y="8867"/>
                    <a:pt x="13461" y="8877"/>
                    <a:pt x="13451" y="8892"/>
                  </a:cubicBezTo>
                  <a:cubicBezTo>
                    <a:pt x="13444" y="8905"/>
                    <a:pt x="13439" y="8919"/>
                    <a:pt x="13435" y="8929"/>
                  </a:cubicBezTo>
                  <a:cubicBezTo>
                    <a:pt x="13421" y="8936"/>
                    <a:pt x="13405" y="8948"/>
                    <a:pt x="13391" y="8968"/>
                  </a:cubicBezTo>
                  <a:cubicBezTo>
                    <a:pt x="13375" y="8993"/>
                    <a:pt x="13373" y="9012"/>
                    <a:pt x="13371" y="9027"/>
                  </a:cubicBezTo>
                  <a:cubicBezTo>
                    <a:pt x="13366" y="9037"/>
                    <a:pt x="13364" y="9044"/>
                    <a:pt x="13360" y="9053"/>
                  </a:cubicBezTo>
                  <a:cubicBezTo>
                    <a:pt x="13347" y="9059"/>
                    <a:pt x="13328" y="9071"/>
                    <a:pt x="13315" y="9092"/>
                  </a:cubicBezTo>
                  <a:cubicBezTo>
                    <a:pt x="13306" y="9107"/>
                    <a:pt x="13300" y="9121"/>
                    <a:pt x="13298" y="9133"/>
                  </a:cubicBezTo>
                  <a:cubicBezTo>
                    <a:pt x="13284" y="9139"/>
                    <a:pt x="13269" y="9150"/>
                    <a:pt x="13258" y="9170"/>
                  </a:cubicBezTo>
                  <a:cubicBezTo>
                    <a:pt x="13246" y="9189"/>
                    <a:pt x="13242" y="9207"/>
                    <a:pt x="13240" y="9223"/>
                  </a:cubicBezTo>
                  <a:cubicBezTo>
                    <a:pt x="13230" y="9229"/>
                    <a:pt x="13219" y="9240"/>
                    <a:pt x="13209" y="9255"/>
                  </a:cubicBezTo>
                  <a:cubicBezTo>
                    <a:pt x="13204" y="9261"/>
                    <a:pt x="13202" y="9266"/>
                    <a:pt x="13199" y="9269"/>
                  </a:cubicBezTo>
                  <a:cubicBezTo>
                    <a:pt x="13193" y="9274"/>
                    <a:pt x="13189" y="9282"/>
                    <a:pt x="13182" y="9294"/>
                  </a:cubicBezTo>
                  <a:cubicBezTo>
                    <a:pt x="13171" y="9312"/>
                    <a:pt x="13165" y="9327"/>
                    <a:pt x="13162" y="9338"/>
                  </a:cubicBezTo>
                  <a:cubicBezTo>
                    <a:pt x="13152" y="9346"/>
                    <a:pt x="13140" y="9355"/>
                    <a:pt x="13129" y="9373"/>
                  </a:cubicBezTo>
                  <a:cubicBezTo>
                    <a:pt x="13123" y="9378"/>
                    <a:pt x="13109" y="9389"/>
                    <a:pt x="13096" y="9410"/>
                  </a:cubicBezTo>
                  <a:cubicBezTo>
                    <a:pt x="13085" y="9426"/>
                    <a:pt x="13081" y="9437"/>
                    <a:pt x="13077" y="9446"/>
                  </a:cubicBezTo>
                  <a:cubicBezTo>
                    <a:pt x="13076" y="9449"/>
                    <a:pt x="13076" y="9450"/>
                    <a:pt x="13073" y="9453"/>
                  </a:cubicBezTo>
                  <a:lnTo>
                    <a:pt x="13048" y="9494"/>
                  </a:lnTo>
                  <a:cubicBezTo>
                    <a:pt x="13036" y="9513"/>
                    <a:pt x="13031" y="9531"/>
                    <a:pt x="13031" y="9547"/>
                  </a:cubicBezTo>
                  <a:cubicBezTo>
                    <a:pt x="13021" y="9555"/>
                    <a:pt x="13011" y="9562"/>
                    <a:pt x="13004" y="9574"/>
                  </a:cubicBezTo>
                  <a:cubicBezTo>
                    <a:pt x="12994" y="9580"/>
                    <a:pt x="12979" y="9592"/>
                    <a:pt x="12964" y="9614"/>
                  </a:cubicBezTo>
                  <a:cubicBezTo>
                    <a:pt x="12950" y="9635"/>
                    <a:pt x="12946" y="9651"/>
                    <a:pt x="12945" y="9659"/>
                  </a:cubicBezTo>
                  <a:cubicBezTo>
                    <a:pt x="12935" y="9673"/>
                    <a:pt x="12932" y="9679"/>
                    <a:pt x="12929" y="9686"/>
                  </a:cubicBezTo>
                  <a:cubicBezTo>
                    <a:pt x="12927" y="9690"/>
                    <a:pt x="12924" y="9694"/>
                    <a:pt x="12920" y="9701"/>
                  </a:cubicBezTo>
                  <a:cubicBezTo>
                    <a:pt x="12908" y="9719"/>
                    <a:pt x="12904" y="9738"/>
                    <a:pt x="12903" y="9753"/>
                  </a:cubicBezTo>
                  <a:cubicBezTo>
                    <a:pt x="12894" y="9760"/>
                    <a:pt x="12886" y="9767"/>
                    <a:pt x="12877" y="9778"/>
                  </a:cubicBezTo>
                  <a:cubicBezTo>
                    <a:pt x="12867" y="9783"/>
                    <a:pt x="12850" y="9796"/>
                    <a:pt x="12835" y="9818"/>
                  </a:cubicBezTo>
                  <a:cubicBezTo>
                    <a:pt x="12825" y="9825"/>
                    <a:pt x="12814" y="9836"/>
                    <a:pt x="12802" y="9855"/>
                  </a:cubicBezTo>
                  <a:cubicBezTo>
                    <a:pt x="12782" y="9887"/>
                    <a:pt x="12785" y="9917"/>
                    <a:pt x="12792" y="9941"/>
                  </a:cubicBezTo>
                  <a:cubicBezTo>
                    <a:pt x="12790" y="9943"/>
                    <a:pt x="12787" y="9946"/>
                    <a:pt x="12785" y="9949"/>
                  </a:cubicBezTo>
                  <a:cubicBezTo>
                    <a:pt x="12775" y="9957"/>
                    <a:pt x="12760" y="9967"/>
                    <a:pt x="12745" y="9989"/>
                  </a:cubicBezTo>
                  <a:cubicBezTo>
                    <a:pt x="12734" y="9996"/>
                    <a:pt x="12722" y="10007"/>
                    <a:pt x="12710" y="10026"/>
                  </a:cubicBezTo>
                  <a:cubicBezTo>
                    <a:pt x="12700" y="10043"/>
                    <a:pt x="12694" y="10059"/>
                    <a:pt x="12693" y="10074"/>
                  </a:cubicBezTo>
                  <a:cubicBezTo>
                    <a:pt x="12683" y="10081"/>
                    <a:pt x="12673" y="10088"/>
                    <a:pt x="12663" y="10102"/>
                  </a:cubicBezTo>
                  <a:cubicBezTo>
                    <a:pt x="12653" y="10109"/>
                    <a:pt x="12637" y="10119"/>
                    <a:pt x="12623" y="10142"/>
                  </a:cubicBezTo>
                  <a:cubicBezTo>
                    <a:pt x="12614" y="10158"/>
                    <a:pt x="12610" y="10168"/>
                    <a:pt x="12605" y="10176"/>
                  </a:cubicBezTo>
                  <a:cubicBezTo>
                    <a:pt x="12604" y="10178"/>
                    <a:pt x="12603" y="10182"/>
                    <a:pt x="12600" y="10185"/>
                  </a:cubicBezTo>
                  <a:cubicBezTo>
                    <a:pt x="12589" y="10201"/>
                    <a:pt x="12586" y="10212"/>
                    <a:pt x="12582" y="10221"/>
                  </a:cubicBezTo>
                  <a:cubicBezTo>
                    <a:pt x="12581" y="10222"/>
                    <a:pt x="12581" y="10222"/>
                    <a:pt x="12581" y="10224"/>
                  </a:cubicBezTo>
                  <a:cubicBezTo>
                    <a:pt x="12571" y="10230"/>
                    <a:pt x="12555" y="10242"/>
                    <a:pt x="12541" y="10263"/>
                  </a:cubicBezTo>
                  <a:cubicBezTo>
                    <a:pt x="12535" y="10275"/>
                    <a:pt x="12532" y="10280"/>
                    <a:pt x="12528" y="10285"/>
                  </a:cubicBezTo>
                  <a:cubicBezTo>
                    <a:pt x="12525" y="10291"/>
                    <a:pt x="12522" y="10295"/>
                    <a:pt x="12516" y="10305"/>
                  </a:cubicBezTo>
                  <a:cubicBezTo>
                    <a:pt x="12504" y="10324"/>
                    <a:pt x="12498" y="10339"/>
                    <a:pt x="12496" y="10355"/>
                  </a:cubicBezTo>
                  <a:cubicBezTo>
                    <a:pt x="12484" y="10375"/>
                    <a:pt x="12480" y="10393"/>
                    <a:pt x="12479" y="10404"/>
                  </a:cubicBezTo>
                  <a:cubicBezTo>
                    <a:pt x="12475" y="10413"/>
                    <a:pt x="12471" y="10419"/>
                    <a:pt x="12469" y="10426"/>
                  </a:cubicBezTo>
                  <a:cubicBezTo>
                    <a:pt x="12450" y="10431"/>
                    <a:pt x="12429" y="10444"/>
                    <a:pt x="12412" y="10469"/>
                  </a:cubicBezTo>
                  <a:cubicBezTo>
                    <a:pt x="12396" y="10494"/>
                    <a:pt x="12395" y="10520"/>
                    <a:pt x="12399" y="10540"/>
                  </a:cubicBezTo>
                  <a:cubicBezTo>
                    <a:pt x="12391" y="10546"/>
                    <a:pt x="12386" y="10553"/>
                    <a:pt x="12379" y="10563"/>
                  </a:cubicBezTo>
                  <a:cubicBezTo>
                    <a:pt x="12370" y="10578"/>
                    <a:pt x="12366" y="10585"/>
                    <a:pt x="12362" y="10594"/>
                  </a:cubicBezTo>
                  <a:cubicBezTo>
                    <a:pt x="12361" y="10596"/>
                    <a:pt x="12359" y="10600"/>
                    <a:pt x="12358" y="10603"/>
                  </a:cubicBezTo>
                  <a:cubicBezTo>
                    <a:pt x="12350" y="10610"/>
                    <a:pt x="12336" y="10621"/>
                    <a:pt x="12321" y="10642"/>
                  </a:cubicBezTo>
                  <a:cubicBezTo>
                    <a:pt x="12318" y="10649"/>
                    <a:pt x="12315" y="10651"/>
                    <a:pt x="12313" y="10654"/>
                  </a:cubicBezTo>
                  <a:cubicBezTo>
                    <a:pt x="12308" y="10659"/>
                    <a:pt x="12303" y="10665"/>
                    <a:pt x="12295" y="10676"/>
                  </a:cubicBezTo>
                  <a:cubicBezTo>
                    <a:pt x="12283" y="10685"/>
                    <a:pt x="12271" y="10696"/>
                    <a:pt x="12257" y="10715"/>
                  </a:cubicBezTo>
                  <a:cubicBezTo>
                    <a:pt x="12243" y="10740"/>
                    <a:pt x="12239" y="10761"/>
                    <a:pt x="12239" y="10776"/>
                  </a:cubicBezTo>
                  <a:cubicBezTo>
                    <a:pt x="12234" y="10787"/>
                    <a:pt x="12229" y="10794"/>
                    <a:pt x="12227" y="10801"/>
                  </a:cubicBezTo>
                  <a:cubicBezTo>
                    <a:pt x="12225" y="10804"/>
                    <a:pt x="12225" y="10805"/>
                    <a:pt x="12223" y="10809"/>
                  </a:cubicBezTo>
                  <a:lnTo>
                    <a:pt x="12201" y="10842"/>
                  </a:lnTo>
                  <a:cubicBezTo>
                    <a:pt x="12191" y="10849"/>
                    <a:pt x="12174" y="10862"/>
                    <a:pt x="12159" y="10884"/>
                  </a:cubicBezTo>
                  <a:cubicBezTo>
                    <a:pt x="12148" y="10902"/>
                    <a:pt x="12143" y="10921"/>
                    <a:pt x="12141" y="10935"/>
                  </a:cubicBezTo>
                  <a:cubicBezTo>
                    <a:pt x="12132" y="10942"/>
                    <a:pt x="12121" y="10953"/>
                    <a:pt x="12110" y="10969"/>
                  </a:cubicBezTo>
                  <a:cubicBezTo>
                    <a:pt x="12099" y="10986"/>
                    <a:pt x="12094" y="10999"/>
                    <a:pt x="12089" y="11013"/>
                  </a:cubicBezTo>
                  <a:cubicBezTo>
                    <a:pt x="12080" y="11025"/>
                    <a:pt x="12078" y="11031"/>
                    <a:pt x="12074" y="11038"/>
                  </a:cubicBezTo>
                  <a:cubicBezTo>
                    <a:pt x="12073" y="11042"/>
                    <a:pt x="12070" y="11046"/>
                    <a:pt x="12064" y="11055"/>
                  </a:cubicBezTo>
                  <a:cubicBezTo>
                    <a:pt x="12057" y="11066"/>
                    <a:pt x="12054" y="11073"/>
                    <a:pt x="12050" y="11079"/>
                  </a:cubicBezTo>
                  <a:lnTo>
                    <a:pt x="12040" y="11095"/>
                  </a:lnTo>
                  <a:cubicBezTo>
                    <a:pt x="12029" y="11111"/>
                    <a:pt x="12025" y="11122"/>
                    <a:pt x="12020" y="11132"/>
                  </a:cubicBezTo>
                  <a:cubicBezTo>
                    <a:pt x="12019" y="11132"/>
                    <a:pt x="12019" y="11132"/>
                    <a:pt x="12019" y="11133"/>
                  </a:cubicBezTo>
                  <a:cubicBezTo>
                    <a:pt x="12009" y="11140"/>
                    <a:pt x="11994" y="11152"/>
                    <a:pt x="11979" y="11173"/>
                  </a:cubicBezTo>
                  <a:cubicBezTo>
                    <a:pt x="11967" y="11192"/>
                    <a:pt x="11962" y="11210"/>
                    <a:pt x="11960" y="11224"/>
                  </a:cubicBezTo>
                  <a:cubicBezTo>
                    <a:pt x="11954" y="11229"/>
                    <a:pt x="11945" y="11237"/>
                    <a:pt x="11938" y="11245"/>
                  </a:cubicBezTo>
                  <a:cubicBezTo>
                    <a:pt x="11924" y="11251"/>
                    <a:pt x="11904" y="11263"/>
                    <a:pt x="11888" y="11288"/>
                  </a:cubicBezTo>
                  <a:cubicBezTo>
                    <a:pt x="11874" y="11313"/>
                    <a:pt x="11869" y="11335"/>
                    <a:pt x="11870" y="11352"/>
                  </a:cubicBezTo>
                  <a:cubicBezTo>
                    <a:pt x="11864" y="11360"/>
                    <a:pt x="11858" y="11367"/>
                    <a:pt x="11849" y="11379"/>
                  </a:cubicBezTo>
                  <a:cubicBezTo>
                    <a:pt x="11843" y="11390"/>
                    <a:pt x="11837" y="11399"/>
                    <a:pt x="11834" y="11408"/>
                  </a:cubicBezTo>
                  <a:cubicBezTo>
                    <a:pt x="11817" y="11413"/>
                    <a:pt x="11796" y="11425"/>
                    <a:pt x="11779" y="11451"/>
                  </a:cubicBezTo>
                  <a:cubicBezTo>
                    <a:pt x="11764" y="11473"/>
                    <a:pt x="11761" y="11494"/>
                    <a:pt x="11759" y="11508"/>
                  </a:cubicBezTo>
                  <a:cubicBezTo>
                    <a:pt x="11756" y="11516"/>
                    <a:pt x="11753" y="11523"/>
                    <a:pt x="11751" y="11528"/>
                  </a:cubicBezTo>
                  <a:cubicBezTo>
                    <a:pt x="11734" y="11533"/>
                    <a:pt x="11713" y="11545"/>
                    <a:pt x="11697" y="11571"/>
                  </a:cubicBezTo>
                  <a:cubicBezTo>
                    <a:pt x="11678" y="11601"/>
                    <a:pt x="11678" y="11630"/>
                    <a:pt x="11682" y="11650"/>
                  </a:cubicBezTo>
                  <a:cubicBezTo>
                    <a:pt x="11679" y="11655"/>
                    <a:pt x="11677" y="11661"/>
                    <a:pt x="11676" y="11666"/>
                  </a:cubicBezTo>
                  <a:cubicBezTo>
                    <a:pt x="11663" y="11673"/>
                    <a:pt x="11649" y="11684"/>
                    <a:pt x="11635" y="11705"/>
                  </a:cubicBezTo>
                  <a:cubicBezTo>
                    <a:pt x="11628" y="11710"/>
                    <a:pt x="11614" y="11721"/>
                    <a:pt x="11602" y="11742"/>
                  </a:cubicBezTo>
                  <a:cubicBezTo>
                    <a:pt x="11598" y="11746"/>
                    <a:pt x="11598" y="11746"/>
                    <a:pt x="11596" y="11749"/>
                  </a:cubicBezTo>
                  <a:cubicBezTo>
                    <a:pt x="11590" y="11757"/>
                    <a:pt x="11581" y="11765"/>
                    <a:pt x="11571" y="11781"/>
                  </a:cubicBezTo>
                  <a:cubicBezTo>
                    <a:pt x="11559" y="11801"/>
                    <a:pt x="11553" y="11818"/>
                    <a:pt x="11552" y="11832"/>
                  </a:cubicBezTo>
                  <a:cubicBezTo>
                    <a:pt x="11544" y="11839"/>
                    <a:pt x="11533" y="11848"/>
                    <a:pt x="11522" y="11865"/>
                  </a:cubicBezTo>
                  <a:cubicBezTo>
                    <a:pt x="11512" y="11881"/>
                    <a:pt x="11506" y="11895"/>
                    <a:pt x="11504" y="11906"/>
                  </a:cubicBezTo>
                  <a:cubicBezTo>
                    <a:pt x="11493" y="11912"/>
                    <a:pt x="11478" y="11924"/>
                    <a:pt x="11465" y="11945"/>
                  </a:cubicBezTo>
                  <a:cubicBezTo>
                    <a:pt x="11454" y="11960"/>
                    <a:pt x="11451" y="11970"/>
                    <a:pt x="11446" y="11979"/>
                  </a:cubicBezTo>
                  <a:cubicBezTo>
                    <a:pt x="11446" y="11981"/>
                    <a:pt x="11445" y="11983"/>
                    <a:pt x="11442" y="11987"/>
                  </a:cubicBezTo>
                  <a:cubicBezTo>
                    <a:pt x="11432" y="12002"/>
                    <a:pt x="11427" y="12019"/>
                    <a:pt x="11426" y="12031"/>
                  </a:cubicBezTo>
                  <a:cubicBezTo>
                    <a:pt x="11414" y="12040"/>
                    <a:pt x="11399" y="12051"/>
                    <a:pt x="11388" y="12068"/>
                  </a:cubicBezTo>
                  <a:cubicBezTo>
                    <a:pt x="11377" y="12086"/>
                    <a:pt x="11371" y="12102"/>
                    <a:pt x="11368" y="12117"/>
                  </a:cubicBezTo>
                  <a:cubicBezTo>
                    <a:pt x="11365" y="12122"/>
                    <a:pt x="11362" y="12127"/>
                    <a:pt x="11360" y="12129"/>
                  </a:cubicBezTo>
                  <a:cubicBezTo>
                    <a:pt x="11354" y="12134"/>
                    <a:pt x="11350" y="12142"/>
                    <a:pt x="11341" y="12153"/>
                  </a:cubicBezTo>
                  <a:cubicBezTo>
                    <a:pt x="11327" y="12176"/>
                    <a:pt x="11323" y="12198"/>
                    <a:pt x="11323" y="12213"/>
                  </a:cubicBezTo>
                  <a:cubicBezTo>
                    <a:pt x="11322" y="12217"/>
                    <a:pt x="11320" y="12218"/>
                    <a:pt x="11319" y="12220"/>
                  </a:cubicBezTo>
                  <a:cubicBezTo>
                    <a:pt x="11297" y="12224"/>
                    <a:pt x="11270" y="12235"/>
                    <a:pt x="11249" y="12266"/>
                  </a:cubicBezTo>
                  <a:cubicBezTo>
                    <a:pt x="11237" y="12284"/>
                    <a:pt x="11232" y="12300"/>
                    <a:pt x="11229" y="12315"/>
                  </a:cubicBezTo>
                  <a:cubicBezTo>
                    <a:pt x="11221" y="12327"/>
                    <a:pt x="11217" y="12338"/>
                    <a:pt x="11215" y="12348"/>
                  </a:cubicBezTo>
                  <a:cubicBezTo>
                    <a:pt x="11200" y="12356"/>
                    <a:pt x="11184" y="12368"/>
                    <a:pt x="11170" y="12388"/>
                  </a:cubicBezTo>
                  <a:cubicBezTo>
                    <a:pt x="11153" y="12413"/>
                    <a:pt x="11152" y="12437"/>
                    <a:pt x="11152" y="12453"/>
                  </a:cubicBezTo>
                  <a:cubicBezTo>
                    <a:pt x="11149" y="12458"/>
                    <a:pt x="11147" y="12461"/>
                    <a:pt x="11146" y="12465"/>
                  </a:cubicBezTo>
                  <a:cubicBezTo>
                    <a:pt x="11129" y="12471"/>
                    <a:pt x="11106" y="12482"/>
                    <a:pt x="11090" y="12508"/>
                  </a:cubicBezTo>
                  <a:cubicBezTo>
                    <a:pt x="11073" y="12535"/>
                    <a:pt x="11071" y="12561"/>
                    <a:pt x="11076" y="12582"/>
                  </a:cubicBezTo>
                  <a:cubicBezTo>
                    <a:pt x="11070" y="12587"/>
                    <a:pt x="11063" y="12594"/>
                    <a:pt x="11058" y="12603"/>
                  </a:cubicBezTo>
                  <a:cubicBezTo>
                    <a:pt x="11050" y="12615"/>
                    <a:pt x="11047" y="12621"/>
                    <a:pt x="11044" y="12627"/>
                  </a:cubicBezTo>
                  <a:lnTo>
                    <a:pt x="11033" y="12643"/>
                  </a:lnTo>
                  <a:lnTo>
                    <a:pt x="11006" y="12684"/>
                  </a:lnTo>
                  <a:lnTo>
                    <a:pt x="10995" y="12700"/>
                  </a:lnTo>
                  <a:cubicBezTo>
                    <a:pt x="10993" y="12702"/>
                    <a:pt x="10991" y="12705"/>
                    <a:pt x="10990" y="12707"/>
                  </a:cubicBezTo>
                  <a:cubicBezTo>
                    <a:pt x="10972" y="12713"/>
                    <a:pt x="10949" y="12725"/>
                    <a:pt x="10932" y="12752"/>
                  </a:cubicBezTo>
                  <a:cubicBezTo>
                    <a:pt x="10915" y="12780"/>
                    <a:pt x="10913" y="12807"/>
                    <a:pt x="10917" y="12827"/>
                  </a:cubicBezTo>
                  <a:cubicBezTo>
                    <a:pt x="10912" y="12833"/>
                    <a:pt x="10906" y="12839"/>
                    <a:pt x="10901" y="12849"/>
                  </a:cubicBezTo>
                  <a:lnTo>
                    <a:pt x="10874" y="12888"/>
                  </a:lnTo>
                  <a:cubicBezTo>
                    <a:pt x="10870" y="12894"/>
                    <a:pt x="10869" y="12897"/>
                    <a:pt x="10867" y="12899"/>
                  </a:cubicBezTo>
                  <a:cubicBezTo>
                    <a:pt x="10863" y="12904"/>
                    <a:pt x="10858" y="12909"/>
                    <a:pt x="10853" y="12916"/>
                  </a:cubicBezTo>
                  <a:cubicBezTo>
                    <a:pt x="10840" y="12924"/>
                    <a:pt x="10820" y="12935"/>
                    <a:pt x="10804" y="12959"/>
                  </a:cubicBezTo>
                  <a:cubicBezTo>
                    <a:pt x="10793" y="12977"/>
                    <a:pt x="10788" y="12990"/>
                    <a:pt x="10783" y="13004"/>
                  </a:cubicBezTo>
                  <a:cubicBezTo>
                    <a:pt x="10778" y="13011"/>
                    <a:pt x="10774" y="13017"/>
                    <a:pt x="10772" y="13021"/>
                  </a:cubicBezTo>
                  <a:cubicBezTo>
                    <a:pt x="10767" y="13026"/>
                    <a:pt x="10763" y="13033"/>
                    <a:pt x="10757" y="13044"/>
                  </a:cubicBezTo>
                  <a:cubicBezTo>
                    <a:pt x="10744" y="13063"/>
                    <a:pt x="10739" y="13077"/>
                    <a:pt x="10736" y="13088"/>
                  </a:cubicBezTo>
                  <a:cubicBezTo>
                    <a:pt x="10728" y="13095"/>
                    <a:pt x="10715" y="13106"/>
                    <a:pt x="10703" y="13124"/>
                  </a:cubicBezTo>
                  <a:cubicBezTo>
                    <a:pt x="10688" y="13146"/>
                    <a:pt x="10685" y="13166"/>
                    <a:pt x="10683" y="13179"/>
                  </a:cubicBezTo>
                  <a:cubicBezTo>
                    <a:pt x="10677" y="13188"/>
                    <a:pt x="10674" y="13194"/>
                    <a:pt x="10671" y="13200"/>
                  </a:cubicBezTo>
                  <a:cubicBezTo>
                    <a:pt x="10669" y="13204"/>
                    <a:pt x="10667" y="13207"/>
                    <a:pt x="10663" y="13214"/>
                  </a:cubicBezTo>
                  <a:cubicBezTo>
                    <a:pt x="10654" y="13230"/>
                    <a:pt x="10649" y="13237"/>
                    <a:pt x="10645" y="13247"/>
                  </a:cubicBezTo>
                  <a:cubicBezTo>
                    <a:pt x="10644" y="13250"/>
                    <a:pt x="10643" y="13252"/>
                    <a:pt x="10640" y="13257"/>
                  </a:cubicBezTo>
                  <a:cubicBezTo>
                    <a:pt x="10638" y="13261"/>
                    <a:pt x="10637" y="13262"/>
                    <a:pt x="10634" y="13263"/>
                  </a:cubicBezTo>
                  <a:cubicBezTo>
                    <a:pt x="10631" y="13267"/>
                    <a:pt x="10626" y="13273"/>
                    <a:pt x="10620" y="13280"/>
                  </a:cubicBezTo>
                  <a:cubicBezTo>
                    <a:pt x="10605" y="13288"/>
                    <a:pt x="10584" y="13300"/>
                    <a:pt x="10568" y="13325"/>
                  </a:cubicBezTo>
                  <a:lnTo>
                    <a:pt x="10541" y="13365"/>
                  </a:lnTo>
                  <a:cubicBezTo>
                    <a:pt x="10531" y="13382"/>
                    <a:pt x="10525" y="13396"/>
                    <a:pt x="10522" y="13409"/>
                  </a:cubicBezTo>
                  <a:cubicBezTo>
                    <a:pt x="10513" y="13416"/>
                    <a:pt x="10499" y="13427"/>
                    <a:pt x="10488" y="13445"/>
                  </a:cubicBezTo>
                  <a:cubicBezTo>
                    <a:pt x="10472" y="13471"/>
                    <a:pt x="10468" y="13497"/>
                    <a:pt x="10471" y="13514"/>
                  </a:cubicBezTo>
                  <a:cubicBezTo>
                    <a:pt x="10463" y="13529"/>
                    <a:pt x="10462" y="13537"/>
                    <a:pt x="10461" y="13543"/>
                  </a:cubicBezTo>
                  <a:cubicBezTo>
                    <a:pt x="10452" y="13556"/>
                    <a:pt x="10450" y="13561"/>
                    <a:pt x="10446" y="13567"/>
                  </a:cubicBezTo>
                  <a:cubicBezTo>
                    <a:pt x="10444" y="13572"/>
                    <a:pt x="10441" y="13577"/>
                    <a:pt x="10435" y="13585"/>
                  </a:cubicBezTo>
                  <a:lnTo>
                    <a:pt x="10431" y="13589"/>
                  </a:lnTo>
                  <a:cubicBezTo>
                    <a:pt x="10429" y="13593"/>
                    <a:pt x="10423" y="13596"/>
                    <a:pt x="10419" y="13602"/>
                  </a:cubicBezTo>
                  <a:cubicBezTo>
                    <a:pt x="10401" y="13606"/>
                    <a:pt x="10374" y="13618"/>
                    <a:pt x="10355" y="13648"/>
                  </a:cubicBezTo>
                  <a:cubicBezTo>
                    <a:pt x="10340" y="13671"/>
                    <a:pt x="10337" y="13693"/>
                    <a:pt x="10337" y="13708"/>
                  </a:cubicBezTo>
                  <a:cubicBezTo>
                    <a:pt x="10333" y="13712"/>
                    <a:pt x="10332" y="13713"/>
                    <a:pt x="10331" y="13716"/>
                  </a:cubicBezTo>
                  <a:cubicBezTo>
                    <a:pt x="10327" y="13722"/>
                    <a:pt x="10323" y="13728"/>
                    <a:pt x="10316" y="13739"/>
                  </a:cubicBezTo>
                  <a:cubicBezTo>
                    <a:pt x="10307" y="13752"/>
                    <a:pt x="10305" y="13759"/>
                    <a:pt x="10300" y="13766"/>
                  </a:cubicBezTo>
                  <a:cubicBezTo>
                    <a:pt x="10297" y="13770"/>
                    <a:pt x="10296" y="13773"/>
                    <a:pt x="10291" y="13781"/>
                  </a:cubicBezTo>
                  <a:cubicBezTo>
                    <a:pt x="10278" y="13799"/>
                    <a:pt x="10273" y="13815"/>
                    <a:pt x="10272" y="13823"/>
                  </a:cubicBezTo>
                  <a:cubicBezTo>
                    <a:pt x="10262" y="13831"/>
                    <a:pt x="10249" y="13842"/>
                    <a:pt x="10237" y="13861"/>
                  </a:cubicBezTo>
                  <a:cubicBezTo>
                    <a:pt x="10227" y="13874"/>
                    <a:pt x="10224" y="13884"/>
                    <a:pt x="10220" y="13894"/>
                  </a:cubicBezTo>
                  <a:cubicBezTo>
                    <a:pt x="10206" y="13901"/>
                    <a:pt x="10189" y="13912"/>
                    <a:pt x="10174" y="13936"/>
                  </a:cubicBezTo>
                  <a:cubicBezTo>
                    <a:pt x="10157" y="13964"/>
                    <a:pt x="10156" y="13990"/>
                    <a:pt x="10158" y="14009"/>
                  </a:cubicBezTo>
                  <a:cubicBezTo>
                    <a:pt x="10156" y="14016"/>
                    <a:pt x="10152" y="14022"/>
                    <a:pt x="10151" y="14027"/>
                  </a:cubicBezTo>
                  <a:cubicBezTo>
                    <a:pt x="10141" y="14032"/>
                    <a:pt x="10129" y="14041"/>
                    <a:pt x="10117" y="14056"/>
                  </a:cubicBezTo>
                  <a:cubicBezTo>
                    <a:pt x="10104" y="14062"/>
                    <a:pt x="10086" y="14075"/>
                    <a:pt x="10070" y="14099"/>
                  </a:cubicBezTo>
                  <a:cubicBezTo>
                    <a:pt x="10060" y="14115"/>
                    <a:pt x="10056" y="14124"/>
                    <a:pt x="10053" y="14132"/>
                  </a:cubicBezTo>
                  <a:cubicBezTo>
                    <a:pt x="10051" y="14135"/>
                    <a:pt x="10050" y="14137"/>
                    <a:pt x="10047" y="14142"/>
                  </a:cubicBezTo>
                  <a:cubicBezTo>
                    <a:pt x="10038" y="14150"/>
                    <a:pt x="10026" y="14161"/>
                    <a:pt x="10013" y="14179"/>
                  </a:cubicBezTo>
                  <a:cubicBezTo>
                    <a:pt x="9997" y="14204"/>
                    <a:pt x="9995" y="14227"/>
                    <a:pt x="9996" y="14244"/>
                  </a:cubicBezTo>
                  <a:lnTo>
                    <a:pt x="9994" y="14250"/>
                  </a:lnTo>
                  <a:cubicBezTo>
                    <a:pt x="9990" y="14255"/>
                    <a:pt x="9985" y="14260"/>
                    <a:pt x="9979" y="14271"/>
                  </a:cubicBezTo>
                  <a:cubicBezTo>
                    <a:pt x="9976" y="14275"/>
                    <a:pt x="9975" y="14276"/>
                    <a:pt x="9974" y="14279"/>
                  </a:cubicBezTo>
                  <a:cubicBezTo>
                    <a:pt x="9965" y="14285"/>
                    <a:pt x="9957" y="14293"/>
                    <a:pt x="9948" y="14309"/>
                  </a:cubicBezTo>
                  <a:cubicBezTo>
                    <a:pt x="9944" y="14316"/>
                    <a:pt x="9941" y="14318"/>
                    <a:pt x="9938" y="14321"/>
                  </a:cubicBezTo>
                  <a:cubicBezTo>
                    <a:pt x="9933" y="14327"/>
                    <a:pt x="9927" y="14333"/>
                    <a:pt x="9919" y="14348"/>
                  </a:cubicBezTo>
                  <a:cubicBezTo>
                    <a:pt x="9910" y="14359"/>
                    <a:pt x="9908" y="14365"/>
                    <a:pt x="9904" y="14371"/>
                  </a:cubicBezTo>
                  <a:cubicBezTo>
                    <a:pt x="9901" y="14375"/>
                    <a:pt x="9899" y="14378"/>
                    <a:pt x="9893" y="14388"/>
                  </a:cubicBezTo>
                  <a:cubicBezTo>
                    <a:pt x="9890" y="14392"/>
                    <a:pt x="9889" y="14393"/>
                    <a:pt x="9888" y="14394"/>
                  </a:cubicBezTo>
                  <a:cubicBezTo>
                    <a:pt x="9879" y="14402"/>
                    <a:pt x="9872" y="14409"/>
                    <a:pt x="9862" y="14425"/>
                  </a:cubicBezTo>
                  <a:cubicBezTo>
                    <a:pt x="9850" y="14445"/>
                    <a:pt x="9845" y="14461"/>
                    <a:pt x="9842" y="14475"/>
                  </a:cubicBezTo>
                  <a:cubicBezTo>
                    <a:pt x="9833" y="14493"/>
                    <a:pt x="9829" y="14505"/>
                    <a:pt x="9825" y="14516"/>
                  </a:cubicBezTo>
                  <a:cubicBezTo>
                    <a:pt x="9823" y="14520"/>
                    <a:pt x="9820" y="14522"/>
                    <a:pt x="9819" y="14523"/>
                  </a:cubicBezTo>
                  <a:cubicBezTo>
                    <a:pt x="9814" y="14530"/>
                    <a:pt x="9808" y="14537"/>
                    <a:pt x="9799" y="14549"/>
                  </a:cubicBezTo>
                  <a:cubicBezTo>
                    <a:pt x="9790" y="14555"/>
                    <a:pt x="9774" y="14566"/>
                    <a:pt x="9759" y="14589"/>
                  </a:cubicBezTo>
                  <a:cubicBezTo>
                    <a:pt x="9748" y="14607"/>
                    <a:pt x="9742" y="14624"/>
                    <a:pt x="9739" y="14639"/>
                  </a:cubicBezTo>
                  <a:cubicBezTo>
                    <a:pt x="9733" y="14649"/>
                    <a:pt x="9728" y="14656"/>
                    <a:pt x="9726" y="14661"/>
                  </a:cubicBezTo>
                  <a:cubicBezTo>
                    <a:pt x="9710" y="14667"/>
                    <a:pt x="9689" y="14678"/>
                    <a:pt x="9670" y="14705"/>
                  </a:cubicBezTo>
                  <a:cubicBezTo>
                    <a:pt x="9658" y="14726"/>
                    <a:pt x="9652" y="14746"/>
                    <a:pt x="9651" y="14757"/>
                  </a:cubicBezTo>
                  <a:cubicBezTo>
                    <a:pt x="9646" y="14767"/>
                    <a:pt x="9643" y="14771"/>
                    <a:pt x="9640" y="14777"/>
                  </a:cubicBezTo>
                  <a:cubicBezTo>
                    <a:pt x="9637" y="14780"/>
                    <a:pt x="9635" y="14784"/>
                    <a:pt x="9630" y="14794"/>
                  </a:cubicBezTo>
                  <a:cubicBezTo>
                    <a:pt x="9626" y="14799"/>
                    <a:pt x="9624" y="14800"/>
                    <a:pt x="9622" y="14803"/>
                  </a:cubicBezTo>
                  <a:cubicBezTo>
                    <a:pt x="9617" y="14810"/>
                    <a:pt x="9611" y="14815"/>
                    <a:pt x="9604" y="14827"/>
                  </a:cubicBezTo>
                  <a:cubicBezTo>
                    <a:pt x="9594" y="14833"/>
                    <a:pt x="9578" y="14844"/>
                    <a:pt x="9563" y="14868"/>
                  </a:cubicBezTo>
                  <a:cubicBezTo>
                    <a:pt x="9547" y="14891"/>
                    <a:pt x="9545" y="14913"/>
                    <a:pt x="9545" y="14929"/>
                  </a:cubicBezTo>
                  <a:cubicBezTo>
                    <a:pt x="9540" y="14937"/>
                    <a:pt x="9537" y="14945"/>
                    <a:pt x="9534" y="14951"/>
                  </a:cubicBezTo>
                  <a:cubicBezTo>
                    <a:pt x="9520" y="14959"/>
                    <a:pt x="9503" y="14971"/>
                    <a:pt x="9488" y="14993"/>
                  </a:cubicBezTo>
                  <a:cubicBezTo>
                    <a:pt x="9477" y="15013"/>
                    <a:pt x="9471" y="15028"/>
                    <a:pt x="9470" y="15036"/>
                  </a:cubicBezTo>
                  <a:cubicBezTo>
                    <a:pt x="9458" y="15044"/>
                    <a:pt x="9445" y="15055"/>
                    <a:pt x="9434" y="15073"/>
                  </a:cubicBezTo>
                  <a:cubicBezTo>
                    <a:pt x="9418" y="15099"/>
                    <a:pt x="9415" y="15122"/>
                    <a:pt x="9415" y="15138"/>
                  </a:cubicBezTo>
                  <a:cubicBezTo>
                    <a:pt x="9412" y="15143"/>
                    <a:pt x="9410" y="15148"/>
                    <a:pt x="9408" y="15154"/>
                  </a:cubicBezTo>
                  <a:cubicBezTo>
                    <a:pt x="9391" y="15160"/>
                    <a:pt x="9370" y="15173"/>
                    <a:pt x="9354" y="15197"/>
                  </a:cubicBezTo>
                  <a:cubicBezTo>
                    <a:pt x="9344" y="15213"/>
                    <a:pt x="9338" y="15229"/>
                    <a:pt x="9337" y="15243"/>
                  </a:cubicBezTo>
                  <a:cubicBezTo>
                    <a:pt x="9326" y="15249"/>
                    <a:pt x="9312" y="15260"/>
                    <a:pt x="9301" y="15277"/>
                  </a:cubicBezTo>
                  <a:cubicBezTo>
                    <a:pt x="9294" y="15287"/>
                    <a:pt x="9292" y="15291"/>
                    <a:pt x="9289" y="15294"/>
                  </a:cubicBezTo>
                  <a:cubicBezTo>
                    <a:pt x="9285" y="15299"/>
                    <a:pt x="9282" y="15305"/>
                    <a:pt x="9273" y="15318"/>
                  </a:cubicBezTo>
                  <a:cubicBezTo>
                    <a:pt x="9256" y="15344"/>
                    <a:pt x="9255" y="15369"/>
                    <a:pt x="9258" y="15390"/>
                  </a:cubicBezTo>
                  <a:cubicBezTo>
                    <a:pt x="9252" y="15396"/>
                    <a:pt x="9246" y="15403"/>
                    <a:pt x="9241" y="15412"/>
                  </a:cubicBezTo>
                  <a:cubicBezTo>
                    <a:pt x="9229" y="15432"/>
                    <a:pt x="9224" y="15446"/>
                    <a:pt x="9221" y="15458"/>
                  </a:cubicBezTo>
                  <a:cubicBezTo>
                    <a:pt x="9213" y="15471"/>
                    <a:pt x="9209" y="15479"/>
                    <a:pt x="9204" y="15486"/>
                  </a:cubicBezTo>
                  <a:cubicBezTo>
                    <a:pt x="9203" y="15489"/>
                    <a:pt x="9202" y="15492"/>
                    <a:pt x="9199" y="15496"/>
                  </a:cubicBezTo>
                  <a:cubicBezTo>
                    <a:pt x="9187" y="15505"/>
                    <a:pt x="9176" y="15516"/>
                    <a:pt x="9164" y="15534"/>
                  </a:cubicBezTo>
                  <a:cubicBezTo>
                    <a:pt x="9155" y="15539"/>
                    <a:pt x="9142" y="15550"/>
                    <a:pt x="9128" y="15571"/>
                  </a:cubicBezTo>
                  <a:cubicBezTo>
                    <a:pt x="9119" y="15588"/>
                    <a:pt x="9113" y="15599"/>
                    <a:pt x="9111" y="15610"/>
                  </a:cubicBezTo>
                  <a:cubicBezTo>
                    <a:pt x="9097" y="15618"/>
                    <a:pt x="9083" y="15629"/>
                    <a:pt x="9070" y="15650"/>
                  </a:cubicBezTo>
                  <a:cubicBezTo>
                    <a:pt x="9051" y="15678"/>
                    <a:pt x="9051" y="15704"/>
                    <a:pt x="9053" y="15722"/>
                  </a:cubicBezTo>
                  <a:cubicBezTo>
                    <a:pt x="9052" y="15725"/>
                    <a:pt x="9052" y="15726"/>
                    <a:pt x="9051" y="15727"/>
                  </a:cubicBezTo>
                  <a:cubicBezTo>
                    <a:pt x="9047" y="15732"/>
                    <a:pt x="9044" y="15736"/>
                    <a:pt x="9038" y="15746"/>
                  </a:cubicBezTo>
                  <a:cubicBezTo>
                    <a:pt x="9035" y="15751"/>
                    <a:pt x="9032" y="15755"/>
                    <a:pt x="9030" y="15758"/>
                  </a:cubicBezTo>
                  <a:cubicBezTo>
                    <a:pt x="9026" y="15764"/>
                    <a:pt x="9020" y="15771"/>
                    <a:pt x="9011" y="15785"/>
                  </a:cubicBezTo>
                  <a:lnTo>
                    <a:pt x="8984" y="15824"/>
                  </a:lnTo>
                  <a:cubicBezTo>
                    <a:pt x="8974" y="15838"/>
                    <a:pt x="8971" y="15846"/>
                    <a:pt x="8967" y="15854"/>
                  </a:cubicBezTo>
                  <a:cubicBezTo>
                    <a:pt x="8966" y="15856"/>
                    <a:pt x="8963" y="15861"/>
                    <a:pt x="8960" y="15866"/>
                  </a:cubicBezTo>
                  <a:cubicBezTo>
                    <a:pt x="8956" y="15871"/>
                    <a:pt x="8955" y="15875"/>
                    <a:pt x="8952" y="15877"/>
                  </a:cubicBezTo>
                  <a:cubicBezTo>
                    <a:pt x="8946" y="15883"/>
                    <a:pt x="8941" y="15891"/>
                    <a:pt x="8931" y="15904"/>
                  </a:cubicBezTo>
                  <a:cubicBezTo>
                    <a:pt x="8924" y="15909"/>
                    <a:pt x="8910" y="15920"/>
                    <a:pt x="8897" y="15941"/>
                  </a:cubicBezTo>
                  <a:cubicBezTo>
                    <a:pt x="8891" y="15953"/>
                    <a:pt x="8885" y="15962"/>
                    <a:pt x="8882" y="15971"/>
                  </a:cubicBezTo>
                  <a:cubicBezTo>
                    <a:pt x="8865" y="15977"/>
                    <a:pt x="8845" y="15989"/>
                    <a:pt x="8828" y="16014"/>
                  </a:cubicBezTo>
                  <a:cubicBezTo>
                    <a:pt x="8817" y="16031"/>
                    <a:pt x="8812" y="16047"/>
                    <a:pt x="8811" y="16062"/>
                  </a:cubicBezTo>
                  <a:cubicBezTo>
                    <a:pt x="8800" y="16068"/>
                    <a:pt x="8787" y="16079"/>
                    <a:pt x="8776" y="16095"/>
                  </a:cubicBezTo>
                  <a:cubicBezTo>
                    <a:pt x="8767" y="16110"/>
                    <a:pt x="8762" y="16124"/>
                    <a:pt x="8760" y="16138"/>
                  </a:cubicBezTo>
                  <a:cubicBezTo>
                    <a:pt x="8747" y="16145"/>
                    <a:pt x="8732" y="16155"/>
                    <a:pt x="8720" y="16175"/>
                  </a:cubicBezTo>
                  <a:cubicBezTo>
                    <a:pt x="8709" y="16194"/>
                    <a:pt x="8703" y="16209"/>
                    <a:pt x="8700" y="16225"/>
                  </a:cubicBezTo>
                  <a:cubicBezTo>
                    <a:pt x="8695" y="16236"/>
                    <a:pt x="8690" y="16246"/>
                    <a:pt x="8688" y="16256"/>
                  </a:cubicBezTo>
                  <a:cubicBezTo>
                    <a:pt x="8672" y="16262"/>
                    <a:pt x="8653" y="16274"/>
                    <a:pt x="8640" y="16296"/>
                  </a:cubicBezTo>
                  <a:cubicBezTo>
                    <a:pt x="8628" y="16314"/>
                    <a:pt x="8624" y="16327"/>
                    <a:pt x="8619" y="16341"/>
                  </a:cubicBezTo>
                  <a:cubicBezTo>
                    <a:pt x="8607" y="16359"/>
                    <a:pt x="8601" y="16378"/>
                    <a:pt x="8601" y="16394"/>
                  </a:cubicBezTo>
                  <a:cubicBezTo>
                    <a:pt x="8592" y="16401"/>
                    <a:pt x="8581" y="16410"/>
                    <a:pt x="8571" y="16424"/>
                  </a:cubicBezTo>
                  <a:cubicBezTo>
                    <a:pt x="8556" y="16446"/>
                    <a:pt x="8553" y="16464"/>
                    <a:pt x="8551" y="16470"/>
                  </a:cubicBezTo>
                  <a:cubicBezTo>
                    <a:pt x="8549" y="16475"/>
                    <a:pt x="8546" y="16477"/>
                    <a:pt x="8545" y="16480"/>
                  </a:cubicBezTo>
                  <a:cubicBezTo>
                    <a:pt x="8538" y="16486"/>
                    <a:pt x="8532" y="16494"/>
                    <a:pt x="8522" y="16509"/>
                  </a:cubicBezTo>
                  <a:cubicBezTo>
                    <a:pt x="8511" y="16526"/>
                    <a:pt x="8506" y="16541"/>
                    <a:pt x="8503" y="16555"/>
                  </a:cubicBezTo>
                  <a:cubicBezTo>
                    <a:pt x="8495" y="16560"/>
                    <a:pt x="8486" y="16568"/>
                    <a:pt x="8478" y="16578"/>
                  </a:cubicBezTo>
                  <a:cubicBezTo>
                    <a:pt x="8464" y="16584"/>
                    <a:pt x="8444" y="16595"/>
                    <a:pt x="8428" y="16621"/>
                  </a:cubicBezTo>
                  <a:cubicBezTo>
                    <a:pt x="8412" y="16647"/>
                    <a:pt x="8410" y="16670"/>
                    <a:pt x="8411" y="16689"/>
                  </a:cubicBezTo>
                  <a:cubicBezTo>
                    <a:pt x="8406" y="16694"/>
                    <a:pt x="8405" y="16699"/>
                    <a:pt x="8403" y="16703"/>
                  </a:cubicBezTo>
                  <a:lnTo>
                    <a:pt x="8399" y="16711"/>
                  </a:lnTo>
                  <a:cubicBezTo>
                    <a:pt x="8389" y="16716"/>
                    <a:pt x="8374" y="16728"/>
                    <a:pt x="8360" y="16750"/>
                  </a:cubicBezTo>
                  <a:lnTo>
                    <a:pt x="8356" y="16754"/>
                  </a:lnTo>
                  <a:cubicBezTo>
                    <a:pt x="8348" y="16761"/>
                    <a:pt x="8340" y="16771"/>
                    <a:pt x="8329" y="16787"/>
                  </a:cubicBezTo>
                  <a:cubicBezTo>
                    <a:pt x="8315" y="16808"/>
                    <a:pt x="8312" y="16824"/>
                    <a:pt x="8309" y="16834"/>
                  </a:cubicBezTo>
                  <a:cubicBezTo>
                    <a:pt x="8297" y="16851"/>
                    <a:pt x="8293" y="16866"/>
                    <a:pt x="8291" y="16877"/>
                  </a:cubicBezTo>
                  <a:cubicBezTo>
                    <a:pt x="8285" y="16887"/>
                    <a:pt x="8281" y="16892"/>
                    <a:pt x="8278" y="16895"/>
                  </a:cubicBezTo>
                  <a:cubicBezTo>
                    <a:pt x="8275" y="16903"/>
                    <a:pt x="8270" y="16908"/>
                    <a:pt x="8262" y="16920"/>
                  </a:cubicBezTo>
                  <a:cubicBezTo>
                    <a:pt x="8254" y="16926"/>
                    <a:pt x="8245" y="16936"/>
                    <a:pt x="8234" y="16952"/>
                  </a:cubicBezTo>
                  <a:cubicBezTo>
                    <a:pt x="8222" y="16960"/>
                    <a:pt x="8208" y="16970"/>
                    <a:pt x="8197" y="16991"/>
                  </a:cubicBezTo>
                  <a:cubicBezTo>
                    <a:pt x="8179" y="17017"/>
                    <a:pt x="8178" y="17043"/>
                    <a:pt x="8179" y="17061"/>
                  </a:cubicBezTo>
                  <a:cubicBezTo>
                    <a:pt x="8176" y="17067"/>
                    <a:pt x="8174" y="17071"/>
                    <a:pt x="8173" y="17075"/>
                  </a:cubicBezTo>
                  <a:cubicBezTo>
                    <a:pt x="8171" y="17077"/>
                    <a:pt x="8170" y="17082"/>
                    <a:pt x="8165" y="17087"/>
                  </a:cubicBezTo>
                  <a:cubicBezTo>
                    <a:pt x="8157" y="17094"/>
                    <a:pt x="8146" y="17104"/>
                    <a:pt x="8133" y="17124"/>
                  </a:cubicBezTo>
                  <a:cubicBezTo>
                    <a:pt x="8123" y="17140"/>
                    <a:pt x="8119" y="17150"/>
                    <a:pt x="8115" y="17160"/>
                  </a:cubicBezTo>
                  <a:cubicBezTo>
                    <a:pt x="8115" y="17161"/>
                    <a:pt x="8114" y="17161"/>
                    <a:pt x="8114" y="17162"/>
                  </a:cubicBezTo>
                  <a:cubicBezTo>
                    <a:pt x="8104" y="17167"/>
                    <a:pt x="8088" y="17179"/>
                    <a:pt x="8074" y="17201"/>
                  </a:cubicBezTo>
                  <a:cubicBezTo>
                    <a:pt x="8058" y="17225"/>
                    <a:pt x="8056" y="17248"/>
                    <a:pt x="8056" y="17264"/>
                  </a:cubicBezTo>
                  <a:lnTo>
                    <a:pt x="8055" y="17267"/>
                  </a:lnTo>
                  <a:cubicBezTo>
                    <a:pt x="8032" y="17269"/>
                    <a:pt x="8002" y="17279"/>
                    <a:pt x="7980" y="17312"/>
                  </a:cubicBezTo>
                  <a:cubicBezTo>
                    <a:pt x="7971" y="17329"/>
                    <a:pt x="7965" y="17344"/>
                    <a:pt x="7964" y="17359"/>
                  </a:cubicBezTo>
                  <a:cubicBezTo>
                    <a:pt x="7951" y="17366"/>
                    <a:pt x="7938" y="17376"/>
                    <a:pt x="7928" y="17393"/>
                  </a:cubicBezTo>
                  <a:cubicBezTo>
                    <a:pt x="7916" y="17413"/>
                    <a:pt x="7911" y="17429"/>
                    <a:pt x="7907" y="17444"/>
                  </a:cubicBezTo>
                  <a:cubicBezTo>
                    <a:pt x="7897" y="17462"/>
                    <a:pt x="7892" y="17479"/>
                    <a:pt x="7892" y="17494"/>
                  </a:cubicBezTo>
                  <a:cubicBezTo>
                    <a:pt x="7884" y="17501"/>
                    <a:pt x="7873" y="17510"/>
                    <a:pt x="7863" y="17525"/>
                  </a:cubicBezTo>
                  <a:cubicBezTo>
                    <a:pt x="7852" y="17542"/>
                    <a:pt x="7846" y="17557"/>
                    <a:pt x="7844" y="17565"/>
                  </a:cubicBezTo>
                  <a:cubicBezTo>
                    <a:pt x="7833" y="17572"/>
                    <a:pt x="7819" y="17584"/>
                    <a:pt x="7806" y="17604"/>
                  </a:cubicBezTo>
                  <a:cubicBezTo>
                    <a:pt x="7794" y="17622"/>
                    <a:pt x="7790" y="17634"/>
                    <a:pt x="7784" y="17648"/>
                  </a:cubicBezTo>
                  <a:cubicBezTo>
                    <a:pt x="7772" y="17666"/>
                    <a:pt x="7768" y="17677"/>
                    <a:pt x="7763" y="17692"/>
                  </a:cubicBezTo>
                  <a:cubicBezTo>
                    <a:pt x="7755" y="17704"/>
                    <a:pt x="7750" y="17715"/>
                    <a:pt x="7747" y="17725"/>
                  </a:cubicBezTo>
                  <a:cubicBezTo>
                    <a:pt x="7732" y="17733"/>
                    <a:pt x="7715" y="17745"/>
                    <a:pt x="7700" y="17767"/>
                  </a:cubicBezTo>
                  <a:cubicBezTo>
                    <a:pt x="7691" y="17783"/>
                    <a:pt x="7687" y="17792"/>
                    <a:pt x="7682" y="17800"/>
                  </a:cubicBezTo>
                  <a:cubicBezTo>
                    <a:pt x="7681" y="17804"/>
                    <a:pt x="7680" y="17806"/>
                    <a:pt x="7677" y="17810"/>
                  </a:cubicBezTo>
                  <a:cubicBezTo>
                    <a:pt x="7675" y="17814"/>
                    <a:pt x="7673" y="17815"/>
                    <a:pt x="7672" y="17817"/>
                  </a:cubicBezTo>
                  <a:cubicBezTo>
                    <a:pt x="7664" y="17824"/>
                    <a:pt x="7656" y="17832"/>
                    <a:pt x="7646" y="17848"/>
                  </a:cubicBezTo>
                  <a:cubicBezTo>
                    <a:pt x="7637" y="17859"/>
                    <a:pt x="7634" y="17867"/>
                    <a:pt x="7630" y="17873"/>
                  </a:cubicBezTo>
                  <a:cubicBezTo>
                    <a:pt x="7628" y="17878"/>
                    <a:pt x="7627" y="17881"/>
                    <a:pt x="7621" y="17889"/>
                  </a:cubicBezTo>
                  <a:cubicBezTo>
                    <a:pt x="7618" y="17895"/>
                    <a:pt x="7617" y="17896"/>
                    <a:pt x="7614" y="17899"/>
                  </a:cubicBezTo>
                  <a:cubicBezTo>
                    <a:pt x="7607" y="17905"/>
                    <a:pt x="7601" y="17913"/>
                    <a:pt x="7591" y="17928"/>
                  </a:cubicBezTo>
                  <a:cubicBezTo>
                    <a:pt x="7580" y="17945"/>
                    <a:pt x="7575" y="17959"/>
                    <a:pt x="7571" y="17972"/>
                  </a:cubicBezTo>
                  <a:cubicBezTo>
                    <a:pt x="7559" y="17990"/>
                    <a:pt x="7554" y="18007"/>
                    <a:pt x="7553" y="18020"/>
                  </a:cubicBezTo>
                  <a:cubicBezTo>
                    <a:pt x="7543" y="18029"/>
                    <a:pt x="7531" y="18038"/>
                    <a:pt x="7521" y="18055"/>
                  </a:cubicBezTo>
                  <a:cubicBezTo>
                    <a:pt x="7510" y="18073"/>
                    <a:pt x="7505" y="18086"/>
                    <a:pt x="7500" y="18099"/>
                  </a:cubicBezTo>
                  <a:cubicBezTo>
                    <a:pt x="7496" y="18105"/>
                    <a:pt x="7495" y="18108"/>
                    <a:pt x="7493" y="18110"/>
                  </a:cubicBezTo>
                  <a:cubicBezTo>
                    <a:pt x="7487" y="18116"/>
                    <a:pt x="7480" y="18124"/>
                    <a:pt x="7471" y="18138"/>
                  </a:cubicBezTo>
                  <a:cubicBezTo>
                    <a:pt x="7463" y="18151"/>
                    <a:pt x="7457" y="18163"/>
                    <a:pt x="7455" y="18172"/>
                  </a:cubicBezTo>
                  <a:cubicBezTo>
                    <a:pt x="7439" y="18178"/>
                    <a:pt x="7421" y="18189"/>
                    <a:pt x="7407" y="18212"/>
                  </a:cubicBezTo>
                  <a:cubicBezTo>
                    <a:pt x="7392" y="18233"/>
                    <a:pt x="7388" y="18252"/>
                    <a:pt x="7387" y="18265"/>
                  </a:cubicBezTo>
                  <a:cubicBezTo>
                    <a:pt x="7377" y="18282"/>
                    <a:pt x="7373" y="18297"/>
                    <a:pt x="7372" y="18309"/>
                  </a:cubicBezTo>
                  <a:cubicBezTo>
                    <a:pt x="7364" y="18315"/>
                    <a:pt x="7355" y="18324"/>
                    <a:pt x="7344" y="18340"/>
                  </a:cubicBezTo>
                  <a:cubicBezTo>
                    <a:pt x="7333" y="18349"/>
                    <a:pt x="7321" y="18360"/>
                    <a:pt x="7306" y="18381"/>
                  </a:cubicBezTo>
                  <a:cubicBezTo>
                    <a:pt x="7297" y="18389"/>
                    <a:pt x="7287" y="18398"/>
                    <a:pt x="7273" y="18420"/>
                  </a:cubicBezTo>
                  <a:cubicBezTo>
                    <a:pt x="7265" y="18426"/>
                    <a:pt x="7255" y="18436"/>
                    <a:pt x="7244" y="18453"/>
                  </a:cubicBezTo>
                  <a:cubicBezTo>
                    <a:pt x="7233" y="18473"/>
                    <a:pt x="7227" y="18486"/>
                    <a:pt x="7225" y="18499"/>
                  </a:cubicBezTo>
                  <a:cubicBezTo>
                    <a:pt x="7215" y="18515"/>
                    <a:pt x="7211" y="18522"/>
                    <a:pt x="7207" y="18532"/>
                  </a:cubicBezTo>
                  <a:cubicBezTo>
                    <a:pt x="7206" y="18534"/>
                    <a:pt x="7205" y="18537"/>
                    <a:pt x="7199" y="18545"/>
                  </a:cubicBezTo>
                  <a:cubicBezTo>
                    <a:pt x="7191" y="18553"/>
                    <a:pt x="7180" y="18563"/>
                    <a:pt x="7169" y="18580"/>
                  </a:cubicBezTo>
                  <a:cubicBezTo>
                    <a:pt x="7166" y="18587"/>
                    <a:pt x="7163" y="18591"/>
                    <a:pt x="7161" y="18593"/>
                  </a:cubicBezTo>
                  <a:cubicBezTo>
                    <a:pt x="7155" y="18601"/>
                    <a:pt x="7151" y="18607"/>
                    <a:pt x="7141" y="18620"/>
                  </a:cubicBezTo>
                  <a:lnTo>
                    <a:pt x="7131" y="18636"/>
                  </a:lnTo>
                  <a:cubicBezTo>
                    <a:pt x="7125" y="18641"/>
                    <a:pt x="7121" y="18649"/>
                    <a:pt x="7114" y="18661"/>
                  </a:cubicBezTo>
                  <a:cubicBezTo>
                    <a:pt x="7103" y="18676"/>
                    <a:pt x="7099" y="18686"/>
                    <a:pt x="7094" y="18695"/>
                  </a:cubicBezTo>
                  <a:cubicBezTo>
                    <a:pt x="7093" y="18698"/>
                    <a:pt x="7092" y="18700"/>
                    <a:pt x="7089" y="18705"/>
                  </a:cubicBezTo>
                  <a:cubicBezTo>
                    <a:pt x="7080" y="18713"/>
                    <a:pt x="7070" y="18722"/>
                    <a:pt x="7057" y="18741"/>
                  </a:cubicBezTo>
                  <a:cubicBezTo>
                    <a:pt x="7045" y="18759"/>
                    <a:pt x="7041" y="18778"/>
                    <a:pt x="7041" y="18796"/>
                  </a:cubicBezTo>
                  <a:cubicBezTo>
                    <a:pt x="7030" y="18802"/>
                    <a:pt x="7022" y="18811"/>
                    <a:pt x="7012" y="18823"/>
                  </a:cubicBezTo>
                  <a:cubicBezTo>
                    <a:pt x="7003" y="18829"/>
                    <a:pt x="6989" y="18839"/>
                    <a:pt x="6975" y="18861"/>
                  </a:cubicBezTo>
                  <a:cubicBezTo>
                    <a:pt x="6968" y="18876"/>
                    <a:pt x="6964" y="18882"/>
                    <a:pt x="6959" y="18891"/>
                  </a:cubicBezTo>
                  <a:cubicBezTo>
                    <a:pt x="6957" y="18895"/>
                    <a:pt x="6955" y="18897"/>
                    <a:pt x="6952" y="18904"/>
                  </a:cubicBezTo>
                  <a:cubicBezTo>
                    <a:pt x="6948" y="18909"/>
                    <a:pt x="6944" y="18913"/>
                    <a:pt x="6942" y="18917"/>
                  </a:cubicBezTo>
                  <a:cubicBezTo>
                    <a:pt x="6937" y="18923"/>
                    <a:pt x="6932" y="18929"/>
                    <a:pt x="6922" y="18943"/>
                  </a:cubicBezTo>
                  <a:cubicBezTo>
                    <a:pt x="6907" y="18966"/>
                    <a:pt x="6904" y="18986"/>
                    <a:pt x="6902" y="18999"/>
                  </a:cubicBezTo>
                  <a:lnTo>
                    <a:pt x="6880" y="19032"/>
                  </a:lnTo>
                  <a:cubicBezTo>
                    <a:pt x="6869" y="19048"/>
                    <a:pt x="6864" y="19063"/>
                    <a:pt x="6863" y="19077"/>
                  </a:cubicBezTo>
                  <a:cubicBezTo>
                    <a:pt x="6851" y="19084"/>
                    <a:pt x="6837" y="19095"/>
                    <a:pt x="6825" y="19113"/>
                  </a:cubicBezTo>
                  <a:cubicBezTo>
                    <a:pt x="6816" y="19125"/>
                    <a:pt x="6813" y="19138"/>
                    <a:pt x="6809" y="19149"/>
                  </a:cubicBezTo>
                  <a:cubicBezTo>
                    <a:pt x="6794" y="19155"/>
                    <a:pt x="6777" y="19168"/>
                    <a:pt x="6764" y="19188"/>
                  </a:cubicBezTo>
                  <a:cubicBezTo>
                    <a:pt x="6745" y="19218"/>
                    <a:pt x="6745" y="19247"/>
                    <a:pt x="6751" y="19268"/>
                  </a:cubicBezTo>
                  <a:cubicBezTo>
                    <a:pt x="6732" y="19273"/>
                    <a:pt x="6708" y="19286"/>
                    <a:pt x="6689" y="19314"/>
                  </a:cubicBezTo>
                  <a:cubicBezTo>
                    <a:pt x="6676" y="19335"/>
                    <a:pt x="6671" y="19356"/>
                    <a:pt x="6670" y="19370"/>
                  </a:cubicBezTo>
                  <a:cubicBezTo>
                    <a:pt x="6663" y="19377"/>
                    <a:pt x="6654" y="19386"/>
                    <a:pt x="6644" y="19401"/>
                  </a:cubicBezTo>
                  <a:cubicBezTo>
                    <a:pt x="6631" y="19422"/>
                    <a:pt x="6626" y="19438"/>
                    <a:pt x="6625" y="19447"/>
                  </a:cubicBezTo>
                  <a:cubicBezTo>
                    <a:pt x="6612" y="19466"/>
                    <a:pt x="6607" y="19481"/>
                    <a:pt x="6605" y="19492"/>
                  </a:cubicBezTo>
                  <a:cubicBezTo>
                    <a:pt x="6598" y="19497"/>
                    <a:pt x="6589" y="19506"/>
                    <a:pt x="6578" y="19519"/>
                  </a:cubicBezTo>
                  <a:cubicBezTo>
                    <a:pt x="6566" y="19524"/>
                    <a:pt x="6547" y="19536"/>
                    <a:pt x="6531" y="19561"/>
                  </a:cubicBezTo>
                  <a:cubicBezTo>
                    <a:pt x="6523" y="19570"/>
                    <a:pt x="6513" y="19579"/>
                    <a:pt x="6500" y="19598"/>
                  </a:cubicBezTo>
                  <a:cubicBezTo>
                    <a:pt x="6488" y="19618"/>
                    <a:pt x="6484" y="19636"/>
                    <a:pt x="6484" y="19654"/>
                  </a:cubicBezTo>
                  <a:cubicBezTo>
                    <a:pt x="6475" y="19662"/>
                    <a:pt x="6466" y="19672"/>
                    <a:pt x="6456" y="19685"/>
                  </a:cubicBezTo>
                  <a:cubicBezTo>
                    <a:pt x="6445" y="19701"/>
                    <a:pt x="6441" y="19711"/>
                    <a:pt x="6438" y="19721"/>
                  </a:cubicBezTo>
                  <a:cubicBezTo>
                    <a:pt x="6436" y="19723"/>
                    <a:pt x="6436" y="19725"/>
                    <a:pt x="6433" y="19729"/>
                  </a:cubicBezTo>
                  <a:cubicBezTo>
                    <a:pt x="6424" y="19742"/>
                    <a:pt x="6420" y="19755"/>
                    <a:pt x="6417" y="19768"/>
                  </a:cubicBezTo>
                  <a:cubicBezTo>
                    <a:pt x="6402" y="19775"/>
                    <a:pt x="6386" y="19786"/>
                    <a:pt x="6375" y="19806"/>
                  </a:cubicBezTo>
                  <a:cubicBezTo>
                    <a:pt x="6366" y="19811"/>
                    <a:pt x="6353" y="19822"/>
                    <a:pt x="6339" y="19843"/>
                  </a:cubicBezTo>
                  <a:cubicBezTo>
                    <a:pt x="6332" y="19856"/>
                    <a:pt x="6327" y="19865"/>
                    <a:pt x="6323" y="19871"/>
                  </a:cubicBezTo>
                  <a:cubicBezTo>
                    <a:pt x="6322" y="19875"/>
                    <a:pt x="6320" y="19878"/>
                    <a:pt x="6316" y="19886"/>
                  </a:cubicBezTo>
                  <a:cubicBezTo>
                    <a:pt x="6296" y="19915"/>
                    <a:pt x="6296" y="19945"/>
                    <a:pt x="6301" y="19964"/>
                  </a:cubicBezTo>
                  <a:cubicBezTo>
                    <a:pt x="6300" y="19966"/>
                    <a:pt x="6300" y="19966"/>
                    <a:pt x="6300" y="19967"/>
                  </a:cubicBezTo>
                  <a:cubicBezTo>
                    <a:pt x="6280" y="19973"/>
                    <a:pt x="6258" y="19985"/>
                    <a:pt x="6241" y="20011"/>
                  </a:cubicBezTo>
                  <a:cubicBezTo>
                    <a:pt x="6224" y="20038"/>
                    <a:pt x="6224" y="20065"/>
                    <a:pt x="6226" y="20085"/>
                  </a:cubicBezTo>
                  <a:cubicBezTo>
                    <a:pt x="6225" y="20086"/>
                    <a:pt x="6224" y="20089"/>
                    <a:pt x="6220" y="20092"/>
                  </a:cubicBezTo>
                  <a:cubicBezTo>
                    <a:pt x="6205" y="20098"/>
                    <a:pt x="6184" y="20109"/>
                    <a:pt x="6167" y="20136"/>
                  </a:cubicBezTo>
                  <a:lnTo>
                    <a:pt x="6161" y="20141"/>
                  </a:lnTo>
                  <a:cubicBezTo>
                    <a:pt x="6155" y="20149"/>
                    <a:pt x="6146" y="20157"/>
                    <a:pt x="6136" y="20173"/>
                  </a:cubicBezTo>
                  <a:cubicBezTo>
                    <a:pt x="6125" y="20189"/>
                    <a:pt x="6122" y="20205"/>
                    <a:pt x="6119" y="20219"/>
                  </a:cubicBezTo>
                  <a:cubicBezTo>
                    <a:pt x="6108" y="20227"/>
                    <a:pt x="6095" y="20237"/>
                    <a:pt x="6084" y="20256"/>
                  </a:cubicBezTo>
                  <a:cubicBezTo>
                    <a:pt x="6069" y="20277"/>
                    <a:pt x="6065" y="20296"/>
                    <a:pt x="6064" y="20309"/>
                  </a:cubicBezTo>
                  <a:cubicBezTo>
                    <a:pt x="6052" y="20328"/>
                    <a:pt x="6049" y="20348"/>
                    <a:pt x="6048" y="20360"/>
                  </a:cubicBezTo>
                  <a:cubicBezTo>
                    <a:pt x="6047" y="20364"/>
                    <a:pt x="6044" y="20366"/>
                    <a:pt x="6043" y="20369"/>
                  </a:cubicBezTo>
                  <a:cubicBezTo>
                    <a:pt x="6038" y="20374"/>
                    <a:pt x="6036" y="20380"/>
                    <a:pt x="6029" y="20389"/>
                  </a:cubicBezTo>
                  <a:cubicBezTo>
                    <a:pt x="6017" y="20397"/>
                    <a:pt x="6005" y="20408"/>
                    <a:pt x="5990" y="20429"/>
                  </a:cubicBezTo>
                  <a:cubicBezTo>
                    <a:pt x="5980" y="20435"/>
                    <a:pt x="5972" y="20445"/>
                    <a:pt x="5959" y="20464"/>
                  </a:cubicBezTo>
                  <a:cubicBezTo>
                    <a:pt x="5950" y="20471"/>
                    <a:pt x="5940" y="20482"/>
                    <a:pt x="5927" y="20500"/>
                  </a:cubicBezTo>
                  <a:cubicBezTo>
                    <a:pt x="5916" y="20516"/>
                    <a:pt x="5913" y="20526"/>
                    <a:pt x="5909" y="20537"/>
                  </a:cubicBezTo>
                  <a:lnTo>
                    <a:pt x="5905" y="20543"/>
                  </a:lnTo>
                  <a:cubicBezTo>
                    <a:pt x="5899" y="20555"/>
                    <a:pt x="5894" y="20566"/>
                    <a:pt x="5891" y="20575"/>
                  </a:cubicBezTo>
                  <a:cubicBezTo>
                    <a:pt x="5875" y="20582"/>
                    <a:pt x="5855" y="20594"/>
                    <a:pt x="5840" y="20616"/>
                  </a:cubicBezTo>
                  <a:cubicBezTo>
                    <a:pt x="5827" y="20638"/>
                    <a:pt x="5824" y="20658"/>
                    <a:pt x="5824" y="20675"/>
                  </a:cubicBezTo>
                  <a:cubicBezTo>
                    <a:pt x="5814" y="20682"/>
                    <a:pt x="5806" y="20691"/>
                    <a:pt x="5797" y="20705"/>
                  </a:cubicBezTo>
                  <a:cubicBezTo>
                    <a:pt x="5788" y="20713"/>
                    <a:pt x="5777" y="20723"/>
                    <a:pt x="5765" y="20741"/>
                  </a:cubicBezTo>
                  <a:cubicBezTo>
                    <a:pt x="5755" y="20757"/>
                    <a:pt x="5750" y="20772"/>
                    <a:pt x="5749" y="20787"/>
                  </a:cubicBezTo>
                  <a:cubicBezTo>
                    <a:pt x="5736" y="20793"/>
                    <a:pt x="5722" y="20804"/>
                    <a:pt x="5712" y="20821"/>
                  </a:cubicBezTo>
                  <a:cubicBezTo>
                    <a:pt x="5699" y="20842"/>
                    <a:pt x="5694" y="20861"/>
                    <a:pt x="5693" y="20867"/>
                  </a:cubicBezTo>
                  <a:lnTo>
                    <a:pt x="5667" y="20909"/>
                  </a:lnTo>
                  <a:cubicBezTo>
                    <a:pt x="5652" y="20932"/>
                    <a:pt x="5647" y="20954"/>
                    <a:pt x="5647" y="20969"/>
                  </a:cubicBezTo>
                  <a:cubicBezTo>
                    <a:pt x="5643" y="20975"/>
                    <a:pt x="5641" y="20981"/>
                    <a:pt x="5638" y="20985"/>
                  </a:cubicBezTo>
                  <a:cubicBezTo>
                    <a:pt x="5638" y="20986"/>
                    <a:pt x="5637" y="20987"/>
                    <a:pt x="5635" y="20990"/>
                  </a:cubicBezTo>
                  <a:cubicBezTo>
                    <a:pt x="5624" y="20997"/>
                    <a:pt x="5604" y="21007"/>
                    <a:pt x="5589" y="21032"/>
                  </a:cubicBezTo>
                  <a:cubicBezTo>
                    <a:pt x="5573" y="21057"/>
                    <a:pt x="5571" y="21081"/>
                    <a:pt x="5572" y="21098"/>
                  </a:cubicBezTo>
                  <a:cubicBezTo>
                    <a:pt x="5567" y="21105"/>
                    <a:pt x="5562" y="21112"/>
                    <a:pt x="5554" y="21124"/>
                  </a:cubicBezTo>
                  <a:cubicBezTo>
                    <a:pt x="5546" y="21139"/>
                    <a:pt x="5541" y="21146"/>
                    <a:pt x="5538" y="21153"/>
                  </a:cubicBezTo>
                  <a:cubicBezTo>
                    <a:pt x="5536" y="21156"/>
                    <a:pt x="5535" y="21161"/>
                    <a:pt x="5531" y="21166"/>
                  </a:cubicBezTo>
                  <a:cubicBezTo>
                    <a:pt x="5523" y="21172"/>
                    <a:pt x="5514" y="21179"/>
                    <a:pt x="5507" y="21190"/>
                  </a:cubicBezTo>
                  <a:cubicBezTo>
                    <a:pt x="5492" y="21196"/>
                    <a:pt x="5471" y="21209"/>
                    <a:pt x="5454" y="21233"/>
                  </a:cubicBezTo>
                  <a:cubicBezTo>
                    <a:pt x="5439" y="21257"/>
                    <a:pt x="5436" y="21280"/>
                    <a:pt x="5437" y="21297"/>
                  </a:cubicBezTo>
                  <a:cubicBezTo>
                    <a:pt x="5429" y="21303"/>
                    <a:pt x="5422" y="21312"/>
                    <a:pt x="5415" y="21323"/>
                  </a:cubicBezTo>
                  <a:cubicBezTo>
                    <a:pt x="5404" y="21341"/>
                    <a:pt x="5399" y="21354"/>
                    <a:pt x="5394" y="21367"/>
                  </a:cubicBezTo>
                  <a:cubicBezTo>
                    <a:pt x="5384" y="21383"/>
                    <a:pt x="5379" y="21396"/>
                    <a:pt x="5375" y="21405"/>
                  </a:cubicBezTo>
                  <a:cubicBezTo>
                    <a:pt x="5374" y="21409"/>
                    <a:pt x="5374" y="21409"/>
                    <a:pt x="5373" y="21412"/>
                  </a:cubicBezTo>
                  <a:cubicBezTo>
                    <a:pt x="5370" y="21418"/>
                    <a:pt x="5368" y="21419"/>
                    <a:pt x="5367" y="21421"/>
                  </a:cubicBezTo>
                  <a:cubicBezTo>
                    <a:pt x="5361" y="21426"/>
                    <a:pt x="5357" y="21432"/>
                    <a:pt x="5351" y="21441"/>
                  </a:cubicBezTo>
                  <a:cubicBezTo>
                    <a:pt x="5341" y="21447"/>
                    <a:pt x="5326" y="21456"/>
                    <a:pt x="5313" y="21472"/>
                  </a:cubicBezTo>
                  <a:cubicBezTo>
                    <a:pt x="5300" y="21479"/>
                    <a:pt x="5281" y="21489"/>
                    <a:pt x="5265" y="21515"/>
                  </a:cubicBezTo>
                  <a:cubicBezTo>
                    <a:pt x="5249" y="21541"/>
                    <a:pt x="5246" y="21564"/>
                    <a:pt x="5247" y="21582"/>
                  </a:cubicBezTo>
                  <a:cubicBezTo>
                    <a:pt x="5241" y="21589"/>
                    <a:pt x="5236" y="21595"/>
                    <a:pt x="5228" y="21607"/>
                  </a:cubicBezTo>
                  <a:cubicBezTo>
                    <a:pt x="5220" y="21618"/>
                    <a:pt x="5217" y="21630"/>
                    <a:pt x="5213" y="21639"/>
                  </a:cubicBezTo>
                  <a:cubicBezTo>
                    <a:pt x="5196" y="21645"/>
                    <a:pt x="5177" y="21657"/>
                    <a:pt x="5163" y="21680"/>
                  </a:cubicBezTo>
                  <a:cubicBezTo>
                    <a:pt x="5149" y="21702"/>
                    <a:pt x="5145" y="21720"/>
                    <a:pt x="5144" y="21734"/>
                  </a:cubicBezTo>
                  <a:cubicBezTo>
                    <a:pt x="5136" y="21740"/>
                    <a:pt x="5127" y="21750"/>
                    <a:pt x="5117" y="21766"/>
                  </a:cubicBezTo>
                  <a:cubicBezTo>
                    <a:pt x="5110" y="21778"/>
                    <a:pt x="5104" y="21789"/>
                    <a:pt x="5101" y="21799"/>
                  </a:cubicBezTo>
                  <a:cubicBezTo>
                    <a:pt x="5085" y="21805"/>
                    <a:pt x="5068" y="21816"/>
                    <a:pt x="5053" y="21839"/>
                  </a:cubicBezTo>
                  <a:cubicBezTo>
                    <a:pt x="5032" y="21870"/>
                    <a:pt x="5036" y="21900"/>
                    <a:pt x="5041" y="21922"/>
                  </a:cubicBezTo>
                  <a:lnTo>
                    <a:pt x="5032" y="21934"/>
                  </a:lnTo>
                  <a:cubicBezTo>
                    <a:pt x="5022" y="21941"/>
                    <a:pt x="5008" y="21952"/>
                    <a:pt x="4993" y="21975"/>
                  </a:cubicBezTo>
                  <a:cubicBezTo>
                    <a:pt x="4989" y="21981"/>
                    <a:pt x="4986" y="21985"/>
                    <a:pt x="4983" y="21988"/>
                  </a:cubicBezTo>
                  <a:cubicBezTo>
                    <a:pt x="4978" y="21993"/>
                    <a:pt x="4972" y="22000"/>
                    <a:pt x="4965" y="22013"/>
                  </a:cubicBezTo>
                  <a:cubicBezTo>
                    <a:pt x="4963" y="22016"/>
                    <a:pt x="4963" y="22016"/>
                    <a:pt x="4961" y="22019"/>
                  </a:cubicBezTo>
                  <a:cubicBezTo>
                    <a:pt x="4952" y="22025"/>
                    <a:pt x="4945" y="22035"/>
                    <a:pt x="4934" y="22051"/>
                  </a:cubicBezTo>
                  <a:cubicBezTo>
                    <a:pt x="4918" y="22076"/>
                    <a:pt x="4915" y="22099"/>
                    <a:pt x="4915" y="22115"/>
                  </a:cubicBezTo>
                  <a:cubicBezTo>
                    <a:pt x="4912" y="22120"/>
                    <a:pt x="4909" y="22126"/>
                    <a:pt x="4908" y="22130"/>
                  </a:cubicBezTo>
                  <a:cubicBezTo>
                    <a:pt x="4892" y="22136"/>
                    <a:pt x="4872" y="22148"/>
                    <a:pt x="4856" y="22173"/>
                  </a:cubicBezTo>
                  <a:cubicBezTo>
                    <a:pt x="4848" y="22185"/>
                    <a:pt x="4845" y="22190"/>
                    <a:pt x="4842" y="22196"/>
                  </a:cubicBezTo>
                  <a:cubicBezTo>
                    <a:pt x="4840" y="22200"/>
                    <a:pt x="4839" y="22202"/>
                    <a:pt x="4836" y="22206"/>
                  </a:cubicBezTo>
                  <a:cubicBezTo>
                    <a:pt x="4826" y="22212"/>
                    <a:pt x="4807" y="22225"/>
                    <a:pt x="4794" y="22248"/>
                  </a:cubicBezTo>
                  <a:cubicBezTo>
                    <a:pt x="4773" y="22277"/>
                    <a:pt x="4774" y="22303"/>
                    <a:pt x="4778" y="22324"/>
                  </a:cubicBezTo>
                  <a:cubicBezTo>
                    <a:pt x="4774" y="22329"/>
                    <a:pt x="4773" y="22332"/>
                    <a:pt x="4772" y="22336"/>
                  </a:cubicBezTo>
                  <a:lnTo>
                    <a:pt x="4767" y="22346"/>
                  </a:lnTo>
                  <a:cubicBezTo>
                    <a:pt x="4755" y="22362"/>
                    <a:pt x="4752" y="22373"/>
                    <a:pt x="4748" y="22383"/>
                  </a:cubicBezTo>
                  <a:lnTo>
                    <a:pt x="4748" y="22384"/>
                  </a:lnTo>
                  <a:cubicBezTo>
                    <a:pt x="4737" y="22389"/>
                    <a:pt x="4721" y="22402"/>
                    <a:pt x="4708" y="22423"/>
                  </a:cubicBezTo>
                  <a:cubicBezTo>
                    <a:pt x="4698" y="22431"/>
                    <a:pt x="4686" y="22442"/>
                    <a:pt x="4674" y="22461"/>
                  </a:cubicBezTo>
                  <a:cubicBezTo>
                    <a:pt x="4663" y="22478"/>
                    <a:pt x="4659" y="22489"/>
                    <a:pt x="4655" y="22500"/>
                  </a:cubicBezTo>
                  <a:lnTo>
                    <a:pt x="4652" y="22505"/>
                  </a:lnTo>
                  <a:cubicBezTo>
                    <a:pt x="4650" y="22509"/>
                    <a:pt x="4648" y="22510"/>
                    <a:pt x="4647" y="22511"/>
                  </a:cubicBezTo>
                  <a:cubicBezTo>
                    <a:pt x="4639" y="22520"/>
                    <a:pt x="4632" y="22526"/>
                    <a:pt x="4623" y="22541"/>
                  </a:cubicBezTo>
                  <a:cubicBezTo>
                    <a:pt x="4613" y="22549"/>
                    <a:pt x="4599" y="22559"/>
                    <a:pt x="4584" y="22582"/>
                  </a:cubicBezTo>
                  <a:cubicBezTo>
                    <a:pt x="4576" y="22589"/>
                    <a:pt x="4566" y="22598"/>
                    <a:pt x="4556" y="22616"/>
                  </a:cubicBezTo>
                  <a:cubicBezTo>
                    <a:pt x="4545" y="22632"/>
                    <a:pt x="4541" y="22643"/>
                    <a:pt x="4538" y="22654"/>
                  </a:cubicBezTo>
                  <a:lnTo>
                    <a:pt x="4534" y="22659"/>
                  </a:lnTo>
                  <a:cubicBezTo>
                    <a:pt x="4519" y="22683"/>
                    <a:pt x="4517" y="22703"/>
                    <a:pt x="4516" y="22718"/>
                  </a:cubicBezTo>
                  <a:cubicBezTo>
                    <a:pt x="4511" y="22727"/>
                    <a:pt x="4508" y="22735"/>
                    <a:pt x="4505" y="22742"/>
                  </a:cubicBezTo>
                  <a:cubicBezTo>
                    <a:pt x="4490" y="22748"/>
                    <a:pt x="4473" y="22761"/>
                    <a:pt x="4458" y="22783"/>
                  </a:cubicBezTo>
                  <a:cubicBezTo>
                    <a:pt x="4447" y="22804"/>
                    <a:pt x="4441" y="22821"/>
                    <a:pt x="4439" y="22834"/>
                  </a:cubicBezTo>
                  <a:cubicBezTo>
                    <a:pt x="4430" y="22842"/>
                    <a:pt x="4421" y="22852"/>
                    <a:pt x="4410" y="22868"/>
                  </a:cubicBezTo>
                  <a:lnTo>
                    <a:pt x="4399" y="22884"/>
                  </a:lnTo>
                  <a:cubicBezTo>
                    <a:pt x="4395" y="22889"/>
                    <a:pt x="4391" y="22896"/>
                    <a:pt x="4383" y="22908"/>
                  </a:cubicBezTo>
                  <a:cubicBezTo>
                    <a:pt x="4374" y="22924"/>
                    <a:pt x="4368" y="22939"/>
                    <a:pt x="4367" y="22952"/>
                  </a:cubicBezTo>
                  <a:cubicBezTo>
                    <a:pt x="4353" y="22959"/>
                    <a:pt x="4340" y="22971"/>
                    <a:pt x="4329" y="22988"/>
                  </a:cubicBezTo>
                  <a:cubicBezTo>
                    <a:pt x="4324" y="22992"/>
                    <a:pt x="4323" y="22994"/>
                    <a:pt x="4320" y="22998"/>
                  </a:cubicBezTo>
                  <a:cubicBezTo>
                    <a:pt x="4315" y="23005"/>
                    <a:pt x="4308" y="23013"/>
                    <a:pt x="4299" y="23027"/>
                  </a:cubicBezTo>
                  <a:cubicBezTo>
                    <a:pt x="4291" y="23039"/>
                    <a:pt x="4288" y="23046"/>
                    <a:pt x="4284" y="23052"/>
                  </a:cubicBezTo>
                  <a:cubicBezTo>
                    <a:pt x="4283" y="23057"/>
                    <a:pt x="4281" y="23061"/>
                    <a:pt x="4275" y="23068"/>
                  </a:cubicBezTo>
                  <a:lnTo>
                    <a:pt x="4271" y="23073"/>
                  </a:lnTo>
                  <a:cubicBezTo>
                    <a:pt x="4262" y="23079"/>
                    <a:pt x="4254" y="23089"/>
                    <a:pt x="4243" y="23106"/>
                  </a:cubicBezTo>
                  <a:cubicBezTo>
                    <a:pt x="4234" y="23116"/>
                    <a:pt x="4232" y="23123"/>
                    <a:pt x="4228" y="23128"/>
                  </a:cubicBezTo>
                  <a:cubicBezTo>
                    <a:pt x="4225" y="23134"/>
                    <a:pt x="4223" y="23138"/>
                    <a:pt x="4217" y="23148"/>
                  </a:cubicBezTo>
                  <a:cubicBezTo>
                    <a:pt x="4206" y="23166"/>
                    <a:pt x="4201" y="23181"/>
                    <a:pt x="4197" y="23193"/>
                  </a:cubicBezTo>
                  <a:cubicBezTo>
                    <a:pt x="4185" y="23211"/>
                    <a:pt x="4180" y="23224"/>
                    <a:pt x="4177" y="23235"/>
                  </a:cubicBezTo>
                  <a:lnTo>
                    <a:pt x="4173" y="23240"/>
                  </a:lnTo>
                  <a:cubicBezTo>
                    <a:pt x="4165" y="23248"/>
                    <a:pt x="4154" y="23257"/>
                    <a:pt x="4143" y="23275"/>
                  </a:cubicBezTo>
                  <a:cubicBezTo>
                    <a:pt x="4128" y="23298"/>
                    <a:pt x="4125" y="23318"/>
                    <a:pt x="4125" y="23334"/>
                  </a:cubicBezTo>
                  <a:cubicBezTo>
                    <a:pt x="4118" y="23340"/>
                    <a:pt x="4110" y="23350"/>
                    <a:pt x="4101" y="23363"/>
                  </a:cubicBezTo>
                  <a:cubicBezTo>
                    <a:pt x="4088" y="23383"/>
                    <a:pt x="4083" y="23398"/>
                    <a:pt x="4080" y="23409"/>
                  </a:cubicBezTo>
                  <a:cubicBezTo>
                    <a:pt x="4075" y="23417"/>
                    <a:pt x="4072" y="23422"/>
                    <a:pt x="4068" y="23426"/>
                  </a:cubicBezTo>
                  <a:cubicBezTo>
                    <a:pt x="4067" y="23428"/>
                    <a:pt x="4066" y="23430"/>
                    <a:pt x="4064" y="23432"/>
                  </a:cubicBezTo>
                  <a:cubicBezTo>
                    <a:pt x="4047" y="23438"/>
                    <a:pt x="4025" y="23450"/>
                    <a:pt x="4007" y="23476"/>
                  </a:cubicBezTo>
                  <a:cubicBezTo>
                    <a:pt x="3991" y="23502"/>
                    <a:pt x="3988" y="23524"/>
                    <a:pt x="3988" y="23540"/>
                  </a:cubicBezTo>
                  <a:cubicBezTo>
                    <a:pt x="3981" y="23554"/>
                    <a:pt x="3977" y="23564"/>
                    <a:pt x="3975" y="23573"/>
                  </a:cubicBezTo>
                  <a:lnTo>
                    <a:pt x="3965" y="23589"/>
                  </a:lnTo>
                  <a:cubicBezTo>
                    <a:pt x="3963" y="23589"/>
                    <a:pt x="3963" y="23591"/>
                    <a:pt x="3961" y="23592"/>
                  </a:cubicBezTo>
                  <a:cubicBezTo>
                    <a:pt x="3943" y="23596"/>
                    <a:pt x="3916" y="23608"/>
                    <a:pt x="3897" y="23637"/>
                  </a:cubicBezTo>
                  <a:cubicBezTo>
                    <a:pt x="3883" y="23662"/>
                    <a:pt x="3879" y="23684"/>
                    <a:pt x="3879" y="23699"/>
                  </a:cubicBezTo>
                  <a:cubicBezTo>
                    <a:pt x="3876" y="23705"/>
                    <a:pt x="3873" y="23710"/>
                    <a:pt x="3872" y="23715"/>
                  </a:cubicBezTo>
                  <a:cubicBezTo>
                    <a:pt x="3854" y="23721"/>
                    <a:pt x="3833" y="23732"/>
                    <a:pt x="3817" y="23758"/>
                  </a:cubicBezTo>
                  <a:cubicBezTo>
                    <a:pt x="3800" y="23785"/>
                    <a:pt x="3798" y="23811"/>
                    <a:pt x="3803" y="23832"/>
                  </a:cubicBezTo>
                  <a:cubicBezTo>
                    <a:pt x="3797" y="23835"/>
                    <a:pt x="3793" y="23843"/>
                    <a:pt x="3788" y="23849"/>
                  </a:cubicBezTo>
                  <a:cubicBezTo>
                    <a:pt x="3776" y="23857"/>
                    <a:pt x="3763" y="23867"/>
                    <a:pt x="3750" y="23888"/>
                  </a:cubicBezTo>
                  <a:cubicBezTo>
                    <a:pt x="3741" y="23903"/>
                    <a:pt x="3735" y="23913"/>
                    <a:pt x="3733" y="23925"/>
                  </a:cubicBezTo>
                  <a:cubicBezTo>
                    <a:pt x="3719" y="23934"/>
                    <a:pt x="3703" y="23944"/>
                    <a:pt x="3690" y="23966"/>
                  </a:cubicBezTo>
                  <a:cubicBezTo>
                    <a:pt x="3671" y="23996"/>
                    <a:pt x="3672" y="24025"/>
                    <a:pt x="3676" y="24046"/>
                  </a:cubicBezTo>
                  <a:cubicBezTo>
                    <a:pt x="3658" y="24052"/>
                    <a:pt x="3634" y="24063"/>
                    <a:pt x="3615" y="24091"/>
                  </a:cubicBezTo>
                  <a:cubicBezTo>
                    <a:pt x="3607" y="24105"/>
                    <a:pt x="3601" y="24117"/>
                    <a:pt x="3599" y="24128"/>
                  </a:cubicBezTo>
                  <a:cubicBezTo>
                    <a:pt x="3584" y="24135"/>
                    <a:pt x="3567" y="24146"/>
                    <a:pt x="3553" y="24167"/>
                  </a:cubicBezTo>
                  <a:cubicBezTo>
                    <a:pt x="3542" y="24183"/>
                    <a:pt x="3538" y="24194"/>
                    <a:pt x="3535" y="24205"/>
                  </a:cubicBezTo>
                  <a:cubicBezTo>
                    <a:pt x="3533" y="24209"/>
                    <a:pt x="3533" y="24209"/>
                    <a:pt x="3532" y="24212"/>
                  </a:cubicBezTo>
                  <a:cubicBezTo>
                    <a:pt x="3520" y="24232"/>
                    <a:pt x="3516" y="24251"/>
                    <a:pt x="3515" y="24267"/>
                  </a:cubicBezTo>
                  <a:cubicBezTo>
                    <a:pt x="3505" y="24273"/>
                    <a:pt x="3495" y="24283"/>
                    <a:pt x="3487" y="24298"/>
                  </a:cubicBezTo>
                  <a:cubicBezTo>
                    <a:pt x="3472" y="24320"/>
                    <a:pt x="3469" y="24342"/>
                    <a:pt x="3468" y="24357"/>
                  </a:cubicBezTo>
                  <a:cubicBezTo>
                    <a:pt x="3465" y="24362"/>
                    <a:pt x="3462" y="24365"/>
                    <a:pt x="3460" y="24370"/>
                  </a:cubicBezTo>
                  <a:cubicBezTo>
                    <a:pt x="3457" y="24374"/>
                    <a:pt x="3455" y="24379"/>
                    <a:pt x="3449" y="24387"/>
                  </a:cubicBezTo>
                  <a:cubicBezTo>
                    <a:pt x="3446" y="24392"/>
                    <a:pt x="3444" y="24394"/>
                    <a:pt x="3442" y="24396"/>
                  </a:cubicBezTo>
                  <a:cubicBezTo>
                    <a:pt x="3439" y="24401"/>
                    <a:pt x="3435" y="24405"/>
                    <a:pt x="3430" y="24411"/>
                  </a:cubicBezTo>
                  <a:cubicBezTo>
                    <a:pt x="3415" y="24417"/>
                    <a:pt x="3393" y="24429"/>
                    <a:pt x="3375" y="24455"/>
                  </a:cubicBezTo>
                  <a:cubicBezTo>
                    <a:pt x="3366" y="24471"/>
                    <a:pt x="3361" y="24485"/>
                    <a:pt x="3359" y="24498"/>
                  </a:cubicBezTo>
                  <a:cubicBezTo>
                    <a:pt x="3345" y="24507"/>
                    <a:pt x="3331" y="24518"/>
                    <a:pt x="3319" y="24536"/>
                  </a:cubicBezTo>
                  <a:lnTo>
                    <a:pt x="3294" y="24578"/>
                  </a:lnTo>
                  <a:cubicBezTo>
                    <a:pt x="3283" y="24596"/>
                    <a:pt x="3278" y="24614"/>
                    <a:pt x="3276" y="24627"/>
                  </a:cubicBezTo>
                  <a:cubicBezTo>
                    <a:pt x="3265" y="24633"/>
                    <a:pt x="3253" y="24644"/>
                    <a:pt x="3243" y="24660"/>
                  </a:cubicBezTo>
                  <a:cubicBezTo>
                    <a:pt x="3230" y="24681"/>
                    <a:pt x="3225" y="24701"/>
                    <a:pt x="3224" y="24716"/>
                  </a:cubicBezTo>
                  <a:cubicBezTo>
                    <a:pt x="3217" y="24723"/>
                    <a:pt x="3208" y="24732"/>
                    <a:pt x="3199" y="24748"/>
                  </a:cubicBezTo>
                  <a:cubicBezTo>
                    <a:pt x="3184" y="24770"/>
                    <a:pt x="3179" y="24789"/>
                    <a:pt x="3178" y="24802"/>
                  </a:cubicBezTo>
                  <a:cubicBezTo>
                    <a:pt x="3172" y="24813"/>
                    <a:pt x="3168" y="24823"/>
                    <a:pt x="3165" y="24830"/>
                  </a:cubicBezTo>
                  <a:cubicBezTo>
                    <a:pt x="3153" y="24837"/>
                    <a:pt x="3137" y="24847"/>
                    <a:pt x="3123" y="24871"/>
                  </a:cubicBezTo>
                  <a:cubicBezTo>
                    <a:pt x="3119" y="24874"/>
                    <a:pt x="3118" y="24876"/>
                    <a:pt x="3117" y="24877"/>
                  </a:cubicBezTo>
                  <a:cubicBezTo>
                    <a:pt x="3110" y="24885"/>
                    <a:pt x="3102" y="24893"/>
                    <a:pt x="3092" y="24910"/>
                  </a:cubicBezTo>
                  <a:cubicBezTo>
                    <a:pt x="3082" y="24925"/>
                    <a:pt x="3077" y="24941"/>
                    <a:pt x="3075" y="24953"/>
                  </a:cubicBezTo>
                  <a:cubicBezTo>
                    <a:pt x="3060" y="24960"/>
                    <a:pt x="3048" y="24973"/>
                    <a:pt x="3035" y="24990"/>
                  </a:cubicBezTo>
                  <a:cubicBezTo>
                    <a:pt x="3028" y="25002"/>
                    <a:pt x="3026" y="25007"/>
                    <a:pt x="3022" y="25012"/>
                  </a:cubicBezTo>
                  <a:lnTo>
                    <a:pt x="3010" y="25032"/>
                  </a:lnTo>
                  <a:cubicBezTo>
                    <a:pt x="3001" y="25048"/>
                    <a:pt x="2996" y="25055"/>
                    <a:pt x="2992" y="25065"/>
                  </a:cubicBezTo>
                  <a:cubicBezTo>
                    <a:pt x="2991" y="25067"/>
                    <a:pt x="2990" y="25069"/>
                    <a:pt x="2987" y="25075"/>
                  </a:cubicBezTo>
                  <a:cubicBezTo>
                    <a:pt x="2978" y="25091"/>
                    <a:pt x="2974" y="25098"/>
                    <a:pt x="2969" y="25107"/>
                  </a:cubicBezTo>
                  <a:cubicBezTo>
                    <a:pt x="2968" y="25109"/>
                    <a:pt x="2967" y="25112"/>
                    <a:pt x="2963" y="25117"/>
                  </a:cubicBezTo>
                  <a:cubicBezTo>
                    <a:pt x="2953" y="25131"/>
                    <a:pt x="2949" y="25140"/>
                    <a:pt x="2946" y="25147"/>
                  </a:cubicBezTo>
                  <a:cubicBezTo>
                    <a:pt x="2946" y="25149"/>
                    <a:pt x="2944" y="25149"/>
                    <a:pt x="2944" y="25151"/>
                  </a:cubicBezTo>
                  <a:cubicBezTo>
                    <a:pt x="2932" y="25157"/>
                    <a:pt x="2915" y="25169"/>
                    <a:pt x="2900" y="25192"/>
                  </a:cubicBezTo>
                  <a:lnTo>
                    <a:pt x="2873" y="25232"/>
                  </a:lnTo>
                  <a:cubicBezTo>
                    <a:pt x="2862" y="25249"/>
                    <a:pt x="2857" y="25263"/>
                    <a:pt x="2853" y="25276"/>
                  </a:cubicBezTo>
                  <a:lnTo>
                    <a:pt x="2842" y="25292"/>
                  </a:lnTo>
                  <a:cubicBezTo>
                    <a:pt x="2839" y="25299"/>
                    <a:pt x="2834" y="25305"/>
                    <a:pt x="2826" y="25317"/>
                  </a:cubicBezTo>
                  <a:cubicBezTo>
                    <a:pt x="2815" y="25333"/>
                    <a:pt x="2812" y="25349"/>
                    <a:pt x="2810" y="25364"/>
                  </a:cubicBezTo>
                  <a:cubicBezTo>
                    <a:pt x="2798" y="25371"/>
                    <a:pt x="2785" y="25382"/>
                    <a:pt x="2775" y="25398"/>
                  </a:cubicBezTo>
                  <a:cubicBezTo>
                    <a:pt x="2762" y="25415"/>
                    <a:pt x="2758" y="25428"/>
                    <a:pt x="2753" y="25442"/>
                  </a:cubicBezTo>
                  <a:cubicBezTo>
                    <a:pt x="2748" y="25452"/>
                    <a:pt x="2743" y="25456"/>
                    <a:pt x="2740" y="25460"/>
                  </a:cubicBezTo>
                  <a:cubicBezTo>
                    <a:pt x="2737" y="25465"/>
                    <a:pt x="2733" y="25471"/>
                    <a:pt x="2724" y="25483"/>
                  </a:cubicBezTo>
                  <a:cubicBezTo>
                    <a:pt x="2719" y="25490"/>
                    <a:pt x="2717" y="25493"/>
                    <a:pt x="2713" y="25498"/>
                  </a:cubicBezTo>
                  <a:cubicBezTo>
                    <a:pt x="2710" y="25504"/>
                    <a:pt x="2705" y="25509"/>
                    <a:pt x="2696" y="25522"/>
                  </a:cubicBezTo>
                  <a:cubicBezTo>
                    <a:pt x="2680" y="25548"/>
                    <a:pt x="2678" y="25570"/>
                    <a:pt x="2678" y="25587"/>
                  </a:cubicBezTo>
                  <a:cubicBezTo>
                    <a:pt x="2675" y="25591"/>
                    <a:pt x="2674" y="25595"/>
                    <a:pt x="2673" y="25597"/>
                  </a:cubicBezTo>
                  <a:cubicBezTo>
                    <a:pt x="2653" y="25603"/>
                    <a:pt x="2628" y="25613"/>
                    <a:pt x="2611" y="25642"/>
                  </a:cubicBezTo>
                  <a:cubicBezTo>
                    <a:pt x="2599" y="25659"/>
                    <a:pt x="2595" y="25674"/>
                    <a:pt x="2590" y="25686"/>
                  </a:cubicBezTo>
                  <a:cubicBezTo>
                    <a:pt x="2578" y="25706"/>
                    <a:pt x="2573" y="25720"/>
                    <a:pt x="2571" y="25736"/>
                  </a:cubicBezTo>
                  <a:cubicBezTo>
                    <a:pt x="2568" y="25741"/>
                    <a:pt x="2566" y="25744"/>
                    <a:pt x="2563" y="25746"/>
                  </a:cubicBezTo>
                  <a:cubicBezTo>
                    <a:pt x="2558" y="25753"/>
                    <a:pt x="2553" y="25760"/>
                    <a:pt x="2544" y="25773"/>
                  </a:cubicBezTo>
                  <a:lnTo>
                    <a:pt x="2533" y="25789"/>
                  </a:lnTo>
                  <a:cubicBezTo>
                    <a:pt x="2529" y="25794"/>
                    <a:pt x="2525" y="25801"/>
                    <a:pt x="2517" y="25814"/>
                  </a:cubicBezTo>
                  <a:cubicBezTo>
                    <a:pt x="2507" y="25828"/>
                    <a:pt x="2502" y="25843"/>
                    <a:pt x="2499" y="25854"/>
                  </a:cubicBezTo>
                  <a:cubicBezTo>
                    <a:pt x="2486" y="25862"/>
                    <a:pt x="2471" y="25874"/>
                    <a:pt x="2460" y="25892"/>
                  </a:cubicBezTo>
                  <a:cubicBezTo>
                    <a:pt x="2449" y="25908"/>
                    <a:pt x="2445" y="25921"/>
                    <a:pt x="2440" y="25929"/>
                  </a:cubicBezTo>
                  <a:cubicBezTo>
                    <a:pt x="2439" y="25934"/>
                    <a:pt x="2439" y="25934"/>
                    <a:pt x="2438" y="25937"/>
                  </a:cubicBezTo>
                  <a:cubicBezTo>
                    <a:pt x="2430" y="25950"/>
                    <a:pt x="2424" y="25964"/>
                    <a:pt x="2422" y="25974"/>
                  </a:cubicBezTo>
                  <a:cubicBezTo>
                    <a:pt x="2406" y="25981"/>
                    <a:pt x="2390" y="25992"/>
                    <a:pt x="2376" y="26013"/>
                  </a:cubicBezTo>
                  <a:cubicBezTo>
                    <a:pt x="2362" y="26034"/>
                    <a:pt x="2358" y="26050"/>
                    <a:pt x="2357" y="26058"/>
                  </a:cubicBezTo>
                  <a:cubicBezTo>
                    <a:pt x="2348" y="26073"/>
                    <a:pt x="2344" y="26079"/>
                    <a:pt x="2341" y="26088"/>
                  </a:cubicBezTo>
                  <a:cubicBezTo>
                    <a:pt x="2337" y="26092"/>
                    <a:pt x="2336" y="26094"/>
                    <a:pt x="2332" y="26101"/>
                  </a:cubicBezTo>
                  <a:cubicBezTo>
                    <a:pt x="2325" y="26116"/>
                    <a:pt x="2319" y="26130"/>
                    <a:pt x="2316" y="26141"/>
                  </a:cubicBezTo>
                  <a:cubicBezTo>
                    <a:pt x="2303" y="26148"/>
                    <a:pt x="2288" y="26158"/>
                    <a:pt x="2276" y="26176"/>
                  </a:cubicBezTo>
                  <a:cubicBezTo>
                    <a:pt x="2264" y="26184"/>
                    <a:pt x="2252" y="26195"/>
                    <a:pt x="2239" y="26215"/>
                  </a:cubicBezTo>
                  <a:cubicBezTo>
                    <a:pt x="2224" y="26238"/>
                    <a:pt x="2221" y="26259"/>
                    <a:pt x="2223" y="26277"/>
                  </a:cubicBezTo>
                  <a:cubicBezTo>
                    <a:pt x="2214" y="26285"/>
                    <a:pt x="2207" y="26292"/>
                    <a:pt x="2198" y="26304"/>
                  </a:cubicBezTo>
                  <a:cubicBezTo>
                    <a:pt x="2191" y="26317"/>
                    <a:pt x="2185" y="26328"/>
                    <a:pt x="2182" y="26338"/>
                  </a:cubicBezTo>
                  <a:cubicBezTo>
                    <a:pt x="2166" y="26345"/>
                    <a:pt x="2148" y="26356"/>
                    <a:pt x="2133" y="26378"/>
                  </a:cubicBezTo>
                  <a:cubicBezTo>
                    <a:pt x="2121" y="26397"/>
                    <a:pt x="2117" y="26410"/>
                    <a:pt x="2111" y="26424"/>
                  </a:cubicBezTo>
                  <a:cubicBezTo>
                    <a:pt x="2102" y="26432"/>
                    <a:pt x="2091" y="26441"/>
                    <a:pt x="2079" y="26459"/>
                  </a:cubicBezTo>
                  <a:cubicBezTo>
                    <a:pt x="2064" y="26483"/>
                    <a:pt x="2060" y="26502"/>
                    <a:pt x="2059" y="26516"/>
                  </a:cubicBezTo>
                  <a:cubicBezTo>
                    <a:pt x="2049" y="26533"/>
                    <a:pt x="2046" y="26551"/>
                    <a:pt x="2046" y="26564"/>
                  </a:cubicBezTo>
                  <a:cubicBezTo>
                    <a:pt x="2036" y="26571"/>
                    <a:pt x="2027" y="26581"/>
                    <a:pt x="2019" y="26593"/>
                  </a:cubicBezTo>
                  <a:cubicBezTo>
                    <a:pt x="2012" y="26599"/>
                    <a:pt x="1998" y="26609"/>
                    <a:pt x="1984" y="26631"/>
                  </a:cubicBezTo>
                  <a:cubicBezTo>
                    <a:pt x="1977" y="26644"/>
                    <a:pt x="1972" y="26657"/>
                    <a:pt x="1969" y="26667"/>
                  </a:cubicBezTo>
                  <a:cubicBezTo>
                    <a:pt x="1952" y="26674"/>
                    <a:pt x="1935" y="26687"/>
                    <a:pt x="1921" y="26708"/>
                  </a:cubicBezTo>
                  <a:cubicBezTo>
                    <a:pt x="1912" y="26721"/>
                    <a:pt x="1908" y="26729"/>
                    <a:pt x="1904" y="26737"/>
                  </a:cubicBezTo>
                  <a:cubicBezTo>
                    <a:pt x="1903" y="26741"/>
                    <a:pt x="1902" y="26743"/>
                    <a:pt x="1897" y="26751"/>
                  </a:cubicBezTo>
                  <a:cubicBezTo>
                    <a:pt x="1882" y="26774"/>
                    <a:pt x="1880" y="26797"/>
                    <a:pt x="1880" y="26815"/>
                  </a:cubicBezTo>
                  <a:cubicBezTo>
                    <a:pt x="1873" y="26822"/>
                    <a:pt x="1866" y="26829"/>
                    <a:pt x="1859" y="26842"/>
                  </a:cubicBezTo>
                  <a:cubicBezTo>
                    <a:pt x="1854" y="26847"/>
                    <a:pt x="1853" y="26849"/>
                    <a:pt x="1850" y="26853"/>
                  </a:cubicBezTo>
                  <a:cubicBezTo>
                    <a:pt x="1848" y="26856"/>
                    <a:pt x="1844" y="26861"/>
                    <a:pt x="1838" y="26869"/>
                  </a:cubicBezTo>
                  <a:cubicBezTo>
                    <a:pt x="1824" y="26874"/>
                    <a:pt x="1805" y="26886"/>
                    <a:pt x="1789" y="26911"/>
                  </a:cubicBezTo>
                  <a:cubicBezTo>
                    <a:pt x="1778" y="26928"/>
                    <a:pt x="1774" y="26939"/>
                    <a:pt x="1770" y="26950"/>
                  </a:cubicBezTo>
                  <a:lnTo>
                    <a:pt x="1768" y="26955"/>
                  </a:lnTo>
                  <a:cubicBezTo>
                    <a:pt x="1758" y="26971"/>
                    <a:pt x="1753" y="26986"/>
                    <a:pt x="1752" y="26999"/>
                  </a:cubicBezTo>
                  <a:cubicBezTo>
                    <a:pt x="1737" y="27006"/>
                    <a:pt x="1723" y="27019"/>
                    <a:pt x="1711" y="27036"/>
                  </a:cubicBezTo>
                  <a:cubicBezTo>
                    <a:pt x="1698" y="27057"/>
                    <a:pt x="1694" y="27079"/>
                    <a:pt x="1694" y="27095"/>
                  </a:cubicBezTo>
                  <a:cubicBezTo>
                    <a:pt x="1685" y="27101"/>
                    <a:pt x="1677" y="27111"/>
                    <a:pt x="1668" y="27124"/>
                  </a:cubicBezTo>
                  <a:cubicBezTo>
                    <a:pt x="1656" y="27142"/>
                    <a:pt x="1651" y="27156"/>
                    <a:pt x="1648" y="27171"/>
                  </a:cubicBezTo>
                  <a:cubicBezTo>
                    <a:pt x="1642" y="27176"/>
                    <a:pt x="1634" y="27182"/>
                    <a:pt x="1624" y="27196"/>
                  </a:cubicBezTo>
                  <a:cubicBezTo>
                    <a:pt x="1610" y="27203"/>
                    <a:pt x="1592" y="27215"/>
                    <a:pt x="1576" y="27239"/>
                  </a:cubicBezTo>
                  <a:cubicBezTo>
                    <a:pt x="1564" y="27260"/>
                    <a:pt x="1560" y="27278"/>
                    <a:pt x="1560" y="27295"/>
                  </a:cubicBezTo>
                  <a:cubicBezTo>
                    <a:pt x="1550" y="27302"/>
                    <a:pt x="1539" y="27311"/>
                    <a:pt x="1532" y="27325"/>
                  </a:cubicBezTo>
                  <a:cubicBezTo>
                    <a:pt x="1523" y="27330"/>
                    <a:pt x="1511" y="27341"/>
                    <a:pt x="1497" y="27362"/>
                  </a:cubicBezTo>
                  <a:cubicBezTo>
                    <a:pt x="1481" y="27385"/>
                    <a:pt x="1478" y="27407"/>
                    <a:pt x="1478" y="27423"/>
                  </a:cubicBezTo>
                  <a:cubicBezTo>
                    <a:pt x="1473" y="27431"/>
                    <a:pt x="1466" y="27437"/>
                    <a:pt x="1457" y="27452"/>
                  </a:cubicBezTo>
                  <a:lnTo>
                    <a:pt x="1446" y="27468"/>
                  </a:lnTo>
                  <a:cubicBezTo>
                    <a:pt x="1442" y="27474"/>
                    <a:pt x="1438" y="27480"/>
                    <a:pt x="1430" y="27492"/>
                  </a:cubicBezTo>
                  <a:cubicBezTo>
                    <a:pt x="1415" y="27513"/>
                    <a:pt x="1411" y="27533"/>
                    <a:pt x="1410" y="27545"/>
                  </a:cubicBezTo>
                  <a:lnTo>
                    <a:pt x="1385" y="27582"/>
                  </a:lnTo>
                  <a:cubicBezTo>
                    <a:pt x="1378" y="27590"/>
                    <a:pt x="1367" y="27599"/>
                    <a:pt x="1355" y="27618"/>
                  </a:cubicBezTo>
                  <a:cubicBezTo>
                    <a:pt x="1346" y="27630"/>
                    <a:pt x="1341" y="27643"/>
                    <a:pt x="1339" y="27654"/>
                  </a:cubicBezTo>
                  <a:cubicBezTo>
                    <a:pt x="1323" y="27661"/>
                    <a:pt x="1305" y="27673"/>
                    <a:pt x="1292" y="27693"/>
                  </a:cubicBezTo>
                  <a:cubicBezTo>
                    <a:pt x="1274" y="27720"/>
                    <a:pt x="1274" y="27747"/>
                    <a:pt x="1277" y="27766"/>
                  </a:cubicBezTo>
                  <a:cubicBezTo>
                    <a:pt x="1273" y="27771"/>
                    <a:pt x="1267" y="27776"/>
                    <a:pt x="1264" y="27782"/>
                  </a:cubicBezTo>
                  <a:cubicBezTo>
                    <a:pt x="1256" y="27790"/>
                    <a:pt x="1243" y="27798"/>
                    <a:pt x="1229" y="27817"/>
                  </a:cubicBezTo>
                  <a:cubicBezTo>
                    <a:pt x="1218" y="27822"/>
                    <a:pt x="1202" y="27834"/>
                    <a:pt x="1187" y="27856"/>
                  </a:cubicBezTo>
                  <a:cubicBezTo>
                    <a:pt x="1175" y="27876"/>
                    <a:pt x="1171" y="27894"/>
                    <a:pt x="1170" y="27910"/>
                  </a:cubicBezTo>
                  <a:cubicBezTo>
                    <a:pt x="1160" y="27916"/>
                    <a:pt x="1152" y="27925"/>
                    <a:pt x="1142" y="27938"/>
                  </a:cubicBezTo>
                  <a:cubicBezTo>
                    <a:pt x="1130" y="27946"/>
                    <a:pt x="1116" y="27957"/>
                    <a:pt x="1105" y="27977"/>
                  </a:cubicBezTo>
                  <a:cubicBezTo>
                    <a:pt x="1092" y="27997"/>
                    <a:pt x="1089" y="28016"/>
                    <a:pt x="1089" y="28033"/>
                  </a:cubicBezTo>
                  <a:cubicBezTo>
                    <a:pt x="1078" y="28042"/>
                    <a:pt x="1068" y="28050"/>
                    <a:pt x="1059" y="28064"/>
                  </a:cubicBezTo>
                  <a:cubicBezTo>
                    <a:pt x="1041" y="28090"/>
                    <a:pt x="1040" y="28113"/>
                    <a:pt x="1040" y="28129"/>
                  </a:cubicBezTo>
                  <a:cubicBezTo>
                    <a:pt x="1037" y="28136"/>
                    <a:pt x="1035" y="28140"/>
                    <a:pt x="1032" y="28145"/>
                  </a:cubicBezTo>
                  <a:cubicBezTo>
                    <a:pt x="1031" y="28150"/>
                    <a:pt x="1030" y="28152"/>
                    <a:pt x="1025" y="28159"/>
                  </a:cubicBezTo>
                  <a:cubicBezTo>
                    <a:pt x="1016" y="28166"/>
                    <a:pt x="1006" y="28173"/>
                    <a:pt x="995" y="28189"/>
                  </a:cubicBezTo>
                  <a:cubicBezTo>
                    <a:pt x="985" y="28197"/>
                    <a:pt x="971" y="28208"/>
                    <a:pt x="956" y="28230"/>
                  </a:cubicBezTo>
                  <a:cubicBezTo>
                    <a:pt x="941" y="28253"/>
                    <a:pt x="936" y="28272"/>
                    <a:pt x="935" y="28285"/>
                  </a:cubicBezTo>
                  <a:cubicBezTo>
                    <a:pt x="933" y="28288"/>
                    <a:pt x="931" y="28290"/>
                    <a:pt x="930" y="28291"/>
                  </a:cubicBezTo>
                  <a:cubicBezTo>
                    <a:pt x="925" y="28299"/>
                    <a:pt x="919" y="28304"/>
                    <a:pt x="910" y="28318"/>
                  </a:cubicBezTo>
                  <a:cubicBezTo>
                    <a:pt x="903" y="28326"/>
                    <a:pt x="899" y="28334"/>
                    <a:pt x="897" y="28341"/>
                  </a:cubicBezTo>
                  <a:cubicBezTo>
                    <a:pt x="878" y="28347"/>
                    <a:pt x="853" y="28358"/>
                    <a:pt x="835" y="28385"/>
                  </a:cubicBezTo>
                  <a:cubicBezTo>
                    <a:pt x="822" y="28406"/>
                    <a:pt x="818" y="28425"/>
                    <a:pt x="818" y="28441"/>
                  </a:cubicBezTo>
                  <a:cubicBezTo>
                    <a:pt x="808" y="28449"/>
                    <a:pt x="799" y="28459"/>
                    <a:pt x="790" y="28472"/>
                  </a:cubicBezTo>
                  <a:cubicBezTo>
                    <a:pt x="781" y="28484"/>
                    <a:pt x="779" y="28489"/>
                    <a:pt x="775" y="28497"/>
                  </a:cubicBezTo>
                  <a:cubicBezTo>
                    <a:pt x="773" y="28502"/>
                    <a:pt x="769" y="28505"/>
                    <a:pt x="764" y="28514"/>
                  </a:cubicBezTo>
                  <a:cubicBezTo>
                    <a:pt x="754" y="28521"/>
                    <a:pt x="743" y="28532"/>
                    <a:pt x="731" y="28551"/>
                  </a:cubicBezTo>
                  <a:cubicBezTo>
                    <a:pt x="728" y="28556"/>
                    <a:pt x="725" y="28558"/>
                    <a:pt x="724" y="28559"/>
                  </a:cubicBezTo>
                  <a:cubicBezTo>
                    <a:pt x="717" y="28566"/>
                    <a:pt x="710" y="28574"/>
                    <a:pt x="700" y="28590"/>
                  </a:cubicBezTo>
                  <a:cubicBezTo>
                    <a:pt x="686" y="28612"/>
                    <a:pt x="683" y="28636"/>
                    <a:pt x="683" y="28653"/>
                  </a:cubicBezTo>
                  <a:cubicBezTo>
                    <a:pt x="676" y="28660"/>
                    <a:pt x="668" y="28669"/>
                    <a:pt x="660" y="28681"/>
                  </a:cubicBezTo>
                  <a:cubicBezTo>
                    <a:pt x="649" y="28697"/>
                    <a:pt x="644" y="28711"/>
                    <a:pt x="641" y="28724"/>
                  </a:cubicBezTo>
                  <a:cubicBezTo>
                    <a:pt x="630" y="28730"/>
                    <a:pt x="616" y="28741"/>
                    <a:pt x="603" y="28761"/>
                  </a:cubicBezTo>
                  <a:cubicBezTo>
                    <a:pt x="593" y="28778"/>
                    <a:pt x="587" y="28797"/>
                    <a:pt x="586" y="28810"/>
                  </a:cubicBezTo>
                  <a:cubicBezTo>
                    <a:pt x="575" y="28816"/>
                    <a:pt x="564" y="28829"/>
                    <a:pt x="553" y="28845"/>
                  </a:cubicBezTo>
                  <a:cubicBezTo>
                    <a:pt x="538" y="28867"/>
                    <a:pt x="534" y="28888"/>
                    <a:pt x="533" y="28901"/>
                  </a:cubicBezTo>
                  <a:lnTo>
                    <a:pt x="521" y="28920"/>
                  </a:lnTo>
                  <a:cubicBezTo>
                    <a:pt x="505" y="28925"/>
                    <a:pt x="483" y="28937"/>
                    <a:pt x="466" y="28964"/>
                  </a:cubicBezTo>
                  <a:cubicBezTo>
                    <a:pt x="456" y="28981"/>
                    <a:pt x="451" y="28998"/>
                    <a:pt x="450" y="29013"/>
                  </a:cubicBezTo>
                  <a:cubicBezTo>
                    <a:pt x="437" y="29022"/>
                    <a:pt x="426" y="29032"/>
                    <a:pt x="415" y="29048"/>
                  </a:cubicBezTo>
                  <a:cubicBezTo>
                    <a:pt x="404" y="29066"/>
                    <a:pt x="399" y="29082"/>
                    <a:pt x="398" y="29097"/>
                  </a:cubicBezTo>
                  <a:cubicBezTo>
                    <a:pt x="386" y="29104"/>
                    <a:pt x="373" y="29115"/>
                    <a:pt x="362" y="29131"/>
                  </a:cubicBezTo>
                  <a:cubicBezTo>
                    <a:pt x="354" y="29147"/>
                    <a:pt x="348" y="29162"/>
                    <a:pt x="346" y="29175"/>
                  </a:cubicBezTo>
                  <a:cubicBezTo>
                    <a:pt x="333" y="29182"/>
                    <a:pt x="319" y="29193"/>
                    <a:pt x="308" y="29211"/>
                  </a:cubicBezTo>
                  <a:lnTo>
                    <a:pt x="281" y="29253"/>
                  </a:lnTo>
                  <a:cubicBezTo>
                    <a:pt x="270" y="29270"/>
                    <a:pt x="266" y="29286"/>
                    <a:pt x="264" y="29300"/>
                  </a:cubicBezTo>
                  <a:cubicBezTo>
                    <a:pt x="253" y="29308"/>
                    <a:pt x="239" y="29318"/>
                    <a:pt x="228" y="29335"/>
                  </a:cubicBezTo>
                  <a:cubicBezTo>
                    <a:pt x="216" y="29357"/>
                    <a:pt x="210" y="29376"/>
                    <a:pt x="209" y="29388"/>
                  </a:cubicBezTo>
                  <a:cubicBezTo>
                    <a:pt x="196" y="29408"/>
                    <a:pt x="193" y="29426"/>
                    <a:pt x="193" y="29441"/>
                  </a:cubicBezTo>
                  <a:cubicBezTo>
                    <a:pt x="189" y="29446"/>
                    <a:pt x="185" y="29450"/>
                    <a:pt x="180" y="29455"/>
                  </a:cubicBezTo>
                  <a:cubicBezTo>
                    <a:pt x="163" y="29461"/>
                    <a:pt x="140" y="29473"/>
                    <a:pt x="120" y="29500"/>
                  </a:cubicBezTo>
                  <a:cubicBezTo>
                    <a:pt x="107" y="29522"/>
                    <a:pt x="103" y="29538"/>
                    <a:pt x="100" y="29550"/>
                  </a:cubicBezTo>
                  <a:cubicBezTo>
                    <a:pt x="91" y="29566"/>
                    <a:pt x="86" y="29580"/>
                    <a:pt x="83" y="29593"/>
                  </a:cubicBezTo>
                  <a:cubicBezTo>
                    <a:pt x="72" y="29599"/>
                    <a:pt x="59" y="29612"/>
                    <a:pt x="46" y="29630"/>
                  </a:cubicBezTo>
                  <a:cubicBezTo>
                    <a:pt x="36" y="29646"/>
                    <a:pt x="32" y="29659"/>
                    <a:pt x="28" y="29667"/>
                  </a:cubicBezTo>
                  <a:cubicBezTo>
                    <a:pt x="27" y="29671"/>
                    <a:pt x="27" y="29672"/>
                    <a:pt x="24" y="29675"/>
                  </a:cubicBezTo>
                  <a:cubicBezTo>
                    <a:pt x="0" y="29712"/>
                    <a:pt x="11" y="29763"/>
                    <a:pt x="48" y="29787"/>
                  </a:cubicBezTo>
                  <a:cubicBezTo>
                    <a:pt x="61" y="29796"/>
                    <a:pt x="77" y="29800"/>
                    <a:pt x="92" y="29800"/>
                  </a:cubicBezTo>
                  <a:cubicBezTo>
                    <a:pt x="119" y="29800"/>
                    <a:pt x="146" y="29787"/>
                    <a:pt x="145" y="29747"/>
                  </a:cubicBezTo>
                  <a:cubicBezTo>
                    <a:pt x="156" y="29731"/>
                    <a:pt x="159" y="29719"/>
                    <a:pt x="163" y="29709"/>
                  </a:cubicBezTo>
                  <a:cubicBezTo>
                    <a:pt x="164" y="29708"/>
                    <a:pt x="164" y="29708"/>
                    <a:pt x="164" y="29707"/>
                  </a:cubicBezTo>
                  <a:cubicBezTo>
                    <a:pt x="174" y="29700"/>
                    <a:pt x="189" y="29688"/>
                    <a:pt x="204" y="29666"/>
                  </a:cubicBezTo>
                  <a:cubicBezTo>
                    <a:pt x="216" y="29648"/>
                    <a:pt x="221" y="29632"/>
                    <a:pt x="223" y="29616"/>
                  </a:cubicBezTo>
                  <a:cubicBezTo>
                    <a:pt x="231" y="29605"/>
                    <a:pt x="234" y="29596"/>
                    <a:pt x="237" y="29586"/>
                  </a:cubicBezTo>
                  <a:cubicBezTo>
                    <a:pt x="253" y="29580"/>
                    <a:pt x="273" y="29566"/>
                    <a:pt x="289" y="29542"/>
                  </a:cubicBezTo>
                  <a:cubicBezTo>
                    <a:pt x="298" y="29534"/>
                    <a:pt x="308" y="29525"/>
                    <a:pt x="319" y="29506"/>
                  </a:cubicBezTo>
                  <a:cubicBezTo>
                    <a:pt x="336" y="29480"/>
                    <a:pt x="339" y="29458"/>
                    <a:pt x="339" y="29441"/>
                  </a:cubicBezTo>
                  <a:cubicBezTo>
                    <a:pt x="344" y="29431"/>
                    <a:pt x="348" y="29421"/>
                    <a:pt x="349" y="29414"/>
                  </a:cubicBezTo>
                  <a:cubicBezTo>
                    <a:pt x="361" y="29405"/>
                    <a:pt x="376" y="29394"/>
                    <a:pt x="389" y="29375"/>
                  </a:cubicBezTo>
                  <a:cubicBezTo>
                    <a:pt x="404" y="29350"/>
                    <a:pt x="407" y="29329"/>
                    <a:pt x="408" y="29314"/>
                  </a:cubicBezTo>
                  <a:lnTo>
                    <a:pt x="416" y="29302"/>
                  </a:lnTo>
                  <a:cubicBezTo>
                    <a:pt x="435" y="29297"/>
                    <a:pt x="461" y="29286"/>
                    <a:pt x="479" y="29257"/>
                  </a:cubicBezTo>
                  <a:cubicBezTo>
                    <a:pt x="491" y="29239"/>
                    <a:pt x="495" y="29222"/>
                    <a:pt x="496" y="29207"/>
                  </a:cubicBezTo>
                  <a:cubicBezTo>
                    <a:pt x="507" y="29200"/>
                    <a:pt x="520" y="29190"/>
                    <a:pt x="530" y="29174"/>
                  </a:cubicBezTo>
                  <a:cubicBezTo>
                    <a:pt x="539" y="29159"/>
                    <a:pt x="543" y="29145"/>
                    <a:pt x="547" y="29131"/>
                  </a:cubicBezTo>
                  <a:cubicBezTo>
                    <a:pt x="560" y="29124"/>
                    <a:pt x="575" y="29113"/>
                    <a:pt x="587" y="29093"/>
                  </a:cubicBezTo>
                  <a:cubicBezTo>
                    <a:pt x="601" y="29073"/>
                    <a:pt x="605" y="29055"/>
                    <a:pt x="605" y="29039"/>
                  </a:cubicBezTo>
                  <a:cubicBezTo>
                    <a:pt x="614" y="29032"/>
                    <a:pt x="625" y="29023"/>
                    <a:pt x="634" y="29008"/>
                  </a:cubicBezTo>
                  <a:lnTo>
                    <a:pt x="661" y="28966"/>
                  </a:lnTo>
                  <a:cubicBezTo>
                    <a:pt x="672" y="28949"/>
                    <a:pt x="676" y="28934"/>
                    <a:pt x="678" y="28922"/>
                  </a:cubicBezTo>
                  <a:cubicBezTo>
                    <a:pt x="691" y="28914"/>
                    <a:pt x="704" y="28904"/>
                    <a:pt x="716" y="28885"/>
                  </a:cubicBezTo>
                  <a:cubicBezTo>
                    <a:pt x="730" y="28866"/>
                    <a:pt x="734" y="28848"/>
                    <a:pt x="735" y="28834"/>
                  </a:cubicBezTo>
                  <a:cubicBezTo>
                    <a:pt x="745" y="28827"/>
                    <a:pt x="755" y="28816"/>
                    <a:pt x="766" y="28800"/>
                  </a:cubicBezTo>
                  <a:cubicBezTo>
                    <a:pt x="778" y="28782"/>
                    <a:pt x="783" y="28767"/>
                    <a:pt x="785" y="28752"/>
                  </a:cubicBezTo>
                  <a:cubicBezTo>
                    <a:pt x="794" y="28745"/>
                    <a:pt x="805" y="28735"/>
                    <a:pt x="816" y="28717"/>
                  </a:cubicBezTo>
                  <a:cubicBezTo>
                    <a:pt x="833" y="28693"/>
                    <a:pt x="836" y="28669"/>
                    <a:pt x="834" y="28652"/>
                  </a:cubicBezTo>
                  <a:cubicBezTo>
                    <a:pt x="839" y="28647"/>
                    <a:pt x="846" y="28638"/>
                    <a:pt x="854" y="28626"/>
                  </a:cubicBezTo>
                  <a:cubicBezTo>
                    <a:pt x="864" y="28618"/>
                    <a:pt x="875" y="28607"/>
                    <a:pt x="887" y="28589"/>
                  </a:cubicBezTo>
                  <a:cubicBezTo>
                    <a:pt x="896" y="28577"/>
                    <a:pt x="898" y="28572"/>
                    <a:pt x="902" y="28564"/>
                  </a:cubicBezTo>
                  <a:lnTo>
                    <a:pt x="906" y="28557"/>
                  </a:lnTo>
                  <a:cubicBezTo>
                    <a:pt x="918" y="28551"/>
                    <a:pt x="938" y="28540"/>
                    <a:pt x="951" y="28515"/>
                  </a:cubicBezTo>
                  <a:cubicBezTo>
                    <a:pt x="961" y="28500"/>
                    <a:pt x="966" y="28486"/>
                    <a:pt x="968" y="28472"/>
                  </a:cubicBezTo>
                  <a:cubicBezTo>
                    <a:pt x="983" y="28465"/>
                    <a:pt x="998" y="28454"/>
                    <a:pt x="1009" y="28435"/>
                  </a:cubicBezTo>
                  <a:cubicBezTo>
                    <a:pt x="1020" y="28420"/>
                    <a:pt x="1024" y="28409"/>
                    <a:pt x="1029" y="28400"/>
                  </a:cubicBezTo>
                  <a:cubicBezTo>
                    <a:pt x="1030" y="28397"/>
                    <a:pt x="1030" y="28396"/>
                    <a:pt x="1032" y="28392"/>
                  </a:cubicBezTo>
                  <a:cubicBezTo>
                    <a:pt x="1036" y="28385"/>
                    <a:pt x="1039" y="28382"/>
                    <a:pt x="1041" y="28380"/>
                  </a:cubicBezTo>
                  <a:cubicBezTo>
                    <a:pt x="1047" y="28374"/>
                    <a:pt x="1052" y="28368"/>
                    <a:pt x="1062" y="28353"/>
                  </a:cubicBezTo>
                  <a:cubicBezTo>
                    <a:pt x="1074" y="28336"/>
                    <a:pt x="1078" y="28318"/>
                    <a:pt x="1080" y="28306"/>
                  </a:cubicBezTo>
                  <a:cubicBezTo>
                    <a:pt x="1090" y="28299"/>
                    <a:pt x="1101" y="28288"/>
                    <a:pt x="1114" y="28270"/>
                  </a:cubicBezTo>
                  <a:cubicBezTo>
                    <a:pt x="1123" y="28263"/>
                    <a:pt x="1134" y="28253"/>
                    <a:pt x="1146" y="28234"/>
                  </a:cubicBezTo>
                  <a:cubicBezTo>
                    <a:pt x="1155" y="28219"/>
                    <a:pt x="1159" y="28211"/>
                    <a:pt x="1164" y="28203"/>
                  </a:cubicBezTo>
                  <a:cubicBezTo>
                    <a:pt x="1165" y="28200"/>
                    <a:pt x="1166" y="28197"/>
                    <a:pt x="1170" y="28191"/>
                  </a:cubicBezTo>
                  <a:cubicBezTo>
                    <a:pt x="1181" y="28175"/>
                    <a:pt x="1185" y="28161"/>
                    <a:pt x="1187" y="28149"/>
                  </a:cubicBezTo>
                  <a:cubicBezTo>
                    <a:pt x="1201" y="28140"/>
                    <a:pt x="1216" y="28129"/>
                    <a:pt x="1228" y="28111"/>
                  </a:cubicBezTo>
                  <a:cubicBezTo>
                    <a:pt x="1244" y="28085"/>
                    <a:pt x="1245" y="28060"/>
                    <a:pt x="1243" y="28039"/>
                  </a:cubicBezTo>
                  <a:cubicBezTo>
                    <a:pt x="1246" y="28036"/>
                    <a:pt x="1249" y="28032"/>
                    <a:pt x="1254" y="28028"/>
                  </a:cubicBezTo>
                  <a:cubicBezTo>
                    <a:pt x="1266" y="28022"/>
                    <a:pt x="1287" y="28010"/>
                    <a:pt x="1303" y="27985"/>
                  </a:cubicBezTo>
                  <a:cubicBezTo>
                    <a:pt x="1316" y="27964"/>
                    <a:pt x="1320" y="27943"/>
                    <a:pt x="1320" y="27927"/>
                  </a:cubicBezTo>
                  <a:cubicBezTo>
                    <a:pt x="1326" y="27922"/>
                    <a:pt x="1335" y="27914"/>
                    <a:pt x="1342" y="27903"/>
                  </a:cubicBezTo>
                  <a:cubicBezTo>
                    <a:pt x="1352" y="27897"/>
                    <a:pt x="1368" y="27884"/>
                    <a:pt x="1385" y="27858"/>
                  </a:cubicBezTo>
                  <a:cubicBezTo>
                    <a:pt x="1394" y="27852"/>
                    <a:pt x="1403" y="27843"/>
                    <a:pt x="1414" y="27825"/>
                  </a:cubicBezTo>
                  <a:cubicBezTo>
                    <a:pt x="1425" y="27809"/>
                    <a:pt x="1428" y="27792"/>
                    <a:pt x="1430" y="27777"/>
                  </a:cubicBezTo>
                  <a:cubicBezTo>
                    <a:pt x="1442" y="27771"/>
                    <a:pt x="1454" y="27760"/>
                    <a:pt x="1465" y="27744"/>
                  </a:cubicBezTo>
                  <a:cubicBezTo>
                    <a:pt x="1480" y="27721"/>
                    <a:pt x="1484" y="27701"/>
                    <a:pt x="1484" y="27685"/>
                  </a:cubicBezTo>
                  <a:cubicBezTo>
                    <a:pt x="1490" y="27678"/>
                    <a:pt x="1498" y="27669"/>
                    <a:pt x="1507" y="27656"/>
                  </a:cubicBezTo>
                  <a:lnTo>
                    <a:pt x="1534" y="27614"/>
                  </a:lnTo>
                  <a:cubicBezTo>
                    <a:pt x="1548" y="27593"/>
                    <a:pt x="1553" y="27573"/>
                    <a:pt x="1554" y="27562"/>
                  </a:cubicBezTo>
                  <a:cubicBezTo>
                    <a:pt x="1559" y="27556"/>
                    <a:pt x="1560" y="27553"/>
                    <a:pt x="1562" y="27551"/>
                  </a:cubicBezTo>
                  <a:cubicBezTo>
                    <a:pt x="1566" y="27546"/>
                    <a:pt x="1571" y="27539"/>
                    <a:pt x="1578" y="27526"/>
                  </a:cubicBezTo>
                  <a:cubicBezTo>
                    <a:pt x="1581" y="27523"/>
                    <a:pt x="1583" y="27520"/>
                    <a:pt x="1586" y="27519"/>
                  </a:cubicBezTo>
                  <a:cubicBezTo>
                    <a:pt x="1592" y="27510"/>
                    <a:pt x="1598" y="27504"/>
                    <a:pt x="1609" y="27488"/>
                  </a:cubicBezTo>
                  <a:cubicBezTo>
                    <a:pt x="1624" y="27466"/>
                    <a:pt x="1628" y="27446"/>
                    <a:pt x="1628" y="27430"/>
                  </a:cubicBezTo>
                  <a:cubicBezTo>
                    <a:pt x="1632" y="27428"/>
                    <a:pt x="1636" y="27423"/>
                    <a:pt x="1640" y="27418"/>
                  </a:cubicBezTo>
                  <a:cubicBezTo>
                    <a:pt x="1657" y="27413"/>
                    <a:pt x="1683" y="27402"/>
                    <a:pt x="1701" y="27373"/>
                  </a:cubicBezTo>
                  <a:cubicBezTo>
                    <a:pt x="1716" y="27349"/>
                    <a:pt x="1719" y="27326"/>
                    <a:pt x="1717" y="27307"/>
                  </a:cubicBezTo>
                  <a:cubicBezTo>
                    <a:pt x="1725" y="27300"/>
                    <a:pt x="1732" y="27293"/>
                    <a:pt x="1739" y="27282"/>
                  </a:cubicBezTo>
                  <a:cubicBezTo>
                    <a:pt x="1747" y="27277"/>
                    <a:pt x="1760" y="27266"/>
                    <a:pt x="1774" y="27245"/>
                  </a:cubicBezTo>
                  <a:cubicBezTo>
                    <a:pt x="1785" y="27226"/>
                    <a:pt x="1790" y="27212"/>
                    <a:pt x="1792" y="27199"/>
                  </a:cubicBezTo>
                  <a:cubicBezTo>
                    <a:pt x="1803" y="27191"/>
                    <a:pt x="1814" y="27180"/>
                    <a:pt x="1827" y="27162"/>
                  </a:cubicBezTo>
                  <a:cubicBezTo>
                    <a:pt x="1834" y="27150"/>
                    <a:pt x="1838" y="27139"/>
                    <a:pt x="1840" y="27128"/>
                  </a:cubicBezTo>
                  <a:cubicBezTo>
                    <a:pt x="1859" y="27121"/>
                    <a:pt x="1877" y="27109"/>
                    <a:pt x="1891" y="27087"/>
                  </a:cubicBezTo>
                  <a:cubicBezTo>
                    <a:pt x="1910" y="27057"/>
                    <a:pt x="1908" y="27026"/>
                    <a:pt x="1904" y="27006"/>
                  </a:cubicBezTo>
                  <a:cubicBezTo>
                    <a:pt x="1905" y="27004"/>
                    <a:pt x="1907" y="26999"/>
                    <a:pt x="1908" y="26996"/>
                  </a:cubicBezTo>
                  <a:cubicBezTo>
                    <a:pt x="1921" y="26990"/>
                    <a:pt x="1939" y="26978"/>
                    <a:pt x="1953" y="26955"/>
                  </a:cubicBezTo>
                  <a:cubicBezTo>
                    <a:pt x="1957" y="26948"/>
                    <a:pt x="1958" y="26946"/>
                    <a:pt x="1962" y="26943"/>
                  </a:cubicBezTo>
                  <a:cubicBezTo>
                    <a:pt x="1967" y="26936"/>
                    <a:pt x="1972" y="26930"/>
                    <a:pt x="1984" y="26913"/>
                  </a:cubicBezTo>
                  <a:cubicBezTo>
                    <a:pt x="1993" y="26904"/>
                    <a:pt x="2001" y="26894"/>
                    <a:pt x="2014" y="26877"/>
                  </a:cubicBezTo>
                  <a:cubicBezTo>
                    <a:pt x="2031" y="26850"/>
                    <a:pt x="2032" y="26825"/>
                    <a:pt x="2031" y="26808"/>
                  </a:cubicBezTo>
                  <a:cubicBezTo>
                    <a:pt x="2032" y="26807"/>
                    <a:pt x="2033" y="26805"/>
                    <a:pt x="2033" y="26803"/>
                  </a:cubicBezTo>
                  <a:cubicBezTo>
                    <a:pt x="2054" y="26798"/>
                    <a:pt x="2080" y="26787"/>
                    <a:pt x="2100" y="26758"/>
                  </a:cubicBezTo>
                  <a:cubicBezTo>
                    <a:pt x="2113" y="26736"/>
                    <a:pt x="2117" y="26714"/>
                    <a:pt x="2117" y="26698"/>
                  </a:cubicBezTo>
                  <a:cubicBezTo>
                    <a:pt x="2122" y="26694"/>
                    <a:pt x="2129" y="26685"/>
                    <a:pt x="2135" y="26677"/>
                  </a:cubicBezTo>
                  <a:cubicBezTo>
                    <a:pt x="2146" y="26669"/>
                    <a:pt x="2164" y="26658"/>
                    <a:pt x="2178" y="26635"/>
                  </a:cubicBezTo>
                  <a:cubicBezTo>
                    <a:pt x="2196" y="26608"/>
                    <a:pt x="2197" y="26583"/>
                    <a:pt x="2196" y="26566"/>
                  </a:cubicBezTo>
                  <a:cubicBezTo>
                    <a:pt x="2201" y="26552"/>
                    <a:pt x="2204" y="26540"/>
                    <a:pt x="2205" y="26530"/>
                  </a:cubicBezTo>
                  <a:cubicBezTo>
                    <a:pt x="2213" y="26523"/>
                    <a:pt x="2223" y="26513"/>
                    <a:pt x="2234" y="26497"/>
                  </a:cubicBezTo>
                  <a:cubicBezTo>
                    <a:pt x="2240" y="26486"/>
                    <a:pt x="2245" y="26479"/>
                    <a:pt x="2248" y="26470"/>
                  </a:cubicBezTo>
                  <a:cubicBezTo>
                    <a:pt x="2266" y="26465"/>
                    <a:pt x="2288" y="26453"/>
                    <a:pt x="2304" y="26427"/>
                  </a:cubicBezTo>
                  <a:cubicBezTo>
                    <a:pt x="2314" y="26412"/>
                    <a:pt x="2319" y="26399"/>
                    <a:pt x="2321" y="26388"/>
                  </a:cubicBezTo>
                  <a:cubicBezTo>
                    <a:pt x="2333" y="26380"/>
                    <a:pt x="2349" y="26369"/>
                    <a:pt x="2362" y="26350"/>
                  </a:cubicBezTo>
                  <a:cubicBezTo>
                    <a:pt x="2379" y="26323"/>
                    <a:pt x="2380" y="26297"/>
                    <a:pt x="2376" y="26276"/>
                  </a:cubicBezTo>
                  <a:lnTo>
                    <a:pt x="2381" y="26271"/>
                  </a:lnTo>
                  <a:cubicBezTo>
                    <a:pt x="2400" y="26266"/>
                    <a:pt x="2423" y="26254"/>
                    <a:pt x="2440" y="26225"/>
                  </a:cubicBezTo>
                  <a:cubicBezTo>
                    <a:pt x="2455" y="26202"/>
                    <a:pt x="2459" y="26181"/>
                    <a:pt x="2460" y="26166"/>
                  </a:cubicBezTo>
                  <a:cubicBezTo>
                    <a:pt x="2465" y="26158"/>
                    <a:pt x="2467" y="26153"/>
                    <a:pt x="2470" y="26148"/>
                  </a:cubicBezTo>
                  <a:cubicBezTo>
                    <a:pt x="2472" y="26143"/>
                    <a:pt x="2475" y="26141"/>
                    <a:pt x="2478" y="26134"/>
                  </a:cubicBezTo>
                  <a:cubicBezTo>
                    <a:pt x="2485" y="26123"/>
                    <a:pt x="2491" y="26112"/>
                    <a:pt x="2493" y="26105"/>
                  </a:cubicBezTo>
                  <a:cubicBezTo>
                    <a:pt x="2510" y="26099"/>
                    <a:pt x="2530" y="26086"/>
                    <a:pt x="2546" y="26062"/>
                  </a:cubicBezTo>
                  <a:cubicBezTo>
                    <a:pt x="2561" y="26037"/>
                    <a:pt x="2566" y="26016"/>
                    <a:pt x="2566" y="26002"/>
                  </a:cubicBezTo>
                  <a:cubicBezTo>
                    <a:pt x="2569" y="25994"/>
                    <a:pt x="2572" y="25987"/>
                    <a:pt x="2574" y="25982"/>
                  </a:cubicBezTo>
                  <a:cubicBezTo>
                    <a:pt x="2589" y="25975"/>
                    <a:pt x="2610" y="25962"/>
                    <a:pt x="2626" y="25939"/>
                  </a:cubicBezTo>
                  <a:cubicBezTo>
                    <a:pt x="2641" y="25916"/>
                    <a:pt x="2643" y="25895"/>
                    <a:pt x="2644" y="25880"/>
                  </a:cubicBezTo>
                  <a:cubicBezTo>
                    <a:pt x="2646" y="25877"/>
                    <a:pt x="2647" y="25875"/>
                    <a:pt x="2648" y="25874"/>
                  </a:cubicBezTo>
                  <a:cubicBezTo>
                    <a:pt x="2652" y="25868"/>
                    <a:pt x="2657" y="25861"/>
                    <a:pt x="2664" y="25849"/>
                  </a:cubicBezTo>
                  <a:cubicBezTo>
                    <a:pt x="2668" y="25844"/>
                    <a:pt x="2671" y="25839"/>
                    <a:pt x="2674" y="25837"/>
                  </a:cubicBezTo>
                  <a:cubicBezTo>
                    <a:pt x="2679" y="25831"/>
                    <a:pt x="2685" y="25823"/>
                    <a:pt x="2694" y="25810"/>
                  </a:cubicBezTo>
                  <a:cubicBezTo>
                    <a:pt x="2706" y="25790"/>
                    <a:pt x="2711" y="25775"/>
                    <a:pt x="2713" y="25759"/>
                  </a:cubicBezTo>
                  <a:cubicBezTo>
                    <a:pt x="2718" y="25753"/>
                    <a:pt x="2722" y="25746"/>
                    <a:pt x="2724" y="25740"/>
                  </a:cubicBezTo>
                  <a:cubicBezTo>
                    <a:pt x="2743" y="25734"/>
                    <a:pt x="2767" y="25721"/>
                    <a:pt x="2785" y="25695"/>
                  </a:cubicBezTo>
                  <a:cubicBezTo>
                    <a:pt x="2796" y="25679"/>
                    <a:pt x="2799" y="25667"/>
                    <a:pt x="2803" y="25657"/>
                  </a:cubicBezTo>
                  <a:cubicBezTo>
                    <a:pt x="2804" y="25654"/>
                    <a:pt x="2804" y="25654"/>
                    <a:pt x="2807" y="25651"/>
                  </a:cubicBezTo>
                  <a:cubicBezTo>
                    <a:pt x="2823" y="25627"/>
                    <a:pt x="2825" y="25606"/>
                    <a:pt x="2825" y="25590"/>
                  </a:cubicBezTo>
                  <a:cubicBezTo>
                    <a:pt x="2826" y="25588"/>
                    <a:pt x="2826" y="25587"/>
                    <a:pt x="2828" y="25585"/>
                  </a:cubicBezTo>
                  <a:cubicBezTo>
                    <a:pt x="2831" y="25579"/>
                    <a:pt x="2837" y="25574"/>
                    <a:pt x="2845" y="25560"/>
                  </a:cubicBezTo>
                  <a:cubicBezTo>
                    <a:pt x="2851" y="25550"/>
                    <a:pt x="2855" y="25547"/>
                    <a:pt x="2857" y="25543"/>
                  </a:cubicBezTo>
                  <a:cubicBezTo>
                    <a:pt x="2861" y="25537"/>
                    <a:pt x="2866" y="25532"/>
                    <a:pt x="2873" y="25520"/>
                  </a:cubicBezTo>
                  <a:cubicBezTo>
                    <a:pt x="2879" y="25510"/>
                    <a:pt x="2884" y="25501"/>
                    <a:pt x="2888" y="25493"/>
                  </a:cubicBezTo>
                  <a:cubicBezTo>
                    <a:pt x="2905" y="25486"/>
                    <a:pt x="2928" y="25474"/>
                    <a:pt x="2944" y="25448"/>
                  </a:cubicBezTo>
                  <a:cubicBezTo>
                    <a:pt x="2962" y="25420"/>
                    <a:pt x="2963" y="25394"/>
                    <a:pt x="2960" y="25375"/>
                  </a:cubicBezTo>
                  <a:cubicBezTo>
                    <a:pt x="2964" y="25370"/>
                    <a:pt x="2968" y="25363"/>
                    <a:pt x="2975" y="25352"/>
                  </a:cubicBezTo>
                  <a:cubicBezTo>
                    <a:pt x="2986" y="25335"/>
                    <a:pt x="2991" y="25322"/>
                    <a:pt x="2995" y="25308"/>
                  </a:cubicBezTo>
                  <a:lnTo>
                    <a:pt x="3016" y="25277"/>
                  </a:lnTo>
                  <a:cubicBezTo>
                    <a:pt x="3027" y="25272"/>
                    <a:pt x="3045" y="25260"/>
                    <a:pt x="3060" y="25236"/>
                  </a:cubicBezTo>
                  <a:cubicBezTo>
                    <a:pt x="3070" y="25221"/>
                    <a:pt x="3074" y="25213"/>
                    <a:pt x="3078" y="25205"/>
                  </a:cubicBezTo>
                  <a:cubicBezTo>
                    <a:pt x="3080" y="25201"/>
                    <a:pt x="3081" y="25199"/>
                    <a:pt x="3085" y="25193"/>
                  </a:cubicBezTo>
                  <a:cubicBezTo>
                    <a:pt x="3094" y="25177"/>
                    <a:pt x="3098" y="25169"/>
                    <a:pt x="3102" y="25161"/>
                  </a:cubicBezTo>
                  <a:cubicBezTo>
                    <a:pt x="3103" y="25158"/>
                    <a:pt x="3104" y="25156"/>
                    <a:pt x="3109" y="25151"/>
                  </a:cubicBezTo>
                  <a:cubicBezTo>
                    <a:pt x="3118" y="25134"/>
                    <a:pt x="3123" y="25126"/>
                    <a:pt x="3126" y="25116"/>
                  </a:cubicBezTo>
                  <a:cubicBezTo>
                    <a:pt x="3128" y="25114"/>
                    <a:pt x="3129" y="25111"/>
                    <a:pt x="3131" y="25108"/>
                  </a:cubicBezTo>
                  <a:cubicBezTo>
                    <a:pt x="3137" y="25098"/>
                    <a:pt x="3141" y="25093"/>
                    <a:pt x="3144" y="25088"/>
                  </a:cubicBezTo>
                  <a:cubicBezTo>
                    <a:pt x="3163" y="25084"/>
                    <a:pt x="3192" y="25073"/>
                    <a:pt x="3212" y="25043"/>
                  </a:cubicBezTo>
                  <a:cubicBezTo>
                    <a:pt x="3230" y="25017"/>
                    <a:pt x="3231" y="24991"/>
                    <a:pt x="3228" y="24971"/>
                  </a:cubicBezTo>
                  <a:cubicBezTo>
                    <a:pt x="3232" y="24966"/>
                    <a:pt x="3235" y="24963"/>
                    <a:pt x="3238" y="24958"/>
                  </a:cubicBezTo>
                  <a:cubicBezTo>
                    <a:pt x="3251" y="24952"/>
                    <a:pt x="3269" y="24940"/>
                    <a:pt x="3284" y="24916"/>
                  </a:cubicBezTo>
                  <a:cubicBezTo>
                    <a:pt x="3295" y="24900"/>
                    <a:pt x="3299" y="24889"/>
                    <a:pt x="3303" y="24880"/>
                  </a:cubicBezTo>
                  <a:cubicBezTo>
                    <a:pt x="3305" y="24877"/>
                    <a:pt x="3305" y="24875"/>
                    <a:pt x="3307" y="24873"/>
                  </a:cubicBezTo>
                  <a:cubicBezTo>
                    <a:pt x="3322" y="24852"/>
                    <a:pt x="3326" y="24832"/>
                    <a:pt x="3327" y="24820"/>
                  </a:cubicBezTo>
                  <a:cubicBezTo>
                    <a:pt x="3334" y="24811"/>
                    <a:pt x="3343" y="24802"/>
                    <a:pt x="3354" y="24786"/>
                  </a:cubicBezTo>
                  <a:cubicBezTo>
                    <a:pt x="3365" y="24768"/>
                    <a:pt x="3369" y="24754"/>
                    <a:pt x="3371" y="24740"/>
                  </a:cubicBezTo>
                  <a:cubicBezTo>
                    <a:pt x="3382" y="24733"/>
                    <a:pt x="3396" y="24722"/>
                    <a:pt x="3406" y="24704"/>
                  </a:cubicBezTo>
                  <a:cubicBezTo>
                    <a:pt x="3423" y="24680"/>
                    <a:pt x="3425" y="24658"/>
                    <a:pt x="3425" y="24642"/>
                  </a:cubicBezTo>
                  <a:lnTo>
                    <a:pt x="3431" y="24631"/>
                  </a:lnTo>
                  <a:cubicBezTo>
                    <a:pt x="3449" y="24626"/>
                    <a:pt x="3473" y="24613"/>
                    <a:pt x="3492" y="24585"/>
                  </a:cubicBezTo>
                  <a:cubicBezTo>
                    <a:pt x="3503" y="24569"/>
                    <a:pt x="3508" y="24553"/>
                    <a:pt x="3509" y="24538"/>
                  </a:cubicBezTo>
                  <a:cubicBezTo>
                    <a:pt x="3520" y="24531"/>
                    <a:pt x="3533" y="24520"/>
                    <a:pt x="3544" y="24504"/>
                  </a:cubicBezTo>
                  <a:cubicBezTo>
                    <a:pt x="3547" y="24498"/>
                    <a:pt x="3549" y="24497"/>
                    <a:pt x="3551" y="24494"/>
                  </a:cubicBezTo>
                  <a:cubicBezTo>
                    <a:pt x="3557" y="24488"/>
                    <a:pt x="3563" y="24481"/>
                    <a:pt x="3574" y="24465"/>
                  </a:cubicBezTo>
                  <a:cubicBezTo>
                    <a:pt x="3581" y="24452"/>
                    <a:pt x="3584" y="24446"/>
                    <a:pt x="3589" y="24440"/>
                  </a:cubicBezTo>
                  <a:cubicBezTo>
                    <a:pt x="3591" y="24436"/>
                    <a:pt x="3594" y="24433"/>
                    <a:pt x="3599" y="24423"/>
                  </a:cubicBezTo>
                  <a:cubicBezTo>
                    <a:pt x="3611" y="24404"/>
                    <a:pt x="3616" y="24387"/>
                    <a:pt x="3617" y="24374"/>
                  </a:cubicBezTo>
                  <a:cubicBezTo>
                    <a:pt x="3627" y="24366"/>
                    <a:pt x="3638" y="24356"/>
                    <a:pt x="3649" y="24340"/>
                  </a:cubicBezTo>
                  <a:cubicBezTo>
                    <a:pt x="3665" y="24315"/>
                    <a:pt x="3667" y="24290"/>
                    <a:pt x="3666" y="24273"/>
                  </a:cubicBezTo>
                  <a:cubicBezTo>
                    <a:pt x="3667" y="24269"/>
                    <a:pt x="3670" y="24265"/>
                    <a:pt x="3671" y="24262"/>
                  </a:cubicBezTo>
                  <a:cubicBezTo>
                    <a:pt x="3688" y="24256"/>
                    <a:pt x="3710" y="24243"/>
                    <a:pt x="3726" y="24219"/>
                  </a:cubicBezTo>
                  <a:cubicBezTo>
                    <a:pt x="3734" y="24205"/>
                    <a:pt x="3740" y="24194"/>
                    <a:pt x="3742" y="24183"/>
                  </a:cubicBezTo>
                  <a:cubicBezTo>
                    <a:pt x="3758" y="24177"/>
                    <a:pt x="3777" y="24165"/>
                    <a:pt x="3790" y="24144"/>
                  </a:cubicBezTo>
                  <a:lnTo>
                    <a:pt x="3817" y="24102"/>
                  </a:lnTo>
                  <a:cubicBezTo>
                    <a:pt x="3831" y="24080"/>
                    <a:pt x="3835" y="24059"/>
                    <a:pt x="3833" y="24040"/>
                  </a:cubicBezTo>
                  <a:cubicBezTo>
                    <a:pt x="3841" y="24033"/>
                    <a:pt x="3849" y="24024"/>
                    <a:pt x="3857" y="24012"/>
                  </a:cubicBezTo>
                  <a:cubicBezTo>
                    <a:pt x="3868" y="23996"/>
                    <a:pt x="3873" y="23981"/>
                    <a:pt x="3876" y="23968"/>
                  </a:cubicBezTo>
                  <a:cubicBezTo>
                    <a:pt x="3885" y="23962"/>
                    <a:pt x="3895" y="23953"/>
                    <a:pt x="3905" y="23940"/>
                  </a:cubicBezTo>
                  <a:cubicBezTo>
                    <a:pt x="3916" y="23933"/>
                    <a:pt x="3933" y="23922"/>
                    <a:pt x="3948" y="23898"/>
                  </a:cubicBezTo>
                  <a:cubicBezTo>
                    <a:pt x="3961" y="23878"/>
                    <a:pt x="3965" y="23858"/>
                    <a:pt x="3965" y="23841"/>
                  </a:cubicBezTo>
                  <a:cubicBezTo>
                    <a:pt x="3974" y="23834"/>
                    <a:pt x="3985" y="23824"/>
                    <a:pt x="3992" y="23812"/>
                  </a:cubicBezTo>
                  <a:cubicBezTo>
                    <a:pt x="4004" y="23792"/>
                    <a:pt x="4010" y="23777"/>
                    <a:pt x="4013" y="23763"/>
                  </a:cubicBezTo>
                  <a:cubicBezTo>
                    <a:pt x="4019" y="23753"/>
                    <a:pt x="4023" y="23740"/>
                    <a:pt x="4026" y="23731"/>
                  </a:cubicBezTo>
                  <a:cubicBezTo>
                    <a:pt x="4041" y="23724"/>
                    <a:pt x="4060" y="23712"/>
                    <a:pt x="4073" y="23691"/>
                  </a:cubicBezTo>
                  <a:lnTo>
                    <a:pt x="4083" y="23675"/>
                  </a:lnTo>
                  <a:cubicBezTo>
                    <a:pt x="4088" y="23668"/>
                    <a:pt x="4092" y="23663"/>
                    <a:pt x="4099" y="23651"/>
                  </a:cubicBezTo>
                  <a:cubicBezTo>
                    <a:pt x="4111" y="23632"/>
                    <a:pt x="4116" y="23617"/>
                    <a:pt x="4120" y="23605"/>
                  </a:cubicBezTo>
                  <a:cubicBezTo>
                    <a:pt x="4129" y="23590"/>
                    <a:pt x="4133" y="23577"/>
                    <a:pt x="4136" y="23565"/>
                  </a:cubicBezTo>
                  <a:cubicBezTo>
                    <a:pt x="4149" y="23558"/>
                    <a:pt x="4165" y="23546"/>
                    <a:pt x="4178" y="23528"/>
                  </a:cubicBezTo>
                  <a:cubicBezTo>
                    <a:pt x="4183" y="23518"/>
                    <a:pt x="4186" y="23514"/>
                    <a:pt x="4189" y="23510"/>
                  </a:cubicBezTo>
                  <a:cubicBezTo>
                    <a:pt x="4192" y="23504"/>
                    <a:pt x="4196" y="23499"/>
                    <a:pt x="4204" y="23487"/>
                  </a:cubicBezTo>
                  <a:cubicBezTo>
                    <a:pt x="4217" y="23469"/>
                    <a:pt x="4222" y="23454"/>
                    <a:pt x="4227" y="23439"/>
                  </a:cubicBezTo>
                  <a:cubicBezTo>
                    <a:pt x="4234" y="23431"/>
                    <a:pt x="4245" y="23422"/>
                    <a:pt x="4256" y="23405"/>
                  </a:cubicBezTo>
                  <a:cubicBezTo>
                    <a:pt x="4271" y="23381"/>
                    <a:pt x="4275" y="23362"/>
                    <a:pt x="4275" y="23346"/>
                  </a:cubicBezTo>
                  <a:cubicBezTo>
                    <a:pt x="4282" y="23338"/>
                    <a:pt x="4290" y="23330"/>
                    <a:pt x="4299" y="23316"/>
                  </a:cubicBezTo>
                  <a:cubicBezTo>
                    <a:pt x="4309" y="23299"/>
                    <a:pt x="4315" y="23285"/>
                    <a:pt x="4319" y="23272"/>
                  </a:cubicBezTo>
                  <a:cubicBezTo>
                    <a:pt x="4331" y="23253"/>
                    <a:pt x="4335" y="23239"/>
                    <a:pt x="4339" y="23226"/>
                  </a:cubicBezTo>
                  <a:cubicBezTo>
                    <a:pt x="4347" y="23215"/>
                    <a:pt x="4350" y="23209"/>
                    <a:pt x="4354" y="23203"/>
                  </a:cubicBezTo>
                  <a:cubicBezTo>
                    <a:pt x="4358" y="23198"/>
                    <a:pt x="4361" y="23194"/>
                    <a:pt x="4366" y="23185"/>
                  </a:cubicBezTo>
                  <a:lnTo>
                    <a:pt x="4298" y="23140"/>
                  </a:lnTo>
                  <a:lnTo>
                    <a:pt x="4298" y="23140"/>
                  </a:lnTo>
                  <a:lnTo>
                    <a:pt x="4368" y="23181"/>
                  </a:lnTo>
                  <a:cubicBezTo>
                    <a:pt x="4377" y="23172"/>
                    <a:pt x="4387" y="23165"/>
                    <a:pt x="4397" y="23148"/>
                  </a:cubicBezTo>
                  <a:cubicBezTo>
                    <a:pt x="4405" y="23135"/>
                    <a:pt x="4408" y="23128"/>
                    <a:pt x="4411" y="23122"/>
                  </a:cubicBezTo>
                  <a:cubicBezTo>
                    <a:pt x="4413" y="23118"/>
                    <a:pt x="4415" y="23113"/>
                    <a:pt x="4421" y="23106"/>
                  </a:cubicBezTo>
                  <a:cubicBezTo>
                    <a:pt x="4425" y="23101"/>
                    <a:pt x="4426" y="23099"/>
                    <a:pt x="4429" y="23096"/>
                  </a:cubicBezTo>
                  <a:cubicBezTo>
                    <a:pt x="4432" y="23094"/>
                    <a:pt x="4435" y="23090"/>
                    <a:pt x="4438" y="23085"/>
                  </a:cubicBezTo>
                  <a:cubicBezTo>
                    <a:pt x="4456" y="23080"/>
                    <a:pt x="4480" y="23068"/>
                    <a:pt x="4499" y="23040"/>
                  </a:cubicBezTo>
                  <a:cubicBezTo>
                    <a:pt x="4515" y="23015"/>
                    <a:pt x="4517" y="22990"/>
                    <a:pt x="4516" y="22973"/>
                  </a:cubicBezTo>
                  <a:lnTo>
                    <a:pt x="4517" y="22972"/>
                  </a:lnTo>
                  <a:cubicBezTo>
                    <a:pt x="4522" y="22967"/>
                    <a:pt x="4526" y="22961"/>
                    <a:pt x="4532" y="22950"/>
                  </a:cubicBezTo>
                  <a:cubicBezTo>
                    <a:pt x="4544" y="22941"/>
                    <a:pt x="4556" y="22930"/>
                    <a:pt x="4569" y="22912"/>
                  </a:cubicBezTo>
                  <a:cubicBezTo>
                    <a:pt x="4577" y="22897"/>
                    <a:pt x="4583" y="22883"/>
                    <a:pt x="4586" y="22871"/>
                  </a:cubicBezTo>
                  <a:cubicBezTo>
                    <a:pt x="4599" y="22864"/>
                    <a:pt x="4615" y="22853"/>
                    <a:pt x="4628" y="22833"/>
                  </a:cubicBezTo>
                  <a:cubicBezTo>
                    <a:pt x="4640" y="22812"/>
                    <a:pt x="4645" y="22795"/>
                    <a:pt x="4647" y="22784"/>
                  </a:cubicBezTo>
                  <a:cubicBezTo>
                    <a:pt x="4661" y="22762"/>
                    <a:pt x="4663" y="22742"/>
                    <a:pt x="4665" y="22728"/>
                  </a:cubicBezTo>
                  <a:cubicBezTo>
                    <a:pt x="4671" y="22717"/>
                    <a:pt x="4676" y="22708"/>
                    <a:pt x="4679" y="22698"/>
                  </a:cubicBezTo>
                  <a:lnTo>
                    <a:pt x="4684" y="22690"/>
                  </a:lnTo>
                  <a:cubicBezTo>
                    <a:pt x="4693" y="22684"/>
                    <a:pt x="4700" y="22676"/>
                    <a:pt x="4711" y="22660"/>
                  </a:cubicBezTo>
                  <a:cubicBezTo>
                    <a:pt x="4724" y="22652"/>
                    <a:pt x="4736" y="22641"/>
                    <a:pt x="4748" y="22623"/>
                  </a:cubicBezTo>
                  <a:cubicBezTo>
                    <a:pt x="4751" y="22618"/>
                    <a:pt x="4752" y="22617"/>
                    <a:pt x="4753" y="22615"/>
                  </a:cubicBezTo>
                  <a:cubicBezTo>
                    <a:pt x="4761" y="22608"/>
                    <a:pt x="4768" y="22599"/>
                    <a:pt x="4779" y="22583"/>
                  </a:cubicBezTo>
                  <a:cubicBezTo>
                    <a:pt x="4789" y="22567"/>
                    <a:pt x="4794" y="22556"/>
                    <a:pt x="4797" y="22546"/>
                  </a:cubicBezTo>
                  <a:lnTo>
                    <a:pt x="4800" y="22540"/>
                  </a:lnTo>
                  <a:cubicBezTo>
                    <a:pt x="4807" y="22533"/>
                    <a:pt x="4817" y="22524"/>
                    <a:pt x="4828" y="22510"/>
                  </a:cubicBezTo>
                  <a:cubicBezTo>
                    <a:pt x="4839" y="22503"/>
                    <a:pt x="4855" y="22492"/>
                    <a:pt x="4870" y="22470"/>
                  </a:cubicBezTo>
                  <a:cubicBezTo>
                    <a:pt x="4880" y="22453"/>
                    <a:pt x="4885" y="22443"/>
                    <a:pt x="4888" y="22433"/>
                  </a:cubicBezTo>
                  <a:cubicBezTo>
                    <a:pt x="4890" y="22431"/>
                    <a:pt x="4890" y="22430"/>
                    <a:pt x="4892" y="22426"/>
                  </a:cubicBezTo>
                  <a:cubicBezTo>
                    <a:pt x="4902" y="22411"/>
                    <a:pt x="4906" y="22401"/>
                    <a:pt x="4909" y="22393"/>
                  </a:cubicBezTo>
                  <a:lnTo>
                    <a:pt x="4915" y="22383"/>
                  </a:lnTo>
                  <a:cubicBezTo>
                    <a:pt x="4930" y="22361"/>
                    <a:pt x="4933" y="22340"/>
                    <a:pt x="4933" y="22323"/>
                  </a:cubicBezTo>
                  <a:cubicBezTo>
                    <a:pt x="4940" y="22315"/>
                    <a:pt x="4949" y="22307"/>
                    <a:pt x="4956" y="22294"/>
                  </a:cubicBezTo>
                  <a:cubicBezTo>
                    <a:pt x="4965" y="22283"/>
                    <a:pt x="4967" y="22277"/>
                    <a:pt x="4971" y="22271"/>
                  </a:cubicBezTo>
                  <a:cubicBezTo>
                    <a:pt x="4972" y="22271"/>
                    <a:pt x="4972" y="22270"/>
                    <a:pt x="4972" y="22270"/>
                  </a:cubicBezTo>
                  <a:cubicBezTo>
                    <a:pt x="4989" y="22265"/>
                    <a:pt x="5011" y="22253"/>
                    <a:pt x="5029" y="22226"/>
                  </a:cubicBezTo>
                  <a:cubicBezTo>
                    <a:pt x="5040" y="22210"/>
                    <a:pt x="5043" y="22200"/>
                    <a:pt x="5047" y="22189"/>
                  </a:cubicBezTo>
                  <a:lnTo>
                    <a:pt x="5051" y="22184"/>
                  </a:lnTo>
                  <a:cubicBezTo>
                    <a:pt x="5065" y="22162"/>
                    <a:pt x="5069" y="22141"/>
                    <a:pt x="5069" y="22125"/>
                  </a:cubicBezTo>
                  <a:cubicBezTo>
                    <a:pt x="5075" y="22116"/>
                    <a:pt x="5083" y="22109"/>
                    <a:pt x="5091" y="22095"/>
                  </a:cubicBezTo>
                  <a:cubicBezTo>
                    <a:pt x="5096" y="22088"/>
                    <a:pt x="5099" y="22084"/>
                    <a:pt x="5101" y="22082"/>
                  </a:cubicBezTo>
                  <a:cubicBezTo>
                    <a:pt x="5105" y="22076"/>
                    <a:pt x="5110" y="22071"/>
                    <a:pt x="5116" y="22061"/>
                  </a:cubicBezTo>
                  <a:cubicBezTo>
                    <a:pt x="5127" y="22055"/>
                    <a:pt x="5142" y="22044"/>
                    <a:pt x="5156" y="22021"/>
                  </a:cubicBezTo>
                  <a:cubicBezTo>
                    <a:pt x="5159" y="22019"/>
                    <a:pt x="5160" y="22015"/>
                    <a:pt x="5161" y="22014"/>
                  </a:cubicBezTo>
                  <a:cubicBezTo>
                    <a:pt x="5168" y="22008"/>
                    <a:pt x="5176" y="21998"/>
                    <a:pt x="5186" y="21983"/>
                  </a:cubicBezTo>
                  <a:cubicBezTo>
                    <a:pt x="5198" y="21962"/>
                    <a:pt x="5203" y="21943"/>
                    <a:pt x="5202" y="21923"/>
                  </a:cubicBezTo>
                  <a:cubicBezTo>
                    <a:pt x="5211" y="21917"/>
                    <a:pt x="5220" y="21907"/>
                    <a:pt x="5228" y="21895"/>
                  </a:cubicBezTo>
                  <a:cubicBezTo>
                    <a:pt x="5240" y="21875"/>
                    <a:pt x="5246" y="21858"/>
                    <a:pt x="5247" y="21844"/>
                  </a:cubicBezTo>
                  <a:cubicBezTo>
                    <a:pt x="5256" y="21838"/>
                    <a:pt x="5266" y="21827"/>
                    <a:pt x="5277" y="21811"/>
                  </a:cubicBezTo>
                  <a:cubicBezTo>
                    <a:pt x="5284" y="21800"/>
                    <a:pt x="5288" y="21790"/>
                    <a:pt x="5292" y="21782"/>
                  </a:cubicBezTo>
                  <a:cubicBezTo>
                    <a:pt x="5309" y="21777"/>
                    <a:pt x="5330" y="21764"/>
                    <a:pt x="5345" y="21740"/>
                  </a:cubicBezTo>
                  <a:cubicBezTo>
                    <a:pt x="5359" y="21715"/>
                    <a:pt x="5363" y="21694"/>
                    <a:pt x="5363" y="21680"/>
                  </a:cubicBezTo>
                  <a:cubicBezTo>
                    <a:pt x="5369" y="21673"/>
                    <a:pt x="5375" y="21665"/>
                    <a:pt x="5385" y="21650"/>
                  </a:cubicBezTo>
                  <a:cubicBezTo>
                    <a:pt x="5397" y="21632"/>
                    <a:pt x="5401" y="21613"/>
                    <a:pt x="5402" y="21597"/>
                  </a:cubicBezTo>
                  <a:cubicBezTo>
                    <a:pt x="5411" y="21591"/>
                    <a:pt x="5418" y="21585"/>
                    <a:pt x="5426" y="21575"/>
                  </a:cubicBezTo>
                  <a:cubicBezTo>
                    <a:pt x="5437" y="21569"/>
                    <a:pt x="5456" y="21557"/>
                    <a:pt x="5472" y="21532"/>
                  </a:cubicBezTo>
                  <a:cubicBezTo>
                    <a:pt x="5475" y="21527"/>
                    <a:pt x="5477" y="21526"/>
                    <a:pt x="5479" y="21523"/>
                  </a:cubicBezTo>
                  <a:cubicBezTo>
                    <a:pt x="5486" y="21516"/>
                    <a:pt x="5492" y="21510"/>
                    <a:pt x="5502" y="21494"/>
                  </a:cubicBezTo>
                  <a:cubicBezTo>
                    <a:pt x="5512" y="21478"/>
                    <a:pt x="5517" y="21466"/>
                    <a:pt x="5520" y="21456"/>
                  </a:cubicBezTo>
                  <a:cubicBezTo>
                    <a:pt x="5522" y="21452"/>
                    <a:pt x="5522" y="21452"/>
                    <a:pt x="5523" y="21450"/>
                  </a:cubicBezTo>
                  <a:cubicBezTo>
                    <a:pt x="5534" y="21432"/>
                    <a:pt x="5539" y="21419"/>
                    <a:pt x="5543" y="21407"/>
                  </a:cubicBezTo>
                  <a:cubicBezTo>
                    <a:pt x="5554" y="21398"/>
                    <a:pt x="5566" y="21388"/>
                    <a:pt x="5578" y="21369"/>
                  </a:cubicBezTo>
                  <a:cubicBezTo>
                    <a:pt x="5589" y="21350"/>
                    <a:pt x="5595" y="21332"/>
                    <a:pt x="5595" y="21316"/>
                  </a:cubicBezTo>
                  <a:cubicBezTo>
                    <a:pt x="5604" y="21308"/>
                    <a:pt x="5615" y="21300"/>
                    <a:pt x="5625" y="21285"/>
                  </a:cubicBezTo>
                  <a:cubicBezTo>
                    <a:pt x="5634" y="21276"/>
                    <a:pt x="5646" y="21266"/>
                    <a:pt x="5658" y="21247"/>
                  </a:cubicBezTo>
                  <a:cubicBezTo>
                    <a:pt x="5667" y="21232"/>
                    <a:pt x="5670" y="21226"/>
                    <a:pt x="5674" y="21217"/>
                  </a:cubicBezTo>
                  <a:cubicBezTo>
                    <a:pt x="5677" y="21214"/>
                    <a:pt x="5678" y="21211"/>
                    <a:pt x="5683" y="21205"/>
                  </a:cubicBezTo>
                  <a:cubicBezTo>
                    <a:pt x="5685" y="21199"/>
                    <a:pt x="5688" y="21198"/>
                    <a:pt x="5689" y="21195"/>
                  </a:cubicBezTo>
                  <a:cubicBezTo>
                    <a:pt x="5695" y="21188"/>
                    <a:pt x="5702" y="21180"/>
                    <a:pt x="5712" y="21166"/>
                  </a:cubicBezTo>
                  <a:cubicBezTo>
                    <a:pt x="5723" y="21146"/>
                    <a:pt x="5729" y="21126"/>
                    <a:pt x="5729" y="21110"/>
                  </a:cubicBezTo>
                  <a:cubicBezTo>
                    <a:pt x="5738" y="21104"/>
                    <a:pt x="5748" y="21094"/>
                    <a:pt x="5758" y="21080"/>
                  </a:cubicBezTo>
                  <a:cubicBezTo>
                    <a:pt x="5766" y="21066"/>
                    <a:pt x="5769" y="21060"/>
                    <a:pt x="5774" y="21053"/>
                  </a:cubicBezTo>
                  <a:cubicBezTo>
                    <a:pt x="5776" y="21049"/>
                    <a:pt x="5777" y="21045"/>
                    <a:pt x="5782" y="21037"/>
                  </a:cubicBezTo>
                  <a:cubicBezTo>
                    <a:pt x="5797" y="21013"/>
                    <a:pt x="5801" y="20991"/>
                    <a:pt x="5801" y="20976"/>
                  </a:cubicBezTo>
                  <a:lnTo>
                    <a:pt x="5822" y="20946"/>
                  </a:lnTo>
                  <a:cubicBezTo>
                    <a:pt x="5828" y="20936"/>
                    <a:pt x="5834" y="20926"/>
                    <a:pt x="5836" y="20917"/>
                  </a:cubicBezTo>
                  <a:cubicBezTo>
                    <a:pt x="5854" y="20912"/>
                    <a:pt x="5875" y="20900"/>
                    <a:pt x="5891" y="20875"/>
                  </a:cubicBezTo>
                  <a:cubicBezTo>
                    <a:pt x="5908" y="20851"/>
                    <a:pt x="5909" y="20826"/>
                    <a:pt x="5908" y="20808"/>
                  </a:cubicBezTo>
                  <a:cubicBezTo>
                    <a:pt x="5910" y="20805"/>
                    <a:pt x="5914" y="20802"/>
                    <a:pt x="5918" y="20796"/>
                  </a:cubicBezTo>
                  <a:cubicBezTo>
                    <a:pt x="5932" y="20791"/>
                    <a:pt x="5953" y="20778"/>
                    <a:pt x="5969" y="20754"/>
                  </a:cubicBezTo>
                  <a:cubicBezTo>
                    <a:pt x="5979" y="20735"/>
                    <a:pt x="5984" y="20718"/>
                    <a:pt x="5985" y="20702"/>
                  </a:cubicBezTo>
                  <a:cubicBezTo>
                    <a:pt x="5996" y="20695"/>
                    <a:pt x="6009" y="20684"/>
                    <a:pt x="6018" y="20669"/>
                  </a:cubicBezTo>
                  <a:cubicBezTo>
                    <a:pt x="6031" y="20649"/>
                    <a:pt x="6036" y="20634"/>
                    <a:pt x="6038" y="20618"/>
                  </a:cubicBezTo>
                  <a:cubicBezTo>
                    <a:pt x="6047" y="20605"/>
                    <a:pt x="6050" y="20594"/>
                    <a:pt x="6054" y="20584"/>
                  </a:cubicBezTo>
                  <a:cubicBezTo>
                    <a:pt x="6055" y="20580"/>
                    <a:pt x="6055" y="20580"/>
                    <a:pt x="6057" y="20578"/>
                  </a:cubicBezTo>
                  <a:cubicBezTo>
                    <a:pt x="6066" y="20569"/>
                    <a:pt x="6079" y="20561"/>
                    <a:pt x="6092" y="20539"/>
                  </a:cubicBezTo>
                  <a:cubicBezTo>
                    <a:pt x="6100" y="20532"/>
                    <a:pt x="6109" y="20523"/>
                    <a:pt x="6120" y="20507"/>
                  </a:cubicBezTo>
                  <a:cubicBezTo>
                    <a:pt x="6130" y="20499"/>
                    <a:pt x="6144" y="20487"/>
                    <a:pt x="6156" y="20468"/>
                  </a:cubicBezTo>
                  <a:cubicBezTo>
                    <a:pt x="6161" y="20460"/>
                    <a:pt x="6166" y="20455"/>
                    <a:pt x="6168" y="20450"/>
                  </a:cubicBezTo>
                  <a:cubicBezTo>
                    <a:pt x="6172" y="20445"/>
                    <a:pt x="6175" y="20440"/>
                    <a:pt x="6183" y="20428"/>
                  </a:cubicBezTo>
                  <a:cubicBezTo>
                    <a:pt x="6198" y="20403"/>
                    <a:pt x="6200" y="20382"/>
                    <a:pt x="6202" y="20368"/>
                  </a:cubicBezTo>
                  <a:cubicBezTo>
                    <a:pt x="6209" y="20355"/>
                    <a:pt x="6211" y="20347"/>
                    <a:pt x="6214" y="20337"/>
                  </a:cubicBezTo>
                  <a:cubicBezTo>
                    <a:pt x="6226" y="20330"/>
                    <a:pt x="6241" y="20318"/>
                    <a:pt x="6252" y="20299"/>
                  </a:cubicBezTo>
                  <a:cubicBezTo>
                    <a:pt x="6266" y="20277"/>
                    <a:pt x="6270" y="20257"/>
                    <a:pt x="6272" y="20242"/>
                  </a:cubicBezTo>
                  <a:cubicBezTo>
                    <a:pt x="6275" y="20237"/>
                    <a:pt x="6279" y="20232"/>
                    <a:pt x="6285" y="20226"/>
                  </a:cubicBezTo>
                  <a:cubicBezTo>
                    <a:pt x="6300" y="20220"/>
                    <a:pt x="6321" y="20208"/>
                    <a:pt x="6338" y="20182"/>
                  </a:cubicBezTo>
                  <a:cubicBezTo>
                    <a:pt x="6341" y="20177"/>
                    <a:pt x="6343" y="20175"/>
                    <a:pt x="6345" y="20173"/>
                  </a:cubicBezTo>
                  <a:cubicBezTo>
                    <a:pt x="6352" y="20167"/>
                    <a:pt x="6357" y="20160"/>
                    <a:pt x="6368" y="20144"/>
                  </a:cubicBezTo>
                  <a:cubicBezTo>
                    <a:pt x="6379" y="20127"/>
                    <a:pt x="6382" y="20111"/>
                    <a:pt x="6384" y="20096"/>
                  </a:cubicBezTo>
                  <a:cubicBezTo>
                    <a:pt x="6397" y="20089"/>
                    <a:pt x="6409" y="20079"/>
                    <a:pt x="6420" y="20063"/>
                  </a:cubicBezTo>
                  <a:cubicBezTo>
                    <a:pt x="6430" y="20044"/>
                    <a:pt x="6435" y="20034"/>
                    <a:pt x="6439" y="20023"/>
                  </a:cubicBezTo>
                  <a:lnTo>
                    <a:pt x="6441" y="20018"/>
                  </a:lnTo>
                  <a:cubicBezTo>
                    <a:pt x="6460" y="19989"/>
                    <a:pt x="6460" y="19961"/>
                    <a:pt x="6456" y="19941"/>
                  </a:cubicBezTo>
                  <a:cubicBezTo>
                    <a:pt x="6456" y="19937"/>
                    <a:pt x="6457" y="19936"/>
                    <a:pt x="6459" y="19934"/>
                  </a:cubicBezTo>
                  <a:cubicBezTo>
                    <a:pt x="6460" y="19931"/>
                    <a:pt x="6462" y="19927"/>
                    <a:pt x="6466" y="19921"/>
                  </a:cubicBezTo>
                  <a:cubicBezTo>
                    <a:pt x="6470" y="19918"/>
                    <a:pt x="6476" y="19913"/>
                    <a:pt x="6484" y="19904"/>
                  </a:cubicBezTo>
                  <a:cubicBezTo>
                    <a:pt x="6503" y="19900"/>
                    <a:pt x="6530" y="19889"/>
                    <a:pt x="6550" y="19859"/>
                  </a:cubicBezTo>
                  <a:cubicBezTo>
                    <a:pt x="6567" y="19833"/>
                    <a:pt x="6568" y="19809"/>
                    <a:pt x="6568" y="19793"/>
                  </a:cubicBezTo>
                  <a:cubicBezTo>
                    <a:pt x="6573" y="19787"/>
                    <a:pt x="6574" y="19782"/>
                    <a:pt x="6577" y="19777"/>
                  </a:cubicBezTo>
                  <a:cubicBezTo>
                    <a:pt x="6591" y="19770"/>
                    <a:pt x="6610" y="19758"/>
                    <a:pt x="6626" y="19734"/>
                  </a:cubicBezTo>
                  <a:cubicBezTo>
                    <a:pt x="6643" y="19709"/>
                    <a:pt x="6644" y="19684"/>
                    <a:pt x="6642" y="19663"/>
                  </a:cubicBezTo>
                  <a:cubicBezTo>
                    <a:pt x="6644" y="19659"/>
                    <a:pt x="6649" y="19656"/>
                    <a:pt x="6653" y="19650"/>
                  </a:cubicBezTo>
                  <a:cubicBezTo>
                    <a:pt x="6665" y="19643"/>
                    <a:pt x="6682" y="19632"/>
                    <a:pt x="6697" y="19610"/>
                  </a:cubicBezTo>
                  <a:cubicBezTo>
                    <a:pt x="6703" y="19604"/>
                    <a:pt x="6717" y="19594"/>
                    <a:pt x="6732" y="19572"/>
                  </a:cubicBezTo>
                  <a:cubicBezTo>
                    <a:pt x="6745" y="19551"/>
                    <a:pt x="6749" y="19534"/>
                    <a:pt x="6751" y="19527"/>
                  </a:cubicBezTo>
                  <a:cubicBezTo>
                    <a:pt x="6764" y="19506"/>
                    <a:pt x="6768" y="19490"/>
                    <a:pt x="6771" y="19480"/>
                  </a:cubicBezTo>
                  <a:cubicBezTo>
                    <a:pt x="6778" y="19471"/>
                    <a:pt x="6789" y="19463"/>
                    <a:pt x="6802" y="19444"/>
                  </a:cubicBezTo>
                  <a:cubicBezTo>
                    <a:pt x="6809" y="19432"/>
                    <a:pt x="6815" y="19418"/>
                    <a:pt x="6818" y="19407"/>
                  </a:cubicBezTo>
                  <a:cubicBezTo>
                    <a:pt x="6832" y="19401"/>
                    <a:pt x="6850" y="19390"/>
                    <a:pt x="6863" y="19369"/>
                  </a:cubicBezTo>
                  <a:cubicBezTo>
                    <a:pt x="6867" y="19362"/>
                    <a:pt x="6869" y="19358"/>
                    <a:pt x="6873" y="19356"/>
                  </a:cubicBezTo>
                  <a:cubicBezTo>
                    <a:pt x="6878" y="19350"/>
                    <a:pt x="6883" y="19343"/>
                    <a:pt x="6891" y="19330"/>
                  </a:cubicBezTo>
                  <a:cubicBezTo>
                    <a:pt x="6904" y="19311"/>
                    <a:pt x="6907" y="19293"/>
                    <a:pt x="6907" y="19276"/>
                  </a:cubicBezTo>
                  <a:cubicBezTo>
                    <a:pt x="6920" y="19268"/>
                    <a:pt x="6930" y="19259"/>
                    <a:pt x="6939" y="19244"/>
                  </a:cubicBezTo>
                  <a:cubicBezTo>
                    <a:pt x="6950" y="19229"/>
                    <a:pt x="6954" y="19214"/>
                    <a:pt x="6957" y="19203"/>
                  </a:cubicBezTo>
                  <a:cubicBezTo>
                    <a:pt x="6970" y="19196"/>
                    <a:pt x="6985" y="19184"/>
                    <a:pt x="6997" y="19165"/>
                  </a:cubicBezTo>
                  <a:cubicBezTo>
                    <a:pt x="7013" y="19139"/>
                    <a:pt x="7016" y="19116"/>
                    <a:pt x="7014" y="19099"/>
                  </a:cubicBezTo>
                  <a:lnTo>
                    <a:pt x="7032" y="19072"/>
                  </a:lnTo>
                  <a:cubicBezTo>
                    <a:pt x="7046" y="19048"/>
                    <a:pt x="7050" y="19029"/>
                    <a:pt x="7052" y="19015"/>
                  </a:cubicBezTo>
                  <a:cubicBezTo>
                    <a:pt x="7054" y="19013"/>
                    <a:pt x="7055" y="19011"/>
                    <a:pt x="7056" y="19010"/>
                  </a:cubicBezTo>
                  <a:cubicBezTo>
                    <a:pt x="7061" y="19003"/>
                    <a:pt x="7066" y="18997"/>
                    <a:pt x="7076" y="18983"/>
                  </a:cubicBezTo>
                  <a:cubicBezTo>
                    <a:pt x="7084" y="18968"/>
                    <a:pt x="7088" y="18962"/>
                    <a:pt x="7092" y="18954"/>
                  </a:cubicBezTo>
                  <a:cubicBezTo>
                    <a:pt x="7093" y="18951"/>
                    <a:pt x="7096" y="18949"/>
                    <a:pt x="7099" y="18943"/>
                  </a:cubicBezTo>
                  <a:cubicBezTo>
                    <a:pt x="7104" y="18939"/>
                    <a:pt x="7110" y="18934"/>
                    <a:pt x="7119" y="18925"/>
                  </a:cubicBezTo>
                  <a:cubicBezTo>
                    <a:pt x="7137" y="18922"/>
                    <a:pt x="7164" y="18911"/>
                    <a:pt x="7184" y="18880"/>
                  </a:cubicBezTo>
                  <a:cubicBezTo>
                    <a:pt x="7201" y="18852"/>
                    <a:pt x="7201" y="18826"/>
                    <a:pt x="7198" y="18804"/>
                  </a:cubicBezTo>
                  <a:cubicBezTo>
                    <a:pt x="7201" y="18799"/>
                    <a:pt x="7207" y="18791"/>
                    <a:pt x="7212" y="18784"/>
                  </a:cubicBezTo>
                  <a:cubicBezTo>
                    <a:pt x="7223" y="18769"/>
                    <a:pt x="7227" y="18758"/>
                    <a:pt x="7231" y="18748"/>
                  </a:cubicBezTo>
                  <a:cubicBezTo>
                    <a:pt x="7231" y="18747"/>
                    <a:pt x="7233" y="18745"/>
                    <a:pt x="7236" y="18741"/>
                  </a:cubicBezTo>
                  <a:lnTo>
                    <a:pt x="7246" y="18725"/>
                  </a:lnTo>
                  <a:cubicBezTo>
                    <a:pt x="7252" y="18720"/>
                    <a:pt x="7255" y="18713"/>
                    <a:pt x="7264" y="18700"/>
                  </a:cubicBezTo>
                  <a:cubicBezTo>
                    <a:pt x="7268" y="18694"/>
                    <a:pt x="7270" y="18690"/>
                    <a:pt x="7273" y="18687"/>
                  </a:cubicBezTo>
                  <a:cubicBezTo>
                    <a:pt x="7279" y="18681"/>
                    <a:pt x="7284" y="18673"/>
                    <a:pt x="7295" y="18657"/>
                  </a:cubicBezTo>
                  <a:cubicBezTo>
                    <a:pt x="7302" y="18650"/>
                    <a:pt x="7313" y="18640"/>
                    <a:pt x="7324" y="18623"/>
                  </a:cubicBezTo>
                  <a:cubicBezTo>
                    <a:pt x="7333" y="18607"/>
                    <a:pt x="7337" y="18598"/>
                    <a:pt x="7341" y="18590"/>
                  </a:cubicBezTo>
                  <a:cubicBezTo>
                    <a:pt x="7343" y="18587"/>
                    <a:pt x="7344" y="18586"/>
                    <a:pt x="7346" y="18580"/>
                  </a:cubicBezTo>
                  <a:cubicBezTo>
                    <a:pt x="7359" y="18561"/>
                    <a:pt x="7362" y="18547"/>
                    <a:pt x="7365" y="18536"/>
                  </a:cubicBezTo>
                  <a:lnTo>
                    <a:pt x="7370" y="18532"/>
                  </a:lnTo>
                  <a:cubicBezTo>
                    <a:pt x="7377" y="18523"/>
                    <a:pt x="7387" y="18515"/>
                    <a:pt x="7400" y="18496"/>
                  </a:cubicBezTo>
                  <a:cubicBezTo>
                    <a:pt x="7408" y="18489"/>
                    <a:pt x="7418" y="18480"/>
                    <a:pt x="7429" y="18464"/>
                  </a:cubicBezTo>
                  <a:cubicBezTo>
                    <a:pt x="7439" y="18456"/>
                    <a:pt x="7451" y="18445"/>
                    <a:pt x="7462" y="18427"/>
                  </a:cubicBezTo>
                  <a:cubicBezTo>
                    <a:pt x="7469" y="18421"/>
                    <a:pt x="7483" y="18410"/>
                    <a:pt x="7498" y="18389"/>
                  </a:cubicBezTo>
                  <a:cubicBezTo>
                    <a:pt x="7512" y="18366"/>
                    <a:pt x="7516" y="18346"/>
                    <a:pt x="7517" y="18333"/>
                  </a:cubicBezTo>
                  <a:cubicBezTo>
                    <a:pt x="7523" y="18324"/>
                    <a:pt x="7526" y="18317"/>
                    <a:pt x="7528" y="18308"/>
                  </a:cubicBezTo>
                  <a:cubicBezTo>
                    <a:pt x="7544" y="18302"/>
                    <a:pt x="7564" y="18290"/>
                    <a:pt x="7578" y="18266"/>
                  </a:cubicBezTo>
                  <a:cubicBezTo>
                    <a:pt x="7592" y="18245"/>
                    <a:pt x="7597" y="18226"/>
                    <a:pt x="7598" y="18212"/>
                  </a:cubicBezTo>
                  <a:cubicBezTo>
                    <a:pt x="7600" y="18211"/>
                    <a:pt x="7600" y="18210"/>
                    <a:pt x="7601" y="18208"/>
                  </a:cubicBezTo>
                  <a:cubicBezTo>
                    <a:pt x="7606" y="18201"/>
                    <a:pt x="7613" y="18195"/>
                    <a:pt x="7622" y="18180"/>
                  </a:cubicBezTo>
                  <a:cubicBezTo>
                    <a:pt x="7632" y="18165"/>
                    <a:pt x="7637" y="18153"/>
                    <a:pt x="7641" y="18141"/>
                  </a:cubicBezTo>
                  <a:cubicBezTo>
                    <a:pt x="7651" y="18135"/>
                    <a:pt x="7666" y="18124"/>
                    <a:pt x="7680" y="18103"/>
                  </a:cubicBezTo>
                  <a:cubicBezTo>
                    <a:pt x="7694" y="18078"/>
                    <a:pt x="7697" y="18056"/>
                    <a:pt x="7698" y="18041"/>
                  </a:cubicBezTo>
                  <a:cubicBezTo>
                    <a:pt x="7707" y="18029"/>
                    <a:pt x="7710" y="18018"/>
                    <a:pt x="7713" y="18007"/>
                  </a:cubicBezTo>
                  <a:cubicBezTo>
                    <a:pt x="7716" y="18002"/>
                    <a:pt x="7719" y="18001"/>
                    <a:pt x="7720" y="17998"/>
                  </a:cubicBezTo>
                  <a:cubicBezTo>
                    <a:pt x="7726" y="17991"/>
                    <a:pt x="7734" y="17983"/>
                    <a:pt x="7742" y="17969"/>
                  </a:cubicBezTo>
                  <a:cubicBezTo>
                    <a:pt x="7752" y="17955"/>
                    <a:pt x="7755" y="17948"/>
                    <a:pt x="7758" y="17942"/>
                  </a:cubicBezTo>
                  <a:cubicBezTo>
                    <a:pt x="7762" y="17938"/>
                    <a:pt x="7763" y="17933"/>
                    <a:pt x="7768" y="17926"/>
                  </a:cubicBezTo>
                  <a:cubicBezTo>
                    <a:pt x="7771" y="17922"/>
                    <a:pt x="7772" y="17920"/>
                    <a:pt x="7773" y="17918"/>
                  </a:cubicBezTo>
                  <a:cubicBezTo>
                    <a:pt x="7782" y="17912"/>
                    <a:pt x="7790" y="17904"/>
                    <a:pt x="7799" y="17888"/>
                  </a:cubicBezTo>
                  <a:cubicBezTo>
                    <a:pt x="7807" y="17875"/>
                    <a:pt x="7811" y="17867"/>
                    <a:pt x="7814" y="17859"/>
                  </a:cubicBezTo>
                  <a:cubicBezTo>
                    <a:pt x="7830" y="17854"/>
                    <a:pt x="7852" y="17842"/>
                    <a:pt x="7868" y="17817"/>
                  </a:cubicBezTo>
                  <a:cubicBezTo>
                    <a:pt x="7879" y="17797"/>
                    <a:pt x="7885" y="17781"/>
                    <a:pt x="7887" y="17766"/>
                  </a:cubicBezTo>
                  <a:cubicBezTo>
                    <a:pt x="7897" y="17751"/>
                    <a:pt x="7901" y="17739"/>
                    <a:pt x="7906" y="17725"/>
                  </a:cubicBezTo>
                  <a:cubicBezTo>
                    <a:pt x="7916" y="17712"/>
                    <a:pt x="7921" y="17699"/>
                    <a:pt x="7924" y="17687"/>
                  </a:cubicBezTo>
                  <a:cubicBezTo>
                    <a:pt x="7935" y="17681"/>
                    <a:pt x="7950" y="17670"/>
                    <a:pt x="7964" y="17648"/>
                  </a:cubicBezTo>
                  <a:cubicBezTo>
                    <a:pt x="7973" y="17633"/>
                    <a:pt x="7978" y="17621"/>
                    <a:pt x="7981" y="17612"/>
                  </a:cubicBezTo>
                  <a:cubicBezTo>
                    <a:pt x="7994" y="17606"/>
                    <a:pt x="8012" y="17594"/>
                    <a:pt x="8025" y="17572"/>
                  </a:cubicBezTo>
                  <a:cubicBezTo>
                    <a:pt x="8044" y="17542"/>
                    <a:pt x="8044" y="17514"/>
                    <a:pt x="8041" y="17495"/>
                  </a:cubicBezTo>
                  <a:cubicBezTo>
                    <a:pt x="8042" y="17492"/>
                    <a:pt x="8044" y="17489"/>
                    <a:pt x="8046" y="17487"/>
                  </a:cubicBezTo>
                  <a:cubicBezTo>
                    <a:pt x="8062" y="17479"/>
                    <a:pt x="8082" y="17467"/>
                    <a:pt x="8098" y="17444"/>
                  </a:cubicBezTo>
                  <a:cubicBezTo>
                    <a:pt x="8105" y="17430"/>
                    <a:pt x="8110" y="17418"/>
                    <a:pt x="8112" y="17406"/>
                  </a:cubicBezTo>
                  <a:cubicBezTo>
                    <a:pt x="8128" y="17399"/>
                    <a:pt x="8146" y="17387"/>
                    <a:pt x="8159" y="17367"/>
                  </a:cubicBezTo>
                  <a:lnTo>
                    <a:pt x="8171" y="17348"/>
                  </a:lnTo>
                  <a:cubicBezTo>
                    <a:pt x="8175" y="17343"/>
                    <a:pt x="8179" y="17338"/>
                    <a:pt x="8186" y="17327"/>
                  </a:cubicBezTo>
                  <a:cubicBezTo>
                    <a:pt x="8200" y="17307"/>
                    <a:pt x="8203" y="17288"/>
                    <a:pt x="8205" y="17273"/>
                  </a:cubicBezTo>
                  <a:cubicBezTo>
                    <a:pt x="8213" y="17265"/>
                    <a:pt x="8223" y="17256"/>
                    <a:pt x="8233" y="17241"/>
                  </a:cubicBezTo>
                  <a:cubicBezTo>
                    <a:pt x="8244" y="17225"/>
                    <a:pt x="8248" y="17215"/>
                    <a:pt x="8251" y="17205"/>
                  </a:cubicBezTo>
                  <a:cubicBezTo>
                    <a:pt x="8253" y="17203"/>
                    <a:pt x="8253" y="17201"/>
                    <a:pt x="8255" y="17197"/>
                  </a:cubicBezTo>
                  <a:cubicBezTo>
                    <a:pt x="8265" y="17190"/>
                    <a:pt x="8276" y="17179"/>
                    <a:pt x="8288" y="17161"/>
                  </a:cubicBezTo>
                  <a:cubicBezTo>
                    <a:pt x="8297" y="17146"/>
                    <a:pt x="8302" y="17139"/>
                    <a:pt x="8305" y="17130"/>
                  </a:cubicBezTo>
                  <a:cubicBezTo>
                    <a:pt x="8307" y="17128"/>
                    <a:pt x="8308" y="17124"/>
                    <a:pt x="8312" y="17118"/>
                  </a:cubicBezTo>
                  <a:cubicBezTo>
                    <a:pt x="8326" y="17097"/>
                    <a:pt x="8329" y="17075"/>
                    <a:pt x="8329" y="17058"/>
                  </a:cubicBezTo>
                  <a:cubicBezTo>
                    <a:pt x="8337" y="17051"/>
                    <a:pt x="8345" y="17042"/>
                    <a:pt x="8355" y="17028"/>
                  </a:cubicBezTo>
                  <a:cubicBezTo>
                    <a:pt x="8363" y="17021"/>
                    <a:pt x="8373" y="17011"/>
                    <a:pt x="8385" y="16992"/>
                  </a:cubicBezTo>
                  <a:cubicBezTo>
                    <a:pt x="8390" y="16983"/>
                    <a:pt x="8395" y="16978"/>
                    <a:pt x="8398" y="16974"/>
                  </a:cubicBezTo>
                  <a:cubicBezTo>
                    <a:pt x="8401" y="16968"/>
                    <a:pt x="8405" y="16963"/>
                    <a:pt x="8412" y="16952"/>
                  </a:cubicBezTo>
                  <a:cubicBezTo>
                    <a:pt x="8426" y="16932"/>
                    <a:pt x="8430" y="16917"/>
                    <a:pt x="8432" y="16906"/>
                  </a:cubicBezTo>
                  <a:cubicBezTo>
                    <a:pt x="8446" y="16887"/>
                    <a:pt x="8449" y="16871"/>
                    <a:pt x="8453" y="16860"/>
                  </a:cubicBezTo>
                  <a:cubicBezTo>
                    <a:pt x="8454" y="16858"/>
                    <a:pt x="8455" y="16856"/>
                    <a:pt x="8455" y="16856"/>
                  </a:cubicBezTo>
                  <a:cubicBezTo>
                    <a:pt x="8463" y="16849"/>
                    <a:pt x="8470" y="16841"/>
                    <a:pt x="8479" y="16828"/>
                  </a:cubicBezTo>
                  <a:cubicBezTo>
                    <a:pt x="8490" y="16820"/>
                    <a:pt x="8505" y="16810"/>
                    <a:pt x="8519" y="16787"/>
                  </a:cubicBezTo>
                  <a:cubicBezTo>
                    <a:pt x="8528" y="16774"/>
                    <a:pt x="8532" y="16766"/>
                    <a:pt x="8535" y="16758"/>
                  </a:cubicBezTo>
                  <a:cubicBezTo>
                    <a:pt x="8537" y="16755"/>
                    <a:pt x="8538" y="16751"/>
                    <a:pt x="8543" y="16745"/>
                  </a:cubicBezTo>
                  <a:cubicBezTo>
                    <a:pt x="8554" y="16728"/>
                    <a:pt x="8559" y="16711"/>
                    <a:pt x="8560" y="16696"/>
                  </a:cubicBezTo>
                  <a:cubicBezTo>
                    <a:pt x="8569" y="16691"/>
                    <a:pt x="8580" y="16680"/>
                    <a:pt x="8589" y="16667"/>
                  </a:cubicBezTo>
                  <a:cubicBezTo>
                    <a:pt x="8601" y="16659"/>
                    <a:pt x="8614" y="16648"/>
                    <a:pt x="8626" y="16628"/>
                  </a:cubicBezTo>
                  <a:cubicBezTo>
                    <a:pt x="8639" y="16609"/>
                    <a:pt x="8644" y="16593"/>
                    <a:pt x="8646" y="16578"/>
                  </a:cubicBezTo>
                  <a:cubicBezTo>
                    <a:pt x="8650" y="16576"/>
                    <a:pt x="8651" y="16573"/>
                    <a:pt x="8652" y="16572"/>
                  </a:cubicBezTo>
                  <a:cubicBezTo>
                    <a:pt x="8658" y="16565"/>
                    <a:pt x="8666" y="16557"/>
                    <a:pt x="8674" y="16542"/>
                  </a:cubicBezTo>
                  <a:cubicBezTo>
                    <a:pt x="8683" y="16528"/>
                    <a:pt x="8688" y="16515"/>
                    <a:pt x="8690" y="16508"/>
                  </a:cubicBezTo>
                  <a:cubicBezTo>
                    <a:pt x="8704" y="16499"/>
                    <a:pt x="8721" y="16487"/>
                    <a:pt x="8736" y="16466"/>
                  </a:cubicBezTo>
                  <a:cubicBezTo>
                    <a:pt x="8757" y="16438"/>
                    <a:pt x="8755" y="16410"/>
                    <a:pt x="8752" y="16390"/>
                  </a:cubicBezTo>
                  <a:cubicBezTo>
                    <a:pt x="8752" y="16389"/>
                    <a:pt x="8754" y="16389"/>
                    <a:pt x="8754" y="16387"/>
                  </a:cubicBezTo>
                  <a:cubicBezTo>
                    <a:pt x="8774" y="16381"/>
                    <a:pt x="8797" y="16369"/>
                    <a:pt x="8816" y="16343"/>
                  </a:cubicBezTo>
                  <a:cubicBezTo>
                    <a:pt x="8832" y="16317"/>
                    <a:pt x="8834" y="16294"/>
                    <a:pt x="8834" y="16278"/>
                  </a:cubicBezTo>
                  <a:cubicBezTo>
                    <a:pt x="8837" y="16276"/>
                    <a:pt x="8838" y="16272"/>
                    <a:pt x="8839" y="16268"/>
                  </a:cubicBezTo>
                  <a:cubicBezTo>
                    <a:pt x="8860" y="16263"/>
                    <a:pt x="8882" y="16252"/>
                    <a:pt x="8899" y="16225"/>
                  </a:cubicBezTo>
                  <a:cubicBezTo>
                    <a:pt x="8910" y="16208"/>
                    <a:pt x="8914" y="16191"/>
                    <a:pt x="8915" y="16175"/>
                  </a:cubicBezTo>
                  <a:cubicBezTo>
                    <a:pt x="8926" y="16167"/>
                    <a:pt x="8939" y="16156"/>
                    <a:pt x="8947" y="16142"/>
                  </a:cubicBezTo>
                  <a:cubicBezTo>
                    <a:pt x="8960" y="16124"/>
                    <a:pt x="8963" y="16108"/>
                    <a:pt x="8966" y="16094"/>
                  </a:cubicBezTo>
                  <a:cubicBezTo>
                    <a:pt x="8977" y="16086"/>
                    <a:pt x="8989" y="16075"/>
                    <a:pt x="9000" y="16059"/>
                  </a:cubicBezTo>
                  <a:cubicBezTo>
                    <a:pt x="9012" y="16041"/>
                    <a:pt x="9017" y="16026"/>
                    <a:pt x="9020" y="16015"/>
                  </a:cubicBezTo>
                  <a:cubicBezTo>
                    <a:pt x="9027" y="16008"/>
                    <a:pt x="9041" y="15998"/>
                    <a:pt x="9053" y="15977"/>
                  </a:cubicBezTo>
                  <a:cubicBezTo>
                    <a:pt x="9058" y="15972"/>
                    <a:pt x="9059" y="15969"/>
                    <a:pt x="9062" y="15967"/>
                  </a:cubicBezTo>
                  <a:cubicBezTo>
                    <a:pt x="9067" y="15958"/>
                    <a:pt x="9074" y="15952"/>
                    <a:pt x="9083" y="15937"/>
                  </a:cubicBezTo>
                  <a:cubicBezTo>
                    <a:pt x="9092" y="15924"/>
                    <a:pt x="9096" y="15915"/>
                    <a:pt x="9101" y="15908"/>
                  </a:cubicBezTo>
                  <a:cubicBezTo>
                    <a:pt x="9102" y="15905"/>
                    <a:pt x="9103" y="15901"/>
                    <a:pt x="9107" y="15896"/>
                  </a:cubicBezTo>
                  <a:lnTo>
                    <a:pt x="9134" y="15855"/>
                  </a:lnTo>
                  <a:cubicBezTo>
                    <a:pt x="9138" y="15850"/>
                    <a:pt x="9140" y="15846"/>
                    <a:pt x="9143" y="15844"/>
                  </a:cubicBezTo>
                  <a:cubicBezTo>
                    <a:pt x="9149" y="15837"/>
                    <a:pt x="9154" y="15830"/>
                    <a:pt x="9164" y="15817"/>
                  </a:cubicBezTo>
                  <a:cubicBezTo>
                    <a:pt x="9171" y="15806"/>
                    <a:pt x="9174" y="15800"/>
                    <a:pt x="9178" y="15794"/>
                  </a:cubicBezTo>
                  <a:cubicBezTo>
                    <a:pt x="9181" y="15790"/>
                    <a:pt x="9183" y="15786"/>
                    <a:pt x="9188" y="15776"/>
                  </a:cubicBezTo>
                  <a:cubicBezTo>
                    <a:pt x="9202" y="15757"/>
                    <a:pt x="9207" y="15736"/>
                    <a:pt x="9207" y="15719"/>
                  </a:cubicBezTo>
                  <a:cubicBezTo>
                    <a:pt x="9215" y="15712"/>
                    <a:pt x="9225" y="15703"/>
                    <a:pt x="9233" y="15689"/>
                  </a:cubicBezTo>
                  <a:cubicBezTo>
                    <a:pt x="9246" y="15671"/>
                    <a:pt x="9251" y="15655"/>
                    <a:pt x="9253" y="15644"/>
                  </a:cubicBezTo>
                  <a:cubicBezTo>
                    <a:pt x="9261" y="15637"/>
                    <a:pt x="9272" y="15628"/>
                    <a:pt x="9284" y="15610"/>
                  </a:cubicBezTo>
                  <a:cubicBezTo>
                    <a:pt x="9296" y="15603"/>
                    <a:pt x="9309" y="15592"/>
                    <a:pt x="9321" y="15571"/>
                  </a:cubicBezTo>
                  <a:cubicBezTo>
                    <a:pt x="9330" y="15559"/>
                    <a:pt x="9333" y="15550"/>
                    <a:pt x="9337" y="15544"/>
                  </a:cubicBezTo>
                  <a:cubicBezTo>
                    <a:pt x="9338" y="15540"/>
                    <a:pt x="9342" y="15537"/>
                    <a:pt x="9346" y="15530"/>
                  </a:cubicBezTo>
                  <a:cubicBezTo>
                    <a:pt x="9357" y="15513"/>
                    <a:pt x="9362" y="15500"/>
                    <a:pt x="9364" y="15489"/>
                  </a:cubicBezTo>
                  <a:cubicBezTo>
                    <a:pt x="9376" y="15480"/>
                    <a:pt x="9389" y="15470"/>
                    <a:pt x="9400" y="15451"/>
                  </a:cubicBezTo>
                  <a:cubicBezTo>
                    <a:pt x="9421" y="15420"/>
                    <a:pt x="9419" y="15389"/>
                    <a:pt x="9412" y="15367"/>
                  </a:cubicBezTo>
                  <a:lnTo>
                    <a:pt x="9413" y="15366"/>
                  </a:lnTo>
                  <a:cubicBezTo>
                    <a:pt x="9429" y="15360"/>
                    <a:pt x="9451" y="15348"/>
                    <a:pt x="9469" y="15321"/>
                  </a:cubicBezTo>
                  <a:cubicBezTo>
                    <a:pt x="9478" y="15307"/>
                    <a:pt x="9482" y="15293"/>
                    <a:pt x="9485" y="15281"/>
                  </a:cubicBezTo>
                  <a:cubicBezTo>
                    <a:pt x="9499" y="15275"/>
                    <a:pt x="9515" y="15262"/>
                    <a:pt x="9528" y="15244"/>
                  </a:cubicBezTo>
                  <a:cubicBezTo>
                    <a:pt x="9540" y="15224"/>
                    <a:pt x="9545" y="15210"/>
                    <a:pt x="9547" y="15195"/>
                  </a:cubicBezTo>
                  <a:cubicBezTo>
                    <a:pt x="9560" y="15176"/>
                    <a:pt x="9563" y="15159"/>
                    <a:pt x="9565" y="15144"/>
                  </a:cubicBezTo>
                  <a:cubicBezTo>
                    <a:pt x="9574" y="15137"/>
                    <a:pt x="9584" y="15127"/>
                    <a:pt x="9593" y="15112"/>
                  </a:cubicBezTo>
                  <a:cubicBezTo>
                    <a:pt x="9604" y="15098"/>
                    <a:pt x="9608" y="15084"/>
                    <a:pt x="9610" y="15077"/>
                  </a:cubicBezTo>
                  <a:cubicBezTo>
                    <a:pt x="9624" y="15069"/>
                    <a:pt x="9641" y="15057"/>
                    <a:pt x="9654" y="15036"/>
                  </a:cubicBezTo>
                  <a:cubicBezTo>
                    <a:pt x="9667" y="15019"/>
                    <a:pt x="9670" y="15007"/>
                    <a:pt x="9676" y="14992"/>
                  </a:cubicBezTo>
                  <a:cubicBezTo>
                    <a:pt x="9690" y="14972"/>
                    <a:pt x="9694" y="14954"/>
                    <a:pt x="9695" y="14939"/>
                  </a:cubicBezTo>
                  <a:cubicBezTo>
                    <a:pt x="9703" y="14933"/>
                    <a:pt x="9713" y="14923"/>
                    <a:pt x="9724" y="14907"/>
                  </a:cubicBezTo>
                  <a:cubicBezTo>
                    <a:pt x="9727" y="14902"/>
                    <a:pt x="9729" y="14901"/>
                    <a:pt x="9731" y="14898"/>
                  </a:cubicBezTo>
                  <a:cubicBezTo>
                    <a:pt x="9738" y="14891"/>
                    <a:pt x="9744" y="14884"/>
                    <a:pt x="9754" y="14869"/>
                  </a:cubicBezTo>
                  <a:cubicBezTo>
                    <a:pt x="9761" y="14857"/>
                    <a:pt x="9765" y="14852"/>
                    <a:pt x="9769" y="14844"/>
                  </a:cubicBezTo>
                  <a:cubicBezTo>
                    <a:pt x="9771" y="14841"/>
                    <a:pt x="9774" y="14836"/>
                    <a:pt x="9780" y="14827"/>
                  </a:cubicBezTo>
                  <a:cubicBezTo>
                    <a:pt x="9787" y="14814"/>
                    <a:pt x="9793" y="14803"/>
                    <a:pt x="9796" y="14793"/>
                  </a:cubicBezTo>
                  <a:cubicBezTo>
                    <a:pt x="9810" y="14785"/>
                    <a:pt x="9829" y="14773"/>
                    <a:pt x="9842" y="14752"/>
                  </a:cubicBezTo>
                  <a:cubicBezTo>
                    <a:pt x="9851" y="14739"/>
                    <a:pt x="9855" y="14732"/>
                    <a:pt x="9858" y="14725"/>
                  </a:cubicBezTo>
                  <a:cubicBezTo>
                    <a:pt x="9861" y="14721"/>
                    <a:pt x="9862" y="14718"/>
                    <a:pt x="9867" y="14710"/>
                  </a:cubicBezTo>
                  <a:cubicBezTo>
                    <a:pt x="9878" y="14693"/>
                    <a:pt x="9884" y="14680"/>
                    <a:pt x="9887" y="14666"/>
                  </a:cubicBezTo>
                  <a:cubicBezTo>
                    <a:pt x="9895" y="14660"/>
                    <a:pt x="9909" y="14649"/>
                    <a:pt x="9921" y="14630"/>
                  </a:cubicBezTo>
                  <a:cubicBezTo>
                    <a:pt x="9924" y="14628"/>
                    <a:pt x="9925" y="14625"/>
                    <a:pt x="9926" y="14624"/>
                  </a:cubicBezTo>
                  <a:cubicBezTo>
                    <a:pt x="9933" y="14617"/>
                    <a:pt x="9941" y="14607"/>
                    <a:pt x="9951" y="14592"/>
                  </a:cubicBezTo>
                  <a:cubicBezTo>
                    <a:pt x="9963" y="14575"/>
                    <a:pt x="9967" y="14560"/>
                    <a:pt x="9970" y="14549"/>
                  </a:cubicBezTo>
                  <a:cubicBezTo>
                    <a:pt x="9983" y="14530"/>
                    <a:pt x="9989" y="14514"/>
                    <a:pt x="9991" y="14499"/>
                  </a:cubicBezTo>
                  <a:cubicBezTo>
                    <a:pt x="9992" y="14496"/>
                    <a:pt x="9992" y="14496"/>
                    <a:pt x="9994" y="14495"/>
                  </a:cubicBezTo>
                  <a:cubicBezTo>
                    <a:pt x="10001" y="14489"/>
                    <a:pt x="10008" y="14480"/>
                    <a:pt x="10019" y="14464"/>
                  </a:cubicBezTo>
                  <a:cubicBezTo>
                    <a:pt x="10027" y="14453"/>
                    <a:pt x="10029" y="14447"/>
                    <a:pt x="10034" y="14441"/>
                  </a:cubicBezTo>
                  <a:cubicBezTo>
                    <a:pt x="10037" y="14437"/>
                    <a:pt x="10039" y="14434"/>
                    <a:pt x="10044" y="14424"/>
                  </a:cubicBezTo>
                  <a:cubicBezTo>
                    <a:pt x="10049" y="14418"/>
                    <a:pt x="10051" y="14415"/>
                    <a:pt x="10054" y="14413"/>
                  </a:cubicBezTo>
                  <a:cubicBezTo>
                    <a:pt x="10059" y="14407"/>
                    <a:pt x="10065" y="14400"/>
                    <a:pt x="10074" y="14386"/>
                  </a:cubicBezTo>
                  <a:cubicBezTo>
                    <a:pt x="10076" y="14381"/>
                    <a:pt x="10077" y="14380"/>
                    <a:pt x="10080" y="14378"/>
                  </a:cubicBezTo>
                  <a:cubicBezTo>
                    <a:pt x="10087" y="14372"/>
                    <a:pt x="10096" y="14364"/>
                    <a:pt x="10104" y="14348"/>
                  </a:cubicBezTo>
                  <a:lnTo>
                    <a:pt x="10117" y="14329"/>
                  </a:lnTo>
                  <a:cubicBezTo>
                    <a:pt x="10120" y="14324"/>
                    <a:pt x="10125" y="14318"/>
                    <a:pt x="10131" y="14308"/>
                  </a:cubicBezTo>
                  <a:cubicBezTo>
                    <a:pt x="10145" y="14285"/>
                    <a:pt x="10149" y="14264"/>
                    <a:pt x="10149" y="14248"/>
                  </a:cubicBezTo>
                  <a:cubicBezTo>
                    <a:pt x="10157" y="14241"/>
                    <a:pt x="10165" y="14233"/>
                    <a:pt x="10173" y="14220"/>
                  </a:cubicBezTo>
                  <a:cubicBezTo>
                    <a:pt x="10182" y="14204"/>
                    <a:pt x="10187" y="14194"/>
                    <a:pt x="10190" y="14185"/>
                  </a:cubicBezTo>
                  <a:lnTo>
                    <a:pt x="10190" y="14184"/>
                  </a:lnTo>
                  <a:cubicBezTo>
                    <a:pt x="10201" y="14179"/>
                    <a:pt x="10216" y="14169"/>
                    <a:pt x="10230" y="14152"/>
                  </a:cubicBezTo>
                  <a:cubicBezTo>
                    <a:pt x="10240" y="14146"/>
                    <a:pt x="10258" y="14135"/>
                    <a:pt x="10273" y="14110"/>
                  </a:cubicBezTo>
                  <a:cubicBezTo>
                    <a:pt x="10284" y="14093"/>
                    <a:pt x="10288" y="14082"/>
                    <a:pt x="10292" y="14072"/>
                  </a:cubicBezTo>
                  <a:lnTo>
                    <a:pt x="10295" y="14067"/>
                  </a:lnTo>
                  <a:cubicBezTo>
                    <a:pt x="10307" y="14048"/>
                    <a:pt x="10311" y="14030"/>
                    <a:pt x="10312" y="14014"/>
                  </a:cubicBezTo>
                  <a:cubicBezTo>
                    <a:pt x="10323" y="14008"/>
                    <a:pt x="10333" y="13997"/>
                    <a:pt x="10343" y="13982"/>
                  </a:cubicBezTo>
                  <a:cubicBezTo>
                    <a:pt x="10354" y="13965"/>
                    <a:pt x="10359" y="13952"/>
                    <a:pt x="10363" y="13939"/>
                  </a:cubicBezTo>
                  <a:cubicBezTo>
                    <a:pt x="10374" y="13932"/>
                    <a:pt x="10386" y="13921"/>
                    <a:pt x="10398" y="13902"/>
                  </a:cubicBezTo>
                  <a:cubicBezTo>
                    <a:pt x="10412" y="13880"/>
                    <a:pt x="10415" y="13863"/>
                    <a:pt x="10417" y="13857"/>
                  </a:cubicBezTo>
                  <a:cubicBezTo>
                    <a:pt x="10426" y="13843"/>
                    <a:pt x="10429" y="13836"/>
                    <a:pt x="10433" y="13830"/>
                  </a:cubicBezTo>
                  <a:cubicBezTo>
                    <a:pt x="10435" y="13826"/>
                    <a:pt x="10436" y="13821"/>
                    <a:pt x="10442" y="13815"/>
                  </a:cubicBezTo>
                  <a:cubicBezTo>
                    <a:pt x="10447" y="13807"/>
                    <a:pt x="10451" y="13802"/>
                    <a:pt x="10454" y="13798"/>
                  </a:cubicBezTo>
                  <a:cubicBezTo>
                    <a:pt x="10458" y="13792"/>
                    <a:pt x="10462" y="13787"/>
                    <a:pt x="10468" y="13775"/>
                  </a:cubicBezTo>
                  <a:cubicBezTo>
                    <a:pt x="10477" y="13761"/>
                    <a:pt x="10482" y="13749"/>
                    <a:pt x="10484" y="13739"/>
                  </a:cubicBezTo>
                  <a:cubicBezTo>
                    <a:pt x="10499" y="13730"/>
                    <a:pt x="10517" y="13719"/>
                    <a:pt x="10531" y="13698"/>
                  </a:cubicBezTo>
                  <a:lnTo>
                    <a:pt x="10462" y="13654"/>
                  </a:lnTo>
                  <a:lnTo>
                    <a:pt x="10533" y="13695"/>
                  </a:lnTo>
                  <a:cubicBezTo>
                    <a:pt x="10541" y="13686"/>
                    <a:pt x="10551" y="13677"/>
                    <a:pt x="10562" y="13661"/>
                  </a:cubicBezTo>
                  <a:cubicBezTo>
                    <a:pt x="10569" y="13649"/>
                    <a:pt x="10572" y="13643"/>
                    <a:pt x="10576" y="13637"/>
                  </a:cubicBezTo>
                  <a:cubicBezTo>
                    <a:pt x="10579" y="13633"/>
                    <a:pt x="10581" y="13627"/>
                    <a:pt x="10586" y="13620"/>
                  </a:cubicBezTo>
                  <a:cubicBezTo>
                    <a:pt x="10600" y="13598"/>
                    <a:pt x="10604" y="13580"/>
                    <a:pt x="10605" y="13574"/>
                  </a:cubicBezTo>
                  <a:cubicBezTo>
                    <a:pt x="10617" y="13552"/>
                    <a:pt x="10622" y="13534"/>
                    <a:pt x="10623" y="13518"/>
                  </a:cubicBezTo>
                  <a:cubicBezTo>
                    <a:pt x="10631" y="13511"/>
                    <a:pt x="10640" y="13500"/>
                    <a:pt x="10649" y="13487"/>
                  </a:cubicBezTo>
                  <a:cubicBezTo>
                    <a:pt x="10661" y="13467"/>
                    <a:pt x="10667" y="13451"/>
                    <a:pt x="10670" y="13436"/>
                  </a:cubicBezTo>
                  <a:lnTo>
                    <a:pt x="10685" y="13412"/>
                  </a:lnTo>
                  <a:cubicBezTo>
                    <a:pt x="10699" y="13407"/>
                    <a:pt x="10719" y="13395"/>
                    <a:pt x="10735" y="13369"/>
                  </a:cubicBezTo>
                  <a:cubicBezTo>
                    <a:pt x="10738" y="13365"/>
                    <a:pt x="10739" y="13364"/>
                    <a:pt x="10740" y="13363"/>
                  </a:cubicBezTo>
                  <a:cubicBezTo>
                    <a:pt x="10747" y="13355"/>
                    <a:pt x="10755" y="13347"/>
                    <a:pt x="10765" y="13332"/>
                  </a:cubicBezTo>
                  <a:cubicBezTo>
                    <a:pt x="10774" y="13316"/>
                    <a:pt x="10778" y="13307"/>
                    <a:pt x="10782" y="13299"/>
                  </a:cubicBezTo>
                  <a:cubicBezTo>
                    <a:pt x="10783" y="13295"/>
                    <a:pt x="10784" y="13293"/>
                    <a:pt x="10788" y="13289"/>
                  </a:cubicBezTo>
                  <a:cubicBezTo>
                    <a:pt x="10795" y="13274"/>
                    <a:pt x="10799" y="13267"/>
                    <a:pt x="10804" y="13259"/>
                  </a:cubicBezTo>
                  <a:cubicBezTo>
                    <a:pt x="10806" y="13256"/>
                    <a:pt x="10808" y="13252"/>
                    <a:pt x="10811" y="13246"/>
                  </a:cubicBezTo>
                  <a:cubicBezTo>
                    <a:pt x="10824" y="13226"/>
                    <a:pt x="10829" y="13209"/>
                    <a:pt x="10830" y="13195"/>
                  </a:cubicBezTo>
                  <a:cubicBezTo>
                    <a:pt x="10840" y="13187"/>
                    <a:pt x="10849" y="13177"/>
                    <a:pt x="10859" y="13161"/>
                  </a:cubicBezTo>
                  <a:cubicBezTo>
                    <a:pt x="10872" y="13141"/>
                    <a:pt x="10878" y="13128"/>
                    <a:pt x="10880" y="13116"/>
                  </a:cubicBezTo>
                  <a:cubicBezTo>
                    <a:pt x="10885" y="13108"/>
                    <a:pt x="10889" y="13103"/>
                    <a:pt x="10891" y="13098"/>
                  </a:cubicBezTo>
                  <a:cubicBezTo>
                    <a:pt x="10896" y="13093"/>
                    <a:pt x="10899" y="13088"/>
                    <a:pt x="10906" y="13076"/>
                  </a:cubicBezTo>
                  <a:cubicBezTo>
                    <a:pt x="10916" y="13063"/>
                    <a:pt x="10920" y="13052"/>
                    <a:pt x="10924" y="13041"/>
                  </a:cubicBezTo>
                  <a:cubicBezTo>
                    <a:pt x="10938" y="13034"/>
                    <a:pt x="10954" y="13022"/>
                    <a:pt x="10969" y="13001"/>
                  </a:cubicBezTo>
                  <a:cubicBezTo>
                    <a:pt x="10972" y="12995"/>
                    <a:pt x="10974" y="12993"/>
                    <a:pt x="10976" y="12990"/>
                  </a:cubicBezTo>
                  <a:cubicBezTo>
                    <a:pt x="10981" y="12984"/>
                    <a:pt x="10988" y="12977"/>
                    <a:pt x="10998" y="12962"/>
                  </a:cubicBezTo>
                  <a:lnTo>
                    <a:pt x="11025" y="12920"/>
                  </a:lnTo>
                  <a:cubicBezTo>
                    <a:pt x="11034" y="12913"/>
                    <a:pt x="11045" y="12903"/>
                    <a:pt x="11056" y="12884"/>
                  </a:cubicBezTo>
                  <a:cubicBezTo>
                    <a:pt x="11068" y="12865"/>
                    <a:pt x="11073" y="12844"/>
                    <a:pt x="11073" y="12827"/>
                  </a:cubicBezTo>
                  <a:cubicBezTo>
                    <a:pt x="11082" y="12820"/>
                    <a:pt x="11093" y="12811"/>
                    <a:pt x="11100" y="12797"/>
                  </a:cubicBezTo>
                  <a:lnTo>
                    <a:pt x="11111" y="12781"/>
                  </a:lnTo>
                  <a:cubicBezTo>
                    <a:pt x="11116" y="12776"/>
                    <a:pt x="11121" y="12769"/>
                    <a:pt x="11129" y="12758"/>
                  </a:cubicBezTo>
                  <a:lnTo>
                    <a:pt x="11156" y="12717"/>
                  </a:lnTo>
                  <a:cubicBezTo>
                    <a:pt x="11164" y="12705"/>
                    <a:pt x="11167" y="12700"/>
                    <a:pt x="11170" y="12693"/>
                  </a:cubicBezTo>
                  <a:cubicBezTo>
                    <a:pt x="11172" y="12689"/>
                    <a:pt x="11174" y="12686"/>
                    <a:pt x="11177" y="12680"/>
                  </a:cubicBezTo>
                  <a:cubicBezTo>
                    <a:pt x="11186" y="12675"/>
                    <a:pt x="11201" y="12663"/>
                    <a:pt x="11216" y="12642"/>
                  </a:cubicBezTo>
                  <a:cubicBezTo>
                    <a:pt x="11228" y="12624"/>
                    <a:pt x="11232" y="12604"/>
                    <a:pt x="11232" y="12588"/>
                  </a:cubicBezTo>
                  <a:cubicBezTo>
                    <a:pt x="11243" y="12582"/>
                    <a:pt x="11254" y="12572"/>
                    <a:pt x="11263" y="12557"/>
                  </a:cubicBezTo>
                  <a:cubicBezTo>
                    <a:pt x="11276" y="12538"/>
                    <a:pt x="11280" y="12522"/>
                    <a:pt x="11282" y="12511"/>
                  </a:cubicBezTo>
                  <a:cubicBezTo>
                    <a:pt x="11292" y="12496"/>
                    <a:pt x="11296" y="12482"/>
                    <a:pt x="11299" y="12471"/>
                  </a:cubicBezTo>
                  <a:cubicBezTo>
                    <a:pt x="11312" y="12463"/>
                    <a:pt x="11327" y="12452"/>
                    <a:pt x="11339" y="12433"/>
                  </a:cubicBezTo>
                  <a:cubicBezTo>
                    <a:pt x="11355" y="12411"/>
                    <a:pt x="11357" y="12390"/>
                    <a:pt x="11360" y="12375"/>
                  </a:cubicBezTo>
                  <a:cubicBezTo>
                    <a:pt x="11363" y="12370"/>
                    <a:pt x="11365" y="12365"/>
                    <a:pt x="11367" y="12359"/>
                  </a:cubicBezTo>
                  <a:cubicBezTo>
                    <a:pt x="11386" y="12354"/>
                    <a:pt x="11409" y="12342"/>
                    <a:pt x="11426" y="12316"/>
                  </a:cubicBezTo>
                  <a:cubicBezTo>
                    <a:pt x="11431" y="12308"/>
                    <a:pt x="11436" y="12302"/>
                    <a:pt x="11438" y="12298"/>
                  </a:cubicBezTo>
                  <a:cubicBezTo>
                    <a:pt x="11442" y="12293"/>
                    <a:pt x="11446" y="12287"/>
                    <a:pt x="11453" y="12277"/>
                  </a:cubicBezTo>
                  <a:cubicBezTo>
                    <a:pt x="11468" y="12252"/>
                    <a:pt x="11472" y="12231"/>
                    <a:pt x="11472" y="12217"/>
                  </a:cubicBezTo>
                  <a:cubicBezTo>
                    <a:pt x="11473" y="12213"/>
                    <a:pt x="11474" y="12212"/>
                    <a:pt x="11475" y="12211"/>
                  </a:cubicBezTo>
                  <a:cubicBezTo>
                    <a:pt x="11481" y="12206"/>
                    <a:pt x="11485" y="12198"/>
                    <a:pt x="11493" y="12187"/>
                  </a:cubicBezTo>
                  <a:cubicBezTo>
                    <a:pt x="11501" y="12175"/>
                    <a:pt x="11506" y="12164"/>
                    <a:pt x="11510" y="12155"/>
                  </a:cubicBezTo>
                  <a:cubicBezTo>
                    <a:pt x="11526" y="12148"/>
                    <a:pt x="11544" y="12136"/>
                    <a:pt x="11559" y="12113"/>
                  </a:cubicBezTo>
                  <a:cubicBezTo>
                    <a:pt x="11576" y="12086"/>
                    <a:pt x="11577" y="12061"/>
                    <a:pt x="11576" y="12043"/>
                  </a:cubicBezTo>
                  <a:cubicBezTo>
                    <a:pt x="11580" y="12037"/>
                    <a:pt x="11581" y="12031"/>
                    <a:pt x="11585" y="12026"/>
                  </a:cubicBezTo>
                  <a:cubicBezTo>
                    <a:pt x="11596" y="12020"/>
                    <a:pt x="11612" y="12009"/>
                    <a:pt x="11627" y="11986"/>
                  </a:cubicBezTo>
                  <a:cubicBezTo>
                    <a:pt x="11640" y="11967"/>
                    <a:pt x="11644" y="11951"/>
                    <a:pt x="11647" y="11940"/>
                  </a:cubicBezTo>
                  <a:cubicBezTo>
                    <a:pt x="11654" y="11934"/>
                    <a:pt x="11667" y="11924"/>
                    <a:pt x="11679" y="11904"/>
                  </a:cubicBezTo>
                  <a:cubicBezTo>
                    <a:pt x="11694" y="11882"/>
                    <a:pt x="11698" y="11864"/>
                    <a:pt x="11699" y="11850"/>
                  </a:cubicBezTo>
                  <a:cubicBezTo>
                    <a:pt x="11708" y="11843"/>
                    <a:pt x="11715" y="11834"/>
                    <a:pt x="11725" y="11820"/>
                  </a:cubicBezTo>
                  <a:cubicBezTo>
                    <a:pt x="11730" y="11815"/>
                    <a:pt x="11741" y="11806"/>
                    <a:pt x="11753" y="11790"/>
                  </a:cubicBezTo>
                  <a:cubicBezTo>
                    <a:pt x="11764" y="11784"/>
                    <a:pt x="11783" y="11773"/>
                    <a:pt x="11797" y="11749"/>
                  </a:cubicBezTo>
                  <a:cubicBezTo>
                    <a:pt x="11809" y="11731"/>
                    <a:pt x="11813" y="11720"/>
                    <a:pt x="11818" y="11705"/>
                  </a:cubicBezTo>
                  <a:cubicBezTo>
                    <a:pt x="11831" y="11686"/>
                    <a:pt x="11834" y="11668"/>
                    <a:pt x="11836" y="11652"/>
                  </a:cubicBezTo>
                  <a:cubicBezTo>
                    <a:pt x="11847" y="11646"/>
                    <a:pt x="11859" y="11635"/>
                    <a:pt x="11868" y="11620"/>
                  </a:cubicBezTo>
                  <a:cubicBezTo>
                    <a:pt x="11879" y="11604"/>
                    <a:pt x="11882" y="11593"/>
                    <a:pt x="11887" y="11585"/>
                  </a:cubicBezTo>
                  <a:cubicBezTo>
                    <a:pt x="11888" y="11580"/>
                    <a:pt x="11888" y="11580"/>
                    <a:pt x="11891" y="11577"/>
                  </a:cubicBezTo>
                  <a:cubicBezTo>
                    <a:pt x="11897" y="11565"/>
                    <a:pt x="11903" y="11554"/>
                    <a:pt x="11906" y="11544"/>
                  </a:cubicBezTo>
                  <a:cubicBezTo>
                    <a:pt x="11922" y="11538"/>
                    <a:pt x="11940" y="11527"/>
                    <a:pt x="11955" y="11504"/>
                  </a:cubicBezTo>
                  <a:cubicBezTo>
                    <a:pt x="11968" y="11484"/>
                    <a:pt x="11973" y="11468"/>
                    <a:pt x="11975" y="11459"/>
                  </a:cubicBezTo>
                  <a:cubicBezTo>
                    <a:pt x="11983" y="11453"/>
                    <a:pt x="11995" y="11442"/>
                    <a:pt x="12009" y="11422"/>
                  </a:cubicBezTo>
                  <a:cubicBezTo>
                    <a:pt x="12020" y="11403"/>
                    <a:pt x="12026" y="11383"/>
                    <a:pt x="12026" y="11367"/>
                  </a:cubicBezTo>
                  <a:cubicBezTo>
                    <a:pt x="12034" y="11362"/>
                    <a:pt x="12042" y="11354"/>
                    <a:pt x="12050" y="11344"/>
                  </a:cubicBezTo>
                  <a:cubicBezTo>
                    <a:pt x="12061" y="11336"/>
                    <a:pt x="12078" y="11324"/>
                    <a:pt x="12093" y="11302"/>
                  </a:cubicBezTo>
                  <a:cubicBezTo>
                    <a:pt x="12106" y="11283"/>
                    <a:pt x="12110" y="11266"/>
                    <a:pt x="12111" y="11251"/>
                  </a:cubicBezTo>
                  <a:cubicBezTo>
                    <a:pt x="12121" y="11244"/>
                    <a:pt x="12132" y="11233"/>
                    <a:pt x="12143" y="11217"/>
                  </a:cubicBezTo>
                  <a:cubicBezTo>
                    <a:pt x="12153" y="11201"/>
                    <a:pt x="12158" y="11191"/>
                    <a:pt x="12161" y="11181"/>
                  </a:cubicBezTo>
                  <a:cubicBezTo>
                    <a:pt x="12163" y="11179"/>
                    <a:pt x="12163" y="11178"/>
                    <a:pt x="12165" y="11173"/>
                  </a:cubicBezTo>
                  <a:cubicBezTo>
                    <a:pt x="12174" y="11162"/>
                    <a:pt x="12176" y="11154"/>
                    <a:pt x="12180" y="11148"/>
                  </a:cubicBezTo>
                  <a:lnTo>
                    <a:pt x="12191" y="11132"/>
                  </a:lnTo>
                  <a:cubicBezTo>
                    <a:pt x="12198" y="11120"/>
                    <a:pt x="12201" y="11113"/>
                    <a:pt x="12206" y="11106"/>
                  </a:cubicBezTo>
                  <a:cubicBezTo>
                    <a:pt x="12207" y="11103"/>
                    <a:pt x="12209" y="11098"/>
                    <a:pt x="12214" y="11090"/>
                  </a:cubicBezTo>
                  <a:cubicBezTo>
                    <a:pt x="12224" y="11076"/>
                    <a:pt x="12229" y="11065"/>
                    <a:pt x="12234" y="11052"/>
                  </a:cubicBezTo>
                  <a:cubicBezTo>
                    <a:pt x="12245" y="11046"/>
                    <a:pt x="12261" y="11034"/>
                    <a:pt x="12275" y="11013"/>
                  </a:cubicBezTo>
                  <a:cubicBezTo>
                    <a:pt x="12288" y="10993"/>
                    <a:pt x="12293" y="10976"/>
                    <a:pt x="12294" y="10961"/>
                  </a:cubicBezTo>
                  <a:cubicBezTo>
                    <a:pt x="12303" y="10954"/>
                    <a:pt x="12314" y="10944"/>
                    <a:pt x="12325" y="10928"/>
                  </a:cubicBezTo>
                  <a:lnTo>
                    <a:pt x="12351" y="10888"/>
                  </a:lnTo>
                  <a:cubicBezTo>
                    <a:pt x="12362" y="10872"/>
                    <a:pt x="12366" y="10862"/>
                    <a:pt x="12370" y="10852"/>
                  </a:cubicBezTo>
                  <a:cubicBezTo>
                    <a:pt x="12372" y="10849"/>
                    <a:pt x="12372" y="10848"/>
                    <a:pt x="12374" y="10844"/>
                  </a:cubicBezTo>
                  <a:cubicBezTo>
                    <a:pt x="12388" y="10824"/>
                    <a:pt x="12391" y="10806"/>
                    <a:pt x="12393" y="10792"/>
                  </a:cubicBezTo>
                  <a:cubicBezTo>
                    <a:pt x="12402" y="10784"/>
                    <a:pt x="12412" y="10773"/>
                    <a:pt x="12422" y="10758"/>
                  </a:cubicBezTo>
                  <a:cubicBezTo>
                    <a:pt x="12426" y="10751"/>
                    <a:pt x="12429" y="10749"/>
                    <a:pt x="12432" y="10746"/>
                  </a:cubicBezTo>
                  <a:cubicBezTo>
                    <a:pt x="12437" y="10740"/>
                    <a:pt x="12442" y="10733"/>
                    <a:pt x="12449" y="10720"/>
                  </a:cubicBezTo>
                  <a:cubicBezTo>
                    <a:pt x="12457" y="10714"/>
                    <a:pt x="12470" y="10703"/>
                    <a:pt x="12485" y="10682"/>
                  </a:cubicBezTo>
                  <a:cubicBezTo>
                    <a:pt x="12495" y="10667"/>
                    <a:pt x="12498" y="10659"/>
                    <a:pt x="12502" y="10651"/>
                  </a:cubicBezTo>
                  <a:lnTo>
                    <a:pt x="12507" y="10643"/>
                  </a:lnTo>
                  <a:cubicBezTo>
                    <a:pt x="12516" y="10638"/>
                    <a:pt x="12532" y="10626"/>
                    <a:pt x="12545" y="10605"/>
                  </a:cubicBezTo>
                  <a:cubicBezTo>
                    <a:pt x="12556" y="10586"/>
                    <a:pt x="12560" y="10570"/>
                    <a:pt x="12561" y="10556"/>
                  </a:cubicBezTo>
                  <a:cubicBezTo>
                    <a:pt x="12575" y="10549"/>
                    <a:pt x="12587" y="10538"/>
                    <a:pt x="12598" y="10522"/>
                  </a:cubicBezTo>
                  <a:cubicBezTo>
                    <a:pt x="12613" y="10500"/>
                    <a:pt x="12616" y="10481"/>
                    <a:pt x="12618" y="10468"/>
                  </a:cubicBezTo>
                  <a:cubicBezTo>
                    <a:pt x="12629" y="10449"/>
                    <a:pt x="12632" y="10433"/>
                    <a:pt x="12634" y="10420"/>
                  </a:cubicBezTo>
                  <a:cubicBezTo>
                    <a:pt x="12643" y="10404"/>
                    <a:pt x="12647" y="10390"/>
                    <a:pt x="12650" y="10376"/>
                  </a:cubicBezTo>
                  <a:cubicBezTo>
                    <a:pt x="12656" y="10367"/>
                    <a:pt x="12659" y="10364"/>
                    <a:pt x="12662" y="10358"/>
                  </a:cubicBezTo>
                  <a:cubicBezTo>
                    <a:pt x="12663" y="10355"/>
                    <a:pt x="12666" y="10351"/>
                    <a:pt x="12670" y="10344"/>
                  </a:cubicBezTo>
                  <a:cubicBezTo>
                    <a:pt x="12679" y="10339"/>
                    <a:pt x="12694" y="10327"/>
                    <a:pt x="12709" y="10306"/>
                  </a:cubicBezTo>
                  <a:cubicBezTo>
                    <a:pt x="12720" y="10290"/>
                    <a:pt x="12723" y="10279"/>
                    <a:pt x="12727" y="10269"/>
                  </a:cubicBezTo>
                  <a:cubicBezTo>
                    <a:pt x="12728" y="10267"/>
                    <a:pt x="12728" y="10265"/>
                    <a:pt x="12732" y="10263"/>
                  </a:cubicBezTo>
                  <a:cubicBezTo>
                    <a:pt x="12741" y="10247"/>
                    <a:pt x="12745" y="10237"/>
                    <a:pt x="12749" y="10230"/>
                  </a:cubicBezTo>
                  <a:cubicBezTo>
                    <a:pt x="12750" y="10228"/>
                    <a:pt x="12750" y="10227"/>
                    <a:pt x="12752" y="10225"/>
                  </a:cubicBezTo>
                  <a:cubicBezTo>
                    <a:pt x="12760" y="10220"/>
                    <a:pt x="12770" y="10214"/>
                    <a:pt x="12781" y="10200"/>
                  </a:cubicBezTo>
                  <a:cubicBezTo>
                    <a:pt x="12796" y="10194"/>
                    <a:pt x="12817" y="10183"/>
                    <a:pt x="12835" y="10156"/>
                  </a:cubicBezTo>
                  <a:cubicBezTo>
                    <a:pt x="12848" y="10133"/>
                    <a:pt x="12852" y="10112"/>
                    <a:pt x="12852" y="10096"/>
                  </a:cubicBezTo>
                  <a:cubicBezTo>
                    <a:pt x="12859" y="10091"/>
                    <a:pt x="12866" y="10083"/>
                    <a:pt x="12872" y="10074"/>
                  </a:cubicBezTo>
                  <a:cubicBezTo>
                    <a:pt x="12883" y="10069"/>
                    <a:pt x="12899" y="10056"/>
                    <a:pt x="12914" y="10034"/>
                  </a:cubicBezTo>
                  <a:cubicBezTo>
                    <a:pt x="12918" y="10027"/>
                    <a:pt x="12920" y="10024"/>
                    <a:pt x="12923" y="10021"/>
                  </a:cubicBezTo>
                  <a:cubicBezTo>
                    <a:pt x="12929" y="10013"/>
                    <a:pt x="12934" y="10008"/>
                    <a:pt x="12942" y="9995"/>
                  </a:cubicBezTo>
                  <a:cubicBezTo>
                    <a:pt x="12962" y="9965"/>
                    <a:pt x="12961" y="9936"/>
                    <a:pt x="12956" y="9915"/>
                  </a:cubicBezTo>
                  <a:cubicBezTo>
                    <a:pt x="12958" y="9911"/>
                    <a:pt x="12962" y="9906"/>
                    <a:pt x="12964" y="9903"/>
                  </a:cubicBezTo>
                  <a:cubicBezTo>
                    <a:pt x="12974" y="9898"/>
                    <a:pt x="12988" y="9888"/>
                    <a:pt x="13001" y="9871"/>
                  </a:cubicBezTo>
                  <a:cubicBezTo>
                    <a:pt x="13012" y="9863"/>
                    <a:pt x="13031" y="9853"/>
                    <a:pt x="13044" y="9829"/>
                  </a:cubicBezTo>
                  <a:cubicBezTo>
                    <a:pt x="13063" y="9803"/>
                    <a:pt x="13064" y="9780"/>
                    <a:pt x="13064" y="9764"/>
                  </a:cubicBezTo>
                  <a:cubicBezTo>
                    <a:pt x="13066" y="9758"/>
                    <a:pt x="13068" y="9754"/>
                    <a:pt x="13070" y="9750"/>
                  </a:cubicBezTo>
                  <a:cubicBezTo>
                    <a:pt x="13071" y="9746"/>
                    <a:pt x="13074" y="9742"/>
                    <a:pt x="13079" y="9735"/>
                  </a:cubicBezTo>
                  <a:cubicBezTo>
                    <a:pt x="13091" y="9717"/>
                    <a:pt x="13095" y="9702"/>
                    <a:pt x="13097" y="9694"/>
                  </a:cubicBezTo>
                  <a:cubicBezTo>
                    <a:pt x="13103" y="9689"/>
                    <a:pt x="13114" y="9680"/>
                    <a:pt x="13124" y="9668"/>
                  </a:cubicBezTo>
                  <a:cubicBezTo>
                    <a:pt x="13138" y="9663"/>
                    <a:pt x="13159" y="9651"/>
                    <a:pt x="13175" y="9626"/>
                  </a:cubicBezTo>
                  <a:cubicBezTo>
                    <a:pt x="13192" y="9599"/>
                    <a:pt x="13193" y="9572"/>
                    <a:pt x="13191" y="9553"/>
                  </a:cubicBezTo>
                  <a:lnTo>
                    <a:pt x="13205" y="9530"/>
                  </a:lnTo>
                  <a:cubicBezTo>
                    <a:pt x="13216" y="9514"/>
                    <a:pt x="13220" y="9504"/>
                    <a:pt x="13224" y="9494"/>
                  </a:cubicBezTo>
                  <a:lnTo>
                    <a:pt x="13227" y="9489"/>
                  </a:lnTo>
                  <a:cubicBezTo>
                    <a:pt x="13234" y="9483"/>
                    <a:pt x="13246" y="9472"/>
                    <a:pt x="13259" y="9454"/>
                  </a:cubicBezTo>
                  <a:cubicBezTo>
                    <a:pt x="13269" y="9446"/>
                    <a:pt x="13283" y="9435"/>
                    <a:pt x="13295" y="9416"/>
                  </a:cubicBezTo>
                  <a:cubicBezTo>
                    <a:pt x="13309" y="9395"/>
                    <a:pt x="13312" y="9379"/>
                    <a:pt x="13315" y="9369"/>
                  </a:cubicBezTo>
                  <a:cubicBezTo>
                    <a:pt x="13320" y="9362"/>
                    <a:pt x="13322" y="9358"/>
                    <a:pt x="13325" y="9355"/>
                  </a:cubicBezTo>
                  <a:cubicBezTo>
                    <a:pt x="13327" y="9352"/>
                    <a:pt x="13330" y="9348"/>
                    <a:pt x="13333" y="9344"/>
                  </a:cubicBezTo>
                  <a:cubicBezTo>
                    <a:pt x="13348" y="9338"/>
                    <a:pt x="13369" y="9326"/>
                    <a:pt x="13385" y="9300"/>
                  </a:cubicBezTo>
                  <a:cubicBezTo>
                    <a:pt x="13397" y="9280"/>
                    <a:pt x="13401" y="9263"/>
                    <a:pt x="13402" y="9246"/>
                  </a:cubicBezTo>
                  <a:cubicBezTo>
                    <a:pt x="13412" y="9239"/>
                    <a:pt x="13423" y="9229"/>
                    <a:pt x="13432" y="9214"/>
                  </a:cubicBezTo>
                  <a:cubicBezTo>
                    <a:pt x="13440" y="9201"/>
                    <a:pt x="13445" y="9188"/>
                    <a:pt x="13448" y="9177"/>
                  </a:cubicBezTo>
                  <a:cubicBezTo>
                    <a:pt x="13462" y="9170"/>
                    <a:pt x="13478" y="9159"/>
                    <a:pt x="13492" y="9138"/>
                  </a:cubicBezTo>
                  <a:cubicBezTo>
                    <a:pt x="13504" y="9119"/>
                    <a:pt x="13509" y="9103"/>
                    <a:pt x="13513" y="9087"/>
                  </a:cubicBezTo>
                  <a:cubicBezTo>
                    <a:pt x="13519" y="9074"/>
                    <a:pt x="13523" y="9063"/>
                    <a:pt x="13525" y="9053"/>
                  </a:cubicBezTo>
                  <a:cubicBezTo>
                    <a:pt x="13539" y="9044"/>
                    <a:pt x="13555" y="9033"/>
                    <a:pt x="13567" y="9014"/>
                  </a:cubicBezTo>
                  <a:cubicBezTo>
                    <a:pt x="13579" y="8995"/>
                    <a:pt x="13584" y="8978"/>
                    <a:pt x="13585" y="8964"/>
                  </a:cubicBezTo>
                  <a:cubicBezTo>
                    <a:pt x="13594" y="8957"/>
                    <a:pt x="13605" y="8948"/>
                    <a:pt x="13615" y="8930"/>
                  </a:cubicBezTo>
                  <a:cubicBezTo>
                    <a:pt x="13625" y="8915"/>
                    <a:pt x="13628" y="8903"/>
                    <a:pt x="13631" y="8891"/>
                  </a:cubicBezTo>
                  <a:cubicBezTo>
                    <a:pt x="13644" y="8883"/>
                    <a:pt x="13660" y="8872"/>
                    <a:pt x="13673" y="8853"/>
                  </a:cubicBezTo>
                  <a:cubicBezTo>
                    <a:pt x="13685" y="8834"/>
                    <a:pt x="13690" y="8821"/>
                    <a:pt x="13696" y="8806"/>
                  </a:cubicBezTo>
                  <a:cubicBezTo>
                    <a:pt x="13703" y="8798"/>
                    <a:pt x="13714" y="8789"/>
                    <a:pt x="13725" y="8771"/>
                  </a:cubicBezTo>
                  <a:cubicBezTo>
                    <a:pt x="13735" y="8755"/>
                    <a:pt x="13740" y="8741"/>
                    <a:pt x="13743" y="8728"/>
                  </a:cubicBezTo>
                  <a:cubicBezTo>
                    <a:pt x="13756" y="8722"/>
                    <a:pt x="13770" y="8710"/>
                    <a:pt x="13781" y="8693"/>
                  </a:cubicBezTo>
                  <a:cubicBezTo>
                    <a:pt x="13794" y="8672"/>
                    <a:pt x="13799" y="8652"/>
                    <a:pt x="13800" y="8637"/>
                  </a:cubicBezTo>
                  <a:cubicBezTo>
                    <a:pt x="13808" y="8631"/>
                    <a:pt x="13818" y="8621"/>
                    <a:pt x="13826" y="8607"/>
                  </a:cubicBezTo>
                  <a:cubicBezTo>
                    <a:pt x="13835" y="8593"/>
                    <a:pt x="13840" y="8580"/>
                    <a:pt x="13842" y="8570"/>
                  </a:cubicBezTo>
                  <a:cubicBezTo>
                    <a:pt x="13856" y="8562"/>
                    <a:pt x="13872" y="8550"/>
                    <a:pt x="13885" y="8530"/>
                  </a:cubicBezTo>
                  <a:cubicBezTo>
                    <a:pt x="13898" y="8511"/>
                    <a:pt x="13903" y="8496"/>
                    <a:pt x="13906" y="8480"/>
                  </a:cubicBezTo>
                  <a:cubicBezTo>
                    <a:pt x="13916" y="8463"/>
                    <a:pt x="13921" y="8448"/>
                    <a:pt x="13923" y="8436"/>
                  </a:cubicBezTo>
                  <a:cubicBezTo>
                    <a:pt x="13931" y="8422"/>
                    <a:pt x="13933" y="8415"/>
                    <a:pt x="13938" y="8409"/>
                  </a:cubicBezTo>
                  <a:cubicBezTo>
                    <a:pt x="13939" y="8406"/>
                    <a:pt x="13941" y="8401"/>
                    <a:pt x="13943" y="8398"/>
                  </a:cubicBezTo>
                  <a:cubicBezTo>
                    <a:pt x="13954" y="8390"/>
                    <a:pt x="13966" y="8380"/>
                    <a:pt x="13978" y="8362"/>
                  </a:cubicBezTo>
                  <a:cubicBezTo>
                    <a:pt x="13986" y="8356"/>
                    <a:pt x="14000" y="8346"/>
                    <a:pt x="14013" y="8324"/>
                  </a:cubicBezTo>
                  <a:cubicBezTo>
                    <a:pt x="14022" y="8309"/>
                    <a:pt x="14027" y="8294"/>
                    <a:pt x="14029" y="8281"/>
                  </a:cubicBezTo>
                  <a:cubicBezTo>
                    <a:pt x="14043" y="8275"/>
                    <a:pt x="14056" y="8262"/>
                    <a:pt x="14067" y="8245"/>
                  </a:cubicBezTo>
                  <a:cubicBezTo>
                    <a:pt x="14083" y="8222"/>
                    <a:pt x="14087" y="8200"/>
                    <a:pt x="14087" y="8184"/>
                  </a:cubicBezTo>
                  <a:cubicBezTo>
                    <a:pt x="14092" y="8176"/>
                    <a:pt x="14100" y="8169"/>
                    <a:pt x="14108" y="8155"/>
                  </a:cubicBezTo>
                  <a:lnTo>
                    <a:pt x="14113" y="8150"/>
                  </a:lnTo>
                  <a:cubicBezTo>
                    <a:pt x="14120" y="8142"/>
                    <a:pt x="14128" y="8134"/>
                    <a:pt x="14139" y="8117"/>
                  </a:cubicBezTo>
                  <a:cubicBezTo>
                    <a:pt x="14144" y="8110"/>
                    <a:pt x="14148" y="8105"/>
                    <a:pt x="14151" y="8100"/>
                  </a:cubicBezTo>
                  <a:cubicBezTo>
                    <a:pt x="14155" y="8095"/>
                    <a:pt x="14158" y="8089"/>
                    <a:pt x="14166" y="8078"/>
                  </a:cubicBezTo>
                  <a:cubicBezTo>
                    <a:pt x="14173" y="8066"/>
                    <a:pt x="14177" y="8059"/>
                    <a:pt x="14180" y="8052"/>
                  </a:cubicBezTo>
                  <a:cubicBezTo>
                    <a:pt x="14182" y="8048"/>
                    <a:pt x="14184" y="8045"/>
                    <a:pt x="14189" y="8036"/>
                  </a:cubicBezTo>
                  <a:cubicBezTo>
                    <a:pt x="14194" y="8030"/>
                    <a:pt x="14196" y="8026"/>
                    <a:pt x="14199" y="8024"/>
                  </a:cubicBezTo>
                  <a:cubicBezTo>
                    <a:pt x="14204" y="8019"/>
                    <a:pt x="14210" y="8013"/>
                    <a:pt x="14219" y="7998"/>
                  </a:cubicBezTo>
                  <a:cubicBezTo>
                    <a:pt x="14228" y="7989"/>
                    <a:pt x="14239" y="7980"/>
                    <a:pt x="14252" y="7961"/>
                  </a:cubicBezTo>
                  <a:cubicBezTo>
                    <a:pt x="14264" y="7940"/>
                    <a:pt x="14269" y="7918"/>
                    <a:pt x="14268" y="7901"/>
                  </a:cubicBezTo>
                  <a:cubicBezTo>
                    <a:pt x="14276" y="7895"/>
                    <a:pt x="14285" y="7886"/>
                    <a:pt x="14292" y="7874"/>
                  </a:cubicBezTo>
                  <a:cubicBezTo>
                    <a:pt x="14300" y="7868"/>
                    <a:pt x="14313" y="7858"/>
                    <a:pt x="14327" y="7837"/>
                  </a:cubicBezTo>
                  <a:cubicBezTo>
                    <a:pt x="14338" y="7818"/>
                    <a:pt x="14344" y="7802"/>
                    <a:pt x="14345" y="7788"/>
                  </a:cubicBezTo>
                  <a:cubicBezTo>
                    <a:pt x="14354" y="7780"/>
                    <a:pt x="14365" y="7769"/>
                    <a:pt x="14376" y="7753"/>
                  </a:cubicBezTo>
                  <a:lnTo>
                    <a:pt x="14403" y="7714"/>
                  </a:lnTo>
                  <a:cubicBezTo>
                    <a:pt x="14420" y="7687"/>
                    <a:pt x="14421" y="7660"/>
                    <a:pt x="14419" y="7641"/>
                  </a:cubicBezTo>
                  <a:cubicBezTo>
                    <a:pt x="14420" y="7640"/>
                    <a:pt x="14420" y="7639"/>
                    <a:pt x="14421" y="7638"/>
                  </a:cubicBezTo>
                  <a:cubicBezTo>
                    <a:pt x="14424" y="7633"/>
                    <a:pt x="14426" y="7629"/>
                    <a:pt x="14430" y="7623"/>
                  </a:cubicBezTo>
                  <a:cubicBezTo>
                    <a:pt x="14440" y="7617"/>
                    <a:pt x="14456" y="7605"/>
                    <a:pt x="14469" y="7584"/>
                  </a:cubicBezTo>
                  <a:cubicBezTo>
                    <a:pt x="14482" y="7565"/>
                    <a:pt x="14487" y="7549"/>
                    <a:pt x="14489" y="7534"/>
                  </a:cubicBezTo>
                  <a:cubicBezTo>
                    <a:pt x="14495" y="7525"/>
                    <a:pt x="14499" y="7521"/>
                    <a:pt x="14501" y="7516"/>
                  </a:cubicBezTo>
                  <a:lnTo>
                    <a:pt x="14514" y="7496"/>
                  </a:lnTo>
                  <a:cubicBezTo>
                    <a:pt x="14523" y="7483"/>
                    <a:pt x="14526" y="7477"/>
                    <a:pt x="14530" y="7469"/>
                  </a:cubicBezTo>
                  <a:cubicBezTo>
                    <a:pt x="14530" y="7468"/>
                    <a:pt x="14531" y="7467"/>
                    <a:pt x="14531" y="7466"/>
                  </a:cubicBezTo>
                  <a:cubicBezTo>
                    <a:pt x="14544" y="7459"/>
                    <a:pt x="14563" y="7447"/>
                    <a:pt x="14579" y="7423"/>
                  </a:cubicBezTo>
                  <a:cubicBezTo>
                    <a:pt x="14582" y="7419"/>
                    <a:pt x="14582" y="7419"/>
                    <a:pt x="14585" y="7416"/>
                  </a:cubicBezTo>
                  <a:cubicBezTo>
                    <a:pt x="14591" y="7408"/>
                    <a:pt x="14600" y="7400"/>
                    <a:pt x="14613" y="7382"/>
                  </a:cubicBezTo>
                  <a:cubicBezTo>
                    <a:pt x="14621" y="7373"/>
                    <a:pt x="14632" y="7364"/>
                    <a:pt x="14643" y="7346"/>
                  </a:cubicBezTo>
                  <a:cubicBezTo>
                    <a:pt x="14655" y="7327"/>
                    <a:pt x="14660" y="7307"/>
                    <a:pt x="14660" y="7290"/>
                  </a:cubicBezTo>
                  <a:cubicBezTo>
                    <a:pt x="14666" y="7284"/>
                    <a:pt x="14673" y="7277"/>
                    <a:pt x="14680" y="7269"/>
                  </a:cubicBezTo>
                  <a:cubicBezTo>
                    <a:pt x="14692" y="7264"/>
                    <a:pt x="14710" y="7252"/>
                    <a:pt x="14725" y="7227"/>
                  </a:cubicBezTo>
                  <a:cubicBezTo>
                    <a:pt x="14737" y="7209"/>
                    <a:pt x="14742" y="7194"/>
                    <a:pt x="14745" y="7179"/>
                  </a:cubicBezTo>
                  <a:cubicBezTo>
                    <a:pt x="14748" y="7174"/>
                    <a:pt x="14751" y="7173"/>
                    <a:pt x="14752" y="7170"/>
                  </a:cubicBezTo>
                  <a:cubicBezTo>
                    <a:pt x="14757" y="7163"/>
                    <a:pt x="14763" y="7157"/>
                    <a:pt x="14773" y="7141"/>
                  </a:cubicBezTo>
                  <a:cubicBezTo>
                    <a:pt x="14783" y="7134"/>
                    <a:pt x="14793" y="7125"/>
                    <a:pt x="14804" y="7105"/>
                  </a:cubicBezTo>
                  <a:cubicBezTo>
                    <a:pt x="14819" y="7082"/>
                    <a:pt x="14823" y="7059"/>
                    <a:pt x="14823" y="7044"/>
                  </a:cubicBezTo>
                  <a:cubicBezTo>
                    <a:pt x="14827" y="7038"/>
                    <a:pt x="14830" y="7029"/>
                    <a:pt x="14831" y="7023"/>
                  </a:cubicBezTo>
                  <a:cubicBezTo>
                    <a:pt x="14847" y="7016"/>
                    <a:pt x="14864" y="7004"/>
                    <a:pt x="14879" y="6982"/>
                  </a:cubicBezTo>
                  <a:cubicBezTo>
                    <a:pt x="14892" y="6961"/>
                    <a:pt x="14896" y="6944"/>
                    <a:pt x="14897" y="6937"/>
                  </a:cubicBezTo>
                  <a:cubicBezTo>
                    <a:pt x="14906" y="6923"/>
                    <a:pt x="14911" y="6910"/>
                    <a:pt x="14914" y="6900"/>
                  </a:cubicBezTo>
                  <a:cubicBezTo>
                    <a:pt x="14929" y="6893"/>
                    <a:pt x="14945" y="6880"/>
                    <a:pt x="14959" y="6861"/>
                  </a:cubicBezTo>
                  <a:cubicBezTo>
                    <a:pt x="14969" y="6845"/>
                    <a:pt x="14972" y="6830"/>
                    <a:pt x="14976" y="6816"/>
                  </a:cubicBezTo>
                  <a:cubicBezTo>
                    <a:pt x="14987" y="6810"/>
                    <a:pt x="15001" y="6798"/>
                    <a:pt x="15013" y="6781"/>
                  </a:cubicBezTo>
                  <a:cubicBezTo>
                    <a:pt x="15028" y="6757"/>
                    <a:pt x="15030" y="6736"/>
                    <a:pt x="15031" y="6722"/>
                  </a:cubicBezTo>
                  <a:cubicBezTo>
                    <a:pt x="15036" y="6714"/>
                    <a:pt x="15039" y="6708"/>
                    <a:pt x="15041" y="6701"/>
                  </a:cubicBezTo>
                  <a:cubicBezTo>
                    <a:pt x="15056" y="6696"/>
                    <a:pt x="15076" y="6684"/>
                    <a:pt x="15090" y="6660"/>
                  </a:cubicBezTo>
                  <a:cubicBezTo>
                    <a:pt x="15104" y="6639"/>
                    <a:pt x="15109" y="6623"/>
                    <a:pt x="15111" y="6613"/>
                  </a:cubicBezTo>
                  <a:cubicBezTo>
                    <a:pt x="15120" y="6600"/>
                    <a:pt x="15125" y="6586"/>
                    <a:pt x="15127" y="6575"/>
                  </a:cubicBezTo>
                  <a:cubicBezTo>
                    <a:pt x="15141" y="6569"/>
                    <a:pt x="15157" y="6557"/>
                    <a:pt x="15168" y="6538"/>
                  </a:cubicBezTo>
                  <a:cubicBezTo>
                    <a:pt x="15171" y="6534"/>
                    <a:pt x="15174" y="6531"/>
                    <a:pt x="15175" y="6530"/>
                  </a:cubicBezTo>
                  <a:cubicBezTo>
                    <a:pt x="15180" y="6524"/>
                    <a:pt x="15187" y="6516"/>
                    <a:pt x="15197" y="6500"/>
                  </a:cubicBezTo>
                  <a:cubicBezTo>
                    <a:pt x="15208" y="6484"/>
                    <a:pt x="15212" y="6472"/>
                    <a:pt x="15217" y="6463"/>
                  </a:cubicBezTo>
                  <a:cubicBezTo>
                    <a:pt x="15218" y="6459"/>
                    <a:pt x="15218" y="6459"/>
                    <a:pt x="15219" y="6456"/>
                  </a:cubicBezTo>
                  <a:cubicBezTo>
                    <a:pt x="15228" y="6440"/>
                    <a:pt x="15234" y="6425"/>
                    <a:pt x="15235" y="6412"/>
                  </a:cubicBezTo>
                  <a:cubicBezTo>
                    <a:pt x="15249" y="6404"/>
                    <a:pt x="15262" y="6393"/>
                    <a:pt x="15275" y="6376"/>
                  </a:cubicBezTo>
                  <a:cubicBezTo>
                    <a:pt x="15288" y="6354"/>
                    <a:pt x="15293" y="6336"/>
                    <a:pt x="15294" y="6322"/>
                  </a:cubicBezTo>
                  <a:cubicBezTo>
                    <a:pt x="15301" y="6312"/>
                    <a:pt x="15305" y="6304"/>
                    <a:pt x="15308" y="6297"/>
                  </a:cubicBezTo>
                  <a:lnTo>
                    <a:pt x="15313" y="6286"/>
                  </a:lnTo>
                  <a:cubicBezTo>
                    <a:pt x="15325" y="6268"/>
                    <a:pt x="15329" y="6252"/>
                    <a:pt x="15331" y="6238"/>
                  </a:cubicBezTo>
                  <a:cubicBezTo>
                    <a:pt x="15339" y="6234"/>
                    <a:pt x="15345" y="6227"/>
                    <a:pt x="15353" y="6218"/>
                  </a:cubicBezTo>
                  <a:cubicBezTo>
                    <a:pt x="15368" y="6213"/>
                    <a:pt x="15389" y="6200"/>
                    <a:pt x="15406" y="6173"/>
                  </a:cubicBezTo>
                  <a:cubicBezTo>
                    <a:pt x="15419" y="6156"/>
                    <a:pt x="15422" y="6144"/>
                    <a:pt x="15428" y="6129"/>
                  </a:cubicBezTo>
                  <a:cubicBezTo>
                    <a:pt x="15442" y="6109"/>
                    <a:pt x="15446" y="6091"/>
                    <a:pt x="15446" y="6075"/>
                  </a:cubicBezTo>
                  <a:cubicBezTo>
                    <a:pt x="15457" y="6068"/>
                    <a:pt x="15465" y="6058"/>
                    <a:pt x="15475" y="6044"/>
                  </a:cubicBezTo>
                  <a:cubicBezTo>
                    <a:pt x="15484" y="6031"/>
                    <a:pt x="15489" y="6017"/>
                    <a:pt x="15491" y="6005"/>
                  </a:cubicBezTo>
                  <a:cubicBezTo>
                    <a:pt x="15506" y="5999"/>
                    <a:pt x="15522" y="5986"/>
                    <a:pt x="15534" y="5968"/>
                  </a:cubicBezTo>
                  <a:cubicBezTo>
                    <a:pt x="15543" y="5952"/>
                    <a:pt x="15548" y="5943"/>
                    <a:pt x="15551" y="5935"/>
                  </a:cubicBezTo>
                  <a:cubicBezTo>
                    <a:pt x="15553" y="5931"/>
                    <a:pt x="15554" y="5929"/>
                    <a:pt x="15556" y="5925"/>
                  </a:cubicBezTo>
                  <a:cubicBezTo>
                    <a:pt x="15566" y="5911"/>
                    <a:pt x="15570" y="5897"/>
                    <a:pt x="15572" y="5884"/>
                  </a:cubicBezTo>
                  <a:cubicBezTo>
                    <a:pt x="15587" y="5878"/>
                    <a:pt x="15603" y="5866"/>
                    <a:pt x="15615" y="5847"/>
                  </a:cubicBezTo>
                  <a:cubicBezTo>
                    <a:pt x="15631" y="5822"/>
                    <a:pt x="15634" y="5801"/>
                    <a:pt x="15634" y="5785"/>
                  </a:cubicBezTo>
                  <a:cubicBezTo>
                    <a:pt x="15644" y="5765"/>
                    <a:pt x="15645" y="5750"/>
                    <a:pt x="15646" y="5739"/>
                  </a:cubicBezTo>
                  <a:cubicBezTo>
                    <a:pt x="15649" y="5736"/>
                    <a:pt x="15650" y="5733"/>
                    <a:pt x="15652" y="5732"/>
                  </a:cubicBezTo>
                  <a:cubicBezTo>
                    <a:pt x="15653" y="5732"/>
                    <a:pt x="15653" y="5731"/>
                    <a:pt x="15653" y="5731"/>
                  </a:cubicBezTo>
                  <a:cubicBezTo>
                    <a:pt x="15673" y="5728"/>
                    <a:pt x="15703" y="5717"/>
                    <a:pt x="15722" y="5685"/>
                  </a:cubicBezTo>
                  <a:cubicBezTo>
                    <a:pt x="15735" y="5668"/>
                    <a:pt x="15738" y="5649"/>
                    <a:pt x="15740" y="5635"/>
                  </a:cubicBezTo>
                  <a:cubicBezTo>
                    <a:pt x="15751" y="5627"/>
                    <a:pt x="15763" y="5616"/>
                    <a:pt x="15773" y="5602"/>
                  </a:cubicBezTo>
                  <a:cubicBezTo>
                    <a:pt x="15781" y="5589"/>
                    <a:pt x="15787" y="5577"/>
                    <a:pt x="15790" y="5565"/>
                  </a:cubicBezTo>
                  <a:cubicBezTo>
                    <a:pt x="15803" y="5557"/>
                    <a:pt x="15819" y="5546"/>
                    <a:pt x="15833" y="5525"/>
                  </a:cubicBezTo>
                  <a:cubicBezTo>
                    <a:pt x="15849" y="5502"/>
                    <a:pt x="15851" y="5477"/>
                    <a:pt x="15850" y="5460"/>
                  </a:cubicBezTo>
                  <a:cubicBezTo>
                    <a:pt x="15855" y="5455"/>
                    <a:pt x="15859" y="5449"/>
                    <a:pt x="15866" y="5439"/>
                  </a:cubicBezTo>
                  <a:cubicBezTo>
                    <a:pt x="15878" y="5431"/>
                    <a:pt x="15890" y="5420"/>
                    <a:pt x="15903" y="5400"/>
                  </a:cubicBezTo>
                  <a:cubicBezTo>
                    <a:pt x="15913" y="5386"/>
                    <a:pt x="15917" y="5374"/>
                    <a:pt x="15919" y="5363"/>
                  </a:cubicBezTo>
                  <a:cubicBezTo>
                    <a:pt x="15934" y="5356"/>
                    <a:pt x="15950" y="5343"/>
                    <a:pt x="15963" y="5324"/>
                  </a:cubicBezTo>
                  <a:cubicBezTo>
                    <a:pt x="15977" y="5303"/>
                    <a:pt x="15981" y="5282"/>
                    <a:pt x="15983" y="5267"/>
                  </a:cubicBezTo>
                  <a:cubicBezTo>
                    <a:pt x="15990" y="5261"/>
                    <a:pt x="15999" y="5251"/>
                    <a:pt x="16008" y="5236"/>
                  </a:cubicBezTo>
                  <a:cubicBezTo>
                    <a:pt x="16020" y="5219"/>
                    <a:pt x="16024" y="5201"/>
                    <a:pt x="16025" y="5186"/>
                  </a:cubicBezTo>
                  <a:cubicBezTo>
                    <a:pt x="16036" y="5179"/>
                    <a:pt x="16048" y="5169"/>
                    <a:pt x="16058" y="5154"/>
                  </a:cubicBezTo>
                  <a:cubicBezTo>
                    <a:pt x="16074" y="5129"/>
                    <a:pt x="16076" y="5105"/>
                    <a:pt x="16075" y="5088"/>
                  </a:cubicBezTo>
                  <a:cubicBezTo>
                    <a:pt x="16080" y="5083"/>
                    <a:pt x="16086" y="5074"/>
                    <a:pt x="16095" y="5063"/>
                  </a:cubicBezTo>
                  <a:cubicBezTo>
                    <a:pt x="16101" y="5051"/>
                    <a:pt x="16105" y="5045"/>
                    <a:pt x="16108" y="5040"/>
                  </a:cubicBezTo>
                  <a:cubicBezTo>
                    <a:pt x="16110" y="5038"/>
                    <a:pt x="16110" y="5037"/>
                    <a:pt x="16111" y="5036"/>
                  </a:cubicBezTo>
                  <a:cubicBezTo>
                    <a:pt x="16126" y="5030"/>
                    <a:pt x="16147" y="5019"/>
                    <a:pt x="16164" y="4993"/>
                  </a:cubicBezTo>
                  <a:cubicBezTo>
                    <a:pt x="16170" y="4988"/>
                    <a:pt x="16183" y="4977"/>
                    <a:pt x="16197" y="4956"/>
                  </a:cubicBezTo>
                  <a:cubicBezTo>
                    <a:pt x="16212" y="4933"/>
                    <a:pt x="16215" y="4913"/>
                    <a:pt x="16217" y="4899"/>
                  </a:cubicBezTo>
                  <a:cubicBezTo>
                    <a:pt x="16224" y="4887"/>
                    <a:pt x="16228" y="4876"/>
                    <a:pt x="16230" y="4867"/>
                  </a:cubicBezTo>
                  <a:cubicBezTo>
                    <a:pt x="16240" y="4860"/>
                    <a:pt x="16255" y="4848"/>
                    <a:pt x="16267" y="4828"/>
                  </a:cubicBezTo>
                  <a:cubicBezTo>
                    <a:pt x="16281" y="4808"/>
                    <a:pt x="16285" y="4795"/>
                    <a:pt x="16288" y="4783"/>
                  </a:cubicBezTo>
                  <a:cubicBezTo>
                    <a:pt x="16301" y="4762"/>
                    <a:pt x="16305" y="4743"/>
                    <a:pt x="16306" y="4737"/>
                  </a:cubicBezTo>
                  <a:cubicBezTo>
                    <a:pt x="16316" y="4721"/>
                    <a:pt x="16320" y="4711"/>
                    <a:pt x="16324" y="4703"/>
                  </a:cubicBezTo>
                  <a:cubicBezTo>
                    <a:pt x="16324" y="4700"/>
                    <a:pt x="16325" y="4698"/>
                    <a:pt x="16326" y="4695"/>
                  </a:cubicBezTo>
                  <a:cubicBezTo>
                    <a:pt x="16335" y="4690"/>
                    <a:pt x="16347" y="4681"/>
                    <a:pt x="16360" y="4661"/>
                  </a:cubicBezTo>
                  <a:cubicBezTo>
                    <a:pt x="16372" y="4652"/>
                    <a:pt x="16385" y="4642"/>
                    <a:pt x="16397" y="4622"/>
                  </a:cubicBezTo>
                  <a:cubicBezTo>
                    <a:pt x="16411" y="4601"/>
                    <a:pt x="16415" y="4583"/>
                    <a:pt x="16416" y="4576"/>
                  </a:cubicBezTo>
                  <a:cubicBezTo>
                    <a:pt x="16421" y="4571"/>
                    <a:pt x="16422" y="4569"/>
                    <a:pt x="16424" y="4566"/>
                  </a:cubicBezTo>
                  <a:cubicBezTo>
                    <a:pt x="16429" y="4559"/>
                    <a:pt x="16435" y="4553"/>
                    <a:pt x="16444" y="4538"/>
                  </a:cubicBezTo>
                  <a:cubicBezTo>
                    <a:pt x="16456" y="4517"/>
                    <a:pt x="16461" y="4505"/>
                    <a:pt x="16465" y="4492"/>
                  </a:cubicBezTo>
                  <a:cubicBezTo>
                    <a:pt x="16471" y="4483"/>
                    <a:pt x="16475" y="4475"/>
                    <a:pt x="16477" y="4467"/>
                  </a:cubicBezTo>
                  <a:cubicBezTo>
                    <a:pt x="16497" y="4462"/>
                    <a:pt x="16519" y="4451"/>
                    <a:pt x="16536" y="4424"/>
                  </a:cubicBezTo>
                  <a:cubicBezTo>
                    <a:pt x="16547" y="4408"/>
                    <a:pt x="16551" y="4392"/>
                    <a:pt x="16552" y="4377"/>
                  </a:cubicBezTo>
                  <a:cubicBezTo>
                    <a:pt x="16565" y="4369"/>
                    <a:pt x="16578" y="4358"/>
                    <a:pt x="16589" y="4342"/>
                  </a:cubicBezTo>
                  <a:cubicBezTo>
                    <a:pt x="16601" y="4322"/>
                    <a:pt x="16606" y="4306"/>
                    <a:pt x="16608" y="4292"/>
                  </a:cubicBezTo>
                  <a:cubicBezTo>
                    <a:pt x="16617" y="4285"/>
                    <a:pt x="16627" y="4274"/>
                    <a:pt x="16638" y="4258"/>
                  </a:cubicBezTo>
                  <a:cubicBezTo>
                    <a:pt x="16647" y="4248"/>
                    <a:pt x="16649" y="4240"/>
                    <a:pt x="16653" y="4235"/>
                  </a:cubicBezTo>
                  <a:cubicBezTo>
                    <a:pt x="16656" y="4231"/>
                    <a:pt x="16658" y="4227"/>
                    <a:pt x="16664" y="4218"/>
                  </a:cubicBezTo>
                  <a:cubicBezTo>
                    <a:pt x="16673" y="4203"/>
                    <a:pt x="16679" y="4190"/>
                    <a:pt x="16681" y="4179"/>
                  </a:cubicBezTo>
                  <a:cubicBezTo>
                    <a:pt x="16694" y="4173"/>
                    <a:pt x="16710" y="4160"/>
                    <a:pt x="16723" y="4140"/>
                  </a:cubicBezTo>
                  <a:cubicBezTo>
                    <a:pt x="16734" y="4122"/>
                    <a:pt x="16739" y="4105"/>
                    <a:pt x="16740" y="4090"/>
                  </a:cubicBezTo>
                  <a:cubicBezTo>
                    <a:pt x="16751" y="4084"/>
                    <a:pt x="16761" y="4073"/>
                    <a:pt x="16772" y="4057"/>
                  </a:cubicBezTo>
                  <a:cubicBezTo>
                    <a:pt x="16785" y="4040"/>
                    <a:pt x="16788" y="4026"/>
                    <a:pt x="16793" y="4013"/>
                  </a:cubicBezTo>
                  <a:cubicBezTo>
                    <a:pt x="16796" y="4010"/>
                    <a:pt x="16796" y="4010"/>
                    <a:pt x="16798" y="4008"/>
                  </a:cubicBezTo>
                  <a:cubicBezTo>
                    <a:pt x="16804" y="3999"/>
                    <a:pt x="16813" y="3992"/>
                    <a:pt x="16823" y="3975"/>
                  </a:cubicBezTo>
                  <a:cubicBezTo>
                    <a:pt x="16838" y="3953"/>
                    <a:pt x="16841" y="3929"/>
                    <a:pt x="16839" y="3911"/>
                  </a:cubicBezTo>
                  <a:cubicBezTo>
                    <a:pt x="16844" y="3907"/>
                    <a:pt x="16849" y="3902"/>
                    <a:pt x="16852" y="3896"/>
                  </a:cubicBezTo>
                  <a:cubicBezTo>
                    <a:pt x="16866" y="3891"/>
                    <a:pt x="16887" y="3879"/>
                    <a:pt x="16903" y="3853"/>
                  </a:cubicBezTo>
                  <a:cubicBezTo>
                    <a:pt x="16915" y="3833"/>
                    <a:pt x="16919" y="3814"/>
                    <a:pt x="16919" y="3795"/>
                  </a:cubicBezTo>
                  <a:cubicBezTo>
                    <a:pt x="16929" y="3789"/>
                    <a:pt x="16938" y="3779"/>
                    <a:pt x="16947" y="3767"/>
                  </a:cubicBezTo>
                  <a:cubicBezTo>
                    <a:pt x="16962" y="3742"/>
                    <a:pt x="16964" y="3721"/>
                    <a:pt x="16965" y="3707"/>
                  </a:cubicBezTo>
                  <a:cubicBezTo>
                    <a:pt x="16972" y="3694"/>
                    <a:pt x="16974" y="3685"/>
                    <a:pt x="16978" y="3677"/>
                  </a:cubicBezTo>
                  <a:cubicBezTo>
                    <a:pt x="16988" y="3670"/>
                    <a:pt x="17002" y="3658"/>
                    <a:pt x="17016" y="3638"/>
                  </a:cubicBezTo>
                  <a:cubicBezTo>
                    <a:pt x="17031" y="3617"/>
                    <a:pt x="17034" y="3597"/>
                    <a:pt x="17037" y="3584"/>
                  </a:cubicBezTo>
                  <a:cubicBezTo>
                    <a:pt x="17038" y="3580"/>
                    <a:pt x="17040" y="3579"/>
                    <a:pt x="17042" y="3576"/>
                  </a:cubicBezTo>
                  <a:cubicBezTo>
                    <a:pt x="17047" y="3571"/>
                    <a:pt x="17050" y="3564"/>
                    <a:pt x="17060" y="3551"/>
                  </a:cubicBezTo>
                  <a:cubicBezTo>
                    <a:pt x="17070" y="3537"/>
                    <a:pt x="17072" y="3531"/>
                    <a:pt x="17076" y="3524"/>
                  </a:cubicBezTo>
                  <a:cubicBezTo>
                    <a:pt x="17077" y="3521"/>
                    <a:pt x="17080" y="3519"/>
                    <a:pt x="17083" y="3514"/>
                  </a:cubicBezTo>
                  <a:cubicBezTo>
                    <a:pt x="17095" y="3505"/>
                    <a:pt x="17107" y="3495"/>
                    <a:pt x="17120" y="3474"/>
                  </a:cubicBezTo>
                  <a:lnTo>
                    <a:pt x="17147" y="3435"/>
                  </a:lnTo>
                  <a:cubicBezTo>
                    <a:pt x="17158" y="3418"/>
                    <a:pt x="17162" y="3408"/>
                    <a:pt x="17166" y="3397"/>
                  </a:cubicBezTo>
                  <a:cubicBezTo>
                    <a:pt x="17167" y="3396"/>
                    <a:pt x="17167" y="3394"/>
                    <a:pt x="17167" y="3394"/>
                  </a:cubicBezTo>
                  <a:cubicBezTo>
                    <a:pt x="17179" y="3386"/>
                    <a:pt x="17193" y="3376"/>
                    <a:pt x="17205" y="3355"/>
                  </a:cubicBezTo>
                  <a:cubicBezTo>
                    <a:pt x="17220" y="3334"/>
                    <a:pt x="17224" y="3316"/>
                    <a:pt x="17225" y="3302"/>
                  </a:cubicBezTo>
                  <a:lnTo>
                    <a:pt x="17227" y="3300"/>
                  </a:lnTo>
                  <a:cubicBezTo>
                    <a:pt x="17235" y="3292"/>
                    <a:pt x="17240" y="3286"/>
                    <a:pt x="17251" y="3270"/>
                  </a:cubicBezTo>
                  <a:lnTo>
                    <a:pt x="17275" y="3228"/>
                  </a:lnTo>
                  <a:cubicBezTo>
                    <a:pt x="17283" y="3222"/>
                    <a:pt x="17290" y="3215"/>
                    <a:pt x="17300" y="3204"/>
                  </a:cubicBezTo>
                  <a:cubicBezTo>
                    <a:pt x="17313" y="3199"/>
                    <a:pt x="17333" y="3187"/>
                    <a:pt x="17349" y="3161"/>
                  </a:cubicBezTo>
                  <a:cubicBezTo>
                    <a:pt x="17363" y="3140"/>
                    <a:pt x="17366" y="3123"/>
                    <a:pt x="17369" y="3115"/>
                  </a:cubicBezTo>
                  <a:lnTo>
                    <a:pt x="17379" y="3099"/>
                  </a:lnTo>
                  <a:cubicBezTo>
                    <a:pt x="17383" y="3094"/>
                    <a:pt x="17387" y="3087"/>
                    <a:pt x="17395" y="3076"/>
                  </a:cubicBezTo>
                  <a:cubicBezTo>
                    <a:pt x="17408" y="3055"/>
                    <a:pt x="17412" y="3039"/>
                    <a:pt x="17415" y="3029"/>
                  </a:cubicBezTo>
                  <a:cubicBezTo>
                    <a:pt x="17423" y="3016"/>
                    <a:pt x="17427" y="3002"/>
                    <a:pt x="17430" y="2991"/>
                  </a:cubicBezTo>
                  <a:cubicBezTo>
                    <a:pt x="17441" y="2985"/>
                    <a:pt x="17455" y="2974"/>
                    <a:pt x="17467" y="2958"/>
                  </a:cubicBezTo>
                  <a:cubicBezTo>
                    <a:pt x="17477" y="2951"/>
                    <a:pt x="17492" y="2941"/>
                    <a:pt x="17506" y="2917"/>
                  </a:cubicBezTo>
                  <a:cubicBezTo>
                    <a:pt x="17519" y="2898"/>
                    <a:pt x="17524" y="2880"/>
                    <a:pt x="17525" y="2868"/>
                  </a:cubicBezTo>
                  <a:cubicBezTo>
                    <a:pt x="17532" y="2861"/>
                    <a:pt x="17543" y="2852"/>
                    <a:pt x="17554" y="2835"/>
                  </a:cubicBezTo>
                  <a:cubicBezTo>
                    <a:pt x="17558" y="2829"/>
                    <a:pt x="17559" y="2826"/>
                    <a:pt x="17562" y="2824"/>
                  </a:cubicBezTo>
                  <a:cubicBezTo>
                    <a:pt x="17568" y="2818"/>
                    <a:pt x="17574" y="2810"/>
                    <a:pt x="17584" y="2796"/>
                  </a:cubicBezTo>
                  <a:cubicBezTo>
                    <a:pt x="17599" y="2773"/>
                    <a:pt x="17601" y="2753"/>
                    <a:pt x="17602" y="2738"/>
                  </a:cubicBezTo>
                  <a:lnTo>
                    <a:pt x="17622" y="2707"/>
                  </a:lnTo>
                  <a:cubicBezTo>
                    <a:pt x="17627" y="2702"/>
                    <a:pt x="17629" y="2698"/>
                    <a:pt x="17632" y="2695"/>
                  </a:cubicBezTo>
                  <a:cubicBezTo>
                    <a:pt x="17637" y="2689"/>
                    <a:pt x="17642" y="2682"/>
                    <a:pt x="17650" y="2669"/>
                  </a:cubicBezTo>
                  <a:cubicBezTo>
                    <a:pt x="17663" y="2652"/>
                    <a:pt x="17666" y="2633"/>
                    <a:pt x="17668" y="2619"/>
                  </a:cubicBezTo>
                  <a:cubicBezTo>
                    <a:pt x="17679" y="2612"/>
                    <a:pt x="17690" y="2601"/>
                    <a:pt x="17701" y="2585"/>
                  </a:cubicBezTo>
                  <a:cubicBezTo>
                    <a:pt x="17706" y="2578"/>
                    <a:pt x="17708" y="2574"/>
                    <a:pt x="17711" y="2571"/>
                  </a:cubicBezTo>
                  <a:cubicBezTo>
                    <a:pt x="17715" y="2564"/>
                    <a:pt x="17720" y="2558"/>
                    <a:pt x="17728" y="2545"/>
                  </a:cubicBezTo>
                  <a:cubicBezTo>
                    <a:pt x="17735" y="2535"/>
                    <a:pt x="17740" y="2524"/>
                    <a:pt x="17743" y="2514"/>
                  </a:cubicBezTo>
                  <a:cubicBezTo>
                    <a:pt x="17760" y="2508"/>
                    <a:pt x="17778" y="2496"/>
                    <a:pt x="17793" y="2473"/>
                  </a:cubicBezTo>
                  <a:cubicBezTo>
                    <a:pt x="17809" y="2449"/>
                    <a:pt x="17811" y="2424"/>
                    <a:pt x="17810" y="2407"/>
                  </a:cubicBezTo>
                  <a:cubicBezTo>
                    <a:pt x="17815" y="2401"/>
                    <a:pt x="17821" y="2394"/>
                    <a:pt x="17830" y="2381"/>
                  </a:cubicBezTo>
                  <a:cubicBezTo>
                    <a:pt x="17840" y="2373"/>
                    <a:pt x="17851" y="2363"/>
                    <a:pt x="17862" y="2344"/>
                  </a:cubicBezTo>
                  <a:cubicBezTo>
                    <a:pt x="17873" y="2328"/>
                    <a:pt x="17877" y="2314"/>
                    <a:pt x="17880" y="2301"/>
                  </a:cubicBezTo>
                  <a:cubicBezTo>
                    <a:pt x="17891" y="2295"/>
                    <a:pt x="17905" y="2283"/>
                    <a:pt x="17917" y="2266"/>
                  </a:cubicBezTo>
                  <a:cubicBezTo>
                    <a:pt x="17927" y="2251"/>
                    <a:pt x="17931" y="2237"/>
                    <a:pt x="17933" y="2225"/>
                  </a:cubicBezTo>
                  <a:cubicBezTo>
                    <a:pt x="17948" y="2219"/>
                    <a:pt x="17963" y="2207"/>
                    <a:pt x="17975" y="2188"/>
                  </a:cubicBezTo>
                  <a:cubicBezTo>
                    <a:pt x="17990" y="2165"/>
                    <a:pt x="17993" y="2145"/>
                    <a:pt x="17995" y="2132"/>
                  </a:cubicBezTo>
                  <a:cubicBezTo>
                    <a:pt x="18006" y="2114"/>
                    <a:pt x="18008" y="2102"/>
                    <a:pt x="18009" y="2096"/>
                  </a:cubicBezTo>
                  <a:cubicBezTo>
                    <a:pt x="18017" y="2085"/>
                    <a:pt x="18020" y="2075"/>
                    <a:pt x="18024" y="2068"/>
                  </a:cubicBezTo>
                  <a:cubicBezTo>
                    <a:pt x="18040" y="2060"/>
                    <a:pt x="18061" y="2048"/>
                    <a:pt x="18077" y="2025"/>
                  </a:cubicBezTo>
                  <a:cubicBezTo>
                    <a:pt x="18087" y="2009"/>
                    <a:pt x="18092" y="1998"/>
                    <a:pt x="18095" y="1988"/>
                  </a:cubicBezTo>
                  <a:cubicBezTo>
                    <a:pt x="18097" y="1984"/>
                    <a:pt x="18097" y="1984"/>
                    <a:pt x="18099" y="1982"/>
                  </a:cubicBezTo>
                  <a:cubicBezTo>
                    <a:pt x="18110" y="1967"/>
                    <a:pt x="18114" y="1955"/>
                    <a:pt x="18118" y="1946"/>
                  </a:cubicBezTo>
                  <a:cubicBezTo>
                    <a:pt x="18119" y="1941"/>
                    <a:pt x="18119" y="1941"/>
                    <a:pt x="18121" y="1939"/>
                  </a:cubicBezTo>
                  <a:cubicBezTo>
                    <a:pt x="18131" y="1923"/>
                    <a:pt x="18136" y="1907"/>
                    <a:pt x="18138" y="1894"/>
                  </a:cubicBezTo>
                  <a:cubicBezTo>
                    <a:pt x="18148" y="1888"/>
                    <a:pt x="18159" y="1878"/>
                    <a:pt x="18170" y="1864"/>
                  </a:cubicBezTo>
                  <a:cubicBezTo>
                    <a:pt x="18179" y="1857"/>
                    <a:pt x="18195" y="1846"/>
                    <a:pt x="18210" y="1824"/>
                  </a:cubicBezTo>
                  <a:cubicBezTo>
                    <a:pt x="18217" y="1812"/>
                    <a:pt x="18220" y="1806"/>
                    <a:pt x="18223" y="1801"/>
                  </a:cubicBezTo>
                  <a:lnTo>
                    <a:pt x="18236" y="1782"/>
                  </a:lnTo>
                  <a:cubicBezTo>
                    <a:pt x="18255" y="1753"/>
                    <a:pt x="18254" y="1723"/>
                    <a:pt x="18250" y="1704"/>
                  </a:cubicBezTo>
                  <a:cubicBezTo>
                    <a:pt x="18269" y="1698"/>
                    <a:pt x="18293" y="1688"/>
                    <a:pt x="18311" y="1659"/>
                  </a:cubicBezTo>
                  <a:cubicBezTo>
                    <a:pt x="18319" y="1646"/>
                    <a:pt x="18324" y="1634"/>
                    <a:pt x="18327" y="1623"/>
                  </a:cubicBezTo>
                  <a:cubicBezTo>
                    <a:pt x="18341" y="1616"/>
                    <a:pt x="18357" y="1604"/>
                    <a:pt x="18371" y="1584"/>
                  </a:cubicBezTo>
                  <a:cubicBezTo>
                    <a:pt x="18386" y="1560"/>
                    <a:pt x="18388" y="1540"/>
                    <a:pt x="18389" y="1525"/>
                  </a:cubicBezTo>
                  <a:cubicBezTo>
                    <a:pt x="18397" y="1512"/>
                    <a:pt x="18400" y="1500"/>
                    <a:pt x="18402" y="1489"/>
                  </a:cubicBezTo>
                  <a:cubicBezTo>
                    <a:pt x="18413" y="1482"/>
                    <a:pt x="18426" y="1471"/>
                    <a:pt x="18436" y="1454"/>
                  </a:cubicBezTo>
                  <a:cubicBezTo>
                    <a:pt x="18450" y="1434"/>
                    <a:pt x="18454" y="1414"/>
                    <a:pt x="18454" y="1398"/>
                  </a:cubicBezTo>
                  <a:cubicBezTo>
                    <a:pt x="18461" y="1393"/>
                    <a:pt x="18469" y="1384"/>
                    <a:pt x="18475" y="1375"/>
                  </a:cubicBezTo>
                  <a:cubicBezTo>
                    <a:pt x="18486" y="1368"/>
                    <a:pt x="18502" y="1358"/>
                    <a:pt x="18517" y="1335"/>
                  </a:cubicBezTo>
                  <a:lnTo>
                    <a:pt x="18544" y="1294"/>
                  </a:lnTo>
                  <a:cubicBezTo>
                    <a:pt x="18555" y="1277"/>
                    <a:pt x="18560" y="1261"/>
                    <a:pt x="18563" y="1249"/>
                  </a:cubicBezTo>
                  <a:cubicBezTo>
                    <a:pt x="18574" y="1243"/>
                    <a:pt x="18585" y="1230"/>
                    <a:pt x="18597" y="1213"/>
                  </a:cubicBezTo>
                  <a:cubicBezTo>
                    <a:pt x="18608" y="1198"/>
                    <a:pt x="18612" y="1184"/>
                    <a:pt x="18614" y="1171"/>
                  </a:cubicBezTo>
                  <a:cubicBezTo>
                    <a:pt x="18627" y="1164"/>
                    <a:pt x="18641" y="1153"/>
                    <a:pt x="18654" y="1134"/>
                  </a:cubicBezTo>
                  <a:cubicBezTo>
                    <a:pt x="18672" y="1105"/>
                    <a:pt x="18672" y="1077"/>
                    <a:pt x="18668" y="1057"/>
                  </a:cubicBezTo>
                  <a:cubicBezTo>
                    <a:pt x="18668" y="1056"/>
                    <a:pt x="18670" y="1056"/>
                    <a:pt x="18670" y="1053"/>
                  </a:cubicBezTo>
                  <a:cubicBezTo>
                    <a:pt x="18672" y="1050"/>
                    <a:pt x="18675" y="1046"/>
                    <a:pt x="18681" y="1036"/>
                  </a:cubicBezTo>
                  <a:lnTo>
                    <a:pt x="18612" y="992"/>
                  </a:lnTo>
                  <a:lnTo>
                    <a:pt x="18683" y="1032"/>
                  </a:lnTo>
                  <a:cubicBezTo>
                    <a:pt x="18688" y="1029"/>
                    <a:pt x="18694" y="1023"/>
                    <a:pt x="18699" y="1015"/>
                  </a:cubicBezTo>
                  <a:cubicBezTo>
                    <a:pt x="18715" y="1009"/>
                    <a:pt x="18737" y="998"/>
                    <a:pt x="18756" y="971"/>
                  </a:cubicBezTo>
                  <a:cubicBezTo>
                    <a:pt x="18773" y="945"/>
                    <a:pt x="18774" y="922"/>
                    <a:pt x="18774" y="906"/>
                  </a:cubicBezTo>
                  <a:lnTo>
                    <a:pt x="18778" y="897"/>
                  </a:lnTo>
                  <a:cubicBezTo>
                    <a:pt x="18799" y="892"/>
                    <a:pt x="18823" y="881"/>
                    <a:pt x="18841" y="853"/>
                  </a:cubicBezTo>
                  <a:cubicBezTo>
                    <a:pt x="18853" y="834"/>
                    <a:pt x="18857" y="815"/>
                    <a:pt x="18857" y="798"/>
                  </a:cubicBezTo>
                  <a:cubicBezTo>
                    <a:pt x="18868" y="790"/>
                    <a:pt x="18877" y="780"/>
                    <a:pt x="18886" y="767"/>
                  </a:cubicBezTo>
                  <a:cubicBezTo>
                    <a:pt x="18898" y="748"/>
                    <a:pt x="18902" y="731"/>
                    <a:pt x="18904" y="716"/>
                  </a:cubicBezTo>
                  <a:cubicBezTo>
                    <a:pt x="18913" y="708"/>
                    <a:pt x="18925" y="698"/>
                    <a:pt x="18936" y="682"/>
                  </a:cubicBezTo>
                  <a:cubicBezTo>
                    <a:pt x="18944" y="673"/>
                    <a:pt x="18955" y="665"/>
                    <a:pt x="18966" y="646"/>
                  </a:cubicBezTo>
                  <a:cubicBezTo>
                    <a:pt x="18975" y="630"/>
                    <a:pt x="18981" y="617"/>
                    <a:pt x="18983" y="606"/>
                  </a:cubicBezTo>
                  <a:cubicBezTo>
                    <a:pt x="18995" y="598"/>
                    <a:pt x="19010" y="586"/>
                    <a:pt x="19021" y="568"/>
                  </a:cubicBezTo>
                  <a:cubicBezTo>
                    <a:pt x="19036" y="545"/>
                    <a:pt x="19040" y="523"/>
                    <a:pt x="19040" y="506"/>
                  </a:cubicBezTo>
                  <a:cubicBezTo>
                    <a:pt x="19045" y="501"/>
                    <a:pt x="19050" y="494"/>
                    <a:pt x="19057" y="486"/>
                  </a:cubicBezTo>
                  <a:cubicBezTo>
                    <a:pt x="19067" y="480"/>
                    <a:pt x="19083" y="469"/>
                    <a:pt x="19098" y="446"/>
                  </a:cubicBezTo>
                  <a:cubicBezTo>
                    <a:pt x="19110" y="426"/>
                    <a:pt x="19115" y="408"/>
                    <a:pt x="19116" y="393"/>
                  </a:cubicBezTo>
                  <a:cubicBezTo>
                    <a:pt x="19123" y="384"/>
                    <a:pt x="19134" y="375"/>
                    <a:pt x="19143" y="360"/>
                  </a:cubicBezTo>
                  <a:cubicBezTo>
                    <a:pt x="19157" y="339"/>
                    <a:pt x="19161" y="322"/>
                    <a:pt x="19164" y="309"/>
                  </a:cubicBezTo>
                  <a:cubicBezTo>
                    <a:pt x="19171" y="297"/>
                    <a:pt x="19176" y="286"/>
                    <a:pt x="19179" y="279"/>
                  </a:cubicBezTo>
                  <a:cubicBezTo>
                    <a:pt x="19189" y="271"/>
                    <a:pt x="19206" y="260"/>
                    <a:pt x="19219" y="238"/>
                  </a:cubicBezTo>
                  <a:cubicBezTo>
                    <a:pt x="19227" y="228"/>
                    <a:pt x="19232" y="217"/>
                    <a:pt x="19234" y="207"/>
                  </a:cubicBezTo>
                  <a:cubicBezTo>
                    <a:pt x="19251" y="201"/>
                    <a:pt x="19270" y="189"/>
                    <a:pt x="19284" y="167"/>
                  </a:cubicBezTo>
                  <a:lnTo>
                    <a:pt x="19309" y="126"/>
                  </a:lnTo>
                  <a:cubicBezTo>
                    <a:pt x="19334" y="88"/>
                    <a:pt x="19323" y="38"/>
                    <a:pt x="19286" y="13"/>
                  </a:cubicBezTo>
                  <a:cubicBezTo>
                    <a:pt x="19272" y="5"/>
                    <a:pt x="19256" y="1"/>
                    <a:pt x="19241" y="1"/>
                  </a:cubicBezTo>
                  <a:close/>
                  <a:moveTo>
                    <a:pt x="24597" y="3452"/>
                  </a:moveTo>
                  <a:cubicBezTo>
                    <a:pt x="24570" y="3452"/>
                    <a:pt x="24544" y="3465"/>
                    <a:pt x="24529" y="3489"/>
                  </a:cubicBezTo>
                  <a:lnTo>
                    <a:pt x="24515" y="3511"/>
                  </a:lnTo>
                  <a:cubicBezTo>
                    <a:pt x="24498" y="3516"/>
                    <a:pt x="24472" y="3528"/>
                    <a:pt x="24455" y="3557"/>
                  </a:cubicBezTo>
                  <a:cubicBezTo>
                    <a:pt x="24446" y="3573"/>
                    <a:pt x="24440" y="3587"/>
                    <a:pt x="24438" y="3597"/>
                  </a:cubicBezTo>
                  <a:cubicBezTo>
                    <a:pt x="24427" y="3605"/>
                    <a:pt x="24412" y="3617"/>
                    <a:pt x="24401" y="3635"/>
                  </a:cubicBezTo>
                  <a:cubicBezTo>
                    <a:pt x="24390" y="3650"/>
                    <a:pt x="24386" y="3662"/>
                    <a:pt x="24381" y="3671"/>
                  </a:cubicBezTo>
                  <a:cubicBezTo>
                    <a:pt x="24380" y="3676"/>
                    <a:pt x="24380" y="3676"/>
                    <a:pt x="24379" y="3678"/>
                  </a:cubicBezTo>
                  <a:cubicBezTo>
                    <a:pt x="24368" y="3694"/>
                    <a:pt x="24363" y="3710"/>
                    <a:pt x="24360" y="3721"/>
                  </a:cubicBezTo>
                  <a:cubicBezTo>
                    <a:pt x="24349" y="3728"/>
                    <a:pt x="24336" y="3739"/>
                    <a:pt x="24323" y="3757"/>
                  </a:cubicBezTo>
                  <a:cubicBezTo>
                    <a:pt x="24312" y="3777"/>
                    <a:pt x="24307" y="3795"/>
                    <a:pt x="24306" y="3810"/>
                  </a:cubicBezTo>
                  <a:cubicBezTo>
                    <a:pt x="24297" y="3817"/>
                    <a:pt x="24288" y="3827"/>
                    <a:pt x="24279" y="3840"/>
                  </a:cubicBezTo>
                  <a:cubicBezTo>
                    <a:pt x="24273" y="3846"/>
                    <a:pt x="24258" y="3857"/>
                    <a:pt x="24245" y="3878"/>
                  </a:cubicBezTo>
                  <a:cubicBezTo>
                    <a:pt x="24232" y="3896"/>
                    <a:pt x="24229" y="3913"/>
                    <a:pt x="24227" y="3929"/>
                  </a:cubicBezTo>
                  <a:cubicBezTo>
                    <a:pt x="24218" y="3938"/>
                    <a:pt x="24208" y="3948"/>
                    <a:pt x="24198" y="3962"/>
                  </a:cubicBezTo>
                  <a:cubicBezTo>
                    <a:pt x="24184" y="3983"/>
                    <a:pt x="24181" y="4001"/>
                    <a:pt x="24179" y="4014"/>
                  </a:cubicBezTo>
                  <a:cubicBezTo>
                    <a:pt x="24172" y="4019"/>
                    <a:pt x="24166" y="4028"/>
                    <a:pt x="24157" y="4039"/>
                  </a:cubicBezTo>
                  <a:cubicBezTo>
                    <a:pt x="24146" y="4045"/>
                    <a:pt x="24128" y="4057"/>
                    <a:pt x="24113" y="4079"/>
                  </a:cubicBezTo>
                  <a:cubicBezTo>
                    <a:pt x="24103" y="4094"/>
                    <a:pt x="24098" y="4109"/>
                    <a:pt x="24096" y="4122"/>
                  </a:cubicBezTo>
                  <a:cubicBezTo>
                    <a:pt x="24082" y="4130"/>
                    <a:pt x="24070" y="4141"/>
                    <a:pt x="24058" y="4159"/>
                  </a:cubicBezTo>
                  <a:cubicBezTo>
                    <a:pt x="24048" y="4174"/>
                    <a:pt x="24043" y="4189"/>
                    <a:pt x="24042" y="4201"/>
                  </a:cubicBezTo>
                  <a:cubicBezTo>
                    <a:pt x="24027" y="4208"/>
                    <a:pt x="24013" y="4221"/>
                    <a:pt x="24001" y="4238"/>
                  </a:cubicBezTo>
                  <a:cubicBezTo>
                    <a:pt x="23988" y="4258"/>
                    <a:pt x="23984" y="4274"/>
                    <a:pt x="23981" y="4285"/>
                  </a:cubicBezTo>
                  <a:cubicBezTo>
                    <a:pt x="23972" y="4301"/>
                    <a:pt x="23967" y="4315"/>
                    <a:pt x="23965" y="4328"/>
                  </a:cubicBezTo>
                  <a:cubicBezTo>
                    <a:pt x="23952" y="4335"/>
                    <a:pt x="23938" y="4346"/>
                    <a:pt x="23927" y="4363"/>
                  </a:cubicBezTo>
                  <a:lnTo>
                    <a:pt x="23924" y="4367"/>
                  </a:lnTo>
                  <a:cubicBezTo>
                    <a:pt x="23916" y="4376"/>
                    <a:pt x="23908" y="4385"/>
                    <a:pt x="23897" y="4401"/>
                  </a:cubicBezTo>
                  <a:cubicBezTo>
                    <a:pt x="23889" y="4411"/>
                    <a:pt x="23886" y="4419"/>
                    <a:pt x="23882" y="4424"/>
                  </a:cubicBezTo>
                  <a:cubicBezTo>
                    <a:pt x="23879" y="4427"/>
                    <a:pt x="23877" y="4432"/>
                    <a:pt x="23871" y="4441"/>
                  </a:cubicBezTo>
                  <a:cubicBezTo>
                    <a:pt x="23860" y="4462"/>
                    <a:pt x="23855" y="4480"/>
                    <a:pt x="23855" y="4496"/>
                  </a:cubicBezTo>
                  <a:cubicBezTo>
                    <a:pt x="23845" y="4505"/>
                    <a:pt x="23835" y="4513"/>
                    <a:pt x="23825" y="4527"/>
                  </a:cubicBezTo>
                  <a:cubicBezTo>
                    <a:pt x="23814" y="4545"/>
                    <a:pt x="23808" y="4563"/>
                    <a:pt x="23807" y="4576"/>
                  </a:cubicBezTo>
                  <a:cubicBezTo>
                    <a:pt x="23797" y="4583"/>
                    <a:pt x="23787" y="4593"/>
                    <a:pt x="23776" y="4610"/>
                  </a:cubicBezTo>
                  <a:cubicBezTo>
                    <a:pt x="23761" y="4631"/>
                    <a:pt x="23758" y="4650"/>
                    <a:pt x="23756" y="4663"/>
                  </a:cubicBezTo>
                  <a:lnTo>
                    <a:pt x="23739" y="4690"/>
                  </a:lnTo>
                  <a:cubicBezTo>
                    <a:pt x="23731" y="4695"/>
                    <a:pt x="23717" y="4705"/>
                    <a:pt x="23704" y="4722"/>
                  </a:cubicBezTo>
                  <a:cubicBezTo>
                    <a:pt x="23691" y="4730"/>
                    <a:pt x="23674" y="4741"/>
                    <a:pt x="23659" y="4764"/>
                  </a:cubicBezTo>
                  <a:cubicBezTo>
                    <a:pt x="23648" y="4783"/>
                    <a:pt x="23643" y="4800"/>
                    <a:pt x="23642" y="4815"/>
                  </a:cubicBezTo>
                  <a:cubicBezTo>
                    <a:pt x="23633" y="4822"/>
                    <a:pt x="23621" y="4832"/>
                    <a:pt x="23611" y="4847"/>
                  </a:cubicBezTo>
                  <a:cubicBezTo>
                    <a:pt x="23594" y="4872"/>
                    <a:pt x="23593" y="4897"/>
                    <a:pt x="23593" y="4913"/>
                  </a:cubicBezTo>
                  <a:cubicBezTo>
                    <a:pt x="23589" y="4922"/>
                    <a:pt x="23586" y="4930"/>
                    <a:pt x="23584" y="4938"/>
                  </a:cubicBezTo>
                  <a:cubicBezTo>
                    <a:pt x="23571" y="4945"/>
                    <a:pt x="23556" y="4957"/>
                    <a:pt x="23545" y="4976"/>
                  </a:cubicBezTo>
                  <a:cubicBezTo>
                    <a:pt x="23538" y="4987"/>
                    <a:pt x="23533" y="4995"/>
                    <a:pt x="23530" y="5005"/>
                  </a:cubicBezTo>
                  <a:cubicBezTo>
                    <a:pt x="23513" y="5010"/>
                    <a:pt x="23492" y="5022"/>
                    <a:pt x="23476" y="5047"/>
                  </a:cubicBezTo>
                  <a:cubicBezTo>
                    <a:pt x="23466" y="5062"/>
                    <a:pt x="23463" y="5069"/>
                    <a:pt x="23459" y="5078"/>
                  </a:cubicBezTo>
                  <a:cubicBezTo>
                    <a:pt x="23458" y="5081"/>
                    <a:pt x="23456" y="5084"/>
                    <a:pt x="23453" y="5089"/>
                  </a:cubicBezTo>
                  <a:cubicBezTo>
                    <a:pt x="23432" y="5118"/>
                    <a:pt x="23433" y="5148"/>
                    <a:pt x="23438" y="5169"/>
                  </a:cubicBezTo>
                  <a:cubicBezTo>
                    <a:pt x="23434" y="5172"/>
                    <a:pt x="23433" y="5176"/>
                    <a:pt x="23429" y="5182"/>
                  </a:cubicBezTo>
                  <a:cubicBezTo>
                    <a:pt x="23423" y="5187"/>
                    <a:pt x="23411" y="5195"/>
                    <a:pt x="23399" y="5209"/>
                  </a:cubicBezTo>
                  <a:cubicBezTo>
                    <a:pt x="23385" y="5217"/>
                    <a:pt x="23367" y="5229"/>
                    <a:pt x="23351" y="5252"/>
                  </a:cubicBezTo>
                  <a:cubicBezTo>
                    <a:pt x="23336" y="5277"/>
                    <a:pt x="23333" y="5297"/>
                    <a:pt x="23332" y="5311"/>
                  </a:cubicBezTo>
                  <a:cubicBezTo>
                    <a:pt x="23326" y="5322"/>
                    <a:pt x="23322" y="5330"/>
                    <a:pt x="23320" y="5338"/>
                  </a:cubicBezTo>
                  <a:cubicBezTo>
                    <a:pt x="23319" y="5342"/>
                    <a:pt x="23319" y="5342"/>
                    <a:pt x="23317" y="5345"/>
                  </a:cubicBezTo>
                  <a:cubicBezTo>
                    <a:pt x="23310" y="5356"/>
                    <a:pt x="23305" y="5364"/>
                    <a:pt x="23303" y="5372"/>
                  </a:cubicBezTo>
                  <a:cubicBezTo>
                    <a:pt x="23287" y="5378"/>
                    <a:pt x="23265" y="5389"/>
                    <a:pt x="23249" y="5415"/>
                  </a:cubicBezTo>
                  <a:cubicBezTo>
                    <a:pt x="23236" y="5432"/>
                    <a:pt x="23233" y="5445"/>
                    <a:pt x="23228" y="5459"/>
                  </a:cubicBezTo>
                  <a:cubicBezTo>
                    <a:pt x="23213" y="5480"/>
                    <a:pt x="23208" y="5496"/>
                    <a:pt x="23207" y="5504"/>
                  </a:cubicBezTo>
                  <a:cubicBezTo>
                    <a:pt x="23199" y="5518"/>
                    <a:pt x="23193" y="5530"/>
                    <a:pt x="23191" y="5540"/>
                  </a:cubicBezTo>
                  <a:cubicBezTo>
                    <a:pt x="23176" y="5547"/>
                    <a:pt x="23160" y="5560"/>
                    <a:pt x="23147" y="5579"/>
                  </a:cubicBezTo>
                  <a:cubicBezTo>
                    <a:pt x="23137" y="5595"/>
                    <a:pt x="23132" y="5610"/>
                    <a:pt x="23129" y="5624"/>
                  </a:cubicBezTo>
                  <a:cubicBezTo>
                    <a:pt x="23117" y="5631"/>
                    <a:pt x="23102" y="5642"/>
                    <a:pt x="23092" y="5659"/>
                  </a:cubicBezTo>
                  <a:cubicBezTo>
                    <a:pt x="23079" y="5681"/>
                    <a:pt x="23074" y="5701"/>
                    <a:pt x="23073" y="5716"/>
                  </a:cubicBezTo>
                  <a:cubicBezTo>
                    <a:pt x="23065" y="5722"/>
                    <a:pt x="23057" y="5732"/>
                    <a:pt x="23048" y="5747"/>
                  </a:cubicBezTo>
                  <a:cubicBezTo>
                    <a:pt x="23043" y="5752"/>
                    <a:pt x="23042" y="5755"/>
                    <a:pt x="23040" y="5758"/>
                  </a:cubicBezTo>
                  <a:cubicBezTo>
                    <a:pt x="23035" y="5764"/>
                    <a:pt x="23027" y="5771"/>
                    <a:pt x="23019" y="5786"/>
                  </a:cubicBezTo>
                  <a:cubicBezTo>
                    <a:pt x="23009" y="5801"/>
                    <a:pt x="23004" y="5815"/>
                    <a:pt x="23003" y="5828"/>
                  </a:cubicBezTo>
                  <a:cubicBezTo>
                    <a:pt x="22989" y="5835"/>
                    <a:pt x="22976" y="5847"/>
                    <a:pt x="22963" y="5865"/>
                  </a:cubicBezTo>
                  <a:cubicBezTo>
                    <a:pt x="22951" y="5883"/>
                    <a:pt x="22946" y="5899"/>
                    <a:pt x="22944" y="5914"/>
                  </a:cubicBezTo>
                  <a:cubicBezTo>
                    <a:pt x="22940" y="5920"/>
                    <a:pt x="22938" y="5922"/>
                    <a:pt x="22935" y="5925"/>
                  </a:cubicBezTo>
                  <a:lnTo>
                    <a:pt x="22928" y="5937"/>
                  </a:lnTo>
                  <a:cubicBezTo>
                    <a:pt x="22913" y="5943"/>
                    <a:pt x="22891" y="5956"/>
                    <a:pt x="22875" y="5981"/>
                  </a:cubicBezTo>
                  <a:cubicBezTo>
                    <a:pt x="22859" y="6006"/>
                    <a:pt x="22856" y="6031"/>
                    <a:pt x="22858" y="6048"/>
                  </a:cubicBezTo>
                  <a:cubicBezTo>
                    <a:pt x="22854" y="6054"/>
                    <a:pt x="22848" y="6060"/>
                    <a:pt x="22840" y="6074"/>
                  </a:cubicBezTo>
                  <a:lnTo>
                    <a:pt x="22815" y="6113"/>
                  </a:lnTo>
                  <a:cubicBezTo>
                    <a:pt x="22801" y="6136"/>
                    <a:pt x="22797" y="6156"/>
                    <a:pt x="22796" y="6171"/>
                  </a:cubicBezTo>
                  <a:cubicBezTo>
                    <a:pt x="22796" y="6172"/>
                    <a:pt x="22795" y="6172"/>
                    <a:pt x="22795" y="6173"/>
                  </a:cubicBezTo>
                  <a:cubicBezTo>
                    <a:pt x="22788" y="6181"/>
                    <a:pt x="22783" y="6187"/>
                    <a:pt x="22773" y="6202"/>
                  </a:cubicBezTo>
                  <a:cubicBezTo>
                    <a:pt x="22764" y="6209"/>
                    <a:pt x="22753" y="6219"/>
                    <a:pt x="22741" y="6238"/>
                  </a:cubicBezTo>
                  <a:cubicBezTo>
                    <a:pt x="22730" y="6257"/>
                    <a:pt x="22725" y="6273"/>
                    <a:pt x="22722" y="6285"/>
                  </a:cubicBezTo>
                  <a:cubicBezTo>
                    <a:pt x="22716" y="6289"/>
                    <a:pt x="22709" y="6294"/>
                    <a:pt x="22703" y="6302"/>
                  </a:cubicBezTo>
                  <a:cubicBezTo>
                    <a:pt x="22685" y="6307"/>
                    <a:pt x="22661" y="6320"/>
                    <a:pt x="22642" y="6348"/>
                  </a:cubicBezTo>
                  <a:cubicBezTo>
                    <a:pt x="22626" y="6374"/>
                    <a:pt x="22624" y="6395"/>
                    <a:pt x="22624" y="6411"/>
                  </a:cubicBezTo>
                  <a:cubicBezTo>
                    <a:pt x="22615" y="6425"/>
                    <a:pt x="22613" y="6436"/>
                    <a:pt x="22610" y="6445"/>
                  </a:cubicBezTo>
                  <a:cubicBezTo>
                    <a:pt x="22606" y="6452"/>
                    <a:pt x="22603" y="6455"/>
                    <a:pt x="22601" y="6459"/>
                  </a:cubicBezTo>
                  <a:cubicBezTo>
                    <a:pt x="22597" y="6465"/>
                    <a:pt x="22592" y="6471"/>
                    <a:pt x="22585" y="6483"/>
                  </a:cubicBezTo>
                  <a:cubicBezTo>
                    <a:pt x="22575" y="6498"/>
                    <a:pt x="22570" y="6511"/>
                    <a:pt x="22567" y="6519"/>
                  </a:cubicBezTo>
                  <a:cubicBezTo>
                    <a:pt x="22555" y="6526"/>
                    <a:pt x="22538" y="6538"/>
                    <a:pt x="22524" y="6559"/>
                  </a:cubicBezTo>
                  <a:cubicBezTo>
                    <a:pt x="22515" y="6568"/>
                    <a:pt x="22505" y="6577"/>
                    <a:pt x="22492" y="6595"/>
                  </a:cubicBezTo>
                  <a:lnTo>
                    <a:pt x="22467" y="6637"/>
                  </a:lnTo>
                  <a:cubicBezTo>
                    <a:pt x="22464" y="6643"/>
                    <a:pt x="22462" y="6644"/>
                    <a:pt x="22460" y="6647"/>
                  </a:cubicBezTo>
                  <a:cubicBezTo>
                    <a:pt x="22453" y="6653"/>
                    <a:pt x="22448" y="6660"/>
                    <a:pt x="22437" y="6676"/>
                  </a:cubicBezTo>
                  <a:cubicBezTo>
                    <a:pt x="22425" y="6695"/>
                    <a:pt x="22421" y="6712"/>
                    <a:pt x="22419" y="6724"/>
                  </a:cubicBezTo>
                  <a:cubicBezTo>
                    <a:pt x="22408" y="6733"/>
                    <a:pt x="22398" y="6743"/>
                    <a:pt x="22387" y="6759"/>
                  </a:cubicBezTo>
                  <a:cubicBezTo>
                    <a:pt x="22376" y="6775"/>
                    <a:pt x="22372" y="6786"/>
                    <a:pt x="22368" y="6797"/>
                  </a:cubicBezTo>
                  <a:lnTo>
                    <a:pt x="22365" y="6802"/>
                  </a:lnTo>
                  <a:lnTo>
                    <a:pt x="22341" y="6837"/>
                  </a:lnTo>
                  <a:cubicBezTo>
                    <a:pt x="22329" y="6846"/>
                    <a:pt x="22317" y="6857"/>
                    <a:pt x="22303" y="6877"/>
                  </a:cubicBezTo>
                  <a:cubicBezTo>
                    <a:pt x="22294" y="6890"/>
                    <a:pt x="22291" y="6896"/>
                    <a:pt x="22287" y="6904"/>
                  </a:cubicBezTo>
                  <a:cubicBezTo>
                    <a:pt x="22285" y="6907"/>
                    <a:pt x="22283" y="6911"/>
                    <a:pt x="22278" y="6918"/>
                  </a:cubicBezTo>
                  <a:cubicBezTo>
                    <a:pt x="22274" y="6925"/>
                    <a:pt x="22271" y="6929"/>
                    <a:pt x="22269" y="6932"/>
                  </a:cubicBezTo>
                  <a:cubicBezTo>
                    <a:pt x="22264" y="6937"/>
                    <a:pt x="22259" y="6944"/>
                    <a:pt x="22250" y="6957"/>
                  </a:cubicBezTo>
                  <a:cubicBezTo>
                    <a:pt x="22238" y="6975"/>
                    <a:pt x="22234" y="6990"/>
                    <a:pt x="22231" y="7001"/>
                  </a:cubicBezTo>
                  <a:cubicBezTo>
                    <a:pt x="22222" y="7008"/>
                    <a:pt x="22208" y="7019"/>
                    <a:pt x="22196" y="7038"/>
                  </a:cubicBezTo>
                  <a:cubicBezTo>
                    <a:pt x="22184" y="7056"/>
                    <a:pt x="22179" y="7070"/>
                    <a:pt x="22176" y="7082"/>
                  </a:cubicBezTo>
                  <a:cubicBezTo>
                    <a:pt x="22168" y="7095"/>
                    <a:pt x="22163" y="7108"/>
                    <a:pt x="22160" y="7120"/>
                  </a:cubicBezTo>
                  <a:cubicBezTo>
                    <a:pt x="22147" y="7129"/>
                    <a:pt x="22131" y="7140"/>
                    <a:pt x="22119" y="7159"/>
                  </a:cubicBezTo>
                  <a:cubicBezTo>
                    <a:pt x="22104" y="7182"/>
                    <a:pt x="22101" y="7205"/>
                    <a:pt x="22103" y="7223"/>
                  </a:cubicBezTo>
                  <a:cubicBezTo>
                    <a:pt x="22098" y="7227"/>
                    <a:pt x="22092" y="7233"/>
                    <a:pt x="22087" y="7239"/>
                  </a:cubicBezTo>
                  <a:cubicBezTo>
                    <a:pt x="22074" y="7247"/>
                    <a:pt x="22056" y="7258"/>
                    <a:pt x="22040" y="7282"/>
                  </a:cubicBezTo>
                  <a:cubicBezTo>
                    <a:pt x="22020" y="7311"/>
                    <a:pt x="22020" y="7339"/>
                    <a:pt x="22025" y="7359"/>
                  </a:cubicBezTo>
                  <a:cubicBezTo>
                    <a:pt x="22020" y="7364"/>
                    <a:pt x="22015" y="7371"/>
                    <a:pt x="22010" y="7378"/>
                  </a:cubicBezTo>
                  <a:cubicBezTo>
                    <a:pt x="22001" y="7392"/>
                    <a:pt x="21997" y="7403"/>
                    <a:pt x="21993" y="7413"/>
                  </a:cubicBezTo>
                  <a:cubicBezTo>
                    <a:pt x="21978" y="7419"/>
                    <a:pt x="21960" y="7431"/>
                    <a:pt x="21945" y="7453"/>
                  </a:cubicBezTo>
                  <a:cubicBezTo>
                    <a:pt x="21934" y="7472"/>
                    <a:pt x="21929" y="7489"/>
                    <a:pt x="21928" y="7504"/>
                  </a:cubicBezTo>
                  <a:cubicBezTo>
                    <a:pt x="21918" y="7510"/>
                    <a:pt x="21907" y="7521"/>
                    <a:pt x="21896" y="7537"/>
                  </a:cubicBezTo>
                  <a:cubicBezTo>
                    <a:pt x="21883" y="7558"/>
                    <a:pt x="21878" y="7577"/>
                    <a:pt x="21876" y="7589"/>
                  </a:cubicBezTo>
                  <a:cubicBezTo>
                    <a:pt x="21871" y="7597"/>
                    <a:pt x="21868" y="7601"/>
                    <a:pt x="21865" y="7607"/>
                  </a:cubicBezTo>
                  <a:cubicBezTo>
                    <a:pt x="21864" y="7609"/>
                    <a:pt x="21862" y="7613"/>
                    <a:pt x="21858" y="7619"/>
                  </a:cubicBezTo>
                  <a:cubicBezTo>
                    <a:pt x="21846" y="7628"/>
                    <a:pt x="21833" y="7639"/>
                    <a:pt x="21820" y="7659"/>
                  </a:cubicBezTo>
                  <a:cubicBezTo>
                    <a:pt x="21814" y="7670"/>
                    <a:pt x="21808" y="7682"/>
                    <a:pt x="21805" y="7691"/>
                  </a:cubicBezTo>
                  <a:cubicBezTo>
                    <a:pt x="21789" y="7698"/>
                    <a:pt x="21771" y="7709"/>
                    <a:pt x="21756" y="7732"/>
                  </a:cubicBezTo>
                  <a:cubicBezTo>
                    <a:pt x="21746" y="7747"/>
                    <a:pt x="21741" y="7761"/>
                    <a:pt x="21740" y="7774"/>
                  </a:cubicBezTo>
                  <a:cubicBezTo>
                    <a:pt x="21725" y="7782"/>
                    <a:pt x="21710" y="7793"/>
                    <a:pt x="21698" y="7811"/>
                  </a:cubicBezTo>
                  <a:cubicBezTo>
                    <a:pt x="21685" y="7831"/>
                    <a:pt x="21681" y="7850"/>
                    <a:pt x="21678" y="7863"/>
                  </a:cubicBezTo>
                  <a:cubicBezTo>
                    <a:pt x="21667" y="7879"/>
                    <a:pt x="21664" y="7891"/>
                    <a:pt x="21661" y="7902"/>
                  </a:cubicBezTo>
                  <a:cubicBezTo>
                    <a:pt x="21656" y="7908"/>
                    <a:pt x="21655" y="7911"/>
                    <a:pt x="21653" y="7913"/>
                  </a:cubicBezTo>
                  <a:cubicBezTo>
                    <a:pt x="21648" y="7919"/>
                    <a:pt x="21642" y="7927"/>
                    <a:pt x="21633" y="7941"/>
                  </a:cubicBezTo>
                  <a:cubicBezTo>
                    <a:pt x="21619" y="7961"/>
                    <a:pt x="21616" y="7977"/>
                    <a:pt x="21613" y="7986"/>
                  </a:cubicBezTo>
                  <a:cubicBezTo>
                    <a:pt x="21603" y="7993"/>
                    <a:pt x="21591" y="8004"/>
                    <a:pt x="21580" y="8020"/>
                  </a:cubicBezTo>
                  <a:cubicBezTo>
                    <a:pt x="21574" y="8025"/>
                    <a:pt x="21559" y="8036"/>
                    <a:pt x="21546" y="8058"/>
                  </a:cubicBezTo>
                  <a:cubicBezTo>
                    <a:pt x="21536" y="8074"/>
                    <a:pt x="21532" y="8083"/>
                    <a:pt x="21528" y="8093"/>
                  </a:cubicBezTo>
                  <a:cubicBezTo>
                    <a:pt x="21528" y="8095"/>
                    <a:pt x="21527" y="8098"/>
                    <a:pt x="21525" y="8101"/>
                  </a:cubicBezTo>
                  <a:cubicBezTo>
                    <a:pt x="21511" y="8123"/>
                    <a:pt x="21506" y="8141"/>
                    <a:pt x="21505" y="8147"/>
                  </a:cubicBezTo>
                  <a:cubicBezTo>
                    <a:pt x="21495" y="8164"/>
                    <a:pt x="21489" y="8176"/>
                    <a:pt x="21487" y="8187"/>
                  </a:cubicBezTo>
                  <a:cubicBezTo>
                    <a:pt x="21477" y="8195"/>
                    <a:pt x="21462" y="8206"/>
                    <a:pt x="21450" y="8227"/>
                  </a:cubicBezTo>
                  <a:cubicBezTo>
                    <a:pt x="21437" y="8246"/>
                    <a:pt x="21431" y="8260"/>
                    <a:pt x="21429" y="8272"/>
                  </a:cubicBezTo>
                  <a:cubicBezTo>
                    <a:pt x="21417" y="8292"/>
                    <a:pt x="21412" y="8309"/>
                    <a:pt x="21410" y="8323"/>
                  </a:cubicBezTo>
                  <a:cubicBezTo>
                    <a:pt x="21407" y="8326"/>
                    <a:pt x="21399" y="8332"/>
                    <a:pt x="21393" y="8340"/>
                  </a:cubicBezTo>
                  <a:cubicBezTo>
                    <a:pt x="21378" y="8346"/>
                    <a:pt x="21355" y="8357"/>
                    <a:pt x="21338" y="8384"/>
                  </a:cubicBezTo>
                  <a:cubicBezTo>
                    <a:pt x="21332" y="8396"/>
                    <a:pt x="21329" y="8401"/>
                    <a:pt x="21324" y="8407"/>
                  </a:cubicBezTo>
                  <a:cubicBezTo>
                    <a:pt x="21322" y="8412"/>
                    <a:pt x="21318" y="8416"/>
                    <a:pt x="21312" y="8426"/>
                  </a:cubicBezTo>
                  <a:lnTo>
                    <a:pt x="21308" y="8430"/>
                  </a:lnTo>
                  <a:cubicBezTo>
                    <a:pt x="21301" y="8438"/>
                    <a:pt x="21291" y="8446"/>
                    <a:pt x="21280" y="8463"/>
                  </a:cubicBezTo>
                  <a:cubicBezTo>
                    <a:pt x="21270" y="8481"/>
                    <a:pt x="21264" y="8497"/>
                    <a:pt x="21263" y="8512"/>
                  </a:cubicBezTo>
                  <a:cubicBezTo>
                    <a:pt x="21251" y="8519"/>
                    <a:pt x="21239" y="8530"/>
                    <a:pt x="21228" y="8546"/>
                  </a:cubicBezTo>
                  <a:cubicBezTo>
                    <a:pt x="21212" y="8572"/>
                    <a:pt x="21211" y="8596"/>
                    <a:pt x="21212" y="8614"/>
                  </a:cubicBezTo>
                  <a:cubicBezTo>
                    <a:pt x="21206" y="8620"/>
                    <a:pt x="21200" y="8628"/>
                    <a:pt x="21194" y="8639"/>
                  </a:cubicBezTo>
                  <a:cubicBezTo>
                    <a:pt x="21185" y="8652"/>
                    <a:pt x="21180" y="8666"/>
                    <a:pt x="21177" y="8677"/>
                  </a:cubicBezTo>
                  <a:cubicBezTo>
                    <a:pt x="21163" y="8683"/>
                    <a:pt x="21146" y="8695"/>
                    <a:pt x="21134" y="8715"/>
                  </a:cubicBezTo>
                  <a:cubicBezTo>
                    <a:pt x="21120" y="8736"/>
                    <a:pt x="21115" y="8754"/>
                    <a:pt x="21114" y="8769"/>
                  </a:cubicBezTo>
                  <a:cubicBezTo>
                    <a:pt x="21105" y="8776"/>
                    <a:pt x="21096" y="8786"/>
                    <a:pt x="21086" y="8801"/>
                  </a:cubicBezTo>
                  <a:cubicBezTo>
                    <a:pt x="21082" y="8807"/>
                    <a:pt x="21080" y="8812"/>
                    <a:pt x="21077" y="8814"/>
                  </a:cubicBezTo>
                  <a:cubicBezTo>
                    <a:pt x="21071" y="8819"/>
                    <a:pt x="21066" y="8827"/>
                    <a:pt x="21059" y="8839"/>
                  </a:cubicBezTo>
                  <a:cubicBezTo>
                    <a:pt x="21048" y="8857"/>
                    <a:pt x="21043" y="8875"/>
                    <a:pt x="21040" y="8889"/>
                  </a:cubicBezTo>
                  <a:cubicBezTo>
                    <a:pt x="21030" y="8896"/>
                    <a:pt x="21018" y="8907"/>
                    <a:pt x="21007" y="8923"/>
                  </a:cubicBezTo>
                  <a:cubicBezTo>
                    <a:pt x="21000" y="8936"/>
                    <a:pt x="20994" y="8948"/>
                    <a:pt x="20991" y="8958"/>
                  </a:cubicBezTo>
                  <a:cubicBezTo>
                    <a:pt x="20978" y="8966"/>
                    <a:pt x="20960" y="8978"/>
                    <a:pt x="20947" y="8999"/>
                  </a:cubicBezTo>
                  <a:cubicBezTo>
                    <a:pt x="20938" y="9012"/>
                    <a:pt x="20933" y="9026"/>
                    <a:pt x="20931" y="9038"/>
                  </a:cubicBezTo>
                  <a:cubicBezTo>
                    <a:pt x="20916" y="9044"/>
                    <a:pt x="20900" y="9057"/>
                    <a:pt x="20888" y="9075"/>
                  </a:cubicBezTo>
                  <a:cubicBezTo>
                    <a:pt x="20883" y="9082"/>
                    <a:pt x="20880" y="9086"/>
                    <a:pt x="20878" y="9090"/>
                  </a:cubicBezTo>
                  <a:cubicBezTo>
                    <a:pt x="20872" y="9095"/>
                    <a:pt x="20868" y="9102"/>
                    <a:pt x="20860" y="9114"/>
                  </a:cubicBezTo>
                  <a:cubicBezTo>
                    <a:pt x="20845" y="9137"/>
                    <a:pt x="20842" y="9159"/>
                    <a:pt x="20841" y="9173"/>
                  </a:cubicBezTo>
                  <a:cubicBezTo>
                    <a:pt x="20837" y="9181"/>
                    <a:pt x="20835" y="9188"/>
                    <a:pt x="20834" y="9194"/>
                  </a:cubicBezTo>
                  <a:cubicBezTo>
                    <a:pt x="20815" y="9201"/>
                    <a:pt x="20796" y="9213"/>
                    <a:pt x="20781" y="9236"/>
                  </a:cubicBezTo>
                  <a:cubicBezTo>
                    <a:pt x="20762" y="9266"/>
                    <a:pt x="20762" y="9294"/>
                    <a:pt x="20765" y="9312"/>
                  </a:cubicBezTo>
                  <a:cubicBezTo>
                    <a:pt x="20765" y="9314"/>
                    <a:pt x="20764" y="9314"/>
                    <a:pt x="20764" y="9315"/>
                  </a:cubicBezTo>
                  <a:cubicBezTo>
                    <a:pt x="20745" y="9320"/>
                    <a:pt x="20721" y="9332"/>
                    <a:pt x="20703" y="9359"/>
                  </a:cubicBezTo>
                  <a:cubicBezTo>
                    <a:pt x="20691" y="9376"/>
                    <a:pt x="20687" y="9394"/>
                    <a:pt x="20686" y="9408"/>
                  </a:cubicBezTo>
                  <a:cubicBezTo>
                    <a:pt x="20674" y="9416"/>
                    <a:pt x="20663" y="9426"/>
                    <a:pt x="20653" y="9442"/>
                  </a:cubicBezTo>
                  <a:cubicBezTo>
                    <a:pt x="20633" y="9471"/>
                    <a:pt x="20633" y="9499"/>
                    <a:pt x="20637" y="9519"/>
                  </a:cubicBezTo>
                  <a:cubicBezTo>
                    <a:pt x="20633" y="9521"/>
                    <a:pt x="20632" y="9525"/>
                    <a:pt x="20631" y="9529"/>
                  </a:cubicBezTo>
                  <a:cubicBezTo>
                    <a:pt x="20617" y="9535"/>
                    <a:pt x="20601" y="9545"/>
                    <a:pt x="20587" y="9566"/>
                  </a:cubicBezTo>
                  <a:cubicBezTo>
                    <a:pt x="20577" y="9572"/>
                    <a:pt x="20562" y="9583"/>
                    <a:pt x="20547" y="9605"/>
                  </a:cubicBezTo>
                  <a:cubicBezTo>
                    <a:pt x="20532" y="9628"/>
                    <a:pt x="20528" y="9648"/>
                    <a:pt x="20526" y="9662"/>
                  </a:cubicBezTo>
                  <a:cubicBezTo>
                    <a:pt x="20521" y="9673"/>
                    <a:pt x="20518" y="9679"/>
                    <a:pt x="20514" y="9686"/>
                  </a:cubicBezTo>
                  <a:lnTo>
                    <a:pt x="20509" y="9696"/>
                  </a:lnTo>
                  <a:cubicBezTo>
                    <a:pt x="20503" y="9707"/>
                    <a:pt x="20497" y="9717"/>
                    <a:pt x="20494" y="9726"/>
                  </a:cubicBezTo>
                  <a:cubicBezTo>
                    <a:pt x="20477" y="9732"/>
                    <a:pt x="20456" y="9743"/>
                    <a:pt x="20441" y="9767"/>
                  </a:cubicBezTo>
                  <a:cubicBezTo>
                    <a:pt x="20422" y="9797"/>
                    <a:pt x="20422" y="9824"/>
                    <a:pt x="20424" y="9844"/>
                  </a:cubicBezTo>
                  <a:cubicBezTo>
                    <a:pt x="20422" y="9850"/>
                    <a:pt x="20419" y="9855"/>
                    <a:pt x="20418" y="9860"/>
                  </a:cubicBezTo>
                  <a:cubicBezTo>
                    <a:pt x="20417" y="9863"/>
                    <a:pt x="20417" y="9863"/>
                    <a:pt x="20416" y="9867"/>
                  </a:cubicBezTo>
                  <a:cubicBezTo>
                    <a:pt x="20413" y="9871"/>
                    <a:pt x="20411" y="9873"/>
                    <a:pt x="20408" y="9874"/>
                  </a:cubicBezTo>
                  <a:cubicBezTo>
                    <a:pt x="20405" y="9879"/>
                    <a:pt x="20401" y="9884"/>
                    <a:pt x="20397" y="9889"/>
                  </a:cubicBezTo>
                  <a:cubicBezTo>
                    <a:pt x="20381" y="9894"/>
                    <a:pt x="20358" y="9906"/>
                    <a:pt x="20341" y="9933"/>
                  </a:cubicBezTo>
                  <a:cubicBezTo>
                    <a:pt x="20326" y="9958"/>
                    <a:pt x="20323" y="9979"/>
                    <a:pt x="20322" y="9994"/>
                  </a:cubicBezTo>
                  <a:cubicBezTo>
                    <a:pt x="20317" y="10002"/>
                    <a:pt x="20315" y="10010"/>
                    <a:pt x="20312" y="10017"/>
                  </a:cubicBezTo>
                  <a:cubicBezTo>
                    <a:pt x="20298" y="10023"/>
                    <a:pt x="20280" y="10035"/>
                    <a:pt x="20266" y="10058"/>
                  </a:cubicBezTo>
                  <a:cubicBezTo>
                    <a:pt x="20255" y="10076"/>
                    <a:pt x="20250" y="10088"/>
                    <a:pt x="20246" y="10102"/>
                  </a:cubicBezTo>
                  <a:cubicBezTo>
                    <a:pt x="20235" y="10117"/>
                    <a:pt x="20231" y="10131"/>
                    <a:pt x="20228" y="10144"/>
                  </a:cubicBezTo>
                  <a:cubicBezTo>
                    <a:pt x="20215" y="10150"/>
                    <a:pt x="20200" y="10162"/>
                    <a:pt x="20188" y="10182"/>
                  </a:cubicBezTo>
                  <a:cubicBezTo>
                    <a:pt x="20178" y="10195"/>
                    <a:pt x="20175" y="10209"/>
                    <a:pt x="20172" y="10221"/>
                  </a:cubicBezTo>
                  <a:cubicBezTo>
                    <a:pt x="20159" y="10228"/>
                    <a:pt x="20143" y="10240"/>
                    <a:pt x="20130" y="10259"/>
                  </a:cubicBezTo>
                  <a:cubicBezTo>
                    <a:pt x="20116" y="10283"/>
                    <a:pt x="20112" y="10305"/>
                    <a:pt x="20112" y="10319"/>
                  </a:cubicBezTo>
                  <a:cubicBezTo>
                    <a:pt x="20109" y="10324"/>
                    <a:pt x="20106" y="10329"/>
                    <a:pt x="20105" y="10334"/>
                  </a:cubicBezTo>
                  <a:cubicBezTo>
                    <a:pt x="20086" y="10340"/>
                    <a:pt x="20064" y="10351"/>
                    <a:pt x="20046" y="10378"/>
                  </a:cubicBezTo>
                  <a:cubicBezTo>
                    <a:pt x="20030" y="10403"/>
                    <a:pt x="20027" y="10426"/>
                    <a:pt x="20027" y="10442"/>
                  </a:cubicBezTo>
                  <a:cubicBezTo>
                    <a:pt x="20021" y="10458"/>
                    <a:pt x="20017" y="10473"/>
                    <a:pt x="20016" y="10485"/>
                  </a:cubicBezTo>
                  <a:cubicBezTo>
                    <a:pt x="20009" y="10492"/>
                    <a:pt x="20000" y="10501"/>
                    <a:pt x="19991" y="10516"/>
                  </a:cubicBezTo>
                  <a:cubicBezTo>
                    <a:pt x="19987" y="10521"/>
                    <a:pt x="19985" y="10524"/>
                    <a:pt x="19983" y="10526"/>
                  </a:cubicBezTo>
                  <a:cubicBezTo>
                    <a:pt x="19978" y="10533"/>
                    <a:pt x="19972" y="10540"/>
                    <a:pt x="19963" y="10554"/>
                  </a:cubicBezTo>
                  <a:cubicBezTo>
                    <a:pt x="19953" y="10570"/>
                    <a:pt x="19948" y="10583"/>
                    <a:pt x="19946" y="10595"/>
                  </a:cubicBezTo>
                  <a:cubicBezTo>
                    <a:pt x="19937" y="10600"/>
                    <a:pt x="19926" y="10608"/>
                    <a:pt x="19916" y="10621"/>
                  </a:cubicBezTo>
                  <a:cubicBezTo>
                    <a:pt x="19902" y="10627"/>
                    <a:pt x="19880" y="10639"/>
                    <a:pt x="19864" y="10665"/>
                  </a:cubicBezTo>
                  <a:cubicBezTo>
                    <a:pt x="19848" y="10691"/>
                    <a:pt x="19845" y="10717"/>
                    <a:pt x="19848" y="10735"/>
                  </a:cubicBezTo>
                  <a:cubicBezTo>
                    <a:pt x="19843" y="10741"/>
                    <a:pt x="19838" y="10749"/>
                    <a:pt x="19830" y="10758"/>
                  </a:cubicBezTo>
                  <a:cubicBezTo>
                    <a:pt x="19828" y="10762"/>
                    <a:pt x="19828" y="10762"/>
                    <a:pt x="19825" y="10765"/>
                  </a:cubicBezTo>
                  <a:cubicBezTo>
                    <a:pt x="19819" y="10771"/>
                    <a:pt x="19814" y="10777"/>
                    <a:pt x="19808" y="10785"/>
                  </a:cubicBezTo>
                  <a:cubicBezTo>
                    <a:pt x="19795" y="10790"/>
                    <a:pt x="19774" y="10803"/>
                    <a:pt x="19758" y="10827"/>
                  </a:cubicBezTo>
                  <a:cubicBezTo>
                    <a:pt x="19749" y="10841"/>
                    <a:pt x="19746" y="10848"/>
                    <a:pt x="19742" y="10854"/>
                  </a:cubicBezTo>
                  <a:cubicBezTo>
                    <a:pt x="19741" y="10859"/>
                    <a:pt x="19738" y="10863"/>
                    <a:pt x="19734" y="10869"/>
                  </a:cubicBezTo>
                  <a:cubicBezTo>
                    <a:pt x="19727" y="10880"/>
                    <a:pt x="19725" y="10885"/>
                    <a:pt x="19721" y="10891"/>
                  </a:cubicBezTo>
                  <a:lnTo>
                    <a:pt x="19709" y="10910"/>
                  </a:lnTo>
                  <a:cubicBezTo>
                    <a:pt x="19698" y="10926"/>
                    <a:pt x="19693" y="10940"/>
                    <a:pt x="19690" y="10954"/>
                  </a:cubicBezTo>
                  <a:cubicBezTo>
                    <a:pt x="19680" y="10960"/>
                    <a:pt x="19667" y="10971"/>
                    <a:pt x="19655" y="10990"/>
                  </a:cubicBezTo>
                  <a:cubicBezTo>
                    <a:pt x="19648" y="11001"/>
                    <a:pt x="19646" y="11006"/>
                    <a:pt x="19642" y="11012"/>
                  </a:cubicBezTo>
                  <a:cubicBezTo>
                    <a:pt x="19639" y="11015"/>
                    <a:pt x="19636" y="11020"/>
                    <a:pt x="19630" y="11030"/>
                  </a:cubicBezTo>
                  <a:cubicBezTo>
                    <a:pt x="19613" y="11058"/>
                    <a:pt x="19610" y="11083"/>
                    <a:pt x="19614" y="11103"/>
                  </a:cubicBezTo>
                  <a:lnTo>
                    <a:pt x="19604" y="11117"/>
                  </a:lnTo>
                  <a:cubicBezTo>
                    <a:pt x="19593" y="11124"/>
                    <a:pt x="19576" y="11136"/>
                    <a:pt x="19561" y="11158"/>
                  </a:cubicBezTo>
                  <a:cubicBezTo>
                    <a:pt x="19548" y="11180"/>
                    <a:pt x="19544" y="11200"/>
                    <a:pt x="19543" y="11215"/>
                  </a:cubicBezTo>
                  <a:cubicBezTo>
                    <a:pt x="19539" y="11218"/>
                    <a:pt x="19533" y="11224"/>
                    <a:pt x="19528" y="11231"/>
                  </a:cubicBezTo>
                  <a:cubicBezTo>
                    <a:pt x="19513" y="11238"/>
                    <a:pt x="19492" y="11248"/>
                    <a:pt x="19474" y="11275"/>
                  </a:cubicBezTo>
                  <a:cubicBezTo>
                    <a:pt x="19457" y="11302"/>
                    <a:pt x="19455" y="11329"/>
                    <a:pt x="19459" y="11349"/>
                  </a:cubicBezTo>
                  <a:cubicBezTo>
                    <a:pt x="19454" y="11354"/>
                    <a:pt x="19449" y="11361"/>
                    <a:pt x="19443" y="11371"/>
                  </a:cubicBezTo>
                  <a:cubicBezTo>
                    <a:pt x="19439" y="11377"/>
                    <a:pt x="19437" y="11379"/>
                    <a:pt x="19434" y="11382"/>
                  </a:cubicBezTo>
                  <a:cubicBezTo>
                    <a:pt x="19428" y="11389"/>
                    <a:pt x="19423" y="11395"/>
                    <a:pt x="19414" y="11409"/>
                  </a:cubicBezTo>
                  <a:cubicBezTo>
                    <a:pt x="19406" y="11421"/>
                    <a:pt x="19404" y="11427"/>
                    <a:pt x="19399" y="11435"/>
                  </a:cubicBezTo>
                  <a:cubicBezTo>
                    <a:pt x="19398" y="11438"/>
                    <a:pt x="19395" y="11442"/>
                    <a:pt x="19390" y="11451"/>
                  </a:cubicBezTo>
                  <a:cubicBezTo>
                    <a:pt x="19384" y="11458"/>
                    <a:pt x="19380" y="11464"/>
                    <a:pt x="19378" y="11468"/>
                  </a:cubicBezTo>
                  <a:cubicBezTo>
                    <a:pt x="19374" y="11473"/>
                    <a:pt x="19369" y="11480"/>
                    <a:pt x="19363" y="11490"/>
                  </a:cubicBezTo>
                  <a:lnTo>
                    <a:pt x="19358" y="11496"/>
                  </a:lnTo>
                  <a:cubicBezTo>
                    <a:pt x="19350" y="11504"/>
                    <a:pt x="19342" y="11512"/>
                    <a:pt x="19329" y="11532"/>
                  </a:cubicBezTo>
                  <a:cubicBezTo>
                    <a:pt x="19320" y="11539"/>
                    <a:pt x="19311" y="11548"/>
                    <a:pt x="19300" y="11565"/>
                  </a:cubicBezTo>
                  <a:cubicBezTo>
                    <a:pt x="19291" y="11580"/>
                    <a:pt x="19287" y="11595"/>
                    <a:pt x="19284" y="11608"/>
                  </a:cubicBezTo>
                  <a:cubicBezTo>
                    <a:pt x="19271" y="11615"/>
                    <a:pt x="19257" y="11628"/>
                    <a:pt x="19245" y="11645"/>
                  </a:cubicBezTo>
                  <a:cubicBezTo>
                    <a:pt x="19230" y="11666"/>
                    <a:pt x="19227" y="11688"/>
                    <a:pt x="19227" y="11704"/>
                  </a:cubicBezTo>
                  <a:cubicBezTo>
                    <a:pt x="19219" y="11710"/>
                    <a:pt x="19212" y="11719"/>
                    <a:pt x="19203" y="11730"/>
                  </a:cubicBezTo>
                  <a:cubicBezTo>
                    <a:pt x="19192" y="11740"/>
                    <a:pt x="19180" y="11751"/>
                    <a:pt x="19168" y="11769"/>
                  </a:cubicBezTo>
                  <a:cubicBezTo>
                    <a:pt x="19160" y="11784"/>
                    <a:pt x="19155" y="11790"/>
                    <a:pt x="19152" y="11799"/>
                  </a:cubicBezTo>
                  <a:cubicBezTo>
                    <a:pt x="19150" y="11802"/>
                    <a:pt x="19149" y="11805"/>
                    <a:pt x="19145" y="11812"/>
                  </a:cubicBezTo>
                  <a:cubicBezTo>
                    <a:pt x="19133" y="11831"/>
                    <a:pt x="19127" y="11847"/>
                    <a:pt x="19125" y="11861"/>
                  </a:cubicBezTo>
                  <a:cubicBezTo>
                    <a:pt x="19117" y="11874"/>
                    <a:pt x="19112" y="11885"/>
                    <a:pt x="19110" y="11893"/>
                  </a:cubicBezTo>
                  <a:cubicBezTo>
                    <a:pt x="19095" y="11901"/>
                    <a:pt x="19078" y="11912"/>
                    <a:pt x="19064" y="11934"/>
                  </a:cubicBezTo>
                  <a:cubicBezTo>
                    <a:pt x="19052" y="11954"/>
                    <a:pt x="19047" y="11971"/>
                    <a:pt x="19046" y="11983"/>
                  </a:cubicBezTo>
                  <a:cubicBezTo>
                    <a:pt x="19040" y="11989"/>
                    <a:pt x="19027" y="11999"/>
                    <a:pt x="19016" y="12016"/>
                  </a:cubicBezTo>
                  <a:cubicBezTo>
                    <a:pt x="19005" y="12032"/>
                    <a:pt x="19002" y="12047"/>
                    <a:pt x="18999" y="12059"/>
                  </a:cubicBezTo>
                  <a:cubicBezTo>
                    <a:pt x="18986" y="12067"/>
                    <a:pt x="18972" y="12077"/>
                    <a:pt x="18960" y="12096"/>
                  </a:cubicBezTo>
                  <a:cubicBezTo>
                    <a:pt x="18945" y="12117"/>
                    <a:pt x="18943" y="12138"/>
                    <a:pt x="18941" y="12153"/>
                  </a:cubicBezTo>
                  <a:cubicBezTo>
                    <a:pt x="18935" y="12160"/>
                    <a:pt x="18927" y="12168"/>
                    <a:pt x="18917" y="12182"/>
                  </a:cubicBezTo>
                  <a:cubicBezTo>
                    <a:pt x="18911" y="12195"/>
                    <a:pt x="18906" y="12204"/>
                    <a:pt x="18902" y="12212"/>
                  </a:cubicBezTo>
                  <a:cubicBezTo>
                    <a:pt x="18886" y="12219"/>
                    <a:pt x="18866" y="12231"/>
                    <a:pt x="18850" y="12255"/>
                  </a:cubicBezTo>
                  <a:cubicBezTo>
                    <a:pt x="18837" y="12277"/>
                    <a:pt x="18833" y="12297"/>
                    <a:pt x="18832" y="12311"/>
                  </a:cubicBezTo>
                  <a:cubicBezTo>
                    <a:pt x="18823" y="12318"/>
                    <a:pt x="18815" y="12327"/>
                    <a:pt x="18805" y="12342"/>
                  </a:cubicBezTo>
                  <a:cubicBezTo>
                    <a:pt x="18796" y="12356"/>
                    <a:pt x="18791" y="12369"/>
                    <a:pt x="18789" y="12380"/>
                  </a:cubicBezTo>
                  <a:cubicBezTo>
                    <a:pt x="18774" y="12386"/>
                    <a:pt x="18758" y="12399"/>
                    <a:pt x="18745" y="12418"/>
                  </a:cubicBezTo>
                  <a:cubicBezTo>
                    <a:pt x="18729" y="12443"/>
                    <a:pt x="18726" y="12463"/>
                    <a:pt x="18725" y="12477"/>
                  </a:cubicBezTo>
                  <a:cubicBezTo>
                    <a:pt x="18719" y="12487"/>
                    <a:pt x="18716" y="12495"/>
                    <a:pt x="18714" y="12503"/>
                  </a:cubicBezTo>
                  <a:cubicBezTo>
                    <a:pt x="18699" y="12509"/>
                    <a:pt x="18682" y="12522"/>
                    <a:pt x="18668" y="12543"/>
                  </a:cubicBezTo>
                  <a:cubicBezTo>
                    <a:pt x="18659" y="12557"/>
                    <a:pt x="18654" y="12571"/>
                    <a:pt x="18651" y="12583"/>
                  </a:cubicBezTo>
                  <a:cubicBezTo>
                    <a:pt x="18638" y="12589"/>
                    <a:pt x="18623" y="12602"/>
                    <a:pt x="18611" y="12621"/>
                  </a:cubicBezTo>
                  <a:cubicBezTo>
                    <a:pt x="18598" y="12640"/>
                    <a:pt x="18595" y="12657"/>
                    <a:pt x="18593" y="12673"/>
                  </a:cubicBezTo>
                  <a:cubicBezTo>
                    <a:pt x="18582" y="12679"/>
                    <a:pt x="18571" y="12690"/>
                    <a:pt x="18563" y="12705"/>
                  </a:cubicBezTo>
                  <a:cubicBezTo>
                    <a:pt x="18558" y="12713"/>
                    <a:pt x="18554" y="12716"/>
                    <a:pt x="18552" y="12720"/>
                  </a:cubicBezTo>
                  <a:cubicBezTo>
                    <a:pt x="18547" y="12725"/>
                    <a:pt x="18543" y="12732"/>
                    <a:pt x="18534" y="12744"/>
                  </a:cubicBezTo>
                  <a:cubicBezTo>
                    <a:pt x="18523" y="12763"/>
                    <a:pt x="18518" y="12777"/>
                    <a:pt x="18516" y="12788"/>
                  </a:cubicBezTo>
                  <a:cubicBezTo>
                    <a:pt x="18505" y="12796"/>
                    <a:pt x="18493" y="12806"/>
                    <a:pt x="18483" y="12823"/>
                  </a:cubicBezTo>
                  <a:cubicBezTo>
                    <a:pt x="18475" y="12828"/>
                    <a:pt x="18462" y="12839"/>
                    <a:pt x="18448" y="12860"/>
                  </a:cubicBezTo>
                  <a:cubicBezTo>
                    <a:pt x="18438" y="12877"/>
                    <a:pt x="18434" y="12887"/>
                    <a:pt x="18430" y="12897"/>
                  </a:cubicBezTo>
                  <a:cubicBezTo>
                    <a:pt x="18429" y="12900"/>
                    <a:pt x="18429" y="12900"/>
                    <a:pt x="18426" y="12903"/>
                  </a:cubicBezTo>
                  <a:lnTo>
                    <a:pt x="18400" y="12945"/>
                  </a:lnTo>
                  <a:cubicBezTo>
                    <a:pt x="18388" y="12963"/>
                    <a:pt x="18383" y="12983"/>
                    <a:pt x="18383" y="12999"/>
                  </a:cubicBezTo>
                  <a:cubicBezTo>
                    <a:pt x="18373" y="13005"/>
                    <a:pt x="18365" y="13013"/>
                    <a:pt x="18356" y="13025"/>
                  </a:cubicBezTo>
                  <a:cubicBezTo>
                    <a:pt x="18347" y="13031"/>
                    <a:pt x="18333" y="13043"/>
                    <a:pt x="18318" y="13064"/>
                  </a:cubicBezTo>
                  <a:cubicBezTo>
                    <a:pt x="18303" y="13085"/>
                    <a:pt x="18298" y="13101"/>
                    <a:pt x="18297" y="13109"/>
                  </a:cubicBezTo>
                  <a:cubicBezTo>
                    <a:pt x="18288" y="13123"/>
                    <a:pt x="18285" y="13129"/>
                    <a:pt x="18281" y="13136"/>
                  </a:cubicBezTo>
                  <a:cubicBezTo>
                    <a:pt x="18280" y="13140"/>
                    <a:pt x="18277" y="13144"/>
                    <a:pt x="18274" y="13151"/>
                  </a:cubicBezTo>
                  <a:cubicBezTo>
                    <a:pt x="18261" y="13170"/>
                    <a:pt x="18258" y="13188"/>
                    <a:pt x="18255" y="13203"/>
                  </a:cubicBezTo>
                  <a:cubicBezTo>
                    <a:pt x="18248" y="13210"/>
                    <a:pt x="18238" y="13218"/>
                    <a:pt x="18231" y="13229"/>
                  </a:cubicBezTo>
                  <a:cubicBezTo>
                    <a:pt x="18220" y="13234"/>
                    <a:pt x="18202" y="13246"/>
                    <a:pt x="18188" y="13269"/>
                  </a:cubicBezTo>
                  <a:cubicBezTo>
                    <a:pt x="18178" y="13277"/>
                    <a:pt x="18168" y="13286"/>
                    <a:pt x="18156" y="13305"/>
                  </a:cubicBezTo>
                  <a:cubicBezTo>
                    <a:pt x="18136" y="13337"/>
                    <a:pt x="18138" y="13368"/>
                    <a:pt x="18145" y="13391"/>
                  </a:cubicBezTo>
                  <a:cubicBezTo>
                    <a:pt x="18142" y="13393"/>
                    <a:pt x="18141" y="13396"/>
                    <a:pt x="18138" y="13400"/>
                  </a:cubicBezTo>
                  <a:cubicBezTo>
                    <a:pt x="18127" y="13407"/>
                    <a:pt x="18113" y="13417"/>
                    <a:pt x="18098" y="13439"/>
                  </a:cubicBezTo>
                  <a:cubicBezTo>
                    <a:pt x="18087" y="13446"/>
                    <a:pt x="18076" y="13457"/>
                    <a:pt x="18063" y="13476"/>
                  </a:cubicBezTo>
                  <a:cubicBezTo>
                    <a:pt x="18052" y="13493"/>
                    <a:pt x="18047" y="13510"/>
                    <a:pt x="18046" y="13525"/>
                  </a:cubicBezTo>
                  <a:cubicBezTo>
                    <a:pt x="18036" y="13531"/>
                    <a:pt x="18025" y="13540"/>
                    <a:pt x="18017" y="13552"/>
                  </a:cubicBezTo>
                  <a:cubicBezTo>
                    <a:pt x="18007" y="13559"/>
                    <a:pt x="17991" y="13570"/>
                    <a:pt x="17976" y="13593"/>
                  </a:cubicBezTo>
                  <a:cubicBezTo>
                    <a:pt x="17966" y="13609"/>
                    <a:pt x="17963" y="13618"/>
                    <a:pt x="17959" y="13626"/>
                  </a:cubicBezTo>
                  <a:cubicBezTo>
                    <a:pt x="17958" y="13628"/>
                    <a:pt x="17956" y="13631"/>
                    <a:pt x="17953" y="13636"/>
                  </a:cubicBezTo>
                  <a:cubicBezTo>
                    <a:pt x="17943" y="13652"/>
                    <a:pt x="17938" y="13663"/>
                    <a:pt x="17934" y="13671"/>
                  </a:cubicBezTo>
                  <a:cubicBezTo>
                    <a:pt x="17933" y="13673"/>
                    <a:pt x="17933" y="13673"/>
                    <a:pt x="17933" y="13674"/>
                  </a:cubicBezTo>
                  <a:cubicBezTo>
                    <a:pt x="17923" y="13680"/>
                    <a:pt x="17907" y="13692"/>
                    <a:pt x="17895" y="13713"/>
                  </a:cubicBezTo>
                  <a:cubicBezTo>
                    <a:pt x="17888" y="13725"/>
                    <a:pt x="17885" y="13730"/>
                    <a:pt x="17881" y="13736"/>
                  </a:cubicBezTo>
                  <a:cubicBezTo>
                    <a:pt x="17878" y="13741"/>
                    <a:pt x="17874" y="13745"/>
                    <a:pt x="17869" y="13755"/>
                  </a:cubicBezTo>
                  <a:cubicBezTo>
                    <a:pt x="17857" y="13775"/>
                    <a:pt x="17852" y="13791"/>
                    <a:pt x="17848" y="13805"/>
                  </a:cubicBezTo>
                  <a:cubicBezTo>
                    <a:pt x="17837" y="13826"/>
                    <a:pt x="17832" y="13843"/>
                    <a:pt x="17831" y="13856"/>
                  </a:cubicBezTo>
                  <a:cubicBezTo>
                    <a:pt x="17827" y="13863"/>
                    <a:pt x="17825" y="13869"/>
                    <a:pt x="17822" y="13877"/>
                  </a:cubicBezTo>
                  <a:cubicBezTo>
                    <a:pt x="17803" y="13882"/>
                    <a:pt x="17782" y="13894"/>
                    <a:pt x="17766" y="13920"/>
                  </a:cubicBezTo>
                  <a:cubicBezTo>
                    <a:pt x="17750" y="13944"/>
                    <a:pt x="17749" y="13970"/>
                    <a:pt x="17751" y="13990"/>
                  </a:cubicBezTo>
                  <a:cubicBezTo>
                    <a:pt x="17745" y="13996"/>
                    <a:pt x="17739" y="14003"/>
                    <a:pt x="17733" y="14013"/>
                  </a:cubicBezTo>
                  <a:cubicBezTo>
                    <a:pt x="17723" y="14028"/>
                    <a:pt x="17719" y="14035"/>
                    <a:pt x="17715" y="14044"/>
                  </a:cubicBezTo>
                  <a:cubicBezTo>
                    <a:pt x="17713" y="14046"/>
                    <a:pt x="17712" y="14050"/>
                    <a:pt x="17711" y="14054"/>
                  </a:cubicBezTo>
                  <a:cubicBezTo>
                    <a:pt x="17703" y="14060"/>
                    <a:pt x="17690" y="14071"/>
                    <a:pt x="17675" y="14092"/>
                  </a:cubicBezTo>
                  <a:cubicBezTo>
                    <a:pt x="17671" y="14099"/>
                    <a:pt x="17668" y="14102"/>
                    <a:pt x="17665" y="14104"/>
                  </a:cubicBezTo>
                  <a:cubicBezTo>
                    <a:pt x="17660" y="14109"/>
                    <a:pt x="17656" y="14115"/>
                    <a:pt x="17648" y="14127"/>
                  </a:cubicBezTo>
                  <a:cubicBezTo>
                    <a:pt x="17636" y="14135"/>
                    <a:pt x="17622" y="14146"/>
                    <a:pt x="17611" y="14166"/>
                  </a:cubicBezTo>
                  <a:cubicBezTo>
                    <a:pt x="17596" y="14190"/>
                    <a:pt x="17591" y="14211"/>
                    <a:pt x="17591" y="14226"/>
                  </a:cubicBezTo>
                  <a:cubicBezTo>
                    <a:pt x="17586" y="14237"/>
                    <a:pt x="17583" y="14244"/>
                    <a:pt x="17580" y="14252"/>
                  </a:cubicBezTo>
                  <a:cubicBezTo>
                    <a:pt x="17579" y="14254"/>
                    <a:pt x="17579" y="14255"/>
                    <a:pt x="17575" y="14259"/>
                  </a:cubicBezTo>
                  <a:lnTo>
                    <a:pt x="17554" y="14293"/>
                  </a:lnTo>
                  <a:cubicBezTo>
                    <a:pt x="17543" y="14300"/>
                    <a:pt x="17526" y="14312"/>
                    <a:pt x="17511" y="14334"/>
                  </a:cubicBezTo>
                  <a:cubicBezTo>
                    <a:pt x="17500" y="14354"/>
                    <a:pt x="17495" y="14371"/>
                    <a:pt x="17494" y="14386"/>
                  </a:cubicBezTo>
                  <a:cubicBezTo>
                    <a:pt x="17484" y="14392"/>
                    <a:pt x="17474" y="14403"/>
                    <a:pt x="17463" y="14419"/>
                  </a:cubicBezTo>
                  <a:cubicBezTo>
                    <a:pt x="17451" y="14436"/>
                    <a:pt x="17447" y="14450"/>
                    <a:pt x="17441" y="14463"/>
                  </a:cubicBezTo>
                  <a:cubicBezTo>
                    <a:pt x="17434" y="14475"/>
                    <a:pt x="17431" y="14482"/>
                    <a:pt x="17427" y="14489"/>
                  </a:cubicBezTo>
                  <a:cubicBezTo>
                    <a:pt x="17425" y="14493"/>
                    <a:pt x="17423" y="14496"/>
                    <a:pt x="17418" y="14505"/>
                  </a:cubicBezTo>
                  <a:cubicBezTo>
                    <a:pt x="17409" y="14517"/>
                    <a:pt x="17407" y="14523"/>
                    <a:pt x="17403" y="14530"/>
                  </a:cubicBezTo>
                  <a:cubicBezTo>
                    <a:pt x="17401" y="14536"/>
                    <a:pt x="17398" y="14539"/>
                    <a:pt x="17392" y="14547"/>
                  </a:cubicBezTo>
                  <a:cubicBezTo>
                    <a:pt x="17381" y="14564"/>
                    <a:pt x="17377" y="14574"/>
                    <a:pt x="17374" y="14584"/>
                  </a:cubicBezTo>
                  <a:cubicBezTo>
                    <a:pt x="17372" y="14585"/>
                    <a:pt x="17372" y="14585"/>
                    <a:pt x="17372" y="14586"/>
                  </a:cubicBezTo>
                  <a:cubicBezTo>
                    <a:pt x="17361" y="14592"/>
                    <a:pt x="17347" y="14605"/>
                    <a:pt x="17332" y="14627"/>
                  </a:cubicBezTo>
                  <a:cubicBezTo>
                    <a:pt x="17320" y="14645"/>
                    <a:pt x="17315" y="14662"/>
                    <a:pt x="17313" y="14677"/>
                  </a:cubicBezTo>
                  <a:cubicBezTo>
                    <a:pt x="17306" y="14682"/>
                    <a:pt x="17299" y="14689"/>
                    <a:pt x="17290" y="14698"/>
                  </a:cubicBezTo>
                  <a:cubicBezTo>
                    <a:pt x="17278" y="14704"/>
                    <a:pt x="17257" y="14716"/>
                    <a:pt x="17241" y="14741"/>
                  </a:cubicBezTo>
                  <a:cubicBezTo>
                    <a:pt x="17226" y="14766"/>
                    <a:pt x="17222" y="14788"/>
                    <a:pt x="17224" y="14806"/>
                  </a:cubicBezTo>
                  <a:cubicBezTo>
                    <a:pt x="17216" y="14812"/>
                    <a:pt x="17210" y="14821"/>
                    <a:pt x="17203" y="14832"/>
                  </a:cubicBezTo>
                  <a:cubicBezTo>
                    <a:pt x="17195" y="14843"/>
                    <a:pt x="17190" y="14853"/>
                    <a:pt x="17188" y="14860"/>
                  </a:cubicBezTo>
                  <a:cubicBezTo>
                    <a:pt x="17170" y="14866"/>
                    <a:pt x="17149" y="14878"/>
                    <a:pt x="17133" y="14903"/>
                  </a:cubicBezTo>
                  <a:cubicBezTo>
                    <a:pt x="17117" y="14927"/>
                    <a:pt x="17114" y="14946"/>
                    <a:pt x="17113" y="14961"/>
                  </a:cubicBezTo>
                  <a:cubicBezTo>
                    <a:pt x="17108" y="14969"/>
                    <a:pt x="17106" y="14976"/>
                    <a:pt x="17103" y="14981"/>
                  </a:cubicBezTo>
                  <a:cubicBezTo>
                    <a:pt x="17087" y="14987"/>
                    <a:pt x="17065" y="14998"/>
                    <a:pt x="17049" y="15024"/>
                  </a:cubicBezTo>
                  <a:cubicBezTo>
                    <a:pt x="17031" y="15053"/>
                    <a:pt x="17031" y="15083"/>
                    <a:pt x="17034" y="15103"/>
                  </a:cubicBezTo>
                  <a:cubicBezTo>
                    <a:pt x="17032" y="15109"/>
                    <a:pt x="17029" y="15114"/>
                    <a:pt x="17028" y="15119"/>
                  </a:cubicBezTo>
                  <a:cubicBezTo>
                    <a:pt x="17016" y="15126"/>
                    <a:pt x="17001" y="15138"/>
                    <a:pt x="16988" y="15158"/>
                  </a:cubicBezTo>
                  <a:cubicBezTo>
                    <a:pt x="16981" y="15163"/>
                    <a:pt x="16968" y="15174"/>
                    <a:pt x="16954" y="15195"/>
                  </a:cubicBezTo>
                  <a:cubicBezTo>
                    <a:pt x="16952" y="15200"/>
                    <a:pt x="16952" y="15200"/>
                    <a:pt x="16949" y="15202"/>
                  </a:cubicBezTo>
                  <a:cubicBezTo>
                    <a:pt x="16942" y="15210"/>
                    <a:pt x="16935" y="15218"/>
                    <a:pt x="16924" y="15234"/>
                  </a:cubicBezTo>
                  <a:cubicBezTo>
                    <a:pt x="16911" y="15254"/>
                    <a:pt x="16906" y="15272"/>
                    <a:pt x="16905" y="15285"/>
                  </a:cubicBezTo>
                  <a:cubicBezTo>
                    <a:pt x="16897" y="15292"/>
                    <a:pt x="16887" y="15302"/>
                    <a:pt x="16876" y="15319"/>
                  </a:cubicBezTo>
                  <a:cubicBezTo>
                    <a:pt x="16865" y="15335"/>
                    <a:pt x="16860" y="15348"/>
                    <a:pt x="16857" y="15358"/>
                  </a:cubicBezTo>
                  <a:cubicBezTo>
                    <a:pt x="16846" y="15366"/>
                    <a:pt x="16831" y="15378"/>
                    <a:pt x="16818" y="15398"/>
                  </a:cubicBezTo>
                  <a:cubicBezTo>
                    <a:pt x="16807" y="15412"/>
                    <a:pt x="16803" y="15423"/>
                    <a:pt x="16799" y="15432"/>
                  </a:cubicBezTo>
                  <a:cubicBezTo>
                    <a:pt x="16799" y="15433"/>
                    <a:pt x="16798" y="15437"/>
                    <a:pt x="16796" y="15441"/>
                  </a:cubicBezTo>
                  <a:cubicBezTo>
                    <a:pt x="16786" y="15455"/>
                    <a:pt x="16781" y="15471"/>
                    <a:pt x="16779" y="15485"/>
                  </a:cubicBezTo>
                  <a:cubicBezTo>
                    <a:pt x="16767" y="15492"/>
                    <a:pt x="16753" y="15503"/>
                    <a:pt x="16742" y="15521"/>
                  </a:cubicBezTo>
                  <a:cubicBezTo>
                    <a:pt x="16729" y="15539"/>
                    <a:pt x="16724" y="15555"/>
                    <a:pt x="16722" y="15570"/>
                  </a:cubicBezTo>
                  <a:cubicBezTo>
                    <a:pt x="16717" y="15576"/>
                    <a:pt x="16715" y="15580"/>
                    <a:pt x="16712" y="15582"/>
                  </a:cubicBezTo>
                  <a:cubicBezTo>
                    <a:pt x="16707" y="15588"/>
                    <a:pt x="16702" y="15594"/>
                    <a:pt x="16695" y="15607"/>
                  </a:cubicBezTo>
                  <a:cubicBezTo>
                    <a:pt x="16680" y="15629"/>
                    <a:pt x="16676" y="15652"/>
                    <a:pt x="16676" y="15667"/>
                  </a:cubicBezTo>
                  <a:cubicBezTo>
                    <a:pt x="16674" y="15669"/>
                    <a:pt x="16673" y="15671"/>
                    <a:pt x="16672" y="15673"/>
                  </a:cubicBezTo>
                  <a:cubicBezTo>
                    <a:pt x="16651" y="15678"/>
                    <a:pt x="16622" y="15688"/>
                    <a:pt x="16603" y="15719"/>
                  </a:cubicBezTo>
                  <a:cubicBezTo>
                    <a:pt x="16590" y="15737"/>
                    <a:pt x="16585" y="15754"/>
                    <a:pt x="16582" y="15769"/>
                  </a:cubicBezTo>
                  <a:cubicBezTo>
                    <a:pt x="16574" y="15780"/>
                    <a:pt x="16571" y="15791"/>
                    <a:pt x="16567" y="15802"/>
                  </a:cubicBezTo>
                  <a:cubicBezTo>
                    <a:pt x="16552" y="15808"/>
                    <a:pt x="16536" y="15821"/>
                    <a:pt x="16523" y="15840"/>
                  </a:cubicBezTo>
                  <a:cubicBezTo>
                    <a:pt x="16506" y="15866"/>
                    <a:pt x="16504" y="15891"/>
                    <a:pt x="16504" y="15907"/>
                  </a:cubicBezTo>
                  <a:cubicBezTo>
                    <a:pt x="16502" y="15910"/>
                    <a:pt x="16501" y="15914"/>
                    <a:pt x="16499" y="15919"/>
                  </a:cubicBezTo>
                  <a:cubicBezTo>
                    <a:pt x="16482" y="15924"/>
                    <a:pt x="16459" y="15936"/>
                    <a:pt x="16443" y="15961"/>
                  </a:cubicBezTo>
                  <a:cubicBezTo>
                    <a:pt x="16426" y="15988"/>
                    <a:pt x="16424" y="16014"/>
                    <a:pt x="16428" y="16035"/>
                  </a:cubicBezTo>
                  <a:cubicBezTo>
                    <a:pt x="16423" y="16041"/>
                    <a:pt x="16416" y="16047"/>
                    <a:pt x="16411" y="16057"/>
                  </a:cubicBezTo>
                  <a:cubicBezTo>
                    <a:pt x="16402" y="16070"/>
                    <a:pt x="16400" y="16075"/>
                    <a:pt x="16396" y="16081"/>
                  </a:cubicBezTo>
                  <a:lnTo>
                    <a:pt x="16385" y="16097"/>
                  </a:lnTo>
                  <a:lnTo>
                    <a:pt x="16359" y="16138"/>
                  </a:lnTo>
                  <a:lnTo>
                    <a:pt x="16348" y="16154"/>
                  </a:lnTo>
                  <a:cubicBezTo>
                    <a:pt x="16347" y="16156"/>
                    <a:pt x="16344" y="16160"/>
                    <a:pt x="16342" y="16162"/>
                  </a:cubicBezTo>
                  <a:cubicBezTo>
                    <a:pt x="16325" y="16167"/>
                    <a:pt x="16303" y="16180"/>
                    <a:pt x="16285" y="16207"/>
                  </a:cubicBezTo>
                  <a:cubicBezTo>
                    <a:pt x="16267" y="16234"/>
                    <a:pt x="16266" y="16261"/>
                    <a:pt x="16271" y="16282"/>
                  </a:cubicBezTo>
                  <a:cubicBezTo>
                    <a:pt x="16265" y="16287"/>
                    <a:pt x="16260" y="16293"/>
                    <a:pt x="16255" y="16303"/>
                  </a:cubicBezTo>
                  <a:lnTo>
                    <a:pt x="16228" y="16343"/>
                  </a:lnTo>
                  <a:cubicBezTo>
                    <a:pt x="16224" y="16348"/>
                    <a:pt x="16222" y="16351"/>
                    <a:pt x="16219" y="16353"/>
                  </a:cubicBezTo>
                  <a:cubicBezTo>
                    <a:pt x="16215" y="16359"/>
                    <a:pt x="16212" y="16363"/>
                    <a:pt x="16206" y="16371"/>
                  </a:cubicBezTo>
                  <a:cubicBezTo>
                    <a:pt x="16192" y="16378"/>
                    <a:pt x="16172" y="16390"/>
                    <a:pt x="16156" y="16413"/>
                  </a:cubicBezTo>
                  <a:cubicBezTo>
                    <a:pt x="16145" y="16432"/>
                    <a:pt x="16140" y="16444"/>
                    <a:pt x="16137" y="16458"/>
                  </a:cubicBezTo>
                  <a:cubicBezTo>
                    <a:pt x="16131" y="16466"/>
                    <a:pt x="16127" y="16471"/>
                    <a:pt x="16124" y="16475"/>
                  </a:cubicBezTo>
                  <a:cubicBezTo>
                    <a:pt x="16121" y="16481"/>
                    <a:pt x="16118" y="16486"/>
                    <a:pt x="16110" y="16498"/>
                  </a:cubicBezTo>
                  <a:cubicBezTo>
                    <a:pt x="16096" y="16517"/>
                    <a:pt x="16092" y="16531"/>
                    <a:pt x="16090" y="16542"/>
                  </a:cubicBezTo>
                  <a:cubicBezTo>
                    <a:pt x="16080" y="16550"/>
                    <a:pt x="16068" y="16561"/>
                    <a:pt x="16056" y="16579"/>
                  </a:cubicBezTo>
                  <a:cubicBezTo>
                    <a:pt x="16041" y="16603"/>
                    <a:pt x="16037" y="16621"/>
                    <a:pt x="16036" y="16635"/>
                  </a:cubicBezTo>
                  <a:cubicBezTo>
                    <a:pt x="16031" y="16644"/>
                    <a:pt x="16026" y="16649"/>
                    <a:pt x="16024" y="16657"/>
                  </a:cubicBezTo>
                  <a:cubicBezTo>
                    <a:pt x="16021" y="16660"/>
                    <a:pt x="16020" y="16663"/>
                    <a:pt x="16016" y="16669"/>
                  </a:cubicBezTo>
                  <a:cubicBezTo>
                    <a:pt x="16006" y="16685"/>
                    <a:pt x="16003" y="16694"/>
                    <a:pt x="15999" y="16703"/>
                  </a:cubicBezTo>
                  <a:cubicBezTo>
                    <a:pt x="15998" y="16706"/>
                    <a:pt x="15995" y="16708"/>
                    <a:pt x="15993" y="16712"/>
                  </a:cubicBezTo>
                  <a:cubicBezTo>
                    <a:pt x="15990" y="16716"/>
                    <a:pt x="15989" y="16718"/>
                    <a:pt x="15988" y="16719"/>
                  </a:cubicBezTo>
                  <a:cubicBezTo>
                    <a:pt x="15984" y="16723"/>
                    <a:pt x="15978" y="16728"/>
                    <a:pt x="15973" y="16737"/>
                  </a:cubicBezTo>
                  <a:cubicBezTo>
                    <a:pt x="15958" y="16743"/>
                    <a:pt x="15936" y="16755"/>
                    <a:pt x="15920" y="16781"/>
                  </a:cubicBezTo>
                  <a:lnTo>
                    <a:pt x="15894" y="16820"/>
                  </a:lnTo>
                  <a:cubicBezTo>
                    <a:pt x="15883" y="16839"/>
                    <a:pt x="15878" y="16851"/>
                    <a:pt x="15875" y="16865"/>
                  </a:cubicBezTo>
                  <a:cubicBezTo>
                    <a:pt x="15866" y="16872"/>
                    <a:pt x="15853" y="16883"/>
                    <a:pt x="15840" y="16901"/>
                  </a:cubicBezTo>
                  <a:cubicBezTo>
                    <a:pt x="15824" y="16926"/>
                    <a:pt x="15822" y="16952"/>
                    <a:pt x="15823" y="16969"/>
                  </a:cubicBezTo>
                  <a:cubicBezTo>
                    <a:pt x="15818" y="16983"/>
                    <a:pt x="15815" y="16994"/>
                    <a:pt x="15813" y="16999"/>
                  </a:cubicBezTo>
                  <a:cubicBezTo>
                    <a:pt x="15806" y="17011"/>
                    <a:pt x="15803" y="17016"/>
                    <a:pt x="15799" y="17023"/>
                  </a:cubicBezTo>
                  <a:cubicBezTo>
                    <a:pt x="15796" y="17027"/>
                    <a:pt x="15794" y="17032"/>
                    <a:pt x="15789" y="17040"/>
                  </a:cubicBezTo>
                  <a:lnTo>
                    <a:pt x="15856" y="17085"/>
                  </a:lnTo>
                  <a:lnTo>
                    <a:pt x="15785" y="17044"/>
                  </a:lnTo>
                  <a:cubicBezTo>
                    <a:pt x="15783" y="17049"/>
                    <a:pt x="15778" y="17053"/>
                    <a:pt x="15774" y="17058"/>
                  </a:cubicBezTo>
                  <a:cubicBezTo>
                    <a:pt x="15754" y="17061"/>
                    <a:pt x="15728" y="17074"/>
                    <a:pt x="15709" y="17103"/>
                  </a:cubicBezTo>
                  <a:cubicBezTo>
                    <a:pt x="15694" y="17128"/>
                    <a:pt x="15690" y="17149"/>
                    <a:pt x="15690" y="17163"/>
                  </a:cubicBezTo>
                  <a:cubicBezTo>
                    <a:pt x="15688" y="17167"/>
                    <a:pt x="15687" y="17169"/>
                    <a:pt x="15685" y="17172"/>
                  </a:cubicBezTo>
                  <a:cubicBezTo>
                    <a:pt x="15682" y="17177"/>
                    <a:pt x="15677" y="17184"/>
                    <a:pt x="15671" y="17194"/>
                  </a:cubicBezTo>
                  <a:cubicBezTo>
                    <a:pt x="15661" y="17208"/>
                    <a:pt x="15658" y="17215"/>
                    <a:pt x="15655" y="17221"/>
                  </a:cubicBezTo>
                  <a:cubicBezTo>
                    <a:pt x="15652" y="17225"/>
                    <a:pt x="15650" y="17230"/>
                    <a:pt x="15645" y="17236"/>
                  </a:cubicBezTo>
                  <a:cubicBezTo>
                    <a:pt x="15631" y="17254"/>
                    <a:pt x="15628" y="17270"/>
                    <a:pt x="15626" y="17279"/>
                  </a:cubicBezTo>
                  <a:cubicBezTo>
                    <a:pt x="15615" y="17286"/>
                    <a:pt x="15603" y="17297"/>
                    <a:pt x="15592" y="17316"/>
                  </a:cubicBezTo>
                  <a:cubicBezTo>
                    <a:pt x="15582" y="17329"/>
                    <a:pt x="15578" y="17340"/>
                    <a:pt x="15574" y="17350"/>
                  </a:cubicBezTo>
                  <a:cubicBezTo>
                    <a:pt x="15561" y="17356"/>
                    <a:pt x="15543" y="17369"/>
                    <a:pt x="15528" y="17391"/>
                  </a:cubicBezTo>
                  <a:cubicBezTo>
                    <a:pt x="15511" y="17419"/>
                    <a:pt x="15510" y="17446"/>
                    <a:pt x="15512" y="17465"/>
                  </a:cubicBezTo>
                  <a:cubicBezTo>
                    <a:pt x="15510" y="17472"/>
                    <a:pt x="15507" y="17477"/>
                    <a:pt x="15506" y="17482"/>
                  </a:cubicBezTo>
                  <a:cubicBezTo>
                    <a:pt x="15495" y="17488"/>
                    <a:pt x="15483" y="17497"/>
                    <a:pt x="15471" y="17511"/>
                  </a:cubicBezTo>
                  <a:cubicBezTo>
                    <a:pt x="15459" y="17519"/>
                    <a:pt x="15441" y="17531"/>
                    <a:pt x="15424" y="17554"/>
                  </a:cubicBezTo>
                  <a:cubicBezTo>
                    <a:pt x="15415" y="17570"/>
                    <a:pt x="15411" y="17580"/>
                    <a:pt x="15406" y="17588"/>
                  </a:cubicBezTo>
                  <a:cubicBezTo>
                    <a:pt x="15405" y="17591"/>
                    <a:pt x="15404" y="17594"/>
                    <a:pt x="15401" y="17597"/>
                  </a:cubicBezTo>
                  <a:cubicBezTo>
                    <a:pt x="15394" y="17602"/>
                    <a:pt x="15382" y="17613"/>
                    <a:pt x="15368" y="17634"/>
                  </a:cubicBezTo>
                  <a:cubicBezTo>
                    <a:pt x="15352" y="17659"/>
                    <a:pt x="15350" y="17683"/>
                    <a:pt x="15351" y="17701"/>
                  </a:cubicBezTo>
                  <a:lnTo>
                    <a:pt x="15347" y="17706"/>
                  </a:lnTo>
                  <a:cubicBezTo>
                    <a:pt x="15344" y="17712"/>
                    <a:pt x="15340" y="17717"/>
                    <a:pt x="15333" y="17728"/>
                  </a:cubicBezTo>
                  <a:cubicBezTo>
                    <a:pt x="15330" y="17731"/>
                    <a:pt x="15329" y="17733"/>
                    <a:pt x="15328" y="17734"/>
                  </a:cubicBezTo>
                  <a:cubicBezTo>
                    <a:pt x="15320" y="17740"/>
                    <a:pt x="15312" y="17749"/>
                    <a:pt x="15302" y="17765"/>
                  </a:cubicBezTo>
                  <a:cubicBezTo>
                    <a:pt x="15299" y="17772"/>
                    <a:pt x="15297" y="17774"/>
                    <a:pt x="15294" y="17777"/>
                  </a:cubicBezTo>
                  <a:cubicBezTo>
                    <a:pt x="15288" y="17783"/>
                    <a:pt x="15283" y="17789"/>
                    <a:pt x="15275" y="17804"/>
                  </a:cubicBezTo>
                  <a:cubicBezTo>
                    <a:pt x="15266" y="17815"/>
                    <a:pt x="15264" y="17822"/>
                    <a:pt x="15260" y="17827"/>
                  </a:cubicBezTo>
                  <a:cubicBezTo>
                    <a:pt x="15256" y="17832"/>
                    <a:pt x="15254" y="17836"/>
                    <a:pt x="15249" y="17845"/>
                  </a:cubicBezTo>
                  <a:cubicBezTo>
                    <a:pt x="15246" y="17849"/>
                    <a:pt x="15245" y="17851"/>
                    <a:pt x="15243" y="17852"/>
                  </a:cubicBezTo>
                  <a:cubicBezTo>
                    <a:pt x="15235" y="17858"/>
                    <a:pt x="15228" y="17867"/>
                    <a:pt x="15218" y="17883"/>
                  </a:cubicBezTo>
                  <a:cubicBezTo>
                    <a:pt x="15206" y="17901"/>
                    <a:pt x="15201" y="17917"/>
                    <a:pt x="15197" y="17932"/>
                  </a:cubicBezTo>
                  <a:cubicBezTo>
                    <a:pt x="15189" y="17949"/>
                    <a:pt x="15185" y="17961"/>
                    <a:pt x="15180" y="17974"/>
                  </a:cubicBezTo>
                  <a:cubicBezTo>
                    <a:pt x="15178" y="17976"/>
                    <a:pt x="15176" y="17979"/>
                    <a:pt x="15175" y="17980"/>
                  </a:cubicBezTo>
                  <a:cubicBezTo>
                    <a:pt x="15170" y="17987"/>
                    <a:pt x="15163" y="17993"/>
                    <a:pt x="15155" y="18006"/>
                  </a:cubicBezTo>
                  <a:cubicBezTo>
                    <a:pt x="15146" y="18013"/>
                    <a:pt x="15130" y="18023"/>
                    <a:pt x="15115" y="18046"/>
                  </a:cubicBezTo>
                  <a:cubicBezTo>
                    <a:pt x="15103" y="18065"/>
                    <a:pt x="15098" y="18081"/>
                    <a:pt x="15095" y="18095"/>
                  </a:cubicBezTo>
                  <a:cubicBezTo>
                    <a:pt x="15088" y="18106"/>
                    <a:pt x="15084" y="18113"/>
                    <a:pt x="15082" y="18119"/>
                  </a:cubicBezTo>
                  <a:cubicBezTo>
                    <a:pt x="15066" y="18125"/>
                    <a:pt x="15044" y="18136"/>
                    <a:pt x="15026" y="18163"/>
                  </a:cubicBezTo>
                  <a:cubicBezTo>
                    <a:pt x="15013" y="18184"/>
                    <a:pt x="15008" y="18202"/>
                    <a:pt x="15007" y="18215"/>
                  </a:cubicBezTo>
                  <a:cubicBezTo>
                    <a:pt x="15001" y="18224"/>
                    <a:pt x="14998" y="18228"/>
                    <a:pt x="14996" y="18233"/>
                  </a:cubicBezTo>
                  <a:cubicBezTo>
                    <a:pt x="14993" y="18237"/>
                    <a:pt x="14991" y="18242"/>
                    <a:pt x="14985" y="18250"/>
                  </a:cubicBezTo>
                  <a:cubicBezTo>
                    <a:pt x="14982" y="18256"/>
                    <a:pt x="14980" y="18258"/>
                    <a:pt x="14978" y="18260"/>
                  </a:cubicBezTo>
                  <a:cubicBezTo>
                    <a:pt x="14972" y="18266"/>
                    <a:pt x="14967" y="18272"/>
                    <a:pt x="14960" y="18285"/>
                  </a:cubicBezTo>
                  <a:cubicBezTo>
                    <a:pt x="14950" y="18291"/>
                    <a:pt x="14934" y="18302"/>
                    <a:pt x="14919" y="18324"/>
                  </a:cubicBezTo>
                  <a:cubicBezTo>
                    <a:pt x="14903" y="18349"/>
                    <a:pt x="14901" y="18370"/>
                    <a:pt x="14901" y="18386"/>
                  </a:cubicBezTo>
                  <a:cubicBezTo>
                    <a:pt x="14895" y="18393"/>
                    <a:pt x="14892" y="18400"/>
                    <a:pt x="14890" y="18408"/>
                  </a:cubicBezTo>
                  <a:cubicBezTo>
                    <a:pt x="14876" y="18414"/>
                    <a:pt x="14859" y="18426"/>
                    <a:pt x="14844" y="18449"/>
                  </a:cubicBezTo>
                  <a:cubicBezTo>
                    <a:pt x="14832" y="18469"/>
                    <a:pt x="14827" y="18484"/>
                    <a:pt x="14826" y="18491"/>
                  </a:cubicBezTo>
                  <a:cubicBezTo>
                    <a:pt x="14814" y="18500"/>
                    <a:pt x="14801" y="18511"/>
                    <a:pt x="14789" y="18529"/>
                  </a:cubicBezTo>
                  <a:cubicBezTo>
                    <a:pt x="14773" y="18555"/>
                    <a:pt x="14771" y="18577"/>
                    <a:pt x="14771" y="18593"/>
                  </a:cubicBezTo>
                  <a:cubicBezTo>
                    <a:pt x="14768" y="18598"/>
                    <a:pt x="14766" y="18604"/>
                    <a:pt x="14764" y="18609"/>
                  </a:cubicBezTo>
                  <a:cubicBezTo>
                    <a:pt x="14746" y="18617"/>
                    <a:pt x="14726" y="18628"/>
                    <a:pt x="14710" y="18652"/>
                  </a:cubicBezTo>
                  <a:cubicBezTo>
                    <a:pt x="14699" y="18668"/>
                    <a:pt x="14694" y="18684"/>
                    <a:pt x="14693" y="18698"/>
                  </a:cubicBezTo>
                  <a:cubicBezTo>
                    <a:pt x="14681" y="18705"/>
                    <a:pt x="14667" y="18715"/>
                    <a:pt x="14656" y="18732"/>
                  </a:cubicBezTo>
                  <a:cubicBezTo>
                    <a:pt x="14650" y="18742"/>
                    <a:pt x="14648" y="18746"/>
                    <a:pt x="14645" y="18751"/>
                  </a:cubicBezTo>
                  <a:cubicBezTo>
                    <a:pt x="14640" y="18756"/>
                    <a:pt x="14637" y="18761"/>
                    <a:pt x="14629" y="18773"/>
                  </a:cubicBezTo>
                  <a:cubicBezTo>
                    <a:pt x="14612" y="18800"/>
                    <a:pt x="14610" y="18826"/>
                    <a:pt x="14614" y="18847"/>
                  </a:cubicBezTo>
                  <a:cubicBezTo>
                    <a:pt x="14607" y="18852"/>
                    <a:pt x="14602" y="18859"/>
                    <a:pt x="14597" y="18868"/>
                  </a:cubicBezTo>
                  <a:cubicBezTo>
                    <a:pt x="14585" y="18888"/>
                    <a:pt x="14579" y="18902"/>
                    <a:pt x="14576" y="18913"/>
                  </a:cubicBezTo>
                  <a:cubicBezTo>
                    <a:pt x="14569" y="18927"/>
                    <a:pt x="14564" y="18935"/>
                    <a:pt x="14560" y="18941"/>
                  </a:cubicBezTo>
                  <a:lnTo>
                    <a:pt x="14555" y="18952"/>
                  </a:lnTo>
                  <a:cubicBezTo>
                    <a:pt x="14543" y="18961"/>
                    <a:pt x="14531" y="18971"/>
                    <a:pt x="14519" y="18989"/>
                  </a:cubicBezTo>
                  <a:cubicBezTo>
                    <a:pt x="14511" y="18995"/>
                    <a:pt x="14498" y="19005"/>
                    <a:pt x="14484" y="19027"/>
                  </a:cubicBezTo>
                  <a:cubicBezTo>
                    <a:pt x="14474" y="19042"/>
                    <a:pt x="14469" y="19056"/>
                    <a:pt x="14467" y="19067"/>
                  </a:cubicBezTo>
                  <a:cubicBezTo>
                    <a:pt x="14455" y="19073"/>
                    <a:pt x="14440" y="19085"/>
                    <a:pt x="14426" y="19105"/>
                  </a:cubicBezTo>
                  <a:cubicBezTo>
                    <a:pt x="14408" y="19133"/>
                    <a:pt x="14408" y="19161"/>
                    <a:pt x="14410" y="19180"/>
                  </a:cubicBezTo>
                  <a:cubicBezTo>
                    <a:pt x="14409" y="19181"/>
                    <a:pt x="14409" y="19182"/>
                    <a:pt x="14408" y="19184"/>
                  </a:cubicBezTo>
                  <a:cubicBezTo>
                    <a:pt x="14405" y="19188"/>
                    <a:pt x="14403" y="19192"/>
                    <a:pt x="14397" y="19202"/>
                  </a:cubicBezTo>
                  <a:cubicBezTo>
                    <a:pt x="14393" y="19207"/>
                    <a:pt x="14391" y="19211"/>
                    <a:pt x="14388" y="19213"/>
                  </a:cubicBezTo>
                  <a:cubicBezTo>
                    <a:pt x="14382" y="19220"/>
                    <a:pt x="14377" y="19227"/>
                    <a:pt x="14367" y="19240"/>
                  </a:cubicBezTo>
                  <a:lnTo>
                    <a:pt x="14341" y="19281"/>
                  </a:lnTo>
                  <a:cubicBezTo>
                    <a:pt x="14332" y="19294"/>
                    <a:pt x="14328" y="19302"/>
                    <a:pt x="14323" y="19310"/>
                  </a:cubicBezTo>
                  <a:cubicBezTo>
                    <a:pt x="14322" y="19313"/>
                    <a:pt x="14321" y="19315"/>
                    <a:pt x="14317" y="19321"/>
                  </a:cubicBezTo>
                  <a:cubicBezTo>
                    <a:pt x="14313" y="19326"/>
                    <a:pt x="14312" y="19329"/>
                    <a:pt x="14308" y="19331"/>
                  </a:cubicBezTo>
                  <a:cubicBezTo>
                    <a:pt x="14303" y="19338"/>
                    <a:pt x="14298" y="19345"/>
                    <a:pt x="14289" y="19358"/>
                  </a:cubicBezTo>
                  <a:cubicBezTo>
                    <a:pt x="14281" y="19363"/>
                    <a:pt x="14268" y="19374"/>
                    <a:pt x="14254" y="19395"/>
                  </a:cubicBezTo>
                  <a:cubicBezTo>
                    <a:pt x="14247" y="19407"/>
                    <a:pt x="14242" y="19417"/>
                    <a:pt x="14239" y="19425"/>
                  </a:cubicBezTo>
                  <a:cubicBezTo>
                    <a:pt x="14222" y="19432"/>
                    <a:pt x="14201" y="19444"/>
                    <a:pt x="14185" y="19468"/>
                  </a:cubicBezTo>
                  <a:cubicBezTo>
                    <a:pt x="14173" y="19485"/>
                    <a:pt x="14169" y="19501"/>
                    <a:pt x="14168" y="19516"/>
                  </a:cubicBezTo>
                  <a:cubicBezTo>
                    <a:pt x="14156" y="19524"/>
                    <a:pt x="14144" y="19535"/>
                    <a:pt x="14134" y="19551"/>
                  </a:cubicBezTo>
                  <a:cubicBezTo>
                    <a:pt x="14124" y="19566"/>
                    <a:pt x="14119" y="19581"/>
                    <a:pt x="14118" y="19594"/>
                  </a:cubicBezTo>
                  <a:cubicBezTo>
                    <a:pt x="14104" y="19600"/>
                    <a:pt x="14089" y="19611"/>
                    <a:pt x="14077" y="19630"/>
                  </a:cubicBezTo>
                  <a:cubicBezTo>
                    <a:pt x="14065" y="19650"/>
                    <a:pt x="14060" y="19664"/>
                    <a:pt x="14057" y="19680"/>
                  </a:cubicBezTo>
                  <a:cubicBezTo>
                    <a:pt x="14051" y="19691"/>
                    <a:pt x="14048" y="19702"/>
                    <a:pt x="14045" y="19711"/>
                  </a:cubicBezTo>
                  <a:cubicBezTo>
                    <a:pt x="14029" y="19718"/>
                    <a:pt x="14011" y="19731"/>
                    <a:pt x="13997" y="19752"/>
                  </a:cubicBezTo>
                  <a:cubicBezTo>
                    <a:pt x="13985" y="19769"/>
                    <a:pt x="13981" y="19782"/>
                    <a:pt x="13975" y="19796"/>
                  </a:cubicBezTo>
                  <a:cubicBezTo>
                    <a:pt x="13963" y="19814"/>
                    <a:pt x="13958" y="19833"/>
                    <a:pt x="13958" y="19850"/>
                  </a:cubicBezTo>
                  <a:cubicBezTo>
                    <a:pt x="13948" y="19856"/>
                    <a:pt x="13938" y="19866"/>
                    <a:pt x="13928" y="19881"/>
                  </a:cubicBezTo>
                  <a:cubicBezTo>
                    <a:pt x="13915" y="19902"/>
                    <a:pt x="13911" y="19919"/>
                    <a:pt x="13910" y="19926"/>
                  </a:cubicBezTo>
                  <a:cubicBezTo>
                    <a:pt x="13907" y="19931"/>
                    <a:pt x="13905" y="19932"/>
                    <a:pt x="13903" y="19935"/>
                  </a:cubicBezTo>
                  <a:cubicBezTo>
                    <a:pt x="13896" y="19942"/>
                    <a:pt x="13890" y="19950"/>
                    <a:pt x="13880" y="19964"/>
                  </a:cubicBezTo>
                  <a:cubicBezTo>
                    <a:pt x="13869" y="19982"/>
                    <a:pt x="13864" y="19996"/>
                    <a:pt x="13862" y="20010"/>
                  </a:cubicBezTo>
                  <a:cubicBezTo>
                    <a:pt x="13853" y="20016"/>
                    <a:pt x="13845" y="20023"/>
                    <a:pt x="13836" y="20034"/>
                  </a:cubicBezTo>
                  <a:cubicBezTo>
                    <a:pt x="13823" y="20039"/>
                    <a:pt x="13803" y="20052"/>
                    <a:pt x="13787" y="20077"/>
                  </a:cubicBezTo>
                  <a:cubicBezTo>
                    <a:pt x="13771" y="20102"/>
                    <a:pt x="13767" y="20127"/>
                    <a:pt x="13770" y="20144"/>
                  </a:cubicBezTo>
                  <a:cubicBezTo>
                    <a:pt x="13765" y="20149"/>
                    <a:pt x="13764" y="20155"/>
                    <a:pt x="13761" y="20159"/>
                  </a:cubicBezTo>
                  <a:lnTo>
                    <a:pt x="13757" y="20167"/>
                  </a:lnTo>
                  <a:cubicBezTo>
                    <a:pt x="13748" y="20173"/>
                    <a:pt x="13733" y="20186"/>
                    <a:pt x="13718" y="20207"/>
                  </a:cubicBezTo>
                  <a:lnTo>
                    <a:pt x="13787" y="20251"/>
                  </a:lnTo>
                  <a:lnTo>
                    <a:pt x="13714" y="20213"/>
                  </a:lnTo>
                  <a:cubicBezTo>
                    <a:pt x="13706" y="20220"/>
                    <a:pt x="13698" y="20230"/>
                    <a:pt x="13687" y="20246"/>
                  </a:cubicBezTo>
                  <a:cubicBezTo>
                    <a:pt x="13674" y="20266"/>
                    <a:pt x="13670" y="20282"/>
                    <a:pt x="13668" y="20293"/>
                  </a:cubicBezTo>
                  <a:cubicBezTo>
                    <a:pt x="13655" y="20311"/>
                    <a:pt x="13652" y="20325"/>
                    <a:pt x="13649" y="20336"/>
                  </a:cubicBezTo>
                  <a:cubicBezTo>
                    <a:pt x="13643" y="20344"/>
                    <a:pt x="13639" y="20350"/>
                    <a:pt x="13637" y="20354"/>
                  </a:cubicBezTo>
                  <a:cubicBezTo>
                    <a:pt x="13632" y="20360"/>
                    <a:pt x="13628" y="20366"/>
                    <a:pt x="13621" y="20379"/>
                  </a:cubicBezTo>
                  <a:cubicBezTo>
                    <a:pt x="13612" y="20385"/>
                    <a:pt x="13604" y="20395"/>
                    <a:pt x="13593" y="20411"/>
                  </a:cubicBezTo>
                  <a:cubicBezTo>
                    <a:pt x="13580" y="20418"/>
                    <a:pt x="13567" y="20429"/>
                    <a:pt x="13555" y="20449"/>
                  </a:cubicBezTo>
                  <a:cubicBezTo>
                    <a:pt x="13537" y="20476"/>
                    <a:pt x="13536" y="20502"/>
                    <a:pt x="13537" y="20520"/>
                  </a:cubicBezTo>
                  <a:cubicBezTo>
                    <a:pt x="13535" y="20525"/>
                    <a:pt x="13532" y="20530"/>
                    <a:pt x="13531" y="20534"/>
                  </a:cubicBezTo>
                  <a:cubicBezTo>
                    <a:pt x="13530" y="20536"/>
                    <a:pt x="13529" y="20540"/>
                    <a:pt x="13524" y="20546"/>
                  </a:cubicBezTo>
                  <a:cubicBezTo>
                    <a:pt x="13515" y="20552"/>
                    <a:pt x="13504" y="20563"/>
                    <a:pt x="13492" y="20582"/>
                  </a:cubicBezTo>
                  <a:cubicBezTo>
                    <a:pt x="13481" y="20598"/>
                    <a:pt x="13477" y="20609"/>
                    <a:pt x="13473" y="20618"/>
                  </a:cubicBezTo>
                  <a:cubicBezTo>
                    <a:pt x="13473" y="20620"/>
                    <a:pt x="13472" y="20620"/>
                    <a:pt x="13472" y="20621"/>
                  </a:cubicBezTo>
                  <a:cubicBezTo>
                    <a:pt x="13462" y="20626"/>
                    <a:pt x="13446" y="20638"/>
                    <a:pt x="13433" y="20659"/>
                  </a:cubicBezTo>
                  <a:cubicBezTo>
                    <a:pt x="13417" y="20684"/>
                    <a:pt x="13414" y="20706"/>
                    <a:pt x="13414" y="20723"/>
                  </a:cubicBezTo>
                  <a:lnTo>
                    <a:pt x="13413" y="20725"/>
                  </a:lnTo>
                  <a:cubicBezTo>
                    <a:pt x="13390" y="20728"/>
                    <a:pt x="13359" y="20738"/>
                    <a:pt x="13338" y="20771"/>
                  </a:cubicBezTo>
                  <a:cubicBezTo>
                    <a:pt x="13328" y="20787"/>
                    <a:pt x="13323" y="20803"/>
                    <a:pt x="13322" y="20818"/>
                  </a:cubicBezTo>
                  <a:cubicBezTo>
                    <a:pt x="13310" y="20824"/>
                    <a:pt x="13296" y="20835"/>
                    <a:pt x="13285" y="20852"/>
                  </a:cubicBezTo>
                  <a:cubicBezTo>
                    <a:pt x="13274" y="20871"/>
                    <a:pt x="13268" y="20887"/>
                    <a:pt x="13266" y="20901"/>
                  </a:cubicBezTo>
                  <a:cubicBezTo>
                    <a:pt x="13255" y="20921"/>
                    <a:pt x="13251" y="20938"/>
                    <a:pt x="13251" y="20953"/>
                  </a:cubicBezTo>
                  <a:cubicBezTo>
                    <a:pt x="13242" y="20959"/>
                    <a:pt x="13231" y="20969"/>
                    <a:pt x="13221" y="20984"/>
                  </a:cubicBezTo>
                  <a:cubicBezTo>
                    <a:pt x="13209" y="21001"/>
                    <a:pt x="13204" y="21016"/>
                    <a:pt x="13203" y="21024"/>
                  </a:cubicBezTo>
                  <a:cubicBezTo>
                    <a:pt x="13192" y="21030"/>
                    <a:pt x="13177" y="21043"/>
                    <a:pt x="13164" y="21062"/>
                  </a:cubicBezTo>
                  <a:cubicBezTo>
                    <a:pt x="13152" y="21080"/>
                    <a:pt x="13148" y="21093"/>
                    <a:pt x="13143" y="21107"/>
                  </a:cubicBezTo>
                  <a:cubicBezTo>
                    <a:pt x="13130" y="21124"/>
                    <a:pt x="13127" y="21136"/>
                    <a:pt x="13122" y="21151"/>
                  </a:cubicBezTo>
                  <a:cubicBezTo>
                    <a:pt x="13113" y="21163"/>
                    <a:pt x="13108" y="21173"/>
                    <a:pt x="13106" y="21184"/>
                  </a:cubicBezTo>
                  <a:cubicBezTo>
                    <a:pt x="13091" y="21191"/>
                    <a:pt x="13073" y="21203"/>
                    <a:pt x="13058" y="21226"/>
                  </a:cubicBezTo>
                  <a:cubicBezTo>
                    <a:pt x="13049" y="21242"/>
                    <a:pt x="13044" y="21250"/>
                    <a:pt x="13041" y="21259"/>
                  </a:cubicBezTo>
                  <a:cubicBezTo>
                    <a:pt x="13039" y="21262"/>
                    <a:pt x="13038" y="21265"/>
                    <a:pt x="13036" y="21269"/>
                  </a:cubicBezTo>
                  <a:cubicBezTo>
                    <a:pt x="13033" y="21273"/>
                    <a:pt x="13032" y="21274"/>
                    <a:pt x="13031" y="21275"/>
                  </a:cubicBezTo>
                  <a:cubicBezTo>
                    <a:pt x="13022" y="21282"/>
                    <a:pt x="13014" y="21290"/>
                    <a:pt x="13005" y="21306"/>
                  </a:cubicBezTo>
                  <a:cubicBezTo>
                    <a:pt x="12995" y="21319"/>
                    <a:pt x="12993" y="21327"/>
                    <a:pt x="12989" y="21333"/>
                  </a:cubicBezTo>
                  <a:cubicBezTo>
                    <a:pt x="12986" y="21337"/>
                    <a:pt x="12984" y="21341"/>
                    <a:pt x="12979" y="21349"/>
                  </a:cubicBezTo>
                  <a:cubicBezTo>
                    <a:pt x="12977" y="21354"/>
                    <a:pt x="12975" y="21356"/>
                    <a:pt x="12973" y="21359"/>
                  </a:cubicBezTo>
                  <a:cubicBezTo>
                    <a:pt x="12966" y="21365"/>
                    <a:pt x="12959" y="21373"/>
                    <a:pt x="12950" y="21388"/>
                  </a:cubicBezTo>
                  <a:cubicBezTo>
                    <a:pt x="12937" y="21405"/>
                    <a:pt x="12934" y="21419"/>
                    <a:pt x="12930" y="21432"/>
                  </a:cubicBezTo>
                  <a:cubicBezTo>
                    <a:pt x="12918" y="21450"/>
                    <a:pt x="12913" y="21467"/>
                    <a:pt x="12911" y="21480"/>
                  </a:cubicBezTo>
                  <a:cubicBezTo>
                    <a:pt x="12902" y="21488"/>
                    <a:pt x="12889" y="21499"/>
                    <a:pt x="12878" y="21515"/>
                  </a:cubicBezTo>
                  <a:cubicBezTo>
                    <a:pt x="12868" y="21532"/>
                    <a:pt x="12862" y="21546"/>
                    <a:pt x="12859" y="21559"/>
                  </a:cubicBezTo>
                  <a:cubicBezTo>
                    <a:pt x="12855" y="21564"/>
                    <a:pt x="12854" y="21568"/>
                    <a:pt x="12851" y="21570"/>
                  </a:cubicBezTo>
                  <a:cubicBezTo>
                    <a:pt x="12845" y="21576"/>
                    <a:pt x="12839" y="21584"/>
                    <a:pt x="12829" y="21598"/>
                  </a:cubicBezTo>
                  <a:cubicBezTo>
                    <a:pt x="12822" y="21610"/>
                    <a:pt x="12816" y="21622"/>
                    <a:pt x="12813" y="21632"/>
                  </a:cubicBezTo>
                  <a:cubicBezTo>
                    <a:pt x="12797" y="21638"/>
                    <a:pt x="12780" y="21650"/>
                    <a:pt x="12765" y="21673"/>
                  </a:cubicBezTo>
                  <a:cubicBezTo>
                    <a:pt x="12750" y="21694"/>
                    <a:pt x="12747" y="21713"/>
                    <a:pt x="12745" y="21726"/>
                  </a:cubicBezTo>
                  <a:cubicBezTo>
                    <a:pt x="12736" y="21744"/>
                    <a:pt x="12732" y="21758"/>
                    <a:pt x="12731" y="21771"/>
                  </a:cubicBezTo>
                  <a:cubicBezTo>
                    <a:pt x="12722" y="21777"/>
                    <a:pt x="12712" y="21785"/>
                    <a:pt x="12702" y="21801"/>
                  </a:cubicBezTo>
                  <a:cubicBezTo>
                    <a:pt x="12691" y="21810"/>
                    <a:pt x="12679" y="21820"/>
                    <a:pt x="12664" y="21842"/>
                  </a:cubicBezTo>
                  <a:cubicBezTo>
                    <a:pt x="12656" y="21849"/>
                    <a:pt x="12646" y="21859"/>
                    <a:pt x="12631" y="21880"/>
                  </a:cubicBezTo>
                  <a:cubicBezTo>
                    <a:pt x="12623" y="21887"/>
                    <a:pt x="12614" y="21896"/>
                    <a:pt x="12603" y="21914"/>
                  </a:cubicBezTo>
                  <a:cubicBezTo>
                    <a:pt x="12591" y="21934"/>
                    <a:pt x="12586" y="21948"/>
                    <a:pt x="12583" y="21960"/>
                  </a:cubicBezTo>
                  <a:cubicBezTo>
                    <a:pt x="12573" y="21976"/>
                    <a:pt x="12570" y="21985"/>
                    <a:pt x="12566" y="21993"/>
                  </a:cubicBezTo>
                  <a:cubicBezTo>
                    <a:pt x="12565" y="21996"/>
                    <a:pt x="12562" y="21998"/>
                    <a:pt x="12557" y="22007"/>
                  </a:cubicBezTo>
                  <a:cubicBezTo>
                    <a:pt x="12550" y="22014"/>
                    <a:pt x="12539" y="22024"/>
                    <a:pt x="12528" y="22041"/>
                  </a:cubicBezTo>
                  <a:cubicBezTo>
                    <a:pt x="12524" y="22047"/>
                    <a:pt x="12522" y="22052"/>
                    <a:pt x="12519" y="22055"/>
                  </a:cubicBezTo>
                  <a:cubicBezTo>
                    <a:pt x="12513" y="22061"/>
                    <a:pt x="12509" y="22068"/>
                    <a:pt x="12500" y="22082"/>
                  </a:cubicBezTo>
                  <a:lnTo>
                    <a:pt x="12490" y="22098"/>
                  </a:lnTo>
                  <a:cubicBezTo>
                    <a:pt x="12484" y="22103"/>
                    <a:pt x="12480" y="22110"/>
                    <a:pt x="12471" y="22121"/>
                  </a:cubicBezTo>
                  <a:cubicBezTo>
                    <a:pt x="12461" y="22136"/>
                    <a:pt x="12457" y="22147"/>
                    <a:pt x="12453" y="22157"/>
                  </a:cubicBezTo>
                  <a:cubicBezTo>
                    <a:pt x="12452" y="22159"/>
                    <a:pt x="12450" y="22162"/>
                    <a:pt x="12448" y="22165"/>
                  </a:cubicBezTo>
                  <a:cubicBezTo>
                    <a:pt x="12438" y="22174"/>
                    <a:pt x="12427" y="22184"/>
                    <a:pt x="12416" y="22202"/>
                  </a:cubicBezTo>
                  <a:cubicBezTo>
                    <a:pt x="12404" y="22221"/>
                    <a:pt x="12400" y="22239"/>
                    <a:pt x="12400" y="22256"/>
                  </a:cubicBezTo>
                  <a:cubicBezTo>
                    <a:pt x="12389" y="22264"/>
                    <a:pt x="12379" y="22271"/>
                    <a:pt x="12370" y="22285"/>
                  </a:cubicBezTo>
                  <a:cubicBezTo>
                    <a:pt x="12362" y="22291"/>
                    <a:pt x="12347" y="22301"/>
                    <a:pt x="12334" y="22323"/>
                  </a:cubicBezTo>
                  <a:cubicBezTo>
                    <a:pt x="12326" y="22337"/>
                    <a:pt x="12321" y="22344"/>
                    <a:pt x="12318" y="22352"/>
                  </a:cubicBezTo>
                  <a:cubicBezTo>
                    <a:pt x="12315" y="22356"/>
                    <a:pt x="12314" y="22358"/>
                    <a:pt x="12310" y="22366"/>
                  </a:cubicBezTo>
                  <a:cubicBezTo>
                    <a:pt x="12305" y="22371"/>
                    <a:pt x="12303" y="22374"/>
                    <a:pt x="12300" y="22377"/>
                  </a:cubicBezTo>
                  <a:cubicBezTo>
                    <a:pt x="12297" y="22384"/>
                    <a:pt x="12291" y="22390"/>
                    <a:pt x="12282" y="22404"/>
                  </a:cubicBezTo>
                  <a:cubicBezTo>
                    <a:pt x="12267" y="22427"/>
                    <a:pt x="12263" y="22447"/>
                    <a:pt x="12261" y="22460"/>
                  </a:cubicBezTo>
                  <a:lnTo>
                    <a:pt x="12240" y="22492"/>
                  </a:lnTo>
                  <a:cubicBezTo>
                    <a:pt x="12229" y="22508"/>
                    <a:pt x="12224" y="22523"/>
                    <a:pt x="12223" y="22537"/>
                  </a:cubicBezTo>
                  <a:cubicBezTo>
                    <a:pt x="12211" y="22545"/>
                    <a:pt x="12196" y="22555"/>
                    <a:pt x="12185" y="22572"/>
                  </a:cubicBezTo>
                  <a:cubicBezTo>
                    <a:pt x="12177" y="22585"/>
                    <a:pt x="12171" y="22598"/>
                    <a:pt x="12169" y="22609"/>
                  </a:cubicBezTo>
                  <a:cubicBezTo>
                    <a:pt x="12154" y="22615"/>
                    <a:pt x="12137" y="22628"/>
                    <a:pt x="12123" y="22647"/>
                  </a:cubicBezTo>
                  <a:cubicBezTo>
                    <a:pt x="12105" y="22676"/>
                    <a:pt x="12105" y="22705"/>
                    <a:pt x="12110" y="22727"/>
                  </a:cubicBezTo>
                  <a:cubicBezTo>
                    <a:pt x="12091" y="22732"/>
                    <a:pt x="12068" y="22744"/>
                    <a:pt x="12048" y="22773"/>
                  </a:cubicBezTo>
                  <a:cubicBezTo>
                    <a:pt x="12035" y="22794"/>
                    <a:pt x="12031" y="22813"/>
                    <a:pt x="12030" y="22828"/>
                  </a:cubicBezTo>
                  <a:cubicBezTo>
                    <a:pt x="12022" y="22835"/>
                    <a:pt x="12014" y="22844"/>
                    <a:pt x="12004" y="22859"/>
                  </a:cubicBezTo>
                  <a:cubicBezTo>
                    <a:pt x="11989" y="22881"/>
                    <a:pt x="11986" y="22897"/>
                    <a:pt x="11984" y="22904"/>
                  </a:cubicBezTo>
                  <a:cubicBezTo>
                    <a:pt x="11972" y="22925"/>
                    <a:pt x="11967" y="22940"/>
                    <a:pt x="11965" y="22950"/>
                  </a:cubicBezTo>
                  <a:cubicBezTo>
                    <a:pt x="11957" y="22956"/>
                    <a:pt x="11949" y="22963"/>
                    <a:pt x="11938" y="22977"/>
                  </a:cubicBezTo>
                  <a:cubicBezTo>
                    <a:pt x="11925" y="22983"/>
                    <a:pt x="11907" y="22994"/>
                    <a:pt x="11891" y="23020"/>
                  </a:cubicBezTo>
                  <a:cubicBezTo>
                    <a:pt x="11882" y="23028"/>
                    <a:pt x="11872" y="23037"/>
                    <a:pt x="11860" y="23057"/>
                  </a:cubicBezTo>
                  <a:cubicBezTo>
                    <a:pt x="11848" y="23076"/>
                    <a:pt x="11844" y="23095"/>
                    <a:pt x="11844" y="23112"/>
                  </a:cubicBezTo>
                  <a:cubicBezTo>
                    <a:pt x="11834" y="23121"/>
                    <a:pt x="11826" y="23129"/>
                    <a:pt x="11816" y="23143"/>
                  </a:cubicBezTo>
                  <a:cubicBezTo>
                    <a:pt x="11805" y="23159"/>
                    <a:pt x="11801" y="23170"/>
                    <a:pt x="11797" y="23180"/>
                  </a:cubicBezTo>
                  <a:cubicBezTo>
                    <a:pt x="11796" y="23182"/>
                    <a:pt x="11796" y="23183"/>
                    <a:pt x="11793" y="23187"/>
                  </a:cubicBezTo>
                  <a:cubicBezTo>
                    <a:pt x="11784" y="23201"/>
                    <a:pt x="11779" y="23214"/>
                    <a:pt x="11777" y="23226"/>
                  </a:cubicBezTo>
                  <a:cubicBezTo>
                    <a:pt x="11762" y="23233"/>
                    <a:pt x="11746" y="23245"/>
                    <a:pt x="11734" y="23263"/>
                  </a:cubicBezTo>
                  <a:cubicBezTo>
                    <a:pt x="11726" y="23269"/>
                    <a:pt x="11713" y="23279"/>
                    <a:pt x="11699" y="23301"/>
                  </a:cubicBezTo>
                  <a:cubicBezTo>
                    <a:pt x="11692" y="23315"/>
                    <a:pt x="11687" y="23322"/>
                    <a:pt x="11683" y="23330"/>
                  </a:cubicBezTo>
                  <a:cubicBezTo>
                    <a:pt x="11682" y="23333"/>
                    <a:pt x="11679" y="23337"/>
                    <a:pt x="11676" y="23344"/>
                  </a:cubicBezTo>
                  <a:cubicBezTo>
                    <a:pt x="11655" y="23374"/>
                    <a:pt x="11656" y="23402"/>
                    <a:pt x="11661" y="23423"/>
                  </a:cubicBezTo>
                  <a:cubicBezTo>
                    <a:pt x="11659" y="23424"/>
                    <a:pt x="11659" y="23424"/>
                    <a:pt x="11659" y="23426"/>
                  </a:cubicBezTo>
                  <a:cubicBezTo>
                    <a:pt x="11640" y="23431"/>
                    <a:pt x="11618" y="23443"/>
                    <a:pt x="11601" y="23470"/>
                  </a:cubicBezTo>
                  <a:cubicBezTo>
                    <a:pt x="11582" y="23497"/>
                    <a:pt x="11582" y="23524"/>
                    <a:pt x="11586" y="23544"/>
                  </a:cubicBezTo>
                  <a:cubicBezTo>
                    <a:pt x="11585" y="23545"/>
                    <a:pt x="11582" y="23547"/>
                    <a:pt x="11580" y="23550"/>
                  </a:cubicBezTo>
                  <a:cubicBezTo>
                    <a:pt x="11565" y="23557"/>
                    <a:pt x="11544" y="23567"/>
                    <a:pt x="11527" y="23594"/>
                  </a:cubicBezTo>
                  <a:lnTo>
                    <a:pt x="11521" y="23600"/>
                  </a:lnTo>
                  <a:cubicBezTo>
                    <a:pt x="11515" y="23608"/>
                    <a:pt x="11506" y="23616"/>
                    <a:pt x="11496" y="23632"/>
                  </a:cubicBezTo>
                  <a:cubicBezTo>
                    <a:pt x="11485" y="23648"/>
                    <a:pt x="11481" y="23664"/>
                    <a:pt x="11478" y="23678"/>
                  </a:cubicBezTo>
                  <a:cubicBezTo>
                    <a:pt x="11468" y="23685"/>
                    <a:pt x="11454" y="23696"/>
                    <a:pt x="11443" y="23713"/>
                  </a:cubicBezTo>
                  <a:cubicBezTo>
                    <a:pt x="11429" y="23735"/>
                    <a:pt x="11425" y="23754"/>
                    <a:pt x="11424" y="23767"/>
                  </a:cubicBezTo>
                  <a:cubicBezTo>
                    <a:pt x="11411" y="23787"/>
                    <a:pt x="11409" y="23806"/>
                    <a:pt x="11408" y="23819"/>
                  </a:cubicBezTo>
                  <a:cubicBezTo>
                    <a:pt x="11406" y="23822"/>
                    <a:pt x="11403" y="23824"/>
                    <a:pt x="11402" y="23828"/>
                  </a:cubicBezTo>
                  <a:cubicBezTo>
                    <a:pt x="11398" y="23833"/>
                    <a:pt x="11395" y="23838"/>
                    <a:pt x="11388" y="23847"/>
                  </a:cubicBezTo>
                  <a:cubicBezTo>
                    <a:pt x="11377" y="23856"/>
                    <a:pt x="11365" y="23866"/>
                    <a:pt x="11350" y="23888"/>
                  </a:cubicBezTo>
                  <a:cubicBezTo>
                    <a:pt x="11340" y="23894"/>
                    <a:pt x="11331" y="23904"/>
                    <a:pt x="11319" y="23922"/>
                  </a:cubicBezTo>
                  <a:cubicBezTo>
                    <a:pt x="11309" y="23929"/>
                    <a:pt x="11299" y="23940"/>
                    <a:pt x="11287" y="23958"/>
                  </a:cubicBezTo>
                  <a:cubicBezTo>
                    <a:pt x="11276" y="23974"/>
                    <a:pt x="11272" y="23985"/>
                    <a:pt x="11269" y="23996"/>
                  </a:cubicBezTo>
                  <a:lnTo>
                    <a:pt x="11265" y="24001"/>
                  </a:lnTo>
                  <a:cubicBezTo>
                    <a:pt x="11259" y="24013"/>
                    <a:pt x="11254" y="24024"/>
                    <a:pt x="11250" y="24033"/>
                  </a:cubicBezTo>
                  <a:cubicBezTo>
                    <a:pt x="11234" y="24040"/>
                    <a:pt x="11215" y="24053"/>
                    <a:pt x="11200" y="24075"/>
                  </a:cubicBezTo>
                  <a:cubicBezTo>
                    <a:pt x="11186" y="24097"/>
                    <a:pt x="11184" y="24117"/>
                    <a:pt x="11184" y="24134"/>
                  </a:cubicBezTo>
                  <a:cubicBezTo>
                    <a:pt x="11174" y="24140"/>
                    <a:pt x="11165" y="24150"/>
                    <a:pt x="11157" y="24163"/>
                  </a:cubicBezTo>
                  <a:cubicBezTo>
                    <a:pt x="11147" y="24172"/>
                    <a:pt x="11137" y="24181"/>
                    <a:pt x="11125" y="24199"/>
                  </a:cubicBezTo>
                  <a:cubicBezTo>
                    <a:pt x="11115" y="24215"/>
                    <a:pt x="11110" y="24230"/>
                    <a:pt x="11109" y="24245"/>
                  </a:cubicBezTo>
                  <a:cubicBezTo>
                    <a:pt x="11095" y="24252"/>
                    <a:pt x="11082" y="24263"/>
                    <a:pt x="11071" y="24280"/>
                  </a:cubicBezTo>
                  <a:cubicBezTo>
                    <a:pt x="11058" y="24301"/>
                    <a:pt x="11054" y="24318"/>
                    <a:pt x="11052" y="24326"/>
                  </a:cubicBezTo>
                  <a:lnTo>
                    <a:pt x="11025" y="24366"/>
                  </a:lnTo>
                  <a:cubicBezTo>
                    <a:pt x="11011" y="24391"/>
                    <a:pt x="11007" y="24413"/>
                    <a:pt x="11007" y="24428"/>
                  </a:cubicBezTo>
                  <a:cubicBezTo>
                    <a:pt x="11003" y="24434"/>
                    <a:pt x="11001" y="24439"/>
                    <a:pt x="10998" y="24444"/>
                  </a:cubicBezTo>
                  <a:cubicBezTo>
                    <a:pt x="10998" y="24445"/>
                    <a:pt x="10996" y="24446"/>
                    <a:pt x="10995" y="24449"/>
                  </a:cubicBezTo>
                  <a:cubicBezTo>
                    <a:pt x="10983" y="24455"/>
                    <a:pt x="10964" y="24467"/>
                    <a:pt x="10949" y="24490"/>
                  </a:cubicBezTo>
                  <a:cubicBezTo>
                    <a:pt x="10933" y="24515"/>
                    <a:pt x="10931" y="24540"/>
                    <a:pt x="10932" y="24557"/>
                  </a:cubicBezTo>
                  <a:cubicBezTo>
                    <a:pt x="10927" y="24564"/>
                    <a:pt x="10921" y="24570"/>
                    <a:pt x="10913" y="24583"/>
                  </a:cubicBezTo>
                  <a:cubicBezTo>
                    <a:pt x="10905" y="24597"/>
                    <a:pt x="10901" y="24604"/>
                    <a:pt x="10897" y="24612"/>
                  </a:cubicBezTo>
                  <a:cubicBezTo>
                    <a:pt x="10896" y="24616"/>
                    <a:pt x="10895" y="24620"/>
                    <a:pt x="10890" y="24626"/>
                  </a:cubicBezTo>
                  <a:cubicBezTo>
                    <a:pt x="10883" y="24632"/>
                    <a:pt x="10874" y="24639"/>
                    <a:pt x="10867" y="24649"/>
                  </a:cubicBezTo>
                  <a:cubicBezTo>
                    <a:pt x="10852" y="24656"/>
                    <a:pt x="10830" y="24669"/>
                    <a:pt x="10814" y="24693"/>
                  </a:cubicBezTo>
                  <a:cubicBezTo>
                    <a:pt x="10799" y="24717"/>
                    <a:pt x="10795" y="24739"/>
                    <a:pt x="10797" y="24756"/>
                  </a:cubicBezTo>
                  <a:cubicBezTo>
                    <a:pt x="10789" y="24763"/>
                    <a:pt x="10782" y="24771"/>
                    <a:pt x="10774" y="24783"/>
                  </a:cubicBezTo>
                  <a:cubicBezTo>
                    <a:pt x="10762" y="24800"/>
                    <a:pt x="10758" y="24814"/>
                    <a:pt x="10754" y="24827"/>
                  </a:cubicBezTo>
                  <a:cubicBezTo>
                    <a:pt x="10744" y="24844"/>
                    <a:pt x="10739" y="24854"/>
                    <a:pt x="10735" y="24865"/>
                  </a:cubicBezTo>
                  <a:cubicBezTo>
                    <a:pt x="10734" y="24869"/>
                    <a:pt x="10734" y="24869"/>
                    <a:pt x="10733" y="24872"/>
                  </a:cubicBezTo>
                  <a:cubicBezTo>
                    <a:pt x="10730" y="24877"/>
                    <a:pt x="10728" y="24878"/>
                    <a:pt x="10725" y="24881"/>
                  </a:cubicBezTo>
                  <a:cubicBezTo>
                    <a:pt x="10720" y="24886"/>
                    <a:pt x="10717" y="24891"/>
                    <a:pt x="10709" y="24901"/>
                  </a:cubicBezTo>
                  <a:cubicBezTo>
                    <a:pt x="10701" y="24906"/>
                    <a:pt x="10686" y="24916"/>
                    <a:pt x="10672" y="24932"/>
                  </a:cubicBezTo>
                  <a:cubicBezTo>
                    <a:pt x="10660" y="24938"/>
                    <a:pt x="10640" y="24949"/>
                    <a:pt x="10624" y="24975"/>
                  </a:cubicBezTo>
                  <a:cubicBezTo>
                    <a:pt x="10608" y="25001"/>
                    <a:pt x="10605" y="25024"/>
                    <a:pt x="10607" y="25041"/>
                  </a:cubicBezTo>
                  <a:cubicBezTo>
                    <a:pt x="10601" y="25049"/>
                    <a:pt x="10596" y="25055"/>
                    <a:pt x="10588" y="25067"/>
                  </a:cubicBezTo>
                  <a:cubicBezTo>
                    <a:pt x="10580" y="25078"/>
                    <a:pt x="10576" y="25091"/>
                    <a:pt x="10573" y="25099"/>
                  </a:cubicBezTo>
                  <a:cubicBezTo>
                    <a:pt x="10556" y="25104"/>
                    <a:pt x="10537" y="25117"/>
                    <a:pt x="10522" y="25140"/>
                  </a:cubicBezTo>
                  <a:cubicBezTo>
                    <a:pt x="10509" y="25161"/>
                    <a:pt x="10505" y="25179"/>
                    <a:pt x="10504" y="25193"/>
                  </a:cubicBezTo>
                  <a:cubicBezTo>
                    <a:pt x="10495" y="25200"/>
                    <a:pt x="10487" y="25209"/>
                    <a:pt x="10477" y="25226"/>
                  </a:cubicBezTo>
                  <a:cubicBezTo>
                    <a:pt x="10468" y="25237"/>
                    <a:pt x="10463" y="25249"/>
                    <a:pt x="10461" y="25259"/>
                  </a:cubicBezTo>
                  <a:cubicBezTo>
                    <a:pt x="10445" y="25265"/>
                    <a:pt x="10428" y="25276"/>
                    <a:pt x="10413" y="25299"/>
                  </a:cubicBezTo>
                  <a:cubicBezTo>
                    <a:pt x="10392" y="25329"/>
                    <a:pt x="10396" y="25359"/>
                    <a:pt x="10401" y="25382"/>
                  </a:cubicBezTo>
                  <a:lnTo>
                    <a:pt x="10392" y="25394"/>
                  </a:lnTo>
                  <a:cubicBezTo>
                    <a:pt x="10382" y="25400"/>
                    <a:pt x="10367" y="25412"/>
                    <a:pt x="10353" y="25434"/>
                  </a:cubicBezTo>
                  <a:cubicBezTo>
                    <a:pt x="10348" y="25441"/>
                    <a:pt x="10345" y="25445"/>
                    <a:pt x="10343" y="25447"/>
                  </a:cubicBezTo>
                  <a:cubicBezTo>
                    <a:pt x="10338" y="25454"/>
                    <a:pt x="10332" y="25461"/>
                    <a:pt x="10324" y="25474"/>
                  </a:cubicBezTo>
                  <a:cubicBezTo>
                    <a:pt x="10323" y="25477"/>
                    <a:pt x="10323" y="25477"/>
                    <a:pt x="10321" y="25479"/>
                  </a:cubicBezTo>
                  <a:cubicBezTo>
                    <a:pt x="10312" y="25487"/>
                    <a:pt x="10305" y="25495"/>
                    <a:pt x="10294" y="25512"/>
                  </a:cubicBezTo>
                  <a:cubicBezTo>
                    <a:pt x="10278" y="25537"/>
                    <a:pt x="10275" y="25560"/>
                    <a:pt x="10275" y="25576"/>
                  </a:cubicBezTo>
                  <a:cubicBezTo>
                    <a:pt x="10272" y="25581"/>
                    <a:pt x="10269" y="25587"/>
                    <a:pt x="10268" y="25591"/>
                  </a:cubicBezTo>
                  <a:cubicBezTo>
                    <a:pt x="10252" y="25597"/>
                    <a:pt x="10232" y="25609"/>
                    <a:pt x="10216" y="25634"/>
                  </a:cubicBezTo>
                  <a:cubicBezTo>
                    <a:pt x="10208" y="25645"/>
                    <a:pt x="10205" y="25653"/>
                    <a:pt x="10201" y="25658"/>
                  </a:cubicBezTo>
                  <a:cubicBezTo>
                    <a:pt x="10200" y="25660"/>
                    <a:pt x="10198" y="25663"/>
                    <a:pt x="10195" y="25667"/>
                  </a:cubicBezTo>
                  <a:cubicBezTo>
                    <a:pt x="10185" y="25674"/>
                    <a:pt x="10167" y="25686"/>
                    <a:pt x="10152" y="25709"/>
                  </a:cubicBezTo>
                  <a:cubicBezTo>
                    <a:pt x="10133" y="25738"/>
                    <a:pt x="10134" y="25764"/>
                    <a:pt x="10136" y="25785"/>
                  </a:cubicBezTo>
                  <a:cubicBezTo>
                    <a:pt x="10134" y="25790"/>
                    <a:pt x="10133" y="25793"/>
                    <a:pt x="10131" y="25796"/>
                  </a:cubicBezTo>
                  <a:lnTo>
                    <a:pt x="10126" y="25808"/>
                  </a:lnTo>
                  <a:cubicBezTo>
                    <a:pt x="10115" y="25823"/>
                    <a:pt x="10112" y="25835"/>
                    <a:pt x="10107" y="25844"/>
                  </a:cubicBezTo>
                  <a:lnTo>
                    <a:pt x="10107" y="25845"/>
                  </a:lnTo>
                  <a:cubicBezTo>
                    <a:pt x="10097" y="25852"/>
                    <a:pt x="10081" y="25863"/>
                    <a:pt x="10067" y="25884"/>
                  </a:cubicBezTo>
                  <a:cubicBezTo>
                    <a:pt x="10058" y="25892"/>
                    <a:pt x="10045" y="25902"/>
                    <a:pt x="10034" y="25922"/>
                  </a:cubicBezTo>
                  <a:cubicBezTo>
                    <a:pt x="10023" y="25939"/>
                    <a:pt x="10019" y="25950"/>
                    <a:pt x="10015" y="25960"/>
                  </a:cubicBezTo>
                  <a:lnTo>
                    <a:pt x="10012" y="25966"/>
                  </a:lnTo>
                  <a:cubicBezTo>
                    <a:pt x="10009" y="25970"/>
                    <a:pt x="10008" y="25971"/>
                    <a:pt x="10007" y="25972"/>
                  </a:cubicBezTo>
                  <a:cubicBezTo>
                    <a:pt x="9998" y="25981"/>
                    <a:pt x="9992" y="25987"/>
                    <a:pt x="9982" y="26002"/>
                  </a:cubicBezTo>
                  <a:cubicBezTo>
                    <a:pt x="9971" y="26010"/>
                    <a:pt x="9959" y="26020"/>
                    <a:pt x="9944" y="26043"/>
                  </a:cubicBezTo>
                  <a:cubicBezTo>
                    <a:pt x="9936" y="26050"/>
                    <a:pt x="9926" y="26059"/>
                    <a:pt x="9916" y="26077"/>
                  </a:cubicBezTo>
                  <a:cubicBezTo>
                    <a:pt x="9905" y="26093"/>
                    <a:pt x="9901" y="26104"/>
                    <a:pt x="9896" y="26115"/>
                  </a:cubicBezTo>
                  <a:lnTo>
                    <a:pt x="9894" y="26120"/>
                  </a:lnTo>
                  <a:cubicBezTo>
                    <a:pt x="9879" y="26143"/>
                    <a:pt x="9877" y="26164"/>
                    <a:pt x="9875" y="26179"/>
                  </a:cubicBezTo>
                  <a:cubicBezTo>
                    <a:pt x="9870" y="26188"/>
                    <a:pt x="9867" y="26196"/>
                    <a:pt x="9864" y="26202"/>
                  </a:cubicBezTo>
                  <a:cubicBezTo>
                    <a:pt x="9850" y="26210"/>
                    <a:pt x="9832" y="26222"/>
                    <a:pt x="9818" y="26244"/>
                  </a:cubicBezTo>
                  <a:cubicBezTo>
                    <a:pt x="9805" y="26265"/>
                    <a:pt x="9800" y="26282"/>
                    <a:pt x="9799" y="26296"/>
                  </a:cubicBezTo>
                  <a:cubicBezTo>
                    <a:pt x="9789" y="26303"/>
                    <a:pt x="9781" y="26313"/>
                    <a:pt x="9770" y="26329"/>
                  </a:cubicBezTo>
                  <a:lnTo>
                    <a:pt x="9759" y="26345"/>
                  </a:lnTo>
                  <a:cubicBezTo>
                    <a:pt x="9755" y="26350"/>
                    <a:pt x="9751" y="26357"/>
                    <a:pt x="9743" y="26368"/>
                  </a:cubicBezTo>
                  <a:cubicBezTo>
                    <a:pt x="9734" y="26384"/>
                    <a:pt x="9728" y="26399"/>
                    <a:pt x="9727" y="26413"/>
                  </a:cubicBezTo>
                  <a:cubicBezTo>
                    <a:pt x="9713" y="26420"/>
                    <a:pt x="9700" y="26432"/>
                    <a:pt x="9688" y="26449"/>
                  </a:cubicBezTo>
                  <a:cubicBezTo>
                    <a:pt x="9684" y="26454"/>
                    <a:pt x="9682" y="26457"/>
                    <a:pt x="9680" y="26459"/>
                  </a:cubicBezTo>
                  <a:cubicBezTo>
                    <a:pt x="9675" y="26468"/>
                    <a:pt x="9668" y="26474"/>
                    <a:pt x="9659" y="26489"/>
                  </a:cubicBezTo>
                  <a:cubicBezTo>
                    <a:pt x="9650" y="26501"/>
                    <a:pt x="9648" y="26508"/>
                    <a:pt x="9644" y="26515"/>
                  </a:cubicBezTo>
                  <a:cubicBezTo>
                    <a:pt x="9643" y="26518"/>
                    <a:pt x="9639" y="26523"/>
                    <a:pt x="9634" y="26531"/>
                  </a:cubicBezTo>
                  <a:lnTo>
                    <a:pt x="9631" y="26534"/>
                  </a:lnTo>
                  <a:cubicBezTo>
                    <a:pt x="9622" y="26543"/>
                    <a:pt x="9613" y="26551"/>
                    <a:pt x="9602" y="26569"/>
                  </a:cubicBezTo>
                  <a:cubicBezTo>
                    <a:pt x="9594" y="26579"/>
                    <a:pt x="9591" y="26586"/>
                    <a:pt x="9588" y="26591"/>
                  </a:cubicBezTo>
                  <a:cubicBezTo>
                    <a:pt x="9585" y="26597"/>
                    <a:pt x="9583" y="26601"/>
                    <a:pt x="9577" y="26609"/>
                  </a:cubicBezTo>
                  <a:cubicBezTo>
                    <a:pt x="9564" y="26629"/>
                    <a:pt x="9561" y="26644"/>
                    <a:pt x="9557" y="26655"/>
                  </a:cubicBezTo>
                  <a:cubicBezTo>
                    <a:pt x="9545" y="26673"/>
                    <a:pt x="9540" y="26687"/>
                    <a:pt x="9537" y="26698"/>
                  </a:cubicBezTo>
                  <a:lnTo>
                    <a:pt x="9533" y="26703"/>
                  </a:lnTo>
                  <a:cubicBezTo>
                    <a:pt x="9525" y="26710"/>
                    <a:pt x="9514" y="26720"/>
                    <a:pt x="9503" y="26737"/>
                  </a:cubicBezTo>
                  <a:cubicBezTo>
                    <a:pt x="9488" y="26759"/>
                    <a:pt x="9484" y="26780"/>
                    <a:pt x="9484" y="26796"/>
                  </a:cubicBezTo>
                  <a:cubicBezTo>
                    <a:pt x="9478" y="26802"/>
                    <a:pt x="9470" y="26812"/>
                    <a:pt x="9460" y="26826"/>
                  </a:cubicBezTo>
                  <a:cubicBezTo>
                    <a:pt x="9447" y="26845"/>
                    <a:pt x="9443" y="26860"/>
                    <a:pt x="9440" y="26871"/>
                  </a:cubicBezTo>
                  <a:cubicBezTo>
                    <a:pt x="9435" y="26880"/>
                    <a:pt x="9430" y="26885"/>
                    <a:pt x="9428" y="26888"/>
                  </a:cubicBezTo>
                  <a:cubicBezTo>
                    <a:pt x="9427" y="26891"/>
                    <a:pt x="9425" y="26892"/>
                    <a:pt x="9424" y="26895"/>
                  </a:cubicBezTo>
                  <a:cubicBezTo>
                    <a:pt x="9407" y="26901"/>
                    <a:pt x="9384" y="26913"/>
                    <a:pt x="9366" y="26939"/>
                  </a:cubicBezTo>
                  <a:cubicBezTo>
                    <a:pt x="9350" y="26965"/>
                    <a:pt x="9348" y="26986"/>
                    <a:pt x="9348" y="27003"/>
                  </a:cubicBezTo>
                  <a:cubicBezTo>
                    <a:pt x="9339" y="27015"/>
                    <a:pt x="9337" y="27026"/>
                    <a:pt x="9334" y="27036"/>
                  </a:cubicBezTo>
                  <a:lnTo>
                    <a:pt x="9323" y="27052"/>
                  </a:lnTo>
                  <a:cubicBezTo>
                    <a:pt x="9322" y="27052"/>
                    <a:pt x="9322" y="27053"/>
                    <a:pt x="9321" y="27054"/>
                  </a:cubicBezTo>
                  <a:cubicBezTo>
                    <a:pt x="9302" y="27058"/>
                    <a:pt x="9275" y="27070"/>
                    <a:pt x="9257" y="27100"/>
                  </a:cubicBezTo>
                  <a:cubicBezTo>
                    <a:pt x="9242" y="27124"/>
                    <a:pt x="9238" y="27147"/>
                    <a:pt x="9238" y="27161"/>
                  </a:cubicBezTo>
                  <a:cubicBezTo>
                    <a:pt x="9236" y="27166"/>
                    <a:pt x="9232" y="27172"/>
                    <a:pt x="9231" y="27177"/>
                  </a:cubicBezTo>
                  <a:cubicBezTo>
                    <a:pt x="9214" y="27185"/>
                    <a:pt x="9193" y="27194"/>
                    <a:pt x="9177" y="27220"/>
                  </a:cubicBezTo>
                  <a:cubicBezTo>
                    <a:pt x="9159" y="27247"/>
                    <a:pt x="9158" y="27272"/>
                    <a:pt x="9162" y="27294"/>
                  </a:cubicBezTo>
                  <a:cubicBezTo>
                    <a:pt x="9156" y="27298"/>
                    <a:pt x="9153" y="27305"/>
                    <a:pt x="9148" y="27311"/>
                  </a:cubicBezTo>
                  <a:cubicBezTo>
                    <a:pt x="9135" y="27320"/>
                    <a:pt x="9123" y="27330"/>
                    <a:pt x="9110" y="27351"/>
                  </a:cubicBezTo>
                  <a:cubicBezTo>
                    <a:pt x="9101" y="27364"/>
                    <a:pt x="9095" y="27375"/>
                    <a:pt x="9092" y="27388"/>
                  </a:cubicBezTo>
                  <a:cubicBezTo>
                    <a:pt x="9079" y="27396"/>
                    <a:pt x="9063" y="27406"/>
                    <a:pt x="9049" y="27428"/>
                  </a:cubicBezTo>
                  <a:cubicBezTo>
                    <a:pt x="9031" y="27459"/>
                    <a:pt x="9032" y="27487"/>
                    <a:pt x="9036" y="27508"/>
                  </a:cubicBezTo>
                  <a:cubicBezTo>
                    <a:pt x="9017" y="27513"/>
                    <a:pt x="8993" y="27525"/>
                    <a:pt x="8974" y="27554"/>
                  </a:cubicBezTo>
                  <a:cubicBezTo>
                    <a:pt x="8967" y="27567"/>
                    <a:pt x="8961" y="27579"/>
                    <a:pt x="8958" y="27590"/>
                  </a:cubicBezTo>
                  <a:cubicBezTo>
                    <a:pt x="8944" y="27598"/>
                    <a:pt x="8926" y="27609"/>
                    <a:pt x="8913" y="27630"/>
                  </a:cubicBezTo>
                  <a:cubicBezTo>
                    <a:pt x="8902" y="27646"/>
                    <a:pt x="8898" y="27657"/>
                    <a:pt x="8894" y="27668"/>
                  </a:cubicBezTo>
                  <a:cubicBezTo>
                    <a:pt x="8893" y="27672"/>
                    <a:pt x="8893" y="27672"/>
                    <a:pt x="8892" y="27674"/>
                  </a:cubicBezTo>
                  <a:cubicBezTo>
                    <a:pt x="8880" y="27694"/>
                    <a:pt x="8876" y="27713"/>
                    <a:pt x="8873" y="27729"/>
                  </a:cubicBezTo>
                  <a:cubicBezTo>
                    <a:pt x="8865" y="27736"/>
                    <a:pt x="8855" y="27745"/>
                    <a:pt x="8846" y="27760"/>
                  </a:cubicBezTo>
                  <a:cubicBezTo>
                    <a:pt x="8831" y="27782"/>
                    <a:pt x="8828" y="27804"/>
                    <a:pt x="8827" y="27819"/>
                  </a:cubicBezTo>
                  <a:cubicBezTo>
                    <a:pt x="8824" y="27824"/>
                    <a:pt x="8822" y="27828"/>
                    <a:pt x="8819" y="27833"/>
                  </a:cubicBezTo>
                  <a:cubicBezTo>
                    <a:pt x="8817" y="27836"/>
                    <a:pt x="8814" y="27840"/>
                    <a:pt x="8808" y="27850"/>
                  </a:cubicBezTo>
                  <a:cubicBezTo>
                    <a:pt x="8806" y="27855"/>
                    <a:pt x="8803" y="27856"/>
                    <a:pt x="8802" y="27859"/>
                  </a:cubicBezTo>
                  <a:cubicBezTo>
                    <a:pt x="8797" y="27863"/>
                    <a:pt x="8795" y="27867"/>
                    <a:pt x="8790" y="27873"/>
                  </a:cubicBezTo>
                  <a:cubicBezTo>
                    <a:pt x="8775" y="27879"/>
                    <a:pt x="8752" y="27892"/>
                    <a:pt x="8735" y="27918"/>
                  </a:cubicBezTo>
                  <a:cubicBezTo>
                    <a:pt x="8726" y="27934"/>
                    <a:pt x="8721" y="27947"/>
                    <a:pt x="8719" y="27961"/>
                  </a:cubicBezTo>
                  <a:cubicBezTo>
                    <a:pt x="8705" y="27969"/>
                    <a:pt x="8690" y="27979"/>
                    <a:pt x="8679" y="27999"/>
                  </a:cubicBezTo>
                  <a:lnTo>
                    <a:pt x="8653" y="28039"/>
                  </a:lnTo>
                  <a:cubicBezTo>
                    <a:pt x="8642" y="28059"/>
                    <a:pt x="8637" y="28076"/>
                    <a:pt x="8636" y="28090"/>
                  </a:cubicBezTo>
                  <a:cubicBezTo>
                    <a:pt x="8626" y="28096"/>
                    <a:pt x="8614" y="28107"/>
                    <a:pt x="8604" y="28123"/>
                  </a:cubicBezTo>
                  <a:cubicBezTo>
                    <a:pt x="8590" y="28144"/>
                    <a:pt x="8586" y="28163"/>
                    <a:pt x="8584" y="28178"/>
                  </a:cubicBezTo>
                  <a:cubicBezTo>
                    <a:pt x="8578" y="28186"/>
                    <a:pt x="8568" y="28194"/>
                    <a:pt x="8560" y="28210"/>
                  </a:cubicBezTo>
                  <a:cubicBezTo>
                    <a:pt x="8545" y="28232"/>
                    <a:pt x="8540" y="28251"/>
                    <a:pt x="8539" y="28264"/>
                  </a:cubicBezTo>
                  <a:cubicBezTo>
                    <a:pt x="8533" y="28275"/>
                    <a:pt x="8529" y="28285"/>
                    <a:pt x="8525" y="28293"/>
                  </a:cubicBezTo>
                  <a:cubicBezTo>
                    <a:pt x="8514" y="28299"/>
                    <a:pt x="8498" y="28310"/>
                    <a:pt x="8483" y="28333"/>
                  </a:cubicBezTo>
                  <a:cubicBezTo>
                    <a:pt x="8480" y="28337"/>
                    <a:pt x="8479" y="28338"/>
                    <a:pt x="8477" y="28339"/>
                  </a:cubicBezTo>
                  <a:cubicBezTo>
                    <a:pt x="8471" y="28348"/>
                    <a:pt x="8463" y="28355"/>
                    <a:pt x="8453" y="28371"/>
                  </a:cubicBezTo>
                  <a:cubicBezTo>
                    <a:pt x="8443" y="28386"/>
                    <a:pt x="8438" y="28402"/>
                    <a:pt x="8436" y="28416"/>
                  </a:cubicBezTo>
                  <a:cubicBezTo>
                    <a:pt x="8421" y="28423"/>
                    <a:pt x="8408" y="28435"/>
                    <a:pt x="8396" y="28452"/>
                  </a:cubicBezTo>
                  <a:cubicBezTo>
                    <a:pt x="8388" y="28465"/>
                    <a:pt x="8385" y="28470"/>
                    <a:pt x="8381" y="28475"/>
                  </a:cubicBezTo>
                  <a:lnTo>
                    <a:pt x="8369" y="28494"/>
                  </a:lnTo>
                  <a:cubicBezTo>
                    <a:pt x="8359" y="28510"/>
                    <a:pt x="8356" y="28518"/>
                    <a:pt x="8352" y="28527"/>
                  </a:cubicBezTo>
                  <a:cubicBezTo>
                    <a:pt x="8351" y="28530"/>
                    <a:pt x="8349" y="28532"/>
                    <a:pt x="8346" y="28536"/>
                  </a:cubicBezTo>
                  <a:cubicBezTo>
                    <a:pt x="8337" y="28552"/>
                    <a:pt x="8333" y="28561"/>
                    <a:pt x="8329" y="28569"/>
                  </a:cubicBezTo>
                  <a:cubicBezTo>
                    <a:pt x="8327" y="28572"/>
                    <a:pt x="8326" y="28574"/>
                    <a:pt x="8322" y="28579"/>
                  </a:cubicBezTo>
                  <a:cubicBezTo>
                    <a:pt x="8313" y="28594"/>
                    <a:pt x="8309" y="28602"/>
                    <a:pt x="8305" y="28610"/>
                  </a:cubicBezTo>
                  <a:cubicBezTo>
                    <a:pt x="8305" y="28611"/>
                    <a:pt x="8304" y="28611"/>
                    <a:pt x="8304" y="28612"/>
                  </a:cubicBezTo>
                  <a:cubicBezTo>
                    <a:pt x="8290" y="28620"/>
                    <a:pt x="8273" y="28632"/>
                    <a:pt x="8258" y="28654"/>
                  </a:cubicBezTo>
                  <a:lnTo>
                    <a:pt x="8231" y="28695"/>
                  </a:lnTo>
                  <a:cubicBezTo>
                    <a:pt x="8220" y="28712"/>
                    <a:pt x="8215" y="28725"/>
                    <a:pt x="8212" y="28739"/>
                  </a:cubicBezTo>
                  <a:lnTo>
                    <a:pt x="8201" y="28755"/>
                  </a:lnTo>
                  <a:cubicBezTo>
                    <a:pt x="8197" y="28761"/>
                    <a:pt x="8192" y="28767"/>
                    <a:pt x="8185" y="28778"/>
                  </a:cubicBezTo>
                  <a:cubicBezTo>
                    <a:pt x="8174" y="28795"/>
                    <a:pt x="8170" y="28811"/>
                    <a:pt x="8169" y="28826"/>
                  </a:cubicBezTo>
                  <a:cubicBezTo>
                    <a:pt x="8156" y="28834"/>
                    <a:pt x="8143" y="28845"/>
                    <a:pt x="8132" y="28861"/>
                  </a:cubicBezTo>
                  <a:cubicBezTo>
                    <a:pt x="8120" y="28878"/>
                    <a:pt x="8116" y="28890"/>
                    <a:pt x="8111" y="28905"/>
                  </a:cubicBezTo>
                  <a:cubicBezTo>
                    <a:pt x="8105" y="28914"/>
                    <a:pt x="8101" y="28918"/>
                    <a:pt x="8099" y="28922"/>
                  </a:cubicBezTo>
                  <a:cubicBezTo>
                    <a:pt x="8095" y="28927"/>
                    <a:pt x="8090" y="28933"/>
                    <a:pt x="8083" y="28944"/>
                  </a:cubicBezTo>
                  <a:cubicBezTo>
                    <a:pt x="8078" y="28953"/>
                    <a:pt x="8074" y="28955"/>
                    <a:pt x="8072" y="28959"/>
                  </a:cubicBezTo>
                  <a:cubicBezTo>
                    <a:pt x="8068" y="28966"/>
                    <a:pt x="8063" y="28971"/>
                    <a:pt x="8054" y="28985"/>
                  </a:cubicBezTo>
                  <a:cubicBezTo>
                    <a:pt x="8038" y="29011"/>
                    <a:pt x="8036" y="29033"/>
                    <a:pt x="8036" y="29049"/>
                  </a:cubicBezTo>
                  <a:cubicBezTo>
                    <a:pt x="8033" y="29052"/>
                    <a:pt x="8032" y="29056"/>
                    <a:pt x="8031" y="29059"/>
                  </a:cubicBezTo>
                  <a:cubicBezTo>
                    <a:pt x="8011" y="29064"/>
                    <a:pt x="7987" y="29075"/>
                    <a:pt x="7968" y="29103"/>
                  </a:cubicBezTo>
                  <a:cubicBezTo>
                    <a:pt x="7957" y="29120"/>
                    <a:pt x="7952" y="29135"/>
                    <a:pt x="7949" y="29147"/>
                  </a:cubicBezTo>
                  <a:cubicBezTo>
                    <a:pt x="7936" y="29167"/>
                    <a:pt x="7931" y="29182"/>
                    <a:pt x="7929" y="29198"/>
                  </a:cubicBezTo>
                  <a:cubicBezTo>
                    <a:pt x="7926" y="29202"/>
                    <a:pt x="7923" y="29205"/>
                    <a:pt x="7922" y="29207"/>
                  </a:cubicBezTo>
                  <a:cubicBezTo>
                    <a:pt x="7917" y="29214"/>
                    <a:pt x="7912" y="29221"/>
                    <a:pt x="7902" y="29234"/>
                  </a:cubicBezTo>
                  <a:lnTo>
                    <a:pt x="7891" y="29250"/>
                  </a:lnTo>
                  <a:cubicBezTo>
                    <a:pt x="7887" y="29255"/>
                    <a:pt x="7883" y="29263"/>
                    <a:pt x="7875" y="29274"/>
                  </a:cubicBezTo>
                  <a:cubicBezTo>
                    <a:pt x="7864" y="29289"/>
                    <a:pt x="7860" y="29303"/>
                    <a:pt x="7858" y="29316"/>
                  </a:cubicBezTo>
                  <a:cubicBezTo>
                    <a:pt x="7844" y="29323"/>
                    <a:pt x="7829" y="29334"/>
                    <a:pt x="7817" y="29354"/>
                  </a:cubicBezTo>
                  <a:cubicBezTo>
                    <a:pt x="7807" y="29370"/>
                    <a:pt x="7802" y="29382"/>
                    <a:pt x="7799" y="29391"/>
                  </a:cubicBezTo>
                  <a:cubicBezTo>
                    <a:pt x="7797" y="29394"/>
                    <a:pt x="7797" y="29394"/>
                    <a:pt x="7796" y="29398"/>
                  </a:cubicBezTo>
                  <a:cubicBezTo>
                    <a:pt x="7788" y="29410"/>
                    <a:pt x="7783" y="29424"/>
                    <a:pt x="7780" y="29435"/>
                  </a:cubicBezTo>
                  <a:cubicBezTo>
                    <a:pt x="7765" y="29441"/>
                    <a:pt x="7748" y="29452"/>
                    <a:pt x="7735" y="29474"/>
                  </a:cubicBezTo>
                  <a:cubicBezTo>
                    <a:pt x="7720" y="29495"/>
                    <a:pt x="7716" y="29511"/>
                    <a:pt x="7715" y="29520"/>
                  </a:cubicBezTo>
                  <a:cubicBezTo>
                    <a:pt x="7706" y="29534"/>
                    <a:pt x="7703" y="29541"/>
                    <a:pt x="7698" y="29549"/>
                  </a:cubicBezTo>
                  <a:cubicBezTo>
                    <a:pt x="7695" y="29553"/>
                    <a:pt x="7694" y="29555"/>
                    <a:pt x="7690" y="29563"/>
                  </a:cubicBezTo>
                  <a:cubicBezTo>
                    <a:pt x="7682" y="29576"/>
                    <a:pt x="7677" y="29590"/>
                    <a:pt x="7674" y="29602"/>
                  </a:cubicBezTo>
                  <a:cubicBezTo>
                    <a:pt x="7661" y="29609"/>
                    <a:pt x="7646" y="29619"/>
                    <a:pt x="7634" y="29638"/>
                  </a:cubicBezTo>
                  <a:cubicBezTo>
                    <a:pt x="7622" y="29645"/>
                    <a:pt x="7610" y="29656"/>
                    <a:pt x="7597" y="29676"/>
                  </a:cubicBezTo>
                  <a:cubicBezTo>
                    <a:pt x="7582" y="29699"/>
                    <a:pt x="7580" y="29720"/>
                    <a:pt x="7581" y="29739"/>
                  </a:cubicBezTo>
                  <a:cubicBezTo>
                    <a:pt x="7572" y="29746"/>
                    <a:pt x="7565" y="29753"/>
                    <a:pt x="7556" y="29766"/>
                  </a:cubicBezTo>
                  <a:cubicBezTo>
                    <a:pt x="7549" y="29778"/>
                    <a:pt x="7543" y="29789"/>
                    <a:pt x="7540" y="29799"/>
                  </a:cubicBezTo>
                  <a:cubicBezTo>
                    <a:pt x="7524" y="29806"/>
                    <a:pt x="7506" y="29816"/>
                    <a:pt x="7491" y="29839"/>
                  </a:cubicBezTo>
                  <a:cubicBezTo>
                    <a:pt x="7479" y="29858"/>
                    <a:pt x="7475" y="29871"/>
                    <a:pt x="7469" y="29885"/>
                  </a:cubicBezTo>
                  <a:cubicBezTo>
                    <a:pt x="7460" y="29892"/>
                    <a:pt x="7449" y="29902"/>
                    <a:pt x="7437" y="29921"/>
                  </a:cubicBezTo>
                  <a:cubicBezTo>
                    <a:pt x="7422" y="29944"/>
                    <a:pt x="7419" y="29964"/>
                    <a:pt x="7417" y="29977"/>
                  </a:cubicBezTo>
                  <a:cubicBezTo>
                    <a:pt x="7408" y="29994"/>
                    <a:pt x="7404" y="30012"/>
                    <a:pt x="7404" y="30025"/>
                  </a:cubicBezTo>
                  <a:cubicBezTo>
                    <a:pt x="7394" y="30032"/>
                    <a:pt x="7385" y="30041"/>
                    <a:pt x="7377" y="30055"/>
                  </a:cubicBezTo>
                  <a:cubicBezTo>
                    <a:pt x="7371" y="30061"/>
                    <a:pt x="7357" y="30071"/>
                    <a:pt x="7342" y="30093"/>
                  </a:cubicBezTo>
                  <a:cubicBezTo>
                    <a:pt x="7334" y="30105"/>
                    <a:pt x="7330" y="30117"/>
                    <a:pt x="7328" y="30128"/>
                  </a:cubicBezTo>
                  <a:cubicBezTo>
                    <a:pt x="7310" y="30136"/>
                    <a:pt x="7293" y="30147"/>
                    <a:pt x="7280" y="30169"/>
                  </a:cubicBezTo>
                  <a:cubicBezTo>
                    <a:pt x="7270" y="30182"/>
                    <a:pt x="7266" y="30190"/>
                    <a:pt x="7261" y="30198"/>
                  </a:cubicBezTo>
                  <a:cubicBezTo>
                    <a:pt x="7260" y="30202"/>
                    <a:pt x="7259" y="30205"/>
                    <a:pt x="7255" y="30212"/>
                  </a:cubicBezTo>
                  <a:cubicBezTo>
                    <a:pt x="7240" y="30235"/>
                    <a:pt x="7238" y="30259"/>
                    <a:pt x="7238" y="30276"/>
                  </a:cubicBezTo>
                  <a:cubicBezTo>
                    <a:pt x="7231" y="30282"/>
                    <a:pt x="7224" y="30291"/>
                    <a:pt x="7216" y="30303"/>
                  </a:cubicBezTo>
                  <a:cubicBezTo>
                    <a:pt x="7212" y="30309"/>
                    <a:pt x="7211" y="30312"/>
                    <a:pt x="7208" y="30314"/>
                  </a:cubicBezTo>
                  <a:cubicBezTo>
                    <a:pt x="7206" y="30319"/>
                    <a:pt x="7201" y="30324"/>
                    <a:pt x="7196" y="30331"/>
                  </a:cubicBezTo>
                  <a:cubicBezTo>
                    <a:pt x="7183" y="30336"/>
                    <a:pt x="7163" y="30348"/>
                    <a:pt x="7147" y="30373"/>
                  </a:cubicBezTo>
                  <a:cubicBezTo>
                    <a:pt x="7136" y="30389"/>
                    <a:pt x="7132" y="30401"/>
                    <a:pt x="7128" y="30412"/>
                  </a:cubicBezTo>
                  <a:lnTo>
                    <a:pt x="7125" y="30417"/>
                  </a:lnTo>
                  <a:cubicBezTo>
                    <a:pt x="7116" y="30433"/>
                    <a:pt x="7110" y="30448"/>
                    <a:pt x="7109" y="30462"/>
                  </a:cubicBezTo>
                  <a:cubicBezTo>
                    <a:pt x="7094" y="30469"/>
                    <a:pt x="7081" y="30480"/>
                    <a:pt x="7069" y="30498"/>
                  </a:cubicBezTo>
                  <a:cubicBezTo>
                    <a:pt x="7056" y="30519"/>
                    <a:pt x="7052" y="30540"/>
                    <a:pt x="7052" y="30557"/>
                  </a:cubicBezTo>
                  <a:cubicBezTo>
                    <a:pt x="7044" y="30564"/>
                    <a:pt x="7034" y="30573"/>
                    <a:pt x="7026" y="30587"/>
                  </a:cubicBezTo>
                  <a:cubicBezTo>
                    <a:pt x="7014" y="30604"/>
                    <a:pt x="7009" y="30619"/>
                    <a:pt x="7007" y="30634"/>
                  </a:cubicBezTo>
                  <a:cubicBezTo>
                    <a:pt x="7001" y="30639"/>
                    <a:pt x="6992" y="30645"/>
                    <a:pt x="6982" y="30658"/>
                  </a:cubicBezTo>
                  <a:cubicBezTo>
                    <a:pt x="6969" y="30666"/>
                    <a:pt x="6950" y="30678"/>
                    <a:pt x="6934" y="30701"/>
                  </a:cubicBezTo>
                  <a:cubicBezTo>
                    <a:pt x="6922" y="30721"/>
                    <a:pt x="6918" y="30741"/>
                    <a:pt x="6918" y="30758"/>
                  </a:cubicBezTo>
                  <a:cubicBezTo>
                    <a:pt x="6908" y="30764"/>
                    <a:pt x="6897" y="30774"/>
                    <a:pt x="6890" y="30787"/>
                  </a:cubicBezTo>
                  <a:cubicBezTo>
                    <a:pt x="6881" y="30792"/>
                    <a:pt x="6868" y="30803"/>
                    <a:pt x="6854" y="30824"/>
                  </a:cubicBezTo>
                  <a:cubicBezTo>
                    <a:pt x="6838" y="30848"/>
                    <a:pt x="6836" y="30870"/>
                    <a:pt x="6836" y="30886"/>
                  </a:cubicBezTo>
                  <a:cubicBezTo>
                    <a:pt x="6831" y="30893"/>
                    <a:pt x="6824" y="30899"/>
                    <a:pt x="6815" y="30914"/>
                  </a:cubicBezTo>
                  <a:lnTo>
                    <a:pt x="6804" y="30930"/>
                  </a:lnTo>
                  <a:cubicBezTo>
                    <a:pt x="6800" y="30936"/>
                    <a:pt x="6796" y="30942"/>
                    <a:pt x="6788" y="30955"/>
                  </a:cubicBezTo>
                  <a:cubicBezTo>
                    <a:pt x="6773" y="30976"/>
                    <a:pt x="6769" y="30995"/>
                    <a:pt x="6768" y="31006"/>
                  </a:cubicBezTo>
                  <a:lnTo>
                    <a:pt x="6744" y="31044"/>
                  </a:lnTo>
                  <a:cubicBezTo>
                    <a:pt x="6736" y="31052"/>
                    <a:pt x="6725" y="31062"/>
                    <a:pt x="6713" y="31080"/>
                  </a:cubicBezTo>
                  <a:cubicBezTo>
                    <a:pt x="6703" y="31092"/>
                    <a:pt x="6699" y="31106"/>
                    <a:pt x="6697" y="31117"/>
                  </a:cubicBezTo>
                  <a:cubicBezTo>
                    <a:pt x="6681" y="31123"/>
                    <a:pt x="6664" y="31135"/>
                    <a:pt x="6650" y="31155"/>
                  </a:cubicBezTo>
                  <a:cubicBezTo>
                    <a:pt x="6633" y="31182"/>
                    <a:pt x="6633" y="31209"/>
                    <a:pt x="6635" y="31229"/>
                  </a:cubicBezTo>
                  <a:cubicBezTo>
                    <a:pt x="6632" y="31232"/>
                    <a:pt x="6626" y="31238"/>
                    <a:pt x="6622" y="31245"/>
                  </a:cubicBezTo>
                  <a:cubicBezTo>
                    <a:pt x="6613" y="31252"/>
                    <a:pt x="6601" y="31261"/>
                    <a:pt x="6587" y="31278"/>
                  </a:cubicBezTo>
                  <a:cubicBezTo>
                    <a:pt x="6576" y="31284"/>
                    <a:pt x="6560" y="31296"/>
                    <a:pt x="6546" y="31318"/>
                  </a:cubicBezTo>
                  <a:cubicBezTo>
                    <a:pt x="6533" y="31337"/>
                    <a:pt x="6530" y="31357"/>
                    <a:pt x="6528" y="31372"/>
                  </a:cubicBezTo>
                  <a:cubicBezTo>
                    <a:pt x="6519" y="31379"/>
                    <a:pt x="6510" y="31387"/>
                    <a:pt x="6500" y="31401"/>
                  </a:cubicBezTo>
                  <a:cubicBezTo>
                    <a:pt x="6488" y="31408"/>
                    <a:pt x="6475" y="31419"/>
                    <a:pt x="6462" y="31439"/>
                  </a:cubicBezTo>
                  <a:cubicBezTo>
                    <a:pt x="6451" y="31459"/>
                    <a:pt x="6446" y="31478"/>
                    <a:pt x="6446" y="31495"/>
                  </a:cubicBezTo>
                  <a:cubicBezTo>
                    <a:pt x="6436" y="31502"/>
                    <a:pt x="6426" y="31513"/>
                    <a:pt x="6417" y="31526"/>
                  </a:cubicBezTo>
                  <a:cubicBezTo>
                    <a:pt x="6399" y="31552"/>
                    <a:pt x="6398" y="31576"/>
                    <a:pt x="6398" y="31592"/>
                  </a:cubicBezTo>
                  <a:cubicBezTo>
                    <a:pt x="6396" y="31599"/>
                    <a:pt x="6393" y="31602"/>
                    <a:pt x="6391" y="31607"/>
                  </a:cubicBezTo>
                  <a:cubicBezTo>
                    <a:pt x="6388" y="31611"/>
                    <a:pt x="6387" y="31613"/>
                    <a:pt x="6383" y="31620"/>
                  </a:cubicBezTo>
                  <a:cubicBezTo>
                    <a:pt x="6375" y="31627"/>
                    <a:pt x="6365" y="31635"/>
                    <a:pt x="6354" y="31651"/>
                  </a:cubicBezTo>
                  <a:cubicBezTo>
                    <a:pt x="6343" y="31658"/>
                    <a:pt x="6328" y="31668"/>
                    <a:pt x="6313" y="31691"/>
                  </a:cubicBezTo>
                  <a:cubicBezTo>
                    <a:pt x="6300" y="31712"/>
                    <a:pt x="6295" y="31732"/>
                    <a:pt x="6294" y="31744"/>
                  </a:cubicBezTo>
                  <a:cubicBezTo>
                    <a:pt x="6291" y="31747"/>
                    <a:pt x="6290" y="31750"/>
                    <a:pt x="6289" y="31751"/>
                  </a:cubicBezTo>
                  <a:cubicBezTo>
                    <a:pt x="6284" y="31758"/>
                    <a:pt x="6278" y="31764"/>
                    <a:pt x="6269" y="31778"/>
                  </a:cubicBezTo>
                  <a:cubicBezTo>
                    <a:pt x="6262" y="31786"/>
                    <a:pt x="6258" y="31794"/>
                    <a:pt x="6255" y="31800"/>
                  </a:cubicBezTo>
                  <a:cubicBezTo>
                    <a:pt x="6236" y="31807"/>
                    <a:pt x="6211" y="31817"/>
                    <a:pt x="6194" y="31845"/>
                  </a:cubicBezTo>
                  <a:cubicBezTo>
                    <a:pt x="6180" y="31865"/>
                    <a:pt x="6176" y="31885"/>
                    <a:pt x="6176" y="31901"/>
                  </a:cubicBezTo>
                  <a:cubicBezTo>
                    <a:pt x="6167" y="31907"/>
                    <a:pt x="6157" y="31919"/>
                    <a:pt x="6147" y="31932"/>
                  </a:cubicBezTo>
                  <a:cubicBezTo>
                    <a:pt x="6140" y="31944"/>
                    <a:pt x="6138" y="31949"/>
                    <a:pt x="6134" y="31956"/>
                  </a:cubicBezTo>
                  <a:cubicBezTo>
                    <a:pt x="6130" y="31962"/>
                    <a:pt x="6128" y="31965"/>
                    <a:pt x="6123" y="31974"/>
                  </a:cubicBezTo>
                  <a:cubicBezTo>
                    <a:pt x="6113" y="31981"/>
                    <a:pt x="6101" y="31992"/>
                    <a:pt x="6090" y="32011"/>
                  </a:cubicBezTo>
                  <a:cubicBezTo>
                    <a:pt x="6086" y="32015"/>
                    <a:pt x="6084" y="32018"/>
                    <a:pt x="6082" y="32019"/>
                  </a:cubicBezTo>
                  <a:cubicBezTo>
                    <a:pt x="6076" y="32026"/>
                    <a:pt x="6069" y="32034"/>
                    <a:pt x="6059" y="32050"/>
                  </a:cubicBezTo>
                  <a:cubicBezTo>
                    <a:pt x="6044" y="32072"/>
                    <a:pt x="6041" y="32096"/>
                    <a:pt x="6041" y="32113"/>
                  </a:cubicBezTo>
                  <a:cubicBezTo>
                    <a:pt x="6034" y="32119"/>
                    <a:pt x="6026" y="32129"/>
                    <a:pt x="6018" y="32141"/>
                  </a:cubicBezTo>
                  <a:cubicBezTo>
                    <a:pt x="6007" y="32157"/>
                    <a:pt x="6002" y="32171"/>
                    <a:pt x="6000" y="32184"/>
                  </a:cubicBezTo>
                  <a:cubicBezTo>
                    <a:pt x="5989" y="32190"/>
                    <a:pt x="5974" y="32201"/>
                    <a:pt x="5962" y="32221"/>
                  </a:cubicBezTo>
                  <a:cubicBezTo>
                    <a:pt x="5951" y="32238"/>
                    <a:pt x="5946" y="32256"/>
                    <a:pt x="5945" y="32269"/>
                  </a:cubicBezTo>
                  <a:cubicBezTo>
                    <a:pt x="5934" y="32276"/>
                    <a:pt x="5921" y="32289"/>
                    <a:pt x="5911" y="32305"/>
                  </a:cubicBezTo>
                  <a:cubicBezTo>
                    <a:pt x="5897" y="32327"/>
                    <a:pt x="5893" y="32347"/>
                    <a:pt x="5891" y="32360"/>
                  </a:cubicBezTo>
                  <a:lnTo>
                    <a:pt x="5879" y="32380"/>
                  </a:lnTo>
                  <a:cubicBezTo>
                    <a:pt x="5863" y="32385"/>
                    <a:pt x="5841" y="32397"/>
                    <a:pt x="5824" y="32424"/>
                  </a:cubicBezTo>
                  <a:cubicBezTo>
                    <a:pt x="5813" y="32441"/>
                    <a:pt x="5809" y="32458"/>
                    <a:pt x="5808" y="32473"/>
                  </a:cubicBezTo>
                  <a:cubicBezTo>
                    <a:pt x="5796" y="32481"/>
                    <a:pt x="5784" y="32492"/>
                    <a:pt x="5774" y="32508"/>
                  </a:cubicBezTo>
                  <a:cubicBezTo>
                    <a:pt x="5763" y="32525"/>
                    <a:pt x="5758" y="32541"/>
                    <a:pt x="5755" y="32556"/>
                  </a:cubicBezTo>
                  <a:cubicBezTo>
                    <a:pt x="5744" y="32564"/>
                    <a:pt x="5732" y="32575"/>
                    <a:pt x="5721" y="32591"/>
                  </a:cubicBezTo>
                  <a:cubicBezTo>
                    <a:pt x="5712" y="32607"/>
                    <a:pt x="5706" y="32622"/>
                    <a:pt x="5705" y="32635"/>
                  </a:cubicBezTo>
                  <a:cubicBezTo>
                    <a:pt x="5691" y="32642"/>
                    <a:pt x="5678" y="32653"/>
                    <a:pt x="5667" y="32671"/>
                  </a:cubicBezTo>
                  <a:lnTo>
                    <a:pt x="5640" y="32713"/>
                  </a:lnTo>
                  <a:cubicBezTo>
                    <a:pt x="5629" y="32730"/>
                    <a:pt x="5625" y="32746"/>
                    <a:pt x="5622" y="32760"/>
                  </a:cubicBezTo>
                  <a:cubicBezTo>
                    <a:pt x="5611" y="32767"/>
                    <a:pt x="5598" y="32778"/>
                    <a:pt x="5587" y="32795"/>
                  </a:cubicBezTo>
                  <a:cubicBezTo>
                    <a:pt x="5573" y="32817"/>
                    <a:pt x="5568" y="32836"/>
                    <a:pt x="5567" y="32848"/>
                  </a:cubicBezTo>
                  <a:cubicBezTo>
                    <a:pt x="5555" y="32868"/>
                    <a:pt x="5551" y="32886"/>
                    <a:pt x="5551" y="32901"/>
                  </a:cubicBezTo>
                  <a:cubicBezTo>
                    <a:pt x="5547" y="32906"/>
                    <a:pt x="5543" y="32909"/>
                    <a:pt x="5539" y="32914"/>
                  </a:cubicBezTo>
                  <a:cubicBezTo>
                    <a:pt x="5522" y="32921"/>
                    <a:pt x="5497" y="32932"/>
                    <a:pt x="5479" y="32960"/>
                  </a:cubicBezTo>
                  <a:cubicBezTo>
                    <a:pt x="5465" y="32982"/>
                    <a:pt x="5461" y="32998"/>
                    <a:pt x="5459" y="33009"/>
                  </a:cubicBezTo>
                  <a:cubicBezTo>
                    <a:pt x="5449" y="33025"/>
                    <a:pt x="5444" y="33039"/>
                    <a:pt x="5442" y="33052"/>
                  </a:cubicBezTo>
                  <a:cubicBezTo>
                    <a:pt x="5431" y="33059"/>
                    <a:pt x="5417" y="33072"/>
                    <a:pt x="5405" y="33090"/>
                  </a:cubicBezTo>
                  <a:cubicBezTo>
                    <a:pt x="5394" y="33106"/>
                    <a:pt x="5390" y="33119"/>
                    <a:pt x="5386" y="33127"/>
                  </a:cubicBezTo>
                  <a:cubicBezTo>
                    <a:pt x="5385" y="33130"/>
                    <a:pt x="5385" y="33132"/>
                    <a:pt x="5383" y="33135"/>
                  </a:cubicBezTo>
                  <a:cubicBezTo>
                    <a:pt x="5358" y="33172"/>
                    <a:pt x="5369" y="33223"/>
                    <a:pt x="5406" y="33247"/>
                  </a:cubicBezTo>
                  <a:cubicBezTo>
                    <a:pt x="5420" y="33256"/>
                    <a:pt x="5436" y="33260"/>
                    <a:pt x="5450" y="33260"/>
                  </a:cubicBezTo>
                  <a:cubicBezTo>
                    <a:pt x="5476" y="33260"/>
                    <a:pt x="5503" y="33247"/>
                    <a:pt x="5503" y="33196"/>
                  </a:cubicBezTo>
                  <a:cubicBezTo>
                    <a:pt x="5513" y="33180"/>
                    <a:pt x="5518" y="33168"/>
                    <a:pt x="5522" y="33158"/>
                  </a:cubicBezTo>
                  <a:cubicBezTo>
                    <a:pt x="5523" y="33157"/>
                    <a:pt x="5523" y="33156"/>
                    <a:pt x="5523" y="33156"/>
                  </a:cubicBezTo>
                  <a:cubicBezTo>
                    <a:pt x="5533" y="33149"/>
                    <a:pt x="5547" y="33137"/>
                    <a:pt x="5562" y="33115"/>
                  </a:cubicBezTo>
                  <a:cubicBezTo>
                    <a:pt x="5573" y="33097"/>
                    <a:pt x="5579" y="33081"/>
                    <a:pt x="5582" y="33065"/>
                  </a:cubicBezTo>
                  <a:cubicBezTo>
                    <a:pt x="5588" y="33054"/>
                    <a:pt x="5593" y="33044"/>
                    <a:pt x="5595" y="33035"/>
                  </a:cubicBezTo>
                  <a:cubicBezTo>
                    <a:pt x="5611" y="33029"/>
                    <a:pt x="5631" y="33015"/>
                    <a:pt x="5647" y="32991"/>
                  </a:cubicBezTo>
                  <a:cubicBezTo>
                    <a:pt x="5657" y="32983"/>
                    <a:pt x="5667" y="32974"/>
                    <a:pt x="5678" y="32955"/>
                  </a:cubicBezTo>
                  <a:cubicBezTo>
                    <a:pt x="5694" y="32929"/>
                    <a:pt x="5697" y="32907"/>
                    <a:pt x="5697" y="32891"/>
                  </a:cubicBezTo>
                  <a:cubicBezTo>
                    <a:pt x="5702" y="32880"/>
                    <a:pt x="5706" y="32870"/>
                    <a:pt x="5707" y="32863"/>
                  </a:cubicBezTo>
                  <a:cubicBezTo>
                    <a:pt x="5720" y="32854"/>
                    <a:pt x="5734" y="32843"/>
                    <a:pt x="5748" y="32824"/>
                  </a:cubicBezTo>
                  <a:cubicBezTo>
                    <a:pt x="5763" y="32799"/>
                    <a:pt x="5765" y="32778"/>
                    <a:pt x="5766" y="32763"/>
                  </a:cubicBezTo>
                  <a:lnTo>
                    <a:pt x="5775" y="32751"/>
                  </a:lnTo>
                  <a:cubicBezTo>
                    <a:pt x="5793" y="32746"/>
                    <a:pt x="5819" y="32735"/>
                    <a:pt x="5838" y="32706"/>
                  </a:cubicBezTo>
                  <a:cubicBezTo>
                    <a:pt x="5850" y="32688"/>
                    <a:pt x="5854" y="32671"/>
                    <a:pt x="5855" y="32656"/>
                  </a:cubicBezTo>
                  <a:cubicBezTo>
                    <a:pt x="5866" y="32650"/>
                    <a:pt x="5878" y="32639"/>
                    <a:pt x="5888" y="32623"/>
                  </a:cubicBezTo>
                  <a:cubicBezTo>
                    <a:pt x="5898" y="32608"/>
                    <a:pt x="5902" y="32594"/>
                    <a:pt x="5904" y="32580"/>
                  </a:cubicBezTo>
                  <a:cubicBezTo>
                    <a:pt x="5919" y="32573"/>
                    <a:pt x="5934" y="32562"/>
                    <a:pt x="5946" y="32542"/>
                  </a:cubicBezTo>
                  <a:cubicBezTo>
                    <a:pt x="5959" y="32524"/>
                    <a:pt x="5963" y="32504"/>
                    <a:pt x="5963" y="32488"/>
                  </a:cubicBezTo>
                  <a:cubicBezTo>
                    <a:pt x="5973" y="32481"/>
                    <a:pt x="5984" y="32472"/>
                    <a:pt x="5993" y="32457"/>
                  </a:cubicBezTo>
                  <a:lnTo>
                    <a:pt x="6005" y="32439"/>
                  </a:lnTo>
                  <a:cubicBezTo>
                    <a:pt x="6009" y="32433"/>
                    <a:pt x="6013" y="32428"/>
                    <a:pt x="6020" y="32417"/>
                  </a:cubicBezTo>
                  <a:cubicBezTo>
                    <a:pt x="6031" y="32399"/>
                    <a:pt x="6034" y="32385"/>
                    <a:pt x="6037" y="32372"/>
                  </a:cubicBezTo>
                  <a:cubicBezTo>
                    <a:pt x="6049" y="32365"/>
                    <a:pt x="6063" y="32354"/>
                    <a:pt x="6075" y="32335"/>
                  </a:cubicBezTo>
                  <a:cubicBezTo>
                    <a:pt x="6087" y="32316"/>
                    <a:pt x="6092" y="32299"/>
                    <a:pt x="6093" y="32284"/>
                  </a:cubicBezTo>
                  <a:cubicBezTo>
                    <a:pt x="6102" y="32278"/>
                    <a:pt x="6113" y="32267"/>
                    <a:pt x="6124" y="32251"/>
                  </a:cubicBezTo>
                  <a:cubicBezTo>
                    <a:pt x="6136" y="32233"/>
                    <a:pt x="6141" y="32217"/>
                    <a:pt x="6144" y="32203"/>
                  </a:cubicBezTo>
                  <a:cubicBezTo>
                    <a:pt x="6154" y="32195"/>
                    <a:pt x="6162" y="32185"/>
                    <a:pt x="6175" y="32168"/>
                  </a:cubicBezTo>
                  <a:cubicBezTo>
                    <a:pt x="6191" y="32142"/>
                    <a:pt x="6194" y="32118"/>
                    <a:pt x="6192" y="32101"/>
                  </a:cubicBezTo>
                  <a:cubicBezTo>
                    <a:pt x="6198" y="32096"/>
                    <a:pt x="6204" y="32087"/>
                    <a:pt x="6213" y="32075"/>
                  </a:cubicBezTo>
                  <a:cubicBezTo>
                    <a:pt x="6221" y="32067"/>
                    <a:pt x="6234" y="32056"/>
                    <a:pt x="6246" y="32038"/>
                  </a:cubicBezTo>
                  <a:cubicBezTo>
                    <a:pt x="6254" y="32026"/>
                    <a:pt x="6257" y="32021"/>
                    <a:pt x="6261" y="32013"/>
                  </a:cubicBezTo>
                  <a:lnTo>
                    <a:pt x="6264" y="32006"/>
                  </a:lnTo>
                  <a:cubicBezTo>
                    <a:pt x="6277" y="32000"/>
                    <a:pt x="6295" y="31989"/>
                    <a:pt x="6310" y="31964"/>
                  </a:cubicBezTo>
                  <a:cubicBezTo>
                    <a:pt x="6320" y="31949"/>
                    <a:pt x="6325" y="31935"/>
                    <a:pt x="6326" y="31921"/>
                  </a:cubicBezTo>
                  <a:cubicBezTo>
                    <a:pt x="6341" y="31914"/>
                    <a:pt x="6355" y="31903"/>
                    <a:pt x="6368" y="31884"/>
                  </a:cubicBezTo>
                  <a:cubicBezTo>
                    <a:pt x="6379" y="31869"/>
                    <a:pt x="6382" y="31858"/>
                    <a:pt x="6386" y="31849"/>
                  </a:cubicBezTo>
                  <a:cubicBezTo>
                    <a:pt x="6387" y="31846"/>
                    <a:pt x="6387" y="31845"/>
                    <a:pt x="6391" y="31841"/>
                  </a:cubicBezTo>
                  <a:cubicBezTo>
                    <a:pt x="6395" y="31834"/>
                    <a:pt x="6397" y="31831"/>
                    <a:pt x="6400" y="31829"/>
                  </a:cubicBezTo>
                  <a:cubicBezTo>
                    <a:pt x="6406" y="31823"/>
                    <a:pt x="6411" y="31817"/>
                    <a:pt x="6420" y="31802"/>
                  </a:cubicBezTo>
                  <a:cubicBezTo>
                    <a:pt x="6432" y="31785"/>
                    <a:pt x="6436" y="31767"/>
                    <a:pt x="6439" y="31755"/>
                  </a:cubicBezTo>
                  <a:cubicBezTo>
                    <a:pt x="6448" y="31749"/>
                    <a:pt x="6460" y="31737"/>
                    <a:pt x="6472" y="31719"/>
                  </a:cubicBezTo>
                  <a:cubicBezTo>
                    <a:pt x="6482" y="31712"/>
                    <a:pt x="6492" y="31702"/>
                    <a:pt x="6504" y="31683"/>
                  </a:cubicBezTo>
                  <a:cubicBezTo>
                    <a:pt x="6514" y="31668"/>
                    <a:pt x="6518" y="31660"/>
                    <a:pt x="6521" y="31652"/>
                  </a:cubicBezTo>
                  <a:cubicBezTo>
                    <a:pt x="6523" y="31649"/>
                    <a:pt x="6525" y="31647"/>
                    <a:pt x="6529" y="31641"/>
                  </a:cubicBezTo>
                  <a:cubicBezTo>
                    <a:pt x="6540" y="31624"/>
                    <a:pt x="6543" y="31611"/>
                    <a:pt x="6546" y="31598"/>
                  </a:cubicBezTo>
                  <a:cubicBezTo>
                    <a:pt x="6559" y="31589"/>
                    <a:pt x="6574" y="31578"/>
                    <a:pt x="6586" y="31560"/>
                  </a:cubicBezTo>
                  <a:cubicBezTo>
                    <a:pt x="6602" y="31534"/>
                    <a:pt x="6604" y="31509"/>
                    <a:pt x="6601" y="31488"/>
                  </a:cubicBezTo>
                  <a:cubicBezTo>
                    <a:pt x="6605" y="31485"/>
                    <a:pt x="6607" y="31481"/>
                    <a:pt x="6611" y="31477"/>
                  </a:cubicBezTo>
                  <a:cubicBezTo>
                    <a:pt x="6625" y="31471"/>
                    <a:pt x="6644" y="31459"/>
                    <a:pt x="6661" y="31434"/>
                  </a:cubicBezTo>
                  <a:cubicBezTo>
                    <a:pt x="6674" y="31413"/>
                    <a:pt x="6679" y="31392"/>
                    <a:pt x="6679" y="31376"/>
                  </a:cubicBezTo>
                  <a:cubicBezTo>
                    <a:pt x="6685" y="31371"/>
                    <a:pt x="6693" y="31363"/>
                    <a:pt x="6701" y="31352"/>
                  </a:cubicBezTo>
                  <a:cubicBezTo>
                    <a:pt x="6711" y="31346"/>
                    <a:pt x="6725" y="31335"/>
                    <a:pt x="6740" y="31312"/>
                  </a:cubicBezTo>
                  <a:lnTo>
                    <a:pt x="6744" y="31308"/>
                  </a:lnTo>
                  <a:cubicBezTo>
                    <a:pt x="6752" y="31301"/>
                    <a:pt x="6761" y="31292"/>
                    <a:pt x="6772" y="31274"/>
                  </a:cubicBezTo>
                  <a:cubicBezTo>
                    <a:pt x="6783" y="31258"/>
                    <a:pt x="6787" y="31241"/>
                    <a:pt x="6788" y="31226"/>
                  </a:cubicBezTo>
                  <a:cubicBezTo>
                    <a:pt x="6800" y="31220"/>
                    <a:pt x="6813" y="31209"/>
                    <a:pt x="6823" y="31193"/>
                  </a:cubicBezTo>
                  <a:cubicBezTo>
                    <a:pt x="6837" y="31170"/>
                    <a:pt x="6842" y="31150"/>
                    <a:pt x="6842" y="31134"/>
                  </a:cubicBezTo>
                  <a:cubicBezTo>
                    <a:pt x="6848" y="31127"/>
                    <a:pt x="6857" y="31118"/>
                    <a:pt x="6866" y="31105"/>
                  </a:cubicBezTo>
                  <a:lnTo>
                    <a:pt x="6893" y="31063"/>
                  </a:lnTo>
                  <a:cubicBezTo>
                    <a:pt x="6906" y="31042"/>
                    <a:pt x="6911" y="31022"/>
                    <a:pt x="6912" y="31011"/>
                  </a:cubicBezTo>
                  <a:cubicBezTo>
                    <a:pt x="6917" y="31006"/>
                    <a:pt x="6918" y="31003"/>
                    <a:pt x="6921" y="31000"/>
                  </a:cubicBezTo>
                  <a:cubicBezTo>
                    <a:pt x="6925" y="30995"/>
                    <a:pt x="6928" y="30988"/>
                    <a:pt x="6937" y="30976"/>
                  </a:cubicBezTo>
                  <a:cubicBezTo>
                    <a:pt x="6939" y="30972"/>
                    <a:pt x="6942" y="30969"/>
                    <a:pt x="6943" y="30968"/>
                  </a:cubicBezTo>
                  <a:cubicBezTo>
                    <a:pt x="6950" y="30960"/>
                    <a:pt x="6957" y="30953"/>
                    <a:pt x="6968" y="30937"/>
                  </a:cubicBezTo>
                  <a:cubicBezTo>
                    <a:pt x="6982" y="30915"/>
                    <a:pt x="6986" y="30896"/>
                    <a:pt x="6986" y="30880"/>
                  </a:cubicBezTo>
                  <a:cubicBezTo>
                    <a:pt x="6990" y="30877"/>
                    <a:pt x="6995" y="30873"/>
                    <a:pt x="6998" y="30867"/>
                  </a:cubicBezTo>
                  <a:cubicBezTo>
                    <a:pt x="7016" y="30862"/>
                    <a:pt x="7041" y="30851"/>
                    <a:pt x="7060" y="30822"/>
                  </a:cubicBezTo>
                  <a:cubicBezTo>
                    <a:pt x="7075" y="30798"/>
                    <a:pt x="7077" y="30775"/>
                    <a:pt x="7076" y="30757"/>
                  </a:cubicBezTo>
                  <a:cubicBezTo>
                    <a:pt x="7083" y="30749"/>
                    <a:pt x="7091" y="30742"/>
                    <a:pt x="7098" y="30731"/>
                  </a:cubicBezTo>
                  <a:cubicBezTo>
                    <a:pt x="7105" y="30726"/>
                    <a:pt x="7119" y="30715"/>
                    <a:pt x="7132" y="30694"/>
                  </a:cubicBezTo>
                  <a:cubicBezTo>
                    <a:pt x="7143" y="30675"/>
                    <a:pt x="7148" y="30662"/>
                    <a:pt x="7151" y="30648"/>
                  </a:cubicBezTo>
                  <a:cubicBezTo>
                    <a:pt x="7162" y="30640"/>
                    <a:pt x="7173" y="30629"/>
                    <a:pt x="7184" y="30612"/>
                  </a:cubicBezTo>
                  <a:cubicBezTo>
                    <a:pt x="7193" y="30599"/>
                    <a:pt x="7196" y="30588"/>
                    <a:pt x="7199" y="30577"/>
                  </a:cubicBezTo>
                  <a:cubicBezTo>
                    <a:pt x="7216" y="30570"/>
                    <a:pt x="7236" y="30559"/>
                    <a:pt x="7249" y="30537"/>
                  </a:cubicBezTo>
                  <a:cubicBezTo>
                    <a:pt x="7269" y="30506"/>
                    <a:pt x="7266" y="30475"/>
                    <a:pt x="7263" y="30455"/>
                  </a:cubicBezTo>
                  <a:cubicBezTo>
                    <a:pt x="7264" y="30453"/>
                    <a:pt x="7265" y="30448"/>
                    <a:pt x="7266" y="30446"/>
                  </a:cubicBezTo>
                  <a:cubicBezTo>
                    <a:pt x="7280" y="30439"/>
                    <a:pt x="7297" y="30427"/>
                    <a:pt x="7312" y="30404"/>
                  </a:cubicBezTo>
                  <a:cubicBezTo>
                    <a:pt x="7316" y="30398"/>
                    <a:pt x="7317" y="30395"/>
                    <a:pt x="7319" y="30393"/>
                  </a:cubicBezTo>
                  <a:cubicBezTo>
                    <a:pt x="7325" y="30385"/>
                    <a:pt x="7330" y="30379"/>
                    <a:pt x="7343" y="30362"/>
                  </a:cubicBezTo>
                  <a:cubicBezTo>
                    <a:pt x="7350" y="30353"/>
                    <a:pt x="7361" y="30344"/>
                    <a:pt x="7372" y="30326"/>
                  </a:cubicBezTo>
                  <a:cubicBezTo>
                    <a:pt x="7389" y="30299"/>
                    <a:pt x="7391" y="30275"/>
                    <a:pt x="7389" y="30257"/>
                  </a:cubicBezTo>
                  <a:cubicBezTo>
                    <a:pt x="7391" y="30256"/>
                    <a:pt x="7392" y="30254"/>
                    <a:pt x="7392" y="30253"/>
                  </a:cubicBezTo>
                  <a:cubicBezTo>
                    <a:pt x="7412" y="30248"/>
                    <a:pt x="7439" y="30237"/>
                    <a:pt x="7457" y="30207"/>
                  </a:cubicBezTo>
                  <a:cubicBezTo>
                    <a:pt x="7471" y="30185"/>
                    <a:pt x="7475" y="30163"/>
                    <a:pt x="7475" y="30147"/>
                  </a:cubicBezTo>
                  <a:cubicBezTo>
                    <a:pt x="7480" y="30143"/>
                    <a:pt x="7487" y="30136"/>
                    <a:pt x="7494" y="30126"/>
                  </a:cubicBezTo>
                  <a:cubicBezTo>
                    <a:pt x="7506" y="30121"/>
                    <a:pt x="7522" y="30109"/>
                    <a:pt x="7537" y="30085"/>
                  </a:cubicBezTo>
                  <a:cubicBezTo>
                    <a:pt x="7554" y="30058"/>
                    <a:pt x="7555" y="30034"/>
                    <a:pt x="7554" y="30016"/>
                  </a:cubicBezTo>
                  <a:cubicBezTo>
                    <a:pt x="7559" y="30003"/>
                    <a:pt x="7562" y="29991"/>
                    <a:pt x="7564" y="29981"/>
                  </a:cubicBezTo>
                  <a:cubicBezTo>
                    <a:pt x="7571" y="29973"/>
                    <a:pt x="7581" y="29964"/>
                    <a:pt x="7591" y="29948"/>
                  </a:cubicBezTo>
                  <a:cubicBezTo>
                    <a:pt x="7598" y="29937"/>
                    <a:pt x="7603" y="29929"/>
                    <a:pt x="7606" y="29921"/>
                  </a:cubicBezTo>
                  <a:cubicBezTo>
                    <a:pt x="7623" y="29916"/>
                    <a:pt x="7646" y="29903"/>
                    <a:pt x="7662" y="29879"/>
                  </a:cubicBezTo>
                  <a:cubicBezTo>
                    <a:pt x="7672" y="29862"/>
                    <a:pt x="7677" y="29849"/>
                    <a:pt x="7680" y="29837"/>
                  </a:cubicBezTo>
                  <a:cubicBezTo>
                    <a:pt x="7692" y="29830"/>
                    <a:pt x="7708" y="29820"/>
                    <a:pt x="7720" y="29799"/>
                  </a:cubicBezTo>
                  <a:cubicBezTo>
                    <a:pt x="7737" y="29772"/>
                    <a:pt x="7739" y="29746"/>
                    <a:pt x="7735" y="29725"/>
                  </a:cubicBezTo>
                  <a:cubicBezTo>
                    <a:pt x="7737" y="29724"/>
                    <a:pt x="7739" y="29721"/>
                    <a:pt x="7740" y="29720"/>
                  </a:cubicBezTo>
                  <a:cubicBezTo>
                    <a:pt x="7757" y="29715"/>
                    <a:pt x="7782" y="29703"/>
                    <a:pt x="7799" y="29675"/>
                  </a:cubicBezTo>
                  <a:cubicBezTo>
                    <a:pt x="7814" y="29651"/>
                    <a:pt x="7816" y="29630"/>
                    <a:pt x="7817" y="29616"/>
                  </a:cubicBezTo>
                  <a:cubicBezTo>
                    <a:pt x="7823" y="29608"/>
                    <a:pt x="7826" y="29602"/>
                    <a:pt x="7828" y="29597"/>
                  </a:cubicBezTo>
                  <a:cubicBezTo>
                    <a:pt x="7831" y="29593"/>
                    <a:pt x="7832" y="29590"/>
                    <a:pt x="7837" y="29584"/>
                  </a:cubicBezTo>
                  <a:cubicBezTo>
                    <a:pt x="7843" y="29573"/>
                    <a:pt x="7848" y="29563"/>
                    <a:pt x="7852" y="29554"/>
                  </a:cubicBezTo>
                  <a:cubicBezTo>
                    <a:pt x="7869" y="29548"/>
                    <a:pt x="7889" y="29536"/>
                    <a:pt x="7905" y="29511"/>
                  </a:cubicBezTo>
                  <a:cubicBezTo>
                    <a:pt x="7919" y="29488"/>
                    <a:pt x="7923" y="29466"/>
                    <a:pt x="7923" y="29451"/>
                  </a:cubicBezTo>
                  <a:cubicBezTo>
                    <a:pt x="7928" y="29443"/>
                    <a:pt x="7930" y="29436"/>
                    <a:pt x="7933" y="29431"/>
                  </a:cubicBezTo>
                  <a:cubicBezTo>
                    <a:pt x="7948" y="29424"/>
                    <a:pt x="7967" y="29413"/>
                    <a:pt x="7983" y="29388"/>
                  </a:cubicBezTo>
                  <a:cubicBezTo>
                    <a:pt x="7998" y="29365"/>
                    <a:pt x="8002" y="29344"/>
                    <a:pt x="8003" y="29329"/>
                  </a:cubicBezTo>
                  <a:cubicBezTo>
                    <a:pt x="8004" y="29327"/>
                    <a:pt x="8005" y="29324"/>
                    <a:pt x="8007" y="29323"/>
                  </a:cubicBezTo>
                  <a:cubicBezTo>
                    <a:pt x="8010" y="29317"/>
                    <a:pt x="8014" y="29311"/>
                    <a:pt x="8023" y="29298"/>
                  </a:cubicBezTo>
                  <a:cubicBezTo>
                    <a:pt x="8026" y="29292"/>
                    <a:pt x="8029" y="29289"/>
                    <a:pt x="8032" y="29286"/>
                  </a:cubicBezTo>
                  <a:cubicBezTo>
                    <a:pt x="8037" y="29280"/>
                    <a:pt x="8042" y="29273"/>
                    <a:pt x="8052" y="29259"/>
                  </a:cubicBezTo>
                  <a:cubicBezTo>
                    <a:pt x="8064" y="29239"/>
                    <a:pt x="8069" y="29225"/>
                    <a:pt x="8072" y="29209"/>
                  </a:cubicBezTo>
                  <a:cubicBezTo>
                    <a:pt x="8077" y="29202"/>
                    <a:pt x="8080" y="29195"/>
                    <a:pt x="8083" y="29189"/>
                  </a:cubicBezTo>
                  <a:cubicBezTo>
                    <a:pt x="8101" y="29183"/>
                    <a:pt x="8126" y="29172"/>
                    <a:pt x="8143" y="29145"/>
                  </a:cubicBezTo>
                  <a:cubicBezTo>
                    <a:pt x="8154" y="29129"/>
                    <a:pt x="8158" y="29116"/>
                    <a:pt x="8162" y="29107"/>
                  </a:cubicBezTo>
                  <a:cubicBezTo>
                    <a:pt x="8163" y="29103"/>
                    <a:pt x="8163" y="29103"/>
                    <a:pt x="8164" y="29100"/>
                  </a:cubicBezTo>
                  <a:cubicBezTo>
                    <a:pt x="8180" y="29076"/>
                    <a:pt x="8184" y="29055"/>
                    <a:pt x="8184" y="29039"/>
                  </a:cubicBezTo>
                  <a:cubicBezTo>
                    <a:pt x="8185" y="29037"/>
                    <a:pt x="8185" y="29036"/>
                    <a:pt x="8186" y="29034"/>
                  </a:cubicBezTo>
                  <a:cubicBezTo>
                    <a:pt x="8190" y="29028"/>
                    <a:pt x="8195" y="29023"/>
                    <a:pt x="8203" y="29009"/>
                  </a:cubicBezTo>
                  <a:cubicBezTo>
                    <a:pt x="8208" y="28999"/>
                    <a:pt x="8213" y="28996"/>
                    <a:pt x="8216" y="28992"/>
                  </a:cubicBezTo>
                  <a:cubicBezTo>
                    <a:pt x="8219" y="28986"/>
                    <a:pt x="8223" y="28981"/>
                    <a:pt x="8232" y="28969"/>
                  </a:cubicBezTo>
                  <a:cubicBezTo>
                    <a:pt x="8238" y="28959"/>
                    <a:pt x="8243" y="28950"/>
                    <a:pt x="8246" y="28942"/>
                  </a:cubicBezTo>
                  <a:cubicBezTo>
                    <a:pt x="8262" y="28937"/>
                    <a:pt x="8285" y="28925"/>
                    <a:pt x="8302" y="28900"/>
                  </a:cubicBezTo>
                  <a:cubicBezTo>
                    <a:pt x="8319" y="28872"/>
                    <a:pt x="8320" y="28845"/>
                    <a:pt x="8318" y="28826"/>
                  </a:cubicBezTo>
                  <a:cubicBezTo>
                    <a:pt x="8321" y="28820"/>
                    <a:pt x="8325" y="28814"/>
                    <a:pt x="8331" y="28803"/>
                  </a:cubicBezTo>
                  <a:cubicBezTo>
                    <a:pt x="8342" y="28786"/>
                    <a:pt x="8348" y="28772"/>
                    <a:pt x="8352" y="28759"/>
                  </a:cubicBezTo>
                  <a:lnTo>
                    <a:pt x="8372" y="28728"/>
                  </a:lnTo>
                  <a:cubicBezTo>
                    <a:pt x="8384" y="28723"/>
                    <a:pt x="8403" y="28711"/>
                    <a:pt x="8417" y="28686"/>
                  </a:cubicBezTo>
                  <a:cubicBezTo>
                    <a:pt x="8427" y="28671"/>
                    <a:pt x="8431" y="28664"/>
                    <a:pt x="8435" y="28655"/>
                  </a:cubicBezTo>
                  <a:cubicBezTo>
                    <a:pt x="8436" y="28651"/>
                    <a:pt x="8438" y="28649"/>
                    <a:pt x="8442" y="28644"/>
                  </a:cubicBezTo>
                  <a:cubicBezTo>
                    <a:pt x="8451" y="28627"/>
                    <a:pt x="8455" y="28619"/>
                    <a:pt x="8459" y="28611"/>
                  </a:cubicBezTo>
                  <a:cubicBezTo>
                    <a:pt x="8460" y="28607"/>
                    <a:pt x="8462" y="28605"/>
                    <a:pt x="8465" y="28600"/>
                  </a:cubicBezTo>
                  <a:cubicBezTo>
                    <a:pt x="8475" y="28584"/>
                    <a:pt x="8479" y="28575"/>
                    <a:pt x="8484" y="28565"/>
                  </a:cubicBezTo>
                  <a:cubicBezTo>
                    <a:pt x="8485" y="28564"/>
                    <a:pt x="8486" y="28562"/>
                    <a:pt x="8489" y="28557"/>
                  </a:cubicBezTo>
                  <a:cubicBezTo>
                    <a:pt x="8494" y="28547"/>
                    <a:pt x="8498" y="28542"/>
                    <a:pt x="8501" y="28537"/>
                  </a:cubicBezTo>
                  <a:cubicBezTo>
                    <a:pt x="8521" y="28533"/>
                    <a:pt x="8549" y="28522"/>
                    <a:pt x="8569" y="28492"/>
                  </a:cubicBezTo>
                  <a:cubicBezTo>
                    <a:pt x="8586" y="28466"/>
                    <a:pt x="8587" y="28440"/>
                    <a:pt x="8585" y="28420"/>
                  </a:cubicBezTo>
                  <a:cubicBezTo>
                    <a:pt x="8589" y="28415"/>
                    <a:pt x="8592" y="28412"/>
                    <a:pt x="8596" y="28407"/>
                  </a:cubicBezTo>
                  <a:cubicBezTo>
                    <a:pt x="8608" y="28401"/>
                    <a:pt x="8626" y="28389"/>
                    <a:pt x="8641" y="28365"/>
                  </a:cubicBezTo>
                  <a:cubicBezTo>
                    <a:pt x="8652" y="28349"/>
                    <a:pt x="8656" y="28338"/>
                    <a:pt x="8660" y="28329"/>
                  </a:cubicBezTo>
                  <a:cubicBezTo>
                    <a:pt x="8661" y="28326"/>
                    <a:pt x="8661" y="28324"/>
                    <a:pt x="8664" y="28322"/>
                  </a:cubicBezTo>
                  <a:cubicBezTo>
                    <a:pt x="8679" y="28301"/>
                    <a:pt x="8683" y="28281"/>
                    <a:pt x="8684" y="28269"/>
                  </a:cubicBezTo>
                  <a:cubicBezTo>
                    <a:pt x="8692" y="28260"/>
                    <a:pt x="8700" y="28251"/>
                    <a:pt x="8711" y="28235"/>
                  </a:cubicBezTo>
                  <a:cubicBezTo>
                    <a:pt x="8721" y="28217"/>
                    <a:pt x="8726" y="28203"/>
                    <a:pt x="8728" y="28189"/>
                  </a:cubicBezTo>
                  <a:cubicBezTo>
                    <a:pt x="8739" y="28182"/>
                    <a:pt x="8752" y="28171"/>
                    <a:pt x="8763" y="28153"/>
                  </a:cubicBezTo>
                  <a:cubicBezTo>
                    <a:pt x="8779" y="28129"/>
                    <a:pt x="8781" y="28107"/>
                    <a:pt x="8781" y="28091"/>
                  </a:cubicBezTo>
                  <a:lnTo>
                    <a:pt x="8789" y="28080"/>
                  </a:lnTo>
                  <a:cubicBezTo>
                    <a:pt x="8806" y="28075"/>
                    <a:pt x="8830" y="28062"/>
                    <a:pt x="8849" y="28034"/>
                  </a:cubicBezTo>
                  <a:cubicBezTo>
                    <a:pt x="8860" y="28018"/>
                    <a:pt x="8865" y="28002"/>
                    <a:pt x="8866" y="27987"/>
                  </a:cubicBezTo>
                  <a:cubicBezTo>
                    <a:pt x="8877" y="27980"/>
                    <a:pt x="8891" y="27969"/>
                    <a:pt x="8901" y="27953"/>
                  </a:cubicBezTo>
                  <a:cubicBezTo>
                    <a:pt x="8903" y="27947"/>
                    <a:pt x="8907" y="27946"/>
                    <a:pt x="8908" y="27943"/>
                  </a:cubicBezTo>
                  <a:cubicBezTo>
                    <a:pt x="8914" y="27937"/>
                    <a:pt x="8920" y="27930"/>
                    <a:pt x="8930" y="27914"/>
                  </a:cubicBezTo>
                  <a:cubicBezTo>
                    <a:pt x="8939" y="27902"/>
                    <a:pt x="8941" y="27895"/>
                    <a:pt x="8945" y="27889"/>
                  </a:cubicBezTo>
                  <a:cubicBezTo>
                    <a:pt x="8947" y="27885"/>
                    <a:pt x="8951" y="27880"/>
                    <a:pt x="8956" y="27872"/>
                  </a:cubicBezTo>
                  <a:cubicBezTo>
                    <a:pt x="8968" y="27854"/>
                    <a:pt x="8973" y="27836"/>
                    <a:pt x="8974" y="27823"/>
                  </a:cubicBezTo>
                  <a:cubicBezTo>
                    <a:pt x="8984" y="27817"/>
                    <a:pt x="8995" y="27805"/>
                    <a:pt x="9005" y="27790"/>
                  </a:cubicBezTo>
                  <a:cubicBezTo>
                    <a:pt x="9021" y="27764"/>
                    <a:pt x="9025" y="27739"/>
                    <a:pt x="9022" y="27722"/>
                  </a:cubicBezTo>
                  <a:cubicBezTo>
                    <a:pt x="9025" y="27718"/>
                    <a:pt x="9027" y="27715"/>
                    <a:pt x="9028" y="27711"/>
                  </a:cubicBezTo>
                  <a:cubicBezTo>
                    <a:pt x="9046" y="27705"/>
                    <a:pt x="9067" y="27693"/>
                    <a:pt x="9083" y="27668"/>
                  </a:cubicBezTo>
                  <a:cubicBezTo>
                    <a:pt x="9091" y="27654"/>
                    <a:pt x="9096" y="27643"/>
                    <a:pt x="9099" y="27632"/>
                  </a:cubicBezTo>
                  <a:cubicBezTo>
                    <a:pt x="9116" y="27626"/>
                    <a:pt x="9134" y="27614"/>
                    <a:pt x="9148" y="27593"/>
                  </a:cubicBezTo>
                  <a:lnTo>
                    <a:pt x="9174" y="27551"/>
                  </a:lnTo>
                  <a:cubicBezTo>
                    <a:pt x="9187" y="27530"/>
                    <a:pt x="9192" y="27508"/>
                    <a:pt x="9191" y="27490"/>
                  </a:cubicBezTo>
                  <a:cubicBezTo>
                    <a:pt x="9198" y="27482"/>
                    <a:pt x="9207" y="27474"/>
                    <a:pt x="9214" y="27461"/>
                  </a:cubicBezTo>
                  <a:cubicBezTo>
                    <a:pt x="9225" y="27445"/>
                    <a:pt x="9230" y="27431"/>
                    <a:pt x="9233" y="27417"/>
                  </a:cubicBezTo>
                  <a:cubicBezTo>
                    <a:pt x="9242" y="27411"/>
                    <a:pt x="9252" y="27402"/>
                    <a:pt x="9261" y="27389"/>
                  </a:cubicBezTo>
                  <a:cubicBezTo>
                    <a:pt x="9273" y="27383"/>
                    <a:pt x="9290" y="27372"/>
                    <a:pt x="9305" y="27347"/>
                  </a:cubicBezTo>
                  <a:cubicBezTo>
                    <a:pt x="9319" y="27327"/>
                    <a:pt x="9321" y="27308"/>
                    <a:pt x="9321" y="27290"/>
                  </a:cubicBezTo>
                  <a:cubicBezTo>
                    <a:pt x="9331" y="27283"/>
                    <a:pt x="9342" y="27274"/>
                    <a:pt x="9349" y="27261"/>
                  </a:cubicBezTo>
                  <a:cubicBezTo>
                    <a:pt x="9362" y="27241"/>
                    <a:pt x="9367" y="27227"/>
                    <a:pt x="9369" y="27212"/>
                  </a:cubicBezTo>
                  <a:cubicBezTo>
                    <a:pt x="9376" y="27202"/>
                    <a:pt x="9380" y="27190"/>
                    <a:pt x="9383" y="27180"/>
                  </a:cubicBezTo>
                  <a:cubicBezTo>
                    <a:pt x="9397" y="27174"/>
                    <a:pt x="9417" y="27161"/>
                    <a:pt x="9429" y="27140"/>
                  </a:cubicBezTo>
                  <a:lnTo>
                    <a:pt x="9440" y="27124"/>
                  </a:lnTo>
                  <a:cubicBezTo>
                    <a:pt x="9444" y="27117"/>
                    <a:pt x="9449" y="27112"/>
                    <a:pt x="9456" y="27100"/>
                  </a:cubicBezTo>
                  <a:cubicBezTo>
                    <a:pt x="9469" y="27080"/>
                    <a:pt x="9472" y="27067"/>
                    <a:pt x="9477" y="27054"/>
                  </a:cubicBezTo>
                  <a:cubicBezTo>
                    <a:pt x="9487" y="27041"/>
                    <a:pt x="9492" y="27026"/>
                    <a:pt x="9494" y="27014"/>
                  </a:cubicBezTo>
                  <a:cubicBezTo>
                    <a:pt x="9508" y="27008"/>
                    <a:pt x="9524" y="26995"/>
                    <a:pt x="9535" y="26977"/>
                  </a:cubicBezTo>
                  <a:cubicBezTo>
                    <a:pt x="9541" y="26967"/>
                    <a:pt x="9545" y="26963"/>
                    <a:pt x="9547" y="26960"/>
                  </a:cubicBezTo>
                  <a:cubicBezTo>
                    <a:pt x="9550" y="26954"/>
                    <a:pt x="9555" y="26949"/>
                    <a:pt x="9562" y="26936"/>
                  </a:cubicBezTo>
                  <a:cubicBezTo>
                    <a:pt x="9576" y="26918"/>
                    <a:pt x="9579" y="26903"/>
                    <a:pt x="9585" y="26888"/>
                  </a:cubicBezTo>
                  <a:cubicBezTo>
                    <a:pt x="9593" y="26880"/>
                    <a:pt x="9604" y="26871"/>
                    <a:pt x="9615" y="26854"/>
                  </a:cubicBezTo>
                  <a:cubicBezTo>
                    <a:pt x="9630" y="26831"/>
                    <a:pt x="9633" y="26811"/>
                    <a:pt x="9633" y="26795"/>
                  </a:cubicBezTo>
                  <a:cubicBezTo>
                    <a:pt x="9640" y="26788"/>
                    <a:pt x="9648" y="26779"/>
                    <a:pt x="9658" y="26765"/>
                  </a:cubicBezTo>
                  <a:cubicBezTo>
                    <a:pt x="9668" y="26748"/>
                    <a:pt x="9674" y="26735"/>
                    <a:pt x="9678" y="26721"/>
                  </a:cubicBezTo>
                  <a:cubicBezTo>
                    <a:pt x="9690" y="26703"/>
                    <a:pt x="9694" y="26688"/>
                    <a:pt x="9697" y="26676"/>
                  </a:cubicBezTo>
                  <a:cubicBezTo>
                    <a:pt x="9706" y="26665"/>
                    <a:pt x="9708" y="26658"/>
                    <a:pt x="9712" y="26652"/>
                  </a:cubicBezTo>
                  <a:cubicBezTo>
                    <a:pt x="9716" y="26647"/>
                    <a:pt x="9719" y="26644"/>
                    <a:pt x="9724" y="26634"/>
                  </a:cubicBezTo>
                  <a:lnTo>
                    <a:pt x="9728" y="26630"/>
                  </a:lnTo>
                  <a:cubicBezTo>
                    <a:pt x="9737" y="26622"/>
                    <a:pt x="9745" y="26613"/>
                    <a:pt x="9756" y="26597"/>
                  </a:cubicBezTo>
                  <a:cubicBezTo>
                    <a:pt x="9765" y="26585"/>
                    <a:pt x="9767" y="26577"/>
                    <a:pt x="9771" y="26571"/>
                  </a:cubicBezTo>
                  <a:cubicBezTo>
                    <a:pt x="9772" y="26567"/>
                    <a:pt x="9775" y="26563"/>
                    <a:pt x="9781" y="26555"/>
                  </a:cubicBezTo>
                  <a:cubicBezTo>
                    <a:pt x="9785" y="26549"/>
                    <a:pt x="9786" y="26546"/>
                    <a:pt x="9788" y="26544"/>
                  </a:cubicBezTo>
                  <a:cubicBezTo>
                    <a:pt x="9791" y="26541"/>
                    <a:pt x="9794" y="26538"/>
                    <a:pt x="9798" y="26533"/>
                  </a:cubicBezTo>
                  <a:cubicBezTo>
                    <a:pt x="9815" y="26528"/>
                    <a:pt x="9840" y="26516"/>
                    <a:pt x="9858" y="26487"/>
                  </a:cubicBezTo>
                  <a:cubicBezTo>
                    <a:pt x="9874" y="26463"/>
                    <a:pt x="9877" y="26438"/>
                    <a:pt x="9876" y="26421"/>
                  </a:cubicBezTo>
                  <a:lnTo>
                    <a:pt x="9877" y="26420"/>
                  </a:lnTo>
                  <a:cubicBezTo>
                    <a:pt x="9881" y="26414"/>
                    <a:pt x="9885" y="26409"/>
                    <a:pt x="9892" y="26398"/>
                  </a:cubicBezTo>
                  <a:cubicBezTo>
                    <a:pt x="9904" y="26389"/>
                    <a:pt x="9916" y="26378"/>
                    <a:pt x="9927" y="26359"/>
                  </a:cubicBezTo>
                  <a:cubicBezTo>
                    <a:pt x="9937" y="26345"/>
                    <a:pt x="9942" y="26331"/>
                    <a:pt x="9946" y="26319"/>
                  </a:cubicBezTo>
                  <a:cubicBezTo>
                    <a:pt x="9959" y="26311"/>
                    <a:pt x="9975" y="26300"/>
                    <a:pt x="9986" y="26281"/>
                  </a:cubicBezTo>
                  <a:cubicBezTo>
                    <a:pt x="10000" y="26260"/>
                    <a:pt x="10005" y="26243"/>
                    <a:pt x="10007" y="26232"/>
                  </a:cubicBezTo>
                  <a:cubicBezTo>
                    <a:pt x="10021" y="26210"/>
                    <a:pt x="10023" y="26190"/>
                    <a:pt x="10024" y="26176"/>
                  </a:cubicBezTo>
                  <a:cubicBezTo>
                    <a:pt x="10031" y="26165"/>
                    <a:pt x="10035" y="26156"/>
                    <a:pt x="10039" y="26145"/>
                  </a:cubicBezTo>
                  <a:lnTo>
                    <a:pt x="10044" y="26138"/>
                  </a:lnTo>
                  <a:cubicBezTo>
                    <a:pt x="10053" y="26132"/>
                    <a:pt x="10060" y="26123"/>
                    <a:pt x="10071" y="26107"/>
                  </a:cubicBezTo>
                  <a:cubicBezTo>
                    <a:pt x="10083" y="26100"/>
                    <a:pt x="10096" y="26089"/>
                    <a:pt x="10107" y="26070"/>
                  </a:cubicBezTo>
                  <a:cubicBezTo>
                    <a:pt x="10110" y="26066"/>
                    <a:pt x="10112" y="26064"/>
                    <a:pt x="10113" y="26063"/>
                  </a:cubicBezTo>
                  <a:cubicBezTo>
                    <a:pt x="10120" y="26057"/>
                    <a:pt x="10129" y="26048"/>
                    <a:pt x="10138" y="26032"/>
                  </a:cubicBezTo>
                  <a:cubicBezTo>
                    <a:pt x="10149" y="26015"/>
                    <a:pt x="10152" y="26004"/>
                    <a:pt x="10157" y="25994"/>
                  </a:cubicBezTo>
                  <a:lnTo>
                    <a:pt x="10160" y="25988"/>
                  </a:lnTo>
                  <a:cubicBezTo>
                    <a:pt x="10167" y="25982"/>
                    <a:pt x="10177" y="25972"/>
                    <a:pt x="10188" y="25957"/>
                  </a:cubicBezTo>
                  <a:cubicBezTo>
                    <a:pt x="10198" y="25951"/>
                    <a:pt x="10215" y="25940"/>
                    <a:pt x="10230" y="25917"/>
                  </a:cubicBezTo>
                  <a:cubicBezTo>
                    <a:pt x="10240" y="25901"/>
                    <a:pt x="10243" y="25891"/>
                    <a:pt x="10248" y="25881"/>
                  </a:cubicBezTo>
                  <a:cubicBezTo>
                    <a:pt x="10249" y="25879"/>
                    <a:pt x="10249" y="25877"/>
                    <a:pt x="10252" y="25874"/>
                  </a:cubicBezTo>
                  <a:cubicBezTo>
                    <a:pt x="10262" y="25859"/>
                    <a:pt x="10265" y="25849"/>
                    <a:pt x="10269" y="25841"/>
                  </a:cubicBezTo>
                  <a:lnTo>
                    <a:pt x="10275" y="25831"/>
                  </a:lnTo>
                  <a:cubicBezTo>
                    <a:pt x="10290" y="25809"/>
                    <a:pt x="10292" y="25788"/>
                    <a:pt x="10292" y="25770"/>
                  </a:cubicBezTo>
                  <a:cubicBezTo>
                    <a:pt x="10300" y="25763"/>
                    <a:pt x="10308" y="25754"/>
                    <a:pt x="10316" y="25742"/>
                  </a:cubicBezTo>
                  <a:cubicBezTo>
                    <a:pt x="10324" y="25730"/>
                    <a:pt x="10327" y="25724"/>
                    <a:pt x="10331" y="25718"/>
                  </a:cubicBezTo>
                  <a:lnTo>
                    <a:pt x="10331" y="25716"/>
                  </a:lnTo>
                  <a:cubicBezTo>
                    <a:pt x="10347" y="25711"/>
                    <a:pt x="10370" y="25699"/>
                    <a:pt x="10387" y="25672"/>
                  </a:cubicBezTo>
                  <a:cubicBezTo>
                    <a:pt x="10398" y="25656"/>
                    <a:pt x="10402" y="25645"/>
                    <a:pt x="10406" y="25635"/>
                  </a:cubicBezTo>
                  <a:lnTo>
                    <a:pt x="10408" y="25629"/>
                  </a:lnTo>
                  <a:cubicBezTo>
                    <a:pt x="10423" y="25608"/>
                    <a:pt x="10428" y="25587"/>
                    <a:pt x="10428" y="25570"/>
                  </a:cubicBezTo>
                  <a:cubicBezTo>
                    <a:pt x="10434" y="25563"/>
                    <a:pt x="10441" y="25554"/>
                    <a:pt x="10450" y="25542"/>
                  </a:cubicBezTo>
                  <a:cubicBezTo>
                    <a:pt x="10454" y="25534"/>
                    <a:pt x="10457" y="25531"/>
                    <a:pt x="10460" y="25528"/>
                  </a:cubicBezTo>
                  <a:cubicBezTo>
                    <a:pt x="10463" y="25522"/>
                    <a:pt x="10467" y="25517"/>
                    <a:pt x="10474" y="25507"/>
                  </a:cubicBezTo>
                  <a:cubicBezTo>
                    <a:pt x="10484" y="25501"/>
                    <a:pt x="10499" y="25490"/>
                    <a:pt x="10514" y="25468"/>
                  </a:cubicBezTo>
                  <a:cubicBezTo>
                    <a:pt x="10517" y="25464"/>
                    <a:pt x="10519" y="25462"/>
                    <a:pt x="10520" y="25461"/>
                  </a:cubicBezTo>
                  <a:cubicBezTo>
                    <a:pt x="10526" y="25454"/>
                    <a:pt x="10535" y="25445"/>
                    <a:pt x="10543" y="25430"/>
                  </a:cubicBezTo>
                  <a:cubicBezTo>
                    <a:pt x="10557" y="25409"/>
                    <a:pt x="10562" y="25388"/>
                    <a:pt x="10559" y="25370"/>
                  </a:cubicBezTo>
                  <a:cubicBezTo>
                    <a:pt x="10569" y="25363"/>
                    <a:pt x="10579" y="25354"/>
                    <a:pt x="10586" y="25341"/>
                  </a:cubicBezTo>
                  <a:cubicBezTo>
                    <a:pt x="10599" y="25322"/>
                    <a:pt x="10604" y="25304"/>
                    <a:pt x="10605" y="25291"/>
                  </a:cubicBezTo>
                  <a:cubicBezTo>
                    <a:pt x="10615" y="25284"/>
                    <a:pt x="10624" y="25274"/>
                    <a:pt x="10634" y="25258"/>
                  </a:cubicBezTo>
                  <a:cubicBezTo>
                    <a:pt x="10643" y="25247"/>
                    <a:pt x="10647" y="25237"/>
                    <a:pt x="10649" y="25228"/>
                  </a:cubicBezTo>
                  <a:cubicBezTo>
                    <a:pt x="10667" y="25222"/>
                    <a:pt x="10688" y="25211"/>
                    <a:pt x="10703" y="25186"/>
                  </a:cubicBezTo>
                  <a:cubicBezTo>
                    <a:pt x="10718" y="25162"/>
                    <a:pt x="10722" y="25142"/>
                    <a:pt x="10722" y="25126"/>
                  </a:cubicBezTo>
                  <a:cubicBezTo>
                    <a:pt x="10729" y="25119"/>
                    <a:pt x="10735" y="25111"/>
                    <a:pt x="10745" y="25097"/>
                  </a:cubicBezTo>
                  <a:cubicBezTo>
                    <a:pt x="10757" y="25078"/>
                    <a:pt x="10761" y="25060"/>
                    <a:pt x="10762" y="25043"/>
                  </a:cubicBezTo>
                  <a:cubicBezTo>
                    <a:pt x="10770" y="25038"/>
                    <a:pt x="10778" y="25031"/>
                    <a:pt x="10784" y="25022"/>
                  </a:cubicBezTo>
                  <a:cubicBezTo>
                    <a:pt x="10797" y="25015"/>
                    <a:pt x="10815" y="25003"/>
                    <a:pt x="10832" y="24979"/>
                  </a:cubicBezTo>
                  <a:cubicBezTo>
                    <a:pt x="10835" y="24974"/>
                    <a:pt x="10837" y="24972"/>
                    <a:pt x="10838" y="24970"/>
                  </a:cubicBezTo>
                  <a:cubicBezTo>
                    <a:pt x="10845" y="24963"/>
                    <a:pt x="10851" y="24956"/>
                    <a:pt x="10861" y="24940"/>
                  </a:cubicBezTo>
                  <a:cubicBezTo>
                    <a:pt x="10872" y="24923"/>
                    <a:pt x="10875" y="24912"/>
                    <a:pt x="10880" y="24902"/>
                  </a:cubicBezTo>
                  <a:cubicBezTo>
                    <a:pt x="10881" y="24899"/>
                    <a:pt x="10881" y="24899"/>
                    <a:pt x="10883" y="24896"/>
                  </a:cubicBezTo>
                  <a:cubicBezTo>
                    <a:pt x="10895" y="24878"/>
                    <a:pt x="10899" y="24865"/>
                    <a:pt x="10902" y="24853"/>
                  </a:cubicBezTo>
                  <a:cubicBezTo>
                    <a:pt x="10913" y="24845"/>
                    <a:pt x="10926" y="24835"/>
                    <a:pt x="10938" y="24815"/>
                  </a:cubicBezTo>
                  <a:cubicBezTo>
                    <a:pt x="10949" y="24797"/>
                    <a:pt x="10955" y="24778"/>
                    <a:pt x="10955" y="24762"/>
                  </a:cubicBezTo>
                  <a:cubicBezTo>
                    <a:pt x="10964" y="24755"/>
                    <a:pt x="10975" y="24746"/>
                    <a:pt x="10985" y="24731"/>
                  </a:cubicBezTo>
                  <a:cubicBezTo>
                    <a:pt x="10993" y="24723"/>
                    <a:pt x="11006" y="24712"/>
                    <a:pt x="11018" y="24693"/>
                  </a:cubicBezTo>
                  <a:cubicBezTo>
                    <a:pt x="11025" y="24679"/>
                    <a:pt x="11030" y="24672"/>
                    <a:pt x="11034" y="24664"/>
                  </a:cubicBezTo>
                  <a:cubicBezTo>
                    <a:pt x="11036" y="24660"/>
                    <a:pt x="11038" y="24658"/>
                    <a:pt x="11041" y="24650"/>
                  </a:cubicBezTo>
                  <a:cubicBezTo>
                    <a:pt x="11045" y="24645"/>
                    <a:pt x="11047" y="24644"/>
                    <a:pt x="11049" y="24642"/>
                  </a:cubicBezTo>
                  <a:cubicBezTo>
                    <a:pt x="11055" y="24634"/>
                    <a:pt x="11062" y="24627"/>
                    <a:pt x="11071" y="24612"/>
                  </a:cubicBezTo>
                  <a:cubicBezTo>
                    <a:pt x="11083" y="24591"/>
                    <a:pt x="11089" y="24573"/>
                    <a:pt x="11089" y="24557"/>
                  </a:cubicBezTo>
                  <a:cubicBezTo>
                    <a:pt x="11098" y="24551"/>
                    <a:pt x="11108" y="24541"/>
                    <a:pt x="11116" y="24526"/>
                  </a:cubicBezTo>
                  <a:cubicBezTo>
                    <a:pt x="11126" y="24513"/>
                    <a:pt x="11129" y="24506"/>
                    <a:pt x="11132" y="24499"/>
                  </a:cubicBezTo>
                  <a:cubicBezTo>
                    <a:pt x="11136" y="24495"/>
                    <a:pt x="11137" y="24492"/>
                    <a:pt x="11142" y="24483"/>
                  </a:cubicBezTo>
                  <a:cubicBezTo>
                    <a:pt x="11157" y="24460"/>
                    <a:pt x="11161" y="24438"/>
                    <a:pt x="11161" y="24423"/>
                  </a:cubicBezTo>
                  <a:lnTo>
                    <a:pt x="11181" y="24392"/>
                  </a:lnTo>
                  <a:cubicBezTo>
                    <a:pt x="11188" y="24381"/>
                    <a:pt x="11194" y="24372"/>
                    <a:pt x="11196" y="24364"/>
                  </a:cubicBezTo>
                  <a:cubicBezTo>
                    <a:pt x="11213" y="24359"/>
                    <a:pt x="11234" y="24347"/>
                    <a:pt x="11250" y="24322"/>
                  </a:cubicBezTo>
                  <a:cubicBezTo>
                    <a:pt x="11266" y="24297"/>
                    <a:pt x="11269" y="24273"/>
                    <a:pt x="11266" y="24254"/>
                  </a:cubicBezTo>
                  <a:cubicBezTo>
                    <a:pt x="11270" y="24252"/>
                    <a:pt x="11274" y="24248"/>
                    <a:pt x="11277" y="24242"/>
                  </a:cubicBezTo>
                  <a:cubicBezTo>
                    <a:pt x="11292" y="24237"/>
                    <a:pt x="11312" y="24225"/>
                    <a:pt x="11329" y="24199"/>
                  </a:cubicBezTo>
                  <a:cubicBezTo>
                    <a:pt x="11339" y="24182"/>
                    <a:pt x="11344" y="24165"/>
                    <a:pt x="11345" y="24149"/>
                  </a:cubicBezTo>
                  <a:cubicBezTo>
                    <a:pt x="11356" y="24140"/>
                    <a:pt x="11368" y="24130"/>
                    <a:pt x="11378" y="24115"/>
                  </a:cubicBezTo>
                  <a:cubicBezTo>
                    <a:pt x="11390" y="24095"/>
                    <a:pt x="11395" y="24080"/>
                    <a:pt x="11398" y="24064"/>
                  </a:cubicBezTo>
                  <a:cubicBezTo>
                    <a:pt x="11406" y="24051"/>
                    <a:pt x="11410" y="24040"/>
                    <a:pt x="11414" y="24031"/>
                  </a:cubicBezTo>
                  <a:cubicBezTo>
                    <a:pt x="11415" y="24027"/>
                    <a:pt x="11415" y="24027"/>
                    <a:pt x="11416" y="24024"/>
                  </a:cubicBezTo>
                  <a:cubicBezTo>
                    <a:pt x="11426" y="24016"/>
                    <a:pt x="11438" y="24007"/>
                    <a:pt x="11452" y="23985"/>
                  </a:cubicBezTo>
                  <a:cubicBezTo>
                    <a:pt x="11459" y="23979"/>
                    <a:pt x="11469" y="23969"/>
                    <a:pt x="11480" y="23953"/>
                  </a:cubicBezTo>
                  <a:cubicBezTo>
                    <a:pt x="11490" y="23946"/>
                    <a:pt x="11504" y="23935"/>
                    <a:pt x="11516" y="23914"/>
                  </a:cubicBezTo>
                  <a:cubicBezTo>
                    <a:pt x="11521" y="23906"/>
                    <a:pt x="11526" y="23901"/>
                    <a:pt x="11528" y="23897"/>
                  </a:cubicBezTo>
                  <a:cubicBezTo>
                    <a:pt x="11532" y="23892"/>
                    <a:pt x="11536" y="23887"/>
                    <a:pt x="11543" y="23874"/>
                  </a:cubicBezTo>
                  <a:cubicBezTo>
                    <a:pt x="11558" y="23850"/>
                    <a:pt x="11560" y="23829"/>
                    <a:pt x="11561" y="23814"/>
                  </a:cubicBezTo>
                  <a:cubicBezTo>
                    <a:pt x="11568" y="23802"/>
                    <a:pt x="11571" y="23792"/>
                    <a:pt x="11574" y="23783"/>
                  </a:cubicBezTo>
                  <a:cubicBezTo>
                    <a:pt x="11586" y="23776"/>
                    <a:pt x="11601" y="23765"/>
                    <a:pt x="11612" y="23745"/>
                  </a:cubicBezTo>
                  <a:cubicBezTo>
                    <a:pt x="11627" y="23723"/>
                    <a:pt x="11629" y="23702"/>
                    <a:pt x="11631" y="23688"/>
                  </a:cubicBezTo>
                  <a:cubicBezTo>
                    <a:pt x="11635" y="23684"/>
                    <a:pt x="11639" y="23679"/>
                    <a:pt x="11644" y="23672"/>
                  </a:cubicBezTo>
                  <a:cubicBezTo>
                    <a:pt x="11659" y="23667"/>
                    <a:pt x="11681" y="23654"/>
                    <a:pt x="11698" y="23627"/>
                  </a:cubicBezTo>
                  <a:cubicBezTo>
                    <a:pt x="11700" y="23624"/>
                    <a:pt x="11703" y="23622"/>
                    <a:pt x="11704" y="23620"/>
                  </a:cubicBezTo>
                  <a:cubicBezTo>
                    <a:pt x="11711" y="23613"/>
                    <a:pt x="11716" y="23606"/>
                    <a:pt x="11727" y="23590"/>
                  </a:cubicBezTo>
                  <a:cubicBezTo>
                    <a:pt x="11738" y="23573"/>
                    <a:pt x="11742" y="23557"/>
                    <a:pt x="11743" y="23542"/>
                  </a:cubicBezTo>
                  <a:cubicBezTo>
                    <a:pt x="11757" y="23535"/>
                    <a:pt x="11769" y="23525"/>
                    <a:pt x="11779" y="23509"/>
                  </a:cubicBezTo>
                  <a:cubicBezTo>
                    <a:pt x="11790" y="23492"/>
                    <a:pt x="11794" y="23482"/>
                    <a:pt x="11799" y="23471"/>
                  </a:cubicBezTo>
                  <a:lnTo>
                    <a:pt x="11801" y="23466"/>
                  </a:lnTo>
                  <a:cubicBezTo>
                    <a:pt x="11820" y="23437"/>
                    <a:pt x="11820" y="23408"/>
                    <a:pt x="11816" y="23389"/>
                  </a:cubicBezTo>
                  <a:cubicBezTo>
                    <a:pt x="11816" y="23385"/>
                    <a:pt x="11817" y="23384"/>
                    <a:pt x="11818" y="23381"/>
                  </a:cubicBezTo>
                  <a:cubicBezTo>
                    <a:pt x="11820" y="23379"/>
                    <a:pt x="11822" y="23375"/>
                    <a:pt x="11826" y="23369"/>
                  </a:cubicBezTo>
                  <a:cubicBezTo>
                    <a:pt x="11829" y="23365"/>
                    <a:pt x="11836" y="23360"/>
                    <a:pt x="11844" y="23352"/>
                  </a:cubicBezTo>
                  <a:cubicBezTo>
                    <a:pt x="11863" y="23348"/>
                    <a:pt x="11890" y="23337"/>
                    <a:pt x="11909" y="23306"/>
                  </a:cubicBezTo>
                  <a:cubicBezTo>
                    <a:pt x="11927" y="23281"/>
                    <a:pt x="11928" y="23257"/>
                    <a:pt x="11928" y="23241"/>
                  </a:cubicBezTo>
                  <a:cubicBezTo>
                    <a:pt x="11933" y="23235"/>
                    <a:pt x="11934" y="23230"/>
                    <a:pt x="11936" y="23225"/>
                  </a:cubicBezTo>
                  <a:cubicBezTo>
                    <a:pt x="11951" y="23218"/>
                    <a:pt x="11970" y="23206"/>
                    <a:pt x="11986" y="23182"/>
                  </a:cubicBezTo>
                  <a:cubicBezTo>
                    <a:pt x="12003" y="23156"/>
                    <a:pt x="12004" y="23131"/>
                    <a:pt x="12002" y="23111"/>
                  </a:cubicBezTo>
                  <a:cubicBezTo>
                    <a:pt x="12004" y="23107"/>
                    <a:pt x="12009" y="23103"/>
                    <a:pt x="12013" y="23097"/>
                  </a:cubicBezTo>
                  <a:cubicBezTo>
                    <a:pt x="12025" y="23091"/>
                    <a:pt x="12042" y="23080"/>
                    <a:pt x="12057" y="23058"/>
                  </a:cubicBezTo>
                  <a:cubicBezTo>
                    <a:pt x="12063" y="23052"/>
                    <a:pt x="12078" y="23042"/>
                    <a:pt x="12091" y="23020"/>
                  </a:cubicBezTo>
                  <a:cubicBezTo>
                    <a:pt x="12105" y="22999"/>
                    <a:pt x="12109" y="22982"/>
                    <a:pt x="12110" y="22974"/>
                  </a:cubicBezTo>
                  <a:cubicBezTo>
                    <a:pt x="12123" y="22953"/>
                    <a:pt x="12128" y="22937"/>
                    <a:pt x="12131" y="22928"/>
                  </a:cubicBezTo>
                  <a:cubicBezTo>
                    <a:pt x="12138" y="22919"/>
                    <a:pt x="12149" y="22910"/>
                    <a:pt x="12161" y="22892"/>
                  </a:cubicBezTo>
                  <a:cubicBezTo>
                    <a:pt x="12169" y="22880"/>
                    <a:pt x="12175" y="22866"/>
                    <a:pt x="12177" y="22855"/>
                  </a:cubicBezTo>
                  <a:cubicBezTo>
                    <a:pt x="12192" y="22849"/>
                    <a:pt x="12209" y="22838"/>
                    <a:pt x="12223" y="22817"/>
                  </a:cubicBezTo>
                  <a:cubicBezTo>
                    <a:pt x="12227" y="22810"/>
                    <a:pt x="12229" y="22806"/>
                    <a:pt x="12233" y="22803"/>
                  </a:cubicBezTo>
                  <a:cubicBezTo>
                    <a:pt x="12238" y="22797"/>
                    <a:pt x="12243" y="22791"/>
                    <a:pt x="12251" y="22778"/>
                  </a:cubicBezTo>
                  <a:cubicBezTo>
                    <a:pt x="12263" y="22759"/>
                    <a:pt x="12267" y="22741"/>
                    <a:pt x="12267" y="22724"/>
                  </a:cubicBezTo>
                  <a:cubicBezTo>
                    <a:pt x="12279" y="22716"/>
                    <a:pt x="12289" y="22706"/>
                    <a:pt x="12299" y="22692"/>
                  </a:cubicBezTo>
                  <a:cubicBezTo>
                    <a:pt x="12310" y="22677"/>
                    <a:pt x="12314" y="22662"/>
                    <a:pt x="12316" y="22651"/>
                  </a:cubicBezTo>
                  <a:cubicBezTo>
                    <a:pt x="12330" y="22644"/>
                    <a:pt x="12345" y="22631"/>
                    <a:pt x="12357" y="22613"/>
                  </a:cubicBezTo>
                  <a:cubicBezTo>
                    <a:pt x="12373" y="22587"/>
                    <a:pt x="12375" y="22564"/>
                    <a:pt x="12374" y="22546"/>
                  </a:cubicBezTo>
                  <a:lnTo>
                    <a:pt x="12391" y="22519"/>
                  </a:lnTo>
                  <a:cubicBezTo>
                    <a:pt x="12406" y="22496"/>
                    <a:pt x="12410" y="22476"/>
                    <a:pt x="12411" y="22463"/>
                  </a:cubicBezTo>
                  <a:cubicBezTo>
                    <a:pt x="12412" y="22460"/>
                    <a:pt x="12415" y="22459"/>
                    <a:pt x="12416" y="22458"/>
                  </a:cubicBezTo>
                  <a:cubicBezTo>
                    <a:pt x="12420" y="22451"/>
                    <a:pt x="12425" y="22444"/>
                    <a:pt x="12434" y="22431"/>
                  </a:cubicBezTo>
                  <a:cubicBezTo>
                    <a:pt x="12442" y="22416"/>
                    <a:pt x="12447" y="22410"/>
                    <a:pt x="12450" y="22401"/>
                  </a:cubicBezTo>
                  <a:cubicBezTo>
                    <a:pt x="12453" y="22399"/>
                    <a:pt x="12454" y="22396"/>
                    <a:pt x="12457" y="22390"/>
                  </a:cubicBezTo>
                  <a:cubicBezTo>
                    <a:pt x="12463" y="22387"/>
                    <a:pt x="12469" y="22382"/>
                    <a:pt x="12477" y="22373"/>
                  </a:cubicBezTo>
                  <a:cubicBezTo>
                    <a:pt x="12496" y="22369"/>
                    <a:pt x="12523" y="22358"/>
                    <a:pt x="12543" y="22328"/>
                  </a:cubicBezTo>
                  <a:cubicBezTo>
                    <a:pt x="12560" y="22299"/>
                    <a:pt x="12560" y="22272"/>
                    <a:pt x="12556" y="22251"/>
                  </a:cubicBezTo>
                  <a:cubicBezTo>
                    <a:pt x="12560" y="22246"/>
                    <a:pt x="12566" y="22239"/>
                    <a:pt x="12571" y="22232"/>
                  </a:cubicBezTo>
                  <a:cubicBezTo>
                    <a:pt x="12582" y="22217"/>
                    <a:pt x="12586" y="22206"/>
                    <a:pt x="12589" y="22196"/>
                  </a:cubicBezTo>
                  <a:cubicBezTo>
                    <a:pt x="12591" y="22194"/>
                    <a:pt x="12591" y="22192"/>
                    <a:pt x="12594" y="22189"/>
                  </a:cubicBezTo>
                  <a:lnTo>
                    <a:pt x="12604" y="22173"/>
                  </a:lnTo>
                  <a:cubicBezTo>
                    <a:pt x="12610" y="22167"/>
                    <a:pt x="12614" y="22160"/>
                    <a:pt x="12621" y="22148"/>
                  </a:cubicBezTo>
                  <a:cubicBezTo>
                    <a:pt x="12626" y="22142"/>
                    <a:pt x="12629" y="22137"/>
                    <a:pt x="12631" y="22135"/>
                  </a:cubicBezTo>
                  <a:cubicBezTo>
                    <a:pt x="12636" y="22128"/>
                    <a:pt x="12642" y="22121"/>
                    <a:pt x="12652" y="22105"/>
                  </a:cubicBezTo>
                  <a:cubicBezTo>
                    <a:pt x="12661" y="22098"/>
                    <a:pt x="12672" y="22088"/>
                    <a:pt x="12682" y="22071"/>
                  </a:cubicBezTo>
                  <a:cubicBezTo>
                    <a:pt x="12691" y="22055"/>
                    <a:pt x="12695" y="22045"/>
                    <a:pt x="12700" y="22037"/>
                  </a:cubicBezTo>
                  <a:cubicBezTo>
                    <a:pt x="12701" y="22035"/>
                    <a:pt x="12702" y="22034"/>
                    <a:pt x="12705" y="22028"/>
                  </a:cubicBezTo>
                  <a:cubicBezTo>
                    <a:pt x="12717" y="22009"/>
                    <a:pt x="12721" y="21994"/>
                    <a:pt x="12723" y="21983"/>
                  </a:cubicBezTo>
                  <a:lnTo>
                    <a:pt x="12727" y="21980"/>
                  </a:lnTo>
                  <a:cubicBezTo>
                    <a:pt x="12736" y="21971"/>
                    <a:pt x="12745" y="21962"/>
                    <a:pt x="12758" y="21944"/>
                  </a:cubicBezTo>
                  <a:cubicBezTo>
                    <a:pt x="12766" y="21937"/>
                    <a:pt x="12776" y="21928"/>
                    <a:pt x="12786" y="21911"/>
                  </a:cubicBezTo>
                  <a:cubicBezTo>
                    <a:pt x="12795" y="21905"/>
                    <a:pt x="12808" y="21894"/>
                    <a:pt x="12820" y="21875"/>
                  </a:cubicBezTo>
                  <a:cubicBezTo>
                    <a:pt x="12828" y="21869"/>
                    <a:pt x="12841" y="21858"/>
                    <a:pt x="12856" y="21836"/>
                  </a:cubicBezTo>
                  <a:cubicBezTo>
                    <a:pt x="12871" y="21814"/>
                    <a:pt x="12875" y="21794"/>
                    <a:pt x="12876" y="21780"/>
                  </a:cubicBezTo>
                  <a:cubicBezTo>
                    <a:pt x="12882" y="21772"/>
                    <a:pt x="12884" y="21764"/>
                    <a:pt x="12887" y="21756"/>
                  </a:cubicBezTo>
                  <a:cubicBezTo>
                    <a:pt x="12903" y="21750"/>
                    <a:pt x="12921" y="21737"/>
                    <a:pt x="12936" y="21714"/>
                  </a:cubicBezTo>
                  <a:cubicBezTo>
                    <a:pt x="12951" y="21693"/>
                    <a:pt x="12956" y="21673"/>
                    <a:pt x="12957" y="21660"/>
                  </a:cubicBezTo>
                  <a:cubicBezTo>
                    <a:pt x="12958" y="21659"/>
                    <a:pt x="12958" y="21657"/>
                    <a:pt x="12959" y="21655"/>
                  </a:cubicBezTo>
                  <a:cubicBezTo>
                    <a:pt x="12964" y="21649"/>
                    <a:pt x="12972" y="21643"/>
                    <a:pt x="12980" y="21628"/>
                  </a:cubicBezTo>
                  <a:cubicBezTo>
                    <a:pt x="12990" y="21613"/>
                    <a:pt x="12995" y="21601"/>
                    <a:pt x="12999" y="21589"/>
                  </a:cubicBezTo>
                  <a:cubicBezTo>
                    <a:pt x="13010" y="21582"/>
                    <a:pt x="13025" y="21571"/>
                    <a:pt x="13038" y="21549"/>
                  </a:cubicBezTo>
                  <a:cubicBezTo>
                    <a:pt x="13053" y="21526"/>
                    <a:pt x="13055" y="21504"/>
                    <a:pt x="13057" y="21489"/>
                  </a:cubicBezTo>
                  <a:cubicBezTo>
                    <a:pt x="13065" y="21477"/>
                    <a:pt x="13069" y="21466"/>
                    <a:pt x="13071" y="21455"/>
                  </a:cubicBezTo>
                  <a:cubicBezTo>
                    <a:pt x="13074" y="21450"/>
                    <a:pt x="13076" y="21448"/>
                    <a:pt x="13079" y="21446"/>
                  </a:cubicBezTo>
                  <a:cubicBezTo>
                    <a:pt x="13085" y="21439"/>
                    <a:pt x="13092" y="21432"/>
                    <a:pt x="13101" y="21416"/>
                  </a:cubicBezTo>
                  <a:cubicBezTo>
                    <a:pt x="13111" y="21404"/>
                    <a:pt x="13113" y="21397"/>
                    <a:pt x="13117" y="21391"/>
                  </a:cubicBezTo>
                  <a:cubicBezTo>
                    <a:pt x="13119" y="21387"/>
                    <a:pt x="13122" y="21382"/>
                    <a:pt x="13127" y="21375"/>
                  </a:cubicBezTo>
                  <a:cubicBezTo>
                    <a:pt x="13129" y="21371"/>
                    <a:pt x="13130" y="21369"/>
                    <a:pt x="13132" y="21367"/>
                  </a:cubicBezTo>
                  <a:cubicBezTo>
                    <a:pt x="13139" y="21361"/>
                    <a:pt x="13146" y="21353"/>
                    <a:pt x="13156" y="21337"/>
                  </a:cubicBezTo>
                  <a:cubicBezTo>
                    <a:pt x="13165" y="21324"/>
                    <a:pt x="13170" y="21316"/>
                    <a:pt x="13172" y="21308"/>
                  </a:cubicBezTo>
                  <a:cubicBezTo>
                    <a:pt x="13188" y="21303"/>
                    <a:pt x="13209" y="21291"/>
                    <a:pt x="13225" y="21266"/>
                  </a:cubicBezTo>
                  <a:cubicBezTo>
                    <a:pt x="13237" y="21246"/>
                    <a:pt x="13243" y="21230"/>
                    <a:pt x="13246" y="21215"/>
                  </a:cubicBezTo>
                  <a:cubicBezTo>
                    <a:pt x="13255" y="21200"/>
                    <a:pt x="13259" y="21188"/>
                    <a:pt x="13264" y="21175"/>
                  </a:cubicBezTo>
                  <a:cubicBezTo>
                    <a:pt x="13274" y="21161"/>
                    <a:pt x="13279" y="21148"/>
                    <a:pt x="13283" y="21136"/>
                  </a:cubicBezTo>
                  <a:cubicBezTo>
                    <a:pt x="13294" y="21130"/>
                    <a:pt x="13309" y="21119"/>
                    <a:pt x="13322" y="21097"/>
                  </a:cubicBezTo>
                  <a:cubicBezTo>
                    <a:pt x="13332" y="21082"/>
                    <a:pt x="13337" y="21070"/>
                    <a:pt x="13339" y="21061"/>
                  </a:cubicBezTo>
                  <a:cubicBezTo>
                    <a:pt x="13353" y="21055"/>
                    <a:pt x="13370" y="21043"/>
                    <a:pt x="13384" y="21021"/>
                  </a:cubicBezTo>
                  <a:cubicBezTo>
                    <a:pt x="13402" y="20991"/>
                    <a:pt x="13402" y="20964"/>
                    <a:pt x="13400" y="20944"/>
                  </a:cubicBezTo>
                  <a:cubicBezTo>
                    <a:pt x="13401" y="20941"/>
                    <a:pt x="13402" y="20938"/>
                    <a:pt x="13403" y="20936"/>
                  </a:cubicBezTo>
                  <a:cubicBezTo>
                    <a:pt x="13419" y="20928"/>
                    <a:pt x="13440" y="20916"/>
                    <a:pt x="13456" y="20893"/>
                  </a:cubicBezTo>
                  <a:cubicBezTo>
                    <a:pt x="13464" y="20879"/>
                    <a:pt x="13468" y="20867"/>
                    <a:pt x="13471" y="20855"/>
                  </a:cubicBezTo>
                  <a:cubicBezTo>
                    <a:pt x="13487" y="20848"/>
                    <a:pt x="13504" y="20836"/>
                    <a:pt x="13518" y="20816"/>
                  </a:cubicBezTo>
                  <a:lnTo>
                    <a:pt x="13530" y="20797"/>
                  </a:lnTo>
                  <a:cubicBezTo>
                    <a:pt x="13534" y="20792"/>
                    <a:pt x="13537" y="20787"/>
                    <a:pt x="13545" y="20776"/>
                  </a:cubicBezTo>
                  <a:cubicBezTo>
                    <a:pt x="13558" y="20756"/>
                    <a:pt x="13562" y="20738"/>
                    <a:pt x="13563" y="20723"/>
                  </a:cubicBezTo>
                  <a:cubicBezTo>
                    <a:pt x="13571" y="20714"/>
                    <a:pt x="13582" y="20705"/>
                    <a:pt x="13591" y="20690"/>
                  </a:cubicBezTo>
                  <a:cubicBezTo>
                    <a:pt x="13601" y="20674"/>
                    <a:pt x="13606" y="20664"/>
                    <a:pt x="13610" y="20654"/>
                  </a:cubicBezTo>
                  <a:cubicBezTo>
                    <a:pt x="13611" y="20652"/>
                    <a:pt x="13611" y="20650"/>
                    <a:pt x="13614" y="20646"/>
                  </a:cubicBezTo>
                  <a:cubicBezTo>
                    <a:pt x="13623" y="20639"/>
                    <a:pt x="13634" y="20628"/>
                    <a:pt x="13646" y="20610"/>
                  </a:cubicBezTo>
                  <a:cubicBezTo>
                    <a:pt x="13655" y="20595"/>
                    <a:pt x="13659" y="20588"/>
                    <a:pt x="13664" y="20579"/>
                  </a:cubicBezTo>
                  <a:cubicBezTo>
                    <a:pt x="13665" y="20577"/>
                    <a:pt x="13666" y="20573"/>
                    <a:pt x="13670" y="20567"/>
                  </a:cubicBezTo>
                  <a:cubicBezTo>
                    <a:pt x="13685" y="20546"/>
                    <a:pt x="13687" y="20524"/>
                    <a:pt x="13687" y="20507"/>
                  </a:cubicBezTo>
                  <a:cubicBezTo>
                    <a:pt x="13696" y="20500"/>
                    <a:pt x="13703" y="20491"/>
                    <a:pt x="13713" y="20477"/>
                  </a:cubicBezTo>
                  <a:cubicBezTo>
                    <a:pt x="13721" y="20470"/>
                    <a:pt x="13732" y="20460"/>
                    <a:pt x="13744" y="20441"/>
                  </a:cubicBezTo>
                  <a:cubicBezTo>
                    <a:pt x="13749" y="20432"/>
                    <a:pt x="13754" y="20427"/>
                    <a:pt x="13756" y="20423"/>
                  </a:cubicBezTo>
                  <a:cubicBezTo>
                    <a:pt x="13760" y="20417"/>
                    <a:pt x="13764" y="20412"/>
                    <a:pt x="13771" y="20401"/>
                  </a:cubicBezTo>
                  <a:cubicBezTo>
                    <a:pt x="13784" y="20381"/>
                    <a:pt x="13788" y="20366"/>
                    <a:pt x="13791" y="20355"/>
                  </a:cubicBezTo>
                  <a:cubicBezTo>
                    <a:pt x="13804" y="20336"/>
                    <a:pt x="13808" y="20320"/>
                    <a:pt x="13810" y="20309"/>
                  </a:cubicBezTo>
                  <a:cubicBezTo>
                    <a:pt x="13812" y="20306"/>
                    <a:pt x="13814" y="20305"/>
                    <a:pt x="13814" y="20305"/>
                  </a:cubicBezTo>
                  <a:cubicBezTo>
                    <a:pt x="13821" y="20298"/>
                    <a:pt x="13829" y="20290"/>
                    <a:pt x="13837" y="20277"/>
                  </a:cubicBezTo>
                  <a:cubicBezTo>
                    <a:pt x="13848" y="20269"/>
                    <a:pt x="13863" y="20259"/>
                    <a:pt x="13878" y="20236"/>
                  </a:cubicBezTo>
                  <a:cubicBezTo>
                    <a:pt x="13887" y="20223"/>
                    <a:pt x="13891" y="20215"/>
                    <a:pt x="13895" y="20207"/>
                  </a:cubicBezTo>
                  <a:cubicBezTo>
                    <a:pt x="13896" y="20204"/>
                    <a:pt x="13898" y="20202"/>
                    <a:pt x="13901" y="20194"/>
                  </a:cubicBezTo>
                  <a:cubicBezTo>
                    <a:pt x="13914" y="20177"/>
                    <a:pt x="13917" y="20160"/>
                    <a:pt x="13920" y="20145"/>
                  </a:cubicBezTo>
                  <a:cubicBezTo>
                    <a:pt x="13928" y="20139"/>
                    <a:pt x="13939" y="20129"/>
                    <a:pt x="13948" y="20116"/>
                  </a:cubicBezTo>
                  <a:cubicBezTo>
                    <a:pt x="13960" y="20108"/>
                    <a:pt x="13974" y="20097"/>
                    <a:pt x="13986" y="20077"/>
                  </a:cubicBezTo>
                  <a:cubicBezTo>
                    <a:pt x="13998" y="20058"/>
                    <a:pt x="14003" y="20042"/>
                    <a:pt x="14006" y="20027"/>
                  </a:cubicBezTo>
                  <a:cubicBezTo>
                    <a:pt x="14008" y="20025"/>
                    <a:pt x="14011" y="20022"/>
                    <a:pt x="14012" y="20021"/>
                  </a:cubicBezTo>
                  <a:cubicBezTo>
                    <a:pt x="14018" y="20014"/>
                    <a:pt x="14025" y="20007"/>
                    <a:pt x="14034" y="19991"/>
                  </a:cubicBezTo>
                  <a:cubicBezTo>
                    <a:pt x="14043" y="19977"/>
                    <a:pt x="14048" y="19964"/>
                    <a:pt x="14050" y="19957"/>
                  </a:cubicBezTo>
                  <a:cubicBezTo>
                    <a:pt x="14065" y="19950"/>
                    <a:pt x="14082" y="19937"/>
                    <a:pt x="14097" y="19915"/>
                  </a:cubicBezTo>
                  <a:cubicBezTo>
                    <a:pt x="14118" y="19887"/>
                    <a:pt x="14116" y="19859"/>
                    <a:pt x="14113" y="19839"/>
                  </a:cubicBezTo>
                  <a:cubicBezTo>
                    <a:pt x="14113" y="19838"/>
                    <a:pt x="14115" y="19838"/>
                    <a:pt x="14115" y="19836"/>
                  </a:cubicBezTo>
                  <a:cubicBezTo>
                    <a:pt x="14135" y="19830"/>
                    <a:pt x="14158" y="19818"/>
                    <a:pt x="14177" y="19792"/>
                  </a:cubicBezTo>
                  <a:cubicBezTo>
                    <a:pt x="14193" y="19766"/>
                    <a:pt x="14195" y="19744"/>
                    <a:pt x="14195" y="19727"/>
                  </a:cubicBezTo>
                  <a:cubicBezTo>
                    <a:pt x="14198" y="19723"/>
                    <a:pt x="14199" y="19720"/>
                    <a:pt x="14200" y="19716"/>
                  </a:cubicBezTo>
                  <a:cubicBezTo>
                    <a:pt x="14221" y="19711"/>
                    <a:pt x="14243" y="19700"/>
                    <a:pt x="14260" y="19673"/>
                  </a:cubicBezTo>
                  <a:cubicBezTo>
                    <a:pt x="14271" y="19656"/>
                    <a:pt x="14275" y="19637"/>
                    <a:pt x="14276" y="19621"/>
                  </a:cubicBezTo>
                  <a:cubicBezTo>
                    <a:pt x="14287" y="19615"/>
                    <a:pt x="14300" y="19604"/>
                    <a:pt x="14308" y="19589"/>
                  </a:cubicBezTo>
                  <a:cubicBezTo>
                    <a:pt x="14321" y="19572"/>
                    <a:pt x="14324" y="19556"/>
                    <a:pt x="14327" y="19541"/>
                  </a:cubicBezTo>
                  <a:cubicBezTo>
                    <a:pt x="14338" y="19535"/>
                    <a:pt x="14350" y="19524"/>
                    <a:pt x="14361" y="19508"/>
                  </a:cubicBezTo>
                  <a:cubicBezTo>
                    <a:pt x="14373" y="19490"/>
                    <a:pt x="14378" y="19476"/>
                    <a:pt x="14381" y="19464"/>
                  </a:cubicBezTo>
                  <a:cubicBezTo>
                    <a:pt x="14389" y="19458"/>
                    <a:pt x="14402" y="19447"/>
                    <a:pt x="14414" y="19426"/>
                  </a:cubicBezTo>
                  <a:cubicBezTo>
                    <a:pt x="14419" y="19422"/>
                    <a:pt x="14420" y="19420"/>
                    <a:pt x="14423" y="19417"/>
                  </a:cubicBezTo>
                  <a:cubicBezTo>
                    <a:pt x="14428" y="19409"/>
                    <a:pt x="14435" y="19402"/>
                    <a:pt x="14444" y="19388"/>
                  </a:cubicBezTo>
                  <a:cubicBezTo>
                    <a:pt x="14453" y="19374"/>
                    <a:pt x="14457" y="19366"/>
                    <a:pt x="14462" y="19358"/>
                  </a:cubicBezTo>
                  <a:cubicBezTo>
                    <a:pt x="14463" y="19356"/>
                    <a:pt x="14464" y="19353"/>
                    <a:pt x="14468" y="19346"/>
                  </a:cubicBezTo>
                  <a:lnTo>
                    <a:pt x="14495" y="19305"/>
                  </a:lnTo>
                  <a:cubicBezTo>
                    <a:pt x="14499" y="19300"/>
                    <a:pt x="14501" y="19297"/>
                    <a:pt x="14504" y="19294"/>
                  </a:cubicBezTo>
                  <a:cubicBezTo>
                    <a:pt x="14510" y="19287"/>
                    <a:pt x="14515" y="19281"/>
                    <a:pt x="14525" y="19267"/>
                  </a:cubicBezTo>
                  <a:cubicBezTo>
                    <a:pt x="14532" y="19256"/>
                    <a:pt x="14535" y="19250"/>
                    <a:pt x="14539" y="19244"/>
                  </a:cubicBezTo>
                  <a:cubicBezTo>
                    <a:pt x="14542" y="19239"/>
                    <a:pt x="14544" y="19235"/>
                    <a:pt x="14549" y="19225"/>
                  </a:cubicBezTo>
                  <a:cubicBezTo>
                    <a:pt x="14563" y="19206"/>
                    <a:pt x="14568" y="19185"/>
                    <a:pt x="14568" y="19168"/>
                  </a:cubicBezTo>
                  <a:cubicBezTo>
                    <a:pt x="14576" y="19161"/>
                    <a:pt x="14586" y="19152"/>
                    <a:pt x="14594" y="19138"/>
                  </a:cubicBezTo>
                  <a:cubicBezTo>
                    <a:pt x="14607" y="19120"/>
                    <a:pt x="14612" y="19104"/>
                    <a:pt x="14614" y="19093"/>
                  </a:cubicBezTo>
                  <a:cubicBezTo>
                    <a:pt x="14622" y="19088"/>
                    <a:pt x="14633" y="19078"/>
                    <a:pt x="14645" y="19061"/>
                  </a:cubicBezTo>
                  <a:cubicBezTo>
                    <a:pt x="14656" y="19053"/>
                    <a:pt x="14670" y="19042"/>
                    <a:pt x="14682" y="19022"/>
                  </a:cubicBezTo>
                  <a:cubicBezTo>
                    <a:pt x="14691" y="19009"/>
                    <a:pt x="14694" y="19000"/>
                    <a:pt x="14698" y="18994"/>
                  </a:cubicBezTo>
                  <a:cubicBezTo>
                    <a:pt x="14699" y="18992"/>
                    <a:pt x="14703" y="18987"/>
                    <a:pt x="14707" y="18981"/>
                  </a:cubicBezTo>
                  <a:cubicBezTo>
                    <a:pt x="14718" y="18963"/>
                    <a:pt x="14723" y="18950"/>
                    <a:pt x="14725" y="18939"/>
                  </a:cubicBezTo>
                  <a:cubicBezTo>
                    <a:pt x="14737" y="18931"/>
                    <a:pt x="14750" y="18920"/>
                    <a:pt x="14761" y="18902"/>
                  </a:cubicBezTo>
                  <a:cubicBezTo>
                    <a:pt x="14782" y="18871"/>
                    <a:pt x="14780" y="18839"/>
                    <a:pt x="14773" y="18817"/>
                  </a:cubicBezTo>
                  <a:lnTo>
                    <a:pt x="14774" y="18816"/>
                  </a:lnTo>
                  <a:cubicBezTo>
                    <a:pt x="14790" y="18811"/>
                    <a:pt x="14812" y="18799"/>
                    <a:pt x="14830" y="18772"/>
                  </a:cubicBezTo>
                  <a:cubicBezTo>
                    <a:pt x="14839" y="18757"/>
                    <a:pt x="14843" y="18743"/>
                    <a:pt x="14846" y="18731"/>
                  </a:cubicBezTo>
                  <a:cubicBezTo>
                    <a:pt x="14860" y="18725"/>
                    <a:pt x="14876" y="18713"/>
                    <a:pt x="14889" y="18694"/>
                  </a:cubicBezTo>
                  <a:cubicBezTo>
                    <a:pt x="14901" y="18676"/>
                    <a:pt x="14906" y="18661"/>
                    <a:pt x="14908" y="18646"/>
                  </a:cubicBezTo>
                  <a:cubicBezTo>
                    <a:pt x="14921" y="18627"/>
                    <a:pt x="14924" y="18609"/>
                    <a:pt x="14926" y="18595"/>
                  </a:cubicBezTo>
                  <a:cubicBezTo>
                    <a:pt x="14935" y="18587"/>
                    <a:pt x="14945" y="18577"/>
                    <a:pt x="14954" y="18563"/>
                  </a:cubicBezTo>
                  <a:cubicBezTo>
                    <a:pt x="14965" y="18548"/>
                    <a:pt x="14969" y="18534"/>
                    <a:pt x="14971" y="18527"/>
                  </a:cubicBezTo>
                  <a:cubicBezTo>
                    <a:pt x="14985" y="18520"/>
                    <a:pt x="15002" y="18507"/>
                    <a:pt x="15015" y="18486"/>
                  </a:cubicBezTo>
                  <a:cubicBezTo>
                    <a:pt x="15028" y="18469"/>
                    <a:pt x="15031" y="18457"/>
                    <a:pt x="15037" y="18442"/>
                  </a:cubicBezTo>
                  <a:cubicBezTo>
                    <a:pt x="15051" y="18422"/>
                    <a:pt x="15055" y="18405"/>
                    <a:pt x="15056" y="18390"/>
                  </a:cubicBezTo>
                  <a:cubicBezTo>
                    <a:pt x="15064" y="18382"/>
                    <a:pt x="15074" y="18372"/>
                    <a:pt x="15085" y="18356"/>
                  </a:cubicBezTo>
                  <a:cubicBezTo>
                    <a:pt x="15088" y="18351"/>
                    <a:pt x="15089" y="18350"/>
                    <a:pt x="15092" y="18347"/>
                  </a:cubicBezTo>
                  <a:cubicBezTo>
                    <a:pt x="15099" y="18340"/>
                    <a:pt x="15105" y="18333"/>
                    <a:pt x="15115" y="18318"/>
                  </a:cubicBezTo>
                  <a:cubicBezTo>
                    <a:pt x="15122" y="18306"/>
                    <a:pt x="15126" y="18299"/>
                    <a:pt x="15130" y="18293"/>
                  </a:cubicBezTo>
                  <a:cubicBezTo>
                    <a:pt x="15132" y="18290"/>
                    <a:pt x="15135" y="18286"/>
                    <a:pt x="15141" y="18276"/>
                  </a:cubicBezTo>
                  <a:cubicBezTo>
                    <a:pt x="15148" y="18263"/>
                    <a:pt x="15153" y="18252"/>
                    <a:pt x="15157" y="18242"/>
                  </a:cubicBezTo>
                  <a:cubicBezTo>
                    <a:pt x="15171" y="18234"/>
                    <a:pt x="15190" y="18223"/>
                    <a:pt x="15203" y="18201"/>
                  </a:cubicBezTo>
                  <a:cubicBezTo>
                    <a:pt x="15212" y="18188"/>
                    <a:pt x="15216" y="18181"/>
                    <a:pt x="15219" y="18174"/>
                  </a:cubicBezTo>
                  <a:cubicBezTo>
                    <a:pt x="15222" y="18170"/>
                    <a:pt x="15223" y="18167"/>
                    <a:pt x="15228" y="18159"/>
                  </a:cubicBezTo>
                  <a:cubicBezTo>
                    <a:pt x="15239" y="18142"/>
                    <a:pt x="15245" y="18129"/>
                    <a:pt x="15248" y="18115"/>
                  </a:cubicBezTo>
                  <a:cubicBezTo>
                    <a:pt x="15256" y="18109"/>
                    <a:pt x="15270" y="18098"/>
                    <a:pt x="15282" y="18079"/>
                  </a:cubicBezTo>
                  <a:cubicBezTo>
                    <a:pt x="15285" y="18077"/>
                    <a:pt x="15286" y="18074"/>
                    <a:pt x="15287" y="18073"/>
                  </a:cubicBezTo>
                  <a:cubicBezTo>
                    <a:pt x="15294" y="18066"/>
                    <a:pt x="15302" y="18056"/>
                    <a:pt x="15312" y="18041"/>
                  </a:cubicBezTo>
                  <a:cubicBezTo>
                    <a:pt x="15324" y="18023"/>
                    <a:pt x="15328" y="18009"/>
                    <a:pt x="15331" y="17998"/>
                  </a:cubicBezTo>
                  <a:cubicBezTo>
                    <a:pt x="15344" y="17979"/>
                    <a:pt x="15350" y="17963"/>
                    <a:pt x="15352" y="17948"/>
                  </a:cubicBezTo>
                  <a:cubicBezTo>
                    <a:pt x="15353" y="17945"/>
                    <a:pt x="15353" y="17945"/>
                    <a:pt x="15355" y="17944"/>
                  </a:cubicBezTo>
                  <a:cubicBezTo>
                    <a:pt x="15362" y="17937"/>
                    <a:pt x="15369" y="17928"/>
                    <a:pt x="15380" y="17912"/>
                  </a:cubicBezTo>
                  <a:cubicBezTo>
                    <a:pt x="15388" y="17901"/>
                    <a:pt x="15390" y="17895"/>
                    <a:pt x="15394" y="17889"/>
                  </a:cubicBezTo>
                  <a:cubicBezTo>
                    <a:pt x="15398" y="17884"/>
                    <a:pt x="15400" y="17880"/>
                    <a:pt x="15405" y="17870"/>
                  </a:cubicBezTo>
                  <a:cubicBezTo>
                    <a:pt x="15408" y="17864"/>
                    <a:pt x="15411" y="17862"/>
                    <a:pt x="15414" y="17858"/>
                  </a:cubicBezTo>
                  <a:cubicBezTo>
                    <a:pt x="15419" y="17853"/>
                    <a:pt x="15424" y="17847"/>
                    <a:pt x="15433" y="17832"/>
                  </a:cubicBezTo>
                  <a:cubicBezTo>
                    <a:pt x="15436" y="17827"/>
                    <a:pt x="15437" y="17826"/>
                    <a:pt x="15438" y="17825"/>
                  </a:cubicBezTo>
                  <a:cubicBezTo>
                    <a:pt x="15447" y="17819"/>
                    <a:pt x="15454" y="17810"/>
                    <a:pt x="15464" y="17794"/>
                  </a:cubicBezTo>
                  <a:lnTo>
                    <a:pt x="15476" y="17776"/>
                  </a:lnTo>
                  <a:cubicBezTo>
                    <a:pt x="15480" y="17770"/>
                    <a:pt x="15484" y="17765"/>
                    <a:pt x="15491" y="17754"/>
                  </a:cubicBezTo>
                  <a:cubicBezTo>
                    <a:pt x="15506" y="17731"/>
                    <a:pt x="15510" y="17709"/>
                    <a:pt x="15510" y="17693"/>
                  </a:cubicBezTo>
                  <a:cubicBezTo>
                    <a:pt x="15517" y="17688"/>
                    <a:pt x="15526" y="17679"/>
                    <a:pt x="15534" y="17666"/>
                  </a:cubicBezTo>
                  <a:cubicBezTo>
                    <a:pt x="15543" y="17649"/>
                    <a:pt x="15548" y="17640"/>
                    <a:pt x="15551" y="17632"/>
                  </a:cubicBezTo>
                  <a:lnTo>
                    <a:pt x="15551" y="17631"/>
                  </a:lnTo>
                  <a:cubicBezTo>
                    <a:pt x="15562" y="17626"/>
                    <a:pt x="15577" y="17616"/>
                    <a:pt x="15591" y="17599"/>
                  </a:cubicBezTo>
                  <a:cubicBezTo>
                    <a:pt x="15601" y="17592"/>
                    <a:pt x="15619" y="17581"/>
                    <a:pt x="15634" y="17557"/>
                  </a:cubicBezTo>
                  <a:cubicBezTo>
                    <a:pt x="15645" y="17540"/>
                    <a:pt x="15649" y="17527"/>
                    <a:pt x="15653" y="17519"/>
                  </a:cubicBezTo>
                  <a:lnTo>
                    <a:pt x="15656" y="17513"/>
                  </a:lnTo>
                  <a:cubicBezTo>
                    <a:pt x="15668" y="17494"/>
                    <a:pt x="15672" y="17477"/>
                    <a:pt x="15673" y="17461"/>
                  </a:cubicBezTo>
                  <a:cubicBezTo>
                    <a:pt x="15684" y="17452"/>
                    <a:pt x="15694" y="17444"/>
                    <a:pt x="15704" y="17429"/>
                  </a:cubicBezTo>
                  <a:cubicBezTo>
                    <a:pt x="15715" y="17412"/>
                    <a:pt x="15720" y="17398"/>
                    <a:pt x="15724" y="17386"/>
                  </a:cubicBezTo>
                  <a:cubicBezTo>
                    <a:pt x="15735" y="17377"/>
                    <a:pt x="15747" y="17367"/>
                    <a:pt x="15759" y="17348"/>
                  </a:cubicBezTo>
                  <a:cubicBezTo>
                    <a:pt x="15773" y="17327"/>
                    <a:pt x="15776" y="17310"/>
                    <a:pt x="15778" y="17302"/>
                  </a:cubicBezTo>
                  <a:cubicBezTo>
                    <a:pt x="15787" y="17290"/>
                    <a:pt x="15790" y="17283"/>
                    <a:pt x="15794" y="17276"/>
                  </a:cubicBezTo>
                  <a:cubicBezTo>
                    <a:pt x="15796" y="17272"/>
                    <a:pt x="15797" y="17268"/>
                    <a:pt x="15803" y="17262"/>
                  </a:cubicBezTo>
                  <a:cubicBezTo>
                    <a:pt x="15808" y="17253"/>
                    <a:pt x="15812" y="17248"/>
                    <a:pt x="15815" y="17243"/>
                  </a:cubicBezTo>
                  <a:cubicBezTo>
                    <a:pt x="15819" y="17238"/>
                    <a:pt x="15823" y="17232"/>
                    <a:pt x="15829" y="17221"/>
                  </a:cubicBezTo>
                  <a:cubicBezTo>
                    <a:pt x="15838" y="17208"/>
                    <a:pt x="15843" y="17195"/>
                    <a:pt x="15845" y="17185"/>
                  </a:cubicBezTo>
                  <a:cubicBezTo>
                    <a:pt x="15860" y="17177"/>
                    <a:pt x="15878" y="17166"/>
                    <a:pt x="15891" y="17145"/>
                  </a:cubicBezTo>
                  <a:lnTo>
                    <a:pt x="15823" y="17101"/>
                  </a:lnTo>
                  <a:lnTo>
                    <a:pt x="15894" y="17141"/>
                  </a:lnTo>
                  <a:cubicBezTo>
                    <a:pt x="15902" y="17133"/>
                    <a:pt x="15912" y="17124"/>
                    <a:pt x="15923" y="17107"/>
                  </a:cubicBezTo>
                  <a:cubicBezTo>
                    <a:pt x="15930" y="17096"/>
                    <a:pt x="15933" y="17090"/>
                    <a:pt x="15936" y="17083"/>
                  </a:cubicBezTo>
                  <a:cubicBezTo>
                    <a:pt x="15940" y="17080"/>
                    <a:pt x="15942" y="17074"/>
                    <a:pt x="15947" y="17066"/>
                  </a:cubicBezTo>
                  <a:cubicBezTo>
                    <a:pt x="15961" y="17044"/>
                    <a:pt x="15965" y="17027"/>
                    <a:pt x="15966" y="17021"/>
                  </a:cubicBezTo>
                  <a:cubicBezTo>
                    <a:pt x="15978" y="16999"/>
                    <a:pt x="15983" y="16980"/>
                    <a:pt x="15984" y="16964"/>
                  </a:cubicBezTo>
                  <a:cubicBezTo>
                    <a:pt x="15992" y="16958"/>
                    <a:pt x="16001" y="16947"/>
                    <a:pt x="16010" y="16933"/>
                  </a:cubicBezTo>
                  <a:cubicBezTo>
                    <a:pt x="16022" y="16914"/>
                    <a:pt x="16028" y="16898"/>
                    <a:pt x="16031" y="16883"/>
                  </a:cubicBezTo>
                  <a:lnTo>
                    <a:pt x="16046" y="16858"/>
                  </a:lnTo>
                  <a:cubicBezTo>
                    <a:pt x="16060" y="16853"/>
                    <a:pt x="16080" y="16841"/>
                    <a:pt x="16096" y="16815"/>
                  </a:cubicBezTo>
                  <a:cubicBezTo>
                    <a:pt x="16099" y="16812"/>
                    <a:pt x="16100" y="16810"/>
                    <a:pt x="16101" y="16809"/>
                  </a:cubicBezTo>
                  <a:cubicBezTo>
                    <a:pt x="16108" y="16802"/>
                    <a:pt x="16116" y="16793"/>
                    <a:pt x="16126" y="16778"/>
                  </a:cubicBezTo>
                  <a:cubicBezTo>
                    <a:pt x="16135" y="16761"/>
                    <a:pt x="16139" y="16754"/>
                    <a:pt x="16143" y="16744"/>
                  </a:cubicBezTo>
                  <a:cubicBezTo>
                    <a:pt x="16144" y="16742"/>
                    <a:pt x="16145" y="16739"/>
                    <a:pt x="16149" y="16735"/>
                  </a:cubicBezTo>
                  <a:cubicBezTo>
                    <a:pt x="16156" y="16721"/>
                    <a:pt x="16160" y="16713"/>
                    <a:pt x="16165" y="16706"/>
                  </a:cubicBezTo>
                  <a:cubicBezTo>
                    <a:pt x="16167" y="16702"/>
                    <a:pt x="16169" y="16699"/>
                    <a:pt x="16172" y="16692"/>
                  </a:cubicBezTo>
                  <a:cubicBezTo>
                    <a:pt x="16185" y="16673"/>
                    <a:pt x="16190" y="16654"/>
                    <a:pt x="16191" y="16642"/>
                  </a:cubicBezTo>
                  <a:cubicBezTo>
                    <a:pt x="16201" y="16633"/>
                    <a:pt x="16210" y="16624"/>
                    <a:pt x="16220" y="16608"/>
                  </a:cubicBezTo>
                  <a:cubicBezTo>
                    <a:pt x="16233" y="16588"/>
                    <a:pt x="16239" y="16574"/>
                    <a:pt x="16241" y="16562"/>
                  </a:cubicBezTo>
                  <a:cubicBezTo>
                    <a:pt x="16246" y="16555"/>
                    <a:pt x="16250" y="16549"/>
                    <a:pt x="16252" y="16545"/>
                  </a:cubicBezTo>
                  <a:cubicBezTo>
                    <a:pt x="16257" y="16540"/>
                    <a:pt x="16260" y="16534"/>
                    <a:pt x="16267" y="16523"/>
                  </a:cubicBezTo>
                  <a:cubicBezTo>
                    <a:pt x="16277" y="16509"/>
                    <a:pt x="16281" y="16498"/>
                    <a:pt x="16285" y="16487"/>
                  </a:cubicBezTo>
                  <a:cubicBezTo>
                    <a:pt x="16299" y="16481"/>
                    <a:pt x="16315" y="16469"/>
                    <a:pt x="16330" y="16448"/>
                  </a:cubicBezTo>
                  <a:cubicBezTo>
                    <a:pt x="16333" y="16442"/>
                    <a:pt x="16335" y="16439"/>
                    <a:pt x="16337" y="16437"/>
                  </a:cubicBezTo>
                  <a:cubicBezTo>
                    <a:pt x="16342" y="16429"/>
                    <a:pt x="16349" y="16423"/>
                    <a:pt x="16359" y="16408"/>
                  </a:cubicBezTo>
                  <a:lnTo>
                    <a:pt x="16386" y="16367"/>
                  </a:lnTo>
                  <a:cubicBezTo>
                    <a:pt x="16395" y="16359"/>
                    <a:pt x="16406" y="16349"/>
                    <a:pt x="16417" y="16331"/>
                  </a:cubicBezTo>
                  <a:cubicBezTo>
                    <a:pt x="16429" y="16311"/>
                    <a:pt x="16433" y="16290"/>
                    <a:pt x="16433" y="16273"/>
                  </a:cubicBezTo>
                  <a:cubicBezTo>
                    <a:pt x="16443" y="16267"/>
                    <a:pt x="16454" y="16257"/>
                    <a:pt x="16461" y="16244"/>
                  </a:cubicBezTo>
                  <a:lnTo>
                    <a:pt x="16472" y="16228"/>
                  </a:lnTo>
                  <a:cubicBezTo>
                    <a:pt x="16477" y="16223"/>
                    <a:pt x="16482" y="16215"/>
                    <a:pt x="16490" y="16203"/>
                  </a:cubicBezTo>
                  <a:lnTo>
                    <a:pt x="16517" y="16164"/>
                  </a:lnTo>
                  <a:cubicBezTo>
                    <a:pt x="16525" y="16151"/>
                    <a:pt x="16528" y="16146"/>
                    <a:pt x="16531" y="16139"/>
                  </a:cubicBezTo>
                  <a:cubicBezTo>
                    <a:pt x="16533" y="16135"/>
                    <a:pt x="16535" y="16133"/>
                    <a:pt x="16538" y="16127"/>
                  </a:cubicBezTo>
                  <a:cubicBezTo>
                    <a:pt x="16547" y="16122"/>
                    <a:pt x="16562" y="16110"/>
                    <a:pt x="16577" y="16089"/>
                  </a:cubicBezTo>
                  <a:cubicBezTo>
                    <a:pt x="16589" y="16070"/>
                    <a:pt x="16593" y="16051"/>
                    <a:pt x="16593" y="16035"/>
                  </a:cubicBezTo>
                  <a:cubicBezTo>
                    <a:pt x="16604" y="16028"/>
                    <a:pt x="16615" y="16019"/>
                    <a:pt x="16624" y="16004"/>
                  </a:cubicBezTo>
                  <a:cubicBezTo>
                    <a:pt x="16637" y="15984"/>
                    <a:pt x="16641" y="15968"/>
                    <a:pt x="16643" y="15957"/>
                  </a:cubicBezTo>
                  <a:cubicBezTo>
                    <a:pt x="16653" y="15942"/>
                    <a:pt x="16657" y="15929"/>
                    <a:pt x="16659" y="15917"/>
                  </a:cubicBezTo>
                  <a:cubicBezTo>
                    <a:pt x="16672" y="15909"/>
                    <a:pt x="16686" y="15898"/>
                    <a:pt x="16699" y="15880"/>
                  </a:cubicBezTo>
                  <a:cubicBezTo>
                    <a:pt x="16715" y="15856"/>
                    <a:pt x="16717" y="15837"/>
                    <a:pt x="16718" y="15822"/>
                  </a:cubicBezTo>
                  <a:cubicBezTo>
                    <a:pt x="16723" y="15817"/>
                    <a:pt x="16724" y="15811"/>
                    <a:pt x="16727" y="15806"/>
                  </a:cubicBezTo>
                  <a:cubicBezTo>
                    <a:pt x="16745" y="15801"/>
                    <a:pt x="16769" y="15789"/>
                    <a:pt x="16786" y="15763"/>
                  </a:cubicBezTo>
                  <a:cubicBezTo>
                    <a:pt x="16791" y="15754"/>
                    <a:pt x="16796" y="15748"/>
                    <a:pt x="16798" y="15744"/>
                  </a:cubicBezTo>
                  <a:cubicBezTo>
                    <a:pt x="16802" y="15739"/>
                    <a:pt x="16806" y="15733"/>
                    <a:pt x="16813" y="15722"/>
                  </a:cubicBezTo>
                  <a:cubicBezTo>
                    <a:pt x="16828" y="15699"/>
                    <a:pt x="16831" y="15678"/>
                    <a:pt x="16831" y="15663"/>
                  </a:cubicBezTo>
                  <a:cubicBezTo>
                    <a:pt x="16833" y="15660"/>
                    <a:pt x="16834" y="15658"/>
                    <a:pt x="16835" y="15657"/>
                  </a:cubicBezTo>
                  <a:cubicBezTo>
                    <a:pt x="16841" y="15652"/>
                    <a:pt x="16845" y="15645"/>
                    <a:pt x="16852" y="15634"/>
                  </a:cubicBezTo>
                  <a:cubicBezTo>
                    <a:pt x="16861" y="15621"/>
                    <a:pt x="16866" y="15610"/>
                    <a:pt x="16868" y="15601"/>
                  </a:cubicBezTo>
                  <a:cubicBezTo>
                    <a:pt x="16884" y="15594"/>
                    <a:pt x="16904" y="15582"/>
                    <a:pt x="16919" y="15560"/>
                  </a:cubicBezTo>
                  <a:cubicBezTo>
                    <a:pt x="16936" y="15533"/>
                    <a:pt x="16937" y="15507"/>
                    <a:pt x="16936" y="15490"/>
                  </a:cubicBezTo>
                  <a:cubicBezTo>
                    <a:pt x="16940" y="15484"/>
                    <a:pt x="16941" y="15478"/>
                    <a:pt x="16943" y="15473"/>
                  </a:cubicBezTo>
                  <a:cubicBezTo>
                    <a:pt x="16956" y="15465"/>
                    <a:pt x="16972" y="15455"/>
                    <a:pt x="16986" y="15432"/>
                  </a:cubicBezTo>
                  <a:cubicBezTo>
                    <a:pt x="17000" y="15414"/>
                    <a:pt x="17004" y="15398"/>
                    <a:pt x="17007" y="15387"/>
                  </a:cubicBezTo>
                  <a:cubicBezTo>
                    <a:pt x="17013" y="15380"/>
                    <a:pt x="17027" y="15371"/>
                    <a:pt x="17039" y="15351"/>
                  </a:cubicBezTo>
                  <a:cubicBezTo>
                    <a:pt x="17054" y="15329"/>
                    <a:pt x="17058" y="15310"/>
                    <a:pt x="17059" y="15297"/>
                  </a:cubicBezTo>
                  <a:cubicBezTo>
                    <a:pt x="17067" y="15291"/>
                    <a:pt x="17075" y="15281"/>
                    <a:pt x="17085" y="15266"/>
                  </a:cubicBezTo>
                  <a:cubicBezTo>
                    <a:pt x="17090" y="15261"/>
                    <a:pt x="17101" y="15253"/>
                    <a:pt x="17113" y="15237"/>
                  </a:cubicBezTo>
                  <a:cubicBezTo>
                    <a:pt x="17124" y="15230"/>
                    <a:pt x="17142" y="15219"/>
                    <a:pt x="17156" y="15195"/>
                  </a:cubicBezTo>
                  <a:cubicBezTo>
                    <a:pt x="17168" y="15178"/>
                    <a:pt x="17173" y="15166"/>
                    <a:pt x="17178" y="15152"/>
                  </a:cubicBezTo>
                  <a:cubicBezTo>
                    <a:pt x="17189" y="15132"/>
                    <a:pt x="17193" y="15115"/>
                    <a:pt x="17194" y="15099"/>
                  </a:cubicBezTo>
                  <a:cubicBezTo>
                    <a:pt x="17205" y="15093"/>
                    <a:pt x="17216" y="15082"/>
                    <a:pt x="17226" y="15067"/>
                  </a:cubicBezTo>
                  <a:cubicBezTo>
                    <a:pt x="17237" y="15051"/>
                    <a:pt x="17241" y="15040"/>
                    <a:pt x="17245" y="15031"/>
                  </a:cubicBezTo>
                  <a:cubicBezTo>
                    <a:pt x="17246" y="15028"/>
                    <a:pt x="17246" y="15026"/>
                    <a:pt x="17249" y="15024"/>
                  </a:cubicBezTo>
                  <a:cubicBezTo>
                    <a:pt x="17256" y="15012"/>
                    <a:pt x="17261" y="14999"/>
                    <a:pt x="17264" y="14991"/>
                  </a:cubicBezTo>
                  <a:cubicBezTo>
                    <a:pt x="17280" y="14983"/>
                    <a:pt x="17299" y="14973"/>
                    <a:pt x="17313" y="14950"/>
                  </a:cubicBezTo>
                  <a:cubicBezTo>
                    <a:pt x="17327" y="14930"/>
                    <a:pt x="17332" y="14914"/>
                    <a:pt x="17333" y="14906"/>
                  </a:cubicBezTo>
                  <a:cubicBezTo>
                    <a:pt x="17342" y="14900"/>
                    <a:pt x="17354" y="14889"/>
                    <a:pt x="17366" y="14869"/>
                  </a:cubicBezTo>
                  <a:cubicBezTo>
                    <a:pt x="17379" y="14848"/>
                    <a:pt x="17385" y="14830"/>
                    <a:pt x="17385" y="14814"/>
                  </a:cubicBezTo>
                  <a:cubicBezTo>
                    <a:pt x="17392" y="14809"/>
                    <a:pt x="17401" y="14800"/>
                    <a:pt x="17408" y="14790"/>
                  </a:cubicBezTo>
                  <a:cubicBezTo>
                    <a:pt x="17419" y="14783"/>
                    <a:pt x="17436" y="14771"/>
                    <a:pt x="17451" y="14748"/>
                  </a:cubicBezTo>
                  <a:cubicBezTo>
                    <a:pt x="17465" y="14730"/>
                    <a:pt x="17468" y="14712"/>
                    <a:pt x="17470" y="14697"/>
                  </a:cubicBezTo>
                  <a:cubicBezTo>
                    <a:pt x="17479" y="14691"/>
                    <a:pt x="17490" y="14680"/>
                    <a:pt x="17500" y="14664"/>
                  </a:cubicBezTo>
                  <a:cubicBezTo>
                    <a:pt x="17511" y="14648"/>
                    <a:pt x="17515" y="14637"/>
                    <a:pt x="17520" y="14628"/>
                  </a:cubicBezTo>
                  <a:cubicBezTo>
                    <a:pt x="17521" y="14625"/>
                    <a:pt x="17521" y="14624"/>
                    <a:pt x="17524" y="14619"/>
                  </a:cubicBezTo>
                  <a:cubicBezTo>
                    <a:pt x="17531" y="14607"/>
                    <a:pt x="17535" y="14601"/>
                    <a:pt x="17538" y="14595"/>
                  </a:cubicBezTo>
                  <a:cubicBezTo>
                    <a:pt x="17540" y="14590"/>
                    <a:pt x="17542" y="14586"/>
                    <a:pt x="17547" y="14579"/>
                  </a:cubicBezTo>
                  <a:cubicBezTo>
                    <a:pt x="17556" y="14566"/>
                    <a:pt x="17558" y="14559"/>
                    <a:pt x="17562" y="14553"/>
                  </a:cubicBezTo>
                  <a:cubicBezTo>
                    <a:pt x="17564" y="14549"/>
                    <a:pt x="17567" y="14544"/>
                    <a:pt x="17572" y="14537"/>
                  </a:cubicBezTo>
                  <a:cubicBezTo>
                    <a:pt x="17581" y="14522"/>
                    <a:pt x="17586" y="14510"/>
                    <a:pt x="17590" y="14499"/>
                  </a:cubicBezTo>
                  <a:cubicBezTo>
                    <a:pt x="17602" y="14493"/>
                    <a:pt x="17618" y="14480"/>
                    <a:pt x="17632" y="14459"/>
                  </a:cubicBezTo>
                  <a:cubicBezTo>
                    <a:pt x="17645" y="14440"/>
                    <a:pt x="17649" y="14423"/>
                    <a:pt x="17650" y="14408"/>
                  </a:cubicBezTo>
                  <a:cubicBezTo>
                    <a:pt x="17660" y="14400"/>
                    <a:pt x="17671" y="14391"/>
                    <a:pt x="17681" y="14375"/>
                  </a:cubicBezTo>
                  <a:lnTo>
                    <a:pt x="17708" y="14334"/>
                  </a:lnTo>
                  <a:cubicBezTo>
                    <a:pt x="17719" y="14318"/>
                    <a:pt x="17723" y="14308"/>
                    <a:pt x="17727" y="14298"/>
                  </a:cubicBezTo>
                  <a:cubicBezTo>
                    <a:pt x="17728" y="14296"/>
                    <a:pt x="17728" y="14295"/>
                    <a:pt x="17731" y="14290"/>
                  </a:cubicBezTo>
                  <a:cubicBezTo>
                    <a:pt x="17745" y="14270"/>
                    <a:pt x="17749" y="14253"/>
                    <a:pt x="17750" y="14238"/>
                  </a:cubicBezTo>
                  <a:cubicBezTo>
                    <a:pt x="17760" y="14230"/>
                    <a:pt x="17770" y="14220"/>
                    <a:pt x="17779" y="14205"/>
                  </a:cubicBezTo>
                  <a:cubicBezTo>
                    <a:pt x="17783" y="14198"/>
                    <a:pt x="17786" y="14195"/>
                    <a:pt x="17788" y="14193"/>
                  </a:cubicBezTo>
                  <a:cubicBezTo>
                    <a:pt x="17794" y="14188"/>
                    <a:pt x="17799" y="14180"/>
                    <a:pt x="17806" y="14168"/>
                  </a:cubicBezTo>
                  <a:cubicBezTo>
                    <a:pt x="17814" y="14162"/>
                    <a:pt x="17827" y="14151"/>
                    <a:pt x="17842" y="14130"/>
                  </a:cubicBezTo>
                  <a:cubicBezTo>
                    <a:pt x="17852" y="14115"/>
                    <a:pt x="17856" y="14107"/>
                    <a:pt x="17859" y="14099"/>
                  </a:cubicBezTo>
                  <a:cubicBezTo>
                    <a:pt x="17861" y="14098"/>
                    <a:pt x="17862" y="14094"/>
                    <a:pt x="17863" y="14092"/>
                  </a:cubicBezTo>
                  <a:cubicBezTo>
                    <a:pt x="17873" y="14087"/>
                    <a:pt x="17889" y="14075"/>
                    <a:pt x="17902" y="14054"/>
                  </a:cubicBezTo>
                  <a:cubicBezTo>
                    <a:pt x="17913" y="14035"/>
                    <a:pt x="17917" y="14019"/>
                    <a:pt x="17918" y="14005"/>
                  </a:cubicBezTo>
                  <a:cubicBezTo>
                    <a:pt x="17932" y="13998"/>
                    <a:pt x="17944" y="13987"/>
                    <a:pt x="17954" y="13971"/>
                  </a:cubicBezTo>
                  <a:cubicBezTo>
                    <a:pt x="17969" y="13949"/>
                    <a:pt x="17974" y="13930"/>
                    <a:pt x="17975" y="13917"/>
                  </a:cubicBezTo>
                  <a:cubicBezTo>
                    <a:pt x="17986" y="13898"/>
                    <a:pt x="17990" y="13882"/>
                    <a:pt x="17991" y="13869"/>
                  </a:cubicBezTo>
                  <a:cubicBezTo>
                    <a:pt x="18001" y="13853"/>
                    <a:pt x="18004" y="13839"/>
                    <a:pt x="18007" y="13826"/>
                  </a:cubicBezTo>
                  <a:cubicBezTo>
                    <a:pt x="18012" y="13816"/>
                    <a:pt x="18017" y="13813"/>
                    <a:pt x="18019" y="13807"/>
                  </a:cubicBezTo>
                  <a:cubicBezTo>
                    <a:pt x="18020" y="13804"/>
                    <a:pt x="18023" y="13800"/>
                    <a:pt x="18027" y="13793"/>
                  </a:cubicBezTo>
                  <a:cubicBezTo>
                    <a:pt x="18036" y="13788"/>
                    <a:pt x="18051" y="13776"/>
                    <a:pt x="18066" y="13755"/>
                  </a:cubicBezTo>
                  <a:cubicBezTo>
                    <a:pt x="18077" y="13739"/>
                    <a:pt x="18081" y="13728"/>
                    <a:pt x="18084" y="13718"/>
                  </a:cubicBezTo>
                  <a:cubicBezTo>
                    <a:pt x="18086" y="13716"/>
                    <a:pt x="18086" y="13714"/>
                    <a:pt x="18088" y="13712"/>
                  </a:cubicBezTo>
                  <a:cubicBezTo>
                    <a:pt x="18098" y="13696"/>
                    <a:pt x="18102" y="13686"/>
                    <a:pt x="18106" y="13679"/>
                  </a:cubicBezTo>
                  <a:cubicBezTo>
                    <a:pt x="18108" y="13677"/>
                    <a:pt x="18108" y="13676"/>
                    <a:pt x="18109" y="13674"/>
                  </a:cubicBezTo>
                  <a:cubicBezTo>
                    <a:pt x="18116" y="13669"/>
                    <a:pt x="18127" y="13663"/>
                    <a:pt x="18138" y="13649"/>
                  </a:cubicBezTo>
                  <a:cubicBezTo>
                    <a:pt x="18153" y="13643"/>
                    <a:pt x="18174" y="13632"/>
                    <a:pt x="18191" y="13605"/>
                  </a:cubicBezTo>
                  <a:cubicBezTo>
                    <a:pt x="18205" y="13582"/>
                    <a:pt x="18209" y="13561"/>
                    <a:pt x="18209" y="13545"/>
                  </a:cubicBezTo>
                  <a:cubicBezTo>
                    <a:pt x="18216" y="13540"/>
                    <a:pt x="18222" y="13532"/>
                    <a:pt x="18229" y="13523"/>
                  </a:cubicBezTo>
                  <a:cubicBezTo>
                    <a:pt x="18239" y="13518"/>
                    <a:pt x="18255" y="13505"/>
                    <a:pt x="18270" y="13483"/>
                  </a:cubicBezTo>
                  <a:cubicBezTo>
                    <a:pt x="18275" y="13476"/>
                    <a:pt x="18277" y="13473"/>
                    <a:pt x="18280" y="13470"/>
                  </a:cubicBezTo>
                  <a:cubicBezTo>
                    <a:pt x="18285" y="13462"/>
                    <a:pt x="18291" y="13457"/>
                    <a:pt x="18298" y="13444"/>
                  </a:cubicBezTo>
                  <a:cubicBezTo>
                    <a:pt x="18319" y="13414"/>
                    <a:pt x="18318" y="13385"/>
                    <a:pt x="18312" y="13364"/>
                  </a:cubicBezTo>
                  <a:cubicBezTo>
                    <a:pt x="18314" y="13360"/>
                    <a:pt x="18319" y="13355"/>
                    <a:pt x="18322" y="13352"/>
                  </a:cubicBezTo>
                  <a:cubicBezTo>
                    <a:pt x="18330" y="13347"/>
                    <a:pt x="18344" y="13337"/>
                    <a:pt x="18357" y="13320"/>
                  </a:cubicBezTo>
                  <a:cubicBezTo>
                    <a:pt x="18368" y="13312"/>
                    <a:pt x="18387" y="13302"/>
                    <a:pt x="18402" y="13278"/>
                  </a:cubicBezTo>
                  <a:cubicBezTo>
                    <a:pt x="18419" y="13252"/>
                    <a:pt x="18420" y="13229"/>
                    <a:pt x="18420" y="13213"/>
                  </a:cubicBezTo>
                  <a:cubicBezTo>
                    <a:pt x="18424" y="13207"/>
                    <a:pt x="18425" y="13203"/>
                    <a:pt x="18427" y="13199"/>
                  </a:cubicBezTo>
                  <a:cubicBezTo>
                    <a:pt x="18429" y="13195"/>
                    <a:pt x="18431" y="13191"/>
                    <a:pt x="18435" y="13184"/>
                  </a:cubicBezTo>
                  <a:cubicBezTo>
                    <a:pt x="18447" y="13166"/>
                    <a:pt x="18451" y="13151"/>
                    <a:pt x="18454" y="13143"/>
                  </a:cubicBezTo>
                  <a:cubicBezTo>
                    <a:pt x="18461" y="13138"/>
                    <a:pt x="18472" y="13129"/>
                    <a:pt x="18480" y="13118"/>
                  </a:cubicBezTo>
                  <a:cubicBezTo>
                    <a:pt x="18494" y="13111"/>
                    <a:pt x="18516" y="13098"/>
                    <a:pt x="18532" y="13074"/>
                  </a:cubicBezTo>
                  <a:cubicBezTo>
                    <a:pt x="18549" y="13047"/>
                    <a:pt x="18550" y="13020"/>
                    <a:pt x="18548" y="13001"/>
                  </a:cubicBezTo>
                  <a:lnTo>
                    <a:pt x="18563" y="12978"/>
                  </a:lnTo>
                  <a:cubicBezTo>
                    <a:pt x="18574" y="12962"/>
                    <a:pt x="18577" y="12951"/>
                    <a:pt x="18581" y="12942"/>
                  </a:cubicBezTo>
                  <a:cubicBezTo>
                    <a:pt x="18582" y="12940"/>
                    <a:pt x="18582" y="12938"/>
                    <a:pt x="18584" y="12936"/>
                  </a:cubicBezTo>
                  <a:cubicBezTo>
                    <a:pt x="18591" y="12931"/>
                    <a:pt x="18603" y="12920"/>
                    <a:pt x="18616" y="12902"/>
                  </a:cubicBezTo>
                  <a:cubicBezTo>
                    <a:pt x="18627" y="12894"/>
                    <a:pt x="18640" y="12883"/>
                    <a:pt x="18652" y="12863"/>
                  </a:cubicBezTo>
                  <a:cubicBezTo>
                    <a:pt x="18666" y="12843"/>
                    <a:pt x="18670" y="12827"/>
                    <a:pt x="18672" y="12817"/>
                  </a:cubicBezTo>
                  <a:cubicBezTo>
                    <a:pt x="18676" y="12809"/>
                    <a:pt x="18679" y="12807"/>
                    <a:pt x="18682" y="12803"/>
                  </a:cubicBezTo>
                  <a:cubicBezTo>
                    <a:pt x="18684" y="12800"/>
                    <a:pt x="18687" y="12796"/>
                    <a:pt x="18689" y="12792"/>
                  </a:cubicBezTo>
                  <a:cubicBezTo>
                    <a:pt x="18704" y="12785"/>
                    <a:pt x="18726" y="12774"/>
                    <a:pt x="18742" y="12748"/>
                  </a:cubicBezTo>
                  <a:cubicBezTo>
                    <a:pt x="18754" y="12728"/>
                    <a:pt x="18758" y="12710"/>
                    <a:pt x="18759" y="12694"/>
                  </a:cubicBezTo>
                  <a:cubicBezTo>
                    <a:pt x="18769" y="12686"/>
                    <a:pt x="18779" y="12677"/>
                    <a:pt x="18789" y="12662"/>
                  </a:cubicBezTo>
                  <a:cubicBezTo>
                    <a:pt x="18796" y="12648"/>
                    <a:pt x="18802" y="12636"/>
                    <a:pt x="18805" y="12625"/>
                  </a:cubicBezTo>
                  <a:cubicBezTo>
                    <a:pt x="18820" y="12618"/>
                    <a:pt x="18836" y="12606"/>
                    <a:pt x="18849" y="12586"/>
                  </a:cubicBezTo>
                  <a:cubicBezTo>
                    <a:pt x="18861" y="12567"/>
                    <a:pt x="18866" y="12551"/>
                    <a:pt x="18869" y="12535"/>
                  </a:cubicBezTo>
                  <a:cubicBezTo>
                    <a:pt x="18876" y="12522"/>
                    <a:pt x="18880" y="12511"/>
                    <a:pt x="18882" y="12501"/>
                  </a:cubicBezTo>
                  <a:cubicBezTo>
                    <a:pt x="18896" y="12492"/>
                    <a:pt x="18911" y="12481"/>
                    <a:pt x="18924" y="12461"/>
                  </a:cubicBezTo>
                  <a:cubicBezTo>
                    <a:pt x="18936" y="12443"/>
                    <a:pt x="18941" y="12426"/>
                    <a:pt x="18943" y="12412"/>
                  </a:cubicBezTo>
                  <a:cubicBezTo>
                    <a:pt x="18951" y="12405"/>
                    <a:pt x="18961" y="12396"/>
                    <a:pt x="18972" y="12378"/>
                  </a:cubicBezTo>
                  <a:cubicBezTo>
                    <a:pt x="18982" y="12363"/>
                    <a:pt x="18986" y="12351"/>
                    <a:pt x="18988" y="12338"/>
                  </a:cubicBezTo>
                  <a:cubicBezTo>
                    <a:pt x="19002" y="12331"/>
                    <a:pt x="19018" y="12320"/>
                    <a:pt x="19030" y="12300"/>
                  </a:cubicBezTo>
                  <a:cubicBezTo>
                    <a:pt x="19042" y="12282"/>
                    <a:pt x="19047" y="12268"/>
                    <a:pt x="19052" y="12254"/>
                  </a:cubicBezTo>
                  <a:cubicBezTo>
                    <a:pt x="19061" y="12246"/>
                    <a:pt x="19072" y="12236"/>
                    <a:pt x="19082" y="12219"/>
                  </a:cubicBezTo>
                  <a:cubicBezTo>
                    <a:pt x="19093" y="12203"/>
                    <a:pt x="19096" y="12188"/>
                    <a:pt x="19100" y="12176"/>
                  </a:cubicBezTo>
                  <a:cubicBezTo>
                    <a:pt x="19112" y="12170"/>
                    <a:pt x="19126" y="12158"/>
                    <a:pt x="19138" y="12140"/>
                  </a:cubicBezTo>
                  <a:cubicBezTo>
                    <a:pt x="19152" y="12120"/>
                    <a:pt x="19155" y="12100"/>
                    <a:pt x="19157" y="12085"/>
                  </a:cubicBezTo>
                  <a:cubicBezTo>
                    <a:pt x="19165" y="12079"/>
                    <a:pt x="19174" y="12069"/>
                    <a:pt x="19184" y="12054"/>
                  </a:cubicBezTo>
                  <a:cubicBezTo>
                    <a:pt x="19192" y="12041"/>
                    <a:pt x="19197" y="12027"/>
                    <a:pt x="19200" y="12016"/>
                  </a:cubicBezTo>
                  <a:cubicBezTo>
                    <a:pt x="19213" y="12010"/>
                    <a:pt x="19229" y="11998"/>
                    <a:pt x="19243" y="11978"/>
                  </a:cubicBezTo>
                  <a:cubicBezTo>
                    <a:pt x="19255" y="11957"/>
                    <a:pt x="19260" y="11944"/>
                    <a:pt x="19262" y="11927"/>
                  </a:cubicBezTo>
                  <a:cubicBezTo>
                    <a:pt x="19273" y="11911"/>
                    <a:pt x="19277" y="11896"/>
                    <a:pt x="19281" y="11882"/>
                  </a:cubicBezTo>
                  <a:cubicBezTo>
                    <a:pt x="19288" y="11870"/>
                    <a:pt x="19291" y="11863"/>
                    <a:pt x="19294" y="11856"/>
                  </a:cubicBezTo>
                  <a:cubicBezTo>
                    <a:pt x="19297" y="11854"/>
                    <a:pt x="19298" y="11849"/>
                    <a:pt x="19300" y="11845"/>
                  </a:cubicBezTo>
                  <a:cubicBezTo>
                    <a:pt x="19311" y="11838"/>
                    <a:pt x="19323" y="11828"/>
                    <a:pt x="19335" y="11810"/>
                  </a:cubicBezTo>
                  <a:cubicBezTo>
                    <a:pt x="19343" y="11804"/>
                    <a:pt x="19357" y="11794"/>
                    <a:pt x="19369" y="11772"/>
                  </a:cubicBezTo>
                  <a:cubicBezTo>
                    <a:pt x="19379" y="11757"/>
                    <a:pt x="19383" y="11742"/>
                    <a:pt x="19386" y="11729"/>
                  </a:cubicBezTo>
                  <a:cubicBezTo>
                    <a:pt x="19399" y="11722"/>
                    <a:pt x="19412" y="11710"/>
                    <a:pt x="19425" y="11693"/>
                  </a:cubicBezTo>
                  <a:cubicBezTo>
                    <a:pt x="19439" y="11670"/>
                    <a:pt x="19442" y="11647"/>
                    <a:pt x="19442" y="11631"/>
                  </a:cubicBezTo>
                  <a:cubicBezTo>
                    <a:pt x="19448" y="11624"/>
                    <a:pt x="19455" y="11617"/>
                    <a:pt x="19464" y="11603"/>
                  </a:cubicBezTo>
                  <a:lnTo>
                    <a:pt x="19469" y="11598"/>
                  </a:lnTo>
                  <a:cubicBezTo>
                    <a:pt x="19475" y="11590"/>
                    <a:pt x="19484" y="11582"/>
                    <a:pt x="19495" y="11565"/>
                  </a:cubicBezTo>
                  <a:cubicBezTo>
                    <a:pt x="19500" y="11558"/>
                    <a:pt x="19503" y="11553"/>
                    <a:pt x="19507" y="11548"/>
                  </a:cubicBezTo>
                  <a:cubicBezTo>
                    <a:pt x="19511" y="11543"/>
                    <a:pt x="19514" y="11537"/>
                    <a:pt x="19522" y="11526"/>
                  </a:cubicBezTo>
                  <a:cubicBezTo>
                    <a:pt x="19529" y="11513"/>
                    <a:pt x="19532" y="11507"/>
                    <a:pt x="19535" y="11500"/>
                  </a:cubicBezTo>
                  <a:cubicBezTo>
                    <a:pt x="19538" y="11496"/>
                    <a:pt x="19540" y="11492"/>
                    <a:pt x="19545" y="11484"/>
                  </a:cubicBezTo>
                  <a:cubicBezTo>
                    <a:pt x="19549" y="11478"/>
                    <a:pt x="19552" y="11474"/>
                    <a:pt x="19555" y="11472"/>
                  </a:cubicBezTo>
                  <a:cubicBezTo>
                    <a:pt x="19560" y="11467"/>
                    <a:pt x="19565" y="11459"/>
                    <a:pt x="19575" y="11445"/>
                  </a:cubicBezTo>
                  <a:cubicBezTo>
                    <a:pt x="19584" y="11437"/>
                    <a:pt x="19594" y="11427"/>
                    <a:pt x="19607" y="11409"/>
                  </a:cubicBezTo>
                  <a:cubicBezTo>
                    <a:pt x="19620" y="11388"/>
                    <a:pt x="19624" y="11366"/>
                    <a:pt x="19623" y="11349"/>
                  </a:cubicBezTo>
                  <a:cubicBezTo>
                    <a:pt x="19632" y="11342"/>
                    <a:pt x="19640" y="11334"/>
                    <a:pt x="19648" y="11322"/>
                  </a:cubicBezTo>
                  <a:cubicBezTo>
                    <a:pt x="19658" y="11314"/>
                    <a:pt x="19669" y="11303"/>
                    <a:pt x="19682" y="11285"/>
                  </a:cubicBezTo>
                  <a:cubicBezTo>
                    <a:pt x="19693" y="11266"/>
                    <a:pt x="19698" y="11249"/>
                    <a:pt x="19699" y="11234"/>
                  </a:cubicBezTo>
                  <a:cubicBezTo>
                    <a:pt x="19709" y="11228"/>
                    <a:pt x="19720" y="11217"/>
                    <a:pt x="19730" y="11201"/>
                  </a:cubicBezTo>
                  <a:lnTo>
                    <a:pt x="19757" y="11162"/>
                  </a:lnTo>
                  <a:cubicBezTo>
                    <a:pt x="19774" y="11135"/>
                    <a:pt x="19775" y="11108"/>
                    <a:pt x="19773" y="11089"/>
                  </a:cubicBezTo>
                  <a:cubicBezTo>
                    <a:pt x="19774" y="11088"/>
                    <a:pt x="19774" y="11087"/>
                    <a:pt x="19775" y="11085"/>
                  </a:cubicBezTo>
                  <a:cubicBezTo>
                    <a:pt x="19776" y="11082"/>
                    <a:pt x="19780" y="11078"/>
                    <a:pt x="19784" y="11072"/>
                  </a:cubicBezTo>
                  <a:cubicBezTo>
                    <a:pt x="19793" y="11066"/>
                    <a:pt x="19808" y="11055"/>
                    <a:pt x="19823" y="11033"/>
                  </a:cubicBezTo>
                  <a:cubicBezTo>
                    <a:pt x="19834" y="11014"/>
                    <a:pt x="19840" y="10998"/>
                    <a:pt x="19843" y="10983"/>
                  </a:cubicBezTo>
                  <a:cubicBezTo>
                    <a:pt x="19848" y="10974"/>
                    <a:pt x="19851" y="10970"/>
                    <a:pt x="19855" y="10965"/>
                  </a:cubicBezTo>
                  <a:lnTo>
                    <a:pt x="19866" y="10945"/>
                  </a:lnTo>
                  <a:cubicBezTo>
                    <a:pt x="19876" y="10932"/>
                    <a:pt x="19878" y="10926"/>
                    <a:pt x="19883" y="10918"/>
                  </a:cubicBezTo>
                  <a:cubicBezTo>
                    <a:pt x="19883" y="10918"/>
                    <a:pt x="19884" y="10917"/>
                    <a:pt x="19884" y="10916"/>
                  </a:cubicBezTo>
                  <a:cubicBezTo>
                    <a:pt x="19898" y="10910"/>
                    <a:pt x="19916" y="10897"/>
                    <a:pt x="19932" y="10873"/>
                  </a:cubicBezTo>
                  <a:cubicBezTo>
                    <a:pt x="19935" y="10869"/>
                    <a:pt x="19935" y="10869"/>
                    <a:pt x="19937" y="10867"/>
                  </a:cubicBezTo>
                  <a:cubicBezTo>
                    <a:pt x="19945" y="10859"/>
                    <a:pt x="19952" y="10851"/>
                    <a:pt x="19966" y="10832"/>
                  </a:cubicBezTo>
                  <a:cubicBezTo>
                    <a:pt x="19974" y="10824"/>
                    <a:pt x="19984" y="10815"/>
                    <a:pt x="19995" y="10797"/>
                  </a:cubicBezTo>
                  <a:cubicBezTo>
                    <a:pt x="20009" y="10777"/>
                    <a:pt x="20012" y="10757"/>
                    <a:pt x="20012" y="10740"/>
                  </a:cubicBezTo>
                  <a:cubicBezTo>
                    <a:pt x="20020" y="10734"/>
                    <a:pt x="20026" y="10728"/>
                    <a:pt x="20032" y="10719"/>
                  </a:cubicBezTo>
                  <a:cubicBezTo>
                    <a:pt x="20044" y="10714"/>
                    <a:pt x="20064" y="10702"/>
                    <a:pt x="20079" y="10677"/>
                  </a:cubicBezTo>
                  <a:cubicBezTo>
                    <a:pt x="20090" y="10659"/>
                    <a:pt x="20096" y="10644"/>
                    <a:pt x="20098" y="10629"/>
                  </a:cubicBezTo>
                  <a:cubicBezTo>
                    <a:pt x="20101" y="10624"/>
                    <a:pt x="20103" y="10623"/>
                    <a:pt x="20105" y="10621"/>
                  </a:cubicBezTo>
                  <a:cubicBezTo>
                    <a:pt x="20111" y="10613"/>
                    <a:pt x="20116" y="10607"/>
                    <a:pt x="20127" y="10591"/>
                  </a:cubicBezTo>
                  <a:cubicBezTo>
                    <a:pt x="20135" y="10584"/>
                    <a:pt x="20145" y="10575"/>
                    <a:pt x="20157" y="10556"/>
                  </a:cubicBezTo>
                  <a:cubicBezTo>
                    <a:pt x="20172" y="10532"/>
                    <a:pt x="20176" y="10509"/>
                    <a:pt x="20176" y="10494"/>
                  </a:cubicBezTo>
                  <a:cubicBezTo>
                    <a:pt x="20180" y="10488"/>
                    <a:pt x="20182" y="10479"/>
                    <a:pt x="20183" y="10473"/>
                  </a:cubicBezTo>
                  <a:cubicBezTo>
                    <a:pt x="20200" y="10466"/>
                    <a:pt x="20218" y="10455"/>
                    <a:pt x="20232" y="10433"/>
                  </a:cubicBezTo>
                  <a:cubicBezTo>
                    <a:pt x="20246" y="10412"/>
                    <a:pt x="20250" y="10394"/>
                    <a:pt x="20251" y="10387"/>
                  </a:cubicBezTo>
                  <a:cubicBezTo>
                    <a:pt x="20258" y="10374"/>
                    <a:pt x="20264" y="10360"/>
                    <a:pt x="20267" y="10350"/>
                  </a:cubicBezTo>
                  <a:cubicBezTo>
                    <a:pt x="20282" y="10343"/>
                    <a:pt x="20298" y="10332"/>
                    <a:pt x="20311" y="10311"/>
                  </a:cubicBezTo>
                  <a:cubicBezTo>
                    <a:pt x="20322" y="10295"/>
                    <a:pt x="20326" y="10280"/>
                    <a:pt x="20328" y="10267"/>
                  </a:cubicBezTo>
                  <a:cubicBezTo>
                    <a:pt x="20341" y="10260"/>
                    <a:pt x="20354" y="10248"/>
                    <a:pt x="20366" y="10231"/>
                  </a:cubicBezTo>
                  <a:cubicBezTo>
                    <a:pt x="20381" y="10208"/>
                    <a:pt x="20384" y="10187"/>
                    <a:pt x="20385" y="10172"/>
                  </a:cubicBezTo>
                  <a:cubicBezTo>
                    <a:pt x="20389" y="10165"/>
                    <a:pt x="20391" y="10158"/>
                    <a:pt x="20395" y="10152"/>
                  </a:cubicBezTo>
                  <a:cubicBezTo>
                    <a:pt x="20408" y="10145"/>
                    <a:pt x="20429" y="10133"/>
                    <a:pt x="20444" y="10110"/>
                  </a:cubicBezTo>
                  <a:cubicBezTo>
                    <a:pt x="20457" y="10091"/>
                    <a:pt x="20461" y="10074"/>
                    <a:pt x="20464" y="10064"/>
                  </a:cubicBezTo>
                  <a:cubicBezTo>
                    <a:pt x="20473" y="10050"/>
                    <a:pt x="20477" y="10037"/>
                    <a:pt x="20480" y="10026"/>
                  </a:cubicBezTo>
                  <a:cubicBezTo>
                    <a:pt x="20493" y="10019"/>
                    <a:pt x="20509" y="10007"/>
                    <a:pt x="20521" y="9989"/>
                  </a:cubicBezTo>
                  <a:cubicBezTo>
                    <a:pt x="20524" y="9984"/>
                    <a:pt x="20526" y="9981"/>
                    <a:pt x="20528" y="9980"/>
                  </a:cubicBezTo>
                  <a:cubicBezTo>
                    <a:pt x="20534" y="9974"/>
                    <a:pt x="20540" y="9967"/>
                    <a:pt x="20551" y="9951"/>
                  </a:cubicBezTo>
                  <a:cubicBezTo>
                    <a:pt x="20562" y="9935"/>
                    <a:pt x="20566" y="9922"/>
                    <a:pt x="20569" y="9914"/>
                  </a:cubicBezTo>
                  <a:cubicBezTo>
                    <a:pt x="20571" y="9909"/>
                    <a:pt x="20571" y="9909"/>
                    <a:pt x="20572" y="9906"/>
                  </a:cubicBezTo>
                  <a:cubicBezTo>
                    <a:pt x="20582" y="9890"/>
                    <a:pt x="20587" y="9876"/>
                    <a:pt x="20588" y="9862"/>
                  </a:cubicBezTo>
                  <a:cubicBezTo>
                    <a:pt x="20601" y="9855"/>
                    <a:pt x="20616" y="9844"/>
                    <a:pt x="20627" y="9826"/>
                  </a:cubicBezTo>
                  <a:cubicBezTo>
                    <a:pt x="20642" y="9805"/>
                    <a:pt x="20646" y="9786"/>
                    <a:pt x="20647" y="9772"/>
                  </a:cubicBezTo>
                  <a:cubicBezTo>
                    <a:pt x="20654" y="9762"/>
                    <a:pt x="20658" y="9754"/>
                    <a:pt x="20660" y="9748"/>
                  </a:cubicBezTo>
                  <a:lnTo>
                    <a:pt x="20666" y="9737"/>
                  </a:lnTo>
                  <a:cubicBezTo>
                    <a:pt x="20678" y="9718"/>
                    <a:pt x="20682" y="9702"/>
                    <a:pt x="20685" y="9689"/>
                  </a:cubicBezTo>
                  <a:cubicBezTo>
                    <a:pt x="20691" y="9685"/>
                    <a:pt x="20698" y="9678"/>
                    <a:pt x="20706" y="9668"/>
                  </a:cubicBezTo>
                  <a:cubicBezTo>
                    <a:pt x="20721" y="9663"/>
                    <a:pt x="20743" y="9651"/>
                    <a:pt x="20760" y="9625"/>
                  </a:cubicBezTo>
                  <a:cubicBezTo>
                    <a:pt x="20772" y="9606"/>
                    <a:pt x="20776" y="9595"/>
                    <a:pt x="20781" y="9580"/>
                  </a:cubicBezTo>
                  <a:cubicBezTo>
                    <a:pt x="20794" y="9560"/>
                    <a:pt x="20798" y="9541"/>
                    <a:pt x="20798" y="9525"/>
                  </a:cubicBezTo>
                  <a:cubicBezTo>
                    <a:pt x="20809" y="9519"/>
                    <a:pt x="20819" y="9508"/>
                    <a:pt x="20828" y="9494"/>
                  </a:cubicBezTo>
                  <a:cubicBezTo>
                    <a:pt x="20837" y="9481"/>
                    <a:pt x="20841" y="9467"/>
                    <a:pt x="20844" y="9455"/>
                  </a:cubicBezTo>
                  <a:cubicBezTo>
                    <a:pt x="20858" y="9449"/>
                    <a:pt x="20874" y="9437"/>
                    <a:pt x="20887" y="9418"/>
                  </a:cubicBezTo>
                  <a:cubicBezTo>
                    <a:pt x="20896" y="9402"/>
                    <a:pt x="20900" y="9394"/>
                    <a:pt x="20904" y="9385"/>
                  </a:cubicBezTo>
                  <a:cubicBezTo>
                    <a:pt x="20905" y="9381"/>
                    <a:pt x="20907" y="9379"/>
                    <a:pt x="20910" y="9375"/>
                  </a:cubicBezTo>
                  <a:cubicBezTo>
                    <a:pt x="20919" y="9362"/>
                    <a:pt x="20923" y="9347"/>
                    <a:pt x="20926" y="9335"/>
                  </a:cubicBezTo>
                  <a:cubicBezTo>
                    <a:pt x="20941" y="9328"/>
                    <a:pt x="20957" y="9316"/>
                    <a:pt x="20969" y="9298"/>
                  </a:cubicBezTo>
                  <a:cubicBezTo>
                    <a:pt x="20985" y="9272"/>
                    <a:pt x="20987" y="9251"/>
                    <a:pt x="20987" y="9235"/>
                  </a:cubicBezTo>
                  <a:cubicBezTo>
                    <a:pt x="20996" y="9218"/>
                    <a:pt x="20998" y="9201"/>
                    <a:pt x="21000" y="9189"/>
                  </a:cubicBezTo>
                  <a:cubicBezTo>
                    <a:pt x="21002" y="9186"/>
                    <a:pt x="21003" y="9183"/>
                    <a:pt x="21005" y="9182"/>
                  </a:cubicBezTo>
                  <a:cubicBezTo>
                    <a:pt x="21006" y="9182"/>
                    <a:pt x="21006" y="9181"/>
                    <a:pt x="21006" y="9181"/>
                  </a:cubicBezTo>
                  <a:cubicBezTo>
                    <a:pt x="21026" y="9177"/>
                    <a:pt x="21055" y="9167"/>
                    <a:pt x="21076" y="9135"/>
                  </a:cubicBezTo>
                  <a:cubicBezTo>
                    <a:pt x="21088" y="9118"/>
                    <a:pt x="21092" y="9100"/>
                    <a:pt x="21093" y="9085"/>
                  </a:cubicBezTo>
                  <a:cubicBezTo>
                    <a:pt x="21104" y="9078"/>
                    <a:pt x="21115" y="9068"/>
                    <a:pt x="21125" y="9053"/>
                  </a:cubicBezTo>
                  <a:cubicBezTo>
                    <a:pt x="21135" y="9039"/>
                    <a:pt x="21140" y="9027"/>
                    <a:pt x="21142" y="9015"/>
                  </a:cubicBezTo>
                  <a:cubicBezTo>
                    <a:pt x="21156" y="9009"/>
                    <a:pt x="21172" y="8996"/>
                    <a:pt x="21185" y="8977"/>
                  </a:cubicBezTo>
                  <a:cubicBezTo>
                    <a:pt x="21201" y="8952"/>
                    <a:pt x="21204" y="8928"/>
                    <a:pt x="21203" y="8910"/>
                  </a:cubicBezTo>
                  <a:cubicBezTo>
                    <a:pt x="21209" y="8905"/>
                    <a:pt x="21212" y="8899"/>
                    <a:pt x="21219" y="8889"/>
                  </a:cubicBezTo>
                  <a:cubicBezTo>
                    <a:pt x="21231" y="8881"/>
                    <a:pt x="21243" y="8870"/>
                    <a:pt x="21257" y="8850"/>
                  </a:cubicBezTo>
                  <a:cubicBezTo>
                    <a:pt x="21264" y="8837"/>
                    <a:pt x="21270" y="8824"/>
                    <a:pt x="21273" y="8813"/>
                  </a:cubicBezTo>
                  <a:cubicBezTo>
                    <a:pt x="21287" y="8806"/>
                    <a:pt x="21303" y="8794"/>
                    <a:pt x="21317" y="8774"/>
                  </a:cubicBezTo>
                  <a:cubicBezTo>
                    <a:pt x="21330" y="8753"/>
                    <a:pt x="21334" y="8732"/>
                    <a:pt x="21335" y="8717"/>
                  </a:cubicBezTo>
                  <a:cubicBezTo>
                    <a:pt x="21344" y="8711"/>
                    <a:pt x="21351" y="8701"/>
                    <a:pt x="21361" y="8687"/>
                  </a:cubicBezTo>
                  <a:cubicBezTo>
                    <a:pt x="21372" y="8669"/>
                    <a:pt x="21377" y="8651"/>
                    <a:pt x="21378" y="8636"/>
                  </a:cubicBezTo>
                  <a:cubicBezTo>
                    <a:pt x="21389" y="8629"/>
                    <a:pt x="21401" y="8619"/>
                    <a:pt x="21410" y="8604"/>
                  </a:cubicBezTo>
                  <a:cubicBezTo>
                    <a:pt x="21426" y="8580"/>
                    <a:pt x="21429" y="8556"/>
                    <a:pt x="21428" y="8538"/>
                  </a:cubicBezTo>
                  <a:cubicBezTo>
                    <a:pt x="21433" y="8533"/>
                    <a:pt x="21440" y="8525"/>
                    <a:pt x="21447" y="8513"/>
                  </a:cubicBezTo>
                  <a:cubicBezTo>
                    <a:pt x="21456" y="8502"/>
                    <a:pt x="21458" y="8496"/>
                    <a:pt x="21462" y="8490"/>
                  </a:cubicBezTo>
                  <a:cubicBezTo>
                    <a:pt x="21463" y="8489"/>
                    <a:pt x="21463" y="8487"/>
                    <a:pt x="21466" y="8486"/>
                  </a:cubicBezTo>
                  <a:cubicBezTo>
                    <a:pt x="21480" y="8481"/>
                    <a:pt x="21501" y="8469"/>
                    <a:pt x="21517" y="8443"/>
                  </a:cubicBezTo>
                  <a:cubicBezTo>
                    <a:pt x="21525" y="8438"/>
                    <a:pt x="21537" y="8427"/>
                    <a:pt x="21551" y="8406"/>
                  </a:cubicBezTo>
                  <a:cubicBezTo>
                    <a:pt x="21565" y="8383"/>
                    <a:pt x="21570" y="8363"/>
                    <a:pt x="21571" y="8350"/>
                  </a:cubicBezTo>
                  <a:cubicBezTo>
                    <a:pt x="21578" y="8337"/>
                    <a:pt x="21581" y="8326"/>
                    <a:pt x="21585" y="8318"/>
                  </a:cubicBezTo>
                  <a:cubicBezTo>
                    <a:pt x="21594" y="8310"/>
                    <a:pt x="21608" y="8299"/>
                    <a:pt x="21622" y="8278"/>
                  </a:cubicBezTo>
                  <a:cubicBezTo>
                    <a:pt x="21635" y="8259"/>
                    <a:pt x="21639" y="8245"/>
                    <a:pt x="21642" y="8233"/>
                  </a:cubicBezTo>
                  <a:cubicBezTo>
                    <a:pt x="21655" y="8212"/>
                    <a:pt x="21660" y="8195"/>
                    <a:pt x="21661" y="8187"/>
                  </a:cubicBezTo>
                  <a:cubicBezTo>
                    <a:pt x="21670" y="8171"/>
                    <a:pt x="21675" y="8162"/>
                    <a:pt x="21678" y="8153"/>
                  </a:cubicBezTo>
                  <a:cubicBezTo>
                    <a:pt x="21678" y="8150"/>
                    <a:pt x="21680" y="8149"/>
                    <a:pt x="21681" y="8146"/>
                  </a:cubicBezTo>
                  <a:cubicBezTo>
                    <a:pt x="21688" y="8141"/>
                    <a:pt x="21701" y="8131"/>
                    <a:pt x="21714" y="8111"/>
                  </a:cubicBezTo>
                  <a:cubicBezTo>
                    <a:pt x="21726" y="8104"/>
                    <a:pt x="21740" y="8093"/>
                    <a:pt x="21752" y="8072"/>
                  </a:cubicBezTo>
                  <a:cubicBezTo>
                    <a:pt x="21766" y="8051"/>
                    <a:pt x="21769" y="8034"/>
                    <a:pt x="21771" y="8026"/>
                  </a:cubicBezTo>
                  <a:cubicBezTo>
                    <a:pt x="21774" y="8021"/>
                    <a:pt x="21776" y="8019"/>
                    <a:pt x="21778" y="8016"/>
                  </a:cubicBezTo>
                  <a:cubicBezTo>
                    <a:pt x="21784" y="8009"/>
                    <a:pt x="21789" y="8003"/>
                    <a:pt x="21799" y="7988"/>
                  </a:cubicBezTo>
                  <a:cubicBezTo>
                    <a:pt x="21811" y="7968"/>
                    <a:pt x="21816" y="7955"/>
                    <a:pt x="21819" y="7943"/>
                  </a:cubicBezTo>
                  <a:cubicBezTo>
                    <a:pt x="21826" y="7933"/>
                    <a:pt x="21830" y="7925"/>
                    <a:pt x="21832" y="7917"/>
                  </a:cubicBezTo>
                  <a:cubicBezTo>
                    <a:pt x="21851" y="7912"/>
                    <a:pt x="21874" y="7901"/>
                    <a:pt x="21891" y="7874"/>
                  </a:cubicBezTo>
                  <a:cubicBezTo>
                    <a:pt x="21902" y="7858"/>
                    <a:pt x="21906" y="7842"/>
                    <a:pt x="21907" y="7827"/>
                  </a:cubicBezTo>
                  <a:cubicBezTo>
                    <a:pt x="21919" y="7820"/>
                    <a:pt x="21933" y="7809"/>
                    <a:pt x="21943" y="7793"/>
                  </a:cubicBezTo>
                  <a:cubicBezTo>
                    <a:pt x="21955" y="7773"/>
                    <a:pt x="21960" y="7757"/>
                    <a:pt x="21962" y="7743"/>
                  </a:cubicBezTo>
                  <a:cubicBezTo>
                    <a:pt x="21971" y="7735"/>
                    <a:pt x="21982" y="7724"/>
                    <a:pt x="21993" y="7708"/>
                  </a:cubicBezTo>
                  <a:cubicBezTo>
                    <a:pt x="22001" y="7698"/>
                    <a:pt x="22003" y="7691"/>
                    <a:pt x="22008" y="7686"/>
                  </a:cubicBezTo>
                  <a:cubicBezTo>
                    <a:pt x="22010" y="7682"/>
                    <a:pt x="22013" y="7677"/>
                    <a:pt x="22018" y="7668"/>
                  </a:cubicBezTo>
                  <a:cubicBezTo>
                    <a:pt x="22028" y="7654"/>
                    <a:pt x="22033" y="7640"/>
                    <a:pt x="22035" y="7629"/>
                  </a:cubicBezTo>
                  <a:cubicBezTo>
                    <a:pt x="22047" y="7623"/>
                    <a:pt x="22063" y="7611"/>
                    <a:pt x="22077" y="7590"/>
                  </a:cubicBezTo>
                  <a:cubicBezTo>
                    <a:pt x="22089" y="7573"/>
                    <a:pt x="22093" y="7555"/>
                    <a:pt x="22094" y="7541"/>
                  </a:cubicBezTo>
                  <a:cubicBezTo>
                    <a:pt x="22105" y="7534"/>
                    <a:pt x="22116" y="7523"/>
                    <a:pt x="22127" y="7507"/>
                  </a:cubicBezTo>
                  <a:cubicBezTo>
                    <a:pt x="22138" y="7490"/>
                    <a:pt x="22143" y="7477"/>
                    <a:pt x="22148" y="7463"/>
                  </a:cubicBezTo>
                  <a:cubicBezTo>
                    <a:pt x="22149" y="7461"/>
                    <a:pt x="22149" y="7461"/>
                    <a:pt x="22152" y="7458"/>
                  </a:cubicBezTo>
                  <a:cubicBezTo>
                    <a:pt x="22160" y="7451"/>
                    <a:pt x="22168" y="7442"/>
                    <a:pt x="22179" y="7426"/>
                  </a:cubicBezTo>
                  <a:cubicBezTo>
                    <a:pt x="22194" y="7403"/>
                    <a:pt x="22196" y="7381"/>
                    <a:pt x="22195" y="7361"/>
                  </a:cubicBezTo>
                  <a:cubicBezTo>
                    <a:pt x="22199" y="7357"/>
                    <a:pt x="22205" y="7352"/>
                    <a:pt x="22208" y="7346"/>
                  </a:cubicBezTo>
                  <a:cubicBezTo>
                    <a:pt x="22222" y="7341"/>
                    <a:pt x="22242" y="7329"/>
                    <a:pt x="22258" y="7303"/>
                  </a:cubicBezTo>
                  <a:cubicBezTo>
                    <a:pt x="22271" y="7284"/>
                    <a:pt x="22274" y="7264"/>
                    <a:pt x="22274" y="7247"/>
                  </a:cubicBezTo>
                  <a:cubicBezTo>
                    <a:pt x="22285" y="7239"/>
                    <a:pt x="22294" y="7231"/>
                    <a:pt x="22302" y="7217"/>
                  </a:cubicBezTo>
                  <a:cubicBezTo>
                    <a:pt x="22317" y="7193"/>
                    <a:pt x="22319" y="7172"/>
                    <a:pt x="22320" y="7157"/>
                  </a:cubicBezTo>
                  <a:cubicBezTo>
                    <a:pt x="22328" y="7145"/>
                    <a:pt x="22330" y="7135"/>
                    <a:pt x="22333" y="7127"/>
                  </a:cubicBezTo>
                  <a:cubicBezTo>
                    <a:pt x="22344" y="7120"/>
                    <a:pt x="22358" y="7108"/>
                    <a:pt x="22372" y="7088"/>
                  </a:cubicBezTo>
                  <a:cubicBezTo>
                    <a:pt x="22387" y="7067"/>
                    <a:pt x="22390" y="7049"/>
                    <a:pt x="22392" y="7035"/>
                  </a:cubicBezTo>
                  <a:cubicBezTo>
                    <a:pt x="22393" y="7030"/>
                    <a:pt x="22395" y="7029"/>
                    <a:pt x="22398" y="7027"/>
                  </a:cubicBezTo>
                  <a:cubicBezTo>
                    <a:pt x="22403" y="7022"/>
                    <a:pt x="22408" y="7014"/>
                    <a:pt x="22416" y="7001"/>
                  </a:cubicBezTo>
                  <a:cubicBezTo>
                    <a:pt x="22425" y="6987"/>
                    <a:pt x="22428" y="6981"/>
                    <a:pt x="22432" y="6975"/>
                  </a:cubicBezTo>
                  <a:cubicBezTo>
                    <a:pt x="22433" y="6971"/>
                    <a:pt x="22436" y="6969"/>
                    <a:pt x="22438" y="6964"/>
                  </a:cubicBezTo>
                  <a:cubicBezTo>
                    <a:pt x="22451" y="6955"/>
                    <a:pt x="22464" y="6945"/>
                    <a:pt x="22476" y="6925"/>
                  </a:cubicBezTo>
                  <a:lnTo>
                    <a:pt x="22502" y="6885"/>
                  </a:lnTo>
                  <a:cubicBezTo>
                    <a:pt x="22513" y="6869"/>
                    <a:pt x="22517" y="6858"/>
                    <a:pt x="22522" y="6847"/>
                  </a:cubicBezTo>
                  <a:cubicBezTo>
                    <a:pt x="22523" y="6846"/>
                    <a:pt x="22523" y="6845"/>
                    <a:pt x="22523" y="6845"/>
                  </a:cubicBezTo>
                  <a:cubicBezTo>
                    <a:pt x="22535" y="6836"/>
                    <a:pt x="22549" y="6825"/>
                    <a:pt x="22560" y="6805"/>
                  </a:cubicBezTo>
                  <a:cubicBezTo>
                    <a:pt x="22575" y="6784"/>
                    <a:pt x="22580" y="6766"/>
                    <a:pt x="22581" y="6752"/>
                  </a:cubicBezTo>
                  <a:lnTo>
                    <a:pt x="22583" y="6750"/>
                  </a:lnTo>
                  <a:cubicBezTo>
                    <a:pt x="22590" y="6743"/>
                    <a:pt x="22596" y="6736"/>
                    <a:pt x="22606" y="6720"/>
                  </a:cubicBezTo>
                  <a:lnTo>
                    <a:pt x="22631" y="6679"/>
                  </a:lnTo>
                  <a:cubicBezTo>
                    <a:pt x="22639" y="6674"/>
                    <a:pt x="22646" y="6665"/>
                    <a:pt x="22656" y="6654"/>
                  </a:cubicBezTo>
                  <a:cubicBezTo>
                    <a:pt x="22669" y="6649"/>
                    <a:pt x="22689" y="6637"/>
                    <a:pt x="22705" y="6611"/>
                  </a:cubicBezTo>
                  <a:cubicBezTo>
                    <a:pt x="22719" y="6589"/>
                    <a:pt x="22722" y="6573"/>
                    <a:pt x="22724" y="6566"/>
                  </a:cubicBezTo>
                  <a:lnTo>
                    <a:pt x="22735" y="6550"/>
                  </a:lnTo>
                  <a:cubicBezTo>
                    <a:pt x="22738" y="6545"/>
                    <a:pt x="22742" y="6538"/>
                    <a:pt x="22751" y="6526"/>
                  </a:cubicBezTo>
                  <a:cubicBezTo>
                    <a:pt x="22764" y="6505"/>
                    <a:pt x="22768" y="6489"/>
                    <a:pt x="22770" y="6479"/>
                  </a:cubicBezTo>
                  <a:cubicBezTo>
                    <a:pt x="22779" y="6466"/>
                    <a:pt x="22783" y="6452"/>
                    <a:pt x="22785" y="6441"/>
                  </a:cubicBezTo>
                  <a:cubicBezTo>
                    <a:pt x="22797" y="6435"/>
                    <a:pt x="22811" y="6424"/>
                    <a:pt x="22823" y="6408"/>
                  </a:cubicBezTo>
                  <a:cubicBezTo>
                    <a:pt x="22832" y="6402"/>
                    <a:pt x="22847" y="6390"/>
                    <a:pt x="22861" y="6368"/>
                  </a:cubicBezTo>
                  <a:cubicBezTo>
                    <a:pt x="22874" y="6348"/>
                    <a:pt x="22877" y="6331"/>
                    <a:pt x="22881" y="6318"/>
                  </a:cubicBezTo>
                  <a:cubicBezTo>
                    <a:pt x="22888" y="6312"/>
                    <a:pt x="22899" y="6302"/>
                    <a:pt x="22910" y="6285"/>
                  </a:cubicBezTo>
                  <a:cubicBezTo>
                    <a:pt x="22914" y="6279"/>
                    <a:pt x="22915" y="6277"/>
                    <a:pt x="22918" y="6274"/>
                  </a:cubicBezTo>
                  <a:cubicBezTo>
                    <a:pt x="22923" y="6268"/>
                    <a:pt x="22930" y="6261"/>
                    <a:pt x="22940" y="6246"/>
                  </a:cubicBezTo>
                  <a:cubicBezTo>
                    <a:pt x="22954" y="6224"/>
                    <a:pt x="22957" y="6203"/>
                    <a:pt x="22958" y="6188"/>
                  </a:cubicBezTo>
                  <a:lnTo>
                    <a:pt x="22978" y="6157"/>
                  </a:lnTo>
                  <a:cubicBezTo>
                    <a:pt x="22982" y="6152"/>
                    <a:pt x="22984" y="6149"/>
                    <a:pt x="22988" y="6146"/>
                  </a:cubicBezTo>
                  <a:cubicBezTo>
                    <a:pt x="22992" y="6139"/>
                    <a:pt x="22997" y="6133"/>
                    <a:pt x="23006" y="6119"/>
                  </a:cubicBezTo>
                  <a:cubicBezTo>
                    <a:pt x="23019" y="6102"/>
                    <a:pt x="23022" y="6084"/>
                    <a:pt x="23024" y="6069"/>
                  </a:cubicBezTo>
                  <a:cubicBezTo>
                    <a:pt x="23035" y="6063"/>
                    <a:pt x="23046" y="6052"/>
                    <a:pt x="23056" y="6036"/>
                  </a:cubicBezTo>
                  <a:cubicBezTo>
                    <a:pt x="23062" y="6028"/>
                    <a:pt x="23064" y="6026"/>
                    <a:pt x="23067" y="6021"/>
                  </a:cubicBezTo>
                  <a:cubicBezTo>
                    <a:pt x="23070" y="6015"/>
                    <a:pt x="23076" y="6010"/>
                    <a:pt x="23084" y="5996"/>
                  </a:cubicBezTo>
                  <a:cubicBezTo>
                    <a:pt x="23091" y="5985"/>
                    <a:pt x="23096" y="5974"/>
                    <a:pt x="23099" y="5965"/>
                  </a:cubicBezTo>
                  <a:cubicBezTo>
                    <a:pt x="23115" y="5958"/>
                    <a:pt x="23133" y="5946"/>
                    <a:pt x="23148" y="5924"/>
                  </a:cubicBezTo>
                  <a:cubicBezTo>
                    <a:pt x="23164" y="5899"/>
                    <a:pt x="23167" y="5876"/>
                    <a:pt x="23166" y="5857"/>
                  </a:cubicBezTo>
                  <a:cubicBezTo>
                    <a:pt x="23171" y="5851"/>
                    <a:pt x="23176" y="5845"/>
                    <a:pt x="23186" y="5831"/>
                  </a:cubicBezTo>
                  <a:cubicBezTo>
                    <a:pt x="23195" y="5823"/>
                    <a:pt x="23206" y="5813"/>
                    <a:pt x="23218" y="5795"/>
                  </a:cubicBezTo>
                  <a:cubicBezTo>
                    <a:pt x="23229" y="5779"/>
                    <a:pt x="23233" y="5764"/>
                    <a:pt x="23235" y="5752"/>
                  </a:cubicBezTo>
                  <a:cubicBezTo>
                    <a:pt x="23247" y="5745"/>
                    <a:pt x="23261" y="5733"/>
                    <a:pt x="23273" y="5716"/>
                  </a:cubicBezTo>
                  <a:cubicBezTo>
                    <a:pt x="23282" y="5701"/>
                    <a:pt x="23287" y="5688"/>
                    <a:pt x="23289" y="5675"/>
                  </a:cubicBezTo>
                  <a:cubicBezTo>
                    <a:pt x="23304" y="5669"/>
                    <a:pt x="23319" y="5657"/>
                    <a:pt x="23330" y="5638"/>
                  </a:cubicBezTo>
                  <a:cubicBezTo>
                    <a:pt x="23345" y="5615"/>
                    <a:pt x="23349" y="5595"/>
                    <a:pt x="23351" y="5582"/>
                  </a:cubicBezTo>
                  <a:cubicBezTo>
                    <a:pt x="23362" y="5565"/>
                    <a:pt x="23364" y="5552"/>
                    <a:pt x="23365" y="5546"/>
                  </a:cubicBezTo>
                  <a:cubicBezTo>
                    <a:pt x="23372" y="5535"/>
                    <a:pt x="23375" y="5525"/>
                    <a:pt x="23380" y="5518"/>
                  </a:cubicBezTo>
                  <a:cubicBezTo>
                    <a:pt x="23396" y="5511"/>
                    <a:pt x="23416" y="5499"/>
                    <a:pt x="23432" y="5475"/>
                  </a:cubicBezTo>
                  <a:cubicBezTo>
                    <a:pt x="23443" y="5459"/>
                    <a:pt x="23447" y="5448"/>
                    <a:pt x="23450" y="5439"/>
                  </a:cubicBezTo>
                  <a:cubicBezTo>
                    <a:pt x="23453" y="5434"/>
                    <a:pt x="23453" y="5434"/>
                    <a:pt x="23455" y="5432"/>
                  </a:cubicBezTo>
                  <a:cubicBezTo>
                    <a:pt x="23465" y="5417"/>
                    <a:pt x="23470" y="5405"/>
                    <a:pt x="23474" y="5396"/>
                  </a:cubicBezTo>
                  <a:cubicBezTo>
                    <a:pt x="23475" y="5391"/>
                    <a:pt x="23475" y="5391"/>
                    <a:pt x="23476" y="5389"/>
                  </a:cubicBezTo>
                  <a:cubicBezTo>
                    <a:pt x="23487" y="5373"/>
                    <a:pt x="23491" y="5357"/>
                    <a:pt x="23493" y="5345"/>
                  </a:cubicBezTo>
                  <a:cubicBezTo>
                    <a:pt x="23504" y="5338"/>
                    <a:pt x="23515" y="5329"/>
                    <a:pt x="23525" y="5314"/>
                  </a:cubicBezTo>
                  <a:cubicBezTo>
                    <a:pt x="23535" y="5308"/>
                    <a:pt x="23551" y="5297"/>
                    <a:pt x="23566" y="5274"/>
                  </a:cubicBezTo>
                  <a:cubicBezTo>
                    <a:pt x="23573" y="5263"/>
                    <a:pt x="23576" y="5258"/>
                    <a:pt x="23579" y="5252"/>
                  </a:cubicBezTo>
                  <a:cubicBezTo>
                    <a:pt x="23582" y="5249"/>
                    <a:pt x="23584" y="5244"/>
                    <a:pt x="23592" y="5234"/>
                  </a:cubicBezTo>
                  <a:cubicBezTo>
                    <a:pt x="23610" y="5204"/>
                    <a:pt x="23609" y="5175"/>
                    <a:pt x="23605" y="5155"/>
                  </a:cubicBezTo>
                  <a:cubicBezTo>
                    <a:pt x="23624" y="5149"/>
                    <a:pt x="23648" y="5138"/>
                    <a:pt x="23665" y="5111"/>
                  </a:cubicBezTo>
                  <a:cubicBezTo>
                    <a:pt x="23673" y="5097"/>
                    <a:pt x="23679" y="5085"/>
                    <a:pt x="23681" y="5074"/>
                  </a:cubicBezTo>
                  <a:cubicBezTo>
                    <a:pt x="23696" y="5068"/>
                    <a:pt x="23712" y="5056"/>
                    <a:pt x="23726" y="5036"/>
                  </a:cubicBezTo>
                  <a:cubicBezTo>
                    <a:pt x="23740" y="5011"/>
                    <a:pt x="23743" y="4992"/>
                    <a:pt x="23744" y="4977"/>
                  </a:cubicBezTo>
                  <a:cubicBezTo>
                    <a:pt x="23750" y="4963"/>
                    <a:pt x="23755" y="4951"/>
                    <a:pt x="23756" y="4941"/>
                  </a:cubicBezTo>
                  <a:cubicBezTo>
                    <a:pt x="23766" y="4934"/>
                    <a:pt x="23780" y="4923"/>
                    <a:pt x="23791" y="4906"/>
                  </a:cubicBezTo>
                  <a:cubicBezTo>
                    <a:pt x="23804" y="4886"/>
                    <a:pt x="23808" y="4866"/>
                    <a:pt x="23808" y="4849"/>
                  </a:cubicBezTo>
                  <a:cubicBezTo>
                    <a:pt x="23815" y="4844"/>
                    <a:pt x="23823" y="4837"/>
                    <a:pt x="23830" y="4827"/>
                  </a:cubicBezTo>
                  <a:cubicBezTo>
                    <a:pt x="23840" y="4821"/>
                    <a:pt x="23856" y="4810"/>
                    <a:pt x="23871" y="4786"/>
                  </a:cubicBezTo>
                  <a:lnTo>
                    <a:pt x="23898" y="4747"/>
                  </a:lnTo>
                  <a:cubicBezTo>
                    <a:pt x="23910" y="4730"/>
                    <a:pt x="23914" y="4713"/>
                    <a:pt x="23916" y="4701"/>
                  </a:cubicBezTo>
                  <a:cubicBezTo>
                    <a:pt x="23927" y="4694"/>
                    <a:pt x="23940" y="4682"/>
                    <a:pt x="23952" y="4665"/>
                  </a:cubicBezTo>
                  <a:cubicBezTo>
                    <a:pt x="23962" y="4650"/>
                    <a:pt x="23967" y="4635"/>
                    <a:pt x="23969" y="4623"/>
                  </a:cubicBezTo>
                  <a:cubicBezTo>
                    <a:pt x="23981" y="4615"/>
                    <a:pt x="23996" y="4604"/>
                    <a:pt x="24007" y="4586"/>
                  </a:cubicBezTo>
                  <a:cubicBezTo>
                    <a:pt x="24027" y="4556"/>
                    <a:pt x="24027" y="4528"/>
                    <a:pt x="24022" y="4508"/>
                  </a:cubicBezTo>
                  <a:cubicBezTo>
                    <a:pt x="24022" y="4507"/>
                    <a:pt x="24023" y="4507"/>
                    <a:pt x="24023" y="4506"/>
                  </a:cubicBezTo>
                  <a:cubicBezTo>
                    <a:pt x="24027" y="4501"/>
                    <a:pt x="24029" y="4497"/>
                    <a:pt x="24034" y="4489"/>
                  </a:cubicBezTo>
                  <a:lnTo>
                    <a:pt x="24038" y="4484"/>
                  </a:lnTo>
                  <a:cubicBezTo>
                    <a:pt x="24044" y="4480"/>
                    <a:pt x="24049" y="4475"/>
                    <a:pt x="24055" y="4467"/>
                  </a:cubicBezTo>
                  <a:cubicBezTo>
                    <a:pt x="24071" y="4462"/>
                    <a:pt x="24093" y="4449"/>
                    <a:pt x="24111" y="4422"/>
                  </a:cubicBezTo>
                  <a:cubicBezTo>
                    <a:pt x="24128" y="4397"/>
                    <a:pt x="24130" y="4373"/>
                    <a:pt x="24130" y="4357"/>
                  </a:cubicBezTo>
                  <a:lnTo>
                    <a:pt x="24134" y="4349"/>
                  </a:lnTo>
                  <a:cubicBezTo>
                    <a:pt x="24154" y="4344"/>
                    <a:pt x="24179" y="4333"/>
                    <a:pt x="24197" y="4304"/>
                  </a:cubicBezTo>
                  <a:cubicBezTo>
                    <a:pt x="24209" y="4286"/>
                    <a:pt x="24213" y="4266"/>
                    <a:pt x="24213" y="4250"/>
                  </a:cubicBezTo>
                  <a:cubicBezTo>
                    <a:pt x="24224" y="4242"/>
                    <a:pt x="24232" y="4233"/>
                    <a:pt x="24242" y="4219"/>
                  </a:cubicBezTo>
                  <a:cubicBezTo>
                    <a:pt x="24254" y="4199"/>
                    <a:pt x="24258" y="4181"/>
                    <a:pt x="24259" y="4167"/>
                  </a:cubicBezTo>
                  <a:cubicBezTo>
                    <a:pt x="24269" y="4159"/>
                    <a:pt x="24281" y="4148"/>
                    <a:pt x="24291" y="4132"/>
                  </a:cubicBezTo>
                  <a:cubicBezTo>
                    <a:pt x="24300" y="4124"/>
                    <a:pt x="24311" y="4115"/>
                    <a:pt x="24321" y="4098"/>
                  </a:cubicBezTo>
                  <a:cubicBezTo>
                    <a:pt x="24331" y="4081"/>
                    <a:pt x="24336" y="4068"/>
                    <a:pt x="24338" y="4056"/>
                  </a:cubicBezTo>
                  <a:cubicBezTo>
                    <a:pt x="24350" y="4049"/>
                    <a:pt x="24365" y="4036"/>
                    <a:pt x="24377" y="4018"/>
                  </a:cubicBezTo>
                  <a:cubicBezTo>
                    <a:pt x="24392" y="3996"/>
                    <a:pt x="24395" y="3974"/>
                    <a:pt x="24395" y="3956"/>
                  </a:cubicBezTo>
                  <a:cubicBezTo>
                    <a:pt x="24401" y="3951"/>
                    <a:pt x="24406" y="3944"/>
                    <a:pt x="24412" y="3937"/>
                  </a:cubicBezTo>
                  <a:cubicBezTo>
                    <a:pt x="24423" y="3932"/>
                    <a:pt x="24439" y="3919"/>
                    <a:pt x="24454" y="3896"/>
                  </a:cubicBezTo>
                  <a:cubicBezTo>
                    <a:pt x="24466" y="3876"/>
                    <a:pt x="24470" y="3858"/>
                    <a:pt x="24471" y="3843"/>
                  </a:cubicBezTo>
                  <a:cubicBezTo>
                    <a:pt x="24479" y="3836"/>
                    <a:pt x="24489" y="3827"/>
                    <a:pt x="24499" y="3812"/>
                  </a:cubicBezTo>
                  <a:cubicBezTo>
                    <a:pt x="24513" y="3790"/>
                    <a:pt x="24516" y="3773"/>
                    <a:pt x="24519" y="3761"/>
                  </a:cubicBezTo>
                  <a:cubicBezTo>
                    <a:pt x="24527" y="3749"/>
                    <a:pt x="24531" y="3739"/>
                    <a:pt x="24534" y="3730"/>
                  </a:cubicBezTo>
                  <a:cubicBezTo>
                    <a:pt x="24545" y="3724"/>
                    <a:pt x="24561" y="3712"/>
                    <a:pt x="24575" y="3691"/>
                  </a:cubicBezTo>
                  <a:cubicBezTo>
                    <a:pt x="24583" y="3680"/>
                    <a:pt x="24588" y="3669"/>
                    <a:pt x="24590" y="3659"/>
                  </a:cubicBezTo>
                  <a:cubicBezTo>
                    <a:pt x="24606" y="3653"/>
                    <a:pt x="24625" y="3640"/>
                    <a:pt x="24639" y="3618"/>
                  </a:cubicBezTo>
                  <a:lnTo>
                    <a:pt x="24665" y="3578"/>
                  </a:lnTo>
                  <a:cubicBezTo>
                    <a:pt x="24690" y="3538"/>
                    <a:pt x="24679" y="3489"/>
                    <a:pt x="24642" y="3466"/>
                  </a:cubicBezTo>
                  <a:cubicBezTo>
                    <a:pt x="24628" y="3457"/>
                    <a:pt x="24612" y="3452"/>
                    <a:pt x="24597" y="34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 name="Google Shape;1468;p54"/>
          <p:cNvGrpSpPr/>
          <p:nvPr/>
        </p:nvGrpSpPr>
        <p:grpSpPr>
          <a:xfrm>
            <a:off x="6235703" y="3147536"/>
            <a:ext cx="1006753" cy="1170140"/>
            <a:chOff x="3869100" y="4575250"/>
            <a:chExt cx="375150" cy="436050"/>
          </a:xfrm>
        </p:grpSpPr>
        <p:sp>
          <p:nvSpPr>
            <p:cNvPr id="1469" name="Google Shape;1469;p54"/>
            <p:cNvSpPr/>
            <p:nvPr/>
          </p:nvSpPr>
          <p:spPr>
            <a:xfrm>
              <a:off x="3869100" y="4598400"/>
              <a:ext cx="350025" cy="412900"/>
            </a:xfrm>
            <a:custGeom>
              <a:avLst/>
              <a:gdLst/>
              <a:ahLst/>
              <a:cxnLst/>
              <a:rect l="l" t="t" r="r" b="b"/>
              <a:pathLst>
                <a:path w="14001" h="16516" extrusionOk="0">
                  <a:moveTo>
                    <a:pt x="9578" y="1"/>
                  </a:moveTo>
                  <a:cubicBezTo>
                    <a:pt x="9541" y="1"/>
                    <a:pt x="9541" y="5"/>
                    <a:pt x="9502" y="5"/>
                  </a:cubicBezTo>
                  <a:cubicBezTo>
                    <a:pt x="9464" y="5"/>
                    <a:pt x="9463" y="16"/>
                    <a:pt x="9426" y="16"/>
                  </a:cubicBezTo>
                  <a:cubicBezTo>
                    <a:pt x="9388" y="16"/>
                    <a:pt x="9388" y="2"/>
                    <a:pt x="9350" y="2"/>
                  </a:cubicBezTo>
                  <a:cubicBezTo>
                    <a:pt x="9312" y="2"/>
                    <a:pt x="9310" y="8"/>
                    <a:pt x="9273" y="8"/>
                  </a:cubicBezTo>
                  <a:lnTo>
                    <a:pt x="9197" y="8"/>
                  </a:lnTo>
                  <a:cubicBezTo>
                    <a:pt x="9159" y="8"/>
                    <a:pt x="9159" y="2"/>
                    <a:pt x="9121" y="2"/>
                  </a:cubicBezTo>
                  <a:cubicBezTo>
                    <a:pt x="9083" y="2"/>
                    <a:pt x="9083" y="10"/>
                    <a:pt x="9045" y="10"/>
                  </a:cubicBezTo>
                  <a:cubicBezTo>
                    <a:pt x="9007" y="10"/>
                    <a:pt x="9005" y="14"/>
                    <a:pt x="8967" y="14"/>
                  </a:cubicBezTo>
                  <a:cubicBezTo>
                    <a:pt x="8930" y="14"/>
                    <a:pt x="8930" y="5"/>
                    <a:pt x="8891" y="5"/>
                  </a:cubicBezTo>
                  <a:cubicBezTo>
                    <a:pt x="8854" y="5"/>
                    <a:pt x="8854" y="10"/>
                    <a:pt x="8815" y="10"/>
                  </a:cubicBezTo>
                  <a:cubicBezTo>
                    <a:pt x="8778" y="10"/>
                    <a:pt x="8778" y="12"/>
                    <a:pt x="8739" y="12"/>
                  </a:cubicBezTo>
                  <a:cubicBezTo>
                    <a:pt x="8702" y="12"/>
                    <a:pt x="8702" y="11"/>
                    <a:pt x="8662" y="11"/>
                  </a:cubicBezTo>
                  <a:cubicBezTo>
                    <a:pt x="8625" y="11"/>
                    <a:pt x="8624" y="7"/>
                    <a:pt x="8586" y="7"/>
                  </a:cubicBezTo>
                  <a:cubicBezTo>
                    <a:pt x="8549" y="7"/>
                    <a:pt x="8549" y="10"/>
                    <a:pt x="8510" y="10"/>
                  </a:cubicBezTo>
                  <a:cubicBezTo>
                    <a:pt x="8473" y="10"/>
                    <a:pt x="8472" y="14"/>
                    <a:pt x="8434" y="14"/>
                  </a:cubicBezTo>
                  <a:cubicBezTo>
                    <a:pt x="8397" y="14"/>
                    <a:pt x="8394" y="2"/>
                    <a:pt x="8357" y="2"/>
                  </a:cubicBezTo>
                  <a:cubicBezTo>
                    <a:pt x="8319" y="2"/>
                    <a:pt x="8319" y="14"/>
                    <a:pt x="8281" y="14"/>
                  </a:cubicBezTo>
                  <a:cubicBezTo>
                    <a:pt x="8243" y="14"/>
                    <a:pt x="8242" y="7"/>
                    <a:pt x="8205" y="7"/>
                  </a:cubicBezTo>
                  <a:lnTo>
                    <a:pt x="8052" y="7"/>
                  </a:lnTo>
                  <a:cubicBezTo>
                    <a:pt x="8014" y="7"/>
                    <a:pt x="8013" y="10"/>
                    <a:pt x="7976" y="10"/>
                  </a:cubicBezTo>
                  <a:cubicBezTo>
                    <a:pt x="7938" y="10"/>
                    <a:pt x="7938" y="3"/>
                    <a:pt x="7900" y="3"/>
                  </a:cubicBezTo>
                  <a:lnTo>
                    <a:pt x="7824" y="3"/>
                  </a:lnTo>
                  <a:cubicBezTo>
                    <a:pt x="7786" y="3"/>
                    <a:pt x="7786" y="8"/>
                    <a:pt x="7746" y="8"/>
                  </a:cubicBezTo>
                  <a:cubicBezTo>
                    <a:pt x="7709" y="8"/>
                    <a:pt x="7709" y="11"/>
                    <a:pt x="7670" y="11"/>
                  </a:cubicBezTo>
                  <a:lnTo>
                    <a:pt x="7594" y="11"/>
                  </a:lnTo>
                  <a:cubicBezTo>
                    <a:pt x="7557" y="11"/>
                    <a:pt x="7557" y="12"/>
                    <a:pt x="7518" y="12"/>
                  </a:cubicBezTo>
                  <a:cubicBezTo>
                    <a:pt x="7481" y="12"/>
                    <a:pt x="7481" y="16"/>
                    <a:pt x="7441" y="16"/>
                  </a:cubicBezTo>
                  <a:cubicBezTo>
                    <a:pt x="7404" y="16"/>
                    <a:pt x="7404" y="5"/>
                    <a:pt x="7365" y="5"/>
                  </a:cubicBezTo>
                  <a:cubicBezTo>
                    <a:pt x="7328" y="5"/>
                    <a:pt x="7327" y="3"/>
                    <a:pt x="7289" y="3"/>
                  </a:cubicBezTo>
                  <a:cubicBezTo>
                    <a:pt x="7252" y="3"/>
                    <a:pt x="7252" y="8"/>
                    <a:pt x="7213" y="8"/>
                  </a:cubicBezTo>
                  <a:cubicBezTo>
                    <a:pt x="7175" y="8"/>
                    <a:pt x="7175" y="2"/>
                    <a:pt x="7136" y="2"/>
                  </a:cubicBezTo>
                  <a:cubicBezTo>
                    <a:pt x="7098" y="2"/>
                    <a:pt x="7098" y="12"/>
                    <a:pt x="7060" y="12"/>
                  </a:cubicBezTo>
                  <a:cubicBezTo>
                    <a:pt x="7022" y="12"/>
                    <a:pt x="7022" y="2"/>
                    <a:pt x="6984" y="2"/>
                  </a:cubicBezTo>
                  <a:cubicBezTo>
                    <a:pt x="6946" y="2"/>
                    <a:pt x="6946" y="3"/>
                    <a:pt x="6908" y="3"/>
                  </a:cubicBezTo>
                  <a:cubicBezTo>
                    <a:pt x="6870" y="3"/>
                    <a:pt x="6870" y="7"/>
                    <a:pt x="6831" y="7"/>
                  </a:cubicBezTo>
                  <a:cubicBezTo>
                    <a:pt x="6793" y="7"/>
                    <a:pt x="6793" y="11"/>
                    <a:pt x="6755" y="11"/>
                  </a:cubicBezTo>
                  <a:cubicBezTo>
                    <a:pt x="6717" y="11"/>
                    <a:pt x="6717" y="16"/>
                    <a:pt x="6678" y="16"/>
                  </a:cubicBezTo>
                  <a:cubicBezTo>
                    <a:pt x="6641" y="16"/>
                    <a:pt x="6641" y="5"/>
                    <a:pt x="6602" y="5"/>
                  </a:cubicBezTo>
                  <a:cubicBezTo>
                    <a:pt x="6565" y="5"/>
                    <a:pt x="6565" y="12"/>
                    <a:pt x="6525" y="12"/>
                  </a:cubicBezTo>
                  <a:cubicBezTo>
                    <a:pt x="6488" y="12"/>
                    <a:pt x="6488" y="11"/>
                    <a:pt x="6449" y="11"/>
                  </a:cubicBezTo>
                  <a:cubicBezTo>
                    <a:pt x="6412" y="11"/>
                    <a:pt x="6412" y="6"/>
                    <a:pt x="6373" y="6"/>
                  </a:cubicBezTo>
                  <a:cubicBezTo>
                    <a:pt x="6336" y="6"/>
                    <a:pt x="6336" y="10"/>
                    <a:pt x="6297" y="10"/>
                  </a:cubicBezTo>
                  <a:cubicBezTo>
                    <a:pt x="6260" y="10"/>
                    <a:pt x="6260" y="17"/>
                    <a:pt x="6220" y="17"/>
                  </a:cubicBezTo>
                  <a:cubicBezTo>
                    <a:pt x="6183" y="17"/>
                    <a:pt x="6181" y="16"/>
                    <a:pt x="6144" y="16"/>
                  </a:cubicBezTo>
                  <a:cubicBezTo>
                    <a:pt x="6106" y="16"/>
                    <a:pt x="6106" y="11"/>
                    <a:pt x="6068" y="11"/>
                  </a:cubicBezTo>
                  <a:cubicBezTo>
                    <a:pt x="6030" y="11"/>
                    <a:pt x="6030" y="2"/>
                    <a:pt x="5992" y="2"/>
                  </a:cubicBezTo>
                  <a:cubicBezTo>
                    <a:pt x="5954" y="2"/>
                    <a:pt x="5954" y="16"/>
                    <a:pt x="5915" y="16"/>
                  </a:cubicBezTo>
                  <a:cubicBezTo>
                    <a:pt x="5877" y="16"/>
                    <a:pt x="5877" y="11"/>
                    <a:pt x="5839" y="11"/>
                  </a:cubicBezTo>
                  <a:lnTo>
                    <a:pt x="5763" y="11"/>
                  </a:lnTo>
                  <a:cubicBezTo>
                    <a:pt x="5725" y="11"/>
                    <a:pt x="5724" y="12"/>
                    <a:pt x="5687" y="12"/>
                  </a:cubicBezTo>
                  <a:cubicBezTo>
                    <a:pt x="5649" y="12"/>
                    <a:pt x="5649" y="6"/>
                    <a:pt x="5609" y="6"/>
                  </a:cubicBezTo>
                  <a:cubicBezTo>
                    <a:pt x="5572" y="6"/>
                    <a:pt x="5572" y="5"/>
                    <a:pt x="5533" y="5"/>
                  </a:cubicBezTo>
                  <a:cubicBezTo>
                    <a:pt x="5496" y="5"/>
                    <a:pt x="5495" y="2"/>
                    <a:pt x="5457" y="2"/>
                  </a:cubicBezTo>
                  <a:cubicBezTo>
                    <a:pt x="5420" y="2"/>
                    <a:pt x="5420" y="6"/>
                    <a:pt x="5381" y="6"/>
                  </a:cubicBezTo>
                  <a:cubicBezTo>
                    <a:pt x="5344" y="6"/>
                    <a:pt x="5344" y="12"/>
                    <a:pt x="5304" y="12"/>
                  </a:cubicBezTo>
                  <a:cubicBezTo>
                    <a:pt x="5267" y="12"/>
                    <a:pt x="5267" y="8"/>
                    <a:pt x="5228" y="8"/>
                  </a:cubicBezTo>
                  <a:cubicBezTo>
                    <a:pt x="5191" y="8"/>
                    <a:pt x="5191" y="3"/>
                    <a:pt x="5152" y="3"/>
                  </a:cubicBezTo>
                  <a:cubicBezTo>
                    <a:pt x="5115" y="3"/>
                    <a:pt x="5115" y="17"/>
                    <a:pt x="5076" y="17"/>
                  </a:cubicBezTo>
                  <a:cubicBezTo>
                    <a:pt x="5039" y="17"/>
                    <a:pt x="5039" y="8"/>
                    <a:pt x="4999" y="8"/>
                  </a:cubicBezTo>
                  <a:cubicBezTo>
                    <a:pt x="4961" y="8"/>
                    <a:pt x="4960" y="14"/>
                    <a:pt x="4923" y="14"/>
                  </a:cubicBezTo>
                  <a:cubicBezTo>
                    <a:pt x="4885" y="14"/>
                    <a:pt x="4885" y="3"/>
                    <a:pt x="4847" y="3"/>
                  </a:cubicBezTo>
                  <a:cubicBezTo>
                    <a:pt x="4809" y="3"/>
                    <a:pt x="4809" y="6"/>
                    <a:pt x="4771" y="6"/>
                  </a:cubicBezTo>
                  <a:cubicBezTo>
                    <a:pt x="4733" y="6"/>
                    <a:pt x="4733" y="14"/>
                    <a:pt x="4694" y="14"/>
                  </a:cubicBezTo>
                  <a:cubicBezTo>
                    <a:pt x="4656" y="14"/>
                    <a:pt x="4656" y="16"/>
                    <a:pt x="4618" y="16"/>
                  </a:cubicBezTo>
                  <a:cubicBezTo>
                    <a:pt x="4580" y="16"/>
                    <a:pt x="4579" y="8"/>
                    <a:pt x="4542" y="8"/>
                  </a:cubicBezTo>
                  <a:cubicBezTo>
                    <a:pt x="4504" y="8"/>
                    <a:pt x="4504" y="18"/>
                    <a:pt x="4466" y="18"/>
                  </a:cubicBezTo>
                  <a:cubicBezTo>
                    <a:pt x="4428" y="18"/>
                    <a:pt x="4428" y="7"/>
                    <a:pt x="4388" y="7"/>
                  </a:cubicBezTo>
                  <a:cubicBezTo>
                    <a:pt x="4351" y="7"/>
                    <a:pt x="4351" y="5"/>
                    <a:pt x="4312" y="5"/>
                  </a:cubicBezTo>
                  <a:cubicBezTo>
                    <a:pt x="4275" y="5"/>
                    <a:pt x="4275" y="12"/>
                    <a:pt x="4236" y="12"/>
                  </a:cubicBezTo>
                  <a:cubicBezTo>
                    <a:pt x="4199" y="12"/>
                    <a:pt x="4199" y="11"/>
                    <a:pt x="4160" y="11"/>
                  </a:cubicBezTo>
                  <a:cubicBezTo>
                    <a:pt x="4123" y="11"/>
                    <a:pt x="4123" y="6"/>
                    <a:pt x="4083" y="6"/>
                  </a:cubicBezTo>
                  <a:cubicBezTo>
                    <a:pt x="4046" y="6"/>
                    <a:pt x="4046" y="14"/>
                    <a:pt x="4007" y="14"/>
                  </a:cubicBezTo>
                  <a:cubicBezTo>
                    <a:pt x="3970" y="14"/>
                    <a:pt x="3969" y="8"/>
                    <a:pt x="3931" y="8"/>
                  </a:cubicBezTo>
                  <a:cubicBezTo>
                    <a:pt x="3894" y="8"/>
                    <a:pt x="3894" y="10"/>
                    <a:pt x="3855" y="10"/>
                  </a:cubicBezTo>
                  <a:cubicBezTo>
                    <a:pt x="3818" y="10"/>
                    <a:pt x="3815" y="3"/>
                    <a:pt x="3778" y="3"/>
                  </a:cubicBezTo>
                  <a:cubicBezTo>
                    <a:pt x="3740" y="3"/>
                    <a:pt x="3740" y="18"/>
                    <a:pt x="3702" y="18"/>
                  </a:cubicBezTo>
                  <a:cubicBezTo>
                    <a:pt x="3664" y="18"/>
                    <a:pt x="3664" y="8"/>
                    <a:pt x="3626" y="8"/>
                  </a:cubicBezTo>
                  <a:cubicBezTo>
                    <a:pt x="3588" y="8"/>
                    <a:pt x="3588" y="18"/>
                    <a:pt x="3550" y="18"/>
                  </a:cubicBezTo>
                  <a:cubicBezTo>
                    <a:pt x="3512" y="18"/>
                    <a:pt x="3512" y="16"/>
                    <a:pt x="3473" y="16"/>
                  </a:cubicBezTo>
                  <a:cubicBezTo>
                    <a:pt x="3435" y="16"/>
                    <a:pt x="3434" y="14"/>
                    <a:pt x="3397" y="14"/>
                  </a:cubicBezTo>
                  <a:cubicBezTo>
                    <a:pt x="3359" y="14"/>
                    <a:pt x="3359" y="6"/>
                    <a:pt x="3321" y="6"/>
                  </a:cubicBezTo>
                  <a:lnTo>
                    <a:pt x="3244" y="6"/>
                  </a:lnTo>
                  <a:cubicBezTo>
                    <a:pt x="3207" y="6"/>
                    <a:pt x="3205" y="17"/>
                    <a:pt x="3167" y="17"/>
                  </a:cubicBezTo>
                  <a:cubicBezTo>
                    <a:pt x="3130" y="17"/>
                    <a:pt x="3129" y="7"/>
                    <a:pt x="3091" y="7"/>
                  </a:cubicBezTo>
                  <a:cubicBezTo>
                    <a:pt x="3054" y="7"/>
                    <a:pt x="3054" y="21"/>
                    <a:pt x="3015" y="21"/>
                  </a:cubicBezTo>
                  <a:cubicBezTo>
                    <a:pt x="2978" y="21"/>
                    <a:pt x="2978" y="6"/>
                    <a:pt x="2939" y="6"/>
                  </a:cubicBezTo>
                  <a:cubicBezTo>
                    <a:pt x="2902" y="6"/>
                    <a:pt x="2900" y="7"/>
                    <a:pt x="2862" y="7"/>
                  </a:cubicBezTo>
                  <a:cubicBezTo>
                    <a:pt x="2825" y="7"/>
                    <a:pt x="2825" y="16"/>
                    <a:pt x="2786" y="16"/>
                  </a:cubicBezTo>
                  <a:lnTo>
                    <a:pt x="2710" y="16"/>
                  </a:lnTo>
                  <a:cubicBezTo>
                    <a:pt x="2672" y="16"/>
                    <a:pt x="2672" y="6"/>
                    <a:pt x="2634" y="6"/>
                  </a:cubicBezTo>
                  <a:cubicBezTo>
                    <a:pt x="2596" y="6"/>
                    <a:pt x="2594" y="5"/>
                    <a:pt x="2557" y="5"/>
                  </a:cubicBezTo>
                  <a:cubicBezTo>
                    <a:pt x="2519" y="5"/>
                    <a:pt x="2518" y="16"/>
                    <a:pt x="2481" y="16"/>
                  </a:cubicBezTo>
                  <a:cubicBezTo>
                    <a:pt x="2443" y="16"/>
                    <a:pt x="2443" y="8"/>
                    <a:pt x="2405" y="8"/>
                  </a:cubicBezTo>
                  <a:cubicBezTo>
                    <a:pt x="2367" y="8"/>
                    <a:pt x="2367" y="7"/>
                    <a:pt x="2329" y="7"/>
                  </a:cubicBezTo>
                  <a:lnTo>
                    <a:pt x="2175" y="7"/>
                  </a:lnTo>
                  <a:cubicBezTo>
                    <a:pt x="2138" y="7"/>
                    <a:pt x="2138" y="5"/>
                    <a:pt x="2099" y="5"/>
                  </a:cubicBezTo>
                  <a:cubicBezTo>
                    <a:pt x="2062" y="5"/>
                    <a:pt x="2062" y="11"/>
                    <a:pt x="2023" y="11"/>
                  </a:cubicBezTo>
                  <a:cubicBezTo>
                    <a:pt x="1986" y="11"/>
                    <a:pt x="1986" y="10"/>
                    <a:pt x="1946" y="10"/>
                  </a:cubicBezTo>
                  <a:cubicBezTo>
                    <a:pt x="1909" y="10"/>
                    <a:pt x="1909" y="11"/>
                    <a:pt x="1870" y="11"/>
                  </a:cubicBezTo>
                  <a:cubicBezTo>
                    <a:pt x="1833" y="11"/>
                    <a:pt x="1833" y="5"/>
                    <a:pt x="1794" y="5"/>
                  </a:cubicBezTo>
                  <a:cubicBezTo>
                    <a:pt x="1757" y="5"/>
                    <a:pt x="1756" y="17"/>
                    <a:pt x="1717" y="17"/>
                  </a:cubicBezTo>
                  <a:cubicBezTo>
                    <a:pt x="1680" y="17"/>
                    <a:pt x="1680" y="8"/>
                    <a:pt x="1641" y="8"/>
                  </a:cubicBezTo>
                  <a:cubicBezTo>
                    <a:pt x="1603" y="8"/>
                    <a:pt x="1603" y="3"/>
                    <a:pt x="1565" y="3"/>
                  </a:cubicBezTo>
                  <a:cubicBezTo>
                    <a:pt x="1527" y="3"/>
                    <a:pt x="1527" y="17"/>
                    <a:pt x="1489" y="17"/>
                  </a:cubicBezTo>
                  <a:cubicBezTo>
                    <a:pt x="1451" y="17"/>
                    <a:pt x="1451" y="5"/>
                    <a:pt x="1412" y="5"/>
                  </a:cubicBezTo>
                  <a:lnTo>
                    <a:pt x="1336" y="5"/>
                  </a:lnTo>
                  <a:cubicBezTo>
                    <a:pt x="1298" y="5"/>
                    <a:pt x="1298" y="8"/>
                    <a:pt x="1260" y="8"/>
                  </a:cubicBezTo>
                  <a:cubicBezTo>
                    <a:pt x="1222" y="8"/>
                    <a:pt x="1222" y="6"/>
                    <a:pt x="1184" y="6"/>
                  </a:cubicBezTo>
                  <a:cubicBezTo>
                    <a:pt x="1146" y="6"/>
                    <a:pt x="1146" y="16"/>
                    <a:pt x="1106" y="16"/>
                  </a:cubicBezTo>
                  <a:cubicBezTo>
                    <a:pt x="1069" y="16"/>
                    <a:pt x="1069" y="12"/>
                    <a:pt x="1030" y="12"/>
                  </a:cubicBezTo>
                  <a:cubicBezTo>
                    <a:pt x="993" y="12"/>
                    <a:pt x="993" y="16"/>
                    <a:pt x="954" y="16"/>
                  </a:cubicBezTo>
                  <a:cubicBezTo>
                    <a:pt x="917" y="16"/>
                    <a:pt x="917" y="19"/>
                    <a:pt x="878" y="19"/>
                  </a:cubicBezTo>
                  <a:cubicBezTo>
                    <a:pt x="841" y="19"/>
                    <a:pt x="841" y="5"/>
                    <a:pt x="801" y="5"/>
                  </a:cubicBezTo>
                  <a:cubicBezTo>
                    <a:pt x="764" y="5"/>
                    <a:pt x="764" y="6"/>
                    <a:pt x="725" y="6"/>
                  </a:cubicBezTo>
                  <a:cubicBezTo>
                    <a:pt x="688" y="6"/>
                    <a:pt x="688" y="8"/>
                    <a:pt x="649" y="8"/>
                  </a:cubicBezTo>
                  <a:cubicBezTo>
                    <a:pt x="639" y="8"/>
                    <a:pt x="628" y="8"/>
                    <a:pt x="618" y="8"/>
                  </a:cubicBezTo>
                  <a:cubicBezTo>
                    <a:pt x="602" y="8"/>
                    <a:pt x="586" y="8"/>
                    <a:pt x="571" y="10"/>
                  </a:cubicBezTo>
                  <a:cubicBezTo>
                    <a:pt x="546" y="14"/>
                    <a:pt x="522" y="29"/>
                    <a:pt x="498" y="35"/>
                  </a:cubicBezTo>
                  <a:cubicBezTo>
                    <a:pt x="472" y="42"/>
                    <a:pt x="447" y="44"/>
                    <a:pt x="423" y="53"/>
                  </a:cubicBezTo>
                  <a:cubicBezTo>
                    <a:pt x="398" y="62"/>
                    <a:pt x="376" y="76"/>
                    <a:pt x="353" y="87"/>
                  </a:cubicBezTo>
                  <a:cubicBezTo>
                    <a:pt x="330" y="99"/>
                    <a:pt x="312" y="117"/>
                    <a:pt x="290" y="131"/>
                  </a:cubicBezTo>
                  <a:cubicBezTo>
                    <a:pt x="270" y="146"/>
                    <a:pt x="241" y="152"/>
                    <a:pt x="222" y="169"/>
                  </a:cubicBezTo>
                  <a:cubicBezTo>
                    <a:pt x="204" y="187"/>
                    <a:pt x="189" y="210"/>
                    <a:pt x="171" y="228"/>
                  </a:cubicBezTo>
                  <a:cubicBezTo>
                    <a:pt x="153" y="247"/>
                    <a:pt x="137" y="267"/>
                    <a:pt x="123" y="289"/>
                  </a:cubicBezTo>
                  <a:cubicBezTo>
                    <a:pt x="109" y="310"/>
                    <a:pt x="103" y="335"/>
                    <a:pt x="91" y="358"/>
                  </a:cubicBezTo>
                  <a:cubicBezTo>
                    <a:pt x="78" y="381"/>
                    <a:pt x="55" y="398"/>
                    <a:pt x="45" y="423"/>
                  </a:cubicBezTo>
                  <a:cubicBezTo>
                    <a:pt x="35" y="446"/>
                    <a:pt x="29" y="472"/>
                    <a:pt x="23" y="498"/>
                  </a:cubicBezTo>
                  <a:cubicBezTo>
                    <a:pt x="17" y="521"/>
                    <a:pt x="23" y="549"/>
                    <a:pt x="19" y="575"/>
                  </a:cubicBezTo>
                  <a:cubicBezTo>
                    <a:pt x="17" y="601"/>
                    <a:pt x="4" y="626"/>
                    <a:pt x="4" y="651"/>
                  </a:cubicBezTo>
                  <a:cubicBezTo>
                    <a:pt x="4" y="690"/>
                    <a:pt x="15" y="690"/>
                    <a:pt x="15" y="729"/>
                  </a:cubicBezTo>
                  <a:cubicBezTo>
                    <a:pt x="15" y="768"/>
                    <a:pt x="4" y="768"/>
                    <a:pt x="4" y="806"/>
                  </a:cubicBezTo>
                  <a:cubicBezTo>
                    <a:pt x="4" y="846"/>
                    <a:pt x="18" y="846"/>
                    <a:pt x="18" y="884"/>
                  </a:cubicBezTo>
                  <a:cubicBezTo>
                    <a:pt x="18" y="923"/>
                    <a:pt x="13" y="923"/>
                    <a:pt x="13" y="961"/>
                  </a:cubicBezTo>
                  <a:cubicBezTo>
                    <a:pt x="13" y="1001"/>
                    <a:pt x="10" y="1001"/>
                    <a:pt x="10" y="1040"/>
                  </a:cubicBezTo>
                  <a:cubicBezTo>
                    <a:pt x="10" y="1078"/>
                    <a:pt x="18" y="1078"/>
                    <a:pt x="18" y="1117"/>
                  </a:cubicBezTo>
                  <a:lnTo>
                    <a:pt x="18" y="1195"/>
                  </a:lnTo>
                  <a:cubicBezTo>
                    <a:pt x="18" y="1234"/>
                    <a:pt x="10" y="1234"/>
                    <a:pt x="10" y="1272"/>
                  </a:cubicBezTo>
                  <a:cubicBezTo>
                    <a:pt x="10" y="1312"/>
                    <a:pt x="20" y="1312"/>
                    <a:pt x="20" y="1350"/>
                  </a:cubicBezTo>
                  <a:lnTo>
                    <a:pt x="20" y="1427"/>
                  </a:lnTo>
                  <a:cubicBezTo>
                    <a:pt x="20" y="1467"/>
                    <a:pt x="16" y="1467"/>
                    <a:pt x="16" y="1506"/>
                  </a:cubicBezTo>
                  <a:cubicBezTo>
                    <a:pt x="16" y="1543"/>
                    <a:pt x="10" y="1543"/>
                    <a:pt x="10" y="1582"/>
                  </a:cubicBezTo>
                  <a:cubicBezTo>
                    <a:pt x="10" y="1620"/>
                    <a:pt x="16" y="1620"/>
                    <a:pt x="16" y="1660"/>
                  </a:cubicBezTo>
                  <a:cubicBezTo>
                    <a:pt x="16" y="1698"/>
                    <a:pt x="18" y="1698"/>
                    <a:pt x="18" y="1737"/>
                  </a:cubicBezTo>
                  <a:cubicBezTo>
                    <a:pt x="18" y="1776"/>
                    <a:pt x="17" y="1776"/>
                    <a:pt x="17" y="1815"/>
                  </a:cubicBezTo>
                  <a:cubicBezTo>
                    <a:pt x="17" y="1854"/>
                    <a:pt x="12" y="1854"/>
                    <a:pt x="12" y="1892"/>
                  </a:cubicBezTo>
                  <a:cubicBezTo>
                    <a:pt x="12" y="1931"/>
                    <a:pt x="13" y="1931"/>
                    <a:pt x="13" y="1970"/>
                  </a:cubicBezTo>
                  <a:cubicBezTo>
                    <a:pt x="13" y="2009"/>
                    <a:pt x="20" y="2009"/>
                    <a:pt x="20" y="2048"/>
                  </a:cubicBezTo>
                  <a:cubicBezTo>
                    <a:pt x="20" y="2086"/>
                    <a:pt x="8" y="2086"/>
                    <a:pt x="8" y="2126"/>
                  </a:cubicBezTo>
                  <a:cubicBezTo>
                    <a:pt x="8" y="2164"/>
                    <a:pt x="20" y="2164"/>
                    <a:pt x="20" y="2203"/>
                  </a:cubicBezTo>
                  <a:cubicBezTo>
                    <a:pt x="20" y="2240"/>
                    <a:pt x="13" y="2240"/>
                    <a:pt x="13" y="2279"/>
                  </a:cubicBezTo>
                  <a:cubicBezTo>
                    <a:pt x="13" y="2319"/>
                    <a:pt x="16" y="2319"/>
                    <a:pt x="16" y="2357"/>
                  </a:cubicBezTo>
                  <a:cubicBezTo>
                    <a:pt x="16" y="2396"/>
                    <a:pt x="8" y="2396"/>
                    <a:pt x="8" y="2434"/>
                  </a:cubicBezTo>
                  <a:cubicBezTo>
                    <a:pt x="8" y="2474"/>
                    <a:pt x="5" y="2474"/>
                    <a:pt x="5" y="2512"/>
                  </a:cubicBezTo>
                  <a:cubicBezTo>
                    <a:pt x="5" y="2550"/>
                    <a:pt x="15" y="2550"/>
                    <a:pt x="15" y="2589"/>
                  </a:cubicBezTo>
                  <a:cubicBezTo>
                    <a:pt x="15" y="2626"/>
                    <a:pt x="10" y="2627"/>
                    <a:pt x="10" y="2665"/>
                  </a:cubicBezTo>
                  <a:cubicBezTo>
                    <a:pt x="10" y="2702"/>
                    <a:pt x="15" y="2702"/>
                    <a:pt x="15" y="2742"/>
                  </a:cubicBezTo>
                  <a:cubicBezTo>
                    <a:pt x="15" y="2779"/>
                    <a:pt x="8" y="2779"/>
                    <a:pt x="8" y="2818"/>
                  </a:cubicBezTo>
                  <a:cubicBezTo>
                    <a:pt x="8" y="2855"/>
                    <a:pt x="17" y="2855"/>
                    <a:pt x="17" y="2894"/>
                  </a:cubicBezTo>
                  <a:cubicBezTo>
                    <a:pt x="17" y="2932"/>
                    <a:pt x="9" y="2932"/>
                    <a:pt x="9" y="2972"/>
                  </a:cubicBezTo>
                  <a:cubicBezTo>
                    <a:pt x="9" y="3009"/>
                    <a:pt x="4" y="3009"/>
                    <a:pt x="4" y="3048"/>
                  </a:cubicBezTo>
                  <a:cubicBezTo>
                    <a:pt x="4" y="3086"/>
                    <a:pt x="6" y="3086"/>
                    <a:pt x="6" y="3124"/>
                  </a:cubicBezTo>
                  <a:cubicBezTo>
                    <a:pt x="6" y="3162"/>
                    <a:pt x="17" y="3162"/>
                    <a:pt x="17" y="3200"/>
                  </a:cubicBezTo>
                  <a:cubicBezTo>
                    <a:pt x="17" y="3238"/>
                    <a:pt x="8" y="3240"/>
                    <a:pt x="8" y="3277"/>
                  </a:cubicBezTo>
                  <a:cubicBezTo>
                    <a:pt x="8" y="3315"/>
                    <a:pt x="13" y="3315"/>
                    <a:pt x="13" y="3353"/>
                  </a:cubicBezTo>
                  <a:cubicBezTo>
                    <a:pt x="13" y="3391"/>
                    <a:pt x="9" y="3391"/>
                    <a:pt x="9" y="3429"/>
                  </a:cubicBezTo>
                  <a:lnTo>
                    <a:pt x="9" y="3505"/>
                  </a:lnTo>
                  <a:cubicBezTo>
                    <a:pt x="9" y="3543"/>
                    <a:pt x="18" y="3543"/>
                    <a:pt x="18" y="3583"/>
                  </a:cubicBezTo>
                  <a:cubicBezTo>
                    <a:pt x="18" y="3620"/>
                    <a:pt x="13" y="3620"/>
                    <a:pt x="13" y="3659"/>
                  </a:cubicBezTo>
                  <a:cubicBezTo>
                    <a:pt x="13" y="3696"/>
                    <a:pt x="4" y="3696"/>
                    <a:pt x="4" y="3735"/>
                  </a:cubicBezTo>
                  <a:cubicBezTo>
                    <a:pt x="4" y="3772"/>
                    <a:pt x="13" y="3772"/>
                    <a:pt x="13" y="3811"/>
                  </a:cubicBezTo>
                  <a:cubicBezTo>
                    <a:pt x="13" y="3848"/>
                    <a:pt x="11" y="3848"/>
                    <a:pt x="11" y="3888"/>
                  </a:cubicBezTo>
                  <a:cubicBezTo>
                    <a:pt x="11" y="3925"/>
                    <a:pt x="6" y="3926"/>
                    <a:pt x="6" y="3964"/>
                  </a:cubicBezTo>
                  <a:cubicBezTo>
                    <a:pt x="6" y="4001"/>
                    <a:pt x="11" y="4002"/>
                    <a:pt x="11" y="4040"/>
                  </a:cubicBezTo>
                  <a:cubicBezTo>
                    <a:pt x="11" y="4077"/>
                    <a:pt x="8" y="4077"/>
                    <a:pt x="8" y="4116"/>
                  </a:cubicBezTo>
                  <a:cubicBezTo>
                    <a:pt x="8" y="4153"/>
                    <a:pt x="11" y="4153"/>
                    <a:pt x="11" y="4193"/>
                  </a:cubicBezTo>
                  <a:cubicBezTo>
                    <a:pt x="11" y="4231"/>
                    <a:pt x="6" y="4231"/>
                    <a:pt x="6" y="4269"/>
                  </a:cubicBezTo>
                  <a:cubicBezTo>
                    <a:pt x="6" y="4308"/>
                    <a:pt x="4" y="4308"/>
                    <a:pt x="4" y="4346"/>
                  </a:cubicBezTo>
                  <a:cubicBezTo>
                    <a:pt x="4" y="4384"/>
                    <a:pt x="5" y="4384"/>
                    <a:pt x="5" y="4423"/>
                  </a:cubicBezTo>
                  <a:cubicBezTo>
                    <a:pt x="5" y="4461"/>
                    <a:pt x="6" y="4461"/>
                    <a:pt x="6" y="4499"/>
                  </a:cubicBezTo>
                  <a:lnTo>
                    <a:pt x="6" y="4575"/>
                  </a:lnTo>
                  <a:cubicBezTo>
                    <a:pt x="6" y="4613"/>
                    <a:pt x="1" y="4613"/>
                    <a:pt x="1" y="4652"/>
                  </a:cubicBezTo>
                  <a:cubicBezTo>
                    <a:pt x="1" y="4689"/>
                    <a:pt x="11" y="4691"/>
                    <a:pt x="11" y="4729"/>
                  </a:cubicBezTo>
                  <a:cubicBezTo>
                    <a:pt x="11" y="4766"/>
                    <a:pt x="5" y="4767"/>
                    <a:pt x="5" y="4805"/>
                  </a:cubicBezTo>
                  <a:cubicBezTo>
                    <a:pt x="5" y="4842"/>
                    <a:pt x="1" y="4843"/>
                    <a:pt x="1" y="4881"/>
                  </a:cubicBezTo>
                  <a:cubicBezTo>
                    <a:pt x="1" y="4918"/>
                    <a:pt x="12" y="4918"/>
                    <a:pt x="12" y="4957"/>
                  </a:cubicBezTo>
                  <a:cubicBezTo>
                    <a:pt x="12" y="4994"/>
                    <a:pt x="6" y="4994"/>
                    <a:pt x="6" y="5034"/>
                  </a:cubicBezTo>
                  <a:cubicBezTo>
                    <a:pt x="6" y="5071"/>
                    <a:pt x="0" y="5071"/>
                    <a:pt x="0" y="5110"/>
                  </a:cubicBezTo>
                  <a:cubicBezTo>
                    <a:pt x="0" y="5147"/>
                    <a:pt x="2" y="5147"/>
                    <a:pt x="2" y="5186"/>
                  </a:cubicBezTo>
                  <a:cubicBezTo>
                    <a:pt x="2" y="5223"/>
                    <a:pt x="6" y="5223"/>
                    <a:pt x="6" y="5262"/>
                  </a:cubicBezTo>
                  <a:cubicBezTo>
                    <a:pt x="6" y="5300"/>
                    <a:pt x="1" y="5300"/>
                    <a:pt x="1" y="5339"/>
                  </a:cubicBezTo>
                  <a:cubicBezTo>
                    <a:pt x="1" y="5377"/>
                    <a:pt x="2" y="5377"/>
                    <a:pt x="2" y="5415"/>
                  </a:cubicBezTo>
                  <a:cubicBezTo>
                    <a:pt x="2" y="5453"/>
                    <a:pt x="13" y="5454"/>
                    <a:pt x="13" y="5491"/>
                  </a:cubicBezTo>
                  <a:cubicBezTo>
                    <a:pt x="13" y="5529"/>
                    <a:pt x="6" y="5530"/>
                    <a:pt x="6" y="5567"/>
                  </a:cubicBezTo>
                  <a:cubicBezTo>
                    <a:pt x="6" y="5605"/>
                    <a:pt x="12" y="5607"/>
                    <a:pt x="12" y="5644"/>
                  </a:cubicBezTo>
                  <a:cubicBezTo>
                    <a:pt x="12" y="5682"/>
                    <a:pt x="17" y="5683"/>
                    <a:pt x="17" y="5720"/>
                  </a:cubicBezTo>
                  <a:cubicBezTo>
                    <a:pt x="17" y="5758"/>
                    <a:pt x="2" y="5758"/>
                    <a:pt x="2" y="5797"/>
                  </a:cubicBezTo>
                  <a:cubicBezTo>
                    <a:pt x="2" y="5834"/>
                    <a:pt x="15" y="5834"/>
                    <a:pt x="15" y="5873"/>
                  </a:cubicBezTo>
                  <a:cubicBezTo>
                    <a:pt x="15" y="5910"/>
                    <a:pt x="17" y="5910"/>
                    <a:pt x="17" y="5950"/>
                  </a:cubicBezTo>
                  <a:cubicBezTo>
                    <a:pt x="17" y="5987"/>
                    <a:pt x="15" y="5988"/>
                    <a:pt x="15" y="6026"/>
                  </a:cubicBezTo>
                  <a:lnTo>
                    <a:pt x="15" y="6102"/>
                  </a:lnTo>
                  <a:lnTo>
                    <a:pt x="15" y="6178"/>
                  </a:lnTo>
                  <a:cubicBezTo>
                    <a:pt x="15" y="6215"/>
                    <a:pt x="10" y="6215"/>
                    <a:pt x="10" y="6255"/>
                  </a:cubicBezTo>
                  <a:cubicBezTo>
                    <a:pt x="10" y="6292"/>
                    <a:pt x="5" y="6294"/>
                    <a:pt x="5" y="6331"/>
                  </a:cubicBezTo>
                  <a:cubicBezTo>
                    <a:pt x="5" y="6369"/>
                    <a:pt x="2" y="6370"/>
                    <a:pt x="2" y="6407"/>
                  </a:cubicBezTo>
                  <a:cubicBezTo>
                    <a:pt x="2" y="6445"/>
                    <a:pt x="6" y="6446"/>
                    <a:pt x="6" y="6483"/>
                  </a:cubicBezTo>
                  <a:cubicBezTo>
                    <a:pt x="6" y="6521"/>
                    <a:pt x="18" y="6521"/>
                    <a:pt x="18" y="6560"/>
                  </a:cubicBezTo>
                  <a:cubicBezTo>
                    <a:pt x="18" y="6598"/>
                    <a:pt x="17" y="6599"/>
                    <a:pt x="17" y="6636"/>
                  </a:cubicBezTo>
                  <a:cubicBezTo>
                    <a:pt x="17" y="6674"/>
                    <a:pt x="13" y="6674"/>
                    <a:pt x="13" y="6712"/>
                  </a:cubicBezTo>
                  <a:cubicBezTo>
                    <a:pt x="13" y="6750"/>
                    <a:pt x="8" y="6751"/>
                    <a:pt x="8" y="6788"/>
                  </a:cubicBezTo>
                  <a:cubicBezTo>
                    <a:pt x="8" y="6826"/>
                    <a:pt x="17" y="6826"/>
                    <a:pt x="17" y="6866"/>
                  </a:cubicBezTo>
                  <a:cubicBezTo>
                    <a:pt x="17" y="6903"/>
                    <a:pt x="11" y="6903"/>
                    <a:pt x="11" y="6942"/>
                  </a:cubicBezTo>
                  <a:cubicBezTo>
                    <a:pt x="11" y="6979"/>
                    <a:pt x="12" y="6979"/>
                    <a:pt x="12" y="7018"/>
                  </a:cubicBezTo>
                  <a:cubicBezTo>
                    <a:pt x="12" y="7055"/>
                    <a:pt x="4" y="7055"/>
                    <a:pt x="4" y="7094"/>
                  </a:cubicBezTo>
                  <a:cubicBezTo>
                    <a:pt x="4" y="7131"/>
                    <a:pt x="6" y="7131"/>
                    <a:pt x="6" y="7171"/>
                  </a:cubicBezTo>
                  <a:lnTo>
                    <a:pt x="6" y="7247"/>
                  </a:lnTo>
                  <a:cubicBezTo>
                    <a:pt x="6" y="7284"/>
                    <a:pt x="17" y="7284"/>
                    <a:pt x="17" y="7323"/>
                  </a:cubicBezTo>
                  <a:cubicBezTo>
                    <a:pt x="17" y="7360"/>
                    <a:pt x="12" y="7360"/>
                    <a:pt x="12" y="7399"/>
                  </a:cubicBezTo>
                  <a:cubicBezTo>
                    <a:pt x="12" y="7436"/>
                    <a:pt x="8" y="7436"/>
                    <a:pt x="8" y="7476"/>
                  </a:cubicBezTo>
                  <a:cubicBezTo>
                    <a:pt x="8" y="7514"/>
                    <a:pt x="4" y="7514"/>
                    <a:pt x="4" y="7552"/>
                  </a:cubicBezTo>
                  <a:cubicBezTo>
                    <a:pt x="4" y="7590"/>
                    <a:pt x="8" y="7590"/>
                    <a:pt x="8" y="7628"/>
                  </a:cubicBezTo>
                  <a:cubicBezTo>
                    <a:pt x="8" y="7666"/>
                    <a:pt x="4" y="7666"/>
                    <a:pt x="4" y="7704"/>
                  </a:cubicBezTo>
                  <a:cubicBezTo>
                    <a:pt x="4" y="7742"/>
                    <a:pt x="18" y="7742"/>
                    <a:pt x="18" y="7781"/>
                  </a:cubicBezTo>
                  <a:cubicBezTo>
                    <a:pt x="18" y="7819"/>
                    <a:pt x="8" y="7819"/>
                    <a:pt x="8" y="7857"/>
                  </a:cubicBezTo>
                  <a:lnTo>
                    <a:pt x="8" y="7933"/>
                  </a:lnTo>
                  <a:cubicBezTo>
                    <a:pt x="8" y="7971"/>
                    <a:pt x="12" y="7971"/>
                    <a:pt x="12" y="8009"/>
                  </a:cubicBezTo>
                  <a:cubicBezTo>
                    <a:pt x="12" y="8047"/>
                    <a:pt x="6" y="8047"/>
                    <a:pt x="6" y="8087"/>
                  </a:cubicBezTo>
                  <a:cubicBezTo>
                    <a:pt x="6" y="8124"/>
                    <a:pt x="18" y="8124"/>
                    <a:pt x="18" y="8163"/>
                  </a:cubicBezTo>
                  <a:cubicBezTo>
                    <a:pt x="18" y="8200"/>
                    <a:pt x="16" y="8201"/>
                    <a:pt x="16" y="8239"/>
                  </a:cubicBezTo>
                  <a:cubicBezTo>
                    <a:pt x="16" y="8276"/>
                    <a:pt x="8" y="8276"/>
                    <a:pt x="8" y="8315"/>
                  </a:cubicBezTo>
                  <a:cubicBezTo>
                    <a:pt x="8" y="8352"/>
                    <a:pt x="11" y="8354"/>
                    <a:pt x="11" y="8392"/>
                  </a:cubicBezTo>
                  <a:cubicBezTo>
                    <a:pt x="11" y="8429"/>
                    <a:pt x="5" y="8430"/>
                    <a:pt x="5" y="8468"/>
                  </a:cubicBezTo>
                  <a:cubicBezTo>
                    <a:pt x="5" y="8505"/>
                    <a:pt x="4" y="8505"/>
                    <a:pt x="4" y="8544"/>
                  </a:cubicBezTo>
                  <a:lnTo>
                    <a:pt x="4" y="8620"/>
                  </a:lnTo>
                  <a:cubicBezTo>
                    <a:pt x="4" y="8658"/>
                    <a:pt x="17" y="8658"/>
                    <a:pt x="17" y="8697"/>
                  </a:cubicBezTo>
                  <a:cubicBezTo>
                    <a:pt x="17" y="8735"/>
                    <a:pt x="12" y="8735"/>
                    <a:pt x="12" y="8773"/>
                  </a:cubicBezTo>
                  <a:lnTo>
                    <a:pt x="12" y="8849"/>
                  </a:lnTo>
                  <a:cubicBezTo>
                    <a:pt x="12" y="8887"/>
                    <a:pt x="6" y="8887"/>
                    <a:pt x="6" y="8925"/>
                  </a:cubicBezTo>
                  <a:cubicBezTo>
                    <a:pt x="6" y="8963"/>
                    <a:pt x="12" y="8963"/>
                    <a:pt x="12" y="9002"/>
                  </a:cubicBezTo>
                  <a:cubicBezTo>
                    <a:pt x="12" y="9040"/>
                    <a:pt x="4" y="9040"/>
                    <a:pt x="4" y="9078"/>
                  </a:cubicBezTo>
                  <a:cubicBezTo>
                    <a:pt x="4" y="9116"/>
                    <a:pt x="10" y="9116"/>
                    <a:pt x="10" y="9155"/>
                  </a:cubicBezTo>
                  <a:lnTo>
                    <a:pt x="10" y="9231"/>
                  </a:lnTo>
                  <a:cubicBezTo>
                    <a:pt x="10" y="9268"/>
                    <a:pt x="17" y="9268"/>
                    <a:pt x="17" y="9308"/>
                  </a:cubicBezTo>
                  <a:cubicBezTo>
                    <a:pt x="17" y="9345"/>
                    <a:pt x="2" y="9345"/>
                    <a:pt x="2" y="9384"/>
                  </a:cubicBezTo>
                  <a:cubicBezTo>
                    <a:pt x="2" y="9421"/>
                    <a:pt x="13" y="9421"/>
                    <a:pt x="13" y="9460"/>
                  </a:cubicBezTo>
                  <a:cubicBezTo>
                    <a:pt x="13" y="9497"/>
                    <a:pt x="11" y="9497"/>
                    <a:pt x="11" y="9536"/>
                  </a:cubicBezTo>
                  <a:cubicBezTo>
                    <a:pt x="11" y="9573"/>
                    <a:pt x="6" y="9573"/>
                    <a:pt x="6" y="9613"/>
                  </a:cubicBezTo>
                  <a:cubicBezTo>
                    <a:pt x="6" y="9650"/>
                    <a:pt x="5" y="9650"/>
                    <a:pt x="5" y="9689"/>
                  </a:cubicBezTo>
                  <a:cubicBezTo>
                    <a:pt x="5" y="9727"/>
                    <a:pt x="8" y="9727"/>
                    <a:pt x="8" y="9765"/>
                  </a:cubicBezTo>
                  <a:cubicBezTo>
                    <a:pt x="8" y="9803"/>
                    <a:pt x="4" y="9803"/>
                    <a:pt x="4" y="9841"/>
                  </a:cubicBezTo>
                  <a:cubicBezTo>
                    <a:pt x="4" y="9879"/>
                    <a:pt x="11" y="9881"/>
                    <a:pt x="11" y="9918"/>
                  </a:cubicBezTo>
                  <a:cubicBezTo>
                    <a:pt x="11" y="9956"/>
                    <a:pt x="4" y="9957"/>
                    <a:pt x="4" y="9994"/>
                  </a:cubicBezTo>
                  <a:cubicBezTo>
                    <a:pt x="4" y="10032"/>
                    <a:pt x="17" y="10032"/>
                    <a:pt x="17" y="10070"/>
                  </a:cubicBezTo>
                  <a:cubicBezTo>
                    <a:pt x="17" y="10108"/>
                    <a:pt x="8" y="10108"/>
                    <a:pt x="8" y="10146"/>
                  </a:cubicBezTo>
                  <a:cubicBezTo>
                    <a:pt x="8" y="10184"/>
                    <a:pt x="13" y="10186"/>
                    <a:pt x="13" y="10224"/>
                  </a:cubicBezTo>
                  <a:cubicBezTo>
                    <a:pt x="13" y="10261"/>
                    <a:pt x="8" y="10262"/>
                    <a:pt x="8" y="10300"/>
                  </a:cubicBezTo>
                  <a:cubicBezTo>
                    <a:pt x="8" y="10337"/>
                    <a:pt x="12" y="10338"/>
                    <a:pt x="12" y="10376"/>
                  </a:cubicBezTo>
                  <a:cubicBezTo>
                    <a:pt x="12" y="10413"/>
                    <a:pt x="15" y="10414"/>
                    <a:pt x="15" y="10452"/>
                  </a:cubicBezTo>
                  <a:cubicBezTo>
                    <a:pt x="15" y="10489"/>
                    <a:pt x="5" y="10491"/>
                    <a:pt x="5" y="10529"/>
                  </a:cubicBezTo>
                  <a:cubicBezTo>
                    <a:pt x="5" y="10566"/>
                    <a:pt x="11" y="10566"/>
                    <a:pt x="11" y="10605"/>
                  </a:cubicBezTo>
                  <a:lnTo>
                    <a:pt x="11" y="10681"/>
                  </a:lnTo>
                  <a:cubicBezTo>
                    <a:pt x="11" y="10718"/>
                    <a:pt x="4" y="10718"/>
                    <a:pt x="4" y="10757"/>
                  </a:cubicBezTo>
                  <a:cubicBezTo>
                    <a:pt x="4" y="10794"/>
                    <a:pt x="11" y="10794"/>
                    <a:pt x="11" y="10834"/>
                  </a:cubicBezTo>
                  <a:cubicBezTo>
                    <a:pt x="11" y="10872"/>
                    <a:pt x="15" y="10872"/>
                    <a:pt x="15" y="10910"/>
                  </a:cubicBezTo>
                  <a:cubicBezTo>
                    <a:pt x="15" y="10948"/>
                    <a:pt x="10" y="10948"/>
                    <a:pt x="10" y="10986"/>
                  </a:cubicBezTo>
                  <a:cubicBezTo>
                    <a:pt x="10" y="11024"/>
                    <a:pt x="11" y="11025"/>
                    <a:pt x="11" y="11062"/>
                  </a:cubicBezTo>
                  <a:cubicBezTo>
                    <a:pt x="11" y="11100"/>
                    <a:pt x="4" y="11100"/>
                    <a:pt x="4" y="11139"/>
                  </a:cubicBezTo>
                  <a:cubicBezTo>
                    <a:pt x="4" y="11177"/>
                    <a:pt x="15" y="11177"/>
                    <a:pt x="15" y="11215"/>
                  </a:cubicBezTo>
                  <a:cubicBezTo>
                    <a:pt x="15" y="11253"/>
                    <a:pt x="10" y="11253"/>
                    <a:pt x="10" y="11291"/>
                  </a:cubicBezTo>
                  <a:cubicBezTo>
                    <a:pt x="10" y="11329"/>
                    <a:pt x="5" y="11330"/>
                    <a:pt x="5" y="11367"/>
                  </a:cubicBezTo>
                  <a:cubicBezTo>
                    <a:pt x="5" y="11405"/>
                    <a:pt x="12" y="11407"/>
                    <a:pt x="12" y="11445"/>
                  </a:cubicBezTo>
                  <a:cubicBezTo>
                    <a:pt x="12" y="11482"/>
                    <a:pt x="8" y="11483"/>
                    <a:pt x="8" y="11521"/>
                  </a:cubicBezTo>
                  <a:cubicBezTo>
                    <a:pt x="8" y="11558"/>
                    <a:pt x="12" y="11559"/>
                    <a:pt x="12" y="11597"/>
                  </a:cubicBezTo>
                  <a:cubicBezTo>
                    <a:pt x="12" y="11634"/>
                    <a:pt x="5" y="11635"/>
                    <a:pt x="5" y="11673"/>
                  </a:cubicBezTo>
                  <a:lnTo>
                    <a:pt x="5" y="11750"/>
                  </a:lnTo>
                  <a:cubicBezTo>
                    <a:pt x="5" y="11787"/>
                    <a:pt x="17" y="11788"/>
                    <a:pt x="17" y="11826"/>
                  </a:cubicBezTo>
                  <a:cubicBezTo>
                    <a:pt x="17" y="11863"/>
                    <a:pt x="4" y="11864"/>
                    <a:pt x="4" y="11902"/>
                  </a:cubicBezTo>
                  <a:cubicBezTo>
                    <a:pt x="4" y="11939"/>
                    <a:pt x="10" y="11941"/>
                    <a:pt x="10" y="11978"/>
                  </a:cubicBezTo>
                  <a:cubicBezTo>
                    <a:pt x="10" y="12016"/>
                    <a:pt x="17" y="12016"/>
                    <a:pt x="17" y="12055"/>
                  </a:cubicBezTo>
                  <a:cubicBezTo>
                    <a:pt x="17" y="12093"/>
                    <a:pt x="16" y="12093"/>
                    <a:pt x="16" y="12131"/>
                  </a:cubicBezTo>
                  <a:cubicBezTo>
                    <a:pt x="16" y="12169"/>
                    <a:pt x="12" y="12169"/>
                    <a:pt x="12" y="12207"/>
                  </a:cubicBezTo>
                  <a:cubicBezTo>
                    <a:pt x="12" y="12245"/>
                    <a:pt x="5" y="12245"/>
                    <a:pt x="5" y="12283"/>
                  </a:cubicBezTo>
                  <a:cubicBezTo>
                    <a:pt x="5" y="12321"/>
                    <a:pt x="4" y="12323"/>
                    <a:pt x="4" y="12360"/>
                  </a:cubicBezTo>
                  <a:cubicBezTo>
                    <a:pt x="4" y="12398"/>
                    <a:pt x="9" y="12398"/>
                    <a:pt x="9" y="12436"/>
                  </a:cubicBezTo>
                  <a:cubicBezTo>
                    <a:pt x="9" y="12474"/>
                    <a:pt x="17" y="12474"/>
                    <a:pt x="17" y="12513"/>
                  </a:cubicBezTo>
                  <a:cubicBezTo>
                    <a:pt x="17" y="12550"/>
                    <a:pt x="4" y="12550"/>
                    <a:pt x="4" y="12589"/>
                  </a:cubicBezTo>
                  <a:cubicBezTo>
                    <a:pt x="4" y="12626"/>
                    <a:pt x="9" y="12626"/>
                    <a:pt x="9" y="12666"/>
                  </a:cubicBezTo>
                  <a:cubicBezTo>
                    <a:pt x="9" y="12703"/>
                    <a:pt x="17" y="12703"/>
                    <a:pt x="17" y="12742"/>
                  </a:cubicBezTo>
                  <a:cubicBezTo>
                    <a:pt x="17" y="12779"/>
                    <a:pt x="9" y="12780"/>
                    <a:pt x="9" y="12818"/>
                  </a:cubicBezTo>
                  <a:cubicBezTo>
                    <a:pt x="9" y="12855"/>
                    <a:pt x="8" y="12856"/>
                    <a:pt x="8" y="12894"/>
                  </a:cubicBezTo>
                  <a:cubicBezTo>
                    <a:pt x="8" y="12931"/>
                    <a:pt x="13" y="12931"/>
                    <a:pt x="13" y="12971"/>
                  </a:cubicBezTo>
                  <a:cubicBezTo>
                    <a:pt x="13" y="13008"/>
                    <a:pt x="11" y="13008"/>
                    <a:pt x="11" y="13047"/>
                  </a:cubicBezTo>
                  <a:cubicBezTo>
                    <a:pt x="11" y="13084"/>
                    <a:pt x="16" y="13086"/>
                    <a:pt x="16" y="13123"/>
                  </a:cubicBezTo>
                  <a:cubicBezTo>
                    <a:pt x="16" y="13161"/>
                    <a:pt x="9" y="13161"/>
                    <a:pt x="9" y="13199"/>
                  </a:cubicBezTo>
                  <a:cubicBezTo>
                    <a:pt x="9" y="13237"/>
                    <a:pt x="18" y="13239"/>
                    <a:pt x="18" y="13276"/>
                  </a:cubicBezTo>
                  <a:cubicBezTo>
                    <a:pt x="18" y="13314"/>
                    <a:pt x="13" y="13314"/>
                    <a:pt x="13" y="13352"/>
                  </a:cubicBezTo>
                  <a:cubicBezTo>
                    <a:pt x="13" y="13390"/>
                    <a:pt x="9" y="13391"/>
                    <a:pt x="9" y="13428"/>
                  </a:cubicBezTo>
                  <a:lnTo>
                    <a:pt x="9" y="13504"/>
                  </a:lnTo>
                  <a:cubicBezTo>
                    <a:pt x="9" y="13542"/>
                    <a:pt x="19" y="13542"/>
                    <a:pt x="19" y="13581"/>
                  </a:cubicBezTo>
                  <a:cubicBezTo>
                    <a:pt x="19" y="13619"/>
                    <a:pt x="11" y="13619"/>
                    <a:pt x="11" y="13658"/>
                  </a:cubicBezTo>
                  <a:cubicBezTo>
                    <a:pt x="11" y="13695"/>
                    <a:pt x="19" y="13695"/>
                    <a:pt x="19" y="13734"/>
                  </a:cubicBezTo>
                  <a:cubicBezTo>
                    <a:pt x="19" y="13771"/>
                    <a:pt x="11" y="13771"/>
                    <a:pt x="11" y="13810"/>
                  </a:cubicBezTo>
                  <a:lnTo>
                    <a:pt x="11" y="13887"/>
                  </a:lnTo>
                  <a:cubicBezTo>
                    <a:pt x="11" y="13924"/>
                    <a:pt x="17" y="13925"/>
                    <a:pt x="17" y="13963"/>
                  </a:cubicBezTo>
                  <a:cubicBezTo>
                    <a:pt x="17" y="14000"/>
                    <a:pt x="14" y="14000"/>
                    <a:pt x="14" y="14039"/>
                  </a:cubicBezTo>
                  <a:cubicBezTo>
                    <a:pt x="14" y="14076"/>
                    <a:pt x="16" y="14076"/>
                    <a:pt x="16" y="14115"/>
                  </a:cubicBezTo>
                  <a:cubicBezTo>
                    <a:pt x="16" y="14152"/>
                    <a:pt x="11" y="14155"/>
                    <a:pt x="11" y="14192"/>
                  </a:cubicBezTo>
                  <a:cubicBezTo>
                    <a:pt x="11" y="14230"/>
                    <a:pt x="19" y="14231"/>
                    <a:pt x="19" y="14268"/>
                  </a:cubicBezTo>
                  <a:cubicBezTo>
                    <a:pt x="19" y="14306"/>
                    <a:pt x="11" y="14307"/>
                    <a:pt x="11" y="14344"/>
                  </a:cubicBezTo>
                  <a:cubicBezTo>
                    <a:pt x="11" y="14382"/>
                    <a:pt x="16" y="14382"/>
                    <a:pt x="16" y="14420"/>
                  </a:cubicBezTo>
                  <a:cubicBezTo>
                    <a:pt x="16" y="14458"/>
                    <a:pt x="13" y="14458"/>
                    <a:pt x="13" y="14497"/>
                  </a:cubicBezTo>
                  <a:cubicBezTo>
                    <a:pt x="13" y="14535"/>
                    <a:pt x="8" y="14536"/>
                    <a:pt x="8" y="14573"/>
                  </a:cubicBezTo>
                  <a:cubicBezTo>
                    <a:pt x="8" y="14611"/>
                    <a:pt x="10" y="14612"/>
                    <a:pt x="10" y="14649"/>
                  </a:cubicBezTo>
                  <a:cubicBezTo>
                    <a:pt x="10" y="14687"/>
                    <a:pt x="20" y="14687"/>
                    <a:pt x="20" y="14725"/>
                  </a:cubicBezTo>
                  <a:cubicBezTo>
                    <a:pt x="20" y="14763"/>
                    <a:pt x="12" y="14765"/>
                    <a:pt x="12" y="14803"/>
                  </a:cubicBezTo>
                  <a:cubicBezTo>
                    <a:pt x="12" y="14840"/>
                    <a:pt x="18" y="14840"/>
                    <a:pt x="18" y="14879"/>
                  </a:cubicBezTo>
                  <a:cubicBezTo>
                    <a:pt x="18" y="14916"/>
                    <a:pt x="20" y="14916"/>
                    <a:pt x="20" y="14955"/>
                  </a:cubicBezTo>
                  <a:lnTo>
                    <a:pt x="20" y="15031"/>
                  </a:lnTo>
                  <a:cubicBezTo>
                    <a:pt x="20" y="15068"/>
                    <a:pt x="13" y="15070"/>
                    <a:pt x="13" y="15108"/>
                  </a:cubicBezTo>
                  <a:lnTo>
                    <a:pt x="13" y="15184"/>
                  </a:lnTo>
                  <a:lnTo>
                    <a:pt x="13" y="15260"/>
                  </a:lnTo>
                  <a:lnTo>
                    <a:pt x="13" y="15336"/>
                  </a:lnTo>
                  <a:cubicBezTo>
                    <a:pt x="13" y="15373"/>
                    <a:pt x="10" y="15376"/>
                    <a:pt x="10" y="15413"/>
                  </a:cubicBezTo>
                  <a:cubicBezTo>
                    <a:pt x="10" y="15451"/>
                    <a:pt x="17" y="15451"/>
                    <a:pt x="17" y="15489"/>
                  </a:cubicBezTo>
                  <a:cubicBezTo>
                    <a:pt x="17" y="15527"/>
                    <a:pt x="12" y="15527"/>
                    <a:pt x="12" y="15565"/>
                  </a:cubicBezTo>
                  <a:cubicBezTo>
                    <a:pt x="12" y="15603"/>
                    <a:pt x="8" y="15604"/>
                    <a:pt x="8" y="15641"/>
                  </a:cubicBezTo>
                  <a:cubicBezTo>
                    <a:pt x="8" y="15680"/>
                    <a:pt x="20" y="15680"/>
                    <a:pt x="20" y="15718"/>
                  </a:cubicBezTo>
                  <a:cubicBezTo>
                    <a:pt x="20" y="15756"/>
                    <a:pt x="16" y="15756"/>
                    <a:pt x="16" y="15794"/>
                  </a:cubicBezTo>
                  <a:cubicBezTo>
                    <a:pt x="16" y="15832"/>
                    <a:pt x="17" y="15832"/>
                    <a:pt x="17" y="15870"/>
                  </a:cubicBezTo>
                  <a:cubicBezTo>
                    <a:pt x="17" y="15897"/>
                    <a:pt x="16" y="15923"/>
                    <a:pt x="25" y="15945"/>
                  </a:cubicBezTo>
                  <a:cubicBezTo>
                    <a:pt x="28" y="15972"/>
                    <a:pt x="32" y="15998"/>
                    <a:pt x="39" y="16022"/>
                  </a:cubicBezTo>
                  <a:cubicBezTo>
                    <a:pt x="45" y="16047"/>
                    <a:pt x="56" y="16070"/>
                    <a:pt x="65" y="16094"/>
                  </a:cubicBezTo>
                  <a:cubicBezTo>
                    <a:pt x="75" y="16119"/>
                    <a:pt x="87" y="16139"/>
                    <a:pt x="99" y="16163"/>
                  </a:cubicBezTo>
                  <a:cubicBezTo>
                    <a:pt x="110" y="16185"/>
                    <a:pt x="124" y="16206"/>
                    <a:pt x="139" y="16227"/>
                  </a:cubicBezTo>
                  <a:cubicBezTo>
                    <a:pt x="153" y="16249"/>
                    <a:pt x="168" y="16268"/>
                    <a:pt x="185" y="16287"/>
                  </a:cubicBezTo>
                  <a:cubicBezTo>
                    <a:pt x="204" y="16306"/>
                    <a:pt x="220" y="16326"/>
                    <a:pt x="238" y="16343"/>
                  </a:cubicBezTo>
                  <a:cubicBezTo>
                    <a:pt x="258" y="16361"/>
                    <a:pt x="273" y="16382"/>
                    <a:pt x="295" y="16396"/>
                  </a:cubicBezTo>
                  <a:cubicBezTo>
                    <a:pt x="316" y="16411"/>
                    <a:pt x="340" y="16421"/>
                    <a:pt x="362" y="16433"/>
                  </a:cubicBezTo>
                  <a:cubicBezTo>
                    <a:pt x="386" y="16446"/>
                    <a:pt x="407" y="16460"/>
                    <a:pt x="431" y="16469"/>
                  </a:cubicBezTo>
                  <a:cubicBezTo>
                    <a:pt x="453" y="16479"/>
                    <a:pt x="479" y="16485"/>
                    <a:pt x="505" y="16492"/>
                  </a:cubicBezTo>
                  <a:cubicBezTo>
                    <a:pt x="528" y="16497"/>
                    <a:pt x="555" y="16499"/>
                    <a:pt x="581" y="16501"/>
                  </a:cubicBezTo>
                  <a:cubicBezTo>
                    <a:pt x="597" y="16504"/>
                    <a:pt x="614" y="16505"/>
                    <a:pt x="631" y="16505"/>
                  </a:cubicBezTo>
                  <a:cubicBezTo>
                    <a:pt x="640" y="16505"/>
                    <a:pt x="648" y="16505"/>
                    <a:pt x="657" y="16505"/>
                  </a:cubicBezTo>
                  <a:cubicBezTo>
                    <a:pt x="696" y="16505"/>
                    <a:pt x="696" y="16506"/>
                    <a:pt x="735" y="16506"/>
                  </a:cubicBezTo>
                  <a:cubicBezTo>
                    <a:pt x="773" y="16506"/>
                    <a:pt x="773" y="16508"/>
                    <a:pt x="812" y="16508"/>
                  </a:cubicBezTo>
                  <a:cubicBezTo>
                    <a:pt x="852" y="16508"/>
                    <a:pt x="852" y="16512"/>
                    <a:pt x="890" y="16512"/>
                  </a:cubicBezTo>
                  <a:cubicBezTo>
                    <a:pt x="929" y="16512"/>
                    <a:pt x="929" y="16507"/>
                    <a:pt x="968" y="16507"/>
                  </a:cubicBezTo>
                  <a:cubicBezTo>
                    <a:pt x="1007" y="16507"/>
                    <a:pt x="1007" y="16511"/>
                    <a:pt x="1045" y="16511"/>
                  </a:cubicBezTo>
                  <a:cubicBezTo>
                    <a:pt x="1084" y="16511"/>
                    <a:pt x="1084" y="16500"/>
                    <a:pt x="1124" y="16500"/>
                  </a:cubicBezTo>
                  <a:cubicBezTo>
                    <a:pt x="1162" y="16500"/>
                    <a:pt x="1162" y="16510"/>
                    <a:pt x="1201" y="16510"/>
                  </a:cubicBezTo>
                  <a:cubicBezTo>
                    <a:pt x="1239" y="16510"/>
                    <a:pt x="1239" y="16507"/>
                    <a:pt x="1279" y="16507"/>
                  </a:cubicBezTo>
                  <a:cubicBezTo>
                    <a:pt x="1317" y="16507"/>
                    <a:pt x="1317" y="16500"/>
                    <a:pt x="1356" y="16500"/>
                  </a:cubicBezTo>
                  <a:cubicBezTo>
                    <a:pt x="1395" y="16500"/>
                    <a:pt x="1395" y="16510"/>
                    <a:pt x="1434" y="16510"/>
                  </a:cubicBezTo>
                  <a:cubicBezTo>
                    <a:pt x="1473" y="16510"/>
                    <a:pt x="1473" y="16502"/>
                    <a:pt x="1511" y="16502"/>
                  </a:cubicBezTo>
                  <a:cubicBezTo>
                    <a:pt x="1549" y="16502"/>
                    <a:pt x="1549" y="16511"/>
                    <a:pt x="1587" y="16511"/>
                  </a:cubicBezTo>
                  <a:cubicBezTo>
                    <a:pt x="1627" y="16511"/>
                    <a:pt x="1627" y="16515"/>
                    <a:pt x="1666" y="16515"/>
                  </a:cubicBezTo>
                  <a:cubicBezTo>
                    <a:pt x="1704" y="16515"/>
                    <a:pt x="1704" y="16510"/>
                    <a:pt x="1743" y="16510"/>
                  </a:cubicBezTo>
                  <a:cubicBezTo>
                    <a:pt x="1782" y="16510"/>
                    <a:pt x="1782" y="16508"/>
                    <a:pt x="1821" y="16508"/>
                  </a:cubicBezTo>
                  <a:cubicBezTo>
                    <a:pt x="1859" y="16508"/>
                    <a:pt x="1859" y="16513"/>
                    <a:pt x="1898" y="16513"/>
                  </a:cubicBezTo>
                  <a:cubicBezTo>
                    <a:pt x="1937" y="16513"/>
                    <a:pt x="1937" y="16507"/>
                    <a:pt x="1976" y="16507"/>
                  </a:cubicBezTo>
                  <a:cubicBezTo>
                    <a:pt x="2015" y="16507"/>
                    <a:pt x="2015" y="16511"/>
                    <a:pt x="2053" y="16511"/>
                  </a:cubicBezTo>
                  <a:cubicBezTo>
                    <a:pt x="2092" y="16511"/>
                    <a:pt x="2092" y="16512"/>
                    <a:pt x="2132" y="16512"/>
                  </a:cubicBezTo>
                  <a:cubicBezTo>
                    <a:pt x="2169" y="16512"/>
                    <a:pt x="2169" y="16515"/>
                    <a:pt x="2208" y="16515"/>
                  </a:cubicBezTo>
                  <a:lnTo>
                    <a:pt x="2284" y="16515"/>
                  </a:lnTo>
                  <a:cubicBezTo>
                    <a:pt x="2321" y="16515"/>
                    <a:pt x="2321" y="16507"/>
                    <a:pt x="2360" y="16507"/>
                  </a:cubicBezTo>
                  <a:cubicBezTo>
                    <a:pt x="2399" y="16507"/>
                    <a:pt x="2399" y="16500"/>
                    <a:pt x="2438" y="16500"/>
                  </a:cubicBezTo>
                  <a:cubicBezTo>
                    <a:pt x="2476" y="16500"/>
                    <a:pt x="2476" y="16511"/>
                    <a:pt x="2515" y="16511"/>
                  </a:cubicBezTo>
                  <a:cubicBezTo>
                    <a:pt x="2553" y="16511"/>
                    <a:pt x="2553" y="16500"/>
                    <a:pt x="2592" y="16500"/>
                  </a:cubicBezTo>
                  <a:cubicBezTo>
                    <a:pt x="2630" y="16500"/>
                    <a:pt x="2630" y="16510"/>
                    <a:pt x="2668" y="16510"/>
                  </a:cubicBezTo>
                  <a:cubicBezTo>
                    <a:pt x="2706" y="16510"/>
                    <a:pt x="2706" y="16506"/>
                    <a:pt x="2744" y="16506"/>
                  </a:cubicBezTo>
                  <a:cubicBezTo>
                    <a:pt x="2782" y="16506"/>
                    <a:pt x="2782" y="16508"/>
                    <a:pt x="2821" y="16508"/>
                  </a:cubicBezTo>
                  <a:cubicBezTo>
                    <a:pt x="2859" y="16508"/>
                    <a:pt x="2859" y="16512"/>
                    <a:pt x="2897" y="16512"/>
                  </a:cubicBezTo>
                  <a:cubicBezTo>
                    <a:pt x="2936" y="16512"/>
                    <a:pt x="2936" y="16506"/>
                    <a:pt x="2975" y="16506"/>
                  </a:cubicBezTo>
                  <a:lnTo>
                    <a:pt x="3052" y="16506"/>
                  </a:lnTo>
                  <a:cubicBezTo>
                    <a:pt x="3089" y="16506"/>
                    <a:pt x="3089" y="16515"/>
                    <a:pt x="3128" y="16515"/>
                  </a:cubicBezTo>
                  <a:cubicBezTo>
                    <a:pt x="3165" y="16515"/>
                    <a:pt x="3165" y="16512"/>
                    <a:pt x="3204" y="16512"/>
                  </a:cubicBezTo>
                  <a:cubicBezTo>
                    <a:pt x="3241" y="16512"/>
                    <a:pt x="3241" y="16508"/>
                    <a:pt x="3280" y="16508"/>
                  </a:cubicBezTo>
                  <a:lnTo>
                    <a:pt x="3357" y="16508"/>
                  </a:lnTo>
                  <a:cubicBezTo>
                    <a:pt x="3394" y="16508"/>
                    <a:pt x="3394" y="16500"/>
                    <a:pt x="3433" y="16500"/>
                  </a:cubicBezTo>
                  <a:cubicBezTo>
                    <a:pt x="3470" y="16500"/>
                    <a:pt x="3470" y="16508"/>
                    <a:pt x="3509" y="16508"/>
                  </a:cubicBezTo>
                  <a:cubicBezTo>
                    <a:pt x="3547" y="16508"/>
                    <a:pt x="3547" y="16511"/>
                    <a:pt x="3585" y="16511"/>
                  </a:cubicBezTo>
                  <a:cubicBezTo>
                    <a:pt x="3623" y="16511"/>
                    <a:pt x="3623" y="16510"/>
                    <a:pt x="3662" y="16510"/>
                  </a:cubicBezTo>
                  <a:cubicBezTo>
                    <a:pt x="3700" y="16510"/>
                    <a:pt x="3700" y="16501"/>
                    <a:pt x="3738" y="16501"/>
                  </a:cubicBezTo>
                  <a:cubicBezTo>
                    <a:pt x="3776" y="16501"/>
                    <a:pt x="3776" y="16505"/>
                    <a:pt x="3814" y="16505"/>
                  </a:cubicBezTo>
                  <a:cubicBezTo>
                    <a:pt x="3852" y="16505"/>
                    <a:pt x="3852" y="16512"/>
                    <a:pt x="3890" y="16512"/>
                  </a:cubicBezTo>
                  <a:cubicBezTo>
                    <a:pt x="3928" y="16512"/>
                    <a:pt x="3928" y="16507"/>
                    <a:pt x="3967" y="16507"/>
                  </a:cubicBezTo>
                  <a:cubicBezTo>
                    <a:pt x="4005" y="16507"/>
                    <a:pt x="4005" y="16512"/>
                    <a:pt x="4044" y="16512"/>
                  </a:cubicBezTo>
                  <a:cubicBezTo>
                    <a:pt x="4081" y="16512"/>
                    <a:pt x="4081" y="16508"/>
                    <a:pt x="4120" y="16508"/>
                  </a:cubicBezTo>
                  <a:cubicBezTo>
                    <a:pt x="4157" y="16508"/>
                    <a:pt x="4157" y="16497"/>
                    <a:pt x="4196" y="16497"/>
                  </a:cubicBezTo>
                  <a:cubicBezTo>
                    <a:pt x="4233" y="16497"/>
                    <a:pt x="4233" y="16513"/>
                    <a:pt x="4273" y="16513"/>
                  </a:cubicBezTo>
                  <a:cubicBezTo>
                    <a:pt x="4311" y="16513"/>
                    <a:pt x="4311" y="16506"/>
                    <a:pt x="4350" y="16506"/>
                  </a:cubicBezTo>
                  <a:cubicBezTo>
                    <a:pt x="4387" y="16506"/>
                    <a:pt x="4387" y="16510"/>
                    <a:pt x="4426" y="16510"/>
                  </a:cubicBezTo>
                  <a:cubicBezTo>
                    <a:pt x="4463" y="16510"/>
                    <a:pt x="4466" y="16501"/>
                    <a:pt x="4503" y="16501"/>
                  </a:cubicBezTo>
                  <a:cubicBezTo>
                    <a:pt x="4541" y="16501"/>
                    <a:pt x="4542" y="16505"/>
                    <a:pt x="4579" y="16505"/>
                  </a:cubicBezTo>
                  <a:cubicBezTo>
                    <a:pt x="4617" y="16505"/>
                    <a:pt x="4617" y="16502"/>
                    <a:pt x="4655" y="16502"/>
                  </a:cubicBezTo>
                  <a:cubicBezTo>
                    <a:pt x="4693" y="16502"/>
                    <a:pt x="4693" y="16505"/>
                    <a:pt x="4731" y="16505"/>
                  </a:cubicBezTo>
                  <a:cubicBezTo>
                    <a:pt x="4769" y="16505"/>
                    <a:pt x="4769" y="16512"/>
                    <a:pt x="4808" y="16512"/>
                  </a:cubicBezTo>
                  <a:cubicBezTo>
                    <a:pt x="4846" y="16512"/>
                    <a:pt x="4846" y="16510"/>
                    <a:pt x="4884" y="16510"/>
                  </a:cubicBezTo>
                  <a:cubicBezTo>
                    <a:pt x="4922" y="16510"/>
                    <a:pt x="4922" y="16512"/>
                    <a:pt x="4960" y="16512"/>
                  </a:cubicBezTo>
                  <a:cubicBezTo>
                    <a:pt x="4998" y="16512"/>
                    <a:pt x="4999" y="16507"/>
                    <a:pt x="5036" y="16507"/>
                  </a:cubicBezTo>
                  <a:cubicBezTo>
                    <a:pt x="5074" y="16507"/>
                    <a:pt x="5074" y="16513"/>
                    <a:pt x="5114" y="16513"/>
                  </a:cubicBezTo>
                  <a:cubicBezTo>
                    <a:pt x="5151" y="16513"/>
                    <a:pt x="5151" y="16502"/>
                    <a:pt x="5190" y="16502"/>
                  </a:cubicBezTo>
                  <a:cubicBezTo>
                    <a:pt x="5227" y="16502"/>
                    <a:pt x="5228" y="16500"/>
                    <a:pt x="5266" y="16500"/>
                  </a:cubicBezTo>
                  <a:cubicBezTo>
                    <a:pt x="5303" y="16500"/>
                    <a:pt x="5303" y="16505"/>
                    <a:pt x="5342" y="16505"/>
                  </a:cubicBezTo>
                  <a:cubicBezTo>
                    <a:pt x="5379" y="16505"/>
                    <a:pt x="5379" y="16497"/>
                    <a:pt x="5419" y="16497"/>
                  </a:cubicBezTo>
                  <a:cubicBezTo>
                    <a:pt x="5456" y="16497"/>
                    <a:pt x="5456" y="16508"/>
                    <a:pt x="5495" y="16508"/>
                  </a:cubicBezTo>
                  <a:cubicBezTo>
                    <a:pt x="5532" y="16508"/>
                    <a:pt x="5532" y="16505"/>
                    <a:pt x="5571" y="16505"/>
                  </a:cubicBezTo>
                  <a:cubicBezTo>
                    <a:pt x="5608" y="16505"/>
                    <a:pt x="5608" y="16499"/>
                    <a:pt x="5647" y="16499"/>
                  </a:cubicBezTo>
                  <a:cubicBezTo>
                    <a:pt x="5684" y="16499"/>
                    <a:pt x="5687" y="16500"/>
                    <a:pt x="5724" y="16500"/>
                  </a:cubicBezTo>
                  <a:cubicBezTo>
                    <a:pt x="5762" y="16500"/>
                    <a:pt x="5762" y="16497"/>
                    <a:pt x="5800" y="16497"/>
                  </a:cubicBezTo>
                  <a:cubicBezTo>
                    <a:pt x="5838" y="16497"/>
                    <a:pt x="5838" y="16501"/>
                    <a:pt x="5876" y="16501"/>
                  </a:cubicBezTo>
                  <a:cubicBezTo>
                    <a:pt x="5914" y="16501"/>
                    <a:pt x="5914" y="16511"/>
                    <a:pt x="5952" y="16511"/>
                  </a:cubicBezTo>
                  <a:cubicBezTo>
                    <a:pt x="5990" y="16511"/>
                    <a:pt x="5990" y="16502"/>
                    <a:pt x="6029" y="16502"/>
                  </a:cubicBezTo>
                  <a:cubicBezTo>
                    <a:pt x="6067" y="16502"/>
                    <a:pt x="6067" y="16505"/>
                    <a:pt x="6105" y="16505"/>
                  </a:cubicBezTo>
                  <a:cubicBezTo>
                    <a:pt x="6143" y="16505"/>
                    <a:pt x="6143" y="16506"/>
                    <a:pt x="6181" y="16506"/>
                  </a:cubicBezTo>
                  <a:cubicBezTo>
                    <a:pt x="6219" y="16506"/>
                    <a:pt x="6220" y="16508"/>
                    <a:pt x="6258" y="16508"/>
                  </a:cubicBezTo>
                  <a:cubicBezTo>
                    <a:pt x="6295" y="16508"/>
                    <a:pt x="6295" y="16499"/>
                    <a:pt x="6335" y="16499"/>
                  </a:cubicBezTo>
                  <a:cubicBezTo>
                    <a:pt x="6372" y="16499"/>
                    <a:pt x="6372" y="16510"/>
                    <a:pt x="6411" y="16510"/>
                  </a:cubicBezTo>
                  <a:cubicBezTo>
                    <a:pt x="6448" y="16510"/>
                    <a:pt x="6448" y="16500"/>
                    <a:pt x="6487" y="16500"/>
                  </a:cubicBezTo>
                  <a:cubicBezTo>
                    <a:pt x="6524" y="16500"/>
                    <a:pt x="6525" y="16510"/>
                    <a:pt x="6563" y="16510"/>
                  </a:cubicBezTo>
                  <a:cubicBezTo>
                    <a:pt x="6600" y="16510"/>
                    <a:pt x="6600" y="16500"/>
                    <a:pt x="6640" y="16500"/>
                  </a:cubicBezTo>
                  <a:cubicBezTo>
                    <a:pt x="6677" y="16500"/>
                    <a:pt x="6678" y="16502"/>
                    <a:pt x="6716" y="16502"/>
                  </a:cubicBezTo>
                  <a:cubicBezTo>
                    <a:pt x="6753" y="16502"/>
                    <a:pt x="6755" y="16508"/>
                    <a:pt x="6792" y="16508"/>
                  </a:cubicBezTo>
                  <a:cubicBezTo>
                    <a:pt x="6830" y="16508"/>
                    <a:pt x="6830" y="16501"/>
                    <a:pt x="6868" y="16501"/>
                  </a:cubicBezTo>
                  <a:cubicBezTo>
                    <a:pt x="6906" y="16501"/>
                    <a:pt x="6908" y="16512"/>
                    <a:pt x="6945" y="16512"/>
                  </a:cubicBezTo>
                  <a:cubicBezTo>
                    <a:pt x="6983" y="16512"/>
                    <a:pt x="6983" y="16510"/>
                    <a:pt x="7021" y="16510"/>
                  </a:cubicBezTo>
                  <a:cubicBezTo>
                    <a:pt x="7059" y="16510"/>
                    <a:pt x="7059" y="16499"/>
                    <a:pt x="7097" y="16499"/>
                  </a:cubicBezTo>
                  <a:cubicBezTo>
                    <a:pt x="7135" y="16499"/>
                    <a:pt x="7135" y="16501"/>
                    <a:pt x="7173" y="16501"/>
                  </a:cubicBezTo>
                  <a:cubicBezTo>
                    <a:pt x="7211" y="16501"/>
                    <a:pt x="7213" y="16507"/>
                    <a:pt x="7250" y="16507"/>
                  </a:cubicBezTo>
                  <a:cubicBezTo>
                    <a:pt x="7288" y="16507"/>
                    <a:pt x="7288" y="16501"/>
                    <a:pt x="7327" y="16501"/>
                  </a:cubicBezTo>
                  <a:cubicBezTo>
                    <a:pt x="7364" y="16501"/>
                    <a:pt x="7364" y="16510"/>
                    <a:pt x="7403" y="16510"/>
                  </a:cubicBezTo>
                  <a:cubicBezTo>
                    <a:pt x="7440" y="16510"/>
                    <a:pt x="7440" y="16505"/>
                    <a:pt x="7479" y="16505"/>
                  </a:cubicBezTo>
                  <a:cubicBezTo>
                    <a:pt x="7516" y="16505"/>
                    <a:pt x="7516" y="16512"/>
                    <a:pt x="7556" y="16512"/>
                  </a:cubicBezTo>
                  <a:cubicBezTo>
                    <a:pt x="7593" y="16512"/>
                    <a:pt x="7593" y="16510"/>
                    <a:pt x="7632" y="16510"/>
                  </a:cubicBezTo>
                  <a:cubicBezTo>
                    <a:pt x="7669" y="16510"/>
                    <a:pt x="7669" y="16506"/>
                    <a:pt x="7708" y="16506"/>
                  </a:cubicBezTo>
                  <a:cubicBezTo>
                    <a:pt x="7745" y="16506"/>
                    <a:pt x="7746" y="16510"/>
                    <a:pt x="7784" y="16510"/>
                  </a:cubicBezTo>
                  <a:lnTo>
                    <a:pt x="7861" y="16510"/>
                  </a:lnTo>
                  <a:cubicBezTo>
                    <a:pt x="7898" y="16510"/>
                    <a:pt x="7900" y="16500"/>
                    <a:pt x="7937" y="16500"/>
                  </a:cubicBezTo>
                  <a:cubicBezTo>
                    <a:pt x="7975" y="16500"/>
                    <a:pt x="7976" y="16513"/>
                    <a:pt x="8013" y="16513"/>
                  </a:cubicBezTo>
                  <a:cubicBezTo>
                    <a:pt x="8051" y="16513"/>
                    <a:pt x="8052" y="16507"/>
                    <a:pt x="8089" y="16507"/>
                  </a:cubicBezTo>
                  <a:cubicBezTo>
                    <a:pt x="8127" y="16507"/>
                    <a:pt x="8127" y="16508"/>
                    <a:pt x="8166" y="16508"/>
                  </a:cubicBezTo>
                  <a:cubicBezTo>
                    <a:pt x="8204" y="16508"/>
                    <a:pt x="8204" y="16512"/>
                    <a:pt x="8242" y="16512"/>
                  </a:cubicBezTo>
                  <a:cubicBezTo>
                    <a:pt x="8280" y="16512"/>
                    <a:pt x="8280" y="16507"/>
                    <a:pt x="8318" y="16507"/>
                  </a:cubicBezTo>
                  <a:cubicBezTo>
                    <a:pt x="8356" y="16507"/>
                    <a:pt x="8357" y="16512"/>
                    <a:pt x="8394" y="16512"/>
                  </a:cubicBezTo>
                  <a:cubicBezTo>
                    <a:pt x="8432" y="16512"/>
                    <a:pt x="8432" y="16510"/>
                    <a:pt x="8472" y="16510"/>
                  </a:cubicBezTo>
                  <a:cubicBezTo>
                    <a:pt x="8509" y="16510"/>
                    <a:pt x="8509" y="16507"/>
                    <a:pt x="8548" y="16507"/>
                  </a:cubicBezTo>
                  <a:cubicBezTo>
                    <a:pt x="8585" y="16507"/>
                    <a:pt x="8586" y="16511"/>
                    <a:pt x="8624" y="16511"/>
                  </a:cubicBezTo>
                  <a:cubicBezTo>
                    <a:pt x="8661" y="16511"/>
                    <a:pt x="8662" y="16510"/>
                    <a:pt x="8700" y="16510"/>
                  </a:cubicBezTo>
                  <a:cubicBezTo>
                    <a:pt x="8737" y="16510"/>
                    <a:pt x="8737" y="16499"/>
                    <a:pt x="8777" y="16499"/>
                  </a:cubicBezTo>
                  <a:cubicBezTo>
                    <a:pt x="8814" y="16499"/>
                    <a:pt x="8814" y="16502"/>
                    <a:pt x="8853" y="16502"/>
                  </a:cubicBezTo>
                  <a:lnTo>
                    <a:pt x="8929" y="16502"/>
                  </a:lnTo>
                  <a:cubicBezTo>
                    <a:pt x="8966" y="16502"/>
                    <a:pt x="8966" y="16507"/>
                    <a:pt x="9005" y="16507"/>
                  </a:cubicBezTo>
                  <a:cubicBezTo>
                    <a:pt x="9042" y="16507"/>
                    <a:pt x="9042" y="16506"/>
                    <a:pt x="9082" y="16506"/>
                  </a:cubicBezTo>
                  <a:cubicBezTo>
                    <a:pt x="9120" y="16506"/>
                    <a:pt x="9121" y="16500"/>
                    <a:pt x="9158" y="16500"/>
                  </a:cubicBezTo>
                  <a:lnTo>
                    <a:pt x="9234" y="16500"/>
                  </a:lnTo>
                  <a:cubicBezTo>
                    <a:pt x="9272" y="16500"/>
                    <a:pt x="9272" y="16505"/>
                    <a:pt x="9310" y="16505"/>
                  </a:cubicBezTo>
                  <a:cubicBezTo>
                    <a:pt x="9348" y="16505"/>
                    <a:pt x="9348" y="16500"/>
                    <a:pt x="9387" y="16500"/>
                  </a:cubicBezTo>
                  <a:lnTo>
                    <a:pt x="9463" y="16500"/>
                  </a:lnTo>
                  <a:cubicBezTo>
                    <a:pt x="9501" y="16500"/>
                    <a:pt x="9501" y="16511"/>
                    <a:pt x="9539" y="16511"/>
                  </a:cubicBezTo>
                  <a:cubicBezTo>
                    <a:pt x="9577" y="16511"/>
                    <a:pt x="9577" y="16510"/>
                    <a:pt x="9616" y="16510"/>
                  </a:cubicBezTo>
                  <a:cubicBezTo>
                    <a:pt x="9653" y="16510"/>
                    <a:pt x="9653" y="16500"/>
                    <a:pt x="9693" y="16500"/>
                  </a:cubicBezTo>
                  <a:cubicBezTo>
                    <a:pt x="9730" y="16500"/>
                    <a:pt x="9730" y="16515"/>
                    <a:pt x="9769" y="16515"/>
                  </a:cubicBezTo>
                  <a:lnTo>
                    <a:pt x="9845" y="16515"/>
                  </a:lnTo>
                  <a:cubicBezTo>
                    <a:pt x="9882" y="16515"/>
                    <a:pt x="9882" y="16505"/>
                    <a:pt x="9921" y="16505"/>
                  </a:cubicBezTo>
                  <a:cubicBezTo>
                    <a:pt x="9958" y="16505"/>
                    <a:pt x="9958" y="16499"/>
                    <a:pt x="9998" y="16499"/>
                  </a:cubicBezTo>
                  <a:cubicBezTo>
                    <a:pt x="10035" y="16499"/>
                    <a:pt x="10035" y="16507"/>
                    <a:pt x="10074" y="16507"/>
                  </a:cubicBezTo>
                  <a:cubicBezTo>
                    <a:pt x="10111" y="16507"/>
                    <a:pt x="10113" y="16506"/>
                    <a:pt x="10150" y="16506"/>
                  </a:cubicBezTo>
                  <a:cubicBezTo>
                    <a:pt x="10187" y="16506"/>
                    <a:pt x="10187" y="16513"/>
                    <a:pt x="10226" y="16513"/>
                  </a:cubicBezTo>
                  <a:cubicBezTo>
                    <a:pt x="10264" y="16513"/>
                    <a:pt x="10264" y="16511"/>
                    <a:pt x="10303" y="16511"/>
                  </a:cubicBezTo>
                  <a:cubicBezTo>
                    <a:pt x="10341" y="16511"/>
                    <a:pt x="10342" y="16507"/>
                    <a:pt x="10379" y="16507"/>
                  </a:cubicBezTo>
                  <a:cubicBezTo>
                    <a:pt x="10417" y="16507"/>
                    <a:pt x="10418" y="16513"/>
                    <a:pt x="10455" y="16513"/>
                  </a:cubicBezTo>
                  <a:cubicBezTo>
                    <a:pt x="10493" y="16513"/>
                    <a:pt x="10494" y="16499"/>
                    <a:pt x="10531" y="16499"/>
                  </a:cubicBezTo>
                  <a:cubicBezTo>
                    <a:pt x="10569" y="16499"/>
                    <a:pt x="10569" y="16510"/>
                    <a:pt x="10608" y="16510"/>
                  </a:cubicBezTo>
                  <a:cubicBezTo>
                    <a:pt x="10646" y="16510"/>
                    <a:pt x="10646" y="16507"/>
                    <a:pt x="10684" y="16507"/>
                  </a:cubicBezTo>
                  <a:cubicBezTo>
                    <a:pt x="10722" y="16507"/>
                    <a:pt x="10722" y="16499"/>
                    <a:pt x="10761" y="16499"/>
                  </a:cubicBezTo>
                  <a:cubicBezTo>
                    <a:pt x="10798" y="16499"/>
                    <a:pt x="10798" y="16500"/>
                    <a:pt x="10837" y="16500"/>
                  </a:cubicBezTo>
                  <a:cubicBezTo>
                    <a:pt x="10874" y="16500"/>
                    <a:pt x="10876" y="16497"/>
                    <a:pt x="10914" y="16497"/>
                  </a:cubicBezTo>
                  <a:lnTo>
                    <a:pt x="10990" y="16497"/>
                  </a:lnTo>
                  <a:cubicBezTo>
                    <a:pt x="11027" y="16497"/>
                    <a:pt x="11028" y="16512"/>
                    <a:pt x="11066" y="16512"/>
                  </a:cubicBezTo>
                  <a:cubicBezTo>
                    <a:pt x="11103" y="16512"/>
                    <a:pt x="11103" y="16500"/>
                    <a:pt x="11142" y="16500"/>
                  </a:cubicBezTo>
                  <a:cubicBezTo>
                    <a:pt x="11179" y="16500"/>
                    <a:pt x="11181" y="16502"/>
                    <a:pt x="11219" y="16502"/>
                  </a:cubicBezTo>
                  <a:cubicBezTo>
                    <a:pt x="11256" y="16502"/>
                    <a:pt x="11258" y="16505"/>
                    <a:pt x="11295" y="16505"/>
                  </a:cubicBezTo>
                  <a:cubicBezTo>
                    <a:pt x="11333" y="16505"/>
                    <a:pt x="11333" y="16501"/>
                    <a:pt x="11371" y="16501"/>
                  </a:cubicBezTo>
                  <a:cubicBezTo>
                    <a:pt x="11409" y="16501"/>
                    <a:pt x="11409" y="16505"/>
                    <a:pt x="11447" y="16505"/>
                  </a:cubicBezTo>
                  <a:cubicBezTo>
                    <a:pt x="11485" y="16505"/>
                    <a:pt x="11487" y="16502"/>
                    <a:pt x="11524" y="16502"/>
                  </a:cubicBezTo>
                  <a:cubicBezTo>
                    <a:pt x="11562" y="16502"/>
                    <a:pt x="11563" y="16505"/>
                    <a:pt x="11600" y="16505"/>
                  </a:cubicBezTo>
                  <a:cubicBezTo>
                    <a:pt x="11638" y="16505"/>
                    <a:pt x="11639" y="16499"/>
                    <a:pt x="11676" y="16499"/>
                  </a:cubicBezTo>
                  <a:cubicBezTo>
                    <a:pt x="11714" y="16499"/>
                    <a:pt x="11715" y="16508"/>
                    <a:pt x="11752" y="16508"/>
                  </a:cubicBezTo>
                  <a:cubicBezTo>
                    <a:pt x="11790" y="16508"/>
                    <a:pt x="11790" y="16502"/>
                    <a:pt x="11830" y="16502"/>
                  </a:cubicBezTo>
                  <a:cubicBezTo>
                    <a:pt x="11867" y="16502"/>
                    <a:pt x="11867" y="16510"/>
                    <a:pt x="11906" y="16510"/>
                  </a:cubicBezTo>
                  <a:cubicBezTo>
                    <a:pt x="11943" y="16510"/>
                    <a:pt x="11943" y="16499"/>
                    <a:pt x="11982" y="16499"/>
                  </a:cubicBezTo>
                  <a:cubicBezTo>
                    <a:pt x="12019" y="16499"/>
                    <a:pt x="12020" y="16506"/>
                    <a:pt x="12058" y="16506"/>
                  </a:cubicBezTo>
                  <a:cubicBezTo>
                    <a:pt x="12095" y="16506"/>
                    <a:pt x="12097" y="16496"/>
                    <a:pt x="12135" y="16496"/>
                  </a:cubicBezTo>
                  <a:lnTo>
                    <a:pt x="12211" y="16496"/>
                  </a:lnTo>
                  <a:cubicBezTo>
                    <a:pt x="12248" y="16496"/>
                    <a:pt x="12248" y="16497"/>
                    <a:pt x="12287" y="16497"/>
                  </a:cubicBezTo>
                  <a:cubicBezTo>
                    <a:pt x="12324" y="16497"/>
                    <a:pt x="12325" y="16506"/>
                    <a:pt x="12363" y="16506"/>
                  </a:cubicBezTo>
                  <a:cubicBezTo>
                    <a:pt x="12400" y="16506"/>
                    <a:pt x="12403" y="16508"/>
                    <a:pt x="12440" y="16508"/>
                  </a:cubicBezTo>
                  <a:lnTo>
                    <a:pt x="12516" y="16508"/>
                  </a:lnTo>
                  <a:cubicBezTo>
                    <a:pt x="12554" y="16508"/>
                    <a:pt x="12555" y="16502"/>
                    <a:pt x="12592" y="16502"/>
                  </a:cubicBezTo>
                  <a:cubicBezTo>
                    <a:pt x="12630" y="16502"/>
                    <a:pt x="12630" y="16508"/>
                    <a:pt x="12668" y="16508"/>
                  </a:cubicBezTo>
                  <a:cubicBezTo>
                    <a:pt x="12706" y="16508"/>
                    <a:pt x="12708" y="16499"/>
                    <a:pt x="12745" y="16499"/>
                  </a:cubicBezTo>
                  <a:cubicBezTo>
                    <a:pt x="12783" y="16499"/>
                    <a:pt x="12783" y="16510"/>
                    <a:pt x="12821" y="16510"/>
                  </a:cubicBezTo>
                  <a:cubicBezTo>
                    <a:pt x="12859" y="16510"/>
                    <a:pt x="12859" y="16496"/>
                    <a:pt x="12897" y="16496"/>
                  </a:cubicBezTo>
                  <a:cubicBezTo>
                    <a:pt x="12935" y="16496"/>
                    <a:pt x="12935" y="16501"/>
                    <a:pt x="12973" y="16501"/>
                  </a:cubicBezTo>
                  <a:cubicBezTo>
                    <a:pt x="13011" y="16501"/>
                    <a:pt x="13011" y="16502"/>
                    <a:pt x="13051" y="16502"/>
                  </a:cubicBezTo>
                  <a:cubicBezTo>
                    <a:pt x="13088" y="16502"/>
                    <a:pt x="13088" y="16510"/>
                    <a:pt x="13127" y="16510"/>
                  </a:cubicBezTo>
                  <a:cubicBezTo>
                    <a:pt x="13164" y="16510"/>
                    <a:pt x="13165" y="16507"/>
                    <a:pt x="13203" y="16507"/>
                  </a:cubicBezTo>
                  <a:cubicBezTo>
                    <a:pt x="13240" y="16507"/>
                    <a:pt x="13240" y="16505"/>
                    <a:pt x="13279" y="16505"/>
                  </a:cubicBezTo>
                  <a:cubicBezTo>
                    <a:pt x="13316" y="16505"/>
                    <a:pt x="13316" y="16507"/>
                    <a:pt x="13356" y="16507"/>
                  </a:cubicBezTo>
                  <a:cubicBezTo>
                    <a:pt x="13383" y="16507"/>
                    <a:pt x="13406" y="16495"/>
                    <a:pt x="13432" y="16492"/>
                  </a:cubicBezTo>
                  <a:cubicBezTo>
                    <a:pt x="13458" y="16489"/>
                    <a:pt x="13482" y="16485"/>
                    <a:pt x="13507" y="16479"/>
                  </a:cubicBezTo>
                  <a:cubicBezTo>
                    <a:pt x="13533" y="16474"/>
                    <a:pt x="13555" y="16464"/>
                    <a:pt x="13579" y="16454"/>
                  </a:cubicBezTo>
                  <a:cubicBezTo>
                    <a:pt x="13603" y="16446"/>
                    <a:pt x="13626" y="16436"/>
                    <a:pt x="13648" y="16424"/>
                  </a:cubicBezTo>
                  <a:cubicBezTo>
                    <a:pt x="13672" y="16411"/>
                    <a:pt x="13694" y="16403"/>
                    <a:pt x="13716" y="16388"/>
                  </a:cubicBezTo>
                  <a:cubicBezTo>
                    <a:pt x="13736" y="16373"/>
                    <a:pt x="13753" y="16355"/>
                    <a:pt x="13771" y="16336"/>
                  </a:cubicBezTo>
                  <a:cubicBezTo>
                    <a:pt x="13791" y="16319"/>
                    <a:pt x="13811" y="16304"/>
                    <a:pt x="13828" y="16286"/>
                  </a:cubicBezTo>
                  <a:cubicBezTo>
                    <a:pt x="13845" y="16267"/>
                    <a:pt x="13859" y="16245"/>
                    <a:pt x="13873" y="16224"/>
                  </a:cubicBezTo>
                  <a:cubicBezTo>
                    <a:pt x="13888" y="16203"/>
                    <a:pt x="13900" y="16181"/>
                    <a:pt x="13913" y="16159"/>
                  </a:cubicBezTo>
                  <a:cubicBezTo>
                    <a:pt x="13925" y="16136"/>
                    <a:pt x="13941" y="16116"/>
                    <a:pt x="13950" y="16092"/>
                  </a:cubicBezTo>
                  <a:cubicBezTo>
                    <a:pt x="13958" y="16068"/>
                    <a:pt x="13961" y="16042"/>
                    <a:pt x="13967" y="16017"/>
                  </a:cubicBezTo>
                  <a:cubicBezTo>
                    <a:pt x="13974" y="15993"/>
                    <a:pt x="13990" y="15969"/>
                    <a:pt x="13993" y="15943"/>
                  </a:cubicBezTo>
                  <a:cubicBezTo>
                    <a:pt x="13995" y="15918"/>
                    <a:pt x="13988" y="15891"/>
                    <a:pt x="13988" y="15865"/>
                  </a:cubicBezTo>
                  <a:cubicBezTo>
                    <a:pt x="13988" y="15827"/>
                    <a:pt x="13985" y="15827"/>
                    <a:pt x="13985" y="15788"/>
                  </a:cubicBezTo>
                  <a:cubicBezTo>
                    <a:pt x="13985" y="15749"/>
                    <a:pt x="13993" y="15749"/>
                    <a:pt x="13993" y="15710"/>
                  </a:cubicBezTo>
                  <a:cubicBezTo>
                    <a:pt x="13993" y="15671"/>
                    <a:pt x="13999" y="15671"/>
                    <a:pt x="13999" y="15633"/>
                  </a:cubicBezTo>
                  <a:cubicBezTo>
                    <a:pt x="13999" y="15594"/>
                    <a:pt x="13994" y="15594"/>
                    <a:pt x="13994" y="15555"/>
                  </a:cubicBezTo>
                  <a:cubicBezTo>
                    <a:pt x="13994" y="15516"/>
                    <a:pt x="14000" y="15516"/>
                    <a:pt x="14000" y="15477"/>
                  </a:cubicBezTo>
                  <a:cubicBezTo>
                    <a:pt x="14000" y="15439"/>
                    <a:pt x="13993" y="15439"/>
                    <a:pt x="13993" y="15399"/>
                  </a:cubicBezTo>
                  <a:cubicBezTo>
                    <a:pt x="13993" y="15361"/>
                    <a:pt x="13995" y="15361"/>
                    <a:pt x="13995" y="15322"/>
                  </a:cubicBezTo>
                  <a:lnTo>
                    <a:pt x="13995" y="15244"/>
                  </a:lnTo>
                  <a:cubicBezTo>
                    <a:pt x="13995" y="15205"/>
                    <a:pt x="13996" y="15205"/>
                    <a:pt x="13996" y="15167"/>
                  </a:cubicBezTo>
                  <a:cubicBezTo>
                    <a:pt x="13996" y="15128"/>
                    <a:pt x="13985" y="15128"/>
                    <a:pt x="13985" y="15089"/>
                  </a:cubicBezTo>
                  <a:lnTo>
                    <a:pt x="13985" y="15011"/>
                  </a:lnTo>
                  <a:cubicBezTo>
                    <a:pt x="13985" y="14974"/>
                    <a:pt x="14000" y="14974"/>
                    <a:pt x="14000" y="14935"/>
                  </a:cubicBezTo>
                  <a:cubicBezTo>
                    <a:pt x="14000" y="14896"/>
                    <a:pt x="13996" y="14896"/>
                    <a:pt x="13996" y="14857"/>
                  </a:cubicBezTo>
                  <a:cubicBezTo>
                    <a:pt x="13996" y="14819"/>
                    <a:pt x="14000" y="14819"/>
                    <a:pt x="14000" y="14780"/>
                  </a:cubicBezTo>
                  <a:cubicBezTo>
                    <a:pt x="14000" y="14740"/>
                    <a:pt x="13990" y="14740"/>
                    <a:pt x="13990" y="14702"/>
                  </a:cubicBezTo>
                  <a:cubicBezTo>
                    <a:pt x="13990" y="14663"/>
                    <a:pt x="13986" y="14663"/>
                    <a:pt x="13986" y="14625"/>
                  </a:cubicBezTo>
                  <a:cubicBezTo>
                    <a:pt x="13986" y="14585"/>
                    <a:pt x="13996" y="14585"/>
                    <a:pt x="13996" y="14547"/>
                  </a:cubicBezTo>
                  <a:cubicBezTo>
                    <a:pt x="13996" y="14508"/>
                    <a:pt x="14000" y="14508"/>
                    <a:pt x="14000" y="14469"/>
                  </a:cubicBezTo>
                  <a:cubicBezTo>
                    <a:pt x="14000" y="14430"/>
                    <a:pt x="13996" y="14430"/>
                    <a:pt x="13996" y="14391"/>
                  </a:cubicBezTo>
                  <a:cubicBezTo>
                    <a:pt x="13996" y="14354"/>
                    <a:pt x="14001" y="14353"/>
                    <a:pt x="14001" y="14315"/>
                  </a:cubicBezTo>
                  <a:cubicBezTo>
                    <a:pt x="14001" y="14278"/>
                    <a:pt x="13996" y="14278"/>
                    <a:pt x="13996" y="14239"/>
                  </a:cubicBezTo>
                  <a:cubicBezTo>
                    <a:pt x="13996" y="14200"/>
                    <a:pt x="13995" y="14200"/>
                    <a:pt x="13995" y="14161"/>
                  </a:cubicBezTo>
                  <a:cubicBezTo>
                    <a:pt x="13995" y="14122"/>
                    <a:pt x="13986" y="14122"/>
                    <a:pt x="13986" y="14084"/>
                  </a:cubicBezTo>
                  <a:cubicBezTo>
                    <a:pt x="13986" y="14044"/>
                    <a:pt x="13994" y="14044"/>
                    <a:pt x="13994" y="14006"/>
                  </a:cubicBezTo>
                  <a:cubicBezTo>
                    <a:pt x="13994" y="13968"/>
                    <a:pt x="14000" y="13968"/>
                    <a:pt x="14000" y="13930"/>
                  </a:cubicBezTo>
                  <a:cubicBezTo>
                    <a:pt x="14000" y="13892"/>
                    <a:pt x="13999" y="13891"/>
                    <a:pt x="13999" y="13854"/>
                  </a:cubicBezTo>
                  <a:lnTo>
                    <a:pt x="13999" y="13776"/>
                  </a:lnTo>
                  <a:lnTo>
                    <a:pt x="13999" y="13700"/>
                  </a:lnTo>
                  <a:cubicBezTo>
                    <a:pt x="13999" y="13663"/>
                    <a:pt x="13995" y="13663"/>
                    <a:pt x="13995" y="13624"/>
                  </a:cubicBezTo>
                  <a:cubicBezTo>
                    <a:pt x="13995" y="13586"/>
                    <a:pt x="13996" y="13586"/>
                    <a:pt x="13996" y="13546"/>
                  </a:cubicBezTo>
                  <a:cubicBezTo>
                    <a:pt x="13996" y="13509"/>
                    <a:pt x="13984" y="13509"/>
                    <a:pt x="13984" y="13470"/>
                  </a:cubicBezTo>
                  <a:cubicBezTo>
                    <a:pt x="13984" y="13433"/>
                    <a:pt x="13995" y="13433"/>
                    <a:pt x="13995" y="13394"/>
                  </a:cubicBezTo>
                  <a:cubicBezTo>
                    <a:pt x="13995" y="13357"/>
                    <a:pt x="13993" y="13357"/>
                    <a:pt x="13993" y="13318"/>
                  </a:cubicBezTo>
                  <a:cubicBezTo>
                    <a:pt x="13993" y="13281"/>
                    <a:pt x="13988" y="13281"/>
                    <a:pt x="13988" y="13241"/>
                  </a:cubicBezTo>
                  <a:lnTo>
                    <a:pt x="13988" y="13165"/>
                  </a:lnTo>
                  <a:lnTo>
                    <a:pt x="13988" y="13089"/>
                  </a:lnTo>
                  <a:cubicBezTo>
                    <a:pt x="13988" y="13051"/>
                    <a:pt x="13993" y="13051"/>
                    <a:pt x="13993" y="13013"/>
                  </a:cubicBezTo>
                  <a:cubicBezTo>
                    <a:pt x="13993" y="12975"/>
                    <a:pt x="13986" y="12975"/>
                    <a:pt x="13986" y="12936"/>
                  </a:cubicBezTo>
                  <a:cubicBezTo>
                    <a:pt x="13986" y="12898"/>
                    <a:pt x="13985" y="12898"/>
                    <a:pt x="13985" y="12860"/>
                  </a:cubicBezTo>
                  <a:cubicBezTo>
                    <a:pt x="13985" y="12822"/>
                    <a:pt x="13991" y="12821"/>
                    <a:pt x="13991" y="12784"/>
                  </a:cubicBezTo>
                  <a:cubicBezTo>
                    <a:pt x="13991" y="12746"/>
                    <a:pt x="13988" y="12746"/>
                    <a:pt x="13988" y="12707"/>
                  </a:cubicBezTo>
                  <a:cubicBezTo>
                    <a:pt x="13988" y="12670"/>
                    <a:pt x="14000" y="12668"/>
                    <a:pt x="14000" y="12630"/>
                  </a:cubicBezTo>
                  <a:cubicBezTo>
                    <a:pt x="14000" y="12593"/>
                    <a:pt x="13985" y="12592"/>
                    <a:pt x="13985" y="12554"/>
                  </a:cubicBezTo>
                  <a:cubicBezTo>
                    <a:pt x="13985" y="12517"/>
                    <a:pt x="13994" y="12516"/>
                    <a:pt x="13994" y="12478"/>
                  </a:cubicBezTo>
                  <a:cubicBezTo>
                    <a:pt x="13994" y="12441"/>
                    <a:pt x="13988" y="12441"/>
                    <a:pt x="13988" y="12402"/>
                  </a:cubicBezTo>
                  <a:cubicBezTo>
                    <a:pt x="13988" y="12365"/>
                    <a:pt x="13986" y="12365"/>
                    <a:pt x="13986" y="12325"/>
                  </a:cubicBezTo>
                  <a:cubicBezTo>
                    <a:pt x="13986" y="12288"/>
                    <a:pt x="13988" y="12288"/>
                    <a:pt x="13988" y="12249"/>
                  </a:cubicBezTo>
                  <a:cubicBezTo>
                    <a:pt x="13988" y="12210"/>
                    <a:pt x="13986" y="12210"/>
                    <a:pt x="13986" y="12172"/>
                  </a:cubicBezTo>
                  <a:cubicBezTo>
                    <a:pt x="13986" y="12134"/>
                    <a:pt x="13990" y="12134"/>
                    <a:pt x="13990" y="12095"/>
                  </a:cubicBezTo>
                  <a:cubicBezTo>
                    <a:pt x="13990" y="12057"/>
                    <a:pt x="13995" y="12057"/>
                    <a:pt x="13995" y="12019"/>
                  </a:cubicBezTo>
                  <a:cubicBezTo>
                    <a:pt x="13995" y="11981"/>
                    <a:pt x="13991" y="11981"/>
                    <a:pt x="13991" y="11943"/>
                  </a:cubicBezTo>
                  <a:cubicBezTo>
                    <a:pt x="13991" y="11905"/>
                    <a:pt x="13985" y="11904"/>
                    <a:pt x="13985" y="11867"/>
                  </a:cubicBezTo>
                  <a:cubicBezTo>
                    <a:pt x="13985" y="11829"/>
                    <a:pt x="13990" y="11829"/>
                    <a:pt x="13990" y="11790"/>
                  </a:cubicBezTo>
                  <a:cubicBezTo>
                    <a:pt x="13990" y="11752"/>
                    <a:pt x="13994" y="11751"/>
                    <a:pt x="13994" y="11713"/>
                  </a:cubicBezTo>
                  <a:cubicBezTo>
                    <a:pt x="13994" y="11676"/>
                    <a:pt x="13986" y="11676"/>
                    <a:pt x="13986" y="11637"/>
                  </a:cubicBezTo>
                  <a:cubicBezTo>
                    <a:pt x="13986" y="11600"/>
                    <a:pt x="13990" y="11600"/>
                    <a:pt x="13990" y="11560"/>
                  </a:cubicBezTo>
                  <a:cubicBezTo>
                    <a:pt x="13990" y="11523"/>
                    <a:pt x="13989" y="11522"/>
                    <a:pt x="13989" y="11484"/>
                  </a:cubicBezTo>
                  <a:cubicBezTo>
                    <a:pt x="13989" y="11447"/>
                    <a:pt x="13995" y="11447"/>
                    <a:pt x="13995" y="11408"/>
                  </a:cubicBezTo>
                  <a:cubicBezTo>
                    <a:pt x="13995" y="11371"/>
                    <a:pt x="13994" y="11371"/>
                    <a:pt x="13994" y="11332"/>
                  </a:cubicBezTo>
                  <a:cubicBezTo>
                    <a:pt x="13994" y="11295"/>
                    <a:pt x="13995" y="11295"/>
                    <a:pt x="13995" y="11255"/>
                  </a:cubicBezTo>
                  <a:cubicBezTo>
                    <a:pt x="13995" y="11218"/>
                    <a:pt x="13986" y="11216"/>
                    <a:pt x="13986" y="11179"/>
                  </a:cubicBezTo>
                  <a:lnTo>
                    <a:pt x="13986" y="11103"/>
                  </a:lnTo>
                  <a:cubicBezTo>
                    <a:pt x="13986" y="11065"/>
                    <a:pt x="13994" y="11064"/>
                    <a:pt x="13994" y="11027"/>
                  </a:cubicBezTo>
                  <a:cubicBezTo>
                    <a:pt x="13994" y="10989"/>
                    <a:pt x="13996" y="10987"/>
                    <a:pt x="13996" y="10950"/>
                  </a:cubicBezTo>
                  <a:cubicBezTo>
                    <a:pt x="13996" y="10912"/>
                    <a:pt x="13999" y="10911"/>
                    <a:pt x="13999" y="10874"/>
                  </a:cubicBezTo>
                  <a:cubicBezTo>
                    <a:pt x="13999" y="10836"/>
                    <a:pt x="13995" y="10835"/>
                    <a:pt x="13995" y="10798"/>
                  </a:cubicBezTo>
                  <a:cubicBezTo>
                    <a:pt x="13995" y="10760"/>
                    <a:pt x="13986" y="10760"/>
                    <a:pt x="13986" y="10722"/>
                  </a:cubicBezTo>
                  <a:cubicBezTo>
                    <a:pt x="13986" y="10684"/>
                    <a:pt x="14000" y="10684"/>
                    <a:pt x="14000" y="10644"/>
                  </a:cubicBezTo>
                  <a:lnTo>
                    <a:pt x="14000" y="10568"/>
                  </a:lnTo>
                  <a:cubicBezTo>
                    <a:pt x="14000" y="10531"/>
                    <a:pt x="13986" y="10531"/>
                    <a:pt x="13986" y="10492"/>
                  </a:cubicBezTo>
                  <a:cubicBezTo>
                    <a:pt x="13986" y="10455"/>
                    <a:pt x="13985" y="10455"/>
                    <a:pt x="13985" y="10416"/>
                  </a:cubicBezTo>
                  <a:lnTo>
                    <a:pt x="13985" y="10339"/>
                  </a:lnTo>
                  <a:cubicBezTo>
                    <a:pt x="13985" y="10302"/>
                    <a:pt x="13989" y="10302"/>
                    <a:pt x="13989" y="10263"/>
                  </a:cubicBezTo>
                  <a:cubicBezTo>
                    <a:pt x="13989" y="10226"/>
                    <a:pt x="14000" y="10226"/>
                    <a:pt x="14000" y="10187"/>
                  </a:cubicBezTo>
                  <a:cubicBezTo>
                    <a:pt x="14000" y="10150"/>
                    <a:pt x="13988" y="10150"/>
                    <a:pt x="13988" y="10111"/>
                  </a:cubicBezTo>
                  <a:cubicBezTo>
                    <a:pt x="13988" y="10074"/>
                    <a:pt x="14000" y="10074"/>
                    <a:pt x="14000" y="10034"/>
                  </a:cubicBezTo>
                  <a:cubicBezTo>
                    <a:pt x="14000" y="9996"/>
                    <a:pt x="13989" y="9995"/>
                    <a:pt x="13989" y="9958"/>
                  </a:cubicBezTo>
                  <a:cubicBezTo>
                    <a:pt x="13989" y="9920"/>
                    <a:pt x="14000" y="9919"/>
                    <a:pt x="14000" y="9882"/>
                  </a:cubicBezTo>
                  <a:cubicBezTo>
                    <a:pt x="14000" y="9844"/>
                    <a:pt x="13993" y="9843"/>
                    <a:pt x="13993" y="9806"/>
                  </a:cubicBezTo>
                  <a:cubicBezTo>
                    <a:pt x="13993" y="9768"/>
                    <a:pt x="13991" y="9768"/>
                    <a:pt x="13991" y="9729"/>
                  </a:cubicBezTo>
                  <a:cubicBezTo>
                    <a:pt x="13991" y="9691"/>
                    <a:pt x="13990" y="9690"/>
                    <a:pt x="13990" y="9653"/>
                  </a:cubicBezTo>
                  <a:cubicBezTo>
                    <a:pt x="13990" y="9615"/>
                    <a:pt x="13994" y="9615"/>
                    <a:pt x="13994" y="9577"/>
                  </a:cubicBezTo>
                  <a:cubicBezTo>
                    <a:pt x="13994" y="9539"/>
                    <a:pt x="13995" y="9538"/>
                    <a:pt x="13995" y="9501"/>
                  </a:cubicBezTo>
                  <a:cubicBezTo>
                    <a:pt x="13995" y="9463"/>
                    <a:pt x="13994" y="9461"/>
                    <a:pt x="13994" y="9423"/>
                  </a:cubicBezTo>
                  <a:lnTo>
                    <a:pt x="13994" y="9347"/>
                  </a:lnTo>
                  <a:cubicBezTo>
                    <a:pt x="13994" y="9310"/>
                    <a:pt x="13984" y="9310"/>
                    <a:pt x="13984" y="9271"/>
                  </a:cubicBezTo>
                  <a:cubicBezTo>
                    <a:pt x="13984" y="9234"/>
                    <a:pt x="13996" y="9234"/>
                    <a:pt x="13996" y="9195"/>
                  </a:cubicBezTo>
                  <a:cubicBezTo>
                    <a:pt x="13996" y="9158"/>
                    <a:pt x="13990" y="9158"/>
                    <a:pt x="13990" y="9118"/>
                  </a:cubicBezTo>
                  <a:cubicBezTo>
                    <a:pt x="13990" y="9081"/>
                    <a:pt x="13996" y="9081"/>
                    <a:pt x="13996" y="9042"/>
                  </a:cubicBezTo>
                  <a:cubicBezTo>
                    <a:pt x="13996" y="9005"/>
                    <a:pt x="13988" y="9005"/>
                    <a:pt x="13988" y="8966"/>
                  </a:cubicBezTo>
                  <a:cubicBezTo>
                    <a:pt x="13988" y="8929"/>
                    <a:pt x="13993" y="8929"/>
                    <a:pt x="13993" y="8890"/>
                  </a:cubicBezTo>
                  <a:cubicBezTo>
                    <a:pt x="13993" y="8852"/>
                    <a:pt x="13995" y="8852"/>
                    <a:pt x="13995" y="8813"/>
                  </a:cubicBezTo>
                  <a:cubicBezTo>
                    <a:pt x="13995" y="8775"/>
                    <a:pt x="13990" y="8775"/>
                    <a:pt x="13990" y="8737"/>
                  </a:cubicBezTo>
                  <a:cubicBezTo>
                    <a:pt x="13990" y="8699"/>
                    <a:pt x="13994" y="8699"/>
                    <a:pt x="13994" y="8661"/>
                  </a:cubicBezTo>
                  <a:cubicBezTo>
                    <a:pt x="13994" y="8623"/>
                    <a:pt x="13996" y="8623"/>
                    <a:pt x="13996" y="8585"/>
                  </a:cubicBezTo>
                  <a:cubicBezTo>
                    <a:pt x="13996" y="8547"/>
                    <a:pt x="13994" y="8547"/>
                    <a:pt x="13994" y="8508"/>
                  </a:cubicBezTo>
                  <a:cubicBezTo>
                    <a:pt x="13994" y="8470"/>
                    <a:pt x="13988" y="8469"/>
                    <a:pt x="13988" y="8432"/>
                  </a:cubicBezTo>
                  <a:cubicBezTo>
                    <a:pt x="13988" y="8394"/>
                    <a:pt x="13985" y="8393"/>
                    <a:pt x="13985" y="8355"/>
                  </a:cubicBezTo>
                  <a:cubicBezTo>
                    <a:pt x="13985" y="8318"/>
                    <a:pt x="13984" y="8317"/>
                    <a:pt x="13984" y="8279"/>
                  </a:cubicBezTo>
                  <a:cubicBezTo>
                    <a:pt x="13984" y="8242"/>
                    <a:pt x="13988" y="8240"/>
                    <a:pt x="13988" y="8202"/>
                  </a:cubicBezTo>
                  <a:cubicBezTo>
                    <a:pt x="13988" y="8165"/>
                    <a:pt x="13990" y="8165"/>
                    <a:pt x="13990" y="8126"/>
                  </a:cubicBezTo>
                  <a:cubicBezTo>
                    <a:pt x="13990" y="8089"/>
                    <a:pt x="13996" y="8088"/>
                    <a:pt x="13996" y="8050"/>
                  </a:cubicBezTo>
                  <a:cubicBezTo>
                    <a:pt x="13996" y="8013"/>
                    <a:pt x="13994" y="8013"/>
                    <a:pt x="13994" y="7974"/>
                  </a:cubicBezTo>
                  <a:cubicBezTo>
                    <a:pt x="13994" y="7937"/>
                    <a:pt x="13996" y="7935"/>
                    <a:pt x="13996" y="7897"/>
                  </a:cubicBezTo>
                  <a:cubicBezTo>
                    <a:pt x="13996" y="7860"/>
                    <a:pt x="13984" y="7858"/>
                    <a:pt x="13984" y="7821"/>
                  </a:cubicBezTo>
                  <a:cubicBezTo>
                    <a:pt x="13984" y="7783"/>
                    <a:pt x="13994" y="7783"/>
                    <a:pt x="13994" y="7745"/>
                  </a:cubicBezTo>
                  <a:cubicBezTo>
                    <a:pt x="13994" y="7707"/>
                    <a:pt x="13984" y="7707"/>
                    <a:pt x="13984" y="7669"/>
                  </a:cubicBezTo>
                  <a:cubicBezTo>
                    <a:pt x="13984" y="7631"/>
                    <a:pt x="13996" y="7629"/>
                    <a:pt x="13996" y="7592"/>
                  </a:cubicBezTo>
                  <a:cubicBezTo>
                    <a:pt x="13996" y="7554"/>
                    <a:pt x="13986" y="7554"/>
                    <a:pt x="13986" y="7516"/>
                  </a:cubicBezTo>
                  <a:cubicBezTo>
                    <a:pt x="13986" y="7478"/>
                    <a:pt x="13989" y="7478"/>
                    <a:pt x="13989" y="7440"/>
                  </a:cubicBezTo>
                  <a:cubicBezTo>
                    <a:pt x="13989" y="7402"/>
                    <a:pt x="13982" y="7402"/>
                    <a:pt x="13982" y="7364"/>
                  </a:cubicBezTo>
                  <a:cubicBezTo>
                    <a:pt x="13982" y="7326"/>
                    <a:pt x="13984" y="7326"/>
                    <a:pt x="13984" y="7286"/>
                  </a:cubicBezTo>
                  <a:cubicBezTo>
                    <a:pt x="13984" y="7249"/>
                    <a:pt x="13986" y="7249"/>
                    <a:pt x="13986" y="7210"/>
                  </a:cubicBezTo>
                  <a:cubicBezTo>
                    <a:pt x="13986" y="7173"/>
                    <a:pt x="13991" y="7173"/>
                    <a:pt x="13991" y="7134"/>
                  </a:cubicBezTo>
                  <a:cubicBezTo>
                    <a:pt x="13991" y="7097"/>
                    <a:pt x="13993" y="7096"/>
                    <a:pt x="13993" y="7058"/>
                  </a:cubicBezTo>
                  <a:cubicBezTo>
                    <a:pt x="13993" y="7021"/>
                    <a:pt x="13985" y="7021"/>
                    <a:pt x="13985" y="6981"/>
                  </a:cubicBezTo>
                  <a:cubicBezTo>
                    <a:pt x="13985" y="6944"/>
                    <a:pt x="13991" y="6944"/>
                    <a:pt x="13991" y="6905"/>
                  </a:cubicBezTo>
                  <a:cubicBezTo>
                    <a:pt x="13991" y="6868"/>
                    <a:pt x="13993" y="6868"/>
                    <a:pt x="13993" y="6829"/>
                  </a:cubicBezTo>
                  <a:cubicBezTo>
                    <a:pt x="13993" y="6792"/>
                    <a:pt x="13995" y="6792"/>
                    <a:pt x="13995" y="6753"/>
                  </a:cubicBezTo>
                  <a:lnTo>
                    <a:pt x="13995" y="6676"/>
                  </a:lnTo>
                  <a:cubicBezTo>
                    <a:pt x="13995" y="6638"/>
                    <a:pt x="13984" y="6638"/>
                    <a:pt x="13984" y="6600"/>
                  </a:cubicBezTo>
                  <a:cubicBezTo>
                    <a:pt x="13984" y="6562"/>
                    <a:pt x="13990" y="6562"/>
                    <a:pt x="13990" y="6524"/>
                  </a:cubicBezTo>
                  <a:lnTo>
                    <a:pt x="13990" y="6448"/>
                  </a:lnTo>
                  <a:cubicBezTo>
                    <a:pt x="13990" y="6410"/>
                    <a:pt x="13995" y="6408"/>
                    <a:pt x="13995" y="6371"/>
                  </a:cubicBezTo>
                  <a:cubicBezTo>
                    <a:pt x="13995" y="6333"/>
                    <a:pt x="13988" y="6333"/>
                    <a:pt x="13988" y="6295"/>
                  </a:cubicBezTo>
                  <a:cubicBezTo>
                    <a:pt x="13988" y="6257"/>
                    <a:pt x="13994" y="6257"/>
                    <a:pt x="13994" y="6219"/>
                  </a:cubicBezTo>
                  <a:cubicBezTo>
                    <a:pt x="13994" y="6181"/>
                    <a:pt x="13991" y="6181"/>
                    <a:pt x="13991" y="6143"/>
                  </a:cubicBezTo>
                  <a:cubicBezTo>
                    <a:pt x="13991" y="6105"/>
                    <a:pt x="13982" y="6105"/>
                    <a:pt x="13982" y="6065"/>
                  </a:cubicBezTo>
                  <a:cubicBezTo>
                    <a:pt x="13982" y="6028"/>
                    <a:pt x="13986" y="6027"/>
                    <a:pt x="13986" y="5989"/>
                  </a:cubicBezTo>
                  <a:cubicBezTo>
                    <a:pt x="13986" y="5952"/>
                    <a:pt x="13984" y="5952"/>
                    <a:pt x="13984" y="5913"/>
                  </a:cubicBezTo>
                  <a:cubicBezTo>
                    <a:pt x="13984" y="5876"/>
                    <a:pt x="13980" y="5875"/>
                    <a:pt x="13980" y="5837"/>
                  </a:cubicBezTo>
                  <a:cubicBezTo>
                    <a:pt x="13980" y="5800"/>
                    <a:pt x="13991" y="5798"/>
                    <a:pt x="13991" y="5760"/>
                  </a:cubicBezTo>
                  <a:cubicBezTo>
                    <a:pt x="13991" y="5723"/>
                    <a:pt x="13989" y="5723"/>
                    <a:pt x="13989" y="5684"/>
                  </a:cubicBezTo>
                  <a:cubicBezTo>
                    <a:pt x="13989" y="5647"/>
                    <a:pt x="13979" y="5647"/>
                    <a:pt x="13979" y="5608"/>
                  </a:cubicBezTo>
                  <a:cubicBezTo>
                    <a:pt x="13979" y="5571"/>
                    <a:pt x="13984" y="5569"/>
                    <a:pt x="13984" y="5532"/>
                  </a:cubicBezTo>
                  <a:cubicBezTo>
                    <a:pt x="13984" y="5494"/>
                    <a:pt x="13979" y="5494"/>
                    <a:pt x="13979" y="5455"/>
                  </a:cubicBezTo>
                  <a:cubicBezTo>
                    <a:pt x="13979" y="5417"/>
                    <a:pt x="13985" y="5416"/>
                    <a:pt x="13985" y="5379"/>
                  </a:cubicBezTo>
                  <a:cubicBezTo>
                    <a:pt x="13985" y="5341"/>
                    <a:pt x="13984" y="5341"/>
                    <a:pt x="13984" y="5303"/>
                  </a:cubicBezTo>
                  <a:cubicBezTo>
                    <a:pt x="13984" y="5265"/>
                    <a:pt x="13985" y="5265"/>
                    <a:pt x="13985" y="5227"/>
                  </a:cubicBezTo>
                  <a:cubicBezTo>
                    <a:pt x="13985" y="5189"/>
                    <a:pt x="13986" y="5187"/>
                    <a:pt x="13986" y="5150"/>
                  </a:cubicBezTo>
                  <a:cubicBezTo>
                    <a:pt x="13986" y="5112"/>
                    <a:pt x="13985" y="5112"/>
                    <a:pt x="13985" y="5074"/>
                  </a:cubicBezTo>
                  <a:cubicBezTo>
                    <a:pt x="13985" y="5036"/>
                    <a:pt x="13978" y="5035"/>
                    <a:pt x="13978" y="4997"/>
                  </a:cubicBezTo>
                  <a:cubicBezTo>
                    <a:pt x="13978" y="4960"/>
                    <a:pt x="13990" y="4959"/>
                    <a:pt x="13990" y="4921"/>
                  </a:cubicBezTo>
                  <a:cubicBezTo>
                    <a:pt x="13990" y="4884"/>
                    <a:pt x="13985" y="4882"/>
                    <a:pt x="13985" y="4844"/>
                  </a:cubicBezTo>
                  <a:cubicBezTo>
                    <a:pt x="13985" y="4807"/>
                    <a:pt x="13979" y="4807"/>
                    <a:pt x="13979" y="4768"/>
                  </a:cubicBezTo>
                  <a:cubicBezTo>
                    <a:pt x="13979" y="4731"/>
                    <a:pt x="13993" y="4731"/>
                    <a:pt x="13993" y="4692"/>
                  </a:cubicBezTo>
                  <a:cubicBezTo>
                    <a:pt x="13993" y="4655"/>
                    <a:pt x="13979" y="4655"/>
                    <a:pt x="13979" y="4616"/>
                  </a:cubicBezTo>
                  <a:cubicBezTo>
                    <a:pt x="13979" y="4579"/>
                    <a:pt x="13980" y="4579"/>
                    <a:pt x="13980" y="4539"/>
                  </a:cubicBezTo>
                  <a:lnTo>
                    <a:pt x="13980" y="4463"/>
                  </a:lnTo>
                  <a:cubicBezTo>
                    <a:pt x="13980" y="4426"/>
                    <a:pt x="13988" y="4426"/>
                    <a:pt x="13988" y="4387"/>
                  </a:cubicBezTo>
                  <a:cubicBezTo>
                    <a:pt x="13988" y="4349"/>
                    <a:pt x="13991" y="4349"/>
                    <a:pt x="13991" y="4311"/>
                  </a:cubicBezTo>
                  <a:cubicBezTo>
                    <a:pt x="13991" y="4273"/>
                    <a:pt x="13990" y="4273"/>
                    <a:pt x="13990" y="4234"/>
                  </a:cubicBezTo>
                  <a:cubicBezTo>
                    <a:pt x="13990" y="4196"/>
                    <a:pt x="13984" y="4196"/>
                    <a:pt x="13984" y="4158"/>
                  </a:cubicBezTo>
                  <a:cubicBezTo>
                    <a:pt x="13984" y="4120"/>
                    <a:pt x="13991" y="4120"/>
                    <a:pt x="13991" y="4082"/>
                  </a:cubicBezTo>
                  <a:cubicBezTo>
                    <a:pt x="13991" y="4044"/>
                    <a:pt x="13989" y="4043"/>
                    <a:pt x="13989" y="4006"/>
                  </a:cubicBezTo>
                  <a:cubicBezTo>
                    <a:pt x="13989" y="3968"/>
                    <a:pt x="13988" y="3966"/>
                    <a:pt x="13988" y="3928"/>
                  </a:cubicBezTo>
                  <a:cubicBezTo>
                    <a:pt x="13988" y="3891"/>
                    <a:pt x="13982" y="3890"/>
                    <a:pt x="13982" y="3852"/>
                  </a:cubicBezTo>
                  <a:cubicBezTo>
                    <a:pt x="13982" y="3815"/>
                    <a:pt x="13991" y="3815"/>
                    <a:pt x="13991" y="3776"/>
                  </a:cubicBezTo>
                  <a:cubicBezTo>
                    <a:pt x="13991" y="3739"/>
                    <a:pt x="13984" y="3739"/>
                    <a:pt x="13984" y="3700"/>
                  </a:cubicBezTo>
                  <a:cubicBezTo>
                    <a:pt x="13984" y="3663"/>
                    <a:pt x="13990" y="3663"/>
                    <a:pt x="13990" y="3623"/>
                  </a:cubicBezTo>
                  <a:cubicBezTo>
                    <a:pt x="13990" y="3586"/>
                    <a:pt x="13995" y="3585"/>
                    <a:pt x="13995" y="3547"/>
                  </a:cubicBezTo>
                  <a:cubicBezTo>
                    <a:pt x="13995" y="3510"/>
                    <a:pt x="13994" y="3510"/>
                    <a:pt x="13994" y="3471"/>
                  </a:cubicBezTo>
                  <a:cubicBezTo>
                    <a:pt x="13994" y="3434"/>
                    <a:pt x="13985" y="3434"/>
                    <a:pt x="13985" y="3395"/>
                  </a:cubicBezTo>
                  <a:cubicBezTo>
                    <a:pt x="13985" y="3358"/>
                    <a:pt x="13989" y="3355"/>
                    <a:pt x="13989" y="3318"/>
                  </a:cubicBezTo>
                  <a:cubicBezTo>
                    <a:pt x="13989" y="3280"/>
                    <a:pt x="13994" y="3279"/>
                    <a:pt x="13994" y="3242"/>
                  </a:cubicBezTo>
                  <a:cubicBezTo>
                    <a:pt x="13994" y="3204"/>
                    <a:pt x="13988" y="3203"/>
                    <a:pt x="13988" y="3166"/>
                  </a:cubicBezTo>
                  <a:cubicBezTo>
                    <a:pt x="13988" y="3128"/>
                    <a:pt x="13990" y="3127"/>
                    <a:pt x="13990" y="3090"/>
                  </a:cubicBezTo>
                  <a:cubicBezTo>
                    <a:pt x="13990" y="3052"/>
                    <a:pt x="13980" y="3052"/>
                    <a:pt x="13980" y="3013"/>
                  </a:cubicBezTo>
                  <a:cubicBezTo>
                    <a:pt x="13980" y="2975"/>
                    <a:pt x="13993" y="2975"/>
                    <a:pt x="13993" y="2937"/>
                  </a:cubicBezTo>
                  <a:cubicBezTo>
                    <a:pt x="13993" y="2899"/>
                    <a:pt x="13982" y="2899"/>
                    <a:pt x="13982" y="2861"/>
                  </a:cubicBezTo>
                  <a:cubicBezTo>
                    <a:pt x="13982" y="2823"/>
                    <a:pt x="13990" y="2823"/>
                    <a:pt x="13990" y="2785"/>
                  </a:cubicBezTo>
                  <a:cubicBezTo>
                    <a:pt x="13990" y="2747"/>
                    <a:pt x="13994" y="2747"/>
                    <a:pt x="13994" y="2707"/>
                  </a:cubicBezTo>
                  <a:cubicBezTo>
                    <a:pt x="13994" y="2670"/>
                    <a:pt x="13986" y="2670"/>
                    <a:pt x="13986" y="2631"/>
                  </a:cubicBezTo>
                  <a:cubicBezTo>
                    <a:pt x="13986" y="2594"/>
                    <a:pt x="13984" y="2594"/>
                    <a:pt x="13984" y="2555"/>
                  </a:cubicBezTo>
                  <a:lnTo>
                    <a:pt x="13984" y="2479"/>
                  </a:lnTo>
                  <a:cubicBezTo>
                    <a:pt x="13984" y="2442"/>
                    <a:pt x="13989" y="2440"/>
                    <a:pt x="13989" y="2402"/>
                  </a:cubicBezTo>
                  <a:cubicBezTo>
                    <a:pt x="13989" y="2365"/>
                    <a:pt x="13988" y="2365"/>
                    <a:pt x="13988" y="2326"/>
                  </a:cubicBezTo>
                  <a:cubicBezTo>
                    <a:pt x="13988" y="2289"/>
                    <a:pt x="13993" y="2289"/>
                    <a:pt x="13993" y="2250"/>
                  </a:cubicBezTo>
                  <a:cubicBezTo>
                    <a:pt x="13993" y="2213"/>
                    <a:pt x="13989" y="2211"/>
                    <a:pt x="13989" y="2174"/>
                  </a:cubicBezTo>
                  <a:cubicBezTo>
                    <a:pt x="13989" y="2137"/>
                    <a:pt x="13991" y="2137"/>
                    <a:pt x="13991" y="2097"/>
                  </a:cubicBezTo>
                  <a:cubicBezTo>
                    <a:pt x="13991" y="2059"/>
                    <a:pt x="13986" y="2058"/>
                    <a:pt x="13986" y="2021"/>
                  </a:cubicBezTo>
                  <a:cubicBezTo>
                    <a:pt x="13986" y="1983"/>
                    <a:pt x="13994" y="1983"/>
                    <a:pt x="13994" y="1945"/>
                  </a:cubicBezTo>
                  <a:cubicBezTo>
                    <a:pt x="13994" y="1907"/>
                    <a:pt x="13993" y="1906"/>
                    <a:pt x="13993" y="1869"/>
                  </a:cubicBezTo>
                  <a:cubicBezTo>
                    <a:pt x="13993" y="1831"/>
                    <a:pt x="13994" y="1831"/>
                    <a:pt x="13994" y="1792"/>
                  </a:cubicBezTo>
                  <a:cubicBezTo>
                    <a:pt x="13994" y="1754"/>
                    <a:pt x="13979" y="1753"/>
                    <a:pt x="13979" y="1716"/>
                  </a:cubicBezTo>
                  <a:cubicBezTo>
                    <a:pt x="13979" y="1678"/>
                    <a:pt x="13980" y="1677"/>
                    <a:pt x="13980" y="1639"/>
                  </a:cubicBezTo>
                  <a:cubicBezTo>
                    <a:pt x="13980" y="1602"/>
                    <a:pt x="13978" y="1601"/>
                    <a:pt x="13978" y="1563"/>
                  </a:cubicBezTo>
                  <a:lnTo>
                    <a:pt x="13978" y="1486"/>
                  </a:lnTo>
                  <a:cubicBezTo>
                    <a:pt x="13978" y="1449"/>
                    <a:pt x="13982" y="1448"/>
                    <a:pt x="13982" y="1410"/>
                  </a:cubicBezTo>
                  <a:cubicBezTo>
                    <a:pt x="13982" y="1373"/>
                    <a:pt x="13989" y="1373"/>
                    <a:pt x="13989" y="1334"/>
                  </a:cubicBezTo>
                  <a:cubicBezTo>
                    <a:pt x="13989" y="1297"/>
                    <a:pt x="13986" y="1297"/>
                    <a:pt x="13986" y="1258"/>
                  </a:cubicBezTo>
                  <a:cubicBezTo>
                    <a:pt x="13986" y="1221"/>
                    <a:pt x="13984" y="1221"/>
                    <a:pt x="13984" y="1181"/>
                  </a:cubicBezTo>
                  <a:cubicBezTo>
                    <a:pt x="13984" y="1144"/>
                    <a:pt x="13985" y="1144"/>
                    <a:pt x="13985" y="1105"/>
                  </a:cubicBezTo>
                  <a:cubicBezTo>
                    <a:pt x="13985" y="1068"/>
                    <a:pt x="13977" y="1068"/>
                    <a:pt x="13977" y="1029"/>
                  </a:cubicBezTo>
                  <a:cubicBezTo>
                    <a:pt x="13977" y="991"/>
                    <a:pt x="13984" y="990"/>
                    <a:pt x="13984" y="953"/>
                  </a:cubicBezTo>
                  <a:cubicBezTo>
                    <a:pt x="13984" y="915"/>
                    <a:pt x="13979" y="913"/>
                    <a:pt x="13979" y="876"/>
                  </a:cubicBezTo>
                  <a:cubicBezTo>
                    <a:pt x="13979" y="838"/>
                    <a:pt x="13977" y="837"/>
                    <a:pt x="13977" y="800"/>
                  </a:cubicBezTo>
                  <a:cubicBezTo>
                    <a:pt x="13977" y="762"/>
                    <a:pt x="13978" y="761"/>
                    <a:pt x="13978" y="724"/>
                  </a:cubicBezTo>
                  <a:cubicBezTo>
                    <a:pt x="13978" y="686"/>
                    <a:pt x="13984" y="686"/>
                    <a:pt x="13984" y="648"/>
                  </a:cubicBezTo>
                  <a:cubicBezTo>
                    <a:pt x="13984" y="621"/>
                    <a:pt x="13986" y="595"/>
                    <a:pt x="13984" y="569"/>
                  </a:cubicBezTo>
                  <a:cubicBezTo>
                    <a:pt x="13980" y="543"/>
                    <a:pt x="13969" y="519"/>
                    <a:pt x="13962" y="494"/>
                  </a:cubicBezTo>
                  <a:cubicBezTo>
                    <a:pt x="13956" y="469"/>
                    <a:pt x="13952" y="444"/>
                    <a:pt x="13943" y="419"/>
                  </a:cubicBezTo>
                  <a:cubicBezTo>
                    <a:pt x="13934" y="396"/>
                    <a:pt x="13919" y="374"/>
                    <a:pt x="13908" y="351"/>
                  </a:cubicBezTo>
                  <a:cubicBezTo>
                    <a:pt x="13895" y="328"/>
                    <a:pt x="13879" y="310"/>
                    <a:pt x="13865" y="289"/>
                  </a:cubicBezTo>
                  <a:cubicBezTo>
                    <a:pt x="13850" y="267"/>
                    <a:pt x="13843" y="241"/>
                    <a:pt x="13825" y="221"/>
                  </a:cubicBezTo>
                  <a:cubicBezTo>
                    <a:pt x="13808" y="203"/>
                    <a:pt x="13785" y="189"/>
                    <a:pt x="13766" y="172"/>
                  </a:cubicBezTo>
                  <a:cubicBezTo>
                    <a:pt x="13748" y="155"/>
                    <a:pt x="13731" y="135"/>
                    <a:pt x="13709" y="120"/>
                  </a:cubicBezTo>
                  <a:cubicBezTo>
                    <a:pt x="13688" y="105"/>
                    <a:pt x="13662" y="98"/>
                    <a:pt x="13640" y="86"/>
                  </a:cubicBezTo>
                  <a:cubicBezTo>
                    <a:pt x="13616" y="75"/>
                    <a:pt x="13594" y="65"/>
                    <a:pt x="13570" y="55"/>
                  </a:cubicBezTo>
                  <a:cubicBezTo>
                    <a:pt x="13547" y="46"/>
                    <a:pt x="13524" y="34"/>
                    <a:pt x="13498" y="27"/>
                  </a:cubicBezTo>
                  <a:cubicBezTo>
                    <a:pt x="13474" y="21"/>
                    <a:pt x="13449" y="7"/>
                    <a:pt x="13423" y="5"/>
                  </a:cubicBezTo>
                  <a:cubicBezTo>
                    <a:pt x="13415" y="4"/>
                    <a:pt x="13407" y="4"/>
                    <a:pt x="13398" y="4"/>
                  </a:cubicBezTo>
                  <a:cubicBezTo>
                    <a:pt x="13381" y="4"/>
                    <a:pt x="13363" y="5"/>
                    <a:pt x="13346" y="5"/>
                  </a:cubicBezTo>
                  <a:cubicBezTo>
                    <a:pt x="13308" y="5"/>
                    <a:pt x="13308" y="2"/>
                    <a:pt x="13268" y="2"/>
                  </a:cubicBezTo>
                  <a:cubicBezTo>
                    <a:pt x="13229" y="2"/>
                    <a:pt x="13229" y="12"/>
                    <a:pt x="13191" y="12"/>
                  </a:cubicBezTo>
                  <a:cubicBezTo>
                    <a:pt x="13152" y="12"/>
                    <a:pt x="13152" y="10"/>
                    <a:pt x="13113" y="10"/>
                  </a:cubicBezTo>
                  <a:cubicBezTo>
                    <a:pt x="13074" y="10"/>
                    <a:pt x="13074" y="7"/>
                    <a:pt x="13036" y="7"/>
                  </a:cubicBezTo>
                  <a:cubicBezTo>
                    <a:pt x="12997" y="7"/>
                    <a:pt x="12997" y="2"/>
                    <a:pt x="12957" y="2"/>
                  </a:cubicBezTo>
                  <a:cubicBezTo>
                    <a:pt x="12919" y="2"/>
                    <a:pt x="12919" y="7"/>
                    <a:pt x="12880" y="7"/>
                  </a:cubicBezTo>
                  <a:cubicBezTo>
                    <a:pt x="12842" y="7"/>
                    <a:pt x="12842" y="3"/>
                    <a:pt x="12802" y="3"/>
                  </a:cubicBezTo>
                  <a:cubicBezTo>
                    <a:pt x="12764" y="3"/>
                    <a:pt x="12764" y="12"/>
                    <a:pt x="12725" y="12"/>
                  </a:cubicBezTo>
                  <a:cubicBezTo>
                    <a:pt x="12686" y="12"/>
                    <a:pt x="12686" y="6"/>
                    <a:pt x="12647" y="6"/>
                  </a:cubicBezTo>
                  <a:cubicBezTo>
                    <a:pt x="12608" y="6"/>
                    <a:pt x="12608" y="1"/>
                    <a:pt x="12570" y="1"/>
                  </a:cubicBezTo>
                  <a:cubicBezTo>
                    <a:pt x="12531" y="1"/>
                    <a:pt x="12531" y="16"/>
                    <a:pt x="12491" y="16"/>
                  </a:cubicBezTo>
                  <a:cubicBezTo>
                    <a:pt x="12454" y="16"/>
                    <a:pt x="12454" y="7"/>
                    <a:pt x="12415" y="7"/>
                  </a:cubicBezTo>
                  <a:cubicBezTo>
                    <a:pt x="12377" y="7"/>
                    <a:pt x="12377" y="10"/>
                    <a:pt x="12338" y="10"/>
                  </a:cubicBezTo>
                  <a:cubicBezTo>
                    <a:pt x="12299" y="10"/>
                    <a:pt x="12299" y="11"/>
                    <a:pt x="12260" y="11"/>
                  </a:cubicBezTo>
                  <a:cubicBezTo>
                    <a:pt x="12222" y="11"/>
                    <a:pt x="12222" y="5"/>
                    <a:pt x="12183" y="5"/>
                  </a:cubicBezTo>
                  <a:cubicBezTo>
                    <a:pt x="12143" y="5"/>
                    <a:pt x="12143" y="11"/>
                    <a:pt x="12105" y="11"/>
                  </a:cubicBezTo>
                  <a:cubicBezTo>
                    <a:pt x="12066" y="11"/>
                    <a:pt x="12066" y="14"/>
                    <a:pt x="12028" y="14"/>
                  </a:cubicBezTo>
                  <a:cubicBezTo>
                    <a:pt x="11988" y="14"/>
                    <a:pt x="11988" y="3"/>
                    <a:pt x="11949" y="3"/>
                  </a:cubicBezTo>
                  <a:lnTo>
                    <a:pt x="11872" y="3"/>
                  </a:lnTo>
                  <a:cubicBezTo>
                    <a:pt x="11835" y="3"/>
                    <a:pt x="11835" y="16"/>
                    <a:pt x="11795" y="16"/>
                  </a:cubicBezTo>
                  <a:cubicBezTo>
                    <a:pt x="11758" y="16"/>
                    <a:pt x="11758" y="5"/>
                    <a:pt x="11719" y="5"/>
                  </a:cubicBezTo>
                  <a:cubicBezTo>
                    <a:pt x="11682" y="5"/>
                    <a:pt x="11682" y="6"/>
                    <a:pt x="11643" y="6"/>
                  </a:cubicBezTo>
                  <a:cubicBezTo>
                    <a:pt x="11605" y="6"/>
                    <a:pt x="11605" y="7"/>
                    <a:pt x="11565" y="7"/>
                  </a:cubicBezTo>
                  <a:cubicBezTo>
                    <a:pt x="11526" y="7"/>
                    <a:pt x="11526" y="14"/>
                    <a:pt x="11488" y="14"/>
                  </a:cubicBezTo>
                  <a:cubicBezTo>
                    <a:pt x="11450" y="14"/>
                    <a:pt x="11450" y="11"/>
                    <a:pt x="11412" y="11"/>
                  </a:cubicBezTo>
                  <a:cubicBezTo>
                    <a:pt x="11374" y="11"/>
                    <a:pt x="11374" y="12"/>
                    <a:pt x="11335" y="12"/>
                  </a:cubicBezTo>
                  <a:cubicBezTo>
                    <a:pt x="11297" y="12"/>
                    <a:pt x="11297" y="16"/>
                    <a:pt x="11259" y="16"/>
                  </a:cubicBezTo>
                  <a:cubicBezTo>
                    <a:pt x="11221" y="16"/>
                    <a:pt x="11221" y="14"/>
                    <a:pt x="11183" y="14"/>
                  </a:cubicBezTo>
                  <a:cubicBezTo>
                    <a:pt x="11145" y="14"/>
                    <a:pt x="11145" y="3"/>
                    <a:pt x="11107" y="3"/>
                  </a:cubicBezTo>
                  <a:cubicBezTo>
                    <a:pt x="11067" y="3"/>
                    <a:pt x="11067" y="7"/>
                    <a:pt x="11028" y="7"/>
                  </a:cubicBezTo>
                  <a:cubicBezTo>
                    <a:pt x="10991" y="7"/>
                    <a:pt x="10991" y="3"/>
                    <a:pt x="10952" y="3"/>
                  </a:cubicBezTo>
                  <a:cubicBezTo>
                    <a:pt x="10915" y="3"/>
                    <a:pt x="10915" y="11"/>
                    <a:pt x="10876" y="11"/>
                  </a:cubicBezTo>
                  <a:cubicBezTo>
                    <a:pt x="10839" y="11"/>
                    <a:pt x="10839" y="3"/>
                    <a:pt x="10799" y="3"/>
                  </a:cubicBezTo>
                  <a:cubicBezTo>
                    <a:pt x="10762" y="3"/>
                    <a:pt x="10761" y="11"/>
                    <a:pt x="10723" y="11"/>
                  </a:cubicBezTo>
                  <a:cubicBezTo>
                    <a:pt x="10686" y="11"/>
                    <a:pt x="10684" y="7"/>
                    <a:pt x="10647" y="7"/>
                  </a:cubicBezTo>
                  <a:cubicBezTo>
                    <a:pt x="10610" y="7"/>
                    <a:pt x="10610" y="5"/>
                    <a:pt x="10571" y="5"/>
                  </a:cubicBezTo>
                  <a:lnTo>
                    <a:pt x="10494" y="5"/>
                  </a:lnTo>
                  <a:cubicBezTo>
                    <a:pt x="10456" y="5"/>
                    <a:pt x="10456" y="3"/>
                    <a:pt x="10418" y="3"/>
                  </a:cubicBezTo>
                  <a:cubicBezTo>
                    <a:pt x="10380" y="3"/>
                    <a:pt x="10380" y="14"/>
                    <a:pt x="10342" y="14"/>
                  </a:cubicBezTo>
                  <a:cubicBezTo>
                    <a:pt x="10304" y="14"/>
                    <a:pt x="10304" y="7"/>
                    <a:pt x="10266" y="7"/>
                  </a:cubicBezTo>
                  <a:cubicBezTo>
                    <a:pt x="10228" y="7"/>
                    <a:pt x="10228" y="1"/>
                    <a:pt x="10189" y="1"/>
                  </a:cubicBezTo>
                  <a:cubicBezTo>
                    <a:pt x="10151" y="1"/>
                    <a:pt x="10151" y="12"/>
                    <a:pt x="10113" y="12"/>
                  </a:cubicBezTo>
                  <a:cubicBezTo>
                    <a:pt x="10075" y="12"/>
                    <a:pt x="10075" y="6"/>
                    <a:pt x="10036" y="6"/>
                  </a:cubicBezTo>
                  <a:cubicBezTo>
                    <a:pt x="9999" y="6"/>
                    <a:pt x="9999" y="14"/>
                    <a:pt x="9960" y="14"/>
                  </a:cubicBezTo>
                  <a:cubicBezTo>
                    <a:pt x="9923" y="14"/>
                    <a:pt x="9923" y="10"/>
                    <a:pt x="9883" y="10"/>
                  </a:cubicBezTo>
                  <a:cubicBezTo>
                    <a:pt x="9846" y="10"/>
                    <a:pt x="9846" y="12"/>
                    <a:pt x="9807" y="12"/>
                  </a:cubicBezTo>
                  <a:cubicBezTo>
                    <a:pt x="9770" y="12"/>
                    <a:pt x="9770" y="7"/>
                    <a:pt x="9731" y="7"/>
                  </a:cubicBezTo>
                  <a:cubicBezTo>
                    <a:pt x="9694" y="7"/>
                    <a:pt x="9694" y="12"/>
                    <a:pt x="9655" y="12"/>
                  </a:cubicBezTo>
                  <a:cubicBezTo>
                    <a:pt x="9618" y="12"/>
                    <a:pt x="9618" y="1"/>
                    <a:pt x="9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4"/>
            <p:cNvSpPr/>
            <p:nvPr/>
          </p:nvSpPr>
          <p:spPr>
            <a:xfrm>
              <a:off x="3876525" y="4605100"/>
              <a:ext cx="335225" cy="397775"/>
            </a:xfrm>
            <a:custGeom>
              <a:avLst/>
              <a:gdLst/>
              <a:ahLst/>
              <a:cxnLst/>
              <a:rect l="l" t="t" r="r" b="b"/>
              <a:pathLst>
                <a:path w="13409" h="15911" extrusionOk="0">
                  <a:moveTo>
                    <a:pt x="4685" y="0"/>
                  </a:moveTo>
                  <a:cubicBezTo>
                    <a:pt x="4647" y="0"/>
                    <a:pt x="4646" y="8"/>
                    <a:pt x="4609" y="8"/>
                  </a:cubicBezTo>
                  <a:cubicBezTo>
                    <a:pt x="4571" y="8"/>
                    <a:pt x="4571" y="6"/>
                    <a:pt x="4533" y="6"/>
                  </a:cubicBezTo>
                  <a:cubicBezTo>
                    <a:pt x="4495" y="6"/>
                    <a:pt x="4495" y="12"/>
                    <a:pt x="4456" y="12"/>
                  </a:cubicBezTo>
                  <a:cubicBezTo>
                    <a:pt x="4418" y="12"/>
                    <a:pt x="4418" y="8"/>
                    <a:pt x="4380" y="8"/>
                  </a:cubicBezTo>
                  <a:cubicBezTo>
                    <a:pt x="4342" y="8"/>
                    <a:pt x="4341" y="2"/>
                    <a:pt x="4303" y="2"/>
                  </a:cubicBezTo>
                  <a:cubicBezTo>
                    <a:pt x="4266" y="2"/>
                    <a:pt x="4266" y="11"/>
                    <a:pt x="4227" y="11"/>
                  </a:cubicBezTo>
                  <a:cubicBezTo>
                    <a:pt x="4190" y="11"/>
                    <a:pt x="4190" y="2"/>
                    <a:pt x="4150" y="2"/>
                  </a:cubicBezTo>
                  <a:cubicBezTo>
                    <a:pt x="4113" y="2"/>
                    <a:pt x="4113" y="8"/>
                    <a:pt x="4074" y="8"/>
                  </a:cubicBezTo>
                  <a:cubicBezTo>
                    <a:pt x="4037" y="8"/>
                    <a:pt x="4037" y="11"/>
                    <a:pt x="3998" y="11"/>
                  </a:cubicBezTo>
                  <a:cubicBezTo>
                    <a:pt x="3961" y="11"/>
                    <a:pt x="3961" y="12"/>
                    <a:pt x="3922" y="12"/>
                  </a:cubicBezTo>
                  <a:cubicBezTo>
                    <a:pt x="3885" y="12"/>
                    <a:pt x="3885" y="5"/>
                    <a:pt x="3845" y="5"/>
                  </a:cubicBezTo>
                  <a:cubicBezTo>
                    <a:pt x="3808" y="5"/>
                    <a:pt x="3808" y="13"/>
                    <a:pt x="3769" y="13"/>
                  </a:cubicBezTo>
                  <a:cubicBezTo>
                    <a:pt x="3732" y="13"/>
                    <a:pt x="3732" y="12"/>
                    <a:pt x="3693" y="12"/>
                  </a:cubicBezTo>
                  <a:cubicBezTo>
                    <a:pt x="3655" y="12"/>
                    <a:pt x="3655" y="11"/>
                    <a:pt x="3617" y="11"/>
                  </a:cubicBezTo>
                  <a:cubicBezTo>
                    <a:pt x="3579" y="11"/>
                    <a:pt x="3579" y="8"/>
                    <a:pt x="3540" y="8"/>
                  </a:cubicBezTo>
                  <a:cubicBezTo>
                    <a:pt x="3502" y="8"/>
                    <a:pt x="3502" y="2"/>
                    <a:pt x="3464" y="2"/>
                  </a:cubicBezTo>
                  <a:cubicBezTo>
                    <a:pt x="3426" y="2"/>
                    <a:pt x="3426" y="5"/>
                    <a:pt x="3388" y="5"/>
                  </a:cubicBezTo>
                  <a:cubicBezTo>
                    <a:pt x="3350" y="5"/>
                    <a:pt x="3350" y="11"/>
                    <a:pt x="3312" y="11"/>
                  </a:cubicBezTo>
                  <a:lnTo>
                    <a:pt x="3235" y="11"/>
                  </a:lnTo>
                  <a:cubicBezTo>
                    <a:pt x="3197" y="11"/>
                    <a:pt x="3197" y="12"/>
                    <a:pt x="3158" y="12"/>
                  </a:cubicBezTo>
                  <a:cubicBezTo>
                    <a:pt x="3121" y="12"/>
                    <a:pt x="3121" y="7"/>
                    <a:pt x="3082" y="7"/>
                  </a:cubicBezTo>
                  <a:cubicBezTo>
                    <a:pt x="3044" y="7"/>
                    <a:pt x="3044" y="13"/>
                    <a:pt x="3006" y="13"/>
                  </a:cubicBezTo>
                  <a:cubicBezTo>
                    <a:pt x="2967" y="13"/>
                    <a:pt x="2969" y="8"/>
                    <a:pt x="2929" y="8"/>
                  </a:cubicBezTo>
                  <a:cubicBezTo>
                    <a:pt x="2891" y="8"/>
                    <a:pt x="2891" y="13"/>
                    <a:pt x="2853" y="13"/>
                  </a:cubicBezTo>
                  <a:cubicBezTo>
                    <a:pt x="2815" y="13"/>
                    <a:pt x="2816" y="15"/>
                    <a:pt x="2777" y="15"/>
                  </a:cubicBezTo>
                  <a:cubicBezTo>
                    <a:pt x="2739" y="15"/>
                    <a:pt x="2739" y="7"/>
                    <a:pt x="2701" y="7"/>
                  </a:cubicBezTo>
                  <a:cubicBezTo>
                    <a:pt x="2661" y="7"/>
                    <a:pt x="2661" y="8"/>
                    <a:pt x="2624" y="8"/>
                  </a:cubicBezTo>
                  <a:cubicBezTo>
                    <a:pt x="2585" y="8"/>
                    <a:pt x="2585" y="15"/>
                    <a:pt x="2548" y="15"/>
                  </a:cubicBezTo>
                  <a:lnTo>
                    <a:pt x="2472" y="15"/>
                  </a:lnTo>
                  <a:cubicBezTo>
                    <a:pt x="2433" y="15"/>
                    <a:pt x="2433" y="13"/>
                    <a:pt x="2396" y="13"/>
                  </a:cubicBezTo>
                  <a:cubicBezTo>
                    <a:pt x="2356" y="13"/>
                    <a:pt x="2358" y="12"/>
                    <a:pt x="2319" y="12"/>
                  </a:cubicBezTo>
                  <a:cubicBezTo>
                    <a:pt x="2280" y="12"/>
                    <a:pt x="2280" y="13"/>
                    <a:pt x="2243" y="13"/>
                  </a:cubicBezTo>
                  <a:cubicBezTo>
                    <a:pt x="2204" y="13"/>
                    <a:pt x="2204" y="2"/>
                    <a:pt x="2167" y="2"/>
                  </a:cubicBezTo>
                  <a:cubicBezTo>
                    <a:pt x="2128" y="2"/>
                    <a:pt x="2129" y="15"/>
                    <a:pt x="2091" y="15"/>
                  </a:cubicBezTo>
                  <a:cubicBezTo>
                    <a:pt x="2051" y="15"/>
                    <a:pt x="2051" y="5"/>
                    <a:pt x="2013" y="5"/>
                  </a:cubicBezTo>
                  <a:cubicBezTo>
                    <a:pt x="1975" y="5"/>
                    <a:pt x="1975" y="15"/>
                    <a:pt x="1937" y="15"/>
                  </a:cubicBezTo>
                  <a:cubicBezTo>
                    <a:pt x="1899" y="15"/>
                    <a:pt x="1900" y="11"/>
                    <a:pt x="1861" y="11"/>
                  </a:cubicBezTo>
                  <a:lnTo>
                    <a:pt x="1785" y="11"/>
                  </a:lnTo>
                  <a:cubicBezTo>
                    <a:pt x="1746" y="11"/>
                    <a:pt x="1746" y="18"/>
                    <a:pt x="1708" y="18"/>
                  </a:cubicBezTo>
                  <a:cubicBezTo>
                    <a:pt x="1671" y="18"/>
                    <a:pt x="1670" y="6"/>
                    <a:pt x="1632" y="6"/>
                  </a:cubicBezTo>
                  <a:cubicBezTo>
                    <a:pt x="1595" y="6"/>
                    <a:pt x="1595" y="15"/>
                    <a:pt x="1556" y="15"/>
                  </a:cubicBezTo>
                  <a:cubicBezTo>
                    <a:pt x="1519" y="15"/>
                    <a:pt x="1519" y="13"/>
                    <a:pt x="1480" y="13"/>
                  </a:cubicBezTo>
                  <a:cubicBezTo>
                    <a:pt x="1441" y="13"/>
                    <a:pt x="1441" y="10"/>
                    <a:pt x="1403" y="10"/>
                  </a:cubicBezTo>
                  <a:lnTo>
                    <a:pt x="1327" y="10"/>
                  </a:lnTo>
                  <a:cubicBezTo>
                    <a:pt x="1289" y="10"/>
                    <a:pt x="1289" y="6"/>
                    <a:pt x="1251" y="6"/>
                  </a:cubicBezTo>
                  <a:cubicBezTo>
                    <a:pt x="1213" y="6"/>
                    <a:pt x="1212" y="8"/>
                    <a:pt x="1175" y="8"/>
                  </a:cubicBezTo>
                  <a:lnTo>
                    <a:pt x="1022" y="8"/>
                  </a:lnTo>
                  <a:cubicBezTo>
                    <a:pt x="984" y="8"/>
                    <a:pt x="984" y="12"/>
                    <a:pt x="946" y="12"/>
                  </a:cubicBezTo>
                  <a:cubicBezTo>
                    <a:pt x="908" y="12"/>
                    <a:pt x="907" y="10"/>
                    <a:pt x="869" y="10"/>
                  </a:cubicBezTo>
                  <a:cubicBezTo>
                    <a:pt x="832" y="10"/>
                    <a:pt x="832" y="5"/>
                    <a:pt x="792" y="5"/>
                  </a:cubicBezTo>
                  <a:cubicBezTo>
                    <a:pt x="755" y="5"/>
                    <a:pt x="754" y="7"/>
                    <a:pt x="716" y="7"/>
                  </a:cubicBezTo>
                  <a:cubicBezTo>
                    <a:pt x="679" y="7"/>
                    <a:pt x="679" y="10"/>
                    <a:pt x="640" y="10"/>
                  </a:cubicBezTo>
                  <a:cubicBezTo>
                    <a:pt x="626" y="10"/>
                    <a:pt x="612" y="9"/>
                    <a:pt x="598" y="9"/>
                  </a:cubicBezTo>
                  <a:cubicBezTo>
                    <a:pt x="587" y="9"/>
                    <a:pt x="577" y="10"/>
                    <a:pt x="566" y="11"/>
                  </a:cubicBezTo>
                  <a:cubicBezTo>
                    <a:pt x="541" y="15"/>
                    <a:pt x="519" y="32"/>
                    <a:pt x="496" y="37"/>
                  </a:cubicBezTo>
                  <a:cubicBezTo>
                    <a:pt x="471" y="42"/>
                    <a:pt x="447" y="45"/>
                    <a:pt x="425" y="54"/>
                  </a:cubicBezTo>
                  <a:cubicBezTo>
                    <a:pt x="401" y="64"/>
                    <a:pt x="380" y="75"/>
                    <a:pt x="359" y="87"/>
                  </a:cubicBezTo>
                  <a:cubicBezTo>
                    <a:pt x="337" y="99"/>
                    <a:pt x="315" y="109"/>
                    <a:pt x="294" y="123"/>
                  </a:cubicBezTo>
                  <a:cubicBezTo>
                    <a:pt x="275" y="136"/>
                    <a:pt x="254" y="149"/>
                    <a:pt x="234" y="165"/>
                  </a:cubicBezTo>
                  <a:cubicBezTo>
                    <a:pt x="217" y="181"/>
                    <a:pt x="201" y="201"/>
                    <a:pt x="185" y="220"/>
                  </a:cubicBezTo>
                  <a:cubicBezTo>
                    <a:pt x="169" y="238"/>
                    <a:pt x="154" y="259"/>
                    <a:pt x="141" y="279"/>
                  </a:cubicBezTo>
                  <a:cubicBezTo>
                    <a:pt x="127" y="299"/>
                    <a:pt x="118" y="322"/>
                    <a:pt x="106" y="343"/>
                  </a:cubicBezTo>
                  <a:cubicBezTo>
                    <a:pt x="94" y="365"/>
                    <a:pt x="75" y="383"/>
                    <a:pt x="66" y="406"/>
                  </a:cubicBezTo>
                  <a:cubicBezTo>
                    <a:pt x="58" y="429"/>
                    <a:pt x="58" y="456"/>
                    <a:pt x="52" y="479"/>
                  </a:cubicBezTo>
                  <a:cubicBezTo>
                    <a:pt x="47" y="503"/>
                    <a:pt x="35" y="526"/>
                    <a:pt x="32" y="551"/>
                  </a:cubicBezTo>
                  <a:cubicBezTo>
                    <a:pt x="30" y="575"/>
                    <a:pt x="29" y="599"/>
                    <a:pt x="29" y="624"/>
                  </a:cubicBezTo>
                  <a:cubicBezTo>
                    <a:pt x="29" y="663"/>
                    <a:pt x="25" y="663"/>
                    <a:pt x="25" y="702"/>
                  </a:cubicBezTo>
                  <a:cubicBezTo>
                    <a:pt x="25" y="741"/>
                    <a:pt x="32" y="741"/>
                    <a:pt x="32" y="779"/>
                  </a:cubicBezTo>
                  <a:cubicBezTo>
                    <a:pt x="32" y="819"/>
                    <a:pt x="37" y="819"/>
                    <a:pt x="37" y="857"/>
                  </a:cubicBezTo>
                  <a:cubicBezTo>
                    <a:pt x="37" y="895"/>
                    <a:pt x="25" y="895"/>
                    <a:pt x="25" y="933"/>
                  </a:cubicBezTo>
                  <a:cubicBezTo>
                    <a:pt x="25" y="972"/>
                    <a:pt x="24" y="972"/>
                    <a:pt x="24" y="1012"/>
                  </a:cubicBezTo>
                  <a:cubicBezTo>
                    <a:pt x="24" y="1049"/>
                    <a:pt x="37" y="1049"/>
                    <a:pt x="37" y="1088"/>
                  </a:cubicBezTo>
                  <a:cubicBezTo>
                    <a:pt x="37" y="1125"/>
                    <a:pt x="29" y="1125"/>
                    <a:pt x="29" y="1164"/>
                  </a:cubicBezTo>
                  <a:cubicBezTo>
                    <a:pt x="29" y="1201"/>
                    <a:pt x="25" y="1201"/>
                    <a:pt x="25" y="1240"/>
                  </a:cubicBezTo>
                  <a:cubicBezTo>
                    <a:pt x="25" y="1277"/>
                    <a:pt x="26" y="1277"/>
                    <a:pt x="26" y="1317"/>
                  </a:cubicBezTo>
                  <a:cubicBezTo>
                    <a:pt x="26" y="1354"/>
                    <a:pt x="29" y="1354"/>
                    <a:pt x="29" y="1393"/>
                  </a:cubicBezTo>
                  <a:cubicBezTo>
                    <a:pt x="29" y="1430"/>
                    <a:pt x="36" y="1430"/>
                    <a:pt x="36" y="1469"/>
                  </a:cubicBezTo>
                  <a:cubicBezTo>
                    <a:pt x="36" y="1506"/>
                    <a:pt x="31" y="1506"/>
                    <a:pt x="31" y="1545"/>
                  </a:cubicBezTo>
                  <a:cubicBezTo>
                    <a:pt x="31" y="1583"/>
                    <a:pt x="25" y="1583"/>
                    <a:pt x="25" y="1622"/>
                  </a:cubicBezTo>
                  <a:cubicBezTo>
                    <a:pt x="25" y="1660"/>
                    <a:pt x="36" y="1660"/>
                    <a:pt x="36" y="1698"/>
                  </a:cubicBezTo>
                  <a:cubicBezTo>
                    <a:pt x="36" y="1736"/>
                    <a:pt x="25" y="1736"/>
                    <a:pt x="25" y="1774"/>
                  </a:cubicBezTo>
                  <a:cubicBezTo>
                    <a:pt x="25" y="1812"/>
                    <a:pt x="31" y="1812"/>
                    <a:pt x="31" y="1850"/>
                  </a:cubicBezTo>
                  <a:cubicBezTo>
                    <a:pt x="31" y="1888"/>
                    <a:pt x="26" y="1888"/>
                    <a:pt x="26" y="1927"/>
                  </a:cubicBezTo>
                  <a:cubicBezTo>
                    <a:pt x="26" y="1965"/>
                    <a:pt x="29" y="1966"/>
                    <a:pt x="29" y="2003"/>
                  </a:cubicBezTo>
                  <a:cubicBezTo>
                    <a:pt x="29" y="2041"/>
                    <a:pt x="37" y="2041"/>
                    <a:pt x="37" y="2080"/>
                  </a:cubicBezTo>
                  <a:cubicBezTo>
                    <a:pt x="37" y="2117"/>
                    <a:pt x="26" y="2117"/>
                    <a:pt x="26" y="2156"/>
                  </a:cubicBezTo>
                  <a:cubicBezTo>
                    <a:pt x="26" y="2193"/>
                    <a:pt x="39" y="2193"/>
                    <a:pt x="39" y="2233"/>
                  </a:cubicBezTo>
                  <a:cubicBezTo>
                    <a:pt x="39" y="2270"/>
                    <a:pt x="30" y="2270"/>
                    <a:pt x="30" y="2309"/>
                  </a:cubicBezTo>
                  <a:cubicBezTo>
                    <a:pt x="30" y="2346"/>
                    <a:pt x="29" y="2346"/>
                    <a:pt x="29" y="2385"/>
                  </a:cubicBezTo>
                  <a:cubicBezTo>
                    <a:pt x="29" y="2422"/>
                    <a:pt x="34" y="2422"/>
                    <a:pt x="34" y="2461"/>
                  </a:cubicBezTo>
                  <a:cubicBezTo>
                    <a:pt x="34" y="2498"/>
                    <a:pt x="36" y="2498"/>
                    <a:pt x="36" y="2538"/>
                  </a:cubicBezTo>
                  <a:cubicBezTo>
                    <a:pt x="36" y="2575"/>
                    <a:pt x="34" y="2575"/>
                    <a:pt x="34" y="2614"/>
                  </a:cubicBezTo>
                  <a:cubicBezTo>
                    <a:pt x="34" y="2651"/>
                    <a:pt x="26" y="2651"/>
                    <a:pt x="26" y="2690"/>
                  </a:cubicBezTo>
                  <a:cubicBezTo>
                    <a:pt x="26" y="2728"/>
                    <a:pt x="29" y="2728"/>
                    <a:pt x="29" y="2766"/>
                  </a:cubicBezTo>
                  <a:cubicBezTo>
                    <a:pt x="29" y="2804"/>
                    <a:pt x="24" y="2804"/>
                    <a:pt x="24" y="2843"/>
                  </a:cubicBezTo>
                  <a:cubicBezTo>
                    <a:pt x="24" y="2881"/>
                    <a:pt x="29" y="2881"/>
                    <a:pt x="29" y="2919"/>
                  </a:cubicBezTo>
                  <a:cubicBezTo>
                    <a:pt x="29" y="2957"/>
                    <a:pt x="35" y="2957"/>
                    <a:pt x="35" y="2995"/>
                  </a:cubicBezTo>
                  <a:cubicBezTo>
                    <a:pt x="35" y="3033"/>
                    <a:pt x="26" y="3033"/>
                    <a:pt x="26" y="3071"/>
                  </a:cubicBezTo>
                  <a:cubicBezTo>
                    <a:pt x="26" y="3109"/>
                    <a:pt x="23" y="3109"/>
                    <a:pt x="23" y="3149"/>
                  </a:cubicBezTo>
                  <a:cubicBezTo>
                    <a:pt x="23" y="3186"/>
                    <a:pt x="37" y="3187"/>
                    <a:pt x="37" y="3225"/>
                  </a:cubicBezTo>
                  <a:lnTo>
                    <a:pt x="37" y="3301"/>
                  </a:lnTo>
                  <a:cubicBezTo>
                    <a:pt x="37" y="3338"/>
                    <a:pt x="23" y="3338"/>
                    <a:pt x="23" y="3377"/>
                  </a:cubicBezTo>
                  <a:cubicBezTo>
                    <a:pt x="23" y="3414"/>
                    <a:pt x="31" y="3414"/>
                    <a:pt x="31" y="3454"/>
                  </a:cubicBezTo>
                  <a:cubicBezTo>
                    <a:pt x="31" y="3491"/>
                    <a:pt x="24" y="3491"/>
                    <a:pt x="24" y="3530"/>
                  </a:cubicBezTo>
                  <a:cubicBezTo>
                    <a:pt x="24" y="3567"/>
                    <a:pt x="26" y="3567"/>
                    <a:pt x="26" y="3606"/>
                  </a:cubicBezTo>
                  <a:cubicBezTo>
                    <a:pt x="26" y="3643"/>
                    <a:pt x="24" y="3643"/>
                    <a:pt x="24" y="3682"/>
                  </a:cubicBezTo>
                  <a:cubicBezTo>
                    <a:pt x="24" y="3719"/>
                    <a:pt x="26" y="3719"/>
                    <a:pt x="26" y="3759"/>
                  </a:cubicBezTo>
                  <a:lnTo>
                    <a:pt x="26" y="3835"/>
                  </a:lnTo>
                  <a:lnTo>
                    <a:pt x="26" y="3911"/>
                  </a:lnTo>
                  <a:cubicBezTo>
                    <a:pt x="26" y="3949"/>
                    <a:pt x="25" y="3949"/>
                    <a:pt x="25" y="3987"/>
                  </a:cubicBezTo>
                  <a:cubicBezTo>
                    <a:pt x="25" y="4025"/>
                    <a:pt x="23" y="4027"/>
                    <a:pt x="23" y="4064"/>
                  </a:cubicBezTo>
                  <a:cubicBezTo>
                    <a:pt x="23" y="4102"/>
                    <a:pt x="35" y="4102"/>
                    <a:pt x="35" y="4140"/>
                  </a:cubicBezTo>
                  <a:cubicBezTo>
                    <a:pt x="35" y="4178"/>
                    <a:pt x="26" y="4178"/>
                    <a:pt x="26" y="4216"/>
                  </a:cubicBezTo>
                  <a:cubicBezTo>
                    <a:pt x="26" y="4254"/>
                    <a:pt x="23" y="4254"/>
                    <a:pt x="23" y="4292"/>
                  </a:cubicBezTo>
                  <a:cubicBezTo>
                    <a:pt x="23" y="4330"/>
                    <a:pt x="32" y="4330"/>
                    <a:pt x="32" y="4370"/>
                  </a:cubicBezTo>
                  <a:cubicBezTo>
                    <a:pt x="32" y="4407"/>
                    <a:pt x="21" y="4408"/>
                    <a:pt x="21" y="4446"/>
                  </a:cubicBezTo>
                  <a:cubicBezTo>
                    <a:pt x="21" y="4483"/>
                    <a:pt x="32" y="4483"/>
                    <a:pt x="32" y="4522"/>
                  </a:cubicBezTo>
                  <a:cubicBezTo>
                    <a:pt x="32" y="4559"/>
                    <a:pt x="31" y="4560"/>
                    <a:pt x="31" y="4598"/>
                  </a:cubicBezTo>
                  <a:lnTo>
                    <a:pt x="31" y="4675"/>
                  </a:lnTo>
                  <a:cubicBezTo>
                    <a:pt x="31" y="4712"/>
                    <a:pt x="35" y="4712"/>
                    <a:pt x="35" y="4751"/>
                  </a:cubicBezTo>
                  <a:cubicBezTo>
                    <a:pt x="35" y="4788"/>
                    <a:pt x="33" y="4788"/>
                    <a:pt x="33" y="4827"/>
                  </a:cubicBezTo>
                  <a:cubicBezTo>
                    <a:pt x="33" y="4864"/>
                    <a:pt x="36" y="4864"/>
                    <a:pt x="36" y="4903"/>
                  </a:cubicBezTo>
                  <a:cubicBezTo>
                    <a:pt x="36" y="4940"/>
                    <a:pt x="31" y="4943"/>
                    <a:pt x="31" y="4980"/>
                  </a:cubicBezTo>
                  <a:lnTo>
                    <a:pt x="31" y="5056"/>
                  </a:lnTo>
                  <a:cubicBezTo>
                    <a:pt x="31" y="5094"/>
                    <a:pt x="22" y="5094"/>
                    <a:pt x="22" y="5132"/>
                  </a:cubicBezTo>
                  <a:cubicBezTo>
                    <a:pt x="22" y="5170"/>
                    <a:pt x="35" y="5170"/>
                    <a:pt x="35" y="5208"/>
                  </a:cubicBezTo>
                  <a:cubicBezTo>
                    <a:pt x="35" y="5246"/>
                    <a:pt x="33" y="5246"/>
                    <a:pt x="33" y="5285"/>
                  </a:cubicBezTo>
                  <a:cubicBezTo>
                    <a:pt x="33" y="5323"/>
                    <a:pt x="30" y="5324"/>
                    <a:pt x="30" y="5361"/>
                  </a:cubicBezTo>
                  <a:cubicBezTo>
                    <a:pt x="30" y="5399"/>
                    <a:pt x="28" y="5400"/>
                    <a:pt x="28" y="5437"/>
                  </a:cubicBezTo>
                  <a:cubicBezTo>
                    <a:pt x="28" y="5475"/>
                    <a:pt x="31" y="5475"/>
                    <a:pt x="31" y="5514"/>
                  </a:cubicBezTo>
                  <a:cubicBezTo>
                    <a:pt x="31" y="5551"/>
                    <a:pt x="36" y="5551"/>
                    <a:pt x="36" y="5591"/>
                  </a:cubicBezTo>
                  <a:lnTo>
                    <a:pt x="36" y="5667"/>
                  </a:lnTo>
                  <a:cubicBezTo>
                    <a:pt x="36" y="5704"/>
                    <a:pt x="30" y="5705"/>
                    <a:pt x="30" y="5743"/>
                  </a:cubicBezTo>
                  <a:cubicBezTo>
                    <a:pt x="30" y="5780"/>
                    <a:pt x="33" y="5780"/>
                    <a:pt x="33" y="5819"/>
                  </a:cubicBezTo>
                  <a:cubicBezTo>
                    <a:pt x="33" y="5856"/>
                    <a:pt x="21" y="5856"/>
                    <a:pt x="21" y="5896"/>
                  </a:cubicBezTo>
                  <a:cubicBezTo>
                    <a:pt x="21" y="5933"/>
                    <a:pt x="33" y="5933"/>
                    <a:pt x="33" y="5972"/>
                  </a:cubicBezTo>
                  <a:cubicBezTo>
                    <a:pt x="33" y="6009"/>
                    <a:pt x="28" y="6009"/>
                    <a:pt x="28" y="6048"/>
                  </a:cubicBezTo>
                  <a:cubicBezTo>
                    <a:pt x="28" y="6086"/>
                    <a:pt x="24" y="6086"/>
                    <a:pt x="24" y="6124"/>
                  </a:cubicBezTo>
                  <a:lnTo>
                    <a:pt x="24" y="6201"/>
                  </a:lnTo>
                  <a:cubicBezTo>
                    <a:pt x="24" y="6239"/>
                    <a:pt x="19" y="6239"/>
                    <a:pt x="19" y="6277"/>
                  </a:cubicBezTo>
                  <a:cubicBezTo>
                    <a:pt x="19" y="6315"/>
                    <a:pt x="20" y="6315"/>
                    <a:pt x="20" y="6353"/>
                  </a:cubicBezTo>
                  <a:cubicBezTo>
                    <a:pt x="20" y="6391"/>
                    <a:pt x="22" y="6391"/>
                    <a:pt x="22" y="6429"/>
                  </a:cubicBezTo>
                  <a:cubicBezTo>
                    <a:pt x="22" y="6467"/>
                    <a:pt x="33" y="6467"/>
                    <a:pt x="33" y="6506"/>
                  </a:cubicBezTo>
                  <a:cubicBezTo>
                    <a:pt x="33" y="6544"/>
                    <a:pt x="21" y="6544"/>
                    <a:pt x="21" y="6583"/>
                  </a:cubicBezTo>
                  <a:cubicBezTo>
                    <a:pt x="21" y="6620"/>
                    <a:pt x="24" y="6621"/>
                    <a:pt x="24" y="6659"/>
                  </a:cubicBezTo>
                  <a:cubicBezTo>
                    <a:pt x="24" y="6696"/>
                    <a:pt x="25" y="6697"/>
                    <a:pt x="25" y="6735"/>
                  </a:cubicBezTo>
                  <a:cubicBezTo>
                    <a:pt x="25" y="6772"/>
                    <a:pt x="30" y="6772"/>
                    <a:pt x="30" y="6812"/>
                  </a:cubicBezTo>
                  <a:cubicBezTo>
                    <a:pt x="30" y="6849"/>
                    <a:pt x="32" y="6849"/>
                    <a:pt x="32" y="6888"/>
                  </a:cubicBezTo>
                  <a:cubicBezTo>
                    <a:pt x="32" y="6925"/>
                    <a:pt x="24" y="6925"/>
                    <a:pt x="24" y="6964"/>
                  </a:cubicBezTo>
                  <a:cubicBezTo>
                    <a:pt x="24" y="7001"/>
                    <a:pt x="26" y="7001"/>
                    <a:pt x="26" y="7040"/>
                  </a:cubicBezTo>
                  <a:cubicBezTo>
                    <a:pt x="26" y="7077"/>
                    <a:pt x="28" y="7077"/>
                    <a:pt x="28" y="7117"/>
                  </a:cubicBezTo>
                  <a:cubicBezTo>
                    <a:pt x="28" y="7155"/>
                    <a:pt x="31" y="7155"/>
                    <a:pt x="31" y="7193"/>
                  </a:cubicBezTo>
                  <a:cubicBezTo>
                    <a:pt x="31" y="7231"/>
                    <a:pt x="35" y="7231"/>
                    <a:pt x="35" y="7269"/>
                  </a:cubicBezTo>
                  <a:cubicBezTo>
                    <a:pt x="35" y="7307"/>
                    <a:pt x="21" y="7307"/>
                    <a:pt x="21" y="7345"/>
                  </a:cubicBezTo>
                  <a:cubicBezTo>
                    <a:pt x="21" y="7383"/>
                    <a:pt x="36" y="7383"/>
                    <a:pt x="36" y="7422"/>
                  </a:cubicBezTo>
                  <a:lnTo>
                    <a:pt x="36" y="7498"/>
                  </a:lnTo>
                  <a:cubicBezTo>
                    <a:pt x="36" y="7536"/>
                    <a:pt x="33" y="7536"/>
                    <a:pt x="33" y="7574"/>
                  </a:cubicBezTo>
                  <a:cubicBezTo>
                    <a:pt x="33" y="7612"/>
                    <a:pt x="25" y="7612"/>
                    <a:pt x="25" y="7650"/>
                  </a:cubicBezTo>
                  <a:cubicBezTo>
                    <a:pt x="25" y="7688"/>
                    <a:pt x="36" y="7688"/>
                    <a:pt x="36" y="7728"/>
                  </a:cubicBezTo>
                  <a:cubicBezTo>
                    <a:pt x="36" y="7765"/>
                    <a:pt x="28" y="7765"/>
                    <a:pt x="28" y="7804"/>
                  </a:cubicBezTo>
                  <a:cubicBezTo>
                    <a:pt x="28" y="7841"/>
                    <a:pt x="26" y="7841"/>
                    <a:pt x="26" y="7880"/>
                  </a:cubicBezTo>
                  <a:cubicBezTo>
                    <a:pt x="26" y="7918"/>
                    <a:pt x="24" y="7917"/>
                    <a:pt x="24" y="7956"/>
                  </a:cubicBezTo>
                  <a:cubicBezTo>
                    <a:pt x="24" y="7995"/>
                    <a:pt x="25" y="7993"/>
                    <a:pt x="25" y="8033"/>
                  </a:cubicBezTo>
                  <a:cubicBezTo>
                    <a:pt x="25" y="8071"/>
                    <a:pt x="30" y="8071"/>
                    <a:pt x="30" y="8109"/>
                  </a:cubicBezTo>
                  <a:cubicBezTo>
                    <a:pt x="30" y="8147"/>
                    <a:pt x="35" y="8147"/>
                    <a:pt x="35" y="8185"/>
                  </a:cubicBezTo>
                  <a:cubicBezTo>
                    <a:pt x="35" y="8224"/>
                    <a:pt x="26" y="8222"/>
                    <a:pt x="26" y="8261"/>
                  </a:cubicBezTo>
                  <a:cubicBezTo>
                    <a:pt x="26" y="8301"/>
                    <a:pt x="33" y="8301"/>
                    <a:pt x="33" y="8338"/>
                  </a:cubicBezTo>
                  <a:cubicBezTo>
                    <a:pt x="33" y="8377"/>
                    <a:pt x="28" y="8377"/>
                    <a:pt x="28" y="8414"/>
                  </a:cubicBezTo>
                  <a:cubicBezTo>
                    <a:pt x="28" y="8453"/>
                    <a:pt x="30" y="8453"/>
                    <a:pt x="30" y="8490"/>
                  </a:cubicBezTo>
                  <a:cubicBezTo>
                    <a:pt x="30" y="8529"/>
                    <a:pt x="20" y="8528"/>
                    <a:pt x="20" y="8566"/>
                  </a:cubicBezTo>
                  <a:lnTo>
                    <a:pt x="20" y="8643"/>
                  </a:lnTo>
                  <a:cubicBezTo>
                    <a:pt x="20" y="8682"/>
                    <a:pt x="22" y="8681"/>
                    <a:pt x="22" y="8719"/>
                  </a:cubicBezTo>
                  <a:cubicBezTo>
                    <a:pt x="22" y="8758"/>
                    <a:pt x="25" y="8757"/>
                    <a:pt x="25" y="8795"/>
                  </a:cubicBezTo>
                  <a:cubicBezTo>
                    <a:pt x="25" y="8834"/>
                    <a:pt x="32" y="8834"/>
                    <a:pt x="32" y="8872"/>
                  </a:cubicBezTo>
                  <a:cubicBezTo>
                    <a:pt x="32" y="8909"/>
                    <a:pt x="31" y="8911"/>
                    <a:pt x="31" y="8949"/>
                  </a:cubicBezTo>
                  <a:cubicBezTo>
                    <a:pt x="31" y="8986"/>
                    <a:pt x="32" y="8986"/>
                    <a:pt x="32" y="9025"/>
                  </a:cubicBezTo>
                  <a:cubicBezTo>
                    <a:pt x="32" y="9062"/>
                    <a:pt x="33" y="9063"/>
                    <a:pt x="33" y="9101"/>
                  </a:cubicBezTo>
                  <a:lnTo>
                    <a:pt x="33" y="9177"/>
                  </a:lnTo>
                  <a:cubicBezTo>
                    <a:pt x="33" y="9214"/>
                    <a:pt x="31" y="9214"/>
                    <a:pt x="31" y="9254"/>
                  </a:cubicBezTo>
                  <a:cubicBezTo>
                    <a:pt x="31" y="9291"/>
                    <a:pt x="24" y="9291"/>
                    <a:pt x="24" y="9330"/>
                  </a:cubicBezTo>
                  <a:cubicBezTo>
                    <a:pt x="24" y="9367"/>
                    <a:pt x="32" y="9369"/>
                    <a:pt x="32" y="9406"/>
                  </a:cubicBezTo>
                  <a:cubicBezTo>
                    <a:pt x="32" y="9444"/>
                    <a:pt x="29" y="9444"/>
                    <a:pt x="29" y="9482"/>
                  </a:cubicBezTo>
                  <a:lnTo>
                    <a:pt x="29" y="9559"/>
                  </a:lnTo>
                  <a:cubicBezTo>
                    <a:pt x="29" y="9597"/>
                    <a:pt x="20" y="9597"/>
                    <a:pt x="20" y="9635"/>
                  </a:cubicBezTo>
                  <a:cubicBezTo>
                    <a:pt x="20" y="9673"/>
                    <a:pt x="22" y="9673"/>
                    <a:pt x="22" y="9711"/>
                  </a:cubicBezTo>
                  <a:lnTo>
                    <a:pt x="22" y="9787"/>
                  </a:lnTo>
                  <a:lnTo>
                    <a:pt x="22" y="9864"/>
                  </a:lnTo>
                  <a:cubicBezTo>
                    <a:pt x="22" y="9903"/>
                    <a:pt x="28" y="9903"/>
                    <a:pt x="28" y="9941"/>
                  </a:cubicBezTo>
                  <a:cubicBezTo>
                    <a:pt x="28" y="9979"/>
                    <a:pt x="17" y="9978"/>
                    <a:pt x="17" y="10017"/>
                  </a:cubicBezTo>
                  <a:cubicBezTo>
                    <a:pt x="17" y="10055"/>
                    <a:pt x="21" y="10055"/>
                    <a:pt x="21" y="10093"/>
                  </a:cubicBezTo>
                  <a:cubicBezTo>
                    <a:pt x="21" y="10132"/>
                    <a:pt x="28" y="10132"/>
                    <a:pt x="28" y="10170"/>
                  </a:cubicBezTo>
                  <a:cubicBezTo>
                    <a:pt x="28" y="10208"/>
                    <a:pt x="25" y="10208"/>
                    <a:pt x="25" y="10246"/>
                  </a:cubicBezTo>
                  <a:cubicBezTo>
                    <a:pt x="25" y="10284"/>
                    <a:pt x="28" y="10284"/>
                    <a:pt x="28" y="10322"/>
                  </a:cubicBezTo>
                  <a:cubicBezTo>
                    <a:pt x="28" y="10360"/>
                    <a:pt x="31" y="10359"/>
                    <a:pt x="31" y="10398"/>
                  </a:cubicBezTo>
                  <a:cubicBezTo>
                    <a:pt x="31" y="10438"/>
                    <a:pt x="30" y="10438"/>
                    <a:pt x="30" y="10475"/>
                  </a:cubicBezTo>
                  <a:cubicBezTo>
                    <a:pt x="30" y="10514"/>
                    <a:pt x="20" y="10513"/>
                    <a:pt x="20" y="10551"/>
                  </a:cubicBezTo>
                  <a:cubicBezTo>
                    <a:pt x="20" y="10590"/>
                    <a:pt x="19" y="10590"/>
                    <a:pt x="19" y="10627"/>
                  </a:cubicBezTo>
                  <a:cubicBezTo>
                    <a:pt x="19" y="10666"/>
                    <a:pt x="24" y="10665"/>
                    <a:pt x="24" y="10703"/>
                  </a:cubicBezTo>
                  <a:cubicBezTo>
                    <a:pt x="24" y="10743"/>
                    <a:pt x="20" y="10741"/>
                    <a:pt x="20" y="10780"/>
                  </a:cubicBezTo>
                  <a:cubicBezTo>
                    <a:pt x="20" y="10819"/>
                    <a:pt x="22" y="10819"/>
                    <a:pt x="22" y="10856"/>
                  </a:cubicBezTo>
                  <a:cubicBezTo>
                    <a:pt x="22" y="10895"/>
                    <a:pt x="24" y="10894"/>
                    <a:pt x="24" y="10932"/>
                  </a:cubicBezTo>
                  <a:cubicBezTo>
                    <a:pt x="24" y="10971"/>
                    <a:pt x="32" y="10971"/>
                    <a:pt x="32" y="11008"/>
                  </a:cubicBezTo>
                  <a:cubicBezTo>
                    <a:pt x="32" y="11048"/>
                    <a:pt x="30" y="11048"/>
                    <a:pt x="30" y="11086"/>
                  </a:cubicBezTo>
                  <a:cubicBezTo>
                    <a:pt x="30" y="11124"/>
                    <a:pt x="31" y="11123"/>
                    <a:pt x="31" y="11162"/>
                  </a:cubicBezTo>
                  <a:cubicBezTo>
                    <a:pt x="31" y="11200"/>
                    <a:pt x="32" y="11199"/>
                    <a:pt x="32" y="11238"/>
                  </a:cubicBezTo>
                  <a:cubicBezTo>
                    <a:pt x="32" y="11276"/>
                    <a:pt x="28" y="11276"/>
                    <a:pt x="28" y="11314"/>
                  </a:cubicBezTo>
                  <a:cubicBezTo>
                    <a:pt x="28" y="11353"/>
                    <a:pt x="22" y="11353"/>
                    <a:pt x="22" y="11391"/>
                  </a:cubicBezTo>
                  <a:lnTo>
                    <a:pt x="22" y="11467"/>
                  </a:lnTo>
                  <a:cubicBezTo>
                    <a:pt x="22" y="11505"/>
                    <a:pt x="31" y="11505"/>
                    <a:pt x="31" y="11543"/>
                  </a:cubicBezTo>
                  <a:cubicBezTo>
                    <a:pt x="31" y="11581"/>
                    <a:pt x="16" y="11580"/>
                    <a:pt x="16" y="11619"/>
                  </a:cubicBezTo>
                  <a:cubicBezTo>
                    <a:pt x="16" y="11659"/>
                    <a:pt x="32" y="11656"/>
                    <a:pt x="32" y="11696"/>
                  </a:cubicBezTo>
                  <a:cubicBezTo>
                    <a:pt x="32" y="11735"/>
                    <a:pt x="26" y="11735"/>
                    <a:pt x="26" y="11772"/>
                  </a:cubicBezTo>
                  <a:cubicBezTo>
                    <a:pt x="26" y="11811"/>
                    <a:pt x="21" y="11811"/>
                    <a:pt x="21" y="11848"/>
                  </a:cubicBezTo>
                  <a:cubicBezTo>
                    <a:pt x="21" y="11887"/>
                    <a:pt x="24" y="11887"/>
                    <a:pt x="24" y="11924"/>
                  </a:cubicBezTo>
                  <a:cubicBezTo>
                    <a:pt x="24" y="11964"/>
                    <a:pt x="29" y="11962"/>
                    <a:pt x="29" y="12001"/>
                  </a:cubicBezTo>
                  <a:cubicBezTo>
                    <a:pt x="29" y="12040"/>
                    <a:pt x="26" y="12039"/>
                    <a:pt x="26" y="12077"/>
                  </a:cubicBezTo>
                  <a:cubicBezTo>
                    <a:pt x="26" y="12116"/>
                    <a:pt x="21" y="12116"/>
                    <a:pt x="21" y="12153"/>
                  </a:cubicBezTo>
                  <a:cubicBezTo>
                    <a:pt x="21" y="12191"/>
                    <a:pt x="24" y="12192"/>
                    <a:pt x="24" y="12230"/>
                  </a:cubicBezTo>
                  <a:cubicBezTo>
                    <a:pt x="24" y="12267"/>
                    <a:pt x="31" y="12267"/>
                    <a:pt x="31" y="12307"/>
                  </a:cubicBezTo>
                  <a:cubicBezTo>
                    <a:pt x="31" y="12344"/>
                    <a:pt x="16" y="12345"/>
                    <a:pt x="16" y="12383"/>
                  </a:cubicBezTo>
                  <a:cubicBezTo>
                    <a:pt x="16" y="12420"/>
                    <a:pt x="31" y="12420"/>
                    <a:pt x="31" y="12459"/>
                  </a:cubicBezTo>
                  <a:cubicBezTo>
                    <a:pt x="31" y="12496"/>
                    <a:pt x="32" y="12497"/>
                    <a:pt x="32" y="12535"/>
                  </a:cubicBezTo>
                  <a:cubicBezTo>
                    <a:pt x="32" y="12572"/>
                    <a:pt x="16" y="12572"/>
                    <a:pt x="16" y="12612"/>
                  </a:cubicBezTo>
                  <a:cubicBezTo>
                    <a:pt x="16" y="12649"/>
                    <a:pt x="31" y="12649"/>
                    <a:pt x="31" y="12688"/>
                  </a:cubicBezTo>
                  <a:cubicBezTo>
                    <a:pt x="31" y="12725"/>
                    <a:pt x="18" y="12725"/>
                    <a:pt x="18" y="12764"/>
                  </a:cubicBezTo>
                  <a:cubicBezTo>
                    <a:pt x="18" y="12801"/>
                    <a:pt x="29" y="12801"/>
                    <a:pt x="29" y="12840"/>
                  </a:cubicBezTo>
                  <a:cubicBezTo>
                    <a:pt x="29" y="12878"/>
                    <a:pt x="31" y="12878"/>
                    <a:pt x="31" y="12917"/>
                  </a:cubicBezTo>
                  <a:cubicBezTo>
                    <a:pt x="31" y="12955"/>
                    <a:pt x="26" y="12955"/>
                    <a:pt x="26" y="12993"/>
                  </a:cubicBezTo>
                  <a:cubicBezTo>
                    <a:pt x="26" y="13031"/>
                    <a:pt x="18" y="13031"/>
                    <a:pt x="18" y="13069"/>
                  </a:cubicBezTo>
                  <a:cubicBezTo>
                    <a:pt x="18" y="13107"/>
                    <a:pt x="20" y="13107"/>
                    <a:pt x="20" y="13145"/>
                  </a:cubicBezTo>
                  <a:cubicBezTo>
                    <a:pt x="20" y="13183"/>
                    <a:pt x="25" y="13183"/>
                    <a:pt x="25" y="13222"/>
                  </a:cubicBezTo>
                  <a:cubicBezTo>
                    <a:pt x="25" y="13261"/>
                    <a:pt x="31" y="13261"/>
                    <a:pt x="31" y="13299"/>
                  </a:cubicBezTo>
                  <a:cubicBezTo>
                    <a:pt x="31" y="13336"/>
                    <a:pt x="22" y="13336"/>
                    <a:pt x="22" y="13375"/>
                  </a:cubicBezTo>
                  <a:cubicBezTo>
                    <a:pt x="22" y="13413"/>
                    <a:pt x="30" y="13412"/>
                    <a:pt x="30" y="13451"/>
                  </a:cubicBezTo>
                  <a:cubicBezTo>
                    <a:pt x="30" y="13490"/>
                    <a:pt x="25" y="13490"/>
                    <a:pt x="25" y="13528"/>
                  </a:cubicBezTo>
                  <a:cubicBezTo>
                    <a:pt x="25" y="13566"/>
                    <a:pt x="30" y="13565"/>
                    <a:pt x="30" y="13604"/>
                  </a:cubicBezTo>
                  <a:cubicBezTo>
                    <a:pt x="30" y="13642"/>
                    <a:pt x="26" y="13641"/>
                    <a:pt x="26" y="13680"/>
                  </a:cubicBezTo>
                  <a:cubicBezTo>
                    <a:pt x="26" y="13718"/>
                    <a:pt x="25" y="13718"/>
                    <a:pt x="25" y="13756"/>
                  </a:cubicBezTo>
                  <a:cubicBezTo>
                    <a:pt x="25" y="13796"/>
                    <a:pt x="31" y="13793"/>
                    <a:pt x="31" y="13833"/>
                  </a:cubicBezTo>
                  <a:cubicBezTo>
                    <a:pt x="31" y="13872"/>
                    <a:pt x="25" y="13872"/>
                    <a:pt x="25" y="13909"/>
                  </a:cubicBezTo>
                  <a:lnTo>
                    <a:pt x="25" y="13985"/>
                  </a:lnTo>
                  <a:cubicBezTo>
                    <a:pt x="25" y="14024"/>
                    <a:pt x="24" y="14024"/>
                    <a:pt x="24" y="14061"/>
                  </a:cubicBezTo>
                  <a:cubicBezTo>
                    <a:pt x="24" y="14101"/>
                    <a:pt x="19" y="14101"/>
                    <a:pt x="19" y="14138"/>
                  </a:cubicBezTo>
                  <a:cubicBezTo>
                    <a:pt x="19" y="14176"/>
                    <a:pt x="24" y="14177"/>
                    <a:pt x="24" y="14214"/>
                  </a:cubicBezTo>
                  <a:cubicBezTo>
                    <a:pt x="24" y="14252"/>
                    <a:pt x="25" y="14252"/>
                    <a:pt x="25" y="14290"/>
                  </a:cubicBezTo>
                  <a:cubicBezTo>
                    <a:pt x="25" y="14328"/>
                    <a:pt x="20" y="14329"/>
                    <a:pt x="20" y="14366"/>
                  </a:cubicBezTo>
                  <a:cubicBezTo>
                    <a:pt x="20" y="14404"/>
                    <a:pt x="29" y="14406"/>
                    <a:pt x="29" y="14444"/>
                  </a:cubicBezTo>
                  <a:cubicBezTo>
                    <a:pt x="29" y="14481"/>
                    <a:pt x="24" y="14482"/>
                    <a:pt x="24" y="14520"/>
                  </a:cubicBezTo>
                  <a:cubicBezTo>
                    <a:pt x="24" y="14557"/>
                    <a:pt x="19" y="14558"/>
                    <a:pt x="19" y="14596"/>
                  </a:cubicBezTo>
                  <a:cubicBezTo>
                    <a:pt x="19" y="14633"/>
                    <a:pt x="21" y="14634"/>
                    <a:pt x="21" y="14672"/>
                  </a:cubicBezTo>
                  <a:cubicBezTo>
                    <a:pt x="21" y="14709"/>
                    <a:pt x="20" y="14709"/>
                    <a:pt x="20" y="14749"/>
                  </a:cubicBezTo>
                  <a:cubicBezTo>
                    <a:pt x="20" y="14786"/>
                    <a:pt x="29" y="14787"/>
                    <a:pt x="29" y="14825"/>
                  </a:cubicBezTo>
                  <a:cubicBezTo>
                    <a:pt x="29" y="14862"/>
                    <a:pt x="24" y="14863"/>
                    <a:pt x="24" y="14901"/>
                  </a:cubicBezTo>
                  <a:cubicBezTo>
                    <a:pt x="24" y="14938"/>
                    <a:pt x="19" y="14939"/>
                    <a:pt x="19" y="14977"/>
                  </a:cubicBezTo>
                  <a:cubicBezTo>
                    <a:pt x="19" y="15014"/>
                    <a:pt x="26" y="15017"/>
                    <a:pt x="26" y="15054"/>
                  </a:cubicBezTo>
                  <a:lnTo>
                    <a:pt x="26" y="15130"/>
                  </a:lnTo>
                  <a:cubicBezTo>
                    <a:pt x="26" y="15168"/>
                    <a:pt x="20" y="15168"/>
                    <a:pt x="20" y="15206"/>
                  </a:cubicBezTo>
                  <a:cubicBezTo>
                    <a:pt x="20" y="15244"/>
                    <a:pt x="32" y="15244"/>
                    <a:pt x="32" y="15283"/>
                  </a:cubicBezTo>
                  <a:cubicBezTo>
                    <a:pt x="32" y="15321"/>
                    <a:pt x="23" y="15321"/>
                    <a:pt x="23" y="15359"/>
                  </a:cubicBezTo>
                  <a:cubicBezTo>
                    <a:pt x="23" y="15382"/>
                    <a:pt x="22" y="15404"/>
                    <a:pt x="7" y="15404"/>
                  </a:cubicBezTo>
                  <a:cubicBezTo>
                    <a:pt x="5" y="15404"/>
                    <a:pt x="3" y="15404"/>
                    <a:pt x="1" y="15403"/>
                  </a:cubicBezTo>
                  <a:lnTo>
                    <a:pt x="1" y="15403"/>
                  </a:lnTo>
                  <a:cubicBezTo>
                    <a:pt x="4" y="15429"/>
                    <a:pt x="6" y="15454"/>
                    <a:pt x="14" y="15478"/>
                  </a:cubicBezTo>
                  <a:cubicBezTo>
                    <a:pt x="20" y="15502"/>
                    <a:pt x="28" y="15528"/>
                    <a:pt x="37" y="15550"/>
                  </a:cubicBezTo>
                  <a:cubicBezTo>
                    <a:pt x="47" y="15574"/>
                    <a:pt x="69" y="15591"/>
                    <a:pt x="81" y="15612"/>
                  </a:cubicBezTo>
                  <a:cubicBezTo>
                    <a:pt x="95" y="15635"/>
                    <a:pt x="103" y="15659"/>
                    <a:pt x="118" y="15679"/>
                  </a:cubicBezTo>
                  <a:cubicBezTo>
                    <a:pt x="133" y="15698"/>
                    <a:pt x="150" y="15718"/>
                    <a:pt x="167" y="15735"/>
                  </a:cubicBezTo>
                  <a:cubicBezTo>
                    <a:pt x="185" y="15752"/>
                    <a:pt x="201" y="15774"/>
                    <a:pt x="220" y="15789"/>
                  </a:cubicBezTo>
                  <a:cubicBezTo>
                    <a:pt x="240" y="15804"/>
                    <a:pt x="266" y="15811"/>
                    <a:pt x="288" y="15823"/>
                  </a:cubicBezTo>
                  <a:cubicBezTo>
                    <a:pt x="309" y="15837"/>
                    <a:pt x="330" y="15854"/>
                    <a:pt x="352" y="15864"/>
                  </a:cubicBezTo>
                  <a:cubicBezTo>
                    <a:pt x="375" y="15873"/>
                    <a:pt x="400" y="15880"/>
                    <a:pt x="424" y="15886"/>
                  </a:cubicBezTo>
                  <a:cubicBezTo>
                    <a:pt x="449" y="15893"/>
                    <a:pt x="474" y="15890"/>
                    <a:pt x="499" y="15892"/>
                  </a:cubicBezTo>
                  <a:cubicBezTo>
                    <a:pt x="525" y="15896"/>
                    <a:pt x="549" y="15901"/>
                    <a:pt x="574" y="15901"/>
                  </a:cubicBezTo>
                  <a:cubicBezTo>
                    <a:pt x="613" y="15901"/>
                    <a:pt x="613" y="15898"/>
                    <a:pt x="652" y="15898"/>
                  </a:cubicBezTo>
                  <a:cubicBezTo>
                    <a:pt x="691" y="15898"/>
                    <a:pt x="691" y="15896"/>
                    <a:pt x="729" y="15896"/>
                  </a:cubicBezTo>
                  <a:cubicBezTo>
                    <a:pt x="767" y="15896"/>
                    <a:pt x="767" y="15907"/>
                    <a:pt x="806" y="15907"/>
                  </a:cubicBezTo>
                  <a:cubicBezTo>
                    <a:pt x="844" y="15907"/>
                    <a:pt x="844" y="15903"/>
                    <a:pt x="882" y="15903"/>
                  </a:cubicBezTo>
                  <a:cubicBezTo>
                    <a:pt x="920" y="15903"/>
                    <a:pt x="920" y="15895"/>
                    <a:pt x="958" y="15895"/>
                  </a:cubicBezTo>
                  <a:cubicBezTo>
                    <a:pt x="996" y="15895"/>
                    <a:pt x="996" y="15898"/>
                    <a:pt x="1034" y="15898"/>
                  </a:cubicBezTo>
                  <a:cubicBezTo>
                    <a:pt x="1072" y="15898"/>
                    <a:pt x="1072" y="15895"/>
                    <a:pt x="1112" y="15895"/>
                  </a:cubicBezTo>
                  <a:cubicBezTo>
                    <a:pt x="1149" y="15895"/>
                    <a:pt x="1149" y="15900"/>
                    <a:pt x="1188" y="15900"/>
                  </a:cubicBezTo>
                  <a:cubicBezTo>
                    <a:pt x="1225" y="15900"/>
                    <a:pt x="1226" y="15898"/>
                    <a:pt x="1264" y="15898"/>
                  </a:cubicBezTo>
                  <a:cubicBezTo>
                    <a:pt x="1301" y="15898"/>
                    <a:pt x="1301" y="15900"/>
                    <a:pt x="1340" y="15900"/>
                  </a:cubicBezTo>
                  <a:cubicBezTo>
                    <a:pt x="1377" y="15900"/>
                    <a:pt x="1377" y="15901"/>
                    <a:pt x="1417" y="15901"/>
                  </a:cubicBezTo>
                  <a:cubicBezTo>
                    <a:pt x="1454" y="15901"/>
                    <a:pt x="1454" y="15900"/>
                    <a:pt x="1493" y="15900"/>
                  </a:cubicBezTo>
                  <a:cubicBezTo>
                    <a:pt x="1530" y="15900"/>
                    <a:pt x="1530" y="15893"/>
                    <a:pt x="1569" y="15893"/>
                  </a:cubicBezTo>
                  <a:cubicBezTo>
                    <a:pt x="1606" y="15893"/>
                    <a:pt x="1606" y="15906"/>
                    <a:pt x="1645" y="15906"/>
                  </a:cubicBezTo>
                  <a:cubicBezTo>
                    <a:pt x="1682" y="15906"/>
                    <a:pt x="1682" y="15900"/>
                    <a:pt x="1722" y="15900"/>
                  </a:cubicBezTo>
                  <a:cubicBezTo>
                    <a:pt x="1760" y="15900"/>
                    <a:pt x="1760" y="15895"/>
                    <a:pt x="1798" y="15895"/>
                  </a:cubicBezTo>
                  <a:cubicBezTo>
                    <a:pt x="1836" y="15895"/>
                    <a:pt x="1836" y="15908"/>
                    <a:pt x="1874" y="15908"/>
                  </a:cubicBezTo>
                  <a:cubicBezTo>
                    <a:pt x="1912" y="15908"/>
                    <a:pt x="1912" y="15895"/>
                    <a:pt x="1950" y="15895"/>
                  </a:cubicBezTo>
                  <a:cubicBezTo>
                    <a:pt x="1988" y="15895"/>
                    <a:pt x="1988" y="15896"/>
                    <a:pt x="2027" y="15896"/>
                  </a:cubicBezTo>
                  <a:lnTo>
                    <a:pt x="2103" y="15896"/>
                  </a:lnTo>
                  <a:cubicBezTo>
                    <a:pt x="2141" y="15896"/>
                    <a:pt x="2141" y="15902"/>
                    <a:pt x="2179" y="15902"/>
                  </a:cubicBezTo>
                  <a:cubicBezTo>
                    <a:pt x="2217" y="15902"/>
                    <a:pt x="2217" y="15907"/>
                    <a:pt x="2256" y="15907"/>
                  </a:cubicBezTo>
                  <a:cubicBezTo>
                    <a:pt x="2293" y="15907"/>
                    <a:pt x="2293" y="15906"/>
                    <a:pt x="2333" y="15906"/>
                  </a:cubicBezTo>
                  <a:cubicBezTo>
                    <a:pt x="2370" y="15906"/>
                    <a:pt x="2370" y="15898"/>
                    <a:pt x="2409" y="15898"/>
                  </a:cubicBezTo>
                  <a:cubicBezTo>
                    <a:pt x="2446" y="15898"/>
                    <a:pt x="2446" y="15907"/>
                    <a:pt x="2485" y="15907"/>
                  </a:cubicBezTo>
                  <a:cubicBezTo>
                    <a:pt x="2522" y="15907"/>
                    <a:pt x="2522" y="15903"/>
                    <a:pt x="2562" y="15903"/>
                  </a:cubicBezTo>
                  <a:cubicBezTo>
                    <a:pt x="2599" y="15903"/>
                    <a:pt x="2599" y="15902"/>
                    <a:pt x="2638" y="15902"/>
                  </a:cubicBezTo>
                  <a:cubicBezTo>
                    <a:pt x="2675" y="15902"/>
                    <a:pt x="2675" y="15897"/>
                    <a:pt x="2714" y="15897"/>
                  </a:cubicBezTo>
                  <a:cubicBezTo>
                    <a:pt x="2751" y="15897"/>
                    <a:pt x="2751" y="15907"/>
                    <a:pt x="2790" y="15907"/>
                  </a:cubicBezTo>
                  <a:cubicBezTo>
                    <a:pt x="2827" y="15907"/>
                    <a:pt x="2827" y="15898"/>
                    <a:pt x="2867" y="15898"/>
                  </a:cubicBezTo>
                  <a:cubicBezTo>
                    <a:pt x="2905" y="15898"/>
                    <a:pt x="2905" y="15906"/>
                    <a:pt x="2943" y="15906"/>
                  </a:cubicBezTo>
                  <a:cubicBezTo>
                    <a:pt x="2981" y="15906"/>
                    <a:pt x="2981" y="15911"/>
                    <a:pt x="3019" y="15911"/>
                  </a:cubicBezTo>
                  <a:cubicBezTo>
                    <a:pt x="3058" y="15911"/>
                    <a:pt x="3058" y="15909"/>
                    <a:pt x="3095" y="15909"/>
                  </a:cubicBezTo>
                  <a:cubicBezTo>
                    <a:pt x="3135" y="15909"/>
                    <a:pt x="3133" y="15900"/>
                    <a:pt x="3172" y="15900"/>
                  </a:cubicBezTo>
                  <a:cubicBezTo>
                    <a:pt x="3211" y="15900"/>
                    <a:pt x="3211" y="15903"/>
                    <a:pt x="3248" y="15903"/>
                  </a:cubicBezTo>
                  <a:cubicBezTo>
                    <a:pt x="3287" y="15903"/>
                    <a:pt x="3287" y="15909"/>
                    <a:pt x="3324" y="15909"/>
                  </a:cubicBezTo>
                  <a:cubicBezTo>
                    <a:pt x="3363" y="15909"/>
                    <a:pt x="3363" y="15902"/>
                    <a:pt x="3401" y="15902"/>
                  </a:cubicBezTo>
                  <a:cubicBezTo>
                    <a:pt x="3438" y="15902"/>
                    <a:pt x="3438" y="15906"/>
                    <a:pt x="3478" y="15906"/>
                  </a:cubicBezTo>
                  <a:cubicBezTo>
                    <a:pt x="3515" y="15906"/>
                    <a:pt x="3515" y="15896"/>
                    <a:pt x="3554" y="15896"/>
                  </a:cubicBezTo>
                  <a:cubicBezTo>
                    <a:pt x="3591" y="15896"/>
                    <a:pt x="3591" y="15908"/>
                    <a:pt x="3630" y="15908"/>
                  </a:cubicBezTo>
                  <a:cubicBezTo>
                    <a:pt x="3667" y="15908"/>
                    <a:pt x="3667" y="15897"/>
                    <a:pt x="3706" y="15897"/>
                  </a:cubicBezTo>
                  <a:cubicBezTo>
                    <a:pt x="3743" y="15897"/>
                    <a:pt x="3745" y="15906"/>
                    <a:pt x="3783" y="15906"/>
                  </a:cubicBezTo>
                  <a:cubicBezTo>
                    <a:pt x="3820" y="15906"/>
                    <a:pt x="3820" y="15909"/>
                    <a:pt x="3859" y="15909"/>
                  </a:cubicBezTo>
                  <a:cubicBezTo>
                    <a:pt x="3896" y="15909"/>
                    <a:pt x="3898" y="15901"/>
                    <a:pt x="3935" y="15901"/>
                  </a:cubicBezTo>
                  <a:cubicBezTo>
                    <a:pt x="3973" y="15901"/>
                    <a:pt x="3973" y="15898"/>
                    <a:pt x="4011" y="15898"/>
                  </a:cubicBezTo>
                  <a:lnTo>
                    <a:pt x="4088" y="15898"/>
                  </a:lnTo>
                  <a:cubicBezTo>
                    <a:pt x="4126" y="15898"/>
                    <a:pt x="4126" y="15903"/>
                    <a:pt x="4164" y="15903"/>
                  </a:cubicBezTo>
                  <a:cubicBezTo>
                    <a:pt x="4202" y="15903"/>
                    <a:pt x="4202" y="15902"/>
                    <a:pt x="4240" y="15902"/>
                  </a:cubicBezTo>
                  <a:cubicBezTo>
                    <a:pt x="4278" y="15902"/>
                    <a:pt x="4278" y="15908"/>
                    <a:pt x="4316" y="15908"/>
                  </a:cubicBezTo>
                  <a:cubicBezTo>
                    <a:pt x="4354" y="15908"/>
                    <a:pt x="4354" y="15903"/>
                    <a:pt x="4393" y="15903"/>
                  </a:cubicBezTo>
                  <a:cubicBezTo>
                    <a:pt x="4431" y="15903"/>
                    <a:pt x="4431" y="15907"/>
                    <a:pt x="4470" y="15907"/>
                  </a:cubicBezTo>
                  <a:cubicBezTo>
                    <a:pt x="4507" y="15907"/>
                    <a:pt x="4507" y="15901"/>
                    <a:pt x="4546" y="15901"/>
                  </a:cubicBezTo>
                  <a:cubicBezTo>
                    <a:pt x="4583" y="15901"/>
                    <a:pt x="4583" y="15909"/>
                    <a:pt x="4622" y="15909"/>
                  </a:cubicBezTo>
                  <a:cubicBezTo>
                    <a:pt x="4659" y="15909"/>
                    <a:pt x="4661" y="15908"/>
                    <a:pt x="4699" y="15908"/>
                  </a:cubicBezTo>
                  <a:cubicBezTo>
                    <a:pt x="4736" y="15908"/>
                    <a:pt x="4736" y="15909"/>
                    <a:pt x="4775" y="15909"/>
                  </a:cubicBezTo>
                  <a:cubicBezTo>
                    <a:pt x="4812" y="15909"/>
                    <a:pt x="4812" y="15895"/>
                    <a:pt x="4851" y="15895"/>
                  </a:cubicBezTo>
                  <a:cubicBezTo>
                    <a:pt x="4888" y="15895"/>
                    <a:pt x="4889" y="15896"/>
                    <a:pt x="4927" y="15896"/>
                  </a:cubicBezTo>
                  <a:cubicBezTo>
                    <a:pt x="4964" y="15896"/>
                    <a:pt x="4964" y="15893"/>
                    <a:pt x="5004" y="15893"/>
                  </a:cubicBezTo>
                  <a:lnTo>
                    <a:pt x="5080" y="15893"/>
                  </a:lnTo>
                  <a:cubicBezTo>
                    <a:pt x="5118" y="15893"/>
                    <a:pt x="5118" y="15897"/>
                    <a:pt x="5156" y="15897"/>
                  </a:cubicBezTo>
                  <a:cubicBezTo>
                    <a:pt x="5194" y="15897"/>
                    <a:pt x="5195" y="15903"/>
                    <a:pt x="5232" y="15903"/>
                  </a:cubicBezTo>
                  <a:cubicBezTo>
                    <a:pt x="5270" y="15903"/>
                    <a:pt x="5270" y="15901"/>
                    <a:pt x="5309" y="15901"/>
                  </a:cubicBezTo>
                  <a:cubicBezTo>
                    <a:pt x="5347" y="15901"/>
                    <a:pt x="5347" y="15898"/>
                    <a:pt x="5385" y="15898"/>
                  </a:cubicBezTo>
                  <a:cubicBezTo>
                    <a:pt x="5423" y="15898"/>
                    <a:pt x="5424" y="15900"/>
                    <a:pt x="5461" y="15900"/>
                  </a:cubicBezTo>
                  <a:cubicBezTo>
                    <a:pt x="5499" y="15900"/>
                    <a:pt x="5499" y="15892"/>
                    <a:pt x="5537" y="15892"/>
                  </a:cubicBezTo>
                  <a:cubicBezTo>
                    <a:pt x="5575" y="15892"/>
                    <a:pt x="5575" y="15898"/>
                    <a:pt x="5615" y="15898"/>
                  </a:cubicBezTo>
                  <a:cubicBezTo>
                    <a:pt x="5652" y="15898"/>
                    <a:pt x="5652" y="15895"/>
                    <a:pt x="5691" y="15895"/>
                  </a:cubicBezTo>
                  <a:cubicBezTo>
                    <a:pt x="5728" y="15895"/>
                    <a:pt x="5728" y="15892"/>
                    <a:pt x="5767" y="15892"/>
                  </a:cubicBezTo>
                  <a:cubicBezTo>
                    <a:pt x="5804" y="15892"/>
                    <a:pt x="5804" y="15893"/>
                    <a:pt x="5843" y="15893"/>
                  </a:cubicBezTo>
                  <a:cubicBezTo>
                    <a:pt x="5880" y="15893"/>
                    <a:pt x="5882" y="15898"/>
                    <a:pt x="5920" y="15898"/>
                  </a:cubicBezTo>
                  <a:cubicBezTo>
                    <a:pt x="5957" y="15898"/>
                    <a:pt x="5957" y="15902"/>
                    <a:pt x="5996" y="15902"/>
                  </a:cubicBezTo>
                  <a:cubicBezTo>
                    <a:pt x="6033" y="15902"/>
                    <a:pt x="6033" y="15895"/>
                    <a:pt x="6072" y="15895"/>
                  </a:cubicBezTo>
                  <a:cubicBezTo>
                    <a:pt x="6109" y="15895"/>
                    <a:pt x="6109" y="15900"/>
                    <a:pt x="6148" y="15900"/>
                  </a:cubicBezTo>
                  <a:cubicBezTo>
                    <a:pt x="6185" y="15900"/>
                    <a:pt x="6185" y="15895"/>
                    <a:pt x="6225" y="15895"/>
                  </a:cubicBezTo>
                  <a:cubicBezTo>
                    <a:pt x="6263" y="15895"/>
                    <a:pt x="6263" y="15891"/>
                    <a:pt x="6301" y="15891"/>
                  </a:cubicBezTo>
                  <a:cubicBezTo>
                    <a:pt x="6339" y="15891"/>
                    <a:pt x="6339" y="15901"/>
                    <a:pt x="6377" y="15901"/>
                  </a:cubicBezTo>
                  <a:cubicBezTo>
                    <a:pt x="6416" y="15901"/>
                    <a:pt x="6416" y="15895"/>
                    <a:pt x="6453" y="15895"/>
                  </a:cubicBezTo>
                  <a:cubicBezTo>
                    <a:pt x="6493" y="15895"/>
                    <a:pt x="6491" y="15900"/>
                    <a:pt x="6530" y="15900"/>
                  </a:cubicBezTo>
                  <a:cubicBezTo>
                    <a:pt x="6569" y="15900"/>
                    <a:pt x="6568" y="15892"/>
                    <a:pt x="6606" y="15892"/>
                  </a:cubicBezTo>
                  <a:cubicBezTo>
                    <a:pt x="6645" y="15892"/>
                    <a:pt x="6644" y="15891"/>
                    <a:pt x="6682" y="15891"/>
                  </a:cubicBezTo>
                  <a:cubicBezTo>
                    <a:pt x="6721" y="15891"/>
                    <a:pt x="6721" y="15896"/>
                    <a:pt x="6759" y="15896"/>
                  </a:cubicBezTo>
                  <a:cubicBezTo>
                    <a:pt x="6798" y="15896"/>
                    <a:pt x="6798" y="15903"/>
                    <a:pt x="6836" y="15903"/>
                  </a:cubicBezTo>
                  <a:cubicBezTo>
                    <a:pt x="6874" y="15903"/>
                    <a:pt x="6874" y="15898"/>
                    <a:pt x="6912" y="15898"/>
                  </a:cubicBezTo>
                  <a:cubicBezTo>
                    <a:pt x="6950" y="15898"/>
                    <a:pt x="6950" y="15901"/>
                    <a:pt x="6988" y="15901"/>
                  </a:cubicBezTo>
                  <a:cubicBezTo>
                    <a:pt x="7025" y="15901"/>
                    <a:pt x="7026" y="15891"/>
                    <a:pt x="7064" y="15891"/>
                  </a:cubicBezTo>
                  <a:cubicBezTo>
                    <a:pt x="7101" y="15891"/>
                    <a:pt x="7101" y="15893"/>
                    <a:pt x="7141" y="15893"/>
                  </a:cubicBezTo>
                  <a:cubicBezTo>
                    <a:pt x="7178" y="15893"/>
                    <a:pt x="7178" y="15896"/>
                    <a:pt x="7217" y="15896"/>
                  </a:cubicBezTo>
                  <a:cubicBezTo>
                    <a:pt x="7254" y="15896"/>
                    <a:pt x="7254" y="15901"/>
                    <a:pt x="7293" y="15901"/>
                  </a:cubicBezTo>
                  <a:cubicBezTo>
                    <a:pt x="7330" y="15901"/>
                    <a:pt x="7330" y="15896"/>
                    <a:pt x="7369" y="15896"/>
                  </a:cubicBezTo>
                  <a:cubicBezTo>
                    <a:pt x="7407" y="15896"/>
                    <a:pt x="7407" y="15900"/>
                    <a:pt x="7446" y="15900"/>
                  </a:cubicBezTo>
                  <a:cubicBezTo>
                    <a:pt x="7484" y="15900"/>
                    <a:pt x="7484" y="15891"/>
                    <a:pt x="7522" y="15891"/>
                  </a:cubicBezTo>
                  <a:cubicBezTo>
                    <a:pt x="7560" y="15891"/>
                    <a:pt x="7560" y="15897"/>
                    <a:pt x="7598" y="15897"/>
                  </a:cubicBezTo>
                  <a:cubicBezTo>
                    <a:pt x="7636" y="15897"/>
                    <a:pt x="7636" y="15902"/>
                    <a:pt x="7674" y="15902"/>
                  </a:cubicBezTo>
                  <a:cubicBezTo>
                    <a:pt x="7714" y="15902"/>
                    <a:pt x="7714" y="15887"/>
                    <a:pt x="7751" y="15887"/>
                  </a:cubicBezTo>
                  <a:cubicBezTo>
                    <a:pt x="7790" y="15887"/>
                    <a:pt x="7790" y="15896"/>
                    <a:pt x="7827" y="15896"/>
                  </a:cubicBezTo>
                  <a:cubicBezTo>
                    <a:pt x="7866" y="15896"/>
                    <a:pt x="7866" y="15893"/>
                    <a:pt x="7904" y="15893"/>
                  </a:cubicBezTo>
                  <a:cubicBezTo>
                    <a:pt x="7942" y="15893"/>
                    <a:pt x="7941" y="15892"/>
                    <a:pt x="7980" y="15892"/>
                  </a:cubicBezTo>
                  <a:cubicBezTo>
                    <a:pt x="8019" y="15892"/>
                    <a:pt x="8019" y="15898"/>
                    <a:pt x="8057" y="15898"/>
                  </a:cubicBezTo>
                  <a:cubicBezTo>
                    <a:pt x="8095" y="15898"/>
                    <a:pt x="8094" y="15892"/>
                    <a:pt x="8133" y="15892"/>
                  </a:cubicBezTo>
                  <a:cubicBezTo>
                    <a:pt x="8171" y="15892"/>
                    <a:pt x="8171" y="15890"/>
                    <a:pt x="8209" y="15890"/>
                  </a:cubicBezTo>
                  <a:cubicBezTo>
                    <a:pt x="8247" y="15890"/>
                    <a:pt x="8247" y="15900"/>
                    <a:pt x="8285" y="15900"/>
                  </a:cubicBezTo>
                  <a:lnTo>
                    <a:pt x="8362" y="15900"/>
                  </a:lnTo>
                  <a:cubicBezTo>
                    <a:pt x="8401" y="15900"/>
                    <a:pt x="8399" y="15887"/>
                    <a:pt x="8438" y="15887"/>
                  </a:cubicBezTo>
                  <a:cubicBezTo>
                    <a:pt x="8477" y="15887"/>
                    <a:pt x="8476" y="15898"/>
                    <a:pt x="8514" y="15898"/>
                  </a:cubicBezTo>
                  <a:cubicBezTo>
                    <a:pt x="8553" y="15898"/>
                    <a:pt x="8552" y="15897"/>
                    <a:pt x="8590" y="15897"/>
                  </a:cubicBezTo>
                  <a:cubicBezTo>
                    <a:pt x="8630" y="15897"/>
                    <a:pt x="8630" y="15896"/>
                    <a:pt x="8667" y="15896"/>
                  </a:cubicBezTo>
                  <a:cubicBezTo>
                    <a:pt x="8706" y="15896"/>
                    <a:pt x="8705" y="15890"/>
                    <a:pt x="8743" y="15890"/>
                  </a:cubicBezTo>
                  <a:cubicBezTo>
                    <a:pt x="8782" y="15890"/>
                    <a:pt x="8782" y="15892"/>
                    <a:pt x="8819" y="15892"/>
                  </a:cubicBezTo>
                  <a:cubicBezTo>
                    <a:pt x="8858" y="15892"/>
                    <a:pt x="8858" y="15891"/>
                    <a:pt x="8895" y="15891"/>
                  </a:cubicBezTo>
                  <a:cubicBezTo>
                    <a:pt x="8935" y="15891"/>
                    <a:pt x="8935" y="15887"/>
                    <a:pt x="8973" y="15887"/>
                  </a:cubicBezTo>
                  <a:cubicBezTo>
                    <a:pt x="9011" y="15887"/>
                    <a:pt x="9011" y="15890"/>
                    <a:pt x="9049" y="15890"/>
                  </a:cubicBezTo>
                  <a:cubicBezTo>
                    <a:pt x="9087" y="15890"/>
                    <a:pt x="9087" y="15900"/>
                    <a:pt x="9125" y="15900"/>
                  </a:cubicBezTo>
                  <a:cubicBezTo>
                    <a:pt x="9162" y="15900"/>
                    <a:pt x="9162" y="15896"/>
                    <a:pt x="9201" y="15896"/>
                  </a:cubicBezTo>
                  <a:cubicBezTo>
                    <a:pt x="9238" y="15896"/>
                    <a:pt x="9238" y="15900"/>
                    <a:pt x="9278" y="15900"/>
                  </a:cubicBezTo>
                  <a:cubicBezTo>
                    <a:pt x="9315" y="15900"/>
                    <a:pt x="9315" y="15892"/>
                    <a:pt x="9354" y="15892"/>
                  </a:cubicBezTo>
                  <a:cubicBezTo>
                    <a:pt x="9391" y="15892"/>
                    <a:pt x="9391" y="15900"/>
                    <a:pt x="9430" y="15900"/>
                  </a:cubicBezTo>
                  <a:cubicBezTo>
                    <a:pt x="9467" y="15900"/>
                    <a:pt x="9467" y="15892"/>
                    <a:pt x="9506" y="15892"/>
                  </a:cubicBezTo>
                  <a:cubicBezTo>
                    <a:pt x="9543" y="15892"/>
                    <a:pt x="9543" y="15896"/>
                    <a:pt x="9583" y="15896"/>
                  </a:cubicBezTo>
                  <a:cubicBezTo>
                    <a:pt x="9622" y="15896"/>
                    <a:pt x="9622" y="15898"/>
                    <a:pt x="9659" y="15898"/>
                  </a:cubicBezTo>
                  <a:lnTo>
                    <a:pt x="9735" y="15898"/>
                  </a:lnTo>
                  <a:cubicBezTo>
                    <a:pt x="9774" y="15898"/>
                    <a:pt x="9774" y="15900"/>
                    <a:pt x="9811" y="15900"/>
                  </a:cubicBezTo>
                  <a:cubicBezTo>
                    <a:pt x="9851" y="15900"/>
                    <a:pt x="9851" y="15890"/>
                    <a:pt x="9888" y="15890"/>
                  </a:cubicBezTo>
                  <a:cubicBezTo>
                    <a:pt x="9927" y="15890"/>
                    <a:pt x="9926" y="15896"/>
                    <a:pt x="9964" y="15896"/>
                  </a:cubicBezTo>
                  <a:cubicBezTo>
                    <a:pt x="10003" y="15896"/>
                    <a:pt x="10002" y="15902"/>
                    <a:pt x="10040" y="15902"/>
                  </a:cubicBezTo>
                  <a:cubicBezTo>
                    <a:pt x="10079" y="15902"/>
                    <a:pt x="10078" y="15891"/>
                    <a:pt x="10116" y="15891"/>
                  </a:cubicBezTo>
                  <a:cubicBezTo>
                    <a:pt x="10156" y="15891"/>
                    <a:pt x="10156" y="15897"/>
                    <a:pt x="10194" y="15897"/>
                  </a:cubicBezTo>
                  <a:cubicBezTo>
                    <a:pt x="10232" y="15897"/>
                    <a:pt x="10232" y="15890"/>
                    <a:pt x="10270" y="15890"/>
                  </a:cubicBezTo>
                  <a:cubicBezTo>
                    <a:pt x="10308" y="15890"/>
                    <a:pt x="10308" y="15893"/>
                    <a:pt x="10346" y="15893"/>
                  </a:cubicBezTo>
                  <a:cubicBezTo>
                    <a:pt x="10384" y="15893"/>
                    <a:pt x="10384" y="15891"/>
                    <a:pt x="10422" y="15891"/>
                  </a:cubicBezTo>
                  <a:cubicBezTo>
                    <a:pt x="10461" y="15891"/>
                    <a:pt x="10461" y="15896"/>
                    <a:pt x="10499" y="15896"/>
                  </a:cubicBezTo>
                  <a:cubicBezTo>
                    <a:pt x="10537" y="15896"/>
                    <a:pt x="10537" y="15891"/>
                    <a:pt x="10575" y="15891"/>
                  </a:cubicBezTo>
                  <a:cubicBezTo>
                    <a:pt x="10613" y="15891"/>
                    <a:pt x="10612" y="15902"/>
                    <a:pt x="10651" y="15902"/>
                  </a:cubicBezTo>
                  <a:cubicBezTo>
                    <a:pt x="10690" y="15902"/>
                    <a:pt x="10688" y="15898"/>
                    <a:pt x="10727" y="15898"/>
                  </a:cubicBezTo>
                  <a:cubicBezTo>
                    <a:pt x="10767" y="15898"/>
                    <a:pt x="10767" y="15887"/>
                    <a:pt x="10804" y="15887"/>
                  </a:cubicBezTo>
                  <a:cubicBezTo>
                    <a:pt x="10843" y="15887"/>
                    <a:pt x="10843" y="15901"/>
                    <a:pt x="10880" y="15901"/>
                  </a:cubicBezTo>
                  <a:cubicBezTo>
                    <a:pt x="10919" y="15901"/>
                    <a:pt x="10919" y="15895"/>
                    <a:pt x="10956" y="15895"/>
                  </a:cubicBezTo>
                  <a:lnTo>
                    <a:pt x="11032" y="15895"/>
                  </a:lnTo>
                  <a:cubicBezTo>
                    <a:pt x="11072" y="15895"/>
                    <a:pt x="11072" y="15901"/>
                    <a:pt x="11109" y="15901"/>
                  </a:cubicBezTo>
                  <a:cubicBezTo>
                    <a:pt x="11148" y="15901"/>
                    <a:pt x="11147" y="15893"/>
                    <a:pt x="11185" y="15893"/>
                  </a:cubicBezTo>
                  <a:cubicBezTo>
                    <a:pt x="11224" y="15893"/>
                    <a:pt x="11224" y="15890"/>
                    <a:pt x="11262" y="15890"/>
                  </a:cubicBezTo>
                  <a:cubicBezTo>
                    <a:pt x="11300" y="15890"/>
                    <a:pt x="11300" y="15898"/>
                    <a:pt x="11338" y="15898"/>
                  </a:cubicBezTo>
                  <a:cubicBezTo>
                    <a:pt x="11377" y="15898"/>
                    <a:pt x="11375" y="15893"/>
                    <a:pt x="11415" y="15893"/>
                  </a:cubicBezTo>
                  <a:cubicBezTo>
                    <a:pt x="11453" y="15893"/>
                    <a:pt x="11453" y="15891"/>
                    <a:pt x="11491" y="15891"/>
                  </a:cubicBezTo>
                  <a:cubicBezTo>
                    <a:pt x="11529" y="15891"/>
                    <a:pt x="11528" y="15892"/>
                    <a:pt x="11567" y="15892"/>
                  </a:cubicBezTo>
                  <a:cubicBezTo>
                    <a:pt x="11605" y="15892"/>
                    <a:pt x="11605" y="15896"/>
                    <a:pt x="11643" y="15896"/>
                  </a:cubicBezTo>
                  <a:cubicBezTo>
                    <a:pt x="11682" y="15896"/>
                    <a:pt x="11682" y="15893"/>
                    <a:pt x="11720" y="15893"/>
                  </a:cubicBezTo>
                  <a:cubicBezTo>
                    <a:pt x="11759" y="15893"/>
                    <a:pt x="11759" y="15890"/>
                    <a:pt x="11796" y="15890"/>
                  </a:cubicBezTo>
                  <a:cubicBezTo>
                    <a:pt x="11835" y="15890"/>
                    <a:pt x="11835" y="15901"/>
                    <a:pt x="11872" y="15901"/>
                  </a:cubicBezTo>
                  <a:cubicBezTo>
                    <a:pt x="11911" y="15901"/>
                    <a:pt x="11911" y="15890"/>
                    <a:pt x="11948" y="15890"/>
                  </a:cubicBezTo>
                  <a:cubicBezTo>
                    <a:pt x="11988" y="15890"/>
                    <a:pt x="11986" y="15896"/>
                    <a:pt x="12025" y="15896"/>
                  </a:cubicBezTo>
                  <a:lnTo>
                    <a:pt x="12177" y="15896"/>
                  </a:lnTo>
                  <a:cubicBezTo>
                    <a:pt x="12216" y="15896"/>
                    <a:pt x="12216" y="15893"/>
                    <a:pt x="12253" y="15893"/>
                  </a:cubicBezTo>
                  <a:cubicBezTo>
                    <a:pt x="12291" y="15893"/>
                    <a:pt x="12293" y="15900"/>
                    <a:pt x="12331" y="15900"/>
                  </a:cubicBezTo>
                  <a:lnTo>
                    <a:pt x="12407" y="15900"/>
                  </a:lnTo>
                  <a:cubicBezTo>
                    <a:pt x="12444" y="15900"/>
                    <a:pt x="12445" y="15895"/>
                    <a:pt x="12483" y="15895"/>
                  </a:cubicBezTo>
                  <a:cubicBezTo>
                    <a:pt x="12520" y="15895"/>
                    <a:pt x="12520" y="15892"/>
                    <a:pt x="12559" y="15892"/>
                  </a:cubicBezTo>
                  <a:lnTo>
                    <a:pt x="12636" y="15892"/>
                  </a:lnTo>
                  <a:cubicBezTo>
                    <a:pt x="12674" y="15892"/>
                    <a:pt x="12673" y="15891"/>
                    <a:pt x="12712" y="15891"/>
                  </a:cubicBezTo>
                  <a:cubicBezTo>
                    <a:pt x="12750" y="15891"/>
                    <a:pt x="12750" y="15887"/>
                    <a:pt x="12788" y="15887"/>
                  </a:cubicBezTo>
                  <a:cubicBezTo>
                    <a:pt x="12810" y="15887"/>
                    <a:pt x="12832" y="15895"/>
                    <a:pt x="12854" y="15895"/>
                  </a:cubicBezTo>
                  <a:cubicBezTo>
                    <a:pt x="12857" y="15895"/>
                    <a:pt x="12859" y="15895"/>
                    <a:pt x="12862" y="15895"/>
                  </a:cubicBezTo>
                  <a:cubicBezTo>
                    <a:pt x="12887" y="15892"/>
                    <a:pt x="12911" y="15887"/>
                    <a:pt x="12936" y="15882"/>
                  </a:cubicBezTo>
                  <a:cubicBezTo>
                    <a:pt x="12959" y="15877"/>
                    <a:pt x="12982" y="15864"/>
                    <a:pt x="13005" y="15855"/>
                  </a:cubicBezTo>
                  <a:cubicBezTo>
                    <a:pt x="13028" y="15848"/>
                    <a:pt x="13054" y="15844"/>
                    <a:pt x="13075" y="15832"/>
                  </a:cubicBezTo>
                  <a:cubicBezTo>
                    <a:pt x="13097" y="15820"/>
                    <a:pt x="13112" y="15796"/>
                    <a:pt x="13132" y="15784"/>
                  </a:cubicBezTo>
                  <a:cubicBezTo>
                    <a:pt x="13152" y="15770"/>
                    <a:pt x="13178" y="15762"/>
                    <a:pt x="13196" y="15746"/>
                  </a:cubicBezTo>
                  <a:cubicBezTo>
                    <a:pt x="13215" y="15729"/>
                    <a:pt x="13232" y="15711"/>
                    <a:pt x="13248" y="15692"/>
                  </a:cubicBezTo>
                  <a:cubicBezTo>
                    <a:pt x="13265" y="15675"/>
                    <a:pt x="13278" y="15652"/>
                    <a:pt x="13291" y="15632"/>
                  </a:cubicBezTo>
                  <a:cubicBezTo>
                    <a:pt x="13306" y="15612"/>
                    <a:pt x="13314" y="15588"/>
                    <a:pt x="13327" y="15566"/>
                  </a:cubicBezTo>
                  <a:cubicBezTo>
                    <a:pt x="13338" y="15545"/>
                    <a:pt x="13344" y="15521"/>
                    <a:pt x="13353" y="15499"/>
                  </a:cubicBezTo>
                  <a:cubicBezTo>
                    <a:pt x="13362" y="15475"/>
                    <a:pt x="13380" y="15456"/>
                    <a:pt x="13386" y="15431"/>
                  </a:cubicBezTo>
                  <a:cubicBezTo>
                    <a:pt x="13392" y="15409"/>
                    <a:pt x="13388" y="15382"/>
                    <a:pt x="13391" y="15357"/>
                  </a:cubicBezTo>
                  <a:cubicBezTo>
                    <a:pt x="13394" y="15334"/>
                    <a:pt x="13397" y="15311"/>
                    <a:pt x="13397" y="15285"/>
                  </a:cubicBezTo>
                  <a:cubicBezTo>
                    <a:pt x="13397" y="15247"/>
                    <a:pt x="13403" y="15247"/>
                    <a:pt x="13403" y="15207"/>
                  </a:cubicBezTo>
                  <a:cubicBezTo>
                    <a:pt x="13403" y="15169"/>
                    <a:pt x="13398" y="15169"/>
                    <a:pt x="13398" y="15130"/>
                  </a:cubicBezTo>
                  <a:cubicBezTo>
                    <a:pt x="13398" y="15092"/>
                    <a:pt x="13392" y="15092"/>
                    <a:pt x="13392" y="15052"/>
                  </a:cubicBezTo>
                  <a:cubicBezTo>
                    <a:pt x="13392" y="15013"/>
                    <a:pt x="13393" y="15013"/>
                    <a:pt x="13393" y="14975"/>
                  </a:cubicBezTo>
                  <a:cubicBezTo>
                    <a:pt x="13393" y="14936"/>
                    <a:pt x="13397" y="14936"/>
                    <a:pt x="13397" y="14897"/>
                  </a:cubicBezTo>
                  <a:cubicBezTo>
                    <a:pt x="13397" y="14858"/>
                    <a:pt x="13407" y="14858"/>
                    <a:pt x="13407" y="14820"/>
                  </a:cubicBezTo>
                  <a:cubicBezTo>
                    <a:pt x="13407" y="14781"/>
                    <a:pt x="13393" y="14781"/>
                    <a:pt x="13393" y="14741"/>
                  </a:cubicBezTo>
                  <a:cubicBezTo>
                    <a:pt x="13393" y="14703"/>
                    <a:pt x="13397" y="14703"/>
                    <a:pt x="13397" y="14664"/>
                  </a:cubicBezTo>
                  <a:lnTo>
                    <a:pt x="13397" y="14588"/>
                  </a:lnTo>
                  <a:cubicBezTo>
                    <a:pt x="13397" y="14551"/>
                    <a:pt x="13396" y="14551"/>
                    <a:pt x="13396" y="14511"/>
                  </a:cubicBezTo>
                  <a:cubicBezTo>
                    <a:pt x="13396" y="14472"/>
                    <a:pt x="13403" y="14472"/>
                    <a:pt x="13403" y="14434"/>
                  </a:cubicBezTo>
                  <a:cubicBezTo>
                    <a:pt x="13403" y="14396"/>
                    <a:pt x="13404" y="14396"/>
                    <a:pt x="13404" y="14358"/>
                  </a:cubicBezTo>
                  <a:cubicBezTo>
                    <a:pt x="13404" y="14318"/>
                    <a:pt x="13407" y="14318"/>
                    <a:pt x="13407" y="14280"/>
                  </a:cubicBezTo>
                  <a:cubicBezTo>
                    <a:pt x="13407" y="14242"/>
                    <a:pt x="13403" y="14242"/>
                    <a:pt x="13403" y="14204"/>
                  </a:cubicBezTo>
                  <a:cubicBezTo>
                    <a:pt x="13403" y="14165"/>
                    <a:pt x="13396" y="14165"/>
                    <a:pt x="13396" y="14125"/>
                  </a:cubicBezTo>
                  <a:cubicBezTo>
                    <a:pt x="13396" y="14088"/>
                    <a:pt x="13399" y="14088"/>
                    <a:pt x="13399" y="14049"/>
                  </a:cubicBezTo>
                  <a:cubicBezTo>
                    <a:pt x="13399" y="14012"/>
                    <a:pt x="13405" y="14012"/>
                    <a:pt x="13405" y="13973"/>
                  </a:cubicBezTo>
                  <a:cubicBezTo>
                    <a:pt x="13405" y="13936"/>
                    <a:pt x="13392" y="13936"/>
                    <a:pt x="13392" y="13897"/>
                  </a:cubicBezTo>
                  <a:cubicBezTo>
                    <a:pt x="13392" y="13860"/>
                    <a:pt x="13399" y="13860"/>
                    <a:pt x="13399" y="13820"/>
                  </a:cubicBezTo>
                  <a:cubicBezTo>
                    <a:pt x="13399" y="13783"/>
                    <a:pt x="13394" y="13783"/>
                    <a:pt x="13394" y="13744"/>
                  </a:cubicBezTo>
                  <a:cubicBezTo>
                    <a:pt x="13394" y="13707"/>
                    <a:pt x="13405" y="13707"/>
                    <a:pt x="13405" y="13668"/>
                  </a:cubicBezTo>
                  <a:cubicBezTo>
                    <a:pt x="13405" y="13631"/>
                    <a:pt x="13403" y="13631"/>
                    <a:pt x="13403" y="13592"/>
                  </a:cubicBezTo>
                  <a:cubicBezTo>
                    <a:pt x="13403" y="13555"/>
                    <a:pt x="13394" y="13555"/>
                    <a:pt x="13394" y="13515"/>
                  </a:cubicBezTo>
                  <a:cubicBezTo>
                    <a:pt x="13394" y="13477"/>
                    <a:pt x="13393" y="13477"/>
                    <a:pt x="13393" y="13439"/>
                  </a:cubicBezTo>
                  <a:cubicBezTo>
                    <a:pt x="13393" y="13401"/>
                    <a:pt x="13399" y="13401"/>
                    <a:pt x="13399" y="13363"/>
                  </a:cubicBezTo>
                  <a:cubicBezTo>
                    <a:pt x="13399" y="13325"/>
                    <a:pt x="13391" y="13325"/>
                    <a:pt x="13391" y="13287"/>
                  </a:cubicBezTo>
                  <a:cubicBezTo>
                    <a:pt x="13391" y="13249"/>
                    <a:pt x="13402" y="13249"/>
                    <a:pt x="13402" y="13210"/>
                  </a:cubicBezTo>
                  <a:cubicBezTo>
                    <a:pt x="13402" y="13172"/>
                    <a:pt x="13404" y="13172"/>
                    <a:pt x="13404" y="13134"/>
                  </a:cubicBezTo>
                  <a:cubicBezTo>
                    <a:pt x="13404" y="13096"/>
                    <a:pt x="13396" y="13096"/>
                    <a:pt x="13396" y="13057"/>
                  </a:cubicBezTo>
                  <a:cubicBezTo>
                    <a:pt x="13396" y="13020"/>
                    <a:pt x="13397" y="13020"/>
                    <a:pt x="13397" y="12981"/>
                  </a:cubicBezTo>
                  <a:cubicBezTo>
                    <a:pt x="13397" y="12944"/>
                    <a:pt x="13403" y="12944"/>
                    <a:pt x="13403" y="12904"/>
                  </a:cubicBezTo>
                  <a:cubicBezTo>
                    <a:pt x="13403" y="12867"/>
                    <a:pt x="13394" y="12867"/>
                    <a:pt x="13394" y="12828"/>
                  </a:cubicBezTo>
                  <a:cubicBezTo>
                    <a:pt x="13394" y="12791"/>
                    <a:pt x="13399" y="12791"/>
                    <a:pt x="13399" y="12752"/>
                  </a:cubicBezTo>
                  <a:cubicBezTo>
                    <a:pt x="13399" y="12715"/>
                    <a:pt x="13398" y="12715"/>
                    <a:pt x="13398" y="12676"/>
                  </a:cubicBezTo>
                  <a:cubicBezTo>
                    <a:pt x="13398" y="12639"/>
                    <a:pt x="13405" y="12637"/>
                    <a:pt x="13405" y="12599"/>
                  </a:cubicBezTo>
                  <a:cubicBezTo>
                    <a:pt x="13405" y="12562"/>
                    <a:pt x="13391" y="12562"/>
                    <a:pt x="13391" y="12523"/>
                  </a:cubicBezTo>
                  <a:cubicBezTo>
                    <a:pt x="13391" y="12486"/>
                    <a:pt x="13399" y="12486"/>
                    <a:pt x="13399" y="12447"/>
                  </a:cubicBezTo>
                  <a:cubicBezTo>
                    <a:pt x="13399" y="12409"/>
                    <a:pt x="13391" y="12409"/>
                    <a:pt x="13391" y="12371"/>
                  </a:cubicBezTo>
                  <a:cubicBezTo>
                    <a:pt x="13391" y="12333"/>
                    <a:pt x="13393" y="12333"/>
                    <a:pt x="13393" y="12294"/>
                  </a:cubicBezTo>
                  <a:cubicBezTo>
                    <a:pt x="13393" y="12256"/>
                    <a:pt x="13394" y="12256"/>
                    <a:pt x="13394" y="12218"/>
                  </a:cubicBezTo>
                  <a:cubicBezTo>
                    <a:pt x="13394" y="12180"/>
                    <a:pt x="13403" y="12180"/>
                    <a:pt x="13403" y="12142"/>
                  </a:cubicBezTo>
                  <a:lnTo>
                    <a:pt x="13403" y="12066"/>
                  </a:lnTo>
                  <a:cubicBezTo>
                    <a:pt x="13403" y="12028"/>
                    <a:pt x="13392" y="12028"/>
                    <a:pt x="13392" y="11989"/>
                  </a:cubicBezTo>
                  <a:cubicBezTo>
                    <a:pt x="13392" y="11951"/>
                    <a:pt x="13402" y="11950"/>
                    <a:pt x="13402" y="11912"/>
                  </a:cubicBezTo>
                  <a:cubicBezTo>
                    <a:pt x="13402" y="11875"/>
                    <a:pt x="13388" y="11874"/>
                    <a:pt x="13388" y="11836"/>
                  </a:cubicBezTo>
                  <a:cubicBezTo>
                    <a:pt x="13388" y="11799"/>
                    <a:pt x="13403" y="11799"/>
                    <a:pt x="13403" y="11760"/>
                  </a:cubicBezTo>
                  <a:cubicBezTo>
                    <a:pt x="13403" y="11723"/>
                    <a:pt x="13402" y="11723"/>
                    <a:pt x="13402" y="11683"/>
                  </a:cubicBezTo>
                  <a:cubicBezTo>
                    <a:pt x="13402" y="11646"/>
                    <a:pt x="13393" y="11646"/>
                    <a:pt x="13393" y="11607"/>
                  </a:cubicBezTo>
                  <a:lnTo>
                    <a:pt x="13393" y="11531"/>
                  </a:lnTo>
                  <a:cubicBezTo>
                    <a:pt x="13393" y="11494"/>
                    <a:pt x="13403" y="11494"/>
                    <a:pt x="13403" y="11455"/>
                  </a:cubicBezTo>
                  <a:cubicBezTo>
                    <a:pt x="13403" y="11418"/>
                    <a:pt x="13404" y="11415"/>
                    <a:pt x="13404" y="11378"/>
                  </a:cubicBezTo>
                  <a:cubicBezTo>
                    <a:pt x="13404" y="11340"/>
                    <a:pt x="13393" y="11340"/>
                    <a:pt x="13393" y="11302"/>
                  </a:cubicBezTo>
                  <a:cubicBezTo>
                    <a:pt x="13393" y="11264"/>
                    <a:pt x="13399" y="11263"/>
                    <a:pt x="13399" y="11226"/>
                  </a:cubicBezTo>
                  <a:cubicBezTo>
                    <a:pt x="13399" y="11188"/>
                    <a:pt x="13402" y="11188"/>
                    <a:pt x="13402" y="11150"/>
                  </a:cubicBezTo>
                  <a:lnTo>
                    <a:pt x="13402" y="11073"/>
                  </a:lnTo>
                  <a:lnTo>
                    <a:pt x="13402" y="10997"/>
                  </a:lnTo>
                  <a:cubicBezTo>
                    <a:pt x="13402" y="10959"/>
                    <a:pt x="13404" y="10958"/>
                    <a:pt x="13404" y="10921"/>
                  </a:cubicBezTo>
                  <a:cubicBezTo>
                    <a:pt x="13404" y="10883"/>
                    <a:pt x="13397" y="10883"/>
                    <a:pt x="13397" y="10845"/>
                  </a:cubicBezTo>
                  <a:cubicBezTo>
                    <a:pt x="13397" y="10807"/>
                    <a:pt x="13398" y="10807"/>
                    <a:pt x="13398" y="10767"/>
                  </a:cubicBezTo>
                  <a:cubicBezTo>
                    <a:pt x="13398" y="10730"/>
                    <a:pt x="13397" y="10730"/>
                    <a:pt x="13397" y="10691"/>
                  </a:cubicBezTo>
                  <a:cubicBezTo>
                    <a:pt x="13397" y="10654"/>
                    <a:pt x="13404" y="10654"/>
                    <a:pt x="13404" y="10615"/>
                  </a:cubicBezTo>
                  <a:cubicBezTo>
                    <a:pt x="13404" y="10578"/>
                    <a:pt x="13392" y="10578"/>
                    <a:pt x="13392" y="10539"/>
                  </a:cubicBezTo>
                  <a:cubicBezTo>
                    <a:pt x="13392" y="10502"/>
                    <a:pt x="13399" y="10502"/>
                    <a:pt x="13399" y="10462"/>
                  </a:cubicBezTo>
                  <a:cubicBezTo>
                    <a:pt x="13399" y="10425"/>
                    <a:pt x="13405" y="10425"/>
                    <a:pt x="13405" y="10386"/>
                  </a:cubicBezTo>
                  <a:cubicBezTo>
                    <a:pt x="13405" y="10349"/>
                    <a:pt x="13392" y="10349"/>
                    <a:pt x="13392" y="10310"/>
                  </a:cubicBezTo>
                  <a:cubicBezTo>
                    <a:pt x="13392" y="10273"/>
                    <a:pt x="13404" y="10271"/>
                    <a:pt x="13404" y="10234"/>
                  </a:cubicBezTo>
                  <a:lnTo>
                    <a:pt x="13404" y="10157"/>
                  </a:lnTo>
                  <a:cubicBezTo>
                    <a:pt x="13404" y="10119"/>
                    <a:pt x="13399" y="10119"/>
                    <a:pt x="13399" y="10081"/>
                  </a:cubicBezTo>
                  <a:cubicBezTo>
                    <a:pt x="13399" y="10043"/>
                    <a:pt x="13403" y="10043"/>
                    <a:pt x="13403" y="10005"/>
                  </a:cubicBezTo>
                  <a:cubicBezTo>
                    <a:pt x="13403" y="9967"/>
                    <a:pt x="13393" y="9966"/>
                    <a:pt x="13393" y="9929"/>
                  </a:cubicBezTo>
                  <a:cubicBezTo>
                    <a:pt x="13393" y="9891"/>
                    <a:pt x="13396" y="9891"/>
                    <a:pt x="13396" y="9852"/>
                  </a:cubicBezTo>
                  <a:cubicBezTo>
                    <a:pt x="13396" y="9814"/>
                    <a:pt x="13393" y="9814"/>
                    <a:pt x="13393" y="9776"/>
                  </a:cubicBezTo>
                  <a:cubicBezTo>
                    <a:pt x="13393" y="9738"/>
                    <a:pt x="13389" y="9737"/>
                    <a:pt x="13389" y="9700"/>
                  </a:cubicBezTo>
                  <a:cubicBezTo>
                    <a:pt x="13389" y="9662"/>
                    <a:pt x="13404" y="9662"/>
                    <a:pt x="13404" y="9623"/>
                  </a:cubicBezTo>
                  <a:cubicBezTo>
                    <a:pt x="13404" y="9586"/>
                    <a:pt x="13403" y="9584"/>
                    <a:pt x="13403" y="9546"/>
                  </a:cubicBezTo>
                  <a:cubicBezTo>
                    <a:pt x="13403" y="9509"/>
                    <a:pt x="13399" y="9509"/>
                    <a:pt x="13399" y="9470"/>
                  </a:cubicBezTo>
                  <a:cubicBezTo>
                    <a:pt x="13399" y="9433"/>
                    <a:pt x="13404" y="9432"/>
                    <a:pt x="13404" y="9394"/>
                  </a:cubicBezTo>
                  <a:cubicBezTo>
                    <a:pt x="13404" y="9357"/>
                    <a:pt x="13393" y="9357"/>
                    <a:pt x="13393" y="9318"/>
                  </a:cubicBezTo>
                  <a:cubicBezTo>
                    <a:pt x="13393" y="9281"/>
                    <a:pt x="13398" y="9279"/>
                    <a:pt x="13398" y="9241"/>
                  </a:cubicBezTo>
                  <a:cubicBezTo>
                    <a:pt x="13398" y="9204"/>
                    <a:pt x="13396" y="9203"/>
                    <a:pt x="13396" y="9165"/>
                  </a:cubicBezTo>
                  <a:cubicBezTo>
                    <a:pt x="13396" y="9128"/>
                    <a:pt x="13391" y="9128"/>
                    <a:pt x="13391" y="9089"/>
                  </a:cubicBezTo>
                  <a:cubicBezTo>
                    <a:pt x="13391" y="9051"/>
                    <a:pt x="13404" y="9050"/>
                    <a:pt x="13404" y="9013"/>
                  </a:cubicBezTo>
                  <a:cubicBezTo>
                    <a:pt x="13404" y="8975"/>
                    <a:pt x="13398" y="8975"/>
                    <a:pt x="13398" y="8936"/>
                  </a:cubicBezTo>
                  <a:lnTo>
                    <a:pt x="13398" y="8860"/>
                  </a:lnTo>
                  <a:cubicBezTo>
                    <a:pt x="13398" y="8822"/>
                    <a:pt x="13391" y="8822"/>
                    <a:pt x="13391" y="8784"/>
                  </a:cubicBezTo>
                  <a:cubicBezTo>
                    <a:pt x="13391" y="8746"/>
                    <a:pt x="13405" y="8746"/>
                    <a:pt x="13405" y="8708"/>
                  </a:cubicBezTo>
                  <a:cubicBezTo>
                    <a:pt x="13405" y="8670"/>
                    <a:pt x="13404" y="8668"/>
                    <a:pt x="13404" y="8631"/>
                  </a:cubicBezTo>
                  <a:cubicBezTo>
                    <a:pt x="13404" y="8593"/>
                    <a:pt x="13393" y="8593"/>
                    <a:pt x="13393" y="8554"/>
                  </a:cubicBezTo>
                  <a:cubicBezTo>
                    <a:pt x="13393" y="8517"/>
                    <a:pt x="13404" y="8517"/>
                    <a:pt x="13404" y="8478"/>
                  </a:cubicBezTo>
                  <a:cubicBezTo>
                    <a:pt x="13404" y="8441"/>
                    <a:pt x="13393" y="8441"/>
                    <a:pt x="13393" y="8402"/>
                  </a:cubicBezTo>
                  <a:cubicBezTo>
                    <a:pt x="13393" y="8365"/>
                    <a:pt x="13404" y="8365"/>
                    <a:pt x="13404" y="8325"/>
                  </a:cubicBezTo>
                  <a:cubicBezTo>
                    <a:pt x="13404" y="8288"/>
                    <a:pt x="13389" y="8288"/>
                    <a:pt x="13389" y="8249"/>
                  </a:cubicBezTo>
                  <a:cubicBezTo>
                    <a:pt x="13389" y="8212"/>
                    <a:pt x="13394" y="8212"/>
                    <a:pt x="13394" y="8173"/>
                  </a:cubicBezTo>
                  <a:cubicBezTo>
                    <a:pt x="13394" y="8136"/>
                    <a:pt x="13398" y="8136"/>
                    <a:pt x="13398" y="8097"/>
                  </a:cubicBezTo>
                  <a:cubicBezTo>
                    <a:pt x="13398" y="8060"/>
                    <a:pt x="13389" y="8060"/>
                    <a:pt x="13389" y="8020"/>
                  </a:cubicBezTo>
                  <a:lnTo>
                    <a:pt x="13389" y="7944"/>
                  </a:lnTo>
                  <a:cubicBezTo>
                    <a:pt x="13389" y="7906"/>
                    <a:pt x="13398" y="7906"/>
                    <a:pt x="13398" y="7868"/>
                  </a:cubicBezTo>
                  <a:cubicBezTo>
                    <a:pt x="13398" y="7830"/>
                    <a:pt x="13388" y="7830"/>
                    <a:pt x="13388" y="7792"/>
                  </a:cubicBezTo>
                  <a:lnTo>
                    <a:pt x="13388" y="7715"/>
                  </a:lnTo>
                  <a:cubicBezTo>
                    <a:pt x="13388" y="7677"/>
                    <a:pt x="13392" y="7676"/>
                    <a:pt x="13392" y="7639"/>
                  </a:cubicBezTo>
                  <a:cubicBezTo>
                    <a:pt x="13392" y="7601"/>
                    <a:pt x="13398" y="7601"/>
                    <a:pt x="13398" y="7563"/>
                  </a:cubicBezTo>
                  <a:cubicBezTo>
                    <a:pt x="13398" y="7525"/>
                    <a:pt x="13392" y="7525"/>
                    <a:pt x="13392" y="7487"/>
                  </a:cubicBezTo>
                  <a:cubicBezTo>
                    <a:pt x="13392" y="7449"/>
                    <a:pt x="13389" y="7447"/>
                    <a:pt x="13389" y="7409"/>
                  </a:cubicBezTo>
                  <a:cubicBezTo>
                    <a:pt x="13389" y="7372"/>
                    <a:pt x="13391" y="7371"/>
                    <a:pt x="13391" y="7333"/>
                  </a:cubicBezTo>
                  <a:cubicBezTo>
                    <a:pt x="13391" y="7296"/>
                    <a:pt x="13396" y="7295"/>
                    <a:pt x="13396" y="7257"/>
                  </a:cubicBezTo>
                  <a:cubicBezTo>
                    <a:pt x="13396" y="7220"/>
                    <a:pt x="13394" y="7220"/>
                    <a:pt x="13394" y="7181"/>
                  </a:cubicBezTo>
                  <a:cubicBezTo>
                    <a:pt x="13394" y="7144"/>
                    <a:pt x="13388" y="7144"/>
                    <a:pt x="13388" y="7104"/>
                  </a:cubicBezTo>
                  <a:cubicBezTo>
                    <a:pt x="13388" y="7067"/>
                    <a:pt x="13399" y="7066"/>
                    <a:pt x="13399" y="7028"/>
                  </a:cubicBezTo>
                  <a:cubicBezTo>
                    <a:pt x="13399" y="6991"/>
                    <a:pt x="13388" y="6990"/>
                    <a:pt x="13388" y="6952"/>
                  </a:cubicBezTo>
                  <a:cubicBezTo>
                    <a:pt x="13388" y="6915"/>
                    <a:pt x="13394" y="6915"/>
                    <a:pt x="13394" y="6876"/>
                  </a:cubicBezTo>
                  <a:cubicBezTo>
                    <a:pt x="13394" y="6839"/>
                    <a:pt x="13392" y="6836"/>
                    <a:pt x="13392" y="6799"/>
                  </a:cubicBezTo>
                  <a:cubicBezTo>
                    <a:pt x="13392" y="6761"/>
                    <a:pt x="13399" y="6761"/>
                    <a:pt x="13399" y="6723"/>
                  </a:cubicBezTo>
                  <a:cubicBezTo>
                    <a:pt x="13399" y="6685"/>
                    <a:pt x="13403" y="6685"/>
                    <a:pt x="13403" y="6647"/>
                  </a:cubicBezTo>
                  <a:cubicBezTo>
                    <a:pt x="13403" y="6609"/>
                    <a:pt x="13393" y="6609"/>
                    <a:pt x="13393" y="6571"/>
                  </a:cubicBezTo>
                  <a:cubicBezTo>
                    <a:pt x="13393" y="6533"/>
                    <a:pt x="13398" y="6531"/>
                    <a:pt x="13398" y="6494"/>
                  </a:cubicBezTo>
                  <a:cubicBezTo>
                    <a:pt x="13398" y="6456"/>
                    <a:pt x="13393" y="6456"/>
                    <a:pt x="13393" y="6418"/>
                  </a:cubicBezTo>
                  <a:cubicBezTo>
                    <a:pt x="13393" y="6380"/>
                    <a:pt x="13399" y="6380"/>
                    <a:pt x="13399" y="6342"/>
                  </a:cubicBezTo>
                  <a:cubicBezTo>
                    <a:pt x="13399" y="6304"/>
                    <a:pt x="13391" y="6304"/>
                    <a:pt x="13391" y="6265"/>
                  </a:cubicBezTo>
                  <a:cubicBezTo>
                    <a:pt x="13391" y="6228"/>
                    <a:pt x="13398" y="6228"/>
                    <a:pt x="13398" y="6188"/>
                  </a:cubicBezTo>
                  <a:cubicBezTo>
                    <a:pt x="13398" y="6151"/>
                    <a:pt x="13404" y="6150"/>
                    <a:pt x="13404" y="6112"/>
                  </a:cubicBezTo>
                  <a:cubicBezTo>
                    <a:pt x="13404" y="6075"/>
                    <a:pt x="13402" y="6075"/>
                    <a:pt x="13402" y="6036"/>
                  </a:cubicBezTo>
                  <a:cubicBezTo>
                    <a:pt x="13402" y="5999"/>
                    <a:pt x="13391" y="5999"/>
                    <a:pt x="13391" y="5960"/>
                  </a:cubicBezTo>
                  <a:cubicBezTo>
                    <a:pt x="13391" y="5923"/>
                    <a:pt x="13399" y="5921"/>
                    <a:pt x="13399" y="5883"/>
                  </a:cubicBezTo>
                  <a:cubicBezTo>
                    <a:pt x="13399" y="5846"/>
                    <a:pt x="13394" y="5846"/>
                    <a:pt x="13394" y="5807"/>
                  </a:cubicBezTo>
                  <a:cubicBezTo>
                    <a:pt x="13394" y="5770"/>
                    <a:pt x="13398" y="5770"/>
                    <a:pt x="13398" y="5731"/>
                  </a:cubicBezTo>
                  <a:lnTo>
                    <a:pt x="13398" y="5655"/>
                  </a:lnTo>
                  <a:cubicBezTo>
                    <a:pt x="13398" y="5617"/>
                    <a:pt x="13389" y="5617"/>
                    <a:pt x="13389" y="5578"/>
                  </a:cubicBezTo>
                  <a:cubicBezTo>
                    <a:pt x="13389" y="5540"/>
                    <a:pt x="13394" y="5540"/>
                    <a:pt x="13394" y="5502"/>
                  </a:cubicBezTo>
                  <a:cubicBezTo>
                    <a:pt x="13394" y="5464"/>
                    <a:pt x="13404" y="5464"/>
                    <a:pt x="13404" y="5426"/>
                  </a:cubicBezTo>
                  <a:cubicBezTo>
                    <a:pt x="13404" y="5387"/>
                    <a:pt x="13394" y="5388"/>
                    <a:pt x="13394" y="5350"/>
                  </a:cubicBezTo>
                  <a:cubicBezTo>
                    <a:pt x="13394" y="5310"/>
                    <a:pt x="13397" y="5310"/>
                    <a:pt x="13397" y="5273"/>
                  </a:cubicBezTo>
                  <a:cubicBezTo>
                    <a:pt x="13397" y="5234"/>
                    <a:pt x="13402" y="5234"/>
                    <a:pt x="13402" y="5196"/>
                  </a:cubicBezTo>
                  <a:cubicBezTo>
                    <a:pt x="13402" y="5158"/>
                    <a:pt x="13397" y="5159"/>
                    <a:pt x="13397" y="5120"/>
                  </a:cubicBezTo>
                  <a:cubicBezTo>
                    <a:pt x="13397" y="5082"/>
                    <a:pt x="13399" y="5082"/>
                    <a:pt x="13399" y="5044"/>
                  </a:cubicBezTo>
                  <a:cubicBezTo>
                    <a:pt x="13399" y="5005"/>
                    <a:pt x="13397" y="5005"/>
                    <a:pt x="13397" y="4967"/>
                  </a:cubicBezTo>
                  <a:cubicBezTo>
                    <a:pt x="13397" y="4929"/>
                    <a:pt x="13402" y="4930"/>
                    <a:pt x="13402" y="4891"/>
                  </a:cubicBezTo>
                  <a:cubicBezTo>
                    <a:pt x="13402" y="4853"/>
                    <a:pt x="13404" y="4853"/>
                    <a:pt x="13404" y="4815"/>
                  </a:cubicBezTo>
                  <a:cubicBezTo>
                    <a:pt x="13404" y="4777"/>
                    <a:pt x="13403" y="4778"/>
                    <a:pt x="13403" y="4739"/>
                  </a:cubicBezTo>
                  <a:cubicBezTo>
                    <a:pt x="13403" y="4699"/>
                    <a:pt x="13402" y="4702"/>
                    <a:pt x="13402" y="4662"/>
                  </a:cubicBezTo>
                  <a:lnTo>
                    <a:pt x="13402" y="4586"/>
                  </a:lnTo>
                  <a:cubicBezTo>
                    <a:pt x="13402" y="4547"/>
                    <a:pt x="13407" y="4548"/>
                    <a:pt x="13407" y="4510"/>
                  </a:cubicBezTo>
                  <a:cubicBezTo>
                    <a:pt x="13407" y="4471"/>
                    <a:pt x="13397" y="4472"/>
                    <a:pt x="13397" y="4434"/>
                  </a:cubicBezTo>
                  <a:cubicBezTo>
                    <a:pt x="13397" y="4394"/>
                    <a:pt x="13403" y="4394"/>
                    <a:pt x="13403" y="4357"/>
                  </a:cubicBezTo>
                  <a:cubicBezTo>
                    <a:pt x="13403" y="4319"/>
                    <a:pt x="13407" y="4319"/>
                    <a:pt x="13407" y="4281"/>
                  </a:cubicBezTo>
                  <a:cubicBezTo>
                    <a:pt x="13407" y="4243"/>
                    <a:pt x="13396" y="4243"/>
                    <a:pt x="13396" y="4205"/>
                  </a:cubicBezTo>
                  <a:cubicBezTo>
                    <a:pt x="13396" y="4167"/>
                    <a:pt x="13402" y="4167"/>
                    <a:pt x="13402" y="4129"/>
                  </a:cubicBezTo>
                  <a:cubicBezTo>
                    <a:pt x="13402" y="4091"/>
                    <a:pt x="13408" y="4091"/>
                    <a:pt x="13408" y="4051"/>
                  </a:cubicBezTo>
                  <a:cubicBezTo>
                    <a:pt x="13408" y="4014"/>
                    <a:pt x="13405" y="4014"/>
                    <a:pt x="13405" y="3975"/>
                  </a:cubicBezTo>
                  <a:cubicBezTo>
                    <a:pt x="13405" y="3938"/>
                    <a:pt x="13402" y="3937"/>
                    <a:pt x="13402" y="3899"/>
                  </a:cubicBezTo>
                  <a:cubicBezTo>
                    <a:pt x="13402" y="3862"/>
                    <a:pt x="13407" y="3861"/>
                    <a:pt x="13407" y="3823"/>
                  </a:cubicBezTo>
                  <a:cubicBezTo>
                    <a:pt x="13407" y="3786"/>
                    <a:pt x="13405" y="3786"/>
                    <a:pt x="13405" y="3746"/>
                  </a:cubicBezTo>
                  <a:cubicBezTo>
                    <a:pt x="13405" y="3709"/>
                    <a:pt x="13394" y="3709"/>
                    <a:pt x="13394" y="3670"/>
                  </a:cubicBezTo>
                  <a:cubicBezTo>
                    <a:pt x="13394" y="3633"/>
                    <a:pt x="13402" y="3633"/>
                    <a:pt x="13402" y="3594"/>
                  </a:cubicBezTo>
                  <a:cubicBezTo>
                    <a:pt x="13402" y="3557"/>
                    <a:pt x="13396" y="3557"/>
                    <a:pt x="13396" y="3518"/>
                  </a:cubicBezTo>
                  <a:cubicBezTo>
                    <a:pt x="13396" y="3481"/>
                    <a:pt x="13391" y="3481"/>
                    <a:pt x="13391" y="3441"/>
                  </a:cubicBezTo>
                  <a:cubicBezTo>
                    <a:pt x="13391" y="3403"/>
                    <a:pt x="13405" y="3402"/>
                    <a:pt x="13405" y="3365"/>
                  </a:cubicBezTo>
                  <a:cubicBezTo>
                    <a:pt x="13405" y="3327"/>
                    <a:pt x="13393" y="3327"/>
                    <a:pt x="13393" y="3289"/>
                  </a:cubicBezTo>
                  <a:cubicBezTo>
                    <a:pt x="13393" y="3251"/>
                    <a:pt x="13391" y="3251"/>
                    <a:pt x="13391" y="3213"/>
                  </a:cubicBezTo>
                  <a:cubicBezTo>
                    <a:pt x="13391" y="3175"/>
                    <a:pt x="13393" y="3175"/>
                    <a:pt x="13393" y="3136"/>
                  </a:cubicBezTo>
                  <a:lnTo>
                    <a:pt x="13393" y="3060"/>
                  </a:lnTo>
                  <a:lnTo>
                    <a:pt x="13393" y="2984"/>
                  </a:lnTo>
                  <a:cubicBezTo>
                    <a:pt x="13393" y="2946"/>
                    <a:pt x="13398" y="2945"/>
                    <a:pt x="13398" y="2907"/>
                  </a:cubicBezTo>
                  <a:cubicBezTo>
                    <a:pt x="13398" y="2870"/>
                    <a:pt x="13403" y="2868"/>
                    <a:pt x="13403" y="2830"/>
                  </a:cubicBezTo>
                  <a:cubicBezTo>
                    <a:pt x="13403" y="2793"/>
                    <a:pt x="13405" y="2793"/>
                    <a:pt x="13405" y="2754"/>
                  </a:cubicBezTo>
                  <a:cubicBezTo>
                    <a:pt x="13405" y="2717"/>
                    <a:pt x="13402" y="2716"/>
                    <a:pt x="13402" y="2678"/>
                  </a:cubicBezTo>
                  <a:cubicBezTo>
                    <a:pt x="13402" y="2641"/>
                    <a:pt x="13389" y="2641"/>
                    <a:pt x="13389" y="2602"/>
                  </a:cubicBezTo>
                  <a:cubicBezTo>
                    <a:pt x="13389" y="2565"/>
                    <a:pt x="13391" y="2563"/>
                    <a:pt x="13391" y="2525"/>
                  </a:cubicBezTo>
                  <a:cubicBezTo>
                    <a:pt x="13391" y="2488"/>
                    <a:pt x="13394" y="2487"/>
                    <a:pt x="13394" y="2449"/>
                  </a:cubicBezTo>
                  <a:cubicBezTo>
                    <a:pt x="13394" y="2412"/>
                    <a:pt x="13399" y="2410"/>
                    <a:pt x="13399" y="2373"/>
                  </a:cubicBezTo>
                  <a:cubicBezTo>
                    <a:pt x="13399" y="2336"/>
                    <a:pt x="13391" y="2334"/>
                    <a:pt x="13391" y="2297"/>
                  </a:cubicBezTo>
                  <a:cubicBezTo>
                    <a:pt x="13391" y="2259"/>
                    <a:pt x="13397" y="2257"/>
                    <a:pt x="13397" y="2220"/>
                  </a:cubicBezTo>
                  <a:cubicBezTo>
                    <a:pt x="13397" y="2182"/>
                    <a:pt x="13396" y="2182"/>
                    <a:pt x="13396" y="2144"/>
                  </a:cubicBezTo>
                  <a:cubicBezTo>
                    <a:pt x="13396" y="2106"/>
                    <a:pt x="13404" y="2105"/>
                    <a:pt x="13404" y="2068"/>
                  </a:cubicBezTo>
                  <a:cubicBezTo>
                    <a:pt x="13404" y="2030"/>
                    <a:pt x="13402" y="2030"/>
                    <a:pt x="13402" y="1992"/>
                  </a:cubicBezTo>
                  <a:lnTo>
                    <a:pt x="13402" y="1915"/>
                  </a:lnTo>
                  <a:cubicBezTo>
                    <a:pt x="13402" y="1877"/>
                    <a:pt x="13391" y="1877"/>
                    <a:pt x="13391" y="1839"/>
                  </a:cubicBezTo>
                  <a:cubicBezTo>
                    <a:pt x="13391" y="1801"/>
                    <a:pt x="13396" y="1800"/>
                    <a:pt x="13396" y="1762"/>
                  </a:cubicBezTo>
                  <a:cubicBezTo>
                    <a:pt x="13396" y="1725"/>
                    <a:pt x="13399" y="1724"/>
                    <a:pt x="13399" y="1686"/>
                  </a:cubicBezTo>
                  <a:cubicBezTo>
                    <a:pt x="13399" y="1649"/>
                    <a:pt x="13404" y="1649"/>
                    <a:pt x="13404" y="1609"/>
                  </a:cubicBezTo>
                  <a:cubicBezTo>
                    <a:pt x="13404" y="1572"/>
                    <a:pt x="13399" y="1571"/>
                    <a:pt x="13399" y="1533"/>
                  </a:cubicBezTo>
                  <a:cubicBezTo>
                    <a:pt x="13399" y="1496"/>
                    <a:pt x="13404" y="1495"/>
                    <a:pt x="13404" y="1457"/>
                  </a:cubicBezTo>
                  <a:cubicBezTo>
                    <a:pt x="13404" y="1420"/>
                    <a:pt x="13389" y="1419"/>
                    <a:pt x="13389" y="1381"/>
                  </a:cubicBezTo>
                  <a:cubicBezTo>
                    <a:pt x="13389" y="1344"/>
                    <a:pt x="13399" y="1344"/>
                    <a:pt x="13399" y="1304"/>
                  </a:cubicBezTo>
                  <a:lnTo>
                    <a:pt x="13399" y="1228"/>
                  </a:lnTo>
                  <a:cubicBezTo>
                    <a:pt x="13399" y="1190"/>
                    <a:pt x="13396" y="1190"/>
                    <a:pt x="13396" y="1152"/>
                  </a:cubicBezTo>
                  <a:cubicBezTo>
                    <a:pt x="13396" y="1114"/>
                    <a:pt x="13402" y="1113"/>
                    <a:pt x="13402" y="1076"/>
                  </a:cubicBezTo>
                  <a:cubicBezTo>
                    <a:pt x="13402" y="1038"/>
                    <a:pt x="13389" y="1036"/>
                    <a:pt x="13389" y="999"/>
                  </a:cubicBezTo>
                  <a:cubicBezTo>
                    <a:pt x="13389" y="961"/>
                    <a:pt x="13392" y="960"/>
                    <a:pt x="13392" y="923"/>
                  </a:cubicBezTo>
                  <a:cubicBezTo>
                    <a:pt x="13392" y="885"/>
                    <a:pt x="13399" y="884"/>
                    <a:pt x="13399" y="847"/>
                  </a:cubicBezTo>
                  <a:cubicBezTo>
                    <a:pt x="13399" y="809"/>
                    <a:pt x="13397" y="809"/>
                    <a:pt x="13397" y="771"/>
                  </a:cubicBezTo>
                  <a:cubicBezTo>
                    <a:pt x="13397" y="733"/>
                    <a:pt x="13403" y="733"/>
                    <a:pt x="13403" y="693"/>
                  </a:cubicBezTo>
                  <a:cubicBezTo>
                    <a:pt x="13403" y="656"/>
                    <a:pt x="13404" y="656"/>
                    <a:pt x="13404" y="617"/>
                  </a:cubicBezTo>
                  <a:cubicBezTo>
                    <a:pt x="13404" y="592"/>
                    <a:pt x="13403" y="567"/>
                    <a:pt x="13399" y="542"/>
                  </a:cubicBezTo>
                  <a:cubicBezTo>
                    <a:pt x="13397" y="519"/>
                    <a:pt x="13378" y="497"/>
                    <a:pt x="13373" y="473"/>
                  </a:cubicBezTo>
                  <a:cubicBezTo>
                    <a:pt x="13366" y="449"/>
                    <a:pt x="13364" y="425"/>
                    <a:pt x="13356" y="402"/>
                  </a:cubicBezTo>
                  <a:cubicBezTo>
                    <a:pt x="13346" y="380"/>
                    <a:pt x="13337" y="356"/>
                    <a:pt x="13325" y="335"/>
                  </a:cubicBezTo>
                  <a:cubicBezTo>
                    <a:pt x="13314" y="313"/>
                    <a:pt x="13305" y="290"/>
                    <a:pt x="13291" y="269"/>
                  </a:cubicBezTo>
                  <a:cubicBezTo>
                    <a:pt x="13278" y="249"/>
                    <a:pt x="13258" y="233"/>
                    <a:pt x="13242" y="215"/>
                  </a:cubicBezTo>
                  <a:cubicBezTo>
                    <a:pt x="13226" y="195"/>
                    <a:pt x="13215" y="172"/>
                    <a:pt x="13196" y="156"/>
                  </a:cubicBezTo>
                  <a:cubicBezTo>
                    <a:pt x="13178" y="140"/>
                    <a:pt x="13155" y="128"/>
                    <a:pt x="13135" y="114"/>
                  </a:cubicBezTo>
                  <a:cubicBezTo>
                    <a:pt x="13115" y="99"/>
                    <a:pt x="13093" y="87"/>
                    <a:pt x="13072" y="75"/>
                  </a:cubicBezTo>
                  <a:cubicBezTo>
                    <a:pt x="13050" y="65"/>
                    <a:pt x="13025" y="62"/>
                    <a:pt x="13002" y="53"/>
                  </a:cubicBezTo>
                  <a:cubicBezTo>
                    <a:pt x="12980" y="43"/>
                    <a:pt x="12960" y="22"/>
                    <a:pt x="12937" y="17"/>
                  </a:cubicBezTo>
                  <a:cubicBezTo>
                    <a:pt x="12927" y="14"/>
                    <a:pt x="12918" y="14"/>
                    <a:pt x="12908" y="14"/>
                  </a:cubicBezTo>
                  <a:cubicBezTo>
                    <a:pt x="12899" y="14"/>
                    <a:pt x="12890" y="14"/>
                    <a:pt x="12881" y="14"/>
                  </a:cubicBezTo>
                  <a:cubicBezTo>
                    <a:pt x="12875" y="14"/>
                    <a:pt x="12868" y="14"/>
                    <a:pt x="12862" y="13"/>
                  </a:cubicBezTo>
                  <a:cubicBezTo>
                    <a:pt x="12837" y="11"/>
                    <a:pt x="12814" y="7"/>
                    <a:pt x="12788" y="7"/>
                  </a:cubicBezTo>
                  <a:cubicBezTo>
                    <a:pt x="12749" y="7"/>
                    <a:pt x="12749" y="3"/>
                    <a:pt x="12711" y="3"/>
                  </a:cubicBezTo>
                  <a:cubicBezTo>
                    <a:pt x="12671" y="3"/>
                    <a:pt x="12671" y="2"/>
                    <a:pt x="12633" y="2"/>
                  </a:cubicBezTo>
                  <a:cubicBezTo>
                    <a:pt x="12594" y="2"/>
                    <a:pt x="12594" y="5"/>
                    <a:pt x="12555" y="5"/>
                  </a:cubicBezTo>
                  <a:cubicBezTo>
                    <a:pt x="12516" y="5"/>
                    <a:pt x="12516" y="0"/>
                    <a:pt x="12477" y="0"/>
                  </a:cubicBezTo>
                  <a:cubicBezTo>
                    <a:pt x="12439" y="0"/>
                    <a:pt x="12439" y="7"/>
                    <a:pt x="12400" y="7"/>
                  </a:cubicBezTo>
                  <a:cubicBezTo>
                    <a:pt x="12360" y="7"/>
                    <a:pt x="12360" y="0"/>
                    <a:pt x="12322" y="0"/>
                  </a:cubicBezTo>
                  <a:cubicBezTo>
                    <a:pt x="12284" y="0"/>
                    <a:pt x="12284" y="13"/>
                    <a:pt x="12246" y="13"/>
                  </a:cubicBezTo>
                  <a:cubicBezTo>
                    <a:pt x="12207" y="13"/>
                    <a:pt x="12207" y="5"/>
                    <a:pt x="12168" y="5"/>
                  </a:cubicBezTo>
                  <a:cubicBezTo>
                    <a:pt x="12130" y="5"/>
                    <a:pt x="12130" y="10"/>
                    <a:pt x="12092" y="10"/>
                  </a:cubicBezTo>
                  <a:cubicBezTo>
                    <a:pt x="12054" y="10"/>
                    <a:pt x="12054" y="5"/>
                    <a:pt x="12016" y="5"/>
                  </a:cubicBezTo>
                  <a:cubicBezTo>
                    <a:pt x="11977" y="5"/>
                    <a:pt x="11977" y="8"/>
                    <a:pt x="11937" y="8"/>
                  </a:cubicBezTo>
                  <a:cubicBezTo>
                    <a:pt x="11900" y="8"/>
                    <a:pt x="11900" y="11"/>
                    <a:pt x="11861" y="11"/>
                  </a:cubicBezTo>
                  <a:cubicBezTo>
                    <a:pt x="11823" y="11"/>
                    <a:pt x="11823" y="2"/>
                    <a:pt x="11784" y="2"/>
                  </a:cubicBezTo>
                  <a:cubicBezTo>
                    <a:pt x="11747" y="2"/>
                    <a:pt x="11747" y="7"/>
                    <a:pt x="11707" y="7"/>
                  </a:cubicBezTo>
                  <a:lnTo>
                    <a:pt x="11630" y="7"/>
                  </a:lnTo>
                  <a:cubicBezTo>
                    <a:pt x="11593" y="7"/>
                    <a:pt x="11593" y="0"/>
                    <a:pt x="11554" y="0"/>
                  </a:cubicBezTo>
                  <a:cubicBezTo>
                    <a:pt x="11516" y="0"/>
                    <a:pt x="11516" y="7"/>
                    <a:pt x="11477" y="7"/>
                  </a:cubicBezTo>
                  <a:cubicBezTo>
                    <a:pt x="11439" y="7"/>
                    <a:pt x="11439" y="11"/>
                    <a:pt x="11401" y="11"/>
                  </a:cubicBezTo>
                  <a:cubicBezTo>
                    <a:pt x="11363" y="11"/>
                    <a:pt x="11363" y="6"/>
                    <a:pt x="11325" y="6"/>
                  </a:cubicBezTo>
                  <a:cubicBezTo>
                    <a:pt x="11287" y="6"/>
                    <a:pt x="11287" y="7"/>
                    <a:pt x="11249" y="7"/>
                  </a:cubicBezTo>
                  <a:cubicBezTo>
                    <a:pt x="11211" y="7"/>
                    <a:pt x="11211" y="0"/>
                    <a:pt x="11172" y="0"/>
                  </a:cubicBezTo>
                  <a:cubicBezTo>
                    <a:pt x="11134" y="0"/>
                    <a:pt x="11134" y="11"/>
                    <a:pt x="11096" y="11"/>
                  </a:cubicBezTo>
                  <a:cubicBezTo>
                    <a:pt x="11058" y="11"/>
                    <a:pt x="11058" y="6"/>
                    <a:pt x="11019" y="6"/>
                  </a:cubicBezTo>
                  <a:cubicBezTo>
                    <a:pt x="10982" y="6"/>
                    <a:pt x="10982" y="2"/>
                    <a:pt x="10943" y="2"/>
                  </a:cubicBezTo>
                  <a:cubicBezTo>
                    <a:pt x="10906" y="2"/>
                    <a:pt x="10906" y="8"/>
                    <a:pt x="10866" y="8"/>
                  </a:cubicBezTo>
                  <a:cubicBezTo>
                    <a:pt x="10829" y="8"/>
                    <a:pt x="10829" y="5"/>
                    <a:pt x="10790" y="5"/>
                  </a:cubicBezTo>
                  <a:cubicBezTo>
                    <a:pt x="10753" y="5"/>
                    <a:pt x="10753" y="8"/>
                    <a:pt x="10714" y="8"/>
                  </a:cubicBezTo>
                  <a:cubicBezTo>
                    <a:pt x="10677" y="8"/>
                    <a:pt x="10677" y="2"/>
                    <a:pt x="10638" y="2"/>
                  </a:cubicBezTo>
                  <a:lnTo>
                    <a:pt x="10561" y="2"/>
                  </a:lnTo>
                  <a:cubicBezTo>
                    <a:pt x="10524" y="2"/>
                    <a:pt x="10524" y="13"/>
                    <a:pt x="10485" y="13"/>
                  </a:cubicBezTo>
                  <a:cubicBezTo>
                    <a:pt x="10447" y="13"/>
                    <a:pt x="10447" y="0"/>
                    <a:pt x="10409" y="0"/>
                  </a:cubicBezTo>
                  <a:cubicBezTo>
                    <a:pt x="10371" y="0"/>
                    <a:pt x="10371" y="6"/>
                    <a:pt x="10333" y="6"/>
                  </a:cubicBezTo>
                  <a:cubicBezTo>
                    <a:pt x="10295" y="6"/>
                    <a:pt x="10295" y="13"/>
                    <a:pt x="10256" y="13"/>
                  </a:cubicBezTo>
                  <a:cubicBezTo>
                    <a:pt x="10218" y="13"/>
                    <a:pt x="10218" y="12"/>
                    <a:pt x="10180" y="12"/>
                  </a:cubicBezTo>
                  <a:cubicBezTo>
                    <a:pt x="10142" y="12"/>
                    <a:pt x="10142" y="8"/>
                    <a:pt x="10104" y="8"/>
                  </a:cubicBezTo>
                  <a:cubicBezTo>
                    <a:pt x="10066" y="8"/>
                    <a:pt x="10066" y="2"/>
                    <a:pt x="10028" y="2"/>
                  </a:cubicBezTo>
                  <a:cubicBezTo>
                    <a:pt x="9990" y="2"/>
                    <a:pt x="9990" y="0"/>
                    <a:pt x="9950" y="0"/>
                  </a:cubicBezTo>
                  <a:cubicBezTo>
                    <a:pt x="9913" y="0"/>
                    <a:pt x="9913" y="6"/>
                    <a:pt x="9874" y="6"/>
                  </a:cubicBezTo>
                  <a:cubicBezTo>
                    <a:pt x="9837" y="6"/>
                    <a:pt x="9837" y="13"/>
                    <a:pt x="9798" y="13"/>
                  </a:cubicBezTo>
                  <a:cubicBezTo>
                    <a:pt x="9761" y="13"/>
                    <a:pt x="9761" y="0"/>
                    <a:pt x="9722" y="0"/>
                  </a:cubicBezTo>
                  <a:cubicBezTo>
                    <a:pt x="9685" y="0"/>
                    <a:pt x="9685" y="6"/>
                    <a:pt x="9645" y="6"/>
                  </a:cubicBezTo>
                  <a:cubicBezTo>
                    <a:pt x="9608" y="6"/>
                    <a:pt x="9608" y="13"/>
                    <a:pt x="9569" y="13"/>
                  </a:cubicBezTo>
                  <a:cubicBezTo>
                    <a:pt x="9532" y="13"/>
                    <a:pt x="9532" y="6"/>
                    <a:pt x="9493" y="6"/>
                  </a:cubicBezTo>
                  <a:cubicBezTo>
                    <a:pt x="9456" y="6"/>
                    <a:pt x="9455" y="5"/>
                    <a:pt x="9417" y="5"/>
                  </a:cubicBezTo>
                  <a:cubicBezTo>
                    <a:pt x="9380" y="5"/>
                    <a:pt x="9380" y="10"/>
                    <a:pt x="9340" y="10"/>
                  </a:cubicBezTo>
                  <a:cubicBezTo>
                    <a:pt x="9302" y="10"/>
                    <a:pt x="9302" y="7"/>
                    <a:pt x="9264" y="7"/>
                  </a:cubicBezTo>
                  <a:cubicBezTo>
                    <a:pt x="9226" y="7"/>
                    <a:pt x="9226" y="12"/>
                    <a:pt x="9188" y="12"/>
                  </a:cubicBezTo>
                  <a:cubicBezTo>
                    <a:pt x="9150" y="12"/>
                    <a:pt x="9150" y="6"/>
                    <a:pt x="9112" y="6"/>
                  </a:cubicBezTo>
                  <a:cubicBezTo>
                    <a:pt x="9074" y="6"/>
                    <a:pt x="9074" y="15"/>
                    <a:pt x="9035" y="15"/>
                  </a:cubicBezTo>
                  <a:cubicBezTo>
                    <a:pt x="8997" y="15"/>
                    <a:pt x="8997" y="10"/>
                    <a:pt x="8959" y="10"/>
                  </a:cubicBezTo>
                  <a:cubicBezTo>
                    <a:pt x="8921" y="10"/>
                    <a:pt x="8921" y="6"/>
                    <a:pt x="8883" y="6"/>
                  </a:cubicBezTo>
                  <a:lnTo>
                    <a:pt x="8807" y="6"/>
                  </a:lnTo>
                  <a:cubicBezTo>
                    <a:pt x="8769" y="6"/>
                    <a:pt x="8769" y="17"/>
                    <a:pt x="8729" y="17"/>
                  </a:cubicBezTo>
                  <a:cubicBezTo>
                    <a:pt x="8692" y="17"/>
                    <a:pt x="8692" y="7"/>
                    <a:pt x="8653" y="7"/>
                  </a:cubicBezTo>
                  <a:cubicBezTo>
                    <a:pt x="8616" y="7"/>
                    <a:pt x="8616" y="17"/>
                    <a:pt x="8577" y="17"/>
                  </a:cubicBezTo>
                  <a:cubicBezTo>
                    <a:pt x="8540" y="17"/>
                    <a:pt x="8540" y="7"/>
                    <a:pt x="8501" y="7"/>
                  </a:cubicBezTo>
                  <a:lnTo>
                    <a:pt x="8424" y="7"/>
                  </a:lnTo>
                  <a:cubicBezTo>
                    <a:pt x="8387" y="7"/>
                    <a:pt x="8387" y="13"/>
                    <a:pt x="8348" y="13"/>
                  </a:cubicBezTo>
                  <a:cubicBezTo>
                    <a:pt x="8311" y="13"/>
                    <a:pt x="8311" y="11"/>
                    <a:pt x="8272" y="11"/>
                  </a:cubicBezTo>
                  <a:cubicBezTo>
                    <a:pt x="8235" y="11"/>
                    <a:pt x="8235" y="12"/>
                    <a:pt x="8196" y="12"/>
                  </a:cubicBezTo>
                  <a:cubicBezTo>
                    <a:pt x="8158" y="12"/>
                    <a:pt x="8158" y="7"/>
                    <a:pt x="8119" y="7"/>
                  </a:cubicBezTo>
                  <a:cubicBezTo>
                    <a:pt x="8081" y="7"/>
                    <a:pt x="8081" y="17"/>
                    <a:pt x="8043" y="17"/>
                  </a:cubicBezTo>
                  <a:cubicBezTo>
                    <a:pt x="8005" y="17"/>
                    <a:pt x="8004" y="7"/>
                    <a:pt x="7967" y="7"/>
                  </a:cubicBezTo>
                  <a:cubicBezTo>
                    <a:pt x="7929" y="7"/>
                    <a:pt x="7928" y="12"/>
                    <a:pt x="7891" y="12"/>
                  </a:cubicBezTo>
                  <a:cubicBezTo>
                    <a:pt x="7853" y="12"/>
                    <a:pt x="7851" y="10"/>
                    <a:pt x="7814" y="10"/>
                  </a:cubicBezTo>
                  <a:cubicBezTo>
                    <a:pt x="7776" y="10"/>
                    <a:pt x="7776" y="5"/>
                    <a:pt x="7738" y="5"/>
                  </a:cubicBezTo>
                  <a:cubicBezTo>
                    <a:pt x="7700" y="5"/>
                    <a:pt x="7699" y="6"/>
                    <a:pt x="7661" y="6"/>
                  </a:cubicBezTo>
                  <a:cubicBezTo>
                    <a:pt x="7624" y="6"/>
                    <a:pt x="7624" y="17"/>
                    <a:pt x="7585" y="17"/>
                  </a:cubicBezTo>
                  <a:cubicBezTo>
                    <a:pt x="7548" y="17"/>
                    <a:pt x="7548" y="8"/>
                    <a:pt x="7508" y="8"/>
                  </a:cubicBezTo>
                  <a:cubicBezTo>
                    <a:pt x="7471" y="8"/>
                    <a:pt x="7470" y="15"/>
                    <a:pt x="7432" y="15"/>
                  </a:cubicBezTo>
                  <a:cubicBezTo>
                    <a:pt x="7395" y="15"/>
                    <a:pt x="7395" y="17"/>
                    <a:pt x="7356" y="17"/>
                  </a:cubicBezTo>
                  <a:lnTo>
                    <a:pt x="7280" y="17"/>
                  </a:lnTo>
                  <a:cubicBezTo>
                    <a:pt x="7243" y="17"/>
                    <a:pt x="7243" y="10"/>
                    <a:pt x="7203" y="10"/>
                  </a:cubicBezTo>
                  <a:lnTo>
                    <a:pt x="6975" y="10"/>
                  </a:lnTo>
                  <a:cubicBezTo>
                    <a:pt x="6937" y="10"/>
                    <a:pt x="6935" y="6"/>
                    <a:pt x="6898" y="6"/>
                  </a:cubicBezTo>
                  <a:cubicBezTo>
                    <a:pt x="6860" y="6"/>
                    <a:pt x="6859" y="13"/>
                    <a:pt x="6822" y="13"/>
                  </a:cubicBezTo>
                  <a:cubicBezTo>
                    <a:pt x="6784" y="13"/>
                    <a:pt x="6784" y="8"/>
                    <a:pt x="6746" y="8"/>
                  </a:cubicBezTo>
                  <a:cubicBezTo>
                    <a:pt x="6708" y="8"/>
                    <a:pt x="6707" y="5"/>
                    <a:pt x="6670" y="5"/>
                  </a:cubicBezTo>
                  <a:cubicBezTo>
                    <a:pt x="6632" y="5"/>
                    <a:pt x="6630" y="17"/>
                    <a:pt x="6592" y="17"/>
                  </a:cubicBezTo>
                  <a:cubicBezTo>
                    <a:pt x="6555" y="17"/>
                    <a:pt x="6554" y="12"/>
                    <a:pt x="6516" y="12"/>
                  </a:cubicBezTo>
                  <a:cubicBezTo>
                    <a:pt x="6479" y="12"/>
                    <a:pt x="6479" y="13"/>
                    <a:pt x="6440" y="13"/>
                  </a:cubicBezTo>
                  <a:cubicBezTo>
                    <a:pt x="6403" y="13"/>
                    <a:pt x="6403" y="17"/>
                    <a:pt x="6364" y="17"/>
                  </a:cubicBezTo>
                  <a:cubicBezTo>
                    <a:pt x="6327" y="17"/>
                    <a:pt x="6325" y="2"/>
                    <a:pt x="6287" y="2"/>
                  </a:cubicBezTo>
                  <a:cubicBezTo>
                    <a:pt x="6250" y="2"/>
                    <a:pt x="6250" y="10"/>
                    <a:pt x="6211" y="10"/>
                  </a:cubicBezTo>
                  <a:cubicBezTo>
                    <a:pt x="6174" y="10"/>
                    <a:pt x="6174" y="6"/>
                    <a:pt x="6135" y="6"/>
                  </a:cubicBezTo>
                  <a:cubicBezTo>
                    <a:pt x="6098" y="6"/>
                    <a:pt x="6098" y="15"/>
                    <a:pt x="6059" y="15"/>
                  </a:cubicBezTo>
                  <a:cubicBezTo>
                    <a:pt x="6022" y="15"/>
                    <a:pt x="6022" y="7"/>
                    <a:pt x="5982" y="7"/>
                  </a:cubicBezTo>
                  <a:cubicBezTo>
                    <a:pt x="5944" y="7"/>
                    <a:pt x="5944" y="10"/>
                    <a:pt x="5906" y="10"/>
                  </a:cubicBezTo>
                  <a:cubicBezTo>
                    <a:pt x="5868" y="10"/>
                    <a:pt x="5868" y="2"/>
                    <a:pt x="5830" y="2"/>
                  </a:cubicBezTo>
                  <a:cubicBezTo>
                    <a:pt x="5792" y="2"/>
                    <a:pt x="5792" y="15"/>
                    <a:pt x="5754" y="15"/>
                  </a:cubicBezTo>
                  <a:cubicBezTo>
                    <a:pt x="5716" y="15"/>
                    <a:pt x="5716" y="8"/>
                    <a:pt x="5677" y="8"/>
                  </a:cubicBezTo>
                  <a:cubicBezTo>
                    <a:pt x="5639" y="8"/>
                    <a:pt x="5639" y="15"/>
                    <a:pt x="5601" y="15"/>
                  </a:cubicBezTo>
                  <a:cubicBezTo>
                    <a:pt x="5563" y="15"/>
                    <a:pt x="5563" y="11"/>
                    <a:pt x="5525" y="11"/>
                  </a:cubicBezTo>
                  <a:cubicBezTo>
                    <a:pt x="5487" y="11"/>
                    <a:pt x="5487" y="0"/>
                    <a:pt x="5449" y="0"/>
                  </a:cubicBezTo>
                  <a:cubicBezTo>
                    <a:pt x="5411" y="0"/>
                    <a:pt x="5409" y="8"/>
                    <a:pt x="5371" y="8"/>
                  </a:cubicBezTo>
                  <a:cubicBezTo>
                    <a:pt x="5334" y="8"/>
                    <a:pt x="5333" y="15"/>
                    <a:pt x="5295" y="15"/>
                  </a:cubicBezTo>
                  <a:cubicBezTo>
                    <a:pt x="5258" y="15"/>
                    <a:pt x="5258" y="5"/>
                    <a:pt x="5219" y="5"/>
                  </a:cubicBezTo>
                  <a:cubicBezTo>
                    <a:pt x="5182" y="5"/>
                    <a:pt x="5182" y="13"/>
                    <a:pt x="5143" y="13"/>
                  </a:cubicBezTo>
                  <a:cubicBezTo>
                    <a:pt x="5106" y="13"/>
                    <a:pt x="5104" y="0"/>
                    <a:pt x="5066" y="0"/>
                  </a:cubicBezTo>
                  <a:cubicBezTo>
                    <a:pt x="5029" y="0"/>
                    <a:pt x="5028" y="12"/>
                    <a:pt x="4990" y="12"/>
                  </a:cubicBezTo>
                  <a:cubicBezTo>
                    <a:pt x="4953" y="12"/>
                    <a:pt x="4953" y="13"/>
                    <a:pt x="4914" y="13"/>
                  </a:cubicBezTo>
                  <a:cubicBezTo>
                    <a:pt x="4877" y="13"/>
                    <a:pt x="4877" y="8"/>
                    <a:pt x="4838" y="8"/>
                  </a:cubicBezTo>
                  <a:cubicBezTo>
                    <a:pt x="4800" y="8"/>
                    <a:pt x="4800" y="13"/>
                    <a:pt x="4761" y="13"/>
                  </a:cubicBezTo>
                  <a:cubicBezTo>
                    <a:pt x="4723" y="13"/>
                    <a:pt x="4722" y="0"/>
                    <a:pt x="4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4"/>
            <p:cNvSpPr/>
            <p:nvPr/>
          </p:nvSpPr>
          <p:spPr>
            <a:xfrm>
              <a:off x="3883950" y="4611300"/>
              <a:ext cx="75875" cy="383000"/>
            </a:xfrm>
            <a:custGeom>
              <a:avLst/>
              <a:gdLst/>
              <a:ahLst/>
              <a:cxnLst/>
              <a:rect l="l" t="t" r="r" b="b"/>
              <a:pathLst>
                <a:path w="3035" h="15320" extrusionOk="0">
                  <a:moveTo>
                    <a:pt x="2978" y="0"/>
                  </a:moveTo>
                  <a:cubicBezTo>
                    <a:pt x="2963" y="0"/>
                    <a:pt x="2950" y="12"/>
                    <a:pt x="2925" y="12"/>
                  </a:cubicBezTo>
                  <a:cubicBezTo>
                    <a:pt x="2885" y="12"/>
                    <a:pt x="2885" y="20"/>
                    <a:pt x="2846" y="20"/>
                  </a:cubicBezTo>
                  <a:cubicBezTo>
                    <a:pt x="2808" y="20"/>
                    <a:pt x="2808" y="5"/>
                    <a:pt x="2769" y="5"/>
                  </a:cubicBezTo>
                  <a:cubicBezTo>
                    <a:pt x="2730" y="5"/>
                    <a:pt x="2730" y="21"/>
                    <a:pt x="2691" y="21"/>
                  </a:cubicBezTo>
                  <a:cubicBezTo>
                    <a:pt x="2653" y="21"/>
                    <a:pt x="2653" y="16"/>
                    <a:pt x="2614" y="16"/>
                  </a:cubicBezTo>
                  <a:cubicBezTo>
                    <a:pt x="2574" y="16"/>
                    <a:pt x="2574" y="11"/>
                    <a:pt x="2536" y="11"/>
                  </a:cubicBezTo>
                  <a:cubicBezTo>
                    <a:pt x="2497" y="11"/>
                    <a:pt x="2497" y="14"/>
                    <a:pt x="2459" y="14"/>
                  </a:cubicBezTo>
                  <a:cubicBezTo>
                    <a:pt x="2419" y="14"/>
                    <a:pt x="2419" y="17"/>
                    <a:pt x="2381" y="17"/>
                  </a:cubicBezTo>
                  <a:cubicBezTo>
                    <a:pt x="2342" y="17"/>
                    <a:pt x="2342" y="16"/>
                    <a:pt x="2303" y="16"/>
                  </a:cubicBezTo>
                  <a:cubicBezTo>
                    <a:pt x="2264" y="16"/>
                    <a:pt x="2264" y="11"/>
                    <a:pt x="2225" y="11"/>
                  </a:cubicBezTo>
                  <a:cubicBezTo>
                    <a:pt x="2187" y="11"/>
                    <a:pt x="2187" y="14"/>
                    <a:pt x="2148" y="14"/>
                  </a:cubicBezTo>
                  <a:cubicBezTo>
                    <a:pt x="2111" y="14"/>
                    <a:pt x="2111" y="20"/>
                    <a:pt x="2071" y="20"/>
                  </a:cubicBezTo>
                  <a:cubicBezTo>
                    <a:pt x="2032" y="20"/>
                    <a:pt x="2032" y="5"/>
                    <a:pt x="1994" y="5"/>
                  </a:cubicBezTo>
                  <a:cubicBezTo>
                    <a:pt x="1955" y="5"/>
                    <a:pt x="1955" y="20"/>
                    <a:pt x="1916" y="20"/>
                  </a:cubicBezTo>
                  <a:cubicBezTo>
                    <a:pt x="1877" y="20"/>
                    <a:pt x="1877" y="21"/>
                    <a:pt x="1839" y="21"/>
                  </a:cubicBezTo>
                  <a:cubicBezTo>
                    <a:pt x="1800" y="21"/>
                    <a:pt x="1800" y="5"/>
                    <a:pt x="1760" y="5"/>
                  </a:cubicBezTo>
                  <a:cubicBezTo>
                    <a:pt x="1722" y="5"/>
                    <a:pt x="1722" y="20"/>
                    <a:pt x="1683" y="20"/>
                  </a:cubicBezTo>
                  <a:cubicBezTo>
                    <a:pt x="1645" y="20"/>
                    <a:pt x="1645" y="6"/>
                    <a:pt x="1605" y="6"/>
                  </a:cubicBezTo>
                  <a:cubicBezTo>
                    <a:pt x="1566" y="6"/>
                    <a:pt x="1566" y="17"/>
                    <a:pt x="1528" y="17"/>
                  </a:cubicBezTo>
                  <a:cubicBezTo>
                    <a:pt x="1489" y="17"/>
                    <a:pt x="1489" y="20"/>
                    <a:pt x="1450" y="20"/>
                  </a:cubicBezTo>
                  <a:cubicBezTo>
                    <a:pt x="1411" y="20"/>
                    <a:pt x="1411" y="16"/>
                    <a:pt x="1373" y="16"/>
                  </a:cubicBezTo>
                  <a:cubicBezTo>
                    <a:pt x="1334" y="16"/>
                    <a:pt x="1334" y="6"/>
                    <a:pt x="1294" y="6"/>
                  </a:cubicBezTo>
                  <a:cubicBezTo>
                    <a:pt x="1256" y="6"/>
                    <a:pt x="1256" y="10"/>
                    <a:pt x="1217" y="10"/>
                  </a:cubicBezTo>
                  <a:cubicBezTo>
                    <a:pt x="1179" y="10"/>
                    <a:pt x="1179" y="15"/>
                    <a:pt x="1139" y="15"/>
                  </a:cubicBezTo>
                  <a:cubicBezTo>
                    <a:pt x="1101" y="15"/>
                    <a:pt x="1101" y="20"/>
                    <a:pt x="1062" y="20"/>
                  </a:cubicBezTo>
                  <a:cubicBezTo>
                    <a:pt x="1024" y="20"/>
                    <a:pt x="1024" y="12"/>
                    <a:pt x="986" y="12"/>
                  </a:cubicBezTo>
                  <a:cubicBezTo>
                    <a:pt x="948" y="12"/>
                    <a:pt x="948" y="19"/>
                    <a:pt x="910" y="19"/>
                  </a:cubicBezTo>
                  <a:cubicBezTo>
                    <a:pt x="872" y="19"/>
                    <a:pt x="872" y="15"/>
                    <a:pt x="833" y="15"/>
                  </a:cubicBezTo>
                  <a:cubicBezTo>
                    <a:pt x="794" y="15"/>
                    <a:pt x="794" y="19"/>
                    <a:pt x="756" y="19"/>
                  </a:cubicBezTo>
                  <a:cubicBezTo>
                    <a:pt x="717" y="19"/>
                    <a:pt x="717" y="16"/>
                    <a:pt x="677" y="16"/>
                  </a:cubicBezTo>
                  <a:cubicBezTo>
                    <a:pt x="639" y="16"/>
                    <a:pt x="639" y="15"/>
                    <a:pt x="600" y="15"/>
                  </a:cubicBezTo>
                  <a:cubicBezTo>
                    <a:pt x="563" y="15"/>
                    <a:pt x="563" y="20"/>
                    <a:pt x="524" y="20"/>
                  </a:cubicBezTo>
                  <a:cubicBezTo>
                    <a:pt x="505" y="20"/>
                    <a:pt x="487" y="18"/>
                    <a:pt x="469" y="18"/>
                  </a:cubicBezTo>
                  <a:cubicBezTo>
                    <a:pt x="461" y="18"/>
                    <a:pt x="452" y="19"/>
                    <a:pt x="444" y="20"/>
                  </a:cubicBezTo>
                  <a:cubicBezTo>
                    <a:pt x="417" y="25"/>
                    <a:pt x="391" y="31"/>
                    <a:pt x="366" y="38"/>
                  </a:cubicBezTo>
                  <a:cubicBezTo>
                    <a:pt x="340" y="48"/>
                    <a:pt x="315" y="57"/>
                    <a:pt x="291" y="68"/>
                  </a:cubicBezTo>
                  <a:cubicBezTo>
                    <a:pt x="267" y="80"/>
                    <a:pt x="240" y="90"/>
                    <a:pt x="219" y="106"/>
                  </a:cubicBezTo>
                  <a:cubicBezTo>
                    <a:pt x="198" y="121"/>
                    <a:pt x="179" y="143"/>
                    <a:pt x="161" y="162"/>
                  </a:cubicBezTo>
                  <a:cubicBezTo>
                    <a:pt x="142" y="181"/>
                    <a:pt x="126" y="202"/>
                    <a:pt x="110" y="224"/>
                  </a:cubicBezTo>
                  <a:cubicBezTo>
                    <a:pt x="94" y="245"/>
                    <a:pt x="75" y="266"/>
                    <a:pt x="64" y="289"/>
                  </a:cubicBezTo>
                  <a:cubicBezTo>
                    <a:pt x="51" y="314"/>
                    <a:pt x="48" y="342"/>
                    <a:pt x="39" y="367"/>
                  </a:cubicBezTo>
                  <a:cubicBezTo>
                    <a:pt x="32" y="392"/>
                    <a:pt x="21" y="418"/>
                    <a:pt x="17" y="444"/>
                  </a:cubicBezTo>
                  <a:cubicBezTo>
                    <a:pt x="11" y="471"/>
                    <a:pt x="5" y="498"/>
                    <a:pt x="5" y="525"/>
                  </a:cubicBezTo>
                  <a:cubicBezTo>
                    <a:pt x="5" y="563"/>
                    <a:pt x="7" y="563"/>
                    <a:pt x="7" y="603"/>
                  </a:cubicBezTo>
                  <a:cubicBezTo>
                    <a:pt x="7" y="641"/>
                    <a:pt x="6" y="641"/>
                    <a:pt x="6" y="680"/>
                  </a:cubicBezTo>
                  <a:cubicBezTo>
                    <a:pt x="6" y="719"/>
                    <a:pt x="13" y="719"/>
                    <a:pt x="13" y="758"/>
                  </a:cubicBezTo>
                  <a:cubicBezTo>
                    <a:pt x="13" y="797"/>
                    <a:pt x="10" y="797"/>
                    <a:pt x="10" y="835"/>
                  </a:cubicBezTo>
                  <a:cubicBezTo>
                    <a:pt x="10" y="874"/>
                    <a:pt x="5" y="874"/>
                    <a:pt x="5" y="914"/>
                  </a:cubicBezTo>
                  <a:cubicBezTo>
                    <a:pt x="5" y="952"/>
                    <a:pt x="12" y="952"/>
                    <a:pt x="12" y="991"/>
                  </a:cubicBezTo>
                  <a:lnTo>
                    <a:pt x="12" y="1067"/>
                  </a:lnTo>
                  <a:cubicBezTo>
                    <a:pt x="12" y="1106"/>
                    <a:pt x="6" y="1106"/>
                    <a:pt x="6" y="1145"/>
                  </a:cubicBezTo>
                  <a:cubicBezTo>
                    <a:pt x="6" y="1182"/>
                    <a:pt x="18" y="1182"/>
                    <a:pt x="18" y="1221"/>
                  </a:cubicBezTo>
                  <a:cubicBezTo>
                    <a:pt x="18" y="1258"/>
                    <a:pt x="8" y="1258"/>
                    <a:pt x="8" y="1297"/>
                  </a:cubicBezTo>
                  <a:cubicBezTo>
                    <a:pt x="8" y="1337"/>
                    <a:pt x="18" y="1337"/>
                    <a:pt x="18" y="1375"/>
                  </a:cubicBezTo>
                  <a:cubicBezTo>
                    <a:pt x="18" y="1413"/>
                    <a:pt x="5" y="1413"/>
                    <a:pt x="5" y="1451"/>
                  </a:cubicBezTo>
                  <a:cubicBezTo>
                    <a:pt x="5" y="1490"/>
                    <a:pt x="7" y="1490"/>
                    <a:pt x="7" y="1529"/>
                  </a:cubicBezTo>
                  <a:cubicBezTo>
                    <a:pt x="7" y="1567"/>
                    <a:pt x="17" y="1567"/>
                    <a:pt x="17" y="1606"/>
                  </a:cubicBezTo>
                  <a:cubicBezTo>
                    <a:pt x="17" y="1644"/>
                    <a:pt x="14" y="1644"/>
                    <a:pt x="14" y="1683"/>
                  </a:cubicBezTo>
                  <a:cubicBezTo>
                    <a:pt x="14" y="1720"/>
                    <a:pt x="11" y="1720"/>
                    <a:pt x="11" y="1760"/>
                  </a:cubicBezTo>
                  <a:cubicBezTo>
                    <a:pt x="11" y="1797"/>
                    <a:pt x="4" y="1797"/>
                    <a:pt x="4" y="1836"/>
                  </a:cubicBezTo>
                  <a:cubicBezTo>
                    <a:pt x="4" y="1873"/>
                    <a:pt x="7" y="1874"/>
                    <a:pt x="7" y="1912"/>
                  </a:cubicBezTo>
                  <a:cubicBezTo>
                    <a:pt x="7" y="1949"/>
                    <a:pt x="8" y="1949"/>
                    <a:pt x="8" y="1988"/>
                  </a:cubicBezTo>
                  <a:lnTo>
                    <a:pt x="8" y="2065"/>
                  </a:lnTo>
                  <a:cubicBezTo>
                    <a:pt x="8" y="2103"/>
                    <a:pt x="6" y="2103"/>
                    <a:pt x="6" y="2141"/>
                  </a:cubicBezTo>
                  <a:cubicBezTo>
                    <a:pt x="6" y="2179"/>
                    <a:pt x="18" y="2179"/>
                    <a:pt x="18" y="2217"/>
                  </a:cubicBezTo>
                  <a:cubicBezTo>
                    <a:pt x="18" y="2255"/>
                    <a:pt x="9" y="2255"/>
                    <a:pt x="9" y="2293"/>
                  </a:cubicBezTo>
                  <a:cubicBezTo>
                    <a:pt x="9" y="2331"/>
                    <a:pt x="17" y="2331"/>
                    <a:pt x="17" y="2370"/>
                  </a:cubicBezTo>
                  <a:cubicBezTo>
                    <a:pt x="17" y="2408"/>
                    <a:pt x="11" y="2408"/>
                    <a:pt x="11" y="2446"/>
                  </a:cubicBezTo>
                  <a:cubicBezTo>
                    <a:pt x="11" y="2484"/>
                    <a:pt x="14" y="2485"/>
                    <a:pt x="14" y="2522"/>
                  </a:cubicBezTo>
                  <a:cubicBezTo>
                    <a:pt x="14" y="2560"/>
                    <a:pt x="3" y="2560"/>
                    <a:pt x="3" y="2598"/>
                  </a:cubicBezTo>
                  <a:cubicBezTo>
                    <a:pt x="3" y="2636"/>
                    <a:pt x="10" y="2636"/>
                    <a:pt x="10" y="2676"/>
                  </a:cubicBezTo>
                  <a:cubicBezTo>
                    <a:pt x="10" y="2713"/>
                    <a:pt x="3" y="2713"/>
                    <a:pt x="3" y="2752"/>
                  </a:cubicBezTo>
                  <a:cubicBezTo>
                    <a:pt x="3" y="2789"/>
                    <a:pt x="2" y="2789"/>
                    <a:pt x="2" y="2828"/>
                  </a:cubicBezTo>
                  <a:cubicBezTo>
                    <a:pt x="2" y="2865"/>
                    <a:pt x="6" y="2865"/>
                    <a:pt x="6" y="2904"/>
                  </a:cubicBezTo>
                  <a:cubicBezTo>
                    <a:pt x="6" y="2941"/>
                    <a:pt x="3" y="2941"/>
                    <a:pt x="3" y="2981"/>
                  </a:cubicBezTo>
                  <a:cubicBezTo>
                    <a:pt x="3" y="3018"/>
                    <a:pt x="8" y="3018"/>
                    <a:pt x="8" y="3057"/>
                  </a:cubicBezTo>
                  <a:cubicBezTo>
                    <a:pt x="8" y="3094"/>
                    <a:pt x="6" y="3094"/>
                    <a:pt x="6" y="3133"/>
                  </a:cubicBezTo>
                  <a:cubicBezTo>
                    <a:pt x="6" y="3170"/>
                    <a:pt x="12" y="3171"/>
                    <a:pt x="12" y="3209"/>
                  </a:cubicBezTo>
                  <a:cubicBezTo>
                    <a:pt x="12" y="3246"/>
                    <a:pt x="7" y="3246"/>
                    <a:pt x="7" y="3286"/>
                  </a:cubicBezTo>
                  <a:cubicBezTo>
                    <a:pt x="7" y="3324"/>
                    <a:pt x="3" y="3324"/>
                    <a:pt x="3" y="3362"/>
                  </a:cubicBezTo>
                  <a:cubicBezTo>
                    <a:pt x="3" y="3400"/>
                    <a:pt x="8" y="3400"/>
                    <a:pt x="8" y="3438"/>
                  </a:cubicBezTo>
                  <a:cubicBezTo>
                    <a:pt x="8" y="3476"/>
                    <a:pt x="6" y="3476"/>
                    <a:pt x="6" y="3514"/>
                  </a:cubicBezTo>
                  <a:cubicBezTo>
                    <a:pt x="6" y="3552"/>
                    <a:pt x="14" y="3554"/>
                    <a:pt x="14" y="3591"/>
                  </a:cubicBezTo>
                  <a:cubicBezTo>
                    <a:pt x="14" y="3629"/>
                    <a:pt x="11" y="3629"/>
                    <a:pt x="11" y="3667"/>
                  </a:cubicBezTo>
                  <a:cubicBezTo>
                    <a:pt x="11" y="3705"/>
                    <a:pt x="6" y="3705"/>
                    <a:pt x="6" y="3743"/>
                  </a:cubicBezTo>
                  <a:cubicBezTo>
                    <a:pt x="6" y="3781"/>
                    <a:pt x="10" y="3781"/>
                    <a:pt x="10" y="3820"/>
                  </a:cubicBezTo>
                  <a:lnTo>
                    <a:pt x="10" y="3897"/>
                  </a:lnTo>
                  <a:cubicBezTo>
                    <a:pt x="10" y="3934"/>
                    <a:pt x="5" y="3934"/>
                    <a:pt x="5" y="3973"/>
                  </a:cubicBezTo>
                  <a:cubicBezTo>
                    <a:pt x="5" y="4010"/>
                    <a:pt x="10" y="4010"/>
                    <a:pt x="10" y="4049"/>
                  </a:cubicBezTo>
                  <a:cubicBezTo>
                    <a:pt x="10" y="4086"/>
                    <a:pt x="2" y="4086"/>
                    <a:pt x="2" y="4125"/>
                  </a:cubicBezTo>
                  <a:cubicBezTo>
                    <a:pt x="2" y="4162"/>
                    <a:pt x="11" y="4162"/>
                    <a:pt x="11" y="4202"/>
                  </a:cubicBezTo>
                  <a:cubicBezTo>
                    <a:pt x="11" y="4239"/>
                    <a:pt x="14" y="4239"/>
                    <a:pt x="14" y="4278"/>
                  </a:cubicBezTo>
                  <a:cubicBezTo>
                    <a:pt x="14" y="4315"/>
                    <a:pt x="0" y="4315"/>
                    <a:pt x="0" y="4354"/>
                  </a:cubicBezTo>
                  <a:cubicBezTo>
                    <a:pt x="0" y="4392"/>
                    <a:pt x="2" y="4392"/>
                    <a:pt x="2" y="4430"/>
                  </a:cubicBezTo>
                  <a:cubicBezTo>
                    <a:pt x="2" y="4468"/>
                    <a:pt x="8" y="4470"/>
                    <a:pt x="8" y="4507"/>
                  </a:cubicBezTo>
                  <a:cubicBezTo>
                    <a:pt x="8" y="4545"/>
                    <a:pt x="10" y="4546"/>
                    <a:pt x="10" y="4583"/>
                  </a:cubicBezTo>
                  <a:cubicBezTo>
                    <a:pt x="10" y="4621"/>
                    <a:pt x="11" y="4621"/>
                    <a:pt x="11" y="4659"/>
                  </a:cubicBezTo>
                  <a:lnTo>
                    <a:pt x="11" y="4735"/>
                  </a:lnTo>
                  <a:cubicBezTo>
                    <a:pt x="11" y="4773"/>
                    <a:pt x="13" y="4773"/>
                    <a:pt x="13" y="4812"/>
                  </a:cubicBezTo>
                  <a:cubicBezTo>
                    <a:pt x="13" y="4850"/>
                    <a:pt x="8" y="4850"/>
                    <a:pt x="8" y="4889"/>
                  </a:cubicBezTo>
                  <a:cubicBezTo>
                    <a:pt x="8" y="4926"/>
                    <a:pt x="15" y="4926"/>
                    <a:pt x="15" y="4965"/>
                  </a:cubicBezTo>
                  <a:cubicBezTo>
                    <a:pt x="15" y="5002"/>
                    <a:pt x="2" y="5002"/>
                    <a:pt x="2" y="5041"/>
                  </a:cubicBezTo>
                  <a:cubicBezTo>
                    <a:pt x="2" y="5078"/>
                    <a:pt x="12" y="5080"/>
                    <a:pt x="12" y="5118"/>
                  </a:cubicBezTo>
                  <a:cubicBezTo>
                    <a:pt x="12" y="5155"/>
                    <a:pt x="10" y="5156"/>
                    <a:pt x="10" y="5194"/>
                  </a:cubicBezTo>
                  <a:cubicBezTo>
                    <a:pt x="10" y="5231"/>
                    <a:pt x="12" y="5232"/>
                    <a:pt x="12" y="5270"/>
                  </a:cubicBezTo>
                  <a:cubicBezTo>
                    <a:pt x="12" y="5307"/>
                    <a:pt x="3" y="5307"/>
                    <a:pt x="3" y="5346"/>
                  </a:cubicBezTo>
                  <a:lnTo>
                    <a:pt x="3" y="5423"/>
                  </a:lnTo>
                  <a:cubicBezTo>
                    <a:pt x="3" y="5460"/>
                    <a:pt x="15" y="5462"/>
                    <a:pt x="15" y="5499"/>
                  </a:cubicBezTo>
                  <a:cubicBezTo>
                    <a:pt x="15" y="5537"/>
                    <a:pt x="7" y="5537"/>
                    <a:pt x="7" y="5575"/>
                  </a:cubicBezTo>
                  <a:cubicBezTo>
                    <a:pt x="7" y="5613"/>
                    <a:pt x="3" y="5613"/>
                    <a:pt x="3" y="5651"/>
                  </a:cubicBezTo>
                  <a:cubicBezTo>
                    <a:pt x="3" y="5689"/>
                    <a:pt x="14" y="5689"/>
                    <a:pt x="14" y="5728"/>
                  </a:cubicBezTo>
                  <a:cubicBezTo>
                    <a:pt x="14" y="5766"/>
                    <a:pt x="13" y="5766"/>
                    <a:pt x="13" y="5804"/>
                  </a:cubicBezTo>
                  <a:cubicBezTo>
                    <a:pt x="13" y="5842"/>
                    <a:pt x="6" y="5842"/>
                    <a:pt x="6" y="5880"/>
                  </a:cubicBezTo>
                  <a:cubicBezTo>
                    <a:pt x="6" y="5918"/>
                    <a:pt x="11" y="5918"/>
                    <a:pt x="11" y="5956"/>
                  </a:cubicBezTo>
                  <a:cubicBezTo>
                    <a:pt x="11" y="5994"/>
                    <a:pt x="6" y="5994"/>
                    <a:pt x="6" y="6034"/>
                  </a:cubicBezTo>
                  <a:cubicBezTo>
                    <a:pt x="6" y="6071"/>
                    <a:pt x="3" y="6071"/>
                    <a:pt x="3" y="6110"/>
                  </a:cubicBezTo>
                  <a:cubicBezTo>
                    <a:pt x="3" y="6147"/>
                    <a:pt x="11" y="6148"/>
                    <a:pt x="11" y="6186"/>
                  </a:cubicBezTo>
                  <a:cubicBezTo>
                    <a:pt x="11" y="6223"/>
                    <a:pt x="6" y="6223"/>
                    <a:pt x="6" y="6262"/>
                  </a:cubicBezTo>
                  <a:cubicBezTo>
                    <a:pt x="6" y="6299"/>
                    <a:pt x="8" y="6299"/>
                    <a:pt x="8" y="6339"/>
                  </a:cubicBezTo>
                  <a:cubicBezTo>
                    <a:pt x="8" y="6376"/>
                    <a:pt x="17" y="6376"/>
                    <a:pt x="17" y="6415"/>
                  </a:cubicBezTo>
                  <a:cubicBezTo>
                    <a:pt x="17" y="6452"/>
                    <a:pt x="14" y="6452"/>
                    <a:pt x="14" y="6491"/>
                  </a:cubicBezTo>
                  <a:cubicBezTo>
                    <a:pt x="14" y="6528"/>
                    <a:pt x="12" y="6528"/>
                    <a:pt x="12" y="6567"/>
                  </a:cubicBezTo>
                  <a:lnTo>
                    <a:pt x="12" y="6644"/>
                  </a:lnTo>
                  <a:cubicBezTo>
                    <a:pt x="12" y="6682"/>
                    <a:pt x="6" y="6682"/>
                    <a:pt x="6" y="6720"/>
                  </a:cubicBezTo>
                  <a:cubicBezTo>
                    <a:pt x="6" y="6758"/>
                    <a:pt x="17" y="6759"/>
                    <a:pt x="17" y="6796"/>
                  </a:cubicBezTo>
                  <a:cubicBezTo>
                    <a:pt x="17" y="6834"/>
                    <a:pt x="7" y="6835"/>
                    <a:pt x="7" y="6872"/>
                  </a:cubicBezTo>
                  <a:cubicBezTo>
                    <a:pt x="7" y="6910"/>
                    <a:pt x="13" y="6910"/>
                    <a:pt x="13" y="6949"/>
                  </a:cubicBezTo>
                  <a:lnTo>
                    <a:pt x="13" y="7025"/>
                  </a:lnTo>
                  <a:cubicBezTo>
                    <a:pt x="13" y="7063"/>
                    <a:pt x="11" y="7063"/>
                    <a:pt x="11" y="7101"/>
                  </a:cubicBezTo>
                  <a:cubicBezTo>
                    <a:pt x="11" y="7139"/>
                    <a:pt x="2" y="7139"/>
                    <a:pt x="2" y="7178"/>
                  </a:cubicBezTo>
                  <a:cubicBezTo>
                    <a:pt x="2" y="7215"/>
                    <a:pt x="13" y="7215"/>
                    <a:pt x="13" y="7255"/>
                  </a:cubicBezTo>
                  <a:cubicBezTo>
                    <a:pt x="13" y="7292"/>
                    <a:pt x="15" y="7293"/>
                    <a:pt x="15" y="7331"/>
                  </a:cubicBezTo>
                  <a:cubicBezTo>
                    <a:pt x="15" y="7368"/>
                    <a:pt x="5" y="7368"/>
                    <a:pt x="5" y="7407"/>
                  </a:cubicBezTo>
                  <a:cubicBezTo>
                    <a:pt x="5" y="7444"/>
                    <a:pt x="11" y="7444"/>
                    <a:pt x="11" y="7483"/>
                  </a:cubicBezTo>
                  <a:cubicBezTo>
                    <a:pt x="11" y="7520"/>
                    <a:pt x="12" y="7522"/>
                    <a:pt x="12" y="7560"/>
                  </a:cubicBezTo>
                  <a:cubicBezTo>
                    <a:pt x="12" y="7597"/>
                    <a:pt x="5" y="7597"/>
                    <a:pt x="5" y="7636"/>
                  </a:cubicBezTo>
                  <a:lnTo>
                    <a:pt x="5" y="7712"/>
                  </a:lnTo>
                  <a:cubicBezTo>
                    <a:pt x="5" y="7749"/>
                    <a:pt x="10" y="7749"/>
                    <a:pt x="10" y="7788"/>
                  </a:cubicBezTo>
                  <a:cubicBezTo>
                    <a:pt x="10" y="7826"/>
                    <a:pt x="18" y="7828"/>
                    <a:pt x="18" y="7865"/>
                  </a:cubicBezTo>
                  <a:cubicBezTo>
                    <a:pt x="18" y="7903"/>
                    <a:pt x="12" y="7903"/>
                    <a:pt x="12" y="7941"/>
                  </a:cubicBezTo>
                  <a:cubicBezTo>
                    <a:pt x="12" y="7979"/>
                    <a:pt x="13" y="7980"/>
                    <a:pt x="13" y="8017"/>
                  </a:cubicBezTo>
                  <a:cubicBezTo>
                    <a:pt x="13" y="8055"/>
                    <a:pt x="17" y="8055"/>
                    <a:pt x="17" y="8093"/>
                  </a:cubicBezTo>
                  <a:cubicBezTo>
                    <a:pt x="17" y="8131"/>
                    <a:pt x="6" y="8133"/>
                    <a:pt x="6" y="8170"/>
                  </a:cubicBezTo>
                  <a:cubicBezTo>
                    <a:pt x="6" y="8208"/>
                    <a:pt x="15" y="8209"/>
                    <a:pt x="15" y="8246"/>
                  </a:cubicBezTo>
                  <a:cubicBezTo>
                    <a:pt x="15" y="8284"/>
                    <a:pt x="18" y="8284"/>
                    <a:pt x="18" y="8323"/>
                  </a:cubicBezTo>
                  <a:cubicBezTo>
                    <a:pt x="18" y="8360"/>
                    <a:pt x="5" y="8361"/>
                    <a:pt x="5" y="8399"/>
                  </a:cubicBezTo>
                  <a:cubicBezTo>
                    <a:pt x="5" y="8436"/>
                    <a:pt x="15" y="8436"/>
                    <a:pt x="15" y="8476"/>
                  </a:cubicBezTo>
                  <a:lnTo>
                    <a:pt x="15" y="8552"/>
                  </a:lnTo>
                  <a:cubicBezTo>
                    <a:pt x="15" y="8589"/>
                    <a:pt x="10" y="8589"/>
                    <a:pt x="10" y="8628"/>
                  </a:cubicBezTo>
                  <a:cubicBezTo>
                    <a:pt x="10" y="8665"/>
                    <a:pt x="8" y="8665"/>
                    <a:pt x="8" y="8704"/>
                  </a:cubicBezTo>
                  <a:cubicBezTo>
                    <a:pt x="8" y="8741"/>
                    <a:pt x="10" y="8743"/>
                    <a:pt x="10" y="8781"/>
                  </a:cubicBezTo>
                  <a:cubicBezTo>
                    <a:pt x="10" y="8818"/>
                    <a:pt x="5" y="8818"/>
                    <a:pt x="5" y="8857"/>
                  </a:cubicBezTo>
                  <a:cubicBezTo>
                    <a:pt x="5" y="8895"/>
                    <a:pt x="18" y="8895"/>
                    <a:pt x="18" y="8933"/>
                  </a:cubicBezTo>
                  <a:cubicBezTo>
                    <a:pt x="18" y="8971"/>
                    <a:pt x="3" y="8971"/>
                    <a:pt x="3" y="9009"/>
                  </a:cubicBezTo>
                  <a:cubicBezTo>
                    <a:pt x="3" y="9047"/>
                    <a:pt x="10" y="9047"/>
                    <a:pt x="10" y="9086"/>
                  </a:cubicBezTo>
                  <a:cubicBezTo>
                    <a:pt x="10" y="9124"/>
                    <a:pt x="2" y="9124"/>
                    <a:pt x="2" y="9162"/>
                  </a:cubicBezTo>
                  <a:cubicBezTo>
                    <a:pt x="2" y="9200"/>
                    <a:pt x="11" y="9201"/>
                    <a:pt x="11" y="9238"/>
                  </a:cubicBezTo>
                  <a:cubicBezTo>
                    <a:pt x="11" y="9276"/>
                    <a:pt x="17" y="9276"/>
                    <a:pt x="17" y="9314"/>
                  </a:cubicBezTo>
                  <a:cubicBezTo>
                    <a:pt x="17" y="9352"/>
                    <a:pt x="10" y="9352"/>
                    <a:pt x="10" y="9392"/>
                  </a:cubicBezTo>
                  <a:cubicBezTo>
                    <a:pt x="10" y="9429"/>
                    <a:pt x="12" y="9429"/>
                    <a:pt x="12" y="9468"/>
                  </a:cubicBezTo>
                  <a:lnTo>
                    <a:pt x="12" y="9544"/>
                  </a:lnTo>
                  <a:cubicBezTo>
                    <a:pt x="12" y="9581"/>
                    <a:pt x="11" y="9581"/>
                    <a:pt x="11" y="9620"/>
                  </a:cubicBezTo>
                  <a:cubicBezTo>
                    <a:pt x="11" y="9657"/>
                    <a:pt x="18" y="9657"/>
                    <a:pt x="18" y="9697"/>
                  </a:cubicBezTo>
                  <a:cubicBezTo>
                    <a:pt x="18" y="9734"/>
                    <a:pt x="13" y="9734"/>
                    <a:pt x="13" y="9773"/>
                  </a:cubicBezTo>
                  <a:cubicBezTo>
                    <a:pt x="13" y="9810"/>
                    <a:pt x="6" y="9810"/>
                    <a:pt x="6" y="9849"/>
                  </a:cubicBezTo>
                  <a:cubicBezTo>
                    <a:pt x="6" y="9886"/>
                    <a:pt x="13" y="9886"/>
                    <a:pt x="13" y="9925"/>
                  </a:cubicBezTo>
                  <a:cubicBezTo>
                    <a:pt x="13" y="9962"/>
                    <a:pt x="6" y="9962"/>
                    <a:pt x="6" y="10002"/>
                  </a:cubicBezTo>
                  <a:cubicBezTo>
                    <a:pt x="6" y="10040"/>
                    <a:pt x="11" y="10040"/>
                    <a:pt x="11" y="10078"/>
                  </a:cubicBezTo>
                  <a:cubicBezTo>
                    <a:pt x="11" y="10116"/>
                    <a:pt x="7" y="10116"/>
                    <a:pt x="7" y="10154"/>
                  </a:cubicBezTo>
                  <a:cubicBezTo>
                    <a:pt x="7" y="10193"/>
                    <a:pt x="6" y="10192"/>
                    <a:pt x="6" y="10230"/>
                  </a:cubicBezTo>
                  <a:cubicBezTo>
                    <a:pt x="6" y="10270"/>
                    <a:pt x="20" y="10268"/>
                    <a:pt x="20" y="10307"/>
                  </a:cubicBezTo>
                  <a:lnTo>
                    <a:pt x="20" y="10383"/>
                  </a:lnTo>
                  <a:cubicBezTo>
                    <a:pt x="20" y="10422"/>
                    <a:pt x="18" y="10421"/>
                    <a:pt x="18" y="10459"/>
                  </a:cubicBezTo>
                  <a:cubicBezTo>
                    <a:pt x="18" y="10498"/>
                    <a:pt x="7" y="10497"/>
                    <a:pt x="7" y="10535"/>
                  </a:cubicBezTo>
                  <a:cubicBezTo>
                    <a:pt x="7" y="10575"/>
                    <a:pt x="11" y="10575"/>
                    <a:pt x="11" y="10613"/>
                  </a:cubicBezTo>
                  <a:lnTo>
                    <a:pt x="11" y="10689"/>
                  </a:lnTo>
                  <a:cubicBezTo>
                    <a:pt x="11" y="10727"/>
                    <a:pt x="9" y="10726"/>
                    <a:pt x="9" y="10765"/>
                  </a:cubicBezTo>
                  <a:lnTo>
                    <a:pt x="9" y="10841"/>
                  </a:lnTo>
                  <a:cubicBezTo>
                    <a:pt x="9" y="10880"/>
                    <a:pt x="6" y="10878"/>
                    <a:pt x="6" y="10918"/>
                  </a:cubicBezTo>
                  <a:cubicBezTo>
                    <a:pt x="6" y="10956"/>
                    <a:pt x="8" y="10955"/>
                    <a:pt x="8" y="10994"/>
                  </a:cubicBezTo>
                  <a:cubicBezTo>
                    <a:pt x="8" y="11032"/>
                    <a:pt x="12" y="11032"/>
                    <a:pt x="12" y="11070"/>
                  </a:cubicBezTo>
                  <a:cubicBezTo>
                    <a:pt x="12" y="11109"/>
                    <a:pt x="7" y="11107"/>
                    <a:pt x="7" y="11146"/>
                  </a:cubicBezTo>
                  <a:cubicBezTo>
                    <a:pt x="7" y="11186"/>
                    <a:pt x="18" y="11184"/>
                    <a:pt x="18" y="11223"/>
                  </a:cubicBezTo>
                  <a:cubicBezTo>
                    <a:pt x="18" y="11262"/>
                    <a:pt x="17" y="11262"/>
                    <a:pt x="17" y="11299"/>
                  </a:cubicBezTo>
                  <a:cubicBezTo>
                    <a:pt x="17" y="11338"/>
                    <a:pt x="18" y="11338"/>
                    <a:pt x="18" y="11375"/>
                  </a:cubicBezTo>
                  <a:cubicBezTo>
                    <a:pt x="18" y="11414"/>
                    <a:pt x="13" y="11414"/>
                    <a:pt x="13" y="11451"/>
                  </a:cubicBezTo>
                  <a:cubicBezTo>
                    <a:pt x="13" y="11491"/>
                    <a:pt x="11" y="11491"/>
                    <a:pt x="11" y="11528"/>
                  </a:cubicBezTo>
                  <a:cubicBezTo>
                    <a:pt x="11" y="11567"/>
                    <a:pt x="12" y="11567"/>
                    <a:pt x="12" y="11604"/>
                  </a:cubicBezTo>
                  <a:cubicBezTo>
                    <a:pt x="12" y="11643"/>
                    <a:pt x="9" y="11643"/>
                    <a:pt x="9" y="11681"/>
                  </a:cubicBezTo>
                  <a:cubicBezTo>
                    <a:pt x="9" y="11718"/>
                    <a:pt x="7" y="11718"/>
                    <a:pt x="7" y="11757"/>
                  </a:cubicBezTo>
                  <a:cubicBezTo>
                    <a:pt x="7" y="11794"/>
                    <a:pt x="6" y="11794"/>
                    <a:pt x="6" y="11834"/>
                  </a:cubicBezTo>
                  <a:cubicBezTo>
                    <a:pt x="6" y="11871"/>
                    <a:pt x="17" y="11871"/>
                    <a:pt x="17" y="11910"/>
                  </a:cubicBezTo>
                  <a:cubicBezTo>
                    <a:pt x="17" y="11947"/>
                    <a:pt x="14" y="11948"/>
                    <a:pt x="14" y="11986"/>
                  </a:cubicBezTo>
                  <a:cubicBezTo>
                    <a:pt x="14" y="12023"/>
                    <a:pt x="22" y="12023"/>
                    <a:pt x="22" y="12062"/>
                  </a:cubicBezTo>
                  <a:cubicBezTo>
                    <a:pt x="22" y="12099"/>
                    <a:pt x="12" y="12099"/>
                    <a:pt x="12" y="12139"/>
                  </a:cubicBezTo>
                  <a:cubicBezTo>
                    <a:pt x="12" y="12176"/>
                    <a:pt x="7" y="12176"/>
                    <a:pt x="7" y="12215"/>
                  </a:cubicBezTo>
                  <a:cubicBezTo>
                    <a:pt x="7" y="12253"/>
                    <a:pt x="18" y="12253"/>
                    <a:pt x="18" y="12291"/>
                  </a:cubicBezTo>
                  <a:cubicBezTo>
                    <a:pt x="18" y="12329"/>
                    <a:pt x="11" y="12329"/>
                    <a:pt x="11" y="12367"/>
                  </a:cubicBezTo>
                  <a:cubicBezTo>
                    <a:pt x="11" y="12405"/>
                    <a:pt x="9" y="12407"/>
                    <a:pt x="9" y="12444"/>
                  </a:cubicBezTo>
                  <a:cubicBezTo>
                    <a:pt x="9" y="12482"/>
                    <a:pt x="12" y="12483"/>
                    <a:pt x="12" y="12520"/>
                  </a:cubicBezTo>
                  <a:cubicBezTo>
                    <a:pt x="12" y="12558"/>
                    <a:pt x="13" y="12558"/>
                    <a:pt x="13" y="12596"/>
                  </a:cubicBezTo>
                  <a:cubicBezTo>
                    <a:pt x="13" y="12634"/>
                    <a:pt x="9" y="12634"/>
                    <a:pt x="9" y="12672"/>
                  </a:cubicBezTo>
                  <a:cubicBezTo>
                    <a:pt x="9" y="12710"/>
                    <a:pt x="13" y="12712"/>
                    <a:pt x="13" y="12750"/>
                  </a:cubicBezTo>
                  <a:cubicBezTo>
                    <a:pt x="13" y="12787"/>
                    <a:pt x="20" y="12787"/>
                    <a:pt x="20" y="12826"/>
                  </a:cubicBezTo>
                  <a:cubicBezTo>
                    <a:pt x="20" y="12863"/>
                    <a:pt x="12" y="12864"/>
                    <a:pt x="12" y="12902"/>
                  </a:cubicBezTo>
                  <a:cubicBezTo>
                    <a:pt x="12" y="12939"/>
                    <a:pt x="23" y="12939"/>
                    <a:pt x="23" y="12978"/>
                  </a:cubicBezTo>
                  <a:cubicBezTo>
                    <a:pt x="23" y="13015"/>
                    <a:pt x="20" y="13015"/>
                    <a:pt x="20" y="13055"/>
                  </a:cubicBezTo>
                  <a:cubicBezTo>
                    <a:pt x="20" y="13092"/>
                    <a:pt x="9" y="13093"/>
                    <a:pt x="9" y="13131"/>
                  </a:cubicBezTo>
                  <a:cubicBezTo>
                    <a:pt x="9" y="13168"/>
                    <a:pt x="23" y="13168"/>
                    <a:pt x="23" y="13207"/>
                  </a:cubicBezTo>
                  <a:cubicBezTo>
                    <a:pt x="23" y="13244"/>
                    <a:pt x="9" y="13244"/>
                    <a:pt x="9" y="13283"/>
                  </a:cubicBezTo>
                  <a:cubicBezTo>
                    <a:pt x="9" y="13320"/>
                    <a:pt x="20" y="13320"/>
                    <a:pt x="20" y="13360"/>
                  </a:cubicBezTo>
                  <a:cubicBezTo>
                    <a:pt x="20" y="13398"/>
                    <a:pt x="23" y="13399"/>
                    <a:pt x="23" y="13436"/>
                  </a:cubicBezTo>
                  <a:cubicBezTo>
                    <a:pt x="23" y="13474"/>
                    <a:pt x="20" y="13474"/>
                    <a:pt x="20" y="13512"/>
                  </a:cubicBezTo>
                  <a:cubicBezTo>
                    <a:pt x="20" y="13550"/>
                    <a:pt x="14" y="13551"/>
                    <a:pt x="14" y="13588"/>
                  </a:cubicBezTo>
                  <a:cubicBezTo>
                    <a:pt x="14" y="13626"/>
                    <a:pt x="19" y="13628"/>
                    <a:pt x="19" y="13665"/>
                  </a:cubicBezTo>
                  <a:cubicBezTo>
                    <a:pt x="19" y="13703"/>
                    <a:pt x="18" y="13703"/>
                    <a:pt x="18" y="13741"/>
                  </a:cubicBezTo>
                  <a:lnTo>
                    <a:pt x="18" y="13817"/>
                  </a:lnTo>
                  <a:lnTo>
                    <a:pt x="18" y="13893"/>
                  </a:lnTo>
                  <a:cubicBezTo>
                    <a:pt x="18" y="13931"/>
                    <a:pt x="22" y="13931"/>
                    <a:pt x="22" y="13971"/>
                  </a:cubicBezTo>
                  <a:cubicBezTo>
                    <a:pt x="22" y="14008"/>
                    <a:pt x="19" y="14009"/>
                    <a:pt x="19" y="14047"/>
                  </a:cubicBezTo>
                  <a:cubicBezTo>
                    <a:pt x="19" y="14084"/>
                    <a:pt x="17" y="14084"/>
                    <a:pt x="17" y="14123"/>
                  </a:cubicBezTo>
                  <a:cubicBezTo>
                    <a:pt x="17" y="14160"/>
                    <a:pt x="13" y="14161"/>
                    <a:pt x="13" y="14199"/>
                  </a:cubicBezTo>
                  <a:cubicBezTo>
                    <a:pt x="13" y="14236"/>
                    <a:pt x="10" y="14236"/>
                    <a:pt x="10" y="14276"/>
                  </a:cubicBezTo>
                  <a:cubicBezTo>
                    <a:pt x="10" y="14313"/>
                    <a:pt x="21" y="14313"/>
                    <a:pt x="21" y="14352"/>
                  </a:cubicBezTo>
                  <a:cubicBezTo>
                    <a:pt x="21" y="14389"/>
                    <a:pt x="7" y="14390"/>
                    <a:pt x="7" y="14428"/>
                  </a:cubicBezTo>
                  <a:cubicBezTo>
                    <a:pt x="7" y="14465"/>
                    <a:pt x="21" y="14465"/>
                    <a:pt x="21" y="14504"/>
                  </a:cubicBezTo>
                  <a:cubicBezTo>
                    <a:pt x="21" y="14542"/>
                    <a:pt x="15" y="14542"/>
                    <a:pt x="15" y="14581"/>
                  </a:cubicBezTo>
                  <a:cubicBezTo>
                    <a:pt x="15" y="14619"/>
                    <a:pt x="22" y="14619"/>
                    <a:pt x="22" y="14657"/>
                  </a:cubicBezTo>
                  <a:cubicBezTo>
                    <a:pt x="22" y="14695"/>
                    <a:pt x="8" y="14695"/>
                    <a:pt x="8" y="14733"/>
                  </a:cubicBezTo>
                  <a:cubicBezTo>
                    <a:pt x="8" y="14771"/>
                    <a:pt x="6" y="14771"/>
                    <a:pt x="6" y="14810"/>
                  </a:cubicBezTo>
                  <a:cubicBezTo>
                    <a:pt x="6" y="14838"/>
                    <a:pt x="22" y="14864"/>
                    <a:pt x="24" y="14870"/>
                  </a:cubicBezTo>
                  <a:cubicBezTo>
                    <a:pt x="28" y="14897"/>
                    <a:pt x="28" y="14924"/>
                    <a:pt x="37" y="14950"/>
                  </a:cubicBezTo>
                  <a:cubicBezTo>
                    <a:pt x="45" y="14976"/>
                    <a:pt x="55" y="15000"/>
                    <a:pt x="67" y="15025"/>
                  </a:cubicBezTo>
                  <a:cubicBezTo>
                    <a:pt x="80" y="15048"/>
                    <a:pt x="93" y="15071"/>
                    <a:pt x="109" y="15092"/>
                  </a:cubicBezTo>
                  <a:cubicBezTo>
                    <a:pt x="125" y="15113"/>
                    <a:pt x="142" y="15135"/>
                    <a:pt x="161" y="15154"/>
                  </a:cubicBezTo>
                  <a:cubicBezTo>
                    <a:pt x="179" y="15172"/>
                    <a:pt x="199" y="15193"/>
                    <a:pt x="220" y="15209"/>
                  </a:cubicBezTo>
                  <a:cubicBezTo>
                    <a:pt x="241" y="15225"/>
                    <a:pt x="268" y="15233"/>
                    <a:pt x="292" y="15245"/>
                  </a:cubicBezTo>
                  <a:cubicBezTo>
                    <a:pt x="316" y="15257"/>
                    <a:pt x="339" y="15273"/>
                    <a:pt x="365" y="15282"/>
                  </a:cubicBezTo>
                  <a:cubicBezTo>
                    <a:pt x="390" y="15289"/>
                    <a:pt x="415" y="15300"/>
                    <a:pt x="442" y="15304"/>
                  </a:cubicBezTo>
                  <a:cubicBezTo>
                    <a:pt x="446" y="15305"/>
                    <a:pt x="450" y="15305"/>
                    <a:pt x="455" y="15305"/>
                  </a:cubicBezTo>
                  <a:cubicBezTo>
                    <a:pt x="477" y="15305"/>
                    <a:pt x="500" y="15298"/>
                    <a:pt x="522" y="15298"/>
                  </a:cubicBezTo>
                  <a:cubicBezTo>
                    <a:pt x="562" y="15298"/>
                    <a:pt x="562" y="15301"/>
                    <a:pt x="600" y="15301"/>
                  </a:cubicBezTo>
                  <a:cubicBezTo>
                    <a:pt x="639" y="15301"/>
                    <a:pt x="639" y="15300"/>
                    <a:pt x="677" y="15300"/>
                  </a:cubicBezTo>
                  <a:cubicBezTo>
                    <a:pt x="717" y="15300"/>
                    <a:pt x="717" y="15298"/>
                    <a:pt x="756" y="15298"/>
                  </a:cubicBezTo>
                  <a:cubicBezTo>
                    <a:pt x="794" y="15298"/>
                    <a:pt x="794" y="15312"/>
                    <a:pt x="833" y="15312"/>
                  </a:cubicBezTo>
                  <a:cubicBezTo>
                    <a:pt x="872" y="15312"/>
                    <a:pt x="872" y="15304"/>
                    <a:pt x="911" y="15304"/>
                  </a:cubicBezTo>
                  <a:cubicBezTo>
                    <a:pt x="950" y="15304"/>
                    <a:pt x="950" y="15308"/>
                    <a:pt x="988" y="15308"/>
                  </a:cubicBezTo>
                  <a:cubicBezTo>
                    <a:pt x="1028" y="15308"/>
                    <a:pt x="1028" y="15299"/>
                    <a:pt x="1066" y="15299"/>
                  </a:cubicBezTo>
                  <a:cubicBezTo>
                    <a:pt x="1105" y="15299"/>
                    <a:pt x="1105" y="15306"/>
                    <a:pt x="1143" y="15306"/>
                  </a:cubicBezTo>
                  <a:cubicBezTo>
                    <a:pt x="1183" y="15306"/>
                    <a:pt x="1183" y="15304"/>
                    <a:pt x="1222" y="15304"/>
                  </a:cubicBezTo>
                  <a:cubicBezTo>
                    <a:pt x="1260" y="15304"/>
                    <a:pt x="1260" y="15312"/>
                    <a:pt x="1299" y="15312"/>
                  </a:cubicBezTo>
                  <a:cubicBezTo>
                    <a:pt x="1338" y="15312"/>
                    <a:pt x="1338" y="15299"/>
                    <a:pt x="1377" y="15299"/>
                  </a:cubicBezTo>
                  <a:cubicBezTo>
                    <a:pt x="1414" y="15299"/>
                    <a:pt x="1414" y="15305"/>
                    <a:pt x="1453" y="15305"/>
                  </a:cubicBezTo>
                  <a:cubicBezTo>
                    <a:pt x="1491" y="15305"/>
                    <a:pt x="1491" y="15299"/>
                    <a:pt x="1531" y="15299"/>
                  </a:cubicBezTo>
                  <a:cubicBezTo>
                    <a:pt x="1570" y="15299"/>
                    <a:pt x="1570" y="15303"/>
                    <a:pt x="1608" y="15303"/>
                  </a:cubicBezTo>
                  <a:cubicBezTo>
                    <a:pt x="1647" y="15303"/>
                    <a:pt x="1647" y="15313"/>
                    <a:pt x="1686" y="15313"/>
                  </a:cubicBezTo>
                  <a:cubicBezTo>
                    <a:pt x="1725" y="15313"/>
                    <a:pt x="1725" y="15305"/>
                    <a:pt x="1764" y="15305"/>
                  </a:cubicBezTo>
                  <a:cubicBezTo>
                    <a:pt x="1802" y="15305"/>
                    <a:pt x="1802" y="15299"/>
                    <a:pt x="1842" y="15299"/>
                  </a:cubicBezTo>
                  <a:cubicBezTo>
                    <a:pt x="1880" y="15299"/>
                    <a:pt x="1880" y="15310"/>
                    <a:pt x="1919" y="15310"/>
                  </a:cubicBezTo>
                  <a:cubicBezTo>
                    <a:pt x="1957" y="15310"/>
                    <a:pt x="1957" y="15300"/>
                    <a:pt x="1997" y="15300"/>
                  </a:cubicBezTo>
                  <a:cubicBezTo>
                    <a:pt x="2036" y="15300"/>
                    <a:pt x="2036" y="15313"/>
                    <a:pt x="2074" y="15313"/>
                  </a:cubicBezTo>
                  <a:cubicBezTo>
                    <a:pt x="2113" y="15313"/>
                    <a:pt x="2113" y="15301"/>
                    <a:pt x="2152" y="15301"/>
                  </a:cubicBezTo>
                  <a:cubicBezTo>
                    <a:pt x="2191" y="15301"/>
                    <a:pt x="2191" y="15300"/>
                    <a:pt x="2230" y="15300"/>
                  </a:cubicBezTo>
                  <a:cubicBezTo>
                    <a:pt x="2268" y="15300"/>
                    <a:pt x="2268" y="15305"/>
                    <a:pt x="2307" y="15305"/>
                  </a:cubicBezTo>
                  <a:cubicBezTo>
                    <a:pt x="2346" y="15305"/>
                    <a:pt x="2346" y="15300"/>
                    <a:pt x="2385" y="15300"/>
                  </a:cubicBezTo>
                  <a:cubicBezTo>
                    <a:pt x="2423" y="15300"/>
                    <a:pt x="2423" y="15313"/>
                    <a:pt x="2462" y="15313"/>
                  </a:cubicBezTo>
                  <a:cubicBezTo>
                    <a:pt x="2499" y="15313"/>
                    <a:pt x="2502" y="15305"/>
                    <a:pt x="2539" y="15305"/>
                  </a:cubicBezTo>
                  <a:cubicBezTo>
                    <a:pt x="2577" y="15305"/>
                    <a:pt x="2577" y="15307"/>
                    <a:pt x="2615" y="15307"/>
                  </a:cubicBezTo>
                  <a:cubicBezTo>
                    <a:pt x="2654" y="15307"/>
                    <a:pt x="2654" y="15301"/>
                    <a:pt x="2692" y="15301"/>
                  </a:cubicBezTo>
                  <a:cubicBezTo>
                    <a:pt x="2732" y="15301"/>
                    <a:pt x="2732" y="15305"/>
                    <a:pt x="2770" y="15305"/>
                  </a:cubicBezTo>
                  <a:cubicBezTo>
                    <a:pt x="2809" y="15305"/>
                    <a:pt x="2809" y="15312"/>
                    <a:pt x="2848" y="15312"/>
                  </a:cubicBezTo>
                  <a:cubicBezTo>
                    <a:pt x="2887" y="15312"/>
                    <a:pt x="2887" y="15302"/>
                    <a:pt x="2926" y="15302"/>
                  </a:cubicBezTo>
                  <a:cubicBezTo>
                    <a:pt x="2953" y="15302"/>
                    <a:pt x="2970" y="15320"/>
                    <a:pt x="2986" y="15320"/>
                  </a:cubicBezTo>
                  <a:cubicBezTo>
                    <a:pt x="2993" y="15320"/>
                    <a:pt x="3000" y="15317"/>
                    <a:pt x="3007" y="15310"/>
                  </a:cubicBezTo>
                  <a:cubicBezTo>
                    <a:pt x="3035" y="15283"/>
                    <a:pt x="3003" y="15267"/>
                    <a:pt x="3003" y="15227"/>
                  </a:cubicBezTo>
                  <a:cubicBezTo>
                    <a:pt x="3003" y="15188"/>
                    <a:pt x="3001" y="15188"/>
                    <a:pt x="3001" y="15150"/>
                  </a:cubicBezTo>
                  <a:cubicBezTo>
                    <a:pt x="3001" y="15111"/>
                    <a:pt x="3000" y="15111"/>
                    <a:pt x="3000" y="15072"/>
                  </a:cubicBezTo>
                  <a:cubicBezTo>
                    <a:pt x="3000" y="15033"/>
                    <a:pt x="3007" y="15033"/>
                    <a:pt x="3007" y="14995"/>
                  </a:cubicBezTo>
                  <a:cubicBezTo>
                    <a:pt x="3007" y="14956"/>
                    <a:pt x="2997" y="14956"/>
                    <a:pt x="2997" y="14916"/>
                  </a:cubicBezTo>
                  <a:cubicBezTo>
                    <a:pt x="2997" y="14878"/>
                    <a:pt x="3000" y="14878"/>
                    <a:pt x="3000" y="14839"/>
                  </a:cubicBezTo>
                  <a:cubicBezTo>
                    <a:pt x="3000" y="14801"/>
                    <a:pt x="3001" y="14801"/>
                    <a:pt x="3001" y="14762"/>
                  </a:cubicBezTo>
                  <a:cubicBezTo>
                    <a:pt x="3001" y="14723"/>
                    <a:pt x="3003" y="14723"/>
                    <a:pt x="3003" y="14684"/>
                  </a:cubicBezTo>
                  <a:cubicBezTo>
                    <a:pt x="3003" y="14645"/>
                    <a:pt x="3010" y="14645"/>
                    <a:pt x="3010" y="14607"/>
                  </a:cubicBezTo>
                  <a:cubicBezTo>
                    <a:pt x="3010" y="14569"/>
                    <a:pt x="3007" y="14569"/>
                    <a:pt x="3007" y="14530"/>
                  </a:cubicBezTo>
                  <a:cubicBezTo>
                    <a:pt x="3007" y="14491"/>
                    <a:pt x="3001" y="14491"/>
                    <a:pt x="3001" y="14453"/>
                  </a:cubicBezTo>
                  <a:lnTo>
                    <a:pt x="3001" y="14377"/>
                  </a:lnTo>
                  <a:cubicBezTo>
                    <a:pt x="3001" y="14337"/>
                    <a:pt x="3000" y="14337"/>
                    <a:pt x="3000" y="14298"/>
                  </a:cubicBezTo>
                  <a:cubicBezTo>
                    <a:pt x="3000" y="14260"/>
                    <a:pt x="3005" y="14260"/>
                    <a:pt x="3005" y="14221"/>
                  </a:cubicBezTo>
                  <a:cubicBezTo>
                    <a:pt x="3005" y="14182"/>
                    <a:pt x="2997" y="14182"/>
                    <a:pt x="2997" y="14143"/>
                  </a:cubicBezTo>
                  <a:cubicBezTo>
                    <a:pt x="2997" y="14104"/>
                    <a:pt x="3003" y="14104"/>
                    <a:pt x="3003" y="14066"/>
                  </a:cubicBezTo>
                  <a:cubicBezTo>
                    <a:pt x="3003" y="14026"/>
                    <a:pt x="2997" y="14026"/>
                    <a:pt x="2997" y="13988"/>
                  </a:cubicBezTo>
                  <a:cubicBezTo>
                    <a:pt x="2997" y="13949"/>
                    <a:pt x="2996" y="13949"/>
                    <a:pt x="2996" y="13911"/>
                  </a:cubicBezTo>
                  <a:cubicBezTo>
                    <a:pt x="2996" y="13871"/>
                    <a:pt x="3005" y="13871"/>
                    <a:pt x="3005" y="13832"/>
                  </a:cubicBezTo>
                  <a:cubicBezTo>
                    <a:pt x="3005" y="13795"/>
                    <a:pt x="3003" y="13795"/>
                    <a:pt x="3003" y="13756"/>
                  </a:cubicBezTo>
                  <a:cubicBezTo>
                    <a:pt x="3003" y="13719"/>
                    <a:pt x="2996" y="13719"/>
                    <a:pt x="2996" y="13680"/>
                  </a:cubicBezTo>
                  <a:lnTo>
                    <a:pt x="2996" y="13603"/>
                  </a:lnTo>
                  <a:cubicBezTo>
                    <a:pt x="2996" y="13565"/>
                    <a:pt x="2997" y="13565"/>
                    <a:pt x="2997" y="13526"/>
                  </a:cubicBezTo>
                  <a:cubicBezTo>
                    <a:pt x="2997" y="13488"/>
                    <a:pt x="3000" y="13488"/>
                    <a:pt x="3000" y="13448"/>
                  </a:cubicBezTo>
                  <a:cubicBezTo>
                    <a:pt x="3000" y="13410"/>
                    <a:pt x="2997" y="13410"/>
                    <a:pt x="2997" y="13372"/>
                  </a:cubicBezTo>
                  <a:cubicBezTo>
                    <a:pt x="2997" y="13334"/>
                    <a:pt x="3010" y="13334"/>
                    <a:pt x="3010" y="13296"/>
                  </a:cubicBezTo>
                  <a:cubicBezTo>
                    <a:pt x="3010" y="13258"/>
                    <a:pt x="2996" y="13258"/>
                    <a:pt x="2996" y="13220"/>
                  </a:cubicBezTo>
                  <a:cubicBezTo>
                    <a:pt x="2996" y="13182"/>
                    <a:pt x="3007" y="13182"/>
                    <a:pt x="3007" y="13143"/>
                  </a:cubicBezTo>
                  <a:cubicBezTo>
                    <a:pt x="3007" y="13105"/>
                    <a:pt x="2996" y="13105"/>
                    <a:pt x="2996" y="13067"/>
                  </a:cubicBezTo>
                  <a:cubicBezTo>
                    <a:pt x="2996" y="13028"/>
                    <a:pt x="3001" y="13028"/>
                    <a:pt x="3001" y="12989"/>
                  </a:cubicBezTo>
                  <a:lnTo>
                    <a:pt x="3001" y="12912"/>
                  </a:lnTo>
                  <a:cubicBezTo>
                    <a:pt x="3001" y="12875"/>
                    <a:pt x="2994" y="12875"/>
                    <a:pt x="2994" y="12836"/>
                  </a:cubicBezTo>
                  <a:cubicBezTo>
                    <a:pt x="2994" y="12799"/>
                    <a:pt x="3006" y="12799"/>
                    <a:pt x="3006" y="12760"/>
                  </a:cubicBezTo>
                  <a:cubicBezTo>
                    <a:pt x="3006" y="12723"/>
                    <a:pt x="2996" y="12723"/>
                    <a:pt x="2996" y="12684"/>
                  </a:cubicBezTo>
                  <a:cubicBezTo>
                    <a:pt x="2996" y="12646"/>
                    <a:pt x="2997" y="12646"/>
                    <a:pt x="2997" y="12607"/>
                  </a:cubicBezTo>
                  <a:cubicBezTo>
                    <a:pt x="2997" y="12570"/>
                    <a:pt x="3002" y="12570"/>
                    <a:pt x="3002" y="12531"/>
                  </a:cubicBezTo>
                  <a:lnTo>
                    <a:pt x="3002" y="12455"/>
                  </a:lnTo>
                  <a:cubicBezTo>
                    <a:pt x="3002" y="12417"/>
                    <a:pt x="3006" y="12417"/>
                    <a:pt x="3006" y="12378"/>
                  </a:cubicBezTo>
                  <a:cubicBezTo>
                    <a:pt x="3006" y="12340"/>
                    <a:pt x="3003" y="12340"/>
                    <a:pt x="3003" y="12302"/>
                  </a:cubicBezTo>
                  <a:lnTo>
                    <a:pt x="3003" y="12226"/>
                  </a:lnTo>
                  <a:lnTo>
                    <a:pt x="3003" y="12150"/>
                  </a:lnTo>
                  <a:cubicBezTo>
                    <a:pt x="3003" y="12112"/>
                    <a:pt x="3000" y="12112"/>
                    <a:pt x="3000" y="12073"/>
                  </a:cubicBezTo>
                  <a:cubicBezTo>
                    <a:pt x="3000" y="12035"/>
                    <a:pt x="3002" y="12034"/>
                    <a:pt x="3002" y="11997"/>
                  </a:cubicBezTo>
                  <a:cubicBezTo>
                    <a:pt x="3002" y="11959"/>
                    <a:pt x="3007" y="11959"/>
                    <a:pt x="3007" y="11920"/>
                  </a:cubicBezTo>
                  <a:cubicBezTo>
                    <a:pt x="3007" y="11883"/>
                    <a:pt x="3005" y="11883"/>
                    <a:pt x="3005" y="11844"/>
                  </a:cubicBezTo>
                  <a:cubicBezTo>
                    <a:pt x="3005" y="11807"/>
                    <a:pt x="3002" y="11807"/>
                    <a:pt x="3002" y="11767"/>
                  </a:cubicBezTo>
                  <a:cubicBezTo>
                    <a:pt x="3002" y="11730"/>
                    <a:pt x="3005" y="11730"/>
                    <a:pt x="3005" y="11691"/>
                  </a:cubicBezTo>
                  <a:cubicBezTo>
                    <a:pt x="3005" y="11654"/>
                    <a:pt x="2992" y="11654"/>
                    <a:pt x="2992" y="11615"/>
                  </a:cubicBezTo>
                  <a:cubicBezTo>
                    <a:pt x="2992" y="11578"/>
                    <a:pt x="2996" y="11578"/>
                    <a:pt x="2996" y="11539"/>
                  </a:cubicBezTo>
                  <a:cubicBezTo>
                    <a:pt x="2996" y="11502"/>
                    <a:pt x="2994" y="11500"/>
                    <a:pt x="2994" y="11462"/>
                  </a:cubicBezTo>
                  <a:cubicBezTo>
                    <a:pt x="2994" y="11425"/>
                    <a:pt x="2997" y="11425"/>
                    <a:pt x="2997" y="11386"/>
                  </a:cubicBezTo>
                  <a:cubicBezTo>
                    <a:pt x="2997" y="11348"/>
                    <a:pt x="3002" y="11347"/>
                    <a:pt x="3002" y="11310"/>
                  </a:cubicBezTo>
                  <a:cubicBezTo>
                    <a:pt x="3002" y="11272"/>
                    <a:pt x="3000" y="11271"/>
                    <a:pt x="3000" y="11234"/>
                  </a:cubicBezTo>
                  <a:cubicBezTo>
                    <a:pt x="3000" y="11196"/>
                    <a:pt x="2997" y="11194"/>
                    <a:pt x="2997" y="11157"/>
                  </a:cubicBezTo>
                  <a:cubicBezTo>
                    <a:pt x="2997" y="11119"/>
                    <a:pt x="2995" y="11119"/>
                    <a:pt x="2995" y="11081"/>
                  </a:cubicBezTo>
                  <a:cubicBezTo>
                    <a:pt x="2995" y="11043"/>
                    <a:pt x="3006" y="11043"/>
                    <a:pt x="3006" y="11005"/>
                  </a:cubicBezTo>
                  <a:cubicBezTo>
                    <a:pt x="3006" y="10967"/>
                    <a:pt x="2996" y="10967"/>
                    <a:pt x="2996" y="10929"/>
                  </a:cubicBezTo>
                  <a:cubicBezTo>
                    <a:pt x="2996" y="10891"/>
                    <a:pt x="3003" y="10891"/>
                    <a:pt x="3003" y="10851"/>
                  </a:cubicBezTo>
                  <a:lnTo>
                    <a:pt x="3003" y="10775"/>
                  </a:lnTo>
                  <a:cubicBezTo>
                    <a:pt x="3003" y="10738"/>
                    <a:pt x="3006" y="10737"/>
                    <a:pt x="3006" y="10699"/>
                  </a:cubicBezTo>
                  <a:cubicBezTo>
                    <a:pt x="3006" y="10662"/>
                    <a:pt x="3000" y="10661"/>
                    <a:pt x="3000" y="10623"/>
                  </a:cubicBezTo>
                  <a:cubicBezTo>
                    <a:pt x="3000" y="10586"/>
                    <a:pt x="2994" y="10584"/>
                    <a:pt x="2994" y="10546"/>
                  </a:cubicBezTo>
                  <a:cubicBezTo>
                    <a:pt x="2994" y="10509"/>
                    <a:pt x="3006" y="10508"/>
                    <a:pt x="3006" y="10470"/>
                  </a:cubicBezTo>
                  <a:cubicBezTo>
                    <a:pt x="3006" y="10433"/>
                    <a:pt x="3007" y="10433"/>
                    <a:pt x="3007" y="10394"/>
                  </a:cubicBezTo>
                  <a:cubicBezTo>
                    <a:pt x="3007" y="10357"/>
                    <a:pt x="2994" y="10356"/>
                    <a:pt x="2994" y="10318"/>
                  </a:cubicBezTo>
                  <a:cubicBezTo>
                    <a:pt x="2994" y="10281"/>
                    <a:pt x="3003" y="10281"/>
                    <a:pt x="3003" y="10241"/>
                  </a:cubicBezTo>
                  <a:cubicBezTo>
                    <a:pt x="3003" y="10203"/>
                    <a:pt x="3006" y="10203"/>
                    <a:pt x="3006" y="10165"/>
                  </a:cubicBezTo>
                  <a:cubicBezTo>
                    <a:pt x="3006" y="10127"/>
                    <a:pt x="3005" y="10127"/>
                    <a:pt x="3005" y="10089"/>
                  </a:cubicBezTo>
                  <a:cubicBezTo>
                    <a:pt x="3005" y="10051"/>
                    <a:pt x="3003" y="10051"/>
                    <a:pt x="3003" y="10013"/>
                  </a:cubicBezTo>
                  <a:cubicBezTo>
                    <a:pt x="3003" y="9975"/>
                    <a:pt x="2995" y="9975"/>
                    <a:pt x="2995" y="9936"/>
                  </a:cubicBezTo>
                  <a:cubicBezTo>
                    <a:pt x="2995" y="9898"/>
                    <a:pt x="3001" y="9898"/>
                    <a:pt x="3001" y="9860"/>
                  </a:cubicBezTo>
                  <a:cubicBezTo>
                    <a:pt x="3001" y="9822"/>
                    <a:pt x="3006" y="9822"/>
                    <a:pt x="3006" y="9784"/>
                  </a:cubicBezTo>
                  <a:cubicBezTo>
                    <a:pt x="3006" y="9746"/>
                    <a:pt x="2995" y="9746"/>
                    <a:pt x="2995" y="9708"/>
                  </a:cubicBezTo>
                  <a:cubicBezTo>
                    <a:pt x="2995" y="9670"/>
                    <a:pt x="3006" y="9670"/>
                    <a:pt x="3006" y="9630"/>
                  </a:cubicBezTo>
                  <a:cubicBezTo>
                    <a:pt x="3006" y="9593"/>
                    <a:pt x="3001" y="9593"/>
                    <a:pt x="3001" y="9554"/>
                  </a:cubicBezTo>
                  <a:cubicBezTo>
                    <a:pt x="3001" y="9517"/>
                    <a:pt x="3005" y="9516"/>
                    <a:pt x="3005" y="9478"/>
                  </a:cubicBezTo>
                  <a:cubicBezTo>
                    <a:pt x="3005" y="9441"/>
                    <a:pt x="3003" y="9440"/>
                    <a:pt x="3003" y="9402"/>
                  </a:cubicBezTo>
                  <a:cubicBezTo>
                    <a:pt x="3003" y="9365"/>
                    <a:pt x="2994" y="9365"/>
                    <a:pt x="2994" y="9325"/>
                  </a:cubicBezTo>
                  <a:cubicBezTo>
                    <a:pt x="2994" y="9288"/>
                    <a:pt x="3005" y="9288"/>
                    <a:pt x="3005" y="9249"/>
                  </a:cubicBezTo>
                  <a:cubicBezTo>
                    <a:pt x="3005" y="9212"/>
                    <a:pt x="2992" y="9211"/>
                    <a:pt x="2992" y="9173"/>
                  </a:cubicBezTo>
                  <a:cubicBezTo>
                    <a:pt x="2992" y="9136"/>
                    <a:pt x="3002" y="9136"/>
                    <a:pt x="3002" y="9097"/>
                  </a:cubicBezTo>
                  <a:cubicBezTo>
                    <a:pt x="3002" y="9059"/>
                    <a:pt x="3003" y="9059"/>
                    <a:pt x="3003" y="9020"/>
                  </a:cubicBezTo>
                  <a:cubicBezTo>
                    <a:pt x="3003" y="8982"/>
                    <a:pt x="2997" y="8982"/>
                    <a:pt x="2997" y="8944"/>
                  </a:cubicBezTo>
                  <a:cubicBezTo>
                    <a:pt x="2997" y="8906"/>
                    <a:pt x="2995" y="8905"/>
                    <a:pt x="2995" y="8868"/>
                  </a:cubicBezTo>
                  <a:cubicBezTo>
                    <a:pt x="2995" y="8830"/>
                    <a:pt x="2997" y="8830"/>
                    <a:pt x="2997" y="8792"/>
                  </a:cubicBezTo>
                  <a:cubicBezTo>
                    <a:pt x="2997" y="8754"/>
                    <a:pt x="3005" y="8754"/>
                    <a:pt x="3005" y="8715"/>
                  </a:cubicBezTo>
                  <a:cubicBezTo>
                    <a:pt x="3005" y="8677"/>
                    <a:pt x="3003" y="8677"/>
                    <a:pt x="3003" y="8639"/>
                  </a:cubicBezTo>
                  <a:cubicBezTo>
                    <a:pt x="3003" y="8601"/>
                    <a:pt x="3007" y="8601"/>
                    <a:pt x="3007" y="8562"/>
                  </a:cubicBezTo>
                  <a:cubicBezTo>
                    <a:pt x="3007" y="8525"/>
                    <a:pt x="3003" y="8525"/>
                    <a:pt x="3003" y="8486"/>
                  </a:cubicBezTo>
                  <a:cubicBezTo>
                    <a:pt x="3003" y="8449"/>
                    <a:pt x="2996" y="8449"/>
                    <a:pt x="2996" y="8409"/>
                  </a:cubicBezTo>
                  <a:cubicBezTo>
                    <a:pt x="2996" y="8372"/>
                    <a:pt x="3005" y="8372"/>
                    <a:pt x="3005" y="8333"/>
                  </a:cubicBezTo>
                  <a:cubicBezTo>
                    <a:pt x="3005" y="8296"/>
                    <a:pt x="3007" y="8296"/>
                    <a:pt x="3007" y="8257"/>
                  </a:cubicBezTo>
                  <a:cubicBezTo>
                    <a:pt x="3007" y="8220"/>
                    <a:pt x="2992" y="8220"/>
                    <a:pt x="2992" y="8181"/>
                  </a:cubicBezTo>
                  <a:lnTo>
                    <a:pt x="2992" y="8104"/>
                  </a:lnTo>
                  <a:cubicBezTo>
                    <a:pt x="2992" y="8067"/>
                    <a:pt x="3007" y="8067"/>
                    <a:pt x="3007" y="8028"/>
                  </a:cubicBezTo>
                  <a:cubicBezTo>
                    <a:pt x="3007" y="7990"/>
                    <a:pt x="2997" y="7989"/>
                    <a:pt x="2997" y="7952"/>
                  </a:cubicBezTo>
                  <a:cubicBezTo>
                    <a:pt x="2997" y="7914"/>
                    <a:pt x="3005" y="7913"/>
                    <a:pt x="3005" y="7876"/>
                  </a:cubicBezTo>
                  <a:cubicBezTo>
                    <a:pt x="3005" y="7838"/>
                    <a:pt x="3002" y="7836"/>
                    <a:pt x="3002" y="7799"/>
                  </a:cubicBezTo>
                  <a:cubicBezTo>
                    <a:pt x="3002" y="7761"/>
                    <a:pt x="3005" y="7761"/>
                    <a:pt x="3005" y="7723"/>
                  </a:cubicBezTo>
                  <a:cubicBezTo>
                    <a:pt x="3005" y="7685"/>
                    <a:pt x="3002" y="7684"/>
                    <a:pt x="3002" y="7647"/>
                  </a:cubicBezTo>
                  <a:lnTo>
                    <a:pt x="3002" y="7571"/>
                  </a:lnTo>
                  <a:lnTo>
                    <a:pt x="3002" y="7493"/>
                  </a:lnTo>
                  <a:cubicBezTo>
                    <a:pt x="3002" y="7456"/>
                    <a:pt x="3003" y="7455"/>
                    <a:pt x="3003" y="7417"/>
                  </a:cubicBezTo>
                  <a:cubicBezTo>
                    <a:pt x="3003" y="7380"/>
                    <a:pt x="3006" y="7379"/>
                    <a:pt x="3006" y="7341"/>
                  </a:cubicBezTo>
                  <a:cubicBezTo>
                    <a:pt x="3006" y="7304"/>
                    <a:pt x="2994" y="7304"/>
                    <a:pt x="2994" y="7265"/>
                  </a:cubicBezTo>
                  <a:cubicBezTo>
                    <a:pt x="2994" y="7228"/>
                    <a:pt x="3002" y="7228"/>
                    <a:pt x="3002" y="7188"/>
                  </a:cubicBezTo>
                  <a:cubicBezTo>
                    <a:pt x="3002" y="7151"/>
                    <a:pt x="3006" y="7151"/>
                    <a:pt x="3006" y="7112"/>
                  </a:cubicBezTo>
                  <a:cubicBezTo>
                    <a:pt x="3006" y="7075"/>
                    <a:pt x="2995" y="7075"/>
                    <a:pt x="2995" y="7036"/>
                  </a:cubicBezTo>
                  <a:cubicBezTo>
                    <a:pt x="2995" y="6999"/>
                    <a:pt x="3006" y="6999"/>
                    <a:pt x="3006" y="6960"/>
                  </a:cubicBezTo>
                  <a:cubicBezTo>
                    <a:pt x="3006" y="6923"/>
                    <a:pt x="2995" y="6923"/>
                    <a:pt x="2995" y="6883"/>
                  </a:cubicBezTo>
                  <a:cubicBezTo>
                    <a:pt x="2995" y="6845"/>
                    <a:pt x="2996" y="6845"/>
                    <a:pt x="2996" y="6807"/>
                  </a:cubicBezTo>
                  <a:lnTo>
                    <a:pt x="2996" y="6731"/>
                  </a:lnTo>
                  <a:cubicBezTo>
                    <a:pt x="2996" y="6693"/>
                    <a:pt x="2992" y="6693"/>
                    <a:pt x="2992" y="6655"/>
                  </a:cubicBezTo>
                  <a:cubicBezTo>
                    <a:pt x="2992" y="6617"/>
                    <a:pt x="2994" y="6617"/>
                    <a:pt x="2994" y="6578"/>
                  </a:cubicBezTo>
                  <a:cubicBezTo>
                    <a:pt x="2994" y="6540"/>
                    <a:pt x="2991" y="6539"/>
                    <a:pt x="2991" y="6502"/>
                  </a:cubicBezTo>
                  <a:cubicBezTo>
                    <a:pt x="2991" y="6464"/>
                    <a:pt x="2996" y="6464"/>
                    <a:pt x="2996" y="6426"/>
                  </a:cubicBezTo>
                  <a:lnTo>
                    <a:pt x="2996" y="6350"/>
                  </a:lnTo>
                  <a:cubicBezTo>
                    <a:pt x="2996" y="6312"/>
                    <a:pt x="3005" y="6312"/>
                    <a:pt x="3005" y="6272"/>
                  </a:cubicBezTo>
                  <a:cubicBezTo>
                    <a:pt x="3005" y="6235"/>
                    <a:pt x="2992" y="6235"/>
                    <a:pt x="2992" y="6196"/>
                  </a:cubicBezTo>
                  <a:cubicBezTo>
                    <a:pt x="2992" y="6159"/>
                    <a:pt x="2994" y="6159"/>
                    <a:pt x="2994" y="6120"/>
                  </a:cubicBezTo>
                  <a:cubicBezTo>
                    <a:pt x="2994" y="6083"/>
                    <a:pt x="2997" y="6083"/>
                    <a:pt x="2997" y="6044"/>
                  </a:cubicBezTo>
                  <a:cubicBezTo>
                    <a:pt x="2997" y="6007"/>
                    <a:pt x="3000" y="6007"/>
                    <a:pt x="3000" y="5967"/>
                  </a:cubicBezTo>
                  <a:cubicBezTo>
                    <a:pt x="3000" y="5930"/>
                    <a:pt x="2996" y="5929"/>
                    <a:pt x="2996" y="5891"/>
                  </a:cubicBezTo>
                  <a:cubicBezTo>
                    <a:pt x="2996" y="5854"/>
                    <a:pt x="2991" y="5854"/>
                    <a:pt x="2991" y="5815"/>
                  </a:cubicBezTo>
                  <a:lnTo>
                    <a:pt x="2991" y="5739"/>
                  </a:lnTo>
                  <a:cubicBezTo>
                    <a:pt x="2991" y="5701"/>
                    <a:pt x="2997" y="5699"/>
                    <a:pt x="2997" y="5662"/>
                  </a:cubicBezTo>
                  <a:cubicBezTo>
                    <a:pt x="2997" y="5624"/>
                    <a:pt x="2994" y="5623"/>
                    <a:pt x="2994" y="5586"/>
                  </a:cubicBezTo>
                  <a:cubicBezTo>
                    <a:pt x="2994" y="5548"/>
                    <a:pt x="3006" y="5547"/>
                    <a:pt x="3006" y="5510"/>
                  </a:cubicBezTo>
                  <a:cubicBezTo>
                    <a:pt x="3006" y="5472"/>
                    <a:pt x="2994" y="5471"/>
                    <a:pt x="2994" y="5434"/>
                  </a:cubicBezTo>
                  <a:cubicBezTo>
                    <a:pt x="2994" y="5396"/>
                    <a:pt x="3000" y="5396"/>
                    <a:pt x="3000" y="5357"/>
                  </a:cubicBezTo>
                  <a:cubicBezTo>
                    <a:pt x="3000" y="5319"/>
                    <a:pt x="3003" y="5319"/>
                    <a:pt x="3003" y="5281"/>
                  </a:cubicBezTo>
                  <a:lnTo>
                    <a:pt x="3003" y="5204"/>
                  </a:lnTo>
                  <a:cubicBezTo>
                    <a:pt x="3003" y="5167"/>
                    <a:pt x="3008" y="5167"/>
                    <a:pt x="3008" y="5128"/>
                  </a:cubicBezTo>
                  <a:cubicBezTo>
                    <a:pt x="3008" y="5091"/>
                    <a:pt x="3007" y="5089"/>
                    <a:pt x="3007" y="5051"/>
                  </a:cubicBezTo>
                  <a:cubicBezTo>
                    <a:pt x="3007" y="5014"/>
                    <a:pt x="3005" y="5013"/>
                    <a:pt x="3005" y="4975"/>
                  </a:cubicBezTo>
                  <a:cubicBezTo>
                    <a:pt x="3005" y="4938"/>
                    <a:pt x="2994" y="4937"/>
                    <a:pt x="2994" y="4899"/>
                  </a:cubicBezTo>
                  <a:cubicBezTo>
                    <a:pt x="2994" y="4862"/>
                    <a:pt x="3006" y="4862"/>
                    <a:pt x="3006" y="4823"/>
                  </a:cubicBezTo>
                  <a:cubicBezTo>
                    <a:pt x="3006" y="4786"/>
                    <a:pt x="3003" y="4784"/>
                    <a:pt x="3003" y="4746"/>
                  </a:cubicBezTo>
                  <a:cubicBezTo>
                    <a:pt x="3003" y="4709"/>
                    <a:pt x="3002" y="4709"/>
                    <a:pt x="3002" y="4670"/>
                  </a:cubicBezTo>
                  <a:cubicBezTo>
                    <a:pt x="3002" y="4633"/>
                    <a:pt x="2997" y="4631"/>
                    <a:pt x="2997" y="4594"/>
                  </a:cubicBezTo>
                  <a:cubicBezTo>
                    <a:pt x="2997" y="4556"/>
                    <a:pt x="2995" y="4556"/>
                    <a:pt x="2995" y="4518"/>
                  </a:cubicBezTo>
                  <a:cubicBezTo>
                    <a:pt x="2995" y="4480"/>
                    <a:pt x="3003" y="4480"/>
                    <a:pt x="3003" y="4441"/>
                  </a:cubicBezTo>
                  <a:cubicBezTo>
                    <a:pt x="3003" y="4403"/>
                    <a:pt x="3001" y="4402"/>
                    <a:pt x="3001" y="4365"/>
                  </a:cubicBezTo>
                  <a:cubicBezTo>
                    <a:pt x="3001" y="4327"/>
                    <a:pt x="3000" y="4327"/>
                    <a:pt x="3000" y="4289"/>
                  </a:cubicBezTo>
                  <a:cubicBezTo>
                    <a:pt x="3000" y="4251"/>
                    <a:pt x="2996" y="4251"/>
                    <a:pt x="2996" y="4213"/>
                  </a:cubicBezTo>
                  <a:cubicBezTo>
                    <a:pt x="2996" y="4175"/>
                    <a:pt x="2992" y="4175"/>
                    <a:pt x="2992" y="4136"/>
                  </a:cubicBezTo>
                  <a:cubicBezTo>
                    <a:pt x="2992" y="4098"/>
                    <a:pt x="3006" y="4097"/>
                    <a:pt x="3006" y="4059"/>
                  </a:cubicBezTo>
                  <a:cubicBezTo>
                    <a:pt x="3006" y="4022"/>
                    <a:pt x="2991" y="4022"/>
                    <a:pt x="2991" y="3983"/>
                  </a:cubicBezTo>
                  <a:lnTo>
                    <a:pt x="2991" y="3907"/>
                  </a:lnTo>
                  <a:cubicBezTo>
                    <a:pt x="2991" y="3870"/>
                    <a:pt x="2994" y="3870"/>
                    <a:pt x="2994" y="3830"/>
                  </a:cubicBezTo>
                  <a:cubicBezTo>
                    <a:pt x="2994" y="3793"/>
                    <a:pt x="3002" y="3793"/>
                    <a:pt x="3002" y="3754"/>
                  </a:cubicBezTo>
                  <a:cubicBezTo>
                    <a:pt x="3002" y="3717"/>
                    <a:pt x="2991" y="3717"/>
                    <a:pt x="2991" y="3678"/>
                  </a:cubicBezTo>
                  <a:cubicBezTo>
                    <a:pt x="2991" y="3641"/>
                    <a:pt x="3000" y="3641"/>
                    <a:pt x="3000" y="3602"/>
                  </a:cubicBezTo>
                  <a:cubicBezTo>
                    <a:pt x="3000" y="3565"/>
                    <a:pt x="3001" y="3565"/>
                    <a:pt x="3001" y="3525"/>
                  </a:cubicBezTo>
                  <a:cubicBezTo>
                    <a:pt x="3001" y="3487"/>
                    <a:pt x="3003" y="3486"/>
                    <a:pt x="3003" y="3449"/>
                  </a:cubicBezTo>
                  <a:cubicBezTo>
                    <a:pt x="3003" y="3411"/>
                    <a:pt x="3002" y="3411"/>
                    <a:pt x="3002" y="3373"/>
                  </a:cubicBezTo>
                  <a:cubicBezTo>
                    <a:pt x="3002" y="3335"/>
                    <a:pt x="2997" y="3334"/>
                    <a:pt x="2997" y="3297"/>
                  </a:cubicBezTo>
                  <a:cubicBezTo>
                    <a:pt x="2997" y="3259"/>
                    <a:pt x="2992" y="3259"/>
                    <a:pt x="2992" y="3220"/>
                  </a:cubicBezTo>
                  <a:cubicBezTo>
                    <a:pt x="2992" y="3182"/>
                    <a:pt x="3001" y="3182"/>
                    <a:pt x="3001" y="3144"/>
                  </a:cubicBezTo>
                  <a:cubicBezTo>
                    <a:pt x="3001" y="3106"/>
                    <a:pt x="2994" y="3106"/>
                    <a:pt x="2994" y="3068"/>
                  </a:cubicBezTo>
                  <a:cubicBezTo>
                    <a:pt x="2994" y="3030"/>
                    <a:pt x="3000" y="3029"/>
                    <a:pt x="3000" y="2992"/>
                  </a:cubicBezTo>
                  <a:cubicBezTo>
                    <a:pt x="3000" y="2954"/>
                    <a:pt x="2997" y="2952"/>
                    <a:pt x="2997" y="2914"/>
                  </a:cubicBezTo>
                  <a:cubicBezTo>
                    <a:pt x="2997" y="2877"/>
                    <a:pt x="3007" y="2877"/>
                    <a:pt x="3007" y="2838"/>
                  </a:cubicBezTo>
                  <a:lnTo>
                    <a:pt x="3007" y="2762"/>
                  </a:lnTo>
                  <a:cubicBezTo>
                    <a:pt x="3007" y="2725"/>
                    <a:pt x="3005" y="2724"/>
                    <a:pt x="3005" y="2686"/>
                  </a:cubicBezTo>
                  <a:cubicBezTo>
                    <a:pt x="3005" y="2649"/>
                    <a:pt x="3002" y="2647"/>
                    <a:pt x="3002" y="2609"/>
                  </a:cubicBezTo>
                  <a:cubicBezTo>
                    <a:pt x="3002" y="2572"/>
                    <a:pt x="2995" y="2572"/>
                    <a:pt x="2995" y="2533"/>
                  </a:cubicBezTo>
                  <a:cubicBezTo>
                    <a:pt x="2995" y="2496"/>
                    <a:pt x="2996" y="2496"/>
                    <a:pt x="2996" y="2457"/>
                  </a:cubicBezTo>
                  <a:cubicBezTo>
                    <a:pt x="2996" y="2420"/>
                    <a:pt x="2995" y="2418"/>
                    <a:pt x="2995" y="2381"/>
                  </a:cubicBezTo>
                  <a:cubicBezTo>
                    <a:pt x="2995" y="2344"/>
                    <a:pt x="2994" y="2344"/>
                    <a:pt x="2994" y="2304"/>
                  </a:cubicBezTo>
                  <a:lnTo>
                    <a:pt x="2994" y="2228"/>
                  </a:lnTo>
                  <a:cubicBezTo>
                    <a:pt x="2994" y="2190"/>
                    <a:pt x="2996" y="2190"/>
                    <a:pt x="2996" y="2152"/>
                  </a:cubicBezTo>
                  <a:cubicBezTo>
                    <a:pt x="2996" y="2114"/>
                    <a:pt x="3003" y="2114"/>
                    <a:pt x="3003" y="2076"/>
                  </a:cubicBezTo>
                  <a:cubicBezTo>
                    <a:pt x="3003" y="2038"/>
                    <a:pt x="2995" y="2036"/>
                    <a:pt x="2995" y="1999"/>
                  </a:cubicBezTo>
                  <a:cubicBezTo>
                    <a:pt x="2995" y="1961"/>
                    <a:pt x="3000" y="1960"/>
                    <a:pt x="3000" y="1923"/>
                  </a:cubicBezTo>
                  <a:lnTo>
                    <a:pt x="3000" y="1847"/>
                  </a:lnTo>
                  <a:cubicBezTo>
                    <a:pt x="3000" y="1809"/>
                    <a:pt x="3007" y="1808"/>
                    <a:pt x="3007" y="1770"/>
                  </a:cubicBezTo>
                  <a:cubicBezTo>
                    <a:pt x="3007" y="1733"/>
                    <a:pt x="3005" y="1733"/>
                    <a:pt x="3005" y="1693"/>
                  </a:cubicBezTo>
                  <a:lnTo>
                    <a:pt x="3005" y="1617"/>
                  </a:lnTo>
                  <a:lnTo>
                    <a:pt x="3005" y="1541"/>
                  </a:lnTo>
                  <a:cubicBezTo>
                    <a:pt x="3005" y="1504"/>
                    <a:pt x="3000" y="1504"/>
                    <a:pt x="3000" y="1465"/>
                  </a:cubicBezTo>
                  <a:cubicBezTo>
                    <a:pt x="3000" y="1428"/>
                    <a:pt x="3010" y="1428"/>
                    <a:pt x="3010" y="1388"/>
                  </a:cubicBezTo>
                  <a:cubicBezTo>
                    <a:pt x="3010" y="1351"/>
                    <a:pt x="3006" y="1351"/>
                    <a:pt x="3006" y="1312"/>
                  </a:cubicBezTo>
                  <a:cubicBezTo>
                    <a:pt x="3006" y="1275"/>
                    <a:pt x="3000" y="1275"/>
                    <a:pt x="3000" y="1236"/>
                  </a:cubicBezTo>
                  <a:cubicBezTo>
                    <a:pt x="3000" y="1198"/>
                    <a:pt x="3002" y="1198"/>
                    <a:pt x="3002" y="1160"/>
                  </a:cubicBezTo>
                  <a:cubicBezTo>
                    <a:pt x="3002" y="1122"/>
                    <a:pt x="3000" y="1120"/>
                    <a:pt x="3000" y="1083"/>
                  </a:cubicBezTo>
                  <a:cubicBezTo>
                    <a:pt x="3000" y="1045"/>
                    <a:pt x="2996" y="1044"/>
                    <a:pt x="2996" y="1007"/>
                  </a:cubicBezTo>
                  <a:cubicBezTo>
                    <a:pt x="2996" y="969"/>
                    <a:pt x="2997" y="969"/>
                    <a:pt x="2997" y="931"/>
                  </a:cubicBezTo>
                  <a:cubicBezTo>
                    <a:pt x="2997" y="893"/>
                    <a:pt x="3007" y="893"/>
                    <a:pt x="3007" y="855"/>
                  </a:cubicBezTo>
                  <a:cubicBezTo>
                    <a:pt x="3007" y="817"/>
                    <a:pt x="3008" y="817"/>
                    <a:pt x="3008" y="778"/>
                  </a:cubicBezTo>
                  <a:cubicBezTo>
                    <a:pt x="3008" y="740"/>
                    <a:pt x="3003" y="740"/>
                    <a:pt x="3003" y="701"/>
                  </a:cubicBezTo>
                  <a:cubicBezTo>
                    <a:pt x="3003" y="664"/>
                    <a:pt x="3007" y="664"/>
                    <a:pt x="3007" y="625"/>
                  </a:cubicBezTo>
                  <a:cubicBezTo>
                    <a:pt x="3007" y="588"/>
                    <a:pt x="3005" y="588"/>
                    <a:pt x="3005" y="549"/>
                  </a:cubicBezTo>
                  <a:cubicBezTo>
                    <a:pt x="3005" y="512"/>
                    <a:pt x="3003" y="512"/>
                    <a:pt x="3003" y="472"/>
                  </a:cubicBezTo>
                  <a:cubicBezTo>
                    <a:pt x="3003" y="435"/>
                    <a:pt x="2995" y="434"/>
                    <a:pt x="2995" y="396"/>
                  </a:cubicBezTo>
                  <a:cubicBezTo>
                    <a:pt x="2995" y="359"/>
                    <a:pt x="2997" y="358"/>
                    <a:pt x="2997" y="320"/>
                  </a:cubicBezTo>
                  <a:cubicBezTo>
                    <a:pt x="2997" y="283"/>
                    <a:pt x="2996" y="283"/>
                    <a:pt x="2996" y="244"/>
                  </a:cubicBezTo>
                  <a:cubicBezTo>
                    <a:pt x="2996" y="207"/>
                    <a:pt x="2995" y="204"/>
                    <a:pt x="2995" y="167"/>
                  </a:cubicBezTo>
                  <a:cubicBezTo>
                    <a:pt x="2995" y="129"/>
                    <a:pt x="3000" y="128"/>
                    <a:pt x="3000" y="91"/>
                  </a:cubicBezTo>
                  <a:cubicBezTo>
                    <a:pt x="3000" y="53"/>
                    <a:pt x="3030" y="41"/>
                    <a:pt x="3003" y="14"/>
                  </a:cubicBezTo>
                  <a:cubicBezTo>
                    <a:pt x="2993" y="4"/>
                    <a:pt x="2985" y="0"/>
                    <a:pt x="2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4"/>
            <p:cNvSpPr/>
            <p:nvPr/>
          </p:nvSpPr>
          <p:spPr>
            <a:xfrm>
              <a:off x="3908200" y="4610850"/>
              <a:ext cx="336050" cy="383625"/>
            </a:xfrm>
            <a:custGeom>
              <a:avLst/>
              <a:gdLst/>
              <a:ahLst/>
              <a:cxnLst/>
              <a:rect l="l" t="t" r="r" b="b"/>
              <a:pathLst>
                <a:path w="13442" h="15345" extrusionOk="0">
                  <a:moveTo>
                    <a:pt x="12135" y="1"/>
                  </a:moveTo>
                  <a:cubicBezTo>
                    <a:pt x="12097" y="1"/>
                    <a:pt x="12097" y="10"/>
                    <a:pt x="12058" y="10"/>
                  </a:cubicBezTo>
                  <a:cubicBezTo>
                    <a:pt x="12020" y="10"/>
                    <a:pt x="12020" y="16"/>
                    <a:pt x="11981" y="16"/>
                  </a:cubicBezTo>
                  <a:cubicBezTo>
                    <a:pt x="11944" y="16"/>
                    <a:pt x="11944" y="8"/>
                    <a:pt x="11905" y="8"/>
                  </a:cubicBezTo>
                  <a:cubicBezTo>
                    <a:pt x="11868" y="8"/>
                    <a:pt x="11868" y="11"/>
                    <a:pt x="11829" y="11"/>
                  </a:cubicBezTo>
                  <a:lnTo>
                    <a:pt x="11752" y="11"/>
                  </a:lnTo>
                  <a:cubicBezTo>
                    <a:pt x="11715" y="11"/>
                    <a:pt x="11715" y="10"/>
                    <a:pt x="11676" y="10"/>
                  </a:cubicBezTo>
                  <a:cubicBezTo>
                    <a:pt x="11639" y="10"/>
                    <a:pt x="11639" y="17"/>
                    <a:pt x="11600" y="17"/>
                  </a:cubicBezTo>
                  <a:cubicBezTo>
                    <a:pt x="11563" y="17"/>
                    <a:pt x="11563" y="13"/>
                    <a:pt x="11524" y="13"/>
                  </a:cubicBezTo>
                  <a:cubicBezTo>
                    <a:pt x="11487" y="13"/>
                    <a:pt x="11484" y="5"/>
                    <a:pt x="11447" y="5"/>
                  </a:cubicBezTo>
                  <a:cubicBezTo>
                    <a:pt x="11409" y="5"/>
                    <a:pt x="11409" y="13"/>
                    <a:pt x="11371" y="13"/>
                  </a:cubicBezTo>
                  <a:cubicBezTo>
                    <a:pt x="11333" y="13"/>
                    <a:pt x="11333" y="5"/>
                    <a:pt x="11295" y="5"/>
                  </a:cubicBezTo>
                  <a:cubicBezTo>
                    <a:pt x="11257" y="5"/>
                    <a:pt x="11257" y="10"/>
                    <a:pt x="11219" y="10"/>
                  </a:cubicBezTo>
                  <a:cubicBezTo>
                    <a:pt x="11181" y="10"/>
                    <a:pt x="11181" y="6"/>
                    <a:pt x="11142" y="6"/>
                  </a:cubicBezTo>
                  <a:cubicBezTo>
                    <a:pt x="11104" y="6"/>
                    <a:pt x="11104" y="5"/>
                    <a:pt x="11066" y="5"/>
                  </a:cubicBezTo>
                  <a:cubicBezTo>
                    <a:pt x="11028" y="5"/>
                    <a:pt x="11028" y="19"/>
                    <a:pt x="10990" y="19"/>
                  </a:cubicBezTo>
                  <a:lnTo>
                    <a:pt x="10914" y="19"/>
                  </a:lnTo>
                  <a:cubicBezTo>
                    <a:pt x="10876" y="19"/>
                    <a:pt x="10876" y="17"/>
                    <a:pt x="10836" y="17"/>
                  </a:cubicBezTo>
                  <a:cubicBezTo>
                    <a:pt x="10799" y="17"/>
                    <a:pt x="10799" y="6"/>
                    <a:pt x="10760" y="6"/>
                  </a:cubicBezTo>
                  <a:cubicBezTo>
                    <a:pt x="10723" y="6"/>
                    <a:pt x="10723" y="10"/>
                    <a:pt x="10684" y="10"/>
                  </a:cubicBezTo>
                  <a:lnTo>
                    <a:pt x="10608" y="10"/>
                  </a:lnTo>
                  <a:cubicBezTo>
                    <a:pt x="10571" y="10"/>
                    <a:pt x="10571" y="8"/>
                    <a:pt x="10531" y="8"/>
                  </a:cubicBezTo>
                  <a:lnTo>
                    <a:pt x="10455" y="8"/>
                  </a:lnTo>
                  <a:cubicBezTo>
                    <a:pt x="10418" y="8"/>
                    <a:pt x="10418" y="5"/>
                    <a:pt x="10379" y="5"/>
                  </a:cubicBezTo>
                  <a:cubicBezTo>
                    <a:pt x="10342" y="5"/>
                    <a:pt x="10342" y="7"/>
                    <a:pt x="10303" y="7"/>
                  </a:cubicBezTo>
                  <a:cubicBezTo>
                    <a:pt x="10266" y="7"/>
                    <a:pt x="10266" y="11"/>
                    <a:pt x="10226" y="11"/>
                  </a:cubicBezTo>
                  <a:cubicBezTo>
                    <a:pt x="10188" y="11"/>
                    <a:pt x="10188" y="6"/>
                    <a:pt x="10150" y="6"/>
                  </a:cubicBezTo>
                  <a:cubicBezTo>
                    <a:pt x="10112" y="6"/>
                    <a:pt x="10112" y="17"/>
                    <a:pt x="10074" y="17"/>
                  </a:cubicBezTo>
                  <a:cubicBezTo>
                    <a:pt x="10036" y="17"/>
                    <a:pt x="10036" y="16"/>
                    <a:pt x="9998" y="16"/>
                  </a:cubicBezTo>
                  <a:cubicBezTo>
                    <a:pt x="9960" y="16"/>
                    <a:pt x="9960" y="17"/>
                    <a:pt x="9921" y="17"/>
                  </a:cubicBezTo>
                  <a:cubicBezTo>
                    <a:pt x="9883" y="17"/>
                    <a:pt x="9883" y="13"/>
                    <a:pt x="9845" y="13"/>
                  </a:cubicBezTo>
                  <a:cubicBezTo>
                    <a:pt x="9807" y="13"/>
                    <a:pt x="9806" y="10"/>
                    <a:pt x="9769" y="10"/>
                  </a:cubicBezTo>
                  <a:cubicBezTo>
                    <a:pt x="9731" y="10"/>
                    <a:pt x="9731" y="11"/>
                    <a:pt x="9692" y="11"/>
                  </a:cubicBezTo>
                  <a:cubicBezTo>
                    <a:pt x="9655" y="11"/>
                    <a:pt x="9655" y="8"/>
                    <a:pt x="9615" y="8"/>
                  </a:cubicBezTo>
                  <a:cubicBezTo>
                    <a:pt x="9578" y="8"/>
                    <a:pt x="9577" y="6"/>
                    <a:pt x="9539" y="6"/>
                  </a:cubicBezTo>
                  <a:cubicBezTo>
                    <a:pt x="9502" y="6"/>
                    <a:pt x="9502" y="5"/>
                    <a:pt x="9463" y="5"/>
                  </a:cubicBezTo>
                  <a:cubicBezTo>
                    <a:pt x="9426" y="5"/>
                    <a:pt x="9425" y="16"/>
                    <a:pt x="9387" y="16"/>
                  </a:cubicBezTo>
                  <a:cubicBezTo>
                    <a:pt x="9350" y="16"/>
                    <a:pt x="9350" y="14"/>
                    <a:pt x="9310" y="14"/>
                  </a:cubicBezTo>
                  <a:cubicBezTo>
                    <a:pt x="9273" y="14"/>
                    <a:pt x="9273" y="21"/>
                    <a:pt x="9234" y="21"/>
                  </a:cubicBezTo>
                  <a:cubicBezTo>
                    <a:pt x="9197" y="21"/>
                    <a:pt x="9197" y="11"/>
                    <a:pt x="9158" y="11"/>
                  </a:cubicBezTo>
                  <a:cubicBezTo>
                    <a:pt x="9120" y="11"/>
                    <a:pt x="9120" y="6"/>
                    <a:pt x="9082" y="6"/>
                  </a:cubicBezTo>
                  <a:cubicBezTo>
                    <a:pt x="9044" y="6"/>
                    <a:pt x="9042" y="17"/>
                    <a:pt x="9005" y="17"/>
                  </a:cubicBezTo>
                  <a:cubicBezTo>
                    <a:pt x="8967" y="17"/>
                    <a:pt x="8966" y="10"/>
                    <a:pt x="8929" y="10"/>
                  </a:cubicBezTo>
                  <a:cubicBezTo>
                    <a:pt x="8891" y="10"/>
                    <a:pt x="8890" y="8"/>
                    <a:pt x="8853" y="8"/>
                  </a:cubicBezTo>
                  <a:cubicBezTo>
                    <a:pt x="8815" y="8"/>
                    <a:pt x="8814" y="11"/>
                    <a:pt x="8777" y="11"/>
                  </a:cubicBezTo>
                  <a:cubicBezTo>
                    <a:pt x="8739" y="11"/>
                    <a:pt x="8739" y="13"/>
                    <a:pt x="8700" y="13"/>
                  </a:cubicBezTo>
                  <a:cubicBezTo>
                    <a:pt x="8662" y="13"/>
                    <a:pt x="8662" y="8"/>
                    <a:pt x="8623" y="8"/>
                  </a:cubicBezTo>
                  <a:cubicBezTo>
                    <a:pt x="8586" y="8"/>
                    <a:pt x="8586" y="13"/>
                    <a:pt x="8547" y="13"/>
                  </a:cubicBezTo>
                  <a:cubicBezTo>
                    <a:pt x="8510" y="13"/>
                    <a:pt x="8509" y="19"/>
                    <a:pt x="8471" y="19"/>
                  </a:cubicBezTo>
                  <a:cubicBezTo>
                    <a:pt x="8434" y="19"/>
                    <a:pt x="8434" y="11"/>
                    <a:pt x="8394" y="11"/>
                  </a:cubicBezTo>
                  <a:cubicBezTo>
                    <a:pt x="8357" y="11"/>
                    <a:pt x="8357" y="22"/>
                    <a:pt x="8318" y="22"/>
                  </a:cubicBezTo>
                  <a:cubicBezTo>
                    <a:pt x="8281" y="22"/>
                    <a:pt x="8281" y="19"/>
                    <a:pt x="8242" y="19"/>
                  </a:cubicBezTo>
                  <a:cubicBezTo>
                    <a:pt x="8205" y="19"/>
                    <a:pt x="8205" y="8"/>
                    <a:pt x="8166" y="8"/>
                  </a:cubicBezTo>
                  <a:cubicBezTo>
                    <a:pt x="8129" y="8"/>
                    <a:pt x="8129" y="22"/>
                    <a:pt x="8089" y="22"/>
                  </a:cubicBezTo>
                  <a:cubicBezTo>
                    <a:pt x="8052" y="22"/>
                    <a:pt x="8050" y="8"/>
                    <a:pt x="8013" y="8"/>
                  </a:cubicBezTo>
                  <a:cubicBezTo>
                    <a:pt x="7975" y="8"/>
                    <a:pt x="7975" y="19"/>
                    <a:pt x="7937" y="19"/>
                  </a:cubicBezTo>
                  <a:cubicBezTo>
                    <a:pt x="7899" y="19"/>
                    <a:pt x="7899" y="22"/>
                    <a:pt x="7861" y="22"/>
                  </a:cubicBezTo>
                  <a:cubicBezTo>
                    <a:pt x="7823" y="22"/>
                    <a:pt x="7823" y="19"/>
                    <a:pt x="7784" y="19"/>
                  </a:cubicBezTo>
                  <a:cubicBezTo>
                    <a:pt x="7746" y="19"/>
                    <a:pt x="7746" y="14"/>
                    <a:pt x="7708" y="14"/>
                  </a:cubicBezTo>
                  <a:cubicBezTo>
                    <a:pt x="7670" y="14"/>
                    <a:pt x="7670" y="18"/>
                    <a:pt x="7632" y="18"/>
                  </a:cubicBezTo>
                  <a:cubicBezTo>
                    <a:pt x="7594" y="18"/>
                    <a:pt x="7594" y="17"/>
                    <a:pt x="7556" y="17"/>
                  </a:cubicBezTo>
                  <a:lnTo>
                    <a:pt x="7402" y="17"/>
                  </a:lnTo>
                  <a:cubicBezTo>
                    <a:pt x="7365" y="17"/>
                    <a:pt x="7365" y="21"/>
                    <a:pt x="7326" y="21"/>
                  </a:cubicBezTo>
                  <a:cubicBezTo>
                    <a:pt x="7289" y="21"/>
                    <a:pt x="7289" y="18"/>
                    <a:pt x="7250" y="18"/>
                  </a:cubicBezTo>
                  <a:cubicBezTo>
                    <a:pt x="7213" y="18"/>
                    <a:pt x="7213" y="16"/>
                    <a:pt x="7173" y="16"/>
                  </a:cubicBezTo>
                  <a:cubicBezTo>
                    <a:pt x="7136" y="16"/>
                    <a:pt x="7136" y="13"/>
                    <a:pt x="7097" y="13"/>
                  </a:cubicBezTo>
                  <a:cubicBezTo>
                    <a:pt x="7060" y="13"/>
                    <a:pt x="7060" y="8"/>
                    <a:pt x="7021" y="8"/>
                  </a:cubicBezTo>
                  <a:cubicBezTo>
                    <a:pt x="6984" y="8"/>
                    <a:pt x="6983" y="19"/>
                    <a:pt x="6945" y="19"/>
                  </a:cubicBezTo>
                  <a:cubicBezTo>
                    <a:pt x="6908" y="19"/>
                    <a:pt x="6908" y="6"/>
                    <a:pt x="6868" y="6"/>
                  </a:cubicBezTo>
                  <a:cubicBezTo>
                    <a:pt x="6830" y="6"/>
                    <a:pt x="6830" y="19"/>
                    <a:pt x="6792" y="19"/>
                  </a:cubicBezTo>
                  <a:cubicBezTo>
                    <a:pt x="6754" y="19"/>
                    <a:pt x="6754" y="14"/>
                    <a:pt x="6716" y="14"/>
                  </a:cubicBezTo>
                  <a:cubicBezTo>
                    <a:pt x="6678" y="14"/>
                    <a:pt x="6678" y="21"/>
                    <a:pt x="6640" y="21"/>
                  </a:cubicBezTo>
                  <a:cubicBezTo>
                    <a:pt x="6602" y="21"/>
                    <a:pt x="6600" y="7"/>
                    <a:pt x="6563" y="7"/>
                  </a:cubicBezTo>
                  <a:cubicBezTo>
                    <a:pt x="6525" y="7"/>
                    <a:pt x="6524" y="5"/>
                    <a:pt x="6487" y="5"/>
                  </a:cubicBezTo>
                  <a:cubicBezTo>
                    <a:pt x="6449" y="5"/>
                    <a:pt x="6449" y="18"/>
                    <a:pt x="6411" y="18"/>
                  </a:cubicBezTo>
                  <a:cubicBezTo>
                    <a:pt x="6373" y="18"/>
                    <a:pt x="6373" y="10"/>
                    <a:pt x="6334" y="10"/>
                  </a:cubicBezTo>
                  <a:cubicBezTo>
                    <a:pt x="6297" y="10"/>
                    <a:pt x="6295" y="8"/>
                    <a:pt x="6257" y="8"/>
                  </a:cubicBezTo>
                  <a:cubicBezTo>
                    <a:pt x="6220" y="8"/>
                    <a:pt x="6220" y="17"/>
                    <a:pt x="6181" y="17"/>
                  </a:cubicBezTo>
                  <a:lnTo>
                    <a:pt x="6105" y="17"/>
                  </a:lnTo>
                  <a:cubicBezTo>
                    <a:pt x="6068" y="17"/>
                    <a:pt x="6068" y="13"/>
                    <a:pt x="6029" y="13"/>
                  </a:cubicBezTo>
                  <a:cubicBezTo>
                    <a:pt x="5992" y="13"/>
                    <a:pt x="5992" y="14"/>
                    <a:pt x="5952" y="14"/>
                  </a:cubicBezTo>
                  <a:cubicBezTo>
                    <a:pt x="5915" y="14"/>
                    <a:pt x="5915" y="6"/>
                    <a:pt x="5876" y="6"/>
                  </a:cubicBezTo>
                  <a:cubicBezTo>
                    <a:pt x="5839" y="6"/>
                    <a:pt x="5839" y="14"/>
                    <a:pt x="5800" y="14"/>
                  </a:cubicBezTo>
                  <a:cubicBezTo>
                    <a:pt x="5763" y="14"/>
                    <a:pt x="5763" y="10"/>
                    <a:pt x="5724" y="10"/>
                  </a:cubicBezTo>
                  <a:cubicBezTo>
                    <a:pt x="5686" y="10"/>
                    <a:pt x="5686" y="14"/>
                    <a:pt x="5647" y="14"/>
                  </a:cubicBezTo>
                  <a:cubicBezTo>
                    <a:pt x="5609" y="14"/>
                    <a:pt x="5608" y="16"/>
                    <a:pt x="5571" y="16"/>
                  </a:cubicBezTo>
                  <a:cubicBezTo>
                    <a:pt x="5533" y="16"/>
                    <a:pt x="5532" y="5"/>
                    <a:pt x="5495" y="5"/>
                  </a:cubicBezTo>
                  <a:cubicBezTo>
                    <a:pt x="5457" y="5"/>
                    <a:pt x="5457" y="16"/>
                    <a:pt x="5419" y="16"/>
                  </a:cubicBezTo>
                  <a:cubicBezTo>
                    <a:pt x="5381" y="16"/>
                    <a:pt x="5379" y="6"/>
                    <a:pt x="5342" y="6"/>
                  </a:cubicBezTo>
                  <a:cubicBezTo>
                    <a:pt x="5304" y="6"/>
                    <a:pt x="5304" y="13"/>
                    <a:pt x="5266" y="13"/>
                  </a:cubicBezTo>
                  <a:cubicBezTo>
                    <a:pt x="5228" y="13"/>
                    <a:pt x="5227" y="5"/>
                    <a:pt x="5189" y="5"/>
                  </a:cubicBezTo>
                  <a:cubicBezTo>
                    <a:pt x="5152" y="5"/>
                    <a:pt x="5152" y="7"/>
                    <a:pt x="5113" y="7"/>
                  </a:cubicBezTo>
                  <a:cubicBezTo>
                    <a:pt x="5076" y="7"/>
                    <a:pt x="5074" y="11"/>
                    <a:pt x="5036" y="11"/>
                  </a:cubicBezTo>
                  <a:cubicBezTo>
                    <a:pt x="4999" y="11"/>
                    <a:pt x="4998" y="7"/>
                    <a:pt x="4960" y="7"/>
                  </a:cubicBezTo>
                  <a:cubicBezTo>
                    <a:pt x="4923" y="7"/>
                    <a:pt x="4922" y="14"/>
                    <a:pt x="4884" y="14"/>
                  </a:cubicBezTo>
                  <a:cubicBezTo>
                    <a:pt x="4847" y="14"/>
                    <a:pt x="4847" y="7"/>
                    <a:pt x="4808" y="7"/>
                  </a:cubicBezTo>
                  <a:cubicBezTo>
                    <a:pt x="4771" y="7"/>
                    <a:pt x="4771" y="13"/>
                    <a:pt x="4731" y="13"/>
                  </a:cubicBezTo>
                  <a:cubicBezTo>
                    <a:pt x="4694" y="13"/>
                    <a:pt x="4694" y="16"/>
                    <a:pt x="4655" y="16"/>
                  </a:cubicBezTo>
                  <a:lnTo>
                    <a:pt x="4579" y="16"/>
                  </a:lnTo>
                  <a:cubicBezTo>
                    <a:pt x="4541" y="16"/>
                    <a:pt x="4540" y="18"/>
                    <a:pt x="4503" y="18"/>
                  </a:cubicBezTo>
                  <a:cubicBezTo>
                    <a:pt x="4465" y="18"/>
                    <a:pt x="4463" y="17"/>
                    <a:pt x="4426" y="17"/>
                  </a:cubicBezTo>
                  <a:cubicBezTo>
                    <a:pt x="4388" y="17"/>
                    <a:pt x="4388" y="18"/>
                    <a:pt x="4350" y="18"/>
                  </a:cubicBezTo>
                  <a:cubicBezTo>
                    <a:pt x="4312" y="18"/>
                    <a:pt x="4312" y="7"/>
                    <a:pt x="4274" y="7"/>
                  </a:cubicBezTo>
                  <a:cubicBezTo>
                    <a:pt x="4236" y="7"/>
                    <a:pt x="4236" y="18"/>
                    <a:pt x="4198" y="18"/>
                  </a:cubicBezTo>
                  <a:cubicBezTo>
                    <a:pt x="4160" y="18"/>
                    <a:pt x="4158" y="11"/>
                    <a:pt x="4120" y="11"/>
                  </a:cubicBezTo>
                  <a:cubicBezTo>
                    <a:pt x="4083" y="11"/>
                    <a:pt x="4082" y="17"/>
                    <a:pt x="4044" y="17"/>
                  </a:cubicBezTo>
                  <a:cubicBezTo>
                    <a:pt x="4007" y="17"/>
                    <a:pt x="4007" y="18"/>
                    <a:pt x="3968" y="18"/>
                  </a:cubicBezTo>
                  <a:cubicBezTo>
                    <a:pt x="3931" y="18"/>
                    <a:pt x="3931" y="14"/>
                    <a:pt x="3892" y="14"/>
                  </a:cubicBezTo>
                  <a:cubicBezTo>
                    <a:pt x="3855" y="14"/>
                    <a:pt x="3855" y="11"/>
                    <a:pt x="3815" y="11"/>
                  </a:cubicBezTo>
                  <a:cubicBezTo>
                    <a:pt x="3778" y="11"/>
                    <a:pt x="3778" y="7"/>
                    <a:pt x="3739" y="7"/>
                  </a:cubicBezTo>
                  <a:cubicBezTo>
                    <a:pt x="3702" y="7"/>
                    <a:pt x="3702" y="5"/>
                    <a:pt x="3663" y="5"/>
                  </a:cubicBezTo>
                  <a:cubicBezTo>
                    <a:pt x="3626" y="5"/>
                    <a:pt x="3626" y="13"/>
                    <a:pt x="3587" y="13"/>
                  </a:cubicBezTo>
                  <a:lnTo>
                    <a:pt x="3510" y="13"/>
                  </a:lnTo>
                  <a:cubicBezTo>
                    <a:pt x="3472" y="13"/>
                    <a:pt x="3472" y="16"/>
                    <a:pt x="3434" y="16"/>
                  </a:cubicBezTo>
                  <a:cubicBezTo>
                    <a:pt x="3395" y="16"/>
                    <a:pt x="3395" y="18"/>
                    <a:pt x="3358" y="18"/>
                  </a:cubicBezTo>
                  <a:cubicBezTo>
                    <a:pt x="3319" y="18"/>
                    <a:pt x="3319" y="3"/>
                    <a:pt x="3282" y="3"/>
                  </a:cubicBezTo>
                  <a:cubicBezTo>
                    <a:pt x="3242" y="3"/>
                    <a:pt x="3242" y="18"/>
                    <a:pt x="3205" y="18"/>
                  </a:cubicBezTo>
                  <a:cubicBezTo>
                    <a:pt x="3166" y="18"/>
                    <a:pt x="3166" y="17"/>
                    <a:pt x="3129" y="17"/>
                  </a:cubicBezTo>
                  <a:cubicBezTo>
                    <a:pt x="3090" y="17"/>
                    <a:pt x="3090" y="2"/>
                    <a:pt x="3053" y="2"/>
                  </a:cubicBezTo>
                  <a:cubicBezTo>
                    <a:pt x="3014" y="2"/>
                    <a:pt x="3014" y="5"/>
                    <a:pt x="2977" y="5"/>
                  </a:cubicBezTo>
                  <a:cubicBezTo>
                    <a:pt x="2937" y="5"/>
                    <a:pt x="2939" y="7"/>
                    <a:pt x="2899" y="7"/>
                  </a:cubicBezTo>
                  <a:cubicBezTo>
                    <a:pt x="2861" y="7"/>
                    <a:pt x="2862" y="16"/>
                    <a:pt x="2823" y="16"/>
                  </a:cubicBezTo>
                  <a:cubicBezTo>
                    <a:pt x="2785" y="16"/>
                    <a:pt x="2785" y="6"/>
                    <a:pt x="2747" y="6"/>
                  </a:cubicBezTo>
                  <a:cubicBezTo>
                    <a:pt x="2709" y="6"/>
                    <a:pt x="2710" y="7"/>
                    <a:pt x="2671" y="7"/>
                  </a:cubicBezTo>
                  <a:lnTo>
                    <a:pt x="2594" y="7"/>
                  </a:lnTo>
                  <a:cubicBezTo>
                    <a:pt x="2556" y="7"/>
                    <a:pt x="2557" y="6"/>
                    <a:pt x="2518" y="6"/>
                  </a:cubicBezTo>
                  <a:cubicBezTo>
                    <a:pt x="2480" y="6"/>
                    <a:pt x="2481" y="10"/>
                    <a:pt x="2442" y="10"/>
                  </a:cubicBezTo>
                  <a:cubicBezTo>
                    <a:pt x="2403" y="10"/>
                    <a:pt x="2405" y="6"/>
                    <a:pt x="2366" y="6"/>
                  </a:cubicBezTo>
                  <a:cubicBezTo>
                    <a:pt x="2326" y="6"/>
                    <a:pt x="2328" y="13"/>
                    <a:pt x="2289" y="13"/>
                  </a:cubicBezTo>
                  <a:cubicBezTo>
                    <a:pt x="2250" y="13"/>
                    <a:pt x="2251" y="2"/>
                    <a:pt x="2213" y="2"/>
                  </a:cubicBezTo>
                  <a:cubicBezTo>
                    <a:pt x="2174" y="2"/>
                    <a:pt x="2175" y="11"/>
                    <a:pt x="2137" y="11"/>
                  </a:cubicBezTo>
                  <a:cubicBezTo>
                    <a:pt x="2098" y="11"/>
                    <a:pt x="2098" y="13"/>
                    <a:pt x="2061" y="13"/>
                  </a:cubicBezTo>
                  <a:cubicBezTo>
                    <a:pt x="2021" y="13"/>
                    <a:pt x="2023" y="6"/>
                    <a:pt x="1984" y="6"/>
                  </a:cubicBezTo>
                  <a:cubicBezTo>
                    <a:pt x="1945" y="6"/>
                    <a:pt x="1946" y="16"/>
                    <a:pt x="1908" y="16"/>
                  </a:cubicBezTo>
                  <a:cubicBezTo>
                    <a:pt x="1869" y="16"/>
                    <a:pt x="1869" y="14"/>
                    <a:pt x="1831" y="14"/>
                  </a:cubicBezTo>
                  <a:lnTo>
                    <a:pt x="1755" y="14"/>
                  </a:lnTo>
                  <a:cubicBezTo>
                    <a:pt x="1716" y="14"/>
                    <a:pt x="1718" y="11"/>
                    <a:pt x="1678" y="11"/>
                  </a:cubicBezTo>
                  <a:cubicBezTo>
                    <a:pt x="1640" y="11"/>
                    <a:pt x="1640" y="8"/>
                    <a:pt x="1602" y="8"/>
                  </a:cubicBezTo>
                  <a:lnTo>
                    <a:pt x="1526" y="8"/>
                  </a:lnTo>
                  <a:cubicBezTo>
                    <a:pt x="1488" y="8"/>
                    <a:pt x="1488" y="16"/>
                    <a:pt x="1450" y="16"/>
                  </a:cubicBezTo>
                  <a:cubicBezTo>
                    <a:pt x="1411" y="16"/>
                    <a:pt x="1411" y="8"/>
                    <a:pt x="1373" y="8"/>
                  </a:cubicBezTo>
                  <a:cubicBezTo>
                    <a:pt x="1336" y="8"/>
                    <a:pt x="1336" y="3"/>
                    <a:pt x="1297" y="3"/>
                  </a:cubicBezTo>
                  <a:lnTo>
                    <a:pt x="1221" y="3"/>
                  </a:lnTo>
                  <a:cubicBezTo>
                    <a:pt x="1183" y="3"/>
                    <a:pt x="1182" y="7"/>
                    <a:pt x="1145" y="7"/>
                  </a:cubicBezTo>
                  <a:cubicBezTo>
                    <a:pt x="1107" y="7"/>
                    <a:pt x="1105" y="10"/>
                    <a:pt x="1068" y="10"/>
                  </a:cubicBezTo>
                  <a:cubicBezTo>
                    <a:pt x="1030" y="10"/>
                    <a:pt x="1029" y="3"/>
                    <a:pt x="992" y="3"/>
                  </a:cubicBezTo>
                  <a:cubicBezTo>
                    <a:pt x="954" y="3"/>
                    <a:pt x="953" y="8"/>
                    <a:pt x="916" y="8"/>
                  </a:cubicBezTo>
                  <a:cubicBezTo>
                    <a:pt x="878" y="8"/>
                    <a:pt x="877" y="13"/>
                    <a:pt x="840" y="13"/>
                  </a:cubicBezTo>
                  <a:lnTo>
                    <a:pt x="762" y="13"/>
                  </a:lnTo>
                  <a:cubicBezTo>
                    <a:pt x="725" y="13"/>
                    <a:pt x="724" y="10"/>
                    <a:pt x="686" y="10"/>
                  </a:cubicBezTo>
                  <a:cubicBezTo>
                    <a:pt x="649" y="10"/>
                    <a:pt x="649" y="6"/>
                    <a:pt x="610" y="6"/>
                  </a:cubicBezTo>
                  <a:cubicBezTo>
                    <a:pt x="584" y="6"/>
                    <a:pt x="557" y="7"/>
                    <a:pt x="531" y="11"/>
                  </a:cubicBezTo>
                  <a:cubicBezTo>
                    <a:pt x="504" y="14"/>
                    <a:pt x="478" y="17"/>
                    <a:pt x="452" y="23"/>
                  </a:cubicBezTo>
                  <a:cubicBezTo>
                    <a:pt x="425" y="30"/>
                    <a:pt x="402" y="43"/>
                    <a:pt x="377" y="51"/>
                  </a:cubicBezTo>
                  <a:cubicBezTo>
                    <a:pt x="353" y="62"/>
                    <a:pt x="333" y="80"/>
                    <a:pt x="310" y="93"/>
                  </a:cubicBezTo>
                  <a:cubicBezTo>
                    <a:pt x="288" y="107"/>
                    <a:pt x="267" y="120"/>
                    <a:pt x="245" y="136"/>
                  </a:cubicBezTo>
                  <a:cubicBezTo>
                    <a:pt x="224" y="152"/>
                    <a:pt x="200" y="166"/>
                    <a:pt x="182" y="184"/>
                  </a:cubicBezTo>
                  <a:cubicBezTo>
                    <a:pt x="163" y="203"/>
                    <a:pt x="152" y="227"/>
                    <a:pt x="136" y="248"/>
                  </a:cubicBezTo>
                  <a:cubicBezTo>
                    <a:pt x="120" y="270"/>
                    <a:pt x="107" y="291"/>
                    <a:pt x="93" y="314"/>
                  </a:cubicBezTo>
                  <a:cubicBezTo>
                    <a:pt x="80" y="337"/>
                    <a:pt x="66" y="359"/>
                    <a:pt x="56" y="382"/>
                  </a:cubicBezTo>
                  <a:cubicBezTo>
                    <a:pt x="45" y="407"/>
                    <a:pt x="33" y="430"/>
                    <a:pt x="27" y="456"/>
                  </a:cubicBezTo>
                  <a:cubicBezTo>
                    <a:pt x="20" y="482"/>
                    <a:pt x="16" y="506"/>
                    <a:pt x="12" y="533"/>
                  </a:cubicBezTo>
                  <a:cubicBezTo>
                    <a:pt x="9" y="559"/>
                    <a:pt x="9" y="586"/>
                    <a:pt x="9" y="612"/>
                  </a:cubicBezTo>
                  <a:cubicBezTo>
                    <a:pt x="9" y="651"/>
                    <a:pt x="11" y="651"/>
                    <a:pt x="11" y="691"/>
                  </a:cubicBezTo>
                  <a:cubicBezTo>
                    <a:pt x="11" y="729"/>
                    <a:pt x="9" y="729"/>
                    <a:pt x="9" y="768"/>
                  </a:cubicBezTo>
                  <a:lnTo>
                    <a:pt x="9" y="846"/>
                  </a:lnTo>
                  <a:cubicBezTo>
                    <a:pt x="9" y="883"/>
                    <a:pt x="16" y="883"/>
                    <a:pt x="16" y="922"/>
                  </a:cubicBezTo>
                  <a:cubicBezTo>
                    <a:pt x="16" y="960"/>
                    <a:pt x="9" y="960"/>
                    <a:pt x="9" y="999"/>
                  </a:cubicBezTo>
                  <a:cubicBezTo>
                    <a:pt x="9" y="1037"/>
                    <a:pt x="15" y="1037"/>
                    <a:pt x="15" y="1076"/>
                  </a:cubicBezTo>
                  <a:cubicBezTo>
                    <a:pt x="15" y="1114"/>
                    <a:pt x="1" y="1114"/>
                    <a:pt x="1" y="1152"/>
                  </a:cubicBezTo>
                  <a:cubicBezTo>
                    <a:pt x="1" y="1190"/>
                    <a:pt x="2" y="1190"/>
                    <a:pt x="2" y="1228"/>
                  </a:cubicBezTo>
                  <a:cubicBezTo>
                    <a:pt x="2" y="1266"/>
                    <a:pt x="12" y="1266"/>
                    <a:pt x="12" y="1304"/>
                  </a:cubicBezTo>
                  <a:cubicBezTo>
                    <a:pt x="12" y="1342"/>
                    <a:pt x="15" y="1342"/>
                    <a:pt x="15" y="1381"/>
                  </a:cubicBezTo>
                  <a:cubicBezTo>
                    <a:pt x="15" y="1419"/>
                    <a:pt x="9" y="1419"/>
                    <a:pt x="9" y="1457"/>
                  </a:cubicBezTo>
                  <a:cubicBezTo>
                    <a:pt x="9" y="1495"/>
                    <a:pt x="7" y="1495"/>
                    <a:pt x="7" y="1534"/>
                  </a:cubicBezTo>
                  <a:cubicBezTo>
                    <a:pt x="7" y="1571"/>
                    <a:pt x="9" y="1571"/>
                    <a:pt x="9" y="1610"/>
                  </a:cubicBezTo>
                  <a:cubicBezTo>
                    <a:pt x="9" y="1647"/>
                    <a:pt x="6" y="1647"/>
                    <a:pt x="6" y="1687"/>
                  </a:cubicBezTo>
                  <a:cubicBezTo>
                    <a:pt x="6" y="1724"/>
                    <a:pt x="4" y="1724"/>
                    <a:pt x="4" y="1763"/>
                  </a:cubicBezTo>
                  <a:cubicBezTo>
                    <a:pt x="4" y="1800"/>
                    <a:pt x="12" y="1800"/>
                    <a:pt x="12" y="1839"/>
                  </a:cubicBezTo>
                  <a:cubicBezTo>
                    <a:pt x="12" y="1876"/>
                    <a:pt x="7" y="1876"/>
                    <a:pt x="7" y="1915"/>
                  </a:cubicBezTo>
                  <a:cubicBezTo>
                    <a:pt x="7" y="1952"/>
                    <a:pt x="6" y="1954"/>
                    <a:pt x="6" y="1992"/>
                  </a:cubicBezTo>
                  <a:cubicBezTo>
                    <a:pt x="6" y="2029"/>
                    <a:pt x="17" y="2029"/>
                    <a:pt x="17" y="2068"/>
                  </a:cubicBezTo>
                  <a:cubicBezTo>
                    <a:pt x="17" y="2106"/>
                    <a:pt x="7" y="2106"/>
                    <a:pt x="7" y="2144"/>
                  </a:cubicBezTo>
                  <a:cubicBezTo>
                    <a:pt x="7" y="2182"/>
                    <a:pt x="2" y="2182"/>
                    <a:pt x="2" y="2220"/>
                  </a:cubicBezTo>
                  <a:cubicBezTo>
                    <a:pt x="2" y="2258"/>
                    <a:pt x="9" y="2258"/>
                    <a:pt x="9" y="2297"/>
                  </a:cubicBezTo>
                  <a:cubicBezTo>
                    <a:pt x="9" y="2335"/>
                    <a:pt x="17" y="2335"/>
                    <a:pt x="17" y="2373"/>
                  </a:cubicBezTo>
                  <a:cubicBezTo>
                    <a:pt x="17" y="2411"/>
                    <a:pt x="6" y="2411"/>
                    <a:pt x="6" y="2449"/>
                  </a:cubicBezTo>
                  <a:cubicBezTo>
                    <a:pt x="6" y="2487"/>
                    <a:pt x="5" y="2487"/>
                    <a:pt x="5" y="2525"/>
                  </a:cubicBezTo>
                  <a:cubicBezTo>
                    <a:pt x="5" y="2563"/>
                    <a:pt x="6" y="2565"/>
                    <a:pt x="6" y="2603"/>
                  </a:cubicBezTo>
                  <a:lnTo>
                    <a:pt x="6" y="2679"/>
                  </a:lnTo>
                  <a:cubicBezTo>
                    <a:pt x="6" y="2716"/>
                    <a:pt x="16" y="2716"/>
                    <a:pt x="16" y="2755"/>
                  </a:cubicBezTo>
                  <a:cubicBezTo>
                    <a:pt x="16" y="2792"/>
                    <a:pt x="15" y="2792"/>
                    <a:pt x="15" y="2831"/>
                  </a:cubicBezTo>
                  <a:cubicBezTo>
                    <a:pt x="15" y="2868"/>
                    <a:pt x="16" y="2868"/>
                    <a:pt x="16" y="2908"/>
                  </a:cubicBezTo>
                  <a:cubicBezTo>
                    <a:pt x="16" y="2945"/>
                    <a:pt x="9" y="2945"/>
                    <a:pt x="9" y="2984"/>
                  </a:cubicBezTo>
                  <a:cubicBezTo>
                    <a:pt x="9" y="3021"/>
                    <a:pt x="17" y="3021"/>
                    <a:pt x="17" y="3060"/>
                  </a:cubicBezTo>
                  <a:cubicBezTo>
                    <a:pt x="17" y="3097"/>
                    <a:pt x="13" y="3097"/>
                    <a:pt x="13" y="3136"/>
                  </a:cubicBezTo>
                  <a:cubicBezTo>
                    <a:pt x="13" y="3173"/>
                    <a:pt x="15" y="3173"/>
                    <a:pt x="15" y="3213"/>
                  </a:cubicBezTo>
                  <a:cubicBezTo>
                    <a:pt x="15" y="3251"/>
                    <a:pt x="9" y="3252"/>
                    <a:pt x="9" y="3289"/>
                  </a:cubicBezTo>
                  <a:cubicBezTo>
                    <a:pt x="9" y="3327"/>
                    <a:pt x="11" y="3328"/>
                    <a:pt x="11" y="3365"/>
                  </a:cubicBezTo>
                  <a:cubicBezTo>
                    <a:pt x="11" y="3403"/>
                    <a:pt x="6" y="3403"/>
                    <a:pt x="6" y="3441"/>
                  </a:cubicBezTo>
                  <a:cubicBezTo>
                    <a:pt x="6" y="3479"/>
                    <a:pt x="4" y="3479"/>
                    <a:pt x="4" y="3518"/>
                  </a:cubicBezTo>
                  <a:cubicBezTo>
                    <a:pt x="4" y="3556"/>
                    <a:pt x="1" y="3556"/>
                    <a:pt x="1" y="3594"/>
                  </a:cubicBezTo>
                  <a:cubicBezTo>
                    <a:pt x="1" y="3632"/>
                    <a:pt x="6" y="3632"/>
                    <a:pt x="6" y="3670"/>
                  </a:cubicBezTo>
                  <a:cubicBezTo>
                    <a:pt x="6" y="3708"/>
                    <a:pt x="12" y="3708"/>
                    <a:pt x="12" y="3746"/>
                  </a:cubicBezTo>
                  <a:cubicBezTo>
                    <a:pt x="12" y="3784"/>
                    <a:pt x="16" y="3784"/>
                    <a:pt x="16" y="3824"/>
                  </a:cubicBezTo>
                  <a:cubicBezTo>
                    <a:pt x="16" y="3861"/>
                    <a:pt x="13" y="3861"/>
                    <a:pt x="13" y="3900"/>
                  </a:cubicBezTo>
                  <a:cubicBezTo>
                    <a:pt x="13" y="3937"/>
                    <a:pt x="5" y="3937"/>
                    <a:pt x="5" y="3976"/>
                  </a:cubicBezTo>
                  <a:cubicBezTo>
                    <a:pt x="5" y="4013"/>
                    <a:pt x="12" y="4014"/>
                    <a:pt x="12" y="4052"/>
                  </a:cubicBezTo>
                  <a:cubicBezTo>
                    <a:pt x="12" y="4089"/>
                    <a:pt x="2" y="4089"/>
                    <a:pt x="2" y="4129"/>
                  </a:cubicBezTo>
                  <a:cubicBezTo>
                    <a:pt x="2" y="4166"/>
                    <a:pt x="15" y="4166"/>
                    <a:pt x="15" y="4205"/>
                  </a:cubicBezTo>
                  <a:cubicBezTo>
                    <a:pt x="15" y="4242"/>
                    <a:pt x="13" y="4242"/>
                    <a:pt x="13" y="4281"/>
                  </a:cubicBezTo>
                  <a:cubicBezTo>
                    <a:pt x="13" y="4318"/>
                    <a:pt x="18" y="4318"/>
                    <a:pt x="18" y="4357"/>
                  </a:cubicBezTo>
                  <a:cubicBezTo>
                    <a:pt x="18" y="4395"/>
                    <a:pt x="12" y="4395"/>
                    <a:pt x="12" y="4434"/>
                  </a:cubicBezTo>
                  <a:cubicBezTo>
                    <a:pt x="12" y="4472"/>
                    <a:pt x="16" y="4473"/>
                    <a:pt x="16" y="4510"/>
                  </a:cubicBezTo>
                  <a:cubicBezTo>
                    <a:pt x="16" y="4548"/>
                    <a:pt x="7" y="4549"/>
                    <a:pt x="7" y="4586"/>
                  </a:cubicBezTo>
                  <a:cubicBezTo>
                    <a:pt x="7" y="4624"/>
                    <a:pt x="11" y="4624"/>
                    <a:pt x="11" y="4662"/>
                  </a:cubicBezTo>
                  <a:cubicBezTo>
                    <a:pt x="11" y="4700"/>
                    <a:pt x="16" y="4700"/>
                    <a:pt x="16" y="4739"/>
                  </a:cubicBezTo>
                  <a:cubicBezTo>
                    <a:pt x="16" y="4777"/>
                    <a:pt x="12" y="4777"/>
                    <a:pt x="12" y="4815"/>
                  </a:cubicBezTo>
                  <a:cubicBezTo>
                    <a:pt x="12" y="4853"/>
                    <a:pt x="16" y="4853"/>
                    <a:pt x="16" y="4892"/>
                  </a:cubicBezTo>
                  <a:lnTo>
                    <a:pt x="16" y="4968"/>
                  </a:lnTo>
                  <a:cubicBezTo>
                    <a:pt x="16" y="5005"/>
                    <a:pt x="9" y="5005"/>
                    <a:pt x="9" y="5045"/>
                  </a:cubicBezTo>
                  <a:lnTo>
                    <a:pt x="9" y="5121"/>
                  </a:lnTo>
                  <a:cubicBezTo>
                    <a:pt x="9" y="5158"/>
                    <a:pt x="6" y="5158"/>
                    <a:pt x="6" y="5197"/>
                  </a:cubicBezTo>
                  <a:cubicBezTo>
                    <a:pt x="6" y="5234"/>
                    <a:pt x="9" y="5235"/>
                    <a:pt x="9" y="5273"/>
                  </a:cubicBezTo>
                  <a:cubicBezTo>
                    <a:pt x="9" y="5310"/>
                    <a:pt x="20" y="5312"/>
                    <a:pt x="20" y="5350"/>
                  </a:cubicBezTo>
                  <a:cubicBezTo>
                    <a:pt x="20" y="5387"/>
                    <a:pt x="9" y="5387"/>
                    <a:pt x="9" y="5426"/>
                  </a:cubicBezTo>
                  <a:cubicBezTo>
                    <a:pt x="9" y="5463"/>
                    <a:pt x="7" y="5463"/>
                    <a:pt x="7" y="5502"/>
                  </a:cubicBezTo>
                  <a:cubicBezTo>
                    <a:pt x="7" y="5540"/>
                    <a:pt x="20" y="5540"/>
                    <a:pt x="20" y="5578"/>
                  </a:cubicBezTo>
                  <a:cubicBezTo>
                    <a:pt x="20" y="5616"/>
                    <a:pt x="16" y="5616"/>
                    <a:pt x="16" y="5655"/>
                  </a:cubicBezTo>
                  <a:cubicBezTo>
                    <a:pt x="16" y="5693"/>
                    <a:pt x="15" y="5693"/>
                    <a:pt x="15" y="5731"/>
                  </a:cubicBezTo>
                  <a:cubicBezTo>
                    <a:pt x="15" y="5769"/>
                    <a:pt x="7" y="5769"/>
                    <a:pt x="7" y="5807"/>
                  </a:cubicBezTo>
                  <a:cubicBezTo>
                    <a:pt x="7" y="5845"/>
                    <a:pt x="17" y="5845"/>
                    <a:pt x="17" y="5883"/>
                  </a:cubicBezTo>
                  <a:cubicBezTo>
                    <a:pt x="17" y="5921"/>
                    <a:pt x="7" y="5923"/>
                    <a:pt x="7" y="5961"/>
                  </a:cubicBezTo>
                  <a:cubicBezTo>
                    <a:pt x="7" y="5998"/>
                    <a:pt x="16" y="5998"/>
                    <a:pt x="16" y="6037"/>
                  </a:cubicBezTo>
                  <a:cubicBezTo>
                    <a:pt x="16" y="6074"/>
                    <a:pt x="17" y="6074"/>
                    <a:pt x="17" y="6113"/>
                  </a:cubicBezTo>
                  <a:cubicBezTo>
                    <a:pt x="17" y="6150"/>
                    <a:pt x="12" y="6150"/>
                    <a:pt x="12" y="6189"/>
                  </a:cubicBezTo>
                  <a:cubicBezTo>
                    <a:pt x="12" y="6226"/>
                    <a:pt x="6" y="6226"/>
                    <a:pt x="6" y="6266"/>
                  </a:cubicBezTo>
                  <a:cubicBezTo>
                    <a:pt x="6" y="6303"/>
                    <a:pt x="7" y="6303"/>
                    <a:pt x="7" y="6342"/>
                  </a:cubicBezTo>
                  <a:lnTo>
                    <a:pt x="7" y="6418"/>
                  </a:lnTo>
                  <a:cubicBezTo>
                    <a:pt x="7" y="6455"/>
                    <a:pt x="12" y="6455"/>
                    <a:pt x="12" y="6494"/>
                  </a:cubicBezTo>
                  <a:lnTo>
                    <a:pt x="12" y="6571"/>
                  </a:lnTo>
                  <a:cubicBezTo>
                    <a:pt x="12" y="6609"/>
                    <a:pt x="13" y="6609"/>
                    <a:pt x="13" y="6647"/>
                  </a:cubicBezTo>
                  <a:cubicBezTo>
                    <a:pt x="13" y="6685"/>
                    <a:pt x="11" y="6685"/>
                    <a:pt x="11" y="6723"/>
                  </a:cubicBezTo>
                  <a:cubicBezTo>
                    <a:pt x="11" y="6761"/>
                    <a:pt x="15" y="6761"/>
                    <a:pt x="15" y="6799"/>
                  </a:cubicBezTo>
                  <a:cubicBezTo>
                    <a:pt x="15" y="6837"/>
                    <a:pt x="17" y="6839"/>
                    <a:pt x="17" y="6876"/>
                  </a:cubicBezTo>
                  <a:cubicBezTo>
                    <a:pt x="17" y="6914"/>
                    <a:pt x="6" y="6915"/>
                    <a:pt x="6" y="6952"/>
                  </a:cubicBezTo>
                  <a:cubicBezTo>
                    <a:pt x="6" y="6990"/>
                    <a:pt x="5" y="6990"/>
                    <a:pt x="5" y="7028"/>
                  </a:cubicBezTo>
                  <a:cubicBezTo>
                    <a:pt x="5" y="7066"/>
                    <a:pt x="15" y="7066"/>
                    <a:pt x="15" y="7104"/>
                  </a:cubicBezTo>
                  <a:cubicBezTo>
                    <a:pt x="15" y="7142"/>
                    <a:pt x="5" y="7142"/>
                    <a:pt x="5" y="7182"/>
                  </a:cubicBezTo>
                  <a:cubicBezTo>
                    <a:pt x="5" y="7219"/>
                    <a:pt x="16" y="7219"/>
                    <a:pt x="16" y="7258"/>
                  </a:cubicBezTo>
                  <a:cubicBezTo>
                    <a:pt x="16" y="7295"/>
                    <a:pt x="12" y="7296"/>
                    <a:pt x="12" y="7334"/>
                  </a:cubicBezTo>
                  <a:cubicBezTo>
                    <a:pt x="12" y="7371"/>
                    <a:pt x="13" y="7371"/>
                    <a:pt x="13" y="7410"/>
                  </a:cubicBezTo>
                  <a:cubicBezTo>
                    <a:pt x="13" y="7447"/>
                    <a:pt x="6" y="7447"/>
                    <a:pt x="6" y="7487"/>
                  </a:cubicBezTo>
                  <a:cubicBezTo>
                    <a:pt x="6" y="7524"/>
                    <a:pt x="5" y="7524"/>
                    <a:pt x="5" y="7563"/>
                  </a:cubicBezTo>
                  <a:cubicBezTo>
                    <a:pt x="5" y="7600"/>
                    <a:pt x="11" y="7600"/>
                    <a:pt x="11" y="7639"/>
                  </a:cubicBezTo>
                  <a:cubicBezTo>
                    <a:pt x="11" y="7676"/>
                    <a:pt x="6" y="7676"/>
                    <a:pt x="6" y="7715"/>
                  </a:cubicBezTo>
                  <a:cubicBezTo>
                    <a:pt x="6" y="7752"/>
                    <a:pt x="11" y="7752"/>
                    <a:pt x="11" y="7792"/>
                  </a:cubicBezTo>
                  <a:cubicBezTo>
                    <a:pt x="11" y="7830"/>
                    <a:pt x="16" y="7831"/>
                    <a:pt x="16" y="7868"/>
                  </a:cubicBezTo>
                  <a:cubicBezTo>
                    <a:pt x="16" y="7906"/>
                    <a:pt x="17" y="7906"/>
                    <a:pt x="17" y="7944"/>
                  </a:cubicBezTo>
                  <a:cubicBezTo>
                    <a:pt x="17" y="7983"/>
                    <a:pt x="5" y="7983"/>
                    <a:pt x="5" y="8020"/>
                  </a:cubicBezTo>
                  <a:cubicBezTo>
                    <a:pt x="5" y="8060"/>
                    <a:pt x="18" y="8058"/>
                    <a:pt x="18" y="8097"/>
                  </a:cubicBezTo>
                  <a:cubicBezTo>
                    <a:pt x="18" y="8136"/>
                    <a:pt x="16" y="8136"/>
                    <a:pt x="16" y="8173"/>
                  </a:cubicBezTo>
                  <a:lnTo>
                    <a:pt x="16" y="8250"/>
                  </a:lnTo>
                  <a:cubicBezTo>
                    <a:pt x="16" y="8288"/>
                    <a:pt x="17" y="8288"/>
                    <a:pt x="17" y="8326"/>
                  </a:cubicBezTo>
                  <a:cubicBezTo>
                    <a:pt x="17" y="8365"/>
                    <a:pt x="11" y="8363"/>
                    <a:pt x="11" y="8403"/>
                  </a:cubicBezTo>
                  <a:cubicBezTo>
                    <a:pt x="11" y="8441"/>
                    <a:pt x="17" y="8440"/>
                    <a:pt x="17" y="8479"/>
                  </a:cubicBezTo>
                  <a:cubicBezTo>
                    <a:pt x="17" y="8517"/>
                    <a:pt x="18" y="8517"/>
                    <a:pt x="18" y="8555"/>
                  </a:cubicBezTo>
                  <a:cubicBezTo>
                    <a:pt x="18" y="8593"/>
                    <a:pt x="9" y="8592"/>
                    <a:pt x="9" y="8631"/>
                  </a:cubicBezTo>
                  <a:cubicBezTo>
                    <a:pt x="9" y="8670"/>
                    <a:pt x="5" y="8668"/>
                    <a:pt x="5" y="8708"/>
                  </a:cubicBezTo>
                  <a:cubicBezTo>
                    <a:pt x="5" y="8747"/>
                    <a:pt x="9" y="8747"/>
                    <a:pt x="9" y="8784"/>
                  </a:cubicBezTo>
                  <a:cubicBezTo>
                    <a:pt x="9" y="8823"/>
                    <a:pt x="12" y="8823"/>
                    <a:pt x="12" y="8860"/>
                  </a:cubicBezTo>
                  <a:cubicBezTo>
                    <a:pt x="12" y="8899"/>
                    <a:pt x="18" y="8899"/>
                    <a:pt x="18" y="8936"/>
                  </a:cubicBezTo>
                  <a:cubicBezTo>
                    <a:pt x="18" y="8974"/>
                    <a:pt x="16" y="8974"/>
                    <a:pt x="16" y="9013"/>
                  </a:cubicBezTo>
                  <a:cubicBezTo>
                    <a:pt x="16" y="9051"/>
                    <a:pt x="5" y="9051"/>
                    <a:pt x="5" y="9089"/>
                  </a:cubicBezTo>
                  <a:cubicBezTo>
                    <a:pt x="5" y="9127"/>
                    <a:pt x="7" y="9127"/>
                    <a:pt x="7" y="9165"/>
                  </a:cubicBezTo>
                  <a:cubicBezTo>
                    <a:pt x="7" y="9203"/>
                    <a:pt x="6" y="9203"/>
                    <a:pt x="6" y="9241"/>
                  </a:cubicBezTo>
                  <a:cubicBezTo>
                    <a:pt x="6" y="9279"/>
                    <a:pt x="15" y="9279"/>
                    <a:pt x="15" y="9318"/>
                  </a:cubicBezTo>
                  <a:cubicBezTo>
                    <a:pt x="15" y="9356"/>
                    <a:pt x="7" y="9356"/>
                    <a:pt x="7" y="9395"/>
                  </a:cubicBezTo>
                  <a:cubicBezTo>
                    <a:pt x="7" y="9432"/>
                    <a:pt x="6" y="9432"/>
                    <a:pt x="6" y="9471"/>
                  </a:cubicBezTo>
                  <a:cubicBezTo>
                    <a:pt x="6" y="9508"/>
                    <a:pt x="20" y="9508"/>
                    <a:pt x="20" y="9547"/>
                  </a:cubicBezTo>
                  <a:cubicBezTo>
                    <a:pt x="20" y="9584"/>
                    <a:pt x="17" y="9584"/>
                    <a:pt x="17" y="9624"/>
                  </a:cubicBezTo>
                  <a:cubicBezTo>
                    <a:pt x="17" y="9661"/>
                    <a:pt x="20" y="9661"/>
                    <a:pt x="20" y="9700"/>
                  </a:cubicBezTo>
                  <a:cubicBezTo>
                    <a:pt x="20" y="9737"/>
                    <a:pt x="16" y="9737"/>
                    <a:pt x="16" y="9776"/>
                  </a:cubicBezTo>
                  <a:cubicBezTo>
                    <a:pt x="16" y="9813"/>
                    <a:pt x="15" y="9813"/>
                    <a:pt x="15" y="9852"/>
                  </a:cubicBezTo>
                  <a:cubicBezTo>
                    <a:pt x="15" y="9892"/>
                    <a:pt x="17" y="9892"/>
                    <a:pt x="17" y="9929"/>
                  </a:cubicBezTo>
                  <a:cubicBezTo>
                    <a:pt x="17" y="9968"/>
                    <a:pt x="18" y="9968"/>
                    <a:pt x="18" y="10005"/>
                  </a:cubicBezTo>
                  <a:cubicBezTo>
                    <a:pt x="18" y="10044"/>
                    <a:pt x="16" y="10044"/>
                    <a:pt x="16" y="10081"/>
                  </a:cubicBezTo>
                  <a:cubicBezTo>
                    <a:pt x="16" y="10120"/>
                    <a:pt x="5" y="10120"/>
                    <a:pt x="5" y="10157"/>
                  </a:cubicBezTo>
                  <a:cubicBezTo>
                    <a:pt x="5" y="10197"/>
                    <a:pt x="17" y="10197"/>
                    <a:pt x="17" y="10234"/>
                  </a:cubicBezTo>
                  <a:cubicBezTo>
                    <a:pt x="17" y="10273"/>
                    <a:pt x="12" y="10272"/>
                    <a:pt x="12" y="10310"/>
                  </a:cubicBezTo>
                  <a:lnTo>
                    <a:pt x="12" y="10386"/>
                  </a:lnTo>
                  <a:cubicBezTo>
                    <a:pt x="12" y="10425"/>
                    <a:pt x="6" y="10424"/>
                    <a:pt x="6" y="10462"/>
                  </a:cubicBezTo>
                  <a:cubicBezTo>
                    <a:pt x="6" y="10502"/>
                    <a:pt x="16" y="10500"/>
                    <a:pt x="16" y="10540"/>
                  </a:cubicBezTo>
                  <a:cubicBezTo>
                    <a:pt x="16" y="10578"/>
                    <a:pt x="6" y="10578"/>
                    <a:pt x="6" y="10616"/>
                  </a:cubicBezTo>
                  <a:cubicBezTo>
                    <a:pt x="6" y="10654"/>
                    <a:pt x="18" y="10654"/>
                    <a:pt x="18" y="10692"/>
                  </a:cubicBezTo>
                  <a:cubicBezTo>
                    <a:pt x="18" y="10730"/>
                    <a:pt x="20" y="10729"/>
                    <a:pt x="20" y="10768"/>
                  </a:cubicBezTo>
                  <a:cubicBezTo>
                    <a:pt x="20" y="10807"/>
                    <a:pt x="6" y="10807"/>
                    <a:pt x="6" y="10845"/>
                  </a:cubicBezTo>
                  <a:lnTo>
                    <a:pt x="6" y="10921"/>
                  </a:lnTo>
                  <a:cubicBezTo>
                    <a:pt x="6" y="10959"/>
                    <a:pt x="12" y="10958"/>
                    <a:pt x="12" y="10997"/>
                  </a:cubicBezTo>
                  <a:cubicBezTo>
                    <a:pt x="12" y="11036"/>
                    <a:pt x="17" y="11034"/>
                    <a:pt x="17" y="11073"/>
                  </a:cubicBezTo>
                  <a:cubicBezTo>
                    <a:pt x="17" y="11113"/>
                    <a:pt x="20" y="11110"/>
                    <a:pt x="20" y="11150"/>
                  </a:cubicBezTo>
                  <a:cubicBezTo>
                    <a:pt x="20" y="11189"/>
                    <a:pt x="6" y="11189"/>
                    <a:pt x="6" y="11226"/>
                  </a:cubicBezTo>
                  <a:cubicBezTo>
                    <a:pt x="6" y="11265"/>
                    <a:pt x="21" y="11265"/>
                    <a:pt x="21" y="11302"/>
                  </a:cubicBezTo>
                  <a:cubicBezTo>
                    <a:pt x="21" y="11341"/>
                    <a:pt x="20" y="11340"/>
                    <a:pt x="20" y="11378"/>
                  </a:cubicBezTo>
                  <a:cubicBezTo>
                    <a:pt x="20" y="11418"/>
                    <a:pt x="13" y="11418"/>
                    <a:pt x="13" y="11455"/>
                  </a:cubicBezTo>
                  <a:lnTo>
                    <a:pt x="13" y="11531"/>
                  </a:lnTo>
                  <a:cubicBezTo>
                    <a:pt x="13" y="11570"/>
                    <a:pt x="16" y="11570"/>
                    <a:pt x="16" y="11607"/>
                  </a:cubicBezTo>
                  <a:cubicBezTo>
                    <a:pt x="16" y="11646"/>
                    <a:pt x="9" y="11646"/>
                    <a:pt x="9" y="11684"/>
                  </a:cubicBezTo>
                  <a:cubicBezTo>
                    <a:pt x="9" y="11723"/>
                    <a:pt x="15" y="11723"/>
                    <a:pt x="15" y="11761"/>
                  </a:cubicBezTo>
                  <a:cubicBezTo>
                    <a:pt x="15" y="11799"/>
                    <a:pt x="18" y="11799"/>
                    <a:pt x="18" y="11837"/>
                  </a:cubicBezTo>
                  <a:cubicBezTo>
                    <a:pt x="18" y="11875"/>
                    <a:pt x="20" y="11875"/>
                    <a:pt x="20" y="11913"/>
                  </a:cubicBezTo>
                  <a:cubicBezTo>
                    <a:pt x="20" y="11951"/>
                    <a:pt x="16" y="11951"/>
                    <a:pt x="16" y="11989"/>
                  </a:cubicBezTo>
                  <a:cubicBezTo>
                    <a:pt x="16" y="12028"/>
                    <a:pt x="17" y="12028"/>
                    <a:pt x="17" y="12066"/>
                  </a:cubicBezTo>
                  <a:lnTo>
                    <a:pt x="17" y="12142"/>
                  </a:lnTo>
                  <a:cubicBezTo>
                    <a:pt x="17" y="12179"/>
                    <a:pt x="9" y="12181"/>
                    <a:pt x="9" y="12218"/>
                  </a:cubicBezTo>
                  <a:cubicBezTo>
                    <a:pt x="9" y="12256"/>
                    <a:pt x="13" y="12256"/>
                    <a:pt x="13" y="12294"/>
                  </a:cubicBezTo>
                  <a:cubicBezTo>
                    <a:pt x="13" y="12332"/>
                    <a:pt x="6" y="12332"/>
                    <a:pt x="6" y="12371"/>
                  </a:cubicBezTo>
                  <a:cubicBezTo>
                    <a:pt x="6" y="12409"/>
                    <a:pt x="17" y="12409"/>
                    <a:pt x="17" y="12447"/>
                  </a:cubicBezTo>
                  <a:cubicBezTo>
                    <a:pt x="17" y="12485"/>
                    <a:pt x="12" y="12486"/>
                    <a:pt x="12" y="12523"/>
                  </a:cubicBezTo>
                  <a:cubicBezTo>
                    <a:pt x="12" y="12561"/>
                    <a:pt x="9" y="12562"/>
                    <a:pt x="9" y="12599"/>
                  </a:cubicBezTo>
                  <a:cubicBezTo>
                    <a:pt x="9" y="12637"/>
                    <a:pt x="18" y="12639"/>
                    <a:pt x="18" y="12676"/>
                  </a:cubicBezTo>
                  <a:cubicBezTo>
                    <a:pt x="18" y="12714"/>
                    <a:pt x="7" y="12714"/>
                    <a:pt x="7" y="12753"/>
                  </a:cubicBezTo>
                  <a:cubicBezTo>
                    <a:pt x="7" y="12790"/>
                    <a:pt x="6" y="12791"/>
                    <a:pt x="6" y="12829"/>
                  </a:cubicBezTo>
                  <a:lnTo>
                    <a:pt x="6" y="12905"/>
                  </a:lnTo>
                  <a:cubicBezTo>
                    <a:pt x="6" y="12942"/>
                    <a:pt x="17" y="12944"/>
                    <a:pt x="17" y="12982"/>
                  </a:cubicBezTo>
                  <a:cubicBezTo>
                    <a:pt x="17" y="13019"/>
                    <a:pt x="11" y="13019"/>
                    <a:pt x="11" y="13058"/>
                  </a:cubicBezTo>
                  <a:cubicBezTo>
                    <a:pt x="11" y="13095"/>
                    <a:pt x="20" y="13096"/>
                    <a:pt x="20" y="13134"/>
                  </a:cubicBezTo>
                  <a:cubicBezTo>
                    <a:pt x="20" y="13171"/>
                    <a:pt x="9" y="13172"/>
                    <a:pt x="9" y="13210"/>
                  </a:cubicBezTo>
                  <a:cubicBezTo>
                    <a:pt x="9" y="13247"/>
                    <a:pt x="15" y="13247"/>
                    <a:pt x="15" y="13287"/>
                  </a:cubicBezTo>
                  <a:cubicBezTo>
                    <a:pt x="15" y="13325"/>
                    <a:pt x="17" y="13325"/>
                    <a:pt x="17" y="13363"/>
                  </a:cubicBezTo>
                  <a:cubicBezTo>
                    <a:pt x="17" y="13402"/>
                    <a:pt x="9" y="13402"/>
                    <a:pt x="9" y="13439"/>
                  </a:cubicBezTo>
                  <a:cubicBezTo>
                    <a:pt x="9" y="13478"/>
                    <a:pt x="7" y="13477"/>
                    <a:pt x="7" y="13515"/>
                  </a:cubicBezTo>
                  <a:cubicBezTo>
                    <a:pt x="7" y="13555"/>
                    <a:pt x="21" y="13553"/>
                    <a:pt x="21" y="13592"/>
                  </a:cubicBezTo>
                  <a:cubicBezTo>
                    <a:pt x="21" y="13631"/>
                    <a:pt x="12" y="13630"/>
                    <a:pt x="12" y="13668"/>
                  </a:cubicBezTo>
                  <a:cubicBezTo>
                    <a:pt x="12" y="13707"/>
                    <a:pt x="7" y="13706"/>
                    <a:pt x="7" y="13744"/>
                  </a:cubicBezTo>
                  <a:cubicBezTo>
                    <a:pt x="7" y="13783"/>
                    <a:pt x="13" y="13783"/>
                    <a:pt x="13" y="13820"/>
                  </a:cubicBezTo>
                  <a:cubicBezTo>
                    <a:pt x="13" y="13858"/>
                    <a:pt x="20" y="13858"/>
                    <a:pt x="20" y="13898"/>
                  </a:cubicBezTo>
                  <a:cubicBezTo>
                    <a:pt x="20" y="13936"/>
                    <a:pt x="12" y="13936"/>
                    <a:pt x="12" y="13974"/>
                  </a:cubicBezTo>
                  <a:cubicBezTo>
                    <a:pt x="12" y="14011"/>
                    <a:pt x="17" y="14011"/>
                    <a:pt x="17" y="14050"/>
                  </a:cubicBezTo>
                  <a:cubicBezTo>
                    <a:pt x="17" y="14087"/>
                    <a:pt x="18" y="14088"/>
                    <a:pt x="18" y="14126"/>
                  </a:cubicBezTo>
                  <a:cubicBezTo>
                    <a:pt x="18" y="14163"/>
                    <a:pt x="6" y="14163"/>
                    <a:pt x="6" y="14203"/>
                  </a:cubicBezTo>
                  <a:cubicBezTo>
                    <a:pt x="6" y="14240"/>
                    <a:pt x="20" y="14240"/>
                    <a:pt x="20" y="14279"/>
                  </a:cubicBezTo>
                  <a:cubicBezTo>
                    <a:pt x="20" y="14316"/>
                    <a:pt x="11" y="14317"/>
                    <a:pt x="11" y="14355"/>
                  </a:cubicBezTo>
                  <a:cubicBezTo>
                    <a:pt x="11" y="14392"/>
                    <a:pt x="9" y="14392"/>
                    <a:pt x="9" y="14431"/>
                  </a:cubicBezTo>
                  <a:cubicBezTo>
                    <a:pt x="9" y="14470"/>
                    <a:pt x="12" y="14471"/>
                    <a:pt x="12" y="14508"/>
                  </a:cubicBezTo>
                  <a:cubicBezTo>
                    <a:pt x="12" y="14546"/>
                    <a:pt x="21" y="14546"/>
                    <a:pt x="21" y="14584"/>
                  </a:cubicBezTo>
                  <a:cubicBezTo>
                    <a:pt x="21" y="14622"/>
                    <a:pt x="16" y="14622"/>
                    <a:pt x="16" y="14660"/>
                  </a:cubicBezTo>
                  <a:cubicBezTo>
                    <a:pt x="16" y="14698"/>
                    <a:pt x="7" y="14698"/>
                    <a:pt x="7" y="14737"/>
                  </a:cubicBezTo>
                  <a:cubicBezTo>
                    <a:pt x="7" y="14764"/>
                    <a:pt x="12" y="14791"/>
                    <a:pt x="6" y="14812"/>
                  </a:cubicBezTo>
                  <a:cubicBezTo>
                    <a:pt x="11" y="14839"/>
                    <a:pt x="12" y="14866"/>
                    <a:pt x="18" y="14890"/>
                  </a:cubicBezTo>
                  <a:cubicBezTo>
                    <a:pt x="26" y="14916"/>
                    <a:pt x="47" y="14938"/>
                    <a:pt x="56" y="14962"/>
                  </a:cubicBezTo>
                  <a:cubicBezTo>
                    <a:pt x="65" y="14987"/>
                    <a:pt x="74" y="15012"/>
                    <a:pt x="87" y="15034"/>
                  </a:cubicBezTo>
                  <a:cubicBezTo>
                    <a:pt x="101" y="15057"/>
                    <a:pt x="117" y="15077"/>
                    <a:pt x="133" y="15098"/>
                  </a:cubicBezTo>
                  <a:cubicBezTo>
                    <a:pt x="149" y="15119"/>
                    <a:pt x="167" y="15136"/>
                    <a:pt x="186" y="15155"/>
                  </a:cubicBezTo>
                  <a:cubicBezTo>
                    <a:pt x="204" y="15173"/>
                    <a:pt x="214" y="15201"/>
                    <a:pt x="236" y="15217"/>
                  </a:cubicBezTo>
                  <a:cubicBezTo>
                    <a:pt x="256" y="15233"/>
                    <a:pt x="283" y="15242"/>
                    <a:pt x="305" y="15255"/>
                  </a:cubicBezTo>
                  <a:cubicBezTo>
                    <a:pt x="328" y="15268"/>
                    <a:pt x="350" y="15281"/>
                    <a:pt x="375" y="15292"/>
                  </a:cubicBezTo>
                  <a:cubicBezTo>
                    <a:pt x="398" y="15303"/>
                    <a:pt x="427" y="15303"/>
                    <a:pt x="452" y="15310"/>
                  </a:cubicBezTo>
                  <a:cubicBezTo>
                    <a:pt x="477" y="15317"/>
                    <a:pt x="500" y="15329"/>
                    <a:pt x="527" y="15333"/>
                  </a:cubicBezTo>
                  <a:cubicBezTo>
                    <a:pt x="540" y="15335"/>
                    <a:pt x="553" y="15336"/>
                    <a:pt x="566" y="15336"/>
                  </a:cubicBezTo>
                  <a:cubicBezTo>
                    <a:pt x="579" y="15336"/>
                    <a:pt x="593" y="15335"/>
                    <a:pt x="606" y="15335"/>
                  </a:cubicBezTo>
                  <a:cubicBezTo>
                    <a:pt x="645" y="15335"/>
                    <a:pt x="645" y="15344"/>
                    <a:pt x="684" y="15344"/>
                  </a:cubicBezTo>
                  <a:cubicBezTo>
                    <a:pt x="723" y="15344"/>
                    <a:pt x="723" y="15330"/>
                    <a:pt x="761" y="15330"/>
                  </a:cubicBezTo>
                  <a:cubicBezTo>
                    <a:pt x="800" y="15330"/>
                    <a:pt x="800" y="15337"/>
                    <a:pt x="840" y="15337"/>
                  </a:cubicBezTo>
                  <a:cubicBezTo>
                    <a:pt x="877" y="15337"/>
                    <a:pt x="877" y="15330"/>
                    <a:pt x="916" y="15330"/>
                  </a:cubicBezTo>
                  <a:cubicBezTo>
                    <a:pt x="954" y="15330"/>
                    <a:pt x="954" y="15334"/>
                    <a:pt x="993" y="15334"/>
                  </a:cubicBezTo>
                  <a:cubicBezTo>
                    <a:pt x="1032" y="15334"/>
                    <a:pt x="1032" y="15345"/>
                    <a:pt x="1071" y="15345"/>
                  </a:cubicBezTo>
                  <a:cubicBezTo>
                    <a:pt x="1108" y="15345"/>
                    <a:pt x="1108" y="15337"/>
                    <a:pt x="1147" y="15337"/>
                  </a:cubicBezTo>
                  <a:cubicBezTo>
                    <a:pt x="1186" y="15337"/>
                    <a:pt x="1186" y="15330"/>
                    <a:pt x="1225" y="15330"/>
                  </a:cubicBezTo>
                  <a:cubicBezTo>
                    <a:pt x="1263" y="15330"/>
                    <a:pt x="1263" y="15340"/>
                    <a:pt x="1301" y="15340"/>
                  </a:cubicBezTo>
                  <a:cubicBezTo>
                    <a:pt x="1339" y="15340"/>
                    <a:pt x="1339" y="15332"/>
                    <a:pt x="1377" y="15332"/>
                  </a:cubicBezTo>
                  <a:cubicBezTo>
                    <a:pt x="1415" y="15332"/>
                    <a:pt x="1415" y="15345"/>
                    <a:pt x="1453" y="15345"/>
                  </a:cubicBezTo>
                  <a:cubicBezTo>
                    <a:pt x="1491" y="15345"/>
                    <a:pt x="1491" y="15333"/>
                    <a:pt x="1530" y="15333"/>
                  </a:cubicBezTo>
                  <a:cubicBezTo>
                    <a:pt x="1568" y="15333"/>
                    <a:pt x="1568" y="15332"/>
                    <a:pt x="1607" y="15332"/>
                  </a:cubicBezTo>
                  <a:cubicBezTo>
                    <a:pt x="1644" y="15332"/>
                    <a:pt x="1644" y="15337"/>
                    <a:pt x="1683" y="15337"/>
                  </a:cubicBezTo>
                  <a:cubicBezTo>
                    <a:pt x="1720" y="15337"/>
                    <a:pt x="1720" y="15332"/>
                    <a:pt x="1759" y="15332"/>
                  </a:cubicBezTo>
                  <a:cubicBezTo>
                    <a:pt x="1796" y="15332"/>
                    <a:pt x="1796" y="15345"/>
                    <a:pt x="1836" y="15345"/>
                  </a:cubicBezTo>
                  <a:cubicBezTo>
                    <a:pt x="1873" y="15345"/>
                    <a:pt x="1873" y="15337"/>
                    <a:pt x="1912" y="15337"/>
                  </a:cubicBezTo>
                  <a:cubicBezTo>
                    <a:pt x="1949" y="15337"/>
                    <a:pt x="1950" y="15339"/>
                    <a:pt x="1988" y="15339"/>
                  </a:cubicBezTo>
                  <a:cubicBezTo>
                    <a:pt x="2025" y="15339"/>
                    <a:pt x="2025" y="15333"/>
                    <a:pt x="2064" y="15333"/>
                  </a:cubicBezTo>
                  <a:cubicBezTo>
                    <a:pt x="2101" y="15333"/>
                    <a:pt x="2101" y="15337"/>
                    <a:pt x="2141" y="15337"/>
                  </a:cubicBezTo>
                  <a:cubicBezTo>
                    <a:pt x="2179" y="15337"/>
                    <a:pt x="2179" y="15344"/>
                    <a:pt x="2217" y="15344"/>
                  </a:cubicBezTo>
                  <a:cubicBezTo>
                    <a:pt x="2255" y="15344"/>
                    <a:pt x="2255" y="15334"/>
                    <a:pt x="2293" y="15334"/>
                  </a:cubicBezTo>
                  <a:cubicBezTo>
                    <a:pt x="2331" y="15334"/>
                    <a:pt x="2331" y="15344"/>
                    <a:pt x="2369" y="15344"/>
                  </a:cubicBezTo>
                  <a:cubicBezTo>
                    <a:pt x="2407" y="15344"/>
                    <a:pt x="2407" y="15337"/>
                    <a:pt x="2446" y="15337"/>
                  </a:cubicBezTo>
                  <a:cubicBezTo>
                    <a:pt x="2484" y="15337"/>
                    <a:pt x="2484" y="15334"/>
                    <a:pt x="2522" y="15334"/>
                  </a:cubicBezTo>
                  <a:cubicBezTo>
                    <a:pt x="2560" y="15334"/>
                    <a:pt x="2560" y="15333"/>
                    <a:pt x="2598" y="15333"/>
                  </a:cubicBezTo>
                  <a:cubicBezTo>
                    <a:pt x="2636" y="15333"/>
                    <a:pt x="2636" y="15340"/>
                    <a:pt x="2674" y="15340"/>
                  </a:cubicBezTo>
                  <a:cubicBezTo>
                    <a:pt x="2712" y="15340"/>
                    <a:pt x="2712" y="15332"/>
                    <a:pt x="2752" y="15332"/>
                  </a:cubicBezTo>
                  <a:cubicBezTo>
                    <a:pt x="2789" y="15332"/>
                    <a:pt x="2789" y="15333"/>
                    <a:pt x="2828" y="15333"/>
                  </a:cubicBezTo>
                  <a:cubicBezTo>
                    <a:pt x="2865" y="15333"/>
                    <a:pt x="2865" y="15334"/>
                    <a:pt x="2904" y="15334"/>
                  </a:cubicBezTo>
                  <a:cubicBezTo>
                    <a:pt x="2941" y="15334"/>
                    <a:pt x="2941" y="15337"/>
                    <a:pt x="2980" y="15337"/>
                  </a:cubicBezTo>
                  <a:cubicBezTo>
                    <a:pt x="3017" y="15337"/>
                    <a:pt x="3017" y="15344"/>
                    <a:pt x="3057" y="15344"/>
                  </a:cubicBezTo>
                  <a:cubicBezTo>
                    <a:pt x="3094" y="15344"/>
                    <a:pt x="3094" y="15340"/>
                    <a:pt x="3133" y="15340"/>
                  </a:cubicBezTo>
                  <a:cubicBezTo>
                    <a:pt x="3170" y="15340"/>
                    <a:pt x="3170" y="15334"/>
                    <a:pt x="3209" y="15334"/>
                  </a:cubicBezTo>
                  <a:lnTo>
                    <a:pt x="3285" y="15334"/>
                  </a:lnTo>
                  <a:cubicBezTo>
                    <a:pt x="3322" y="15334"/>
                    <a:pt x="3322" y="15333"/>
                    <a:pt x="3362" y="15333"/>
                  </a:cubicBezTo>
                  <a:cubicBezTo>
                    <a:pt x="3400" y="15333"/>
                    <a:pt x="3400" y="15338"/>
                    <a:pt x="3438" y="15338"/>
                  </a:cubicBezTo>
                  <a:cubicBezTo>
                    <a:pt x="3476" y="15338"/>
                    <a:pt x="3476" y="15332"/>
                    <a:pt x="3514" y="15332"/>
                  </a:cubicBezTo>
                  <a:cubicBezTo>
                    <a:pt x="3552" y="15332"/>
                    <a:pt x="3552" y="15337"/>
                    <a:pt x="3590" y="15337"/>
                  </a:cubicBezTo>
                  <a:cubicBezTo>
                    <a:pt x="3628" y="15337"/>
                    <a:pt x="3630" y="15332"/>
                    <a:pt x="3667" y="15332"/>
                  </a:cubicBezTo>
                  <a:cubicBezTo>
                    <a:pt x="3705" y="15332"/>
                    <a:pt x="3705" y="15330"/>
                    <a:pt x="3743" y="15330"/>
                  </a:cubicBezTo>
                  <a:cubicBezTo>
                    <a:pt x="3781" y="15330"/>
                    <a:pt x="3781" y="15338"/>
                    <a:pt x="3819" y="15338"/>
                  </a:cubicBezTo>
                  <a:cubicBezTo>
                    <a:pt x="3857" y="15338"/>
                    <a:pt x="3858" y="15337"/>
                    <a:pt x="3896" y="15337"/>
                  </a:cubicBezTo>
                  <a:cubicBezTo>
                    <a:pt x="3933" y="15337"/>
                    <a:pt x="3933" y="15330"/>
                    <a:pt x="3973" y="15330"/>
                  </a:cubicBezTo>
                  <a:lnTo>
                    <a:pt x="4049" y="15330"/>
                  </a:lnTo>
                  <a:cubicBezTo>
                    <a:pt x="4086" y="15330"/>
                    <a:pt x="4086" y="15332"/>
                    <a:pt x="4125" y="15332"/>
                  </a:cubicBezTo>
                  <a:cubicBezTo>
                    <a:pt x="4162" y="15332"/>
                    <a:pt x="4162" y="15333"/>
                    <a:pt x="4201" y="15333"/>
                  </a:cubicBezTo>
                  <a:cubicBezTo>
                    <a:pt x="4238" y="15333"/>
                    <a:pt x="4238" y="15332"/>
                    <a:pt x="4278" y="15332"/>
                  </a:cubicBezTo>
                  <a:cubicBezTo>
                    <a:pt x="4315" y="15332"/>
                    <a:pt x="4315" y="15344"/>
                    <a:pt x="4354" y="15344"/>
                  </a:cubicBezTo>
                  <a:cubicBezTo>
                    <a:pt x="4391" y="15344"/>
                    <a:pt x="4393" y="15330"/>
                    <a:pt x="4430" y="15330"/>
                  </a:cubicBezTo>
                  <a:cubicBezTo>
                    <a:pt x="4468" y="15330"/>
                    <a:pt x="4469" y="15340"/>
                    <a:pt x="4506" y="15340"/>
                  </a:cubicBezTo>
                  <a:cubicBezTo>
                    <a:pt x="4544" y="15340"/>
                    <a:pt x="4546" y="15330"/>
                    <a:pt x="4583" y="15330"/>
                  </a:cubicBezTo>
                  <a:cubicBezTo>
                    <a:pt x="4621" y="15330"/>
                    <a:pt x="4622" y="15334"/>
                    <a:pt x="4659" y="15334"/>
                  </a:cubicBezTo>
                  <a:lnTo>
                    <a:pt x="4735" y="15334"/>
                  </a:lnTo>
                  <a:cubicBezTo>
                    <a:pt x="4773" y="15334"/>
                    <a:pt x="4773" y="15328"/>
                    <a:pt x="4811" y="15328"/>
                  </a:cubicBezTo>
                  <a:cubicBezTo>
                    <a:pt x="4849" y="15328"/>
                    <a:pt x="4849" y="15339"/>
                    <a:pt x="4888" y="15339"/>
                  </a:cubicBezTo>
                  <a:cubicBezTo>
                    <a:pt x="4926" y="15339"/>
                    <a:pt x="4927" y="15330"/>
                    <a:pt x="4965" y="15330"/>
                  </a:cubicBezTo>
                  <a:cubicBezTo>
                    <a:pt x="5002" y="15330"/>
                    <a:pt x="5002" y="15332"/>
                    <a:pt x="5041" y="15332"/>
                  </a:cubicBezTo>
                  <a:cubicBezTo>
                    <a:pt x="5078" y="15332"/>
                    <a:pt x="5078" y="15335"/>
                    <a:pt x="5117" y="15335"/>
                  </a:cubicBezTo>
                  <a:lnTo>
                    <a:pt x="5194" y="15335"/>
                  </a:lnTo>
                  <a:cubicBezTo>
                    <a:pt x="5231" y="15335"/>
                    <a:pt x="5231" y="15339"/>
                    <a:pt x="5270" y="15339"/>
                  </a:cubicBezTo>
                  <a:cubicBezTo>
                    <a:pt x="5307" y="15339"/>
                    <a:pt x="5307" y="15337"/>
                    <a:pt x="5346" y="15337"/>
                  </a:cubicBezTo>
                  <a:lnTo>
                    <a:pt x="5499" y="15337"/>
                  </a:lnTo>
                  <a:cubicBezTo>
                    <a:pt x="5537" y="15337"/>
                    <a:pt x="5537" y="15333"/>
                    <a:pt x="5575" y="15333"/>
                  </a:cubicBezTo>
                  <a:cubicBezTo>
                    <a:pt x="5613" y="15333"/>
                    <a:pt x="5613" y="15335"/>
                    <a:pt x="5651" y="15335"/>
                  </a:cubicBezTo>
                  <a:cubicBezTo>
                    <a:pt x="5689" y="15335"/>
                    <a:pt x="5689" y="15340"/>
                    <a:pt x="5727" y="15340"/>
                  </a:cubicBezTo>
                  <a:cubicBezTo>
                    <a:pt x="5765" y="15340"/>
                    <a:pt x="5765" y="15338"/>
                    <a:pt x="5804" y="15338"/>
                  </a:cubicBezTo>
                  <a:cubicBezTo>
                    <a:pt x="5842" y="15338"/>
                    <a:pt x="5842" y="15335"/>
                    <a:pt x="5880" y="15335"/>
                  </a:cubicBezTo>
                  <a:cubicBezTo>
                    <a:pt x="5918" y="15335"/>
                    <a:pt x="5918" y="15338"/>
                    <a:pt x="5956" y="15338"/>
                  </a:cubicBezTo>
                  <a:cubicBezTo>
                    <a:pt x="5994" y="15338"/>
                    <a:pt x="5994" y="15326"/>
                    <a:pt x="6032" y="15326"/>
                  </a:cubicBezTo>
                  <a:cubicBezTo>
                    <a:pt x="6070" y="15326"/>
                    <a:pt x="6070" y="15330"/>
                    <a:pt x="6110" y="15330"/>
                  </a:cubicBezTo>
                  <a:cubicBezTo>
                    <a:pt x="6147" y="15330"/>
                    <a:pt x="6147" y="15328"/>
                    <a:pt x="6186" y="15328"/>
                  </a:cubicBezTo>
                  <a:cubicBezTo>
                    <a:pt x="6223" y="15328"/>
                    <a:pt x="6223" y="15332"/>
                    <a:pt x="6262" y="15332"/>
                  </a:cubicBezTo>
                  <a:cubicBezTo>
                    <a:pt x="6299" y="15332"/>
                    <a:pt x="6299" y="15335"/>
                    <a:pt x="6338" y="15335"/>
                  </a:cubicBezTo>
                  <a:cubicBezTo>
                    <a:pt x="6375" y="15335"/>
                    <a:pt x="6375" y="15333"/>
                    <a:pt x="6415" y="15333"/>
                  </a:cubicBezTo>
                  <a:cubicBezTo>
                    <a:pt x="6452" y="15333"/>
                    <a:pt x="6453" y="15332"/>
                    <a:pt x="6491" y="15332"/>
                  </a:cubicBezTo>
                  <a:cubicBezTo>
                    <a:pt x="6528" y="15332"/>
                    <a:pt x="6528" y="15329"/>
                    <a:pt x="6567" y="15329"/>
                  </a:cubicBezTo>
                  <a:cubicBezTo>
                    <a:pt x="6604" y="15329"/>
                    <a:pt x="6604" y="15339"/>
                    <a:pt x="6643" y="15339"/>
                  </a:cubicBezTo>
                  <a:cubicBezTo>
                    <a:pt x="6680" y="15339"/>
                    <a:pt x="6680" y="15330"/>
                    <a:pt x="6720" y="15330"/>
                  </a:cubicBezTo>
                  <a:cubicBezTo>
                    <a:pt x="6758" y="15330"/>
                    <a:pt x="6758" y="15337"/>
                    <a:pt x="6796" y="15337"/>
                  </a:cubicBezTo>
                  <a:lnTo>
                    <a:pt x="6872" y="15337"/>
                  </a:lnTo>
                  <a:cubicBezTo>
                    <a:pt x="6910" y="15337"/>
                    <a:pt x="6911" y="15339"/>
                    <a:pt x="6948" y="15339"/>
                  </a:cubicBezTo>
                  <a:cubicBezTo>
                    <a:pt x="6986" y="15339"/>
                    <a:pt x="6986" y="15333"/>
                    <a:pt x="7025" y="15333"/>
                  </a:cubicBezTo>
                  <a:cubicBezTo>
                    <a:pt x="7063" y="15333"/>
                    <a:pt x="7063" y="15328"/>
                    <a:pt x="7101" y="15328"/>
                  </a:cubicBezTo>
                  <a:cubicBezTo>
                    <a:pt x="7139" y="15328"/>
                    <a:pt x="7140" y="15339"/>
                    <a:pt x="7177" y="15339"/>
                  </a:cubicBezTo>
                  <a:cubicBezTo>
                    <a:pt x="7215" y="15339"/>
                    <a:pt x="7215" y="15340"/>
                    <a:pt x="7254" y="15340"/>
                  </a:cubicBezTo>
                  <a:cubicBezTo>
                    <a:pt x="7291" y="15340"/>
                    <a:pt x="7291" y="15328"/>
                    <a:pt x="7331" y="15328"/>
                  </a:cubicBezTo>
                  <a:cubicBezTo>
                    <a:pt x="7368" y="15328"/>
                    <a:pt x="7368" y="15337"/>
                    <a:pt x="7407" y="15337"/>
                  </a:cubicBezTo>
                  <a:cubicBezTo>
                    <a:pt x="7444" y="15337"/>
                    <a:pt x="7444" y="15339"/>
                    <a:pt x="7483" y="15339"/>
                  </a:cubicBezTo>
                  <a:cubicBezTo>
                    <a:pt x="7520" y="15339"/>
                    <a:pt x="7520" y="15338"/>
                    <a:pt x="7559" y="15338"/>
                  </a:cubicBezTo>
                  <a:cubicBezTo>
                    <a:pt x="7596" y="15338"/>
                    <a:pt x="7596" y="15337"/>
                    <a:pt x="7636" y="15337"/>
                  </a:cubicBezTo>
                  <a:cubicBezTo>
                    <a:pt x="7673" y="15337"/>
                    <a:pt x="7673" y="15329"/>
                    <a:pt x="7712" y="15329"/>
                  </a:cubicBezTo>
                  <a:cubicBezTo>
                    <a:pt x="7749" y="15329"/>
                    <a:pt x="7749" y="15334"/>
                    <a:pt x="7788" y="15334"/>
                  </a:cubicBezTo>
                  <a:cubicBezTo>
                    <a:pt x="7825" y="15334"/>
                    <a:pt x="7827" y="15339"/>
                    <a:pt x="7864" y="15339"/>
                  </a:cubicBezTo>
                  <a:cubicBezTo>
                    <a:pt x="7902" y="15339"/>
                    <a:pt x="7902" y="15329"/>
                    <a:pt x="7941" y="15329"/>
                  </a:cubicBezTo>
                  <a:cubicBezTo>
                    <a:pt x="7979" y="15329"/>
                    <a:pt x="7979" y="15339"/>
                    <a:pt x="8017" y="15339"/>
                  </a:cubicBezTo>
                  <a:cubicBezTo>
                    <a:pt x="8055" y="15339"/>
                    <a:pt x="8056" y="15334"/>
                    <a:pt x="8093" y="15334"/>
                  </a:cubicBezTo>
                  <a:cubicBezTo>
                    <a:pt x="8131" y="15334"/>
                    <a:pt x="8131" y="15338"/>
                    <a:pt x="8169" y="15338"/>
                  </a:cubicBezTo>
                  <a:cubicBezTo>
                    <a:pt x="8207" y="15338"/>
                    <a:pt x="8209" y="15337"/>
                    <a:pt x="8246" y="15337"/>
                  </a:cubicBezTo>
                  <a:cubicBezTo>
                    <a:pt x="8284" y="15337"/>
                    <a:pt x="8284" y="15328"/>
                    <a:pt x="8322" y="15328"/>
                  </a:cubicBezTo>
                  <a:cubicBezTo>
                    <a:pt x="8360" y="15328"/>
                    <a:pt x="8361" y="15338"/>
                    <a:pt x="8399" y="15338"/>
                  </a:cubicBezTo>
                  <a:cubicBezTo>
                    <a:pt x="8436" y="15338"/>
                    <a:pt x="8437" y="15326"/>
                    <a:pt x="8475" y="15326"/>
                  </a:cubicBezTo>
                  <a:cubicBezTo>
                    <a:pt x="8512" y="15326"/>
                    <a:pt x="8514" y="15335"/>
                    <a:pt x="8552" y="15335"/>
                  </a:cubicBezTo>
                  <a:cubicBezTo>
                    <a:pt x="8589" y="15335"/>
                    <a:pt x="8589" y="15337"/>
                    <a:pt x="8628" y="15337"/>
                  </a:cubicBezTo>
                  <a:cubicBezTo>
                    <a:pt x="8665" y="15337"/>
                    <a:pt x="8665" y="15332"/>
                    <a:pt x="8704" y="15332"/>
                  </a:cubicBezTo>
                  <a:cubicBezTo>
                    <a:pt x="8741" y="15332"/>
                    <a:pt x="8741" y="15329"/>
                    <a:pt x="8780" y="15329"/>
                  </a:cubicBezTo>
                  <a:cubicBezTo>
                    <a:pt x="8817" y="15329"/>
                    <a:pt x="8817" y="15332"/>
                    <a:pt x="8857" y="15332"/>
                  </a:cubicBezTo>
                  <a:cubicBezTo>
                    <a:pt x="8894" y="15332"/>
                    <a:pt x="8896" y="15338"/>
                    <a:pt x="8933" y="15338"/>
                  </a:cubicBezTo>
                  <a:cubicBezTo>
                    <a:pt x="8971" y="15338"/>
                    <a:pt x="8972" y="15337"/>
                    <a:pt x="9009" y="15337"/>
                  </a:cubicBezTo>
                  <a:cubicBezTo>
                    <a:pt x="9047" y="15337"/>
                    <a:pt x="9047" y="15340"/>
                    <a:pt x="9085" y="15340"/>
                  </a:cubicBezTo>
                  <a:cubicBezTo>
                    <a:pt x="9123" y="15340"/>
                    <a:pt x="9123" y="15337"/>
                    <a:pt x="9162" y="15337"/>
                  </a:cubicBezTo>
                  <a:cubicBezTo>
                    <a:pt x="9200" y="15337"/>
                    <a:pt x="9200" y="15330"/>
                    <a:pt x="9238" y="15330"/>
                  </a:cubicBezTo>
                  <a:cubicBezTo>
                    <a:pt x="9276" y="15330"/>
                    <a:pt x="9277" y="15338"/>
                    <a:pt x="9314" y="15338"/>
                  </a:cubicBezTo>
                  <a:cubicBezTo>
                    <a:pt x="9352" y="15338"/>
                    <a:pt x="9353" y="15343"/>
                    <a:pt x="9390" y="15343"/>
                  </a:cubicBezTo>
                  <a:cubicBezTo>
                    <a:pt x="9428" y="15343"/>
                    <a:pt x="9428" y="15328"/>
                    <a:pt x="9468" y="15328"/>
                  </a:cubicBezTo>
                  <a:lnTo>
                    <a:pt x="9544" y="15328"/>
                  </a:lnTo>
                  <a:cubicBezTo>
                    <a:pt x="9581" y="15328"/>
                    <a:pt x="9581" y="15343"/>
                    <a:pt x="9620" y="15343"/>
                  </a:cubicBezTo>
                  <a:cubicBezTo>
                    <a:pt x="9657" y="15343"/>
                    <a:pt x="9657" y="15334"/>
                    <a:pt x="9696" y="15334"/>
                  </a:cubicBezTo>
                  <a:cubicBezTo>
                    <a:pt x="9733" y="15334"/>
                    <a:pt x="9733" y="15340"/>
                    <a:pt x="9773" y="15340"/>
                  </a:cubicBezTo>
                  <a:cubicBezTo>
                    <a:pt x="9810" y="15340"/>
                    <a:pt x="9810" y="15338"/>
                    <a:pt x="9849" y="15338"/>
                  </a:cubicBezTo>
                  <a:cubicBezTo>
                    <a:pt x="9886" y="15338"/>
                    <a:pt x="9886" y="15340"/>
                    <a:pt x="9925" y="15340"/>
                  </a:cubicBezTo>
                  <a:cubicBezTo>
                    <a:pt x="9962" y="15340"/>
                    <a:pt x="9962" y="15338"/>
                    <a:pt x="10001" y="15338"/>
                  </a:cubicBezTo>
                  <a:lnTo>
                    <a:pt x="10154" y="15338"/>
                  </a:lnTo>
                  <a:cubicBezTo>
                    <a:pt x="10193" y="15338"/>
                    <a:pt x="10193" y="15339"/>
                    <a:pt x="10230" y="15339"/>
                  </a:cubicBezTo>
                  <a:cubicBezTo>
                    <a:pt x="10269" y="15339"/>
                    <a:pt x="10269" y="15343"/>
                    <a:pt x="10306" y="15343"/>
                  </a:cubicBezTo>
                  <a:cubicBezTo>
                    <a:pt x="10346" y="15343"/>
                    <a:pt x="10346" y="15330"/>
                    <a:pt x="10383" y="15330"/>
                  </a:cubicBezTo>
                  <a:cubicBezTo>
                    <a:pt x="10422" y="15330"/>
                    <a:pt x="10422" y="15338"/>
                    <a:pt x="10459" y="15338"/>
                  </a:cubicBezTo>
                  <a:cubicBezTo>
                    <a:pt x="10498" y="15338"/>
                    <a:pt x="10497" y="15343"/>
                    <a:pt x="10535" y="15343"/>
                  </a:cubicBezTo>
                  <a:cubicBezTo>
                    <a:pt x="10574" y="15343"/>
                    <a:pt x="10573" y="15332"/>
                    <a:pt x="10611" y="15332"/>
                  </a:cubicBezTo>
                  <a:cubicBezTo>
                    <a:pt x="10651" y="15332"/>
                    <a:pt x="10651" y="15343"/>
                    <a:pt x="10689" y="15343"/>
                  </a:cubicBezTo>
                  <a:cubicBezTo>
                    <a:pt x="10727" y="15343"/>
                    <a:pt x="10726" y="15332"/>
                    <a:pt x="10765" y="15332"/>
                  </a:cubicBezTo>
                  <a:cubicBezTo>
                    <a:pt x="10803" y="15332"/>
                    <a:pt x="10802" y="15333"/>
                    <a:pt x="10841" y="15333"/>
                  </a:cubicBezTo>
                  <a:lnTo>
                    <a:pt x="10917" y="15333"/>
                  </a:lnTo>
                  <a:cubicBezTo>
                    <a:pt x="10956" y="15333"/>
                    <a:pt x="10954" y="15329"/>
                    <a:pt x="10994" y="15329"/>
                  </a:cubicBezTo>
                  <a:cubicBezTo>
                    <a:pt x="11032" y="15329"/>
                    <a:pt x="11031" y="15330"/>
                    <a:pt x="11070" y="15330"/>
                  </a:cubicBezTo>
                  <a:cubicBezTo>
                    <a:pt x="11108" y="15330"/>
                    <a:pt x="11107" y="15328"/>
                    <a:pt x="11146" y="15328"/>
                  </a:cubicBezTo>
                  <a:cubicBezTo>
                    <a:pt x="11185" y="15328"/>
                    <a:pt x="11183" y="15333"/>
                    <a:pt x="11222" y="15333"/>
                  </a:cubicBezTo>
                  <a:lnTo>
                    <a:pt x="11299" y="15333"/>
                  </a:lnTo>
                  <a:cubicBezTo>
                    <a:pt x="11338" y="15333"/>
                    <a:pt x="11338" y="15340"/>
                    <a:pt x="11375" y="15340"/>
                  </a:cubicBezTo>
                  <a:cubicBezTo>
                    <a:pt x="11414" y="15340"/>
                    <a:pt x="11413" y="15329"/>
                    <a:pt x="11451" y="15329"/>
                  </a:cubicBezTo>
                  <a:cubicBezTo>
                    <a:pt x="11490" y="15329"/>
                    <a:pt x="11489" y="15330"/>
                    <a:pt x="11527" y="15330"/>
                  </a:cubicBezTo>
                  <a:cubicBezTo>
                    <a:pt x="11567" y="15330"/>
                    <a:pt x="11567" y="15334"/>
                    <a:pt x="11604" y="15334"/>
                  </a:cubicBezTo>
                  <a:cubicBezTo>
                    <a:pt x="11643" y="15334"/>
                    <a:pt x="11642" y="15335"/>
                    <a:pt x="11680" y="15335"/>
                  </a:cubicBezTo>
                  <a:cubicBezTo>
                    <a:pt x="11719" y="15335"/>
                    <a:pt x="11718" y="15333"/>
                    <a:pt x="11757" y="15333"/>
                  </a:cubicBezTo>
                  <a:cubicBezTo>
                    <a:pt x="11795" y="15333"/>
                    <a:pt x="11795" y="15328"/>
                    <a:pt x="11833" y="15328"/>
                  </a:cubicBezTo>
                  <a:lnTo>
                    <a:pt x="11910" y="15328"/>
                  </a:lnTo>
                  <a:cubicBezTo>
                    <a:pt x="11948" y="15328"/>
                    <a:pt x="11948" y="15334"/>
                    <a:pt x="11986" y="15334"/>
                  </a:cubicBezTo>
                  <a:cubicBezTo>
                    <a:pt x="12024" y="15334"/>
                    <a:pt x="12024" y="15330"/>
                    <a:pt x="12062" y="15330"/>
                  </a:cubicBezTo>
                  <a:cubicBezTo>
                    <a:pt x="12099" y="15330"/>
                    <a:pt x="12099" y="15343"/>
                    <a:pt x="12138" y="15343"/>
                  </a:cubicBezTo>
                  <a:cubicBezTo>
                    <a:pt x="12175" y="15343"/>
                    <a:pt x="12177" y="15330"/>
                    <a:pt x="12215" y="15330"/>
                  </a:cubicBezTo>
                  <a:cubicBezTo>
                    <a:pt x="12252" y="15330"/>
                    <a:pt x="12254" y="15335"/>
                    <a:pt x="12291" y="15335"/>
                  </a:cubicBezTo>
                  <a:cubicBezTo>
                    <a:pt x="12329" y="15335"/>
                    <a:pt x="12330" y="15339"/>
                    <a:pt x="12367" y="15339"/>
                  </a:cubicBezTo>
                  <a:lnTo>
                    <a:pt x="12443" y="15339"/>
                  </a:lnTo>
                  <a:cubicBezTo>
                    <a:pt x="12481" y="15339"/>
                    <a:pt x="12483" y="15345"/>
                    <a:pt x="12520" y="15345"/>
                  </a:cubicBezTo>
                  <a:cubicBezTo>
                    <a:pt x="12558" y="15345"/>
                    <a:pt x="12558" y="15344"/>
                    <a:pt x="12596" y="15344"/>
                  </a:cubicBezTo>
                  <a:cubicBezTo>
                    <a:pt x="12634" y="15344"/>
                    <a:pt x="12634" y="15340"/>
                    <a:pt x="12672" y="15340"/>
                  </a:cubicBezTo>
                  <a:cubicBezTo>
                    <a:pt x="12710" y="15340"/>
                    <a:pt x="12711" y="15330"/>
                    <a:pt x="12748" y="15330"/>
                  </a:cubicBezTo>
                  <a:cubicBezTo>
                    <a:pt x="12786" y="15330"/>
                    <a:pt x="12786" y="15343"/>
                    <a:pt x="12826" y="15343"/>
                  </a:cubicBezTo>
                  <a:cubicBezTo>
                    <a:pt x="12852" y="15343"/>
                    <a:pt x="12879" y="15339"/>
                    <a:pt x="12904" y="15335"/>
                  </a:cubicBezTo>
                  <a:cubicBezTo>
                    <a:pt x="12930" y="15332"/>
                    <a:pt x="12956" y="15324"/>
                    <a:pt x="12982" y="15318"/>
                  </a:cubicBezTo>
                  <a:cubicBezTo>
                    <a:pt x="13008" y="15311"/>
                    <a:pt x="13031" y="15298"/>
                    <a:pt x="13056" y="15289"/>
                  </a:cubicBezTo>
                  <a:cubicBezTo>
                    <a:pt x="13080" y="15279"/>
                    <a:pt x="13102" y="15265"/>
                    <a:pt x="13125" y="15253"/>
                  </a:cubicBezTo>
                  <a:cubicBezTo>
                    <a:pt x="13148" y="15239"/>
                    <a:pt x="13174" y="15231"/>
                    <a:pt x="13195" y="15215"/>
                  </a:cubicBezTo>
                  <a:cubicBezTo>
                    <a:pt x="13216" y="15199"/>
                    <a:pt x="13234" y="15180"/>
                    <a:pt x="13252" y="15161"/>
                  </a:cubicBezTo>
                  <a:cubicBezTo>
                    <a:pt x="13271" y="15142"/>
                    <a:pt x="13287" y="15123"/>
                    <a:pt x="13303" y="15102"/>
                  </a:cubicBezTo>
                  <a:cubicBezTo>
                    <a:pt x="13319" y="15080"/>
                    <a:pt x="13331" y="15057"/>
                    <a:pt x="13345" y="15034"/>
                  </a:cubicBezTo>
                  <a:cubicBezTo>
                    <a:pt x="13358" y="15013"/>
                    <a:pt x="13366" y="14987"/>
                    <a:pt x="13377" y="14963"/>
                  </a:cubicBezTo>
                  <a:cubicBezTo>
                    <a:pt x="13386" y="14939"/>
                    <a:pt x="13407" y="14917"/>
                    <a:pt x="13415" y="14893"/>
                  </a:cubicBezTo>
                  <a:cubicBezTo>
                    <a:pt x="13421" y="14867"/>
                    <a:pt x="13411" y="14839"/>
                    <a:pt x="13416" y="14812"/>
                  </a:cubicBezTo>
                  <a:cubicBezTo>
                    <a:pt x="13420" y="14787"/>
                    <a:pt x="13421" y="14761"/>
                    <a:pt x="13421" y="14734"/>
                  </a:cubicBezTo>
                  <a:cubicBezTo>
                    <a:pt x="13421" y="14696"/>
                    <a:pt x="13423" y="14696"/>
                    <a:pt x="13423" y="14657"/>
                  </a:cubicBezTo>
                  <a:cubicBezTo>
                    <a:pt x="13423" y="14617"/>
                    <a:pt x="13432" y="14617"/>
                    <a:pt x="13432" y="14579"/>
                  </a:cubicBezTo>
                  <a:cubicBezTo>
                    <a:pt x="13432" y="14540"/>
                    <a:pt x="13421" y="14540"/>
                    <a:pt x="13421" y="14502"/>
                  </a:cubicBezTo>
                  <a:cubicBezTo>
                    <a:pt x="13421" y="14464"/>
                    <a:pt x="13429" y="14464"/>
                    <a:pt x="13429" y="14425"/>
                  </a:cubicBezTo>
                  <a:cubicBezTo>
                    <a:pt x="13429" y="14386"/>
                    <a:pt x="13431" y="14386"/>
                    <a:pt x="13431" y="14347"/>
                  </a:cubicBezTo>
                  <a:cubicBezTo>
                    <a:pt x="13431" y="14310"/>
                    <a:pt x="13433" y="14310"/>
                    <a:pt x="13433" y="14271"/>
                  </a:cubicBezTo>
                  <a:cubicBezTo>
                    <a:pt x="13433" y="14234"/>
                    <a:pt x="13432" y="14234"/>
                    <a:pt x="13432" y="14194"/>
                  </a:cubicBezTo>
                  <a:cubicBezTo>
                    <a:pt x="13432" y="14157"/>
                    <a:pt x="13427" y="14157"/>
                    <a:pt x="13427" y="14118"/>
                  </a:cubicBezTo>
                  <a:cubicBezTo>
                    <a:pt x="13427" y="14081"/>
                    <a:pt x="13422" y="14081"/>
                    <a:pt x="13422" y="14042"/>
                  </a:cubicBezTo>
                  <a:cubicBezTo>
                    <a:pt x="13422" y="14005"/>
                    <a:pt x="13431" y="14005"/>
                    <a:pt x="13431" y="13966"/>
                  </a:cubicBezTo>
                  <a:cubicBezTo>
                    <a:pt x="13431" y="13929"/>
                    <a:pt x="13423" y="13929"/>
                    <a:pt x="13423" y="13889"/>
                  </a:cubicBezTo>
                  <a:cubicBezTo>
                    <a:pt x="13423" y="13851"/>
                    <a:pt x="13429" y="13851"/>
                    <a:pt x="13429" y="13813"/>
                  </a:cubicBezTo>
                  <a:cubicBezTo>
                    <a:pt x="13429" y="13775"/>
                    <a:pt x="13427" y="13775"/>
                    <a:pt x="13427" y="13737"/>
                  </a:cubicBezTo>
                  <a:cubicBezTo>
                    <a:pt x="13427" y="13699"/>
                    <a:pt x="13437" y="13699"/>
                    <a:pt x="13437" y="13661"/>
                  </a:cubicBezTo>
                  <a:lnTo>
                    <a:pt x="13437" y="13584"/>
                  </a:lnTo>
                  <a:cubicBezTo>
                    <a:pt x="13437" y="13546"/>
                    <a:pt x="13434" y="13546"/>
                    <a:pt x="13434" y="13508"/>
                  </a:cubicBezTo>
                  <a:cubicBezTo>
                    <a:pt x="13434" y="13470"/>
                    <a:pt x="13432" y="13470"/>
                    <a:pt x="13432" y="13432"/>
                  </a:cubicBezTo>
                  <a:cubicBezTo>
                    <a:pt x="13432" y="13394"/>
                    <a:pt x="13425" y="13394"/>
                    <a:pt x="13425" y="13354"/>
                  </a:cubicBezTo>
                  <a:cubicBezTo>
                    <a:pt x="13425" y="13317"/>
                    <a:pt x="13426" y="13317"/>
                    <a:pt x="13426" y="13278"/>
                  </a:cubicBezTo>
                  <a:cubicBezTo>
                    <a:pt x="13426" y="13241"/>
                    <a:pt x="13425" y="13241"/>
                    <a:pt x="13425" y="13202"/>
                  </a:cubicBezTo>
                  <a:cubicBezTo>
                    <a:pt x="13425" y="13165"/>
                    <a:pt x="13423" y="13165"/>
                    <a:pt x="13423" y="13126"/>
                  </a:cubicBezTo>
                  <a:lnTo>
                    <a:pt x="13423" y="13049"/>
                  </a:lnTo>
                  <a:cubicBezTo>
                    <a:pt x="13423" y="13012"/>
                    <a:pt x="13426" y="13012"/>
                    <a:pt x="13426" y="12973"/>
                  </a:cubicBezTo>
                  <a:cubicBezTo>
                    <a:pt x="13426" y="12936"/>
                    <a:pt x="13433" y="12936"/>
                    <a:pt x="13433" y="12897"/>
                  </a:cubicBezTo>
                  <a:cubicBezTo>
                    <a:pt x="13433" y="12860"/>
                    <a:pt x="13425" y="12860"/>
                    <a:pt x="13425" y="12821"/>
                  </a:cubicBezTo>
                  <a:cubicBezTo>
                    <a:pt x="13425" y="12784"/>
                    <a:pt x="13429" y="12781"/>
                    <a:pt x="13429" y="12744"/>
                  </a:cubicBezTo>
                  <a:lnTo>
                    <a:pt x="13429" y="12668"/>
                  </a:lnTo>
                  <a:cubicBezTo>
                    <a:pt x="13429" y="12630"/>
                    <a:pt x="13437" y="12630"/>
                    <a:pt x="13437" y="12592"/>
                  </a:cubicBezTo>
                  <a:cubicBezTo>
                    <a:pt x="13437" y="12554"/>
                    <a:pt x="13434" y="12554"/>
                    <a:pt x="13434" y="12516"/>
                  </a:cubicBezTo>
                  <a:lnTo>
                    <a:pt x="13434" y="12439"/>
                  </a:lnTo>
                  <a:lnTo>
                    <a:pt x="13434" y="12363"/>
                  </a:lnTo>
                  <a:cubicBezTo>
                    <a:pt x="13434" y="12325"/>
                    <a:pt x="13429" y="12325"/>
                    <a:pt x="13429" y="12287"/>
                  </a:cubicBezTo>
                  <a:cubicBezTo>
                    <a:pt x="13429" y="12249"/>
                    <a:pt x="13439" y="12249"/>
                    <a:pt x="13439" y="12211"/>
                  </a:cubicBezTo>
                  <a:cubicBezTo>
                    <a:pt x="13439" y="12173"/>
                    <a:pt x="13436" y="12171"/>
                    <a:pt x="13436" y="12133"/>
                  </a:cubicBezTo>
                  <a:cubicBezTo>
                    <a:pt x="13436" y="12096"/>
                    <a:pt x="13429" y="12096"/>
                    <a:pt x="13429" y="12057"/>
                  </a:cubicBezTo>
                  <a:cubicBezTo>
                    <a:pt x="13429" y="12020"/>
                    <a:pt x="13432" y="12020"/>
                    <a:pt x="13432" y="11981"/>
                  </a:cubicBezTo>
                  <a:cubicBezTo>
                    <a:pt x="13432" y="11944"/>
                    <a:pt x="13429" y="11944"/>
                    <a:pt x="13429" y="11905"/>
                  </a:cubicBezTo>
                  <a:cubicBezTo>
                    <a:pt x="13429" y="11868"/>
                    <a:pt x="13426" y="11868"/>
                    <a:pt x="13426" y="11828"/>
                  </a:cubicBezTo>
                  <a:cubicBezTo>
                    <a:pt x="13426" y="11791"/>
                    <a:pt x="13427" y="11791"/>
                    <a:pt x="13427" y="11752"/>
                  </a:cubicBezTo>
                  <a:cubicBezTo>
                    <a:pt x="13427" y="11715"/>
                    <a:pt x="13437" y="11715"/>
                    <a:pt x="13437" y="11676"/>
                  </a:cubicBezTo>
                  <a:cubicBezTo>
                    <a:pt x="13437" y="11639"/>
                    <a:pt x="13438" y="11639"/>
                    <a:pt x="13438" y="11600"/>
                  </a:cubicBezTo>
                  <a:cubicBezTo>
                    <a:pt x="13438" y="11562"/>
                    <a:pt x="13433" y="11562"/>
                    <a:pt x="13433" y="11523"/>
                  </a:cubicBezTo>
                  <a:cubicBezTo>
                    <a:pt x="13433" y="11485"/>
                    <a:pt x="13437" y="11485"/>
                    <a:pt x="13437" y="11447"/>
                  </a:cubicBezTo>
                  <a:cubicBezTo>
                    <a:pt x="13437" y="11409"/>
                    <a:pt x="13434" y="11409"/>
                    <a:pt x="13434" y="11371"/>
                  </a:cubicBezTo>
                  <a:cubicBezTo>
                    <a:pt x="13434" y="11333"/>
                    <a:pt x="13433" y="11333"/>
                    <a:pt x="13433" y="11295"/>
                  </a:cubicBezTo>
                  <a:cubicBezTo>
                    <a:pt x="13433" y="11257"/>
                    <a:pt x="13425" y="11257"/>
                    <a:pt x="13425" y="11218"/>
                  </a:cubicBezTo>
                  <a:cubicBezTo>
                    <a:pt x="13425" y="11180"/>
                    <a:pt x="13427" y="11179"/>
                    <a:pt x="13427" y="11142"/>
                  </a:cubicBezTo>
                  <a:cubicBezTo>
                    <a:pt x="13427" y="11104"/>
                    <a:pt x="13426" y="11104"/>
                    <a:pt x="13426" y="11065"/>
                  </a:cubicBezTo>
                  <a:cubicBezTo>
                    <a:pt x="13426" y="11028"/>
                    <a:pt x="13425" y="11028"/>
                    <a:pt x="13425" y="10989"/>
                  </a:cubicBezTo>
                  <a:cubicBezTo>
                    <a:pt x="13425" y="10952"/>
                    <a:pt x="13429" y="10950"/>
                    <a:pt x="13429" y="10912"/>
                  </a:cubicBezTo>
                  <a:cubicBezTo>
                    <a:pt x="13429" y="10875"/>
                    <a:pt x="13434" y="10874"/>
                    <a:pt x="13434" y="10836"/>
                  </a:cubicBezTo>
                  <a:lnTo>
                    <a:pt x="13434" y="10760"/>
                  </a:lnTo>
                  <a:cubicBezTo>
                    <a:pt x="13434" y="10723"/>
                    <a:pt x="13426" y="10722"/>
                    <a:pt x="13426" y="10684"/>
                  </a:cubicBezTo>
                  <a:cubicBezTo>
                    <a:pt x="13426" y="10647"/>
                    <a:pt x="13441" y="10647"/>
                    <a:pt x="13441" y="10607"/>
                  </a:cubicBezTo>
                  <a:cubicBezTo>
                    <a:pt x="13441" y="10570"/>
                    <a:pt x="13425" y="10570"/>
                    <a:pt x="13425" y="10531"/>
                  </a:cubicBezTo>
                  <a:cubicBezTo>
                    <a:pt x="13425" y="10494"/>
                    <a:pt x="13431" y="10494"/>
                    <a:pt x="13431" y="10455"/>
                  </a:cubicBezTo>
                  <a:cubicBezTo>
                    <a:pt x="13431" y="10417"/>
                    <a:pt x="13436" y="10417"/>
                    <a:pt x="13436" y="10379"/>
                  </a:cubicBezTo>
                  <a:cubicBezTo>
                    <a:pt x="13436" y="10341"/>
                    <a:pt x="13433" y="10341"/>
                    <a:pt x="13433" y="10302"/>
                  </a:cubicBezTo>
                  <a:cubicBezTo>
                    <a:pt x="13433" y="10264"/>
                    <a:pt x="13429" y="10264"/>
                    <a:pt x="13429" y="10226"/>
                  </a:cubicBezTo>
                  <a:cubicBezTo>
                    <a:pt x="13429" y="10188"/>
                    <a:pt x="13431" y="10188"/>
                    <a:pt x="13431" y="10150"/>
                  </a:cubicBezTo>
                  <a:cubicBezTo>
                    <a:pt x="13431" y="10112"/>
                    <a:pt x="13436" y="10111"/>
                    <a:pt x="13436" y="10074"/>
                  </a:cubicBezTo>
                  <a:cubicBezTo>
                    <a:pt x="13436" y="10036"/>
                    <a:pt x="13433" y="10034"/>
                    <a:pt x="13433" y="9997"/>
                  </a:cubicBezTo>
                  <a:cubicBezTo>
                    <a:pt x="13433" y="9959"/>
                    <a:pt x="13426" y="9959"/>
                    <a:pt x="13426" y="9920"/>
                  </a:cubicBezTo>
                  <a:cubicBezTo>
                    <a:pt x="13426" y="9883"/>
                    <a:pt x="13441" y="9883"/>
                    <a:pt x="13441" y="9844"/>
                  </a:cubicBezTo>
                  <a:cubicBezTo>
                    <a:pt x="13441" y="9807"/>
                    <a:pt x="13426" y="9806"/>
                    <a:pt x="13426" y="9768"/>
                  </a:cubicBezTo>
                  <a:cubicBezTo>
                    <a:pt x="13426" y="9731"/>
                    <a:pt x="13425" y="9729"/>
                    <a:pt x="13425" y="9691"/>
                  </a:cubicBezTo>
                  <a:cubicBezTo>
                    <a:pt x="13425" y="9654"/>
                    <a:pt x="13441" y="9654"/>
                    <a:pt x="13441" y="9615"/>
                  </a:cubicBezTo>
                  <a:cubicBezTo>
                    <a:pt x="13441" y="9578"/>
                    <a:pt x="13426" y="9578"/>
                    <a:pt x="13426" y="9539"/>
                  </a:cubicBezTo>
                  <a:cubicBezTo>
                    <a:pt x="13426" y="9502"/>
                    <a:pt x="13439" y="9502"/>
                    <a:pt x="13439" y="9463"/>
                  </a:cubicBezTo>
                  <a:cubicBezTo>
                    <a:pt x="13439" y="9426"/>
                    <a:pt x="13429" y="9426"/>
                    <a:pt x="13429" y="9386"/>
                  </a:cubicBezTo>
                  <a:cubicBezTo>
                    <a:pt x="13429" y="9348"/>
                    <a:pt x="13426" y="9348"/>
                    <a:pt x="13426" y="9310"/>
                  </a:cubicBezTo>
                  <a:cubicBezTo>
                    <a:pt x="13426" y="9272"/>
                    <a:pt x="13431" y="9272"/>
                    <a:pt x="13431" y="9234"/>
                  </a:cubicBezTo>
                  <a:cubicBezTo>
                    <a:pt x="13431" y="9196"/>
                    <a:pt x="13439" y="9196"/>
                    <a:pt x="13439" y="9158"/>
                  </a:cubicBezTo>
                  <a:cubicBezTo>
                    <a:pt x="13439" y="9120"/>
                    <a:pt x="13437" y="9120"/>
                    <a:pt x="13437" y="9081"/>
                  </a:cubicBezTo>
                  <a:cubicBezTo>
                    <a:pt x="13437" y="9043"/>
                    <a:pt x="13432" y="9043"/>
                    <a:pt x="13432" y="9005"/>
                  </a:cubicBezTo>
                  <a:cubicBezTo>
                    <a:pt x="13432" y="8967"/>
                    <a:pt x="13426" y="8966"/>
                    <a:pt x="13426" y="8929"/>
                  </a:cubicBezTo>
                  <a:cubicBezTo>
                    <a:pt x="13426" y="8891"/>
                    <a:pt x="13434" y="8890"/>
                    <a:pt x="13434" y="8853"/>
                  </a:cubicBezTo>
                  <a:cubicBezTo>
                    <a:pt x="13434" y="8815"/>
                    <a:pt x="13427" y="8815"/>
                    <a:pt x="13427" y="8775"/>
                  </a:cubicBezTo>
                  <a:cubicBezTo>
                    <a:pt x="13427" y="8738"/>
                    <a:pt x="13432" y="8737"/>
                    <a:pt x="13432" y="8699"/>
                  </a:cubicBezTo>
                  <a:cubicBezTo>
                    <a:pt x="13432" y="8662"/>
                    <a:pt x="13427" y="8662"/>
                    <a:pt x="13427" y="8623"/>
                  </a:cubicBezTo>
                  <a:cubicBezTo>
                    <a:pt x="13427" y="8586"/>
                    <a:pt x="13431" y="8586"/>
                    <a:pt x="13431" y="8547"/>
                  </a:cubicBezTo>
                  <a:cubicBezTo>
                    <a:pt x="13431" y="8510"/>
                    <a:pt x="13432" y="8508"/>
                    <a:pt x="13432" y="8470"/>
                  </a:cubicBezTo>
                  <a:cubicBezTo>
                    <a:pt x="13432" y="8433"/>
                    <a:pt x="13426" y="8432"/>
                    <a:pt x="13426" y="8394"/>
                  </a:cubicBezTo>
                  <a:cubicBezTo>
                    <a:pt x="13426" y="8357"/>
                    <a:pt x="13432" y="8357"/>
                    <a:pt x="13432" y="8318"/>
                  </a:cubicBezTo>
                  <a:lnTo>
                    <a:pt x="13432" y="8242"/>
                  </a:lnTo>
                  <a:cubicBezTo>
                    <a:pt x="13432" y="8205"/>
                    <a:pt x="13433" y="8205"/>
                    <a:pt x="13433" y="8165"/>
                  </a:cubicBezTo>
                  <a:cubicBezTo>
                    <a:pt x="13433" y="8127"/>
                    <a:pt x="13438" y="8127"/>
                    <a:pt x="13438" y="8089"/>
                  </a:cubicBezTo>
                  <a:cubicBezTo>
                    <a:pt x="13438" y="8051"/>
                    <a:pt x="13433" y="8051"/>
                    <a:pt x="13433" y="8013"/>
                  </a:cubicBezTo>
                  <a:cubicBezTo>
                    <a:pt x="13433" y="7975"/>
                    <a:pt x="13432" y="7975"/>
                    <a:pt x="13432" y="7937"/>
                  </a:cubicBezTo>
                  <a:cubicBezTo>
                    <a:pt x="13432" y="7899"/>
                    <a:pt x="13437" y="7899"/>
                    <a:pt x="13437" y="7860"/>
                  </a:cubicBezTo>
                  <a:cubicBezTo>
                    <a:pt x="13437" y="7822"/>
                    <a:pt x="13429" y="7822"/>
                    <a:pt x="13429" y="7784"/>
                  </a:cubicBezTo>
                  <a:cubicBezTo>
                    <a:pt x="13429" y="7746"/>
                    <a:pt x="13433" y="7746"/>
                    <a:pt x="13433" y="7708"/>
                  </a:cubicBezTo>
                  <a:cubicBezTo>
                    <a:pt x="13433" y="7670"/>
                    <a:pt x="13438" y="7670"/>
                    <a:pt x="13438" y="7631"/>
                  </a:cubicBezTo>
                  <a:cubicBezTo>
                    <a:pt x="13438" y="7594"/>
                    <a:pt x="13436" y="7592"/>
                    <a:pt x="13436" y="7554"/>
                  </a:cubicBezTo>
                  <a:cubicBezTo>
                    <a:pt x="13436" y="7517"/>
                    <a:pt x="13437" y="7517"/>
                    <a:pt x="13437" y="7478"/>
                  </a:cubicBezTo>
                  <a:cubicBezTo>
                    <a:pt x="13437" y="7441"/>
                    <a:pt x="13429" y="7441"/>
                    <a:pt x="13429" y="7402"/>
                  </a:cubicBezTo>
                  <a:cubicBezTo>
                    <a:pt x="13429" y="7364"/>
                    <a:pt x="13433" y="7364"/>
                    <a:pt x="13433" y="7326"/>
                  </a:cubicBezTo>
                  <a:cubicBezTo>
                    <a:pt x="13433" y="7287"/>
                    <a:pt x="13438" y="7287"/>
                    <a:pt x="13438" y="7249"/>
                  </a:cubicBezTo>
                  <a:cubicBezTo>
                    <a:pt x="13438" y="7211"/>
                    <a:pt x="13431" y="7211"/>
                    <a:pt x="13431" y="7173"/>
                  </a:cubicBezTo>
                  <a:lnTo>
                    <a:pt x="13431" y="7097"/>
                  </a:lnTo>
                  <a:cubicBezTo>
                    <a:pt x="13431" y="7058"/>
                    <a:pt x="13437" y="7058"/>
                    <a:pt x="13437" y="7021"/>
                  </a:cubicBezTo>
                  <a:cubicBezTo>
                    <a:pt x="13437" y="6981"/>
                    <a:pt x="13425" y="6983"/>
                    <a:pt x="13425" y="6944"/>
                  </a:cubicBezTo>
                  <a:cubicBezTo>
                    <a:pt x="13425" y="6905"/>
                    <a:pt x="13434" y="6906"/>
                    <a:pt x="13434" y="6868"/>
                  </a:cubicBezTo>
                  <a:cubicBezTo>
                    <a:pt x="13434" y="6829"/>
                    <a:pt x="13425" y="6830"/>
                    <a:pt x="13425" y="6792"/>
                  </a:cubicBezTo>
                  <a:cubicBezTo>
                    <a:pt x="13425" y="6753"/>
                    <a:pt x="13438" y="6753"/>
                    <a:pt x="13438" y="6716"/>
                  </a:cubicBezTo>
                  <a:cubicBezTo>
                    <a:pt x="13438" y="6676"/>
                    <a:pt x="13436" y="6676"/>
                    <a:pt x="13436" y="6639"/>
                  </a:cubicBezTo>
                  <a:cubicBezTo>
                    <a:pt x="13436" y="6600"/>
                    <a:pt x="13426" y="6600"/>
                    <a:pt x="13426" y="6562"/>
                  </a:cubicBezTo>
                  <a:cubicBezTo>
                    <a:pt x="13426" y="6524"/>
                    <a:pt x="13427" y="6524"/>
                    <a:pt x="13427" y="6486"/>
                  </a:cubicBezTo>
                  <a:cubicBezTo>
                    <a:pt x="13427" y="6449"/>
                    <a:pt x="13432" y="6448"/>
                    <a:pt x="13432" y="6410"/>
                  </a:cubicBezTo>
                  <a:cubicBezTo>
                    <a:pt x="13432" y="6373"/>
                    <a:pt x="13438" y="6371"/>
                    <a:pt x="13438" y="6333"/>
                  </a:cubicBezTo>
                  <a:cubicBezTo>
                    <a:pt x="13438" y="6296"/>
                    <a:pt x="13436" y="6295"/>
                    <a:pt x="13436" y="6257"/>
                  </a:cubicBezTo>
                  <a:cubicBezTo>
                    <a:pt x="13436" y="6220"/>
                    <a:pt x="13434" y="6220"/>
                    <a:pt x="13434" y="6181"/>
                  </a:cubicBezTo>
                  <a:lnTo>
                    <a:pt x="13434" y="6105"/>
                  </a:lnTo>
                  <a:cubicBezTo>
                    <a:pt x="13434" y="6068"/>
                    <a:pt x="13437" y="6068"/>
                    <a:pt x="13437" y="6028"/>
                  </a:cubicBezTo>
                  <a:cubicBezTo>
                    <a:pt x="13437" y="5990"/>
                    <a:pt x="13425" y="5989"/>
                    <a:pt x="13425" y="5952"/>
                  </a:cubicBezTo>
                  <a:cubicBezTo>
                    <a:pt x="13425" y="5914"/>
                    <a:pt x="13433" y="5914"/>
                    <a:pt x="13433" y="5876"/>
                  </a:cubicBezTo>
                  <a:cubicBezTo>
                    <a:pt x="13433" y="5838"/>
                    <a:pt x="13426" y="5838"/>
                    <a:pt x="13426" y="5800"/>
                  </a:cubicBezTo>
                  <a:cubicBezTo>
                    <a:pt x="13426" y="5762"/>
                    <a:pt x="13432" y="5760"/>
                    <a:pt x="13432" y="5723"/>
                  </a:cubicBezTo>
                  <a:cubicBezTo>
                    <a:pt x="13432" y="5685"/>
                    <a:pt x="13427" y="5685"/>
                    <a:pt x="13427" y="5647"/>
                  </a:cubicBezTo>
                  <a:cubicBezTo>
                    <a:pt x="13427" y="5609"/>
                    <a:pt x="13439" y="5609"/>
                    <a:pt x="13439" y="5571"/>
                  </a:cubicBezTo>
                  <a:cubicBezTo>
                    <a:pt x="13439" y="5532"/>
                    <a:pt x="13433" y="5532"/>
                    <a:pt x="13433" y="5495"/>
                  </a:cubicBezTo>
                  <a:cubicBezTo>
                    <a:pt x="13433" y="5455"/>
                    <a:pt x="13439" y="5455"/>
                    <a:pt x="13439" y="5417"/>
                  </a:cubicBezTo>
                  <a:cubicBezTo>
                    <a:pt x="13439" y="5379"/>
                    <a:pt x="13441" y="5379"/>
                    <a:pt x="13441" y="5341"/>
                  </a:cubicBezTo>
                  <a:cubicBezTo>
                    <a:pt x="13441" y="5303"/>
                    <a:pt x="13437" y="5303"/>
                    <a:pt x="13437" y="5265"/>
                  </a:cubicBezTo>
                  <a:cubicBezTo>
                    <a:pt x="13437" y="5227"/>
                    <a:pt x="13439" y="5227"/>
                    <a:pt x="13439" y="5189"/>
                  </a:cubicBezTo>
                  <a:cubicBezTo>
                    <a:pt x="13439" y="5150"/>
                    <a:pt x="13434" y="5150"/>
                    <a:pt x="13434" y="5112"/>
                  </a:cubicBezTo>
                  <a:cubicBezTo>
                    <a:pt x="13434" y="5074"/>
                    <a:pt x="13437" y="5074"/>
                    <a:pt x="13437" y="5036"/>
                  </a:cubicBezTo>
                  <a:cubicBezTo>
                    <a:pt x="13437" y="4998"/>
                    <a:pt x="13431" y="4998"/>
                    <a:pt x="13431" y="4960"/>
                  </a:cubicBezTo>
                  <a:cubicBezTo>
                    <a:pt x="13431" y="4922"/>
                    <a:pt x="13436" y="4922"/>
                    <a:pt x="13436" y="4884"/>
                  </a:cubicBezTo>
                  <a:cubicBezTo>
                    <a:pt x="13436" y="4844"/>
                    <a:pt x="13438" y="4847"/>
                    <a:pt x="13438" y="4807"/>
                  </a:cubicBezTo>
                  <a:cubicBezTo>
                    <a:pt x="13438" y="4768"/>
                    <a:pt x="13433" y="4769"/>
                    <a:pt x="13433" y="4731"/>
                  </a:cubicBezTo>
                  <a:cubicBezTo>
                    <a:pt x="13433" y="4692"/>
                    <a:pt x="13436" y="4693"/>
                    <a:pt x="13436" y="4655"/>
                  </a:cubicBezTo>
                  <a:cubicBezTo>
                    <a:pt x="13436" y="4616"/>
                    <a:pt x="13426" y="4616"/>
                    <a:pt x="13426" y="4579"/>
                  </a:cubicBezTo>
                  <a:cubicBezTo>
                    <a:pt x="13426" y="4539"/>
                    <a:pt x="13431" y="4541"/>
                    <a:pt x="13431" y="4502"/>
                  </a:cubicBezTo>
                  <a:cubicBezTo>
                    <a:pt x="13431" y="4463"/>
                    <a:pt x="13436" y="4464"/>
                    <a:pt x="13436" y="4426"/>
                  </a:cubicBezTo>
                  <a:cubicBezTo>
                    <a:pt x="13436" y="4387"/>
                    <a:pt x="13432" y="4387"/>
                    <a:pt x="13432" y="4350"/>
                  </a:cubicBezTo>
                  <a:lnTo>
                    <a:pt x="13432" y="4273"/>
                  </a:lnTo>
                  <a:cubicBezTo>
                    <a:pt x="13432" y="4234"/>
                    <a:pt x="13437" y="4236"/>
                    <a:pt x="13437" y="4196"/>
                  </a:cubicBezTo>
                  <a:cubicBezTo>
                    <a:pt x="13437" y="4158"/>
                    <a:pt x="13432" y="4158"/>
                    <a:pt x="13432" y="4120"/>
                  </a:cubicBezTo>
                  <a:cubicBezTo>
                    <a:pt x="13432" y="4082"/>
                    <a:pt x="13439" y="4082"/>
                    <a:pt x="13439" y="4044"/>
                  </a:cubicBezTo>
                  <a:cubicBezTo>
                    <a:pt x="13439" y="4006"/>
                    <a:pt x="13431" y="4007"/>
                    <a:pt x="13431" y="3968"/>
                  </a:cubicBezTo>
                  <a:cubicBezTo>
                    <a:pt x="13431" y="3929"/>
                    <a:pt x="13426" y="3929"/>
                    <a:pt x="13426" y="3891"/>
                  </a:cubicBezTo>
                  <a:cubicBezTo>
                    <a:pt x="13426" y="3853"/>
                    <a:pt x="13441" y="3854"/>
                    <a:pt x="13441" y="3815"/>
                  </a:cubicBezTo>
                  <a:cubicBezTo>
                    <a:pt x="13441" y="3776"/>
                    <a:pt x="13439" y="3776"/>
                    <a:pt x="13439" y="3739"/>
                  </a:cubicBezTo>
                  <a:cubicBezTo>
                    <a:pt x="13439" y="3700"/>
                    <a:pt x="13433" y="3700"/>
                    <a:pt x="13433" y="3663"/>
                  </a:cubicBezTo>
                  <a:cubicBezTo>
                    <a:pt x="13433" y="3623"/>
                    <a:pt x="13432" y="3623"/>
                    <a:pt x="13432" y="3586"/>
                  </a:cubicBezTo>
                  <a:cubicBezTo>
                    <a:pt x="13432" y="3547"/>
                    <a:pt x="13431" y="3548"/>
                    <a:pt x="13431" y="3510"/>
                  </a:cubicBezTo>
                  <a:lnTo>
                    <a:pt x="13431" y="3434"/>
                  </a:lnTo>
                  <a:cubicBezTo>
                    <a:pt x="13431" y="3395"/>
                    <a:pt x="13427" y="3395"/>
                    <a:pt x="13427" y="3358"/>
                  </a:cubicBezTo>
                  <a:cubicBezTo>
                    <a:pt x="13427" y="3318"/>
                    <a:pt x="13433" y="3318"/>
                    <a:pt x="13433" y="3281"/>
                  </a:cubicBezTo>
                  <a:cubicBezTo>
                    <a:pt x="13433" y="3242"/>
                    <a:pt x="13426" y="3242"/>
                    <a:pt x="13426" y="3204"/>
                  </a:cubicBezTo>
                  <a:cubicBezTo>
                    <a:pt x="13426" y="3167"/>
                    <a:pt x="13439" y="3166"/>
                    <a:pt x="13439" y="3128"/>
                  </a:cubicBezTo>
                  <a:cubicBezTo>
                    <a:pt x="13439" y="3091"/>
                    <a:pt x="13429" y="3090"/>
                    <a:pt x="13429" y="3052"/>
                  </a:cubicBezTo>
                  <a:cubicBezTo>
                    <a:pt x="13429" y="3015"/>
                    <a:pt x="13432" y="3013"/>
                    <a:pt x="13432" y="2975"/>
                  </a:cubicBezTo>
                  <a:cubicBezTo>
                    <a:pt x="13432" y="2938"/>
                    <a:pt x="13429" y="2937"/>
                    <a:pt x="13429" y="2899"/>
                  </a:cubicBezTo>
                  <a:cubicBezTo>
                    <a:pt x="13429" y="2862"/>
                    <a:pt x="13438" y="2861"/>
                    <a:pt x="13438" y="2823"/>
                  </a:cubicBezTo>
                  <a:lnTo>
                    <a:pt x="13438" y="2747"/>
                  </a:lnTo>
                  <a:cubicBezTo>
                    <a:pt x="13438" y="2710"/>
                    <a:pt x="13426" y="2707"/>
                    <a:pt x="13426" y="2670"/>
                  </a:cubicBezTo>
                  <a:cubicBezTo>
                    <a:pt x="13426" y="2633"/>
                    <a:pt x="13434" y="2633"/>
                    <a:pt x="13434" y="2594"/>
                  </a:cubicBezTo>
                  <a:cubicBezTo>
                    <a:pt x="13434" y="2556"/>
                    <a:pt x="13438" y="2556"/>
                    <a:pt x="13438" y="2518"/>
                  </a:cubicBezTo>
                  <a:cubicBezTo>
                    <a:pt x="13438" y="2480"/>
                    <a:pt x="13426" y="2480"/>
                    <a:pt x="13426" y="2442"/>
                  </a:cubicBezTo>
                  <a:cubicBezTo>
                    <a:pt x="13426" y="2404"/>
                    <a:pt x="13427" y="2402"/>
                    <a:pt x="13427" y="2365"/>
                  </a:cubicBezTo>
                  <a:cubicBezTo>
                    <a:pt x="13427" y="2327"/>
                    <a:pt x="13436" y="2327"/>
                    <a:pt x="13436" y="2289"/>
                  </a:cubicBezTo>
                  <a:cubicBezTo>
                    <a:pt x="13436" y="2251"/>
                    <a:pt x="13431" y="2251"/>
                    <a:pt x="13431" y="2213"/>
                  </a:cubicBezTo>
                  <a:cubicBezTo>
                    <a:pt x="13431" y="2175"/>
                    <a:pt x="13436" y="2175"/>
                    <a:pt x="13436" y="2137"/>
                  </a:cubicBezTo>
                  <a:cubicBezTo>
                    <a:pt x="13436" y="2099"/>
                    <a:pt x="13438" y="2099"/>
                    <a:pt x="13438" y="2059"/>
                  </a:cubicBezTo>
                  <a:cubicBezTo>
                    <a:pt x="13438" y="2021"/>
                    <a:pt x="13431" y="2021"/>
                    <a:pt x="13431" y="1983"/>
                  </a:cubicBezTo>
                  <a:cubicBezTo>
                    <a:pt x="13431" y="1946"/>
                    <a:pt x="13436" y="1946"/>
                    <a:pt x="13436" y="1907"/>
                  </a:cubicBezTo>
                  <a:cubicBezTo>
                    <a:pt x="13436" y="1869"/>
                    <a:pt x="13433" y="1870"/>
                    <a:pt x="13433" y="1831"/>
                  </a:cubicBezTo>
                  <a:cubicBezTo>
                    <a:pt x="13433" y="1792"/>
                    <a:pt x="13425" y="1794"/>
                    <a:pt x="13425" y="1754"/>
                  </a:cubicBezTo>
                  <a:cubicBezTo>
                    <a:pt x="13425" y="1716"/>
                    <a:pt x="13426" y="1717"/>
                    <a:pt x="13426" y="1678"/>
                  </a:cubicBezTo>
                  <a:cubicBezTo>
                    <a:pt x="13426" y="1640"/>
                    <a:pt x="13429" y="1640"/>
                    <a:pt x="13429" y="1602"/>
                  </a:cubicBezTo>
                  <a:lnTo>
                    <a:pt x="13429" y="1526"/>
                  </a:lnTo>
                  <a:cubicBezTo>
                    <a:pt x="13429" y="1486"/>
                    <a:pt x="13436" y="1486"/>
                    <a:pt x="13436" y="1449"/>
                  </a:cubicBezTo>
                  <a:cubicBezTo>
                    <a:pt x="13436" y="1411"/>
                    <a:pt x="13425" y="1411"/>
                    <a:pt x="13425" y="1373"/>
                  </a:cubicBezTo>
                  <a:cubicBezTo>
                    <a:pt x="13425" y="1335"/>
                    <a:pt x="13434" y="1334"/>
                    <a:pt x="13434" y="1297"/>
                  </a:cubicBezTo>
                  <a:cubicBezTo>
                    <a:pt x="13434" y="1259"/>
                    <a:pt x="13427" y="1258"/>
                    <a:pt x="13427" y="1221"/>
                  </a:cubicBezTo>
                  <a:lnTo>
                    <a:pt x="13427" y="1144"/>
                  </a:lnTo>
                  <a:cubicBezTo>
                    <a:pt x="13427" y="1106"/>
                    <a:pt x="13431" y="1105"/>
                    <a:pt x="13431" y="1068"/>
                  </a:cubicBezTo>
                  <a:cubicBezTo>
                    <a:pt x="13431" y="1030"/>
                    <a:pt x="13439" y="1030"/>
                    <a:pt x="13439" y="992"/>
                  </a:cubicBezTo>
                  <a:cubicBezTo>
                    <a:pt x="13439" y="954"/>
                    <a:pt x="13427" y="954"/>
                    <a:pt x="13427" y="915"/>
                  </a:cubicBezTo>
                  <a:cubicBezTo>
                    <a:pt x="13427" y="878"/>
                    <a:pt x="13426" y="878"/>
                    <a:pt x="13426" y="838"/>
                  </a:cubicBezTo>
                  <a:cubicBezTo>
                    <a:pt x="13426" y="801"/>
                    <a:pt x="13437" y="801"/>
                    <a:pt x="13437" y="762"/>
                  </a:cubicBezTo>
                  <a:cubicBezTo>
                    <a:pt x="13437" y="725"/>
                    <a:pt x="13431" y="724"/>
                    <a:pt x="13431" y="686"/>
                  </a:cubicBezTo>
                  <a:cubicBezTo>
                    <a:pt x="13431" y="649"/>
                    <a:pt x="13429" y="649"/>
                    <a:pt x="13429" y="610"/>
                  </a:cubicBezTo>
                  <a:cubicBezTo>
                    <a:pt x="13429" y="583"/>
                    <a:pt x="13434" y="557"/>
                    <a:pt x="13432" y="531"/>
                  </a:cubicBezTo>
                  <a:cubicBezTo>
                    <a:pt x="13429" y="505"/>
                    <a:pt x="13423" y="478"/>
                    <a:pt x="13417" y="453"/>
                  </a:cubicBezTo>
                  <a:cubicBezTo>
                    <a:pt x="13410" y="428"/>
                    <a:pt x="13395" y="403"/>
                    <a:pt x="13386" y="380"/>
                  </a:cubicBezTo>
                  <a:cubicBezTo>
                    <a:pt x="13377" y="355"/>
                    <a:pt x="13358" y="335"/>
                    <a:pt x="13345" y="312"/>
                  </a:cubicBezTo>
                  <a:cubicBezTo>
                    <a:pt x="13332" y="290"/>
                    <a:pt x="13321" y="267"/>
                    <a:pt x="13305" y="246"/>
                  </a:cubicBezTo>
                  <a:cubicBezTo>
                    <a:pt x="13289" y="225"/>
                    <a:pt x="13271" y="206"/>
                    <a:pt x="13252" y="188"/>
                  </a:cubicBezTo>
                  <a:cubicBezTo>
                    <a:pt x="13234" y="169"/>
                    <a:pt x="13213" y="155"/>
                    <a:pt x="13192" y="139"/>
                  </a:cubicBezTo>
                  <a:cubicBezTo>
                    <a:pt x="13171" y="123"/>
                    <a:pt x="13155" y="99"/>
                    <a:pt x="13133" y="86"/>
                  </a:cubicBezTo>
                  <a:cubicBezTo>
                    <a:pt x="13110" y="73"/>
                    <a:pt x="13083" y="70"/>
                    <a:pt x="13058" y="60"/>
                  </a:cubicBezTo>
                  <a:cubicBezTo>
                    <a:pt x="13034" y="50"/>
                    <a:pt x="13009" y="44"/>
                    <a:pt x="12983" y="37"/>
                  </a:cubicBezTo>
                  <a:cubicBezTo>
                    <a:pt x="12957" y="30"/>
                    <a:pt x="12935" y="13"/>
                    <a:pt x="12908" y="8"/>
                  </a:cubicBezTo>
                  <a:cubicBezTo>
                    <a:pt x="12905" y="8"/>
                    <a:pt x="12902" y="8"/>
                    <a:pt x="12898" y="8"/>
                  </a:cubicBezTo>
                  <a:cubicBezTo>
                    <a:pt x="12876" y="8"/>
                    <a:pt x="12852" y="14"/>
                    <a:pt x="12829" y="14"/>
                  </a:cubicBezTo>
                  <a:lnTo>
                    <a:pt x="12752" y="14"/>
                  </a:lnTo>
                  <a:cubicBezTo>
                    <a:pt x="12713" y="14"/>
                    <a:pt x="12713" y="8"/>
                    <a:pt x="12673" y="8"/>
                  </a:cubicBezTo>
                  <a:cubicBezTo>
                    <a:pt x="12635" y="8"/>
                    <a:pt x="12635" y="7"/>
                    <a:pt x="12596" y="7"/>
                  </a:cubicBezTo>
                  <a:cubicBezTo>
                    <a:pt x="12559" y="7"/>
                    <a:pt x="12559" y="8"/>
                    <a:pt x="12520" y="8"/>
                  </a:cubicBezTo>
                  <a:cubicBezTo>
                    <a:pt x="12481" y="8"/>
                    <a:pt x="12481" y="3"/>
                    <a:pt x="12442" y="3"/>
                  </a:cubicBezTo>
                  <a:cubicBezTo>
                    <a:pt x="12403" y="3"/>
                    <a:pt x="12403" y="17"/>
                    <a:pt x="12365" y="17"/>
                  </a:cubicBezTo>
                  <a:cubicBezTo>
                    <a:pt x="12327" y="17"/>
                    <a:pt x="12327" y="2"/>
                    <a:pt x="12288" y="2"/>
                  </a:cubicBezTo>
                  <a:cubicBezTo>
                    <a:pt x="12249" y="2"/>
                    <a:pt x="12249" y="8"/>
                    <a:pt x="12211" y="8"/>
                  </a:cubicBezTo>
                  <a:cubicBezTo>
                    <a:pt x="12173" y="8"/>
                    <a:pt x="12173" y="1"/>
                    <a:pt x="12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54"/>
            <p:cNvSpPr/>
            <p:nvPr/>
          </p:nvSpPr>
          <p:spPr>
            <a:xfrm>
              <a:off x="3936725" y="4623150"/>
              <a:ext cx="279975" cy="24025"/>
            </a:xfrm>
            <a:custGeom>
              <a:avLst/>
              <a:gdLst/>
              <a:ahLst/>
              <a:cxnLst/>
              <a:rect l="l" t="t" r="r" b="b"/>
              <a:pathLst>
                <a:path w="11199" h="961" extrusionOk="0">
                  <a:moveTo>
                    <a:pt x="10716" y="0"/>
                  </a:moveTo>
                  <a:cubicBezTo>
                    <a:pt x="10691" y="0"/>
                    <a:pt x="10665" y="5"/>
                    <a:pt x="10641" y="8"/>
                  </a:cubicBezTo>
                  <a:cubicBezTo>
                    <a:pt x="10616" y="11"/>
                    <a:pt x="10594" y="26"/>
                    <a:pt x="10569" y="34"/>
                  </a:cubicBezTo>
                  <a:cubicBezTo>
                    <a:pt x="10547" y="41"/>
                    <a:pt x="10523" y="48"/>
                    <a:pt x="10500" y="57"/>
                  </a:cubicBezTo>
                  <a:cubicBezTo>
                    <a:pt x="10477" y="68"/>
                    <a:pt x="10452" y="75"/>
                    <a:pt x="10432" y="89"/>
                  </a:cubicBezTo>
                  <a:cubicBezTo>
                    <a:pt x="10412" y="104"/>
                    <a:pt x="10398" y="129"/>
                    <a:pt x="10381" y="146"/>
                  </a:cubicBezTo>
                  <a:cubicBezTo>
                    <a:pt x="10364" y="163"/>
                    <a:pt x="10343" y="179"/>
                    <a:pt x="10328" y="200"/>
                  </a:cubicBezTo>
                  <a:cubicBezTo>
                    <a:pt x="10315" y="220"/>
                    <a:pt x="10307" y="244"/>
                    <a:pt x="10295" y="267"/>
                  </a:cubicBezTo>
                  <a:cubicBezTo>
                    <a:pt x="10283" y="290"/>
                    <a:pt x="10273" y="311"/>
                    <a:pt x="10265" y="335"/>
                  </a:cubicBezTo>
                  <a:cubicBezTo>
                    <a:pt x="10257" y="357"/>
                    <a:pt x="10245" y="381"/>
                    <a:pt x="10241" y="405"/>
                  </a:cubicBezTo>
                  <a:cubicBezTo>
                    <a:pt x="10236" y="430"/>
                    <a:pt x="10234" y="456"/>
                    <a:pt x="10234" y="481"/>
                  </a:cubicBezTo>
                  <a:cubicBezTo>
                    <a:pt x="10234" y="506"/>
                    <a:pt x="10247" y="531"/>
                    <a:pt x="10251" y="554"/>
                  </a:cubicBezTo>
                  <a:cubicBezTo>
                    <a:pt x="10256" y="579"/>
                    <a:pt x="10250" y="606"/>
                    <a:pt x="10258" y="629"/>
                  </a:cubicBezTo>
                  <a:cubicBezTo>
                    <a:pt x="10266" y="654"/>
                    <a:pt x="10279" y="675"/>
                    <a:pt x="10290" y="698"/>
                  </a:cubicBezTo>
                  <a:cubicBezTo>
                    <a:pt x="10301" y="720"/>
                    <a:pt x="10316" y="741"/>
                    <a:pt x="10331" y="761"/>
                  </a:cubicBezTo>
                  <a:cubicBezTo>
                    <a:pt x="10346" y="781"/>
                    <a:pt x="10358" y="803"/>
                    <a:pt x="10376" y="820"/>
                  </a:cubicBezTo>
                  <a:cubicBezTo>
                    <a:pt x="10393" y="837"/>
                    <a:pt x="10416" y="849"/>
                    <a:pt x="10436" y="864"/>
                  </a:cubicBezTo>
                  <a:cubicBezTo>
                    <a:pt x="10458" y="879"/>
                    <a:pt x="10476" y="894"/>
                    <a:pt x="10499" y="905"/>
                  </a:cubicBezTo>
                  <a:cubicBezTo>
                    <a:pt x="10522" y="916"/>
                    <a:pt x="10545" y="926"/>
                    <a:pt x="10568" y="933"/>
                  </a:cubicBezTo>
                  <a:cubicBezTo>
                    <a:pt x="10593" y="942"/>
                    <a:pt x="10617" y="943"/>
                    <a:pt x="10642" y="947"/>
                  </a:cubicBezTo>
                  <a:cubicBezTo>
                    <a:pt x="10667" y="950"/>
                    <a:pt x="10691" y="958"/>
                    <a:pt x="10716" y="958"/>
                  </a:cubicBezTo>
                  <a:cubicBezTo>
                    <a:pt x="10742" y="958"/>
                    <a:pt x="10765" y="949"/>
                    <a:pt x="10789" y="948"/>
                  </a:cubicBezTo>
                  <a:cubicBezTo>
                    <a:pt x="10814" y="944"/>
                    <a:pt x="10839" y="945"/>
                    <a:pt x="10863" y="938"/>
                  </a:cubicBezTo>
                  <a:cubicBezTo>
                    <a:pt x="10888" y="929"/>
                    <a:pt x="10906" y="911"/>
                    <a:pt x="10928" y="900"/>
                  </a:cubicBezTo>
                  <a:cubicBezTo>
                    <a:pt x="10952" y="888"/>
                    <a:pt x="10979" y="885"/>
                    <a:pt x="10998" y="870"/>
                  </a:cubicBezTo>
                  <a:cubicBezTo>
                    <a:pt x="11018" y="856"/>
                    <a:pt x="11034" y="835"/>
                    <a:pt x="11051" y="817"/>
                  </a:cubicBezTo>
                  <a:cubicBezTo>
                    <a:pt x="11070" y="799"/>
                    <a:pt x="11084" y="779"/>
                    <a:pt x="11099" y="760"/>
                  </a:cubicBezTo>
                  <a:cubicBezTo>
                    <a:pt x="11114" y="739"/>
                    <a:pt x="11134" y="723"/>
                    <a:pt x="11146" y="701"/>
                  </a:cubicBezTo>
                  <a:cubicBezTo>
                    <a:pt x="11158" y="677"/>
                    <a:pt x="11168" y="655"/>
                    <a:pt x="11177" y="631"/>
                  </a:cubicBezTo>
                  <a:cubicBezTo>
                    <a:pt x="11183" y="607"/>
                    <a:pt x="11177" y="580"/>
                    <a:pt x="11180" y="554"/>
                  </a:cubicBezTo>
                  <a:cubicBezTo>
                    <a:pt x="11184" y="531"/>
                    <a:pt x="11195" y="505"/>
                    <a:pt x="11195" y="481"/>
                  </a:cubicBezTo>
                  <a:cubicBezTo>
                    <a:pt x="11195" y="457"/>
                    <a:pt x="11198" y="430"/>
                    <a:pt x="11194" y="406"/>
                  </a:cubicBezTo>
                  <a:cubicBezTo>
                    <a:pt x="11191" y="381"/>
                    <a:pt x="11179" y="358"/>
                    <a:pt x="11171" y="334"/>
                  </a:cubicBezTo>
                  <a:cubicBezTo>
                    <a:pt x="11163" y="310"/>
                    <a:pt x="11147" y="291"/>
                    <a:pt x="11136" y="268"/>
                  </a:cubicBezTo>
                  <a:cubicBezTo>
                    <a:pt x="11124" y="246"/>
                    <a:pt x="11119" y="220"/>
                    <a:pt x="11104" y="200"/>
                  </a:cubicBezTo>
                  <a:cubicBezTo>
                    <a:pt x="11089" y="179"/>
                    <a:pt x="11070" y="163"/>
                    <a:pt x="11051" y="146"/>
                  </a:cubicBezTo>
                  <a:cubicBezTo>
                    <a:pt x="11034" y="129"/>
                    <a:pt x="11014" y="114"/>
                    <a:pt x="10995" y="99"/>
                  </a:cubicBezTo>
                  <a:cubicBezTo>
                    <a:pt x="10974" y="85"/>
                    <a:pt x="10959" y="61"/>
                    <a:pt x="10937" y="50"/>
                  </a:cubicBezTo>
                  <a:cubicBezTo>
                    <a:pt x="10914" y="39"/>
                    <a:pt x="10885" y="42"/>
                    <a:pt x="10862" y="34"/>
                  </a:cubicBezTo>
                  <a:cubicBezTo>
                    <a:pt x="10837" y="26"/>
                    <a:pt x="10816" y="11"/>
                    <a:pt x="10791" y="7"/>
                  </a:cubicBezTo>
                  <a:cubicBezTo>
                    <a:pt x="10767" y="3"/>
                    <a:pt x="10741" y="0"/>
                    <a:pt x="10716" y="0"/>
                  </a:cubicBezTo>
                  <a:close/>
                  <a:moveTo>
                    <a:pt x="539" y="0"/>
                  </a:moveTo>
                  <a:cubicBezTo>
                    <a:pt x="518" y="0"/>
                    <a:pt x="496" y="7"/>
                    <a:pt x="476" y="7"/>
                  </a:cubicBezTo>
                  <a:cubicBezTo>
                    <a:pt x="451" y="7"/>
                    <a:pt x="426" y="8"/>
                    <a:pt x="402" y="12"/>
                  </a:cubicBezTo>
                  <a:cubicBezTo>
                    <a:pt x="377" y="16"/>
                    <a:pt x="351" y="15"/>
                    <a:pt x="327" y="23"/>
                  </a:cubicBezTo>
                  <a:cubicBezTo>
                    <a:pt x="303" y="31"/>
                    <a:pt x="279" y="39"/>
                    <a:pt x="257" y="50"/>
                  </a:cubicBezTo>
                  <a:cubicBezTo>
                    <a:pt x="233" y="61"/>
                    <a:pt x="215" y="80"/>
                    <a:pt x="195" y="94"/>
                  </a:cubicBezTo>
                  <a:cubicBezTo>
                    <a:pt x="174" y="109"/>
                    <a:pt x="152" y="123"/>
                    <a:pt x="135" y="140"/>
                  </a:cubicBezTo>
                  <a:cubicBezTo>
                    <a:pt x="117" y="157"/>
                    <a:pt x="108" y="182"/>
                    <a:pt x="93" y="203"/>
                  </a:cubicBezTo>
                  <a:cubicBezTo>
                    <a:pt x="78" y="222"/>
                    <a:pt x="59" y="240"/>
                    <a:pt x="48" y="262"/>
                  </a:cubicBezTo>
                  <a:cubicBezTo>
                    <a:pt x="37" y="284"/>
                    <a:pt x="22" y="306"/>
                    <a:pt x="14" y="329"/>
                  </a:cubicBezTo>
                  <a:cubicBezTo>
                    <a:pt x="6" y="354"/>
                    <a:pt x="8" y="381"/>
                    <a:pt x="5" y="404"/>
                  </a:cubicBezTo>
                  <a:cubicBezTo>
                    <a:pt x="1" y="429"/>
                    <a:pt x="2" y="455"/>
                    <a:pt x="2" y="479"/>
                  </a:cubicBezTo>
                  <a:cubicBezTo>
                    <a:pt x="2" y="505"/>
                    <a:pt x="3" y="530"/>
                    <a:pt x="7" y="553"/>
                  </a:cubicBezTo>
                  <a:cubicBezTo>
                    <a:pt x="11" y="579"/>
                    <a:pt x="8" y="606"/>
                    <a:pt x="16" y="628"/>
                  </a:cubicBezTo>
                  <a:cubicBezTo>
                    <a:pt x="23" y="653"/>
                    <a:pt x="45" y="670"/>
                    <a:pt x="56" y="692"/>
                  </a:cubicBezTo>
                  <a:cubicBezTo>
                    <a:pt x="69" y="715"/>
                    <a:pt x="70" y="742"/>
                    <a:pt x="85" y="762"/>
                  </a:cubicBezTo>
                  <a:cubicBezTo>
                    <a:pt x="99" y="782"/>
                    <a:pt x="117" y="801"/>
                    <a:pt x="136" y="819"/>
                  </a:cubicBezTo>
                  <a:cubicBezTo>
                    <a:pt x="153" y="836"/>
                    <a:pt x="176" y="849"/>
                    <a:pt x="196" y="864"/>
                  </a:cubicBezTo>
                  <a:cubicBezTo>
                    <a:pt x="216" y="879"/>
                    <a:pt x="233" y="899"/>
                    <a:pt x="257" y="911"/>
                  </a:cubicBezTo>
                  <a:cubicBezTo>
                    <a:pt x="279" y="922"/>
                    <a:pt x="305" y="926"/>
                    <a:pt x="328" y="933"/>
                  </a:cubicBezTo>
                  <a:cubicBezTo>
                    <a:pt x="353" y="942"/>
                    <a:pt x="377" y="942"/>
                    <a:pt x="402" y="945"/>
                  </a:cubicBezTo>
                  <a:cubicBezTo>
                    <a:pt x="426" y="949"/>
                    <a:pt x="451" y="956"/>
                    <a:pt x="476" y="956"/>
                  </a:cubicBezTo>
                  <a:cubicBezTo>
                    <a:pt x="495" y="956"/>
                    <a:pt x="515" y="960"/>
                    <a:pt x="535" y="960"/>
                  </a:cubicBezTo>
                  <a:cubicBezTo>
                    <a:pt x="541" y="960"/>
                    <a:pt x="547" y="960"/>
                    <a:pt x="552" y="959"/>
                  </a:cubicBezTo>
                  <a:cubicBezTo>
                    <a:pt x="578" y="955"/>
                    <a:pt x="599" y="937"/>
                    <a:pt x="622" y="928"/>
                  </a:cubicBezTo>
                  <a:cubicBezTo>
                    <a:pt x="645" y="920"/>
                    <a:pt x="669" y="912"/>
                    <a:pt x="690" y="901"/>
                  </a:cubicBezTo>
                  <a:cubicBezTo>
                    <a:pt x="713" y="889"/>
                    <a:pt x="739" y="884"/>
                    <a:pt x="758" y="869"/>
                  </a:cubicBezTo>
                  <a:cubicBezTo>
                    <a:pt x="778" y="854"/>
                    <a:pt x="795" y="836"/>
                    <a:pt x="815" y="819"/>
                  </a:cubicBezTo>
                  <a:cubicBezTo>
                    <a:pt x="832" y="801"/>
                    <a:pt x="845" y="778"/>
                    <a:pt x="859" y="758"/>
                  </a:cubicBezTo>
                  <a:cubicBezTo>
                    <a:pt x="874" y="738"/>
                    <a:pt x="896" y="722"/>
                    <a:pt x="908" y="701"/>
                  </a:cubicBezTo>
                  <a:cubicBezTo>
                    <a:pt x="919" y="677"/>
                    <a:pt x="921" y="651"/>
                    <a:pt x="928" y="627"/>
                  </a:cubicBezTo>
                  <a:cubicBezTo>
                    <a:pt x="937" y="602"/>
                    <a:pt x="949" y="580"/>
                    <a:pt x="953" y="556"/>
                  </a:cubicBezTo>
                  <a:cubicBezTo>
                    <a:pt x="955" y="530"/>
                    <a:pt x="952" y="504"/>
                    <a:pt x="952" y="478"/>
                  </a:cubicBezTo>
                  <a:cubicBezTo>
                    <a:pt x="952" y="452"/>
                    <a:pt x="954" y="428"/>
                    <a:pt x="950" y="403"/>
                  </a:cubicBezTo>
                  <a:cubicBezTo>
                    <a:pt x="946" y="377"/>
                    <a:pt x="937" y="355"/>
                    <a:pt x="928" y="331"/>
                  </a:cubicBezTo>
                  <a:cubicBezTo>
                    <a:pt x="921" y="307"/>
                    <a:pt x="911" y="284"/>
                    <a:pt x="900" y="263"/>
                  </a:cubicBezTo>
                  <a:cubicBezTo>
                    <a:pt x="889" y="240"/>
                    <a:pt x="878" y="217"/>
                    <a:pt x="864" y="197"/>
                  </a:cubicBezTo>
                  <a:cubicBezTo>
                    <a:pt x="849" y="177"/>
                    <a:pt x="830" y="161"/>
                    <a:pt x="812" y="144"/>
                  </a:cubicBezTo>
                  <a:cubicBezTo>
                    <a:pt x="794" y="126"/>
                    <a:pt x="778" y="108"/>
                    <a:pt x="757" y="93"/>
                  </a:cubicBezTo>
                  <a:cubicBezTo>
                    <a:pt x="737" y="78"/>
                    <a:pt x="715" y="66"/>
                    <a:pt x="693" y="55"/>
                  </a:cubicBezTo>
                  <a:cubicBezTo>
                    <a:pt x="670" y="44"/>
                    <a:pt x="648" y="38"/>
                    <a:pt x="623" y="29"/>
                  </a:cubicBezTo>
                  <a:cubicBezTo>
                    <a:pt x="599" y="22"/>
                    <a:pt x="578" y="5"/>
                    <a:pt x="552" y="1"/>
                  </a:cubicBezTo>
                  <a:cubicBezTo>
                    <a:pt x="548" y="1"/>
                    <a:pt x="543" y="0"/>
                    <a:pt x="539" y="0"/>
                  </a:cubicBezTo>
                  <a:close/>
                  <a:moveTo>
                    <a:pt x="2247" y="0"/>
                  </a:moveTo>
                  <a:cubicBezTo>
                    <a:pt x="2226" y="0"/>
                    <a:pt x="2205" y="7"/>
                    <a:pt x="2185" y="7"/>
                  </a:cubicBezTo>
                  <a:cubicBezTo>
                    <a:pt x="2159" y="7"/>
                    <a:pt x="2134" y="8"/>
                    <a:pt x="2111" y="12"/>
                  </a:cubicBezTo>
                  <a:cubicBezTo>
                    <a:pt x="2085" y="16"/>
                    <a:pt x="2059" y="15"/>
                    <a:pt x="2036" y="23"/>
                  </a:cubicBezTo>
                  <a:cubicBezTo>
                    <a:pt x="2011" y="31"/>
                    <a:pt x="1988" y="39"/>
                    <a:pt x="1965" y="50"/>
                  </a:cubicBezTo>
                  <a:cubicBezTo>
                    <a:pt x="1942" y="61"/>
                    <a:pt x="1923" y="80"/>
                    <a:pt x="1903" y="94"/>
                  </a:cubicBezTo>
                  <a:cubicBezTo>
                    <a:pt x="1883" y="109"/>
                    <a:pt x="1860" y="123"/>
                    <a:pt x="1843" y="140"/>
                  </a:cubicBezTo>
                  <a:cubicBezTo>
                    <a:pt x="1826" y="157"/>
                    <a:pt x="1816" y="182"/>
                    <a:pt x="1801" y="203"/>
                  </a:cubicBezTo>
                  <a:cubicBezTo>
                    <a:pt x="1786" y="222"/>
                    <a:pt x="1767" y="240"/>
                    <a:pt x="1756" y="262"/>
                  </a:cubicBezTo>
                  <a:cubicBezTo>
                    <a:pt x="1746" y="284"/>
                    <a:pt x="1731" y="306"/>
                    <a:pt x="1722" y="329"/>
                  </a:cubicBezTo>
                  <a:cubicBezTo>
                    <a:pt x="1714" y="354"/>
                    <a:pt x="1717" y="381"/>
                    <a:pt x="1713" y="404"/>
                  </a:cubicBezTo>
                  <a:cubicBezTo>
                    <a:pt x="1709" y="429"/>
                    <a:pt x="1709" y="455"/>
                    <a:pt x="1709" y="479"/>
                  </a:cubicBezTo>
                  <a:cubicBezTo>
                    <a:pt x="1709" y="505"/>
                    <a:pt x="1710" y="530"/>
                    <a:pt x="1714" y="553"/>
                  </a:cubicBezTo>
                  <a:cubicBezTo>
                    <a:pt x="1719" y="579"/>
                    <a:pt x="1716" y="606"/>
                    <a:pt x="1722" y="628"/>
                  </a:cubicBezTo>
                  <a:cubicBezTo>
                    <a:pt x="1731" y="653"/>
                    <a:pt x="1752" y="670"/>
                    <a:pt x="1764" y="692"/>
                  </a:cubicBezTo>
                  <a:cubicBezTo>
                    <a:pt x="1776" y="715"/>
                    <a:pt x="1778" y="742"/>
                    <a:pt x="1792" y="762"/>
                  </a:cubicBezTo>
                  <a:cubicBezTo>
                    <a:pt x="1807" y="782"/>
                    <a:pt x="1824" y="801"/>
                    <a:pt x="1843" y="819"/>
                  </a:cubicBezTo>
                  <a:cubicBezTo>
                    <a:pt x="1860" y="836"/>
                    <a:pt x="1883" y="849"/>
                    <a:pt x="1903" y="864"/>
                  </a:cubicBezTo>
                  <a:cubicBezTo>
                    <a:pt x="1923" y="879"/>
                    <a:pt x="1940" y="899"/>
                    <a:pt x="1963" y="911"/>
                  </a:cubicBezTo>
                  <a:cubicBezTo>
                    <a:pt x="1987" y="922"/>
                    <a:pt x="2011" y="926"/>
                    <a:pt x="2036" y="933"/>
                  </a:cubicBezTo>
                  <a:cubicBezTo>
                    <a:pt x="2059" y="942"/>
                    <a:pt x="2084" y="942"/>
                    <a:pt x="2110" y="945"/>
                  </a:cubicBezTo>
                  <a:cubicBezTo>
                    <a:pt x="2133" y="949"/>
                    <a:pt x="2158" y="956"/>
                    <a:pt x="2183" y="956"/>
                  </a:cubicBezTo>
                  <a:cubicBezTo>
                    <a:pt x="2203" y="956"/>
                    <a:pt x="2223" y="960"/>
                    <a:pt x="2243" y="960"/>
                  </a:cubicBezTo>
                  <a:cubicBezTo>
                    <a:pt x="2248" y="960"/>
                    <a:pt x="2254" y="960"/>
                    <a:pt x="2260" y="959"/>
                  </a:cubicBezTo>
                  <a:cubicBezTo>
                    <a:pt x="2284" y="955"/>
                    <a:pt x="2306" y="937"/>
                    <a:pt x="2329" y="928"/>
                  </a:cubicBezTo>
                  <a:cubicBezTo>
                    <a:pt x="2353" y="920"/>
                    <a:pt x="2375" y="912"/>
                    <a:pt x="2397" y="901"/>
                  </a:cubicBezTo>
                  <a:cubicBezTo>
                    <a:pt x="2420" y="889"/>
                    <a:pt x="2445" y="884"/>
                    <a:pt x="2465" y="869"/>
                  </a:cubicBezTo>
                  <a:cubicBezTo>
                    <a:pt x="2486" y="854"/>
                    <a:pt x="2503" y="836"/>
                    <a:pt x="2522" y="819"/>
                  </a:cubicBezTo>
                  <a:cubicBezTo>
                    <a:pt x="2539" y="801"/>
                    <a:pt x="2551" y="778"/>
                    <a:pt x="2566" y="758"/>
                  </a:cubicBezTo>
                  <a:cubicBezTo>
                    <a:pt x="2581" y="738"/>
                    <a:pt x="2604" y="722"/>
                    <a:pt x="2615" y="701"/>
                  </a:cubicBezTo>
                  <a:cubicBezTo>
                    <a:pt x="2626" y="677"/>
                    <a:pt x="2627" y="651"/>
                    <a:pt x="2636" y="627"/>
                  </a:cubicBezTo>
                  <a:cubicBezTo>
                    <a:pt x="2643" y="602"/>
                    <a:pt x="2656" y="580"/>
                    <a:pt x="2659" y="556"/>
                  </a:cubicBezTo>
                  <a:cubicBezTo>
                    <a:pt x="2662" y="530"/>
                    <a:pt x="2658" y="504"/>
                    <a:pt x="2658" y="478"/>
                  </a:cubicBezTo>
                  <a:cubicBezTo>
                    <a:pt x="2658" y="452"/>
                    <a:pt x="2661" y="428"/>
                    <a:pt x="2657" y="403"/>
                  </a:cubicBezTo>
                  <a:cubicBezTo>
                    <a:pt x="2653" y="377"/>
                    <a:pt x="2643" y="355"/>
                    <a:pt x="2636" y="331"/>
                  </a:cubicBezTo>
                  <a:cubicBezTo>
                    <a:pt x="2627" y="307"/>
                    <a:pt x="2619" y="284"/>
                    <a:pt x="2608" y="263"/>
                  </a:cubicBezTo>
                  <a:cubicBezTo>
                    <a:pt x="2595" y="240"/>
                    <a:pt x="2584" y="217"/>
                    <a:pt x="2571" y="197"/>
                  </a:cubicBezTo>
                  <a:cubicBezTo>
                    <a:pt x="2556" y="177"/>
                    <a:pt x="2536" y="161"/>
                    <a:pt x="2519" y="144"/>
                  </a:cubicBezTo>
                  <a:cubicBezTo>
                    <a:pt x="2502" y="126"/>
                    <a:pt x="2486" y="108"/>
                    <a:pt x="2464" y="93"/>
                  </a:cubicBezTo>
                  <a:cubicBezTo>
                    <a:pt x="2444" y="78"/>
                    <a:pt x="2422" y="66"/>
                    <a:pt x="2400" y="55"/>
                  </a:cubicBezTo>
                  <a:cubicBezTo>
                    <a:pt x="2378" y="44"/>
                    <a:pt x="2354" y="38"/>
                    <a:pt x="2330" y="29"/>
                  </a:cubicBezTo>
                  <a:cubicBezTo>
                    <a:pt x="2306" y="22"/>
                    <a:pt x="2284" y="5"/>
                    <a:pt x="2261" y="1"/>
                  </a:cubicBezTo>
                  <a:cubicBezTo>
                    <a:pt x="2256" y="1"/>
                    <a:pt x="2252" y="0"/>
                    <a:pt x="2247" y="0"/>
                  </a:cubicBezTo>
                  <a:close/>
                  <a:moveTo>
                    <a:pt x="3953" y="0"/>
                  </a:moveTo>
                  <a:cubicBezTo>
                    <a:pt x="3933" y="0"/>
                    <a:pt x="3911" y="7"/>
                    <a:pt x="3890" y="7"/>
                  </a:cubicBezTo>
                  <a:cubicBezTo>
                    <a:pt x="3864" y="7"/>
                    <a:pt x="3841" y="8"/>
                    <a:pt x="3816" y="12"/>
                  </a:cubicBezTo>
                  <a:cubicBezTo>
                    <a:pt x="3791" y="16"/>
                    <a:pt x="3766" y="15"/>
                    <a:pt x="3741" y="23"/>
                  </a:cubicBezTo>
                  <a:cubicBezTo>
                    <a:pt x="3717" y="31"/>
                    <a:pt x="3693" y="39"/>
                    <a:pt x="3670" y="50"/>
                  </a:cubicBezTo>
                  <a:cubicBezTo>
                    <a:pt x="3648" y="61"/>
                    <a:pt x="3629" y="80"/>
                    <a:pt x="3609" y="94"/>
                  </a:cubicBezTo>
                  <a:cubicBezTo>
                    <a:pt x="3589" y="109"/>
                    <a:pt x="3566" y="123"/>
                    <a:pt x="3548" y="140"/>
                  </a:cubicBezTo>
                  <a:cubicBezTo>
                    <a:pt x="3531" y="157"/>
                    <a:pt x="3521" y="182"/>
                    <a:pt x="3508" y="203"/>
                  </a:cubicBezTo>
                  <a:cubicBezTo>
                    <a:pt x="3493" y="222"/>
                    <a:pt x="3472" y="240"/>
                    <a:pt x="3461" y="262"/>
                  </a:cubicBezTo>
                  <a:cubicBezTo>
                    <a:pt x="3451" y="284"/>
                    <a:pt x="3436" y="306"/>
                    <a:pt x="3428" y="329"/>
                  </a:cubicBezTo>
                  <a:cubicBezTo>
                    <a:pt x="3420" y="354"/>
                    <a:pt x="3423" y="381"/>
                    <a:pt x="3419" y="404"/>
                  </a:cubicBezTo>
                  <a:cubicBezTo>
                    <a:pt x="3414" y="429"/>
                    <a:pt x="3416" y="455"/>
                    <a:pt x="3416" y="479"/>
                  </a:cubicBezTo>
                  <a:cubicBezTo>
                    <a:pt x="3416" y="505"/>
                    <a:pt x="3418" y="530"/>
                    <a:pt x="3422" y="553"/>
                  </a:cubicBezTo>
                  <a:cubicBezTo>
                    <a:pt x="3425" y="579"/>
                    <a:pt x="3423" y="606"/>
                    <a:pt x="3429" y="628"/>
                  </a:cubicBezTo>
                  <a:cubicBezTo>
                    <a:pt x="3438" y="653"/>
                    <a:pt x="3459" y="670"/>
                    <a:pt x="3471" y="692"/>
                  </a:cubicBezTo>
                  <a:cubicBezTo>
                    <a:pt x="3483" y="715"/>
                    <a:pt x="3484" y="742"/>
                    <a:pt x="3499" y="762"/>
                  </a:cubicBezTo>
                  <a:cubicBezTo>
                    <a:pt x="3514" y="782"/>
                    <a:pt x="3531" y="801"/>
                    <a:pt x="3550" y="819"/>
                  </a:cubicBezTo>
                  <a:cubicBezTo>
                    <a:pt x="3568" y="836"/>
                    <a:pt x="3590" y="849"/>
                    <a:pt x="3610" y="864"/>
                  </a:cubicBezTo>
                  <a:cubicBezTo>
                    <a:pt x="3631" y="879"/>
                    <a:pt x="3648" y="899"/>
                    <a:pt x="3670" y="911"/>
                  </a:cubicBezTo>
                  <a:cubicBezTo>
                    <a:pt x="3693" y="922"/>
                    <a:pt x="3719" y="926"/>
                    <a:pt x="3743" y="933"/>
                  </a:cubicBezTo>
                  <a:cubicBezTo>
                    <a:pt x="3767" y="942"/>
                    <a:pt x="3791" y="942"/>
                    <a:pt x="3816" y="945"/>
                  </a:cubicBezTo>
                  <a:cubicBezTo>
                    <a:pt x="3841" y="949"/>
                    <a:pt x="3864" y="956"/>
                    <a:pt x="3890" y="956"/>
                  </a:cubicBezTo>
                  <a:cubicBezTo>
                    <a:pt x="3910" y="956"/>
                    <a:pt x="3930" y="960"/>
                    <a:pt x="3949" y="960"/>
                  </a:cubicBezTo>
                  <a:cubicBezTo>
                    <a:pt x="3955" y="960"/>
                    <a:pt x="3961" y="960"/>
                    <a:pt x="3966" y="959"/>
                  </a:cubicBezTo>
                  <a:cubicBezTo>
                    <a:pt x="3992" y="955"/>
                    <a:pt x="4013" y="937"/>
                    <a:pt x="4036" y="928"/>
                  </a:cubicBezTo>
                  <a:cubicBezTo>
                    <a:pt x="4060" y="920"/>
                    <a:pt x="4083" y="912"/>
                    <a:pt x="4104" y="901"/>
                  </a:cubicBezTo>
                  <a:cubicBezTo>
                    <a:pt x="4127" y="889"/>
                    <a:pt x="4152" y="884"/>
                    <a:pt x="4173" y="869"/>
                  </a:cubicBezTo>
                  <a:cubicBezTo>
                    <a:pt x="4193" y="854"/>
                    <a:pt x="4210" y="836"/>
                    <a:pt x="4228" y="819"/>
                  </a:cubicBezTo>
                  <a:cubicBezTo>
                    <a:pt x="4247" y="801"/>
                    <a:pt x="4258" y="778"/>
                    <a:pt x="4273" y="758"/>
                  </a:cubicBezTo>
                  <a:cubicBezTo>
                    <a:pt x="4287" y="738"/>
                    <a:pt x="4311" y="722"/>
                    <a:pt x="4323" y="701"/>
                  </a:cubicBezTo>
                  <a:cubicBezTo>
                    <a:pt x="4333" y="677"/>
                    <a:pt x="4334" y="651"/>
                    <a:pt x="4343" y="627"/>
                  </a:cubicBezTo>
                  <a:cubicBezTo>
                    <a:pt x="4351" y="602"/>
                    <a:pt x="4362" y="580"/>
                    <a:pt x="4367" y="556"/>
                  </a:cubicBezTo>
                  <a:cubicBezTo>
                    <a:pt x="4370" y="530"/>
                    <a:pt x="4364" y="504"/>
                    <a:pt x="4364" y="478"/>
                  </a:cubicBezTo>
                  <a:cubicBezTo>
                    <a:pt x="4364" y="452"/>
                    <a:pt x="4367" y="428"/>
                    <a:pt x="4362" y="403"/>
                  </a:cubicBezTo>
                  <a:cubicBezTo>
                    <a:pt x="4359" y="377"/>
                    <a:pt x="4349" y="355"/>
                    <a:pt x="4341" y="331"/>
                  </a:cubicBezTo>
                  <a:cubicBezTo>
                    <a:pt x="4333" y="307"/>
                    <a:pt x="4324" y="284"/>
                    <a:pt x="4313" y="263"/>
                  </a:cubicBezTo>
                  <a:cubicBezTo>
                    <a:pt x="4301" y="240"/>
                    <a:pt x="4291" y="217"/>
                    <a:pt x="4277" y="197"/>
                  </a:cubicBezTo>
                  <a:cubicBezTo>
                    <a:pt x="4263" y="177"/>
                    <a:pt x="4242" y="161"/>
                    <a:pt x="4225" y="144"/>
                  </a:cubicBezTo>
                  <a:cubicBezTo>
                    <a:pt x="4207" y="126"/>
                    <a:pt x="4191" y="108"/>
                    <a:pt x="4169" y="93"/>
                  </a:cubicBezTo>
                  <a:cubicBezTo>
                    <a:pt x="4150" y="78"/>
                    <a:pt x="4129" y="66"/>
                    <a:pt x="4105" y="55"/>
                  </a:cubicBezTo>
                  <a:cubicBezTo>
                    <a:pt x="4083" y="44"/>
                    <a:pt x="4060" y="38"/>
                    <a:pt x="4036" y="29"/>
                  </a:cubicBezTo>
                  <a:cubicBezTo>
                    <a:pt x="4012" y="22"/>
                    <a:pt x="3991" y="5"/>
                    <a:pt x="3966" y="1"/>
                  </a:cubicBezTo>
                  <a:cubicBezTo>
                    <a:pt x="3962" y="1"/>
                    <a:pt x="3957" y="0"/>
                    <a:pt x="3953" y="0"/>
                  </a:cubicBezTo>
                  <a:close/>
                  <a:moveTo>
                    <a:pt x="5660" y="0"/>
                  </a:moveTo>
                  <a:cubicBezTo>
                    <a:pt x="5640" y="0"/>
                    <a:pt x="5618" y="7"/>
                    <a:pt x="5597" y="7"/>
                  </a:cubicBezTo>
                  <a:cubicBezTo>
                    <a:pt x="5572" y="7"/>
                    <a:pt x="5548" y="8"/>
                    <a:pt x="5523" y="12"/>
                  </a:cubicBezTo>
                  <a:cubicBezTo>
                    <a:pt x="5498" y="16"/>
                    <a:pt x="5473" y="15"/>
                    <a:pt x="5448" y="23"/>
                  </a:cubicBezTo>
                  <a:cubicBezTo>
                    <a:pt x="5425" y="31"/>
                    <a:pt x="5400" y="39"/>
                    <a:pt x="5378" y="50"/>
                  </a:cubicBezTo>
                  <a:cubicBezTo>
                    <a:pt x="5355" y="61"/>
                    <a:pt x="5336" y="80"/>
                    <a:pt x="5316" y="94"/>
                  </a:cubicBezTo>
                  <a:cubicBezTo>
                    <a:pt x="5296" y="109"/>
                    <a:pt x="5273" y="123"/>
                    <a:pt x="5256" y="140"/>
                  </a:cubicBezTo>
                  <a:cubicBezTo>
                    <a:pt x="5238" y="157"/>
                    <a:pt x="5229" y="182"/>
                    <a:pt x="5214" y="203"/>
                  </a:cubicBezTo>
                  <a:cubicBezTo>
                    <a:pt x="5200" y="222"/>
                    <a:pt x="5180" y="240"/>
                    <a:pt x="5169" y="262"/>
                  </a:cubicBezTo>
                  <a:cubicBezTo>
                    <a:pt x="5158" y="284"/>
                    <a:pt x="5143" y="306"/>
                    <a:pt x="5136" y="329"/>
                  </a:cubicBezTo>
                  <a:cubicBezTo>
                    <a:pt x="5127" y="354"/>
                    <a:pt x="5130" y="381"/>
                    <a:pt x="5126" y="404"/>
                  </a:cubicBezTo>
                  <a:cubicBezTo>
                    <a:pt x="5122" y="429"/>
                    <a:pt x="5122" y="455"/>
                    <a:pt x="5122" y="479"/>
                  </a:cubicBezTo>
                  <a:cubicBezTo>
                    <a:pt x="5122" y="505"/>
                    <a:pt x="5123" y="530"/>
                    <a:pt x="5127" y="553"/>
                  </a:cubicBezTo>
                  <a:cubicBezTo>
                    <a:pt x="5131" y="579"/>
                    <a:pt x="5128" y="606"/>
                    <a:pt x="5136" y="628"/>
                  </a:cubicBezTo>
                  <a:cubicBezTo>
                    <a:pt x="5143" y="653"/>
                    <a:pt x="5165" y="670"/>
                    <a:pt x="5176" y="692"/>
                  </a:cubicBezTo>
                  <a:cubicBezTo>
                    <a:pt x="5189" y="715"/>
                    <a:pt x="5190" y="742"/>
                    <a:pt x="5205" y="762"/>
                  </a:cubicBezTo>
                  <a:cubicBezTo>
                    <a:pt x="5219" y="782"/>
                    <a:pt x="5237" y="801"/>
                    <a:pt x="5256" y="819"/>
                  </a:cubicBezTo>
                  <a:cubicBezTo>
                    <a:pt x="5273" y="836"/>
                    <a:pt x="5296" y="849"/>
                    <a:pt x="5316" y="864"/>
                  </a:cubicBezTo>
                  <a:cubicBezTo>
                    <a:pt x="5336" y="879"/>
                    <a:pt x="5353" y="899"/>
                    <a:pt x="5377" y="911"/>
                  </a:cubicBezTo>
                  <a:cubicBezTo>
                    <a:pt x="5399" y="922"/>
                    <a:pt x="5425" y="926"/>
                    <a:pt x="5448" y="933"/>
                  </a:cubicBezTo>
                  <a:cubicBezTo>
                    <a:pt x="5473" y="942"/>
                    <a:pt x="5497" y="942"/>
                    <a:pt x="5522" y="945"/>
                  </a:cubicBezTo>
                  <a:cubicBezTo>
                    <a:pt x="5546" y="949"/>
                    <a:pt x="5571" y="956"/>
                    <a:pt x="5596" y="956"/>
                  </a:cubicBezTo>
                  <a:cubicBezTo>
                    <a:pt x="5615" y="956"/>
                    <a:pt x="5635" y="960"/>
                    <a:pt x="5655" y="960"/>
                  </a:cubicBezTo>
                  <a:cubicBezTo>
                    <a:pt x="5661" y="960"/>
                    <a:pt x="5667" y="960"/>
                    <a:pt x="5672" y="959"/>
                  </a:cubicBezTo>
                  <a:cubicBezTo>
                    <a:pt x="5698" y="955"/>
                    <a:pt x="5719" y="937"/>
                    <a:pt x="5742" y="928"/>
                  </a:cubicBezTo>
                  <a:cubicBezTo>
                    <a:pt x="5765" y="920"/>
                    <a:pt x="5789" y="912"/>
                    <a:pt x="5810" y="901"/>
                  </a:cubicBezTo>
                  <a:cubicBezTo>
                    <a:pt x="5833" y="889"/>
                    <a:pt x="5859" y="884"/>
                    <a:pt x="5878" y="869"/>
                  </a:cubicBezTo>
                  <a:cubicBezTo>
                    <a:pt x="5898" y="854"/>
                    <a:pt x="5915" y="836"/>
                    <a:pt x="5935" y="819"/>
                  </a:cubicBezTo>
                  <a:cubicBezTo>
                    <a:pt x="5952" y="801"/>
                    <a:pt x="5964" y="778"/>
                    <a:pt x="5979" y="758"/>
                  </a:cubicBezTo>
                  <a:cubicBezTo>
                    <a:pt x="5994" y="738"/>
                    <a:pt x="6016" y="722"/>
                    <a:pt x="6028" y="701"/>
                  </a:cubicBezTo>
                  <a:cubicBezTo>
                    <a:pt x="6039" y="677"/>
                    <a:pt x="6041" y="651"/>
                    <a:pt x="6048" y="627"/>
                  </a:cubicBezTo>
                  <a:cubicBezTo>
                    <a:pt x="6057" y="602"/>
                    <a:pt x="6069" y="580"/>
                    <a:pt x="6073" y="556"/>
                  </a:cubicBezTo>
                  <a:cubicBezTo>
                    <a:pt x="6075" y="530"/>
                    <a:pt x="6071" y="504"/>
                    <a:pt x="6071" y="478"/>
                  </a:cubicBezTo>
                  <a:cubicBezTo>
                    <a:pt x="6071" y="452"/>
                    <a:pt x="6074" y="428"/>
                    <a:pt x="6070" y="403"/>
                  </a:cubicBezTo>
                  <a:cubicBezTo>
                    <a:pt x="6066" y="377"/>
                    <a:pt x="6057" y="355"/>
                    <a:pt x="6048" y="331"/>
                  </a:cubicBezTo>
                  <a:cubicBezTo>
                    <a:pt x="6041" y="307"/>
                    <a:pt x="6031" y="284"/>
                    <a:pt x="6020" y="263"/>
                  </a:cubicBezTo>
                  <a:cubicBezTo>
                    <a:pt x="6009" y="240"/>
                    <a:pt x="5998" y="217"/>
                    <a:pt x="5984" y="197"/>
                  </a:cubicBezTo>
                  <a:cubicBezTo>
                    <a:pt x="5969" y="177"/>
                    <a:pt x="5950" y="161"/>
                    <a:pt x="5931" y="144"/>
                  </a:cubicBezTo>
                  <a:cubicBezTo>
                    <a:pt x="5914" y="126"/>
                    <a:pt x="5898" y="108"/>
                    <a:pt x="5877" y="93"/>
                  </a:cubicBezTo>
                  <a:cubicBezTo>
                    <a:pt x="5857" y="78"/>
                    <a:pt x="5835" y="66"/>
                    <a:pt x="5813" y="55"/>
                  </a:cubicBezTo>
                  <a:cubicBezTo>
                    <a:pt x="5790" y="44"/>
                    <a:pt x="5768" y="38"/>
                    <a:pt x="5743" y="29"/>
                  </a:cubicBezTo>
                  <a:cubicBezTo>
                    <a:pt x="5719" y="22"/>
                    <a:pt x="5698" y="5"/>
                    <a:pt x="5673" y="1"/>
                  </a:cubicBezTo>
                  <a:cubicBezTo>
                    <a:pt x="5669" y="1"/>
                    <a:pt x="5665" y="0"/>
                    <a:pt x="5660" y="0"/>
                  </a:cubicBezTo>
                  <a:close/>
                  <a:moveTo>
                    <a:pt x="7367" y="0"/>
                  </a:moveTo>
                  <a:cubicBezTo>
                    <a:pt x="7346" y="0"/>
                    <a:pt x="7325" y="7"/>
                    <a:pt x="7305" y="7"/>
                  </a:cubicBezTo>
                  <a:cubicBezTo>
                    <a:pt x="7279" y="7"/>
                    <a:pt x="7254" y="8"/>
                    <a:pt x="7231" y="12"/>
                  </a:cubicBezTo>
                  <a:cubicBezTo>
                    <a:pt x="7205" y="16"/>
                    <a:pt x="7179" y="15"/>
                    <a:pt x="7156" y="23"/>
                  </a:cubicBezTo>
                  <a:cubicBezTo>
                    <a:pt x="7131" y="31"/>
                    <a:pt x="7108" y="39"/>
                    <a:pt x="7085" y="50"/>
                  </a:cubicBezTo>
                  <a:cubicBezTo>
                    <a:pt x="7062" y="61"/>
                    <a:pt x="7043" y="80"/>
                    <a:pt x="7023" y="94"/>
                  </a:cubicBezTo>
                  <a:cubicBezTo>
                    <a:pt x="7003" y="109"/>
                    <a:pt x="6980" y="123"/>
                    <a:pt x="6963" y="140"/>
                  </a:cubicBezTo>
                  <a:cubicBezTo>
                    <a:pt x="6946" y="157"/>
                    <a:pt x="6936" y="182"/>
                    <a:pt x="6921" y="203"/>
                  </a:cubicBezTo>
                  <a:cubicBezTo>
                    <a:pt x="6906" y="222"/>
                    <a:pt x="6887" y="240"/>
                    <a:pt x="6876" y="262"/>
                  </a:cubicBezTo>
                  <a:cubicBezTo>
                    <a:pt x="6866" y="284"/>
                    <a:pt x="6851" y="306"/>
                    <a:pt x="6842" y="329"/>
                  </a:cubicBezTo>
                  <a:cubicBezTo>
                    <a:pt x="6834" y="354"/>
                    <a:pt x="6837" y="381"/>
                    <a:pt x="6833" y="404"/>
                  </a:cubicBezTo>
                  <a:cubicBezTo>
                    <a:pt x="6829" y="429"/>
                    <a:pt x="6830" y="455"/>
                    <a:pt x="6830" y="479"/>
                  </a:cubicBezTo>
                  <a:cubicBezTo>
                    <a:pt x="6830" y="505"/>
                    <a:pt x="6831" y="530"/>
                    <a:pt x="6836" y="553"/>
                  </a:cubicBezTo>
                  <a:cubicBezTo>
                    <a:pt x="6840" y="579"/>
                    <a:pt x="6837" y="606"/>
                    <a:pt x="6844" y="628"/>
                  </a:cubicBezTo>
                  <a:cubicBezTo>
                    <a:pt x="6852" y="653"/>
                    <a:pt x="6873" y="670"/>
                    <a:pt x="6885" y="692"/>
                  </a:cubicBezTo>
                  <a:cubicBezTo>
                    <a:pt x="6898" y="715"/>
                    <a:pt x="6899" y="742"/>
                    <a:pt x="6914" y="762"/>
                  </a:cubicBezTo>
                  <a:cubicBezTo>
                    <a:pt x="6928" y="782"/>
                    <a:pt x="6946" y="801"/>
                    <a:pt x="6964" y="819"/>
                  </a:cubicBezTo>
                  <a:cubicBezTo>
                    <a:pt x="6981" y="836"/>
                    <a:pt x="7005" y="849"/>
                    <a:pt x="7024" y="864"/>
                  </a:cubicBezTo>
                  <a:cubicBezTo>
                    <a:pt x="7044" y="879"/>
                    <a:pt x="7062" y="899"/>
                    <a:pt x="7085" y="911"/>
                  </a:cubicBezTo>
                  <a:cubicBezTo>
                    <a:pt x="7108" y="922"/>
                    <a:pt x="7133" y="926"/>
                    <a:pt x="7157" y="933"/>
                  </a:cubicBezTo>
                  <a:cubicBezTo>
                    <a:pt x="7181" y="942"/>
                    <a:pt x="7205" y="942"/>
                    <a:pt x="7231" y="945"/>
                  </a:cubicBezTo>
                  <a:cubicBezTo>
                    <a:pt x="7254" y="949"/>
                    <a:pt x="7279" y="956"/>
                    <a:pt x="7305" y="956"/>
                  </a:cubicBezTo>
                  <a:cubicBezTo>
                    <a:pt x="7324" y="956"/>
                    <a:pt x="7344" y="960"/>
                    <a:pt x="7364" y="960"/>
                  </a:cubicBezTo>
                  <a:cubicBezTo>
                    <a:pt x="7369" y="960"/>
                    <a:pt x="7375" y="960"/>
                    <a:pt x="7381" y="959"/>
                  </a:cubicBezTo>
                  <a:cubicBezTo>
                    <a:pt x="7406" y="955"/>
                    <a:pt x="7428" y="937"/>
                    <a:pt x="7450" y="928"/>
                  </a:cubicBezTo>
                  <a:cubicBezTo>
                    <a:pt x="7474" y="920"/>
                    <a:pt x="7497" y="912"/>
                    <a:pt x="7519" y="901"/>
                  </a:cubicBezTo>
                  <a:cubicBezTo>
                    <a:pt x="7541" y="889"/>
                    <a:pt x="7567" y="884"/>
                    <a:pt x="7586" y="869"/>
                  </a:cubicBezTo>
                  <a:cubicBezTo>
                    <a:pt x="7607" y="854"/>
                    <a:pt x="7624" y="836"/>
                    <a:pt x="7643" y="819"/>
                  </a:cubicBezTo>
                  <a:cubicBezTo>
                    <a:pt x="7660" y="801"/>
                    <a:pt x="7672" y="778"/>
                    <a:pt x="7687" y="758"/>
                  </a:cubicBezTo>
                  <a:cubicBezTo>
                    <a:pt x="7702" y="738"/>
                    <a:pt x="7725" y="722"/>
                    <a:pt x="7736" y="701"/>
                  </a:cubicBezTo>
                  <a:cubicBezTo>
                    <a:pt x="7747" y="677"/>
                    <a:pt x="7749" y="651"/>
                    <a:pt x="7757" y="627"/>
                  </a:cubicBezTo>
                  <a:cubicBezTo>
                    <a:pt x="7765" y="602"/>
                    <a:pt x="7777" y="580"/>
                    <a:pt x="7781" y="556"/>
                  </a:cubicBezTo>
                  <a:cubicBezTo>
                    <a:pt x="7782" y="530"/>
                    <a:pt x="7778" y="504"/>
                    <a:pt x="7778" y="478"/>
                  </a:cubicBezTo>
                  <a:cubicBezTo>
                    <a:pt x="7778" y="452"/>
                    <a:pt x="7781" y="428"/>
                    <a:pt x="7777" y="403"/>
                  </a:cubicBezTo>
                  <a:cubicBezTo>
                    <a:pt x="7773" y="377"/>
                    <a:pt x="7763" y="355"/>
                    <a:pt x="7756" y="331"/>
                  </a:cubicBezTo>
                  <a:cubicBezTo>
                    <a:pt x="7747" y="307"/>
                    <a:pt x="7738" y="284"/>
                    <a:pt x="7728" y="263"/>
                  </a:cubicBezTo>
                  <a:cubicBezTo>
                    <a:pt x="7715" y="240"/>
                    <a:pt x="7704" y="217"/>
                    <a:pt x="7691" y="197"/>
                  </a:cubicBezTo>
                  <a:cubicBezTo>
                    <a:pt x="7676" y="177"/>
                    <a:pt x="7656" y="161"/>
                    <a:pt x="7639" y="144"/>
                  </a:cubicBezTo>
                  <a:cubicBezTo>
                    <a:pt x="7622" y="126"/>
                    <a:pt x="7606" y="108"/>
                    <a:pt x="7584" y="93"/>
                  </a:cubicBezTo>
                  <a:cubicBezTo>
                    <a:pt x="7564" y="78"/>
                    <a:pt x="7542" y="66"/>
                    <a:pt x="7520" y="55"/>
                  </a:cubicBezTo>
                  <a:cubicBezTo>
                    <a:pt x="7497" y="44"/>
                    <a:pt x="7474" y="38"/>
                    <a:pt x="7450" y="29"/>
                  </a:cubicBezTo>
                  <a:cubicBezTo>
                    <a:pt x="7426" y="22"/>
                    <a:pt x="7404" y="5"/>
                    <a:pt x="7381" y="1"/>
                  </a:cubicBezTo>
                  <a:cubicBezTo>
                    <a:pt x="7376" y="1"/>
                    <a:pt x="7372" y="0"/>
                    <a:pt x="7367" y="0"/>
                  </a:cubicBezTo>
                  <a:close/>
                  <a:moveTo>
                    <a:pt x="9073" y="0"/>
                  </a:moveTo>
                  <a:cubicBezTo>
                    <a:pt x="9053" y="0"/>
                    <a:pt x="9031" y="7"/>
                    <a:pt x="9010" y="7"/>
                  </a:cubicBezTo>
                  <a:cubicBezTo>
                    <a:pt x="8984" y="7"/>
                    <a:pt x="8961" y="8"/>
                    <a:pt x="8936" y="12"/>
                  </a:cubicBezTo>
                  <a:cubicBezTo>
                    <a:pt x="8911" y="16"/>
                    <a:pt x="8886" y="15"/>
                    <a:pt x="8861" y="23"/>
                  </a:cubicBezTo>
                  <a:cubicBezTo>
                    <a:pt x="8837" y="31"/>
                    <a:pt x="8813" y="39"/>
                    <a:pt x="8790" y="50"/>
                  </a:cubicBezTo>
                  <a:cubicBezTo>
                    <a:pt x="8768" y="61"/>
                    <a:pt x="8749" y="80"/>
                    <a:pt x="8729" y="94"/>
                  </a:cubicBezTo>
                  <a:cubicBezTo>
                    <a:pt x="8709" y="109"/>
                    <a:pt x="8686" y="123"/>
                    <a:pt x="8668" y="140"/>
                  </a:cubicBezTo>
                  <a:cubicBezTo>
                    <a:pt x="8651" y="157"/>
                    <a:pt x="8641" y="182"/>
                    <a:pt x="8628" y="203"/>
                  </a:cubicBezTo>
                  <a:cubicBezTo>
                    <a:pt x="8613" y="222"/>
                    <a:pt x="8592" y="240"/>
                    <a:pt x="8581" y="262"/>
                  </a:cubicBezTo>
                  <a:cubicBezTo>
                    <a:pt x="8571" y="284"/>
                    <a:pt x="8556" y="306"/>
                    <a:pt x="8548" y="329"/>
                  </a:cubicBezTo>
                  <a:cubicBezTo>
                    <a:pt x="8540" y="354"/>
                    <a:pt x="8543" y="381"/>
                    <a:pt x="8539" y="404"/>
                  </a:cubicBezTo>
                  <a:cubicBezTo>
                    <a:pt x="8534" y="429"/>
                    <a:pt x="8536" y="455"/>
                    <a:pt x="8536" y="479"/>
                  </a:cubicBezTo>
                  <a:cubicBezTo>
                    <a:pt x="8536" y="505"/>
                    <a:pt x="8538" y="530"/>
                    <a:pt x="8542" y="553"/>
                  </a:cubicBezTo>
                  <a:cubicBezTo>
                    <a:pt x="8545" y="579"/>
                    <a:pt x="8543" y="606"/>
                    <a:pt x="8549" y="628"/>
                  </a:cubicBezTo>
                  <a:cubicBezTo>
                    <a:pt x="8558" y="653"/>
                    <a:pt x="8579" y="670"/>
                    <a:pt x="8591" y="692"/>
                  </a:cubicBezTo>
                  <a:cubicBezTo>
                    <a:pt x="8603" y="715"/>
                    <a:pt x="8604" y="742"/>
                    <a:pt x="8619" y="762"/>
                  </a:cubicBezTo>
                  <a:cubicBezTo>
                    <a:pt x="8634" y="782"/>
                    <a:pt x="8651" y="801"/>
                    <a:pt x="8670" y="819"/>
                  </a:cubicBezTo>
                  <a:cubicBezTo>
                    <a:pt x="8688" y="836"/>
                    <a:pt x="8710" y="849"/>
                    <a:pt x="8730" y="864"/>
                  </a:cubicBezTo>
                  <a:cubicBezTo>
                    <a:pt x="8751" y="879"/>
                    <a:pt x="8768" y="899"/>
                    <a:pt x="8790" y="911"/>
                  </a:cubicBezTo>
                  <a:cubicBezTo>
                    <a:pt x="8813" y="922"/>
                    <a:pt x="8839" y="926"/>
                    <a:pt x="8863" y="933"/>
                  </a:cubicBezTo>
                  <a:cubicBezTo>
                    <a:pt x="8887" y="942"/>
                    <a:pt x="8911" y="942"/>
                    <a:pt x="8936" y="945"/>
                  </a:cubicBezTo>
                  <a:cubicBezTo>
                    <a:pt x="8961" y="949"/>
                    <a:pt x="8984" y="956"/>
                    <a:pt x="9010" y="956"/>
                  </a:cubicBezTo>
                  <a:cubicBezTo>
                    <a:pt x="9030" y="956"/>
                    <a:pt x="9050" y="960"/>
                    <a:pt x="9069" y="960"/>
                  </a:cubicBezTo>
                  <a:cubicBezTo>
                    <a:pt x="9075" y="960"/>
                    <a:pt x="9080" y="960"/>
                    <a:pt x="9086" y="959"/>
                  </a:cubicBezTo>
                  <a:cubicBezTo>
                    <a:pt x="9112" y="955"/>
                    <a:pt x="9133" y="937"/>
                    <a:pt x="9156" y="928"/>
                  </a:cubicBezTo>
                  <a:cubicBezTo>
                    <a:pt x="9180" y="920"/>
                    <a:pt x="9203" y="912"/>
                    <a:pt x="9224" y="901"/>
                  </a:cubicBezTo>
                  <a:cubicBezTo>
                    <a:pt x="9247" y="889"/>
                    <a:pt x="9272" y="884"/>
                    <a:pt x="9293" y="869"/>
                  </a:cubicBezTo>
                  <a:cubicBezTo>
                    <a:pt x="9313" y="854"/>
                    <a:pt x="9330" y="836"/>
                    <a:pt x="9348" y="819"/>
                  </a:cubicBezTo>
                  <a:cubicBezTo>
                    <a:pt x="9367" y="801"/>
                    <a:pt x="9378" y="778"/>
                    <a:pt x="9393" y="758"/>
                  </a:cubicBezTo>
                  <a:cubicBezTo>
                    <a:pt x="9407" y="738"/>
                    <a:pt x="9431" y="722"/>
                    <a:pt x="9443" y="701"/>
                  </a:cubicBezTo>
                  <a:cubicBezTo>
                    <a:pt x="9453" y="677"/>
                    <a:pt x="9454" y="651"/>
                    <a:pt x="9463" y="627"/>
                  </a:cubicBezTo>
                  <a:cubicBezTo>
                    <a:pt x="9470" y="602"/>
                    <a:pt x="9482" y="580"/>
                    <a:pt x="9487" y="556"/>
                  </a:cubicBezTo>
                  <a:cubicBezTo>
                    <a:pt x="9489" y="530"/>
                    <a:pt x="9484" y="504"/>
                    <a:pt x="9484" y="478"/>
                  </a:cubicBezTo>
                  <a:cubicBezTo>
                    <a:pt x="9484" y="452"/>
                    <a:pt x="9487" y="428"/>
                    <a:pt x="9483" y="403"/>
                  </a:cubicBezTo>
                  <a:cubicBezTo>
                    <a:pt x="9479" y="377"/>
                    <a:pt x="9469" y="355"/>
                    <a:pt x="9462" y="331"/>
                  </a:cubicBezTo>
                  <a:cubicBezTo>
                    <a:pt x="9453" y="307"/>
                    <a:pt x="9444" y="284"/>
                    <a:pt x="9433" y="263"/>
                  </a:cubicBezTo>
                  <a:cubicBezTo>
                    <a:pt x="9421" y="240"/>
                    <a:pt x="9411" y="217"/>
                    <a:pt x="9397" y="197"/>
                  </a:cubicBezTo>
                  <a:cubicBezTo>
                    <a:pt x="9383" y="177"/>
                    <a:pt x="9362" y="161"/>
                    <a:pt x="9345" y="144"/>
                  </a:cubicBezTo>
                  <a:cubicBezTo>
                    <a:pt x="9328" y="126"/>
                    <a:pt x="9311" y="108"/>
                    <a:pt x="9289" y="93"/>
                  </a:cubicBezTo>
                  <a:cubicBezTo>
                    <a:pt x="9270" y="78"/>
                    <a:pt x="9249" y="66"/>
                    <a:pt x="9226" y="55"/>
                  </a:cubicBezTo>
                  <a:cubicBezTo>
                    <a:pt x="9203" y="44"/>
                    <a:pt x="9180" y="38"/>
                    <a:pt x="9156" y="29"/>
                  </a:cubicBezTo>
                  <a:cubicBezTo>
                    <a:pt x="9132" y="22"/>
                    <a:pt x="9111" y="5"/>
                    <a:pt x="9086" y="1"/>
                  </a:cubicBezTo>
                  <a:cubicBezTo>
                    <a:pt x="9082" y="1"/>
                    <a:pt x="9077" y="0"/>
                    <a:pt x="9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4"/>
            <p:cNvSpPr/>
            <p:nvPr/>
          </p:nvSpPr>
          <p:spPr>
            <a:xfrm>
              <a:off x="3925525" y="4693050"/>
              <a:ext cx="309250" cy="1525"/>
            </a:xfrm>
            <a:custGeom>
              <a:avLst/>
              <a:gdLst/>
              <a:ahLst/>
              <a:cxnLst/>
              <a:rect l="l" t="t" r="r" b="b"/>
              <a:pathLst>
                <a:path w="12370" h="61" extrusionOk="0">
                  <a:moveTo>
                    <a:pt x="11127" y="0"/>
                  </a:moveTo>
                  <a:cubicBezTo>
                    <a:pt x="11104" y="0"/>
                    <a:pt x="11094" y="3"/>
                    <a:pt x="11083" y="8"/>
                  </a:cubicBezTo>
                  <a:cubicBezTo>
                    <a:pt x="11074" y="12"/>
                    <a:pt x="11067" y="14"/>
                    <a:pt x="11051" y="14"/>
                  </a:cubicBezTo>
                  <a:cubicBezTo>
                    <a:pt x="11031" y="14"/>
                    <a:pt x="11022" y="13"/>
                    <a:pt x="11013" y="13"/>
                  </a:cubicBezTo>
                  <a:cubicBezTo>
                    <a:pt x="11004" y="12"/>
                    <a:pt x="10993" y="12"/>
                    <a:pt x="10974" y="12"/>
                  </a:cubicBezTo>
                  <a:cubicBezTo>
                    <a:pt x="10955" y="12"/>
                    <a:pt x="10945" y="12"/>
                    <a:pt x="10935" y="13"/>
                  </a:cubicBezTo>
                  <a:cubicBezTo>
                    <a:pt x="10925" y="14"/>
                    <a:pt x="10917" y="14"/>
                    <a:pt x="10898" y="14"/>
                  </a:cubicBezTo>
                  <a:cubicBezTo>
                    <a:pt x="10880" y="14"/>
                    <a:pt x="10874" y="12"/>
                    <a:pt x="10864" y="9"/>
                  </a:cubicBezTo>
                  <a:cubicBezTo>
                    <a:pt x="10855" y="6"/>
                    <a:pt x="10843" y="2"/>
                    <a:pt x="10821" y="2"/>
                  </a:cubicBezTo>
                  <a:cubicBezTo>
                    <a:pt x="10800" y="2"/>
                    <a:pt x="10790" y="3"/>
                    <a:pt x="10780" y="6"/>
                  </a:cubicBezTo>
                  <a:cubicBezTo>
                    <a:pt x="10770" y="9"/>
                    <a:pt x="10763" y="11"/>
                    <a:pt x="10745" y="11"/>
                  </a:cubicBezTo>
                  <a:cubicBezTo>
                    <a:pt x="10725" y="11"/>
                    <a:pt x="10714" y="11"/>
                    <a:pt x="10705" y="12"/>
                  </a:cubicBezTo>
                  <a:cubicBezTo>
                    <a:pt x="10695" y="12"/>
                    <a:pt x="10688" y="13"/>
                    <a:pt x="10668" y="13"/>
                  </a:cubicBezTo>
                  <a:cubicBezTo>
                    <a:pt x="10651" y="13"/>
                    <a:pt x="10645" y="11"/>
                    <a:pt x="10635" y="8"/>
                  </a:cubicBezTo>
                  <a:cubicBezTo>
                    <a:pt x="10625" y="5"/>
                    <a:pt x="10614" y="1"/>
                    <a:pt x="10592" y="1"/>
                  </a:cubicBezTo>
                  <a:cubicBezTo>
                    <a:pt x="10571" y="1"/>
                    <a:pt x="10559" y="5"/>
                    <a:pt x="10549" y="8"/>
                  </a:cubicBezTo>
                  <a:cubicBezTo>
                    <a:pt x="10540" y="11"/>
                    <a:pt x="10532" y="13"/>
                    <a:pt x="10516" y="13"/>
                  </a:cubicBezTo>
                  <a:cubicBezTo>
                    <a:pt x="10499" y="13"/>
                    <a:pt x="10492" y="11"/>
                    <a:pt x="10483" y="8"/>
                  </a:cubicBezTo>
                  <a:cubicBezTo>
                    <a:pt x="10473" y="5"/>
                    <a:pt x="10462" y="1"/>
                    <a:pt x="10440" y="1"/>
                  </a:cubicBezTo>
                  <a:cubicBezTo>
                    <a:pt x="10420" y="1"/>
                    <a:pt x="10408" y="3"/>
                    <a:pt x="10398" y="6"/>
                  </a:cubicBezTo>
                  <a:cubicBezTo>
                    <a:pt x="10389" y="9"/>
                    <a:pt x="10381" y="11"/>
                    <a:pt x="10363" y="11"/>
                  </a:cubicBezTo>
                  <a:cubicBezTo>
                    <a:pt x="10346" y="11"/>
                    <a:pt x="10338" y="9"/>
                    <a:pt x="10329" y="6"/>
                  </a:cubicBezTo>
                  <a:cubicBezTo>
                    <a:pt x="10319" y="3"/>
                    <a:pt x="10308" y="1"/>
                    <a:pt x="10287" y="1"/>
                  </a:cubicBezTo>
                  <a:cubicBezTo>
                    <a:pt x="10267" y="1"/>
                    <a:pt x="10256" y="2"/>
                    <a:pt x="10247" y="3"/>
                  </a:cubicBezTo>
                  <a:cubicBezTo>
                    <a:pt x="10238" y="3"/>
                    <a:pt x="10229" y="5"/>
                    <a:pt x="10211" y="5"/>
                  </a:cubicBezTo>
                  <a:cubicBezTo>
                    <a:pt x="10194" y="5"/>
                    <a:pt x="10184" y="5"/>
                    <a:pt x="10174" y="3"/>
                  </a:cubicBezTo>
                  <a:cubicBezTo>
                    <a:pt x="10164" y="3"/>
                    <a:pt x="10154" y="2"/>
                    <a:pt x="10135" y="2"/>
                  </a:cubicBezTo>
                  <a:cubicBezTo>
                    <a:pt x="10113" y="2"/>
                    <a:pt x="10101" y="6"/>
                    <a:pt x="10092" y="9"/>
                  </a:cubicBezTo>
                  <a:cubicBezTo>
                    <a:pt x="10082" y="12"/>
                    <a:pt x="10076" y="14"/>
                    <a:pt x="10058" y="14"/>
                  </a:cubicBezTo>
                  <a:cubicBezTo>
                    <a:pt x="10041" y="14"/>
                    <a:pt x="10034" y="12"/>
                    <a:pt x="10025" y="9"/>
                  </a:cubicBezTo>
                  <a:cubicBezTo>
                    <a:pt x="10015" y="6"/>
                    <a:pt x="10003" y="2"/>
                    <a:pt x="9982" y="2"/>
                  </a:cubicBezTo>
                  <a:cubicBezTo>
                    <a:pt x="9959" y="2"/>
                    <a:pt x="9948" y="8"/>
                    <a:pt x="9938" y="12"/>
                  </a:cubicBezTo>
                  <a:cubicBezTo>
                    <a:pt x="9928" y="16"/>
                    <a:pt x="9922" y="18"/>
                    <a:pt x="9906" y="18"/>
                  </a:cubicBezTo>
                  <a:cubicBezTo>
                    <a:pt x="9886" y="18"/>
                    <a:pt x="9878" y="17"/>
                    <a:pt x="9868" y="17"/>
                  </a:cubicBezTo>
                  <a:cubicBezTo>
                    <a:pt x="9859" y="16"/>
                    <a:pt x="9848" y="16"/>
                    <a:pt x="9830" y="16"/>
                  </a:cubicBezTo>
                  <a:cubicBezTo>
                    <a:pt x="9811" y="16"/>
                    <a:pt x="9804" y="15"/>
                    <a:pt x="9794" y="12"/>
                  </a:cubicBezTo>
                  <a:cubicBezTo>
                    <a:pt x="9785" y="10"/>
                    <a:pt x="9774" y="6"/>
                    <a:pt x="9752" y="6"/>
                  </a:cubicBezTo>
                  <a:cubicBezTo>
                    <a:pt x="9733" y="6"/>
                    <a:pt x="9720" y="8"/>
                    <a:pt x="9712" y="11"/>
                  </a:cubicBezTo>
                  <a:cubicBezTo>
                    <a:pt x="9702" y="13"/>
                    <a:pt x="9694" y="14"/>
                    <a:pt x="9676" y="14"/>
                  </a:cubicBezTo>
                  <a:cubicBezTo>
                    <a:pt x="9657" y="14"/>
                    <a:pt x="9650" y="13"/>
                    <a:pt x="9640" y="12"/>
                  </a:cubicBezTo>
                  <a:cubicBezTo>
                    <a:pt x="9630" y="11"/>
                    <a:pt x="9621" y="9"/>
                    <a:pt x="9600" y="9"/>
                  </a:cubicBezTo>
                  <a:cubicBezTo>
                    <a:pt x="9581" y="9"/>
                    <a:pt x="9573" y="9"/>
                    <a:pt x="9563" y="8"/>
                  </a:cubicBezTo>
                  <a:cubicBezTo>
                    <a:pt x="9552" y="8"/>
                    <a:pt x="9543" y="6"/>
                    <a:pt x="9522" y="6"/>
                  </a:cubicBezTo>
                  <a:cubicBezTo>
                    <a:pt x="9503" y="6"/>
                    <a:pt x="9490" y="9"/>
                    <a:pt x="9481" y="12"/>
                  </a:cubicBezTo>
                  <a:cubicBezTo>
                    <a:pt x="9472" y="14"/>
                    <a:pt x="9463" y="16"/>
                    <a:pt x="9446" y="16"/>
                  </a:cubicBezTo>
                  <a:cubicBezTo>
                    <a:pt x="9427" y="16"/>
                    <a:pt x="9419" y="14"/>
                    <a:pt x="9410" y="13"/>
                  </a:cubicBezTo>
                  <a:cubicBezTo>
                    <a:pt x="9400" y="12"/>
                    <a:pt x="9389" y="11"/>
                    <a:pt x="9370" y="11"/>
                  </a:cubicBezTo>
                  <a:cubicBezTo>
                    <a:pt x="9350" y="11"/>
                    <a:pt x="9339" y="12"/>
                    <a:pt x="9329" y="13"/>
                  </a:cubicBezTo>
                  <a:cubicBezTo>
                    <a:pt x="9320" y="14"/>
                    <a:pt x="9311" y="16"/>
                    <a:pt x="9293" y="16"/>
                  </a:cubicBezTo>
                  <a:cubicBezTo>
                    <a:pt x="9276" y="16"/>
                    <a:pt x="9268" y="13"/>
                    <a:pt x="9259" y="12"/>
                  </a:cubicBezTo>
                  <a:cubicBezTo>
                    <a:pt x="9249" y="11"/>
                    <a:pt x="9237" y="8"/>
                    <a:pt x="9217" y="8"/>
                  </a:cubicBezTo>
                  <a:cubicBezTo>
                    <a:pt x="9197" y="8"/>
                    <a:pt x="9186" y="9"/>
                    <a:pt x="9177" y="11"/>
                  </a:cubicBezTo>
                  <a:cubicBezTo>
                    <a:pt x="9168" y="12"/>
                    <a:pt x="9159" y="13"/>
                    <a:pt x="9141" y="13"/>
                  </a:cubicBezTo>
                  <a:cubicBezTo>
                    <a:pt x="9124" y="13"/>
                    <a:pt x="9114" y="13"/>
                    <a:pt x="9104" y="12"/>
                  </a:cubicBezTo>
                  <a:cubicBezTo>
                    <a:pt x="9094" y="12"/>
                    <a:pt x="9084" y="11"/>
                    <a:pt x="9065" y="11"/>
                  </a:cubicBezTo>
                  <a:cubicBezTo>
                    <a:pt x="9046" y="11"/>
                    <a:pt x="9036" y="9"/>
                    <a:pt x="9027" y="9"/>
                  </a:cubicBezTo>
                  <a:cubicBezTo>
                    <a:pt x="9018" y="8"/>
                    <a:pt x="9008" y="8"/>
                    <a:pt x="8988" y="8"/>
                  </a:cubicBezTo>
                  <a:cubicBezTo>
                    <a:pt x="8969" y="8"/>
                    <a:pt x="8960" y="6"/>
                    <a:pt x="8950" y="6"/>
                  </a:cubicBezTo>
                  <a:cubicBezTo>
                    <a:pt x="8942" y="5"/>
                    <a:pt x="8932" y="5"/>
                    <a:pt x="8912" y="5"/>
                  </a:cubicBezTo>
                  <a:cubicBezTo>
                    <a:pt x="8893" y="5"/>
                    <a:pt x="8883" y="6"/>
                    <a:pt x="8873" y="6"/>
                  </a:cubicBezTo>
                  <a:cubicBezTo>
                    <a:pt x="8863" y="8"/>
                    <a:pt x="8854" y="8"/>
                    <a:pt x="8836" y="8"/>
                  </a:cubicBezTo>
                  <a:cubicBezTo>
                    <a:pt x="8815" y="8"/>
                    <a:pt x="8805" y="9"/>
                    <a:pt x="8795" y="11"/>
                  </a:cubicBezTo>
                  <a:cubicBezTo>
                    <a:pt x="8786" y="12"/>
                    <a:pt x="8777" y="13"/>
                    <a:pt x="8760" y="13"/>
                  </a:cubicBezTo>
                  <a:cubicBezTo>
                    <a:pt x="8740" y="13"/>
                    <a:pt x="8730" y="14"/>
                    <a:pt x="8720" y="14"/>
                  </a:cubicBezTo>
                  <a:cubicBezTo>
                    <a:pt x="8711" y="16"/>
                    <a:pt x="8702" y="16"/>
                    <a:pt x="8683" y="16"/>
                  </a:cubicBezTo>
                  <a:cubicBezTo>
                    <a:pt x="8665" y="16"/>
                    <a:pt x="8658" y="15"/>
                    <a:pt x="8648" y="12"/>
                  </a:cubicBezTo>
                  <a:cubicBezTo>
                    <a:pt x="8637" y="10"/>
                    <a:pt x="8627" y="6"/>
                    <a:pt x="8605" y="6"/>
                  </a:cubicBezTo>
                  <a:cubicBezTo>
                    <a:pt x="8584" y="6"/>
                    <a:pt x="8574" y="9"/>
                    <a:pt x="8564" y="11"/>
                  </a:cubicBezTo>
                  <a:cubicBezTo>
                    <a:pt x="8554" y="12"/>
                    <a:pt x="8545" y="13"/>
                    <a:pt x="8527" y="13"/>
                  </a:cubicBezTo>
                  <a:cubicBezTo>
                    <a:pt x="8508" y="13"/>
                    <a:pt x="8498" y="15"/>
                    <a:pt x="8487" y="16"/>
                  </a:cubicBezTo>
                  <a:cubicBezTo>
                    <a:pt x="8478" y="17"/>
                    <a:pt x="8470" y="18"/>
                    <a:pt x="8451" y="18"/>
                  </a:cubicBezTo>
                  <a:lnTo>
                    <a:pt x="8375" y="18"/>
                  </a:lnTo>
                  <a:cubicBezTo>
                    <a:pt x="8359" y="18"/>
                    <a:pt x="8350" y="16"/>
                    <a:pt x="8342" y="13"/>
                  </a:cubicBezTo>
                  <a:cubicBezTo>
                    <a:pt x="8331" y="10"/>
                    <a:pt x="8320" y="6"/>
                    <a:pt x="8299" y="6"/>
                  </a:cubicBezTo>
                  <a:cubicBezTo>
                    <a:pt x="8278" y="6"/>
                    <a:pt x="8268" y="10"/>
                    <a:pt x="8257" y="11"/>
                  </a:cubicBezTo>
                  <a:cubicBezTo>
                    <a:pt x="8249" y="13"/>
                    <a:pt x="8240" y="15"/>
                    <a:pt x="8222" y="15"/>
                  </a:cubicBezTo>
                  <a:cubicBezTo>
                    <a:pt x="8204" y="15"/>
                    <a:pt x="8194" y="15"/>
                    <a:pt x="8184" y="13"/>
                  </a:cubicBezTo>
                  <a:cubicBezTo>
                    <a:pt x="8174" y="13"/>
                    <a:pt x="8165" y="12"/>
                    <a:pt x="8145" y="12"/>
                  </a:cubicBezTo>
                  <a:cubicBezTo>
                    <a:pt x="8124" y="12"/>
                    <a:pt x="8113" y="14"/>
                    <a:pt x="8103" y="17"/>
                  </a:cubicBezTo>
                  <a:cubicBezTo>
                    <a:pt x="8093" y="19"/>
                    <a:pt x="8086" y="21"/>
                    <a:pt x="8069" y="21"/>
                  </a:cubicBezTo>
                  <a:cubicBezTo>
                    <a:pt x="8050" y="21"/>
                    <a:pt x="8043" y="19"/>
                    <a:pt x="8033" y="18"/>
                  </a:cubicBezTo>
                  <a:cubicBezTo>
                    <a:pt x="8023" y="16"/>
                    <a:pt x="8012" y="14"/>
                    <a:pt x="7992" y="14"/>
                  </a:cubicBezTo>
                  <a:lnTo>
                    <a:pt x="7915" y="14"/>
                  </a:lnTo>
                  <a:cubicBezTo>
                    <a:pt x="7897" y="14"/>
                    <a:pt x="7888" y="14"/>
                    <a:pt x="7878" y="13"/>
                  </a:cubicBezTo>
                  <a:cubicBezTo>
                    <a:pt x="7867" y="13"/>
                    <a:pt x="7858" y="12"/>
                    <a:pt x="7838" y="12"/>
                  </a:cubicBezTo>
                  <a:cubicBezTo>
                    <a:pt x="7818" y="12"/>
                    <a:pt x="7807" y="13"/>
                    <a:pt x="7798" y="14"/>
                  </a:cubicBezTo>
                  <a:cubicBezTo>
                    <a:pt x="7788" y="16"/>
                    <a:pt x="7779" y="17"/>
                    <a:pt x="7761" y="17"/>
                  </a:cubicBezTo>
                  <a:cubicBezTo>
                    <a:pt x="7742" y="17"/>
                    <a:pt x="7731" y="18"/>
                    <a:pt x="7722" y="19"/>
                  </a:cubicBezTo>
                  <a:cubicBezTo>
                    <a:pt x="7712" y="21"/>
                    <a:pt x="7704" y="23"/>
                    <a:pt x="7685" y="23"/>
                  </a:cubicBezTo>
                  <a:cubicBezTo>
                    <a:pt x="7668" y="23"/>
                    <a:pt x="7659" y="20"/>
                    <a:pt x="7651" y="18"/>
                  </a:cubicBezTo>
                  <a:cubicBezTo>
                    <a:pt x="7641" y="17"/>
                    <a:pt x="7631" y="15"/>
                    <a:pt x="7609" y="15"/>
                  </a:cubicBezTo>
                  <a:cubicBezTo>
                    <a:pt x="7589" y="15"/>
                    <a:pt x="7578" y="16"/>
                    <a:pt x="7568" y="17"/>
                  </a:cubicBezTo>
                  <a:cubicBezTo>
                    <a:pt x="7560" y="18"/>
                    <a:pt x="7551" y="20"/>
                    <a:pt x="7533" y="20"/>
                  </a:cubicBezTo>
                  <a:cubicBezTo>
                    <a:pt x="7515" y="20"/>
                    <a:pt x="7506" y="18"/>
                    <a:pt x="7497" y="17"/>
                  </a:cubicBezTo>
                  <a:cubicBezTo>
                    <a:pt x="7487" y="16"/>
                    <a:pt x="7476" y="15"/>
                    <a:pt x="7456" y="15"/>
                  </a:cubicBezTo>
                  <a:cubicBezTo>
                    <a:pt x="7437" y="15"/>
                    <a:pt x="7426" y="16"/>
                    <a:pt x="7416" y="17"/>
                  </a:cubicBezTo>
                  <a:cubicBezTo>
                    <a:pt x="7407" y="17"/>
                    <a:pt x="7399" y="18"/>
                    <a:pt x="7380" y="18"/>
                  </a:cubicBezTo>
                  <a:lnTo>
                    <a:pt x="7304" y="18"/>
                  </a:lnTo>
                  <a:cubicBezTo>
                    <a:pt x="7285" y="18"/>
                    <a:pt x="7276" y="18"/>
                    <a:pt x="7266" y="17"/>
                  </a:cubicBezTo>
                  <a:cubicBezTo>
                    <a:pt x="7257" y="17"/>
                    <a:pt x="7247" y="16"/>
                    <a:pt x="7228" y="16"/>
                  </a:cubicBezTo>
                  <a:cubicBezTo>
                    <a:pt x="7207" y="16"/>
                    <a:pt x="7197" y="17"/>
                    <a:pt x="7187" y="18"/>
                  </a:cubicBezTo>
                  <a:cubicBezTo>
                    <a:pt x="7177" y="20"/>
                    <a:pt x="7169" y="21"/>
                    <a:pt x="7151" y="21"/>
                  </a:cubicBezTo>
                  <a:cubicBezTo>
                    <a:pt x="7134" y="21"/>
                    <a:pt x="7124" y="21"/>
                    <a:pt x="7115" y="20"/>
                  </a:cubicBezTo>
                  <a:cubicBezTo>
                    <a:pt x="7105" y="20"/>
                    <a:pt x="7095" y="18"/>
                    <a:pt x="7075" y="18"/>
                  </a:cubicBezTo>
                  <a:cubicBezTo>
                    <a:pt x="7056" y="18"/>
                    <a:pt x="7046" y="20"/>
                    <a:pt x="7036" y="20"/>
                  </a:cubicBezTo>
                  <a:cubicBezTo>
                    <a:pt x="7026" y="21"/>
                    <a:pt x="7017" y="21"/>
                    <a:pt x="6999" y="21"/>
                  </a:cubicBezTo>
                  <a:cubicBezTo>
                    <a:pt x="6978" y="21"/>
                    <a:pt x="6968" y="21"/>
                    <a:pt x="6958" y="23"/>
                  </a:cubicBezTo>
                  <a:cubicBezTo>
                    <a:pt x="6949" y="23"/>
                    <a:pt x="6940" y="24"/>
                    <a:pt x="6920" y="24"/>
                  </a:cubicBezTo>
                  <a:cubicBezTo>
                    <a:pt x="6904" y="24"/>
                    <a:pt x="6897" y="21"/>
                    <a:pt x="6887" y="18"/>
                  </a:cubicBezTo>
                  <a:cubicBezTo>
                    <a:pt x="6878" y="16"/>
                    <a:pt x="6866" y="12"/>
                    <a:pt x="6844" y="12"/>
                  </a:cubicBezTo>
                  <a:cubicBezTo>
                    <a:pt x="6823" y="12"/>
                    <a:pt x="6812" y="16"/>
                    <a:pt x="6802" y="18"/>
                  </a:cubicBezTo>
                  <a:cubicBezTo>
                    <a:pt x="6792" y="21"/>
                    <a:pt x="6785" y="24"/>
                    <a:pt x="6768" y="24"/>
                  </a:cubicBezTo>
                  <a:lnTo>
                    <a:pt x="6692" y="24"/>
                  </a:lnTo>
                  <a:cubicBezTo>
                    <a:pt x="6673" y="24"/>
                    <a:pt x="6665" y="23"/>
                    <a:pt x="6656" y="21"/>
                  </a:cubicBezTo>
                  <a:cubicBezTo>
                    <a:pt x="6645" y="18"/>
                    <a:pt x="6634" y="17"/>
                    <a:pt x="6614" y="17"/>
                  </a:cubicBezTo>
                  <a:cubicBezTo>
                    <a:pt x="6596" y="17"/>
                    <a:pt x="6586" y="16"/>
                    <a:pt x="6577" y="16"/>
                  </a:cubicBezTo>
                  <a:cubicBezTo>
                    <a:pt x="6567" y="15"/>
                    <a:pt x="6558" y="15"/>
                    <a:pt x="6538" y="15"/>
                  </a:cubicBezTo>
                  <a:cubicBezTo>
                    <a:pt x="6518" y="15"/>
                    <a:pt x="6507" y="16"/>
                    <a:pt x="6497" y="17"/>
                  </a:cubicBezTo>
                  <a:cubicBezTo>
                    <a:pt x="6489" y="18"/>
                    <a:pt x="6479" y="20"/>
                    <a:pt x="6462" y="20"/>
                  </a:cubicBezTo>
                  <a:cubicBezTo>
                    <a:pt x="6444" y="20"/>
                    <a:pt x="6435" y="18"/>
                    <a:pt x="6426" y="17"/>
                  </a:cubicBezTo>
                  <a:cubicBezTo>
                    <a:pt x="6416" y="16"/>
                    <a:pt x="6405" y="15"/>
                    <a:pt x="6385" y="15"/>
                  </a:cubicBezTo>
                  <a:cubicBezTo>
                    <a:pt x="6363" y="15"/>
                    <a:pt x="6352" y="17"/>
                    <a:pt x="6342" y="20"/>
                  </a:cubicBezTo>
                  <a:cubicBezTo>
                    <a:pt x="6333" y="21"/>
                    <a:pt x="6325" y="24"/>
                    <a:pt x="6308" y="24"/>
                  </a:cubicBezTo>
                  <a:cubicBezTo>
                    <a:pt x="6291" y="24"/>
                    <a:pt x="6282" y="21"/>
                    <a:pt x="6272" y="20"/>
                  </a:cubicBezTo>
                  <a:cubicBezTo>
                    <a:pt x="6264" y="18"/>
                    <a:pt x="6251" y="16"/>
                    <a:pt x="6232" y="16"/>
                  </a:cubicBezTo>
                  <a:cubicBezTo>
                    <a:pt x="6213" y="16"/>
                    <a:pt x="6205" y="15"/>
                    <a:pt x="6195" y="13"/>
                  </a:cubicBezTo>
                  <a:cubicBezTo>
                    <a:pt x="6186" y="12"/>
                    <a:pt x="6175" y="11"/>
                    <a:pt x="6155" y="11"/>
                  </a:cubicBezTo>
                  <a:cubicBezTo>
                    <a:pt x="6135" y="11"/>
                    <a:pt x="6122" y="13"/>
                    <a:pt x="6114" y="16"/>
                  </a:cubicBezTo>
                  <a:cubicBezTo>
                    <a:pt x="6104" y="18"/>
                    <a:pt x="6096" y="20"/>
                    <a:pt x="6079" y="20"/>
                  </a:cubicBezTo>
                  <a:cubicBezTo>
                    <a:pt x="6060" y="20"/>
                    <a:pt x="6050" y="21"/>
                    <a:pt x="6040" y="21"/>
                  </a:cubicBezTo>
                  <a:cubicBezTo>
                    <a:pt x="6030" y="23"/>
                    <a:pt x="6021" y="23"/>
                    <a:pt x="6002" y="23"/>
                  </a:cubicBezTo>
                  <a:lnTo>
                    <a:pt x="5926" y="23"/>
                  </a:lnTo>
                  <a:cubicBezTo>
                    <a:pt x="5908" y="23"/>
                    <a:pt x="5901" y="21"/>
                    <a:pt x="5891" y="18"/>
                  </a:cubicBezTo>
                  <a:cubicBezTo>
                    <a:pt x="5881" y="16"/>
                    <a:pt x="5871" y="13"/>
                    <a:pt x="5849" y="13"/>
                  </a:cubicBezTo>
                  <a:cubicBezTo>
                    <a:pt x="5827" y="13"/>
                    <a:pt x="5816" y="17"/>
                    <a:pt x="5805" y="21"/>
                  </a:cubicBezTo>
                  <a:cubicBezTo>
                    <a:pt x="5796" y="24"/>
                    <a:pt x="5788" y="27"/>
                    <a:pt x="5772" y="27"/>
                  </a:cubicBezTo>
                  <a:cubicBezTo>
                    <a:pt x="5755" y="27"/>
                    <a:pt x="5748" y="24"/>
                    <a:pt x="5739" y="21"/>
                  </a:cubicBezTo>
                  <a:cubicBezTo>
                    <a:pt x="5729" y="18"/>
                    <a:pt x="5718" y="15"/>
                    <a:pt x="5696" y="15"/>
                  </a:cubicBezTo>
                  <a:cubicBezTo>
                    <a:pt x="5677" y="15"/>
                    <a:pt x="5666" y="16"/>
                    <a:pt x="5656" y="16"/>
                  </a:cubicBezTo>
                  <a:cubicBezTo>
                    <a:pt x="5648" y="17"/>
                    <a:pt x="5638" y="17"/>
                    <a:pt x="5619" y="17"/>
                  </a:cubicBezTo>
                  <a:cubicBezTo>
                    <a:pt x="5600" y="17"/>
                    <a:pt x="5590" y="18"/>
                    <a:pt x="5579" y="20"/>
                  </a:cubicBezTo>
                  <a:cubicBezTo>
                    <a:pt x="5570" y="21"/>
                    <a:pt x="5562" y="23"/>
                    <a:pt x="5543" y="23"/>
                  </a:cubicBezTo>
                  <a:cubicBezTo>
                    <a:pt x="5526" y="23"/>
                    <a:pt x="5517" y="20"/>
                    <a:pt x="5509" y="18"/>
                  </a:cubicBezTo>
                  <a:cubicBezTo>
                    <a:pt x="5499" y="17"/>
                    <a:pt x="5488" y="15"/>
                    <a:pt x="5467" y="15"/>
                  </a:cubicBezTo>
                  <a:cubicBezTo>
                    <a:pt x="5445" y="15"/>
                    <a:pt x="5436" y="17"/>
                    <a:pt x="5425" y="18"/>
                  </a:cubicBezTo>
                  <a:cubicBezTo>
                    <a:pt x="5415" y="20"/>
                    <a:pt x="5407" y="21"/>
                    <a:pt x="5389" y="21"/>
                  </a:cubicBezTo>
                  <a:cubicBezTo>
                    <a:pt x="5367" y="21"/>
                    <a:pt x="5359" y="23"/>
                    <a:pt x="5348" y="24"/>
                  </a:cubicBezTo>
                  <a:cubicBezTo>
                    <a:pt x="5338" y="26"/>
                    <a:pt x="5329" y="27"/>
                    <a:pt x="5312" y="27"/>
                  </a:cubicBezTo>
                  <a:cubicBezTo>
                    <a:pt x="5294" y="27"/>
                    <a:pt x="5285" y="26"/>
                    <a:pt x="5275" y="24"/>
                  </a:cubicBezTo>
                  <a:cubicBezTo>
                    <a:pt x="5266" y="23"/>
                    <a:pt x="5255" y="21"/>
                    <a:pt x="5236" y="21"/>
                  </a:cubicBezTo>
                  <a:cubicBezTo>
                    <a:pt x="5217" y="21"/>
                    <a:pt x="5210" y="20"/>
                    <a:pt x="5200" y="17"/>
                  </a:cubicBezTo>
                  <a:cubicBezTo>
                    <a:pt x="5191" y="15"/>
                    <a:pt x="5180" y="12"/>
                    <a:pt x="5158" y="12"/>
                  </a:cubicBezTo>
                  <a:cubicBezTo>
                    <a:pt x="5136" y="12"/>
                    <a:pt x="5125" y="16"/>
                    <a:pt x="5114" y="20"/>
                  </a:cubicBezTo>
                  <a:cubicBezTo>
                    <a:pt x="5105" y="23"/>
                    <a:pt x="5097" y="26"/>
                    <a:pt x="5081" y="26"/>
                  </a:cubicBezTo>
                  <a:lnTo>
                    <a:pt x="5044" y="26"/>
                  </a:lnTo>
                  <a:cubicBezTo>
                    <a:pt x="5034" y="24"/>
                    <a:pt x="5025" y="24"/>
                    <a:pt x="5005" y="24"/>
                  </a:cubicBezTo>
                  <a:cubicBezTo>
                    <a:pt x="4987" y="24"/>
                    <a:pt x="4980" y="21"/>
                    <a:pt x="4970" y="20"/>
                  </a:cubicBezTo>
                  <a:cubicBezTo>
                    <a:pt x="4960" y="18"/>
                    <a:pt x="4950" y="16"/>
                    <a:pt x="4928" y="16"/>
                  </a:cubicBezTo>
                  <a:cubicBezTo>
                    <a:pt x="4910" y="16"/>
                    <a:pt x="4899" y="17"/>
                    <a:pt x="4890" y="17"/>
                  </a:cubicBezTo>
                  <a:cubicBezTo>
                    <a:pt x="4880" y="18"/>
                    <a:pt x="4871" y="18"/>
                    <a:pt x="4852" y="18"/>
                  </a:cubicBezTo>
                  <a:cubicBezTo>
                    <a:pt x="4832" y="18"/>
                    <a:pt x="4821" y="20"/>
                    <a:pt x="4812" y="21"/>
                  </a:cubicBezTo>
                  <a:cubicBezTo>
                    <a:pt x="4803" y="23"/>
                    <a:pt x="4793" y="24"/>
                    <a:pt x="4776" y="24"/>
                  </a:cubicBezTo>
                  <a:cubicBezTo>
                    <a:pt x="4760" y="24"/>
                    <a:pt x="4751" y="21"/>
                    <a:pt x="4743" y="18"/>
                  </a:cubicBezTo>
                  <a:cubicBezTo>
                    <a:pt x="4733" y="16"/>
                    <a:pt x="4721" y="12"/>
                    <a:pt x="4700" y="12"/>
                  </a:cubicBezTo>
                  <a:cubicBezTo>
                    <a:pt x="4680" y="12"/>
                    <a:pt x="4668" y="15"/>
                    <a:pt x="4658" y="17"/>
                  </a:cubicBezTo>
                  <a:cubicBezTo>
                    <a:pt x="4649" y="20"/>
                    <a:pt x="4641" y="21"/>
                    <a:pt x="4623" y="21"/>
                  </a:cubicBezTo>
                  <a:cubicBezTo>
                    <a:pt x="4605" y="21"/>
                    <a:pt x="4596" y="20"/>
                    <a:pt x="4588" y="18"/>
                  </a:cubicBezTo>
                  <a:cubicBezTo>
                    <a:pt x="4577" y="16"/>
                    <a:pt x="4566" y="15"/>
                    <a:pt x="4546" y="15"/>
                  </a:cubicBezTo>
                  <a:cubicBezTo>
                    <a:pt x="4524" y="15"/>
                    <a:pt x="4513" y="17"/>
                    <a:pt x="4503" y="20"/>
                  </a:cubicBezTo>
                  <a:cubicBezTo>
                    <a:pt x="4493" y="21"/>
                    <a:pt x="4486" y="24"/>
                    <a:pt x="4468" y="24"/>
                  </a:cubicBezTo>
                  <a:lnTo>
                    <a:pt x="4315" y="24"/>
                  </a:lnTo>
                  <a:cubicBezTo>
                    <a:pt x="4299" y="24"/>
                    <a:pt x="4291" y="21"/>
                    <a:pt x="4282" y="18"/>
                  </a:cubicBezTo>
                  <a:cubicBezTo>
                    <a:pt x="4273" y="16"/>
                    <a:pt x="4261" y="12"/>
                    <a:pt x="4239" y="12"/>
                  </a:cubicBezTo>
                  <a:cubicBezTo>
                    <a:pt x="4218" y="12"/>
                    <a:pt x="4205" y="15"/>
                    <a:pt x="4197" y="17"/>
                  </a:cubicBezTo>
                  <a:cubicBezTo>
                    <a:pt x="4187" y="18"/>
                    <a:pt x="4178" y="21"/>
                    <a:pt x="4161" y="21"/>
                  </a:cubicBezTo>
                  <a:cubicBezTo>
                    <a:pt x="4143" y="21"/>
                    <a:pt x="4133" y="20"/>
                    <a:pt x="4124" y="20"/>
                  </a:cubicBezTo>
                  <a:cubicBezTo>
                    <a:pt x="4114" y="18"/>
                    <a:pt x="4105" y="18"/>
                    <a:pt x="4085" y="18"/>
                  </a:cubicBezTo>
                  <a:cubicBezTo>
                    <a:pt x="4068" y="18"/>
                    <a:pt x="4058" y="17"/>
                    <a:pt x="4049" y="16"/>
                  </a:cubicBezTo>
                  <a:cubicBezTo>
                    <a:pt x="4039" y="15"/>
                    <a:pt x="4028" y="13"/>
                    <a:pt x="4009" y="13"/>
                  </a:cubicBezTo>
                  <a:cubicBezTo>
                    <a:pt x="3988" y="13"/>
                    <a:pt x="3975" y="16"/>
                    <a:pt x="3966" y="18"/>
                  </a:cubicBezTo>
                  <a:cubicBezTo>
                    <a:pt x="3958" y="21"/>
                    <a:pt x="3950" y="24"/>
                    <a:pt x="3932" y="24"/>
                  </a:cubicBezTo>
                  <a:cubicBezTo>
                    <a:pt x="3914" y="24"/>
                    <a:pt x="3905" y="23"/>
                    <a:pt x="3897" y="21"/>
                  </a:cubicBezTo>
                  <a:cubicBezTo>
                    <a:pt x="3886" y="18"/>
                    <a:pt x="3875" y="17"/>
                    <a:pt x="3855" y="17"/>
                  </a:cubicBezTo>
                  <a:cubicBezTo>
                    <a:pt x="3835" y="17"/>
                    <a:pt x="3824" y="17"/>
                    <a:pt x="3814" y="18"/>
                  </a:cubicBezTo>
                  <a:cubicBezTo>
                    <a:pt x="3807" y="18"/>
                    <a:pt x="3797" y="20"/>
                    <a:pt x="3779" y="20"/>
                  </a:cubicBezTo>
                  <a:cubicBezTo>
                    <a:pt x="3761" y="20"/>
                    <a:pt x="3753" y="17"/>
                    <a:pt x="3743" y="16"/>
                  </a:cubicBezTo>
                  <a:cubicBezTo>
                    <a:pt x="3733" y="15"/>
                    <a:pt x="3723" y="12"/>
                    <a:pt x="3702" y="12"/>
                  </a:cubicBezTo>
                  <a:lnTo>
                    <a:pt x="3626" y="12"/>
                  </a:lnTo>
                  <a:cubicBezTo>
                    <a:pt x="3607" y="12"/>
                    <a:pt x="3597" y="13"/>
                    <a:pt x="3587" y="13"/>
                  </a:cubicBezTo>
                  <a:cubicBezTo>
                    <a:pt x="3577" y="15"/>
                    <a:pt x="3568" y="15"/>
                    <a:pt x="3550" y="15"/>
                  </a:cubicBezTo>
                  <a:cubicBezTo>
                    <a:pt x="3532" y="15"/>
                    <a:pt x="3523" y="15"/>
                    <a:pt x="3513" y="13"/>
                  </a:cubicBezTo>
                  <a:cubicBezTo>
                    <a:pt x="3502" y="12"/>
                    <a:pt x="3493" y="11"/>
                    <a:pt x="3474" y="11"/>
                  </a:cubicBezTo>
                  <a:lnTo>
                    <a:pt x="3396" y="11"/>
                  </a:lnTo>
                  <a:cubicBezTo>
                    <a:pt x="3377" y="11"/>
                    <a:pt x="3366" y="12"/>
                    <a:pt x="3357" y="13"/>
                  </a:cubicBezTo>
                  <a:cubicBezTo>
                    <a:pt x="3348" y="13"/>
                    <a:pt x="3340" y="15"/>
                    <a:pt x="3320" y="15"/>
                  </a:cubicBezTo>
                  <a:cubicBezTo>
                    <a:pt x="3300" y="15"/>
                    <a:pt x="3289" y="16"/>
                    <a:pt x="3281" y="17"/>
                  </a:cubicBezTo>
                  <a:cubicBezTo>
                    <a:pt x="3271" y="18"/>
                    <a:pt x="3261" y="20"/>
                    <a:pt x="3244" y="20"/>
                  </a:cubicBezTo>
                  <a:cubicBezTo>
                    <a:pt x="3227" y="20"/>
                    <a:pt x="3219" y="17"/>
                    <a:pt x="3209" y="16"/>
                  </a:cubicBezTo>
                  <a:cubicBezTo>
                    <a:pt x="3198" y="13"/>
                    <a:pt x="3188" y="12"/>
                    <a:pt x="3168" y="12"/>
                  </a:cubicBezTo>
                  <a:cubicBezTo>
                    <a:pt x="3148" y="12"/>
                    <a:pt x="3137" y="12"/>
                    <a:pt x="3128" y="13"/>
                  </a:cubicBezTo>
                  <a:cubicBezTo>
                    <a:pt x="3118" y="15"/>
                    <a:pt x="3109" y="15"/>
                    <a:pt x="3090" y="15"/>
                  </a:cubicBezTo>
                  <a:lnTo>
                    <a:pt x="3014" y="15"/>
                  </a:lnTo>
                  <a:cubicBezTo>
                    <a:pt x="2995" y="15"/>
                    <a:pt x="2987" y="13"/>
                    <a:pt x="2978" y="12"/>
                  </a:cubicBezTo>
                  <a:cubicBezTo>
                    <a:pt x="2967" y="10"/>
                    <a:pt x="2956" y="8"/>
                    <a:pt x="2936" y="8"/>
                  </a:cubicBezTo>
                  <a:lnTo>
                    <a:pt x="2860" y="8"/>
                  </a:lnTo>
                  <a:cubicBezTo>
                    <a:pt x="2837" y="8"/>
                    <a:pt x="2827" y="12"/>
                    <a:pt x="2816" y="16"/>
                  </a:cubicBezTo>
                  <a:cubicBezTo>
                    <a:pt x="2807" y="20"/>
                    <a:pt x="2800" y="23"/>
                    <a:pt x="2784" y="23"/>
                  </a:cubicBezTo>
                  <a:cubicBezTo>
                    <a:pt x="2767" y="23"/>
                    <a:pt x="2759" y="20"/>
                    <a:pt x="2751" y="17"/>
                  </a:cubicBezTo>
                  <a:cubicBezTo>
                    <a:pt x="2741" y="15"/>
                    <a:pt x="2729" y="11"/>
                    <a:pt x="2708" y="11"/>
                  </a:cubicBezTo>
                  <a:cubicBezTo>
                    <a:pt x="2688" y="11"/>
                    <a:pt x="2678" y="12"/>
                    <a:pt x="2668" y="12"/>
                  </a:cubicBezTo>
                  <a:cubicBezTo>
                    <a:pt x="2659" y="13"/>
                    <a:pt x="2650" y="13"/>
                    <a:pt x="2631" y="13"/>
                  </a:cubicBezTo>
                  <a:cubicBezTo>
                    <a:pt x="2611" y="13"/>
                    <a:pt x="2602" y="15"/>
                    <a:pt x="2591" y="16"/>
                  </a:cubicBezTo>
                  <a:cubicBezTo>
                    <a:pt x="2581" y="17"/>
                    <a:pt x="2572" y="18"/>
                    <a:pt x="2555" y="18"/>
                  </a:cubicBezTo>
                  <a:cubicBezTo>
                    <a:pt x="2534" y="18"/>
                    <a:pt x="2523" y="20"/>
                    <a:pt x="2515" y="21"/>
                  </a:cubicBezTo>
                  <a:cubicBezTo>
                    <a:pt x="2505" y="23"/>
                    <a:pt x="2496" y="24"/>
                    <a:pt x="2478" y="24"/>
                  </a:cubicBezTo>
                  <a:lnTo>
                    <a:pt x="2402" y="24"/>
                  </a:lnTo>
                  <a:cubicBezTo>
                    <a:pt x="2384" y="24"/>
                    <a:pt x="2378" y="21"/>
                    <a:pt x="2368" y="18"/>
                  </a:cubicBezTo>
                  <a:cubicBezTo>
                    <a:pt x="2357" y="15"/>
                    <a:pt x="2346" y="11"/>
                    <a:pt x="2324" y="11"/>
                  </a:cubicBezTo>
                  <a:lnTo>
                    <a:pt x="2248" y="11"/>
                  </a:lnTo>
                  <a:cubicBezTo>
                    <a:pt x="2227" y="11"/>
                    <a:pt x="2216" y="15"/>
                    <a:pt x="2205" y="17"/>
                  </a:cubicBezTo>
                  <a:cubicBezTo>
                    <a:pt x="2196" y="20"/>
                    <a:pt x="2189" y="23"/>
                    <a:pt x="2172" y="23"/>
                  </a:cubicBezTo>
                  <a:cubicBezTo>
                    <a:pt x="2154" y="23"/>
                    <a:pt x="2146" y="21"/>
                    <a:pt x="2137" y="18"/>
                  </a:cubicBezTo>
                  <a:cubicBezTo>
                    <a:pt x="2126" y="16"/>
                    <a:pt x="2115" y="13"/>
                    <a:pt x="2094" y="13"/>
                  </a:cubicBezTo>
                  <a:cubicBezTo>
                    <a:pt x="2074" y="13"/>
                    <a:pt x="2062" y="16"/>
                    <a:pt x="2052" y="18"/>
                  </a:cubicBezTo>
                  <a:cubicBezTo>
                    <a:pt x="2044" y="21"/>
                    <a:pt x="2035" y="23"/>
                    <a:pt x="2018" y="23"/>
                  </a:cubicBezTo>
                  <a:cubicBezTo>
                    <a:pt x="1999" y="23"/>
                    <a:pt x="1991" y="21"/>
                    <a:pt x="1981" y="20"/>
                  </a:cubicBezTo>
                  <a:cubicBezTo>
                    <a:pt x="1972" y="18"/>
                    <a:pt x="1961" y="17"/>
                    <a:pt x="1942" y="17"/>
                  </a:cubicBezTo>
                  <a:lnTo>
                    <a:pt x="1864" y="17"/>
                  </a:lnTo>
                  <a:cubicBezTo>
                    <a:pt x="1846" y="17"/>
                    <a:pt x="1837" y="16"/>
                    <a:pt x="1827" y="15"/>
                  </a:cubicBezTo>
                  <a:cubicBezTo>
                    <a:pt x="1819" y="13"/>
                    <a:pt x="1808" y="12"/>
                    <a:pt x="1788" y="12"/>
                  </a:cubicBezTo>
                  <a:cubicBezTo>
                    <a:pt x="1766" y="12"/>
                    <a:pt x="1755" y="16"/>
                    <a:pt x="1745" y="18"/>
                  </a:cubicBezTo>
                  <a:cubicBezTo>
                    <a:pt x="1735" y="21"/>
                    <a:pt x="1729" y="24"/>
                    <a:pt x="1712" y="24"/>
                  </a:cubicBezTo>
                  <a:cubicBezTo>
                    <a:pt x="1693" y="24"/>
                    <a:pt x="1686" y="23"/>
                    <a:pt x="1676" y="20"/>
                  </a:cubicBezTo>
                  <a:cubicBezTo>
                    <a:pt x="1665" y="17"/>
                    <a:pt x="1655" y="15"/>
                    <a:pt x="1633" y="15"/>
                  </a:cubicBezTo>
                  <a:cubicBezTo>
                    <a:pt x="1615" y="15"/>
                    <a:pt x="1605" y="13"/>
                    <a:pt x="1596" y="13"/>
                  </a:cubicBezTo>
                  <a:cubicBezTo>
                    <a:pt x="1586" y="12"/>
                    <a:pt x="1578" y="12"/>
                    <a:pt x="1557" y="12"/>
                  </a:cubicBezTo>
                  <a:cubicBezTo>
                    <a:pt x="1538" y="12"/>
                    <a:pt x="1527" y="13"/>
                    <a:pt x="1519" y="13"/>
                  </a:cubicBezTo>
                  <a:cubicBezTo>
                    <a:pt x="1509" y="15"/>
                    <a:pt x="1499" y="15"/>
                    <a:pt x="1481" y="15"/>
                  </a:cubicBezTo>
                  <a:cubicBezTo>
                    <a:pt x="1462" y="15"/>
                    <a:pt x="1451" y="16"/>
                    <a:pt x="1442" y="16"/>
                  </a:cubicBezTo>
                  <a:cubicBezTo>
                    <a:pt x="1433" y="17"/>
                    <a:pt x="1423" y="17"/>
                    <a:pt x="1404" y="17"/>
                  </a:cubicBezTo>
                  <a:lnTo>
                    <a:pt x="1328" y="17"/>
                  </a:lnTo>
                  <a:cubicBezTo>
                    <a:pt x="1311" y="17"/>
                    <a:pt x="1301" y="17"/>
                    <a:pt x="1292" y="16"/>
                  </a:cubicBezTo>
                  <a:cubicBezTo>
                    <a:pt x="1281" y="15"/>
                    <a:pt x="1272" y="13"/>
                    <a:pt x="1252" y="13"/>
                  </a:cubicBezTo>
                  <a:cubicBezTo>
                    <a:pt x="1232" y="13"/>
                    <a:pt x="1221" y="13"/>
                    <a:pt x="1211" y="15"/>
                  </a:cubicBezTo>
                  <a:cubicBezTo>
                    <a:pt x="1203" y="15"/>
                    <a:pt x="1193" y="16"/>
                    <a:pt x="1174" y="16"/>
                  </a:cubicBezTo>
                  <a:cubicBezTo>
                    <a:pt x="1156" y="16"/>
                    <a:pt x="1146" y="16"/>
                    <a:pt x="1136" y="15"/>
                  </a:cubicBezTo>
                  <a:cubicBezTo>
                    <a:pt x="1126" y="15"/>
                    <a:pt x="1117" y="13"/>
                    <a:pt x="1097" y="13"/>
                  </a:cubicBezTo>
                  <a:cubicBezTo>
                    <a:pt x="1074" y="13"/>
                    <a:pt x="1064" y="17"/>
                    <a:pt x="1053" y="21"/>
                  </a:cubicBezTo>
                  <a:cubicBezTo>
                    <a:pt x="1043" y="24"/>
                    <a:pt x="1035" y="27"/>
                    <a:pt x="1019" y="27"/>
                  </a:cubicBezTo>
                  <a:cubicBezTo>
                    <a:pt x="1000" y="27"/>
                    <a:pt x="991" y="26"/>
                    <a:pt x="981" y="26"/>
                  </a:cubicBezTo>
                  <a:cubicBezTo>
                    <a:pt x="972" y="24"/>
                    <a:pt x="963" y="24"/>
                    <a:pt x="942" y="24"/>
                  </a:cubicBezTo>
                  <a:cubicBezTo>
                    <a:pt x="925" y="24"/>
                    <a:pt x="917" y="21"/>
                    <a:pt x="908" y="20"/>
                  </a:cubicBezTo>
                  <a:cubicBezTo>
                    <a:pt x="897" y="17"/>
                    <a:pt x="887" y="16"/>
                    <a:pt x="866" y="16"/>
                  </a:cubicBezTo>
                  <a:cubicBezTo>
                    <a:pt x="846" y="16"/>
                    <a:pt x="835" y="17"/>
                    <a:pt x="825" y="20"/>
                  </a:cubicBezTo>
                  <a:cubicBezTo>
                    <a:pt x="817" y="23"/>
                    <a:pt x="808" y="24"/>
                    <a:pt x="790" y="24"/>
                  </a:cubicBezTo>
                  <a:lnTo>
                    <a:pt x="713" y="24"/>
                  </a:lnTo>
                  <a:cubicBezTo>
                    <a:pt x="694" y="24"/>
                    <a:pt x="683" y="24"/>
                    <a:pt x="674" y="26"/>
                  </a:cubicBezTo>
                  <a:cubicBezTo>
                    <a:pt x="664" y="26"/>
                    <a:pt x="654" y="27"/>
                    <a:pt x="636" y="27"/>
                  </a:cubicBezTo>
                  <a:cubicBezTo>
                    <a:pt x="620" y="27"/>
                    <a:pt x="611" y="24"/>
                    <a:pt x="603" y="21"/>
                  </a:cubicBezTo>
                  <a:cubicBezTo>
                    <a:pt x="593" y="17"/>
                    <a:pt x="581" y="15"/>
                    <a:pt x="560" y="15"/>
                  </a:cubicBezTo>
                  <a:cubicBezTo>
                    <a:pt x="541" y="15"/>
                    <a:pt x="531" y="15"/>
                    <a:pt x="523" y="13"/>
                  </a:cubicBezTo>
                  <a:cubicBezTo>
                    <a:pt x="512" y="13"/>
                    <a:pt x="502" y="12"/>
                    <a:pt x="482" y="12"/>
                  </a:cubicBezTo>
                  <a:cubicBezTo>
                    <a:pt x="460" y="12"/>
                    <a:pt x="451" y="15"/>
                    <a:pt x="440" y="16"/>
                  </a:cubicBezTo>
                  <a:cubicBezTo>
                    <a:pt x="432" y="18"/>
                    <a:pt x="422" y="20"/>
                    <a:pt x="405" y="20"/>
                  </a:cubicBezTo>
                  <a:cubicBezTo>
                    <a:pt x="384" y="20"/>
                    <a:pt x="374" y="21"/>
                    <a:pt x="364" y="21"/>
                  </a:cubicBezTo>
                  <a:cubicBezTo>
                    <a:pt x="354" y="23"/>
                    <a:pt x="346" y="23"/>
                    <a:pt x="327" y="23"/>
                  </a:cubicBezTo>
                  <a:cubicBezTo>
                    <a:pt x="306" y="23"/>
                    <a:pt x="298" y="24"/>
                    <a:pt x="287" y="26"/>
                  </a:cubicBezTo>
                  <a:cubicBezTo>
                    <a:pt x="278" y="27"/>
                    <a:pt x="269" y="28"/>
                    <a:pt x="251" y="28"/>
                  </a:cubicBezTo>
                  <a:cubicBezTo>
                    <a:pt x="231" y="28"/>
                    <a:pt x="223" y="28"/>
                    <a:pt x="213" y="27"/>
                  </a:cubicBezTo>
                  <a:cubicBezTo>
                    <a:pt x="202" y="27"/>
                    <a:pt x="193" y="26"/>
                    <a:pt x="172" y="26"/>
                  </a:cubicBezTo>
                  <a:cubicBezTo>
                    <a:pt x="155" y="26"/>
                    <a:pt x="148" y="24"/>
                    <a:pt x="138" y="21"/>
                  </a:cubicBezTo>
                  <a:cubicBezTo>
                    <a:pt x="127" y="18"/>
                    <a:pt x="117" y="16"/>
                    <a:pt x="95" y="16"/>
                  </a:cubicBezTo>
                  <a:lnTo>
                    <a:pt x="17" y="16"/>
                  </a:lnTo>
                  <a:cubicBezTo>
                    <a:pt x="8" y="16"/>
                    <a:pt x="1" y="23"/>
                    <a:pt x="1" y="32"/>
                  </a:cubicBezTo>
                  <a:cubicBezTo>
                    <a:pt x="1" y="42"/>
                    <a:pt x="8" y="48"/>
                    <a:pt x="17" y="48"/>
                  </a:cubicBezTo>
                  <a:lnTo>
                    <a:pt x="95" y="48"/>
                  </a:lnTo>
                  <a:cubicBezTo>
                    <a:pt x="112" y="48"/>
                    <a:pt x="121" y="49"/>
                    <a:pt x="129" y="53"/>
                  </a:cubicBezTo>
                  <a:cubicBezTo>
                    <a:pt x="140" y="55"/>
                    <a:pt x="151" y="58"/>
                    <a:pt x="172" y="58"/>
                  </a:cubicBezTo>
                  <a:cubicBezTo>
                    <a:pt x="192" y="58"/>
                    <a:pt x="201" y="58"/>
                    <a:pt x="210" y="59"/>
                  </a:cubicBezTo>
                  <a:cubicBezTo>
                    <a:pt x="221" y="59"/>
                    <a:pt x="230" y="60"/>
                    <a:pt x="251" y="60"/>
                  </a:cubicBezTo>
                  <a:cubicBezTo>
                    <a:pt x="271" y="60"/>
                    <a:pt x="279" y="59"/>
                    <a:pt x="290" y="58"/>
                  </a:cubicBezTo>
                  <a:cubicBezTo>
                    <a:pt x="299" y="56"/>
                    <a:pt x="308" y="55"/>
                    <a:pt x="327" y="55"/>
                  </a:cubicBezTo>
                  <a:cubicBezTo>
                    <a:pt x="347" y="55"/>
                    <a:pt x="358" y="54"/>
                    <a:pt x="367" y="54"/>
                  </a:cubicBezTo>
                  <a:cubicBezTo>
                    <a:pt x="376" y="53"/>
                    <a:pt x="385" y="53"/>
                    <a:pt x="405" y="53"/>
                  </a:cubicBezTo>
                  <a:cubicBezTo>
                    <a:pt x="426" y="53"/>
                    <a:pt x="435" y="49"/>
                    <a:pt x="445" y="48"/>
                  </a:cubicBezTo>
                  <a:cubicBezTo>
                    <a:pt x="455" y="45"/>
                    <a:pt x="465" y="44"/>
                    <a:pt x="482" y="44"/>
                  </a:cubicBezTo>
                  <a:cubicBezTo>
                    <a:pt x="501" y="44"/>
                    <a:pt x="510" y="44"/>
                    <a:pt x="519" y="45"/>
                  </a:cubicBezTo>
                  <a:cubicBezTo>
                    <a:pt x="530" y="45"/>
                    <a:pt x="540" y="47"/>
                    <a:pt x="560" y="47"/>
                  </a:cubicBezTo>
                  <a:cubicBezTo>
                    <a:pt x="576" y="47"/>
                    <a:pt x="584" y="49"/>
                    <a:pt x="593" y="53"/>
                  </a:cubicBezTo>
                  <a:cubicBezTo>
                    <a:pt x="603" y="56"/>
                    <a:pt x="615" y="59"/>
                    <a:pt x="636" y="59"/>
                  </a:cubicBezTo>
                  <a:cubicBezTo>
                    <a:pt x="656" y="59"/>
                    <a:pt x="667" y="59"/>
                    <a:pt x="676" y="58"/>
                  </a:cubicBezTo>
                  <a:cubicBezTo>
                    <a:pt x="685" y="58"/>
                    <a:pt x="695" y="56"/>
                    <a:pt x="713" y="56"/>
                  </a:cubicBezTo>
                  <a:lnTo>
                    <a:pt x="790" y="56"/>
                  </a:lnTo>
                  <a:cubicBezTo>
                    <a:pt x="810" y="56"/>
                    <a:pt x="820" y="55"/>
                    <a:pt x="831" y="53"/>
                  </a:cubicBezTo>
                  <a:cubicBezTo>
                    <a:pt x="840" y="49"/>
                    <a:pt x="849" y="48"/>
                    <a:pt x="866" y="48"/>
                  </a:cubicBezTo>
                  <a:cubicBezTo>
                    <a:pt x="884" y="48"/>
                    <a:pt x="892" y="50"/>
                    <a:pt x="901" y="53"/>
                  </a:cubicBezTo>
                  <a:cubicBezTo>
                    <a:pt x="911" y="55"/>
                    <a:pt x="922" y="56"/>
                    <a:pt x="942" y="56"/>
                  </a:cubicBezTo>
                  <a:cubicBezTo>
                    <a:pt x="962" y="56"/>
                    <a:pt x="970" y="58"/>
                    <a:pt x="980" y="58"/>
                  </a:cubicBezTo>
                  <a:cubicBezTo>
                    <a:pt x="990" y="59"/>
                    <a:pt x="999" y="59"/>
                    <a:pt x="1019" y="59"/>
                  </a:cubicBezTo>
                  <a:cubicBezTo>
                    <a:pt x="1042" y="59"/>
                    <a:pt x="1053" y="55"/>
                    <a:pt x="1064" y="50"/>
                  </a:cubicBezTo>
                  <a:cubicBezTo>
                    <a:pt x="1072" y="48"/>
                    <a:pt x="1081" y="45"/>
                    <a:pt x="1097" y="45"/>
                  </a:cubicBezTo>
                  <a:cubicBezTo>
                    <a:pt x="1115" y="45"/>
                    <a:pt x="1125" y="45"/>
                    <a:pt x="1134" y="47"/>
                  </a:cubicBezTo>
                  <a:cubicBezTo>
                    <a:pt x="1145" y="47"/>
                    <a:pt x="1155" y="48"/>
                    <a:pt x="1174" y="48"/>
                  </a:cubicBezTo>
                  <a:cubicBezTo>
                    <a:pt x="1194" y="48"/>
                    <a:pt x="1205" y="48"/>
                    <a:pt x="1215" y="47"/>
                  </a:cubicBezTo>
                  <a:cubicBezTo>
                    <a:pt x="1224" y="47"/>
                    <a:pt x="1233" y="45"/>
                    <a:pt x="1252" y="45"/>
                  </a:cubicBezTo>
                  <a:cubicBezTo>
                    <a:pt x="1269" y="45"/>
                    <a:pt x="1279" y="45"/>
                    <a:pt x="1288" y="47"/>
                  </a:cubicBezTo>
                  <a:cubicBezTo>
                    <a:pt x="1299" y="48"/>
                    <a:pt x="1308" y="49"/>
                    <a:pt x="1328" y="49"/>
                  </a:cubicBezTo>
                  <a:lnTo>
                    <a:pt x="1404" y="49"/>
                  </a:lnTo>
                  <a:cubicBezTo>
                    <a:pt x="1423" y="49"/>
                    <a:pt x="1434" y="48"/>
                    <a:pt x="1444" y="48"/>
                  </a:cubicBezTo>
                  <a:cubicBezTo>
                    <a:pt x="1452" y="47"/>
                    <a:pt x="1462" y="47"/>
                    <a:pt x="1481" y="47"/>
                  </a:cubicBezTo>
                  <a:cubicBezTo>
                    <a:pt x="1499" y="47"/>
                    <a:pt x="1510" y="45"/>
                    <a:pt x="1520" y="45"/>
                  </a:cubicBezTo>
                  <a:cubicBezTo>
                    <a:pt x="1529" y="44"/>
                    <a:pt x="1538" y="44"/>
                    <a:pt x="1557" y="44"/>
                  </a:cubicBezTo>
                  <a:cubicBezTo>
                    <a:pt x="1576" y="44"/>
                    <a:pt x="1585" y="45"/>
                    <a:pt x="1595" y="45"/>
                  </a:cubicBezTo>
                  <a:cubicBezTo>
                    <a:pt x="1604" y="47"/>
                    <a:pt x="1613" y="47"/>
                    <a:pt x="1633" y="47"/>
                  </a:cubicBezTo>
                  <a:cubicBezTo>
                    <a:pt x="1650" y="47"/>
                    <a:pt x="1659" y="48"/>
                    <a:pt x="1669" y="50"/>
                  </a:cubicBezTo>
                  <a:cubicBezTo>
                    <a:pt x="1679" y="54"/>
                    <a:pt x="1690" y="56"/>
                    <a:pt x="1712" y="56"/>
                  </a:cubicBezTo>
                  <a:cubicBezTo>
                    <a:pt x="1733" y="56"/>
                    <a:pt x="1744" y="53"/>
                    <a:pt x="1754" y="49"/>
                  </a:cubicBezTo>
                  <a:cubicBezTo>
                    <a:pt x="1763" y="47"/>
                    <a:pt x="1770" y="44"/>
                    <a:pt x="1788" y="44"/>
                  </a:cubicBezTo>
                  <a:cubicBezTo>
                    <a:pt x="1805" y="44"/>
                    <a:pt x="1814" y="45"/>
                    <a:pt x="1824" y="47"/>
                  </a:cubicBezTo>
                  <a:cubicBezTo>
                    <a:pt x="1833" y="48"/>
                    <a:pt x="1843" y="49"/>
                    <a:pt x="1864" y="49"/>
                  </a:cubicBezTo>
                  <a:lnTo>
                    <a:pt x="1942" y="49"/>
                  </a:lnTo>
                  <a:cubicBezTo>
                    <a:pt x="1960" y="49"/>
                    <a:pt x="1969" y="50"/>
                    <a:pt x="1977" y="53"/>
                  </a:cubicBezTo>
                  <a:cubicBezTo>
                    <a:pt x="1987" y="54"/>
                    <a:pt x="1998" y="55"/>
                    <a:pt x="2018" y="55"/>
                  </a:cubicBezTo>
                  <a:cubicBezTo>
                    <a:pt x="2038" y="55"/>
                    <a:pt x="2050" y="53"/>
                    <a:pt x="2060" y="49"/>
                  </a:cubicBezTo>
                  <a:cubicBezTo>
                    <a:pt x="2068" y="47"/>
                    <a:pt x="2077" y="45"/>
                    <a:pt x="2094" y="45"/>
                  </a:cubicBezTo>
                  <a:cubicBezTo>
                    <a:pt x="2111" y="45"/>
                    <a:pt x="2120" y="47"/>
                    <a:pt x="2129" y="49"/>
                  </a:cubicBezTo>
                  <a:cubicBezTo>
                    <a:pt x="2140" y="53"/>
                    <a:pt x="2151" y="55"/>
                    <a:pt x="2172" y="55"/>
                  </a:cubicBezTo>
                  <a:cubicBezTo>
                    <a:pt x="2194" y="55"/>
                    <a:pt x="2205" y="50"/>
                    <a:pt x="2215" y="48"/>
                  </a:cubicBezTo>
                  <a:cubicBezTo>
                    <a:pt x="2224" y="45"/>
                    <a:pt x="2231" y="43"/>
                    <a:pt x="2248" y="43"/>
                  </a:cubicBezTo>
                  <a:lnTo>
                    <a:pt x="2324" y="43"/>
                  </a:lnTo>
                  <a:cubicBezTo>
                    <a:pt x="2341" y="43"/>
                    <a:pt x="2349" y="45"/>
                    <a:pt x="2357" y="48"/>
                  </a:cubicBezTo>
                  <a:cubicBezTo>
                    <a:pt x="2368" y="53"/>
                    <a:pt x="2381" y="56"/>
                    <a:pt x="2402" y="56"/>
                  </a:cubicBezTo>
                  <a:lnTo>
                    <a:pt x="2478" y="56"/>
                  </a:lnTo>
                  <a:cubicBezTo>
                    <a:pt x="2499" y="56"/>
                    <a:pt x="2510" y="55"/>
                    <a:pt x="2518" y="54"/>
                  </a:cubicBezTo>
                  <a:cubicBezTo>
                    <a:pt x="2528" y="53"/>
                    <a:pt x="2537" y="50"/>
                    <a:pt x="2555" y="50"/>
                  </a:cubicBezTo>
                  <a:cubicBezTo>
                    <a:pt x="2575" y="50"/>
                    <a:pt x="2585" y="49"/>
                    <a:pt x="2595" y="48"/>
                  </a:cubicBezTo>
                  <a:cubicBezTo>
                    <a:pt x="2604" y="47"/>
                    <a:pt x="2612" y="45"/>
                    <a:pt x="2631" y="45"/>
                  </a:cubicBezTo>
                  <a:cubicBezTo>
                    <a:pt x="2650" y="45"/>
                    <a:pt x="2661" y="44"/>
                    <a:pt x="2670" y="44"/>
                  </a:cubicBezTo>
                  <a:cubicBezTo>
                    <a:pt x="2679" y="43"/>
                    <a:pt x="2688" y="43"/>
                    <a:pt x="2708" y="43"/>
                  </a:cubicBezTo>
                  <a:cubicBezTo>
                    <a:pt x="2725" y="43"/>
                    <a:pt x="2731" y="45"/>
                    <a:pt x="2741" y="48"/>
                  </a:cubicBezTo>
                  <a:cubicBezTo>
                    <a:pt x="2751" y="50"/>
                    <a:pt x="2762" y="55"/>
                    <a:pt x="2784" y="55"/>
                  </a:cubicBezTo>
                  <a:cubicBezTo>
                    <a:pt x="2806" y="55"/>
                    <a:pt x="2817" y="50"/>
                    <a:pt x="2828" y="47"/>
                  </a:cubicBezTo>
                  <a:cubicBezTo>
                    <a:pt x="2836" y="43"/>
                    <a:pt x="2844" y="40"/>
                    <a:pt x="2860" y="40"/>
                  </a:cubicBezTo>
                  <a:lnTo>
                    <a:pt x="2936" y="40"/>
                  </a:lnTo>
                  <a:cubicBezTo>
                    <a:pt x="2955" y="40"/>
                    <a:pt x="2963" y="42"/>
                    <a:pt x="2972" y="43"/>
                  </a:cubicBezTo>
                  <a:cubicBezTo>
                    <a:pt x="2983" y="45"/>
                    <a:pt x="2994" y="47"/>
                    <a:pt x="3014" y="47"/>
                  </a:cubicBezTo>
                  <a:lnTo>
                    <a:pt x="3090" y="47"/>
                  </a:lnTo>
                  <a:cubicBezTo>
                    <a:pt x="3110" y="47"/>
                    <a:pt x="3121" y="47"/>
                    <a:pt x="3131" y="45"/>
                  </a:cubicBezTo>
                  <a:cubicBezTo>
                    <a:pt x="3139" y="44"/>
                    <a:pt x="3149" y="44"/>
                    <a:pt x="3168" y="44"/>
                  </a:cubicBezTo>
                  <a:cubicBezTo>
                    <a:pt x="3185" y="44"/>
                    <a:pt x="3193" y="47"/>
                    <a:pt x="3203" y="48"/>
                  </a:cubicBezTo>
                  <a:cubicBezTo>
                    <a:pt x="3213" y="50"/>
                    <a:pt x="3224" y="53"/>
                    <a:pt x="3244" y="53"/>
                  </a:cubicBezTo>
                  <a:cubicBezTo>
                    <a:pt x="3265" y="53"/>
                    <a:pt x="3275" y="50"/>
                    <a:pt x="3284" y="49"/>
                  </a:cubicBezTo>
                  <a:cubicBezTo>
                    <a:pt x="3294" y="48"/>
                    <a:pt x="3303" y="47"/>
                    <a:pt x="3320" y="47"/>
                  </a:cubicBezTo>
                  <a:cubicBezTo>
                    <a:pt x="3341" y="47"/>
                    <a:pt x="3351" y="45"/>
                    <a:pt x="3361" y="44"/>
                  </a:cubicBezTo>
                  <a:cubicBezTo>
                    <a:pt x="3369" y="44"/>
                    <a:pt x="3378" y="43"/>
                    <a:pt x="3396" y="43"/>
                  </a:cubicBezTo>
                  <a:lnTo>
                    <a:pt x="3474" y="43"/>
                  </a:lnTo>
                  <a:cubicBezTo>
                    <a:pt x="3491" y="43"/>
                    <a:pt x="3500" y="43"/>
                    <a:pt x="3509" y="44"/>
                  </a:cubicBezTo>
                  <a:cubicBezTo>
                    <a:pt x="3520" y="45"/>
                    <a:pt x="3529" y="47"/>
                    <a:pt x="3550" y="47"/>
                  </a:cubicBezTo>
                  <a:cubicBezTo>
                    <a:pt x="3568" y="47"/>
                    <a:pt x="3579" y="45"/>
                    <a:pt x="3588" y="45"/>
                  </a:cubicBezTo>
                  <a:cubicBezTo>
                    <a:pt x="3598" y="44"/>
                    <a:pt x="3607" y="44"/>
                    <a:pt x="3626" y="44"/>
                  </a:cubicBezTo>
                  <a:lnTo>
                    <a:pt x="3702" y="44"/>
                  </a:lnTo>
                  <a:cubicBezTo>
                    <a:pt x="3720" y="44"/>
                    <a:pt x="3727" y="47"/>
                    <a:pt x="3737" y="48"/>
                  </a:cubicBezTo>
                  <a:cubicBezTo>
                    <a:pt x="3748" y="49"/>
                    <a:pt x="3757" y="53"/>
                    <a:pt x="3779" y="53"/>
                  </a:cubicBezTo>
                  <a:cubicBezTo>
                    <a:pt x="3798" y="53"/>
                    <a:pt x="3809" y="53"/>
                    <a:pt x="3818" y="50"/>
                  </a:cubicBezTo>
                  <a:cubicBezTo>
                    <a:pt x="3827" y="50"/>
                    <a:pt x="3836" y="49"/>
                    <a:pt x="3855" y="49"/>
                  </a:cubicBezTo>
                  <a:cubicBezTo>
                    <a:pt x="3873" y="49"/>
                    <a:pt x="3882" y="50"/>
                    <a:pt x="3891" y="53"/>
                  </a:cubicBezTo>
                  <a:cubicBezTo>
                    <a:pt x="3902" y="55"/>
                    <a:pt x="3913" y="56"/>
                    <a:pt x="3932" y="56"/>
                  </a:cubicBezTo>
                  <a:cubicBezTo>
                    <a:pt x="3953" y="56"/>
                    <a:pt x="3966" y="54"/>
                    <a:pt x="3975" y="50"/>
                  </a:cubicBezTo>
                  <a:cubicBezTo>
                    <a:pt x="3983" y="48"/>
                    <a:pt x="3991" y="45"/>
                    <a:pt x="4009" y="45"/>
                  </a:cubicBezTo>
                  <a:cubicBezTo>
                    <a:pt x="4026" y="45"/>
                    <a:pt x="4036" y="47"/>
                    <a:pt x="4044" y="48"/>
                  </a:cubicBezTo>
                  <a:cubicBezTo>
                    <a:pt x="4054" y="49"/>
                    <a:pt x="4065" y="50"/>
                    <a:pt x="4085" y="50"/>
                  </a:cubicBezTo>
                  <a:cubicBezTo>
                    <a:pt x="4103" y="50"/>
                    <a:pt x="4113" y="53"/>
                    <a:pt x="4123" y="53"/>
                  </a:cubicBezTo>
                  <a:cubicBezTo>
                    <a:pt x="4132" y="54"/>
                    <a:pt x="4141" y="54"/>
                    <a:pt x="4161" y="54"/>
                  </a:cubicBezTo>
                  <a:cubicBezTo>
                    <a:pt x="4183" y="54"/>
                    <a:pt x="4194" y="50"/>
                    <a:pt x="4204" y="48"/>
                  </a:cubicBezTo>
                  <a:cubicBezTo>
                    <a:pt x="4214" y="47"/>
                    <a:pt x="4221" y="44"/>
                    <a:pt x="4239" y="44"/>
                  </a:cubicBezTo>
                  <a:cubicBezTo>
                    <a:pt x="4255" y="44"/>
                    <a:pt x="4263" y="47"/>
                    <a:pt x="4273" y="49"/>
                  </a:cubicBezTo>
                  <a:cubicBezTo>
                    <a:pt x="4282" y="53"/>
                    <a:pt x="4294" y="56"/>
                    <a:pt x="4315" y="56"/>
                  </a:cubicBezTo>
                  <a:lnTo>
                    <a:pt x="4468" y="56"/>
                  </a:lnTo>
                  <a:cubicBezTo>
                    <a:pt x="4489" y="56"/>
                    <a:pt x="4502" y="54"/>
                    <a:pt x="4510" y="50"/>
                  </a:cubicBezTo>
                  <a:cubicBezTo>
                    <a:pt x="4520" y="49"/>
                    <a:pt x="4529" y="47"/>
                    <a:pt x="4546" y="47"/>
                  </a:cubicBezTo>
                  <a:cubicBezTo>
                    <a:pt x="4564" y="47"/>
                    <a:pt x="4573" y="48"/>
                    <a:pt x="4582" y="49"/>
                  </a:cubicBezTo>
                  <a:cubicBezTo>
                    <a:pt x="4593" y="53"/>
                    <a:pt x="4604" y="54"/>
                    <a:pt x="4623" y="54"/>
                  </a:cubicBezTo>
                  <a:cubicBezTo>
                    <a:pt x="4643" y="54"/>
                    <a:pt x="4655" y="50"/>
                    <a:pt x="4665" y="48"/>
                  </a:cubicBezTo>
                  <a:cubicBezTo>
                    <a:pt x="4674" y="45"/>
                    <a:pt x="4682" y="44"/>
                    <a:pt x="4700" y="44"/>
                  </a:cubicBezTo>
                  <a:cubicBezTo>
                    <a:pt x="4716" y="44"/>
                    <a:pt x="4724" y="47"/>
                    <a:pt x="4733" y="49"/>
                  </a:cubicBezTo>
                  <a:cubicBezTo>
                    <a:pt x="4743" y="53"/>
                    <a:pt x="4755" y="56"/>
                    <a:pt x="4776" y="56"/>
                  </a:cubicBezTo>
                  <a:cubicBezTo>
                    <a:pt x="4796" y="56"/>
                    <a:pt x="4807" y="55"/>
                    <a:pt x="4816" y="54"/>
                  </a:cubicBezTo>
                  <a:cubicBezTo>
                    <a:pt x="4825" y="53"/>
                    <a:pt x="4835" y="50"/>
                    <a:pt x="4852" y="50"/>
                  </a:cubicBezTo>
                  <a:cubicBezTo>
                    <a:pt x="4871" y="50"/>
                    <a:pt x="4882" y="49"/>
                    <a:pt x="4891" y="49"/>
                  </a:cubicBezTo>
                  <a:cubicBezTo>
                    <a:pt x="4900" y="48"/>
                    <a:pt x="4910" y="48"/>
                    <a:pt x="4928" y="48"/>
                  </a:cubicBezTo>
                  <a:cubicBezTo>
                    <a:pt x="4946" y="48"/>
                    <a:pt x="4954" y="50"/>
                    <a:pt x="4963" y="53"/>
                  </a:cubicBezTo>
                  <a:cubicBezTo>
                    <a:pt x="4973" y="54"/>
                    <a:pt x="4984" y="56"/>
                    <a:pt x="5005" y="56"/>
                  </a:cubicBezTo>
                  <a:lnTo>
                    <a:pt x="5043" y="56"/>
                  </a:lnTo>
                  <a:cubicBezTo>
                    <a:pt x="5051" y="58"/>
                    <a:pt x="5061" y="58"/>
                    <a:pt x="5081" y="58"/>
                  </a:cubicBezTo>
                  <a:cubicBezTo>
                    <a:pt x="5104" y="58"/>
                    <a:pt x="5114" y="54"/>
                    <a:pt x="5125" y="49"/>
                  </a:cubicBezTo>
                  <a:cubicBezTo>
                    <a:pt x="5135" y="47"/>
                    <a:pt x="5142" y="44"/>
                    <a:pt x="5158" y="44"/>
                  </a:cubicBezTo>
                  <a:cubicBezTo>
                    <a:pt x="5177" y="44"/>
                    <a:pt x="5184" y="45"/>
                    <a:pt x="5194" y="48"/>
                  </a:cubicBezTo>
                  <a:cubicBezTo>
                    <a:pt x="5203" y="50"/>
                    <a:pt x="5214" y="54"/>
                    <a:pt x="5236" y="54"/>
                  </a:cubicBezTo>
                  <a:cubicBezTo>
                    <a:pt x="5253" y="54"/>
                    <a:pt x="5262" y="55"/>
                    <a:pt x="5271" y="56"/>
                  </a:cubicBezTo>
                  <a:cubicBezTo>
                    <a:pt x="5281" y="58"/>
                    <a:pt x="5291" y="59"/>
                    <a:pt x="5312" y="59"/>
                  </a:cubicBezTo>
                  <a:cubicBezTo>
                    <a:pt x="5333" y="59"/>
                    <a:pt x="5343" y="58"/>
                    <a:pt x="5353" y="56"/>
                  </a:cubicBezTo>
                  <a:cubicBezTo>
                    <a:pt x="5362" y="55"/>
                    <a:pt x="5372" y="54"/>
                    <a:pt x="5389" y="54"/>
                  </a:cubicBezTo>
                  <a:cubicBezTo>
                    <a:pt x="5410" y="54"/>
                    <a:pt x="5420" y="50"/>
                    <a:pt x="5430" y="49"/>
                  </a:cubicBezTo>
                  <a:cubicBezTo>
                    <a:pt x="5440" y="48"/>
                    <a:pt x="5450" y="47"/>
                    <a:pt x="5467" y="47"/>
                  </a:cubicBezTo>
                  <a:cubicBezTo>
                    <a:pt x="5484" y="47"/>
                    <a:pt x="5493" y="49"/>
                    <a:pt x="5501" y="50"/>
                  </a:cubicBezTo>
                  <a:cubicBezTo>
                    <a:pt x="5511" y="53"/>
                    <a:pt x="5522" y="55"/>
                    <a:pt x="5543" y="55"/>
                  </a:cubicBezTo>
                  <a:cubicBezTo>
                    <a:pt x="5563" y="55"/>
                    <a:pt x="5573" y="54"/>
                    <a:pt x="5584" y="53"/>
                  </a:cubicBezTo>
                  <a:cubicBezTo>
                    <a:pt x="5592" y="50"/>
                    <a:pt x="5601" y="49"/>
                    <a:pt x="5619" y="49"/>
                  </a:cubicBezTo>
                  <a:cubicBezTo>
                    <a:pt x="5638" y="49"/>
                    <a:pt x="5649" y="48"/>
                    <a:pt x="5659" y="48"/>
                  </a:cubicBezTo>
                  <a:cubicBezTo>
                    <a:pt x="5667" y="47"/>
                    <a:pt x="5677" y="47"/>
                    <a:pt x="5696" y="47"/>
                  </a:cubicBezTo>
                  <a:cubicBezTo>
                    <a:pt x="5713" y="47"/>
                    <a:pt x="5720" y="49"/>
                    <a:pt x="5729" y="53"/>
                  </a:cubicBezTo>
                  <a:cubicBezTo>
                    <a:pt x="5739" y="55"/>
                    <a:pt x="5751" y="59"/>
                    <a:pt x="5772" y="59"/>
                  </a:cubicBezTo>
                  <a:cubicBezTo>
                    <a:pt x="5795" y="59"/>
                    <a:pt x="5805" y="55"/>
                    <a:pt x="5816" y="50"/>
                  </a:cubicBezTo>
                  <a:cubicBezTo>
                    <a:pt x="5826" y="48"/>
                    <a:pt x="5833" y="45"/>
                    <a:pt x="5849" y="45"/>
                  </a:cubicBezTo>
                  <a:cubicBezTo>
                    <a:pt x="5867" y="45"/>
                    <a:pt x="5875" y="47"/>
                    <a:pt x="5885" y="49"/>
                  </a:cubicBezTo>
                  <a:cubicBezTo>
                    <a:pt x="5894" y="53"/>
                    <a:pt x="5905" y="55"/>
                    <a:pt x="5926" y="55"/>
                  </a:cubicBezTo>
                  <a:lnTo>
                    <a:pt x="6002" y="55"/>
                  </a:lnTo>
                  <a:cubicBezTo>
                    <a:pt x="6021" y="55"/>
                    <a:pt x="6031" y="54"/>
                    <a:pt x="6041" y="54"/>
                  </a:cubicBezTo>
                  <a:cubicBezTo>
                    <a:pt x="6051" y="53"/>
                    <a:pt x="6060" y="53"/>
                    <a:pt x="6079" y="53"/>
                  </a:cubicBezTo>
                  <a:cubicBezTo>
                    <a:pt x="6099" y="53"/>
                    <a:pt x="6111" y="49"/>
                    <a:pt x="6120" y="47"/>
                  </a:cubicBezTo>
                  <a:cubicBezTo>
                    <a:pt x="6130" y="44"/>
                    <a:pt x="6137" y="43"/>
                    <a:pt x="6155" y="43"/>
                  </a:cubicBezTo>
                  <a:cubicBezTo>
                    <a:pt x="6173" y="43"/>
                    <a:pt x="6181" y="44"/>
                    <a:pt x="6191" y="45"/>
                  </a:cubicBezTo>
                  <a:cubicBezTo>
                    <a:pt x="6201" y="47"/>
                    <a:pt x="6211" y="48"/>
                    <a:pt x="6232" y="48"/>
                  </a:cubicBezTo>
                  <a:cubicBezTo>
                    <a:pt x="6249" y="48"/>
                    <a:pt x="6256" y="50"/>
                    <a:pt x="6266" y="53"/>
                  </a:cubicBezTo>
                  <a:cubicBezTo>
                    <a:pt x="6276" y="54"/>
                    <a:pt x="6286" y="56"/>
                    <a:pt x="6308" y="56"/>
                  </a:cubicBezTo>
                  <a:cubicBezTo>
                    <a:pt x="6329" y="56"/>
                    <a:pt x="6341" y="54"/>
                    <a:pt x="6351" y="50"/>
                  </a:cubicBezTo>
                  <a:cubicBezTo>
                    <a:pt x="6360" y="49"/>
                    <a:pt x="6368" y="47"/>
                    <a:pt x="6385" y="47"/>
                  </a:cubicBezTo>
                  <a:cubicBezTo>
                    <a:pt x="6403" y="47"/>
                    <a:pt x="6412" y="48"/>
                    <a:pt x="6421" y="49"/>
                  </a:cubicBezTo>
                  <a:cubicBezTo>
                    <a:pt x="6431" y="50"/>
                    <a:pt x="6442" y="53"/>
                    <a:pt x="6462" y="53"/>
                  </a:cubicBezTo>
                  <a:cubicBezTo>
                    <a:pt x="6481" y="53"/>
                    <a:pt x="6492" y="50"/>
                    <a:pt x="6502" y="49"/>
                  </a:cubicBezTo>
                  <a:cubicBezTo>
                    <a:pt x="6511" y="48"/>
                    <a:pt x="6521" y="47"/>
                    <a:pt x="6538" y="47"/>
                  </a:cubicBezTo>
                  <a:cubicBezTo>
                    <a:pt x="6556" y="47"/>
                    <a:pt x="6566" y="48"/>
                    <a:pt x="6576" y="48"/>
                  </a:cubicBezTo>
                  <a:cubicBezTo>
                    <a:pt x="6585" y="49"/>
                    <a:pt x="6594" y="49"/>
                    <a:pt x="6614" y="49"/>
                  </a:cubicBezTo>
                  <a:cubicBezTo>
                    <a:pt x="6633" y="49"/>
                    <a:pt x="6641" y="50"/>
                    <a:pt x="6650" y="53"/>
                  </a:cubicBezTo>
                  <a:cubicBezTo>
                    <a:pt x="6661" y="55"/>
                    <a:pt x="6672" y="56"/>
                    <a:pt x="6692" y="56"/>
                  </a:cubicBezTo>
                  <a:lnTo>
                    <a:pt x="6768" y="56"/>
                  </a:lnTo>
                  <a:cubicBezTo>
                    <a:pt x="6790" y="56"/>
                    <a:pt x="6800" y="53"/>
                    <a:pt x="6811" y="49"/>
                  </a:cubicBezTo>
                  <a:cubicBezTo>
                    <a:pt x="6821" y="47"/>
                    <a:pt x="6827" y="44"/>
                    <a:pt x="6844" y="44"/>
                  </a:cubicBezTo>
                  <a:cubicBezTo>
                    <a:pt x="6860" y="44"/>
                    <a:pt x="6869" y="47"/>
                    <a:pt x="6878" y="49"/>
                  </a:cubicBezTo>
                  <a:cubicBezTo>
                    <a:pt x="6887" y="53"/>
                    <a:pt x="6899" y="56"/>
                    <a:pt x="6920" y="56"/>
                  </a:cubicBezTo>
                  <a:cubicBezTo>
                    <a:pt x="6941" y="56"/>
                    <a:pt x="6951" y="56"/>
                    <a:pt x="6961" y="55"/>
                  </a:cubicBezTo>
                  <a:cubicBezTo>
                    <a:pt x="6971" y="55"/>
                    <a:pt x="6979" y="54"/>
                    <a:pt x="6999" y="54"/>
                  </a:cubicBezTo>
                  <a:cubicBezTo>
                    <a:pt x="7017" y="54"/>
                    <a:pt x="7028" y="53"/>
                    <a:pt x="7037" y="53"/>
                  </a:cubicBezTo>
                  <a:cubicBezTo>
                    <a:pt x="7047" y="50"/>
                    <a:pt x="7056" y="50"/>
                    <a:pt x="7075" y="50"/>
                  </a:cubicBezTo>
                  <a:cubicBezTo>
                    <a:pt x="7092" y="50"/>
                    <a:pt x="7101" y="50"/>
                    <a:pt x="7111" y="53"/>
                  </a:cubicBezTo>
                  <a:cubicBezTo>
                    <a:pt x="7122" y="53"/>
                    <a:pt x="7131" y="54"/>
                    <a:pt x="7151" y="54"/>
                  </a:cubicBezTo>
                  <a:cubicBezTo>
                    <a:pt x="7171" y="54"/>
                    <a:pt x="7182" y="53"/>
                    <a:pt x="7191" y="50"/>
                  </a:cubicBezTo>
                  <a:cubicBezTo>
                    <a:pt x="7201" y="49"/>
                    <a:pt x="7210" y="48"/>
                    <a:pt x="7228" y="48"/>
                  </a:cubicBezTo>
                  <a:cubicBezTo>
                    <a:pt x="7246" y="48"/>
                    <a:pt x="7256" y="48"/>
                    <a:pt x="7265" y="49"/>
                  </a:cubicBezTo>
                  <a:cubicBezTo>
                    <a:pt x="7274" y="49"/>
                    <a:pt x="7284" y="50"/>
                    <a:pt x="7304" y="50"/>
                  </a:cubicBezTo>
                  <a:lnTo>
                    <a:pt x="7380" y="50"/>
                  </a:lnTo>
                  <a:cubicBezTo>
                    <a:pt x="7400" y="50"/>
                    <a:pt x="7411" y="49"/>
                    <a:pt x="7421" y="48"/>
                  </a:cubicBezTo>
                  <a:cubicBezTo>
                    <a:pt x="7428" y="48"/>
                    <a:pt x="7438" y="47"/>
                    <a:pt x="7456" y="47"/>
                  </a:cubicBezTo>
                  <a:cubicBezTo>
                    <a:pt x="7474" y="47"/>
                    <a:pt x="7483" y="48"/>
                    <a:pt x="7492" y="49"/>
                  </a:cubicBezTo>
                  <a:cubicBezTo>
                    <a:pt x="7502" y="50"/>
                    <a:pt x="7513" y="53"/>
                    <a:pt x="7533" y="53"/>
                  </a:cubicBezTo>
                  <a:cubicBezTo>
                    <a:pt x="7552" y="53"/>
                    <a:pt x="7563" y="50"/>
                    <a:pt x="7573" y="49"/>
                  </a:cubicBezTo>
                  <a:cubicBezTo>
                    <a:pt x="7582" y="48"/>
                    <a:pt x="7590" y="47"/>
                    <a:pt x="7609" y="47"/>
                  </a:cubicBezTo>
                  <a:cubicBezTo>
                    <a:pt x="7626" y="47"/>
                    <a:pt x="7635" y="49"/>
                    <a:pt x="7643" y="50"/>
                  </a:cubicBezTo>
                  <a:cubicBezTo>
                    <a:pt x="7653" y="53"/>
                    <a:pt x="7664" y="55"/>
                    <a:pt x="7685" y="55"/>
                  </a:cubicBezTo>
                  <a:cubicBezTo>
                    <a:pt x="7706" y="55"/>
                    <a:pt x="7716" y="54"/>
                    <a:pt x="7726" y="53"/>
                  </a:cubicBezTo>
                  <a:cubicBezTo>
                    <a:pt x="7734" y="50"/>
                    <a:pt x="7743" y="49"/>
                    <a:pt x="7761" y="49"/>
                  </a:cubicBezTo>
                  <a:cubicBezTo>
                    <a:pt x="7782" y="49"/>
                    <a:pt x="7792" y="48"/>
                    <a:pt x="7802" y="46"/>
                  </a:cubicBezTo>
                  <a:cubicBezTo>
                    <a:pt x="7812" y="45"/>
                    <a:pt x="7820" y="44"/>
                    <a:pt x="7838" y="44"/>
                  </a:cubicBezTo>
                  <a:cubicBezTo>
                    <a:pt x="7857" y="44"/>
                    <a:pt x="7866" y="44"/>
                    <a:pt x="7876" y="45"/>
                  </a:cubicBezTo>
                  <a:cubicBezTo>
                    <a:pt x="7887" y="45"/>
                    <a:pt x="7895" y="46"/>
                    <a:pt x="7915" y="46"/>
                  </a:cubicBezTo>
                  <a:lnTo>
                    <a:pt x="7992" y="46"/>
                  </a:lnTo>
                  <a:cubicBezTo>
                    <a:pt x="8010" y="46"/>
                    <a:pt x="8017" y="48"/>
                    <a:pt x="8027" y="49"/>
                  </a:cubicBezTo>
                  <a:cubicBezTo>
                    <a:pt x="8038" y="51"/>
                    <a:pt x="8048" y="54"/>
                    <a:pt x="8069" y="54"/>
                  </a:cubicBezTo>
                  <a:cubicBezTo>
                    <a:pt x="8088" y="54"/>
                    <a:pt x="8101" y="50"/>
                    <a:pt x="8109" y="48"/>
                  </a:cubicBezTo>
                  <a:cubicBezTo>
                    <a:pt x="8119" y="45"/>
                    <a:pt x="8128" y="44"/>
                    <a:pt x="8145" y="44"/>
                  </a:cubicBezTo>
                  <a:cubicBezTo>
                    <a:pt x="8163" y="44"/>
                    <a:pt x="8173" y="44"/>
                    <a:pt x="8182" y="45"/>
                  </a:cubicBezTo>
                  <a:cubicBezTo>
                    <a:pt x="8193" y="45"/>
                    <a:pt x="8203" y="47"/>
                    <a:pt x="8222" y="47"/>
                  </a:cubicBezTo>
                  <a:cubicBezTo>
                    <a:pt x="8243" y="47"/>
                    <a:pt x="8253" y="44"/>
                    <a:pt x="8264" y="43"/>
                  </a:cubicBezTo>
                  <a:cubicBezTo>
                    <a:pt x="8272" y="40"/>
                    <a:pt x="8281" y="39"/>
                    <a:pt x="8299" y="39"/>
                  </a:cubicBezTo>
                  <a:cubicBezTo>
                    <a:pt x="8315" y="39"/>
                    <a:pt x="8323" y="42"/>
                    <a:pt x="8332" y="44"/>
                  </a:cubicBezTo>
                  <a:cubicBezTo>
                    <a:pt x="8343" y="48"/>
                    <a:pt x="8354" y="50"/>
                    <a:pt x="8375" y="50"/>
                  </a:cubicBezTo>
                  <a:lnTo>
                    <a:pt x="8451" y="50"/>
                  </a:lnTo>
                  <a:cubicBezTo>
                    <a:pt x="8471" y="50"/>
                    <a:pt x="8481" y="49"/>
                    <a:pt x="8492" y="48"/>
                  </a:cubicBezTo>
                  <a:cubicBezTo>
                    <a:pt x="8500" y="47"/>
                    <a:pt x="8509" y="45"/>
                    <a:pt x="8527" y="45"/>
                  </a:cubicBezTo>
                  <a:cubicBezTo>
                    <a:pt x="8549" y="45"/>
                    <a:pt x="8558" y="43"/>
                    <a:pt x="8569" y="42"/>
                  </a:cubicBezTo>
                  <a:cubicBezTo>
                    <a:pt x="8579" y="40"/>
                    <a:pt x="8588" y="39"/>
                    <a:pt x="8605" y="39"/>
                  </a:cubicBezTo>
                  <a:cubicBezTo>
                    <a:pt x="8622" y="39"/>
                    <a:pt x="8631" y="40"/>
                    <a:pt x="8640" y="43"/>
                  </a:cubicBezTo>
                  <a:cubicBezTo>
                    <a:pt x="8651" y="45"/>
                    <a:pt x="8661" y="48"/>
                    <a:pt x="8683" y="48"/>
                  </a:cubicBezTo>
                  <a:cubicBezTo>
                    <a:pt x="8702" y="48"/>
                    <a:pt x="8712" y="46"/>
                    <a:pt x="8722" y="46"/>
                  </a:cubicBezTo>
                  <a:cubicBezTo>
                    <a:pt x="8731" y="45"/>
                    <a:pt x="8740" y="45"/>
                    <a:pt x="8760" y="45"/>
                  </a:cubicBezTo>
                  <a:cubicBezTo>
                    <a:pt x="8779" y="45"/>
                    <a:pt x="8790" y="44"/>
                    <a:pt x="8799" y="43"/>
                  </a:cubicBezTo>
                  <a:cubicBezTo>
                    <a:pt x="8809" y="41"/>
                    <a:pt x="8818" y="40"/>
                    <a:pt x="8836" y="40"/>
                  </a:cubicBezTo>
                  <a:cubicBezTo>
                    <a:pt x="8854" y="40"/>
                    <a:pt x="8865" y="39"/>
                    <a:pt x="8874" y="39"/>
                  </a:cubicBezTo>
                  <a:cubicBezTo>
                    <a:pt x="8884" y="38"/>
                    <a:pt x="8893" y="38"/>
                    <a:pt x="8912" y="38"/>
                  </a:cubicBezTo>
                  <a:cubicBezTo>
                    <a:pt x="8931" y="38"/>
                    <a:pt x="8939" y="39"/>
                    <a:pt x="8949" y="39"/>
                  </a:cubicBezTo>
                  <a:cubicBezTo>
                    <a:pt x="8959" y="40"/>
                    <a:pt x="8968" y="40"/>
                    <a:pt x="8988" y="40"/>
                  </a:cubicBezTo>
                  <a:cubicBezTo>
                    <a:pt x="9007" y="40"/>
                    <a:pt x="9017" y="41"/>
                    <a:pt x="9025" y="41"/>
                  </a:cubicBezTo>
                  <a:cubicBezTo>
                    <a:pt x="9035" y="43"/>
                    <a:pt x="9044" y="43"/>
                    <a:pt x="9065" y="43"/>
                  </a:cubicBezTo>
                  <a:cubicBezTo>
                    <a:pt x="9082" y="43"/>
                    <a:pt x="9092" y="43"/>
                    <a:pt x="9100" y="44"/>
                  </a:cubicBezTo>
                  <a:cubicBezTo>
                    <a:pt x="9111" y="44"/>
                    <a:pt x="9121" y="45"/>
                    <a:pt x="9141" y="45"/>
                  </a:cubicBezTo>
                  <a:cubicBezTo>
                    <a:pt x="9161" y="45"/>
                    <a:pt x="9170" y="44"/>
                    <a:pt x="9180" y="43"/>
                  </a:cubicBezTo>
                  <a:cubicBezTo>
                    <a:pt x="9190" y="41"/>
                    <a:pt x="9199" y="40"/>
                    <a:pt x="9217" y="40"/>
                  </a:cubicBezTo>
                  <a:cubicBezTo>
                    <a:pt x="9234" y="40"/>
                    <a:pt x="9243" y="43"/>
                    <a:pt x="9252" y="44"/>
                  </a:cubicBezTo>
                  <a:cubicBezTo>
                    <a:pt x="9261" y="45"/>
                    <a:pt x="9274" y="48"/>
                    <a:pt x="9293" y="48"/>
                  </a:cubicBezTo>
                  <a:cubicBezTo>
                    <a:pt x="9313" y="48"/>
                    <a:pt x="9324" y="46"/>
                    <a:pt x="9334" y="45"/>
                  </a:cubicBezTo>
                  <a:cubicBezTo>
                    <a:pt x="9343" y="44"/>
                    <a:pt x="9353" y="43"/>
                    <a:pt x="9370" y="43"/>
                  </a:cubicBezTo>
                  <a:cubicBezTo>
                    <a:pt x="9388" y="43"/>
                    <a:pt x="9397" y="44"/>
                    <a:pt x="9406" y="45"/>
                  </a:cubicBezTo>
                  <a:cubicBezTo>
                    <a:pt x="9415" y="46"/>
                    <a:pt x="9426" y="48"/>
                    <a:pt x="9446" y="48"/>
                  </a:cubicBezTo>
                  <a:cubicBezTo>
                    <a:pt x="9466" y="48"/>
                    <a:pt x="9478" y="45"/>
                    <a:pt x="9488" y="43"/>
                  </a:cubicBezTo>
                  <a:cubicBezTo>
                    <a:pt x="9498" y="40"/>
                    <a:pt x="9505" y="39"/>
                    <a:pt x="9522" y="39"/>
                  </a:cubicBezTo>
                  <a:cubicBezTo>
                    <a:pt x="9541" y="39"/>
                    <a:pt x="9550" y="39"/>
                    <a:pt x="9560" y="40"/>
                  </a:cubicBezTo>
                  <a:cubicBezTo>
                    <a:pt x="9570" y="40"/>
                    <a:pt x="9580" y="41"/>
                    <a:pt x="9600" y="41"/>
                  </a:cubicBezTo>
                  <a:cubicBezTo>
                    <a:pt x="9619" y="41"/>
                    <a:pt x="9627" y="43"/>
                    <a:pt x="9637" y="44"/>
                  </a:cubicBezTo>
                  <a:cubicBezTo>
                    <a:pt x="9645" y="45"/>
                    <a:pt x="9656" y="46"/>
                    <a:pt x="9676" y="46"/>
                  </a:cubicBezTo>
                  <a:cubicBezTo>
                    <a:pt x="9697" y="46"/>
                    <a:pt x="9709" y="45"/>
                    <a:pt x="9718" y="43"/>
                  </a:cubicBezTo>
                  <a:cubicBezTo>
                    <a:pt x="9728" y="40"/>
                    <a:pt x="9735" y="39"/>
                    <a:pt x="9752" y="39"/>
                  </a:cubicBezTo>
                  <a:cubicBezTo>
                    <a:pt x="9771" y="39"/>
                    <a:pt x="9778" y="40"/>
                    <a:pt x="9788" y="43"/>
                  </a:cubicBezTo>
                  <a:cubicBezTo>
                    <a:pt x="9797" y="45"/>
                    <a:pt x="9808" y="48"/>
                    <a:pt x="9830" y="48"/>
                  </a:cubicBezTo>
                  <a:cubicBezTo>
                    <a:pt x="9848" y="48"/>
                    <a:pt x="9857" y="49"/>
                    <a:pt x="9867" y="49"/>
                  </a:cubicBezTo>
                  <a:cubicBezTo>
                    <a:pt x="9876" y="50"/>
                    <a:pt x="9885" y="50"/>
                    <a:pt x="9906" y="50"/>
                  </a:cubicBezTo>
                  <a:cubicBezTo>
                    <a:pt x="9927" y="50"/>
                    <a:pt x="9939" y="45"/>
                    <a:pt x="9951" y="42"/>
                  </a:cubicBezTo>
                  <a:cubicBezTo>
                    <a:pt x="9960" y="38"/>
                    <a:pt x="9967" y="34"/>
                    <a:pt x="9983" y="34"/>
                  </a:cubicBezTo>
                  <a:cubicBezTo>
                    <a:pt x="10000" y="34"/>
                    <a:pt x="10007" y="38"/>
                    <a:pt x="10017" y="40"/>
                  </a:cubicBezTo>
                  <a:cubicBezTo>
                    <a:pt x="10026" y="43"/>
                    <a:pt x="10038" y="46"/>
                    <a:pt x="10060" y="46"/>
                  </a:cubicBezTo>
                  <a:cubicBezTo>
                    <a:pt x="10081" y="46"/>
                    <a:pt x="10093" y="43"/>
                    <a:pt x="10103" y="40"/>
                  </a:cubicBezTo>
                  <a:cubicBezTo>
                    <a:pt x="10111" y="38"/>
                    <a:pt x="10119" y="34"/>
                    <a:pt x="10136" y="34"/>
                  </a:cubicBezTo>
                  <a:cubicBezTo>
                    <a:pt x="10153" y="34"/>
                    <a:pt x="10163" y="34"/>
                    <a:pt x="10172" y="36"/>
                  </a:cubicBezTo>
                  <a:cubicBezTo>
                    <a:pt x="10183" y="36"/>
                    <a:pt x="10192" y="38"/>
                    <a:pt x="10212" y="38"/>
                  </a:cubicBezTo>
                  <a:cubicBezTo>
                    <a:pt x="10232" y="38"/>
                    <a:pt x="10243" y="36"/>
                    <a:pt x="10253" y="34"/>
                  </a:cubicBezTo>
                  <a:cubicBezTo>
                    <a:pt x="10261" y="34"/>
                    <a:pt x="10270" y="33"/>
                    <a:pt x="10288" y="33"/>
                  </a:cubicBezTo>
                  <a:cubicBezTo>
                    <a:pt x="10306" y="33"/>
                    <a:pt x="10314" y="34"/>
                    <a:pt x="10323" y="38"/>
                  </a:cubicBezTo>
                  <a:cubicBezTo>
                    <a:pt x="10333" y="40"/>
                    <a:pt x="10344" y="43"/>
                    <a:pt x="10365" y="43"/>
                  </a:cubicBezTo>
                  <a:cubicBezTo>
                    <a:pt x="10384" y="43"/>
                    <a:pt x="10397" y="40"/>
                    <a:pt x="10406" y="38"/>
                  </a:cubicBezTo>
                  <a:cubicBezTo>
                    <a:pt x="10415" y="34"/>
                    <a:pt x="10424" y="33"/>
                    <a:pt x="10441" y="33"/>
                  </a:cubicBezTo>
                  <a:cubicBezTo>
                    <a:pt x="10458" y="33"/>
                    <a:pt x="10465" y="35"/>
                    <a:pt x="10474" y="39"/>
                  </a:cubicBezTo>
                  <a:cubicBezTo>
                    <a:pt x="10484" y="42"/>
                    <a:pt x="10496" y="45"/>
                    <a:pt x="10517" y="45"/>
                  </a:cubicBezTo>
                  <a:cubicBezTo>
                    <a:pt x="10539" y="45"/>
                    <a:pt x="10550" y="42"/>
                    <a:pt x="10560" y="39"/>
                  </a:cubicBezTo>
                  <a:cubicBezTo>
                    <a:pt x="10570" y="36"/>
                    <a:pt x="10577" y="33"/>
                    <a:pt x="10593" y="33"/>
                  </a:cubicBezTo>
                  <a:cubicBezTo>
                    <a:pt x="10612" y="33"/>
                    <a:pt x="10618" y="35"/>
                    <a:pt x="10628" y="39"/>
                  </a:cubicBezTo>
                  <a:cubicBezTo>
                    <a:pt x="10636" y="42"/>
                    <a:pt x="10649" y="45"/>
                    <a:pt x="10670" y="45"/>
                  </a:cubicBezTo>
                  <a:cubicBezTo>
                    <a:pt x="10690" y="45"/>
                    <a:pt x="10700" y="45"/>
                    <a:pt x="10710" y="44"/>
                  </a:cubicBezTo>
                  <a:cubicBezTo>
                    <a:pt x="10719" y="44"/>
                    <a:pt x="10727" y="43"/>
                    <a:pt x="10746" y="43"/>
                  </a:cubicBezTo>
                  <a:cubicBezTo>
                    <a:pt x="10768" y="43"/>
                    <a:pt x="10778" y="42"/>
                    <a:pt x="10788" y="39"/>
                  </a:cubicBezTo>
                  <a:cubicBezTo>
                    <a:pt x="10797" y="36"/>
                    <a:pt x="10805" y="34"/>
                    <a:pt x="10823" y="34"/>
                  </a:cubicBezTo>
                  <a:cubicBezTo>
                    <a:pt x="10840" y="34"/>
                    <a:pt x="10847" y="38"/>
                    <a:pt x="10856" y="40"/>
                  </a:cubicBezTo>
                  <a:cubicBezTo>
                    <a:pt x="10865" y="43"/>
                    <a:pt x="10877" y="46"/>
                    <a:pt x="10899" y="46"/>
                  </a:cubicBezTo>
                  <a:cubicBezTo>
                    <a:pt x="10918" y="46"/>
                    <a:pt x="10929" y="46"/>
                    <a:pt x="10938" y="45"/>
                  </a:cubicBezTo>
                  <a:cubicBezTo>
                    <a:pt x="10947" y="44"/>
                    <a:pt x="10956" y="44"/>
                    <a:pt x="10976" y="44"/>
                  </a:cubicBezTo>
                  <a:cubicBezTo>
                    <a:pt x="10994" y="44"/>
                    <a:pt x="11004" y="45"/>
                    <a:pt x="11013" y="45"/>
                  </a:cubicBezTo>
                  <a:cubicBezTo>
                    <a:pt x="11022" y="46"/>
                    <a:pt x="11031" y="46"/>
                    <a:pt x="11052" y="46"/>
                  </a:cubicBezTo>
                  <a:cubicBezTo>
                    <a:pt x="11074" y="46"/>
                    <a:pt x="11085" y="43"/>
                    <a:pt x="11096" y="39"/>
                  </a:cubicBezTo>
                  <a:cubicBezTo>
                    <a:pt x="11104" y="34"/>
                    <a:pt x="11112" y="32"/>
                    <a:pt x="11128" y="32"/>
                  </a:cubicBezTo>
                  <a:cubicBezTo>
                    <a:pt x="11145" y="32"/>
                    <a:pt x="11153" y="33"/>
                    <a:pt x="11163" y="35"/>
                  </a:cubicBezTo>
                  <a:cubicBezTo>
                    <a:pt x="11172" y="39"/>
                    <a:pt x="11182" y="41"/>
                    <a:pt x="11204" y="41"/>
                  </a:cubicBezTo>
                  <a:cubicBezTo>
                    <a:pt x="11224" y="41"/>
                    <a:pt x="11235" y="40"/>
                    <a:pt x="11245" y="39"/>
                  </a:cubicBezTo>
                  <a:cubicBezTo>
                    <a:pt x="11254" y="38"/>
                    <a:pt x="11262" y="35"/>
                    <a:pt x="11281" y="35"/>
                  </a:cubicBezTo>
                  <a:cubicBezTo>
                    <a:pt x="11299" y="35"/>
                    <a:pt x="11308" y="38"/>
                    <a:pt x="11316" y="39"/>
                  </a:cubicBezTo>
                  <a:cubicBezTo>
                    <a:pt x="11326" y="40"/>
                    <a:pt x="11337" y="41"/>
                    <a:pt x="11357" y="41"/>
                  </a:cubicBezTo>
                  <a:cubicBezTo>
                    <a:pt x="11378" y="41"/>
                    <a:pt x="11389" y="39"/>
                    <a:pt x="11399" y="38"/>
                  </a:cubicBezTo>
                  <a:cubicBezTo>
                    <a:pt x="11407" y="34"/>
                    <a:pt x="11416" y="33"/>
                    <a:pt x="11433" y="33"/>
                  </a:cubicBezTo>
                  <a:cubicBezTo>
                    <a:pt x="11449" y="33"/>
                    <a:pt x="11458" y="35"/>
                    <a:pt x="11466" y="39"/>
                  </a:cubicBezTo>
                  <a:cubicBezTo>
                    <a:pt x="11477" y="43"/>
                    <a:pt x="11488" y="45"/>
                    <a:pt x="11509" y="45"/>
                  </a:cubicBezTo>
                  <a:cubicBezTo>
                    <a:pt x="11531" y="45"/>
                    <a:pt x="11543" y="42"/>
                    <a:pt x="11552" y="39"/>
                  </a:cubicBezTo>
                  <a:cubicBezTo>
                    <a:pt x="11562" y="36"/>
                    <a:pt x="11568" y="33"/>
                    <a:pt x="11586" y="33"/>
                  </a:cubicBezTo>
                  <a:cubicBezTo>
                    <a:pt x="11604" y="33"/>
                    <a:pt x="11614" y="34"/>
                    <a:pt x="11624" y="34"/>
                  </a:cubicBezTo>
                  <a:cubicBezTo>
                    <a:pt x="11632" y="36"/>
                    <a:pt x="11642" y="36"/>
                    <a:pt x="11662" y="36"/>
                  </a:cubicBezTo>
                  <a:cubicBezTo>
                    <a:pt x="11679" y="36"/>
                    <a:pt x="11689" y="36"/>
                    <a:pt x="11699" y="38"/>
                  </a:cubicBezTo>
                  <a:cubicBezTo>
                    <a:pt x="11709" y="38"/>
                    <a:pt x="11718" y="39"/>
                    <a:pt x="11738" y="39"/>
                  </a:cubicBezTo>
                  <a:lnTo>
                    <a:pt x="11814" y="39"/>
                  </a:lnTo>
                  <a:cubicBezTo>
                    <a:pt x="11833" y="39"/>
                    <a:pt x="11841" y="40"/>
                    <a:pt x="11851" y="42"/>
                  </a:cubicBezTo>
                  <a:cubicBezTo>
                    <a:pt x="11860" y="43"/>
                    <a:pt x="11871" y="44"/>
                    <a:pt x="11892" y="44"/>
                  </a:cubicBezTo>
                  <a:cubicBezTo>
                    <a:pt x="11913" y="44"/>
                    <a:pt x="11925" y="42"/>
                    <a:pt x="11934" y="39"/>
                  </a:cubicBezTo>
                  <a:cubicBezTo>
                    <a:pt x="11943" y="38"/>
                    <a:pt x="11951" y="34"/>
                    <a:pt x="11969" y="34"/>
                  </a:cubicBezTo>
                  <a:cubicBezTo>
                    <a:pt x="11988" y="34"/>
                    <a:pt x="11995" y="36"/>
                    <a:pt x="12005" y="38"/>
                  </a:cubicBezTo>
                  <a:cubicBezTo>
                    <a:pt x="12015" y="39"/>
                    <a:pt x="12025" y="40"/>
                    <a:pt x="12045" y="40"/>
                  </a:cubicBezTo>
                  <a:cubicBezTo>
                    <a:pt x="12064" y="40"/>
                    <a:pt x="12071" y="42"/>
                    <a:pt x="12081" y="43"/>
                  </a:cubicBezTo>
                  <a:cubicBezTo>
                    <a:pt x="12091" y="44"/>
                    <a:pt x="12101" y="45"/>
                    <a:pt x="12122" y="45"/>
                  </a:cubicBezTo>
                  <a:cubicBezTo>
                    <a:pt x="12144" y="45"/>
                    <a:pt x="12155" y="42"/>
                    <a:pt x="12166" y="38"/>
                  </a:cubicBezTo>
                  <a:cubicBezTo>
                    <a:pt x="12175" y="34"/>
                    <a:pt x="12183" y="32"/>
                    <a:pt x="12199" y="32"/>
                  </a:cubicBezTo>
                  <a:cubicBezTo>
                    <a:pt x="12216" y="32"/>
                    <a:pt x="12224" y="34"/>
                    <a:pt x="12232" y="38"/>
                  </a:cubicBezTo>
                  <a:cubicBezTo>
                    <a:pt x="12243" y="42"/>
                    <a:pt x="12256" y="45"/>
                    <a:pt x="12277" y="45"/>
                  </a:cubicBezTo>
                  <a:lnTo>
                    <a:pt x="12353" y="45"/>
                  </a:lnTo>
                  <a:cubicBezTo>
                    <a:pt x="12363" y="45"/>
                    <a:pt x="12369" y="39"/>
                    <a:pt x="12369" y="29"/>
                  </a:cubicBezTo>
                  <a:cubicBezTo>
                    <a:pt x="12369" y="20"/>
                    <a:pt x="12363" y="13"/>
                    <a:pt x="12353" y="13"/>
                  </a:cubicBezTo>
                  <a:lnTo>
                    <a:pt x="12277" y="13"/>
                  </a:lnTo>
                  <a:cubicBezTo>
                    <a:pt x="12259" y="13"/>
                    <a:pt x="12252" y="11"/>
                    <a:pt x="12243" y="8"/>
                  </a:cubicBezTo>
                  <a:cubicBezTo>
                    <a:pt x="12232" y="4"/>
                    <a:pt x="12220" y="0"/>
                    <a:pt x="12199" y="0"/>
                  </a:cubicBezTo>
                  <a:cubicBezTo>
                    <a:pt x="12176" y="0"/>
                    <a:pt x="12166" y="4"/>
                    <a:pt x="12155" y="8"/>
                  </a:cubicBezTo>
                  <a:cubicBezTo>
                    <a:pt x="12145" y="11"/>
                    <a:pt x="12138" y="13"/>
                    <a:pt x="12122" y="13"/>
                  </a:cubicBezTo>
                  <a:cubicBezTo>
                    <a:pt x="12103" y="13"/>
                    <a:pt x="12095" y="12"/>
                    <a:pt x="12085" y="11"/>
                  </a:cubicBezTo>
                  <a:cubicBezTo>
                    <a:pt x="12076" y="10"/>
                    <a:pt x="12065" y="8"/>
                    <a:pt x="12045" y="8"/>
                  </a:cubicBezTo>
                  <a:cubicBezTo>
                    <a:pt x="12026" y="8"/>
                    <a:pt x="12018" y="6"/>
                    <a:pt x="12009" y="5"/>
                  </a:cubicBezTo>
                  <a:cubicBezTo>
                    <a:pt x="12000" y="4"/>
                    <a:pt x="11989" y="2"/>
                    <a:pt x="11969" y="2"/>
                  </a:cubicBezTo>
                  <a:cubicBezTo>
                    <a:pt x="11947" y="2"/>
                    <a:pt x="11935" y="5"/>
                    <a:pt x="11926" y="8"/>
                  </a:cubicBezTo>
                  <a:cubicBezTo>
                    <a:pt x="11916" y="10"/>
                    <a:pt x="11909" y="12"/>
                    <a:pt x="11892" y="12"/>
                  </a:cubicBezTo>
                  <a:cubicBezTo>
                    <a:pt x="11873" y="12"/>
                    <a:pt x="11865" y="11"/>
                    <a:pt x="11855" y="10"/>
                  </a:cubicBezTo>
                  <a:cubicBezTo>
                    <a:pt x="11845" y="8"/>
                    <a:pt x="11835" y="6"/>
                    <a:pt x="11814" y="6"/>
                  </a:cubicBezTo>
                  <a:lnTo>
                    <a:pt x="11738" y="6"/>
                  </a:lnTo>
                  <a:cubicBezTo>
                    <a:pt x="11721" y="6"/>
                    <a:pt x="11712" y="6"/>
                    <a:pt x="11702" y="5"/>
                  </a:cubicBezTo>
                  <a:cubicBezTo>
                    <a:pt x="11691" y="5"/>
                    <a:pt x="11683" y="3"/>
                    <a:pt x="11662" y="3"/>
                  </a:cubicBezTo>
                  <a:cubicBezTo>
                    <a:pt x="11643" y="3"/>
                    <a:pt x="11634" y="2"/>
                    <a:pt x="11625" y="2"/>
                  </a:cubicBezTo>
                  <a:cubicBezTo>
                    <a:pt x="11615" y="1"/>
                    <a:pt x="11606" y="1"/>
                    <a:pt x="11586" y="1"/>
                  </a:cubicBezTo>
                  <a:cubicBezTo>
                    <a:pt x="11565" y="1"/>
                    <a:pt x="11552" y="5"/>
                    <a:pt x="11543" y="8"/>
                  </a:cubicBezTo>
                  <a:cubicBezTo>
                    <a:pt x="11534" y="11"/>
                    <a:pt x="11527" y="13"/>
                    <a:pt x="11509" y="13"/>
                  </a:cubicBezTo>
                  <a:cubicBezTo>
                    <a:pt x="11493" y="13"/>
                    <a:pt x="11486" y="11"/>
                    <a:pt x="11476" y="8"/>
                  </a:cubicBezTo>
                  <a:cubicBezTo>
                    <a:pt x="11465" y="3"/>
                    <a:pt x="11454" y="1"/>
                    <a:pt x="11433" y="1"/>
                  </a:cubicBezTo>
                  <a:cubicBezTo>
                    <a:pt x="11412" y="1"/>
                    <a:pt x="11401" y="3"/>
                    <a:pt x="11391" y="5"/>
                  </a:cubicBezTo>
                  <a:cubicBezTo>
                    <a:pt x="11383" y="8"/>
                    <a:pt x="11374" y="9"/>
                    <a:pt x="11357" y="9"/>
                  </a:cubicBezTo>
                  <a:cubicBezTo>
                    <a:pt x="11338" y="9"/>
                    <a:pt x="11330" y="8"/>
                    <a:pt x="11321" y="6"/>
                  </a:cubicBezTo>
                  <a:cubicBezTo>
                    <a:pt x="11311" y="5"/>
                    <a:pt x="11300" y="3"/>
                    <a:pt x="11281" y="3"/>
                  </a:cubicBezTo>
                  <a:cubicBezTo>
                    <a:pt x="11261" y="3"/>
                    <a:pt x="11250" y="5"/>
                    <a:pt x="11240" y="6"/>
                  </a:cubicBezTo>
                  <a:cubicBezTo>
                    <a:pt x="11231" y="8"/>
                    <a:pt x="11223" y="9"/>
                    <a:pt x="11204" y="9"/>
                  </a:cubicBezTo>
                  <a:cubicBezTo>
                    <a:pt x="11187" y="9"/>
                    <a:pt x="11179" y="8"/>
                    <a:pt x="11170" y="5"/>
                  </a:cubicBezTo>
                  <a:cubicBezTo>
                    <a:pt x="11159" y="2"/>
                    <a:pt x="11148" y="0"/>
                    <a:pt x="11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4"/>
            <p:cNvSpPr/>
            <p:nvPr/>
          </p:nvSpPr>
          <p:spPr>
            <a:xfrm>
              <a:off x="3925775" y="4734575"/>
              <a:ext cx="309025" cy="1500"/>
            </a:xfrm>
            <a:custGeom>
              <a:avLst/>
              <a:gdLst/>
              <a:ahLst/>
              <a:cxnLst/>
              <a:rect l="l" t="t" r="r" b="b"/>
              <a:pathLst>
                <a:path w="12361" h="60" extrusionOk="0">
                  <a:moveTo>
                    <a:pt x="9210" y="0"/>
                  </a:moveTo>
                  <a:cubicBezTo>
                    <a:pt x="9190" y="0"/>
                    <a:pt x="9180" y="1"/>
                    <a:pt x="9169" y="4"/>
                  </a:cubicBezTo>
                  <a:cubicBezTo>
                    <a:pt x="9160" y="5"/>
                    <a:pt x="9152" y="6"/>
                    <a:pt x="9133" y="6"/>
                  </a:cubicBezTo>
                  <a:cubicBezTo>
                    <a:pt x="9114" y="6"/>
                    <a:pt x="9103" y="7"/>
                    <a:pt x="9093" y="9"/>
                  </a:cubicBezTo>
                  <a:cubicBezTo>
                    <a:pt x="9084" y="10"/>
                    <a:pt x="9074" y="11"/>
                    <a:pt x="9057" y="11"/>
                  </a:cubicBezTo>
                  <a:lnTo>
                    <a:pt x="8981" y="11"/>
                  </a:lnTo>
                  <a:cubicBezTo>
                    <a:pt x="8962" y="11"/>
                    <a:pt x="8951" y="12"/>
                    <a:pt x="8942" y="12"/>
                  </a:cubicBezTo>
                  <a:cubicBezTo>
                    <a:pt x="8933" y="14"/>
                    <a:pt x="8923" y="14"/>
                    <a:pt x="8905" y="14"/>
                  </a:cubicBezTo>
                  <a:cubicBezTo>
                    <a:pt x="8884" y="14"/>
                    <a:pt x="8874" y="14"/>
                    <a:pt x="8864" y="15"/>
                  </a:cubicBezTo>
                  <a:cubicBezTo>
                    <a:pt x="8856" y="15"/>
                    <a:pt x="8846" y="16"/>
                    <a:pt x="8827" y="16"/>
                  </a:cubicBezTo>
                  <a:cubicBezTo>
                    <a:pt x="8810" y="16"/>
                    <a:pt x="8802" y="15"/>
                    <a:pt x="8792" y="12"/>
                  </a:cubicBezTo>
                  <a:cubicBezTo>
                    <a:pt x="8783" y="10"/>
                    <a:pt x="8772" y="7"/>
                    <a:pt x="8751" y="7"/>
                  </a:cubicBezTo>
                  <a:cubicBezTo>
                    <a:pt x="8731" y="7"/>
                    <a:pt x="8722" y="9"/>
                    <a:pt x="8712" y="9"/>
                  </a:cubicBezTo>
                  <a:cubicBezTo>
                    <a:pt x="8702" y="10"/>
                    <a:pt x="8693" y="10"/>
                    <a:pt x="8675" y="10"/>
                  </a:cubicBezTo>
                  <a:lnTo>
                    <a:pt x="8599" y="10"/>
                  </a:lnTo>
                  <a:cubicBezTo>
                    <a:pt x="8579" y="10"/>
                    <a:pt x="8570" y="10"/>
                    <a:pt x="8561" y="9"/>
                  </a:cubicBezTo>
                  <a:cubicBezTo>
                    <a:pt x="8550" y="9"/>
                    <a:pt x="8541" y="7"/>
                    <a:pt x="8520" y="7"/>
                  </a:cubicBezTo>
                  <a:lnTo>
                    <a:pt x="8368" y="7"/>
                  </a:lnTo>
                  <a:cubicBezTo>
                    <a:pt x="8349" y="7"/>
                    <a:pt x="8338" y="9"/>
                    <a:pt x="8329" y="9"/>
                  </a:cubicBezTo>
                  <a:cubicBezTo>
                    <a:pt x="8320" y="10"/>
                    <a:pt x="8310" y="10"/>
                    <a:pt x="8291" y="10"/>
                  </a:cubicBezTo>
                  <a:lnTo>
                    <a:pt x="8215" y="10"/>
                  </a:lnTo>
                  <a:cubicBezTo>
                    <a:pt x="8195" y="10"/>
                    <a:pt x="8184" y="11"/>
                    <a:pt x="8175" y="12"/>
                  </a:cubicBezTo>
                  <a:cubicBezTo>
                    <a:pt x="8166" y="14"/>
                    <a:pt x="8157" y="15"/>
                    <a:pt x="8139" y="15"/>
                  </a:cubicBezTo>
                  <a:lnTo>
                    <a:pt x="8063" y="15"/>
                  </a:lnTo>
                  <a:cubicBezTo>
                    <a:pt x="8045" y="15"/>
                    <a:pt x="8038" y="12"/>
                    <a:pt x="8029" y="10"/>
                  </a:cubicBezTo>
                  <a:cubicBezTo>
                    <a:pt x="8020" y="7"/>
                    <a:pt x="8007" y="4"/>
                    <a:pt x="7986" y="4"/>
                  </a:cubicBezTo>
                  <a:cubicBezTo>
                    <a:pt x="7964" y="4"/>
                    <a:pt x="7953" y="6"/>
                    <a:pt x="7943" y="9"/>
                  </a:cubicBezTo>
                  <a:cubicBezTo>
                    <a:pt x="7935" y="10"/>
                    <a:pt x="7927" y="12"/>
                    <a:pt x="7910" y="12"/>
                  </a:cubicBezTo>
                  <a:cubicBezTo>
                    <a:pt x="7893" y="12"/>
                    <a:pt x="7884" y="10"/>
                    <a:pt x="7875" y="9"/>
                  </a:cubicBezTo>
                  <a:cubicBezTo>
                    <a:pt x="7866" y="7"/>
                    <a:pt x="7855" y="5"/>
                    <a:pt x="7834" y="5"/>
                  </a:cubicBezTo>
                  <a:cubicBezTo>
                    <a:pt x="7812" y="5"/>
                    <a:pt x="7801" y="9"/>
                    <a:pt x="7791" y="11"/>
                  </a:cubicBezTo>
                  <a:cubicBezTo>
                    <a:pt x="7781" y="14"/>
                    <a:pt x="7774" y="16"/>
                    <a:pt x="7758" y="16"/>
                  </a:cubicBezTo>
                  <a:cubicBezTo>
                    <a:pt x="7742" y="16"/>
                    <a:pt x="7733" y="14"/>
                    <a:pt x="7723" y="11"/>
                  </a:cubicBezTo>
                  <a:cubicBezTo>
                    <a:pt x="7713" y="9"/>
                    <a:pt x="7702" y="5"/>
                    <a:pt x="7681" y="5"/>
                  </a:cubicBezTo>
                  <a:cubicBezTo>
                    <a:pt x="7659" y="5"/>
                    <a:pt x="7648" y="9"/>
                    <a:pt x="7638" y="11"/>
                  </a:cubicBezTo>
                  <a:cubicBezTo>
                    <a:pt x="7629" y="14"/>
                    <a:pt x="7621" y="16"/>
                    <a:pt x="7605" y="16"/>
                  </a:cubicBezTo>
                  <a:lnTo>
                    <a:pt x="7452" y="16"/>
                  </a:lnTo>
                  <a:cubicBezTo>
                    <a:pt x="7434" y="16"/>
                    <a:pt x="7428" y="14"/>
                    <a:pt x="7418" y="11"/>
                  </a:cubicBezTo>
                  <a:cubicBezTo>
                    <a:pt x="7407" y="7"/>
                    <a:pt x="7396" y="4"/>
                    <a:pt x="7374" y="4"/>
                  </a:cubicBezTo>
                  <a:cubicBezTo>
                    <a:pt x="7353" y="4"/>
                    <a:pt x="7342" y="7"/>
                    <a:pt x="7331" y="11"/>
                  </a:cubicBezTo>
                  <a:cubicBezTo>
                    <a:pt x="7322" y="14"/>
                    <a:pt x="7314" y="16"/>
                    <a:pt x="7298" y="16"/>
                  </a:cubicBezTo>
                  <a:cubicBezTo>
                    <a:pt x="7279" y="16"/>
                    <a:pt x="7271" y="15"/>
                    <a:pt x="7262" y="14"/>
                  </a:cubicBezTo>
                  <a:cubicBezTo>
                    <a:pt x="7252" y="12"/>
                    <a:pt x="7241" y="11"/>
                    <a:pt x="7222" y="11"/>
                  </a:cubicBezTo>
                  <a:cubicBezTo>
                    <a:pt x="7203" y="11"/>
                    <a:pt x="7195" y="10"/>
                    <a:pt x="7186" y="9"/>
                  </a:cubicBezTo>
                  <a:cubicBezTo>
                    <a:pt x="7176" y="7"/>
                    <a:pt x="7165" y="6"/>
                    <a:pt x="7145" y="6"/>
                  </a:cubicBezTo>
                  <a:cubicBezTo>
                    <a:pt x="7124" y="6"/>
                    <a:pt x="7112" y="9"/>
                    <a:pt x="7102" y="11"/>
                  </a:cubicBezTo>
                  <a:cubicBezTo>
                    <a:pt x="7093" y="12"/>
                    <a:pt x="7085" y="15"/>
                    <a:pt x="7068" y="15"/>
                  </a:cubicBezTo>
                  <a:cubicBezTo>
                    <a:pt x="7050" y="15"/>
                    <a:pt x="7041" y="14"/>
                    <a:pt x="7031" y="12"/>
                  </a:cubicBezTo>
                  <a:cubicBezTo>
                    <a:pt x="7022" y="11"/>
                    <a:pt x="7011" y="10"/>
                    <a:pt x="6991" y="10"/>
                  </a:cubicBezTo>
                  <a:lnTo>
                    <a:pt x="6915" y="10"/>
                  </a:lnTo>
                  <a:cubicBezTo>
                    <a:pt x="6898" y="10"/>
                    <a:pt x="6888" y="10"/>
                    <a:pt x="6878" y="9"/>
                  </a:cubicBezTo>
                  <a:cubicBezTo>
                    <a:pt x="6868" y="7"/>
                    <a:pt x="6859" y="6"/>
                    <a:pt x="6839" y="6"/>
                  </a:cubicBezTo>
                  <a:cubicBezTo>
                    <a:pt x="6819" y="6"/>
                    <a:pt x="6811" y="5"/>
                    <a:pt x="6801" y="5"/>
                  </a:cubicBezTo>
                  <a:cubicBezTo>
                    <a:pt x="6792" y="4"/>
                    <a:pt x="6782" y="4"/>
                    <a:pt x="6763" y="4"/>
                  </a:cubicBezTo>
                  <a:cubicBezTo>
                    <a:pt x="6741" y="4"/>
                    <a:pt x="6728" y="7"/>
                    <a:pt x="6720" y="10"/>
                  </a:cubicBezTo>
                  <a:cubicBezTo>
                    <a:pt x="6711" y="12"/>
                    <a:pt x="6704" y="15"/>
                    <a:pt x="6685" y="15"/>
                  </a:cubicBezTo>
                  <a:cubicBezTo>
                    <a:pt x="6669" y="15"/>
                    <a:pt x="6662" y="12"/>
                    <a:pt x="6652" y="10"/>
                  </a:cubicBezTo>
                  <a:cubicBezTo>
                    <a:pt x="6643" y="6"/>
                    <a:pt x="6631" y="4"/>
                    <a:pt x="6609" y="4"/>
                  </a:cubicBezTo>
                  <a:cubicBezTo>
                    <a:pt x="6589" y="4"/>
                    <a:pt x="6577" y="6"/>
                    <a:pt x="6568" y="7"/>
                  </a:cubicBezTo>
                  <a:cubicBezTo>
                    <a:pt x="6559" y="10"/>
                    <a:pt x="6551" y="11"/>
                    <a:pt x="6533" y="11"/>
                  </a:cubicBezTo>
                  <a:cubicBezTo>
                    <a:pt x="6514" y="11"/>
                    <a:pt x="6507" y="10"/>
                    <a:pt x="6497" y="8"/>
                  </a:cubicBezTo>
                  <a:cubicBezTo>
                    <a:pt x="6487" y="7"/>
                    <a:pt x="6477" y="6"/>
                    <a:pt x="6457" y="6"/>
                  </a:cubicBezTo>
                  <a:cubicBezTo>
                    <a:pt x="6437" y="6"/>
                    <a:pt x="6427" y="7"/>
                    <a:pt x="6417" y="8"/>
                  </a:cubicBezTo>
                  <a:cubicBezTo>
                    <a:pt x="6407" y="10"/>
                    <a:pt x="6399" y="11"/>
                    <a:pt x="6380" y="11"/>
                  </a:cubicBezTo>
                  <a:cubicBezTo>
                    <a:pt x="6363" y="11"/>
                    <a:pt x="6356" y="10"/>
                    <a:pt x="6346" y="7"/>
                  </a:cubicBezTo>
                  <a:cubicBezTo>
                    <a:pt x="6335" y="5"/>
                    <a:pt x="6325" y="1"/>
                    <a:pt x="6303" y="1"/>
                  </a:cubicBezTo>
                  <a:cubicBezTo>
                    <a:pt x="6281" y="1"/>
                    <a:pt x="6270" y="6"/>
                    <a:pt x="6259" y="10"/>
                  </a:cubicBezTo>
                  <a:cubicBezTo>
                    <a:pt x="6251" y="14"/>
                    <a:pt x="6243" y="16"/>
                    <a:pt x="6227" y="16"/>
                  </a:cubicBezTo>
                  <a:cubicBezTo>
                    <a:pt x="6208" y="16"/>
                    <a:pt x="6198" y="15"/>
                    <a:pt x="6190" y="15"/>
                  </a:cubicBezTo>
                  <a:cubicBezTo>
                    <a:pt x="6180" y="15"/>
                    <a:pt x="6170" y="14"/>
                    <a:pt x="6150" y="14"/>
                  </a:cubicBezTo>
                  <a:cubicBezTo>
                    <a:pt x="6132" y="14"/>
                    <a:pt x="6121" y="14"/>
                    <a:pt x="6111" y="15"/>
                  </a:cubicBezTo>
                  <a:cubicBezTo>
                    <a:pt x="6102" y="16"/>
                    <a:pt x="6093" y="16"/>
                    <a:pt x="6074" y="16"/>
                  </a:cubicBezTo>
                  <a:cubicBezTo>
                    <a:pt x="6057" y="16"/>
                    <a:pt x="6050" y="14"/>
                    <a:pt x="6041" y="11"/>
                  </a:cubicBezTo>
                  <a:cubicBezTo>
                    <a:pt x="6031" y="9"/>
                    <a:pt x="6019" y="5"/>
                    <a:pt x="5998" y="5"/>
                  </a:cubicBezTo>
                  <a:cubicBezTo>
                    <a:pt x="5976" y="5"/>
                    <a:pt x="5967" y="7"/>
                    <a:pt x="5956" y="9"/>
                  </a:cubicBezTo>
                  <a:cubicBezTo>
                    <a:pt x="5949" y="11"/>
                    <a:pt x="5939" y="12"/>
                    <a:pt x="5922" y="12"/>
                  </a:cubicBezTo>
                  <a:cubicBezTo>
                    <a:pt x="5901" y="12"/>
                    <a:pt x="5891" y="12"/>
                    <a:pt x="5881" y="14"/>
                  </a:cubicBezTo>
                  <a:cubicBezTo>
                    <a:pt x="5874" y="14"/>
                    <a:pt x="5864" y="15"/>
                    <a:pt x="5845" y="15"/>
                  </a:cubicBezTo>
                  <a:cubicBezTo>
                    <a:pt x="5829" y="15"/>
                    <a:pt x="5821" y="12"/>
                    <a:pt x="5811" y="10"/>
                  </a:cubicBezTo>
                  <a:cubicBezTo>
                    <a:pt x="5802" y="7"/>
                    <a:pt x="5790" y="4"/>
                    <a:pt x="5769" y="4"/>
                  </a:cubicBezTo>
                  <a:cubicBezTo>
                    <a:pt x="5747" y="4"/>
                    <a:pt x="5736" y="7"/>
                    <a:pt x="5726" y="10"/>
                  </a:cubicBezTo>
                  <a:cubicBezTo>
                    <a:pt x="5716" y="12"/>
                    <a:pt x="5710" y="15"/>
                    <a:pt x="5693" y="15"/>
                  </a:cubicBezTo>
                  <a:cubicBezTo>
                    <a:pt x="5676" y="15"/>
                    <a:pt x="5668" y="12"/>
                    <a:pt x="5659" y="10"/>
                  </a:cubicBezTo>
                  <a:cubicBezTo>
                    <a:pt x="5650" y="7"/>
                    <a:pt x="5638" y="4"/>
                    <a:pt x="5616" y="4"/>
                  </a:cubicBezTo>
                  <a:cubicBezTo>
                    <a:pt x="5596" y="4"/>
                    <a:pt x="5584" y="6"/>
                    <a:pt x="5575" y="9"/>
                  </a:cubicBezTo>
                  <a:cubicBezTo>
                    <a:pt x="5565" y="11"/>
                    <a:pt x="5558" y="12"/>
                    <a:pt x="5539" y="12"/>
                  </a:cubicBezTo>
                  <a:cubicBezTo>
                    <a:pt x="5522" y="12"/>
                    <a:pt x="5515" y="11"/>
                    <a:pt x="5505" y="9"/>
                  </a:cubicBezTo>
                  <a:cubicBezTo>
                    <a:pt x="5495" y="6"/>
                    <a:pt x="5485" y="4"/>
                    <a:pt x="5463" y="4"/>
                  </a:cubicBezTo>
                  <a:cubicBezTo>
                    <a:pt x="5443" y="4"/>
                    <a:pt x="5432" y="5"/>
                    <a:pt x="5424" y="6"/>
                  </a:cubicBezTo>
                  <a:cubicBezTo>
                    <a:pt x="5415" y="6"/>
                    <a:pt x="5405" y="7"/>
                    <a:pt x="5387" y="7"/>
                  </a:cubicBezTo>
                  <a:cubicBezTo>
                    <a:pt x="5368" y="7"/>
                    <a:pt x="5359" y="7"/>
                    <a:pt x="5350" y="6"/>
                  </a:cubicBezTo>
                  <a:cubicBezTo>
                    <a:pt x="5339" y="6"/>
                    <a:pt x="5329" y="5"/>
                    <a:pt x="5309" y="5"/>
                  </a:cubicBezTo>
                  <a:cubicBezTo>
                    <a:pt x="5288" y="5"/>
                    <a:pt x="5276" y="9"/>
                    <a:pt x="5266" y="11"/>
                  </a:cubicBezTo>
                  <a:cubicBezTo>
                    <a:pt x="5259" y="14"/>
                    <a:pt x="5250" y="16"/>
                    <a:pt x="5233" y="16"/>
                  </a:cubicBezTo>
                  <a:cubicBezTo>
                    <a:pt x="5216" y="16"/>
                    <a:pt x="5209" y="14"/>
                    <a:pt x="5200" y="11"/>
                  </a:cubicBezTo>
                  <a:cubicBezTo>
                    <a:pt x="5190" y="9"/>
                    <a:pt x="5178" y="5"/>
                    <a:pt x="5157" y="5"/>
                  </a:cubicBezTo>
                  <a:cubicBezTo>
                    <a:pt x="5134" y="5"/>
                    <a:pt x="5124" y="10"/>
                    <a:pt x="5113" y="14"/>
                  </a:cubicBezTo>
                  <a:cubicBezTo>
                    <a:pt x="5103" y="17"/>
                    <a:pt x="5097" y="21"/>
                    <a:pt x="5081" y="21"/>
                  </a:cubicBezTo>
                  <a:cubicBezTo>
                    <a:pt x="5062" y="21"/>
                    <a:pt x="5052" y="20"/>
                    <a:pt x="5043" y="20"/>
                  </a:cubicBezTo>
                  <a:cubicBezTo>
                    <a:pt x="5034" y="17"/>
                    <a:pt x="5024" y="17"/>
                    <a:pt x="5004" y="17"/>
                  </a:cubicBezTo>
                  <a:cubicBezTo>
                    <a:pt x="4987" y="17"/>
                    <a:pt x="4979" y="16"/>
                    <a:pt x="4970" y="14"/>
                  </a:cubicBezTo>
                  <a:cubicBezTo>
                    <a:pt x="4960" y="11"/>
                    <a:pt x="4949" y="9"/>
                    <a:pt x="4928" y="9"/>
                  </a:cubicBezTo>
                  <a:cubicBezTo>
                    <a:pt x="4907" y="9"/>
                    <a:pt x="4896" y="10"/>
                    <a:pt x="4886" y="12"/>
                  </a:cubicBezTo>
                  <a:cubicBezTo>
                    <a:pt x="4877" y="15"/>
                    <a:pt x="4869" y="16"/>
                    <a:pt x="4852" y="16"/>
                  </a:cubicBezTo>
                  <a:cubicBezTo>
                    <a:pt x="4832" y="16"/>
                    <a:pt x="4825" y="15"/>
                    <a:pt x="4815" y="14"/>
                  </a:cubicBezTo>
                  <a:cubicBezTo>
                    <a:pt x="4806" y="12"/>
                    <a:pt x="4795" y="11"/>
                    <a:pt x="4776" y="11"/>
                  </a:cubicBezTo>
                  <a:cubicBezTo>
                    <a:pt x="4756" y="11"/>
                    <a:pt x="4747" y="11"/>
                    <a:pt x="4738" y="10"/>
                  </a:cubicBezTo>
                  <a:cubicBezTo>
                    <a:pt x="4727" y="10"/>
                    <a:pt x="4718" y="8"/>
                    <a:pt x="4697" y="8"/>
                  </a:cubicBezTo>
                  <a:cubicBezTo>
                    <a:pt x="4676" y="8"/>
                    <a:pt x="4664" y="11"/>
                    <a:pt x="4655" y="13"/>
                  </a:cubicBezTo>
                  <a:cubicBezTo>
                    <a:pt x="4645" y="16"/>
                    <a:pt x="4637" y="17"/>
                    <a:pt x="4620" y="17"/>
                  </a:cubicBezTo>
                  <a:cubicBezTo>
                    <a:pt x="4601" y="17"/>
                    <a:pt x="4594" y="16"/>
                    <a:pt x="4584" y="15"/>
                  </a:cubicBezTo>
                  <a:cubicBezTo>
                    <a:pt x="4573" y="13"/>
                    <a:pt x="4563" y="12"/>
                    <a:pt x="4542" y="12"/>
                  </a:cubicBezTo>
                  <a:cubicBezTo>
                    <a:pt x="4522" y="12"/>
                    <a:pt x="4511" y="13"/>
                    <a:pt x="4503" y="15"/>
                  </a:cubicBezTo>
                  <a:cubicBezTo>
                    <a:pt x="4493" y="16"/>
                    <a:pt x="4483" y="17"/>
                    <a:pt x="4466" y="17"/>
                  </a:cubicBezTo>
                  <a:cubicBezTo>
                    <a:pt x="4449" y="17"/>
                    <a:pt x="4440" y="15"/>
                    <a:pt x="4431" y="13"/>
                  </a:cubicBezTo>
                  <a:cubicBezTo>
                    <a:pt x="4422" y="12"/>
                    <a:pt x="4411" y="10"/>
                    <a:pt x="4390" y="10"/>
                  </a:cubicBezTo>
                  <a:cubicBezTo>
                    <a:pt x="4370" y="10"/>
                    <a:pt x="4360" y="11"/>
                    <a:pt x="4349" y="12"/>
                  </a:cubicBezTo>
                  <a:cubicBezTo>
                    <a:pt x="4340" y="14"/>
                    <a:pt x="4332" y="15"/>
                    <a:pt x="4313" y="15"/>
                  </a:cubicBezTo>
                  <a:cubicBezTo>
                    <a:pt x="4296" y="15"/>
                    <a:pt x="4286" y="15"/>
                    <a:pt x="4278" y="14"/>
                  </a:cubicBezTo>
                  <a:cubicBezTo>
                    <a:pt x="4267" y="14"/>
                    <a:pt x="4257" y="12"/>
                    <a:pt x="4237" y="12"/>
                  </a:cubicBezTo>
                  <a:cubicBezTo>
                    <a:pt x="4219" y="12"/>
                    <a:pt x="4209" y="11"/>
                    <a:pt x="4199" y="11"/>
                  </a:cubicBezTo>
                  <a:cubicBezTo>
                    <a:pt x="4190" y="10"/>
                    <a:pt x="4181" y="10"/>
                    <a:pt x="4161" y="10"/>
                  </a:cubicBezTo>
                  <a:cubicBezTo>
                    <a:pt x="4142" y="10"/>
                    <a:pt x="4133" y="8"/>
                    <a:pt x="4123" y="8"/>
                  </a:cubicBezTo>
                  <a:cubicBezTo>
                    <a:pt x="4114" y="7"/>
                    <a:pt x="4104" y="7"/>
                    <a:pt x="4085" y="7"/>
                  </a:cubicBezTo>
                  <a:cubicBezTo>
                    <a:pt x="4066" y="7"/>
                    <a:pt x="4055" y="8"/>
                    <a:pt x="4045" y="8"/>
                  </a:cubicBezTo>
                  <a:cubicBezTo>
                    <a:pt x="4037" y="10"/>
                    <a:pt x="4027" y="10"/>
                    <a:pt x="4008" y="10"/>
                  </a:cubicBezTo>
                  <a:cubicBezTo>
                    <a:pt x="3988" y="10"/>
                    <a:pt x="3978" y="11"/>
                    <a:pt x="3968" y="12"/>
                  </a:cubicBezTo>
                  <a:cubicBezTo>
                    <a:pt x="3958" y="14"/>
                    <a:pt x="3949" y="15"/>
                    <a:pt x="3932" y="15"/>
                  </a:cubicBezTo>
                  <a:cubicBezTo>
                    <a:pt x="3913" y="15"/>
                    <a:pt x="3903" y="16"/>
                    <a:pt x="3893" y="16"/>
                  </a:cubicBezTo>
                  <a:cubicBezTo>
                    <a:pt x="3883" y="17"/>
                    <a:pt x="3874" y="17"/>
                    <a:pt x="3856" y="17"/>
                  </a:cubicBezTo>
                  <a:cubicBezTo>
                    <a:pt x="3838" y="17"/>
                    <a:pt x="3830" y="16"/>
                    <a:pt x="3820" y="14"/>
                  </a:cubicBezTo>
                  <a:cubicBezTo>
                    <a:pt x="3810" y="11"/>
                    <a:pt x="3799" y="9"/>
                    <a:pt x="3777" y="9"/>
                  </a:cubicBezTo>
                  <a:cubicBezTo>
                    <a:pt x="3756" y="9"/>
                    <a:pt x="3747" y="11"/>
                    <a:pt x="3737" y="12"/>
                  </a:cubicBezTo>
                  <a:cubicBezTo>
                    <a:pt x="3727" y="14"/>
                    <a:pt x="3717" y="15"/>
                    <a:pt x="3700" y="15"/>
                  </a:cubicBezTo>
                  <a:cubicBezTo>
                    <a:pt x="3680" y="15"/>
                    <a:pt x="3670" y="16"/>
                    <a:pt x="3660" y="17"/>
                  </a:cubicBezTo>
                  <a:cubicBezTo>
                    <a:pt x="3651" y="20"/>
                    <a:pt x="3642" y="21"/>
                    <a:pt x="3624" y="21"/>
                  </a:cubicBezTo>
                  <a:lnTo>
                    <a:pt x="3547" y="21"/>
                  </a:lnTo>
                  <a:cubicBezTo>
                    <a:pt x="3531" y="21"/>
                    <a:pt x="3524" y="17"/>
                    <a:pt x="3514" y="15"/>
                  </a:cubicBezTo>
                  <a:cubicBezTo>
                    <a:pt x="3503" y="11"/>
                    <a:pt x="3492" y="9"/>
                    <a:pt x="3471" y="9"/>
                  </a:cubicBezTo>
                  <a:cubicBezTo>
                    <a:pt x="3450" y="9"/>
                    <a:pt x="3440" y="11"/>
                    <a:pt x="3429" y="12"/>
                  </a:cubicBezTo>
                  <a:cubicBezTo>
                    <a:pt x="3422" y="15"/>
                    <a:pt x="3412" y="16"/>
                    <a:pt x="3395" y="16"/>
                  </a:cubicBezTo>
                  <a:cubicBezTo>
                    <a:pt x="3376" y="16"/>
                    <a:pt x="3367" y="16"/>
                    <a:pt x="3357" y="15"/>
                  </a:cubicBezTo>
                  <a:cubicBezTo>
                    <a:pt x="3347" y="15"/>
                    <a:pt x="3337" y="14"/>
                    <a:pt x="3317" y="14"/>
                  </a:cubicBezTo>
                  <a:cubicBezTo>
                    <a:pt x="3298" y="14"/>
                    <a:pt x="3285" y="16"/>
                    <a:pt x="3276" y="20"/>
                  </a:cubicBezTo>
                  <a:cubicBezTo>
                    <a:pt x="3266" y="22"/>
                    <a:pt x="3258" y="23"/>
                    <a:pt x="3241" y="23"/>
                  </a:cubicBezTo>
                  <a:cubicBezTo>
                    <a:pt x="3224" y="23"/>
                    <a:pt x="3215" y="21"/>
                    <a:pt x="3206" y="20"/>
                  </a:cubicBezTo>
                  <a:cubicBezTo>
                    <a:pt x="3196" y="16"/>
                    <a:pt x="3185" y="15"/>
                    <a:pt x="3165" y="15"/>
                  </a:cubicBezTo>
                  <a:lnTo>
                    <a:pt x="3086" y="15"/>
                  </a:lnTo>
                  <a:cubicBezTo>
                    <a:pt x="3068" y="15"/>
                    <a:pt x="3059" y="15"/>
                    <a:pt x="3049" y="14"/>
                  </a:cubicBezTo>
                  <a:cubicBezTo>
                    <a:pt x="3038" y="14"/>
                    <a:pt x="3030" y="12"/>
                    <a:pt x="3009" y="12"/>
                  </a:cubicBezTo>
                  <a:cubicBezTo>
                    <a:pt x="2989" y="12"/>
                    <a:pt x="2978" y="14"/>
                    <a:pt x="2969" y="15"/>
                  </a:cubicBezTo>
                  <a:cubicBezTo>
                    <a:pt x="2960" y="16"/>
                    <a:pt x="2950" y="17"/>
                    <a:pt x="2933" y="17"/>
                  </a:cubicBezTo>
                  <a:cubicBezTo>
                    <a:pt x="2913" y="17"/>
                    <a:pt x="2902" y="20"/>
                    <a:pt x="2893" y="21"/>
                  </a:cubicBezTo>
                  <a:cubicBezTo>
                    <a:pt x="2883" y="22"/>
                    <a:pt x="2875" y="23"/>
                    <a:pt x="2856" y="23"/>
                  </a:cubicBezTo>
                  <a:cubicBezTo>
                    <a:pt x="2839" y="23"/>
                    <a:pt x="2832" y="21"/>
                    <a:pt x="2822" y="20"/>
                  </a:cubicBezTo>
                  <a:cubicBezTo>
                    <a:pt x="2812" y="17"/>
                    <a:pt x="2802" y="15"/>
                    <a:pt x="2780" y="15"/>
                  </a:cubicBezTo>
                  <a:cubicBezTo>
                    <a:pt x="2760" y="15"/>
                    <a:pt x="2751" y="16"/>
                    <a:pt x="2741" y="17"/>
                  </a:cubicBezTo>
                  <a:cubicBezTo>
                    <a:pt x="2731" y="20"/>
                    <a:pt x="2722" y="21"/>
                    <a:pt x="2704" y="21"/>
                  </a:cubicBezTo>
                  <a:cubicBezTo>
                    <a:pt x="2687" y="21"/>
                    <a:pt x="2677" y="20"/>
                    <a:pt x="2668" y="17"/>
                  </a:cubicBezTo>
                  <a:cubicBezTo>
                    <a:pt x="2658" y="16"/>
                    <a:pt x="2647" y="15"/>
                    <a:pt x="2628" y="15"/>
                  </a:cubicBezTo>
                  <a:cubicBezTo>
                    <a:pt x="2608" y="15"/>
                    <a:pt x="2597" y="16"/>
                    <a:pt x="2587" y="17"/>
                  </a:cubicBezTo>
                  <a:cubicBezTo>
                    <a:pt x="2578" y="17"/>
                    <a:pt x="2570" y="20"/>
                    <a:pt x="2551" y="20"/>
                  </a:cubicBezTo>
                  <a:lnTo>
                    <a:pt x="2475" y="20"/>
                  </a:lnTo>
                  <a:cubicBezTo>
                    <a:pt x="2457" y="20"/>
                    <a:pt x="2447" y="20"/>
                    <a:pt x="2437" y="17"/>
                  </a:cubicBezTo>
                  <a:cubicBezTo>
                    <a:pt x="2427" y="17"/>
                    <a:pt x="2417" y="16"/>
                    <a:pt x="2398" y="16"/>
                  </a:cubicBezTo>
                  <a:cubicBezTo>
                    <a:pt x="2377" y="16"/>
                    <a:pt x="2367" y="17"/>
                    <a:pt x="2357" y="20"/>
                  </a:cubicBezTo>
                  <a:cubicBezTo>
                    <a:pt x="2347" y="21"/>
                    <a:pt x="2340" y="22"/>
                    <a:pt x="2321" y="22"/>
                  </a:cubicBezTo>
                  <a:cubicBezTo>
                    <a:pt x="2302" y="22"/>
                    <a:pt x="2293" y="22"/>
                    <a:pt x="2283" y="21"/>
                  </a:cubicBezTo>
                  <a:cubicBezTo>
                    <a:pt x="2272" y="21"/>
                    <a:pt x="2264" y="20"/>
                    <a:pt x="2244" y="20"/>
                  </a:cubicBezTo>
                  <a:cubicBezTo>
                    <a:pt x="2224" y="20"/>
                    <a:pt x="2214" y="21"/>
                    <a:pt x="2205" y="21"/>
                  </a:cubicBezTo>
                  <a:cubicBezTo>
                    <a:pt x="2195" y="22"/>
                    <a:pt x="2186" y="22"/>
                    <a:pt x="2167" y="22"/>
                  </a:cubicBezTo>
                  <a:cubicBezTo>
                    <a:pt x="2147" y="22"/>
                    <a:pt x="2136" y="22"/>
                    <a:pt x="2127" y="23"/>
                  </a:cubicBezTo>
                  <a:cubicBezTo>
                    <a:pt x="2117" y="23"/>
                    <a:pt x="2109" y="25"/>
                    <a:pt x="2089" y="25"/>
                  </a:cubicBezTo>
                  <a:cubicBezTo>
                    <a:pt x="2073" y="25"/>
                    <a:pt x="2066" y="22"/>
                    <a:pt x="2056" y="20"/>
                  </a:cubicBezTo>
                  <a:cubicBezTo>
                    <a:pt x="2046" y="16"/>
                    <a:pt x="2035" y="12"/>
                    <a:pt x="2013" y="12"/>
                  </a:cubicBezTo>
                  <a:cubicBezTo>
                    <a:pt x="1992" y="12"/>
                    <a:pt x="1981" y="16"/>
                    <a:pt x="1970" y="20"/>
                  </a:cubicBezTo>
                  <a:cubicBezTo>
                    <a:pt x="1961" y="22"/>
                    <a:pt x="1954" y="25"/>
                    <a:pt x="1937" y="25"/>
                  </a:cubicBezTo>
                  <a:lnTo>
                    <a:pt x="1860" y="25"/>
                  </a:lnTo>
                  <a:cubicBezTo>
                    <a:pt x="1842" y="25"/>
                    <a:pt x="1833" y="23"/>
                    <a:pt x="1825" y="22"/>
                  </a:cubicBezTo>
                  <a:cubicBezTo>
                    <a:pt x="1814" y="20"/>
                    <a:pt x="1803" y="17"/>
                    <a:pt x="1783" y="17"/>
                  </a:cubicBezTo>
                  <a:cubicBezTo>
                    <a:pt x="1764" y="17"/>
                    <a:pt x="1755" y="16"/>
                    <a:pt x="1745" y="16"/>
                  </a:cubicBezTo>
                  <a:cubicBezTo>
                    <a:pt x="1736" y="15"/>
                    <a:pt x="1726" y="15"/>
                    <a:pt x="1707" y="15"/>
                  </a:cubicBezTo>
                  <a:cubicBezTo>
                    <a:pt x="1687" y="15"/>
                    <a:pt x="1676" y="16"/>
                    <a:pt x="1666" y="17"/>
                  </a:cubicBezTo>
                  <a:cubicBezTo>
                    <a:pt x="1657" y="20"/>
                    <a:pt x="1648" y="21"/>
                    <a:pt x="1630" y="21"/>
                  </a:cubicBezTo>
                  <a:cubicBezTo>
                    <a:pt x="1613" y="21"/>
                    <a:pt x="1603" y="20"/>
                    <a:pt x="1594" y="17"/>
                  </a:cubicBezTo>
                  <a:cubicBezTo>
                    <a:pt x="1585" y="16"/>
                    <a:pt x="1574" y="15"/>
                    <a:pt x="1554" y="15"/>
                  </a:cubicBezTo>
                  <a:cubicBezTo>
                    <a:pt x="1532" y="15"/>
                    <a:pt x="1521" y="17"/>
                    <a:pt x="1511" y="21"/>
                  </a:cubicBezTo>
                  <a:cubicBezTo>
                    <a:pt x="1501" y="22"/>
                    <a:pt x="1494" y="25"/>
                    <a:pt x="1477" y="25"/>
                  </a:cubicBezTo>
                  <a:cubicBezTo>
                    <a:pt x="1458" y="25"/>
                    <a:pt x="1451" y="22"/>
                    <a:pt x="1441" y="21"/>
                  </a:cubicBezTo>
                  <a:cubicBezTo>
                    <a:pt x="1431" y="20"/>
                    <a:pt x="1421" y="16"/>
                    <a:pt x="1399" y="16"/>
                  </a:cubicBezTo>
                  <a:cubicBezTo>
                    <a:pt x="1382" y="16"/>
                    <a:pt x="1373" y="15"/>
                    <a:pt x="1364" y="14"/>
                  </a:cubicBezTo>
                  <a:cubicBezTo>
                    <a:pt x="1354" y="12"/>
                    <a:pt x="1344" y="11"/>
                    <a:pt x="1323" y="11"/>
                  </a:cubicBezTo>
                  <a:cubicBezTo>
                    <a:pt x="1303" y="11"/>
                    <a:pt x="1291" y="14"/>
                    <a:pt x="1282" y="16"/>
                  </a:cubicBezTo>
                  <a:cubicBezTo>
                    <a:pt x="1273" y="20"/>
                    <a:pt x="1265" y="21"/>
                    <a:pt x="1247" y="21"/>
                  </a:cubicBezTo>
                  <a:cubicBezTo>
                    <a:pt x="1228" y="21"/>
                    <a:pt x="1217" y="22"/>
                    <a:pt x="1209" y="22"/>
                  </a:cubicBezTo>
                  <a:cubicBezTo>
                    <a:pt x="1199" y="23"/>
                    <a:pt x="1190" y="23"/>
                    <a:pt x="1171" y="23"/>
                  </a:cubicBezTo>
                  <a:lnTo>
                    <a:pt x="1094" y="23"/>
                  </a:lnTo>
                  <a:cubicBezTo>
                    <a:pt x="1077" y="23"/>
                    <a:pt x="1070" y="22"/>
                    <a:pt x="1060" y="20"/>
                  </a:cubicBezTo>
                  <a:cubicBezTo>
                    <a:pt x="1049" y="16"/>
                    <a:pt x="1039" y="14"/>
                    <a:pt x="1017" y="14"/>
                  </a:cubicBezTo>
                  <a:cubicBezTo>
                    <a:pt x="995" y="14"/>
                    <a:pt x="984" y="17"/>
                    <a:pt x="973" y="22"/>
                  </a:cubicBezTo>
                  <a:cubicBezTo>
                    <a:pt x="964" y="25"/>
                    <a:pt x="957" y="27"/>
                    <a:pt x="939" y="27"/>
                  </a:cubicBezTo>
                  <a:cubicBezTo>
                    <a:pt x="922" y="27"/>
                    <a:pt x="915" y="25"/>
                    <a:pt x="906" y="22"/>
                  </a:cubicBezTo>
                  <a:cubicBezTo>
                    <a:pt x="896" y="20"/>
                    <a:pt x="884" y="15"/>
                    <a:pt x="863" y="15"/>
                  </a:cubicBezTo>
                  <a:cubicBezTo>
                    <a:pt x="845" y="15"/>
                    <a:pt x="834" y="16"/>
                    <a:pt x="824" y="16"/>
                  </a:cubicBezTo>
                  <a:cubicBezTo>
                    <a:pt x="815" y="17"/>
                    <a:pt x="805" y="17"/>
                    <a:pt x="787" y="17"/>
                  </a:cubicBezTo>
                  <a:cubicBezTo>
                    <a:pt x="766" y="17"/>
                    <a:pt x="757" y="20"/>
                    <a:pt x="746" y="21"/>
                  </a:cubicBezTo>
                  <a:cubicBezTo>
                    <a:pt x="738" y="22"/>
                    <a:pt x="729" y="23"/>
                    <a:pt x="711" y="23"/>
                  </a:cubicBezTo>
                  <a:cubicBezTo>
                    <a:pt x="693" y="23"/>
                    <a:pt x="685" y="21"/>
                    <a:pt x="675" y="20"/>
                  </a:cubicBezTo>
                  <a:cubicBezTo>
                    <a:pt x="666" y="17"/>
                    <a:pt x="655" y="15"/>
                    <a:pt x="634" y="15"/>
                  </a:cubicBezTo>
                  <a:cubicBezTo>
                    <a:pt x="612" y="15"/>
                    <a:pt x="604" y="17"/>
                    <a:pt x="593" y="20"/>
                  </a:cubicBezTo>
                  <a:cubicBezTo>
                    <a:pt x="583" y="21"/>
                    <a:pt x="574" y="22"/>
                    <a:pt x="557" y="22"/>
                  </a:cubicBezTo>
                  <a:cubicBezTo>
                    <a:pt x="535" y="22"/>
                    <a:pt x="525" y="23"/>
                    <a:pt x="515" y="25"/>
                  </a:cubicBezTo>
                  <a:cubicBezTo>
                    <a:pt x="505" y="26"/>
                    <a:pt x="497" y="27"/>
                    <a:pt x="478" y="27"/>
                  </a:cubicBezTo>
                  <a:cubicBezTo>
                    <a:pt x="461" y="27"/>
                    <a:pt x="452" y="26"/>
                    <a:pt x="443" y="25"/>
                  </a:cubicBezTo>
                  <a:cubicBezTo>
                    <a:pt x="433" y="23"/>
                    <a:pt x="423" y="22"/>
                    <a:pt x="402" y="22"/>
                  </a:cubicBezTo>
                  <a:cubicBezTo>
                    <a:pt x="385" y="22"/>
                    <a:pt x="377" y="21"/>
                    <a:pt x="368" y="17"/>
                  </a:cubicBezTo>
                  <a:cubicBezTo>
                    <a:pt x="357" y="15"/>
                    <a:pt x="347" y="12"/>
                    <a:pt x="325" y="12"/>
                  </a:cubicBezTo>
                  <a:cubicBezTo>
                    <a:pt x="302" y="12"/>
                    <a:pt x="291" y="16"/>
                    <a:pt x="280" y="21"/>
                  </a:cubicBezTo>
                  <a:cubicBezTo>
                    <a:pt x="272" y="23"/>
                    <a:pt x="263" y="26"/>
                    <a:pt x="247" y="26"/>
                  </a:cubicBezTo>
                  <a:cubicBezTo>
                    <a:pt x="229" y="26"/>
                    <a:pt x="219" y="25"/>
                    <a:pt x="209" y="25"/>
                  </a:cubicBezTo>
                  <a:cubicBezTo>
                    <a:pt x="200" y="23"/>
                    <a:pt x="191" y="23"/>
                    <a:pt x="171" y="23"/>
                  </a:cubicBezTo>
                  <a:cubicBezTo>
                    <a:pt x="154" y="23"/>
                    <a:pt x="145" y="21"/>
                    <a:pt x="136" y="20"/>
                  </a:cubicBezTo>
                  <a:cubicBezTo>
                    <a:pt x="127" y="17"/>
                    <a:pt x="116" y="15"/>
                    <a:pt x="95" y="15"/>
                  </a:cubicBezTo>
                  <a:cubicBezTo>
                    <a:pt x="74" y="15"/>
                    <a:pt x="64" y="16"/>
                    <a:pt x="54" y="16"/>
                  </a:cubicBezTo>
                  <a:cubicBezTo>
                    <a:pt x="45" y="17"/>
                    <a:pt x="36" y="17"/>
                    <a:pt x="17" y="17"/>
                  </a:cubicBezTo>
                  <a:cubicBezTo>
                    <a:pt x="7" y="17"/>
                    <a:pt x="1" y="25"/>
                    <a:pt x="1" y="34"/>
                  </a:cubicBezTo>
                  <a:cubicBezTo>
                    <a:pt x="1" y="43"/>
                    <a:pt x="7" y="50"/>
                    <a:pt x="17" y="50"/>
                  </a:cubicBezTo>
                  <a:cubicBezTo>
                    <a:pt x="37" y="50"/>
                    <a:pt x="48" y="49"/>
                    <a:pt x="57" y="49"/>
                  </a:cubicBezTo>
                  <a:cubicBezTo>
                    <a:pt x="66" y="47"/>
                    <a:pt x="76" y="47"/>
                    <a:pt x="95" y="47"/>
                  </a:cubicBezTo>
                  <a:cubicBezTo>
                    <a:pt x="112" y="47"/>
                    <a:pt x="119" y="50"/>
                    <a:pt x="129" y="52"/>
                  </a:cubicBezTo>
                  <a:cubicBezTo>
                    <a:pt x="139" y="53"/>
                    <a:pt x="149" y="55"/>
                    <a:pt x="171" y="55"/>
                  </a:cubicBezTo>
                  <a:cubicBezTo>
                    <a:pt x="189" y="55"/>
                    <a:pt x="199" y="57"/>
                    <a:pt x="208" y="57"/>
                  </a:cubicBezTo>
                  <a:cubicBezTo>
                    <a:pt x="218" y="58"/>
                    <a:pt x="227" y="58"/>
                    <a:pt x="247" y="58"/>
                  </a:cubicBezTo>
                  <a:cubicBezTo>
                    <a:pt x="269" y="58"/>
                    <a:pt x="280" y="54"/>
                    <a:pt x="291" y="50"/>
                  </a:cubicBezTo>
                  <a:cubicBezTo>
                    <a:pt x="301" y="47"/>
                    <a:pt x="309" y="44"/>
                    <a:pt x="325" y="44"/>
                  </a:cubicBezTo>
                  <a:cubicBezTo>
                    <a:pt x="342" y="44"/>
                    <a:pt x="350" y="46"/>
                    <a:pt x="359" y="49"/>
                  </a:cubicBezTo>
                  <a:cubicBezTo>
                    <a:pt x="370" y="52"/>
                    <a:pt x="381" y="54"/>
                    <a:pt x="402" y="54"/>
                  </a:cubicBezTo>
                  <a:cubicBezTo>
                    <a:pt x="419" y="54"/>
                    <a:pt x="429" y="55"/>
                    <a:pt x="439" y="57"/>
                  </a:cubicBezTo>
                  <a:cubicBezTo>
                    <a:pt x="448" y="58"/>
                    <a:pt x="459" y="59"/>
                    <a:pt x="478" y="59"/>
                  </a:cubicBezTo>
                  <a:cubicBezTo>
                    <a:pt x="500" y="59"/>
                    <a:pt x="509" y="58"/>
                    <a:pt x="520" y="57"/>
                  </a:cubicBezTo>
                  <a:cubicBezTo>
                    <a:pt x="530" y="55"/>
                    <a:pt x="539" y="54"/>
                    <a:pt x="557" y="54"/>
                  </a:cubicBezTo>
                  <a:cubicBezTo>
                    <a:pt x="578" y="54"/>
                    <a:pt x="588" y="52"/>
                    <a:pt x="598" y="50"/>
                  </a:cubicBezTo>
                  <a:cubicBezTo>
                    <a:pt x="607" y="49"/>
                    <a:pt x="616" y="47"/>
                    <a:pt x="634" y="47"/>
                  </a:cubicBezTo>
                  <a:cubicBezTo>
                    <a:pt x="652" y="47"/>
                    <a:pt x="659" y="50"/>
                    <a:pt x="669" y="52"/>
                  </a:cubicBezTo>
                  <a:cubicBezTo>
                    <a:pt x="679" y="53"/>
                    <a:pt x="689" y="55"/>
                    <a:pt x="711" y="55"/>
                  </a:cubicBezTo>
                  <a:cubicBezTo>
                    <a:pt x="730" y="55"/>
                    <a:pt x="740" y="54"/>
                    <a:pt x="750" y="53"/>
                  </a:cubicBezTo>
                  <a:cubicBezTo>
                    <a:pt x="760" y="52"/>
                    <a:pt x="768" y="50"/>
                    <a:pt x="787" y="50"/>
                  </a:cubicBezTo>
                  <a:cubicBezTo>
                    <a:pt x="805" y="50"/>
                    <a:pt x="816" y="49"/>
                    <a:pt x="825" y="49"/>
                  </a:cubicBezTo>
                  <a:cubicBezTo>
                    <a:pt x="835" y="47"/>
                    <a:pt x="845" y="47"/>
                    <a:pt x="863" y="47"/>
                  </a:cubicBezTo>
                  <a:cubicBezTo>
                    <a:pt x="880" y="47"/>
                    <a:pt x="887" y="50"/>
                    <a:pt x="896" y="53"/>
                  </a:cubicBezTo>
                  <a:cubicBezTo>
                    <a:pt x="906" y="55"/>
                    <a:pt x="917" y="59"/>
                    <a:pt x="939" y="59"/>
                  </a:cubicBezTo>
                  <a:cubicBezTo>
                    <a:pt x="962" y="59"/>
                    <a:pt x="973" y="55"/>
                    <a:pt x="984" y="52"/>
                  </a:cubicBezTo>
                  <a:cubicBezTo>
                    <a:pt x="992" y="49"/>
                    <a:pt x="1001" y="46"/>
                    <a:pt x="1017" y="46"/>
                  </a:cubicBezTo>
                  <a:cubicBezTo>
                    <a:pt x="1034" y="46"/>
                    <a:pt x="1043" y="47"/>
                    <a:pt x="1051" y="50"/>
                  </a:cubicBezTo>
                  <a:cubicBezTo>
                    <a:pt x="1062" y="53"/>
                    <a:pt x="1073" y="55"/>
                    <a:pt x="1094" y="55"/>
                  </a:cubicBezTo>
                  <a:lnTo>
                    <a:pt x="1171" y="55"/>
                  </a:lnTo>
                  <a:cubicBezTo>
                    <a:pt x="1190" y="55"/>
                    <a:pt x="1200" y="54"/>
                    <a:pt x="1210" y="54"/>
                  </a:cubicBezTo>
                  <a:cubicBezTo>
                    <a:pt x="1220" y="53"/>
                    <a:pt x="1228" y="53"/>
                    <a:pt x="1247" y="53"/>
                  </a:cubicBezTo>
                  <a:cubicBezTo>
                    <a:pt x="1268" y="53"/>
                    <a:pt x="1280" y="50"/>
                    <a:pt x="1289" y="47"/>
                  </a:cubicBezTo>
                  <a:cubicBezTo>
                    <a:pt x="1298" y="44"/>
                    <a:pt x="1306" y="43"/>
                    <a:pt x="1323" y="43"/>
                  </a:cubicBezTo>
                  <a:cubicBezTo>
                    <a:pt x="1341" y="43"/>
                    <a:pt x="1350" y="44"/>
                    <a:pt x="1360" y="46"/>
                  </a:cubicBezTo>
                  <a:cubicBezTo>
                    <a:pt x="1369" y="47"/>
                    <a:pt x="1380" y="49"/>
                    <a:pt x="1399" y="49"/>
                  </a:cubicBezTo>
                  <a:cubicBezTo>
                    <a:pt x="1418" y="49"/>
                    <a:pt x="1425" y="52"/>
                    <a:pt x="1435" y="53"/>
                  </a:cubicBezTo>
                  <a:cubicBezTo>
                    <a:pt x="1444" y="54"/>
                    <a:pt x="1455" y="57"/>
                    <a:pt x="1477" y="57"/>
                  </a:cubicBezTo>
                  <a:cubicBezTo>
                    <a:pt x="1498" y="57"/>
                    <a:pt x="1510" y="54"/>
                    <a:pt x="1519" y="52"/>
                  </a:cubicBezTo>
                  <a:cubicBezTo>
                    <a:pt x="1528" y="50"/>
                    <a:pt x="1537" y="47"/>
                    <a:pt x="1554" y="47"/>
                  </a:cubicBezTo>
                  <a:cubicBezTo>
                    <a:pt x="1571" y="47"/>
                    <a:pt x="1580" y="49"/>
                    <a:pt x="1590" y="50"/>
                  </a:cubicBezTo>
                  <a:cubicBezTo>
                    <a:pt x="1600" y="52"/>
                    <a:pt x="1610" y="53"/>
                    <a:pt x="1630" y="53"/>
                  </a:cubicBezTo>
                  <a:cubicBezTo>
                    <a:pt x="1650" y="53"/>
                    <a:pt x="1661" y="52"/>
                    <a:pt x="1670" y="50"/>
                  </a:cubicBezTo>
                  <a:cubicBezTo>
                    <a:pt x="1680" y="49"/>
                    <a:pt x="1689" y="47"/>
                    <a:pt x="1707" y="47"/>
                  </a:cubicBezTo>
                  <a:cubicBezTo>
                    <a:pt x="1725" y="47"/>
                    <a:pt x="1735" y="49"/>
                    <a:pt x="1744" y="49"/>
                  </a:cubicBezTo>
                  <a:cubicBezTo>
                    <a:pt x="1753" y="50"/>
                    <a:pt x="1763" y="50"/>
                    <a:pt x="1783" y="50"/>
                  </a:cubicBezTo>
                  <a:cubicBezTo>
                    <a:pt x="1801" y="50"/>
                    <a:pt x="1810" y="52"/>
                    <a:pt x="1819" y="53"/>
                  </a:cubicBezTo>
                  <a:cubicBezTo>
                    <a:pt x="1830" y="55"/>
                    <a:pt x="1841" y="57"/>
                    <a:pt x="1860" y="57"/>
                  </a:cubicBezTo>
                  <a:lnTo>
                    <a:pt x="1937" y="57"/>
                  </a:lnTo>
                  <a:cubicBezTo>
                    <a:pt x="1959" y="57"/>
                    <a:pt x="1969" y="53"/>
                    <a:pt x="1980" y="50"/>
                  </a:cubicBezTo>
                  <a:cubicBezTo>
                    <a:pt x="1989" y="47"/>
                    <a:pt x="1997" y="44"/>
                    <a:pt x="2013" y="44"/>
                  </a:cubicBezTo>
                  <a:cubicBezTo>
                    <a:pt x="2029" y="44"/>
                    <a:pt x="2037" y="47"/>
                    <a:pt x="2046" y="50"/>
                  </a:cubicBezTo>
                  <a:cubicBezTo>
                    <a:pt x="2056" y="53"/>
                    <a:pt x="2068" y="57"/>
                    <a:pt x="2089" y="57"/>
                  </a:cubicBezTo>
                  <a:cubicBezTo>
                    <a:pt x="2110" y="57"/>
                    <a:pt x="2120" y="57"/>
                    <a:pt x="2130" y="55"/>
                  </a:cubicBezTo>
                  <a:cubicBezTo>
                    <a:pt x="2139" y="55"/>
                    <a:pt x="2148" y="54"/>
                    <a:pt x="2167" y="54"/>
                  </a:cubicBezTo>
                  <a:cubicBezTo>
                    <a:pt x="2186" y="54"/>
                    <a:pt x="2196" y="53"/>
                    <a:pt x="2206" y="53"/>
                  </a:cubicBezTo>
                  <a:cubicBezTo>
                    <a:pt x="2216" y="52"/>
                    <a:pt x="2224" y="52"/>
                    <a:pt x="2244" y="52"/>
                  </a:cubicBezTo>
                  <a:cubicBezTo>
                    <a:pt x="2262" y="52"/>
                    <a:pt x="2271" y="52"/>
                    <a:pt x="2281" y="53"/>
                  </a:cubicBezTo>
                  <a:cubicBezTo>
                    <a:pt x="2292" y="53"/>
                    <a:pt x="2301" y="54"/>
                    <a:pt x="2321" y="54"/>
                  </a:cubicBezTo>
                  <a:cubicBezTo>
                    <a:pt x="2341" y="54"/>
                    <a:pt x="2352" y="53"/>
                    <a:pt x="2361" y="52"/>
                  </a:cubicBezTo>
                  <a:cubicBezTo>
                    <a:pt x="2371" y="50"/>
                    <a:pt x="2378" y="49"/>
                    <a:pt x="2398" y="49"/>
                  </a:cubicBezTo>
                  <a:cubicBezTo>
                    <a:pt x="2416" y="49"/>
                    <a:pt x="2426" y="49"/>
                    <a:pt x="2435" y="50"/>
                  </a:cubicBezTo>
                  <a:cubicBezTo>
                    <a:pt x="2446" y="50"/>
                    <a:pt x="2455" y="52"/>
                    <a:pt x="2475" y="52"/>
                  </a:cubicBezTo>
                  <a:lnTo>
                    <a:pt x="2551" y="52"/>
                  </a:lnTo>
                  <a:cubicBezTo>
                    <a:pt x="2571" y="52"/>
                    <a:pt x="2582" y="50"/>
                    <a:pt x="2592" y="49"/>
                  </a:cubicBezTo>
                  <a:cubicBezTo>
                    <a:pt x="2601" y="49"/>
                    <a:pt x="2609" y="47"/>
                    <a:pt x="2628" y="47"/>
                  </a:cubicBezTo>
                  <a:cubicBezTo>
                    <a:pt x="2645" y="47"/>
                    <a:pt x="2655" y="49"/>
                    <a:pt x="2663" y="50"/>
                  </a:cubicBezTo>
                  <a:cubicBezTo>
                    <a:pt x="2673" y="52"/>
                    <a:pt x="2684" y="53"/>
                    <a:pt x="2704" y="53"/>
                  </a:cubicBezTo>
                  <a:cubicBezTo>
                    <a:pt x="2724" y="53"/>
                    <a:pt x="2735" y="52"/>
                    <a:pt x="2744" y="50"/>
                  </a:cubicBezTo>
                  <a:cubicBezTo>
                    <a:pt x="2753" y="49"/>
                    <a:pt x="2762" y="47"/>
                    <a:pt x="2780" y="47"/>
                  </a:cubicBezTo>
                  <a:cubicBezTo>
                    <a:pt x="2797" y="47"/>
                    <a:pt x="2806" y="50"/>
                    <a:pt x="2816" y="52"/>
                  </a:cubicBezTo>
                  <a:cubicBezTo>
                    <a:pt x="2824" y="53"/>
                    <a:pt x="2835" y="55"/>
                    <a:pt x="2856" y="55"/>
                  </a:cubicBezTo>
                  <a:cubicBezTo>
                    <a:pt x="2877" y="55"/>
                    <a:pt x="2886" y="54"/>
                    <a:pt x="2897" y="53"/>
                  </a:cubicBezTo>
                  <a:cubicBezTo>
                    <a:pt x="2907" y="52"/>
                    <a:pt x="2914" y="50"/>
                    <a:pt x="2933" y="50"/>
                  </a:cubicBezTo>
                  <a:cubicBezTo>
                    <a:pt x="2953" y="50"/>
                    <a:pt x="2963" y="49"/>
                    <a:pt x="2973" y="47"/>
                  </a:cubicBezTo>
                  <a:cubicBezTo>
                    <a:pt x="2983" y="46"/>
                    <a:pt x="2990" y="44"/>
                    <a:pt x="3009" y="44"/>
                  </a:cubicBezTo>
                  <a:cubicBezTo>
                    <a:pt x="3028" y="44"/>
                    <a:pt x="3037" y="44"/>
                    <a:pt x="3047" y="46"/>
                  </a:cubicBezTo>
                  <a:cubicBezTo>
                    <a:pt x="3058" y="46"/>
                    <a:pt x="3067" y="47"/>
                    <a:pt x="3086" y="47"/>
                  </a:cubicBezTo>
                  <a:lnTo>
                    <a:pt x="3165" y="47"/>
                  </a:lnTo>
                  <a:cubicBezTo>
                    <a:pt x="3182" y="47"/>
                    <a:pt x="3190" y="50"/>
                    <a:pt x="3199" y="52"/>
                  </a:cubicBezTo>
                  <a:cubicBezTo>
                    <a:pt x="3210" y="54"/>
                    <a:pt x="3220" y="55"/>
                    <a:pt x="3241" y="55"/>
                  </a:cubicBezTo>
                  <a:cubicBezTo>
                    <a:pt x="3261" y="55"/>
                    <a:pt x="3273" y="53"/>
                    <a:pt x="3283" y="50"/>
                  </a:cubicBezTo>
                  <a:cubicBezTo>
                    <a:pt x="3292" y="47"/>
                    <a:pt x="3300" y="46"/>
                    <a:pt x="3317" y="46"/>
                  </a:cubicBezTo>
                  <a:cubicBezTo>
                    <a:pt x="3336" y="46"/>
                    <a:pt x="3346" y="46"/>
                    <a:pt x="3354" y="47"/>
                  </a:cubicBezTo>
                  <a:cubicBezTo>
                    <a:pt x="3365" y="47"/>
                    <a:pt x="3375" y="49"/>
                    <a:pt x="3395" y="49"/>
                  </a:cubicBezTo>
                  <a:cubicBezTo>
                    <a:pt x="3416" y="49"/>
                    <a:pt x="3426" y="46"/>
                    <a:pt x="3437" y="44"/>
                  </a:cubicBezTo>
                  <a:cubicBezTo>
                    <a:pt x="3444" y="42"/>
                    <a:pt x="3454" y="41"/>
                    <a:pt x="3471" y="41"/>
                  </a:cubicBezTo>
                  <a:cubicBezTo>
                    <a:pt x="3487" y="41"/>
                    <a:pt x="3496" y="43"/>
                    <a:pt x="3504" y="46"/>
                  </a:cubicBezTo>
                  <a:cubicBezTo>
                    <a:pt x="3515" y="50"/>
                    <a:pt x="3526" y="53"/>
                    <a:pt x="3547" y="53"/>
                  </a:cubicBezTo>
                  <a:lnTo>
                    <a:pt x="3624" y="53"/>
                  </a:lnTo>
                  <a:cubicBezTo>
                    <a:pt x="3643" y="53"/>
                    <a:pt x="3653" y="52"/>
                    <a:pt x="3664" y="50"/>
                  </a:cubicBezTo>
                  <a:cubicBezTo>
                    <a:pt x="3673" y="49"/>
                    <a:pt x="3681" y="47"/>
                    <a:pt x="3700" y="47"/>
                  </a:cubicBezTo>
                  <a:cubicBezTo>
                    <a:pt x="3722" y="47"/>
                    <a:pt x="3731" y="44"/>
                    <a:pt x="3742" y="43"/>
                  </a:cubicBezTo>
                  <a:cubicBezTo>
                    <a:pt x="3751" y="42"/>
                    <a:pt x="3760" y="41"/>
                    <a:pt x="3777" y="41"/>
                  </a:cubicBezTo>
                  <a:cubicBezTo>
                    <a:pt x="3796" y="41"/>
                    <a:pt x="3803" y="42"/>
                    <a:pt x="3813" y="44"/>
                  </a:cubicBezTo>
                  <a:cubicBezTo>
                    <a:pt x="3823" y="47"/>
                    <a:pt x="3834" y="50"/>
                    <a:pt x="3856" y="50"/>
                  </a:cubicBezTo>
                  <a:cubicBezTo>
                    <a:pt x="3874" y="50"/>
                    <a:pt x="3884" y="49"/>
                    <a:pt x="3894" y="49"/>
                  </a:cubicBezTo>
                  <a:cubicBezTo>
                    <a:pt x="3904" y="47"/>
                    <a:pt x="3913" y="47"/>
                    <a:pt x="3932" y="47"/>
                  </a:cubicBezTo>
                  <a:cubicBezTo>
                    <a:pt x="3952" y="47"/>
                    <a:pt x="3963" y="46"/>
                    <a:pt x="3972" y="44"/>
                  </a:cubicBezTo>
                  <a:cubicBezTo>
                    <a:pt x="3981" y="43"/>
                    <a:pt x="3991" y="42"/>
                    <a:pt x="4008" y="42"/>
                  </a:cubicBezTo>
                  <a:cubicBezTo>
                    <a:pt x="4027" y="42"/>
                    <a:pt x="4038" y="41"/>
                    <a:pt x="4047" y="41"/>
                  </a:cubicBezTo>
                  <a:cubicBezTo>
                    <a:pt x="4056" y="39"/>
                    <a:pt x="4066" y="39"/>
                    <a:pt x="4085" y="39"/>
                  </a:cubicBezTo>
                  <a:cubicBezTo>
                    <a:pt x="4103" y="39"/>
                    <a:pt x="4113" y="41"/>
                    <a:pt x="4122" y="41"/>
                  </a:cubicBezTo>
                  <a:cubicBezTo>
                    <a:pt x="4131" y="42"/>
                    <a:pt x="4140" y="42"/>
                    <a:pt x="4161" y="42"/>
                  </a:cubicBezTo>
                  <a:cubicBezTo>
                    <a:pt x="4179" y="42"/>
                    <a:pt x="4189" y="43"/>
                    <a:pt x="4198" y="43"/>
                  </a:cubicBezTo>
                  <a:cubicBezTo>
                    <a:pt x="4208" y="44"/>
                    <a:pt x="4217" y="44"/>
                    <a:pt x="4237" y="44"/>
                  </a:cubicBezTo>
                  <a:cubicBezTo>
                    <a:pt x="4254" y="44"/>
                    <a:pt x="4264" y="44"/>
                    <a:pt x="4273" y="46"/>
                  </a:cubicBezTo>
                  <a:cubicBezTo>
                    <a:pt x="4284" y="46"/>
                    <a:pt x="4294" y="47"/>
                    <a:pt x="4313" y="47"/>
                  </a:cubicBezTo>
                  <a:cubicBezTo>
                    <a:pt x="4333" y="47"/>
                    <a:pt x="4343" y="46"/>
                    <a:pt x="4354" y="44"/>
                  </a:cubicBezTo>
                  <a:cubicBezTo>
                    <a:pt x="4363" y="43"/>
                    <a:pt x="4371" y="42"/>
                    <a:pt x="4390" y="42"/>
                  </a:cubicBezTo>
                  <a:cubicBezTo>
                    <a:pt x="4407" y="42"/>
                    <a:pt x="4415" y="44"/>
                    <a:pt x="4424" y="45"/>
                  </a:cubicBezTo>
                  <a:cubicBezTo>
                    <a:pt x="4434" y="47"/>
                    <a:pt x="4445" y="50"/>
                    <a:pt x="4466" y="50"/>
                  </a:cubicBezTo>
                  <a:cubicBezTo>
                    <a:pt x="4486" y="50"/>
                    <a:pt x="4497" y="49"/>
                    <a:pt x="4506" y="47"/>
                  </a:cubicBezTo>
                  <a:cubicBezTo>
                    <a:pt x="4515" y="45"/>
                    <a:pt x="4525" y="44"/>
                    <a:pt x="4542" y="44"/>
                  </a:cubicBezTo>
                  <a:cubicBezTo>
                    <a:pt x="4561" y="44"/>
                    <a:pt x="4569" y="45"/>
                    <a:pt x="4579" y="47"/>
                  </a:cubicBezTo>
                  <a:cubicBezTo>
                    <a:pt x="4589" y="49"/>
                    <a:pt x="4600" y="50"/>
                    <a:pt x="4620" y="50"/>
                  </a:cubicBezTo>
                  <a:cubicBezTo>
                    <a:pt x="4642" y="50"/>
                    <a:pt x="4654" y="47"/>
                    <a:pt x="4663" y="44"/>
                  </a:cubicBezTo>
                  <a:cubicBezTo>
                    <a:pt x="4672" y="42"/>
                    <a:pt x="4680" y="41"/>
                    <a:pt x="4697" y="41"/>
                  </a:cubicBezTo>
                  <a:cubicBezTo>
                    <a:pt x="4717" y="41"/>
                    <a:pt x="4725" y="41"/>
                    <a:pt x="4735" y="42"/>
                  </a:cubicBezTo>
                  <a:cubicBezTo>
                    <a:pt x="4746" y="42"/>
                    <a:pt x="4755" y="43"/>
                    <a:pt x="4776" y="43"/>
                  </a:cubicBezTo>
                  <a:cubicBezTo>
                    <a:pt x="4794" y="43"/>
                    <a:pt x="4802" y="44"/>
                    <a:pt x="4811" y="46"/>
                  </a:cubicBezTo>
                  <a:cubicBezTo>
                    <a:pt x="4821" y="47"/>
                    <a:pt x="4831" y="49"/>
                    <a:pt x="4852" y="49"/>
                  </a:cubicBezTo>
                  <a:cubicBezTo>
                    <a:pt x="4872" y="49"/>
                    <a:pt x="4884" y="47"/>
                    <a:pt x="4893" y="44"/>
                  </a:cubicBezTo>
                  <a:cubicBezTo>
                    <a:pt x="4902" y="42"/>
                    <a:pt x="4911" y="41"/>
                    <a:pt x="4928" y="41"/>
                  </a:cubicBezTo>
                  <a:cubicBezTo>
                    <a:pt x="4945" y="41"/>
                    <a:pt x="4953" y="42"/>
                    <a:pt x="4963" y="44"/>
                  </a:cubicBezTo>
                  <a:cubicBezTo>
                    <a:pt x="4972" y="47"/>
                    <a:pt x="4982" y="50"/>
                    <a:pt x="5004" y="50"/>
                  </a:cubicBezTo>
                  <a:cubicBezTo>
                    <a:pt x="5023" y="50"/>
                    <a:pt x="5033" y="52"/>
                    <a:pt x="5041" y="52"/>
                  </a:cubicBezTo>
                  <a:cubicBezTo>
                    <a:pt x="5051" y="53"/>
                    <a:pt x="5061" y="53"/>
                    <a:pt x="5081" y="53"/>
                  </a:cubicBezTo>
                  <a:cubicBezTo>
                    <a:pt x="5103" y="53"/>
                    <a:pt x="5114" y="47"/>
                    <a:pt x="5125" y="43"/>
                  </a:cubicBezTo>
                  <a:cubicBezTo>
                    <a:pt x="5134" y="39"/>
                    <a:pt x="5141" y="37"/>
                    <a:pt x="5157" y="37"/>
                  </a:cubicBezTo>
                  <a:cubicBezTo>
                    <a:pt x="5174" y="37"/>
                    <a:pt x="5181" y="39"/>
                    <a:pt x="5190" y="42"/>
                  </a:cubicBezTo>
                  <a:cubicBezTo>
                    <a:pt x="5200" y="44"/>
                    <a:pt x="5212" y="49"/>
                    <a:pt x="5233" y="49"/>
                  </a:cubicBezTo>
                  <a:cubicBezTo>
                    <a:pt x="5254" y="49"/>
                    <a:pt x="5266" y="44"/>
                    <a:pt x="5276" y="42"/>
                  </a:cubicBezTo>
                  <a:cubicBezTo>
                    <a:pt x="5284" y="39"/>
                    <a:pt x="5292" y="37"/>
                    <a:pt x="5309" y="37"/>
                  </a:cubicBezTo>
                  <a:cubicBezTo>
                    <a:pt x="5328" y="37"/>
                    <a:pt x="5338" y="37"/>
                    <a:pt x="5347" y="38"/>
                  </a:cubicBezTo>
                  <a:cubicBezTo>
                    <a:pt x="5357" y="38"/>
                    <a:pt x="5367" y="39"/>
                    <a:pt x="5387" y="39"/>
                  </a:cubicBezTo>
                  <a:cubicBezTo>
                    <a:pt x="5408" y="39"/>
                    <a:pt x="5418" y="38"/>
                    <a:pt x="5427" y="37"/>
                  </a:cubicBezTo>
                  <a:cubicBezTo>
                    <a:pt x="5435" y="37"/>
                    <a:pt x="5445" y="36"/>
                    <a:pt x="5463" y="36"/>
                  </a:cubicBezTo>
                  <a:cubicBezTo>
                    <a:pt x="5480" y="36"/>
                    <a:pt x="5489" y="37"/>
                    <a:pt x="5499" y="39"/>
                  </a:cubicBezTo>
                  <a:cubicBezTo>
                    <a:pt x="5507" y="42"/>
                    <a:pt x="5518" y="44"/>
                    <a:pt x="5539" y="44"/>
                  </a:cubicBezTo>
                  <a:cubicBezTo>
                    <a:pt x="5560" y="44"/>
                    <a:pt x="5572" y="42"/>
                    <a:pt x="5581" y="39"/>
                  </a:cubicBezTo>
                  <a:cubicBezTo>
                    <a:pt x="5591" y="37"/>
                    <a:pt x="5598" y="36"/>
                    <a:pt x="5616" y="36"/>
                  </a:cubicBezTo>
                  <a:cubicBezTo>
                    <a:pt x="5633" y="36"/>
                    <a:pt x="5640" y="38"/>
                    <a:pt x="5650" y="41"/>
                  </a:cubicBezTo>
                  <a:cubicBezTo>
                    <a:pt x="5659" y="43"/>
                    <a:pt x="5671" y="47"/>
                    <a:pt x="5693" y="47"/>
                  </a:cubicBezTo>
                  <a:cubicBezTo>
                    <a:pt x="5714" y="47"/>
                    <a:pt x="5725" y="43"/>
                    <a:pt x="5735" y="41"/>
                  </a:cubicBezTo>
                  <a:cubicBezTo>
                    <a:pt x="5745" y="38"/>
                    <a:pt x="5751" y="36"/>
                    <a:pt x="5769" y="36"/>
                  </a:cubicBezTo>
                  <a:cubicBezTo>
                    <a:pt x="5785" y="36"/>
                    <a:pt x="5793" y="38"/>
                    <a:pt x="5802" y="41"/>
                  </a:cubicBezTo>
                  <a:cubicBezTo>
                    <a:pt x="5811" y="43"/>
                    <a:pt x="5823" y="47"/>
                    <a:pt x="5845" y="47"/>
                  </a:cubicBezTo>
                  <a:cubicBezTo>
                    <a:pt x="5865" y="47"/>
                    <a:pt x="5876" y="47"/>
                    <a:pt x="5885" y="46"/>
                  </a:cubicBezTo>
                  <a:cubicBezTo>
                    <a:pt x="5893" y="46"/>
                    <a:pt x="5902" y="44"/>
                    <a:pt x="5922" y="44"/>
                  </a:cubicBezTo>
                  <a:cubicBezTo>
                    <a:pt x="5943" y="44"/>
                    <a:pt x="5952" y="42"/>
                    <a:pt x="5962" y="41"/>
                  </a:cubicBezTo>
                  <a:cubicBezTo>
                    <a:pt x="5971" y="38"/>
                    <a:pt x="5981" y="37"/>
                    <a:pt x="5998" y="37"/>
                  </a:cubicBezTo>
                  <a:cubicBezTo>
                    <a:pt x="6015" y="37"/>
                    <a:pt x="6021" y="39"/>
                    <a:pt x="6031" y="42"/>
                  </a:cubicBezTo>
                  <a:cubicBezTo>
                    <a:pt x="6041" y="44"/>
                    <a:pt x="6052" y="49"/>
                    <a:pt x="6074" y="49"/>
                  </a:cubicBezTo>
                  <a:cubicBezTo>
                    <a:pt x="6093" y="49"/>
                    <a:pt x="6104" y="49"/>
                    <a:pt x="6112" y="47"/>
                  </a:cubicBezTo>
                  <a:cubicBezTo>
                    <a:pt x="6122" y="46"/>
                    <a:pt x="6132" y="46"/>
                    <a:pt x="6150" y="46"/>
                  </a:cubicBezTo>
                  <a:cubicBezTo>
                    <a:pt x="6169" y="46"/>
                    <a:pt x="6179" y="47"/>
                    <a:pt x="6187" y="47"/>
                  </a:cubicBezTo>
                  <a:cubicBezTo>
                    <a:pt x="6197" y="47"/>
                    <a:pt x="6207" y="49"/>
                    <a:pt x="6227" y="49"/>
                  </a:cubicBezTo>
                  <a:cubicBezTo>
                    <a:pt x="6250" y="49"/>
                    <a:pt x="6260" y="44"/>
                    <a:pt x="6271" y="41"/>
                  </a:cubicBezTo>
                  <a:cubicBezTo>
                    <a:pt x="6278" y="37"/>
                    <a:pt x="6287" y="34"/>
                    <a:pt x="6303" y="34"/>
                  </a:cubicBezTo>
                  <a:cubicBezTo>
                    <a:pt x="6320" y="34"/>
                    <a:pt x="6329" y="36"/>
                    <a:pt x="6337" y="38"/>
                  </a:cubicBezTo>
                  <a:cubicBezTo>
                    <a:pt x="6348" y="41"/>
                    <a:pt x="6359" y="43"/>
                    <a:pt x="6380" y="43"/>
                  </a:cubicBezTo>
                  <a:cubicBezTo>
                    <a:pt x="6401" y="43"/>
                    <a:pt x="6410" y="42"/>
                    <a:pt x="6421" y="41"/>
                  </a:cubicBezTo>
                  <a:cubicBezTo>
                    <a:pt x="6431" y="39"/>
                    <a:pt x="6438" y="38"/>
                    <a:pt x="6457" y="38"/>
                  </a:cubicBezTo>
                  <a:cubicBezTo>
                    <a:pt x="6476" y="38"/>
                    <a:pt x="6484" y="39"/>
                    <a:pt x="6493" y="41"/>
                  </a:cubicBezTo>
                  <a:cubicBezTo>
                    <a:pt x="6502" y="42"/>
                    <a:pt x="6513" y="43"/>
                    <a:pt x="6533" y="43"/>
                  </a:cubicBezTo>
                  <a:cubicBezTo>
                    <a:pt x="6554" y="43"/>
                    <a:pt x="6566" y="41"/>
                    <a:pt x="6575" y="39"/>
                  </a:cubicBezTo>
                  <a:cubicBezTo>
                    <a:pt x="6584" y="37"/>
                    <a:pt x="6592" y="36"/>
                    <a:pt x="6609" y="36"/>
                  </a:cubicBezTo>
                  <a:cubicBezTo>
                    <a:pt x="6625" y="36"/>
                    <a:pt x="6634" y="38"/>
                    <a:pt x="6643" y="41"/>
                  </a:cubicBezTo>
                  <a:cubicBezTo>
                    <a:pt x="6652" y="44"/>
                    <a:pt x="6664" y="47"/>
                    <a:pt x="6685" y="47"/>
                  </a:cubicBezTo>
                  <a:cubicBezTo>
                    <a:pt x="6707" y="47"/>
                    <a:pt x="6720" y="43"/>
                    <a:pt x="6728" y="41"/>
                  </a:cubicBezTo>
                  <a:cubicBezTo>
                    <a:pt x="6738" y="38"/>
                    <a:pt x="6744" y="36"/>
                    <a:pt x="6763" y="36"/>
                  </a:cubicBezTo>
                  <a:cubicBezTo>
                    <a:pt x="6781" y="36"/>
                    <a:pt x="6790" y="37"/>
                    <a:pt x="6800" y="37"/>
                  </a:cubicBezTo>
                  <a:cubicBezTo>
                    <a:pt x="6809" y="38"/>
                    <a:pt x="6818" y="38"/>
                    <a:pt x="6839" y="38"/>
                  </a:cubicBezTo>
                  <a:cubicBezTo>
                    <a:pt x="6856" y="38"/>
                    <a:pt x="6865" y="38"/>
                    <a:pt x="6875" y="39"/>
                  </a:cubicBezTo>
                  <a:cubicBezTo>
                    <a:pt x="6886" y="41"/>
                    <a:pt x="6894" y="42"/>
                    <a:pt x="6915" y="42"/>
                  </a:cubicBezTo>
                  <a:lnTo>
                    <a:pt x="6991" y="42"/>
                  </a:lnTo>
                  <a:cubicBezTo>
                    <a:pt x="7009" y="42"/>
                    <a:pt x="7018" y="43"/>
                    <a:pt x="7027" y="44"/>
                  </a:cubicBezTo>
                  <a:cubicBezTo>
                    <a:pt x="7037" y="46"/>
                    <a:pt x="7048" y="47"/>
                    <a:pt x="7068" y="47"/>
                  </a:cubicBezTo>
                  <a:cubicBezTo>
                    <a:pt x="7089" y="47"/>
                    <a:pt x="7101" y="44"/>
                    <a:pt x="7111" y="42"/>
                  </a:cubicBezTo>
                  <a:cubicBezTo>
                    <a:pt x="7120" y="41"/>
                    <a:pt x="7128" y="38"/>
                    <a:pt x="7145" y="38"/>
                  </a:cubicBezTo>
                  <a:cubicBezTo>
                    <a:pt x="7164" y="38"/>
                    <a:pt x="7172" y="39"/>
                    <a:pt x="7181" y="41"/>
                  </a:cubicBezTo>
                  <a:cubicBezTo>
                    <a:pt x="7191" y="42"/>
                    <a:pt x="7202" y="43"/>
                    <a:pt x="7222" y="43"/>
                  </a:cubicBezTo>
                  <a:cubicBezTo>
                    <a:pt x="7240" y="43"/>
                    <a:pt x="7249" y="44"/>
                    <a:pt x="7257" y="46"/>
                  </a:cubicBezTo>
                  <a:cubicBezTo>
                    <a:pt x="7267" y="47"/>
                    <a:pt x="7278" y="49"/>
                    <a:pt x="7298" y="49"/>
                  </a:cubicBezTo>
                  <a:cubicBezTo>
                    <a:pt x="7320" y="49"/>
                    <a:pt x="7330" y="44"/>
                    <a:pt x="7341" y="41"/>
                  </a:cubicBezTo>
                  <a:cubicBezTo>
                    <a:pt x="7351" y="38"/>
                    <a:pt x="7358" y="36"/>
                    <a:pt x="7374" y="36"/>
                  </a:cubicBezTo>
                  <a:cubicBezTo>
                    <a:pt x="7391" y="36"/>
                    <a:pt x="7399" y="38"/>
                    <a:pt x="7407" y="41"/>
                  </a:cubicBezTo>
                  <a:cubicBezTo>
                    <a:pt x="7418" y="44"/>
                    <a:pt x="7431" y="49"/>
                    <a:pt x="7452" y="49"/>
                  </a:cubicBezTo>
                  <a:lnTo>
                    <a:pt x="7605" y="49"/>
                  </a:lnTo>
                  <a:cubicBezTo>
                    <a:pt x="7626" y="49"/>
                    <a:pt x="7637" y="44"/>
                    <a:pt x="7647" y="42"/>
                  </a:cubicBezTo>
                  <a:cubicBezTo>
                    <a:pt x="7657" y="39"/>
                    <a:pt x="7664" y="37"/>
                    <a:pt x="7681" y="37"/>
                  </a:cubicBezTo>
                  <a:cubicBezTo>
                    <a:pt x="7697" y="37"/>
                    <a:pt x="7705" y="39"/>
                    <a:pt x="7715" y="42"/>
                  </a:cubicBezTo>
                  <a:cubicBezTo>
                    <a:pt x="7726" y="44"/>
                    <a:pt x="7736" y="49"/>
                    <a:pt x="7758" y="49"/>
                  </a:cubicBezTo>
                  <a:cubicBezTo>
                    <a:pt x="7779" y="49"/>
                    <a:pt x="7791" y="44"/>
                    <a:pt x="7801" y="42"/>
                  </a:cubicBezTo>
                  <a:cubicBezTo>
                    <a:pt x="7809" y="39"/>
                    <a:pt x="7818" y="37"/>
                    <a:pt x="7834" y="37"/>
                  </a:cubicBezTo>
                  <a:cubicBezTo>
                    <a:pt x="7851" y="37"/>
                    <a:pt x="7859" y="39"/>
                    <a:pt x="7868" y="41"/>
                  </a:cubicBezTo>
                  <a:cubicBezTo>
                    <a:pt x="7878" y="42"/>
                    <a:pt x="7888" y="44"/>
                    <a:pt x="7910" y="44"/>
                  </a:cubicBezTo>
                  <a:cubicBezTo>
                    <a:pt x="7931" y="44"/>
                    <a:pt x="7943" y="42"/>
                    <a:pt x="7953" y="39"/>
                  </a:cubicBezTo>
                  <a:cubicBezTo>
                    <a:pt x="7961" y="38"/>
                    <a:pt x="7969" y="36"/>
                    <a:pt x="7986" y="36"/>
                  </a:cubicBezTo>
                  <a:cubicBezTo>
                    <a:pt x="8004" y="36"/>
                    <a:pt x="8010" y="38"/>
                    <a:pt x="8020" y="41"/>
                  </a:cubicBezTo>
                  <a:cubicBezTo>
                    <a:pt x="8029" y="43"/>
                    <a:pt x="8042" y="47"/>
                    <a:pt x="8063" y="47"/>
                  </a:cubicBezTo>
                  <a:lnTo>
                    <a:pt x="8139" y="47"/>
                  </a:lnTo>
                  <a:cubicBezTo>
                    <a:pt x="8159" y="47"/>
                    <a:pt x="8168" y="46"/>
                    <a:pt x="8179" y="44"/>
                  </a:cubicBezTo>
                  <a:cubicBezTo>
                    <a:pt x="8188" y="43"/>
                    <a:pt x="8197" y="42"/>
                    <a:pt x="8215" y="42"/>
                  </a:cubicBezTo>
                  <a:lnTo>
                    <a:pt x="8291" y="42"/>
                  </a:lnTo>
                  <a:cubicBezTo>
                    <a:pt x="8310" y="42"/>
                    <a:pt x="8321" y="41"/>
                    <a:pt x="8331" y="41"/>
                  </a:cubicBezTo>
                  <a:cubicBezTo>
                    <a:pt x="8339" y="39"/>
                    <a:pt x="8349" y="39"/>
                    <a:pt x="8368" y="39"/>
                  </a:cubicBezTo>
                  <a:lnTo>
                    <a:pt x="8520" y="39"/>
                  </a:lnTo>
                  <a:cubicBezTo>
                    <a:pt x="8540" y="39"/>
                    <a:pt x="8548" y="39"/>
                    <a:pt x="8558" y="41"/>
                  </a:cubicBezTo>
                  <a:cubicBezTo>
                    <a:pt x="8569" y="41"/>
                    <a:pt x="8578" y="42"/>
                    <a:pt x="8599" y="42"/>
                  </a:cubicBezTo>
                  <a:lnTo>
                    <a:pt x="8675" y="42"/>
                  </a:lnTo>
                  <a:cubicBezTo>
                    <a:pt x="8693" y="42"/>
                    <a:pt x="8703" y="41"/>
                    <a:pt x="8713" y="41"/>
                  </a:cubicBezTo>
                  <a:cubicBezTo>
                    <a:pt x="8723" y="39"/>
                    <a:pt x="8731" y="39"/>
                    <a:pt x="8751" y="39"/>
                  </a:cubicBezTo>
                  <a:cubicBezTo>
                    <a:pt x="8768" y="39"/>
                    <a:pt x="8776" y="41"/>
                    <a:pt x="8785" y="43"/>
                  </a:cubicBezTo>
                  <a:cubicBezTo>
                    <a:pt x="8795" y="46"/>
                    <a:pt x="8805" y="49"/>
                    <a:pt x="8827" y="49"/>
                  </a:cubicBezTo>
                  <a:cubicBezTo>
                    <a:pt x="8846" y="49"/>
                    <a:pt x="8857" y="49"/>
                    <a:pt x="8865" y="47"/>
                  </a:cubicBezTo>
                  <a:cubicBezTo>
                    <a:pt x="8875" y="47"/>
                    <a:pt x="8884" y="46"/>
                    <a:pt x="8903" y="46"/>
                  </a:cubicBezTo>
                  <a:cubicBezTo>
                    <a:pt x="8922" y="46"/>
                    <a:pt x="8933" y="44"/>
                    <a:pt x="8942" y="44"/>
                  </a:cubicBezTo>
                  <a:cubicBezTo>
                    <a:pt x="8951" y="43"/>
                    <a:pt x="8961" y="43"/>
                    <a:pt x="8980" y="43"/>
                  </a:cubicBezTo>
                  <a:lnTo>
                    <a:pt x="9056" y="43"/>
                  </a:lnTo>
                  <a:cubicBezTo>
                    <a:pt x="9076" y="43"/>
                    <a:pt x="9087" y="42"/>
                    <a:pt x="9096" y="41"/>
                  </a:cubicBezTo>
                  <a:cubicBezTo>
                    <a:pt x="9105" y="39"/>
                    <a:pt x="9115" y="38"/>
                    <a:pt x="9132" y="38"/>
                  </a:cubicBezTo>
                  <a:cubicBezTo>
                    <a:pt x="9152" y="38"/>
                    <a:pt x="9163" y="37"/>
                    <a:pt x="9173" y="36"/>
                  </a:cubicBezTo>
                  <a:cubicBezTo>
                    <a:pt x="9182" y="34"/>
                    <a:pt x="9190" y="32"/>
                    <a:pt x="9209" y="32"/>
                  </a:cubicBezTo>
                  <a:cubicBezTo>
                    <a:pt x="9224" y="32"/>
                    <a:pt x="9232" y="36"/>
                    <a:pt x="9240" y="39"/>
                  </a:cubicBezTo>
                  <a:cubicBezTo>
                    <a:pt x="9251" y="43"/>
                    <a:pt x="9262" y="47"/>
                    <a:pt x="9285" y="47"/>
                  </a:cubicBezTo>
                  <a:cubicBezTo>
                    <a:pt x="9304" y="47"/>
                    <a:pt x="9315" y="46"/>
                    <a:pt x="9325" y="44"/>
                  </a:cubicBezTo>
                  <a:cubicBezTo>
                    <a:pt x="9334" y="43"/>
                    <a:pt x="9344" y="42"/>
                    <a:pt x="9361" y="42"/>
                  </a:cubicBezTo>
                  <a:cubicBezTo>
                    <a:pt x="9379" y="42"/>
                    <a:pt x="9389" y="43"/>
                    <a:pt x="9399" y="43"/>
                  </a:cubicBezTo>
                  <a:cubicBezTo>
                    <a:pt x="9408" y="44"/>
                    <a:pt x="9417" y="44"/>
                    <a:pt x="9437" y="44"/>
                  </a:cubicBezTo>
                  <a:cubicBezTo>
                    <a:pt x="9459" y="44"/>
                    <a:pt x="9470" y="42"/>
                    <a:pt x="9480" y="39"/>
                  </a:cubicBezTo>
                  <a:cubicBezTo>
                    <a:pt x="9489" y="38"/>
                    <a:pt x="9496" y="36"/>
                    <a:pt x="9513" y="36"/>
                  </a:cubicBezTo>
                  <a:cubicBezTo>
                    <a:pt x="9531" y="36"/>
                    <a:pt x="9539" y="37"/>
                    <a:pt x="9549" y="38"/>
                  </a:cubicBezTo>
                  <a:cubicBezTo>
                    <a:pt x="9559" y="41"/>
                    <a:pt x="9570" y="42"/>
                    <a:pt x="9590" y="42"/>
                  </a:cubicBezTo>
                  <a:cubicBezTo>
                    <a:pt x="9608" y="42"/>
                    <a:pt x="9615" y="44"/>
                    <a:pt x="9625" y="46"/>
                  </a:cubicBezTo>
                  <a:cubicBezTo>
                    <a:pt x="9635" y="49"/>
                    <a:pt x="9646" y="50"/>
                    <a:pt x="9666" y="50"/>
                  </a:cubicBezTo>
                  <a:cubicBezTo>
                    <a:pt x="9687" y="50"/>
                    <a:pt x="9697" y="47"/>
                    <a:pt x="9714" y="44"/>
                  </a:cubicBezTo>
                  <a:cubicBezTo>
                    <a:pt x="9722" y="42"/>
                    <a:pt x="9731" y="41"/>
                    <a:pt x="9748" y="41"/>
                  </a:cubicBezTo>
                  <a:cubicBezTo>
                    <a:pt x="9766" y="41"/>
                    <a:pt x="9774" y="42"/>
                    <a:pt x="9783" y="44"/>
                  </a:cubicBezTo>
                  <a:cubicBezTo>
                    <a:pt x="9793" y="47"/>
                    <a:pt x="9802" y="50"/>
                    <a:pt x="9825" y="50"/>
                  </a:cubicBezTo>
                  <a:cubicBezTo>
                    <a:pt x="9846" y="50"/>
                    <a:pt x="9857" y="47"/>
                    <a:pt x="9868" y="43"/>
                  </a:cubicBezTo>
                  <a:cubicBezTo>
                    <a:pt x="9876" y="41"/>
                    <a:pt x="9885" y="38"/>
                    <a:pt x="9901" y="38"/>
                  </a:cubicBezTo>
                  <a:cubicBezTo>
                    <a:pt x="9919" y="38"/>
                    <a:pt x="9928" y="39"/>
                    <a:pt x="9937" y="41"/>
                  </a:cubicBezTo>
                  <a:cubicBezTo>
                    <a:pt x="9946" y="42"/>
                    <a:pt x="9957" y="43"/>
                    <a:pt x="9977" y="43"/>
                  </a:cubicBezTo>
                  <a:cubicBezTo>
                    <a:pt x="9996" y="43"/>
                    <a:pt x="10005" y="43"/>
                    <a:pt x="10015" y="44"/>
                  </a:cubicBezTo>
                  <a:cubicBezTo>
                    <a:pt x="10024" y="44"/>
                    <a:pt x="10034" y="46"/>
                    <a:pt x="10053" y="46"/>
                  </a:cubicBezTo>
                  <a:cubicBezTo>
                    <a:pt x="10073" y="46"/>
                    <a:pt x="10085" y="43"/>
                    <a:pt x="10095" y="41"/>
                  </a:cubicBezTo>
                  <a:cubicBezTo>
                    <a:pt x="10105" y="38"/>
                    <a:pt x="10112" y="37"/>
                    <a:pt x="10130" y="37"/>
                  </a:cubicBezTo>
                  <a:cubicBezTo>
                    <a:pt x="10147" y="37"/>
                    <a:pt x="10155" y="38"/>
                    <a:pt x="10164" y="41"/>
                  </a:cubicBezTo>
                  <a:cubicBezTo>
                    <a:pt x="10174" y="43"/>
                    <a:pt x="10185" y="46"/>
                    <a:pt x="10206" y="46"/>
                  </a:cubicBezTo>
                  <a:lnTo>
                    <a:pt x="10282" y="46"/>
                  </a:lnTo>
                  <a:cubicBezTo>
                    <a:pt x="10302" y="46"/>
                    <a:pt x="10311" y="46"/>
                    <a:pt x="10321" y="44"/>
                  </a:cubicBezTo>
                  <a:cubicBezTo>
                    <a:pt x="10331" y="43"/>
                    <a:pt x="10340" y="43"/>
                    <a:pt x="10358" y="43"/>
                  </a:cubicBezTo>
                  <a:lnTo>
                    <a:pt x="10434" y="43"/>
                  </a:lnTo>
                  <a:cubicBezTo>
                    <a:pt x="10453" y="43"/>
                    <a:pt x="10461" y="43"/>
                    <a:pt x="10471" y="44"/>
                  </a:cubicBezTo>
                  <a:cubicBezTo>
                    <a:pt x="10482" y="44"/>
                    <a:pt x="10491" y="46"/>
                    <a:pt x="10512" y="46"/>
                  </a:cubicBezTo>
                  <a:lnTo>
                    <a:pt x="10588" y="46"/>
                  </a:lnTo>
                  <a:cubicBezTo>
                    <a:pt x="10609" y="46"/>
                    <a:pt x="10621" y="42"/>
                    <a:pt x="10630" y="39"/>
                  </a:cubicBezTo>
                  <a:cubicBezTo>
                    <a:pt x="10640" y="37"/>
                    <a:pt x="10648" y="34"/>
                    <a:pt x="10664" y="34"/>
                  </a:cubicBezTo>
                  <a:lnTo>
                    <a:pt x="10740" y="34"/>
                  </a:lnTo>
                  <a:cubicBezTo>
                    <a:pt x="10759" y="34"/>
                    <a:pt x="10769" y="36"/>
                    <a:pt x="10777" y="36"/>
                  </a:cubicBezTo>
                  <a:cubicBezTo>
                    <a:pt x="10787" y="37"/>
                    <a:pt x="10798" y="37"/>
                    <a:pt x="10817" y="37"/>
                  </a:cubicBezTo>
                  <a:cubicBezTo>
                    <a:pt x="10834" y="37"/>
                    <a:pt x="10841" y="39"/>
                    <a:pt x="10851" y="41"/>
                  </a:cubicBezTo>
                  <a:cubicBezTo>
                    <a:pt x="10861" y="42"/>
                    <a:pt x="10871" y="44"/>
                    <a:pt x="10893" y="44"/>
                  </a:cubicBezTo>
                  <a:cubicBezTo>
                    <a:pt x="10914" y="44"/>
                    <a:pt x="10925" y="43"/>
                    <a:pt x="10935" y="41"/>
                  </a:cubicBezTo>
                  <a:cubicBezTo>
                    <a:pt x="10944" y="38"/>
                    <a:pt x="10952" y="37"/>
                    <a:pt x="10969" y="37"/>
                  </a:cubicBezTo>
                  <a:cubicBezTo>
                    <a:pt x="10988" y="37"/>
                    <a:pt x="10996" y="38"/>
                    <a:pt x="11005" y="39"/>
                  </a:cubicBezTo>
                  <a:cubicBezTo>
                    <a:pt x="11015" y="41"/>
                    <a:pt x="11026" y="42"/>
                    <a:pt x="11046" y="42"/>
                  </a:cubicBezTo>
                  <a:lnTo>
                    <a:pt x="11122" y="42"/>
                  </a:lnTo>
                  <a:cubicBezTo>
                    <a:pt x="11140" y="42"/>
                    <a:pt x="11151" y="42"/>
                    <a:pt x="11161" y="41"/>
                  </a:cubicBezTo>
                  <a:cubicBezTo>
                    <a:pt x="11170" y="39"/>
                    <a:pt x="11179" y="39"/>
                    <a:pt x="11198" y="39"/>
                  </a:cubicBezTo>
                  <a:cubicBezTo>
                    <a:pt x="11218" y="39"/>
                    <a:pt x="11229" y="38"/>
                    <a:pt x="11238" y="37"/>
                  </a:cubicBezTo>
                  <a:cubicBezTo>
                    <a:pt x="11247" y="37"/>
                    <a:pt x="11256" y="36"/>
                    <a:pt x="11274" y="36"/>
                  </a:cubicBezTo>
                  <a:cubicBezTo>
                    <a:pt x="11290" y="36"/>
                    <a:pt x="11299" y="38"/>
                    <a:pt x="11307" y="41"/>
                  </a:cubicBezTo>
                  <a:cubicBezTo>
                    <a:pt x="11319" y="43"/>
                    <a:pt x="11329" y="47"/>
                    <a:pt x="11351" y="47"/>
                  </a:cubicBezTo>
                  <a:cubicBezTo>
                    <a:pt x="11370" y="47"/>
                    <a:pt x="11379" y="49"/>
                    <a:pt x="11388" y="49"/>
                  </a:cubicBezTo>
                  <a:cubicBezTo>
                    <a:pt x="11397" y="50"/>
                    <a:pt x="11407" y="50"/>
                    <a:pt x="11427" y="50"/>
                  </a:cubicBezTo>
                  <a:cubicBezTo>
                    <a:pt x="11449" y="50"/>
                    <a:pt x="11458" y="47"/>
                    <a:pt x="11468" y="46"/>
                  </a:cubicBezTo>
                  <a:cubicBezTo>
                    <a:pt x="11477" y="44"/>
                    <a:pt x="11486" y="43"/>
                    <a:pt x="11503" y="43"/>
                  </a:cubicBezTo>
                  <a:cubicBezTo>
                    <a:pt x="11524" y="43"/>
                    <a:pt x="11534" y="43"/>
                    <a:pt x="11543" y="42"/>
                  </a:cubicBezTo>
                  <a:cubicBezTo>
                    <a:pt x="11552" y="42"/>
                    <a:pt x="11561" y="41"/>
                    <a:pt x="11579" y="41"/>
                  </a:cubicBezTo>
                  <a:cubicBezTo>
                    <a:pt x="11598" y="41"/>
                    <a:pt x="11606" y="41"/>
                    <a:pt x="11616" y="42"/>
                  </a:cubicBezTo>
                  <a:cubicBezTo>
                    <a:pt x="11627" y="42"/>
                    <a:pt x="11636" y="43"/>
                    <a:pt x="11657" y="43"/>
                  </a:cubicBezTo>
                  <a:cubicBezTo>
                    <a:pt x="11675" y="43"/>
                    <a:pt x="11685" y="43"/>
                    <a:pt x="11695" y="42"/>
                  </a:cubicBezTo>
                  <a:cubicBezTo>
                    <a:pt x="11704" y="42"/>
                    <a:pt x="11713" y="41"/>
                    <a:pt x="11733" y="41"/>
                  </a:cubicBezTo>
                  <a:cubicBezTo>
                    <a:pt x="11751" y="41"/>
                    <a:pt x="11759" y="42"/>
                    <a:pt x="11769" y="43"/>
                  </a:cubicBezTo>
                  <a:cubicBezTo>
                    <a:pt x="11780" y="46"/>
                    <a:pt x="11790" y="47"/>
                    <a:pt x="11810" y="47"/>
                  </a:cubicBezTo>
                  <a:cubicBezTo>
                    <a:pt x="11830" y="47"/>
                    <a:pt x="11841" y="46"/>
                    <a:pt x="11850" y="44"/>
                  </a:cubicBezTo>
                  <a:cubicBezTo>
                    <a:pt x="11860" y="43"/>
                    <a:pt x="11869" y="42"/>
                    <a:pt x="11887" y="42"/>
                  </a:cubicBezTo>
                  <a:lnTo>
                    <a:pt x="11963" y="42"/>
                  </a:lnTo>
                  <a:cubicBezTo>
                    <a:pt x="11981" y="42"/>
                    <a:pt x="11990" y="43"/>
                    <a:pt x="11999" y="44"/>
                  </a:cubicBezTo>
                  <a:cubicBezTo>
                    <a:pt x="12008" y="46"/>
                    <a:pt x="12019" y="47"/>
                    <a:pt x="12039" y="47"/>
                  </a:cubicBezTo>
                  <a:cubicBezTo>
                    <a:pt x="12059" y="47"/>
                    <a:pt x="12070" y="47"/>
                    <a:pt x="12080" y="46"/>
                  </a:cubicBezTo>
                  <a:cubicBezTo>
                    <a:pt x="12087" y="46"/>
                    <a:pt x="12097" y="44"/>
                    <a:pt x="12115" y="44"/>
                  </a:cubicBezTo>
                  <a:cubicBezTo>
                    <a:pt x="12133" y="44"/>
                    <a:pt x="12141" y="46"/>
                    <a:pt x="12150" y="49"/>
                  </a:cubicBezTo>
                  <a:cubicBezTo>
                    <a:pt x="12160" y="52"/>
                    <a:pt x="12171" y="54"/>
                    <a:pt x="12192" y="54"/>
                  </a:cubicBezTo>
                  <a:cubicBezTo>
                    <a:pt x="12211" y="54"/>
                    <a:pt x="12224" y="53"/>
                    <a:pt x="12233" y="50"/>
                  </a:cubicBezTo>
                  <a:cubicBezTo>
                    <a:pt x="12242" y="47"/>
                    <a:pt x="12251" y="46"/>
                    <a:pt x="12268" y="46"/>
                  </a:cubicBezTo>
                  <a:cubicBezTo>
                    <a:pt x="12286" y="46"/>
                    <a:pt x="12296" y="47"/>
                    <a:pt x="12306" y="47"/>
                  </a:cubicBezTo>
                  <a:cubicBezTo>
                    <a:pt x="12315" y="49"/>
                    <a:pt x="12324" y="49"/>
                    <a:pt x="12344" y="49"/>
                  </a:cubicBezTo>
                  <a:cubicBezTo>
                    <a:pt x="12354" y="49"/>
                    <a:pt x="12360" y="42"/>
                    <a:pt x="12360" y="32"/>
                  </a:cubicBezTo>
                  <a:cubicBezTo>
                    <a:pt x="12360" y="23"/>
                    <a:pt x="12354" y="16"/>
                    <a:pt x="12344" y="16"/>
                  </a:cubicBezTo>
                  <a:cubicBezTo>
                    <a:pt x="12326" y="16"/>
                    <a:pt x="12316" y="15"/>
                    <a:pt x="12307" y="15"/>
                  </a:cubicBezTo>
                  <a:cubicBezTo>
                    <a:pt x="12297" y="14"/>
                    <a:pt x="12289" y="14"/>
                    <a:pt x="12268" y="14"/>
                  </a:cubicBezTo>
                  <a:cubicBezTo>
                    <a:pt x="12248" y="14"/>
                    <a:pt x="12236" y="15"/>
                    <a:pt x="12226" y="17"/>
                  </a:cubicBezTo>
                  <a:cubicBezTo>
                    <a:pt x="12217" y="21"/>
                    <a:pt x="12209" y="22"/>
                    <a:pt x="12192" y="22"/>
                  </a:cubicBezTo>
                  <a:cubicBezTo>
                    <a:pt x="12174" y="22"/>
                    <a:pt x="12166" y="21"/>
                    <a:pt x="12157" y="17"/>
                  </a:cubicBezTo>
                  <a:cubicBezTo>
                    <a:pt x="12147" y="15"/>
                    <a:pt x="12136" y="12"/>
                    <a:pt x="12115" y="12"/>
                  </a:cubicBezTo>
                  <a:cubicBezTo>
                    <a:pt x="12096" y="12"/>
                    <a:pt x="12085" y="12"/>
                    <a:pt x="12075" y="14"/>
                  </a:cubicBezTo>
                  <a:cubicBezTo>
                    <a:pt x="12066" y="14"/>
                    <a:pt x="12056" y="15"/>
                    <a:pt x="12038" y="15"/>
                  </a:cubicBezTo>
                  <a:cubicBezTo>
                    <a:pt x="12019" y="15"/>
                    <a:pt x="12011" y="14"/>
                    <a:pt x="12001" y="12"/>
                  </a:cubicBezTo>
                  <a:cubicBezTo>
                    <a:pt x="11992" y="11"/>
                    <a:pt x="11981" y="10"/>
                    <a:pt x="11962" y="10"/>
                  </a:cubicBezTo>
                  <a:lnTo>
                    <a:pt x="11885" y="10"/>
                  </a:lnTo>
                  <a:cubicBezTo>
                    <a:pt x="11865" y="10"/>
                    <a:pt x="11855" y="11"/>
                    <a:pt x="11845" y="12"/>
                  </a:cubicBezTo>
                  <a:cubicBezTo>
                    <a:pt x="11835" y="14"/>
                    <a:pt x="11826" y="15"/>
                    <a:pt x="11809" y="15"/>
                  </a:cubicBezTo>
                  <a:cubicBezTo>
                    <a:pt x="11790" y="15"/>
                    <a:pt x="11782" y="14"/>
                    <a:pt x="11772" y="12"/>
                  </a:cubicBezTo>
                  <a:cubicBezTo>
                    <a:pt x="11762" y="10"/>
                    <a:pt x="11751" y="9"/>
                    <a:pt x="11732" y="9"/>
                  </a:cubicBezTo>
                  <a:cubicBezTo>
                    <a:pt x="11712" y="9"/>
                    <a:pt x="11702" y="9"/>
                    <a:pt x="11692" y="10"/>
                  </a:cubicBezTo>
                  <a:cubicBezTo>
                    <a:pt x="11683" y="10"/>
                    <a:pt x="11674" y="11"/>
                    <a:pt x="11654" y="11"/>
                  </a:cubicBezTo>
                  <a:cubicBezTo>
                    <a:pt x="11637" y="11"/>
                    <a:pt x="11628" y="11"/>
                    <a:pt x="11619" y="10"/>
                  </a:cubicBezTo>
                  <a:cubicBezTo>
                    <a:pt x="11608" y="10"/>
                    <a:pt x="11599" y="9"/>
                    <a:pt x="11578" y="9"/>
                  </a:cubicBezTo>
                  <a:cubicBezTo>
                    <a:pt x="11558" y="9"/>
                    <a:pt x="11547" y="9"/>
                    <a:pt x="11539" y="10"/>
                  </a:cubicBezTo>
                  <a:cubicBezTo>
                    <a:pt x="11529" y="10"/>
                    <a:pt x="11519" y="11"/>
                    <a:pt x="11501" y="11"/>
                  </a:cubicBezTo>
                  <a:cubicBezTo>
                    <a:pt x="11480" y="11"/>
                    <a:pt x="11470" y="14"/>
                    <a:pt x="11459" y="15"/>
                  </a:cubicBezTo>
                  <a:cubicBezTo>
                    <a:pt x="11450" y="16"/>
                    <a:pt x="11440" y="17"/>
                    <a:pt x="11423" y="17"/>
                  </a:cubicBezTo>
                  <a:cubicBezTo>
                    <a:pt x="11405" y="17"/>
                    <a:pt x="11395" y="16"/>
                    <a:pt x="11386" y="16"/>
                  </a:cubicBezTo>
                  <a:cubicBezTo>
                    <a:pt x="11376" y="15"/>
                    <a:pt x="11367" y="15"/>
                    <a:pt x="11347" y="15"/>
                  </a:cubicBezTo>
                  <a:cubicBezTo>
                    <a:pt x="11331" y="15"/>
                    <a:pt x="11322" y="12"/>
                    <a:pt x="11314" y="10"/>
                  </a:cubicBezTo>
                  <a:cubicBezTo>
                    <a:pt x="11303" y="7"/>
                    <a:pt x="11292" y="4"/>
                    <a:pt x="11271" y="4"/>
                  </a:cubicBezTo>
                  <a:cubicBezTo>
                    <a:pt x="11251" y="4"/>
                    <a:pt x="11240" y="5"/>
                    <a:pt x="11230" y="6"/>
                  </a:cubicBezTo>
                  <a:cubicBezTo>
                    <a:pt x="11221" y="6"/>
                    <a:pt x="11213" y="7"/>
                    <a:pt x="11194" y="7"/>
                  </a:cubicBezTo>
                  <a:cubicBezTo>
                    <a:pt x="11176" y="7"/>
                    <a:pt x="11165" y="7"/>
                    <a:pt x="11155" y="9"/>
                  </a:cubicBezTo>
                  <a:cubicBezTo>
                    <a:pt x="11146" y="10"/>
                    <a:pt x="11137" y="10"/>
                    <a:pt x="11118" y="10"/>
                  </a:cubicBezTo>
                  <a:lnTo>
                    <a:pt x="11042" y="10"/>
                  </a:lnTo>
                  <a:cubicBezTo>
                    <a:pt x="11022" y="10"/>
                    <a:pt x="11015" y="9"/>
                    <a:pt x="11005" y="7"/>
                  </a:cubicBezTo>
                  <a:cubicBezTo>
                    <a:pt x="10996" y="6"/>
                    <a:pt x="10985" y="5"/>
                    <a:pt x="10966" y="5"/>
                  </a:cubicBezTo>
                  <a:cubicBezTo>
                    <a:pt x="10944" y="5"/>
                    <a:pt x="10934" y="6"/>
                    <a:pt x="10924" y="9"/>
                  </a:cubicBezTo>
                  <a:cubicBezTo>
                    <a:pt x="10914" y="11"/>
                    <a:pt x="10907" y="12"/>
                    <a:pt x="10889" y="12"/>
                  </a:cubicBezTo>
                  <a:cubicBezTo>
                    <a:pt x="10871" y="12"/>
                    <a:pt x="10864" y="10"/>
                    <a:pt x="10854" y="9"/>
                  </a:cubicBezTo>
                  <a:cubicBezTo>
                    <a:pt x="10845" y="7"/>
                    <a:pt x="10834" y="5"/>
                    <a:pt x="10813" y="5"/>
                  </a:cubicBezTo>
                  <a:cubicBezTo>
                    <a:pt x="10794" y="5"/>
                    <a:pt x="10785" y="4"/>
                    <a:pt x="10775" y="4"/>
                  </a:cubicBezTo>
                  <a:cubicBezTo>
                    <a:pt x="10765" y="1"/>
                    <a:pt x="10755" y="1"/>
                    <a:pt x="10736" y="1"/>
                  </a:cubicBezTo>
                  <a:lnTo>
                    <a:pt x="10660" y="1"/>
                  </a:lnTo>
                  <a:cubicBezTo>
                    <a:pt x="10639" y="1"/>
                    <a:pt x="10626" y="6"/>
                    <a:pt x="10618" y="9"/>
                  </a:cubicBezTo>
                  <a:cubicBezTo>
                    <a:pt x="10608" y="11"/>
                    <a:pt x="10599" y="14"/>
                    <a:pt x="10583" y="14"/>
                  </a:cubicBezTo>
                  <a:lnTo>
                    <a:pt x="10507" y="14"/>
                  </a:lnTo>
                  <a:cubicBezTo>
                    <a:pt x="10490" y="14"/>
                    <a:pt x="10480" y="14"/>
                    <a:pt x="10471" y="12"/>
                  </a:cubicBezTo>
                  <a:cubicBezTo>
                    <a:pt x="10460" y="12"/>
                    <a:pt x="10452" y="11"/>
                    <a:pt x="10431" y="11"/>
                  </a:cubicBezTo>
                  <a:lnTo>
                    <a:pt x="10355" y="11"/>
                  </a:lnTo>
                  <a:cubicBezTo>
                    <a:pt x="10336" y="11"/>
                    <a:pt x="10325" y="11"/>
                    <a:pt x="10316" y="12"/>
                  </a:cubicBezTo>
                  <a:cubicBezTo>
                    <a:pt x="10307" y="14"/>
                    <a:pt x="10297" y="14"/>
                    <a:pt x="10278" y="14"/>
                  </a:cubicBezTo>
                  <a:lnTo>
                    <a:pt x="10202" y="14"/>
                  </a:lnTo>
                  <a:cubicBezTo>
                    <a:pt x="10185" y="14"/>
                    <a:pt x="10176" y="12"/>
                    <a:pt x="10168" y="10"/>
                  </a:cubicBezTo>
                  <a:cubicBezTo>
                    <a:pt x="10158" y="7"/>
                    <a:pt x="10147" y="5"/>
                    <a:pt x="10126" y="5"/>
                  </a:cubicBezTo>
                  <a:cubicBezTo>
                    <a:pt x="10106" y="5"/>
                    <a:pt x="10094" y="7"/>
                    <a:pt x="10084" y="10"/>
                  </a:cubicBezTo>
                  <a:cubicBezTo>
                    <a:pt x="10075" y="12"/>
                    <a:pt x="10067" y="14"/>
                    <a:pt x="10050" y="14"/>
                  </a:cubicBezTo>
                  <a:cubicBezTo>
                    <a:pt x="10031" y="14"/>
                    <a:pt x="10021" y="14"/>
                    <a:pt x="10012" y="12"/>
                  </a:cubicBezTo>
                  <a:cubicBezTo>
                    <a:pt x="10003" y="12"/>
                    <a:pt x="9993" y="11"/>
                    <a:pt x="9973" y="11"/>
                  </a:cubicBezTo>
                  <a:cubicBezTo>
                    <a:pt x="9955" y="11"/>
                    <a:pt x="9946" y="10"/>
                    <a:pt x="9937" y="9"/>
                  </a:cubicBezTo>
                  <a:cubicBezTo>
                    <a:pt x="9928" y="7"/>
                    <a:pt x="9917" y="6"/>
                    <a:pt x="9897" y="6"/>
                  </a:cubicBezTo>
                  <a:cubicBezTo>
                    <a:pt x="9875" y="6"/>
                    <a:pt x="9865" y="9"/>
                    <a:pt x="9854" y="12"/>
                  </a:cubicBezTo>
                  <a:cubicBezTo>
                    <a:pt x="9844" y="15"/>
                    <a:pt x="9837" y="17"/>
                    <a:pt x="9821" y="17"/>
                  </a:cubicBezTo>
                  <a:cubicBezTo>
                    <a:pt x="9804" y="17"/>
                    <a:pt x="9795" y="16"/>
                    <a:pt x="9785" y="14"/>
                  </a:cubicBezTo>
                  <a:cubicBezTo>
                    <a:pt x="9777" y="11"/>
                    <a:pt x="9766" y="9"/>
                    <a:pt x="9745" y="9"/>
                  </a:cubicBezTo>
                  <a:cubicBezTo>
                    <a:pt x="9724" y="9"/>
                    <a:pt x="9712" y="11"/>
                    <a:pt x="9703" y="14"/>
                  </a:cubicBezTo>
                  <a:cubicBezTo>
                    <a:pt x="9693" y="16"/>
                    <a:pt x="9686" y="17"/>
                    <a:pt x="9667" y="17"/>
                  </a:cubicBezTo>
                  <a:cubicBezTo>
                    <a:pt x="9650" y="17"/>
                    <a:pt x="9643" y="15"/>
                    <a:pt x="9633" y="14"/>
                  </a:cubicBezTo>
                  <a:cubicBezTo>
                    <a:pt x="9623" y="11"/>
                    <a:pt x="9612" y="10"/>
                    <a:pt x="9591" y="10"/>
                  </a:cubicBezTo>
                  <a:cubicBezTo>
                    <a:pt x="9574" y="10"/>
                    <a:pt x="9566" y="9"/>
                    <a:pt x="9557" y="7"/>
                  </a:cubicBezTo>
                  <a:cubicBezTo>
                    <a:pt x="9545" y="5"/>
                    <a:pt x="9535" y="4"/>
                    <a:pt x="9515" y="4"/>
                  </a:cubicBezTo>
                  <a:cubicBezTo>
                    <a:pt x="9494" y="4"/>
                    <a:pt x="9481" y="6"/>
                    <a:pt x="9473" y="9"/>
                  </a:cubicBezTo>
                  <a:cubicBezTo>
                    <a:pt x="9464" y="10"/>
                    <a:pt x="9456" y="12"/>
                    <a:pt x="9438" y="12"/>
                  </a:cubicBezTo>
                  <a:cubicBezTo>
                    <a:pt x="9420" y="12"/>
                    <a:pt x="9410" y="11"/>
                    <a:pt x="9401" y="11"/>
                  </a:cubicBezTo>
                  <a:cubicBezTo>
                    <a:pt x="9392" y="10"/>
                    <a:pt x="9383" y="10"/>
                    <a:pt x="9362" y="10"/>
                  </a:cubicBezTo>
                  <a:cubicBezTo>
                    <a:pt x="9343" y="10"/>
                    <a:pt x="9332" y="11"/>
                    <a:pt x="9323" y="12"/>
                  </a:cubicBezTo>
                  <a:cubicBezTo>
                    <a:pt x="9313" y="14"/>
                    <a:pt x="9303" y="15"/>
                    <a:pt x="9286" y="15"/>
                  </a:cubicBezTo>
                  <a:cubicBezTo>
                    <a:pt x="9270" y="15"/>
                    <a:pt x="9264" y="12"/>
                    <a:pt x="9254" y="9"/>
                  </a:cubicBezTo>
                  <a:cubicBezTo>
                    <a:pt x="9243" y="5"/>
                    <a:pt x="9233" y="0"/>
                    <a:pt x="92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4"/>
            <p:cNvSpPr/>
            <p:nvPr/>
          </p:nvSpPr>
          <p:spPr>
            <a:xfrm>
              <a:off x="3925475" y="4775975"/>
              <a:ext cx="309350" cy="1450"/>
            </a:xfrm>
            <a:custGeom>
              <a:avLst/>
              <a:gdLst/>
              <a:ahLst/>
              <a:cxnLst/>
              <a:rect l="l" t="t" r="r" b="b"/>
              <a:pathLst>
                <a:path w="12374" h="58" extrusionOk="0">
                  <a:moveTo>
                    <a:pt x="4391" y="0"/>
                  </a:moveTo>
                  <a:cubicBezTo>
                    <a:pt x="4371" y="0"/>
                    <a:pt x="4361" y="1"/>
                    <a:pt x="4351" y="4"/>
                  </a:cubicBezTo>
                  <a:cubicBezTo>
                    <a:pt x="4341" y="5"/>
                    <a:pt x="4334" y="6"/>
                    <a:pt x="4314" y="6"/>
                  </a:cubicBezTo>
                  <a:cubicBezTo>
                    <a:pt x="4295" y="6"/>
                    <a:pt x="4284" y="7"/>
                    <a:pt x="4275" y="9"/>
                  </a:cubicBezTo>
                  <a:cubicBezTo>
                    <a:pt x="4265" y="10"/>
                    <a:pt x="4255" y="11"/>
                    <a:pt x="4238" y="11"/>
                  </a:cubicBezTo>
                  <a:lnTo>
                    <a:pt x="4162" y="11"/>
                  </a:lnTo>
                  <a:cubicBezTo>
                    <a:pt x="4143" y="11"/>
                    <a:pt x="4132" y="12"/>
                    <a:pt x="4124" y="12"/>
                  </a:cubicBezTo>
                  <a:cubicBezTo>
                    <a:pt x="4114" y="14"/>
                    <a:pt x="4104" y="14"/>
                    <a:pt x="4086" y="14"/>
                  </a:cubicBezTo>
                  <a:cubicBezTo>
                    <a:pt x="4066" y="14"/>
                    <a:pt x="4055" y="14"/>
                    <a:pt x="4045" y="15"/>
                  </a:cubicBezTo>
                  <a:cubicBezTo>
                    <a:pt x="4036" y="15"/>
                    <a:pt x="4027" y="16"/>
                    <a:pt x="4008" y="16"/>
                  </a:cubicBezTo>
                  <a:cubicBezTo>
                    <a:pt x="3991" y="16"/>
                    <a:pt x="3982" y="15"/>
                    <a:pt x="3974" y="12"/>
                  </a:cubicBezTo>
                  <a:cubicBezTo>
                    <a:pt x="3964" y="10"/>
                    <a:pt x="3953" y="7"/>
                    <a:pt x="3932" y="7"/>
                  </a:cubicBezTo>
                  <a:cubicBezTo>
                    <a:pt x="3913" y="7"/>
                    <a:pt x="3902" y="9"/>
                    <a:pt x="3893" y="9"/>
                  </a:cubicBezTo>
                  <a:cubicBezTo>
                    <a:pt x="3884" y="10"/>
                    <a:pt x="3874" y="10"/>
                    <a:pt x="3856" y="10"/>
                  </a:cubicBezTo>
                  <a:lnTo>
                    <a:pt x="3778" y="10"/>
                  </a:lnTo>
                  <a:cubicBezTo>
                    <a:pt x="3759" y="10"/>
                    <a:pt x="3750" y="10"/>
                    <a:pt x="3740" y="9"/>
                  </a:cubicBezTo>
                  <a:cubicBezTo>
                    <a:pt x="3729" y="9"/>
                    <a:pt x="3720" y="7"/>
                    <a:pt x="3700" y="7"/>
                  </a:cubicBezTo>
                  <a:lnTo>
                    <a:pt x="3547" y="7"/>
                  </a:lnTo>
                  <a:cubicBezTo>
                    <a:pt x="3529" y="7"/>
                    <a:pt x="3518" y="9"/>
                    <a:pt x="3509" y="9"/>
                  </a:cubicBezTo>
                  <a:cubicBezTo>
                    <a:pt x="3499" y="10"/>
                    <a:pt x="3489" y="10"/>
                    <a:pt x="3471" y="10"/>
                  </a:cubicBezTo>
                  <a:lnTo>
                    <a:pt x="3393" y="10"/>
                  </a:lnTo>
                  <a:cubicBezTo>
                    <a:pt x="3374" y="10"/>
                    <a:pt x="3363" y="11"/>
                    <a:pt x="3353" y="12"/>
                  </a:cubicBezTo>
                  <a:cubicBezTo>
                    <a:pt x="3344" y="14"/>
                    <a:pt x="3336" y="15"/>
                    <a:pt x="3317" y="15"/>
                  </a:cubicBezTo>
                  <a:lnTo>
                    <a:pt x="3240" y="15"/>
                  </a:lnTo>
                  <a:cubicBezTo>
                    <a:pt x="3224" y="15"/>
                    <a:pt x="3215" y="12"/>
                    <a:pt x="3206" y="10"/>
                  </a:cubicBezTo>
                  <a:cubicBezTo>
                    <a:pt x="3197" y="7"/>
                    <a:pt x="3184" y="4"/>
                    <a:pt x="3163" y="4"/>
                  </a:cubicBezTo>
                  <a:cubicBezTo>
                    <a:pt x="3141" y="4"/>
                    <a:pt x="3130" y="6"/>
                    <a:pt x="3120" y="9"/>
                  </a:cubicBezTo>
                  <a:cubicBezTo>
                    <a:pt x="3111" y="10"/>
                    <a:pt x="3103" y="12"/>
                    <a:pt x="3086" y="12"/>
                  </a:cubicBezTo>
                  <a:cubicBezTo>
                    <a:pt x="3069" y="12"/>
                    <a:pt x="3060" y="10"/>
                    <a:pt x="3050" y="9"/>
                  </a:cubicBezTo>
                  <a:cubicBezTo>
                    <a:pt x="3042" y="7"/>
                    <a:pt x="3031" y="5"/>
                    <a:pt x="3010" y="5"/>
                  </a:cubicBezTo>
                  <a:cubicBezTo>
                    <a:pt x="2988" y="5"/>
                    <a:pt x="2977" y="9"/>
                    <a:pt x="2967" y="11"/>
                  </a:cubicBezTo>
                  <a:cubicBezTo>
                    <a:pt x="2957" y="14"/>
                    <a:pt x="2951" y="16"/>
                    <a:pt x="2932" y="16"/>
                  </a:cubicBezTo>
                  <a:cubicBezTo>
                    <a:pt x="2916" y="16"/>
                    <a:pt x="2909" y="14"/>
                    <a:pt x="2899" y="11"/>
                  </a:cubicBezTo>
                  <a:cubicBezTo>
                    <a:pt x="2890" y="9"/>
                    <a:pt x="2878" y="5"/>
                    <a:pt x="2856" y="5"/>
                  </a:cubicBezTo>
                  <a:cubicBezTo>
                    <a:pt x="2835" y="5"/>
                    <a:pt x="2824" y="9"/>
                    <a:pt x="2814" y="11"/>
                  </a:cubicBezTo>
                  <a:cubicBezTo>
                    <a:pt x="2804" y="14"/>
                    <a:pt x="2796" y="16"/>
                    <a:pt x="2780" y="16"/>
                  </a:cubicBezTo>
                  <a:lnTo>
                    <a:pt x="2627" y="16"/>
                  </a:lnTo>
                  <a:cubicBezTo>
                    <a:pt x="2610" y="16"/>
                    <a:pt x="2604" y="14"/>
                    <a:pt x="2594" y="11"/>
                  </a:cubicBezTo>
                  <a:cubicBezTo>
                    <a:pt x="2583" y="7"/>
                    <a:pt x="2572" y="4"/>
                    <a:pt x="2550" y="4"/>
                  </a:cubicBezTo>
                  <a:cubicBezTo>
                    <a:pt x="2528" y="4"/>
                    <a:pt x="2517" y="7"/>
                    <a:pt x="2506" y="11"/>
                  </a:cubicBezTo>
                  <a:cubicBezTo>
                    <a:pt x="2497" y="14"/>
                    <a:pt x="2488" y="16"/>
                    <a:pt x="2472" y="16"/>
                  </a:cubicBezTo>
                  <a:cubicBezTo>
                    <a:pt x="2455" y="16"/>
                    <a:pt x="2445" y="15"/>
                    <a:pt x="2437" y="14"/>
                  </a:cubicBezTo>
                  <a:cubicBezTo>
                    <a:pt x="2427" y="12"/>
                    <a:pt x="2416" y="11"/>
                    <a:pt x="2396" y="11"/>
                  </a:cubicBezTo>
                  <a:cubicBezTo>
                    <a:pt x="2378" y="11"/>
                    <a:pt x="2369" y="10"/>
                    <a:pt x="2359" y="9"/>
                  </a:cubicBezTo>
                  <a:cubicBezTo>
                    <a:pt x="2351" y="7"/>
                    <a:pt x="2340" y="6"/>
                    <a:pt x="2320" y="6"/>
                  </a:cubicBezTo>
                  <a:cubicBezTo>
                    <a:pt x="2298" y="6"/>
                    <a:pt x="2287" y="9"/>
                    <a:pt x="2277" y="11"/>
                  </a:cubicBezTo>
                  <a:cubicBezTo>
                    <a:pt x="2267" y="12"/>
                    <a:pt x="2260" y="15"/>
                    <a:pt x="2242" y="15"/>
                  </a:cubicBezTo>
                  <a:cubicBezTo>
                    <a:pt x="2224" y="15"/>
                    <a:pt x="2215" y="14"/>
                    <a:pt x="2206" y="12"/>
                  </a:cubicBezTo>
                  <a:cubicBezTo>
                    <a:pt x="2197" y="11"/>
                    <a:pt x="2186" y="10"/>
                    <a:pt x="2166" y="10"/>
                  </a:cubicBezTo>
                  <a:lnTo>
                    <a:pt x="2089" y="10"/>
                  </a:lnTo>
                  <a:cubicBezTo>
                    <a:pt x="2072" y="10"/>
                    <a:pt x="2063" y="10"/>
                    <a:pt x="2053" y="9"/>
                  </a:cubicBezTo>
                  <a:cubicBezTo>
                    <a:pt x="2042" y="7"/>
                    <a:pt x="2033" y="6"/>
                    <a:pt x="2013" y="6"/>
                  </a:cubicBezTo>
                  <a:cubicBezTo>
                    <a:pt x="1994" y="6"/>
                    <a:pt x="1985" y="5"/>
                    <a:pt x="1976" y="5"/>
                  </a:cubicBezTo>
                  <a:cubicBezTo>
                    <a:pt x="1966" y="4"/>
                    <a:pt x="1957" y="4"/>
                    <a:pt x="1936" y="4"/>
                  </a:cubicBezTo>
                  <a:cubicBezTo>
                    <a:pt x="1915" y="4"/>
                    <a:pt x="1904" y="7"/>
                    <a:pt x="1893" y="10"/>
                  </a:cubicBezTo>
                  <a:cubicBezTo>
                    <a:pt x="1886" y="12"/>
                    <a:pt x="1877" y="15"/>
                    <a:pt x="1860" y="15"/>
                  </a:cubicBezTo>
                  <a:cubicBezTo>
                    <a:pt x="1844" y="15"/>
                    <a:pt x="1837" y="12"/>
                    <a:pt x="1827" y="10"/>
                  </a:cubicBezTo>
                  <a:cubicBezTo>
                    <a:pt x="1817" y="6"/>
                    <a:pt x="1806" y="4"/>
                    <a:pt x="1784" y="4"/>
                  </a:cubicBezTo>
                  <a:cubicBezTo>
                    <a:pt x="1764" y="4"/>
                    <a:pt x="1753" y="5"/>
                    <a:pt x="1742" y="7"/>
                  </a:cubicBezTo>
                  <a:cubicBezTo>
                    <a:pt x="1735" y="10"/>
                    <a:pt x="1725" y="11"/>
                    <a:pt x="1708" y="11"/>
                  </a:cubicBezTo>
                  <a:cubicBezTo>
                    <a:pt x="1690" y="11"/>
                    <a:pt x="1681" y="10"/>
                    <a:pt x="1672" y="9"/>
                  </a:cubicBezTo>
                  <a:cubicBezTo>
                    <a:pt x="1662" y="7"/>
                    <a:pt x="1651" y="6"/>
                    <a:pt x="1631" y="6"/>
                  </a:cubicBezTo>
                  <a:cubicBezTo>
                    <a:pt x="1612" y="6"/>
                    <a:pt x="1602" y="7"/>
                    <a:pt x="1591" y="9"/>
                  </a:cubicBezTo>
                  <a:cubicBezTo>
                    <a:pt x="1583" y="10"/>
                    <a:pt x="1574" y="11"/>
                    <a:pt x="1555" y="11"/>
                  </a:cubicBezTo>
                  <a:cubicBezTo>
                    <a:pt x="1538" y="11"/>
                    <a:pt x="1529" y="10"/>
                    <a:pt x="1521" y="7"/>
                  </a:cubicBezTo>
                  <a:cubicBezTo>
                    <a:pt x="1510" y="5"/>
                    <a:pt x="1499" y="1"/>
                    <a:pt x="1478" y="1"/>
                  </a:cubicBezTo>
                  <a:cubicBezTo>
                    <a:pt x="1454" y="1"/>
                    <a:pt x="1444" y="6"/>
                    <a:pt x="1433" y="10"/>
                  </a:cubicBezTo>
                  <a:cubicBezTo>
                    <a:pt x="1424" y="14"/>
                    <a:pt x="1416" y="16"/>
                    <a:pt x="1400" y="16"/>
                  </a:cubicBezTo>
                  <a:cubicBezTo>
                    <a:pt x="1381" y="16"/>
                    <a:pt x="1372" y="15"/>
                    <a:pt x="1362" y="15"/>
                  </a:cubicBezTo>
                  <a:cubicBezTo>
                    <a:pt x="1351" y="14"/>
                    <a:pt x="1342" y="14"/>
                    <a:pt x="1323" y="14"/>
                  </a:cubicBezTo>
                  <a:cubicBezTo>
                    <a:pt x="1303" y="14"/>
                    <a:pt x="1293" y="14"/>
                    <a:pt x="1283" y="15"/>
                  </a:cubicBezTo>
                  <a:cubicBezTo>
                    <a:pt x="1274" y="16"/>
                    <a:pt x="1265" y="16"/>
                    <a:pt x="1245" y="16"/>
                  </a:cubicBezTo>
                  <a:cubicBezTo>
                    <a:pt x="1229" y="16"/>
                    <a:pt x="1222" y="14"/>
                    <a:pt x="1212" y="11"/>
                  </a:cubicBezTo>
                  <a:cubicBezTo>
                    <a:pt x="1203" y="9"/>
                    <a:pt x="1191" y="5"/>
                    <a:pt x="1169" y="5"/>
                  </a:cubicBezTo>
                  <a:cubicBezTo>
                    <a:pt x="1149" y="5"/>
                    <a:pt x="1138" y="6"/>
                    <a:pt x="1128" y="9"/>
                  </a:cubicBezTo>
                  <a:cubicBezTo>
                    <a:pt x="1120" y="11"/>
                    <a:pt x="1110" y="12"/>
                    <a:pt x="1093" y="12"/>
                  </a:cubicBezTo>
                  <a:cubicBezTo>
                    <a:pt x="1073" y="12"/>
                    <a:pt x="1062" y="12"/>
                    <a:pt x="1053" y="14"/>
                  </a:cubicBezTo>
                  <a:cubicBezTo>
                    <a:pt x="1044" y="14"/>
                    <a:pt x="1034" y="15"/>
                    <a:pt x="1015" y="15"/>
                  </a:cubicBezTo>
                  <a:cubicBezTo>
                    <a:pt x="999" y="15"/>
                    <a:pt x="992" y="12"/>
                    <a:pt x="982" y="10"/>
                  </a:cubicBezTo>
                  <a:cubicBezTo>
                    <a:pt x="972" y="7"/>
                    <a:pt x="961" y="4"/>
                    <a:pt x="939" y="4"/>
                  </a:cubicBezTo>
                  <a:cubicBezTo>
                    <a:pt x="918" y="4"/>
                    <a:pt x="907" y="7"/>
                    <a:pt x="896" y="10"/>
                  </a:cubicBezTo>
                  <a:cubicBezTo>
                    <a:pt x="887" y="12"/>
                    <a:pt x="880" y="15"/>
                    <a:pt x="863" y="15"/>
                  </a:cubicBezTo>
                  <a:cubicBezTo>
                    <a:pt x="847" y="15"/>
                    <a:pt x="838" y="12"/>
                    <a:pt x="830" y="10"/>
                  </a:cubicBezTo>
                  <a:cubicBezTo>
                    <a:pt x="820" y="7"/>
                    <a:pt x="808" y="4"/>
                    <a:pt x="787" y="4"/>
                  </a:cubicBezTo>
                  <a:cubicBezTo>
                    <a:pt x="767" y="4"/>
                    <a:pt x="755" y="6"/>
                    <a:pt x="745" y="9"/>
                  </a:cubicBezTo>
                  <a:cubicBezTo>
                    <a:pt x="736" y="11"/>
                    <a:pt x="728" y="12"/>
                    <a:pt x="710" y="12"/>
                  </a:cubicBezTo>
                  <a:cubicBezTo>
                    <a:pt x="693" y="12"/>
                    <a:pt x="685" y="11"/>
                    <a:pt x="676" y="9"/>
                  </a:cubicBezTo>
                  <a:cubicBezTo>
                    <a:pt x="666" y="6"/>
                    <a:pt x="655" y="4"/>
                    <a:pt x="634" y="4"/>
                  </a:cubicBezTo>
                  <a:cubicBezTo>
                    <a:pt x="613" y="4"/>
                    <a:pt x="605" y="5"/>
                    <a:pt x="594" y="6"/>
                  </a:cubicBezTo>
                  <a:cubicBezTo>
                    <a:pt x="585" y="6"/>
                    <a:pt x="575" y="7"/>
                    <a:pt x="557" y="7"/>
                  </a:cubicBezTo>
                  <a:cubicBezTo>
                    <a:pt x="537" y="7"/>
                    <a:pt x="528" y="7"/>
                    <a:pt x="519" y="6"/>
                  </a:cubicBezTo>
                  <a:cubicBezTo>
                    <a:pt x="509" y="6"/>
                    <a:pt x="499" y="5"/>
                    <a:pt x="479" y="5"/>
                  </a:cubicBezTo>
                  <a:cubicBezTo>
                    <a:pt x="457" y="5"/>
                    <a:pt x="445" y="9"/>
                    <a:pt x="436" y="11"/>
                  </a:cubicBezTo>
                  <a:cubicBezTo>
                    <a:pt x="426" y="14"/>
                    <a:pt x="419" y="16"/>
                    <a:pt x="401" y="16"/>
                  </a:cubicBezTo>
                  <a:cubicBezTo>
                    <a:pt x="385" y="16"/>
                    <a:pt x="377" y="14"/>
                    <a:pt x="367" y="11"/>
                  </a:cubicBezTo>
                  <a:cubicBezTo>
                    <a:pt x="356" y="9"/>
                    <a:pt x="345" y="5"/>
                    <a:pt x="323" y="5"/>
                  </a:cubicBezTo>
                  <a:cubicBezTo>
                    <a:pt x="302" y="5"/>
                    <a:pt x="290" y="10"/>
                    <a:pt x="279" y="14"/>
                  </a:cubicBezTo>
                  <a:cubicBezTo>
                    <a:pt x="270" y="17"/>
                    <a:pt x="263" y="21"/>
                    <a:pt x="247" y="21"/>
                  </a:cubicBezTo>
                  <a:cubicBezTo>
                    <a:pt x="228" y="21"/>
                    <a:pt x="219" y="20"/>
                    <a:pt x="210" y="20"/>
                  </a:cubicBezTo>
                  <a:cubicBezTo>
                    <a:pt x="200" y="17"/>
                    <a:pt x="190" y="17"/>
                    <a:pt x="171" y="17"/>
                  </a:cubicBezTo>
                  <a:cubicBezTo>
                    <a:pt x="153" y="17"/>
                    <a:pt x="145" y="16"/>
                    <a:pt x="136" y="14"/>
                  </a:cubicBezTo>
                  <a:cubicBezTo>
                    <a:pt x="125" y="11"/>
                    <a:pt x="114" y="9"/>
                    <a:pt x="93" y="9"/>
                  </a:cubicBezTo>
                  <a:cubicBezTo>
                    <a:pt x="73" y="9"/>
                    <a:pt x="61" y="10"/>
                    <a:pt x="51" y="12"/>
                  </a:cubicBezTo>
                  <a:cubicBezTo>
                    <a:pt x="44" y="15"/>
                    <a:pt x="34" y="16"/>
                    <a:pt x="17" y="16"/>
                  </a:cubicBezTo>
                  <a:cubicBezTo>
                    <a:pt x="7" y="16"/>
                    <a:pt x="1" y="23"/>
                    <a:pt x="1" y="32"/>
                  </a:cubicBezTo>
                  <a:cubicBezTo>
                    <a:pt x="1" y="42"/>
                    <a:pt x="7" y="49"/>
                    <a:pt x="17" y="49"/>
                  </a:cubicBezTo>
                  <a:cubicBezTo>
                    <a:pt x="37" y="49"/>
                    <a:pt x="49" y="47"/>
                    <a:pt x="59" y="44"/>
                  </a:cubicBezTo>
                  <a:cubicBezTo>
                    <a:pt x="66" y="42"/>
                    <a:pt x="76" y="41"/>
                    <a:pt x="93" y="41"/>
                  </a:cubicBezTo>
                  <a:cubicBezTo>
                    <a:pt x="110" y="41"/>
                    <a:pt x="119" y="42"/>
                    <a:pt x="128" y="44"/>
                  </a:cubicBezTo>
                  <a:cubicBezTo>
                    <a:pt x="139" y="47"/>
                    <a:pt x="150" y="50"/>
                    <a:pt x="171" y="50"/>
                  </a:cubicBezTo>
                  <a:cubicBezTo>
                    <a:pt x="189" y="50"/>
                    <a:pt x="199" y="52"/>
                    <a:pt x="209" y="52"/>
                  </a:cubicBezTo>
                  <a:cubicBezTo>
                    <a:pt x="217" y="53"/>
                    <a:pt x="227" y="53"/>
                    <a:pt x="247" y="53"/>
                  </a:cubicBezTo>
                  <a:cubicBezTo>
                    <a:pt x="269" y="53"/>
                    <a:pt x="280" y="47"/>
                    <a:pt x="291" y="43"/>
                  </a:cubicBezTo>
                  <a:cubicBezTo>
                    <a:pt x="301" y="39"/>
                    <a:pt x="307" y="37"/>
                    <a:pt x="323" y="37"/>
                  </a:cubicBezTo>
                  <a:cubicBezTo>
                    <a:pt x="339" y="37"/>
                    <a:pt x="348" y="39"/>
                    <a:pt x="356" y="42"/>
                  </a:cubicBezTo>
                  <a:cubicBezTo>
                    <a:pt x="367" y="44"/>
                    <a:pt x="380" y="49"/>
                    <a:pt x="401" y="49"/>
                  </a:cubicBezTo>
                  <a:cubicBezTo>
                    <a:pt x="423" y="49"/>
                    <a:pt x="435" y="44"/>
                    <a:pt x="444" y="42"/>
                  </a:cubicBezTo>
                  <a:cubicBezTo>
                    <a:pt x="453" y="39"/>
                    <a:pt x="461" y="37"/>
                    <a:pt x="479" y="37"/>
                  </a:cubicBezTo>
                  <a:cubicBezTo>
                    <a:pt x="498" y="37"/>
                    <a:pt x="506" y="37"/>
                    <a:pt x="516" y="38"/>
                  </a:cubicBezTo>
                  <a:cubicBezTo>
                    <a:pt x="527" y="38"/>
                    <a:pt x="536" y="39"/>
                    <a:pt x="557" y="39"/>
                  </a:cubicBezTo>
                  <a:cubicBezTo>
                    <a:pt x="576" y="39"/>
                    <a:pt x="586" y="38"/>
                    <a:pt x="596" y="37"/>
                  </a:cubicBezTo>
                  <a:cubicBezTo>
                    <a:pt x="606" y="37"/>
                    <a:pt x="616" y="36"/>
                    <a:pt x="634" y="36"/>
                  </a:cubicBezTo>
                  <a:cubicBezTo>
                    <a:pt x="651" y="36"/>
                    <a:pt x="660" y="37"/>
                    <a:pt x="669" y="39"/>
                  </a:cubicBezTo>
                  <a:cubicBezTo>
                    <a:pt x="678" y="42"/>
                    <a:pt x="688" y="44"/>
                    <a:pt x="710" y="44"/>
                  </a:cubicBezTo>
                  <a:cubicBezTo>
                    <a:pt x="730" y="44"/>
                    <a:pt x="742" y="42"/>
                    <a:pt x="752" y="39"/>
                  </a:cubicBezTo>
                  <a:cubicBezTo>
                    <a:pt x="761" y="37"/>
                    <a:pt x="769" y="36"/>
                    <a:pt x="787" y="36"/>
                  </a:cubicBezTo>
                  <a:cubicBezTo>
                    <a:pt x="803" y="36"/>
                    <a:pt x="811" y="38"/>
                    <a:pt x="820" y="41"/>
                  </a:cubicBezTo>
                  <a:cubicBezTo>
                    <a:pt x="830" y="43"/>
                    <a:pt x="842" y="47"/>
                    <a:pt x="863" y="47"/>
                  </a:cubicBezTo>
                  <a:cubicBezTo>
                    <a:pt x="884" y="47"/>
                    <a:pt x="895" y="43"/>
                    <a:pt x="906" y="41"/>
                  </a:cubicBezTo>
                  <a:cubicBezTo>
                    <a:pt x="916" y="38"/>
                    <a:pt x="922" y="36"/>
                    <a:pt x="939" y="36"/>
                  </a:cubicBezTo>
                  <a:cubicBezTo>
                    <a:pt x="955" y="36"/>
                    <a:pt x="964" y="38"/>
                    <a:pt x="972" y="41"/>
                  </a:cubicBezTo>
                  <a:cubicBezTo>
                    <a:pt x="982" y="43"/>
                    <a:pt x="994" y="47"/>
                    <a:pt x="1015" y="47"/>
                  </a:cubicBezTo>
                  <a:cubicBezTo>
                    <a:pt x="1036" y="47"/>
                    <a:pt x="1046" y="47"/>
                    <a:pt x="1056" y="46"/>
                  </a:cubicBezTo>
                  <a:cubicBezTo>
                    <a:pt x="1066" y="46"/>
                    <a:pt x="1074" y="44"/>
                    <a:pt x="1093" y="44"/>
                  </a:cubicBezTo>
                  <a:cubicBezTo>
                    <a:pt x="1114" y="44"/>
                    <a:pt x="1124" y="43"/>
                    <a:pt x="1135" y="41"/>
                  </a:cubicBezTo>
                  <a:cubicBezTo>
                    <a:pt x="1143" y="38"/>
                    <a:pt x="1152" y="37"/>
                    <a:pt x="1169" y="37"/>
                  </a:cubicBezTo>
                  <a:cubicBezTo>
                    <a:pt x="1185" y="37"/>
                    <a:pt x="1194" y="39"/>
                    <a:pt x="1203" y="42"/>
                  </a:cubicBezTo>
                  <a:cubicBezTo>
                    <a:pt x="1212" y="44"/>
                    <a:pt x="1224" y="49"/>
                    <a:pt x="1245" y="49"/>
                  </a:cubicBezTo>
                  <a:cubicBezTo>
                    <a:pt x="1265" y="49"/>
                    <a:pt x="1275" y="49"/>
                    <a:pt x="1285" y="47"/>
                  </a:cubicBezTo>
                  <a:cubicBezTo>
                    <a:pt x="1294" y="46"/>
                    <a:pt x="1303" y="46"/>
                    <a:pt x="1323" y="46"/>
                  </a:cubicBezTo>
                  <a:cubicBezTo>
                    <a:pt x="1341" y="46"/>
                    <a:pt x="1350" y="47"/>
                    <a:pt x="1360" y="47"/>
                  </a:cubicBezTo>
                  <a:cubicBezTo>
                    <a:pt x="1371" y="49"/>
                    <a:pt x="1379" y="49"/>
                    <a:pt x="1400" y="49"/>
                  </a:cubicBezTo>
                  <a:cubicBezTo>
                    <a:pt x="1422" y="49"/>
                    <a:pt x="1433" y="44"/>
                    <a:pt x="1444" y="41"/>
                  </a:cubicBezTo>
                  <a:cubicBezTo>
                    <a:pt x="1453" y="37"/>
                    <a:pt x="1462" y="34"/>
                    <a:pt x="1478" y="34"/>
                  </a:cubicBezTo>
                  <a:cubicBezTo>
                    <a:pt x="1495" y="34"/>
                    <a:pt x="1503" y="36"/>
                    <a:pt x="1512" y="38"/>
                  </a:cubicBezTo>
                  <a:cubicBezTo>
                    <a:pt x="1523" y="41"/>
                    <a:pt x="1534" y="43"/>
                    <a:pt x="1555" y="43"/>
                  </a:cubicBezTo>
                  <a:cubicBezTo>
                    <a:pt x="1575" y="43"/>
                    <a:pt x="1585" y="42"/>
                    <a:pt x="1596" y="41"/>
                  </a:cubicBezTo>
                  <a:cubicBezTo>
                    <a:pt x="1603" y="39"/>
                    <a:pt x="1613" y="38"/>
                    <a:pt x="1631" y="38"/>
                  </a:cubicBezTo>
                  <a:cubicBezTo>
                    <a:pt x="1649" y="38"/>
                    <a:pt x="1658" y="39"/>
                    <a:pt x="1667" y="41"/>
                  </a:cubicBezTo>
                  <a:cubicBezTo>
                    <a:pt x="1677" y="42"/>
                    <a:pt x="1688" y="43"/>
                    <a:pt x="1708" y="43"/>
                  </a:cubicBezTo>
                  <a:cubicBezTo>
                    <a:pt x="1727" y="43"/>
                    <a:pt x="1740" y="41"/>
                    <a:pt x="1749" y="39"/>
                  </a:cubicBezTo>
                  <a:cubicBezTo>
                    <a:pt x="1757" y="37"/>
                    <a:pt x="1767" y="36"/>
                    <a:pt x="1784" y="36"/>
                  </a:cubicBezTo>
                  <a:cubicBezTo>
                    <a:pt x="1800" y="36"/>
                    <a:pt x="1808" y="38"/>
                    <a:pt x="1817" y="41"/>
                  </a:cubicBezTo>
                  <a:cubicBezTo>
                    <a:pt x="1827" y="44"/>
                    <a:pt x="1839" y="47"/>
                    <a:pt x="1860" y="47"/>
                  </a:cubicBezTo>
                  <a:cubicBezTo>
                    <a:pt x="1882" y="47"/>
                    <a:pt x="1892" y="43"/>
                    <a:pt x="1903" y="41"/>
                  </a:cubicBezTo>
                  <a:cubicBezTo>
                    <a:pt x="1912" y="38"/>
                    <a:pt x="1919" y="36"/>
                    <a:pt x="1936" y="36"/>
                  </a:cubicBezTo>
                  <a:cubicBezTo>
                    <a:pt x="1956" y="36"/>
                    <a:pt x="1965" y="37"/>
                    <a:pt x="1974" y="37"/>
                  </a:cubicBezTo>
                  <a:cubicBezTo>
                    <a:pt x="1983" y="38"/>
                    <a:pt x="1993" y="38"/>
                    <a:pt x="2013" y="38"/>
                  </a:cubicBezTo>
                  <a:cubicBezTo>
                    <a:pt x="2031" y="38"/>
                    <a:pt x="2040" y="38"/>
                    <a:pt x="2049" y="39"/>
                  </a:cubicBezTo>
                  <a:cubicBezTo>
                    <a:pt x="2060" y="41"/>
                    <a:pt x="2069" y="42"/>
                    <a:pt x="2089" y="42"/>
                  </a:cubicBezTo>
                  <a:lnTo>
                    <a:pt x="2166" y="42"/>
                  </a:lnTo>
                  <a:cubicBezTo>
                    <a:pt x="2183" y="42"/>
                    <a:pt x="2192" y="43"/>
                    <a:pt x="2202" y="44"/>
                  </a:cubicBezTo>
                  <a:cubicBezTo>
                    <a:pt x="2212" y="46"/>
                    <a:pt x="2222" y="47"/>
                    <a:pt x="2242" y="47"/>
                  </a:cubicBezTo>
                  <a:cubicBezTo>
                    <a:pt x="2263" y="47"/>
                    <a:pt x="2276" y="44"/>
                    <a:pt x="2284" y="42"/>
                  </a:cubicBezTo>
                  <a:cubicBezTo>
                    <a:pt x="2294" y="41"/>
                    <a:pt x="2303" y="38"/>
                    <a:pt x="2320" y="38"/>
                  </a:cubicBezTo>
                  <a:cubicBezTo>
                    <a:pt x="2338" y="38"/>
                    <a:pt x="2347" y="39"/>
                    <a:pt x="2356" y="41"/>
                  </a:cubicBezTo>
                  <a:cubicBezTo>
                    <a:pt x="2367" y="42"/>
                    <a:pt x="2378" y="43"/>
                    <a:pt x="2397" y="43"/>
                  </a:cubicBezTo>
                  <a:cubicBezTo>
                    <a:pt x="2415" y="43"/>
                    <a:pt x="2424" y="44"/>
                    <a:pt x="2433" y="46"/>
                  </a:cubicBezTo>
                  <a:cubicBezTo>
                    <a:pt x="2443" y="47"/>
                    <a:pt x="2454" y="49"/>
                    <a:pt x="2474" y="49"/>
                  </a:cubicBezTo>
                  <a:cubicBezTo>
                    <a:pt x="2497" y="49"/>
                    <a:pt x="2507" y="44"/>
                    <a:pt x="2518" y="41"/>
                  </a:cubicBezTo>
                  <a:cubicBezTo>
                    <a:pt x="2528" y="38"/>
                    <a:pt x="2535" y="36"/>
                    <a:pt x="2551" y="36"/>
                  </a:cubicBezTo>
                  <a:cubicBezTo>
                    <a:pt x="2568" y="36"/>
                    <a:pt x="2576" y="38"/>
                    <a:pt x="2584" y="41"/>
                  </a:cubicBezTo>
                  <a:cubicBezTo>
                    <a:pt x="2595" y="45"/>
                    <a:pt x="2608" y="49"/>
                    <a:pt x="2629" y="49"/>
                  </a:cubicBezTo>
                  <a:lnTo>
                    <a:pt x="2781" y="49"/>
                  </a:lnTo>
                  <a:cubicBezTo>
                    <a:pt x="2803" y="49"/>
                    <a:pt x="2814" y="45"/>
                    <a:pt x="2824" y="42"/>
                  </a:cubicBezTo>
                  <a:cubicBezTo>
                    <a:pt x="2834" y="40"/>
                    <a:pt x="2841" y="37"/>
                    <a:pt x="2857" y="37"/>
                  </a:cubicBezTo>
                  <a:cubicBezTo>
                    <a:pt x="2874" y="37"/>
                    <a:pt x="2882" y="39"/>
                    <a:pt x="2892" y="42"/>
                  </a:cubicBezTo>
                  <a:cubicBezTo>
                    <a:pt x="2900" y="45"/>
                    <a:pt x="2913" y="49"/>
                    <a:pt x="2935" y="49"/>
                  </a:cubicBezTo>
                  <a:cubicBezTo>
                    <a:pt x="2956" y="49"/>
                    <a:pt x="2967" y="45"/>
                    <a:pt x="2977" y="42"/>
                  </a:cubicBezTo>
                  <a:cubicBezTo>
                    <a:pt x="2986" y="40"/>
                    <a:pt x="2994" y="37"/>
                    <a:pt x="3011" y="37"/>
                  </a:cubicBezTo>
                  <a:cubicBezTo>
                    <a:pt x="3028" y="37"/>
                    <a:pt x="3036" y="39"/>
                    <a:pt x="3045" y="41"/>
                  </a:cubicBezTo>
                  <a:cubicBezTo>
                    <a:pt x="3055" y="42"/>
                    <a:pt x="3065" y="44"/>
                    <a:pt x="3087" y="44"/>
                  </a:cubicBezTo>
                  <a:cubicBezTo>
                    <a:pt x="3108" y="44"/>
                    <a:pt x="3120" y="42"/>
                    <a:pt x="3130" y="39"/>
                  </a:cubicBezTo>
                  <a:cubicBezTo>
                    <a:pt x="3139" y="38"/>
                    <a:pt x="3147" y="36"/>
                    <a:pt x="3165" y="36"/>
                  </a:cubicBezTo>
                  <a:cubicBezTo>
                    <a:pt x="3181" y="36"/>
                    <a:pt x="3188" y="38"/>
                    <a:pt x="3198" y="41"/>
                  </a:cubicBezTo>
                  <a:cubicBezTo>
                    <a:pt x="3208" y="43"/>
                    <a:pt x="3220" y="47"/>
                    <a:pt x="3241" y="47"/>
                  </a:cubicBezTo>
                  <a:lnTo>
                    <a:pt x="3318" y="47"/>
                  </a:lnTo>
                  <a:cubicBezTo>
                    <a:pt x="3338" y="47"/>
                    <a:pt x="3348" y="46"/>
                    <a:pt x="3359" y="44"/>
                  </a:cubicBezTo>
                  <a:cubicBezTo>
                    <a:pt x="3368" y="43"/>
                    <a:pt x="3376" y="42"/>
                    <a:pt x="3395" y="42"/>
                  </a:cubicBezTo>
                  <a:lnTo>
                    <a:pt x="3472" y="42"/>
                  </a:lnTo>
                  <a:cubicBezTo>
                    <a:pt x="3492" y="42"/>
                    <a:pt x="3502" y="41"/>
                    <a:pt x="3511" y="41"/>
                  </a:cubicBezTo>
                  <a:cubicBezTo>
                    <a:pt x="3521" y="39"/>
                    <a:pt x="3530" y="39"/>
                    <a:pt x="3548" y="39"/>
                  </a:cubicBezTo>
                  <a:lnTo>
                    <a:pt x="3702" y="39"/>
                  </a:lnTo>
                  <a:cubicBezTo>
                    <a:pt x="3720" y="39"/>
                    <a:pt x="3729" y="39"/>
                    <a:pt x="3739" y="41"/>
                  </a:cubicBezTo>
                  <a:cubicBezTo>
                    <a:pt x="3750" y="41"/>
                    <a:pt x="3759" y="42"/>
                    <a:pt x="3779" y="42"/>
                  </a:cubicBezTo>
                  <a:lnTo>
                    <a:pt x="3857" y="42"/>
                  </a:lnTo>
                  <a:cubicBezTo>
                    <a:pt x="3875" y="42"/>
                    <a:pt x="3886" y="41"/>
                    <a:pt x="3895" y="41"/>
                  </a:cubicBezTo>
                  <a:cubicBezTo>
                    <a:pt x="3905" y="39"/>
                    <a:pt x="3915" y="39"/>
                    <a:pt x="3933" y="39"/>
                  </a:cubicBezTo>
                  <a:cubicBezTo>
                    <a:pt x="3950" y="39"/>
                    <a:pt x="3959" y="41"/>
                    <a:pt x="3968" y="43"/>
                  </a:cubicBezTo>
                  <a:cubicBezTo>
                    <a:pt x="3977" y="46"/>
                    <a:pt x="3988" y="49"/>
                    <a:pt x="4009" y="49"/>
                  </a:cubicBezTo>
                  <a:cubicBezTo>
                    <a:pt x="4029" y="49"/>
                    <a:pt x="4040" y="49"/>
                    <a:pt x="4050" y="47"/>
                  </a:cubicBezTo>
                  <a:cubicBezTo>
                    <a:pt x="4059" y="47"/>
                    <a:pt x="4068" y="46"/>
                    <a:pt x="4087" y="46"/>
                  </a:cubicBezTo>
                  <a:cubicBezTo>
                    <a:pt x="4105" y="46"/>
                    <a:pt x="4116" y="44"/>
                    <a:pt x="4126" y="44"/>
                  </a:cubicBezTo>
                  <a:cubicBezTo>
                    <a:pt x="4135" y="43"/>
                    <a:pt x="4145" y="43"/>
                    <a:pt x="4163" y="43"/>
                  </a:cubicBezTo>
                  <a:lnTo>
                    <a:pt x="4239" y="43"/>
                  </a:lnTo>
                  <a:cubicBezTo>
                    <a:pt x="4260" y="43"/>
                    <a:pt x="4270" y="42"/>
                    <a:pt x="4280" y="41"/>
                  </a:cubicBezTo>
                  <a:cubicBezTo>
                    <a:pt x="4290" y="39"/>
                    <a:pt x="4298" y="38"/>
                    <a:pt x="4316" y="38"/>
                  </a:cubicBezTo>
                  <a:cubicBezTo>
                    <a:pt x="4336" y="38"/>
                    <a:pt x="4345" y="37"/>
                    <a:pt x="4356" y="36"/>
                  </a:cubicBezTo>
                  <a:cubicBezTo>
                    <a:pt x="4366" y="34"/>
                    <a:pt x="4373" y="32"/>
                    <a:pt x="4392" y="32"/>
                  </a:cubicBezTo>
                  <a:cubicBezTo>
                    <a:pt x="4408" y="32"/>
                    <a:pt x="4415" y="36"/>
                    <a:pt x="4425" y="39"/>
                  </a:cubicBezTo>
                  <a:cubicBezTo>
                    <a:pt x="4435" y="43"/>
                    <a:pt x="4446" y="47"/>
                    <a:pt x="4468" y="47"/>
                  </a:cubicBezTo>
                  <a:cubicBezTo>
                    <a:pt x="4489" y="47"/>
                    <a:pt x="4500" y="46"/>
                    <a:pt x="4509" y="44"/>
                  </a:cubicBezTo>
                  <a:cubicBezTo>
                    <a:pt x="4518" y="43"/>
                    <a:pt x="4527" y="42"/>
                    <a:pt x="4545" y="42"/>
                  </a:cubicBezTo>
                  <a:cubicBezTo>
                    <a:pt x="4564" y="42"/>
                    <a:pt x="4573" y="43"/>
                    <a:pt x="4582" y="43"/>
                  </a:cubicBezTo>
                  <a:cubicBezTo>
                    <a:pt x="4592" y="44"/>
                    <a:pt x="4601" y="44"/>
                    <a:pt x="4622" y="44"/>
                  </a:cubicBezTo>
                  <a:cubicBezTo>
                    <a:pt x="4643" y="44"/>
                    <a:pt x="4655" y="42"/>
                    <a:pt x="4664" y="39"/>
                  </a:cubicBezTo>
                  <a:cubicBezTo>
                    <a:pt x="4672" y="38"/>
                    <a:pt x="4681" y="36"/>
                    <a:pt x="4698" y="36"/>
                  </a:cubicBezTo>
                  <a:cubicBezTo>
                    <a:pt x="4715" y="36"/>
                    <a:pt x="4723" y="37"/>
                    <a:pt x="4732" y="38"/>
                  </a:cubicBezTo>
                  <a:cubicBezTo>
                    <a:pt x="4743" y="41"/>
                    <a:pt x="4753" y="42"/>
                    <a:pt x="4774" y="42"/>
                  </a:cubicBezTo>
                  <a:cubicBezTo>
                    <a:pt x="4791" y="42"/>
                    <a:pt x="4799" y="44"/>
                    <a:pt x="4809" y="46"/>
                  </a:cubicBezTo>
                  <a:cubicBezTo>
                    <a:pt x="4820" y="49"/>
                    <a:pt x="4831" y="50"/>
                    <a:pt x="4850" y="50"/>
                  </a:cubicBezTo>
                  <a:cubicBezTo>
                    <a:pt x="4870" y="50"/>
                    <a:pt x="4882" y="47"/>
                    <a:pt x="4892" y="44"/>
                  </a:cubicBezTo>
                  <a:cubicBezTo>
                    <a:pt x="4901" y="42"/>
                    <a:pt x="4909" y="41"/>
                    <a:pt x="4927" y="41"/>
                  </a:cubicBezTo>
                  <a:cubicBezTo>
                    <a:pt x="4944" y="41"/>
                    <a:pt x="4952" y="42"/>
                    <a:pt x="4961" y="44"/>
                  </a:cubicBezTo>
                  <a:cubicBezTo>
                    <a:pt x="4971" y="47"/>
                    <a:pt x="4982" y="50"/>
                    <a:pt x="5003" y="50"/>
                  </a:cubicBezTo>
                  <a:cubicBezTo>
                    <a:pt x="5024" y="50"/>
                    <a:pt x="5035" y="47"/>
                    <a:pt x="5046" y="43"/>
                  </a:cubicBezTo>
                  <a:cubicBezTo>
                    <a:pt x="5055" y="41"/>
                    <a:pt x="5063" y="38"/>
                    <a:pt x="5079" y="38"/>
                  </a:cubicBezTo>
                  <a:cubicBezTo>
                    <a:pt x="5098" y="38"/>
                    <a:pt x="5106" y="39"/>
                    <a:pt x="5115" y="41"/>
                  </a:cubicBezTo>
                  <a:cubicBezTo>
                    <a:pt x="5125" y="42"/>
                    <a:pt x="5136" y="43"/>
                    <a:pt x="5155" y="43"/>
                  </a:cubicBezTo>
                  <a:cubicBezTo>
                    <a:pt x="5174" y="43"/>
                    <a:pt x="5184" y="43"/>
                    <a:pt x="5193" y="44"/>
                  </a:cubicBezTo>
                  <a:cubicBezTo>
                    <a:pt x="5203" y="44"/>
                    <a:pt x="5213" y="46"/>
                    <a:pt x="5233" y="46"/>
                  </a:cubicBezTo>
                  <a:cubicBezTo>
                    <a:pt x="5254" y="46"/>
                    <a:pt x="5265" y="43"/>
                    <a:pt x="5275" y="41"/>
                  </a:cubicBezTo>
                  <a:cubicBezTo>
                    <a:pt x="5284" y="38"/>
                    <a:pt x="5292" y="37"/>
                    <a:pt x="5309" y="37"/>
                  </a:cubicBezTo>
                  <a:cubicBezTo>
                    <a:pt x="5326" y="37"/>
                    <a:pt x="5335" y="38"/>
                    <a:pt x="5345" y="41"/>
                  </a:cubicBezTo>
                  <a:cubicBezTo>
                    <a:pt x="5355" y="43"/>
                    <a:pt x="5366" y="46"/>
                    <a:pt x="5387" y="46"/>
                  </a:cubicBezTo>
                  <a:lnTo>
                    <a:pt x="5465" y="46"/>
                  </a:lnTo>
                  <a:cubicBezTo>
                    <a:pt x="5484" y="46"/>
                    <a:pt x="5495" y="46"/>
                    <a:pt x="5503" y="44"/>
                  </a:cubicBezTo>
                  <a:cubicBezTo>
                    <a:pt x="5513" y="43"/>
                    <a:pt x="5522" y="43"/>
                    <a:pt x="5541" y="43"/>
                  </a:cubicBezTo>
                  <a:lnTo>
                    <a:pt x="5618" y="43"/>
                  </a:lnTo>
                  <a:cubicBezTo>
                    <a:pt x="5636" y="43"/>
                    <a:pt x="5646" y="43"/>
                    <a:pt x="5655" y="44"/>
                  </a:cubicBezTo>
                  <a:cubicBezTo>
                    <a:pt x="5666" y="44"/>
                    <a:pt x="5675" y="46"/>
                    <a:pt x="5695" y="46"/>
                  </a:cubicBezTo>
                  <a:lnTo>
                    <a:pt x="5771" y="46"/>
                  </a:lnTo>
                  <a:cubicBezTo>
                    <a:pt x="5792" y="46"/>
                    <a:pt x="5803" y="42"/>
                    <a:pt x="5814" y="39"/>
                  </a:cubicBezTo>
                  <a:cubicBezTo>
                    <a:pt x="5823" y="37"/>
                    <a:pt x="5832" y="34"/>
                    <a:pt x="5848" y="34"/>
                  </a:cubicBezTo>
                  <a:lnTo>
                    <a:pt x="5924" y="34"/>
                  </a:lnTo>
                  <a:cubicBezTo>
                    <a:pt x="5942" y="34"/>
                    <a:pt x="5952" y="36"/>
                    <a:pt x="5962" y="36"/>
                  </a:cubicBezTo>
                  <a:cubicBezTo>
                    <a:pt x="5971" y="37"/>
                    <a:pt x="5980" y="37"/>
                    <a:pt x="6000" y="37"/>
                  </a:cubicBezTo>
                  <a:cubicBezTo>
                    <a:pt x="6017" y="37"/>
                    <a:pt x="6026" y="39"/>
                    <a:pt x="6036" y="41"/>
                  </a:cubicBezTo>
                  <a:cubicBezTo>
                    <a:pt x="6044" y="42"/>
                    <a:pt x="6055" y="44"/>
                    <a:pt x="6076" y="44"/>
                  </a:cubicBezTo>
                  <a:cubicBezTo>
                    <a:pt x="6097" y="44"/>
                    <a:pt x="6108" y="43"/>
                    <a:pt x="6118" y="41"/>
                  </a:cubicBezTo>
                  <a:cubicBezTo>
                    <a:pt x="6128" y="38"/>
                    <a:pt x="6135" y="37"/>
                    <a:pt x="6153" y="37"/>
                  </a:cubicBezTo>
                  <a:cubicBezTo>
                    <a:pt x="6170" y="37"/>
                    <a:pt x="6180" y="38"/>
                    <a:pt x="6189" y="39"/>
                  </a:cubicBezTo>
                  <a:cubicBezTo>
                    <a:pt x="6198" y="41"/>
                    <a:pt x="6209" y="42"/>
                    <a:pt x="6229" y="42"/>
                  </a:cubicBezTo>
                  <a:lnTo>
                    <a:pt x="6305" y="42"/>
                  </a:lnTo>
                  <a:cubicBezTo>
                    <a:pt x="6325" y="42"/>
                    <a:pt x="6335" y="41"/>
                    <a:pt x="6344" y="41"/>
                  </a:cubicBezTo>
                  <a:cubicBezTo>
                    <a:pt x="6354" y="39"/>
                    <a:pt x="6363" y="39"/>
                    <a:pt x="6381" y="39"/>
                  </a:cubicBezTo>
                  <a:cubicBezTo>
                    <a:pt x="6402" y="39"/>
                    <a:pt x="6413" y="38"/>
                    <a:pt x="6422" y="37"/>
                  </a:cubicBezTo>
                  <a:cubicBezTo>
                    <a:pt x="6432" y="37"/>
                    <a:pt x="6439" y="36"/>
                    <a:pt x="6459" y="36"/>
                  </a:cubicBezTo>
                  <a:cubicBezTo>
                    <a:pt x="6475" y="36"/>
                    <a:pt x="6482" y="38"/>
                    <a:pt x="6492" y="41"/>
                  </a:cubicBezTo>
                  <a:cubicBezTo>
                    <a:pt x="6501" y="43"/>
                    <a:pt x="6513" y="47"/>
                    <a:pt x="6535" y="47"/>
                  </a:cubicBezTo>
                  <a:cubicBezTo>
                    <a:pt x="6553" y="47"/>
                    <a:pt x="6563" y="49"/>
                    <a:pt x="6572" y="49"/>
                  </a:cubicBezTo>
                  <a:cubicBezTo>
                    <a:pt x="6582" y="50"/>
                    <a:pt x="6590" y="50"/>
                    <a:pt x="6611" y="50"/>
                  </a:cubicBezTo>
                  <a:cubicBezTo>
                    <a:pt x="6632" y="50"/>
                    <a:pt x="6642" y="47"/>
                    <a:pt x="6652" y="46"/>
                  </a:cubicBezTo>
                  <a:cubicBezTo>
                    <a:pt x="6662" y="44"/>
                    <a:pt x="6671" y="43"/>
                    <a:pt x="6689" y="43"/>
                  </a:cubicBezTo>
                  <a:cubicBezTo>
                    <a:pt x="6708" y="43"/>
                    <a:pt x="6719" y="43"/>
                    <a:pt x="6729" y="42"/>
                  </a:cubicBezTo>
                  <a:cubicBezTo>
                    <a:pt x="6738" y="42"/>
                    <a:pt x="6748" y="41"/>
                    <a:pt x="6766" y="41"/>
                  </a:cubicBezTo>
                  <a:cubicBezTo>
                    <a:pt x="6785" y="41"/>
                    <a:pt x="6794" y="41"/>
                    <a:pt x="6804" y="42"/>
                  </a:cubicBezTo>
                  <a:cubicBezTo>
                    <a:pt x="6814" y="42"/>
                    <a:pt x="6824" y="43"/>
                    <a:pt x="6844" y="43"/>
                  </a:cubicBezTo>
                  <a:cubicBezTo>
                    <a:pt x="6864" y="43"/>
                    <a:pt x="6874" y="43"/>
                    <a:pt x="6884" y="42"/>
                  </a:cubicBezTo>
                  <a:cubicBezTo>
                    <a:pt x="6893" y="42"/>
                    <a:pt x="6903" y="41"/>
                    <a:pt x="6921" y="41"/>
                  </a:cubicBezTo>
                  <a:cubicBezTo>
                    <a:pt x="6941" y="41"/>
                    <a:pt x="6948" y="42"/>
                    <a:pt x="6958" y="43"/>
                  </a:cubicBezTo>
                  <a:cubicBezTo>
                    <a:pt x="6968" y="46"/>
                    <a:pt x="6979" y="47"/>
                    <a:pt x="7000" y="47"/>
                  </a:cubicBezTo>
                  <a:cubicBezTo>
                    <a:pt x="7019" y="47"/>
                    <a:pt x="7030" y="46"/>
                    <a:pt x="7039" y="44"/>
                  </a:cubicBezTo>
                  <a:cubicBezTo>
                    <a:pt x="7049" y="43"/>
                    <a:pt x="7058" y="42"/>
                    <a:pt x="7076" y="42"/>
                  </a:cubicBezTo>
                  <a:lnTo>
                    <a:pt x="7152" y="42"/>
                  </a:lnTo>
                  <a:cubicBezTo>
                    <a:pt x="7171" y="42"/>
                    <a:pt x="7178" y="43"/>
                    <a:pt x="7188" y="44"/>
                  </a:cubicBezTo>
                  <a:cubicBezTo>
                    <a:pt x="7198" y="46"/>
                    <a:pt x="7208" y="47"/>
                    <a:pt x="7228" y="47"/>
                  </a:cubicBezTo>
                  <a:cubicBezTo>
                    <a:pt x="7248" y="47"/>
                    <a:pt x="7259" y="47"/>
                    <a:pt x="7268" y="46"/>
                  </a:cubicBezTo>
                  <a:cubicBezTo>
                    <a:pt x="7276" y="46"/>
                    <a:pt x="7286" y="44"/>
                    <a:pt x="7305" y="44"/>
                  </a:cubicBezTo>
                  <a:cubicBezTo>
                    <a:pt x="7322" y="44"/>
                    <a:pt x="7329" y="46"/>
                    <a:pt x="7339" y="49"/>
                  </a:cubicBezTo>
                  <a:cubicBezTo>
                    <a:pt x="7349" y="52"/>
                    <a:pt x="7359" y="54"/>
                    <a:pt x="7381" y="54"/>
                  </a:cubicBezTo>
                  <a:cubicBezTo>
                    <a:pt x="7401" y="54"/>
                    <a:pt x="7413" y="53"/>
                    <a:pt x="7423" y="50"/>
                  </a:cubicBezTo>
                  <a:cubicBezTo>
                    <a:pt x="7431" y="47"/>
                    <a:pt x="7440" y="46"/>
                    <a:pt x="7457" y="46"/>
                  </a:cubicBezTo>
                  <a:cubicBezTo>
                    <a:pt x="7476" y="46"/>
                    <a:pt x="7485" y="47"/>
                    <a:pt x="7494" y="47"/>
                  </a:cubicBezTo>
                  <a:cubicBezTo>
                    <a:pt x="7504" y="49"/>
                    <a:pt x="7514" y="49"/>
                    <a:pt x="7533" y="49"/>
                  </a:cubicBezTo>
                  <a:lnTo>
                    <a:pt x="7610" y="49"/>
                  </a:lnTo>
                  <a:cubicBezTo>
                    <a:pt x="7631" y="49"/>
                    <a:pt x="7640" y="46"/>
                    <a:pt x="7651" y="44"/>
                  </a:cubicBezTo>
                  <a:cubicBezTo>
                    <a:pt x="7660" y="43"/>
                    <a:pt x="7670" y="42"/>
                    <a:pt x="7687" y="42"/>
                  </a:cubicBezTo>
                  <a:cubicBezTo>
                    <a:pt x="7704" y="42"/>
                    <a:pt x="7713" y="43"/>
                    <a:pt x="7723" y="46"/>
                  </a:cubicBezTo>
                  <a:cubicBezTo>
                    <a:pt x="7731" y="49"/>
                    <a:pt x="7742" y="52"/>
                    <a:pt x="7763" y="52"/>
                  </a:cubicBezTo>
                  <a:lnTo>
                    <a:pt x="7916" y="52"/>
                  </a:lnTo>
                  <a:cubicBezTo>
                    <a:pt x="7938" y="52"/>
                    <a:pt x="7947" y="49"/>
                    <a:pt x="7958" y="47"/>
                  </a:cubicBezTo>
                  <a:cubicBezTo>
                    <a:pt x="7966" y="46"/>
                    <a:pt x="7975" y="44"/>
                    <a:pt x="7992" y="44"/>
                  </a:cubicBezTo>
                  <a:cubicBezTo>
                    <a:pt x="8013" y="44"/>
                    <a:pt x="8024" y="43"/>
                    <a:pt x="8033" y="42"/>
                  </a:cubicBezTo>
                  <a:cubicBezTo>
                    <a:pt x="8042" y="41"/>
                    <a:pt x="8050" y="39"/>
                    <a:pt x="8069" y="39"/>
                  </a:cubicBezTo>
                  <a:lnTo>
                    <a:pt x="8146" y="39"/>
                  </a:lnTo>
                  <a:cubicBezTo>
                    <a:pt x="8164" y="39"/>
                    <a:pt x="8172" y="41"/>
                    <a:pt x="8181" y="42"/>
                  </a:cubicBezTo>
                  <a:cubicBezTo>
                    <a:pt x="8191" y="43"/>
                    <a:pt x="8201" y="44"/>
                    <a:pt x="8222" y="44"/>
                  </a:cubicBezTo>
                  <a:cubicBezTo>
                    <a:pt x="8240" y="44"/>
                    <a:pt x="8248" y="46"/>
                    <a:pt x="8258" y="47"/>
                  </a:cubicBezTo>
                  <a:cubicBezTo>
                    <a:pt x="8267" y="49"/>
                    <a:pt x="8277" y="50"/>
                    <a:pt x="8298" y="50"/>
                  </a:cubicBezTo>
                  <a:cubicBezTo>
                    <a:pt x="8319" y="50"/>
                    <a:pt x="8330" y="49"/>
                    <a:pt x="8340" y="46"/>
                  </a:cubicBezTo>
                  <a:cubicBezTo>
                    <a:pt x="8349" y="43"/>
                    <a:pt x="8357" y="42"/>
                    <a:pt x="8374" y="42"/>
                  </a:cubicBezTo>
                  <a:cubicBezTo>
                    <a:pt x="8390" y="42"/>
                    <a:pt x="8398" y="44"/>
                    <a:pt x="8408" y="47"/>
                  </a:cubicBezTo>
                  <a:cubicBezTo>
                    <a:pt x="8419" y="52"/>
                    <a:pt x="8429" y="54"/>
                    <a:pt x="8451" y="54"/>
                  </a:cubicBezTo>
                  <a:cubicBezTo>
                    <a:pt x="8472" y="54"/>
                    <a:pt x="8484" y="52"/>
                    <a:pt x="8494" y="49"/>
                  </a:cubicBezTo>
                  <a:cubicBezTo>
                    <a:pt x="8501" y="46"/>
                    <a:pt x="8510" y="43"/>
                    <a:pt x="8527" y="43"/>
                  </a:cubicBezTo>
                  <a:cubicBezTo>
                    <a:pt x="8544" y="43"/>
                    <a:pt x="8554" y="43"/>
                    <a:pt x="8563" y="44"/>
                  </a:cubicBezTo>
                  <a:cubicBezTo>
                    <a:pt x="8574" y="46"/>
                    <a:pt x="8583" y="47"/>
                    <a:pt x="8603" y="47"/>
                  </a:cubicBezTo>
                  <a:cubicBezTo>
                    <a:pt x="8623" y="47"/>
                    <a:pt x="8635" y="44"/>
                    <a:pt x="8645" y="42"/>
                  </a:cubicBezTo>
                  <a:cubicBezTo>
                    <a:pt x="8654" y="39"/>
                    <a:pt x="8662" y="38"/>
                    <a:pt x="8680" y="38"/>
                  </a:cubicBezTo>
                  <a:cubicBezTo>
                    <a:pt x="8698" y="38"/>
                    <a:pt x="8708" y="38"/>
                    <a:pt x="8717" y="39"/>
                  </a:cubicBezTo>
                  <a:cubicBezTo>
                    <a:pt x="8727" y="39"/>
                    <a:pt x="8737" y="41"/>
                    <a:pt x="8757" y="41"/>
                  </a:cubicBezTo>
                  <a:cubicBezTo>
                    <a:pt x="8777" y="41"/>
                    <a:pt x="8784" y="42"/>
                    <a:pt x="8794" y="43"/>
                  </a:cubicBezTo>
                  <a:cubicBezTo>
                    <a:pt x="8804" y="46"/>
                    <a:pt x="8815" y="47"/>
                    <a:pt x="8835" y="47"/>
                  </a:cubicBezTo>
                  <a:cubicBezTo>
                    <a:pt x="8854" y="47"/>
                    <a:pt x="8863" y="47"/>
                    <a:pt x="8873" y="49"/>
                  </a:cubicBezTo>
                  <a:cubicBezTo>
                    <a:pt x="8883" y="49"/>
                    <a:pt x="8892" y="50"/>
                    <a:pt x="8913" y="50"/>
                  </a:cubicBezTo>
                  <a:cubicBezTo>
                    <a:pt x="8933" y="50"/>
                    <a:pt x="8944" y="50"/>
                    <a:pt x="8953" y="49"/>
                  </a:cubicBezTo>
                  <a:cubicBezTo>
                    <a:pt x="8962" y="49"/>
                    <a:pt x="8971" y="47"/>
                    <a:pt x="8990" y="47"/>
                  </a:cubicBezTo>
                  <a:cubicBezTo>
                    <a:pt x="9010" y="47"/>
                    <a:pt x="9022" y="46"/>
                    <a:pt x="9031" y="43"/>
                  </a:cubicBezTo>
                  <a:cubicBezTo>
                    <a:pt x="9041" y="41"/>
                    <a:pt x="9050" y="40"/>
                    <a:pt x="9067" y="40"/>
                  </a:cubicBezTo>
                  <a:cubicBezTo>
                    <a:pt x="9083" y="40"/>
                    <a:pt x="9090" y="42"/>
                    <a:pt x="9100" y="45"/>
                  </a:cubicBezTo>
                  <a:cubicBezTo>
                    <a:pt x="9110" y="47"/>
                    <a:pt x="9121" y="52"/>
                    <a:pt x="9143" y="52"/>
                  </a:cubicBezTo>
                  <a:cubicBezTo>
                    <a:pt x="9162" y="52"/>
                    <a:pt x="9171" y="53"/>
                    <a:pt x="9180" y="53"/>
                  </a:cubicBezTo>
                  <a:cubicBezTo>
                    <a:pt x="9190" y="54"/>
                    <a:pt x="9199" y="54"/>
                    <a:pt x="9219" y="54"/>
                  </a:cubicBezTo>
                  <a:cubicBezTo>
                    <a:pt x="9240" y="54"/>
                    <a:pt x="9252" y="51"/>
                    <a:pt x="9267" y="47"/>
                  </a:cubicBezTo>
                  <a:cubicBezTo>
                    <a:pt x="9277" y="45"/>
                    <a:pt x="9285" y="42"/>
                    <a:pt x="9301" y="42"/>
                  </a:cubicBezTo>
                  <a:cubicBezTo>
                    <a:pt x="9317" y="42"/>
                    <a:pt x="9325" y="43"/>
                    <a:pt x="9335" y="46"/>
                  </a:cubicBezTo>
                  <a:cubicBezTo>
                    <a:pt x="9345" y="49"/>
                    <a:pt x="9356" y="52"/>
                    <a:pt x="9377" y="52"/>
                  </a:cubicBezTo>
                  <a:lnTo>
                    <a:pt x="9453" y="52"/>
                  </a:lnTo>
                  <a:cubicBezTo>
                    <a:pt x="9473" y="52"/>
                    <a:pt x="9481" y="53"/>
                    <a:pt x="9491" y="53"/>
                  </a:cubicBezTo>
                  <a:cubicBezTo>
                    <a:pt x="9501" y="54"/>
                    <a:pt x="9510" y="54"/>
                    <a:pt x="9530" y="54"/>
                  </a:cubicBezTo>
                  <a:cubicBezTo>
                    <a:pt x="9551" y="54"/>
                    <a:pt x="9562" y="51"/>
                    <a:pt x="9572" y="47"/>
                  </a:cubicBezTo>
                  <a:cubicBezTo>
                    <a:pt x="9582" y="45"/>
                    <a:pt x="9591" y="42"/>
                    <a:pt x="9607" y="42"/>
                  </a:cubicBezTo>
                  <a:lnTo>
                    <a:pt x="9683" y="42"/>
                  </a:lnTo>
                  <a:cubicBezTo>
                    <a:pt x="9700" y="42"/>
                    <a:pt x="9709" y="43"/>
                    <a:pt x="9719" y="45"/>
                  </a:cubicBezTo>
                  <a:cubicBezTo>
                    <a:pt x="9730" y="46"/>
                    <a:pt x="9738" y="47"/>
                    <a:pt x="9759" y="47"/>
                  </a:cubicBezTo>
                  <a:cubicBezTo>
                    <a:pt x="9779" y="47"/>
                    <a:pt x="9790" y="46"/>
                    <a:pt x="9799" y="45"/>
                  </a:cubicBezTo>
                  <a:cubicBezTo>
                    <a:pt x="9808" y="45"/>
                    <a:pt x="9817" y="43"/>
                    <a:pt x="9835" y="43"/>
                  </a:cubicBezTo>
                  <a:cubicBezTo>
                    <a:pt x="9853" y="43"/>
                    <a:pt x="9861" y="46"/>
                    <a:pt x="9870" y="47"/>
                  </a:cubicBezTo>
                  <a:cubicBezTo>
                    <a:pt x="9880" y="49"/>
                    <a:pt x="9892" y="52"/>
                    <a:pt x="9912" y="52"/>
                  </a:cubicBezTo>
                  <a:cubicBezTo>
                    <a:pt x="9930" y="52"/>
                    <a:pt x="9940" y="52"/>
                    <a:pt x="9949" y="53"/>
                  </a:cubicBezTo>
                  <a:cubicBezTo>
                    <a:pt x="9958" y="53"/>
                    <a:pt x="9968" y="54"/>
                    <a:pt x="9988" y="54"/>
                  </a:cubicBezTo>
                  <a:cubicBezTo>
                    <a:pt x="10006" y="54"/>
                    <a:pt x="10016" y="56"/>
                    <a:pt x="10025" y="56"/>
                  </a:cubicBezTo>
                  <a:cubicBezTo>
                    <a:pt x="10035" y="57"/>
                    <a:pt x="10044" y="57"/>
                    <a:pt x="10064" y="57"/>
                  </a:cubicBezTo>
                  <a:cubicBezTo>
                    <a:pt x="10084" y="57"/>
                    <a:pt x="10096" y="54"/>
                    <a:pt x="10106" y="52"/>
                  </a:cubicBezTo>
                  <a:cubicBezTo>
                    <a:pt x="10115" y="49"/>
                    <a:pt x="10123" y="47"/>
                    <a:pt x="10140" y="47"/>
                  </a:cubicBezTo>
                  <a:cubicBezTo>
                    <a:pt x="10159" y="47"/>
                    <a:pt x="10167" y="49"/>
                    <a:pt x="10176" y="51"/>
                  </a:cubicBezTo>
                  <a:cubicBezTo>
                    <a:pt x="10186" y="52"/>
                    <a:pt x="10197" y="53"/>
                    <a:pt x="10217" y="53"/>
                  </a:cubicBezTo>
                  <a:lnTo>
                    <a:pt x="10293" y="53"/>
                  </a:lnTo>
                  <a:cubicBezTo>
                    <a:pt x="10311" y="53"/>
                    <a:pt x="10322" y="52"/>
                    <a:pt x="10332" y="52"/>
                  </a:cubicBezTo>
                  <a:cubicBezTo>
                    <a:pt x="10341" y="51"/>
                    <a:pt x="10351" y="51"/>
                    <a:pt x="10369" y="51"/>
                  </a:cubicBezTo>
                  <a:cubicBezTo>
                    <a:pt x="10389" y="51"/>
                    <a:pt x="10399" y="51"/>
                    <a:pt x="10408" y="49"/>
                  </a:cubicBezTo>
                  <a:cubicBezTo>
                    <a:pt x="10417" y="49"/>
                    <a:pt x="10427" y="47"/>
                    <a:pt x="10445" y="47"/>
                  </a:cubicBezTo>
                  <a:lnTo>
                    <a:pt x="10522" y="47"/>
                  </a:lnTo>
                  <a:cubicBezTo>
                    <a:pt x="10540" y="47"/>
                    <a:pt x="10547" y="49"/>
                    <a:pt x="10557" y="52"/>
                  </a:cubicBezTo>
                  <a:cubicBezTo>
                    <a:pt x="10566" y="54"/>
                    <a:pt x="10577" y="57"/>
                    <a:pt x="10599" y="57"/>
                  </a:cubicBezTo>
                  <a:cubicBezTo>
                    <a:pt x="10620" y="57"/>
                    <a:pt x="10632" y="53"/>
                    <a:pt x="10641" y="51"/>
                  </a:cubicBezTo>
                  <a:cubicBezTo>
                    <a:pt x="10651" y="47"/>
                    <a:pt x="10658" y="45"/>
                    <a:pt x="10675" y="45"/>
                  </a:cubicBezTo>
                  <a:cubicBezTo>
                    <a:pt x="10694" y="45"/>
                    <a:pt x="10705" y="43"/>
                    <a:pt x="10713" y="43"/>
                  </a:cubicBezTo>
                  <a:cubicBezTo>
                    <a:pt x="10723" y="42"/>
                    <a:pt x="10732" y="42"/>
                    <a:pt x="10751" y="42"/>
                  </a:cubicBezTo>
                  <a:lnTo>
                    <a:pt x="10904" y="42"/>
                  </a:lnTo>
                  <a:cubicBezTo>
                    <a:pt x="10922" y="42"/>
                    <a:pt x="10932" y="43"/>
                    <a:pt x="10941" y="43"/>
                  </a:cubicBezTo>
                  <a:cubicBezTo>
                    <a:pt x="10950" y="43"/>
                    <a:pt x="10959" y="45"/>
                    <a:pt x="10980" y="45"/>
                  </a:cubicBezTo>
                  <a:cubicBezTo>
                    <a:pt x="10999" y="45"/>
                    <a:pt x="11007" y="46"/>
                    <a:pt x="11016" y="47"/>
                  </a:cubicBezTo>
                  <a:cubicBezTo>
                    <a:pt x="11026" y="49"/>
                    <a:pt x="11037" y="51"/>
                    <a:pt x="11056" y="51"/>
                  </a:cubicBezTo>
                  <a:cubicBezTo>
                    <a:pt x="11075" y="51"/>
                    <a:pt x="11083" y="52"/>
                    <a:pt x="11092" y="53"/>
                  </a:cubicBezTo>
                  <a:cubicBezTo>
                    <a:pt x="11102" y="56"/>
                    <a:pt x="11113" y="57"/>
                    <a:pt x="11133" y="57"/>
                  </a:cubicBezTo>
                  <a:cubicBezTo>
                    <a:pt x="11151" y="57"/>
                    <a:pt x="11162" y="56"/>
                    <a:pt x="11172" y="56"/>
                  </a:cubicBezTo>
                  <a:cubicBezTo>
                    <a:pt x="11180" y="54"/>
                    <a:pt x="11190" y="54"/>
                    <a:pt x="11209" y="54"/>
                  </a:cubicBezTo>
                  <a:cubicBezTo>
                    <a:pt x="11229" y="54"/>
                    <a:pt x="11239" y="54"/>
                    <a:pt x="11249" y="53"/>
                  </a:cubicBezTo>
                  <a:cubicBezTo>
                    <a:pt x="11257" y="53"/>
                    <a:pt x="11267" y="52"/>
                    <a:pt x="11285" y="52"/>
                  </a:cubicBezTo>
                  <a:cubicBezTo>
                    <a:pt x="11304" y="52"/>
                    <a:pt x="11313" y="53"/>
                    <a:pt x="11323" y="53"/>
                  </a:cubicBezTo>
                  <a:cubicBezTo>
                    <a:pt x="11332" y="54"/>
                    <a:pt x="11341" y="54"/>
                    <a:pt x="11361" y="54"/>
                  </a:cubicBezTo>
                  <a:cubicBezTo>
                    <a:pt x="11380" y="54"/>
                    <a:pt x="11389" y="56"/>
                    <a:pt x="11399" y="56"/>
                  </a:cubicBezTo>
                  <a:cubicBezTo>
                    <a:pt x="11408" y="57"/>
                    <a:pt x="11419" y="57"/>
                    <a:pt x="11437" y="57"/>
                  </a:cubicBezTo>
                  <a:cubicBezTo>
                    <a:pt x="11458" y="57"/>
                    <a:pt x="11468" y="56"/>
                    <a:pt x="11478" y="54"/>
                  </a:cubicBezTo>
                  <a:cubicBezTo>
                    <a:pt x="11488" y="54"/>
                    <a:pt x="11495" y="53"/>
                    <a:pt x="11514" y="53"/>
                  </a:cubicBezTo>
                  <a:cubicBezTo>
                    <a:pt x="11534" y="53"/>
                    <a:pt x="11543" y="52"/>
                    <a:pt x="11554" y="51"/>
                  </a:cubicBezTo>
                  <a:cubicBezTo>
                    <a:pt x="11564" y="49"/>
                    <a:pt x="11572" y="47"/>
                    <a:pt x="11590" y="47"/>
                  </a:cubicBezTo>
                  <a:cubicBezTo>
                    <a:pt x="11611" y="47"/>
                    <a:pt x="11621" y="47"/>
                    <a:pt x="11631" y="46"/>
                  </a:cubicBezTo>
                  <a:cubicBezTo>
                    <a:pt x="11640" y="46"/>
                    <a:pt x="11649" y="45"/>
                    <a:pt x="11667" y="45"/>
                  </a:cubicBezTo>
                  <a:cubicBezTo>
                    <a:pt x="11686" y="45"/>
                    <a:pt x="11693" y="46"/>
                    <a:pt x="11703" y="49"/>
                  </a:cubicBezTo>
                  <a:cubicBezTo>
                    <a:pt x="11714" y="52"/>
                    <a:pt x="11724" y="54"/>
                    <a:pt x="11746" y="54"/>
                  </a:cubicBezTo>
                  <a:cubicBezTo>
                    <a:pt x="11767" y="54"/>
                    <a:pt x="11779" y="52"/>
                    <a:pt x="11789" y="49"/>
                  </a:cubicBezTo>
                  <a:cubicBezTo>
                    <a:pt x="11797" y="47"/>
                    <a:pt x="11805" y="45"/>
                    <a:pt x="11822" y="45"/>
                  </a:cubicBezTo>
                  <a:cubicBezTo>
                    <a:pt x="11841" y="45"/>
                    <a:pt x="11850" y="45"/>
                    <a:pt x="11859" y="46"/>
                  </a:cubicBezTo>
                  <a:cubicBezTo>
                    <a:pt x="11870" y="46"/>
                    <a:pt x="11880" y="47"/>
                    <a:pt x="11900" y="47"/>
                  </a:cubicBezTo>
                  <a:cubicBezTo>
                    <a:pt x="11917" y="47"/>
                    <a:pt x="11927" y="49"/>
                    <a:pt x="11936" y="51"/>
                  </a:cubicBezTo>
                  <a:cubicBezTo>
                    <a:pt x="11945" y="52"/>
                    <a:pt x="11956" y="53"/>
                    <a:pt x="11976" y="53"/>
                  </a:cubicBezTo>
                  <a:cubicBezTo>
                    <a:pt x="11995" y="53"/>
                    <a:pt x="12006" y="53"/>
                    <a:pt x="12015" y="52"/>
                  </a:cubicBezTo>
                  <a:cubicBezTo>
                    <a:pt x="12024" y="51"/>
                    <a:pt x="12034" y="51"/>
                    <a:pt x="12052" y="51"/>
                  </a:cubicBezTo>
                  <a:cubicBezTo>
                    <a:pt x="12070" y="51"/>
                    <a:pt x="12079" y="51"/>
                    <a:pt x="12088" y="52"/>
                  </a:cubicBezTo>
                  <a:cubicBezTo>
                    <a:pt x="12099" y="52"/>
                    <a:pt x="12109" y="53"/>
                    <a:pt x="12129" y="53"/>
                  </a:cubicBezTo>
                  <a:cubicBezTo>
                    <a:pt x="12151" y="53"/>
                    <a:pt x="12159" y="51"/>
                    <a:pt x="12170" y="49"/>
                  </a:cubicBezTo>
                  <a:cubicBezTo>
                    <a:pt x="12178" y="46"/>
                    <a:pt x="12188" y="45"/>
                    <a:pt x="12205" y="45"/>
                  </a:cubicBezTo>
                  <a:lnTo>
                    <a:pt x="12281" y="45"/>
                  </a:lnTo>
                  <a:cubicBezTo>
                    <a:pt x="12302" y="45"/>
                    <a:pt x="12312" y="45"/>
                    <a:pt x="12322" y="43"/>
                  </a:cubicBezTo>
                  <a:cubicBezTo>
                    <a:pt x="12329" y="43"/>
                    <a:pt x="12339" y="42"/>
                    <a:pt x="12357" y="42"/>
                  </a:cubicBezTo>
                  <a:cubicBezTo>
                    <a:pt x="12367" y="42"/>
                    <a:pt x="12373" y="36"/>
                    <a:pt x="12373" y="26"/>
                  </a:cubicBezTo>
                  <a:cubicBezTo>
                    <a:pt x="12373" y="16"/>
                    <a:pt x="12367" y="10"/>
                    <a:pt x="12357" y="10"/>
                  </a:cubicBezTo>
                  <a:cubicBezTo>
                    <a:pt x="12338" y="10"/>
                    <a:pt x="12327" y="10"/>
                    <a:pt x="12318" y="11"/>
                  </a:cubicBezTo>
                  <a:cubicBezTo>
                    <a:pt x="12309" y="11"/>
                    <a:pt x="12301" y="13"/>
                    <a:pt x="12281" y="13"/>
                  </a:cubicBezTo>
                  <a:lnTo>
                    <a:pt x="12205" y="13"/>
                  </a:lnTo>
                  <a:cubicBezTo>
                    <a:pt x="12184" y="13"/>
                    <a:pt x="12174" y="15"/>
                    <a:pt x="12163" y="16"/>
                  </a:cubicBezTo>
                  <a:cubicBezTo>
                    <a:pt x="12156" y="20"/>
                    <a:pt x="12146" y="21"/>
                    <a:pt x="12129" y="21"/>
                  </a:cubicBezTo>
                  <a:cubicBezTo>
                    <a:pt x="12111" y="21"/>
                    <a:pt x="12102" y="21"/>
                    <a:pt x="12093" y="20"/>
                  </a:cubicBezTo>
                  <a:cubicBezTo>
                    <a:pt x="12082" y="20"/>
                    <a:pt x="12072" y="19"/>
                    <a:pt x="12052" y="19"/>
                  </a:cubicBezTo>
                  <a:cubicBezTo>
                    <a:pt x="12034" y="19"/>
                    <a:pt x="12023" y="19"/>
                    <a:pt x="12013" y="20"/>
                  </a:cubicBezTo>
                  <a:cubicBezTo>
                    <a:pt x="12004" y="21"/>
                    <a:pt x="11995" y="21"/>
                    <a:pt x="11976" y="21"/>
                  </a:cubicBezTo>
                  <a:cubicBezTo>
                    <a:pt x="11959" y="21"/>
                    <a:pt x="11949" y="20"/>
                    <a:pt x="11940" y="19"/>
                  </a:cubicBezTo>
                  <a:cubicBezTo>
                    <a:pt x="11930" y="16"/>
                    <a:pt x="11920" y="15"/>
                    <a:pt x="11900" y="15"/>
                  </a:cubicBezTo>
                  <a:cubicBezTo>
                    <a:pt x="11881" y="15"/>
                    <a:pt x="11872" y="15"/>
                    <a:pt x="11862" y="14"/>
                  </a:cubicBezTo>
                  <a:cubicBezTo>
                    <a:pt x="11852" y="14"/>
                    <a:pt x="11842" y="12"/>
                    <a:pt x="11822" y="12"/>
                  </a:cubicBezTo>
                  <a:cubicBezTo>
                    <a:pt x="11800" y="12"/>
                    <a:pt x="11789" y="15"/>
                    <a:pt x="11779" y="17"/>
                  </a:cubicBezTo>
                  <a:cubicBezTo>
                    <a:pt x="11769" y="20"/>
                    <a:pt x="11762" y="22"/>
                    <a:pt x="11745" y="22"/>
                  </a:cubicBezTo>
                  <a:cubicBezTo>
                    <a:pt x="11726" y="22"/>
                    <a:pt x="11719" y="21"/>
                    <a:pt x="11709" y="17"/>
                  </a:cubicBezTo>
                  <a:cubicBezTo>
                    <a:pt x="11699" y="15"/>
                    <a:pt x="11688" y="12"/>
                    <a:pt x="11666" y="12"/>
                  </a:cubicBezTo>
                  <a:cubicBezTo>
                    <a:pt x="11646" y="12"/>
                    <a:pt x="11635" y="12"/>
                    <a:pt x="11627" y="14"/>
                  </a:cubicBezTo>
                  <a:cubicBezTo>
                    <a:pt x="11617" y="14"/>
                    <a:pt x="11608" y="15"/>
                    <a:pt x="11589" y="15"/>
                  </a:cubicBezTo>
                  <a:cubicBezTo>
                    <a:pt x="11569" y="15"/>
                    <a:pt x="11559" y="16"/>
                    <a:pt x="11549" y="19"/>
                  </a:cubicBezTo>
                  <a:cubicBezTo>
                    <a:pt x="11539" y="20"/>
                    <a:pt x="11531" y="21"/>
                    <a:pt x="11512" y="21"/>
                  </a:cubicBezTo>
                  <a:cubicBezTo>
                    <a:pt x="11493" y="21"/>
                    <a:pt x="11482" y="22"/>
                    <a:pt x="11473" y="24"/>
                  </a:cubicBezTo>
                  <a:cubicBezTo>
                    <a:pt x="11463" y="24"/>
                    <a:pt x="11455" y="25"/>
                    <a:pt x="11436" y="25"/>
                  </a:cubicBezTo>
                  <a:cubicBezTo>
                    <a:pt x="11418" y="25"/>
                    <a:pt x="11408" y="24"/>
                    <a:pt x="11399" y="24"/>
                  </a:cubicBezTo>
                  <a:cubicBezTo>
                    <a:pt x="11390" y="22"/>
                    <a:pt x="11378" y="22"/>
                    <a:pt x="11360" y="22"/>
                  </a:cubicBezTo>
                  <a:cubicBezTo>
                    <a:pt x="11341" y="22"/>
                    <a:pt x="11332" y="21"/>
                    <a:pt x="11323" y="21"/>
                  </a:cubicBezTo>
                  <a:cubicBezTo>
                    <a:pt x="11313" y="20"/>
                    <a:pt x="11304" y="20"/>
                    <a:pt x="11284" y="20"/>
                  </a:cubicBezTo>
                  <a:cubicBezTo>
                    <a:pt x="11264" y="20"/>
                    <a:pt x="11253" y="20"/>
                    <a:pt x="11243" y="21"/>
                  </a:cubicBezTo>
                  <a:cubicBezTo>
                    <a:pt x="11236" y="21"/>
                    <a:pt x="11226" y="22"/>
                    <a:pt x="11207" y="22"/>
                  </a:cubicBezTo>
                  <a:cubicBezTo>
                    <a:pt x="11189" y="22"/>
                    <a:pt x="11178" y="24"/>
                    <a:pt x="11168" y="24"/>
                  </a:cubicBezTo>
                  <a:cubicBezTo>
                    <a:pt x="11160" y="25"/>
                    <a:pt x="11150" y="25"/>
                    <a:pt x="11131" y="25"/>
                  </a:cubicBezTo>
                  <a:cubicBezTo>
                    <a:pt x="11113" y="25"/>
                    <a:pt x="11104" y="24"/>
                    <a:pt x="11096" y="22"/>
                  </a:cubicBezTo>
                  <a:cubicBezTo>
                    <a:pt x="11086" y="20"/>
                    <a:pt x="11075" y="19"/>
                    <a:pt x="11055" y="19"/>
                  </a:cubicBezTo>
                  <a:cubicBezTo>
                    <a:pt x="11036" y="19"/>
                    <a:pt x="11028" y="16"/>
                    <a:pt x="11018" y="15"/>
                  </a:cubicBezTo>
                  <a:cubicBezTo>
                    <a:pt x="11009" y="14"/>
                    <a:pt x="10998" y="13"/>
                    <a:pt x="10979" y="13"/>
                  </a:cubicBezTo>
                  <a:cubicBezTo>
                    <a:pt x="10959" y="13"/>
                    <a:pt x="10951" y="11"/>
                    <a:pt x="10941" y="11"/>
                  </a:cubicBezTo>
                  <a:cubicBezTo>
                    <a:pt x="10932" y="11"/>
                    <a:pt x="10922" y="10"/>
                    <a:pt x="10903" y="10"/>
                  </a:cubicBezTo>
                  <a:lnTo>
                    <a:pt x="10750" y="10"/>
                  </a:lnTo>
                  <a:cubicBezTo>
                    <a:pt x="10731" y="10"/>
                    <a:pt x="10721" y="11"/>
                    <a:pt x="10711" y="11"/>
                  </a:cubicBezTo>
                  <a:cubicBezTo>
                    <a:pt x="10701" y="13"/>
                    <a:pt x="10692" y="13"/>
                    <a:pt x="10673" y="13"/>
                  </a:cubicBezTo>
                  <a:cubicBezTo>
                    <a:pt x="10652" y="13"/>
                    <a:pt x="10640" y="16"/>
                    <a:pt x="10631" y="20"/>
                  </a:cubicBezTo>
                  <a:cubicBezTo>
                    <a:pt x="10621" y="22"/>
                    <a:pt x="10614" y="25"/>
                    <a:pt x="10597" y="25"/>
                  </a:cubicBezTo>
                  <a:cubicBezTo>
                    <a:pt x="10579" y="25"/>
                    <a:pt x="10572" y="24"/>
                    <a:pt x="10562" y="21"/>
                  </a:cubicBezTo>
                  <a:cubicBezTo>
                    <a:pt x="10552" y="19"/>
                    <a:pt x="10542" y="15"/>
                    <a:pt x="10520" y="15"/>
                  </a:cubicBezTo>
                  <a:lnTo>
                    <a:pt x="10444" y="15"/>
                  </a:lnTo>
                  <a:cubicBezTo>
                    <a:pt x="10426" y="15"/>
                    <a:pt x="10415" y="15"/>
                    <a:pt x="10406" y="16"/>
                  </a:cubicBezTo>
                  <a:cubicBezTo>
                    <a:pt x="10396" y="16"/>
                    <a:pt x="10386" y="19"/>
                    <a:pt x="10368" y="19"/>
                  </a:cubicBezTo>
                  <a:cubicBezTo>
                    <a:pt x="10349" y="19"/>
                    <a:pt x="10338" y="20"/>
                    <a:pt x="10330" y="20"/>
                  </a:cubicBezTo>
                  <a:cubicBezTo>
                    <a:pt x="10320" y="21"/>
                    <a:pt x="10310" y="21"/>
                    <a:pt x="10292" y="21"/>
                  </a:cubicBezTo>
                  <a:lnTo>
                    <a:pt x="10215" y="21"/>
                  </a:lnTo>
                  <a:cubicBezTo>
                    <a:pt x="10197" y="21"/>
                    <a:pt x="10188" y="20"/>
                    <a:pt x="10180" y="19"/>
                  </a:cubicBezTo>
                  <a:cubicBezTo>
                    <a:pt x="10170" y="16"/>
                    <a:pt x="10159" y="15"/>
                    <a:pt x="10139" y="15"/>
                  </a:cubicBezTo>
                  <a:cubicBezTo>
                    <a:pt x="10119" y="15"/>
                    <a:pt x="10107" y="19"/>
                    <a:pt x="10097" y="21"/>
                  </a:cubicBezTo>
                  <a:cubicBezTo>
                    <a:pt x="10089" y="23"/>
                    <a:pt x="10080" y="25"/>
                    <a:pt x="10063" y="25"/>
                  </a:cubicBezTo>
                  <a:cubicBezTo>
                    <a:pt x="10044" y="25"/>
                    <a:pt x="10035" y="23"/>
                    <a:pt x="10025" y="23"/>
                  </a:cubicBezTo>
                  <a:cubicBezTo>
                    <a:pt x="10016" y="22"/>
                    <a:pt x="10005" y="22"/>
                    <a:pt x="9987" y="22"/>
                  </a:cubicBezTo>
                  <a:cubicBezTo>
                    <a:pt x="9969" y="22"/>
                    <a:pt x="9960" y="22"/>
                    <a:pt x="9950" y="21"/>
                  </a:cubicBezTo>
                  <a:cubicBezTo>
                    <a:pt x="9940" y="21"/>
                    <a:pt x="9930" y="20"/>
                    <a:pt x="9910" y="20"/>
                  </a:cubicBezTo>
                  <a:cubicBezTo>
                    <a:pt x="9893" y="20"/>
                    <a:pt x="9885" y="16"/>
                    <a:pt x="9876" y="15"/>
                  </a:cubicBezTo>
                  <a:cubicBezTo>
                    <a:pt x="9866" y="14"/>
                    <a:pt x="9854" y="11"/>
                    <a:pt x="9834" y="11"/>
                  </a:cubicBezTo>
                  <a:cubicBezTo>
                    <a:pt x="9813" y="11"/>
                    <a:pt x="9803" y="13"/>
                    <a:pt x="9794" y="14"/>
                  </a:cubicBezTo>
                  <a:cubicBezTo>
                    <a:pt x="9784" y="14"/>
                    <a:pt x="9776" y="15"/>
                    <a:pt x="9758" y="15"/>
                  </a:cubicBezTo>
                  <a:cubicBezTo>
                    <a:pt x="9739" y="15"/>
                    <a:pt x="9731" y="14"/>
                    <a:pt x="9721" y="13"/>
                  </a:cubicBezTo>
                  <a:cubicBezTo>
                    <a:pt x="9711" y="11"/>
                    <a:pt x="9701" y="10"/>
                    <a:pt x="9681" y="10"/>
                  </a:cubicBezTo>
                  <a:lnTo>
                    <a:pt x="9605" y="10"/>
                  </a:lnTo>
                  <a:cubicBezTo>
                    <a:pt x="9583" y="10"/>
                    <a:pt x="9572" y="14"/>
                    <a:pt x="9562" y="16"/>
                  </a:cubicBezTo>
                  <a:cubicBezTo>
                    <a:pt x="9552" y="20"/>
                    <a:pt x="9545" y="22"/>
                    <a:pt x="9528" y="22"/>
                  </a:cubicBezTo>
                  <a:cubicBezTo>
                    <a:pt x="9510" y="22"/>
                    <a:pt x="9501" y="21"/>
                    <a:pt x="9491" y="21"/>
                  </a:cubicBezTo>
                  <a:cubicBezTo>
                    <a:pt x="9481" y="20"/>
                    <a:pt x="9473" y="20"/>
                    <a:pt x="9452" y="20"/>
                  </a:cubicBezTo>
                  <a:lnTo>
                    <a:pt x="9376" y="20"/>
                  </a:lnTo>
                  <a:cubicBezTo>
                    <a:pt x="9358" y="20"/>
                    <a:pt x="9351" y="19"/>
                    <a:pt x="9341" y="15"/>
                  </a:cubicBezTo>
                  <a:cubicBezTo>
                    <a:pt x="9330" y="13"/>
                    <a:pt x="9320" y="10"/>
                    <a:pt x="9298" y="10"/>
                  </a:cubicBezTo>
                  <a:cubicBezTo>
                    <a:pt x="9277" y="10"/>
                    <a:pt x="9266" y="14"/>
                    <a:pt x="9255" y="16"/>
                  </a:cubicBezTo>
                  <a:cubicBezTo>
                    <a:pt x="9246" y="20"/>
                    <a:pt x="9238" y="22"/>
                    <a:pt x="9222" y="22"/>
                  </a:cubicBezTo>
                  <a:cubicBezTo>
                    <a:pt x="9203" y="22"/>
                    <a:pt x="9194" y="21"/>
                    <a:pt x="9185" y="21"/>
                  </a:cubicBezTo>
                  <a:cubicBezTo>
                    <a:pt x="9175" y="20"/>
                    <a:pt x="9165" y="20"/>
                    <a:pt x="9146" y="20"/>
                  </a:cubicBezTo>
                  <a:cubicBezTo>
                    <a:pt x="9130" y="20"/>
                    <a:pt x="9121" y="16"/>
                    <a:pt x="9112" y="14"/>
                  </a:cubicBezTo>
                  <a:cubicBezTo>
                    <a:pt x="9103" y="11"/>
                    <a:pt x="9090" y="7"/>
                    <a:pt x="9069" y="7"/>
                  </a:cubicBezTo>
                  <a:cubicBezTo>
                    <a:pt x="9050" y="7"/>
                    <a:pt x="9037" y="9"/>
                    <a:pt x="9028" y="11"/>
                  </a:cubicBezTo>
                  <a:cubicBezTo>
                    <a:pt x="9019" y="14"/>
                    <a:pt x="9010" y="15"/>
                    <a:pt x="8993" y="15"/>
                  </a:cubicBezTo>
                  <a:cubicBezTo>
                    <a:pt x="8973" y="15"/>
                    <a:pt x="8962" y="15"/>
                    <a:pt x="8953" y="16"/>
                  </a:cubicBezTo>
                  <a:cubicBezTo>
                    <a:pt x="8944" y="16"/>
                    <a:pt x="8934" y="17"/>
                    <a:pt x="8916" y="17"/>
                  </a:cubicBezTo>
                  <a:cubicBezTo>
                    <a:pt x="8896" y="17"/>
                    <a:pt x="8887" y="17"/>
                    <a:pt x="8878" y="16"/>
                  </a:cubicBezTo>
                  <a:cubicBezTo>
                    <a:pt x="8868" y="16"/>
                    <a:pt x="8858" y="15"/>
                    <a:pt x="8838" y="15"/>
                  </a:cubicBezTo>
                  <a:cubicBezTo>
                    <a:pt x="8819" y="15"/>
                    <a:pt x="8811" y="14"/>
                    <a:pt x="8801" y="12"/>
                  </a:cubicBezTo>
                  <a:cubicBezTo>
                    <a:pt x="8790" y="10"/>
                    <a:pt x="8780" y="9"/>
                    <a:pt x="8760" y="9"/>
                  </a:cubicBezTo>
                  <a:cubicBezTo>
                    <a:pt x="8741" y="9"/>
                    <a:pt x="8732" y="9"/>
                    <a:pt x="8723" y="7"/>
                  </a:cubicBezTo>
                  <a:cubicBezTo>
                    <a:pt x="8712" y="7"/>
                    <a:pt x="8703" y="6"/>
                    <a:pt x="8682" y="6"/>
                  </a:cubicBezTo>
                  <a:cubicBezTo>
                    <a:pt x="8662" y="6"/>
                    <a:pt x="8650" y="9"/>
                    <a:pt x="8640" y="11"/>
                  </a:cubicBezTo>
                  <a:cubicBezTo>
                    <a:pt x="8632" y="14"/>
                    <a:pt x="8623" y="15"/>
                    <a:pt x="8606" y="15"/>
                  </a:cubicBezTo>
                  <a:cubicBezTo>
                    <a:pt x="8588" y="15"/>
                    <a:pt x="8579" y="15"/>
                    <a:pt x="8570" y="14"/>
                  </a:cubicBezTo>
                  <a:cubicBezTo>
                    <a:pt x="8559" y="12"/>
                    <a:pt x="8549" y="11"/>
                    <a:pt x="8529" y="11"/>
                  </a:cubicBezTo>
                  <a:cubicBezTo>
                    <a:pt x="8508" y="11"/>
                    <a:pt x="8496" y="14"/>
                    <a:pt x="8486" y="16"/>
                  </a:cubicBezTo>
                  <a:cubicBezTo>
                    <a:pt x="8479" y="20"/>
                    <a:pt x="8470" y="22"/>
                    <a:pt x="8453" y="22"/>
                  </a:cubicBezTo>
                  <a:cubicBezTo>
                    <a:pt x="8437" y="22"/>
                    <a:pt x="8429" y="20"/>
                    <a:pt x="8420" y="16"/>
                  </a:cubicBezTo>
                  <a:cubicBezTo>
                    <a:pt x="8409" y="12"/>
                    <a:pt x="8398" y="10"/>
                    <a:pt x="8377" y="10"/>
                  </a:cubicBezTo>
                  <a:cubicBezTo>
                    <a:pt x="8356" y="10"/>
                    <a:pt x="8345" y="11"/>
                    <a:pt x="8335" y="14"/>
                  </a:cubicBezTo>
                  <a:cubicBezTo>
                    <a:pt x="8326" y="16"/>
                    <a:pt x="8318" y="17"/>
                    <a:pt x="8301" y="17"/>
                  </a:cubicBezTo>
                  <a:cubicBezTo>
                    <a:pt x="8282" y="17"/>
                    <a:pt x="8274" y="16"/>
                    <a:pt x="8265" y="15"/>
                  </a:cubicBezTo>
                  <a:cubicBezTo>
                    <a:pt x="8255" y="14"/>
                    <a:pt x="8244" y="12"/>
                    <a:pt x="8224" y="12"/>
                  </a:cubicBezTo>
                  <a:cubicBezTo>
                    <a:pt x="8206" y="12"/>
                    <a:pt x="8197" y="11"/>
                    <a:pt x="8188" y="10"/>
                  </a:cubicBezTo>
                  <a:cubicBezTo>
                    <a:pt x="8179" y="9"/>
                    <a:pt x="8168" y="7"/>
                    <a:pt x="8148" y="7"/>
                  </a:cubicBezTo>
                  <a:lnTo>
                    <a:pt x="8072" y="7"/>
                  </a:lnTo>
                  <a:cubicBezTo>
                    <a:pt x="8051" y="7"/>
                    <a:pt x="8041" y="9"/>
                    <a:pt x="8031" y="10"/>
                  </a:cubicBezTo>
                  <a:cubicBezTo>
                    <a:pt x="8022" y="11"/>
                    <a:pt x="8014" y="12"/>
                    <a:pt x="7996" y="12"/>
                  </a:cubicBezTo>
                  <a:cubicBezTo>
                    <a:pt x="7974" y="12"/>
                    <a:pt x="7965" y="15"/>
                    <a:pt x="7954" y="16"/>
                  </a:cubicBezTo>
                  <a:cubicBezTo>
                    <a:pt x="7945" y="17"/>
                    <a:pt x="7937" y="20"/>
                    <a:pt x="7919" y="20"/>
                  </a:cubicBezTo>
                  <a:lnTo>
                    <a:pt x="7766" y="20"/>
                  </a:lnTo>
                  <a:cubicBezTo>
                    <a:pt x="7749" y="20"/>
                    <a:pt x="7741" y="17"/>
                    <a:pt x="7731" y="15"/>
                  </a:cubicBezTo>
                  <a:cubicBezTo>
                    <a:pt x="7723" y="12"/>
                    <a:pt x="7712" y="10"/>
                    <a:pt x="7690" y="10"/>
                  </a:cubicBezTo>
                  <a:cubicBezTo>
                    <a:pt x="7669" y="10"/>
                    <a:pt x="7659" y="12"/>
                    <a:pt x="7649" y="14"/>
                  </a:cubicBezTo>
                  <a:cubicBezTo>
                    <a:pt x="7639" y="15"/>
                    <a:pt x="7629" y="16"/>
                    <a:pt x="7612" y="16"/>
                  </a:cubicBezTo>
                  <a:lnTo>
                    <a:pt x="7536" y="16"/>
                  </a:lnTo>
                  <a:cubicBezTo>
                    <a:pt x="7517" y="16"/>
                    <a:pt x="7508" y="15"/>
                    <a:pt x="7499" y="15"/>
                  </a:cubicBezTo>
                  <a:cubicBezTo>
                    <a:pt x="7489" y="14"/>
                    <a:pt x="7479" y="14"/>
                    <a:pt x="7460" y="14"/>
                  </a:cubicBezTo>
                  <a:cubicBezTo>
                    <a:pt x="7440" y="14"/>
                    <a:pt x="7428" y="15"/>
                    <a:pt x="7418" y="17"/>
                  </a:cubicBezTo>
                  <a:cubicBezTo>
                    <a:pt x="7409" y="21"/>
                    <a:pt x="7401" y="22"/>
                    <a:pt x="7383" y="22"/>
                  </a:cubicBezTo>
                  <a:cubicBezTo>
                    <a:pt x="7366" y="22"/>
                    <a:pt x="7358" y="21"/>
                    <a:pt x="7349" y="17"/>
                  </a:cubicBezTo>
                  <a:cubicBezTo>
                    <a:pt x="7339" y="15"/>
                    <a:pt x="7328" y="12"/>
                    <a:pt x="7307" y="12"/>
                  </a:cubicBezTo>
                  <a:cubicBezTo>
                    <a:pt x="7287" y="12"/>
                    <a:pt x="7276" y="12"/>
                    <a:pt x="7267" y="14"/>
                  </a:cubicBezTo>
                  <a:cubicBezTo>
                    <a:pt x="7259" y="14"/>
                    <a:pt x="7249" y="15"/>
                    <a:pt x="7231" y="15"/>
                  </a:cubicBezTo>
                  <a:cubicBezTo>
                    <a:pt x="7212" y="15"/>
                    <a:pt x="7204" y="14"/>
                    <a:pt x="7194" y="12"/>
                  </a:cubicBezTo>
                  <a:cubicBezTo>
                    <a:pt x="7185" y="11"/>
                    <a:pt x="7174" y="10"/>
                    <a:pt x="7155" y="10"/>
                  </a:cubicBezTo>
                  <a:lnTo>
                    <a:pt x="7078" y="10"/>
                  </a:lnTo>
                  <a:cubicBezTo>
                    <a:pt x="7058" y="10"/>
                    <a:pt x="7048" y="11"/>
                    <a:pt x="7038" y="12"/>
                  </a:cubicBezTo>
                  <a:cubicBezTo>
                    <a:pt x="7028" y="14"/>
                    <a:pt x="7019" y="15"/>
                    <a:pt x="7002" y="15"/>
                  </a:cubicBezTo>
                  <a:cubicBezTo>
                    <a:pt x="6983" y="15"/>
                    <a:pt x="6975" y="14"/>
                    <a:pt x="6965" y="12"/>
                  </a:cubicBezTo>
                  <a:cubicBezTo>
                    <a:pt x="6955" y="10"/>
                    <a:pt x="6944" y="9"/>
                    <a:pt x="6925" y="9"/>
                  </a:cubicBezTo>
                  <a:cubicBezTo>
                    <a:pt x="6904" y="9"/>
                    <a:pt x="6893" y="9"/>
                    <a:pt x="6884" y="10"/>
                  </a:cubicBezTo>
                  <a:cubicBezTo>
                    <a:pt x="6874" y="10"/>
                    <a:pt x="6866" y="11"/>
                    <a:pt x="6846" y="11"/>
                  </a:cubicBezTo>
                  <a:cubicBezTo>
                    <a:pt x="6828" y="11"/>
                    <a:pt x="6819" y="11"/>
                    <a:pt x="6809" y="10"/>
                  </a:cubicBezTo>
                  <a:cubicBezTo>
                    <a:pt x="6798" y="10"/>
                    <a:pt x="6789" y="9"/>
                    <a:pt x="6769" y="9"/>
                  </a:cubicBezTo>
                  <a:cubicBezTo>
                    <a:pt x="6749" y="9"/>
                    <a:pt x="6738" y="9"/>
                    <a:pt x="6729" y="10"/>
                  </a:cubicBezTo>
                  <a:cubicBezTo>
                    <a:pt x="6719" y="10"/>
                    <a:pt x="6710" y="11"/>
                    <a:pt x="6691" y="11"/>
                  </a:cubicBezTo>
                  <a:cubicBezTo>
                    <a:pt x="6670" y="11"/>
                    <a:pt x="6660" y="14"/>
                    <a:pt x="6649" y="15"/>
                  </a:cubicBezTo>
                  <a:cubicBezTo>
                    <a:pt x="6641" y="16"/>
                    <a:pt x="6631" y="17"/>
                    <a:pt x="6614" y="17"/>
                  </a:cubicBezTo>
                  <a:cubicBezTo>
                    <a:pt x="6595" y="17"/>
                    <a:pt x="6585" y="16"/>
                    <a:pt x="6576" y="16"/>
                  </a:cubicBezTo>
                  <a:cubicBezTo>
                    <a:pt x="6567" y="15"/>
                    <a:pt x="6557" y="15"/>
                    <a:pt x="6537" y="15"/>
                  </a:cubicBezTo>
                  <a:cubicBezTo>
                    <a:pt x="6521" y="15"/>
                    <a:pt x="6513" y="12"/>
                    <a:pt x="6504" y="10"/>
                  </a:cubicBezTo>
                  <a:cubicBezTo>
                    <a:pt x="6494" y="7"/>
                    <a:pt x="6482" y="4"/>
                    <a:pt x="6461" y="4"/>
                  </a:cubicBezTo>
                  <a:cubicBezTo>
                    <a:pt x="6440" y="4"/>
                    <a:pt x="6430" y="5"/>
                    <a:pt x="6421" y="6"/>
                  </a:cubicBezTo>
                  <a:cubicBezTo>
                    <a:pt x="6411" y="6"/>
                    <a:pt x="6403" y="7"/>
                    <a:pt x="6385" y="7"/>
                  </a:cubicBezTo>
                  <a:cubicBezTo>
                    <a:pt x="6365" y="7"/>
                    <a:pt x="6355" y="9"/>
                    <a:pt x="6346" y="9"/>
                  </a:cubicBezTo>
                  <a:cubicBezTo>
                    <a:pt x="6337" y="10"/>
                    <a:pt x="6327" y="10"/>
                    <a:pt x="6309" y="10"/>
                  </a:cubicBezTo>
                  <a:lnTo>
                    <a:pt x="6232" y="10"/>
                  </a:lnTo>
                  <a:cubicBezTo>
                    <a:pt x="6214" y="10"/>
                    <a:pt x="6205" y="9"/>
                    <a:pt x="6196" y="7"/>
                  </a:cubicBezTo>
                  <a:cubicBezTo>
                    <a:pt x="6187" y="6"/>
                    <a:pt x="6176" y="5"/>
                    <a:pt x="6155" y="5"/>
                  </a:cubicBezTo>
                  <a:cubicBezTo>
                    <a:pt x="6135" y="5"/>
                    <a:pt x="6123" y="6"/>
                    <a:pt x="6114" y="9"/>
                  </a:cubicBezTo>
                  <a:cubicBezTo>
                    <a:pt x="6105" y="11"/>
                    <a:pt x="6097" y="12"/>
                    <a:pt x="6079" y="12"/>
                  </a:cubicBezTo>
                  <a:cubicBezTo>
                    <a:pt x="6062" y="12"/>
                    <a:pt x="6054" y="10"/>
                    <a:pt x="6044" y="9"/>
                  </a:cubicBezTo>
                  <a:cubicBezTo>
                    <a:pt x="6036" y="7"/>
                    <a:pt x="6025" y="5"/>
                    <a:pt x="6003" y="5"/>
                  </a:cubicBezTo>
                  <a:cubicBezTo>
                    <a:pt x="5984" y="5"/>
                    <a:pt x="5974" y="4"/>
                    <a:pt x="5966" y="4"/>
                  </a:cubicBezTo>
                  <a:cubicBezTo>
                    <a:pt x="5956" y="1"/>
                    <a:pt x="5947" y="1"/>
                    <a:pt x="5926" y="1"/>
                  </a:cubicBezTo>
                  <a:lnTo>
                    <a:pt x="5850" y="1"/>
                  </a:lnTo>
                  <a:cubicBezTo>
                    <a:pt x="5829" y="1"/>
                    <a:pt x="5818" y="6"/>
                    <a:pt x="5807" y="9"/>
                  </a:cubicBezTo>
                  <a:cubicBezTo>
                    <a:pt x="5798" y="11"/>
                    <a:pt x="5790" y="14"/>
                    <a:pt x="5774" y="14"/>
                  </a:cubicBezTo>
                  <a:lnTo>
                    <a:pt x="5698" y="14"/>
                  </a:lnTo>
                  <a:cubicBezTo>
                    <a:pt x="5679" y="14"/>
                    <a:pt x="5669" y="14"/>
                    <a:pt x="5661" y="12"/>
                  </a:cubicBezTo>
                  <a:cubicBezTo>
                    <a:pt x="5650" y="12"/>
                    <a:pt x="5640" y="11"/>
                    <a:pt x="5620" y="11"/>
                  </a:cubicBezTo>
                  <a:lnTo>
                    <a:pt x="5544" y="11"/>
                  </a:lnTo>
                  <a:cubicBezTo>
                    <a:pt x="5524" y="11"/>
                    <a:pt x="5513" y="11"/>
                    <a:pt x="5503" y="12"/>
                  </a:cubicBezTo>
                  <a:cubicBezTo>
                    <a:pt x="5495" y="14"/>
                    <a:pt x="5485" y="14"/>
                    <a:pt x="5466" y="14"/>
                  </a:cubicBezTo>
                  <a:lnTo>
                    <a:pt x="5389" y="14"/>
                  </a:lnTo>
                  <a:cubicBezTo>
                    <a:pt x="5371" y="14"/>
                    <a:pt x="5363" y="12"/>
                    <a:pt x="5353" y="10"/>
                  </a:cubicBezTo>
                  <a:cubicBezTo>
                    <a:pt x="5343" y="7"/>
                    <a:pt x="5332" y="5"/>
                    <a:pt x="5310" y="5"/>
                  </a:cubicBezTo>
                  <a:cubicBezTo>
                    <a:pt x="5291" y="5"/>
                    <a:pt x="5278" y="7"/>
                    <a:pt x="5270" y="10"/>
                  </a:cubicBezTo>
                  <a:cubicBezTo>
                    <a:pt x="5260" y="12"/>
                    <a:pt x="5251" y="14"/>
                    <a:pt x="5234" y="14"/>
                  </a:cubicBezTo>
                  <a:cubicBezTo>
                    <a:pt x="5216" y="14"/>
                    <a:pt x="5206" y="14"/>
                    <a:pt x="5197" y="12"/>
                  </a:cubicBezTo>
                  <a:cubicBezTo>
                    <a:pt x="5186" y="12"/>
                    <a:pt x="5176" y="11"/>
                    <a:pt x="5157" y="11"/>
                  </a:cubicBezTo>
                  <a:cubicBezTo>
                    <a:pt x="5138" y="11"/>
                    <a:pt x="5130" y="10"/>
                    <a:pt x="5121" y="9"/>
                  </a:cubicBezTo>
                  <a:cubicBezTo>
                    <a:pt x="5110" y="7"/>
                    <a:pt x="5099" y="6"/>
                    <a:pt x="5079" y="6"/>
                  </a:cubicBezTo>
                  <a:cubicBezTo>
                    <a:pt x="5058" y="6"/>
                    <a:pt x="5047" y="9"/>
                    <a:pt x="5036" y="12"/>
                  </a:cubicBezTo>
                  <a:cubicBezTo>
                    <a:pt x="5027" y="15"/>
                    <a:pt x="5019" y="17"/>
                    <a:pt x="5003" y="17"/>
                  </a:cubicBezTo>
                  <a:cubicBezTo>
                    <a:pt x="4986" y="17"/>
                    <a:pt x="4977" y="16"/>
                    <a:pt x="4968" y="14"/>
                  </a:cubicBezTo>
                  <a:cubicBezTo>
                    <a:pt x="4959" y="11"/>
                    <a:pt x="4948" y="9"/>
                    <a:pt x="4927" y="9"/>
                  </a:cubicBezTo>
                  <a:cubicBezTo>
                    <a:pt x="4907" y="9"/>
                    <a:pt x="4895" y="11"/>
                    <a:pt x="4885" y="14"/>
                  </a:cubicBezTo>
                  <a:cubicBezTo>
                    <a:pt x="4875" y="16"/>
                    <a:pt x="4868" y="17"/>
                    <a:pt x="4850" y="17"/>
                  </a:cubicBezTo>
                  <a:cubicBezTo>
                    <a:pt x="4833" y="17"/>
                    <a:pt x="4825" y="15"/>
                    <a:pt x="4816" y="14"/>
                  </a:cubicBezTo>
                  <a:cubicBezTo>
                    <a:pt x="4805" y="11"/>
                    <a:pt x="4794" y="10"/>
                    <a:pt x="4774" y="10"/>
                  </a:cubicBezTo>
                  <a:cubicBezTo>
                    <a:pt x="4757" y="10"/>
                    <a:pt x="4748" y="9"/>
                    <a:pt x="4739" y="7"/>
                  </a:cubicBezTo>
                  <a:cubicBezTo>
                    <a:pt x="4729" y="5"/>
                    <a:pt x="4718" y="4"/>
                    <a:pt x="4698" y="4"/>
                  </a:cubicBezTo>
                  <a:cubicBezTo>
                    <a:pt x="4676" y="4"/>
                    <a:pt x="4664" y="6"/>
                    <a:pt x="4655" y="9"/>
                  </a:cubicBezTo>
                  <a:cubicBezTo>
                    <a:pt x="4646" y="10"/>
                    <a:pt x="4639" y="12"/>
                    <a:pt x="4622" y="12"/>
                  </a:cubicBezTo>
                  <a:cubicBezTo>
                    <a:pt x="4602" y="12"/>
                    <a:pt x="4593" y="11"/>
                    <a:pt x="4584" y="11"/>
                  </a:cubicBezTo>
                  <a:cubicBezTo>
                    <a:pt x="4575" y="10"/>
                    <a:pt x="4565" y="10"/>
                    <a:pt x="4545" y="10"/>
                  </a:cubicBezTo>
                  <a:cubicBezTo>
                    <a:pt x="4523" y="10"/>
                    <a:pt x="4512" y="11"/>
                    <a:pt x="4504" y="12"/>
                  </a:cubicBezTo>
                  <a:cubicBezTo>
                    <a:pt x="4494" y="14"/>
                    <a:pt x="4485" y="15"/>
                    <a:pt x="4467" y="15"/>
                  </a:cubicBezTo>
                  <a:cubicBezTo>
                    <a:pt x="4451" y="15"/>
                    <a:pt x="4445" y="12"/>
                    <a:pt x="4435" y="9"/>
                  </a:cubicBezTo>
                  <a:cubicBezTo>
                    <a:pt x="4425" y="5"/>
                    <a:pt x="4414" y="0"/>
                    <a:pt x="43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4"/>
            <p:cNvSpPr/>
            <p:nvPr/>
          </p:nvSpPr>
          <p:spPr>
            <a:xfrm>
              <a:off x="3925275" y="4817550"/>
              <a:ext cx="309275" cy="1500"/>
            </a:xfrm>
            <a:custGeom>
              <a:avLst/>
              <a:gdLst/>
              <a:ahLst/>
              <a:cxnLst/>
              <a:rect l="l" t="t" r="r" b="b"/>
              <a:pathLst>
                <a:path w="12371" h="60" extrusionOk="0">
                  <a:moveTo>
                    <a:pt x="1020" y="1"/>
                  </a:moveTo>
                  <a:cubicBezTo>
                    <a:pt x="999" y="1"/>
                    <a:pt x="988" y="4"/>
                    <a:pt x="977" y="7"/>
                  </a:cubicBezTo>
                  <a:cubicBezTo>
                    <a:pt x="967" y="9"/>
                    <a:pt x="961" y="13"/>
                    <a:pt x="943" y="13"/>
                  </a:cubicBezTo>
                  <a:lnTo>
                    <a:pt x="867" y="13"/>
                  </a:lnTo>
                  <a:cubicBezTo>
                    <a:pt x="849" y="13"/>
                    <a:pt x="839" y="13"/>
                    <a:pt x="829" y="11"/>
                  </a:cubicBezTo>
                  <a:cubicBezTo>
                    <a:pt x="819" y="11"/>
                    <a:pt x="809" y="9"/>
                    <a:pt x="790" y="9"/>
                  </a:cubicBezTo>
                  <a:lnTo>
                    <a:pt x="713" y="9"/>
                  </a:lnTo>
                  <a:cubicBezTo>
                    <a:pt x="693" y="9"/>
                    <a:pt x="683" y="9"/>
                    <a:pt x="673" y="11"/>
                  </a:cubicBezTo>
                  <a:cubicBezTo>
                    <a:pt x="663" y="11"/>
                    <a:pt x="654" y="13"/>
                    <a:pt x="635" y="13"/>
                  </a:cubicBezTo>
                  <a:lnTo>
                    <a:pt x="557" y="13"/>
                  </a:lnTo>
                  <a:cubicBezTo>
                    <a:pt x="540" y="13"/>
                    <a:pt x="533" y="11"/>
                    <a:pt x="523" y="8"/>
                  </a:cubicBezTo>
                  <a:cubicBezTo>
                    <a:pt x="512" y="6"/>
                    <a:pt x="502" y="3"/>
                    <a:pt x="480" y="3"/>
                  </a:cubicBezTo>
                  <a:cubicBezTo>
                    <a:pt x="460" y="3"/>
                    <a:pt x="448" y="6"/>
                    <a:pt x="438" y="8"/>
                  </a:cubicBezTo>
                  <a:cubicBezTo>
                    <a:pt x="429" y="11"/>
                    <a:pt x="421" y="13"/>
                    <a:pt x="404" y="13"/>
                  </a:cubicBezTo>
                  <a:cubicBezTo>
                    <a:pt x="385" y="13"/>
                    <a:pt x="375" y="13"/>
                    <a:pt x="367" y="11"/>
                  </a:cubicBezTo>
                  <a:cubicBezTo>
                    <a:pt x="356" y="11"/>
                    <a:pt x="346" y="9"/>
                    <a:pt x="326" y="9"/>
                  </a:cubicBezTo>
                  <a:cubicBezTo>
                    <a:pt x="308" y="9"/>
                    <a:pt x="299" y="8"/>
                    <a:pt x="289" y="7"/>
                  </a:cubicBezTo>
                  <a:cubicBezTo>
                    <a:pt x="279" y="6"/>
                    <a:pt x="268" y="4"/>
                    <a:pt x="249" y="4"/>
                  </a:cubicBezTo>
                  <a:cubicBezTo>
                    <a:pt x="225" y="4"/>
                    <a:pt x="214" y="7"/>
                    <a:pt x="204" y="11"/>
                  </a:cubicBezTo>
                  <a:cubicBezTo>
                    <a:pt x="195" y="14"/>
                    <a:pt x="187" y="17"/>
                    <a:pt x="171" y="17"/>
                  </a:cubicBezTo>
                  <a:cubicBezTo>
                    <a:pt x="153" y="17"/>
                    <a:pt x="145" y="14"/>
                    <a:pt x="136" y="13"/>
                  </a:cubicBezTo>
                  <a:cubicBezTo>
                    <a:pt x="127" y="11"/>
                    <a:pt x="116" y="8"/>
                    <a:pt x="94" y="8"/>
                  </a:cubicBezTo>
                  <a:cubicBezTo>
                    <a:pt x="73" y="8"/>
                    <a:pt x="61" y="11"/>
                    <a:pt x="52" y="14"/>
                  </a:cubicBezTo>
                  <a:cubicBezTo>
                    <a:pt x="42" y="17"/>
                    <a:pt x="35" y="18"/>
                    <a:pt x="16" y="18"/>
                  </a:cubicBezTo>
                  <a:cubicBezTo>
                    <a:pt x="8" y="18"/>
                    <a:pt x="0" y="24"/>
                    <a:pt x="0" y="34"/>
                  </a:cubicBezTo>
                  <a:cubicBezTo>
                    <a:pt x="0" y="44"/>
                    <a:pt x="8" y="50"/>
                    <a:pt x="16" y="50"/>
                  </a:cubicBezTo>
                  <a:cubicBezTo>
                    <a:pt x="38" y="50"/>
                    <a:pt x="51" y="47"/>
                    <a:pt x="59" y="45"/>
                  </a:cubicBezTo>
                  <a:cubicBezTo>
                    <a:pt x="69" y="41"/>
                    <a:pt x="77" y="40"/>
                    <a:pt x="94" y="40"/>
                  </a:cubicBezTo>
                  <a:cubicBezTo>
                    <a:pt x="112" y="40"/>
                    <a:pt x="120" y="44"/>
                    <a:pt x="129" y="45"/>
                  </a:cubicBezTo>
                  <a:cubicBezTo>
                    <a:pt x="139" y="46"/>
                    <a:pt x="150" y="49"/>
                    <a:pt x="172" y="49"/>
                  </a:cubicBezTo>
                  <a:cubicBezTo>
                    <a:pt x="195" y="49"/>
                    <a:pt x="206" y="46"/>
                    <a:pt x="217" y="41"/>
                  </a:cubicBezTo>
                  <a:cubicBezTo>
                    <a:pt x="225" y="39"/>
                    <a:pt x="234" y="36"/>
                    <a:pt x="250" y="36"/>
                  </a:cubicBezTo>
                  <a:cubicBezTo>
                    <a:pt x="268" y="36"/>
                    <a:pt x="277" y="38"/>
                    <a:pt x="286" y="39"/>
                  </a:cubicBezTo>
                  <a:cubicBezTo>
                    <a:pt x="297" y="40"/>
                    <a:pt x="308" y="41"/>
                    <a:pt x="327" y="41"/>
                  </a:cubicBezTo>
                  <a:cubicBezTo>
                    <a:pt x="346" y="41"/>
                    <a:pt x="356" y="41"/>
                    <a:pt x="364" y="44"/>
                  </a:cubicBezTo>
                  <a:cubicBezTo>
                    <a:pt x="375" y="44"/>
                    <a:pt x="385" y="45"/>
                    <a:pt x="405" y="45"/>
                  </a:cubicBezTo>
                  <a:cubicBezTo>
                    <a:pt x="425" y="45"/>
                    <a:pt x="437" y="41"/>
                    <a:pt x="447" y="39"/>
                  </a:cubicBezTo>
                  <a:cubicBezTo>
                    <a:pt x="455" y="36"/>
                    <a:pt x="464" y="35"/>
                    <a:pt x="481" y="35"/>
                  </a:cubicBezTo>
                  <a:cubicBezTo>
                    <a:pt x="498" y="35"/>
                    <a:pt x="507" y="36"/>
                    <a:pt x="517" y="39"/>
                  </a:cubicBezTo>
                  <a:cubicBezTo>
                    <a:pt x="527" y="41"/>
                    <a:pt x="538" y="45"/>
                    <a:pt x="559" y="45"/>
                  </a:cubicBezTo>
                  <a:lnTo>
                    <a:pt x="636" y="45"/>
                  </a:lnTo>
                  <a:cubicBezTo>
                    <a:pt x="657" y="45"/>
                    <a:pt x="668" y="45"/>
                    <a:pt x="677" y="44"/>
                  </a:cubicBezTo>
                  <a:cubicBezTo>
                    <a:pt x="686" y="44"/>
                    <a:pt x="695" y="41"/>
                    <a:pt x="715" y="41"/>
                  </a:cubicBezTo>
                  <a:lnTo>
                    <a:pt x="791" y="41"/>
                  </a:lnTo>
                  <a:cubicBezTo>
                    <a:pt x="809" y="41"/>
                    <a:pt x="819" y="41"/>
                    <a:pt x="828" y="44"/>
                  </a:cubicBezTo>
                  <a:cubicBezTo>
                    <a:pt x="839" y="44"/>
                    <a:pt x="849" y="45"/>
                    <a:pt x="868" y="45"/>
                  </a:cubicBezTo>
                  <a:lnTo>
                    <a:pt x="945" y="45"/>
                  </a:lnTo>
                  <a:cubicBezTo>
                    <a:pt x="966" y="45"/>
                    <a:pt x="977" y="40"/>
                    <a:pt x="988" y="38"/>
                  </a:cubicBezTo>
                  <a:cubicBezTo>
                    <a:pt x="996" y="35"/>
                    <a:pt x="1004" y="33"/>
                    <a:pt x="1021" y="33"/>
                  </a:cubicBezTo>
                  <a:lnTo>
                    <a:pt x="1098" y="33"/>
                  </a:lnTo>
                  <a:cubicBezTo>
                    <a:pt x="1117" y="33"/>
                    <a:pt x="1127" y="34"/>
                    <a:pt x="1136" y="34"/>
                  </a:cubicBezTo>
                  <a:cubicBezTo>
                    <a:pt x="1145" y="35"/>
                    <a:pt x="1155" y="35"/>
                    <a:pt x="1175" y="35"/>
                  </a:cubicBezTo>
                  <a:cubicBezTo>
                    <a:pt x="1192" y="35"/>
                    <a:pt x="1200" y="38"/>
                    <a:pt x="1210" y="39"/>
                  </a:cubicBezTo>
                  <a:cubicBezTo>
                    <a:pt x="1219" y="40"/>
                    <a:pt x="1230" y="44"/>
                    <a:pt x="1251" y="44"/>
                  </a:cubicBezTo>
                  <a:cubicBezTo>
                    <a:pt x="1272" y="44"/>
                    <a:pt x="1283" y="41"/>
                    <a:pt x="1293" y="39"/>
                  </a:cubicBezTo>
                  <a:cubicBezTo>
                    <a:pt x="1301" y="36"/>
                    <a:pt x="1310" y="35"/>
                    <a:pt x="1327" y="35"/>
                  </a:cubicBezTo>
                  <a:cubicBezTo>
                    <a:pt x="1344" y="35"/>
                    <a:pt x="1354" y="36"/>
                    <a:pt x="1364" y="38"/>
                  </a:cubicBezTo>
                  <a:cubicBezTo>
                    <a:pt x="1373" y="39"/>
                    <a:pt x="1384" y="40"/>
                    <a:pt x="1403" y="40"/>
                  </a:cubicBezTo>
                  <a:lnTo>
                    <a:pt x="1482" y="40"/>
                  </a:lnTo>
                  <a:cubicBezTo>
                    <a:pt x="1500" y="40"/>
                    <a:pt x="1511" y="39"/>
                    <a:pt x="1520" y="39"/>
                  </a:cubicBezTo>
                  <a:cubicBezTo>
                    <a:pt x="1530" y="38"/>
                    <a:pt x="1539" y="38"/>
                    <a:pt x="1558" y="38"/>
                  </a:cubicBezTo>
                  <a:cubicBezTo>
                    <a:pt x="1578" y="38"/>
                    <a:pt x="1588" y="36"/>
                    <a:pt x="1598" y="35"/>
                  </a:cubicBezTo>
                  <a:cubicBezTo>
                    <a:pt x="1606" y="34"/>
                    <a:pt x="1615" y="33"/>
                    <a:pt x="1634" y="33"/>
                  </a:cubicBezTo>
                  <a:cubicBezTo>
                    <a:pt x="1650" y="33"/>
                    <a:pt x="1658" y="35"/>
                    <a:pt x="1668" y="38"/>
                  </a:cubicBezTo>
                  <a:cubicBezTo>
                    <a:pt x="1677" y="40"/>
                    <a:pt x="1689" y="45"/>
                    <a:pt x="1711" y="45"/>
                  </a:cubicBezTo>
                  <a:cubicBezTo>
                    <a:pt x="1729" y="45"/>
                    <a:pt x="1739" y="46"/>
                    <a:pt x="1748" y="46"/>
                  </a:cubicBezTo>
                  <a:cubicBezTo>
                    <a:pt x="1757" y="47"/>
                    <a:pt x="1767" y="47"/>
                    <a:pt x="1787" y="47"/>
                  </a:cubicBezTo>
                  <a:cubicBezTo>
                    <a:pt x="1808" y="47"/>
                    <a:pt x="1818" y="45"/>
                    <a:pt x="1829" y="44"/>
                  </a:cubicBezTo>
                  <a:cubicBezTo>
                    <a:pt x="1837" y="41"/>
                    <a:pt x="1847" y="40"/>
                    <a:pt x="1864" y="40"/>
                  </a:cubicBezTo>
                  <a:cubicBezTo>
                    <a:pt x="1884" y="40"/>
                    <a:pt x="1895" y="40"/>
                    <a:pt x="1905" y="39"/>
                  </a:cubicBezTo>
                  <a:cubicBezTo>
                    <a:pt x="1914" y="39"/>
                    <a:pt x="1923" y="38"/>
                    <a:pt x="1942" y="38"/>
                  </a:cubicBezTo>
                  <a:cubicBezTo>
                    <a:pt x="1960" y="38"/>
                    <a:pt x="1970" y="38"/>
                    <a:pt x="1980" y="39"/>
                  </a:cubicBezTo>
                  <a:cubicBezTo>
                    <a:pt x="1990" y="39"/>
                    <a:pt x="2000" y="40"/>
                    <a:pt x="2019" y="40"/>
                  </a:cubicBezTo>
                  <a:cubicBezTo>
                    <a:pt x="2040" y="40"/>
                    <a:pt x="2050" y="40"/>
                    <a:pt x="2060" y="39"/>
                  </a:cubicBezTo>
                  <a:cubicBezTo>
                    <a:pt x="2070" y="39"/>
                    <a:pt x="2078" y="38"/>
                    <a:pt x="2097" y="38"/>
                  </a:cubicBezTo>
                  <a:cubicBezTo>
                    <a:pt x="2116" y="38"/>
                    <a:pt x="2124" y="39"/>
                    <a:pt x="2134" y="40"/>
                  </a:cubicBezTo>
                  <a:cubicBezTo>
                    <a:pt x="2145" y="44"/>
                    <a:pt x="2155" y="45"/>
                    <a:pt x="2175" y="45"/>
                  </a:cubicBezTo>
                  <a:cubicBezTo>
                    <a:pt x="2195" y="45"/>
                    <a:pt x="2206" y="44"/>
                    <a:pt x="2215" y="41"/>
                  </a:cubicBezTo>
                  <a:cubicBezTo>
                    <a:pt x="2225" y="40"/>
                    <a:pt x="2234" y="39"/>
                    <a:pt x="2252" y="39"/>
                  </a:cubicBezTo>
                  <a:lnTo>
                    <a:pt x="2329" y="39"/>
                  </a:lnTo>
                  <a:cubicBezTo>
                    <a:pt x="2348" y="39"/>
                    <a:pt x="2356" y="40"/>
                    <a:pt x="2365" y="41"/>
                  </a:cubicBezTo>
                  <a:cubicBezTo>
                    <a:pt x="2375" y="44"/>
                    <a:pt x="2386" y="45"/>
                    <a:pt x="2405" y="45"/>
                  </a:cubicBezTo>
                  <a:cubicBezTo>
                    <a:pt x="2425" y="45"/>
                    <a:pt x="2436" y="45"/>
                    <a:pt x="2446" y="44"/>
                  </a:cubicBezTo>
                  <a:cubicBezTo>
                    <a:pt x="2455" y="44"/>
                    <a:pt x="2464" y="41"/>
                    <a:pt x="2483" y="41"/>
                  </a:cubicBezTo>
                  <a:cubicBezTo>
                    <a:pt x="2500" y="41"/>
                    <a:pt x="2509" y="44"/>
                    <a:pt x="2517" y="46"/>
                  </a:cubicBezTo>
                  <a:cubicBezTo>
                    <a:pt x="2527" y="49"/>
                    <a:pt x="2538" y="51"/>
                    <a:pt x="2559" y="51"/>
                  </a:cubicBezTo>
                  <a:cubicBezTo>
                    <a:pt x="2580" y="51"/>
                    <a:pt x="2591" y="50"/>
                    <a:pt x="2601" y="47"/>
                  </a:cubicBezTo>
                  <a:cubicBezTo>
                    <a:pt x="2611" y="45"/>
                    <a:pt x="2618" y="44"/>
                    <a:pt x="2635" y="44"/>
                  </a:cubicBezTo>
                  <a:cubicBezTo>
                    <a:pt x="2654" y="44"/>
                    <a:pt x="2664" y="45"/>
                    <a:pt x="2673" y="45"/>
                  </a:cubicBezTo>
                  <a:cubicBezTo>
                    <a:pt x="2682" y="46"/>
                    <a:pt x="2692" y="46"/>
                    <a:pt x="2712" y="46"/>
                  </a:cubicBezTo>
                  <a:lnTo>
                    <a:pt x="2788" y="46"/>
                  </a:lnTo>
                  <a:cubicBezTo>
                    <a:pt x="2810" y="46"/>
                    <a:pt x="2819" y="44"/>
                    <a:pt x="2830" y="41"/>
                  </a:cubicBezTo>
                  <a:cubicBezTo>
                    <a:pt x="2839" y="40"/>
                    <a:pt x="2848" y="39"/>
                    <a:pt x="2865" y="39"/>
                  </a:cubicBezTo>
                  <a:cubicBezTo>
                    <a:pt x="2884" y="39"/>
                    <a:pt x="2891" y="40"/>
                    <a:pt x="2901" y="44"/>
                  </a:cubicBezTo>
                  <a:cubicBezTo>
                    <a:pt x="2910" y="46"/>
                    <a:pt x="2921" y="49"/>
                    <a:pt x="2943" y="49"/>
                  </a:cubicBezTo>
                  <a:lnTo>
                    <a:pt x="3095" y="49"/>
                  </a:lnTo>
                  <a:cubicBezTo>
                    <a:pt x="3116" y="49"/>
                    <a:pt x="3126" y="46"/>
                    <a:pt x="3136" y="45"/>
                  </a:cubicBezTo>
                  <a:cubicBezTo>
                    <a:pt x="3146" y="44"/>
                    <a:pt x="3155" y="41"/>
                    <a:pt x="3173" y="41"/>
                  </a:cubicBezTo>
                  <a:cubicBezTo>
                    <a:pt x="3192" y="41"/>
                    <a:pt x="3202" y="40"/>
                    <a:pt x="3213" y="39"/>
                  </a:cubicBezTo>
                  <a:cubicBezTo>
                    <a:pt x="3222" y="38"/>
                    <a:pt x="3230" y="36"/>
                    <a:pt x="3249" y="36"/>
                  </a:cubicBezTo>
                  <a:lnTo>
                    <a:pt x="3325" y="36"/>
                  </a:lnTo>
                  <a:cubicBezTo>
                    <a:pt x="3344" y="36"/>
                    <a:pt x="3352" y="38"/>
                    <a:pt x="3361" y="39"/>
                  </a:cubicBezTo>
                  <a:cubicBezTo>
                    <a:pt x="3371" y="40"/>
                    <a:pt x="3382" y="41"/>
                    <a:pt x="3401" y="41"/>
                  </a:cubicBezTo>
                  <a:cubicBezTo>
                    <a:pt x="3420" y="41"/>
                    <a:pt x="3428" y="44"/>
                    <a:pt x="3437" y="45"/>
                  </a:cubicBezTo>
                  <a:cubicBezTo>
                    <a:pt x="3448" y="46"/>
                    <a:pt x="3459" y="47"/>
                    <a:pt x="3479" y="47"/>
                  </a:cubicBezTo>
                  <a:cubicBezTo>
                    <a:pt x="3500" y="47"/>
                    <a:pt x="3511" y="46"/>
                    <a:pt x="3521" y="44"/>
                  </a:cubicBezTo>
                  <a:cubicBezTo>
                    <a:pt x="3530" y="40"/>
                    <a:pt x="3538" y="39"/>
                    <a:pt x="3555" y="39"/>
                  </a:cubicBezTo>
                  <a:cubicBezTo>
                    <a:pt x="3571" y="39"/>
                    <a:pt x="3580" y="41"/>
                    <a:pt x="3589" y="45"/>
                  </a:cubicBezTo>
                  <a:cubicBezTo>
                    <a:pt x="3599" y="49"/>
                    <a:pt x="3610" y="51"/>
                    <a:pt x="3631" y="51"/>
                  </a:cubicBezTo>
                  <a:cubicBezTo>
                    <a:pt x="3653" y="51"/>
                    <a:pt x="3666" y="49"/>
                    <a:pt x="3674" y="46"/>
                  </a:cubicBezTo>
                  <a:cubicBezTo>
                    <a:pt x="3684" y="44"/>
                    <a:pt x="3692" y="40"/>
                    <a:pt x="3710" y="40"/>
                  </a:cubicBezTo>
                  <a:cubicBezTo>
                    <a:pt x="3727" y="40"/>
                    <a:pt x="3736" y="40"/>
                    <a:pt x="3746" y="41"/>
                  </a:cubicBezTo>
                  <a:cubicBezTo>
                    <a:pt x="3757" y="44"/>
                    <a:pt x="3766" y="45"/>
                    <a:pt x="3786" y="45"/>
                  </a:cubicBezTo>
                  <a:cubicBezTo>
                    <a:pt x="3806" y="45"/>
                    <a:pt x="3818" y="41"/>
                    <a:pt x="3827" y="39"/>
                  </a:cubicBezTo>
                  <a:cubicBezTo>
                    <a:pt x="3837" y="36"/>
                    <a:pt x="3845" y="35"/>
                    <a:pt x="3863" y="35"/>
                  </a:cubicBezTo>
                  <a:cubicBezTo>
                    <a:pt x="3881" y="35"/>
                    <a:pt x="3891" y="35"/>
                    <a:pt x="3900" y="36"/>
                  </a:cubicBezTo>
                  <a:cubicBezTo>
                    <a:pt x="3910" y="36"/>
                    <a:pt x="3919" y="38"/>
                    <a:pt x="3940" y="38"/>
                  </a:cubicBezTo>
                  <a:cubicBezTo>
                    <a:pt x="3957" y="38"/>
                    <a:pt x="3966" y="39"/>
                    <a:pt x="3975" y="40"/>
                  </a:cubicBezTo>
                  <a:cubicBezTo>
                    <a:pt x="3986" y="44"/>
                    <a:pt x="3997" y="45"/>
                    <a:pt x="4016" y="45"/>
                  </a:cubicBezTo>
                  <a:cubicBezTo>
                    <a:pt x="4035" y="45"/>
                    <a:pt x="4044" y="45"/>
                    <a:pt x="4053" y="46"/>
                  </a:cubicBezTo>
                  <a:cubicBezTo>
                    <a:pt x="4064" y="46"/>
                    <a:pt x="4074" y="47"/>
                    <a:pt x="4094" y="47"/>
                  </a:cubicBezTo>
                  <a:cubicBezTo>
                    <a:pt x="4114" y="47"/>
                    <a:pt x="4124" y="47"/>
                    <a:pt x="4134" y="46"/>
                  </a:cubicBezTo>
                  <a:cubicBezTo>
                    <a:pt x="4143" y="46"/>
                    <a:pt x="4153" y="45"/>
                    <a:pt x="4171" y="45"/>
                  </a:cubicBezTo>
                  <a:cubicBezTo>
                    <a:pt x="4192" y="45"/>
                    <a:pt x="4203" y="44"/>
                    <a:pt x="4213" y="40"/>
                  </a:cubicBezTo>
                  <a:cubicBezTo>
                    <a:pt x="4223" y="38"/>
                    <a:pt x="4230" y="37"/>
                    <a:pt x="4248" y="37"/>
                  </a:cubicBezTo>
                  <a:cubicBezTo>
                    <a:pt x="4264" y="37"/>
                    <a:pt x="4272" y="39"/>
                    <a:pt x="4282" y="43"/>
                  </a:cubicBezTo>
                  <a:cubicBezTo>
                    <a:pt x="4291" y="45"/>
                    <a:pt x="4303" y="49"/>
                    <a:pt x="4324" y="49"/>
                  </a:cubicBezTo>
                  <a:cubicBezTo>
                    <a:pt x="4343" y="49"/>
                    <a:pt x="4352" y="50"/>
                    <a:pt x="4362" y="50"/>
                  </a:cubicBezTo>
                  <a:cubicBezTo>
                    <a:pt x="4370" y="51"/>
                    <a:pt x="4380" y="51"/>
                    <a:pt x="4400" y="51"/>
                  </a:cubicBezTo>
                  <a:cubicBezTo>
                    <a:pt x="4422" y="51"/>
                    <a:pt x="4433" y="48"/>
                    <a:pt x="4443" y="45"/>
                  </a:cubicBezTo>
                  <a:cubicBezTo>
                    <a:pt x="4453" y="43"/>
                    <a:pt x="4460" y="39"/>
                    <a:pt x="4476" y="39"/>
                  </a:cubicBezTo>
                  <a:cubicBezTo>
                    <a:pt x="4495" y="39"/>
                    <a:pt x="4502" y="40"/>
                    <a:pt x="4512" y="44"/>
                  </a:cubicBezTo>
                  <a:cubicBezTo>
                    <a:pt x="4523" y="46"/>
                    <a:pt x="4533" y="49"/>
                    <a:pt x="4555" y="49"/>
                  </a:cubicBezTo>
                  <a:lnTo>
                    <a:pt x="4631" y="49"/>
                  </a:lnTo>
                  <a:cubicBezTo>
                    <a:pt x="4650" y="49"/>
                    <a:pt x="4659" y="50"/>
                    <a:pt x="4668" y="50"/>
                  </a:cubicBezTo>
                  <a:cubicBezTo>
                    <a:pt x="4678" y="51"/>
                    <a:pt x="4686" y="51"/>
                    <a:pt x="4707" y="51"/>
                  </a:cubicBezTo>
                  <a:cubicBezTo>
                    <a:pt x="4728" y="51"/>
                    <a:pt x="4739" y="48"/>
                    <a:pt x="4750" y="45"/>
                  </a:cubicBezTo>
                  <a:cubicBezTo>
                    <a:pt x="4759" y="43"/>
                    <a:pt x="4767" y="39"/>
                    <a:pt x="4784" y="39"/>
                  </a:cubicBezTo>
                  <a:lnTo>
                    <a:pt x="4860" y="39"/>
                  </a:lnTo>
                  <a:cubicBezTo>
                    <a:pt x="4877" y="39"/>
                    <a:pt x="4887" y="40"/>
                    <a:pt x="4895" y="43"/>
                  </a:cubicBezTo>
                  <a:cubicBezTo>
                    <a:pt x="4906" y="44"/>
                    <a:pt x="4916" y="45"/>
                    <a:pt x="4936" y="45"/>
                  </a:cubicBezTo>
                  <a:cubicBezTo>
                    <a:pt x="4956" y="45"/>
                    <a:pt x="4967" y="44"/>
                    <a:pt x="4976" y="43"/>
                  </a:cubicBezTo>
                  <a:cubicBezTo>
                    <a:pt x="4985" y="43"/>
                    <a:pt x="4994" y="40"/>
                    <a:pt x="5012" y="40"/>
                  </a:cubicBezTo>
                  <a:cubicBezTo>
                    <a:pt x="5030" y="40"/>
                    <a:pt x="5038" y="44"/>
                    <a:pt x="5047" y="45"/>
                  </a:cubicBezTo>
                  <a:cubicBezTo>
                    <a:pt x="5057" y="46"/>
                    <a:pt x="5068" y="49"/>
                    <a:pt x="5089" y="49"/>
                  </a:cubicBezTo>
                  <a:cubicBezTo>
                    <a:pt x="5107" y="49"/>
                    <a:pt x="5117" y="49"/>
                    <a:pt x="5127" y="50"/>
                  </a:cubicBezTo>
                  <a:cubicBezTo>
                    <a:pt x="5136" y="50"/>
                    <a:pt x="5146" y="51"/>
                    <a:pt x="5166" y="51"/>
                  </a:cubicBezTo>
                  <a:cubicBezTo>
                    <a:pt x="5186" y="51"/>
                    <a:pt x="5194" y="53"/>
                    <a:pt x="5204" y="53"/>
                  </a:cubicBezTo>
                  <a:cubicBezTo>
                    <a:pt x="5213" y="54"/>
                    <a:pt x="5222" y="54"/>
                    <a:pt x="5242" y="54"/>
                  </a:cubicBezTo>
                  <a:cubicBezTo>
                    <a:pt x="5264" y="54"/>
                    <a:pt x="5276" y="51"/>
                    <a:pt x="5285" y="49"/>
                  </a:cubicBezTo>
                  <a:cubicBezTo>
                    <a:pt x="5295" y="48"/>
                    <a:pt x="5303" y="45"/>
                    <a:pt x="5321" y="45"/>
                  </a:cubicBezTo>
                  <a:cubicBezTo>
                    <a:pt x="5339" y="45"/>
                    <a:pt x="5347" y="46"/>
                    <a:pt x="5357" y="48"/>
                  </a:cubicBezTo>
                  <a:cubicBezTo>
                    <a:pt x="5366" y="49"/>
                    <a:pt x="5376" y="50"/>
                    <a:pt x="5397" y="50"/>
                  </a:cubicBezTo>
                  <a:lnTo>
                    <a:pt x="5473" y="50"/>
                  </a:lnTo>
                  <a:cubicBezTo>
                    <a:pt x="5492" y="50"/>
                    <a:pt x="5503" y="49"/>
                    <a:pt x="5512" y="49"/>
                  </a:cubicBezTo>
                  <a:cubicBezTo>
                    <a:pt x="5521" y="48"/>
                    <a:pt x="5530" y="48"/>
                    <a:pt x="5550" y="48"/>
                  </a:cubicBezTo>
                  <a:cubicBezTo>
                    <a:pt x="5569" y="48"/>
                    <a:pt x="5580" y="48"/>
                    <a:pt x="5589" y="46"/>
                  </a:cubicBezTo>
                  <a:cubicBezTo>
                    <a:pt x="5599" y="46"/>
                    <a:pt x="5609" y="45"/>
                    <a:pt x="5627" y="45"/>
                  </a:cubicBezTo>
                  <a:lnTo>
                    <a:pt x="5703" y="45"/>
                  </a:lnTo>
                  <a:cubicBezTo>
                    <a:pt x="5721" y="45"/>
                    <a:pt x="5729" y="46"/>
                    <a:pt x="5738" y="49"/>
                  </a:cubicBezTo>
                  <a:cubicBezTo>
                    <a:pt x="5748" y="51"/>
                    <a:pt x="5759" y="54"/>
                    <a:pt x="5780" y="54"/>
                  </a:cubicBezTo>
                  <a:cubicBezTo>
                    <a:pt x="5801" y="54"/>
                    <a:pt x="5812" y="50"/>
                    <a:pt x="5823" y="48"/>
                  </a:cubicBezTo>
                  <a:cubicBezTo>
                    <a:pt x="5831" y="45"/>
                    <a:pt x="5839" y="43"/>
                    <a:pt x="5856" y="43"/>
                  </a:cubicBezTo>
                  <a:cubicBezTo>
                    <a:pt x="5874" y="43"/>
                    <a:pt x="5885" y="40"/>
                    <a:pt x="5895" y="40"/>
                  </a:cubicBezTo>
                  <a:cubicBezTo>
                    <a:pt x="5904" y="39"/>
                    <a:pt x="5914" y="39"/>
                    <a:pt x="5932" y="39"/>
                  </a:cubicBezTo>
                  <a:lnTo>
                    <a:pt x="6084" y="39"/>
                  </a:lnTo>
                  <a:cubicBezTo>
                    <a:pt x="6104" y="39"/>
                    <a:pt x="6113" y="40"/>
                    <a:pt x="6122" y="40"/>
                  </a:cubicBezTo>
                  <a:cubicBezTo>
                    <a:pt x="6131" y="40"/>
                    <a:pt x="6141" y="43"/>
                    <a:pt x="6161" y="43"/>
                  </a:cubicBezTo>
                  <a:cubicBezTo>
                    <a:pt x="6180" y="43"/>
                    <a:pt x="6188" y="44"/>
                    <a:pt x="6197" y="45"/>
                  </a:cubicBezTo>
                  <a:cubicBezTo>
                    <a:pt x="6206" y="46"/>
                    <a:pt x="6217" y="48"/>
                    <a:pt x="6237" y="48"/>
                  </a:cubicBezTo>
                  <a:cubicBezTo>
                    <a:pt x="6257" y="48"/>
                    <a:pt x="6264" y="49"/>
                    <a:pt x="6274" y="50"/>
                  </a:cubicBezTo>
                  <a:cubicBezTo>
                    <a:pt x="6285" y="53"/>
                    <a:pt x="6295" y="54"/>
                    <a:pt x="6315" y="54"/>
                  </a:cubicBezTo>
                  <a:cubicBezTo>
                    <a:pt x="6334" y="54"/>
                    <a:pt x="6345" y="53"/>
                    <a:pt x="6354" y="53"/>
                  </a:cubicBezTo>
                  <a:cubicBezTo>
                    <a:pt x="6363" y="51"/>
                    <a:pt x="6372" y="51"/>
                    <a:pt x="6392" y="51"/>
                  </a:cubicBezTo>
                  <a:cubicBezTo>
                    <a:pt x="6411" y="51"/>
                    <a:pt x="6422" y="51"/>
                    <a:pt x="6431" y="50"/>
                  </a:cubicBezTo>
                  <a:cubicBezTo>
                    <a:pt x="6440" y="50"/>
                    <a:pt x="6448" y="49"/>
                    <a:pt x="6468" y="49"/>
                  </a:cubicBezTo>
                  <a:cubicBezTo>
                    <a:pt x="6486" y="49"/>
                    <a:pt x="6496" y="50"/>
                    <a:pt x="6505" y="50"/>
                  </a:cubicBezTo>
                  <a:cubicBezTo>
                    <a:pt x="6515" y="51"/>
                    <a:pt x="6523" y="51"/>
                    <a:pt x="6544" y="51"/>
                  </a:cubicBezTo>
                  <a:cubicBezTo>
                    <a:pt x="6563" y="51"/>
                    <a:pt x="6572" y="53"/>
                    <a:pt x="6581" y="53"/>
                  </a:cubicBezTo>
                  <a:cubicBezTo>
                    <a:pt x="6591" y="54"/>
                    <a:pt x="6601" y="54"/>
                    <a:pt x="6620" y="54"/>
                  </a:cubicBezTo>
                  <a:cubicBezTo>
                    <a:pt x="6640" y="54"/>
                    <a:pt x="6651" y="53"/>
                    <a:pt x="6660" y="51"/>
                  </a:cubicBezTo>
                  <a:cubicBezTo>
                    <a:pt x="6668" y="51"/>
                    <a:pt x="6678" y="50"/>
                    <a:pt x="6697" y="50"/>
                  </a:cubicBezTo>
                  <a:cubicBezTo>
                    <a:pt x="6716" y="50"/>
                    <a:pt x="6726" y="49"/>
                    <a:pt x="6737" y="48"/>
                  </a:cubicBezTo>
                  <a:cubicBezTo>
                    <a:pt x="6746" y="46"/>
                    <a:pt x="6754" y="45"/>
                    <a:pt x="6773" y="45"/>
                  </a:cubicBezTo>
                  <a:cubicBezTo>
                    <a:pt x="6793" y="45"/>
                    <a:pt x="6804" y="45"/>
                    <a:pt x="6813" y="44"/>
                  </a:cubicBezTo>
                  <a:cubicBezTo>
                    <a:pt x="6822" y="44"/>
                    <a:pt x="6832" y="43"/>
                    <a:pt x="6850" y="43"/>
                  </a:cubicBezTo>
                  <a:cubicBezTo>
                    <a:pt x="6868" y="43"/>
                    <a:pt x="6876" y="44"/>
                    <a:pt x="6885" y="46"/>
                  </a:cubicBezTo>
                  <a:cubicBezTo>
                    <a:pt x="6896" y="49"/>
                    <a:pt x="6907" y="51"/>
                    <a:pt x="6928" y="51"/>
                  </a:cubicBezTo>
                  <a:cubicBezTo>
                    <a:pt x="6950" y="51"/>
                    <a:pt x="6961" y="49"/>
                    <a:pt x="6971" y="46"/>
                  </a:cubicBezTo>
                  <a:cubicBezTo>
                    <a:pt x="6981" y="45"/>
                    <a:pt x="6988" y="43"/>
                    <a:pt x="7006" y="43"/>
                  </a:cubicBezTo>
                  <a:cubicBezTo>
                    <a:pt x="7025" y="43"/>
                    <a:pt x="7034" y="43"/>
                    <a:pt x="7043" y="44"/>
                  </a:cubicBezTo>
                  <a:cubicBezTo>
                    <a:pt x="7054" y="44"/>
                    <a:pt x="7063" y="45"/>
                    <a:pt x="7084" y="45"/>
                  </a:cubicBezTo>
                  <a:cubicBezTo>
                    <a:pt x="7101" y="45"/>
                    <a:pt x="7110" y="46"/>
                    <a:pt x="7120" y="48"/>
                  </a:cubicBezTo>
                  <a:cubicBezTo>
                    <a:pt x="7130" y="49"/>
                    <a:pt x="7140" y="50"/>
                    <a:pt x="7160" y="50"/>
                  </a:cubicBezTo>
                  <a:cubicBezTo>
                    <a:pt x="7179" y="50"/>
                    <a:pt x="7190" y="50"/>
                    <a:pt x="7198" y="49"/>
                  </a:cubicBezTo>
                  <a:cubicBezTo>
                    <a:pt x="7208" y="48"/>
                    <a:pt x="7217" y="48"/>
                    <a:pt x="7236" y="48"/>
                  </a:cubicBezTo>
                  <a:cubicBezTo>
                    <a:pt x="7254" y="48"/>
                    <a:pt x="7262" y="48"/>
                    <a:pt x="7272" y="49"/>
                  </a:cubicBezTo>
                  <a:cubicBezTo>
                    <a:pt x="7283" y="49"/>
                    <a:pt x="7292" y="50"/>
                    <a:pt x="7313" y="50"/>
                  </a:cubicBezTo>
                  <a:cubicBezTo>
                    <a:pt x="7334" y="50"/>
                    <a:pt x="7344" y="48"/>
                    <a:pt x="7355" y="46"/>
                  </a:cubicBezTo>
                  <a:cubicBezTo>
                    <a:pt x="7362" y="44"/>
                    <a:pt x="7372" y="43"/>
                    <a:pt x="7389" y="43"/>
                  </a:cubicBezTo>
                  <a:lnTo>
                    <a:pt x="7465" y="43"/>
                  </a:lnTo>
                  <a:cubicBezTo>
                    <a:pt x="7485" y="43"/>
                    <a:pt x="7496" y="43"/>
                    <a:pt x="7506" y="40"/>
                  </a:cubicBezTo>
                  <a:cubicBezTo>
                    <a:pt x="7513" y="40"/>
                    <a:pt x="7523" y="39"/>
                    <a:pt x="7542" y="39"/>
                  </a:cubicBezTo>
                  <a:cubicBezTo>
                    <a:pt x="7559" y="39"/>
                    <a:pt x="7569" y="39"/>
                    <a:pt x="7577" y="40"/>
                  </a:cubicBezTo>
                  <a:cubicBezTo>
                    <a:pt x="7588" y="40"/>
                    <a:pt x="7598" y="43"/>
                    <a:pt x="7618" y="43"/>
                  </a:cubicBezTo>
                  <a:cubicBezTo>
                    <a:pt x="7635" y="43"/>
                    <a:pt x="7644" y="44"/>
                    <a:pt x="7652" y="46"/>
                  </a:cubicBezTo>
                  <a:cubicBezTo>
                    <a:pt x="7662" y="49"/>
                    <a:pt x="7673" y="51"/>
                    <a:pt x="7694" y="51"/>
                  </a:cubicBezTo>
                  <a:cubicBezTo>
                    <a:pt x="7713" y="51"/>
                    <a:pt x="7724" y="50"/>
                    <a:pt x="7733" y="50"/>
                  </a:cubicBezTo>
                  <a:cubicBezTo>
                    <a:pt x="7742" y="49"/>
                    <a:pt x="7752" y="49"/>
                    <a:pt x="7770" y="49"/>
                  </a:cubicBezTo>
                  <a:cubicBezTo>
                    <a:pt x="7789" y="49"/>
                    <a:pt x="7798" y="50"/>
                    <a:pt x="7808" y="50"/>
                  </a:cubicBezTo>
                  <a:cubicBezTo>
                    <a:pt x="7817" y="51"/>
                    <a:pt x="7827" y="51"/>
                    <a:pt x="7846" y="51"/>
                  </a:cubicBezTo>
                  <a:lnTo>
                    <a:pt x="7923" y="51"/>
                  </a:lnTo>
                  <a:cubicBezTo>
                    <a:pt x="7945" y="51"/>
                    <a:pt x="7957" y="49"/>
                    <a:pt x="7966" y="46"/>
                  </a:cubicBezTo>
                  <a:cubicBezTo>
                    <a:pt x="7975" y="45"/>
                    <a:pt x="7983" y="43"/>
                    <a:pt x="8000" y="43"/>
                  </a:cubicBezTo>
                  <a:cubicBezTo>
                    <a:pt x="8017" y="43"/>
                    <a:pt x="8025" y="45"/>
                    <a:pt x="8034" y="48"/>
                  </a:cubicBezTo>
                  <a:cubicBezTo>
                    <a:pt x="8043" y="50"/>
                    <a:pt x="8055" y="54"/>
                    <a:pt x="8078" y="54"/>
                  </a:cubicBezTo>
                  <a:cubicBezTo>
                    <a:pt x="8099" y="54"/>
                    <a:pt x="8110" y="50"/>
                    <a:pt x="8120" y="48"/>
                  </a:cubicBezTo>
                  <a:cubicBezTo>
                    <a:pt x="8129" y="45"/>
                    <a:pt x="8138" y="43"/>
                    <a:pt x="8154" y="43"/>
                  </a:cubicBezTo>
                  <a:cubicBezTo>
                    <a:pt x="8171" y="43"/>
                    <a:pt x="8179" y="45"/>
                    <a:pt x="8188" y="46"/>
                  </a:cubicBezTo>
                  <a:cubicBezTo>
                    <a:pt x="8199" y="48"/>
                    <a:pt x="8209" y="50"/>
                    <a:pt x="8230" y="50"/>
                  </a:cubicBezTo>
                  <a:cubicBezTo>
                    <a:pt x="8251" y="50"/>
                    <a:pt x="8261" y="48"/>
                    <a:pt x="8271" y="46"/>
                  </a:cubicBezTo>
                  <a:cubicBezTo>
                    <a:pt x="8279" y="45"/>
                    <a:pt x="8289" y="44"/>
                    <a:pt x="8306" y="44"/>
                  </a:cubicBezTo>
                  <a:cubicBezTo>
                    <a:pt x="8324" y="44"/>
                    <a:pt x="8331" y="46"/>
                    <a:pt x="8341" y="48"/>
                  </a:cubicBezTo>
                  <a:cubicBezTo>
                    <a:pt x="8352" y="49"/>
                    <a:pt x="8363" y="51"/>
                    <a:pt x="8383" y="51"/>
                  </a:cubicBezTo>
                  <a:cubicBezTo>
                    <a:pt x="8400" y="51"/>
                    <a:pt x="8410" y="53"/>
                    <a:pt x="8418" y="54"/>
                  </a:cubicBezTo>
                  <a:cubicBezTo>
                    <a:pt x="8429" y="55"/>
                    <a:pt x="8439" y="56"/>
                    <a:pt x="8459" y="56"/>
                  </a:cubicBezTo>
                  <a:cubicBezTo>
                    <a:pt x="8479" y="56"/>
                    <a:pt x="8490" y="56"/>
                    <a:pt x="8499" y="55"/>
                  </a:cubicBezTo>
                  <a:cubicBezTo>
                    <a:pt x="8507" y="55"/>
                    <a:pt x="8517" y="54"/>
                    <a:pt x="8535" y="54"/>
                  </a:cubicBezTo>
                  <a:cubicBezTo>
                    <a:pt x="8556" y="54"/>
                    <a:pt x="8568" y="51"/>
                    <a:pt x="8578" y="49"/>
                  </a:cubicBezTo>
                  <a:cubicBezTo>
                    <a:pt x="8587" y="46"/>
                    <a:pt x="8595" y="45"/>
                    <a:pt x="8613" y="45"/>
                  </a:cubicBezTo>
                  <a:lnTo>
                    <a:pt x="8689" y="45"/>
                  </a:lnTo>
                  <a:cubicBezTo>
                    <a:pt x="8706" y="45"/>
                    <a:pt x="8715" y="46"/>
                    <a:pt x="8723" y="49"/>
                  </a:cubicBezTo>
                  <a:cubicBezTo>
                    <a:pt x="8734" y="51"/>
                    <a:pt x="8745" y="54"/>
                    <a:pt x="8766" y="54"/>
                  </a:cubicBezTo>
                  <a:cubicBezTo>
                    <a:pt x="8785" y="54"/>
                    <a:pt x="8793" y="54"/>
                    <a:pt x="8803" y="55"/>
                  </a:cubicBezTo>
                  <a:cubicBezTo>
                    <a:pt x="8813" y="56"/>
                    <a:pt x="8823" y="59"/>
                    <a:pt x="8843" y="59"/>
                  </a:cubicBezTo>
                  <a:cubicBezTo>
                    <a:pt x="8865" y="59"/>
                    <a:pt x="8873" y="55"/>
                    <a:pt x="8884" y="54"/>
                  </a:cubicBezTo>
                  <a:cubicBezTo>
                    <a:pt x="8893" y="51"/>
                    <a:pt x="8902" y="50"/>
                    <a:pt x="8919" y="50"/>
                  </a:cubicBezTo>
                  <a:lnTo>
                    <a:pt x="8996" y="50"/>
                  </a:lnTo>
                  <a:cubicBezTo>
                    <a:pt x="9013" y="50"/>
                    <a:pt x="9022" y="51"/>
                    <a:pt x="9032" y="53"/>
                  </a:cubicBezTo>
                  <a:cubicBezTo>
                    <a:pt x="9043" y="54"/>
                    <a:pt x="9052" y="55"/>
                    <a:pt x="9072" y="55"/>
                  </a:cubicBezTo>
                  <a:cubicBezTo>
                    <a:pt x="9092" y="55"/>
                    <a:pt x="9102" y="54"/>
                    <a:pt x="9112" y="53"/>
                  </a:cubicBezTo>
                  <a:cubicBezTo>
                    <a:pt x="9122" y="51"/>
                    <a:pt x="9129" y="50"/>
                    <a:pt x="9149" y="50"/>
                  </a:cubicBezTo>
                  <a:cubicBezTo>
                    <a:pt x="9167" y="50"/>
                    <a:pt x="9177" y="50"/>
                    <a:pt x="9186" y="51"/>
                  </a:cubicBezTo>
                  <a:cubicBezTo>
                    <a:pt x="9197" y="51"/>
                    <a:pt x="9205" y="53"/>
                    <a:pt x="9226" y="53"/>
                  </a:cubicBezTo>
                  <a:lnTo>
                    <a:pt x="9302" y="53"/>
                  </a:lnTo>
                  <a:cubicBezTo>
                    <a:pt x="9321" y="53"/>
                    <a:pt x="9331" y="54"/>
                    <a:pt x="9339" y="54"/>
                  </a:cubicBezTo>
                  <a:cubicBezTo>
                    <a:pt x="9349" y="55"/>
                    <a:pt x="9359" y="55"/>
                    <a:pt x="9379" y="55"/>
                  </a:cubicBezTo>
                  <a:lnTo>
                    <a:pt x="9455" y="55"/>
                  </a:lnTo>
                  <a:cubicBezTo>
                    <a:pt x="9473" y="55"/>
                    <a:pt x="9484" y="54"/>
                    <a:pt x="9494" y="54"/>
                  </a:cubicBezTo>
                  <a:cubicBezTo>
                    <a:pt x="9503" y="53"/>
                    <a:pt x="9513" y="53"/>
                    <a:pt x="9531" y="53"/>
                  </a:cubicBezTo>
                  <a:cubicBezTo>
                    <a:pt x="9550" y="53"/>
                    <a:pt x="9559" y="54"/>
                    <a:pt x="9569" y="54"/>
                  </a:cubicBezTo>
                  <a:cubicBezTo>
                    <a:pt x="9578" y="55"/>
                    <a:pt x="9589" y="55"/>
                    <a:pt x="9607" y="55"/>
                  </a:cubicBezTo>
                  <a:cubicBezTo>
                    <a:pt x="9626" y="55"/>
                    <a:pt x="9636" y="56"/>
                    <a:pt x="9645" y="56"/>
                  </a:cubicBezTo>
                  <a:cubicBezTo>
                    <a:pt x="9654" y="59"/>
                    <a:pt x="9665" y="59"/>
                    <a:pt x="9684" y="59"/>
                  </a:cubicBezTo>
                  <a:cubicBezTo>
                    <a:pt x="9706" y="59"/>
                    <a:pt x="9717" y="54"/>
                    <a:pt x="9727" y="51"/>
                  </a:cubicBezTo>
                  <a:cubicBezTo>
                    <a:pt x="9736" y="49"/>
                    <a:pt x="9743" y="46"/>
                    <a:pt x="9760" y="46"/>
                  </a:cubicBezTo>
                  <a:cubicBezTo>
                    <a:pt x="9776" y="46"/>
                    <a:pt x="9784" y="49"/>
                    <a:pt x="9794" y="51"/>
                  </a:cubicBezTo>
                  <a:cubicBezTo>
                    <a:pt x="9803" y="54"/>
                    <a:pt x="9815" y="59"/>
                    <a:pt x="9836" y="59"/>
                  </a:cubicBezTo>
                  <a:cubicBezTo>
                    <a:pt x="9856" y="59"/>
                    <a:pt x="9866" y="56"/>
                    <a:pt x="9875" y="56"/>
                  </a:cubicBezTo>
                  <a:cubicBezTo>
                    <a:pt x="9885" y="55"/>
                    <a:pt x="9894" y="55"/>
                    <a:pt x="9912" y="55"/>
                  </a:cubicBezTo>
                  <a:lnTo>
                    <a:pt x="9990" y="55"/>
                  </a:lnTo>
                  <a:cubicBezTo>
                    <a:pt x="10008" y="55"/>
                    <a:pt x="10017" y="56"/>
                    <a:pt x="10027" y="56"/>
                  </a:cubicBezTo>
                  <a:cubicBezTo>
                    <a:pt x="10036" y="59"/>
                    <a:pt x="10046" y="59"/>
                    <a:pt x="10066" y="59"/>
                  </a:cubicBezTo>
                  <a:lnTo>
                    <a:pt x="10142" y="59"/>
                  </a:lnTo>
                  <a:cubicBezTo>
                    <a:pt x="10162" y="59"/>
                    <a:pt x="10174" y="55"/>
                    <a:pt x="10183" y="53"/>
                  </a:cubicBezTo>
                  <a:cubicBezTo>
                    <a:pt x="10193" y="50"/>
                    <a:pt x="10201" y="49"/>
                    <a:pt x="10218" y="49"/>
                  </a:cubicBezTo>
                  <a:cubicBezTo>
                    <a:pt x="10237" y="49"/>
                    <a:pt x="10248" y="49"/>
                    <a:pt x="10257" y="48"/>
                  </a:cubicBezTo>
                  <a:cubicBezTo>
                    <a:pt x="10265" y="48"/>
                    <a:pt x="10274" y="46"/>
                    <a:pt x="10293" y="46"/>
                  </a:cubicBezTo>
                  <a:cubicBezTo>
                    <a:pt x="10311" y="46"/>
                    <a:pt x="10319" y="46"/>
                    <a:pt x="10329" y="48"/>
                  </a:cubicBezTo>
                  <a:cubicBezTo>
                    <a:pt x="10339" y="48"/>
                    <a:pt x="10348" y="49"/>
                    <a:pt x="10368" y="49"/>
                  </a:cubicBezTo>
                  <a:cubicBezTo>
                    <a:pt x="10386" y="49"/>
                    <a:pt x="10394" y="49"/>
                    <a:pt x="10404" y="50"/>
                  </a:cubicBezTo>
                  <a:cubicBezTo>
                    <a:pt x="10415" y="50"/>
                    <a:pt x="10424" y="51"/>
                    <a:pt x="10445" y="51"/>
                  </a:cubicBezTo>
                  <a:cubicBezTo>
                    <a:pt x="10464" y="51"/>
                    <a:pt x="10475" y="50"/>
                    <a:pt x="10484" y="49"/>
                  </a:cubicBezTo>
                  <a:cubicBezTo>
                    <a:pt x="10494" y="48"/>
                    <a:pt x="10504" y="46"/>
                    <a:pt x="10521" y="46"/>
                  </a:cubicBezTo>
                  <a:cubicBezTo>
                    <a:pt x="10538" y="46"/>
                    <a:pt x="10548" y="48"/>
                    <a:pt x="10557" y="49"/>
                  </a:cubicBezTo>
                  <a:cubicBezTo>
                    <a:pt x="10568" y="50"/>
                    <a:pt x="10577" y="51"/>
                    <a:pt x="10597" y="51"/>
                  </a:cubicBezTo>
                  <a:cubicBezTo>
                    <a:pt x="10614" y="51"/>
                    <a:pt x="10624" y="53"/>
                    <a:pt x="10633" y="54"/>
                  </a:cubicBezTo>
                  <a:cubicBezTo>
                    <a:pt x="10644" y="55"/>
                    <a:pt x="10654" y="56"/>
                    <a:pt x="10673" y="56"/>
                  </a:cubicBezTo>
                  <a:cubicBezTo>
                    <a:pt x="10693" y="56"/>
                    <a:pt x="10704" y="55"/>
                    <a:pt x="10714" y="54"/>
                  </a:cubicBezTo>
                  <a:cubicBezTo>
                    <a:pt x="10723" y="53"/>
                    <a:pt x="10732" y="51"/>
                    <a:pt x="10750" y="51"/>
                  </a:cubicBezTo>
                  <a:cubicBezTo>
                    <a:pt x="10768" y="51"/>
                    <a:pt x="10778" y="53"/>
                    <a:pt x="10788" y="53"/>
                  </a:cubicBezTo>
                  <a:cubicBezTo>
                    <a:pt x="10796" y="53"/>
                    <a:pt x="10806" y="54"/>
                    <a:pt x="10826" y="54"/>
                  </a:cubicBezTo>
                  <a:cubicBezTo>
                    <a:pt x="10844" y="54"/>
                    <a:pt x="10854" y="54"/>
                    <a:pt x="10864" y="55"/>
                  </a:cubicBezTo>
                  <a:cubicBezTo>
                    <a:pt x="10873" y="55"/>
                    <a:pt x="10882" y="56"/>
                    <a:pt x="10902" y="56"/>
                  </a:cubicBezTo>
                  <a:cubicBezTo>
                    <a:pt x="10924" y="56"/>
                    <a:pt x="10934" y="55"/>
                    <a:pt x="10944" y="53"/>
                  </a:cubicBezTo>
                  <a:cubicBezTo>
                    <a:pt x="10954" y="50"/>
                    <a:pt x="10961" y="49"/>
                    <a:pt x="10978" y="49"/>
                  </a:cubicBezTo>
                  <a:lnTo>
                    <a:pt x="11055" y="49"/>
                  </a:lnTo>
                  <a:cubicBezTo>
                    <a:pt x="11072" y="49"/>
                    <a:pt x="11080" y="50"/>
                    <a:pt x="11090" y="53"/>
                  </a:cubicBezTo>
                  <a:cubicBezTo>
                    <a:pt x="11099" y="55"/>
                    <a:pt x="11110" y="59"/>
                    <a:pt x="11131" y="59"/>
                  </a:cubicBezTo>
                  <a:cubicBezTo>
                    <a:pt x="11153" y="59"/>
                    <a:pt x="11165" y="54"/>
                    <a:pt x="11174" y="51"/>
                  </a:cubicBezTo>
                  <a:cubicBezTo>
                    <a:pt x="11184" y="49"/>
                    <a:pt x="11191" y="46"/>
                    <a:pt x="11207" y="46"/>
                  </a:cubicBezTo>
                  <a:cubicBezTo>
                    <a:pt x="11225" y="46"/>
                    <a:pt x="11232" y="49"/>
                    <a:pt x="11241" y="51"/>
                  </a:cubicBezTo>
                  <a:cubicBezTo>
                    <a:pt x="11250" y="54"/>
                    <a:pt x="11262" y="59"/>
                    <a:pt x="11283" y="59"/>
                  </a:cubicBezTo>
                  <a:lnTo>
                    <a:pt x="11361" y="59"/>
                  </a:lnTo>
                  <a:cubicBezTo>
                    <a:pt x="11382" y="59"/>
                    <a:pt x="11393" y="54"/>
                    <a:pt x="11403" y="50"/>
                  </a:cubicBezTo>
                  <a:cubicBezTo>
                    <a:pt x="11412" y="48"/>
                    <a:pt x="11421" y="45"/>
                    <a:pt x="11437" y="45"/>
                  </a:cubicBezTo>
                  <a:cubicBezTo>
                    <a:pt x="11454" y="45"/>
                    <a:pt x="11462" y="46"/>
                    <a:pt x="11471" y="49"/>
                  </a:cubicBezTo>
                  <a:cubicBezTo>
                    <a:pt x="11482" y="51"/>
                    <a:pt x="11492" y="54"/>
                    <a:pt x="11514" y="54"/>
                  </a:cubicBezTo>
                  <a:cubicBezTo>
                    <a:pt x="11535" y="54"/>
                    <a:pt x="11548" y="51"/>
                    <a:pt x="11557" y="49"/>
                  </a:cubicBezTo>
                  <a:cubicBezTo>
                    <a:pt x="11565" y="48"/>
                    <a:pt x="11573" y="45"/>
                    <a:pt x="11591" y="45"/>
                  </a:cubicBezTo>
                  <a:cubicBezTo>
                    <a:pt x="11607" y="45"/>
                    <a:pt x="11614" y="48"/>
                    <a:pt x="11624" y="50"/>
                  </a:cubicBezTo>
                  <a:cubicBezTo>
                    <a:pt x="11635" y="53"/>
                    <a:pt x="11646" y="56"/>
                    <a:pt x="11667" y="56"/>
                  </a:cubicBezTo>
                  <a:cubicBezTo>
                    <a:pt x="11688" y="56"/>
                    <a:pt x="11699" y="53"/>
                    <a:pt x="11710" y="50"/>
                  </a:cubicBezTo>
                  <a:cubicBezTo>
                    <a:pt x="11719" y="48"/>
                    <a:pt x="11727" y="45"/>
                    <a:pt x="11743" y="45"/>
                  </a:cubicBezTo>
                  <a:cubicBezTo>
                    <a:pt x="11759" y="45"/>
                    <a:pt x="11765" y="49"/>
                    <a:pt x="11775" y="51"/>
                  </a:cubicBezTo>
                  <a:cubicBezTo>
                    <a:pt x="11786" y="55"/>
                    <a:pt x="11798" y="60"/>
                    <a:pt x="11819" y="60"/>
                  </a:cubicBezTo>
                  <a:lnTo>
                    <a:pt x="11896" y="60"/>
                  </a:lnTo>
                  <a:cubicBezTo>
                    <a:pt x="11919" y="60"/>
                    <a:pt x="11929" y="55"/>
                    <a:pt x="11940" y="51"/>
                  </a:cubicBezTo>
                  <a:cubicBezTo>
                    <a:pt x="11950" y="48"/>
                    <a:pt x="11957" y="45"/>
                    <a:pt x="11973" y="45"/>
                  </a:cubicBezTo>
                  <a:cubicBezTo>
                    <a:pt x="11990" y="45"/>
                    <a:pt x="11999" y="48"/>
                    <a:pt x="12009" y="49"/>
                  </a:cubicBezTo>
                  <a:cubicBezTo>
                    <a:pt x="12019" y="50"/>
                    <a:pt x="12030" y="53"/>
                    <a:pt x="12049" y="53"/>
                  </a:cubicBezTo>
                  <a:lnTo>
                    <a:pt x="12126" y="53"/>
                  </a:lnTo>
                  <a:cubicBezTo>
                    <a:pt x="12145" y="53"/>
                    <a:pt x="12153" y="54"/>
                    <a:pt x="12162" y="55"/>
                  </a:cubicBezTo>
                  <a:cubicBezTo>
                    <a:pt x="12171" y="56"/>
                    <a:pt x="12182" y="59"/>
                    <a:pt x="12202" y="59"/>
                  </a:cubicBezTo>
                  <a:cubicBezTo>
                    <a:pt x="12223" y="59"/>
                    <a:pt x="12234" y="56"/>
                    <a:pt x="12242" y="55"/>
                  </a:cubicBezTo>
                  <a:cubicBezTo>
                    <a:pt x="12252" y="54"/>
                    <a:pt x="12260" y="53"/>
                    <a:pt x="12279" y="53"/>
                  </a:cubicBezTo>
                  <a:cubicBezTo>
                    <a:pt x="12300" y="53"/>
                    <a:pt x="12310" y="50"/>
                    <a:pt x="12320" y="49"/>
                  </a:cubicBezTo>
                  <a:cubicBezTo>
                    <a:pt x="12328" y="46"/>
                    <a:pt x="12337" y="45"/>
                    <a:pt x="12355" y="45"/>
                  </a:cubicBezTo>
                  <a:cubicBezTo>
                    <a:pt x="12364" y="45"/>
                    <a:pt x="12371" y="38"/>
                    <a:pt x="12371" y="29"/>
                  </a:cubicBezTo>
                  <a:cubicBezTo>
                    <a:pt x="12371" y="19"/>
                    <a:pt x="12364" y="13"/>
                    <a:pt x="12355" y="13"/>
                  </a:cubicBezTo>
                  <a:cubicBezTo>
                    <a:pt x="12333" y="13"/>
                    <a:pt x="12325" y="16"/>
                    <a:pt x="12314" y="17"/>
                  </a:cubicBezTo>
                  <a:cubicBezTo>
                    <a:pt x="12305" y="19"/>
                    <a:pt x="12296" y="21"/>
                    <a:pt x="12279" y="21"/>
                  </a:cubicBezTo>
                  <a:cubicBezTo>
                    <a:pt x="12258" y="21"/>
                    <a:pt x="12247" y="22"/>
                    <a:pt x="12239" y="23"/>
                  </a:cubicBezTo>
                  <a:cubicBezTo>
                    <a:pt x="12229" y="24"/>
                    <a:pt x="12221" y="26"/>
                    <a:pt x="12202" y="26"/>
                  </a:cubicBezTo>
                  <a:cubicBezTo>
                    <a:pt x="12183" y="26"/>
                    <a:pt x="12176" y="24"/>
                    <a:pt x="12166" y="23"/>
                  </a:cubicBezTo>
                  <a:cubicBezTo>
                    <a:pt x="12155" y="22"/>
                    <a:pt x="12145" y="21"/>
                    <a:pt x="12124" y="21"/>
                  </a:cubicBezTo>
                  <a:lnTo>
                    <a:pt x="12048" y="21"/>
                  </a:lnTo>
                  <a:cubicBezTo>
                    <a:pt x="12031" y="21"/>
                    <a:pt x="12023" y="18"/>
                    <a:pt x="12014" y="17"/>
                  </a:cubicBezTo>
                  <a:cubicBezTo>
                    <a:pt x="12003" y="16"/>
                    <a:pt x="11993" y="13"/>
                    <a:pt x="11972" y="13"/>
                  </a:cubicBezTo>
                  <a:cubicBezTo>
                    <a:pt x="11950" y="13"/>
                    <a:pt x="11939" y="17"/>
                    <a:pt x="11928" y="21"/>
                  </a:cubicBezTo>
                  <a:cubicBezTo>
                    <a:pt x="11919" y="24"/>
                    <a:pt x="11910" y="28"/>
                    <a:pt x="11894" y="28"/>
                  </a:cubicBezTo>
                  <a:lnTo>
                    <a:pt x="11818" y="28"/>
                  </a:lnTo>
                  <a:cubicBezTo>
                    <a:pt x="11802" y="28"/>
                    <a:pt x="11795" y="23"/>
                    <a:pt x="11786" y="21"/>
                  </a:cubicBezTo>
                  <a:cubicBezTo>
                    <a:pt x="11775" y="17"/>
                    <a:pt x="11763" y="13"/>
                    <a:pt x="11742" y="13"/>
                  </a:cubicBezTo>
                  <a:cubicBezTo>
                    <a:pt x="11720" y="13"/>
                    <a:pt x="11710" y="17"/>
                    <a:pt x="11699" y="19"/>
                  </a:cubicBezTo>
                  <a:cubicBezTo>
                    <a:pt x="11689" y="22"/>
                    <a:pt x="11682" y="24"/>
                    <a:pt x="11666" y="24"/>
                  </a:cubicBezTo>
                  <a:cubicBezTo>
                    <a:pt x="11650" y="24"/>
                    <a:pt x="11641" y="22"/>
                    <a:pt x="11632" y="19"/>
                  </a:cubicBezTo>
                  <a:cubicBezTo>
                    <a:pt x="11621" y="17"/>
                    <a:pt x="11610" y="13"/>
                    <a:pt x="11589" y="13"/>
                  </a:cubicBezTo>
                  <a:cubicBezTo>
                    <a:pt x="11567" y="13"/>
                    <a:pt x="11556" y="16"/>
                    <a:pt x="11546" y="18"/>
                  </a:cubicBezTo>
                  <a:cubicBezTo>
                    <a:pt x="11538" y="19"/>
                    <a:pt x="11530" y="22"/>
                    <a:pt x="11513" y="22"/>
                  </a:cubicBezTo>
                  <a:cubicBezTo>
                    <a:pt x="11497" y="22"/>
                    <a:pt x="11489" y="21"/>
                    <a:pt x="11479" y="18"/>
                  </a:cubicBezTo>
                  <a:cubicBezTo>
                    <a:pt x="11469" y="16"/>
                    <a:pt x="11458" y="13"/>
                    <a:pt x="11437" y="13"/>
                  </a:cubicBezTo>
                  <a:cubicBezTo>
                    <a:pt x="11415" y="13"/>
                    <a:pt x="11405" y="17"/>
                    <a:pt x="11394" y="21"/>
                  </a:cubicBezTo>
                  <a:cubicBezTo>
                    <a:pt x="11384" y="23"/>
                    <a:pt x="11377" y="26"/>
                    <a:pt x="11361" y="26"/>
                  </a:cubicBezTo>
                  <a:lnTo>
                    <a:pt x="11283" y="26"/>
                  </a:lnTo>
                  <a:cubicBezTo>
                    <a:pt x="11266" y="26"/>
                    <a:pt x="11260" y="23"/>
                    <a:pt x="11250" y="21"/>
                  </a:cubicBezTo>
                  <a:cubicBezTo>
                    <a:pt x="11241" y="18"/>
                    <a:pt x="11229" y="14"/>
                    <a:pt x="11207" y="14"/>
                  </a:cubicBezTo>
                  <a:cubicBezTo>
                    <a:pt x="11186" y="14"/>
                    <a:pt x="11174" y="18"/>
                    <a:pt x="11165" y="21"/>
                  </a:cubicBezTo>
                  <a:cubicBezTo>
                    <a:pt x="11155" y="23"/>
                    <a:pt x="11147" y="26"/>
                    <a:pt x="11131" y="26"/>
                  </a:cubicBezTo>
                  <a:cubicBezTo>
                    <a:pt x="11114" y="26"/>
                    <a:pt x="11106" y="24"/>
                    <a:pt x="11096" y="22"/>
                  </a:cubicBezTo>
                  <a:cubicBezTo>
                    <a:pt x="11087" y="19"/>
                    <a:pt x="11077" y="17"/>
                    <a:pt x="11055" y="17"/>
                  </a:cubicBezTo>
                  <a:lnTo>
                    <a:pt x="10978" y="17"/>
                  </a:lnTo>
                  <a:cubicBezTo>
                    <a:pt x="10957" y="17"/>
                    <a:pt x="10946" y="18"/>
                    <a:pt x="10937" y="21"/>
                  </a:cubicBezTo>
                  <a:cubicBezTo>
                    <a:pt x="10928" y="23"/>
                    <a:pt x="10919" y="24"/>
                    <a:pt x="10902" y="24"/>
                  </a:cubicBezTo>
                  <a:cubicBezTo>
                    <a:pt x="10884" y="24"/>
                    <a:pt x="10874" y="24"/>
                    <a:pt x="10865" y="23"/>
                  </a:cubicBezTo>
                  <a:cubicBezTo>
                    <a:pt x="10855" y="23"/>
                    <a:pt x="10846" y="22"/>
                    <a:pt x="10826" y="22"/>
                  </a:cubicBezTo>
                  <a:cubicBezTo>
                    <a:pt x="10807" y="22"/>
                    <a:pt x="10798" y="21"/>
                    <a:pt x="10789" y="21"/>
                  </a:cubicBezTo>
                  <a:cubicBezTo>
                    <a:pt x="10779" y="21"/>
                    <a:pt x="10769" y="19"/>
                    <a:pt x="10750" y="19"/>
                  </a:cubicBezTo>
                  <a:cubicBezTo>
                    <a:pt x="10730" y="19"/>
                    <a:pt x="10719" y="21"/>
                    <a:pt x="10709" y="22"/>
                  </a:cubicBezTo>
                  <a:cubicBezTo>
                    <a:pt x="10700" y="23"/>
                    <a:pt x="10691" y="24"/>
                    <a:pt x="10673" y="24"/>
                  </a:cubicBezTo>
                  <a:cubicBezTo>
                    <a:pt x="10656" y="24"/>
                    <a:pt x="10646" y="23"/>
                    <a:pt x="10638" y="22"/>
                  </a:cubicBezTo>
                  <a:cubicBezTo>
                    <a:pt x="10627" y="21"/>
                    <a:pt x="10617" y="19"/>
                    <a:pt x="10597" y="19"/>
                  </a:cubicBezTo>
                  <a:cubicBezTo>
                    <a:pt x="10580" y="19"/>
                    <a:pt x="10570" y="18"/>
                    <a:pt x="10560" y="17"/>
                  </a:cubicBezTo>
                  <a:cubicBezTo>
                    <a:pt x="10550" y="16"/>
                    <a:pt x="10541" y="14"/>
                    <a:pt x="10521" y="14"/>
                  </a:cubicBezTo>
                  <a:cubicBezTo>
                    <a:pt x="10500" y="14"/>
                    <a:pt x="10490" y="16"/>
                    <a:pt x="10480" y="17"/>
                  </a:cubicBezTo>
                  <a:cubicBezTo>
                    <a:pt x="10472" y="18"/>
                    <a:pt x="10462" y="19"/>
                    <a:pt x="10445" y="19"/>
                  </a:cubicBezTo>
                  <a:cubicBezTo>
                    <a:pt x="10427" y="19"/>
                    <a:pt x="10418" y="19"/>
                    <a:pt x="10408" y="18"/>
                  </a:cubicBezTo>
                  <a:cubicBezTo>
                    <a:pt x="10398" y="18"/>
                    <a:pt x="10388" y="17"/>
                    <a:pt x="10368" y="17"/>
                  </a:cubicBezTo>
                  <a:cubicBezTo>
                    <a:pt x="10351" y="17"/>
                    <a:pt x="10341" y="17"/>
                    <a:pt x="10332" y="16"/>
                  </a:cubicBezTo>
                  <a:cubicBezTo>
                    <a:pt x="10322" y="16"/>
                    <a:pt x="10312" y="14"/>
                    <a:pt x="10292" y="14"/>
                  </a:cubicBezTo>
                  <a:cubicBezTo>
                    <a:pt x="10273" y="14"/>
                    <a:pt x="10263" y="14"/>
                    <a:pt x="10253" y="16"/>
                  </a:cubicBezTo>
                  <a:cubicBezTo>
                    <a:pt x="10244" y="16"/>
                    <a:pt x="10236" y="17"/>
                    <a:pt x="10217" y="17"/>
                  </a:cubicBezTo>
                  <a:cubicBezTo>
                    <a:pt x="10196" y="17"/>
                    <a:pt x="10184" y="19"/>
                    <a:pt x="10175" y="22"/>
                  </a:cubicBezTo>
                  <a:cubicBezTo>
                    <a:pt x="10166" y="24"/>
                    <a:pt x="10158" y="26"/>
                    <a:pt x="10141" y="26"/>
                  </a:cubicBezTo>
                  <a:lnTo>
                    <a:pt x="10065" y="26"/>
                  </a:lnTo>
                  <a:cubicBezTo>
                    <a:pt x="10045" y="26"/>
                    <a:pt x="10036" y="24"/>
                    <a:pt x="10027" y="24"/>
                  </a:cubicBezTo>
                  <a:cubicBezTo>
                    <a:pt x="10017" y="23"/>
                    <a:pt x="10007" y="23"/>
                    <a:pt x="9987" y="23"/>
                  </a:cubicBezTo>
                  <a:lnTo>
                    <a:pt x="9911" y="23"/>
                  </a:lnTo>
                  <a:cubicBezTo>
                    <a:pt x="9893" y="23"/>
                    <a:pt x="9882" y="24"/>
                    <a:pt x="9873" y="24"/>
                  </a:cubicBezTo>
                  <a:cubicBezTo>
                    <a:pt x="9863" y="26"/>
                    <a:pt x="9854" y="26"/>
                    <a:pt x="9835" y="26"/>
                  </a:cubicBezTo>
                  <a:cubicBezTo>
                    <a:pt x="9819" y="26"/>
                    <a:pt x="9811" y="23"/>
                    <a:pt x="9802" y="21"/>
                  </a:cubicBezTo>
                  <a:cubicBezTo>
                    <a:pt x="9792" y="18"/>
                    <a:pt x="9781" y="14"/>
                    <a:pt x="9759" y="14"/>
                  </a:cubicBezTo>
                  <a:cubicBezTo>
                    <a:pt x="9738" y="14"/>
                    <a:pt x="9725" y="18"/>
                    <a:pt x="9716" y="21"/>
                  </a:cubicBezTo>
                  <a:cubicBezTo>
                    <a:pt x="9707" y="23"/>
                    <a:pt x="9700" y="26"/>
                    <a:pt x="9682" y="26"/>
                  </a:cubicBezTo>
                  <a:cubicBezTo>
                    <a:pt x="9664" y="26"/>
                    <a:pt x="9654" y="24"/>
                    <a:pt x="9645" y="24"/>
                  </a:cubicBezTo>
                  <a:cubicBezTo>
                    <a:pt x="9636" y="23"/>
                    <a:pt x="9626" y="23"/>
                    <a:pt x="9606" y="23"/>
                  </a:cubicBezTo>
                  <a:cubicBezTo>
                    <a:pt x="9588" y="23"/>
                    <a:pt x="9578" y="22"/>
                    <a:pt x="9569" y="22"/>
                  </a:cubicBezTo>
                  <a:cubicBezTo>
                    <a:pt x="9559" y="21"/>
                    <a:pt x="9550" y="21"/>
                    <a:pt x="9530" y="21"/>
                  </a:cubicBezTo>
                  <a:cubicBezTo>
                    <a:pt x="9511" y="21"/>
                    <a:pt x="9500" y="22"/>
                    <a:pt x="9491" y="22"/>
                  </a:cubicBezTo>
                  <a:cubicBezTo>
                    <a:pt x="9482" y="23"/>
                    <a:pt x="9472" y="23"/>
                    <a:pt x="9454" y="23"/>
                  </a:cubicBezTo>
                  <a:lnTo>
                    <a:pt x="9377" y="23"/>
                  </a:lnTo>
                  <a:cubicBezTo>
                    <a:pt x="9359" y="23"/>
                    <a:pt x="9349" y="22"/>
                    <a:pt x="9339" y="22"/>
                  </a:cubicBezTo>
                  <a:cubicBezTo>
                    <a:pt x="9331" y="21"/>
                    <a:pt x="9321" y="21"/>
                    <a:pt x="9301" y="21"/>
                  </a:cubicBezTo>
                  <a:lnTo>
                    <a:pt x="9225" y="21"/>
                  </a:lnTo>
                  <a:cubicBezTo>
                    <a:pt x="9205" y="21"/>
                    <a:pt x="9197" y="21"/>
                    <a:pt x="9187" y="19"/>
                  </a:cubicBezTo>
                  <a:cubicBezTo>
                    <a:pt x="9177" y="19"/>
                    <a:pt x="9167" y="18"/>
                    <a:pt x="9147" y="18"/>
                  </a:cubicBezTo>
                  <a:cubicBezTo>
                    <a:pt x="9127" y="18"/>
                    <a:pt x="9117" y="19"/>
                    <a:pt x="9107" y="21"/>
                  </a:cubicBezTo>
                  <a:cubicBezTo>
                    <a:pt x="9097" y="22"/>
                    <a:pt x="9090" y="23"/>
                    <a:pt x="9071" y="23"/>
                  </a:cubicBezTo>
                  <a:cubicBezTo>
                    <a:pt x="9053" y="23"/>
                    <a:pt x="9044" y="22"/>
                    <a:pt x="9034" y="21"/>
                  </a:cubicBezTo>
                  <a:cubicBezTo>
                    <a:pt x="9023" y="19"/>
                    <a:pt x="9015" y="18"/>
                    <a:pt x="8994" y="18"/>
                  </a:cubicBezTo>
                  <a:lnTo>
                    <a:pt x="8918" y="18"/>
                  </a:lnTo>
                  <a:cubicBezTo>
                    <a:pt x="8897" y="18"/>
                    <a:pt x="8887" y="21"/>
                    <a:pt x="8877" y="22"/>
                  </a:cubicBezTo>
                  <a:cubicBezTo>
                    <a:pt x="8868" y="24"/>
                    <a:pt x="8860" y="26"/>
                    <a:pt x="8841" y="26"/>
                  </a:cubicBezTo>
                  <a:cubicBezTo>
                    <a:pt x="8824" y="26"/>
                    <a:pt x="8815" y="26"/>
                    <a:pt x="8806" y="24"/>
                  </a:cubicBezTo>
                  <a:cubicBezTo>
                    <a:pt x="8795" y="23"/>
                    <a:pt x="8786" y="22"/>
                    <a:pt x="8765" y="22"/>
                  </a:cubicBezTo>
                  <a:cubicBezTo>
                    <a:pt x="8748" y="22"/>
                    <a:pt x="8740" y="21"/>
                    <a:pt x="8731" y="18"/>
                  </a:cubicBezTo>
                  <a:cubicBezTo>
                    <a:pt x="8720" y="16"/>
                    <a:pt x="8710" y="13"/>
                    <a:pt x="8688" y="13"/>
                  </a:cubicBezTo>
                  <a:lnTo>
                    <a:pt x="8611" y="13"/>
                  </a:lnTo>
                  <a:cubicBezTo>
                    <a:pt x="8590" y="13"/>
                    <a:pt x="8578" y="16"/>
                    <a:pt x="8568" y="18"/>
                  </a:cubicBezTo>
                  <a:cubicBezTo>
                    <a:pt x="8560" y="19"/>
                    <a:pt x="8551" y="22"/>
                    <a:pt x="8534" y="22"/>
                  </a:cubicBezTo>
                  <a:cubicBezTo>
                    <a:pt x="8514" y="22"/>
                    <a:pt x="8503" y="22"/>
                    <a:pt x="8493" y="23"/>
                  </a:cubicBezTo>
                  <a:cubicBezTo>
                    <a:pt x="8486" y="23"/>
                    <a:pt x="8476" y="24"/>
                    <a:pt x="8458" y="24"/>
                  </a:cubicBezTo>
                  <a:cubicBezTo>
                    <a:pt x="8440" y="24"/>
                    <a:pt x="8431" y="23"/>
                    <a:pt x="8421" y="22"/>
                  </a:cubicBezTo>
                  <a:cubicBezTo>
                    <a:pt x="8411" y="20"/>
                    <a:pt x="8401" y="19"/>
                    <a:pt x="8381" y="19"/>
                  </a:cubicBezTo>
                  <a:cubicBezTo>
                    <a:pt x="8364" y="19"/>
                    <a:pt x="8356" y="17"/>
                    <a:pt x="8346" y="16"/>
                  </a:cubicBezTo>
                  <a:cubicBezTo>
                    <a:pt x="8336" y="14"/>
                    <a:pt x="8325" y="11"/>
                    <a:pt x="8305" y="11"/>
                  </a:cubicBezTo>
                  <a:cubicBezTo>
                    <a:pt x="8283" y="11"/>
                    <a:pt x="8274" y="14"/>
                    <a:pt x="8263" y="16"/>
                  </a:cubicBezTo>
                  <a:cubicBezTo>
                    <a:pt x="8255" y="17"/>
                    <a:pt x="8246" y="18"/>
                    <a:pt x="8229" y="18"/>
                  </a:cubicBezTo>
                  <a:cubicBezTo>
                    <a:pt x="8211" y="18"/>
                    <a:pt x="8203" y="16"/>
                    <a:pt x="8193" y="14"/>
                  </a:cubicBezTo>
                  <a:cubicBezTo>
                    <a:pt x="8183" y="13"/>
                    <a:pt x="8172" y="10"/>
                    <a:pt x="8153" y="10"/>
                  </a:cubicBezTo>
                  <a:cubicBezTo>
                    <a:pt x="8131" y="10"/>
                    <a:pt x="8119" y="14"/>
                    <a:pt x="8109" y="17"/>
                  </a:cubicBezTo>
                  <a:cubicBezTo>
                    <a:pt x="8100" y="19"/>
                    <a:pt x="8092" y="22"/>
                    <a:pt x="8075" y="22"/>
                  </a:cubicBezTo>
                  <a:cubicBezTo>
                    <a:pt x="8059" y="22"/>
                    <a:pt x="8052" y="19"/>
                    <a:pt x="8042" y="17"/>
                  </a:cubicBezTo>
                  <a:cubicBezTo>
                    <a:pt x="8033" y="14"/>
                    <a:pt x="8021" y="10"/>
                    <a:pt x="7999" y="10"/>
                  </a:cubicBezTo>
                  <a:cubicBezTo>
                    <a:pt x="7978" y="10"/>
                    <a:pt x="7966" y="13"/>
                    <a:pt x="7957" y="16"/>
                  </a:cubicBezTo>
                  <a:cubicBezTo>
                    <a:pt x="7947" y="17"/>
                    <a:pt x="7939" y="19"/>
                    <a:pt x="7921" y="19"/>
                  </a:cubicBezTo>
                  <a:lnTo>
                    <a:pt x="7845" y="19"/>
                  </a:lnTo>
                  <a:cubicBezTo>
                    <a:pt x="7827" y="19"/>
                    <a:pt x="7817" y="18"/>
                    <a:pt x="7808" y="18"/>
                  </a:cubicBezTo>
                  <a:cubicBezTo>
                    <a:pt x="7799" y="17"/>
                    <a:pt x="7789" y="17"/>
                    <a:pt x="7769" y="17"/>
                  </a:cubicBezTo>
                  <a:cubicBezTo>
                    <a:pt x="7751" y="17"/>
                    <a:pt x="7740" y="18"/>
                    <a:pt x="7731" y="18"/>
                  </a:cubicBezTo>
                  <a:cubicBezTo>
                    <a:pt x="7721" y="19"/>
                    <a:pt x="7711" y="19"/>
                    <a:pt x="7693" y="19"/>
                  </a:cubicBezTo>
                  <a:cubicBezTo>
                    <a:pt x="7676" y="19"/>
                    <a:pt x="7667" y="18"/>
                    <a:pt x="7658" y="16"/>
                  </a:cubicBezTo>
                  <a:cubicBezTo>
                    <a:pt x="7649" y="13"/>
                    <a:pt x="7638" y="10"/>
                    <a:pt x="7617" y="10"/>
                  </a:cubicBezTo>
                  <a:cubicBezTo>
                    <a:pt x="7599" y="10"/>
                    <a:pt x="7590" y="10"/>
                    <a:pt x="7581" y="8"/>
                  </a:cubicBezTo>
                  <a:cubicBezTo>
                    <a:pt x="7570" y="8"/>
                    <a:pt x="7560" y="7"/>
                    <a:pt x="7540" y="7"/>
                  </a:cubicBezTo>
                  <a:cubicBezTo>
                    <a:pt x="7520" y="7"/>
                    <a:pt x="7510" y="7"/>
                    <a:pt x="7500" y="8"/>
                  </a:cubicBezTo>
                  <a:cubicBezTo>
                    <a:pt x="7492" y="8"/>
                    <a:pt x="7482" y="10"/>
                    <a:pt x="7464" y="10"/>
                  </a:cubicBezTo>
                  <a:lnTo>
                    <a:pt x="7388" y="10"/>
                  </a:lnTo>
                  <a:cubicBezTo>
                    <a:pt x="7366" y="10"/>
                    <a:pt x="7357" y="13"/>
                    <a:pt x="7346" y="14"/>
                  </a:cubicBezTo>
                  <a:cubicBezTo>
                    <a:pt x="7337" y="17"/>
                    <a:pt x="7329" y="18"/>
                    <a:pt x="7311" y="18"/>
                  </a:cubicBezTo>
                  <a:cubicBezTo>
                    <a:pt x="7294" y="18"/>
                    <a:pt x="7284" y="18"/>
                    <a:pt x="7275" y="17"/>
                  </a:cubicBezTo>
                  <a:cubicBezTo>
                    <a:pt x="7265" y="17"/>
                    <a:pt x="7255" y="16"/>
                    <a:pt x="7235" y="16"/>
                  </a:cubicBezTo>
                  <a:cubicBezTo>
                    <a:pt x="7216" y="16"/>
                    <a:pt x="7206" y="16"/>
                    <a:pt x="7196" y="17"/>
                  </a:cubicBezTo>
                  <a:cubicBezTo>
                    <a:pt x="7186" y="18"/>
                    <a:pt x="7177" y="18"/>
                    <a:pt x="7159" y="18"/>
                  </a:cubicBezTo>
                  <a:cubicBezTo>
                    <a:pt x="7141" y="18"/>
                    <a:pt x="7132" y="17"/>
                    <a:pt x="7122" y="16"/>
                  </a:cubicBezTo>
                  <a:cubicBezTo>
                    <a:pt x="7113" y="14"/>
                    <a:pt x="7102" y="13"/>
                    <a:pt x="7083" y="13"/>
                  </a:cubicBezTo>
                  <a:cubicBezTo>
                    <a:pt x="7063" y="13"/>
                    <a:pt x="7055" y="13"/>
                    <a:pt x="7045" y="11"/>
                  </a:cubicBezTo>
                  <a:cubicBezTo>
                    <a:pt x="7034" y="11"/>
                    <a:pt x="7025" y="9"/>
                    <a:pt x="7004" y="9"/>
                  </a:cubicBezTo>
                  <a:cubicBezTo>
                    <a:pt x="6983" y="9"/>
                    <a:pt x="6971" y="13"/>
                    <a:pt x="6961" y="15"/>
                  </a:cubicBezTo>
                  <a:cubicBezTo>
                    <a:pt x="6952" y="17"/>
                    <a:pt x="6944" y="19"/>
                    <a:pt x="6927" y="19"/>
                  </a:cubicBezTo>
                  <a:cubicBezTo>
                    <a:pt x="6909" y="19"/>
                    <a:pt x="6901" y="18"/>
                    <a:pt x="6892" y="15"/>
                  </a:cubicBezTo>
                  <a:cubicBezTo>
                    <a:pt x="6881" y="13"/>
                    <a:pt x="6870" y="9"/>
                    <a:pt x="6849" y="9"/>
                  </a:cubicBezTo>
                  <a:cubicBezTo>
                    <a:pt x="6829" y="9"/>
                    <a:pt x="6818" y="9"/>
                    <a:pt x="6809" y="11"/>
                  </a:cubicBezTo>
                  <a:cubicBezTo>
                    <a:pt x="6800" y="11"/>
                    <a:pt x="6790" y="13"/>
                    <a:pt x="6772" y="13"/>
                  </a:cubicBezTo>
                  <a:cubicBezTo>
                    <a:pt x="6752" y="13"/>
                    <a:pt x="6742" y="14"/>
                    <a:pt x="6731" y="16"/>
                  </a:cubicBezTo>
                  <a:cubicBezTo>
                    <a:pt x="6722" y="17"/>
                    <a:pt x="6714" y="18"/>
                    <a:pt x="6695" y="18"/>
                  </a:cubicBezTo>
                  <a:cubicBezTo>
                    <a:pt x="6675" y="18"/>
                    <a:pt x="6665" y="19"/>
                    <a:pt x="6655" y="21"/>
                  </a:cubicBezTo>
                  <a:cubicBezTo>
                    <a:pt x="6647" y="21"/>
                    <a:pt x="6638" y="22"/>
                    <a:pt x="6619" y="22"/>
                  </a:cubicBezTo>
                  <a:cubicBezTo>
                    <a:pt x="6601" y="22"/>
                    <a:pt x="6591" y="21"/>
                    <a:pt x="6581" y="21"/>
                  </a:cubicBezTo>
                  <a:cubicBezTo>
                    <a:pt x="6572" y="19"/>
                    <a:pt x="6563" y="19"/>
                    <a:pt x="6543" y="19"/>
                  </a:cubicBezTo>
                  <a:cubicBezTo>
                    <a:pt x="6523" y="19"/>
                    <a:pt x="6515" y="18"/>
                    <a:pt x="6505" y="18"/>
                  </a:cubicBezTo>
                  <a:cubicBezTo>
                    <a:pt x="6496" y="17"/>
                    <a:pt x="6486" y="17"/>
                    <a:pt x="6467" y="17"/>
                  </a:cubicBezTo>
                  <a:cubicBezTo>
                    <a:pt x="6446" y="17"/>
                    <a:pt x="6436" y="17"/>
                    <a:pt x="6426" y="18"/>
                  </a:cubicBezTo>
                  <a:cubicBezTo>
                    <a:pt x="6418" y="18"/>
                    <a:pt x="6409" y="19"/>
                    <a:pt x="6389" y="19"/>
                  </a:cubicBezTo>
                  <a:cubicBezTo>
                    <a:pt x="6371" y="19"/>
                    <a:pt x="6361" y="21"/>
                    <a:pt x="6351" y="21"/>
                  </a:cubicBezTo>
                  <a:cubicBezTo>
                    <a:pt x="6341" y="22"/>
                    <a:pt x="6333" y="22"/>
                    <a:pt x="6313" y="22"/>
                  </a:cubicBezTo>
                  <a:cubicBezTo>
                    <a:pt x="6295" y="22"/>
                    <a:pt x="6287" y="21"/>
                    <a:pt x="6277" y="19"/>
                  </a:cubicBezTo>
                  <a:cubicBezTo>
                    <a:pt x="6266" y="17"/>
                    <a:pt x="6256" y="16"/>
                    <a:pt x="6236" y="16"/>
                  </a:cubicBezTo>
                  <a:cubicBezTo>
                    <a:pt x="6217" y="16"/>
                    <a:pt x="6210" y="14"/>
                    <a:pt x="6200" y="13"/>
                  </a:cubicBezTo>
                  <a:cubicBezTo>
                    <a:pt x="6190" y="11"/>
                    <a:pt x="6180" y="10"/>
                    <a:pt x="6159" y="10"/>
                  </a:cubicBezTo>
                  <a:cubicBezTo>
                    <a:pt x="6141" y="10"/>
                    <a:pt x="6131" y="8"/>
                    <a:pt x="6122" y="8"/>
                  </a:cubicBezTo>
                  <a:cubicBezTo>
                    <a:pt x="6113" y="8"/>
                    <a:pt x="6104" y="7"/>
                    <a:pt x="6083" y="7"/>
                  </a:cubicBezTo>
                  <a:lnTo>
                    <a:pt x="5931" y="7"/>
                  </a:lnTo>
                  <a:cubicBezTo>
                    <a:pt x="5912" y="7"/>
                    <a:pt x="5901" y="8"/>
                    <a:pt x="5892" y="8"/>
                  </a:cubicBezTo>
                  <a:cubicBezTo>
                    <a:pt x="5883" y="10"/>
                    <a:pt x="5873" y="10"/>
                    <a:pt x="5855" y="10"/>
                  </a:cubicBezTo>
                  <a:cubicBezTo>
                    <a:pt x="5834" y="10"/>
                    <a:pt x="5821" y="14"/>
                    <a:pt x="5812" y="17"/>
                  </a:cubicBezTo>
                  <a:cubicBezTo>
                    <a:pt x="5803" y="19"/>
                    <a:pt x="5796" y="22"/>
                    <a:pt x="5778" y="22"/>
                  </a:cubicBezTo>
                  <a:cubicBezTo>
                    <a:pt x="5761" y="22"/>
                    <a:pt x="5753" y="21"/>
                    <a:pt x="5744" y="18"/>
                  </a:cubicBezTo>
                  <a:cubicBezTo>
                    <a:pt x="5734" y="16"/>
                    <a:pt x="5723" y="13"/>
                    <a:pt x="5702" y="13"/>
                  </a:cubicBezTo>
                  <a:lnTo>
                    <a:pt x="5626" y="13"/>
                  </a:lnTo>
                  <a:cubicBezTo>
                    <a:pt x="5605" y="13"/>
                    <a:pt x="5595" y="13"/>
                    <a:pt x="5585" y="14"/>
                  </a:cubicBezTo>
                  <a:cubicBezTo>
                    <a:pt x="5577" y="14"/>
                    <a:pt x="5567" y="16"/>
                    <a:pt x="5548" y="16"/>
                  </a:cubicBezTo>
                  <a:cubicBezTo>
                    <a:pt x="5529" y="16"/>
                    <a:pt x="5519" y="17"/>
                    <a:pt x="5509" y="17"/>
                  </a:cubicBezTo>
                  <a:cubicBezTo>
                    <a:pt x="5499" y="18"/>
                    <a:pt x="5491" y="18"/>
                    <a:pt x="5472" y="18"/>
                  </a:cubicBezTo>
                  <a:lnTo>
                    <a:pt x="5395" y="18"/>
                  </a:lnTo>
                  <a:cubicBezTo>
                    <a:pt x="5376" y="18"/>
                    <a:pt x="5369" y="17"/>
                    <a:pt x="5359" y="16"/>
                  </a:cubicBezTo>
                  <a:cubicBezTo>
                    <a:pt x="5349" y="14"/>
                    <a:pt x="5339" y="13"/>
                    <a:pt x="5319" y="13"/>
                  </a:cubicBezTo>
                  <a:cubicBezTo>
                    <a:pt x="5297" y="13"/>
                    <a:pt x="5285" y="16"/>
                    <a:pt x="5276" y="18"/>
                  </a:cubicBezTo>
                  <a:cubicBezTo>
                    <a:pt x="5267" y="19"/>
                    <a:pt x="5258" y="22"/>
                    <a:pt x="5241" y="22"/>
                  </a:cubicBezTo>
                  <a:cubicBezTo>
                    <a:pt x="5222" y="22"/>
                    <a:pt x="5213" y="20"/>
                    <a:pt x="5204" y="20"/>
                  </a:cubicBezTo>
                  <a:cubicBezTo>
                    <a:pt x="5194" y="19"/>
                    <a:pt x="5186" y="19"/>
                    <a:pt x="5165" y="19"/>
                  </a:cubicBezTo>
                  <a:cubicBezTo>
                    <a:pt x="5146" y="19"/>
                    <a:pt x="5137" y="19"/>
                    <a:pt x="5128" y="18"/>
                  </a:cubicBezTo>
                  <a:cubicBezTo>
                    <a:pt x="5117" y="18"/>
                    <a:pt x="5107" y="17"/>
                    <a:pt x="5087" y="17"/>
                  </a:cubicBezTo>
                  <a:cubicBezTo>
                    <a:pt x="5070" y="17"/>
                    <a:pt x="5062" y="14"/>
                    <a:pt x="5053" y="13"/>
                  </a:cubicBezTo>
                  <a:cubicBezTo>
                    <a:pt x="5043" y="11"/>
                    <a:pt x="5032" y="8"/>
                    <a:pt x="5011" y="8"/>
                  </a:cubicBezTo>
                  <a:cubicBezTo>
                    <a:pt x="4991" y="8"/>
                    <a:pt x="4980" y="10"/>
                    <a:pt x="4971" y="11"/>
                  </a:cubicBezTo>
                  <a:cubicBezTo>
                    <a:pt x="4962" y="11"/>
                    <a:pt x="4953" y="13"/>
                    <a:pt x="4935" y="13"/>
                  </a:cubicBezTo>
                  <a:cubicBezTo>
                    <a:pt x="4917" y="13"/>
                    <a:pt x="4908" y="11"/>
                    <a:pt x="4898" y="10"/>
                  </a:cubicBezTo>
                  <a:cubicBezTo>
                    <a:pt x="4888" y="8"/>
                    <a:pt x="4878" y="7"/>
                    <a:pt x="4858" y="7"/>
                  </a:cubicBezTo>
                  <a:lnTo>
                    <a:pt x="4782" y="7"/>
                  </a:lnTo>
                  <a:cubicBezTo>
                    <a:pt x="4760" y="7"/>
                    <a:pt x="4750" y="11"/>
                    <a:pt x="4739" y="14"/>
                  </a:cubicBezTo>
                  <a:cubicBezTo>
                    <a:pt x="4729" y="17"/>
                    <a:pt x="4722" y="19"/>
                    <a:pt x="4706" y="19"/>
                  </a:cubicBezTo>
                  <a:cubicBezTo>
                    <a:pt x="4686" y="19"/>
                    <a:pt x="4678" y="18"/>
                    <a:pt x="4668" y="18"/>
                  </a:cubicBezTo>
                  <a:cubicBezTo>
                    <a:pt x="4659" y="17"/>
                    <a:pt x="4650" y="17"/>
                    <a:pt x="4630" y="17"/>
                  </a:cubicBezTo>
                  <a:lnTo>
                    <a:pt x="4554" y="17"/>
                  </a:lnTo>
                  <a:cubicBezTo>
                    <a:pt x="4535" y="17"/>
                    <a:pt x="4528" y="16"/>
                    <a:pt x="4518" y="13"/>
                  </a:cubicBezTo>
                  <a:cubicBezTo>
                    <a:pt x="4508" y="10"/>
                    <a:pt x="4497" y="7"/>
                    <a:pt x="4475" y="7"/>
                  </a:cubicBezTo>
                  <a:cubicBezTo>
                    <a:pt x="4454" y="7"/>
                    <a:pt x="4443" y="11"/>
                    <a:pt x="4433" y="14"/>
                  </a:cubicBezTo>
                  <a:cubicBezTo>
                    <a:pt x="4423" y="17"/>
                    <a:pt x="4415" y="19"/>
                    <a:pt x="4399" y="19"/>
                  </a:cubicBezTo>
                  <a:cubicBezTo>
                    <a:pt x="4380" y="19"/>
                    <a:pt x="4371" y="18"/>
                    <a:pt x="4362" y="18"/>
                  </a:cubicBezTo>
                  <a:cubicBezTo>
                    <a:pt x="4352" y="17"/>
                    <a:pt x="4343" y="17"/>
                    <a:pt x="4323" y="17"/>
                  </a:cubicBezTo>
                  <a:cubicBezTo>
                    <a:pt x="4306" y="17"/>
                    <a:pt x="4299" y="14"/>
                    <a:pt x="4289" y="11"/>
                  </a:cubicBezTo>
                  <a:cubicBezTo>
                    <a:pt x="4279" y="8"/>
                    <a:pt x="4268" y="4"/>
                    <a:pt x="4246" y="4"/>
                  </a:cubicBezTo>
                  <a:cubicBezTo>
                    <a:pt x="4226" y="4"/>
                    <a:pt x="4214" y="6"/>
                    <a:pt x="4204" y="8"/>
                  </a:cubicBezTo>
                  <a:cubicBezTo>
                    <a:pt x="4196" y="11"/>
                    <a:pt x="4187" y="13"/>
                    <a:pt x="4170" y="13"/>
                  </a:cubicBezTo>
                  <a:cubicBezTo>
                    <a:pt x="4150" y="13"/>
                    <a:pt x="4139" y="13"/>
                    <a:pt x="4129" y="14"/>
                  </a:cubicBezTo>
                  <a:cubicBezTo>
                    <a:pt x="4121" y="14"/>
                    <a:pt x="4111" y="15"/>
                    <a:pt x="4092" y="15"/>
                  </a:cubicBezTo>
                  <a:cubicBezTo>
                    <a:pt x="4074" y="15"/>
                    <a:pt x="4064" y="15"/>
                    <a:pt x="4056" y="14"/>
                  </a:cubicBezTo>
                  <a:cubicBezTo>
                    <a:pt x="4045" y="14"/>
                    <a:pt x="4035" y="13"/>
                    <a:pt x="4015" y="13"/>
                  </a:cubicBezTo>
                  <a:cubicBezTo>
                    <a:pt x="3998" y="13"/>
                    <a:pt x="3989" y="11"/>
                    <a:pt x="3981" y="9"/>
                  </a:cubicBezTo>
                  <a:cubicBezTo>
                    <a:pt x="3969" y="7"/>
                    <a:pt x="3958" y="6"/>
                    <a:pt x="3939" y="6"/>
                  </a:cubicBezTo>
                  <a:cubicBezTo>
                    <a:pt x="3919" y="6"/>
                    <a:pt x="3911" y="6"/>
                    <a:pt x="3901" y="4"/>
                  </a:cubicBezTo>
                  <a:cubicBezTo>
                    <a:pt x="3891" y="4"/>
                    <a:pt x="3881" y="3"/>
                    <a:pt x="3861" y="3"/>
                  </a:cubicBezTo>
                  <a:cubicBezTo>
                    <a:pt x="3841" y="3"/>
                    <a:pt x="3828" y="6"/>
                    <a:pt x="3820" y="8"/>
                  </a:cubicBezTo>
                  <a:cubicBezTo>
                    <a:pt x="3810" y="11"/>
                    <a:pt x="3802" y="13"/>
                    <a:pt x="3785" y="13"/>
                  </a:cubicBezTo>
                  <a:cubicBezTo>
                    <a:pt x="3767" y="13"/>
                    <a:pt x="3758" y="13"/>
                    <a:pt x="3748" y="11"/>
                  </a:cubicBezTo>
                  <a:cubicBezTo>
                    <a:pt x="3737" y="9"/>
                    <a:pt x="3728" y="8"/>
                    <a:pt x="3708" y="8"/>
                  </a:cubicBezTo>
                  <a:cubicBezTo>
                    <a:pt x="3687" y="8"/>
                    <a:pt x="3674" y="11"/>
                    <a:pt x="3666" y="14"/>
                  </a:cubicBezTo>
                  <a:cubicBezTo>
                    <a:pt x="3656" y="17"/>
                    <a:pt x="3647" y="19"/>
                    <a:pt x="3630" y="19"/>
                  </a:cubicBezTo>
                  <a:cubicBezTo>
                    <a:pt x="3614" y="19"/>
                    <a:pt x="3607" y="17"/>
                    <a:pt x="3597" y="14"/>
                  </a:cubicBezTo>
                  <a:cubicBezTo>
                    <a:pt x="3586" y="9"/>
                    <a:pt x="3576" y="7"/>
                    <a:pt x="3554" y="7"/>
                  </a:cubicBezTo>
                  <a:cubicBezTo>
                    <a:pt x="3534" y="7"/>
                    <a:pt x="3522" y="8"/>
                    <a:pt x="3512" y="11"/>
                  </a:cubicBezTo>
                  <a:cubicBezTo>
                    <a:pt x="3503" y="14"/>
                    <a:pt x="3495" y="15"/>
                    <a:pt x="3478" y="15"/>
                  </a:cubicBezTo>
                  <a:cubicBezTo>
                    <a:pt x="3459" y="15"/>
                    <a:pt x="3451" y="14"/>
                    <a:pt x="3442" y="13"/>
                  </a:cubicBezTo>
                  <a:cubicBezTo>
                    <a:pt x="3431" y="11"/>
                    <a:pt x="3420" y="9"/>
                    <a:pt x="3400" y="9"/>
                  </a:cubicBezTo>
                  <a:cubicBezTo>
                    <a:pt x="3382" y="9"/>
                    <a:pt x="3373" y="8"/>
                    <a:pt x="3364" y="7"/>
                  </a:cubicBezTo>
                  <a:cubicBezTo>
                    <a:pt x="3355" y="6"/>
                    <a:pt x="3344" y="4"/>
                    <a:pt x="3324" y="4"/>
                  </a:cubicBezTo>
                  <a:lnTo>
                    <a:pt x="3248" y="4"/>
                  </a:lnTo>
                  <a:cubicBezTo>
                    <a:pt x="3228" y="4"/>
                    <a:pt x="3218" y="6"/>
                    <a:pt x="3207" y="7"/>
                  </a:cubicBezTo>
                  <a:cubicBezTo>
                    <a:pt x="3200" y="8"/>
                    <a:pt x="3190" y="9"/>
                    <a:pt x="3171" y="9"/>
                  </a:cubicBezTo>
                  <a:cubicBezTo>
                    <a:pt x="3149" y="9"/>
                    <a:pt x="3141" y="13"/>
                    <a:pt x="3130" y="14"/>
                  </a:cubicBezTo>
                  <a:cubicBezTo>
                    <a:pt x="3120" y="15"/>
                    <a:pt x="3111" y="17"/>
                    <a:pt x="3094" y="17"/>
                  </a:cubicBezTo>
                  <a:lnTo>
                    <a:pt x="2940" y="17"/>
                  </a:lnTo>
                  <a:cubicBezTo>
                    <a:pt x="2923" y="17"/>
                    <a:pt x="2916" y="15"/>
                    <a:pt x="2906" y="13"/>
                  </a:cubicBezTo>
                  <a:cubicBezTo>
                    <a:pt x="2897" y="9"/>
                    <a:pt x="2886" y="7"/>
                    <a:pt x="2864" y="7"/>
                  </a:cubicBezTo>
                  <a:cubicBezTo>
                    <a:pt x="2843" y="7"/>
                    <a:pt x="2833" y="9"/>
                    <a:pt x="2823" y="11"/>
                  </a:cubicBezTo>
                  <a:cubicBezTo>
                    <a:pt x="2814" y="13"/>
                    <a:pt x="2804" y="14"/>
                    <a:pt x="2787" y="14"/>
                  </a:cubicBezTo>
                  <a:lnTo>
                    <a:pt x="2710" y="14"/>
                  </a:lnTo>
                  <a:cubicBezTo>
                    <a:pt x="2692" y="14"/>
                    <a:pt x="2682" y="13"/>
                    <a:pt x="2673" y="13"/>
                  </a:cubicBezTo>
                  <a:cubicBezTo>
                    <a:pt x="2664" y="11"/>
                    <a:pt x="2654" y="11"/>
                    <a:pt x="2634" y="11"/>
                  </a:cubicBezTo>
                  <a:cubicBezTo>
                    <a:pt x="2614" y="11"/>
                    <a:pt x="2602" y="13"/>
                    <a:pt x="2592" y="15"/>
                  </a:cubicBezTo>
                  <a:cubicBezTo>
                    <a:pt x="2584" y="18"/>
                    <a:pt x="2575" y="19"/>
                    <a:pt x="2558" y="19"/>
                  </a:cubicBezTo>
                  <a:cubicBezTo>
                    <a:pt x="2541" y="19"/>
                    <a:pt x="2532" y="18"/>
                    <a:pt x="2523" y="15"/>
                  </a:cubicBezTo>
                  <a:cubicBezTo>
                    <a:pt x="2514" y="13"/>
                    <a:pt x="2503" y="9"/>
                    <a:pt x="2482" y="9"/>
                  </a:cubicBezTo>
                  <a:cubicBezTo>
                    <a:pt x="2462" y="9"/>
                    <a:pt x="2451" y="9"/>
                    <a:pt x="2441" y="11"/>
                  </a:cubicBezTo>
                  <a:cubicBezTo>
                    <a:pt x="2432" y="11"/>
                    <a:pt x="2423" y="13"/>
                    <a:pt x="2404" y="13"/>
                  </a:cubicBezTo>
                  <a:cubicBezTo>
                    <a:pt x="2386" y="13"/>
                    <a:pt x="2377" y="11"/>
                    <a:pt x="2367" y="9"/>
                  </a:cubicBezTo>
                  <a:cubicBezTo>
                    <a:pt x="2359" y="8"/>
                    <a:pt x="2348" y="7"/>
                    <a:pt x="2328" y="7"/>
                  </a:cubicBezTo>
                  <a:lnTo>
                    <a:pt x="2250" y="7"/>
                  </a:lnTo>
                  <a:cubicBezTo>
                    <a:pt x="2230" y="7"/>
                    <a:pt x="2220" y="8"/>
                    <a:pt x="2210" y="9"/>
                  </a:cubicBezTo>
                  <a:cubicBezTo>
                    <a:pt x="2200" y="11"/>
                    <a:pt x="2193" y="13"/>
                    <a:pt x="2174" y="13"/>
                  </a:cubicBezTo>
                  <a:cubicBezTo>
                    <a:pt x="2155" y="13"/>
                    <a:pt x="2147" y="11"/>
                    <a:pt x="2137" y="9"/>
                  </a:cubicBezTo>
                  <a:cubicBezTo>
                    <a:pt x="2126" y="7"/>
                    <a:pt x="2116" y="6"/>
                    <a:pt x="2096" y="6"/>
                  </a:cubicBezTo>
                  <a:cubicBezTo>
                    <a:pt x="2076" y="6"/>
                    <a:pt x="2065" y="6"/>
                    <a:pt x="2056" y="7"/>
                  </a:cubicBezTo>
                  <a:cubicBezTo>
                    <a:pt x="2046" y="7"/>
                    <a:pt x="2038" y="8"/>
                    <a:pt x="2018" y="8"/>
                  </a:cubicBezTo>
                  <a:cubicBezTo>
                    <a:pt x="2000" y="8"/>
                    <a:pt x="1990" y="8"/>
                    <a:pt x="1981" y="7"/>
                  </a:cubicBezTo>
                  <a:cubicBezTo>
                    <a:pt x="1970" y="7"/>
                    <a:pt x="1960" y="6"/>
                    <a:pt x="1941" y="6"/>
                  </a:cubicBezTo>
                  <a:cubicBezTo>
                    <a:pt x="1921" y="6"/>
                    <a:pt x="1910" y="6"/>
                    <a:pt x="1900" y="7"/>
                  </a:cubicBezTo>
                  <a:cubicBezTo>
                    <a:pt x="1891" y="7"/>
                    <a:pt x="1882" y="8"/>
                    <a:pt x="1863" y="8"/>
                  </a:cubicBezTo>
                  <a:cubicBezTo>
                    <a:pt x="1841" y="8"/>
                    <a:pt x="1832" y="11"/>
                    <a:pt x="1821" y="13"/>
                  </a:cubicBezTo>
                  <a:cubicBezTo>
                    <a:pt x="1813" y="14"/>
                    <a:pt x="1803" y="15"/>
                    <a:pt x="1786" y="15"/>
                  </a:cubicBezTo>
                  <a:cubicBezTo>
                    <a:pt x="1767" y="15"/>
                    <a:pt x="1757" y="14"/>
                    <a:pt x="1748" y="14"/>
                  </a:cubicBezTo>
                  <a:cubicBezTo>
                    <a:pt x="1739" y="13"/>
                    <a:pt x="1729" y="13"/>
                    <a:pt x="1709" y="13"/>
                  </a:cubicBezTo>
                  <a:cubicBezTo>
                    <a:pt x="1693" y="13"/>
                    <a:pt x="1685" y="9"/>
                    <a:pt x="1675" y="7"/>
                  </a:cubicBezTo>
                  <a:cubicBezTo>
                    <a:pt x="1666" y="4"/>
                    <a:pt x="1654" y="1"/>
                    <a:pt x="1633" y="1"/>
                  </a:cubicBezTo>
                  <a:cubicBezTo>
                    <a:pt x="1612" y="1"/>
                    <a:pt x="1604" y="2"/>
                    <a:pt x="1593" y="3"/>
                  </a:cubicBezTo>
                  <a:cubicBezTo>
                    <a:pt x="1584" y="4"/>
                    <a:pt x="1575" y="6"/>
                    <a:pt x="1557" y="6"/>
                  </a:cubicBezTo>
                  <a:cubicBezTo>
                    <a:pt x="1537" y="6"/>
                    <a:pt x="1527" y="7"/>
                    <a:pt x="1518" y="7"/>
                  </a:cubicBezTo>
                  <a:cubicBezTo>
                    <a:pt x="1508" y="8"/>
                    <a:pt x="1499" y="8"/>
                    <a:pt x="1481" y="8"/>
                  </a:cubicBezTo>
                  <a:lnTo>
                    <a:pt x="1402" y="8"/>
                  </a:lnTo>
                  <a:cubicBezTo>
                    <a:pt x="1385" y="8"/>
                    <a:pt x="1376" y="7"/>
                    <a:pt x="1366" y="6"/>
                  </a:cubicBezTo>
                  <a:cubicBezTo>
                    <a:pt x="1357" y="4"/>
                    <a:pt x="1347" y="3"/>
                    <a:pt x="1326" y="3"/>
                  </a:cubicBezTo>
                  <a:cubicBezTo>
                    <a:pt x="1306" y="3"/>
                    <a:pt x="1294" y="4"/>
                    <a:pt x="1285" y="7"/>
                  </a:cubicBezTo>
                  <a:cubicBezTo>
                    <a:pt x="1277" y="9"/>
                    <a:pt x="1267" y="11"/>
                    <a:pt x="1250" y="11"/>
                  </a:cubicBezTo>
                  <a:cubicBezTo>
                    <a:pt x="1232" y="11"/>
                    <a:pt x="1225" y="8"/>
                    <a:pt x="1215" y="7"/>
                  </a:cubicBezTo>
                  <a:cubicBezTo>
                    <a:pt x="1205" y="6"/>
                    <a:pt x="1195" y="3"/>
                    <a:pt x="1173" y="3"/>
                  </a:cubicBezTo>
                  <a:cubicBezTo>
                    <a:pt x="1155" y="3"/>
                    <a:pt x="1145" y="2"/>
                    <a:pt x="1136" y="2"/>
                  </a:cubicBezTo>
                  <a:cubicBezTo>
                    <a:pt x="1127" y="1"/>
                    <a:pt x="1117" y="1"/>
                    <a:pt x="10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4"/>
            <p:cNvSpPr/>
            <p:nvPr/>
          </p:nvSpPr>
          <p:spPr>
            <a:xfrm>
              <a:off x="3925575" y="4859075"/>
              <a:ext cx="309200" cy="1375"/>
            </a:xfrm>
            <a:custGeom>
              <a:avLst/>
              <a:gdLst/>
              <a:ahLst/>
              <a:cxnLst/>
              <a:rect l="l" t="t" r="r" b="b"/>
              <a:pathLst>
                <a:path w="12368" h="55" extrusionOk="0">
                  <a:moveTo>
                    <a:pt x="16" y="0"/>
                  </a:moveTo>
                  <a:cubicBezTo>
                    <a:pt x="6" y="0"/>
                    <a:pt x="0" y="6"/>
                    <a:pt x="0" y="16"/>
                  </a:cubicBezTo>
                  <a:cubicBezTo>
                    <a:pt x="0" y="25"/>
                    <a:pt x="6" y="32"/>
                    <a:pt x="16" y="32"/>
                  </a:cubicBezTo>
                  <a:cubicBezTo>
                    <a:pt x="34" y="32"/>
                    <a:pt x="44" y="33"/>
                    <a:pt x="54" y="34"/>
                  </a:cubicBezTo>
                  <a:cubicBezTo>
                    <a:pt x="62" y="35"/>
                    <a:pt x="73" y="38"/>
                    <a:pt x="93" y="38"/>
                  </a:cubicBezTo>
                  <a:cubicBezTo>
                    <a:pt x="114" y="38"/>
                    <a:pt x="123" y="35"/>
                    <a:pt x="134" y="34"/>
                  </a:cubicBezTo>
                  <a:cubicBezTo>
                    <a:pt x="142" y="34"/>
                    <a:pt x="152" y="33"/>
                    <a:pt x="171" y="33"/>
                  </a:cubicBezTo>
                  <a:cubicBezTo>
                    <a:pt x="189" y="33"/>
                    <a:pt x="196" y="35"/>
                    <a:pt x="206" y="38"/>
                  </a:cubicBezTo>
                  <a:cubicBezTo>
                    <a:pt x="215" y="39"/>
                    <a:pt x="226" y="41"/>
                    <a:pt x="247" y="41"/>
                  </a:cubicBezTo>
                  <a:cubicBezTo>
                    <a:pt x="266" y="41"/>
                    <a:pt x="275" y="41"/>
                    <a:pt x="285" y="43"/>
                  </a:cubicBezTo>
                  <a:cubicBezTo>
                    <a:pt x="296" y="43"/>
                    <a:pt x="305" y="44"/>
                    <a:pt x="325" y="44"/>
                  </a:cubicBezTo>
                  <a:cubicBezTo>
                    <a:pt x="344" y="44"/>
                    <a:pt x="353" y="45"/>
                    <a:pt x="362" y="45"/>
                  </a:cubicBezTo>
                  <a:cubicBezTo>
                    <a:pt x="372" y="46"/>
                    <a:pt x="381" y="46"/>
                    <a:pt x="402" y="46"/>
                  </a:cubicBezTo>
                  <a:cubicBezTo>
                    <a:pt x="423" y="46"/>
                    <a:pt x="435" y="44"/>
                    <a:pt x="445" y="41"/>
                  </a:cubicBezTo>
                  <a:cubicBezTo>
                    <a:pt x="453" y="40"/>
                    <a:pt x="462" y="38"/>
                    <a:pt x="479" y="38"/>
                  </a:cubicBezTo>
                  <a:cubicBezTo>
                    <a:pt x="496" y="38"/>
                    <a:pt x="506" y="39"/>
                    <a:pt x="515" y="40"/>
                  </a:cubicBezTo>
                  <a:cubicBezTo>
                    <a:pt x="525" y="41"/>
                    <a:pt x="536" y="43"/>
                    <a:pt x="555" y="43"/>
                  </a:cubicBezTo>
                  <a:lnTo>
                    <a:pt x="633" y="43"/>
                  </a:lnTo>
                  <a:cubicBezTo>
                    <a:pt x="651" y="43"/>
                    <a:pt x="662" y="41"/>
                    <a:pt x="672" y="41"/>
                  </a:cubicBezTo>
                  <a:cubicBezTo>
                    <a:pt x="681" y="40"/>
                    <a:pt x="691" y="40"/>
                    <a:pt x="709" y="40"/>
                  </a:cubicBezTo>
                  <a:cubicBezTo>
                    <a:pt x="729" y="40"/>
                    <a:pt x="740" y="40"/>
                    <a:pt x="750" y="39"/>
                  </a:cubicBezTo>
                  <a:cubicBezTo>
                    <a:pt x="758" y="39"/>
                    <a:pt x="768" y="38"/>
                    <a:pt x="787" y="38"/>
                  </a:cubicBezTo>
                  <a:lnTo>
                    <a:pt x="864" y="38"/>
                  </a:lnTo>
                  <a:cubicBezTo>
                    <a:pt x="882" y="38"/>
                    <a:pt x="890" y="39"/>
                    <a:pt x="900" y="41"/>
                  </a:cubicBezTo>
                  <a:cubicBezTo>
                    <a:pt x="908" y="44"/>
                    <a:pt x="919" y="46"/>
                    <a:pt x="940" y="46"/>
                  </a:cubicBezTo>
                  <a:cubicBezTo>
                    <a:pt x="962" y="46"/>
                    <a:pt x="973" y="43"/>
                    <a:pt x="983" y="40"/>
                  </a:cubicBezTo>
                  <a:cubicBezTo>
                    <a:pt x="992" y="38"/>
                    <a:pt x="999" y="34"/>
                    <a:pt x="1018" y="34"/>
                  </a:cubicBezTo>
                  <a:cubicBezTo>
                    <a:pt x="1036" y="34"/>
                    <a:pt x="1047" y="33"/>
                    <a:pt x="1056" y="33"/>
                  </a:cubicBezTo>
                  <a:cubicBezTo>
                    <a:pt x="1066" y="32"/>
                    <a:pt x="1074" y="32"/>
                    <a:pt x="1094" y="32"/>
                  </a:cubicBezTo>
                  <a:lnTo>
                    <a:pt x="1246" y="32"/>
                  </a:lnTo>
                  <a:cubicBezTo>
                    <a:pt x="1265" y="32"/>
                    <a:pt x="1274" y="33"/>
                    <a:pt x="1283" y="33"/>
                  </a:cubicBezTo>
                  <a:cubicBezTo>
                    <a:pt x="1294" y="33"/>
                    <a:pt x="1304" y="34"/>
                    <a:pt x="1324" y="34"/>
                  </a:cubicBezTo>
                  <a:cubicBezTo>
                    <a:pt x="1341" y="34"/>
                    <a:pt x="1351" y="35"/>
                    <a:pt x="1359" y="38"/>
                  </a:cubicBezTo>
                  <a:cubicBezTo>
                    <a:pt x="1369" y="39"/>
                    <a:pt x="1380" y="40"/>
                    <a:pt x="1400" y="40"/>
                  </a:cubicBezTo>
                  <a:cubicBezTo>
                    <a:pt x="1419" y="40"/>
                    <a:pt x="1427" y="41"/>
                    <a:pt x="1436" y="43"/>
                  </a:cubicBezTo>
                  <a:cubicBezTo>
                    <a:pt x="1447" y="45"/>
                    <a:pt x="1458" y="46"/>
                    <a:pt x="1478" y="46"/>
                  </a:cubicBezTo>
                  <a:cubicBezTo>
                    <a:pt x="1496" y="46"/>
                    <a:pt x="1507" y="45"/>
                    <a:pt x="1517" y="45"/>
                  </a:cubicBezTo>
                  <a:cubicBezTo>
                    <a:pt x="1525" y="44"/>
                    <a:pt x="1535" y="44"/>
                    <a:pt x="1554" y="44"/>
                  </a:cubicBezTo>
                  <a:cubicBezTo>
                    <a:pt x="1574" y="44"/>
                    <a:pt x="1584" y="44"/>
                    <a:pt x="1594" y="43"/>
                  </a:cubicBezTo>
                  <a:cubicBezTo>
                    <a:pt x="1603" y="43"/>
                    <a:pt x="1613" y="41"/>
                    <a:pt x="1631" y="41"/>
                  </a:cubicBezTo>
                  <a:cubicBezTo>
                    <a:pt x="1651" y="41"/>
                    <a:pt x="1659" y="43"/>
                    <a:pt x="1669" y="43"/>
                  </a:cubicBezTo>
                  <a:cubicBezTo>
                    <a:pt x="1678" y="44"/>
                    <a:pt x="1688" y="44"/>
                    <a:pt x="1707" y="44"/>
                  </a:cubicBezTo>
                  <a:cubicBezTo>
                    <a:pt x="1727" y="44"/>
                    <a:pt x="1736" y="45"/>
                    <a:pt x="1745" y="45"/>
                  </a:cubicBezTo>
                  <a:cubicBezTo>
                    <a:pt x="1755" y="46"/>
                    <a:pt x="1764" y="46"/>
                    <a:pt x="1785" y="46"/>
                  </a:cubicBezTo>
                  <a:cubicBezTo>
                    <a:pt x="1804" y="46"/>
                    <a:pt x="1815" y="45"/>
                    <a:pt x="1824" y="44"/>
                  </a:cubicBezTo>
                  <a:cubicBezTo>
                    <a:pt x="1833" y="44"/>
                    <a:pt x="1841" y="43"/>
                    <a:pt x="1861" y="43"/>
                  </a:cubicBezTo>
                  <a:cubicBezTo>
                    <a:pt x="1881" y="43"/>
                    <a:pt x="1889" y="41"/>
                    <a:pt x="1900" y="40"/>
                  </a:cubicBezTo>
                  <a:cubicBezTo>
                    <a:pt x="1910" y="39"/>
                    <a:pt x="1918" y="38"/>
                    <a:pt x="1937" y="38"/>
                  </a:cubicBezTo>
                  <a:cubicBezTo>
                    <a:pt x="1957" y="38"/>
                    <a:pt x="1968" y="38"/>
                    <a:pt x="1977" y="35"/>
                  </a:cubicBezTo>
                  <a:cubicBezTo>
                    <a:pt x="1986" y="35"/>
                    <a:pt x="1996" y="34"/>
                    <a:pt x="2015" y="34"/>
                  </a:cubicBezTo>
                  <a:cubicBezTo>
                    <a:pt x="2032" y="34"/>
                    <a:pt x="2039" y="35"/>
                    <a:pt x="2049" y="39"/>
                  </a:cubicBezTo>
                  <a:cubicBezTo>
                    <a:pt x="2060" y="41"/>
                    <a:pt x="2071" y="44"/>
                    <a:pt x="2092" y="44"/>
                  </a:cubicBezTo>
                  <a:cubicBezTo>
                    <a:pt x="2113" y="44"/>
                    <a:pt x="2125" y="41"/>
                    <a:pt x="2135" y="39"/>
                  </a:cubicBezTo>
                  <a:cubicBezTo>
                    <a:pt x="2144" y="38"/>
                    <a:pt x="2152" y="34"/>
                    <a:pt x="2170" y="34"/>
                  </a:cubicBezTo>
                  <a:cubicBezTo>
                    <a:pt x="2188" y="34"/>
                    <a:pt x="2198" y="34"/>
                    <a:pt x="2208" y="35"/>
                  </a:cubicBezTo>
                  <a:cubicBezTo>
                    <a:pt x="2218" y="35"/>
                    <a:pt x="2227" y="38"/>
                    <a:pt x="2247" y="38"/>
                  </a:cubicBezTo>
                  <a:cubicBezTo>
                    <a:pt x="2264" y="38"/>
                    <a:pt x="2274" y="39"/>
                    <a:pt x="2284" y="40"/>
                  </a:cubicBezTo>
                  <a:cubicBezTo>
                    <a:pt x="2293" y="41"/>
                    <a:pt x="2304" y="43"/>
                    <a:pt x="2323" y="43"/>
                  </a:cubicBezTo>
                  <a:cubicBezTo>
                    <a:pt x="2343" y="43"/>
                    <a:pt x="2353" y="43"/>
                    <a:pt x="2363" y="41"/>
                  </a:cubicBezTo>
                  <a:cubicBezTo>
                    <a:pt x="2371" y="40"/>
                    <a:pt x="2381" y="40"/>
                    <a:pt x="2400" y="40"/>
                  </a:cubicBezTo>
                  <a:cubicBezTo>
                    <a:pt x="2418" y="40"/>
                    <a:pt x="2427" y="40"/>
                    <a:pt x="2436" y="41"/>
                  </a:cubicBezTo>
                  <a:cubicBezTo>
                    <a:pt x="2446" y="41"/>
                    <a:pt x="2456" y="43"/>
                    <a:pt x="2476" y="43"/>
                  </a:cubicBezTo>
                  <a:cubicBezTo>
                    <a:pt x="2498" y="43"/>
                    <a:pt x="2508" y="40"/>
                    <a:pt x="2518" y="39"/>
                  </a:cubicBezTo>
                  <a:cubicBezTo>
                    <a:pt x="2526" y="35"/>
                    <a:pt x="2535" y="34"/>
                    <a:pt x="2553" y="34"/>
                  </a:cubicBezTo>
                  <a:lnTo>
                    <a:pt x="2629" y="34"/>
                  </a:lnTo>
                  <a:cubicBezTo>
                    <a:pt x="2649" y="34"/>
                    <a:pt x="2660" y="34"/>
                    <a:pt x="2669" y="33"/>
                  </a:cubicBezTo>
                  <a:cubicBezTo>
                    <a:pt x="2677" y="33"/>
                    <a:pt x="2686" y="32"/>
                    <a:pt x="2706" y="32"/>
                  </a:cubicBezTo>
                  <a:cubicBezTo>
                    <a:pt x="2723" y="32"/>
                    <a:pt x="2732" y="32"/>
                    <a:pt x="2741" y="33"/>
                  </a:cubicBezTo>
                  <a:cubicBezTo>
                    <a:pt x="2752" y="33"/>
                    <a:pt x="2761" y="34"/>
                    <a:pt x="2782" y="34"/>
                  </a:cubicBezTo>
                  <a:cubicBezTo>
                    <a:pt x="2799" y="34"/>
                    <a:pt x="2807" y="35"/>
                    <a:pt x="2817" y="39"/>
                  </a:cubicBezTo>
                  <a:cubicBezTo>
                    <a:pt x="2826" y="41"/>
                    <a:pt x="2836" y="44"/>
                    <a:pt x="2858" y="44"/>
                  </a:cubicBezTo>
                  <a:cubicBezTo>
                    <a:pt x="2877" y="44"/>
                    <a:pt x="2888" y="43"/>
                    <a:pt x="2897" y="43"/>
                  </a:cubicBezTo>
                  <a:cubicBezTo>
                    <a:pt x="2906" y="41"/>
                    <a:pt x="2916" y="41"/>
                    <a:pt x="2934" y="41"/>
                  </a:cubicBezTo>
                  <a:cubicBezTo>
                    <a:pt x="2953" y="41"/>
                    <a:pt x="2963" y="43"/>
                    <a:pt x="2971" y="43"/>
                  </a:cubicBezTo>
                  <a:cubicBezTo>
                    <a:pt x="2981" y="44"/>
                    <a:pt x="2991" y="44"/>
                    <a:pt x="3011" y="44"/>
                  </a:cubicBezTo>
                  <a:lnTo>
                    <a:pt x="3088" y="44"/>
                  </a:lnTo>
                  <a:cubicBezTo>
                    <a:pt x="3109" y="44"/>
                    <a:pt x="3121" y="41"/>
                    <a:pt x="3131" y="39"/>
                  </a:cubicBezTo>
                  <a:cubicBezTo>
                    <a:pt x="3141" y="38"/>
                    <a:pt x="3148" y="34"/>
                    <a:pt x="3166" y="34"/>
                  </a:cubicBezTo>
                  <a:cubicBezTo>
                    <a:pt x="3182" y="34"/>
                    <a:pt x="3190" y="38"/>
                    <a:pt x="3199" y="40"/>
                  </a:cubicBezTo>
                  <a:cubicBezTo>
                    <a:pt x="3209" y="43"/>
                    <a:pt x="3221" y="46"/>
                    <a:pt x="3242" y="46"/>
                  </a:cubicBezTo>
                  <a:cubicBezTo>
                    <a:pt x="3264" y="46"/>
                    <a:pt x="3274" y="43"/>
                    <a:pt x="3285" y="40"/>
                  </a:cubicBezTo>
                  <a:cubicBezTo>
                    <a:pt x="3295" y="38"/>
                    <a:pt x="3302" y="34"/>
                    <a:pt x="3318" y="34"/>
                  </a:cubicBezTo>
                  <a:cubicBezTo>
                    <a:pt x="3337" y="34"/>
                    <a:pt x="3344" y="38"/>
                    <a:pt x="3354" y="39"/>
                  </a:cubicBezTo>
                  <a:cubicBezTo>
                    <a:pt x="3364" y="40"/>
                    <a:pt x="3375" y="43"/>
                    <a:pt x="3395" y="43"/>
                  </a:cubicBezTo>
                  <a:cubicBezTo>
                    <a:pt x="3417" y="43"/>
                    <a:pt x="3425" y="40"/>
                    <a:pt x="3436" y="39"/>
                  </a:cubicBezTo>
                  <a:cubicBezTo>
                    <a:pt x="3446" y="38"/>
                    <a:pt x="3455" y="35"/>
                    <a:pt x="3473" y="35"/>
                  </a:cubicBezTo>
                  <a:cubicBezTo>
                    <a:pt x="3490" y="35"/>
                    <a:pt x="3498" y="39"/>
                    <a:pt x="3508" y="40"/>
                  </a:cubicBezTo>
                  <a:cubicBezTo>
                    <a:pt x="3519" y="41"/>
                    <a:pt x="3529" y="44"/>
                    <a:pt x="3549" y="44"/>
                  </a:cubicBezTo>
                  <a:cubicBezTo>
                    <a:pt x="3567" y="44"/>
                    <a:pt x="3575" y="45"/>
                    <a:pt x="3585" y="46"/>
                  </a:cubicBezTo>
                  <a:cubicBezTo>
                    <a:pt x="3595" y="48"/>
                    <a:pt x="3605" y="49"/>
                    <a:pt x="3626" y="49"/>
                  </a:cubicBezTo>
                  <a:cubicBezTo>
                    <a:pt x="3645" y="49"/>
                    <a:pt x="3656" y="49"/>
                    <a:pt x="3665" y="48"/>
                  </a:cubicBezTo>
                  <a:cubicBezTo>
                    <a:pt x="3675" y="48"/>
                    <a:pt x="3685" y="46"/>
                    <a:pt x="3703" y="46"/>
                  </a:cubicBezTo>
                  <a:cubicBezTo>
                    <a:pt x="3724" y="46"/>
                    <a:pt x="3736" y="44"/>
                    <a:pt x="3746" y="41"/>
                  </a:cubicBezTo>
                  <a:cubicBezTo>
                    <a:pt x="3755" y="40"/>
                    <a:pt x="3763" y="38"/>
                    <a:pt x="3781" y="38"/>
                  </a:cubicBezTo>
                  <a:lnTo>
                    <a:pt x="3857" y="38"/>
                  </a:lnTo>
                  <a:cubicBezTo>
                    <a:pt x="3874" y="38"/>
                    <a:pt x="3883" y="39"/>
                    <a:pt x="3891" y="41"/>
                  </a:cubicBezTo>
                  <a:cubicBezTo>
                    <a:pt x="3902" y="44"/>
                    <a:pt x="3913" y="46"/>
                    <a:pt x="3934" y="46"/>
                  </a:cubicBezTo>
                  <a:cubicBezTo>
                    <a:pt x="3952" y="46"/>
                    <a:pt x="3961" y="46"/>
                    <a:pt x="3971" y="48"/>
                  </a:cubicBezTo>
                  <a:cubicBezTo>
                    <a:pt x="3981" y="48"/>
                    <a:pt x="3991" y="49"/>
                    <a:pt x="4011" y="49"/>
                  </a:cubicBezTo>
                  <a:cubicBezTo>
                    <a:pt x="4033" y="49"/>
                    <a:pt x="4041" y="46"/>
                    <a:pt x="4052" y="45"/>
                  </a:cubicBezTo>
                  <a:cubicBezTo>
                    <a:pt x="4061" y="43"/>
                    <a:pt x="4070" y="41"/>
                    <a:pt x="4087" y="41"/>
                  </a:cubicBezTo>
                  <a:lnTo>
                    <a:pt x="4163" y="41"/>
                  </a:lnTo>
                  <a:cubicBezTo>
                    <a:pt x="4181" y="41"/>
                    <a:pt x="4190" y="43"/>
                    <a:pt x="4200" y="44"/>
                  </a:cubicBezTo>
                  <a:cubicBezTo>
                    <a:pt x="4210" y="45"/>
                    <a:pt x="4220" y="46"/>
                    <a:pt x="4240" y="46"/>
                  </a:cubicBezTo>
                  <a:cubicBezTo>
                    <a:pt x="4260" y="46"/>
                    <a:pt x="4270" y="45"/>
                    <a:pt x="4280" y="44"/>
                  </a:cubicBezTo>
                  <a:cubicBezTo>
                    <a:pt x="4290" y="43"/>
                    <a:pt x="4297" y="41"/>
                    <a:pt x="4317" y="41"/>
                  </a:cubicBezTo>
                  <a:cubicBezTo>
                    <a:pt x="4335" y="41"/>
                    <a:pt x="4345" y="41"/>
                    <a:pt x="4354" y="43"/>
                  </a:cubicBezTo>
                  <a:cubicBezTo>
                    <a:pt x="4365" y="43"/>
                    <a:pt x="4373" y="44"/>
                    <a:pt x="4394" y="44"/>
                  </a:cubicBezTo>
                  <a:lnTo>
                    <a:pt x="4470" y="44"/>
                  </a:lnTo>
                  <a:cubicBezTo>
                    <a:pt x="4489" y="44"/>
                    <a:pt x="4499" y="45"/>
                    <a:pt x="4507" y="45"/>
                  </a:cubicBezTo>
                  <a:cubicBezTo>
                    <a:pt x="4517" y="46"/>
                    <a:pt x="4527" y="46"/>
                    <a:pt x="4547" y="46"/>
                  </a:cubicBezTo>
                  <a:lnTo>
                    <a:pt x="4623" y="46"/>
                  </a:lnTo>
                  <a:cubicBezTo>
                    <a:pt x="4641" y="46"/>
                    <a:pt x="4652" y="45"/>
                    <a:pt x="4662" y="45"/>
                  </a:cubicBezTo>
                  <a:cubicBezTo>
                    <a:pt x="4671" y="44"/>
                    <a:pt x="4681" y="44"/>
                    <a:pt x="4699" y="44"/>
                  </a:cubicBezTo>
                  <a:cubicBezTo>
                    <a:pt x="4718" y="44"/>
                    <a:pt x="4727" y="45"/>
                    <a:pt x="4737" y="45"/>
                  </a:cubicBezTo>
                  <a:cubicBezTo>
                    <a:pt x="4746" y="46"/>
                    <a:pt x="4756" y="46"/>
                    <a:pt x="4775" y="46"/>
                  </a:cubicBezTo>
                  <a:cubicBezTo>
                    <a:pt x="4794" y="46"/>
                    <a:pt x="4804" y="48"/>
                    <a:pt x="4813" y="48"/>
                  </a:cubicBezTo>
                  <a:cubicBezTo>
                    <a:pt x="4822" y="49"/>
                    <a:pt x="4832" y="49"/>
                    <a:pt x="4852" y="49"/>
                  </a:cubicBezTo>
                  <a:cubicBezTo>
                    <a:pt x="4874" y="49"/>
                    <a:pt x="4885" y="45"/>
                    <a:pt x="4895" y="43"/>
                  </a:cubicBezTo>
                  <a:cubicBezTo>
                    <a:pt x="4904" y="40"/>
                    <a:pt x="4911" y="38"/>
                    <a:pt x="4928" y="38"/>
                  </a:cubicBezTo>
                  <a:cubicBezTo>
                    <a:pt x="4944" y="38"/>
                    <a:pt x="4952" y="40"/>
                    <a:pt x="4961" y="43"/>
                  </a:cubicBezTo>
                  <a:cubicBezTo>
                    <a:pt x="4971" y="45"/>
                    <a:pt x="4983" y="49"/>
                    <a:pt x="5004" y="49"/>
                  </a:cubicBezTo>
                  <a:cubicBezTo>
                    <a:pt x="5024" y="49"/>
                    <a:pt x="5034" y="48"/>
                    <a:pt x="5043" y="48"/>
                  </a:cubicBezTo>
                  <a:cubicBezTo>
                    <a:pt x="5053" y="46"/>
                    <a:pt x="5062" y="46"/>
                    <a:pt x="5080" y="46"/>
                  </a:cubicBezTo>
                  <a:lnTo>
                    <a:pt x="5157" y="46"/>
                  </a:lnTo>
                  <a:cubicBezTo>
                    <a:pt x="5176" y="46"/>
                    <a:pt x="5185" y="48"/>
                    <a:pt x="5195" y="48"/>
                  </a:cubicBezTo>
                  <a:cubicBezTo>
                    <a:pt x="5204" y="49"/>
                    <a:pt x="5213" y="49"/>
                    <a:pt x="5234" y="49"/>
                  </a:cubicBezTo>
                  <a:lnTo>
                    <a:pt x="5310" y="49"/>
                  </a:lnTo>
                  <a:cubicBezTo>
                    <a:pt x="5330" y="49"/>
                    <a:pt x="5342" y="46"/>
                    <a:pt x="5351" y="44"/>
                  </a:cubicBezTo>
                  <a:cubicBezTo>
                    <a:pt x="5361" y="41"/>
                    <a:pt x="5368" y="40"/>
                    <a:pt x="5386" y="40"/>
                  </a:cubicBezTo>
                  <a:cubicBezTo>
                    <a:pt x="5406" y="40"/>
                    <a:pt x="5417" y="40"/>
                    <a:pt x="5426" y="39"/>
                  </a:cubicBezTo>
                  <a:cubicBezTo>
                    <a:pt x="5436" y="39"/>
                    <a:pt x="5445" y="38"/>
                    <a:pt x="5464" y="38"/>
                  </a:cubicBezTo>
                  <a:cubicBezTo>
                    <a:pt x="5482" y="38"/>
                    <a:pt x="5492" y="38"/>
                    <a:pt x="5501" y="39"/>
                  </a:cubicBezTo>
                  <a:cubicBezTo>
                    <a:pt x="5512" y="39"/>
                    <a:pt x="5522" y="40"/>
                    <a:pt x="5541" y="40"/>
                  </a:cubicBezTo>
                  <a:cubicBezTo>
                    <a:pt x="5560" y="40"/>
                    <a:pt x="5569" y="40"/>
                    <a:pt x="5578" y="41"/>
                  </a:cubicBezTo>
                  <a:cubicBezTo>
                    <a:pt x="5589" y="41"/>
                    <a:pt x="5599" y="43"/>
                    <a:pt x="5619" y="43"/>
                  </a:cubicBezTo>
                  <a:cubicBezTo>
                    <a:pt x="5638" y="43"/>
                    <a:pt x="5649" y="41"/>
                    <a:pt x="5659" y="40"/>
                  </a:cubicBezTo>
                  <a:cubicBezTo>
                    <a:pt x="5668" y="39"/>
                    <a:pt x="5678" y="38"/>
                    <a:pt x="5695" y="38"/>
                  </a:cubicBezTo>
                  <a:cubicBezTo>
                    <a:pt x="5712" y="38"/>
                    <a:pt x="5722" y="39"/>
                    <a:pt x="5732" y="40"/>
                  </a:cubicBezTo>
                  <a:cubicBezTo>
                    <a:pt x="5741" y="41"/>
                    <a:pt x="5752" y="43"/>
                    <a:pt x="5771" y="43"/>
                  </a:cubicBezTo>
                  <a:cubicBezTo>
                    <a:pt x="5789" y="43"/>
                    <a:pt x="5798" y="44"/>
                    <a:pt x="5808" y="45"/>
                  </a:cubicBezTo>
                  <a:cubicBezTo>
                    <a:pt x="5817" y="46"/>
                    <a:pt x="5828" y="48"/>
                    <a:pt x="5848" y="48"/>
                  </a:cubicBezTo>
                  <a:cubicBezTo>
                    <a:pt x="5868" y="48"/>
                    <a:pt x="5878" y="46"/>
                    <a:pt x="5888" y="45"/>
                  </a:cubicBezTo>
                  <a:cubicBezTo>
                    <a:pt x="5898" y="44"/>
                    <a:pt x="5907" y="43"/>
                    <a:pt x="5924" y="43"/>
                  </a:cubicBezTo>
                  <a:cubicBezTo>
                    <a:pt x="5943" y="43"/>
                    <a:pt x="5952" y="44"/>
                    <a:pt x="5962" y="44"/>
                  </a:cubicBezTo>
                  <a:cubicBezTo>
                    <a:pt x="5972" y="44"/>
                    <a:pt x="5980" y="45"/>
                    <a:pt x="6000" y="45"/>
                  </a:cubicBezTo>
                  <a:cubicBezTo>
                    <a:pt x="6020" y="45"/>
                    <a:pt x="6028" y="46"/>
                    <a:pt x="6038" y="46"/>
                  </a:cubicBezTo>
                  <a:cubicBezTo>
                    <a:pt x="6048" y="46"/>
                    <a:pt x="6057" y="48"/>
                    <a:pt x="6077" y="48"/>
                  </a:cubicBezTo>
                  <a:cubicBezTo>
                    <a:pt x="6097" y="48"/>
                    <a:pt x="6109" y="47"/>
                    <a:pt x="6118" y="44"/>
                  </a:cubicBezTo>
                  <a:cubicBezTo>
                    <a:pt x="6128" y="42"/>
                    <a:pt x="6135" y="40"/>
                    <a:pt x="6154" y="40"/>
                  </a:cubicBezTo>
                  <a:lnTo>
                    <a:pt x="6230" y="40"/>
                  </a:lnTo>
                  <a:cubicBezTo>
                    <a:pt x="6247" y="40"/>
                    <a:pt x="6254" y="42"/>
                    <a:pt x="6264" y="44"/>
                  </a:cubicBezTo>
                  <a:cubicBezTo>
                    <a:pt x="6274" y="46"/>
                    <a:pt x="6284" y="49"/>
                    <a:pt x="6306" y="49"/>
                  </a:cubicBezTo>
                  <a:cubicBezTo>
                    <a:pt x="6327" y="49"/>
                    <a:pt x="6339" y="45"/>
                    <a:pt x="6349" y="43"/>
                  </a:cubicBezTo>
                  <a:cubicBezTo>
                    <a:pt x="6358" y="40"/>
                    <a:pt x="6366" y="38"/>
                    <a:pt x="6382" y="38"/>
                  </a:cubicBezTo>
                  <a:cubicBezTo>
                    <a:pt x="6400" y="38"/>
                    <a:pt x="6406" y="40"/>
                    <a:pt x="6416" y="43"/>
                  </a:cubicBezTo>
                  <a:cubicBezTo>
                    <a:pt x="6425" y="45"/>
                    <a:pt x="6437" y="49"/>
                    <a:pt x="6459" y="49"/>
                  </a:cubicBezTo>
                  <a:lnTo>
                    <a:pt x="6535" y="49"/>
                  </a:lnTo>
                  <a:cubicBezTo>
                    <a:pt x="6556" y="49"/>
                    <a:pt x="6568" y="45"/>
                    <a:pt x="6580" y="42"/>
                  </a:cubicBezTo>
                  <a:cubicBezTo>
                    <a:pt x="6590" y="39"/>
                    <a:pt x="6597" y="36"/>
                    <a:pt x="6614" y="36"/>
                  </a:cubicBezTo>
                  <a:cubicBezTo>
                    <a:pt x="6631" y="36"/>
                    <a:pt x="6639" y="38"/>
                    <a:pt x="6648" y="40"/>
                  </a:cubicBezTo>
                  <a:cubicBezTo>
                    <a:pt x="6659" y="43"/>
                    <a:pt x="6670" y="45"/>
                    <a:pt x="6691" y="45"/>
                  </a:cubicBezTo>
                  <a:cubicBezTo>
                    <a:pt x="6713" y="45"/>
                    <a:pt x="6725" y="43"/>
                    <a:pt x="6734" y="40"/>
                  </a:cubicBezTo>
                  <a:cubicBezTo>
                    <a:pt x="6744" y="39"/>
                    <a:pt x="6751" y="36"/>
                    <a:pt x="6770" y="36"/>
                  </a:cubicBezTo>
                  <a:cubicBezTo>
                    <a:pt x="6786" y="36"/>
                    <a:pt x="6793" y="39"/>
                    <a:pt x="6803" y="42"/>
                  </a:cubicBezTo>
                  <a:cubicBezTo>
                    <a:pt x="6812" y="45"/>
                    <a:pt x="6824" y="48"/>
                    <a:pt x="6846" y="48"/>
                  </a:cubicBezTo>
                  <a:cubicBezTo>
                    <a:pt x="6867" y="48"/>
                    <a:pt x="6878" y="44"/>
                    <a:pt x="6888" y="42"/>
                  </a:cubicBezTo>
                  <a:cubicBezTo>
                    <a:pt x="6898" y="39"/>
                    <a:pt x="6906" y="36"/>
                    <a:pt x="6922" y="36"/>
                  </a:cubicBezTo>
                  <a:cubicBezTo>
                    <a:pt x="6938" y="36"/>
                    <a:pt x="6944" y="40"/>
                    <a:pt x="6954" y="43"/>
                  </a:cubicBezTo>
                  <a:cubicBezTo>
                    <a:pt x="6964" y="47"/>
                    <a:pt x="6976" y="50"/>
                    <a:pt x="6998" y="50"/>
                  </a:cubicBezTo>
                  <a:lnTo>
                    <a:pt x="7075" y="50"/>
                  </a:lnTo>
                  <a:cubicBezTo>
                    <a:pt x="7097" y="50"/>
                    <a:pt x="7108" y="46"/>
                    <a:pt x="7119" y="43"/>
                  </a:cubicBezTo>
                  <a:cubicBezTo>
                    <a:pt x="7128" y="39"/>
                    <a:pt x="7136" y="36"/>
                    <a:pt x="7152" y="36"/>
                  </a:cubicBezTo>
                  <a:cubicBezTo>
                    <a:pt x="7169" y="36"/>
                    <a:pt x="7178" y="39"/>
                    <a:pt x="7187" y="40"/>
                  </a:cubicBezTo>
                  <a:cubicBezTo>
                    <a:pt x="7198" y="41"/>
                    <a:pt x="7209" y="44"/>
                    <a:pt x="7228" y="44"/>
                  </a:cubicBezTo>
                  <a:lnTo>
                    <a:pt x="7305" y="44"/>
                  </a:lnTo>
                  <a:cubicBezTo>
                    <a:pt x="7323" y="44"/>
                    <a:pt x="7332" y="45"/>
                    <a:pt x="7340" y="46"/>
                  </a:cubicBezTo>
                  <a:cubicBezTo>
                    <a:pt x="7350" y="48"/>
                    <a:pt x="7361" y="49"/>
                    <a:pt x="7381" y="49"/>
                  </a:cubicBezTo>
                  <a:cubicBezTo>
                    <a:pt x="7401" y="49"/>
                    <a:pt x="7410" y="48"/>
                    <a:pt x="7421" y="46"/>
                  </a:cubicBezTo>
                  <a:cubicBezTo>
                    <a:pt x="7430" y="45"/>
                    <a:pt x="7439" y="44"/>
                    <a:pt x="7457" y="44"/>
                  </a:cubicBezTo>
                  <a:cubicBezTo>
                    <a:pt x="7479" y="44"/>
                    <a:pt x="7488" y="42"/>
                    <a:pt x="7499" y="40"/>
                  </a:cubicBezTo>
                  <a:cubicBezTo>
                    <a:pt x="7506" y="38"/>
                    <a:pt x="7516" y="36"/>
                    <a:pt x="7533" y="36"/>
                  </a:cubicBezTo>
                  <a:cubicBezTo>
                    <a:pt x="7549" y="36"/>
                    <a:pt x="7558" y="38"/>
                    <a:pt x="7568" y="40"/>
                  </a:cubicBezTo>
                  <a:cubicBezTo>
                    <a:pt x="7578" y="43"/>
                    <a:pt x="7589" y="45"/>
                    <a:pt x="7610" y="45"/>
                  </a:cubicBezTo>
                  <a:cubicBezTo>
                    <a:pt x="7630" y="45"/>
                    <a:pt x="7640" y="45"/>
                    <a:pt x="7650" y="44"/>
                  </a:cubicBezTo>
                  <a:cubicBezTo>
                    <a:pt x="7659" y="44"/>
                    <a:pt x="7667" y="43"/>
                    <a:pt x="7686" y="43"/>
                  </a:cubicBezTo>
                  <a:cubicBezTo>
                    <a:pt x="7705" y="43"/>
                    <a:pt x="7713" y="44"/>
                    <a:pt x="7723" y="45"/>
                  </a:cubicBezTo>
                  <a:cubicBezTo>
                    <a:pt x="7734" y="48"/>
                    <a:pt x="7744" y="49"/>
                    <a:pt x="7764" y="49"/>
                  </a:cubicBezTo>
                  <a:cubicBezTo>
                    <a:pt x="7784" y="49"/>
                    <a:pt x="7795" y="48"/>
                    <a:pt x="7804" y="46"/>
                  </a:cubicBezTo>
                  <a:cubicBezTo>
                    <a:pt x="7814" y="45"/>
                    <a:pt x="7822" y="44"/>
                    <a:pt x="7841" y="44"/>
                  </a:cubicBezTo>
                  <a:lnTo>
                    <a:pt x="7917" y="44"/>
                  </a:lnTo>
                  <a:cubicBezTo>
                    <a:pt x="7934" y="44"/>
                    <a:pt x="7943" y="44"/>
                    <a:pt x="7953" y="45"/>
                  </a:cubicBezTo>
                  <a:cubicBezTo>
                    <a:pt x="7964" y="46"/>
                    <a:pt x="7972" y="48"/>
                    <a:pt x="7993" y="48"/>
                  </a:cubicBezTo>
                  <a:cubicBezTo>
                    <a:pt x="8013" y="48"/>
                    <a:pt x="8024" y="46"/>
                    <a:pt x="8033" y="45"/>
                  </a:cubicBezTo>
                  <a:cubicBezTo>
                    <a:pt x="8042" y="44"/>
                    <a:pt x="8052" y="43"/>
                    <a:pt x="8069" y="43"/>
                  </a:cubicBezTo>
                  <a:lnTo>
                    <a:pt x="8146" y="43"/>
                  </a:lnTo>
                  <a:cubicBezTo>
                    <a:pt x="8165" y="43"/>
                    <a:pt x="8176" y="41"/>
                    <a:pt x="8186" y="40"/>
                  </a:cubicBezTo>
                  <a:cubicBezTo>
                    <a:pt x="8195" y="40"/>
                    <a:pt x="8203" y="39"/>
                    <a:pt x="8222" y="39"/>
                  </a:cubicBezTo>
                  <a:cubicBezTo>
                    <a:pt x="8240" y="39"/>
                    <a:pt x="8251" y="38"/>
                    <a:pt x="8261" y="38"/>
                  </a:cubicBezTo>
                  <a:cubicBezTo>
                    <a:pt x="8270" y="35"/>
                    <a:pt x="8280" y="35"/>
                    <a:pt x="8298" y="35"/>
                  </a:cubicBezTo>
                  <a:cubicBezTo>
                    <a:pt x="8315" y="35"/>
                    <a:pt x="8324" y="38"/>
                    <a:pt x="8333" y="40"/>
                  </a:cubicBezTo>
                  <a:cubicBezTo>
                    <a:pt x="8342" y="43"/>
                    <a:pt x="8353" y="45"/>
                    <a:pt x="8374" y="45"/>
                  </a:cubicBezTo>
                  <a:lnTo>
                    <a:pt x="8451" y="45"/>
                  </a:lnTo>
                  <a:cubicBezTo>
                    <a:pt x="8469" y="45"/>
                    <a:pt x="8480" y="44"/>
                    <a:pt x="8490" y="44"/>
                  </a:cubicBezTo>
                  <a:cubicBezTo>
                    <a:pt x="8499" y="43"/>
                    <a:pt x="8508" y="43"/>
                    <a:pt x="8527" y="43"/>
                  </a:cubicBezTo>
                  <a:lnTo>
                    <a:pt x="8603" y="43"/>
                  </a:lnTo>
                  <a:cubicBezTo>
                    <a:pt x="8624" y="43"/>
                    <a:pt x="8634" y="41"/>
                    <a:pt x="8644" y="40"/>
                  </a:cubicBezTo>
                  <a:cubicBezTo>
                    <a:pt x="8653" y="39"/>
                    <a:pt x="8661" y="38"/>
                    <a:pt x="8679" y="38"/>
                  </a:cubicBezTo>
                  <a:cubicBezTo>
                    <a:pt x="8698" y="38"/>
                    <a:pt x="8705" y="39"/>
                    <a:pt x="8715" y="40"/>
                  </a:cubicBezTo>
                  <a:cubicBezTo>
                    <a:pt x="8725" y="43"/>
                    <a:pt x="8736" y="44"/>
                    <a:pt x="8756" y="44"/>
                  </a:cubicBezTo>
                  <a:lnTo>
                    <a:pt x="8833" y="44"/>
                  </a:lnTo>
                  <a:cubicBezTo>
                    <a:pt x="8851" y="44"/>
                    <a:pt x="8860" y="45"/>
                    <a:pt x="8870" y="45"/>
                  </a:cubicBezTo>
                  <a:cubicBezTo>
                    <a:pt x="8880" y="46"/>
                    <a:pt x="8888" y="46"/>
                    <a:pt x="8909" y="46"/>
                  </a:cubicBezTo>
                  <a:cubicBezTo>
                    <a:pt x="8930" y="46"/>
                    <a:pt x="8942" y="44"/>
                    <a:pt x="8951" y="41"/>
                  </a:cubicBezTo>
                  <a:cubicBezTo>
                    <a:pt x="8961" y="40"/>
                    <a:pt x="8969" y="38"/>
                    <a:pt x="8987" y="38"/>
                  </a:cubicBezTo>
                  <a:cubicBezTo>
                    <a:pt x="9004" y="38"/>
                    <a:pt x="9014" y="39"/>
                    <a:pt x="9022" y="40"/>
                  </a:cubicBezTo>
                  <a:cubicBezTo>
                    <a:pt x="9033" y="41"/>
                    <a:pt x="9042" y="43"/>
                    <a:pt x="9063" y="43"/>
                  </a:cubicBezTo>
                  <a:lnTo>
                    <a:pt x="9100" y="43"/>
                  </a:lnTo>
                  <a:cubicBezTo>
                    <a:pt x="9110" y="44"/>
                    <a:pt x="9121" y="44"/>
                    <a:pt x="9139" y="44"/>
                  </a:cubicBezTo>
                  <a:cubicBezTo>
                    <a:pt x="9159" y="44"/>
                    <a:pt x="9170" y="43"/>
                    <a:pt x="9180" y="41"/>
                  </a:cubicBezTo>
                  <a:cubicBezTo>
                    <a:pt x="9188" y="41"/>
                    <a:pt x="9197" y="40"/>
                    <a:pt x="9215" y="40"/>
                  </a:cubicBezTo>
                  <a:cubicBezTo>
                    <a:pt x="9234" y="40"/>
                    <a:pt x="9244" y="40"/>
                    <a:pt x="9252" y="41"/>
                  </a:cubicBezTo>
                  <a:cubicBezTo>
                    <a:pt x="9263" y="41"/>
                    <a:pt x="9273" y="43"/>
                    <a:pt x="9293" y="43"/>
                  </a:cubicBezTo>
                  <a:cubicBezTo>
                    <a:pt x="9313" y="43"/>
                    <a:pt x="9324" y="43"/>
                    <a:pt x="9333" y="41"/>
                  </a:cubicBezTo>
                  <a:cubicBezTo>
                    <a:pt x="9342" y="41"/>
                    <a:pt x="9352" y="40"/>
                    <a:pt x="9370" y="40"/>
                  </a:cubicBezTo>
                  <a:cubicBezTo>
                    <a:pt x="9389" y="40"/>
                    <a:pt x="9400" y="39"/>
                    <a:pt x="9410" y="39"/>
                  </a:cubicBezTo>
                  <a:cubicBezTo>
                    <a:pt x="9418" y="38"/>
                    <a:pt x="9428" y="38"/>
                    <a:pt x="9447" y="38"/>
                  </a:cubicBezTo>
                  <a:cubicBezTo>
                    <a:pt x="9466" y="38"/>
                    <a:pt x="9474" y="39"/>
                    <a:pt x="9483" y="40"/>
                  </a:cubicBezTo>
                  <a:cubicBezTo>
                    <a:pt x="9493" y="43"/>
                    <a:pt x="9504" y="44"/>
                    <a:pt x="9524" y="44"/>
                  </a:cubicBezTo>
                  <a:cubicBezTo>
                    <a:pt x="9544" y="44"/>
                    <a:pt x="9554" y="43"/>
                    <a:pt x="9563" y="43"/>
                  </a:cubicBezTo>
                  <a:cubicBezTo>
                    <a:pt x="9573" y="41"/>
                    <a:pt x="9582" y="41"/>
                    <a:pt x="9601" y="41"/>
                  </a:cubicBezTo>
                  <a:cubicBezTo>
                    <a:pt x="9619" y="41"/>
                    <a:pt x="9626" y="43"/>
                    <a:pt x="9636" y="45"/>
                  </a:cubicBezTo>
                  <a:cubicBezTo>
                    <a:pt x="9645" y="48"/>
                    <a:pt x="9656" y="50"/>
                    <a:pt x="9678" y="50"/>
                  </a:cubicBezTo>
                  <a:lnTo>
                    <a:pt x="9754" y="50"/>
                  </a:lnTo>
                  <a:cubicBezTo>
                    <a:pt x="9772" y="50"/>
                    <a:pt x="9783" y="50"/>
                    <a:pt x="9792" y="49"/>
                  </a:cubicBezTo>
                  <a:cubicBezTo>
                    <a:pt x="9802" y="48"/>
                    <a:pt x="9812" y="48"/>
                    <a:pt x="9830" y="48"/>
                  </a:cubicBezTo>
                  <a:lnTo>
                    <a:pt x="9906" y="48"/>
                  </a:lnTo>
                  <a:cubicBezTo>
                    <a:pt x="9927" y="48"/>
                    <a:pt x="9937" y="45"/>
                    <a:pt x="9948" y="44"/>
                  </a:cubicBezTo>
                  <a:cubicBezTo>
                    <a:pt x="9956" y="43"/>
                    <a:pt x="9965" y="41"/>
                    <a:pt x="9983" y="41"/>
                  </a:cubicBezTo>
                  <a:cubicBezTo>
                    <a:pt x="9999" y="41"/>
                    <a:pt x="10006" y="44"/>
                    <a:pt x="10016" y="46"/>
                  </a:cubicBezTo>
                  <a:cubicBezTo>
                    <a:pt x="10027" y="49"/>
                    <a:pt x="10038" y="54"/>
                    <a:pt x="10059" y="54"/>
                  </a:cubicBezTo>
                  <a:cubicBezTo>
                    <a:pt x="10080" y="54"/>
                    <a:pt x="10092" y="50"/>
                    <a:pt x="10102" y="48"/>
                  </a:cubicBezTo>
                  <a:cubicBezTo>
                    <a:pt x="10109" y="46"/>
                    <a:pt x="10118" y="44"/>
                    <a:pt x="10135" y="44"/>
                  </a:cubicBezTo>
                  <a:cubicBezTo>
                    <a:pt x="10151" y="44"/>
                    <a:pt x="10160" y="46"/>
                    <a:pt x="10168" y="49"/>
                  </a:cubicBezTo>
                  <a:cubicBezTo>
                    <a:pt x="10179" y="51"/>
                    <a:pt x="10190" y="55"/>
                    <a:pt x="10211" y="55"/>
                  </a:cubicBezTo>
                  <a:cubicBezTo>
                    <a:pt x="10235" y="55"/>
                    <a:pt x="10245" y="50"/>
                    <a:pt x="10256" y="46"/>
                  </a:cubicBezTo>
                  <a:cubicBezTo>
                    <a:pt x="10264" y="43"/>
                    <a:pt x="10272" y="40"/>
                    <a:pt x="10288" y="40"/>
                  </a:cubicBezTo>
                  <a:lnTo>
                    <a:pt x="10364" y="40"/>
                  </a:lnTo>
                  <a:cubicBezTo>
                    <a:pt x="10381" y="40"/>
                    <a:pt x="10388" y="43"/>
                    <a:pt x="10397" y="45"/>
                  </a:cubicBezTo>
                  <a:cubicBezTo>
                    <a:pt x="10407" y="48"/>
                    <a:pt x="10419" y="51"/>
                    <a:pt x="10440" y="51"/>
                  </a:cubicBezTo>
                  <a:cubicBezTo>
                    <a:pt x="10461" y="51"/>
                    <a:pt x="10472" y="49"/>
                    <a:pt x="10482" y="46"/>
                  </a:cubicBezTo>
                  <a:cubicBezTo>
                    <a:pt x="10492" y="44"/>
                    <a:pt x="10499" y="43"/>
                    <a:pt x="10516" y="43"/>
                  </a:cubicBezTo>
                  <a:cubicBezTo>
                    <a:pt x="10535" y="43"/>
                    <a:pt x="10543" y="43"/>
                    <a:pt x="10553" y="44"/>
                  </a:cubicBezTo>
                  <a:cubicBezTo>
                    <a:pt x="10563" y="44"/>
                    <a:pt x="10573" y="45"/>
                    <a:pt x="10593" y="45"/>
                  </a:cubicBezTo>
                  <a:cubicBezTo>
                    <a:pt x="10612" y="45"/>
                    <a:pt x="10622" y="45"/>
                    <a:pt x="10632" y="44"/>
                  </a:cubicBezTo>
                  <a:cubicBezTo>
                    <a:pt x="10640" y="44"/>
                    <a:pt x="10649" y="43"/>
                    <a:pt x="10668" y="43"/>
                  </a:cubicBezTo>
                  <a:lnTo>
                    <a:pt x="10821" y="43"/>
                  </a:lnTo>
                  <a:cubicBezTo>
                    <a:pt x="10838" y="43"/>
                    <a:pt x="10847" y="43"/>
                    <a:pt x="10857" y="44"/>
                  </a:cubicBezTo>
                  <a:cubicBezTo>
                    <a:pt x="10868" y="45"/>
                    <a:pt x="10877" y="46"/>
                    <a:pt x="10897" y="46"/>
                  </a:cubicBezTo>
                  <a:cubicBezTo>
                    <a:pt x="10915" y="46"/>
                    <a:pt x="10923" y="46"/>
                    <a:pt x="10933" y="48"/>
                  </a:cubicBezTo>
                  <a:cubicBezTo>
                    <a:pt x="10944" y="48"/>
                    <a:pt x="10953" y="49"/>
                    <a:pt x="10974" y="49"/>
                  </a:cubicBezTo>
                  <a:cubicBezTo>
                    <a:pt x="10995" y="49"/>
                    <a:pt x="11006" y="45"/>
                    <a:pt x="11017" y="43"/>
                  </a:cubicBezTo>
                  <a:cubicBezTo>
                    <a:pt x="11025" y="40"/>
                    <a:pt x="11034" y="38"/>
                    <a:pt x="11050" y="38"/>
                  </a:cubicBezTo>
                  <a:cubicBezTo>
                    <a:pt x="11066" y="38"/>
                    <a:pt x="11073" y="40"/>
                    <a:pt x="11083" y="43"/>
                  </a:cubicBezTo>
                  <a:cubicBezTo>
                    <a:pt x="11094" y="45"/>
                    <a:pt x="11104" y="49"/>
                    <a:pt x="11126" y="49"/>
                  </a:cubicBezTo>
                  <a:cubicBezTo>
                    <a:pt x="11147" y="49"/>
                    <a:pt x="11159" y="45"/>
                    <a:pt x="11169" y="43"/>
                  </a:cubicBezTo>
                  <a:cubicBezTo>
                    <a:pt x="11178" y="40"/>
                    <a:pt x="11186" y="38"/>
                    <a:pt x="11202" y="38"/>
                  </a:cubicBezTo>
                  <a:lnTo>
                    <a:pt x="11279" y="38"/>
                  </a:lnTo>
                  <a:cubicBezTo>
                    <a:pt x="11296" y="38"/>
                    <a:pt x="11303" y="40"/>
                    <a:pt x="11312" y="43"/>
                  </a:cubicBezTo>
                  <a:cubicBezTo>
                    <a:pt x="11322" y="46"/>
                    <a:pt x="11334" y="50"/>
                    <a:pt x="11355" y="50"/>
                  </a:cubicBezTo>
                  <a:lnTo>
                    <a:pt x="11431" y="50"/>
                  </a:lnTo>
                  <a:cubicBezTo>
                    <a:pt x="11454" y="50"/>
                    <a:pt x="11464" y="46"/>
                    <a:pt x="11475" y="43"/>
                  </a:cubicBezTo>
                  <a:cubicBezTo>
                    <a:pt x="11484" y="39"/>
                    <a:pt x="11491" y="35"/>
                    <a:pt x="11507" y="35"/>
                  </a:cubicBezTo>
                  <a:cubicBezTo>
                    <a:pt x="11526" y="35"/>
                    <a:pt x="11536" y="38"/>
                    <a:pt x="11545" y="38"/>
                  </a:cubicBezTo>
                  <a:cubicBezTo>
                    <a:pt x="11554" y="39"/>
                    <a:pt x="11564" y="39"/>
                    <a:pt x="11584" y="39"/>
                  </a:cubicBezTo>
                  <a:lnTo>
                    <a:pt x="11660" y="39"/>
                  </a:lnTo>
                  <a:cubicBezTo>
                    <a:pt x="11678" y="39"/>
                    <a:pt x="11687" y="40"/>
                    <a:pt x="11697" y="41"/>
                  </a:cubicBezTo>
                  <a:cubicBezTo>
                    <a:pt x="11707" y="44"/>
                    <a:pt x="11718" y="45"/>
                    <a:pt x="11737" y="45"/>
                  </a:cubicBezTo>
                  <a:cubicBezTo>
                    <a:pt x="11758" y="45"/>
                    <a:pt x="11770" y="43"/>
                    <a:pt x="11779" y="40"/>
                  </a:cubicBezTo>
                  <a:cubicBezTo>
                    <a:pt x="11789" y="38"/>
                    <a:pt x="11796" y="35"/>
                    <a:pt x="11815" y="35"/>
                  </a:cubicBezTo>
                  <a:cubicBezTo>
                    <a:pt x="11833" y="35"/>
                    <a:pt x="11841" y="38"/>
                    <a:pt x="11850" y="39"/>
                  </a:cubicBezTo>
                  <a:cubicBezTo>
                    <a:pt x="11861" y="41"/>
                    <a:pt x="11871" y="43"/>
                    <a:pt x="11892" y="43"/>
                  </a:cubicBezTo>
                  <a:cubicBezTo>
                    <a:pt x="11911" y="43"/>
                    <a:pt x="11922" y="41"/>
                    <a:pt x="11930" y="41"/>
                  </a:cubicBezTo>
                  <a:cubicBezTo>
                    <a:pt x="11940" y="40"/>
                    <a:pt x="11949" y="40"/>
                    <a:pt x="11968" y="40"/>
                  </a:cubicBezTo>
                  <a:cubicBezTo>
                    <a:pt x="11989" y="40"/>
                    <a:pt x="12000" y="39"/>
                    <a:pt x="12009" y="38"/>
                  </a:cubicBezTo>
                  <a:cubicBezTo>
                    <a:pt x="12019" y="35"/>
                    <a:pt x="12029" y="34"/>
                    <a:pt x="12046" y="34"/>
                  </a:cubicBezTo>
                  <a:cubicBezTo>
                    <a:pt x="12062" y="34"/>
                    <a:pt x="12069" y="38"/>
                    <a:pt x="12079" y="40"/>
                  </a:cubicBezTo>
                  <a:cubicBezTo>
                    <a:pt x="12089" y="43"/>
                    <a:pt x="12101" y="46"/>
                    <a:pt x="12122" y="46"/>
                  </a:cubicBezTo>
                  <a:cubicBezTo>
                    <a:pt x="12143" y="46"/>
                    <a:pt x="12155" y="43"/>
                    <a:pt x="12165" y="40"/>
                  </a:cubicBezTo>
                  <a:cubicBezTo>
                    <a:pt x="12174" y="38"/>
                    <a:pt x="12181" y="34"/>
                    <a:pt x="12198" y="34"/>
                  </a:cubicBezTo>
                  <a:cubicBezTo>
                    <a:pt x="12217" y="34"/>
                    <a:pt x="12227" y="35"/>
                    <a:pt x="12235" y="35"/>
                  </a:cubicBezTo>
                  <a:cubicBezTo>
                    <a:pt x="12245" y="38"/>
                    <a:pt x="12255" y="38"/>
                    <a:pt x="12275" y="38"/>
                  </a:cubicBezTo>
                  <a:cubicBezTo>
                    <a:pt x="12292" y="38"/>
                    <a:pt x="12300" y="39"/>
                    <a:pt x="12309" y="40"/>
                  </a:cubicBezTo>
                  <a:cubicBezTo>
                    <a:pt x="12320" y="43"/>
                    <a:pt x="12331" y="44"/>
                    <a:pt x="12351" y="44"/>
                  </a:cubicBezTo>
                  <a:cubicBezTo>
                    <a:pt x="12361" y="44"/>
                    <a:pt x="12367" y="38"/>
                    <a:pt x="12367" y="28"/>
                  </a:cubicBezTo>
                  <a:cubicBezTo>
                    <a:pt x="12367" y="18"/>
                    <a:pt x="12361" y="12"/>
                    <a:pt x="12351" y="12"/>
                  </a:cubicBezTo>
                  <a:cubicBezTo>
                    <a:pt x="12334" y="12"/>
                    <a:pt x="12325" y="11"/>
                    <a:pt x="12316" y="9"/>
                  </a:cubicBezTo>
                  <a:cubicBezTo>
                    <a:pt x="12305" y="6"/>
                    <a:pt x="12294" y="5"/>
                    <a:pt x="12275" y="5"/>
                  </a:cubicBezTo>
                  <a:cubicBezTo>
                    <a:pt x="12256" y="5"/>
                    <a:pt x="12246" y="3"/>
                    <a:pt x="12238" y="3"/>
                  </a:cubicBezTo>
                  <a:cubicBezTo>
                    <a:pt x="12228" y="2"/>
                    <a:pt x="12218" y="2"/>
                    <a:pt x="12198" y="2"/>
                  </a:cubicBezTo>
                  <a:cubicBezTo>
                    <a:pt x="12177" y="2"/>
                    <a:pt x="12165" y="6"/>
                    <a:pt x="12155" y="9"/>
                  </a:cubicBezTo>
                  <a:cubicBezTo>
                    <a:pt x="12147" y="12"/>
                    <a:pt x="12139" y="14"/>
                    <a:pt x="12122" y="14"/>
                  </a:cubicBezTo>
                  <a:cubicBezTo>
                    <a:pt x="12106" y="14"/>
                    <a:pt x="12098" y="12"/>
                    <a:pt x="12089" y="9"/>
                  </a:cubicBezTo>
                  <a:cubicBezTo>
                    <a:pt x="12079" y="6"/>
                    <a:pt x="12067" y="2"/>
                    <a:pt x="12046" y="2"/>
                  </a:cubicBezTo>
                  <a:cubicBezTo>
                    <a:pt x="12024" y="2"/>
                    <a:pt x="12015" y="3"/>
                    <a:pt x="12004" y="5"/>
                  </a:cubicBezTo>
                  <a:cubicBezTo>
                    <a:pt x="11994" y="6"/>
                    <a:pt x="11986" y="8"/>
                    <a:pt x="11968" y="8"/>
                  </a:cubicBezTo>
                  <a:cubicBezTo>
                    <a:pt x="11949" y="8"/>
                    <a:pt x="11939" y="9"/>
                    <a:pt x="11929" y="9"/>
                  </a:cubicBezTo>
                  <a:cubicBezTo>
                    <a:pt x="11919" y="11"/>
                    <a:pt x="11911" y="11"/>
                    <a:pt x="11892" y="11"/>
                  </a:cubicBezTo>
                  <a:cubicBezTo>
                    <a:pt x="11873" y="11"/>
                    <a:pt x="11865" y="9"/>
                    <a:pt x="11855" y="8"/>
                  </a:cubicBezTo>
                  <a:cubicBezTo>
                    <a:pt x="11845" y="5"/>
                    <a:pt x="11834" y="3"/>
                    <a:pt x="11815" y="3"/>
                  </a:cubicBezTo>
                  <a:cubicBezTo>
                    <a:pt x="11794" y="3"/>
                    <a:pt x="11782" y="6"/>
                    <a:pt x="11773" y="9"/>
                  </a:cubicBezTo>
                  <a:cubicBezTo>
                    <a:pt x="11763" y="12"/>
                    <a:pt x="11756" y="13"/>
                    <a:pt x="11737" y="13"/>
                  </a:cubicBezTo>
                  <a:cubicBezTo>
                    <a:pt x="11719" y="13"/>
                    <a:pt x="11711" y="12"/>
                    <a:pt x="11702" y="11"/>
                  </a:cubicBezTo>
                  <a:cubicBezTo>
                    <a:pt x="11690" y="8"/>
                    <a:pt x="11681" y="6"/>
                    <a:pt x="11660" y="6"/>
                  </a:cubicBezTo>
                  <a:lnTo>
                    <a:pt x="11584" y="6"/>
                  </a:lnTo>
                  <a:cubicBezTo>
                    <a:pt x="11565" y="6"/>
                    <a:pt x="11555" y="5"/>
                    <a:pt x="11547" y="5"/>
                  </a:cubicBezTo>
                  <a:cubicBezTo>
                    <a:pt x="11537" y="3"/>
                    <a:pt x="11527" y="3"/>
                    <a:pt x="11507" y="3"/>
                  </a:cubicBezTo>
                  <a:cubicBezTo>
                    <a:pt x="11485" y="3"/>
                    <a:pt x="11474" y="8"/>
                    <a:pt x="11463" y="12"/>
                  </a:cubicBezTo>
                  <a:cubicBezTo>
                    <a:pt x="11456" y="16"/>
                    <a:pt x="11447" y="18"/>
                    <a:pt x="11431" y="18"/>
                  </a:cubicBezTo>
                  <a:lnTo>
                    <a:pt x="11355" y="18"/>
                  </a:lnTo>
                  <a:cubicBezTo>
                    <a:pt x="11338" y="18"/>
                    <a:pt x="11330" y="16"/>
                    <a:pt x="11322" y="13"/>
                  </a:cubicBezTo>
                  <a:cubicBezTo>
                    <a:pt x="11312" y="9"/>
                    <a:pt x="11300" y="5"/>
                    <a:pt x="11279" y="5"/>
                  </a:cubicBezTo>
                  <a:lnTo>
                    <a:pt x="11202" y="5"/>
                  </a:lnTo>
                  <a:cubicBezTo>
                    <a:pt x="11180" y="5"/>
                    <a:pt x="11169" y="9"/>
                    <a:pt x="11159" y="12"/>
                  </a:cubicBezTo>
                  <a:cubicBezTo>
                    <a:pt x="11150" y="14"/>
                    <a:pt x="11142" y="17"/>
                    <a:pt x="11126" y="17"/>
                  </a:cubicBezTo>
                  <a:cubicBezTo>
                    <a:pt x="11110" y="17"/>
                    <a:pt x="11102" y="14"/>
                    <a:pt x="11093" y="12"/>
                  </a:cubicBezTo>
                  <a:cubicBezTo>
                    <a:pt x="11082" y="9"/>
                    <a:pt x="11071" y="5"/>
                    <a:pt x="11050" y="5"/>
                  </a:cubicBezTo>
                  <a:cubicBezTo>
                    <a:pt x="11028" y="5"/>
                    <a:pt x="11017" y="9"/>
                    <a:pt x="11007" y="12"/>
                  </a:cubicBezTo>
                  <a:cubicBezTo>
                    <a:pt x="10997" y="14"/>
                    <a:pt x="10990" y="17"/>
                    <a:pt x="10974" y="17"/>
                  </a:cubicBezTo>
                  <a:cubicBezTo>
                    <a:pt x="10955" y="17"/>
                    <a:pt x="10947" y="17"/>
                    <a:pt x="10937" y="16"/>
                  </a:cubicBezTo>
                  <a:cubicBezTo>
                    <a:pt x="10927" y="16"/>
                    <a:pt x="10917" y="14"/>
                    <a:pt x="10897" y="14"/>
                  </a:cubicBezTo>
                  <a:cubicBezTo>
                    <a:pt x="10879" y="14"/>
                    <a:pt x="10870" y="14"/>
                    <a:pt x="10861" y="13"/>
                  </a:cubicBezTo>
                  <a:cubicBezTo>
                    <a:pt x="10851" y="12"/>
                    <a:pt x="10841" y="11"/>
                    <a:pt x="10821" y="11"/>
                  </a:cubicBezTo>
                  <a:lnTo>
                    <a:pt x="10668" y="11"/>
                  </a:lnTo>
                  <a:cubicBezTo>
                    <a:pt x="10649" y="11"/>
                    <a:pt x="10638" y="11"/>
                    <a:pt x="10629" y="12"/>
                  </a:cubicBezTo>
                  <a:cubicBezTo>
                    <a:pt x="10621" y="12"/>
                    <a:pt x="10612" y="13"/>
                    <a:pt x="10593" y="13"/>
                  </a:cubicBezTo>
                  <a:cubicBezTo>
                    <a:pt x="10575" y="13"/>
                    <a:pt x="10567" y="13"/>
                    <a:pt x="10557" y="12"/>
                  </a:cubicBezTo>
                  <a:cubicBezTo>
                    <a:pt x="10546" y="12"/>
                    <a:pt x="10537" y="11"/>
                    <a:pt x="10516" y="11"/>
                  </a:cubicBezTo>
                  <a:cubicBezTo>
                    <a:pt x="10497" y="11"/>
                    <a:pt x="10484" y="13"/>
                    <a:pt x="10476" y="16"/>
                  </a:cubicBezTo>
                  <a:cubicBezTo>
                    <a:pt x="10466" y="18"/>
                    <a:pt x="10457" y="19"/>
                    <a:pt x="10440" y="19"/>
                  </a:cubicBezTo>
                  <a:cubicBezTo>
                    <a:pt x="10423" y="19"/>
                    <a:pt x="10417" y="17"/>
                    <a:pt x="10407" y="14"/>
                  </a:cubicBezTo>
                  <a:cubicBezTo>
                    <a:pt x="10397" y="12"/>
                    <a:pt x="10386" y="8"/>
                    <a:pt x="10364" y="8"/>
                  </a:cubicBezTo>
                  <a:lnTo>
                    <a:pt x="10288" y="8"/>
                  </a:lnTo>
                  <a:cubicBezTo>
                    <a:pt x="10265" y="8"/>
                    <a:pt x="10254" y="12"/>
                    <a:pt x="10243" y="16"/>
                  </a:cubicBezTo>
                  <a:cubicBezTo>
                    <a:pt x="10236" y="19"/>
                    <a:pt x="10227" y="23"/>
                    <a:pt x="10211" y="23"/>
                  </a:cubicBezTo>
                  <a:cubicBezTo>
                    <a:pt x="10195" y="23"/>
                    <a:pt x="10187" y="19"/>
                    <a:pt x="10178" y="17"/>
                  </a:cubicBezTo>
                  <a:cubicBezTo>
                    <a:pt x="10167" y="14"/>
                    <a:pt x="10156" y="12"/>
                    <a:pt x="10135" y="12"/>
                  </a:cubicBezTo>
                  <a:cubicBezTo>
                    <a:pt x="10114" y="12"/>
                    <a:pt x="10102" y="14"/>
                    <a:pt x="10092" y="17"/>
                  </a:cubicBezTo>
                  <a:cubicBezTo>
                    <a:pt x="10085" y="18"/>
                    <a:pt x="10076" y="21"/>
                    <a:pt x="10059" y="21"/>
                  </a:cubicBezTo>
                  <a:cubicBezTo>
                    <a:pt x="10043" y="21"/>
                    <a:pt x="10034" y="18"/>
                    <a:pt x="10026" y="16"/>
                  </a:cubicBezTo>
                  <a:cubicBezTo>
                    <a:pt x="10015" y="13"/>
                    <a:pt x="10004" y="9"/>
                    <a:pt x="9983" y="9"/>
                  </a:cubicBezTo>
                  <a:cubicBezTo>
                    <a:pt x="9961" y="9"/>
                    <a:pt x="9952" y="12"/>
                    <a:pt x="9941" y="13"/>
                  </a:cubicBezTo>
                  <a:cubicBezTo>
                    <a:pt x="9933" y="14"/>
                    <a:pt x="9923" y="16"/>
                    <a:pt x="9906" y="16"/>
                  </a:cubicBezTo>
                  <a:lnTo>
                    <a:pt x="9830" y="16"/>
                  </a:lnTo>
                  <a:cubicBezTo>
                    <a:pt x="9812" y="16"/>
                    <a:pt x="9801" y="16"/>
                    <a:pt x="9791" y="17"/>
                  </a:cubicBezTo>
                  <a:cubicBezTo>
                    <a:pt x="9782" y="18"/>
                    <a:pt x="9772" y="18"/>
                    <a:pt x="9754" y="18"/>
                  </a:cubicBezTo>
                  <a:lnTo>
                    <a:pt x="9678" y="18"/>
                  </a:lnTo>
                  <a:cubicBezTo>
                    <a:pt x="9659" y="18"/>
                    <a:pt x="9652" y="17"/>
                    <a:pt x="9642" y="14"/>
                  </a:cubicBezTo>
                  <a:cubicBezTo>
                    <a:pt x="9633" y="12"/>
                    <a:pt x="9622" y="9"/>
                    <a:pt x="9601" y="9"/>
                  </a:cubicBezTo>
                  <a:cubicBezTo>
                    <a:pt x="9582" y="9"/>
                    <a:pt x="9572" y="11"/>
                    <a:pt x="9562" y="11"/>
                  </a:cubicBezTo>
                  <a:cubicBezTo>
                    <a:pt x="9552" y="12"/>
                    <a:pt x="9544" y="12"/>
                    <a:pt x="9524" y="12"/>
                  </a:cubicBezTo>
                  <a:cubicBezTo>
                    <a:pt x="9507" y="12"/>
                    <a:pt x="9499" y="11"/>
                    <a:pt x="9490" y="9"/>
                  </a:cubicBezTo>
                  <a:cubicBezTo>
                    <a:pt x="9479" y="6"/>
                    <a:pt x="9469" y="5"/>
                    <a:pt x="9448" y="5"/>
                  </a:cubicBezTo>
                  <a:cubicBezTo>
                    <a:pt x="9429" y="5"/>
                    <a:pt x="9418" y="6"/>
                    <a:pt x="9410" y="6"/>
                  </a:cubicBezTo>
                  <a:cubicBezTo>
                    <a:pt x="9400" y="8"/>
                    <a:pt x="9391" y="8"/>
                    <a:pt x="9372" y="8"/>
                  </a:cubicBezTo>
                  <a:cubicBezTo>
                    <a:pt x="9352" y="8"/>
                    <a:pt x="9341" y="8"/>
                    <a:pt x="9332" y="9"/>
                  </a:cubicBezTo>
                  <a:cubicBezTo>
                    <a:pt x="9322" y="9"/>
                    <a:pt x="9313" y="11"/>
                    <a:pt x="9294" y="11"/>
                  </a:cubicBezTo>
                  <a:cubicBezTo>
                    <a:pt x="9276" y="11"/>
                    <a:pt x="9266" y="11"/>
                    <a:pt x="9257" y="9"/>
                  </a:cubicBezTo>
                  <a:cubicBezTo>
                    <a:pt x="9246" y="9"/>
                    <a:pt x="9236" y="8"/>
                    <a:pt x="9217" y="8"/>
                  </a:cubicBezTo>
                  <a:cubicBezTo>
                    <a:pt x="9197" y="8"/>
                    <a:pt x="9186" y="9"/>
                    <a:pt x="9176" y="11"/>
                  </a:cubicBezTo>
                  <a:cubicBezTo>
                    <a:pt x="9167" y="11"/>
                    <a:pt x="9159" y="12"/>
                    <a:pt x="9140" y="12"/>
                  </a:cubicBezTo>
                  <a:lnTo>
                    <a:pt x="9102" y="12"/>
                  </a:lnTo>
                  <a:cubicBezTo>
                    <a:pt x="9094" y="11"/>
                    <a:pt x="9083" y="11"/>
                    <a:pt x="9064" y="11"/>
                  </a:cubicBezTo>
                  <a:cubicBezTo>
                    <a:pt x="9047" y="11"/>
                    <a:pt x="9037" y="9"/>
                    <a:pt x="9027" y="8"/>
                  </a:cubicBezTo>
                  <a:cubicBezTo>
                    <a:pt x="9017" y="6"/>
                    <a:pt x="9008" y="5"/>
                    <a:pt x="8988" y="5"/>
                  </a:cubicBezTo>
                  <a:cubicBezTo>
                    <a:pt x="8966" y="5"/>
                    <a:pt x="8955" y="8"/>
                    <a:pt x="8945" y="11"/>
                  </a:cubicBezTo>
                  <a:cubicBezTo>
                    <a:pt x="8935" y="12"/>
                    <a:pt x="8928" y="14"/>
                    <a:pt x="8910" y="14"/>
                  </a:cubicBezTo>
                  <a:cubicBezTo>
                    <a:pt x="8891" y="14"/>
                    <a:pt x="8882" y="13"/>
                    <a:pt x="8872" y="13"/>
                  </a:cubicBezTo>
                  <a:cubicBezTo>
                    <a:pt x="8864" y="12"/>
                    <a:pt x="8854" y="12"/>
                    <a:pt x="8834" y="12"/>
                  </a:cubicBezTo>
                  <a:lnTo>
                    <a:pt x="8758" y="12"/>
                  </a:lnTo>
                  <a:cubicBezTo>
                    <a:pt x="8738" y="12"/>
                    <a:pt x="8731" y="11"/>
                    <a:pt x="8721" y="9"/>
                  </a:cubicBezTo>
                  <a:cubicBezTo>
                    <a:pt x="8710" y="6"/>
                    <a:pt x="8700" y="5"/>
                    <a:pt x="8679" y="5"/>
                  </a:cubicBezTo>
                  <a:cubicBezTo>
                    <a:pt x="8660" y="5"/>
                    <a:pt x="8649" y="6"/>
                    <a:pt x="8640" y="8"/>
                  </a:cubicBezTo>
                  <a:cubicBezTo>
                    <a:pt x="8630" y="9"/>
                    <a:pt x="8623" y="11"/>
                    <a:pt x="8603" y="11"/>
                  </a:cubicBezTo>
                  <a:lnTo>
                    <a:pt x="8527" y="11"/>
                  </a:lnTo>
                  <a:cubicBezTo>
                    <a:pt x="8508" y="11"/>
                    <a:pt x="8497" y="12"/>
                    <a:pt x="8489" y="12"/>
                  </a:cubicBezTo>
                  <a:cubicBezTo>
                    <a:pt x="8479" y="13"/>
                    <a:pt x="8469" y="13"/>
                    <a:pt x="8451" y="13"/>
                  </a:cubicBezTo>
                  <a:lnTo>
                    <a:pt x="8374" y="13"/>
                  </a:lnTo>
                  <a:cubicBezTo>
                    <a:pt x="8357" y="13"/>
                    <a:pt x="8349" y="12"/>
                    <a:pt x="8340" y="9"/>
                  </a:cubicBezTo>
                  <a:cubicBezTo>
                    <a:pt x="8330" y="6"/>
                    <a:pt x="8319" y="3"/>
                    <a:pt x="8298" y="3"/>
                  </a:cubicBezTo>
                  <a:cubicBezTo>
                    <a:pt x="8280" y="3"/>
                    <a:pt x="8269" y="5"/>
                    <a:pt x="8259" y="5"/>
                  </a:cubicBezTo>
                  <a:cubicBezTo>
                    <a:pt x="8250" y="6"/>
                    <a:pt x="8240" y="6"/>
                    <a:pt x="8222" y="6"/>
                  </a:cubicBezTo>
                  <a:cubicBezTo>
                    <a:pt x="8202" y="6"/>
                    <a:pt x="8191" y="8"/>
                    <a:pt x="8181" y="9"/>
                  </a:cubicBezTo>
                  <a:cubicBezTo>
                    <a:pt x="8174" y="9"/>
                    <a:pt x="8164" y="11"/>
                    <a:pt x="8146" y="11"/>
                  </a:cubicBezTo>
                  <a:lnTo>
                    <a:pt x="8069" y="11"/>
                  </a:lnTo>
                  <a:cubicBezTo>
                    <a:pt x="8050" y="11"/>
                    <a:pt x="8039" y="12"/>
                    <a:pt x="8029" y="13"/>
                  </a:cubicBezTo>
                  <a:cubicBezTo>
                    <a:pt x="8020" y="14"/>
                    <a:pt x="8010" y="16"/>
                    <a:pt x="7993" y="16"/>
                  </a:cubicBezTo>
                  <a:cubicBezTo>
                    <a:pt x="7976" y="16"/>
                    <a:pt x="7966" y="16"/>
                    <a:pt x="7956" y="14"/>
                  </a:cubicBezTo>
                  <a:cubicBezTo>
                    <a:pt x="7946" y="13"/>
                    <a:pt x="7937" y="12"/>
                    <a:pt x="7917" y="12"/>
                  </a:cubicBezTo>
                  <a:lnTo>
                    <a:pt x="7841" y="12"/>
                  </a:lnTo>
                  <a:cubicBezTo>
                    <a:pt x="7820" y="12"/>
                    <a:pt x="7810" y="13"/>
                    <a:pt x="7800" y="14"/>
                  </a:cubicBezTo>
                  <a:cubicBezTo>
                    <a:pt x="7790" y="16"/>
                    <a:pt x="7782" y="17"/>
                    <a:pt x="7764" y="17"/>
                  </a:cubicBezTo>
                  <a:cubicBezTo>
                    <a:pt x="7745" y="17"/>
                    <a:pt x="7737" y="16"/>
                    <a:pt x="7728" y="14"/>
                  </a:cubicBezTo>
                  <a:cubicBezTo>
                    <a:pt x="7717" y="12"/>
                    <a:pt x="7707" y="11"/>
                    <a:pt x="7686" y="11"/>
                  </a:cubicBezTo>
                  <a:cubicBezTo>
                    <a:pt x="7666" y="11"/>
                    <a:pt x="7655" y="11"/>
                    <a:pt x="7646" y="12"/>
                  </a:cubicBezTo>
                  <a:cubicBezTo>
                    <a:pt x="7638" y="12"/>
                    <a:pt x="7629" y="13"/>
                    <a:pt x="7610" y="13"/>
                  </a:cubicBezTo>
                  <a:cubicBezTo>
                    <a:pt x="7594" y="13"/>
                    <a:pt x="7586" y="12"/>
                    <a:pt x="7576" y="9"/>
                  </a:cubicBezTo>
                  <a:cubicBezTo>
                    <a:pt x="7565" y="6"/>
                    <a:pt x="7555" y="3"/>
                    <a:pt x="7533" y="3"/>
                  </a:cubicBezTo>
                  <a:cubicBezTo>
                    <a:pt x="7512" y="3"/>
                    <a:pt x="7503" y="6"/>
                    <a:pt x="7493" y="8"/>
                  </a:cubicBezTo>
                  <a:cubicBezTo>
                    <a:pt x="7484" y="11"/>
                    <a:pt x="7474" y="12"/>
                    <a:pt x="7457" y="12"/>
                  </a:cubicBezTo>
                  <a:cubicBezTo>
                    <a:pt x="7437" y="12"/>
                    <a:pt x="7426" y="13"/>
                    <a:pt x="7418" y="14"/>
                  </a:cubicBezTo>
                  <a:cubicBezTo>
                    <a:pt x="7408" y="16"/>
                    <a:pt x="7399" y="17"/>
                    <a:pt x="7381" y="17"/>
                  </a:cubicBezTo>
                  <a:cubicBezTo>
                    <a:pt x="7362" y="17"/>
                    <a:pt x="7354" y="16"/>
                    <a:pt x="7345" y="14"/>
                  </a:cubicBezTo>
                  <a:cubicBezTo>
                    <a:pt x="7335" y="13"/>
                    <a:pt x="7324" y="12"/>
                    <a:pt x="7305" y="12"/>
                  </a:cubicBezTo>
                  <a:lnTo>
                    <a:pt x="7228" y="12"/>
                  </a:lnTo>
                  <a:cubicBezTo>
                    <a:pt x="7211" y="12"/>
                    <a:pt x="7203" y="9"/>
                    <a:pt x="7194" y="8"/>
                  </a:cubicBezTo>
                  <a:cubicBezTo>
                    <a:pt x="7183" y="6"/>
                    <a:pt x="7172" y="3"/>
                    <a:pt x="7152" y="3"/>
                  </a:cubicBezTo>
                  <a:cubicBezTo>
                    <a:pt x="7129" y="3"/>
                    <a:pt x="7119" y="8"/>
                    <a:pt x="7108" y="12"/>
                  </a:cubicBezTo>
                  <a:cubicBezTo>
                    <a:pt x="7098" y="16"/>
                    <a:pt x="7091" y="18"/>
                    <a:pt x="7075" y="18"/>
                  </a:cubicBezTo>
                  <a:lnTo>
                    <a:pt x="6998" y="18"/>
                  </a:lnTo>
                  <a:cubicBezTo>
                    <a:pt x="6982" y="18"/>
                    <a:pt x="6975" y="15"/>
                    <a:pt x="6966" y="12"/>
                  </a:cubicBezTo>
                  <a:cubicBezTo>
                    <a:pt x="6955" y="8"/>
                    <a:pt x="6943" y="3"/>
                    <a:pt x="6922" y="3"/>
                  </a:cubicBezTo>
                  <a:cubicBezTo>
                    <a:pt x="6900" y="3"/>
                    <a:pt x="6889" y="8"/>
                    <a:pt x="6879" y="11"/>
                  </a:cubicBezTo>
                  <a:cubicBezTo>
                    <a:pt x="6869" y="13"/>
                    <a:pt x="6862" y="16"/>
                    <a:pt x="6846" y="16"/>
                  </a:cubicBezTo>
                  <a:cubicBezTo>
                    <a:pt x="6830" y="16"/>
                    <a:pt x="6821" y="13"/>
                    <a:pt x="6812" y="11"/>
                  </a:cubicBezTo>
                  <a:cubicBezTo>
                    <a:pt x="6803" y="6"/>
                    <a:pt x="6791" y="3"/>
                    <a:pt x="6770" y="3"/>
                  </a:cubicBezTo>
                  <a:cubicBezTo>
                    <a:pt x="6748" y="3"/>
                    <a:pt x="6735" y="6"/>
                    <a:pt x="6727" y="9"/>
                  </a:cubicBezTo>
                  <a:cubicBezTo>
                    <a:pt x="6717" y="11"/>
                    <a:pt x="6708" y="13"/>
                    <a:pt x="6691" y="13"/>
                  </a:cubicBezTo>
                  <a:cubicBezTo>
                    <a:pt x="6674" y="13"/>
                    <a:pt x="6666" y="12"/>
                    <a:pt x="6657" y="9"/>
                  </a:cubicBezTo>
                  <a:cubicBezTo>
                    <a:pt x="6646" y="6"/>
                    <a:pt x="6636" y="3"/>
                    <a:pt x="6614" y="3"/>
                  </a:cubicBezTo>
                  <a:cubicBezTo>
                    <a:pt x="6591" y="3"/>
                    <a:pt x="6580" y="8"/>
                    <a:pt x="6569" y="12"/>
                  </a:cubicBezTo>
                  <a:cubicBezTo>
                    <a:pt x="6561" y="14"/>
                    <a:pt x="6552" y="17"/>
                    <a:pt x="6536" y="17"/>
                  </a:cubicBezTo>
                  <a:lnTo>
                    <a:pt x="6460" y="17"/>
                  </a:lnTo>
                  <a:cubicBezTo>
                    <a:pt x="6443" y="17"/>
                    <a:pt x="6435" y="15"/>
                    <a:pt x="6427" y="12"/>
                  </a:cubicBezTo>
                  <a:cubicBezTo>
                    <a:pt x="6417" y="9"/>
                    <a:pt x="6405" y="5"/>
                    <a:pt x="6384" y="5"/>
                  </a:cubicBezTo>
                  <a:cubicBezTo>
                    <a:pt x="6363" y="5"/>
                    <a:pt x="6352" y="9"/>
                    <a:pt x="6341" y="12"/>
                  </a:cubicBezTo>
                  <a:cubicBezTo>
                    <a:pt x="6331" y="14"/>
                    <a:pt x="6323" y="17"/>
                    <a:pt x="6307" y="17"/>
                  </a:cubicBezTo>
                  <a:cubicBezTo>
                    <a:pt x="6290" y="17"/>
                    <a:pt x="6282" y="16"/>
                    <a:pt x="6273" y="13"/>
                  </a:cubicBezTo>
                  <a:cubicBezTo>
                    <a:pt x="6263" y="11"/>
                    <a:pt x="6252" y="8"/>
                    <a:pt x="6231" y="8"/>
                  </a:cubicBezTo>
                  <a:lnTo>
                    <a:pt x="6155" y="8"/>
                  </a:lnTo>
                  <a:cubicBezTo>
                    <a:pt x="6134" y="8"/>
                    <a:pt x="6123" y="9"/>
                    <a:pt x="6113" y="12"/>
                  </a:cubicBezTo>
                  <a:cubicBezTo>
                    <a:pt x="6103" y="14"/>
                    <a:pt x="6096" y="16"/>
                    <a:pt x="6079" y="16"/>
                  </a:cubicBezTo>
                  <a:cubicBezTo>
                    <a:pt x="6059" y="16"/>
                    <a:pt x="6050" y="14"/>
                    <a:pt x="6041" y="14"/>
                  </a:cubicBezTo>
                  <a:cubicBezTo>
                    <a:pt x="6032" y="14"/>
                    <a:pt x="6022" y="13"/>
                    <a:pt x="6002" y="13"/>
                  </a:cubicBezTo>
                  <a:cubicBezTo>
                    <a:pt x="5983" y="13"/>
                    <a:pt x="5974" y="12"/>
                    <a:pt x="5964" y="12"/>
                  </a:cubicBezTo>
                  <a:cubicBezTo>
                    <a:pt x="5955" y="12"/>
                    <a:pt x="5946" y="11"/>
                    <a:pt x="5925" y="11"/>
                  </a:cubicBezTo>
                  <a:cubicBezTo>
                    <a:pt x="5905" y="11"/>
                    <a:pt x="5894" y="12"/>
                    <a:pt x="5886" y="13"/>
                  </a:cubicBezTo>
                  <a:cubicBezTo>
                    <a:pt x="5876" y="14"/>
                    <a:pt x="5867" y="16"/>
                    <a:pt x="5849" y="16"/>
                  </a:cubicBezTo>
                  <a:cubicBezTo>
                    <a:pt x="5832" y="16"/>
                    <a:pt x="5823" y="14"/>
                    <a:pt x="5813" y="13"/>
                  </a:cubicBezTo>
                  <a:cubicBezTo>
                    <a:pt x="5803" y="12"/>
                    <a:pt x="5793" y="11"/>
                    <a:pt x="5773" y="11"/>
                  </a:cubicBezTo>
                  <a:cubicBezTo>
                    <a:pt x="5755" y="11"/>
                    <a:pt x="5747" y="9"/>
                    <a:pt x="5737" y="8"/>
                  </a:cubicBezTo>
                  <a:cubicBezTo>
                    <a:pt x="5727" y="6"/>
                    <a:pt x="5717" y="5"/>
                    <a:pt x="5696" y="5"/>
                  </a:cubicBezTo>
                  <a:cubicBezTo>
                    <a:pt x="5677" y="5"/>
                    <a:pt x="5666" y="6"/>
                    <a:pt x="5657" y="8"/>
                  </a:cubicBezTo>
                  <a:cubicBezTo>
                    <a:pt x="5647" y="9"/>
                    <a:pt x="5637" y="11"/>
                    <a:pt x="5620" y="11"/>
                  </a:cubicBezTo>
                  <a:cubicBezTo>
                    <a:pt x="5602" y="11"/>
                    <a:pt x="5592" y="11"/>
                    <a:pt x="5583" y="9"/>
                  </a:cubicBezTo>
                  <a:cubicBezTo>
                    <a:pt x="5572" y="9"/>
                    <a:pt x="5562" y="8"/>
                    <a:pt x="5543" y="8"/>
                  </a:cubicBezTo>
                  <a:cubicBezTo>
                    <a:pt x="5524" y="8"/>
                    <a:pt x="5514" y="8"/>
                    <a:pt x="5506" y="6"/>
                  </a:cubicBezTo>
                  <a:cubicBezTo>
                    <a:pt x="5495" y="6"/>
                    <a:pt x="5485" y="5"/>
                    <a:pt x="5465" y="5"/>
                  </a:cubicBezTo>
                  <a:cubicBezTo>
                    <a:pt x="5445" y="5"/>
                    <a:pt x="5434" y="5"/>
                    <a:pt x="5425" y="6"/>
                  </a:cubicBezTo>
                  <a:cubicBezTo>
                    <a:pt x="5416" y="6"/>
                    <a:pt x="5406" y="8"/>
                    <a:pt x="5388" y="8"/>
                  </a:cubicBezTo>
                  <a:cubicBezTo>
                    <a:pt x="5367" y="8"/>
                    <a:pt x="5356" y="11"/>
                    <a:pt x="5346" y="13"/>
                  </a:cubicBezTo>
                  <a:cubicBezTo>
                    <a:pt x="5336" y="16"/>
                    <a:pt x="5329" y="17"/>
                    <a:pt x="5311" y="17"/>
                  </a:cubicBezTo>
                  <a:lnTo>
                    <a:pt x="5235" y="17"/>
                  </a:lnTo>
                  <a:cubicBezTo>
                    <a:pt x="5216" y="17"/>
                    <a:pt x="5207" y="16"/>
                    <a:pt x="5197" y="16"/>
                  </a:cubicBezTo>
                  <a:cubicBezTo>
                    <a:pt x="5187" y="14"/>
                    <a:pt x="5179" y="14"/>
                    <a:pt x="5159" y="14"/>
                  </a:cubicBezTo>
                  <a:lnTo>
                    <a:pt x="5083" y="14"/>
                  </a:lnTo>
                  <a:cubicBezTo>
                    <a:pt x="5063" y="14"/>
                    <a:pt x="5053" y="16"/>
                    <a:pt x="5043" y="16"/>
                  </a:cubicBezTo>
                  <a:cubicBezTo>
                    <a:pt x="5034" y="17"/>
                    <a:pt x="5025" y="17"/>
                    <a:pt x="5005" y="17"/>
                  </a:cubicBezTo>
                  <a:cubicBezTo>
                    <a:pt x="4989" y="17"/>
                    <a:pt x="4982" y="14"/>
                    <a:pt x="4972" y="12"/>
                  </a:cubicBezTo>
                  <a:cubicBezTo>
                    <a:pt x="4963" y="9"/>
                    <a:pt x="4951" y="5"/>
                    <a:pt x="4929" y="5"/>
                  </a:cubicBezTo>
                  <a:cubicBezTo>
                    <a:pt x="4908" y="5"/>
                    <a:pt x="4896" y="9"/>
                    <a:pt x="4886" y="12"/>
                  </a:cubicBezTo>
                  <a:cubicBezTo>
                    <a:pt x="4879" y="14"/>
                    <a:pt x="4870" y="17"/>
                    <a:pt x="4853" y="17"/>
                  </a:cubicBezTo>
                  <a:cubicBezTo>
                    <a:pt x="4834" y="17"/>
                    <a:pt x="4825" y="16"/>
                    <a:pt x="4816" y="16"/>
                  </a:cubicBezTo>
                  <a:cubicBezTo>
                    <a:pt x="4806" y="14"/>
                    <a:pt x="4797" y="14"/>
                    <a:pt x="4777" y="14"/>
                  </a:cubicBezTo>
                  <a:cubicBezTo>
                    <a:pt x="4758" y="14"/>
                    <a:pt x="4748" y="13"/>
                    <a:pt x="4740" y="13"/>
                  </a:cubicBezTo>
                  <a:cubicBezTo>
                    <a:pt x="4730" y="12"/>
                    <a:pt x="4720" y="12"/>
                    <a:pt x="4700" y="12"/>
                  </a:cubicBezTo>
                  <a:cubicBezTo>
                    <a:pt x="4682" y="12"/>
                    <a:pt x="4671" y="13"/>
                    <a:pt x="4662" y="13"/>
                  </a:cubicBezTo>
                  <a:cubicBezTo>
                    <a:pt x="4652" y="14"/>
                    <a:pt x="4643" y="14"/>
                    <a:pt x="4624" y="14"/>
                  </a:cubicBezTo>
                  <a:lnTo>
                    <a:pt x="4548" y="14"/>
                  </a:lnTo>
                  <a:cubicBezTo>
                    <a:pt x="4529" y="14"/>
                    <a:pt x="4520" y="13"/>
                    <a:pt x="4511" y="13"/>
                  </a:cubicBezTo>
                  <a:cubicBezTo>
                    <a:pt x="4501" y="12"/>
                    <a:pt x="4491" y="12"/>
                    <a:pt x="4472" y="12"/>
                  </a:cubicBezTo>
                  <a:lnTo>
                    <a:pt x="4395" y="12"/>
                  </a:lnTo>
                  <a:cubicBezTo>
                    <a:pt x="4377" y="12"/>
                    <a:pt x="4367" y="12"/>
                    <a:pt x="4357" y="11"/>
                  </a:cubicBezTo>
                  <a:cubicBezTo>
                    <a:pt x="4347" y="11"/>
                    <a:pt x="4338" y="9"/>
                    <a:pt x="4318" y="9"/>
                  </a:cubicBezTo>
                  <a:cubicBezTo>
                    <a:pt x="4297" y="9"/>
                    <a:pt x="4288" y="11"/>
                    <a:pt x="4277" y="12"/>
                  </a:cubicBezTo>
                  <a:cubicBezTo>
                    <a:pt x="4268" y="13"/>
                    <a:pt x="4260" y="14"/>
                    <a:pt x="4242" y="14"/>
                  </a:cubicBezTo>
                  <a:cubicBezTo>
                    <a:pt x="4223" y="14"/>
                    <a:pt x="4215" y="13"/>
                    <a:pt x="4205" y="12"/>
                  </a:cubicBezTo>
                  <a:cubicBezTo>
                    <a:pt x="4196" y="11"/>
                    <a:pt x="4185" y="9"/>
                    <a:pt x="4165" y="9"/>
                  </a:cubicBezTo>
                  <a:lnTo>
                    <a:pt x="4089" y="9"/>
                  </a:lnTo>
                  <a:cubicBezTo>
                    <a:pt x="4067" y="9"/>
                    <a:pt x="4057" y="12"/>
                    <a:pt x="4047" y="13"/>
                  </a:cubicBezTo>
                  <a:cubicBezTo>
                    <a:pt x="4039" y="16"/>
                    <a:pt x="4030" y="17"/>
                    <a:pt x="4012" y="17"/>
                  </a:cubicBezTo>
                  <a:cubicBezTo>
                    <a:pt x="3995" y="17"/>
                    <a:pt x="3986" y="17"/>
                    <a:pt x="3976" y="16"/>
                  </a:cubicBezTo>
                  <a:cubicBezTo>
                    <a:pt x="3965" y="16"/>
                    <a:pt x="3956" y="14"/>
                    <a:pt x="3936" y="14"/>
                  </a:cubicBezTo>
                  <a:cubicBezTo>
                    <a:pt x="3918" y="14"/>
                    <a:pt x="3911" y="13"/>
                    <a:pt x="3901" y="11"/>
                  </a:cubicBezTo>
                  <a:cubicBezTo>
                    <a:pt x="3890" y="8"/>
                    <a:pt x="3880" y="5"/>
                    <a:pt x="3858" y="5"/>
                  </a:cubicBezTo>
                  <a:lnTo>
                    <a:pt x="3782" y="5"/>
                  </a:lnTo>
                  <a:cubicBezTo>
                    <a:pt x="3761" y="5"/>
                    <a:pt x="3749" y="8"/>
                    <a:pt x="3739" y="11"/>
                  </a:cubicBezTo>
                  <a:cubicBezTo>
                    <a:pt x="3730" y="12"/>
                    <a:pt x="3722" y="14"/>
                    <a:pt x="3704" y="14"/>
                  </a:cubicBezTo>
                  <a:cubicBezTo>
                    <a:pt x="3685" y="14"/>
                    <a:pt x="3674" y="14"/>
                    <a:pt x="3664" y="16"/>
                  </a:cubicBezTo>
                  <a:cubicBezTo>
                    <a:pt x="3655" y="16"/>
                    <a:pt x="3645" y="17"/>
                    <a:pt x="3627" y="17"/>
                  </a:cubicBezTo>
                  <a:cubicBezTo>
                    <a:pt x="3610" y="17"/>
                    <a:pt x="3600" y="16"/>
                    <a:pt x="3590" y="14"/>
                  </a:cubicBezTo>
                  <a:cubicBezTo>
                    <a:pt x="3580" y="13"/>
                    <a:pt x="3570" y="12"/>
                    <a:pt x="3551" y="12"/>
                  </a:cubicBezTo>
                  <a:cubicBezTo>
                    <a:pt x="3533" y="12"/>
                    <a:pt x="3525" y="9"/>
                    <a:pt x="3515" y="8"/>
                  </a:cubicBezTo>
                  <a:cubicBezTo>
                    <a:pt x="3505" y="6"/>
                    <a:pt x="3494" y="3"/>
                    <a:pt x="3474" y="3"/>
                  </a:cubicBezTo>
                  <a:cubicBezTo>
                    <a:pt x="3452" y="3"/>
                    <a:pt x="3444" y="6"/>
                    <a:pt x="3433" y="8"/>
                  </a:cubicBezTo>
                  <a:cubicBezTo>
                    <a:pt x="3423" y="9"/>
                    <a:pt x="3414" y="11"/>
                    <a:pt x="3397" y="11"/>
                  </a:cubicBezTo>
                  <a:cubicBezTo>
                    <a:pt x="3379" y="11"/>
                    <a:pt x="3371" y="8"/>
                    <a:pt x="3361" y="6"/>
                  </a:cubicBezTo>
                  <a:cubicBezTo>
                    <a:pt x="3350" y="5"/>
                    <a:pt x="3340" y="2"/>
                    <a:pt x="3321" y="2"/>
                  </a:cubicBezTo>
                  <a:cubicBezTo>
                    <a:pt x="3299" y="2"/>
                    <a:pt x="3287" y="6"/>
                    <a:pt x="3277" y="9"/>
                  </a:cubicBezTo>
                  <a:cubicBezTo>
                    <a:pt x="3268" y="12"/>
                    <a:pt x="3259" y="14"/>
                    <a:pt x="3243" y="14"/>
                  </a:cubicBezTo>
                  <a:cubicBezTo>
                    <a:pt x="3227" y="14"/>
                    <a:pt x="3220" y="12"/>
                    <a:pt x="3210" y="9"/>
                  </a:cubicBezTo>
                  <a:cubicBezTo>
                    <a:pt x="3201" y="6"/>
                    <a:pt x="3189" y="2"/>
                    <a:pt x="3167" y="2"/>
                  </a:cubicBezTo>
                  <a:cubicBezTo>
                    <a:pt x="3146" y="2"/>
                    <a:pt x="3134" y="5"/>
                    <a:pt x="3124" y="8"/>
                  </a:cubicBezTo>
                  <a:cubicBezTo>
                    <a:pt x="3115" y="9"/>
                    <a:pt x="3107" y="12"/>
                    <a:pt x="3089" y="12"/>
                  </a:cubicBezTo>
                  <a:lnTo>
                    <a:pt x="3012" y="12"/>
                  </a:lnTo>
                  <a:cubicBezTo>
                    <a:pt x="2993" y="12"/>
                    <a:pt x="2984" y="11"/>
                    <a:pt x="2975" y="11"/>
                  </a:cubicBezTo>
                  <a:cubicBezTo>
                    <a:pt x="2965" y="9"/>
                    <a:pt x="2955" y="9"/>
                    <a:pt x="2936" y="9"/>
                  </a:cubicBezTo>
                  <a:cubicBezTo>
                    <a:pt x="2917" y="9"/>
                    <a:pt x="2906" y="11"/>
                    <a:pt x="2897" y="11"/>
                  </a:cubicBezTo>
                  <a:cubicBezTo>
                    <a:pt x="2888" y="12"/>
                    <a:pt x="2878" y="12"/>
                    <a:pt x="2860" y="12"/>
                  </a:cubicBezTo>
                  <a:cubicBezTo>
                    <a:pt x="2842" y="12"/>
                    <a:pt x="2834" y="11"/>
                    <a:pt x="2825" y="8"/>
                  </a:cubicBezTo>
                  <a:cubicBezTo>
                    <a:pt x="2815" y="5"/>
                    <a:pt x="2804" y="2"/>
                    <a:pt x="2783" y="2"/>
                  </a:cubicBezTo>
                  <a:cubicBezTo>
                    <a:pt x="2766" y="2"/>
                    <a:pt x="2756" y="2"/>
                    <a:pt x="2746" y="1"/>
                  </a:cubicBezTo>
                  <a:cubicBezTo>
                    <a:pt x="2737" y="1"/>
                    <a:pt x="2727" y="0"/>
                    <a:pt x="2707" y="0"/>
                  </a:cubicBezTo>
                  <a:cubicBezTo>
                    <a:pt x="2686" y="0"/>
                    <a:pt x="2676" y="0"/>
                    <a:pt x="2666" y="1"/>
                  </a:cubicBezTo>
                  <a:cubicBezTo>
                    <a:pt x="2659" y="1"/>
                    <a:pt x="2649" y="2"/>
                    <a:pt x="2631" y="2"/>
                  </a:cubicBezTo>
                  <a:lnTo>
                    <a:pt x="2554" y="2"/>
                  </a:lnTo>
                  <a:cubicBezTo>
                    <a:pt x="2532" y="2"/>
                    <a:pt x="2524" y="5"/>
                    <a:pt x="2513" y="6"/>
                  </a:cubicBezTo>
                  <a:cubicBezTo>
                    <a:pt x="2504" y="9"/>
                    <a:pt x="2495" y="11"/>
                    <a:pt x="2478" y="11"/>
                  </a:cubicBezTo>
                  <a:cubicBezTo>
                    <a:pt x="2460" y="11"/>
                    <a:pt x="2451" y="11"/>
                    <a:pt x="2441" y="9"/>
                  </a:cubicBezTo>
                  <a:cubicBezTo>
                    <a:pt x="2430" y="9"/>
                    <a:pt x="2422" y="8"/>
                    <a:pt x="2401" y="8"/>
                  </a:cubicBezTo>
                  <a:cubicBezTo>
                    <a:pt x="2381" y="8"/>
                    <a:pt x="2370" y="8"/>
                    <a:pt x="2361" y="9"/>
                  </a:cubicBezTo>
                  <a:cubicBezTo>
                    <a:pt x="2352" y="11"/>
                    <a:pt x="2343" y="11"/>
                    <a:pt x="2323" y="11"/>
                  </a:cubicBezTo>
                  <a:cubicBezTo>
                    <a:pt x="2306" y="11"/>
                    <a:pt x="2297" y="9"/>
                    <a:pt x="2288" y="8"/>
                  </a:cubicBezTo>
                  <a:cubicBezTo>
                    <a:pt x="2278" y="6"/>
                    <a:pt x="2268" y="5"/>
                    <a:pt x="2247" y="5"/>
                  </a:cubicBezTo>
                  <a:cubicBezTo>
                    <a:pt x="2229" y="5"/>
                    <a:pt x="2219" y="5"/>
                    <a:pt x="2210" y="3"/>
                  </a:cubicBezTo>
                  <a:cubicBezTo>
                    <a:pt x="2199" y="3"/>
                    <a:pt x="2189" y="2"/>
                    <a:pt x="2170" y="2"/>
                  </a:cubicBezTo>
                  <a:cubicBezTo>
                    <a:pt x="2149" y="2"/>
                    <a:pt x="2136" y="5"/>
                    <a:pt x="2127" y="8"/>
                  </a:cubicBezTo>
                  <a:cubicBezTo>
                    <a:pt x="2118" y="9"/>
                    <a:pt x="2109" y="12"/>
                    <a:pt x="2092" y="12"/>
                  </a:cubicBezTo>
                  <a:cubicBezTo>
                    <a:pt x="2075" y="12"/>
                    <a:pt x="2066" y="11"/>
                    <a:pt x="2058" y="8"/>
                  </a:cubicBezTo>
                  <a:cubicBezTo>
                    <a:pt x="2047" y="5"/>
                    <a:pt x="2036" y="2"/>
                    <a:pt x="2015" y="2"/>
                  </a:cubicBezTo>
                  <a:cubicBezTo>
                    <a:pt x="1994" y="2"/>
                    <a:pt x="1984" y="2"/>
                    <a:pt x="1974" y="3"/>
                  </a:cubicBezTo>
                  <a:cubicBezTo>
                    <a:pt x="1964" y="3"/>
                    <a:pt x="1956" y="5"/>
                    <a:pt x="1937" y="5"/>
                  </a:cubicBezTo>
                  <a:cubicBezTo>
                    <a:pt x="1916" y="5"/>
                    <a:pt x="1908" y="6"/>
                    <a:pt x="1897" y="8"/>
                  </a:cubicBezTo>
                  <a:cubicBezTo>
                    <a:pt x="1887" y="9"/>
                    <a:pt x="1879" y="11"/>
                    <a:pt x="1861" y="11"/>
                  </a:cubicBezTo>
                  <a:cubicBezTo>
                    <a:pt x="1840" y="11"/>
                    <a:pt x="1829" y="12"/>
                    <a:pt x="1820" y="13"/>
                  </a:cubicBezTo>
                  <a:cubicBezTo>
                    <a:pt x="1812" y="13"/>
                    <a:pt x="1803" y="14"/>
                    <a:pt x="1785" y="14"/>
                  </a:cubicBezTo>
                  <a:cubicBezTo>
                    <a:pt x="1765" y="14"/>
                    <a:pt x="1756" y="13"/>
                    <a:pt x="1747" y="13"/>
                  </a:cubicBezTo>
                  <a:cubicBezTo>
                    <a:pt x="1737" y="12"/>
                    <a:pt x="1728" y="12"/>
                    <a:pt x="1707" y="12"/>
                  </a:cubicBezTo>
                  <a:cubicBezTo>
                    <a:pt x="1689" y="12"/>
                    <a:pt x="1680" y="11"/>
                    <a:pt x="1670" y="11"/>
                  </a:cubicBezTo>
                  <a:cubicBezTo>
                    <a:pt x="1661" y="9"/>
                    <a:pt x="1652" y="9"/>
                    <a:pt x="1631" y="9"/>
                  </a:cubicBezTo>
                  <a:cubicBezTo>
                    <a:pt x="1611" y="9"/>
                    <a:pt x="1600" y="9"/>
                    <a:pt x="1592" y="11"/>
                  </a:cubicBezTo>
                  <a:cubicBezTo>
                    <a:pt x="1582" y="11"/>
                    <a:pt x="1572" y="12"/>
                    <a:pt x="1554" y="12"/>
                  </a:cubicBezTo>
                  <a:cubicBezTo>
                    <a:pt x="1535" y="12"/>
                    <a:pt x="1524" y="13"/>
                    <a:pt x="1515" y="13"/>
                  </a:cubicBezTo>
                  <a:cubicBezTo>
                    <a:pt x="1506" y="14"/>
                    <a:pt x="1496" y="14"/>
                    <a:pt x="1478" y="14"/>
                  </a:cubicBezTo>
                  <a:cubicBezTo>
                    <a:pt x="1459" y="14"/>
                    <a:pt x="1451" y="13"/>
                    <a:pt x="1442" y="12"/>
                  </a:cubicBezTo>
                  <a:cubicBezTo>
                    <a:pt x="1431" y="9"/>
                    <a:pt x="1420" y="8"/>
                    <a:pt x="1400" y="8"/>
                  </a:cubicBezTo>
                  <a:cubicBezTo>
                    <a:pt x="1383" y="8"/>
                    <a:pt x="1373" y="6"/>
                    <a:pt x="1364" y="5"/>
                  </a:cubicBezTo>
                  <a:cubicBezTo>
                    <a:pt x="1354" y="3"/>
                    <a:pt x="1343" y="2"/>
                    <a:pt x="1324" y="2"/>
                  </a:cubicBezTo>
                  <a:cubicBezTo>
                    <a:pt x="1305" y="2"/>
                    <a:pt x="1295" y="1"/>
                    <a:pt x="1286" y="1"/>
                  </a:cubicBezTo>
                  <a:cubicBezTo>
                    <a:pt x="1276" y="1"/>
                    <a:pt x="1266" y="0"/>
                    <a:pt x="1246" y="0"/>
                  </a:cubicBezTo>
                  <a:lnTo>
                    <a:pt x="1094" y="0"/>
                  </a:lnTo>
                  <a:cubicBezTo>
                    <a:pt x="1074" y="0"/>
                    <a:pt x="1064" y="1"/>
                    <a:pt x="1055" y="1"/>
                  </a:cubicBezTo>
                  <a:cubicBezTo>
                    <a:pt x="1045" y="2"/>
                    <a:pt x="1036" y="2"/>
                    <a:pt x="1018" y="2"/>
                  </a:cubicBezTo>
                  <a:cubicBezTo>
                    <a:pt x="996" y="2"/>
                    <a:pt x="985" y="6"/>
                    <a:pt x="975" y="9"/>
                  </a:cubicBezTo>
                  <a:cubicBezTo>
                    <a:pt x="966" y="12"/>
                    <a:pt x="959" y="14"/>
                    <a:pt x="940" y="14"/>
                  </a:cubicBezTo>
                  <a:cubicBezTo>
                    <a:pt x="923" y="14"/>
                    <a:pt x="916" y="13"/>
                    <a:pt x="906" y="11"/>
                  </a:cubicBezTo>
                  <a:cubicBezTo>
                    <a:pt x="897" y="8"/>
                    <a:pt x="886" y="5"/>
                    <a:pt x="864" y="5"/>
                  </a:cubicBezTo>
                  <a:lnTo>
                    <a:pt x="787" y="5"/>
                  </a:lnTo>
                  <a:cubicBezTo>
                    <a:pt x="767" y="5"/>
                    <a:pt x="756" y="5"/>
                    <a:pt x="747" y="6"/>
                  </a:cubicBezTo>
                  <a:cubicBezTo>
                    <a:pt x="737" y="6"/>
                    <a:pt x="728" y="8"/>
                    <a:pt x="709" y="8"/>
                  </a:cubicBezTo>
                  <a:cubicBezTo>
                    <a:pt x="691" y="8"/>
                    <a:pt x="680" y="9"/>
                    <a:pt x="671" y="9"/>
                  </a:cubicBezTo>
                  <a:cubicBezTo>
                    <a:pt x="661" y="11"/>
                    <a:pt x="651" y="11"/>
                    <a:pt x="633" y="11"/>
                  </a:cubicBezTo>
                  <a:lnTo>
                    <a:pt x="555" y="11"/>
                  </a:lnTo>
                  <a:cubicBezTo>
                    <a:pt x="538" y="11"/>
                    <a:pt x="528" y="9"/>
                    <a:pt x="520" y="8"/>
                  </a:cubicBezTo>
                  <a:cubicBezTo>
                    <a:pt x="510" y="6"/>
                    <a:pt x="499" y="5"/>
                    <a:pt x="479" y="5"/>
                  </a:cubicBezTo>
                  <a:cubicBezTo>
                    <a:pt x="457" y="5"/>
                    <a:pt x="446" y="8"/>
                    <a:pt x="436" y="11"/>
                  </a:cubicBezTo>
                  <a:cubicBezTo>
                    <a:pt x="426" y="12"/>
                    <a:pt x="419" y="14"/>
                    <a:pt x="402" y="14"/>
                  </a:cubicBezTo>
                  <a:cubicBezTo>
                    <a:pt x="382" y="14"/>
                    <a:pt x="373" y="13"/>
                    <a:pt x="364" y="13"/>
                  </a:cubicBezTo>
                  <a:cubicBezTo>
                    <a:pt x="355" y="12"/>
                    <a:pt x="345" y="12"/>
                    <a:pt x="325" y="12"/>
                  </a:cubicBezTo>
                  <a:cubicBezTo>
                    <a:pt x="306" y="12"/>
                    <a:pt x="297" y="12"/>
                    <a:pt x="287" y="11"/>
                  </a:cubicBezTo>
                  <a:cubicBezTo>
                    <a:pt x="276" y="11"/>
                    <a:pt x="268" y="9"/>
                    <a:pt x="247" y="9"/>
                  </a:cubicBezTo>
                  <a:cubicBezTo>
                    <a:pt x="230" y="9"/>
                    <a:pt x="222" y="6"/>
                    <a:pt x="212" y="5"/>
                  </a:cubicBezTo>
                  <a:cubicBezTo>
                    <a:pt x="204" y="3"/>
                    <a:pt x="193" y="1"/>
                    <a:pt x="171" y="1"/>
                  </a:cubicBezTo>
                  <a:cubicBezTo>
                    <a:pt x="151" y="1"/>
                    <a:pt x="141" y="2"/>
                    <a:pt x="131" y="3"/>
                  </a:cubicBezTo>
                  <a:cubicBezTo>
                    <a:pt x="121" y="3"/>
                    <a:pt x="112" y="5"/>
                    <a:pt x="93" y="5"/>
                  </a:cubicBezTo>
                  <a:cubicBezTo>
                    <a:pt x="75" y="5"/>
                    <a:pt x="65" y="3"/>
                    <a:pt x="56" y="2"/>
                  </a:cubicBezTo>
                  <a:cubicBezTo>
                    <a:pt x="46" y="1"/>
                    <a:pt x="35" y="0"/>
                    <a:pt x="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4"/>
            <p:cNvSpPr/>
            <p:nvPr/>
          </p:nvSpPr>
          <p:spPr>
            <a:xfrm>
              <a:off x="3925350" y="4900650"/>
              <a:ext cx="309300" cy="1375"/>
            </a:xfrm>
            <a:custGeom>
              <a:avLst/>
              <a:gdLst/>
              <a:ahLst/>
              <a:cxnLst/>
              <a:rect l="l" t="t" r="r" b="b"/>
              <a:pathLst>
                <a:path w="12372" h="55" extrusionOk="0">
                  <a:moveTo>
                    <a:pt x="1788" y="0"/>
                  </a:moveTo>
                  <a:cubicBezTo>
                    <a:pt x="1766" y="0"/>
                    <a:pt x="1755" y="5"/>
                    <a:pt x="1744" y="9"/>
                  </a:cubicBezTo>
                  <a:cubicBezTo>
                    <a:pt x="1735" y="11"/>
                    <a:pt x="1726" y="14"/>
                    <a:pt x="1710" y="14"/>
                  </a:cubicBezTo>
                  <a:lnTo>
                    <a:pt x="1634" y="14"/>
                  </a:lnTo>
                  <a:cubicBezTo>
                    <a:pt x="1617" y="14"/>
                    <a:pt x="1610" y="12"/>
                    <a:pt x="1601" y="9"/>
                  </a:cubicBezTo>
                  <a:cubicBezTo>
                    <a:pt x="1591" y="6"/>
                    <a:pt x="1579" y="3"/>
                    <a:pt x="1558" y="3"/>
                  </a:cubicBezTo>
                  <a:cubicBezTo>
                    <a:pt x="1536" y="3"/>
                    <a:pt x="1526" y="6"/>
                    <a:pt x="1515" y="9"/>
                  </a:cubicBezTo>
                  <a:cubicBezTo>
                    <a:pt x="1505" y="11"/>
                    <a:pt x="1499" y="14"/>
                    <a:pt x="1482" y="14"/>
                  </a:cubicBezTo>
                  <a:cubicBezTo>
                    <a:pt x="1464" y="14"/>
                    <a:pt x="1456" y="13"/>
                    <a:pt x="1446" y="10"/>
                  </a:cubicBezTo>
                  <a:cubicBezTo>
                    <a:pt x="1437" y="8"/>
                    <a:pt x="1426" y="5"/>
                    <a:pt x="1405" y="5"/>
                  </a:cubicBezTo>
                  <a:lnTo>
                    <a:pt x="1328" y="5"/>
                  </a:lnTo>
                  <a:cubicBezTo>
                    <a:pt x="1307" y="5"/>
                    <a:pt x="1295" y="6"/>
                    <a:pt x="1286" y="9"/>
                  </a:cubicBezTo>
                  <a:cubicBezTo>
                    <a:pt x="1276" y="11"/>
                    <a:pt x="1269" y="13"/>
                    <a:pt x="1250" y="13"/>
                  </a:cubicBezTo>
                  <a:cubicBezTo>
                    <a:pt x="1232" y="13"/>
                    <a:pt x="1223" y="11"/>
                    <a:pt x="1214" y="11"/>
                  </a:cubicBezTo>
                  <a:cubicBezTo>
                    <a:pt x="1203" y="11"/>
                    <a:pt x="1194" y="10"/>
                    <a:pt x="1173" y="10"/>
                  </a:cubicBezTo>
                  <a:cubicBezTo>
                    <a:pt x="1155" y="10"/>
                    <a:pt x="1145" y="10"/>
                    <a:pt x="1136" y="9"/>
                  </a:cubicBezTo>
                  <a:cubicBezTo>
                    <a:pt x="1125" y="9"/>
                    <a:pt x="1115" y="8"/>
                    <a:pt x="1096" y="8"/>
                  </a:cubicBezTo>
                  <a:cubicBezTo>
                    <a:pt x="1076" y="8"/>
                    <a:pt x="1066" y="9"/>
                    <a:pt x="1056" y="10"/>
                  </a:cubicBezTo>
                  <a:cubicBezTo>
                    <a:pt x="1046" y="11"/>
                    <a:pt x="1036" y="13"/>
                    <a:pt x="1019" y="13"/>
                  </a:cubicBezTo>
                  <a:cubicBezTo>
                    <a:pt x="1002" y="13"/>
                    <a:pt x="992" y="11"/>
                    <a:pt x="983" y="10"/>
                  </a:cubicBezTo>
                  <a:cubicBezTo>
                    <a:pt x="974" y="9"/>
                    <a:pt x="963" y="8"/>
                    <a:pt x="943" y="8"/>
                  </a:cubicBezTo>
                  <a:cubicBezTo>
                    <a:pt x="926" y="8"/>
                    <a:pt x="916" y="6"/>
                    <a:pt x="907" y="5"/>
                  </a:cubicBezTo>
                  <a:cubicBezTo>
                    <a:pt x="897" y="4"/>
                    <a:pt x="886" y="3"/>
                    <a:pt x="867" y="3"/>
                  </a:cubicBezTo>
                  <a:cubicBezTo>
                    <a:pt x="846" y="3"/>
                    <a:pt x="835" y="4"/>
                    <a:pt x="825" y="5"/>
                  </a:cubicBezTo>
                  <a:cubicBezTo>
                    <a:pt x="816" y="6"/>
                    <a:pt x="808" y="8"/>
                    <a:pt x="789" y="8"/>
                  </a:cubicBezTo>
                  <a:cubicBezTo>
                    <a:pt x="771" y="8"/>
                    <a:pt x="761" y="8"/>
                    <a:pt x="751" y="6"/>
                  </a:cubicBezTo>
                  <a:cubicBezTo>
                    <a:pt x="741" y="6"/>
                    <a:pt x="731" y="5"/>
                    <a:pt x="712" y="5"/>
                  </a:cubicBezTo>
                  <a:cubicBezTo>
                    <a:pt x="692" y="5"/>
                    <a:pt x="684" y="5"/>
                    <a:pt x="674" y="4"/>
                  </a:cubicBezTo>
                  <a:cubicBezTo>
                    <a:pt x="663" y="4"/>
                    <a:pt x="654" y="3"/>
                    <a:pt x="633" y="3"/>
                  </a:cubicBezTo>
                  <a:cubicBezTo>
                    <a:pt x="613" y="3"/>
                    <a:pt x="603" y="3"/>
                    <a:pt x="594" y="4"/>
                  </a:cubicBezTo>
                  <a:cubicBezTo>
                    <a:pt x="584" y="4"/>
                    <a:pt x="575" y="5"/>
                    <a:pt x="556" y="5"/>
                  </a:cubicBezTo>
                  <a:cubicBezTo>
                    <a:pt x="535" y="5"/>
                    <a:pt x="523" y="8"/>
                    <a:pt x="514" y="10"/>
                  </a:cubicBezTo>
                  <a:cubicBezTo>
                    <a:pt x="504" y="13"/>
                    <a:pt x="495" y="14"/>
                    <a:pt x="478" y="14"/>
                  </a:cubicBezTo>
                  <a:lnTo>
                    <a:pt x="401" y="14"/>
                  </a:lnTo>
                  <a:cubicBezTo>
                    <a:pt x="382" y="14"/>
                    <a:pt x="373" y="13"/>
                    <a:pt x="364" y="13"/>
                  </a:cubicBezTo>
                  <a:cubicBezTo>
                    <a:pt x="354" y="11"/>
                    <a:pt x="344" y="11"/>
                    <a:pt x="325" y="11"/>
                  </a:cubicBezTo>
                  <a:lnTo>
                    <a:pt x="247" y="11"/>
                  </a:lnTo>
                  <a:cubicBezTo>
                    <a:pt x="229" y="11"/>
                    <a:pt x="218" y="13"/>
                    <a:pt x="208" y="13"/>
                  </a:cubicBezTo>
                  <a:cubicBezTo>
                    <a:pt x="199" y="14"/>
                    <a:pt x="189" y="14"/>
                    <a:pt x="171" y="14"/>
                  </a:cubicBezTo>
                  <a:cubicBezTo>
                    <a:pt x="155" y="14"/>
                    <a:pt x="146" y="11"/>
                    <a:pt x="138" y="9"/>
                  </a:cubicBezTo>
                  <a:cubicBezTo>
                    <a:pt x="128" y="6"/>
                    <a:pt x="116" y="3"/>
                    <a:pt x="95" y="3"/>
                  </a:cubicBezTo>
                  <a:cubicBezTo>
                    <a:pt x="73" y="3"/>
                    <a:pt x="63" y="6"/>
                    <a:pt x="52" y="9"/>
                  </a:cubicBezTo>
                  <a:cubicBezTo>
                    <a:pt x="42" y="11"/>
                    <a:pt x="34" y="14"/>
                    <a:pt x="17" y="14"/>
                  </a:cubicBezTo>
                  <a:cubicBezTo>
                    <a:pt x="7" y="14"/>
                    <a:pt x="0" y="21"/>
                    <a:pt x="0" y="30"/>
                  </a:cubicBezTo>
                  <a:cubicBezTo>
                    <a:pt x="0" y="40"/>
                    <a:pt x="7" y="47"/>
                    <a:pt x="17" y="47"/>
                  </a:cubicBezTo>
                  <a:cubicBezTo>
                    <a:pt x="38" y="47"/>
                    <a:pt x="49" y="42"/>
                    <a:pt x="59" y="40"/>
                  </a:cubicBezTo>
                  <a:cubicBezTo>
                    <a:pt x="69" y="37"/>
                    <a:pt x="76" y="35"/>
                    <a:pt x="95" y="35"/>
                  </a:cubicBezTo>
                  <a:cubicBezTo>
                    <a:pt x="111" y="35"/>
                    <a:pt x="118" y="37"/>
                    <a:pt x="128" y="40"/>
                  </a:cubicBezTo>
                  <a:cubicBezTo>
                    <a:pt x="138" y="42"/>
                    <a:pt x="149" y="47"/>
                    <a:pt x="171" y="47"/>
                  </a:cubicBezTo>
                  <a:cubicBezTo>
                    <a:pt x="189" y="47"/>
                    <a:pt x="200" y="45"/>
                    <a:pt x="209" y="45"/>
                  </a:cubicBezTo>
                  <a:cubicBezTo>
                    <a:pt x="219" y="43"/>
                    <a:pt x="229" y="43"/>
                    <a:pt x="247" y="43"/>
                  </a:cubicBezTo>
                  <a:lnTo>
                    <a:pt x="325" y="43"/>
                  </a:lnTo>
                  <a:cubicBezTo>
                    <a:pt x="343" y="43"/>
                    <a:pt x="353" y="45"/>
                    <a:pt x="362" y="45"/>
                  </a:cubicBezTo>
                  <a:cubicBezTo>
                    <a:pt x="371" y="47"/>
                    <a:pt x="381" y="47"/>
                    <a:pt x="401" y="47"/>
                  </a:cubicBezTo>
                  <a:lnTo>
                    <a:pt x="478" y="47"/>
                  </a:lnTo>
                  <a:cubicBezTo>
                    <a:pt x="500" y="47"/>
                    <a:pt x="511" y="43"/>
                    <a:pt x="521" y="41"/>
                  </a:cubicBezTo>
                  <a:cubicBezTo>
                    <a:pt x="531" y="38"/>
                    <a:pt x="539" y="37"/>
                    <a:pt x="556" y="37"/>
                  </a:cubicBezTo>
                  <a:cubicBezTo>
                    <a:pt x="577" y="37"/>
                    <a:pt x="586" y="37"/>
                    <a:pt x="596" y="36"/>
                  </a:cubicBezTo>
                  <a:cubicBezTo>
                    <a:pt x="606" y="36"/>
                    <a:pt x="615" y="35"/>
                    <a:pt x="633" y="35"/>
                  </a:cubicBezTo>
                  <a:cubicBezTo>
                    <a:pt x="653" y="35"/>
                    <a:pt x="661" y="35"/>
                    <a:pt x="671" y="36"/>
                  </a:cubicBezTo>
                  <a:cubicBezTo>
                    <a:pt x="682" y="36"/>
                    <a:pt x="691" y="37"/>
                    <a:pt x="712" y="37"/>
                  </a:cubicBezTo>
                  <a:cubicBezTo>
                    <a:pt x="730" y="37"/>
                    <a:pt x="740" y="37"/>
                    <a:pt x="749" y="38"/>
                  </a:cubicBezTo>
                  <a:cubicBezTo>
                    <a:pt x="760" y="38"/>
                    <a:pt x="768" y="40"/>
                    <a:pt x="789" y="40"/>
                  </a:cubicBezTo>
                  <a:cubicBezTo>
                    <a:pt x="810" y="40"/>
                    <a:pt x="821" y="38"/>
                    <a:pt x="831" y="37"/>
                  </a:cubicBezTo>
                  <a:cubicBezTo>
                    <a:pt x="840" y="36"/>
                    <a:pt x="849" y="35"/>
                    <a:pt x="867" y="35"/>
                  </a:cubicBezTo>
                  <a:cubicBezTo>
                    <a:pt x="884" y="35"/>
                    <a:pt x="894" y="36"/>
                    <a:pt x="902" y="37"/>
                  </a:cubicBezTo>
                  <a:cubicBezTo>
                    <a:pt x="912" y="38"/>
                    <a:pt x="923" y="40"/>
                    <a:pt x="943" y="40"/>
                  </a:cubicBezTo>
                  <a:cubicBezTo>
                    <a:pt x="960" y="40"/>
                    <a:pt x="970" y="41"/>
                    <a:pt x="979" y="42"/>
                  </a:cubicBezTo>
                  <a:cubicBezTo>
                    <a:pt x="989" y="43"/>
                    <a:pt x="1000" y="45"/>
                    <a:pt x="1019" y="45"/>
                  </a:cubicBezTo>
                  <a:cubicBezTo>
                    <a:pt x="1039" y="45"/>
                    <a:pt x="1050" y="43"/>
                    <a:pt x="1060" y="42"/>
                  </a:cubicBezTo>
                  <a:cubicBezTo>
                    <a:pt x="1069" y="41"/>
                    <a:pt x="1078" y="40"/>
                    <a:pt x="1096" y="40"/>
                  </a:cubicBezTo>
                  <a:cubicBezTo>
                    <a:pt x="1114" y="40"/>
                    <a:pt x="1124" y="40"/>
                    <a:pt x="1134" y="41"/>
                  </a:cubicBezTo>
                  <a:cubicBezTo>
                    <a:pt x="1143" y="41"/>
                    <a:pt x="1153" y="42"/>
                    <a:pt x="1173" y="42"/>
                  </a:cubicBezTo>
                  <a:cubicBezTo>
                    <a:pt x="1193" y="42"/>
                    <a:pt x="1201" y="43"/>
                    <a:pt x="1211" y="43"/>
                  </a:cubicBezTo>
                  <a:cubicBezTo>
                    <a:pt x="1222" y="43"/>
                    <a:pt x="1231" y="45"/>
                    <a:pt x="1250" y="45"/>
                  </a:cubicBezTo>
                  <a:cubicBezTo>
                    <a:pt x="1271" y="45"/>
                    <a:pt x="1283" y="44"/>
                    <a:pt x="1292" y="41"/>
                  </a:cubicBezTo>
                  <a:cubicBezTo>
                    <a:pt x="1302" y="39"/>
                    <a:pt x="1310" y="37"/>
                    <a:pt x="1328" y="37"/>
                  </a:cubicBezTo>
                  <a:lnTo>
                    <a:pt x="1405" y="37"/>
                  </a:lnTo>
                  <a:cubicBezTo>
                    <a:pt x="1423" y="37"/>
                    <a:pt x="1430" y="39"/>
                    <a:pt x="1440" y="41"/>
                  </a:cubicBezTo>
                  <a:cubicBezTo>
                    <a:pt x="1450" y="43"/>
                    <a:pt x="1460" y="47"/>
                    <a:pt x="1482" y="47"/>
                  </a:cubicBezTo>
                  <a:cubicBezTo>
                    <a:pt x="1503" y="47"/>
                    <a:pt x="1514" y="42"/>
                    <a:pt x="1525" y="40"/>
                  </a:cubicBezTo>
                  <a:cubicBezTo>
                    <a:pt x="1533" y="37"/>
                    <a:pt x="1541" y="35"/>
                    <a:pt x="1558" y="35"/>
                  </a:cubicBezTo>
                  <a:cubicBezTo>
                    <a:pt x="1575" y="35"/>
                    <a:pt x="1581" y="37"/>
                    <a:pt x="1591" y="40"/>
                  </a:cubicBezTo>
                  <a:cubicBezTo>
                    <a:pt x="1601" y="42"/>
                    <a:pt x="1612" y="47"/>
                    <a:pt x="1634" y="47"/>
                  </a:cubicBezTo>
                  <a:lnTo>
                    <a:pt x="1710" y="47"/>
                  </a:lnTo>
                  <a:cubicBezTo>
                    <a:pt x="1732" y="47"/>
                    <a:pt x="1744" y="42"/>
                    <a:pt x="1751" y="39"/>
                  </a:cubicBezTo>
                  <a:cubicBezTo>
                    <a:pt x="1759" y="36"/>
                    <a:pt x="1768" y="34"/>
                    <a:pt x="1784" y="34"/>
                  </a:cubicBezTo>
                  <a:cubicBezTo>
                    <a:pt x="1801" y="34"/>
                    <a:pt x="1810" y="35"/>
                    <a:pt x="1818" y="37"/>
                  </a:cubicBezTo>
                  <a:cubicBezTo>
                    <a:pt x="1830" y="40"/>
                    <a:pt x="1840" y="42"/>
                    <a:pt x="1862" y="42"/>
                  </a:cubicBezTo>
                  <a:cubicBezTo>
                    <a:pt x="1883" y="42"/>
                    <a:pt x="1895" y="40"/>
                    <a:pt x="1905" y="37"/>
                  </a:cubicBezTo>
                  <a:cubicBezTo>
                    <a:pt x="1913" y="36"/>
                    <a:pt x="1922" y="34"/>
                    <a:pt x="1939" y="34"/>
                  </a:cubicBezTo>
                  <a:cubicBezTo>
                    <a:pt x="1955" y="34"/>
                    <a:pt x="1964" y="36"/>
                    <a:pt x="1972" y="39"/>
                  </a:cubicBezTo>
                  <a:cubicBezTo>
                    <a:pt x="1982" y="41"/>
                    <a:pt x="1994" y="45"/>
                    <a:pt x="2015" y="45"/>
                  </a:cubicBezTo>
                  <a:cubicBezTo>
                    <a:pt x="2037" y="45"/>
                    <a:pt x="2047" y="41"/>
                    <a:pt x="2058" y="39"/>
                  </a:cubicBezTo>
                  <a:cubicBezTo>
                    <a:pt x="2068" y="36"/>
                    <a:pt x="2076" y="34"/>
                    <a:pt x="2092" y="34"/>
                  </a:cubicBezTo>
                  <a:cubicBezTo>
                    <a:pt x="2109" y="34"/>
                    <a:pt x="2116" y="37"/>
                    <a:pt x="2126" y="40"/>
                  </a:cubicBezTo>
                  <a:cubicBezTo>
                    <a:pt x="2136" y="44"/>
                    <a:pt x="2148" y="48"/>
                    <a:pt x="2169" y="48"/>
                  </a:cubicBezTo>
                  <a:lnTo>
                    <a:pt x="2246" y="48"/>
                  </a:lnTo>
                  <a:cubicBezTo>
                    <a:pt x="2268" y="48"/>
                    <a:pt x="2280" y="43"/>
                    <a:pt x="2291" y="40"/>
                  </a:cubicBezTo>
                  <a:cubicBezTo>
                    <a:pt x="2299" y="37"/>
                    <a:pt x="2308" y="35"/>
                    <a:pt x="2324" y="35"/>
                  </a:cubicBezTo>
                  <a:cubicBezTo>
                    <a:pt x="2341" y="35"/>
                    <a:pt x="2348" y="37"/>
                    <a:pt x="2358" y="39"/>
                  </a:cubicBezTo>
                  <a:cubicBezTo>
                    <a:pt x="2369" y="40"/>
                    <a:pt x="2378" y="42"/>
                    <a:pt x="2400" y="42"/>
                  </a:cubicBezTo>
                  <a:lnTo>
                    <a:pt x="2476" y="42"/>
                  </a:lnTo>
                  <a:cubicBezTo>
                    <a:pt x="2495" y="42"/>
                    <a:pt x="2503" y="43"/>
                    <a:pt x="2512" y="45"/>
                  </a:cubicBezTo>
                  <a:cubicBezTo>
                    <a:pt x="2523" y="47"/>
                    <a:pt x="2534" y="48"/>
                    <a:pt x="2554" y="48"/>
                  </a:cubicBezTo>
                  <a:cubicBezTo>
                    <a:pt x="2574" y="48"/>
                    <a:pt x="2585" y="47"/>
                    <a:pt x="2594" y="45"/>
                  </a:cubicBezTo>
                  <a:cubicBezTo>
                    <a:pt x="2603" y="43"/>
                    <a:pt x="2612" y="42"/>
                    <a:pt x="2630" y="42"/>
                  </a:cubicBezTo>
                  <a:cubicBezTo>
                    <a:pt x="2651" y="42"/>
                    <a:pt x="2661" y="40"/>
                    <a:pt x="2672" y="39"/>
                  </a:cubicBezTo>
                  <a:cubicBezTo>
                    <a:pt x="2679" y="36"/>
                    <a:pt x="2689" y="35"/>
                    <a:pt x="2706" y="35"/>
                  </a:cubicBezTo>
                  <a:cubicBezTo>
                    <a:pt x="2722" y="35"/>
                    <a:pt x="2731" y="37"/>
                    <a:pt x="2740" y="40"/>
                  </a:cubicBezTo>
                  <a:cubicBezTo>
                    <a:pt x="2751" y="42"/>
                    <a:pt x="2762" y="45"/>
                    <a:pt x="2783" y="45"/>
                  </a:cubicBezTo>
                  <a:cubicBezTo>
                    <a:pt x="2803" y="45"/>
                    <a:pt x="2813" y="43"/>
                    <a:pt x="2823" y="42"/>
                  </a:cubicBezTo>
                  <a:cubicBezTo>
                    <a:pt x="2831" y="42"/>
                    <a:pt x="2840" y="41"/>
                    <a:pt x="2859" y="41"/>
                  </a:cubicBezTo>
                  <a:cubicBezTo>
                    <a:pt x="2877" y="41"/>
                    <a:pt x="2886" y="42"/>
                    <a:pt x="2896" y="43"/>
                  </a:cubicBezTo>
                  <a:cubicBezTo>
                    <a:pt x="2906" y="47"/>
                    <a:pt x="2917" y="48"/>
                    <a:pt x="2936" y="48"/>
                  </a:cubicBezTo>
                  <a:cubicBezTo>
                    <a:pt x="2958" y="48"/>
                    <a:pt x="2969" y="47"/>
                    <a:pt x="2978" y="45"/>
                  </a:cubicBezTo>
                  <a:cubicBezTo>
                    <a:pt x="2988" y="43"/>
                    <a:pt x="2997" y="42"/>
                    <a:pt x="3015" y="42"/>
                  </a:cubicBezTo>
                  <a:lnTo>
                    <a:pt x="3091" y="42"/>
                  </a:lnTo>
                  <a:cubicBezTo>
                    <a:pt x="3108" y="42"/>
                    <a:pt x="3117" y="42"/>
                    <a:pt x="3127" y="43"/>
                  </a:cubicBezTo>
                  <a:cubicBezTo>
                    <a:pt x="3138" y="45"/>
                    <a:pt x="3147" y="47"/>
                    <a:pt x="3167" y="47"/>
                  </a:cubicBezTo>
                  <a:cubicBezTo>
                    <a:pt x="3188" y="47"/>
                    <a:pt x="3199" y="45"/>
                    <a:pt x="3208" y="43"/>
                  </a:cubicBezTo>
                  <a:cubicBezTo>
                    <a:pt x="3218" y="42"/>
                    <a:pt x="3228" y="41"/>
                    <a:pt x="3245" y="41"/>
                  </a:cubicBezTo>
                  <a:lnTo>
                    <a:pt x="3321" y="41"/>
                  </a:lnTo>
                  <a:cubicBezTo>
                    <a:pt x="3341" y="41"/>
                    <a:pt x="3352" y="41"/>
                    <a:pt x="3362" y="40"/>
                  </a:cubicBezTo>
                  <a:cubicBezTo>
                    <a:pt x="3369" y="40"/>
                    <a:pt x="3379" y="38"/>
                    <a:pt x="3397" y="38"/>
                  </a:cubicBezTo>
                  <a:cubicBezTo>
                    <a:pt x="3416" y="38"/>
                    <a:pt x="3427" y="37"/>
                    <a:pt x="3437" y="37"/>
                  </a:cubicBezTo>
                  <a:cubicBezTo>
                    <a:pt x="3445" y="36"/>
                    <a:pt x="3455" y="36"/>
                    <a:pt x="3474" y="36"/>
                  </a:cubicBezTo>
                  <a:cubicBezTo>
                    <a:pt x="3491" y="36"/>
                    <a:pt x="3499" y="37"/>
                    <a:pt x="3508" y="40"/>
                  </a:cubicBezTo>
                  <a:cubicBezTo>
                    <a:pt x="3518" y="42"/>
                    <a:pt x="3529" y="45"/>
                    <a:pt x="3550" y="45"/>
                  </a:cubicBezTo>
                  <a:lnTo>
                    <a:pt x="3626" y="45"/>
                  </a:lnTo>
                  <a:cubicBezTo>
                    <a:pt x="3645" y="45"/>
                    <a:pt x="3656" y="43"/>
                    <a:pt x="3665" y="43"/>
                  </a:cubicBezTo>
                  <a:cubicBezTo>
                    <a:pt x="3674" y="42"/>
                    <a:pt x="3684" y="42"/>
                    <a:pt x="3702" y="42"/>
                  </a:cubicBezTo>
                  <a:lnTo>
                    <a:pt x="3779" y="42"/>
                  </a:lnTo>
                  <a:cubicBezTo>
                    <a:pt x="3799" y="42"/>
                    <a:pt x="3809" y="41"/>
                    <a:pt x="3819" y="40"/>
                  </a:cubicBezTo>
                  <a:cubicBezTo>
                    <a:pt x="3829" y="38"/>
                    <a:pt x="3836" y="37"/>
                    <a:pt x="3855" y="37"/>
                  </a:cubicBezTo>
                  <a:cubicBezTo>
                    <a:pt x="3874" y="37"/>
                    <a:pt x="3882" y="38"/>
                    <a:pt x="3892" y="40"/>
                  </a:cubicBezTo>
                  <a:cubicBezTo>
                    <a:pt x="3903" y="42"/>
                    <a:pt x="3913" y="43"/>
                    <a:pt x="3933" y="43"/>
                  </a:cubicBezTo>
                  <a:lnTo>
                    <a:pt x="4010" y="43"/>
                  </a:lnTo>
                  <a:cubicBezTo>
                    <a:pt x="4028" y="43"/>
                    <a:pt x="4038" y="45"/>
                    <a:pt x="4047" y="45"/>
                  </a:cubicBezTo>
                  <a:cubicBezTo>
                    <a:pt x="4056" y="47"/>
                    <a:pt x="4065" y="47"/>
                    <a:pt x="4086" y="47"/>
                  </a:cubicBezTo>
                  <a:cubicBezTo>
                    <a:pt x="4107" y="47"/>
                    <a:pt x="4119" y="43"/>
                    <a:pt x="4129" y="41"/>
                  </a:cubicBezTo>
                  <a:cubicBezTo>
                    <a:pt x="4138" y="40"/>
                    <a:pt x="4146" y="37"/>
                    <a:pt x="4163" y="37"/>
                  </a:cubicBezTo>
                  <a:cubicBezTo>
                    <a:pt x="4181" y="37"/>
                    <a:pt x="4190" y="38"/>
                    <a:pt x="4199" y="40"/>
                  </a:cubicBezTo>
                  <a:cubicBezTo>
                    <a:pt x="4209" y="41"/>
                    <a:pt x="4220" y="42"/>
                    <a:pt x="4240" y="42"/>
                  </a:cubicBezTo>
                  <a:lnTo>
                    <a:pt x="4316" y="42"/>
                  </a:lnTo>
                  <a:cubicBezTo>
                    <a:pt x="4336" y="42"/>
                    <a:pt x="4345" y="41"/>
                    <a:pt x="4356" y="40"/>
                  </a:cubicBezTo>
                  <a:cubicBezTo>
                    <a:pt x="4364" y="40"/>
                    <a:pt x="4374" y="38"/>
                    <a:pt x="4392" y="38"/>
                  </a:cubicBezTo>
                  <a:cubicBezTo>
                    <a:pt x="4411" y="38"/>
                    <a:pt x="4420" y="38"/>
                    <a:pt x="4430" y="40"/>
                  </a:cubicBezTo>
                  <a:cubicBezTo>
                    <a:pt x="4440" y="40"/>
                    <a:pt x="4450" y="41"/>
                    <a:pt x="4470" y="41"/>
                  </a:cubicBezTo>
                  <a:cubicBezTo>
                    <a:pt x="4490" y="41"/>
                    <a:pt x="4500" y="41"/>
                    <a:pt x="4510" y="40"/>
                  </a:cubicBezTo>
                  <a:cubicBezTo>
                    <a:pt x="4520" y="40"/>
                    <a:pt x="4529" y="38"/>
                    <a:pt x="4547" y="38"/>
                  </a:cubicBezTo>
                  <a:cubicBezTo>
                    <a:pt x="4567" y="38"/>
                    <a:pt x="4577" y="38"/>
                    <a:pt x="4586" y="37"/>
                  </a:cubicBezTo>
                  <a:cubicBezTo>
                    <a:pt x="4596" y="36"/>
                    <a:pt x="4605" y="36"/>
                    <a:pt x="4623" y="36"/>
                  </a:cubicBezTo>
                  <a:cubicBezTo>
                    <a:pt x="4643" y="36"/>
                    <a:pt x="4650" y="37"/>
                    <a:pt x="4660" y="38"/>
                  </a:cubicBezTo>
                  <a:cubicBezTo>
                    <a:pt x="4671" y="41"/>
                    <a:pt x="4681" y="42"/>
                    <a:pt x="4702" y="42"/>
                  </a:cubicBezTo>
                  <a:cubicBezTo>
                    <a:pt x="4720" y="42"/>
                    <a:pt x="4731" y="41"/>
                    <a:pt x="4740" y="41"/>
                  </a:cubicBezTo>
                  <a:cubicBezTo>
                    <a:pt x="4750" y="40"/>
                    <a:pt x="4759" y="40"/>
                    <a:pt x="4778" y="40"/>
                  </a:cubicBezTo>
                  <a:cubicBezTo>
                    <a:pt x="4795" y="40"/>
                    <a:pt x="4803" y="41"/>
                    <a:pt x="4813" y="43"/>
                  </a:cubicBezTo>
                  <a:cubicBezTo>
                    <a:pt x="4824" y="47"/>
                    <a:pt x="4834" y="49"/>
                    <a:pt x="4856" y="49"/>
                  </a:cubicBezTo>
                  <a:lnTo>
                    <a:pt x="4932" y="49"/>
                  </a:lnTo>
                  <a:cubicBezTo>
                    <a:pt x="4950" y="49"/>
                    <a:pt x="4961" y="48"/>
                    <a:pt x="4970" y="48"/>
                  </a:cubicBezTo>
                  <a:cubicBezTo>
                    <a:pt x="4980" y="47"/>
                    <a:pt x="4990" y="47"/>
                    <a:pt x="5008" y="47"/>
                  </a:cubicBezTo>
                  <a:lnTo>
                    <a:pt x="5084" y="47"/>
                  </a:lnTo>
                  <a:cubicBezTo>
                    <a:pt x="5105" y="47"/>
                    <a:pt x="5115" y="43"/>
                    <a:pt x="5126" y="42"/>
                  </a:cubicBezTo>
                  <a:cubicBezTo>
                    <a:pt x="5134" y="41"/>
                    <a:pt x="5143" y="40"/>
                    <a:pt x="5161" y="40"/>
                  </a:cubicBezTo>
                  <a:cubicBezTo>
                    <a:pt x="5177" y="40"/>
                    <a:pt x="5185" y="42"/>
                    <a:pt x="5194" y="45"/>
                  </a:cubicBezTo>
                  <a:cubicBezTo>
                    <a:pt x="5204" y="48"/>
                    <a:pt x="5216" y="52"/>
                    <a:pt x="5237" y="52"/>
                  </a:cubicBezTo>
                  <a:cubicBezTo>
                    <a:pt x="5259" y="52"/>
                    <a:pt x="5270" y="49"/>
                    <a:pt x="5280" y="47"/>
                  </a:cubicBezTo>
                  <a:cubicBezTo>
                    <a:pt x="5290" y="45"/>
                    <a:pt x="5297" y="42"/>
                    <a:pt x="5314" y="42"/>
                  </a:cubicBezTo>
                  <a:cubicBezTo>
                    <a:pt x="5330" y="42"/>
                    <a:pt x="5339" y="45"/>
                    <a:pt x="5349" y="48"/>
                  </a:cubicBezTo>
                  <a:cubicBezTo>
                    <a:pt x="5359" y="51"/>
                    <a:pt x="5370" y="53"/>
                    <a:pt x="5391" y="53"/>
                  </a:cubicBezTo>
                  <a:cubicBezTo>
                    <a:pt x="5414" y="53"/>
                    <a:pt x="5425" y="49"/>
                    <a:pt x="5435" y="45"/>
                  </a:cubicBezTo>
                  <a:cubicBezTo>
                    <a:pt x="5445" y="41"/>
                    <a:pt x="5452" y="38"/>
                    <a:pt x="5469" y="38"/>
                  </a:cubicBezTo>
                  <a:lnTo>
                    <a:pt x="5545" y="38"/>
                  </a:lnTo>
                  <a:cubicBezTo>
                    <a:pt x="5561" y="38"/>
                    <a:pt x="5569" y="41"/>
                    <a:pt x="5579" y="43"/>
                  </a:cubicBezTo>
                  <a:cubicBezTo>
                    <a:pt x="5587" y="47"/>
                    <a:pt x="5600" y="51"/>
                    <a:pt x="5622" y="51"/>
                  </a:cubicBezTo>
                  <a:cubicBezTo>
                    <a:pt x="5641" y="51"/>
                    <a:pt x="5654" y="48"/>
                    <a:pt x="5662" y="45"/>
                  </a:cubicBezTo>
                  <a:cubicBezTo>
                    <a:pt x="5672" y="42"/>
                    <a:pt x="5681" y="41"/>
                    <a:pt x="5698" y="41"/>
                  </a:cubicBezTo>
                  <a:cubicBezTo>
                    <a:pt x="5716" y="41"/>
                    <a:pt x="5726" y="41"/>
                    <a:pt x="5735" y="42"/>
                  </a:cubicBezTo>
                  <a:cubicBezTo>
                    <a:pt x="5746" y="42"/>
                    <a:pt x="5756" y="43"/>
                    <a:pt x="5775" y="43"/>
                  </a:cubicBezTo>
                  <a:cubicBezTo>
                    <a:pt x="5795" y="43"/>
                    <a:pt x="5806" y="43"/>
                    <a:pt x="5816" y="42"/>
                  </a:cubicBezTo>
                  <a:cubicBezTo>
                    <a:pt x="5825" y="42"/>
                    <a:pt x="5834" y="41"/>
                    <a:pt x="5853" y="41"/>
                  </a:cubicBezTo>
                  <a:lnTo>
                    <a:pt x="5891" y="41"/>
                  </a:lnTo>
                  <a:cubicBezTo>
                    <a:pt x="5900" y="42"/>
                    <a:pt x="5909" y="42"/>
                    <a:pt x="5929" y="42"/>
                  </a:cubicBezTo>
                  <a:lnTo>
                    <a:pt x="6005" y="42"/>
                  </a:lnTo>
                  <a:cubicBezTo>
                    <a:pt x="6023" y="42"/>
                    <a:pt x="6032" y="42"/>
                    <a:pt x="6042" y="43"/>
                  </a:cubicBezTo>
                  <a:cubicBezTo>
                    <a:pt x="6052" y="45"/>
                    <a:pt x="6062" y="47"/>
                    <a:pt x="6082" y="47"/>
                  </a:cubicBezTo>
                  <a:cubicBezTo>
                    <a:pt x="6101" y="47"/>
                    <a:pt x="6110" y="47"/>
                    <a:pt x="6120" y="48"/>
                  </a:cubicBezTo>
                  <a:cubicBezTo>
                    <a:pt x="6129" y="48"/>
                    <a:pt x="6139" y="49"/>
                    <a:pt x="6159" y="49"/>
                  </a:cubicBezTo>
                  <a:cubicBezTo>
                    <a:pt x="6181" y="49"/>
                    <a:pt x="6192" y="45"/>
                    <a:pt x="6202" y="42"/>
                  </a:cubicBezTo>
                  <a:cubicBezTo>
                    <a:pt x="6212" y="40"/>
                    <a:pt x="6218" y="37"/>
                    <a:pt x="6235" y="37"/>
                  </a:cubicBezTo>
                  <a:cubicBezTo>
                    <a:pt x="6252" y="37"/>
                    <a:pt x="6260" y="40"/>
                    <a:pt x="6270" y="42"/>
                  </a:cubicBezTo>
                  <a:cubicBezTo>
                    <a:pt x="6278" y="45"/>
                    <a:pt x="6291" y="49"/>
                    <a:pt x="6313" y="49"/>
                  </a:cubicBezTo>
                  <a:cubicBezTo>
                    <a:pt x="6334" y="49"/>
                    <a:pt x="6345" y="45"/>
                    <a:pt x="6355" y="42"/>
                  </a:cubicBezTo>
                  <a:cubicBezTo>
                    <a:pt x="6364" y="40"/>
                    <a:pt x="6372" y="37"/>
                    <a:pt x="6389" y="37"/>
                  </a:cubicBezTo>
                  <a:lnTo>
                    <a:pt x="6465" y="37"/>
                  </a:lnTo>
                  <a:cubicBezTo>
                    <a:pt x="6482" y="37"/>
                    <a:pt x="6489" y="40"/>
                    <a:pt x="6498" y="42"/>
                  </a:cubicBezTo>
                  <a:cubicBezTo>
                    <a:pt x="6508" y="47"/>
                    <a:pt x="6519" y="51"/>
                    <a:pt x="6541" y="51"/>
                  </a:cubicBezTo>
                  <a:lnTo>
                    <a:pt x="6618" y="51"/>
                  </a:lnTo>
                  <a:cubicBezTo>
                    <a:pt x="6640" y="51"/>
                    <a:pt x="6651" y="47"/>
                    <a:pt x="6662" y="42"/>
                  </a:cubicBezTo>
                  <a:cubicBezTo>
                    <a:pt x="6669" y="38"/>
                    <a:pt x="6678" y="36"/>
                    <a:pt x="6694" y="36"/>
                  </a:cubicBezTo>
                  <a:cubicBezTo>
                    <a:pt x="6712" y="36"/>
                    <a:pt x="6722" y="37"/>
                    <a:pt x="6731" y="37"/>
                  </a:cubicBezTo>
                  <a:cubicBezTo>
                    <a:pt x="6740" y="38"/>
                    <a:pt x="6750" y="38"/>
                    <a:pt x="6770" y="38"/>
                  </a:cubicBezTo>
                  <a:lnTo>
                    <a:pt x="6846" y="38"/>
                  </a:lnTo>
                  <a:cubicBezTo>
                    <a:pt x="6865" y="38"/>
                    <a:pt x="6873" y="40"/>
                    <a:pt x="6882" y="41"/>
                  </a:cubicBezTo>
                  <a:cubicBezTo>
                    <a:pt x="6893" y="43"/>
                    <a:pt x="6904" y="45"/>
                    <a:pt x="6924" y="45"/>
                  </a:cubicBezTo>
                  <a:cubicBezTo>
                    <a:pt x="6943" y="45"/>
                    <a:pt x="6956" y="42"/>
                    <a:pt x="6965" y="40"/>
                  </a:cubicBezTo>
                  <a:cubicBezTo>
                    <a:pt x="6975" y="37"/>
                    <a:pt x="6983" y="36"/>
                    <a:pt x="7000" y="36"/>
                  </a:cubicBezTo>
                  <a:cubicBezTo>
                    <a:pt x="7020" y="36"/>
                    <a:pt x="7027" y="37"/>
                    <a:pt x="7037" y="38"/>
                  </a:cubicBezTo>
                  <a:cubicBezTo>
                    <a:pt x="7047" y="41"/>
                    <a:pt x="7058" y="42"/>
                    <a:pt x="7078" y="42"/>
                  </a:cubicBezTo>
                  <a:cubicBezTo>
                    <a:pt x="7097" y="42"/>
                    <a:pt x="7107" y="41"/>
                    <a:pt x="7117" y="41"/>
                  </a:cubicBezTo>
                  <a:cubicBezTo>
                    <a:pt x="7126" y="40"/>
                    <a:pt x="7135" y="40"/>
                    <a:pt x="7154" y="40"/>
                  </a:cubicBezTo>
                  <a:cubicBezTo>
                    <a:pt x="7174" y="40"/>
                    <a:pt x="7183" y="38"/>
                    <a:pt x="7194" y="37"/>
                  </a:cubicBezTo>
                  <a:cubicBezTo>
                    <a:pt x="7204" y="36"/>
                    <a:pt x="7213" y="35"/>
                    <a:pt x="7231" y="35"/>
                  </a:cubicBezTo>
                  <a:cubicBezTo>
                    <a:pt x="7247" y="35"/>
                    <a:pt x="7254" y="37"/>
                    <a:pt x="7264" y="40"/>
                  </a:cubicBezTo>
                  <a:cubicBezTo>
                    <a:pt x="7273" y="42"/>
                    <a:pt x="7285" y="47"/>
                    <a:pt x="7307" y="47"/>
                  </a:cubicBezTo>
                  <a:cubicBezTo>
                    <a:pt x="7328" y="47"/>
                    <a:pt x="7341" y="42"/>
                    <a:pt x="7349" y="40"/>
                  </a:cubicBezTo>
                  <a:cubicBezTo>
                    <a:pt x="7359" y="37"/>
                    <a:pt x="7366" y="35"/>
                    <a:pt x="7384" y="35"/>
                  </a:cubicBezTo>
                  <a:cubicBezTo>
                    <a:pt x="7402" y="35"/>
                    <a:pt x="7412" y="36"/>
                    <a:pt x="7421" y="36"/>
                  </a:cubicBezTo>
                  <a:cubicBezTo>
                    <a:pt x="7430" y="37"/>
                    <a:pt x="7439" y="37"/>
                    <a:pt x="7460" y="37"/>
                  </a:cubicBezTo>
                  <a:cubicBezTo>
                    <a:pt x="7477" y="37"/>
                    <a:pt x="7485" y="38"/>
                    <a:pt x="7494" y="40"/>
                  </a:cubicBezTo>
                  <a:cubicBezTo>
                    <a:pt x="7505" y="42"/>
                    <a:pt x="7515" y="43"/>
                    <a:pt x="7536" y="43"/>
                  </a:cubicBezTo>
                  <a:cubicBezTo>
                    <a:pt x="7557" y="43"/>
                    <a:pt x="7567" y="41"/>
                    <a:pt x="7578" y="40"/>
                  </a:cubicBezTo>
                  <a:cubicBezTo>
                    <a:pt x="7587" y="38"/>
                    <a:pt x="7596" y="37"/>
                    <a:pt x="7614" y="37"/>
                  </a:cubicBezTo>
                  <a:cubicBezTo>
                    <a:pt x="7632" y="37"/>
                    <a:pt x="7643" y="37"/>
                    <a:pt x="7653" y="36"/>
                  </a:cubicBezTo>
                  <a:cubicBezTo>
                    <a:pt x="7662" y="36"/>
                    <a:pt x="7671" y="35"/>
                    <a:pt x="7690" y="35"/>
                  </a:cubicBezTo>
                  <a:cubicBezTo>
                    <a:pt x="7708" y="35"/>
                    <a:pt x="7718" y="36"/>
                    <a:pt x="7728" y="36"/>
                  </a:cubicBezTo>
                  <a:cubicBezTo>
                    <a:pt x="7736" y="37"/>
                    <a:pt x="7746" y="37"/>
                    <a:pt x="7766" y="37"/>
                  </a:cubicBezTo>
                  <a:cubicBezTo>
                    <a:pt x="7784" y="37"/>
                    <a:pt x="7794" y="37"/>
                    <a:pt x="7804" y="38"/>
                  </a:cubicBezTo>
                  <a:cubicBezTo>
                    <a:pt x="7813" y="38"/>
                    <a:pt x="7822" y="40"/>
                    <a:pt x="7842" y="40"/>
                  </a:cubicBezTo>
                  <a:cubicBezTo>
                    <a:pt x="7863" y="40"/>
                    <a:pt x="7873" y="38"/>
                    <a:pt x="7883" y="37"/>
                  </a:cubicBezTo>
                  <a:cubicBezTo>
                    <a:pt x="7891" y="36"/>
                    <a:pt x="7901" y="35"/>
                    <a:pt x="7918" y="35"/>
                  </a:cubicBezTo>
                  <a:cubicBezTo>
                    <a:pt x="7935" y="35"/>
                    <a:pt x="7943" y="37"/>
                    <a:pt x="7952" y="40"/>
                  </a:cubicBezTo>
                  <a:cubicBezTo>
                    <a:pt x="7963" y="43"/>
                    <a:pt x="7974" y="47"/>
                    <a:pt x="7995" y="47"/>
                  </a:cubicBezTo>
                  <a:cubicBezTo>
                    <a:pt x="8017" y="47"/>
                    <a:pt x="8027" y="43"/>
                    <a:pt x="8037" y="42"/>
                  </a:cubicBezTo>
                  <a:cubicBezTo>
                    <a:pt x="8046" y="40"/>
                    <a:pt x="8054" y="38"/>
                    <a:pt x="8071" y="38"/>
                  </a:cubicBezTo>
                  <a:cubicBezTo>
                    <a:pt x="8091" y="38"/>
                    <a:pt x="8099" y="40"/>
                    <a:pt x="8109" y="40"/>
                  </a:cubicBezTo>
                  <a:cubicBezTo>
                    <a:pt x="8119" y="41"/>
                    <a:pt x="8128" y="41"/>
                    <a:pt x="8147" y="41"/>
                  </a:cubicBezTo>
                  <a:cubicBezTo>
                    <a:pt x="8167" y="41"/>
                    <a:pt x="8175" y="42"/>
                    <a:pt x="8185" y="42"/>
                  </a:cubicBezTo>
                  <a:cubicBezTo>
                    <a:pt x="8195" y="43"/>
                    <a:pt x="8204" y="43"/>
                    <a:pt x="8223" y="43"/>
                  </a:cubicBezTo>
                  <a:cubicBezTo>
                    <a:pt x="8243" y="43"/>
                    <a:pt x="8252" y="43"/>
                    <a:pt x="8261" y="45"/>
                  </a:cubicBezTo>
                  <a:cubicBezTo>
                    <a:pt x="8272" y="45"/>
                    <a:pt x="8281" y="47"/>
                    <a:pt x="8302" y="47"/>
                  </a:cubicBezTo>
                  <a:lnTo>
                    <a:pt x="8378" y="47"/>
                  </a:lnTo>
                  <a:cubicBezTo>
                    <a:pt x="8397" y="47"/>
                    <a:pt x="8404" y="48"/>
                    <a:pt x="8414" y="49"/>
                  </a:cubicBezTo>
                  <a:cubicBezTo>
                    <a:pt x="8424" y="51"/>
                    <a:pt x="8434" y="52"/>
                    <a:pt x="8454" y="52"/>
                  </a:cubicBezTo>
                  <a:cubicBezTo>
                    <a:pt x="8477" y="52"/>
                    <a:pt x="8488" y="48"/>
                    <a:pt x="8499" y="43"/>
                  </a:cubicBezTo>
                  <a:cubicBezTo>
                    <a:pt x="8507" y="41"/>
                    <a:pt x="8516" y="38"/>
                    <a:pt x="8532" y="38"/>
                  </a:cubicBezTo>
                  <a:cubicBezTo>
                    <a:pt x="8548" y="38"/>
                    <a:pt x="8556" y="41"/>
                    <a:pt x="8565" y="43"/>
                  </a:cubicBezTo>
                  <a:cubicBezTo>
                    <a:pt x="8575" y="47"/>
                    <a:pt x="8587" y="51"/>
                    <a:pt x="8608" y="51"/>
                  </a:cubicBezTo>
                  <a:cubicBezTo>
                    <a:pt x="8629" y="51"/>
                    <a:pt x="8641" y="47"/>
                    <a:pt x="8651" y="43"/>
                  </a:cubicBezTo>
                  <a:cubicBezTo>
                    <a:pt x="8660" y="41"/>
                    <a:pt x="8667" y="38"/>
                    <a:pt x="8684" y="38"/>
                  </a:cubicBezTo>
                  <a:cubicBezTo>
                    <a:pt x="8703" y="38"/>
                    <a:pt x="8714" y="37"/>
                    <a:pt x="8724" y="37"/>
                  </a:cubicBezTo>
                  <a:cubicBezTo>
                    <a:pt x="8732" y="36"/>
                    <a:pt x="8742" y="36"/>
                    <a:pt x="8761" y="36"/>
                  </a:cubicBezTo>
                  <a:cubicBezTo>
                    <a:pt x="8777" y="36"/>
                    <a:pt x="8785" y="38"/>
                    <a:pt x="8794" y="41"/>
                  </a:cubicBezTo>
                  <a:cubicBezTo>
                    <a:pt x="8804" y="43"/>
                    <a:pt x="8816" y="48"/>
                    <a:pt x="8837" y="48"/>
                  </a:cubicBezTo>
                  <a:cubicBezTo>
                    <a:pt x="8858" y="48"/>
                    <a:pt x="8869" y="47"/>
                    <a:pt x="8879" y="43"/>
                  </a:cubicBezTo>
                  <a:cubicBezTo>
                    <a:pt x="8888" y="41"/>
                    <a:pt x="8896" y="40"/>
                    <a:pt x="8913" y="40"/>
                  </a:cubicBezTo>
                  <a:cubicBezTo>
                    <a:pt x="8934" y="40"/>
                    <a:pt x="8944" y="40"/>
                    <a:pt x="8954" y="38"/>
                  </a:cubicBezTo>
                  <a:cubicBezTo>
                    <a:pt x="8963" y="38"/>
                    <a:pt x="8972" y="37"/>
                    <a:pt x="8991" y="37"/>
                  </a:cubicBezTo>
                  <a:cubicBezTo>
                    <a:pt x="9010" y="37"/>
                    <a:pt x="9019" y="38"/>
                    <a:pt x="9029" y="38"/>
                  </a:cubicBezTo>
                  <a:cubicBezTo>
                    <a:pt x="9038" y="40"/>
                    <a:pt x="9047" y="40"/>
                    <a:pt x="9068" y="40"/>
                  </a:cubicBezTo>
                  <a:cubicBezTo>
                    <a:pt x="9086" y="40"/>
                    <a:pt x="9094" y="41"/>
                    <a:pt x="9104" y="42"/>
                  </a:cubicBezTo>
                  <a:cubicBezTo>
                    <a:pt x="9115" y="43"/>
                    <a:pt x="9125" y="45"/>
                    <a:pt x="9145" y="45"/>
                  </a:cubicBezTo>
                  <a:lnTo>
                    <a:pt x="9222" y="45"/>
                  </a:lnTo>
                  <a:cubicBezTo>
                    <a:pt x="9241" y="45"/>
                    <a:pt x="9252" y="43"/>
                    <a:pt x="9261" y="42"/>
                  </a:cubicBezTo>
                  <a:cubicBezTo>
                    <a:pt x="9271" y="41"/>
                    <a:pt x="9281" y="40"/>
                    <a:pt x="9298" y="40"/>
                  </a:cubicBezTo>
                  <a:cubicBezTo>
                    <a:pt x="9315" y="40"/>
                    <a:pt x="9324" y="41"/>
                    <a:pt x="9332" y="43"/>
                  </a:cubicBezTo>
                  <a:cubicBezTo>
                    <a:pt x="9343" y="47"/>
                    <a:pt x="9354" y="49"/>
                    <a:pt x="9375" y="49"/>
                  </a:cubicBezTo>
                  <a:cubicBezTo>
                    <a:pt x="9394" y="49"/>
                    <a:pt x="9405" y="49"/>
                    <a:pt x="9415" y="48"/>
                  </a:cubicBezTo>
                  <a:cubicBezTo>
                    <a:pt x="9423" y="47"/>
                    <a:pt x="9433" y="47"/>
                    <a:pt x="9452" y="47"/>
                  </a:cubicBezTo>
                  <a:cubicBezTo>
                    <a:pt x="9471" y="47"/>
                    <a:pt x="9482" y="47"/>
                    <a:pt x="9492" y="45"/>
                  </a:cubicBezTo>
                  <a:cubicBezTo>
                    <a:pt x="9500" y="45"/>
                    <a:pt x="9509" y="43"/>
                    <a:pt x="9528" y="43"/>
                  </a:cubicBezTo>
                  <a:lnTo>
                    <a:pt x="9604" y="43"/>
                  </a:lnTo>
                  <a:cubicBezTo>
                    <a:pt x="9622" y="43"/>
                    <a:pt x="9630" y="45"/>
                    <a:pt x="9640" y="47"/>
                  </a:cubicBezTo>
                  <a:cubicBezTo>
                    <a:pt x="9650" y="49"/>
                    <a:pt x="9661" y="51"/>
                    <a:pt x="9681" y="51"/>
                  </a:cubicBezTo>
                  <a:cubicBezTo>
                    <a:pt x="9703" y="51"/>
                    <a:pt x="9713" y="47"/>
                    <a:pt x="9724" y="43"/>
                  </a:cubicBezTo>
                  <a:cubicBezTo>
                    <a:pt x="9733" y="41"/>
                    <a:pt x="9741" y="38"/>
                    <a:pt x="9757" y="38"/>
                  </a:cubicBezTo>
                  <a:cubicBezTo>
                    <a:pt x="9774" y="38"/>
                    <a:pt x="9781" y="41"/>
                    <a:pt x="9791" y="43"/>
                  </a:cubicBezTo>
                  <a:cubicBezTo>
                    <a:pt x="9800" y="47"/>
                    <a:pt x="9812" y="51"/>
                    <a:pt x="9833" y="51"/>
                  </a:cubicBezTo>
                  <a:lnTo>
                    <a:pt x="9985" y="51"/>
                  </a:lnTo>
                  <a:cubicBezTo>
                    <a:pt x="10006" y="51"/>
                    <a:pt x="10018" y="48"/>
                    <a:pt x="10027" y="45"/>
                  </a:cubicBezTo>
                  <a:cubicBezTo>
                    <a:pt x="10037" y="42"/>
                    <a:pt x="10045" y="41"/>
                    <a:pt x="10063" y="41"/>
                  </a:cubicBezTo>
                  <a:cubicBezTo>
                    <a:pt x="10080" y="41"/>
                    <a:pt x="10089" y="41"/>
                    <a:pt x="10099" y="42"/>
                  </a:cubicBezTo>
                  <a:cubicBezTo>
                    <a:pt x="10110" y="43"/>
                    <a:pt x="10118" y="45"/>
                    <a:pt x="10139" y="45"/>
                  </a:cubicBezTo>
                  <a:cubicBezTo>
                    <a:pt x="10156" y="45"/>
                    <a:pt x="10164" y="48"/>
                    <a:pt x="10174" y="49"/>
                  </a:cubicBezTo>
                  <a:cubicBezTo>
                    <a:pt x="10183" y="51"/>
                    <a:pt x="10195" y="53"/>
                    <a:pt x="10215" y="53"/>
                  </a:cubicBezTo>
                  <a:lnTo>
                    <a:pt x="10292" y="53"/>
                  </a:lnTo>
                  <a:cubicBezTo>
                    <a:pt x="10313" y="53"/>
                    <a:pt x="10324" y="49"/>
                    <a:pt x="10335" y="47"/>
                  </a:cubicBezTo>
                  <a:cubicBezTo>
                    <a:pt x="10343" y="43"/>
                    <a:pt x="10352" y="41"/>
                    <a:pt x="10368" y="41"/>
                  </a:cubicBezTo>
                  <a:cubicBezTo>
                    <a:pt x="10385" y="41"/>
                    <a:pt x="10394" y="42"/>
                    <a:pt x="10402" y="43"/>
                  </a:cubicBezTo>
                  <a:cubicBezTo>
                    <a:pt x="10413" y="47"/>
                    <a:pt x="10424" y="48"/>
                    <a:pt x="10444" y="48"/>
                  </a:cubicBezTo>
                  <a:cubicBezTo>
                    <a:pt x="10463" y="48"/>
                    <a:pt x="10471" y="49"/>
                    <a:pt x="10480" y="51"/>
                  </a:cubicBezTo>
                  <a:cubicBezTo>
                    <a:pt x="10490" y="52"/>
                    <a:pt x="10501" y="53"/>
                    <a:pt x="10520" y="53"/>
                  </a:cubicBezTo>
                  <a:cubicBezTo>
                    <a:pt x="10540" y="53"/>
                    <a:pt x="10551" y="53"/>
                    <a:pt x="10561" y="52"/>
                  </a:cubicBezTo>
                  <a:cubicBezTo>
                    <a:pt x="10568" y="52"/>
                    <a:pt x="10578" y="51"/>
                    <a:pt x="10597" y="51"/>
                  </a:cubicBezTo>
                  <a:cubicBezTo>
                    <a:pt x="10619" y="51"/>
                    <a:pt x="10629" y="49"/>
                    <a:pt x="10638" y="47"/>
                  </a:cubicBezTo>
                  <a:cubicBezTo>
                    <a:pt x="10647" y="43"/>
                    <a:pt x="10656" y="42"/>
                    <a:pt x="10673" y="42"/>
                  </a:cubicBezTo>
                  <a:cubicBezTo>
                    <a:pt x="10690" y="42"/>
                    <a:pt x="10699" y="43"/>
                    <a:pt x="10707" y="45"/>
                  </a:cubicBezTo>
                  <a:cubicBezTo>
                    <a:pt x="10718" y="48"/>
                    <a:pt x="10729" y="49"/>
                    <a:pt x="10749" y="49"/>
                  </a:cubicBezTo>
                  <a:cubicBezTo>
                    <a:pt x="10770" y="49"/>
                    <a:pt x="10779" y="48"/>
                    <a:pt x="10790" y="47"/>
                  </a:cubicBezTo>
                  <a:cubicBezTo>
                    <a:pt x="10798" y="45"/>
                    <a:pt x="10808" y="43"/>
                    <a:pt x="10825" y="43"/>
                  </a:cubicBezTo>
                  <a:cubicBezTo>
                    <a:pt x="10845" y="43"/>
                    <a:pt x="10852" y="45"/>
                    <a:pt x="10862" y="47"/>
                  </a:cubicBezTo>
                  <a:cubicBezTo>
                    <a:pt x="10871" y="48"/>
                    <a:pt x="10882" y="49"/>
                    <a:pt x="10902" y="49"/>
                  </a:cubicBezTo>
                  <a:cubicBezTo>
                    <a:pt x="10921" y="49"/>
                    <a:pt x="10930" y="51"/>
                    <a:pt x="10940" y="51"/>
                  </a:cubicBezTo>
                  <a:cubicBezTo>
                    <a:pt x="10948" y="52"/>
                    <a:pt x="10958" y="52"/>
                    <a:pt x="10978" y="52"/>
                  </a:cubicBezTo>
                  <a:cubicBezTo>
                    <a:pt x="11000" y="52"/>
                    <a:pt x="11009" y="50"/>
                    <a:pt x="11020" y="48"/>
                  </a:cubicBezTo>
                  <a:cubicBezTo>
                    <a:pt x="11028" y="47"/>
                    <a:pt x="11037" y="45"/>
                    <a:pt x="11054" y="45"/>
                  </a:cubicBezTo>
                  <a:cubicBezTo>
                    <a:pt x="11072" y="45"/>
                    <a:pt x="11081" y="45"/>
                    <a:pt x="11091" y="47"/>
                  </a:cubicBezTo>
                  <a:cubicBezTo>
                    <a:pt x="11102" y="48"/>
                    <a:pt x="11111" y="50"/>
                    <a:pt x="11131" y="50"/>
                  </a:cubicBezTo>
                  <a:cubicBezTo>
                    <a:pt x="11150" y="50"/>
                    <a:pt x="11160" y="50"/>
                    <a:pt x="11170" y="48"/>
                  </a:cubicBezTo>
                  <a:cubicBezTo>
                    <a:pt x="11179" y="48"/>
                    <a:pt x="11188" y="47"/>
                    <a:pt x="11208" y="47"/>
                  </a:cubicBezTo>
                  <a:cubicBezTo>
                    <a:pt x="11227" y="47"/>
                    <a:pt x="11238" y="45"/>
                    <a:pt x="11247" y="43"/>
                  </a:cubicBezTo>
                  <a:cubicBezTo>
                    <a:pt x="11257" y="42"/>
                    <a:pt x="11267" y="41"/>
                    <a:pt x="11284" y="41"/>
                  </a:cubicBezTo>
                  <a:cubicBezTo>
                    <a:pt x="11300" y="41"/>
                    <a:pt x="11306" y="43"/>
                    <a:pt x="11316" y="47"/>
                  </a:cubicBezTo>
                  <a:cubicBezTo>
                    <a:pt x="11327" y="51"/>
                    <a:pt x="11338" y="54"/>
                    <a:pt x="11360" y="54"/>
                  </a:cubicBezTo>
                  <a:cubicBezTo>
                    <a:pt x="11379" y="54"/>
                    <a:pt x="11390" y="53"/>
                    <a:pt x="11398" y="53"/>
                  </a:cubicBezTo>
                  <a:cubicBezTo>
                    <a:pt x="11408" y="52"/>
                    <a:pt x="11418" y="52"/>
                    <a:pt x="11436" y="52"/>
                  </a:cubicBezTo>
                  <a:cubicBezTo>
                    <a:pt x="11456" y="52"/>
                    <a:pt x="11467" y="51"/>
                    <a:pt x="11476" y="49"/>
                  </a:cubicBezTo>
                  <a:cubicBezTo>
                    <a:pt x="11486" y="48"/>
                    <a:pt x="11495" y="47"/>
                    <a:pt x="11513" y="47"/>
                  </a:cubicBezTo>
                  <a:cubicBezTo>
                    <a:pt x="11531" y="47"/>
                    <a:pt x="11541" y="47"/>
                    <a:pt x="11550" y="48"/>
                  </a:cubicBezTo>
                  <a:cubicBezTo>
                    <a:pt x="11561" y="48"/>
                    <a:pt x="11570" y="49"/>
                    <a:pt x="11590" y="49"/>
                  </a:cubicBezTo>
                  <a:cubicBezTo>
                    <a:pt x="11611" y="49"/>
                    <a:pt x="11623" y="47"/>
                    <a:pt x="11633" y="43"/>
                  </a:cubicBezTo>
                  <a:cubicBezTo>
                    <a:pt x="11643" y="42"/>
                    <a:pt x="11650" y="40"/>
                    <a:pt x="11668" y="40"/>
                  </a:cubicBezTo>
                  <a:lnTo>
                    <a:pt x="11744" y="40"/>
                  </a:lnTo>
                  <a:cubicBezTo>
                    <a:pt x="11760" y="40"/>
                    <a:pt x="11768" y="42"/>
                    <a:pt x="11777" y="45"/>
                  </a:cubicBezTo>
                  <a:cubicBezTo>
                    <a:pt x="11788" y="49"/>
                    <a:pt x="11799" y="52"/>
                    <a:pt x="11820" y="52"/>
                  </a:cubicBezTo>
                  <a:cubicBezTo>
                    <a:pt x="11840" y="52"/>
                    <a:pt x="11850" y="51"/>
                    <a:pt x="11859" y="51"/>
                  </a:cubicBezTo>
                  <a:cubicBezTo>
                    <a:pt x="11869" y="49"/>
                    <a:pt x="11878" y="49"/>
                    <a:pt x="11896" y="49"/>
                  </a:cubicBezTo>
                  <a:cubicBezTo>
                    <a:pt x="11917" y="49"/>
                    <a:pt x="11927" y="48"/>
                    <a:pt x="11937" y="47"/>
                  </a:cubicBezTo>
                  <a:cubicBezTo>
                    <a:pt x="11947" y="45"/>
                    <a:pt x="11955" y="43"/>
                    <a:pt x="11973" y="43"/>
                  </a:cubicBezTo>
                  <a:cubicBezTo>
                    <a:pt x="11992" y="43"/>
                    <a:pt x="12000" y="45"/>
                    <a:pt x="12009" y="47"/>
                  </a:cubicBezTo>
                  <a:cubicBezTo>
                    <a:pt x="12020" y="49"/>
                    <a:pt x="12030" y="51"/>
                    <a:pt x="12051" y="51"/>
                  </a:cubicBezTo>
                  <a:cubicBezTo>
                    <a:pt x="12070" y="51"/>
                    <a:pt x="12078" y="52"/>
                    <a:pt x="12088" y="52"/>
                  </a:cubicBezTo>
                  <a:cubicBezTo>
                    <a:pt x="12098" y="53"/>
                    <a:pt x="12107" y="53"/>
                    <a:pt x="12127" y="53"/>
                  </a:cubicBezTo>
                  <a:cubicBezTo>
                    <a:pt x="12147" y="53"/>
                    <a:pt x="12158" y="52"/>
                    <a:pt x="12167" y="51"/>
                  </a:cubicBezTo>
                  <a:cubicBezTo>
                    <a:pt x="12177" y="49"/>
                    <a:pt x="12186" y="48"/>
                    <a:pt x="12204" y="48"/>
                  </a:cubicBezTo>
                  <a:cubicBezTo>
                    <a:pt x="12222" y="48"/>
                    <a:pt x="12233" y="47"/>
                    <a:pt x="12242" y="47"/>
                  </a:cubicBezTo>
                  <a:cubicBezTo>
                    <a:pt x="12252" y="45"/>
                    <a:pt x="12261" y="45"/>
                    <a:pt x="12280" y="45"/>
                  </a:cubicBezTo>
                  <a:cubicBezTo>
                    <a:pt x="12298" y="45"/>
                    <a:pt x="12309" y="43"/>
                    <a:pt x="12318" y="43"/>
                  </a:cubicBezTo>
                  <a:cubicBezTo>
                    <a:pt x="12328" y="42"/>
                    <a:pt x="12338" y="42"/>
                    <a:pt x="12356" y="42"/>
                  </a:cubicBezTo>
                  <a:cubicBezTo>
                    <a:pt x="12366" y="42"/>
                    <a:pt x="12372" y="36"/>
                    <a:pt x="12372" y="26"/>
                  </a:cubicBezTo>
                  <a:cubicBezTo>
                    <a:pt x="12372" y="17"/>
                    <a:pt x="12366" y="10"/>
                    <a:pt x="12356" y="10"/>
                  </a:cubicBezTo>
                  <a:cubicBezTo>
                    <a:pt x="12338" y="10"/>
                    <a:pt x="12327" y="11"/>
                    <a:pt x="12317" y="11"/>
                  </a:cubicBezTo>
                  <a:cubicBezTo>
                    <a:pt x="12308" y="13"/>
                    <a:pt x="12298" y="13"/>
                    <a:pt x="12280" y="13"/>
                  </a:cubicBezTo>
                  <a:cubicBezTo>
                    <a:pt x="12261" y="13"/>
                    <a:pt x="12250" y="14"/>
                    <a:pt x="12241" y="14"/>
                  </a:cubicBezTo>
                  <a:cubicBezTo>
                    <a:pt x="12232" y="15"/>
                    <a:pt x="12222" y="15"/>
                    <a:pt x="12204" y="15"/>
                  </a:cubicBezTo>
                  <a:cubicBezTo>
                    <a:pt x="12183" y="15"/>
                    <a:pt x="12173" y="17"/>
                    <a:pt x="12163" y="19"/>
                  </a:cubicBezTo>
                  <a:cubicBezTo>
                    <a:pt x="12153" y="20"/>
                    <a:pt x="12145" y="21"/>
                    <a:pt x="12127" y="21"/>
                  </a:cubicBezTo>
                  <a:cubicBezTo>
                    <a:pt x="12108" y="21"/>
                    <a:pt x="12099" y="20"/>
                    <a:pt x="12089" y="20"/>
                  </a:cubicBezTo>
                  <a:cubicBezTo>
                    <a:pt x="12081" y="19"/>
                    <a:pt x="12071" y="19"/>
                    <a:pt x="12051" y="19"/>
                  </a:cubicBezTo>
                  <a:cubicBezTo>
                    <a:pt x="12032" y="19"/>
                    <a:pt x="12024" y="17"/>
                    <a:pt x="12014" y="15"/>
                  </a:cubicBezTo>
                  <a:cubicBezTo>
                    <a:pt x="12003" y="13"/>
                    <a:pt x="11993" y="11"/>
                    <a:pt x="11973" y="11"/>
                  </a:cubicBezTo>
                  <a:cubicBezTo>
                    <a:pt x="11953" y="11"/>
                    <a:pt x="11942" y="13"/>
                    <a:pt x="11933" y="14"/>
                  </a:cubicBezTo>
                  <a:cubicBezTo>
                    <a:pt x="11923" y="15"/>
                    <a:pt x="11915" y="17"/>
                    <a:pt x="11896" y="17"/>
                  </a:cubicBezTo>
                  <a:cubicBezTo>
                    <a:pt x="11878" y="17"/>
                    <a:pt x="11867" y="19"/>
                    <a:pt x="11858" y="19"/>
                  </a:cubicBezTo>
                  <a:cubicBezTo>
                    <a:pt x="11848" y="20"/>
                    <a:pt x="11840" y="20"/>
                    <a:pt x="11820" y="20"/>
                  </a:cubicBezTo>
                  <a:cubicBezTo>
                    <a:pt x="11804" y="20"/>
                    <a:pt x="11797" y="17"/>
                    <a:pt x="11787" y="14"/>
                  </a:cubicBezTo>
                  <a:cubicBezTo>
                    <a:pt x="11776" y="10"/>
                    <a:pt x="11766" y="8"/>
                    <a:pt x="11744" y="8"/>
                  </a:cubicBezTo>
                  <a:lnTo>
                    <a:pt x="11668" y="8"/>
                  </a:lnTo>
                  <a:cubicBezTo>
                    <a:pt x="11647" y="8"/>
                    <a:pt x="11634" y="10"/>
                    <a:pt x="11625" y="13"/>
                  </a:cubicBezTo>
                  <a:cubicBezTo>
                    <a:pt x="11617" y="14"/>
                    <a:pt x="11609" y="17"/>
                    <a:pt x="11591" y="17"/>
                  </a:cubicBezTo>
                  <a:cubicBezTo>
                    <a:pt x="11573" y="17"/>
                    <a:pt x="11563" y="17"/>
                    <a:pt x="11554" y="15"/>
                  </a:cubicBezTo>
                  <a:cubicBezTo>
                    <a:pt x="11543" y="15"/>
                    <a:pt x="11534" y="14"/>
                    <a:pt x="11514" y="14"/>
                  </a:cubicBezTo>
                  <a:cubicBezTo>
                    <a:pt x="11494" y="14"/>
                    <a:pt x="11483" y="15"/>
                    <a:pt x="11473" y="17"/>
                  </a:cubicBezTo>
                  <a:cubicBezTo>
                    <a:pt x="11465" y="19"/>
                    <a:pt x="11455" y="20"/>
                    <a:pt x="11438" y="20"/>
                  </a:cubicBezTo>
                  <a:cubicBezTo>
                    <a:pt x="11419" y="20"/>
                    <a:pt x="11408" y="21"/>
                    <a:pt x="11398" y="21"/>
                  </a:cubicBezTo>
                  <a:cubicBezTo>
                    <a:pt x="11390" y="22"/>
                    <a:pt x="11380" y="22"/>
                    <a:pt x="11361" y="22"/>
                  </a:cubicBezTo>
                  <a:cubicBezTo>
                    <a:pt x="11345" y="22"/>
                    <a:pt x="11338" y="20"/>
                    <a:pt x="11329" y="17"/>
                  </a:cubicBezTo>
                  <a:cubicBezTo>
                    <a:pt x="11318" y="13"/>
                    <a:pt x="11306" y="9"/>
                    <a:pt x="11285" y="9"/>
                  </a:cubicBezTo>
                  <a:cubicBezTo>
                    <a:pt x="11264" y="9"/>
                    <a:pt x="11254" y="10"/>
                    <a:pt x="11245" y="11"/>
                  </a:cubicBezTo>
                  <a:cubicBezTo>
                    <a:pt x="11235" y="13"/>
                    <a:pt x="11226" y="14"/>
                    <a:pt x="11209" y="14"/>
                  </a:cubicBezTo>
                  <a:cubicBezTo>
                    <a:pt x="11189" y="14"/>
                    <a:pt x="11179" y="14"/>
                    <a:pt x="11170" y="15"/>
                  </a:cubicBezTo>
                  <a:cubicBezTo>
                    <a:pt x="11160" y="15"/>
                    <a:pt x="11151" y="17"/>
                    <a:pt x="11133" y="17"/>
                  </a:cubicBezTo>
                  <a:cubicBezTo>
                    <a:pt x="11114" y="17"/>
                    <a:pt x="11106" y="17"/>
                    <a:pt x="11096" y="15"/>
                  </a:cubicBezTo>
                  <a:cubicBezTo>
                    <a:pt x="11086" y="14"/>
                    <a:pt x="11076" y="13"/>
                    <a:pt x="11056" y="13"/>
                  </a:cubicBezTo>
                  <a:cubicBezTo>
                    <a:pt x="11034" y="13"/>
                    <a:pt x="11026" y="15"/>
                    <a:pt x="11015" y="17"/>
                  </a:cubicBezTo>
                  <a:cubicBezTo>
                    <a:pt x="11006" y="19"/>
                    <a:pt x="10997" y="20"/>
                    <a:pt x="10979" y="20"/>
                  </a:cubicBezTo>
                  <a:cubicBezTo>
                    <a:pt x="10961" y="20"/>
                    <a:pt x="10952" y="19"/>
                    <a:pt x="10942" y="19"/>
                  </a:cubicBezTo>
                  <a:cubicBezTo>
                    <a:pt x="10932" y="17"/>
                    <a:pt x="10924" y="17"/>
                    <a:pt x="10903" y="17"/>
                  </a:cubicBezTo>
                  <a:cubicBezTo>
                    <a:pt x="10884" y="17"/>
                    <a:pt x="10877" y="15"/>
                    <a:pt x="10867" y="14"/>
                  </a:cubicBezTo>
                  <a:cubicBezTo>
                    <a:pt x="10857" y="13"/>
                    <a:pt x="10847" y="11"/>
                    <a:pt x="10827" y="11"/>
                  </a:cubicBezTo>
                  <a:cubicBezTo>
                    <a:pt x="10807" y="11"/>
                    <a:pt x="10797" y="13"/>
                    <a:pt x="10787" y="14"/>
                  </a:cubicBezTo>
                  <a:cubicBezTo>
                    <a:pt x="10777" y="15"/>
                    <a:pt x="10768" y="17"/>
                    <a:pt x="10750" y="17"/>
                  </a:cubicBezTo>
                  <a:cubicBezTo>
                    <a:pt x="10733" y="17"/>
                    <a:pt x="10726" y="15"/>
                    <a:pt x="10716" y="14"/>
                  </a:cubicBezTo>
                  <a:cubicBezTo>
                    <a:pt x="10705" y="11"/>
                    <a:pt x="10695" y="10"/>
                    <a:pt x="10674" y="10"/>
                  </a:cubicBezTo>
                  <a:cubicBezTo>
                    <a:pt x="10653" y="10"/>
                    <a:pt x="10642" y="11"/>
                    <a:pt x="10632" y="14"/>
                  </a:cubicBezTo>
                  <a:cubicBezTo>
                    <a:pt x="10624" y="17"/>
                    <a:pt x="10615" y="19"/>
                    <a:pt x="10598" y="19"/>
                  </a:cubicBezTo>
                  <a:cubicBezTo>
                    <a:pt x="10578" y="19"/>
                    <a:pt x="10567" y="19"/>
                    <a:pt x="10557" y="20"/>
                  </a:cubicBezTo>
                  <a:cubicBezTo>
                    <a:pt x="10550" y="20"/>
                    <a:pt x="10540" y="21"/>
                    <a:pt x="10522" y="21"/>
                  </a:cubicBezTo>
                  <a:cubicBezTo>
                    <a:pt x="10503" y="21"/>
                    <a:pt x="10495" y="20"/>
                    <a:pt x="10486" y="19"/>
                  </a:cubicBezTo>
                  <a:cubicBezTo>
                    <a:pt x="10476" y="17"/>
                    <a:pt x="10465" y="15"/>
                    <a:pt x="10445" y="15"/>
                  </a:cubicBezTo>
                  <a:cubicBezTo>
                    <a:pt x="10428" y="15"/>
                    <a:pt x="10420" y="14"/>
                    <a:pt x="10411" y="13"/>
                  </a:cubicBezTo>
                  <a:cubicBezTo>
                    <a:pt x="10400" y="10"/>
                    <a:pt x="10389" y="9"/>
                    <a:pt x="10369" y="9"/>
                  </a:cubicBezTo>
                  <a:cubicBezTo>
                    <a:pt x="10348" y="9"/>
                    <a:pt x="10336" y="13"/>
                    <a:pt x="10326" y="15"/>
                  </a:cubicBezTo>
                  <a:cubicBezTo>
                    <a:pt x="10316" y="19"/>
                    <a:pt x="10309" y="21"/>
                    <a:pt x="10293" y="21"/>
                  </a:cubicBezTo>
                  <a:lnTo>
                    <a:pt x="10217" y="21"/>
                  </a:lnTo>
                  <a:cubicBezTo>
                    <a:pt x="10199" y="21"/>
                    <a:pt x="10191" y="19"/>
                    <a:pt x="10181" y="17"/>
                  </a:cubicBezTo>
                  <a:cubicBezTo>
                    <a:pt x="10172" y="15"/>
                    <a:pt x="10160" y="13"/>
                    <a:pt x="10140" y="13"/>
                  </a:cubicBezTo>
                  <a:cubicBezTo>
                    <a:pt x="10123" y="13"/>
                    <a:pt x="10113" y="13"/>
                    <a:pt x="10104" y="11"/>
                  </a:cubicBezTo>
                  <a:cubicBezTo>
                    <a:pt x="10094" y="10"/>
                    <a:pt x="10084" y="9"/>
                    <a:pt x="10064" y="9"/>
                  </a:cubicBezTo>
                  <a:cubicBezTo>
                    <a:pt x="10043" y="9"/>
                    <a:pt x="10032" y="11"/>
                    <a:pt x="10022" y="14"/>
                  </a:cubicBezTo>
                  <a:cubicBezTo>
                    <a:pt x="10012" y="17"/>
                    <a:pt x="10005" y="19"/>
                    <a:pt x="9988" y="19"/>
                  </a:cubicBezTo>
                  <a:lnTo>
                    <a:pt x="9834" y="19"/>
                  </a:lnTo>
                  <a:cubicBezTo>
                    <a:pt x="9817" y="19"/>
                    <a:pt x="9811" y="15"/>
                    <a:pt x="9801" y="13"/>
                  </a:cubicBezTo>
                  <a:cubicBezTo>
                    <a:pt x="9792" y="10"/>
                    <a:pt x="9780" y="6"/>
                    <a:pt x="9758" y="6"/>
                  </a:cubicBezTo>
                  <a:cubicBezTo>
                    <a:pt x="9737" y="6"/>
                    <a:pt x="9725" y="10"/>
                    <a:pt x="9716" y="13"/>
                  </a:cubicBezTo>
                  <a:cubicBezTo>
                    <a:pt x="9706" y="15"/>
                    <a:pt x="9698" y="19"/>
                    <a:pt x="9682" y="19"/>
                  </a:cubicBezTo>
                  <a:cubicBezTo>
                    <a:pt x="9664" y="19"/>
                    <a:pt x="9657" y="17"/>
                    <a:pt x="9647" y="15"/>
                  </a:cubicBezTo>
                  <a:cubicBezTo>
                    <a:pt x="9636" y="13"/>
                    <a:pt x="9626" y="11"/>
                    <a:pt x="9605" y="11"/>
                  </a:cubicBezTo>
                  <a:lnTo>
                    <a:pt x="9529" y="11"/>
                  </a:lnTo>
                  <a:cubicBezTo>
                    <a:pt x="9509" y="11"/>
                    <a:pt x="9498" y="11"/>
                    <a:pt x="9490" y="13"/>
                  </a:cubicBezTo>
                  <a:cubicBezTo>
                    <a:pt x="9481" y="13"/>
                    <a:pt x="9471" y="14"/>
                    <a:pt x="9453" y="14"/>
                  </a:cubicBezTo>
                  <a:cubicBezTo>
                    <a:pt x="9434" y="14"/>
                    <a:pt x="9423" y="14"/>
                    <a:pt x="9415" y="15"/>
                  </a:cubicBezTo>
                  <a:cubicBezTo>
                    <a:pt x="9405" y="17"/>
                    <a:pt x="9395" y="17"/>
                    <a:pt x="9377" y="17"/>
                  </a:cubicBezTo>
                  <a:cubicBezTo>
                    <a:pt x="9359" y="17"/>
                    <a:pt x="9351" y="15"/>
                    <a:pt x="9342" y="13"/>
                  </a:cubicBezTo>
                  <a:cubicBezTo>
                    <a:pt x="9332" y="10"/>
                    <a:pt x="9321" y="8"/>
                    <a:pt x="9300" y="8"/>
                  </a:cubicBezTo>
                  <a:cubicBezTo>
                    <a:pt x="9281" y="8"/>
                    <a:pt x="9270" y="9"/>
                    <a:pt x="9260" y="10"/>
                  </a:cubicBezTo>
                  <a:cubicBezTo>
                    <a:pt x="9251" y="11"/>
                    <a:pt x="9241" y="13"/>
                    <a:pt x="9224" y="13"/>
                  </a:cubicBezTo>
                  <a:lnTo>
                    <a:pt x="9148" y="13"/>
                  </a:lnTo>
                  <a:cubicBezTo>
                    <a:pt x="9129" y="13"/>
                    <a:pt x="9121" y="11"/>
                    <a:pt x="9111" y="10"/>
                  </a:cubicBezTo>
                  <a:cubicBezTo>
                    <a:pt x="9101" y="9"/>
                    <a:pt x="9090" y="8"/>
                    <a:pt x="9070" y="8"/>
                  </a:cubicBezTo>
                  <a:cubicBezTo>
                    <a:pt x="9051" y="8"/>
                    <a:pt x="9042" y="6"/>
                    <a:pt x="9032" y="6"/>
                  </a:cubicBezTo>
                  <a:cubicBezTo>
                    <a:pt x="9024" y="5"/>
                    <a:pt x="9014" y="5"/>
                    <a:pt x="8994" y="5"/>
                  </a:cubicBezTo>
                  <a:cubicBezTo>
                    <a:pt x="8973" y="5"/>
                    <a:pt x="8963" y="5"/>
                    <a:pt x="8954" y="6"/>
                  </a:cubicBezTo>
                  <a:cubicBezTo>
                    <a:pt x="8944" y="6"/>
                    <a:pt x="8935" y="8"/>
                    <a:pt x="8916" y="8"/>
                  </a:cubicBezTo>
                  <a:cubicBezTo>
                    <a:pt x="8896" y="8"/>
                    <a:pt x="8884" y="9"/>
                    <a:pt x="8875" y="11"/>
                  </a:cubicBezTo>
                  <a:cubicBezTo>
                    <a:pt x="8865" y="14"/>
                    <a:pt x="8858" y="15"/>
                    <a:pt x="8839" y="15"/>
                  </a:cubicBezTo>
                  <a:cubicBezTo>
                    <a:pt x="8823" y="15"/>
                    <a:pt x="8816" y="13"/>
                    <a:pt x="8806" y="10"/>
                  </a:cubicBezTo>
                  <a:cubicBezTo>
                    <a:pt x="8797" y="8"/>
                    <a:pt x="8785" y="4"/>
                    <a:pt x="8763" y="4"/>
                  </a:cubicBezTo>
                  <a:cubicBezTo>
                    <a:pt x="8745" y="4"/>
                    <a:pt x="8734" y="5"/>
                    <a:pt x="8725" y="5"/>
                  </a:cubicBezTo>
                  <a:cubicBezTo>
                    <a:pt x="8715" y="6"/>
                    <a:pt x="8705" y="6"/>
                    <a:pt x="8687" y="6"/>
                  </a:cubicBezTo>
                  <a:cubicBezTo>
                    <a:pt x="8666" y="6"/>
                    <a:pt x="8654" y="10"/>
                    <a:pt x="8644" y="13"/>
                  </a:cubicBezTo>
                  <a:cubicBezTo>
                    <a:pt x="8635" y="15"/>
                    <a:pt x="8628" y="19"/>
                    <a:pt x="8611" y="19"/>
                  </a:cubicBezTo>
                  <a:cubicBezTo>
                    <a:pt x="8595" y="19"/>
                    <a:pt x="8587" y="15"/>
                    <a:pt x="8577" y="13"/>
                  </a:cubicBezTo>
                  <a:cubicBezTo>
                    <a:pt x="8568" y="10"/>
                    <a:pt x="8556" y="6"/>
                    <a:pt x="8534" y="6"/>
                  </a:cubicBezTo>
                  <a:cubicBezTo>
                    <a:pt x="8512" y="6"/>
                    <a:pt x="8501" y="10"/>
                    <a:pt x="8490" y="14"/>
                  </a:cubicBezTo>
                  <a:cubicBezTo>
                    <a:pt x="8481" y="17"/>
                    <a:pt x="8473" y="20"/>
                    <a:pt x="8457" y="20"/>
                  </a:cubicBezTo>
                  <a:cubicBezTo>
                    <a:pt x="8438" y="20"/>
                    <a:pt x="8430" y="19"/>
                    <a:pt x="8421" y="17"/>
                  </a:cubicBezTo>
                  <a:cubicBezTo>
                    <a:pt x="8411" y="15"/>
                    <a:pt x="8400" y="14"/>
                    <a:pt x="8381" y="14"/>
                  </a:cubicBezTo>
                  <a:lnTo>
                    <a:pt x="8304" y="14"/>
                  </a:lnTo>
                  <a:cubicBezTo>
                    <a:pt x="8286" y="14"/>
                    <a:pt x="8276" y="14"/>
                    <a:pt x="8266" y="13"/>
                  </a:cubicBezTo>
                  <a:cubicBezTo>
                    <a:pt x="8257" y="13"/>
                    <a:pt x="8247" y="11"/>
                    <a:pt x="8227" y="11"/>
                  </a:cubicBezTo>
                  <a:cubicBezTo>
                    <a:pt x="8208" y="11"/>
                    <a:pt x="8199" y="10"/>
                    <a:pt x="8189" y="10"/>
                  </a:cubicBezTo>
                  <a:cubicBezTo>
                    <a:pt x="8180" y="9"/>
                    <a:pt x="8171" y="9"/>
                    <a:pt x="8151" y="9"/>
                  </a:cubicBezTo>
                  <a:cubicBezTo>
                    <a:pt x="8131" y="9"/>
                    <a:pt x="8123" y="8"/>
                    <a:pt x="8113" y="8"/>
                  </a:cubicBezTo>
                  <a:cubicBezTo>
                    <a:pt x="8104" y="6"/>
                    <a:pt x="8094" y="6"/>
                    <a:pt x="8075" y="6"/>
                  </a:cubicBezTo>
                  <a:cubicBezTo>
                    <a:pt x="8053" y="6"/>
                    <a:pt x="8042" y="9"/>
                    <a:pt x="8033" y="10"/>
                  </a:cubicBezTo>
                  <a:cubicBezTo>
                    <a:pt x="8023" y="13"/>
                    <a:pt x="8016" y="14"/>
                    <a:pt x="7997" y="14"/>
                  </a:cubicBezTo>
                  <a:cubicBezTo>
                    <a:pt x="7981" y="14"/>
                    <a:pt x="7974" y="11"/>
                    <a:pt x="7964" y="9"/>
                  </a:cubicBezTo>
                  <a:cubicBezTo>
                    <a:pt x="7954" y="5"/>
                    <a:pt x="7943" y="3"/>
                    <a:pt x="7921" y="3"/>
                  </a:cubicBezTo>
                  <a:cubicBezTo>
                    <a:pt x="7901" y="3"/>
                    <a:pt x="7890" y="4"/>
                    <a:pt x="7882" y="5"/>
                  </a:cubicBezTo>
                  <a:cubicBezTo>
                    <a:pt x="7872" y="6"/>
                    <a:pt x="7863" y="8"/>
                    <a:pt x="7845" y="8"/>
                  </a:cubicBezTo>
                  <a:cubicBezTo>
                    <a:pt x="7826" y="8"/>
                    <a:pt x="7818" y="8"/>
                    <a:pt x="7808" y="6"/>
                  </a:cubicBezTo>
                  <a:cubicBezTo>
                    <a:pt x="7798" y="6"/>
                    <a:pt x="7789" y="5"/>
                    <a:pt x="7769" y="5"/>
                  </a:cubicBezTo>
                  <a:cubicBezTo>
                    <a:pt x="7750" y="5"/>
                    <a:pt x="7740" y="4"/>
                    <a:pt x="7732" y="4"/>
                  </a:cubicBezTo>
                  <a:cubicBezTo>
                    <a:pt x="7722" y="3"/>
                    <a:pt x="7713" y="3"/>
                    <a:pt x="7692" y="3"/>
                  </a:cubicBezTo>
                  <a:cubicBezTo>
                    <a:pt x="7674" y="3"/>
                    <a:pt x="7663" y="3"/>
                    <a:pt x="7654" y="4"/>
                  </a:cubicBezTo>
                  <a:cubicBezTo>
                    <a:pt x="7644" y="4"/>
                    <a:pt x="7635" y="5"/>
                    <a:pt x="7616" y="5"/>
                  </a:cubicBezTo>
                  <a:cubicBezTo>
                    <a:pt x="7595" y="5"/>
                    <a:pt x="7585" y="8"/>
                    <a:pt x="7574" y="9"/>
                  </a:cubicBezTo>
                  <a:cubicBezTo>
                    <a:pt x="7566" y="10"/>
                    <a:pt x="7556" y="11"/>
                    <a:pt x="7539" y="11"/>
                  </a:cubicBezTo>
                  <a:cubicBezTo>
                    <a:pt x="7521" y="11"/>
                    <a:pt x="7513" y="10"/>
                    <a:pt x="7504" y="9"/>
                  </a:cubicBezTo>
                  <a:cubicBezTo>
                    <a:pt x="7493" y="6"/>
                    <a:pt x="7482" y="5"/>
                    <a:pt x="7462" y="5"/>
                  </a:cubicBezTo>
                  <a:cubicBezTo>
                    <a:pt x="7444" y="5"/>
                    <a:pt x="7434" y="4"/>
                    <a:pt x="7424" y="4"/>
                  </a:cubicBezTo>
                  <a:cubicBezTo>
                    <a:pt x="7416" y="3"/>
                    <a:pt x="7406" y="3"/>
                    <a:pt x="7386" y="3"/>
                  </a:cubicBezTo>
                  <a:cubicBezTo>
                    <a:pt x="7364" y="3"/>
                    <a:pt x="7353" y="6"/>
                    <a:pt x="7343" y="9"/>
                  </a:cubicBezTo>
                  <a:cubicBezTo>
                    <a:pt x="7333" y="11"/>
                    <a:pt x="7327" y="14"/>
                    <a:pt x="7310" y="14"/>
                  </a:cubicBezTo>
                  <a:cubicBezTo>
                    <a:pt x="7294" y="14"/>
                    <a:pt x="7285" y="11"/>
                    <a:pt x="7277" y="9"/>
                  </a:cubicBezTo>
                  <a:cubicBezTo>
                    <a:pt x="7267" y="6"/>
                    <a:pt x="7255" y="3"/>
                    <a:pt x="7234" y="3"/>
                  </a:cubicBezTo>
                  <a:cubicBezTo>
                    <a:pt x="7213" y="3"/>
                    <a:pt x="7203" y="4"/>
                    <a:pt x="7193" y="5"/>
                  </a:cubicBezTo>
                  <a:cubicBezTo>
                    <a:pt x="7183" y="6"/>
                    <a:pt x="7174" y="8"/>
                    <a:pt x="7157" y="8"/>
                  </a:cubicBezTo>
                  <a:cubicBezTo>
                    <a:pt x="7138" y="8"/>
                    <a:pt x="7128" y="9"/>
                    <a:pt x="7118" y="9"/>
                  </a:cubicBezTo>
                  <a:cubicBezTo>
                    <a:pt x="7108" y="10"/>
                    <a:pt x="7100" y="10"/>
                    <a:pt x="7081" y="10"/>
                  </a:cubicBezTo>
                  <a:cubicBezTo>
                    <a:pt x="7061" y="10"/>
                    <a:pt x="7054" y="9"/>
                    <a:pt x="7044" y="8"/>
                  </a:cubicBezTo>
                  <a:cubicBezTo>
                    <a:pt x="7033" y="5"/>
                    <a:pt x="7023" y="4"/>
                    <a:pt x="7003" y="4"/>
                  </a:cubicBezTo>
                  <a:cubicBezTo>
                    <a:pt x="6983" y="4"/>
                    <a:pt x="6971" y="6"/>
                    <a:pt x="6962" y="9"/>
                  </a:cubicBezTo>
                  <a:cubicBezTo>
                    <a:pt x="6952" y="11"/>
                    <a:pt x="6943" y="13"/>
                    <a:pt x="6926" y="13"/>
                  </a:cubicBezTo>
                  <a:cubicBezTo>
                    <a:pt x="6908" y="13"/>
                    <a:pt x="6900" y="11"/>
                    <a:pt x="6890" y="10"/>
                  </a:cubicBezTo>
                  <a:cubicBezTo>
                    <a:pt x="6879" y="8"/>
                    <a:pt x="6869" y="6"/>
                    <a:pt x="6849" y="6"/>
                  </a:cubicBezTo>
                  <a:lnTo>
                    <a:pt x="6772" y="6"/>
                  </a:lnTo>
                  <a:cubicBezTo>
                    <a:pt x="6754" y="6"/>
                    <a:pt x="6744" y="5"/>
                    <a:pt x="6736" y="5"/>
                  </a:cubicBezTo>
                  <a:cubicBezTo>
                    <a:pt x="6726" y="4"/>
                    <a:pt x="6716" y="4"/>
                    <a:pt x="6696" y="4"/>
                  </a:cubicBezTo>
                  <a:cubicBezTo>
                    <a:pt x="6674" y="4"/>
                    <a:pt x="6663" y="8"/>
                    <a:pt x="6652" y="11"/>
                  </a:cubicBezTo>
                  <a:cubicBezTo>
                    <a:pt x="6645" y="15"/>
                    <a:pt x="6636" y="19"/>
                    <a:pt x="6620" y="19"/>
                  </a:cubicBezTo>
                  <a:lnTo>
                    <a:pt x="6544" y="19"/>
                  </a:lnTo>
                  <a:cubicBezTo>
                    <a:pt x="6527" y="19"/>
                    <a:pt x="6519" y="15"/>
                    <a:pt x="6511" y="13"/>
                  </a:cubicBezTo>
                  <a:cubicBezTo>
                    <a:pt x="6501" y="9"/>
                    <a:pt x="6489" y="5"/>
                    <a:pt x="6468" y="5"/>
                  </a:cubicBezTo>
                  <a:lnTo>
                    <a:pt x="6391" y="5"/>
                  </a:lnTo>
                  <a:cubicBezTo>
                    <a:pt x="6369" y="5"/>
                    <a:pt x="6359" y="9"/>
                    <a:pt x="6348" y="11"/>
                  </a:cubicBezTo>
                  <a:cubicBezTo>
                    <a:pt x="6339" y="14"/>
                    <a:pt x="6332" y="17"/>
                    <a:pt x="6315" y="17"/>
                  </a:cubicBezTo>
                  <a:cubicBezTo>
                    <a:pt x="6299" y="17"/>
                    <a:pt x="6291" y="14"/>
                    <a:pt x="6282" y="11"/>
                  </a:cubicBezTo>
                  <a:cubicBezTo>
                    <a:pt x="6272" y="9"/>
                    <a:pt x="6260" y="5"/>
                    <a:pt x="6239" y="5"/>
                  </a:cubicBezTo>
                  <a:cubicBezTo>
                    <a:pt x="6217" y="5"/>
                    <a:pt x="6207" y="9"/>
                    <a:pt x="6196" y="11"/>
                  </a:cubicBezTo>
                  <a:cubicBezTo>
                    <a:pt x="6186" y="14"/>
                    <a:pt x="6180" y="17"/>
                    <a:pt x="6163" y="17"/>
                  </a:cubicBezTo>
                  <a:cubicBezTo>
                    <a:pt x="6143" y="17"/>
                    <a:pt x="6134" y="17"/>
                    <a:pt x="6125" y="15"/>
                  </a:cubicBezTo>
                  <a:cubicBezTo>
                    <a:pt x="6114" y="15"/>
                    <a:pt x="6105" y="14"/>
                    <a:pt x="6084" y="14"/>
                  </a:cubicBezTo>
                  <a:cubicBezTo>
                    <a:pt x="6067" y="14"/>
                    <a:pt x="6058" y="14"/>
                    <a:pt x="6048" y="13"/>
                  </a:cubicBezTo>
                  <a:cubicBezTo>
                    <a:pt x="6037" y="11"/>
                    <a:pt x="6029" y="10"/>
                    <a:pt x="6008" y="10"/>
                  </a:cubicBezTo>
                  <a:lnTo>
                    <a:pt x="5895" y="10"/>
                  </a:lnTo>
                  <a:cubicBezTo>
                    <a:pt x="5885" y="9"/>
                    <a:pt x="5876" y="9"/>
                    <a:pt x="5855" y="9"/>
                  </a:cubicBezTo>
                  <a:cubicBezTo>
                    <a:pt x="5836" y="9"/>
                    <a:pt x="5825" y="9"/>
                    <a:pt x="5816" y="10"/>
                  </a:cubicBezTo>
                  <a:cubicBezTo>
                    <a:pt x="5806" y="10"/>
                    <a:pt x="5796" y="11"/>
                    <a:pt x="5778" y="11"/>
                  </a:cubicBezTo>
                  <a:cubicBezTo>
                    <a:pt x="5759" y="11"/>
                    <a:pt x="5750" y="11"/>
                    <a:pt x="5741" y="10"/>
                  </a:cubicBezTo>
                  <a:cubicBezTo>
                    <a:pt x="5730" y="10"/>
                    <a:pt x="5720" y="9"/>
                    <a:pt x="5700" y="9"/>
                  </a:cubicBezTo>
                  <a:cubicBezTo>
                    <a:pt x="5681" y="9"/>
                    <a:pt x="5668" y="11"/>
                    <a:pt x="5659" y="14"/>
                  </a:cubicBezTo>
                  <a:cubicBezTo>
                    <a:pt x="5650" y="17"/>
                    <a:pt x="5641" y="19"/>
                    <a:pt x="5624" y="19"/>
                  </a:cubicBezTo>
                  <a:cubicBezTo>
                    <a:pt x="5608" y="19"/>
                    <a:pt x="5600" y="15"/>
                    <a:pt x="5591" y="13"/>
                  </a:cubicBezTo>
                  <a:cubicBezTo>
                    <a:pt x="5581" y="10"/>
                    <a:pt x="5569" y="6"/>
                    <a:pt x="5548" y="6"/>
                  </a:cubicBezTo>
                  <a:lnTo>
                    <a:pt x="5472" y="6"/>
                  </a:lnTo>
                  <a:cubicBezTo>
                    <a:pt x="5448" y="6"/>
                    <a:pt x="5437" y="10"/>
                    <a:pt x="5427" y="14"/>
                  </a:cubicBezTo>
                  <a:cubicBezTo>
                    <a:pt x="5418" y="19"/>
                    <a:pt x="5410" y="21"/>
                    <a:pt x="5394" y="21"/>
                  </a:cubicBezTo>
                  <a:cubicBezTo>
                    <a:pt x="5377" y="21"/>
                    <a:pt x="5370" y="19"/>
                    <a:pt x="5360" y="15"/>
                  </a:cubicBezTo>
                  <a:cubicBezTo>
                    <a:pt x="5350" y="13"/>
                    <a:pt x="5339" y="10"/>
                    <a:pt x="5318" y="10"/>
                  </a:cubicBezTo>
                  <a:cubicBezTo>
                    <a:pt x="5296" y="10"/>
                    <a:pt x="5284" y="13"/>
                    <a:pt x="5275" y="15"/>
                  </a:cubicBezTo>
                  <a:cubicBezTo>
                    <a:pt x="5265" y="17"/>
                    <a:pt x="5258" y="20"/>
                    <a:pt x="5239" y="20"/>
                  </a:cubicBezTo>
                  <a:cubicBezTo>
                    <a:pt x="5223" y="20"/>
                    <a:pt x="5216" y="17"/>
                    <a:pt x="5206" y="14"/>
                  </a:cubicBezTo>
                  <a:cubicBezTo>
                    <a:pt x="5196" y="11"/>
                    <a:pt x="5185" y="8"/>
                    <a:pt x="5163" y="8"/>
                  </a:cubicBezTo>
                  <a:cubicBezTo>
                    <a:pt x="5142" y="8"/>
                    <a:pt x="5132" y="10"/>
                    <a:pt x="5121" y="11"/>
                  </a:cubicBezTo>
                  <a:cubicBezTo>
                    <a:pt x="5114" y="13"/>
                    <a:pt x="5104" y="14"/>
                    <a:pt x="5087" y="14"/>
                  </a:cubicBezTo>
                  <a:lnTo>
                    <a:pt x="5011" y="14"/>
                  </a:lnTo>
                  <a:cubicBezTo>
                    <a:pt x="4992" y="14"/>
                    <a:pt x="4981" y="15"/>
                    <a:pt x="4972" y="15"/>
                  </a:cubicBezTo>
                  <a:cubicBezTo>
                    <a:pt x="4963" y="17"/>
                    <a:pt x="4953" y="17"/>
                    <a:pt x="4934" y="17"/>
                  </a:cubicBezTo>
                  <a:lnTo>
                    <a:pt x="4858" y="17"/>
                  </a:lnTo>
                  <a:cubicBezTo>
                    <a:pt x="4841" y="17"/>
                    <a:pt x="4832" y="15"/>
                    <a:pt x="4824" y="13"/>
                  </a:cubicBezTo>
                  <a:cubicBezTo>
                    <a:pt x="4813" y="10"/>
                    <a:pt x="4802" y="8"/>
                    <a:pt x="4781" y="8"/>
                  </a:cubicBezTo>
                  <a:cubicBezTo>
                    <a:pt x="4762" y="8"/>
                    <a:pt x="4751" y="9"/>
                    <a:pt x="4741" y="9"/>
                  </a:cubicBezTo>
                  <a:cubicBezTo>
                    <a:pt x="4733" y="10"/>
                    <a:pt x="4723" y="10"/>
                    <a:pt x="4704" y="10"/>
                  </a:cubicBezTo>
                  <a:cubicBezTo>
                    <a:pt x="4686" y="10"/>
                    <a:pt x="4677" y="9"/>
                    <a:pt x="4668" y="8"/>
                  </a:cubicBezTo>
                  <a:cubicBezTo>
                    <a:pt x="4658" y="5"/>
                    <a:pt x="4647" y="4"/>
                    <a:pt x="4627" y="4"/>
                  </a:cubicBezTo>
                  <a:cubicBezTo>
                    <a:pt x="4607" y="4"/>
                    <a:pt x="4597" y="4"/>
                    <a:pt x="4588" y="5"/>
                  </a:cubicBezTo>
                  <a:cubicBezTo>
                    <a:pt x="4578" y="6"/>
                    <a:pt x="4569" y="6"/>
                    <a:pt x="4551" y="6"/>
                  </a:cubicBezTo>
                  <a:cubicBezTo>
                    <a:pt x="4530" y="6"/>
                    <a:pt x="4520" y="6"/>
                    <a:pt x="4510" y="8"/>
                  </a:cubicBezTo>
                  <a:cubicBezTo>
                    <a:pt x="4500" y="8"/>
                    <a:pt x="4492" y="9"/>
                    <a:pt x="4472" y="9"/>
                  </a:cubicBezTo>
                  <a:cubicBezTo>
                    <a:pt x="4454" y="9"/>
                    <a:pt x="4445" y="9"/>
                    <a:pt x="4435" y="8"/>
                  </a:cubicBezTo>
                  <a:cubicBezTo>
                    <a:pt x="4424" y="8"/>
                    <a:pt x="4415" y="6"/>
                    <a:pt x="4395" y="6"/>
                  </a:cubicBezTo>
                  <a:cubicBezTo>
                    <a:pt x="4375" y="6"/>
                    <a:pt x="4364" y="8"/>
                    <a:pt x="4355" y="9"/>
                  </a:cubicBezTo>
                  <a:cubicBezTo>
                    <a:pt x="4347" y="9"/>
                    <a:pt x="4337" y="10"/>
                    <a:pt x="4318" y="10"/>
                  </a:cubicBezTo>
                  <a:lnTo>
                    <a:pt x="4242" y="10"/>
                  </a:lnTo>
                  <a:cubicBezTo>
                    <a:pt x="4225" y="10"/>
                    <a:pt x="4215" y="9"/>
                    <a:pt x="4206" y="8"/>
                  </a:cubicBezTo>
                  <a:cubicBezTo>
                    <a:pt x="4197" y="6"/>
                    <a:pt x="4186" y="5"/>
                    <a:pt x="4166" y="5"/>
                  </a:cubicBezTo>
                  <a:cubicBezTo>
                    <a:pt x="4145" y="5"/>
                    <a:pt x="4133" y="8"/>
                    <a:pt x="4123" y="10"/>
                  </a:cubicBezTo>
                  <a:cubicBezTo>
                    <a:pt x="4114" y="11"/>
                    <a:pt x="4106" y="14"/>
                    <a:pt x="4088" y="14"/>
                  </a:cubicBezTo>
                  <a:cubicBezTo>
                    <a:pt x="4070" y="14"/>
                    <a:pt x="4060" y="13"/>
                    <a:pt x="4050" y="13"/>
                  </a:cubicBezTo>
                  <a:cubicBezTo>
                    <a:pt x="4042" y="11"/>
                    <a:pt x="4032" y="11"/>
                    <a:pt x="4012" y="11"/>
                  </a:cubicBezTo>
                  <a:lnTo>
                    <a:pt x="3936" y="11"/>
                  </a:lnTo>
                  <a:cubicBezTo>
                    <a:pt x="3916" y="11"/>
                    <a:pt x="3909" y="10"/>
                    <a:pt x="3899" y="9"/>
                  </a:cubicBezTo>
                  <a:cubicBezTo>
                    <a:pt x="3889" y="6"/>
                    <a:pt x="3878" y="5"/>
                    <a:pt x="3858" y="5"/>
                  </a:cubicBezTo>
                  <a:cubicBezTo>
                    <a:pt x="3838" y="5"/>
                    <a:pt x="3829" y="6"/>
                    <a:pt x="3818" y="8"/>
                  </a:cubicBezTo>
                  <a:cubicBezTo>
                    <a:pt x="3808" y="9"/>
                    <a:pt x="3801" y="10"/>
                    <a:pt x="3782" y="10"/>
                  </a:cubicBezTo>
                  <a:lnTo>
                    <a:pt x="3705" y="10"/>
                  </a:lnTo>
                  <a:cubicBezTo>
                    <a:pt x="3686" y="10"/>
                    <a:pt x="3675" y="11"/>
                    <a:pt x="3667" y="11"/>
                  </a:cubicBezTo>
                  <a:cubicBezTo>
                    <a:pt x="3657" y="13"/>
                    <a:pt x="3648" y="13"/>
                    <a:pt x="3629" y="13"/>
                  </a:cubicBezTo>
                  <a:lnTo>
                    <a:pt x="3551" y="13"/>
                  </a:lnTo>
                  <a:cubicBezTo>
                    <a:pt x="3534" y="13"/>
                    <a:pt x="3526" y="11"/>
                    <a:pt x="3517" y="9"/>
                  </a:cubicBezTo>
                  <a:cubicBezTo>
                    <a:pt x="3507" y="6"/>
                    <a:pt x="3497" y="4"/>
                    <a:pt x="3475" y="4"/>
                  </a:cubicBezTo>
                  <a:cubicBezTo>
                    <a:pt x="3456" y="4"/>
                    <a:pt x="3445" y="5"/>
                    <a:pt x="3437" y="5"/>
                  </a:cubicBezTo>
                  <a:cubicBezTo>
                    <a:pt x="3427" y="6"/>
                    <a:pt x="3417" y="6"/>
                    <a:pt x="3399" y="6"/>
                  </a:cubicBezTo>
                  <a:cubicBezTo>
                    <a:pt x="3379" y="6"/>
                    <a:pt x="3368" y="6"/>
                    <a:pt x="3358" y="8"/>
                  </a:cubicBezTo>
                  <a:cubicBezTo>
                    <a:pt x="3351" y="8"/>
                    <a:pt x="3341" y="9"/>
                    <a:pt x="3322" y="9"/>
                  </a:cubicBezTo>
                  <a:lnTo>
                    <a:pt x="3246" y="9"/>
                  </a:lnTo>
                  <a:cubicBezTo>
                    <a:pt x="3226" y="9"/>
                    <a:pt x="3217" y="10"/>
                    <a:pt x="3206" y="11"/>
                  </a:cubicBezTo>
                  <a:cubicBezTo>
                    <a:pt x="3197" y="13"/>
                    <a:pt x="3187" y="14"/>
                    <a:pt x="3170" y="14"/>
                  </a:cubicBezTo>
                  <a:cubicBezTo>
                    <a:pt x="3153" y="14"/>
                    <a:pt x="3143" y="14"/>
                    <a:pt x="3133" y="13"/>
                  </a:cubicBezTo>
                  <a:cubicBezTo>
                    <a:pt x="3123" y="11"/>
                    <a:pt x="3113" y="10"/>
                    <a:pt x="3094" y="10"/>
                  </a:cubicBezTo>
                  <a:lnTo>
                    <a:pt x="3017" y="10"/>
                  </a:lnTo>
                  <a:cubicBezTo>
                    <a:pt x="2995" y="10"/>
                    <a:pt x="2987" y="11"/>
                    <a:pt x="2976" y="13"/>
                  </a:cubicBezTo>
                  <a:cubicBezTo>
                    <a:pt x="2966" y="14"/>
                    <a:pt x="2957" y="15"/>
                    <a:pt x="2940" y="15"/>
                  </a:cubicBezTo>
                  <a:cubicBezTo>
                    <a:pt x="2920" y="15"/>
                    <a:pt x="2913" y="14"/>
                    <a:pt x="2903" y="13"/>
                  </a:cubicBezTo>
                  <a:cubicBezTo>
                    <a:pt x="2892" y="10"/>
                    <a:pt x="2882" y="9"/>
                    <a:pt x="2861" y="9"/>
                  </a:cubicBezTo>
                  <a:cubicBezTo>
                    <a:pt x="2842" y="9"/>
                    <a:pt x="2831" y="10"/>
                    <a:pt x="2822" y="11"/>
                  </a:cubicBezTo>
                  <a:cubicBezTo>
                    <a:pt x="2813" y="11"/>
                    <a:pt x="2805" y="13"/>
                    <a:pt x="2785" y="13"/>
                  </a:cubicBezTo>
                  <a:cubicBezTo>
                    <a:pt x="2769" y="13"/>
                    <a:pt x="2762" y="10"/>
                    <a:pt x="2752" y="8"/>
                  </a:cubicBezTo>
                  <a:cubicBezTo>
                    <a:pt x="2741" y="5"/>
                    <a:pt x="2731" y="3"/>
                    <a:pt x="2709" y="3"/>
                  </a:cubicBezTo>
                  <a:cubicBezTo>
                    <a:pt x="2688" y="3"/>
                    <a:pt x="2678" y="4"/>
                    <a:pt x="2668" y="6"/>
                  </a:cubicBezTo>
                  <a:cubicBezTo>
                    <a:pt x="2660" y="9"/>
                    <a:pt x="2650" y="10"/>
                    <a:pt x="2633" y="10"/>
                  </a:cubicBezTo>
                  <a:cubicBezTo>
                    <a:pt x="2613" y="10"/>
                    <a:pt x="2602" y="11"/>
                    <a:pt x="2593" y="13"/>
                  </a:cubicBezTo>
                  <a:cubicBezTo>
                    <a:pt x="2583" y="14"/>
                    <a:pt x="2575" y="15"/>
                    <a:pt x="2556" y="15"/>
                  </a:cubicBezTo>
                  <a:cubicBezTo>
                    <a:pt x="2538" y="15"/>
                    <a:pt x="2529" y="14"/>
                    <a:pt x="2521" y="13"/>
                  </a:cubicBezTo>
                  <a:cubicBezTo>
                    <a:pt x="2511" y="11"/>
                    <a:pt x="2500" y="10"/>
                    <a:pt x="2480" y="10"/>
                  </a:cubicBezTo>
                  <a:lnTo>
                    <a:pt x="2404" y="10"/>
                  </a:lnTo>
                  <a:cubicBezTo>
                    <a:pt x="2387" y="10"/>
                    <a:pt x="2378" y="8"/>
                    <a:pt x="2369" y="6"/>
                  </a:cubicBezTo>
                  <a:cubicBezTo>
                    <a:pt x="2358" y="5"/>
                    <a:pt x="2347" y="3"/>
                    <a:pt x="2328" y="3"/>
                  </a:cubicBezTo>
                  <a:cubicBezTo>
                    <a:pt x="2304" y="3"/>
                    <a:pt x="2294" y="7"/>
                    <a:pt x="2283" y="10"/>
                  </a:cubicBezTo>
                  <a:cubicBezTo>
                    <a:pt x="2274" y="13"/>
                    <a:pt x="2266" y="15"/>
                    <a:pt x="2250" y="15"/>
                  </a:cubicBezTo>
                  <a:lnTo>
                    <a:pt x="2174" y="15"/>
                  </a:lnTo>
                  <a:cubicBezTo>
                    <a:pt x="2157" y="15"/>
                    <a:pt x="2149" y="12"/>
                    <a:pt x="2141" y="9"/>
                  </a:cubicBezTo>
                  <a:cubicBezTo>
                    <a:pt x="2130" y="5"/>
                    <a:pt x="2117" y="0"/>
                    <a:pt x="2096" y="0"/>
                  </a:cubicBezTo>
                  <a:cubicBezTo>
                    <a:pt x="2074" y="0"/>
                    <a:pt x="2063" y="5"/>
                    <a:pt x="2053" y="8"/>
                  </a:cubicBezTo>
                  <a:cubicBezTo>
                    <a:pt x="2044" y="10"/>
                    <a:pt x="2036" y="13"/>
                    <a:pt x="2020" y="13"/>
                  </a:cubicBezTo>
                  <a:cubicBezTo>
                    <a:pt x="2003" y="13"/>
                    <a:pt x="1996" y="10"/>
                    <a:pt x="1986" y="8"/>
                  </a:cubicBezTo>
                  <a:cubicBezTo>
                    <a:pt x="1977" y="5"/>
                    <a:pt x="1965" y="0"/>
                    <a:pt x="1943" y="0"/>
                  </a:cubicBezTo>
                  <a:cubicBezTo>
                    <a:pt x="1922" y="0"/>
                    <a:pt x="1910" y="4"/>
                    <a:pt x="1901" y="6"/>
                  </a:cubicBezTo>
                  <a:cubicBezTo>
                    <a:pt x="1891" y="8"/>
                    <a:pt x="1883" y="10"/>
                    <a:pt x="1865" y="10"/>
                  </a:cubicBezTo>
                  <a:cubicBezTo>
                    <a:pt x="1848" y="10"/>
                    <a:pt x="1841" y="9"/>
                    <a:pt x="1831" y="6"/>
                  </a:cubicBezTo>
                  <a:cubicBezTo>
                    <a:pt x="1820" y="4"/>
                    <a:pt x="1810" y="0"/>
                    <a:pt x="17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4"/>
            <p:cNvSpPr/>
            <p:nvPr/>
          </p:nvSpPr>
          <p:spPr>
            <a:xfrm>
              <a:off x="3925375" y="4941925"/>
              <a:ext cx="309400" cy="1400"/>
            </a:xfrm>
            <a:custGeom>
              <a:avLst/>
              <a:gdLst/>
              <a:ahLst/>
              <a:cxnLst/>
              <a:rect l="l" t="t" r="r" b="b"/>
              <a:pathLst>
                <a:path w="12376" h="56" extrusionOk="0">
                  <a:moveTo>
                    <a:pt x="2405" y="0"/>
                  </a:moveTo>
                  <a:cubicBezTo>
                    <a:pt x="2384" y="0"/>
                    <a:pt x="2374" y="1"/>
                    <a:pt x="2363" y="2"/>
                  </a:cubicBezTo>
                  <a:cubicBezTo>
                    <a:pt x="2355" y="3"/>
                    <a:pt x="2345" y="5"/>
                    <a:pt x="2328" y="5"/>
                  </a:cubicBezTo>
                  <a:cubicBezTo>
                    <a:pt x="2309" y="5"/>
                    <a:pt x="2298" y="7"/>
                    <a:pt x="2288" y="7"/>
                  </a:cubicBezTo>
                  <a:cubicBezTo>
                    <a:pt x="2280" y="8"/>
                    <a:pt x="2270" y="8"/>
                    <a:pt x="2251" y="8"/>
                  </a:cubicBezTo>
                  <a:cubicBezTo>
                    <a:pt x="2233" y="8"/>
                    <a:pt x="2224" y="7"/>
                    <a:pt x="2216" y="5"/>
                  </a:cubicBezTo>
                  <a:cubicBezTo>
                    <a:pt x="2205" y="2"/>
                    <a:pt x="2194" y="1"/>
                    <a:pt x="2174" y="1"/>
                  </a:cubicBezTo>
                  <a:cubicBezTo>
                    <a:pt x="2153" y="1"/>
                    <a:pt x="2142" y="3"/>
                    <a:pt x="2132" y="7"/>
                  </a:cubicBezTo>
                  <a:cubicBezTo>
                    <a:pt x="2122" y="9"/>
                    <a:pt x="2115" y="11"/>
                    <a:pt x="2098" y="11"/>
                  </a:cubicBezTo>
                  <a:cubicBezTo>
                    <a:pt x="2079" y="11"/>
                    <a:pt x="2071" y="9"/>
                    <a:pt x="2061" y="8"/>
                  </a:cubicBezTo>
                  <a:cubicBezTo>
                    <a:pt x="2051" y="5"/>
                    <a:pt x="2040" y="3"/>
                    <a:pt x="2020" y="3"/>
                  </a:cubicBezTo>
                  <a:lnTo>
                    <a:pt x="1944" y="3"/>
                  </a:lnTo>
                  <a:cubicBezTo>
                    <a:pt x="1924" y="3"/>
                    <a:pt x="1916" y="2"/>
                    <a:pt x="1906" y="2"/>
                  </a:cubicBezTo>
                  <a:cubicBezTo>
                    <a:pt x="1896" y="1"/>
                    <a:pt x="1887" y="1"/>
                    <a:pt x="1867" y="1"/>
                  </a:cubicBezTo>
                  <a:cubicBezTo>
                    <a:pt x="1844" y="1"/>
                    <a:pt x="1833" y="5"/>
                    <a:pt x="1823" y="9"/>
                  </a:cubicBezTo>
                  <a:cubicBezTo>
                    <a:pt x="1815" y="13"/>
                    <a:pt x="1806" y="16"/>
                    <a:pt x="1790" y="16"/>
                  </a:cubicBezTo>
                  <a:lnTo>
                    <a:pt x="1713" y="16"/>
                  </a:lnTo>
                  <a:cubicBezTo>
                    <a:pt x="1696" y="16"/>
                    <a:pt x="1689" y="13"/>
                    <a:pt x="1680" y="11"/>
                  </a:cubicBezTo>
                  <a:cubicBezTo>
                    <a:pt x="1669" y="7"/>
                    <a:pt x="1656" y="2"/>
                    <a:pt x="1635" y="2"/>
                  </a:cubicBezTo>
                  <a:lnTo>
                    <a:pt x="1558" y="2"/>
                  </a:lnTo>
                  <a:cubicBezTo>
                    <a:pt x="1537" y="2"/>
                    <a:pt x="1526" y="7"/>
                    <a:pt x="1515" y="9"/>
                  </a:cubicBezTo>
                  <a:cubicBezTo>
                    <a:pt x="1505" y="12"/>
                    <a:pt x="1499" y="14"/>
                    <a:pt x="1482" y="14"/>
                  </a:cubicBezTo>
                  <a:cubicBezTo>
                    <a:pt x="1466" y="14"/>
                    <a:pt x="1457" y="12"/>
                    <a:pt x="1448" y="9"/>
                  </a:cubicBezTo>
                  <a:cubicBezTo>
                    <a:pt x="1439" y="7"/>
                    <a:pt x="1426" y="2"/>
                    <a:pt x="1405" y="2"/>
                  </a:cubicBezTo>
                  <a:cubicBezTo>
                    <a:pt x="1383" y="2"/>
                    <a:pt x="1373" y="7"/>
                    <a:pt x="1362" y="9"/>
                  </a:cubicBezTo>
                  <a:cubicBezTo>
                    <a:pt x="1353" y="12"/>
                    <a:pt x="1346" y="14"/>
                    <a:pt x="1329" y="14"/>
                  </a:cubicBezTo>
                  <a:cubicBezTo>
                    <a:pt x="1311" y="14"/>
                    <a:pt x="1301" y="14"/>
                    <a:pt x="1291" y="13"/>
                  </a:cubicBezTo>
                  <a:cubicBezTo>
                    <a:pt x="1281" y="13"/>
                    <a:pt x="1271" y="12"/>
                    <a:pt x="1252" y="12"/>
                  </a:cubicBezTo>
                  <a:cubicBezTo>
                    <a:pt x="1233" y="12"/>
                    <a:pt x="1225" y="12"/>
                    <a:pt x="1215" y="11"/>
                  </a:cubicBezTo>
                  <a:cubicBezTo>
                    <a:pt x="1204" y="9"/>
                    <a:pt x="1195" y="8"/>
                    <a:pt x="1174" y="8"/>
                  </a:cubicBezTo>
                  <a:lnTo>
                    <a:pt x="1060" y="8"/>
                  </a:lnTo>
                  <a:cubicBezTo>
                    <a:pt x="1050" y="7"/>
                    <a:pt x="1041" y="7"/>
                    <a:pt x="1021" y="7"/>
                  </a:cubicBezTo>
                  <a:cubicBezTo>
                    <a:pt x="1001" y="7"/>
                    <a:pt x="990" y="7"/>
                    <a:pt x="981" y="8"/>
                  </a:cubicBezTo>
                  <a:cubicBezTo>
                    <a:pt x="971" y="8"/>
                    <a:pt x="962" y="9"/>
                    <a:pt x="943" y="9"/>
                  </a:cubicBezTo>
                  <a:cubicBezTo>
                    <a:pt x="925" y="9"/>
                    <a:pt x="915" y="9"/>
                    <a:pt x="906" y="8"/>
                  </a:cubicBezTo>
                  <a:cubicBezTo>
                    <a:pt x="895" y="8"/>
                    <a:pt x="885" y="7"/>
                    <a:pt x="866" y="7"/>
                  </a:cubicBezTo>
                  <a:cubicBezTo>
                    <a:pt x="845" y="7"/>
                    <a:pt x="832" y="9"/>
                    <a:pt x="823" y="12"/>
                  </a:cubicBezTo>
                  <a:cubicBezTo>
                    <a:pt x="814" y="14"/>
                    <a:pt x="805" y="16"/>
                    <a:pt x="788" y="16"/>
                  </a:cubicBezTo>
                  <a:cubicBezTo>
                    <a:pt x="772" y="16"/>
                    <a:pt x="764" y="13"/>
                    <a:pt x="755" y="11"/>
                  </a:cubicBezTo>
                  <a:cubicBezTo>
                    <a:pt x="745" y="8"/>
                    <a:pt x="733" y="3"/>
                    <a:pt x="712" y="3"/>
                  </a:cubicBezTo>
                  <a:lnTo>
                    <a:pt x="636" y="3"/>
                  </a:lnTo>
                  <a:cubicBezTo>
                    <a:pt x="612" y="3"/>
                    <a:pt x="601" y="8"/>
                    <a:pt x="591" y="12"/>
                  </a:cubicBezTo>
                  <a:cubicBezTo>
                    <a:pt x="582" y="16"/>
                    <a:pt x="574" y="18"/>
                    <a:pt x="558" y="18"/>
                  </a:cubicBezTo>
                  <a:cubicBezTo>
                    <a:pt x="540" y="18"/>
                    <a:pt x="532" y="16"/>
                    <a:pt x="523" y="13"/>
                  </a:cubicBezTo>
                  <a:cubicBezTo>
                    <a:pt x="513" y="11"/>
                    <a:pt x="502" y="8"/>
                    <a:pt x="480" y="8"/>
                  </a:cubicBezTo>
                  <a:cubicBezTo>
                    <a:pt x="459" y="8"/>
                    <a:pt x="446" y="11"/>
                    <a:pt x="438" y="13"/>
                  </a:cubicBezTo>
                  <a:cubicBezTo>
                    <a:pt x="428" y="14"/>
                    <a:pt x="419" y="17"/>
                    <a:pt x="402" y="17"/>
                  </a:cubicBezTo>
                  <a:cubicBezTo>
                    <a:pt x="386" y="17"/>
                    <a:pt x="379" y="14"/>
                    <a:pt x="369" y="12"/>
                  </a:cubicBezTo>
                  <a:cubicBezTo>
                    <a:pt x="359" y="9"/>
                    <a:pt x="348" y="5"/>
                    <a:pt x="326" y="5"/>
                  </a:cubicBezTo>
                  <a:cubicBezTo>
                    <a:pt x="305" y="5"/>
                    <a:pt x="295" y="8"/>
                    <a:pt x="284" y="9"/>
                  </a:cubicBezTo>
                  <a:cubicBezTo>
                    <a:pt x="275" y="11"/>
                    <a:pt x="266" y="12"/>
                    <a:pt x="248" y="12"/>
                  </a:cubicBezTo>
                  <a:lnTo>
                    <a:pt x="172" y="12"/>
                  </a:lnTo>
                  <a:cubicBezTo>
                    <a:pt x="152" y="12"/>
                    <a:pt x="141" y="12"/>
                    <a:pt x="132" y="13"/>
                  </a:cubicBezTo>
                  <a:cubicBezTo>
                    <a:pt x="123" y="14"/>
                    <a:pt x="113" y="14"/>
                    <a:pt x="95" y="14"/>
                  </a:cubicBezTo>
                  <a:lnTo>
                    <a:pt x="17" y="14"/>
                  </a:lnTo>
                  <a:cubicBezTo>
                    <a:pt x="7" y="14"/>
                    <a:pt x="1" y="22"/>
                    <a:pt x="1" y="30"/>
                  </a:cubicBezTo>
                  <a:cubicBezTo>
                    <a:pt x="1" y="40"/>
                    <a:pt x="7" y="46"/>
                    <a:pt x="17" y="46"/>
                  </a:cubicBezTo>
                  <a:lnTo>
                    <a:pt x="95" y="46"/>
                  </a:lnTo>
                  <a:cubicBezTo>
                    <a:pt x="114" y="46"/>
                    <a:pt x="125" y="46"/>
                    <a:pt x="134" y="45"/>
                  </a:cubicBezTo>
                  <a:cubicBezTo>
                    <a:pt x="144" y="44"/>
                    <a:pt x="154" y="44"/>
                    <a:pt x="172" y="44"/>
                  </a:cubicBezTo>
                  <a:lnTo>
                    <a:pt x="248" y="44"/>
                  </a:lnTo>
                  <a:cubicBezTo>
                    <a:pt x="269" y="44"/>
                    <a:pt x="279" y="41"/>
                    <a:pt x="290" y="40"/>
                  </a:cubicBezTo>
                  <a:cubicBezTo>
                    <a:pt x="299" y="39"/>
                    <a:pt x="309" y="38"/>
                    <a:pt x="326" y="38"/>
                  </a:cubicBezTo>
                  <a:cubicBezTo>
                    <a:pt x="342" y="38"/>
                    <a:pt x="350" y="40"/>
                    <a:pt x="359" y="43"/>
                  </a:cubicBezTo>
                  <a:cubicBezTo>
                    <a:pt x="369" y="45"/>
                    <a:pt x="381" y="49"/>
                    <a:pt x="402" y="49"/>
                  </a:cubicBezTo>
                  <a:cubicBezTo>
                    <a:pt x="424" y="49"/>
                    <a:pt x="435" y="46"/>
                    <a:pt x="445" y="44"/>
                  </a:cubicBezTo>
                  <a:cubicBezTo>
                    <a:pt x="455" y="43"/>
                    <a:pt x="462" y="40"/>
                    <a:pt x="480" y="40"/>
                  </a:cubicBezTo>
                  <a:cubicBezTo>
                    <a:pt x="498" y="40"/>
                    <a:pt x="505" y="43"/>
                    <a:pt x="515" y="45"/>
                  </a:cubicBezTo>
                  <a:cubicBezTo>
                    <a:pt x="525" y="48"/>
                    <a:pt x="536" y="50"/>
                    <a:pt x="558" y="50"/>
                  </a:cubicBezTo>
                  <a:cubicBezTo>
                    <a:pt x="580" y="50"/>
                    <a:pt x="591" y="46"/>
                    <a:pt x="601" y="43"/>
                  </a:cubicBezTo>
                  <a:cubicBezTo>
                    <a:pt x="611" y="39"/>
                    <a:pt x="620" y="35"/>
                    <a:pt x="636" y="35"/>
                  </a:cubicBezTo>
                  <a:lnTo>
                    <a:pt x="712" y="35"/>
                  </a:lnTo>
                  <a:cubicBezTo>
                    <a:pt x="728" y="35"/>
                    <a:pt x="735" y="39"/>
                    <a:pt x="745" y="41"/>
                  </a:cubicBezTo>
                  <a:cubicBezTo>
                    <a:pt x="755" y="44"/>
                    <a:pt x="766" y="48"/>
                    <a:pt x="788" y="48"/>
                  </a:cubicBezTo>
                  <a:cubicBezTo>
                    <a:pt x="809" y="48"/>
                    <a:pt x="821" y="45"/>
                    <a:pt x="831" y="43"/>
                  </a:cubicBezTo>
                  <a:cubicBezTo>
                    <a:pt x="840" y="40"/>
                    <a:pt x="848" y="39"/>
                    <a:pt x="866" y="39"/>
                  </a:cubicBezTo>
                  <a:cubicBezTo>
                    <a:pt x="884" y="39"/>
                    <a:pt x="894" y="39"/>
                    <a:pt x="903" y="40"/>
                  </a:cubicBezTo>
                  <a:cubicBezTo>
                    <a:pt x="914" y="40"/>
                    <a:pt x="923" y="41"/>
                    <a:pt x="943" y="41"/>
                  </a:cubicBezTo>
                  <a:cubicBezTo>
                    <a:pt x="963" y="41"/>
                    <a:pt x="974" y="41"/>
                    <a:pt x="984" y="40"/>
                  </a:cubicBezTo>
                  <a:cubicBezTo>
                    <a:pt x="992" y="40"/>
                    <a:pt x="1002" y="39"/>
                    <a:pt x="1021" y="39"/>
                  </a:cubicBezTo>
                  <a:lnTo>
                    <a:pt x="1059" y="39"/>
                  </a:lnTo>
                  <a:cubicBezTo>
                    <a:pt x="1067" y="40"/>
                    <a:pt x="1077" y="40"/>
                    <a:pt x="1097" y="40"/>
                  </a:cubicBezTo>
                  <a:lnTo>
                    <a:pt x="1174" y="40"/>
                  </a:lnTo>
                  <a:cubicBezTo>
                    <a:pt x="1193" y="40"/>
                    <a:pt x="1201" y="40"/>
                    <a:pt x="1211" y="41"/>
                  </a:cubicBezTo>
                  <a:cubicBezTo>
                    <a:pt x="1222" y="43"/>
                    <a:pt x="1231" y="44"/>
                    <a:pt x="1252" y="44"/>
                  </a:cubicBezTo>
                  <a:cubicBezTo>
                    <a:pt x="1270" y="44"/>
                    <a:pt x="1279" y="44"/>
                    <a:pt x="1289" y="45"/>
                  </a:cubicBezTo>
                  <a:cubicBezTo>
                    <a:pt x="1300" y="45"/>
                    <a:pt x="1308" y="46"/>
                    <a:pt x="1329" y="46"/>
                  </a:cubicBezTo>
                  <a:cubicBezTo>
                    <a:pt x="1350" y="46"/>
                    <a:pt x="1361" y="43"/>
                    <a:pt x="1372" y="40"/>
                  </a:cubicBezTo>
                  <a:cubicBezTo>
                    <a:pt x="1381" y="38"/>
                    <a:pt x="1388" y="34"/>
                    <a:pt x="1405" y="34"/>
                  </a:cubicBezTo>
                  <a:cubicBezTo>
                    <a:pt x="1421" y="34"/>
                    <a:pt x="1429" y="38"/>
                    <a:pt x="1439" y="40"/>
                  </a:cubicBezTo>
                  <a:cubicBezTo>
                    <a:pt x="1448" y="43"/>
                    <a:pt x="1460" y="46"/>
                    <a:pt x="1482" y="46"/>
                  </a:cubicBezTo>
                  <a:cubicBezTo>
                    <a:pt x="1503" y="46"/>
                    <a:pt x="1514" y="43"/>
                    <a:pt x="1525" y="40"/>
                  </a:cubicBezTo>
                  <a:cubicBezTo>
                    <a:pt x="1533" y="38"/>
                    <a:pt x="1541" y="34"/>
                    <a:pt x="1558" y="34"/>
                  </a:cubicBezTo>
                  <a:lnTo>
                    <a:pt x="1635" y="34"/>
                  </a:lnTo>
                  <a:cubicBezTo>
                    <a:pt x="1653" y="34"/>
                    <a:pt x="1660" y="38"/>
                    <a:pt x="1669" y="40"/>
                  </a:cubicBezTo>
                  <a:cubicBezTo>
                    <a:pt x="1680" y="44"/>
                    <a:pt x="1692" y="48"/>
                    <a:pt x="1713" y="48"/>
                  </a:cubicBezTo>
                  <a:lnTo>
                    <a:pt x="1790" y="48"/>
                  </a:lnTo>
                  <a:cubicBezTo>
                    <a:pt x="1814" y="48"/>
                    <a:pt x="1825" y="44"/>
                    <a:pt x="1835" y="40"/>
                  </a:cubicBezTo>
                  <a:cubicBezTo>
                    <a:pt x="1843" y="35"/>
                    <a:pt x="1851" y="33"/>
                    <a:pt x="1867" y="33"/>
                  </a:cubicBezTo>
                  <a:cubicBezTo>
                    <a:pt x="1886" y="33"/>
                    <a:pt x="1895" y="34"/>
                    <a:pt x="1905" y="34"/>
                  </a:cubicBezTo>
                  <a:cubicBezTo>
                    <a:pt x="1914" y="35"/>
                    <a:pt x="1923" y="35"/>
                    <a:pt x="1944" y="35"/>
                  </a:cubicBezTo>
                  <a:lnTo>
                    <a:pt x="2020" y="35"/>
                  </a:lnTo>
                  <a:cubicBezTo>
                    <a:pt x="2039" y="35"/>
                    <a:pt x="2046" y="38"/>
                    <a:pt x="2056" y="39"/>
                  </a:cubicBezTo>
                  <a:cubicBezTo>
                    <a:pt x="2067" y="41"/>
                    <a:pt x="2077" y="43"/>
                    <a:pt x="2098" y="43"/>
                  </a:cubicBezTo>
                  <a:cubicBezTo>
                    <a:pt x="2117" y="43"/>
                    <a:pt x="2130" y="40"/>
                    <a:pt x="2138" y="38"/>
                  </a:cubicBezTo>
                  <a:cubicBezTo>
                    <a:pt x="2148" y="34"/>
                    <a:pt x="2157" y="33"/>
                    <a:pt x="2174" y="33"/>
                  </a:cubicBezTo>
                  <a:cubicBezTo>
                    <a:pt x="2192" y="33"/>
                    <a:pt x="2201" y="34"/>
                    <a:pt x="2210" y="35"/>
                  </a:cubicBezTo>
                  <a:cubicBezTo>
                    <a:pt x="2221" y="39"/>
                    <a:pt x="2232" y="40"/>
                    <a:pt x="2251" y="40"/>
                  </a:cubicBezTo>
                  <a:cubicBezTo>
                    <a:pt x="2270" y="40"/>
                    <a:pt x="2281" y="39"/>
                    <a:pt x="2291" y="39"/>
                  </a:cubicBezTo>
                  <a:cubicBezTo>
                    <a:pt x="2299" y="38"/>
                    <a:pt x="2309" y="38"/>
                    <a:pt x="2328" y="38"/>
                  </a:cubicBezTo>
                  <a:cubicBezTo>
                    <a:pt x="2349" y="38"/>
                    <a:pt x="2358" y="35"/>
                    <a:pt x="2369" y="34"/>
                  </a:cubicBezTo>
                  <a:cubicBezTo>
                    <a:pt x="2378" y="33"/>
                    <a:pt x="2388" y="32"/>
                    <a:pt x="2405" y="32"/>
                  </a:cubicBezTo>
                  <a:cubicBezTo>
                    <a:pt x="2421" y="32"/>
                    <a:pt x="2430" y="34"/>
                    <a:pt x="2438" y="38"/>
                  </a:cubicBezTo>
                  <a:cubicBezTo>
                    <a:pt x="2448" y="40"/>
                    <a:pt x="2460" y="44"/>
                    <a:pt x="2481" y="44"/>
                  </a:cubicBezTo>
                  <a:cubicBezTo>
                    <a:pt x="2503" y="44"/>
                    <a:pt x="2516" y="40"/>
                    <a:pt x="2524" y="38"/>
                  </a:cubicBezTo>
                  <a:cubicBezTo>
                    <a:pt x="2534" y="34"/>
                    <a:pt x="2540" y="32"/>
                    <a:pt x="2558" y="32"/>
                  </a:cubicBezTo>
                  <a:cubicBezTo>
                    <a:pt x="2577" y="32"/>
                    <a:pt x="2586" y="33"/>
                    <a:pt x="2596" y="33"/>
                  </a:cubicBezTo>
                  <a:cubicBezTo>
                    <a:pt x="2604" y="34"/>
                    <a:pt x="2614" y="34"/>
                    <a:pt x="2634" y="34"/>
                  </a:cubicBezTo>
                  <a:cubicBezTo>
                    <a:pt x="2652" y="34"/>
                    <a:pt x="2660" y="35"/>
                    <a:pt x="2669" y="38"/>
                  </a:cubicBezTo>
                  <a:cubicBezTo>
                    <a:pt x="2679" y="40"/>
                    <a:pt x="2690" y="41"/>
                    <a:pt x="2710" y="41"/>
                  </a:cubicBezTo>
                  <a:cubicBezTo>
                    <a:pt x="2732" y="41"/>
                    <a:pt x="2743" y="39"/>
                    <a:pt x="2752" y="38"/>
                  </a:cubicBezTo>
                  <a:cubicBezTo>
                    <a:pt x="2762" y="35"/>
                    <a:pt x="2770" y="34"/>
                    <a:pt x="2789" y="34"/>
                  </a:cubicBezTo>
                  <a:cubicBezTo>
                    <a:pt x="2807" y="34"/>
                    <a:pt x="2818" y="34"/>
                    <a:pt x="2827" y="33"/>
                  </a:cubicBezTo>
                  <a:cubicBezTo>
                    <a:pt x="2837" y="32"/>
                    <a:pt x="2845" y="32"/>
                    <a:pt x="2865" y="32"/>
                  </a:cubicBezTo>
                  <a:cubicBezTo>
                    <a:pt x="2883" y="32"/>
                    <a:pt x="2893" y="33"/>
                    <a:pt x="2902" y="33"/>
                  </a:cubicBezTo>
                  <a:cubicBezTo>
                    <a:pt x="2912" y="34"/>
                    <a:pt x="2920" y="34"/>
                    <a:pt x="2941" y="34"/>
                  </a:cubicBezTo>
                  <a:cubicBezTo>
                    <a:pt x="2960" y="34"/>
                    <a:pt x="2969" y="34"/>
                    <a:pt x="2978" y="35"/>
                  </a:cubicBezTo>
                  <a:cubicBezTo>
                    <a:pt x="2989" y="35"/>
                    <a:pt x="2999" y="38"/>
                    <a:pt x="3019" y="38"/>
                  </a:cubicBezTo>
                  <a:cubicBezTo>
                    <a:pt x="3038" y="38"/>
                    <a:pt x="3049" y="35"/>
                    <a:pt x="3059" y="34"/>
                  </a:cubicBezTo>
                  <a:cubicBezTo>
                    <a:pt x="3068" y="33"/>
                    <a:pt x="3076" y="32"/>
                    <a:pt x="3095" y="32"/>
                  </a:cubicBezTo>
                  <a:cubicBezTo>
                    <a:pt x="3111" y="32"/>
                    <a:pt x="3119" y="34"/>
                    <a:pt x="3128" y="38"/>
                  </a:cubicBezTo>
                  <a:cubicBezTo>
                    <a:pt x="3138" y="41"/>
                    <a:pt x="3150" y="44"/>
                    <a:pt x="3171" y="44"/>
                  </a:cubicBezTo>
                  <a:cubicBezTo>
                    <a:pt x="3191" y="44"/>
                    <a:pt x="3203" y="43"/>
                    <a:pt x="3213" y="40"/>
                  </a:cubicBezTo>
                  <a:cubicBezTo>
                    <a:pt x="3222" y="38"/>
                    <a:pt x="3230" y="35"/>
                    <a:pt x="3247" y="35"/>
                  </a:cubicBezTo>
                  <a:cubicBezTo>
                    <a:pt x="3266" y="35"/>
                    <a:pt x="3276" y="38"/>
                    <a:pt x="3285" y="38"/>
                  </a:cubicBezTo>
                  <a:cubicBezTo>
                    <a:pt x="3294" y="39"/>
                    <a:pt x="3304" y="39"/>
                    <a:pt x="3324" y="39"/>
                  </a:cubicBezTo>
                  <a:cubicBezTo>
                    <a:pt x="3342" y="39"/>
                    <a:pt x="3352" y="40"/>
                    <a:pt x="3362" y="40"/>
                  </a:cubicBezTo>
                  <a:cubicBezTo>
                    <a:pt x="3370" y="41"/>
                    <a:pt x="3380" y="41"/>
                    <a:pt x="3400" y="41"/>
                  </a:cubicBezTo>
                  <a:cubicBezTo>
                    <a:pt x="3418" y="41"/>
                    <a:pt x="3428" y="41"/>
                    <a:pt x="3438" y="43"/>
                  </a:cubicBezTo>
                  <a:cubicBezTo>
                    <a:pt x="3448" y="43"/>
                    <a:pt x="3458" y="44"/>
                    <a:pt x="3477" y="44"/>
                  </a:cubicBezTo>
                  <a:lnTo>
                    <a:pt x="3556" y="44"/>
                  </a:lnTo>
                  <a:cubicBezTo>
                    <a:pt x="3573" y="44"/>
                    <a:pt x="3582" y="45"/>
                    <a:pt x="3592" y="46"/>
                  </a:cubicBezTo>
                  <a:cubicBezTo>
                    <a:pt x="3601" y="48"/>
                    <a:pt x="3611" y="49"/>
                    <a:pt x="3632" y="49"/>
                  </a:cubicBezTo>
                  <a:cubicBezTo>
                    <a:pt x="3654" y="49"/>
                    <a:pt x="3665" y="45"/>
                    <a:pt x="3676" y="41"/>
                  </a:cubicBezTo>
                  <a:cubicBezTo>
                    <a:pt x="3685" y="39"/>
                    <a:pt x="3694" y="35"/>
                    <a:pt x="3710" y="35"/>
                  </a:cubicBezTo>
                  <a:cubicBezTo>
                    <a:pt x="3726" y="35"/>
                    <a:pt x="3733" y="39"/>
                    <a:pt x="3743" y="41"/>
                  </a:cubicBezTo>
                  <a:cubicBezTo>
                    <a:pt x="3753" y="44"/>
                    <a:pt x="3764" y="48"/>
                    <a:pt x="3786" y="48"/>
                  </a:cubicBezTo>
                  <a:cubicBezTo>
                    <a:pt x="3807" y="48"/>
                    <a:pt x="3819" y="44"/>
                    <a:pt x="3829" y="41"/>
                  </a:cubicBezTo>
                  <a:cubicBezTo>
                    <a:pt x="3838" y="39"/>
                    <a:pt x="3845" y="35"/>
                    <a:pt x="3862" y="35"/>
                  </a:cubicBezTo>
                  <a:cubicBezTo>
                    <a:pt x="3881" y="35"/>
                    <a:pt x="3892" y="34"/>
                    <a:pt x="3900" y="34"/>
                  </a:cubicBezTo>
                  <a:cubicBezTo>
                    <a:pt x="3910" y="33"/>
                    <a:pt x="3920" y="33"/>
                    <a:pt x="3938" y="33"/>
                  </a:cubicBezTo>
                  <a:cubicBezTo>
                    <a:pt x="3954" y="33"/>
                    <a:pt x="3963" y="35"/>
                    <a:pt x="3972" y="39"/>
                  </a:cubicBezTo>
                  <a:cubicBezTo>
                    <a:pt x="3981" y="41"/>
                    <a:pt x="3994" y="45"/>
                    <a:pt x="4015" y="45"/>
                  </a:cubicBezTo>
                  <a:cubicBezTo>
                    <a:pt x="4034" y="45"/>
                    <a:pt x="4047" y="44"/>
                    <a:pt x="4056" y="41"/>
                  </a:cubicBezTo>
                  <a:cubicBezTo>
                    <a:pt x="4065" y="39"/>
                    <a:pt x="4074" y="38"/>
                    <a:pt x="4091" y="38"/>
                  </a:cubicBezTo>
                  <a:cubicBezTo>
                    <a:pt x="4111" y="38"/>
                    <a:pt x="4122" y="38"/>
                    <a:pt x="4131" y="35"/>
                  </a:cubicBezTo>
                  <a:cubicBezTo>
                    <a:pt x="4140" y="35"/>
                    <a:pt x="4150" y="34"/>
                    <a:pt x="4168" y="34"/>
                  </a:cubicBezTo>
                  <a:cubicBezTo>
                    <a:pt x="4188" y="34"/>
                    <a:pt x="4197" y="35"/>
                    <a:pt x="4206" y="35"/>
                  </a:cubicBezTo>
                  <a:cubicBezTo>
                    <a:pt x="4215" y="38"/>
                    <a:pt x="4225" y="38"/>
                    <a:pt x="4245" y="38"/>
                  </a:cubicBezTo>
                  <a:cubicBezTo>
                    <a:pt x="4264" y="38"/>
                    <a:pt x="4272" y="39"/>
                    <a:pt x="4281" y="40"/>
                  </a:cubicBezTo>
                  <a:cubicBezTo>
                    <a:pt x="4291" y="43"/>
                    <a:pt x="4302" y="44"/>
                    <a:pt x="4323" y="44"/>
                  </a:cubicBezTo>
                  <a:lnTo>
                    <a:pt x="4399" y="44"/>
                  </a:lnTo>
                  <a:cubicBezTo>
                    <a:pt x="4419" y="44"/>
                    <a:pt x="4430" y="43"/>
                    <a:pt x="4439" y="41"/>
                  </a:cubicBezTo>
                  <a:cubicBezTo>
                    <a:pt x="4449" y="40"/>
                    <a:pt x="4456" y="39"/>
                    <a:pt x="4476" y="39"/>
                  </a:cubicBezTo>
                  <a:cubicBezTo>
                    <a:pt x="4493" y="39"/>
                    <a:pt x="4500" y="40"/>
                    <a:pt x="4510" y="43"/>
                  </a:cubicBezTo>
                  <a:cubicBezTo>
                    <a:pt x="4521" y="45"/>
                    <a:pt x="4531" y="48"/>
                    <a:pt x="4553" y="48"/>
                  </a:cubicBezTo>
                  <a:cubicBezTo>
                    <a:pt x="4573" y="48"/>
                    <a:pt x="4584" y="48"/>
                    <a:pt x="4594" y="46"/>
                  </a:cubicBezTo>
                  <a:cubicBezTo>
                    <a:pt x="4602" y="46"/>
                    <a:pt x="4612" y="45"/>
                    <a:pt x="4631" y="45"/>
                  </a:cubicBezTo>
                  <a:cubicBezTo>
                    <a:pt x="4650" y="45"/>
                    <a:pt x="4661" y="45"/>
                    <a:pt x="4671" y="44"/>
                  </a:cubicBezTo>
                  <a:cubicBezTo>
                    <a:pt x="4680" y="44"/>
                    <a:pt x="4690" y="43"/>
                    <a:pt x="4708" y="43"/>
                  </a:cubicBezTo>
                  <a:lnTo>
                    <a:pt x="4784" y="43"/>
                  </a:lnTo>
                  <a:cubicBezTo>
                    <a:pt x="4802" y="43"/>
                    <a:pt x="4810" y="44"/>
                    <a:pt x="4820" y="45"/>
                  </a:cubicBezTo>
                  <a:cubicBezTo>
                    <a:pt x="4830" y="48"/>
                    <a:pt x="4841" y="49"/>
                    <a:pt x="4861" y="49"/>
                  </a:cubicBezTo>
                  <a:cubicBezTo>
                    <a:pt x="4883" y="49"/>
                    <a:pt x="4893" y="45"/>
                    <a:pt x="4904" y="43"/>
                  </a:cubicBezTo>
                  <a:cubicBezTo>
                    <a:pt x="4913" y="40"/>
                    <a:pt x="4921" y="38"/>
                    <a:pt x="4937" y="38"/>
                  </a:cubicBezTo>
                  <a:cubicBezTo>
                    <a:pt x="4953" y="38"/>
                    <a:pt x="4961" y="40"/>
                    <a:pt x="4971" y="43"/>
                  </a:cubicBezTo>
                  <a:cubicBezTo>
                    <a:pt x="4980" y="45"/>
                    <a:pt x="4992" y="49"/>
                    <a:pt x="5013" y="49"/>
                  </a:cubicBezTo>
                  <a:lnTo>
                    <a:pt x="5167" y="49"/>
                  </a:lnTo>
                  <a:cubicBezTo>
                    <a:pt x="5186" y="49"/>
                    <a:pt x="5199" y="46"/>
                    <a:pt x="5207" y="44"/>
                  </a:cubicBezTo>
                  <a:cubicBezTo>
                    <a:pt x="5217" y="41"/>
                    <a:pt x="5225" y="40"/>
                    <a:pt x="5243" y="40"/>
                  </a:cubicBezTo>
                  <a:cubicBezTo>
                    <a:pt x="5260" y="40"/>
                    <a:pt x="5269" y="40"/>
                    <a:pt x="5279" y="41"/>
                  </a:cubicBezTo>
                  <a:cubicBezTo>
                    <a:pt x="5290" y="43"/>
                    <a:pt x="5298" y="44"/>
                    <a:pt x="5319" y="44"/>
                  </a:cubicBezTo>
                  <a:cubicBezTo>
                    <a:pt x="5336" y="44"/>
                    <a:pt x="5344" y="46"/>
                    <a:pt x="5354" y="48"/>
                  </a:cubicBezTo>
                  <a:cubicBezTo>
                    <a:pt x="5365" y="49"/>
                    <a:pt x="5373" y="52"/>
                    <a:pt x="5395" y="52"/>
                  </a:cubicBezTo>
                  <a:lnTo>
                    <a:pt x="5472" y="52"/>
                  </a:lnTo>
                  <a:cubicBezTo>
                    <a:pt x="5493" y="52"/>
                    <a:pt x="5504" y="48"/>
                    <a:pt x="5515" y="45"/>
                  </a:cubicBezTo>
                  <a:cubicBezTo>
                    <a:pt x="5523" y="43"/>
                    <a:pt x="5532" y="40"/>
                    <a:pt x="5548" y="40"/>
                  </a:cubicBezTo>
                  <a:cubicBezTo>
                    <a:pt x="5566" y="40"/>
                    <a:pt x="5575" y="41"/>
                    <a:pt x="5584" y="43"/>
                  </a:cubicBezTo>
                  <a:cubicBezTo>
                    <a:pt x="5595" y="45"/>
                    <a:pt x="5606" y="46"/>
                    <a:pt x="5625" y="46"/>
                  </a:cubicBezTo>
                  <a:cubicBezTo>
                    <a:pt x="5644" y="46"/>
                    <a:pt x="5652" y="48"/>
                    <a:pt x="5661" y="49"/>
                  </a:cubicBezTo>
                  <a:cubicBezTo>
                    <a:pt x="5671" y="50"/>
                    <a:pt x="5682" y="52"/>
                    <a:pt x="5702" y="52"/>
                  </a:cubicBezTo>
                  <a:cubicBezTo>
                    <a:pt x="5721" y="52"/>
                    <a:pt x="5732" y="52"/>
                    <a:pt x="5742" y="50"/>
                  </a:cubicBezTo>
                  <a:cubicBezTo>
                    <a:pt x="5751" y="50"/>
                    <a:pt x="5761" y="49"/>
                    <a:pt x="5779" y="49"/>
                  </a:cubicBezTo>
                  <a:cubicBezTo>
                    <a:pt x="5800" y="49"/>
                    <a:pt x="5811" y="48"/>
                    <a:pt x="5821" y="45"/>
                  </a:cubicBezTo>
                  <a:cubicBezTo>
                    <a:pt x="5831" y="43"/>
                    <a:pt x="5838" y="41"/>
                    <a:pt x="5855" y="41"/>
                  </a:cubicBezTo>
                  <a:cubicBezTo>
                    <a:pt x="5875" y="41"/>
                    <a:pt x="5882" y="43"/>
                    <a:pt x="5892" y="44"/>
                  </a:cubicBezTo>
                  <a:cubicBezTo>
                    <a:pt x="5902" y="46"/>
                    <a:pt x="5913" y="48"/>
                    <a:pt x="5933" y="48"/>
                  </a:cubicBezTo>
                  <a:cubicBezTo>
                    <a:pt x="5954" y="48"/>
                    <a:pt x="5962" y="46"/>
                    <a:pt x="5973" y="45"/>
                  </a:cubicBezTo>
                  <a:cubicBezTo>
                    <a:pt x="5983" y="44"/>
                    <a:pt x="5991" y="43"/>
                    <a:pt x="6010" y="43"/>
                  </a:cubicBezTo>
                  <a:cubicBezTo>
                    <a:pt x="6029" y="43"/>
                    <a:pt x="6036" y="44"/>
                    <a:pt x="6046" y="45"/>
                  </a:cubicBezTo>
                  <a:cubicBezTo>
                    <a:pt x="6056" y="46"/>
                    <a:pt x="6066" y="48"/>
                    <a:pt x="6086" y="48"/>
                  </a:cubicBezTo>
                  <a:cubicBezTo>
                    <a:pt x="6105" y="48"/>
                    <a:pt x="6115" y="49"/>
                    <a:pt x="6123" y="49"/>
                  </a:cubicBezTo>
                  <a:cubicBezTo>
                    <a:pt x="6133" y="50"/>
                    <a:pt x="6142" y="50"/>
                    <a:pt x="6163" y="50"/>
                  </a:cubicBezTo>
                  <a:cubicBezTo>
                    <a:pt x="6184" y="50"/>
                    <a:pt x="6193" y="48"/>
                    <a:pt x="6203" y="46"/>
                  </a:cubicBezTo>
                  <a:cubicBezTo>
                    <a:pt x="6213" y="45"/>
                    <a:pt x="6223" y="44"/>
                    <a:pt x="6240" y="44"/>
                  </a:cubicBezTo>
                  <a:cubicBezTo>
                    <a:pt x="6257" y="44"/>
                    <a:pt x="6267" y="44"/>
                    <a:pt x="6276" y="45"/>
                  </a:cubicBezTo>
                  <a:cubicBezTo>
                    <a:pt x="6287" y="46"/>
                    <a:pt x="6297" y="48"/>
                    <a:pt x="6316" y="48"/>
                  </a:cubicBezTo>
                  <a:cubicBezTo>
                    <a:pt x="6336" y="48"/>
                    <a:pt x="6347" y="48"/>
                    <a:pt x="6357" y="46"/>
                  </a:cubicBezTo>
                  <a:cubicBezTo>
                    <a:pt x="6366" y="46"/>
                    <a:pt x="6375" y="45"/>
                    <a:pt x="6394" y="45"/>
                  </a:cubicBezTo>
                  <a:cubicBezTo>
                    <a:pt x="6414" y="45"/>
                    <a:pt x="6425" y="44"/>
                    <a:pt x="6434" y="43"/>
                  </a:cubicBezTo>
                  <a:cubicBezTo>
                    <a:pt x="6443" y="41"/>
                    <a:pt x="6453" y="40"/>
                    <a:pt x="6470" y="40"/>
                  </a:cubicBezTo>
                  <a:cubicBezTo>
                    <a:pt x="6487" y="40"/>
                    <a:pt x="6495" y="43"/>
                    <a:pt x="6503" y="45"/>
                  </a:cubicBezTo>
                  <a:cubicBezTo>
                    <a:pt x="6514" y="49"/>
                    <a:pt x="6527" y="54"/>
                    <a:pt x="6548" y="54"/>
                  </a:cubicBezTo>
                  <a:cubicBezTo>
                    <a:pt x="6567" y="54"/>
                    <a:pt x="6577" y="52"/>
                    <a:pt x="6587" y="52"/>
                  </a:cubicBezTo>
                  <a:cubicBezTo>
                    <a:pt x="6597" y="50"/>
                    <a:pt x="6605" y="50"/>
                    <a:pt x="6624" y="50"/>
                  </a:cubicBezTo>
                  <a:cubicBezTo>
                    <a:pt x="6645" y="50"/>
                    <a:pt x="6655" y="49"/>
                    <a:pt x="6664" y="48"/>
                  </a:cubicBezTo>
                  <a:cubicBezTo>
                    <a:pt x="6674" y="46"/>
                    <a:pt x="6683" y="45"/>
                    <a:pt x="6700" y="45"/>
                  </a:cubicBezTo>
                  <a:cubicBezTo>
                    <a:pt x="6720" y="45"/>
                    <a:pt x="6728" y="45"/>
                    <a:pt x="6738" y="46"/>
                  </a:cubicBezTo>
                  <a:cubicBezTo>
                    <a:pt x="6749" y="46"/>
                    <a:pt x="6758" y="48"/>
                    <a:pt x="6779" y="48"/>
                  </a:cubicBezTo>
                  <a:cubicBezTo>
                    <a:pt x="6800" y="48"/>
                    <a:pt x="6812" y="45"/>
                    <a:pt x="6821" y="43"/>
                  </a:cubicBezTo>
                  <a:cubicBezTo>
                    <a:pt x="6830" y="41"/>
                    <a:pt x="6839" y="39"/>
                    <a:pt x="6856" y="39"/>
                  </a:cubicBezTo>
                  <a:lnTo>
                    <a:pt x="6932" y="39"/>
                  </a:lnTo>
                  <a:cubicBezTo>
                    <a:pt x="6948" y="39"/>
                    <a:pt x="6956" y="41"/>
                    <a:pt x="6966" y="44"/>
                  </a:cubicBezTo>
                  <a:cubicBezTo>
                    <a:pt x="6975" y="48"/>
                    <a:pt x="6987" y="50"/>
                    <a:pt x="7009" y="50"/>
                  </a:cubicBezTo>
                  <a:cubicBezTo>
                    <a:pt x="7027" y="50"/>
                    <a:pt x="7038" y="49"/>
                    <a:pt x="7047" y="49"/>
                  </a:cubicBezTo>
                  <a:cubicBezTo>
                    <a:pt x="7057" y="48"/>
                    <a:pt x="7066" y="48"/>
                    <a:pt x="7085" y="48"/>
                  </a:cubicBezTo>
                  <a:cubicBezTo>
                    <a:pt x="7105" y="48"/>
                    <a:pt x="7114" y="46"/>
                    <a:pt x="7125" y="45"/>
                  </a:cubicBezTo>
                  <a:cubicBezTo>
                    <a:pt x="7134" y="44"/>
                    <a:pt x="7144" y="43"/>
                    <a:pt x="7161" y="43"/>
                  </a:cubicBezTo>
                  <a:cubicBezTo>
                    <a:pt x="7180" y="43"/>
                    <a:pt x="7188" y="44"/>
                    <a:pt x="7197" y="45"/>
                  </a:cubicBezTo>
                  <a:cubicBezTo>
                    <a:pt x="7208" y="48"/>
                    <a:pt x="7219" y="49"/>
                    <a:pt x="7239" y="49"/>
                  </a:cubicBezTo>
                  <a:cubicBezTo>
                    <a:pt x="7257" y="49"/>
                    <a:pt x="7267" y="50"/>
                    <a:pt x="7277" y="50"/>
                  </a:cubicBezTo>
                  <a:cubicBezTo>
                    <a:pt x="7285" y="52"/>
                    <a:pt x="7295" y="52"/>
                    <a:pt x="7315" y="52"/>
                  </a:cubicBezTo>
                  <a:cubicBezTo>
                    <a:pt x="7336" y="52"/>
                    <a:pt x="7346" y="50"/>
                    <a:pt x="7355" y="49"/>
                  </a:cubicBezTo>
                  <a:cubicBezTo>
                    <a:pt x="7365" y="48"/>
                    <a:pt x="7374" y="46"/>
                    <a:pt x="7391" y="46"/>
                  </a:cubicBezTo>
                  <a:cubicBezTo>
                    <a:pt x="7411" y="46"/>
                    <a:pt x="7421" y="45"/>
                    <a:pt x="7430" y="45"/>
                  </a:cubicBezTo>
                  <a:cubicBezTo>
                    <a:pt x="7439" y="44"/>
                    <a:pt x="7449" y="44"/>
                    <a:pt x="7467" y="44"/>
                  </a:cubicBezTo>
                  <a:cubicBezTo>
                    <a:pt x="7487" y="44"/>
                    <a:pt x="7497" y="43"/>
                    <a:pt x="7507" y="43"/>
                  </a:cubicBezTo>
                  <a:cubicBezTo>
                    <a:pt x="7516" y="41"/>
                    <a:pt x="7525" y="41"/>
                    <a:pt x="7544" y="41"/>
                  </a:cubicBezTo>
                  <a:cubicBezTo>
                    <a:pt x="7562" y="41"/>
                    <a:pt x="7568" y="44"/>
                    <a:pt x="7578" y="46"/>
                  </a:cubicBezTo>
                  <a:cubicBezTo>
                    <a:pt x="7587" y="49"/>
                    <a:pt x="7599" y="54"/>
                    <a:pt x="7621" y="54"/>
                  </a:cubicBezTo>
                  <a:lnTo>
                    <a:pt x="7697" y="54"/>
                  </a:lnTo>
                  <a:cubicBezTo>
                    <a:pt x="7717" y="54"/>
                    <a:pt x="7727" y="52"/>
                    <a:pt x="7735" y="52"/>
                  </a:cubicBezTo>
                  <a:cubicBezTo>
                    <a:pt x="7745" y="50"/>
                    <a:pt x="7754" y="50"/>
                    <a:pt x="7773" y="50"/>
                  </a:cubicBezTo>
                  <a:cubicBezTo>
                    <a:pt x="7792" y="50"/>
                    <a:pt x="7803" y="49"/>
                    <a:pt x="7812" y="49"/>
                  </a:cubicBezTo>
                  <a:cubicBezTo>
                    <a:pt x="7821" y="48"/>
                    <a:pt x="7830" y="48"/>
                    <a:pt x="7850" y="48"/>
                  </a:cubicBezTo>
                  <a:cubicBezTo>
                    <a:pt x="7869" y="48"/>
                    <a:pt x="7880" y="46"/>
                    <a:pt x="7889" y="45"/>
                  </a:cubicBezTo>
                  <a:cubicBezTo>
                    <a:pt x="7899" y="44"/>
                    <a:pt x="7909" y="43"/>
                    <a:pt x="7926" y="43"/>
                  </a:cubicBezTo>
                  <a:cubicBezTo>
                    <a:pt x="7944" y="43"/>
                    <a:pt x="7955" y="43"/>
                    <a:pt x="7964" y="41"/>
                  </a:cubicBezTo>
                  <a:cubicBezTo>
                    <a:pt x="7974" y="41"/>
                    <a:pt x="7984" y="40"/>
                    <a:pt x="8002" y="40"/>
                  </a:cubicBezTo>
                  <a:cubicBezTo>
                    <a:pt x="8021" y="40"/>
                    <a:pt x="8029" y="41"/>
                    <a:pt x="8038" y="43"/>
                  </a:cubicBezTo>
                  <a:cubicBezTo>
                    <a:pt x="8048" y="44"/>
                    <a:pt x="8059" y="45"/>
                    <a:pt x="8078" y="45"/>
                  </a:cubicBezTo>
                  <a:cubicBezTo>
                    <a:pt x="8096" y="45"/>
                    <a:pt x="8105" y="46"/>
                    <a:pt x="8114" y="48"/>
                  </a:cubicBezTo>
                  <a:cubicBezTo>
                    <a:pt x="8125" y="49"/>
                    <a:pt x="8135" y="50"/>
                    <a:pt x="8155" y="50"/>
                  </a:cubicBezTo>
                  <a:cubicBezTo>
                    <a:pt x="8173" y="50"/>
                    <a:pt x="8183" y="50"/>
                    <a:pt x="8192" y="52"/>
                  </a:cubicBezTo>
                  <a:cubicBezTo>
                    <a:pt x="8201" y="52"/>
                    <a:pt x="8211" y="54"/>
                    <a:pt x="8231" y="54"/>
                  </a:cubicBezTo>
                  <a:cubicBezTo>
                    <a:pt x="8252" y="54"/>
                    <a:pt x="8263" y="50"/>
                    <a:pt x="8274" y="46"/>
                  </a:cubicBezTo>
                  <a:cubicBezTo>
                    <a:pt x="8284" y="44"/>
                    <a:pt x="8291" y="41"/>
                    <a:pt x="8307" y="41"/>
                  </a:cubicBezTo>
                  <a:cubicBezTo>
                    <a:pt x="8324" y="41"/>
                    <a:pt x="8333" y="44"/>
                    <a:pt x="8342" y="45"/>
                  </a:cubicBezTo>
                  <a:cubicBezTo>
                    <a:pt x="8351" y="46"/>
                    <a:pt x="8362" y="49"/>
                    <a:pt x="8383" y="49"/>
                  </a:cubicBezTo>
                  <a:cubicBezTo>
                    <a:pt x="8405" y="49"/>
                    <a:pt x="8414" y="48"/>
                    <a:pt x="8425" y="45"/>
                  </a:cubicBezTo>
                  <a:cubicBezTo>
                    <a:pt x="8435" y="43"/>
                    <a:pt x="8442" y="41"/>
                    <a:pt x="8460" y="41"/>
                  </a:cubicBezTo>
                  <a:cubicBezTo>
                    <a:pt x="8477" y="41"/>
                    <a:pt x="8484" y="44"/>
                    <a:pt x="8493" y="46"/>
                  </a:cubicBezTo>
                  <a:cubicBezTo>
                    <a:pt x="8503" y="49"/>
                    <a:pt x="8515" y="54"/>
                    <a:pt x="8536" y="54"/>
                  </a:cubicBezTo>
                  <a:cubicBezTo>
                    <a:pt x="8555" y="54"/>
                    <a:pt x="8565" y="54"/>
                    <a:pt x="8575" y="52"/>
                  </a:cubicBezTo>
                  <a:cubicBezTo>
                    <a:pt x="8585" y="50"/>
                    <a:pt x="8594" y="50"/>
                    <a:pt x="8612" y="50"/>
                  </a:cubicBezTo>
                  <a:cubicBezTo>
                    <a:pt x="8633" y="50"/>
                    <a:pt x="8644" y="49"/>
                    <a:pt x="8654" y="46"/>
                  </a:cubicBezTo>
                  <a:cubicBezTo>
                    <a:pt x="8664" y="44"/>
                    <a:pt x="8671" y="43"/>
                    <a:pt x="8688" y="43"/>
                  </a:cubicBezTo>
                  <a:cubicBezTo>
                    <a:pt x="8707" y="43"/>
                    <a:pt x="8714" y="45"/>
                    <a:pt x="8724" y="46"/>
                  </a:cubicBezTo>
                  <a:cubicBezTo>
                    <a:pt x="8734" y="49"/>
                    <a:pt x="8745" y="50"/>
                    <a:pt x="8766" y="50"/>
                  </a:cubicBezTo>
                  <a:cubicBezTo>
                    <a:pt x="8787" y="50"/>
                    <a:pt x="8796" y="48"/>
                    <a:pt x="8806" y="46"/>
                  </a:cubicBezTo>
                  <a:cubicBezTo>
                    <a:pt x="8815" y="45"/>
                    <a:pt x="8824" y="44"/>
                    <a:pt x="8842" y="44"/>
                  </a:cubicBezTo>
                  <a:lnTo>
                    <a:pt x="8918" y="44"/>
                  </a:lnTo>
                  <a:cubicBezTo>
                    <a:pt x="8937" y="44"/>
                    <a:pt x="8944" y="45"/>
                    <a:pt x="8954" y="46"/>
                  </a:cubicBezTo>
                  <a:cubicBezTo>
                    <a:pt x="8965" y="49"/>
                    <a:pt x="8975" y="50"/>
                    <a:pt x="8996" y="50"/>
                  </a:cubicBezTo>
                  <a:cubicBezTo>
                    <a:pt x="9013" y="50"/>
                    <a:pt x="9023" y="50"/>
                    <a:pt x="9031" y="52"/>
                  </a:cubicBezTo>
                  <a:cubicBezTo>
                    <a:pt x="9042" y="54"/>
                    <a:pt x="9052" y="55"/>
                    <a:pt x="9072" y="55"/>
                  </a:cubicBezTo>
                  <a:lnTo>
                    <a:pt x="9148" y="55"/>
                  </a:lnTo>
                  <a:cubicBezTo>
                    <a:pt x="9168" y="55"/>
                    <a:pt x="9179" y="54"/>
                    <a:pt x="9189" y="52"/>
                  </a:cubicBezTo>
                  <a:cubicBezTo>
                    <a:pt x="9197" y="50"/>
                    <a:pt x="9207" y="49"/>
                    <a:pt x="9224" y="49"/>
                  </a:cubicBezTo>
                  <a:cubicBezTo>
                    <a:pt x="9244" y="49"/>
                    <a:pt x="9255" y="48"/>
                    <a:pt x="9265" y="46"/>
                  </a:cubicBezTo>
                  <a:cubicBezTo>
                    <a:pt x="9274" y="45"/>
                    <a:pt x="9282" y="44"/>
                    <a:pt x="9301" y="44"/>
                  </a:cubicBezTo>
                  <a:cubicBezTo>
                    <a:pt x="9318" y="44"/>
                    <a:pt x="9326" y="45"/>
                    <a:pt x="9335" y="48"/>
                  </a:cubicBezTo>
                  <a:cubicBezTo>
                    <a:pt x="9346" y="50"/>
                    <a:pt x="9357" y="53"/>
                    <a:pt x="9378" y="53"/>
                  </a:cubicBezTo>
                  <a:cubicBezTo>
                    <a:pt x="9400" y="53"/>
                    <a:pt x="9410" y="49"/>
                    <a:pt x="9421" y="46"/>
                  </a:cubicBezTo>
                  <a:cubicBezTo>
                    <a:pt x="9431" y="44"/>
                    <a:pt x="9439" y="41"/>
                    <a:pt x="9455" y="41"/>
                  </a:cubicBezTo>
                  <a:cubicBezTo>
                    <a:pt x="9472" y="41"/>
                    <a:pt x="9480" y="42"/>
                    <a:pt x="9490" y="45"/>
                  </a:cubicBezTo>
                  <a:cubicBezTo>
                    <a:pt x="9499" y="47"/>
                    <a:pt x="9510" y="50"/>
                    <a:pt x="9531" y="50"/>
                  </a:cubicBezTo>
                  <a:cubicBezTo>
                    <a:pt x="9553" y="50"/>
                    <a:pt x="9565" y="48"/>
                    <a:pt x="9574" y="45"/>
                  </a:cubicBezTo>
                  <a:cubicBezTo>
                    <a:pt x="9584" y="43"/>
                    <a:pt x="9590" y="40"/>
                    <a:pt x="9607" y="40"/>
                  </a:cubicBezTo>
                  <a:cubicBezTo>
                    <a:pt x="9624" y="40"/>
                    <a:pt x="9630" y="43"/>
                    <a:pt x="9640" y="46"/>
                  </a:cubicBezTo>
                  <a:cubicBezTo>
                    <a:pt x="9650" y="50"/>
                    <a:pt x="9661" y="56"/>
                    <a:pt x="9683" y="56"/>
                  </a:cubicBezTo>
                  <a:cubicBezTo>
                    <a:pt x="9707" y="56"/>
                    <a:pt x="9718" y="50"/>
                    <a:pt x="9728" y="46"/>
                  </a:cubicBezTo>
                  <a:cubicBezTo>
                    <a:pt x="9737" y="43"/>
                    <a:pt x="9743" y="40"/>
                    <a:pt x="9761" y="40"/>
                  </a:cubicBezTo>
                  <a:cubicBezTo>
                    <a:pt x="9778" y="40"/>
                    <a:pt x="9785" y="41"/>
                    <a:pt x="9795" y="44"/>
                  </a:cubicBezTo>
                  <a:cubicBezTo>
                    <a:pt x="9805" y="46"/>
                    <a:pt x="9815" y="49"/>
                    <a:pt x="9837" y="49"/>
                  </a:cubicBezTo>
                  <a:cubicBezTo>
                    <a:pt x="9857" y="49"/>
                    <a:pt x="9868" y="47"/>
                    <a:pt x="9876" y="46"/>
                  </a:cubicBezTo>
                  <a:cubicBezTo>
                    <a:pt x="9886" y="45"/>
                    <a:pt x="9896" y="44"/>
                    <a:pt x="9913" y="44"/>
                  </a:cubicBezTo>
                  <a:lnTo>
                    <a:pt x="9989" y="44"/>
                  </a:lnTo>
                  <a:cubicBezTo>
                    <a:pt x="10008" y="44"/>
                    <a:pt x="10019" y="42"/>
                    <a:pt x="10028" y="42"/>
                  </a:cubicBezTo>
                  <a:cubicBezTo>
                    <a:pt x="10037" y="41"/>
                    <a:pt x="10047" y="41"/>
                    <a:pt x="10065" y="41"/>
                  </a:cubicBezTo>
                  <a:cubicBezTo>
                    <a:pt x="10083" y="41"/>
                    <a:pt x="10092" y="41"/>
                    <a:pt x="10101" y="42"/>
                  </a:cubicBezTo>
                  <a:cubicBezTo>
                    <a:pt x="10112" y="42"/>
                    <a:pt x="10122" y="44"/>
                    <a:pt x="10142" y="44"/>
                  </a:cubicBezTo>
                  <a:cubicBezTo>
                    <a:pt x="10159" y="44"/>
                    <a:pt x="10169" y="45"/>
                    <a:pt x="10178" y="46"/>
                  </a:cubicBezTo>
                  <a:cubicBezTo>
                    <a:pt x="10189" y="47"/>
                    <a:pt x="10198" y="49"/>
                    <a:pt x="10218" y="49"/>
                  </a:cubicBezTo>
                  <a:lnTo>
                    <a:pt x="10294" y="49"/>
                  </a:lnTo>
                  <a:cubicBezTo>
                    <a:pt x="10315" y="49"/>
                    <a:pt x="10326" y="48"/>
                    <a:pt x="10336" y="45"/>
                  </a:cubicBezTo>
                  <a:cubicBezTo>
                    <a:pt x="10345" y="43"/>
                    <a:pt x="10353" y="41"/>
                    <a:pt x="10371" y="41"/>
                  </a:cubicBezTo>
                  <a:cubicBezTo>
                    <a:pt x="10388" y="41"/>
                    <a:pt x="10396" y="42"/>
                    <a:pt x="10405" y="45"/>
                  </a:cubicBezTo>
                  <a:cubicBezTo>
                    <a:pt x="10415" y="47"/>
                    <a:pt x="10426" y="50"/>
                    <a:pt x="10447" y="50"/>
                  </a:cubicBezTo>
                  <a:cubicBezTo>
                    <a:pt x="10465" y="50"/>
                    <a:pt x="10475" y="52"/>
                    <a:pt x="10485" y="52"/>
                  </a:cubicBezTo>
                  <a:cubicBezTo>
                    <a:pt x="10494" y="53"/>
                    <a:pt x="10503" y="53"/>
                    <a:pt x="10523" y="53"/>
                  </a:cubicBezTo>
                  <a:cubicBezTo>
                    <a:pt x="10545" y="53"/>
                    <a:pt x="10555" y="50"/>
                    <a:pt x="10565" y="49"/>
                  </a:cubicBezTo>
                  <a:cubicBezTo>
                    <a:pt x="10575" y="46"/>
                    <a:pt x="10582" y="45"/>
                    <a:pt x="10599" y="45"/>
                  </a:cubicBezTo>
                  <a:cubicBezTo>
                    <a:pt x="10615" y="45"/>
                    <a:pt x="10624" y="46"/>
                    <a:pt x="10634" y="49"/>
                  </a:cubicBezTo>
                  <a:cubicBezTo>
                    <a:pt x="10644" y="52"/>
                    <a:pt x="10655" y="55"/>
                    <a:pt x="10676" y="55"/>
                  </a:cubicBezTo>
                  <a:cubicBezTo>
                    <a:pt x="10698" y="55"/>
                    <a:pt x="10710" y="52"/>
                    <a:pt x="10719" y="49"/>
                  </a:cubicBezTo>
                  <a:cubicBezTo>
                    <a:pt x="10727" y="48"/>
                    <a:pt x="10735" y="45"/>
                    <a:pt x="10752" y="45"/>
                  </a:cubicBezTo>
                  <a:lnTo>
                    <a:pt x="10829" y="45"/>
                  </a:lnTo>
                  <a:cubicBezTo>
                    <a:pt x="10848" y="45"/>
                    <a:pt x="10859" y="44"/>
                    <a:pt x="10867" y="44"/>
                  </a:cubicBezTo>
                  <a:cubicBezTo>
                    <a:pt x="10877" y="43"/>
                    <a:pt x="10886" y="43"/>
                    <a:pt x="10905" y="43"/>
                  </a:cubicBezTo>
                  <a:cubicBezTo>
                    <a:pt x="10921" y="43"/>
                    <a:pt x="10929" y="45"/>
                    <a:pt x="10939" y="48"/>
                  </a:cubicBezTo>
                  <a:cubicBezTo>
                    <a:pt x="10950" y="52"/>
                    <a:pt x="10960" y="55"/>
                    <a:pt x="10982" y="55"/>
                  </a:cubicBezTo>
                  <a:cubicBezTo>
                    <a:pt x="11001" y="55"/>
                    <a:pt x="11011" y="53"/>
                    <a:pt x="11020" y="53"/>
                  </a:cubicBezTo>
                  <a:cubicBezTo>
                    <a:pt x="11030" y="52"/>
                    <a:pt x="11038" y="52"/>
                    <a:pt x="11058" y="52"/>
                  </a:cubicBezTo>
                  <a:cubicBezTo>
                    <a:pt x="11078" y="52"/>
                    <a:pt x="11089" y="52"/>
                    <a:pt x="11097" y="50"/>
                  </a:cubicBezTo>
                  <a:cubicBezTo>
                    <a:pt x="11106" y="50"/>
                    <a:pt x="11116" y="49"/>
                    <a:pt x="11134" y="49"/>
                  </a:cubicBezTo>
                  <a:cubicBezTo>
                    <a:pt x="11153" y="49"/>
                    <a:pt x="11161" y="50"/>
                    <a:pt x="11170" y="52"/>
                  </a:cubicBezTo>
                  <a:cubicBezTo>
                    <a:pt x="11180" y="53"/>
                    <a:pt x="11191" y="55"/>
                    <a:pt x="11210" y="55"/>
                  </a:cubicBezTo>
                  <a:cubicBezTo>
                    <a:pt x="11229" y="55"/>
                    <a:pt x="11240" y="53"/>
                    <a:pt x="11249" y="53"/>
                  </a:cubicBezTo>
                  <a:cubicBezTo>
                    <a:pt x="11258" y="52"/>
                    <a:pt x="11268" y="52"/>
                    <a:pt x="11287" y="52"/>
                  </a:cubicBezTo>
                  <a:lnTo>
                    <a:pt x="11515" y="52"/>
                  </a:lnTo>
                  <a:cubicBezTo>
                    <a:pt x="11537" y="52"/>
                    <a:pt x="11549" y="49"/>
                    <a:pt x="11558" y="46"/>
                  </a:cubicBezTo>
                  <a:cubicBezTo>
                    <a:pt x="11567" y="45"/>
                    <a:pt x="11574" y="43"/>
                    <a:pt x="11592" y="43"/>
                  </a:cubicBezTo>
                  <a:cubicBezTo>
                    <a:pt x="11609" y="43"/>
                    <a:pt x="11616" y="45"/>
                    <a:pt x="11625" y="48"/>
                  </a:cubicBezTo>
                  <a:cubicBezTo>
                    <a:pt x="11636" y="52"/>
                    <a:pt x="11648" y="56"/>
                    <a:pt x="11669" y="56"/>
                  </a:cubicBezTo>
                  <a:lnTo>
                    <a:pt x="11745" y="56"/>
                  </a:lnTo>
                  <a:cubicBezTo>
                    <a:pt x="11767" y="56"/>
                    <a:pt x="11778" y="52"/>
                    <a:pt x="11788" y="49"/>
                  </a:cubicBezTo>
                  <a:cubicBezTo>
                    <a:pt x="11798" y="46"/>
                    <a:pt x="11805" y="44"/>
                    <a:pt x="11823" y="44"/>
                  </a:cubicBezTo>
                  <a:cubicBezTo>
                    <a:pt x="11841" y="44"/>
                    <a:pt x="11849" y="45"/>
                    <a:pt x="11858" y="46"/>
                  </a:cubicBezTo>
                  <a:cubicBezTo>
                    <a:pt x="11868" y="48"/>
                    <a:pt x="11878" y="49"/>
                    <a:pt x="11899" y="49"/>
                  </a:cubicBezTo>
                  <a:lnTo>
                    <a:pt x="11975" y="49"/>
                  </a:lnTo>
                  <a:cubicBezTo>
                    <a:pt x="11994" y="49"/>
                    <a:pt x="12005" y="48"/>
                    <a:pt x="12013" y="48"/>
                  </a:cubicBezTo>
                  <a:cubicBezTo>
                    <a:pt x="12023" y="46"/>
                    <a:pt x="12032" y="46"/>
                    <a:pt x="12051" y="46"/>
                  </a:cubicBezTo>
                  <a:cubicBezTo>
                    <a:pt x="12071" y="46"/>
                    <a:pt x="12082" y="45"/>
                    <a:pt x="12091" y="44"/>
                  </a:cubicBezTo>
                  <a:cubicBezTo>
                    <a:pt x="12101" y="43"/>
                    <a:pt x="12109" y="41"/>
                    <a:pt x="12128" y="41"/>
                  </a:cubicBezTo>
                  <a:cubicBezTo>
                    <a:pt x="12146" y="41"/>
                    <a:pt x="12156" y="43"/>
                    <a:pt x="12165" y="43"/>
                  </a:cubicBezTo>
                  <a:cubicBezTo>
                    <a:pt x="12174" y="44"/>
                    <a:pt x="12183" y="44"/>
                    <a:pt x="12204" y="44"/>
                  </a:cubicBezTo>
                  <a:cubicBezTo>
                    <a:pt x="12220" y="44"/>
                    <a:pt x="12227" y="46"/>
                    <a:pt x="12237" y="49"/>
                  </a:cubicBezTo>
                  <a:cubicBezTo>
                    <a:pt x="12247" y="52"/>
                    <a:pt x="12258" y="56"/>
                    <a:pt x="12280" y="56"/>
                  </a:cubicBezTo>
                  <a:cubicBezTo>
                    <a:pt x="12300" y="56"/>
                    <a:pt x="12309" y="55"/>
                    <a:pt x="12322" y="55"/>
                  </a:cubicBezTo>
                  <a:cubicBezTo>
                    <a:pt x="12331" y="55"/>
                    <a:pt x="12340" y="53"/>
                    <a:pt x="12359" y="53"/>
                  </a:cubicBezTo>
                  <a:cubicBezTo>
                    <a:pt x="12369" y="53"/>
                    <a:pt x="12375" y="46"/>
                    <a:pt x="12375" y="37"/>
                  </a:cubicBezTo>
                  <a:cubicBezTo>
                    <a:pt x="12375" y="28"/>
                    <a:pt x="12369" y="20"/>
                    <a:pt x="12359" y="20"/>
                  </a:cubicBezTo>
                  <a:cubicBezTo>
                    <a:pt x="12339" y="20"/>
                    <a:pt x="12328" y="20"/>
                    <a:pt x="12318" y="23"/>
                  </a:cubicBezTo>
                  <a:cubicBezTo>
                    <a:pt x="12310" y="23"/>
                    <a:pt x="12300" y="24"/>
                    <a:pt x="12281" y="24"/>
                  </a:cubicBezTo>
                  <a:cubicBezTo>
                    <a:pt x="12265" y="24"/>
                    <a:pt x="12257" y="22"/>
                    <a:pt x="12248" y="18"/>
                  </a:cubicBezTo>
                  <a:cubicBezTo>
                    <a:pt x="12238" y="15"/>
                    <a:pt x="12226" y="12"/>
                    <a:pt x="12205" y="12"/>
                  </a:cubicBezTo>
                  <a:cubicBezTo>
                    <a:pt x="12187" y="12"/>
                    <a:pt x="12177" y="10"/>
                    <a:pt x="12167" y="10"/>
                  </a:cubicBezTo>
                  <a:cubicBezTo>
                    <a:pt x="12158" y="9"/>
                    <a:pt x="12149" y="9"/>
                    <a:pt x="12129" y="9"/>
                  </a:cubicBezTo>
                  <a:cubicBezTo>
                    <a:pt x="12109" y="9"/>
                    <a:pt x="12099" y="10"/>
                    <a:pt x="12088" y="12"/>
                  </a:cubicBezTo>
                  <a:cubicBezTo>
                    <a:pt x="12080" y="13"/>
                    <a:pt x="12071" y="14"/>
                    <a:pt x="12053" y="14"/>
                  </a:cubicBezTo>
                  <a:cubicBezTo>
                    <a:pt x="12034" y="14"/>
                    <a:pt x="12023" y="16"/>
                    <a:pt x="12013" y="16"/>
                  </a:cubicBezTo>
                  <a:cubicBezTo>
                    <a:pt x="12005" y="17"/>
                    <a:pt x="11995" y="17"/>
                    <a:pt x="11976" y="17"/>
                  </a:cubicBezTo>
                  <a:lnTo>
                    <a:pt x="11900" y="17"/>
                  </a:lnTo>
                  <a:cubicBezTo>
                    <a:pt x="11880" y="17"/>
                    <a:pt x="11873" y="16"/>
                    <a:pt x="11863" y="14"/>
                  </a:cubicBezTo>
                  <a:cubicBezTo>
                    <a:pt x="11854" y="13"/>
                    <a:pt x="11844" y="12"/>
                    <a:pt x="11824" y="12"/>
                  </a:cubicBezTo>
                  <a:cubicBezTo>
                    <a:pt x="11802" y="12"/>
                    <a:pt x="11791" y="15"/>
                    <a:pt x="11781" y="18"/>
                  </a:cubicBezTo>
                  <a:cubicBezTo>
                    <a:pt x="11771" y="20"/>
                    <a:pt x="11764" y="24"/>
                    <a:pt x="11746" y="24"/>
                  </a:cubicBezTo>
                  <a:lnTo>
                    <a:pt x="11670" y="24"/>
                  </a:lnTo>
                  <a:cubicBezTo>
                    <a:pt x="11653" y="24"/>
                    <a:pt x="11647" y="22"/>
                    <a:pt x="11637" y="18"/>
                  </a:cubicBezTo>
                  <a:cubicBezTo>
                    <a:pt x="11627" y="14"/>
                    <a:pt x="11615" y="10"/>
                    <a:pt x="11593" y="10"/>
                  </a:cubicBezTo>
                  <a:cubicBezTo>
                    <a:pt x="11572" y="10"/>
                    <a:pt x="11560" y="13"/>
                    <a:pt x="11550" y="15"/>
                  </a:cubicBezTo>
                  <a:cubicBezTo>
                    <a:pt x="11541" y="17"/>
                    <a:pt x="11532" y="19"/>
                    <a:pt x="11515" y="19"/>
                  </a:cubicBezTo>
                  <a:lnTo>
                    <a:pt x="11287" y="19"/>
                  </a:lnTo>
                  <a:cubicBezTo>
                    <a:pt x="11268" y="19"/>
                    <a:pt x="11257" y="20"/>
                    <a:pt x="11247" y="20"/>
                  </a:cubicBezTo>
                  <a:cubicBezTo>
                    <a:pt x="11239" y="23"/>
                    <a:pt x="11229" y="23"/>
                    <a:pt x="11210" y="23"/>
                  </a:cubicBezTo>
                  <a:cubicBezTo>
                    <a:pt x="11192" y="23"/>
                    <a:pt x="11183" y="20"/>
                    <a:pt x="11174" y="19"/>
                  </a:cubicBezTo>
                  <a:cubicBezTo>
                    <a:pt x="11165" y="18"/>
                    <a:pt x="11154" y="17"/>
                    <a:pt x="11134" y="17"/>
                  </a:cubicBezTo>
                  <a:cubicBezTo>
                    <a:pt x="11113" y="17"/>
                    <a:pt x="11103" y="17"/>
                    <a:pt x="11094" y="18"/>
                  </a:cubicBezTo>
                  <a:cubicBezTo>
                    <a:pt x="11086" y="18"/>
                    <a:pt x="11076" y="19"/>
                    <a:pt x="11058" y="19"/>
                  </a:cubicBezTo>
                  <a:cubicBezTo>
                    <a:pt x="11037" y="19"/>
                    <a:pt x="11028" y="20"/>
                    <a:pt x="11019" y="20"/>
                  </a:cubicBezTo>
                  <a:cubicBezTo>
                    <a:pt x="11010" y="23"/>
                    <a:pt x="11000" y="23"/>
                    <a:pt x="10982" y="23"/>
                  </a:cubicBezTo>
                  <a:cubicBezTo>
                    <a:pt x="10966" y="23"/>
                    <a:pt x="10957" y="19"/>
                    <a:pt x="10947" y="17"/>
                  </a:cubicBezTo>
                  <a:cubicBezTo>
                    <a:pt x="10937" y="13"/>
                    <a:pt x="10926" y="10"/>
                    <a:pt x="10905" y="10"/>
                  </a:cubicBezTo>
                  <a:cubicBezTo>
                    <a:pt x="10886" y="10"/>
                    <a:pt x="10876" y="12"/>
                    <a:pt x="10866" y="12"/>
                  </a:cubicBezTo>
                  <a:cubicBezTo>
                    <a:pt x="10856" y="13"/>
                    <a:pt x="10848" y="13"/>
                    <a:pt x="10829" y="13"/>
                  </a:cubicBezTo>
                  <a:lnTo>
                    <a:pt x="10752" y="13"/>
                  </a:lnTo>
                  <a:cubicBezTo>
                    <a:pt x="10731" y="13"/>
                    <a:pt x="10719" y="15"/>
                    <a:pt x="10710" y="18"/>
                  </a:cubicBezTo>
                  <a:cubicBezTo>
                    <a:pt x="10701" y="19"/>
                    <a:pt x="10694" y="23"/>
                    <a:pt x="10676" y="23"/>
                  </a:cubicBezTo>
                  <a:cubicBezTo>
                    <a:pt x="10660" y="23"/>
                    <a:pt x="10652" y="22"/>
                    <a:pt x="10642" y="18"/>
                  </a:cubicBezTo>
                  <a:cubicBezTo>
                    <a:pt x="10631" y="16"/>
                    <a:pt x="10621" y="13"/>
                    <a:pt x="10599" y="13"/>
                  </a:cubicBezTo>
                  <a:cubicBezTo>
                    <a:pt x="10578" y="13"/>
                    <a:pt x="10567" y="15"/>
                    <a:pt x="10559" y="17"/>
                  </a:cubicBezTo>
                  <a:cubicBezTo>
                    <a:pt x="10549" y="19"/>
                    <a:pt x="10540" y="20"/>
                    <a:pt x="10523" y="20"/>
                  </a:cubicBezTo>
                  <a:cubicBezTo>
                    <a:pt x="10505" y="20"/>
                    <a:pt x="10495" y="19"/>
                    <a:pt x="10486" y="19"/>
                  </a:cubicBezTo>
                  <a:cubicBezTo>
                    <a:pt x="10476" y="18"/>
                    <a:pt x="10468" y="18"/>
                    <a:pt x="10447" y="18"/>
                  </a:cubicBezTo>
                  <a:cubicBezTo>
                    <a:pt x="10430" y="18"/>
                    <a:pt x="10421" y="17"/>
                    <a:pt x="10412" y="14"/>
                  </a:cubicBezTo>
                  <a:cubicBezTo>
                    <a:pt x="10403" y="12"/>
                    <a:pt x="10393" y="9"/>
                    <a:pt x="10371" y="9"/>
                  </a:cubicBezTo>
                  <a:cubicBezTo>
                    <a:pt x="10350" y="9"/>
                    <a:pt x="10339" y="10"/>
                    <a:pt x="10329" y="13"/>
                  </a:cubicBezTo>
                  <a:cubicBezTo>
                    <a:pt x="10320" y="15"/>
                    <a:pt x="10312" y="17"/>
                    <a:pt x="10294" y="17"/>
                  </a:cubicBezTo>
                  <a:lnTo>
                    <a:pt x="10218" y="17"/>
                  </a:lnTo>
                  <a:cubicBezTo>
                    <a:pt x="10201" y="17"/>
                    <a:pt x="10191" y="15"/>
                    <a:pt x="10182" y="14"/>
                  </a:cubicBezTo>
                  <a:cubicBezTo>
                    <a:pt x="10171" y="13"/>
                    <a:pt x="10162" y="12"/>
                    <a:pt x="10142" y="12"/>
                  </a:cubicBezTo>
                  <a:cubicBezTo>
                    <a:pt x="10124" y="12"/>
                    <a:pt x="10115" y="12"/>
                    <a:pt x="10106" y="10"/>
                  </a:cubicBezTo>
                  <a:cubicBezTo>
                    <a:pt x="10095" y="10"/>
                    <a:pt x="10085" y="9"/>
                    <a:pt x="10065" y="9"/>
                  </a:cubicBezTo>
                  <a:cubicBezTo>
                    <a:pt x="10047" y="9"/>
                    <a:pt x="10036" y="10"/>
                    <a:pt x="10026" y="10"/>
                  </a:cubicBezTo>
                  <a:cubicBezTo>
                    <a:pt x="10018" y="12"/>
                    <a:pt x="10008" y="12"/>
                    <a:pt x="9989" y="12"/>
                  </a:cubicBezTo>
                  <a:lnTo>
                    <a:pt x="9913" y="12"/>
                  </a:lnTo>
                  <a:cubicBezTo>
                    <a:pt x="9892" y="12"/>
                    <a:pt x="9882" y="13"/>
                    <a:pt x="9873" y="14"/>
                  </a:cubicBezTo>
                  <a:cubicBezTo>
                    <a:pt x="9863" y="15"/>
                    <a:pt x="9854" y="17"/>
                    <a:pt x="9837" y="17"/>
                  </a:cubicBezTo>
                  <a:cubicBezTo>
                    <a:pt x="9818" y="17"/>
                    <a:pt x="9811" y="15"/>
                    <a:pt x="9801" y="13"/>
                  </a:cubicBezTo>
                  <a:cubicBezTo>
                    <a:pt x="9792" y="10"/>
                    <a:pt x="9782" y="8"/>
                    <a:pt x="9761" y="8"/>
                  </a:cubicBezTo>
                  <a:cubicBezTo>
                    <a:pt x="9737" y="8"/>
                    <a:pt x="9726" y="13"/>
                    <a:pt x="9716" y="17"/>
                  </a:cubicBezTo>
                  <a:cubicBezTo>
                    <a:pt x="9707" y="20"/>
                    <a:pt x="9700" y="24"/>
                    <a:pt x="9683" y="24"/>
                  </a:cubicBezTo>
                  <a:cubicBezTo>
                    <a:pt x="9667" y="24"/>
                    <a:pt x="9661" y="20"/>
                    <a:pt x="9651" y="17"/>
                  </a:cubicBezTo>
                  <a:cubicBezTo>
                    <a:pt x="9641" y="13"/>
                    <a:pt x="9630" y="8"/>
                    <a:pt x="9607" y="8"/>
                  </a:cubicBezTo>
                  <a:cubicBezTo>
                    <a:pt x="9586" y="8"/>
                    <a:pt x="9574" y="10"/>
                    <a:pt x="9565" y="13"/>
                  </a:cubicBezTo>
                  <a:cubicBezTo>
                    <a:pt x="9557" y="15"/>
                    <a:pt x="9549" y="18"/>
                    <a:pt x="9531" y="18"/>
                  </a:cubicBezTo>
                  <a:cubicBezTo>
                    <a:pt x="9514" y="18"/>
                    <a:pt x="9506" y="17"/>
                    <a:pt x="9496" y="14"/>
                  </a:cubicBezTo>
                  <a:cubicBezTo>
                    <a:pt x="9487" y="12"/>
                    <a:pt x="9477" y="9"/>
                    <a:pt x="9455" y="9"/>
                  </a:cubicBezTo>
                  <a:cubicBezTo>
                    <a:pt x="9434" y="9"/>
                    <a:pt x="9422" y="13"/>
                    <a:pt x="9412" y="15"/>
                  </a:cubicBezTo>
                  <a:cubicBezTo>
                    <a:pt x="9403" y="18"/>
                    <a:pt x="9394" y="20"/>
                    <a:pt x="9378" y="20"/>
                  </a:cubicBezTo>
                  <a:cubicBezTo>
                    <a:pt x="9361" y="20"/>
                    <a:pt x="9354" y="19"/>
                    <a:pt x="9344" y="17"/>
                  </a:cubicBezTo>
                  <a:cubicBezTo>
                    <a:pt x="9334" y="14"/>
                    <a:pt x="9324" y="12"/>
                    <a:pt x="9302" y="12"/>
                  </a:cubicBezTo>
                  <a:cubicBezTo>
                    <a:pt x="9282" y="12"/>
                    <a:pt x="9271" y="13"/>
                    <a:pt x="9261" y="14"/>
                  </a:cubicBezTo>
                  <a:cubicBezTo>
                    <a:pt x="9253" y="16"/>
                    <a:pt x="9244" y="17"/>
                    <a:pt x="9226" y="17"/>
                  </a:cubicBezTo>
                  <a:cubicBezTo>
                    <a:pt x="9206" y="17"/>
                    <a:pt x="9196" y="18"/>
                    <a:pt x="9185" y="19"/>
                  </a:cubicBezTo>
                  <a:cubicBezTo>
                    <a:pt x="9176" y="22"/>
                    <a:pt x="9167" y="23"/>
                    <a:pt x="9149" y="23"/>
                  </a:cubicBezTo>
                  <a:lnTo>
                    <a:pt x="9073" y="23"/>
                  </a:lnTo>
                  <a:cubicBezTo>
                    <a:pt x="9056" y="23"/>
                    <a:pt x="9046" y="23"/>
                    <a:pt x="9037" y="22"/>
                  </a:cubicBezTo>
                  <a:cubicBezTo>
                    <a:pt x="9026" y="19"/>
                    <a:pt x="9017" y="18"/>
                    <a:pt x="8997" y="18"/>
                  </a:cubicBezTo>
                  <a:cubicBezTo>
                    <a:pt x="8978" y="18"/>
                    <a:pt x="8970" y="17"/>
                    <a:pt x="8960" y="16"/>
                  </a:cubicBezTo>
                  <a:cubicBezTo>
                    <a:pt x="8950" y="13"/>
                    <a:pt x="8939" y="12"/>
                    <a:pt x="8919" y="12"/>
                  </a:cubicBezTo>
                  <a:lnTo>
                    <a:pt x="8843" y="12"/>
                  </a:lnTo>
                  <a:cubicBezTo>
                    <a:pt x="8821" y="12"/>
                    <a:pt x="8812" y="14"/>
                    <a:pt x="8801" y="16"/>
                  </a:cubicBezTo>
                  <a:cubicBezTo>
                    <a:pt x="8793" y="17"/>
                    <a:pt x="8784" y="18"/>
                    <a:pt x="8767" y="18"/>
                  </a:cubicBezTo>
                  <a:cubicBezTo>
                    <a:pt x="8749" y="18"/>
                    <a:pt x="8741" y="16"/>
                    <a:pt x="8731" y="14"/>
                  </a:cubicBezTo>
                  <a:cubicBezTo>
                    <a:pt x="8721" y="12"/>
                    <a:pt x="8710" y="11"/>
                    <a:pt x="8691" y="11"/>
                  </a:cubicBezTo>
                  <a:cubicBezTo>
                    <a:pt x="8670" y="11"/>
                    <a:pt x="8658" y="12"/>
                    <a:pt x="8649" y="14"/>
                  </a:cubicBezTo>
                  <a:cubicBezTo>
                    <a:pt x="8639" y="17"/>
                    <a:pt x="8632" y="18"/>
                    <a:pt x="8613" y="18"/>
                  </a:cubicBezTo>
                  <a:cubicBezTo>
                    <a:pt x="8595" y="18"/>
                    <a:pt x="8585" y="18"/>
                    <a:pt x="8575" y="19"/>
                  </a:cubicBezTo>
                  <a:cubicBezTo>
                    <a:pt x="8565" y="22"/>
                    <a:pt x="8557" y="22"/>
                    <a:pt x="8537" y="22"/>
                  </a:cubicBezTo>
                  <a:cubicBezTo>
                    <a:pt x="8520" y="22"/>
                    <a:pt x="8514" y="18"/>
                    <a:pt x="8504" y="16"/>
                  </a:cubicBezTo>
                  <a:cubicBezTo>
                    <a:pt x="8495" y="13"/>
                    <a:pt x="8483" y="9"/>
                    <a:pt x="8461" y="9"/>
                  </a:cubicBezTo>
                  <a:cubicBezTo>
                    <a:pt x="8440" y="9"/>
                    <a:pt x="8430" y="11"/>
                    <a:pt x="8420" y="13"/>
                  </a:cubicBezTo>
                  <a:cubicBezTo>
                    <a:pt x="8410" y="16"/>
                    <a:pt x="8402" y="17"/>
                    <a:pt x="8385" y="17"/>
                  </a:cubicBezTo>
                  <a:cubicBezTo>
                    <a:pt x="8367" y="17"/>
                    <a:pt x="8360" y="14"/>
                    <a:pt x="8350" y="13"/>
                  </a:cubicBezTo>
                  <a:cubicBezTo>
                    <a:pt x="8340" y="12"/>
                    <a:pt x="8329" y="9"/>
                    <a:pt x="8308" y="9"/>
                  </a:cubicBezTo>
                  <a:cubicBezTo>
                    <a:pt x="8287" y="9"/>
                    <a:pt x="8276" y="12"/>
                    <a:pt x="8265" y="16"/>
                  </a:cubicBezTo>
                  <a:cubicBezTo>
                    <a:pt x="8257" y="18"/>
                    <a:pt x="8248" y="22"/>
                    <a:pt x="8232" y="22"/>
                  </a:cubicBezTo>
                  <a:cubicBezTo>
                    <a:pt x="8214" y="22"/>
                    <a:pt x="8204" y="22"/>
                    <a:pt x="8195" y="19"/>
                  </a:cubicBezTo>
                  <a:cubicBezTo>
                    <a:pt x="8185" y="19"/>
                    <a:pt x="8176" y="18"/>
                    <a:pt x="8156" y="18"/>
                  </a:cubicBezTo>
                  <a:cubicBezTo>
                    <a:pt x="8139" y="18"/>
                    <a:pt x="8129" y="17"/>
                    <a:pt x="8120" y="16"/>
                  </a:cubicBezTo>
                  <a:cubicBezTo>
                    <a:pt x="8109" y="14"/>
                    <a:pt x="8099" y="13"/>
                    <a:pt x="8080" y="13"/>
                  </a:cubicBezTo>
                  <a:cubicBezTo>
                    <a:pt x="8061" y="13"/>
                    <a:pt x="8053" y="12"/>
                    <a:pt x="8044" y="10"/>
                  </a:cubicBezTo>
                  <a:cubicBezTo>
                    <a:pt x="8034" y="9"/>
                    <a:pt x="8023" y="8"/>
                    <a:pt x="8003" y="8"/>
                  </a:cubicBezTo>
                  <a:cubicBezTo>
                    <a:pt x="7985" y="8"/>
                    <a:pt x="7974" y="8"/>
                    <a:pt x="7964" y="9"/>
                  </a:cubicBezTo>
                  <a:cubicBezTo>
                    <a:pt x="7955" y="9"/>
                    <a:pt x="7946" y="10"/>
                    <a:pt x="7927" y="10"/>
                  </a:cubicBezTo>
                  <a:cubicBezTo>
                    <a:pt x="7906" y="10"/>
                    <a:pt x="7896" y="12"/>
                    <a:pt x="7887" y="13"/>
                  </a:cubicBezTo>
                  <a:cubicBezTo>
                    <a:pt x="7878" y="14"/>
                    <a:pt x="7868" y="16"/>
                    <a:pt x="7851" y="16"/>
                  </a:cubicBezTo>
                  <a:cubicBezTo>
                    <a:pt x="7832" y="16"/>
                    <a:pt x="7821" y="17"/>
                    <a:pt x="7812" y="17"/>
                  </a:cubicBezTo>
                  <a:cubicBezTo>
                    <a:pt x="7803" y="18"/>
                    <a:pt x="7793" y="18"/>
                    <a:pt x="7775" y="18"/>
                  </a:cubicBezTo>
                  <a:cubicBezTo>
                    <a:pt x="7755" y="18"/>
                    <a:pt x="7745" y="19"/>
                    <a:pt x="7735" y="19"/>
                  </a:cubicBezTo>
                  <a:cubicBezTo>
                    <a:pt x="7727" y="22"/>
                    <a:pt x="7717" y="22"/>
                    <a:pt x="7698" y="22"/>
                  </a:cubicBezTo>
                  <a:lnTo>
                    <a:pt x="7622" y="22"/>
                  </a:lnTo>
                  <a:cubicBezTo>
                    <a:pt x="7604" y="22"/>
                    <a:pt x="7598" y="18"/>
                    <a:pt x="7588" y="16"/>
                  </a:cubicBezTo>
                  <a:cubicBezTo>
                    <a:pt x="7579" y="13"/>
                    <a:pt x="7567" y="9"/>
                    <a:pt x="7546" y="9"/>
                  </a:cubicBezTo>
                  <a:cubicBezTo>
                    <a:pt x="7526" y="9"/>
                    <a:pt x="7516" y="11"/>
                    <a:pt x="7507" y="11"/>
                  </a:cubicBezTo>
                  <a:cubicBezTo>
                    <a:pt x="7497" y="12"/>
                    <a:pt x="7488" y="12"/>
                    <a:pt x="7469" y="12"/>
                  </a:cubicBezTo>
                  <a:cubicBezTo>
                    <a:pt x="7450" y="12"/>
                    <a:pt x="7439" y="13"/>
                    <a:pt x="7430" y="13"/>
                  </a:cubicBezTo>
                  <a:cubicBezTo>
                    <a:pt x="7421" y="14"/>
                    <a:pt x="7412" y="14"/>
                    <a:pt x="7392" y="14"/>
                  </a:cubicBezTo>
                  <a:cubicBezTo>
                    <a:pt x="7373" y="14"/>
                    <a:pt x="7362" y="16"/>
                    <a:pt x="7353" y="17"/>
                  </a:cubicBezTo>
                  <a:cubicBezTo>
                    <a:pt x="7343" y="18"/>
                    <a:pt x="7333" y="19"/>
                    <a:pt x="7316" y="19"/>
                  </a:cubicBezTo>
                  <a:cubicBezTo>
                    <a:pt x="7298" y="19"/>
                    <a:pt x="7288" y="18"/>
                    <a:pt x="7279" y="18"/>
                  </a:cubicBezTo>
                  <a:cubicBezTo>
                    <a:pt x="7270" y="17"/>
                    <a:pt x="7261" y="17"/>
                    <a:pt x="7240" y="17"/>
                  </a:cubicBezTo>
                  <a:cubicBezTo>
                    <a:pt x="7221" y="17"/>
                    <a:pt x="7213" y="16"/>
                    <a:pt x="7204" y="14"/>
                  </a:cubicBezTo>
                  <a:cubicBezTo>
                    <a:pt x="7193" y="12"/>
                    <a:pt x="7182" y="11"/>
                    <a:pt x="7162" y="11"/>
                  </a:cubicBezTo>
                  <a:cubicBezTo>
                    <a:pt x="7143" y="11"/>
                    <a:pt x="7133" y="12"/>
                    <a:pt x="7122" y="13"/>
                  </a:cubicBezTo>
                  <a:cubicBezTo>
                    <a:pt x="7113" y="14"/>
                    <a:pt x="7103" y="16"/>
                    <a:pt x="7086" y="16"/>
                  </a:cubicBezTo>
                  <a:cubicBezTo>
                    <a:pt x="7068" y="16"/>
                    <a:pt x="7057" y="17"/>
                    <a:pt x="7047" y="17"/>
                  </a:cubicBezTo>
                  <a:cubicBezTo>
                    <a:pt x="7038" y="18"/>
                    <a:pt x="7028" y="18"/>
                    <a:pt x="7010" y="18"/>
                  </a:cubicBezTo>
                  <a:cubicBezTo>
                    <a:pt x="6994" y="18"/>
                    <a:pt x="6985" y="16"/>
                    <a:pt x="6977" y="13"/>
                  </a:cubicBezTo>
                  <a:cubicBezTo>
                    <a:pt x="6967" y="9"/>
                    <a:pt x="6955" y="7"/>
                    <a:pt x="6934" y="7"/>
                  </a:cubicBezTo>
                  <a:lnTo>
                    <a:pt x="6857" y="7"/>
                  </a:lnTo>
                  <a:cubicBezTo>
                    <a:pt x="6835" y="7"/>
                    <a:pt x="6824" y="9"/>
                    <a:pt x="6814" y="12"/>
                  </a:cubicBezTo>
                  <a:cubicBezTo>
                    <a:pt x="6805" y="13"/>
                    <a:pt x="6797" y="16"/>
                    <a:pt x="6780" y="16"/>
                  </a:cubicBezTo>
                  <a:cubicBezTo>
                    <a:pt x="6760" y="16"/>
                    <a:pt x="6752" y="16"/>
                    <a:pt x="6742" y="14"/>
                  </a:cubicBezTo>
                  <a:cubicBezTo>
                    <a:pt x="6731" y="14"/>
                    <a:pt x="6722" y="13"/>
                    <a:pt x="6701" y="13"/>
                  </a:cubicBezTo>
                  <a:cubicBezTo>
                    <a:pt x="6682" y="13"/>
                    <a:pt x="6671" y="14"/>
                    <a:pt x="6662" y="16"/>
                  </a:cubicBezTo>
                  <a:cubicBezTo>
                    <a:pt x="6652" y="17"/>
                    <a:pt x="6643" y="18"/>
                    <a:pt x="6625" y="18"/>
                  </a:cubicBezTo>
                  <a:cubicBezTo>
                    <a:pt x="6607" y="18"/>
                    <a:pt x="6597" y="19"/>
                    <a:pt x="6587" y="19"/>
                  </a:cubicBezTo>
                  <a:cubicBezTo>
                    <a:pt x="6577" y="22"/>
                    <a:pt x="6568" y="22"/>
                    <a:pt x="6549" y="22"/>
                  </a:cubicBezTo>
                  <a:cubicBezTo>
                    <a:pt x="6532" y="22"/>
                    <a:pt x="6525" y="18"/>
                    <a:pt x="6516" y="16"/>
                  </a:cubicBezTo>
                  <a:cubicBezTo>
                    <a:pt x="6505" y="12"/>
                    <a:pt x="6493" y="8"/>
                    <a:pt x="6471" y="8"/>
                  </a:cubicBezTo>
                  <a:cubicBezTo>
                    <a:pt x="6452" y="8"/>
                    <a:pt x="6441" y="9"/>
                    <a:pt x="6432" y="11"/>
                  </a:cubicBezTo>
                  <a:cubicBezTo>
                    <a:pt x="6422" y="12"/>
                    <a:pt x="6412" y="13"/>
                    <a:pt x="6395" y="13"/>
                  </a:cubicBezTo>
                  <a:cubicBezTo>
                    <a:pt x="6375" y="13"/>
                    <a:pt x="6364" y="13"/>
                    <a:pt x="6356" y="14"/>
                  </a:cubicBezTo>
                  <a:cubicBezTo>
                    <a:pt x="6346" y="14"/>
                    <a:pt x="6336" y="16"/>
                    <a:pt x="6318" y="16"/>
                  </a:cubicBezTo>
                  <a:cubicBezTo>
                    <a:pt x="6300" y="16"/>
                    <a:pt x="6291" y="16"/>
                    <a:pt x="6282" y="14"/>
                  </a:cubicBezTo>
                  <a:cubicBezTo>
                    <a:pt x="6271" y="13"/>
                    <a:pt x="6261" y="12"/>
                    <a:pt x="6241" y="12"/>
                  </a:cubicBezTo>
                  <a:cubicBezTo>
                    <a:pt x="6219" y="12"/>
                    <a:pt x="6211" y="14"/>
                    <a:pt x="6200" y="16"/>
                  </a:cubicBezTo>
                  <a:cubicBezTo>
                    <a:pt x="6191" y="17"/>
                    <a:pt x="6181" y="18"/>
                    <a:pt x="6164" y="18"/>
                  </a:cubicBezTo>
                  <a:cubicBezTo>
                    <a:pt x="6144" y="18"/>
                    <a:pt x="6136" y="17"/>
                    <a:pt x="6126" y="17"/>
                  </a:cubicBezTo>
                  <a:cubicBezTo>
                    <a:pt x="6117" y="16"/>
                    <a:pt x="6107" y="16"/>
                    <a:pt x="6088" y="16"/>
                  </a:cubicBezTo>
                  <a:cubicBezTo>
                    <a:pt x="6068" y="16"/>
                    <a:pt x="6061" y="14"/>
                    <a:pt x="6051" y="13"/>
                  </a:cubicBezTo>
                  <a:cubicBezTo>
                    <a:pt x="6042" y="12"/>
                    <a:pt x="6031" y="11"/>
                    <a:pt x="6011" y="11"/>
                  </a:cubicBezTo>
                  <a:cubicBezTo>
                    <a:pt x="5991" y="11"/>
                    <a:pt x="5982" y="12"/>
                    <a:pt x="5971" y="13"/>
                  </a:cubicBezTo>
                  <a:cubicBezTo>
                    <a:pt x="5961" y="14"/>
                    <a:pt x="5954" y="16"/>
                    <a:pt x="5935" y="16"/>
                  </a:cubicBezTo>
                  <a:cubicBezTo>
                    <a:pt x="5916" y="16"/>
                    <a:pt x="5908" y="14"/>
                    <a:pt x="5898" y="13"/>
                  </a:cubicBezTo>
                  <a:cubicBezTo>
                    <a:pt x="5887" y="11"/>
                    <a:pt x="5877" y="9"/>
                    <a:pt x="5857" y="9"/>
                  </a:cubicBezTo>
                  <a:cubicBezTo>
                    <a:pt x="5837" y="9"/>
                    <a:pt x="5825" y="11"/>
                    <a:pt x="5816" y="13"/>
                  </a:cubicBezTo>
                  <a:cubicBezTo>
                    <a:pt x="5806" y="16"/>
                    <a:pt x="5799" y="17"/>
                    <a:pt x="5780" y="17"/>
                  </a:cubicBezTo>
                  <a:cubicBezTo>
                    <a:pt x="5761" y="17"/>
                    <a:pt x="5750" y="17"/>
                    <a:pt x="5741" y="18"/>
                  </a:cubicBezTo>
                  <a:cubicBezTo>
                    <a:pt x="5731" y="18"/>
                    <a:pt x="5721" y="19"/>
                    <a:pt x="5703" y="19"/>
                  </a:cubicBezTo>
                  <a:cubicBezTo>
                    <a:pt x="5686" y="19"/>
                    <a:pt x="5676" y="18"/>
                    <a:pt x="5667" y="17"/>
                  </a:cubicBezTo>
                  <a:cubicBezTo>
                    <a:pt x="5657" y="16"/>
                    <a:pt x="5646" y="14"/>
                    <a:pt x="5627" y="14"/>
                  </a:cubicBezTo>
                  <a:cubicBezTo>
                    <a:pt x="5608" y="14"/>
                    <a:pt x="5600" y="13"/>
                    <a:pt x="5591" y="12"/>
                  </a:cubicBezTo>
                  <a:cubicBezTo>
                    <a:pt x="5580" y="9"/>
                    <a:pt x="5569" y="8"/>
                    <a:pt x="5549" y="8"/>
                  </a:cubicBezTo>
                  <a:cubicBezTo>
                    <a:pt x="5528" y="8"/>
                    <a:pt x="5517" y="12"/>
                    <a:pt x="5506" y="14"/>
                  </a:cubicBezTo>
                  <a:cubicBezTo>
                    <a:pt x="5496" y="17"/>
                    <a:pt x="5489" y="19"/>
                    <a:pt x="5473" y="19"/>
                  </a:cubicBezTo>
                  <a:lnTo>
                    <a:pt x="5397" y="19"/>
                  </a:lnTo>
                  <a:cubicBezTo>
                    <a:pt x="5379" y="19"/>
                    <a:pt x="5371" y="17"/>
                    <a:pt x="5362" y="16"/>
                  </a:cubicBezTo>
                  <a:cubicBezTo>
                    <a:pt x="5351" y="14"/>
                    <a:pt x="5341" y="12"/>
                    <a:pt x="5320" y="12"/>
                  </a:cubicBezTo>
                  <a:cubicBezTo>
                    <a:pt x="5303" y="12"/>
                    <a:pt x="5293" y="12"/>
                    <a:pt x="5284" y="11"/>
                  </a:cubicBezTo>
                  <a:cubicBezTo>
                    <a:pt x="5274" y="9"/>
                    <a:pt x="5264" y="8"/>
                    <a:pt x="5244" y="8"/>
                  </a:cubicBezTo>
                  <a:cubicBezTo>
                    <a:pt x="5223" y="8"/>
                    <a:pt x="5212" y="11"/>
                    <a:pt x="5202" y="13"/>
                  </a:cubicBezTo>
                  <a:cubicBezTo>
                    <a:pt x="5193" y="16"/>
                    <a:pt x="5185" y="17"/>
                    <a:pt x="5168" y="17"/>
                  </a:cubicBezTo>
                  <a:lnTo>
                    <a:pt x="5014" y="17"/>
                  </a:lnTo>
                  <a:cubicBezTo>
                    <a:pt x="4998" y="17"/>
                    <a:pt x="4991" y="14"/>
                    <a:pt x="4981" y="12"/>
                  </a:cubicBezTo>
                  <a:cubicBezTo>
                    <a:pt x="4972" y="9"/>
                    <a:pt x="4960" y="5"/>
                    <a:pt x="4938" y="5"/>
                  </a:cubicBezTo>
                  <a:cubicBezTo>
                    <a:pt x="4917" y="5"/>
                    <a:pt x="4906" y="9"/>
                    <a:pt x="4896" y="12"/>
                  </a:cubicBezTo>
                  <a:cubicBezTo>
                    <a:pt x="4886" y="14"/>
                    <a:pt x="4878" y="17"/>
                    <a:pt x="4862" y="17"/>
                  </a:cubicBezTo>
                  <a:cubicBezTo>
                    <a:pt x="4845" y="17"/>
                    <a:pt x="4837" y="16"/>
                    <a:pt x="4827" y="14"/>
                  </a:cubicBezTo>
                  <a:cubicBezTo>
                    <a:pt x="4816" y="12"/>
                    <a:pt x="4806" y="11"/>
                    <a:pt x="4786" y="11"/>
                  </a:cubicBezTo>
                  <a:lnTo>
                    <a:pt x="4709" y="11"/>
                  </a:lnTo>
                  <a:cubicBezTo>
                    <a:pt x="4690" y="11"/>
                    <a:pt x="4679" y="11"/>
                    <a:pt x="4670" y="12"/>
                  </a:cubicBezTo>
                  <a:cubicBezTo>
                    <a:pt x="4660" y="12"/>
                    <a:pt x="4650" y="13"/>
                    <a:pt x="4632" y="13"/>
                  </a:cubicBezTo>
                  <a:cubicBezTo>
                    <a:pt x="4612" y="13"/>
                    <a:pt x="4601" y="13"/>
                    <a:pt x="4591" y="14"/>
                  </a:cubicBezTo>
                  <a:cubicBezTo>
                    <a:pt x="4583" y="14"/>
                    <a:pt x="4573" y="16"/>
                    <a:pt x="4554" y="16"/>
                  </a:cubicBezTo>
                  <a:cubicBezTo>
                    <a:pt x="4537" y="16"/>
                    <a:pt x="4529" y="14"/>
                    <a:pt x="4520" y="12"/>
                  </a:cubicBezTo>
                  <a:cubicBezTo>
                    <a:pt x="4509" y="9"/>
                    <a:pt x="4498" y="7"/>
                    <a:pt x="4477" y="7"/>
                  </a:cubicBezTo>
                  <a:cubicBezTo>
                    <a:pt x="4456" y="7"/>
                    <a:pt x="4446" y="8"/>
                    <a:pt x="4436" y="9"/>
                  </a:cubicBezTo>
                  <a:cubicBezTo>
                    <a:pt x="4427" y="11"/>
                    <a:pt x="4419" y="12"/>
                    <a:pt x="4401" y="12"/>
                  </a:cubicBezTo>
                  <a:lnTo>
                    <a:pt x="4323" y="12"/>
                  </a:lnTo>
                  <a:cubicBezTo>
                    <a:pt x="4304" y="12"/>
                    <a:pt x="4296" y="11"/>
                    <a:pt x="4286" y="9"/>
                  </a:cubicBezTo>
                  <a:cubicBezTo>
                    <a:pt x="4275" y="7"/>
                    <a:pt x="4265" y="5"/>
                    <a:pt x="4245" y="5"/>
                  </a:cubicBezTo>
                  <a:cubicBezTo>
                    <a:pt x="4226" y="5"/>
                    <a:pt x="4216" y="3"/>
                    <a:pt x="4208" y="3"/>
                  </a:cubicBezTo>
                  <a:cubicBezTo>
                    <a:pt x="4198" y="2"/>
                    <a:pt x="4189" y="2"/>
                    <a:pt x="4168" y="2"/>
                  </a:cubicBezTo>
                  <a:cubicBezTo>
                    <a:pt x="4149" y="2"/>
                    <a:pt x="4138" y="2"/>
                    <a:pt x="4129" y="3"/>
                  </a:cubicBezTo>
                  <a:cubicBezTo>
                    <a:pt x="4119" y="3"/>
                    <a:pt x="4109" y="5"/>
                    <a:pt x="4091" y="5"/>
                  </a:cubicBezTo>
                  <a:cubicBezTo>
                    <a:pt x="4071" y="5"/>
                    <a:pt x="4059" y="7"/>
                    <a:pt x="4049" y="9"/>
                  </a:cubicBezTo>
                  <a:cubicBezTo>
                    <a:pt x="4040" y="12"/>
                    <a:pt x="4032" y="13"/>
                    <a:pt x="4015" y="13"/>
                  </a:cubicBezTo>
                  <a:cubicBezTo>
                    <a:pt x="3999" y="13"/>
                    <a:pt x="3990" y="11"/>
                    <a:pt x="3981" y="8"/>
                  </a:cubicBezTo>
                  <a:cubicBezTo>
                    <a:pt x="3972" y="5"/>
                    <a:pt x="3959" y="1"/>
                    <a:pt x="3938" y="1"/>
                  </a:cubicBezTo>
                  <a:cubicBezTo>
                    <a:pt x="3920" y="1"/>
                    <a:pt x="3909" y="2"/>
                    <a:pt x="3899" y="2"/>
                  </a:cubicBezTo>
                  <a:cubicBezTo>
                    <a:pt x="3890" y="3"/>
                    <a:pt x="3881" y="3"/>
                    <a:pt x="3862" y="3"/>
                  </a:cubicBezTo>
                  <a:cubicBezTo>
                    <a:pt x="3841" y="3"/>
                    <a:pt x="3829" y="8"/>
                    <a:pt x="3819" y="11"/>
                  </a:cubicBezTo>
                  <a:cubicBezTo>
                    <a:pt x="3809" y="13"/>
                    <a:pt x="3803" y="16"/>
                    <a:pt x="3786" y="16"/>
                  </a:cubicBezTo>
                  <a:cubicBezTo>
                    <a:pt x="3770" y="16"/>
                    <a:pt x="3761" y="13"/>
                    <a:pt x="3753" y="11"/>
                  </a:cubicBezTo>
                  <a:cubicBezTo>
                    <a:pt x="3743" y="8"/>
                    <a:pt x="3731" y="3"/>
                    <a:pt x="3710" y="3"/>
                  </a:cubicBezTo>
                  <a:cubicBezTo>
                    <a:pt x="3686" y="3"/>
                    <a:pt x="3676" y="8"/>
                    <a:pt x="3665" y="12"/>
                  </a:cubicBezTo>
                  <a:cubicBezTo>
                    <a:pt x="3656" y="14"/>
                    <a:pt x="3648" y="17"/>
                    <a:pt x="3632" y="17"/>
                  </a:cubicBezTo>
                  <a:cubicBezTo>
                    <a:pt x="3614" y="17"/>
                    <a:pt x="3605" y="16"/>
                    <a:pt x="3595" y="14"/>
                  </a:cubicBezTo>
                  <a:cubicBezTo>
                    <a:pt x="3587" y="13"/>
                    <a:pt x="3576" y="12"/>
                    <a:pt x="3556" y="12"/>
                  </a:cubicBezTo>
                  <a:lnTo>
                    <a:pt x="3477" y="12"/>
                  </a:lnTo>
                  <a:cubicBezTo>
                    <a:pt x="3459" y="12"/>
                    <a:pt x="3450" y="12"/>
                    <a:pt x="3440" y="11"/>
                  </a:cubicBezTo>
                  <a:cubicBezTo>
                    <a:pt x="3429" y="11"/>
                    <a:pt x="3421" y="9"/>
                    <a:pt x="3400" y="9"/>
                  </a:cubicBezTo>
                  <a:cubicBezTo>
                    <a:pt x="3381" y="9"/>
                    <a:pt x="3372" y="8"/>
                    <a:pt x="3363" y="8"/>
                  </a:cubicBezTo>
                  <a:cubicBezTo>
                    <a:pt x="3353" y="7"/>
                    <a:pt x="3344" y="7"/>
                    <a:pt x="3324" y="7"/>
                  </a:cubicBezTo>
                  <a:cubicBezTo>
                    <a:pt x="3305" y="7"/>
                    <a:pt x="3295" y="5"/>
                    <a:pt x="3287" y="5"/>
                  </a:cubicBezTo>
                  <a:cubicBezTo>
                    <a:pt x="3277" y="3"/>
                    <a:pt x="3267" y="3"/>
                    <a:pt x="3247" y="3"/>
                  </a:cubicBezTo>
                  <a:cubicBezTo>
                    <a:pt x="3228" y="3"/>
                    <a:pt x="3215" y="5"/>
                    <a:pt x="3206" y="8"/>
                  </a:cubicBezTo>
                  <a:cubicBezTo>
                    <a:pt x="3198" y="11"/>
                    <a:pt x="3188" y="12"/>
                    <a:pt x="3171" y="12"/>
                  </a:cubicBezTo>
                  <a:cubicBezTo>
                    <a:pt x="3155" y="12"/>
                    <a:pt x="3147" y="9"/>
                    <a:pt x="3138" y="7"/>
                  </a:cubicBezTo>
                  <a:cubicBezTo>
                    <a:pt x="3128" y="2"/>
                    <a:pt x="3116" y="0"/>
                    <a:pt x="3095" y="0"/>
                  </a:cubicBezTo>
                  <a:cubicBezTo>
                    <a:pt x="3075" y="0"/>
                    <a:pt x="3064" y="1"/>
                    <a:pt x="3054" y="2"/>
                  </a:cubicBezTo>
                  <a:cubicBezTo>
                    <a:pt x="3046" y="3"/>
                    <a:pt x="3037" y="5"/>
                    <a:pt x="3019" y="5"/>
                  </a:cubicBezTo>
                  <a:cubicBezTo>
                    <a:pt x="3000" y="5"/>
                    <a:pt x="2990" y="5"/>
                    <a:pt x="2981" y="3"/>
                  </a:cubicBezTo>
                  <a:cubicBezTo>
                    <a:pt x="2971" y="3"/>
                    <a:pt x="2961" y="2"/>
                    <a:pt x="2941" y="2"/>
                  </a:cubicBezTo>
                  <a:cubicBezTo>
                    <a:pt x="2923" y="2"/>
                    <a:pt x="2913" y="1"/>
                    <a:pt x="2903" y="1"/>
                  </a:cubicBezTo>
                  <a:cubicBezTo>
                    <a:pt x="2894" y="0"/>
                    <a:pt x="2885" y="0"/>
                    <a:pt x="2865" y="0"/>
                  </a:cubicBezTo>
                  <a:cubicBezTo>
                    <a:pt x="2845" y="0"/>
                    <a:pt x="2835" y="0"/>
                    <a:pt x="2826" y="1"/>
                  </a:cubicBezTo>
                  <a:cubicBezTo>
                    <a:pt x="2817" y="2"/>
                    <a:pt x="2807" y="2"/>
                    <a:pt x="2789" y="2"/>
                  </a:cubicBezTo>
                  <a:cubicBezTo>
                    <a:pt x="2767" y="2"/>
                    <a:pt x="2758" y="5"/>
                    <a:pt x="2747" y="7"/>
                  </a:cubicBezTo>
                  <a:cubicBezTo>
                    <a:pt x="2737" y="8"/>
                    <a:pt x="2728" y="9"/>
                    <a:pt x="2710" y="9"/>
                  </a:cubicBezTo>
                  <a:cubicBezTo>
                    <a:pt x="2693" y="9"/>
                    <a:pt x="2685" y="8"/>
                    <a:pt x="2676" y="7"/>
                  </a:cubicBezTo>
                  <a:cubicBezTo>
                    <a:pt x="2665" y="3"/>
                    <a:pt x="2655" y="2"/>
                    <a:pt x="2634" y="2"/>
                  </a:cubicBezTo>
                  <a:cubicBezTo>
                    <a:pt x="2615" y="2"/>
                    <a:pt x="2607" y="1"/>
                    <a:pt x="2597" y="1"/>
                  </a:cubicBezTo>
                  <a:cubicBezTo>
                    <a:pt x="2587" y="0"/>
                    <a:pt x="2578" y="0"/>
                    <a:pt x="2558" y="0"/>
                  </a:cubicBezTo>
                  <a:cubicBezTo>
                    <a:pt x="2537" y="0"/>
                    <a:pt x="2524" y="3"/>
                    <a:pt x="2516" y="7"/>
                  </a:cubicBezTo>
                  <a:cubicBezTo>
                    <a:pt x="2506" y="9"/>
                    <a:pt x="2497" y="12"/>
                    <a:pt x="2481" y="12"/>
                  </a:cubicBezTo>
                  <a:cubicBezTo>
                    <a:pt x="2465" y="12"/>
                    <a:pt x="2458" y="9"/>
                    <a:pt x="2448" y="7"/>
                  </a:cubicBezTo>
                  <a:cubicBezTo>
                    <a:pt x="2438" y="3"/>
                    <a:pt x="2427" y="0"/>
                    <a:pt x="2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4"/>
            <p:cNvSpPr/>
            <p:nvPr/>
          </p:nvSpPr>
          <p:spPr>
            <a:xfrm>
              <a:off x="3906950" y="4575275"/>
              <a:ext cx="49375" cy="65950"/>
            </a:xfrm>
            <a:custGeom>
              <a:avLst/>
              <a:gdLst/>
              <a:ahLst/>
              <a:cxnLst/>
              <a:rect l="l" t="t" r="r" b="b"/>
              <a:pathLst>
                <a:path w="1975" h="2638" extrusionOk="0">
                  <a:moveTo>
                    <a:pt x="946" y="0"/>
                  </a:moveTo>
                  <a:cubicBezTo>
                    <a:pt x="923" y="2"/>
                    <a:pt x="897" y="10"/>
                    <a:pt x="870" y="10"/>
                  </a:cubicBezTo>
                  <a:cubicBezTo>
                    <a:pt x="845" y="10"/>
                    <a:pt x="820" y="13"/>
                    <a:pt x="794" y="16"/>
                  </a:cubicBezTo>
                  <a:cubicBezTo>
                    <a:pt x="769" y="20"/>
                    <a:pt x="742" y="16"/>
                    <a:pt x="716" y="24"/>
                  </a:cubicBezTo>
                  <a:cubicBezTo>
                    <a:pt x="691" y="30"/>
                    <a:pt x="667" y="37"/>
                    <a:pt x="643" y="46"/>
                  </a:cubicBezTo>
                  <a:cubicBezTo>
                    <a:pt x="619" y="56"/>
                    <a:pt x="594" y="67"/>
                    <a:pt x="571" y="78"/>
                  </a:cubicBezTo>
                  <a:cubicBezTo>
                    <a:pt x="549" y="90"/>
                    <a:pt x="533" y="113"/>
                    <a:pt x="512" y="127"/>
                  </a:cubicBezTo>
                  <a:cubicBezTo>
                    <a:pt x="490" y="142"/>
                    <a:pt x="467" y="150"/>
                    <a:pt x="446" y="166"/>
                  </a:cubicBezTo>
                  <a:cubicBezTo>
                    <a:pt x="426" y="182"/>
                    <a:pt x="413" y="206"/>
                    <a:pt x="394" y="223"/>
                  </a:cubicBezTo>
                  <a:cubicBezTo>
                    <a:pt x="375" y="240"/>
                    <a:pt x="350" y="251"/>
                    <a:pt x="330" y="271"/>
                  </a:cubicBezTo>
                  <a:cubicBezTo>
                    <a:pt x="313" y="289"/>
                    <a:pt x="307" y="318"/>
                    <a:pt x="291" y="338"/>
                  </a:cubicBezTo>
                  <a:cubicBezTo>
                    <a:pt x="275" y="358"/>
                    <a:pt x="252" y="373"/>
                    <a:pt x="237" y="395"/>
                  </a:cubicBezTo>
                  <a:cubicBezTo>
                    <a:pt x="222" y="417"/>
                    <a:pt x="207" y="437"/>
                    <a:pt x="194" y="460"/>
                  </a:cubicBezTo>
                  <a:cubicBezTo>
                    <a:pt x="181" y="481"/>
                    <a:pt x="166" y="503"/>
                    <a:pt x="154" y="527"/>
                  </a:cubicBezTo>
                  <a:cubicBezTo>
                    <a:pt x="142" y="550"/>
                    <a:pt x="134" y="575"/>
                    <a:pt x="122" y="598"/>
                  </a:cubicBezTo>
                  <a:cubicBezTo>
                    <a:pt x="110" y="620"/>
                    <a:pt x="100" y="645"/>
                    <a:pt x="89" y="669"/>
                  </a:cubicBezTo>
                  <a:cubicBezTo>
                    <a:pt x="79" y="691"/>
                    <a:pt x="63" y="713"/>
                    <a:pt x="52" y="737"/>
                  </a:cubicBezTo>
                  <a:lnTo>
                    <a:pt x="24" y="809"/>
                  </a:lnTo>
                  <a:cubicBezTo>
                    <a:pt x="15" y="834"/>
                    <a:pt x="9" y="856"/>
                    <a:pt x="1" y="882"/>
                  </a:cubicBezTo>
                  <a:cubicBezTo>
                    <a:pt x="13" y="886"/>
                    <a:pt x="21" y="888"/>
                    <a:pt x="29" y="888"/>
                  </a:cubicBezTo>
                  <a:cubicBezTo>
                    <a:pt x="42" y="888"/>
                    <a:pt x="52" y="883"/>
                    <a:pt x="77" y="883"/>
                  </a:cubicBezTo>
                  <a:cubicBezTo>
                    <a:pt x="115" y="883"/>
                    <a:pt x="115" y="887"/>
                    <a:pt x="154" y="887"/>
                  </a:cubicBezTo>
                  <a:cubicBezTo>
                    <a:pt x="192" y="887"/>
                    <a:pt x="192" y="876"/>
                    <a:pt x="232" y="876"/>
                  </a:cubicBezTo>
                  <a:cubicBezTo>
                    <a:pt x="271" y="876"/>
                    <a:pt x="271" y="884"/>
                    <a:pt x="309" y="884"/>
                  </a:cubicBezTo>
                  <a:cubicBezTo>
                    <a:pt x="348" y="884"/>
                    <a:pt x="348" y="882"/>
                    <a:pt x="387" y="882"/>
                  </a:cubicBezTo>
                  <a:cubicBezTo>
                    <a:pt x="426" y="882"/>
                    <a:pt x="426" y="891"/>
                    <a:pt x="464" y="891"/>
                  </a:cubicBezTo>
                  <a:cubicBezTo>
                    <a:pt x="503" y="891"/>
                    <a:pt x="503" y="888"/>
                    <a:pt x="540" y="879"/>
                  </a:cubicBezTo>
                  <a:cubicBezTo>
                    <a:pt x="551" y="855"/>
                    <a:pt x="565" y="839"/>
                    <a:pt x="576" y="817"/>
                  </a:cubicBezTo>
                  <a:cubicBezTo>
                    <a:pt x="588" y="794"/>
                    <a:pt x="593" y="769"/>
                    <a:pt x="605" y="749"/>
                  </a:cubicBezTo>
                  <a:cubicBezTo>
                    <a:pt x="619" y="726"/>
                    <a:pt x="635" y="706"/>
                    <a:pt x="646" y="687"/>
                  </a:cubicBezTo>
                  <a:cubicBezTo>
                    <a:pt x="661" y="665"/>
                    <a:pt x="674" y="644"/>
                    <a:pt x="689" y="626"/>
                  </a:cubicBezTo>
                  <a:cubicBezTo>
                    <a:pt x="706" y="604"/>
                    <a:pt x="726" y="588"/>
                    <a:pt x="742" y="573"/>
                  </a:cubicBezTo>
                  <a:cubicBezTo>
                    <a:pt x="762" y="553"/>
                    <a:pt x="786" y="545"/>
                    <a:pt x="805" y="535"/>
                  </a:cubicBezTo>
                  <a:cubicBezTo>
                    <a:pt x="831" y="519"/>
                    <a:pt x="850" y="498"/>
                    <a:pt x="870" y="498"/>
                  </a:cubicBezTo>
                  <a:cubicBezTo>
                    <a:pt x="892" y="498"/>
                    <a:pt x="919" y="509"/>
                    <a:pt x="945" y="524"/>
                  </a:cubicBezTo>
                  <a:cubicBezTo>
                    <a:pt x="965" y="536"/>
                    <a:pt x="983" y="555"/>
                    <a:pt x="1003" y="574"/>
                  </a:cubicBezTo>
                  <a:cubicBezTo>
                    <a:pt x="1020" y="590"/>
                    <a:pt x="1033" y="612"/>
                    <a:pt x="1051" y="633"/>
                  </a:cubicBezTo>
                  <a:cubicBezTo>
                    <a:pt x="1066" y="653"/>
                    <a:pt x="1081" y="671"/>
                    <a:pt x="1098" y="694"/>
                  </a:cubicBezTo>
                  <a:cubicBezTo>
                    <a:pt x="1111" y="714"/>
                    <a:pt x="1133" y="732"/>
                    <a:pt x="1147" y="754"/>
                  </a:cubicBezTo>
                  <a:cubicBezTo>
                    <a:pt x="1158" y="776"/>
                    <a:pt x="1164" y="802"/>
                    <a:pt x="1176" y="825"/>
                  </a:cubicBezTo>
                  <a:cubicBezTo>
                    <a:pt x="1186" y="846"/>
                    <a:pt x="1203" y="867"/>
                    <a:pt x="1216" y="890"/>
                  </a:cubicBezTo>
                  <a:cubicBezTo>
                    <a:pt x="1227" y="914"/>
                    <a:pt x="1232" y="939"/>
                    <a:pt x="1241" y="963"/>
                  </a:cubicBezTo>
                  <a:cubicBezTo>
                    <a:pt x="1251" y="986"/>
                    <a:pt x="1262" y="1008"/>
                    <a:pt x="1272" y="1033"/>
                  </a:cubicBezTo>
                  <a:cubicBezTo>
                    <a:pt x="1281" y="1055"/>
                    <a:pt x="1288" y="1081"/>
                    <a:pt x="1298" y="1105"/>
                  </a:cubicBezTo>
                  <a:cubicBezTo>
                    <a:pt x="1305" y="1129"/>
                    <a:pt x="1316" y="1152"/>
                    <a:pt x="1324" y="1177"/>
                  </a:cubicBezTo>
                  <a:cubicBezTo>
                    <a:pt x="1331" y="1201"/>
                    <a:pt x="1327" y="1230"/>
                    <a:pt x="1334" y="1253"/>
                  </a:cubicBezTo>
                  <a:cubicBezTo>
                    <a:pt x="1341" y="1278"/>
                    <a:pt x="1344" y="1303"/>
                    <a:pt x="1351" y="1328"/>
                  </a:cubicBezTo>
                  <a:cubicBezTo>
                    <a:pt x="1358" y="1353"/>
                    <a:pt x="1367" y="1377"/>
                    <a:pt x="1373" y="1402"/>
                  </a:cubicBezTo>
                  <a:cubicBezTo>
                    <a:pt x="1378" y="1426"/>
                    <a:pt x="1386" y="1452"/>
                    <a:pt x="1390" y="1477"/>
                  </a:cubicBezTo>
                  <a:cubicBezTo>
                    <a:pt x="1395" y="1501"/>
                    <a:pt x="1401" y="1527"/>
                    <a:pt x="1405" y="1552"/>
                  </a:cubicBezTo>
                  <a:cubicBezTo>
                    <a:pt x="1408" y="1576"/>
                    <a:pt x="1407" y="1603"/>
                    <a:pt x="1411" y="1628"/>
                  </a:cubicBezTo>
                  <a:cubicBezTo>
                    <a:pt x="1416" y="1654"/>
                    <a:pt x="1432" y="1677"/>
                    <a:pt x="1435" y="1702"/>
                  </a:cubicBezTo>
                  <a:cubicBezTo>
                    <a:pt x="1439" y="1728"/>
                    <a:pt x="1440" y="1753"/>
                    <a:pt x="1444" y="1778"/>
                  </a:cubicBezTo>
                  <a:cubicBezTo>
                    <a:pt x="1448" y="1804"/>
                    <a:pt x="1437" y="1831"/>
                    <a:pt x="1439" y="1856"/>
                  </a:cubicBezTo>
                  <a:cubicBezTo>
                    <a:pt x="1442" y="1881"/>
                    <a:pt x="1454" y="1906"/>
                    <a:pt x="1456" y="1931"/>
                  </a:cubicBezTo>
                  <a:cubicBezTo>
                    <a:pt x="1459" y="1956"/>
                    <a:pt x="1461" y="1982"/>
                    <a:pt x="1464" y="2008"/>
                  </a:cubicBezTo>
                  <a:cubicBezTo>
                    <a:pt x="1465" y="2033"/>
                    <a:pt x="1469" y="2058"/>
                    <a:pt x="1470" y="2084"/>
                  </a:cubicBezTo>
                  <a:cubicBezTo>
                    <a:pt x="1471" y="2109"/>
                    <a:pt x="1474" y="2135"/>
                    <a:pt x="1476" y="2161"/>
                  </a:cubicBezTo>
                  <a:cubicBezTo>
                    <a:pt x="1477" y="2185"/>
                    <a:pt x="1480" y="2211"/>
                    <a:pt x="1480" y="2237"/>
                  </a:cubicBezTo>
                  <a:cubicBezTo>
                    <a:pt x="1481" y="2262"/>
                    <a:pt x="1476" y="2287"/>
                    <a:pt x="1476" y="2314"/>
                  </a:cubicBezTo>
                  <a:cubicBezTo>
                    <a:pt x="1476" y="2340"/>
                    <a:pt x="1480" y="2365"/>
                    <a:pt x="1480" y="2392"/>
                  </a:cubicBezTo>
                  <a:cubicBezTo>
                    <a:pt x="1480" y="2419"/>
                    <a:pt x="1485" y="2442"/>
                    <a:pt x="1493" y="2467"/>
                  </a:cubicBezTo>
                  <a:cubicBezTo>
                    <a:pt x="1501" y="2493"/>
                    <a:pt x="1503" y="2521"/>
                    <a:pt x="1518" y="2541"/>
                  </a:cubicBezTo>
                  <a:cubicBezTo>
                    <a:pt x="1534" y="2562"/>
                    <a:pt x="1555" y="2579"/>
                    <a:pt x="1576" y="2596"/>
                  </a:cubicBezTo>
                  <a:cubicBezTo>
                    <a:pt x="1598" y="2611"/>
                    <a:pt x="1620" y="2624"/>
                    <a:pt x="1646" y="2633"/>
                  </a:cubicBezTo>
                  <a:cubicBezTo>
                    <a:pt x="1656" y="2636"/>
                    <a:pt x="1666" y="2637"/>
                    <a:pt x="1676" y="2637"/>
                  </a:cubicBezTo>
                  <a:cubicBezTo>
                    <a:pt x="1691" y="2637"/>
                    <a:pt x="1707" y="2635"/>
                    <a:pt x="1723" y="2635"/>
                  </a:cubicBezTo>
                  <a:cubicBezTo>
                    <a:pt x="1739" y="2635"/>
                    <a:pt x="1754" y="2637"/>
                    <a:pt x="1770" y="2637"/>
                  </a:cubicBezTo>
                  <a:cubicBezTo>
                    <a:pt x="1780" y="2637"/>
                    <a:pt x="1791" y="2636"/>
                    <a:pt x="1801" y="2633"/>
                  </a:cubicBezTo>
                  <a:cubicBezTo>
                    <a:pt x="1826" y="2624"/>
                    <a:pt x="1846" y="2606"/>
                    <a:pt x="1866" y="2590"/>
                  </a:cubicBezTo>
                  <a:cubicBezTo>
                    <a:pt x="1888" y="2575"/>
                    <a:pt x="1906" y="2558"/>
                    <a:pt x="1922" y="2537"/>
                  </a:cubicBezTo>
                  <a:cubicBezTo>
                    <a:pt x="1937" y="2515"/>
                    <a:pt x="1959" y="2496"/>
                    <a:pt x="1967" y="2471"/>
                  </a:cubicBezTo>
                  <a:cubicBezTo>
                    <a:pt x="1975" y="2447"/>
                    <a:pt x="1970" y="2419"/>
                    <a:pt x="1970" y="2392"/>
                  </a:cubicBezTo>
                  <a:cubicBezTo>
                    <a:pt x="1970" y="2366"/>
                    <a:pt x="1970" y="2341"/>
                    <a:pt x="1969" y="2314"/>
                  </a:cubicBezTo>
                  <a:cubicBezTo>
                    <a:pt x="1969" y="2289"/>
                    <a:pt x="1974" y="2264"/>
                    <a:pt x="1973" y="2237"/>
                  </a:cubicBezTo>
                  <a:cubicBezTo>
                    <a:pt x="1970" y="2211"/>
                    <a:pt x="1974" y="2184"/>
                    <a:pt x="1974" y="2159"/>
                  </a:cubicBezTo>
                  <a:cubicBezTo>
                    <a:pt x="1973" y="2134"/>
                    <a:pt x="1969" y="2108"/>
                    <a:pt x="1968" y="2081"/>
                  </a:cubicBezTo>
                  <a:cubicBezTo>
                    <a:pt x="1967" y="2056"/>
                    <a:pt x="1964" y="2030"/>
                    <a:pt x="1963" y="2003"/>
                  </a:cubicBezTo>
                  <a:cubicBezTo>
                    <a:pt x="1962" y="1979"/>
                    <a:pt x="1953" y="1953"/>
                    <a:pt x="1951" y="1927"/>
                  </a:cubicBezTo>
                  <a:cubicBezTo>
                    <a:pt x="1948" y="1901"/>
                    <a:pt x="1954" y="1875"/>
                    <a:pt x="1952" y="1850"/>
                  </a:cubicBezTo>
                  <a:cubicBezTo>
                    <a:pt x="1949" y="1824"/>
                    <a:pt x="1932" y="1800"/>
                    <a:pt x="1928" y="1775"/>
                  </a:cubicBezTo>
                  <a:cubicBezTo>
                    <a:pt x="1925" y="1749"/>
                    <a:pt x="1937" y="1722"/>
                    <a:pt x="1935" y="1696"/>
                  </a:cubicBezTo>
                  <a:cubicBezTo>
                    <a:pt x="1932" y="1670"/>
                    <a:pt x="1917" y="1647"/>
                    <a:pt x="1914" y="1621"/>
                  </a:cubicBezTo>
                  <a:cubicBezTo>
                    <a:pt x="1909" y="1595"/>
                    <a:pt x="1915" y="1568"/>
                    <a:pt x="1910" y="1543"/>
                  </a:cubicBezTo>
                  <a:cubicBezTo>
                    <a:pt x="1906" y="1518"/>
                    <a:pt x="1890" y="1494"/>
                    <a:pt x="1885" y="1470"/>
                  </a:cubicBezTo>
                  <a:cubicBezTo>
                    <a:pt x="1881" y="1444"/>
                    <a:pt x="1885" y="1417"/>
                    <a:pt x="1881" y="1392"/>
                  </a:cubicBezTo>
                  <a:cubicBezTo>
                    <a:pt x="1876" y="1366"/>
                    <a:pt x="1866" y="1342"/>
                    <a:pt x="1861" y="1317"/>
                  </a:cubicBezTo>
                  <a:cubicBezTo>
                    <a:pt x="1856" y="1291"/>
                    <a:pt x="1844" y="1267"/>
                    <a:pt x="1839" y="1243"/>
                  </a:cubicBezTo>
                  <a:cubicBezTo>
                    <a:pt x="1833" y="1218"/>
                    <a:pt x="1826" y="1192"/>
                    <a:pt x="1820" y="1168"/>
                  </a:cubicBezTo>
                  <a:cubicBezTo>
                    <a:pt x="1814" y="1143"/>
                    <a:pt x="1812" y="1117"/>
                    <a:pt x="1804" y="1093"/>
                  </a:cubicBezTo>
                  <a:cubicBezTo>
                    <a:pt x="1798" y="1068"/>
                    <a:pt x="1797" y="1042"/>
                    <a:pt x="1790" y="1017"/>
                  </a:cubicBezTo>
                  <a:cubicBezTo>
                    <a:pt x="1782" y="991"/>
                    <a:pt x="1775" y="967"/>
                    <a:pt x="1767" y="943"/>
                  </a:cubicBezTo>
                  <a:cubicBezTo>
                    <a:pt x="1759" y="919"/>
                    <a:pt x="1744" y="897"/>
                    <a:pt x="1735" y="872"/>
                  </a:cubicBezTo>
                  <a:cubicBezTo>
                    <a:pt x="1726" y="849"/>
                    <a:pt x="1724" y="822"/>
                    <a:pt x="1715" y="797"/>
                  </a:cubicBezTo>
                  <a:cubicBezTo>
                    <a:pt x="1706" y="774"/>
                    <a:pt x="1689" y="752"/>
                    <a:pt x="1678" y="729"/>
                  </a:cubicBezTo>
                  <a:cubicBezTo>
                    <a:pt x="1667" y="705"/>
                    <a:pt x="1654" y="683"/>
                    <a:pt x="1644" y="659"/>
                  </a:cubicBezTo>
                  <a:cubicBezTo>
                    <a:pt x="1633" y="635"/>
                    <a:pt x="1633" y="608"/>
                    <a:pt x="1621" y="584"/>
                  </a:cubicBezTo>
                  <a:cubicBezTo>
                    <a:pt x="1609" y="561"/>
                    <a:pt x="1590" y="541"/>
                    <a:pt x="1578" y="520"/>
                  </a:cubicBezTo>
                  <a:cubicBezTo>
                    <a:pt x="1566" y="497"/>
                    <a:pt x="1560" y="470"/>
                    <a:pt x="1546" y="449"/>
                  </a:cubicBezTo>
                  <a:cubicBezTo>
                    <a:pt x="1533" y="427"/>
                    <a:pt x="1508" y="413"/>
                    <a:pt x="1493" y="391"/>
                  </a:cubicBezTo>
                  <a:cubicBezTo>
                    <a:pt x="1478" y="370"/>
                    <a:pt x="1465" y="347"/>
                    <a:pt x="1450" y="329"/>
                  </a:cubicBezTo>
                  <a:cubicBezTo>
                    <a:pt x="1434" y="309"/>
                    <a:pt x="1421" y="286"/>
                    <a:pt x="1405" y="267"/>
                  </a:cubicBezTo>
                  <a:cubicBezTo>
                    <a:pt x="1387" y="247"/>
                    <a:pt x="1373" y="225"/>
                    <a:pt x="1354" y="208"/>
                  </a:cubicBezTo>
                  <a:cubicBezTo>
                    <a:pt x="1336" y="190"/>
                    <a:pt x="1315" y="175"/>
                    <a:pt x="1295" y="159"/>
                  </a:cubicBezTo>
                  <a:cubicBezTo>
                    <a:pt x="1274" y="143"/>
                    <a:pt x="1251" y="132"/>
                    <a:pt x="1229" y="117"/>
                  </a:cubicBezTo>
                  <a:cubicBezTo>
                    <a:pt x="1208" y="102"/>
                    <a:pt x="1185" y="91"/>
                    <a:pt x="1162" y="79"/>
                  </a:cubicBezTo>
                  <a:cubicBezTo>
                    <a:pt x="1139" y="68"/>
                    <a:pt x="1116" y="58"/>
                    <a:pt x="1092" y="48"/>
                  </a:cubicBezTo>
                  <a:cubicBezTo>
                    <a:pt x="1068" y="40"/>
                    <a:pt x="1044" y="32"/>
                    <a:pt x="1020" y="26"/>
                  </a:cubicBezTo>
                  <a:cubicBezTo>
                    <a:pt x="996" y="20"/>
                    <a:pt x="972" y="3"/>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4"/>
            <p:cNvSpPr/>
            <p:nvPr/>
          </p:nvSpPr>
          <p:spPr>
            <a:xfrm>
              <a:off x="3949300" y="4575250"/>
              <a:ext cx="49500" cy="66075"/>
            </a:xfrm>
            <a:custGeom>
              <a:avLst/>
              <a:gdLst/>
              <a:ahLst/>
              <a:cxnLst/>
              <a:rect l="l" t="t" r="r" b="b"/>
              <a:pathLst>
                <a:path w="1980" h="2643" extrusionOk="0">
                  <a:moveTo>
                    <a:pt x="873" y="0"/>
                  </a:moveTo>
                  <a:cubicBezTo>
                    <a:pt x="847" y="0"/>
                    <a:pt x="821" y="10"/>
                    <a:pt x="795" y="14"/>
                  </a:cubicBezTo>
                  <a:cubicBezTo>
                    <a:pt x="770" y="16"/>
                    <a:pt x="744" y="22"/>
                    <a:pt x="719" y="28"/>
                  </a:cubicBezTo>
                  <a:cubicBezTo>
                    <a:pt x="693" y="35"/>
                    <a:pt x="666" y="35"/>
                    <a:pt x="643" y="44"/>
                  </a:cubicBezTo>
                  <a:cubicBezTo>
                    <a:pt x="618" y="54"/>
                    <a:pt x="601" y="76"/>
                    <a:pt x="577" y="89"/>
                  </a:cubicBezTo>
                  <a:cubicBezTo>
                    <a:pt x="554" y="101"/>
                    <a:pt x="527" y="105"/>
                    <a:pt x="505" y="119"/>
                  </a:cubicBezTo>
                  <a:cubicBezTo>
                    <a:pt x="483" y="134"/>
                    <a:pt x="463" y="150"/>
                    <a:pt x="443" y="167"/>
                  </a:cubicBezTo>
                  <a:cubicBezTo>
                    <a:pt x="423" y="183"/>
                    <a:pt x="403" y="199"/>
                    <a:pt x="385" y="219"/>
                  </a:cubicBezTo>
                  <a:cubicBezTo>
                    <a:pt x="365" y="236"/>
                    <a:pt x="350" y="257"/>
                    <a:pt x="333" y="278"/>
                  </a:cubicBezTo>
                  <a:cubicBezTo>
                    <a:pt x="316" y="296"/>
                    <a:pt x="296" y="312"/>
                    <a:pt x="280" y="333"/>
                  </a:cubicBezTo>
                  <a:cubicBezTo>
                    <a:pt x="264" y="354"/>
                    <a:pt x="249" y="375"/>
                    <a:pt x="235" y="396"/>
                  </a:cubicBezTo>
                  <a:cubicBezTo>
                    <a:pt x="220" y="418"/>
                    <a:pt x="211" y="443"/>
                    <a:pt x="197" y="465"/>
                  </a:cubicBezTo>
                  <a:cubicBezTo>
                    <a:pt x="183" y="486"/>
                    <a:pt x="176" y="512"/>
                    <a:pt x="162" y="535"/>
                  </a:cubicBezTo>
                  <a:cubicBezTo>
                    <a:pt x="150" y="557"/>
                    <a:pt x="133" y="577"/>
                    <a:pt x="120" y="600"/>
                  </a:cubicBezTo>
                  <a:cubicBezTo>
                    <a:pt x="108" y="622"/>
                    <a:pt x="106" y="649"/>
                    <a:pt x="95" y="674"/>
                  </a:cubicBezTo>
                  <a:cubicBezTo>
                    <a:pt x="85" y="696"/>
                    <a:pt x="69" y="718"/>
                    <a:pt x="58" y="742"/>
                  </a:cubicBezTo>
                  <a:cubicBezTo>
                    <a:pt x="48" y="766"/>
                    <a:pt x="33" y="787"/>
                    <a:pt x="23" y="812"/>
                  </a:cubicBezTo>
                  <a:cubicBezTo>
                    <a:pt x="13" y="836"/>
                    <a:pt x="10" y="860"/>
                    <a:pt x="0" y="884"/>
                  </a:cubicBezTo>
                  <a:cubicBezTo>
                    <a:pt x="11" y="888"/>
                    <a:pt x="19" y="890"/>
                    <a:pt x="25" y="890"/>
                  </a:cubicBezTo>
                  <a:cubicBezTo>
                    <a:pt x="41" y="890"/>
                    <a:pt x="49" y="882"/>
                    <a:pt x="76" y="882"/>
                  </a:cubicBezTo>
                  <a:lnTo>
                    <a:pt x="154" y="882"/>
                  </a:lnTo>
                  <a:cubicBezTo>
                    <a:pt x="193" y="882"/>
                    <a:pt x="193" y="890"/>
                    <a:pt x="231" y="890"/>
                  </a:cubicBezTo>
                  <a:cubicBezTo>
                    <a:pt x="270" y="890"/>
                    <a:pt x="270" y="892"/>
                    <a:pt x="310" y="892"/>
                  </a:cubicBezTo>
                  <a:cubicBezTo>
                    <a:pt x="348" y="892"/>
                    <a:pt x="348" y="877"/>
                    <a:pt x="387" y="877"/>
                  </a:cubicBezTo>
                  <a:cubicBezTo>
                    <a:pt x="425" y="877"/>
                    <a:pt x="425" y="887"/>
                    <a:pt x="464" y="887"/>
                  </a:cubicBezTo>
                  <a:cubicBezTo>
                    <a:pt x="492" y="887"/>
                    <a:pt x="501" y="893"/>
                    <a:pt x="518" y="893"/>
                  </a:cubicBezTo>
                  <a:cubicBezTo>
                    <a:pt x="524" y="893"/>
                    <a:pt x="532" y="892"/>
                    <a:pt x="543" y="889"/>
                  </a:cubicBezTo>
                  <a:cubicBezTo>
                    <a:pt x="554" y="866"/>
                    <a:pt x="557" y="836"/>
                    <a:pt x="569" y="814"/>
                  </a:cubicBezTo>
                  <a:cubicBezTo>
                    <a:pt x="581" y="792"/>
                    <a:pt x="606" y="777"/>
                    <a:pt x="618" y="756"/>
                  </a:cubicBezTo>
                  <a:cubicBezTo>
                    <a:pt x="632" y="734"/>
                    <a:pt x="645" y="714"/>
                    <a:pt x="659" y="694"/>
                  </a:cubicBezTo>
                  <a:cubicBezTo>
                    <a:pt x="673" y="673"/>
                    <a:pt x="678" y="646"/>
                    <a:pt x="693" y="628"/>
                  </a:cubicBezTo>
                  <a:cubicBezTo>
                    <a:pt x="710" y="606"/>
                    <a:pt x="731" y="592"/>
                    <a:pt x="747" y="576"/>
                  </a:cubicBezTo>
                  <a:cubicBezTo>
                    <a:pt x="767" y="556"/>
                    <a:pt x="787" y="544"/>
                    <a:pt x="806" y="531"/>
                  </a:cubicBezTo>
                  <a:cubicBezTo>
                    <a:pt x="831" y="515"/>
                    <a:pt x="853" y="498"/>
                    <a:pt x="873" y="498"/>
                  </a:cubicBezTo>
                  <a:cubicBezTo>
                    <a:pt x="894" y="498"/>
                    <a:pt x="919" y="510"/>
                    <a:pt x="946" y="526"/>
                  </a:cubicBezTo>
                  <a:cubicBezTo>
                    <a:pt x="965" y="539"/>
                    <a:pt x="980" y="560"/>
                    <a:pt x="1002" y="580"/>
                  </a:cubicBezTo>
                  <a:cubicBezTo>
                    <a:pt x="1019" y="596"/>
                    <a:pt x="1042" y="609"/>
                    <a:pt x="1060" y="630"/>
                  </a:cubicBezTo>
                  <a:cubicBezTo>
                    <a:pt x="1074" y="648"/>
                    <a:pt x="1085" y="673"/>
                    <a:pt x="1100" y="695"/>
                  </a:cubicBezTo>
                  <a:cubicBezTo>
                    <a:pt x="1114" y="716"/>
                    <a:pt x="1132" y="734"/>
                    <a:pt x="1146" y="756"/>
                  </a:cubicBezTo>
                  <a:cubicBezTo>
                    <a:pt x="1158" y="778"/>
                    <a:pt x="1173" y="799"/>
                    <a:pt x="1185" y="824"/>
                  </a:cubicBezTo>
                  <a:cubicBezTo>
                    <a:pt x="1195" y="845"/>
                    <a:pt x="1202" y="871"/>
                    <a:pt x="1213" y="895"/>
                  </a:cubicBezTo>
                  <a:cubicBezTo>
                    <a:pt x="1223" y="917"/>
                    <a:pt x="1238" y="938"/>
                    <a:pt x="1248" y="963"/>
                  </a:cubicBezTo>
                  <a:cubicBezTo>
                    <a:pt x="1256" y="986"/>
                    <a:pt x="1254" y="1013"/>
                    <a:pt x="1264" y="1039"/>
                  </a:cubicBezTo>
                  <a:cubicBezTo>
                    <a:pt x="1271" y="1062"/>
                    <a:pt x="1292" y="1083"/>
                    <a:pt x="1300" y="1108"/>
                  </a:cubicBezTo>
                  <a:cubicBezTo>
                    <a:pt x="1308" y="1131"/>
                    <a:pt x="1318" y="1156"/>
                    <a:pt x="1324" y="1179"/>
                  </a:cubicBezTo>
                  <a:cubicBezTo>
                    <a:pt x="1330" y="1204"/>
                    <a:pt x="1330" y="1231"/>
                    <a:pt x="1337" y="1257"/>
                  </a:cubicBezTo>
                  <a:cubicBezTo>
                    <a:pt x="1344" y="1280"/>
                    <a:pt x="1350" y="1306"/>
                    <a:pt x="1356" y="1329"/>
                  </a:cubicBezTo>
                  <a:cubicBezTo>
                    <a:pt x="1363" y="1354"/>
                    <a:pt x="1368" y="1380"/>
                    <a:pt x="1373" y="1404"/>
                  </a:cubicBezTo>
                  <a:cubicBezTo>
                    <a:pt x="1379" y="1429"/>
                    <a:pt x="1395" y="1452"/>
                    <a:pt x="1400" y="1477"/>
                  </a:cubicBezTo>
                  <a:cubicBezTo>
                    <a:pt x="1405" y="1501"/>
                    <a:pt x="1403" y="1528"/>
                    <a:pt x="1406" y="1553"/>
                  </a:cubicBezTo>
                  <a:cubicBezTo>
                    <a:pt x="1411" y="1578"/>
                    <a:pt x="1422" y="1601"/>
                    <a:pt x="1427" y="1628"/>
                  </a:cubicBezTo>
                  <a:cubicBezTo>
                    <a:pt x="1431" y="1654"/>
                    <a:pt x="1422" y="1681"/>
                    <a:pt x="1427" y="1706"/>
                  </a:cubicBezTo>
                  <a:cubicBezTo>
                    <a:pt x="1431" y="1731"/>
                    <a:pt x="1446" y="1755"/>
                    <a:pt x="1448" y="1781"/>
                  </a:cubicBezTo>
                  <a:cubicBezTo>
                    <a:pt x="1451" y="1806"/>
                    <a:pt x="1446" y="1833"/>
                    <a:pt x="1448" y="1859"/>
                  </a:cubicBezTo>
                  <a:cubicBezTo>
                    <a:pt x="1451" y="1884"/>
                    <a:pt x="1452" y="1910"/>
                    <a:pt x="1455" y="1935"/>
                  </a:cubicBezTo>
                  <a:cubicBezTo>
                    <a:pt x="1458" y="1960"/>
                    <a:pt x="1458" y="1986"/>
                    <a:pt x="1460" y="2012"/>
                  </a:cubicBezTo>
                  <a:cubicBezTo>
                    <a:pt x="1462" y="2036"/>
                    <a:pt x="1470" y="2062"/>
                    <a:pt x="1471" y="2088"/>
                  </a:cubicBezTo>
                  <a:cubicBezTo>
                    <a:pt x="1473" y="2113"/>
                    <a:pt x="1475" y="2138"/>
                    <a:pt x="1476" y="2164"/>
                  </a:cubicBezTo>
                  <a:cubicBezTo>
                    <a:pt x="1478" y="2190"/>
                    <a:pt x="1473" y="2215"/>
                    <a:pt x="1473" y="2240"/>
                  </a:cubicBezTo>
                  <a:cubicBezTo>
                    <a:pt x="1474" y="2266"/>
                    <a:pt x="1475" y="2291"/>
                    <a:pt x="1475" y="2318"/>
                  </a:cubicBezTo>
                  <a:cubicBezTo>
                    <a:pt x="1475" y="2344"/>
                    <a:pt x="1480" y="2368"/>
                    <a:pt x="1480" y="2395"/>
                  </a:cubicBezTo>
                  <a:cubicBezTo>
                    <a:pt x="1480" y="2422"/>
                    <a:pt x="1484" y="2448"/>
                    <a:pt x="1491" y="2472"/>
                  </a:cubicBezTo>
                  <a:cubicBezTo>
                    <a:pt x="1500" y="2497"/>
                    <a:pt x="1508" y="2523"/>
                    <a:pt x="1523" y="2543"/>
                  </a:cubicBezTo>
                  <a:cubicBezTo>
                    <a:pt x="1538" y="2564"/>
                    <a:pt x="1565" y="2575"/>
                    <a:pt x="1585" y="2590"/>
                  </a:cubicBezTo>
                  <a:cubicBezTo>
                    <a:pt x="1607" y="2604"/>
                    <a:pt x="1625" y="2623"/>
                    <a:pt x="1650" y="2631"/>
                  </a:cubicBezTo>
                  <a:cubicBezTo>
                    <a:pt x="1673" y="2639"/>
                    <a:pt x="1700" y="2642"/>
                    <a:pt x="1727" y="2642"/>
                  </a:cubicBezTo>
                  <a:cubicBezTo>
                    <a:pt x="1742" y="2642"/>
                    <a:pt x="1758" y="2643"/>
                    <a:pt x="1773" y="2643"/>
                  </a:cubicBezTo>
                  <a:cubicBezTo>
                    <a:pt x="1784" y="2643"/>
                    <a:pt x="1795" y="2642"/>
                    <a:pt x="1806" y="2639"/>
                  </a:cubicBezTo>
                  <a:cubicBezTo>
                    <a:pt x="1832" y="2631"/>
                    <a:pt x="1849" y="2608"/>
                    <a:pt x="1870" y="2592"/>
                  </a:cubicBezTo>
                  <a:cubicBezTo>
                    <a:pt x="1892" y="2577"/>
                    <a:pt x="1914" y="2563"/>
                    <a:pt x="1929" y="2542"/>
                  </a:cubicBezTo>
                  <a:cubicBezTo>
                    <a:pt x="1944" y="2521"/>
                    <a:pt x="1949" y="2495"/>
                    <a:pt x="1958" y="2469"/>
                  </a:cubicBezTo>
                  <a:cubicBezTo>
                    <a:pt x="1967" y="2446"/>
                    <a:pt x="1973" y="2421"/>
                    <a:pt x="1973" y="2394"/>
                  </a:cubicBezTo>
                  <a:cubicBezTo>
                    <a:pt x="1973" y="2368"/>
                    <a:pt x="1972" y="2344"/>
                    <a:pt x="1971" y="2317"/>
                  </a:cubicBezTo>
                  <a:cubicBezTo>
                    <a:pt x="1971" y="2291"/>
                    <a:pt x="1973" y="2266"/>
                    <a:pt x="1973" y="2239"/>
                  </a:cubicBezTo>
                  <a:cubicBezTo>
                    <a:pt x="1972" y="2213"/>
                    <a:pt x="1979" y="2186"/>
                    <a:pt x="1978" y="2162"/>
                  </a:cubicBezTo>
                  <a:cubicBezTo>
                    <a:pt x="1977" y="2136"/>
                    <a:pt x="1962" y="2110"/>
                    <a:pt x="1961" y="2085"/>
                  </a:cubicBezTo>
                  <a:cubicBezTo>
                    <a:pt x="1960" y="2060"/>
                    <a:pt x="1960" y="2034"/>
                    <a:pt x="1958" y="2007"/>
                  </a:cubicBezTo>
                  <a:cubicBezTo>
                    <a:pt x="1957" y="1982"/>
                    <a:pt x="1958" y="1955"/>
                    <a:pt x="1957" y="1929"/>
                  </a:cubicBezTo>
                  <a:cubicBezTo>
                    <a:pt x="1955" y="1905"/>
                    <a:pt x="1956" y="1878"/>
                    <a:pt x="1953" y="1852"/>
                  </a:cubicBezTo>
                  <a:cubicBezTo>
                    <a:pt x="1951" y="1826"/>
                    <a:pt x="1946" y="1801"/>
                    <a:pt x="1944" y="1776"/>
                  </a:cubicBezTo>
                  <a:cubicBezTo>
                    <a:pt x="1941" y="1750"/>
                    <a:pt x="1929" y="1726"/>
                    <a:pt x="1925" y="1701"/>
                  </a:cubicBezTo>
                  <a:cubicBezTo>
                    <a:pt x="1923" y="1675"/>
                    <a:pt x="1926" y="1649"/>
                    <a:pt x="1923" y="1623"/>
                  </a:cubicBezTo>
                  <a:cubicBezTo>
                    <a:pt x="1918" y="1597"/>
                    <a:pt x="1908" y="1574"/>
                    <a:pt x="1903" y="1548"/>
                  </a:cubicBezTo>
                  <a:cubicBezTo>
                    <a:pt x="1899" y="1522"/>
                    <a:pt x="1901" y="1495"/>
                    <a:pt x="1896" y="1472"/>
                  </a:cubicBezTo>
                  <a:cubicBezTo>
                    <a:pt x="1892" y="1446"/>
                    <a:pt x="1883" y="1423"/>
                    <a:pt x="1878" y="1397"/>
                  </a:cubicBezTo>
                  <a:cubicBezTo>
                    <a:pt x="1872" y="1371"/>
                    <a:pt x="1869" y="1345"/>
                    <a:pt x="1864" y="1322"/>
                  </a:cubicBezTo>
                  <a:cubicBezTo>
                    <a:pt x="1858" y="1296"/>
                    <a:pt x="1849" y="1273"/>
                    <a:pt x="1843" y="1247"/>
                  </a:cubicBezTo>
                  <a:cubicBezTo>
                    <a:pt x="1838" y="1221"/>
                    <a:pt x="1843" y="1193"/>
                    <a:pt x="1837" y="1169"/>
                  </a:cubicBezTo>
                  <a:cubicBezTo>
                    <a:pt x="1830" y="1144"/>
                    <a:pt x="1826" y="1118"/>
                    <a:pt x="1819" y="1094"/>
                  </a:cubicBezTo>
                  <a:cubicBezTo>
                    <a:pt x="1812" y="1069"/>
                    <a:pt x="1801" y="1046"/>
                    <a:pt x="1794" y="1022"/>
                  </a:cubicBezTo>
                  <a:cubicBezTo>
                    <a:pt x="1786" y="996"/>
                    <a:pt x="1776" y="974"/>
                    <a:pt x="1768" y="948"/>
                  </a:cubicBezTo>
                  <a:cubicBezTo>
                    <a:pt x="1760" y="925"/>
                    <a:pt x="1751" y="900"/>
                    <a:pt x="1743" y="876"/>
                  </a:cubicBezTo>
                  <a:cubicBezTo>
                    <a:pt x="1733" y="852"/>
                    <a:pt x="1731" y="825"/>
                    <a:pt x="1721" y="801"/>
                  </a:cubicBezTo>
                  <a:cubicBezTo>
                    <a:pt x="1712" y="777"/>
                    <a:pt x="1690" y="759"/>
                    <a:pt x="1682" y="734"/>
                  </a:cubicBezTo>
                  <a:cubicBezTo>
                    <a:pt x="1671" y="710"/>
                    <a:pt x="1661" y="686"/>
                    <a:pt x="1651" y="663"/>
                  </a:cubicBezTo>
                  <a:cubicBezTo>
                    <a:pt x="1640" y="639"/>
                    <a:pt x="1641" y="611"/>
                    <a:pt x="1629" y="588"/>
                  </a:cubicBezTo>
                  <a:cubicBezTo>
                    <a:pt x="1617" y="566"/>
                    <a:pt x="1596" y="546"/>
                    <a:pt x="1583" y="525"/>
                  </a:cubicBezTo>
                  <a:cubicBezTo>
                    <a:pt x="1570" y="503"/>
                    <a:pt x="1559" y="480"/>
                    <a:pt x="1545" y="459"/>
                  </a:cubicBezTo>
                  <a:cubicBezTo>
                    <a:pt x="1532" y="435"/>
                    <a:pt x="1516" y="416"/>
                    <a:pt x="1502" y="394"/>
                  </a:cubicBezTo>
                  <a:cubicBezTo>
                    <a:pt x="1487" y="373"/>
                    <a:pt x="1471" y="353"/>
                    <a:pt x="1455" y="332"/>
                  </a:cubicBezTo>
                  <a:cubicBezTo>
                    <a:pt x="1439" y="312"/>
                    <a:pt x="1421" y="294"/>
                    <a:pt x="1404" y="274"/>
                  </a:cubicBezTo>
                  <a:cubicBezTo>
                    <a:pt x="1387" y="255"/>
                    <a:pt x="1373" y="234"/>
                    <a:pt x="1355" y="215"/>
                  </a:cubicBezTo>
                  <a:cubicBezTo>
                    <a:pt x="1336" y="197"/>
                    <a:pt x="1314" y="183"/>
                    <a:pt x="1296" y="167"/>
                  </a:cubicBezTo>
                  <a:cubicBezTo>
                    <a:pt x="1276" y="151"/>
                    <a:pt x="1254" y="137"/>
                    <a:pt x="1233" y="123"/>
                  </a:cubicBezTo>
                  <a:cubicBezTo>
                    <a:pt x="1211" y="108"/>
                    <a:pt x="1195" y="86"/>
                    <a:pt x="1173" y="75"/>
                  </a:cubicBezTo>
                  <a:cubicBezTo>
                    <a:pt x="1149" y="63"/>
                    <a:pt x="1125" y="55"/>
                    <a:pt x="1101" y="46"/>
                  </a:cubicBezTo>
                  <a:cubicBezTo>
                    <a:pt x="1078" y="37"/>
                    <a:pt x="1053" y="27"/>
                    <a:pt x="1028" y="22"/>
                  </a:cubicBezTo>
                  <a:cubicBezTo>
                    <a:pt x="1017" y="19"/>
                    <a:pt x="1006" y="18"/>
                    <a:pt x="994" y="18"/>
                  </a:cubicBezTo>
                  <a:cubicBezTo>
                    <a:pt x="987" y="18"/>
                    <a:pt x="980" y="18"/>
                    <a:pt x="972" y="18"/>
                  </a:cubicBezTo>
                  <a:cubicBezTo>
                    <a:pt x="965" y="18"/>
                    <a:pt x="957" y="18"/>
                    <a:pt x="950" y="17"/>
                  </a:cubicBezTo>
                  <a:cubicBezTo>
                    <a:pt x="923" y="15"/>
                    <a:pt x="899" y="0"/>
                    <a:pt x="8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4"/>
            <p:cNvSpPr/>
            <p:nvPr/>
          </p:nvSpPr>
          <p:spPr>
            <a:xfrm>
              <a:off x="3991675" y="4575275"/>
              <a:ext cx="49475" cy="66100"/>
            </a:xfrm>
            <a:custGeom>
              <a:avLst/>
              <a:gdLst/>
              <a:ahLst/>
              <a:cxnLst/>
              <a:rect l="l" t="t" r="r" b="b"/>
              <a:pathLst>
                <a:path w="1979" h="2644" extrusionOk="0">
                  <a:moveTo>
                    <a:pt x="874" y="0"/>
                  </a:moveTo>
                  <a:cubicBezTo>
                    <a:pt x="849" y="0"/>
                    <a:pt x="822" y="3"/>
                    <a:pt x="796" y="8"/>
                  </a:cubicBezTo>
                  <a:cubicBezTo>
                    <a:pt x="771" y="10"/>
                    <a:pt x="744" y="13"/>
                    <a:pt x="719" y="20"/>
                  </a:cubicBezTo>
                  <a:cubicBezTo>
                    <a:pt x="694" y="26"/>
                    <a:pt x="673" y="46"/>
                    <a:pt x="650" y="56"/>
                  </a:cubicBezTo>
                  <a:cubicBezTo>
                    <a:pt x="625" y="64"/>
                    <a:pt x="603" y="74"/>
                    <a:pt x="579" y="86"/>
                  </a:cubicBezTo>
                  <a:cubicBezTo>
                    <a:pt x="557" y="98"/>
                    <a:pt x="536" y="113"/>
                    <a:pt x="514" y="128"/>
                  </a:cubicBezTo>
                  <a:cubicBezTo>
                    <a:pt x="492" y="143"/>
                    <a:pt x="465" y="149"/>
                    <a:pt x="445" y="165"/>
                  </a:cubicBezTo>
                  <a:cubicBezTo>
                    <a:pt x="426" y="181"/>
                    <a:pt x="414" y="207"/>
                    <a:pt x="395" y="224"/>
                  </a:cubicBezTo>
                  <a:cubicBezTo>
                    <a:pt x="377" y="241"/>
                    <a:pt x="356" y="257"/>
                    <a:pt x="338" y="278"/>
                  </a:cubicBezTo>
                  <a:cubicBezTo>
                    <a:pt x="321" y="296"/>
                    <a:pt x="308" y="317"/>
                    <a:pt x="290" y="339"/>
                  </a:cubicBezTo>
                  <a:cubicBezTo>
                    <a:pt x="274" y="359"/>
                    <a:pt x="256" y="376"/>
                    <a:pt x="239" y="398"/>
                  </a:cubicBezTo>
                  <a:cubicBezTo>
                    <a:pt x="224" y="419"/>
                    <a:pt x="208" y="439"/>
                    <a:pt x="194" y="461"/>
                  </a:cubicBezTo>
                  <a:cubicBezTo>
                    <a:pt x="181" y="482"/>
                    <a:pt x="170" y="507"/>
                    <a:pt x="157" y="529"/>
                  </a:cubicBezTo>
                  <a:cubicBezTo>
                    <a:pt x="144" y="552"/>
                    <a:pt x="128" y="572"/>
                    <a:pt x="116" y="597"/>
                  </a:cubicBezTo>
                  <a:cubicBezTo>
                    <a:pt x="105" y="619"/>
                    <a:pt x="95" y="643"/>
                    <a:pt x="83" y="668"/>
                  </a:cubicBezTo>
                  <a:cubicBezTo>
                    <a:pt x="72" y="690"/>
                    <a:pt x="64" y="716"/>
                    <a:pt x="53" y="739"/>
                  </a:cubicBezTo>
                  <a:cubicBezTo>
                    <a:pt x="43" y="764"/>
                    <a:pt x="34" y="786"/>
                    <a:pt x="24" y="812"/>
                  </a:cubicBezTo>
                  <a:cubicBezTo>
                    <a:pt x="15" y="836"/>
                    <a:pt x="9" y="860"/>
                    <a:pt x="1" y="885"/>
                  </a:cubicBezTo>
                  <a:cubicBezTo>
                    <a:pt x="15" y="890"/>
                    <a:pt x="24" y="892"/>
                    <a:pt x="32" y="892"/>
                  </a:cubicBezTo>
                  <a:cubicBezTo>
                    <a:pt x="44" y="892"/>
                    <a:pt x="54" y="888"/>
                    <a:pt x="78" y="888"/>
                  </a:cubicBezTo>
                  <a:cubicBezTo>
                    <a:pt x="116" y="888"/>
                    <a:pt x="116" y="891"/>
                    <a:pt x="155" y="891"/>
                  </a:cubicBezTo>
                  <a:cubicBezTo>
                    <a:pt x="193" y="891"/>
                    <a:pt x="193" y="887"/>
                    <a:pt x="233" y="887"/>
                  </a:cubicBezTo>
                  <a:cubicBezTo>
                    <a:pt x="272" y="887"/>
                    <a:pt x="272" y="892"/>
                    <a:pt x="310" y="892"/>
                  </a:cubicBezTo>
                  <a:cubicBezTo>
                    <a:pt x="349" y="892"/>
                    <a:pt x="349" y="881"/>
                    <a:pt x="388" y="881"/>
                  </a:cubicBezTo>
                  <a:lnTo>
                    <a:pt x="465" y="881"/>
                  </a:lnTo>
                  <a:cubicBezTo>
                    <a:pt x="495" y="881"/>
                    <a:pt x="503" y="890"/>
                    <a:pt x="522" y="890"/>
                  </a:cubicBezTo>
                  <a:cubicBezTo>
                    <a:pt x="528" y="890"/>
                    <a:pt x="535" y="889"/>
                    <a:pt x="544" y="887"/>
                  </a:cubicBezTo>
                  <a:cubicBezTo>
                    <a:pt x="554" y="862"/>
                    <a:pt x="567" y="843"/>
                    <a:pt x="578" y="822"/>
                  </a:cubicBezTo>
                  <a:cubicBezTo>
                    <a:pt x="590" y="798"/>
                    <a:pt x="598" y="775"/>
                    <a:pt x="610" y="754"/>
                  </a:cubicBezTo>
                  <a:cubicBezTo>
                    <a:pt x="624" y="732"/>
                    <a:pt x="640" y="713"/>
                    <a:pt x="653" y="693"/>
                  </a:cubicBezTo>
                  <a:cubicBezTo>
                    <a:pt x="668" y="672"/>
                    <a:pt x="678" y="647"/>
                    <a:pt x="692" y="629"/>
                  </a:cubicBezTo>
                  <a:cubicBezTo>
                    <a:pt x="710" y="608"/>
                    <a:pt x="731" y="594"/>
                    <a:pt x="747" y="578"/>
                  </a:cubicBezTo>
                  <a:cubicBezTo>
                    <a:pt x="766" y="557"/>
                    <a:pt x="787" y="544"/>
                    <a:pt x="806" y="534"/>
                  </a:cubicBezTo>
                  <a:cubicBezTo>
                    <a:pt x="831" y="518"/>
                    <a:pt x="852" y="514"/>
                    <a:pt x="874" y="514"/>
                  </a:cubicBezTo>
                  <a:cubicBezTo>
                    <a:pt x="895" y="514"/>
                    <a:pt x="919" y="519"/>
                    <a:pt x="943" y="535"/>
                  </a:cubicBezTo>
                  <a:cubicBezTo>
                    <a:pt x="962" y="546"/>
                    <a:pt x="984" y="559"/>
                    <a:pt x="1005" y="579"/>
                  </a:cubicBezTo>
                  <a:cubicBezTo>
                    <a:pt x="1022" y="595"/>
                    <a:pt x="1045" y="609"/>
                    <a:pt x="1063" y="630"/>
                  </a:cubicBezTo>
                  <a:cubicBezTo>
                    <a:pt x="1077" y="648"/>
                    <a:pt x="1092" y="670"/>
                    <a:pt x="1107" y="693"/>
                  </a:cubicBezTo>
                  <a:cubicBezTo>
                    <a:pt x="1120" y="713"/>
                    <a:pt x="1122" y="743"/>
                    <a:pt x="1135" y="765"/>
                  </a:cubicBezTo>
                  <a:cubicBezTo>
                    <a:pt x="1147" y="786"/>
                    <a:pt x="1165" y="806"/>
                    <a:pt x="1177" y="829"/>
                  </a:cubicBezTo>
                  <a:cubicBezTo>
                    <a:pt x="1187" y="851"/>
                    <a:pt x="1195" y="876"/>
                    <a:pt x="1206" y="899"/>
                  </a:cubicBezTo>
                  <a:cubicBezTo>
                    <a:pt x="1216" y="921"/>
                    <a:pt x="1232" y="942"/>
                    <a:pt x="1242" y="966"/>
                  </a:cubicBezTo>
                  <a:cubicBezTo>
                    <a:pt x="1252" y="989"/>
                    <a:pt x="1261" y="1012"/>
                    <a:pt x="1269" y="1037"/>
                  </a:cubicBezTo>
                  <a:cubicBezTo>
                    <a:pt x="1277" y="1060"/>
                    <a:pt x="1278" y="1086"/>
                    <a:pt x="1286" y="1112"/>
                  </a:cubicBezTo>
                  <a:cubicBezTo>
                    <a:pt x="1295" y="1136"/>
                    <a:pt x="1310" y="1157"/>
                    <a:pt x="1317" y="1183"/>
                  </a:cubicBezTo>
                  <a:cubicBezTo>
                    <a:pt x="1323" y="1207"/>
                    <a:pt x="1332" y="1231"/>
                    <a:pt x="1338" y="1257"/>
                  </a:cubicBezTo>
                  <a:cubicBezTo>
                    <a:pt x="1345" y="1280"/>
                    <a:pt x="1344" y="1307"/>
                    <a:pt x="1349" y="1333"/>
                  </a:cubicBezTo>
                  <a:cubicBezTo>
                    <a:pt x="1356" y="1357"/>
                    <a:pt x="1374" y="1380"/>
                    <a:pt x="1379" y="1403"/>
                  </a:cubicBezTo>
                  <a:cubicBezTo>
                    <a:pt x="1385" y="1428"/>
                    <a:pt x="1379" y="1456"/>
                    <a:pt x="1385" y="1482"/>
                  </a:cubicBezTo>
                  <a:cubicBezTo>
                    <a:pt x="1390" y="1505"/>
                    <a:pt x="1396" y="1531"/>
                    <a:pt x="1401" y="1557"/>
                  </a:cubicBezTo>
                  <a:cubicBezTo>
                    <a:pt x="1404" y="1580"/>
                    <a:pt x="1407" y="1606"/>
                    <a:pt x="1411" y="1633"/>
                  </a:cubicBezTo>
                  <a:cubicBezTo>
                    <a:pt x="1415" y="1658"/>
                    <a:pt x="1422" y="1682"/>
                    <a:pt x="1425" y="1708"/>
                  </a:cubicBezTo>
                  <a:cubicBezTo>
                    <a:pt x="1430" y="1733"/>
                    <a:pt x="1427" y="1759"/>
                    <a:pt x="1430" y="1784"/>
                  </a:cubicBezTo>
                  <a:cubicBezTo>
                    <a:pt x="1433" y="1809"/>
                    <a:pt x="1435" y="1835"/>
                    <a:pt x="1439" y="1861"/>
                  </a:cubicBezTo>
                  <a:cubicBezTo>
                    <a:pt x="1441" y="1885"/>
                    <a:pt x="1451" y="1910"/>
                    <a:pt x="1452" y="1937"/>
                  </a:cubicBezTo>
                  <a:cubicBezTo>
                    <a:pt x="1455" y="1963"/>
                    <a:pt x="1462" y="1986"/>
                    <a:pt x="1465" y="2013"/>
                  </a:cubicBezTo>
                  <a:cubicBezTo>
                    <a:pt x="1466" y="2039"/>
                    <a:pt x="1462" y="2064"/>
                    <a:pt x="1465" y="2089"/>
                  </a:cubicBezTo>
                  <a:cubicBezTo>
                    <a:pt x="1466" y="2115"/>
                    <a:pt x="1476" y="2140"/>
                    <a:pt x="1477" y="2166"/>
                  </a:cubicBezTo>
                  <a:cubicBezTo>
                    <a:pt x="1478" y="2191"/>
                    <a:pt x="1472" y="2216"/>
                    <a:pt x="1472" y="2242"/>
                  </a:cubicBezTo>
                  <a:cubicBezTo>
                    <a:pt x="1473" y="2268"/>
                    <a:pt x="1468" y="2292"/>
                    <a:pt x="1468" y="2319"/>
                  </a:cubicBezTo>
                  <a:cubicBezTo>
                    <a:pt x="1468" y="2345"/>
                    <a:pt x="1476" y="2371"/>
                    <a:pt x="1476" y="2397"/>
                  </a:cubicBezTo>
                  <a:cubicBezTo>
                    <a:pt x="1476" y="2424"/>
                    <a:pt x="1481" y="2448"/>
                    <a:pt x="1488" y="2473"/>
                  </a:cubicBezTo>
                  <a:cubicBezTo>
                    <a:pt x="1497" y="2499"/>
                    <a:pt x="1509" y="2521"/>
                    <a:pt x="1524" y="2542"/>
                  </a:cubicBezTo>
                  <a:cubicBezTo>
                    <a:pt x="1538" y="2563"/>
                    <a:pt x="1552" y="2589"/>
                    <a:pt x="1572" y="2603"/>
                  </a:cubicBezTo>
                  <a:cubicBezTo>
                    <a:pt x="1593" y="2618"/>
                    <a:pt x="1617" y="2633"/>
                    <a:pt x="1643" y="2641"/>
                  </a:cubicBezTo>
                  <a:cubicBezTo>
                    <a:pt x="1649" y="2643"/>
                    <a:pt x="1657" y="2644"/>
                    <a:pt x="1664" y="2644"/>
                  </a:cubicBezTo>
                  <a:cubicBezTo>
                    <a:pt x="1683" y="2644"/>
                    <a:pt x="1703" y="2638"/>
                    <a:pt x="1722" y="2638"/>
                  </a:cubicBezTo>
                  <a:cubicBezTo>
                    <a:pt x="1737" y="2638"/>
                    <a:pt x="1752" y="2640"/>
                    <a:pt x="1766" y="2640"/>
                  </a:cubicBezTo>
                  <a:cubicBezTo>
                    <a:pt x="1777" y="2640"/>
                    <a:pt x="1789" y="2639"/>
                    <a:pt x="1799" y="2635"/>
                  </a:cubicBezTo>
                  <a:cubicBezTo>
                    <a:pt x="1825" y="2628"/>
                    <a:pt x="1850" y="2617"/>
                    <a:pt x="1870" y="2602"/>
                  </a:cubicBezTo>
                  <a:cubicBezTo>
                    <a:pt x="1891" y="2587"/>
                    <a:pt x="1901" y="2560"/>
                    <a:pt x="1917" y="2539"/>
                  </a:cubicBezTo>
                  <a:cubicBezTo>
                    <a:pt x="1932" y="2517"/>
                    <a:pt x="1958" y="2501"/>
                    <a:pt x="1965" y="2477"/>
                  </a:cubicBezTo>
                  <a:cubicBezTo>
                    <a:pt x="1974" y="2452"/>
                    <a:pt x="1979" y="2424"/>
                    <a:pt x="1979" y="2397"/>
                  </a:cubicBezTo>
                  <a:cubicBezTo>
                    <a:pt x="1979" y="2372"/>
                    <a:pt x="1968" y="2346"/>
                    <a:pt x="1966" y="2319"/>
                  </a:cubicBezTo>
                  <a:cubicBezTo>
                    <a:pt x="1966" y="2295"/>
                    <a:pt x="1970" y="2269"/>
                    <a:pt x="1969" y="2242"/>
                  </a:cubicBezTo>
                  <a:cubicBezTo>
                    <a:pt x="1968" y="2216"/>
                    <a:pt x="1970" y="2190"/>
                    <a:pt x="1969" y="2164"/>
                  </a:cubicBezTo>
                  <a:cubicBezTo>
                    <a:pt x="1968" y="2139"/>
                    <a:pt x="1955" y="2114"/>
                    <a:pt x="1954" y="2088"/>
                  </a:cubicBezTo>
                  <a:cubicBezTo>
                    <a:pt x="1953" y="2062"/>
                    <a:pt x="1955" y="2035"/>
                    <a:pt x="1954" y="2011"/>
                  </a:cubicBezTo>
                  <a:cubicBezTo>
                    <a:pt x="1953" y="1985"/>
                    <a:pt x="1960" y="1958"/>
                    <a:pt x="1958" y="1933"/>
                  </a:cubicBezTo>
                  <a:cubicBezTo>
                    <a:pt x="1954" y="1907"/>
                    <a:pt x="1943" y="1882"/>
                    <a:pt x="1939" y="1856"/>
                  </a:cubicBezTo>
                  <a:cubicBezTo>
                    <a:pt x="1937" y="1831"/>
                    <a:pt x="1942" y="1804"/>
                    <a:pt x="1937" y="1778"/>
                  </a:cubicBezTo>
                  <a:cubicBezTo>
                    <a:pt x="1934" y="1754"/>
                    <a:pt x="1925" y="1728"/>
                    <a:pt x="1921" y="1702"/>
                  </a:cubicBezTo>
                  <a:cubicBezTo>
                    <a:pt x="1918" y="1677"/>
                    <a:pt x="1913" y="1652"/>
                    <a:pt x="1909" y="1626"/>
                  </a:cubicBezTo>
                  <a:cubicBezTo>
                    <a:pt x="1905" y="1600"/>
                    <a:pt x="1906" y="1574"/>
                    <a:pt x="1902" y="1548"/>
                  </a:cubicBezTo>
                  <a:cubicBezTo>
                    <a:pt x="1899" y="1523"/>
                    <a:pt x="1889" y="1499"/>
                    <a:pt x="1884" y="1473"/>
                  </a:cubicBezTo>
                  <a:cubicBezTo>
                    <a:pt x="1879" y="1448"/>
                    <a:pt x="1886" y="1419"/>
                    <a:pt x="1883" y="1396"/>
                  </a:cubicBezTo>
                  <a:cubicBezTo>
                    <a:pt x="1877" y="1370"/>
                    <a:pt x="1861" y="1348"/>
                    <a:pt x="1856" y="1322"/>
                  </a:cubicBezTo>
                  <a:cubicBezTo>
                    <a:pt x="1850" y="1296"/>
                    <a:pt x="1843" y="1273"/>
                    <a:pt x="1837" y="1247"/>
                  </a:cubicBezTo>
                  <a:cubicBezTo>
                    <a:pt x="1831" y="1221"/>
                    <a:pt x="1832" y="1195"/>
                    <a:pt x="1826" y="1171"/>
                  </a:cubicBezTo>
                  <a:cubicBezTo>
                    <a:pt x="1819" y="1145"/>
                    <a:pt x="1814" y="1122"/>
                    <a:pt x="1808" y="1096"/>
                  </a:cubicBezTo>
                  <a:cubicBezTo>
                    <a:pt x="1800" y="1070"/>
                    <a:pt x="1794" y="1047"/>
                    <a:pt x="1786" y="1022"/>
                  </a:cubicBezTo>
                  <a:cubicBezTo>
                    <a:pt x="1778" y="996"/>
                    <a:pt x="1760" y="977"/>
                    <a:pt x="1752" y="951"/>
                  </a:cubicBezTo>
                  <a:cubicBezTo>
                    <a:pt x="1744" y="927"/>
                    <a:pt x="1743" y="900"/>
                    <a:pt x="1735" y="876"/>
                  </a:cubicBezTo>
                  <a:cubicBezTo>
                    <a:pt x="1725" y="852"/>
                    <a:pt x="1711" y="830"/>
                    <a:pt x="1702" y="807"/>
                  </a:cubicBezTo>
                  <a:cubicBezTo>
                    <a:pt x="1692" y="782"/>
                    <a:pt x="1693" y="754"/>
                    <a:pt x="1684" y="731"/>
                  </a:cubicBezTo>
                  <a:cubicBezTo>
                    <a:pt x="1674" y="706"/>
                    <a:pt x="1653" y="688"/>
                    <a:pt x="1643" y="664"/>
                  </a:cubicBezTo>
                  <a:cubicBezTo>
                    <a:pt x="1632" y="641"/>
                    <a:pt x="1629" y="614"/>
                    <a:pt x="1617" y="591"/>
                  </a:cubicBezTo>
                  <a:cubicBezTo>
                    <a:pt x="1605" y="568"/>
                    <a:pt x="1594" y="544"/>
                    <a:pt x="1583" y="523"/>
                  </a:cubicBezTo>
                  <a:cubicBezTo>
                    <a:pt x="1569" y="500"/>
                    <a:pt x="1557" y="477"/>
                    <a:pt x="1543" y="455"/>
                  </a:cubicBezTo>
                  <a:cubicBezTo>
                    <a:pt x="1530" y="433"/>
                    <a:pt x="1512" y="415"/>
                    <a:pt x="1497" y="394"/>
                  </a:cubicBezTo>
                  <a:cubicBezTo>
                    <a:pt x="1482" y="373"/>
                    <a:pt x="1465" y="353"/>
                    <a:pt x="1450" y="332"/>
                  </a:cubicBezTo>
                  <a:cubicBezTo>
                    <a:pt x="1434" y="313"/>
                    <a:pt x="1422" y="288"/>
                    <a:pt x="1406" y="270"/>
                  </a:cubicBezTo>
                  <a:cubicBezTo>
                    <a:pt x="1389" y="250"/>
                    <a:pt x="1370" y="233"/>
                    <a:pt x="1351" y="214"/>
                  </a:cubicBezTo>
                  <a:cubicBezTo>
                    <a:pt x="1332" y="196"/>
                    <a:pt x="1310" y="182"/>
                    <a:pt x="1290" y="166"/>
                  </a:cubicBezTo>
                  <a:cubicBezTo>
                    <a:pt x="1271" y="150"/>
                    <a:pt x="1251" y="134"/>
                    <a:pt x="1229" y="120"/>
                  </a:cubicBezTo>
                  <a:cubicBezTo>
                    <a:pt x="1208" y="105"/>
                    <a:pt x="1187" y="89"/>
                    <a:pt x="1165" y="77"/>
                  </a:cubicBezTo>
                  <a:cubicBezTo>
                    <a:pt x="1141" y="64"/>
                    <a:pt x="1114" y="63"/>
                    <a:pt x="1091" y="56"/>
                  </a:cubicBezTo>
                  <a:cubicBezTo>
                    <a:pt x="1067" y="46"/>
                    <a:pt x="1046" y="31"/>
                    <a:pt x="1020" y="25"/>
                  </a:cubicBezTo>
                  <a:cubicBezTo>
                    <a:pt x="996" y="18"/>
                    <a:pt x="969" y="15"/>
                    <a:pt x="944" y="13"/>
                  </a:cubicBezTo>
                  <a:cubicBezTo>
                    <a:pt x="925" y="9"/>
                    <a:pt x="899" y="0"/>
                    <a:pt x="8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4"/>
            <p:cNvSpPr/>
            <p:nvPr/>
          </p:nvSpPr>
          <p:spPr>
            <a:xfrm>
              <a:off x="4034150" y="4575400"/>
              <a:ext cx="49375" cy="65900"/>
            </a:xfrm>
            <a:custGeom>
              <a:avLst/>
              <a:gdLst/>
              <a:ahLst/>
              <a:cxnLst/>
              <a:rect l="l" t="t" r="r" b="b"/>
              <a:pathLst>
                <a:path w="1975" h="2636" extrusionOk="0">
                  <a:moveTo>
                    <a:pt x="801" y="0"/>
                  </a:moveTo>
                  <a:cubicBezTo>
                    <a:pt x="799" y="0"/>
                    <a:pt x="796" y="0"/>
                    <a:pt x="794" y="1"/>
                  </a:cubicBezTo>
                  <a:cubicBezTo>
                    <a:pt x="768" y="4"/>
                    <a:pt x="743" y="12"/>
                    <a:pt x="719" y="20"/>
                  </a:cubicBezTo>
                  <a:cubicBezTo>
                    <a:pt x="693" y="26"/>
                    <a:pt x="670" y="36"/>
                    <a:pt x="645" y="44"/>
                  </a:cubicBezTo>
                  <a:cubicBezTo>
                    <a:pt x="622" y="54"/>
                    <a:pt x="596" y="62"/>
                    <a:pt x="573" y="74"/>
                  </a:cubicBezTo>
                  <a:cubicBezTo>
                    <a:pt x="550" y="86"/>
                    <a:pt x="532" y="104"/>
                    <a:pt x="509" y="118"/>
                  </a:cubicBezTo>
                  <a:cubicBezTo>
                    <a:pt x="488" y="133"/>
                    <a:pt x="467" y="148"/>
                    <a:pt x="447" y="164"/>
                  </a:cubicBezTo>
                  <a:cubicBezTo>
                    <a:pt x="427" y="181"/>
                    <a:pt x="403" y="192"/>
                    <a:pt x="384" y="211"/>
                  </a:cubicBezTo>
                  <a:cubicBezTo>
                    <a:pt x="366" y="229"/>
                    <a:pt x="346" y="247"/>
                    <a:pt x="329" y="267"/>
                  </a:cubicBezTo>
                  <a:cubicBezTo>
                    <a:pt x="312" y="285"/>
                    <a:pt x="299" y="310"/>
                    <a:pt x="284" y="332"/>
                  </a:cubicBezTo>
                  <a:cubicBezTo>
                    <a:pt x="268" y="352"/>
                    <a:pt x="250" y="370"/>
                    <a:pt x="236" y="392"/>
                  </a:cubicBezTo>
                  <a:cubicBezTo>
                    <a:pt x="221" y="413"/>
                    <a:pt x="210" y="435"/>
                    <a:pt x="196" y="459"/>
                  </a:cubicBezTo>
                  <a:cubicBezTo>
                    <a:pt x="184" y="480"/>
                    <a:pt x="174" y="504"/>
                    <a:pt x="161" y="527"/>
                  </a:cubicBezTo>
                  <a:cubicBezTo>
                    <a:pt x="148" y="550"/>
                    <a:pt x="139" y="574"/>
                    <a:pt x="127" y="597"/>
                  </a:cubicBezTo>
                  <a:cubicBezTo>
                    <a:pt x="115" y="620"/>
                    <a:pt x="104" y="642"/>
                    <a:pt x="94" y="667"/>
                  </a:cubicBezTo>
                  <a:cubicBezTo>
                    <a:pt x="83" y="689"/>
                    <a:pt x="60" y="708"/>
                    <a:pt x="50" y="732"/>
                  </a:cubicBezTo>
                  <a:cubicBezTo>
                    <a:pt x="40" y="756"/>
                    <a:pt x="39" y="782"/>
                    <a:pt x="29" y="808"/>
                  </a:cubicBezTo>
                  <a:cubicBezTo>
                    <a:pt x="20" y="833"/>
                    <a:pt x="9" y="851"/>
                    <a:pt x="0" y="877"/>
                  </a:cubicBezTo>
                  <a:cubicBezTo>
                    <a:pt x="12" y="881"/>
                    <a:pt x="20" y="882"/>
                    <a:pt x="27" y="882"/>
                  </a:cubicBezTo>
                  <a:cubicBezTo>
                    <a:pt x="41" y="882"/>
                    <a:pt x="50" y="877"/>
                    <a:pt x="76" y="877"/>
                  </a:cubicBezTo>
                  <a:lnTo>
                    <a:pt x="154" y="877"/>
                  </a:lnTo>
                  <a:cubicBezTo>
                    <a:pt x="192" y="877"/>
                    <a:pt x="192" y="878"/>
                    <a:pt x="232" y="878"/>
                  </a:cubicBezTo>
                  <a:cubicBezTo>
                    <a:pt x="270" y="878"/>
                    <a:pt x="270" y="877"/>
                    <a:pt x="309" y="877"/>
                  </a:cubicBezTo>
                  <a:lnTo>
                    <a:pt x="464" y="877"/>
                  </a:lnTo>
                  <a:cubicBezTo>
                    <a:pt x="493" y="877"/>
                    <a:pt x="502" y="884"/>
                    <a:pt x="520" y="884"/>
                  </a:cubicBezTo>
                  <a:cubicBezTo>
                    <a:pt x="526" y="884"/>
                    <a:pt x="533" y="883"/>
                    <a:pt x="542" y="881"/>
                  </a:cubicBezTo>
                  <a:cubicBezTo>
                    <a:pt x="553" y="856"/>
                    <a:pt x="567" y="836"/>
                    <a:pt x="578" y="817"/>
                  </a:cubicBezTo>
                  <a:cubicBezTo>
                    <a:pt x="591" y="793"/>
                    <a:pt x="605" y="774"/>
                    <a:pt x="615" y="753"/>
                  </a:cubicBezTo>
                  <a:cubicBezTo>
                    <a:pt x="629" y="729"/>
                    <a:pt x="630" y="701"/>
                    <a:pt x="644" y="683"/>
                  </a:cubicBezTo>
                  <a:cubicBezTo>
                    <a:pt x="658" y="661"/>
                    <a:pt x="676" y="642"/>
                    <a:pt x="690" y="624"/>
                  </a:cubicBezTo>
                  <a:cubicBezTo>
                    <a:pt x="708" y="603"/>
                    <a:pt x="733" y="593"/>
                    <a:pt x="749" y="577"/>
                  </a:cubicBezTo>
                  <a:cubicBezTo>
                    <a:pt x="769" y="556"/>
                    <a:pt x="787" y="541"/>
                    <a:pt x="806" y="531"/>
                  </a:cubicBezTo>
                  <a:cubicBezTo>
                    <a:pt x="832" y="515"/>
                    <a:pt x="851" y="509"/>
                    <a:pt x="871" y="509"/>
                  </a:cubicBezTo>
                  <a:cubicBezTo>
                    <a:pt x="877" y="509"/>
                    <a:pt x="884" y="509"/>
                    <a:pt x="891" y="509"/>
                  </a:cubicBezTo>
                  <a:cubicBezTo>
                    <a:pt x="908" y="509"/>
                    <a:pt x="927" y="511"/>
                    <a:pt x="945" y="522"/>
                  </a:cubicBezTo>
                  <a:cubicBezTo>
                    <a:pt x="963" y="534"/>
                    <a:pt x="984" y="551"/>
                    <a:pt x="1004" y="571"/>
                  </a:cubicBezTo>
                  <a:cubicBezTo>
                    <a:pt x="1021" y="588"/>
                    <a:pt x="1042" y="604"/>
                    <a:pt x="1059" y="625"/>
                  </a:cubicBezTo>
                  <a:cubicBezTo>
                    <a:pt x="1074" y="643"/>
                    <a:pt x="1085" y="667"/>
                    <a:pt x="1100" y="689"/>
                  </a:cubicBezTo>
                  <a:cubicBezTo>
                    <a:pt x="1113" y="710"/>
                    <a:pt x="1129" y="729"/>
                    <a:pt x="1143" y="754"/>
                  </a:cubicBezTo>
                  <a:cubicBezTo>
                    <a:pt x="1155" y="775"/>
                    <a:pt x="1159" y="802"/>
                    <a:pt x="1171" y="824"/>
                  </a:cubicBezTo>
                  <a:cubicBezTo>
                    <a:pt x="1182" y="846"/>
                    <a:pt x="1197" y="867"/>
                    <a:pt x="1209" y="892"/>
                  </a:cubicBezTo>
                  <a:cubicBezTo>
                    <a:pt x="1219" y="914"/>
                    <a:pt x="1223" y="940"/>
                    <a:pt x="1231" y="965"/>
                  </a:cubicBezTo>
                  <a:cubicBezTo>
                    <a:pt x="1241" y="988"/>
                    <a:pt x="1255" y="1011"/>
                    <a:pt x="1262" y="1034"/>
                  </a:cubicBezTo>
                  <a:cubicBezTo>
                    <a:pt x="1271" y="1058"/>
                    <a:pt x="1277" y="1082"/>
                    <a:pt x="1285" y="1107"/>
                  </a:cubicBezTo>
                  <a:cubicBezTo>
                    <a:pt x="1293" y="1131"/>
                    <a:pt x="1303" y="1154"/>
                    <a:pt x="1309" y="1179"/>
                  </a:cubicBezTo>
                  <a:cubicBezTo>
                    <a:pt x="1316" y="1203"/>
                    <a:pt x="1320" y="1229"/>
                    <a:pt x="1328" y="1253"/>
                  </a:cubicBezTo>
                  <a:cubicBezTo>
                    <a:pt x="1335" y="1276"/>
                    <a:pt x="1353" y="1298"/>
                    <a:pt x="1360" y="1323"/>
                  </a:cubicBezTo>
                  <a:cubicBezTo>
                    <a:pt x="1367" y="1348"/>
                    <a:pt x="1370" y="1374"/>
                    <a:pt x="1378" y="1398"/>
                  </a:cubicBezTo>
                  <a:cubicBezTo>
                    <a:pt x="1383" y="1423"/>
                    <a:pt x="1390" y="1449"/>
                    <a:pt x="1395" y="1473"/>
                  </a:cubicBezTo>
                  <a:cubicBezTo>
                    <a:pt x="1400" y="1498"/>
                    <a:pt x="1395" y="1526"/>
                    <a:pt x="1399" y="1552"/>
                  </a:cubicBezTo>
                  <a:cubicBezTo>
                    <a:pt x="1403" y="1575"/>
                    <a:pt x="1418" y="1600"/>
                    <a:pt x="1422" y="1624"/>
                  </a:cubicBezTo>
                  <a:cubicBezTo>
                    <a:pt x="1426" y="1650"/>
                    <a:pt x="1426" y="1676"/>
                    <a:pt x="1428" y="1702"/>
                  </a:cubicBezTo>
                  <a:cubicBezTo>
                    <a:pt x="1433" y="1726"/>
                    <a:pt x="1438" y="1751"/>
                    <a:pt x="1440" y="1778"/>
                  </a:cubicBezTo>
                  <a:cubicBezTo>
                    <a:pt x="1443" y="1803"/>
                    <a:pt x="1440" y="1829"/>
                    <a:pt x="1443" y="1854"/>
                  </a:cubicBezTo>
                  <a:cubicBezTo>
                    <a:pt x="1445" y="1879"/>
                    <a:pt x="1445" y="1905"/>
                    <a:pt x="1448" y="1931"/>
                  </a:cubicBezTo>
                  <a:cubicBezTo>
                    <a:pt x="1450" y="1955"/>
                    <a:pt x="1454" y="1981"/>
                    <a:pt x="1455" y="2007"/>
                  </a:cubicBezTo>
                  <a:cubicBezTo>
                    <a:pt x="1456" y="2033"/>
                    <a:pt x="1455" y="2057"/>
                    <a:pt x="1456" y="2083"/>
                  </a:cubicBezTo>
                  <a:cubicBezTo>
                    <a:pt x="1458" y="2109"/>
                    <a:pt x="1460" y="2134"/>
                    <a:pt x="1461" y="2159"/>
                  </a:cubicBezTo>
                  <a:cubicBezTo>
                    <a:pt x="1464" y="2185"/>
                    <a:pt x="1466" y="2210"/>
                    <a:pt x="1467" y="2236"/>
                  </a:cubicBezTo>
                  <a:cubicBezTo>
                    <a:pt x="1469" y="2261"/>
                    <a:pt x="1467" y="2286"/>
                    <a:pt x="1469" y="2313"/>
                  </a:cubicBezTo>
                  <a:cubicBezTo>
                    <a:pt x="1469" y="2339"/>
                    <a:pt x="1474" y="2365"/>
                    <a:pt x="1474" y="2391"/>
                  </a:cubicBezTo>
                  <a:cubicBezTo>
                    <a:pt x="1474" y="2418"/>
                    <a:pt x="1476" y="2445"/>
                    <a:pt x="1483" y="2468"/>
                  </a:cubicBezTo>
                  <a:cubicBezTo>
                    <a:pt x="1491" y="2494"/>
                    <a:pt x="1502" y="2520"/>
                    <a:pt x="1517" y="2539"/>
                  </a:cubicBezTo>
                  <a:cubicBezTo>
                    <a:pt x="1531" y="2561"/>
                    <a:pt x="1555" y="2577"/>
                    <a:pt x="1576" y="2592"/>
                  </a:cubicBezTo>
                  <a:cubicBezTo>
                    <a:pt x="1597" y="2607"/>
                    <a:pt x="1619" y="2624"/>
                    <a:pt x="1644" y="2632"/>
                  </a:cubicBezTo>
                  <a:cubicBezTo>
                    <a:pt x="1652" y="2635"/>
                    <a:pt x="1660" y="2636"/>
                    <a:pt x="1669" y="2636"/>
                  </a:cubicBezTo>
                  <a:cubicBezTo>
                    <a:pt x="1687" y="2636"/>
                    <a:pt x="1705" y="2632"/>
                    <a:pt x="1723" y="2632"/>
                  </a:cubicBezTo>
                  <a:cubicBezTo>
                    <a:pt x="1750" y="2632"/>
                    <a:pt x="1774" y="2628"/>
                    <a:pt x="1798" y="2622"/>
                  </a:cubicBezTo>
                  <a:cubicBezTo>
                    <a:pt x="1823" y="2613"/>
                    <a:pt x="1849" y="2608"/>
                    <a:pt x="1868" y="2592"/>
                  </a:cubicBezTo>
                  <a:cubicBezTo>
                    <a:pt x="1890" y="2577"/>
                    <a:pt x="1910" y="2559"/>
                    <a:pt x="1926" y="2538"/>
                  </a:cubicBezTo>
                  <a:cubicBezTo>
                    <a:pt x="1941" y="2517"/>
                    <a:pt x="1951" y="2491"/>
                    <a:pt x="1958" y="2467"/>
                  </a:cubicBezTo>
                  <a:cubicBezTo>
                    <a:pt x="1967" y="2443"/>
                    <a:pt x="1975" y="2418"/>
                    <a:pt x="1975" y="2391"/>
                  </a:cubicBezTo>
                  <a:cubicBezTo>
                    <a:pt x="1975" y="2366"/>
                    <a:pt x="1968" y="2340"/>
                    <a:pt x="1968" y="2313"/>
                  </a:cubicBezTo>
                  <a:cubicBezTo>
                    <a:pt x="1968" y="2287"/>
                    <a:pt x="1973" y="2263"/>
                    <a:pt x="1972" y="2236"/>
                  </a:cubicBezTo>
                  <a:cubicBezTo>
                    <a:pt x="1970" y="2210"/>
                    <a:pt x="1972" y="2185"/>
                    <a:pt x="1970" y="2158"/>
                  </a:cubicBezTo>
                  <a:cubicBezTo>
                    <a:pt x="1969" y="2132"/>
                    <a:pt x="1973" y="2105"/>
                    <a:pt x="1972" y="2081"/>
                  </a:cubicBezTo>
                  <a:cubicBezTo>
                    <a:pt x="1970" y="2055"/>
                    <a:pt x="1967" y="2029"/>
                    <a:pt x="1965" y="2004"/>
                  </a:cubicBezTo>
                  <a:cubicBezTo>
                    <a:pt x="1964" y="1979"/>
                    <a:pt x="1958" y="1953"/>
                    <a:pt x="1956" y="1928"/>
                  </a:cubicBezTo>
                  <a:cubicBezTo>
                    <a:pt x="1953" y="1902"/>
                    <a:pt x="1942" y="1877"/>
                    <a:pt x="1940" y="1851"/>
                  </a:cubicBezTo>
                  <a:cubicBezTo>
                    <a:pt x="1937" y="1826"/>
                    <a:pt x="1936" y="1800"/>
                    <a:pt x="1932" y="1775"/>
                  </a:cubicBezTo>
                  <a:cubicBezTo>
                    <a:pt x="1930" y="1750"/>
                    <a:pt x="1940" y="1723"/>
                    <a:pt x="1936" y="1697"/>
                  </a:cubicBezTo>
                  <a:cubicBezTo>
                    <a:pt x="1933" y="1672"/>
                    <a:pt x="1922" y="1647"/>
                    <a:pt x="1920" y="1621"/>
                  </a:cubicBezTo>
                  <a:cubicBezTo>
                    <a:pt x="1916" y="1595"/>
                    <a:pt x="1916" y="1570"/>
                    <a:pt x="1911" y="1545"/>
                  </a:cubicBezTo>
                  <a:cubicBezTo>
                    <a:pt x="1908" y="1519"/>
                    <a:pt x="1895" y="1495"/>
                    <a:pt x="1892" y="1470"/>
                  </a:cubicBezTo>
                  <a:cubicBezTo>
                    <a:pt x="1888" y="1444"/>
                    <a:pt x="1882" y="1419"/>
                    <a:pt x="1878" y="1393"/>
                  </a:cubicBezTo>
                  <a:cubicBezTo>
                    <a:pt x="1873" y="1368"/>
                    <a:pt x="1876" y="1342"/>
                    <a:pt x="1871" y="1316"/>
                  </a:cubicBezTo>
                  <a:cubicBezTo>
                    <a:pt x="1865" y="1290"/>
                    <a:pt x="1851" y="1268"/>
                    <a:pt x="1846" y="1242"/>
                  </a:cubicBezTo>
                  <a:cubicBezTo>
                    <a:pt x="1841" y="1216"/>
                    <a:pt x="1834" y="1193"/>
                    <a:pt x="1828" y="1167"/>
                  </a:cubicBezTo>
                  <a:cubicBezTo>
                    <a:pt x="1820" y="1141"/>
                    <a:pt x="1822" y="1115"/>
                    <a:pt x="1815" y="1091"/>
                  </a:cubicBezTo>
                  <a:cubicBezTo>
                    <a:pt x="1808" y="1065"/>
                    <a:pt x="1788" y="1044"/>
                    <a:pt x="1782" y="1020"/>
                  </a:cubicBezTo>
                  <a:cubicBezTo>
                    <a:pt x="1774" y="995"/>
                    <a:pt x="1776" y="968"/>
                    <a:pt x="1769" y="943"/>
                  </a:cubicBezTo>
                  <a:cubicBezTo>
                    <a:pt x="1760" y="920"/>
                    <a:pt x="1750" y="895"/>
                    <a:pt x="1742" y="871"/>
                  </a:cubicBezTo>
                  <a:cubicBezTo>
                    <a:pt x="1732" y="847"/>
                    <a:pt x="1726" y="821"/>
                    <a:pt x="1716" y="797"/>
                  </a:cubicBezTo>
                  <a:cubicBezTo>
                    <a:pt x="1707" y="774"/>
                    <a:pt x="1694" y="750"/>
                    <a:pt x="1684" y="727"/>
                  </a:cubicBezTo>
                  <a:cubicBezTo>
                    <a:pt x="1674" y="702"/>
                    <a:pt x="1668" y="678"/>
                    <a:pt x="1657" y="654"/>
                  </a:cubicBezTo>
                  <a:cubicBezTo>
                    <a:pt x="1647" y="630"/>
                    <a:pt x="1635" y="608"/>
                    <a:pt x="1624" y="584"/>
                  </a:cubicBezTo>
                  <a:cubicBezTo>
                    <a:pt x="1611" y="562"/>
                    <a:pt x="1594" y="541"/>
                    <a:pt x="1582" y="519"/>
                  </a:cubicBezTo>
                  <a:cubicBezTo>
                    <a:pt x="1569" y="497"/>
                    <a:pt x="1551" y="477"/>
                    <a:pt x="1539" y="456"/>
                  </a:cubicBezTo>
                  <a:cubicBezTo>
                    <a:pt x="1525" y="433"/>
                    <a:pt x="1515" y="410"/>
                    <a:pt x="1501" y="389"/>
                  </a:cubicBezTo>
                  <a:cubicBezTo>
                    <a:pt x="1486" y="368"/>
                    <a:pt x="1464" y="352"/>
                    <a:pt x="1449" y="332"/>
                  </a:cubicBezTo>
                  <a:cubicBezTo>
                    <a:pt x="1433" y="311"/>
                    <a:pt x="1422" y="288"/>
                    <a:pt x="1405" y="268"/>
                  </a:cubicBezTo>
                  <a:cubicBezTo>
                    <a:pt x="1386" y="249"/>
                    <a:pt x="1374" y="227"/>
                    <a:pt x="1354" y="209"/>
                  </a:cubicBezTo>
                  <a:cubicBezTo>
                    <a:pt x="1336" y="191"/>
                    <a:pt x="1311" y="179"/>
                    <a:pt x="1293" y="163"/>
                  </a:cubicBezTo>
                  <a:cubicBezTo>
                    <a:pt x="1273" y="146"/>
                    <a:pt x="1252" y="133"/>
                    <a:pt x="1230" y="118"/>
                  </a:cubicBezTo>
                  <a:cubicBezTo>
                    <a:pt x="1209" y="104"/>
                    <a:pt x="1187" y="92"/>
                    <a:pt x="1165" y="80"/>
                  </a:cubicBezTo>
                  <a:cubicBezTo>
                    <a:pt x="1142" y="68"/>
                    <a:pt x="1122" y="49"/>
                    <a:pt x="1097" y="40"/>
                  </a:cubicBezTo>
                  <a:cubicBezTo>
                    <a:pt x="1074" y="31"/>
                    <a:pt x="1049" y="21"/>
                    <a:pt x="1024" y="15"/>
                  </a:cubicBezTo>
                  <a:cubicBezTo>
                    <a:pt x="1018" y="13"/>
                    <a:pt x="1012" y="12"/>
                    <a:pt x="1006" y="12"/>
                  </a:cubicBezTo>
                  <a:cubicBezTo>
                    <a:pt x="991" y="12"/>
                    <a:pt x="975" y="16"/>
                    <a:pt x="960" y="16"/>
                  </a:cubicBezTo>
                  <a:cubicBezTo>
                    <a:pt x="955" y="16"/>
                    <a:pt x="951" y="15"/>
                    <a:pt x="946" y="15"/>
                  </a:cubicBezTo>
                  <a:cubicBezTo>
                    <a:pt x="923" y="10"/>
                    <a:pt x="897" y="9"/>
                    <a:pt x="871" y="9"/>
                  </a:cubicBezTo>
                  <a:cubicBezTo>
                    <a:pt x="849" y="9"/>
                    <a:pt x="825" y="0"/>
                    <a:pt x="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4"/>
            <p:cNvSpPr/>
            <p:nvPr/>
          </p:nvSpPr>
          <p:spPr>
            <a:xfrm>
              <a:off x="4076500" y="4575250"/>
              <a:ext cx="49675" cy="65975"/>
            </a:xfrm>
            <a:custGeom>
              <a:avLst/>
              <a:gdLst/>
              <a:ahLst/>
              <a:cxnLst/>
              <a:rect l="l" t="t" r="r" b="b"/>
              <a:pathLst>
                <a:path w="1987" h="2639" extrusionOk="0">
                  <a:moveTo>
                    <a:pt x="874" y="0"/>
                  </a:moveTo>
                  <a:cubicBezTo>
                    <a:pt x="848" y="0"/>
                    <a:pt x="821" y="3"/>
                    <a:pt x="797" y="6"/>
                  </a:cubicBezTo>
                  <a:cubicBezTo>
                    <a:pt x="771" y="9"/>
                    <a:pt x="745" y="16"/>
                    <a:pt x="720" y="23"/>
                  </a:cubicBezTo>
                  <a:cubicBezTo>
                    <a:pt x="695" y="30"/>
                    <a:pt x="669" y="35"/>
                    <a:pt x="645" y="44"/>
                  </a:cubicBezTo>
                  <a:cubicBezTo>
                    <a:pt x="621" y="54"/>
                    <a:pt x="599" y="68"/>
                    <a:pt x="575" y="79"/>
                  </a:cubicBezTo>
                  <a:cubicBezTo>
                    <a:pt x="553" y="91"/>
                    <a:pt x="537" y="113"/>
                    <a:pt x="515" y="128"/>
                  </a:cubicBezTo>
                  <a:cubicBezTo>
                    <a:pt x="494" y="143"/>
                    <a:pt x="473" y="155"/>
                    <a:pt x="453" y="173"/>
                  </a:cubicBezTo>
                  <a:cubicBezTo>
                    <a:pt x="434" y="189"/>
                    <a:pt x="409" y="199"/>
                    <a:pt x="391" y="219"/>
                  </a:cubicBezTo>
                  <a:cubicBezTo>
                    <a:pt x="372" y="236"/>
                    <a:pt x="351" y="252"/>
                    <a:pt x="333" y="272"/>
                  </a:cubicBezTo>
                  <a:cubicBezTo>
                    <a:pt x="316" y="290"/>
                    <a:pt x="307" y="317"/>
                    <a:pt x="290" y="338"/>
                  </a:cubicBezTo>
                  <a:cubicBezTo>
                    <a:pt x="274" y="358"/>
                    <a:pt x="255" y="375"/>
                    <a:pt x="239" y="396"/>
                  </a:cubicBezTo>
                  <a:cubicBezTo>
                    <a:pt x="225" y="418"/>
                    <a:pt x="210" y="438"/>
                    <a:pt x="195" y="461"/>
                  </a:cubicBezTo>
                  <a:cubicBezTo>
                    <a:pt x="182" y="482"/>
                    <a:pt x="170" y="505"/>
                    <a:pt x="157" y="529"/>
                  </a:cubicBezTo>
                  <a:cubicBezTo>
                    <a:pt x="146" y="552"/>
                    <a:pt x="129" y="572"/>
                    <a:pt x="118" y="596"/>
                  </a:cubicBezTo>
                  <a:cubicBezTo>
                    <a:pt x="106" y="619"/>
                    <a:pt x="103" y="646"/>
                    <a:pt x="91" y="670"/>
                  </a:cubicBezTo>
                  <a:cubicBezTo>
                    <a:pt x="80" y="692"/>
                    <a:pt x="74" y="718"/>
                    <a:pt x="64" y="741"/>
                  </a:cubicBezTo>
                  <a:cubicBezTo>
                    <a:pt x="55" y="766"/>
                    <a:pt x="33" y="785"/>
                    <a:pt x="23" y="810"/>
                  </a:cubicBezTo>
                  <a:cubicBezTo>
                    <a:pt x="15" y="835"/>
                    <a:pt x="10" y="866"/>
                    <a:pt x="1" y="889"/>
                  </a:cubicBezTo>
                  <a:cubicBezTo>
                    <a:pt x="13" y="893"/>
                    <a:pt x="22" y="895"/>
                    <a:pt x="29" y="895"/>
                  </a:cubicBezTo>
                  <a:cubicBezTo>
                    <a:pt x="44" y="895"/>
                    <a:pt x="55" y="889"/>
                    <a:pt x="80" y="889"/>
                  </a:cubicBezTo>
                  <a:cubicBezTo>
                    <a:pt x="119" y="889"/>
                    <a:pt x="119" y="883"/>
                    <a:pt x="157" y="883"/>
                  </a:cubicBezTo>
                  <a:lnTo>
                    <a:pt x="236" y="883"/>
                  </a:lnTo>
                  <a:cubicBezTo>
                    <a:pt x="274" y="883"/>
                    <a:pt x="274" y="885"/>
                    <a:pt x="313" y="885"/>
                  </a:cubicBezTo>
                  <a:cubicBezTo>
                    <a:pt x="351" y="885"/>
                    <a:pt x="351" y="884"/>
                    <a:pt x="391" y="884"/>
                  </a:cubicBezTo>
                  <a:cubicBezTo>
                    <a:pt x="429" y="884"/>
                    <a:pt x="429" y="883"/>
                    <a:pt x="468" y="883"/>
                  </a:cubicBezTo>
                  <a:cubicBezTo>
                    <a:pt x="500" y="883"/>
                    <a:pt x="507" y="896"/>
                    <a:pt x="530" y="896"/>
                  </a:cubicBezTo>
                  <a:cubicBezTo>
                    <a:pt x="535" y="896"/>
                    <a:pt x="541" y="895"/>
                    <a:pt x="548" y="893"/>
                  </a:cubicBezTo>
                  <a:cubicBezTo>
                    <a:pt x="559" y="869"/>
                    <a:pt x="569" y="840"/>
                    <a:pt x="580" y="818"/>
                  </a:cubicBezTo>
                  <a:cubicBezTo>
                    <a:pt x="592" y="795"/>
                    <a:pt x="602" y="772"/>
                    <a:pt x="614" y="751"/>
                  </a:cubicBezTo>
                  <a:cubicBezTo>
                    <a:pt x="628" y="729"/>
                    <a:pt x="638" y="706"/>
                    <a:pt x="651" y="687"/>
                  </a:cubicBezTo>
                  <a:cubicBezTo>
                    <a:pt x="666" y="665"/>
                    <a:pt x="680" y="644"/>
                    <a:pt x="694" y="626"/>
                  </a:cubicBezTo>
                  <a:cubicBezTo>
                    <a:pt x="712" y="604"/>
                    <a:pt x="736" y="594"/>
                    <a:pt x="752" y="579"/>
                  </a:cubicBezTo>
                  <a:cubicBezTo>
                    <a:pt x="772" y="558"/>
                    <a:pt x="789" y="541"/>
                    <a:pt x="806" y="530"/>
                  </a:cubicBezTo>
                  <a:cubicBezTo>
                    <a:pt x="832" y="514"/>
                    <a:pt x="855" y="506"/>
                    <a:pt x="875" y="506"/>
                  </a:cubicBezTo>
                  <a:cubicBezTo>
                    <a:pt x="896" y="506"/>
                    <a:pt x="922" y="511"/>
                    <a:pt x="948" y="526"/>
                  </a:cubicBezTo>
                  <a:cubicBezTo>
                    <a:pt x="966" y="538"/>
                    <a:pt x="985" y="556"/>
                    <a:pt x="1007" y="576"/>
                  </a:cubicBezTo>
                  <a:cubicBezTo>
                    <a:pt x="1024" y="592"/>
                    <a:pt x="1039" y="612"/>
                    <a:pt x="1056" y="633"/>
                  </a:cubicBezTo>
                  <a:cubicBezTo>
                    <a:pt x="1071" y="652"/>
                    <a:pt x="1085" y="672"/>
                    <a:pt x="1100" y="695"/>
                  </a:cubicBezTo>
                  <a:cubicBezTo>
                    <a:pt x="1114" y="715"/>
                    <a:pt x="1133" y="733"/>
                    <a:pt x="1147" y="755"/>
                  </a:cubicBezTo>
                  <a:cubicBezTo>
                    <a:pt x="1159" y="777"/>
                    <a:pt x="1173" y="798"/>
                    <a:pt x="1185" y="822"/>
                  </a:cubicBezTo>
                  <a:cubicBezTo>
                    <a:pt x="1195" y="844"/>
                    <a:pt x="1205" y="869"/>
                    <a:pt x="1216" y="893"/>
                  </a:cubicBezTo>
                  <a:cubicBezTo>
                    <a:pt x="1226" y="916"/>
                    <a:pt x="1232" y="942"/>
                    <a:pt x="1240" y="965"/>
                  </a:cubicBezTo>
                  <a:cubicBezTo>
                    <a:pt x="1250" y="988"/>
                    <a:pt x="1261" y="1011"/>
                    <a:pt x="1270" y="1036"/>
                  </a:cubicBezTo>
                  <a:cubicBezTo>
                    <a:pt x="1278" y="1059"/>
                    <a:pt x="1294" y="1082"/>
                    <a:pt x="1302" y="1106"/>
                  </a:cubicBezTo>
                  <a:cubicBezTo>
                    <a:pt x="1310" y="1130"/>
                    <a:pt x="1305" y="1158"/>
                    <a:pt x="1313" y="1183"/>
                  </a:cubicBezTo>
                  <a:cubicBezTo>
                    <a:pt x="1320" y="1206"/>
                    <a:pt x="1331" y="1229"/>
                    <a:pt x="1339" y="1254"/>
                  </a:cubicBezTo>
                  <a:cubicBezTo>
                    <a:pt x="1345" y="1279"/>
                    <a:pt x="1353" y="1303"/>
                    <a:pt x="1360" y="1328"/>
                  </a:cubicBezTo>
                  <a:cubicBezTo>
                    <a:pt x="1367" y="1352"/>
                    <a:pt x="1368" y="1378"/>
                    <a:pt x="1373" y="1403"/>
                  </a:cubicBezTo>
                  <a:cubicBezTo>
                    <a:pt x="1378" y="1427"/>
                    <a:pt x="1389" y="1452"/>
                    <a:pt x="1393" y="1477"/>
                  </a:cubicBezTo>
                  <a:cubicBezTo>
                    <a:pt x="1399" y="1501"/>
                    <a:pt x="1403" y="1527"/>
                    <a:pt x="1408" y="1552"/>
                  </a:cubicBezTo>
                  <a:cubicBezTo>
                    <a:pt x="1412" y="1576"/>
                    <a:pt x="1409" y="1603"/>
                    <a:pt x="1414" y="1628"/>
                  </a:cubicBezTo>
                  <a:cubicBezTo>
                    <a:pt x="1417" y="1654"/>
                    <a:pt x="1420" y="1678"/>
                    <a:pt x="1424" y="1704"/>
                  </a:cubicBezTo>
                  <a:cubicBezTo>
                    <a:pt x="1428" y="1730"/>
                    <a:pt x="1437" y="1755"/>
                    <a:pt x="1441" y="1779"/>
                  </a:cubicBezTo>
                  <a:cubicBezTo>
                    <a:pt x="1443" y="1805"/>
                    <a:pt x="1443" y="1831"/>
                    <a:pt x="1446" y="1856"/>
                  </a:cubicBezTo>
                  <a:cubicBezTo>
                    <a:pt x="1448" y="1881"/>
                    <a:pt x="1454" y="1906"/>
                    <a:pt x="1458" y="1932"/>
                  </a:cubicBezTo>
                  <a:cubicBezTo>
                    <a:pt x="1460" y="1958"/>
                    <a:pt x="1465" y="1983"/>
                    <a:pt x="1468" y="2009"/>
                  </a:cubicBezTo>
                  <a:cubicBezTo>
                    <a:pt x="1469" y="2034"/>
                    <a:pt x="1475" y="2060"/>
                    <a:pt x="1476" y="2085"/>
                  </a:cubicBezTo>
                  <a:lnTo>
                    <a:pt x="1480" y="2162"/>
                  </a:lnTo>
                  <a:cubicBezTo>
                    <a:pt x="1481" y="2186"/>
                    <a:pt x="1468" y="2212"/>
                    <a:pt x="1469" y="2239"/>
                  </a:cubicBezTo>
                  <a:cubicBezTo>
                    <a:pt x="1471" y="2265"/>
                    <a:pt x="1480" y="2290"/>
                    <a:pt x="1481" y="2315"/>
                  </a:cubicBezTo>
                  <a:lnTo>
                    <a:pt x="1481" y="2393"/>
                  </a:lnTo>
                  <a:cubicBezTo>
                    <a:pt x="1481" y="2420"/>
                    <a:pt x="1486" y="2446"/>
                    <a:pt x="1494" y="2469"/>
                  </a:cubicBezTo>
                  <a:cubicBezTo>
                    <a:pt x="1502" y="2495"/>
                    <a:pt x="1513" y="2516"/>
                    <a:pt x="1528" y="2538"/>
                  </a:cubicBezTo>
                  <a:cubicBezTo>
                    <a:pt x="1543" y="2559"/>
                    <a:pt x="1561" y="2577"/>
                    <a:pt x="1582" y="2592"/>
                  </a:cubicBezTo>
                  <a:cubicBezTo>
                    <a:pt x="1603" y="2607"/>
                    <a:pt x="1626" y="2618"/>
                    <a:pt x="1652" y="2625"/>
                  </a:cubicBezTo>
                  <a:cubicBezTo>
                    <a:pt x="1676" y="2634"/>
                    <a:pt x="1700" y="2638"/>
                    <a:pt x="1728" y="2638"/>
                  </a:cubicBezTo>
                  <a:cubicBezTo>
                    <a:pt x="1757" y="2638"/>
                    <a:pt x="1780" y="2634"/>
                    <a:pt x="1805" y="2625"/>
                  </a:cubicBezTo>
                  <a:cubicBezTo>
                    <a:pt x="1829" y="2618"/>
                    <a:pt x="1854" y="2608"/>
                    <a:pt x="1875" y="2593"/>
                  </a:cubicBezTo>
                  <a:cubicBezTo>
                    <a:pt x="1897" y="2579"/>
                    <a:pt x="1918" y="2561"/>
                    <a:pt x="1934" y="2542"/>
                  </a:cubicBezTo>
                  <a:cubicBezTo>
                    <a:pt x="1949" y="2521"/>
                    <a:pt x="1965" y="2497"/>
                    <a:pt x="1973" y="2472"/>
                  </a:cubicBezTo>
                  <a:cubicBezTo>
                    <a:pt x="1981" y="2448"/>
                    <a:pt x="1972" y="2420"/>
                    <a:pt x="1972" y="2393"/>
                  </a:cubicBezTo>
                  <a:cubicBezTo>
                    <a:pt x="1972" y="2367"/>
                    <a:pt x="1974" y="2342"/>
                    <a:pt x="1974" y="2315"/>
                  </a:cubicBezTo>
                  <a:cubicBezTo>
                    <a:pt x="1974" y="2290"/>
                    <a:pt x="1987" y="2263"/>
                    <a:pt x="1985" y="2238"/>
                  </a:cubicBezTo>
                  <a:cubicBezTo>
                    <a:pt x="1984" y="2212"/>
                    <a:pt x="1983" y="2186"/>
                    <a:pt x="1981" y="2160"/>
                  </a:cubicBezTo>
                  <a:cubicBezTo>
                    <a:pt x="1979" y="2135"/>
                    <a:pt x="1979" y="2108"/>
                    <a:pt x="1978" y="2082"/>
                  </a:cubicBezTo>
                  <a:cubicBezTo>
                    <a:pt x="1977" y="2057"/>
                    <a:pt x="1963" y="2031"/>
                    <a:pt x="1962" y="2006"/>
                  </a:cubicBezTo>
                  <a:cubicBezTo>
                    <a:pt x="1961" y="1981"/>
                    <a:pt x="1961" y="1955"/>
                    <a:pt x="1958" y="1928"/>
                  </a:cubicBezTo>
                  <a:cubicBezTo>
                    <a:pt x="1956" y="1902"/>
                    <a:pt x="1949" y="1878"/>
                    <a:pt x="1946" y="1852"/>
                  </a:cubicBezTo>
                  <a:cubicBezTo>
                    <a:pt x="1944" y="1826"/>
                    <a:pt x="1945" y="1800"/>
                    <a:pt x="1942" y="1774"/>
                  </a:cubicBezTo>
                  <a:cubicBezTo>
                    <a:pt x="1940" y="1749"/>
                    <a:pt x="1933" y="1724"/>
                    <a:pt x="1930" y="1698"/>
                  </a:cubicBezTo>
                  <a:cubicBezTo>
                    <a:pt x="1928" y="1672"/>
                    <a:pt x="1931" y="1645"/>
                    <a:pt x="1929" y="1621"/>
                  </a:cubicBezTo>
                  <a:cubicBezTo>
                    <a:pt x="1925" y="1595"/>
                    <a:pt x="1917" y="1569"/>
                    <a:pt x="1913" y="1546"/>
                  </a:cubicBezTo>
                  <a:cubicBezTo>
                    <a:pt x="1909" y="1520"/>
                    <a:pt x="1912" y="1493"/>
                    <a:pt x="1908" y="1468"/>
                  </a:cubicBezTo>
                  <a:cubicBezTo>
                    <a:pt x="1903" y="1442"/>
                    <a:pt x="1894" y="1418"/>
                    <a:pt x="1888" y="1393"/>
                  </a:cubicBezTo>
                  <a:cubicBezTo>
                    <a:pt x="1883" y="1367"/>
                    <a:pt x="1881" y="1342"/>
                    <a:pt x="1875" y="1317"/>
                  </a:cubicBezTo>
                  <a:cubicBezTo>
                    <a:pt x="1870" y="1291"/>
                    <a:pt x="1861" y="1267"/>
                    <a:pt x="1856" y="1242"/>
                  </a:cubicBezTo>
                  <a:cubicBezTo>
                    <a:pt x="1851" y="1216"/>
                    <a:pt x="1848" y="1190"/>
                    <a:pt x="1842" y="1166"/>
                  </a:cubicBezTo>
                  <a:cubicBezTo>
                    <a:pt x="1835" y="1140"/>
                    <a:pt x="1817" y="1118"/>
                    <a:pt x="1810" y="1094"/>
                  </a:cubicBezTo>
                  <a:cubicBezTo>
                    <a:pt x="1803" y="1069"/>
                    <a:pt x="1796" y="1044"/>
                    <a:pt x="1790" y="1021"/>
                  </a:cubicBezTo>
                  <a:cubicBezTo>
                    <a:pt x="1781" y="995"/>
                    <a:pt x="1774" y="973"/>
                    <a:pt x="1765" y="947"/>
                  </a:cubicBezTo>
                  <a:cubicBezTo>
                    <a:pt x="1758" y="922"/>
                    <a:pt x="1759" y="895"/>
                    <a:pt x="1751" y="871"/>
                  </a:cubicBezTo>
                  <a:cubicBezTo>
                    <a:pt x="1742" y="846"/>
                    <a:pt x="1722" y="825"/>
                    <a:pt x="1715" y="802"/>
                  </a:cubicBezTo>
                  <a:cubicBezTo>
                    <a:pt x="1705" y="778"/>
                    <a:pt x="1700" y="753"/>
                    <a:pt x="1689" y="729"/>
                  </a:cubicBezTo>
                  <a:cubicBezTo>
                    <a:pt x="1678" y="705"/>
                    <a:pt x="1667" y="681"/>
                    <a:pt x="1656" y="659"/>
                  </a:cubicBezTo>
                  <a:cubicBezTo>
                    <a:pt x="1645" y="635"/>
                    <a:pt x="1639" y="610"/>
                    <a:pt x="1628" y="587"/>
                  </a:cubicBezTo>
                  <a:cubicBezTo>
                    <a:pt x="1615" y="564"/>
                    <a:pt x="1607" y="540"/>
                    <a:pt x="1594" y="518"/>
                  </a:cubicBezTo>
                  <a:cubicBezTo>
                    <a:pt x="1581" y="494"/>
                    <a:pt x="1566" y="473"/>
                    <a:pt x="1553" y="451"/>
                  </a:cubicBezTo>
                  <a:cubicBezTo>
                    <a:pt x="1539" y="429"/>
                    <a:pt x="1528" y="406"/>
                    <a:pt x="1513" y="385"/>
                  </a:cubicBezTo>
                  <a:cubicBezTo>
                    <a:pt x="1499" y="363"/>
                    <a:pt x="1483" y="343"/>
                    <a:pt x="1467" y="323"/>
                  </a:cubicBezTo>
                  <a:cubicBezTo>
                    <a:pt x="1451" y="303"/>
                    <a:pt x="1432" y="284"/>
                    <a:pt x="1416" y="266"/>
                  </a:cubicBezTo>
                  <a:cubicBezTo>
                    <a:pt x="1399" y="245"/>
                    <a:pt x="1382" y="226"/>
                    <a:pt x="1362" y="209"/>
                  </a:cubicBezTo>
                  <a:cubicBezTo>
                    <a:pt x="1344" y="191"/>
                    <a:pt x="1321" y="177"/>
                    <a:pt x="1302" y="161"/>
                  </a:cubicBezTo>
                  <a:cubicBezTo>
                    <a:pt x="1282" y="145"/>
                    <a:pt x="1264" y="128"/>
                    <a:pt x="1242" y="113"/>
                  </a:cubicBezTo>
                  <a:cubicBezTo>
                    <a:pt x="1221" y="98"/>
                    <a:pt x="1200" y="84"/>
                    <a:pt x="1176" y="71"/>
                  </a:cubicBezTo>
                  <a:cubicBezTo>
                    <a:pt x="1153" y="59"/>
                    <a:pt x="1128" y="53"/>
                    <a:pt x="1104" y="43"/>
                  </a:cubicBezTo>
                  <a:cubicBezTo>
                    <a:pt x="1080" y="33"/>
                    <a:pt x="1057" y="21"/>
                    <a:pt x="1031" y="15"/>
                  </a:cubicBezTo>
                  <a:cubicBezTo>
                    <a:pt x="1024" y="13"/>
                    <a:pt x="1016" y="12"/>
                    <a:pt x="1008" y="12"/>
                  </a:cubicBezTo>
                  <a:cubicBezTo>
                    <a:pt x="994" y="12"/>
                    <a:pt x="979" y="14"/>
                    <a:pt x="965" y="14"/>
                  </a:cubicBezTo>
                  <a:cubicBezTo>
                    <a:pt x="961" y="14"/>
                    <a:pt x="958" y="14"/>
                    <a:pt x="954" y="14"/>
                  </a:cubicBezTo>
                  <a:cubicBezTo>
                    <a:pt x="953" y="14"/>
                    <a:pt x="952" y="14"/>
                    <a:pt x="951" y="14"/>
                  </a:cubicBezTo>
                  <a:cubicBezTo>
                    <a:pt x="924" y="14"/>
                    <a:pt x="899" y="0"/>
                    <a:pt x="8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4"/>
            <p:cNvSpPr/>
            <p:nvPr/>
          </p:nvSpPr>
          <p:spPr>
            <a:xfrm>
              <a:off x="4119025" y="4575400"/>
              <a:ext cx="49475" cy="65975"/>
            </a:xfrm>
            <a:custGeom>
              <a:avLst/>
              <a:gdLst/>
              <a:ahLst/>
              <a:cxnLst/>
              <a:rect l="l" t="t" r="r" b="b"/>
              <a:pathLst>
                <a:path w="1979" h="2639" extrusionOk="0">
                  <a:moveTo>
                    <a:pt x="870" y="1"/>
                  </a:moveTo>
                  <a:cubicBezTo>
                    <a:pt x="844" y="1"/>
                    <a:pt x="818" y="10"/>
                    <a:pt x="792" y="13"/>
                  </a:cubicBezTo>
                  <a:cubicBezTo>
                    <a:pt x="789" y="14"/>
                    <a:pt x="785" y="14"/>
                    <a:pt x="781" y="14"/>
                  </a:cubicBezTo>
                  <a:cubicBezTo>
                    <a:pt x="768" y="14"/>
                    <a:pt x="755" y="13"/>
                    <a:pt x="742" y="13"/>
                  </a:cubicBezTo>
                  <a:cubicBezTo>
                    <a:pt x="733" y="13"/>
                    <a:pt x="724" y="13"/>
                    <a:pt x="715" y="16"/>
                  </a:cubicBezTo>
                  <a:cubicBezTo>
                    <a:pt x="690" y="22"/>
                    <a:pt x="670" y="41"/>
                    <a:pt x="646" y="51"/>
                  </a:cubicBezTo>
                  <a:cubicBezTo>
                    <a:pt x="622" y="59"/>
                    <a:pt x="596" y="64"/>
                    <a:pt x="573" y="78"/>
                  </a:cubicBezTo>
                  <a:cubicBezTo>
                    <a:pt x="550" y="89"/>
                    <a:pt x="530" y="106"/>
                    <a:pt x="510" y="121"/>
                  </a:cubicBezTo>
                  <a:cubicBezTo>
                    <a:pt x="488" y="134"/>
                    <a:pt x="470" y="153"/>
                    <a:pt x="451" y="169"/>
                  </a:cubicBezTo>
                  <a:cubicBezTo>
                    <a:pt x="430" y="185"/>
                    <a:pt x="405" y="193"/>
                    <a:pt x="387" y="213"/>
                  </a:cubicBezTo>
                  <a:cubicBezTo>
                    <a:pt x="367" y="230"/>
                    <a:pt x="354" y="251"/>
                    <a:pt x="335" y="272"/>
                  </a:cubicBezTo>
                  <a:cubicBezTo>
                    <a:pt x="318" y="290"/>
                    <a:pt x="297" y="305"/>
                    <a:pt x="280" y="326"/>
                  </a:cubicBezTo>
                  <a:cubicBezTo>
                    <a:pt x="264" y="347"/>
                    <a:pt x="249" y="368"/>
                    <a:pt x="234" y="389"/>
                  </a:cubicBezTo>
                  <a:cubicBezTo>
                    <a:pt x="220" y="411"/>
                    <a:pt x="208" y="433"/>
                    <a:pt x="194" y="455"/>
                  </a:cubicBezTo>
                  <a:cubicBezTo>
                    <a:pt x="180" y="476"/>
                    <a:pt x="172" y="502"/>
                    <a:pt x="158" y="524"/>
                  </a:cubicBezTo>
                  <a:cubicBezTo>
                    <a:pt x="147" y="547"/>
                    <a:pt x="138" y="571"/>
                    <a:pt x="126" y="595"/>
                  </a:cubicBezTo>
                  <a:cubicBezTo>
                    <a:pt x="114" y="619"/>
                    <a:pt x="94" y="637"/>
                    <a:pt x="82" y="661"/>
                  </a:cubicBezTo>
                  <a:cubicBezTo>
                    <a:pt x="72" y="684"/>
                    <a:pt x="60" y="708"/>
                    <a:pt x="50" y="732"/>
                  </a:cubicBezTo>
                  <a:cubicBezTo>
                    <a:pt x="41" y="756"/>
                    <a:pt x="34" y="781"/>
                    <a:pt x="24" y="806"/>
                  </a:cubicBezTo>
                  <a:cubicBezTo>
                    <a:pt x="15" y="830"/>
                    <a:pt x="9" y="850"/>
                    <a:pt x="1" y="876"/>
                  </a:cubicBezTo>
                  <a:cubicBezTo>
                    <a:pt x="19" y="882"/>
                    <a:pt x="28" y="884"/>
                    <a:pt x="38" y="884"/>
                  </a:cubicBezTo>
                  <a:cubicBezTo>
                    <a:pt x="47" y="884"/>
                    <a:pt x="57" y="882"/>
                    <a:pt x="76" y="882"/>
                  </a:cubicBezTo>
                  <a:cubicBezTo>
                    <a:pt x="114" y="882"/>
                    <a:pt x="114" y="886"/>
                    <a:pt x="153" y="886"/>
                  </a:cubicBezTo>
                  <a:cubicBezTo>
                    <a:pt x="192" y="886"/>
                    <a:pt x="192" y="883"/>
                    <a:pt x="231" y="883"/>
                  </a:cubicBezTo>
                  <a:cubicBezTo>
                    <a:pt x="270" y="883"/>
                    <a:pt x="270" y="871"/>
                    <a:pt x="308" y="871"/>
                  </a:cubicBezTo>
                  <a:cubicBezTo>
                    <a:pt x="347" y="871"/>
                    <a:pt x="347" y="882"/>
                    <a:pt x="387" y="882"/>
                  </a:cubicBezTo>
                  <a:cubicBezTo>
                    <a:pt x="425" y="882"/>
                    <a:pt x="425" y="881"/>
                    <a:pt x="464" y="881"/>
                  </a:cubicBezTo>
                  <a:cubicBezTo>
                    <a:pt x="475" y="881"/>
                    <a:pt x="484" y="881"/>
                    <a:pt x="490" y="881"/>
                  </a:cubicBezTo>
                  <a:cubicBezTo>
                    <a:pt x="506" y="881"/>
                    <a:pt x="514" y="880"/>
                    <a:pt x="540" y="874"/>
                  </a:cubicBezTo>
                  <a:cubicBezTo>
                    <a:pt x="550" y="850"/>
                    <a:pt x="569" y="836"/>
                    <a:pt x="579" y="815"/>
                  </a:cubicBezTo>
                  <a:cubicBezTo>
                    <a:pt x="591" y="792"/>
                    <a:pt x="592" y="764"/>
                    <a:pt x="604" y="744"/>
                  </a:cubicBezTo>
                  <a:cubicBezTo>
                    <a:pt x="618" y="721"/>
                    <a:pt x="639" y="705"/>
                    <a:pt x="652" y="686"/>
                  </a:cubicBezTo>
                  <a:cubicBezTo>
                    <a:pt x="667" y="665"/>
                    <a:pt x="682" y="645"/>
                    <a:pt x="697" y="626"/>
                  </a:cubicBezTo>
                  <a:cubicBezTo>
                    <a:pt x="714" y="605"/>
                    <a:pt x="726" y="582"/>
                    <a:pt x="742" y="567"/>
                  </a:cubicBezTo>
                  <a:cubicBezTo>
                    <a:pt x="762" y="547"/>
                    <a:pt x="783" y="531"/>
                    <a:pt x="801" y="520"/>
                  </a:cubicBezTo>
                  <a:cubicBezTo>
                    <a:pt x="818" y="510"/>
                    <a:pt x="834" y="508"/>
                    <a:pt x="849" y="508"/>
                  </a:cubicBezTo>
                  <a:cubicBezTo>
                    <a:pt x="857" y="508"/>
                    <a:pt x="865" y="508"/>
                    <a:pt x="872" y="508"/>
                  </a:cubicBezTo>
                  <a:cubicBezTo>
                    <a:pt x="893" y="508"/>
                    <a:pt x="916" y="512"/>
                    <a:pt x="942" y="528"/>
                  </a:cubicBezTo>
                  <a:cubicBezTo>
                    <a:pt x="962" y="539"/>
                    <a:pt x="987" y="549"/>
                    <a:pt x="1007" y="568"/>
                  </a:cubicBezTo>
                  <a:cubicBezTo>
                    <a:pt x="1025" y="584"/>
                    <a:pt x="1042" y="604"/>
                    <a:pt x="1059" y="625"/>
                  </a:cubicBezTo>
                  <a:cubicBezTo>
                    <a:pt x="1074" y="643"/>
                    <a:pt x="1090" y="664"/>
                    <a:pt x="1105" y="686"/>
                  </a:cubicBezTo>
                  <a:cubicBezTo>
                    <a:pt x="1118" y="706"/>
                    <a:pt x="1128" y="731"/>
                    <a:pt x="1141" y="754"/>
                  </a:cubicBezTo>
                  <a:cubicBezTo>
                    <a:pt x="1153" y="775"/>
                    <a:pt x="1161" y="799"/>
                    <a:pt x="1173" y="823"/>
                  </a:cubicBezTo>
                  <a:cubicBezTo>
                    <a:pt x="1183" y="845"/>
                    <a:pt x="1203" y="865"/>
                    <a:pt x="1213" y="889"/>
                  </a:cubicBezTo>
                  <a:cubicBezTo>
                    <a:pt x="1224" y="911"/>
                    <a:pt x="1231" y="936"/>
                    <a:pt x="1240" y="961"/>
                  </a:cubicBezTo>
                  <a:cubicBezTo>
                    <a:pt x="1250" y="984"/>
                    <a:pt x="1264" y="1005"/>
                    <a:pt x="1273" y="1031"/>
                  </a:cubicBezTo>
                  <a:cubicBezTo>
                    <a:pt x="1282" y="1053"/>
                    <a:pt x="1277" y="1082"/>
                    <a:pt x="1285" y="1108"/>
                  </a:cubicBezTo>
                  <a:cubicBezTo>
                    <a:pt x="1294" y="1133"/>
                    <a:pt x="1301" y="1155"/>
                    <a:pt x="1310" y="1181"/>
                  </a:cubicBezTo>
                  <a:cubicBezTo>
                    <a:pt x="1316" y="1205"/>
                    <a:pt x="1327" y="1227"/>
                    <a:pt x="1333" y="1253"/>
                  </a:cubicBezTo>
                  <a:cubicBezTo>
                    <a:pt x="1341" y="1277"/>
                    <a:pt x="1344" y="1302"/>
                    <a:pt x="1352" y="1328"/>
                  </a:cubicBezTo>
                  <a:cubicBezTo>
                    <a:pt x="1358" y="1352"/>
                    <a:pt x="1364" y="1376"/>
                    <a:pt x="1371" y="1402"/>
                  </a:cubicBezTo>
                  <a:cubicBezTo>
                    <a:pt x="1376" y="1425"/>
                    <a:pt x="1392" y="1449"/>
                    <a:pt x="1398" y="1473"/>
                  </a:cubicBezTo>
                  <a:cubicBezTo>
                    <a:pt x="1403" y="1498"/>
                    <a:pt x="1407" y="1524"/>
                    <a:pt x="1412" y="1548"/>
                  </a:cubicBezTo>
                  <a:cubicBezTo>
                    <a:pt x="1416" y="1573"/>
                    <a:pt x="1412" y="1600"/>
                    <a:pt x="1417" y="1625"/>
                  </a:cubicBezTo>
                  <a:cubicBezTo>
                    <a:pt x="1421" y="1650"/>
                    <a:pt x="1421" y="1676"/>
                    <a:pt x="1423" y="1702"/>
                  </a:cubicBezTo>
                  <a:cubicBezTo>
                    <a:pt x="1428" y="1727"/>
                    <a:pt x="1439" y="1751"/>
                    <a:pt x="1444" y="1777"/>
                  </a:cubicBezTo>
                  <a:cubicBezTo>
                    <a:pt x="1446" y="1802"/>
                    <a:pt x="1444" y="1827"/>
                    <a:pt x="1446" y="1853"/>
                  </a:cubicBezTo>
                  <a:cubicBezTo>
                    <a:pt x="1449" y="1878"/>
                    <a:pt x="1450" y="1904"/>
                    <a:pt x="1453" y="1929"/>
                  </a:cubicBezTo>
                  <a:lnTo>
                    <a:pt x="1461" y="2006"/>
                  </a:lnTo>
                  <a:cubicBezTo>
                    <a:pt x="1462" y="2030"/>
                    <a:pt x="1461" y="2056"/>
                    <a:pt x="1462" y="2082"/>
                  </a:cubicBezTo>
                  <a:cubicBezTo>
                    <a:pt x="1464" y="2107"/>
                    <a:pt x="1473" y="2132"/>
                    <a:pt x="1475" y="2158"/>
                  </a:cubicBezTo>
                  <a:cubicBezTo>
                    <a:pt x="1476" y="2184"/>
                    <a:pt x="1481" y="2209"/>
                    <a:pt x="1481" y="2234"/>
                  </a:cubicBezTo>
                  <a:cubicBezTo>
                    <a:pt x="1482" y="2260"/>
                    <a:pt x="1470" y="2285"/>
                    <a:pt x="1470" y="2312"/>
                  </a:cubicBezTo>
                  <a:cubicBezTo>
                    <a:pt x="1470" y="2338"/>
                    <a:pt x="1472" y="2362"/>
                    <a:pt x="1472" y="2389"/>
                  </a:cubicBezTo>
                  <a:cubicBezTo>
                    <a:pt x="1472" y="2416"/>
                    <a:pt x="1477" y="2443"/>
                    <a:pt x="1483" y="2468"/>
                  </a:cubicBezTo>
                  <a:cubicBezTo>
                    <a:pt x="1492" y="2494"/>
                    <a:pt x="1510" y="2515"/>
                    <a:pt x="1525" y="2536"/>
                  </a:cubicBezTo>
                  <a:cubicBezTo>
                    <a:pt x="1540" y="2557"/>
                    <a:pt x="1558" y="2576"/>
                    <a:pt x="1579" y="2591"/>
                  </a:cubicBezTo>
                  <a:cubicBezTo>
                    <a:pt x="1600" y="2606"/>
                    <a:pt x="1622" y="2619"/>
                    <a:pt x="1647" y="2628"/>
                  </a:cubicBezTo>
                  <a:cubicBezTo>
                    <a:pt x="1671" y="2636"/>
                    <a:pt x="1698" y="2639"/>
                    <a:pt x="1724" y="2639"/>
                  </a:cubicBezTo>
                  <a:cubicBezTo>
                    <a:pt x="1751" y="2639"/>
                    <a:pt x="1777" y="2633"/>
                    <a:pt x="1801" y="2625"/>
                  </a:cubicBezTo>
                  <a:cubicBezTo>
                    <a:pt x="1826" y="2617"/>
                    <a:pt x="1855" y="2614"/>
                    <a:pt x="1876" y="2598"/>
                  </a:cubicBezTo>
                  <a:cubicBezTo>
                    <a:pt x="1898" y="2584"/>
                    <a:pt x="1912" y="2558"/>
                    <a:pt x="1927" y="2537"/>
                  </a:cubicBezTo>
                  <a:cubicBezTo>
                    <a:pt x="1942" y="2516"/>
                    <a:pt x="1952" y="2491"/>
                    <a:pt x="1960" y="2466"/>
                  </a:cubicBezTo>
                  <a:cubicBezTo>
                    <a:pt x="1969" y="2442"/>
                    <a:pt x="1970" y="2416"/>
                    <a:pt x="1970" y="2389"/>
                  </a:cubicBezTo>
                  <a:cubicBezTo>
                    <a:pt x="1970" y="2365"/>
                    <a:pt x="1969" y="2339"/>
                    <a:pt x="1967" y="2312"/>
                  </a:cubicBezTo>
                  <a:cubicBezTo>
                    <a:pt x="1967" y="2286"/>
                    <a:pt x="1978" y="2260"/>
                    <a:pt x="1976" y="2234"/>
                  </a:cubicBezTo>
                  <a:cubicBezTo>
                    <a:pt x="1975" y="2209"/>
                    <a:pt x="1971" y="2184"/>
                    <a:pt x="1970" y="2157"/>
                  </a:cubicBezTo>
                  <a:cubicBezTo>
                    <a:pt x="1969" y="2131"/>
                    <a:pt x="1967" y="2105"/>
                    <a:pt x="1965" y="2079"/>
                  </a:cubicBezTo>
                  <a:cubicBezTo>
                    <a:pt x="1964" y="2054"/>
                    <a:pt x="1960" y="2028"/>
                    <a:pt x="1958" y="2003"/>
                  </a:cubicBezTo>
                  <a:cubicBezTo>
                    <a:pt x="1957" y="1977"/>
                    <a:pt x="1957" y="1952"/>
                    <a:pt x="1954" y="1925"/>
                  </a:cubicBezTo>
                  <a:cubicBezTo>
                    <a:pt x="1951" y="1900"/>
                    <a:pt x="1952" y="1873"/>
                    <a:pt x="1949" y="1847"/>
                  </a:cubicBezTo>
                  <a:lnTo>
                    <a:pt x="1942" y="1771"/>
                  </a:lnTo>
                  <a:cubicBezTo>
                    <a:pt x="1939" y="1745"/>
                    <a:pt x="1927" y="1722"/>
                    <a:pt x="1925" y="1696"/>
                  </a:cubicBezTo>
                  <a:cubicBezTo>
                    <a:pt x="1921" y="1670"/>
                    <a:pt x="1916" y="1645"/>
                    <a:pt x="1912" y="1620"/>
                  </a:cubicBezTo>
                  <a:cubicBezTo>
                    <a:pt x="1909" y="1594"/>
                    <a:pt x="1909" y="1569"/>
                    <a:pt x="1904" y="1543"/>
                  </a:cubicBezTo>
                  <a:cubicBezTo>
                    <a:pt x="1900" y="1518"/>
                    <a:pt x="1900" y="1492"/>
                    <a:pt x="1896" y="1467"/>
                  </a:cubicBezTo>
                  <a:cubicBezTo>
                    <a:pt x="1893" y="1441"/>
                    <a:pt x="1884" y="1417"/>
                    <a:pt x="1880" y="1392"/>
                  </a:cubicBezTo>
                  <a:cubicBezTo>
                    <a:pt x="1874" y="1366"/>
                    <a:pt x="1863" y="1343"/>
                    <a:pt x="1857" y="1318"/>
                  </a:cubicBezTo>
                  <a:cubicBezTo>
                    <a:pt x="1852" y="1293"/>
                    <a:pt x="1858" y="1265"/>
                    <a:pt x="1853" y="1241"/>
                  </a:cubicBezTo>
                  <a:cubicBezTo>
                    <a:pt x="1848" y="1215"/>
                    <a:pt x="1837" y="1192"/>
                    <a:pt x="1830" y="1167"/>
                  </a:cubicBezTo>
                  <a:cubicBezTo>
                    <a:pt x="1824" y="1141"/>
                    <a:pt x="1815" y="1118"/>
                    <a:pt x="1809" y="1093"/>
                  </a:cubicBezTo>
                  <a:cubicBezTo>
                    <a:pt x="1803" y="1068"/>
                    <a:pt x="1798" y="1043"/>
                    <a:pt x="1792" y="1018"/>
                  </a:cubicBezTo>
                  <a:cubicBezTo>
                    <a:pt x="1783" y="994"/>
                    <a:pt x="1771" y="970"/>
                    <a:pt x="1764" y="946"/>
                  </a:cubicBezTo>
                  <a:cubicBezTo>
                    <a:pt x="1755" y="922"/>
                    <a:pt x="1748" y="897"/>
                    <a:pt x="1738" y="872"/>
                  </a:cubicBezTo>
                  <a:cubicBezTo>
                    <a:pt x="1729" y="849"/>
                    <a:pt x="1728" y="822"/>
                    <a:pt x="1718" y="797"/>
                  </a:cubicBezTo>
                  <a:lnTo>
                    <a:pt x="1690" y="726"/>
                  </a:lnTo>
                  <a:cubicBezTo>
                    <a:pt x="1679" y="701"/>
                    <a:pt x="1663" y="680"/>
                    <a:pt x="1653" y="657"/>
                  </a:cubicBezTo>
                  <a:cubicBezTo>
                    <a:pt x="1642" y="633"/>
                    <a:pt x="1632" y="609"/>
                    <a:pt x="1622" y="586"/>
                  </a:cubicBezTo>
                  <a:cubicBezTo>
                    <a:pt x="1610" y="563"/>
                    <a:pt x="1594" y="541"/>
                    <a:pt x="1582" y="520"/>
                  </a:cubicBezTo>
                  <a:cubicBezTo>
                    <a:pt x="1568" y="498"/>
                    <a:pt x="1552" y="477"/>
                    <a:pt x="1539" y="456"/>
                  </a:cubicBezTo>
                  <a:cubicBezTo>
                    <a:pt x="1525" y="433"/>
                    <a:pt x="1508" y="415"/>
                    <a:pt x="1494" y="394"/>
                  </a:cubicBezTo>
                  <a:cubicBezTo>
                    <a:pt x="1480" y="372"/>
                    <a:pt x="1465" y="352"/>
                    <a:pt x="1449" y="332"/>
                  </a:cubicBezTo>
                  <a:cubicBezTo>
                    <a:pt x="1433" y="311"/>
                    <a:pt x="1428" y="282"/>
                    <a:pt x="1410" y="263"/>
                  </a:cubicBezTo>
                  <a:cubicBezTo>
                    <a:pt x="1393" y="244"/>
                    <a:pt x="1368" y="233"/>
                    <a:pt x="1349" y="215"/>
                  </a:cubicBezTo>
                  <a:cubicBezTo>
                    <a:pt x="1331" y="197"/>
                    <a:pt x="1313" y="181"/>
                    <a:pt x="1293" y="164"/>
                  </a:cubicBezTo>
                  <a:cubicBezTo>
                    <a:pt x="1272" y="148"/>
                    <a:pt x="1252" y="132"/>
                    <a:pt x="1231" y="118"/>
                  </a:cubicBezTo>
                  <a:cubicBezTo>
                    <a:pt x="1209" y="104"/>
                    <a:pt x="1188" y="92"/>
                    <a:pt x="1165" y="80"/>
                  </a:cubicBezTo>
                  <a:cubicBezTo>
                    <a:pt x="1143" y="68"/>
                    <a:pt x="1120" y="57"/>
                    <a:pt x="1096" y="48"/>
                  </a:cubicBezTo>
                  <a:cubicBezTo>
                    <a:pt x="1072" y="38"/>
                    <a:pt x="1047" y="32"/>
                    <a:pt x="1022" y="26"/>
                  </a:cubicBezTo>
                  <a:cubicBezTo>
                    <a:pt x="998" y="20"/>
                    <a:pt x="972" y="16"/>
                    <a:pt x="947" y="13"/>
                  </a:cubicBezTo>
                  <a:cubicBezTo>
                    <a:pt x="920" y="6"/>
                    <a:pt x="894"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4"/>
            <p:cNvSpPr/>
            <p:nvPr/>
          </p:nvSpPr>
          <p:spPr>
            <a:xfrm>
              <a:off x="4161350" y="4575450"/>
              <a:ext cx="49400" cy="65975"/>
            </a:xfrm>
            <a:custGeom>
              <a:avLst/>
              <a:gdLst/>
              <a:ahLst/>
              <a:cxnLst/>
              <a:rect l="l" t="t" r="r" b="b"/>
              <a:pathLst>
                <a:path w="1976" h="2639" extrusionOk="0">
                  <a:moveTo>
                    <a:pt x="814" y="0"/>
                  </a:moveTo>
                  <a:cubicBezTo>
                    <a:pt x="808" y="0"/>
                    <a:pt x="801" y="1"/>
                    <a:pt x="795" y="2"/>
                  </a:cubicBezTo>
                  <a:cubicBezTo>
                    <a:pt x="769" y="4"/>
                    <a:pt x="743" y="6"/>
                    <a:pt x="718" y="13"/>
                  </a:cubicBezTo>
                  <a:cubicBezTo>
                    <a:pt x="692" y="19"/>
                    <a:pt x="667" y="25"/>
                    <a:pt x="643" y="35"/>
                  </a:cubicBezTo>
                  <a:cubicBezTo>
                    <a:pt x="618" y="45"/>
                    <a:pt x="601" y="67"/>
                    <a:pt x="577" y="79"/>
                  </a:cubicBezTo>
                  <a:cubicBezTo>
                    <a:pt x="554" y="91"/>
                    <a:pt x="527" y="95"/>
                    <a:pt x="505" y="110"/>
                  </a:cubicBezTo>
                  <a:cubicBezTo>
                    <a:pt x="483" y="125"/>
                    <a:pt x="464" y="142"/>
                    <a:pt x="443" y="158"/>
                  </a:cubicBezTo>
                  <a:cubicBezTo>
                    <a:pt x="423" y="174"/>
                    <a:pt x="407" y="195"/>
                    <a:pt x="388" y="213"/>
                  </a:cubicBezTo>
                  <a:cubicBezTo>
                    <a:pt x="370" y="230"/>
                    <a:pt x="348" y="247"/>
                    <a:pt x="330" y="265"/>
                  </a:cubicBezTo>
                  <a:cubicBezTo>
                    <a:pt x="313" y="283"/>
                    <a:pt x="296" y="304"/>
                    <a:pt x="280" y="324"/>
                  </a:cubicBezTo>
                  <a:cubicBezTo>
                    <a:pt x="264" y="345"/>
                    <a:pt x="257" y="371"/>
                    <a:pt x="242" y="393"/>
                  </a:cubicBezTo>
                  <a:cubicBezTo>
                    <a:pt x="227" y="414"/>
                    <a:pt x="210" y="432"/>
                    <a:pt x="195" y="454"/>
                  </a:cubicBezTo>
                  <a:cubicBezTo>
                    <a:pt x="182" y="475"/>
                    <a:pt x="167" y="497"/>
                    <a:pt x="156" y="519"/>
                  </a:cubicBezTo>
                  <a:cubicBezTo>
                    <a:pt x="143" y="543"/>
                    <a:pt x="137" y="569"/>
                    <a:pt x="126" y="592"/>
                  </a:cubicBezTo>
                  <a:cubicBezTo>
                    <a:pt x="114" y="614"/>
                    <a:pt x="104" y="639"/>
                    <a:pt x="93" y="663"/>
                  </a:cubicBezTo>
                  <a:cubicBezTo>
                    <a:pt x="83" y="685"/>
                    <a:pt x="71" y="709"/>
                    <a:pt x="60" y="732"/>
                  </a:cubicBezTo>
                  <a:cubicBezTo>
                    <a:pt x="51" y="757"/>
                    <a:pt x="41" y="780"/>
                    <a:pt x="30" y="805"/>
                  </a:cubicBezTo>
                  <a:cubicBezTo>
                    <a:pt x="22" y="829"/>
                    <a:pt x="9" y="848"/>
                    <a:pt x="0" y="873"/>
                  </a:cubicBezTo>
                  <a:cubicBezTo>
                    <a:pt x="16" y="879"/>
                    <a:pt x="25" y="881"/>
                    <a:pt x="34" y="881"/>
                  </a:cubicBezTo>
                  <a:cubicBezTo>
                    <a:pt x="45" y="881"/>
                    <a:pt x="55" y="878"/>
                    <a:pt x="76" y="878"/>
                  </a:cubicBezTo>
                  <a:cubicBezTo>
                    <a:pt x="115" y="878"/>
                    <a:pt x="115" y="876"/>
                    <a:pt x="153" y="876"/>
                  </a:cubicBezTo>
                  <a:cubicBezTo>
                    <a:pt x="193" y="876"/>
                    <a:pt x="193" y="870"/>
                    <a:pt x="232" y="870"/>
                  </a:cubicBezTo>
                  <a:cubicBezTo>
                    <a:pt x="270" y="870"/>
                    <a:pt x="270" y="881"/>
                    <a:pt x="309" y="881"/>
                  </a:cubicBezTo>
                  <a:cubicBezTo>
                    <a:pt x="348" y="881"/>
                    <a:pt x="348" y="878"/>
                    <a:pt x="387" y="878"/>
                  </a:cubicBezTo>
                  <a:cubicBezTo>
                    <a:pt x="426" y="878"/>
                    <a:pt x="426" y="881"/>
                    <a:pt x="464" y="881"/>
                  </a:cubicBezTo>
                  <a:cubicBezTo>
                    <a:pt x="483" y="881"/>
                    <a:pt x="493" y="882"/>
                    <a:pt x="502" y="882"/>
                  </a:cubicBezTo>
                  <a:cubicBezTo>
                    <a:pt x="513" y="882"/>
                    <a:pt x="522" y="881"/>
                    <a:pt x="542" y="876"/>
                  </a:cubicBezTo>
                  <a:cubicBezTo>
                    <a:pt x="553" y="851"/>
                    <a:pt x="567" y="832"/>
                    <a:pt x="579" y="810"/>
                  </a:cubicBezTo>
                  <a:cubicBezTo>
                    <a:pt x="590" y="787"/>
                    <a:pt x="598" y="763"/>
                    <a:pt x="611" y="743"/>
                  </a:cubicBezTo>
                  <a:cubicBezTo>
                    <a:pt x="624" y="721"/>
                    <a:pt x="641" y="703"/>
                    <a:pt x="655" y="683"/>
                  </a:cubicBezTo>
                  <a:cubicBezTo>
                    <a:pt x="670" y="662"/>
                    <a:pt x="682" y="639"/>
                    <a:pt x="694" y="621"/>
                  </a:cubicBezTo>
                  <a:cubicBezTo>
                    <a:pt x="712" y="599"/>
                    <a:pt x="730" y="583"/>
                    <a:pt x="747" y="567"/>
                  </a:cubicBezTo>
                  <a:cubicBezTo>
                    <a:pt x="767" y="548"/>
                    <a:pt x="783" y="528"/>
                    <a:pt x="800" y="517"/>
                  </a:cubicBezTo>
                  <a:cubicBezTo>
                    <a:pt x="826" y="501"/>
                    <a:pt x="851" y="501"/>
                    <a:pt x="871" y="501"/>
                  </a:cubicBezTo>
                  <a:cubicBezTo>
                    <a:pt x="893" y="501"/>
                    <a:pt x="917" y="505"/>
                    <a:pt x="944" y="519"/>
                  </a:cubicBezTo>
                  <a:cubicBezTo>
                    <a:pt x="962" y="532"/>
                    <a:pt x="981" y="549"/>
                    <a:pt x="1003" y="567"/>
                  </a:cubicBezTo>
                  <a:cubicBezTo>
                    <a:pt x="1020" y="583"/>
                    <a:pt x="1044" y="596"/>
                    <a:pt x="1062" y="618"/>
                  </a:cubicBezTo>
                  <a:cubicBezTo>
                    <a:pt x="1076" y="636"/>
                    <a:pt x="1080" y="666"/>
                    <a:pt x="1095" y="688"/>
                  </a:cubicBezTo>
                  <a:cubicBezTo>
                    <a:pt x="1108" y="709"/>
                    <a:pt x="1128" y="726"/>
                    <a:pt x="1142" y="748"/>
                  </a:cubicBezTo>
                  <a:cubicBezTo>
                    <a:pt x="1154" y="770"/>
                    <a:pt x="1171" y="790"/>
                    <a:pt x="1183" y="813"/>
                  </a:cubicBezTo>
                  <a:cubicBezTo>
                    <a:pt x="1194" y="834"/>
                    <a:pt x="1197" y="862"/>
                    <a:pt x="1207" y="887"/>
                  </a:cubicBezTo>
                  <a:cubicBezTo>
                    <a:pt x="1218" y="909"/>
                    <a:pt x="1229" y="932"/>
                    <a:pt x="1240" y="956"/>
                  </a:cubicBezTo>
                  <a:cubicBezTo>
                    <a:pt x="1249" y="979"/>
                    <a:pt x="1255" y="1004"/>
                    <a:pt x="1262" y="1028"/>
                  </a:cubicBezTo>
                  <a:cubicBezTo>
                    <a:pt x="1271" y="1051"/>
                    <a:pt x="1283" y="1074"/>
                    <a:pt x="1293" y="1100"/>
                  </a:cubicBezTo>
                  <a:cubicBezTo>
                    <a:pt x="1301" y="1123"/>
                    <a:pt x="1316" y="1145"/>
                    <a:pt x="1324" y="1170"/>
                  </a:cubicBezTo>
                  <a:cubicBezTo>
                    <a:pt x="1331" y="1194"/>
                    <a:pt x="1326" y="1223"/>
                    <a:pt x="1333" y="1246"/>
                  </a:cubicBezTo>
                  <a:cubicBezTo>
                    <a:pt x="1340" y="1271"/>
                    <a:pt x="1357" y="1292"/>
                    <a:pt x="1364" y="1317"/>
                  </a:cubicBezTo>
                  <a:cubicBezTo>
                    <a:pt x="1370" y="1342"/>
                    <a:pt x="1369" y="1369"/>
                    <a:pt x="1375" y="1394"/>
                  </a:cubicBezTo>
                  <a:cubicBezTo>
                    <a:pt x="1380" y="1418"/>
                    <a:pt x="1388" y="1442"/>
                    <a:pt x="1394" y="1467"/>
                  </a:cubicBezTo>
                  <a:cubicBezTo>
                    <a:pt x="1399" y="1492"/>
                    <a:pt x="1407" y="1517"/>
                    <a:pt x="1411" y="1542"/>
                  </a:cubicBezTo>
                  <a:cubicBezTo>
                    <a:pt x="1415" y="1567"/>
                    <a:pt x="1410" y="1595"/>
                    <a:pt x="1413" y="1620"/>
                  </a:cubicBezTo>
                  <a:cubicBezTo>
                    <a:pt x="1417" y="1646"/>
                    <a:pt x="1426" y="1670"/>
                    <a:pt x="1429" y="1695"/>
                  </a:cubicBezTo>
                  <a:cubicBezTo>
                    <a:pt x="1433" y="1721"/>
                    <a:pt x="1428" y="1746"/>
                    <a:pt x="1432" y="1772"/>
                  </a:cubicBezTo>
                  <a:cubicBezTo>
                    <a:pt x="1435" y="1798"/>
                    <a:pt x="1439" y="1824"/>
                    <a:pt x="1442" y="1849"/>
                  </a:cubicBezTo>
                  <a:cubicBezTo>
                    <a:pt x="1444" y="1874"/>
                    <a:pt x="1448" y="1900"/>
                    <a:pt x="1451" y="1926"/>
                  </a:cubicBezTo>
                  <a:cubicBezTo>
                    <a:pt x="1454" y="1951"/>
                    <a:pt x="1460" y="1975"/>
                    <a:pt x="1463" y="2002"/>
                  </a:cubicBezTo>
                  <a:cubicBezTo>
                    <a:pt x="1465" y="2027"/>
                    <a:pt x="1472" y="2053"/>
                    <a:pt x="1474" y="2078"/>
                  </a:cubicBezTo>
                  <a:cubicBezTo>
                    <a:pt x="1475" y="2103"/>
                    <a:pt x="1466" y="2129"/>
                    <a:pt x="1467" y="2156"/>
                  </a:cubicBezTo>
                  <a:cubicBezTo>
                    <a:pt x="1469" y="2182"/>
                    <a:pt x="1467" y="2206"/>
                    <a:pt x="1469" y="2232"/>
                  </a:cubicBezTo>
                  <a:cubicBezTo>
                    <a:pt x="1470" y="2258"/>
                    <a:pt x="1474" y="2283"/>
                    <a:pt x="1474" y="2310"/>
                  </a:cubicBezTo>
                  <a:cubicBezTo>
                    <a:pt x="1474" y="2335"/>
                    <a:pt x="1481" y="2360"/>
                    <a:pt x="1481" y="2387"/>
                  </a:cubicBezTo>
                  <a:cubicBezTo>
                    <a:pt x="1481" y="2414"/>
                    <a:pt x="1477" y="2441"/>
                    <a:pt x="1486" y="2465"/>
                  </a:cubicBezTo>
                  <a:cubicBezTo>
                    <a:pt x="1493" y="2490"/>
                    <a:pt x="1503" y="2517"/>
                    <a:pt x="1518" y="2537"/>
                  </a:cubicBezTo>
                  <a:cubicBezTo>
                    <a:pt x="1533" y="2559"/>
                    <a:pt x="1554" y="2576"/>
                    <a:pt x="1576" y="2592"/>
                  </a:cubicBezTo>
                  <a:cubicBezTo>
                    <a:pt x="1597" y="2607"/>
                    <a:pt x="1625" y="2610"/>
                    <a:pt x="1649" y="2617"/>
                  </a:cubicBezTo>
                  <a:cubicBezTo>
                    <a:pt x="1673" y="2626"/>
                    <a:pt x="1697" y="2639"/>
                    <a:pt x="1724" y="2639"/>
                  </a:cubicBezTo>
                  <a:cubicBezTo>
                    <a:pt x="1750" y="2639"/>
                    <a:pt x="1777" y="2634"/>
                    <a:pt x="1802" y="2626"/>
                  </a:cubicBezTo>
                  <a:cubicBezTo>
                    <a:pt x="1828" y="2617"/>
                    <a:pt x="1846" y="2599"/>
                    <a:pt x="1867" y="2584"/>
                  </a:cubicBezTo>
                  <a:cubicBezTo>
                    <a:pt x="1889" y="2569"/>
                    <a:pt x="1914" y="2557"/>
                    <a:pt x="1930" y="2537"/>
                  </a:cubicBezTo>
                  <a:cubicBezTo>
                    <a:pt x="1945" y="2516"/>
                    <a:pt x="1947" y="2488"/>
                    <a:pt x="1954" y="2462"/>
                  </a:cubicBezTo>
                  <a:cubicBezTo>
                    <a:pt x="1963" y="2439"/>
                    <a:pt x="1975" y="2414"/>
                    <a:pt x="1975" y="2387"/>
                  </a:cubicBezTo>
                  <a:lnTo>
                    <a:pt x="1975" y="2310"/>
                  </a:lnTo>
                  <a:cubicBezTo>
                    <a:pt x="1975" y="2284"/>
                    <a:pt x="1969" y="2259"/>
                    <a:pt x="1968" y="2232"/>
                  </a:cubicBezTo>
                  <a:cubicBezTo>
                    <a:pt x="1967" y="2206"/>
                    <a:pt x="1965" y="2182"/>
                    <a:pt x="1965" y="2155"/>
                  </a:cubicBezTo>
                  <a:cubicBezTo>
                    <a:pt x="1964" y="2129"/>
                    <a:pt x="1974" y="2102"/>
                    <a:pt x="1973" y="2077"/>
                  </a:cubicBezTo>
                  <a:cubicBezTo>
                    <a:pt x="1972" y="2051"/>
                    <a:pt x="1967" y="2026"/>
                    <a:pt x="1964" y="2001"/>
                  </a:cubicBezTo>
                  <a:cubicBezTo>
                    <a:pt x="1963" y="1975"/>
                    <a:pt x="1953" y="1949"/>
                    <a:pt x="1951" y="1924"/>
                  </a:cubicBezTo>
                  <a:lnTo>
                    <a:pt x="1942" y="1847"/>
                  </a:lnTo>
                  <a:lnTo>
                    <a:pt x="1935" y="1771"/>
                  </a:lnTo>
                  <a:cubicBezTo>
                    <a:pt x="1932" y="1746"/>
                    <a:pt x="1933" y="1719"/>
                    <a:pt x="1929" y="1694"/>
                  </a:cubicBezTo>
                  <a:cubicBezTo>
                    <a:pt x="1926" y="1668"/>
                    <a:pt x="1926" y="1642"/>
                    <a:pt x="1922" y="1616"/>
                  </a:cubicBezTo>
                  <a:cubicBezTo>
                    <a:pt x="1919" y="1590"/>
                    <a:pt x="1906" y="1567"/>
                    <a:pt x="1903" y="1541"/>
                  </a:cubicBezTo>
                  <a:cubicBezTo>
                    <a:pt x="1898" y="1515"/>
                    <a:pt x="1897" y="1491"/>
                    <a:pt x="1893" y="1465"/>
                  </a:cubicBezTo>
                  <a:cubicBezTo>
                    <a:pt x="1889" y="1439"/>
                    <a:pt x="1878" y="1416"/>
                    <a:pt x="1873" y="1390"/>
                  </a:cubicBezTo>
                  <a:cubicBezTo>
                    <a:pt x="1867" y="1364"/>
                    <a:pt x="1877" y="1336"/>
                    <a:pt x="1872" y="1311"/>
                  </a:cubicBezTo>
                  <a:cubicBezTo>
                    <a:pt x="1866" y="1285"/>
                    <a:pt x="1860" y="1260"/>
                    <a:pt x="1854" y="1236"/>
                  </a:cubicBezTo>
                  <a:cubicBezTo>
                    <a:pt x="1849" y="1210"/>
                    <a:pt x="1839" y="1186"/>
                    <a:pt x="1833" y="1161"/>
                  </a:cubicBezTo>
                  <a:cubicBezTo>
                    <a:pt x="1825" y="1135"/>
                    <a:pt x="1822" y="1110"/>
                    <a:pt x="1815" y="1086"/>
                  </a:cubicBezTo>
                  <a:cubicBezTo>
                    <a:pt x="1808" y="1060"/>
                    <a:pt x="1799" y="1036"/>
                    <a:pt x="1791" y="1012"/>
                  </a:cubicBezTo>
                  <a:cubicBezTo>
                    <a:pt x="1783" y="987"/>
                    <a:pt x="1765" y="966"/>
                    <a:pt x="1758" y="941"/>
                  </a:cubicBezTo>
                  <a:cubicBezTo>
                    <a:pt x="1749" y="918"/>
                    <a:pt x="1742" y="892"/>
                    <a:pt x="1733" y="867"/>
                  </a:cubicBezTo>
                  <a:cubicBezTo>
                    <a:pt x="1724" y="844"/>
                    <a:pt x="1724" y="817"/>
                    <a:pt x="1715" y="792"/>
                  </a:cubicBezTo>
                  <a:cubicBezTo>
                    <a:pt x="1706" y="769"/>
                    <a:pt x="1700" y="743"/>
                    <a:pt x="1689" y="719"/>
                  </a:cubicBezTo>
                  <a:cubicBezTo>
                    <a:pt x="1679" y="695"/>
                    <a:pt x="1659" y="674"/>
                    <a:pt x="1649" y="652"/>
                  </a:cubicBezTo>
                  <a:cubicBezTo>
                    <a:pt x="1638" y="628"/>
                    <a:pt x="1632" y="603"/>
                    <a:pt x="1621" y="580"/>
                  </a:cubicBezTo>
                  <a:cubicBezTo>
                    <a:pt x="1609" y="557"/>
                    <a:pt x="1598" y="533"/>
                    <a:pt x="1587" y="512"/>
                  </a:cubicBezTo>
                  <a:cubicBezTo>
                    <a:pt x="1573" y="489"/>
                    <a:pt x="1560" y="468"/>
                    <a:pt x="1546" y="446"/>
                  </a:cubicBezTo>
                  <a:cubicBezTo>
                    <a:pt x="1533" y="423"/>
                    <a:pt x="1520" y="400"/>
                    <a:pt x="1507" y="379"/>
                  </a:cubicBezTo>
                  <a:cubicBezTo>
                    <a:pt x="1492" y="357"/>
                    <a:pt x="1470" y="341"/>
                    <a:pt x="1455" y="321"/>
                  </a:cubicBezTo>
                  <a:cubicBezTo>
                    <a:pt x="1439" y="302"/>
                    <a:pt x="1418" y="283"/>
                    <a:pt x="1402" y="265"/>
                  </a:cubicBezTo>
                  <a:cubicBezTo>
                    <a:pt x="1385" y="245"/>
                    <a:pt x="1376" y="219"/>
                    <a:pt x="1357" y="201"/>
                  </a:cubicBezTo>
                  <a:cubicBezTo>
                    <a:pt x="1338" y="182"/>
                    <a:pt x="1319" y="166"/>
                    <a:pt x="1298" y="150"/>
                  </a:cubicBezTo>
                  <a:cubicBezTo>
                    <a:pt x="1278" y="134"/>
                    <a:pt x="1257" y="117"/>
                    <a:pt x="1235" y="105"/>
                  </a:cubicBezTo>
                  <a:cubicBezTo>
                    <a:pt x="1214" y="90"/>
                    <a:pt x="1188" y="83"/>
                    <a:pt x="1166" y="71"/>
                  </a:cubicBezTo>
                  <a:cubicBezTo>
                    <a:pt x="1143" y="59"/>
                    <a:pt x="1121" y="48"/>
                    <a:pt x="1096" y="39"/>
                  </a:cubicBezTo>
                  <a:cubicBezTo>
                    <a:pt x="1072" y="30"/>
                    <a:pt x="1048" y="20"/>
                    <a:pt x="1024" y="14"/>
                  </a:cubicBezTo>
                  <a:cubicBezTo>
                    <a:pt x="1000" y="7"/>
                    <a:pt x="973" y="4"/>
                    <a:pt x="947" y="2"/>
                  </a:cubicBezTo>
                  <a:cubicBezTo>
                    <a:pt x="924" y="2"/>
                    <a:pt x="898" y="4"/>
                    <a:pt x="873" y="4"/>
                  </a:cubicBezTo>
                  <a:cubicBezTo>
                    <a:pt x="854" y="4"/>
                    <a:pt x="834" y="0"/>
                    <a:pt x="8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4"/>
            <p:cNvSpPr/>
            <p:nvPr/>
          </p:nvSpPr>
          <p:spPr>
            <a:xfrm>
              <a:off x="4023700" y="4761400"/>
              <a:ext cx="70325" cy="70100"/>
            </a:xfrm>
            <a:custGeom>
              <a:avLst/>
              <a:gdLst/>
              <a:ahLst/>
              <a:cxnLst/>
              <a:rect l="l" t="t" r="r" b="b"/>
              <a:pathLst>
                <a:path w="2813" h="2804" extrusionOk="0">
                  <a:moveTo>
                    <a:pt x="1268" y="1"/>
                  </a:moveTo>
                  <a:cubicBezTo>
                    <a:pt x="1260" y="1"/>
                    <a:pt x="1252" y="1"/>
                    <a:pt x="1243" y="2"/>
                  </a:cubicBezTo>
                  <a:cubicBezTo>
                    <a:pt x="1217" y="4"/>
                    <a:pt x="1197" y="31"/>
                    <a:pt x="1182" y="90"/>
                  </a:cubicBezTo>
                  <a:cubicBezTo>
                    <a:pt x="1179" y="109"/>
                    <a:pt x="1179" y="127"/>
                    <a:pt x="1176" y="141"/>
                  </a:cubicBezTo>
                  <a:cubicBezTo>
                    <a:pt x="1175" y="147"/>
                    <a:pt x="1173" y="153"/>
                    <a:pt x="1171" y="157"/>
                  </a:cubicBezTo>
                  <a:cubicBezTo>
                    <a:pt x="1170" y="163"/>
                    <a:pt x="1168" y="174"/>
                    <a:pt x="1166" y="184"/>
                  </a:cubicBezTo>
                  <a:cubicBezTo>
                    <a:pt x="1165" y="192"/>
                    <a:pt x="1163" y="202"/>
                    <a:pt x="1161" y="213"/>
                  </a:cubicBezTo>
                  <a:cubicBezTo>
                    <a:pt x="1160" y="221"/>
                    <a:pt x="1159" y="237"/>
                    <a:pt x="1155" y="237"/>
                  </a:cubicBezTo>
                  <a:cubicBezTo>
                    <a:pt x="1153" y="246"/>
                    <a:pt x="1144" y="266"/>
                    <a:pt x="1141" y="310"/>
                  </a:cubicBezTo>
                  <a:cubicBezTo>
                    <a:pt x="1141" y="361"/>
                    <a:pt x="1149" y="388"/>
                    <a:pt x="1144" y="388"/>
                  </a:cubicBezTo>
                  <a:cubicBezTo>
                    <a:pt x="1143" y="407"/>
                    <a:pt x="1143" y="427"/>
                    <a:pt x="1141" y="446"/>
                  </a:cubicBezTo>
                  <a:lnTo>
                    <a:pt x="1141" y="460"/>
                  </a:lnTo>
                  <a:cubicBezTo>
                    <a:pt x="1141" y="462"/>
                    <a:pt x="1139" y="462"/>
                    <a:pt x="1139" y="463"/>
                  </a:cubicBezTo>
                  <a:cubicBezTo>
                    <a:pt x="1138" y="463"/>
                    <a:pt x="1137" y="471"/>
                    <a:pt x="1134" y="482"/>
                  </a:cubicBezTo>
                  <a:cubicBezTo>
                    <a:pt x="1132" y="492"/>
                    <a:pt x="1129" y="516"/>
                    <a:pt x="1129" y="535"/>
                  </a:cubicBezTo>
                  <a:cubicBezTo>
                    <a:pt x="1129" y="548"/>
                    <a:pt x="1131" y="559"/>
                    <a:pt x="1131" y="570"/>
                  </a:cubicBezTo>
                  <a:cubicBezTo>
                    <a:pt x="1132" y="593"/>
                    <a:pt x="1131" y="608"/>
                    <a:pt x="1136" y="651"/>
                  </a:cubicBezTo>
                  <a:lnTo>
                    <a:pt x="1139" y="685"/>
                  </a:lnTo>
                  <a:lnTo>
                    <a:pt x="1139" y="705"/>
                  </a:lnTo>
                  <a:cubicBezTo>
                    <a:pt x="1139" y="728"/>
                    <a:pt x="1138" y="753"/>
                    <a:pt x="1138" y="776"/>
                  </a:cubicBezTo>
                  <a:cubicBezTo>
                    <a:pt x="1139" y="798"/>
                    <a:pt x="1141" y="821"/>
                    <a:pt x="1143" y="843"/>
                  </a:cubicBezTo>
                  <a:lnTo>
                    <a:pt x="1141" y="855"/>
                  </a:lnTo>
                  <a:cubicBezTo>
                    <a:pt x="1139" y="867"/>
                    <a:pt x="1136" y="898"/>
                    <a:pt x="1138" y="921"/>
                  </a:cubicBezTo>
                  <a:lnTo>
                    <a:pt x="1141" y="952"/>
                  </a:lnTo>
                  <a:cubicBezTo>
                    <a:pt x="1145" y="992"/>
                    <a:pt x="1148" y="1026"/>
                    <a:pt x="1151" y="1074"/>
                  </a:cubicBezTo>
                  <a:cubicBezTo>
                    <a:pt x="1153" y="1090"/>
                    <a:pt x="1155" y="1105"/>
                    <a:pt x="1161" y="1119"/>
                  </a:cubicBezTo>
                  <a:lnTo>
                    <a:pt x="1169" y="1142"/>
                  </a:lnTo>
                  <a:cubicBezTo>
                    <a:pt x="1170" y="1146"/>
                    <a:pt x="1173" y="1151"/>
                    <a:pt x="1173" y="1151"/>
                  </a:cubicBezTo>
                  <a:cubicBezTo>
                    <a:pt x="1175" y="1151"/>
                    <a:pt x="1176" y="1151"/>
                    <a:pt x="1176" y="1153"/>
                  </a:cubicBezTo>
                  <a:cubicBezTo>
                    <a:pt x="1176" y="1153"/>
                    <a:pt x="1176" y="1152"/>
                    <a:pt x="1176" y="1152"/>
                  </a:cubicBezTo>
                  <a:lnTo>
                    <a:pt x="1176" y="1152"/>
                  </a:lnTo>
                  <a:cubicBezTo>
                    <a:pt x="1177" y="1152"/>
                    <a:pt x="1176" y="1167"/>
                    <a:pt x="1176" y="1194"/>
                  </a:cubicBezTo>
                  <a:cubicBezTo>
                    <a:pt x="1177" y="1231"/>
                    <a:pt x="1181" y="1241"/>
                    <a:pt x="1182" y="1258"/>
                  </a:cubicBezTo>
                  <a:cubicBezTo>
                    <a:pt x="1185" y="1274"/>
                    <a:pt x="1187" y="1290"/>
                    <a:pt x="1191" y="1308"/>
                  </a:cubicBezTo>
                  <a:cubicBezTo>
                    <a:pt x="1190" y="1310"/>
                    <a:pt x="1186" y="1311"/>
                    <a:pt x="1182" y="1312"/>
                  </a:cubicBezTo>
                  <a:lnTo>
                    <a:pt x="1154" y="1319"/>
                  </a:lnTo>
                  <a:cubicBezTo>
                    <a:pt x="1137" y="1322"/>
                    <a:pt x="1113" y="1330"/>
                    <a:pt x="1107" y="1331"/>
                  </a:cubicBezTo>
                  <a:cubicBezTo>
                    <a:pt x="1096" y="1333"/>
                    <a:pt x="1071" y="1333"/>
                    <a:pt x="1041" y="1341"/>
                  </a:cubicBezTo>
                  <a:cubicBezTo>
                    <a:pt x="1024" y="1344"/>
                    <a:pt x="1004" y="1351"/>
                    <a:pt x="993" y="1358"/>
                  </a:cubicBezTo>
                  <a:lnTo>
                    <a:pt x="971" y="1368"/>
                  </a:lnTo>
                  <a:cubicBezTo>
                    <a:pt x="968" y="1370"/>
                    <a:pt x="967" y="1370"/>
                    <a:pt x="963" y="1371"/>
                  </a:cubicBezTo>
                  <a:lnTo>
                    <a:pt x="946" y="1375"/>
                  </a:lnTo>
                  <a:lnTo>
                    <a:pt x="914" y="1383"/>
                  </a:lnTo>
                  <a:lnTo>
                    <a:pt x="899" y="1387"/>
                  </a:lnTo>
                  <a:cubicBezTo>
                    <a:pt x="896" y="1389"/>
                    <a:pt x="893" y="1389"/>
                    <a:pt x="889" y="1390"/>
                  </a:cubicBezTo>
                  <a:lnTo>
                    <a:pt x="876" y="1390"/>
                  </a:lnTo>
                  <a:cubicBezTo>
                    <a:pt x="869" y="1390"/>
                    <a:pt x="862" y="1390"/>
                    <a:pt x="854" y="1390"/>
                  </a:cubicBezTo>
                  <a:cubicBezTo>
                    <a:pt x="842" y="1390"/>
                    <a:pt x="830" y="1390"/>
                    <a:pt x="818" y="1392"/>
                  </a:cubicBezTo>
                  <a:cubicBezTo>
                    <a:pt x="801" y="1396"/>
                    <a:pt x="779" y="1405"/>
                    <a:pt x="768" y="1411"/>
                  </a:cubicBezTo>
                  <a:cubicBezTo>
                    <a:pt x="756" y="1417"/>
                    <a:pt x="753" y="1419"/>
                    <a:pt x="744" y="1421"/>
                  </a:cubicBezTo>
                  <a:cubicBezTo>
                    <a:pt x="735" y="1424"/>
                    <a:pt x="699" y="1423"/>
                    <a:pt x="664" y="1432"/>
                  </a:cubicBezTo>
                  <a:cubicBezTo>
                    <a:pt x="637" y="1437"/>
                    <a:pt x="612" y="1440"/>
                    <a:pt x="587" y="1446"/>
                  </a:cubicBezTo>
                  <a:cubicBezTo>
                    <a:pt x="575" y="1449"/>
                    <a:pt x="561" y="1451"/>
                    <a:pt x="549" y="1454"/>
                  </a:cubicBezTo>
                  <a:cubicBezTo>
                    <a:pt x="537" y="1456"/>
                    <a:pt x="527" y="1458"/>
                    <a:pt x="507" y="1464"/>
                  </a:cubicBezTo>
                  <a:cubicBezTo>
                    <a:pt x="491" y="1467"/>
                    <a:pt x="475" y="1477"/>
                    <a:pt x="467" y="1481"/>
                  </a:cubicBezTo>
                  <a:cubicBezTo>
                    <a:pt x="459" y="1485"/>
                    <a:pt x="452" y="1488"/>
                    <a:pt x="445" y="1491"/>
                  </a:cubicBezTo>
                  <a:cubicBezTo>
                    <a:pt x="436" y="1493"/>
                    <a:pt x="428" y="1493"/>
                    <a:pt x="415" y="1493"/>
                  </a:cubicBezTo>
                  <a:cubicBezTo>
                    <a:pt x="401" y="1493"/>
                    <a:pt x="384" y="1494"/>
                    <a:pt x="368" y="1497"/>
                  </a:cubicBezTo>
                  <a:cubicBezTo>
                    <a:pt x="335" y="1507"/>
                    <a:pt x="305" y="1513"/>
                    <a:pt x="277" y="1523"/>
                  </a:cubicBezTo>
                  <a:cubicBezTo>
                    <a:pt x="249" y="1530"/>
                    <a:pt x="221" y="1541"/>
                    <a:pt x="200" y="1544"/>
                  </a:cubicBezTo>
                  <a:cubicBezTo>
                    <a:pt x="177" y="1546"/>
                    <a:pt x="147" y="1553"/>
                    <a:pt x="127" y="1558"/>
                  </a:cubicBezTo>
                  <a:cubicBezTo>
                    <a:pt x="108" y="1563"/>
                    <a:pt x="89" y="1569"/>
                    <a:pt x="72" y="1573"/>
                  </a:cubicBezTo>
                  <a:cubicBezTo>
                    <a:pt x="45" y="1583"/>
                    <a:pt x="30" y="1594"/>
                    <a:pt x="18" y="1601"/>
                  </a:cubicBezTo>
                  <a:cubicBezTo>
                    <a:pt x="7" y="1609"/>
                    <a:pt x="1" y="1614"/>
                    <a:pt x="1" y="1617"/>
                  </a:cubicBezTo>
                  <a:cubicBezTo>
                    <a:pt x="4" y="1647"/>
                    <a:pt x="20" y="1662"/>
                    <a:pt x="40" y="1664"/>
                  </a:cubicBezTo>
                  <a:cubicBezTo>
                    <a:pt x="45" y="1665"/>
                    <a:pt x="49" y="1665"/>
                    <a:pt x="53" y="1665"/>
                  </a:cubicBezTo>
                  <a:cubicBezTo>
                    <a:pt x="68" y="1665"/>
                    <a:pt x="80" y="1661"/>
                    <a:pt x="87" y="1660"/>
                  </a:cubicBezTo>
                  <a:cubicBezTo>
                    <a:pt x="99" y="1659"/>
                    <a:pt x="114" y="1657"/>
                    <a:pt x="127" y="1654"/>
                  </a:cubicBezTo>
                  <a:lnTo>
                    <a:pt x="127" y="1654"/>
                  </a:lnTo>
                  <a:cubicBezTo>
                    <a:pt x="114" y="1660"/>
                    <a:pt x="99" y="1665"/>
                    <a:pt x="90" y="1671"/>
                  </a:cubicBezTo>
                  <a:cubicBezTo>
                    <a:pt x="83" y="1684"/>
                    <a:pt x="52" y="1717"/>
                    <a:pt x="57" y="1739"/>
                  </a:cubicBezTo>
                  <a:cubicBezTo>
                    <a:pt x="57" y="1740"/>
                    <a:pt x="58" y="1740"/>
                    <a:pt x="60" y="1740"/>
                  </a:cubicBezTo>
                  <a:cubicBezTo>
                    <a:pt x="70" y="1740"/>
                    <a:pt x="107" y="1727"/>
                    <a:pt x="99" y="1727"/>
                  </a:cubicBezTo>
                  <a:cubicBezTo>
                    <a:pt x="115" y="1723"/>
                    <a:pt x="135" y="1718"/>
                    <a:pt x="156" y="1712"/>
                  </a:cubicBezTo>
                  <a:lnTo>
                    <a:pt x="172" y="1708"/>
                  </a:lnTo>
                  <a:cubicBezTo>
                    <a:pt x="173" y="1707"/>
                    <a:pt x="175" y="1706"/>
                    <a:pt x="180" y="1706"/>
                  </a:cubicBezTo>
                  <a:cubicBezTo>
                    <a:pt x="188" y="1703"/>
                    <a:pt x="200" y="1702"/>
                    <a:pt x="217" y="1697"/>
                  </a:cubicBezTo>
                  <a:cubicBezTo>
                    <a:pt x="226" y="1696"/>
                    <a:pt x="236" y="1694"/>
                    <a:pt x="247" y="1691"/>
                  </a:cubicBezTo>
                  <a:lnTo>
                    <a:pt x="266" y="1684"/>
                  </a:lnTo>
                  <a:cubicBezTo>
                    <a:pt x="280" y="1679"/>
                    <a:pt x="293" y="1675"/>
                    <a:pt x="307" y="1669"/>
                  </a:cubicBezTo>
                  <a:cubicBezTo>
                    <a:pt x="335" y="1660"/>
                    <a:pt x="363" y="1651"/>
                    <a:pt x="392" y="1641"/>
                  </a:cubicBezTo>
                  <a:cubicBezTo>
                    <a:pt x="397" y="1637"/>
                    <a:pt x="397" y="1636"/>
                    <a:pt x="410" y="1635"/>
                  </a:cubicBezTo>
                  <a:lnTo>
                    <a:pt x="437" y="1632"/>
                  </a:lnTo>
                  <a:cubicBezTo>
                    <a:pt x="447" y="1631"/>
                    <a:pt x="458" y="1630"/>
                    <a:pt x="468" y="1627"/>
                  </a:cubicBezTo>
                  <a:cubicBezTo>
                    <a:pt x="479" y="1624"/>
                    <a:pt x="490" y="1620"/>
                    <a:pt x="502" y="1615"/>
                  </a:cubicBezTo>
                  <a:cubicBezTo>
                    <a:pt x="513" y="1609"/>
                    <a:pt x="526" y="1603"/>
                    <a:pt x="529" y="1600"/>
                  </a:cubicBezTo>
                  <a:cubicBezTo>
                    <a:pt x="537" y="1594"/>
                    <a:pt x="538" y="1592"/>
                    <a:pt x="550" y="1588"/>
                  </a:cubicBezTo>
                  <a:cubicBezTo>
                    <a:pt x="579" y="1579"/>
                    <a:pt x="607" y="1572"/>
                    <a:pt x="633" y="1567"/>
                  </a:cubicBezTo>
                  <a:cubicBezTo>
                    <a:pt x="656" y="1561"/>
                    <a:pt x="678" y="1557"/>
                    <a:pt x="698" y="1552"/>
                  </a:cubicBezTo>
                  <a:cubicBezTo>
                    <a:pt x="713" y="1549"/>
                    <a:pt x="740" y="1549"/>
                    <a:pt x="764" y="1545"/>
                  </a:cubicBezTo>
                  <a:lnTo>
                    <a:pt x="767" y="1545"/>
                  </a:lnTo>
                  <a:cubicBezTo>
                    <a:pt x="784" y="1542"/>
                    <a:pt x="804" y="1534"/>
                    <a:pt x="815" y="1530"/>
                  </a:cubicBezTo>
                  <a:cubicBezTo>
                    <a:pt x="825" y="1526"/>
                    <a:pt x="829" y="1525"/>
                    <a:pt x="837" y="1524"/>
                  </a:cubicBezTo>
                  <a:cubicBezTo>
                    <a:pt x="840" y="1523"/>
                    <a:pt x="842" y="1523"/>
                    <a:pt x="844" y="1523"/>
                  </a:cubicBezTo>
                  <a:cubicBezTo>
                    <a:pt x="850" y="1523"/>
                    <a:pt x="854" y="1524"/>
                    <a:pt x="863" y="1525"/>
                  </a:cubicBezTo>
                  <a:cubicBezTo>
                    <a:pt x="871" y="1525"/>
                    <a:pt x="883" y="1527"/>
                    <a:pt x="895" y="1527"/>
                  </a:cubicBezTo>
                  <a:cubicBezTo>
                    <a:pt x="903" y="1527"/>
                    <a:pt x="911" y="1526"/>
                    <a:pt x="918" y="1525"/>
                  </a:cubicBezTo>
                  <a:cubicBezTo>
                    <a:pt x="945" y="1521"/>
                    <a:pt x="972" y="1518"/>
                    <a:pt x="1000" y="1514"/>
                  </a:cubicBezTo>
                  <a:cubicBezTo>
                    <a:pt x="1019" y="1512"/>
                    <a:pt x="1038" y="1503"/>
                    <a:pt x="1047" y="1501"/>
                  </a:cubicBezTo>
                  <a:cubicBezTo>
                    <a:pt x="1059" y="1497"/>
                    <a:pt x="1061" y="1497"/>
                    <a:pt x="1069" y="1497"/>
                  </a:cubicBezTo>
                  <a:cubicBezTo>
                    <a:pt x="1077" y="1497"/>
                    <a:pt x="1094" y="1499"/>
                    <a:pt x="1123" y="1499"/>
                  </a:cubicBezTo>
                  <a:cubicBezTo>
                    <a:pt x="1147" y="1498"/>
                    <a:pt x="1169" y="1497"/>
                    <a:pt x="1191" y="1496"/>
                  </a:cubicBezTo>
                  <a:lnTo>
                    <a:pt x="1222" y="1494"/>
                  </a:lnTo>
                  <a:lnTo>
                    <a:pt x="1223" y="1494"/>
                  </a:lnTo>
                  <a:cubicBezTo>
                    <a:pt x="1223" y="1503"/>
                    <a:pt x="1224" y="1513"/>
                    <a:pt x="1225" y="1525"/>
                  </a:cubicBezTo>
                  <a:cubicBezTo>
                    <a:pt x="1227" y="1539"/>
                    <a:pt x="1230" y="1552"/>
                    <a:pt x="1235" y="1563"/>
                  </a:cubicBezTo>
                  <a:cubicBezTo>
                    <a:pt x="1239" y="1577"/>
                    <a:pt x="1245" y="1589"/>
                    <a:pt x="1246" y="1593"/>
                  </a:cubicBezTo>
                  <a:cubicBezTo>
                    <a:pt x="1251" y="1601"/>
                    <a:pt x="1252" y="1599"/>
                    <a:pt x="1255" y="1612"/>
                  </a:cubicBezTo>
                  <a:cubicBezTo>
                    <a:pt x="1260" y="1643"/>
                    <a:pt x="1267" y="1678"/>
                    <a:pt x="1268" y="1690"/>
                  </a:cubicBezTo>
                  <a:lnTo>
                    <a:pt x="1270" y="1713"/>
                  </a:lnTo>
                  <a:cubicBezTo>
                    <a:pt x="1270" y="1724"/>
                    <a:pt x="1271" y="1738"/>
                    <a:pt x="1272" y="1749"/>
                  </a:cubicBezTo>
                  <a:cubicBezTo>
                    <a:pt x="1275" y="1771"/>
                    <a:pt x="1286" y="1798"/>
                    <a:pt x="1289" y="1810"/>
                  </a:cubicBezTo>
                  <a:cubicBezTo>
                    <a:pt x="1295" y="1824"/>
                    <a:pt x="1297" y="1820"/>
                    <a:pt x="1298" y="1837"/>
                  </a:cubicBezTo>
                  <a:lnTo>
                    <a:pt x="1304" y="1882"/>
                  </a:lnTo>
                  <a:lnTo>
                    <a:pt x="1307" y="1898"/>
                  </a:lnTo>
                  <a:cubicBezTo>
                    <a:pt x="1309" y="1905"/>
                    <a:pt x="1309" y="1908"/>
                    <a:pt x="1307" y="1921"/>
                  </a:cubicBezTo>
                  <a:cubicBezTo>
                    <a:pt x="1305" y="1938"/>
                    <a:pt x="1303" y="1960"/>
                    <a:pt x="1305" y="1979"/>
                  </a:cubicBezTo>
                  <a:cubicBezTo>
                    <a:pt x="1309" y="1997"/>
                    <a:pt x="1316" y="2021"/>
                    <a:pt x="1320" y="2033"/>
                  </a:cubicBezTo>
                  <a:cubicBezTo>
                    <a:pt x="1325" y="2044"/>
                    <a:pt x="1327" y="2048"/>
                    <a:pt x="1329" y="2056"/>
                  </a:cubicBezTo>
                  <a:cubicBezTo>
                    <a:pt x="1331" y="2066"/>
                    <a:pt x="1329" y="2099"/>
                    <a:pt x="1332" y="2133"/>
                  </a:cubicBezTo>
                  <a:cubicBezTo>
                    <a:pt x="1337" y="2184"/>
                    <a:pt x="1343" y="2231"/>
                    <a:pt x="1351" y="2279"/>
                  </a:cubicBezTo>
                  <a:cubicBezTo>
                    <a:pt x="1354" y="2297"/>
                    <a:pt x="1362" y="2317"/>
                    <a:pt x="1367" y="2329"/>
                  </a:cubicBezTo>
                  <a:cubicBezTo>
                    <a:pt x="1372" y="2339"/>
                    <a:pt x="1375" y="2347"/>
                    <a:pt x="1377" y="2356"/>
                  </a:cubicBezTo>
                  <a:cubicBezTo>
                    <a:pt x="1378" y="2366"/>
                    <a:pt x="1378" y="2372"/>
                    <a:pt x="1378" y="2386"/>
                  </a:cubicBezTo>
                  <a:cubicBezTo>
                    <a:pt x="1378" y="2398"/>
                    <a:pt x="1377" y="2417"/>
                    <a:pt x="1379" y="2433"/>
                  </a:cubicBezTo>
                  <a:cubicBezTo>
                    <a:pt x="1386" y="2466"/>
                    <a:pt x="1393" y="2495"/>
                    <a:pt x="1400" y="2525"/>
                  </a:cubicBezTo>
                  <a:cubicBezTo>
                    <a:pt x="1406" y="2553"/>
                    <a:pt x="1415" y="2581"/>
                    <a:pt x="1417" y="2602"/>
                  </a:cubicBezTo>
                  <a:cubicBezTo>
                    <a:pt x="1418" y="2626"/>
                    <a:pt x="1422" y="2655"/>
                    <a:pt x="1427" y="2675"/>
                  </a:cubicBezTo>
                  <a:cubicBezTo>
                    <a:pt x="1432" y="2697"/>
                    <a:pt x="1436" y="2714"/>
                    <a:pt x="1439" y="2731"/>
                  </a:cubicBezTo>
                  <a:cubicBezTo>
                    <a:pt x="1448" y="2760"/>
                    <a:pt x="1458" y="2776"/>
                    <a:pt x="1465" y="2787"/>
                  </a:cubicBezTo>
                  <a:cubicBezTo>
                    <a:pt x="1471" y="2797"/>
                    <a:pt x="1476" y="2804"/>
                    <a:pt x="1480" y="2804"/>
                  </a:cubicBezTo>
                  <a:cubicBezTo>
                    <a:pt x="1509" y="2801"/>
                    <a:pt x="1525" y="2787"/>
                    <a:pt x="1528" y="2766"/>
                  </a:cubicBezTo>
                  <a:cubicBezTo>
                    <a:pt x="1532" y="2746"/>
                    <a:pt x="1527" y="2730"/>
                    <a:pt x="1527" y="2719"/>
                  </a:cubicBezTo>
                  <a:cubicBezTo>
                    <a:pt x="1525" y="2707"/>
                    <a:pt x="1524" y="2693"/>
                    <a:pt x="1524" y="2680"/>
                  </a:cubicBezTo>
                  <a:lnTo>
                    <a:pt x="1524" y="2680"/>
                  </a:lnTo>
                  <a:cubicBezTo>
                    <a:pt x="1528" y="2692"/>
                    <a:pt x="1533" y="2707"/>
                    <a:pt x="1539" y="2718"/>
                  </a:cubicBezTo>
                  <a:cubicBezTo>
                    <a:pt x="1550" y="2724"/>
                    <a:pt x="1577" y="2753"/>
                    <a:pt x="1600" y="2753"/>
                  </a:cubicBezTo>
                  <a:cubicBezTo>
                    <a:pt x="1602" y="2753"/>
                    <a:pt x="1603" y="2753"/>
                    <a:pt x="1605" y="2752"/>
                  </a:cubicBezTo>
                  <a:cubicBezTo>
                    <a:pt x="1605" y="2752"/>
                    <a:pt x="1606" y="2752"/>
                    <a:pt x="1606" y="2752"/>
                  </a:cubicBezTo>
                  <a:cubicBezTo>
                    <a:pt x="1612" y="2752"/>
                    <a:pt x="1599" y="2711"/>
                    <a:pt x="1597" y="2711"/>
                  </a:cubicBezTo>
                  <a:cubicBezTo>
                    <a:pt x="1597" y="2711"/>
                    <a:pt x="1597" y="2711"/>
                    <a:pt x="1597" y="2712"/>
                  </a:cubicBezTo>
                  <a:cubicBezTo>
                    <a:pt x="1593" y="2696"/>
                    <a:pt x="1589" y="2676"/>
                    <a:pt x="1584" y="2655"/>
                  </a:cubicBezTo>
                  <a:lnTo>
                    <a:pt x="1581" y="2639"/>
                  </a:lnTo>
                  <a:cubicBezTo>
                    <a:pt x="1578" y="2638"/>
                    <a:pt x="1578" y="2635"/>
                    <a:pt x="1577" y="2631"/>
                  </a:cubicBezTo>
                  <a:cubicBezTo>
                    <a:pt x="1576" y="2623"/>
                    <a:pt x="1575" y="2611"/>
                    <a:pt x="1572" y="2594"/>
                  </a:cubicBezTo>
                  <a:cubicBezTo>
                    <a:pt x="1571" y="2584"/>
                    <a:pt x="1570" y="2575"/>
                    <a:pt x="1568" y="2564"/>
                  </a:cubicBezTo>
                  <a:lnTo>
                    <a:pt x="1562" y="2543"/>
                  </a:lnTo>
                  <a:cubicBezTo>
                    <a:pt x="1559" y="2531"/>
                    <a:pt x="1555" y="2517"/>
                    <a:pt x="1551" y="2503"/>
                  </a:cubicBezTo>
                  <a:lnTo>
                    <a:pt x="1527" y="2418"/>
                  </a:lnTo>
                  <a:cubicBezTo>
                    <a:pt x="1524" y="2413"/>
                    <a:pt x="1523" y="2413"/>
                    <a:pt x="1523" y="2399"/>
                  </a:cubicBezTo>
                  <a:lnTo>
                    <a:pt x="1523" y="2371"/>
                  </a:lnTo>
                  <a:cubicBezTo>
                    <a:pt x="1523" y="2360"/>
                    <a:pt x="1522" y="2350"/>
                    <a:pt x="1520" y="2340"/>
                  </a:cubicBezTo>
                  <a:cubicBezTo>
                    <a:pt x="1516" y="2319"/>
                    <a:pt x="1507" y="2296"/>
                    <a:pt x="1498" y="2281"/>
                  </a:cubicBezTo>
                  <a:cubicBezTo>
                    <a:pt x="1493" y="2270"/>
                    <a:pt x="1491" y="2269"/>
                    <a:pt x="1487" y="2263"/>
                  </a:cubicBezTo>
                  <a:cubicBezTo>
                    <a:pt x="1479" y="2221"/>
                    <a:pt x="1470" y="2176"/>
                    <a:pt x="1465" y="2140"/>
                  </a:cubicBezTo>
                  <a:cubicBezTo>
                    <a:pt x="1463" y="2117"/>
                    <a:pt x="1460" y="2112"/>
                    <a:pt x="1460" y="2096"/>
                  </a:cubicBezTo>
                  <a:cubicBezTo>
                    <a:pt x="1460" y="2082"/>
                    <a:pt x="1461" y="2059"/>
                    <a:pt x="1458" y="2040"/>
                  </a:cubicBezTo>
                  <a:cubicBezTo>
                    <a:pt x="1457" y="2023"/>
                    <a:pt x="1450" y="2001"/>
                    <a:pt x="1447" y="1991"/>
                  </a:cubicBezTo>
                  <a:cubicBezTo>
                    <a:pt x="1443" y="1980"/>
                    <a:pt x="1442" y="1976"/>
                    <a:pt x="1441" y="1968"/>
                  </a:cubicBezTo>
                  <a:cubicBezTo>
                    <a:pt x="1441" y="1959"/>
                    <a:pt x="1442" y="1953"/>
                    <a:pt x="1443" y="1943"/>
                  </a:cubicBezTo>
                  <a:cubicBezTo>
                    <a:pt x="1447" y="1928"/>
                    <a:pt x="1449" y="1906"/>
                    <a:pt x="1448" y="1888"/>
                  </a:cubicBezTo>
                  <a:cubicBezTo>
                    <a:pt x="1447" y="1869"/>
                    <a:pt x="1447" y="1852"/>
                    <a:pt x="1445" y="1834"/>
                  </a:cubicBezTo>
                  <a:cubicBezTo>
                    <a:pt x="1445" y="1820"/>
                    <a:pt x="1442" y="1788"/>
                    <a:pt x="1436" y="1769"/>
                  </a:cubicBezTo>
                  <a:cubicBezTo>
                    <a:pt x="1426" y="1733"/>
                    <a:pt x="1432" y="1740"/>
                    <a:pt x="1436" y="1696"/>
                  </a:cubicBezTo>
                  <a:cubicBezTo>
                    <a:pt x="1437" y="1687"/>
                    <a:pt x="1437" y="1675"/>
                    <a:pt x="1437" y="1662"/>
                  </a:cubicBezTo>
                  <a:lnTo>
                    <a:pt x="1437" y="1637"/>
                  </a:lnTo>
                  <a:cubicBezTo>
                    <a:pt x="1437" y="1621"/>
                    <a:pt x="1438" y="1606"/>
                    <a:pt x="1438" y="1590"/>
                  </a:cubicBezTo>
                  <a:cubicBezTo>
                    <a:pt x="1439" y="1571"/>
                    <a:pt x="1433" y="1541"/>
                    <a:pt x="1427" y="1525"/>
                  </a:cubicBezTo>
                  <a:cubicBezTo>
                    <a:pt x="1425" y="1512"/>
                    <a:pt x="1426" y="1512"/>
                    <a:pt x="1426" y="1503"/>
                  </a:cubicBezTo>
                  <a:lnTo>
                    <a:pt x="1427" y="1496"/>
                  </a:lnTo>
                  <a:cubicBezTo>
                    <a:pt x="1429" y="1491"/>
                    <a:pt x="1429" y="1485"/>
                    <a:pt x="1431" y="1480"/>
                  </a:cubicBezTo>
                  <a:cubicBezTo>
                    <a:pt x="1431" y="1477"/>
                    <a:pt x="1432" y="1474"/>
                    <a:pt x="1432" y="1470"/>
                  </a:cubicBezTo>
                  <a:cubicBezTo>
                    <a:pt x="1439" y="1469"/>
                    <a:pt x="1448" y="1469"/>
                    <a:pt x="1455" y="1469"/>
                  </a:cubicBezTo>
                  <a:cubicBezTo>
                    <a:pt x="1507" y="1469"/>
                    <a:pt x="1555" y="1466"/>
                    <a:pt x="1598" y="1462"/>
                  </a:cubicBezTo>
                  <a:cubicBezTo>
                    <a:pt x="1599" y="1464"/>
                    <a:pt x="1603" y="1465"/>
                    <a:pt x="1636" y="1466"/>
                  </a:cubicBezTo>
                  <a:cubicBezTo>
                    <a:pt x="1639" y="1466"/>
                    <a:pt x="1642" y="1466"/>
                    <a:pt x="1644" y="1466"/>
                  </a:cubicBezTo>
                  <a:cubicBezTo>
                    <a:pt x="1674" y="1466"/>
                    <a:pt x="1703" y="1461"/>
                    <a:pt x="1728" y="1450"/>
                  </a:cubicBezTo>
                  <a:cubicBezTo>
                    <a:pt x="1750" y="1441"/>
                    <a:pt x="1755" y="1439"/>
                    <a:pt x="1756" y="1439"/>
                  </a:cubicBezTo>
                  <a:cubicBezTo>
                    <a:pt x="1757" y="1439"/>
                    <a:pt x="1756" y="1440"/>
                    <a:pt x="1757" y="1440"/>
                  </a:cubicBezTo>
                  <a:cubicBezTo>
                    <a:pt x="1757" y="1440"/>
                    <a:pt x="1757" y="1441"/>
                    <a:pt x="1758" y="1441"/>
                  </a:cubicBezTo>
                  <a:cubicBezTo>
                    <a:pt x="1762" y="1441"/>
                    <a:pt x="1779" y="1439"/>
                    <a:pt x="1789" y="1438"/>
                  </a:cubicBezTo>
                  <a:cubicBezTo>
                    <a:pt x="1825" y="1434"/>
                    <a:pt x="1860" y="1427"/>
                    <a:pt x="1893" y="1422"/>
                  </a:cubicBezTo>
                  <a:cubicBezTo>
                    <a:pt x="1904" y="1420"/>
                    <a:pt x="1900" y="1420"/>
                    <a:pt x="1902" y="1420"/>
                  </a:cubicBezTo>
                  <a:lnTo>
                    <a:pt x="1902" y="1420"/>
                  </a:lnTo>
                  <a:cubicBezTo>
                    <a:pt x="1900" y="1420"/>
                    <a:pt x="1907" y="1420"/>
                    <a:pt x="1915" y="1422"/>
                  </a:cubicBezTo>
                  <a:cubicBezTo>
                    <a:pt x="1921" y="1422"/>
                    <a:pt x="1928" y="1422"/>
                    <a:pt x="1937" y="1422"/>
                  </a:cubicBezTo>
                  <a:cubicBezTo>
                    <a:pt x="1942" y="1422"/>
                    <a:pt x="1947" y="1422"/>
                    <a:pt x="1952" y="1422"/>
                  </a:cubicBezTo>
                  <a:cubicBezTo>
                    <a:pt x="1968" y="1422"/>
                    <a:pt x="1985" y="1418"/>
                    <a:pt x="1991" y="1418"/>
                  </a:cubicBezTo>
                  <a:cubicBezTo>
                    <a:pt x="2022" y="1413"/>
                    <a:pt x="2053" y="1407"/>
                    <a:pt x="2082" y="1406"/>
                  </a:cubicBezTo>
                  <a:cubicBezTo>
                    <a:pt x="2097" y="1404"/>
                    <a:pt x="2112" y="1403"/>
                    <a:pt x="2125" y="1402"/>
                  </a:cubicBezTo>
                  <a:cubicBezTo>
                    <a:pt x="2129" y="1402"/>
                    <a:pt x="2145" y="1398"/>
                    <a:pt x="2156" y="1396"/>
                  </a:cubicBezTo>
                  <a:lnTo>
                    <a:pt x="2183" y="1390"/>
                  </a:lnTo>
                  <a:cubicBezTo>
                    <a:pt x="2198" y="1386"/>
                    <a:pt x="2205" y="1382"/>
                    <a:pt x="2207" y="1382"/>
                  </a:cubicBezTo>
                  <a:cubicBezTo>
                    <a:pt x="2219" y="1380"/>
                    <a:pt x="2230" y="1379"/>
                    <a:pt x="2240" y="1376"/>
                  </a:cubicBezTo>
                  <a:cubicBezTo>
                    <a:pt x="2252" y="1374"/>
                    <a:pt x="2264" y="1371"/>
                    <a:pt x="2277" y="1370"/>
                  </a:cubicBezTo>
                  <a:cubicBezTo>
                    <a:pt x="2280" y="1369"/>
                    <a:pt x="2281" y="1369"/>
                    <a:pt x="2281" y="1369"/>
                  </a:cubicBezTo>
                  <a:lnTo>
                    <a:pt x="2281" y="1369"/>
                  </a:lnTo>
                  <a:cubicBezTo>
                    <a:pt x="2282" y="1369"/>
                    <a:pt x="2278" y="1370"/>
                    <a:pt x="2285" y="1370"/>
                  </a:cubicBezTo>
                  <a:cubicBezTo>
                    <a:pt x="2291" y="1370"/>
                    <a:pt x="2299" y="1370"/>
                    <a:pt x="2310" y="1370"/>
                  </a:cubicBezTo>
                  <a:cubicBezTo>
                    <a:pt x="2315" y="1370"/>
                    <a:pt x="2321" y="1370"/>
                    <a:pt x="2328" y="1370"/>
                  </a:cubicBezTo>
                  <a:cubicBezTo>
                    <a:pt x="2339" y="1370"/>
                    <a:pt x="2350" y="1368"/>
                    <a:pt x="2360" y="1365"/>
                  </a:cubicBezTo>
                  <a:lnTo>
                    <a:pt x="2379" y="1363"/>
                  </a:lnTo>
                  <a:cubicBezTo>
                    <a:pt x="2398" y="1359"/>
                    <a:pt x="2418" y="1356"/>
                    <a:pt x="2438" y="1353"/>
                  </a:cubicBezTo>
                  <a:cubicBezTo>
                    <a:pt x="2561" y="1322"/>
                    <a:pt x="2475" y="1334"/>
                    <a:pt x="2548" y="1328"/>
                  </a:cubicBezTo>
                  <a:cubicBezTo>
                    <a:pt x="2555" y="1328"/>
                    <a:pt x="2563" y="1327"/>
                    <a:pt x="2572" y="1326"/>
                  </a:cubicBezTo>
                  <a:lnTo>
                    <a:pt x="2585" y="1322"/>
                  </a:lnTo>
                  <a:lnTo>
                    <a:pt x="2594" y="1321"/>
                  </a:lnTo>
                  <a:cubicBezTo>
                    <a:pt x="2601" y="1320"/>
                    <a:pt x="2611" y="1317"/>
                    <a:pt x="2620" y="1316"/>
                  </a:cubicBezTo>
                  <a:cubicBezTo>
                    <a:pt x="2636" y="1312"/>
                    <a:pt x="2650" y="1307"/>
                    <a:pt x="2664" y="1305"/>
                  </a:cubicBezTo>
                  <a:cubicBezTo>
                    <a:pt x="2803" y="1255"/>
                    <a:pt x="2812" y="1217"/>
                    <a:pt x="2797" y="1134"/>
                  </a:cubicBezTo>
                  <a:cubicBezTo>
                    <a:pt x="2794" y="1117"/>
                    <a:pt x="2777" y="1103"/>
                    <a:pt x="2749" y="1094"/>
                  </a:cubicBezTo>
                  <a:cubicBezTo>
                    <a:pt x="2743" y="1091"/>
                    <a:pt x="2734" y="1090"/>
                    <a:pt x="2726" y="1087"/>
                  </a:cubicBezTo>
                  <a:cubicBezTo>
                    <a:pt x="2718" y="1086"/>
                    <a:pt x="2708" y="1084"/>
                    <a:pt x="2695" y="1084"/>
                  </a:cubicBezTo>
                  <a:cubicBezTo>
                    <a:pt x="2683" y="1084"/>
                    <a:pt x="2672" y="1084"/>
                    <a:pt x="2662" y="1084"/>
                  </a:cubicBezTo>
                  <a:cubicBezTo>
                    <a:pt x="2649" y="1084"/>
                    <a:pt x="2638" y="1083"/>
                    <a:pt x="2632" y="1080"/>
                  </a:cubicBezTo>
                  <a:cubicBezTo>
                    <a:pt x="2616" y="1079"/>
                    <a:pt x="2599" y="1078"/>
                    <a:pt x="2582" y="1076"/>
                  </a:cubicBezTo>
                  <a:cubicBezTo>
                    <a:pt x="2572" y="1076"/>
                    <a:pt x="2563" y="1076"/>
                    <a:pt x="2553" y="1075"/>
                  </a:cubicBezTo>
                  <a:cubicBezTo>
                    <a:pt x="2551" y="1074"/>
                    <a:pt x="2547" y="1073"/>
                    <a:pt x="2538" y="1071"/>
                  </a:cubicBezTo>
                  <a:cubicBezTo>
                    <a:pt x="2531" y="1070"/>
                    <a:pt x="2520" y="1069"/>
                    <a:pt x="2505" y="1067"/>
                  </a:cubicBezTo>
                  <a:cubicBezTo>
                    <a:pt x="2501" y="1067"/>
                    <a:pt x="2496" y="1067"/>
                    <a:pt x="2492" y="1067"/>
                  </a:cubicBezTo>
                  <a:cubicBezTo>
                    <a:pt x="2479" y="1067"/>
                    <a:pt x="2466" y="1068"/>
                    <a:pt x="2454" y="1071"/>
                  </a:cubicBezTo>
                  <a:cubicBezTo>
                    <a:pt x="2425" y="1077"/>
                    <a:pt x="2407" y="1081"/>
                    <a:pt x="2400" y="1081"/>
                  </a:cubicBezTo>
                  <a:cubicBezTo>
                    <a:pt x="2398" y="1081"/>
                    <a:pt x="2397" y="1081"/>
                    <a:pt x="2397" y="1080"/>
                  </a:cubicBezTo>
                  <a:cubicBezTo>
                    <a:pt x="2376" y="1081"/>
                    <a:pt x="2356" y="1084"/>
                    <a:pt x="2335" y="1085"/>
                  </a:cubicBezTo>
                  <a:cubicBezTo>
                    <a:pt x="2331" y="1085"/>
                    <a:pt x="2322" y="1086"/>
                    <a:pt x="2322" y="1086"/>
                  </a:cubicBezTo>
                  <a:cubicBezTo>
                    <a:pt x="2321" y="1086"/>
                    <a:pt x="2321" y="1085"/>
                    <a:pt x="2321" y="1085"/>
                  </a:cubicBezTo>
                  <a:cubicBezTo>
                    <a:pt x="2318" y="1084"/>
                    <a:pt x="2308" y="1084"/>
                    <a:pt x="2292" y="1081"/>
                  </a:cubicBezTo>
                  <a:cubicBezTo>
                    <a:pt x="2289" y="1081"/>
                    <a:pt x="2284" y="1081"/>
                    <a:pt x="2279" y="1081"/>
                  </a:cubicBezTo>
                  <a:cubicBezTo>
                    <a:pt x="2264" y="1081"/>
                    <a:pt x="2244" y="1082"/>
                    <a:pt x="2236" y="1085"/>
                  </a:cubicBezTo>
                  <a:cubicBezTo>
                    <a:pt x="2225" y="1086"/>
                    <a:pt x="2214" y="1089"/>
                    <a:pt x="2203" y="1090"/>
                  </a:cubicBezTo>
                  <a:cubicBezTo>
                    <a:pt x="2190" y="1091"/>
                    <a:pt x="2179" y="1094"/>
                    <a:pt x="2168" y="1095"/>
                  </a:cubicBezTo>
                  <a:cubicBezTo>
                    <a:pt x="2147" y="1097"/>
                    <a:pt x="2128" y="1103"/>
                    <a:pt x="2115" y="1106"/>
                  </a:cubicBezTo>
                  <a:cubicBezTo>
                    <a:pt x="2102" y="1108"/>
                    <a:pt x="2094" y="1111"/>
                    <a:pt x="2092" y="1111"/>
                  </a:cubicBezTo>
                  <a:lnTo>
                    <a:pt x="2060" y="1114"/>
                  </a:lnTo>
                  <a:cubicBezTo>
                    <a:pt x="2037" y="1116"/>
                    <a:pt x="2011" y="1118"/>
                    <a:pt x="1985" y="1122"/>
                  </a:cubicBezTo>
                  <a:lnTo>
                    <a:pt x="1948" y="1129"/>
                  </a:lnTo>
                  <a:cubicBezTo>
                    <a:pt x="1942" y="1130"/>
                    <a:pt x="1941" y="1130"/>
                    <a:pt x="1940" y="1130"/>
                  </a:cubicBezTo>
                  <a:cubicBezTo>
                    <a:pt x="1940" y="1130"/>
                    <a:pt x="1942" y="1129"/>
                    <a:pt x="1941" y="1129"/>
                  </a:cubicBezTo>
                  <a:cubicBezTo>
                    <a:pt x="1940" y="1129"/>
                    <a:pt x="1939" y="1129"/>
                    <a:pt x="1937" y="1130"/>
                  </a:cubicBezTo>
                  <a:cubicBezTo>
                    <a:pt x="1932" y="1130"/>
                    <a:pt x="1922" y="1129"/>
                    <a:pt x="1907" y="1129"/>
                  </a:cubicBezTo>
                  <a:cubicBezTo>
                    <a:pt x="1900" y="1129"/>
                    <a:pt x="1891" y="1129"/>
                    <a:pt x="1882" y="1130"/>
                  </a:cubicBezTo>
                  <a:cubicBezTo>
                    <a:pt x="1874" y="1130"/>
                    <a:pt x="1868" y="1132"/>
                    <a:pt x="1861" y="1133"/>
                  </a:cubicBezTo>
                  <a:lnTo>
                    <a:pt x="1849" y="1135"/>
                  </a:lnTo>
                  <a:lnTo>
                    <a:pt x="1829" y="1139"/>
                  </a:lnTo>
                  <a:cubicBezTo>
                    <a:pt x="1807" y="1144"/>
                    <a:pt x="1785" y="1149"/>
                    <a:pt x="1762" y="1153"/>
                  </a:cubicBezTo>
                  <a:lnTo>
                    <a:pt x="1728" y="1160"/>
                  </a:lnTo>
                  <a:lnTo>
                    <a:pt x="1708" y="1164"/>
                  </a:lnTo>
                  <a:cubicBezTo>
                    <a:pt x="1698" y="1166"/>
                    <a:pt x="1686" y="1169"/>
                    <a:pt x="1675" y="1172"/>
                  </a:cubicBezTo>
                  <a:cubicBezTo>
                    <a:pt x="1614" y="1198"/>
                    <a:pt x="1637" y="1192"/>
                    <a:pt x="1632" y="1194"/>
                  </a:cubicBezTo>
                  <a:cubicBezTo>
                    <a:pt x="1630" y="1196"/>
                    <a:pt x="1636" y="1196"/>
                    <a:pt x="1620" y="1197"/>
                  </a:cubicBezTo>
                  <a:cubicBezTo>
                    <a:pt x="1608" y="1197"/>
                    <a:pt x="1583" y="1198"/>
                    <a:pt x="1560" y="1204"/>
                  </a:cubicBezTo>
                  <a:cubicBezTo>
                    <a:pt x="1520" y="1214"/>
                    <a:pt x="1482" y="1224"/>
                    <a:pt x="1443" y="1233"/>
                  </a:cubicBezTo>
                  <a:lnTo>
                    <a:pt x="1443" y="1231"/>
                  </a:lnTo>
                  <a:lnTo>
                    <a:pt x="1443" y="1210"/>
                  </a:lnTo>
                  <a:cubicBezTo>
                    <a:pt x="1445" y="1208"/>
                    <a:pt x="1445" y="1209"/>
                    <a:pt x="1446" y="1205"/>
                  </a:cubicBezTo>
                  <a:cubicBezTo>
                    <a:pt x="1448" y="1199"/>
                    <a:pt x="1449" y="1194"/>
                    <a:pt x="1450" y="1183"/>
                  </a:cubicBezTo>
                  <a:cubicBezTo>
                    <a:pt x="1451" y="1169"/>
                    <a:pt x="1453" y="1155"/>
                    <a:pt x="1453" y="1140"/>
                  </a:cubicBezTo>
                  <a:cubicBezTo>
                    <a:pt x="1453" y="1112"/>
                    <a:pt x="1446" y="1084"/>
                    <a:pt x="1439" y="1060"/>
                  </a:cubicBezTo>
                  <a:cubicBezTo>
                    <a:pt x="1437" y="1051"/>
                    <a:pt x="1438" y="1054"/>
                    <a:pt x="1438" y="1052"/>
                  </a:cubicBezTo>
                  <a:lnTo>
                    <a:pt x="1438" y="1049"/>
                  </a:lnTo>
                  <a:lnTo>
                    <a:pt x="1438" y="1019"/>
                  </a:lnTo>
                  <a:cubicBezTo>
                    <a:pt x="1438" y="980"/>
                    <a:pt x="1434" y="941"/>
                    <a:pt x="1433" y="908"/>
                  </a:cubicBezTo>
                  <a:cubicBezTo>
                    <a:pt x="1433" y="907"/>
                    <a:pt x="1433" y="910"/>
                    <a:pt x="1436" y="892"/>
                  </a:cubicBezTo>
                  <a:cubicBezTo>
                    <a:pt x="1438" y="880"/>
                    <a:pt x="1440" y="840"/>
                    <a:pt x="1439" y="822"/>
                  </a:cubicBezTo>
                  <a:cubicBezTo>
                    <a:pt x="1438" y="795"/>
                    <a:pt x="1436" y="769"/>
                    <a:pt x="1436" y="743"/>
                  </a:cubicBezTo>
                  <a:lnTo>
                    <a:pt x="1436" y="705"/>
                  </a:lnTo>
                  <a:lnTo>
                    <a:pt x="1436" y="687"/>
                  </a:lnTo>
                  <a:cubicBezTo>
                    <a:pt x="1436" y="682"/>
                    <a:pt x="1436" y="677"/>
                    <a:pt x="1434" y="663"/>
                  </a:cubicBezTo>
                  <a:cubicBezTo>
                    <a:pt x="1429" y="620"/>
                    <a:pt x="1424" y="602"/>
                    <a:pt x="1426" y="599"/>
                  </a:cubicBezTo>
                  <a:cubicBezTo>
                    <a:pt x="1424" y="578"/>
                    <a:pt x="1422" y="557"/>
                    <a:pt x="1421" y="537"/>
                  </a:cubicBezTo>
                  <a:cubicBezTo>
                    <a:pt x="1421" y="534"/>
                    <a:pt x="1419" y="526"/>
                    <a:pt x="1419" y="526"/>
                  </a:cubicBezTo>
                  <a:lnTo>
                    <a:pt x="1419" y="526"/>
                  </a:lnTo>
                  <a:cubicBezTo>
                    <a:pt x="1421" y="519"/>
                    <a:pt x="1421" y="511"/>
                    <a:pt x="1422" y="505"/>
                  </a:cubicBezTo>
                  <a:cubicBezTo>
                    <a:pt x="1423" y="494"/>
                    <a:pt x="1426" y="473"/>
                    <a:pt x="1425" y="454"/>
                  </a:cubicBezTo>
                  <a:cubicBezTo>
                    <a:pt x="1425" y="443"/>
                    <a:pt x="1423" y="432"/>
                    <a:pt x="1423" y="423"/>
                  </a:cubicBezTo>
                  <a:cubicBezTo>
                    <a:pt x="1422" y="406"/>
                    <a:pt x="1422" y="388"/>
                    <a:pt x="1421" y="372"/>
                  </a:cubicBezTo>
                  <a:cubicBezTo>
                    <a:pt x="1416" y="320"/>
                    <a:pt x="1407" y="297"/>
                    <a:pt x="1407" y="296"/>
                  </a:cubicBezTo>
                  <a:cubicBezTo>
                    <a:pt x="1407" y="292"/>
                    <a:pt x="1407" y="281"/>
                    <a:pt x="1409" y="267"/>
                  </a:cubicBezTo>
                  <a:cubicBezTo>
                    <a:pt x="1409" y="257"/>
                    <a:pt x="1410" y="245"/>
                    <a:pt x="1409" y="229"/>
                  </a:cubicBezTo>
                  <a:cubicBezTo>
                    <a:pt x="1407" y="221"/>
                    <a:pt x="1407" y="212"/>
                    <a:pt x="1406" y="203"/>
                  </a:cubicBezTo>
                  <a:cubicBezTo>
                    <a:pt x="1405" y="190"/>
                    <a:pt x="1403" y="176"/>
                    <a:pt x="1402" y="165"/>
                  </a:cubicBezTo>
                  <a:cubicBezTo>
                    <a:pt x="1401" y="159"/>
                    <a:pt x="1401" y="153"/>
                    <a:pt x="1400" y="147"/>
                  </a:cubicBezTo>
                  <a:cubicBezTo>
                    <a:pt x="1397" y="141"/>
                    <a:pt x="1396" y="127"/>
                    <a:pt x="1395" y="120"/>
                  </a:cubicBezTo>
                  <a:cubicBezTo>
                    <a:pt x="1387" y="85"/>
                    <a:pt x="1380" y="75"/>
                    <a:pt x="1377" y="71"/>
                  </a:cubicBezTo>
                  <a:cubicBezTo>
                    <a:pt x="1375" y="69"/>
                    <a:pt x="1374" y="71"/>
                    <a:pt x="1373" y="68"/>
                  </a:cubicBezTo>
                  <a:cubicBezTo>
                    <a:pt x="1372" y="66"/>
                    <a:pt x="1370" y="62"/>
                    <a:pt x="1369" y="58"/>
                  </a:cubicBezTo>
                  <a:cubicBezTo>
                    <a:pt x="1366" y="52"/>
                    <a:pt x="1362" y="47"/>
                    <a:pt x="1359" y="42"/>
                  </a:cubicBezTo>
                  <a:cubicBezTo>
                    <a:pt x="1336" y="9"/>
                    <a:pt x="1308" y="1"/>
                    <a:pt x="12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4"/>
            <p:cNvSpPr/>
            <p:nvPr/>
          </p:nvSpPr>
          <p:spPr>
            <a:xfrm>
              <a:off x="4119475" y="4821325"/>
              <a:ext cx="57725" cy="14200"/>
            </a:xfrm>
            <a:custGeom>
              <a:avLst/>
              <a:gdLst/>
              <a:ahLst/>
              <a:cxnLst/>
              <a:rect l="l" t="t" r="r" b="b"/>
              <a:pathLst>
                <a:path w="2309" h="568" extrusionOk="0">
                  <a:moveTo>
                    <a:pt x="1985" y="0"/>
                  </a:moveTo>
                  <a:cubicBezTo>
                    <a:pt x="1980" y="0"/>
                    <a:pt x="1973" y="0"/>
                    <a:pt x="1967" y="1"/>
                  </a:cubicBezTo>
                  <a:cubicBezTo>
                    <a:pt x="1926" y="5"/>
                    <a:pt x="1899" y="13"/>
                    <a:pt x="1892" y="13"/>
                  </a:cubicBezTo>
                  <a:cubicBezTo>
                    <a:pt x="1890" y="13"/>
                    <a:pt x="1889" y="13"/>
                    <a:pt x="1889" y="12"/>
                  </a:cubicBezTo>
                  <a:lnTo>
                    <a:pt x="1889" y="12"/>
                  </a:lnTo>
                  <a:cubicBezTo>
                    <a:pt x="1865" y="13"/>
                    <a:pt x="1841" y="14"/>
                    <a:pt x="1815" y="16"/>
                  </a:cubicBezTo>
                  <a:lnTo>
                    <a:pt x="1815" y="16"/>
                  </a:lnTo>
                  <a:cubicBezTo>
                    <a:pt x="1816" y="15"/>
                    <a:pt x="1805" y="11"/>
                    <a:pt x="1771" y="11"/>
                  </a:cubicBezTo>
                  <a:cubicBezTo>
                    <a:pt x="1764" y="11"/>
                    <a:pt x="1755" y="11"/>
                    <a:pt x="1745" y="12"/>
                  </a:cubicBezTo>
                  <a:cubicBezTo>
                    <a:pt x="1730" y="13"/>
                    <a:pt x="1727" y="14"/>
                    <a:pt x="1719" y="14"/>
                  </a:cubicBezTo>
                  <a:lnTo>
                    <a:pt x="1700" y="17"/>
                  </a:lnTo>
                  <a:cubicBezTo>
                    <a:pt x="1687" y="20"/>
                    <a:pt x="1675" y="21"/>
                    <a:pt x="1661" y="23"/>
                  </a:cubicBezTo>
                  <a:lnTo>
                    <a:pt x="1646" y="27"/>
                  </a:lnTo>
                  <a:lnTo>
                    <a:pt x="1630" y="29"/>
                  </a:lnTo>
                  <a:lnTo>
                    <a:pt x="1606" y="36"/>
                  </a:lnTo>
                  <a:cubicBezTo>
                    <a:pt x="1592" y="39"/>
                    <a:pt x="1584" y="42"/>
                    <a:pt x="1582" y="42"/>
                  </a:cubicBezTo>
                  <a:cubicBezTo>
                    <a:pt x="1559" y="44"/>
                    <a:pt x="1529" y="45"/>
                    <a:pt x="1501" y="49"/>
                  </a:cubicBezTo>
                  <a:cubicBezTo>
                    <a:pt x="1478" y="53"/>
                    <a:pt x="1454" y="58"/>
                    <a:pt x="1431" y="63"/>
                  </a:cubicBezTo>
                  <a:cubicBezTo>
                    <a:pt x="1431" y="63"/>
                    <a:pt x="1435" y="64"/>
                    <a:pt x="1420" y="64"/>
                  </a:cubicBezTo>
                  <a:cubicBezTo>
                    <a:pt x="1410" y="64"/>
                    <a:pt x="1379" y="64"/>
                    <a:pt x="1352" y="69"/>
                  </a:cubicBezTo>
                  <a:cubicBezTo>
                    <a:pt x="1301" y="82"/>
                    <a:pt x="1259" y="95"/>
                    <a:pt x="1202" y="108"/>
                  </a:cubicBezTo>
                  <a:cubicBezTo>
                    <a:pt x="1179" y="112"/>
                    <a:pt x="1153" y="124"/>
                    <a:pt x="1136" y="134"/>
                  </a:cubicBezTo>
                  <a:cubicBezTo>
                    <a:pt x="1128" y="137"/>
                    <a:pt x="1131" y="137"/>
                    <a:pt x="1130" y="139"/>
                  </a:cubicBezTo>
                  <a:cubicBezTo>
                    <a:pt x="1128" y="140"/>
                    <a:pt x="1128" y="141"/>
                    <a:pt x="1127" y="142"/>
                  </a:cubicBezTo>
                  <a:cubicBezTo>
                    <a:pt x="1126" y="144"/>
                    <a:pt x="1125" y="145"/>
                    <a:pt x="1123" y="145"/>
                  </a:cubicBezTo>
                  <a:cubicBezTo>
                    <a:pt x="1122" y="146"/>
                    <a:pt x="1120" y="146"/>
                    <a:pt x="1113" y="149"/>
                  </a:cubicBezTo>
                  <a:cubicBezTo>
                    <a:pt x="1100" y="150"/>
                    <a:pt x="1077" y="151"/>
                    <a:pt x="1052" y="156"/>
                  </a:cubicBezTo>
                  <a:cubicBezTo>
                    <a:pt x="1000" y="172"/>
                    <a:pt x="949" y="186"/>
                    <a:pt x="899" y="198"/>
                  </a:cubicBezTo>
                  <a:lnTo>
                    <a:pt x="826" y="221"/>
                  </a:lnTo>
                  <a:cubicBezTo>
                    <a:pt x="819" y="225"/>
                    <a:pt x="809" y="226"/>
                    <a:pt x="795" y="227"/>
                  </a:cubicBezTo>
                  <a:cubicBezTo>
                    <a:pt x="783" y="229"/>
                    <a:pt x="759" y="230"/>
                    <a:pt x="741" y="235"/>
                  </a:cubicBezTo>
                  <a:cubicBezTo>
                    <a:pt x="724" y="240"/>
                    <a:pt x="702" y="250"/>
                    <a:pt x="693" y="256"/>
                  </a:cubicBezTo>
                  <a:cubicBezTo>
                    <a:pt x="686" y="259"/>
                    <a:pt x="681" y="262"/>
                    <a:pt x="674" y="264"/>
                  </a:cubicBezTo>
                  <a:cubicBezTo>
                    <a:pt x="653" y="269"/>
                    <a:pt x="634" y="273"/>
                    <a:pt x="616" y="277"/>
                  </a:cubicBezTo>
                  <a:lnTo>
                    <a:pt x="593" y="283"/>
                  </a:lnTo>
                  <a:cubicBezTo>
                    <a:pt x="586" y="284"/>
                    <a:pt x="577" y="284"/>
                    <a:pt x="567" y="285"/>
                  </a:cubicBezTo>
                  <a:cubicBezTo>
                    <a:pt x="545" y="286"/>
                    <a:pt x="514" y="290"/>
                    <a:pt x="492" y="301"/>
                  </a:cubicBezTo>
                  <a:cubicBezTo>
                    <a:pt x="467" y="310"/>
                    <a:pt x="461" y="316"/>
                    <a:pt x="450" y="320"/>
                  </a:cubicBezTo>
                  <a:cubicBezTo>
                    <a:pt x="425" y="325"/>
                    <a:pt x="403" y="331"/>
                    <a:pt x="381" y="336"/>
                  </a:cubicBezTo>
                  <a:cubicBezTo>
                    <a:pt x="371" y="338"/>
                    <a:pt x="365" y="338"/>
                    <a:pt x="350" y="338"/>
                  </a:cubicBezTo>
                  <a:cubicBezTo>
                    <a:pt x="334" y="338"/>
                    <a:pt x="316" y="338"/>
                    <a:pt x="300" y="341"/>
                  </a:cubicBezTo>
                  <a:cubicBezTo>
                    <a:pt x="285" y="344"/>
                    <a:pt x="270" y="350"/>
                    <a:pt x="258" y="355"/>
                  </a:cubicBezTo>
                  <a:cubicBezTo>
                    <a:pt x="247" y="361"/>
                    <a:pt x="240" y="365"/>
                    <a:pt x="232" y="368"/>
                  </a:cubicBezTo>
                  <a:cubicBezTo>
                    <a:pt x="219" y="374"/>
                    <a:pt x="202" y="375"/>
                    <a:pt x="181" y="377"/>
                  </a:cubicBezTo>
                  <a:cubicBezTo>
                    <a:pt x="170" y="379"/>
                    <a:pt x="160" y="380"/>
                    <a:pt x="150" y="382"/>
                  </a:cubicBezTo>
                  <a:cubicBezTo>
                    <a:pt x="141" y="384"/>
                    <a:pt x="133" y="386"/>
                    <a:pt x="124" y="387"/>
                  </a:cubicBezTo>
                  <a:cubicBezTo>
                    <a:pt x="108" y="392"/>
                    <a:pt x="93" y="395"/>
                    <a:pt x="80" y="398"/>
                  </a:cubicBezTo>
                  <a:cubicBezTo>
                    <a:pt x="28" y="413"/>
                    <a:pt x="0" y="427"/>
                    <a:pt x="1" y="435"/>
                  </a:cubicBezTo>
                  <a:cubicBezTo>
                    <a:pt x="9" y="483"/>
                    <a:pt x="29" y="493"/>
                    <a:pt x="56" y="493"/>
                  </a:cubicBezTo>
                  <a:cubicBezTo>
                    <a:pt x="71" y="493"/>
                    <a:pt x="89" y="490"/>
                    <a:pt x="108" y="488"/>
                  </a:cubicBezTo>
                  <a:lnTo>
                    <a:pt x="108" y="488"/>
                  </a:lnTo>
                  <a:cubicBezTo>
                    <a:pt x="63" y="504"/>
                    <a:pt x="31" y="531"/>
                    <a:pt x="36" y="564"/>
                  </a:cubicBezTo>
                  <a:cubicBezTo>
                    <a:pt x="37" y="566"/>
                    <a:pt x="39" y="567"/>
                    <a:pt x="44" y="567"/>
                  </a:cubicBezTo>
                  <a:cubicBezTo>
                    <a:pt x="57" y="567"/>
                    <a:pt x="86" y="560"/>
                    <a:pt x="125" y="550"/>
                  </a:cubicBezTo>
                  <a:cubicBezTo>
                    <a:pt x="139" y="546"/>
                    <a:pt x="154" y="543"/>
                    <a:pt x="168" y="540"/>
                  </a:cubicBezTo>
                  <a:lnTo>
                    <a:pt x="174" y="537"/>
                  </a:lnTo>
                  <a:lnTo>
                    <a:pt x="174" y="536"/>
                  </a:lnTo>
                  <a:cubicBezTo>
                    <a:pt x="174" y="535"/>
                    <a:pt x="177" y="535"/>
                    <a:pt x="178" y="534"/>
                  </a:cubicBezTo>
                  <a:cubicBezTo>
                    <a:pt x="182" y="532"/>
                    <a:pt x="189" y="531"/>
                    <a:pt x="199" y="530"/>
                  </a:cubicBezTo>
                  <a:cubicBezTo>
                    <a:pt x="209" y="529"/>
                    <a:pt x="224" y="527"/>
                    <a:pt x="240" y="524"/>
                  </a:cubicBezTo>
                  <a:cubicBezTo>
                    <a:pt x="256" y="520"/>
                    <a:pt x="270" y="515"/>
                    <a:pt x="285" y="509"/>
                  </a:cubicBezTo>
                  <a:cubicBezTo>
                    <a:pt x="300" y="502"/>
                    <a:pt x="310" y="497"/>
                    <a:pt x="313" y="494"/>
                  </a:cubicBezTo>
                  <a:cubicBezTo>
                    <a:pt x="316" y="491"/>
                    <a:pt x="317" y="488"/>
                    <a:pt x="321" y="487"/>
                  </a:cubicBezTo>
                  <a:cubicBezTo>
                    <a:pt x="327" y="484"/>
                    <a:pt x="327" y="482"/>
                    <a:pt x="339" y="481"/>
                  </a:cubicBezTo>
                  <a:lnTo>
                    <a:pt x="369" y="479"/>
                  </a:lnTo>
                  <a:cubicBezTo>
                    <a:pt x="379" y="477"/>
                    <a:pt x="390" y="476"/>
                    <a:pt x="401" y="473"/>
                  </a:cubicBezTo>
                  <a:cubicBezTo>
                    <a:pt x="424" y="466"/>
                    <a:pt x="450" y="459"/>
                    <a:pt x="472" y="452"/>
                  </a:cubicBezTo>
                  <a:cubicBezTo>
                    <a:pt x="498" y="446"/>
                    <a:pt x="521" y="434"/>
                    <a:pt x="531" y="428"/>
                  </a:cubicBezTo>
                  <a:cubicBezTo>
                    <a:pt x="541" y="423"/>
                    <a:pt x="546" y="419"/>
                    <a:pt x="554" y="417"/>
                  </a:cubicBezTo>
                  <a:cubicBezTo>
                    <a:pt x="568" y="413"/>
                    <a:pt x="607" y="413"/>
                    <a:pt x="631" y="409"/>
                  </a:cubicBezTo>
                  <a:cubicBezTo>
                    <a:pt x="654" y="407"/>
                    <a:pt x="679" y="404"/>
                    <a:pt x="698" y="401"/>
                  </a:cubicBezTo>
                  <a:cubicBezTo>
                    <a:pt x="724" y="398"/>
                    <a:pt x="755" y="384"/>
                    <a:pt x="763" y="382"/>
                  </a:cubicBezTo>
                  <a:cubicBezTo>
                    <a:pt x="769" y="380"/>
                    <a:pt x="775" y="379"/>
                    <a:pt x="782" y="379"/>
                  </a:cubicBezTo>
                  <a:cubicBezTo>
                    <a:pt x="786" y="379"/>
                    <a:pt x="789" y="380"/>
                    <a:pt x="794" y="380"/>
                  </a:cubicBezTo>
                  <a:cubicBezTo>
                    <a:pt x="804" y="380"/>
                    <a:pt x="816" y="381"/>
                    <a:pt x="831" y="381"/>
                  </a:cubicBezTo>
                  <a:cubicBezTo>
                    <a:pt x="838" y="381"/>
                    <a:pt x="846" y="381"/>
                    <a:pt x="854" y="380"/>
                  </a:cubicBezTo>
                  <a:cubicBezTo>
                    <a:pt x="870" y="377"/>
                    <a:pt x="888" y="376"/>
                    <a:pt x="904" y="374"/>
                  </a:cubicBezTo>
                  <a:cubicBezTo>
                    <a:pt x="936" y="368"/>
                    <a:pt x="968" y="370"/>
                    <a:pt x="998" y="369"/>
                  </a:cubicBezTo>
                  <a:cubicBezTo>
                    <a:pt x="1029" y="369"/>
                    <a:pt x="1057" y="368"/>
                    <a:pt x="1086" y="368"/>
                  </a:cubicBezTo>
                  <a:cubicBezTo>
                    <a:pt x="1092" y="369"/>
                    <a:pt x="1097" y="370"/>
                    <a:pt x="1114" y="374"/>
                  </a:cubicBezTo>
                  <a:cubicBezTo>
                    <a:pt x="1124" y="375"/>
                    <a:pt x="1137" y="376"/>
                    <a:pt x="1151" y="376"/>
                  </a:cubicBezTo>
                  <a:cubicBezTo>
                    <a:pt x="1162" y="376"/>
                    <a:pt x="1173" y="375"/>
                    <a:pt x="1183" y="374"/>
                  </a:cubicBezTo>
                  <a:cubicBezTo>
                    <a:pt x="1193" y="371"/>
                    <a:pt x="1205" y="369"/>
                    <a:pt x="1216" y="365"/>
                  </a:cubicBezTo>
                  <a:lnTo>
                    <a:pt x="1231" y="360"/>
                  </a:lnTo>
                  <a:lnTo>
                    <a:pt x="1238" y="357"/>
                  </a:lnTo>
                  <a:cubicBezTo>
                    <a:pt x="1244" y="357"/>
                    <a:pt x="1245" y="359"/>
                    <a:pt x="1249" y="360"/>
                  </a:cubicBezTo>
                  <a:cubicBezTo>
                    <a:pt x="1304" y="360"/>
                    <a:pt x="1355" y="357"/>
                    <a:pt x="1397" y="353"/>
                  </a:cubicBezTo>
                  <a:lnTo>
                    <a:pt x="1399" y="354"/>
                  </a:lnTo>
                  <a:cubicBezTo>
                    <a:pt x="1404" y="354"/>
                    <a:pt x="1410" y="355"/>
                    <a:pt x="1415" y="355"/>
                  </a:cubicBezTo>
                  <a:cubicBezTo>
                    <a:pt x="1422" y="356"/>
                    <a:pt x="1432" y="357"/>
                    <a:pt x="1444" y="357"/>
                  </a:cubicBezTo>
                  <a:cubicBezTo>
                    <a:pt x="1455" y="357"/>
                    <a:pt x="1467" y="356"/>
                    <a:pt x="1478" y="354"/>
                  </a:cubicBezTo>
                  <a:lnTo>
                    <a:pt x="1482" y="354"/>
                  </a:lnTo>
                  <a:cubicBezTo>
                    <a:pt x="1521" y="349"/>
                    <a:pt x="1557" y="344"/>
                    <a:pt x="1592" y="342"/>
                  </a:cubicBezTo>
                  <a:lnTo>
                    <a:pt x="1617" y="341"/>
                  </a:lnTo>
                  <a:lnTo>
                    <a:pt x="1630" y="339"/>
                  </a:lnTo>
                  <a:cubicBezTo>
                    <a:pt x="1638" y="338"/>
                    <a:pt x="1645" y="337"/>
                    <a:pt x="1652" y="336"/>
                  </a:cubicBezTo>
                  <a:cubicBezTo>
                    <a:pt x="1670" y="332"/>
                    <a:pt x="1687" y="328"/>
                    <a:pt x="1703" y="323"/>
                  </a:cubicBezTo>
                  <a:cubicBezTo>
                    <a:pt x="1715" y="322"/>
                    <a:pt x="1726" y="320"/>
                    <a:pt x="1736" y="318"/>
                  </a:cubicBezTo>
                  <a:cubicBezTo>
                    <a:pt x="1751" y="316"/>
                    <a:pt x="1766" y="313"/>
                    <a:pt x="1779" y="310"/>
                  </a:cubicBezTo>
                  <a:lnTo>
                    <a:pt x="1782" y="310"/>
                  </a:lnTo>
                  <a:lnTo>
                    <a:pt x="1795" y="311"/>
                  </a:lnTo>
                  <a:cubicBezTo>
                    <a:pt x="1805" y="311"/>
                    <a:pt x="1815" y="311"/>
                    <a:pt x="1823" y="313"/>
                  </a:cubicBezTo>
                  <a:cubicBezTo>
                    <a:pt x="1837" y="313"/>
                    <a:pt x="1850" y="311"/>
                    <a:pt x="1863" y="310"/>
                  </a:cubicBezTo>
                  <a:cubicBezTo>
                    <a:pt x="1889" y="306"/>
                    <a:pt x="1914" y="304"/>
                    <a:pt x="1939" y="300"/>
                  </a:cubicBezTo>
                  <a:cubicBezTo>
                    <a:pt x="1991" y="290"/>
                    <a:pt x="2012" y="280"/>
                    <a:pt x="2015" y="279"/>
                  </a:cubicBezTo>
                  <a:lnTo>
                    <a:pt x="2015" y="279"/>
                  </a:lnTo>
                  <a:cubicBezTo>
                    <a:pt x="2015" y="279"/>
                    <a:pt x="2015" y="279"/>
                    <a:pt x="2015" y="279"/>
                  </a:cubicBezTo>
                  <a:cubicBezTo>
                    <a:pt x="2018" y="279"/>
                    <a:pt x="2026" y="278"/>
                    <a:pt x="2039" y="278"/>
                  </a:cubicBezTo>
                  <a:cubicBezTo>
                    <a:pt x="2047" y="278"/>
                    <a:pt x="2058" y="277"/>
                    <a:pt x="2069" y="277"/>
                  </a:cubicBezTo>
                  <a:lnTo>
                    <a:pt x="2089" y="274"/>
                  </a:lnTo>
                  <a:lnTo>
                    <a:pt x="2099" y="273"/>
                  </a:lnTo>
                  <a:cubicBezTo>
                    <a:pt x="2125" y="269"/>
                    <a:pt x="2147" y="263"/>
                    <a:pt x="2166" y="259"/>
                  </a:cubicBezTo>
                  <a:cubicBezTo>
                    <a:pt x="2299" y="203"/>
                    <a:pt x="2308" y="166"/>
                    <a:pt x="2293" y="76"/>
                  </a:cubicBezTo>
                  <a:cubicBezTo>
                    <a:pt x="2291" y="55"/>
                    <a:pt x="2273" y="42"/>
                    <a:pt x="2245" y="31"/>
                  </a:cubicBezTo>
                  <a:cubicBezTo>
                    <a:pt x="2239" y="28"/>
                    <a:pt x="2230" y="25"/>
                    <a:pt x="2222" y="23"/>
                  </a:cubicBezTo>
                  <a:cubicBezTo>
                    <a:pt x="2217" y="22"/>
                    <a:pt x="2212" y="21"/>
                    <a:pt x="2208" y="21"/>
                  </a:cubicBezTo>
                  <a:cubicBezTo>
                    <a:pt x="2202" y="20"/>
                    <a:pt x="2195" y="20"/>
                    <a:pt x="2187" y="20"/>
                  </a:cubicBezTo>
                  <a:cubicBezTo>
                    <a:pt x="2160" y="18"/>
                    <a:pt x="2137" y="20"/>
                    <a:pt x="2126" y="15"/>
                  </a:cubicBezTo>
                  <a:cubicBezTo>
                    <a:pt x="2104" y="12"/>
                    <a:pt x="2079" y="10"/>
                    <a:pt x="2052" y="9"/>
                  </a:cubicBezTo>
                  <a:cubicBezTo>
                    <a:pt x="2043" y="9"/>
                    <a:pt x="2047" y="7"/>
                    <a:pt x="2042" y="6"/>
                  </a:cubicBezTo>
                  <a:cubicBezTo>
                    <a:pt x="2039" y="5"/>
                    <a:pt x="2034" y="5"/>
                    <a:pt x="2027" y="3"/>
                  </a:cubicBezTo>
                  <a:cubicBezTo>
                    <a:pt x="2018" y="2"/>
                    <a:pt x="2004" y="0"/>
                    <a:pt x="1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4"/>
            <p:cNvSpPr/>
            <p:nvPr/>
          </p:nvSpPr>
          <p:spPr>
            <a:xfrm>
              <a:off x="4169775" y="4828125"/>
              <a:ext cx="25" cy="25"/>
            </a:xfrm>
            <a:custGeom>
              <a:avLst/>
              <a:gdLst/>
              <a:ahLst/>
              <a:cxnLst/>
              <a:rect l="l" t="t" r="r" b="b"/>
              <a:pathLst>
                <a:path w="1" h="1" extrusionOk="0">
                  <a:moveTo>
                    <a:pt x="1" y="1"/>
                  </a:move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4"/>
            <p:cNvSpPr/>
            <p:nvPr/>
          </p:nvSpPr>
          <p:spPr>
            <a:xfrm>
              <a:off x="4120175" y="4736350"/>
              <a:ext cx="22075" cy="89700"/>
            </a:xfrm>
            <a:custGeom>
              <a:avLst/>
              <a:gdLst/>
              <a:ahLst/>
              <a:cxnLst/>
              <a:rect l="l" t="t" r="r" b="b"/>
              <a:pathLst>
                <a:path w="883" h="3588" extrusionOk="0">
                  <a:moveTo>
                    <a:pt x="540" y="0"/>
                  </a:moveTo>
                  <a:cubicBezTo>
                    <a:pt x="500" y="2"/>
                    <a:pt x="466" y="5"/>
                    <a:pt x="419" y="32"/>
                  </a:cubicBezTo>
                  <a:cubicBezTo>
                    <a:pt x="390" y="50"/>
                    <a:pt x="368" y="75"/>
                    <a:pt x="355" y="95"/>
                  </a:cubicBezTo>
                  <a:cubicBezTo>
                    <a:pt x="343" y="117"/>
                    <a:pt x="337" y="133"/>
                    <a:pt x="332" y="147"/>
                  </a:cubicBezTo>
                  <a:cubicBezTo>
                    <a:pt x="323" y="172"/>
                    <a:pt x="319" y="192"/>
                    <a:pt x="318" y="192"/>
                  </a:cubicBezTo>
                  <a:cubicBezTo>
                    <a:pt x="318" y="192"/>
                    <a:pt x="318" y="192"/>
                    <a:pt x="318" y="192"/>
                  </a:cubicBezTo>
                  <a:cubicBezTo>
                    <a:pt x="313" y="206"/>
                    <a:pt x="309" y="219"/>
                    <a:pt x="304" y="232"/>
                  </a:cubicBezTo>
                  <a:lnTo>
                    <a:pt x="299" y="250"/>
                  </a:lnTo>
                  <a:cubicBezTo>
                    <a:pt x="297" y="256"/>
                    <a:pt x="294" y="265"/>
                    <a:pt x="294" y="267"/>
                  </a:cubicBezTo>
                  <a:lnTo>
                    <a:pt x="290" y="288"/>
                  </a:lnTo>
                  <a:cubicBezTo>
                    <a:pt x="288" y="301"/>
                    <a:pt x="285" y="316"/>
                    <a:pt x="283" y="330"/>
                  </a:cubicBezTo>
                  <a:cubicBezTo>
                    <a:pt x="277" y="357"/>
                    <a:pt x="268" y="384"/>
                    <a:pt x="261" y="408"/>
                  </a:cubicBezTo>
                  <a:cubicBezTo>
                    <a:pt x="254" y="434"/>
                    <a:pt x="248" y="460"/>
                    <a:pt x="242" y="483"/>
                  </a:cubicBezTo>
                  <a:lnTo>
                    <a:pt x="237" y="494"/>
                  </a:lnTo>
                  <a:lnTo>
                    <a:pt x="232" y="505"/>
                  </a:lnTo>
                  <a:lnTo>
                    <a:pt x="226" y="523"/>
                  </a:lnTo>
                  <a:cubicBezTo>
                    <a:pt x="222" y="535"/>
                    <a:pt x="218" y="545"/>
                    <a:pt x="215" y="557"/>
                  </a:cubicBezTo>
                  <a:cubicBezTo>
                    <a:pt x="213" y="571"/>
                    <a:pt x="210" y="585"/>
                    <a:pt x="210" y="599"/>
                  </a:cubicBezTo>
                  <a:lnTo>
                    <a:pt x="210" y="620"/>
                  </a:lnTo>
                  <a:lnTo>
                    <a:pt x="210" y="636"/>
                  </a:lnTo>
                  <a:lnTo>
                    <a:pt x="210" y="642"/>
                  </a:lnTo>
                  <a:cubicBezTo>
                    <a:pt x="203" y="667"/>
                    <a:pt x="197" y="691"/>
                    <a:pt x="189" y="716"/>
                  </a:cubicBezTo>
                  <a:cubicBezTo>
                    <a:pt x="184" y="737"/>
                    <a:pt x="181" y="759"/>
                    <a:pt x="176" y="780"/>
                  </a:cubicBezTo>
                  <a:lnTo>
                    <a:pt x="176" y="781"/>
                  </a:lnTo>
                  <a:lnTo>
                    <a:pt x="168" y="794"/>
                  </a:lnTo>
                  <a:cubicBezTo>
                    <a:pt x="163" y="807"/>
                    <a:pt x="151" y="833"/>
                    <a:pt x="147" y="855"/>
                  </a:cubicBezTo>
                  <a:cubicBezTo>
                    <a:pt x="139" y="885"/>
                    <a:pt x="135" y="911"/>
                    <a:pt x="127" y="937"/>
                  </a:cubicBezTo>
                  <a:cubicBezTo>
                    <a:pt x="123" y="951"/>
                    <a:pt x="119" y="963"/>
                    <a:pt x="114" y="976"/>
                  </a:cubicBezTo>
                  <a:cubicBezTo>
                    <a:pt x="111" y="991"/>
                    <a:pt x="108" y="995"/>
                    <a:pt x="103" y="1023"/>
                  </a:cubicBezTo>
                  <a:cubicBezTo>
                    <a:pt x="98" y="1044"/>
                    <a:pt x="97" y="1059"/>
                    <a:pt x="97" y="1067"/>
                  </a:cubicBezTo>
                  <a:lnTo>
                    <a:pt x="96" y="1077"/>
                  </a:lnTo>
                  <a:lnTo>
                    <a:pt x="95" y="1086"/>
                  </a:lnTo>
                  <a:cubicBezTo>
                    <a:pt x="91" y="1109"/>
                    <a:pt x="87" y="1130"/>
                    <a:pt x="82" y="1152"/>
                  </a:cubicBezTo>
                  <a:lnTo>
                    <a:pt x="77" y="1163"/>
                  </a:lnTo>
                  <a:cubicBezTo>
                    <a:pt x="74" y="1172"/>
                    <a:pt x="71" y="1182"/>
                    <a:pt x="66" y="1189"/>
                  </a:cubicBezTo>
                  <a:cubicBezTo>
                    <a:pt x="63" y="1201"/>
                    <a:pt x="59" y="1214"/>
                    <a:pt x="56" y="1225"/>
                  </a:cubicBezTo>
                  <a:cubicBezTo>
                    <a:pt x="52" y="1243"/>
                    <a:pt x="48" y="1260"/>
                    <a:pt x="45" y="1276"/>
                  </a:cubicBezTo>
                  <a:cubicBezTo>
                    <a:pt x="44" y="1284"/>
                    <a:pt x="42" y="1292"/>
                    <a:pt x="40" y="1299"/>
                  </a:cubicBezTo>
                  <a:cubicBezTo>
                    <a:pt x="36" y="1313"/>
                    <a:pt x="34" y="1329"/>
                    <a:pt x="33" y="1340"/>
                  </a:cubicBezTo>
                  <a:cubicBezTo>
                    <a:pt x="32" y="1364"/>
                    <a:pt x="32" y="1375"/>
                    <a:pt x="32" y="1375"/>
                  </a:cubicBezTo>
                  <a:cubicBezTo>
                    <a:pt x="32" y="1376"/>
                    <a:pt x="34" y="1374"/>
                    <a:pt x="32" y="1384"/>
                  </a:cubicBezTo>
                  <a:cubicBezTo>
                    <a:pt x="28" y="1398"/>
                    <a:pt x="22" y="1412"/>
                    <a:pt x="18" y="1425"/>
                  </a:cubicBezTo>
                  <a:lnTo>
                    <a:pt x="15" y="1440"/>
                  </a:lnTo>
                  <a:lnTo>
                    <a:pt x="12" y="1451"/>
                  </a:lnTo>
                  <a:cubicBezTo>
                    <a:pt x="11" y="1457"/>
                    <a:pt x="11" y="1462"/>
                    <a:pt x="10" y="1467"/>
                  </a:cubicBezTo>
                  <a:cubicBezTo>
                    <a:pt x="5" y="1488"/>
                    <a:pt x="4" y="1507"/>
                    <a:pt x="1" y="1524"/>
                  </a:cubicBezTo>
                  <a:cubicBezTo>
                    <a:pt x="4" y="1660"/>
                    <a:pt x="33" y="1686"/>
                    <a:pt x="98" y="1702"/>
                  </a:cubicBezTo>
                  <a:cubicBezTo>
                    <a:pt x="100" y="1702"/>
                    <a:pt x="102" y="1703"/>
                    <a:pt x="103" y="1703"/>
                  </a:cubicBezTo>
                  <a:cubicBezTo>
                    <a:pt x="115" y="1703"/>
                    <a:pt x="127" y="1693"/>
                    <a:pt x="143" y="1673"/>
                  </a:cubicBezTo>
                  <a:cubicBezTo>
                    <a:pt x="151" y="1659"/>
                    <a:pt x="159" y="1650"/>
                    <a:pt x="170" y="1626"/>
                  </a:cubicBezTo>
                  <a:cubicBezTo>
                    <a:pt x="179" y="1604"/>
                    <a:pt x="186" y="1580"/>
                    <a:pt x="194" y="1568"/>
                  </a:cubicBezTo>
                  <a:cubicBezTo>
                    <a:pt x="202" y="1551"/>
                    <a:pt x="211" y="1531"/>
                    <a:pt x="221" y="1510"/>
                  </a:cubicBezTo>
                  <a:cubicBezTo>
                    <a:pt x="226" y="1497"/>
                    <a:pt x="229" y="1494"/>
                    <a:pt x="232" y="1488"/>
                  </a:cubicBezTo>
                  <a:cubicBezTo>
                    <a:pt x="238" y="1480"/>
                    <a:pt x="245" y="1470"/>
                    <a:pt x="252" y="1455"/>
                  </a:cubicBezTo>
                  <a:cubicBezTo>
                    <a:pt x="259" y="1439"/>
                    <a:pt x="267" y="1416"/>
                    <a:pt x="270" y="1397"/>
                  </a:cubicBezTo>
                  <a:cubicBezTo>
                    <a:pt x="274" y="1380"/>
                    <a:pt x="275" y="1366"/>
                    <a:pt x="278" y="1359"/>
                  </a:cubicBezTo>
                  <a:cubicBezTo>
                    <a:pt x="279" y="1358"/>
                    <a:pt x="286" y="1341"/>
                    <a:pt x="290" y="1327"/>
                  </a:cubicBezTo>
                  <a:cubicBezTo>
                    <a:pt x="296" y="1314"/>
                    <a:pt x="301" y="1299"/>
                    <a:pt x="305" y="1284"/>
                  </a:cubicBezTo>
                  <a:cubicBezTo>
                    <a:pt x="307" y="1282"/>
                    <a:pt x="309" y="1280"/>
                    <a:pt x="316" y="1267"/>
                  </a:cubicBezTo>
                  <a:cubicBezTo>
                    <a:pt x="321" y="1258"/>
                    <a:pt x="333" y="1235"/>
                    <a:pt x="339" y="1213"/>
                  </a:cubicBezTo>
                  <a:cubicBezTo>
                    <a:pt x="347" y="1189"/>
                    <a:pt x="352" y="1167"/>
                    <a:pt x="359" y="1143"/>
                  </a:cubicBezTo>
                  <a:cubicBezTo>
                    <a:pt x="369" y="1107"/>
                    <a:pt x="372" y="1071"/>
                    <a:pt x="376" y="1065"/>
                  </a:cubicBezTo>
                  <a:cubicBezTo>
                    <a:pt x="384" y="1042"/>
                    <a:pt x="393" y="1020"/>
                    <a:pt x="402" y="996"/>
                  </a:cubicBezTo>
                  <a:cubicBezTo>
                    <a:pt x="409" y="972"/>
                    <a:pt x="417" y="945"/>
                    <a:pt x="424" y="920"/>
                  </a:cubicBezTo>
                  <a:cubicBezTo>
                    <a:pt x="425" y="918"/>
                    <a:pt x="424" y="921"/>
                    <a:pt x="430" y="909"/>
                  </a:cubicBezTo>
                  <a:lnTo>
                    <a:pt x="441" y="889"/>
                  </a:lnTo>
                  <a:cubicBezTo>
                    <a:pt x="447" y="878"/>
                    <a:pt x="451" y="868"/>
                    <a:pt x="454" y="856"/>
                  </a:cubicBezTo>
                  <a:cubicBezTo>
                    <a:pt x="460" y="829"/>
                    <a:pt x="467" y="802"/>
                    <a:pt x="475" y="776"/>
                  </a:cubicBezTo>
                  <a:cubicBezTo>
                    <a:pt x="481" y="758"/>
                    <a:pt x="486" y="741"/>
                    <a:pt x="489" y="723"/>
                  </a:cubicBezTo>
                  <a:cubicBezTo>
                    <a:pt x="492" y="734"/>
                    <a:pt x="492" y="744"/>
                    <a:pt x="493" y="755"/>
                  </a:cubicBezTo>
                  <a:cubicBezTo>
                    <a:pt x="494" y="769"/>
                    <a:pt x="495" y="781"/>
                    <a:pt x="498" y="793"/>
                  </a:cubicBezTo>
                  <a:cubicBezTo>
                    <a:pt x="500" y="806"/>
                    <a:pt x="504" y="819"/>
                    <a:pt x="508" y="825"/>
                  </a:cubicBezTo>
                  <a:cubicBezTo>
                    <a:pt x="510" y="833"/>
                    <a:pt x="510" y="830"/>
                    <a:pt x="511" y="833"/>
                  </a:cubicBezTo>
                  <a:lnTo>
                    <a:pt x="513" y="836"/>
                  </a:lnTo>
                  <a:cubicBezTo>
                    <a:pt x="513" y="838"/>
                    <a:pt x="514" y="836"/>
                    <a:pt x="513" y="844"/>
                  </a:cubicBezTo>
                  <a:cubicBezTo>
                    <a:pt x="511" y="856"/>
                    <a:pt x="508" y="884"/>
                    <a:pt x="510" y="908"/>
                  </a:cubicBezTo>
                  <a:cubicBezTo>
                    <a:pt x="515" y="961"/>
                    <a:pt x="522" y="1010"/>
                    <a:pt x="530" y="1060"/>
                  </a:cubicBezTo>
                  <a:cubicBezTo>
                    <a:pt x="532" y="1070"/>
                    <a:pt x="530" y="1096"/>
                    <a:pt x="531" y="1138"/>
                  </a:cubicBezTo>
                  <a:lnTo>
                    <a:pt x="537" y="1215"/>
                  </a:lnTo>
                  <a:cubicBezTo>
                    <a:pt x="538" y="1231"/>
                    <a:pt x="541" y="1250"/>
                    <a:pt x="545" y="1262"/>
                  </a:cubicBezTo>
                  <a:lnTo>
                    <a:pt x="552" y="1288"/>
                  </a:lnTo>
                  <a:cubicBezTo>
                    <a:pt x="553" y="1291"/>
                    <a:pt x="554" y="1289"/>
                    <a:pt x="554" y="1300"/>
                  </a:cubicBezTo>
                  <a:lnTo>
                    <a:pt x="556" y="1330"/>
                  </a:lnTo>
                  <a:cubicBezTo>
                    <a:pt x="556" y="1369"/>
                    <a:pt x="559" y="1406"/>
                    <a:pt x="562" y="1445"/>
                  </a:cubicBezTo>
                  <a:cubicBezTo>
                    <a:pt x="567" y="1492"/>
                    <a:pt x="577" y="1516"/>
                    <a:pt x="577" y="1523"/>
                  </a:cubicBezTo>
                  <a:cubicBezTo>
                    <a:pt x="585" y="1584"/>
                    <a:pt x="586" y="1646"/>
                    <a:pt x="590" y="1706"/>
                  </a:cubicBezTo>
                  <a:cubicBezTo>
                    <a:pt x="593" y="1737"/>
                    <a:pt x="594" y="1766"/>
                    <a:pt x="595" y="1797"/>
                  </a:cubicBezTo>
                  <a:cubicBezTo>
                    <a:pt x="599" y="1832"/>
                    <a:pt x="599" y="1842"/>
                    <a:pt x="596" y="1882"/>
                  </a:cubicBezTo>
                  <a:cubicBezTo>
                    <a:pt x="596" y="1890"/>
                    <a:pt x="596" y="1901"/>
                    <a:pt x="599" y="1909"/>
                  </a:cubicBezTo>
                  <a:lnTo>
                    <a:pt x="601" y="1930"/>
                  </a:lnTo>
                  <a:lnTo>
                    <a:pt x="605" y="1973"/>
                  </a:lnTo>
                  <a:cubicBezTo>
                    <a:pt x="609" y="2001"/>
                    <a:pt x="611" y="2029"/>
                    <a:pt x="616" y="2056"/>
                  </a:cubicBezTo>
                  <a:cubicBezTo>
                    <a:pt x="616" y="2064"/>
                    <a:pt x="616" y="2067"/>
                    <a:pt x="615" y="2081"/>
                  </a:cubicBezTo>
                  <a:cubicBezTo>
                    <a:pt x="613" y="2093"/>
                    <a:pt x="609" y="2118"/>
                    <a:pt x="610" y="2136"/>
                  </a:cubicBezTo>
                  <a:cubicBezTo>
                    <a:pt x="613" y="2173"/>
                    <a:pt x="618" y="2207"/>
                    <a:pt x="618" y="2242"/>
                  </a:cubicBezTo>
                  <a:lnTo>
                    <a:pt x="620" y="2295"/>
                  </a:lnTo>
                  <a:cubicBezTo>
                    <a:pt x="622" y="2318"/>
                    <a:pt x="625" y="2335"/>
                    <a:pt x="628" y="2350"/>
                  </a:cubicBezTo>
                  <a:cubicBezTo>
                    <a:pt x="631" y="2362"/>
                    <a:pt x="629" y="2378"/>
                    <a:pt x="631" y="2396"/>
                  </a:cubicBezTo>
                  <a:cubicBezTo>
                    <a:pt x="631" y="2413"/>
                    <a:pt x="631" y="2429"/>
                    <a:pt x="632" y="2445"/>
                  </a:cubicBezTo>
                  <a:cubicBezTo>
                    <a:pt x="634" y="2462"/>
                    <a:pt x="636" y="2479"/>
                    <a:pt x="638" y="2495"/>
                  </a:cubicBezTo>
                  <a:lnTo>
                    <a:pt x="641" y="2519"/>
                  </a:lnTo>
                  <a:lnTo>
                    <a:pt x="641" y="2538"/>
                  </a:lnTo>
                  <a:cubicBezTo>
                    <a:pt x="641" y="2553"/>
                    <a:pt x="639" y="2570"/>
                    <a:pt x="639" y="2590"/>
                  </a:cubicBezTo>
                  <a:cubicBezTo>
                    <a:pt x="641" y="2608"/>
                    <a:pt x="644" y="2622"/>
                    <a:pt x="645" y="2638"/>
                  </a:cubicBezTo>
                  <a:cubicBezTo>
                    <a:pt x="650" y="2669"/>
                    <a:pt x="650" y="2699"/>
                    <a:pt x="652" y="2729"/>
                  </a:cubicBezTo>
                  <a:cubicBezTo>
                    <a:pt x="652" y="2742"/>
                    <a:pt x="653" y="2762"/>
                    <a:pt x="658" y="2779"/>
                  </a:cubicBezTo>
                  <a:cubicBezTo>
                    <a:pt x="660" y="2795"/>
                    <a:pt x="664" y="2809"/>
                    <a:pt x="665" y="2819"/>
                  </a:cubicBezTo>
                  <a:cubicBezTo>
                    <a:pt x="669" y="2837"/>
                    <a:pt x="663" y="2864"/>
                    <a:pt x="664" y="2902"/>
                  </a:cubicBezTo>
                  <a:cubicBezTo>
                    <a:pt x="669" y="2944"/>
                    <a:pt x="675" y="2982"/>
                    <a:pt x="676" y="3021"/>
                  </a:cubicBezTo>
                  <a:lnTo>
                    <a:pt x="677" y="3050"/>
                  </a:lnTo>
                  <a:cubicBezTo>
                    <a:pt x="677" y="3060"/>
                    <a:pt x="680" y="3072"/>
                    <a:pt x="682" y="3083"/>
                  </a:cubicBezTo>
                  <a:cubicBezTo>
                    <a:pt x="688" y="3105"/>
                    <a:pt x="693" y="3115"/>
                    <a:pt x="695" y="3128"/>
                  </a:cubicBezTo>
                  <a:cubicBezTo>
                    <a:pt x="696" y="3138"/>
                    <a:pt x="695" y="3149"/>
                    <a:pt x="692" y="3162"/>
                  </a:cubicBezTo>
                  <a:cubicBezTo>
                    <a:pt x="690" y="3178"/>
                    <a:pt x="686" y="3194"/>
                    <a:pt x="688" y="3210"/>
                  </a:cubicBezTo>
                  <a:cubicBezTo>
                    <a:pt x="692" y="3243"/>
                    <a:pt x="703" y="3266"/>
                    <a:pt x="704" y="3285"/>
                  </a:cubicBezTo>
                  <a:cubicBezTo>
                    <a:pt x="708" y="3315"/>
                    <a:pt x="716" y="3340"/>
                    <a:pt x="719" y="3358"/>
                  </a:cubicBezTo>
                  <a:cubicBezTo>
                    <a:pt x="722" y="3373"/>
                    <a:pt x="719" y="3389"/>
                    <a:pt x="718" y="3406"/>
                  </a:cubicBezTo>
                  <a:cubicBezTo>
                    <a:pt x="716" y="3426"/>
                    <a:pt x="719" y="3443"/>
                    <a:pt x="722" y="3457"/>
                  </a:cubicBezTo>
                  <a:cubicBezTo>
                    <a:pt x="725" y="3484"/>
                    <a:pt x="730" y="3508"/>
                    <a:pt x="733" y="3528"/>
                  </a:cubicBezTo>
                  <a:cubicBezTo>
                    <a:pt x="736" y="3566"/>
                    <a:pt x="741" y="3587"/>
                    <a:pt x="745" y="3587"/>
                  </a:cubicBezTo>
                  <a:cubicBezTo>
                    <a:pt x="745" y="3587"/>
                    <a:pt x="745" y="3587"/>
                    <a:pt x="745" y="3587"/>
                  </a:cubicBezTo>
                  <a:cubicBezTo>
                    <a:pt x="784" y="3585"/>
                    <a:pt x="800" y="3559"/>
                    <a:pt x="808" y="3519"/>
                  </a:cubicBezTo>
                  <a:cubicBezTo>
                    <a:pt x="811" y="3499"/>
                    <a:pt x="809" y="3476"/>
                    <a:pt x="808" y="3451"/>
                  </a:cubicBezTo>
                  <a:cubicBezTo>
                    <a:pt x="808" y="3446"/>
                    <a:pt x="805" y="3438"/>
                    <a:pt x="805" y="3432"/>
                  </a:cubicBezTo>
                  <a:lnTo>
                    <a:pt x="805" y="3421"/>
                  </a:lnTo>
                  <a:cubicBezTo>
                    <a:pt x="808" y="3412"/>
                    <a:pt x="810" y="3399"/>
                    <a:pt x="811" y="3377"/>
                  </a:cubicBezTo>
                  <a:lnTo>
                    <a:pt x="811" y="3377"/>
                  </a:lnTo>
                  <a:cubicBezTo>
                    <a:pt x="811" y="3398"/>
                    <a:pt x="810" y="3411"/>
                    <a:pt x="811" y="3420"/>
                  </a:cubicBezTo>
                  <a:cubicBezTo>
                    <a:pt x="813" y="3430"/>
                    <a:pt x="814" y="3428"/>
                    <a:pt x="816" y="3442"/>
                  </a:cubicBezTo>
                  <a:cubicBezTo>
                    <a:pt x="821" y="3463"/>
                    <a:pt x="829" y="3483"/>
                    <a:pt x="835" y="3499"/>
                  </a:cubicBezTo>
                  <a:cubicBezTo>
                    <a:pt x="847" y="3532"/>
                    <a:pt x="859" y="3550"/>
                    <a:pt x="877" y="3550"/>
                  </a:cubicBezTo>
                  <a:cubicBezTo>
                    <a:pt x="879" y="3550"/>
                    <a:pt x="882" y="3529"/>
                    <a:pt x="880" y="3495"/>
                  </a:cubicBezTo>
                  <a:cubicBezTo>
                    <a:pt x="879" y="3478"/>
                    <a:pt x="877" y="3458"/>
                    <a:pt x="874" y="3433"/>
                  </a:cubicBezTo>
                  <a:cubicBezTo>
                    <a:pt x="873" y="3427"/>
                    <a:pt x="873" y="3435"/>
                    <a:pt x="873" y="3420"/>
                  </a:cubicBezTo>
                  <a:cubicBezTo>
                    <a:pt x="873" y="3412"/>
                    <a:pt x="874" y="3403"/>
                    <a:pt x="875" y="3393"/>
                  </a:cubicBezTo>
                  <a:cubicBezTo>
                    <a:pt x="877" y="3379"/>
                    <a:pt x="877" y="3366"/>
                    <a:pt x="875" y="3352"/>
                  </a:cubicBezTo>
                  <a:cubicBezTo>
                    <a:pt x="870" y="3307"/>
                    <a:pt x="862" y="3282"/>
                    <a:pt x="861" y="3277"/>
                  </a:cubicBezTo>
                  <a:cubicBezTo>
                    <a:pt x="859" y="3254"/>
                    <a:pt x="852" y="3233"/>
                    <a:pt x="850" y="3221"/>
                  </a:cubicBezTo>
                  <a:cubicBezTo>
                    <a:pt x="846" y="3205"/>
                    <a:pt x="846" y="3211"/>
                    <a:pt x="845" y="3206"/>
                  </a:cubicBezTo>
                  <a:cubicBezTo>
                    <a:pt x="843" y="3203"/>
                    <a:pt x="843" y="3202"/>
                    <a:pt x="843" y="3197"/>
                  </a:cubicBezTo>
                  <a:cubicBezTo>
                    <a:pt x="847" y="3175"/>
                    <a:pt x="851" y="3149"/>
                    <a:pt x="848" y="3125"/>
                  </a:cubicBezTo>
                  <a:cubicBezTo>
                    <a:pt x="847" y="3108"/>
                    <a:pt x="843" y="3092"/>
                    <a:pt x="840" y="3076"/>
                  </a:cubicBezTo>
                  <a:lnTo>
                    <a:pt x="834" y="3058"/>
                  </a:lnTo>
                  <a:cubicBezTo>
                    <a:pt x="832" y="3055"/>
                    <a:pt x="831" y="3052"/>
                    <a:pt x="831" y="3051"/>
                  </a:cubicBezTo>
                  <a:cubicBezTo>
                    <a:pt x="830" y="3046"/>
                    <a:pt x="829" y="3050"/>
                    <a:pt x="829" y="3040"/>
                  </a:cubicBezTo>
                  <a:lnTo>
                    <a:pt x="826" y="3012"/>
                  </a:lnTo>
                  <a:cubicBezTo>
                    <a:pt x="825" y="2972"/>
                    <a:pt x="816" y="2934"/>
                    <a:pt x="810" y="2895"/>
                  </a:cubicBezTo>
                  <a:cubicBezTo>
                    <a:pt x="809" y="2891"/>
                    <a:pt x="809" y="2878"/>
                    <a:pt x="809" y="2858"/>
                  </a:cubicBezTo>
                  <a:cubicBezTo>
                    <a:pt x="810" y="2837"/>
                    <a:pt x="808" y="2803"/>
                    <a:pt x="803" y="2784"/>
                  </a:cubicBezTo>
                  <a:lnTo>
                    <a:pt x="794" y="2744"/>
                  </a:lnTo>
                  <a:lnTo>
                    <a:pt x="789" y="2696"/>
                  </a:lnTo>
                  <a:cubicBezTo>
                    <a:pt x="788" y="2662"/>
                    <a:pt x="782" y="2630"/>
                    <a:pt x="776" y="2598"/>
                  </a:cubicBezTo>
                  <a:cubicBezTo>
                    <a:pt x="773" y="2584"/>
                    <a:pt x="773" y="2576"/>
                    <a:pt x="773" y="2559"/>
                  </a:cubicBezTo>
                  <a:lnTo>
                    <a:pt x="773" y="2532"/>
                  </a:lnTo>
                  <a:cubicBezTo>
                    <a:pt x="773" y="2521"/>
                    <a:pt x="772" y="2511"/>
                    <a:pt x="771" y="2504"/>
                  </a:cubicBezTo>
                  <a:cubicBezTo>
                    <a:pt x="767" y="2473"/>
                    <a:pt x="759" y="2444"/>
                    <a:pt x="760" y="2415"/>
                  </a:cubicBezTo>
                  <a:cubicBezTo>
                    <a:pt x="759" y="2388"/>
                    <a:pt x="760" y="2361"/>
                    <a:pt x="754" y="2328"/>
                  </a:cubicBezTo>
                  <a:cubicBezTo>
                    <a:pt x="749" y="2298"/>
                    <a:pt x="745" y="2287"/>
                    <a:pt x="745" y="2262"/>
                  </a:cubicBezTo>
                  <a:cubicBezTo>
                    <a:pt x="744" y="2239"/>
                    <a:pt x="745" y="2219"/>
                    <a:pt x="744" y="2200"/>
                  </a:cubicBezTo>
                  <a:cubicBezTo>
                    <a:pt x="743" y="2178"/>
                    <a:pt x="741" y="2155"/>
                    <a:pt x="740" y="2134"/>
                  </a:cubicBezTo>
                  <a:cubicBezTo>
                    <a:pt x="740" y="2124"/>
                    <a:pt x="741" y="2119"/>
                    <a:pt x="744" y="2104"/>
                  </a:cubicBezTo>
                  <a:cubicBezTo>
                    <a:pt x="746" y="2091"/>
                    <a:pt x="751" y="2069"/>
                    <a:pt x="750" y="2051"/>
                  </a:cubicBezTo>
                  <a:cubicBezTo>
                    <a:pt x="745" y="2001"/>
                    <a:pt x="741" y="1954"/>
                    <a:pt x="740" y="1906"/>
                  </a:cubicBezTo>
                  <a:cubicBezTo>
                    <a:pt x="739" y="1887"/>
                    <a:pt x="743" y="1869"/>
                    <a:pt x="744" y="1840"/>
                  </a:cubicBezTo>
                  <a:cubicBezTo>
                    <a:pt x="744" y="1816"/>
                    <a:pt x="745" y="1792"/>
                    <a:pt x="745" y="1767"/>
                  </a:cubicBezTo>
                  <a:cubicBezTo>
                    <a:pt x="744" y="1679"/>
                    <a:pt x="751" y="1594"/>
                    <a:pt x="750" y="1515"/>
                  </a:cubicBezTo>
                  <a:cubicBezTo>
                    <a:pt x="746" y="1465"/>
                    <a:pt x="740" y="1445"/>
                    <a:pt x="743" y="1438"/>
                  </a:cubicBezTo>
                  <a:cubicBezTo>
                    <a:pt x="744" y="1393"/>
                    <a:pt x="745" y="1353"/>
                    <a:pt x="750" y="1314"/>
                  </a:cubicBezTo>
                  <a:cubicBezTo>
                    <a:pt x="751" y="1305"/>
                    <a:pt x="751" y="1295"/>
                    <a:pt x="752" y="1285"/>
                  </a:cubicBezTo>
                  <a:cubicBezTo>
                    <a:pt x="752" y="1273"/>
                    <a:pt x="751" y="1255"/>
                    <a:pt x="750" y="1245"/>
                  </a:cubicBezTo>
                  <a:cubicBezTo>
                    <a:pt x="745" y="1219"/>
                    <a:pt x="744" y="1213"/>
                    <a:pt x="745" y="1207"/>
                  </a:cubicBezTo>
                  <a:cubicBezTo>
                    <a:pt x="746" y="1178"/>
                    <a:pt x="749" y="1152"/>
                    <a:pt x="750" y="1127"/>
                  </a:cubicBezTo>
                  <a:cubicBezTo>
                    <a:pt x="751" y="1114"/>
                    <a:pt x="752" y="1103"/>
                    <a:pt x="754" y="1092"/>
                  </a:cubicBezTo>
                  <a:lnTo>
                    <a:pt x="756" y="1066"/>
                  </a:lnTo>
                  <a:lnTo>
                    <a:pt x="756" y="1043"/>
                  </a:lnTo>
                  <a:cubicBezTo>
                    <a:pt x="755" y="994"/>
                    <a:pt x="755" y="946"/>
                    <a:pt x="755" y="903"/>
                  </a:cubicBezTo>
                  <a:cubicBezTo>
                    <a:pt x="756" y="897"/>
                    <a:pt x="757" y="889"/>
                    <a:pt x="760" y="884"/>
                  </a:cubicBezTo>
                  <a:cubicBezTo>
                    <a:pt x="765" y="868"/>
                    <a:pt x="768" y="843"/>
                    <a:pt x="767" y="824"/>
                  </a:cubicBezTo>
                  <a:cubicBezTo>
                    <a:pt x="767" y="809"/>
                    <a:pt x="766" y="795"/>
                    <a:pt x="763" y="782"/>
                  </a:cubicBezTo>
                  <a:cubicBezTo>
                    <a:pt x="760" y="771"/>
                    <a:pt x="757" y="761"/>
                    <a:pt x="756" y="752"/>
                  </a:cubicBezTo>
                  <a:cubicBezTo>
                    <a:pt x="755" y="744"/>
                    <a:pt x="756" y="744"/>
                    <a:pt x="756" y="742"/>
                  </a:cubicBezTo>
                  <a:cubicBezTo>
                    <a:pt x="757" y="702"/>
                    <a:pt x="757" y="658"/>
                    <a:pt x="760" y="621"/>
                  </a:cubicBezTo>
                  <a:cubicBezTo>
                    <a:pt x="760" y="613"/>
                    <a:pt x="761" y="603"/>
                    <a:pt x="761" y="595"/>
                  </a:cubicBezTo>
                  <a:cubicBezTo>
                    <a:pt x="761" y="593"/>
                    <a:pt x="763" y="592"/>
                    <a:pt x="763" y="587"/>
                  </a:cubicBezTo>
                  <a:lnTo>
                    <a:pt x="767" y="561"/>
                  </a:lnTo>
                  <a:cubicBezTo>
                    <a:pt x="768" y="551"/>
                    <a:pt x="770" y="532"/>
                    <a:pt x="770" y="517"/>
                  </a:cubicBezTo>
                  <a:cubicBezTo>
                    <a:pt x="770" y="487"/>
                    <a:pt x="760" y="453"/>
                    <a:pt x="759" y="447"/>
                  </a:cubicBezTo>
                  <a:lnTo>
                    <a:pt x="759" y="442"/>
                  </a:lnTo>
                  <a:lnTo>
                    <a:pt x="760" y="441"/>
                  </a:lnTo>
                  <a:lnTo>
                    <a:pt x="760" y="439"/>
                  </a:lnTo>
                  <a:lnTo>
                    <a:pt x="763" y="431"/>
                  </a:lnTo>
                  <a:cubicBezTo>
                    <a:pt x="767" y="411"/>
                    <a:pt x="771" y="386"/>
                    <a:pt x="770" y="364"/>
                  </a:cubicBezTo>
                  <a:cubicBezTo>
                    <a:pt x="770" y="346"/>
                    <a:pt x="768" y="332"/>
                    <a:pt x="768" y="318"/>
                  </a:cubicBezTo>
                  <a:cubicBezTo>
                    <a:pt x="768" y="307"/>
                    <a:pt x="768" y="298"/>
                    <a:pt x="767" y="288"/>
                  </a:cubicBezTo>
                  <a:cubicBezTo>
                    <a:pt x="767" y="272"/>
                    <a:pt x="765" y="256"/>
                    <a:pt x="760" y="240"/>
                  </a:cubicBezTo>
                  <a:lnTo>
                    <a:pt x="754" y="212"/>
                  </a:lnTo>
                  <a:lnTo>
                    <a:pt x="754" y="209"/>
                  </a:lnTo>
                  <a:lnTo>
                    <a:pt x="754" y="208"/>
                  </a:lnTo>
                  <a:lnTo>
                    <a:pt x="752" y="196"/>
                  </a:lnTo>
                  <a:cubicBezTo>
                    <a:pt x="751" y="187"/>
                    <a:pt x="751" y="179"/>
                    <a:pt x="749" y="170"/>
                  </a:cubicBezTo>
                  <a:cubicBezTo>
                    <a:pt x="741" y="136"/>
                    <a:pt x="725" y="84"/>
                    <a:pt x="670" y="42"/>
                  </a:cubicBezTo>
                  <a:cubicBezTo>
                    <a:pt x="659" y="32"/>
                    <a:pt x="641" y="24"/>
                    <a:pt x="631" y="19"/>
                  </a:cubicBezTo>
                  <a:cubicBezTo>
                    <a:pt x="620" y="14"/>
                    <a:pt x="609" y="11"/>
                    <a:pt x="599" y="9"/>
                  </a:cubicBezTo>
                  <a:cubicBezTo>
                    <a:pt x="578" y="3"/>
                    <a:pt x="558" y="2"/>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4"/>
            <p:cNvSpPr/>
            <p:nvPr/>
          </p:nvSpPr>
          <p:spPr>
            <a:xfrm>
              <a:off x="3971625" y="4836050"/>
              <a:ext cx="57650" cy="14125"/>
            </a:xfrm>
            <a:custGeom>
              <a:avLst/>
              <a:gdLst/>
              <a:ahLst/>
              <a:cxnLst/>
              <a:rect l="l" t="t" r="r" b="b"/>
              <a:pathLst>
                <a:path w="2306" h="565" extrusionOk="0">
                  <a:moveTo>
                    <a:pt x="1980" y="0"/>
                  </a:moveTo>
                  <a:cubicBezTo>
                    <a:pt x="1974" y="0"/>
                    <a:pt x="1968" y="1"/>
                    <a:pt x="1962" y="1"/>
                  </a:cubicBezTo>
                  <a:cubicBezTo>
                    <a:pt x="1939" y="4"/>
                    <a:pt x="1919" y="7"/>
                    <a:pt x="1907" y="11"/>
                  </a:cubicBezTo>
                  <a:cubicBezTo>
                    <a:pt x="1899" y="12"/>
                    <a:pt x="1894" y="12"/>
                    <a:pt x="1891" y="12"/>
                  </a:cubicBezTo>
                  <a:cubicBezTo>
                    <a:pt x="1889" y="12"/>
                    <a:pt x="1888" y="12"/>
                    <a:pt x="1888" y="12"/>
                  </a:cubicBezTo>
                  <a:cubicBezTo>
                    <a:pt x="1880" y="12"/>
                    <a:pt x="1862" y="13"/>
                    <a:pt x="1850" y="13"/>
                  </a:cubicBezTo>
                  <a:cubicBezTo>
                    <a:pt x="1838" y="15"/>
                    <a:pt x="1824" y="15"/>
                    <a:pt x="1813" y="16"/>
                  </a:cubicBezTo>
                  <a:cubicBezTo>
                    <a:pt x="1812" y="16"/>
                    <a:pt x="1813" y="15"/>
                    <a:pt x="1811" y="15"/>
                  </a:cubicBezTo>
                  <a:lnTo>
                    <a:pt x="1794" y="13"/>
                  </a:lnTo>
                  <a:cubicBezTo>
                    <a:pt x="1786" y="13"/>
                    <a:pt x="1776" y="12"/>
                    <a:pt x="1760" y="12"/>
                  </a:cubicBezTo>
                  <a:cubicBezTo>
                    <a:pt x="1747" y="12"/>
                    <a:pt x="1730" y="15"/>
                    <a:pt x="1725" y="15"/>
                  </a:cubicBezTo>
                  <a:cubicBezTo>
                    <a:pt x="1710" y="17"/>
                    <a:pt x="1695" y="18"/>
                    <a:pt x="1682" y="21"/>
                  </a:cubicBezTo>
                  <a:lnTo>
                    <a:pt x="1661" y="26"/>
                  </a:lnTo>
                  <a:cubicBezTo>
                    <a:pt x="1652" y="27"/>
                    <a:pt x="1634" y="29"/>
                    <a:pt x="1624" y="32"/>
                  </a:cubicBezTo>
                  <a:cubicBezTo>
                    <a:pt x="1603" y="37"/>
                    <a:pt x="1588" y="42"/>
                    <a:pt x="1583" y="42"/>
                  </a:cubicBezTo>
                  <a:lnTo>
                    <a:pt x="1547" y="44"/>
                  </a:lnTo>
                  <a:cubicBezTo>
                    <a:pt x="1531" y="45"/>
                    <a:pt x="1517" y="47"/>
                    <a:pt x="1501" y="48"/>
                  </a:cubicBezTo>
                  <a:lnTo>
                    <a:pt x="1465" y="54"/>
                  </a:lnTo>
                  <a:cubicBezTo>
                    <a:pt x="1454" y="58"/>
                    <a:pt x="1443" y="59"/>
                    <a:pt x="1431" y="61"/>
                  </a:cubicBezTo>
                  <a:lnTo>
                    <a:pt x="1431" y="63"/>
                  </a:lnTo>
                  <a:lnTo>
                    <a:pt x="1419" y="63"/>
                  </a:lnTo>
                  <a:cubicBezTo>
                    <a:pt x="1408" y="63"/>
                    <a:pt x="1378" y="63"/>
                    <a:pt x="1352" y="68"/>
                  </a:cubicBezTo>
                  <a:cubicBezTo>
                    <a:pt x="1301" y="81"/>
                    <a:pt x="1258" y="93"/>
                    <a:pt x="1202" y="107"/>
                  </a:cubicBezTo>
                  <a:cubicBezTo>
                    <a:pt x="1190" y="109"/>
                    <a:pt x="1176" y="113"/>
                    <a:pt x="1165" y="119"/>
                  </a:cubicBezTo>
                  <a:cubicBezTo>
                    <a:pt x="1154" y="123"/>
                    <a:pt x="1139" y="131"/>
                    <a:pt x="1134" y="134"/>
                  </a:cubicBezTo>
                  <a:cubicBezTo>
                    <a:pt x="1126" y="139"/>
                    <a:pt x="1128" y="140"/>
                    <a:pt x="1124" y="143"/>
                  </a:cubicBezTo>
                  <a:cubicBezTo>
                    <a:pt x="1123" y="144"/>
                    <a:pt x="1122" y="146"/>
                    <a:pt x="1119" y="147"/>
                  </a:cubicBezTo>
                  <a:cubicBezTo>
                    <a:pt x="1118" y="149"/>
                    <a:pt x="1107" y="149"/>
                    <a:pt x="1097" y="150"/>
                  </a:cubicBezTo>
                  <a:cubicBezTo>
                    <a:pt x="1089" y="151"/>
                    <a:pt x="1073" y="152"/>
                    <a:pt x="1059" y="155"/>
                  </a:cubicBezTo>
                  <a:cubicBezTo>
                    <a:pt x="1043" y="157"/>
                    <a:pt x="1041" y="161"/>
                    <a:pt x="1032" y="162"/>
                  </a:cubicBezTo>
                  <a:cubicBezTo>
                    <a:pt x="1002" y="171"/>
                    <a:pt x="969" y="181"/>
                    <a:pt x="939" y="187"/>
                  </a:cubicBezTo>
                  <a:cubicBezTo>
                    <a:pt x="908" y="194"/>
                    <a:pt x="877" y="204"/>
                    <a:pt x="845" y="214"/>
                  </a:cubicBezTo>
                  <a:cubicBezTo>
                    <a:pt x="827" y="219"/>
                    <a:pt x="823" y="222"/>
                    <a:pt x="810" y="224"/>
                  </a:cubicBezTo>
                  <a:cubicBezTo>
                    <a:pt x="797" y="225"/>
                    <a:pt x="776" y="226"/>
                    <a:pt x="752" y="230"/>
                  </a:cubicBezTo>
                  <a:cubicBezTo>
                    <a:pt x="748" y="231"/>
                    <a:pt x="744" y="231"/>
                    <a:pt x="742" y="232"/>
                  </a:cubicBezTo>
                  <a:cubicBezTo>
                    <a:pt x="724" y="237"/>
                    <a:pt x="702" y="247"/>
                    <a:pt x="693" y="253"/>
                  </a:cubicBezTo>
                  <a:cubicBezTo>
                    <a:pt x="685" y="257"/>
                    <a:pt x="682" y="259"/>
                    <a:pt x="673" y="262"/>
                  </a:cubicBezTo>
                  <a:cubicBezTo>
                    <a:pt x="654" y="267"/>
                    <a:pt x="634" y="270"/>
                    <a:pt x="616" y="274"/>
                  </a:cubicBezTo>
                  <a:lnTo>
                    <a:pt x="593" y="279"/>
                  </a:lnTo>
                  <a:cubicBezTo>
                    <a:pt x="586" y="280"/>
                    <a:pt x="577" y="280"/>
                    <a:pt x="566" y="283"/>
                  </a:cubicBezTo>
                  <a:cubicBezTo>
                    <a:pt x="544" y="284"/>
                    <a:pt x="514" y="288"/>
                    <a:pt x="491" y="299"/>
                  </a:cubicBezTo>
                  <a:cubicBezTo>
                    <a:pt x="467" y="309"/>
                    <a:pt x="461" y="313"/>
                    <a:pt x="449" y="317"/>
                  </a:cubicBezTo>
                  <a:cubicBezTo>
                    <a:pt x="425" y="322"/>
                    <a:pt x="399" y="329"/>
                    <a:pt x="376" y="334"/>
                  </a:cubicBezTo>
                  <a:cubicBezTo>
                    <a:pt x="367" y="336"/>
                    <a:pt x="360" y="336"/>
                    <a:pt x="346" y="336"/>
                  </a:cubicBezTo>
                  <a:cubicBezTo>
                    <a:pt x="330" y="336"/>
                    <a:pt x="314" y="336"/>
                    <a:pt x="299" y="338"/>
                  </a:cubicBezTo>
                  <a:cubicBezTo>
                    <a:pt x="285" y="342"/>
                    <a:pt x="270" y="348"/>
                    <a:pt x="258" y="353"/>
                  </a:cubicBezTo>
                  <a:cubicBezTo>
                    <a:pt x="248" y="359"/>
                    <a:pt x="239" y="363"/>
                    <a:pt x="233" y="365"/>
                  </a:cubicBezTo>
                  <a:cubicBezTo>
                    <a:pt x="218" y="370"/>
                    <a:pt x="202" y="372"/>
                    <a:pt x="180" y="375"/>
                  </a:cubicBezTo>
                  <a:cubicBezTo>
                    <a:pt x="170" y="376"/>
                    <a:pt x="159" y="377"/>
                    <a:pt x="149" y="380"/>
                  </a:cubicBezTo>
                  <a:cubicBezTo>
                    <a:pt x="142" y="381"/>
                    <a:pt x="132" y="384"/>
                    <a:pt x="125" y="385"/>
                  </a:cubicBezTo>
                  <a:cubicBezTo>
                    <a:pt x="109" y="390"/>
                    <a:pt x="94" y="392"/>
                    <a:pt x="81" y="396"/>
                  </a:cubicBezTo>
                  <a:cubicBezTo>
                    <a:pt x="28" y="411"/>
                    <a:pt x="0" y="424"/>
                    <a:pt x="1" y="433"/>
                  </a:cubicBezTo>
                  <a:cubicBezTo>
                    <a:pt x="9" y="481"/>
                    <a:pt x="29" y="491"/>
                    <a:pt x="56" y="491"/>
                  </a:cubicBezTo>
                  <a:cubicBezTo>
                    <a:pt x="71" y="491"/>
                    <a:pt x="89" y="487"/>
                    <a:pt x="109" y="486"/>
                  </a:cubicBezTo>
                  <a:lnTo>
                    <a:pt x="109" y="486"/>
                  </a:lnTo>
                  <a:cubicBezTo>
                    <a:pt x="62" y="502"/>
                    <a:pt x="30" y="529"/>
                    <a:pt x="36" y="562"/>
                  </a:cubicBezTo>
                  <a:cubicBezTo>
                    <a:pt x="36" y="564"/>
                    <a:pt x="39" y="565"/>
                    <a:pt x="43" y="565"/>
                  </a:cubicBezTo>
                  <a:cubicBezTo>
                    <a:pt x="57" y="565"/>
                    <a:pt x="86" y="558"/>
                    <a:pt x="126" y="547"/>
                  </a:cubicBezTo>
                  <a:cubicBezTo>
                    <a:pt x="140" y="543"/>
                    <a:pt x="154" y="541"/>
                    <a:pt x="169" y="536"/>
                  </a:cubicBezTo>
                  <a:lnTo>
                    <a:pt x="174" y="535"/>
                  </a:lnTo>
                  <a:lnTo>
                    <a:pt x="174" y="534"/>
                  </a:lnTo>
                  <a:cubicBezTo>
                    <a:pt x="174" y="532"/>
                    <a:pt x="177" y="532"/>
                    <a:pt x="178" y="531"/>
                  </a:cubicBezTo>
                  <a:cubicBezTo>
                    <a:pt x="182" y="530"/>
                    <a:pt x="189" y="529"/>
                    <a:pt x="200" y="527"/>
                  </a:cubicBezTo>
                  <a:cubicBezTo>
                    <a:pt x="209" y="526"/>
                    <a:pt x="223" y="525"/>
                    <a:pt x="239" y="520"/>
                  </a:cubicBezTo>
                  <a:cubicBezTo>
                    <a:pt x="255" y="518"/>
                    <a:pt x="270" y="513"/>
                    <a:pt x="285" y="505"/>
                  </a:cubicBezTo>
                  <a:cubicBezTo>
                    <a:pt x="300" y="499"/>
                    <a:pt x="309" y="494"/>
                    <a:pt x="313" y="492"/>
                  </a:cubicBezTo>
                  <a:cubicBezTo>
                    <a:pt x="316" y="488"/>
                    <a:pt x="317" y="486"/>
                    <a:pt x="322" y="484"/>
                  </a:cubicBezTo>
                  <a:cubicBezTo>
                    <a:pt x="325" y="482"/>
                    <a:pt x="328" y="479"/>
                    <a:pt x="336" y="478"/>
                  </a:cubicBezTo>
                  <a:cubicBezTo>
                    <a:pt x="348" y="477"/>
                    <a:pt x="375" y="477"/>
                    <a:pt x="393" y="472"/>
                  </a:cubicBezTo>
                  <a:cubicBezTo>
                    <a:pt x="427" y="463"/>
                    <a:pt x="445" y="456"/>
                    <a:pt x="473" y="449"/>
                  </a:cubicBezTo>
                  <a:cubicBezTo>
                    <a:pt x="498" y="443"/>
                    <a:pt x="521" y="429"/>
                    <a:pt x="532" y="424"/>
                  </a:cubicBezTo>
                  <a:cubicBezTo>
                    <a:pt x="541" y="419"/>
                    <a:pt x="547" y="414"/>
                    <a:pt x="554" y="413"/>
                  </a:cubicBezTo>
                  <a:cubicBezTo>
                    <a:pt x="568" y="409"/>
                    <a:pt x="608" y="409"/>
                    <a:pt x="630" y="406"/>
                  </a:cubicBezTo>
                  <a:lnTo>
                    <a:pt x="699" y="397"/>
                  </a:lnTo>
                  <a:cubicBezTo>
                    <a:pt x="719" y="396"/>
                    <a:pt x="743" y="385"/>
                    <a:pt x="755" y="381"/>
                  </a:cubicBezTo>
                  <a:cubicBezTo>
                    <a:pt x="766" y="377"/>
                    <a:pt x="772" y="376"/>
                    <a:pt x="779" y="376"/>
                  </a:cubicBezTo>
                  <a:cubicBezTo>
                    <a:pt x="883" y="375"/>
                    <a:pt x="977" y="364"/>
                    <a:pt x="1062" y="364"/>
                  </a:cubicBezTo>
                  <a:cubicBezTo>
                    <a:pt x="1097" y="364"/>
                    <a:pt x="1132" y="366"/>
                    <a:pt x="1165" y="372"/>
                  </a:cubicBezTo>
                  <a:cubicBezTo>
                    <a:pt x="1180" y="370"/>
                    <a:pt x="1193" y="368"/>
                    <a:pt x="1205" y="364"/>
                  </a:cubicBezTo>
                  <a:cubicBezTo>
                    <a:pt x="1216" y="361"/>
                    <a:pt x="1225" y="358"/>
                    <a:pt x="1235" y="354"/>
                  </a:cubicBezTo>
                  <a:cubicBezTo>
                    <a:pt x="1238" y="354"/>
                    <a:pt x="1240" y="354"/>
                    <a:pt x="1241" y="354"/>
                  </a:cubicBezTo>
                  <a:cubicBezTo>
                    <a:pt x="1244" y="354"/>
                    <a:pt x="1245" y="355"/>
                    <a:pt x="1248" y="355"/>
                  </a:cubicBezTo>
                  <a:cubicBezTo>
                    <a:pt x="1303" y="355"/>
                    <a:pt x="1353" y="353"/>
                    <a:pt x="1395" y="349"/>
                  </a:cubicBezTo>
                  <a:lnTo>
                    <a:pt x="1398" y="350"/>
                  </a:lnTo>
                  <a:cubicBezTo>
                    <a:pt x="1404" y="350"/>
                    <a:pt x="1410" y="352"/>
                    <a:pt x="1415" y="352"/>
                  </a:cubicBezTo>
                  <a:cubicBezTo>
                    <a:pt x="1420" y="353"/>
                    <a:pt x="1427" y="353"/>
                    <a:pt x="1436" y="353"/>
                  </a:cubicBezTo>
                  <a:cubicBezTo>
                    <a:pt x="1450" y="353"/>
                    <a:pt x="1467" y="352"/>
                    <a:pt x="1480" y="350"/>
                  </a:cubicBezTo>
                  <a:cubicBezTo>
                    <a:pt x="1525" y="344"/>
                    <a:pt x="1567" y="338"/>
                    <a:pt x="1609" y="337"/>
                  </a:cubicBezTo>
                  <a:cubicBezTo>
                    <a:pt x="1620" y="336"/>
                    <a:pt x="1626" y="337"/>
                    <a:pt x="1647" y="333"/>
                  </a:cubicBezTo>
                  <a:cubicBezTo>
                    <a:pt x="1663" y="331"/>
                    <a:pt x="1677" y="327"/>
                    <a:pt x="1685" y="323"/>
                  </a:cubicBezTo>
                  <a:cubicBezTo>
                    <a:pt x="1695" y="321"/>
                    <a:pt x="1700" y="320"/>
                    <a:pt x="1705" y="320"/>
                  </a:cubicBezTo>
                  <a:cubicBezTo>
                    <a:pt x="1702" y="320"/>
                    <a:pt x="1715" y="318"/>
                    <a:pt x="1725" y="317"/>
                  </a:cubicBezTo>
                  <a:cubicBezTo>
                    <a:pt x="1742" y="315"/>
                    <a:pt x="1759" y="310"/>
                    <a:pt x="1776" y="307"/>
                  </a:cubicBezTo>
                  <a:lnTo>
                    <a:pt x="1782" y="306"/>
                  </a:lnTo>
                  <a:lnTo>
                    <a:pt x="1799" y="307"/>
                  </a:lnTo>
                  <a:cubicBezTo>
                    <a:pt x="1805" y="307"/>
                    <a:pt x="1813" y="308"/>
                    <a:pt x="1822" y="308"/>
                  </a:cubicBezTo>
                  <a:cubicBezTo>
                    <a:pt x="1827" y="308"/>
                    <a:pt x="1832" y="308"/>
                    <a:pt x="1838" y="307"/>
                  </a:cubicBezTo>
                  <a:cubicBezTo>
                    <a:pt x="1846" y="307"/>
                    <a:pt x="1852" y="306"/>
                    <a:pt x="1861" y="305"/>
                  </a:cubicBezTo>
                  <a:lnTo>
                    <a:pt x="1873" y="304"/>
                  </a:lnTo>
                  <a:cubicBezTo>
                    <a:pt x="1888" y="301"/>
                    <a:pt x="1903" y="300"/>
                    <a:pt x="1916" y="299"/>
                  </a:cubicBezTo>
                  <a:cubicBezTo>
                    <a:pt x="1922" y="297"/>
                    <a:pt x="1931" y="295"/>
                    <a:pt x="1937" y="295"/>
                  </a:cubicBezTo>
                  <a:cubicBezTo>
                    <a:pt x="1951" y="294"/>
                    <a:pt x="1966" y="290"/>
                    <a:pt x="1974" y="288"/>
                  </a:cubicBezTo>
                  <a:cubicBezTo>
                    <a:pt x="1986" y="284"/>
                    <a:pt x="1999" y="279"/>
                    <a:pt x="2011" y="277"/>
                  </a:cubicBezTo>
                  <a:cubicBezTo>
                    <a:pt x="2012" y="277"/>
                    <a:pt x="2012" y="276"/>
                    <a:pt x="2012" y="276"/>
                  </a:cubicBezTo>
                  <a:lnTo>
                    <a:pt x="2012" y="276"/>
                  </a:lnTo>
                  <a:cubicBezTo>
                    <a:pt x="2013" y="276"/>
                    <a:pt x="2012" y="277"/>
                    <a:pt x="2014" y="277"/>
                  </a:cubicBezTo>
                  <a:cubicBezTo>
                    <a:pt x="2023" y="277"/>
                    <a:pt x="2031" y="277"/>
                    <a:pt x="2039" y="275"/>
                  </a:cubicBezTo>
                  <a:cubicBezTo>
                    <a:pt x="2053" y="275"/>
                    <a:pt x="2071" y="274"/>
                    <a:pt x="2090" y="270"/>
                  </a:cubicBezTo>
                  <a:cubicBezTo>
                    <a:pt x="2100" y="269"/>
                    <a:pt x="2108" y="267"/>
                    <a:pt x="2117" y="264"/>
                  </a:cubicBezTo>
                  <a:cubicBezTo>
                    <a:pt x="2134" y="261"/>
                    <a:pt x="2150" y="258"/>
                    <a:pt x="2165" y="254"/>
                  </a:cubicBezTo>
                  <a:cubicBezTo>
                    <a:pt x="2296" y="206"/>
                    <a:pt x="2305" y="168"/>
                    <a:pt x="2290" y="79"/>
                  </a:cubicBezTo>
                  <a:cubicBezTo>
                    <a:pt x="2288" y="59"/>
                    <a:pt x="2271" y="44"/>
                    <a:pt x="2242" y="33"/>
                  </a:cubicBezTo>
                  <a:cubicBezTo>
                    <a:pt x="2236" y="31"/>
                    <a:pt x="2228" y="28"/>
                    <a:pt x="2219" y="26"/>
                  </a:cubicBezTo>
                  <a:cubicBezTo>
                    <a:pt x="2214" y="23"/>
                    <a:pt x="2209" y="22"/>
                    <a:pt x="2205" y="22"/>
                  </a:cubicBezTo>
                  <a:cubicBezTo>
                    <a:pt x="2199" y="21"/>
                    <a:pt x="2192" y="21"/>
                    <a:pt x="2185" y="21"/>
                  </a:cubicBezTo>
                  <a:cubicBezTo>
                    <a:pt x="2159" y="20"/>
                    <a:pt x="2134" y="21"/>
                    <a:pt x="2123" y="16"/>
                  </a:cubicBezTo>
                  <a:cubicBezTo>
                    <a:pt x="2105" y="13"/>
                    <a:pt x="2086" y="12"/>
                    <a:pt x="2064" y="11"/>
                  </a:cubicBezTo>
                  <a:cubicBezTo>
                    <a:pt x="2054" y="11"/>
                    <a:pt x="2042" y="9"/>
                    <a:pt x="2041" y="7"/>
                  </a:cubicBezTo>
                  <a:cubicBezTo>
                    <a:pt x="2037" y="6"/>
                    <a:pt x="2027" y="5"/>
                    <a:pt x="2015" y="2"/>
                  </a:cubicBezTo>
                  <a:cubicBezTo>
                    <a:pt x="2007" y="1"/>
                    <a:pt x="1994" y="0"/>
                    <a:pt x="19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4"/>
            <p:cNvSpPr/>
            <p:nvPr/>
          </p:nvSpPr>
          <p:spPr>
            <a:xfrm>
              <a:off x="3972200" y="4751100"/>
              <a:ext cx="22225" cy="89775"/>
            </a:xfrm>
            <a:custGeom>
              <a:avLst/>
              <a:gdLst/>
              <a:ahLst/>
              <a:cxnLst/>
              <a:rect l="l" t="t" r="r" b="b"/>
              <a:pathLst>
                <a:path w="889" h="3591" extrusionOk="0">
                  <a:moveTo>
                    <a:pt x="542" y="1"/>
                  </a:moveTo>
                  <a:cubicBezTo>
                    <a:pt x="528" y="1"/>
                    <a:pt x="514" y="2"/>
                    <a:pt x="500" y="5"/>
                  </a:cubicBezTo>
                  <a:cubicBezTo>
                    <a:pt x="484" y="8"/>
                    <a:pt x="468" y="12"/>
                    <a:pt x="452" y="18"/>
                  </a:cubicBezTo>
                  <a:cubicBezTo>
                    <a:pt x="444" y="23"/>
                    <a:pt x="437" y="25"/>
                    <a:pt x="426" y="30"/>
                  </a:cubicBezTo>
                  <a:cubicBezTo>
                    <a:pt x="414" y="37"/>
                    <a:pt x="404" y="45"/>
                    <a:pt x="394" y="53"/>
                  </a:cubicBezTo>
                  <a:cubicBezTo>
                    <a:pt x="357" y="88"/>
                    <a:pt x="345" y="121"/>
                    <a:pt x="337" y="142"/>
                  </a:cubicBezTo>
                  <a:cubicBezTo>
                    <a:pt x="329" y="163"/>
                    <a:pt x="327" y="178"/>
                    <a:pt x="323" y="190"/>
                  </a:cubicBezTo>
                  <a:cubicBezTo>
                    <a:pt x="323" y="191"/>
                    <a:pt x="308" y="223"/>
                    <a:pt x="300" y="262"/>
                  </a:cubicBezTo>
                  <a:cubicBezTo>
                    <a:pt x="291" y="308"/>
                    <a:pt x="285" y="347"/>
                    <a:pt x="273" y="384"/>
                  </a:cubicBezTo>
                  <a:cubicBezTo>
                    <a:pt x="262" y="419"/>
                    <a:pt x="255" y="453"/>
                    <a:pt x="247" y="483"/>
                  </a:cubicBezTo>
                  <a:lnTo>
                    <a:pt x="247" y="484"/>
                  </a:lnTo>
                  <a:lnTo>
                    <a:pt x="242" y="497"/>
                  </a:lnTo>
                  <a:cubicBezTo>
                    <a:pt x="239" y="503"/>
                    <a:pt x="232" y="518"/>
                    <a:pt x="228" y="529"/>
                  </a:cubicBezTo>
                  <a:cubicBezTo>
                    <a:pt x="225" y="542"/>
                    <a:pt x="220" y="555"/>
                    <a:pt x="217" y="567"/>
                  </a:cubicBezTo>
                  <a:cubicBezTo>
                    <a:pt x="215" y="581"/>
                    <a:pt x="214" y="593"/>
                    <a:pt x="214" y="607"/>
                  </a:cubicBezTo>
                  <a:lnTo>
                    <a:pt x="214" y="639"/>
                  </a:lnTo>
                  <a:lnTo>
                    <a:pt x="214" y="641"/>
                  </a:lnTo>
                  <a:cubicBezTo>
                    <a:pt x="202" y="684"/>
                    <a:pt x="188" y="738"/>
                    <a:pt x="180" y="780"/>
                  </a:cubicBezTo>
                  <a:cubicBezTo>
                    <a:pt x="180" y="780"/>
                    <a:pt x="180" y="779"/>
                    <a:pt x="180" y="779"/>
                  </a:cubicBezTo>
                  <a:lnTo>
                    <a:pt x="180" y="779"/>
                  </a:lnTo>
                  <a:cubicBezTo>
                    <a:pt x="180" y="779"/>
                    <a:pt x="180" y="781"/>
                    <a:pt x="176" y="791"/>
                  </a:cubicBezTo>
                  <a:cubicBezTo>
                    <a:pt x="170" y="801"/>
                    <a:pt x="157" y="829"/>
                    <a:pt x="151" y="854"/>
                  </a:cubicBezTo>
                  <a:cubicBezTo>
                    <a:pt x="141" y="894"/>
                    <a:pt x="135" y="928"/>
                    <a:pt x="124" y="962"/>
                  </a:cubicBezTo>
                  <a:lnTo>
                    <a:pt x="117" y="988"/>
                  </a:lnTo>
                  <a:lnTo>
                    <a:pt x="112" y="1000"/>
                  </a:lnTo>
                  <a:cubicBezTo>
                    <a:pt x="111" y="1004"/>
                    <a:pt x="108" y="1015"/>
                    <a:pt x="108" y="1021"/>
                  </a:cubicBezTo>
                  <a:cubicBezTo>
                    <a:pt x="103" y="1049"/>
                    <a:pt x="103" y="1067"/>
                    <a:pt x="102" y="1075"/>
                  </a:cubicBezTo>
                  <a:cubicBezTo>
                    <a:pt x="96" y="1101"/>
                    <a:pt x="92" y="1125"/>
                    <a:pt x="88" y="1150"/>
                  </a:cubicBezTo>
                  <a:cubicBezTo>
                    <a:pt x="87" y="1152"/>
                    <a:pt x="87" y="1152"/>
                    <a:pt x="87" y="1152"/>
                  </a:cubicBezTo>
                  <a:cubicBezTo>
                    <a:pt x="87" y="1152"/>
                    <a:pt x="87" y="1152"/>
                    <a:pt x="87" y="1152"/>
                  </a:cubicBezTo>
                  <a:cubicBezTo>
                    <a:pt x="88" y="1152"/>
                    <a:pt x="88" y="1152"/>
                    <a:pt x="88" y="1153"/>
                  </a:cubicBezTo>
                  <a:cubicBezTo>
                    <a:pt x="88" y="1153"/>
                    <a:pt x="87" y="1158"/>
                    <a:pt x="84" y="1163"/>
                  </a:cubicBezTo>
                  <a:cubicBezTo>
                    <a:pt x="80" y="1171"/>
                    <a:pt x="77" y="1181"/>
                    <a:pt x="74" y="1188"/>
                  </a:cubicBezTo>
                  <a:cubicBezTo>
                    <a:pt x="68" y="1201"/>
                    <a:pt x="65" y="1213"/>
                    <a:pt x="61" y="1226"/>
                  </a:cubicBezTo>
                  <a:cubicBezTo>
                    <a:pt x="56" y="1252"/>
                    <a:pt x="50" y="1277"/>
                    <a:pt x="45" y="1301"/>
                  </a:cubicBezTo>
                  <a:cubicBezTo>
                    <a:pt x="36" y="1348"/>
                    <a:pt x="38" y="1373"/>
                    <a:pt x="37" y="1378"/>
                  </a:cubicBezTo>
                  <a:lnTo>
                    <a:pt x="38" y="1379"/>
                  </a:lnTo>
                  <a:cubicBezTo>
                    <a:pt x="38" y="1381"/>
                    <a:pt x="36" y="1386"/>
                    <a:pt x="33" y="1396"/>
                  </a:cubicBezTo>
                  <a:cubicBezTo>
                    <a:pt x="29" y="1407"/>
                    <a:pt x="27" y="1418"/>
                    <a:pt x="22" y="1429"/>
                  </a:cubicBezTo>
                  <a:cubicBezTo>
                    <a:pt x="21" y="1437"/>
                    <a:pt x="18" y="1444"/>
                    <a:pt x="17" y="1451"/>
                  </a:cubicBezTo>
                  <a:lnTo>
                    <a:pt x="15" y="1463"/>
                  </a:lnTo>
                  <a:cubicBezTo>
                    <a:pt x="12" y="1477"/>
                    <a:pt x="11" y="1492"/>
                    <a:pt x="7" y="1504"/>
                  </a:cubicBezTo>
                  <a:cubicBezTo>
                    <a:pt x="6" y="1512"/>
                    <a:pt x="6" y="1518"/>
                    <a:pt x="5" y="1523"/>
                  </a:cubicBezTo>
                  <a:cubicBezTo>
                    <a:pt x="5" y="1529"/>
                    <a:pt x="2" y="1544"/>
                    <a:pt x="2" y="1551"/>
                  </a:cubicBezTo>
                  <a:cubicBezTo>
                    <a:pt x="1" y="1568"/>
                    <a:pt x="2" y="1581"/>
                    <a:pt x="4" y="1590"/>
                  </a:cubicBezTo>
                  <a:cubicBezTo>
                    <a:pt x="6" y="1593"/>
                    <a:pt x="7" y="1598"/>
                    <a:pt x="9" y="1601"/>
                  </a:cubicBezTo>
                  <a:lnTo>
                    <a:pt x="11" y="1603"/>
                  </a:lnTo>
                  <a:lnTo>
                    <a:pt x="12" y="1608"/>
                  </a:lnTo>
                  <a:cubicBezTo>
                    <a:pt x="13" y="1611"/>
                    <a:pt x="13" y="1616"/>
                    <a:pt x="13" y="1619"/>
                  </a:cubicBezTo>
                  <a:cubicBezTo>
                    <a:pt x="26" y="1674"/>
                    <a:pt x="54" y="1692"/>
                    <a:pt x="101" y="1702"/>
                  </a:cubicBezTo>
                  <a:cubicBezTo>
                    <a:pt x="102" y="1703"/>
                    <a:pt x="104" y="1703"/>
                    <a:pt x="106" y="1703"/>
                  </a:cubicBezTo>
                  <a:cubicBezTo>
                    <a:pt x="115" y="1703"/>
                    <a:pt x="124" y="1697"/>
                    <a:pt x="135" y="1684"/>
                  </a:cubicBezTo>
                  <a:cubicBezTo>
                    <a:pt x="147" y="1668"/>
                    <a:pt x="162" y="1652"/>
                    <a:pt x="178" y="1610"/>
                  </a:cubicBezTo>
                  <a:cubicBezTo>
                    <a:pt x="184" y="1592"/>
                    <a:pt x="189" y="1577"/>
                    <a:pt x="198" y="1565"/>
                  </a:cubicBezTo>
                  <a:cubicBezTo>
                    <a:pt x="208" y="1546"/>
                    <a:pt x="216" y="1526"/>
                    <a:pt x="226" y="1504"/>
                  </a:cubicBezTo>
                  <a:cubicBezTo>
                    <a:pt x="232" y="1488"/>
                    <a:pt x="243" y="1481"/>
                    <a:pt x="261" y="1440"/>
                  </a:cubicBezTo>
                  <a:cubicBezTo>
                    <a:pt x="269" y="1422"/>
                    <a:pt x="274" y="1396"/>
                    <a:pt x="277" y="1381"/>
                  </a:cubicBezTo>
                  <a:cubicBezTo>
                    <a:pt x="279" y="1365"/>
                    <a:pt x="283" y="1357"/>
                    <a:pt x="285" y="1353"/>
                  </a:cubicBezTo>
                  <a:cubicBezTo>
                    <a:pt x="293" y="1331"/>
                    <a:pt x="301" y="1308"/>
                    <a:pt x="310" y="1283"/>
                  </a:cubicBezTo>
                  <a:cubicBezTo>
                    <a:pt x="313" y="1279"/>
                    <a:pt x="315" y="1278"/>
                    <a:pt x="323" y="1263"/>
                  </a:cubicBezTo>
                  <a:cubicBezTo>
                    <a:pt x="331" y="1252"/>
                    <a:pt x="345" y="1218"/>
                    <a:pt x="348" y="1203"/>
                  </a:cubicBezTo>
                  <a:lnTo>
                    <a:pt x="360" y="1159"/>
                  </a:lnTo>
                  <a:lnTo>
                    <a:pt x="366" y="1135"/>
                  </a:lnTo>
                  <a:cubicBezTo>
                    <a:pt x="370" y="1122"/>
                    <a:pt x="374" y="1110"/>
                    <a:pt x="375" y="1100"/>
                  </a:cubicBezTo>
                  <a:cubicBezTo>
                    <a:pt x="379" y="1080"/>
                    <a:pt x="380" y="1068"/>
                    <a:pt x="382" y="1064"/>
                  </a:cubicBezTo>
                  <a:cubicBezTo>
                    <a:pt x="388" y="1049"/>
                    <a:pt x="393" y="1033"/>
                    <a:pt x="400" y="1019"/>
                  </a:cubicBezTo>
                  <a:cubicBezTo>
                    <a:pt x="413" y="988"/>
                    <a:pt x="420" y="951"/>
                    <a:pt x="430" y="919"/>
                  </a:cubicBezTo>
                  <a:cubicBezTo>
                    <a:pt x="433" y="917"/>
                    <a:pt x="433" y="919"/>
                    <a:pt x="439" y="907"/>
                  </a:cubicBezTo>
                  <a:cubicBezTo>
                    <a:pt x="444" y="898"/>
                    <a:pt x="457" y="870"/>
                    <a:pt x="463" y="845"/>
                  </a:cubicBezTo>
                  <a:cubicBezTo>
                    <a:pt x="473" y="803"/>
                    <a:pt x="483" y="767"/>
                    <a:pt x="497" y="722"/>
                  </a:cubicBezTo>
                  <a:cubicBezTo>
                    <a:pt x="497" y="726"/>
                    <a:pt x="497" y="731"/>
                    <a:pt x="498" y="735"/>
                  </a:cubicBezTo>
                  <a:cubicBezTo>
                    <a:pt x="499" y="744"/>
                    <a:pt x="500" y="784"/>
                    <a:pt x="510" y="811"/>
                  </a:cubicBezTo>
                  <a:cubicBezTo>
                    <a:pt x="514" y="825"/>
                    <a:pt x="516" y="832"/>
                    <a:pt x="516" y="832"/>
                  </a:cubicBezTo>
                  <a:cubicBezTo>
                    <a:pt x="516" y="832"/>
                    <a:pt x="516" y="832"/>
                    <a:pt x="516" y="831"/>
                  </a:cubicBezTo>
                  <a:cubicBezTo>
                    <a:pt x="516" y="833"/>
                    <a:pt x="518" y="833"/>
                    <a:pt x="518" y="834"/>
                  </a:cubicBezTo>
                  <a:cubicBezTo>
                    <a:pt x="518" y="835"/>
                    <a:pt x="519" y="837"/>
                    <a:pt x="519" y="837"/>
                  </a:cubicBezTo>
                  <a:lnTo>
                    <a:pt x="519" y="838"/>
                  </a:lnTo>
                  <a:lnTo>
                    <a:pt x="518" y="850"/>
                  </a:lnTo>
                  <a:cubicBezTo>
                    <a:pt x="514" y="867"/>
                    <a:pt x="514" y="914"/>
                    <a:pt x="516" y="924"/>
                  </a:cubicBezTo>
                  <a:lnTo>
                    <a:pt x="529" y="1020"/>
                  </a:lnTo>
                  <a:lnTo>
                    <a:pt x="535" y="1064"/>
                  </a:lnTo>
                  <a:cubicBezTo>
                    <a:pt x="536" y="1072"/>
                    <a:pt x="535" y="1086"/>
                    <a:pt x="535" y="1107"/>
                  </a:cubicBezTo>
                  <a:cubicBezTo>
                    <a:pt x="535" y="1116"/>
                    <a:pt x="535" y="1131"/>
                    <a:pt x="536" y="1140"/>
                  </a:cubicBezTo>
                  <a:lnTo>
                    <a:pt x="538" y="1165"/>
                  </a:lnTo>
                  <a:lnTo>
                    <a:pt x="542" y="1214"/>
                  </a:lnTo>
                  <a:cubicBezTo>
                    <a:pt x="543" y="1236"/>
                    <a:pt x="550" y="1261"/>
                    <a:pt x="553" y="1273"/>
                  </a:cubicBezTo>
                  <a:lnTo>
                    <a:pt x="558" y="1293"/>
                  </a:lnTo>
                  <a:cubicBezTo>
                    <a:pt x="559" y="1331"/>
                    <a:pt x="559" y="1370"/>
                    <a:pt x="562" y="1408"/>
                  </a:cubicBezTo>
                  <a:lnTo>
                    <a:pt x="563" y="1438"/>
                  </a:lnTo>
                  <a:cubicBezTo>
                    <a:pt x="563" y="1444"/>
                    <a:pt x="566" y="1467"/>
                    <a:pt x="569" y="1479"/>
                  </a:cubicBezTo>
                  <a:lnTo>
                    <a:pt x="579" y="1523"/>
                  </a:lnTo>
                  <a:cubicBezTo>
                    <a:pt x="587" y="1584"/>
                    <a:pt x="589" y="1647"/>
                    <a:pt x="592" y="1707"/>
                  </a:cubicBezTo>
                  <a:cubicBezTo>
                    <a:pt x="595" y="1738"/>
                    <a:pt x="596" y="1767"/>
                    <a:pt x="598" y="1798"/>
                  </a:cubicBezTo>
                  <a:cubicBezTo>
                    <a:pt x="601" y="1833"/>
                    <a:pt x="601" y="1844"/>
                    <a:pt x="600" y="1882"/>
                  </a:cubicBezTo>
                  <a:cubicBezTo>
                    <a:pt x="600" y="1890"/>
                    <a:pt x="600" y="1903"/>
                    <a:pt x="601" y="1909"/>
                  </a:cubicBezTo>
                  <a:lnTo>
                    <a:pt x="604" y="1930"/>
                  </a:lnTo>
                  <a:lnTo>
                    <a:pt x="607" y="1973"/>
                  </a:lnTo>
                  <a:cubicBezTo>
                    <a:pt x="611" y="2001"/>
                    <a:pt x="614" y="2029"/>
                    <a:pt x="618" y="2056"/>
                  </a:cubicBezTo>
                  <a:cubicBezTo>
                    <a:pt x="618" y="2064"/>
                    <a:pt x="618" y="2066"/>
                    <a:pt x="617" y="2077"/>
                  </a:cubicBezTo>
                  <a:cubicBezTo>
                    <a:pt x="616" y="2087"/>
                    <a:pt x="611" y="2106"/>
                    <a:pt x="611" y="2123"/>
                  </a:cubicBezTo>
                  <a:cubicBezTo>
                    <a:pt x="611" y="2144"/>
                    <a:pt x="614" y="2151"/>
                    <a:pt x="614" y="2163"/>
                  </a:cubicBezTo>
                  <a:lnTo>
                    <a:pt x="618" y="2198"/>
                  </a:lnTo>
                  <a:cubicBezTo>
                    <a:pt x="621" y="2222"/>
                    <a:pt x="619" y="2245"/>
                    <a:pt x="621" y="2268"/>
                  </a:cubicBezTo>
                  <a:cubicBezTo>
                    <a:pt x="621" y="2279"/>
                    <a:pt x="621" y="2290"/>
                    <a:pt x="623" y="2306"/>
                  </a:cubicBezTo>
                  <a:lnTo>
                    <a:pt x="629" y="2343"/>
                  </a:lnTo>
                  <a:cubicBezTo>
                    <a:pt x="631" y="2354"/>
                    <a:pt x="632" y="2359"/>
                    <a:pt x="632" y="2371"/>
                  </a:cubicBezTo>
                  <a:lnTo>
                    <a:pt x="632" y="2404"/>
                  </a:lnTo>
                  <a:cubicBezTo>
                    <a:pt x="632" y="2427"/>
                    <a:pt x="632" y="2449"/>
                    <a:pt x="635" y="2471"/>
                  </a:cubicBezTo>
                  <a:cubicBezTo>
                    <a:pt x="638" y="2492"/>
                    <a:pt x="643" y="2518"/>
                    <a:pt x="643" y="2531"/>
                  </a:cubicBezTo>
                  <a:cubicBezTo>
                    <a:pt x="643" y="2548"/>
                    <a:pt x="639" y="2574"/>
                    <a:pt x="643" y="2600"/>
                  </a:cubicBezTo>
                  <a:cubicBezTo>
                    <a:pt x="648" y="2642"/>
                    <a:pt x="653" y="2682"/>
                    <a:pt x="653" y="2723"/>
                  </a:cubicBezTo>
                  <a:lnTo>
                    <a:pt x="654" y="2754"/>
                  </a:lnTo>
                  <a:cubicBezTo>
                    <a:pt x="655" y="2767"/>
                    <a:pt x="659" y="2778"/>
                    <a:pt x="660" y="2788"/>
                  </a:cubicBezTo>
                  <a:cubicBezTo>
                    <a:pt x="664" y="2809"/>
                    <a:pt x="666" y="2822"/>
                    <a:pt x="666" y="2836"/>
                  </a:cubicBezTo>
                  <a:cubicBezTo>
                    <a:pt x="666" y="2851"/>
                    <a:pt x="664" y="2870"/>
                    <a:pt x="664" y="2894"/>
                  </a:cubicBezTo>
                  <a:cubicBezTo>
                    <a:pt x="665" y="2917"/>
                    <a:pt x="667" y="2932"/>
                    <a:pt x="670" y="2950"/>
                  </a:cubicBezTo>
                  <a:cubicBezTo>
                    <a:pt x="676" y="2987"/>
                    <a:pt x="676" y="3020"/>
                    <a:pt x="678" y="3055"/>
                  </a:cubicBezTo>
                  <a:cubicBezTo>
                    <a:pt x="680" y="3068"/>
                    <a:pt x="682" y="3083"/>
                    <a:pt x="686" y="3094"/>
                  </a:cubicBezTo>
                  <a:cubicBezTo>
                    <a:pt x="689" y="3103"/>
                    <a:pt x="692" y="3111"/>
                    <a:pt x="694" y="3119"/>
                  </a:cubicBezTo>
                  <a:cubicBezTo>
                    <a:pt x="698" y="3135"/>
                    <a:pt x="696" y="3148"/>
                    <a:pt x="693" y="3169"/>
                  </a:cubicBezTo>
                  <a:cubicBezTo>
                    <a:pt x="688" y="3193"/>
                    <a:pt x="689" y="3216"/>
                    <a:pt x="694" y="3237"/>
                  </a:cubicBezTo>
                  <a:cubicBezTo>
                    <a:pt x="699" y="3259"/>
                    <a:pt x="704" y="3271"/>
                    <a:pt x="707" y="3286"/>
                  </a:cubicBezTo>
                  <a:cubicBezTo>
                    <a:pt x="710" y="3322"/>
                    <a:pt x="720" y="3346"/>
                    <a:pt x="721" y="3368"/>
                  </a:cubicBezTo>
                  <a:cubicBezTo>
                    <a:pt x="723" y="3388"/>
                    <a:pt x="718" y="3415"/>
                    <a:pt x="720" y="3441"/>
                  </a:cubicBezTo>
                  <a:cubicBezTo>
                    <a:pt x="737" y="3536"/>
                    <a:pt x="739" y="3591"/>
                    <a:pt x="747" y="3591"/>
                  </a:cubicBezTo>
                  <a:cubicBezTo>
                    <a:pt x="747" y="3591"/>
                    <a:pt x="747" y="3591"/>
                    <a:pt x="747" y="3591"/>
                  </a:cubicBezTo>
                  <a:cubicBezTo>
                    <a:pt x="810" y="3586"/>
                    <a:pt x="818" y="3520"/>
                    <a:pt x="810" y="3436"/>
                  </a:cubicBezTo>
                  <a:cubicBezTo>
                    <a:pt x="809" y="3427"/>
                    <a:pt x="813" y="3414"/>
                    <a:pt x="815" y="3381"/>
                  </a:cubicBezTo>
                  <a:lnTo>
                    <a:pt x="815" y="3381"/>
                  </a:lnTo>
                  <a:cubicBezTo>
                    <a:pt x="815" y="3415"/>
                    <a:pt x="814" y="3429"/>
                    <a:pt x="819" y="3436"/>
                  </a:cubicBezTo>
                  <a:cubicBezTo>
                    <a:pt x="837" y="3505"/>
                    <a:pt x="854" y="3552"/>
                    <a:pt x="880" y="3552"/>
                  </a:cubicBezTo>
                  <a:cubicBezTo>
                    <a:pt x="880" y="3552"/>
                    <a:pt x="881" y="3552"/>
                    <a:pt x="881" y="3552"/>
                  </a:cubicBezTo>
                  <a:cubicBezTo>
                    <a:pt x="887" y="3552"/>
                    <a:pt x="889" y="3505"/>
                    <a:pt x="878" y="3434"/>
                  </a:cubicBezTo>
                  <a:cubicBezTo>
                    <a:pt x="878" y="3431"/>
                    <a:pt x="876" y="3435"/>
                    <a:pt x="876" y="3425"/>
                  </a:cubicBezTo>
                  <a:cubicBezTo>
                    <a:pt x="876" y="3416"/>
                    <a:pt x="879" y="3397"/>
                    <a:pt x="879" y="3370"/>
                  </a:cubicBezTo>
                  <a:cubicBezTo>
                    <a:pt x="876" y="3314"/>
                    <a:pt x="864" y="3285"/>
                    <a:pt x="863" y="3279"/>
                  </a:cubicBezTo>
                  <a:cubicBezTo>
                    <a:pt x="860" y="3245"/>
                    <a:pt x="849" y="3215"/>
                    <a:pt x="848" y="3211"/>
                  </a:cubicBezTo>
                  <a:cubicBezTo>
                    <a:pt x="846" y="3209"/>
                    <a:pt x="845" y="3205"/>
                    <a:pt x="845" y="3201"/>
                  </a:cubicBezTo>
                  <a:lnTo>
                    <a:pt x="845" y="3201"/>
                  </a:lnTo>
                  <a:cubicBezTo>
                    <a:pt x="845" y="3201"/>
                    <a:pt x="845" y="3201"/>
                    <a:pt x="845" y="3201"/>
                  </a:cubicBezTo>
                  <a:cubicBezTo>
                    <a:pt x="845" y="3201"/>
                    <a:pt x="847" y="3188"/>
                    <a:pt x="848" y="3180"/>
                  </a:cubicBezTo>
                  <a:cubicBezTo>
                    <a:pt x="849" y="3172"/>
                    <a:pt x="851" y="3163"/>
                    <a:pt x="851" y="3154"/>
                  </a:cubicBezTo>
                  <a:cubicBezTo>
                    <a:pt x="852" y="3137"/>
                    <a:pt x="851" y="3118"/>
                    <a:pt x="847" y="3100"/>
                  </a:cubicBezTo>
                  <a:cubicBezTo>
                    <a:pt x="843" y="3083"/>
                    <a:pt x="836" y="3063"/>
                    <a:pt x="835" y="3057"/>
                  </a:cubicBezTo>
                  <a:lnTo>
                    <a:pt x="831" y="3049"/>
                  </a:lnTo>
                  <a:cubicBezTo>
                    <a:pt x="827" y="3012"/>
                    <a:pt x="826" y="2970"/>
                    <a:pt x="818" y="2932"/>
                  </a:cubicBezTo>
                  <a:lnTo>
                    <a:pt x="813" y="2902"/>
                  </a:lnTo>
                  <a:lnTo>
                    <a:pt x="811" y="2894"/>
                  </a:lnTo>
                  <a:lnTo>
                    <a:pt x="811" y="2885"/>
                  </a:lnTo>
                  <a:cubicBezTo>
                    <a:pt x="811" y="2870"/>
                    <a:pt x="814" y="2841"/>
                    <a:pt x="810" y="2808"/>
                  </a:cubicBezTo>
                  <a:cubicBezTo>
                    <a:pt x="805" y="2778"/>
                    <a:pt x="799" y="2759"/>
                    <a:pt x="797" y="2749"/>
                  </a:cubicBezTo>
                  <a:cubicBezTo>
                    <a:pt x="795" y="2747"/>
                    <a:pt x="795" y="2731"/>
                    <a:pt x="794" y="2723"/>
                  </a:cubicBezTo>
                  <a:lnTo>
                    <a:pt x="791" y="2693"/>
                  </a:lnTo>
                  <a:cubicBezTo>
                    <a:pt x="789" y="2674"/>
                    <a:pt x="787" y="2654"/>
                    <a:pt x="784" y="2634"/>
                  </a:cubicBezTo>
                  <a:lnTo>
                    <a:pt x="781" y="2605"/>
                  </a:lnTo>
                  <a:lnTo>
                    <a:pt x="777" y="2591"/>
                  </a:lnTo>
                  <a:lnTo>
                    <a:pt x="776" y="2583"/>
                  </a:lnTo>
                  <a:cubicBezTo>
                    <a:pt x="774" y="2569"/>
                    <a:pt x="776" y="2548"/>
                    <a:pt x="776" y="2524"/>
                  </a:cubicBezTo>
                  <a:cubicBezTo>
                    <a:pt x="773" y="2500"/>
                    <a:pt x="771" y="2486"/>
                    <a:pt x="768" y="2467"/>
                  </a:cubicBezTo>
                  <a:cubicBezTo>
                    <a:pt x="761" y="2433"/>
                    <a:pt x="762" y="2397"/>
                    <a:pt x="761" y="2365"/>
                  </a:cubicBezTo>
                  <a:cubicBezTo>
                    <a:pt x="760" y="2345"/>
                    <a:pt x="756" y="2326"/>
                    <a:pt x="755" y="2312"/>
                  </a:cubicBezTo>
                  <a:cubicBezTo>
                    <a:pt x="753" y="2305"/>
                    <a:pt x="752" y="2300"/>
                    <a:pt x="752" y="2294"/>
                  </a:cubicBezTo>
                  <a:cubicBezTo>
                    <a:pt x="751" y="2288"/>
                    <a:pt x="751" y="2284"/>
                    <a:pt x="751" y="2275"/>
                  </a:cubicBezTo>
                  <a:cubicBezTo>
                    <a:pt x="751" y="2247"/>
                    <a:pt x="750" y="2224"/>
                    <a:pt x="750" y="2200"/>
                  </a:cubicBezTo>
                  <a:lnTo>
                    <a:pt x="746" y="2162"/>
                  </a:lnTo>
                  <a:cubicBezTo>
                    <a:pt x="746" y="2150"/>
                    <a:pt x="744" y="2134"/>
                    <a:pt x="745" y="2129"/>
                  </a:cubicBezTo>
                  <a:cubicBezTo>
                    <a:pt x="745" y="2122"/>
                    <a:pt x="746" y="2115"/>
                    <a:pt x="750" y="2102"/>
                  </a:cubicBezTo>
                  <a:cubicBezTo>
                    <a:pt x="752" y="2088"/>
                    <a:pt x="755" y="2070"/>
                    <a:pt x="755" y="2054"/>
                  </a:cubicBezTo>
                  <a:cubicBezTo>
                    <a:pt x="751" y="2004"/>
                    <a:pt x="746" y="1958"/>
                    <a:pt x="745" y="1911"/>
                  </a:cubicBezTo>
                  <a:cubicBezTo>
                    <a:pt x="744" y="1898"/>
                    <a:pt x="745" y="1894"/>
                    <a:pt x="745" y="1883"/>
                  </a:cubicBezTo>
                  <a:lnTo>
                    <a:pt x="747" y="1849"/>
                  </a:lnTo>
                  <a:cubicBezTo>
                    <a:pt x="747" y="1824"/>
                    <a:pt x="750" y="1801"/>
                    <a:pt x="750" y="1776"/>
                  </a:cubicBezTo>
                  <a:cubicBezTo>
                    <a:pt x="747" y="1686"/>
                    <a:pt x="755" y="1601"/>
                    <a:pt x="752" y="1519"/>
                  </a:cubicBezTo>
                  <a:cubicBezTo>
                    <a:pt x="752" y="1486"/>
                    <a:pt x="745" y="1461"/>
                    <a:pt x="744" y="1449"/>
                  </a:cubicBezTo>
                  <a:cubicBezTo>
                    <a:pt x="744" y="1444"/>
                    <a:pt x="745" y="1417"/>
                    <a:pt x="745" y="1400"/>
                  </a:cubicBezTo>
                  <a:cubicBezTo>
                    <a:pt x="746" y="1362"/>
                    <a:pt x="751" y="1325"/>
                    <a:pt x="753" y="1288"/>
                  </a:cubicBezTo>
                  <a:cubicBezTo>
                    <a:pt x="751" y="1234"/>
                    <a:pt x="742" y="1214"/>
                    <a:pt x="745" y="1208"/>
                  </a:cubicBezTo>
                  <a:cubicBezTo>
                    <a:pt x="747" y="1175"/>
                    <a:pt x="747" y="1132"/>
                    <a:pt x="751" y="1112"/>
                  </a:cubicBezTo>
                  <a:cubicBezTo>
                    <a:pt x="752" y="1099"/>
                    <a:pt x="756" y="1070"/>
                    <a:pt x="755" y="1051"/>
                  </a:cubicBezTo>
                  <a:cubicBezTo>
                    <a:pt x="755" y="1033"/>
                    <a:pt x="755" y="1016"/>
                    <a:pt x="753" y="1000"/>
                  </a:cubicBezTo>
                  <a:lnTo>
                    <a:pt x="753" y="949"/>
                  </a:lnTo>
                  <a:lnTo>
                    <a:pt x="753" y="924"/>
                  </a:lnTo>
                  <a:lnTo>
                    <a:pt x="753" y="903"/>
                  </a:lnTo>
                  <a:cubicBezTo>
                    <a:pt x="755" y="899"/>
                    <a:pt x="756" y="898"/>
                    <a:pt x="761" y="866"/>
                  </a:cubicBezTo>
                  <a:cubicBezTo>
                    <a:pt x="767" y="838"/>
                    <a:pt x="766" y="808"/>
                    <a:pt x="760" y="780"/>
                  </a:cubicBezTo>
                  <a:lnTo>
                    <a:pt x="753" y="749"/>
                  </a:lnTo>
                  <a:lnTo>
                    <a:pt x="753" y="744"/>
                  </a:lnTo>
                  <a:cubicBezTo>
                    <a:pt x="753" y="744"/>
                    <a:pt x="755" y="740"/>
                    <a:pt x="755" y="731"/>
                  </a:cubicBezTo>
                  <a:lnTo>
                    <a:pt x="756" y="708"/>
                  </a:lnTo>
                  <a:cubicBezTo>
                    <a:pt x="756" y="677"/>
                    <a:pt x="758" y="646"/>
                    <a:pt x="761" y="615"/>
                  </a:cubicBezTo>
                  <a:cubicBezTo>
                    <a:pt x="761" y="609"/>
                    <a:pt x="762" y="599"/>
                    <a:pt x="762" y="594"/>
                  </a:cubicBezTo>
                  <a:cubicBezTo>
                    <a:pt x="764" y="594"/>
                    <a:pt x="764" y="592"/>
                    <a:pt x="764" y="587"/>
                  </a:cubicBezTo>
                  <a:cubicBezTo>
                    <a:pt x="766" y="578"/>
                    <a:pt x="769" y="564"/>
                    <a:pt x="771" y="533"/>
                  </a:cubicBezTo>
                  <a:cubicBezTo>
                    <a:pt x="771" y="519"/>
                    <a:pt x="771" y="506"/>
                    <a:pt x="769" y="492"/>
                  </a:cubicBezTo>
                  <a:cubicBezTo>
                    <a:pt x="768" y="479"/>
                    <a:pt x="764" y="463"/>
                    <a:pt x="762" y="457"/>
                  </a:cubicBezTo>
                  <a:lnTo>
                    <a:pt x="760" y="447"/>
                  </a:lnTo>
                  <a:lnTo>
                    <a:pt x="760" y="446"/>
                  </a:lnTo>
                  <a:lnTo>
                    <a:pt x="760" y="443"/>
                  </a:lnTo>
                  <a:cubicBezTo>
                    <a:pt x="760" y="442"/>
                    <a:pt x="761" y="440"/>
                    <a:pt x="761" y="438"/>
                  </a:cubicBezTo>
                  <a:cubicBezTo>
                    <a:pt x="762" y="432"/>
                    <a:pt x="768" y="408"/>
                    <a:pt x="769" y="389"/>
                  </a:cubicBezTo>
                  <a:cubicBezTo>
                    <a:pt x="771" y="379"/>
                    <a:pt x="771" y="371"/>
                    <a:pt x="771" y="361"/>
                  </a:cubicBezTo>
                  <a:lnTo>
                    <a:pt x="771" y="345"/>
                  </a:lnTo>
                  <a:cubicBezTo>
                    <a:pt x="771" y="336"/>
                    <a:pt x="771" y="326"/>
                    <a:pt x="769" y="317"/>
                  </a:cubicBezTo>
                  <a:cubicBezTo>
                    <a:pt x="769" y="304"/>
                    <a:pt x="769" y="294"/>
                    <a:pt x="768" y="287"/>
                  </a:cubicBezTo>
                  <a:cubicBezTo>
                    <a:pt x="768" y="258"/>
                    <a:pt x="757" y="224"/>
                    <a:pt x="756" y="216"/>
                  </a:cubicBezTo>
                  <a:lnTo>
                    <a:pt x="755" y="210"/>
                  </a:lnTo>
                  <a:lnTo>
                    <a:pt x="755" y="207"/>
                  </a:lnTo>
                  <a:lnTo>
                    <a:pt x="755" y="202"/>
                  </a:lnTo>
                  <a:lnTo>
                    <a:pt x="753" y="191"/>
                  </a:lnTo>
                  <a:cubicBezTo>
                    <a:pt x="750" y="162"/>
                    <a:pt x="742" y="126"/>
                    <a:pt x="713" y="84"/>
                  </a:cubicBezTo>
                  <a:cubicBezTo>
                    <a:pt x="698" y="63"/>
                    <a:pt x="678" y="44"/>
                    <a:pt x="654" y="30"/>
                  </a:cubicBezTo>
                  <a:cubicBezTo>
                    <a:pt x="629" y="15"/>
                    <a:pt x="614" y="13"/>
                    <a:pt x="596" y="8"/>
                  </a:cubicBezTo>
                  <a:cubicBezTo>
                    <a:pt x="578" y="3"/>
                    <a:pt x="560" y="1"/>
                    <a:pt x="5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4" name="Google Shape;1494;p54"/>
          <p:cNvSpPr/>
          <p:nvPr/>
        </p:nvSpPr>
        <p:spPr>
          <a:xfrm>
            <a:off x="6669798" y="1420950"/>
            <a:ext cx="1760975" cy="2005575"/>
          </a:xfrm>
          <a:custGeom>
            <a:avLst/>
            <a:gdLst/>
            <a:ahLst/>
            <a:cxnLst/>
            <a:rect l="l" t="t" r="r" b="b"/>
            <a:pathLst>
              <a:path w="70439" h="80223" extrusionOk="0">
                <a:moveTo>
                  <a:pt x="20588" y="0"/>
                </a:moveTo>
                <a:cubicBezTo>
                  <a:pt x="14963" y="4500"/>
                  <a:pt x="7880" y="7955"/>
                  <a:pt x="4306" y="14209"/>
                </a:cubicBezTo>
                <a:cubicBezTo>
                  <a:pt x="-541" y="22691"/>
                  <a:pt x="-2306" y="36608"/>
                  <a:pt x="4602" y="43516"/>
                </a:cubicBezTo>
                <a:cubicBezTo>
                  <a:pt x="16922" y="55836"/>
                  <a:pt x="40097" y="45534"/>
                  <a:pt x="56111" y="52397"/>
                </a:cubicBezTo>
                <a:cubicBezTo>
                  <a:pt x="65376" y="56368"/>
                  <a:pt x="75081" y="73095"/>
                  <a:pt x="67953" y="80223"/>
                </a:cubicBezTo>
              </a:path>
            </a:pathLst>
          </a:custGeom>
          <a:noFill/>
          <a:ln w="9525" cap="flat" cmpd="sng">
            <a:solidFill>
              <a:schemeClr val="accent2"/>
            </a:solidFill>
            <a:prstDash val="dash"/>
            <a:round/>
            <a:headEnd type="none" w="med" len="med"/>
            <a:tailEnd type="none" w="med" len="med"/>
          </a:ln>
        </p:spPr>
      </p:sp>
      <p:sp>
        <p:nvSpPr>
          <p:cNvPr id="1495" name="Google Shape;1495;p54"/>
          <p:cNvSpPr/>
          <p:nvPr/>
        </p:nvSpPr>
        <p:spPr>
          <a:xfrm rot="8100000">
            <a:off x="8134436" y="2017572"/>
            <a:ext cx="497610" cy="535188"/>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4"/>
          <p:cNvSpPr/>
          <p:nvPr/>
        </p:nvSpPr>
        <p:spPr>
          <a:xfrm rot="-3802323" flipH="1">
            <a:off x="371994" y="1168175"/>
            <a:ext cx="557387" cy="599432"/>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7" name="Google Shape;1497;p54"/>
          <p:cNvGrpSpPr/>
          <p:nvPr/>
        </p:nvGrpSpPr>
        <p:grpSpPr>
          <a:xfrm>
            <a:off x="7005650" y="1851350"/>
            <a:ext cx="748625" cy="495375"/>
            <a:chOff x="1411650" y="1979975"/>
            <a:chExt cx="748625" cy="495375"/>
          </a:xfrm>
        </p:grpSpPr>
        <p:sp>
          <p:nvSpPr>
            <p:cNvPr id="1498" name="Google Shape;1498;p54"/>
            <p:cNvSpPr/>
            <p:nvPr/>
          </p:nvSpPr>
          <p:spPr>
            <a:xfrm>
              <a:off x="1411650" y="2180875"/>
              <a:ext cx="199550" cy="253900"/>
            </a:xfrm>
            <a:custGeom>
              <a:avLst/>
              <a:gdLst/>
              <a:ahLst/>
              <a:cxnLst/>
              <a:rect l="l" t="t" r="r" b="b"/>
              <a:pathLst>
                <a:path w="7982" h="10156" extrusionOk="0">
                  <a:moveTo>
                    <a:pt x="4697" y="3973"/>
                  </a:moveTo>
                  <a:cubicBezTo>
                    <a:pt x="4779" y="4100"/>
                    <a:pt x="4857" y="4233"/>
                    <a:pt x="4928" y="4373"/>
                  </a:cubicBezTo>
                  <a:cubicBezTo>
                    <a:pt x="5146" y="4790"/>
                    <a:pt x="5325" y="5247"/>
                    <a:pt x="5433" y="5733"/>
                  </a:cubicBezTo>
                  <a:cubicBezTo>
                    <a:pt x="5441" y="5768"/>
                    <a:pt x="5449" y="5805"/>
                    <a:pt x="5457" y="5839"/>
                  </a:cubicBezTo>
                  <a:cubicBezTo>
                    <a:pt x="5465" y="5876"/>
                    <a:pt x="5474" y="5910"/>
                    <a:pt x="5480" y="5947"/>
                  </a:cubicBezTo>
                  <a:cubicBezTo>
                    <a:pt x="5494" y="6020"/>
                    <a:pt x="5506" y="6090"/>
                    <a:pt x="5518" y="6162"/>
                  </a:cubicBezTo>
                  <a:cubicBezTo>
                    <a:pt x="5531" y="6235"/>
                    <a:pt x="5538" y="6310"/>
                    <a:pt x="5549" y="6382"/>
                  </a:cubicBezTo>
                  <a:cubicBezTo>
                    <a:pt x="5553" y="6418"/>
                    <a:pt x="5559" y="6456"/>
                    <a:pt x="5561" y="6492"/>
                  </a:cubicBezTo>
                  <a:lnTo>
                    <a:pt x="5571" y="6603"/>
                  </a:lnTo>
                  <a:cubicBezTo>
                    <a:pt x="5587" y="6751"/>
                    <a:pt x="5587" y="6900"/>
                    <a:pt x="5594" y="7051"/>
                  </a:cubicBezTo>
                  <a:lnTo>
                    <a:pt x="5590" y="7276"/>
                  </a:lnTo>
                  <a:cubicBezTo>
                    <a:pt x="5590" y="7295"/>
                    <a:pt x="5590" y="7314"/>
                    <a:pt x="5588" y="7332"/>
                  </a:cubicBezTo>
                  <a:lnTo>
                    <a:pt x="5585" y="7389"/>
                  </a:lnTo>
                  <a:lnTo>
                    <a:pt x="5576" y="7502"/>
                  </a:lnTo>
                  <a:lnTo>
                    <a:pt x="5569" y="7615"/>
                  </a:lnTo>
                  <a:cubicBezTo>
                    <a:pt x="5565" y="7648"/>
                    <a:pt x="5561" y="7681"/>
                    <a:pt x="5556" y="7715"/>
                  </a:cubicBezTo>
                  <a:cubicBezTo>
                    <a:pt x="5547" y="7782"/>
                    <a:pt x="5537" y="7851"/>
                    <a:pt x="5522" y="7918"/>
                  </a:cubicBezTo>
                  <a:cubicBezTo>
                    <a:pt x="5494" y="8052"/>
                    <a:pt x="5456" y="8186"/>
                    <a:pt x="5408" y="8311"/>
                  </a:cubicBezTo>
                  <a:cubicBezTo>
                    <a:pt x="5313" y="8561"/>
                    <a:pt x="5177" y="8780"/>
                    <a:pt x="5029" y="8906"/>
                  </a:cubicBezTo>
                  <a:cubicBezTo>
                    <a:pt x="4954" y="8972"/>
                    <a:pt x="4879" y="9012"/>
                    <a:pt x="4798" y="9040"/>
                  </a:cubicBezTo>
                  <a:cubicBezTo>
                    <a:pt x="4739" y="9057"/>
                    <a:pt x="4682" y="9067"/>
                    <a:pt x="4621" y="9067"/>
                  </a:cubicBezTo>
                  <a:cubicBezTo>
                    <a:pt x="4592" y="9067"/>
                    <a:pt x="4562" y="9065"/>
                    <a:pt x="4530" y="9060"/>
                  </a:cubicBezTo>
                  <a:cubicBezTo>
                    <a:pt x="4436" y="9044"/>
                    <a:pt x="4334" y="9004"/>
                    <a:pt x="4234" y="8943"/>
                  </a:cubicBezTo>
                  <a:cubicBezTo>
                    <a:pt x="4135" y="8880"/>
                    <a:pt x="4040" y="8796"/>
                    <a:pt x="3960" y="8700"/>
                  </a:cubicBezTo>
                  <a:lnTo>
                    <a:pt x="3931" y="8663"/>
                  </a:lnTo>
                  <a:cubicBezTo>
                    <a:pt x="3920" y="8651"/>
                    <a:pt x="3911" y="8637"/>
                    <a:pt x="3902" y="8625"/>
                  </a:cubicBezTo>
                  <a:lnTo>
                    <a:pt x="3875" y="8585"/>
                  </a:lnTo>
                  <a:lnTo>
                    <a:pt x="3851" y="8545"/>
                  </a:lnTo>
                  <a:cubicBezTo>
                    <a:pt x="3834" y="8518"/>
                    <a:pt x="3820" y="8490"/>
                    <a:pt x="3805" y="8463"/>
                  </a:cubicBezTo>
                  <a:lnTo>
                    <a:pt x="3794" y="8442"/>
                  </a:lnTo>
                  <a:lnTo>
                    <a:pt x="3786" y="8418"/>
                  </a:lnTo>
                  <a:lnTo>
                    <a:pt x="3765" y="8372"/>
                  </a:lnTo>
                  <a:cubicBezTo>
                    <a:pt x="3713" y="8246"/>
                    <a:pt x="3676" y="8111"/>
                    <a:pt x="3653" y="7969"/>
                  </a:cubicBezTo>
                  <a:cubicBezTo>
                    <a:pt x="3605" y="7685"/>
                    <a:pt x="3612" y="7374"/>
                    <a:pt x="3649" y="7063"/>
                  </a:cubicBezTo>
                  <a:cubicBezTo>
                    <a:pt x="3724" y="6527"/>
                    <a:pt x="3839" y="5999"/>
                    <a:pt x="4007" y="5507"/>
                  </a:cubicBezTo>
                  <a:cubicBezTo>
                    <a:pt x="4175" y="5016"/>
                    <a:pt x="4380" y="4555"/>
                    <a:pt x="4605" y="4132"/>
                  </a:cubicBezTo>
                  <a:cubicBezTo>
                    <a:pt x="4635" y="4078"/>
                    <a:pt x="4667" y="4025"/>
                    <a:pt x="4697" y="3973"/>
                  </a:cubicBezTo>
                  <a:close/>
                  <a:moveTo>
                    <a:pt x="7515" y="0"/>
                  </a:moveTo>
                  <a:cubicBezTo>
                    <a:pt x="7461" y="0"/>
                    <a:pt x="7172" y="154"/>
                    <a:pt x="6774" y="442"/>
                  </a:cubicBezTo>
                  <a:cubicBezTo>
                    <a:pt x="6719" y="479"/>
                    <a:pt x="6666" y="525"/>
                    <a:pt x="6609" y="569"/>
                  </a:cubicBezTo>
                  <a:cubicBezTo>
                    <a:pt x="6553" y="614"/>
                    <a:pt x="6494" y="660"/>
                    <a:pt x="6434" y="710"/>
                  </a:cubicBezTo>
                  <a:cubicBezTo>
                    <a:pt x="6404" y="734"/>
                    <a:pt x="6372" y="758"/>
                    <a:pt x="6342" y="784"/>
                  </a:cubicBezTo>
                  <a:cubicBezTo>
                    <a:pt x="6327" y="796"/>
                    <a:pt x="6311" y="809"/>
                    <a:pt x="6295" y="821"/>
                  </a:cubicBezTo>
                  <a:cubicBezTo>
                    <a:pt x="6280" y="834"/>
                    <a:pt x="6265" y="848"/>
                    <a:pt x="6249" y="863"/>
                  </a:cubicBezTo>
                  <a:cubicBezTo>
                    <a:pt x="6189" y="918"/>
                    <a:pt x="6128" y="974"/>
                    <a:pt x="6062" y="1032"/>
                  </a:cubicBezTo>
                  <a:cubicBezTo>
                    <a:pt x="6000" y="1091"/>
                    <a:pt x="5934" y="1148"/>
                    <a:pt x="5871" y="1210"/>
                  </a:cubicBezTo>
                  <a:cubicBezTo>
                    <a:pt x="5809" y="1275"/>
                    <a:pt x="5744" y="1339"/>
                    <a:pt x="5680" y="1407"/>
                  </a:cubicBezTo>
                  <a:cubicBezTo>
                    <a:pt x="5647" y="1440"/>
                    <a:pt x="5615" y="1472"/>
                    <a:pt x="5583" y="1506"/>
                  </a:cubicBezTo>
                  <a:cubicBezTo>
                    <a:pt x="5551" y="1540"/>
                    <a:pt x="5517" y="1573"/>
                    <a:pt x="5486" y="1610"/>
                  </a:cubicBezTo>
                  <a:cubicBezTo>
                    <a:pt x="5425" y="1681"/>
                    <a:pt x="5362" y="1753"/>
                    <a:pt x="5298" y="1826"/>
                  </a:cubicBezTo>
                  <a:cubicBezTo>
                    <a:pt x="5229" y="1901"/>
                    <a:pt x="5165" y="1981"/>
                    <a:pt x="5101" y="2063"/>
                  </a:cubicBezTo>
                  <a:lnTo>
                    <a:pt x="5082" y="2045"/>
                  </a:lnTo>
                  <a:cubicBezTo>
                    <a:pt x="5045" y="2009"/>
                    <a:pt x="5007" y="1976"/>
                    <a:pt x="4971" y="1943"/>
                  </a:cubicBezTo>
                  <a:cubicBezTo>
                    <a:pt x="4933" y="1908"/>
                    <a:pt x="4896" y="1875"/>
                    <a:pt x="4861" y="1843"/>
                  </a:cubicBezTo>
                  <a:cubicBezTo>
                    <a:pt x="4842" y="1827"/>
                    <a:pt x="4825" y="1810"/>
                    <a:pt x="4805" y="1795"/>
                  </a:cubicBezTo>
                  <a:cubicBezTo>
                    <a:pt x="4787" y="1780"/>
                    <a:pt x="4768" y="1763"/>
                    <a:pt x="4749" y="1749"/>
                  </a:cubicBezTo>
                  <a:cubicBezTo>
                    <a:pt x="4674" y="1688"/>
                    <a:pt x="4600" y="1629"/>
                    <a:pt x="4529" y="1572"/>
                  </a:cubicBezTo>
                  <a:cubicBezTo>
                    <a:pt x="4455" y="1516"/>
                    <a:pt x="4380" y="1465"/>
                    <a:pt x="4308" y="1412"/>
                  </a:cubicBezTo>
                  <a:cubicBezTo>
                    <a:pt x="4271" y="1386"/>
                    <a:pt x="4236" y="1359"/>
                    <a:pt x="4198" y="1337"/>
                  </a:cubicBezTo>
                  <a:cubicBezTo>
                    <a:pt x="4163" y="1314"/>
                    <a:pt x="4125" y="1290"/>
                    <a:pt x="4089" y="1267"/>
                  </a:cubicBezTo>
                  <a:cubicBezTo>
                    <a:pt x="4016" y="1221"/>
                    <a:pt x="3946" y="1176"/>
                    <a:pt x="3875" y="1134"/>
                  </a:cubicBezTo>
                  <a:cubicBezTo>
                    <a:pt x="3803" y="1094"/>
                    <a:pt x="3733" y="1054"/>
                    <a:pt x="3663" y="1017"/>
                  </a:cubicBezTo>
                  <a:cubicBezTo>
                    <a:pt x="3628" y="999"/>
                    <a:pt x="3594" y="978"/>
                    <a:pt x="3559" y="962"/>
                  </a:cubicBezTo>
                  <a:cubicBezTo>
                    <a:pt x="3525" y="946"/>
                    <a:pt x="3489" y="929"/>
                    <a:pt x="3456" y="913"/>
                  </a:cubicBezTo>
                  <a:cubicBezTo>
                    <a:pt x="3387" y="880"/>
                    <a:pt x="3321" y="848"/>
                    <a:pt x="3255" y="817"/>
                  </a:cubicBezTo>
                  <a:cubicBezTo>
                    <a:pt x="3188" y="788"/>
                    <a:pt x="3122" y="762"/>
                    <a:pt x="3058" y="735"/>
                  </a:cubicBezTo>
                  <a:cubicBezTo>
                    <a:pt x="2994" y="710"/>
                    <a:pt x="2931" y="683"/>
                    <a:pt x="2869" y="660"/>
                  </a:cubicBezTo>
                  <a:cubicBezTo>
                    <a:pt x="2806" y="639"/>
                    <a:pt x="2745" y="617"/>
                    <a:pt x="2686" y="597"/>
                  </a:cubicBezTo>
                  <a:cubicBezTo>
                    <a:pt x="2203" y="437"/>
                    <a:pt x="1791" y="366"/>
                    <a:pt x="1454" y="334"/>
                  </a:cubicBezTo>
                  <a:cubicBezTo>
                    <a:pt x="1370" y="327"/>
                    <a:pt x="1289" y="324"/>
                    <a:pt x="1214" y="322"/>
                  </a:cubicBezTo>
                  <a:cubicBezTo>
                    <a:pt x="1169" y="320"/>
                    <a:pt x="1125" y="318"/>
                    <a:pt x="1083" y="318"/>
                  </a:cubicBezTo>
                  <a:cubicBezTo>
                    <a:pt x="1054" y="318"/>
                    <a:pt x="1027" y="319"/>
                    <a:pt x="1000" y="321"/>
                  </a:cubicBezTo>
                  <a:cubicBezTo>
                    <a:pt x="933" y="323"/>
                    <a:pt x="871" y="327"/>
                    <a:pt x="812" y="333"/>
                  </a:cubicBezTo>
                  <a:cubicBezTo>
                    <a:pt x="753" y="338"/>
                    <a:pt x="699" y="342"/>
                    <a:pt x="648" y="353"/>
                  </a:cubicBezTo>
                  <a:cubicBezTo>
                    <a:pt x="548" y="371"/>
                    <a:pt x="462" y="392"/>
                    <a:pt x="389" y="415"/>
                  </a:cubicBezTo>
                  <a:cubicBezTo>
                    <a:pt x="371" y="421"/>
                    <a:pt x="355" y="428"/>
                    <a:pt x="336" y="435"/>
                  </a:cubicBezTo>
                  <a:cubicBezTo>
                    <a:pt x="320" y="441"/>
                    <a:pt x="304" y="450"/>
                    <a:pt x="290" y="456"/>
                  </a:cubicBezTo>
                  <a:cubicBezTo>
                    <a:pt x="260" y="471"/>
                    <a:pt x="233" y="485"/>
                    <a:pt x="210" y="501"/>
                  </a:cubicBezTo>
                  <a:cubicBezTo>
                    <a:pt x="16" y="628"/>
                    <a:pt x="0" y="789"/>
                    <a:pt x="17" y="1003"/>
                  </a:cubicBezTo>
                  <a:cubicBezTo>
                    <a:pt x="23" y="1065"/>
                    <a:pt x="87" y="1122"/>
                    <a:pt x="199" y="1173"/>
                  </a:cubicBezTo>
                  <a:cubicBezTo>
                    <a:pt x="227" y="1185"/>
                    <a:pt x="258" y="1198"/>
                    <a:pt x="291" y="1210"/>
                  </a:cubicBezTo>
                  <a:cubicBezTo>
                    <a:pt x="325" y="1223"/>
                    <a:pt x="361" y="1234"/>
                    <a:pt x="401" y="1248"/>
                  </a:cubicBezTo>
                  <a:cubicBezTo>
                    <a:pt x="480" y="1275"/>
                    <a:pt x="571" y="1301"/>
                    <a:pt x="669" y="1327"/>
                  </a:cubicBezTo>
                  <a:cubicBezTo>
                    <a:pt x="769" y="1359"/>
                    <a:pt x="878" y="1387"/>
                    <a:pt x="996" y="1422"/>
                  </a:cubicBezTo>
                  <a:cubicBezTo>
                    <a:pt x="1055" y="1440"/>
                    <a:pt x="1115" y="1459"/>
                    <a:pt x="1179" y="1478"/>
                  </a:cubicBezTo>
                  <a:cubicBezTo>
                    <a:pt x="1210" y="1487"/>
                    <a:pt x="1242" y="1497"/>
                    <a:pt x="1275" y="1506"/>
                  </a:cubicBezTo>
                  <a:cubicBezTo>
                    <a:pt x="1307" y="1516"/>
                    <a:pt x="1341" y="1529"/>
                    <a:pt x="1373" y="1540"/>
                  </a:cubicBezTo>
                  <a:cubicBezTo>
                    <a:pt x="1642" y="1624"/>
                    <a:pt x="1937" y="1741"/>
                    <a:pt x="2248" y="1886"/>
                  </a:cubicBezTo>
                  <a:cubicBezTo>
                    <a:pt x="2560" y="2032"/>
                    <a:pt x="2888" y="2215"/>
                    <a:pt x="3212" y="2442"/>
                  </a:cubicBezTo>
                  <a:cubicBezTo>
                    <a:pt x="3535" y="2669"/>
                    <a:pt x="3854" y="2943"/>
                    <a:pt x="4147" y="3264"/>
                  </a:cubicBezTo>
                  <a:cubicBezTo>
                    <a:pt x="4174" y="3293"/>
                    <a:pt x="4198" y="3323"/>
                    <a:pt x="4224" y="3352"/>
                  </a:cubicBezTo>
                  <a:cubicBezTo>
                    <a:pt x="4220" y="3361"/>
                    <a:pt x="4214" y="3369"/>
                    <a:pt x="4211" y="3378"/>
                  </a:cubicBezTo>
                  <a:cubicBezTo>
                    <a:pt x="4187" y="3420"/>
                    <a:pt x="4166" y="3461"/>
                    <a:pt x="4143" y="3502"/>
                  </a:cubicBezTo>
                  <a:cubicBezTo>
                    <a:pt x="4099" y="3583"/>
                    <a:pt x="4055" y="3665"/>
                    <a:pt x="4012" y="3744"/>
                  </a:cubicBezTo>
                  <a:cubicBezTo>
                    <a:pt x="3932" y="3909"/>
                    <a:pt x="3858" y="4068"/>
                    <a:pt x="3784" y="4220"/>
                  </a:cubicBezTo>
                  <a:cubicBezTo>
                    <a:pt x="3718" y="4376"/>
                    <a:pt x="3655" y="4524"/>
                    <a:pt x="3596" y="4664"/>
                  </a:cubicBezTo>
                  <a:cubicBezTo>
                    <a:pt x="3563" y="4733"/>
                    <a:pt x="3542" y="4804"/>
                    <a:pt x="3516" y="4870"/>
                  </a:cubicBezTo>
                  <a:cubicBezTo>
                    <a:pt x="3491" y="4937"/>
                    <a:pt x="3467" y="5000"/>
                    <a:pt x="3444" y="5061"/>
                  </a:cubicBezTo>
                  <a:cubicBezTo>
                    <a:pt x="3422" y="5124"/>
                    <a:pt x="3397" y="5182"/>
                    <a:pt x="3376" y="5238"/>
                  </a:cubicBezTo>
                  <a:cubicBezTo>
                    <a:pt x="3358" y="5294"/>
                    <a:pt x="3339" y="5348"/>
                    <a:pt x="3323" y="5398"/>
                  </a:cubicBezTo>
                  <a:cubicBezTo>
                    <a:pt x="3284" y="5513"/>
                    <a:pt x="3241" y="5627"/>
                    <a:pt x="3203" y="5742"/>
                  </a:cubicBezTo>
                  <a:lnTo>
                    <a:pt x="3102" y="6089"/>
                  </a:lnTo>
                  <a:cubicBezTo>
                    <a:pt x="3067" y="6203"/>
                    <a:pt x="3041" y="6318"/>
                    <a:pt x="3014" y="6434"/>
                  </a:cubicBezTo>
                  <a:cubicBezTo>
                    <a:pt x="2988" y="6549"/>
                    <a:pt x="2957" y="6662"/>
                    <a:pt x="2935" y="6777"/>
                  </a:cubicBezTo>
                  <a:cubicBezTo>
                    <a:pt x="2888" y="7006"/>
                    <a:pt x="2852" y="7239"/>
                    <a:pt x="2832" y="7476"/>
                  </a:cubicBezTo>
                  <a:cubicBezTo>
                    <a:pt x="2822" y="7594"/>
                    <a:pt x="2817" y="7714"/>
                    <a:pt x="2817" y="7835"/>
                  </a:cubicBezTo>
                  <a:cubicBezTo>
                    <a:pt x="2820" y="7955"/>
                    <a:pt x="2823" y="8077"/>
                    <a:pt x="2839" y="8197"/>
                  </a:cubicBezTo>
                  <a:cubicBezTo>
                    <a:pt x="2854" y="8318"/>
                    <a:pt x="2875" y="8440"/>
                    <a:pt x="2907" y="8560"/>
                  </a:cubicBezTo>
                  <a:cubicBezTo>
                    <a:pt x="2922" y="8620"/>
                    <a:pt x="2940" y="8679"/>
                    <a:pt x="2960" y="8738"/>
                  </a:cubicBezTo>
                  <a:cubicBezTo>
                    <a:pt x="2967" y="8767"/>
                    <a:pt x="2981" y="8799"/>
                    <a:pt x="2992" y="8829"/>
                  </a:cubicBezTo>
                  <a:cubicBezTo>
                    <a:pt x="3004" y="8858"/>
                    <a:pt x="3013" y="8889"/>
                    <a:pt x="3027" y="8917"/>
                  </a:cubicBezTo>
                  <a:cubicBezTo>
                    <a:pt x="3132" y="9151"/>
                    <a:pt x="3268" y="9364"/>
                    <a:pt x="3443" y="9550"/>
                  </a:cubicBezTo>
                  <a:cubicBezTo>
                    <a:pt x="3527" y="9643"/>
                    <a:pt x="3626" y="9727"/>
                    <a:pt x="3728" y="9804"/>
                  </a:cubicBezTo>
                  <a:lnTo>
                    <a:pt x="3808" y="9860"/>
                  </a:lnTo>
                  <a:lnTo>
                    <a:pt x="3848" y="9887"/>
                  </a:lnTo>
                  <a:cubicBezTo>
                    <a:pt x="3862" y="9894"/>
                    <a:pt x="3876" y="9903"/>
                    <a:pt x="3891" y="9912"/>
                  </a:cubicBezTo>
                  <a:lnTo>
                    <a:pt x="3977" y="9960"/>
                  </a:lnTo>
                  <a:cubicBezTo>
                    <a:pt x="4007" y="9975"/>
                    <a:pt x="4037" y="9989"/>
                    <a:pt x="4067" y="10003"/>
                  </a:cubicBezTo>
                  <a:cubicBezTo>
                    <a:pt x="4126" y="10033"/>
                    <a:pt x="4192" y="10053"/>
                    <a:pt x="4255" y="10076"/>
                  </a:cubicBezTo>
                  <a:cubicBezTo>
                    <a:pt x="4287" y="10087"/>
                    <a:pt x="4321" y="10094"/>
                    <a:pt x="4353" y="10103"/>
                  </a:cubicBezTo>
                  <a:cubicBezTo>
                    <a:pt x="4386" y="10110"/>
                    <a:pt x="4418" y="10121"/>
                    <a:pt x="4453" y="10125"/>
                  </a:cubicBezTo>
                  <a:cubicBezTo>
                    <a:pt x="4520" y="10136"/>
                    <a:pt x="4588" y="10148"/>
                    <a:pt x="4658" y="10151"/>
                  </a:cubicBezTo>
                  <a:cubicBezTo>
                    <a:pt x="4692" y="10152"/>
                    <a:pt x="4728" y="10155"/>
                    <a:pt x="4761" y="10155"/>
                  </a:cubicBezTo>
                  <a:cubicBezTo>
                    <a:pt x="4794" y="10153"/>
                    <a:pt x="4829" y="10153"/>
                    <a:pt x="4862" y="10152"/>
                  </a:cubicBezTo>
                  <a:cubicBezTo>
                    <a:pt x="5133" y="10137"/>
                    <a:pt x="5404" y="10051"/>
                    <a:pt x="5627" y="9922"/>
                  </a:cubicBezTo>
                  <a:cubicBezTo>
                    <a:pt x="5853" y="9793"/>
                    <a:pt x="6039" y="9630"/>
                    <a:pt x="6191" y="9457"/>
                  </a:cubicBezTo>
                  <a:cubicBezTo>
                    <a:pt x="6345" y="9283"/>
                    <a:pt x="6467" y="9099"/>
                    <a:pt x="6570" y="8915"/>
                  </a:cubicBezTo>
                  <a:cubicBezTo>
                    <a:pt x="6672" y="8729"/>
                    <a:pt x="6754" y="8540"/>
                    <a:pt x="6822" y="8349"/>
                  </a:cubicBezTo>
                  <a:cubicBezTo>
                    <a:pt x="6855" y="8254"/>
                    <a:pt x="6884" y="8158"/>
                    <a:pt x="6909" y="8062"/>
                  </a:cubicBezTo>
                  <a:cubicBezTo>
                    <a:pt x="6921" y="8013"/>
                    <a:pt x="6932" y="7965"/>
                    <a:pt x="6943" y="7917"/>
                  </a:cubicBezTo>
                  <a:cubicBezTo>
                    <a:pt x="6953" y="7868"/>
                    <a:pt x="6964" y="7819"/>
                    <a:pt x="6972" y="7774"/>
                  </a:cubicBezTo>
                  <a:lnTo>
                    <a:pt x="7016" y="7504"/>
                  </a:lnTo>
                  <a:cubicBezTo>
                    <a:pt x="7023" y="7460"/>
                    <a:pt x="7028" y="7416"/>
                    <a:pt x="7032" y="7370"/>
                  </a:cubicBezTo>
                  <a:cubicBezTo>
                    <a:pt x="7036" y="7326"/>
                    <a:pt x="7042" y="7282"/>
                    <a:pt x="7045" y="7237"/>
                  </a:cubicBezTo>
                  <a:lnTo>
                    <a:pt x="7058" y="7105"/>
                  </a:lnTo>
                  <a:cubicBezTo>
                    <a:pt x="7061" y="7059"/>
                    <a:pt x="7061" y="7016"/>
                    <a:pt x="7064" y="6972"/>
                  </a:cubicBezTo>
                  <a:cubicBezTo>
                    <a:pt x="7066" y="6885"/>
                    <a:pt x="7070" y="6798"/>
                    <a:pt x="7072" y="6712"/>
                  </a:cubicBezTo>
                  <a:cubicBezTo>
                    <a:pt x="7070" y="6626"/>
                    <a:pt x="7066" y="6541"/>
                    <a:pt x="7064" y="6456"/>
                  </a:cubicBezTo>
                  <a:cubicBezTo>
                    <a:pt x="7063" y="6414"/>
                    <a:pt x="7061" y="6371"/>
                    <a:pt x="7059" y="6329"/>
                  </a:cubicBezTo>
                  <a:lnTo>
                    <a:pt x="7047" y="6204"/>
                  </a:lnTo>
                  <a:cubicBezTo>
                    <a:pt x="6991" y="5603"/>
                    <a:pt x="6861" y="5047"/>
                    <a:pt x="6683" y="4542"/>
                  </a:cubicBezTo>
                  <a:cubicBezTo>
                    <a:pt x="6502" y="4039"/>
                    <a:pt x="6275" y="3586"/>
                    <a:pt x="6019" y="3187"/>
                  </a:cubicBezTo>
                  <a:cubicBezTo>
                    <a:pt x="5893" y="2988"/>
                    <a:pt x="5759" y="2803"/>
                    <a:pt x="5619" y="2631"/>
                  </a:cubicBezTo>
                  <a:cubicBezTo>
                    <a:pt x="5788" y="2428"/>
                    <a:pt x="5959" y="2244"/>
                    <a:pt x="6126" y="2077"/>
                  </a:cubicBezTo>
                  <a:cubicBezTo>
                    <a:pt x="6386" y="1816"/>
                    <a:pt x="6635" y="1595"/>
                    <a:pt x="6861" y="1408"/>
                  </a:cubicBezTo>
                  <a:cubicBezTo>
                    <a:pt x="6975" y="1317"/>
                    <a:pt x="7083" y="1231"/>
                    <a:pt x="7181" y="1153"/>
                  </a:cubicBezTo>
                  <a:cubicBezTo>
                    <a:pt x="7283" y="1079"/>
                    <a:pt x="7377" y="1011"/>
                    <a:pt x="7461" y="950"/>
                  </a:cubicBezTo>
                  <a:cubicBezTo>
                    <a:pt x="7502" y="919"/>
                    <a:pt x="7541" y="890"/>
                    <a:pt x="7579" y="861"/>
                  </a:cubicBezTo>
                  <a:cubicBezTo>
                    <a:pt x="7616" y="836"/>
                    <a:pt x="7652" y="812"/>
                    <a:pt x="7686" y="789"/>
                  </a:cubicBezTo>
                  <a:cubicBezTo>
                    <a:pt x="7752" y="743"/>
                    <a:pt x="7808" y="703"/>
                    <a:pt x="7851" y="670"/>
                  </a:cubicBezTo>
                  <a:cubicBezTo>
                    <a:pt x="7940" y="601"/>
                    <a:pt x="7982" y="557"/>
                    <a:pt x="7973" y="539"/>
                  </a:cubicBezTo>
                  <a:cubicBezTo>
                    <a:pt x="7918" y="423"/>
                    <a:pt x="7834" y="376"/>
                    <a:pt x="7729" y="376"/>
                  </a:cubicBezTo>
                  <a:cubicBezTo>
                    <a:pt x="7513" y="376"/>
                    <a:pt x="7209" y="572"/>
                    <a:pt x="6883" y="778"/>
                  </a:cubicBezTo>
                  <a:cubicBezTo>
                    <a:pt x="6985" y="693"/>
                    <a:pt x="7084" y="614"/>
                    <a:pt x="7166" y="537"/>
                  </a:cubicBezTo>
                  <a:cubicBezTo>
                    <a:pt x="7209" y="498"/>
                    <a:pt x="7248" y="460"/>
                    <a:pt x="7285" y="424"/>
                  </a:cubicBezTo>
                  <a:cubicBezTo>
                    <a:pt x="7302" y="404"/>
                    <a:pt x="7319" y="387"/>
                    <a:pt x="7337" y="371"/>
                  </a:cubicBezTo>
                  <a:cubicBezTo>
                    <a:pt x="7354" y="355"/>
                    <a:pt x="7370" y="338"/>
                    <a:pt x="7385" y="322"/>
                  </a:cubicBezTo>
                  <a:cubicBezTo>
                    <a:pt x="7506" y="193"/>
                    <a:pt x="7565" y="81"/>
                    <a:pt x="7523" y="4"/>
                  </a:cubicBezTo>
                  <a:cubicBezTo>
                    <a:pt x="7522" y="2"/>
                    <a:pt x="7519" y="0"/>
                    <a:pt x="7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4"/>
            <p:cNvSpPr/>
            <p:nvPr/>
          </p:nvSpPr>
          <p:spPr>
            <a:xfrm>
              <a:off x="1624525" y="2238950"/>
              <a:ext cx="139325" cy="55025"/>
            </a:xfrm>
            <a:custGeom>
              <a:avLst/>
              <a:gdLst/>
              <a:ahLst/>
              <a:cxnLst/>
              <a:rect l="l" t="t" r="r" b="b"/>
              <a:pathLst>
                <a:path w="5573" h="2201" extrusionOk="0">
                  <a:moveTo>
                    <a:pt x="5365" y="0"/>
                  </a:moveTo>
                  <a:cubicBezTo>
                    <a:pt x="5203" y="0"/>
                    <a:pt x="4357" y="590"/>
                    <a:pt x="4034" y="647"/>
                  </a:cubicBezTo>
                  <a:cubicBezTo>
                    <a:pt x="3845" y="680"/>
                    <a:pt x="3661" y="692"/>
                    <a:pt x="3484" y="692"/>
                  </a:cubicBezTo>
                  <a:cubicBezTo>
                    <a:pt x="2981" y="692"/>
                    <a:pt x="2533" y="593"/>
                    <a:pt x="2164" y="593"/>
                  </a:cubicBezTo>
                  <a:cubicBezTo>
                    <a:pt x="2104" y="593"/>
                    <a:pt x="2047" y="596"/>
                    <a:pt x="1992" y="602"/>
                  </a:cubicBezTo>
                  <a:cubicBezTo>
                    <a:pt x="113" y="806"/>
                    <a:pt x="1" y="804"/>
                    <a:pt x="149" y="1647"/>
                  </a:cubicBezTo>
                  <a:cubicBezTo>
                    <a:pt x="214" y="2018"/>
                    <a:pt x="704" y="2200"/>
                    <a:pt x="1354" y="2200"/>
                  </a:cubicBezTo>
                  <a:cubicBezTo>
                    <a:pt x="1585" y="2200"/>
                    <a:pt x="1836" y="2177"/>
                    <a:pt x="2095" y="2131"/>
                  </a:cubicBezTo>
                  <a:cubicBezTo>
                    <a:pt x="2674" y="2029"/>
                    <a:pt x="3264" y="1616"/>
                    <a:pt x="3828" y="1427"/>
                  </a:cubicBezTo>
                  <a:cubicBezTo>
                    <a:pt x="4794" y="1104"/>
                    <a:pt x="5573" y="848"/>
                    <a:pt x="5546" y="695"/>
                  </a:cubicBezTo>
                  <a:cubicBezTo>
                    <a:pt x="5498" y="423"/>
                    <a:pt x="5438" y="377"/>
                    <a:pt x="5365" y="377"/>
                  </a:cubicBezTo>
                  <a:cubicBezTo>
                    <a:pt x="5332" y="377"/>
                    <a:pt x="5297" y="386"/>
                    <a:pt x="5259" y="389"/>
                  </a:cubicBezTo>
                  <a:cubicBezTo>
                    <a:pt x="5359" y="311"/>
                    <a:pt x="5422" y="190"/>
                    <a:pt x="5392" y="17"/>
                  </a:cubicBezTo>
                  <a:cubicBezTo>
                    <a:pt x="5390" y="6"/>
                    <a:pt x="5381" y="0"/>
                    <a:pt x="5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4"/>
            <p:cNvSpPr/>
            <p:nvPr/>
          </p:nvSpPr>
          <p:spPr>
            <a:xfrm>
              <a:off x="1615600" y="2303125"/>
              <a:ext cx="149625" cy="49475"/>
            </a:xfrm>
            <a:custGeom>
              <a:avLst/>
              <a:gdLst/>
              <a:ahLst/>
              <a:cxnLst/>
              <a:rect l="l" t="t" r="r" b="b"/>
              <a:pathLst>
                <a:path w="5985" h="1979" extrusionOk="0">
                  <a:moveTo>
                    <a:pt x="5823" y="0"/>
                  </a:moveTo>
                  <a:cubicBezTo>
                    <a:pt x="5637" y="0"/>
                    <a:pt x="4695" y="534"/>
                    <a:pt x="4346" y="572"/>
                  </a:cubicBezTo>
                  <a:cubicBezTo>
                    <a:pt x="4215" y="586"/>
                    <a:pt x="4087" y="593"/>
                    <a:pt x="3962" y="593"/>
                  </a:cubicBezTo>
                  <a:cubicBezTo>
                    <a:pt x="3283" y="593"/>
                    <a:pt x="2700" y="411"/>
                    <a:pt x="2234" y="411"/>
                  </a:cubicBezTo>
                  <a:cubicBezTo>
                    <a:pt x="2207" y="411"/>
                    <a:pt x="2181" y="412"/>
                    <a:pt x="2156" y="413"/>
                  </a:cubicBezTo>
                  <a:cubicBezTo>
                    <a:pt x="121" y="512"/>
                    <a:pt x="1" y="503"/>
                    <a:pt x="94" y="1353"/>
                  </a:cubicBezTo>
                  <a:cubicBezTo>
                    <a:pt x="141" y="1766"/>
                    <a:pt x="764" y="1978"/>
                    <a:pt x="1578" y="1978"/>
                  </a:cubicBezTo>
                  <a:cubicBezTo>
                    <a:pt x="1761" y="1978"/>
                    <a:pt x="1952" y="1967"/>
                    <a:pt x="2149" y="1946"/>
                  </a:cubicBezTo>
                  <a:cubicBezTo>
                    <a:pt x="2779" y="1876"/>
                    <a:pt x="3444" y="1496"/>
                    <a:pt x="4066" y="1339"/>
                  </a:cubicBezTo>
                  <a:cubicBezTo>
                    <a:pt x="5127" y="1070"/>
                    <a:pt x="5984" y="858"/>
                    <a:pt x="5968" y="703"/>
                  </a:cubicBezTo>
                  <a:cubicBezTo>
                    <a:pt x="5935" y="418"/>
                    <a:pt x="5869" y="375"/>
                    <a:pt x="5787" y="375"/>
                  </a:cubicBezTo>
                  <a:cubicBezTo>
                    <a:pt x="5755" y="375"/>
                    <a:pt x="5720" y="382"/>
                    <a:pt x="5683" y="383"/>
                  </a:cubicBezTo>
                  <a:cubicBezTo>
                    <a:pt x="5795" y="310"/>
                    <a:pt x="5873" y="193"/>
                    <a:pt x="5854" y="19"/>
                  </a:cubicBezTo>
                  <a:cubicBezTo>
                    <a:pt x="5853" y="6"/>
                    <a:pt x="5842" y="0"/>
                    <a:pt x="5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4"/>
            <p:cNvSpPr/>
            <p:nvPr/>
          </p:nvSpPr>
          <p:spPr>
            <a:xfrm>
              <a:off x="1858525" y="1979975"/>
              <a:ext cx="148525" cy="255775"/>
            </a:xfrm>
            <a:custGeom>
              <a:avLst/>
              <a:gdLst/>
              <a:ahLst/>
              <a:cxnLst/>
              <a:rect l="l" t="t" r="r" b="b"/>
              <a:pathLst>
                <a:path w="5941" h="10231" extrusionOk="0">
                  <a:moveTo>
                    <a:pt x="4745" y="8161"/>
                  </a:moveTo>
                  <a:cubicBezTo>
                    <a:pt x="4765" y="8226"/>
                    <a:pt x="4783" y="8288"/>
                    <a:pt x="4802" y="8347"/>
                  </a:cubicBezTo>
                  <a:cubicBezTo>
                    <a:pt x="4801" y="8347"/>
                    <a:pt x="4800" y="8347"/>
                    <a:pt x="4799" y="8347"/>
                  </a:cubicBezTo>
                  <a:cubicBezTo>
                    <a:pt x="4712" y="8347"/>
                    <a:pt x="4620" y="8393"/>
                    <a:pt x="4514" y="8424"/>
                  </a:cubicBezTo>
                  <a:cubicBezTo>
                    <a:pt x="4625" y="8346"/>
                    <a:pt x="4710" y="8257"/>
                    <a:pt x="4745" y="8161"/>
                  </a:cubicBezTo>
                  <a:close/>
                  <a:moveTo>
                    <a:pt x="4511" y="7328"/>
                  </a:moveTo>
                  <a:cubicBezTo>
                    <a:pt x="4573" y="7562"/>
                    <a:pt x="4635" y="7779"/>
                    <a:pt x="4691" y="7976"/>
                  </a:cubicBezTo>
                  <a:cubicBezTo>
                    <a:pt x="4375" y="8069"/>
                    <a:pt x="2868" y="9074"/>
                    <a:pt x="2283" y="9288"/>
                  </a:cubicBezTo>
                  <a:cubicBezTo>
                    <a:pt x="2150" y="9336"/>
                    <a:pt x="2024" y="9375"/>
                    <a:pt x="1903" y="9402"/>
                  </a:cubicBezTo>
                  <a:cubicBezTo>
                    <a:pt x="1797" y="9425"/>
                    <a:pt x="1694" y="9438"/>
                    <a:pt x="1601" y="9438"/>
                  </a:cubicBezTo>
                  <a:cubicBezTo>
                    <a:pt x="1588" y="9438"/>
                    <a:pt x="1576" y="9438"/>
                    <a:pt x="1563" y="9437"/>
                  </a:cubicBezTo>
                  <a:cubicBezTo>
                    <a:pt x="1539" y="9434"/>
                    <a:pt x="1514" y="9434"/>
                    <a:pt x="1489" y="9432"/>
                  </a:cubicBezTo>
                  <a:cubicBezTo>
                    <a:pt x="1467" y="9428"/>
                    <a:pt x="1444" y="9426"/>
                    <a:pt x="1423" y="9420"/>
                  </a:cubicBezTo>
                  <a:cubicBezTo>
                    <a:pt x="1402" y="9413"/>
                    <a:pt x="1381" y="9411"/>
                    <a:pt x="1364" y="9402"/>
                  </a:cubicBezTo>
                  <a:cubicBezTo>
                    <a:pt x="1344" y="9394"/>
                    <a:pt x="1333" y="9390"/>
                    <a:pt x="1317" y="9383"/>
                  </a:cubicBezTo>
                  <a:cubicBezTo>
                    <a:pt x="1263" y="9354"/>
                    <a:pt x="1221" y="9311"/>
                    <a:pt x="1193" y="9266"/>
                  </a:cubicBezTo>
                  <a:cubicBezTo>
                    <a:pt x="1179" y="9243"/>
                    <a:pt x="1168" y="9221"/>
                    <a:pt x="1162" y="9198"/>
                  </a:cubicBezTo>
                  <a:cubicBezTo>
                    <a:pt x="1155" y="9175"/>
                    <a:pt x="1150" y="9153"/>
                    <a:pt x="1148" y="9131"/>
                  </a:cubicBezTo>
                  <a:cubicBezTo>
                    <a:pt x="1149" y="9089"/>
                    <a:pt x="1150" y="9035"/>
                    <a:pt x="1161" y="8983"/>
                  </a:cubicBezTo>
                  <a:cubicBezTo>
                    <a:pt x="1165" y="8958"/>
                    <a:pt x="1174" y="8934"/>
                    <a:pt x="1182" y="8910"/>
                  </a:cubicBezTo>
                  <a:cubicBezTo>
                    <a:pt x="1187" y="8897"/>
                    <a:pt x="1191" y="8886"/>
                    <a:pt x="1196" y="8876"/>
                  </a:cubicBezTo>
                  <a:lnTo>
                    <a:pt x="1205" y="8859"/>
                  </a:lnTo>
                  <a:lnTo>
                    <a:pt x="1214" y="8842"/>
                  </a:lnTo>
                  <a:cubicBezTo>
                    <a:pt x="1238" y="8795"/>
                    <a:pt x="1269" y="8749"/>
                    <a:pt x="1303" y="8703"/>
                  </a:cubicBezTo>
                  <a:cubicBezTo>
                    <a:pt x="1373" y="8610"/>
                    <a:pt x="1462" y="8519"/>
                    <a:pt x="1558" y="8428"/>
                  </a:cubicBezTo>
                  <a:cubicBezTo>
                    <a:pt x="1582" y="8405"/>
                    <a:pt x="1608" y="8381"/>
                    <a:pt x="1631" y="8360"/>
                  </a:cubicBezTo>
                  <a:cubicBezTo>
                    <a:pt x="1656" y="8337"/>
                    <a:pt x="1679" y="8316"/>
                    <a:pt x="1703" y="8294"/>
                  </a:cubicBezTo>
                  <a:cubicBezTo>
                    <a:pt x="1728" y="8273"/>
                    <a:pt x="1751" y="8253"/>
                    <a:pt x="1775" y="8231"/>
                  </a:cubicBezTo>
                  <a:cubicBezTo>
                    <a:pt x="1787" y="8220"/>
                    <a:pt x="1798" y="8210"/>
                    <a:pt x="1811" y="8201"/>
                  </a:cubicBezTo>
                  <a:cubicBezTo>
                    <a:pt x="1822" y="8191"/>
                    <a:pt x="1834" y="8181"/>
                    <a:pt x="1846" y="8171"/>
                  </a:cubicBezTo>
                  <a:cubicBezTo>
                    <a:pt x="1979" y="8056"/>
                    <a:pt x="2117" y="7957"/>
                    <a:pt x="2253" y="7880"/>
                  </a:cubicBezTo>
                  <a:cubicBezTo>
                    <a:pt x="2286" y="7858"/>
                    <a:pt x="2321" y="7841"/>
                    <a:pt x="2354" y="7823"/>
                  </a:cubicBezTo>
                  <a:cubicBezTo>
                    <a:pt x="2387" y="7806"/>
                    <a:pt x="2420" y="7787"/>
                    <a:pt x="2453" y="7772"/>
                  </a:cubicBezTo>
                  <a:cubicBezTo>
                    <a:pt x="2487" y="7756"/>
                    <a:pt x="2520" y="7741"/>
                    <a:pt x="2552" y="7726"/>
                  </a:cubicBezTo>
                  <a:cubicBezTo>
                    <a:pt x="2585" y="7713"/>
                    <a:pt x="2617" y="7699"/>
                    <a:pt x="2648" y="7687"/>
                  </a:cubicBezTo>
                  <a:cubicBezTo>
                    <a:pt x="2665" y="7681"/>
                    <a:pt x="2680" y="7675"/>
                    <a:pt x="2695" y="7669"/>
                  </a:cubicBezTo>
                  <a:cubicBezTo>
                    <a:pt x="2711" y="7664"/>
                    <a:pt x="2727" y="7658"/>
                    <a:pt x="2742" y="7653"/>
                  </a:cubicBezTo>
                  <a:lnTo>
                    <a:pt x="2834" y="7621"/>
                  </a:lnTo>
                  <a:cubicBezTo>
                    <a:pt x="2865" y="7611"/>
                    <a:pt x="2896" y="7603"/>
                    <a:pt x="2925" y="7594"/>
                  </a:cubicBezTo>
                  <a:cubicBezTo>
                    <a:pt x="2940" y="7590"/>
                    <a:pt x="2955" y="7584"/>
                    <a:pt x="2969" y="7580"/>
                  </a:cubicBezTo>
                  <a:cubicBezTo>
                    <a:pt x="2984" y="7576"/>
                    <a:pt x="2999" y="7574"/>
                    <a:pt x="3014" y="7569"/>
                  </a:cubicBezTo>
                  <a:lnTo>
                    <a:pt x="3099" y="7549"/>
                  </a:lnTo>
                  <a:cubicBezTo>
                    <a:pt x="3126" y="7542"/>
                    <a:pt x="3153" y="7538"/>
                    <a:pt x="3180" y="7533"/>
                  </a:cubicBezTo>
                  <a:cubicBezTo>
                    <a:pt x="3207" y="7527"/>
                    <a:pt x="3234" y="7522"/>
                    <a:pt x="3260" y="7519"/>
                  </a:cubicBezTo>
                  <a:cubicBezTo>
                    <a:pt x="3284" y="7515"/>
                    <a:pt x="3310" y="7511"/>
                    <a:pt x="3336" y="7508"/>
                  </a:cubicBezTo>
                  <a:cubicBezTo>
                    <a:pt x="3362" y="7505"/>
                    <a:pt x="3385" y="7499"/>
                    <a:pt x="3410" y="7497"/>
                  </a:cubicBezTo>
                  <a:cubicBezTo>
                    <a:pt x="3434" y="7494"/>
                    <a:pt x="3456" y="7493"/>
                    <a:pt x="3481" y="7490"/>
                  </a:cubicBezTo>
                  <a:cubicBezTo>
                    <a:pt x="3504" y="7488"/>
                    <a:pt x="3526" y="7484"/>
                    <a:pt x="3550" y="7483"/>
                  </a:cubicBezTo>
                  <a:cubicBezTo>
                    <a:pt x="3571" y="7482"/>
                    <a:pt x="3594" y="7481"/>
                    <a:pt x="3614" y="7481"/>
                  </a:cubicBezTo>
                  <a:cubicBezTo>
                    <a:pt x="3655" y="7478"/>
                    <a:pt x="3698" y="7476"/>
                    <a:pt x="3732" y="7474"/>
                  </a:cubicBezTo>
                  <a:cubicBezTo>
                    <a:pt x="3766" y="7473"/>
                    <a:pt x="3794" y="7473"/>
                    <a:pt x="3815" y="7473"/>
                  </a:cubicBezTo>
                  <a:lnTo>
                    <a:pt x="3867" y="7473"/>
                  </a:lnTo>
                  <a:cubicBezTo>
                    <a:pt x="3878" y="7473"/>
                    <a:pt x="3885" y="7472"/>
                    <a:pt x="3889" y="7468"/>
                  </a:cubicBezTo>
                  <a:cubicBezTo>
                    <a:pt x="3893" y="7463"/>
                    <a:pt x="3900" y="7455"/>
                    <a:pt x="3910" y="7450"/>
                  </a:cubicBezTo>
                  <a:cubicBezTo>
                    <a:pt x="3928" y="7436"/>
                    <a:pt x="3956" y="7425"/>
                    <a:pt x="3991" y="7418"/>
                  </a:cubicBezTo>
                  <a:cubicBezTo>
                    <a:pt x="4026" y="7409"/>
                    <a:pt x="4069" y="7404"/>
                    <a:pt x="4117" y="7398"/>
                  </a:cubicBezTo>
                  <a:cubicBezTo>
                    <a:pt x="4213" y="7390"/>
                    <a:pt x="4336" y="7372"/>
                    <a:pt x="4511" y="7328"/>
                  </a:cubicBezTo>
                  <a:close/>
                  <a:moveTo>
                    <a:pt x="3878" y="0"/>
                  </a:moveTo>
                  <a:cubicBezTo>
                    <a:pt x="3789" y="0"/>
                    <a:pt x="3686" y="14"/>
                    <a:pt x="3568" y="35"/>
                  </a:cubicBezTo>
                  <a:cubicBezTo>
                    <a:pt x="3068" y="121"/>
                    <a:pt x="3003" y="1544"/>
                    <a:pt x="3289" y="3207"/>
                  </a:cubicBezTo>
                  <a:cubicBezTo>
                    <a:pt x="3456" y="4180"/>
                    <a:pt x="3943" y="5206"/>
                    <a:pt x="4196" y="6163"/>
                  </a:cubicBezTo>
                  <a:cubicBezTo>
                    <a:pt x="4201" y="6179"/>
                    <a:pt x="4205" y="6195"/>
                    <a:pt x="4210" y="6211"/>
                  </a:cubicBezTo>
                  <a:cubicBezTo>
                    <a:pt x="4117" y="6171"/>
                    <a:pt x="4022" y="6138"/>
                    <a:pt x="3927" y="6114"/>
                  </a:cubicBezTo>
                  <a:cubicBezTo>
                    <a:pt x="3818" y="6087"/>
                    <a:pt x="3712" y="6070"/>
                    <a:pt x="3610" y="6059"/>
                  </a:cubicBezTo>
                  <a:cubicBezTo>
                    <a:pt x="3557" y="6054"/>
                    <a:pt x="3505" y="6048"/>
                    <a:pt x="3450" y="6044"/>
                  </a:cubicBezTo>
                  <a:cubicBezTo>
                    <a:pt x="3396" y="6040"/>
                    <a:pt x="3341" y="6040"/>
                    <a:pt x="3284" y="6038"/>
                  </a:cubicBezTo>
                  <a:cubicBezTo>
                    <a:pt x="3279" y="6038"/>
                    <a:pt x="3273" y="6038"/>
                    <a:pt x="3267" y="6038"/>
                  </a:cubicBezTo>
                  <a:cubicBezTo>
                    <a:pt x="3048" y="6038"/>
                    <a:pt x="2811" y="6058"/>
                    <a:pt x="2570" y="6113"/>
                  </a:cubicBezTo>
                  <a:cubicBezTo>
                    <a:pt x="2075" y="6220"/>
                    <a:pt x="1549" y="6450"/>
                    <a:pt x="1087" y="6815"/>
                  </a:cubicBezTo>
                  <a:cubicBezTo>
                    <a:pt x="888" y="6972"/>
                    <a:pt x="705" y="7160"/>
                    <a:pt x="545" y="7368"/>
                  </a:cubicBezTo>
                  <a:cubicBezTo>
                    <a:pt x="467" y="7473"/>
                    <a:pt x="391" y="7580"/>
                    <a:pt x="322" y="7702"/>
                  </a:cubicBezTo>
                  <a:cubicBezTo>
                    <a:pt x="252" y="7823"/>
                    <a:pt x="185" y="7956"/>
                    <a:pt x="132" y="8100"/>
                  </a:cubicBezTo>
                  <a:cubicBezTo>
                    <a:pt x="78" y="8244"/>
                    <a:pt x="37" y="8401"/>
                    <a:pt x="17" y="8566"/>
                  </a:cubicBezTo>
                  <a:cubicBezTo>
                    <a:pt x="7" y="8647"/>
                    <a:pt x="0" y="8736"/>
                    <a:pt x="3" y="8822"/>
                  </a:cubicBezTo>
                  <a:cubicBezTo>
                    <a:pt x="7" y="8907"/>
                    <a:pt x="13" y="8992"/>
                    <a:pt x="29" y="9076"/>
                  </a:cubicBezTo>
                  <a:cubicBezTo>
                    <a:pt x="44" y="9160"/>
                    <a:pt x="66" y="9244"/>
                    <a:pt x="96" y="9326"/>
                  </a:cubicBezTo>
                  <a:cubicBezTo>
                    <a:pt x="109" y="9368"/>
                    <a:pt x="126" y="9405"/>
                    <a:pt x="145" y="9450"/>
                  </a:cubicBezTo>
                  <a:cubicBezTo>
                    <a:pt x="166" y="9492"/>
                    <a:pt x="184" y="9534"/>
                    <a:pt x="209" y="9573"/>
                  </a:cubicBezTo>
                  <a:cubicBezTo>
                    <a:pt x="298" y="9732"/>
                    <a:pt x="419" y="9868"/>
                    <a:pt x="558" y="9973"/>
                  </a:cubicBezTo>
                  <a:cubicBezTo>
                    <a:pt x="666" y="10050"/>
                    <a:pt x="778" y="10114"/>
                    <a:pt x="899" y="10154"/>
                  </a:cubicBezTo>
                  <a:cubicBezTo>
                    <a:pt x="958" y="10178"/>
                    <a:pt x="1020" y="10190"/>
                    <a:pt x="1079" y="10204"/>
                  </a:cubicBezTo>
                  <a:cubicBezTo>
                    <a:pt x="1108" y="10212"/>
                    <a:pt x="1140" y="10215"/>
                    <a:pt x="1170" y="10218"/>
                  </a:cubicBezTo>
                  <a:cubicBezTo>
                    <a:pt x="1199" y="10222"/>
                    <a:pt x="1227" y="10227"/>
                    <a:pt x="1254" y="10228"/>
                  </a:cubicBezTo>
                  <a:cubicBezTo>
                    <a:pt x="1286" y="10230"/>
                    <a:pt x="1317" y="10231"/>
                    <a:pt x="1347" y="10231"/>
                  </a:cubicBezTo>
                  <a:cubicBezTo>
                    <a:pt x="1531" y="10231"/>
                    <a:pt x="1692" y="10202"/>
                    <a:pt x="1842" y="10168"/>
                  </a:cubicBezTo>
                  <a:cubicBezTo>
                    <a:pt x="1979" y="10135"/>
                    <a:pt x="2107" y="10092"/>
                    <a:pt x="2228" y="10044"/>
                  </a:cubicBezTo>
                  <a:cubicBezTo>
                    <a:pt x="2289" y="10022"/>
                    <a:pt x="2347" y="9997"/>
                    <a:pt x="2402" y="9973"/>
                  </a:cubicBezTo>
                  <a:cubicBezTo>
                    <a:pt x="2430" y="9961"/>
                    <a:pt x="2459" y="9949"/>
                    <a:pt x="2486" y="9937"/>
                  </a:cubicBezTo>
                  <a:cubicBezTo>
                    <a:pt x="2511" y="9925"/>
                    <a:pt x="2538" y="9912"/>
                    <a:pt x="2564" y="9901"/>
                  </a:cubicBezTo>
                  <a:cubicBezTo>
                    <a:pt x="2771" y="9807"/>
                    <a:pt x="2970" y="9716"/>
                    <a:pt x="3159" y="9630"/>
                  </a:cubicBezTo>
                  <a:cubicBezTo>
                    <a:pt x="3537" y="9455"/>
                    <a:pt x="3878" y="9295"/>
                    <a:pt x="4162" y="9155"/>
                  </a:cubicBezTo>
                  <a:cubicBezTo>
                    <a:pt x="4518" y="8981"/>
                    <a:pt x="4783" y="8838"/>
                    <a:pt x="4927" y="8738"/>
                  </a:cubicBezTo>
                  <a:cubicBezTo>
                    <a:pt x="5010" y="8969"/>
                    <a:pt x="5078" y="9100"/>
                    <a:pt x="5127" y="9100"/>
                  </a:cubicBezTo>
                  <a:cubicBezTo>
                    <a:pt x="5129" y="9100"/>
                    <a:pt x="5131" y="9100"/>
                    <a:pt x="5132" y="9100"/>
                  </a:cubicBezTo>
                  <a:cubicBezTo>
                    <a:pt x="5528" y="9031"/>
                    <a:pt x="5436" y="8865"/>
                    <a:pt x="5414" y="8663"/>
                  </a:cubicBezTo>
                  <a:lnTo>
                    <a:pt x="5414" y="8663"/>
                  </a:lnTo>
                  <a:cubicBezTo>
                    <a:pt x="5494" y="8818"/>
                    <a:pt x="5608" y="8931"/>
                    <a:pt x="5756" y="8931"/>
                  </a:cubicBezTo>
                  <a:cubicBezTo>
                    <a:pt x="5772" y="8931"/>
                    <a:pt x="5789" y="8930"/>
                    <a:pt x="5807" y="8927"/>
                  </a:cubicBezTo>
                  <a:cubicBezTo>
                    <a:pt x="5941" y="8905"/>
                    <a:pt x="5118" y="7193"/>
                    <a:pt x="5014" y="6598"/>
                  </a:cubicBezTo>
                  <a:cubicBezTo>
                    <a:pt x="4778" y="5231"/>
                    <a:pt x="4949" y="4083"/>
                    <a:pt x="4836" y="3218"/>
                  </a:cubicBezTo>
                  <a:cubicBezTo>
                    <a:pt x="4480" y="518"/>
                    <a:pt x="4422" y="0"/>
                    <a:pt x="38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4"/>
            <p:cNvSpPr/>
            <p:nvPr/>
          </p:nvSpPr>
          <p:spPr>
            <a:xfrm>
              <a:off x="1828550" y="2205175"/>
              <a:ext cx="331725" cy="104175"/>
            </a:xfrm>
            <a:custGeom>
              <a:avLst/>
              <a:gdLst/>
              <a:ahLst/>
              <a:cxnLst/>
              <a:rect l="l" t="t" r="r" b="b"/>
              <a:pathLst>
                <a:path w="13269" h="4167" extrusionOk="0">
                  <a:moveTo>
                    <a:pt x="12957" y="1"/>
                  </a:moveTo>
                  <a:cubicBezTo>
                    <a:pt x="12687" y="1"/>
                    <a:pt x="10445" y="1035"/>
                    <a:pt x="9638" y="1235"/>
                  </a:cubicBezTo>
                  <a:cubicBezTo>
                    <a:pt x="7672" y="1721"/>
                    <a:pt x="6025" y="1753"/>
                    <a:pt x="4781" y="2025"/>
                  </a:cubicBezTo>
                  <a:cubicBezTo>
                    <a:pt x="269" y="3009"/>
                    <a:pt x="1" y="3055"/>
                    <a:pt x="205" y="3884"/>
                  </a:cubicBezTo>
                  <a:cubicBezTo>
                    <a:pt x="252" y="4078"/>
                    <a:pt x="597" y="4166"/>
                    <a:pt x="1143" y="4166"/>
                  </a:cubicBezTo>
                  <a:cubicBezTo>
                    <a:pt x="1986" y="4166"/>
                    <a:pt x="3308" y="3956"/>
                    <a:pt x="4757" y="3597"/>
                  </a:cubicBezTo>
                  <a:cubicBezTo>
                    <a:pt x="6156" y="3251"/>
                    <a:pt x="7631" y="2573"/>
                    <a:pt x="9009" y="2142"/>
                  </a:cubicBezTo>
                  <a:cubicBezTo>
                    <a:pt x="11366" y="1406"/>
                    <a:pt x="13269" y="815"/>
                    <a:pt x="13231" y="665"/>
                  </a:cubicBezTo>
                  <a:cubicBezTo>
                    <a:pt x="13178" y="451"/>
                    <a:pt x="13081" y="391"/>
                    <a:pt x="12957" y="391"/>
                  </a:cubicBezTo>
                  <a:cubicBezTo>
                    <a:pt x="12855" y="391"/>
                    <a:pt x="12734" y="431"/>
                    <a:pt x="12603" y="458"/>
                  </a:cubicBezTo>
                  <a:cubicBezTo>
                    <a:pt x="12852" y="335"/>
                    <a:pt x="13027" y="182"/>
                    <a:pt x="12984" y="12"/>
                  </a:cubicBezTo>
                  <a:cubicBezTo>
                    <a:pt x="12982" y="4"/>
                    <a:pt x="12973" y="1"/>
                    <a:pt x="12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4"/>
            <p:cNvSpPr/>
            <p:nvPr/>
          </p:nvSpPr>
          <p:spPr>
            <a:xfrm>
              <a:off x="1884625" y="2281000"/>
              <a:ext cx="218050" cy="194350"/>
            </a:xfrm>
            <a:custGeom>
              <a:avLst/>
              <a:gdLst/>
              <a:ahLst/>
              <a:cxnLst/>
              <a:rect l="l" t="t" r="r" b="b"/>
              <a:pathLst>
                <a:path w="8722" h="7774" extrusionOk="0">
                  <a:moveTo>
                    <a:pt x="8443" y="0"/>
                  </a:moveTo>
                  <a:lnTo>
                    <a:pt x="8443" y="0"/>
                  </a:lnTo>
                  <a:cubicBezTo>
                    <a:pt x="7086" y="296"/>
                    <a:pt x="5887" y="556"/>
                    <a:pt x="4830" y="786"/>
                  </a:cubicBezTo>
                  <a:cubicBezTo>
                    <a:pt x="4368" y="888"/>
                    <a:pt x="3938" y="981"/>
                    <a:pt x="3536" y="1070"/>
                  </a:cubicBezTo>
                  <a:cubicBezTo>
                    <a:pt x="3300" y="1122"/>
                    <a:pt x="3079" y="1171"/>
                    <a:pt x="2875" y="1217"/>
                  </a:cubicBezTo>
                  <a:cubicBezTo>
                    <a:pt x="2059" y="1404"/>
                    <a:pt x="1498" y="1554"/>
                    <a:pt x="1117" y="1690"/>
                  </a:cubicBezTo>
                  <a:cubicBezTo>
                    <a:pt x="353" y="1963"/>
                    <a:pt x="311" y="2185"/>
                    <a:pt x="397" y="2569"/>
                  </a:cubicBezTo>
                  <a:cubicBezTo>
                    <a:pt x="430" y="2714"/>
                    <a:pt x="734" y="2782"/>
                    <a:pt x="1245" y="2782"/>
                  </a:cubicBezTo>
                  <a:cubicBezTo>
                    <a:pt x="1519" y="2782"/>
                    <a:pt x="1851" y="2763"/>
                    <a:pt x="2233" y="2726"/>
                  </a:cubicBezTo>
                  <a:cubicBezTo>
                    <a:pt x="2507" y="2699"/>
                    <a:pt x="2805" y="2663"/>
                    <a:pt x="3127" y="2619"/>
                  </a:cubicBezTo>
                  <a:cubicBezTo>
                    <a:pt x="3287" y="2598"/>
                    <a:pt x="3453" y="2574"/>
                    <a:pt x="3624" y="2548"/>
                  </a:cubicBezTo>
                  <a:cubicBezTo>
                    <a:pt x="3710" y="2534"/>
                    <a:pt x="3796" y="2522"/>
                    <a:pt x="3884" y="2508"/>
                  </a:cubicBezTo>
                  <a:cubicBezTo>
                    <a:pt x="3928" y="2501"/>
                    <a:pt x="3973" y="2494"/>
                    <a:pt x="4017" y="2486"/>
                  </a:cubicBezTo>
                  <a:cubicBezTo>
                    <a:pt x="4040" y="2483"/>
                    <a:pt x="4061" y="2480"/>
                    <a:pt x="4084" y="2475"/>
                  </a:cubicBezTo>
                  <a:cubicBezTo>
                    <a:pt x="4087" y="2475"/>
                    <a:pt x="4091" y="2474"/>
                    <a:pt x="4091" y="2474"/>
                  </a:cubicBezTo>
                  <a:lnTo>
                    <a:pt x="4095" y="2474"/>
                  </a:lnTo>
                  <a:lnTo>
                    <a:pt x="4099" y="2475"/>
                  </a:lnTo>
                  <a:cubicBezTo>
                    <a:pt x="4188" y="2499"/>
                    <a:pt x="4162" y="2533"/>
                    <a:pt x="4134" y="2553"/>
                  </a:cubicBezTo>
                  <a:cubicBezTo>
                    <a:pt x="4118" y="2563"/>
                    <a:pt x="4113" y="2566"/>
                    <a:pt x="4113" y="2566"/>
                  </a:cubicBezTo>
                  <a:cubicBezTo>
                    <a:pt x="4113" y="2566"/>
                    <a:pt x="4115" y="2565"/>
                    <a:pt x="4118" y="2565"/>
                  </a:cubicBezTo>
                  <a:cubicBezTo>
                    <a:pt x="4120" y="2565"/>
                    <a:pt x="4123" y="2565"/>
                    <a:pt x="4126" y="2567"/>
                  </a:cubicBezTo>
                  <a:cubicBezTo>
                    <a:pt x="4129" y="2569"/>
                    <a:pt x="4132" y="2572"/>
                    <a:pt x="4134" y="2577"/>
                  </a:cubicBezTo>
                  <a:cubicBezTo>
                    <a:pt x="4135" y="2581"/>
                    <a:pt x="4135" y="2583"/>
                    <a:pt x="4136" y="2587"/>
                  </a:cubicBezTo>
                  <a:cubicBezTo>
                    <a:pt x="4095" y="2639"/>
                    <a:pt x="4055" y="2689"/>
                    <a:pt x="4013" y="2742"/>
                  </a:cubicBezTo>
                  <a:cubicBezTo>
                    <a:pt x="3675" y="3163"/>
                    <a:pt x="3339" y="3596"/>
                    <a:pt x="3006" y="4032"/>
                  </a:cubicBezTo>
                  <a:lnTo>
                    <a:pt x="2881" y="4196"/>
                  </a:lnTo>
                  <a:lnTo>
                    <a:pt x="2819" y="4278"/>
                  </a:lnTo>
                  <a:lnTo>
                    <a:pt x="2788" y="4318"/>
                  </a:lnTo>
                  <a:lnTo>
                    <a:pt x="2781" y="4328"/>
                  </a:lnTo>
                  <a:lnTo>
                    <a:pt x="2767" y="4345"/>
                  </a:lnTo>
                  <a:lnTo>
                    <a:pt x="2738" y="4380"/>
                  </a:lnTo>
                  <a:lnTo>
                    <a:pt x="2287" y="4935"/>
                  </a:lnTo>
                  <a:cubicBezTo>
                    <a:pt x="2007" y="5283"/>
                    <a:pt x="1728" y="5630"/>
                    <a:pt x="1450" y="5974"/>
                  </a:cubicBezTo>
                  <a:cubicBezTo>
                    <a:pt x="919" y="6634"/>
                    <a:pt x="447" y="7225"/>
                    <a:pt x="1" y="7774"/>
                  </a:cubicBezTo>
                  <a:cubicBezTo>
                    <a:pt x="358" y="7650"/>
                    <a:pt x="687" y="7536"/>
                    <a:pt x="1011" y="7421"/>
                  </a:cubicBezTo>
                  <a:cubicBezTo>
                    <a:pt x="1726" y="7174"/>
                    <a:pt x="2423" y="6934"/>
                    <a:pt x="3095" y="6701"/>
                  </a:cubicBezTo>
                  <a:cubicBezTo>
                    <a:pt x="3410" y="6593"/>
                    <a:pt x="3719" y="6486"/>
                    <a:pt x="4019" y="6381"/>
                  </a:cubicBezTo>
                  <a:cubicBezTo>
                    <a:pt x="4056" y="6367"/>
                    <a:pt x="4093" y="6356"/>
                    <a:pt x="4130" y="6342"/>
                  </a:cubicBezTo>
                  <a:cubicBezTo>
                    <a:pt x="4161" y="6331"/>
                    <a:pt x="4191" y="6320"/>
                    <a:pt x="4221" y="6309"/>
                  </a:cubicBezTo>
                  <a:cubicBezTo>
                    <a:pt x="4272" y="6291"/>
                    <a:pt x="4324" y="6272"/>
                    <a:pt x="4376" y="6255"/>
                  </a:cubicBezTo>
                  <a:cubicBezTo>
                    <a:pt x="4478" y="6217"/>
                    <a:pt x="4578" y="6180"/>
                    <a:pt x="4678" y="6145"/>
                  </a:cubicBezTo>
                  <a:cubicBezTo>
                    <a:pt x="5474" y="5856"/>
                    <a:pt x="6189" y="5593"/>
                    <a:pt x="6790" y="5367"/>
                  </a:cubicBezTo>
                  <a:cubicBezTo>
                    <a:pt x="7990" y="4916"/>
                    <a:pt x="8721" y="4611"/>
                    <a:pt x="8697" y="4537"/>
                  </a:cubicBezTo>
                  <a:cubicBezTo>
                    <a:pt x="8640" y="4368"/>
                    <a:pt x="8534" y="4310"/>
                    <a:pt x="8394" y="4310"/>
                  </a:cubicBezTo>
                  <a:cubicBezTo>
                    <a:pt x="8218" y="4310"/>
                    <a:pt x="7989" y="4400"/>
                    <a:pt x="7737" y="4472"/>
                  </a:cubicBezTo>
                  <a:cubicBezTo>
                    <a:pt x="8130" y="4287"/>
                    <a:pt x="8410" y="4084"/>
                    <a:pt x="8357" y="3917"/>
                  </a:cubicBezTo>
                  <a:cubicBezTo>
                    <a:pt x="8356" y="3912"/>
                    <a:pt x="8349" y="3910"/>
                    <a:pt x="8339" y="3910"/>
                  </a:cubicBezTo>
                  <a:cubicBezTo>
                    <a:pt x="8197" y="3910"/>
                    <a:pt x="7277" y="4297"/>
                    <a:pt x="6218" y="4744"/>
                  </a:cubicBezTo>
                  <a:cubicBezTo>
                    <a:pt x="5649" y="4985"/>
                    <a:pt x="5038" y="5243"/>
                    <a:pt x="4487" y="5466"/>
                  </a:cubicBezTo>
                  <a:cubicBezTo>
                    <a:pt x="4349" y="5522"/>
                    <a:pt x="4215" y="5576"/>
                    <a:pt x="4087" y="5627"/>
                  </a:cubicBezTo>
                  <a:cubicBezTo>
                    <a:pt x="4055" y="5640"/>
                    <a:pt x="4023" y="5653"/>
                    <a:pt x="3991" y="5665"/>
                  </a:cubicBezTo>
                  <a:lnTo>
                    <a:pt x="3968" y="5674"/>
                  </a:lnTo>
                  <a:lnTo>
                    <a:pt x="3955" y="5680"/>
                  </a:lnTo>
                  <a:lnTo>
                    <a:pt x="3931" y="5691"/>
                  </a:lnTo>
                  <a:cubicBezTo>
                    <a:pt x="3898" y="5706"/>
                    <a:pt x="3864" y="5721"/>
                    <a:pt x="3831" y="5735"/>
                  </a:cubicBezTo>
                  <a:cubicBezTo>
                    <a:pt x="3699" y="5792"/>
                    <a:pt x="3570" y="5841"/>
                    <a:pt x="3474" y="5872"/>
                  </a:cubicBezTo>
                  <a:cubicBezTo>
                    <a:pt x="3272" y="5937"/>
                    <a:pt x="3078" y="5992"/>
                    <a:pt x="2916" y="6035"/>
                  </a:cubicBezTo>
                  <a:cubicBezTo>
                    <a:pt x="2754" y="6078"/>
                    <a:pt x="2622" y="6108"/>
                    <a:pt x="2532" y="6121"/>
                  </a:cubicBezTo>
                  <a:cubicBezTo>
                    <a:pt x="2818" y="5836"/>
                    <a:pt x="3077" y="5592"/>
                    <a:pt x="3281" y="5412"/>
                  </a:cubicBezTo>
                  <a:cubicBezTo>
                    <a:pt x="3384" y="5323"/>
                    <a:pt x="3475" y="5249"/>
                    <a:pt x="3551" y="5190"/>
                  </a:cubicBezTo>
                  <a:cubicBezTo>
                    <a:pt x="3590" y="5160"/>
                    <a:pt x="3625" y="5134"/>
                    <a:pt x="3656" y="5112"/>
                  </a:cubicBezTo>
                  <a:cubicBezTo>
                    <a:pt x="3743" y="5027"/>
                    <a:pt x="3829" y="4944"/>
                    <a:pt x="3914" y="4861"/>
                  </a:cubicBezTo>
                  <a:cubicBezTo>
                    <a:pt x="4260" y="4523"/>
                    <a:pt x="4588" y="4203"/>
                    <a:pt x="4895" y="3896"/>
                  </a:cubicBezTo>
                  <a:cubicBezTo>
                    <a:pt x="4972" y="3817"/>
                    <a:pt x="5047" y="3742"/>
                    <a:pt x="5123" y="3667"/>
                  </a:cubicBezTo>
                  <a:cubicBezTo>
                    <a:pt x="5160" y="3628"/>
                    <a:pt x="5198" y="3590"/>
                    <a:pt x="5233" y="3553"/>
                  </a:cubicBezTo>
                  <a:cubicBezTo>
                    <a:pt x="5301" y="3481"/>
                    <a:pt x="5368" y="3408"/>
                    <a:pt x="5434" y="3337"/>
                  </a:cubicBezTo>
                  <a:cubicBezTo>
                    <a:pt x="5699" y="3048"/>
                    <a:pt x="5963" y="2761"/>
                    <a:pt x="6215" y="2479"/>
                  </a:cubicBezTo>
                  <a:cubicBezTo>
                    <a:pt x="7021" y="1582"/>
                    <a:pt x="7763" y="754"/>
                    <a:pt x="8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507"/>
        <p:cNvGrpSpPr/>
        <p:nvPr/>
      </p:nvGrpSpPr>
      <p:grpSpPr>
        <a:xfrm>
          <a:off x="0" y="0"/>
          <a:ext cx="0" cy="0"/>
          <a:chOff x="0" y="0"/>
          <a:chExt cx="0" cy="0"/>
        </a:xfrm>
      </p:grpSpPr>
      <p:sp>
        <p:nvSpPr>
          <p:cNvPr id="1508" name="Google Shape;1508;p55"/>
          <p:cNvSpPr txBox="1">
            <a:spLocks noGrp="1"/>
          </p:cNvSpPr>
          <p:nvPr>
            <p:ph type="subTitle" idx="1"/>
          </p:nvPr>
        </p:nvSpPr>
        <p:spPr>
          <a:xfrm>
            <a:off x="5149650" y="1689575"/>
            <a:ext cx="2173200" cy="61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smallest planet of them all</a:t>
            </a:r>
            <a:endParaRPr/>
          </a:p>
        </p:txBody>
      </p:sp>
      <p:sp>
        <p:nvSpPr>
          <p:cNvPr id="1509" name="Google Shape;1509;p55"/>
          <p:cNvSpPr txBox="1">
            <a:spLocks noGrp="1"/>
          </p:cNvSpPr>
          <p:nvPr>
            <p:ph type="subTitle" idx="2"/>
          </p:nvPr>
        </p:nvSpPr>
        <p:spPr>
          <a:xfrm>
            <a:off x="5149650" y="1387138"/>
            <a:ext cx="21732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Calculus</a:t>
            </a:r>
            <a:endParaRPr/>
          </a:p>
        </p:txBody>
      </p:sp>
      <p:sp>
        <p:nvSpPr>
          <p:cNvPr id="1510" name="Google Shape;1510;p55"/>
          <p:cNvSpPr txBox="1">
            <a:spLocks noGrp="1"/>
          </p:cNvSpPr>
          <p:nvPr>
            <p:ph type="subTitle" idx="4"/>
          </p:nvPr>
        </p:nvSpPr>
        <p:spPr>
          <a:xfrm>
            <a:off x="5149650" y="2818538"/>
            <a:ext cx="2173200" cy="61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extremely hot, even more than Mercury</a:t>
            </a:r>
            <a:endParaRPr/>
          </a:p>
        </p:txBody>
      </p:sp>
      <p:sp>
        <p:nvSpPr>
          <p:cNvPr id="1511" name="Google Shape;1511;p55"/>
          <p:cNvSpPr txBox="1">
            <a:spLocks noGrp="1"/>
          </p:cNvSpPr>
          <p:nvPr>
            <p:ph type="subTitle" idx="5"/>
          </p:nvPr>
        </p:nvSpPr>
        <p:spPr>
          <a:xfrm>
            <a:off x="5149650" y="2527063"/>
            <a:ext cx="21732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Arithmetics</a:t>
            </a:r>
            <a:endParaRPr/>
          </a:p>
        </p:txBody>
      </p:sp>
      <p:sp>
        <p:nvSpPr>
          <p:cNvPr id="1512" name="Google Shape;1512;p55"/>
          <p:cNvSpPr txBox="1">
            <a:spLocks noGrp="1"/>
          </p:cNvSpPr>
          <p:nvPr>
            <p:ph type="subTitle" idx="7"/>
          </p:nvPr>
        </p:nvSpPr>
        <p:spPr>
          <a:xfrm>
            <a:off x="5149650" y="3971775"/>
            <a:ext cx="2173200" cy="61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1513" name="Google Shape;1513;p55"/>
          <p:cNvSpPr txBox="1">
            <a:spLocks noGrp="1"/>
          </p:cNvSpPr>
          <p:nvPr>
            <p:ph type="subTitle" idx="8"/>
          </p:nvPr>
        </p:nvSpPr>
        <p:spPr>
          <a:xfrm>
            <a:off x="5149650" y="3658125"/>
            <a:ext cx="21732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Geometry</a:t>
            </a:r>
            <a:endParaRPr/>
          </a:p>
        </p:txBody>
      </p:sp>
      <p:sp>
        <p:nvSpPr>
          <p:cNvPr id="1514" name="Google Shape;1514;p55"/>
          <p:cNvSpPr txBox="1">
            <a:spLocks noGrp="1"/>
          </p:cNvSpPr>
          <p:nvPr>
            <p:ph type="title" idx="9"/>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Popular branches </a:t>
            </a:r>
            <a:r>
              <a:rPr lang="en" dirty="0">
                <a:highlight>
                  <a:schemeClr val="accent2"/>
                </a:highlight>
              </a:rPr>
              <a:t>of </a:t>
            </a:r>
            <a:r>
              <a:rPr lang="en-US" dirty="0">
                <a:highlight>
                  <a:schemeClr val="accent2"/>
                </a:highlight>
              </a:rPr>
              <a:t>Tech Skills</a:t>
            </a:r>
            <a:r>
              <a:rPr lang="en" dirty="0">
                <a:highlight>
                  <a:schemeClr val="accent2"/>
                </a:highlight>
              </a:rPr>
              <a:t>ematics</a:t>
            </a:r>
            <a:endParaRPr dirty="0">
              <a:highlight>
                <a:schemeClr val="accent2"/>
              </a:highlight>
            </a:endParaRPr>
          </a:p>
        </p:txBody>
      </p:sp>
      <p:sp>
        <p:nvSpPr>
          <p:cNvPr id="1515" name="Google Shape;1515;p55"/>
          <p:cNvSpPr txBox="1">
            <a:spLocks noGrp="1"/>
          </p:cNvSpPr>
          <p:nvPr>
            <p:ph type="title" idx="3"/>
          </p:nvPr>
        </p:nvSpPr>
        <p:spPr>
          <a:xfrm>
            <a:off x="3309000" y="1597150"/>
            <a:ext cx="1261800" cy="49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25%</a:t>
            </a:r>
            <a:endParaRPr dirty="0"/>
          </a:p>
        </p:txBody>
      </p:sp>
      <p:sp>
        <p:nvSpPr>
          <p:cNvPr id="1516" name="Google Shape;1516;p55"/>
          <p:cNvSpPr txBox="1">
            <a:spLocks noGrp="1"/>
          </p:cNvSpPr>
          <p:nvPr>
            <p:ph type="title" idx="6"/>
          </p:nvPr>
        </p:nvSpPr>
        <p:spPr>
          <a:xfrm>
            <a:off x="3309000" y="2689888"/>
            <a:ext cx="1261800" cy="49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50%</a:t>
            </a:r>
            <a:endParaRPr dirty="0"/>
          </a:p>
        </p:txBody>
      </p:sp>
      <p:sp>
        <p:nvSpPr>
          <p:cNvPr id="1517" name="Google Shape;1517;p55"/>
          <p:cNvSpPr txBox="1">
            <a:spLocks noGrp="1"/>
          </p:cNvSpPr>
          <p:nvPr>
            <p:ph type="title"/>
          </p:nvPr>
        </p:nvSpPr>
        <p:spPr>
          <a:xfrm>
            <a:off x="3309000" y="3866050"/>
            <a:ext cx="1261800" cy="49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75%</a:t>
            </a:r>
            <a:endParaRPr dirty="0"/>
          </a:p>
        </p:txBody>
      </p:sp>
      <p:cxnSp>
        <p:nvCxnSpPr>
          <p:cNvPr id="1518" name="Google Shape;1518;p55"/>
          <p:cNvCxnSpPr>
            <a:stCxn id="1515" idx="1"/>
            <a:endCxn id="1519" idx="2"/>
          </p:cNvCxnSpPr>
          <p:nvPr/>
        </p:nvCxnSpPr>
        <p:spPr>
          <a:xfrm rot="10800000">
            <a:off x="1826100" y="1844050"/>
            <a:ext cx="1482900" cy="0"/>
          </a:xfrm>
          <a:prstGeom prst="straightConnector1">
            <a:avLst/>
          </a:prstGeom>
          <a:noFill/>
          <a:ln w="9525" cap="flat" cmpd="sng">
            <a:solidFill>
              <a:schemeClr val="dk2"/>
            </a:solidFill>
            <a:prstDash val="solid"/>
            <a:round/>
            <a:headEnd type="none" w="med" len="med"/>
            <a:tailEnd type="none" w="med" len="med"/>
          </a:ln>
        </p:spPr>
      </p:cxnSp>
      <p:cxnSp>
        <p:nvCxnSpPr>
          <p:cNvPr id="1520" name="Google Shape;1520;p55"/>
          <p:cNvCxnSpPr>
            <a:stCxn id="1516" idx="1"/>
            <a:endCxn id="1521" idx="2"/>
          </p:cNvCxnSpPr>
          <p:nvPr/>
        </p:nvCxnSpPr>
        <p:spPr>
          <a:xfrm rot="10800000">
            <a:off x="1826100" y="2936788"/>
            <a:ext cx="1482900" cy="0"/>
          </a:xfrm>
          <a:prstGeom prst="straightConnector1">
            <a:avLst/>
          </a:prstGeom>
          <a:noFill/>
          <a:ln w="9525" cap="flat" cmpd="sng">
            <a:solidFill>
              <a:schemeClr val="dk2"/>
            </a:solidFill>
            <a:prstDash val="solid"/>
            <a:round/>
            <a:headEnd type="none" w="med" len="med"/>
            <a:tailEnd type="none" w="med" len="med"/>
          </a:ln>
        </p:spPr>
      </p:cxnSp>
      <p:cxnSp>
        <p:nvCxnSpPr>
          <p:cNvPr id="1522" name="Google Shape;1522;p55"/>
          <p:cNvCxnSpPr>
            <a:stCxn id="1517" idx="1"/>
            <a:endCxn id="1523" idx="2"/>
          </p:cNvCxnSpPr>
          <p:nvPr/>
        </p:nvCxnSpPr>
        <p:spPr>
          <a:xfrm rot="10800000">
            <a:off x="1826100" y="4112950"/>
            <a:ext cx="1482900" cy="0"/>
          </a:xfrm>
          <a:prstGeom prst="straightConnector1">
            <a:avLst/>
          </a:prstGeom>
          <a:noFill/>
          <a:ln w="9525" cap="flat" cmpd="sng">
            <a:solidFill>
              <a:schemeClr val="dk2"/>
            </a:solidFill>
            <a:prstDash val="solid"/>
            <a:round/>
            <a:headEnd type="none" w="med" len="med"/>
            <a:tailEnd type="none" w="med" len="med"/>
          </a:ln>
        </p:spPr>
      </p:cxnSp>
      <p:grpSp>
        <p:nvGrpSpPr>
          <p:cNvPr id="1524" name="Google Shape;1524;p55"/>
          <p:cNvGrpSpPr/>
          <p:nvPr/>
        </p:nvGrpSpPr>
        <p:grpSpPr>
          <a:xfrm>
            <a:off x="1821141" y="1389547"/>
            <a:ext cx="909005" cy="909005"/>
            <a:chOff x="4045063" y="635665"/>
            <a:chExt cx="868200" cy="868200"/>
          </a:xfrm>
        </p:grpSpPr>
        <p:sp>
          <p:nvSpPr>
            <p:cNvPr id="1519" name="Google Shape;1519;p55"/>
            <p:cNvSpPr/>
            <p:nvPr/>
          </p:nvSpPr>
          <p:spPr>
            <a:xfrm>
              <a:off x="4049799" y="640401"/>
              <a:ext cx="858900" cy="858900"/>
            </a:xfrm>
            <a:prstGeom prst="donut">
              <a:avLst>
                <a:gd name="adj" fmla="val 18459"/>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5"/>
            <p:cNvSpPr/>
            <p:nvPr/>
          </p:nvSpPr>
          <p:spPr>
            <a:xfrm flipH="1">
              <a:off x="4045063" y="635665"/>
              <a:ext cx="868200" cy="868200"/>
            </a:xfrm>
            <a:prstGeom prst="blockArc">
              <a:avLst>
                <a:gd name="adj1" fmla="val 10798115"/>
                <a:gd name="adj2" fmla="val 16221479"/>
                <a:gd name="adj3" fmla="val 19290"/>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55"/>
          <p:cNvGrpSpPr/>
          <p:nvPr/>
        </p:nvGrpSpPr>
        <p:grpSpPr>
          <a:xfrm>
            <a:off x="1821141" y="2482297"/>
            <a:ext cx="909005" cy="909005"/>
            <a:chOff x="4045063" y="635665"/>
            <a:chExt cx="868200" cy="868200"/>
          </a:xfrm>
        </p:grpSpPr>
        <p:sp>
          <p:nvSpPr>
            <p:cNvPr id="1521" name="Google Shape;1521;p55"/>
            <p:cNvSpPr/>
            <p:nvPr/>
          </p:nvSpPr>
          <p:spPr>
            <a:xfrm>
              <a:off x="4049799" y="640401"/>
              <a:ext cx="858900" cy="858900"/>
            </a:xfrm>
            <a:prstGeom prst="donut">
              <a:avLst>
                <a:gd name="adj" fmla="val 18459"/>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5"/>
            <p:cNvSpPr/>
            <p:nvPr/>
          </p:nvSpPr>
          <p:spPr>
            <a:xfrm flipH="1">
              <a:off x="4045063" y="635665"/>
              <a:ext cx="868200" cy="868200"/>
            </a:xfrm>
            <a:prstGeom prst="blockArc">
              <a:avLst>
                <a:gd name="adj1" fmla="val 5331265"/>
                <a:gd name="adj2" fmla="val 16221479"/>
                <a:gd name="adj3" fmla="val 19290"/>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55"/>
          <p:cNvGrpSpPr/>
          <p:nvPr/>
        </p:nvGrpSpPr>
        <p:grpSpPr>
          <a:xfrm>
            <a:off x="1821141" y="3658447"/>
            <a:ext cx="909005" cy="909005"/>
            <a:chOff x="4045063" y="635665"/>
            <a:chExt cx="868200" cy="868200"/>
          </a:xfrm>
        </p:grpSpPr>
        <p:sp>
          <p:nvSpPr>
            <p:cNvPr id="1523" name="Google Shape;1523;p55"/>
            <p:cNvSpPr/>
            <p:nvPr/>
          </p:nvSpPr>
          <p:spPr>
            <a:xfrm>
              <a:off x="4049799" y="640401"/>
              <a:ext cx="858900" cy="858900"/>
            </a:xfrm>
            <a:prstGeom prst="donut">
              <a:avLst>
                <a:gd name="adj" fmla="val 18459"/>
              </a:avLst>
            </a:pr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5"/>
            <p:cNvSpPr/>
            <p:nvPr/>
          </p:nvSpPr>
          <p:spPr>
            <a:xfrm flipH="1">
              <a:off x="4045063" y="635665"/>
              <a:ext cx="868200" cy="868200"/>
            </a:xfrm>
            <a:prstGeom prst="blockArc">
              <a:avLst>
                <a:gd name="adj1" fmla="val 21596742"/>
                <a:gd name="adj2" fmla="val 16221479"/>
                <a:gd name="adj3" fmla="val 19290"/>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530" name="Google Shape;1530;p55"/>
          <p:cNvCxnSpPr>
            <a:stCxn id="1515" idx="3"/>
            <a:endCxn id="1509" idx="1"/>
          </p:cNvCxnSpPr>
          <p:nvPr/>
        </p:nvCxnSpPr>
        <p:spPr>
          <a:xfrm rot="10800000" flipH="1">
            <a:off x="4570800" y="1607350"/>
            <a:ext cx="578700" cy="236700"/>
          </a:xfrm>
          <a:prstGeom prst="bentConnector3">
            <a:avLst>
              <a:gd name="adj1" fmla="val 50013"/>
            </a:avLst>
          </a:prstGeom>
          <a:noFill/>
          <a:ln w="9525" cap="flat" cmpd="sng">
            <a:solidFill>
              <a:schemeClr val="dk2"/>
            </a:solidFill>
            <a:prstDash val="solid"/>
            <a:round/>
            <a:headEnd type="none" w="med" len="med"/>
            <a:tailEnd type="oval" w="med" len="med"/>
          </a:ln>
        </p:spPr>
      </p:cxnSp>
      <p:cxnSp>
        <p:nvCxnSpPr>
          <p:cNvPr id="1531" name="Google Shape;1531;p55"/>
          <p:cNvCxnSpPr>
            <a:stCxn id="1516" idx="3"/>
            <a:endCxn id="1511" idx="1"/>
          </p:cNvCxnSpPr>
          <p:nvPr/>
        </p:nvCxnSpPr>
        <p:spPr>
          <a:xfrm rot="10800000" flipH="1">
            <a:off x="4570800" y="2747188"/>
            <a:ext cx="578700" cy="189600"/>
          </a:xfrm>
          <a:prstGeom prst="bentConnector3">
            <a:avLst>
              <a:gd name="adj1" fmla="val 50013"/>
            </a:avLst>
          </a:prstGeom>
          <a:noFill/>
          <a:ln w="9525" cap="flat" cmpd="sng">
            <a:solidFill>
              <a:schemeClr val="dk2"/>
            </a:solidFill>
            <a:prstDash val="solid"/>
            <a:round/>
            <a:headEnd type="none" w="med" len="med"/>
            <a:tailEnd type="oval" w="med" len="med"/>
          </a:ln>
        </p:spPr>
      </p:cxnSp>
      <p:cxnSp>
        <p:nvCxnSpPr>
          <p:cNvPr id="1532" name="Google Shape;1532;p55"/>
          <p:cNvCxnSpPr>
            <a:stCxn id="1517" idx="3"/>
            <a:endCxn id="1513" idx="1"/>
          </p:cNvCxnSpPr>
          <p:nvPr/>
        </p:nvCxnSpPr>
        <p:spPr>
          <a:xfrm rot="10800000" flipH="1">
            <a:off x="4570800" y="3878350"/>
            <a:ext cx="578700" cy="234600"/>
          </a:xfrm>
          <a:prstGeom prst="bentConnector3">
            <a:avLst>
              <a:gd name="adj1" fmla="val 50013"/>
            </a:avLst>
          </a:prstGeom>
          <a:noFill/>
          <a:ln w="9525" cap="flat" cmpd="sng">
            <a:solidFill>
              <a:schemeClr val="dk2"/>
            </a:solidFill>
            <a:prstDash val="solid"/>
            <a:round/>
            <a:headEnd type="none" w="med" len="med"/>
            <a:tailEnd type="oval" w="med" len="med"/>
          </a:ln>
        </p:spPr>
      </p:cxnSp>
      <p:sp>
        <p:nvSpPr>
          <p:cNvPr id="1533" name="Google Shape;1533;p55"/>
          <p:cNvSpPr/>
          <p:nvPr/>
        </p:nvSpPr>
        <p:spPr>
          <a:xfrm rot="-9672340">
            <a:off x="8598338" y="742699"/>
            <a:ext cx="354903" cy="381684"/>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5"/>
          <p:cNvSpPr/>
          <p:nvPr/>
        </p:nvSpPr>
        <p:spPr>
          <a:xfrm rot="-3802362" flipH="1">
            <a:off x="484667" y="4390593"/>
            <a:ext cx="457096" cy="491577"/>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5"/>
          <p:cNvSpPr/>
          <p:nvPr/>
        </p:nvSpPr>
        <p:spPr>
          <a:xfrm>
            <a:off x="447113" y="1916735"/>
            <a:ext cx="607572" cy="1020072"/>
          </a:xfrm>
          <a:custGeom>
            <a:avLst/>
            <a:gdLst/>
            <a:ahLst/>
            <a:cxnLst/>
            <a:rect l="l" t="t" r="r" b="b"/>
            <a:pathLst>
              <a:path w="21416" h="35956" extrusionOk="0">
                <a:moveTo>
                  <a:pt x="19632" y="6439"/>
                </a:moveTo>
                <a:cubicBezTo>
                  <a:pt x="19591" y="6625"/>
                  <a:pt x="19579" y="6790"/>
                  <a:pt x="19617" y="6891"/>
                </a:cubicBezTo>
                <a:cubicBezTo>
                  <a:pt x="19561" y="6863"/>
                  <a:pt x="19505" y="6834"/>
                  <a:pt x="19449" y="6808"/>
                </a:cubicBezTo>
                <a:cubicBezTo>
                  <a:pt x="19522" y="6726"/>
                  <a:pt x="19568" y="6584"/>
                  <a:pt x="19632" y="6439"/>
                </a:cubicBezTo>
                <a:close/>
                <a:moveTo>
                  <a:pt x="15672" y="11604"/>
                </a:moveTo>
                <a:cubicBezTo>
                  <a:pt x="15759" y="11650"/>
                  <a:pt x="15849" y="11695"/>
                  <a:pt x="15938" y="11742"/>
                </a:cubicBezTo>
                <a:cubicBezTo>
                  <a:pt x="15666" y="11927"/>
                  <a:pt x="15288" y="12404"/>
                  <a:pt x="14858" y="12902"/>
                </a:cubicBezTo>
                <a:cubicBezTo>
                  <a:pt x="15320" y="12294"/>
                  <a:pt x="15658" y="11787"/>
                  <a:pt x="15672" y="11604"/>
                </a:cubicBezTo>
                <a:close/>
                <a:moveTo>
                  <a:pt x="16418" y="11985"/>
                </a:moveTo>
                <a:lnTo>
                  <a:pt x="16418" y="11985"/>
                </a:lnTo>
                <a:cubicBezTo>
                  <a:pt x="16499" y="12026"/>
                  <a:pt x="16579" y="12066"/>
                  <a:pt x="16661" y="12107"/>
                </a:cubicBezTo>
                <a:cubicBezTo>
                  <a:pt x="16658" y="12140"/>
                  <a:pt x="16656" y="12177"/>
                  <a:pt x="16655" y="12213"/>
                </a:cubicBezTo>
                <a:cubicBezTo>
                  <a:pt x="16645" y="12388"/>
                  <a:pt x="16647" y="12597"/>
                  <a:pt x="16652" y="12823"/>
                </a:cubicBezTo>
                <a:cubicBezTo>
                  <a:pt x="16656" y="12936"/>
                  <a:pt x="16660" y="13054"/>
                  <a:pt x="16662" y="13177"/>
                </a:cubicBezTo>
                <a:cubicBezTo>
                  <a:pt x="16665" y="13299"/>
                  <a:pt x="16667" y="13423"/>
                  <a:pt x="16671" y="13551"/>
                </a:cubicBezTo>
                <a:cubicBezTo>
                  <a:pt x="16636" y="13086"/>
                  <a:pt x="16588" y="12680"/>
                  <a:pt x="16534" y="12390"/>
                </a:cubicBezTo>
                <a:cubicBezTo>
                  <a:pt x="16500" y="12199"/>
                  <a:pt x="16461" y="12060"/>
                  <a:pt x="16418" y="11985"/>
                </a:cubicBezTo>
                <a:close/>
                <a:moveTo>
                  <a:pt x="16157" y="11853"/>
                </a:moveTo>
                <a:cubicBezTo>
                  <a:pt x="16217" y="11883"/>
                  <a:pt x="16280" y="11914"/>
                  <a:pt x="16341" y="11946"/>
                </a:cubicBezTo>
                <a:cubicBezTo>
                  <a:pt x="16334" y="11993"/>
                  <a:pt x="16336" y="12123"/>
                  <a:pt x="16343" y="12323"/>
                </a:cubicBezTo>
                <a:cubicBezTo>
                  <a:pt x="16346" y="12451"/>
                  <a:pt x="16354" y="12605"/>
                  <a:pt x="16362" y="12785"/>
                </a:cubicBezTo>
                <a:cubicBezTo>
                  <a:pt x="16372" y="12965"/>
                  <a:pt x="16383" y="13167"/>
                  <a:pt x="16395" y="13392"/>
                </a:cubicBezTo>
                <a:cubicBezTo>
                  <a:pt x="16442" y="14289"/>
                  <a:pt x="16512" y="15517"/>
                  <a:pt x="16571" y="16840"/>
                </a:cubicBezTo>
                <a:cubicBezTo>
                  <a:pt x="16634" y="18162"/>
                  <a:pt x="16681" y="19580"/>
                  <a:pt x="16712" y="20855"/>
                </a:cubicBezTo>
                <a:cubicBezTo>
                  <a:pt x="16738" y="22129"/>
                  <a:pt x="16747" y="23263"/>
                  <a:pt x="16731" y="24014"/>
                </a:cubicBezTo>
                <a:cubicBezTo>
                  <a:pt x="16685" y="26144"/>
                  <a:pt x="16585" y="28137"/>
                  <a:pt x="16457" y="29981"/>
                </a:cubicBezTo>
                <a:cubicBezTo>
                  <a:pt x="16453" y="29946"/>
                  <a:pt x="16447" y="29904"/>
                  <a:pt x="16438" y="29859"/>
                </a:cubicBezTo>
                <a:cubicBezTo>
                  <a:pt x="16435" y="29847"/>
                  <a:pt x="16432" y="29842"/>
                  <a:pt x="16427" y="29842"/>
                </a:cubicBezTo>
                <a:cubicBezTo>
                  <a:pt x="16387" y="29842"/>
                  <a:pt x="16266" y="30205"/>
                  <a:pt x="16199" y="30218"/>
                </a:cubicBezTo>
                <a:cubicBezTo>
                  <a:pt x="16189" y="30221"/>
                  <a:pt x="16178" y="30222"/>
                  <a:pt x="16167" y="30222"/>
                </a:cubicBezTo>
                <a:cubicBezTo>
                  <a:pt x="16098" y="30222"/>
                  <a:pt x="16027" y="30180"/>
                  <a:pt x="15960" y="30133"/>
                </a:cubicBezTo>
                <a:cubicBezTo>
                  <a:pt x="15734" y="28504"/>
                  <a:pt x="15583" y="27034"/>
                  <a:pt x="15464" y="25716"/>
                </a:cubicBezTo>
                <a:cubicBezTo>
                  <a:pt x="15447" y="25525"/>
                  <a:pt x="15431" y="25338"/>
                  <a:pt x="15414" y="25155"/>
                </a:cubicBezTo>
                <a:cubicBezTo>
                  <a:pt x="15399" y="24971"/>
                  <a:pt x="15384" y="24789"/>
                  <a:pt x="15371" y="24612"/>
                </a:cubicBezTo>
                <a:cubicBezTo>
                  <a:pt x="15357" y="24434"/>
                  <a:pt x="15342" y="24259"/>
                  <a:pt x="15329" y="24087"/>
                </a:cubicBezTo>
                <a:cubicBezTo>
                  <a:pt x="15317" y="23915"/>
                  <a:pt x="15302" y="23746"/>
                  <a:pt x="15291" y="23580"/>
                </a:cubicBezTo>
                <a:cubicBezTo>
                  <a:pt x="15269" y="23248"/>
                  <a:pt x="15245" y="22927"/>
                  <a:pt x="15224" y="22618"/>
                </a:cubicBezTo>
                <a:cubicBezTo>
                  <a:pt x="15213" y="22464"/>
                  <a:pt x="15202" y="22312"/>
                  <a:pt x="15195" y="22163"/>
                </a:cubicBezTo>
                <a:cubicBezTo>
                  <a:pt x="15185" y="22013"/>
                  <a:pt x="15175" y="21867"/>
                  <a:pt x="15168" y="21723"/>
                </a:cubicBezTo>
                <a:cubicBezTo>
                  <a:pt x="15151" y="21437"/>
                  <a:pt x="15131" y="21162"/>
                  <a:pt x="15116" y="20896"/>
                </a:cubicBezTo>
                <a:cubicBezTo>
                  <a:pt x="15102" y="20631"/>
                  <a:pt x="15087" y="20377"/>
                  <a:pt x="15072" y="20132"/>
                </a:cubicBezTo>
                <a:cubicBezTo>
                  <a:pt x="15044" y="19644"/>
                  <a:pt x="15019" y="19196"/>
                  <a:pt x="14995" y="18784"/>
                </a:cubicBezTo>
                <a:cubicBezTo>
                  <a:pt x="14970" y="18374"/>
                  <a:pt x="14948" y="18000"/>
                  <a:pt x="14927" y="17661"/>
                </a:cubicBezTo>
                <a:cubicBezTo>
                  <a:pt x="14906" y="17321"/>
                  <a:pt x="14884" y="17016"/>
                  <a:pt x="14864" y="16741"/>
                </a:cubicBezTo>
                <a:cubicBezTo>
                  <a:pt x="14781" y="15642"/>
                  <a:pt x="14697" y="15035"/>
                  <a:pt x="14590" y="14705"/>
                </a:cubicBezTo>
                <a:cubicBezTo>
                  <a:pt x="14488" y="14392"/>
                  <a:pt x="14368" y="14329"/>
                  <a:pt x="14209" y="14329"/>
                </a:cubicBezTo>
                <a:cubicBezTo>
                  <a:pt x="14773" y="13632"/>
                  <a:pt x="15238" y="13052"/>
                  <a:pt x="15580" y="12616"/>
                </a:cubicBezTo>
                <a:cubicBezTo>
                  <a:pt x="15856" y="12264"/>
                  <a:pt x="16053" y="12005"/>
                  <a:pt x="16157" y="11853"/>
                </a:cubicBezTo>
                <a:close/>
                <a:moveTo>
                  <a:pt x="16406" y="30657"/>
                </a:moveTo>
                <a:lnTo>
                  <a:pt x="16406" y="30657"/>
                </a:lnTo>
                <a:cubicBezTo>
                  <a:pt x="16366" y="31210"/>
                  <a:pt x="16323" y="31749"/>
                  <a:pt x="16278" y="32273"/>
                </a:cubicBezTo>
                <a:cubicBezTo>
                  <a:pt x="16211" y="31843"/>
                  <a:pt x="16148" y="31427"/>
                  <a:pt x="16087" y="31021"/>
                </a:cubicBezTo>
                <a:cubicBezTo>
                  <a:pt x="16138" y="30939"/>
                  <a:pt x="16188" y="30849"/>
                  <a:pt x="16242" y="30803"/>
                </a:cubicBezTo>
                <a:cubicBezTo>
                  <a:pt x="16302" y="30750"/>
                  <a:pt x="16359" y="30703"/>
                  <a:pt x="16406" y="30657"/>
                </a:cubicBezTo>
                <a:close/>
                <a:moveTo>
                  <a:pt x="19353" y="0"/>
                </a:moveTo>
                <a:cubicBezTo>
                  <a:pt x="19270" y="0"/>
                  <a:pt x="19187" y="6"/>
                  <a:pt x="19106" y="16"/>
                </a:cubicBezTo>
                <a:cubicBezTo>
                  <a:pt x="18991" y="30"/>
                  <a:pt x="18878" y="52"/>
                  <a:pt x="18769" y="84"/>
                </a:cubicBezTo>
                <a:cubicBezTo>
                  <a:pt x="18660" y="116"/>
                  <a:pt x="18554" y="156"/>
                  <a:pt x="18455" y="205"/>
                </a:cubicBezTo>
                <a:cubicBezTo>
                  <a:pt x="18429" y="217"/>
                  <a:pt x="18406" y="229"/>
                  <a:pt x="18381" y="243"/>
                </a:cubicBezTo>
                <a:cubicBezTo>
                  <a:pt x="18357" y="256"/>
                  <a:pt x="18331" y="269"/>
                  <a:pt x="18310" y="283"/>
                </a:cubicBezTo>
                <a:cubicBezTo>
                  <a:pt x="18264" y="312"/>
                  <a:pt x="18220" y="340"/>
                  <a:pt x="18176" y="369"/>
                </a:cubicBezTo>
                <a:cubicBezTo>
                  <a:pt x="18135" y="395"/>
                  <a:pt x="18099" y="425"/>
                  <a:pt x="18063" y="453"/>
                </a:cubicBezTo>
                <a:cubicBezTo>
                  <a:pt x="18044" y="468"/>
                  <a:pt x="18025" y="481"/>
                  <a:pt x="18008" y="496"/>
                </a:cubicBezTo>
                <a:cubicBezTo>
                  <a:pt x="17990" y="511"/>
                  <a:pt x="17973" y="528"/>
                  <a:pt x="17957" y="543"/>
                </a:cubicBezTo>
                <a:cubicBezTo>
                  <a:pt x="17923" y="573"/>
                  <a:pt x="17888" y="603"/>
                  <a:pt x="17856" y="634"/>
                </a:cubicBezTo>
                <a:cubicBezTo>
                  <a:pt x="17826" y="666"/>
                  <a:pt x="17794" y="696"/>
                  <a:pt x="17764" y="727"/>
                </a:cubicBezTo>
                <a:cubicBezTo>
                  <a:pt x="17734" y="758"/>
                  <a:pt x="17707" y="791"/>
                  <a:pt x="17681" y="823"/>
                </a:cubicBezTo>
                <a:cubicBezTo>
                  <a:pt x="17654" y="855"/>
                  <a:pt x="17625" y="886"/>
                  <a:pt x="17601" y="919"/>
                </a:cubicBezTo>
                <a:cubicBezTo>
                  <a:pt x="17552" y="983"/>
                  <a:pt x="17503" y="1047"/>
                  <a:pt x="17461" y="1110"/>
                </a:cubicBezTo>
                <a:cubicBezTo>
                  <a:pt x="17372" y="1238"/>
                  <a:pt x="17302" y="1364"/>
                  <a:pt x="17236" y="1485"/>
                </a:cubicBezTo>
                <a:cubicBezTo>
                  <a:pt x="17205" y="1545"/>
                  <a:pt x="17173" y="1606"/>
                  <a:pt x="17146" y="1665"/>
                </a:cubicBezTo>
                <a:cubicBezTo>
                  <a:pt x="17119" y="1724"/>
                  <a:pt x="17090" y="1781"/>
                  <a:pt x="17066" y="1838"/>
                </a:cubicBezTo>
                <a:cubicBezTo>
                  <a:pt x="16966" y="2065"/>
                  <a:pt x="16888" y="2273"/>
                  <a:pt x="16818" y="2461"/>
                </a:cubicBezTo>
                <a:cubicBezTo>
                  <a:pt x="16785" y="2554"/>
                  <a:pt x="16752" y="2644"/>
                  <a:pt x="16720" y="2730"/>
                </a:cubicBezTo>
                <a:cubicBezTo>
                  <a:pt x="16689" y="2816"/>
                  <a:pt x="16660" y="2898"/>
                  <a:pt x="16631" y="2978"/>
                </a:cubicBezTo>
                <a:cubicBezTo>
                  <a:pt x="16404" y="3616"/>
                  <a:pt x="16260" y="4062"/>
                  <a:pt x="16187" y="4379"/>
                </a:cubicBezTo>
                <a:cubicBezTo>
                  <a:pt x="16039" y="5012"/>
                  <a:pt x="16174" y="5132"/>
                  <a:pt x="16496" y="5243"/>
                </a:cubicBezTo>
                <a:cubicBezTo>
                  <a:pt x="16509" y="5248"/>
                  <a:pt x="16522" y="5250"/>
                  <a:pt x="16536" y="5250"/>
                </a:cubicBezTo>
                <a:cubicBezTo>
                  <a:pt x="16730" y="5250"/>
                  <a:pt x="17031" y="4833"/>
                  <a:pt x="17380" y="4147"/>
                </a:cubicBezTo>
                <a:cubicBezTo>
                  <a:pt x="17472" y="3962"/>
                  <a:pt x="17569" y="3760"/>
                  <a:pt x="17668" y="3540"/>
                </a:cubicBezTo>
                <a:cubicBezTo>
                  <a:pt x="17718" y="3429"/>
                  <a:pt x="17768" y="3315"/>
                  <a:pt x="17817" y="3198"/>
                </a:cubicBezTo>
                <a:cubicBezTo>
                  <a:pt x="17843" y="3139"/>
                  <a:pt x="17866" y="3080"/>
                  <a:pt x="17892" y="3020"/>
                </a:cubicBezTo>
                <a:cubicBezTo>
                  <a:pt x="17918" y="2960"/>
                  <a:pt x="17942" y="2898"/>
                  <a:pt x="17967" y="2837"/>
                </a:cubicBezTo>
                <a:cubicBezTo>
                  <a:pt x="18017" y="2716"/>
                  <a:pt x="18068" y="2594"/>
                  <a:pt x="18121" y="2476"/>
                </a:cubicBezTo>
                <a:cubicBezTo>
                  <a:pt x="18173" y="2356"/>
                  <a:pt x="18228" y="2240"/>
                  <a:pt x="18285" y="2127"/>
                </a:cubicBezTo>
                <a:cubicBezTo>
                  <a:pt x="18401" y="1901"/>
                  <a:pt x="18531" y="1694"/>
                  <a:pt x="18680" y="1534"/>
                </a:cubicBezTo>
                <a:cubicBezTo>
                  <a:pt x="18767" y="1441"/>
                  <a:pt x="18857" y="1360"/>
                  <a:pt x="18956" y="1291"/>
                </a:cubicBezTo>
                <a:cubicBezTo>
                  <a:pt x="19051" y="1227"/>
                  <a:pt x="19160" y="1173"/>
                  <a:pt x="19277" y="1137"/>
                </a:cubicBezTo>
                <a:cubicBezTo>
                  <a:pt x="19384" y="1104"/>
                  <a:pt x="19496" y="1084"/>
                  <a:pt x="19607" y="1084"/>
                </a:cubicBezTo>
                <a:cubicBezTo>
                  <a:pt x="19617" y="1084"/>
                  <a:pt x="19628" y="1085"/>
                  <a:pt x="19639" y="1085"/>
                </a:cubicBezTo>
                <a:cubicBezTo>
                  <a:pt x="19700" y="1086"/>
                  <a:pt x="19761" y="1092"/>
                  <a:pt x="19819" y="1104"/>
                </a:cubicBezTo>
                <a:cubicBezTo>
                  <a:pt x="19878" y="1117"/>
                  <a:pt x="19937" y="1136"/>
                  <a:pt x="19997" y="1161"/>
                </a:cubicBezTo>
                <a:cubicBezTo>
                  <a:pt x="20115" y="1210"/>
                  <a:pt x="20224" y="1286"/>
                  <a:pt x="20318" y="1378"/>
                </a:cubicBezTo>
                <a:cubicBezTo>
                  <a:pt x="20363" y="1426"/>
                  <a:pt x="20404" y="1477"/>
                  <a:pt x="20438" y="1531"/>
                </a:cubicBezTo>
                <a:cubicBezTo>
                  <a:pt x="20457" y="1558"/>
                  <a:pt x="20470" y="1586"/>
                  <a:pt x="20486" y="1615"/>
                </a:cubicBezTo>
                <a:lnTo>
                  <a:pt x="20507" y="1661"/>
                </a:lnTo>
                <a:cubicBezTo>
                  <a:pt x="20513" y="1677"/>
                  <a:pt x="20522" y="1692"/>
                  <a:pt x="20525" y="1708"/>
                </a:cubicBezTo>
                <a:cubicBezTo>
                  <a:pt x="20571" y="1837"/>
                  <a:pt x="20592" y="1982"/>
                  <a:pt x="20588" y="2138"/>
                </a:cubicBezTo>
                <a:cubicBezTo>
                  <a:pt x="20584" y="2294"/>
                  <a:pt x="20557" y="2456"/>
                  <a:pt x="20518" y="2617"/>
                </a:cubicBezTo>
                <a:cubicBezTo>
                  <a:pt x="20448" y="2895"/>
                  <a:pt x="20345" y="3171"/>
                  <a:pt x="20246" y="3448"/>
                </a:cubicBezTo>
                <a:cubicBezTo>
                  <a:pt x="20148" y="3723"/>
                  <a:pt x="20055" y="3988"/>
                  <a:pt x="19965" y="4240"/>
                </a:cubicBezTo>
                <a:cubicBezTo>
                  <a:pt x="19787" y="4745"/>
                  <a:pt x="19628" y="5200"/>
                  <a:pt x="19499" y="5584"/>
                </a:cubicBezTo>
                <a:cubicBezTo>
                  <a:pt x="19331" y="6087"/>
                  <a:pt x="19212" y="6465"/>
                  <a:pt x="19166" y="6674"/>
                </a:cubicBezTo>
                <a:cubicBezTo>
                  <a:pt x="17965" y="6081"/>
                  <a:pt x="16891" y="5552"/>
                  <a:pt x="16059" y="5153"/>
                </a:cubicBezTo>
                <a:cubicBezTo>
                  <a:pt x="15080" y="4684"/>
                  <a:pt x="14438" y="4396"/>
                  <a:pt x="14319" y="4396"/>
                </a:cubicBezTo>
                <a:cubicBezTo>
                  <a:pt x="14309" y="4396"/>
                  <a:pt x="14302" y="4398"/>
                  <a:pt x="14300" y="4402"/>
                </a:cubicBezTo>
                <a:cubicBezTo>
                  <a:pt x="14149" y="4685"/>
                  <a:pt x="14513" y="4823"/>
                  <a:pt x="14890" y="5035"/>
                </a:cubicBezTo>
                <a:cubicBezTo>
                  <a:pt x="14652" y="4942"/>
                  <a:pt x="14441" y="4880"/>
                  <a:pt x="14302" y="4880"/>
                </a:cubicBezTo>
                <a:cubicBezTo>
                  <a:pt x="14224" y="4880"/>
                  <a:pt x="14168" y="4900"/>
                  <a:pt x="14144" y="4945"/>
                </a:cubicBezTo>
                <a:cubicBezTo>
                  <a:pt x="14094" y="5040"/>
                  <a:pt x="17720" y="6515"/>
                  <a:pt x="18855" y="7123"/>
                </a:cubicBezTo>
                <a:cubicBezTo>
                  <a:pt x="19218" y="7318"/>
                  <a:pt x="19567" y="7511"/>
                  <a:pt x="19891" y="7697"/>
                </a:cubicBezTo>
                <a:cubicBezTo>
                  <a:pt x="19972" y="7743"/>
                  <a:pt x="20052" y="7789"/>
                  <a:pt x="20131" y="7833"/>
                </a:cubicBezTo>
                <a:cubicBezTo>
                  <a:pt x="20170" y="7856"/>
                  <a:pt x="20208" y="7880"/>
                  <a:pt x="20246" y="7901"/>
                </a:cubicBezTo>
                <a:cubicBezTo>
                  <a:pt x="20259" y="7908"/>
                  <a:pt x="20261" y="7910"/>
                  <a:pt x="20266" y="7913"/>
                </a:cubicBezTo>
                <a:lnTo>
                  <a:pt x="20281" y="7923"/>
                </a:lnTo>
                <a:cubicBezTo>
                  <a:pt x="20291" y="7929"/>
                  <a:pt x="20302" y="7934"/>
                  <a:pt x="20310" y="7941"/>
                </a:cubicBezTo>
                <a:cubicBezTo>
                  <a:pt x="20388" y="7989"/>
                  <a:pt x="20455" y="8035"/>
                  <a:pt x="20512" y="8075"/>
                </a:cubicBezTo>
                <a:cubicBezTo>
                  <a:pt x="20477" y="8133"/>
                  <a:pt x="20443" y="8188"/>
                  <a:pt x="20411" y="8240"/>
                </a:cubicBezTo>
                <a:cubicBezTo>
                  <a:pt x="20377" y="8296"/>
                  <a:pt x="20362" y="8310"/>
                  <a:pt x="20291" y="8440"/>
                </a:cubicBezTo>
                <a:cubicBezTo>
                  <a:pt x="20173" y="8648"/>
                  <a:pt x="20057" y="8850"/>
                  <a:pt x="19944" y="9047"/>
                </a:cubicBezTo>
                <a:cubicBezTo>
                  <a:pt x="19716" y="9441"/>
                  <a:pt x="19499" y="9813"/>
                  <a:pt x="19294" y="10168"/>
                </a:cubicBezTo>
                <a:cubicBezTo>
                  <a:pt x="19191" y="10345"/>
                  <a:pt x="19091" y="10518"/>
                  <a:pt x="18993" y="10687"/>
                </a:cubicBezTo>
                <a:cubicBezTo>
                  <a:pt x="18945" y="10771"/>
                  <a:pt x="18897" y="10855"/>
                  <a:pt x="18849" y="10938"/>
                </a:cubicBezTo>
                <a:cubicBezTo>
                  <a:pt x="18801" y="11023"/>
                  <a:pt x="18758" y="11099"/>
                  <a:pt x="18717" y="11167"/>
                </a:cubicBezTo>
                <a:cubicBezTo>
                  <a:pt x="18633" y="11302"/>
                  <a:pt x="18553" y="11401"/>
                  <a:pt x="18493" y="11446"/>
                </a:cubicBezTo>
                <a:cubicBezTo>
                  <a:pt x="18463" y="11469"/>
                  <a:pt x="18440" y="11479"/>
                  <a:pt x="18423" y="11485"/>
                </a:cubicBezTo>
                <a:cubicBezTo>
                  <a:pt x="18403" y="11490"/>
                  <a:pt x="18387" y="11494"/>
                  <a:pt x="18363" y="11496"/>
                </a:cubicBezTo>
                <a:cubicBezTo>
                  <a:pt x="18360" y="11496"/>
                  <a:pt x="18356" y="11496"/>
                  <a:pt x="18353" y="11496"/>
                </a:cubicBezTo>
                <a:cubicBezTo>
                  <a:pt x="18321" y="11496"/>
                  <a:pt x="18279" y="11491"/>
                  <a:pt x="18226" y="11479"/>
                </a:cubicBezTo>
                <a:cubicBezTo>
                  <a:pt x="18169" y="11465"/>
                  <a:pt x="18102" y="11443"/>
                  <a:pt x="18031" y="11414"/>
                </a:cubicBezTo>
                <a:cubicBezTo>
                  <a:pt x="17960" y="11384"/>
                  <a:pt x="17882" y="11347"/>
                  <a:pt x="17802" y="11309"/>
                </a:cubicBezTo>
                <a:lnTo>
                  <a:pt x="17549" y="11183"/>
                </a:lnTo>
                <a:cubicBezTo>
                  <a:pt x="17215" y="11016"/>
                  <a:pt x="16902" y="10861"/>
                  <a:pt x="16607" y="10712"/>
                </a:cubicBezTo>
                <a:cubicBezTo>
                  <a:pt x="16019" y="10420"/>
                  <a:pt x="15508" y="10168"/>
                  <a:pt x="15065" y="9951"/>
                </a:cubicBezTo>
                <a:cubicBezTo>
                  <a:pt x="14176" y="9519"/>
                  <a:pt x="13558" y="9233"/>
                  <a:pt x="13117" y="9058"/>
                </a:cubicBezTo>
                <a:cubicBezTo>
                  <a:pt x="12936" y="8987"/>
                  <a:pt x="12784" y="8935"/>
                  <a:pt x="12658" y="8898"/>
                </a:cubicBezTo>
                <a:cubicBezTo>
                  <a:pt x="12783" y="8713"/>
                  <a:pt x="12903" y="8501"/>
                  <a:pt x="13015" y="8272"/>
                </a:cubicBezTo>
                <a:cubicBezTo>
                  <a:pt x="13266" y="7753"/>
                  <a:pt x="13324" y="7074"/>
                  <a:pt x="13512" y="6526"/>
                </a:cubicBezTo>
                <a:cubicBezTo>
                  <a:pt x="13703" y="5967"/>
                  <a:pt x="13873" y="5473"/>
                  <a:pt x="13956" y="5153"/>
                </a:cubicBezTo>
                <a:cubicBezTo>
                  <a:pt x="13996" y="5174"/>
                  <a:pt x="14027" y="5182"/>
                  <a:pt x="14052" y="5182"/>
                </a:cubicBezTo>
                <a:cubicBezTo>
                  <a:pt x="14090" y="5182"/>
                  <a:pt x="14116" y="5163"/>
                  <a:pt x="14139" y="5137"/>
                </a:cubicBezTo>
                <a:lnTo>
                  <a:pt x="13983" y="5040"/>
                </a:lnTo>
                <a:cubicBezTo>
                  <a:pt x="13986" y="5031"/>
                  <a:pt x="13987" y="5022"/>
                  <a:pt x="13988" y="5012"/>
                </a:cubicBezTo>
                <a:lnTo>
                  <a:pt x="13413" y="4683"/>
                </a:lnTo>
                <a:cubicBezTo>
                  <a:pt x="13336" y="4974"/>
                  <a:pt x="13256" y="5726"/>
                  <a:pt x="13135" y="5973"/>
                </a:cubicBezTo>
                <a:cubicBezTo>
                  <a:pt x="12784" y="6701"/>
                  <a:pt x="12244" y="7153"/>
                  <a:pt x="11998" y="7598"/>
                </a:cubicBezTo>
                <a:cubicBezTo>
                  <a:pt x="11450" y="8592"/>
                  <a:pt x="11215" y="9009"/>
                  <a:pt x="11257" y="9251"/>
                </a:cubicBezTo>
                <a:lnTo>
                  <a:pt x="12170" y="9778"/>
                </a:lnTo>
                <a:cubicBezTo>
                  <a:pt x="12166" y="9690"/>
                  <a:pt x="12127" y="9618"/>
                  <a:pt x="12051" y="9546"/>
                </a:cubicBezTo>
                <a:cubicBezTo>
                  <a:pt x="12084" y="9525"/>
                  <a:pt x="12117" y="9504"/>
                  <a:pt x="12150" y="9478"/>
                </a:cubicBezTo>
                <a:cubicBezTo>
                  <a:pt x="12404" y="9711"/>
                  <a:pt x="12863" y="10024"/>
                  <a:pt x="13469" y="10389"/>
                </a:cubicBezTo>
                <a:cubicBezTo>
                  <a:pt x="13982" y="10697"/>
                  <a:pt x="14601" y="11043"/>
                  <a:pt x="15296" y="11409"/>
                </a:cubicBezTo>
                <a:cubicBezTo>
                  <a:pt x="15399" y="11463"/>
                  <a:pt x="15503" y="11517"/>
                  <a:pt x="15610" y="11573"/>
                </a:cubicBezTo>
                <a:cubicBezTo>
                  <a:pt x="15567" y="11615"/>
                  <a:pt x="15496" y="11699"/>
                  <a:pt x="15395" y="11818"/>
                </a:cubicBezTo>
                <a:cubicBezTo>
                  <a:pt x="15239" y="12003"/>
                  <a:pt x="15019" y="12273"/>
                  <a:pt x="14751" y="12606"/>
                </a:cubicBezTo>
                <a:cubicBezTo>
                  <a:pt x="14217" y="13272"/>
                  <a:pt x="13493" y="14191"/>
                  <a:pt x="12713" y="15179"/>
                </a:cubicBezTo>
                <a:cubicBezTo>
                  <a:pt x="11154" y="17156"/>
                  <a:pt x="9377" y="19413"/>
                  <a:pt x="8453" y="20502"/>
                </a:cubicBezTo>
                <a:cubicBezTo>
                  <a:pt x="7289" y="21873"/>
                  <a:pt x="6175" y="23152"/>
                  <a:pt x="5136" y="24328"/>
                </a:cubicBezTo>
                <a:cubicBezTo>
                  <a:pt x="4616" y="24917"/>
                  <a:pt x="4114" y="25479"/>
                  <a:pt x="3633" y="26015"/>
                </a:cubicBezTo>
                <a:cubicBezTo>
                  <a:pt x="3393" y="26282"/>
                  <a:pt x="3158" y="26545"/>
                  <a:pt x="2929" y="26798"/>
                </a:cubicBezTo>
                <a:cubicBezTo>
                  <a:pt x="2872" y="26861"/>
                  <a:pt x="2815" y="26924"/>
                  <a:pt x="2759" y="26987"/>
                </a:cubicBezTo>
                <a:cubicBezTo>
                  <a:pt x="2723" y="27028"/>
                  <a:pt x="2723" y="27026"/>
                  <a:pt x="2709" y="27040"/>
                </a:cubicBezTo>
                <a:lnTo>
                  <a:pt x="2680" y="27069"/>
                </a:lnTo>
                <a:cubicBezTo>
                  <a:pt x="2641" y="27109"/>
                  <a:pt x="2605" y="27143"/>
                  <a:pt x="2571" y="27174"/>
                </a:cubicBezTo>
                <a:cubicBezTo>
                  <a:pt x="2520" y="27112"/>
                  <a:pt x="2477" y="27058"/>
                  <a:pt x="2439" y="27010"/>
                </a:cubicBezTo>
                <a:lnTo>
                  <a:pt x="2433" y="27001"/>
                </a:lnTo>
                <a:lnTo>
                  <a:pt x="2407" y="26973"/>
                </a:lnTo>
                <a:cubicBezTo>
                  <a:pt x="2390" y="26954"/>
                  <a:pt x="2373" y="26933"/>
                  <a:pt x="2354" y="26915"/>
                </a:cubicBezTo>
                <a:cubicBezTo>
                  <a:pt x="2320" y="26875"/>
                  <a:pt x="2287" y="26839"/>
                  <a:pt x="2252" y="26801"/>
                </a:cubicBezTo>
                <a:cubicBezTo>
                  <a:pt x="2186" y="26726"/>
                  <a:pt x="2118" y="26652"/>
                  <a:pt x="2054" y="26579"/>
                </a:cubicBezTo>
                <a:cubicBezTo>
                  <a:pt x="1924" y="26434"/>
                  <a:pt x="1798" y="26294"/>
                  <a:pt x="1675" y="26159"/>
                </a:cubicBezTo>
                <a:cubicBezTo>
                  <a:pt x="1665" y="26148"/>
                  <a:pt x="1666" y="26148"/>
                  <a:pt x="1665" y="26145"/>
                </a:cubicBezTo>
                <a:lnTo>
                  <a:pt x="1660" y="26139"/>
                </a:lnTo>
                <a:lnTo>
                  <a:pt x="1651" y="26127"/>
                </a:lnTo>
                <a:lnTo>
                  <a:pt x="1634" y="26102"/>
                </a:lnTo>
                <a:cubicBezTo>
                  <a:pt x="1623" y="26088"/>
                  <a:pt x="1613" y="26074"/>
                  <a:pt x="1605" y="26059"/>
                </a:cubicBezTo>
                <a:lnTo>
                  <a:pt x="1649" y="26011"/>
                </a:lnTo>
                <a:lnTo>
                  <a:pt x="1669" y="25989"/>
                </a:lnTo>
                <a:lnTo>
                  <a:pt x="1678" y="25978"/>
                </a:lnTo>
                <a:cubicBezTo>
                  <a:pt x="1693" y="25960"/>
                  <a:pt x="1707" y="25941"/>
                  <a:pt x="1721" y="25923"/>
                </a:cubicBezTo>
                <a:cubicBezTo>
                  <a:pt x="1838" y="25768"/>
                  <a:pt x="1954" y="25617"/>
                  <a:pt x="2064" y="25470"/>
                </a:cubicBezTo>
                <a:cubicBezTo>
                  <a:pt x="2290" y="25176"/>
                  <a:pt x="2505" y="24896"/>
                  <a:pt x="2713" y="24624"/>
                </a:cubicBezTo>
                <a:cubicBezTo>
                  <a:pt x="2922" y="24353"/>
                  <a:pt x="3121" y="24092"/>
                  <a:pt x="3316" y="23839"/>
                </a:cubicBezTo>
                <a:cubicBezTo>
                  <a:pt x="3511" y="23585"/>
                  <a:pt x="3699" y="23338"/>
                  <a:pt x="3883" y="23096"/>
                </a:cubicBezTo>
                <a:cubicBezTo>
                  <a:pt x="5012" y="21611"/>
                  <a:pt x="6028" y="20314"/>
                  <a:pt x="6934" y="19176"/>
                </a:cubicBezTo>
                <a:cubicBezTo>
                  <a:pt x="7160" y="18893"/>
                  <a:pt x="7379" y="18618"/>
                  <a:pt x="7591" y="18353"/>
                </a:cubicBezTo>
                <a:cubicBezTo>
                  <a:pt x="7805" y="18088"/>
                  <a:pt x="8010" y="17834"/>
                  <a:pt x="8209" y="17588"/>
                </a:cubicBezTo>
                <a:cubicBezTo>
                  <a:pt x="8410" y="17342"/>
                  <a:pt x="8601" y="17105"/>
                  <a:pt x="8787" y="16877"/>
                </a:cubicBezTo>
                <a:cubicBezTo>
                  <a:pt x="8879" y="16764"/>
                  <a:pt x="8971" y="16652"/>
                  <a:pt x="9060" y="16541"/>
                </a:cubicBezTo>
                <a:cubicBezTo>
                  <a:pt x="9149" y="16432"/>
                  <a:pt x="9238" y="16324"/>
                  <a:pt x="9324" y="16219"/>
                </a:cubicBezTo>
                <a:cubicBezTo>
                  <a:pt x="10707" y="14531"/>
                  <a:pt x="11677" y="13375"/>
                  <a:pt x="12326" y="12558"/>
                </a:cubicBezTo>
                <a:cubicBezTo>
                  <a:pt x="12653" y="12151"/>
                  <a:pt x="12897" y="11827"/>
                  <a:pt x="13080" y="11570"/>
                </a:cubicBezTo>
                <a:cubicBezTo>
                  <a:pt x="13262" y="11312"/>
                  <a:pt x="13380" y="11118"/>
                  <a:pt x="13449" y="10969"/>
                </a:cubicBezTo>
                <a:cubicBezTo>
                  <a:pt x="13586" y="10669"/>
                  <a:pt x="13526" y="10545"/>
                  <a:pt x="13398" y="10433"/>
                </a:cubicBezTo>
                <a:cubicBezTo>
                  <a:pt x="13390" y="10426"/>
                  <a:pt x="13379" y="10423"/>
                  <a:pt x="13365" y="10423"/>
                </a:cubicBezTo>
                <a:cubicBezTo>
                  <a:pt x="13249" y="10423"/>
                  <a:pt x="12927" y="10672"/>
                  <a:pt x="12438" y="11127"/>
                </a:cubicBezTo>
                <a:cubicBezTo>
                  <a:pt x="12165" y="11383"/>
                  <a:pt x="11843" y="11704"/>
                  <a:pt x="11474" y="12082"/>
                </a:cubicBezTo>
                <a:cubicBezTo>
                  <a:pt x="11291" y="12273"/>
                  <a:pt x="11096" y="12477"/>
                  <a:pt x="10892" y="12694"/>
                </a:cubicBezTo>
                <a:cubicBezTo>
                  <a:pt x="10790" y="12803"/>
                  <a:pt x="10685" y="12916"/>
                  <a:pt x="10578" y="13032"/>
                </a:cubicBezTo>
                <a:cubicBezTo>
                  <a:pt x="10472" y="13149"/>
                  <a:pt x="10362" y="13268"/>
                  <a:pt x="10250" y="13390"/>
                </a:cubicBezTo>
                <a:cubicBezTo>
                  <a:pt x="9357" y="14369"/>
                  <a:pt x="8324" y="15557"/>
                  <a:pt x="7210" y="16900"/>
                </a:cubicBezTo>
                <a:cubicBezTo>
                  <a:pt x="6097" y="18243"/>
                  <a:pt x="4906" y="19740"/>
                  <a:pt x="3696" y="21335"/>
                </a:cubicBezTo>
                <a:cubicBezTo>
                  <a:pt x="3163" y="22035"/>
                  <a:pt x="2631" y="22760"/>
                  <a:pt x="2100" y="23502"/>
                </a:cubicBezTo>
                <a:cubicBezTo>
                  <a:pt x="1832" y="23873"/>
                  <a:pt x="1569" y="24251"/>
                  <a:pt x="1302" y="24630"/>
                </a:cubicBezTo>
                <a:cubicBezTo>
                  <a:pt x="1169" y="24820"/>
                  <a:pt x="1037" y="25012"/>
                  <a:pt x="904" y="25204"/>
                </a:cubicBezTo>
                <a:lnTo>
                  <a:pt x="805" y="25348"/>
                </a:lnTo>
                <a:cubicBezTo>
                  <a:pt x="742" y="25438"/>
                  <a:pt x="679" y="25527"/>
                  <a:pt x="614" y="25617"/>
                </a:cubicBezTo>
                <a:cubicBezTo>
                  <a:pt x="489" y="25796"/>
                  <a:pt x="364" y="25973"/>
                  <a:pt x="237" y="26154"/>
                </a:cubicBezTo>
                <a:cubicBezTo>
                  <a:pt x="362" y="26281"/>
                  <a:pt x="488" y="26408"/>
                  <a:pt x="613" y="26536"/>
                </a:cubicBezTo>
                <a:cubicBezTo>
                  <a:pt x="279" y="26627"/>
                  <a:pt x="55" y="27163"/>
                  <a:pt x="22" y="27810"/>
                </a:cubicBezTo>
                <a:cubicBezTo>
                  <a:pt x="1" y="28234"/>
                  <a:pt x="220" y="28717"/>
                  <a:pt x="267" y="29144"/>
                </a:cubicBezTo>
                <a:cubicBezTo>
                  <a:pt x="349" y="29876"/>
                  <a:pt x="412" y="30466"/>
                  <a:pt x="536" y="30472"/>
                </a:cubicBezTo>
                <a:cubicBezTo>
                  <a:pt x="563" y="30473"/>
                  <a:pt x="588" y="30474"/>
                  <a:pt x="611" y="30474"/>
                </a:cubicBezTo>
                <a:cubicBezTo>
                  <a:pt x="847" y="30474"/>
                  <a:pt x="809" y="30400"/>
                  <a:pt x="822" y="30322"/>
                </a:cubicBezTo>
                <a:lnTo>
                  <a:pt x="822" y="30322"/>
                </a:lnTo>
                <a:cubicBezTo>
                  <a:pt x="865" y="30403"/>
                  <a:pt x="949" y="30469"/>
                  <a:pt x="1087" y="30476"/>
                </a:cubicBezTo>
                <a:cubicBezTo>
                  <a:pt x="1087" y="30476"/>
                  <a:pt x="1087" y="30476"/>
                  <a:pt x="1088" y="30476"/>
                </a:cubicBezTo>
                <a:cubicBezTo>
                  <a:pt x="1194" y="30476"/>
                  <a:pt x="821" y="29676"/>
                  <a:pt x="834" y="29418"/>
                </a:cubicBezTo>
                <a:cubicBezTo>
                  <a:pt x="865" y="28822"/>
                  <a:pt x="1178" y="28363"/>
                  <a:pt x="1225" y="27990"/>
                </a:cubicBezTo>
                <a:cubicBezTo>
                  <a:pt x="1264" y="27676"/>
                  <a:pt x="1296" y="27432"/>
                  <a:pt x="1312" y="27240"/>
                </a:cubicBezTo>
                <a:cubicBezTo>
                  <a:pt x="1339" y="27266"/>
                  <a:pt x="1366" y="27292"/>
                  <a:pt x="1392" y="27319"/>
                </a:cubicBezTo>
                <a:lnTo>
                  <a:pt x="1602" y="27527"/>
                </a:lnTo>
                <a:lnTo>
                  <a:pt x="1709" y="27632"/>
                </a:lnTo>
                <a:lnTo>
                  <a:pt x="1736" y="27657"/>
                </a:lnTo>
                <a:lnTo>
                  <a:pt x="1780" y="27703"/>
                </a:lnTo>
                <a:lnTo>
                  <a:pt x="1874" y="27798"/>
                </a:lnTo>
                <a:cubicBezTo>
                  <a:pt x="2120" y="28046"/>
                  <a:pt x="2365" y="28297"/>
                  <a:pt x="2611" y="28545"/>
                </a:cubicBezTo>
                <a:lnTo>
                  <a:pt x="3090" y="27960"/>
                </a:lnTo>
                <a:lnTo>
                  <a:pt x="3325" y="27674"/>
                </a:lnTo>
                <a:lnTo>
                  <a:pt x="3385" y="27603"/>
                </a:lnTo>
                <a:lnTo>
                  <a:pt x="3423" y="27554"/>
                </a:lnTo>
                <a:lnTo>
                  <a:pt x="3490" y="27471"/>
                </a:lnTo>
                <a:cubicBezTo>
                  <a:pt x="3665" y="27250"/>
                  <a:pt x="3842" y="27029"/>
                  <a:pt x="4018" y="26809"/>
                </a:cubicBezTo>
                <a:cubicBezTo>
                  <a:pt x="4372" y="26368"/>
                  <a:pt x="4723" y="25929"/>
                  <a:pt x="5074" y="25493"/>
                </a:cubicBezTo>
                <a:cubicBezTo>
                  <a:pt x="5775" y="24620"/>
                  <a:pt x="6472" y="23760"/>
                  <a:pt x="7158" y="22927"/>
                </a:cubicBezTo>
                <a:cubicBezTo>
                  <a:pt x="9697" y="19841"/>
                  <a:pt x="11992" y="17054"/>
                  <a:pt x="13641" y="15027"/>
                </a:cubicBezTo>
                <a:cubicBezTo>
                  <a:pt x="13797" y="14835"/>
                  <a:pt x="13948" y="14649"/>
                  <a:pt x="14093" y="14471"/>
                </a:cubicBezTo>
                <a:lnTo>
                  <a:pt x="14093" y="14471"/>
                </a:lnTo>
                <a:cubicBezTo>
                  <a:pt x="14037" y="14659"/>
                  <a:pt x="13994" y="15029"/>
                  <a:pt x="13964" y="15555"/>
                </a:cubicBezTo>
                <a:cubicBezTo>
                  <a:pt x="13940" y="15947"/>
                  <a:pt x="13924" y="16426"/>
                  <a:pt x="13915" y="16982"/>
                </a:cubicBezTo>
                <a:cubicBezTo>
                  <a:pt x="13911" y="17260"/>
                  <a:pt x="13908" y="17556"/>
                  <a:pt x="13908" y="17872"/>
                </a:cubicBezTo>
                <a:cubicBezTo>
                  <a:pt x="13907" y="18187"/>
                  <a:pt x="13908" y="18520"/>
                  <a:pt x="13912" y="18869"/>
                </a:cubicBezTo>
                <a:cubicBezTo>
                  <a:pt x="13927" y="20266"/>
                  <a:pt x="13977" y="21925"/>
                  <a:pt x="14089" y="23763"/>
                </a:cubicBezTo>
                <a:cubicBezTo>
                  <a:pt x="14202" y="25601"/>
                  <a:pt x="14383" y="27619"/>
                  <a:pt x="14670" y="29717"/>
                </a:cubicBezTo>
                <a:cubicBezTo>
                  <a:pt x="14949" y="31742"/>
                  <a:pt x="15357" y="33846"/>
                  <a:pt x="15900" y="35956"/>
                </a:cubicBezTo>
                <a:lnTo>
                  <a:pt x="16959" y="35874"/>
                </a:lnTo>
                <a:cubicBezTo>
                  <a:pt x="17033" y="34360"/>
                  <a:pt x="17086" y="32831"/>
                  <a:pt x="17129" y="31317"/>
                </a:cubicBezTo>
                <a:cubicBezTo>
                  <a:pt x="17170" y="29806"/>
                  <a:pt x="17200" y="28308"/>
                  <a:pt x="17230" y="26859"/>
                </a:cubicBezTo>
                <a:cubicBezTo>
                  <a:pt x="17272" y="24752"/>
                  <a:pt x="17281" y="22744"/>
                  <a:pt x="17267" y="20919"/>
                </a:cubicBezTo>
                <a:cubicBezTo>
                  <a:pt x="17252" y="19095"/>
                  <a:pt x="17213" y="17453"/>
                  <a:pt x="17167" y="16077"/>
                </a:cubicBezTo>
                <a:cubicBezTo>
                  <a:pt x="17119" y="14699"/>
                  <a:pt x="17064" y="13587"/>
                  <a:pt x="17012" y="12818"/>
                </a:cubicBezTo>
                <a:cubicBezTo>
                  <a:pt x="16998" y="12606"/>
                  <a:pt x="16984" y="12419"/>
                  <a:pt x="16972" y="12260"/>
                </a:cubicBezTo>
                <a:lnTo>
                  <a:pt x="16972" y="12260"/>
                </a:lnTo>
                <a:cubicBezTo>
                  <a:pt x="17069" y="12308"/>
                  <a:pt x="17167" y="12356"/>
                  <a:pt x="17265" y="12404"/>
                </a:cubicBezTo>
                <a:cubicBezTo>
                  <a:pt x="17372" y="12456"/>
                  <a:pt x="17490" y="12511"/>
                  <a:pt x="17622" y="12560"/>
                </a:cubicBezTo>
                <a:cubicBezTo>
                  <a:pt x="17752" y="12608"/>
                  <a:pt x="17901" y="12655"/>
                  <a:pt x="18068" y="12679"/>
                </a:cubicBezTo>
                <a:cubicBezTo>
                  <a:pt x="18147" y="12691"/>
                  <a:pt x="18232" y="12699"/>
                  <a:pt x="18320" y="12699"/>
                </a:cubicBezTo>
                <a:cubicBezTo>
                  <a:pt x="18420" y="12699"/>
                  <a:pt x="18526" y="12689"/>
                  <a:pt x="18633" y="12665"/>
                </a:cubicBezTo>
                <a:cubicBezTo>
                  <a:pt x="18685" y="12652"/>
                  <a:pt x="18734" y="12641"/>
                  <a:pt x="18784" y="12622"/>
                </a:cubicBezTo>
                <a:cubicBezTo>
                  <a:pt x="18808" y="12613"/>
                  <a:pt x="18833" y="12604"/>
                  <a:pt x="18858" y="12596"/>
                </a:cubicBezTo>
                <a:cubicBezTo>
                  <a:pt x="18882" y="12585"/>
                  <a:pt x="18906" y="12574"/>
                  <a:pt x="18929" y="12563"/>
                </a:cubicBezTo>
                <a:cubicBezTo>
                  <a:pt x="18953" y="12553"/>
                  <a:pt x="18976" y="12540"/>
                  <a:pt x="18998" y="12527"/>
                </a:cubicBezTo>
                <a:cubicBezTo>
                  <a:pt x="19020" y="12513"/>
                  <a:pt x="19043" y="12501"/>
                  <a:pt x="19064" y="12488"/>
                </a:cubicBezTo>
                <a:cubicBezTo>
                  <a:pt x="19106" y="12459"/>
                  <a:pt x="19149" y="12431"/>
                  <a:pt x="19187" y="12400"/>
                </a:cubicBezTo>
                <a:cubicBezTo>
                  <a:pt x="19265" y="12340"/>
                  <a:pt x="19329" y="12274"/>
                  <a:pt x="19389" y="12207"/>
                </a:cubicBezTo>
                <a:cubicBezTo>
                  <a:pt x="19445" y="12141"/>
                  <a:pt x="19496" y="12075"/>
                  <a:pt x="19539" y="12008"/>
                </a:cubicBezTo>
                <a:cubicBezTo>
                  <a:pt x="19626" y="11877"/>
                  <a:pt x="19689" y="11752"/>
                  <a:pt x="19745" y="11635"/>
                </a:cubicBezTo>
                <a:cubicBezTo>
                  <a:pt x="19800" y="11517"/>
                  <a:pt x="19843" y="11415"/>
                  <a:pt x="19891" y="11308"/>
                </a:cubicBezTo>
                <a:cubicBezTo>
                  <a:pt x="19986" y="11094"/>
                  <a:pt x="20077" y="10879"/>
                  <a:pt x="20170" y="10664"/>
                </a:cubicBezTo>
                <a:cubicBezTo>
                  <a:pt x="20352" y="10233"/>
                  <a:pt x="20535" y="9800"/>
                  <a:pt x="20716" y="9371"/>
                </a:cubicBezTo>
                <a:cubicBezTo>
                  <a:pt x="20808" y="9156"/>
                  <a:pt x="20898" y="8943"/>
                  <a:pt x="20987" y="8730"/>
                </a:cubicBezTo>
                <a:lnTo>
                  <a:pt x="21005" y="8691"/>
                </a:lnTo>
                <a:cubicBezTo>
                  <a:pt x="21012" y="8677"/>
                  <a:pt x="21014" y="8667"/>
                  <a:pt x="21027" y="8642"/>
                </a:cubicBezTo>
                <a:lnTo>
                  <a:pt x="21084" y="8516"/>
                </a:lnTo>
                <a:lnTo>
                  <a:pt x="21196" y="8266"/>
                </a:lnTo>
                <a:cubicBezTo>
                  <a:pt x="21271" y="8105"/>
                  <a:pt x="21344" y="7944"/>
                  <a:pt x="21416" y="7785"/>
                </a:cubicBezTo>
                <a:cubicBezTo>
                  <a:pt x="21164" y="7660"/>
                  <a:pt x="20923" y="7539"/>
                  <a:pt x="20686" y="7421"/>
                </a:cubicBezTo>
                <a:cubicBezTo>
                  <a:pt x="20658" y="7407"/>
                  <a:pt x="20629" y="7393"/>
                  <a:pt x="20600" y="7378"/>
                </a:cubicBezTo>
                <a:lnTo>
                  <a:pt x="20528" y="7343"/>
                </a:lnTo>
                <a:cubicBezTo>
                  <a:pt x="20491" y="7324"/>
                  <a:pt x="20454" y="7306"/>
                  <a:pt x="20417" y="7289"/>
                </a:cubicBezTo>
                <a:cubicBezTo>
                  <a:pt x="20342" y="7252"/>
                  <a:pt x="20270" y="7216"/>
                  <a:pt x="20196" y="7181"/>
                </a:cubicBezTo>
                <a:cubicBezTo>
                  <a:pt x="20040" y="7103"/>
                  <a:pt x="19885" y="7027"/>
                  <a:pt x="19730" y="6951"/>
                </a:cubicBezTo>
                <a:cubicBezTo>
                  <a:pt x="19895" y="6634"/>
                  <a:pt x="20458" y="4338"/>
                  <a:pt x="20769" y="3585"/>
                </a:cubicBezTo>
                <a:cubicBezTo>
                  <a:pt x="20866" y="3352"/>
                  <a:pt x="20968" y="3119"/>
                  <a:pt x="21055" y="2879"/>
                </a:cubicBezTo>
                <a:cubicBezTo>
                  <a:pt x="21098" y="2758"/>
                  <a:pt x="21140" y="2638"/>
                  <a:pt x="21173" y="2512"/>
                </a:cubicBezTo>
                <a:cubicBezTo>
                  <a:pt x="21206" y="2387"/>
                  <a:pt x="21234" y="2261"/>
                  <a:pt x="21250" y="2129"/>
                </a:cubicBezTo>
                <a:cubicBezTo>
                  <a:pt x="21255" y="2097"/>
                  <a:pt x="21260" y="2064"/>
                  <a:pt x="21261" y="2031"/>
                </a:cubicBezTo>
                <a:cubicBezTo>
                  <a:pt x="21264" y="1998"/>
                  <a:pt x="21266" y="1966"/>
                  <a:pt x="21268" y="1932"/>
                </a:cubicBezTo>
                <a:cubicBezTo>
                  <a:pt x="21268" y="1865"/>
                  <a:pt x="21271" y="1797"/>
                  <a:pt x="21265" y="1731"/>
                </a:cubicBezTo>
                <a:lnTo>
                  <a:pt x="21263" y="1679"/>
                </a:lnTo>
                <a:cubicBezTo>
                  <a:pt x="21261" y="1662"/>
                  <a:pt x="21260" y="1646"/>
                  <a:pt x="21258" y="1629"/>
                </a:cubicBezTo>
                <a:cubicBezTo>
                  <a:pt x="21252" y="1595"/>
                  <a:pt x="21248" y="1561"/>
                  <a:pt x="21243" y="1528"/>
                </a:cubicBezTo>
                <a:cubicBezTo>
                  <a:pt x="21238" y="1494"/>
                  <a:pt x="21229" y="1461"/>
                  <a:pt x="21221" y="1429"/>
                </a:cubicBezTo>
                <a:cubicBezTo>
                  <a:pt x="21213" y="1394"/>
                  <a:pt x="21206" y="1362"/>
                  <a:pt x="21195" y="1329"/>
                </a:cubicBezTo>
                <a:cubicBezTo>
                  <a:pt x="21116" y="1064"/>
                  <a:pt x="20976" y="827"/>
                  <a:pt x="20801" y="634"/>
                </a:cubicBezTo>
                <a:cubicBezTo>
                  <a:pt x="20625" y="441"/>
                  <a:pt x="20414" y="285"/>
                  <a:pt x="20181" y="178"/>
                </a:cubicBezTo>
                <a:cubicBezTo>
                  <a:pt x="19947" y="72"/>
                  <a:pt x="19701" y="16"/>
                  <a:pt x="19461" y="3"/>
                </a:cubicBezTo>
                <a:cubicBezTo>
                  <a:pt x="19425" y="1"/>
                  <a:pt x="19389" y="0"/>
                  <a:pt x="19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5"/>
          <p:cNvSpPr/>
          <p:nvPr/>
        </p:nvSpPr>
        <p:spPr>
          <a:xfrm>
            <a:off x="371763" y="1754950"/>
            <a:ext cx="275740" cy="457568"/>
          </a:xfrm>
          <a:custGeom>
            <a:avLst/>
            <a:gdLst/>
            <a:ahLst/>
            <a:cxnLst/>
            <a:rect l="l" t="t" r="r" b="b"/>
            <a:pathLst>
              <a:path w="6210" h="10305" extrusionOk="0">
                <a:moveTo>
                  <a:pt x="4014" y="1"/>
                </a:moveTo>
                <a:cubicBezTo>
                  <a:pt x="3841" y="220"/>
                  <a:pt x="3650" y="463"/>
                  <a:pt x="3443" y="729"/>
                </a:cubicBezTo>
                <a:cubicBezTo>
                  <a:pt x="3417" y="762"/>
                  <a:pt x="3390" y="796"/>
                  <a:pt x="3363" y="830"/>
                </a:cubicBezTo>
                <a:cubicBezTo>
                  <a:pt x="3351" y="846"/>
                  <a:pt x="3339" y="860"/>
                  <a:pt x="3326" y="876"/>
                </a:cubicBezTo>
                <a:cubicBezTo>
                  <a:pt x="3317" y="886"/>
                  <a:pt x="3311" y="895"/>
                  <a:pt x="3303" y="905"/>
                </a:cubicBezTo>
                <a:cubicBezTo>
                  <a:pt x="3272" y="944"/>
                  <a:pt x="3241" y="982"/>
                  <a:pt x="3209" y="1021"/>
                </a:cubicBezTo>
                <a:cubicBezTo>
                  <a:pt x="3145" y="1101"/>
                  <a:pt x="3083" y="1181"/>
                  <a:pt x="3016" y="1263"/>
                </a:cubicBezTo>
                <a:cubicBezTo>
                  <a:pt x="2756" y="1593"/>
                  <a:pt x="2478" y="1947"/>
                  <a:pt x="2186" y="2323"/>
                </a:cubicBezTo>
                <a:cubicBezTo>
                  <a:pt x="1894" y="2700"/>
                  <a:pt x="1588" y="3098"/>
                  <a:pt x="1273" y="3512"/>
                </a:cubicBezTo>
                <a:cubicBezTo>
                  <a:pt x="1115" y="3721"/>
                  <a:pt x="956" y="3931"/>
                  <a:pt x="792" y="4146"/>
                </a:cubicBezTo>
                <a:cubicBezTo>
                  <a:pt x="532" y="4494"/>
                  <a:pt x="268" y="4845"/>
                  <a:pt x="1" y="5203"/>
                </a:cubicBezTo>
                <a:cubicBezTo>
                  <a:pt x="21" y="5207"/>
                  <a:pt x="41" y="5213"/>
                  <a:pt x="62" y="5216"/>
                </a:cubicBezTo>
                <a:cubicBezTo>
                  <a:pt x="309" y="5269"/>
                  <a:pt x="558" y="5322"/>
                  <a:pt x="808" y="5376"/>
                </a:cubicBezTo>
                <a:cubicBezTo>
                  <a:pt x="899" y="5395"/>
                  <a:pt x="990" y="5415"/>
                  <a:pt x="1082" y="5434"/>
                </a:cubicBezTo>
                <a:cubicBezTo>
                  <a:pt x="1145" y="5447"/>
                  <a:pt x="1208" y="5460"/>
                  <a:pt x="1271" y="5473"/>
                </a:cubicBezTo>
                <a:cubicBezTo>
                  <a:pt x="1523" y="5525"/>
                  <a:pt x="1779" y="5576"/>
                  <a:pt x="2037" y="5627"/>
                </a:cubicBezTo>
                <a:cubicBezTo>
                  <a:pt x="2294" y="5678"/>
                  <a:pt x="2553" y="5730"/>
                  <a:pt x="2815" y="5779"/>
                </a:cubicBezTo>
                <a:cubicBezTo>
                  <a:pt x="2945" y="5805"/>
                  <a:pt x="3077" y="5828"/>
                  <a:pt x="3209" y="5854"/>
                </a:cubicBezTo>
                <a:lnTo>
                  <a:pt x="3215" y="5855"/>
                </a:lnTo>
                <a:cubicBezTo>
                  <a:pt x="3217" y="5855"/>
                  <a:pt x="3220" y="5857"/>
                  <a:pt x="3219" y="5857"/>
                </a:cubicBezTo>
                <a:lnTo>
                  <a:pt x="3245" y="5857"/>
                </a:lnTo>
                <a:lnTo>
                  <a:pt x="3278" y="5860"/>
                </a:lnTo>
                <a:cubicBezTo>
                  <a:pt x="3276" y="5870"/>
                  <a:pt x="3273" y="5884"/>
                  <a:pt x="3269" y="5898"/>
                </a:cubicBezTo>
                <a:lnTo>
                  <a:pt x="3267" y="5911"/>
                </a:lnTo>
                <a:lnTo>
                  <a:pt x="3265" y="5918"/>
                </a:lnTo>
                <a:lnTo>
                  <a:pt x="3253" y="5947"/>
                </a:lnTo>
                <a:lnTo>
                  <a:pt x="3201" y="6079"/>
                </a:lnTo>
                <a:cubicBezTo>
                  <a:pt x="3131" y="6253"/>
                  <a:pt x="3059" y="6429"/>
                  <a:pt x="2989" y="6604"/>
                </a:cubicBezTo>
                <a:cubicBezTo>
                  <a:pt x="2849" y="6954"/>
                  <a:pt x="2708" y="7304"/>
                  <a:pt x="2568" y="7652"/>
                </a:cubicBezTo>
                <a:cubicBezTo>
                  <a:pt x="2428" y="8000"/>
                  <a:pt x="2288" y="8346"/>
                  <a:pt x="2148" y="8689"/>
                </a:cubicBezTo>
                <a:cubicBezTo>
                  <a:pt x="2078" y="8860"/>
                  <a:pt x="2009" y="9030"/>
                  <a:pt x="1939" y="9199"/>
                </a:cubicBezTo>
                <a:cubicBezTo>
                  <a:pt x="1903" y="9284"/>
                  <a:pt x="1869" y="9367"/>
                  <a:pt x="1834" y="9452"/>
                </a:cubicBezTo>
                <a:lnTo>
                  <a:pt x="1781" y="9576"/>
                </a:lnTo>
                <a:cubicBezTo>
                  <a:pt x="1756" y="9639"/>
                  <a:pt x="1729" y="9700"/>
                  <a:pt x="1704" y="9762"/>
                </a:cubicBezTo>
                <a:cubicBezTo>
                  <a:pt x="1627" y="9943"/>
                  <a:pt x="1550" y="10124"/>
                  <a:pt x="1474" y="10305"/>
                </a:cubicBezTo>
                <a:cubicBezTo>
                  <a:pt x="1768" y="10281"/>
                  <a:pt x="2059" y="10259"/>
                  <a:pt x="2348" y="10237"/>
                </a:cubicBezTo>
                <a:cubicBezTo>
                  <a:pt x="2551" y="10221"/>
                  <a:pt x="2752" y="10204"/>
                  <a:pt x="2950" y="10188"/>
                </a:cubicBezTo>
                <a:cubicBezTo>
                  <a:pt x="3346" y="10155"/>
                  <a:pt x="3728" y="10123"/>
                  <a:pt x="4098" y="10093"/>
                </a:cubicBezTo>
                <a:cubicBezTo>
                  <a:pt x="4868" y="10029"/>
                  <a:pt x="5580" y="9970"/>
                  <a:pt x="6210" y="9918"/>
                </a:cubicBezTo>
                <a:cubicBezTo>
                  <a:pt x="6199" y="9784"/>
                  <a:pt x="6188" y="9652"/>
                  <a:pt x="6178" y="9523"/>
                </a:cubicBezTo>
                <a:cubicBezTo>
                  <a:pt x="6168" y="9421"/>
                  <a:pt x="6161" y="9323"/>
                  <a:pt x="6152" y="9226"/>
                </a:cubicBezTo>
                <a:cubicBezTo>
                  <a:pt x="6135" y="9035"/>
                  <a:pt x="6119" y="8855"/>
                  <a:pt x="6104" y="8685"/>
                </a:cubicBezTo>
                <a:cubicBezTo>
                  <a:pt x="6072" y="8346"/>
                  <a:pt x="6046" y="8054"/>
                  <a:pt x="6022" y="7814"/>
                </a:cubicBezTo>
                <a:cubicBezTo>
                  <a:pt x="5974" y="7335"/>
                  <a:pt x="5938" y="7067"/>
                  <a:pt x="5921" y="7067"/>
                </a:cubicBezTo>
                <a:cubicBezTo>
                  <a:pt x="5921" y="7067"/>
                  <a:pt x="5921" y="7067"/>
                  <a:pt x="5921" y="7067"/>
                </a:cubicBezTo>
                <a:cubicBezTo>
                  <a:pt x="5760" y="7082"/>
                  <a:pt x="5815" y="7528"/>
                  <a:pt x="5845" y="8033"/>
                </a:cubicBezTo>
                <a:cubicBezTo>
                  <a:pt x="5790" y="7576"/>
                  <a:pt x="5723" y="7230"/>
                  <a:pt x="5653" y="7230"/>
                </a:cubicBezTo>
                <a:cubicBezTo>
                  <a:pt x="5652" y="7230"/>
                  <a:pt x="5652" y="7230"/>
                  <a:pt x="5651" y="7230"/>
                </a:cubicBezTo>
                <a:cubicBezTo>
                  <a:pt x="5645" y="7230"/>
                  <a:pt x="5647" y="7309"/>
                  <a:pt x="5657" y="7445"/>
                </a:cubicBezTo>
                <a:cubicBezTo>
                  <a:pt x="5667" y="7583"/>
                  <a:pt x="5685" y="7781"/>
                  <a:pt x="5707" y="8022"/>
                </a:cubicBezTo>
                <a:cubicBezTo>
                  <a:pt x="5731" y="8262"/>
                  <a:pt x="5759" y="8546"/>
                  <a:pt x="5791" y="8858"/>
                </a:cubicBezTo>
                <a:cubicBezTo>
                  <a:pt x="5807" y="9013"/>
                  <a:pt x="5823" y="9177"/>
                  <a:pt x="5840" y="9343"/>
                </a:cubicBezTo>
                <a:cubicBezTo>
                  <a:pt x="5845" y="9384"/>
                  <a:pt x="5849" y="9426"/>
                  <a:pt x="5854" y="9469"/>
                </a:cubicBezTo>
                <a:cubicBezTo>
                  <a:pt x="5857" y="9490"/>
                  <a:pt x="5858" y="9511"/>
                  <a:pt x="5861" y="9532"/>
                </a:cubicBezTo>
                <a:lnTo>
                  <a:pt x="5861" y="9537"/>
                </a:lnTo>
                <a:lnTo>
                  <a:pt x="5861" y="9539"/>
                </a:lnTo>
                <a:lnTo>
                  <a:pt x="5862" y="9543"/>
                </a:lnTo>
                <a:lnTo>
                  <a:pt x="5863" y="9551"/>
                </a:lnTo>
                <a:cubicBezTo>
                  <a:pt x="5867" y="9574"/>
                  <a:pt x="5873" y="9601"/>
                  <a:pt x="5878" y="9629"/>
                </a:cubicBezTo>
                <a:cubicBezTo>
                  <a:pt x="5825" y="9639"/>
                  <a:pt x="5833" y="9644"/>
                  <a:pt x="5623" y="9662"/>
                </a:cubicBezTo>
                <a:lnTo>
                  <a:pt x="5140" y="9711"/>
                </a:lnTo>
                <a:cubicBezTo>
                  <a:pt x="4819" y="9743"/>
                  <a:pt x="4503" y="9774"/>
                  <a:pt x="4203" y="9803"/>
                </a:cubicBezTo>
                <a:cubicBezTo>
                  <a:pt x="3606" y="9861"/>
                  <a:pt x="3079" y="9908"/>
                  <a:pt x="2723" y="9932"/>
                </a:cubicBezTo>
                <a:cubicBezTo>
                  <a:pt x="2548" y="9943"/>
                  <a:pt x="2376" y="9956"/>
                  <a:pt x="2211" y="9966"/>
                </a:cubicBezTo>
                <a:cubicBezTo>
                  <a:pt x="2112" y="9972"/>
                  <a:pt x="2019" y="9977"/>
                  <a:pt x="1939" y="9980"/>
                </a:cubicBezTo>
                <a:cubicBezTo>
                  <a:pt x="2102" y="9619"/>
                  <a:pt x="2261" y="9270"/>
                  <a:pt x="2413" y="8936"/>
                </a:cubicBezTo>
                <a:cubicBezTo>
                  <a:pt x="2595" y="8535"/>
                  <a:pt x="2772" y="8152"/>
                  <a:pt x="2943" y="7783"/>
                </a:cubicBezTo>
                <a:cubicBezTo>
                  <a:pt x="3113" y="7416"/>
                  <a:pt x="3278" y="7064"/>
                  <a:pt x="3437" y="6728"/>
                </a:cubicBezTo>
                <a:cubicBezTo>
                  <a:pt x="3516" y="6559"/>
                  <a:pt x="3594" y="6394"/>
                  <a:pt x="3669" y="6234"/>
                </a:cubicBezTo>
                <a:cubicBezTo>
                  <a:pt x="3688" y="6193"/>
                  <a:pt x="3708" y="6153"/>
                  <a:pt x="3727" y="6112"/>
                </a:cubicBezTo>
                <a:cubicBezTo>
                  <a:pt x="3760" y="6042"/>
                  <a:pt x="3790" y="5973"/>
                  <a:pt x="3821" y="5904"/>
                </a:cubicBezTo>
                <a:cubicBezTo>
                  <a:pt x="3885" y="5763"/>
                  <a:pt x="3949" y="5624"/>
                  <a:pt x="4010" y="5488"/>
                </a:cubicBezTo>
                <a:cubicBezTo>
                  <a:pt x="3805" y="5441"/>
                  <a:pt x="3605" y="5393"/>
                  <a:pt x="3407" y="5348"/>
                </a:cubicBezTo>
                <a:cubicBezTo>
                  <a:pt x="3384" y="5343"/>
                  <a:pt x="3358" y="5337"/>
                  <a:pt x="3333" y="5331"/>
                </a:cubicBezTo>
                <a:cubicBezTo>
                  <a:pt x="3320" y="5328"/>
                  <a:pt x="3305" y="5323"/>
                  <a:pt x="3292" y="5321"/>
                </a:cubicBezTo>
                <a:cubicBezTo>
                  <a:pt x="3265" y="5315"/>
                  <a:pt x="3236" y="5307"/>
                  <a:pt x="3210" y="5301"/>
                </a:cubicBezTo>
                <a:cubicBezTo>
                  <a:pt x="3155" y="5288"/>
                  <a:pt x="3101" y="5275"/>
                  <a:pt x="3048" y="5262"/>
                </a:cubicBezTo>
                <a:cubicBezTo>
                  <a:pt x="2836" y="5211"/>
                  <a:pt x="2632" y="5161"/>
                  <a:pt x="2434" y="5114"/>
                </a:cubicBezTo>
                <a:cubicBezTo>
                  <a:pt x="2039" y="5021"/>
                  <a:pt x="1671" y="4935"/>
                  <a:pt x="1319" y="4856"/>
                </a:cubicBezTo>
                <a:cubicBezTo>
                  <a:pt x="1260" y="4843"/>
                  <a:pt x="1201" y="4829"/>
                  <a:pt x="1142" y="4818"/>
                </a:cubicBezTo>
                <a:lnTo>
                  <a:pt x="1120" y="4812"/>
                </a:lnTo>
                <a:lnTo>
                  <a:pt x="1114" y="4811"/>
                </a:lnTo>
                <a:lnTo>
                  <a:pt x="1113" y="4811"/>
                </a:lnTo>
                <a:lnTo>
                  <a:pt x="1109" y="4810"/>
                </a:lnTo>
                <a:lnTo>
                  <a:pt x="1103" y="4808"/>
                </a:lnTo>
                <a:cubicBezTo>
                  <a:pt x="1097" y="4806"/>
                  <a:pt x="1088" y="4805"/>
                  <a:pt x="1082" y="4801"/>
                </a:cubicBezTo>
                <a:cubicBezTo>
                  <a:pt x="1090" y="4792"/>
                  <a:pt x="1098" y="4784"/>
                  <a:pt x="1106" y="4775"/>
                </a:cubicBezTo>
                <a:cubicBezTo>
                  <a:pt x="1205" y="4645"/>
                  <a:pt x="1301" y="4517"/>
                  <a:pt x="1394" y="4392"/>
                </a:cubicBezTo>
                <a:cubicBezTo>
                  <a:pt x="1582" y="4144"/>
                  <a:pt x="1763" y="3905"/>
                  <a:pt x="1933" y="3680"/>
                </a:cubicBezTo>
                <a:cubicBezTo>
                  <a:pt x="2274" y="3228"/>
                  <a:pt x="2583" y="2819"/>
                  <a:pt x="2860" y="2452"/>
                </a:cubicBezTo>
                <a:cubicBezTo>
                  <a:pt x="3138" y="2084"/>
                  <a:pt x="3385" y="1755"/>
                  <a:pt x="3602" y="1462"/>
                </a:cubicBezTo>
                <a:cubicBezTo>
                  <a:pt x="3658" y="1389"/>
                  <a:pt x="3709" y="1319"/>
                  <a:pt x="3761" y="1249"/>
                </a:cubicBezTo>
                <a:cubicBezTo>
                  <a:pt x="3767" y="1240"/>
                  <a:pt x="3774" y="1231"/>
                  <a:pt x="3779" y="1223"/>
                </a:cubicBezTo>
                <a:lnTo>
                  <a:pt x="3788" y="1211"/>
                </a:lnTo>
                <a:lnTo>
                  <a:pt x="3788" y="1209"/>
                </a:lnTo>
                <a:cubicBezTo>
                  <a:pt x="3788" y="1208"/>
                  <a:pt x="3789" y="1206"/>
                  <a:pt x="3790" y="1201"/>
                </a:cubicBezTo>
                <a:cubicBezTo>
                  <a:pt x="3791" y="1200"/>
                  <a:pt x="3792" y="1199"/>
                  <a:pt x="3793" y="1199"/>
                </a:cubicBezTo>
                <a:cubicBezTo>
                  <a:pt x="3795" y="1199"/>
                  <a:pt x="3798" y="1201"/>
                  <a:pt x="3803" y="1206"/>
                </a:cubicBezTo>
                <a:cubicBezTo>
                  <a:pt x="3802" y="1204"/>
                  <a:pt x="3802" y="1203"/>
                  <a:pt x="3802" y="1203"/>
                </a:cubicBezTo>
                <a:lnTo>
                  <a:pt x="3802" y="1203"/>
                </a:lnTo>
                <a:cubicBezTo>
                  <a:pt x="3803" y="1203"/>
                  <a:pt x="3820" y="1258"/>
                  <a:pt x="3829" y="1289"/>
                </a:cubicBezTo>
                <a:cubicBezTo>
                  <a:pt x="3841" y="1329"/>
                  <a:pt x="3853" y="1368"/>
                  <a:pt x="3865" y="1406"/>
                </a:cubicBezTo>
                <a:cubicBezTo>
                  <a:pt x="3890" y="1481"/>
                  <a:pt x="3911" y="1551"/>
                  <a:pt x="3933" y="1615"/>
                </a:cubicBezTo>
                <a:cubicBezTo>
                  <a:pt x="4019" y="1874"/>
                  <a:pt x="4087" y="2055"/>
                  <a:pt x="4147" y="2178"/>
                </a:cubicBezTo>
                <a:cubicBezTo>
                  <a:pt x="4242" y="2374"/>
                  <a:pt x="4312" y="2427"/>
                  <a:pt x="4387" y="2427"/>
                </a:cubicBezTo>
                <a:cubicBezTo>
                  <a:pt x="4406" y="2427"/>
                  <a:pt x="4426" y="2423"/>
                  <a:pt x="4447" y="2418"/>
                </a:cubicBezTo>
                <a:cubicBezTo>
                  <a:pt x="4493" y="2405"/>
                  <a:pt x="4485" y="2211"/>
                  <a:pt x="4429" y="1870"/>
                </a:cubicBezTo>
                <a:cubicBezTo>
                  <a:pt x="4402" y="1700"/>
                  <a:pt x="4363" y="1492"/>
                  <a:pt x="4314" y="1251"/>
                </a:cubicBezTo>
                <a:cubicBezTo>
                  <a:pt x="4307" y="1222"/>
                  <a:pt x="4302" y="1191"/>
                  <a:pt x="4295" y="1160"/>
                </a:cubicBezTo>
                <a:cubicBezTo>
                  <a:pt x="4292" y="1144"/>
                  <a:pt x="4288" y="1129"/>
                  <a:pt x="4286" y="1112"/>
                </a:cubicBezTo>
                <a:cubicBezTo>
                  <a:pt x="4284" y="1105"/>
                  <a:pt x="4283" y="1096"/>
                  <a:pt x="4281" y="1089"/>
                </a:cubicBezTo>
                <a:lnTo>
                  <a:pt x="4277" y="1077"/>
                </a:lnTo>
                <a:lnTo>
                  <a:pt x="4273" y="1058"/>
                </a:lnTo>
                <a:cubicBezTo>
                  <a:pt x="4249" y="955"/>
                  <a:pt x="4224" y="848"/>
                  <a:pt x="4197" y="739"/>
                </a:cubicBezTo>
                <a:cubicBezTo>
                  <a:pt x="4143" y="514"/>
                  <a:pt x="4082" y="268"/>
                  <a:pt x="4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40"/>
        <p:cNvGrpSpPr/>
        <p:nvPr/>
      </p:nvGrpSpPr>
      <p:grpSpPr>
        <a:xfrm>
          <a:off x="0" y="0"/>
          <a:ext cx="0" cy="0"/>
          <a:chOff x="0" y="0"/>
          <a:chExt cx="0" cy="0"/>
        </a:xfrm>
      </p:grpSpPr>
      <p:sp>
        <p:nvSpPr>
          <p:cNvPr id="1541" name="Google Shape;1541;p56"/>
          <p:cNvSpPr txBox="1">
            <a:spLocks noGrp="1"/>
          </p:cNvSpPr>
          <p:nvPr>
            <p:ph type="title"/>
          </p:nvPr>
        </p:nvSpPr>
        <p:spPr>
          <a:xfrm>
            <a:off x="1112250" y="1260575"/>
            <a:ext cx="2625000" cy="1059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accent1"/>
                </a:solidFill>
              </a:rPr>
              <a:t>Computer </a:t>
            </a:r>
            <a:r>
              <a:rPr lang="en" dirty="0">
                <a:highlight>
                  <a:schemeClr val="accent2"/>
                </a:highlight>
              </a:rPr>
              <a:t>mockup</a:t>
            </a:r>
            <a:endParaRPr dirty="0">
              <a:highlight>
                <a:schemeClr val="accent2"/>
              </a:highlight>
            </a:endParaRPr>
          </a:p>
        </p:txBody>
      </p:sp>
      <p:sp>
        <p:nvSpPr>
          <p:cNvPr id="1542" name="Google Shape;1542;p56"/>
          <p:cNvSpPr txBox="1">
            <a:spLocks noGrp="1"/>
          </p:cNvSpPr>
          <p:nvPr>
            <p:ph type="subTitle" idx="1"/>
          </p:nvPr>
        </p:nvSpPr>
        <p:spPr>
          <a:xfrm>
            <a:off x="1112250" y="2181975"/>
            <a:ext cx="2625000" cy="105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pic>
        <p:nvPicPr>
          <p:cNvPr id="1543" name="Google Shape;1543;p56"/>
          <p:cNvPicPr preferRelativeResize="0"/>
          <p:nvPr/>
        </p:nvPicPr>
        <p:blipFill rotWithShape="1">
          <a:blip r:embed="rId3">
            <a:alphaModFix/>
          </a:blip>
          <a:srcRect l="3737" r="3746"/>
          <a:stretch/>
        </p:blipFill>
        <p:spPr>
          <a:xfrm>
            <a:off x="4446209" y="1457940"/>
            <a:ext cx="3471514" cy="2109785"/>
          </a:xfrm>
          <a:prstGeom prst="rect">
            <a:avLst/>
          </a:prstGeom>
          <a:noFill/>
          <a:ln w="9525" cap="flat" cmpd="sng">
            <a:solidFill>
              <a:srgbClr val="FDF9CF"/>
            </a:solidFill>
            <a:prstDash val="solid"/>
            <a:round/>
            <a:headEnd type="none" w="sm" len="sm"/>
            <a:tailEnd type="none" w="sm" len="sm"/>
          </a:ln>
        </p:spPr>
      </p:pic>
      <p:sp>
        <p:nvSpPr>
          <p:cNvPr id="1544" name="Google Shape;1544;p56"/>
          <p:cNvSpPr/>
          <p:nvPr/>
        </p:nvSpPr>
        <p:spPr>
          <a:xfrm>
            <a:off x="4317975" y="1336763"/>
            <a:ext cx="3727985" cy="2944182"/>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5" name="Google Shape;1545;p56"/>
          <p:cNvGrpSpPr/>
          <p:nvPr/>
        </p:nvGrpSpPr>
        <p:grpSpPr>
          <a:xfrm>
            <a:off x="3238650" y="3179288"/>
            <a:ext cx="765675" cy="1056975"/>
            <a:chOff x="1275125" y="304900"/>
            <a:chExt cx="765675" cy="1056975"/>
          </a:xfrm>
        </p:grpSpPr>
        <p:sp>
          <p:nvSpPr>
            <p:cNvPr id="1546" name="Google Shape;1546;p56"/>
            <p:cNvSpPr/>
            <p:nvPr/>
          </p:nvSpPr>
          <p:spPr>
            <a:xfrm>
              <a:off x="1275300" y="1052325"/>
              <a:ext cx="279550" cy="309550"/>
            </a:xfrm>
            <a:custGeom>
              <a:avLst/>
              <a:gdLst/>
              <a:ahLst/>
              <a:cxnLst/>
              <a:rect l="l" t="t" r="r" b="b"/>
              <a:pathLst>
                <a:path w="11182" h="12382" extrusionOk="0">
                  <a:moveTo>
                    <a:pt x="4855" y="0"/>
                  </a:moveTo>
                  <a:cubicBezTo>
                    <a:pt x="4835" y="0"/>
                    <a:pt x="4836" y="33"/>
                    <a:pt x="4813" y="38"/>
                  </a:cubicBezTo>
                  <a:cubicBezTo>
                    <a:pt x="4812" y="39"/>
                    <a:pt x="4810" y="39"/>
                    <a:pt x="4809" y="39"/>
                  </a:cubicBezTo>
                  <a:cubicBezTo>
                    <a:pt x="4789" y="39"/>
                    <a:pt x="4782" y="11"/>
                    <a:pt x="4763" y="11"/>
                  </a:cubicBezTo>
                  <a:cubicBezTo>
                    <a:pt x="4762" y="11"/>
                    <a:pt x="4760" y="11"/>
                    <a:pt x="4759" y="11"/>
                  </a:cubicBezTo>
                  <a:cubicBezTo>
                    <a:pt x="4734" y="17"/>
                    <a:pt x="4738" y="36"/>
                    <a:pt x="4716" y="41"/>
                  </a:cubicBezTo>
                  <a:cubicBezTo>
                    <a:pt x="4691" y="47"/>
                    <a:pt x="4692" y="49"/>
                    <a:pt x="4669" y="53"/>
                  </a:cubicBezTo>
                  <a:cubicBezTo>
                    <a:pt x="4644" y="59"/>
                    <a:pt x="4644" y="57"/>
                    <a:pt x="4620" y="61"/>
                  </a:cubicBezTo>
                  <a:cubicBezTo>
                    <a:pt x="4596" y="66"/>
                    <a:pt x="4598" y="68"/>
                    <a:pt x="4573" y="71"/>
                  </a:cubicBezTo>
                  <a:cubicBezTo>
                    <a:pt x="4570" y="72"/>
                    <a:pt x="4567" y="72"/>
                    <a:pt x="4565" y="72"/>
                  </a:cubicBezTo>
                  <a:cubicBezTo>
                    <a:pt x="4551" y="72"/>
                    <a:pt x="4545" y="64"/>
                    <a:pt x="4532" y="64"/>
                  </a:cubicBezTo>
                  <a:cubicBezTo>
                    <a:pt x="4529" y="64"/>
                    <a:pt x="4526" y="64"/>
                    <a:pt x="4523" y="65"/>
                  </a:cubicBezTo>
                  <a:cubicBezTo>
                    <a:pt x="4498" y="70"/>
                    <a:pt x="4504" y="95"/>
                    <a:pt x="4481" y="100"/>
                  </a:cubicBezTo>
                  <a:cubicBezTo>
                    <a:pt x="4457" y="106"/>
                    <a:pt x="4459" y="109"/>
                    <a:pt x="4434" y="114"/>
                  </a:cubicBezTo>
                  <a:cubicBezTo>
                    <a:pt x="4432" y="115"/>
                    <a:pt x="4430" y="115"/>
                    <a:pt x="4428" y="115"/>
                  </a:cubicBezTo>
                  <a:cubicBezTo>
                    <a:pt x="4411" y="115"/>
                    <a:pt x="4404" y="96"/>
                    <a:pt x="4387" y="96"/>
                  </a:cubicBezTo>
                  <a:cubicBezTo>
                    <a:pt x="4386" y="96"/>
                    <a:pt x="4384" y="97"/>
                    <a:pt x="4382" y="97"/>
                  </a:cubicBezTo>
                  <a:cubicBezTo>
                    <a:pt x="4358" y="102"/>
                    <a:pt x="4360" y="111"/>
                    <a:pt x="4337" y="116"/>
                  </a:cubicBezTo>
                  <a:cubicBezTo>
                    <a:pt x="4333" y="117"/>
                    <a:pt x="4331" y="117"/>
                    <a:pt x="4328" y="117"/>
                  </a:cubicBezTo>
                  <a:cubicBezTo>
                    <a:pt x="4313" y="117"/>
                    <a:pt x="4308" y="107"/>
                    <a:pt x="4292" y="107"/>
                  </a:cubicBezTo>
                  <a:cubicBezTo>
                    <a:pt x="4290" y="107"/>
                    <a:pt x="4288" y="107"/>
                    <a:pt x="4285" y="108"/>
                  </a:cubicBezTo>
                  <a:cubicBezTo>
                    <a:pt x="4262" y="113"/>
                    <a:pt x="4262" y="113"/>
                    <a:pt x="4239" y="117"/>
                  </a:cubicBezTo>
                  <a:cubicBezTo>
                    <a:pt x="4215" y="123"/>
                    <a:pt x="4221" y="151"/>
                    <a:pt x="4197" y="156"/>
                  </a:cubicBezTo>
                  <a:cubicBezTo>
                    <a:pt x="4195" y="157"/>
                    <a:pt x="4193" y="157"/>
                    <a:pt x="4191" y="157"/>
                  </a:cubicBezTo>
                  <a:cubicBezTo>
                    <a:pt x="4174" y="157"/>
                    <a:pt x="4167" y="139"/>
                    <a:pt x="4151" y="139"/>
                  </a:cubicBezTo>
                  <a:cubicBezTo>
                    <a:pt x="4149" y="139"/>
                    <a:pt x="4147" y="139"/>
                    <a:pt x="4145" y="140"/>
                  </a:cubicBezTo>
                  <a:cubicBezTo>
                    <a:pt x="4121" y="145"/>
                    <a:pt x="4125" y="165"/>
                    <a:pt x="4102" y="170"/>
                  </a:cubicBezTo>
                  <a:cubicBezTo>
                    <a:pt x="4099" y="171"/>
                    <a:pt x="4096" y="171"/>
                    <a:pt x="4093" y="171"/>
                  </a:cubicBezTo>
                  <a:cubicBezTo>
                    <a:pt x="4080" y="171"/>
                    <a:pt x="4074" y="163"/>
                    <a:pt x="4061" y="163"/>
                  </a:cubicBezTo>
                  <a:cubicBezTo>
                    <a:pt x="4058" y="163"/>
                    <a:pt x="4055" y="164"/>
                    <a:pt x="4052" y="165"/>
                  </a:cubicBezTo>
                  <a:cubicBezTo>
                    <a:pt x="4027" y="170"/>
                    <a:pt x="4027" y="168"/>
                    <a:pt x="4004" y="172"/>
                  </a:cubicBezTo>
                  <a:cubicBezTo>
                    <a:pt x="3979" y="177"/>
                    <a:pt x="3982" y="191"/>
                    <a:pt x="3959" y="195"/>
                  </a:cubicBezTo>
                  <a:cubicBezTo>
                    <a:pt x="3947" y="197"/>
                    <a:pt x="3941" y="197"/>
                    <a:pt x="3935" y="197"/>
                  </a:cubicBezTo>
                  <a:cubicBezTo>
                    <a:pt x="3929" y="197"/>
                    <a:pt x="3923" y="197"/>
                    <a:pt x="3910" y="200"/>
                  </a:cubicBezTo>
                  <a:cubicBezTo>
                    <a:pt x="3887" y="205"/>
                    <a:pt x="3889" y="218"/>
                    <a:pt x="3866" y="223"/>
                  </a:cubicBezTo>
                  <a:cubicBezTo>
                    <a:pt x="3864" y="224"/>
                    <a:pt x="3862" y="224"/>
                    <a:pt x="3860" y="224"/>
                  </a:cubicBezTo>
                  <a:cubicBezTo>
                    <a:pt x="3843" y="224"/>
                    <a:pt x="3837" y="209"/>
                    <a:pt x="3820" y="209"/>
                  </a:cubicBezTo>
                  <a:cubicBezTo>
                    <a:pt x="3818" y="209"/>
                    <a:pt x="3816" y="209"/>
                    <a:pt x="3814" y="210"/>
                  </a:cubicBezTo>
                  <a:cubicBezTo>
                    <a:pt x="3790" y="215"/>
                    <a:pt x="3796" y="242"/>
                    <a:pt x="3773" y="246"/>
                  </a:cubicBezTo>
                  <a:cubicBezTo>
                    <a:pt x="3771" y="246"/>
                    <a:pt x="3769" y="247"/>
                    <a:pt x="3767" y="247"/>
                  </a:cubicBezTo>
                  <a:cubicBezTo>
                    <a:pt x="3749" y="247"/>
                    <a:pt x="3742" y="225"/>
                    <a:pt x="3724" y="225"/>
                  </a:cubicBezTo>
                  <a:cubicBezTo>
                    <a:pt x="3723" y="225"/>
                    <a:pt x="3721" y="225"/>
                    <a:pt x="3720" y="226"/>
                  </a:cubicBezTo>
                  <a:cubicBezTo>
                    <a:pt x="3695" y="231"/>
                    <a:pt x="3700" y="252"/>
                    <a:pt x="3677" y="258"/>
                  </a:cubicBezTo>
                  <a:cubicBezTo>
                    <a:pt x="3672" y="259"/>
                    <a:pt x="3668" y="259"/>
                    <a:pt x="3665" y="259"/>
                  </a:cubicBezTo>
                  <a:cubicBezTo>
                    <a:pt x="3654" y="259"/>
                    <a:pt x="3649" y="255"/>
                    <a:pt x="3638" y="255"/>
                  </a:cubicBezTo>
                  <a:cubicBezTo>
                    <a:pt x="3635" y="255"/>
                    <a:pt x="3631" y="256"/>
                    <a:pt x="3626" y="257"/>
                  </a:cubicBezTo>
                  <a:cubicBezTo>
                    <a:pt x="3603" y="262"/>
                    <a:pt x="3604" y="267"/>
                    <a:pt x="3581" y="272"/>
                  </a:cubicBezTo>
                  <a:cubicBezTo>
                    <a:pt x="3578" y="272"/>
                    <a:pt x="3576" y="273"/>
                    <a:pt x="3573" y="273"/>
                  </a:cubicBezTo>
                  <a:cubicBezTo>
                    <a:pt x="3558" y="273"/>
                    <a:pt x="3553" y="262"/>
                    <a:pt x="3538" y="262"/>
                  </a:cubicBezTo>
                  <a:cubicBezTo>
                    <a:pt x="3536" y="262"/>
                    <a:pt x="3533" y="262"/>
                    <a:pt x="3530" y="263"/>
                  </a:cubicBezTo>
                  <a:cubicBezTo>
                    <a:pt x="3507" y="268"/>
                    <a:pt x="3508" y="274"/>
                    <a:pt x="3485" y="278"/>
                  </a:cubicBezTo>
                  <a:cubicBezTo>
                    <a:pt x="3460" y="283"/>
                    <a:pt x="3464" y="294"/>
                    <a:pt x="3439" y="298"/>
                  </a:cubicBezTo>
                  <a:cubicBezTo>
                    <a:pt x="3415" y="304"/>
                    <a:pt x="3420" y="321"/>
                    <a:pt x="3395" y="326"/>
                  </a:cubicBezTo>
                  <a:cubicBezTo>
                    <a:pt x="3393" y="327"/>
                    <a:pt x="3391" y="327"/>
                    <a:pt x="3389" y="327"/>
                  </a:cubicBezTo>
                  <a:cubicBezTo>
                    <a:pt x="3372" y="327"/>
                    <a:pt x="3365" y="307"/>
                    <a:pt x="3345" y="307"/>
                  </a:cubicBezTo>
                  <a:cubicBezTo>
                    <a:pt x="3344" y="307"/>
                    <a:pt x="3343" y="307"/>
                    <a:pt x="3342" y="307"/>
                  </a:cubicBezTo>
                  <a:cubicBezTo>
                    <a:pt x="3330" y="310"/>
                    <a:pt x="3324" y="310"/>
                    <a:pt x="3318" y="310"/>
                  </a:cubicBezTo>
                  <a:cubicBezTo>
                    <a:pt x="3312" y="310"/>
                    <a:pt x="3306" y="310"/>
                    <a:pt x="3293" y="312"/>
                  </a:cubicBezTo>
                  <a:cubicBezTo>
                    <a:pt x="3270" y="318"/>
                    <a:pt x="3272" y="328"/>
                    <a:pt x="3248" y="334"/>
                  </a:cubicBezTo>
                  <a:cubicBezTo>
                    <a:pt x="3224" y="339"/>
                    <a:pt x="3228" y="358"/>
                    <a:pt x="3206" y="363"/>
                  </a:cubicBezTo>
                  <a:cubicBezTo>
                    <a:pt x="3181" y="368"/>
                    <a:pt x="3181" y="365"/>
                    <a:pt x="3157" y="369"/>
                  </a:cubicBezTo>
                  <a:cubicBezTo>
                    <a:pt x="3153" y="370"/>
                    <a:pt x="3150" y="370"/>
                    <a:pt x="3147" y="370"/>
                  </a:cubicBezTo>
                  <a:cubicBezTo>
                    <a:pt x="3134" y="370"/>
                    <a:pt x="3129" y="364"/>
                    <a:pt x="3117" y="364"/>
                  </a:cubicBezTo>
                  <a:cubicBezTo>
                    <a:pt x="3114" y="364"/>
                    <a:pt x="3111" y="364"/>
                    <a:pt x="3107" y="365"/>
                  </a:cubicBezTo>
                  <a:cubicBezTo>
                    <a:pt x="3104" y="366"/>
                    <a:pt x="3101" y="366"/>
                    <a:pt x="3098" y="366"/>
                  </a:cubicBezTo>
                  <a:cubicBezTo>
                    <a:pt x="3084" y="366"/>
                    <a:pt x="3078" y="358"/>
                    <a:pt x="3064" y="358"/>
                  </a:cubicBezTo>
                  <a:cubicBezTo>
                    <a:pt x="3062" y="358"/>
                    <a:pt x="3059" y="358"/>
                    <a:pt x="3057" y="358"/>
                  </a:cubicBezTo>
                  <a:cubicBezTo>
                    <a:pt x="3032" y="364"/>
                    <a:pt x="3034" y="369"/>
                    <a:pt x="3011" y="375"/>
                  </a:cubicBezTo>
                  <a:cubicBezTo>
                    <a:pt x="2987" y="380"/>
                    <a:pt x="2992" y="402"/>
                    <a:pt x="2968" y="407"/>
                  </a:cubicBezTo>
                  <a:cubicBezTo>
                    <a:pt x="2965" y="407"/>
                    <a:pt x="2963" y="407"/>
                    <a:pt x="2961" y="407"/>
                  </a:cubicBezTo>
                  <a:cubicBezTo>
                    <a:pt x="2945" y="407"/>
                    <a:pt x="2939" y="391"/>
                    <a:pt x="2923" y="391"/>
                  </a:cubicBezTo>
                  <a:cubicBezTo>
                    <a:pt x="2921" y="391"/>
                    <a:pt x="2919" y="391"/>
                    <a:pt x="2916" y="392"/>
                  </a:cubicBezTo>
                  <a:cubicBezTo>
                    <a:pt x="2892" y="397"/>
                    <a:pt x="2896" y="417"/>
                    <a:pt x="2873" y="422"/>
                  </a:cubicBezTo>
                  <a:cubicBezTo>
                    <a:pt x="2849" y="427"/>
                    <a:pt x="2850" y="432"/>
                    <a:pt x="2827" y="438"/>
                  </a:cubicBezTo>
                  <a:cubicBezTo>
                    <a:pt x="2824" y="439"/>
                    <a:pt x="2821" y="439"/>
                    <a:pt x="2818" y="439"/>
                  </a:cubicBezTo>
                  <a:cubicBezTo>
                    <a:pt x="2805" y="439"/>
                    <a:pt x="2799" y="431"/>
                    <a:pt x="2787" y="431"/>
                  </a:cubicBezTo>
                  <a:cubicBezTo>
                    <a:pt x="2784" y="431"/>
                    <a:pt x="2781" y="432"/>
                    <a:pt x="2778" y="432"/>
                  </a:cubicBezTo>
                  <a:cubicBezTo>
                    <a:pt x="2754" y="438"/>
                    <a:pt x="2757" y="448"/>
                    <a:pt x="2734" y="454"/>
                  </a:cubicBezTo>
                  <a:cubicBezTo>
                    <a:pt x="2731" y="454"/>
                    <a:pt x="2729" y="455"/>
                    <a:pt x="2726" y="455"/>
                  </a:cubicBezTo>
                  <a:cubicBezTo>
                    <a:pt x="2711" y="455"/>
                    <a:pt x="2706" y="443"/>
                    <a:pt x="2691" y="443"/>
                  </a:cubicBezTo>
                  <a:cubicBezTo>
                    <a:pt x="2688" y="443"/>
                    <a:pt x="2686" y="444"/>
                    <a:pt x="2683" y="444"/>
                  </a:cubicBezTo>
                  <a:cubicBezTo>
                    <a:pt x="2677" y="446"/>
                    <a:pt x="2672" y="446"/>
                    <a:pt x="2668" y="446"/>
                  </a:cubicBezTo>
                  <a:cubicBezTo>
                    <a:pt x="2661" y="446"/>
                    <a:pt x="2656" y="444"/>
                    <a:pt x="2649" y="444"/>
                  </a:cubicBezTo>
                  <a:cubicBezTo>
                    <a:pt x="2645" y="444"/>
                    <a:pt x="2640" y="445"/>
                    <a:pt x="2635" y="446"/>
                  </a:cubicBezTo>
                  <a:cubicBezTo>
                    <a:pt x="2611" y="452"/>
                    <a:pt x="2617" y="482"/>
                    <a:pt x="2593" y="486"/>
                  </a:cubicBezTo>
                  <a:cubicBezTo>
                    <a:pt x="2588" y="487"/>
                    <a:pt x="2584" y="487"/>
                    <a:pt x="2580" y="487"/>
                  </a:cubicBezTo>
                  <a:cubicBezTo>
                    <a:pt x="2571" y="487"/>
                    <a:pt x="2566" y="484"/>
                    <a:pt x="2556" y="484"/>
                  </a:cubicBezTo>
                  <a:cubicBezTo>
                    <a:pt x="2553" y="484"/>
                    <a:pt x="2549" y="485"/>
                    <a:pt x="2544" y="486"/>
                  </a:cubicBezTo>
                  <a:cubicBezTo>
                    <a:pt x="2540" y="487"/>
                    <a:pt x="2537" y="487"/>
                    <a:pt x="2534" y="487"/>
                  </a:cubicBezTo>
                  <a:cubicBezTo>
                    <a:pt x="2521" y="487"/>
                    <a:pt x="2516" y="480"/>
                    <a:pt x="2504" y="480"/>
                  </a:cubicBezTo>
                  <a:cubicBezTo>
                    <a:pt x="2501" y="480"/>
                    <a:pt x="2498" y="481"/>
                    <a:pt x="2494" y="482"/>
                  </a:cubicBezTo>
                  <a:cubicBezTo>
                    <a:pt x="2470" y="487"/>
                    <a:pt x="2475" y="509"/>
                    <a:pt x="2451" y="515"/>
                  </a:cubicBezTo>
                  <a:cubicBezTo>
                    <a:pt x="2449" y="515"/>
                    <a:pt x="2447" y="516"/>
                    <a:pt x="2446" y="516"/>
                  </a:cubicBezTo>
                  <a:cubicBezTo>
                    <a:pt x="2428" y="516"/>
                    <a:pt x="2421" y="496"/>
                    <a:pt x="2404" y="496"/>
                  </a:cubicBezTo>
                  <a:cubicBezTo>
                    <a:pt x="2402" y="496"/>
                    <a:pt x="2400" y="496"/>
                    <a:pt x="2398" y="497"/>
                  </a:cubicBezTo>
                  <a:cubicBezTo>
                    <a:pt x="2373" y="502"/>
                    <a:pt x="2376" y="513"/>
                    <a:pt x="2352" y="518"/>
                  </a:cubicBezTo>
                  <a:cubicBezTo>
                    <a:pt x="2328" y="523"/>
                    <a:pt x="2330" y="534"/>
                    <a:pt x="2307" y="539"/>
                  </a:cubicBezTo>
                  <a:cubicBezTo>
                    <a:pt x="2303" y="540"/>
                    <a:pt x="2300" y="541"/>
                    <a:pt x="2297" y="541"/>
                  </a:cubicBezTo>
                  <a:cubicBezTo>
                    <a:pt x="2283" y="541"/>
                    <a:pt x="2278" y="532"/>
                    <a:pt x="2262" y="532"/>
                  </a:cubicBezTo>
                  <a:cubicBezTo>
                    <a:pt x="2260" y="532"/>
                    <a:pt x="2258" y="532"/>
                    <a:pt x="2255" y="532"/>
                  </a:cubicBezTo>
                  <a:cubicBezTo>
                    <a:pt x="2248" y="534"/>
                    <a:pt x="2243" y="534"/>
                    <a:pt x="2239" y="534"/>
                  </a:cubicBezTo>
                  <a:cubicBezTo>
                    <a:pt x="2233" y="534"/>
                    <a:pt x="2229" y="533"/>
                    <a:pt x="2223" y="533"/>
                  </a:cubicBezTo>
                  <a:cubicBezTo>
                    <a:pt x="2219" y="533"/>
                    <a:pt x="2214" y="534"/>
                    <a:pt x="2207" y="535"/>
                  </a:cubicBezTo>
                  <a:cubicBezTo>
                    <a:pt x="2184" y="541"/>
                    <a:pt x="2191" y="574"/>
                    <a:pt x="2168" y="579"/>
                  </a:cubicBezTo>
                  <a:cubicBezTo>
                    <a:pt x="2164" y="580"/>
                    <a:pt x="2162" y="580"/>
                    <a:pt x="2159" y="580"/>
                  </a:cubicBezTo>
                  <a:cubicBezTo>
                    <a:pt x="2145" y="580"/>
                    <a:pt x="2139" y="571"/>
                    <a:pt x="2125" y="571"/>
                  </a:cubicBezTo>
                  <a:cubicBezTo>
                    <a:pt x="2122" y="571"/>
                    <a:pt x="2119" y="571"/>
                    <a:pt x="2116" y="572"/>
                  </a:cubicBezTo>
                  <a:cubicBezTo>
                    <a:pt x="2093" y="577"/>
                    <a:pt x="2095" y="584"/>
                    <a:pt x="2071" y="590"/>
                  </a:cubicBezTo>
                  <a:cubicBezTo>
                    <a:pt x="2047" y="595"/>
                    <a:pt x="2047" y="594"/>
                    <a:pt x="2023" y="598"/>
                  </a:cubicBezTo>
                  <a:cubicBezTo>
                    <a:pt x="1998" y="604"/>
                    <a:pt x="1998" y="602"/>
                    <a:pt x="1975" y="607"/>
                  </a:cubicBezTo>
                  <a:cubicBezTo>
                    <a:pt x="1950" y="612"/>
                    <a:pt x="1950" y="609"/>
                    <a:pt x="1927" y="614"/>
                  </a:cubicBezTo>
                  <a:cubicBezTo>
                    <a:pt x="1919" y="616"/>
                    <a:pt x="1914" y="617"/>
                    <a:pt x="1910" y="617"/>
                  </a:cubicBezTo>
                  <a:cubicBezTo>
                    <a:pt x="1904" y="617"/>
                    <a:pt x="1900" y="616"/>
                    <a:pt x="1894" y="616"/>
                  </a:cubicBezTo>
                  <a:cubicBezTo>
                    <a:pt x="1890" y="616"/>
                    <a:pt x="1885" y="616"/>
                    <a:pt x="1878" y="618"/>
                  </a:cubicBezTo>
                  <a:cubicBezTo>
                    <a:pt x="1854" y="623"/>
                    <a:pt x="1856" y="628"/>
                    <a:pt x="1832" y="634"/>
                  </a:cubicBezTo>
                  <a:cubicBezTo>
                    <a:pt x="1823" y="636"/>
                    <a:pt x="1817" y="636"/>
                    <a:pt x="1812" y="636"/>
                  </a:cubicBezTo>
                  <a:cubicBezTo>
                    <a:pt x="1809" y="636"/>
                    <a:pt x="1806" y="636"/>
                    <a:pt x="1803" y="636"/>
                  </a:cubicBezTo>
                  <a:cubicBezTo>
                    <a:pt x="1798" y="636"/>
                    <a:pt x="1793" y="636"/>
                    <a:pt x="1784" y="638"/>
                  </a:cubicBezTo>
                  <a:cubicBezTo>
                    <a:pt x="1761" y="643"/>
                    <a:pt x="1761" y="643"/>
                    <a:pt x="1738" y="649"/>
                  </a:cubicBezTo>
                  <a:cubicBezTo>
                    <a:pt x="1713" y="654"/>
                    <a:pt x="1717" y="664"/>
                    <a:pt x="1692" y="668"/>
                  </a:cubicBezTo>
                  <a:cubicBezTo>
                    <a:pt x="1668" y="673"/>
                    <a:pt x="1670" y="676"/>
                    <a:pt x="1645" y="681"/>
                  </a:cubicBezTo>
                  <a:cubicBezTo>
                    <a:pt x="1643" y="681"/>
                    <a:pt x="1641" y="682"/>
                    <a:pt x="1639" y="682"/>
                  </a:cubicBezTo>
                  <a:cubicBezTo>
                    <a:pt x="1622" y="682"/>
                    <a:pt x="1615" y="664"/>
                    <a:pt x="1599" y="664"/>
                  </a:cubicBezTo>
                  <a:cubicBezTo>
                    <a:pt x="1597" y="664"/>
                    <a:pt x="1596" y="664"/>
                    <a:pt x="1593" y="665"/>
                  </a:cubicBezTo>
                  <a:cubicBezTo>
                    <a:pt x="1569" y="670"/>
                    <a:pt x="1573" y="691"/>
                    <a:pt x="1551" y="695"/>
                  </a:cubicBezTo>
                  <a:cubicBezTo>
                    <a:pt x="1546" y="696"/>
                    <a:pt x="1543" y="696"/>
                    <a:pt x="1539" y="696"/>
                  </a:cubicBezTo>
                  <a:cubicBezTo>
                    <a:pt x="1527" y="696"/>
                    <a:pt x="1522" y="691"/>
                    <a:pt x="1510" y="691"/>
                  </a:cubicBezTo>
                  <a:cubicBezTo>
                    <a:pt x="1507" y="691"/>
                    <a:pt x="1504" y="691"/>
                    <a:pt x="1500" y="692"/>
                  </a:cubicBezTo>
                  <a:cubicBezTo>
                    <a:pt x="1477" y="697"/>
                    <a:pt x="1479" y="706"/>
                    <a:pt x="1455" y="711"/>
                  </a:cubicBezTo>
                  <a:cubicBezTo>
                    <a:pt x="1431" y="716"/>
                    <a:pt x="1435" y="732"/>
                    <a:pt x="1411" y="738"/>
                  </a:cubicBezTo>
                  <a:cubicBezTo>
                    <a:pt x="1404" y="739"/>
                    <a:pt x="1399" y="740"/>
                    <a:pt x="1395" y="740"/>
                  </a:cubicBezTo>
                  <a:cubicBezTo>
                    <a:pt x="1389" y="740"/>
                    <a:pt x="1384" y="739"/>
                    <a:pt x="1379" y="739"/>
                  </a:cubicBezTo>
                  <a:cubicBezTo>
                    <a:pt x="1375" y="739"/>
                    <a:pt x="1370" y="739"/>
                    <a:pt x="1363" y="741"/>
                  </a:cubicBezTo>
                  <a:cubicBezTo>
                    <a:pt x="1351" y="744"/>
                    <a:pt x="1345" y="744"/>
                    <a:pt x="1339" y="744"/>
                  </a:cubicBezTo>
                  <a:cubicBezTo>
                    <a:pt x="1333" y="744"/>
                    <a:pt x="1327" y="744"/>
                    <a:pt x="1315" y="746"/>
                  </a:cubicBezTo>
                  <a:cubicBezTo>
                    <a:pt x="1311" y="747"/>
                    <a:pt x="1307" y="747"/>
                    <a:pt x="1304" y="747"/>
                  </a:cubicBezTo>
                  <a:cubicBezTo>
                    <a:pt x="1292" y="747"/>
                    <a:pt x="1286" y="742"/>
                    <a:pt x="1274" y="742"/>
                  </a:cubicBezTo>
                  <a:cubicBezTo>
                    <a:pt x="1271" y="742"/>
                    <a:pt x="1268" y="742"/>
                    <a:pt x="1264" y="743"/>
                  </a:cubicBezTo>
                  <a:cubicBezTo>
                    <a:pt x="1240" y="748"/>
                    <a:pt x="1242" y="757"/>
                    <a:pt x="1219" y="762"/>
                  </a:cubicBezTo>
                  <a:cubicBezTo>
                    <a:pt x="1194" y="768"/>
                    <a:pt x="1194" y="765"/>
                    <a:pt x="1170" y="770"/>
                  </a:cubicBezTo>
                  <a:cubicBezTo>
                    <a:pt x="1146" y="775"/>
                    <a:pt x="1146" y="775"/>
                    <a:pt x="1123" y="778"/>
                  </a:cubicBezTo>
                  <a:cubicBezTo>
                    <a:pt x="1120" y="779"/>
                    <a:pt x="1117" y="779"/>
                    <a:pt x="1114" y="779"/>
                  </a:cubicBezTo>
                  <a:cubicBezTo>
                    <a:pt x="1100" y="779"/>
                    <a:pt x="1095" y="771"/>
                    <a:pt x="1081" y="771"/>
                  </a:cubicBezTo>
                  <a:cubicBezTo>
                    <a:pt x="1078" y="771"/>
                    <a:pt x="1075" y="771"/>
                    <a:pt x="1072" y="772"/>
                  </a:cubicBezTo>
                  <a:cubicBezTo>
                    <a:pt x="1048" y="777"/>
                    <a:pt x="1055" y="807"/>
                    <a:pt x="1031" y="813"/>
                  </a:cubicBezTo>
                  <a:cubicBezTo>
                    <a:pt x="1029" y="813"/>
                    <a:pt x="1027" y="813"/>
                    <a:pt x="1025" y="813"/>
                  </a:cubicBezTo>
                  <a:cubicBezTo>
                    <a:pt x="1007" y="813"/>
                    <a:pt x="1000" y="794"/>
                    <a:pt x="981" y="794"/>
                  </a:cubicBezTo>
                  <a:cubicBezTo>
                    <a:pt x="980" y="794"/>
                    <a:pt x="979" y="794"/>
                    <a:pt x="978" y="794"/>
                  </a:cubicBezTo>
                  <a:cubicBezTo>
                    <a:pt x="953" y="800"/>
                    <a:pt x="956" y="810"/>
                    <a:pt x="932" y="816"/>
                  </a:cubicBezTo>
                  <a:cubicBezTo>
                    <a:pt x="908" y="821"/>
                    <a:pt x="909" y="829"/>
                    <a:pt x="884" y="832"/>
                  </a:cubicBezTo>
                  <a:cubicBezTo>
                    <a:pt x="861" y="837"/>
                    <a:pt x="862" y="845"/>
                    <a:pt x="838" y="848"/>
                  </a:cubicBezTo>
                  <a:cubicBezTo>
                    <a:pt x="837" y="848"/>
                    <a:pt x="835" y="849"/>
                    <a:pt x="833" y="849"/>
                  </a:cubicBezTo>
                  <a:cubicBezTo>
                    <a:pt x="814" y="849"/>
                    <a:pt x="807" y="823"/>
                    <a:pt x="788" y="823"/>
                  </a:cubicBezTo>
                  <a:cubicBezTo>
                    <a:pt x="786" y="823"/>
                    <a:pt x="784" y="823"/>
                    <a:pt x="783" y="823"/>
                  </a:cubicBezTo>
                  <a:cubicBezTo>
                    <a:pt x="759" y="829"/>
                    <a:pt x="767" y="866"/>
                    <a:pt x="743" y="869"/>
                  </a:cubicBezTo>
                  <a:cubicBezTo>
                    <a:pt x="740" y="870"/>
                    <a:pt x="737" y="870"/>
                    <a:pt x="734" y="870"/>
                  </a:cubicBezTo>
                  <a:cubicBezTo>
                    <a:pt x="720" y="870"/>
                    <a:pt x="714" y="861"/>
                    <a:pt x="699" y="861"/>
                  </a:cubicBezTo>
                  <a:cubicBezTo>
                    <a:pt x="697" y="861"/>
                    <a:pt x="694" y="861"/>
                    <a:pt x="692" y="862"/>
                  </a:cubicBezTo>
                  <a:cubicBezTo>
                    <a:pt x="668" y="867"/>
                    <a:pt x="669" y="869"/>
                    <a:pt x="646" y="874"/>
                  </a:cubicBezTo>
                  <a:cubicBezTo>
                    <a:pt x="621" y="879"/>
                    <a:pt x="621" y="889"/>
                    <a:pt x="597" y="890"/>
                  </a:cubicBezTo>
                  <a:cubicBezTo>
                    <a:pt x="586" y="888"/>
                    <a:pt x="580" y="880"/>
                    <a:pt x="573" y="880"/>
                  </a:cubicBezTo>
                  <a:cubicBezTo>
                    <a:pt x="570" y="880"/>
                    <a:pt x="565" y="882"/>
                    <a:pt x="560" y="889"/>
                  </a:cubicBezTo>
                  <a:cubicBezTo>
                    <a:pt x="544" y="908"/>
                    <a:pt x="534" y="908"/>
                    <a:pt x="533" y="932"/>
                  </a:cubicBezTo>
                  <a:lnTo>
                    <a:pt x="530" y="980"/>
                  </a:lnTo>
                  <a:cubicBezTo>
                    <a:pt x="529" y="1004"/>
                    <a:pt x="537" y="1004"/>
                    <a:pt x="535" y="1028"/>
                  </a:cubicBezTo>
                  <a:cubicBezTo>
                    <a:pt x="534" y="1053"/>
                    <a:pt x="533" y="1053"/>
                    <a:pt x="532" y="1076"/>
                  </a:cubicBezTo>
                  <a:cubicBezTo>
                    <a:pt x="530" y="1101"/>
                    <a:pt x="533" y="1101"/>
                    <a:pt x="532" y="1124"/>
                  </a:cubicBezTo>
                  <a:cubicBezTo>
                    <a:pt x="530" y="1148"/>
                    <a:pt x="523" y="1148"/>
                    <a:pt x="522" y="1173"/>
                  </a:cubicBezTo>
                  <a:cubicBezTo>
                    <a:pt x="521" y="1196"/>
                    <a:pt x="546" y="1198"/>
                    <a:pt x="545" y="1222"/>
                  </a:cubicBezTo>
                  <a:cubicBezTo>
                    <a:pt x="544" y="1246"/>
                    <a:pt x="550" y="1246"/>
                    <a:pt x="549" y="1270"/>
                  </a:cubicBezTo>
                  <a:cubicBezTo>
                    <a:pt x="548" y="1295"/>
                    <a:pt x="538" y="1295"/>
                    <a:pt x="537" y="1318"/>
                  </a:cubicBezTo>
                  <a:cubicBezTo>
                    <a:pt x="535" y="1343"/>
                    <a:pt x="533" y="1343"/>
                    <a:pt x="532" y="1366"/>
                  </a:cubicBezTo>
                  <a:cubicBezTo>
                    <a:pt x="530" y="1391"/>
                    <a:pt x="521" y="1391"/>
                    <a:pt x="519" y="1415"/>
                  </a:cubicBezTo>
                  <a:cubicBezTo>
                    <a:pt x="518" y="1439"/>
                    <a:pt x="528" y="1439"/>
                    <a:pt x="527" y="1463"/>
                  </a:cubicBezTo>
                  <a:cubicBezTo>
                    <a:pt x="524" y="1487"/>
                    <a:pt x="514" y="1487"/>
                    <a:pt x="513" y="1511"/>
                  </a:cubicBezTo>
                  <a:cubicBezTo>
                    <a:pt x="512" y="1536"/>
                    <a:pt x="511" y="1536"/>
                    <a:pt x="508" y="1559"/>
                  </a:cubicBezTo>
                  <a:cubicBezTo>
                    <a:pt x="507" y="1584"/>
                    <a:pt x="534" y="1585"/>
                    <a:pt x="533" y="1608"/>
                  </a:cubicBezTo>
                  <a:cubicBezTo>
                    <a:pt x="532" y="1633"/>
                    <a:pt x="512" y="1632"/>
                    <a:pt x="511" y="1656"/>
                  </a:cubicBezTo>
                  <a:cubicBezTo>
                    <a:pt x="508" y="1680"/>
                    <a:pt x="527" y="1681"/>
                    <a:pt x="524" y="1705"/>
                  </a:cubicBezTo>
                  <a:cubicBezTo>
                    <a:pt x="523" y="1729"/>
                    <a:pt x="524" y="1729"/>
                    <a:pt x="523" y="1753"/>
                  </a:cubicBezTo>
                  <a:cubicBezTo>
                    <a:pt x="522" y="1778"/>
                    <a:pt x="519" y="1778"/>
                    <a:pt x="518" y="1801"/>
                  </a:cubicBezTo>
                  <a:cubicBezTo>
                    <a:pt x="517" y="1826"/>
                    <a:pt x="506" y="1826"/>
                    <a:pt x="505" y="1849"/>
                  </a:cubicBezTo>
                  <a:cubicBezTo>
                    <a:pt x="503" y="1874"/>
                    <a:pt x="513" y="1875"/>
                    <a:pt x="512" y="1900"/>
                  </a:cubicBezTo>
                  <a:cubicBezTo>
                    <a:pt x="511" y="1923"/>
                    <a:pt x="490" y="1922"/>
                    <a:pt x="489" y="1946"/>
                  </a:cubicBezTo>
                  <a:cubicBezTo>
                    <a:pt x="487" y="1971"/>
                    <a:pt x="497" y="1972"/>
                    <a:pt x="496" y="1996"/>
                  </a:cubicBezTo>
                  <a:cubicBezTo>
                    <a:pt x="494" y="2020"/>
                    <a:pt x="473" y="2019"/>
                    <a:pt x="471" y="2042"/>
                  </a:cubicBezTo>
                  <a:cubicBezTo>
                    <a:pt x="470" y="2067"/>
                    <a:pt x="484" y="2068"/>
                    <a:pt x="482" y="2093"/>
                  </a:cubicBezTo>
                  <a:cubicBezTo>
                    <a:pt x="481" y="2116"/>
                    <a:pt x="497" y="2117"/>
                    <a:pt x="496" y="2142"/>
                  </a:cubicBezTo>
                  <a:cubicBezTo>
                    <a:pt x="494" y="2165"/>
                    <a:pt x="466" y="2164"/>
                    <a:pt x="465" y="2189"/>
                  </a:cubicBezTo>
                  <a:cubicBezTo>
                    <a:pt x="463" y="2213"/>
                    <a:pt x="468" y="2213"/>
                    <a:pt x="466" y="2237"/>
                  </a:cubicBezTo>
                  <a:cubicBezTo>
                    <a:pt x="465" y="2261"/>
                    <a:pt x="489" y="2262"/>
                    <a:pt x="487" y="2286"/>
                  </a:cubicBezTo>
                  <a:cubicBezTo>
                    <a:pt x="486" y="2310"/>
                    <a:pt x="481" y="2310"/>
                    <a:pt x="480" y="2335"/>
                  </a:cubicBezTo>
                  <a:cubicBezTo>
                    <a:pt x="478" y="2358"/>
                    <a:pt x="462" y="2357"/>
                    <a:pt x="460" y="2382"/>
                  </a:cubicBezTo>
                  <a:cubicBezTo>
                    <a:pt x="459" y="2405"/>
                    <a:pt x="471" y="2406"/>
                    <a:pt x="470" y="2431"/>
                  </a:cubicBezTo>
                  <a:cubicBezTo>
                    <a:pt x="469" y="2455"/>
                    <a:pt x="475" y="2455"/>
                    <a:pt x="474" y="2479"/>
                  </a:cubicBezTo>
                  <a:cubicBezTo>
                    <a:pt x="473" y="2503"/>
                    <a:pt x="466" y="2503"/>
                    <a:pt x="465" y="2527"/>
                  </a:cubicBezTo>
                  <a:cubicBezTo>
                    <a:pt x="463" y="2551"/>
                    <a:pt x="447" y="2550"/>
                    <a:pt x="446" y="2575"/>
                  </a:cubicBezTo>
                  <a:cubicBezTo>
                    <a:pt x="444" y="2598"/>
                    <a:pt x="446" y="2598"/>
                    <a:pt x="444" y="2623"/>
                  </a:cubicBezTo>
                  <a:cubicBezTo>
                    <a:pt x="443" y="2646"/>
                    <a:pt x="453" y="2646"/>
                    <a:pt x="452" y="2671"/>
                  </a:cubicBezTo>
                  <a:cubicBezTo>
                    <a:pt x="450" y="2695"/>
                    <a:pt x="474" y="2696"/>
                    <a:pt x="473" y="2720"/>
                  </a:cubicBezTo>
                  <a:cubicBezTo>
                    <a:pt x="471" y="2744"/>
                    <a:pt x="455" y="2743"/>
                    <a:pt x="453" y="2767"/>
                  </a:cubicBezTo>
                  <a:cubicBezTo>
                    <a:pt x="452" y="2791"/>
                    <a:pt x="458" y="2791"/>
                    <a:pt x="457" y="2816"/>
                  </a:cubicBezTo>
                  <a:cubicBezTo>
                    <a:pt x="455" y="2839"/>
                    <a:pt x="466" y="2839"/>
                    <a:pt x="465" y="2864"/>
                  </a:cubicBezTo>
                  <a:cubicBezTo>
                    <a:pt x="463" y="2887"/>
                    <a:pt x="443" y="2886"/>
                    <a:pt x="442" y="2910"/>
                  </a:cubicBezTo>
                  <a:cubicBezTo>
                    <a:pt x="441" y="2935"/>
                    <a:pt x="453" y="2936"/>
                    <a:pt x="452" y="2960"/>
                  </a:cubicBezTo>
                  <a:cubicBezTo>
                    <a:pt x="450" y="2984"/>
                    <a:pt x="442" y="2984"/>
                    <a:pt x="441" y="3008"/>
                  </a:cubicBezTo>
                  <a:cubicBezTo>
                    <a:pt x="439" y="3032"/>
                    <a:pt x="422" y="3031"/>
                    <a:pt x="421" y="3054"/>
                  </a:cubicBezTo>
                  <a:cubicBezTo>
                    <a:pt x="420" y="3079"/>
                    <a:pt x="415" y="3079"/>
                    <a:pt x="414" y="3103"/>
                  </a:cubicBezTo>
                  <a:cubicBezTo>
                    <a:pt x="412" y="3127"/>
                    <a:pt x="423" y="3128"/>
                    <a:pt x="422" y="3153"/>
                  </a:cubicBezTo>
                  <a:cubicBezTo>
                    <a:pt x="421" y="3177"/>
                    <a:pt x="422" y="3177"/>
                    <a:pt x="421" y="3201"/>
                  </a:cubicBezTo>
                  <a:cubicBezTo>
                    <a:pt x="420" y="3225"/>
                    <a:pt x="409" y="3225"/>
                    <a:pt x="407" y="3249"/>
                  </a:cubicBezTo>
                  <a:cubicBezTo>
                    <a:pt x="406" y="3273"/>
                    <a:pt x="422" y="3274"/>
                    <a:pt x="421" y="3299"/>
                  </a:cubicBezTo>
                  <a:cubicBezTo>
                    <a:pt x="420" y="3322"/>
                    <a:pt x="409" y="3322"/>
                    <a:pt x="407" y="3347"/>
                  </a:cubicBezTo>
                  <a:cubicBezTo>
                    <a:pt x="406" y="3370"/>
                    <a:pt x="400" y="3370"/>
                    <a:pt x="399" y="3395"/>
                  </a:cubicBezTo>
                  <a:cubicBezTo>
                    <a:pt x="398" y="3419"/>
                    <a:pt x="403" y="3419"/>
                    <a:pt x="401" y="3443"/>
                  </a:cubicBezTo>
                  <a:cubicBezTo>
                    <a:pt x="400" y="3467"/>
                    <a:pt x="393" y="3467"/>
                    <a:pt x="391" y="3492"/>
                  </a:cubicBezTo>
                  <a:cubicBezTo>
                    <a:pt x="390" y="3515"/>
                    <a:pt x="421" y="3517"/>
                    <a:pt x="420" y="3541"/>
                  </a:cubicBezTo>
                  <a:cubicBezTo>
                    <a:pt x="417" y="3565"/>
                    <a:pt x="393" y="3563"/>
                    <a:pt x="391" y="3588"/>
                  </a:cubicBezTo>
                  <a:cubicBezTo>
                    <a:pt x="390" y="3611"/>
                    <a:pt x="405" y="3614"/>
                    <a:pt x="403" y="3637"/>
                  </a:cubicBezTo>
                  <a:cubicBezTo>
                    <a:pt x="401" y="3662"/>
                    <a:pt x="411" y="3662"/>
                    <a:pt x="410" y="3686"/>
                  </a:cubicBezTo>
                  <a:cubicBezTo>
                    <a:pt x="409" y="3711"/>
                    <a:pt x="403" y="3711"/>
                    <a:pt x="401" y="3735"/>
                  </a:cubicBezTo>
                  <a:cubicBezTo>
                    <a:pt x="400" y="3759"/>
                    <a:pt x="401" y="3759"/>
                    <a:pt x="400" y="3783"/>
                  </a:cubicBezTo>
                  <a:cubicBezTo>
                    <a:pt x="399" y="3807"/>
                    <a:pt x="403" y="3807"/>
                    <a:pt x="401" y="3831"/>
                  </a:cubicBezTo>
                  <a:cubicBezTo>
                    <a:pt x="400" y="3856"/>
                    <a:pt x="388" y="3856"/>
                    <a:pt x="387" y="3879"/>
                  </a:cubicBezTo>
                  <a:cubicBezTo>
                    <a:pt x="385" y="3904"/>
                    <a:pt x="369" y="3903"/>
                    <a:pt x="368" y="3927"/>
                  </a:cubicBezTo>
                  <a:cubicBezTo>
                    <a:pt x="367" y="3952"/>
                    <a:pt x="401" y="3954"/>
                    <a:pt x="400" y="3979"/>
                  </a:cubicBezTo>
                  <a:cubicBezTo>
                    <a:pt x="399" y="4002"/>
                    <a:pt x="394" y="4002"/>
                    <a:pt x="393" y="4027"/>
                  </a:cubicBezTo>
                  <a:cubicBezTo>
                    <a:pt x="391" y="4051"/>
                    <a:pt x="377" y="4051"/>
                    <a:pt x="375" y="4075"/>
                  </a:cubicBezTo>
                  <a:cubicBezTo>
                    <a:pt x="373" y="4099"/>
                    <a:pt x="388" y="4101"/>
                    <a:pt x="387" y="4125"/>
                  </a:cubicBezTo>
                  <a:cubicBezTo>
                    <a:pt x="385" y="4149"/>
                    <a:pt x="358" y="4147"/>
                    <a:pt x="357" y="4172"/>
                  </a:cubicBezTo>
                  <a:cubicBezTo>
                    <a:pt x="356" y="4195"/>
                    <a:pt x="363" y="4195"/>
                    <a:pt x="362" y="4220"/>
                  </a:cubicBezTo>
                  <a:cubicBezTo>
                    <a:pt x="361" y="4243"/>
                    <a:pt x="382" y="4246"/>
                    <a:pt x="380" y="4269"/>
                  </a:cubicBezTo>
                  <a:cubicBezTo>
                    <a:pt x="379" y="4294"/>
                    <a:pt x="369" y="4294"/>
                    <a:pt x="368" y="4317"/>
                  </a:cubicBezTo>
                  <a:cubicBezTo>
                    <a:pt x="367" y="4342"/>
                    <a:pt x="371" y="4342"/>
                    <a:pt x="369" y="4366"/>
                  </a:cubicBezTo>
                  <a:cubicBezTo>
                    <a:pt x="368" y="4390"/>
                    <a:pt x="357" y="4390"/>
                    <a:pt x="355" y="4414"/>
                  </a:cubicBezTo>
                  <a:cubicBezTo>
                    <a:pt x="353" y="4438"/>
                    <a:pt x="363" y="4438"/>
                    <a:pt x="362" y="4463"/>
                  </a:cubicBezTo>
                  <a:cubicBezTo>
                    <a:pt x="361" y="4488"/>
                    <a:pt x="373" y="4489"/>
                    <a:pt x="372" y="4513"/>
                  </a:cubicBezTo>
                  <a:cubicBezTo>
                    <a:pt x="371" y="4537"/>
                    <a:pt x="337" y="4536"/>
                    <a:pt x="336" y="4559"/>
                  </a:cubicBezTo>
                  <a:cubicBezTo>
                    <a:pt x="335" y="4584"/>
                    <a:pt x="348" y="4585"/>
                    <a:pt x="347" y="4610"/>
                  </a:cubicBezTo>
                  <a:cubicBezTo>
                    <a:pt x="346" y="4633"/>
                    <a:pt x="361" y="4634"/>
                    <a:pt x="358" y="4659"/>
                  </a:cubicBezTo>
                  <a:cubicBezTo>
                    <a:pt x="357" y="4683"/>
                    <a:pt x="361" y="4683"/>
                    <a:pt x="358" y="4707"/>
                  </a:cubicBezTo>
                  <a:cubicBezTo>
                    <a:pt x="357" y="4731"/>
                    <a:pt x="339" y="4730"/>
                    <a:pt x="337" y="4754"/>
                  </a:cubicBezTo>
                  <a:cubicBezTo>
                    <a:pt x="336" y="4778"/>
                    <a:pt x="353" y="4779"/>
                    <a:pt x="352" y="4804"/>
                  </a:cubicBezTo>
                  <a:cubicBezTo>
                    <a:pt x="351" y="4827"/>
                    <a:pt x="342" y="4827"/>
                    <a:pt x="341" y="4852"/>
                  </a:cubicBezTo>
                  <a:cubicBezTo>
                    <a:pt x="340" y="4875"/>
                    <a:pt x="319" y="4874"/>
                    <a:pt x="318" y="4899"/>
                  </a:cubicBezTo>
                  <a:cubicBezTo>
                    <a:pt x="316" y="4923"/>
                    <a:pt x="319" y="4923"/>
                    <a:pt x="318" y="4947"/>
                  </a:cubicBezTo>
                  <a:cubicBezTo>
                    <a:pt x="316" y="4971"/>
                    <a:pt x="309" y="4971"/>
                    <a:pt x="308" y="4995"/>
                  </a:cubicBezTo>
                  <a:cubicBezTo>
                    <a:pt x="307" y="5019"/>
                    <a:pt x="324" y="5020"/>
                    <a:pt x="323" y="5045"/>
                  </a:cubicBezTo>
                  <a:cubicBezTo>
                    <a:pt x="321" y="5068"/>
                    <a:pt x="323" y="5068"/>
                    <a:pt x="321" y="5093"/>
                  </a:cubicBezTo>
                  <a:cubicBezTo>
                    <a:pt x="320" y="5116"/>
                    <a:pt x="313" y="5116"/>
                    <a:pt x="312" y="5141"/>
                  </a:cubicBezTo>
                  <a:cubicBezTo>
                    <a:pt x="310" y="5165"/>
                    <a:pt x="323" y="5167"/>
                    <a:pt x="321" y="5190"/>
                  </a:cubicBezTo>
                  <a:cubicBezTo>
                    <a:pt x="320" y="5215"/>
                    <a:pt x="332" y="5216"/>
                    <a:pt x="331" y="5240"/>
                  </a:cubicBezTo>
                  <a:cubicBezTo>
                    <a:pt x="330" y="5264"/>
                    <a:pt x="321" y="5264"/>
                    <a:pt x="320" y="5288"/>
                  </a:cubicBezTo>
                  <a:cubicBezTo>
                    <a:pt x="319" y="5312"/>
                    <a:pt x="318" y="5312"/>
                    <a:pt x="316" y="5336"/>
                  </a:cubicBezTo>
                  <a:cubicBezTo>
                    <a:pt x="315" y="5361"/>
                    <a:pt x="303" y="5361"/>
                    <a:pt x="302" y="5384"/>
                  </a:cubicBezTo>
                  <a:cubicBezTo>
                    <a:pt x="300" y="5409"/>
                    <a:pt x="296" y="5409"/>
                    <a:pt x="294" y="5432"/>
                  </a:cubicBezTo>
                  <a:cubicBezTo>
                    <a:pt x="293" y="5457"/>
                    <a:pt x="308" y="5458"/>
                    <a:pt x="307" y="5483"/>
                  </a:cubicBezTo>
                  <a:cubicBezTo>
                    <a:pt x="305" y="5506"/>
                    <a:pt x="307" y="5506"/>
                    <a:pt x="305" y="5531"/>
                  </a:cubicBezTo>
                  <a:cubicBezTo>
                    <a:pt x="304" y="5554"/>
                    <a:pt x="296" y="5554"/>
                    <a:pt x="294" y="5579"/>
                  </a:cubicBezTo>
                  <a:cubicBezTo>
                    <a:pt x="293" y="5603"/>
                    <a:pt x="294" y="5603"/>
                    <a:pt x="293" y="5627"/>
                  </a:cubicBezTo>
                  <a:cubicBezTo>
                    <a:pt x="292" y="5651"/>
                    <a:pt x="278" y="5651"/>
                    <a:pt x="277" y="5676"/>
                  </a:cubicBezTo>
                  <a:cubicBezTo>
                    <a:pt x="276" y="5699"/>
                    <a:pt x="267" y="5699"/>
                    <a:pt x="266" y="5724"/>
                  </a:cubicBezTo>
                  <a:cubicBezTo>
                    <a:pt x="265" y="5747"/>
                    <a:pt x="294" y="5748"/>
                    <a:pt x="293" y="5773"/>
                  </a:cubicBezTo>
                  <a:cubicBezTo>
                    <a:pt x="292" y="5797"/>
                    <a:pt x="287" y="5797"/>
                    <a:pt x="285" y="5821"/>
                  </a:cubicBezTo>
                  <a:cubicBezTo>
                    <a:pt x="283" y="5845"/>
                    <a:pt x="278" y="5845"/>
                    <a:pt x="277" y="5869"/>
                  </a:cubicBezTo>
                  <a:cubicBezTo>
                    <a:pt x="276" y="5893"/>
                    <a:pt x="272" y="5893"/>
                    <a:pt x="271" y="5918"/>
                  </a:cubicBezTo>
                  <a:cubicBezTo>
                    <a:pt x="268" y="5941"/>
                    <a:pt x="283" y="5943"/>
                    <a:pt x="282" y="5967"/>
                  </a:cubicBezTo>
                  <a:cubicBezTo>
                    <a:pt x="281" y="5992"/>
                    <a:pt x="271" y="5992"/>
                    <a:pt x="268" y="6015"/>
                  </a:cubicBezTo>
                  <a:cubicBezTo>
                    <a:pt x="267" y="6040"/>
                    <a:pt x="255" y="6040"/>
                    <a:pt x="252" y="6063"/>
                  </a:cubicBezTo>
                  <a:cubicBezTo>
                    <a:pt x="251" y="6088"/>
                    <a:pt x="249" y="6088"/>
                    <a:pt x="247" y="6111"/>
                  </a:cubicBezTo>
                  <a:cubicBezTo>
                    <a:pt x="246" y="6136"/>
                    <a:pt x="256" y="6137"/>
                    <a:pt x="255" y="6161"/>
                  </a:cubicBezTo>
                  <a:cubicBezTo>
                    <a:pt x="252" y="6185"/>
                    <a:pt x="251" y="6185"/>
                    <a:pt x="250" y="6209"/>
                  </a:cubicBezTo>
                  <a:cubicBezTo>
                    <a:pt x="249" y="6234"/>
                    <a:pt x="242" y="6234"/>
                    <a:pt x="241" y="6257"/>
                  </a:cubicBezTo>
                  <a:cubicBezTo>
                    <a:pt x="240" y="6282"/>
                    <a:pt x="241" y="6282"/>
                    <a:pt x="240" y="6305"/>
                  </a:cubicBezTo>
                  <a:cubicBezTo>
                    <a:pt x="239" y="6330"/>
                    <a:pt x="260" y="6331"/>
                    <a:pt x="258" y="6356"/>
                  </a:cubicBezTo>
                  <a:cubicBezTo>
                    <a:pt x="257" y="6379"/>
                    <a:pt x="249" y="6379"/>
                    <a:pt x="247" y="6404"/>
                  </a:cubicBezTo>
                  <a:cubicBezTo>
                    <a:pt x="246" y="6427"/>
                    <a:pt x="229" y="6426"/>
                    <a:pt x="228" y="6450"/>
                  </a:cubicBezTo>
                  <a:cubicBezTo>
                    <a:pt x="226" y="6475"/>
                    <a:pt x="257" y="6476"/>
                    <a:pt x="256" y="6501"/>
                  </a:cubicBezTo>
                  <a:cubicBezTo>
                    <a:pt x="255" y="6527"/>
                    <a:pt x="250" y="6525"/>
                    <a:pt x="247" y="6550"/>
                  </a:cubicBezTo>
                  <a:cubicBezTo>
                    <a:pt x="246" y="6573"/>
                    <a:pt x="225" y="6572"/>
                    <a:pt x="224" y="6597"/>
                  </a:cubicBezTo>
                  <a:cubicBezTo>
                    <a:pt x="222" y="6620"/>
                    <a:pt x="220" y="6620"/>
                    <a:pt x="219" y="6645"/>
                  </a:cubicBezTo>
                  <a:cubicBezTo>
                    <a:pt x="218" y="6668"/>
                    <a:pt x="225" y="6668"/>
                    <a:pt x="224" y="6694"/>
                  </a:cubicBezTo>
                  <a:lnTo>
                    <a:pt x="220" y="6742"/>
                  </a:lnTo>
                  <a:cubicBezTo>
                    <a:pt x="219" y="6766"/>
                    <a:pt x="224" y="6766"/>
                    <a:pt x="220" y="6791"/>
                  </a:cubicBezTo>
                  <a:cubicBezTo>
                    <a:pt x="219" y="6814"/>
                    <a:pt x="225" y="6814"/>
                    <a:pt x="222" y="6839"/>
                  </a:cubicBezTo>
                  <a:cubicBezTo>
                    <a:pt x="220" y="6862"/>
                    <a:pt x="219" y="6862"/>
                    <a:pt x="218" y="6887"/>
                  </a:cubicBezTo>
                  <a:cubicBezTo>
                    <a:pt x="217" y="6911"/>
                    <a:pt x="230" y="6913"/>
                    <a:pt x="228" y="6936"/>
                  </a:cubicBezTo>
                  <a:cubicBezTo>
                    <a:pt x="226" y="6961"/>
                    <a:pt x="228" y="6961"/>
                    <a:pt x="226" y="6984"/>
                  </a:cubicBezTo>
                  <a:cubicBezTo>
                    <a:pt x="225" y="7009"/>
                    <a:pt x="220" y="7009"/>
                    <a:pt x="219" y="7033"/>
                  </a:cubicBezTo>
                  <a:cubicBezTo>
                    <a:pt x="218" y="7057"/>
                    <a:pt x="192" y="7055"/>
                    <a:pt x="191" y="7080"/>
                  </a:cubicBezTo>
                  <a:cubicBezTo>
                    <a:pt x="190" y="7103"/>
                    <a:pt x="218" y="7105"/>
                    <a:pt x="217" y="7129"/>
                  </a:cubicBezTo>
                  <a:cubicBezTo>
                    <a:pt x="215" y="7154"/>
                    <a:pt x="192" y="7152"/>
                    <a:pt x="191" y="7176"/>
                  </a:cubicBezTo>
                  <a:cubicBezTo>
                    <a:pt x="190" y="7200"/>
                    <a:pt x="199" y="7200"/>
                    <a:pt x="198" y="7224"/>
                  </a:cubicBezTo>
                  <a:cubicBezTo>
                    <a:pt x="197" y="7248"/>
                    <a:pt x="206" y="7248"/>
                    <a:pt x="204" y="7274"/>
                  </a:cubicBezTo>
                  <a:cubicBezTo>
                    <a:pt x="203" y="7298"/>
                    <a:pt x="172" y="7296"/>
                    <a:pt x="171" y="7321"/>
                  </a:cubicBezTo>
                  <a:cubicBezTo>
                    <a:pt x="170" y="7344"/>
                    <a:pt x="196" y="7346"/>
                    <a:pt x="194" y="7370"/>
                  </a:cubicBezTo>
                  <a:cubicBezTo>
                    <a:pt x="192" y="7395"/>
                    <a:pt x="190" y="7395"/>
                    <a:pt x="188" y="7418"/>
                  </a:cubicBezTo>
                  <a:cubicBezTo>
                    <a:pt x="187" y="7443"/>
                    <a:pt x="161" y="7441"/>
                    <a:pt x="160" y="7465"/>
                  </a:cubicBezTo>
                  <a:cubicBezTo>
                    <a:pt x="159" y="7489"/>
                    <a:pt x="187" y="7491"/>
                    <a:pt x="186" y="7515"/>
                  </a:cubicBezTo>
                  <a:cubicBezTo>
                    <a:pt x="185" y="7539"/>
                    <a:pt x="161" y="7537"/>
                    <a:pt x="160" y="7562"/>
                  </a:cubicBezTo>
                  <a:cubicBezTo>
                    <a:pt x="159" y="7585"/>
                    <a:pt x="182" y="7587"/>
                    <a:pt x="181" y="7611"/>
                  </a:cubicBezTo>
                  <a:cubicBezTo>
                    <a:pt x="180" y="7636"/>
                    <a:pt x="165" y="7636"/>
                    <a:pt x="164" y="7659"/>
                  </a:cubicBezTo>
                  <a:cubicBezTo>
                    <a:pt x="161" y="7684"/>
                    <a:pt x="158" y="7684"/>
                    <a:pt x="156" y="7707"/>
                  </a:cubicBezTo>
                  <a:cubicBezTo>
                    <a:pt x="155" y="7732"/>
                    <a:pt x="166" y="7733"/>
                    <a:pt x="165" y="7757"/>
                  </a:cubicBezTo>
                  <a:cubicBezTo>
                    <a:pt x="164" y="7781"/>
                    <a:pt x="150" y="7781"/>
                    <a:pt x="149" y="7805"/>
                  </a:cubicBezTo>
                  <a:cubicBezTo>
                    <a:pt x="147" y="7830"/>
                    <a:pt x="171" y="7831"/>
                    <a:pt x="170" y="7855"/>
                  </a:cubicBezTo>
                  <a:cubicBezTo>
                    <a:pt x="169" y="7879"/>
                    <a:pt x="149" y="7878"/>
                    <a:pt x="147" y="7901"/>
                  </a:cubicBezTo>
                  <a:cubicBezTo>
                    <a:pt x="145" y="7926"/>
                    <a:pt x="134" y="7926"/>
                    <a:pt x="132" y="7950"/>
                  </a:cubicBezTo>
                  <a:cubicBezTo>
                    <a:pt x="131" y="7974"/>
                    <a:pt x="165" y="7976"/>
                    <a:pt x="164" y="8001"/>
                  </a:cubicBezTo>
                  <a:cubicBezTo>
                    <a:pt x="161" y="8025"/>
                    <a:pt x="127" y="8023"/>
                    <a:pt x="126" y="8048"/>
                  </a:cubicBezTo>
                  <a:cubicBezTo>
                    <a:pt x="124" y="8072"/>
                    <a:pt x="134" y="8073"/>
                    <a:pt x="132" y="8097"/>
                  </a:cubicBezTo>
                  <a:cubicBezTo>
                    <a:pt x="131" y="8121"/>
                    <a:pt x="129" y="8121"/>
                    <a:pt x="128" y="8146"/>
                  </a:cubicBezTo>
                  <a:cubicBezTo>
                    <a:pt x="127" y="8169"/>
                    <a:pt x="159" y="8172"/>
                    <a:pt x="158" y="8196"/>
                  </a:cubicBezTo>
                  <a:cubicBezTo>
                    <a:pt x="156" y="8221"/>
                    <a:pt x="142" y="8221"/>
                    <a:pt x="140" y="8244"/>
                  </a:cubicBezTo>
                  <a:cubicBezTo>
                    <a:pt x="139" y="8269"/>
                    <a:pt x="128" y="8269"/>
                    <a:pt x="127" y="8292"/>
                  </a:cubicBezTo>
                  <a:cubicBezTo>
                    <a:pt x="126" y="8317"/>
                    <a:pt x="124" y="8317"/>
                    <a:pt x="123" y="8340"/>
                  </a:cubicBezTo>
                  <a:cubicBezTo>
                    <a:pt x="122" y="8365"/>
                    <a:pt x="132" y="8366"/>
                    <a:pt x="131" y="8391"/>
                  </a:cubicBezTo>
                  <a:cubicBezTo>
                    <a:pt x="129" y="8414"/>
                    <a:pt x="128" y="8414"/>
                    <a:pt x="127" y="8439"/>
                  </a:cubicBezTo>
                  <a:cubicBezTo>
                    <a:pt x="126" y="8463"/>
                    <a:pt x="137" y="8464"/>
                    <a:pt x="135" y="8488"/>
                  </a:cubicBezTo>
                  <a:cubicBezTo>
                    <a:pt x="134" y="8512"/>
                    <a:pt x="117" y="8512"/>
                    <a:pt x="116" y="8537"/>
                  </a:cubicBezTo>
                  <a:cubicBezTo>
                    <a:pt x="115" y="8560"/>
                    <a:pt x="134" y="8562"/>
                    <a:pt x="132" y="8586"/>
                  </a:cubicBezTo>
                  <a:cubicBezTo>
                    <a:pt x="131" y="8610"/>
                    <a:pt x="105" y="8608"/>
                    <a:pt x="102" y="8633"/>
                  </a:cubicBezTo>
                  <a:cubicBezTo>
                    <a:pt x="101" y="8656"/>
                    <a:pt x="128" y="8659"/>
                    <a:pt x="126" y="8683"/>
                  </a:cubicBezTo>
                  <a:cubicBezTo>
                    <a:pt x="124" y="8708"/>
                    <a:pt x="92" y="8707"/>
                    <a:pt x="91" y="8730"/>
                  </a:cubicBezTo>
                  <a:lnTo>
                    <a:pt x="89" y="8779"/>
                  </a:lnTo>
                  <a:cubicBezTo>
                    <a:pt x="86" y="8803"/>
                    <a:pt x="100" y="8804"/>
                    <a:pt x="99" y="8828"/>
                  </a:cubicBezTo>
                  <a:cubicBezTo>
                    <a:pt x="97" y="8852"/>
                    <a:pt x="108" y="8854"/>
                    <a:pt x="107" y="8878"/>
                  </a:cubicBezTo>
                  <a:cubicBezTo>
                    <a:pt x="106" y="8902"/>
                    <a:pt x="97" y="8902"/>
                    <a:pt x="96" y="8926"/>
                  </a:cubicBezTo>
                  <a:cubicBezTo>
                    <a:pt x="95" y="8950"/>
                    <a:pt x="111" y="8951"/>
                    <a:pt x="110" y="8976"/>
                  </a:cubicBezTo>
                  <a:cubicBezTo>
                    <a:pt x="108" y="8999"/>
                    <a:pt x="72" y="8998"/>
                    <a:pt x="70" y="9023"/>
                  </a:cubicBezTo>
                  <a:cubicBezTo>
                    <a:pt x="69" y="9046"/>
                    <a:pt x="97" y="9047"/>
                    <a:pt x="96" y="9073"/>
                  </a:cubicBezTo>
                  <a:cubicBezTo>
                    <a:pt x="95" y="9098"/>
                    <a:pt x="79" y="9098"/>
                    <a:pt x="78" y="9121"/>
                  </a:cubicBezTo>
                  <a:cubicBezTo>
                    <a:pt x="76" y="9146"/>
                    <a:pt x="63" y="9146"/>
                    <a:pt x="62" y="9170"/>
                  </a:cubicBezTo>
                  <a:cubicBezTo>
                    <a:pt x="60" y="9194"/>
                    <a:pt x="86" y="9195"/>
                    <a:pt x="85" y="9221"/>
                  </a:cubicBezTo>
                  <a:cubicBezTo>
                    <a:pt x="84" y="9245"/>
                    <a:pt x="96" y="9246"/>
                    <a:pt x="94" y="9270"/>
                  </a:cubicBezTo>
                  <a:cubicBezTo>
                    <a:pt x="92" y="9294"/>
                    <a:pt x="79" y="9294"/>
                    <a:pt x="78" y="9318"/>
                  </a:cubicBezTo>
                  <a:cubicBezTo>
                    <a:pt x="76" y="9342"/>
                    <a:pt x="83" y="9342"/>
                    <a:pt x="81" y="9368"/>
                  </a:cubicBezTo>
                  <a:cubicBezTo>
                    <a:pt x="80" y="9392"/>
                    <a:pt x="81" y="9392"/>
                    <a:pt x="80" y="9417"/>
                  </a:cubicBezTo>
                  <a:cubicBezTo>
                    <a:pt x="79" y="9442"/>
                    <a:pt x="80" y="9442"/>
                    <a:pt x="79" y="9467"/>
                  </a:cubicBezTo>
                  <a:cubicBezTo>
                    <a:pt x="78" y="9491"/>
                    <a:pt x="72" y="9491"/>
                    <a:pt x="70" y="9517"/>
                  </a:cubicBezTo>
                  <a:cubicBezTo>
                    <a:pt x="69" y="9540"/>
                    <a:pt x="48" y="9539"/>
                    <a:pt x="47" y="9565"/>
                  </a:cubicBezTo>
                  <a:cubicBezTo>
                    <a:pt x="46" y="9588"/>
                    <a:pt x="57" y="9591"/>
                    <a:pt x="56" y="9614"/>
                  </a:cubicBezTo>
                  <a:cubicBezTo>
                    <a:pt x="54" y="9639"/>
                    <a:pt x="62" y="9640"/>
                    <a:pt x="60" y="9663"/>
                  </a:cubicBezTo>
                  <a:cubicBezTo>
                    <a:pt x="59" y="9688"/>
                    <a:pt x="49" y="9688"/>
                    <a:pt x="48" y="9712"/>
                  </a:cubicBezTo>
                  <a:cubicBezTo>
                    <a:pt x="47" y="9736"/>
                    <a:pt x="51" y="9736"/>
                    <a:pt x="49" y="9762"/>
                  </a:cubicBezTo>
                  <a:cubicBezTo>
                    <a:pt x="48" y="9785"/>
                    <a:pt x="62" y="9787"/>
                    <a:pt x="59" y="9811"/>
                  </a:cubicBezTo>
                  <a:cubicBezTo>
                    <a:pt x="57" y="9835"/>
                    <a:pt x="20" y="9834"/>
                    <a:pt x="19" y="9858"/>
                  </a:cubicBezTo>
                  <a:cubicBezTo>
                    <a:pt x="17" y="9882"/>
                    <a:pt x="26" y="9883"/>
                    <a:pt x="25" y="9908"/>
                  </a:cubicBezTo>
                  <a:cubicBezTo>
                    <a:pt x="24" y="9931"/>
                    <a:pt x="25" y="9931"/>
                    <a:pt x="24" y="9957"/>
                  </a:cubicBezTo>
                  <a:cubicBezTo>
                    <a:pt x="22" y="9981"/>
                    <a:pt x="15" y="9981"/>
                    <a:pt x="14" y="10005"/>
                  </a:cubicBezTo>
                  <a:cubicBezTo>
                    <a:pt x="11" y="10030"/>
                    <a:pt x="19" y="10031"/>
                    <a:pt x="17" y="10054"/>
                  </a:cubicBezTo>
                  <a:cubicBezTo>
                    <a:pt x="16" y="10079"/>
                    <a:pt x="14" y="10079"/>
                    <a:pt x="11" y="10105"/>
                  </a:cubicBezTo>
                  <a:cubicBezTo>
                    <a:pt x="10" y="10128"/>
                    <a:pt x="44" y="10131"/>
                    <a:pt x="42" y="10155"/>
                  </a:cubicBezTo>
                  <a:cubicBezTo>
                    <a:pt x="41" y="10180"/>
                    <a:pt x="10" y="10177"/>
                    <a:pt x="9" y="10202"/>
                  </a:cubicBezTo>
                  <a:cubicBezTo>
                    <a:pt x="8" y="10226"/>
                    <a:pt x="10" y="10228"/>
                    <a:pt x="9" y="10251"/>
                  </a:cubicBezTo>
                  <a:cubicBezTo>
                    <a:pt x="8" y="10276"/>
                    <a:pt x="31" y="10277"/>
                    <a:pt x="30" y="10303"/>
                  </a:cubicBezTo>
                  <a:cubicBezTo>
                    <a:pt x="27" y="10326"/>
                    <a:pt x="4" y="10325"/>
                    <a:pt x="3" y="10351"/>
                  </a:cubicBezTo>
                  <a:cubicBezTo>
                    <a:pt x="1" y="10367"/>
                    <a:pt x="25" y="10384"/>
                    <a:pt x="24" y="10400"/>
                  </a:cubicBezTo>
                  <a:cubicBezTo>
                    <a:pt x="24" y="10416"/>
                    <a:pt x="16" y="10432"/>
                    <a:pt x="16" y="10448"/>
                  </a:cubicBezTo>
                  <a:cubicBezTo>
                    <a:pt x="16" y="10465"/>
                    <a:pt x="24" y="10481"/>
                    <a:pt x="24" y="10497"/>
                  </a:cubicBezTo>
                  <a:cubicBezTo>
                    <a:pt x="24" y="10513"/>
                    <a:pt x="27" y="10529"/>
                    <a:pt x="27" y="10545"/>
                  </a:cubicBezTo>
                  <a:cubicBezTo>
                    <a:pt x="27" y="10561"/>
                    <a:pt x="17" y="10577"/>
                    <a:pt x="19" y="10593"/>
                  </a:cubicBezTo>
                  <a:cubicBezTo>
                    <a:pt x="20" y="10609"/>
                    <a:pt x="6" y="10626"/>
                    <a:pt x="9" y="10642"/>
                  </a:cubicBezTo>
                  <a:cubicBezTo>
                    <a:pt x="10" y="10658"/>
                    <a:pt x="31" y="10673"/>
                    <a:pt x="32" y="10689"/>
                  </a:cubicBezTo>
                  <a:cubicBezTo>
                    <a:pt x="33" y="10706"/>
                    <a:pt x="31" y="10722"/>
                    <a:pt x="33" y="10738"/>
                  </a:cubicBezTo>
                  <a:cubicBezTo>
                    <a:pt x="36" y="10754"/>
                    <a:pt x="48" y="10767"/>
                    <a:pt x="51" y="10783"/>
                  </a:cubicBezTo>
                  <a:cubicBezTo>
                    <a:pt x="53" y="10799"/>
                    <a:pt x="46" y="10817"/>
                    <a:pt x="48" y="10833"/>
                  </a:cubicBezTo>
                  <a:cubicBezTo>
                    <a:pt x="51" y="10849"/>
                    <a:pt x="33" y="10868"/>
                    <a:pt x="37" y="10884"/>
                  </a:cubicBezTo>
                  <a:cubicBezTo>
                    <a:pt x="41" y="10900"/>
                    <a:pt x="52" y="10915"/>
                    <a:pt x="56" y="10930"/>
                  </a:cubicBezTo>
                  <a:cubicBezTo>
                    <a:pt x="60" y="10947"/>
                    <a:pt x="70" y="10959"/>
                    <a:pt x="75" y="10975"/>
                  </a:cubicBezTo>
                  <a:cubicBezTo>
                    <a:pt x="79" y="10992"/>
                    <a:pt x="95" y="11004"/>
                    <a:pt x="100" y="11018"/>
                  </a:cubicBezTo>
                  <a:cubicBezTo>
                    <a:pt x="106" y="11034"/>
                    <a:pt x="89" y="11056"/>
                    <a:pt x="92" y="11072"/>
                  </a:cubicBezTo>
                  <a:cubicBezTo>
                    <a:pt x="97" y="11087"/>
                    <a:pt x="106" y="11102"/>
                    <a:pt x="111" y="11118"/>
                  </a:cubicBezTo>
                  <a:cubicBezTo>
                    <a:pt x="116" y="11133"/>
                    <a:pt x="132" y="11145"/>
                    <a:pt x="138" y="11160"/>
                  </a:cubicBezTo>
                  <a:cubicBezTo>
                    <a:pt x="143" y="11174"/>
                    <a:pt x="166" y="11182"/>
                    <a:pt x="172" y="11197"/>
                  </a:cubicBezTo>
                  <a:cubicBezTo>
                    <a:pt x="180" y="11211"/>
                    <a:pt x="172" y="11231"/>
                    <a:pt x="180" y="11246"/>
                  </a:cubicBezTo>
                  <a:cubicBezTo>
                    <a:pt x="186" y="11261"/>
                    <a:pt x="190" y="11278"/>
                    <a:pt x="197" y="11291"/>
                  </a:cubicBezTo>
                  <a:cubicBezTo>
                    <a:pt x="203" y="11306"/>
                    <a:pt x="217" y="11317"/>
                    <a:pt x="224" y="11332"/>
                  </a:cubicBezTo>
                  <a:cubicBezTo>
                    <a:pt x="231" y="11347"/>
                    <a:pt x="240" y="11359"/>
                    <a:pt x="247" y="11374"/>
                  </a:cubicBezTo>
                  <a:cubicBezTo>
                    <a:pt x="256" y="11388"/>
                    <a:pt x="261" y="11403"/>
                    <a:pt x="268" y="11417"/>
                  </a:cubicBezTo>
                  <a:cubicBezTo>
                    <a:pt x="277" y="11430"/>
                    <a:pt x="271" y="11454"/>
                    <a:pt x="278" y="11467"/>
                  </a:cubicBezTo>
                  <a:cubicBezTo>
                    <a:pt x="287" y="11481"/>
                    <a:pt x="303" y="11490"/>
                    <a:pt x="310" y="11505"/>
                  </a:cubicBezTo>
                  <a:cubicBezTo>
                    <a:pt x="320" y="11519"/>
                    <a:pt x="331" y="11530"/>
                    <a:pt x="340" y="11543"/>
                  </a:cubicBezTo>
                  <a:cubicBezTo>
                    <a:pt x="349" y="11557"/>
                    <a:pt x="367" y="11564"/>
                    <a:pt x="378" y="11577"/>
                  </a:cubicBezTo>
                  <a:cubicBezTo>
                    <a:pt x="386" y="11590"/>
                    <a:pt x="399" y="11601"/>
                    <a:pt x="408" y="11615"/>
                  </a:cubicBezTo>
                  <a:cubicBezTo>
                    <a:pt x="417" y="11628"/>
                    <a:pt x="405" y="11659"/>
                    <a:pt x="415" y="11672"/>
                  </a:cubicBezTo>
                  <a:cubicBezTo>
                    <a:pt x="426" y="11685"/>
                    <a:pt x="460" y="11676"/>
                    <a:pt x="471" y="11688"/>
                  </a:cubicBezTo>
                  <a:cubicBezTo>
                    <a:pt x="482" y="11701"/>
                    <a:pt x="480" y="11724"/>
                    <a:pt x="490" y="11736"/>
                  </a:cubicBezTo>
                  <a:cubicBezTo>
                    <a:pt x="501" y="11749"/>
                    <a:pt x="517" y="11755"/>
                    <a:pt x="529" y="11767"/>
                  </a:cubicBezTo>
                  <a:cubicBezTo>
                    <a:pt x="539" y="11779"/>
                    <a:pt x="535" y="11806"/>
                    <a:pt x="547" y="11816"/>
                  </a:cubicBezTo>
                  <a:cubicBezTo>
                    <a:pt x="560" y="11829"/>
                    <a:pt x="578" y="11831"/>
                    <a:pt x="590" y="11842"/>
                  </a:cubicBezTo>
                  <a:cubicBezTo>
                    <a:pt x="603" y="11853"/>
                    <a:pt x="627" y="11851"/>
                    <a:pt x="640" y="11861"/>
                  </a:cubicBezTo>
                  <a:cubicBezTo>
                    <a:pt x="652" y="11872"/>
                    <a:pt x="668" y="11878"/>
                    <a:pt x="680" y="11888"/>
                  </a:cubicBezTo>
                  <a:cubicBezTo>
                    <a:pt x="692" y="11899"/>
                    <a:pt x="692" y="11923"/>
                    <a:pt x="704" y="11933"/>
                  </a:cubicBezTo>
                  <a:cubicBezTo>
                    <a:pt x="716" y="11944"/>
                    <a:pt x="734" y="11947"/>
                    <a:pt x="747" y="11956"/>
                  </a:cubicBezTo>
                  <a:cubicBezTo>
                    <a:pt x="760" y="11965"/>
                    <a:pt x="772" y="11976"/>
                    <a:pt x="786" y="11986"/>
                  </a:cubicBezTo>
                  <a:cubicBezTo>
                    <a:pt x="799" y="11995"/>
                    <a:pt x="803" y="12018"/>
                    <a:pt x="817" y="12027"/>
                  </a:cubicBezTo>
                  <a:cubicBezTo>
                    <a:pt x="821" y="12030"/>
                    <a:pt x="827" y="12031"/>
                    <a:pt x="834" y="12031"/>
                  </a:cubicBezTo>
                  <a:cubicBezTo>
                    <a:pt x="840" y="12031"/>
                    <a:pt x="845" y="12030"/>
                    <a:pt x="851" y="12030"/>
                  </a:cubicBezTo>
                  <a:cubicBezTo>
                    <a:pt x="858" y="12030"/>
                    <a:pt x="865" y="12031"/>
                    <a:pt x="870" y="12035"/>
                  </a:cubicBezTo>
                  <a:cubicBezTo>
                    <a:pt x="883" y="12044"/>
                    <a:pt x="895" y="12054"/>
                    <a:pt x="909" y="12063"/>
                  </a:cubicBezTo>
                  <a:cubicBezTo>
                    <a:pt x="922" y="12071"/>
                    <a:pt x="933" y="12086"/>
                    <a:pt x="947" y="12094"/>
                  </a:cubicBezTo>
                  <a:cubicBezTo>
                    <a:pt x="959" y="12102"/>
                    <a:pt x="974" y="12110"/>
                    <a:pt x="988" y="12118"/>
                  </a:cubicBezTo>
                  <a:cubicBezTo>
                    <a:pt x="1002" y="12126"/>
                    <a:pt x="1008" y="12148"/>
                    <a:pt x="1023" y="12157"/>
                  </a:cubicBezTo>
                  <a:cubicBezTo>
                    <a:pt x="1038" y="12164"/>
                    <a:pt x="1048" y="12178"/>
                    <a:pt x="1063" y="12185"/>
                  </a:cubicBezTo>
                  <a:cubicBezTo>
                    <a:pt x="1077" y="12191"/>
                    <a:pt x="1099" y="12186"/>
                    <a:pt x="1114" y="12193"/>
                  </a:cubicBezTo>
                  <a:cubicBezTo>
                    <a:pt x="1129" y="12200"/>
                    <a:pt x="1136" y="12222"/>
                    <a:pt x="1151" y="12229"/>
                  </a:cubicBezTo>
                  <a:cubicBezTo>
                    <a:pt x="1153" y="12230"/>
                    <a:pt x="1155" y="12230"/>
                    <a:pt x="1157" y="12230"/>
                  </a:cubicBezTo>
                  <a:cubicBezTo>
                    <a:pt x="1171" y="12230"/>
                    <a:pt x="1190" y="12215"/>
                    <a:pt x="1204" y="12215"/>
                  </a:cubicBezTo>
                  <a:cubicBezTo>
                    <a:pt x="1206" y="12215"/>
                    <a:pt x="1207" y="12215"/>
                    <a:pt x="1209" y="12216"/>
                  </a:cubicBezTo>
                  <a:cubicBezTo>
                    <a:pt x="1224" y="12222"/>
                    <a:pt x="1240" y="12225"/>
                    <a:pt x="1254" y="12231"/>
                  </a:cubicBezTo>
                  <a:cubicBezTo>
                    <a:pt x="1269" y="12236"/>
                    <a:pt x="1274" y="12270"/>
                    <a:pt x="1289" y="12275"/>
                  </a:cubicBezTo>
                  <a:cubicBezTo>
                    <a:pt x="1291" y="12275"/>
                    <a:pt x="1293" y="12276"/>
                    <a:pt x="1295" y="12276"/>
                  </a:cubicBezTo>
                  <a:cubicBezTo>
                    <a:pt x="1308" y="12276"/>
                    <a:pt x="1324" y="12265"/>
                    <a:pt x="1337" y="12265"/>
                  </a:cubicBezTo>
                  <a:cubicBezTo>
                    <a:pt x="1339" y="12265"/>
                    <a:pt x="1341" y="12266"/>
                    <a:pt x="1343" y="12266"/>
                  </a:cubicBezTo>
                  <a:cubicBezTo>
                    <a:pt x="1358" y="12272"/>
                    <a:pt x="1374" y="12276"/>
                    <a:pt x="1388" y="12280"/>
                  </a:cubicBezTo>
                  <a:cubicBezTo>
                    <a:pt x="1404" y="12284"/>
                    <a:pt x="1419" y="12290"/>
                    <a:pt x="1434" y="12293"/>
                  </a:cubicBezTo>
                  <a:cubicBezTo>
                    <a:pt x="1450" y="12297"/>
                    <a:pt x="1466" y="12298"/>
                    <a:pt x="1481" y="12302"/>
                  </a:cubicBezTo>
                  <a:cubicBezTo>
                    <a:pt x="1497" y="12306"/>
                    <a:pt x="1506" y="12333"/>
                    <a:pt x="1522" y="12335"/>
                  </a:cubicBezTo>
                  <a:cubicBezTo>
                    <a:pt x="1538" y="12338"/>
                    <a:pt x="1552" y="12354"/>
                    <a:pt x="1568" y="12356"/>
                  </a:cubicBezTo>
                  <a:cubicBezTo>
                    <a:pt x="1570" y="12357"/>
                    <a:pt x="1571" y="12357"/>
                    <a:pt x="1573" y="12357"/>
                  </a:cubicBezTo>
                  <a:cubicBezTo>
                    <a:pt x="1586" y="12357"/>
                    <a:pt x="1600" y="12349"/>
                    <a:pt x="1613" y="12349"/>
                  </a:cubicBezTo>
                  <a:cubicBezTo>
                    <a:pt x="1614" y="12349"/>
                    <a:pt x="1616" y="12349"/>
                    <a:pt x="1618" y="12350"/>
                  </a:cubicBezTo>
                  <a:cubicBezTo>
                    <a:pt x="1634" y="12352"/>
                    <a:pt x="1649" y="12367"/>
                    <a:pt x="1665" y="12368"/>
                  </a:cubicBezTo>
                  <a:cubicBezTo>
                    <a:pt x="1666" y="12368"/>
                    <a:pt x="1667" y="12368"/>
                    <a:pt x="1668" y="12368"/>
                  </a:cubicBezTo>
                  <a:cubicBezTo>
                    <a:pt x="1683" y="12368"/>
                    <a:pt x="1700" y="12349"/>
                    <a:pt x="1715" y="12349"/>
                  </a:cubicBezTo>
                  <a:cubicBezTo>
                    <a:pt x="1715" y="12349"/>
                    <a:pt x="1716" y="12349"/>
                    <a:pt x="1717" y="12349"/>
                  </a:cubicBezTo>
                  <a:cubicBezTo>
                    <a:pt x="1733" y="12350"/>
                    <a:pt x="1746" y="12375"/>
                    <a:pt x="1762" y="12377"/>
                  </a:cubicBezTo>
                  <a:cubicBezTo>
                    <a:pt x="1765" y="12377"/>
                    <a:pt x="1768" y="12377"/>
                    <a:pt x="1771" y="12377"/>
                  </a:cubicBezTo>
                  <a:cubicBezTo>
                    <a:pt x="1784" y="12377"/>
                    <a:pt x="1797" y="12375"/>
                    <a:pt x="1810" y="12375"/>
                  </a:cubicBezTo>
                  <a:cubicBezTo>
                    <a:pt x="1811" y="12376"/>
                    <a:pt x="1812" y="12376"/>
                    <a:pt x="1814" y="12376"/>
                  </a:cubicBezTo>
                  <a:cubicBezTo>
                    <a:pt x="1828" y="12376"/>
                    <a:pt x="1843" y="12370"/>
                    <a:pt x="1858" y="12370"/>
                  </a:cubicBezTo>
                  <a:cubicBezTo>
                    <a:pt x="1874" y="12370"/>
                    <a:pt x="1890" y="12351"/>
                    <a:pt x="1906" y="12351"/>
                  </a:cubicBezTo>
                  <a:cubicBezTo>
                    <a:pt x="1922" y="12351"/>
                    <a:pt x="1938" y="12382"/>
                    <a:pt x="1954" y="12382"/>
                  </a:cubicBezTo>
                  <a:cubicBezTo>
                    <a:pt x="1971" y="12382"/>
                    <a:pt x="1987" y="12365"/>
                    <a:pt x="2003" y="12363"/>
                  </a:cubicBezTo>
                  <a:cubicBezTo>
                    <a:pt x="2019" y="12362"/>
                    <a:pt x="2034" y="12351"/>
                    <a:pt x="2050" y="12350"/>
                  </a:cubicBezTo>
                  <a:cubicBezTo>
                    <a:pt x="2066" y="12349"/>
                    <a:pt x="2081" y="12340"/>
                    <a:pt x="2097" y="12339"/>
                  </a:cubicBezTo>
                  <a:cubicBezTo>
                    <a:pt x="2099" y="12339"/>
                    <a:pt x="2102" y="12339"/>
                    <a:pt x="2104" y="12339"/>
                  </a:cubicBezTo>
                  <a:cubicBezTo>
                    <a:pt x="2114" y="12339"/>
                    <a:pt x="2123" y="12340"/>
                    <a:pt x="2132" y="12340"/>
                  </a:cubicBezTo>
                  <a:cubicBezTo>
                    <a:pt x="2137" y="12340"/>
                    <a:pt x="2141" y="12340"/>
                    <a:pt x="2145" y="12339"/>
                  </a:cubicBezTo>
                  <a:cubicBezTo>
                    <a:pt x="2146" y="12339"/>
                    <a:pt x="2147" y="12339"/>
                    <a:pt x="2149" y="12339"/>
                  </a:cubicBezTo>
                  <a:cubicBezTo>
                    <a:pt x="2163" y="12339"/>
                    <a:pt x="2179" y="12354"/>
                    <a:pt x="2193" y="12354"/>
                  </a:cubicBezTo>
                  <a:cubicBezTo>
                    <a:pt x="2194" y="12354"/>
                    <a:pt x="2195" y="12354"/>
                    <a:pt x="2195" y="12354"/>
                  </a:cubicBezTo>
                  <a:cubicBezTo>
                    <a:pt x="2212" y="12351"/>
                    <a:pt x="2227" y="12340"/>
                    <a:pt x="2243" y="12338"/>
                  </a:cubicBezTo>
                  <a:cubicBezTo>
                    <a:pt x="2244" y="12338"/>
                    <a:pt x="2246" y="12337"/>
                    <a:pt x="2248" y="12337"/>
                  </a:cubicBezTo>
                  <a:cubicBezTo>
                    <a:pt x="2261" y="12337"/>
                    <a:pt x="2276" y="12346"/>
                    <a:pt x="2289" y="12346"/>
                  </a:cubicBezTo>
                  <a:cubicBezTo>
                    <a:pt x="2291" y="12346"/>
                    <a:pt x="2292" y="12346"/>
                    <a:pt x="2294" y="12345"/>
                  </a:cubicBezTo>
                  <a:cubicBezTo>
                    <a:pt x="2309" y="12343"/>
                    <a:pt x="2319" y="12313"/>
                    <a:pt x="2335" y="12309"/>
                  </a:cubicBezTo>
                  <a:cubicBezTo>
                    <a:pt x="2351" y="12306"/>
                    <a:pt x="2366" y="12300"/>
                    <a:pt x="2382" y="12296"/>
                  </a:cubicBezTo>
                  <a:cubicBezTo>
                    <a:pt x="2398" y="12292"/>
                    <a:pt x="2415" y="12295"/>
                    <a:pt x="2430" y="12291"/>
                  </a:cubicBezTo>
                  <a:cubicBezTo>
                    <a:pt x="2446" y="12287"/>
                    <a:pt x="2457" y="12270"/>
                    <a:pt x="2473" y="12265"/>
                  </a:cubicBezTo>
                  <a:cubicBezTo>
                    <a:pt x="2488" y="12260"/>
                    <a:pt x="2506" y="12264"/>
                    <a:pt x="2521" y="12259"/>
                  </a:cubicBezTo>
                  <a:cubicBezTo>
                    <a:pt x="2524" y="12258"/>
                    <a:pt x="2527" y="12257"/>
                    <a:pt x="2530" y="12257"/>
                  </a:cubicBezTo>
                  <a:cubicBezTo>
                    <a:pt x="2541" y="12257"/>
                    <a:pt x="2554" y="12262"/>
                    <a:pt x="2565" y="12262"/>
                  </a:cubicBezTo>
                  <a:cubicBezTo>
                    <a:pt x="2568" y="12262"/>
                    <a:pt x="2571" y="12262"/>
                    <a:pt x="2574" y="12261"/>
                  </a:cubicBezTo>
                  <a:cubicBezTo>
                    <a:pt x="2589" y="12255"/>
                    <a:pt x="2595" y="12227"/>
                    <a:pt x="2610" y="12220"/>
                  </a:cubicBezTo>
                  <a:cubicBezTo>
                    <a:pt x="2624" y="12213"/>
                    <a:pt x="2635" y="12197"/>
                    <a:pt x="2650" y="12191"/>
                  </a:cubicBezTo>
                  <a:cubicBezTo>
                    <a:pt x="2665" y="12185"/>
                    <a:pt x="2682" y="12185"/>
                    <a:pt x="2697" y="12178"/>
                  </a:cubicBezTo>
                  <a:cubicBezTo>
                    <a:pt x="2700" y="12177"/>
                    <a:pt x="2704" y="12176"/>
                    <a:pt x="2708" y="12176"/>
                  </a:cubicBezTo>
                  <a:cubicBezTo>
                    <a:pt x="2717" y="12176"/>
                    <a:pt x="2726" y="12178"/>
                    <a:pt x="2735" y="12178"/>
                  </a:cubicBezTo>
                  <a:cubicBezTo>
                    <a:pt x="2740" y="12178"/>
                    <a:pt x="2745" y="12178"/>
                    <a:pt x="2749" y="12175"/>
                  </a:cubicBezTo>
                  <a:cubicBezTo>
                    <a:pt x="2763" y="12169"/>
                    <a:pt x="2777" y="12158"/>
                    <a:pt x="2792" y="12152"/>
                  </a:cubicBezTo>
                  <a:cubicBezTo>
                    <a:pt x="2813" y="12140"/>
                    <a:pt x="2815" y="12142"/>
                    <a:pt x="2836" y="12131"/>
                  </a:cubicBezTo>
                  <a:cubicBezTo>
                    <a:pt x="2857" y="12119"/>
                    <a:pt x="2847" y="12098"/>
                    <a:pt x="2868" y="12087"/>
                  </a:cubicBezTo>
                  <a:cubicBezTo>
                    <a:pt x="2876" y="12083"/>
                    <a:pt x="2882" y="12083"/>
                    <a:pt x="2887" y="12083"/>
                  </a:cubicBezTo>
                  <a:cubicBezTo>
                    <a:pt x="2891" y="12083"/>
                    <a:pt x="2895" y="12083"/>
                    <a:pt x="2898" y="12083"/>
                  </a:cubicBezTo>
                  <a:cubicBezTo>
                    <a:pt x="2904" y="12083"/>
                    <a:pt x="2910" y="12082"/>
                    <a:pt x="2918" y="12078"/>
                  </a:cubicBezTo>
                  <a:cubicBezTo>
                    <a:pt x="2924" y="12075"/>
                    <a:pt x="2930" y="12074"/>
                    <a:pt x="2934" y="12074"/>
                  </a:cubicBezTo>
                  <a:cubicBezTo>
                    <a:pt x="2941" y="12074"/>
                    <a:pt x="2947" y="12076"/>
                    <a:pt x="2954" y="12076"/>
                  </a:cubicBezTo>
                  <a:cubicBezTo>
                    <a:pt x="2959" y="12076"/>
                    <a:pt x="2965" y="12075"/>
                    <a:pt x="2971" y="12071"/>
                  </a:cubicBezTo>
                  <a:cubicBezTo>
                    <a:pt x="2992" y="12061"/>
                    <a:pt x="2983" y="12041"/>
                    <a:pt x="3005" y="12031"/>
                  </a:cubicBezTo>
                  <a:cubicBezTo>
                    <a:pt x="3028" y="12019"/>
                    <a:pt x="3032" y="12028"/>
                    <a:pt x="3054" y="12017"/>
                  </a:cubicBezTo>
                  <a:cubicBezTo>
                    <a:pt x="3076" y="12004"/>
                    <a:pt x="3078" y="12009"/>
                    <a:pt x="3099" y="11997"/>
                  </a:cubicBezTo>
                  <a:cubicBezTo>
                    <a:pt x="3121" y="11986"/>
                    <a:pt x="3118" y="11979"/>
                    <a:pt x="3139" y="11968"/>
                  </a:cubicBezTo>
                  <a:cubicBezTo>
                    <a:pt x="3162" y="11956"/>
                    <a:pt x="3154" y="11943"/>
                    <a:pt x="3177" y="11932"/>
                  </a:cubicBezTo>
                  <a:cubicBezTo>
                    <a:pt x="3198" y="11920"/>
                    <a:pt x="3203" y="11931"/>
                    <a:pt x="3227" y="11918"/>
                  </a:cubicBezTo>
                  <a:cubicBezTo>
                    <a:pt x="3248" y="11906"/>
                    <a:pt x="3240" y="11890"/>
                    <a:pt x="3261" y="11878"/>
                  </a:cubicBezTo>
                  <a:cubicBezTo>
                    <a:pt x="3265" y="11876"/>
                    <a:pt x="3269" y="11875"/>
                    <a:pt x="3272" y="11875"/>
                  </a:cubicBezTo>
                  <a:cubicBezTo>
                    <a:pt x="3285" y="11875"/>
                    <a:pt x="3296" y="11886"/>
                    <a:pt x="3308" y="11886"/>
                  </a:cubicBezTo>
                  <a:cubicBezTo>
                    <a:pt x="3311" y="11886"/>
                    <a:pt x="3315" y="11885"/>
                    <a:pt x="3319" y="11883"/>
                  </a:cubicBezTo>
                  <a:cubicBezTo>
                    <a:pt x="3340" y="11870"/>
                    <a:pt x="3345" y="11878"/>
                    <a:pt x="3367" y="11868"/>
                  </a:cubicBezTo>
                  <a:cubicBezTo>
                    <a:pt x="3389" y="11856"/>
                    <a:pt x="3389" y="11854"/>
                    <a:pt x="3410" y="11842"/>
                  </a:cubicBezTo>
                  <a:cubicBezTo>
                    <a:pt x="3432" y="11830"/>
                    <a:pt x="3426" y="11818"/>
                    <a:pt x="3448" y="11806"/>
                  </a:cubicBezTo>
                  <a:cubicBezTo>
                    <a:pt x="3469" y="11794"/>
                    <a:pt x="3470" y="11797"/>
                    <a:pt x="3493" y="11784"/>
                  </a:cubicBezTo>
                  <a:cubicBezTo>
                    <a:pt x="3514" y="11773"/>
                    <a:pt x="3513" y="11771"/>
                    <a:pt x="3534" y="11761"/>
                  </a:cubicBezTo>
                  <a:cubicBezTo>
                    <a:pt x="3556" y="11750"/>
                    <a:pt x="3559" y="11755"/>
                    <a:pt x="3580" y="11743"/>
                  </a:cubicBezTo>
                  <a:cubicBezTo>
                    <a:pt x="3602" y="11733"/>
                    <a:pt x="3605" y="11739"/>
                    <a:pt x="3626" y="11728"/>
                  </a:cubicBezTo>
                  <a:cubicBezTo>
                    <a:pt x="3648" y="11718"/>
                    <a:pt x="3632" y="11686"/>
                    <a:pt x="3653" y="11675"/>
                  </a:cubicBezTo>
                  <a:cubicBezTo>
                    <a:pt x="3675" y="11664"/>
                    <a:pt x="3678" y="11668"/>
                    <a:pt x="3699" y="11658"/>
                  </a:cubicBezTo>
                  <a:cubicBezTo>
                    <a:pt x="3703" y="11656"/>
                    <a:pt x="3707" y="11655"/>
                    <a:pt x="3711" y="11655"/>
                  </a:cubicBezTo>
                  <a:cubicBezTo>
                    <a:pt x="3722" y="11655"/>
                    <a:pt x="3732" y="11663"/>
                    <a:pt x="3743" y="11663"/>
                  </a:cubicBezTo>
                  <a:cubicBezTo>
                    <a:pt x="3747" y="11663"/>
                    <a:pt x="3751" y="11662"/>
                    <a:pt x="3755" y="11660"/>
                  </a:cubicBezTo>
                  <a:cubicBezTo>
                    <a:pt x="3777" y="11649"/>
                    <a:pt x="3768" y="11631"/>
                    <a:pt x="3789" y="11620"/>
                  </a:cubicBezTo>
                  <a:cubicBezTo>
                    <a:pt x="3811" y="11610"/>
                    <a:pt x="3805" y="11599"/>
                    <a:pt x="3827" y="11586"/>
                  </a:cubicBezTo>
                  <a:cubicBezTo>
                    <a:pt x="3848" y="11575"/>
                    <a:pt x="3846" y="11574"/>
                    <a:pt x="3867" y="11562"/>
                  </a:cubicBezTo>
                  <a:cubicBezTo>
                    <a:pt x="3871" y="11561"/>
                    <a:pt x="3874" y="11560"/>
                    <a:pt x="3877" y="11560"/>
                  </a:cubicBezTo>
                  <a:cubicBezTo>
                    <a:pt x="3891" y="11560"/>
                    <a:pt x="3903" y="11574"/>
                    <a:pt x="3917" y="11574"/>
                  </a:cubicBezTo>
                  <a:cubicBezTo>
                    <a:pt x="3920" y="11574"/>
                    <a:pt x="3923" y="11574"/>
                    <a:pt x="3926" y="11572"/>
                  </a:cubicBezTo>
                  <a:cubicBezTo>
                    <a:pt x="3948" y="11561"/>
                    <a:pt x="3937" y="11540"/>
                    <a:pt x="3959" y="11529"/>
                  </a:cubicBezTo>
                  <a:cubicBezTo>
                    <a:pt x="3980" y="11519"/>
                    <a:pt x="3982" y="11520"/>
                    <a:pt x="4004" y="11509"/>
                  </a:cubicBezTo>
                  <a:cubicBezTo>
                    <a:pt x="4025" y="11498"/>
                    <a:pt x="4026" y="11500"/>
                    <a:pt x="4047" y="11490"/>
                  </a:cubicBezTo>
                  <a:cubicBezTo>
                    <a:pt x="4069" y="11479"/>
                    <a:pt x="4073" y="11486"/>
                    <a:pt x="4095" y="11476"/>
                  </a:cubicBezTo>
                  <a:cubicBezTo>
                    <a:pt x="4116" y="11465"/>
                    <a:pt x="4105" y="11445"/>
                    <a:pt x="4127" y="11434"/>
                  </a:cubicBezTo>
                  <a:cubicBezTo>
                    <a:pt x="4132" y="11431"/>
                    <a:pt x="4136" y="11430"/>
                    <a:pt x="4141" y="11430"/>
                  </a:cubicBezTo>
                  <a:cubicBezTo>
                    <a:pt x="4149" y="11430"/>
                    <a:pt x="4156" y="11434"/>
                    <a:pt x="4164" y="11434"/>
                  </a:cubicBezTo>
                  <a:cubicBezTo>
                    <a:pt x="4168" y="11434"/>
                    <a:pt x="4173" y="11433"/>
                    <a:pt x="4178" y="11431"/>
                  </a:cubicBezTo>
                  <a:lnTo>
                    <a:pt x="4221" y="11409"/>
                  </a:lnTo>
                  <a:cubicBezTo>
                    <a:pt x="4242" y="11399"/>
                    <a:pt x="4234" y="11380"/>
                    <a:pt x="4255" y="11369"/>
                  </a:cubicBezTo>
                  <a:cubicBezTo>
                    <a:pt x="4277" y="11358"/>
                    <a:pt x="4274" y="11354"/>
                    <a:pt x="4296" y="11343"/>
                  </a:cubicBezTo>
                  <a:cubicBezTo>
                    <a:pt x="4317" y="11332"/>
                    <a:pt x="4316" y="11329"/>
                    <a:pt x="4338" y="11317"/>
                  </a:cubicBezTo>
                  <a:cubicBezTo>
                    <a:pt x="4341" y="11316"/>
                    <a:pt x="4344" y="11315"/>
                    <a:pt x="4347" y="11315"/>
                  </a:cubicBezTo>
                  <a:cubicBezTo>
                    <a:pt x="4361" y="11315"/>
                    <a:pt x="4373" y="11329"/>
                    <a:pt x="4387" y="11329"/>
                  </a:cubicBezTo>
                  <a:cubicBezTo>
                    <a:pt x="4390" y="11329"/>
                    <a:pt x="4393" y="11328"/>
                    <a:pt x="4397" y="11327"/>
                  </a:cubicBezTo>
                  <a:cubicBezTo>
                    <a:pt x="4418" y="11316"/>
                    <a:pt x="4405" y="11289"/>
                    <a:pt x="4427" y="11278"/>
                  </a:cubicBezTo>
                  <a:cubicBezTo>
                    <a:pt x="4448" y="11267"/>
                    <a:pt x="4453" y="11274"/>
                    <a:pt x="4475" y="11264"/>
                  </a:cubicBezTo>
                  <a:cubicBezTo>
                    <a:pt x="4482" y="11260"/>
                    <a:pt x="4487" y="11259"/>
                    <a:pt x="4492" y="11259"/>
                  </a:cubicBezTo>
                  <a:cubicBezTo>
                    <a:pt x="4498" y="11259"/>
                    <a:pt x="4502" y="11260"/>
                    <a:pt x="4508" y="11260"/>
                  </a:cubicBezTo>
                  <a:cubicBezTo>
                    <a:pt x="4513" y="11260"/>
                    <a:pt x="4518" y="11260"/>
                    <a:pt x="4525" y="11256"/>
                  </a:cubicBezTo>
                  <a:cubicBezTo>
                    <a:pt x="4547" y="11245"/>
                    <a:pt x="4537" y="11226"/>
                    <a:pt x="4558" y="11215"/>
                  </a:cubicBezTo>
                  <a:cubicBezTo>
                    <a:pt x="4580" y="11205"/>
                    <a:pt x="4582" y="11206"/>
                    <a:pt x="4603" y="11195"/>
                  </a:cubicBezTo>
                  <a:cubicBezTo>
                    <a:pt x="4625" y="11184"/>
                    <a:pt x="4626" y="11188"/>
                    <a:pt x="4647" y="11176"/>
                  </a:cubicBezTo>
                  <a:cubicBezTo>
                    <a:pt x="4653" y="11173"/>
                    <a:pt x="4657" y="11172"/>
                    <a:pt x="4661" y="11172"/>
                  </a:cubicBezTo>
                  <a:cubicBezTo>
                    <a:pt x="4670" y="11172"/>
                    <a:pt x="4678" y="11176"/>
                    <a:pt x="4687" y="11176"/>
                  </a:cubicBezTo>
                  <a:cubicBezTo>
                    <a:pt x="4691" y="11176"/>
                    <a:pt x="4696" y="11175"/>
                    <a:pt x="4701" y="11173"/>
                  </a:cubicBezTo>
                  <a:cubicBezTo>
                    <a:pt x="4722" y="11162"/>
                    <a:pt x="4722" y="11161"/>
                    <a:pt x="4744" y="11150"/>
                  </a:cubicBezTo>
                  <a:cubicBezTo>
                    <a:pt x="4765" y="11139"/>
                    <a:pt x="4765" y="11138"/>
                    <a:pt x="4786" y="11128"/>
                  </a:cubicBezTo>
                  <a:cubicBezTo>
                    <a:pt x="4808" y="11117"/>
                    <a:pt x="4797" y="11095"/>
                    <a:pt x="4819" y="11085"/>
                  </a:cubicBezTo>
                  <a:cubicBezTo>
                    <a:pt x="4840" y="11074"/>
                    <a:pt x="4842" y="11077"/>
                    <a:pt x="4864" y="11065"/>
                  </a:cubicBezTo>
                  <a:cubicBezTo>
                    <a:pt x="4885" y="11055"/>
                    <a:pt x="4883" y="11049"/>
                    <a:pt x="4904" y="11039"/>
                  </a:cubicBezTo>
                  <a:cubicBezTo>
                    <a:pt x="4910" y="11036"/>
                    <a:pt x="4915" y="11035"/>
                    <a:pt x="4920" y="11035"/>
                  </a:cubicBezTo>
                  <a:cubicBezTo>
                    <a:pt x="4926" y="11035"/>
                    <a:pt x="4932" y="11037"/>
                    <a:pt x="4938" y="11037"/>
                  </a:cubicBezTo>
                  <a:cubicBezTo>
                    <a:pt x="4943" y="11037"/>
                    <a:pt x="4948" y="11036"/>
                    <a:pt x="4955" y="11032"/>
                  </a:cubicBezTo>
                  <a:cubicBezTo>
                    <a:pt x="4976" y="11022"/>
                    <a:pt x="4976" y="11022"/>
                    <a:pt x="4998" y="11010"/>
                  </a:cubicBezTo>
                  <a:cubicBezTo>
                    <a:pt x="5019" y="10999"/>
                    <a:pt x="5007" y="10974"/>
                    <a:pt x="5029" y="10963"/>
                  </a:cubicBezTo>
                  <a:lnTo>
                    <a:pt x="5071" y="10941"/>
                  </a:lnTo>
                  <a:cubicBezTo>
                    <a:pt x="5076" y="10939"/>
                    <a:pt x="5080" y="10938"/>
                    <a:pt x="5084" y="10938"/>
                  </a:cubicBezTo>
                  <a:cubicBezTo>
                    <a:pt x="5094" y="10938"/>
                    <a:pt x="5103" y="10944"/>
                    <a:pt x="5114" y="10944"/>
                  </a:cubicBezTo>
                  <a:cubicBezTo>
                    <a:pt x="5117" y="10944"/>
                    <a:pt x="5122" y="10943"/>
                    <a:pt x="5126" y="10941"/>
                  </a:cubicBezTo>
                  <a:cubicBezTo>
                    <a:pt x="5147" y="10930"/>
                    <a:pt x="5145" y="10924"/>
                    <a:pt x="5167" y="10913"/>
                  </a:cubicBezTo>
                  <a:cubicBezTo>
                    <a:pt x="5188" y="10903"/>
                    <a:pt x="5187" y="10898"/>
                    <a:pt x="5209" y="10888"/>
                  </a:cubicBezTo>
                  <a:cubicBezTo>
                    <a:pt x="5219" y="10882"/>
                    <a:pt x="5226" y="10882"/>
                    <a:pt x="5233" y="10882"/>
                  </a:cubicBezTo>
                  <a:cubicBezTo>
                    <a:pt x="5239" y="10882"/>
                    <a:pt x="5246" y="10882"/>
                    <a:pt x="5257" y="10877"/>
                  </a:cubicBezTo>
                  <a:cubicBezTo>
                    <a:pt x="5278" y="10866"/>
                    <a:pt x="5280" y="10871"/>
                    <a:pt x="5302" y="10860"/>
                  </a:cubicBezTo>
                  <a:cubicBezTo>
                    <a:pt x="5323" y="10849"/>
                    <a:pt x="5310" y="10822"/>
                    <a:pt x="5332" y="10812"/>
                  </a:cubicBezTo>
                  <a:cubicBezTo>
                    <a:pt x="5353" y="10801"/>
                    <a:pt x="5353" y="10802"/>
                    <a:pt x="5375" y="10790"/>
                  </a:cubicBezTo>
                  <a:cubicBezTo>
                    <a:pt x="5380" y="10787"/>
                    <a:pt x="5385" y="10786"/>
                    <a:pt x="5390" y="10786"/>
                  </a:cubicBezTo>
                  <a:cubicBezTo>
                    <a:pt x="5397" y="10786"/>
                    <a:pt x="5403" y="10789"/>
                    <a:pt x="5410" y="10789"/>
                  </a:cubicBezTo>
                  <a:cubicBezTo>
                    <a:pt x="5415" y="10789"/>
                    <a:pt x="5419" y="10788"/>
                    <a:pt x="5425" y="10785"/>
                  </a:cubicBezTo>
                  <a:cubicBezTo>
                    <a:pt x="5446" y="10774"/>
                    <a:pt x="5442" y="10764"/>
                    <a:pt x="5463" y="10754"/>
                  </a:cubicBezTo>
                  <a:cubicBezTo>
                    <a:pt x="5485" y="10743"/>
                    <a:pt x="5477" y="10728"/>
                    <a:pt x="5499" y="10716"/>
                  </a:cubicBezTo>
                  <a:cubicBezTo>
                    <a:pt x="5520" y="10706"/>
                    <a:pt x="5526" y="10715"/>
                    <a:pt x="5547" y="10704"/>
                  </a:cubicBezTo>
                  <a:cubicBezTo>
                    <a:pt x="5568" y="10694"/>
                    <a:pt x="5563" y="10683"/>
                    <a:pt x="5584" y="10672"/>
                  </a:cubicBezTo>
                  <a:cubicBezTo>
                    <a:pt x="5588" y="10670"/>
                    <a:pt x="5592" y="10670"/>
                    <a:pt x="5595" y="10670"/>
                  </a:cubicBezTo>
                  <a:cubicBezTo>
                    <a:pt x="5608" y="10670"/>
                    <a:pt x="5619" y="10680"/>
                    <a:pt x="5632" y="10680"/>
                  </a:cubicBezTo>
                  <a:cubicBezTo>
                    <a:pt x="5635" y="10680"/>
                    <a:pt x="5639" y="10680"/>
                    <a:pt x="5642" y="10678"/>
                  </a:cubicBezTo>
                  <a:cubicBezTo>
                    <a:pt x="5664" y="10667"/>
                    <a:pt x="5666" y="10672"/>
                    <a:pt x="5687" y="10659"/>
                  </a:cubicBezTo>
                  <a:cubicBezTo>
                    <a:pt x="5709" y="10649"/>
                    <a:pt x="5703" y="10638"/>
                    <a:pt x="5725" y="10627"/>
                  </a:cubicBezTo>
                  <a:cubicBezTo>
                    <a:pt x="5746" y="10617"/>
                    <a:pt x="5747" y="10619"/>
                    <a:pt x="5769" y="10608"/>
                  </a:cubicBezTo>
                  <a:cubicBezTo>
                    <a:pt x="5790" y="10597"/>
                    <a:pt x="5793" y="10603"/>
                    <a:pt x="5815" y="10592"/>
                  </a:cubicBezTo>
                  <a:cubicBezTo>
                    <a:pt x="5836" y="10581"/>
                    <a:pt x="5827" y="10562"/>
                    <a:pt x="5848" y="10551"/>
                  </a:cubicBezTo>
                  <a:cubicBezTo>
                    <a:pt x="5859" y="10546"/>
                    <a:pt x="5866" y="10546"/>
                    <a:pt x="5873" y="10546"/>
                  </a:cubicBezTo>
                  <a:cubicBezTo>
                    <a:pt x="5880" y="10546"/>
                    <a:pt x="5887" y="10546"/>
                    <a:pt x="5897" y="10541"/>
                  </a:cubicBezTo>
                  <a:cubicBezTo>
                    <a:pt x="5919" y="10530"/>
                    <a:pt x="5907" y="10507"/>
                    <a:pt x="5928" y="10497"/>
                  </a:cubicBezTo>
                  <a:cubicBezTo>
                    <a:pt x="5950" y="10486"/>
                    <a:pt x="5954" y="10493"/>
                    <a:pt x="5975" y="10483"/>
                  </a:cubicBezTo>
                  <a:cubicBezTo>
                    <a:pt x="5997" y="10472"/>
                    <a:pt x="6001" y="10481"/>
                    <a:pt x="6023" y="10469"/>
                  </a:cubicBezTo>
                  <a:cubicBezTo>
                    <a:pt x="6044" y="10458"/>
                    <a:pt x="6035" y="10442"/>
                    <a:pt x="6057" y="10429"/>
                  </a:cubicBezTo>
                  <a:cubicBezTo>
                    <a:pt x="6062" y="10427"/>
                    <a:pt x="6066" y="10426"/>
                    <a:pt x="6070" y="10426"/>
                  </a:cubicBezTo>
                  <a:cubicBezTo>
                    <a:pt x="6080" y="10426"/>
                    <a:pt x="6088" y="10431"/>
                    <a:pt x="6098" y="10431"/>
                  </a:cubicBezTo>
                  <a:cubicBezTo>
                    <a:pt x="6101" y="10431"/>
                    <a:pt x="6106" y="10430"/>
                    <a:pt x="6110" y="10428"/>
                  </a:cubicBezTo>
                  <a:cubicBezTo>
                    <a:pt x="6132" y="10417"/>
                    <a:pt x="6132" y="10416"/>
                    <a:pt x="6153" y="10406"/>
                  </a:cubicBezTo>
                  <a:cubicBezTo>
                    <a:pt x="6175" y="10395"/>
                    <a:pt x="6175" y="10395"/>
                    <a:pt x="6197" y="10384"/>
                  </a:cubicBezTo>
                  <a:cubicBezTo>
                    <a:pt x="6219" y="10373"/>
                    <a:pt x="6215" y="10364"/>
                    <a:pt x="6237" y="10352"/>
                  </a:cubicBezTo>
                  <a:cubicBezTo>
                    <a:pt x="6258" y="10341"/>
                    <a:pt x="6256" y="10337"/>
                    <a:pt x="6278" y="10326"/>
                  </a:cubicBezTo>
                  <a:cubicBezTo>
                    <a:pt x="6299" y="10316"/>
                    <a:pt x="6302" y="10321"/>
                    <a:pt x="6324" y="10309"/>
                  </a:cubicBezTo>
                  <a:cubicBezTo>
                    <a:pt x="6345" y="10299"/>
                    <a:pt x="6340" y="10288"/>
                    <a:pt x="6361" y="10276"/>
                  </a:cubicBezTo>
                  <a:cubicBezTo>
                    <a:pt x="6382" y="10265"/>
                    <a:pt x="6379" y="10260"/>
                    <a:pt x="6401" y="10247"/>
                  </a:cubicBezTo>
                  <a:cubicBezTo>
                    <a:pt x="6422" y="10236"/>
                    <a:pt x="6426" y="10245"/>
                    <a:pt x="6448" y="10234"/>
                  </a:cubicBezTo>
                  <a:cubicBezTo>
                    <a:pt x="6453" y="10231"/>
                    <a:pt x="6458" y="10231"/>
                    <a:pt x="6463" y="10231"/>
                  </a:cubicBezTo>
                  <a:cubicBezTo>
                    <a:pt x="6471" y="10231"/>
                    <a:pt x="6477" y="10234"/>
                    <a:pt x="6486" y="10234"/>
                  </a:cubicBezTo>
                  <a:cubicBezTo>
                    <a:pt x="6490" y="10234"/>
                    <a:pt x="6495" y="10233"/>
                    <a:pt x="6500" y="10230"/>
                  </a:cubicBezTo>
                  <a:cubicBezTo>
                    <a:pt x="6522" y="10219"/>
                    <a:pt x="6517" y="10210"/>
                    <a:pt x="6539" y="10199"/>
                  </a:cubicBezTo>
                  <a:cubicBezTo>
                    <a:pt x="6560" y="10188"/>
                    <a:pt x="6563" y="10194"/>
                    <a:pt x="6585" y="10183"/>
                  </a:cubicBezTo>
                  <a:cubicBezTo>
                    <a:pt x="6606" y="10172"/>
                    <a:pt x="6606" y="10172"/>
                    <a:pt x="6628" y="10160"/>
                  </a:cubicBezTo>
                  <a:cubicBezTo>
                    <a:pt x="6649" y="10150"/>
                    <a:pt x="6646" y="10143"/>
                    <a:pt x="6667" y="10132"/>
                  </a:cubicBezTo>
                  <a:cubicBezTo>
                    <a:pt x="6689" y="10122"/>
                    <a:pt x="6690" y="10123"/>
                    <a:pt x="6711" y="10112"/>
                  </a:cubicBezTo>
                  <a:cubicBezTo>
                    <a:pt x="6733" y="10101"/>
                    <a:pt x="6730" y="10092"/>
                    <a:pt x="6751" y="10081"/>
                  </a:cubicBezTo>
                  <a:cubicBezTo>
                    <a:pt x="6758" y="10078"/>
                    <a:pt x="6763" y="10077"/>
                    <a:pt x="6768" y="10077"/>
                  </a:cubicBezTo>
                  <a:cubicBezTo>
                    <a:pt x="6774" y="10077"/>
                    <a:pt x="6779" y="10078"/>
                    <a:pt x="6784" y="10078"/>
                  </a:cubicBezTo>
                  <a:cubicBezTo>
                    <a:pt x="6789" y="10078"/>
                    <a:pt x="6794" y="10077"/>
                    <a:pt x="6801" y="10074"/>
                  </a:cubicBezTo>
                  <a:cubicBezTo>
                    <a:pt x="6823" y="10063"/>
                    <a:pt x="6813" y="10044"/>
                    <a:pt x="6834" y="10033"/>
                  </a:cubicBezTo>
                  <a:cubicBezTo>
                    <a:pt x="6842" y="10029"/>
                    <a:pt x="6848" y="10028"/>
                    <a:pt x="6854" y="10028"/>
                  </a:cubicBezTo>
                  <a:cubicBezTo>
                    <a:pt x="6857" y="10028"/>
                    <a:pt x="6860" y="10028"/>
                    <a:pt x="6863" y="10028"/>
                  </a:cubicBezTo>
                  <a:cubicBezTo>
                    <a:pt x="6869" y="10028"/>
                    <a:pt x="6876" y="10028"/>
                    <a:pt x="6885" y="10022"/>
                  </a:cubicBezTo>
                  <a:lnTo>
                    <a:pt x="6928" y="10001"/>
                  </a:lnTo>
                  <a:cubicBezTo>
                    <a:pt x="6949" y="9990"/>
                    <a:pt x="6936" y="9966"/>
                    <a:pt x="6958" y="9956"/>
                  </a:cubicBezTo>
                  <a:cubicBezTo>
                    <a:pt x="6961" y="9954"/>
                    <a:pt x="6964" y="9954"/>
                    <a:pt x="6967" y="9954"/>
                  </a:cubicBezTo>
                  <a:cubicBezTo>
                    <a:pt x="6981" y="9954"/>
                    <a:pt x="6995" y="9969"/>
                    <a:pt x="7009" y="9969"/>
                  </a:cubicBezTo>
                  <a:cubicBezTo>
                    <a:pt x="7013" y="9969"/>
                    <a:pt x="7016" y="9968"/>
                    <a:pt x="7019" y="9966"/>
                  </a:cubicBezTo>
                  <a:cubicBezTo>
                    <a:pt x="7040" y="9956"/>
                    <a:pt x="7025" y="9926"/>
                    <a:pt x="7047" y="9915"/>
                  </a:cubicBezTo>
                  <a:cubicBezTo>
                    <a:pt x="7054" y="9911"/>
                    <a:pt x="7060" y="9910"/>
                    <a:pt x="7065" y="9910"/>
                  </a:cubicBezTo>
                  <a:cubicBezTo>
                    <a:pt x="7069" y="9910"/>
                    <a:pt x="7073" y="9911"/>
                    <a:pt x="7078" y="9911"/>
                  </a:cubicBezTo>
                  <a:cubicBezTo>
                    <a:pt x="7083" y="9911"/>
                    <a:pt x="7088" y="9910"/>
                    <a:pt x="7096" y="9906"/>
                  </a:cubicBezTo>
                  <a:cubicBezTo>
                    <a:pt x="7117" y="9896"/>
                    <a:pt x="7117" y="9896"/>
                    <a:pt x="7139" y="9883"/>
                  </a:cubicBezTo>
                  <a:cubicBezTo>
                    <a:pt x="7160" y="9872"/>
                    <a:pt x="7159" y="9869"/>
                    <a:pt x="7180" y="9858"/>
                  </a:cubicBezTo>
                  <a:cubicBezTo>
                    <a:pt x="7202" y="9848"/>
                    <a:pt x="7201" y="9844"/>
                    <a:pt x="7222" y="9834"/>
                  </a:cubicBezTo>
                  <a:cubicBezTo>
                    <a:pt x="7244" y="9823"/>
                    <a:pt x="7244" y="9823"/>
                    <a:pt x="7265" y="9811"/>
                  </a:cubicBezTo>
                  <a:cubicBezTo>
                    <a:pt x="7276" y="9806"/>
                    <a:pt x="7283" y="9806"/>
                    <a:pt x="7290" y="9806"/>
                  </a:cubicBezTo>
                  <a:cubicBezTo>
                    <a:pt x="7297" y="9806"/>
                    <a:pt x="7304" y="9806"/>
                    <a:pt x="7314" y="9800"/>
                  </a:cubicBezTo>
                  <a:cubicBezTo>
                    <a:pt x="7336" y="9790"/>
                    <a:pt x="7340" y="9797"/>
                    <a:pt x="7363" y="9787"/>
                  </a:cubicBezTo>
                  <a:cubicBezTo>
                    <a:pt x="7384" y="9776"/>
                    <a:pt x="7370" y="9749"/>
                    <a:pt x="7391" y="9738"/>
                  </a:cubicBezTo>
                  <a:cubicBezTo>
                    <a:pt x="7398" y="9735"/>
                    <a:pt x="7404" y="9734"/>
                    <a:pt x="7409" y="9734"/>
                  </a:cubicBezTo>
                  <a:cubicBezTo>
                    <a:pt x="7414" y="9734"/>
                    <a:pt x="7419" y="9735"/>
                    <a:pt x="7424" y="9735"/>
                  </a:cubicBezTo>
                  <a:cubicBezTo>
                    <a:pt x="7429" y="9735"/>
                    <a:pt x="7435" y="9734"/>
                    <a:pt x="7443" y="9730"/>
                  </a:cubicBezTo>
                  <a:cubicBezTo>
                    <a:pt x="7464" y="9719"/>
                    <a:pt x="7454" y="9695"/>
                    <a:pt x="7475" y="9685"/>
                  </a:cubicBezTo>
                  <a:cubicBezTo>
                    <a:pt x="7496" y="9674"/>
                    <a:pt x="7499" y="9679"/>
                    <a:pt x="7520" y="9668"/>
                  </a:cubicBezTo>
                  <a:cubicBezTo>
                    <a:pt x="7541" y="9657"/>
                    <a:pt x="7546" y="9663"/>
                    <a:pt x="7567" y="9653"/>
                  </a:cubicBezTo>
                  <a:cubicBezTo>
                    <a:pt x="7589" y="9642"/>
                    <a:pt x="7586" y="9637"/>
                    <a:pt x="7608" y="9626"/>
                  </a:cubicBezTo>
                  <a:cubicBezTo>
                    <a:pt x="7629" y="9615"/>
                    <a:pt x="7630" y="9617"/>
                    <a:pt x="7652" y="9604"/>
                  </a:cubicBezTo>
                  <a:cubicBezTo>
                    <a:pt x="7658" y="9601"/>
                    <a:pt x="7663" y="9601"/>
                    <a:pt x="7667" y="9601"/>
                  </a:cubicBezTo>
                  <a:cubicBezTo>
                    <a:pt x="7674" y="9601"/>
                    <a:pt x="7679" y="9603"/>
                    <a:pt x="7686" y="9603"/>
                  </a:cubicBezTo>
                  <a:cubicBezTo>
                    <a:pt x="7691" y="9603"/>
                    <a:pt x="7696" y="9602"/>
                    <a:pt x="7702" y="9598"/>
                  </a:cubicBezTo>
                  <a:cubicBezTo>
                    <a:pt x="7724" y="9587"/>
                    <a:pt x="7720" y="9580"/>
                    <a:pt x="7742" y="9569"/>
                  </a:cubicBezTo>
                  <a:cubicBezTo>
                    <a:pt x="7763" y="9558"/>
                    <a:pt x="7769" y="9567"/>
                    <a:pt x="7790" y="9555"/>
                  </a:cubicBezTo>
                  <a:cubicBezTo>
                    <a:pt x="7811" y="9544"/>
                    <a:pt x="7803" y="9528"/>
                    <a:pt x="7824" y="9517"/>
                  </a:cubicBezTo>
                  <a:cubicBezTo>
                    <a:pt x="7846" y="9506"/>
                    <a:pt x="7843" y="9501"/>
                    <a:pt x="7865" y="9490"/>
                  </a:cubicBezTo>
                  <a:cubicBezTo>
                    <a:pt x="7869" y="9488"/>
                    <a:pt x="7873" y="9487"/>
                    <a:pt x="7877" y="9487"/>
                  </a:cubicBezTo>
                  <a:cubicBezTo>
                    <a:pt x="7888" y="9487"/>
                    <a:pt x="7897" y="9494"/>
                    <a:pt x="7908" y="9494"/>
                  </a:cubicBezTo>
                  <a:cubicBezTo>
                    <a:pt x="7911" y="9494"/>
                    <a:pt x="7915" y="9493"/>
                    <a:pt x="7920" y="9491"/>
                  </a:cubicBezTo>
                  <a:cubicBezTo>
                    <a:pt x="7941" y="9480"/>
                    <a:pt x="7940" y="9476"/>
                    <a:pt x="7961" y="9465"/>
                  </a:cubicBezTo>
                  <a:cubicBezTo>
                    <a:pt x="7983" y="9454"/>
                    <a:pt x="7980" y="9449"/>
                    <a:pt x="8001" y="9438"/>
                  </a:cubicBezTo>
                  <a:cubicBezTo>
                    <a:pt x="8022" y="9428"/>
                    <a:pt x="8022" y="9428"/>
                    <a:pt x="8045" y="9417"/>
                  </a:cubicBezTo>
                  <a:cubicBezTo>
                    <a:pt x="8066" y="9406"/>
                    <a:pt x="8054" y="9383"/>
                    <a:pt x="8076" y="9372"/>
                  </a:cubicBezTo>
                  <a:cubicBezTo>
                    <a:pt x="8079" y="9370"/>
                    <a:pt x="8083" y="9370"/>
                    <a:pt x="8086" y="9370"/>
                  </a:cubicBezTo>
                  <a:cubicBezTo>
                    <a:pt x="8099" y="9370"/>
                    <a:pt x="8111" y="9382"/>
                    <a:pt x="8125" y="9382"/>
                  </a:cubicBezTo>
                  <a:cubicBezTo>
                    <a:pt x="8128" y="9382"/>
                    <a:pt x="8131" y="9381"/>
                    <a:pt x="8135" y="9379"/>
                  </a:cubicBezTo>
                  <a:cubicBezTo>
                    <a:pt x="8156" y="9369"/>
                    <a:pt x="8157" y="9371"/>
                    <a:pt x="8179" y="9360"/>
                  </a:cubicBezTo>
                  <a:cubicBezTo>
                    <a:pt x="8200" y="9349"/>
                    <a:pt x="8186" y="9320"/>
                    <a:pt x="8208" y="9308"/>
                  </a:cubicBezTo>
                  <a:cubicBezTo>
                    <a:pt x="8211" y="9306"/>
                    <a:pt x="8215" y="9305"/>
                    <a:pt x="8218" y="9305"/>
                  </a:cubicBezTo>
                  <a:cubicBezTo>
                    <a:pt x="8231" y="9305"/>
                    <a:pt x="8241" y="9316"/>
                    <a:pt x="8254" y="9316"/>
                  </a:cubicBezTo>
                  <a:cubicBezTo>
                    <a:pt x="8257" y="9316"/>
                    <a:pt x="8261" y="9315"/>
                    <a:pt x="8264" y="9313"/>
                  </a:cubicBezTo>
                  <a:cubicBezTo>
                    <a:pt x="8286" y="9302"/>
                    <a:pt x="8283" y="9294"/>
                    <a:pt x="8304" y="9283"/>
                  </a:cubicBezTo>
                  <a:cubicBezTo>
                    <a:pt x="8325" y="9272"/>
                    <a:pt x="8318" y="9258"/>
                    <a:pt x="8339" y="9248"/>
                  </a:cubicBezTo>
                  <a:cubicBezTo>
                    <a:pt x="8361" y="9237"/>
                    <a:pt x="8355" y="9226"/>
                    <a:pt x="8377" y="9216"/>
                  </a:cubicBezTo>
                  <a:cubicBezTo>
                    <a:pt x="8380" y="9214"/>
                    <a:pt x="8384" y="9213"/>
                    <a:pt x="8387" y="9213"/>
                  </a:cubicBezTo>
                  <a:cubicBezTo>
                    <a:pt x="8400" y="9213"/>
                    <a:pt x="8412" y="9226"/>
                    <a:pt x="8426" y="9226"/>
                  </a:cubicBezTo>
                  <a:cubicBezTo>
                    <a:pt x="8429" y="9226"/>
                    <a:pt x="8432" y="9225"/>
                    <a:pt x="8436" y="9223"/>
                  </a:cubicBezTo>
                  <a:cubicBezTo>
                    <a:pt x="8457" y="9212"/>
                    <a:pt x="8449" y="9192"/>
                    <a:pt x="8470" y="9181"/>
                  </a:cubicBezTo>
                  <a:cubicBezTo>
                    <a:pt x="8492" y="9171"/>
                    <a:pt x="8497" y="9181"/>
                    <a:pt x="8518" y="9170"/>
                  </a:cubicBezTo>
                  <a:cubicBezTo>
                    <a:pt x="8540" y="9159"/>
                    <a:pt x="8531" y="9142"/>
                    <a:pt x="8553" y="9131"/>
                  </a:cubicBezTo>
                  <a:cubicBezTo>
                    <a:pt x="8563" y="9126"/>
                    <a:pt x="8570" y="9126"/>
                    <a:pt x="8577" y="9126"/>
                  </a:cubicBezTo>
                  <a:cubicBezTo>
                    <a:pt x="8584" y="9126"/>
                    <a:pt x="8591" y="9126"/>
                    <a:pt x="8602" y="9120"/>
                  </a:cubicBezTo>
                  <a:cubicBezTo>
                    <a:pt x="8623" y="9110"/>
                    <a:pt x="8623" y="9108"/>
                    <a:pt x="8645" y="9096"/>
                  </a:cubicBezTo>
                  <a:cubicBezTo>
                    <a:pt x="8666" y="9085"/>
                    <a:pt x="8666" y="9085"/>
                    <a:pt x="8688" y="9073"/>
                  </a:cubicBezTo>
                  <a:cubicBezTo>
                    <a:pt x="8709" y="9062"/>
                    <a:pt x="8703" y="9050"/>
                    <a:pt x="8724" y="9037"/>
                  </a:cubicBezTo>
                  <a:cubicBezTo>
                    <a:pt x="8745" y="9026"/>
                    <a:pt x="8749" y="9031"/>
                    <a:pt x="8770" y="9020"/>
                  </a:cubicBezTo>
                  <a:cubicBezTo>
                    <a:pt x="8774" y="9017"/>
                    <a:pt x="8778" y="9017"/>
                    <a:pt x="8782" y="9017"/>
                  </a:cubicBezTo>
                  <a:cubicBezTo>
                    <a:pt x="8793" y="9017"/>
                    <a:pt x="8802" y="9024"/>
                    <a:pt x="8813" y="9024"/>
                  </a:cubicBezTo>
                  <a:cubicBezTo>
                    <a:pt x="8816" y="9024"/>
                    <a:pt x="8820" y="9023"/>
                    <a:pt x="8825" y="9021"/>
                  </a:cubicBezTo>
                  <a:cubicBezTo>
                    <a:pt x="8846" y="9010"/>
                    <a:pt x="8834" y="8987"/>
                    <a:pt x="8856" y="8976"/>
                  </a:cubicBezTo>
                  <a:cubicBezTo>
                    <a:pt x="8877" y="8965"/>
                    <a:pt x="8874" y="8959"/>
                    <a:pt x="8895" y="8946"/>
                  </a:cubicBezTo>
                  <a:cubicBezTo>
                    <a:pt x="8906" y="8940"/>
                    <a:pt x="8913" y="8940"/>
                    <a:pt x="8919" y="8940"/>
                  </a:cubicBezTo>
                  <a:cubicBezTo>
                    <a:pt x="8926" y="8940"/>
                    <a:pt x="8933" y="8940"/>
                    <a:pt x="8944" y="8935"/>
                  </a:cubicBezTo>
                  <a:cubicBezTo>
                    <a:pt x="8949" y="8932"/>
                    <a:pt x="8953" y="8932"/>
                    <a:pt x="8957" y="8932"/>
                  </a:cubicBezTo>
                  <a:cubicBezTo>
                    <a:pt x="8966" y="8932"/>
                    <a:pt x="8974" y="8936"/>
                    <a:pt x="8984" y="8936"/>
                  </a:cubicBezTo>
                  <a:cubicBezTo>
                    <a:pt x="8988" y="8936"/>
                    <a:pt x="8992" y="8935"/>
                    <a:pt x="8997" y="8933"/>
                  </a:cubicBezTo>
                  <a:cubicBezTo>
                    <a:pt x="9019" y="8922"/>
                    <a:pt x="9014" y="8914"/>
                    <a:pt x="9036" y="8903"/>
                  </a:cubicBezTo>
                  <a:cubicBezTo>
                    <a:pt x="9057" y="8892"/>
                    <a:pt x="9052" y="8881"/>
                    <a:pt x="9073" y="8871"/>
                  </a:cubicBezTo>
                  <a:cubicBezTo>
                    <a:pt x="9081" y="8867"/>
                    <a:pt x="9086" y="8866"/>
                    <a:pt x="9092" y="8866"/>
                  </a:cubicBezTo>
                  <a:cubicBezTo>
                    <a:pt x="9096" y="8866"/>
                    <a:pt x="9100" y="8867"/>
                    <a:pt x="9105" y="8867"/>
                  </a:cubicBezTo>
                  <a:cubicBezTo>
                    <a:pt x="9110" y="8867"/>
                    <a:pt x="9116" y="8866"/>
                    <a:pt x="9123" y="8862"/>
                  </a:cubicBezTo>
                  <a:cubicBezTo>
                    <a:pt x="9145" y="8851"/>
                    <a:pt x="9131" y="8825"/>
                    <a:pt x="9152" y="8812"/>
                  </a:cubicBezTo>
                  <a:cubicBezTo>
                    <a:pt x="9159" y="8808"/>
                    <a:pt x="9165" y="8807"/>
                    <a:pt x="9170" y="8807"/>
                  </a:cubicBezTo>
                  <a:cubicBezTo>
                    <a:pt x="9174" y="8807"/>
                    <a:pt x="9179" y="8808"/>
                    <a:pt x="9184" y="8808"/>
                  </a:cubicBezTo>
                  <a:cubicBezTo>
                    <a:pt x="9189" y="8808"/>
                    <a:pt x="9194" y="8807"/>
                    <a:pt x="9202" y="8803"/>
                  </a:cubicBezTo>
                  <a:cubicBezTo>
                    <a:pt x="9223" y="8793"/>
                    <a:pt x="9228" y="8801"/>
                    <a:pt x="9250" y="8790"/>
                  </a:cubicBezTo>
                  <a:cubicBezTo>
                    <a:pt x="9271" y="8780"/>
                    <a:pt x="9264" y="8764"/>
                    <a:pt x="9285" y="8753"/>
                  </a:cubicBezTo>
                  <a:cubicBezTo>
                    <a:pt x="9307" y="8742"/>
                    <a:pt x="9301" y="8734"/>
                    <a:pt x="9324" y="8721"/>
                  </a:cubicBezTo>
                  <a:cubicBezTo>
                    <a:pt x="9330" y="8718"/>
                    <a:pt x="9335" y="8717"/>
                    <a:pt x="9340" y="8717"/>
                  </a:cubicBezTo>
                  <a:cubicBezTo>
                    <a:pt x="9346" y="8717"/>
                    <a:pt x="9352" y="8718"/>
                    <a:pt x="9358" y="8718"/>
                  </a:cubicBezTo>
                  <a:cubicBezTo>
                    <a:pt x="9363" y="8718"/>
                    <a:pt x="9368" y="8717"/>
                    <a:pt x="9375" y="8713"/>
                  </a:cubicBezTo>
                  <a:cubicBezTo>
                    <a:pt x="9397" y="8703"/>
                    <a:pt x="9392" y="8694"/>
                    <a:pt x="9414" y="8683"/>
                  </a:cubicBezTo>
                  <a:cubicBezTo>
                    <a:pt x="9420" y="8680"/>
                    <a:pt x="9425" y="8679"/>
                    <a:pt x="9430" y="8679"/>
                  </a:cubicBezTo>
                  <a:cubicBezTo>
                    <a:pt x="9436" y="8679"/>
                    <a:pt x="9442" y="8681"/>
                    <a:pt x="9448" y="8681"/>
                  </a:cubicBezTo>
                  <a:cubicBezTo>
                    <a:pt x="9453" y="8681"/>
                    <a:pt x="9458" y="8680"/>
                    <a:pt x="9464" y="8677"/>
                  </a:cubicBezTo>
                  <a:cubicBezTo>
                    <a:pt x="9486" y="8666"/>
                    <a:pt x="9486" y="8666"/>
                    <a:pt x="9507" y="8654"/>
                  </a:cubicBezTo>
                  <a:cubicBezTo>
                    <a:pt x="9528" y="8644"/>
                    <a:pt x="9516" y="8617"/>
                    <a:pt x="9537" y="8605"/>
                  </a:cubicBezTo>
                  <a:cubicBezTo>
                    <a:pt x="9541" y="8603"/>
                    <a:pt x="9545" y="8602"/>
                    <a:pt x="9549" y="8602"/>
                  </a:cubicBezTo>
                  <a:cubicBezTo>
                    <a:pt x="9560" y="8602"/>
                    <a:pt x="9570" y="8610"/>
                    <a:pt x="9582" y="8610"/>
                  </a:cubicBezTo>
                  <a:cubicBezTo>
                    <a:pt x="9585" y="8610"/>
                    <a:pt x="9589" y="8609"/>
                    <a:pt x="9594" y="8607"/>
                  </a:cubicBezTo>
                  <a:cubicBezTo>
                    <a:pt x="9614" y="8596"/>
                    <a:pt x="9607" y="8580"/>
                    <a:pt x="9628" y="8570"/>
                  </a:cubicBezTo>
                  <a:cubicBezTo>
                    <a:pt x="9632" y="8568"/>
                    <a:pt x="9636" y="8567"/>
                    <a:pt x="9639" y="8567"/>
                  </a:cubicBezTo>
                  <a:cubicBezTo>
                    <a:pt x="9650" y="8567"/>
                    <a:pt x="9660" y="8575"/>
                    <a:pt x="9671" y="8575"/>
                  </a:cubicBezTo>
                  <a:cubicBezTo>
                    <a:pt x="9675" y="8575"/>
                    <a:pt x="9679" y="8574"/>
                    <a:pt x="9684" y="8571"/>
                  </a:cubicBezTo>
                  <a:cubicBezTo>
                    <a:pt x="9705" y="8560"/>
                    <a:pt x="9704" y="8557"/>
                    <a:pt x="9725" y="8546"/>
                  </a:cubicBezTo>
                  <a:cubicBezTo>
                    <a:pt x="9747" y="8535"/>
                    <a:pt x="9748" y="8537"/>
                    <a:pt x="9769" y="8526"/>
                  </a:cubicBezTo>
                  <a:cubicBezTo>
                    <a:pt x="9791" y="8515"/>
                    <a:pt x="9782" y="8496"/>
                    <a:pt x="9804" y="8484"/>
                  </a:cubicBezTo>
                  <a:cubicBezTo>
                    <a:pt x="9825" y="8473"/>
                    <a:pt x="9821" y="8466"/>
                    <a:pt x="9842" y="8455"/>
                  </a:cubicBezTo>
                  <a:cubicBezTo>
                    <a:pt x="9864" y="8444"/>
                    <a:pt x="9866" y="8448"/>
                    <a:pt x="9888" y="8437"/>
                  </a:cubicBezTo>
                  <a:cubicBezTo>
                    <a:pt x="9909" y="8426"/>
                    <a:pt x="9913" y="8434"/>
                    <a:pt x="9934" y="8421"/>
                  </a:cubicBezTo>
                  <a:cubicBezTo>
                    <a:pt x="9956" y="8410"/>
                    <a:pt x="9955" y="8408"/>
                    <a:pt x="9976" y="8396"/>
                  </a:cubicBezTo>
                  <a:cubicBezTo>
                    <a:pt x="9998" y="8385"/>
                    <a:pt x="9995" y="8378"/>
                    <a:pt x="10016" y="8367"/>
                  </a:cubicBezTo>
                  <a:cubicBezTo>
                    <a:pt x="10037" y="8357"/>
                    <a:pt x="10032" y="8345"/>
                    <a:pt x="10053" y="8333"/>
                  </a:cubicBezTo>
                  <a:cubicBezTo>
                    <a:pt x="10075" y="8322"/>
                    <a:pt x="10078" y="8324"/>
                    <a:pt x="10099" y="8314"/>
                  </a:cubicBezTo>
                  <a:cubicBezTo>
                    <a:pt x="10106" y="8310"/>
                    <a:pt x="10112" y="8309"/>
                    <a:pt x="10117" y="8309"/>
                  </a:cubicBezTo>
                  <a:cubicBezTo>
                    <a:pt x="10121" y="8309"/>
                    <a:pt x="10126" y="8310"/>
                    <a:pt x="10131" y="8310"/>
                  </a:cubicBezTo>
                  <a:cubicBezTo>
                    <a:pt x="10136" y="8310"/>
                    <a:pt x="10142" y="8309"/>
                    <a:pt x="10150" y="8305"/>
                  </a:cubicBezTo>
                  <a:cubicBezTo>
                    <a:pt x="10171" y="8294"/>
                    <a:pt x="10175" y="8301"/>
                    <a:pt x="10197" y="8289"/>
                  </a:cubicBezTo>
                  <a:cubicBezTo>
                    <a:pt x="10218" y="8278"/>
                    <a:pt x="10221" y="8282"/>
                    <a:pt x="10243" y="8271"/>
                  </a:cubicBezTo>
                  <a:cubicBezTo>
                    <a:pt x="10264" y="8260"/>
                    <a:pt x="10254" y="8239"/>
                    <a:pt x="10275" y="8228"/>
                  </a:cubicBezTo>
                  <a:cubicBezTo>
                    <a:pt x="10282" y="8225"/>
                    <a:pt x="10287" y="8224"/>
                    <a:pt x="10292" y="8224"/>
                  </a:cubicBezTo>
                  <a:cubicBezTo>
                    <a:pt x="10297" y="8224"/>
                    <a:pt x="10301" y="8225"/>
                    <a:pt x="10306" y="8225"/>
                  </a:cubicBezTo>
                  <a:cubicBezTo>
                    <a:pt x="10312" y="8225"/>
                    <a:pt x="10317" y="8224"/>
                    <a:pt x="10325" y="8219"/>
                  </a:cubicBezTo>
                  <a:cubicBezTo>
                    <a:pt x="10347" y="8209"/>
                    <a:pt x="10347" y="8207"/>
                    <a:pt x="10368" y="8195"/>
                  </a:cubicBezTo>
                  <a:cubicBezTo>
                    <a:pt x="10375" y="8191"/>
                    <a:pt x="10381" y="8190"/>
                    <a:pt x="10386" y="8190"/>
                  </a:cubicBezTo>
                  <a:cubicBezTo>
                    <a:pt x="10391" y="8190"/>
                    <a:pt x="10396" y="8192"/>
                    <a:pt x="10402" y="8192"/>
                  </a:cubicBezTo>
                  <a:cubicBezTo>
                    <a:pt x="10407" y="8192"/>
                    <a:pt x="10413" y="8191"/>
                    <a:pt x="10420" y="8187"/>
                  </a:cubicBezTo>
                  <a:cubicBezTo>
                    <a:pt x="10441" y="8177"/>
                    <a:pt x="10430" y="8155"/>
                    <a:pt x="10452" y="8144"/>
                  </a:cubicBezTo>
                  <a:cubicBezTo>
                    <a:pt x="10473" y="8134"/>
                    <a:pt x="10474" y="8135"/>
                    <a:pt x="10496" y="8124"/>
                  </a:cubicBezTo>
                  <a:cubicBezTo>
                    <a:pt x="10517" y="8113"/>
                    <a:pt x="10511" y="8099"/>
                    <a:pt x="10532" y="8089"/>
                  </a:cubicBezTo>
                  <a:cubicBezTo>
                    <a:pt x="10536" y="8087"/>
                    <a:pt x="10540" y="8086"/>
                    <a:pt x="10543" y="8086"/>
                  </a:cubicBezTo>
                  <a:cubicBezTo>
                    <a:pt x="10555" y="8086"/>
                    <a:pt x="10565" y="8095"/>
                    <a:pt x="10577" y="8095"/>
                  </a:cubicBezTo>
                  <a:cubicBezTo>
                    <a:pt x="10580" y="8095"/>
                    <a:pt x="10584" y="8094"/>
                    <a:pt x="10588" y="8092"/>
                  </a:cubicBezTo>
                  <a:cubicBezTo>
                    <a:pt x="10609" y="8081"/>
                    <a:pt x="10601" y="8062"/>
                    <a:pt x="10622" y="8051"/>
                  </a:cubicBezTo>
                  <a:cubicBezTo>
                    <a:pt x="10643" y="8041"/>
                    <a:pt x="10646" y="8046"/>
                    <a:pt x="10667" y="8034"/>
                  </a:cubicBezTo>
                  <a:cubicBezTo>
                    <a:pt x="10674" y="8031"/>
                    <a:pt x="10680" y="8030"/>
                    <a:pt x="10685" y="8030"/>
                  </a:cubicBezTo>
                  <a:cubicBezTo>
                    <a:pt x="10689" y="8030"/>
                    <a:pt x="10693" y="8030"/>
                    <a:pt x="10697" y="8030"/>
                  </a:cubicBezTo>
                  <a:cubicBezTo>
                    <a:pt x="10702" y="8030"/>
                    <a:pt x="10708" y="8029"/>
                    <a:pt x="10716" y="8025"/>
                  </a:cubicBezTo>
                  <a:cubicBezTo>
                    <a:pt x="10738" y="8014"/>
                    <a:pt x="10732" y="8003"/>
                    <a:pt x="10754" y="7991"/>
                  </a:cubicBezTo>
                  <a:cubicBezTo>
                    <a:pt x="10760" y="7988"/>
                    <a:pt x="10765" y="7987"/>
                    <a:pt x="10770" y="7987"/>
                  </a:cubicBezTo>
                  <a:cubicBezTo>
                    <a:pt x="10777" y="7987"/>
                    <a:pt x="10782" y="7989"/>
                    <a:pt x="10789" y="7989"/>
                  </a:cubicBezTo>
                  <a:cubicBezTo>
                    <a:pt x="10794" y="7989"/>
                    <a:pt x="10799" y="7988"/>
                    <a:pt x="10805" y="7985"/>
                  </a:cubicBezTo>
                  <a:cubicBezTo>
                    <a:pt x="10827" y="7974"/>
                    <a:pt x="10811" y="7942"/>
                    <a:pt x="10832" y="7930"/>
                  </a:cubicBezTo>
                  <a:cubicBezTo>
                    <a:pt x="10853" y="7920"/>
                    <a:pt x="10855" y="7923"/>
                    <a:pt x="10877" y="7911"/>
                  </a:cubicBezTo>
                  <a:cubicBezTo>
                    <a:pt x="10883" y="7908"/>
                    <a:pt x="10889" y="7907"/>
                    <a:pt x="10893" y="7907"/>
                  </a:cubicBezTo>
                  <a:cubicBezTo>
                    <a:pt x="10900" y="7907"/>
                    <a:pt x="10905" y="7908"/>
                    <a:pt x="10911" y="7908"/>
                  </a:cubicBezTo>
                  <a:cubicBezTo>
                    <a:pt x="10916" y="7908"/>
                    <a:pt x="10921" y="7907"/>
                    <a:pt x="10928" y="7903"/>
                  </a:cubicBezTo>
                  <a:cubicBezTo>
                    <a:pt x="10950" y="7893"/>
                    <a:pt x="10951" y="7894"/>
                    <a:pt x="10972" y="7883"/>
                  </a:cubicBezTo>
                  <a:cubicBezTo>
                    <a:pt x="10994" y="7872"/>
                    <a:pt x="10995" y="7873"/>
                    <a:pt x="11016" y="7863"/>
                  </a:cubicBezTo>
                  <a:cubicBezTo>
                    <a:pt x="11038" y="7852"/>
                    <a:pt x="11037" y="7850"/>
                    <a:pt x="11059" y="7837"/>
                  </a:cubicBezTo>
                  <a:cubicBezTo>
                    <a:pt x="11080" y="7826"/>
                    <a:pt x="11086" y="7835"/>
                    <a:pt x="11107" y="7824"/>
                  </a:cubicBezTo>
                  <a:cubicBezTo>
                    <a:pt x="11129" y="7812"/>
                    <a:pt x="11129" y="7814"/>
                    <a:pt x="11152" y="7802"/>
                  </a:cubicBezTo>
                  <a:cubicBezTo>
                    <a:pt x="11175" y="7789"/>
                    <a:pt x="11160" y="7777"/>
                    <a:pt x="11170" y="7755"/>
                  </a:cubicBezTo>
                  <a:cubicBezTo>
                    <a:pt x="11181" y="7732"/>
                    <a:pt x="11174" y="7740"/>
                    <a:pt x="11168" y="7717"/>
                  </a:cubicBezTo>
                  <a:cubicBezTo>
                    <a:pt x="11163" y="7692"/>
                    <a:pt x="11177" y="7690"/>
                    <a:pt x="11171" y="7666"/>
                  </a:cubicBezTo>
                  <a:cubicBezTo>
                    <a:pt x="11166" y="7642"/>
                    <a:pt x="11174" y="7641"/>
                    <a:pt x="11168" y="7616"/>
                  </a:cubicBezTo>
                  <a:cubicBezTo>
                    <a:pt x="11163" y="7593"/>
                    <a:pt x="11154" y="7595"/>
                    <a:pt x="11149" y="7571"/>
                  </a:cubicBezTo>
                  <a:cubicBezTo>
                    <a:pt x="11144" y="7547"/>
                    <a:pt x="11121" y="7552"/>
                    <a:pt x="11116" y="7529"/>
                  </a:cubicBezTo>
                  <a:cubicBezTo>
                    <a:pt x="11110" y="7504"/>
                    <a:pt x="11121" y="7502"/>
                    <a:pt x="11116" y="7478"/>
                  </a:cubicBezTo>
                  <a:cubicBezTo>
                    <a:pt x="11110" y="7455"/>
                    <a:pt x="11129" y="7450"/>
                    <a:pt x="11123" y="7427"/>
                  </a:cubicBezTo>
                  <a:cubicBezTo>
                    <a:pt x="11118" y="7402"/>
                    <a:pt x="11123" y="7401"/>
                    <a:pt x="11118" y="7379"/>
                  </a:cubicBezTo>
                  <a:cubicBezTo>
                    <a:pt x="11113" y="7355"/>
                    <a:pt x="11107" y="7355"/>
                    <a:pt x="11102" y="7331"/>
                  </a:cubicBezTo>
                  <a:cubicBezTo>
                    <a:pt x="11096" y="7307"/>
                    <a:pt x="11095" y="7309"/>
                    <a:pt x="11090" y="7284"/>
                  </a:cubicBezTo>
                  <a:cubicBezTo>
                    <a:pt x="11085" y="7261"/>
                    <a:pt x="11069" y="7264"/>
                    <a:pt x="11063" y="7240"/>
                  </a:cubicBezTo>
                  <a:cubicBezTo>
                    <a:pt x="11058" y="7216"/>
                    <a:pt x="11058" y="7216"/>
                    <a:pt x="11053" y="7193"/>
                  </a:cubicBezTo>
                  <a:cubicBezTo>
                    <a:pt x="11047" y="7170"/>
                    <a:pt x="11063" y="7167"/>
                    <a:pt x="11058" y="7143"/>
                  </a:cubicBezTo>
                  <a:cubicBezTo>
                    <a:pt x="11053" y="7118"/>
                    <a:pt x="11038" y="7123"/>
                    <a:pt x="11032" y="7098"/>
                  </a:cubicBezTo>
                  <a:cubicBezTo>
                    <a:pt x="11027" y="7074"/>
                    <a:pt x="11032" y="7073"/>
                    <a:pt x="11027" y="7050"/>
                  </a:cubicBezTo>
                  <a:cubicBezTo>
                    <a:pt x="11022" y="7026"/>
                    <a:pt x="11031" y="7025"/>
                    <a:pt x="11026" y="7001"/>
                  </a:cubicBezTo>
                  <a:cubicBezTo>
                    <a:pt x="11020" y="6977"/>
                    <a:pt x="10996" y="6982"/>
                    <a:pt x="10990" y="6959"/>
                  </a:cubicBezTo>
                  <a:cubicBezTo>
                    <a:pt x="10985" y="6935"/>
                    <a:pt x="10994" y="6934"/>
                    <a:pt x="10988" y="6909"/>
                  </a:cubicBezTo>
                  <a:cubicBezTo>
                    <a:pt x="10983" y="6886"/>
                    <a:pt x="10998" y="6883"/>
                    <a:pt x="10993" y="6859"/>
                  </a:cubicBezTo>
                  <a:cubicBezTo>
                    <a:pt x="10987" y="6834"/>
                    <a:pt x="10973" y="6838"/>
                    <a:pt x="10968" y="6814"/>
                  </a:cubicBezTo>
                  <a:cubicBezTo>
                    <a:pt x="10963" y="6791"/>
                    <a:pt x="10948" y="6795"/>
                    <a:pt x="10942" y="6770"/>
                  </a:cubicBezTo>
                  <a:cubicBezTo>
                    <a:pt x="10937" y="6747"/>
                    <a:pt x="10956" y="6742"/>
                    <a:pt x="10951" y="6718"/>
                  </a:cubicBezTo>
                  <a:cubicBezTo>
                    <a:pt x="10945" y="6694"/>
                    <a:pt x="10956" y="6691"/>
                    <a:pt x="10951" y="6668"/>
                  </a:cubicBezTo>
                  <a:cubicBezTo>
                    <a:pt x="10945" y="6645"/>
                    <a:pt x="10941" y="6646"/>
                    <a:pt x="10936" y="6621"/>
                  </a:cubicBezTo>
                  <a:cubicBezTo>
                    <a:pt x="10930" y="6598"/>
                    <a:pt x="10937" y="6597"/>
                    <a:pt x="10932" y="6572"/>
                  </a:cubicBezTo>
                  <a:cubicBezTo>
                    <a:pt x="10926" y="6549"/>
                    <a:pt x="10910" y="6552"/>
                    <a:pt x="10905" y="6528"/>
                  </a:cubicBezTo>
                  <a:cubicBezTo>
                    <a:pt x="10899" y="6504"/>
                    <a:pt x="10915" y="6500"/>
                    <a:pt x="10910" y="6477"/>
                  </a:cubicBezTo>
                  <a:cubicBezTo>
                    <a:pt x="10905" y="6453"/>
                    <a:pt x="10872" y="6461"/>
                    <a:pt x="10866" y="6437"/>
                  </a:cubicBezTo>
                  <a:cubicBezTo>
                    <a:pt x="10861" y="6412"/>
                    <a:pt x="10897" y="6405"/>
                    <a:pt x="10892" y="6380"/>
                  </a:cubicBezTo>
                  <a:cubicBezTo>
                    <a:pt x="10887" y="6357"/>
                    <a:pt x="10858" y="6363"/>
                    <a:pt x="10852" y="6340"/>
                  </a:cubicBezTo>
                  <a:cubicBezTo>
                    <a:pt x="10846" y="6315"/>
                    <a:pt x="10873" y="6310"/>
                    <a:pt x="10868" y="6286"/>
                  </a:cubicBezTo>
                  <a:cubicBezTo>
                    <a:pt x="10862" y="6261"/>
                    <a:pt x="10837" y="6268"/>
                    <a:pt x="10832" y="6244"/>
                  </a:cubicBezTo>
                  <a:cubicBezTo>
                    <a:pt x="10827" y="6220"/>
                    <a:pt x="10818" y="6223"/>
                    <a:pt x="10813" y="6198"/>
                  </a:cubicBezTo>
                  <a:cubicBezTo>
                    <a:pt x="10807" y="6175"/>
                    <a:pt x="10825" y="6170"/>
                    <a:pt x="10819" y="6147"/>
                  </a:cubicBezTo>
                  <a:cubicBezTo>
                    <a:pt x="10814" y="6122"/>
                    <a:pt x="10812" y="6123"/>
                    <a:pt x="10806" y="6100"/>
                  </a:cubicBezTo>
                  <a:cubicBezTo>
                    <a:pt x="10801" y="6075"/>
                    <a:pt x="10818" y="6072"/>
                    <a:pt x="10813" y="6047"/>
                  </a:cubicBezTo>
                  <a:cubicBezTo>
                    <a:pt x="10807" y="6024"/>
                    <a:pt x="10791" y="6027"/>
                    <a:pt x="10786" y="6003"/>
                  </a:cubicBezTo>
                  <a:cubicBezTo>
                    <a:pt x="10781" y="5979"/>
                    <a:pt x="10792" y="5977"/>
                    <a:pt x="10787" y="5954"/>
                  </a:cubicBezTo>
                  <a:cubicBezTo>
                    <a:pt x="10782" y="5929"/>
                    <a:pt x="10770" y="5933"/>
                    <a:pt x="10764" y="5909"/>
                  </a:cubicBezTo>
                  <a:cubicBezTo>
                    <a:pt x="10759" y="5885"/>
                    <a:pt x="10769" y="5884"/>
                    <a:pt x="10763" y="5860"/>
                  </a:cubicBezTo>
                  <a:cubicBezTo>
                    <a:pt x="10758" y="5836"/>
                    <a:pt x="10748" y="5838"/>
                    <a:pt x="10743" y="5815"/>
                  </a:cubicBezTo>
                  <a:cubicBezTo>
                    <a:pt x="10738" y="5790"/>
                    <a:pt x="10725" y="5794"/>
                    <a:pt x="10719" y="5770"/>
                  </a:cubicBezTo>
                  <a:cubicBezTo>
                    <a:pt x="10714" y="5746"/>
                    <a:pt x="10712" y="5747"/>
                    <a:pt x="10707" y="5724"/>
                  </a:cubicBezTo>
                  <a:cubicBezTo>
                    <a:pt x="10701" y="5699"/>
                    <a:pt x="10719" y="5695"/>
                    <a:pt x="10714" y="5672"/>
                  </a:cubicBezTo>
                  <a:cubicBezTo>
                    <a:pt x="10709" y="5649"/>
                    <a:pt x="10722" y="5646"/>
                    <a:pt x="10716" y="5622"/>
                  </a:cubicBezTo>
                  <a:cubicBezTo>
                    <a:pt x="10711" y="5597"/>
                    <a:pt x="10710" y="5598"/>
                    <a:pt x="10704" y="5575"/>
                  </a:cubicBezTo>
                  <a:cubicBezTo>
                    <a:pt x="10699" y="5550"/>
                    <a:pt x="10683" y="5554"/>
                    <a:pt x="10678" y="5531"/>
                  </a:cubicBezTo>
                  <a:cubicBezTo>
                    <a:pt x="10672" y="5506"/>
                    <a:pt x="10667" y="5507"/>
                    <a:pt x="10662" y="5484"/>
                  </a:cubicBezTo>
                  <a:cubicBezTo>
                    <a:pt x="10656" y="5459"/>
                    <a:pt x="10678" y="5456"/>
                    <a:pt x="10672" y="5431"/>
                  </a:cubicBezTo>
                  <a:cubicBezTo>
                    <a:pt x="10667" y="5408"/>
                    <a:pt x="10632" y="5415"/>
                    <a:pt x="10626" y="5392"/>
                  </a:cubicBezTo>
                  <a:cubicBezTo>
                    <a:pt x="10621" y="5367"/>
                    <a:pt x="10657" y="5360"/>
                    <a:pt x="10652" y="5335"/>
                  </a:cubicBezTo>
                  <a:cubicBezTo>
                    <a:pt x="10647" y="5311"/>
                    <a:pt x="10648" y="5311"/>
                    <a:pt x="10642" y="5287"/>
                  </a:cubicBezTo>
                  <a:cubicBezTo>
                    <a:pt x="10637" y="5263"/>
                    <a:pt x="10618" y="5269"/>
                    <a:pt x="10612" y="5244"/>
                  </a:cubicBezTo>
                  <a:cubicBezTo>
                    <a:pt x="10607" y="5220"/>
                    <a:pt x="10610" y="5220"/>
                    <a:pt x="10604" y="5196"/>
                  </a:cubicBezTo>
                  <a:cubicBezTo>
                    <a:pt x="10598" y="5172"/>
                    <a:pt x="10593" y="5173"/>
                    <a:pt x="10588" y="5149"/>
                  </a:cubicBezTo>
                  <a:cubicBezTo>
                    <a:pt x="10582" y="5125"/>
                    <a:pt x="10578" y="5126"/>
                    <a:pt x="10573" y="5102"/>
                  </a:cubicBezTo>
                  <a:cubicBezTo>
                    <a:pt x="10567" y="5078"/>
                    <a:pt x="10576" y="5077"/>
                    <a:pt x="10571" y="5052"/>
                  </a:cubicBezTo>
                  <a:cubicBezTo>
                    <a:pt x="10565" y="5029"/>
                    <a:pt x="10583" y="5024"/>
                    <a:pt x="10578" y="5001"/>
                  </a:cubicBezTo>
                  <a:cubicBezTo>
                    <a:pt x="10573" y="4976"/>
                    <a:pt x="10575" y="4976"/>
                    <a:pt x="10569" y="4953"/>
                  </a:cubicBezTo>
                  <a:cubicBezTo>
                    <a:pt x="10564" y="4928"/>
                    <a:pt x="10540" y="4933"/>
                    <a:pt x="10534" y="4910"/>
                  </a:cubicBezTo>
                  <a:cubicBezTo>
                    <a:pt x="10529" y="4885"/>
                    <a:pt x="10535" y="4884"/>
                    <a:pt x="10530" y="4859"/>
                  </a:cubicBezTo>
                  <a:cubicBezTo>
                    <a:pt x="10525" y="4836"/>
                    <a:pt x="10532" y="4835"/>
                    <a:pt x="10527" y="4810"/>
                  </a:cubicBezTo>
                  <a:cubicBezTo>
                    <a:pt x="10521" y="4786"/>
                    <a:pt x="10497" y="4792"/>
                    <a:pt x="10491" y="4767"/>
                  </a:cubicBezTo>
                  <a:cubicBezTo>
                    <a:pt x="10486" y="4744"/>
                    <a:pt x="10505" y="4739"/>
                    <a:pt x="10500" y="4715"/>
                  </a:cubicBezTo>
                  <a:cubicBezTo>
                    <a:pt x="10495" y="4691"/>
                    <a:pt x="10480" y="4695"/>
                    <a:pt x="10474" y="4671"/>
                  </a:cubicBezTo>
                  <a:cubicBezTo>
                    <a:pt x="10469" y="4647"/>
                    <a:pt x="10486" y="4643"/>
                    <a:pt x="10481" y="4618"/>
                  </a:cubicBezTo>
                  <a:lnTo>
                    <a:pt x="10470" y="4570"/>
                  </a:lnTo>
                  <a:cubicBezTo>
                    <a:pt x="10465" y="4547"/>
                    <a:pt x="10470" y="4545"/>
                    <a:pt x="10465" y="4521"/>
                  </a:cubicBezTo>
                  <a:cubicBezTo>
                    <a:pt x="10459" y="4497"/>
                    <a:pt x="10437" y="4503"/>
                    <a:pt x="10431" y="4478"/>
                  </a:cubicBezTo>
                  <a:cubicBezTo>
                    <a:pt x="10426" y="4454"/>
                    <a:pt x="10425" y="4454"/>
                    <a:pt x="10420" y="4431"/>
                  </a:cubicBezTo>
                  <a:cubicBezTo>
                    <a:pt x="10414" y="4407"/>
                    <a:pt x="10444" y="4401"/>
                    <a:pt x="10439" y="4376"/>
                  </a:cubicBezTo>
                  <a:cubicBezTo>
                    <a:pt x="10433" y="4353"/>
                    <a:pt x="10396" y="4360"/>
                    <a:pt x="10391" y="4338"/>
                  </a:cubicBezTo>
                  <a:cubicBezTo>
                    <a:pt x="10385" y="4313"/>
                    <a:pt x="10387" y="4313"/>
                    <a:pt x="10382" y="4289"/>
                  </a:cubicBezTo>
                  <a:cubicBezTo>
                    <a:pt x="10377" y="4265"/>
                    <a:pt x="10407" y="4258"/>
                    <a:pt x="10401" y="4235"/>
                  </a:cubicBezTo>
                  <a:cubicBezTo>
                    <a:pt x="10396" y="4210"/>
                    <a:pt x="10372" y="4216"/>
                    <a:pt x="10367" y="4192"/>
                  </a:cubicBezTo>
                  <a:cubicBezTo>
                    <a:pt x="10362" y="4167"/>
                    <a:pt x="10383" y="4162"/>
                    <a:pt x="10378" y="4140"/>
                  </a:cubicBezTo>
                  <a:cubicBezTo>
                    <a:pt x="10372" y="4115"/>
                    <a:pt x="10342" y="4122"/>
                    <a:pt x="10337" y="4098"/>
                  </a:cubicBezTo>
                  <a:cubicBezTo>
                    <a:pt x="10332" y="4074"/>
                    <a:pt x="10350" y="4070"/>
                    <a:pt x="10345" y="4045"/>
                  </a:cubicBezTo>
                  <a:cubicBezTo>
                    <a:pt x="10339" y="4022"/>
                    <a:pt x="10325" y="4026"/>
                    <a:pt x="10320" y="4001"/>
                  </a:cubicBezTo>
                  <a:cubicBezTo>
                    <a:pt x="10315" y="3978"/>
                    <a:pt x="10335" y="3974"/>
                    <a:pt x="10330" y="3949"/>
                  </a:cubicBezTo>
                  <a:cubicBezTo>
                    <a:pt x="10324" y="3925"/>
                    <a:pt x="10337" y="3922"/>
                    <a:pt x="10332" y="3899"/>
                  </a:cubicBezTo>
                  <a:cubicBezTo>
                    <a:pt x="10326" y="3874"/>
                    <a:pt x="10303" y="3879"/>
                    <a:pt x="10297" y="3856"/>
                  </a:cubicBezTo>
                  <a:cubicBezTo>
                    <a:pt x="10292" y="3831"/>
                    <a:pt x="10300" y="3830"/>
                    <a:pt x="10294" y="3806"/>
                  </a:cubicBezTo>
                  <a:cubicBezTo>
                    <a:pt x="10289" y="3782"/>
                    <a:pt x="10281" y="3785"/>
                    <a:pt x="10276" y="3760"/>
                  </a:cubicBezTo>
                  <a:cubicBezTo>
                    <a:pt x="10271" y="3737"/>
                    <a:pt x="10272" y="3737"/>
                    <a:pt x="10266" y="3712"/>
                  </a:cubicBezTo>
                  <a:cubicBezTo>
                    <a:pt x="10261" y="3689"/>
                    <a:pt x="10281" y="3684"/>
                    <a:pt x="10276" y="3660"/>
                  </a:cubicBezTo>
                  <a:cubicBezTo>
                    <a:pt x="10271" y="3636"/>
                    <a:pt x="10261" y="3638"/>
                    <a:pt x="10256" y="3615"/>
                  </a:cubicBezTo>
                  <a:cubicBezTo>
                    <a:pt x="10250" y="3590"/>
                    <a:pt x="10244" y="3592"/>
                    <a:pt x="10239" y="3568"/>
                  </a:cubicBezTo>
                  <a:cubicBezTo>
                    <a:pt x="10233" y="3544"/>
                    <a:pt x="10254" y="3540"/>
                    <a:pt x="10248" y="3515"/>
                  </a:cubicBezTo>
                  <a:cubicBezTo>
                    <a:pt x="10243" y="3492"/>
                    <a:pt x="10227" y="3497"/>
                    <a:pt x="10212" y="3475"/>
                  </a:cubicBezTo>
                  <a:cubicBezTo>
                    <a:pt x="10198" y="3455"/>
                    <a:pt x="10200" y="3455"/>
                    <a:pt x="10180" y="3442"/>
                  </a:cubicBezTo>
                  <a:lnTo>
                    <a:pt x="10139" y="3415"/>
                  </a:lnTo>
                  <a:cubicBezTo>
                    <a:pt x="10120" y="3402"/>
                    <a:pt x="10125" y="3394"/>
                    <a:pt x="10104" y="3381"/>
                  </a:cubicBezTo>
                  <a:cubicBezTo>
                    <a:pt x="10083" y="3368"/>
                    <a:pt x="10080" y="3370"/>
                    <a:pt x="10061" y="3359"/>
                  </a:cubicBezTo>
                  <a:cubicBezTo>
                    <a:pt x="10054" y="3354"/>
                    <a:pt x="10048" y="3353"/>
                    <a:pt x="10043" y="3353"/>
                  </a:cubicBezTo>
                  <a:cubicBezTo>
                    <a:pt x="10038" y="3353"/>
                    <a:pt x="10033" y="3354"/>
                    <a:pt x="10028" y="3354"/>
                  </a:cubicBezTo>
                  <a:cubicBezTo>
                    <a:pt x="10023" y="3354"/>
                    <a:pt x="10017" y="3353"/>
                    <a:pt x="10009" y="3348"/>
                  </a:cubicBezTo>
                  <a:cubicBezTo>
                    <a:pt x="9989" y="3335"/>
                    <a:pt x="9998" y="3321"/>
                    <a:pt x="9977" y="3308"/>
                  </a:cubicBezTo>
                  <a:cubicBezTo>
                    <a:pt x="9957" y="3294"/>
                    <a:pt x="9956" y="3298"/>
                    <a:pt x="9935" y="3284"/>
                  </a:cubicBezTo>
                  <a:cubicBezTo>
                    <a:pt x="9916" y="3271"/>
                    <a:pt x="9917" y="3268"/>
                    <a:pt x="9897" y="3255"/>
                  </a:cubicBezTo>
                  <a:cubicBezTo>
                    <a:pt x="9876" y="3241"/>
                    <a:pt x="9879" y="3239"/>
                    <a:pt x="9858" y="3226"/>
                  </a:cubicBezTo>
                  <a:cubicBezTo>
                    <a:pt x="9838" y="3213"/>
                    <a:pt x="9831" y="3223"/>
                    <a:pt x="9811" y="3209"/>
                  </a:cubicBezTo>
                  <a:cubicBezTo>
                    <a:pt x="9791" y="3196"/>
                    <a:pt x="9791" y="3197"/>
                    <a:pt x="9769" y="3183"/>
                  </a:cubicBezTo>
                  <a:cubicBezTo>
                    <a:pt x="9750" y="3170"/>
                    <a:pt x="9750" y="3169"/>
                    <a:pt x="9730" y="3155"/>
                  </a:cubicBezTo>
                  <a:cubicBezTo>
                    <a:pt x="9709" y="3142"/>
                    <a:pt x="9708" y="3143"/>
                    <a:pt x="9688" y="3129"/>
                  </a:cubicBezTo>
                  <a:cubicBezTo>
                    <a:pt x="9668" y="3117"/>
                    <a:pt x="9660" y="3127"/>
                    <a:pt x="9640" y="3113"/>
                  </a:cubicBezTo>
                  <a:cubicBezTo>
                    <a:pt x="9619" y="3101"/>
                    <a:pt x="9618" y="3102"/>
                    <a:pt x="9598" y="3089"/>
                  </a:cubicBezTo>
                  <a:cubicBezTo>
                    <a:pt x="9579" y="3075"/>
                    <a:pt x="9586" y="3063"/>
                    <a:pt x="9566" y="3049"/>
                  </a:cubicBezTo>
                  <a:cubicBezTo>
                    <a:pt x="9547" y="3036"/>
                    <a:pt x="9542" y="3042"/>
                    <a:pt x="9522" y="3028"/>
                  </a:cubicBezTo>
                  <a:cubicBezTo>
                    <a:pt x="9502" y="3015"/>
                    <a:pt x="9498" y="3020"/>
                    <a:pt x="9478" y="3006"/>
                  </a:cubicBezTo>
                  <a:cubicBezTo>
                    <a:pt x="9458" y="2993"/>
                    <a:pt x="9456" y="2998"/>
                    <a:pt x="9435" y="2984"/>
                  </a:cubicBezTo>
                  <a:cubicBezTo>
                    <a:pt x="9415" y="2971"/>
                    <a:pt x="9432" y="2944"/>
                    <a:pt x="9413" y="2930"/>
                  </a:cubicBezTo>
                  <a:cubicBezTo>
                    <a:pt x="9408" y="2927"/>
                    <a:pt x="9404" y="2926"/>
                    <a:pt x="9400" y="2926"/>
                  </a:cubicBezTo>
                  <a:cubicBezTo>
                    <a:pt x="9389" y="2926"/>
                    <a:pt x="9379" y="2933"/>
                    <a:pt x="9368" y="2933"/>
                  </a:cubicBezTo>
                  <a:cubicBezTo>
                    <a:pt x="9364" y="2933"/>
                    <a:pt x="9360" y="2932"/>
                    <a:pt x="9355" y="2929"/>
                  </a:cubicBezTo>
                  <a:cubicBezTo>
                    <a:pt x="9334" y="2915"/>
                    <a:pt x="9341" y="2905"/>
                    <a:pt x="9322" y="2892"/>
                  </a:cubicBezTo>
                  <a:cubicBezTo>
                    <a:pt x="9301" y="2878"/>
                    <a:pt x="9302" y="2877"/>
                    <a:pt x="9281" y="2864"/>
                  </a:cubicBezTo>
                  <a:cubicBezTo>
                    <a:pt x="9274" y="2859"/>
                    <a:pt x="9268" y="2858"/>
                    <a:pt x="9263" y="2858"/>
                  </a:cubicBezTo>
                  <a:cubicBezTo>
                    <a:pt x="9257" y="2858"/>
                    <a:pt x="9252" y="2859"/>
                    <a:pt x="9246" y="2859"/>
                  </a:cubicBezTo>
                  <a:cubicBezTo>
                    <a:pt x="9240" y="2859"/>
                    <a:pt x="9235" y="2858"/>
                    <a:pt x="9228" y="2854"/>
                  </a:cubicBezTo>
                  <a:cubicBezTo>
                    <a:pt x="9209" y="2840"/>
                    <a:pt x="9218" y="2824"/>
                    <a:pt x="9198" y="2811"/>
                  </a:cubicBezTo>
                  <a:cubicBezTo>
                    <a:pt x="9178" y="2797"/>
                    <a:pt x="9179" y="2796"/>
                    <a:pt x="9158" y="2783"/>
                  </a:cubicBezTo>
                  <a:cubicBezTo>
                    <a:pt x="9137" y="2770"/>
                    <a:pt x="9147" y="2755"/>
                    <a:pt x="9127" y="2742"/>
                  </a:cubicBezTo>
                  <a:cubicBezTo>
                    <a:pt x="9122" y="2738"/>
                    <a:pt x="9118" y="2737"/>
                    <a:pt x="9113" y="2737"/>
                  </a:cubicBezTo>
                  <a:cubicBezTo>
                    <a:pt x="9104" y="2737"/>
                    <a:pt x="9095" y="2743"/>
                    <a:pt x="9085" y="2743"/>
                  </a:cubicBezTo>
                  <a:cubicBezTo>
                    <a:pt x="9080" y="2743"/>
                    <a:pt x="9076" y="2742"/>
                    <a:pt x="9071" y="2739"/>
                  </a:cubicBezTo>
                  <a:cubicBezTo>
                    <a:pt x="9051" y="2726"/>
                    <a:pt x="9045" y="2732"/>
                    <a:pt x="9025" y="2720"/>
                  </a:cubicBezTo>
                  <a:cubicBezTo>
                    <a:pt x="9006" y="2709"/>
                    <a:pt x="9007" y="2705"/>
                    <a:pt x="8985" y="2692"/>
                  </a:cubicBezTo>
                  <a:cubicBezTo>
                    <a:pt x="8965" y="2679"/>
                    <a:pt x="8975" y="2666"/>
                    <a:pt x="8953" y="2652"/>
                  </a:cubicBezTo>
                  <a:cubicBezTo>
                    <a:pt x="8933" y="2639"/>
                    <a:pt x="8936" y="2635"/>
                    <a:pt x="8915" y="2621"/>
                  </a:cubicBezTo>
                  <a:cubicBezTo>
                    <a:pt x="8894" y="2608"/>
                    <a:pt x="8888" y="2619"/>
                    <a:pt x="8867" y="2605"/>
                  </a:cubicBezTo>
                  <a:cubicBezTo>
                    <a:pt x="8847" y="2592"/>
                    <a:pt x="8842" y="2599"/>
                    <a:pt x="8822" y="2586"/>
                  </a:cubicBezTo>
                  <a:cubicBezTo>
                    <a:pt x="8802" y="2572"/>
                    <a:pt x="8799" y="2577"/>
                    <a:pt x="8779" y="2564"/>
                  </a:cubicBezTo>
                  <a:cubicBezTo>
                    <a:pt x="8759" y="2550"/>
                    <a:pt x="8779" y="2518"/>
                    <a:pt x="8759" y="2505"/>
                  </a:cubicBezTo>
                  <a:cubicBezTo>
                    <a:pt x="8739" y="2491"/>
                    <a:pt x="8730" y="2503"/>
                    <a:pt x="8709" y="2491"/>
                  </a:cubicBezTo>
                  <a:cubicBezTo>
                    <a:pt x="8699" y="2485"/>
                    <a:pt x="8692" y="2485"/>
                    <a:pt x="8685" y="2485"/>
                  </a:cubicBezTo>
                  <a:cubicBezTo>
                    <a:pt x="8677" y="2485"/>
                    <a:pt x="8670" y="2485"/>
                    <a:pt x="8660" y="2478"/>
                  </a:cubicBezTo>
                  <a:cubicBezTo>
                    <a:pt x="8639" y="2464"/>
                    <a:pt x="8643" y="2459"/>
                    <a:pt x="8622" y="2446"/>
                  </a:cubicBezTo>
                  <a:cubicBezTo>
                    <a:pt x="8602" y="2432"/>
                    <a:pt x="8595" y="2443"/>
                    <a:pt x="8575" y="2430"/>
                  </a:cubicBezTo>
                  <a:cubicBezTo>
                    <a:pt x="8556" y="2416"/>
                    <a:pt x="8575" y="2385"/>
                    <a:pt x="8554" y="2372"/>
                  </a:cubicBezTo>
                  <a:cubicBezTo>
                    <a:pt x="8544" y="2365"/>
                    <a:pt x="8537" y="2365"/>
                    <a:pt x="8530" y="2365"/>
                  </a:cubicBezTo>
                  <a:cubicBezTo>
                    <a:pt x="8523" y="2365"/>
                    <a:pt x="8515" y="2365"/>
                    <a:pt x="8504" y="2358"/>
                  </a:cubicBezTo>
                  <a:cubicBezTo>
                    <a:pt x="8494" y="2352"/>
                    <a:pt x="8487" y="2352"/>
                    <a:pt x="8480" y="2352"/>
                  </a:cubicBezTo>
                  <a:cubicBezTo>
                    <a:pt x="8473" y="2352"/>
                    <a:pt x="8465" y="2352"/>
                    <a:pt x="8455" y="2345"/>
                  </a:cubicBezTo>
                  <a:cubicBezTo>
                    <a:pt x="8435" y="2331"/>
                    <a:pt x="8433" y="2336"/>
                    <a:pt x="8412" y="2323"/>
                  </a:cubicBezTo>
                  <a:cubicBezTo>
                    <a:pt x="8392" y="2309"/>
                    <a:pt x="8404" y="2291"/>
                    <a:pt x="8382" y="2277"/>
                  </a:cubicBezTo>
                  <a:cubicBezTo>
                    <a:pt x="8363" y="2264"/>
                    <a:pt x="8358" y="2271"/>
                    <a:pt x="8336" y="2260"/>
                  </a:cubicBezTo>
                  <a:cubicBezTo>
                    <a:pt x="8316" y="2246"/>
                    <a:pt x="8315" y="2248"/>
                    <a:pt x="8294" y="2234"/>
                  </a:cubicBezTo>
                  <a:cubicBezTo>
                    <a:pt x="8274" y="2221"/>
                    <a:pt x="8278" y="2213"/>
                    <a:pt x="8258" y="2201"/>
                  </a:cubicBezTo>
                  <a:cubicBezTo>
                    <a:pt x="8253" y="2197"/>
                    <a:pt x="8248" y="2196"/>
                    <a:pt x="8243" y="2196"/>
                  </a:cubicBezTo>
                  <a:cubicBezTo>
                    <a:pt x="8235" y="2196"/>
                    <a:pt x="8227" y="2200"/>
                    <a:pt x="8218" y="2200"/>
                  </a:cubicBezTo>
                  <a:cubicBezTo>
                    <a:pt x="8214" y="2200"/>
                    <a:pt x="8209" y="2199"/>
                    <a:pt x="8203" y="2195"/>
                  </a:cubicBezTo>
                  <a:cubicBezTo>
                    <a:pt x="8183" y="2182"/>
                    <a:pt x="8193" y="2168"/>
                    <a:pt x="8172" y="2154"/>
                  </a:cubicBezTo>
                  <a:cubicBezTo>
                    <a:pt x="8152" y="2141"/>
                    <a:pt x="8154" y="2139"/>
                    <a:pt x="8133" y="2126"/>
                  </a:cubicBezTo>
                  <a:cubicBezTo>
                    <a:pt x="8112" y="2112"/>
                    <a:pt x="8119" y="2101"/>
                    <a:pt x="8098" y="2089"/>
                  </a:cubicBezTo>
                  <a:cubicBezTo>
                    <a:pt x="8092" y="2085"/>
                    <a:pt x="8086" y="2084"/>
                    <a:pt x="8081" y="2084"/>
                  </a:cubicBezTo>
                  <a:cubicBezTo>
                    <a:pt x="8076" y="2084"/>
                    <a:pt x="8072" y="2085"/>
                    <a:pt x="8067" y="2085"/>
                  </a:cubicBezTo>
                  <a:cubicBezTo>
                    <a:pt x="8061" y="2085"/>
                    <a:pt x="8055" y="2084"/>
                    <a:pt x="8048" y="2079"/>
                  </a:cubicBezTo>
                  <a:cubicBezTo>
                    <a:pt x="8028" y="2066"/>
                    <a:pt x="8032" y="2058"/>
                    <a:pt x="8012" y="2045"/>
                  </a:cubicBezTo>
                  <a:cubicBezTo>
                    <a:pt x="7991" y="2032"/>
                    <a:pt x="7995" y="2026"/>
                    <a:pt x="7974" y="2013"/>
                  </a:cubicBezTo>
                  <a:cubicBezTo>
                    <a:pt x="7966" y="2008"/>
                    <a:pt x="7960" y="2007"/>
                    <a:pt x="7954" y="2007"/>
                  </a:cubicBezTo>
                  <a:cubicBezTo>
                    <a:pt x="7951" y="2007"/>
                    <a:pt x="7947" y="2007"/>
                    <a:pt x="7944" y="2007"/>
                  </a:cubicBezTo>
                  <a:cubicBezTo>
                    <a:pt x="7938" y="2007"/>
                    <a:pt x="7932" y="2006"/>
                    <a:pt x="7925" y="2002"/>
                  </a:cubicBezTo>
                  <a:cubicBezTo>
                    <a:pt x="7905" y="1988"/>
                    <a:pt x="7906" y="1985"/>
                    <a:pt x="7886" y="1972"/>
                  </a:cubicBezTo>
                  <a:cubicBezTo>
                    <a:pt x="7866" y="1959"/>
                    <a:pt x="7879" y="1937"/>
                    <a:pt x="7860" y="1923"/>
                  </a:cubicBezTo>
                  <a:cubicBezTo>
                    <a:pt x="7856" y="1921"/>
                    <a:pt x="7852" y="1920"/>
                    <a:pt x="7848" y="1920"/>
                  </a:cubicBezTo>
                  <a:cubicBezTo>
                    <a:pt x="7835" y="1920"/>
                    <a:pt x="7822" y="1931"/>
                    <a:pt x="7809" y="1931"/>
                  </a:cubicBezTo>
                  <a:cubicBezTo>
                    <a:pt x="7806" y="1931"/>
                    <a:pt x="7802" y="1930"/>
                    <a:pt x="7798" y="1928"/>
                  </a:cubicBezTo>
                  <a:cubicBezTo>
                    <a:pt x="7779" y="1914"/>
                    <a:pt x="7795" y="1889"/>
                    <a:pt x="7775" y="1875"/>
                  </a:cubicBezTo>
                  <a:cubicBezTo>
                    <a:pt x="7755" y="1862"/>
                    <a:pt x="7749" y="1869"/>
                    <a:pt x="7729" y="1855"/>
                  </a:cubicBezTo>
                  <a:cubicBezTo>
                    <a:pt x="7722" y="1850"/>
                    <a:pt x="7717" y="1849"/>
                    <a:pt x="7711" y="1849"/>
                  </a:cubicBezTo>
                  <a:cubicBezTo>
                    <a:pt x="7707" y="1849"/>
                    <a:pt x="7702" y="1850"/>
                    <a:pt x="7698" y="1850"/>
                  </a:cubicBezTo>
                  <a:cubicBezTo>
                    <a:pt x="7692" y="1850"/>
                    <a:pt x="7686" y="1849"/>
                    <a:pt x="7679" y="1844"/>
                  </a:cubicBezTo>
                  <a:cubicBezTo>
                    <a:pt x="7658" y="1831"/>
                    <a:pt x="7667" y="1817"/>
                    <a:pt x="7646" y="1804"/>
                  </a:cubicBezTo>
                  <a:cubicBezTo>
                    <a:pt x="7626" y="1791"/>
                    <a:pt x="7635" y="1779"/>
                    <a:pt x="7614" y="1766"/>
                  </a:cubicBezTo>
                  <a:cubicBezTo>
                    <a:pt x="7594" y="1752"/>
                    <a:pt x="7592" y="1755"/>
                    <a:pt x="7571" y="1741"/>
                  </a:cubicBezTo>
                  <a:cubicBezTo>
                    <a:pt x="7568" y="1739"/>
                    <a:pt x="7564" y="1738"/>
                    <a:pt x="7560" y="1738"/>
                  </a:cubicBezTo>
                  <a:cubicBezTo>
                    <a:pt x="7547" y="1738"/>
                    <a:pt x="7535" y="1748"/>
                    <a:pt x="7523" y="1748"/>
                  </a:cubicBezTo>
                  <a:cubicBezTo>
                    <a:pt x="7519" y="1748"/>
                    <a:pt x="7515" y="1747"/>
                    <a:pt x="7511" y="1744"/>
                  </a:cubicBezTo>
                  <a:lnTo>
                    <a:pt x="7471" y="1718"/>
                  </a:lnTo>
                  <a:cubicBezTo>
                    <a:pt x="7450" y="1704"/>
                    <a:pt x="7460" y="1691"/>
                    <a:pt x="7439" y="1677"/>
                  </a:cubicBezTo>
                  <a:cubicBezTo>
                    <a:pt x="7418" y="1664"/>
                    <a:pt x="7427" y="1651"/>
                    <a:pt x="7405" y="1638"/>
                  </a:cubicBezTo>
                  <a:cubicBezTo>
                    <a:pt x="7401" y="1635"/>
                    <a:pt x="7396" y="1634"/>
                    <a:pt x="7392" y="1634"/>
                  </a:cubicBezTo>
                  <a:cubicBezTo>
                    <a:pt x="7382" y="1634"/>
                    <a:pt x="7372" y="1641"/>
                    <a:pt x="7361" y="1641"/>
                  </a:cubicBezTo>
                  <a:cubicBezTo>
                    <a:pt x="7356" y="1641"/>
                    <a:pt x="7352" y="1640"/>
                    <a:pt x="7348" y="1637"/>
                  </a:cubicBezTo>
                  <a:cubicBezTo>
                    <a:pt x="7327" y="1623"/>
                    <a:pt x="7345" y="1597"/>
                    <a:pt x="7325" y="1584"/>
                  </a:cubicBezTo>
                  <a:cubicBezTo>
                    <a:pt x="7321" y="1581"/>
                    <a:pt x="7316" y="1580"/>
                    <a:pt x="7312" y="1580"/>
                  </a:cubicBezTo>
                  <a:cubicBezTo>
                    <a:pt x="7301" y="1580"/>
                    <a:pt x="7291" y="1587"/>
                    <a:pt x="7279" y="1587"/>
                  </a:cubicBezTo>
                  <a:cubicBezTo>
                    <a:pt x="7275" y="1587"/>
                    <a:pt x="7271" y="1586"/>
                    <a:pt x="7267" y="1584"/>
                  </a:cubicBezTo>
                  <a:cubicBezTo>
                    <a:pt x="7247" y="1570"/>
                    <a:pt x="7257" y="1555"/>
                    <a:pt x="7236" y="1542"/>
                  </a:cubicBezTo>
                  <a:cubicBezTo>
                    <a:pt x="7217" y="1528"/>
                    <a:pt x="7215" y="1530"/>
                    <a:pt x="7195" y="1516"/>
                  </a:cubicBezTo>
                  <a:cubicBezTo>
                    <a:pt x="7175" y="1503"/>
                    <a:pt x="7167" y="1514"/>
                    <a:pt x="7147" y="1500"/>
                  </a:cubicBezTo>
                  <a:cubicBezTo>
                    <a:pt x="7127" y="1487"/>
                    <a:pt x="7140" y="1466"/>
                    <a:pt x="7120" y="1452"/>
                  </a:cubicBezTo>
                  <a:cubicBezTo>
                    <a:pt x="7100" y="1439"/>
                    <a:pt x="7099" y="1440"/>
                    <a:pt x="7079" y="1426"/>
                  </a:cubicBezTo>
                  <a:cubicBezTo>
                    <a:pt x="7071" y="1422"/>
                    <a:pt x="7065" y="1421"/>
                    <a:pt x="7059" y="1421"/>
                  </a:cubicBezTo>
                  <a:cubicBezTo>
                    <a:pt x="7056" y="1421"/>
                    <a:pt x="7052" y="1421"/>
                    <a:pt x="7049" y="1421"/>
                  </a:cubicBezTo>
                  <a:cubicBezTo>
                    <a:pt x="7043" y="1421"/>
                    <a:pt x="7037" y="1420"/>
                    <a:pt x="7029" y="1415"/>
                  </a:cubicBezTo>
                  <a:cubicBezTo>
                    <a:pt x="7009" y="1402"/>
                    <a:pt x="7021" y="1381"/>
                    <a:pt x="7001" y="1370"/>
                  </a:cubicBezTo>
                  <a:cubicBezTo>
                    <a:pt x="6981" y="1356"/>
                    <a:pt x="6974" y="1366"/>
                    <a:pt x="6952" y="1354"/>
                  </a:cubicBezTo>
                  <a:cubicBezTo>
                    <a:pt x="6933" y="1340"/>
                    <a:pt x="6938" y="1332"/>
                    <a:pt x="6917" y="1318"/>
                  </a:cubicBezTo>
                  <a:cubicBezTo>
                    <a:pt x="6897" y="1305"/>
                    <a:pt x="6898" y="1302"/>
                    <a:pt x="6877" y="1289"/>
                  </a:cubicBezTo>
                  <a:cubicBezTo>
                    <a:pt x="6858" y="1275"/>
                    <a:pt x="6849" y="1287"/>
                    <a:pt x="6829" y="1274"/>
                  </a:cubicBezTo>
                  <a:cubicBezTo>
                    <a:pt x="6810" y="1260"/>
                    <a:pt x="6808" y="1264"/>
                    <a:pt x="6786" y="1250"/>
                  </a:cubicBezTo>
                  <a:cubicBezTo>
                    <a:pt x="6767" y="1237"/>
                    <a:pt x="6758" y="1249"/>
                    <a:pt x="6738" y="1236"/>
                  </a:cubicBezTo>
                  <a:cubicBezTo>
                    <a:pt x="6719" y="1222"/>
                    <a:pt x="6731" y="1204"/>
                    <a:pt x="6710" y="1190"/>
                  </a:cubicBezTo>
                  <a:cubicBezTo>
                    <a:pt x="6690" y="1177"/>
                    <a:pt x="6694" y="1169"/>
                    <a:pt x="6674" y="1156"/>
                  </a:cubicBezTo>
                  <a:cubicBezTo>
                    <a:pt x="6668" y="1152"/>
                    <a:pt x="6663" y="1151"/>
                    <a:pt x="6658" y="1151"/>
                  </a:cubicBezTo>
                  <a:cubicBezTo>
                    <a:pt x="6651" y="1151"/>
                    <a:pt x="6645" y="1153"/>
                    <a:pt x="6638" y="1153"/>
                  </a:cubicBezTo>
                  <a:cubicBezTo>
                    <a:pt x="6632" y="1153"/>
                    <a:pt x="6627" y="1152"/>
                    <a:pt x="6620" y="1148"/>
                  </a:cubicBezTo>
                  <a:cubicBezTo>
                    <a:pt x="6601" y="1135"/>
                    <a:pt x="6613" y="1116"/>
                    <a:pt x="6592" y="1103"/>
                  </a:cubicBezTo>
                  <a:cubicBezTo>
                    <a:pt x="6572" y="1089"/>
                    <a:pt x="6570" y="1093"/>
                    <a:pt x="6550" y="1080"/>
                  </a:cubicBezTo>
                  <a:cubicBezTo>
                    <a:pt x="6543" y="1076"/>
                    <a:pt x="6537" y="1075"/>
                    <a:pt x="6532" y="1075"/>
                  </a:cubicBezTo>
                  <a:cubicBezTo>
                    <a:pt x="6525" y="1075"/>
                    <a:pt x="6520" y="1076"/>
                    <a:pt x="6513" y="1076"/>
                  </a:cubicBezTo>
                  <a:cubicBezTo>
                    <a:pt x="6508" y="1076"/>
                    <a:pt x="6503" y="1075"/>
                    <a:pt x="6497" y="1072"/>
                  </a:cubicBezTo>
                  <a:cubicBezTo>
                    <a:pt x="6478" y="1059"/>
                    <a:pt x="6469" y="1071"/>
                    <a:pt x="6449" y="1057"/>
                  </a:cubicBezTo>
                  <a:cubicBezTo>
                    <a:pt x="6430" y="1044"/>
                    <a:pt x="6446" y="1018"/>
                    <a:pt x="6425" y="1005"/>
                  </a:cubicBezTo>
                  <a:cubicBezTo>
                    <a:pt x="6405" y="991"/>
                    <a:pt x="6403" y="995"/>
                    <a:pt x="6382" y="981"/>
                  </a:cubicBezTo>
                  <a:cubicBezTo>
                    <a:pt x="6362" y="968"/>
                    <a:pt x="6363" y="966"/>
                    <a:pt x="6342" y="953"/>
                  </a:cubicBezTo>
                  <a:cubicBezTo>
                    <a:pt x="6337" y="950"/>
                    <a:pt x="6333" y="949"/>
                    <a:pt x="6329" y="949"/>
                  </a:cubicBezTo>
                  <a:cubicBezTo>
                    <a:pt x="6319" y="949"/>
                    <a:pt x="6309" y="956"/>
                    <a:pt x="6299" y="956"/>
                  </a:cubicBezTo>
                  <a:cubicBezTo>
                    <a:pt x="6295" y="956"/>
                    <a:pt x="6290" y="955"/>
                    <a:pt x="6286" y="952"/>
                  </a:cubicBezTo>
                  <a:cubicBezTo>
                    <a:pt x="6266" y="938"/>
                    <a:pt x="6282" y="914"/>
                    <a:pt x="6260" y="900"/>
                  </a:cubicBezTo>
                  <a:cubicBezTo>
                    <a:pt x="6240" y="888"/>
                    <a:pt x="6243" y="882"/>
                    <a:pt x="6223" y="868"/>
                  </a:cubicBezTo>
                  <a:cubicBezTo>
                    <a:pt x="6214" y="863"/>
                    <a:pt x="6207" y="862"/>
                    <a:pt x="6201" y="862"/>
                  </a:cubicBezTo>
                  <a:cubicBezTo>
                    <a:pt x="6199" y="862"/>
                    <a:pt x="6197" y="862"/>
                    <a:pt x="6195" y="862"/>
                  </a:cubicBezTo>
                  <a:cubicBezTo>
                    <a:pt x="6188" y="862"/>
                    <a:pt x="6182" y="861"/>
                    <a:pt x="6174" y="857"/>
                  </a:cubicBezTo>
                  <a:cubicBezTo>
                    <a:pt x="6153" y="843"/>
                    <a:pt x="6154" y="840"/>
                    <a:pt x="6135" y="827"/>
                  </a:cubicBezTo>
                  <a:cubicBezTo>
                    <a:pt x="6129" y="823"/>
                    <a:pt x="6123" y="821"/>
                    <a:pt x="6118" y="821"/>
                  </a:cubicBezTo>
                  <a:cubicBezTo>
                    <a:pt x="6112" y="821"/>
                    <a:pt x="6106" y="823"/>
                    <a:pt x="6100" y="823"/>
                  </a:cubicBezTo>
                  <a:cubicBezTo>
                    <a:pt x="6094" y="823"/>
                    <a:pt x="6089" y="822"/>
                    <a:pt x="6083" y="818"/>
                  </a:cubicBezTo>
                  <a:cubicBezTo>
                    <a:pt x="6062" y="804"/>
                    <a:pt x="6063" y="802"/>
                    <a:pt x="6044" y="788"/>
                  </a:cubicBezTo>
                  <a:cubicBezTo>
                    <a:pt x="6024" y="775"/>
                    <a:pt x="6033" y="759"/>
                    <a:pt x="6013" y="746"/>
                  </a:cubicBezTo>
                  <a:cubicBezTo>
                    <a:pt x="5993" y="733"/>
                    <a:pt x="5998" y="724"/>
                    <a:pt x="5978" y="711"/>
                  </a:cubicBezTo>
                  <a:cubicBezTo>
                    <a:pt x="5958" y="697"/>
                    <a:pt x="5951" y="707"/>
                    <a:pt x="5932" y="693"/>
                  </a:cubicBezTo>
                  <a:cubicBezTo>
                    <a:pt x="5926" y="689"/>
                    <a:pt x="5920" y="688"/>
                    <a:pt x="5915" y="688"/>
                  </a:cubicBezTo>
                  <a:cubicBezTo>
                    <a:pt x="5908" y="688"/>
                    <a:pt x="5902" y="690"/>
                    <a:pt x="5895" y="690"/>
                  </a:cubicBezTo>
                  <a:cubicBezTo>
                    <a:pt x="5890" y="690"/>
                    <a:pt x="5884" y="689"/>
                    <a:pt x="5878" y="685"/>
                  </a:cubicBezTo>
                  <a:cubicBezTo>
                    <a:pt x="5858" y="671"/>
                    <a:pt x="5873" y="648"/>
                    <a:pt x="5852" y="634"/>
                  </a:cubicBezTo>
                  <a:cubicBezTo>
                    <a:pt x="5832" y="621"/>
                    <a:pt x="5828" y="626"/>
                    <a:pt x="5808" y="612"/>
                  </a:cubicBezTo>
                  <a:cubicBezTo>
                    <a:pt x="5788" y="599"/>
                    <a:pt x="5783" y="607"/>
                    <a:pt x="5762" y="594"/>
                  </a:cubicBezTo>
                  <a:cubicBezTo>
                    <a:pt x="5742" y="580"/>
                    <a:pt x="5744" y="578"/>
                    <a:pt x="5723" y="566"/>
                  </a:cubicBezTo>
                  <a:cubicBezTo>
                    <a:pt x="5702" y="552"/>
                    <a:pt x="5712" y="536"/>
                    <a:pt x="5692" y="523"/>
                  </a:cubicBezTo>
                  <a:cubicBezTo>
                    <a:pt x="5671" y="509"/>
                    <a:pt x="5665" y="519"/>
                    <a:pt x="5644" y="505"/>
                  </a:cubicBezTo>
                  <a:cubicBezTo>
                    <a:pt x="5624" y="492"/>
                    <a:pt x="5618" y="503"/>
                    <a:pt x="5596" y="489"/>
                  </a:cubicBezTo>
                  <a:cubicBezTo>
                    <a:pt x="5576" y="476"/>
                    <a:pt x="5579" y="471"/>
                    <a:pt x="5559" y="457"/>
                  </a:cubicBezTo>
                  <a:cubicBezTo>
                    <a:pt x="5538" y="444"/>
                    <a:pt x="5532" y="454"/>
                    <a:pt x="5512" y="440"/>
                  </a:cubicBezTo>
                  <a:cubicBezTo>
                    <a:pt x="5492" y="427"/>
                    <a:pt x="5496" y="418"/>
                    <a:pt x="5476" y="407"/>
                  </a:cubicBezTo>
                  <a:cubicBezTo>
                    <a:pt x="5456" y="393"/>
                    <a:pt x="5456" y="393"/>
                    <a:pt x="5435" y="380"/>
                  </a:cubicBezTo>
                  <a:cubicBezTo>
                    <a:pt x="5428" y="375"/>
                    <a:pt x="5422" y="374"/>
                    <a:pt x="5417" y="374"/>
                  </a:cubicBezTo>
                  <a:cubicBezTo>
                    <a:pt x="5411" y="374"/>
                    <a:pt x="5405" y="376"/>
                    <a:pt x="5399" y="376"/>
                  </a:cubicBezTo>
                  <a:cubicBezTo>
                    <a:pt x="5394" y="376"/>
                    <a:pt x="5389" y="375"/>
                    <a:pt x="5382" y="370"/>
                  </a:cubicBezTo>
                  <a:cubicBezTo>
                    <a:pt x="5362" y="357"/>
                    <a:pt x="5382" y="325"/>
                    <a:pt x="5362" y="312"/>
                  </a:cubicBezTo>
                  <a:cubicBezTo>
                    <a:pt x="5356" y="309"/>
                    <a:pt x="5351" y="308"/>
                    <a:pt x="5346" y="308"/>
                  </a:cubicBezTo>
                  <a:cubicBezTo>
                    <a:pt x="5339" y="308"/>
                    <a:pt x="5333" y="310"/>
                    <a:pt x="5326" y="310"/>
                  </a:cubicBezTo>
                  <a:cubicBezTo>
                    <a:pt x="5321" y="310"/>
                    <a:pt x="5316" y="309"/>
                    <a:pt x="5310" y="305"/>
                  </a:cubicBezTo>
                  <a:cubicBezTo>
                    <a:pt x="5290" y="291"/>
                    <a:pt x="5300" y="275"/>
                    <a:pt x="5279" y="262"/>
                  </a:cubicBezTo>
                  <a:cubicBezTo>
                    <a:pt x="5259" y="248"/>
                    <a:pt x="5257" y="251"/>
                    <a:pt x="5236" y="237"/>
                  </a:cubicBezTo>
                  <a:cubicBezTo>
                    <a:pt x="5216" y="225"/>
                    <a:pt x="5217" y="220"/>
                    <a:pt x="5198" y="207"/>
                  </a:cubicBezTo>
                  <a:cubicBezTo>
                    <a:pt x="5191" y="202"/>
                    <a:pt x="5184" y="201"/>
                    <a:pt x="5179" y="201"/>
                  </a:cubicBezTo>
                  <a:cubicBezTo>
                    <a:pt x="5174" y="201"/>
                    <a:pt x="5169" y="202"/>
                    <a:pt x="5164" y="202"/>
                  </a:cubicBezTo>
                  <a:cubicBezTo>
                    <a:pt x="5159" y="202"/>
                    <a:pt x="5153" y="201"/>
                    <a:pt x="5145" y="197"/>
                  </a:cubicBezTo>
                  <a:cubicBezTo>
                    <a:pt x="5125" y="183"/>
                    <a:pt x="5121" y="188"/>
                    <a:pt x="5101" y="175"/>
                  </a:cubicBezTo>
                  <a:cubicBezTo>
                    <a:pt x="5081" y="161"/>
                    <a:pt x="5089" y="149"/>
                    <a:pt x="5069" y="135"/>
                  </a:cubicBezTo>
                  <a:cubicBezTo>
                    <a:pt x="5049" y="122"/>
                    <a:pt x="5051" y="117"/>
                    <a:pt x="5030" y="104"/>
                  </a:cubicBezTo>
                  <a:cubicBezTo>
                    <a:pt x="5010" y="91"/>
                    <a:pt x="5002" y="102"/>
                    <a:pt x="4980" y="90"/>
                  </a:cubicBezTo>
                  <a:cubicBezTo>
                    <a:pt x="4960" y="76"/>
                    <a:pt x="4959" y="77"/>
                    <a:pt x="4939" y="64"/>
                  </a:cubicBezTo>
                  <a:cubicBezTo>
                    <a:pt x="4919" y="50"/>
                    <a:pt x="4930" y="33"/>
                    <a:pt x="4910" y="20"/>
                  </a:cubicBezTo>
                  <a:cubicBezTo>
                    <a:pt x="4889" y="6"/>
                    <a:pt x="4884" y="5"/>
                    <a:pt x="4858" y="1"/>
                  </a:cubicBezTo>
                  <a:cubicBezTo>
                    <a:pt x="4857" y="0"/>
                    <a:pt x="4856" y="0"/>
                    <a:pt x="4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6"/>
            <p:cNvSpPr/>
            <p:nvPr/>
          </p:nvSpPr>
          <p:spPr>
            <a:xfrm>
              <a:off x="1275125" y="1280150"/>
              <a:ext cx="90875" cy="81225"/>
            </a:xfrm>
            <a:custGeom>
              <a:avLst/>
              <a:gdLst/>
              <a:ahLst/>
              <a:cxnLst/>
              <a:rect l="l" t="t" r="r" b="b"/>
              <a:pathLst>
                <a:path w="3635" h="3249" extrusionOk="0">
                  <a:moveTo>
                    <a:pt x="1131" y="0"/>
                  </a:moveTo>
                  <a:cubicBezTo>
                    <a:pt x="1120" y="0"/>
                    <a:pt x="1108" y="2"/>
                    <a:pt x="1097" y="2"/>
                  </a:cubicBezTo>
                  <a:cubicBezTo>
                    <a:pt x="1095" y="2"/>
                    <a:pt x="1094" y="2"/>
                    <a:pt x="1092" y="2"/>
                  </a:cubicBezTo>
                  <a:cubicBezTo>
                    <a:pt x="1091" y="2"/>
                    <a:pt x="1091" y="2"/>
                    <a:pt x="1090" y="2"/>
                  </a:cubicBezTo>
                  <a:cubicBezTo>
                    <a:pt x="1075" y="2"/>
                    <a:pt x="1058" y="20"/>
                    <a:pt x="1042" y="20"/>
                  </a:cubicBezTo>
                  <a:cubicBezTo>
                    <a:pt x="1026" y="20"/>
                    <a:pt x="1010" y="18"/>
                    <a:pt x="994" y="18"/>
                  </a:cubicBezTo>
                  <a:cubicBezTo>
                    <a:pt x="978" y="18"/>
                    <a:pt x="962" y="28"/>
                    <a:pt x="946" y="29"/>
                  </a:cubicBezTo>
                  <a:cubicBezTo>
                    <a:pt x="930" y="29"/>
                    <a:pt x="912" y="17"/>
                    <a:pt x="896" y="17"/>
                  </a:cubicBezTo>
                  <a:cubicBezTo>
                    <a:pt x="880" y="18"/>
                    <a:pt x="864" y="18"/>
                    <a:pt x="847" y="19"/>
                  </a:cubicBezTo>
                  <a:cubicBezTo>
                    <a:pt x="847" y="19"/>
                    <a:pt x="846" y="19"/>
                    <a:pt x="845" y="19"/>
                  </a:cubicBezTo>
                  <a:cubicBezTo>
                    <a:pt x="831" y="19"/>
                    <a:pt x="817" y="13"/>
                    <a:pt x="804" y="13"/>
                  </a:cubicBezTo>
                  <a:cubicBezTo>
                    <a:pt x="802" y="13"/>
                    <a:pt x="800" y="13"/>
                    <a:pt x="798" y="14"/>
                  </a:cubicBezTo>
                  <a:cubicBezTo>
                    <a:pt x="795" y="14"/>
                    <a:pt x="792" y="15"/>
                    <a:pt x="789" y="15"/>
                  </a:cubicBezTo>
                  <a:cubicBezTo>
                    <a:pt x="779" y="15"/>
                    <a:pt x="768" y="12"/>
                    <a:pt x="758" y="12"/>
                  </a:cubicBezTo>
                  <a:cubicBezTo>
                    <a:pt x="755" y="12"/>
                    <a:pt x="752" y="12"/>
                    <a:pt x="749" y="13"/>
                  </a:cubicBezTo>
                  <a:cubicBezTo>
                    <a:pt x="733" y="15"/>
                    <a:pt x="721" y="42"/>
                    <a:pt x="705" y="45"/>
                  </a:cubicBezTo>
                  <a:cubicBezTo>
                    <a:pt x="689" y="47"/>
                    <a:pt x="673" y="47"/>
                    <a:pt x="657" y="51"/>
                  </a:cubicBezTo>
                  <a:cubicBezTo>
                    <a:pt x="641" y="55"/>
                    <a:pt x="626" y="61"/>
                    <a:pt x="610" y="65"/>
                  </a:cubicBezTo>
                  <a:cubicBezTo>
                    <a:pt x="594" y="68"/>
                    <a:pt x="578" y="72"/>
                    <a:pt x="563" y="76"/>
                  </a:cubicBezTo>
                  <a:cubicBezTo>
                    <a:pt x="546" y="81"/>
                    <a:pt x="535" y="95"/>
                    <a:pt x="520" y="100"/>
                  </a:cubicBezTo>
                  <a:cubicBezTo>
                    <a:pt x="505" y="106"/>
                    <a:pt x="489" y="110"/>
                    <a:pt x="475" y="115"/>
                  </a:cubicBezTo>
                  <a:cubicBezTo>
                    <a:pt x="460" y="122"/>
                    <a:pt x="449" y="136"/>
                    <a:pt x="434" y="142"/>
                  </a:cubicBezTo>
                  <a:cubicBezTo>
                    <a:pt x="419" y="149"/>
                    <a:pt x="406" y="156"/>
                    <a:pt x="391" y="164"/>
                  </a:cubicBezTo>
                  <a:cubicBezTo>
                    <a:pt x="376" y="172"/>
                    <a:pt x="357" y="167"/>
                    <a:pt x="342" y="174"/>
                  </a:cubicBezTo>
                  <a:cubicBezTo>
                    <a:pt x="328" y="183"/>
                    <a:pt x="309" y="181"/>
                    <a:pt x="295" y="190"/>
                  </a:cubicBezTo>
                  <a:cubicBezTo>
                    <a:pt x="282" y="200"/>
                    <a:pt x="273" y="216"/>
                    <a:pt x="260" y="226"/>
                  </a:cubicBezTo>
                  <a:cubicBezTo>
                    <a:pt x="247" y="234"/>
                    <a:pt x="246" y="259"/>
                    <a:pt x="234" y="269"/>
                  </a:cubicBezTo>
                  <a:cubicBezTo>
                    <a:pt x="221" y="279"/>
                    <a:pt x="208" y="287"/>
                    <a:pt x="196" y="298"/>
                  </a:cubicBezTo>
                  <a:cubicBezTo>
                    <a:pt x="183" y="308"/>
                    <a:pt x="164" y="311"/>
                    <a:pt x="153" y="323"/>
                  </a:cubicBezTo>
                  <a:cubicBezTo>
                    <a:pt x="143" y="335"/>
                    <a:pt x="119" y="338"/>
                    <a:pt x="108" y="350"/>
                  </a:cubicBezTo>
                  <a:cubicBezTo>
                    <a:pt x="98" y="362"/>
                    <a:pt x="113" y="394"/>
                    <a:pt x="103" y="408"/>
                  </a:cubicBezTo>
                  <a:cubicBezTo>
                    <a:pt x="97" y="429"/>
                    <a:pt x="68" y="430"/>
                    <a:pt x="58" y="444"/>
                  </a:cubicBezTo>
                  <a:cubicBezTo>
                    <a:pt x="54" y="468"/>
                    <a:pt x="66" y="469"/>
                    <a:pt x="64" y="494"/>
                  </a:cubicBezTo>
                  <a:cubicBezTo>
                    <a:pt x="63" y="517"/>
                    <a:pt x="71" y="519"/>
                    <a:pt x="70" y="543"/>
                  </a:cubicBezTo>
                  <a:cubicBezTo>
                    <a:pt x="69" y="566"/>
                    <a:pt x="69" y="566"/>
                    <a:pt x="68" y="592"/>
                  </a:cubicBezTo>
                  <a:cubicBezTo>
                    <a:pt x="66" y="617"/>
                    <a:pt x="48" y="615"/>
                    <a:pt x="47" y="640"/>
                  </a:cubicBezTo>
                  <a:cubicBezTo>
                    <a:pt x="46" y="665"/>
                    <a:pt x="53" y="666"/>
                    <a:pt x="52" y="690"/>
                  </a:cubicBezTo>
                  <a:cubicBezTo>
                    <a:pt x="49" y="714"/>
                    <a:pt x="37" y="714"/>
                    <a:pt x="36" y="738"/>
                  </a:cubicBezTo>
                  <a:cubicBezTo>
                    <a:pt x="33" y="762"/>
                    <a:pt x="66" y="765"/>
                    <a:pt x="64" y="789"/>
                  </a:cubicBezTo>
                  <a:cubicBezTo>
                    <a:pt x="63" y="813"/>
                    <a:pt x="39" y="812"/>
                    <a:pt x="38" y="837"/>
                  </a:cubicBezTo>
                  <a:cubicBezTo>
                    <a:pt x="37" y="861"/>
                    <a:pt x="38" y="861"/>
                    <a:pt x="37" y="887"/>
                  </a:cubicBezTo>
                  <a:cubicBezTo>
                    <a:pt x="34" y="911"/>
                    <a:pt x="53" y="912"/>
                    <a:pt x="52" y="936"/>
                  </a:cubicBezTo>
                  <a:cubicBezTo>
                    <a:pt x="49" y="961"/>
                    <a:pt x="42" y="961"/>
                    <a:pt x="41" y="984"/>
                  </a:cubicBezTo>
                  <a:cubicBezTo>
                    <a:pt x="39" y="1009"/>
                    <a:pt x="36" y="1009"/>
                    <a:pt x="33" y="1032"/>
                  </a:cubicBezTo>
                  <a:cubicBezTo>
                    <a:pt x="32" y="1057"/>
                    <a:pt x="44" y="1058"/>
                    <a:pt x="43" y="1083"/>
                  </a:cubicBezTo>
                  <a:cubicBezTo>
                    <a:pt x="42" y="1106"/>
                    <a:pt x="31" y="1106"/>
                    <a:pt x="30" y="1131"/>
                  </a:cubicBezTo>
                  <a:cubicBezTo>
                    <a:pt x="28" y="1154"/>
                    <a:pt x="10" y="1154"/>
                    <a:pt x="8" y="1179"/>
                  </a:cubicBezTo>
                  <a:cubicBezTo>
                    <a:pt x="7" y="1203"/>
                    <a:pt x="11" y="1204"/>
                    <a:pt x="10" y="1228"/>
                  </a:cubicBezTo>
                  <a:cubicBezTo>
                    <a:pt x="8" y="1244"/>
                    <a:pt x="25" y="1262"/>
                    <a:pt x="25" y="1278"/>
                  </a:cubicBezTo>
                  <a:cubicBezTo>
                    <a:pt x="25" y="1294"/>
                    <a:pt x="11" y="1310"/>
                    <a:pt x="11" y="1326"/>
                  </a:cubicBezTo>
                  <a:cubicBezTo>
                    <a:pt x="11" y="1342"/>
                    <a:pt x="27" y="1358"/>
                    <a:pt x="27" y="1374"/>
                  </a:cubicBezTo>
                  <a:cubicBezTo>
                    <a:pt x="27" y="1390"/>
                    <a:pt x="0" y="1407"/>
                    <a:pt x="1" y="1423"/>
                  </a:cubicBezTo>
                  <a:cubicBezTo>
                    <a:pt x="1" y="1439"/>
                    <a:pt x="15" y="1455"/>
                    <a:pt x="16" y="1472"/>
                  </a:cubicBezTo>
                  <a:cubicBezTo>
                    <a:pt x="17" y="1488"/>
                    <a:pt x="15" y="1504"/>
                    <a:pt x="16" y="1520"/>
                  </a:cubicBezTo>
                  <a:cubicBezTo>
                    <a:pt x="17" y="1536"/>
                    <a:pt x="39" y="1550"/>
                    <a:pt x="42" y="1566"/>
                  </a:cubicBezTo>
                  <a:cubicBezTo>
                    <a:pt x="43" y="1582"/>
                    <a:pt x="42" y="1598"/>
                    <a:pt x="44" y="1614"/>
                  </a:cubicBezTo>
                  <a:lnTo>
                    <a:pt x="53" y="1662"/>
                  </a:lnTo>
                  <a:cubicBezTo>
                    <a:pt x="55" y="1678"/>
                    <a:pt x="43" y="1696"/>
                    <a:pt x="46" y="1713"/>
                  </a:cubicBezTo>
                  <a:cubicBezTo>
                    <a:pt x="48" y="1729"/>
                    <a:pt x="63" y="1743"/>
                    <a:pt x="68" y="1759"/>
                  </a:cubicBezTo>
                  <a:cubicBezTo>
                    <a:pt x="71" y="1775"/>
                    <a:pt x="66" y="1792"/>
                    <a:pt x="70" y="1808"/>
                  </a:cubicBezTo>
                  <a:cubicBezTo>
                    <a:pt x="74" y="1824"/>
                    <a:pt x="71" y="1841"/>
                    <a:pt x="75" y="1856"/>
                  </a:cubicBezTo>
                  <a:cubicBezTo>
                    <a:pt x="79" y="1872"/>
                    <a:pt x="113" y="1879"/>
                    <a:pt x="118" y="1894"/>
                  </a:cubicBezTo>
                  <a:cubicBezTo>
                    <a:pt x="123" y="1910"/>
                    <a:pt x="101" y="1932"/>
                    <a:pt x="106" y="1948"/>
                  </a:cubicBezTo>
                  <a:cubicBezTo>
                    <a:pt x="112" y="1963"/>
                    <a:pt x="141" y="1972"/>
                    <a:pt x="146" y="1986"/>
                  </a:cubicBezTo>
                  <a:cubicBezTo>
                    <a:pt x="151" y="2001"/>
                    <a:pt x="160" y="2015"/>
                    <a:pt x="166" y="2031"/>
                  </a:cubicBezTo>
                  <a:cubicBezTo>
                    <a:pt x="172" y="2045"/>
                    <a:pt x="146" y="2073"/>
                    <a:pt x="151" y="2087"/>
                  </a:cubicBezTo>
                  <a:cubicBezTo>
                    <a:pt x="159" y="2102"/>
                    <a:pt x="187" y="2108"/>
                    <a:pt x="193" y="2123"/>
                  </a:cubicBezTo>
                  <a:cubicBezTo>
                    <a:pt x="199" y="2138"/>
                    <a:pt x="186" y="2162"/>
                    <a:pt x="192" y="2176"/>
                  </a:cubicBezTo>
                  <a:cubicBezTo>
                    <a:pt x="198" y="2191"/>
                    <a:pt x="226" y="2195"/>
                    <a:pt x="234" y="2210"/>
                  </a:cubicBezTo>
                  <a:cubicBezTo>
                    <a:pt x="241" y="2225"/>
                    <a:pt x="236" y="2245"/>
                    <a:pt x="244" y="2259"/>
                  </a:cubicBezTo>
                  <a:cubicBezTo>
                    <a:pt x="252" y="2274"/>
                    <a:pt x="257" y="2289"/>
                    <a:pt x="266" y="2304"/>
                  </a:cubicBezTo>
                  <a:cubicBezTo>
                    <a:pt x="273" y="2317"/>
                    <a:pt x="293" y="2325"/>
                    <a:pt x="301" y="2338"/>
                  </a:cubicBezTo>
                  <a:cubicBezTo>
                    <a:pt x="310" y="2352"/>
                    <a:pt x="325" y="2363"/>
                    <a:pt x="333" y="2376"/>
                  </a:cubicBezTo>
                  <a:cubicBezTo>
                    <a:pt x="343" y="2389"/>
                    <a:pt x="353" y="2402"/>
                    <a:pt x="362" y="2414"/>
                  </a:cubicBezTo>
                  <a:cubicBezTo>
                    <a:pt x="371" y="2428"/>
                    <a:pt x="360" y="2455"/>
                    <a:pt x="370" y="2468"/>
                  </a:cubicBezTo>
                  <a:lnTo>
                    <a:pt x="398" y="2508"/>
                  </a:lnTo>
                  <a:cubicBezTo>
                    <a:pt x="407" y="2521"/>
                    <a:pt x="445" y="2513"/>
                    <a:pt x="455" y="2524"/>
                  </a:cubicBezTo>
                  <a:cubicBezTo>
                    <a:pt x="466" y="2536"/>
                    <a:pt x="455" y="2566"/>
                    <a:pt x="466" y="2578"/>
                  </a:cubicBezTo>
                  <a:cubicBezTo>
                    <a:pt x="477" y="2590"/>
                    <a:pt x="508" y="2584"/>
                    <a:pt x="519" y="2596"/>
                  </a:cubicBezTo>
                  <a:cubicBezTo>
                    <a:pt x="529" y="2609"/>
                    <a:pt x="526" y="2633"/>
                    <a:pt x="537" y="2644"/>
                  </a:cubicBezTo>
                  <a:cubicBezTo>
                    <a:pt x="548" y="2657"/>
                    <a:pt x="550" y="2679"/>
                    <a:pt x="560" y="2690"/>
                  </a:cubicBezTo>
                  <a:cubicBezTo>
                    <a:pt x="572" y="2702"/>
                    <a:pt x="589" y="2708"/>
                    <a:pt x="600" y="2718"/>
                  </a:cubicBezTo>
                  <a:cubicBezTo>
                    <a:pt x="612" y="2729"/>
                    <a:pt x="633" y="2730"/>
                    <a:pt x="646" y="2741"/>
                  </a:cubicBezTo>
                  <a:cubicBezTo>
                    <a:pt x="658" y="2752"/>
                    <a:pt x="670" y="2761"/>
                    <a:pt x="681" y="2772"/>
                  </a:cubicBezTo>
                  <a:cubicBezTo>
                    <a:pt x="694" y="2783"/>
                    <a:pt x="700" y="2802"/>
                    <a:pt x="711" y="2813"/>
                  </a:cubicBezTo>
                  <a:cubicBezTo>
                    <a:pt x="723" y="2823"/>
                    <a:pt x="734" y="2836"/>
                    <a:pt x="746" y="2846"/>
                  </a:cubicBezTo>
                  <a:cubicBezTo>
                    <a:pt x="751" y="2849"/>
                    <a:pt x="758" y="2850"/>
                    <a:pt x="765" y="2850"/>
                  </a:cubicBezTo>
                  <a:cubicBezTo>
                    <a:pt x="771" y="2850"/>
                    <a:pt x="777" y="2850"/>
                    <a:pt x="783" y="2850"/>
                  </a:cubicBezTo>
                  <a:cubicBezTo>
                    <a:pt x="789" y="2850"/>
                    <a:pt x="795" y="2850"/>
                    <a:pt x="799" y="2853"/>
                  </a:cubicBezTo>
                  <a:cubicBezTo>
                    <a:pt x="813" y="2863"/>
                    <a:pt x="807" y="2899"/>
                    <a:pt x="820" y="2909"/>
                  </a:cubicBezTo>
                  <a:cubicBezTo>
                    <a:pt x="834" y="2918"/>
                    <a:pt x="855" y="2914"/>
                    <a:pt x="868" y="2923"/>
                  </a:cubicBezTo>
                  <a:cubicBezTo>
                    <a:pt x="882" y="2933"/>
                    <a:pt x="903" y="2928"/>
                    <a:pt x="916" y="2938"/>
                  </a:cubicBezTo>
                  <a:cubicBezTo>
                    <a:pt x="930" y="2946"/>
                    <a:pt x="943" y="2955"/>
                    <a:pt x="958" y="2964"/>
                  </a:cubicBezTo>
                  <a:cubicBezTo>
                    <a:pt x="971" y="2971"/>
                    <a:pt x="974" y="3000"/>
                    <a:pt x="989" y="3008"/>
                  </a:cubicBezTo>
                  <a:cubicBezTo>
                    <a:pt x="992" y="3010"/>
                    <a:pt x="997" y="3010"/>
                    <a:pt x="1001" y="3010"/>
                  </a:cubicBezTo>
                  <a:cubicBezTo>
                    <a:pt x="1010" y="3010"/>
                    <a:pt x="1020" y="3008"/>
                    <a:pt x="1029" y="3008"/>
                  </a:cubicBezTo>
                  <a:cubicBezTo>
                    <a:pt x="1034" y="3008"/>
                    <a:pt x="1039" y="3009"/>
                    <a:pt x="1042" y="3011"/>
                  </a:cubicBezTo>
                  <a:cubicBezTo>
                    <a:pt x="1056" y="3018"/>
                    <a:pt x="1067" y="3029"/>
                    <a:pt x="1082" y="3037"/>
                  </a:cubicBezTo>
                  <a:cubicBezTo>
                    <a:pt x="1097" y="3044"/>
                    <a:pt x="1107" y="3060"/>
                    <a:pt x="1121" y="3066"/>
                  </a:cubicBezTo>
                  <a:cubicBezTo>
                    <a:pt x="1136" y="3073"/>
                    <a:pt x="1147" y="3086"/>
                    <a:pt x="1162" y="3092"/>
                  </a:cubicBezTo>
                  <a:cubicBezTo>
                    <a:pt x="1177" y="3099"/>
                    <a:pt x="1198" y="3093"/>
                    <a:pt x="1212" y="3099"/>
                  </a:cubicBezTo>
                  <a:cubicBezTo>
                    <a:pt x="1227" y="3105"/>
                    <a:pt x="1243" y="3107"/>
                    <a:pt x="1258" y="3114"/>
                  </a:cubicBezTo>
                  <a:cubicBezTo>
                    <a:pt x="1273" y="3119"/>
                    <a:pt x="1280" y="3145"/>
                    <a:pt x="1296" y="3150"/>
                  </a:cubicBezTo>
                  <a:cubicBezTo>
                    <a:pt x="1300" y="3151"/>
                    <a:pt x="1304" y="3152"/>
                    <a:pt x="1307" y="3152"/>
                  </a:cubicBezTo>
                  <a:cubicBezTo>
                    <a:pt x="1317" y="3152"/>
                    <a:pt x="1327" y="3149"/>
                    <a:pt x="1336" y="3149"/>
                  </a:cubicBezTo>
                  <a:cubicBezTo>
                    <a:pt x="1340" y="3149"/>
                    <a:pt x="1344" y="3150"/>
                    <a:pt x="1348" y="3151"/>
                  </a:cubicBezTo>
                  <a:cubicBezTo>
                    <a:pt x="1352" y="3153"/>
                    <a:pt x="1357" y="3153"/>
                    <a:pt x="1362" y="3153"/>
                  </a:cubicBezTo>
                  <a:cubicBezTo>
                    <a:pt x="1370" y="3153"/>
                    <a:pt x="1378" y="3152"/>
                    <a:pt x="1386" y="3152"/>
                  </a:cubicBezTo>
                  <a:cubicBezTo>
                    <a:pt x="1390" y="3152"/>
                    <a:pt x="1393" y="3152"/>
                    <a:pt x="1397" y="3153"/>
                  </a:cubicBezTo>
                  <a:cubicBezTo>
                    <a:pt x="1413" y="3157"/>
                    <a:pt x="1424" y="3179"/>
                    <a:pt x="1439" y="3183"/>
                  </a:cubicBezTo>
                  <a:cubicBezTo>
                    <a:pt x="1455" y="3187"/>
                    <a:pt x="1472" y="3184"/>
                    <a:pt x="1487" y="3189"/>
                  </a:cubicBezTo>
                  <a:cubicBezTo>
                    <a:pt x="1503" y="3193"/>
                    <a:pt x="1514" y="3216"/>
                    <a:pt x="1530" y="3220"/>
                  </a:cubicBezTo>
                  <a:cubicBezTo>
                    <a:pt x="1546" y="3222"/>
                    <a:pt x="1563" y="3221"/>
                    <a:pt x="1578" y="3223"/>
                  </a:cubicBezTo>
                  <a:cubicBezTo>
                    <a:pt x="1579" y="3223"/>
                    <a:pt x="1580" y="3223"/>
                    <a:pt x="1581" y="3223"/>
                  </a:cubicBezTo>
                  <a:cubicBezTo>
                    <a:pt x="1596" y="3223"/>
                    <a:pt x="1613" y="3206"/>
                    <a:pt x="1627" y="3206"/>
                  </a:cubicBezTo>
                  <a:cubicBezTo>
                    <a:pt x="1628" y="3206"/>
                    <a:pt x="1629" y="3206"/>
                    <a:pt x="1629" y="3206"/>
                  </a:cubicBezTo>
                  <a:cubicBezTo>
                    <a:pt x="1645" y="3209"/>
                    <a:pt x="1660" y="3220"/>
                    <a:pt x="1677" y="3222"/>
                  </a:cubicBezTo>
                  <a:cubicBezTo>
                    <a:pt x="1693" y="3225"/>
                    <a:pt x="1708" y="3230"/>
                    <a:pt x="1724" y="3231"/>
                  </a:cubicBezTo>
                  <a:cubicBezTo>
                    <a:pt x="1740" y="3232"/>
                    <a:pt x="1755" y="3244"/>
                    <a:pt x="1771" y="3246"/>
                  </a:cubicBezTo>
                  <a:cubicBezTo>
                    <a:pt x="1772" y="3246"/>
                    <a:pt x="1773" y="3246"/>
                    <a:pt x="1774" y="3246"/>
                  </a:cubicBezTo>
                  <a:cubicBezTo>
                    <a:pt x="1789" y="3246"/>
                    <a:pt x="1805" y="3239"/>
                    <a:pt x="1820" y="3239"/>
                  </a:cubicBezTo>
                  <a:cubicBezTo>
                    <a:pt x="1821" y="3239"/>
                    <a:pt x="1822" y="3239"/>
                    <a:pt x="1823" y="3239"/>
                  </a:cubicBezTo>
                  <a:cubicBezTo>
                    <a:pt x="1838" y="3239"/>
                    <a:pt x="1853" y="3227"/>
                    <a:pt x="1868" y="3227"/>
                  </a:cubicBezTo>
                  <a:cubicBezTo>
                    <a:pt x="1884" y="3227"/>
                    <a:pt x="1900" y="3238"/>
                    <a:pt x="1916" y="3238"/>
                  </a:cubicBezTo>
                  <a:cubicBezTo>
                    <a:pt x="1933" y="3238"/>
                    <a:pt x="1949" y="3249"/>
                    <a:pt x="1965" y="3249"/>
                  </a:cubicBezTo>
                  <a:cubicBezTo>
                    <a:pt x="1981" y="3249"/>
                    <a:pt x="1997" y="3247"/>
                    <a:pt x="2013" y="3247"/>
                  </a:cubicBezTo>
                  <a:cubicBezTo>
                    <a:pt x="2029" y="3246"/>
                    <a:pt x="2044" y="3230"/>
                    <a:pt x="2060" y="3228"/>
                  </a:cubicBezTo>
                  <a:cubicBezTo>
                    <a:pt x="2076" y="3227"/>
                    <a:pt x="2092" y="3223"/>
                    <a:pt x="2108" y="3222"/>
                  </a:cubicBezTo>
                  <a:cubicBezTo>
                    <a:pt x="2124" y="3221"/>
                    <a:pt x="2140" y="3217"/>
                    <a:pt x="2156" y="3215"/>
                  </a:cubicBezTo>
                  <a:cubicBezTo>
                    <a:pt x="2172" y="3212"/>
                    <a:pt x="2186" y="3209"/>
                    <a:pt x="2202" y="3207"/>
                  </a:cubicBezTo>
                  <a:cubicBezTo>
                    <a:pt x="2203" y="3207"/>
                    <a:pt x="2204" y="3207"/>
                    <a:pt x="2205" y="3207"/>
                  </a:cubicBezTo>
                  <a:cubicBezTo>
                    <a:pt x="2219" y="3207"/>
                    <a:pt x="2236" y="3222"/>
                    <a:pt x="2250" y="3222"/>
                  </a:cubicBezTo>
                  <a:cubicBezTo>
                    <a:pt x="2251" y="3222"/>
                    <a:pt x="2253" y="3222"/>
                    <a:pt x="2254" y="3222"/>
                  </a:cubicBezTo>
                  <a:cubicBezTo>
                    <a:pt x="2270" y="3220"/>
                    <a:pt x="2287" y="3221"/>
                    <a:pt x="2302" y="3217"/>
                  </a:cubicBezTo>
                  <a:cubicBezTo>
                    <a:pt x="2318" y="3215"/>
                    <a:pt x="2333" y="3210"/>
                    <a:pt x="2349" y="3206"/>
                  </a:cubicBezTo>
                  <a:cubicBezTo>
                    <a:pt x="2365" y="3201"/>
                    <a:pt x="2374" y="3172"/>
                    <a:pt x="2389" y="3168"/>
                  </a:cubicBezTo>
                  <a:cubicBezTo>
                    <a:pt x="2392" y="3167"/>
                    <a:pt x="2395" y="3167"/>
                    <a:pt x="2398" y="3167"/>
                  </a:cubicBezTo>
                  <a:cubicBezTo>
                    <a:pt x="2408" y="3167"/>
                    <a:pt x="2419" y="3170"/>
                    <a:pt x="2428" y="3170"/>
                  </a:cubicBezTo>
                  <a:cubicBezTo>
                    <a:pt x="2431" y="3170"/>
                    <a:pt x="2435" y="3169"/>
                    <a:pt x="2438" y="3168"/>
                  </a:cubicBezTo>
                  <a:cubicBezTo>
                    <a:pt x="2454" y="3164"/>
                    <a:pt x="2465" y="3147"/>
                    <a:pt x="2481" y="3141"/>
                  </a:cubicBezTo>
                  <a:cubicBezTo>
                    <a:pt x="2496" y="3136"/>
                    <a:pt x="2512" y="3132"/>
                    <a:pt x="2527" y="3126"/>
                  </a:cubicBezTo>
                  <a:cubicBezTo>
                    <a:pt x="2530" y="3125"/>
                    <a:pt x="2533" y="3125"/>
                    <a:pt x="2536" y="3125"/>
                  </a:cubicBezTo>
                  <a:cubicBezTo>
                    <a:pt x="2546" y="3125"/>
                    <a:pt x="2559" y="3130"/>
                    <a:pt x="2570" y="3130"/>
                  </a:cubicBezTo>
                  <a:cubicBezTo>
                    <a:pt x="2574" y="3130"/>
                    <a:pt x="2577" y="3130"/>
                    <a:pt x="2579" y="3129"/>
                  </a:cubicBezTo>
                  <a:cubicBezTo>
                    <a:pt x="2593" y="3123"/>
                    <a:pt x="2603" y="3102"/>
                    <a:pt x="2618" y="3096"/>
                  </a:cubicBezTo>
                  <a:cubicBezTo>
                    <a:pt x="2633" y="3089"/>
                    <a:pt x="2649" y="3087"/>
                    <a:pt x="2663" y="3081"/>
                  </a:cubicBezTo>
                  <a:cubicBezTo>
                    <a:pt x="2666" y="3080"/>
                    <a:pt x="2669" y="3080"/>
                    <a:pt x="2672" y="3080"/>
                  </a:cubicBezTo>
                  <a:cubicBezTo>
                    <a:pt x="2683" y="3080"/>
                    <a:pt x="2697" y="3086"/>
                    <a:pt x="2709" y="3086"/>
                  </a:cubicBezTo>
                  <a:cubicBezTo>
                    <a:pt x="2712" y="3086"/>
                    <a:pt x="2716" y="3085"/>
                    <a:pt x="2719" y="3084"/>
                  </a:cubicBezTo>
                  <a:cubicBezTo>
                    <a:pt x="2733" y="3077"/>
                    <a:pt x="2736" y="3045"/>
                    <a:pt x="2751" y="3039"/>
                  </a:cubicBezTo>
                  <a:cubicBezTo>
                    <a:pt x="2754" y="3037"/>
                    <a:pt x="2759" y="3036"/>
                    <a:pt x="2763" y="3036"/>
                  </a:cubicBezTo>
                  <a:cubicBezTo>
                    <a:pt x="2771" y="3036"/>
                    <a:pt x="2781" y="3038"/>
                    <a:pt x="2789" y="3038"/>
                  </a:cubicBezTo>
                  <a:cubicBezTo>
                    <a:pt x="2794" y="3038"/>
                    <a:pt x="2799" y="3037"/>
                    <a:pt x="2802" y="3035"/>
                  </a:cubicBezTo>
                  <a:cubicBezTo>
                    <a:pt x="2824" y="3024"/>
                    <a:pt x="2811" y="3000"/>
                    <a:pt x="2833" y="2987"/>
                  </a:cubicBezTo>
                  <a:cubicBezTo>
                    <a:pt x="2838" y="2984"/>
                    <a:pt x="2843" y="2983"/>
                    <a:pt x="2847" y="2983"/>
                  </a:cubicBezTo>
                  <a:cubicBezTo>
                    <a:pt x="2857" y="2983"/>
                    <a:pt x="2865" y="2989"/>
                    <a:pt x="2875" y="2989"/>
                  </a:cubicBezTo>
                  <a:cubicBezTo>
                    <a:pt x="2879" y="2989"/>
                    <a:pt x="2883" y="2988"/>
                    <a:pt x="2888" y="2986"/>
                  </a:cubicBezTo>
                  <a:cubicBezTo>
                    <a:pt x="2909" y="2975"/>
                    <a:pt x="2901" y="2957"/>
                    <a:pt x="2922" y="2944"/>
                  </a:cubicBezTo>
                  <a:cubicBezTo>
                    <a:pt x="2926" y="2942"/>
                    <a:pt x="2930" y="2942"/>
                    <a:pt x="2933" y="2942"/>
                  </a:cubicBezTo>
                  <a:cubicBezTo>
                    <a:pt x="2945" y="2942"/>
                    <a:pt x="2954" y="2950"/>
                    <a:pt x="2966" y="2950"/>
                  </a:cubicBezTo>
                  <a:cubicBezTo>
                    <a:pt x="2970" y="2950"/>
                    <a:pt x="2974" y="2949"/>
                    <a:pt x="2978" y="2946"/>
                  </a:cubicBezTo>
                  <a:cubicBezTo>
                    <a:pt x="2999" y="2936"/>
                    <a:pt x="2992" y="2918"/>
                    <a:pt x="3013" y="2906"/>
                  </a:cubicBezTo>
                  <a:cubicBezTo>
                    <a:pt x="3035" y="2894"/>
                    <a:pt x="3029" y="2882"/>
                    <a:pt x="3051" y="2871"/>
                  </a:cubicBezTo>
                  <a:cubicBezTo>
                    <a:pt x="3056" y="2868"/>
                    <a:pt x="3061" y="2867"/>
                    <a:pt x="3066" y="2867"/>
                  </a:cubicBezTo>
                  <a:cubicBezTo>
                    <a:pt x="3074" y="2867"/>
                    <a:pt x="3082" y="2871"/>
                    <a:pt x="3090" y="2871"/>
                  </a:cubicBezTo>
                  <a:cubicBezTo>
                    <a:pt x="3095" y="2871"/>
                    <a:pt x="3099" y="2870"/>
                    <a:pt x="3104" y="2867"/>
                  </a:cubicBezTo>
                  <a:cubicBezTo>
                    <a:pt x="3126" y="2855"/>
                    <a:pt x="3117" y="2839"/>
                    <a:pt x="3139" y="2829"/>
                  </a:cubicBezTo>
                  <a:cubicBezTo>
                    <a:pt x="3143" y="2826"/>
                    <a:pt x="3147" y="2825"/>
                    <a:pt x="3151" y="2825"/>
                  </a:cubicBezTo>
                  <a:cubicBezTo>
                    <a:pt x="3163" y="2825"/>
                    <a:pt x="3172" y="2833"/>
                    <a:pt x="3184" y="2833"/>
                  </a:cubicBezTo>
                  <a:cubicBezTo>
                    <a:pt x="3187" y="2833"/>
                    <a:pt x="3191" y="2832"/>
                    <a:pt x="3195" y="2830"/>
                  </a:cubicBezTo>
                  <a:cubicBezTo>
                    <a:pt x="3217" y="2818"/>
                    <a:pt x="3207" y="2800"/>
                    <a:pt x="3230" y="2788"/>
                  </a:cubicBezTo>
                  <a:cubicBezTo>
                    <a:pt x="3235" y="2785"/>
                    <a:pt x="3240" y="2784"/>
                    <a:pt x="3245" y="2784"/>
                  </a:cubicBezTo>
                  <a:cubicBezTo>
                    <a:pt x="3253" y="2784"/>
                    <a:pt x="3259" y="2787"/>
                    <a:pt x="3267" y="2787"/>
                  </a:cubicBezTo>
                  <a:cubicBezTo>
                    <a:pt x="3272" y="2787"/>
                    <a:pt x="3277" y="2786"/>
                    <a:pt x="3283" y="2783"/>
                  </a:cubicBezTo>
                  <a:cubicBezTo>
                    <a:pt x="3305" y="2771"/>
                    <a:pt x="3295" y="2752"/>
                    <a:pt x="3316" y="2740"/>
                  </a:cubicBezTo>
                  <a:cubicBezTo>
                    <a:pt x="3338" y="2728"/>
                    <a:pt x="3336" y="2724"/>
                    <a:pt x="3358" y="2712"/>
                  </a:cubicBezTo>
                  <a:cubicBezTo>
                    <a:pt x="3362" y="2710"/>
                    <a:pt x="3365" y="2709"/>
                    <a:pt x="3368" y="2709"/>
                  </a:cubicBezTo>
                  <a:cubicBezTo>
                    <a:pt x="3382" y="2709"/>
                    <a:pt x="3394" y="2722"/>
                    <a:pt x="3407" y="2722"/>
                  </a:cubicBezTo>
                  <a:cubicBezTo>
                    <a:pt x="3411" y="2722"/>
                    <a:pt x="3414" y="2722"/>
                    <a:pt x="3418" y="2719"/>
                  </a:cubicBezTo>
                  <a:cubicBezTo>
                    <a:pt x="3440" y="2708"/>
                    <a:pt x="3424" y="2677"/>
                    <a:pt x="3447" y="2665"/>
                  </a:cubicBezTo>
                  <a:cubicBezTo>
                    <a:pt x="3457" y="2659"/>
                    <a:pt x="3464" y="2659"/>
                    <a:pt x="3470" y="2659"/>
                  </a:cubicBezTo>
                  <a:cubicBezTo>
                    <a:pt x="3470" y="2659"/>
                    <a:pt x="3471" y="2659"/>
                    <a:pt x="3472" y="2659"/>
                  </a:cubicBezTo>
                  <a:cubicBezTo>
                    <a:pt x="3478" y="2659"/>
                    <a:pt x="3485" y="2659"/>
                    <a:pt x="3495" y="2652"/>
                  </a:cubicBezTo>
                  <a:cubicBezTo>
                    <a:pt x="3504" y="2638"/>
                    <a:pt x="3533" y="2638"/>
                    <a:pt x="3540" y="2625"/>
                  </a:cubicBezTo>
                  <a:cubicBezTo>
                    <a:pt x="3549" y="2610"/>
                    <a:pt x="3550" y="2591"/>
                    <a:pt x="3556" y="2577"/>
                  </a:cubicBezTo>
                  <a:cubicBezTo>
                    <a:pt x="3563" y="2562"/>
                    <a:pt x="3547" y="2536"/>
                    <a:pt x="3552" y="2521"/>
                  </a:cubicBezTo>
                  <a:cubicBezTo>
                    <a:pt x="3560" y="2507"/>
                    <a:pt x="3561" y="2491"/>
                    <a:pt x="3565" y="2475"/>
                  </a:cubicBezTo>
                  <a:cubicBezTo>
                    <a:pt x="3570" y="2460"/>
                    <a:pt x="3606" y="2454"/>
                    <a:pt x="3611" y="2439"/>
                  </a:cubicBezTo>
                  <a:cubicBezTo>
                    <a:pt x="3615" y="2423"/>
                    <a:pt x="3605" y="2402"/>
                    <a:pt x="3609" y="2387"/>
                  </a:cubicBezTo>
                  <a:cubicBezTo>
                    <a:pt x="3613" y="2371"/>
                    <a:pt x="3618" y="2357"/>
                    <a:pt x="3621" y="2341"/>
                  </a:cubicBezTo>
                  <a:cubicBezTo>
                    <a:pt x="3624" y="2325"/>
                    <a:pt x="3616" y="2307"/>
                    <a:pt x="3618" y="2291"/>
                  </a:cubicBezTo>
                  <a:cubicBezTo>
                    <a:pt x="3620" y="2275"/>
                    <a:pt x="3631" y="2261"/>
                    <a:pt x="3632" y="2243"/>
                  </a:cubicBezTo>
                  <a:cubicBezTo>
                    <a:pt x="3635" y="2227"/>
                    <a:pt x="3614" y="2211"/>
                    <a:pt x="3614" y="2193"/>
                  </a:cubicBezTo>
                  <a:cubicBezTo>
                    <a:pt x="3614" y="2177"/>
                    <a:pt x="3611" y="2161"/>
                    <a:pt x="3611" y="2145"/>
                  </a:cubicBezTo>
                  <a:cubicBezTo>
                    <a:pt x="3611" y="2129"/>
                    <a:pt x="3624" y="2113"/>
                    <a:pt x="3622" y="2096"/>
                  </a:cubicBezTo>
                  <a:cubicBezTo>
                    <a:pt x="3621" y="2080"/>
                    <a:pt x="3626" y="2063"/>
                    <a:pt x="3624" y="2047"/>
                  </a:cubicBezTo>
                  <a:cubicBezTo>
                    <a:pt x="3622" y="2031"/>
                    <a:pt x="3632" y="2011"/>
                    <a:pt x="3630" y="1995"/>
                  </a:cubicBezTo>
                  <a:cubicBezTo>
                    <a:pt x="3627" y="1979"/>
                    <a:pt x="3588" y="1970"/>
                    <a:pt x="3586" y="1954"/>
                  </a:cubicBezTo>
                  <a:cubicBezTo>
                    <a:pt x="3583" y="1937"/>
                    <a:pt x="3610" y="1915"/>
                    <a:pt x="3606" y="1900"/>
                  </a:cubicBezTo>
                  <a:cubicBezTo>
                    <a:pt x="3602" y="1884"/>
                    <a:pt x="3595" y="1870"/>
                    <a:pt x="3592" y="1854"/>
                  </a:cubicBezTo>
                  <a:cubicBezTo>
                    <a:pt x="3587" y="1838"/>
                    <a:pt x="3587" y="1820"/>
                    <a:pt x="3583" y="1806"/>
                  </a:cubicBezTo>
                  <a:cubicBezTo>
                    <a:pt x="3578" y="1790"/>
                    <a:pt x="3577" y="1774"/>
                    <a:pt x="3571" y="1758"/>
                  </a:cubicBezTo>
                  <a:cubicBezTo>
                    <a:pt x="3566" y="1743"/>
                    <a:pt x="3560" y="1726"/>
                    <a:pt x="3554" y="1711"/>
                  </a:cubicBezTo>
                  <a:cubicBezTo>
                    <a:pt x="3549" y="1696"/>
                    <a:pt x="3534" y="1685"/>
                    <a:pt x="3527" y="1669"/>
                  </a:cubicBezTo>
                  <a:cubicBezTo>
                    <a:pt x="3520" y="1654"/>
                    <a:pt x="3509" y="1641"/>
                    <a:pt x="3503" y="1626"/>
                  </a:cubicBezTo>
                  <a:cubicBezTo>
                    <a:pt x="3496" y="1611"/>
                    <a:pt x="3486" y="1598"/>
                    <a:pt x="3477" y="1583"/>
                  </a:cubicBezTo>
                  <a:cubicBezTo>
                    <a:pt x="3471" y="1568"/>
                    <a:pt x="3470" y="1551"/>
                    <a:pt x="3461" y="1536"/>
                  </a:cubicBezTo>
                  <a:cubicBezTo>
                    <a:pt x="3455" y="1522"/>
                    <a:pt x="3440" y="1511"/>
                    <a:pt x="3433" y="1496"/>
                  </a:cubicBezTo>
                  <a:cubicBezTo>
                    <a:pt x="3426" y="1481"/>
                    <a:pt x="3432" y="1460"/>
                    <a:pt x="3424" y="1445"/>
                  </a:cubicBezTo>
                  <a:cubicBezTo>
                    <a:pt x="3416" y="1432"/>
                    <a:pt x="3384" y="1432"/>
                    <a:pt x="3375" y="1417"/>
                  </a:cubicBezTo>
                  <a:cubicBezTo>
                    <a:pt x="3368" y="1404"/>
                    <a:pt x="3386" y="1373"/>
                    <a:pt x="3379" y="1358"/>
                  </a:cubicBezTo>
                  <a:cubicBezTo>
                    <a:pt x="3370" y="1345"/>
                    <a:pt x="3345" y="1341"/>
                    <a:pt x="3336" y="1327"/>
                  </a:cubicBezTo>
                  <a:cubicBezTo>
                    <a:pt x="3326" y="1314"/>
                    <a:pt x="3315" y="1302"/>
                    <a:pt x="3306" y="1288"/>
                  </a:cubicBezTo>
                  <a:cubicBezTo>
                    <a:pt x="3297" y="1275"/>
                    <a:pt x="3286" y="1263"/>
                    <a:pt x="3277" y="1250"/>
                  </a:cubicBezTo>
                  <a:cubicBezTo>
                    <a:pt x="3267" y="1236"/>
                    <a:pt x="3272" y="1212"/>
                    <a:pt x="3263" y="1198"/>
                  </a:cubicBezTo>
                  <a:cubicBezTo>
                    <a:pt x="3254" y="1186"/>
                    <a:pt x="3235" y="1179"/>
                    <a:pt x="3225" y="1166"/>
                  </a:cubicBezTo>
                  <a:cubicBezTo>
                    <a:pt x="3217" y="1153"/>
                    <a:pt x="3202" y="1144"/>
                    <a:pt x="3191" y="1132"/>
                  </a:cubicBezTo>
                  <a:cubicBezTo>
                    <a:pt x="3180" y="1120"/>
                    <a:pt x="3163" y="1113"/>
                    <a:pt x="3153" y="1101"/>
                  </a:cubicBezTo>
                  <a:cubicBezTo>
                    <a:pt x="3142" y="1089"/>
                    <a:pt x="3139" y="1069"/>
                    <a:pt x="3128" y="1057"/>
                  </a:cubicBezTo>
                  <a:cubicBezTo>
                    <a:pt x="3117" y="1045"/>
                    <a:pt x="3116" y="1024"/>
                    <a:pt x="3105" y="1011"/>
                  </a:cubicBezTo>
                  <a:cubicBezTo>
                    <a:pt x="3095" y="999"/>
                    <a:pt x="3065" y="1004"/>
                    <a:pt x="3053" y="993"/>
                  </a:cubicBezTo>
                  <a:lnTo>
                    <a:pt x="3021" y="956"/>
                  </a:lnTo>
                  <a:cubicBezTo>
                    <a:pt x="3010" y="945"/>
                    <a:pt x="3013" y="919"/>
                    <a:pt x="3000" y="908"/>
                  </a:cubicBezTo>
                  <a:cubicBezTo>
                    <a:pt x="2989" y="896"/>
                    <a:pt x="2967" y="896"/>
                    <a:pt x="2955" y="885"/>
                  </a:cubicBezTo>
                  <a:cubicBezTo>
                    <a:pt x="2944" y="874"/>
                    <a:pt x="2946" y="847"/>
                    <a:pt x="2934" y="836"/>
                  </a:cubicBezTo>
                  <a:cubicBezTo>
                    <a:pt x="2922" y="826"/>
                    <a:pt x="2906" y="817"/>
                    <a:pt x="2893" y="806"/>
                  </a:cubicBezTo>
                  <a:cubicBezTo>
                    <a:pt x="2882" y="796"/>
                    <a:pt x="2874" y="780"/>
                    <a:pt x="2861" y="769"/>
                  </a:cubicBezTo>
                  <a:cubicBezTo>
                    <a:pt x="2849" y="758"/>
                    <a:pt x="2833" y="751"/>
                    <a:pt x="2822" y="741"/>
                  </a:cubicBezTo>
                  <a:cubicBezTo>
                    <a:pt x="2810" y="730"/>
                    <a:pt x="2789" y="729"/>
                    <a:pt x="2775" y="719"/>
                  </a:cubicBezTo>
                  <a:cubicBezTo>
                    <a:pt x="2764" y="708"/>
                    <a:pt x="2747" y="702"/>
                    <a:pt x="2735" y="693"/>
                  </a:cubicBezTo>
                  <a:cubicBezTo>
                    <a:pt x="2722" y="682"/>
                    <a:pt x="2726" y="651"/>
                    <a:pt x="2713" y="640"/>
                  </a:cubicBezTo>
                  <a:cubicBezTo>
                    <a:pt x="2699" y="631"/>
                    <a:pt x="2677" y="634"/>
                    <a:pt x="2663" y="624"/>
                  </a:cubicBezTo>
                  <a:cubicBezTo>
                    <a:pt x="2650" y="615"/>
                    <a:pt x="2626" y="620"/>
                    <a:pt x="2613" y="611"/>
                  </a:cubicBezTo>
                  <a:cubicBezTo>
                    <a:pt x="2599" y="602"/>
                    <a:pt x="2598" y="576"/>
                    <a:pt x="2585" y="566"/>
                  </a:cubicBezTo>
                  <a:cubicBezTo>
                    <a:pt x="2571" y="558"/>
                    <a:pt x="2561" y="543"/>
                    <a:pt x="2548" y="533"/>
                  </a:cubicBezTo>
                  <a:lnTo>
                    <a:pt x="2508" y="505"/>
                  </a:lnTo>
                  <a:cubicBezTo>
                    <a:pt x="2504" y="502"/>
                    <a:pt x="2498" y="501"/>
                    <a:pt x="2491" y="501"/>
                  </a:cubicBezTo>
                  <a:cubicBezTo>
                    <a:pt x="2484" y="501"/>
                    <a:pt x="2475" y="503"/>
                    <a:pt x="2467" y="503"/>
                  </a:cubicBezTo>
                  <a:cubicBezTo>
                    <a:pt x="2462" y="503"/>
                    <a:pt x="2457" y="502"/>
                    <a:pt x="2453" y="500"/>
                  </a:cubicBezTo>
                  <a:cubicBezTo>
                    <a:pt x="2440" y="490"/>
                    <a:pt x="2435" y="469"/>
                    <a:pt x="2421" y="459"/>
                  </a:cubicBezTo>
                  <a:cubicBezTo>
                    <a:pt x="2408" y="452"/>
                    <a:pt x="2389" y="449"/>
                    <a:pt x="2376" y="441"/>
                  </a:cubicBezTo>
                  <a:cubicBezTo>
                    <a:pt x="2362" y="433"/>
                    <a:pt x="2351" y="419"/>
                    <a:pt x="2338" y="409"/>
                  </a:cubicBezTo>
                  <a:cubicBezTo>
                    <a:pt x="2323" y="400"/>
                    <a:pt x="2304" y="403"/>
                    <a:pt x="2290" y="394"/>
                  </a:cubicBezTo>
                  <a:cubicBezTo>
                    <a:pt x="2275" y="386"/>
                    <a:pt x="2267" y="367"/>
                    <a:pt x="2254" y="360"/>
                  </a:cubicBezTo>
                  <a:cubicBezTo>
                    <a:pt x="2239" y="351"/>
                    <a:pt x="2226" y="344"/>
                    <a:pt x="2211" y="336"/>
                  </a:cubicBezTo>
                  <a:cubicBezTo>
                    <a:pt x="2196" y="329"/>
                    <a:pt x="2184" y="318"/>
                    <a:pt x="2169" y="309"/>
                  </a:cubicBezTo>
                  <a:cubicBezTo>
                    <a:pt x="2154" y="302"/>
                    <a:pt x="2146" y="285"/>
                    <a:pt x="2131" y="276"/>
                  </a:cubicBezTo>
                  <a:cubicBezTo>
                    <a:pt x="2116" y="270"/>
                    <a:pt x="2100" y="265"/>
                    <a:pt x="2085" y="258"/>
                  </a:cubicBezTo>
                  <a:cubicBezTo>
                    <a:pt x="2082" y="257"/>
                    <a:pt x="2080" y="256"/>
                    <a:pt x="2077" y="256"/>
                  </a:cubicBezTo>
                  <a:cubicBezTo>
                    <a:pt x="2065" y="256"/>
                    <a:pt x="2047" y="267"/>
                    <a:pt x="2034" y="267"/>
                  </a:cubicBezTo>
                  <a:cubicBezTo>
                    <a:pt x="2032" y="267"/>
                    <a:pt x="2030" y="266"/>
                    <a:pt x="2028" y="265"/>
                  </a:cubicBezTo>
                  <a:cubicBezTo>
                    <a:pt x="2013" y="259"/>
                    <a:pt x="2008" y="231"/>
                    <a:pt x="1993" y="226"/>
                  </a:cubicBezTo>
                  <a:cubicBezTo>
                    <a:pt x="1990" y="224"/>
                    <a:pt x="1986" y="224"/>
                    <a:pt x="1983" y="224"/>
                  </a:cubicBezTo>
                  <a:cubicBezTo>
                    <a:pt x="1972" y="224"/>
                    <a:pt x="1958" y="229"/>
                    <a:pt x="1947" y="229"/>
                  </a:cubicBezTo>
                  <a:cubicBezTo>
                    <a:pt x="1944" y="229"/>
                    <a:pt x="1941" y="229"/>
                    <a:pt x="1938" y="228"/>
                  </a:cubicBezTo>
                  <a:cubicBezTo>
                    <a:pt x="1923" y="222"/>
                    <a:pt x="1908" y="213"/>
                    <a:pt x="1894" y="207"/>
                  </a:cubicBezTo>
                  <a:cubicBezTo>
                    <a:pt x="1879" y="201"/>
                    <a:pt x="1874" y="168"/>
                    <a:pt x="1859" y="163"/>
                  </a:cubicBezTo>
                  <a:cubicBezTo>
                    <a:pt x="1855" y="161"/>
                    <a:pt x="1851" y="161"/>
                    <a:pt x="1847" y="161"/>
                  </a:cubicBezTo>
                  <a:cubicBezTo>
                    <a:pt x="1838" y="161"/>
                    <a:pt x="1828" y="163"/>
                    <a:pt x="1818" y="163"/>
                  </a:cubicBezTo>
                  <a:cubicBezTo>
                    <a:pt x="1814" y="163"/>
                    <a:pt x="1810" y="163"/>
                    <a:pt x="1806" y="162"/>
                  </a:cubicBezTo>
                  <a:cubicBezTo>
                    <a:pt x="1792" y="156"/>
                    <a:pt x="1777" y="148"/>
                    <a:pt x="1761" y="142"/>
                  </a:cubicBezTo>
                  <a:cubicBezTo>
                    <a:pt x="1745" y="137"/>
                    <a:pt x="1730" y="130"/>
                    <a:pt x="1715" y="125"/>
                  </a:cubicBezTo>
                  <a:cubicBezTo>
                    <a:pt x="1699" y="120"/>
                    <a:pt x="1682" y="124"/>
                    <a:pt x="1666" y="119"/>
                  </a:cubicBezTo>
                  <a:cubicBezTo>
                    <a:pt x="1650" y="114"/>
                    <a:pt x="1633" y="117"/>
                    <a:pt x="1617" y="113"/>
                  </a:cubicBezTo>
                  <a:cubicBezTo>
                    <a:pt x="1600" y="109"/>
                    <a:pt x="1594" y="72"/>
                    <a:pt x="1578" y="67"/>
                  </a:cubicBezTo>
                  <a:cubicBezTo>
                    <a:pt x="1577" y="67"/>
                    <a:pt x="1576" y="67"/>
                    <a:pt x="1575" y="67"/>
                  </a:cubicBezTo>
                  <a:cubicBezTo>
                    <a:pt x="1560" y="67"/>
                    <a:pt x="1539" y="90"/>
                    <a:pt x="1524" y="90"/>
                  </a:cubicBezTo>
                  <a:cubicBezTo>
                    <a:pt x="1523" y="90"/>
                    <a:pt x="1522" y="90"/>
                    <a:pt x="1521" y="90"/>
                  </a:cubicBezTo>
                  <a:cubicBezTo>
                    <a:pt x="1505" y="87"/>
                    <a:pt x="1498" y="50"/>
                    <a:pt x="1482" y="47"/>
                  </a:cubicBezTo>
                  <a:cubicBezTo>
                    <a:pt x="1480" y="47"/>
                    <a:pt x="1479" y="47"/>
                    <a:pt x="1478" y="47"/>
                  </a:cubicBezTo>
                  <a:cubicBezTo>
                    <a:pt x="1463" y="47"/>
                    <a:pt x="1446" y="60"/>
                    <a:pt x="1432" y="60"/>
                  </a:cubicBezTo>
                  <a:cubicBezTo>
                    <a:pt x="1431" y="60"/>
                    <a:pt x="1430" y="60"/>
                    <a:pt x="1429" y="60"/>
                  </a:cubicBezTo>
                  <a:cubicBezTo>
                    <a:pt x="1413" y="57"/>
                    <a:pt x="1401" y="30"/>
                    <a:pt x="1385" y="28"/>
                  </a:cubicBezTo>
                  <a:cubicBezTo>
                    <a:pt x="1381" y="27"/>
                    <a:pt x="1377" y="27"/>
                    <a:pt x="1373" y="27"/>
                  </a:cubicBezTo>
                  <a:cubicBezTo>
                    <a:pt x="1363" y="27"/>
                    <a:pt x="1353" y="28"/>
                    <a:pt x="1343" y="28"/>
                  </a:cubicBezTo>
                  <a:cubicBezTo>
                    <a:pt x="1341" y="28"/>
                    <a:pt x="1338" y="28"/>
                    <a:pt x="1335" y="28"/>
                  </a:cubicBezTo>
                  <a:cubicBezTo>
                    <a:pt x="1329" y="26"/>
                    <a:pt x="1322" y="26"/>
                    <a:pt x="1316" y="26"/>
                  </a:cubicBezTo>
                  <a:cubicBezTo>
                    <a:pt x="1311" y="26"/>
                    <a:pt x="1305" y="26"/>
                    <a:pt x="1300" y="26"/>
                  </a:cubicBezTo>
                  <a:cubicBezTo>
                    <a:pt x="1295" y="26"/>
                    <a:pt x="1290" y="26"/>
                    <a:pt x="1286" y="25"/>
                  </a:cubicBezTo>
                  <a:cubicBezTo>
                    <a:pt x="1283" y="25"/>
                    <a:pt x="1280" y="25"/>
                    <a:pt x="1277" y="25"/>
                  </a:cubicBezTo>
                  <a:cubicBezTo>
                    <a:pt x="1265" y="25"/>
                    <a:pt x="1253" y="28"/>
                    <a:pt x="1241" y="28"/>
                  </a:cubicBezTo>
                  <a:cubicBezTo>
                    <a:pt x="1239" y="28"/>
                    <a:pt x="1238" y="28"/>
                    <a:pt x="1236" y="28"/>
                  </a:cubicBezTo>
                  <a:cubicBezTo>
                    <a:pt x="1220" y="25"/>
                    <a:pt x="1204" y="22"/>
                    <a:pt x="1188" y="20"/>
                  </a:cubicBezTo>
                  <a:cubicBezTo>
                    <a:pt x="1172" y="19"/>
                    <a:pt x="1157" y="1"/>
                    <a:pt x="1141" y="1"/>
                  </a:cubicBezTo>
                  <a:cubicBezTo>
                    <a:pt x="1138" y="0"/>
                    <a:pt x="1134" y="0"/>
                    <a:pt x="11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6"/>
            <p:cNvSpPr/>
            <p:nvPr/>
          </p:nvSpPr>
          <p:spPr>
            <a:xfrm>
              <a:off x="1289300" y="304900"/>
              <a:ext cx="751500" cy="941025"/>
            </a:xfrm>
            <a:custGeom>
              <a:avLst/>
              <a:gdLst/>
              <a:ahLst/>
              <a:cxnLst/>
              <a:rect l="l" t="t" r="r" b="b"/>
              <a:pathLst>
                <a:path w="30060" h="37641" extrusionOk="0">
                  <a:moveTo>
                    <a:pt x="22169" y="0"/>
                  </a:moveTo>
                  <a:cubicBezTo>
                    <a:pt x="22153" y="0"/>
                    <a:pt x="22136" y="23"/>
                    <a:pt x="22120" y="23"/>
                  </a:cubicBezTo>
                  <a:cubicBezTo>
                    <a:pt x="22104" y="22"/>
                    <a:pt x="22088" y="3"/>
                    <a:pt x="22071" y="3"/>
                  </a:cubicBezTo>
                  <a:cubicBezTo>
                    <a:pt x="22055" y="3"/>
                    <a:pt x="22039" y="11"/>
                    <a:pt x="22023" y="11"/>
                  </a:cubicBezTo>
                  <a:cubicBezTo>
                    <a:pt x="22007" y="11"/>
                    <a:pt x="21991" y="20"/>
                    <a:pt x="21975" y="20"/>
                  </a:cubicBezTo>
                  <a:cubicBezTo>
                    <a:pt x="21959" y="20"/>
                    <a:pt x="21943" y="9"/>
                    <a:pt x="21927" y="9"/>
                  </a:cubicBezTo>
                  <a:cubicBezTo>
                    <a:pt x="21911" y="9"/>
                    <a:pt x="21895" y="22"/>
                    <a:pt x="21879" y="22"/>
                  </a:cubicBezTo>
                  <a:cubicBezTo>
                    <a:pt x="21863" y="22"/>
                    <a:pt x="21847" y="29"/>
                    <a:pt x="21830" y="29"/>
                  </a:cubicBezTo>
                  <a:cubicBezTo>
                    <a:pt x="21813" y="29"/>
                    <a:pt x="21797" y="7"/>
                    <a:pt x="21781" y="7"/>
                  </a:cubicBezTo>
                  <a:cubicBezTo>
                    <a:pt x="21765" y="8"/>
                    <a:pt x="21749" y="16"/>
                    <a:pt x="21733" y="16"/>
                  </a:cubicBezTo>
                  <a:cubicBezTo>
                    <a:pt x="21731" y="17"/>
                    <a:pt x="21728" y="17"/>
                    <a:pt x="21726" y="17"/>
                  </a:cubicBezTo>
                  <a:cubicBezTo>
                    <a:pt x="21716" y="17"/>
                    <a:pt x="21707" y="16"/>
                    <a:pt x="21697" y="16"/>
                  </a:cubicBezTo>
                  <a:cubicBezTo>
                    <a:pt x="21693" y="16"/>
                    <a:pt x="21689" y="16"/>
                    <a:pt x="21685" y="16"/>
                  </a:cubicBezTo>
                  <a:cubicBezTo>
                    <a:pt x="21684" y="17"/>
                    <a:pt x="21683" y="17"/>
                    <a:pt x="21682" y="17"/>
                  </a:cubicBezTo>
                  <a:cubicBezTo>
                    <a:pt x="21668" y="17"/>
                    <a:pt x="21654" y="11"/>
                    <a:pt x="21641" y="11"/>
                  </a:cubicBezTo>
                  <a:cubicBezTo>
                    <a:pt x="21639" y="11"/>
                    <a:pt x="21637" y="11"/>
                    <a:pt x="21635" y="11"/>
                  </a:cubicBezTo>
                  <a:cubicBezTo>
                    <a:pt x="21619" y="12"/>
                    <a:pt x="21604" y="40"/>
                    <a:pt x="21588" y="41"/>
                  </a:cubicBezTo>
                  <a:cubicBezTo>
                    <a:pt x="21572" y="43"/>
                    <a:pt x="21556" y="45"/>
                    <a:pt x="21540" y="46"/>
                  </a:cubicBezTo>
                  <a:cubicBezTo>
                    <a:pt x="21527" y="46"/>
                    <a:pt x="21514" y="45"/>
                    <a:pt x="21502" y="45"/>
                  </a:cubicBezTo>
                  <a:cubicBezTo>
                    <a:pt x="21498" y="45"/>
                    <a:pt x="21495" y="45"/>
                    <a:pt x="21492" y="45"/>
                  </a:cubicBezTo>
                  <a:cubicBezTo>
                    <a:pt x="21475" y="46"/>
                    <a:pt x="21460" y="55"/>
                    <a:pt x="21444" y="56"/>
                  </a:cubicBezTo>
                  <a:cubicBezTo>
                    <a:pt x="21443" y="56"/>
                    <a:pt x="21443" y="56"/>
                    <a:pt x="21442" y="56"/>
                  </a:cubicBezTo>
                  <a:cubicBezTo>
                    <a:pt x="21427" y="56"/>
                    <a:pt x="21411" y="41"/>
                    <a:pt x="21396" y="41"/>
                  </a:cubicBezTo>
                  <a:cubicBezTo>
                    <a:pt x="21395" y="41"/>
                    <a:pt x="21395" y="41"/>
                    <a:pt x="21394" y="41"/>
                  </a:cubicBezTo>
                  <a:lnTo>
                    <a:pt x="21346" y="45"/>
                  </a:lnTo>
                  <a:cubicBezTo>
                    <a:pt x="21330" y="49"/>
                    <a:pt x="21314" y="51"/>
                    <a:pt x="21298" y="52"/>
                  </a:cubicBezTo>
                  <a:cubicBezTo>
                    <a:pt x="21282" y="55"/>
                    <a:pt x="21268" y="72"/>
                    <a:pt x="21252" y="75"/>
                  </a:cubicBezTo>
                  <a:cubicBezTo>
                    <a:pt x="21252" y="75"/>
                    <a:pt x="21252" y="75"/>
                    <a:pt x="21251" y="75"/>
                  </a:cubicBezTo>
                  <a:cubicBezTo>
                    <a:pt x="21236" y="75"/>
                    <a:pt x="21217" y="46"/>
                    <a:pt x="21201" y="46"/>
                  </a:cubicBezTo>
                  <a:cubicBezTo>
                    <a:pt x="21201" y="46"/>
                    <a:pt x="21200" y="46"/>
                    <a:pt x="21200" y="46"/>
                  </a:cubicBezTo>
                  <a:cubicBezTo>
                    <a:pt x="21183" y="50"/>
                    <a:pt x="21172" y="79"/>
                    <a:pt x="21156" y="82"/>
                  </a:cubicBezTo>
                  <a:cubicBezTo>
                    <a:pt x="21155" y="82"/>
                    <a:pt x="21154" y="82"/>
                    <a:pt x="21154" y="82"/>
                  </a:cubicBezTo>
                  <a:cubicBezTo>
                    <a:pt x="21139" y="82"/>
                    <a:pt x="21123" y="72"/>
                    <a:pt x="21109" y="72"/>
                  </a:cubicBezTo>
                  <a:cubicBezTo>
                    <a:pt x="21108" y="72"/>
                    <a:pt x="21107" y="72"/>
                    <a:pt x="21105" y="72"/>
                  </a:cubicBezTo>
                  <a:cubicBezTo>
                    <a:pt x="21089" y="75"/>
                    <a:pt x="21076" y="100"/>
                    <a:pt x="21060" y="103"/>
                  </a:cubicBezTo>
                  <a:cubicBezTo>
                    <a:pt x="21057" y="104"/>
                    <a:pt x="21055" y="104"/>
                    <a:pt x="21052" y="104"/>
                  </a:cubicBezTo>
                  <a:cubicBezTo>
                    <a:pt x="21042" y="104"/>
                    <a:pt x="21032" y="102"/>
                    <a:pt x="21023" y="102"/>
                  </a:cubicBezTo>
                  <a:cubicBezTo>
                    <a:pt x="21019" y="102"/>
                    <a:pt x="21015" y="102"/>
                    <a:pt x="21011" y="103"/>
                  </a:cubicBezTo>
                  <a:cubicBezTo>
                    <a:pt x="21009" y="104"/>
                    <a:pt x="21007" y="104"/>
                    <a:pt x="21005" y="104"/>
                  </a:cubicBezTo>
                  <a:cubicBezTo>
                    <a:pt x="20992" y="104"/>
                    <a:pt x="20977" y="93"/>
                    <a:pt x="20964" y="93"/>
                  </a:cubicBezTo>
                  <a:cubicBezTo>
                    <a:pt x="20963" y="93"/>
                    <a:pt x="20962" y="93"/>
                    <a:pt x="20961" y="94"/>
                  </a:cubicBezTo>
                  <a:cubicBezTo>
                    <a:pt x="20946" y="97"/>
                    <a:pt x="20936" y="131"/>
                    <a:pt x="20920" y="135"/>
                  </a:cubicBezTo>
                  <a:cubicBezTo>
                    <a:pt x="20918" y="136"/>
                    <a:pt x="20917" y="136"/>
                    <a:pt x="20915" y="136"/>
                  </a:cubicBezTo>
                  <a:cubicBezTo>
                    <a:pt x="20903" y="136"/>
                    <a:pt x="20890" y="130"/>
                    <a:pt x="20878" y="130"/>
                  </a:cubicBezTo>
                  <a:cubicBezTo>
                    <a:pt x="20875" y="130"/>
                    <a:pt x="20872" y="130"/>
                    <a:pt x="20870" y="131"/>
                  </a:cubicBezTo>
                  <a:cubicBezTo>
                    <a:pt x="20868" y="132"/>
                    <a:pt x="20866" y="132"/>
                    <a:pt x="20864" y="132"/>
                  </a:cubicBezTo>
                  <a:cubicBezTo>
                    <a:pt x="20851" y="132"/>
                    <a:pt x="20836" y="123"/>
                    <a:pt x="20823" y="123"/>
                  </a:cubicBezTo>
                  <a:cubicBezTo>
                    <a:pt x="20821" y="123"/>
                    <a:pt x="20819" y="123"/>
                    <a:pt x="20817" y="124"/>
                  </a:cubicBezTo>
                  <a:cubicBezTo>
                    <a:pt x="20801" y="127"/>
                    <a:pt x="20787" y="137"/>
                    <a:pt x="20771" y="142"/>
                  </a:cubicBezTo>
                  <a:cubicBezTo>
                    <a:pt x="20757" y="145"/>
                    <a:pt x="20742" y="152"/>
                    <a:pt x="20726" y="157"/>
                  </a:cubicBezTo>
                  <a:cubicBezTo>
                    <a:pt x="20711" y="161"/>
                    <a:pt x="20701" y="188"/>
                    <a:pt x="20685" y="191"/>
                  </a:cubicBezTo>
                  <a:cubicBezTo>
                    <a:pt x="20683" y="192"/>
                    <a:pt x="20681" y="192"/>
                    <a:pt x="20679" y="192"/>
                  </a:cubicBezTo>
                  <a:cubicBezTo>
                    <a:pt x="20666" y="192"/>
                    <a:pt x="20650" y="182"/>
                    <a:pt x="20637" y="182"/>
                  </a:cubicBezTo>
                  <a:cubicBezTo>
                    <a:pt x="20635" y="182"/>
                    <a:pt x="20634" y="182"/>
                    <a:pt x="20632" y="182"/>
                  </a:cubicBezTo>
                  <a:cubicBezTo>
                    <a:pt x="20616" y="186"/>
                    <a:pt x="20599" y="184"/>
                    <a:pt x="20583" y="188"/>
                  </a:cubicBezTo>
                  <a:cubicBezTo>
                    <a:pt x="20568" y="193"/>
                    <a:pt x="20554" y="202"/>
                    <a:pt x="20539" y="207"/>
                  </a:cubicBezTo>
                  <a:cubicBezTo>
                    <a:pt x="20524" y="212"/>
                    <a:pt x="20507" y="215"/>
                    <a:pt x="20492" y="220"/>
                  </a:cubicBezTo>
                  <a:cubicBezTo>
                    <a:pt x="20477" y="225"/>
                    <a:pt x="20458" y="222"/>
                    <a:pt x="20443" y="227"/>
                  </a:cubicBezTo>
                  <a:cubicBezTo>
                    <a:pt x="20427" y="233"/>
                    <a:pt x="20415" y="248"/>
                    <a:pt x="20400" y="253"/>
                  </a:cubicBezTo>
                  <a:cubicBezTo>
                    <a:pt x="20384" y="259"/>
                    <a:pt x="20373" y="274"/>
                    <a:pt x="20358" y="279"/>
                  </a:cubicBezTo>
                  <a:cubicBezTo>
                    <a:pt x="20351" y="282"/>
                    <a:pt x="20344" y="282"/>
                    <a:pt x="20336" y="282"/>
                  </a:cubicBezTo>
                  <a:cubicBezTo>
                    <a:pt x="20332" y="282"/>
                    <a:pt x="20329" y="282"/>
                    <a:pt x="20325" y="282"/>
                  </a:cubicBezTo>
                  <a:cubicBezTo>
                    <a:pt x="20319" y="282"/>
                    <a:pt x="20312" y="282"/>
                    <a:pt x="20307" y="284"/>
                  </a:cubicBezTo>
                  <a:cubicBezTo>
                    <a:pt x="20292" y="290"/>
                    <a:pt x="20288" y="324"/>
                    <a:pt x="20273" y="330"/>
                  </a:cubicBezTo>
                  <a:cubicBezTo>
                    <a:pt x="20272" y="331"/>
                    <a:pt x="20270" y="331"/>
                    <a:pt x="20268" y="331"/>
                  </a:cubicBezTo>
                  <a:cubicBezTo>
                    <a:pt x="20255" y="331"/>
                    <a:pt x="20235" y="316"/>
                    <a:pt x="20222" y="316"/>
                  </a:cubicBezTo>
                  <a:cubicBezTo>
                    <a:pt x="20220" y="316"/>
                    <a:pt x="20218" y="317"/>
                    <a:pt x="20216" y="317"/>
                  </a:cubicBezTo>
                  <a:cubicBezTo>
                    <a:pt x="20201" y="324"/>
                    <a:pt x="20191" y="339"/>
                    <a:pt x="20176" y="345"/>
                  </a:cubicBezTo>
                  <a:cubicBezTo>
                    <a:pt x="20161" y="351"/>
                    <a:pt x="20144" y="356"/>
                    <a:pt x="20131" y="362"/>
                  </a:cubicBezTo>
                  <a:cubicBezTo>
                    <a:pt x="20116" y="370"/>
                    <a:pt x="20104" y="383"/>
                    <a:pt x="20089" y="389"/>
                  </a:cubicBezTo>
                  <a:cubicBezTo>
                    <a:pt x="20074" y="397"/>
                    <a:pt x="20067" y="419"/>
                    <a:pt x="20052" y="426"/>
                  </a:cubicBezTo>
                  <a:cubicBezTo>
                    <a:pt x="20049" y="428"/>
                    <a:pt x="20045" y="428"/>
                    <a:pt x="20041" y="428"/>
                  </a:cubicBezTo>
                  <a:cubicBezTo>
                    <a:pt x="20031" y="428"/>
                    <a:pt x="20018" y="424"/>
                    <a:pt x="20008" y="424"/>
                  </a:cubicBezTo>
                  <a:cubicBezTo>
                    <a:pt x="20004" y="424"/>
                    <a:pt x="20001" y="424"/>
                    <a:pt x="19998" y="426"/>
                  </a:cubicBezTo>
                  <a:cubicBezTo>
                    <a:pt x="19983" y="434"/>
                    <a:pt x="19972" y="446"/>
                    <a:pt x="19957" y="453"/>
                  </a:cubicBezTo>
                  <a:cubicBezTo>
                    <a:pt x="19943" y="462"/>
                    <a:pt x="19930" y="475"/>
                    <a:pt x="19917" y="483"/>
                  </a:cubicBezTo>
                  <a:cubicBezTo>
                    <a:pt x="19902" y="491"/>
                    <a:pt x="19880" y="485"/>
                    <a:pt x="19866" y="493"/>
                  </a:cubicBezTo>
                  <a:cubicBezTo>
                    <a:pt x="19852" y="501"/>
                    <a:pt x="19855" y="539"/>
                    <a:pt x="19842" y="548"/>
                  </a:cubicBezTo>
                  <a:cubicBezTo>
                    <a:pt x="19840" y="549"/>
                    <a:pt x="19838" y="549"/>
                    <a:pt x="19835" y="549"/>
                  </a:cubicBezTo>
                  <a:cubicBezTo>
                    <a:pt x="19822" y="549"/>
                    <a:pt x="19803" y="539"/>
                    <a:pt x="19790" y="539"/>
                  </a:cubicBezTo>
                  <a:cubicBezTo>
                    <a:pt x="19787" y="539"/>
                    <a:pt x="19785" y="540"/>
                    <a:pt x="19782" y="541"/>
                  </a:cubicBezTo>
                  <a:cubicBezTo>
                    <a:pt x="19769" y="550"/>
                    <a:pt x="19763" y="571"/>
                    <a:pt x="19750" y="581"/>
                  </a:cubicBezTo>
                  <a:cubicBezTo>
                    <a:pt x="19736" y="591"/>
                    <a:pt x="19726" y="602"/>
                    <a:pt x="19713" y="612"/>
                  </a:cubicBezTo>
                  <a:cubicBezTo>
                    <a:pt x="19699" y="622"/>
                    <a:pt x="19695" y="643"/>
                    <a:pt x="19682" y="652"/>
                  </a:cubicBezTo>
                  <a:cubicBezTo>
                    <a:pt x="19668" y="661"/>
                    <a:pt x="19657" y="672"/>
                    <a:pt x="19644" y="682"/>
                  </a:cubicBezTo>
                  <a:cubicBezTo>
                    <a:pt x="19641" y="684"/>
                    <a:pt x="19638" y="684"/>
                    <a:pt x="19634" y="684"/>
                  </a:cubicBezTo>
                  <a:cubicBezTo>
                    <a:pt x="19621" y="684"/>
                    <a:pt x="19605" y="678"/>
                    <a:pt x="19593" y="678"/>
                  </a:cubicBezTo>
                  <a:cubicBezTo>
                    <a:pt x="19589" y="678"/>
                    <a:pt x="19585" y="679"/>
                    <a:pt x="19582" y="681"/>
                  </a:cubicBezTo>
                  <a:cubicBezTo>
                    <a:pt x="19569" y="689"/>
                    <a:pt x="19570" y="719"/>
                    <a:pt x="19559" y="729"/>
                  </a:cubicBezTo>
                  <a:cubicBezTo>
                    <a:pt x="19547" y="739"/>
                    <a:pt x="19533" y="748"/>
                    <a:pt x="19521" y="759"/>
                  </a:cubicBezTo>
                  <a:cubicBezTo>
                    <a:pt x="19509" y="769"/>
                    <a:pt x="19495" y="779"/>
                    <a:pt x="19484" y="790"/>
                  </a:cubicBezTo>
                  <a:cubicBezTo>
                    <a:pt x="19472" y="799"/>
                    <a:pt x="19457" y="807"/>
                    <a:pt x="19445" y="818"/>
                  </a:cubicBezTo>
                  <a:cubicBezTo>
                    <a:pt x="19432" y="828"/>
                    <a:pt x="19426" y="847"/>
                    <a:pt x="19414" y="857"/>
                  </a:cubicBezTo>
                  <a:cubicBezTo>
                    <a:pt x="19402" y="869"/>
                    <a:pt x="19388" y="877"/>
                    <a:pt x="19376" y="887"/>
                  </a:cubicBezTo>
                  <a:cubicBezTo>
                    <a:pt x="19365" y="898"/>
                    <a:pt x="19345" y="901"/>
                    <a:pt x="19334" y="913"/>
                  </a:cubicBezTo>
                  <a:cubicBezTo>
                    <a:pt x="19322" y="924"/>
                    <a:pt x="19311" y="935"/>
                    <a:pt x="19300" y="948"/>
                  </a:cubicBezTo>
                  <a:cubicBezTo>
                    <a:pt x="19288" y="959"/>
                    <a:pt x="19290" y="983"/>
                    <a:pt x="19279" y="994"/>
                  </a:cubicBezTo>
                  <a:cubicBezTo>
                    <a:pt x="19268" y="1007"/>
                    <a:pt x="19255" y="1018"/>
                    <a:pt x="19245" y="1030"/>
                  </a:cubicBezTo>
                  <a:cubicBezTo>
                    <a:pt x="19234" y="1042"/>
                    <a:pt x="19218" y="1048"/>
                    <a:pt x="19207" y="1061"/>
                  </a:cubicBezTo>
                  <a:cubicBezTo>
                    <a:pt x="19197" y="1073"/>
                    <a:pt x="19195" y="1093"/>
                    <a:pt x="19185" y="1105"/>
                  </a:cubicBezTo>
                  <a:cubicBezTo>
                    <a:pt x="19175" y="1117"/>
                    <a:pt x="19169" y="1133"/>
                    <a:pt x="19158" y="1144"/>
                  </a:cubicBezTo>
                  <a:cubicBezTo>
                    <a:pt x="19147" y="1158"/>
                    <a:pt x="19115" y="1153"/>
                    <a:pt x="19105" y="1166"/>
                  </a:cubicBezTo>
                  <a:cubicBezTo>
                    <a:pt x="19097" y="1179"/>
                    <a:pt x="19104" y="1205"/>
                    <a:pt x="19095" y="1218"/>
                  </a:cubicBezTo>
                  <a:cubicBezTo>
                    <a:pt x="19086" y="1230"/>
                    <a:pt x="19067" y="1238"/>
                    <a:pt x="19057" y="1250"/>
                  </a:cubicBezTo>
                  <a:cubicBezTo>
                    <a:pt x="19049" y="1264"/>
                    <a:pt x="19041" y="1278"/>
                    <a:pt x="19033" y="1292"/>
                  </a:cubicBezTo>
                  <a:cubicBezTo>
                    <a:pt x="19024" y="1305"/>
                    <a:pt x="19017" y="1320"/>
                    <a:pt x="19007" y="1334"/>
                  </a:cubicBezTo>
                  <a:cubicBezTo>
                    <a:pt x="18993" y="1353"/>
                    <a:pt x="18990" y="1351"/>
                    <a:pt x="18976" y="1373"/>
                  </a:cubicBezTo>
                  <a:cubicBezTo>
                    <a:pt x="18963" y="1394"/>
                    <a:pt x="18975" y="1400"/>
                    <a:pt x="18961" y="1422"/>
                  </a:cubicBezTo>
                  <a:cubicBezTo>
                    <a:pt x="18948" y="1443"/>
                    <a:pt x="18927" y="1430"/>
                    <a:pt x="18913" y="1450"/>
                  </a:cubicBezTo>
                  <a:cubicBezTo>
                    <a:pt x="18900" y="1470"/>
                    <a:pt x="18902" y="1473"/>
                    <a:pt x="18889" y="1492"/>
                  </a:cubicBezTo>
                  <a:cubicBezTo>
                    <a:pt x="18875" y="1514"/>
                    <a:pt x="18899" y="1529"/>
                    <a:pt x="18885" y="1549"/>
                  </a:cubicBezTo>
                  <a:cubicBezTo>
                    <a:pt x="18872" y="1571"/>
                    <a:pt x="18868" y="1567"/>
                    <a:pt x="18854" y="1588"/>
                  </a:cubicBezTo>
                  <a:cubicBezTo>
                    <a:pt x="18841" y="1608"/>
                    <a:pt x="18821" y="1596"/>
                    <a:pt x="18808" y="1616"/>
                  </a:cubicBezTo>
                  <a:cubicBezTo>
                    <a:pt x="18794" y="1637"/>
                    <a:pt x="18814" y="1651"/>
                    <a:pt x="18800" y="1671"/>
                  </a:cubicBezTo>
                  <a:cubicBezTo>
                    <a:pt x="18787" y="1693"/>
                    <a:pt x="18790" y="1694"/>
                    <a:pt x="18777" y="1714"/>
                  </a:cubicBezTo>
                  <a:cubicBezTo>
                    <a:pt x="18763" y="1736"/>
                    <a:pt x="18749" y="1726"/>
                    <a:pt x="18735" y="1746"/>
                  </a:cubicBezTo>
                  <a:cubicBezTo>
                    <a:pt x="18722" y="1766"/>
                    <a:pt x="18712" y="1760"/>
                    <a:pt x="18698" y="1781"/>
                  </a:cubicBezTo>
                  <a:cubicBezTo>
                    <a:pt x="18686" y="1801"/>
                    <a:pt x="18708" y="1817"/>
                    <a:pt x="18695" y="1837"/>
                  </a:cubicBezTo>
                  <a:cubicBezTo>
                    <a:pt x="18681" y="1859"/>
                    <a:pt x="18672" y="1851"/>
                    <a:pt x="18659" y="1872"/>
                  </a:cubicBezTo>
                  <a:cubicBezTo>
                    <a:pt x="18645" y="1892"/>
                    <a:pt x="18628" y="1881"/>
                    <a:pt x="18615" y="1902"/>
                  </a:cubicBezTo>
                  <a:cubicBezTo>
                    <a:pt x="18601" y="1921"/>
                    <a:pt x="18606" y="1925"/>
                    <a:pt x="18593" y="1946"/>
                  </a:cubicBezTo>
                  <a:cubicBezTo>
                    <a:pt x="18580" y="1966"/>
                    <a:pt x="18607" y="1984"/>
                    <a:pt x="18595" y="2004"/>
                  </a:cubicBezTo>
                  <a:cubicBezTo>
                    <a:pt x="18581" y="2025"/>
                    <a:pt x="18553" y="2007"/>
                    <a:pt x="18540" y="2027"/>
                  </a:cubicBezTo>
                  <a:cubicBezTo>
                    <a:pt x="18526" y="2047"/>
                    <a:pt x="18530" y="2049"/>
                    <a:pt x="18516" y="2070"/>
                  </a:cubicBezTo>
                  <a:cubicBezTo>
                    <a:pt x="18504" y="2090"/>
                    <a:pt x="18527" y="2106"/>
                    <a:pt x="18514" y="2127"/>
                  </a:cubicBezTo>
                  <a:cubicBezTo>
                    <a:pt x="18500" y="2146"/>
                    <a:pt x="18500" y="2148"/>
                    <a:pt x="18487" y="2167"/>
                  </a:cubicBezTo>
                  <a:cubicBezTo>
                    <a:pt x="18474" y="2189"/>
                    <a:pt x="18451" y="2175"/>
                    <a:pt x="18438" y="2194"/>
                  </a:cubicBezTo>
                  <a:cubicBezTo>
                    <a:pt x="18424" y="2215"/>
                    <a:pt x="18444" y="2228"/>
                    <a:pt x="18430" y="2248"/>
                  </a:cubicBezTo>
                  <a:cubicBezTo>
                    <a:pt x="18417" y="2269"/>
                    <a:pt x="18420" y="2272"/>
                    <a:pt x="18407" y="2293"/>
                  </a:cubicBezTo>
                  <a:cubicBezTo>
                    <a:pt x="18393" y="2312"/>
                    <a:pt x="18386" y="2309"/>
                    <a:pt x="18372" y="2328"/>
                  </a:cubicBezTo>
                  <a:cubicBezTo>
                    <a:pt x="18359" y="2348"/>
                    <a:pt x="18340" y="2337"/>
                    <a:pt x="18327" y="2357"/>
                  </a:cubicBezTo>
                  <a:cubicBezTo>
                    <a:pt x="18313" y="2378"/>
                    <a:pt x="18328" y="2387"/>
                    <a:pt x="18315" y="2407"/>
                  </a:cubicBezTo>
                  <a:cubicBezTo>
                    <a:pt x="18301" y="2428"/>
                    <a:pt x="18288" y="2419"/>
                    <a:pt x="18274" y="2439"/>
                  </a:cubicBezTo>
                  <a:cubicBezTo>
                    <a:pt x="18261" y="2460"/>
                    <a:pt x="18268" y="2465"/>
                    <a:pt x="18254" y="2485"/>
                  </a:cubicBezTo>
                  <a:cubicBezTo>
                    <a:pt x="18241" y="2505"/>
                    <a:pt x="18249" y="2510"/>
                    <a:pt x="18236" y="2530"/>
                  </a:cubicBezTo>
                  <a:cubicBezTo>
                    <a:pt x="18222" y="2552"/>
                    <a:pt x="18204" y="2540"/>
                    <a:pt x="18190" y="2560"/>
                  </a:cubicBezTo>
                  <a:cubicBezTo>
                    <a:pt x="18177" y="2582"/>
                    <a:pt x="18181" y="2584"/>
                    <a:pt x="18167" y="2604"/>
                  </a:cubicBezTo>
                  <a:cubicBezTo>
                    <a:pt x="18154" y="2625"/>
                    <a:pt x="18155" y="2626"/>
                    <a:pt x="18141" y="2646"/>
                  </a:cubicBezTo>
                  <a:cubicBezTo>
                    <a:pt x="18129" y="2665"/>
                    <a:pt x="18131" y="2669"/>
                    <a:pt x="18118" y="2689"/>
                  </a:cubicBezTo>
                  <a:cubicBezTo>
                    <a:pt x="18104" y="2710"/>
                    <a:pt x="18111" y="2714"/>
                    <a:pt x="18098" y="2734"/>
                  </a:cubicBezTo>
                  <a:cubicBezTo>
                    <a:pt x="18085" y="2754"/>
                    <a:pt x="18095" y="2761"/>
                    <a:pt x="18081" y="2781"/>
                  </a:cubicBezTo>
                  <a:cubicBezTo>
                    <a:pt x="18069" y="2801"/>
                    <a:pt x="18072" y="2804"/>
                    <a:pt x="18059" y="2824"/>
                  </a:cubicBezTo>
                  <a:cubicBezTo>
                    <a:pt x="18045" y="2844"/>
                    <a:pt x="18028" y="2834"/>
                    <a:pt x="18015" y="2853"/>
                  </a:cubicBezTo>
                  <a:cubicBezTo>
                    <a:pt x="18001" y="2873"/>
                    <a:pt x="18020" y="2885"/>
                    <a:pt x="18007" y="2905"/>
                  </a:cubicBezTo>
                  <a:cubicBezTo>
                    <a:pt x="17995" y="2926"/>
                    <a:pt x="17968" y="2910"/>
                    <a:pt x="17954" y="2930"/>
                  </a:cubicBezTo>
                  <a:cubicBezTo>
                    <a:pt x="17941" y="2949"/>
                    <a:pt x="17938" y="2948"/>
                    <a:pt x="17925" y="2968"/>
                  </a:cubicBezTo>
                  <a:cubicBezTo>
                    <a:pt x="17911" y="2989"/>
                    <a:pt x="17930" y="3002"/>
                    <a:pt x="17917" y="3022"/>
                  </a:cubicBezTo>
                  <a:cubicBezTo>
                    <a:pt x="17904" y="3042"/>
                    <a:pt x="17897" y="3038"/>
                    <a:pt x="17883" y="3058"/>
                  </a:cubicBezTo>
                  <a:cubicBezTo>
                    <a:pt x="17870" y="3078"/>
                    <a:pt x="17872" y="3080"/>
                    <a:pt x="17858" y="3099"/>
                  </a:cubicBezTo>
                  <a:cubicBezTo>
                    <a:pt x="17845" y="3121"/>
                    <a:pt x="17847" y="3123"/>
                    <a:pt x="17834" y="3142"/>
                  </a:cubicBezTo>
                  <a:cubicBezTo>
                    <a:pt x="17820" y="3162"/>
                    <a:pt x="17806" y="3153"/>
                    <a:pt x="17792" y="3173"/>
                  </a:cubicBezTo>
                  <a:cubicBezTo>
                    <a:pt x="17779" y="3193"/>
                    <a:pt x="17798" y="3205"/>
                    <a:pt x="17785" y="3226"/>
                  </a:cubicBezTo>
                  <a:cubicBezTo>
                    <a:pt x="17771" y="3246"/>
                    <a:pt x="17758" y="3237"/>
                    <a:pt x="17744" y="3258"/>
                  </a:cubicBezTo>
                  <a:cubicBezTo>
                    <a:pt x="17731" y="3278"/>
                    <a:pt x="17729" y="3278"/>
                    <a:pt x="17716" y="3297"/>
                  </a:cubicBezTo>
                  <a:cubicBezTo>
                    <a:pt x="17702" y="3318"/>
                    <a:pt x="17712" y="3324"/>
                    <a:pt x="17699" y="3344"/>
                  </a:cubicBezTo>
                  <a:cubicBezTo>
                    <a:pt x="17686" y="3365"/>
                    <a:pt x="17702" y="3376"/>
                    <a:pt x="17689" y="3396"/>
                  </a:cubicBezTo>
                  <a:cubicBezTo>
                    <a:pt x="17676" y="3415"/>
                    <a:pt x="17651" y="3399"/>
                    <a:pt x="17637" y="3419"/>
                  </a:cubicBezTo>
                  <a:cubicBezTo>
                    <a:pt x="17624" y="3440"/>
                    <a:pt x="17640" y="3450"/>
                    <a:pt x="17626" y="3471"/>
                  </a:cubicBezTo>
                  <a:cubicBezTo>
                    <a:pt x="17613" y="3490"/>
                    <a:pt x="17606" y="3487"/>
                    <a:pt x="17593" y="3506"/>
                  </a:cubicBezTo>
                  <a:cubicBezTo>
                    <a:pt x="17579" y="3528"/>
                    <a:pt x="17590" y="3535"/>
                    <a:pt x="17577" y="3554"/>
                  </a:cubicBezTo>
                  <a:cubicBezTo>
                    <a:pt x="17563" y="3575"/>
                    <a:pt x="17560" y="3573"/>
                    <a:pt x="17546" y="3592"/>
                  </a:cubicBezTo>
                  <a:cubicBezTo>
                    <a:pt x="17533" y="3612"/>
                    <a:pt x="17542" y="3619"/>
                    <a:pt x="17529" y="3639"/>
                  </a:cubicBezTo>
                  <a:cubicBezTo>
                    <a:pt x="17515" y="3659"/>
                    <a:pt x="17506" y="3654"/>
                    <a:pt x="17492" y="3674"/>
                  </a:cubicBezTo>
                  <a:cubicBezTo>
                    <a:pt x="17480" y="3696"/>
                    <a:pt x="17471" y="3690"/>
                    <a:pt x="17458" y="3710"/>
                  </a:cubicBezTo>
                  <a:cubicBezTo>
                    <a:pt x="17444" y="3731"/>
                    <a:pt x="17459" y="3741"/>
                    <a:pt x="17445" y="3761"/>
                  </a:cubicBezTo>
                  <a:cubicBezTo>
                    <a:pt x="17432" y="3781"/>
                    <a:pt x="17413" y="3769"/>
                    <a:pt x="17400" y="3789"/>
                  </a:cubicBezTo>
                  <a:cubicBezTo>
                    <a:pt x="17386" y="3809"/>
                    <a:pt x="17399" y="3817"/>
                    <a:pt x="17385" y="3837"/>
                  </a:cubicBezTo>
                  <a:lnTo>
                    <a:pt x="17358" y="3878"/>
                  </a:lnTo>
                  <a:cubicBezTo>
                    <a:pt x="17346" y="3897"/>
                    <a:pt x="17342" y="3896"/>
                    <a:pt x="17330" y="3916"/>
                  </a:cubicBezTo>
                  <a:cubicBezTo>
                    <a:pt x="17316" y="3937"/>
                    <a:pt x="17315" y="3937"/>
                    <a:pt x="17301" y="3956"/>
                  </a:cubicBezTo>
                  <a:cubicBezTo>
                    <a:pt x="17288" y="3976"/>
                    <a:pt x="17295" y="3982"/>
                    <a:pt x="17282" y="4002"/>
                  </a:cubicBezTo>
                  <a:cubicBezTo>
                    <a:pt x="17269" y="4022"/>
                    <a:pt x="17249" y="4010"/>
                    <a:pt x="17235" y="4030"/>
                  </a:cubicBezTo>
                  <a:cubicBezTo>
                    <a:pt x="17222" y="4050"/>
                    <a:pt x="17255" y="4072"/>
                    <a:pt x="17241" y="4092"/>
                  </a:cubicBezTo>
                  <a:cubicBezTo>
                    <a:pt x="17228" y="4114"/>
                    <a:pt x="17209" y="4101"/>
                    <a:pt x="17196" y="4121"/>
                  </a:cubicBezTo>
                  <a:cubicBezTo>
                    <a:pt x="17183" y="4141"/>
                    <a:pt x="17202" y="4154"/>
                    <a:pt x="17188" y="4175"/>
                  </a:cubicBezTo>
                  <a:cubicBezTo>
                    <a:pt x="17175" y="4195"/>
                    <a:pt x="17172" y="4194"/>
                    <a:pt x="17159" y="4213"/>
                  </a:cubicBezTo>
                  <a:cubicBezTo>
                    <a:pt x="17145" y="4233"/>
                    <a:pt x="17121" y="4217"/>
                    <a:pt x="17107" y="4238"/>
                  </a:cubicBezTo>
                  <a:cubicBezTo>
                    <a:pt x="17094" y="4258"/>
                    <a:pt x="17108" y="4269"/>
                    <a:pt x="17095" y="4288"/>
                  </a:cubicBezTo>
                  <a:cubicBezTo>
                    <a:pt x="17081" y="4308"/>
                    <a:pt x="17089" y="4314"/>
                    <a:pt x="17075" y="4334"/>
                  </a:cubicBezTo>
                  <a:cubicBezTo>
                    <a:pt x="17062" y="4355"/>
                    <a:pt x="17064" y="4357"/>
                    <a:pt x="17051" y="4377"/>
                  </a:cubicBezTo>
                  <a:cubicBezTo>
                    <a:pt x="17037" y="4398"/>
                    <a:pt x="17033" y="4395"/>
                    <a:pt x="17020" y="4416"/>
                  </a:cubicBezTo>
                  <a:cubicBezTo>
                    <a:pt x="17006" y="4437"/>
                    <a:pt x="17006" y="4437"/>
                    <a:pt x="16993" y="4457"/>
                  </a:cubicBezTo>
                  <a:cubicBezTo>
                    <a:pt x="16979" y="4479"/>
                    <a:pt x="16979" y="4479"/>
                    <a:pt x="16966" y="4499"/>
                  </a:cubicBezTo>
                  <a:cubicBezTo>
                    <a:pt x="16953" y="4518"/>
                    <a:pt x="16946" y="4515"/>
                    <a:pt x="16933" y="4534"/>
                  </a:cubicBezTo>
                  <a:cubicBezTo>
                    <a:pt x="16919" y="4555"/>
                    <a:pt x="16910" y="4549"/>
                    <a:pt x="16897" y="4570"/>
                  </a:cubicBezTo>
                  <a:cubicBezTo>
                    <a:pt x="16883" y="4591"/>
                    <a:pt x="16883" y="4591"/>
                    <a:pt x="16870" y="4612"/>
                  </a:cubicBezTo>
                  <a:cubicBezTo>
                    <a:pt x="16856" y="4631"/>
                    <a:pt x="16882" y="4649"/>
                    <a:pt x="16869" y="4668"/>
                  </a:cubicBezTo>
                  <a:cubicBezTo>
                    <a:pt x="16855" y="4689"/>
                    <a:pt x="16829" y="4673"/>
                    <a:pt x="16817" y="4693"/>
                  </a:cubicBezTo>
                  <a:cubicBezTo>
                    <a:pt x="16805" y="4713"/>
                    <a:pt x="16829" y="4730"/>
                    <a:pt x="16817" y="4751"/>
                  </a:cubicBezTo>
                  <a:cubicBezTo>
                    <a:pt x="16803" y="4770"/>
                    <a:pt x="16775" y="4753"/>
                    <a:pt x="16762" y="4773"/>
                  </a:cubicBezTo>
                  <a:cubicBezTo>
                    <a:pt x="16748" y="4794"/>
                    <a:pt x="16744" y="4792"/>
                    <a:pt x="16731" y="4812"/>
                  </a:cubicBezTo>
                  <a:cubicBezTo>
                    <a:pt x="16717" y="4833"/>
                    <a:pt x="16735" y="4844"/>
                    <a:pt x="16721" y="4864"/>
                  </a:cubicBezTo>
                  <a:cubicBezTo>
                    <a:pt x="16708" y="4885"/>
                    <a:pt x="16709" y="4886"/>
                    <a:pt x="16695" y="4906"/>
                  </a:cubicBezTo>
                  <a:cubicBezTo>
                    <a:pt x="16683" y="4928"/>
                    <a:pt x="16682" y="4925"/>
                    <a:pt x="16668" y="4946"/>
                  </a:cubicBezTo>
                  <a:cubicBezTo>
                    <a:pt x="16655" y="4967"/>
                    <a:pt x="16653" y="4966"/>
                    <a:pt x="16640" y="4986"/>
                  </a:cubicBezTo>
                  <a:cubicBezTo>
                    <a:pt x="16626" y="5006"/>
                    <a:pt x="16617" y="5000"/>
                    <a:pt x="16603" y="5021"/>
                  </a:cubicBezTo>
                  <a:cubicBezTo>
                    <a:pt x="16590" y="5041"/>
                    <a:pt x="16610" y="5054"/>
                    <a:pt x="16597" y="5074"/>
                  </a:cubicBezTo>
                  <a:cubicBezTo>
                    <a:pt x="16583" y="5095"/>
                    <a:pt x="16564" y="5083"/>
                    <a:pt x="16550" y="5102"/>
                  </a:cubicBezTo>
                  <a:cubicBezTo>
                    <a:pt x="16537" y="5124"/>
                    <a:pt x="16539" y="5126"/>
                    <a:pt x="16526" y="5145"/>
                  </a:cubicBezTo>
                  <a:cubicBezTo>
                    <a:pt x="16512" y="5165"/>
                    <a:pt x="16523" y="5172"/>
                    <a:pt x="16510" y="5192"/>
                  </a:cubicBezTo>
                  <a:cubicBezTo>
                    <a:pt x="16496" y="5212"/>
                    <a:pt x="16510" y="5222"/>
                    <a:pt x="16496" y="5241"/>
                  </a:cubicBezTo>
                  <a:cubicBezTo>
                    <a:pt x="16483" y="5262"/>
                    <a:pt x="16458" y="5246"/>
                    <a:pt x="16444" y="5266"/>
                  </a:cubicBezTo>
                  <a:cubicBezTo>
                    <a:pt x="16431" y="5287"/>
                    <a:pt x="16448" y="5298"/>
                    <a:pt x="16435" y="5319"/>
                  </a:cubicBezTo>
                  <a:cubicBezTo>
                    <a:pt x="16421" y="5340"/>
                    <a:pt x="16412" y="5332"/>
                    <a:pt x="16399" y="5353"/>
                  </a:cubicBezTo>
                  <a:cubicBezTo>
                    <a:pt x="16385" y="5374"/>
                    <a:pt x="16400" y="5384"/>
                    <a:pt x="16387" y="5404"/>
                  </a:cubicBezTo>
                  <a:lnTo>
                    <a:pt x="16360" y="5444"/>
                  </a:lnTo>
                  <a:cubicBezTo>
                    <a:pt x="16346" y="5464"/>
                    <a:pt x="16326" y="5452"/>
                    <a:pt x="16313" y="5472"/>
                  </a:cubicBezTo>
                  <a:cubicBezTo>
                    <a:pt x="16299" y="5493"/>
                    <a:pt x="16324" y="5508"/>
                    <a:pt x="16310" y="5528"/>
                  </a:cubicBezTo>
                  <a:lnTo>
                    <a:pt x="16283" y="5568"/>
                  </a:lnTo>
                  <a:cubicBezTo>
                    <a:pt x="16270" y="5590"/>
                    <a:pt x="16258" y="5582"/>
                    <a:pt x="16245" y="5602"/>
                  </a:cubicBezTo>
                  <a:cubicBezTo>
                    <a:pt x="16232" y="5624"/>
                    <a:pt x="16230" y="5622"/>
                    <a:pt x="16217" y="5642"/>
                  </a:cubicBezTo>
                  <a:cubicBezTo>
                    <a:pt x="16205" y="5662"/>
                    <a:pt x="16213" y="5669"/>
                    <a:pt x="16201" y="5689"/>
                  </a:cubicBezTo>
                  <a:cubicBezTo>
                    <a:pt x="16187" y="5710"/>
                    <a:pt x="16170" y="5699"/>
                    <a:pt x="16157" y="5718"/>
                  </a:cubicBezTo>
                  <a:cubicBezTo>
                    <a:pt x="16143" y="5738"/>
                    <a:pt x="16171" y="5758"/>
                    <a:pt x="16158" y="5777"/>
                  </a:cubicBezTo>
                  <a:cubicBezTo>
                    <a:pt x="16144" y="5798"/>
                    <a:pt x="16138" y="5795"/>
                    <a:pt x="16126" y="5814"/>
                  </a:cubicBezTo>
                  <a:cubicBezTo>
                    <a:pt x="16112" y="5835"/>
                    <a:pt x="16099" y="5827"/>
                    <a:pt x="16085" y="5847"/>
                  </a:cubicBezTo>
                  <a:cubicBezTo>
                    <a:pt x="16072" y="5868"/>
                    <a:pt x="16060" y="5861"/>
                    <a:pt x="16046" y="5881"/>
                  </a:cubicBezTo>
                  <a:cubicBezTo>
                    <a:pt x="16034" y="5900"/>
                    <a:pt x="16046" y="5910"/>
                    <a:pt x="16034" y="5930"/>
                  </a:cubicBezTo>
                  <a:cubicBezTo>
                    <a:pt x="16020" y="5952"/>
                    <a:pt x="16035" y="5961"/>
                    <a:pt x="16021" y="5980"/>
                  </a:cubicBezTo>
                  <a:cubicBezTo>
                    <a:pt x="16008" y="6002"/>
                    <a:pt x="15989" y="5990"/>
                    <a:pt x="15976" y="6010"/>
                  </a:cubicBezTo>
                  <a:cubicBezTo>
                    <a:pt x="15962" y="6031"/>
                    <a:pt x="15982" y="6044"/>
                    <a:pt x="15969" y="6064"/>
                  </a:cubicBezTo>
                  <a:cubicBezTo>
                    <a:pt x="15955" y="6084"/>
                    <a:pt x="15954" y="6084"/>
                    <a:pt x="15940" y="6104"/>
                  </a:cubicBezTo>
                  <a:cubicBezTo>
                    <a:pt x="15929" y="6125"/>
                    <a:pt x="15918" y="6119"/>
                    <a:pt x="15905" y="6139"/>
                  </a:cubicBezTo>
                  <a:cubicBezTo>
                    <a:pt x="15891" y="6159"/>
                    <a:pt x="15897" y="6165"/>
                    <a:pt x="15885" y="6184"/>
                  </a:cubicBezTo>
                  <a:cubicBezTo>
                    <a:pt x="15871" y="6205"/>
                    <a:pt x="15848" y="6192"/>
                    <a:pt x="15835" y="6211"/>
                  </a:cubicBezTo>
                  <a:cubicBezTo>
                    <a:pt x="15821" y="6231"/>
                    <a:pt x="15831" y="6238"/>
                    <a:pt x="15817" y="6258"/>
                  </a:cubicBezTo>
                  <a:cubicBezTo>
                    <a:pt x="15804" y="6278"/>
                    <a:pt x="15798" y="6274"/>
                    <a:pt x="15784" y="6294"/>
                  </a:cubicBezTo>
                  <a:cubicBezTo>
                    <a:pt x="15771" y="6316"/>
                    <a:pt x="15793" y="6329"/>
                    <a:pt x="15779" y="6349"/>
                  </a:cubicBezTo>
                  <a:cubicBezTo>
                    <a:pt x="15766" y="6370"/>
                    <a:pt x="15750" y="6360"/>
                    <a:pt x="15736" y="6380"/>
                  </a:cubicBezTo>
                  <a:cubicBezTo>
                    <a:pt x="15723" y="6400"/>
                    <a:pt x="15736" y="6409"/>
                    <a:pt x="15723" y="6429"/>
                  </a:cubicBezTo>
                  <a:cubicBezTo>
                    <a:pt x="15709" y="6450"/>
                    <a:pt x="15703" y="6445"/>
                    <a:pt x="15689" y="6466"/>
                  </a:cubicBezTo>
                  <a:cubicBezTo>
                    <a:pt x="15676" y="6486"/>
                    <a:pt x="15681" y="6489"/>
                    <a:pt x="15667" y="6510"/>
                  </a:cubicBezTo>
                  <a:cubicBezTo>
                    <a:pt x="15654" y="6530"/>
                    <a:pt x="15651" y="6529"/>
                    <a:pt x="15638" y="6548"/>
                  </a:cubicBezTo>
                  <a:cubicBezTo>
                    <a:pt x="15624" y="6569"/>
                    <a:pt x="15635" y="6575"/>
                    <a:pt x="15622" y="6595"/>
                  </a:cubicBezTo>
                  <a:cubicBezTo>
                    <a:pt x="15608" y="6616"/>
                    <a:pt x="15587" y="6602"/>
                    <a:pt x="15574" y="6622"/>
                  </a:cubicBezTo>
                  <a:cubicBezTo>
                    <a:pt x="15560" y="6642"/>
                    <a:pt x="15580" y="6655"/>
                    <a:pt x="15568" y="6676"/>
                  </a:cubicBezTo>
                  <a:cubicBezTo>
                    <a:pt x="15554" y="6697"/>
                    <a:pt x="15530" y="6681"/>
                    <a:pt x="15516" y="6701"/>
                  </a:cubicBezTo>
                  <a:cubicBezTo>
                    <a:pt x="15503" y="6722"/>
                    <a:pt x="15519" y="6732"/>
                    <a:pt x="15505" y="6752"/>
                  </a:cubicBezTo>
                  <a:cubicBezTo>
                    <a:pt x="15493" y="6772"/>
                    <a:pt x="15485" y="6768"/>
                    <a:pt x="15472" y="6788"/>
                  </a:cubicBezTo>
                  <a:cubicBezTo>
                    <a:pt x="15460" y="6808"/>
                    <a:pt x="15471" y="6816"/>
                    <a:pt x="15457" y="6836"/>
                  </a:cubicBezTo>
                  <a:cubicBezTo>
                    <a:pt x="15445" y="6857"/>
                    <a:pt x="15424" y="6843"/>
                    <a:pt x="15410" y="6863"/>
                  </a:cubicBezTo>
                  <a:cubicBezTo>
                    <a:pt x="15397" y="6883"/>
                    <a:pt x="15428" y="6902"/>
                    <a:pt x="15414" y="6923"/>
                  </a:cubicBezTo>
                  <a:cubicBezTo>
                    <a:pt x="15402" y="6945"/>
                    <a:pt x="15373" y="6926"/>
                    <a:pt x="15360" y="6947"/>
                  </a:cubicBezTo>
                  <a:cubicBezTo>
                    <a:pt x="15346" y="6966"/>
                    <a:pt x="15353" y="6970"/>
                    <a:pt x="15339" y="6991"/>
                  </a:cubicBezTo>
                  <a:cubicBezTo>
                    <a:pt x="15327" y="7011"/>
                    <a:pt x="15340" y="7019"/>
                    <a:pt x="15328" y="7040"/>
                  </a:cubicBezTo>
                  <a:cubicBezTo>
                    <a:pt x="15314" y="7060"/>
                    <a:pt x="15306" y="7055"/>
                    <a:pt x="15292" y="7075"/>
                  </a:cubicBezTo>
                  <a:cubicBezTo>
                    <a:pt x="15279" y="7097"/>
                    <a:pt x="15286" y="7100"/>
                    <a:pt x="15273" y="7120"/>
                  </a:cubicBezTo>
                  <a:cubicBezTo>
                    <a:pt x="15259" y="7141"/>
                    <a:pt x="15266" y="7145"/>
                    <a:pt x="15253" y="7164"/>
                  </a:cubicBezTo>
                  <a:cubicBezTo>
                    <a:pt x="15241" y="7186"/>
                    <a:pt x="15237" y="7183"/>
                    <a:pt x="15223" y="7204"/>
                  </a:cubicBezTo>
                  <a:cubicBezTo>
                    <a:pt x="15210" y="7223"/>
                    <a:pt x="15191" y="7211"/>
                    <a:pt x="15178" y="7232"/>
                  </a:cubicBezTo>
                  <a:cubicBezTo>
                    <a:pt x="15164" y="7253"/>
                    <a:pt x="15182" y="7264"/>
                    <a:pt x="15168" y="7284"/>
                  </a:cubicBezTo>
                  <a:cubicBezTo>
                    <a:pt x="15155" y="7305"/>
                    <a:pt x="15158" y="7308"/>
                    <a:pt x="15146" y="7328"/>
                  </a:cubicBezTo>
                  <a:cubicBezTo>
                    <a:pt x="15132" y="7348"/>
                    <a:pt x="15113" y="7335"/>
                    <a:pt x="15099" y="7356"/>
                  </a:cubicBezTo>
                  <a:cubicBezTo>
                    <a:pt x="15087" y="7376"/>
                    <a:pt x="15104" y="7388"/>
                    <a:pt x="15091" y="7408"/>
                  </a:cubicBezTo>
                  <a:cubicBezTo>
                    <a:pt x="15077" y="7429"/>
                    <a:pt x="15067" y="7423"/>
                    <a:pt x="15055" y="7443"/>
                  </a:cubicBezTo>
                  <a:cubicBezTo>
                    <a:pt x="15041" y="7463"/>
                    <a:pt x="15055" y="7473"/>
                    <a:pt x="15041" y="7493"/>
                  </a:cubicBezTo>
                  <a:cubicBezTo>
                    <a:pt x="15028" y="7512"/>
                    <a:pt x="15025" y="7511"/>
                    <a:pt x="15012" y="7531"/>
                  </a:cubicBezTo>
                  <a:cubicBezTo>
                    <a:pt x="14998" y="7552"/>
                    <a:pt x="14981" y="7541"/>
                    <a:pt x="14968" y="7560"/>
                  </a:cubicBezTo>
                  <a:cubicBezTo>
                    <a:pt x="14954" y="7582"/>
                    <a:pt x="14965" y="7589"/>
                    <a:pt x="14952" y="7609"/>
                  </a:cubicBezTo>
                  <a:cubicBezTo>
                    <a:pt x="14938" y="7629"/>
                    <a:pt x="14926" y="7623"/>
                    <a:pt x="14912" y="7643"/>
                  </a:cubicBezTo>
                  <a:cubicBezTo>
                    <a:pt x="14900" y="7662"/>
                    <a:pt x="14899" y="7662"/>
                    <a:pt x="14885" y="7683"/>
                  </a:cubicBezTo>
                  <a:cubicBezTo>
                    <a:pt x="14873" y="7703"/>
                    <a:pt x="14891" y="7715"/>
                    <a:pt x="14878" y="7735"/>
                  </a:cubicBezTo>
                  <a:cubicBezTo>
                    <a:pt x="14864" y="7755"/>
                    <a:pt x="14845" y="7743"/>
                    <a:pt x="14831" y="7763"/>
                  </a:cubicBezTo>
                  <a:cubicBezTo>
                    <a:pt x="14818" y="7783"/>
                    <a:pt x="14825" y="7789"/>
                    <a:pt x="14812" y="7809"/>
                  </a:cubicBezTo>
                  <a:cubicBezTo>
                    <a:pt x="14799" y="7830"/>
                    <a:pt x="14803" y="7832"/>
                    <a:pt x="14789" y="7853"/>
                  </a:cubicBezTo>
                  <a:cubicBezTo>
                    <a:pt x="14776" y="7873"/>
                    <a:pt x="14789" y="7882"/>
                    <a:pt x="14776" y="7902"/>
                  </a:cubicBezTo>
                  <a:cubicBezTo>
                    <a:pt x="14762" y="7922"/>
                    <a:pt x="14756" y="7918"/>
                    <a:pt x="14743" y="7939"/>
                  </a:cubicBezTo>
                  <a:cubicBezTo>
                    <a:pt x="14729" y="7959"/>
                    <a:pt x="14712" y="7948"/>
                    <a:pt x="14698" y="7967"/>
                  </a:cubicBezTo>
                  <a:cubicBezTo>
                    <a:pt x="14686" y="7989"/>
                    <a:pt x="14698" y="7997"/>
                    <a:pt x="14685" y="8018"/>
                  </a:cubicBezTo>
                  <a:cubicBezTo>
                    <a:pt x="14671" y="8037"/>
                    <a:pt x="14687" y="8048"/>
                    <a:pt x="14674" y="8068"/>
                  </a:cubicBezTo>
                  <a:cubicBezTo>
                    <a:pt x="14660" y="8088"/>
                    <a:pt x="14659" y="8087"/>
                    <a:pt x="14646" y="8107"/>
                  </a:cubicBezTo>
                  <a:cubicBezTo>
                    <a:pt x="14632" y="8127"/>
                    <a:pt x="14607" y="8111"/>
                    <a:pt x="14594" y="8131"/>
                  </a:cubicBezTo>
                  <a:cubicBezTo>
                    <a:pt x="14580" y="8152"/>
                    <a:pt x="14606" y="8169"/>
                    <a:pt x="14593" y="8189"/>
                  </a:cubicBezTo>
                  <a:cubicBezTo>
                    <a:pt x="14579" y="8208"/>
                    <a:pt x="14559" y="8196"/>
                    <a:pt x="14546" y="8216"/>
                  </a:cubicBezTo>
                  <a:cubicBezTo>
                    <a:pt x="14532" y="8235"/>
                    <a:pt x="14552" y="8249"/>
                    <a:pt x="14539" y="8269"/>
                  </a:cubicBezTo>
                  <a:cubicBezTo>
                    <a:pt x="14525" y="8289"/>
                    <a:pt x="14505" y="8276"/>
                    <a:pt x="14492" y="8296"/>
                  </a:cubicBezTo>
                  <a:cubicBezTo>
                    <a:pt x="14480" y="8318"/>
                    <a:pt x="14503" y="8332"/>
                    <a:pt x="14489" y="8352"/>
                  </a:cubicBezTo>
                  <a:cubicBezTo>
                    <a:pt x="14477" y="8372"/>
                    <a:pt x="14472" y="8369"/>
                    <a:pt x="14459" y="8389"/>
                  </a:cubicBezTo>
                  <a:cubicBezTo>
                    <a:pt x="14446" y="8410"/>
                    <a:pt x="14433" y="8401"/>
                    <a:pt x="14419" y="8422"/>
                  </a:cubicBezTo>
                  <a:cubicBezTo>
                    <a:pt x="14406" y="8443"/>
                    <a:pt x="14428" y="8457"/>
                    <a:pt x="14414" y="8476"/>
                  </a:cubicBezTo>
                  <a:cubicBezTo>
                    <a:pt x="14401" y="8497"/>
                    <a:pt x="14380" y="8484"/>
                    <a:pt x="14366" y="8503"/>
                  </a:cubicBezTo>
                  <a:cubicBezTo>
                    <a:pt x="14353" y="8523"/>
                    <a:pt x="14365" y="8532"/>
                    <a:pt x="14352" y="8551"/>
                  </a:cubicBezTo>
                  <a:cubicBezTo>
                    <a:pt x="14338" y="8572"/>
                    <a:pt x="14323" y="8562"/>
                    <a:pt x="14310" y="8582"/>
                  </a:cubicBezTo>
                  <a:cubicBezTo>
                    <a:pt x="14296" y="8603"/>
                    <a:pt x="14299" y="8605"/>
                    <a:pt x="14285" y="8625"/>
                  </a:cubicBezTo>
                  <a:cubicBezTo>
                    <a:pt x="14274" y="8645"/>
                    <a:pt x="14284" y="8653"/>
                    <a:pt x="14272" y="8673"/>
                  </a:cubicBezTo>
                  <a:cubicBezTo>
                    <a:pt x="14259" y="8694"/>
                    <a:pt x="14237" y="8680"/>
                    <a:pt x="14224" y="8700"/>
                  </a:cubicBezTo>
                  <a:cubicBezTo>
                    <a:pt x="14210" y="8720"/>
                    <a:pt x="14240" y="8739"/>
                    <a:pt x="14227" y="8759"/>
                  </a:cubicBezTo>
                  <a:cubicBezTo>
                    <a:pt x="14214" y="8779"/>
                    <a:pt x="14209" y="8776"/>
                    <a:pt x="14197" y="8796"/>
                  </a:cubicBezTo>
                  <a:cubicBezTo>
                    <a:pt x="14184" y="8817"/>
                    <a:pt x="14192" y="8822"/>
                    <a:pt x="14178" y="8843"/>
                  </a:cubicBezTo>
                  <a:cubicBezTo>
                    <a:pt x="14165" y="8862"/>
                    <a:pt x="14159" y="8859"/>
                    <a:pt x="14145" y="8878"/>
                  </a:cubicBezTo>
                  <a:cubicBezTo>
                    <a:pt x="14132" y="8898"/>
                    <a:pt x="14129" y="8897"/>
                    <a:pt x="14116" y="8918"/>
                  </a:cubicBezTo>
                  <a:cubicBezTo>
                    <a:pt x="14102" y="8939"/>
                    <a:pt x="14100" y="8936"/>
                    <a:pt x="14086" y="8956"/>
                  </a:cubicBezTo>
                  <a:cubicBezTo>
                    <a:pt x="14073" y="8978"/>
                    <a:pt x="14079" y="8980"/>
                    <a:pt x="14065" y="9000"/>
                  </a:cubicBezTo>
                  <a:cubicBezTo>
                    <a:pt x="14052" y="9020"/>
                    <a:pt x="14047" y="9017"/>
                    <a:pt x="14033" y="9037"/>
                  </a:cubicBezTo>
                  <a:cubicBezTo>
                    <a:pt x="14020" y="9058"/>
                    <a:pt x="14023" y="9060"/>
                    <a:pt x="14010" y="9080"/>
                  </a:cubicBezTo>
                  <a:cubicBezTo>
                    <a:pt x="13996" y="9101"/>
                    <a:pt x="13999" y="9102"/>
                    <a:pt x="13986" y="9122"/>
                  </a:cubicBezTo>
                  <a:cubicBezTo>
                    <a:pt x="13974" y="9142"/>
                    <a:pt x="13979" y="9146"/>
                    <a:pt x="13966" y="9166"/>
                  </a:cubicBezTo>
                  <a:cubicBezTo>
                    <a:pt x="13952" y="9186"/>
                    <a:pt x="13941" y="9178"/>
                    <a:pt x="13927" y="9198"/>
                  </a:cubicBezTo>
                  <a:cubicBezTo>
                    <a:pt x="13914" y="9219"/>
                    <a:pt x="13913" y="9219"/>
                    <a:pt x="13899" y="9239"/>
                  </a:cubicBezTo>
                  <a:cubicBezTo>
                    <a:pt x="13886" y="9258"/>
                    <a:pt x="13875" y="9252"/>
                    <a:pt x="13861" y="9272"/>
                  </a:cubicBezTo>
                  <a:cubicBezTo>
                    <a:pt x="13848" y="9292"/>
                    <a:pt x="13846" y="9290"/>
                    <a:pt x="13833" y="9311"/>
                  </a:cubicBezTo>
                  <a:cubicBezTo>
                    <a:pt x="13819" y="9331"/>
                    <a:pt x="13839" y="9343"/>
                    <a:pt x="13825" y="9363"/>
                  </a:cubicBezTo>
                  <a:cubicBezTo>
                    <a:pt x="13812" y="9383"/>
                    <a:pt x="13791" y="9370"/>
                    <a:pt x="13777" y="9390"/>
                  </a:cubicBezTo>
                  <a:cubicBezTo>
                    <a:pt x="13764" y="9410"/>
                    <a:pt x="13787" y="9426"/>
                    <a:pt x="13775" y="9446"/>
                  </a:cubicBezTo>
                  <a:cubicBezTo>
                    <a:pt x="13761" y="9466"/>
                    <a:pt x="13753" y="9461"/>
                    <a:pt x="13739" y="9481"/>
                  </a:cubicBezTo>
                  <a:cubicBezTo>
                    <a:pt x="13726" y="9501"/>
                    <a:pt x="13736" y="9507"/>
                    <a:pt x="13722" y="9526"/>
                  </a:cubicBezTo>
                  <a:cubicBezTo>
                    <a:pt x="13709" y="9546"/>
                    <a:pt x="13686" y="9531"/>
                    <a:pt x="13673" y="9552"/>
                  </a:cubicBezTo>
                  <a:cubicBezTo>
                    <a:pt x="13659" y="9572"/>
                    <a:pt x="13673" y="9582"/>
                    <a:pt x="13659" y="9601"/>
                  </a:cubicBezTo>
                  <a:cubicBezTo>
                    <a:pt x="13646" y="9621"/>
                    <a:pt x="13634" y="9614"/>
                    <a:pt x="13620" y="9633"/>
                  </a:cubicBezTo>
                  <a:cubicBezTo>
                    <a:pt x="13607" y="9653"/>
                    <a:pt x="13611" y="9657"/>
                    <a:pt x="13598" y="9676"/>
                  </a:cubicBezTo>
                  <a:lnTo>
                    <a:pt x="13571" y="9717"/>
                  </a:lnTo>
                  <a:cubicBezTo>
                    <a:pt x="13557" y="9738"/>
                    <a:pt x="13556" y="9737"/>
                    <a:pt x="13543" y="9756"/>
                  </a:cubicBezTo>
                  <a:cubicBezTo>
                    <a:pt x="13529" y="9777"/>
                    <a:pt x="13541" y="9785"/>
                    <a:pt x="13528" y="9804"/>
                  </a:cubicBezTo>
                  <a:cubicBezTo>
                    <a:pt x="13514" y="9825"/>
                    <a:pt x="13522" y="9829"/>
                    <a:pt x="13508" y="9849"/>
                  </a:cubicBezTo>
                  <a:cubicBezTo>
                    <a:pt x="13495" y="9871"/>
                    <a:pt x="13479" y="9860"/>
                    <a:pt x="13465" y="9879"/>
                  </a:cubicBezTo>
                  <a:cubicBezTo>
                    <a:pt x="13452" y="9900"/>
                    <a:pt x="13453" y="9901"/>
                    <a:pt x="13439" y="9921"/>
                  </a:cubicBezTo>
                  <a:cubicBezTo>
                    <a:pt x="13426" y="9942"/>
                    <a:pt x="13452" y="9958"/>
                    <a:pt x="13438" y="9978"/>
                  </a:cubicBezTo>
                  <a:lnTo>
                    <a:pt x="13411" y="10018"/>
                  </a:lnTo>
                  <a:cubicBezTo>
                    <a:pt x="13399" y="10038"/>
                    <a:pt x="13375" y="10023"/>
                    <a:pt x="13362" y="10043"/>
                  </a:cubicBezTo>
                  <a:cubicBezTo>
                    <a:pt x="13348" y="10064"/>
                    <a:pt x="13361" y="10071"/>
                    <a:pt x="13347" y="10091"/>
                  </a:cubicBezTo>
                  <a:cubicBezTo>
                    <a:pt x="13334" y="10113"/>
                    <a:pt x="13341" y="10117"/>
                    <a:pt x="13327" y="10136"/>
                  </a:cubicBezTo>
                  <a:cubicBezTo>
                    <a:pt x="13315" y="10157"/>
                    <a:pt x="13321" y="10162"/>
                    <a:pt x="13309" y="10183"/>
                  </a:cubicBezTo>
                  <a:cubicBezTo>
                    <a:pt x="13297" y="10203"/>
                    <a:pt x="13275" y="10189"/>
                    <a:pt x="13261" y="10209"/>
                  </a:cubicBezTo>
                  <a:cubicBezTo>
                    <a:pt x="13249" y="10230"/>
                    <a:pt x="13257" y="10236"/>
                    <a:pt x="13244" y="10256"/>
                  </a:cubicBezTo>
                  <a:cubicBezTo>
                    <a:pt x="13233" y="10276"/>
                    <a:pt x="13216" y="10267"/>
                    <a:pt x="13203" y="10286"/>
                  </a:cubicBezTo>
                  <a:cubicBezTo>
                    <a:pt x="13191" y="10308"/>
                    <a:pt x="13198" y="10313"/>
                    <a:pt x="13185" y="10334"/>
                  </a:cubicBezTo>
                  <a:cubicBezTo>
                    <a:pt x="13171" y="10354"/>
                    <a:pt x="13190" y="10366"/>
                    <a:pt x="13176" y="10386"/>
                  </a:cubicBezTo>
                  <a:cubicBezTo>
                    <a:pt x="13163" y="10407"/>
                    <a:pt x="13132" y="10387"/>
                    <a:pt x="13118" y="10407"/>
                  </a:cubicBezTo>
                  <a:cubicBezTo>
                    <a:pt x="13105" y="10428"/>
                    <a:pt x="13121" y="10439"/>
                    <a:pt x="13107" y="10458"/>
                  </a:cubicBezTo>
                  <a:cubicBezTo>
                    <a:pt x="13094" y="10478"/>
                    <a:pt x="13095" y="10479"/>
                    <a:pt x="13083" y="10500"/>
                  </a:cubicBezTo>
                  <a:cubicBezTo>
                    <a:pt x="13069" y="10520"/>
                    <a:pt x="13054" y="10510"/>
                    <a:pt x="13041" y="10531"/>
                  </a:cubicBezTo>
                  <a:cubicBezTo>
                    <a:pt x="13027" y="10551"/>
                    <a:pt x="13038" y="10558"/>
                    <a:pt x="13025" y="10579"/>
                  </a:cubicBezTo>
                  <a:cubicBezTo>
                    <a:pt x="13011" y="10599"/>
                    <a:pt x="12999" y="10591"/>
                    <a:pt x="12986" y="10611"/>
                  </a:cubicBezTo>
                  <a:cubicBezTo>
                    <a:pt x="12972" y="10631"/>
                    <a:pt x="12973" y="10632"/>
                    <a:pt x="12960" y="10653"/>
                  </a:cubicBezTo>
                  <a:cubicBezTo>
                    <a:pt x="12947" y="10672"/>
                    <a:pt x="12949" y="10674"/>
                    <a:pt x="12935" y="10693"/>
                  </a:cubicBezTo>
                  <a:cubicBezTo>
                    <a:pt x="12922" y="10714"/>
                    <a:pt x="12951" y="10733"/>
                    <a:pt x="12938" y="10752"/>
                  </a:cubicBezTo>
                  <a:cubicBezTo>
                    <a:pt x="12924" y="10773"/>
                    <a:pt x="12907" y="10762"/>
                    <a:pt x="12893" y="10782"/>
                  </a:cubicBezTo>
                  <a:cubicBezTo>
                    <a:pt x="12880" y="10803"/>
                    <a:pt x="12896" y="10813"/>
                    <a:pt x="12882" y="10833"/>
                  </a:cubicBezTo>
                  <a:cubicBezTo>
                    <a:pt x="12869" y="10854"/>
                    <a:pt x="12864" y="10851"/>
                    <a:pt x="12850" y="10870"/>
                  </a:cubicBezTo>
                  <a:cubicBezTo>
                    <a:pt x="12837" y="10892"/>
                    <a:pt x="12823" y="10883"/>
                    <a:pt x="12810" y="10902"/>
                  </a:cubicBezTo>
                  <a:cubicBezTo>
                    <a:pt x="12797" y="10923"/>
                    <a:pt x="12795" y="10923"/>
                    <a:pt x="12783" y="10943"/>
                  </a:cubicBezTo>
                  <a:cubicBezTo>
                    <a:pt x="12769" y="10963"/>
                    <a:pt x="12781" y="10971"/>
                    <a:pt x="12768" y="10991"/>
                  </a:cubicBezTo>
                  <a:cubicBezTo>
                    <a:pt x="12754" y="11012"/>
                    <a:pt x="12742" y="11003"/>
                    <a:pt x="12729" y="11023"/>
                  </a:cubicBezTo>
                  <a:cubicBezTo>
                    <a:pt x="12716" y="11045"/>
                    <a:pt x="12716" y="11045"/>
                    <a:pt x="12703" y="11065"/>
                  </a:cubicBezTo>
                  <a:cubicBezTo>
                    <a:pt x="12689" y="11084"/>
                    <a:pt x="12706" y="11095"/>
                    <a:pt x="12693" y="11115"/>
                  </a:cubicBezTo>
                  <a:cubicBezTo>
                    <a:pt x="12681" y="11137"/>
                    <a:pt x="12677" y="11135"/>
                    <a:pt x="12663" y="11154"/>
                  </a:cubicBezTo>
                  <a:cubicBezTo>
                    <a:pt x="12650" y="11174"/>
                    <a:pt x="12641" y="11169"/>
                    <a:pt x="12628" y="11189"/>
                  </a:cubicBezTo>
                  <a:cubicBezTo>
                    <a:pt x="12614" y="11210"/>
                    <a:pt x="12636" y="11223"/>
                    <a:pt x="12623" y="11243"/>
                  </a:cubicBezTo>
                  <a:cubicBezTo>
                    <a:pt x="12611" y="11264"/>
                    <a:pt x="12592" y="11253"/>
                    <a:pt x="12579" y="11272"/>
                  </a:cubicBezTo>
                  <a:cubicBezTo>
                    <a:pt x="12565" y="11293"/>
                    <a:pt x="12553" y="11286"/>
                    <a:pt x="12539" y="11306"/>
                  </a:cubicBezTo>
                  <a:cubicBezTo>
                    <a:pt x="12528" y="11325"/>
                    <a:pt x="12553" y="11344"/>
                    <a:pt x="12539" y="11363"/>
                  </a:cubicBezTo>
                  <a:cubicBezTo>
                    <a:pt x="12527" y="11384"/>
                    <a:pt x="12506" y="11371"/>
                    <a:pt x="12493" y="11392"/>
                  </a:cubicBezTo>
                  <a:cubicBezTo>
                    <a:pt x="12481" y="11413"/>
                    <a:pt x="12481" y="11413"/>
                    <a:pt x="12468" y="11433"/>
                  </a:cubicBezTo>
                  <a:cubicBezTo>
                    <a:pt x="12454" y="11453"/>
                    <a:pt x="12477" y="11468"/>
                    <a:pt x="12463" y="11488"/>
                  </a:cubicBezTo>
                  <a:cubicBezTo>
                    <a:pt x="12451" y="11508"/>
                    <a:pt x="12447" y="11506"/>
                    <a:pt x="12435" y="11527"/>
                  </a:cubicBezTo>
                  <a:cubicBezTo>
                    <a:pt x="12421" y="11547"/>
                    <a:pt x="12408" y="11539"/>
                    <a:pt x="12394" y="11559"/>
                  </a:cubicBezTo>
                  <a:cubicBezTo>
                    <a:pt x="12381" y="11579"/>
                    <a:pt x="12384" y="11581"/>
                    <a:pt x="12371" y="11602"/>
                  </a:cubicBezTo>
                  <a:cubicBezTo>
                    <a:pt x="12357" y="11622"/>
                    <a:pt x="12376" y="11634"/>
                    <a:pt x="12362" y="11654"/>
                  </a:cubicBezTo>
                  <a:cubicBezTo>
                    <a:pt x="12349" y="11674"/>
                    <a:pt x="12334" y="11665"/>
                    <a:pt x="12320" y="11684"/>
                  </a:cubicBezTo>
                  <a:cubicBezTo>
                    <a:pt x="12307" y="11705"/>
                    <a:pt x="12293" y="11697"/>
                    <a:pt x="12280" y="11716"/>
                  </a:cubicBezTo>
                  <a:cubicBezTo>
                    <a:pt x="12266" y="11737"/>
                    <a:pt x="12297" y="11757"/>
                    <a:pt x="12285" y="11777"/>
                  </a:cubicBezTo>
                  <a:cubicBezTo>
                    <a:pt x="12271" y="11797"/>
                    <a:pt x="12255" y="11786"/>
                    <a:pt x="12242" y="11806"/>
                  </a:cubicBezTo>
                  <a:cubicBezTo>
                    <a:pt x="12229" y="11828"/>
                    <a:pt x="12215" y="11818"/>
                    <a:pt x="12201" y="11838"/>
                  </a:cubicBezTo>
                  <a:cubicBezTo>
                    <a:pt x="12188" y="11860"/>
                    <a:pt x="12202" y="11870"/>
                    <a:pt x="12189" y="11890"/>
                  </a:cubicBezTo>
                  <a:cubicBezTo>
                    <a:pt x="12177" y="11909"/>
                    <a:pt x="12191" y="11920"/>
                    <a:pt x="12179" y="11940"/>
                  </a:cubicBezTo>
                  <a:cubicBezTo>
                    <a:pt x="12165" y="11962"/>
                    <a:pt x="12137" y="11943"/>
                    <a:pt x="12124" y="11963"/>
                  </a:cubicBezTo>
                  <a:cubicBezTo>
                    <a:pt x="12110" y="11983"/>
                    <a:pt x="12116" y="11988"/>
                    <a:pt x="12105" y="12009"/>
                  </a:cubicBezTo>
                  <a:cubicBezTo>
                    <a:pt x="12093" y="12029"/>
                    <a:pt x="12082" y="12022"/>
                    <a:pt x="12068" y="12042"/>
                  </a:cubicBezTo>
                  <a:cubicBezTo>
                    <a:pt x="12055" y="12062"/>
                    <a:pt x="12066" y="12069"/>
                    <a:pt x="12052" y="12089"/>
                  </a:cubicBezTo>
                  <a:cubicBezTo>
                    <a:pt x="12039" y="12109"/>
                    <a:pt x="12034" y="12106"/>
                    <a:pt x="12020" y="12127"/>
                  </a:cubicBezTo>
                  <a:lnTo>
                    <a:pt x="11993" y="12166"/>
                  </a:lnTo>
                  <a:cubicBezTo>
                    <a:pt x="11980" y="12187"/>
                    <a:pt x="11988" y="12192"/>
                    <a:pt x="11975" y="12212"/>
                  </a:cubicBezTo>
                  <a:cubicBezTo>
                    <a:pt x="11961" y="12233"/>
                    <a:pt x="11955" y="12228"/>
                    <a:pt x="11942" y="12249"/>
                  </a:cubicBezTo>
                  <a:cubicBezTo>
                    <a:pt x="11928" y="12268"/>
                    <a:pt x="11939" y="12276"/>
                    <a:pt x="11926" y="12295"/>
                  </a:cubicBezTo>
                  <a:cubicBezTo>
                    <a:pt x="11912" y="12315"/>
                    <a:pt x="11917" y="12319"/>
                    <a:pt x="11904" y="12340"/>
                  </a:cubicBezTo>
                  <a:cubicBezTo>
                    <a:pt x="11890" y="12359"/>
                    <a:pt x="11874" y="12350"/>
                    <a:pt x="11861" y="12370"/>
                  </a:cubicBezTo>
                  <a:cubicBezTo>
                    <a:pt x="11849" y="12390"/>
                    <a:pt x="11873" y="12406"/>
                    <a:pt x="11859" y="12427"/>
                  </a:cubicBezTo>
                  <a:cubicBezTo>
                    <a:pt x="11846" y="12447"/>
                    <a:pt x="11824" y="12432"/>
                    <a:pt x="11810" y="12452"/>
                  </a:cubicBezTo>
                  <a:cubicBezTo>
                    <a:pt x="11797" y="12472"/>
                    <a:pt x="11794" y="12470"/>
                    <a:pt x="11781" y="12491"/>
                  </a:cubicBezTo>
                  <a:cubicBezTo>
                    <a:pt x="11768" y="12512"/>
                    <a:pt x="11777" y="12518"/>
                    <a:pt x="11763" y="12538"/>
                  </a:cubicBezTo>
                  <a:cubicBezTo>
                    <a:pt x="11750" y="12559"/>
                    <a:pt x="11740" y="12552"/>
                    <a:pt x="11728" y="12572"/>
                  </a:cubicBezTo>
                  <a:cubicBezTo>
                    <a:pt x="11714" y="12593"/>
                    <a:pt x="11733" y="12604"/>
                    <a:pt x="11719" y="12625"/>
                  </a:cubicBezTo>
                  <a:cubicBezTo>
                    <a:pt x="11706" y="12645"/>
                    <a:pt x="11712" y="12648"/>
                    <a:pt x="11698" y="12669"/>
                  </a:cubicBezTo>
                  <a:cubicBezTo>
                    <a:pt x="11686" y="12689"/>
                    <a:pt x="11669" y="12678"/>
                    <a:pt x="11655" y="12699"/>
                  </a:cubicBezTo>
                  <a:cubicBezTo>
                    <a:pt x="11642" y="12718"/>
                    <a:pt x="11653" y="12725"/>
                    <a:pt x="11639" y="12745"/>
                  </a:cubicBezTo>
                  <a:cubicBezTo>
                    <a:pt x="11626" y="12765"/>
                    <a:pt x="11623" y="12764"/>
                    <a:pt x="11610" y="12784"/>
                  </a:cubicBezTo>
                  <a:cubicBezTo>
                    <a:pt x="11596" y="12806"/>
                    <a:pt x="11596" y="12806"/>
                    <a:pt x="11583" y="12825"/>
                  </a:cubicBezTo>
                  <a:cubicBezTo>
                    <a:pt x="11570" y="12846"/>
                    <a:pt x="11589" y="12859"/>
                    <a:pt x="11575" y="12879"/>
                  </a:cubicBezTo>
                  <a:cubicBezTo>
                    <a:pt x="11569" y="12889"/>
                    <a:pt x="11558" y="12889"/>
                    <a:pt x="11547" y="12889"/>
                  </a:cubicBezTo>
                  <a:cubicBezTo>
                    <a:pt x="11536" y="12889"/>
                    <a:pt x="11525" y="12889"/>
                    <a:pt x="11519" y="12899"/>
                  </a:cubicBezTo>
                  <a:cubicBezTo>
                    <a:pt x="11505" y="12919"/>
                    <a:pt x="11514" y="12926"/>
                    <a:pt x="11501" y="12946"/>
                  </a:cubicBezTo>
                  <a:cubicBezTo>
                    <a:pt x="11489" y="12967"/>
                    <a:pt x="11508" y="12979"/>
                    <a:pt x="11494" y="13000"/>
                  </a:cubicBezTo>
                  <a:cubicBezTo>
                    <a:pt x="11481" y="13020"/>
                    <a:pt x="11474" y="13016"/>
                    <a:pt x="11461" y="13036"/>
                  </a:cubicBezTo>
                  <a:cubicBezTo>
                    <a:pt x="11449" y="13055"/>
                    <a:pt x="11435" y="13048"/>
                    <a:pt x="11422" y="13068"/>
                  </a:cubicBezTo>
                  <a:cubicBezTo>
                    <a:pt x="11408" y="13087"/>
                    <a:pt x="11402" y="13084"/>
                    <a:pt x="11388" y="13103"/>
                  </a:cubicBezTo>
                  <a:cubicBezTo>
                    <a:pt x="11375" y="13124"/>
                    <a:pt x="11390" y="13133"/>
                    <a:pt x="11376" y="13154"/>
                  </a:cubicBezTo>
                  <a:cubicBezTo>
                    <a:pt x="11364" y="13173"/>
                    <a:pt x="11361" y="13172"/>
                    <a:pt x="11348" y="13192"/>
                  </a:cubicBezTo>
                  <a:cubicBezTo>
                    <a:pt x="11334" y="13214"/>
                    <a:pt x="11327" y="13208"/>
                    <a:pt x="11313" y="13229"/>
                  </a:cubicBezTo>
                  <a:cubicBezTo>
                    <a:pt x="11300" y="13248"/>
                    <a:pt x="11302" y="13250"/>
                    <a:pt x="11289" y="13270"/>
                  </a:cubicBezTo>
                  <a:cubicBezTo>
                    <a:pt x="11276" y="13290"/>
                    <a:pt x="11299" y="13305"/>
                    <a:pt x="11285" y="13325"/>
                  </a:cubicBezTo>
                  <a:cubicBezTo>
                    <a:pt x="11272" y="13344"/>
                    <a:pt x="11242" y="13326"/>
                    <a:pt x="11230" y="13347"/>
                  </a:cubicBezTo>
                  <a:cubicBezTo>
                    <a:pt x="11216" y="13366"/>
                    <a:pt x="11216" y="13368"/>
                    <a:pt x="11204" y="13387"/>
                  </a:cubicBezTo>
                  <a:cubicBezTo>
                    <a:pt x="11192" y="13408"/>
                    <a:pt x="11197" y="13412"/>
                    <a:pt x="11183" y="13432"/>
                  </a:cubicBezTo>
                  <a:cubicBezTo>
                    <a:pt x="11171" y="13454"/>
                    <a:pt x="11172" y="13454"/>
                    <a:pt x="11158" y="13473"/>
                  </a:cubicBezTo>
                  <a:cubicBezTo>
                    <a:pt x="11145" y="13493"/>
                    <a:pt x="11160" y="13503"/>
                    <a:pt x="11146" y="13523"/>
                  </a:cubicBezTo>
                  <a:cubicBezTo>
                    <a:pt x="11133" y="13543"/>
                    <a:pt x="11119" y="13535"/>
                    <a:pt x="11106" y="13556"/>
                  </a:cubicBezTo>
                  <a:cubicBezTo>
                    <a:pt x="11092" y="13575"/>
                    <a:pt x="11110" y="13588"/>
                    <a:pt x="11097" y="13607"/>
                  </a:cubicBezTo>
                  <a:cubicBezTo>
                    <a:pt x="11083" y="13627"/>
                    <a:pt x="11070" y="13620"/>
                    <a:pt x="11056" y="13639"/>
                  </a:cubicBezTo>
                  <a:cubicBezTo>
                    <a:pt x="11044" y="13660"/>
                    <a:pt x="11048" y="13664"/>
                    <a:pt x="11035" y="13684"/>
                  </a:cubicBezTo>
                  <a:cubicBezTo>
                    <a:pt x="11022" y="13703"/>
                    <a:pt x="11007" y="13695"/>
                    <a:pt x="10994" y="13714"/>
                  </a:cubicBezTo>
                  <a:cubicBezTo>
                    <a:pt x="10980" y="13734"/>
                    <a:pt x="10984" y="13738"/>
                    <a:pt x="10970" y="13757"/>
                  </a:cubicBezTo>
                  <a:cubicBezTo>
                    <a:pt x="10957" y="13777"/>
                    <a:pt x="10962" y="13780"/>
                    <a:pt x="10948" y="13800"/>
                  </a:cubicBezTo>
                  <a:cubicBezTo>
                    <a:pt x="10935" y="13820"/>
                    <a:pt x="10946" y="13827"/>
                    <a:pt x="10932" y="13847"/>
                  </a:cubicBezTo>
                  <a:cubicBezTo>
                    <a:pt x="10919" y="13867"/>
                    <a:pt x="10920" y="13868"/>
                    <a:pt x="10906" y="13889"/>
                  </a:cubicBezTo>
                  <a:cubicBezTo>
                    <a:pt x="10893" y="13910"/>
                    <a:pt x="10884" y="13904"/>
                    <a:pt x="10871" y="13923"/>
                  </a:cubicBezTo>
                  <a:cubicBezTo>
                    <a:pt x="10857" y="13943"/>
                    <a:pt x="10852" y="13941"/>
                    <a:pt x="10840" y="13960"/>
                  </a:cubicBezTo>
                  <a:cubicBezTo>
                    <a:pt x="10826" y="13981"/>
                    <a:pt x="10824" y="13981"/>
                    <a:pt x="10812" y="14001"/>
                  </a:cubicBezTo>
                  <a:cubicBezTo>
                    <a:pt x="10799" y="14021"/>
                    <a:pt x="10801" y="14023"/>
                    <a:pt x="10787" y="14043"/>
                  </a:cubicBezTo>
                  <a:cubicBezTo>
                    <a:pt x="10774" y="14062"/>
                    <a:pt x="10798" y="14078"/>
                    <a:pt x="10785" y="14099"/>
                  </a:cubicBezTo>
                  <a:cubicBezTo>
                    <a:pt x="10771" y="14119"/>
                    <a:pt x="10759" y="14110"/>
                    <a:pt x="10745" y="14131"/>
                  </a:cubicBezTo>
                  <a:cubicBezTo>
                    <a:pt x="10733" y="14151"/>
                    <a:pt x="10723" y="14146"/>
                    <a:pt x="10710" y="14166"/>
                  </a:cubicBezTo>
                  <a:cubicBezTo>
                    <a:pt x="10697" y="14185"/>
                    <a:pt x="10703" y="14190"/>
                    <a:pt x="10690" y="14210"/>
                  </a:cubicBezTo>
                  <a:cubicBezTo>
                    <a:pt x="10676" y="14231"/>
                    <a:pt x="10679" y="14232"/>
                    <a:pt x="10665" y="14253"/>
                  </a:cubicBezTo>
                  <a:cubicBezTo>
                    <a:pt x="10652" y="14273"/>
                    <a:pt x="10663" y="14280"/>
                    <a:pt x="10649" y="14300"/>
                  </a:cubicBezTo>
                  <a:cubicBezTo>
                    <a:pt x="10636" y="14319"/>
                    <a:pt x="10625" y="14313"/>
                    <a:pt x="10611" y="14333"/>
                  </a:cubicBezTo>
                  <a:cubicBezTo>
                    <a:pt x="10599" y="14353"/>
                    <a:pt x="10606" y="14359"/>
                    <a:pt x="10593" y="14378"/>
                  </a:cubicBezTo>
                  <a:cubicBezTo>
                    <a:pt x="10579" y="14400"/>
                    <a:pt x="10563" y="14389"/>
                    <a:pt x="10550" y="14409"/>
                  </a:cubicBezTo>
                  <a:cubicBezTo>
                    <a:pt x="10536" y="14431"/>
                    <a:pt x="10531" y="14426"/>
                    <a:pt x="10518" y="14447"/>
                  </a:cubicBezTo>
                  <a:cubicBezTo>
                    <a:pt x="10507" y="14467"/>
                    <a:pt x="10526" y="14480"/>
                    <a:pt x="10513" y="14500"/>
                  </a:cubicBezTo>
                  <a:cubicBezTo>
                    <a:pt x="10499" y="14521"/>
                    <a:pt x="10512" y="14528"/>
                    <a:pt x="10498" y="14548"/>
                  </a:cubicBezTo>
                  <a:cubicBezTo>
                    <a:pt x="10486" y="14569"/>
                    <a:pt x="10477" y="14563"/>
                    <a:pt x="10464" y="14584"/>
                  </a:cubicBezTo>
                  <a:cubicBezTo>
                    <a:pt x="10450" y="14603"/>
                    <a:pt x="10428" y="14590"/>
                    <a:pt x="10415" y="14611"/>
                  </a:cubicBezTo>
                  <a:cubicBezTo>
                    <a:pt x="10402" y="14630"/>
                    <a:pt x="10399" y="14629"/>
                    <a:pt x="10385" y="14649"/>
                  </a:cubicBezTo>
                  <a:cubicBezTo>
                    <a:pt x="10373" y="14669"/>
                    <a:pt x="10403" y="14689"/>
                    <a:pt x="10390" y="14709"/>
                  </a:cubicBezTo>
                  <a:cubicBezTo>
                    <a:pt x="10376" y="14731"/>
                    <a:pt x="10376" y="14731"/>
                    <a:pt x="10363" y="14751"/>
                  </a:cubicBezTo>
                  <a:cubicBezTo>
                    <a:pt x="10349" y="14771"/>
                    <a:pt x="10333" y="14762"/>
                    <a:pt x="10320" y="14782"/>
                  </a:cubicBezTo>
                  <a:cubicBezTo>
                    <a:pt x="10306" y="14801"/>
                    <a:pt x="10312" y="14806"/>
                    <a:pt x="10299" y="14826"/>
                  </a:cubicBezTo>
                  <a:cubicBezTo>
                    <a:pt x="10285" y="14846"/>
                    <a:pt x="10293" y="14852"/>
                    <a:pt x="10279" y="14871"/>
                  </a:cubicBezTo>
                  <a:cubicBezTo>
                    <a:pt x="10267" y="14891"/>
                    <a:pt x="10249" y="14880"/>
                    <a:pt x="10236" y="14901"/>
                  </a:cubicBezTo>
                  <a:cubicBezTo>
                    <a:pt x="10223" y="14922"/>
                    <a:pt x="10236" y="14930"/>
                    <a:pt x="10223" y="14950"/>
                  </a:cubicBezTo>
                  <a:cubicBezTo>
                    <a:pt x="10209" y="14970"/>
                    <a:pt x="10219" y="14977"/>
                    <a:pt x="10207" y="14997"/>
                  </a:cubicBezTo>
                  <a:cubicBezTo>
                    <a:pt x="10194" y="15018"/>
                    <a:pt x="10183" y="15010"/>
                    <a:pt x="10170" y="15030"/>
                  </a:cubicBezTo>
                  <a:cubicBezTo>
                    <a:pt x="10158" y="15052"/>
                    <a:pt x="10154" y="15050"/>
                    <a:pt x="10140" y="15069"/>
                  </a:cubicBezTo>
                  <a:cubicBezTo>
                    <a:pt x="10128" y="15089"/>
                    <a:pt x="10121" y="15085"/>
                    <a:pt x="10107" y="15105"/>
                  </a:cubicBezTo>
                  <a:lnTo>
                    <a:pt x="10080" y="15146"/>
                  </a:lnTo>
                  <a:cubicBezTo>
                    <a:pt x="10067" y="15165"/>
                    <a:pt x="10080" y="15175"/>
                    <a:pt x="10067" y="15195"/>
                  </a:cubicBezTo>
                  <a:cubicBezTo>
                    <a:pt x="10053" y="15216"/>
                    <a:pt x="10058" y="15218"/>
                    <a:pt x="10044" y="15238"/>
                  </a:cubicBezTo>
                  <a:cubicBezTo>
                    <a:pt x="10031" y="15259"/>
                    <a:pt x="10020" y="15251"/>
                    <a:pt x="10006" y="15271"/>
                  </a:cubicBezTo>
                  <a:lnTo>
                    <a:pt x="9980" y="15312"/>
                  </a:lnTo>
                  <a:cubicBezTo>
                    <a:pt x="9967" y="15331"/>
                    <a:pt x="9955" y="15324"/>
                    <a:pt x="9941" y="15344"/>
                  </a:cubicBezTo>
                  <a:cubicBezTo>
                    <a:pt x="9928" y="15364"/>
                    <a:pt x="9944" y="15374"/>
                    <a:pt x="9930" y="15395"/>
                  </a:cubicBezTo>
                  <a:cubicBezTo>
                    <a:pt x="9917" y="15415"/>
                    <a:pt x="9918" y="15416"/>
                    <a:pt x="9905" y="15436"/>
                  </a:cubicBezTo>
                  <a:cubicBezTo>
                    <a:pt x="9893" y="15457"/>
                    <a:pt x="9877" y="15447"/>
                    <a:pt x="9864" y="15467"/>
                  </a:cubicBezTo>
                  <a:cubicBezTo>
                    <a:pt x="9850" y="15487"/>
                    <a:pt x="9864" y="15496"/>
                    <a:pt x="9850" y="15517"/>
                  </a:cubicBezTo>
                  <a:cubicBezTo>
                    <a:pt x="9837" y="15537"/>
                    <a:pt x="9848" y="15544"/>
                    <a:pt x="9834" y="15564"/>
                  </a:cubicBezTo>
                  <a:cubicBezTo>
                    <a:pt x="9821" y="15583"/>
                    <a:pt x="9813" y="15580"/>
                    <a:pt x="9801" y="15599"/>
                  </a:cubicBezTo>
                  <a:cubicBezTo>
                    <a:pt x="9787" y="15621"/>
                    <a:pt x="9794" y="15625"/>
                    <a:pt x="9780" y="15645"/>
                  </a:cubicBezTo>
                  <a:cubicBezTo>
                    <a:pt x="9767" y="15667"/>
                    <a:pt x="9758" y="15660"/>
                    <a:pt x="9744" y="15680"/>
                  </a:cubicBezTo>
                  <a:cubicBezTo>
                    <a:pt x="9732" y="15700"/>
                    <a:pt x="9739" y="15705"/>
                    <a:pt x="9726" y="15726"/>
                  </a:cubicBezTo>
                  <a:cubicBezTo>
                    <a:pt x="9712" y="15746"/>
                    <a:pt x="9711" y="15746"/>
                    <a:pt x="9698" y="15765"/>
                  </a:cubicBezTo>
                  <a:cubicBezTo>
                    <a:pt x="9685" y="15786"/>
                    <a:pt x="9688" y="15789"/>
                    <a:pt x="9674" y="15808"/>
                  </a:cubicBezTo>
                  <a:cubicBezTo>
                    <a:pt x="9661" y="15828"/>
                    <a:pt x="9639" y="15813"/>
                    <a:pt x="9625" y="15834"/>
                  </a:cubicBezTo>
                  <a:cubicBezTo>
                    <a:pt x="9612" y="15854"/>
                    <a:pt x="9613" y="15855"/>
                    <a:pt x="9599" y="15876"/>
                  </a:cubicBezTo>
                  <a:cubicBezTo>
                    <a:pt x="9586" y="15897"/>
                    <a:pt x="9614" y="15914"/>
                    <a:pt x="9601" y="15934"/>
                  </a:cubicBezTo>
                  <a:cubicBezTo>
                    <a:pt x="9587" y="15955"/>
                    <a:pt x="9578" y="15949"/>
                    <a:pt x="9565" y="15969"/>
                  </a:cubicBezTo>
                  <a:cubicBezTo>
                    <a:pt x="9551" y="15989"/>
                    <a:pt x="9530" y="15976"/>
                    <a:pt x="9517" y="15996"/>
                  </a:cubicBezTo>
                  <a:cubicBezTo>
                    <a:pt x="9503" y="16016"/>
                    <a:pt x="9533" y="16035"/>
                    <a:pt x="9519" y="16054"/>
                  </a:cubicBezTo>
                  <a:cubicBezTo>
                    <a:pt x="9506" y="16076"/>
                    <a:pt x="9490" y="16065"/>
                    <a:pt x="9476" y="16086"/>
                  </a:cubicBezTo>
                  <a:cubicBezTo>
                    <a:pt x="9463" y="16106"/>
                    <a:pt x="9475" y="16113"/>
                    <a:pt x="9462" y="16134"/>
                  </a:cubicBezTo>
                  <a:cubicBezTo>
                    <a:pt x="9448" y="16154"/>
                    <a:pt x="9446" y="16153"/>
                    <a:pt x="9432" y="16172"/>
                  </a:cubicBezTo>
                  <a:cubicBezTo>
                    <a:pt x="9419" y="16193"/>
                    <a:pt x="9403" y="16183"/>
                    <a:pt x="9389" y="16203"/>
                  </a:cubicBezTo>
                  <a:cubicBezTo>
                    <a:pt x="9376" y="16225"/>
                    <a:pt x="9385" y="16229"/>
                    <a:pt x="9372" y="16250"/>
                  </a:cubicBezTo>
                  <a:cubicBezTo>
                    <a:pt x="9358" y="16272"/>
                    <a:pt x="9372" y="16279"/>
                    <a:pt x="9358" y="16300"/>
                  </a:cubicBezTo>
                  <a:cubicBezTo>
                    <a:pt x="9345" y="16320"/>
                    <a:pt x="9323" y="16305"/>
                    <a:pt x="9309" y="16325"/>
                  </a:cubicBezTo>
                  <a:cubicBezTo>
                    <a:pt x="9296" y="16346"/>
                    <a:pt x="9298" y="16348"/>
                    <a:pt x="9285" y="16368"/>
                  </a:cubicBezTo>
                  <a:cubicBezTo>
                    <a:pt x="9271" y="16390"/>
                    <a:pt x="9297" y="16406"/>
                    <a:pt x="9283" y="16426"/>
                  </a:cubicBezTo>
                  <a:cubicBezTo>
                    <a:pt x="9271" y="16445"/>
                    <a:pt x="9251" y="16434"/>
                    <a:pt x="9238" y="16454"/>
                  </a:cubicBezTo>
                  <a:cubicBezTo>
                    <a:pt x="9224" y="16474"/>
                    <a:pt x="9229" y="16476"/>
                    <a:pt x="9216" y="16497"/>
                  </a:cubicBezTo>
                  <a:cubicBezTo>
                    <a:pt x="9202" y="16517"/>
                    <a:pt x="9186" y="16506"/>
                    <a:pt x="9173" y="16526"/>
                  </a:cubicBezTo>
                  <a:cubicBezTo>
                    <a:pt x="9159" y="16546"/>
                    <a:pt x="9184" y="16562"/>
                    <a:pt x="9170" y="16583"/>
                  </a:cubicBezTo>
                  <a:cubicBezTo>
                    <a:pt x="9157" y="16603"/>
                    <a:pt x="9146" y="16595"/>
                    <a:pt x="9132" y="16616"/>
                  </a:cubicBezTo>
                  <a:cubicBezTo>
                    <a:pt x="9119" y="16637"/>
                    <a:pt x="9111" y="16632"/>
                    <a:pt x="9098" y="16652"/>
                  </a:cubicBezTo>
                  <a:cubicBezTo>
                    <a:pt x="9084" y="16672"/>
                    <a:pt x="9109" y="16689"/>
                    <a:pt x="9095" y="16708"/>
                  </a:cubicBezTo>
                  <a:cubicBezTo>
                    <a:pt x="9082" y="16728"/>
                    <a:pt x="9079" y="16727"/>
                    <a:pt x="9066" y="16747"/>
                  </a:cubicBezTo>
                  <a:cubicBezTo>
                    <a:pt x="9053" y="16767"/>
                    <a:pt x="9029" y="16753"/>
                    <a:pt x="9015" y="16772"/>
                  </a:cubicBezTo>
                  <a:cubicBezTo>
                    <a:pt x="9003" y="16792"/>
                    <a:pt x="9008" y="16797"/>
                    <a:pt x="8994" y="16817"/>
                  </a:cubicBezTo>
                  <a:cubicBezTo>
                    <a:pt x="8981" y="16836"/>
                    <a:pt x="8989" y="16842"/>
                    <a:pt x="8976" y="16862"/>
                  </a:cubicBezTo>
                  <a:cubicBezTo>
                    <a:pt x="8962" y="16884"/>
                    <a:pt x="8949" y="16874"/>
                    <a:pt x="8935" y="16894"/>
                  </a:cubicBezTo>
                  <a:cubicBezTo>
                    <a:pt x="8922" y="16915"/>
                    <a:pt x="8928" y="16919"/>
                    <a:pt x="8914" y="16938"/>
                  </a:cubicBezTo>
                  <a:cubicBezTo>
                    <a:pt x="8901" y="16958"/>
                    <a:pt x="8913" y="16967"/>
                    <a:pt x="8900" y="16986"/>
                  </a:cubicBezTo>
                  <a:cubicBezTo>
                    <a:pt x="8886" y="17007"/>
                    <a:pt x="8894" y="17012"/>
                    <a:pt x="8881" y="17032"/>
                  </a:cubicBezTo>
                  <a:cubicBezTo>
                    <a:pt x="8868" y="17053"/>
                    <a:pt x="8844" y="17038"/>
                    <a:pt x="8831" y="17058"/>
                  </a:cubicBezTo>
                  <a:cubicBezTo>
                    <a:pt x="8817" y="17077"/>
                    <a:pt x="8816" y="17076"/>
                    <a:pt x="8803" y="17097"/>
                  </a:cubicBezTo>
                  <a:cubicBezTo>
                    <a:pt x="8791" y="17117"/>
                    <a:pt x="8796" y="17120"/>
                    <a:pt x="8783" y="17141"/>
                  </a:cubicBezTo>
                  <a:cubicBezTo>
                    <a:pt x="8769" y="17161"/>
                    <a:pt x="8795" y="17177"/>
                    <a:pt x="8782" y="17197"/>
                  </a:cubicBezTo>
                  <a:cubicBezTo>
                    <a:pt x="8769" y="17219"/>
                    <a:pt x="8762" y="17213"/>
                    <a:pt x="8748" y="17233"/>
                  </a:cubicBezTo>
                  <a:cubicBezTo>
                    <a:pt x="8735" y="17253"/>
                    <a:pt x="8736" y="17254"/>
                    <a:pt x="8723" y="17274"/>
                  </a:cubicBezTo>
                  <a:cubicBezTo>
                    <a:pt x="8709" y="17295"/>
                    <a:pt x="8691" y="17283"/>
                    <a:pt x="8677" y="17302"/>
                  </a:cubicBezTo>
                  <a:cubicBezTo>
                    <a:pt x="8664" y="17323"/>
                    <a:pt x="8665" y="17324"/>
                    <a:pt x="8651" y="17344"/>
                  </a:cubicBezTo>
                  <a:cubicBezTo>
                    <a:pt x="8640" y="17366"/>
                    <a:pt x="8649" y="17372"/>
                    <a:pt x="8637" y="17392"/>
                  </a:cubicBezTo>
                  <a:cubicBezTo>
                    <a:pt x="8625" y="17413"/>
                    <a:pt x="8616" y="17407"/>
                    <a:pt x="8602" y="17428"/>
                  </a:cubicBezTo>
                  <a:cubicBezTo>
                    <a:pt x="8590" y="17447"/>
                    <a:pt x="8597" y="17452"/>
                    <a:pt x="8584" y="17473"/>
                  </a:cubicBezTo>
                  <a:cubicBezTo>
                    <a:pt x="8570" y="17493"/>
                    <a:pt x="8566" y="17490"/>
                    <a:pt x="8553" y="17510"/>
                  </a:cubicBezTo>
                  <a:cubicBezTo>
                    <a:pt x="8539" y="17530"/>
                    <a:pt x="8552" y="17540"/>
                    <a:pt x="8539" y="17559"/>
                  </a:cubicBezTo>
                  <a:cubicBezTo>
                    <a:pt x="8527" y="17580"/>
                    <a:pt x="8512" y="17572"/>
                    <a:pt x="8500" y="17592"/>
                  </a:cubicBezTo>
                  <a:cubicBezTo>
                    <a:pt x="8489" y="17612"/>
                    <a:pt x="8485" y="17611"/>
                    <a:pt x="8472" y="17631"/>
                  </a:cubicBezTo>
                  <a:lnTo>
                    <a:pt x="8446" y="17671"/>
                  </a:lnTo>
                  <a:cubicBezTo>
                    <a:pt x="8432" y="17691"/>
                    <a:pt x="8440" y="17696"/>
                    <a:pt x="8426" y="17717"/>
                  </a:cubicBezTo>
                  <a:cubicBezTo>
                    <a:pt x="8414" y="17736"/>
                    <a:pt x="8399" y="17728"/>
                    <a:pt x="8386" y="17747"/>
                  </a:cubicBezTo>
                  <a:cubicBezTo>
                    <a:pt x="8373" y="17767"/>
                    <a:pt x="8402" y="17786"/>
                    <a:pt x="8388" y="17806"/>
                  </a:cubicBezTo>
                  <a:cubicBezTo>
                    <a:pt x="8375" y="17826"/>
                    <a:pt x="8362" y="17819"/>
                    <a:pt x="8349" y="17838"/>
                  </a:cubicBezTo>
                  <a:cubicBezTo>
                    <a:pt x="8335" y="17858"/>
                    <a:pt x="8350" y="17868"/>
                    <a:pt x="8337" y="17888"/>
                  </a:cubicBezTo>
                  <a:cubicBezTo>
                    <a:pt x="8324" y="17907"/>
                    <a:pt x="8322" y="17907"/>
                    <a:pt x="8309" y="17928"/>
                  </a:cubicBezTo>
                  <a:cubicBezTo>
                    <a:pt x="8296" y="17949"/>
                    <a:pt x="8282" y="17940"/>
                    <a:pt x="8269" y="17960"/>
                  </a:cubicBezTo>
                  <a:cubicBezTo>
                    <a:pt x="8255" y="17980"/>
                    <a:pt x="8244" y="17974"/>
                    <a:pt x="8231" y="17993"/>
                  </a:cubicBezTo>
                  <a:cubicBezTo>
                    <a:pt x="8218" y="18014"/>
                    <a:pt x="8230" y="18022"/>
                    <a:pt x="8216" y="18041"/>
                  </a:cubicBezTo>
                  <a:cubicBezTo>
                    <a:pt x="8205" y="18062"/>
                    <a:pt x="8211" y="18067"/>
                    <a:pt x="8198" y="18087"/>
                  </a:cubicBezTo>
                  <a:cubicBezTo>
                    <a:pt x="8185" y="18108"/>
                    <a:pt x="8194" y="18113"/>
                    <a:pt x="8180" y="18132"/>
                  </a:cubicBezTo>
                  <a:lnTo>
                    <a:pt x="8153" y="18173"/>
                  </a:lnTo>
                  <a:cubicBezTo>
                    <a:pt x="8140" y="18193"/>
                    <a:pt x="8123" y="18181"/>
                    <a:pt x="8109" y="18202"/>
                  </a:cubicBezTo>
                  <a:cubicBezTo>
                    <a:pt x="8096" y="18223"/>
                    <a:pt x="8103" y="18228"/>
                    <a:pt x="8089" y="18248"/>
                  </a:cubicBezTo>
                  <a:cubicBezTo>
                    <a:pt x="8076" y="18268"/>
                    <a:pt x="8073" y="18266"/>
                    <a:pt x="8060" y="18287"/>
                  </a:cubicBezTo>
                  <a:cubicBezTo>
                    <a:pt x="8048" y="18307"/>
                    <a:pt x="8043" y="18304"/>
                    <a:pt x="8029" y="18324"/>
                  </a:cubicBezTo>
                  <a:cubicBezTo>
                    <a:pt x="8016" y="18345"/>
                    <a:pt x="8009" y="18340"/>
                    <a:pt x="7996" y="18361"/>
                  </a:cubicBezTo>
                  <a:cubicBezTo>
                    <a:pt x="7982" y="18381"/>
                    <a:pt x="8001" y="18393"/>
                    <a:pt x="7987" y="18413"/>
                  </a:cubicBezTo>
                  <a:cubicBezTo>
                    <a:pt x="7974" y="18432"/>
                    <a:pt x="7968" y="18429"/>
                    <a:pt x="7954" y="18448"/>
                  </a:cubicBezTo>
                  <a:cubicBezTo>
                    <a:pt x="7941" y="18469"/>
                    <a:pt x="7955" y="18478"/>
                    <a:pt x="7942" y="18499"/>
                  </a:cubicBezTo>
                  <a:cubicBezTo>
                    <a:pt x="7928" y="18518"/>
                    <a:pt x="7910" y="18506"/>
                    <a:pt x="7896" y="18527"/>
                  </a:cubicBezTo>
                  <a:cubicBezTo>
                    <a:pt x="7884" y="18547"/>
                    <a:pt x="7893" y="18552"/>
                    <a:pt x="7879" y="18572"/>
                  </a:cubicBezTo>
                  <a:cubicBezTo>
                    <a:pt x="7866" y="18593"/>
                    <a:pt x="7846" y="18579"/>
                    <a:pt x="7832" y="18601"/>
                  </a:cubicBezTo>
                  <a:cubicBezTo>
                    <a:pt x="7819" y="18622"/>
                    <a:pt x="7847" y="18639"/>
                    <a:pt x="7834" y="18659"/>
                  </a:cubicBezTo>
                  <a:cubicBezTo>
                    <a:pt x="7820" y="18679"/>
                    <a:pt x="7809" y="18672"/>
                    <a:pt x="7797" y="18693"/>
                  </a:cubicBezTo>
                  <a:cubicBezTo>
                    <a:pt x="7784" y="18713"/>
                    <a:pt x="7782" y="18711"/>
                    <a:pt x="7768" y="18731"/>
                  </a:cubicBezTo>
                  <a:cubicBezTo>
                    <a:pt x="7756" y="18753"/>
                    <a:pt x="7760" y="18756"/>
                    <a:pt x="7746" y="18775"/>
                  </a:cubicBezTo>
                  <a:cubicBezTo>
                    <a:pt x="7733" y="18795"/>
                    <a:pt x="7719" y="18788"/>
                    <a:pt x="7707" y="18807"/>
                  </a:cubicBezTo>
                  <a:cubicBezTo>
                    <a:pt x="7695" y="18828"/>
                    <a:pt x="7706" y="18836"/>
                    <a:pt x="7692" y="18855"/>
                  </a:cubicBezTo>
                  <a:cubicBezTo>
                    <a:pt x="7679" y="18876"/>
                    <a:pt x="7682" y="18879"/>
                    <a:pt x="7669" y="18898"/>
                  </a:cubicBezTo>
                  <a:cubicBezTo>
                    <a:pt x="7655" y="18919"/>
                    <a:pt x="7637" y="18907"/>
                    <a:pt x="7623" y="18927"/>
                  </a:cubicBezTo>
                  <a:cubicBezTo>
                    <a:pt x="7610" y="18946"/>
                    <a:pt x="7639" y="18966"/>
                    <a:pt x="7626" y="18986"/>
                  </a:cubicBezTo>
                  <a:cubicBezTo>
                    <a:pt x="7612" y="19005"/>
                    <a:pt x="7605" y="19000"/>
                    <a:pt x="7591" y="19020"/>
                  </a:cubicBezTo>
                  <a:cubicBezTo>
                    <a:pt x="7578" y="19041"/>
                    <a:pt x="7586" y="19046"/>
                    <a:pt x="7573" y="19066"/>
                  </a:cubicBezTo>
                  <a:cubicBezTo>
                    <a:pt x="7559" y="19086"/>
                    <a:pt x="7548" y="19079"/>
                    <a:pt x="7535" y="19100"/>
                  </a:cubicBezTo>
                  <a:cubicBezTo>
                    <a:pt x="7521" y="19121"/>
                    <a:pt x="7521" y="19121"/>
                    <a:pt x="7508" y="19141"/>
                  </a:cubicBezTo>
                  <a:cubicBezTo>
                    <a:pt x="7494" y="19161"/>
                    <a:pt x="7484" y="19154"/>
                    <a:pt x="7471" y="19175"/>
                  </a:cubicBezTo>
                  <a:cubicBezTo>
                    <a:pt x="7459" y="19196"/>
                    <a:pt x="7482" y="19211"/>
                    <a:pt x="7468" y="19230"/>
                  </a:cubicBezTo>
                  <a:cubicBezTo>
                    <a:pt x="7455" y="19252"/>
                    <a:pt x="7441" y="19243"/>
                    <a:pt x="7428" y="19262"/>
                  </a:cubicBezTo>
                  <a:cubicBezTo>
                    <a:pt x="7414" y="19283"/>
                    <a:pt x="7398" y="19273"/>
                    <a:pt x="7385" y="19294"/>
                  </a:cubicBezTo>
                  <a:cubicBezTo>
                    <a:pt x="7371" y="19314"/>
                    <a:pt x="7395" y="19329"/>
                    <a:pt x="7381" y="19348"/>
                  </a:cubicBezTo>
                  <a:cubicBezTo>
                    <a:pt x="7368" y="19369"/>
                    <a:pt x="7345" y="19354"/>
                    <a:pt x="7332" y="19374"/>
                  </a:cubicBezTo>
                  <a:cubicBezTo>
                    <a:pt x="7320" y="19394"/>
                    <a:pt x="7348" y="19412"/>
                    <a:pt x="7334" y="19433"/>
                  </a:cubicBezTo>
                  <a:cubicBezTo>
                    <a:pt x="7321" y="19453"/>
                    <a:pt x="7310" y="19447"/>
                    <a:pt x="7296" y="19466"/>
                  </a:cubicBezTo>
                  <a:cubicBezTo>
                    <a:pt x="7283" y="19486"/>
                    <a:pt x="7273" y="19480"/>
                    <a:pt x="7259" y="19500"/>
                  </a:cubicBezTo>
                  <a:cubicBezTo>
                    <a:pt x="7246" y="19520"/>
                    <a:pt x="7243" y="19518"/>
                    <a:pt x="7230" y="19539"/>
                  </a:cubicBezTo>
                  <a:cubicBezTo>
                    <a:pt x="7216" y="19560"/>
                    <a:pt x="7231" y="19570"/>
                    <a:pt x="7218" y="19589"/>
                  </a:cubicBezTo>
                  <a:cubicBezTo>
                    <a:pt x="7205" y="19610"/>
                    <a:pt x="7213" y="19615"/>
                    <a:pt x="7199" y="19635"/>
                  </a:cubicBezTo>
                  <a:cubicBezTo>
                    <a:pt x="7186" y="19657"/>
                    <a:pt x="7173" y="19648"/>
                    <a:pt x="7160" y="19668"/>
                  </a:cubicBezTo>
                  <a:cubicBezTo>
                    <a:pt x="7146" y="19689"/>
                    <a:pt x="7155" y="19694"/>
                    <a:pt x="7141" y="19714"/>
                  </a:cubicBezTo>
                  <a:cubicBezTo>
                    <a:pt x="7128" y="19736"/>
                    <a:pt x="7111" y="19723"/>
                    <a:pt x="7097" y="19743"/>
                  </a:cubicBezTo>
                  <a:cubicBezTo>
                    <a:pt x="7084" y="19764"/>
                    <a:pt x="7104" y="19777"/>
                    <a:pt x="7091" y="19797"/>
                  </a:cubicBezTo>
                  <a:cubicBezTo>
                    <a:pt x="7077" y="19818"/>
                    <a:pt x="7057" y="19806"/>
                    <a:pt x="7044" y="19825"/>
                  </a:cubicBezTo>
                  <a:cubicBezTo>
                    <a:pt x="7031" y="19845"/>
                    <a:pt x="7052" y="19860"/>
                    <a:pt x="7038" y="19881"/>
                  </a:cubicBezTo>
                  <a:cubicBezTo>
                    <a:pt x="7025" y="19900"/>
                    <a:pt x="7022" y="19899"/>
                    <a:pt x="7009" y="19919"/>
                  </a:cubicBezTo>
                  <a:cubicBezTo>
                    <a:pt x="6995" y="19939"/>
                    <a:pt x="7005" y="19946"/>
                    <a:pt x="6991" y="19966"/>
                  </a:cubicBezTo>
                  <a:cubicBezTo>
                    <a:pt x="6979" y="19985"/>
                    <a:pt x="6969" y="19979"/>
                    <a:pt x="6956" y="19999"/>
                  </a:cubicBezTo>
                  <a:cubicBezTo>
                    <a:pt x="6943" y="20020"/>
                    <a:pt x="6958" y="20030"/>
                    <a:pt x="6945" y="20050"/>
                  </a:cubicBezTo>
                  <a:cubicBezTo>
                    <a:pt x="6939" y="20058"/>
                    <a:pt x="6930" y="20059"/>
                    <a:pt x="6920" y="20059"/>
                  </a:cubicBezTo>
                  <a:cubicBezTo>
                    <a:pt x="6916" y="20059"/>
                    <a:pt x="6913" y="20059"/>
                    <a:pt x="6909" y="20059"/>
                  </a:cubicBezTo>
                  <a:cubicBezTo>
                    <a:pt x="6899" y="20059"/>
                    <a:pt x="6890" y="20060"/>
                    <a:pt x="6884" y="20069"/>
                  </a:cubicBezTo>
                  <a:cubicBezTo>
                    <a:pt x="6871" y="20089"/>
                    <a:pt x="6894" y="20103"/>
                    <a:pt x="6881" y="20124"/>
                  </a:cubicBezTo>
                  <a:cubicBezTo>
                    <a:pt x="6867" y="20145"/>
                    <a:pt x="6866" y="20144"/>
                    <a:pt x="6852" y="20164"/>
                  </a:cubicBezTo>
                  <a:cubicBezTo>
                    <a:pt x="6839" y="20184"/>
                    <a:pt x="6835" y="20182"/>
                    <a:pt x="6822" y="20202"/>
                  </a:cubicBezTo>
                  <a:cubicBezTo>
                    <a:pt x="6808" y="20221"/>
                    <a:pt x="6812" y="20224"/>
                    <a:pt x="6798" y="20245"/>
                  </a:cubicBezTo>
                  <a:cubicBezTo>
                    <a:pt x="6785" y="20264"/>
                    <a:pt x="6776" y="20259"/>
                    <a:pt x="6763" y="20279"/>
                  </a:cubicBezTo>
                  <a:cubicBezTo>
                    <a:pt x="6750" y="20299"/>
                    <a:pt x="6761" y="20307"/>
                    <a:pt x="6748" y="20327"/>
                  </a:cubicBezTo>
                  <a:cubicBezTo>
                    <a:pt x="6734" y="20348"/>
                    <a:pt x="6739" y="20352"/>
                    <a:pt x="6727" y="20371"/>
                  </a:cubicBezTo>
                  <a:cubicBezTo>
                    <a:pt x="6713" y="20393"/>
                    <a:pt x="6716" y="20395"/>
                    <a:pt x="6702" y="20414"/>
                  </a:cubicBezTo>
                  <a:cubicBezTo>
                    <a:pt x="6689" y="20435"/>
                    <a:pt x="6691" y="20438"/>
                    <a:pt x="6678" y="20457"/>
                  </a:cubicBezTo>
                  <a:cubicBezTo>
                    <a:pt x="6664" y="20477"/>
                    <a:pt x="6658" y="20473"/>
                    <a:pt x="6645" y="20493"/>
                  </a:cubicBezTo>
                  <a:cubicBezTo>
                    <a:pt x="6631" y="20514"/>
                    <a:pt x="6615" y="20504"/>
                    <a:pt x="6602" y="20524"/>
                  </a:cubicBezTo>
                  <a:cubicBezTo>
                    <a:pt x="6588" y="20546"/>
                    <a:pt x="6610" y="20559"/>
                    <a:pt x="6597" y="20579"/>
                  </a:cubicBezTo>
                  <a:cubicBezTo>
                    <a:pt x="6583" y="20599"/>
                    <a:pt x="6560" y="20584"/>
                    <a:pt x="6547" y="20605"/>
                  </a:cubicBezTo>
                  <a:cubicBezTo>
                    <a:pt x="6534" y="20625"/>
                    <a:pt x="6559" y="20641"/>
                    <a:pt x="6545" y="20660"/>
                  </a:cubicBezTo>
                  <a:cubicBezTo>
                    <a:pt x="6534" y="20681"/>
                    <a:pt x="6519" y="20671"/>
                    <a:pt x="6506" y="20691"/>
                  </a:cubicBezTo>
                  <a:cubicBezTo>
                    <a:pt x="6492" y="20712"/>
                    <a:pt x="6508" y="20722"/>
                    <a:pt x="6495" y="20743"/>
                  </a:cubicBezTo>
                  <a:cubicBezTo>
                    <a:pt x="6482" y="20764"/>
                    <a:pt x="6452" y="20744"/>
                    <a:pt x="6438" y="20764"/>
                  </a:cubicBezTo>
                  <a:cubicBezTo>
                    <a:pt x="6426" y="20783"/>
                    <a:pt x="6452" y="20802"/>
                    <a:pt x="6438" y="20821"/>
                  </a:cubicBezTo>
                  <a:cubicBezTo>
                    <a:pt x="6426" y="20841"/>
                    <a:pt x="6415" y="20835"/>
                    <a:pt x="6401" y="20855"/>
                  </a:cubicBezTo>
                  <a:cubicBezTo>
                    <a:pt x="6388" y="20875"/>
                    <a:pt x="6401" y="20884"/>
                    <a:pt x="6388" y="20905"/>
                  </a:cubicBezTo>
                  <a:cubicBezTo>
                    <a:pt x="6375" y="20925"/>
                    <a:pt x="6352" y="20910"/>
                    <a:pt x="6338" y="20930"/>
                  </a:cubicBezTo>
                  <a:cubicBezTo>
                    <a:pt x="6325" y="20950"/>
                    <a:pt x="6342" y="20962"/>
                    <a:pt x="6329" y="20982"/>
                  </a:cubicBezTo>
                  <a:cubicBezTo>
                    <a:pt x="6315" y="21003"/>
                    <a:pt x="6318" y="21005"/>
                    <a:pt x="6304" y="21024"/>
                  </a:cubicBezTo>
                  <a:cubicBezTo>
                    <a:pt x="6292" y="21045"/>
                    <a:pt x="6284" y="21041"/>
                    <a:pt x="6271" y="21061"/>
                  </a:cubicBezTo>
                  <a:cubicBezTo>
                    <a:pt x="6259" y="21081"/>
                    <a:pt x="6246" y="21073"/>
                    <a:pt x="6233" y="21093"/>
                  </a:cubicBezTo>
                  <a:cubicBezTo>
                    <a:pt x="6220" y="21114"/>
                    <a:pt x="6239" y="21126"/>
                    <a:pt x="6225" y="21147"/>
                  </a:cubicBezTo>
                  <a:cubicBezTo>
                    <a:pt x="6212" y="21168"/>
                    <a:pt x="6191" y="21153"/>
                    <a:pt x="6177" y="21173"/>
                  </a:cubicBezTo>
                  <a:cubicBezTo>
                    <a:pt x="6164" y="21195"/>
                    <a:pt x="6165" y="21195"/>
                    <a:pt x="6152" y="21215"/>
                  </a:cubicBezTo>
                  <a:cubicBezTo>
                    <a:pt x="6138" y="21237"/>
                    <a:pt x="6152" y="21244"/>
                    <a:pt x="6138" y="21264"/>
                  </a:cubicBezTo>
                  <a:cubicBezTo>
                    <a:pt x="6127" y="21285"/>
                    <a:pt x="6121" y="21282"/>
                    <a:pt x="6107" y="21302"/>
                  </a:cubicBezTo>
                  <a:cubicBezTo>
                    <a:pt x="6095" y="21322"/>
                    <a:pt x="6117" y="21337"/>
                    <a:pt x="6104" y="21357"/>
                  </a:cubicBezTo>
                  <a:cubicBezTo>
                    <a:pt x="6090" y="21378"/>
                    <a:pt x="6077" y="21369"/>
                    <a:pt x="6063" y="21389"/>
                  </a:cubicBezTo>
                  <a:cubicBezTo>
                    <a:pt x="6051" y="21409"/>
                    <a:pt x="6047" y="21408"/>
                    <a:pt x="6035" y="21428"/>
                  </a:cubicBezTo>
                  <a:cubicBezTo>
                    <a:pt x="6022" y="21448"/>
                    <a:pt x="6006" y="21439"/>
                    <a:pt x="5993" y="21458"/>
                  </a:cubicBezTo>
                  <a:cubicBezTo>
                    <a:pt x="5979" y="21480"/>
                    <a:pt x="6005" y="21496"/>
                    <a:pt x="5992" y="21516"/>
                  </a:cubicBezTo>
                  <a:cubicBezTo>
                    <a:pt x="5978" y="21536"/>
                    <a:pt x="5963" y="21527"/>
                    <a:pt x="5950" y="21547"/>
                  </a:cubicBezTo>
                  <a:cubicBezTo>
                    <a:pt x="5936" y="21568"/>
                    <a:pt x="5954" y="21579"/>
                    <a:pt x="5940" y="21600"/>
                  </a:cubicBezTo>
                  <a:cubicBezTo>
                    <a:pt x="5927" y="21619"/>
                    <a:pt x="5902" y="21603"/>
                    <a:pt x="5888" y="21623"/>
                  </a:cubicBezTo>
                  <a:cubicBezTo>
                    <a:pt x="5875" y="21645"/>
                    <a:pt x="5874" y="21644"/>
                    <a:pt x="5860" y="21664"/>
                  </a:cubicBezTo>
                  <a:cubicBezTo>
                    <a:pt x="5847" y="21683"/>
                    <a:pt x="5875" y="21703"/>
                    <a:pt x="5861" y="21723"/>
                  </a:cubicBezTo>
                  <a:cubicBezTo>
                    <a:pt x="5848" y="21742"/>
                    <a:pt x="5854" y="21745"/>
                    <a:pt x="5840" y="21766"/>
                  </a:cubicBezTo>
                  <a:cubicBezTo>
                    <a:pt x="5828" y="21785"/>
                    <a:pt x="5805" y="21771"/>
                    <a:pt x="5791" y="21790"/>
                  </a:cubicBezTo>
                  <a:cubicBezTo>
                    <a:pt x="5779" y="21811"/>
                    <a:pt x="5783" y="21814"/>
                    <a:pt x="5769" y="21833"/>
                  </a:cubicBezTo>
                  <a:cubicBezTo>
                    <a:pt x="5756" y="21854"/>
                    <a:pt x="5753" y="21852"/>
                    <a:pt x="5740" y="21873"/>
                  </a:cubicBezTo>
                  <a:cubicBezTo>
                    <a:pt x="5726" y="21892"/>
                    <a:pt x="5725" y="21892"/>
                    <a:pt x="5713" y="21912"/>
                  </a:cubicBezTo>
                  <a:cubicBezTo>
                    <a:pt x="5700" y="21933"/>
                    <a:pt x="5690" y="21926"/>
                    <a:pt x="5677" y="21946"/>
                  </a:cubicBezTo>
                  <a:cubicBezTo>
                    <a:pt x="5663" y="21966"/>
                    <a:pt x="5690" y="21983"/>
                    <a:pt x="5677" y="22003"/>
                  </a:cubicBezTo>
                  <a:cubicBezTo>
                    <a:pt x="5665" y="22024"/>
                    <a:pt x="5665" y="22024"/>
                    <a:pt x="5651" y="22044"/>
                  </a:cubicBezTo>
                  <a:cubicBezTo>
                    <a:pt x="5639" y="22063"/>
                    <a:pt x="5641" y="22067"/>
                    <a:pt x="5629" y="22087"/>
                  </a:cubicBezTo>
                  <a:cubicBezTo>
                    <a:pt x="5615" y="22106"/>
                    <a:pt x="5607" y="22101"/>
                    <a:pt x="5593" y="22121"/>
                  </a:cubicBezTo>
                  <a:cubicBezTo>
                    <a:pt x="5580" y="22143"/>
                    <a:pt x="5575" y="22138"/>
                    <a:pt x="5561" y="22159"/>
                  </a:cubicBezTo>
                  <a:cubicBezTo>
                    <a:pt x="5549" y="22179"/>
                    <a:pt x="5536" y="22170"/>
                    <a:pt x="5523" y="22191"/>
                  </a:cubicBezTo>
                  <a:cubicBezTo>
                    <a:pt x="5510" y="22212"/>
                    <a:pt x="5511" y="22212"/>
                    <a:pt x="5497" y="22233"/>
                  </a:cubicBezTo>
                  <a:cubicBezTo>
                    <a:pt x="5484" y="22253"/>
                    <a:pt x="5499" y="22262"/>
                    <a:pt x="5485" y="22282"/>
                  </a:cubicBezTo>
                  <a:cubicBezTo>
                    <a:pt x="5472" y="22302"/>
                    <a:pt x="5479" y="22307"/>
                    <a:pt x="5465" y="22326"/>
                  </a:cubicBezTo>
                  <a:cubicBezTo>
                    <a:pt x="5453" y="22347"/>
                    <a:pt x="5445" y="22342"/>
                    <a:pt x="5432" y="22362"/>
                  </a:cubicBezTo>
                  <a:cubicBezTo>
                    <a:pt x="5419" y="22383"/>
                    <a:pt x="5410" y="22377"/>
                    <a:pt x="5397" y="22398"/>
                  </a:cubicBezTo>
                  <a:cubicBezTo>
                    <a:pt x="5383" y="22417"/>
                    <a:pt x="5392" y="22421"/>
                    <a:pt x="5378" y="22443"/>
                  </a:cubicBezTo>
                  <a:cubicBezTo>
                    <a:pt x="5365" y="22464"/>
                    <a:pt x="5378" y="22473"/>
                    <a:pt x="5365" y="22492"/>
                  </a:cubicBezTo>
                  <a:cubicBezTo>
                    <a:pt x="5351" y="22513"/>
                    <a:pt x="5323" y="22495"/>
                    <a:pt x="5309" y="22515"/>
                  </a:cubicBezTo>
                  <a:cubicBezTo>
                    <a:pt x="5297" y="22537"/>
                    <a:pt x="5298" y="22537"/>
                    <a:pt x="5285" y="22556"/>
                  </a:cubicBezTo>
                  <a:lnTo>
                    <a:pt x="5258" y="22597"/>
                  </a:lnTo>
                  <a:cubicBezTo>
                    <a:pt x="5245" y="22617"/>
                    <a:pt x="5272" y="22634"/>
                    <a:pt x="5259" y="22655"/>
                  </a:cubicBezTo>
                  <a:cubicBezTo>
                    <a:pt x="5245" y="22674"/>
                    <a:pt x="5244" y="22673"/>
                    <a:pt x="5231" y="22693"/>
                  </a:cubicBezTo>
                  <a:cubicBezTo>
                    <a:pt x="5217" y="22714"/>
                    <a:pt x="5221" y="22715"/>
                    <a:pt x="5207" y="22735"/>
                  </a:cubicBezTo>
                  <a:cubicBezTo>
                    <a:pt x="5194" y="22754"/>
                    <a:pt x="5185" y="22749"/>
                    <a:pt x="5172" y="22769"/>
                  </a:cubicBezTo>
                  <a:cubicBezTo>
                    <a:pt x="5158" y="22791"/>
                    <a:pt x="5141" y="22779"/>
                    <a:pt x="5127" y="22799"/>
                  </a:cubicBezTo>
                  <a:cubicBezTo>
                    <a:pt x="5114" y="22819"/>
                    <a:pt x="5143" y="22838"/>
                    <a:pt x="5131" y="22858"/>
                  </a:cubicBezTo>
                  <a:cubicBezTo>
                    <a:pt x="5119" y="22878"/>
                    <a:pt x="5121" y="22881"/>
                    <a:pt x="5108" y="22901"/>
                  </a:cubicBezTo>
                  <a:cubicBezTo>
                    <a:pt x="5094" y="22920"/>
                    <a:pt x="5067" y="22903"/>
                    <a:pt x="5054" y="22924"/>
                  </a:cubicBezTo>
                  <a:cubicBezTo>
                    <a:pt x="5041" y="22945"/>
                    <a:pt x="5044" y="22946"/>
                    <a:pt x="5030" y="22966"/>
                  </a:cubicBezTo>
                  <a:cubicBezTo>
                    <a:pt x="5017" y="22987"/>
                    <a:pt x="5020" y="22989"/>
                    <a:pt x="5008" y="23009"/>
                  </a:cubicBezTo>
                  <a:cubicBezTo>
                    <a:pt x="4997" y="23030"/>
                    <a:pt x="5008" y="23037"/>
                    <a:pt x="4996" y="23057"/>
                  </a:cubicBezTo>
                  <a:cubicBezTo>
                    <a:pt x="4982" y="23078"/>
                    <a:pt x="4959" y="23063"/>
                    <a:pt x="4945" y="23083"/>
                  </a:cubicBezTo>
                  <a:cubicBezTo>
                    <a:pt x="4933" y="23102"/>
                    <a:pt x="4961" y="23122"/>
                    <a:pt x="4948" y="23142"/>
                  </a:cubicBezTo>
                  <a:cubicBezTo>
                    <a:pt x="4935" y="23164"/>
                    <a:pt x="4906" y="23143"/>
                    <a:pt x="4892" y="23164"/>
                  </a:cubicBezTo>
                  <a:cubicBezTo>
                    <a:pt x="4879" y="23183"/>
                    <a:pt x="4888" y="23190"/>
                    <a:pt x="4875" y="23210"/>
                  </a:cubicBezTo>
                  <a:cubicBezTo>
                    <a:pt x="4862" y="23230"/>
                    <a:pt x="4865" y="23233"/>
                    <a:pt x="4852" y="23252"/>
                  </a:cubicBezTo>
                  <a:cubicBezTo>
                    <a:pt x="4840" y="23274"/>
                    <a:pt x="4827" y="23266"/>
                    <a:pt x="4815" y="23287"/>
                  </a:cubicBezTo>
                  <a:cubicBezTo>
                    <a:pt x="4801" y="23306"/>
                    <a:pt x="4827" y="23324"/>
                    <a:pt x="4815" y="23343"/>
                  </a:cubicBezTo>
                  <a:cubicBezTo>
                    <a:pt x="4801" y="23366"/>
                    <a:pt x="4777" y="23348"/>
                    <a:pt x="4763" y="23369"/>
                  </a:cubicBezTo>
                  <a:cubicBezTo>
                    <a:pt x="4750" y="23391"/>
                    <a:pt x="4749" y="23390"/>
                    <a:pt x="4735" y="23410"/>
                  </a:cubicBezTo>
                  <a:cubicBezTo>
                    <a:pt x="4722" y="23430"/>
                    <a:pt x="4741" y="23441"/>
                    <a:pt x="4728" y="23462"/>
                  </a:cubicBezTo>
                  <a:cubicBezTo>
                    <a:pt x="4714" y="23484"/>
                    <a:pt x="4725" y="23490"/>
                    <a:pt x="4712" y="23511"/>
                  </a:cubicBezTo>
                  <a:cubicBezTo>
                    <a:pt x="4698" y="23530"/>
                    <a:pt x="4669" y="23512"/>
                    <a:pt x="4655" y="23531"/>
                  </a:cubicBezTo>
                  <a:cubicBezTo>
                    <a:pt x="4643" y="23551"/>
                    <a:pt x="4667" y="23567"/>
                    <a:pt x="4654" y="23588"/>
                  </a:cubicBezTo>
                  <a:cubicBezTo>
                    <a:pt x="4642" y="23608"/>
                    <a:pt x="4621" y="23595"/>
                    <a:pt x="4608" y="23616"/>
                  </a:cubicBezTo>
                  <a:cubicBezTo>
                    <a:pt x="4596" y="23636"/>
                    <a:pt x="4623" y="23653"/>
                    <a:pt x="4610" y="23673"/>
                  </a:cubicBezTo>
                  <a:cubicBezTo>
                    <a:pt x="4597" y="23695"/>
                    <a:pt x="4567" y="23674"/>
                    <a:pt x="4553" y="23695"/>
                  </a:cubicBezTo>
                  <a:cubicBezTo>
                    <a:pt x="4540" y="23715"/>
                    <a:pt x="4544" y="23717"/>
                    <a:pt x="4531" y="23738"/>
                  </a:cubicBezTo>
                  <a:cubicBezTo>
                    <a:pt x="4517" y="23758"/>
                    <a:pt x="4540" y="23772"/>
                    <a:pt x="4526" y="23792"/>
                  </a:cubicBezTo>
                  <a:cubicBezTo>
                    <a:pt x="4514" y="23814"/>
                    <a:pt x="4519" y="23817"/>
                    <a:pt x="4505" y="23836"/>
                  </a:cubicBezTo>
                  <a:cubicBezTo>
                    <a:pt x="4492" y="23857"/>
                    <a:pt x="4488" y="23854"/>
                    <a:pt x="4474" y="23874"/>
                  </a:cubicBezTo>
                  <a:cubicBezTo>
                    <a:pt x="4461" y="23894"/>
                    <a:pt x="4441" y="23881"/>
                    <a:pt x="4428" y="23900"/>
                  </a:cubicBezTo>
                  <a:cubicBezTo>
                    <a:pt x="4414" y="23922"/>
                    <a:pt x="4415" y="23922"/>
                    <a:pt x="4402" y="23942"/>
                  </a:cubicBezTo>
                  <a:cubicBezTo>
                    <a:pt x="4390" y="23964"/>
                    <a:pt x="4409" y="23975"/>
                    <a:pt x="4396" y="23996"/>
                  </a:cubicBezTo>
                  <a:cubicBezTo>
                    <a:pt x="4382" y="24016"/>
                    <a:pt x="4371" y="24010"/>
                    <a:pt x="4358" y="24029"/>
                  </a:cubicBezTo>
                  <a:cubicBezTo>
                    <a:pt x="4344" y="24049"/>
                    <a:pt x="4331" y="24042"/>
                    <a:pt x="4318" y="24061"/>
                  </a:cubicBezTo>
                  <a:cubicBezTo>
                    <a:pt x="4305" y="24081"/>
                    <a:pt x="4327" y="24096"/>
                    <a:pt x="4313" y="24117"/>
                  </a:cubicBezTo>
                  <a:cubicBezTo>
                    <a:pt x="4300" y="24136"/>
                    <a:pt x="4279" y="24123"/>
                    <a:pt x="4265" y="24144"/>
                  </a:cubicBezTo>
                  <a:cubicBezTo>
                    <a:pt x="4253" y="24163"/>
                    <a:pt x="4258" y="24166"/>
                    <a:pt x="4244" y="24186"/>
                  </a:cubicBezTo>
                  <a:cubicBezTo>
                    <a:pt x="4231" y="24206"/>
                    <a:pt x="4241" y="24213"/>
                    <a:pt x="4228" y="24233"/>
                  </a:cubicBezTo>
                  <a:cubicBezTo>
                    <a:pt x="4215" y="24253"/>
                    <a:pt x="4210" y="24251"/>
                    <a:pt x="4198" y="24270"/>
                  </a:cubicBezTo>
                  <a:cubicBezTo>
                    <a:pt x="4184" y="24291"/>
                    <a:pt x="4204" y="24302"/>
                    <a:pt x="4190" y="24324"/>
                  </a:cubicBezTo>
                  <a:cubicBezTo>
                    <a:pt x="4177" y="24345"/>
                    <a:pt x="4172" y="24342"/>
                    <a:pt x="4158" y="24361"/>
                  </a:cubicBezTo>
                  <a:cubicBezTo>
                    <a:pt x="4145" y="24381"/>
                    <a:pt x="4149" y="24385"/>
                    <a:pt x="4135" y="24404"/>
                  </a:cubicBezTo>
                  <a:cubicBezTo>
                    <a:pt x="4123" y="24424"/>
                    <a:pt x="4125" y="24425"/>
                    <a:pt x="4112" y="24446"/>
                  </a:cubicBezTo>
                  <a:cubicBezTo>
                    <a:pt x="4098" y="24466"/>
                    <a:pt x="4070" y="24449"/>
                    <a:pt x="4056" y="24468"/>
                  </a:cubicBezTo>
                  <a:cubicBezTo>
                    <a:pt x="4043" y="24489"/>
                    <a:pt x="4039" y="24486"/>
                    <a:pt x="4026" y="24506"/>
                  </a:cubicBezTo>
                  <a:cubicBezTo>
                    <a:pt x="4012" y="24526"/>
                    <a:pt x="4042" y="24545"/>
                    <a:pt x="4028" y="24565"/>
                  </a:cubicBezTo>
                  <a:cubicBezTo>
                    <a:pt x="4015" y="24585"/>
                    <a:pt x="4006" y="24580"/>
                    <a:pt x="3992" y="24600"/>
                  </a:cubicBezTo>
                  <a:cubicBezTo>
                    <a:pt x="3980" y="24620"/>
                    <a:pt x="3962" y="24607"/>
                    <a:pt x="3948" y="24628"/>
                  </a:cubicBezTo>
                  <a:cubicBezTo>
                    <a:pt x="3935" y="24649"/>
                    <a:pt x="3942" y="24653"/>
                    <a:pt x="3928" y="24674"/>
                  </a:cubicBezTo>
                  <a:cubicBezTo>
                    <a:pt x="3916" y="24693"/>
                    <a:pt x="3919" y="24696"/>
                    <a:pt x="3905" y="24717"/>
                  </a:cubicBezTo>
                  <a:cubicBezTo>
                    <a:pt x="3893" y="24736"/>
                    <a:pt x="3887" y="24733"/>
                    <a:pt x="3873" y="24752"/>
                  </a:cubicBezTo>
                  <a:cubicBezTo>
                    <a:pt x="3860" y="24773"/>
                    <a:pt x="3862" y="24776"/>
                    <a:pt x="3849" y="24795"/>
                  </a:cubicBezTo>
                  <a:cubicBezTo>
                    <a:pt x="3836" y="24815"/>
                    <a:pt x="3844" y="24821"/>
                    <a:pt x="3830" y="24841"/>
                  </a:cubicBezTo>
                  <a:cubicBezTo>
                    <a:pt x="3817" y="24861"/>
                    <a:pt x="3825" y="24867"/>
                    <a:pt x="3812" y="24886"/>
                  </a:cubicBezTo>
                  <a:cubicBezTo>
                    <a:pt x="3798" y="24906"/>
                    <a:pt x="3785" y="24897"/>
                    <a:pt x="3771" y="24917"/>
                  </a:cubicBezTo>
                  <a:cubicBezTo>
                    <a:pt x="3758" y="24938"/>
                    <a:pt x="3780" y="24952"/>
                    <a:pt x="3766" y="24972"/>
                  </a:cubicBezTo>
                  <a:cubicBezTo>
                    <a:pt x="3753" y="24992"/>
                    <a:pt x="3742" y="24986"/>
                    <a:pt x="3728" y="25006"/>
                  </a:cubicBezTo>
                  <a:cubicBezTo>
                    <a:pt x="3716" y="25027"/>
                    <a:pt x="3724" y="25033"/>
                    <a:pt x="3711" y="25052"/>
                  </a:cubicBezTo>
                  <a:cubicBezTo>
                    <a:pt x="3697" y="25072"/>
                    <a:pt x="3695" y="25071"/>
                    <a:pt x="3681" y="25092"/>
                  </a:cubicBezTo>
                  <a:cubicBezTo>
                    <a:pt x="3668" y="25113"/>
                    <a:pt x="3674" y="25115"/>
                    <a:pt x="3660" y="25135"/>
                  </a:cubicBezTo>
                  <a:cubicBezTo>
                    <a:pt x="3647" y="25156"/>
                    <a:pt x="3633" y="25147"/>
                    <a:pt x="3620" y="25168"/>
                  </a:cubicBezTo>
                  <a:cubicBezTo>
                    <a:pt x="3606" y="25188"/>
                    <a:pt x="3593" y="25179"/>
                    <a:pt x="3580" y="25200"/>
                  </a:cubicBezTo>
                  <a:cubicBezTo>
                    <a:pt x="3567" y="25220"/>
                    <a:pt x="3577" y="25227"/>
                    <a:pt x="3563" y="25247"/>
                  </a:cubicBezTo>
                  <a:cubicBezTo>
                    <a:pt x="3552" y="25267"/>
                    <a:pt x="3561" y="25274"/>
                    <a:pt x="3547" y="25294"/>
                  </a:cubicBezTo>
                  <a:cubicBezTo>
                    <a:pt x="3536" y="25313"/>
                    <a:pt x="3544" y="25319"/>
                    <a:pt x="3530" y="25339"/>
                  </a:cubicBezTo>
                  <a:cubicBezTo>
                    <a:pt x="3517" y="25360"/>
                    <a:pt x="3501" y="25350"/>
                    <a:pt x="3487" y="25370"/>
                  </a:cubicBezTo>
                  <a:cubicBezTo>
                    <a:pt x="3476" y="25391"/>
                    <a:pt x="3467" y="25386"/>
                    <a:pt x="3454" y="25406"/>
                  </a:cubicBezTo>
                  <a:cubicBezTo>
                    <a:pt x="3442" y="25426"/>
                    <a:pt x="3437" y="25424"/>
                    <a:pt x="3423" y="25444"/>
                  </a:cubicBezTo>
                  <a:cubicBezTo>
                    <a:pt x="3410" y="25465"/>
                    <a:pt x="3417" y="25469"/>
                    <a:pt x="3403" y="25489"/>
                  </a:cubicBezTo>
                  <a:lnTo>
                    <a:pt x="3376" y="25530"/>
                  </a:lnTo>
                  <a:cubicBezTo>
                    <a:pt x="3363" y="25549"/>
                    <a:pt x="3384" y="25563"/>
                    <a:pt x="3370" y="25583"/>
                  </a:cubicBezTo>
                  <a:cubicBezTo>
                    <a:pt x="3357" y="25602"/>
                    <a:pt x="3359" y="25605"/>
                    <a:pt x="3346" y="25624"/>
                  </a:cubicBezTo>
                  <a:cubicBezTo>
                    <a:pt x="3333" y="25645"/>
                    <a:pt x="3315" y="25634"/>
                    <a:pt x="3301" y="25654"/>
                  </a:cubicBezTo>
                  <a:cubicBezTo>
                    <a:pt x="3288" y="25674"/>
                    <a:pt x="3304" y="25685"/>
                    <a:pt x="3290" y="25704"/>
                  </a:cubicBezTo>
                  <a:cubicBezTo>
                    <a:pt x="3279" y="25726"/>
                    <a:pt x="3279" y="25726"/>
                    <a:pt x="3266" y="25746"/>
                  </a:cubicBezTo>
                  <a:cubicBezTo>
                    <a:pt x="3252" y="25766"/>
                    <a:pt x="3235" y="25756"/>
                    <a:pt x="3221" y="25776"/>
                  </a:cubicBezTo>
                  <a:cubicBezTo>
                    <a:pt x="3208" y="25796"/>
                    <a:pt x="3219" y="25804"/>
                    <a:pt x="3205" y="25823"/>
                  </a:cubicBezTo>
                  <a:cubicBezTo>
                    <a:pt x="3192" y="25843"/>
                    <a:pt x="3201" y="25850"/>
                    <a:pt x="3188" y="25870"/>
                  </a:cubicBezTo>
                  <a:cubicBezTo>
                    <a:pt x="3175" y="25891"/>
                    <a:pt x="3155" y="25879"/>
                    <a:pt x="3143" y="25898"/>
                  </a:cubicBezTo>
                  <a:cubicBezTo>
                    <a:pt x="3129" y="25918"/>
                    <a:pt x="3130" y="25920"/>
                    <a:pt x="3117" y="25940"/>
                  </a:cubicBezTo>
                  <a:cubicBezTo>
                    <a:pt x="3103" y="25960"/>
                    <a:pt x="3111" y="25966"/>
                    <a:pt x="3098" y="25986"/>
                  </a:cubicBezTo>
                  <a:cubicBezTo>
                    <a:pt x="3085" y="26005"/>
                    <a:pt x="3092" y="26011"/>
                    <a:pt x="3079" y="26031"/>
                  </a:cubicBezTo>
                  <a:cubicBezTo>
                    <a:pt x="3068" y="26051"/>
                    <a:pt x="3054" y="26044"/>
                    <a:pt x="3041" y="26063"/>
                  </a:cubicBezTo>
                  <a:cubicBezTo>
                    <a:pt x="3027" y="26083"/>
                    <a:pt x="3021" y="26081"/>
                    <a:pt x="3009" y="26101"/>
                  </a:cubicBezTo>
                  <a:cubicBezTo>
                    <a:pt x="2995" y="26121"/>
                    <a:pt x="2990" y="26119"/>
                    <a:pt x="2978" y="26138"/>
                  </a:cubicBezTo>
                  <a:cubicBezTo>
                    <a:pt x="2964" y="26158"/>
                    <a:pt x="2966" y="26159"/>
                    <a:pt x="2952" y="26180"/>
                  </a:cubicBezTo>
                  <a:cubicBezTo>
                    <a:pt x="2939" y="26200"/>
                    <a:pt x="2951" y="26208"/>
                    <a:pt x="2937" y="26228"/>
                  </a:cubicBezTo>
                  <a:cubicBezTo>
                    <a:pt x="2924" y="26249"/>
                    <a:pt x="2937" y="26258"/>
                    <a:pt x="2924" y="26277"/>
                  </a:cubicBezTo>
                  <a:cubicBezTo>
                    <a:pt x="2910" y="26298"/>
                    <a:pt x="2888" y="26283"/>
                    <a:pt x="2875" y="26303"/>
                  </a:cubicBezTo>
                  <a:cubicBezTo>
                    <a:pt x="2862" y="26323"/>
                    <a:pt x="2865" y="26325"/>
                    <a:pt x="2851" y="26346"/>
                  </a:cubicBezTo>
                  <a:cubicBezTo>
                    <a:pt x="2838" y="26366"/>
                    <a:pt x="2832" y="26362"/>
                    <a:pt x="2818" y="26382"/>
                  </a:cubicBezTo>
                  <a:cubicBezTo>
                    <a:pt x="2805" y="26402"/>
                    <a:pt x="2829" y="26418"/>
                    <a:pt x="2816" y="26438"/>
                  </a:cubicBezTo>
                  <a:cubicBezTo>
                    <a:pt x="2802" y="26458"/>
                    <a:pt x="2790" y="26450"/>
                    <a:pt x="2776" y="26470"/>
                  </a:cubicBezTo>
                  <a:cubicBezTo>
                    <a:pt x="2763" y="26490"/>
                    <a:pt x="2752" y="26482"/>
                    <a:pt x="2738" y="26502"/>
                  </a:cubicBezTo>
                  <a:cubicBezTo>
                    <a:pt x="2725" y="26523"/>
                    <a:pt x="2743" y="26534"/>
                    <a:pt x="2730" y="26555"/>
                  </a:cubicBezTo>
                  <a:cubicBezTo>
                    <a:pt x="2716" y="26575"/>
                    <a:pt x="2728" y="26583"/>
                    <a:pt x="2715" y="26603"/>
                  </a:cubicBezTo>
                  <a:cubicBezTo>
                    <a:pt x="2703" y="26623"/>
                    <a:pt x="2705" y="26625"/>
                    <a:pt x="2693" y="26646"/>
                  </a:cubicBezTo>
                  <a:cubicBezTo>
                    <a:pt x="2679" y="26666"/>
                    <a:pt x="2655" y="26650"/>
                    <a:pt x="2641" y="26669"/>
                  </a:cubicBezTo>
                  <a:cubicBezTo>
                    <a:pt x="2628" y="26690"/>
                    <a:pt x="2635" y="26695"/>
                    <a:pt x="2621" y="26715"/>
                  </a:cubicBezTo>
                  <a:cubicBezTo>
                    <a:pt x="2608" y="26736"/>
                    <a:pt x="2625" y="26746"/>
                    <a:pt x="2612" y="26767"/>
                  </a:cubicBezTo>
                  <a:cubicBezTo>
                    <a:pt x="2598" y="26786"/>
                    <a:pt x="2591" y="26781"/>
                    <a:pt x="2577" y="26801"/>
                  </a:cubicBezTo>
                  <a:cubicBezTo>
                    <a:pt x="2564" y="26821"/>
                    <a:pt x="2566" y="26822"/>
                    <a:pt x="2553" y="26843"/>
                  </a:cubicBezTo>
                  <a:cubicBezTo>
                    <a:pt x="2541" y="26862"/>
                    <a:pt x="2516" y="26847"/>
                    <a:pt x="2502" y="26866"/>
                  </a:cubicBezTo>
                  <a:cubicBezTo>
                    <a:pt x="2489" y="26887"/>
                    <a:pt x="2521" y="26908"/>
                    <a:pt x="2507" y="26929"/>
                  </a:cubicBezTo>
                  <a:cubicBezTo>
                    <a:pt x="2501" y="26938"/>
                    <a:pt x="2490" y="26938"/>
                    <a:pt x="2478" y="26938"/>
                  </a:cubicBezTo>
                  <a:cubicBezTo>
                    <a:pt x="2467" y="26938"/>
                    <a:pt x="2455" y="26938"/>
                    <a:pt x="2448" y="26948"/>
                  </a:cubicBezTo>
                  <a:cubicBezTo>
                    <a:pt x="2437" y="26968"/>
                    <a:pt x="2453" y="26979"/>
                    <a:pt x="2439" y="26999"/>
                  </a:cubicBezTo>
                  <a:cubicBezTo>
                    <a:pt x="2426" y="27020"/>
                    <a:pt x="2416" y="27014"/>
                    <a:pt x="2403" y="27035"/>
                  </a:cubicBezTo>
                  <a:cubicBezTo>
                    <a:pt x="2390" y="27054"/>
                    <a:pt x="2416" y="27072"/>
                    <a:pt x="2403" y="27091"/>
                  </a:cubicBezTo>
                  <a:cubicBezTo>
                    <a:pt x="2398" y="27100"/>
                    <a:pt x="2389" y="27101"/>
                    <a:pt x="2379" y="27101"/>
                  </a:cubicBezTo>
                  <a:cubicBezTo>
                    <a:pt x="2376" y="27101"/>
                    <a:pt x="2372" y="27101"/>
                    <a:pt x="2368" y="27101"/>
                  </a:cubicBezTo>
                  <a:cubicBezTo>
                    <a:pt x="2359" y="27101"/>
                    <a:pt x="2350" y="27102"/>
                    <a:pt x="2345" y="27111"/>
                  </a:cubicBezTo>
                  <a:cubicBezTo>
                    <a:pt x="2332" y="27132"/>
                    <a:pt x="2332" y="27132"/>
                    <a:pt x="2319" y="27152"/>
                  </a:cubicBezTo>
                  <a:cubicBezTo>
                    <a:pt x="2307" y="27172"/>
                    <a:pt x="2310" y="27175"/>
                    <a:pt x="2297" y="27195"/>
                  </a:cubicBezTo>
                  <a:cubicBezTo>
                    <a:pt x="2283" y="27215"/>
                    <a:pt x="2282" y="27215"/>
                    <a:pt x="2270" y="27235"/>
                  </a:cubicBezTo>
                  <a:cubicBezTo>
                    <a:pt x="2257" y="27256"/>
                    <a:pt x="2280" y="27271"/>
                    <a:pt x="2266" y="27291"/>
                  </a:cubicBezTo>
                  <a:cubicBezTo>
                    <a:pt x="2253" y="27311"/>
                    <a:pt x="2249" y="27309"/>
                    <a:pt x="2235" y="27329"/>
                  </a:cubicBezTo>
                  <a:cubicBezTo>
                    <a:pt x="2222" y="27348"/>
                    <a:pt x="2213" y="27343"/>
                    <a:pt x="2200" y="27363"/>
                  </a:cubicBezTo>
                  <a:cubicBezTo>
                    <a:pt x="2187" y="27384"/>
                    <a:pt x="2186" y="27384"/>
                    <a:pt x="2173" y="27403"/>
                  </a:cubicBezTo>
                  <a:cubicBezTo>
                    <a:pt x="2159" y="27426"/>
                    <a:pt x="2174" y="27434"/>
                    <a:pt x="2160" y="27454"/>
                  </a:cubicBezTo>
                  <a:cubicBezTo>
                    <a:pt x="2147" y="27475"/>
                    <a:pt x="2137" y="27468"/>
                    <a:pt x="2123" y="27488"/>
                  </a:cubicBezTo>
                  <a:cubicBezTo>
                    <a:pt x="2110" y="27509"/>
                    <a:pt x="2116" y="27513"/>
                    <a:pt x="2104" y="27534"/>
                  </a:cubicBezTo>
                  <a:cubicBezTo>
                    <a:pt x="2090" y="27554"/>
                    <a:pt x="2075" y="27544"/>
                    <a:pt x="2062" y="27565"/>
                  </a:cubicBezTo>
                  <a:cubicBezTo>
                    <a:pt x="2048" y="27584"/>
                    <a:pt x="2041" y="27581"/>
                    <a:pt x="2029" y="27600"/>
                  </a:cubicBezTo>
                  <a:cubicBezTo>
                    <a:pt x="2015" y="27620"/>
                    <a:pt x="2030" y="27630"/>
                    <a:pt x="2016" y="27650"/>
                  </a:cubicBezTo>
                  <a:cubicBezTo>
                    <a:pt x="2003" y="27672"/>
                    <a:pt x="1997" y="27668"/>
                    <a:pt x="1984" y="27688"/>
                  </a:cubicBezTo>
                  <a:cubicBezTo>
                    <a:pt x="1971" y="27707"/>
                    <a:pt x="1962" y="27702"/>
                    <a:pt x="1949" y="27722"/>
                  </a:cubicBezTo>
                  <a:cubicBezTo>
                    <a:pt x="1935" y="27743"/>
                    <a:pt x="1948" y="27750"/>
                    <a:pt x="1934" y="27770"/>
                  </a:cubicBezTo>
                  <a:cubicBezTo>
                    <a:pt x="1921" y="27792"/>
                    <a:pt x="1916" y="27788"/>
                    <a:pt x="1902" y="27808"/>
                  </a:cubicBezTo>
                  <a:cubicBezTo>
                    <a:pt x="1889" y="27828"/>
                    <a:pt x="1905" y="27839"/>
                    <a:pt x="1891" y="27859"/>
                  </a:cubicBezTo>
                  <a:cubicBezTo>
                    <a:pt x="1879" y="27879"/>
                    <a:pt x="1890" y="27887"/>
                    <a:pt x="1876" y="27908"/>
                  </a:cubicBezTo>
                  <a:cubicBezTo>
                    <a:pt x="1865" y="27927"/>
                    <a:pt x="1844" y="27915"/>
                    <a:pt x="1831" y="27935"/>
                  </a:cubicBezTo>
                  <a:lnTo>
                    <a:pt x="1805" y="27975"/>
                  </a:lnTo>
                  <a:cubicBezTo>
                    <a:pt x="1791" y="27995"/>
                    <a:pt x="1798" y="28000"/>
                    <a:pt x="1784" y="28020"/>
                  </a:cubicBezTo>
                  <a:cubicBezTo>
                    <a:pt x="1771" y="28039"/>
                    <a:pt x="1764" y="28036"/>
                    <a:pt x="1751" y="28055"/>
                  </a:cubicBezTo>
                  <a:cubicBezTo>
                    <a:pt x="1737" y="28076"/>
                    <a:pt x="1741" y="28079"/>
                    <a:pt x="1729" y="28098"/>
                  </a:cubicBezTo>
                  <a:cubicBezTo>
                    <a:pt x="1716" y="28119"/>
                    <a:pt x="1707" y="28113"/>
                    <a:pt x="1693" y="28134"/>
                  </a:cubicBezTo>
                  <a:cubicBezTo>
                    <a:pt x="1680" y="28153"/>
                    <a:pt x="1677" y="28152"/>
                    <a:pt x="1664" y="28172"/>
                  </a:cubicBezTo>
                  <a:cubicBezTo>
                    <a:pt x="1650" y="28192"/>
                    <a:pt x="1648" y="28191"/>
                    <a:pt x="1634" y="28211"/>
                  </a:cubicBezTo>
                  <a:cubicBezTo>
                    <a:pt x="1622" y="28231"/>
                    <a:pt x="1632" y="28237"/>
                    <a:pt x="1618" y="28258"/>
                  </a:cubicBezTo>
                  <a:cubicBezTo>
                    <a:pt x="1605" y="28279"/>
                    <a:pt x="1629" y="28294"/>
                    <a:pt x="1616" y="28314"/>
                  </a:cubicBezTo>
                  <a:cubicBezTo>
                    <a:pt x="1603" y="28334"/>
                    <a:pt x="1575" y="28317"/>
                    <a:pt x="1563" y="28337"/>
                  </a:cubicBezTo>
                  <a:cubicBezTo>
                    <a:pt x="1549" y="28356"/>
                    <a:pt x="1554" y="28361"/>
                    <a:pt x="1541" y="28381"/>
                  </a:cubicBezTo>
                  <a:cubicBezTo>
                    <a:pt x="1527" y="28401"/>
                    <a:pt x="1538" y="28408"/>
                    <a:pt x="1525" y="28428"/>
                  </a:cubicBezTo>
                  <a:cubicBezTo>
                    <a:pt x="1511" y="28447"/>
                    <a:pt x="1515" y="28451"/>
                    <a:pt x="1502" y="28471"/>
                  </a:cubicBezTo>
                  <a:cubicBezTo>
                    <a:pt x="1489" y="28490"/>
                    <a:pt x="1488" y="28490"/>
                    <a:pt x="1474" y="28511"/>
                  </a:cubicBezTo>
                  <a:cubicBezTo>
                    <a:pt x="1462" y="28531"/>
                    <a:pt x="1462" y="28531"/>
                    <a:pt x="1448" y="28551"/>
                  </a:cubicBezTo>
                  <a:cubicBezTo>
                    <a:pt x="1435" y="28571"/>
                    <a:pt x="1424" y="28564"/>
                    <a:pt x="1411" y="28584"/>
                  </a:cubicBezTo>
                  <a:cubicBezTo>
                    <a:pt x="1398" y="28606"/>
                    <a:pt x="1392" y="28602"/>
                    <a:pt x="1378" y="28622"/>
                  </a:cubicBezTo>
                  <a:cubicBezTo>
                    <a:pt x="1366" y="28642"/>
                    <a:pt x="1360" y="28638"/>
                    <a:pt x="1346" y="28658"/>
                  </a:cubicBezTo>
                  <a:cubicBezTo>
                    <a:pt x="1333" y="28678"/>
                    <a:pt x="1339" y="28682"/>
                    <a:pt x="1325" y="28702"/>
                  </a:cubicBezTo>
                  <a:cubicBezTo>
                    <a:pt x="1312" y="28723"/>
                    <a:pt x="1317" y="28727"/>
                    <a:pt x="1303" y="28746"/>
                  </a:cubicBezTo>
                  <a:cubicBezTo>
                    <a:pt x="1291" y="28768"/>
                    <a:pt x="1292" y="28768"/>
                    <a:pt x="1279" y="28788"/>
                  </a:cubicBezTo>
                  <a:cubicBezTo>
                    <a:pt x="1265" y="28808"/>
                    <a:pt x="1285" y="28821"/>
                    <a:pt x="1271" y="28842"/>
                  </a:cubicBezTo>
                  <a:cubicBezTo>
                    <a:pt x="1258" y="28862"/>
                    <a:pt x="1261" y="28863"/>
                    <a:pt x="1248" y="28883"/>
                  </a:cubicBezTo>
                  <a:cubicBezTo>
                    <a:pt x="1236" y="28903"/>
                    <a:pt x="1225" y="28896"/>
                    <a:pt x="1211" y="28917"/>
                  </a:cubicBezTo>
                  <a:cubicBezTo>
                    <a:pt x="1198" y="28937"/>
                    <a:pt x="1180" y="28924"/>
                    <a:pt x="1167" y="28944"/>
                  </a:cubicBezTo>
                  <a:cubicBezTo>
                    <a:pt x="1153" y="28965"/>
                    <a:pt x="1168" y="28974"/>
                    <a:pt x="1156" y="28994"/>
                  </a:cubicBezTo>
                  <a:cubicBezTo>
                    <a:pt x="1142" y="29014"/>
                    <a:pt x="1129" y="29004"/>
                    <a:pt x="1115" y="29025"/>
                  </a:cubicBezTo>
                  <a:cubicBezTo>
                    <a:pt x="1102" y="29045"/>
                    <a:pt x="1100" y="29044"/>
                    <a:pt x="1087" y="29063"/>
                  </a:cubicBezTo>
                  <a:cubicBezTo>
                    <a:pt x="1073" y="29084"/>
                    <a:pt x="1072" y="29083"/>
                    <a:pt x="1059" y="29103"/>
                  </a:cubicBezTo>
                  <a:cubicBezTo>
                    <a:pt x="1046" y="29123"/>
                    <a:pt x="1071" y="29138"/>
                    <a:pt x="1057" y="29159"/>
                  </a:cubicBezTo>
                  <a:cubicBezTo>
                    <a:pt x="1044" y="29179"/>
                    <a:pt x="1052" y="29184"/>
                    <a:pt x="1039" y="29205"/>
                  </a:cubicBezTo>
                  <a:cubicBezTo>
                    <a:pt x="1025" y="29224"/>
                    <a:pt x="1002" y="29210"/>
                    <a:pt x="990" y="29230"/>
                  </a:cubicBezTo>
                  <a:cubicBezTo>
                    <a:pt x="976" y="29250"/>
                    <a:pt x="985" y="29255"/>
                    <a:pt x="971" y="29275"/>
                  </a:cubicBezTo>
                  <a:cubicBezTo>
                    <a:pt x="958" y="29296"/>
                    <a:pt x="952" y="29291"/>
                    <a:pt x="938" y="29312"/>
                  </a:cubicBezTo>
                  <a:cubicBezTo>
                    <a:pt x="925" y="29331"/>
                    <a:pt x="947" y="29345"/>
                    <a:pt x="933" y="29365"/>
                  </a:cubicBezTo>
                  <a:cubicBezTo>
                    <a:pt x="920" y="29385"/>
                    <a:pt x="902" y="29374"/>
                    <a:pt x="889" y="29394"/>
                  </a:cubicBezTo>
                  <a:cubicBezTo>
                    <a:pt x="875" y="29415"/>
                    <a:pt x="862" y="29405"/>
                    <a:pt x="848" y="29425"/>
                  </a:cubicBezTo>
                  <a:cubicBezTo>
                    <a:pt x="835" y="29446"/>
                    <a:pt x="847" y="29453"/>
                    <a:pt x="834" y="29474"/>
                  </a:cubicBezTo>
                  <a:cubicBezTo>
                    <a:pt x="821" y="29494"/>
                    <a:pt x="821" y="29494"/>
                    <a:pt x="809" y="29513"/>
                  </a:cubicBezTo>
                  <a:cubicBezTo>
                    <a:pt x="795" y="29534"/>
                    <a:pt x="787" y="29528"/>
                    <a:pt x="773" y="29549"/>
                  </a:cubicBezTo>
                  <a:cubicBezTo>
                    <a:pt x="760" y="29569"/>
                    <a:pt x="759" y="29567"/>
                    <a:pt x="745" y="29587"/>
                  </a:cubicBezTo>
                  <a:cubicBezTo>
                    <a:pt x="732" y="29607"/>
                    <a:pt x="739" y="29612"/>
                    <a:pt x="725" y="29632"/>
                  </a:cubicBezTo>
                  <a:cubicBezTo>
                    <a:pt x="713" y="29651"/>
                    <a:pt x="717" y="29655"/>
                    <a:pt x="704" y="29674"/>
                  </a:cubicBezTo>
                  <a:cubicBezTo>
                    <a:pt x="691" y="29694"/>
                    <a:pt x="700" y="29701"/>
                    <a:pt x="686" y="29721"/>
                  </a:cubicBezTo>
                  <a:cubicBezTo>
                    <a:pt x="675" y="29741"/>
                    <a:pt x="675" y="29741"/>
                    <a:pt x="661" y="29762"/>
                  </a:cubicBezTo>
                  <a:cubicBezTo>
                    <a:pt x="649" y="29781"/>
                    <a:pt x="649" y="29781"/>
                    <a:pt x="636" y="29801"/>
                  </a:cubicBezTo>
                  <a:cubicBezTo>
                    <a:pt x="623" y="29822"/>
                    <a:pt x="601" y="29807"/>
                    <a:pt x="588" y="29827"/>
                  </a:cubicBezTo>
                  <a:cubicBezTo>
                    <a:pt x="574" y="29847"/>
                    <a:pt x="583" y="29853"/>
                    <a:pt x="569" y="29873"/>
                  </a:cubicBezTo>
                  <a:cubicBezTo>
                    <a:pt x="556" y="29892"/>
                    <a:pt x="568" y="29901"/>
                    <a:pt x="554" y="29920"/>
                  </a:cubicBezTo>
                  <a:cubicBezTo>
                    <a:pt x="541" y="29941"/>
                    <a:pt x="524" y="29929"/>
                    <a:pt x="510" y="29949"/>
                  </a:cubicBezTo>
                  <a:cubicBezTo>
                    <a:pt x="497" y="29968"/>
                    <a:pt x="513" y="29980"/>
                    <a:pt x="499" y="29999"/>
                  </a:cubicBezTo>
                  <a:cubicBezTo>
                    <a:pt x="486" y="30020"/>
                    <a:pt x="493" y="30024"/>
                    <a:pt x="479" y="30044"/>
                  </a:cubicBezTo>
                  <a:cubicBezTo>
                    <a:pt x="466" y="30066"/>
                    <a:pt x="444" y="30051"/>
                    <a:pt x="430" y="30071"/>
                  </a:cubicBezTo>
                  <a:cubicBezTo>
                    <a:pt x="418" y="30091"/>
                    <a:pt x="444" y="30109"/>
                    <a:pt x="430" y="30128"/>
                  </a:cubicBezTo>
                  <a:cubicBezTo>
                    <a:pt x="419" y="30148"/>
                    <a:pt x="423" y="30152"/>
                    <a:pt x="409" y="30171"/>
                  </a:cubicBezTo>
                  <a:cubicBezTo>
                    <a:pt x="397" y="30192"/>
                    <a:pt x="381" y="30182"/>
                    <a:pt x="368" y="30202"/>
                  </a:cubicBezTo>
                  <a:cubicBezTo>
                    <a:pt x="354" y="30222"/>
                    <a:pt x="347" y="30217"/>
                    <a:pt x="333" y="30237"/>
                  </a:cubicBezTo>
                  <a:cubicBezTo>
                    <a:pt x="320" y="30257"/>
                    <a:pt x="313" y="30253"/>
                    <a:pt x="300" y="30273"/>
                  </a:cubicBezTo>
                  <a:cubicBezTo>
                    <a:pt x="286" y="30293"/>
                    <a:pt x="317" y="30313"/>
                    <a:pt x="304" y="30334"/>
                  </a:cubicBezTo>
                  <a:cubicBezTo>
                    <a:pt x="290" y="30353"/>
                    <a:pt x="275" y="30344"/>
                    <a:pt x="262" y="30364"/>
                  </a:cubicBezTo>
                  <a:cubicBezTo>
                    <a:pt x="248" y="30384"/>
                    <a:pt x="252" y="30385"/>
                    <a:pt x="238" y="30405"/>
                  </a:cubicBezTo>
                  <a:cubicBezTo>
                    <a:pt x="225" y="30426"/>
                    <a:pt x="218" y="30421"/>
                    <a:pt x="204" y="30442"/>
                  </a:cubicBezTo>
                  <a:cubicBezTo>
                    <a:pt x="193" y="30462"/>
                    <a:pt x="204" y="30470"/>
                    <a:pt x="192" y="30490"/>
                  </a:cubicBezTo>
                  <a:cubicBezTo>
                    <a:pt x="179" y="30509"/>
                    <a:pt x="171" y="30504"/>
                    <a:pt x="157" y="30524"/>
                  </a:cubicBezTo>
                  <a:cubicBezTo>
                    <a:pt x="144" y="30545"/>
                    <a:pt x="141" y="30544"/>
                    <a:pt x="128" y="30563"/>
                  </a:cubicBezTo>
                  <a:cubicBezTo>
                    <a:pt x="117" y="30583"/>
                    <a:pt x="118" y="30584"/>
                    <a:pt x="104" y="30605"/>
                  </a:cubicBezTo>
                  <a:cubicBezTo>
                    <a:pt x="92" y="30625"/>
                    <a:pt x="102" y="30631"/>
                    <a:pt x="88" y="30652"/>
                  </a:cubicBezTo>
                  <a:cubicBezTo>
                    <a:pt x="75" y="30672"/>
                    <a:pt x="72" y="30670"/>
                    <a:pt x="59" y="30690"/>
                  </a:cubicBezTo>
                  <a:cubicBezTo>
                    <a:pt x="45" y="30711"/>
                    <a:pt x="29" y="30700"/>
                    <a:pt x="17" y="30721"/>
                  </a:cubicBezTo>
                  <a:cubicBezTo>
                    <a:pt x="5" y="30743"/>
                    <a:pt x="16" y="30749"/>
                    <a:pt x="2" y="30770"/>
                  </a:cubicBezTo>
                  <a:cubicBezTo>
                    <a:pt x="1" y="30771"/>
                    <a:pt x="4" y="30784"/>
                    <a:pt x="4" y="30784"/>
                  </a:cubicBezTo>
                  <a:cubicBezTo>
                    <a:pt x="11" y="30782"/>
                    <a:pt x="16" y="30782"/>
                    <a:pt x="20" y="30782"/>
                  </a:cubicBezTo>
                  <a:cubicBezTo>
                    <a:pt x="25" y="30782"/>
                    <a:pt x="30" y="30783"/>
                    <a:pt x="35" y="30783"/>
                  </a:cubicBezTo>
                  <a:cubicBezTo>
                    <a:pt x="40" y="30783"/>
                    <a:pt x="45" y="30782"/>
                    <a:pt x="53" y="30780"/>
                  </a:cubicBezTo>
                  <a:cubicBezTo>
                    <a:pt x="77" y="30775"/>
                    <a:pt x="74" y="30757"/>
                    <a:pt x="97" y="30751"/>
                  </a:cubicBezTo>
                  <a:cubicBezTo>
                    <a:pt x="100" y="30751"/>
                    <a:pt x="103" y="30751"/>
                    <a:pt x="105" y="30751"/>
                  </a:cubicBezTo>
                  <a:cubicBezTo>
                    <a:pt x="121" y="30751"/>
                    <a:pt x="126" y="30763"/>
                    <a:pt x="142" y="30763"/>
                  </a:cubicBezTo>
                  <a:cubicBezTo>
                    <a:pt x="145" y="30763"/>
                    <a:pt x="147" y="30763"/>
                    <a:pt x="150" y="30762"/>
                  </a:cubicBezTo>
                  <a:cubicBezTo>
                    <a:pt x="173" y="30758"/>
                    <a:pt x="170" y="30736"/>
                    <a:pt x="194" y="30731"/>
                  </a:cubicBezTo>
                  <a:lnTo>
                    <a:pt x="242" y="30720"/>
                  </a:lnTo>
                  <a:cubicBezTo>
                    <a:pt x="245" y="30720"/>
                    <a:pt x="247" y="30719"/>
                    <a:pt x="249" y="30719"/>
                  </a:cubicBezTo>
                  <a:cubicBezTo>
                    <a:pt x="265" y="30719"/>
                    <a:pt x="271" y="30732"/>
                    <a:pt x="287" y="30732"/>
                  </a:cubicBezTo>
                  <a:cubicBezTo>
                    <a:pt x="289" y="30732"/>
                    <a:pt x="292" y="30732"/>
                    <a:pt x="294" y="30731"/>
                  </a:cubicBezTo>
                  <a:cubicBezTo>
                    <a:pt x="318" y="30726"/>
                    <a:pt x="317" y="30717"/>
                    <a:pt x="342" y="30712"/>
                  </a:cubicBezTo>
                  <a:cubicBezTo>
                    <a:pt x="365" y="30709"/>
                    <a:pt x="361" y="30689"/>
                    <a:pt x="385" y="30684"/>
                  </a:cubicBezTo>
                  <a:cubicBezTo>
                    <a:pt x="409" y="30680"/>
                    <a:pt x="407" y="30669"/>
                    <a:pt x="430" y="30664"/>
                  </a:cubicBezTo>
                  <a:cubicBezTo>
                    <a:pt x="455" y="30658"/>
                    <a:pt x="455" y="30660"/>
                    <a:pt x="479" y="30655"/>
                  </a:cubicBezTo>
                  <a:cubicBezTo>
                    <a:pt x="480" y="30655"/>
                    <a:pt x="481" y="30655"/>
                    <a:pt x="482" y="30655"/>
                  </a:cubicBezTo>
                  <a:cubicBezTo>
                    <a:pt x="503" y="30655"/>
                    <a:pt x="511" y="30683"/>
                    <a:pt x="531" y="30683"/>
                  </a:cubicBezTo>
                  <a:cubicBezTo>
                    <a:pt x="532" y="30683"/>
                    <a:pt x="534" y="30683"/>
                    <a:pt x="535" y="30683"/>
                  </a:cubicBezTo>
                  <a:cubicBezTo>
                    <a:pt x="558" y="30677"/>
                    <a:pt x="556" y="30662"/>
                    <a:pt x="579" y="30657"/>
                  </a:cubicBezTo>
                  <a:cubicBezTo>
                    <a:pt x="604" y="30653"/>
                    <a:pt x="600" y="30634"/>
                    <a:pt x="623" y="30628"/>
                  </a:cubicBezTo>
                  <a:cubicBezTo>
                    <a:pt x="625" y="30628"/>
                    <a:pt x="627" y="30628"/>
                    <a:pt x="629" y="30628"/>
                  </a:cubicBezTo>
                  <a:cubicBezTo>
                    <a:pt x="647" y="30628"/>
                    <a:pt x="654" y="30646"/>
                    <a:pt x="671" y="30646"/>
                  </a:cubicBezTo>
                  <a:cubicBezTo>
                    <a:pt x="673" y="30646"/>
                    <a:pt x="675" y="30646"/>
                    <a:pt x="677" y="30645"/>
                  </a:cubicBezTo>
                  <a:cubicBezTo>
                    <a:pt x="701" y="30640"/>
                    <a:pt x="701" y="30644"/>
                    <a:pt x="725" y="30639"/>
                  </a:cubicBezTo>
                  <a:cubicBezTo>
                    <a:pt x="750" y="30634"/>
                    <a:pt x="746" y="30619"/>
                    <a:pt x="771" y="30613"/>
                  </a:cubicBezTo>
                  <a:cubicBezTo>
                    <a:pt x="775" y="30612"/>
                    <a:pt x="779" y="30612"/>
                    <a:pt x="782" y="30612"/>
                  </a:cubicBezTo>
                  <a:cubicBezTo>
                    <a:pt x="793" y="30612"/>
                    <a:pt x="799" y="30617"/>
                    <a:pt x="810" y="30617"/>
                  </a:cubicBezTo>
                  <a:cubicBezTo>
                    <a:pt x="814" y="30617"/>
                    <a:pt x="817" y="30616"/>
                    <a:pt x="821" y="30615"/>
                  </a:cubicBezTo>
                  <a:cubicBezTo>
                    <a:pt x="846" y="30610"/>
                    <a:pt x="845" y="30603"/>
                    <a:pt x="869" y="30597"/>
                  </a:cubicBezTo>
                  <a:cubicBezTo>
                    <a:pt x="893" y="30592"/>
                    <a:pt x="891" y="30588"/>
                    <a:pt x="916" y="30582"/>
                  </a:cubicBezTo>
                  <a:cubicBezTo>
                    <a:pt x="920" y="30581"/>
                    <a:pt x="923" y="30581"/>
                    <a:pt x="926" y="30581"/>
                  </a:cubicBezTo>
                  <a:cubicBezTo>
                    <a:pt x="936" y="30581"/>
                    <a:pt x="942" y="30585"/>
                    <a:pt x="952" y="30585"/>
                  </a:cubicBezTo>
                  <a:cubicBezTo>
                    <a:pt x="956" y="30585"/>
                    <a:pt x="960" y="30584"/>
                    <a:pt x="965" y="30583"/>
                  </a:cubicBezTo>
                  <a:cubicBezTo>
                    <a:pt x="990" y="30578"/>
                    <a:pt x="987" y="30573"/>
                    <a:pt x="1012" y="30567"/>
                  </a:cubicBezTo>
                  <a:cubicBezTo>
                    <a:pt x="1016" y="30566"/>
                    <a:pt x="1019" y="30566"/>
                    <a:pt x="1022" y="30566"/>
                  </a:cubicBezTo>
                  <a:cubicBezTo>
                    <a:pt x="1034" y="30566"/>
                    <a:pt x="1040" y="30572"/>
                    <a:pt x="1052" y="30572"/>
                  </a:cubicBezTo>
                  <a:cubicBezTo>
                    <a:pt x="1055" y="30572"/>
                    <a:pt x="1058" y="30571"/>
                    <a:pt x="1062" y="30570"/>
                  </a:cubicBezTo>
                  <a:cubicBezTo>
                    <a:pt x="1087" y="30566"/>
                    <a:pt x="1086" y="30564"/>
                    <a:pt x="1110" y="30559"/>
                  </a:cubicBezTo>
                  <a:cubicBezTo>
                    <a:pt x="1134" y="30553"/>
                    <a:pt x="1130" y="30534"/>
                    <a:pt x="1153" y="30529"/>
                  </a:cubicBezTo>
                  <a:cubicBezTo>
                    <a:pt x="1156" y="30528"/>
                    <a:pt x="1159" y="30528"/>
                    <a:pt x="1161" y="30528"/>
                  </a:cubicBezTo>
                  <a:cubicBezTo>
                    <a:pt x="1176" y="30528"/>
                    <a:pt x="1181" y="30536"/>
                    <a:pt x="1195" y="30536"/>
                  </a:cubicBezTo>
                  <a:cubicBezTo>
                    <a:pt x="1198" y="30536"/>
                    <a:pt x="1201" y="30536"/>
                    <a:pt x="1205" y="30535"/>
                  </a:cubicBezTo>
                  <a:cubicBezTo>
                    <a:pt x="1228" y="30532"/>
                    <a:pt x="1226" y="30521"/>
                    <a:pt x="1250" y="30516"/>
                  </a:cubicBezTo>
                  <a:cubicBezTo>
                    <a:pt x="1256" y="30515"/>
                    <a:pt x="1260" y="30514"/>
                    <a:pt x="1264" y="30514"/>
                  </a:cubicBezTo>
                  <a:cubicBezTo>
                    <a:pt x="1272" y="30514"/>
                    <a:pt x="1277" y="30516"/>
                    <a:pt x="1284" y="30516"/>
                  </a:cubicBezTo>
                  <a:cubicBezTo>
                    <a:pt x="1288" y="30516"/>
                    <a:pt x="1293" y="30515"/>
                    <a:pt x="1300" y="30514"/>
                  </a:cubicBezTo>
                  <a:cubicBezTo>
                    <a:pt x="1324" y="30508"/>
                    <a:pt x="1319" y="30492"/>
                    <a:pt x="1344" y="30487"/>
                  </a:cubicBezTo>
                  <a:cubicBezTo>
                    <a:pt x="1346" y="30486"/>
                    <a:pt x="1348" y="30486"/>
                    <a:pt x="1350" y="30486"/>
                  </a:cubicBezTo>
                  <a:cubicBezTo>
                    <a:pt x="1367" y="30486"/>
                    <a:pt x="1374" y="30503"/>
                    <a:pt x="1391" y="30503"/>
                  </a:cubicBezTo>
                  <a:cubicBezTo>
                    <a:pt x="1393" y="30503"/>
                    <a:pt x="1395" y="30502"/>
                    <a:pt x="1398" y="30502"/>
                  </a:cubicBezTo>
                  <a:cubicBezTo>
                    <a:pt x="1421" y="30498"/>
                    <a:pt x="1421" y="30498"/>
                    <a:pt x="1446" y="30492"/>
                  </a:cubicBezTo>
                  <a:cubicBezTo>
                    <a:pt x="1469" y="30487"/>
                    <a:pt x="1466" y="30471"/>
                    <a:pt x="1490" y="30465"/>
                  </a:cubicBezTo>
                  <a:cubicBezTo>
                    <a:pt x="1496" y="30464"/>
                    <a:pt x="1500" y="30464"/>
                    <a:pt x="1504" y="30464"/>
                  </a:cubicBezTo>
                  <a:cubicBezTo>
                    <a:pt x="1512" y="30464"/>
                    <a:pt x="1517" y="30466"/>
                    <a:pt x="1526" y="30466"/>
                  </a:cubicBezTo>
                  <a:cubicBezTo>
                    <a:pt x="1529" y="30466"/>
                    <a:pt x="1534" y="30466"/>
                    <a:pt x="1539" y="30464"/>
                  </a:cubicBezTo>
                  <a:cubicBezTo>
                    <a:pt x="1548" y="30462"/>
                    <a:pt x="1553" y="30462"/>
                    <a:pt x="1558" y="30462"/>
                  </a:cubicBezTo>
                  <a:cubicBezTo>
                    <a:pt x="1562" y="30462"/>
                    <a:pt x="1566" y="30462"/>
                    <a:pt x="1570" y="30462"/>
                  </a:cubicBezTo>
                  <a:cubicBezTo>
                    <a:pt x="1575" y="30462"/>
                    <a:pt x="1581" y="30462"/>
                    <a:pt x="1589" y="30460"/>
                  </a:cubicBezTo>
                  <a:cubicBezTo>
                    <a:pt x="1613" y="30455"/>
                    <a:pt x="1613" y="30458"/>
                    <a:pt x="1638" y="30453"/>
                  </a:cubicBezTo>
                  <a:cubicBezTo>
                    <a:pt x="1661" y="30447"/>
                    <a:pt x="1656" y="30423"/>
                    <a:pt x="1680" y="30417"/>
                  </a:cubicBezTo>
                  <a:cubicBezTo>
                    <a:pt x="1684" y="30416"/>
                    <a:pt x="1687" y="30416"/>
                    <a:pt x="1690" y="30416"/>
                  </a:cubicBezTo>
                  <a:cubicBezTo>
                    <a:pt x="1703" y="30416"/>
                    <a:pt x="1709" y="30423"/>
                    <a:pt x="1721" y="30423"/>
                  </a:cubicBezTo>
                  <a:cubicBezTo>
                    <a:pt x="1724" y="30423"/>
                    <a:pt x="1727" y="30422"/>
                    <a:pt x="1731" y="30421"/>
                  </a:cubicBezTo>
                  <a:cubicBezTo>
                    <a:pt x="1755" y="30416"/>
                    <a:pt x="1751" y="30400"/>
                    <a:pt x="1775" y="30395"/>
                  </a:cubicBezTo>
                  <a:cubicBezTo>
                    <a:pt x="1779" y="30394"/>
                    <a:pt x="1782" y="30393"/>
                    <a:pt x="1785" y="30393"/>
                  </a:cubicBezTo>
                  <a:cubicBezTo>
                    <a:pt x="1798" y="30393"/>
                    <a:pt x="1803" y="30399"/>
                    <a:pt x="1815" y="30399"/>
                  </a:cubicBezTo>
                  <a:cubicBezTo>
                    <a:pt x="1819" y="30399"/>
                    <a:pt x="1822" y="30399"/>
                    <a:pt x="1826" y="30398"/>
                  </a:cubicBezTo>
                  <a:cubicBezTo>
                    <a:pt x="1849" y="30394"/>
                    <a:pt x="1846" y="30379"/>
                    <a:pt x="1870" y="30373"/>
                  </a:cubicBezTo>
                  <a:cubicBezTo>
                    <a:pt x="1872" y="30373"/>
                    <a:pt x="1874" y="30373"/>
                    <a:pt x="1876" y="30373"/>
                  </a:cubicBezTo>
                  <a:cubicBezTo>
                    <a:pt x="1894" y="30373"/>
                    <a:pt x="1901" y="30390"/>
                    <a:pt x="1918" y="30390"/>
                  </a:cubicBezTo>
                  <a:cubicBezTo>
                    <a:pt x="1919" y="30390"/>
                    <a:pt x="1921" y="30390"/>
                    <a:pt x="1924" y="30389"/>
                  </a:cubicBezTo>
                  <a:cubicBezTo>
                    <a:pt x="1946" y="30384"/>
                    <a:pt x="1943" y="30363"/>
                    <a:pt x="1966" y="30357"/>
                  </a:cubicBezTo>
                  <a:cubicBezTo>
                    <a:pt x="1971" y="30356"/>
                    <a:pt x="1974" y="30356"/>
                    <a:pt x="1978" y="30356"/>
                  </a:cubicBezTo>
                  <a:cubicBezTo>
                    <a:pt x="1988" y="30356"/>
                    <a:pt x="1993" y="30360"/>
                    <a:pt x="2004" y="30360"/>
                  </a:cubicBezTo>
                  <a:cubicBezTo>
                    <a:pt x="2007" y="30360"/>
                    <a:pt x="2011" y="30359"/>
                    <a:pt x="2016" y="30358"/>
                  </a:cubicBezTo>
                  <a:cubicBezTo>
                    <a:pt x="2040" y="30355"/>
                    <a:pt x="2040" y="30358"/>
                    <a:pt x="2064" y="30353"/>
                  </a:cubicBezTo>
                  <a:cubicBezTo>
                    <a:pt x="2069" y="30352"/>
                    <a:pt x="2073" y="30351"/>
                    <a:pt x="2077" y="30351"/>
                  </a:cubicBezTo>
                  <a:cubicBezTo>
                    <a:pt x="2086" y="30351"/>
                    <a:pt x="2092" y="30354"/>
                    <a:pt x="2101" y="30354"/>
                  </a:cubicBezTo>
                  <a:cubicBezTo>
                    <a:pt x="2105" y="30354"/>
                    <a:pt x="2109" y="30354"/>
                    <a:pt x="2114" y="30353"/>
                  </a:cubicBezTo>
                  <a:cubicBezTo>
                    <a:pt x="2137" y="30349"/>
                    <a:pt x="2137" y="30348"/>
                    <a:pt x="2160" y="30342"/>
                  </a:cubicBezTo>
                  <a:cubicBezTo>
                    <a:pt x="2173" y="30340"/>
                    <a:pt x="2179" y="30340"/>
                    <a:pt x="2185" y="30340"/>
                  </a:cubicBezTo>
                  <a:cubicBezTo>
                    <a:pt x="2191" y="30340"/>
                    <a:pt x="2197" y="30340"/>
                    <a:pt x="2208" y="30337"/>
                  </a:cubicBezTo>
                  <a:cubicBezTo>
                    <a:pt x="2233" y="30333"/>
                    <a:pt x="2232" y="30330"/>
                    <a:pt x="2256" y="30325"/>
                  </a:cubicBezTo>
                  <a:cubicBezTo>
                    <a:pt x="2278" y="30321"/>
                    <a:pt x="2272" y="30288"/>
                    <a:pt x="2296" y="30282"/>
                  </a:cubicBezTo>
                  <a:cubicBezTo>
                    <a:pt x="2298" y="30282"/>
                    <a:pt x="2300" y="30281"/>
                    <a:pt x="2302" y="30281"/>
                  </a:cubicBezTo>
                  <a:cubicBezTo>
                    <a:pt x="2318" y="30281"/>
                    <a:pt x="2325" y="30298"/>
                    <a:pt x="2341" y="30298"/>
                  </a:cubicBezTo>
                  <a:cubicBezTo>
                    <a:pt x="2343" y="30298"/>
                    <a:pt x="2345" y="30298"/>
                    <a:pt x="2348" y="30297"/>
                  </a:cubicBezTo>
                  <a:cubicBezTo>
                    <a:pt x="2371" y="30292"/>
                    <a:pt x="2369" y="30284"/>
                    <a:pt x="2394" y="30279"/>
                  </a:cubicBezTo>
                  <a:cubicBezTo>
                    <a:pt x="2417" y="30274"/>
                    <a:pt x="2414" y="30258"/>
                    <a:pt x="2438" y="30252"/>
                  </a:cubicBezTo>
                  <a:cubicBezTo>
                    <a:pt x="2441" y="30252"/>
                    <a:pt x="2443" y="30251"/>
                    <a:pt x="2446" y="30251"/>
                  </a:cubicBezTo>
                  <a:cubicBezTo>
                    <a:pt x="2461" y="30251"/>
                    <a:pt x="2467" y="30263"/>
                    <a:pt x="2482" y="30263"/>
                  </a:cubicBezTo>
                  <a:cubicBezTo>
                    <a:pt x="2485" y="30263"/>
                    <a:pt x="2487" y="30263"/>
                    <a:pt x="2490" y="30262"/>
                  </a:cubicBezTo>
                  <a:cubicBezTo>
                    <a:pt x="2493" y="30261"/>
                    <a:pt x="2496" y="30261"/>
                    <a:pt x="2499" y="30261"/>
                  </a:cubicBezTo>
                  <a:cubicBezTo>
                    <a:pt x="2512" y="30261"/>
                    <a:pt x="2518" y="30269"/>
                    <a:pt x="2532" y="30269"/>
                  </a:cubicBezTo>
                  <a:cubicBezTo>
                    <a:pt x="2534" y="30269"/>
                    <a:pt x="2537" y="30269"/>
                    <a:pt x="2541" y="30268"/>
                  </a:cubicBezTo>
                  <a:cubicBezTo>
                    <a:pt x="2565" y="30263"/>
                    <a:pt x="2560" y="30239"/>
                    <a:pt x="2583" y="30234"/>
                  </a:cubicBezTo>
                  <a:cubicBezTo>
                    <a:pt x="2589" y="30233"/>
                    <a:pt x="2593" y="30233"/>
                    <a:pt x="2596" y="30233"/>
                  </a:cubicBezTo>
                  <a:cubicBezTo>
                    <a:pt x="2605" y="30233"/>
                    <a:pt x="2610" y="30235"/>
                    <a:pt x="2619" y="30235"/>
                  </a:cubicBezTo>
                  <a:cubicBezTo>
                    <a:pt x="2623" y="30235"/>
                    <a:pt x="2627" y="30234"/>
                    <a:pt x="2634" y="30233"/>
                  </a:cubicBezTo>
                  <a:cubicBezTo>
                    <a:pt x="2638" y="30232"/>
                    <a:pt x="2642" y="30232"/>
                    <a:pt x="2645" y="30232"/>
                  </a:cubicBezTo>
                  <a:cubicBezTo>
                    <a:pt x="2656" y="30232"/>
                    <a:pt x="2662" y="30236"/>
                    <a:pt x="2673" y="30236"/>
                  </a:cubicBezTo>
                  <a:cubicBezTo>
                    <a:pt x="2676" y="30236"/>
                    <a:pt x="2680" y="30236"/>
                    <a:pt x="2684" y="30235"/>
                  </a:cubicBezTo>
                  <a:cubicBezTo>
                    <a:pt x="2709" y="30230"/>
                    <a:pt x="2704" y="30212"/>
                    <a:pt x="2728" y="30206"/>
                  </a:cubicBezTo>
                  <a:cubicBezTo>
                    <a:pt x="2753" y="30201"/>
                    <a:pt x="2753" y="30202"/>
                    <a:pt x="2776" y="30197"/>
                  </a:cubicBezTo>
                  <a:cubicBezTo>
                    <a:pt x="2782" y="30195"/>
                    <a:pt x="2786" y="30195"/>
                    <a:pt x="2790" y="30195"/>
                  </a:cubicBezTo>
                  <a:cubicBezTo>
                    <a:pt x="2799" y="30195"/>
                    <a:pt x="2804" y="30197"/>
                    <a:pt x="2813" y="30197"/>
                  </a:cubicBezTo>
                  <a:cubicBezTo>
                    <a:pt x="2816" y="30197"/>
                    <a:pt x="2821" y="30197"/>
                    <a:pt x="2827" y="30195"/>
                  </a:cubicBezTo>
                  <a:cubicBezTo>
                    <a:pt x="2850" y="30191"/>
                    <a:pt x="2850" y="30190"/>
                    <a:pt x="2875" y="30185"/>
                  </a:cubicBezTo>
                  <a:cubicBezTo>
                    <a:pt x="2878" y="30184"/>
                    <a:pt x="2881" y="30184"/>
                    <a:pt x="2883" y="30184"/>
                  </a:cubicBezTo>
                  <a:cubicBezTo>
                    <a:pt x="2896" y="30184"/>
                    <a:pt x="2902" y="30190"/>
                    <a:pt x="2913" y="30190"/>
                  </a:cubicBezTo>
                  <a:cubicBezTo>
                    <a:pt x="2917" y="30190"/>
                    <a:pt x="2921" y="30189"/>
                    <a:pt x="2925" y="30188"/>
                  </a:cubicBezTo>
                  <a:cubicBezTo>
                    <a:pt x="2950" y="30185"/>
                    <a:pt x="2944" y="30161"/>
                    <a:pt x="2968" y="30156"/>
                  </a:cubicBezTo>
                  <a:cubicBezTo>
                    <a:pt x="2993" y="30150"/>
                    <a:pt x="2990" y="30148"/>
                    <a:pt x="3015" y="30143"/>
                  </a:cubicBezTo>
                  <a:cubicBezTo>
                    <a:pt x="3017" y="30143"/>
                    <a:pt x="3019" y="30142"/>
                    <a:pt x="3021" y="30142"/>
                  </a:cubicBezTo>
                  <a:cubicBezTo>
                    <a:pt x="3037" y="30142"/>
                    <a:pt x="3044" y="30156"/>
                    <a:pt x="3060" y="30156"/>
                  </a:cubicBezTo>
                  <a:cubicBezTo>
                    <a:pt x="3062" y="30156"/>
                    <a:pt x="3065" y="30155"/>
                    <a:pt x="3068" y="30155"/>
                  </a:cubicBezTo>
                  <a:cubicBezTo>
                    <a:pt x="3091" y="30152"/>
                    <a:pt x="3091" y="30152"/>
                    <a:pt x="3116" y="30146"/>
                  </a:cubicBezTo>
                  <a:cubicBezTo>
                    <a:pt x="3139" y="30141"/>
                    <a:pt x="3137" y="30128"/>
                    <a:pt x="3161" y="30123"/>
                  </a:cubicBezTo>
                  <a:cubicBezTo>
                    <a:pt x="3185" y="30117"/>
                    <a:pt x="3183" y="30116"/>
                    <a:pt x="3208" y="30111"/>
                  </a:cubicBezTo>
                  <a:cubicBezTo>
                    <a:pt x="3230" y="30105"/>
                    <a:pt x="3230" y="30104"/>
                    <a:pt x="3255" y="30099"/>
                  </a:cubicBezTo>
                  <a:cubicBezTo>
                    <a:pt x="3279" y="30094"/>
                    <a:pt x="3276" y="30083"/>
                    <a:pt x="3300" y="30078"/>
                  </a:cubicBezTo>
                  <a:cubicBezTo>
                    <a:pt x="3302" y="30077"/>
                    <a:pt x="3304" y="30077"/>
                    <a:pt x="3305" y="30077"/>
                  </a:cubicBezTo>
                  <a:cubicBezTo>
                    <a:pt x="3324" y="30077"/>
                    <a:pt x="3332" y="30100"/>
                    <a:pt x="3349" y="30100"/>
                  </a:cubicBezTo>
                  <a:cubicBezTo>
                    <a:pt x="3351" y="30100"/>
                    <a:pt x="3353" y="30099"/>
                    <a:pt x="3355" y="30099"/>
                  </a:cubicBezTo>
                  <a:cubicBezTo>
                    <a:pt x="3379" y="30095"/>
                    <a:pt x="3378" y="30087"/>
                    <a:pt x="3402" y="30081"/>
                  </a:cubicBezTo>
                  <a:cubicBezTo>
                    <a:pt x="3426" y="30076"/>
                    <a:pt x="3423" y="30068"/>
                    <a:pt x="3448" y="30063"/>
                  </a:cubicBezTo>
                  <a:cubicBezTo>
                    <a:pt x="3452" y="30062"/>
                    <a:pt x="3455" y="30062"/>
                    <a:pt x="3458" y="30062"/>
                  </a:cubicBezTo>
                  <a:cubicBezTo>
                    <a:pt x="3469" y="30062"/>
                    <a:pt x="3474" y="30065"/>
                    <a:pt x="3484" y="30065"/>
                  </a:cubicBezTo>
                  <a:cubicBezTo>
                    <a:pt x="3488" y="30065"/>
                    <a:pt x="3492" y="30065"/>
                    <a:pt x="3497" y="30064"/>
                  </a:cubicBezTo>
                  <a:cubicBezTo>
                    <a:pt x="3521" y="30058"/>
                    <a:pt x="3521" y="30063"/>
                    <a:pt x="3545" y="30057"/>
                  </a:cubicBezTo>
                  <a:cubicBezTo>
                    <a:pt x="3569" y="30053"/>
                    <a:pt x="3568" y="30047"/>
                    <a:pt x="3592" y="30041"/>
                  </a:cubicBezTo>
                  <a:cubicBezTo>
                    <a:pt x="3596" y="30040"/>
                    <a:pt x="3600" y="30040"/>
                    <a:pt x="3603" y="30040"/>
                  </a:cubicBezTo>
                  <a:cubicBezTo>
                    <a:pt x="3613" y="30040"/>
                    <a:pt x="3619" y="30044"/>
                    <a:pt x="3629" y="30044"/>
                  </a:cubicBezTo>
                  <a:cubicBezTo>
                    <a:pt x="3632" y="30044"/>
                    <a:pt x="3637" y="30043"/>
                    <a:pt x="3642" y="30042"/>
                  </a:cubicBezTo>
                  <a:cubicBezTo>
                    <a:pt x="3664" y="30037"/>
                    <a:pt x="3660" y="30017"/>
                    <a:pt x="3685" y="30011"/>
                  </a:cubicBezTo>
                  <a:cubicBezTo>
                    <a:pt x="3686" y="30011"/>
                    <a:pt x="3688" y="30011"/>
                    <a:pt x="3690" y="30011"/>
                  </a:cubicBezTo>
                  <a:cubicBezTo>
                    <a:pt x="3706" y="30011"/>
                    <a:pt x="3713" y="30023"/>
                    <a:pt x="3729" y="30023"/>
                  </a:cubicBezTo>
                  <a:cubicBezTo>
                    <a:pt x="3731" y="30023"/>
                    <a:pt x="3734" y="30023"/>
                    <a:pt x="3737" y="30022"/>
                  </a:cubicBezTo>
                  <a:cubicBezTo>
                    <a:pt x="3761" y="30017"/>
                    <a:pt x="3759" y="30012"/>
                    <a:pt x="3783" y="30008"/>
                  </a:cubicBezTo>
                  <a:cubicBezTo>
                    <a:pt x="3808" y="30004"/>
                    <a:pt x="3808" y="30008"/>
                    <a:pt x="3831" y="30003"/>
                  </a:cubicBezTo>
                  <a:cubicBezTo>
                    <a:pt x="3856" y="29997"/>
                    <a:pt x="3849" y="29968"/>
                    <a:pt x="3873" y="29963"/>
                  </a:cubicBezTo>
                  <a:cubicBezTo>
                    <a:pt x="3875" y="29963"/>
                    <a:pt x="3876" y="29963"/>
                    <a:pt x="3878" y="29963"/>
                  </a:cubicBezTo>
                  <a:cubicBezTo>
                    <a:pt x="3897" y="29963"/>
                    <a:pt x="3903" y="29982"/>
                    <a:pt x="3921" y="29982"/>
                  </a:cubicBezTo>
                  <a:cubicBezTo>
                    <a:pt x="3923" y="29982"/>
                    <a:pt x="3925" y="29982"/>
                    <a:pt x="3927" y="29981"/>
                  </a:cubicBezTo>
                  <a:cubicBezTo>
                    <a:pt x="3951" y="29976"/>
                    <a:pt x="3946" y="29953"/>
                    <a:pt x="3969" y="29947"/>
                  </a:cubicBezTo>
                  <a:cubicBezTo>
                    <a:pt x="3992" y="29944"/>
                    <a:pt x="3992" y="29942"/>
                    <a:pt x="4017" y="29936"/>
                  </a:cubicBezTo>
                  <a:cubicBezTo>
                    <a:pt x="4020" y="29936"/>
                    <a:pt x="4022" y="29935"/>
                    <a:pt x="4025" y="29935"/>
                  </a:cubicBezTo>
                  <a:cubicBezTo>
                    <a:pt x="4039" y="29935"/>
                    <a:pt x="4045" y="29945"/>
                    <a:pt x="4059" y="29945"/>
                  </a:cubicBezTo>
                  <a:cubicBezTo>
                    <a:pt x="4061" y="29945"/>
                    <a:pt x="4064" y="29944"/>
                    <a:pt x="4067" y="29944"/>
                  </a:cubicBezTo>
                  <a:cubicBezTo>
                    <a:pt x="4092" y="29939"/>
                    <a:pt x="4090" y="29933"/>
                    <a:pt x="4114" y="29928"/>
                  </a:cubicBezTo>
                  <a:cubicBezTo>
                    <a:pt x="4139" y="29923"/>
                    <a:pt x="4137" y="29919"/>
                    <a:pt x="4161" y="29914"/>
                  </a:cubicBezTo>
                  <a:cubicBezTo>
                    <a:pt x="4163" y="29913"/>
                    <a:pt x="4166" y="29913"/>
                    <a:pt x="4168" y="29913"/>
                  </a:cubicBezTo>
                  <a:cubicBezTo>
                    <a:pt x="4184" y="29913"/>
                    <a:pt x="4190" y="29928"/>
                    <a:pt x="4207" y="29928"/>
                  </a:cubicBezTo>
                  <a:cubicBezTo>
                    <a:pt x="4209" y="29928"/>
                    <a:pt x="4211" y="29928"/>
                    <a:pt x="4214" y="29928"/>
                  </a:cubicBezTo>
                  <a:cubicBezTo>
                    <a:pt x="4237" y="29922"/>
                    <a:pt x="4236" y="29919"/>
                    <a:pt x="4260" y="29914"/>
                  </a:cubicBezTo>
                  <a:cubicBezTo>
                    <a:pt x="4280" y="29910"/>
                    <a:pt x="4280" y="29901"/>
                    <a:pt x="4294" y="29901"/>
                  </a:cubicBezTo>
                  <a:cubicBezTo>
                    <a:pt x="4296" y="29901"/>
                    <a:pt x="4299" y="29901"/>
                    <a:pt x="4303" y="29902"/>
                  </a:cubicBezTo>
                  <a:cubicBezTo>
                    <a:pt x="4307" y="29903"/>
                    <a:pt x="4311" y="29903"/>
                    <a:pt x="4314" y="29903"/>
                  </a:cubicBezTo>
                  <a:cubicBezTo>
                    <a:pt x="4323" y="29903"/>
                    <a:pt x="4329" y="29901"/>
                    <a:pt x="4336" y="29901"/>
                  </a:cubicBezTo>
                  <a:cubicBezTo>
                    <a:pt x="4341" y="29901"/>
                    <a:pt x="4347" y="29902"/>
                    <a:pt x="4354" y="29907"/>
                  </a:cubicBezTo>
                  <a:cubicBezTo>
                    <a:pt x="4374" y="29920"/>
                    <a:pt x="4365" y="29936"/>
                    <a:pt x="4385" y="29950"/>
                  </a:cubicBezTo>
                  <a:cubicBezTo>
                    <a:pt x="4391" y="29954"/>
                    <a:pt x="4397" y="29955"/>
                    <a:pt x="4402" y="29955"/>
                  </a:cubicBezTo>
                  <a:cubicBezTo>
                    <a:pt x="4408" y="29955"/>
                    <a:pt x="4413" y="29954"/>
                    <a:pt x="4419" y="29954"/>
                  </a:cubicBezTo>
                  <a:cubicBezTo>
                    <a:pt x="4424" y="29954"/>
                    <a:pt x="4430" y="29955"/>
                    <a:pt x="4436" y="29960"/>
                  </a:cubicBezTo>
                  <a:cubicBezTo>
                    <a:pt x="4458" y="29973"/>
                    <a:pt x="4445" y="29993"/>
                    <a:pt x="4465" y="30006"/>
                  </a:cubicBezTo>
                  <a:cubicBezTo>
                    <a:pt x="4470" y="30009"/>
                    <a:pt x="4474" y="30010"/>
                    <a:pt x="4479" y="30010"/>
                  </a:cubicBezTo>
                  <a:cubicBezTo>
                    <a:pt x="4488" y="30010"/>
                    <a:pt x="4497" y="30005"/>
                    <a:pt x="4507" y="30005"/>
                  </a:cubicBezTo>
                  <a:cubicBezTo>
                    <a:pt x="4512" y="30005"/>
                    <a:pt x="4516" y="30006"/>
                    <a:pt x="4521" y="30009"/>
                  </a:cubicBezTo>
                  <a:cubicBezTo>
                    <a:pt x="4541" y="30022"/>
                    <a:pt x="4526" y="30046"/>
                    <a:pt x="4547" y="30058"/>
                  </a:cubicBezTo>
                  <a:cubicBezTo>
                    <a:pt x="4567" y="30072"/>
                    <a:pt x="4575" y="30062"/>
                    <a:pt x="4595" y="30074"/>
                  </a:cubicBezTo>
                  <a:cubicBezTo>
                    <a:pt x="4616" y="30088"/>
                    <a:pt x="4616" y="30088"/>
                    <a:pt x="4637" y="30101"/>
                  </a:cubicBezTo>
                  <a:cubicBezTo>
                    <a:pt x="4658" y="30115"/>
                    <a:pt x="4660" y="30111"/>
                    <a:pt x="4681" y="30124"/>
                  </a:cubicBezTo>
                  <a:cubicBezTo>
                    <a:pt x="4702" y="30138"/>
                    <a:pt x="4697" y="30145"/>
                    <a:pt x="4717" y="30159"/>
                  </a:cubicBezTo>
                  <a:cubicBezTo>
                    <a:pt x="4738" y="30172"/>
                    <a:pt x="4745" y="30161"/>
                    <a:pt x="4765" y="30175"/>
                  </a:cubicBezTo>
                  <a:cubicBezTo>
                    <a:pt x="4785" y="30188"/>
                    <a:pt x="4783" y="30191"/>
                    <a:pt x="4804" y="30204"/>
                  </a:cubicBezTo>
                  <a:cubicBezTo>
                    <a:pt x="4824" y="30218"/>
                    <a:pt x="4830" y="30209"/>
                    <a:pt x="4849" y="30223"/>
                  </a:cubicBezTo>
                  <a:cubicBezTo>
                    <a:pt x="4869" y="30236"/>
                    <a:pt x="4865" y="30244"/>
                    <a:pt x="4885" y="30257"/>
                  </a:cubicBezTo>
                  <a:cubicBezTo>
                    <a:pt x="4906" y="30270"/>
                    <a:pt x="4892" y="30293"/>
                    <a:pt x="4912" y="30306"/>
                  </a:cubicBezTo>
                  <a:cubicBezTo>
                    <a:pt x="4933" y="30320"/>
                    <a:pt x="4939" y="30311"/>
                    <a:pt x="4959" y="30325"/>
                  </a:cubicBezTo>
                  <a:cubicBezTo>
                    <a:pt x="4979" y="30338"/>
                    <a:pt x="4977" y="30341"/>
                    <a:pt x="4998" y="30354"/>
                  </a:cubicBezTo>
                  <a:cubicBezTo>
                    <a:pt x="5018" y="30368"/>
                    <a:pt x="5017" y="30369"/>
                    <a:pt x="5036" y="30383"/>
                  </a:cubicBezTo>
                  <a:cubicBezTo>
                    <a:pt x="5042" y="30386"/>
                    <a:pt x="5047" y="30387"/>
                    <a:pt x="5051" y="30387"/>
                  </a:cubicBezTo>
                  <a:cubicBezTo>
                    <a:pt x="5059" y="30387"/>
                    <a:pt x="5067" y="30384"/>
                    <a:pt x="5075" y="30384"/>
                  </a:cubicBezTo>
                  <a:cubicBezTo>
                    <a:pt x="5079" y="30384"/>
                    <a:pt x="5084" y="30385"/>
                    <a:pt x="5090" y="30389"/>
                  </a:cubicBezTo>
                  <a:cubicBezTo>
                    <a:pt x="5111" y="30402"/>
                    <a:pt x="5109" y="30406"/>
                    <a:pt x="5129" y="30420"/>
                  </a:cubicBezTo>
                  <a:cubicBezTo>
                    <a:pt x="5149" y="30433"/>
                    <a:pt x="5147" y="30439"/>
                    <a:pt x="5167" y="30453"/>
                  </a:cubicBezTo>
                  <a:cubicBezTo>
                    <a:pt x="5186" y="30465"/>
                    <a:pt x="5194" y="30456"/>
                    <a:pt x="5213" y="30470"/>
                  </a:cubicBezTo>
                  <a:cubicBezTo>
                    <a:pt x="5234" y="30483"/>
                    <a:pt x="5229" y="30491"/>
                    <a:pt x="5249" y="30504"/>
                  </a:cubicBezTo>
                  <a:cubicBezTo>
                    <a:pt x="5271" y="30517"/>
                    <a:pt x="5264" y="30528"/>
                    <a:pt x="5285" y="30540"/>
                  </a:cubicBezTo>
                  <a:cubicBezTo>
                    <a:pt x="5306" y="30554"/>
                    <a:pt x="5314" y="30541"/>
                    <a:pt x="5334" y="30555"/>
                  </a:cubicBezTo>
                  <a:cubicBezTo>
                    <a:pt x="5354" y="30568"/>
                    <a:pt x="5344" y="30586"/>
                    <a:pt x="5363" y="30599"/>
                  </a:cubicBezTo>
                  <a:cubicBezTo>
                    <a:pt x="5368" y="30602"/>
                    <a:pt x="5372" y="30604"/>
                    <a:pt x="5376" y="30604"/>
                  </a:cubicBezTo>
                  <a:cubicBezTo>
                    <a:pt x="5387" y="30604"/>
                    <a:pt x="5397" y="30597"/>
                    <a:pt x="5407" y="30597"/>
                  </a:cubicBezTo>
                  <a:cubicBezTo>
                    <a:pt x="5411" y="30597"/>
                    <a:pt x="5415" y="30598"/>
                    <a:pt x="5420" y="30600"/>
                  </a:cubicBezTo>
                  <a:cubicBezTo>
                    <a:pt x="5440" y="30614"/>
                    <a:pt x="5438" y="30616"/>
                    <a:pt x="5458" y="30630"/>
                  </a:cubicBezTo>
                  <a:lnTo>
                    <a:pt x="5499" y="30657"/>
                  </a:lnTo>
                  <a:cubicBezTo>
                    <a:pt x="5518" y="30670"/>
                    <a:pt x="5510" y="30685"/>
                    <a:pt x="5529" y="30699"/>
                  </a:cubicBezTo>
                  <a:cubicBezTo>
                    <a:pt x="5549" y="30712"/>
                    <a:pt x="5545" y="30718"/>
                    <a:pt x="5565" y="30732"/>
                  </a:cubicBezTo>
                  <a:cubicBezTo>
                    <a:pt x="5569" y="30734"/>
                    <a:pt x="5572" y="30735"/>
                    <a:pt x="5576" y="30735"/>
                  </a:cubicBezTo>
                  <a:cubicBezTo>
                    <a:pt x="5589" y="30735"/>
                    <a:pt x="5603" y="30723"/>
                    <a:pt x="5616" y="30723"/>
                  </a:cubicBezTo>
                  <a:cubicBezTo>
                    <a:pt x="5620" y="30723"/>
                    <a:pt x="5624" y="30724"/>
                    <a:pt x="5628" y="30727"/>
                  </a:cubicBezTo>
                  <a:cubicBezTo>
                    <a:pt x="5649" y="30740"/>
                    <a:pt x="5644" y="30748"/>
                    <a:pt x="5663" y="30761"/>
                  </a:cubicBezTo>
                  <a:cubicBezTo>
                    <a:pt x="5684" y="30775"/>
                    <a:pt x="5678" y="30786"/>
                    <a:pt x="5698" y="30799"/>
                  </a:cubicBezTo>
                  <a:cubicBezTo>
                    <a:pt x="5707" y="30804"/>
                    <a:pt x="5714" y="30805"/>
                    <a:pt x="5720" y="30805"/>
                  </a:cubicBezTo>
                  <a:cubicBezTo>
                    <a:pt x="5723" y="30805"/>
                    <a:pt x="5726" y="30805"/>
                    <a:pt x="5729" y="30805"/>
                  </a:cubicBezTo>
                  <a:cubicBezTo>
                    <a:pt x="5735" y="30805"/>
                    <a:pt x="5741" y="30806"/>
                    <a:pt x="5749" y="30811"/>
                  </a:cubicBezTo>
                  <a:cubicBezTo>
                    <a:pt x="5770" y="30824"/>
                    <a:pt x="5768" y="30829"/>
                    <a:pt x="5788" y="30841"/>
                  </a:cubicBezTo>
                  <a:cubicBezTo>
                    <a:pt x="5807" y="30855"/>
                    <a:pt x="5797" y="30872"/>
                    <a:pt x="5817" y="30886"/>
                  </a:cubicBezTo>
                  <a:cubicBezTo>
                    <a:pt x="5837" y="30899"/>
                    <a:pt x="5844" y="30890"/>
                    <a:pt x="5864" y="30903"/>
                  </a:cubicBezTo>
                  <a:cubicBezTo>
                    <a:pt x="5885" y="30916"/>
                    <a:pt x="5879" y="30925"/>
                    <a:pt x="5899" y="30938"/>
                  </a:cubicBezTo>
                  <a:cubicBezTo>
                    <a:pt x="5903" y="30941"/>
                    <a:pt x="5908" y="30942"/>
                    <a:pt x="5912" y="30942"/>
                  </a:cubicBezTo>
                  <a:cubicBezTo>
                    <a:pt x="5922" y="30942"/>
                    <a:pt x="5932" y="30937"/>
                    <a:pt x="5941" y="30937"/>
                  </a:cubicBezTo>
                  <a:cubicBezTo>
                    <a:pt x="5946" y="30937"/>
                    <a:pt x="5950" y="30938"/>
                    <a:pt x="5955" y="30941"/>
                  </a:cubicBezTo>
                  <a:cubicBezTo>
                    <a:pt x="5976" y="30954"/>
                    <a:pt x="5977" y="30953"/>
                    <a:pt x="5997" y="30967"/>
                  </a:cubicBezTo>
                  <a:cubicBezTo>
                    <a:pt x="6018" y="30980"/>
                    <a:pt x="5998" y="31011"/>
                    <a:pt x="6018" y="31023"/>
                  </a:cubicBezTo>
                  <a:cubicBezTo>
                    <a:pt x="6022" y="31026"/>
                    <a:pt x="6025" y="31027"/>
                    <a:pt x="6029" y="31027"/>
                  </a:cubicBezTo>
                  <a:cubicBezTo>
                    <a:pt x="6042" y="31027"/>
                    <a:pt x="6056" y="31014"/>
                    <a:pt x="6069" y="31014"/>
                  </a:cubicBezTo>
                  <a:cubicBezTo>
                    <a:pt x="6073" y="31014"/>
                    <a:pt x="6076" y="31015"/>
                    <a:pt x="6080" y="31017"/>
                  </a:cubicBezTo>
                  <a:cubicBezTo>
                    <a:pt x="6100" y="31029"/>
                    <a:pt x="6081" y="31059"/>
                    <a:pt x="6101" y="31072"/>
                  </a:cubicBezTo>
                  <a:cubicBezTo>
                    <a:pt x="6121" y="31085"/>
                    <a:pt x="6120" y="31087"/>
                    <a:pt x="6140" y="31101"/>
                  </a:cubicBezTo>
                  <a:cubicBezTo>
                    <a:pt x="6160" y="31113"/>
                    <a:pt x="6161" y="31111"/>
                    <a:pt x="6181" y="31124"/>
                  </a:cubicBezTo>
                  <a:cubicBezTo>
                    <a:pt x="6185" y="31127"/>
                    <a:pt x="6189" y="31127"/>
                    <a:pt x="6193" y="31127"/>
                  </a:cubicBezTo>
                  <a:cubicBezTo>
                    <a:pt x="6205" y="31127"/>
                    <a:pt x="6215" y="31120"/>
                    <a:pt x="6226" y="31120"/>
                  </a:cubicBezTo>
                  <a:cubicBezTo>
                    <a:pt x="6230" y="31120"/>
                    <a:pt x="6235" y="31121"/>
                    <a:pt x="6239" y="31124"/>
                  </a:cubicBezTo>
                  <a:cubicBezTo>
                    <a:pt x="6259" y="31138"/>
                    <a:pt x="6256" y="31143"/>
                    <a:pt x="6277" y="31156"/>
                  </a:cubicBezTo>
                  <a:cubicBezTo>
                    <a:pt x="6297" y="31170"/>
                    <a:pt x="6298" y="31167"/>
                    <a:pt x="6318" y="31181"/>
                  </a:cubicBezTo>
                  <a:cubicBezTo>
                    <a:pt x="6338" y="31194"/>
                    <a:pt x="6324" y="31216"/>
                    <a:pt x="6343" y="31230"/>
                  </a:cubicBezTo>
                  <a:cubicBezTo>
                    <a:pt x="6347" y="31233"/>
                    <a:pt x="6351" y="31233"/>
                    <a:pt x="6355" y="31233"/>
                  </a:cubicBezTo>
                  <a:cubicBezTo>
                    <a:pt x="6366" y="31233"/>
                    <a:pt x="6376" y="31226"/>
                    <a:pt x="6388" y="31226"/>
                  </a:cubicBezTo>
                  <a:cubicBezTo>
                    <a:pt x="6392" y="31226"/>
                    <a:pt x="6396" y="31227"/>
                    <a:pt x="6401" y="31230"/>
                  </a:cubicBezTo>
                  <a:cubicBezTo>
                    <a:pt x="6421" y="31243"/>
                    <a:pt x="6404" y="31272"/>
                    <a:pt x="6423" y="31285"/>
                  </a:cubicBezTo>
                  <a:cubicBezTo>
                    <a:pt x="6427" y="31287"/>
                    <a:pt x="6430" y="31288"/>
                    <a:pt x="6434" y="31288"/>
                  </a:cubicBezTo>
                  <a:cubicBezTo>
                    <a:pt x="6447" y="31288"/>
                    <a:pt x="6460" y="31276"/>
                    <a:pt x="6473" y="31276"/>
                  </a:cubicBezTo>
                  <a:cubicBezTo>
                    <a:pt x="6477" y="31276"/>
                    <a:pt x="6481" y="31277"/>
                    <a:pt x="6484" y="31279"/>
                  </a:cubicBezTo>
                  <a:cubicBezTo>
                    <a:pt x="6504" y="31293"/>
                    <a:pt x="6485" y="31322"/>
                    <a:pt x="6506" y="31336"/>
                  </a:cubicBezTo>
                  <a:cubicBezTo>
                    <a:pt x="6525" y="31349"/>
                    <a:pt x="6533" y="31338"/>
                    <a:pt x="6552" y="31352"/>
                  </a:cubicBezTo>
                  <a:cubicBezTo>
                    <a:pt x="6572" y="31365"/>
                    <a:pt x="6567" y="31374"/>
                    <a:pt x="6587" y="31387"/>
                  </a:cubicBezTo>
                  <a:cubicBezTo>
                    <a:pt x="6595" y="31392"/>
                    <a:pt x="6601" y="31393"/>
                    <a:pt x="6607" y="31393"/>
                  </a:cubicBezTo>
                  <a:cubicBezTo>
                    <a:pt x="6611" y="31393"/>
                    <a:pt x="6614" y="31393"/>
                    <a:pt x="6618" y="31393"/>
                  </a:cubicBezTo>
                  <a:cubicBezTo>
                    <a:pt x="6623" y="31393"/>
                    <a:pt x="6629" y="31394"/>
                    <a:pt x="6637" y="31398"/>
                  </a:cubicBezTo>
                  <a:cubicBezTo>
                    <a:pt x="6645" y="31404"/>
                    <a:pt x="6652" y="31405"/>
                    <a:pt x="6658" y="31405"/>
                  </a:cubicBezTo>
                  <a:cubicBezTo>
                    <a:pt x="6661" y="31405"/>
                    <a:pt x="6664" y="31405"/>
                    <a:pt x="6667" y="31405"/>
                  </a:cubicBezTo>
                  <a:cubicBezTo>
                    <a:pt x="6673" y="31405"/>
                    <a:pt x="6680" y="31406"/>
                    <a:pt x="6688" y="31411"/>
                  </a:cubicBezTo>
                  <a:cubicBezTo>
                    <a:pt x="6709" y="31424"/>
                    <a:pt x="6699" y="31440"/>
                    <a:pt x="6718" y="31454"/>
                  </a:cubicBezTo>
                  <a:cubicBezTo>
                    <a:pt x="6738" y="31467"/>
                    <a:pt x="6734" y="31473"/>
                    <a:pt x="6754" y="31487"/>
                  </a:cubicBezTo>
                  <a:cubicBezTo>
                    <a:pt x="6775" y="31499"/>
                    <a:pt x="6782" y="31488"/>
                    <a:pt x="6803" y="31502"/>
                  </a:cubicBezTo>
                  <a:cubicBezTo>
                    <a:pt x="6823" y="31515"/>
                    <a:pt x="6829" y="31504"/>
                    <a:pt x="6850" y="31518"/>
                  </a:cubicBezTo>
                  <a:lnTo>
                    <a:pt x="6889" y="31545"/>
                  </a:lnTo>
                  <a:cubicBezTo>
                    <a:pt x="6910" y="31558"/>
                    <a:pt x="6897" y="31579"/>
                    <a:pt x="6916" y="31593"/>
                  </a:cubicBezTo>
                  <a:cubicBezTo>
                    <a:pt x="6921" y="31597"/>
                    <a:pt x="6926" y="31598"/>
                    <a:pt x="6931" y="31598"/>
                  </a:cubicBezTo>
                  <a:cubicBezTo>
                    <a:pt x="6939" y="31598"/>
                    <a:pt x="6947" y="31595"/>
                    <a:pt x="6954" y="31595"/>
                  </a:cubicBezTo>
                  <a:cubicBezTo>
                    <a:pt x="6959" y="31595"/>
                    <a:pt x="6964" y="31596"/>
                    <a:pt x="6970" y="31600"/>
                  </a:cubicBezTo>
                  <a:cubicBezTo>
                    <a:pt x="6990" y="31613"/>
                    <a:pt x="6984" y="31625"/>
                    <a:pt x="7004" y="31638"/>
                  </a:cubicBezTo>
                  <a:cubicBezTo>
                    <a:pt x="7023" y="31652"/>
                    <a:pt x="7022" y="31654"/>
                    <a:pt x="7042" y="31668"/>
                  </a:cubicBezTo>
                  <a:cubicBezTo>
                    <a:pt x="7063" y="31681"/>
                    <a:pt x="7060" y="31685"/>
                    <a:pt x="7080" y="31698"/>
                  </a:cubicBezTo>
                  <a:cubicBezTo>
                    <a:pt x="7087" y="31703"/>
                    <a:pt x="7093" y="31704"/>
                    <a:pt x="7099" y="31704"/>
                  </a:cubicBezTo>
                  <a:cubicBezTo>
                    <a:pt x="7104" y="31704"/>
                    <a:pt x="7108" y="31704"/>
                    <a:pt x="7113" y="31704"/>
                  </a:cubicBezTo>
                  <a:cubicBezTo>
                    <a:pt x="7118" y="31704"/>
                    <a:pt x="7124" y="31705"/>
                    <a:pt x="7130" y="31709"/>
                  </a:cubicBezTo>
                  <a:cubicBezTo>
                    <a:pt x="7152" y="31723"/>
                    <a:pt x="7144" y="31735"/>
                    <a:pt x="7165" y="31749"/>
                  </a:cubicBezTo>
                  <a:cubicBezTo>
                    <a:pt x="7184" y="31760"/>
                    <a:pt x="7187" y="31757"/>
                    <a:pt x="7207" y="31771"/>
                  </a:cubicBezTo>
                  <a:cubicBezTo>
                    <a:pt x="7227" y="31784"/>
                    <a:pt x="7218" y="31799"/>
                    <a:pt x="7237" y="31813"/>
                  </a:cubicBezTo>
                  <a:cubicBezTo>
                    <a:pt x="7241" y="31815"/>
                    <a:pt x="7245" y="31816"/>
                    <a:pt x="7249" y="31816"/>
                  </a:cubicBezTo>
                  <a:cubicBezTo>
                    <a:pt x="7261" y="31816"/>
                    <a:pt x="7273" y="31806"/>
                    <a:pt x="7285" y="31806"/>
                  </a:cubicBezTo>
                  <a:cubicBezTo>
                    <a:pt x="7289" y="31806"/>
                    <a:pt x="7293" y="31807"/>
                    <a:pt x="7296" y="31810"/>
                  </a:cubicBezTo>
                  <a:cubicBezTo>
                    <a:pt x="7317" y="31824"/>
                    <a:pt x="7315" y="31829"/>
                    <a:pt x="7334" y="31842"/>
                  </a:cubicBezTo>
                  <a:cubicBezTo>
                    <a:pt x="7354" y="31856"/>
                    <a:pt x="7349" y="31864"/>
                    <a:pt x="7369" y="31878"/>
                  </a:cubicBezTo>
                  <a:cubicBezTo>
                    <a:pt x="7390" y="31891"/>
                    <a:pt x="7380" y="31906"/>
                    <a:pt x="7400" y="31920"/>
                  </a:cubicBezTo>
                  <a:cubicBezTo>
                    <a:pt x="7405" y="31923"/>
                    <a:pt x="7409" y="31924"/>
                    <a:pt x="7414" y="31924"/>
                  </a:cubicBezTo>
                  <a:cubicBezTo>
                    <a:pt x="7422" y="31924"/>
                    <a:pt x="7430" y="31920"/>
                    <a:pt x="7438" y="31920"/>
                  </a:cubicBezTo>
                  <a:cubicBezTo>
                    <a:pt x="7443" y="31920"/>
                    <a:pt x="7448" y="31921"/>
                    <a:pt x="7454" y="31925"/>
                  </a:cubicBezTo>
                  <a:cubicBezTo>
                    <a:pt x="7473" y="31938"/>
                    <a:pt x="7461" y="31957"/>
                    <a:pt x="7482" y="31970"/>
                  </a:cubicBezTo>
                  <a:cubicBezTo>
                    <a:pt x="7502" y="31984"/>
                    <a:pt x="7508" y="31975"/>
                    <a:pt x="7529" y="31987"/>
                  </a:cubicBezTo>
                  <a:cubicBezTo>
                    <a:pt x="7548" y="32001"/>
                    <a:pt x="7552" y="31996"/>
                    <a:pt x="7573" y="32009"/>
                  </a:cubicBezTo>
                  <a:cubicBezTo>
                    <a:pt x="7581" y="32014"/>
                    <a:pt x="7588" y="32015"/>
                    <a:pt x="7594" y="32015"/>
                  </a:cubicBezTo>
                  <a:cubicBezTo>
                    <a:pt x="7596" y="32015"/>
                    <a:pt x="7598" y="32015"/>
                    <a:pt x="7600" y="32015"/>
                  </a:cubicBezTo>
                  <a:cubicBezTo>
                    <a:pt x="7606" y="32015"/>
                    <a:pt x="7613" y="32016"/>
                    <a:pt x="7622" y="32022"/>
                  </a:cubicBezTo>
                  <a:cubicBezTo>
                    <a:pt x="7642" y="32035"/>
                    <a:pt x="7626" y="32060"/>
                    <a:pt x="7647" y="32073"/>
                  </a:cubicBezTo>
                  <a:cubicBezTo>
                    <a:pt x="7656" y="32080"/>
                    <a:pt x="7663" y="32080"/>
                    <a:pt x="7671" y="32080"/>
                  </a:cubicBezTo>
                  <a:cubicBezTo>
                    <a:pt x="7678" y="32080"/>
                    <a:pt x="7686" y="32080"/>
                    <a:pt x="7696" y="32087"/>
                  </a:cubicBezTo>
                  <a:cubicBezTo>
                    <a:pt x="7716" y="32100"/>
                    <a:pt x="7714" y="32103"/>
                    <a:pt x="7734" y="32116"/>
                  </a:cubicBezTo>
                  <a:cubicBezTo>
                    <a:pt x="7755" y="32130"/>
                    <a:pt x="7752" y="32134"/>
                    <a:pt x="7772" y="32147"/>
                  </a:cubicBezTo>
                  <a:cubicBezTo>
                    <a:pt x="7793" y="32161"/>
                    <a:pt x="7792" y="32162"/>
                    <a:pt x="7813" y="32175"/>
                  </a:cubicBezTo>
                  <a:cubicBezTo>
                    <a:pt x="7832" y="32189"/>
                    <a:pt x="7835" y="32185"/>
                    <a:pt x="7855" y="32198"/>
                  </a:cubicBezTo>
                  <a:cubicBezTo>
                    <a:pt x="7875" y="32211"/>
                    <a:pt x="7882" y="32202"/>
                    <a:pt x="7902" y="32216"/>
                  </a:cubicBezTo>
                  <a:cubicBezTo>
                    <a:pt x="7922" y="32228"/>
                    <a:pt x="7927" y="32221"/>
                    <a:pt x="7948" y="32234"/>
                  </a:cubicBezTo>
                  <a:cubicBezTo>
                    <a:pt x="7969" y="32248"/>
                    <a:pt x="7964" y="32255"/>
                    <a:pt x="7984" y="32269"/>
                  </a:cubicBezTo>
                  <a:cubicBezTo>
                    <a:pt x="8005" y="32282"/>
                    <a:pt x="8012" y="32271"/>
                    <a:pt x="8032" y="32285"/>
                  </a:cubicBezTo>
                  <a:cubicBezTo>
                    <a:pt x="8054" y="32298"/>
                    <a:pt x="8035" y="32325"/>
                    <a:pt x="8056" y="32339"/>
                  </a:cubicBezTo>
                  <a:cubicBezTo>
                    <a:pt x="8076" y="32352"/>
                    <a:pt x="8073" y="32356"/>
                    <a:pt x="8093" y="32370"/>
                  </a:cubicBezTo>
                  <a:cubicBezTo>
                    <a:pt x="8114" y="32382"/>
                    <a:pt x="8120" y="32372"/>
                    <a:pt x="8140" y="32386"/>
                  </a:cubicBezTo>
                  <a:cubicBezTo>
                    <a:pt x="8161" y="32399"/>
                    <a:pt x="8158" y="32403"/>
                    <a:pt x="8178" y="32416"/>
                  </a:cubicBezTo>
                  <a:cubicBezTo>
                    <a:pt x="8185" y="32421"/>
                    <a:pt x="8191" y="32422"/>
                    <a:pt x="8196" y="32422"/>
                  </a:cubicBezTo>
                  <a:cubicBezTo>
                    <a:pt x="8202" y="32422"/>
                    <a:pt x="8208" y="32420"/>
                    <a:pt x="8213" y="32420"/>
                  </a:cubicBezTo>
                  <a:cubicBezTo>
                    <a:pt x="8218" y="32420"/>
                    <a:pt x="8224" y="32422"/>
                    <a:pt x="8230" y="32426"/>
                  </a:cubicBezTo>
                  <a:cubicBezTo>
                    <a:pt x="8250" y="32439"/>
                    <a:pt x="8237" y="32461"/>
                    <a:pt x="8257" y="32474"/>
                  </a:cubicBezTo>
                  <a:cubicBezTo>
                    <a:pt x="8261" y="32476"/>
                    <a:pt x="8265" y="32477"/>
                    <a:pt x="8269" y="32477"/>
                  </a:cubicBezTo>
                  <a:cubicBezTo>
                    <a:pt x="8282" y="32477"/>
                    <a:pt x="8295" y="32465"/>
                    <a:pt x="8308" y="32465"/>
                  </a:cubicBezTo>
                  <a:cubicBezTo>
                    <a:pt x="8311" y="32465"/>
                    <a:pt x="8315" y="32466"/>
                    <a:pt x="8318" y="32468"/>
                  </a:cubicBezTo>
                  <a:cubicBezTo>
                    <a:pt x="8339" y="32482"/>
                    <a:pt x="8324" y="32506"/>
                    <a:pt x="8344" y="32520"/>
                  </a:cubicBezTo>
                  <a:cubicBezTo>
                    <a:pt x="8350" y="32523"/>
                    <a:pt x="8355" y="32524"/>
                    <a:pt x="8359" y="32524"/>
                  </a:cubicBezTo>
                  <a:cubicBezTo>
                    <a:pt x="8367" y="32524"/>
                    <a:pt x="8374" y="32521"/>
                    <a:pt x="8382" y="32521"/>
                  </a:cubicBezTo>
                  <a:cubicBezTo>
                    <a:pt x="8387" y="32521"/>
                    <a:pt x="8392" y="32522"/>
                    <a:pt x="8397" y="32526"/>
                  </a:cubicBezTo>
                  <a:cubicBezTo>
                    <a:pt x="8419" y="32539"/>
                    <a:pt x="8412" y="32549"/>
                    <a:pt x="8432" y="32563"/>
                  </a:cubicBezTo>
                  <a:cubicBezTo>
                    <a:pt x="8453" y="32574"/>
                    <a:pt x="8456" y="32570"/>
                    <a:pt x="8477" y="32584"/>
                  </a:cubicBezTo>
                  <a:cubicBezTo>
                    <a:pt x="8496" y="32597"/>
                    <a:pt x="8498" y="32596"/>
                    <a:pt x="8517" y="32609"/>
                  </a:cubicBezTo>
                  <a:cubicBezTo>
                    <a:pt x="8539" y="32623"/>
                    <a:pt x="8541" y="32619"/>
                    <a:pt x="8560" y="32633"/>
                  </a:cubicBezTo>
                  <a:cubicBezTo>
                    <a:pt x="8581" y="32646"/>
                    <a:pt x="8571" y="32662"/>
                    <a:pt x="8591" y="32676"/>
                  </a:cubicBezTo>
                  <a:cubicBezTo>
                    <a:pt x="8612" y="32689"/>
                    <a:pt x="8614" y="32686"/>
                    <a:pt x="8634" y="32699"/>
                  </a:cubicBezTo>
                  <a:cubicBezTo>
                    <a:pt x="8655" y="32713"/>
                    <a:pt x="8651" y="32718"/>
                    <a:pt x="8672" y="32731"/>
                  </a:cubicBezTo>
                  <a:cubicBezTo>
                    <a:pt x="8692" y="32745"/>
                    <a:pt x="8696" y="32739"/>
                    <a:pt x="8716" y="32752"/>
                  </a:cubicBezTo>
                  <a:cubicBezTo>
                    <a:pt x="8724" y="32758"/>
                    <a:pt x="8730" y="32759"/>
                    <a:pt x="8736" y="32759"/>
                  </a:cubicBezTo>
                  <a:cubicBezTo>
                    <a:pt x="8739" y="32759"/>
                    <a:pt x="8743" y="32758"/>
                    <a:pt x="8747" y="32758"/>
                  </a:cubicBezTo>
                  <a:cubicBezTo>
                    <a:pt x="8752" y="32758"/>
                    <a:pt x="8758" y="32759"/>
                    <a:pt x="8766" y="32764"/>
                  </a:cubicBezTo>
                  <a:cubicBezTo>
                    <a:pt x="8785" y="32778"/>
                    <a:pt x="8780" y="32785"/>
                    <a:pt x="8800" y="32799"/>
                  </a:cubicBezTo>
                  <a:cubicBezTo>
                    <a:pt x="8821" y="32812"/>
                    <a:pt x="8822" y="32811"/>
                    <a:pt x="8842" y="32825"/>
                  </a:cubicBezTo>
                  <a:lnTo>
                    <a:pt x="8882" y="32852"/>
                  </a:lnTo>
                  <a:cubicBezTo>
                    <a:pt x="8902" y="32865"/>
                    <a:pt x="8894" y="32879"/>
                    <a:pt x="8914" y="32892"/>
                  </a:cubicBezTo>
                  <a:cubicBezTo>
                    <a:pt x="8934" y="32905"/>
                    <a:pt x="8943" y="32893"/>
                    <a:pt x="8962" y="32906"/>
                  </a:cubicBezTo>
                  <a:cubicBezTo>
                    <a:pt x="8982" y="32919"/>
                    <a:pt x="8978" y="32927"/>
                    <a:pt x="8998" y="32940"/>
                  </a:cubicBezTo>
                  <a:cubicBezTo>
                    <a:pt x="9019" y="32954"/>
                    <a:pt x="9019" y="32955"/>
                    <a:pt x="9039" y="32968"/>
                  </a:cubicBezTo>
                  <a:cubicBezTo>
                    <a:pt x="9058" y="32981"/>
                    <a:pt x="9062" y="32978"/>
                    <a:pt x="9082" y="32992"/>
                  </a:cubicBezTo>
                  <a:cubicBezTo>
                    <a:pt x="9087" y="32995"/>
                    <a:pt x="9092" y="32996"/>
                    <a:pt x="9097" y="32996"/>
                  </a:cubicBezTo>
                  <a:cubicBezTo>
                    <a:pt x="9105" y="32996"/>
                    <a:pt x="9113" y="32993"/>
                    <a:pt x="9122" y="32993"/>
                  </a:cubicBezTo>
                  <a:cubicBezTo>
                    <a:pt x="9126" y="32993"/>
                    <a:pt x="9131" y="32994"/>
                    <a:pt x="9137" y="32998"/>
                  </a:cubicBezTo>
                  <a:cubicBezTo>
                    <a:pt x="9157" y="33010"/>
                    <a:pt x="9153" y="33018"/>
                    <a:pt x="9173" y="33031"/>
                  </a:cubicBezTo>
                  <a:cubicBezTo>
                    <a:pt x="9192" y="33045"/>
                    <a:pt x="9182" y="33062"/>
                    <a:pt x="9202" y="33075"/>
                  </a:cubicBezTo>
                  <a:cubicBezTo>
                    <a:pt x="9222" y="33089"/>
                    <a:pt x="9228" y="33080"/>
                    <a:pt x="9248" y="33094"/>
                  </a:cubicBezTo>
                  <a:cubicBezTo>
                    <a:pt x="9267" y="33107"/>
                    <a:pt x="9264" y="33114"/>
                    <a:pt x="9283" y="33127"/>
                  </a:cubicBezTo>
                  <a:cubicBezTo>
                    <a:pt x="9305" y="33141"/>
                    <a:pt x="9312" y="33130"/>
                    <a:pt x="9331" y="33143"/>
                  </a:cubicBezTo>
                  <a:cubicBezTo>
                    <a:pt x="9352" y="33157"/>
                    <a:pt x="9350" y="33160"/>
                    <a:pt x="9369" y="33174"/>
                  </a:cubicBezTo>
                  <a:cubicBezTo>
                    <a:pt x="9389" y="33187"/>
                    <a:pt x="9395" y="33180"/>
                    <a:pt x="9415" y="33192"/>
                  </a:cubicBezTo>
                  <a:cubicBezTo>
                    <a:pt x="9435" y="33205"/>
                    <a:pt x="9423" y="33224"/>
                    <a:pt x="9443" y="33237"/>
                  </a:cubicBezTo>
                  <a:cubicBezTo>
                    <a:pt x="9449" y="33241"/>
                    <a:pt x="9454" y="33242"/>
                    <a:pt x="9459" y="33242"/>
                  </a:cubicBezTo>
                  <a:cubicBezTo>
                    <a:pt x="9466" y="33242"/>
                    <a:pt x="9472" y="33240"/>
                    <a:pt x="9479" y="33240"/>
                  </a:cubicBezTo>
                  <a:cubicBezTo>
                    <a:pt x="9484" y="33240"/>
                    <a:pt x="9489" y="33241"/>
                    <a:pt x="9495" y="33245"/>
                  </a:cubicBezTo>
                  <a:cubicBezTo>
                    <a:pt x="9516" y="33259"/>
                    <a:pt x="9512" y="33262"/>
                    <a:pt x="9533" y="33276"/>
                  </a:cubicBezTo>
                  <a:cubicBezTo>
                    <a:pt x="9553" y="33289"/>
                    <a:pt x="9556" y="33284"/>
                    <a:pt x="9577" y="33297"/>
                  </a:cubicBezTo>
                  <a:cubicBezTo>
                    <a:pt x="9597" y="33309"/>
                    <a:pt x="9585" y="33330"/>
                    <a:pt x="9605" y="33342"/>
                  </a:cubicBezTo>
                  <a:cubicBezTo>
                    <a:pt x="9609" y="33346"/>
                    <a:pt x="9615" y="33347"/>
                    <a:pt x="9620" y="33347"/>
                  </a:cubicBezTo>
                  <a:cubicBezTo>
                    <a:pt x="9631" y="33347"/>
                    <a:pt x="9642" y="33342"/>
                    <a:pt x="9651" y="33342"/>
                  </a:cubicBezTo>
                  <a:cubicBezTo>
                    <a:pt x="9657" y="33342"/>
                    <a:pt x="9663" y="33344"/>
                    <a:pt x="9667" y="33350"/>
                  </a:cubicBezTo>
                  <a:cubicBezTo>
                    <a:pt x="9680" y="33369"/>
                    <a:pt x="9656" y="33383"/>
                    <a:pt x="9661" y="33407"/>
                  </a:cubicBezTo>
                  <a:lnTo>
                    <a:pt x="9672" y="33455"/>
                  </a:lnTo>
                  <a:cubicBezTo>
                    <a:pt x="9677" y="33480"/>
                    <a:pt x="9669" y="33481"/>
                    <a:pt x="9674" y="33505"/>
                  </a:cubicBezTo>
                  <a:cubicBezTo>
                    <a:pt x="9680" y="33529"/>
                    <a:pt x="9684" y="33528"/>
                    <a:pt x="9689" y="33551"/>
                  </a:cubicBezTo>
                  <a:cubicBezTo>
                    <a:pt x="9695" y="33576"/>
                    <a:pt x="9699" y="33575"/>
                    <a:pt x="9704" y="33598"/>
                  </a:cubicBezTo>
                  <a:cubicBezTo>
                    <a:pt x="9710" y="33623"/>
                    <a:pt x="9706" y="33623"/>
                    <a:pt x="9712" y="33647"/>
                  </a:cubicBezTo>
                  <a:cubicBezTo>
                    <a:pt x="9717" y="33669"/>
                    <a:pt x="9732" y="33667"/>
                    <a:pt x="9737" y="33691"/>
                  </a:cubicBezTo>
                  <a:cubicBezTo>
                    <a:pt x="9743" y="33715"/>
                    <a:pt x="9725" y="33719"/>
                    <a:pt x="9730" y="33743"/>
                  </a:cubicBezTo>
                  <a:cubicBezTo>
                    <a:pt x="9735" y="33768"/>
                    <a:pt x="9751" y="33763"/>
                    <a:pt x="9757" y="33787"/>
                  </a:cubicBezTo>
                  <a:cubicBezTo>
                    <a:pt x="9762" y="33812"/>
                    <a:pt x="9741" y="33816"/>
                    <a:pt x="9746" y="33839"/>
                  </a:cubicBezTo>
                  <a:cubicBezTo>
                    <a:pt x="9751" y="33864"/>
                    <a:pt x="9757" y="33862"/>
                    <a:pt x="9762" y="33887"/>
                  </a:cubicBezTo>
                  <a:cubicBezTo>
                    <a:pt x="9767" y="33910"/>
                    <a:pt x="9770" y="33909"/>
                    <a:pt x="9775" y="33934"/>
                  </a:cubicBezTo>
                  <a:cubicBezTo>
                    <a:pt x="9780" y="33956"/>
                    <a:pt x="9805" y="33951"/>
                    <a:pt x="9810" y="33974"/>
                  </a:cubicBezTo>
                  <a:cubicBezTo>
                    <a:pt x="9816" y="33999"/>
                    <a:pt x="9786" y="34005"/>
                    <a:pt x="9791" y="34030"/>
                  </a:cubicBezTo>
                  <a:cubicBezTo>
                    <a:pt x="9796" y="34053"/>
                    <a:pt x="9827" y="34046"/>
                    <a:pt x="9833" y="34070"/>
                  </a:cubicBezTo>
                  <a:cubicBezTo>
                    <a:pt x="9838" y="34092"/>
                    <a:pt x="9839" y="34092"/>
                    <a:pt x="9845" y="34117"/>
                  </a:cubicBezTo>
                  <a:cubicBezTo>
                    <a:pt x="9850" y="34139"/>
                    <a:pt x="9834" y="34144"/>
                    <a:pt x="9839" y="34167"/>
                  </a:cubicBezTo>
                  <a:cubicBezTo>
                    <a:pt x="9845" y="34192"/>
                    <a:pt x="9839" y="34193"/>
                    <a:pt x="9845" y="34218"/>
                  </a:cubicBezTo>
                  <a:cubicBezTo>
                    <a:pt x="9850" y="34241"/>
                    <a:pt x="9866" y="34237"/>
                    <a:pt x="9871" y="34261"/>
                  </a:cubicBezTo>
                  <a:cubicBezTo>
                    <a:pt x="9877" y="34284"/>
                    <a:pt x="9871" y="34285"/>
                    <a:pt x="9877" y="34310"/>
                  </a:cubicBezTo>
                  <a:cubicBezTo>
                    <a:pt x="9882" y="34333"/>
                    <a:pt x="9880" y="34333"/>
                    <a:pt x="9885" y="34358"/>
                  </a:cubicBezTo>
                  <a:cubicBezTo>
                    <a:pt x="9891" y="34381"/>
                    <a:pt x="9878" y="34385"/>
                    <a:pt x="9883" y="34408"/>
                  </a:cubicBezTo>
                  <a:cubicBezTo>
                    <a:pt x="9888" y="34433"/>
                    <a:pt x="9898" y="34430"/>
                    <a:pt x="9903" y="34454"/>
                  </a:cubicBezTo>
                  <a:cubicBezTo>
                    <a:pt x="9910" y="34478"/>
                    <a:pt x="9896" y="34481"/>
                    <a:pt x="9901" y="34505"/>
                  </a:cubicBezTo>
                  <a:cubicBezTo>
                    <a:pt x="9907" y="34529"/>
                    <a:pt x="9903" y="34529"/>
                    <a:pt x="9909" y="34553"/>
                  </a:cubicBezTo>
                  <a:cubicBezTo>
                    <a:pt x="9914" y="34577"/>
                    <a:pt x="9912" y="34577"/>
                    <a:pt x="9917" y="34601"/>
                  </a:cubicBezTo>
                  <a:cubicBezTo>
                    <a:pt x="9923" y="34625"/>
                    <a:pt x="9929" y="34622"/>
                    <a:pt x="9935" y="34647"/>
                  </a:cubicBezTo>
                  <a:cubicBezTo>
                    <a:pt x="9940" y="34671"/>
                    <a:pt x="9936" y="34671"/>
                    <a:pt x="9941" y="34695"/>
                  </a:cubicBezTo>
                  <a:cubicBezTo>
                    <a:pt x="9946" y="34719"/>
                    <a:pt x="9962" y="34716"/>
                    <a:pt x="9968" y="34739"/>
                  </a:cubicBezTo>
                  <a:cubicBezTo>
                    <a:pt x="9973" y="34764"/>
                    <a:pt x="9972" y="34764"/>
                    <a:pt x="9977" y="34787"/>
                  </a:cubicBezTo>
                  <a:cubicBezTo>
                    <a:pt x="9983" y="34812"/>
                    <a:pt x="9999" y="34808"/>
                    <a:pt x="10004" y="34831"/>
                  </a:cubicBezTo>
                  <a:cubicBezTo>
                    <a:pt x="10009" y="34856"/>
                    <a:pt x="9982" y="34861"/>
                    <a:pt x="9987" y="34885"/>
                  </a:cubicBezTo>
                  <a:cubicBezTo>
                    <a:pt x="9992" y="34910"/>
                    <a:pt x="10021" y="34903"/>
                    <a:pt x="10027" y="34927"/>
                  </a:cubicBezTo>
                  <a:cubicBezTo>
                    <a:pt x="10032" y="34951"/>
                    <a:pt x="10035" y="34949"/>
                    <a:pt x="10041" y="34974"/>
                  </a:cubicBezTo>
                  <a:cubicBezTo>
                    <a:pt x="10046" y="34997"/>
                    <a:pt x="10009" y="35007"/>
                    <a:pt x="10015" y="35029"/>
                  </a:cubicBezTo>
                  <a:cubicBezTo>
                    <a:pt x="10020" y="35053"/>
                    <a:pt x="10051" y="35046"/>
                    <a:pt x="10057" y="35070"/>
                  </a:cubicBezTo>
                  <a:cubicBezTo>
                    <a:pt x="10062" y="35094"/>
                    <a:pt x="10058" y="35094"/>
                    <a:pt x="10063" y="35118"/>
                  </a:cubicBezTo>
                  <a:cubicBezTo>
                    <a:pt x="10068" y="35142"/>
                    <a:pt x="10057" y="35145"/>
                    <a:pt x="10062" y="35169"/>
                  </a:cubicBezTo>
                  <a:cubicBezTo>
                    <a:pt x="10067" y="35192"/>
                    <a:pt x="10086" y="35188"/>
                    <a:pt x="10091" y="35212"/>
                  </a:cubicBezTo>
                  <a:cubicBezTo>
                    <a:pt x="10096" y="35236"/>
                    <a:pt x="10087" y="35237"/>
                    <a:pt x="10092" y="35262"/>
                  </a:cubicBezTo>
                  <a:cubicBezTo>
                    <a:pt x="10097" y="35285"/>
                    <a:pt x="10102" y="35284"/>
                    <a:pt x="10107" y="35308"/>
                  </a:cubicBezTo>
                  <a:cubicBezTo>
                    <a:pt x="10112" y="35333"/>
                    <a:pt x="10101" y="35335"/>
                    <a:pt x="10106" y="35359"/>
                  </a:cubicBezTo>
                  <a:cubicBezTo>
                    <a:pt x="10111" y="35383"/>
                    <a:pt x="10116" y="35382"/>
                    <a:pt x="10121" y="35407"/>
                  </a:cubicBezTo>
                  <a:cubicBezTo>
                    <a:pt x="10126" y="35430"/>
                    <a:pt x="10137" y="35428"/>
                    <a:pt x="10142" y="35451"/>
                  </a:cubicBezTo>
                  <a:cubicBezTo>
                    <a:pt x="10148" y="35476"/>
                    <a:pt x="10132" y="35478"/>
                    <a:pt x="10137" y="35503"/>
                  </a:cubicBezTo>
                  <a:cubicBezTo>
                    <a:pt x="10142" y="35525"/>
                    <a:pt x="10129" y="35528"/>
                    <a:pt x="10135" y="35552"/>
                  </a:cubicBezTo>
                  <a:cubicBezTo>
                    <a:pt x="10140" y="35576"/>
                    <a:pt x="10139" y="35576"/>
                    <a:pt x="10144" y="35600"/>
                  </a:cubicBezTo>
                  <a:cubicBezTo>
                    <a:pt x="10150" y="35623"/>
                    <a:pt x="10156" y="35622"/>
                    <a:pt x="10162" y="35645"/>
                  </a:cubicBezTo>
                  <a:cubicBezTo>
                    <a:pt x="10167" y="35669"/>
                    <a:pt x="10185" y="35665"/>
                    <a:pt x="10191" y="35688"/>
                  </a:cubicBezTo>
                  <a:cubicBezTo>
                    <a:pt x="10196" y="35713"/>
                    <a:pt x="10170" y="35718"/>
                    <a:pt x="10176" y="35742"/>
                  </a:cubicBezTo>
                  <a:cubicBezTo>
                    <a:pt x="10181" y="35766"/>
                    <a:pt x="10178" y="35766"/>
                    <a:pt x="10183" y="35790"/>
                  </a:cubicBezTo>
                  <a:cubicBezTo>
                    <a:pt x="10188" y="35815"/>
                    <a:pt x="10217" y="35808"/>
                    <a:pt x="10223" y="35832"/>
                  </a:cubicBezTo>
                  <a:cubicBezTo>
                    <a:pt x="10228" y="35856"/>
                    <a:pt x="10208" y="35860"/>
                    <a:pt x="10213" y="35884"/>
                  </a:cubicBezTo>
                  <a:cubicBezTo>
                    <a:pt x="10218" y="35908"/>
                    <a:pt x="10246" y="35901"/>
                    <a:pt x="10252" y="35926"/>
                  </a:cubicBezTo>
                  <a:cubicBezTo>
                    <a:pt x="10257" y="35948"/>
                    <a:pt x="10223" y="35956"/>
                    <a:pt x="10228" y="35981"/>
                  </a:cubicBezTo>
                  <a:cubicBezTo>
                    <a:pt x="10233" y="36004"/>
                    <a:pt x="10244" y="36002"/>
                    <a:pt x="10249" y="36026"/>
                  </a:cubicBezTo>
                  <a:cubicBezTo>
                    <a:pt x="10255" y="36050"/>
                    <a:pt x="10246" y="36051"/>
                    <a:pt x="10252" y="36076"/>
                  </a:cubicBezTo>
                  <a:cubicBezTo>
                    <a:pt x="10257" y="36100"/>
                    <a:pt x="10272" y="36095"/>
                    <a:pt x="10277" y="36120"/>
                  </a:cubicBezTo>
                  <a:cubicBezTo>
                    <a:pt x="10283" y="36143"/>
                    <a:pt x="10288" y="36142"/>
                    <a:pt x="10293" y="36167"/>
                  </a:cubicBezTo>
                  <a:cubicBezTo>
                    <a:pt x="10299" y="36190"/>
                    <a:pt x="10293" y="36191"/>
                    <a:pt x="10299" y="36215"/>
                  </a:cubicBezTo>
                  <a:cubicBezTo>
                    <a:pt x="10304" y="36239"/>
                    <a:pt x="10317" y="36234"/>
                    <a:pt x="10322" y="36259"/>
                  </a:cubicBezTo>
                  <a:cubicBezTo>
                    <a:pt x="10328" y="36283"/>
                    <a:pt x="10315" y="36286"/>
                    <a:pt x="10320" y="36309"/>
                  </a:cubicBezTo>
                  <a:cubicBezTo>
                    <a:pt x="10325" y="36334"/>
                    <a:pt x="10346" y="36329"/>
                    <a:pt x="10351" y="36352"/>
                  </a:cubicBezTo>
                  <a:cubicBezTo>
                    <a:pt x="10357" y="36377"/>
                    <a:pt x="10354" y="36377"/>
                    <a:pt x="10360" y="36401"/>
                  </a:cubicBezTo>
                  <a:cubicBezTo>
                    <a:pt x="10365" y="36425"/>
                    <a:pt x="10346" y="36429"/>
                    <a:pt x="10351" y="36453"/>
                  </a:cubicBezTo>
                  <a:cubicBezTo>
                    <a:pt x="10357" y="36478"/>
                    <a:pt x="10376" y="36472"/>
                    <a:pt x="10381" y="36496"/>
                  </a:cubicBezTo>
                  <a:cubicBezTo>
                    <a:pt x="10387" y="36520"/>
                    <a:pt x="10380" y="36522"/>
                    <a:pt x="10385" y="36545"/>
                  </a:cubicBezTo>
                  <a:cubicBezTo>
                    <a:pt x="10391" y="36570"/>
                    <a:pt x="10364" y="36575"/>
                    <a:pt x="10369" y="36599"/>
                  </a:cubicBezTo>
                  <a:cubicBezTo>
                    <a:pt x="10375" y="36623"/>
                    <a:pt x="10379" y="36622"/>
                    <a:pt x="10384" y="36646"/>
                  </a:cubicBezTo>
                  <a:cubicBezTo>
                    <a:pt x="10390" y="36668"/>
                    <a:pt x="10408" y="36665"/>
                    <a:pt x="10413" y="36689"/>
                  </a:cubicBezTo>
                  <a:cubicBezTo>
                    <a:pt x="10419" y="36713"/>
                    <a:pt x="10407" y="36715"/>
                    <a:pt x="10412" y="36740"/>
                  </a:cubicBezTo>
                  <a:cubicBezTo>
                    <a:pt x="10419" y="36763"/>
                    <a:pt x="10438" y="36758"/>
                    <a:pt x="10443" y="36783"/>
                  </a:cubicBezTo>
                  <a:cubicBezTo>
                    <a:pt x="10449" y="36806"/>
                    <a:pt x="10424" y="36812"/>
                    <a:pt x="10429" y="36836"/>
                  </a:cubicBezTo>
                  <a:cubicBezTo>
                    <a:pt x="10435" y="36859"/>
                    <a:pt x="10429" y="36860"/>
                    <a:pt x="10435" y="36885"/>
                  </a:cubicBezTo>
                  <a:cubicBezTo>
                    <a:pt x="10440" y="36907"/>
                    <a:pt x="10465" y="36902"/>
                    <a:pt x="10470" y="36925"/>
                  </a:cubicBezTo>
                  <a:cubicBezTo>
                    <a:pt x="10475" y="36949"/>
                    <a:pt x="10451" y="36954"/>
                    <a:pt x="10456" y="36978"/>
                  </a:cubicBezTo>
                  <a:cubicBezTo>
                    <a:pt x="10462" y="37002"/>
                    <a:pt x="10459" y="37002"/>
                    <a:pt x="10465" y="37026"/>
                  </a:cubicBezTo>
                  <a:cubicBezTo>
                    <a:pt x="10470" y="37049"/>
                    <a:pt x="10482" y="37046"/>
                    <a:pt x="10487" y="37070"/>
                  </a:cubicBezTo>
                  <a:cubicBezTo>
                    <a:pt x="10493" y="37095"/>
                    <a:pt x="10483" y="37096"/>
                    <a:pt x="10488" y="37120"/>
                  </a:cubicBezTo>
                  <a:cubicBezTo>
                    <a:pt x="10494" y="37144"/>
                    <a:pt x="10497" y="37143"/>
                    <a:pt x="10502" y="37166"/>
                  </a:cubicBezTo>
                  <a:cubicBezTo>
                    <a:pt x="10508" y="37191"/>
                    <a:pt x="10529" y="37186"/>
                    <a:pt x="10534" y="37209"/>
                  </a:cubicBezTo>
                  <a:cubicBezTo>
                    <a:pt x="10540" y="37234"/>
                    <a:pt x="10525" y="37236"/>
                    <a:pt x="10530" y="37261"/>
                  </a:cubicBezTo>
                  <a:cubicBezTo>
                    <a:pt x="10535" y="37283"/>
                    <a:pt x="10542" y="37282"/>
                    <a:pt x="10547" y="37306"/>
                  </a:cubicBezTo>
                  <a:cubicBezTo>
                    <a:pt x="10553" y="37330"/>
                    <a:pt x="10534" y="37335"/>
                    <a:pt x="10540" y="37358"/>
                  </a:cubicBezTo>
                  <a:cubicBezTo>
                    <a:pt x="10545" y="37383"/>
                    <a:pt x="10568" y="37377"/>
                    <a:pt x="10573" y="37401"/>
                  </a:cubicBezTo>
                  <a:cubicBezTo>
                    <a:pt x="10578" y="37423"/>
                    <a:pt x="10592" y="37421"/>
                    <a:pt x="10598" y="37445"/>
                  </a:cubicBezTo>
                  <a:cubicBezTo>
                    <a:pt x="10603" y="37469"/>
                    <a:pt x="10595" y="37471"/>
                    <a:pt x="10601" y="37495"/>
                  </a:cubicBezTo>
                  <a:cubicBezTo>
                    <a:pt x="10606" y="37519"/>
                    <a:pt x="10609" y="37518"/>
                    <a:pt x="10615" y="37541"/>
                  </a:cubicBezTo>
                  <a:cubicBezTo>
                    <a:pt x="10620" y="37566"/>
                    <a:pt x="10595" y="37571"/>
                    <a:pt x="10601" y="37595"/>
                  </a:cubicBezTo>
                  <a:cubicBezTo>
                    <a:pt x="10605" y="37615"/>
                    <a:pt x="10625" y="37612"/>
                    <a:pt x="10636" y="37626"/>
                  </a:cubicBezTo>
                  <a:lnTo>
                    <a:pt x="10636" y="37626"/>
                  </a:lnTo>
                  <a:cubicBezTo>
                    <a:pt x="10641" y="37617"/>
                    <a:pt x="10641" y="37612"/>
                    <a:pt x="10651" y="37597"/>
                  </a:cubicBezTo>
                  <a:cubicBezTo>
                    <a:pt x="10664" y="37577"/>
                    <a:pt x="10652" y="37568"/>
                    <a:pt x="10665" y="37547"/>
                  </a:cubicBezTo>
                  <a:cubicBezTo>
                    <a:pt x="10679" y="37527"/>
                    <a:pt x="10680" y="37527"/>
                    <a:pt x="10694" y="37507"/>
                  </a:cubicBezTo>
                  <a:cubicBezTo>
                    <a:pt x="10707" y="37487"/>
                    <a:pt x="10715" y="37491"/>
                    <a:pt x="10728" y="37471"/>
                  </a:cubicBezTo>
                  <a:cubicBezTo>
                    <a:pt x="10742" y="37450"/>
                    <a:pt x="10758" y="37460"/>
                    <a:pt x="10771" y="37440"/>
                  </a:cubicBezTo>
                  <a:cubicBezTo>
                    <a:pt x="10785" y="37420"/>
                    <a:pt x="10767" y="37407"/>
                    <a:pt x="10781" y="37388"/>
                  </a:cubicBezTo>
                  <a:cubicBezTo>
                    <a:pt x="10794" y="37367"/>
                    <a:pt x="10801" y="37370"/>
                    <a:pt x="10814" y="37351"/>
                  </a:cubicBezTo>
                  <a:cubicBezTo>
                    <a:pt x="10828" y="37330"/>
                    <a:pt x="10820" y="37325"/>
                    <a:pt x="10834" y="37305"/>
                  </a:cubicBezTo>
                  <a:cubicBezTo>
                    <a:pt x="10847" y="37283"/>
                    <a:pt x="10849" y="37284"/>
                    <a:pt x="10862" y="37265"/>
                  </a:cubicBezTo>
                  <a:cubicBezTo>
                    <a:pt x="10876" y="37243"/>
                    <a:pt x="10887" y="37250"/>
                    <a:pt x="10900" y="37230"/>
                  </a:cubicBezTo>
                  <a:cubicBezTo>
                    <a:pt x="10914" y="37208"/>
                    <a:pt x="10890" y="37193"/>
                    <a:pt x="10904" y="37174"/>
                  </a:cubicBezTo>
                  <a:cubicBezTo>
                    <a:pt x="10917" y="37152"/>
                    <a:pt x="10930" y="37160"/>
                    <a:pt x="10942" y="37140"/>
                  </a:cubicBezTo>
                  <a:cubicBezTo>
                    <a:pt x="10956" y="37118"/>
                    <a:pt x="10972" y="37129"/>
                    <a:pt x="10985" y="37110"/>
                  </a:cubicBezTo>
                  <a:cubicBezTo>
                    <a:pt x="10999" y="37089"/>
                    <a:pt x="10970" y="37070"/>
                    <a:pt x="10984" y="37051"/>
                  </a:cubicBezTo>
                  <a:cubicBezTo>
                    <a:pt x="10996" y="37030"/>
                    <a:pt x="11007" y="37036"/>
                    <a:pt x="11021" y="37015"/>
                  </a:cubicBezTo>
                  <a:cubicBezTo>
                    <a:pt x="11033" y="36995"/>
                    <a:pt x="11037" y="36997"/>
                    <a:pt x="11050" y="36977"/>
                  </a:cubicBezTo>
                  <a:cubicBezTo>
                    <a:pt x="11063" y="36956"/>
                    <a:pt x="11058" y="36952"/>
                    <a:pt x="11071" y="36933"/>
                  </a:cubicBezTo>
                  <a:cubicBezTo>
                    <a:pt x="11085" y="36913"/>
                    <a:pt x="11087" y="36914"/>
                    <a:pt x="11101" y="36893"/>
                  </a:cubicBezTo>
                  <a:cubicBezTo>
                    <a:pt x="11114" y="36874"/>
                    <a:pt x="11106" y="36869"/>
                    <a:pt x="11119" y="36848"/>
                  </a:cubicBezTo>
                  <a:cubicBezTo>
                    <a:pt x="11133" y="36828"/>
                    <a:pt x="11155" y="36842"/>
                    <a:pt x="11167" y="36821"/>
                  </a:cubicBezTo>
                  <a:cubicBezTo>
                    <a:pt x="11181" y="36801"/>
                    <a:pt x="11163" y="36789"/>
                    <a:pt x="11177" y="36769"/>
                  </a:cubicBezTo>
                  <a:cubicBezTo>
                    <a:pt x="11190" y="36748"/>
                    <a:pt x="11182" y="36742"/>
                    <a:pt x="11195" y="36722"/>
                  </a:cubicBezTo>
                  <a:cubicBezTo>
                    <a:pt x="11209" y="36703"/>
                    <a:pt x="11225" y="36711"/>
                    <a:pt x="11238" y="36692"/>
                  </a:cubicBezTo>
                  <a:cubicBezTo>
                    <a:pt x="11252" y="36672"/>
                    <a:pt x="11233" y="36658"/>
                    <a:pt x="11247" y="36638"/>
                  </a:cubicBezTo>
                  <a:cubicBezTo>
                    <a:pt x="11260" y="36617"/>
                    <a:pt x="11279" y="36629"/>
                    <a:pt x="11292" y="36608"/>
                  </a:cubicBezTo>
                  <a:cubicBezTo>
                    <a:pt x="11306" y="36588"/>
                    <a:pt x="11312" y="36592"/>
                    <a:pt x="11326" y="36572"/>
                  </a:cubicBezTo>
                  <a:cubicBezTo>
                    <a:pt x="11339" y="36550"/>
                    <a:pt x="11324" y="36542"/>
                    <a:pt x="11338" y="36522"/>
                  </a:cubicBezTo>
                  <a:cubicBezTo>
                    <a:pt x="11351" y="36501"/>
                    <a:pt x="11343" y="36496"/>
                    <a:pt x="11356" y="36475"/>
                  </a:cubicBezTo>
                  <a:cubicBezTo>
                    <a:pt x="11370" y="36456"/>
                    <a:pt x="11379" y="36462"/>
                    <a:pt x="11392" y="36441"/>
                  </a:cubicBezTo>
                  <a:cubicBezTo>
                    <a:pt x="11406" y="36420"/>
                    <a:pt x="11409" y="36422"/>
                    <a:pt x="11423" y="36403"/>
                  </a:cubicBezTo>
                  <a:cubicBezTo>
                    <a:pt x="11436" y="36381"/>
                    <a:pt x="11430" y="36377"/>
                    <a:pt x="11444" y="36357"/>
                  </a:cubicBezTo>
                  <a:cubicBezTo>
                    <a:pt x="11457" y="36336"/>
                    <a:pt x="11468" y="36344"/>
                    <a:pt x="11482" y="36323"/>
                  </a:cubicBezTo>
                  <a:cubicBezTo>
                    <a:pt x="11495" y="36303"/>
                    <a:pt x="11489" y="36298"/>
                    <a:pt x="11503" y="36277"/>
                  </a:cubicBezTo>
                  <a:cubicBezTo>
                    <a:pt x="11516" y="36256"/>
                    <a:pt x="11498" y="36245"/>
                    <a:pt x="11511" y="36226"/>
                  </a:cubicBezTo>
                  <a:cubicBezTo>
                    <a:pt x="11525" y="36206"/>
                    <a:pt x="11542" y="36216"/>
                    <a:pt x="11556" y="36196"/>
                  </a:cubicBezTo>
                  <a:cubicBezTo>
                    <a:pt x="11569" y="36176"/>
                    <a:pt x="11583" y="36184"/>
                    <a:pt x="11596" y="36164"/>
                  </a:cubicBezTo>
                  <a:cubicBezTo>
                    <a:pt x="11608" y="36143"/>
                    <a:pt x="11584" y="36127"/>
                    <a:pt x="11597" y="36108"/>
                  </a:cubicBezTo>
                  <a:cubicBezTo>
                    <a:pt x="11611" y="36088"/>
                    <a:pt x="11616" y="36090"/>
                    <a:pt x="11629" y="36071"/>
                  </a:cubicBezTo>
                  <a:cubicBezTo>
                    <a:pt x="11643" y="36050"/>
                    <a:pt x="11633" y="36044"/>
                    <a:pt x="11647" y="36023"/>
                  </a:cubicBezTo>
                  <a:cubicBezTo>
                    <a:pt x="11659" y="36003"/>
                    <a:pt x="11667" y="36007"/>
                    <a:pt x="11680" y="35987"/>
                  </a:cubicBezTo>
                  <a:cubicBezTo>
                    <a:pt x="11693" y="35967"/>
                    <a:pt x="11704" y="35974"/>
                    <a:pt x="11718" y="35954"/>
                  </a:cubicBezTo>
                  <a:cubicBezTo>
                    <a:pt x="11730" y="35932"/>
                    <a:pt x="11729" y="35931"/>
                    <a:pt x="11742" y="35911"/>
                  </a:cubicBezTo>
                  <a:cubicBezTo>
                    <a:pt x="11755" y="35890"/>
                    <a:pt x="11767" y="35897"/>
                    <a:pt x="11781" y="35878"/>
                  </a:cubicBezTo>
                  <a:cubicBezTo>
                    <a:pt x="11794" y="35857"/>
                    <a:pt x="11784" y="35851"/>
                    <a:pt x="11798" y="35831"/>
                  </a:cubicBezTo>
                  <a:cubicBezTo>
                    <a:pt x="11811" y="35810"/>
                    <a:pt x="11795" y="35800"/>
                    <a:pt x="11809" y="35779"/>
                  </a:cubicBezTo>
                  <a:cubicBezTo>
                    <a:pt x="11822" y="35760"/>
                    <a:pt x="11845" y="35774"/>
                    <a:pt x="11858" y="35755"/>
                  </a:cubicBezTo>
                  <a:cubicBezTo>
                    <a:pt x="11872" y="35734"/>
                    <a:pt x="11845" y="35717"/>
                    <a:pt x="11858" y="35697"/>
                  </a:cubicBezTo>
                  <a:cubicBezTo>
                    <a:pt x="11872" y="35676"/>
                    <a:pt x="11883" y="35683"/>
                    <a:pt x="11896" y="35664"/>
                  </a:cubicBezTo>
                  <a:lnTo>
                    <a:pt x="11923" y="35623"/>
                  </a:lnTo>
                  <a:cubicBezTo>
                    <a:pt x="11936" y="35603"/>
                    <a:pt x="11927" y="35596"/>
                    <a:pt x="11940" y="35576"/>
                  </a:cubicBezTo>
                  <a:cubicBezTo>
                    <a:pt x="11954" y="35556"/>
                    <a:pt x="11971" y="35567"/>
                    <a:pt x="11985" y="35547"/>
                  </a:cubicBezTo>
                  <a:cubicBezTo>
                    <a:pt x="11996" y="35526"/>
                    <a:pt x="11986" y="35519"/>
                    <a:pt x="11999" y="35499"/>
                  </a:cubicBezTo>
                  <a:cubicBezTo>
                    <a:pt x="12013" y="35478"/>
                    <a:pt x="12009" y="35476"/>
                    <a:pt x="12023" y="35456"/>
                  </a:cubicBezTo>
                  <a:cubicBezTo>
                    <a:pt x="12036" y="35435"/>
                    <a:pt x="12060" y="35450"/>
                    <a:pt x="12072" y="35430"/>
                  </a:cubicBezTo>
                  <a:cubicBezTo>
                    <a:pt x="12086" y="35410"/>
                    <a:pt x="12055" y="35390"/>
                    <a:pt x="12068" y="35370"/>
                  </a:cubicBezTo>
                  <a:cubicBezTo>
                    <a:pt x="12082" y="35349"/>
                    <a:pt x="12089" y="35353"/>
                    <a:pt x="12102" y="35333"/>
                  </a:cubicBezTo>
                  <a:cubicBezTo>
                    <a:pt x="12115" y="35312"/>
                    <a:pt x="12132" y="35323"/>
                    <a:pt x="12146" y="35303"/>
                  </a:cubicBezTo>
                  <a:cubicBezTo>
                    <a:pt x="12158" y="35283"/>
                    <a:pt x="12152" y="35278"/>
                    <a:pt x="12165" y="35258"/>
                  </a:cubicBezTo>
                  <a:cubicBezTo>
                    <a:pt x="12179" y="35237"/>
                    <a:pt x="12185" y="35242"/>
                    <a:pt x="12199" y="35221"/>
                  </a:cubicBezTo>
                  <a:cubicBezTo>
                    <a:pt x="12211" y="35201"/>
                    <a:pt x="12196" y="35190"/>
                    <a:pt x="12210" y="35171"/>
                  </a:cubicBezTo>
                  <a:cubicBezTo>
                    <a:pt x="12222" y="35149"/>
                    <a:pt x="12227" y="35152"/>
                    <a:pt x="12240" y="35131"/>
                  </a:cubicBezTo>
                  <a:cubicBezTo>
                    <a:pt x="12254" y="35112"/>
                    <a:pt x="12256" y="35113"/>
                    <a:pt x="12270" y="35093"/>
                  </a:cubicBezTo>
                  <a:cubicBezTo>
                    <a:pt x="12282" y="35072"/>
                    <a:pt x="12292" y="35078"/>
                    <a:pt x="12306" y="35058"/>
                  </a:cubicBezTo>
                  <a:cubicBezTo>
                    <a:pt x="12319" y="35038"/>
                    <a:pt x="12302" y="35026"/>
                    <a:pt x="12315" y="35006"/>
                  </a:cubicBezTo>
                  <a:cubicBezTo>
                    <a:pt x="12328" y="34984"/>
                    <a:pt x="12340" y="34992"/>
                    <a:pt x="12354" y="34973"/>
                  </a:cubicBezTo>
                  <a:cubicBezTo>
                    <a:pt x="12367" y="34951"/>
                    <a:pt x="12363" y="34948"/>
                    <a:pt x="12377" y="34928"/>
                  </a:cubicBezTo>
                  <a:cubicBezTo>
                    <a:pt x="12390" y="34908"/>
                    <a:pt x="12399" y="34914"/>
                    <a:pt x="12413" y="34893"/>
                  </a:cubicBezTo>
                  <a:cubicBezTo>
                    <a:pt x="12426" y="34873"/>
                    <a:pt x="12402" y="34857"/>
                    <a:pt x="12415" y="34837"/>
                  </a:cubicBezTo>
                  <a:cubicBezTo>
                    <a:pt x="12429" y="34815"/>
                    <a:pt x="12459" y="34836"/>
                    <a:pt x="12473" y="34815"/>
                  </a:cubicBezTo>
                  <a:cubicBezTo>
                    <a:pt x="12485" y="34796"/>
                    <a:pt x="12453" y="34775"/>
                    <a:pt x="12467" y="34754"/>
                  </a:cubicBezTo>
                  <a:cubicBezTo>
                    <a:pt x="12480" y="34734"/>
                    <a:pt x="12507" y="34751"/>
                    <a:pt x="12521" y="34732"/>
                  </a:cubicBezTo>
                  <a:cubicBezTo>
                    <a:pt x="12534" y="34710"/>
                    <a:pt x="12517" y="34700"/>
                    <a:pt x="12531" y="34679"/>
                  </a:cubicBezTo>
                  <a:cubicBezTo>
                    <a:pt x="12544" y="34659"/>
                    <a:pt x="12561" y="34670"/>
                    <a:pt x="12575" y="34649"/>
                  </a:cubicBezTo>
                  <a:cubicBezTo>
                    <a:pt x="12588" y="34630"/>
                    <a:pt x="12591" y="34631"/>
                    <a:pt x="12604" y="34611"/>
                  </a:cubicBezTo>
                  <a:cubicBezTo>
                    <a:pt x="12617" y="34590"/>
                    <a:pt x="12597" y="34577"/>
                    <a:pt x="12611" y="34557"/>
                  </a:cubicBezTo>
                  <a:cubicBezTo>
                    <a:pt x="12623" y="34537"/>
                    <a:pt x="12624" y="34537"/>
                    <a:pt x="12638" y="34517"/>
                  </a:cubicBezTo>
                  <a:cubicBezTo>
                    <a:pt x="12650" y="34497"/>
                    <a:pt x="12652" y="34498"/>
                    <a:pt x="12666" y="34478"/>
                  </a:cubicBezTo>
                  <a:cubicBezTo>
                    <a:pt x="12679" y="34459"/>
                    <a:pt x="12673" y="34454"/>
                    <a:pt x="12687" y="34434"/>
                  </a:cubicBezTo>
                  <a:cubicBezTo>
                    <a:pt x="12700" y="34414"/>
                    <a:pt x="12716" y="34424"/>
                    <a:pt x="12730" y="34405"/>
                  </a:cubicBezTo>
                  <a:cubicBezTo>
                    <a:pt x="12742" y="34385"/>
                    <a:pt x="12745" y="34386"/>
                    <a:pt x="12758" y="34365"/>
                  </a:cubicBezTo>
                  <a:cubicBezTo>
                    <a:pt x="12772" y="34346"/>
                    <a:pt x="12759" y="34338"/>
                    <a:pt x="12773" y="34317"/>
                  </a:cubicBezTo>
                  <a:cubicBezTo>
                    <a:pt x="12786" y="34298"/>
                    <a:pt x="12783" y="34295"/>
                    <a:pt x="12795" y="34274"/>
                  </a:cubicBezTo>
                  <a:cubicBezTo>
                    <a:pt x="12809" y="34255"/>
                    <a:pt x="12807" y="34253"/>
                    <a:pt x="12821" y="34234"/>
                  </a:cubicBezTo>
                  <a:cubicBezTo>
                    <a:pt x="12834" y="34213"/>
                    <a:pt x="12847" y="34220"/>
                    <a:pt x="12860" y="34199"/>
                  </a:cubicBezTo>
                  <a:cubicBezTo>
                    <a:pt x="12874" y="34180"/>
                    <a:pt x="12861" y="34171"/>
                    <a:pt x="12875" y="34151"/>
                  </a:cubicBezTo>
                  <a:cubicBezTo>
                    <a:pt x="12888" y="34132"/>
                    <a:pt x="12891" y="34133"/>
                    <a:pt x="12904" y="34113"/>
                  </a:cubicBezTo>
                  <a:cubicBezTo>
                    <a:pt x="12918" y="34092"/>
                    <a:pt x="12906" y="34085"/>
                    <a:pt x="12919" y="34064"/>
                  </a:cubicBezTo>
                  <a:cubicBezTo>
                    <a:pt x="12933" y="34044"/>
                    <a:pt x="12929" y="34042"/>
                    <a:pt x="12943" y="34022"/>
                  </a:cubicBezTo>
                  <a:cubicBezTo>
                    <a:pt x="12956" y="34001"/>
                    <a:pt x="12973" y="34012"/>
                    <a:pt x="12987" y="33993"/>
                  </a:cubicBezTo>
                  <a:cubicBezTo>
                    <a:pt x="12999" y="33972"/>
                    <a:pt x="12989" y="33966"/>
                    <a:pt x="13003" y="33945"/>
                  </a:cubicBezTo>
                  <a:cubicBezTo>
                    <a:pt x="13016" y="33924"/>
                    <a:pt x="13014" y="33923"/>
                    <a:pt x="13027" y="33903"/>
                  </a:cubicBezTo>
                  <a:cubicBezTo>
                    <a:pt x="13041" y="33881"/>
                    <a:pt x="13038" y="33880"/>
                    <a:pt x="13051" y="33860"/>
                  </a:cubicBezTo>
                  <a:lnTo>
                    <a:pt x="13078" y="33819"/>
                  </a:lnTo>
                  <a:cubicBezTo>
                    <a:pt x="13091" y="33800"/>
                    <a:pt x="13109" y="33811"/>
                    <a:pt x="13122" y="33790"/>
                  </a:cubicBezTo>
                  <a:cubicBezTo>
                    <a:pt x="13136" y="33770"/>
                    <a:pt x="13128" y="33764"/>
                    <a:pt x="13141" y="33744"/>
                  </a:cubicBezTo>
                  <a:cubicBezTo>
                    <a:pt x="13153" y="33725"/>
                    <a:pt x="13144" y="33717"/>
                    <a:pt x="13158" y="33698"/>
                  </a:cubicBezTo>
                  <a:cubicBezTo>
                    <a:pt x="13170" y="33677"/>
                    <a:pt x="13179" y="33682"/>
                    <a:pt x="13192" y="33662"/>
                  </a:cubicBezTo>
                  <a:cubicBezTo>
                    <a:pt x="13206" y="33641"/>
                    <a:pt x="13204" y="33640"/>
                    <a:pt x="13218" y="33620"/>
                  </a:cubicBezTo>
                  <a:cubicBezTo>
                    <a:pt x="13230" y="33600"/>
                    <a:pt x="13229" y="33598"/>
                    <a:pt x="13243" y="33578"/>
                  </a:cubicBezTo>
                  <a:cubicBezTo>
                    <a:pt x="13256" y="33557"/>
                    <a:pt x="13245" y="33550"/>
                    <a:pt x="13259" y="33530"/>
                  </a:cubicBezTo>
                  <a:cubicBezTo>
                    <a:pt x="13265" y="33520"/>
                    <a:pt x="13276" y="33520"/>
                    <a:pt x="13287" y="33520"/>
                  </a:cubicBezTo>
                  <a:cubicBezTo>
                    <a:pt x="13298" y="33520"/>
                    <a:pt x="13310" y="33520"/>
                    <a:pt x="13316" y="33511"/>
                  </a:cubicBezTo>
                  <a:cubicBezTo>
                    <a:pt x="13329" y="33489"/>
                    <a:pt x="13305" y="33475"/>
                    <a:pt x="13319" y="33454"/>
                  </a:cubicBezTo>
                  <a:cubicBezTo>
                    <a:pt x="13332" y="33432"/>
                    <a:pt x="13347" y="33443"/>
                    <a:pt x="13361" y="33422"/>
                  </a:cubicBezTo>
                  <a:cubicBezTo>
                    <a:pt x="13374" y="33400"/>
                    <a:pt x="13351" y="33385"/>
                    <a:pt x="13364" y="33366"/>
                  </a:cubicBezTo>
                  <a:cubicBezTo>
                    <a:pt x="13378" y="33346"/>
                    <a:pt x="13407" y="33364"/>
                    <a:pt x="13421" y="33345"/>
                  </a:cubicBezTo>
                  <a:cubicBezTo>
                    <a:pt x="13434" y="33324"/>
                    <a:pt x="13420" y="33315"/>
                    <a:pt x="13433" y="33294"/>
                  </a:cubicBezTo>
                  <a:cubicBezTo>
                    <a:pt x="13447" y="33275"/>
                    <a:pt x="13461" y="33284"/>
                    <a:pt x="13475" y="33264"/>
                  </a:cubicBezTo>
                  <a:cubicBezTo>
                    <a:pt x="13487" y="33243"/>
                    <a:pt x="13470" y="33232"/>
                    <a:pt x="13484" y="33212"/>
                  </a:cubicBezTo>
                  <a:cubicBezTo>
                    <a:pt x="13497" y="33191"/>
                    <a:pt x="13486" y="33185"/>
                    <a:pt x="13500" y="33165"/>
                  </a:cubicBezTo>
                  <a:cubicBezTo>
                    <a:pt x="13513" y="33144"/>
                    <a:pt x="13512" y="33143"/>
                    <a:pt x="13525" y="33123"/>
                  </a:cubicBezTo>
                  <a:cubicBezTo>
                    <a:pt x="13539" y="33101"/>
                    <a:pt x="13566" y="33120"/>
                    <a:pt x="13578" y="33099"/>
                  </a:cubicBezTo>
                  <a:cubicBezTo>
                    <a:pt x="13592" y="33079"/>
                    <a:pt x="13588" y="33077"/>
                    <a:pt x="13602" y="33056"/>
                  </a:cubicBezTo>
                  <a:cubicBezTo>
                    <a:pt x="13615" y="33036"/>
                    <a:pt x="13598" y="33024"/>
                    <a:pt x="13611" y="33004"/>
                  </a:cubicBezTo>
                  <a:cubicBezTo>
                    <a:pt x="13623" y="32984"/>
                    <a:pt x="13627" y="32986"/>
                    <a:pt x="13641" y="32965"/>
                  </a:cubicBezTo>
                  <a:cubicBezTo>
                    <a:pt x="13653" y="32945"/>
                    <a:pt x="13664" y="32951"/>
                    <a:pt x="13678" y="32932"/>
                  </a:cubicBezTo>
                  <a:cubicBezTo>
                    <a:pt x="13690" y="32912"/>
                    <a:pt x="13668" y="32897"/>
                    <a:pt x="13682" y="32877"/>
                  </a:cubicBezTo>
                  <a:cubicBezTo>
                    <a:pt x="13695" y="32855"/>
                    <a:pt x="13707" y="32864"/>
                    <a:pt x="13721" y="32843"/>
                  </a:cubicBezTo>
                  <a:cubicBezTo>
                    <a:pt x="13734" y="32823"/>
                    <a:pt x="13749" y="32833"/>
                    <a:pt x="13763" y="32812"/>
                  </a:cubicBezTo>
                  <a:cubicBezTo>
                    <a:pt x="13776" y="32791"/>
                    <a:pt x="13761" y="32782"/>
                    <a:pt x="13775" y="32762"/>
                  </a:cubicBezTo>
                  <a:cubicBezTo>
                    <a:pt x="13787" y="32742"/>
                    <a:pt x="13793" y="32745"/>
                    <a:pt x="13807" y="32724"/>
                  </a:cubicBezTo>
                  <a:cubicBezTo>
                    <a:pt x="13819" y="32704"/>
                    <a:pt x="13813" y="32699"/>
                    <a:pt x="13827" y="32678"/>
                  </a:cubicBezTo>
                  <a:cubicBezTo>
                    <a:pt x="13840" y="32657"/>
                    <a:pt x="13845" y="32661"/>
                    <a:pt x="13859" y="32641"/>
                  </a:cubicBezTo>
                  <a:cubicBezTo>
                    <a:pt x="13872" y="32622"/>
                    <a:pt x="13881" y="32627"/>
                    <a:pt x="13893" y="32607"/>
                  </a:cubicBezTo>
                  <a:cubicBezTo>
                    <a:pt x="13905" y="32585"/>
                    <a:pt x="13905" y="32585"/>
                    <a:pt x="13919" y="32565"/>
                  </a:cubicBezTo>
                  <a:cubicBezTo>
                    <a:pt x="13932" y="32544"/>
                    <a:pt x="13918" y="32536"/>
                    <a:pt x="13931" y="32516"/>
                  </a:cubicBezTo>
                  <a:cubicBezTo>
                    <a:pt x="13945" y="32495"/>
                    <a:pt x="13946" y="32496"/>
                    <a:pt x="13959" y="32477"/>
                  </a:cubicBezTo>
                  <a:cubicBezTo>
                    <a:pt x="13973" y="32457"/>
                    <a:pt x="13957" y="32446"/>
                    <a:pt x="13969" y="32426"/>
                  </a:cubicBezTo>
                  <a:cubicBezTo>
                    <a:pt x="13983" y="32405"/>
                    <a:pt x="13998" y="32415"/>
                    <a:pt x="14011" y="32394"/>
                  </a:cubicBezTo>
                  <a:cubicBezTo>
                    <a:pt x="14025" y="32375"/>
                    <a:pt x="14033" y="32381"/>
                    <a:pt x="14047" y="32360"/>
                  </a:cubicBezTo>
                  <a:cubicBezTo>
                    <a:pt x="14059" y="32340"/>
                    <a:pt x="14047" y="32330"/>
                    <a:pt x="14059" y="32311"/>
                  </a:cubicBezTo>
                  <a:cubicBezTo>
                    <a:pt x="14071" y="32291"/>
                    <a:pt x="14084" y="32297"/>
                    <a:pt x="14097" y="32277"/>
                  </a:cubicBezTo>
                  <a:cubicBezTo>
                    <a:pt x="14111" y="32255"/>
                    <a:pt x="14114" y="32258"/>
                    <a:pt x="14128" y="32238"/>
                  </a:cubicBezTo>
                  <a:lnTo>
                    <a:pt x="14155" y="32198"/>
                  </a:lnTo>
                  <a:cubicBezTo>
                    <a:pt x="14167" y="32178"/>
                    <a:pt x="14160" y="32173"/>
                    <a:pt x="14173" y="32152"/>
                  </a:cubicBezTo>
                  <a:cubicBezTo>
                    <a:pt x="14186" y="32132"/>
                    <a:pt x="14171" y="32121"/>
                    <a:pt x="14184" y="32102"/>
                  </a:cubicBezTo>
                  <a:cubicBezTo>
                    <a:pt x="14197" y="32081"/>
                    <a:pt x="14197" y="32081"/>
                    <a:pt x="14209" y="32060"/>
                  </a:cubicBezTo>
                  <a:cubicBezTo>
                    <a:pt x="14223" y="32040"/>
                    <a:pt x="14246" y="32055"/>
                    <a:pt x="14259" y="32035"/>
                  </a:cubicBezTo>
                  <a:cubicBezTo>
                    <a:pt x="14273" y="32014"/>
                    <a:pt x="14272" y="32013"/>
                    <a:pt x="14284" y="31993"/>
                  </a:cubicBezTo>
                  <a:cubicBezTo>
                    <a:pt x="14296" y="31974"/>
                    <a:pt x="14279" y="31961"/>
                    <a:pt x="14293" y="31941"/>
                  </a:cubicBezTo>
                  <a:cubicBezTo>
                    <a:pt x="14305" y="31921"/>
                    <a:pt x="14307" y="31922"/>
                    <a:pt x="14321" y="31902"/>
                  </a:cubicBezTo>
                  <a:cubicBezTo>
                    <a:pt x="14334" y="31882"/>
                    <a:pt x="14339" y="31885"/>
                    <a:pt x="14353" y="31864"/>
                  </a:cubicBezTo>
                  <a:lnTo>
                    <a:pt x="14380" y="31825"/>
                  </a:lnTo>
                  <a:cubicBezTo>
                    <a:pt x="14393" y="31804"/>
                    <a:pt x="14389" y="31802"/>
                    <a:pt x="14402" y="31782"/>
                  </a:cubicBezTo>
                  <a:lnTo>
                    <a:pt x="14429" y="31741"/>
                  </a:lnTo>
                  <a:cubicBezTo>
                    <a:pt x="14443" y="31722"/>
                    <a:pt x="14456" y="31729"/>
                    <a:pt x="14470" y="31709"/>
                  </a:cubicBezTo>
                  <a:cubicBezTo>
                    <a:pt x="14483" y="31690"/>
                    <a:pt x="14466" y="31679"/>
                    <a:pt x="14480" y="31659"/>
                  </a:cubicBezTo>
                  <a:cubicBezTo>
                    <a:pt x="14493" y="31638"/>
                    <a:pt x="14492" y="31637"/>
                    <a:pt x="14505" y="31617"/>
                  </a:cubicBezTo>
                  <a:cubicBezTo>
                    <a:pt x="14519" y="31597"/>
                    <a:pt x="14518" y="31595"/>
                    <a:pt x="14531" y="31575"/>
                  </a:cubicBezTo>
                  <a:cubicBezTo>
                    <a:pt x="14545" y="31556"/>
                    <a:pt x="14536" y="31550"/>
                    <a:pt x="14550" y="31530"/>
                  </a:cubicBezTo>
                  <a:cubicBezTo>
                    <a:pt x="14563" y="31510"/>
                    <a:pt x="14593" y="31529"/>
                    <a:pt x="14606" y="31509"/>
                  </a:cubicBezTo>
                  <a:cubicBezTo>
                    <a:pt x="14620" y="31487"/>
                    <a:pt x="14600" y="31475"/>
                    <a:pt x="14614" y="31455"/>
                  </a:cubicBezTo>
                  <a:cubicBezTo>
                    <a:pt x="14627" y="31434"/>
                    <a:pt x="14627" y="31434"/>
                    <a:pt x="14641" y="31413"/>
                  </a:cubicBezTo>
                  <a:cubicBezTo>
                    <a:pt x="14653" y="31392"/>
                    <a:pt x="14644" y="31387"/>
                    <a:pt x="14658" y="31366"/>
                  </a:cubicBezTo>
                  <a:cubicBezTo>
                    <a:pt x="14670" y="31347"/>
                    <a:pt x="14670" y="31345"/>
                    <a:pt x="14684" y="31326"/>
                  </a:cubicBezTo>
                  <a:cubicBezTo>
                    <a:pt x="14697" y="31305"/>
                    <a:pt x="14722" y="31321"/>
                    <a:pt x="14735" y="31301"/>
                  </a:cubicBezTo>
                  <a:cubicBezTo>
                    <a:pt x="14749" y="31281"/>
                    <a:pt x="14729" y="31268"/>
                    <a:pt x="14743" y="31247"/>
                  </a:cubicBezTo>
                  <a:cubicBezTo>
                    <a:pt x="14756" y="31226"/>
                    <a:pt x="14776" y="31240"/>
                    <a:pt x="14789" y="31219"/>
                  </a:cubicBezTo>
                  <a:lnTo>
                    <a:pt x="14816" y="31179"/>
                  </a:lnTo>
                  <a:cubicBezTo>
                    <a:pt x="14830" y="31157"/>
                    <a:pt x="14830" y="31157"/>
                    <a:pt x="14842" y="31138"/>
                  </a:cubicBezTo>
                  <a:cubicBezTo>
                    <a:pt x="14856" y="31118"/>
                    <a:pt x="14845" y="31109"/>
                    <a:pt x="14857" y="31090"/>
                  </a:cubicBezTo>
                  <a:cubicBezTo>
                    <a:pt x="14869" y="31068"/>
                    <a:pt x="14880" y="31075"/>
                    <a:pt x="14894" y="31055"/>
                  </a:cubicBezTo>
                  <a:cubicBezTo>
                    <a:pt x="14907" y="31034"/>
                    <a:pt x="14883" y="31018"/>
                    <a:pt x="14896" y="30999"/>
                  </a:cubicBezTo>
                  <a:cubicBezTo>
                    <a:pt x="14910" y="30978"/>
                    <a:pt x="14921" y="30985"/>
                    <a:pt x="14933" y="30965"/>
                  </a:cubicBezTo>
                  <a:cubicBezTo>
                    <a:pt x="14947" y="30945"/>
                    <a:pt x="14936" y="30937"/>
                    <a:pt x="14948" y="30916"/>
                  </a:cubicBezTo>
                  <a:cubicBezTo>
                    <a:pt x="14962" y="30895"/>
                    <a:pt x="14959" y="30894"/>
                    <a:pt x="14973" y="30873"/>
                  </a:cubicBezTo>
                  <a:cubicBezTo>
                    <a:pt x="14986" y="30854"/>
                    <a:pt x="15016" y="30872"/>
                    <a:pt x="15029" y="30852"/>
                  </a:cubicBezTo>
                  <a:cubicBezTo>
                    <a:pt x="15043" y="30833"/>
                    <a:pt x="15021" y="30818"/>
                    <a:pt x="15034" y="30797"/>
                  </a:cubicBezTo>
                  <a:cubicBezTo>
                    <a:pt x="15048" y="30777"/>
                    <a:pt x="15062" y="30787"/>
                    <a:pt x="15076" y="30766"/>
                  </a:cubicBezTo>
                  <a:cubicBezTo>
                    <a:pt x="15089" y="30747"/>
                    <a:pt x="15069" y="30733"/>
                    <a:pt x="15082" y="30713"/>
                  </a:cubicBezTo>
                  <a:cubicBezTo>
                    <a:pt x="15096" y="30694"/>
                    <a:pt x="15107" y="30700"/>
                    <a:pt x="15120" y="30680"/>
                  </a:cubicBezTo>
                  <a:cubicBezTo>
                    <a:pt x="15134" y="30659"/>
                    <a:pt x="15121" y="30652"/>
                    <a:pt x="15135" y="30631"/>
                  </a:cubicBezTo>
                  <a:cubicBezTo>
                    <a:pt x="15148" y="30611"/>
                    <a:pt x="15155" y="30615"/>
                    <a:pt x="15168" y="30595"/>
                  </a:cubicBezTo>
                  <a:cubicBezTo>
                    <a:pt x="15182" y="30576"/>
                    <a:pt x="15189" y="30581"/>
                    <a:pt x="15203" y="30561"/>
                  </a:cubicBezTo>
                  <a:cubicBezTo>
                    <a:pt x="15216" y="30540"/>
                    <a:pt x="15201" y="30531"/>
                    <a:pt x="15215" y="30511"/>
                  </a:cubicBezTo>
                  <a:cubicBezTo>
                    <a:pt x="15228" y="30490"/>
                    <a:pt x="15222" y="30486"/>
                    <a:pt x="15236" y="30465"/>
                  </a:cubicBezTo>
                  <a:cubicBezTo>
                    <a:pt x="15248" y="30445"/>
                    <a:pt x="15258" y="30450"/>
                    <a:pt x="15271" y="30431"/>
                  </a:cubicBezTo>
                  <a:cubicBezTo>
                    <a:pt x="15284" y="30411"/>
                    <a:pt x="15296" y="30417"/>
                    <a:pt x="15308" y="30397"/>
                  </a:cubicBezTo>
                  <a:cubicBezTo>
                    <a:pt x="15322" y="30375"/>
                    <a:pt x="15321" y="30375"/>
                    <a:pt x="15334" y="30356"/>
                  </a:cubicBezTo>
                  <a:cubicBezTo>
                    <a:pt x="15348" y="30336"/>
                    <a:pt x="15357" y="30341"/>
                    <a:pt x="15370" y="30321"/>
                  </a:cubicBezTo>
                  <a:cubicBezTo>
                    <a:pt x="15382" y="30300"/>
                    <a:pt x="15353" y="30281"/>
                    <a:pt x="15366" y="30261"/>
                  </a:cubicBezTo>
                  <a:cubicBezTo>
                    <a:pt x="15380" y="30240"/>
                    <a:pt x="15404" y="30255"/>
                    <a:pt x="15418" y="30235"/>
                  </a:cubicBezTo>
                  <a:cubicBezTo>
                    <a:pt x="15430" y="30215"/>
                    <a:pt x="15435" y="30218"/>
                    <a:pt x="15448" y="30198"/>
                  </a:cubicBezTo>
                  <a:lnTo>
                    <a:pt x="15474" y="30158"/>
                  </a:lnTo>
                  <a:cubicBezTo>
                    <a:pt x="15488" y="30138"/>
                    <a:pt x="15460" y="30118"/>
                    <a:pt x="15473" y="30099"/>
                  </a:cubicBezTo>
                  <a:cubicBezTo>
                    <a:pt x="15487" y="30079"/>
                    <a:pt x="15516" y="30097"/>
                    <a:pt x="15530" y="30078"/>
                  </a:cubicBezTo>
                  <a:cubicBezTo>
                    <a:pt x="15542" y="30057"/>
                    <a:pt x="15528" y="30048"/>
                    <a:pt x="15542" y="30027"/>
                  </a:cubicBezTo>
                  <a:cubicBezTo>
                    <a:pt x="15555" y="30008"/>
                    <a:pt x="15562" y="30011"/>
                    <a:pt x="15575" y="29992"/>
                  </a:cubicBezTo>
                  <a:cubicBezTo>
                    <a:pt x="15589" y="29972"/>
                    <a:pt x="15574" y="29962"/>
                    <a:pt x="15587" y="29942"/>
                  </a:cubicBezTo>
                  <a:lnTo>
                    <a:pt x="15614" y="29902"/>
                  </a:lnTo>
                  <a:cubicBezTo>
                    <a:pt x="15628" y="29882"/>
                    <a:pt x="15635" y="29887"/>
                    <a:pt x="15649" y="29867"/>
                  </a:cubicBezTo>
                  <a:cubicBezTo>
                    <a:pt x="15662" y="29847"/>
                    <a:pt x="15649" y="29838"/>
                    <a:pt x="15662" y="29817"/>
                  </a:cubicBezTo>
                  <a:cubicBezTo>
                    <a:pt x="15676" y="29798"/>
                    <a:pt x="15678" y="29799"/>
                    <a:pt x="15692" y="29779"/>
                  </a:cubicBezTo>
                  <a:cubicBezTo>
                    <a:pt x="15705" y="29758"/>
                    <a:pt x="15719" y="29768"/>
                    <a:pt x="15731" y="29748"/>
                  </a:cubicBezTo>
                  <a:cubicBezTo>
                    <a:pt x="15745" y="29727"/>
                    <a:pt x="15748" y="29730"/>
                    <a:pt x="15761" y="29709"/>
                  </a:cubicBezTo>
                  <a:cubicBezTo>
                    <a:pt x="15774" y="29689"/>
                    <a:pt x="15771" y="29687"/>
                    <a:pt x="15784" y="29666"/>
                  </a:cubicBezTo>
                  <a:cubicBezTo>
                    <a:pt x="15798" y="29645"/>
                    <a:pt x="15799" y="29646"/>
                    <a:pt x="15812" y="29626"/>
                  </a:cubicBezTo>
                  <a:cubicBezTo>
                    <a:pt x="15826" y="29606"/>
                    <a:pt x="15814" y="29598"/>
                    <a:pt x="15827" y="29579"/>
                  </a:cubicBezTo>
                  <a:cubicBezTo>
                    <a:pt x="15841" y="29558"/>
                    <a:pt x="15862" y="29571"/>
                    <a:pt x="15875" y="29552"/>
                  </a:cubicBezTo>
                  <a:cubicBezTo>
                    <a:pt x="15889" y="29530"/>
                    <a:pt x="15859" y="29511"/>
                    <a:pt x="15873" y="29491"/>
                  </a:cubicBezTo>
                  <a:cubicBezTo>
                    <a:pt x="15886" y="29471"/>
                    <a:pt x="15892" y="29475"/>
                    <a:pt x="15906" y="29455"/>
                  </a:cubicBezTo>
                  <a:cubicBezTo>
                    <a:pt x="15919" y="29435"/>
                    <a:pt x="15939" y="29448"/>
                    <a:pt x="15953" y="29429"/>
                  </a:cubicBezTo>
                  <a:cubicBezTo>
                    <a:pt x="15966" y="29408"/>
                    <a:pt x="15948" y="29396"/>
                    <a:pt x="15961" y="29376"/>
                  </a:cubicBezTo>
                  <a:cubicBezTo>
                    <a:pt x="15975" y="29356"/>
                    <a:pt x="15985" y="29362"/>
                    <a:pt x="15998" y="29343"/>
                  </a:cubicBezTo>
                  <a:cubicBezTo>
                    <a:pt x="16012" y="29323"/>
                    <a:pt x="16014" y="29324"/>
                    <a:pt x="16028" y="29303"/>
                  </a:cubicBezTo>
                  <a:cubicBezTo>
                    <a:pt x="16041" y="29284"/>
                    <a:pt x="16039" y="29282"/>
                    <a:pt x="16052" y="29263"/>
                  </a:cubicBezTo>
                  <a:cubicBezTo>
                    <a:pt x="16066" y="29242"/>
                    <a:pt x="16061" y="29239"/>
                    <a:pt x="16074" y="29220"/>
                  </a:cubicBezTo>
                  <a:cubicBezTo>
                    <a:pt x="16088" y="29199"/>
                    <a:pt x="16072" y="29189"/>
                    <a:pt x="16085" y="29168"/>
                  </a:cubicBezTo>
                  <a:cubicBezTo>
                    <a:pt x="16098" y="29148"/>
                    <a:pt x="16103" y="29151"/>
                    <a:pt x="16116" y="29131"/>
                  </a:cubicBezTo>
                  <a:cubicBezTo>
                    <a:pt x="16128" y="29110"/>
                    <a:pt x="16143" y="29120"/>
                    <a:pt x="16157" y="29100"/>
                  </a:cubicBezTo>
                  <a:cubicBezTo>
                    <a:pt x="16168" y="29079"/>
                    <a:pt x="16163" y="29076"/>
                    <a:pt x="16176" y="29056"/>
                  </a:cubicBezTo>
                  <a:cubicBezTo>
                    <a:pt x="16189" y="29034"/>
                    <a:pt x="16185" y="29031"/>
                    <a:pt x="16197" y="29012"/>
                  </a:cubicBezTo>
                  <a:cubicBezTo>
                    <a:pt x="16210" y="28992"/>
                    <a:pt x="16222" y="28998"/>
                    <a:pt x="16235" y="28978"/>
                  </a:cubicBezTo>
                  <a:cubicBezTo>
                    <a:pt x="16249" y="28958"/>
                    <a:pt x="16255" y="28962"/>
                    <a:pt x="16269" y="28942"/>
                  </a:cubicBezTo>
                  <a:cubicBezTo>
                    <a:pt x="16282" y="28922"/>
                    <a:pt x="16267" y="28912"/>
                    <a:pt x="16281" y="28892"/>
                  </a:cubicBezTo>
                  <a:cubicBezTo>
                    <a:pt x="16294" y="28873"/>
                    <a:pt x="16297" y="28874"/>
                    <a:pt x="16310" y="28853"/>
                  </a:cubicBezTo>
                  <a:cubicBezTo>
                    <a:pt x="16324" y="28833"/>
                    <a:pt x="16326" y="28835"/>
                    <a:pt x="16340" y="28815"/>
                  </a:cubicBezTo>
                  <a:cubicBezTo>
                    <a:pt x="16353" y="28793"/>
                    <a:pt x="16346" y="28789"/>
                    <a:pt x="16360" y="28769"/>
                  </a:cubicBezTo>
                  <a:cubicBezTo>
                    <a:pt x="16373" y="28749"/>
                    <a:pt x="16376" y="28751"/>
                    <a:pt x="16389" y="28730"/>
                  </a:cubicBezTo>
                  <a:cubicBezTo>
                    <a:pt x="16403" y="28710"/>
                    <a:pt x="16383" y="28697"/>
                    <a:pt x="16396" y="28677"/>
                  </a:cubicBezTo>
                  <a:cubicBezTo>
                    <a:pt x="16409" y="28655"/>
                    <a:pt x="16421" y="28664"/>
                    <a:pt x="16435" y="28643"/>
                  </a:cubicBezTo>
                  <a:cubicBezTo>
                    <a:pt x="16448" y="28623"/>
                    <a:pt x="16441" y="28618"/>
                    <a:pt x="16453" y="28597"/>
                  </a:cubicBezTo>
                  <a:cubicBezTo>
                    <a:pt x="16467" y="28576"/>
                    <a:pt x="16476" y="28583"/>
                    <a:pt x="16490" y="28563"/>
                  </a:cubicBezTo>
                  <a:cubicBezTo>
                    <a:pt x="16503" y="28542"/>
                    <a:pt x="16503" y="28542"/>
                    <a:pt x="16517" y="28521"/>
                  </a:cubicBezTo>
                  <a:cubicBezTo>
                    <a:pt x="16529" y="28500"/>
                    <a:pt x="16527" y="28499"/>
                    <a:pt x="16540" y="28478"/>
                  </a:cubicBezTo>
                  <a:cubicBezTo>
                    <a:pt x="16554" y="28458"/>
                    <a:pt x="16546" y="28453"/>
                    <a:pt x="16559" y="28433"/>
                  </a:cubicBezTo>
                  <a:cubicBezTo>
                    <a:pt x="16572" y="28413"/>
                    <a:pt x="16598" y="28429"/>
                    <a:pt x="16612" y="28409"/>
                  </a:cubicBezTo>
                  <a:cubicBezTo>
                    <a:pt x="16625" y="28388"/>
                    <a:pt x="16597" y="28370"/>
                    <a:pt x="16610" y="28350"/>
                  </a:cubicBezTo>
                  <a:cubicBezTo>
                    <a:pt x="16624" y="28330"/>
                    <a:pt x="16645" y="28343"/>
                    <a:pt x="16658" y="28323"/>
                  </a:cubicBezTo>
                  <a:cubicBezTo>
                    <a:pt x="16672" y="28303"/>
                    <a:pt x="16678" y="28307"/>
                    <a:pt x="16692" y="28287"/>
                  </a:cubicBezTo>
                  <a:cubicBezTo>
                    <a:pt x="16705" y="28267"/>
                    <a:pt x="16698" y="28262"/>
                    <a:pt x="16710" y="28242"/>
                  </a:cubicBezTo>
                  <a:cubicBezTo>
                    <a:pt x="16722" y="28221"/>
                    <a:pt x="16732" y="28227"/>
                    <a:pt x="16746" y="28206"/>
                  </a:cubicBezTo>
                  <a:cubicBezTo>
                    <a:pt x="16759" y="28187"/>
                    <a:pt x="16743" y="28176"/>
                    <a:pt x="16757" y="28156"/>
                  </a:cubicBezTo>
                  <a:cubicBezTo>
                    <a:pt x="16769" y="28136"/>
                    <a:pt x="16768" y="28135"/>
                    <a:pt x="16781" y="28114"/>
                  </a:cubicBezTo>
                  <a:cubicBezTo>
                    <a:pt x="16795" y="28094"/>
                    <a:pt x="16784" y="28087"/>
                    <a:pt x="16797" y="28067"/>
                  </a:cubicBezTo>
                  <a:cubicBezTo>
                    <a:pt x="16811" y="28046"/>
                    <a:pt x="16806" y="28044"/>
                    <a:pt x="16819" y="28023"/>
                  </a:cubicBezTo>
                  <a:cubicBezTo>
                    <a:pt x="16833" y="28003"/>
                    <a:pt x="16848" y="28013"/>
                    <a:pt x="16860" y="27992"/>
                  </a:cubicBezTo>
                  <a:cubicBezTo>
                    <a:pt x="16874" y="27973"/>
                    <a:pt x="16885" y="27979"/>
                    <a:pt x="16898" y="27959"/>
                  </a:cubicBezTo>
                  <a:cubicBezTo>
                    <a:pt x="16910" y="27939"/>
                    <a:pt x="16901" y="27932"/>
                    <a:pt x="16914" y="27912"/>
                  </a:cubicBezTo>
                  <a:cubicBezTo>
                    <a:pt x="16926" y="27893"/>
                    <a:pt x="16936" y="27898"/>
                    <a:pt x="16949" y="27878"/>
                  </a:cubicBezTo>
                  <a:cubicBezTo>
                    <a:pt x="16961" y="27857"/>
                    <a:pt x="16951" y="27851"/>
                    <a:pt x="16965" y="27830"/>
                  </a:cubicBezTo>
                  <a:cubicBezTo>
                    <a:pt x="16978" y="27809"/>
                    <a:pt x="16973" y="27807"/>
                    <a:pt x="16987" y="27787"/>
                  </a:cubicBezTo>
                  <a:cubicBezTo>
                    <a:pt x="17000" y="27766"/>
                    <a:pt x="17004" y="27769"/>
                    <a:pt x="17017" y="27749"/>
                  </a:cubicBezTo>
                  <a:cubicBezTo>
                    <a:pt x="17031" y="27729"/>
                    <a:pt x="17046" y="27738"/>
                    <a:pt x="17059" y="27718"/>
                  </a:cubicBezTo>
                  <a:cubicBezTo>
                    <a:pt x="17072" y="27697"/>
                    <a:pt x="17065" y="27692"/>
                    <a:pt x="17079" y="27673"/>
                  </a:cubicBezTo>
                  <a:cubicBezTo>
                    <a:pt x="17092" y="27653"/>
                    <a:pt x="17070" y="27638"/>
                    <a:pt x="17084" y="27617"/>
                  </a:cubicBezTo>
                  <a:cubicBezTo>
                    <a:pt x="17097" y="27598"/>
                    <a:pt x="17105" y="27603"/>
                    <a:pt x="17116" y="27582"/>
                  </a:cubicBezTo>
                  <a:cubicBezTo>
                    <a:pt x="17128" y="27561"/>
                    <a:pt x="17151" y="27574"/>
                    <a:pt x="17165" y="27555"/>
                  </a:cubicBezTo>
                  <a:cubicBezTo>
                    <a:pt x="17177" y="27534"/>
                    <a:pt x="17169" y="27528"/>
                    <a:pt x="17182" y="27508"/>
                  </a:cubicBezTo>
                  <a:cubicBezTo>
                    <a:pt x="17196" y="27488"/>
                    <a:pt x="17172" y="27472"/>
                    <a:pt x="17185" y="27451"/>
                  </a:cubicBezTo>
                  <a:cubicBezTo>
                    <a:pt x="17197" y="27432"/>
                    <a:pt x="17201" y="27433"/>
                    <a:pt x="17214" y="27413"/>
                  </a:cubicBezTo>
                  <a:cubicBezTo>
                    <a:pt x="17226" y="27391"/>
                    <a:pt x="17241" y="27401"/>
                    <a:pt x="17255" y="27381"/>
                  </a:cubicBezTo>
                  <a:cubicBezTo>
                    <a:pt x="17267" y="27360"/>
                    <a:pt x="17279" y="27369"/>
                    <a:pt x="17293" y="27348"/>
                  </a:cubicBezTo>
                  <a:cubicBezTo>
                    <a:pt x="17306" y="27327"/>
                    <a:pt x="17308" y="27328"/>
                    <a:pt x="17321" y="27309"/>
                  </a:cubicBezTo>
                  <a:cubicBezTo>
                    <a:pt x="17333" y="27288"/>
                    <a:pt x="17309" y="27272"/>
                    <a:pt x="17322" y="27252"/>
                  </a:cubicBezTo>
                  <a:cubicBezTo>
                    <a:pt x="17336" y="27232"/>
                    <a:pt x="17333" y="27230"/>
                    <a:pt x="17347" y="27209"/>
                  </a:cubicBezTo>
                  <a:cubicBezTo>
                    <a:pt x="17360" y="27189"/>
                    <a:pt x="17364" y="27192"/>
                    <a:pt x="17378" y="27172"/>
                  </a:cubicBezTo>
                  <a:cubicBezTo>
                    <a:pt x="17391" y="27151"/>
                    <a:pt x="17412" y="27165"/>
                    <a:pt x="17426" y="27145"/>
                  </a:cubicBezTo>
                  <a:cubicBezTo>
                    <a:pt x="17439" y="27125"/>
                    <a:pt x="17426" y="27116"/>
                    <a:pt x="17439" y="27096"/>
                  </a:cubicBezTo>
                  <a:cubicBezTo>
                    <a:pt x="17453" y="27075"/>
                    <a:pt x="17435" y="27063"/>
                    <a:pt x="17448" y="27043"/>
                  </a:cubicBezTo>
                  <a:cubicBezTo>
                    <a:pt x="17461" y="27023"/>
                    <a:pt x="17476" y="27032"/>
                    <a:pt x="17490" y="27012"/>
                  </a:cubicBezTo>
                  <a:cubicBezTo>
                    <a:pt x="17503" y="26993"/>
                    <a:pt x="17496" y="26987"/>
                    <a:pt x="17508" y="26967"/>
                  </a:cubicBezTo>
                  <a:cubicBezTo>
                    <a:pt x="17522" y="26947"/>
                    <a:pt x="17540" y="26957"/>
                    <a:pt x="17552" y="26937"/>
                  </a:cubicBezTo>
                  <a:cubicBezTo>
                    <a:pt x="17566" y="26918"/>
                    <a:pt x="17542" y="26902"/>
                    <a:pt x="17556" y="26881"/>
                  </a:cubicBezTo>
                  <a:cubicBezTo>
                    <a:pt x="17567" y="26861"/>
                    <a:pt x="17573" y="26864"/>
                    <a:pt x="17587" y="26844"/>
                  </a:cubicBezTo>
                  <a:cubicBezTo>
                    <a:pt x="17599" y="26824"/>
                    <a:pt x="17610" y="26830"/>
                    <a:pt x="17624" y="26811"/>
                  </a:cubicBezTo>
                  <a:cubicBezTo>
                    <a:pt x="17637" y="26790"/>
                    <a:pt x="17640" y="26791"/>
                    <a:pt x="17653" y="26771"/>
                  </a:cubicBezTo>
                  <a:cubicBezTo>
                    <a:pt x="17667" y="26752"/>
                    <a:pt x="17662" y="26748"/>
                    <a:pt x="17674" y="26727"/>
                  </a:cubicBezTo>
                  <a:cubicBezTo>
                    <a:pt x="17688" y="26707"/>
                    <a:pt x="17676" y="26699"/>
                    <a:pt x="17689" y="26679"/>
                  </a:cubicBezTo>
                  <a:cubicBezTo>
                    <a:pt x="17702" y="26659"/>
                    <a:pt x="17723" y="26671"/>
                    <a:pt x="17737" y="26651"/>
                  </a:cubicBezTo>
                  <a:cubicBezTo>
                    <a:pt x="17749" y="26631"/>
                    <a:pt x="17733" y="26620"/>
                    <a:pt x="17747" y="26600"/>
                  </a:cubicBezTo>
                  <a:cubicBezTo>
                    <a:pt x="17760" y="26580"/>
                    <a:pt x="17771" y="26587"/>
                    <a:pt x="17785" y="26566"/>
                  </a:cubicBezTo>
                  <a:cubicBezTo>
                    <a:pt x="17798" y="26545"/>
                    <a:pt x="17787" y="26539"/>
                    <a:pt x="17801" y="26518"/>
                  </a:cubicBezTo>
                  <a:lnTo>
                    <a:pt x="17828" y="26479"/>
                  </a:lnTo>
                  <a:cubicBezTo>
                    <a:pt x="17839" y="26457"/>
                    <a:pt x="17858" y="26469"/>
                    <a:pt x="17872" y="26449"/>
                  </a:cubicBezTo>
                  <a:cubicBezTo>
                    <a:pt x="17884" y="26428"/>
                    <a:pt x="17879" y="26425"/>
                    <a:pt x="17893" y="26405"/>
                  </a:cubicBezTo>
                  <a:cubicBezTo>
                    <a:pt x="17906" y="26384"/>
                    <a:pt x="17917" y="26391"/>
                    <a:pt x="17930" y="26372"/>
                  </a:cubicBezTo>
                  <a:cubicBezTo>
                    <a:pt x="17943" y="26350"/>
                    <a:pt x="17925" y="26337"/>
                    <a:pt x="17938" y="26318"/>
                  </a:cubicBezTo>
                  <a:cubicBezTo>
                    <a:pt x="17952" y="26298"/>
                    <a:pt x="17970" y="26309"/>
                    <a:pt x="17984" y="26289"/>
                  </a:cubicBezTo>
                  <a:cubicBezTo>
                    <a:pt x="17997" y="26268"/>
                    <a:pt x="17990" y="26264"/>
                    <a:pt x="18004" y="26244"/>
                  </a:cubicBezTo>
                  <a:cubicBezTo>
                    <a:pt x="18017" y="26224"/>
                    <a:pt x="18008" y="26217"/>
                    <a:pt x="18022" y="26197"/>
                  </a:cubicBezTo>
                  <a:cubicBezTo>
                    <a:pt x="18034" y="26177"/>
                    <a:pt x="18043" y="26182"/>
                    <a:pt x="18056" y="26163"/>
                  </a:cubicBezTo>
                  <a:lnTo>
                    <a:pt x="18083" y="26122"/>
                  </a:lnTo>
                  <a:cubicBezTo>
                    <a:pt x="18096" y="26102"/>
                    <a:pt x="18072" y="26086"/>
                    <a:pt x="18086" y="26066"/>
                  </a:cubicBezTo>
                  <a:cubicBezTo>
                    <a:pt x="18099" y="26046"/>
                    <a:pt x="18125" y="26063"/>
                    <a:pt x="18139" y="26043"/>
                  </a:cubicBezTo>
                  <a:cubicBezTo>
                    <a:pt x="18152" y="26023"/>
                    <a:pt x="18123" y="26004"/>
                    <a:pt x="18136" y="25984"/>
                  </a:cubicBezTo>
                  <a:cubicBezTo>
                    <a:pt x="18149" y="25962"/>
                    <a:pt x="18149" y="25962"/>
                    <a:pt x="18162" y="25943"/>
                  </a:cubicBezTo>
                  <a:cubicBezTo>
                    <a:pt x="18176" y="25923"/>
                    <a:pt x="18183" y="25928"/>
                    <a:pt x="18197" y="25908"/>
                  </a:cubicBezTo>
                  <a:cubicBezTo>
                    <a:pt x="18210" y="25887"/>
                    <a:pt x="18216" y="25892"/>
                    <a:pt x="18230" y="25871"/>
                  </a:cubicBezTo>
                  <a:cubicBezTo>
                    <a:pt x="18243" y="25852"/>
                    <a:pt x="18258" y="25861"/>
                    <a:pt x="18272" y="25841"/>
                  </a:cubicBezTo>
                  <a:cubicBezTo>
                    <a:pt x="18285" y="25820"/>
                    <a:pt x="18272" y="25811"/>
                    <a:pt x="18285" y="25791"/>
                  </a:cubicBezTo>
                  <a:cubicBezTo>
                    <a:pt x="18299" y="25772"/>
                    <a:pt x="18305" y="25775"/>
                    <a:pt x="18318" y="25756"/>
                  </a:cubicBezTo>
                  <a:cubicBezTo>
                    <a:pt x="18332" y="25734"/>
                    <a:pt x="18332" y="25734"/>
                    <a:pt x="18345" y="25714"/>
                  </a:cubicBezTo>
                  <a:cubicBezTo>
                    <a:pt x="18359" y="25692"/>
                    <a:pt x="18348" y="25686"/>
                    <a:pt x="18361" y="25666"/>
                  </a:cubicBezTo>
                  <a:cubicBezTo>
                    <a:pt x="18374" y="25645"/>
                    <a:pt x="18369" y="25641"/>
                    <a:pt x="18381" y="25622"/>
                  </a:cubicBezTo>
                  <a:cubicBezTo>
                    <a:pt x="18395" y="25601"/>
                    <a:pt x="18391" y="25598"/>
                    <a:pt x="18404" y="25579"/>
                  </a:cubicBezTo>
                  <a:cubicBezTo>
                    <a:pt x="18418" y="25557"/>
                    <a:pt x="18435" y="25569"/>
                    <a:pt x="18449" y="25549"/>
                  </a:cubicBezTo>
                  <a:cubicBezTo>
                    <a:pt x="18462" y="25529"/>
                    <a:pt x="18449" y="25520"/>
                    <a:pt x="18462" y="25500"/>
                  </a:cubicBezTo>
                  <a:cubicBezTo>
                    <a:pt x="18476" y="25478"/>
                    <a:pt x="18483" y="25484"/>
                    <a:pt x="18497" y="25463"/>
                  </a:cubicBezTo>
                  <a:cubicBezTo>
                    <a:pt x="18510" y="25444"/>
                    <a:pt x="18508" y="25441"/>
                    <a:pt x="18521" y="25420"/>
                  </a:cubicBezTo>
                  <a:cubicBezTo>
                    <a:pt x="18535" y="25401"/>
                    <a:pt x="18526" y="25396"/>
                    <a:pt x="18540" y="25375"/>
                  </a:cubicBezTo>
                  <a:cubicBezTo>
                    <a:pt x="18553" y="25355"/>
                    <a:pt x="18556" y="25356"/>
                    <a:pt x="18569" y="25337"/>
                  </a:cubicBezTo>
                  <a:cubicBezTo>
                    <a:pt x="18583" y="25314"/>
                    <a:pt x="18599" y="25326"/>
                    <a:pt x="18612" y="25306"/>
                  </a:cubicBezTo>
                  <a:cubicBezTo>
                    <a:pt x="18626" y="25284"/>
                    <a:pt x="18631" y="25288"/>
                    <a:pt x="18644" y="25268"/>
                  </a:cubicBezTo>
                  <a:cubicBezTo>
                    <a:pt x="18656" y="25248"/>
                    <a:pt x="18636" y="25234"/>
                    <a:pt x="18649" y="25215"/>
                  </a:cubicBezTo>
                  <a:cubicBezTo>
                    <a:pt x="18663" y="25193"/>
                    <a:pt x="18675" y="25201"/>
                    <a:pt x="18688" y="25180"/>
                  </a:cubicBezTo>
                  <a:cubicBezTo>
                    <a:pt x="18702" y="25161"/>
                    <a:pt x="18679" y="25146"/>
                    <a:pt x="18692" y="25126"/>
                  </a:cubicBezTo>
                  <a:cubicBezTo>
                    <a:pt x="18706" y="25107"/>
                    <a:pt x="18704" y="25104"/>
                    <a:pt x="18718" y="25085"/>
                  </a:cubicBezTo>
                  <a:cubicBezTo>
                    <a:pt x="18731" y="25065"/>
                    <a:pt x="18739" y="25070"/>
                    <a:pt x="18752" y="25050"/>
                  </a:cubicBezTo>
                  <a:cubicBezTo>
                    <a:pt x="18766" y="25029"/>
                    <a:pt x="18757" y="25024"/>
                    <a:pt x="18771" y="25005"/>
                  </a:cubicBezTo>
                  <a:cubicBezTo>
                    <a:pt x="18784" y="24984"/>
                    <a:pt x="18783" y="24983"/>
                    <a:pt x="18797" y="24963"/>
                  </a:cubicBezTo>
                  <a:cubicBezTo>
                    <a:pt x="18810" y="24943"/>
                    <a:pt x="18837" y="24959"/>
                    <a:pt x="18848" y="24938"/>
                  </a:cubicBezTo>
                  <a:cubicBezTo>
                    <a:pt x="18861" y="24919"/>
                    <a:pt x="18837" y="24903"/>
                    <a:pt x="18851" y="24883"/>
                  </a:cubicBezTo>
                  <a:cubicBezTo>
                    <a:pt x="18863" y="24862"/>
                    <a:pt x="18885" y="24876"/>
                    <a:pt x="18899" y="24856"/>
                  </a:cubicBezTo>
                  <a:cubicBezTo>
                    <a:pt x="18912" y="24836"/>
                    <a:pt x="18901" y="24829"/>
                    <a:pt x="18915" y="24809"/>
                  </a:cubicBezTo>
                  <a:cubicBezTo>
                    <a:pt x="18928" y="24788"/>
                    <a:pt x="18937" y="24794"/>
                    <a:pt x="18950" y="24774"/>
                  </a:cubicBezTo>
                  <a:cubicBezTo>
                    <a:pt x="18964" y="24754"/>
                    <a:pt x="18947" y="24742"/>
                    <a:pt x="18960" y="24722"/>
                  </a:cubicBezTo>
                  <a:cubicBezTo>
                    <a:pt x="18974" y="24702"/>
                    <a:pt x="18988" y="24711"/>
                    <a:pt x="19002" y="24691"/>
                  </a:cubicBezTo>
                  <a:cubicBezTo>
                    <a:pt x="19014" y="24670"/>
                    <a:pt x="19008" y="24665"/>
                    <a:pt x="19022" y="24646"/>
                  </a:cubicBezTo>
                  <a:cubicBezTo>
                    <a:pt x="19035" y="24625"/>
                    <a:pt x="19034" y="24625"/>
                    <a:pt x="19047" y="24604"/>
                  </a:cubicBezTo>
                  <a:cubicBezTo>
                    <a:pt x="19061" y="24584"/>
                    <a:pt x="19071" y="24590"/>
                    <a:pt x="19084" y="24571"/>
                  </a:cubicBezTo>
                  <a:cubicBezTo>
                    <a:pt x="19098" y="24551"/>
                    <a:pt x="19088" y="24544"/>
                    <a:pt x="19102" y="24524"/>
                  </a:cubicBezTo>
                  <a:cubicBezTo>
                    <a:pt x="19114" y="24502"/>
                    <a:pt x="19129" y="24512"/>
                    <a:pt x="19142" y="24492"/>
                  </a:cubicBezTo>
                  <a:cubicBezTo>
                    <a:pt x="19156" y="24470"/>
                    <a:pt x="19148" y="24466"/>
                    <a:pt x="19162" y="24446"/>
                  </a:cubicBezTo>
                  <a:cubicBezTo>
                    <a:pt x="19175" y="24426"/>
                    <a:pt x="19161" y="24417"/>
                    <a:pt x="19174" y="24396"/>
                  </a:cubicBezTo>
                  <a:cubicBezTo>
                    <a:pt x="19186" y="24376"/>
                    <a:pt x="19199" y="24384"/>
                    <a:pt x="19212" y="24363"/>
                  </a:cubicBezTo>
                  <a:cubicBezTo>
                    <a:pt x="19225" y="24343"/>
                    <a:pt x="19234" y="24348"/>
                    <a:pt x="19248" y="24328"/>
                  </a:cubicBezTo>
                  <a:cubicBezTo>
                    <a:pt x="19261" y="24309"/>
                    <a:pt x="19254" y="24303"/>
                    <a:pt x="19268" y="24283"/>
                  </a:cubicBezTo>
                  <a:cubicBezTo>
                    <a:pt x="19281" y="24262"/>
                    <a:pt x="19272" y="24256"/>
                    <a:pt x="19285" y="24236"/>
                  </a:cubicBezTo>
                  <a:cubicBezTo>
                    <a:pt x="19298" y="24215"/>
                    <a:pt x="19295" y="24213"/>
                    <a:pt x="19308" y="24193"/>
                  </a:cubicBezTo>
                  <a:cubicBezTo>
                    <a:pt x="19322" y="24173"/>
                    <a:pt x="19335" y="24181"/>
                    <a:pt x="19349" y="24161"/>
                  </a:cubicBezTo>
                  <a:cubicBezTo>
                    <a:pt x="19361" y="24140"/>
                    <a:pt x="19357" y="24138"/>
                    <a:pt x="19371" y="24118"/>
                  </a:cubicBezTo>
                  <a:cubicBezTo>
                    <a:pt x="19384" y="24098"/>
                    <a:pt x="19398" y="24106"/>
                    <a:pt x="19411" y="24086"/>
                  </a:cubicBezTo>
                  <a:cubicBezTo>
                    <a:pt x="19425" y="24065"/>
                    <a:pt x="19400" y="24049"/>
                    <a:pt x="19414" y="24029"/>
                  </a:cubicBezTo>
                  <a:cubicBezTo>
                    <a:pt x="19427" y="24010"/>
                    <a:pt x="19434" y="24013"/>
                    <a:pt x="19447" y="23994"/>
                  </a:cubicBezTo>
                  <a:cubicBezTo>
                    <a:pt x="19459" y="23973"/>
                    <a:pt x="19472" y="23980"/>
                    <a:pt x="19485" y="23959"/>
                  </a:cubicBezTo>
                  <a:cubicBezTo>
                    <a:pt x="19496" y="23940"/>
                    <a:pt x="19491" y="23936"/>
                    <a:pt x="19505" y="23915"/>
                  </a:cubicBezTo>
                  <a:cubicBezTo>
                    <a:pt x="19518" y="23895"/>
                    <a:pt x="19501" y="23883"/>
                    <a:pt x="19515" y="23863"/>
                  </a:cubicBezTo>
                  <a:cubicBezTo>
                    <a:pt x="19528" y="23844"/>
                    <a:pt x="19543" y="23852"/>
                    <a:pt x="19555" y="23833"/>
                  </a:cubicBezTo>
                  <a:cubicBezTo>
                    <a:pt x="19569" y="23813"/>
                    <a:pt x="19568" y="23812"/>
                    <a:pt x="19581" y="23791"/>
                  </a:cubicBezTo>
                  <a:cubicBezTo>
                    <a:pt x="19595" y="23771"/>
                    <a:pt x="19584" y="23764"/>
                    <a:pt x="19597" y="23744"/>
                  </a:cubicBezTo>
                  <a:cubicBezTo>
                    <a:pt x="19611" y="23725"/>
                    <a:pt x="19607" y="23722"/>
                    <a:pt x="19620" y="23701"/>
                  </a:cubicBezTo>
                  <a:cubicBezTo>
                    <a:pt x="19634" y="23680"/>
                    <a:pt x="19641" y="23685"/>
                    <a:pt x="19655" y="23665"/>
                  </a:cubicBezTo>
                  <a:cubicBezTo>
                    <a:pt x="19667" y="23644"/>
                    <a:pt x="19662" y="23641"/>
                    <a:pt x="19676" y="23621"/>
                  </a:cubicBezTo>
                  <a:cubicBezTo>
                    <a:pt x="19689" y="23599"/>
                    <a:pt x="19699" y="23607"/>
                    <a:pt x="19713" y="23587"/>
                  </a:cubicBezTo>
                  <a:cubicBezTo>
                    <a:pt x="19726" y="23566"/>
                    <a:pt x="19713" y="23557"/>
                    <a:pt x="19726" y="23537"/>
                  </a:cubicBezTo>
                  <a:cubicBezTo>
                    <a:pt x="19740" y="23516"/>
                    <a:pt x="19766" y="23533"/>
                    <a:pt x="19779" y="23513"/>
                  </a:cubicBezTo>
                  <a:cubicBezTo>
                    <a:pt x="19793" y="23492"/>
                    <a:pt x="19784" y="23486"/>
                    <a:pt x="19796" y="23466"/>
                  </a:cubicBezTo>
                  <a:cubicBezTo>
                    <a:pt x="19810" y="23444"/>
                    <a:pt x="19805" y="23442"/>
                    <a:pt x="19818" y="23422"/>
                  </a:cubicBezTo>
                  <a:cubicBezTo>
                    <a:pt x="19832" y="23401"/>
                    <a:pt x="19847" y="23411"/>
                    <a:pt x="19860" y="23391"/>
                  </a:cubicBezTo>
                  <a:cubicBezTo>
                    <a:pt x="19873" y="23369"/>
                    <a:pt x="19865" y="23364"/>
                    <a:pt x="19879" y="23345"/>
                  </a:cubicBezTo>
                  <a:cubicBezTo>
                    <a:pt x="19892" y="23324"/>
                    <a:pt x="19900" y="23330"/>
                    <a:pt x="19913" y="23309"/>
                  </a:cubicBezTo>
                  <a:cubicBezTo>
                    <a:pt x="19927" y="23289"/>
                    <a:pt x="19900" y="23272"/>
                    <a:pt x="19913" y="23251"/>
                  </a:cubicBezTo>
                  <a:cubicBezTo>
                    <a:pt x="19927" y="23232"/>
                    <a:pt x="19930" y="23234"/>
                    <a:pt x="19944" y="23214"/>
                  </a:cubicBezTo>
                  <a:cubicBezTo>
                    <a:pt x="19957" y="23195"/>
                    <a:pt x="19965" y="23198"/>
                    <a:pt x="19977" y="23179"/>
                  </a:cubicBezTo>
                  <a:cubicBezTo>
                    <a:pt x="19991" y="23158"/>
                    <a:pt x="19989" y="23157"/>
                    <a:pt x="20003" y="23137"/>
                  </a:cubicBezTo>
                  <a:cubicBezTo>
                    <a:pt x="20016" y="23116"/>
                    <a:pt x="20018" y="23116"/>
                    <a:pt x="20031" y="23096"/>
                  </a:cubicBezTo>
                  <a:cubicBezTo>
                    <a:pt x="20043" y="23075"/>
                    <a:pt x="20053" y="23082"/>
                    <a:pt x="20067" y="23062"/>
                  </a:cubicBezTo>
                  <a:lnTo>
                    <a:pt x="20094" y="23021"/>
                  </a:lnTo>
                  <a:cubicBezTo>
                    <a:pt x="20106" y="23002"/>
                    <a:pt x="20105" y="23000"/>
                    <a:pt x="20118" y="22980"/>
                  </a:cubicBezTo>
                  <a:cubicBezTo>
                    <a:pt x="20131" y="22959"/>
                    <a:pt x="20111" y="22946"/>
                    <a:pt x="20125" y="22927"/>
                  </a:cubicBezTo>
                  <a:cubicBezTo>
                    <a:pt x="20138" y="22906"/>
                    <a:pt x="20150" y="22914"/>
                    <a:pt x="20164" y="22895"/>
                  </a:cubicBezTo>
                  <a:cubicBezTo>
                    <a:pt x="20177" y="22874"/>
                    <a:pt x="20192" y="22884"/>
                    <a:pt x="20206" y="22864"/>
                  </a:cubicBezTo>
                  <a:cubicBezTo>
                    <a:pt x="20218" y="22842"/>
                    <a:pt x="20208" y="22836"/>
                    <a:pt x="20222" y="22815"/>
                  </a:cubicBezTo>
                  <a:cubicBezTo>
                    <a:pt x="20233" y="22795"/>
                    <a:pt x="20227" y="22790"/>
                    <a:pt x="20240" y="22769"/>
                  </a:cubicBezTo>
                  <a:cubicBezTo>
                    <a:pt x="20254" y="22750"/>
                    <a:pt x="20245" y="22745"/>
                    <a:pt x="20259" y="22724"/>
                  </a:cubicBezTo>
                  <a:cubicBezTo>
                    <a:pt x="20271" y="22704"/>
                    <a:pt x="20272" y="22704"/>
                    <a:pt x="20286" y="22684"/>
                  </a:cubicBezTo>
                  <a:cubicBezTo>
                    <a:pt x="20299" y="22664"/>
                    <a:pt x="20316" y="22675"/>
                    <a:pt x="20330" y="22655"/>
                  </a:cubicBezTo>
                  <a:cubicBezTo>
                    <a:pt x="20342" y="22634"/>
                    <a:pt x="20327" y="22624"/>
                    <a:pt x="20341" y="22603"/>
                  </a:cubicBezTo>
                  <a:cubicBezTo>
                    <a:pt x="20353" y="22584"/>
                    <a:pt x="20358" y="22586"/>
                    <a:pt x="20372" y="22566"/>
                  </a:cubicBezTo>
                  <a:cubicBezTo>
                    <a:pt x="20384" y="22544"/>
                    <a:pt x="20396" y="22553"/>
                    <a:pt x="20410" y="22533"/>
                  </a:cubicBezTo>
                  <a:cubicBezTo>
                    <a:pt x="20423" y="22512"/>
                    <a:pt x="20422" y="22511"/>
                    <a:pt x="20436" y="22491"/>
                  </a:cubicBezTo>
                  <a:cubicBezTo>
                    <a:pt x="20449" y="22472"/>
                    <a:pt x="20425" y="22456"/>
                    <a:pt x="20438" y="22435"/>
                  </a:cubicBezTo>
                  <a:cubicBezTo>
                    <a:pt x="20452" y="22415"/>
                    <a:pt x="20464" y="22423"/>
                    <a:pt x="20477" y="22403"/>
                  </a:cubicBezTo>
                  <a:cubicBezTo>
                    <a:pt x="20490" y="22383"/>
                    <a:pt x="20486" y="22381"/>
                    <a:pt x="20500" y="22360"/>
                  </a:cubicBezTo>
                  <a:cubicBezTo>
                    <a:pt x="20512" y="22340"/>
                    <a:pt x="20532" y="22354"/>
                    <a:pt x="20545" y="22332"/>
                  </a:cubicBezTo>
                  <a:cubicBezTo>
                    <a:pt x="20559" y="22311"/>
                    <a:pt x="20533" y="22295"/>
                    <a:pt x="20546" y="22274"/>
                  </a:cubicBezTo>
                  <a:cubicBezTo>
                    <a:pt x="20560" y="22254"/>
                    <a:pt x="20575" y="22264"/>
                    <a:pt x="20588" y="22243"/>
                  </a:cubicBezTo>
                  <a:cubicBezTo>
                    <a:pt x="20602" y="22223"/>
                    <a:pt x="20582" y="22210"/>
                    <a:pt x="20594" y="22190"/>
                  </a:cubicBezTo>
                  <a:cubicBezTo>
                    <a:pt x="20608" y="22170"/>
                    <a:pt x="20613" y="22173"/>
                    <a:pt x="20625" y="22152"/>
                  </a:cubicBezTo>
                  <a:lnTo>
                    <a:pt x="20652" y="22113"/>
                  </a:lnTo>
                  <a:cubicBezTo>
                    <a:pt x="20666" y="22091"/>
                    <a:pt x="20659" y="22088"/>
                    <a:pt x="20673" y="22067"/>
                  </a:cubicBezTo>
                  <a:cubicBezTo>
                    <a:pt x="20685" y="22045"/>
                    <a:pt x="20701" y="22056"/>
                    <a:pt x="20715" y="22036"/>
                  </a:cubicBezTo>
                  <a:cubicBezTo>
                    <a:pt x="20728" y="22014"/>
                    <a:pt x="20738" y="22022"/>
                    <a:pt x="20752" y="22001"/>
                  </a:cubicBezTo>
                  <a:cubicBezTo>
                    <a:pt x="20765" y="21980"/>
                    <a:pt x="20741" y="21965"/>
                    <a:pt x="20754" y="21945"/>
                  </a:cubicBezTo>
                  <a:cubicBezTo>
                    <a:pt x="20768" y="21923"/>
                    <a:pt x="20784" y="21934"/>
                    <a:pt x="20797" y="21915"/>
                  </a:cubicBezTo>
                  <a:cubicBezTo>
                    <a:pt x="20811" y="21894"/>
                    <a:pt x="20803" y="21890"/>
                    <a:pt x="20817" y="21870"/>
                  </a:cubicBezTo>
                  <a:cubicBezTo>
                    <a:pt x="20829" y="21850"/>
                    <a:pt x="20844" y="21859"/>
                    <a:pt x="20857" y="21840"/>
                  </a:cubicBezTo>
                  <a:cubicBezTo>
                    <a:pt x="20871" y="21819"/>
                    <a:pt x="20865" y="21815"/>
                    <a:pt x="20878" y="21795"/>
                  </a:cubicBezTo>
                  <a:cubicBezTo>
                    <a:pt x="20892" y="21775"/>
                    <a:pt x="20900" y="21781"/>
                    <a:pt x="20914" y="21760"/>
                  </a:cubicBezTo>
                  <a:cubicBezTo>
                    <a:pt x="20926" y="21740"/>
                    <a:pt x="20921" y="21738"/>
                    <a:pt x="20935" y="21716"/>
                  </a:cubicBezTo>
                  <a:cubicBezTo>
                    <a:pt x="20948" y="21695"/>
                    <a:pt x="20926" y="21681"/>
                    <a:pt x="20940" y="21661"/>
                  </a:cubicBezTo>
                  <a:cubicBezTo>
                    <a:pt x="20952" y="21641"/>
                    <a:pt x="20951" y="21639"/>
                    <a:pt x="20964" y="21620"/>
                  </a:cubicBezTo>
                  <a:cubicBezTo>
                    <a:pt x="20978" y="21600"/>
                    <a:pt x="20990" y="21607"/>
                    <a:pt x="21004" y="21588"/>
                  </a:cubicBezTo>
                  <a:cubicBezTo>
                    <a:pt x="21016" y="21568"/>
                    <a:pt x="21012" y="21566"/>
                    <a:pt x="21026" y="21545"/>
                  </a:cubicBezTo>
                  <a:cubicBezTo>
                    <a:pt x="21039" y="21524"/>
                    <a:pt x="21052" y="21531"/>
                    <a:pt x="21065" y="21511"/>
                  </a:cubicBezTo>
                  <a:cubicBezTo>
                    <a:pt x="21079" y="21491"/>
                    <a:pt x="21073" y="21487"/>
                    <a:pt x="21086" y="21467"/>
                  </a:cubicBezTo>
                  <a:cubicBezTo>
                    <a:pt x="21098" y="21447"/>
                    <a:pt x="21106" y="21451"/>
                    <a:pt x="21119" y="21430"/>
                  </a:cubicBezTo>
                  <a:cubicBezTo>
                    <a:pt x="21132" y="21411"/>
                    <a:pt x="21130" y="21409"/>
                    <a:pt x="21144" y="21390"/>
                  </a:cubicBezTo>
                  <a:cubicBezTo>
                    <a:pt x="21157" y="21369"/>
                    <a:pt x="21143" y="21359"/>
                    <a:pt x="21155" y="21338"/>
                  </a:cubicBezTo>
                  <a:cubicBezTo>
                    <a:pt x="21166" y="21318"/>
                    <a:pt x="21160" y="21313"/>
                    <a:pt x="21173" y="21293"/>
                  </a:cubicBezTo>
                  <a:cubicBezTo>
                    <a:pt x="21186" y="21273"/>
                    <a:pt x="21191" y="21275"/>
                    <a:pt x="21204" y="21256"/>
                  </a:cubicBezTo>
                  <a:cubicBezTo>
                    <a:pt x="21218" y="21235"/>
                    <a:pt x="21226" y="21241"/>
                    <a:pt x="21240" y="21220"/>
                  </a:cubicBezTo>
                  <a:cubicBezTo>
                    <a:pt x="21253" y="21200"/>
                    <a:pt x="21266" y="21209"/>
                    <a:pt x="21279" y="21188"/>
                  </a:cubicBezTo>
                  <a:cubicBezTo>
                    <a:pt x="21293" y="21168"/>
                    <a:pt x="21269" y="21154"/>
                    <a:pt x="21283" y="21134"/>
                  </a:cubicBezTo>
                  <a:cubicBezTo>
                    <a:pt x="21296" y="21113"/>
                    <a:pt x="21295" y="21112"/>
                    <a:pt x="21309" y="21092"/>
                  </a:cubicBezTo>
                  <a:lnTo>
                    <a:pt x="21336" y="21052"/>
                  </a:lnTo>
                  <a:cubicBezTo>
                    <a:pt x="21347" y="21032"/>
                    <a:pt x="21364" y="21043"/>
                    <a:pt x="21378" y="21022"/>
                  </a:cubicBezTo>
                  <a:cubicBezTo>
                    <a:pt x="21391" y="21002"/>
                    <a:pt x="21401" y="21009"/>
                    <a:pt x="21414" y="20989"/>
                  </a:cubicBezTo>
                  <a:cubicBezTo>
                    <a:pt x="21428" y="20969"/>
                    <a:pt x="21408" y="20957"/>
                    <a:pt x="21422" y="20937"/>
                  </a:cubicBezTo>
                  <a:cubicBezTo>
                    <a:pt x="21435" y="20916"/>
                    <a:pt x="21450" y="20926"/>
                    <a:pt x="21464" y="20906"/>
                  </a:cubicBezTo>
                  <a:cubicBezTo>
                    <a:pt x="21477" y="20886"/>
                    <a:pt x="21480" y="20887"/>
                    <a:pt x="21493" y="20867"/>
                  </a:cubicBezTo>
                  <a:cubicBezTo>
                    <a:pt x="21507" y="20846"/>
                    <a:pt x="21493" y="20838"/>
                    <a:pt x="21507" y="20818"/>
                  </a:cubicBezTo>
                  <a:cubicBezTo>
                    <a:pt x="21520" y="20797"/>
                    <a:pt x="21531" y="20804"/>
                    <a:pt x="21544" y="20785"/>
                  </a:cubicBezTo>
                  <a:cubicBezTo>
                    <a:pt x="21557" y="20764"/>
                    <a:pt x="21531" y="20747"/>
                    <a:pt x="21544" y="20727"/>
                  </a:cubicBezTo>
                  <a:cubicBezTo>
                    <a:pt x="21557" y="20706"/>
                    <a:pt x="21573" y="20717"/>
                    <a:pt x="21587" y="20697"/>
                  </a:cubicBezTo>
                  <a:cubicBezTo>
                    <a:pt x="21600" y="20677"/>
                    <a:pt x="21588" y="20669"/>
                    <a:pt x="21601" y="20649"/>
                  </a:cubicBezTo>
                  <a:cubicBezTo>
                    <a:pt x="21615" y="20627"/>
                    <a:pt x="21637" y="20642"/>
                    <a:pt x="21649" y="20622"/>
                  </a:cubicBezTo>
                  <a:cubicBezTo>
                    <a:pt x="21663" y="20602"/>
                    <a:pt x="21654" y="20595"/>
                    <a:pt x="21668" y="20576"/>
                  </a:cubicBezTo>
                  <a:cubicBezTo>
                    <a:pt x="21680" y="20555"/>
                    <a:pt x="21684" y="20556"/>
                    <a:pt x="21697" y="20536"/>
                  </a:cubicBezTo>
                  <a:cubicBezTo>
                    <a:pt x="21710" y="20517"/>
                    <a:pt x="21714" y="20519"/>
                    <a:pt x="21728" y="20499"/>
                  </a:cubicBezTo>
                  <a:cubicBezTo>
                    <a:pt x="21740" y="20479"/>
                    <a:pt x="21739" y="20477"/>
                    <a:pt x="21753" y="20458"/>
                  </a:cubicBezTo>
                  <a:cubicBezTo>
                    <a:pt x="21766" y="20438"/>
                    <a:pt x="21738" y="20418"/>
                    <a:pt x="21751" y="20399"/>
                  </a:cubicBezTo>
                  <a:cubicBezTo>
                    <a:pt x="21765" y="20379"/>
                    <a:pt x="21772" y="20383"/>
                    <a:pt x="21785" y="20363"/>
                  </a:cubicBezTo>
                  <a:cubicBezTo>
                    <a:pt x="21798" y="20342"/>
                    <a:pt x="21805" y="20346"/>
                    <a:pt x="21819" y="20326"/>
                  </a:cubicBezTo>
                  <a:cubicBezTo>
                    <a:pt x="21832" y="20306"/>
                    <a:pt x="21842" y="20313"/>
                    <a:pt x="21856" y="20293"/>
                  </a:cubicBezTo>
                  <a:cubicBezTo>
                    <a:pt x="21869" y="20273"/>
                    <a:pt x="21864" y="20268"/>
                    <a:pt x="21878" y="20249"/>
                  </a:cubicBezTo>
                  <a:cubicBezTo>
                    <a:pt x="21890" y="20228"/>
                    <a:pt x="21893" y="20229"/>
                    <a:pt x="21905" y="20208"/>
                  </a:cubicBezTo>
                  <a:cubicBezTo>
                    <a:pt x="21919" y="20188"/>
                    <a:pt x="21921" y="20190"/>
                    <a:pt x="21935" y="20170"/>
                  </a:cubicBezTo>
                  <a:cubicBezTo>
                    <a:pt x="21948" y="20148"/>
                    <a:pt x="21931" y="20138"/>
                    <a:pt x="21944" y="20117"/>
                  </a:cubicBezTo>
                  <a:cubicBezTo>
                    <a:pt x="21958" y="20097"/>
                    <a:pt x="21975" y="20108"/>
                    <a:pt x="21989" y="20088"/>
                  </a:cubicBezTo>
                  <a:cubicBezTo>
                    <a:pt x="22002" y="20068"/>
                    <a:pt x="21978" y="20052"/>
                    <a:pt x="21991" y="20032"/>
                  </a:cubicBezTo>
                  <a:cubicBezTo>
                    <a:pt x="22003" y="20011"/>
                    <a:pt x="22017" y="20020"/>
                    <a:pt x="22030" y="19999"/>
                  </a:cubicBezTo>
                  <a:cubicBezTo>
                    <a:pt x="22044" y="19978"/>
                    <a:pt x="22026" y="19967"/>
                    <a:pt x="22039" y="19947"/>
                  </a:cubicBezTo>
                  <a:cubicBezTo>
                    <a:pt x="22044" y="19939"/>
                    <a:pt x="22052" y="19938"/>
                    <a:pt x="22061" y="19938"/>
                  </a:cubicBezTo>
                  <a:cubicBezTo>
                    <a:pt x="22066" y="19938"/>
                    <a:pt x="22070" y="19938"/>
                    <a:pt x="22075" y="19938"/>
                  </a:cubicBezTo>
                  <a:cubicBezTo>
                    <a:pt x="22084" y="19938"/>
                    <a:pt x="22093" y="19937"/>
                    <a:pt x="22098" y="19929"/>
                  </a:cubicBezTo>
                  <a:cubicBezTo>
                    <a:pt x="22112" y="19908"/>
                    <a:pt x="22097" y="19899"/>
                    <a:pt x="22110" y="19879"/>
                  </a:cubicBezTo>
                  <a:cubicBezTo>
                    <a:pt x="22124" y="19859"/>
                    <a:pt x="22115" y="19854"/>
                    <a:pt x="22129" y="19833"/>
                  </a:cubicBezTo>
                  <a:cubicBezTo>
                    <a:pt x="22142" y="19813"/>
                    <a:pt x="22161" y="19826"/>
                    <a:pt x="22174" y="19806"/>
                  </a:cubicBezTo>
                  <a:cubicBezTo>
                    <a:pt x="22188" y="19785"/>
                    <a:pt x="22166" y="19770"/>
                    <a:pt x="22179" y="19751"/>
                  </a:cubicBezTo>
                  <a:cubicBezTo>
                    <a:pt x="22192" y="19731"/>
                    <a:pt x="22203" y="19737"/>
                    <a:pt x="22216" y="19717"/>
                  </a:cubicBezTo>
                  <a:cubicBezTo>
                    <a:pt x="22230" y="19697"/>
                    <a:pt x="22235" y="19699"/>
                    <a:pt x="22248" y="19679"/>
                  </a:cubicBezTo>
                  <a:cubicBezTo>
                    <a:pt x="22262" y="19658"/>
                    <a:pt x="22270" y="19663"/>
                    <a:pt x="22284" y="19644"/>
                  </a:cubicBezTo>
                  <a:cubicBezTo>
                    <a:pt x="22296" y="19623"/>
                    <a:pt x="22273" y="19607"/>
                    <a:pt x="22286" y="19587"/>
                  </a:cubicBezTo>
                  <a:cubicBezTo>
                    <a:pt x="22300" y="19566"/>
                    <a:pt x="22311" y="19574"/>
                    <a:pt x="22324" y="19554"/>
                  </a:cubicBezTo>
                  <a:lnTo>
                    <a:pt x="22351" y="19513"/>
                  </a:lnTo>
                  <a:cubicBezTo>
                    <a:pt x="22365" y="19494"/>
                    <a:pt x="22360" y="19490"/>
                    <a:pt x="22372" y="19469"/>
                  </a:cubicBezTo>
                  <a:cubicBezTo>
                    <a:pt x="22386" y="19448"/>
                    <a:pt x="22383" y="19447"/>
                    <a:pt x="22397" y="19426"/>
                  </a:cubicBezTo>
                  <a:cubicBezTo>
                    <a:pt x="22410" y="19405"/>
                    <a:pt x="22423" y="19414"/>
                    <a:pt x="22436" y="19393"/>
                  </a:cubicBezTo>
                  <a:cubicBezTo>
                    <a:pt x="22450" y="19372"/>
                    <a:pt x="22444" y="19369"/>
                    <a:pt x="22457" y="19349"/>
                  </a:cubicBezTo>
                  <a:cubicBezTo>
                    <a:pt x="22471" y="19329"/>
                    <a:pt x="22460" y="19322"/>
                    <a:pt x="22473" y="19302"/>
                  </a:cubicBezTo>
                  <a:cubicBezTo>
                    <a:pt x="22487" y="19281"/>
                    <a:pt x="22488" y="19282"/>
                    <a:pt x="22501" y="19261"/>
                  </a:cubicBezTo>
                  <a:cubicBezTo>
                    <a:pt x="22515" y="19242"/>
                    <a:pt x="22514" y="19240"/>
                    <a:pt x="22527" y="19221"/>
                  </a:cubicBezTo>
                  <a:cubicBezTo>
                    <a:pt x="22541" y="19200"/>
                    <a:pt x="22559" y="19212"/>
                    <a:pt x="22573" y="19192"/>
                  </a:cubicBezTo>
                  <a:cubicBezTo>
                    <a:pt x="22586" y="19173"/>
                    <a:pt x="22565" y="19159"/>
                    <a:pt x="22579" y="19138"/>
                  </a:cubicBezTo>
                  <a:cubicBezTo>
                    <a:pt x="22591" y="19119"/>
                    <a:pt x="22595" y="19120"/>
                    <a:pt x="22608" y="19100"/>
                  </a:cubicBezTo>
                  <a:cubicBezTo>
                    <a:pt x="22622" y="19079"/>
                    <a:pt x="22613" y="19074"/>
                    <a:pt x="22627" y="19055"/>
                  </a:cubicBezTo>
                  <a:cubicBezTo>
                    <a:pt x="22640" y="19034"/>
                    <a:pt x="22666" y="19050"/>
                    <a:pt x="22680" y="19030"/>
                  </a:cubicBezTo>
                  <a:cubicBezTo>
                    <a:pt x="22693" y="19009"/>
                    <a:pt x="22686" y="19004"/>
                    <a:pt x="22699" y="18985"/>
                  </a:cubicBezTo>
                  <a:cubicBezTo>
                    <a:pt x="22713" y="18965"/>
                    <a:pt x="22715" y="18966"/>
                    <a:pt x="22729" y="18945"/>
                  </a:cubicBezTo>
                  <a:cubicBezTo>
                    <a:pt x="22742" y="18926"/>
                    <a:pt x="22745" y="18927"/>
                    <a:pt x="22758" y="18907"/>
                  </a:cubicBezTo>
                  <a:cubicBezTo>
                    <a:pt x="22771" y="18887"/>
                    <a:pt x="22758" y="18879"/>
                    <a:pt x="22772" y="18859"/>
                  </a:cubicBezTo>
                  <a:cubicBezTo>
                    <a:pt x="22785" y="18837"/>
                    <a:pt x="22771" y="18828"/>
                    <a:pt x="22784" y="18808"/>
                  </a:cubicBezTo>
                  <a:cubicBezTo>
                    <a:pt x="22798" y="18788"/>
                    <a:pt x="22796" y="18787"/>
                    <a:pt x="22809" y="18767"/>
                  </a:cubicBezTo>
                  <a:cubicBezTo>
                    <a:pt x="22822" y="18746"/>
                    <a:pt x="22819" y="18744"/>
                    <a:pt x="22832" y="18724"/>
                  </a:cubicBezTo>
                  <a:cubicBezTo>
                    <a:pt x="22846" y="18703"/>
                    <a:pt x="22873" y="18720"/>
                    <a:pt x="22885" y="18701"/>
                  </a:cubicBezTo>
                  <a:cubicBezTo>
                    <a:pt x="22899" y="18681"/>
                    <a:pt x="22875" y="18665"/>
                    <a:pt x="22889" y="18644"/>
                  </a:cubicBezTo>
                  <a:cubicBezTo>
                    <a:pt x="22900" y="18624"/>
                    <a:pt x="22929" y="18643"/>
                    <a:pt x="22943" y="18623"/>
                  </a:cubicBezTo>
                  <a:cubicBezTo>
                    <a:pt x="22956" y="18603"/>
                    <a:pt x="22928" y="18584"/>
                    <a:pt x="22942" y="18564"/>
                  </a:cubicBezTo>
                  <a:cubicBezTo>
                    <a:pt x="22955" y="18544"/>
                    <a:pt x="22958" y="18546"/>
                    <a:pt x="22971" y="18526"/>
                  </a:cubicBezTo>
                  <a:cubicBezTo>
                    <a:pt x="22985" y="18505"/>
                    <a:pt x="22988" y="18508"/>
                    <a:pt x="23002" y="18488"/>
                  </a:cubicBezTo>
                  <a:cubicBezTo>
                    <a:pt x="23015" y="18468"/>
                    <a:pt x="23024" y="18473"/>
                    <a:pt x="23037" y="18453"/>
                  </a:cubicBezTo>
                  <a:cubicBezTo>
                    <a:pt x="23050" y="18433"/>
                    <a:pt x="23047" y="18431"/>
                    <a:pt x="23061" y="18412"/>
                  </a:cubicBezTo>
                  <a:cubicBezTo>
                    <a:pt x="23073" y="18392"/>
                    <a:pt x="23079" y="18396"/>
                    <a:pt x="23093" y="18376"/>
                  </a:cubicBezTo>
                  <a:cubicBezTo>
                    <a:pt x="23106" y="18355"/>
                    <a:pt x="23085" y="18340"/>
                    <a:pt x="23099" y="18321"/>
                  </a:cubicBezTo>
                  <a:cubicBezTo>
                    <a:pt x="23110" y="18301"/>
                    <a:pt x="23112" y="18301"/>
                    <a:pt x="23125" y="18280"/>
                  </a:cubicBezTo>
                  <a:cubicBezTo>
                    <a:pt x="23138" y="18260"/>
                    <a:pt x="23164" y="18276"/>
                    <a:pt x="23178" y="18257"/>
                  </a:cubicBezTo>
                  <a:cubicBezTo>
                    <a:pt x="23191" y="18236"/>
                    <a:pt x="23162" y="18217"/>
                    <a:pt x="23175" y="18198"/>
                  </a:cubicBezTo>
                  <a:cubicBezTo>
                    <a:pt x="23186" y="18177"/>
                    <a:pt x="23203" y="18187"/>
                    <a:pt x="23216" y="18167"/>
                  </a:cubicBezTo>
                  <a:cubicBezTo>
                    <a:pt x="23229" y="18146"/>
                    <a:pt x="23233" y="18147"/>
                    <a:pt x="23245" y="18128"/>
                  </a:cubicBezTo>
                  <a:cubicBezTo>
                    <a:pt x="23258" y="18108"/>
                    <a:pt x="23240" y="18096"/>
                    <a:pt x="23254" y="18076"/>
                  </a:cubicBezTo>
                  <a:cubicBezTo>
                    <a:pt x="23267" y="18054"/>
                    <a:pt x="23275" y="18060"/>
                    <a:pt x="23288" y="18039"/>
                  </a:cubicBezTo>
                  <a:cubicBezTo>
                    <a:pt x="23301" y="18019"/>
                    <a:pt x="23294" y="18014"/>
                    <a:pt x="23308" y="17994"/>
                  </a:cubicBezTo>
                  <a:cubicBezTo>
                    <a:pt x="23320" y="17974"/>
                    <a:pt x="23339" y="17985"/>
                    <a:pt x="23351" y="17964"/>
                  </a:cubicBezTo>
                  <a:cubicBezTo>
                    <a:pt x="23365" y="17944"/>
                    <a:pt x="23372" y="17948"/>
                    <a:pt x="23385" y="17928"/>
                  </a:cubicBezTo>
                  <a:cubicBezTo>
                    <a:pt x="23399" y="17906"/>
                    <a:pt x="23384" y="17898"/>
                    <a:pt x="23397" y="17878"/>
                  </a:cubicBezTo>
                  <a:cubicBezTo>
                    <a:pt x="23410" y="17857"/>
                    <a:pt x="23399" y="17850"/>
                    <a:pt x="23411" y="17829"/>
                  </a:cubicBezTo>
                  <a:cubicBezTo>
                    <a:pt x="23424" y="17809"/>
                    <a:pt x="23433" y="17814"/>
                    <a:pt x="23447" y="17794"/>
                  </a:cubicBezTo>
                  <a:cubicBezTo>
                    <a:pt x="23460" y="17773"/>
                    <a:pt x="23474" y="17782"/>
                    <a:pt x="23486" y="17762"/>
                  </a:cubicBezTo>
                  <a:cubicBezTo>
                    <a:pt x="23500" y="17743"/>
                    <a:pt x="23492" y="17737"/>
                    <a:pt x="23506" y="17717"/>
                  </a:cubicBezTo>
                  <a:cubicBezTo>
                    <a:pt x="23517" y="17696"/>
                    <a:pt x="23501" y="17686"/>
                    <a:pt x="23515" y="17665"/>
                  </a:cubicBezTo>
                  <a:cubicBezTo>
                    <a:pt x="23528" y="17646"/>
                    <a:pt x="23527" y="17644"/>
                    <a:pt x="23540" y="17625"/>
                  </a:cubicBezTo>
                  <a:cubicBezTo>
                    <a:pt x="23554" y="17604"/>
                    <a:pt x="23583" y="17623"/>
                    <a:pt x="23597" y="17603"/>
                  </a:cubicBezTo>
                  <a:cubicBezTo>
                    <a:pt x="23610" y="17583"/>
                    <a:pt x="23585" y="17566"/>
                    <a:pt x="23598" y="17545"/>
                  </a:cubicBezTo>
                  <a:cubicBezTo>
                    <a:pt x="23612" y="17525"/>
                    <a:pt x="23628" y="17536"/>
                    <a:pt x="23641" y="17515"/>
                  </a:cubicBezTo>
                  <a:cubicBezTo>
                    <a:pt x="23655" y="17496"/>
                    <a:pt x="23658" y="17498"/>
                    <a:pt x="23672" y="17478"/>
                  </a:cubicBezTo>
                  <a:cubicBezTo>
                    <a:pt x="23685" y="17457"/>
                    <a:pt x="23667" y="17446"/>
                    <a:pt x="23681" y="17427"/>
                  </a:cubicBezTo>
                  <a:cubicBezTo>
                    <a:pt x="23694" y="17405"/>
                    <a:pt x="23697" y="17407"/>
                    <a:pt x="23710" y="17387"/>
                  </a:cubicBezTo>
                  <a:cubicBezTo>
                    <a:pt x="23724" y="17368"/>
                    <a:pt x="23715" y="17362"/>
                    <a:pt x="23727" y="17342"/>
                  </a:cubicBezTo>
                  <a:cubicBezTo>
                    <a:pt x="23740" y="17322"/>
                    <a:pt x="23738" y="17321"/>
                    <a:pt x="23752" y="17300"/>
                  </a:cubicBezTo>
                  <a:cubicBezTo>
                    <a:pt x="23765" y="17280"/>
                    <a:pt x="23795" y="17299"/>
                    <a:pt x="23808" y="17279"/>
                  </a:cubicBezTo>
                  <a:cubicBezTo>
                    <a:pt x="23822" y="17258"/>
                    <a:pt x="23805" y="17247"/>
                    <a:pt x="23817" y="17226"/>
                  </a:cubicBezTo>
                  <a:cubicBezTo>
                    <a:pt x="23831" y="17205"/>
                    <a:pt x="23824" y="17202"/>
                    <a:pt x="23838" y="17181"/>
                  </a:cubicBezTo>
                  <a:cubicBezTo>
                    <a:pt x="23850" y="17161"/>
                    <a:pt x="23875" y="17177"/>
                    <a:pt x="23888" y="17157"/>
                  </a:cubicBezTo>
                  <a:cubicBezTo>
                    <a:pt x="23901" y="17137"/>
                    <a:pt x="23876" y="17121"/>
                    <a:pt x="23890" y="17101"/>
                  </a:cubicBezTo>
                  <a:cubicBezTo>
                    <a:pt x="23903" y="17080"/>
                    <a:pt x="23917" y="17089"/>
                    <a:pt x="23930" y="17069"/>
                  </a:cubicBezTo>
                  <a:cubicBezTo>
                    <a:pt x="23944" y="17048"/>
                    <a:pt x="23930" y="17039"/>
                    <a:pt x="23944" y="17020"/>
                  </a:cubicBezTo>
                  <a:cubicBezTo>
                    <a:pt x="23957" y="16999"/>
                    <a:pt x="23967" y="17006"/>
                    <a:pt x="23981" y="16985"/>
                  </a:cubicBezTo>
                  <a:cubicBezTo>
                    <a:pt x="23994" y="16966"/>
                    <a:pt x="24005" y="16972"/>
                    <a:pt x="24019" y="16952"/>
                  </a:cubicBezTo>
                  <a:cubicBezTo>
                    <a:pt x="24032" y="16932"/>
                    <a:pt x="24017" y="16923"/>
                    <a:pt x="24031" y="16903"/>
                  </a:cubicBezTo>
                  <a:cubicBezTo>
                    <a:pt x="24042" y="16882"/>
                    <a:pt x="24052" y="16888"/>
                    <a:pt x="24065" y="16867"/>
                  </a:cubicBezTo>
                  <a:cubicBezTo>
                    <a:pt x="24079" y="16848"/>
                    <a:pt x="24072" y="16844"/>
                    <a:pt x="24085" y="16824"/>
                  </a:cubicBezTo>
                  <a:cubicBezTo>
                    <a:pt x="24097" y="16803"/>
                    <a:pt x="24085" y="16796"/>
                    <a:pt x="24099" y="16775"/>
                  </a:cubicBezTo>
                  <a:cubicBezTo>
                    <a:pt x="24112" y="16755"/>
                    <a:pt x="24134" y="16770"/>
                    <a:pt x="24148" y="16750"/>
                  </a:cubicBezTo>
                  <a:cubicBezTo>
                    <a:pt x="24161" y="16730"/>
                    <a:pt x="24134" y="16712"/>
                    <a:pt x="24148" y="16693"/>
                  </a:cubicBezTo>
                  <a:cubicBezTo>
                    <a:pt x="24160" y="16672"/>
                    <a:pt x="24175" y="16682"/>
                    <a:pt x="24188" y="16662"/>
                  </a:cubicBezTo>
                  <a:cubicBezTo>
                    <a:pt x="24201" y="16641"/>
                    <a:pt x="24203" y="16642"/>
                    <a:pt x="24217" y="16623"/>
                  </a:cubicBezTo>
                  <a:cubicBezTo>
                    <a:pt x="24229" y="16603"/>
                    <a:pt x="24231" y="16604"/>
                    <a:pt x="24245" y="16584"/>
                  </a:cubicBezTo>
                  <a:cubicBezTo>
                    <a:pt x="24258" y="16564"/>
                    <a:pt x="24251" y="16560"/>
                    <a:pt x="24265" y="16540"/>
                  </a:cubicBezTo>
                  <a:cubicBezTo>
                    <a:pt x="24278" y="16519"/>
                    <a:pt x="24277" y="16518"/>
                    <a:pt x="24290" y="16498"/>
                  </a:cubicBezTo>
                  <a:cubicBezTo>
                    <a:pt x="24304" y="16479"/>
                    <a:pt x="24293" y="16471"/>
                    <a:pt x="24306" y="16452"/>
                  </a:cubicBezTo>
                  <a:cubicBezTo>
                    <a:pt x="24320" y="16431"/>
                    <a:pt x="24322" y="16433"/>
                    <a:pt x="24336" y="16412"/>
                  </a:cubicBezTo>
                  <a:cubicBezTo>
                    <a:pt x="24348" y="16393"/>
                    <a:pt x="24357" y="16398"/>
                    <a:pt x="24370" y="16378"/>
                  </a:cubicBezTo>
                  <a:cubicBezTo>
                    <a:pt x="24384" y="16358"/>
                    <a:pt x="24368" y="16347"/>
                    <a:pt x="24381" y="16327"/>
                  </a:cubicBezTo>
                  <a:cubicBezTo>
                    <a:pt x="24394" y="16307"/>
                    <a:pt x="24391" y="16305"/>
                    <a:pt x="24405" y="16286"/>
                  </a:cubicBezTo>
                  <a:cubicBezTo>
                    <a:pt x="24418" y="16265"/>
                    <a:pt x="24429" y="16272"/>
                    <a:pt x="24443" y="16252"/>
                  </a:cubicBezTo>
                  <a:cubicBezTo>
                    <a:pt x="24455" y="16232"/>
                    <a:pt x="24472" y="16243"/>
                    <a:pt x="24486" y="16223"/>
                  </a:cubicBezTo>
                  <a:cubicBezTo>
                    <a:pt x="24499" y="16202"/>
                    <a:pt x="24479" y="16189"/>
                    <a:pt x="24492" y="16169"/>
                  </a:cubicBezTo>
                  <a:cubicBezTo>
                    <a:pt x="24506" y="16149"/>
                    <a:pt x="24519" y="16158"/>
                    <a:pt x="24533" y="16138"/>
                  </a:cubicBezTo>
                  <a:cubicBezTo>
                    <a:pt x="24545" y="16118"/>
                    <a:pt x="24546" y="16118"/>
                    <a:pt x="24560" y="16098"/>
                  </a:cubicBezTo>
                  <a:cubicBezTo>
                    <a:pt x="24571" y="16077"/>
                    <a:pt x="24579" y="16082"/>
                    <a:pt x="24593" y="16062"/>
                  </a:cubicBezTo>
                  <a:cubicBezTo>
                    <a:pt x="24606" y="16042"/>
                    <a:pt x="24604" y="16041"/>
                    <a:pt x="24616" y="16020"/>
                  </a:cubicBezTo>
                  <a:cubicBezTo>
                    <a:pt x="24629" y="16000"/>
                    <a:pt x="24613" y="15988"/>
                    <a:pt x="24625" y="15968"/>
                  </a:cubicBezTo>
                  <a:cubicBezTo>
                    <a:pt x="24637" y="15948"/>
                    <a:pt x="24629" y="15943"/>
                    <a:pt x="24642" y="15923"/>
                  </a:cubicBezTo>
                  <a:cubicBezTo>
                    <a:pt x="24656" y="15902"/>
                    <a:pt x="24683" y="15919"/>
                    <a:pt x="24696" y="15900"/>
                  </a:cubicBezTo>
                  <a:cubicBezTo>
                    <a:pt x="24710" y="15880"/>
                    <a:pt x="24688" y="15866"/>
                    <a:pt x="24701" y="15847"/>
                  </a:cubicBezTo>
                  <a:cubicBezTo>
                    <a:pt x="24715" y="15826"/>
                    <a:pt x="24729" y="15836"/>
                    <a:pt x="24743" y="15816"/>
                  </a:cubicBezTo>
                  <a:cubicBezTo>
                    <a:pt x="24756" y="15795"/>
                    <a:pt x="24736" y="15782"/>
                    <a:pt x="24749" y="15762"/>
                  </a:cubicBezTo>
                  <a:cubicBezTo>
                    <a:pt x="24763" y="15741"/>
                    <a:pt x="24758" y="15737"/>
                    <a:pt x="24771" y="15718"/>
                  </a:cubicBezTo>
                  <a:cubicBezTo>
                    <a:pt x="24785" y="15697"/>
                    <a:pt x="24802" y="15708"/>
                    <a:pt x="24815" y="15688"/>
                  </a:cubicBezTo>
                  <a:cubicBezTo>
                    <a:pt x="24829" y="15667"/>
                    <a:pt x="24831" y="15670"/>
                    <a:pt x="24845" y="15650"/>
                  </a:cubicBezTo>
                  <a:cubicBezTo>
                    <a:pt x="24857" y="15629"/>
                    <a:pt x="24841" y="15619"/>
                    <a:pt x="24855" y="15598"/>
                  </a:cubicBezTo>
                  <a:cubicBezTo>
                    <a:pt x="24868" y="15579"/>
                    <a:pt x="24887" y="15591"/>
                    <a:pt x="24900" y="15570"/>
                  </a:cubicBezTo>
                  <a:cubicBezTo>
                    <a:pt x="24914" y="15550"/>
                    <a:pt x="24911" y="15549"/>
                    <a:pt x="24925" y="15529"/>
                  </a:cubicBezTo>
                  <a:cubicBezTo>
                    <a:pt x="24938" y="15509"/>
                    <a:pt x="24927" y="15502"/>
                    <a:pt x="24941" y="15482"/>
                  </a:cubicBezTo>
                  <a:cubicBezTo>
                    <a:pt x="24953" y="15461"/>
                    <a:pt x="24942" y="15454"/>
                    <a:pt x="24956" y="15434"/>
                  </a:cubicBezTo>
                  <a:cubicBezTo>
                    <a:pt x="24969" y="15414"/>
                    <a:pt x="24981" y="15421"/>
                    <a:pt x="24995" y="15402"/>
                  </a:cubicBezTo>
                  <a:cubicBezTo>
                    <a:pt x="25007" y="15382"/>
                    <a:pt x="25000" y="15376"/>
                    <a:pt x="25013" y="15356"/>
                  </a:cubicBezTo>
                  <a:cubicBezTo>
                    <a:pt x="25027" y="15336"/>
                    <a:pt x="25023" y="15335"/>
                    <a:pt x="25037" y="15314"/>
                  </a:cubicBezTo>
                  <a:cubicBezTo>
                    <a:pt x="25050" y="15295"/>
                    <a:pt x="25075" y="15309"/>
                    <a:pt x="25088" y="15290"/>
                  </a:cubicBezTo>
                  <a:cubicBezTo>
                    <a:pt x="25101" y="15269"/>
                    <a:pt x="25075" y="15252"/>
                    <a:pt x="25088" y="15232"/>
                  </a:cubicBezTo>
                  <a:cubicBezTo>
                    <a:pt x="25102" y="15211"/>
                    <a:pt x="25106" y="15215"/>
                    <a:pt x="25119" y="15194"/>
                  </a:cubicBezTo>
                  <a:cubicBezTo>
                    <a:pt x="25133" y="15174"/>
                    <a:pt x="25141" y="15180"/>
                    <a:pt x="25155" y="15161"/>
                  </a:cubicBezTo>
                  <a:cubicBezTo>
                    <a:pt x="25168" y="15141"/>
                    <a:pt x="25172" y="15143"/>
                    <a:pt x="25186" y="15124"/>
                  </a:cubicBezTo>
                  <a:lnTo>
                    <a:pt x="25213" y="15083"/>
                  </a:lnTo>
                  <a:cubicBezTo>
                    <a:pt x="25226" y="15063"/>
                    <a:pt x="25203" y="15049"/>
                    <a:pt x="25216" y="15028"/>
                  </a:cubicBezTo>
                  <a:lnTo>
                    <a:pt x="25243" y="14988"/>
                  </a:lnTo>
                  <a:cubicBezTo>
                    <a:pt x="25256" y="14968"/>
                    <a:pt x="25285" y="14987"/>
                    <a:pt x="25299" y="14966"/>
                  </a:cubicBezTo>
                  <a:cubicBezTo>
                    <a:pt x="25311" y="14947"/>
                    <a:pt x="25307" y="14944"/>
                    <a:pt x="25321" y="14923"/>
                  </a:cubicBezTo>
                  <a:cubicBezTo>
                    <a:pt x="25334" y="14904"/>
                    <a:pt x="25332" y="14902"/>
                    <a:pt x="25345" y="14883"/>
                  </a:cubicBezTo>
                  <a:cubicBezTo>
                    <a:pt x="25359" y="14861"/>
                    <a:pt x="25361" y="14863"/>
                    <a:pt x="25375" y="14843"/>
                  </a:cubicBezTo>
                  <a:cubicBezTo>
                    <a:pt x="25388" y="14822"/>
                    <a:pt x="25385" y="14821"/>
                    <a:pt x="25398" y="14800"/>
                  </a:cubicBezTo>
                  <a:cubicBezTo>
                    <a:pt x="25412" y="14781"/>
                    <a:pt x="25384" y="14763"/>
                    <a:pt x="25397" y="14743"/>
                  </a:cubicBezTo>
                  <a:cubicBezTo>
                    <a:pt x="25411" y="14723"/>
                    <a:pt x="25413" y="14724"/>
                    <a:pt x="25427" y="14704"/>
                  </a:cubicBezTo>
                  <a:cubicBezTo>
                    <a:pt x="25440" y="14682"/>
                    <a:pt x="25439" y="14682"/>
                    <a:pt x="25452" y="14663"/>
                  </a:cubicBezTo>
                  <a:cubicBezTo>
                    <a:pt x="25466" y="14643"/>
                    <a:pt x="25477" y="14649"/>
                    <a:pt x="25489" y="14629"/>
                  </a:cubicBezTo>
                  <a:cubicBezTo>
                    <a:pt x="25503" y="14609"/>
                    <a:pt x="25520" y="14620"/>
                    <a:pt x="25534" y="14600"/>
                  </a:cubicBezTo>
                  <a:cubicBezTo>
                    <a:pt x="25547" y="14580"/>
                    <a:pt x="25529" y="14568"/>
                    <a:pt x="25542" y="14547"/>
                  </a:cubicBezTo>
                  <a:cubicBezTo>
                    <a:pt x="25556" y="14527"/>
                    <a:pt x="25543" y="14520"/>
                    <a:pt x="25557" y="14499"/>
                  </a:cubicBezTo>
                  <a:cubicBezTo>
                    <a:pt x="25570" y="14479"/>
                    <a:pt x="25588" y="14492"/>
                    <a:pt x="25600" y="14470"/>
                  </a:cubicBezTo>
                  <a:cubicBezTo>
                    <a:pt x="25612" y="14449"/>
                    <a:pt x="25617" y="14452"/>
                    <a:pt x="25629" y="14431"/>
                  </a:cubicBezTo>
                  <a:cubicBezTo>
                    <a:pt x="25641" y="14409"/>
                    <a:pt x="25627" y="14401"/>
                    <a:pt x="25639" y="14380"/>
                  </a:cubicBezTo>
                  <a:cubicBezTo>
                    <a:pt x="25653" y="14360"/>
                    <a:pt x="25665" y="14368"/>
                    <a:pt x="25679" y="14348"/>
                  </a:cubicBezTo>
                  <a:cubicBezTo>
                    <a:pt x="25692" y="14328"/>
                    <a:pt x="25685" y="14324"/>
                    <a:pt x="25698" y="14304"/>
                  </a:cubicBezTo>
                  <a:cubicBezTo>
                    <a:pt x="25711" y="14284"/>
                    <a:pt x="25701" y="14277"/>
                    <a:pt x="25714" y="14257"/>
                  </a:cubicBezTo>
                  <a:cubicBezTo>
                    <a:pt x="25728" y="14237"/>
                    <a:pt x="25755" y="14254"/>
                    <a:pt x="25768" y="14235"/>
                  </a:cubicBezTo>
                  <a:cubicBezTo>
                    <a:pt x="25782" y="14214"/>
                    <a:pt x="25770" y="14206"/>
                    <a:pt x="25783" y="14186"/>
                  </a:cubicBezTo>
                  <a:cubicBezTo>
                    <a:pt x="25797" y="14166"/>
                    <a:pt x="25811" y="14177"/>
                    <a:pt x="25825" y="14155"/>
                  </a:cubicBezTo>
                  <a:cubicBezTo>
                    <a:pt x="25838" y="14134"/>
                    <a:pt x="25831" y="14130"/>
                    <a:pt x="25845" y="14109"/>
                  </a:cubicBezTo>
                  <a:cubicBezTo>
                    <a:pt x="25857" y="14090"/>
                    <a:pt x="25863" y="14093"/>
                    <a:pt x="25877" y="14074"/>
                  </a:cubicBezTo>
                  <a:cubicBezTo>
                    <a:pt x="25890" y="14054"/>
                    <a:pt x="25868" y="14039"/>
                    <a:pt x="25880" y="14018"/>
                  </a:cubicBezTo>
                  <a:cubicBezTo>
                    <a:pt x="25894" y="13999"/>
                    <a:pt x="25884" y="13991"/>
                    <a:pt x="25896" y="13972"/>
                  </a:cubicBezTo>
                  <a:cubicBezTo>
                    <a:pt x="25909" y="13951"/>
                    <a:pt x="25921" y="13958"/>
                    <a:pt x="25934" y="13938"/>
                  </a:cubicBezTo>
                  <a:cubicBezTo>
                    <a:pt x="25948" y="13919"/>
                    <a:pt x="25959" y="13925"/>
                    <a:pt x="25971" y="13905"/>
                  </a:cubicBezTo>
                  <a:cubicBezTo>
                    <a:pt x="25985" y="13884"/>
                    <a:pt x="25984" y="13883"/>
                    <a:pt x="25997" y="13863"/>
                  </a:cubicBezTo>
                  <a:cubicBezTo>
                    <a:pt x="26011" y="13844"/>
                    <a:pt x="26008" y="13842"/>
                    <a:pt x="26022" y="13822"/>
                  </a:cubicBezTo>
                  <a:cubicBezTo>
                    <a:pt x="26035" y="13801"/>
                    <a:pt x="26028" y="13797"/>
                    <a:pt x="26041" y="13776"/>
                  </a:cubicBezTo>
                  <a:cubicBezTo>
                    <a:pt x="26055" y="13756"/>
                    <a:pt x="26045" y="13749"/>
                    <a:pt x="26059" y="13729"/>
                  </a:cubicBezTo>
                  <a:cubicBezTo>
                    <a:pt x="26072" y="13708"/>
                    <a:pt x="26100" y="13728"/>
                    <a:pt x="26114" y="13707"/>
                  </a:cubicBezTo>
                  <a:cubicBezTo>
                    <a:pt x="26127" y="13685"/>
                    <a:pt x="26110" y="13674"/>
                    <a:pt x="26124" y="13654"/>
                  </a:cubicBezTo>
                  <a:cubicBezTo>
                    <a:pt x="26136" y="13635"/>
                    <a:pt x="26143" y="13638"/>
                    <a:pt x="26157" y="13619"/>
                  </a:cubicBezTo>
                  <a:cubicBezTo>
                    <a:pt x="26170" y="13598"/>
                    <a:pt x="26150" y="13584"/>
                    <a:pt x="26163" y="13565"/>
                  </a:cubicBezTo>
                  <a:cubicBezTo>
                    <a:pt x="26175" y="13544"/>
                    <a:pt x="26179" y="13546"/>
                    <a:pt x="26193" y="13526"/>
                  </a:cubicBezTo>
                  <a:cubicBezTo>
                    <a:pt x="26206" y="13506"/>
                    <a:pt x="26231" y="13522"/>
                    <a:pt x="26243" y="13502"/>
                  </a:cubicBezTo>
                  <a:cubicBezTo>
                    <a:pt x="26257" y="13482"/>
                    <a:pt x="26232" y="13466"/>
                    <a:pt x="26245" y="13445"/>
                  </a:cubicBezTo>
                  <a:cubicBezTo>
                    <a:pt x="26258" y="13424"/>
                    <a:pt x="26268" y="13431"/>
                    <a:pt x="26281" y="13411"/>
                  </a:cubicBezTo>
                  <a:cubicBezTo>
                    <a:pt x="26295" y="13391"/>
                    <a:pt x="26309" y="13400"/>
                    <a:pt x="26323" y="13380"/>
                  </a:cubicBezTo>
                  <a:cubicBezTo>
                    <a:pt x="26335" y="13359"/>
                    <a:pt x="26308" y="13342"/>
                    <a:pt x="26322" y="13322"/>
                  </a:cubicBezTo>
                  <a:cubicBezTo>
                    <a:pt x="26335" y="13303"/>
                    <a:pt x="26348" y="13310"/>
                    <a:pt x="26361" y="13290"/>
                  </a:cubicBezTo>
                  <a:cubicBezTo>
                    <a:pt x="26375" y="13271"/>
                    <a:pt x="26368" y="13266"/>
                    <a:pt x="26382" y="13246"/>
                  </a:cubicBezTo>
                  <a:cubicBezTo>
                    <a:pt x="26394" y="13226"/>
                    <a:pt x="26403" y="13231"/>
                    <a:pt x="26416" y="13212"/>
                  </a:cubicBezTo>
                  <a:cubicBezTo>
                    <a:pt x="26430" y="13191"/>
                    <a:pt x="26411" y="13180"/>
                    <a:pt x="26424" y="13159"/>
                  </a:cubicBezTo>
                  <a:cubicBezTo>
                    <a:pt x="26436" y="13139"/>
                    <a:pt x="26453" y="13150"/>
                    <a:pt x="26467" y="13129"/>
                  </a:cubicBezTo>
                  <a:cubicBezTo>
                    <a:pt x="26480" y="13108"/>
                    <a:pt x="26479" y="13108"/>
                    <a:pt x="26493" y="13088"/>
                  </a:cubicBezTo>
                  <a:cubicBezTo>
                    <a:pt x="26506" y="13068"/>
                    <a:pt x="26489" y="13056"/>
                    <a:pt x="26502" y="13036"/>
                  </a:cubicBezTo>
                  <a:cubicBezTo>
                    <a:pt x="26516" y="13016"/>
                    <a:pt x="26544" y="13035"/>
                    <a:pt x="26558" y="13015"/>
                  </a:cubicBezTo>
                  <a:cubicBezTo>
                    <a:pt x="26571" y="12994"/>
                    <a:pt x="26547" y="12978"/>
                    <a:pt x="26559" y="12958"/>
                  </a:cubicBezTo>
                  <a:cubicBezTo>
                    <a:pt x="26571" y="12939"/>
                    <a:pt x="26587" y="12949"/>
                    <a:pt x="26601" y="12928"/>
                  </a:cubicBezTo>
                  <a:cubicBezTo>
                    <a:pt x="26614" y="12906"/>
                    <a:pt x="26601" y="12898"/>
                    <a:pt x="26614" y="12877"/>
                  </a:cubicBezTo>
                  <a:cubicBezTo>
                    <a:pt x="26628" y="12858"/>
                    <a:pt x="26650" y="12872"/>
                    <a:pt x="26664" y="12853"/>
                  </a:cubicBezTo>
                  <a:cubicBezTo>
                    <a:pt x="26677" y="12832"/>
                    <a:pt x="26649" y="12813"/>
                    <a:pt x="26662" y="12794"/>
                  </a:cubicBezTo>
                  <a:cubicBezTo>
                    <a:pt x="26675" y="12774"/>
                    <a:pt x="26704" y="12792"/>
                    <a:pt x="26718" y="12773"/>
                  </a:cubicBezTo>
                  <a:cubicBezTo>
                    <a:pt x="26731" y="12752"/>
                    <a:pt x="26727" y="12749"/>
                    <a:pt x="26740" y="12730"/>
                  </a:cubicBezTo>
                  <a:cubicBezTo>
                    <a:pt x="26753" y="12709"/>
                    <a:pt x="26750" y="12706"/>
                    <a:pt x="26763" y="12687"/>
                  </a:cubicBezTo>
                  <a:cubicBezTo>
                    <a:pt x="26777" y="12665"/>
                    <a:pt x="26766" y="12658"/>
                    <a:pt x="26779" y="12639"/>
                  </a:cubicBezTo>
                  <a:cubicBezTo>
                    <a:pt x="26793" y="12618"/>
                    <a:pt x="26782" y="12612"/>
                    <a:pt x="26795" y="12591"/>
                  </a:cubicBezTo>
                  <a:cubicBezTo>
                    <a:pt x="26809" y="12570"/>
                    <a:pt x="26828" y="12583"/>
                    <a:pt x="26842" y="12564"/>
                  </a:cubicBezTo>
                  <a:cubicBezTo>
                    <a:pt x="26855" y="12543"/>
                    <a:pt x="26863" y="12548"/>
                    <a:pt x="26875" y="12527"/>
                  </a:cubicBezTo>
                  <a:cubicBezTo>
                    <a:pt x="26889" y="12507"/>
                    <a:pt x="26884" y="12503"/>
                    <a:pt x="26897" y="12483"/>
                  </a:cubicBezTo>
                  <a:cubicBezTo>
                    <a:pt x="26911" y="12462"/>
                    <a:pt x="26893" y="12451"/>
                    <a:pt x="26906" y="12431"/>
                  </a:cubicBezTo>
                  <a:cubicBezTo>
                    <a:pt x="26918" y="12410"/>
                    <a:pt x="26930" y="12417"/>
                    <a:pt x="26944" y="12398"/>
                  </a:cubicBezTo>
                  <a:cubicBezTo>
                    <a:pt x="26957" y="12376"/>
                    <a:pt x="26940" y="12365"/>
                    <a:pt x="26954" y="12345"/>
                  </a:cubicBezTo>
                  <a:cubicBezTo>
                    <a:pt x="26966" y="12325"/>
                    <a:pt x="26964" y="12324"/>
                    <a:pt x="26977" y="12303"/>
                  </a:cubicBezTo>
                  <a:cubicBezTo>
                    <a:pt x="26989" y="12283"/>
                    <a:pt x="26994" y="12286"/>
                    <a:pt x="27008" y="12266"/>
                  </a:cubicBezTo>
                  <a:cubicBezTo>
                    <a:pt x="27021" y="12246"/>
                    <a:pt x="27025" y="12249"/>
                    <a:pt x="27039" y="12228"/>
                  </a:cubicBezTo>
                  <a:cubicBezTo>
                    <a:pt x="27052" y="12207"/>
                    <a:pt x="27053" y="12208"/>
                    <a:pt x="27067" y="12189"/>
                  </a:cubicBezTo>
                  <a:cubicBezTo>
                    <a:pt x="27079" y="12168"/>
                    <a:pt x="27084" y="12171"/>
                    <a:pt x="27098" y="12151"/>
                  </a:cubicBezTo>
                  <a:cubicBezTo>
                    <a:pt x="27111" y="12131"/>
                    <a:pt x="27115" y="12133"/>
                    <a:pt x="27128" y="12114"/>
                  </a:cubicBezTo>
                  <a:cubicBezTo>
                    <a:pt x="27142" y="12093"/>
                    <a:pt x="27143" y="12093"/>
                    <a:pt x="27157" y="12073"/>
                  </a:cubicBezTo>
                  <a:cubicBezTo>
                    <a:pt x="27170" y="12053"/>
                    <a:pt x="27173" y="12055"/>
                    <a:pt x="27186" y="12035"/>
                  </a:cubicBezTo>
                  <a:cubicBezTo>
                    <a:pt x="27198" y="12013"/>
                    <a:pt x="27202" y="12015"/>
                    <a:pt x="27216" y="11996"/>
                  </a:cubicBezTo>
                  <a:cubicBezTo>
                    <a:pt x="27229" y="11975"/>
                    <a:pt x="27227" y="11972"/>
                    <a:pt x="27240" y="11953"/>
                  </a:cubicBezTo>
                  <a:cubicBezTo>
                    <a:pt x="27254" y="11932"/>
                    <a:pt x="27243" y="11924"/>
                    <a:pt x="27256" y="11905"/>
                  </a:cubicBezTo>
                  <a:cubicBezTo>
                    <a:pt x="27270" y="11883"/>
                    <a:pt x="27264" y="11880"/>
                    <a:pt x="27277" y="11860"/>
                  </a:cubicBezTo>
                  <a:cubicBezTo>
                    <a:pt x="27291" y="11838"/>
                    <a:pt x="27300" y="11846"/>
                    <a:pt x="27314" y="11826"/>
                  </a:cubicBezTo>
                  <a:lnTo>
                    <a:pt x="27340" y="11785"/>
                  </a:lnTo>
                  <a:cubicBezTo>
                    <a:pt x="27353" y="11766"/>
                    <a:pt x="27350" y="11762"/>
                    <a:pt x="27363" y="11742"/>
                  </a:cubicBezTo>
                  <a:cubicBezTo>
                    <a:pt x="27377" y="11721"/>
                    <a:pt x="27369" y="11717"/>
                    <a:pt x="27383" y="11697"/>
                  </a:cubicBezTo>
                  <a:cubicBezTo>
                    <a:pt x="27396" y="11677"/>
                    <a:pt x="27393" y="11675"/>
                    <a:pt x="27406" y="11654"/>
                  </a:cubicBezTo>
                  <a:cubicBezTo>
                    <a:pt x="27420" y="11633"/>
                    <a:pt x="27437" y="11645"/>
                    <a:pt x="27450" y="11624"/>
                  </a:cubicBezTo>
                  <a:cubicBezTo>
                    <a:pt x="27463" y="11603"/>
                    <a:pt x="27458" y="11601"/>
                    <a:pt x="27471" y="11580"/>
                  </a:cubicBezTo>
                  <a:cubicBezTo>
                    <a:pt x="27484" y="11560"/>
                    <a:pt x="27480" y="11558"/>
                    <a:pt x="27492" y="11538"/>
                  </a:cubicBezTo>
                  <a:cubicBezTo>
                    <a:pt x="27506" y="11517"/>
                    <a:pt x="27516" y="11523"/>
                    <a:pt x="27529" y="11503"/>
                  </a:cubicBezTo>
                  <a:cubicBezTo>
                    <a:pt x="27543" y="11483"/>
                    <a:pt x="27529" y="11474"/>
                    <a:pt x="27543" y="11455"/>
                  </a:cubicBezTo>
                  <a:cubicBezTo>
                    <a:pt x="27556" y="11435"/>
                    <a:pt x="27567" y="11442"/>
                    <a:pt x="27581" y="11423"/>
                  </a:cubicBezTo>
                  <a:cubicBezTo>
                    <a:pt x="27594" y="11403"/>
                    <a:pt x="27587" y="11397"/>
                    <a:pt x="27600" y="11377"/>
                  </a:cubicBezTo>
                  <a:cubicBezTo>
                    <a:pt x="27613" y="11356"/>
                    <a:pt x="27610" y="11355"/>
                    <a:pt x="27624" y="11335"/>
                  </a:cubicBezTo>
                  <a:cubicBezTo>
                    <a:pt x="27637" y="11316"/>
                    <a:pt x="27640" y="11317"/>
                    <a:pt x="27653" y="11297"/>
                  </a:cubicBezTo>
                  <a:cubicBezTo>
                    <a:pt x="27667" y="11276"/>
                    <a:pt x="27674" y="11282"/>
                    <a:pt x="27688" y="11262"/>
                  </a:cubicBezTo>
                  <a:cubicBezTo>
                    <a:pt x="27701" y="11241"/>
                    <a:pt x="27677" y="11225"/>
                    <a:pt x="27689" y="11204"/>
                  </a:cubicBezTo>
                  <a:cubicBezTo>
                    <a:pt x="27703" y="11183"/>
                    <a:pt x="27719" y="11194"/>
                    <a:pt x="27732" y="11173"/>
                  </a:cubicBezTo>
                  <a:cubicBezTo>
                    <a:pt x="27746" y="11153"/>
                    <a:pt x="27753" y="11157"/>
                    <a:pt x="27766" y="11137"/>
                  </a:cubicBezTo>
                  <a:cubicBezTo>
                    <a:pt x="27779" y="11118"/>
                    <a:pt x="27764" y="11108"/>
                    <a:pt x="27778" y="11088"/>
                  </a:cubicBezTo>
                  <a:cubicBezTo>
                    <a:pt x="27790" y="11067"/>
                    <a:pt x="27782" y="11062"/>
                    <a:pt x="27796" y="11043"/>
                  </a:cubicBezTo>
                  <a:cubicBezTo>
                    <a:pt x="27808" y="11022"/>
                    <a:pt x="27803" y="11018"/>
                    <a:pt x="27817" y="10998"/>
                  </a:cubicBezTo>
                  <a:cubicBezTo>
                    <a:pt x="27829" y="10978"/>
                    <a:pt x="27833" y="10981"/>
                    <a:pt x="27846" y="10960"/>
                  </a:cubicBezTo>
                  <a:cubicBezTo>
                    <a:pt x="27860" y="10941"/>
                    <a:pt x="27857" y="10939"/>
                    <a:pt x="27871" y="10919"/>
                  </a:cubicBezTo>
                  <a:cubicBezTo>
                    <a:pt x="27883" y="10899"/>
                    <a:pt x="27887" y="10900"/>
                    <a:pt x="27899" y="10880"/>
                  </a:cubicBezTo>
                  <a:cubicBezTo>
                    <a:pt x="27912" y="10861"/>
                    <a:pt x="27936" y="10874"/>
                    <a:pt x="27950" y="10855"/>
                  </a:cubicBezTo>
                  <a:cubicBezTo>
                    <a:pt x="27963" y="10835"/>
                    <a:pt x="27952" y="10828"/>
                    <a:pt x="27966" y="10808"/>
                  </a:cubicBezTo>
                  <a:cubicBezTo>
                    <a:pt x="27979" y="10788"/>
                    <a:pt x="27983" y="10791"/>
                    <a:pt x="27996" y="10771"/>
                  </a:cubicBezTo>
                  <a:cubicBezTo>
                    <a:pt x="28010" y="10750"/>
                    <a:pt x="28017" y="10756"/>
                    <a:pt x="28031" y="10735"/>
                  </a:cubicBezTo>
                  <a:cubicBezTo>
                    <a:pt x="28043" y="10716"/>
                    <a:pt x="28022" y="10701"/>
                    <a:pt x="28035" y="10681"/>
                  </a:cubicBezTo>
                  <a:cubicBezTo>
                    <a:pt x="28047" y="10660"/>
                    <a:pt x="28044" y="10658"/>
                    <a:pt x="28058" y="10638"/>
                  </a:cubicBezTo>
                  <a:cubicBezTo>
                    <a:pt x="28070" y="10617"/>
                    <a:pt x="28090" y="10630"/>
                    <a:pt x="28103" y="10610"/>
                  </a:cubicBezTo>
                  <a:cubicBezTo>
                    <a:pt x="28117" y="10590"/>
                    <a:pt x="28108" y="10584"/>
                    <a:pt x="28122" y="10564"/>
                  </a:cubicBezTo>
                  <a:cubicBezTo>
                    <a:pt x="28135" y="10545"/>
                    <a:pt x="28130" y="10540"/>
                    <a:pt x="28144" y="10520"/>
                  </a:cubicBezTo>
                  <a:cubicBezTo>
                    <a:pt x="28156" y="10500"/>
                    <a:pt x="28170" y="10509"/>
                    <a:pt x="28183" y="10489"/>
                  </a:cubicBezTo>
                  <a:cubicBezTo>
                    <a:pt x="28197" y="10470"/>
                    <a:pt x="28171" y="10454"/>
                    <a:pt x="28185" y="10433"/>
                  </a:cubicBezTo>
                  <a:cubicBezTo>
                    <a:pt x="28197" y="10413"/>
                    <a:pt x="28207" y="10418"/>
                    <a:pt x="28220" y="10398"/>
                  </a:cubicBezTo>
                  <a:cubicBezTo>
                    <a:pt x="28234" y="10379"/>
                    <a:pt x="28242" y="10385"/>
                    <a:pt x="28256" y="10365"/>
                  </a:cubicBezTo>
                  <a:cubicBezTo>
                    <a:pt x="28269" y="10344"/>
                    <a:pt x="28245" y="10328"/>
                    <a:pt x="28258" y="10309"/>
                  </a:cubicBezTo>
                  <a:cubicBezTo>
                    <a:pt x="28272" y="10289"/>
                    <a:pt x="28298" y="10305"/>
                    <a:pt x="28311" y="10284"/>
                  </a:cubicBezTo>
                  <a:cubicBezTo>
                    <a:pt x="28323" y="10264"/>
                    <a:pt x="28323" y="10264"/>
                    <a:pt x="28336" y="10245"/>
                  </a:cubicBezTo>
                  <a:lnTo>
                    <a:pt x="28363" y="10204"/>
                  </a:lnTo>
                  <a:cubicBezTo>
                    <a:pt x="28376" y="10183"/>
                    <a:pt x="28375" y="10183"/>
                    <a:pt x="28389" y="10162"/>
                  </a:cubicBezTo>
                  <a:cubicBezTo>
                    <a:pt x="28402" y="10143"/>
                    <a:pt x="28391" y="10135"/>
                    <a:pt x="28405" y="10116"/>
                  </a:cubicBezTo>
                  <a:cubicBezTo>
                    <a:pt x="28418" y="10096"/>
                    <a:pt x="28433" y="10105"/>
                    <a:pt x="28446" y="10085"/>
                  </a:cubicBezTo>
                  <a:cubicBezTo>
                    <a:pt x="28459" y="10064"/>
                    <a:pt x="28455" y="10063"/>
                    <a:pt x="28469" y="10042"/>
                  </a:cubicBezTo>
                  <a:cubicBezTo>
                    <a:pt x="28482" y="10022"/>
                    <a:pt x="28477" y="10020"/>
                    <a:pt x="28491" y="9999"/>
                  </a:cubicBezTo>
                  <a:cubicBezTo>
                    <a:pt x="28504" y="9979"/>
                    <a:pt x="28505" y="9980"/>
                    <a:pt x="28519" y="9961"/>
                  </a:cubicBezTo>
                  <a:cubicBezTo>
                    <a:pt x="28530" y="9940"/>
                    <a:pt x="28530" y="9940"/>
                    <a:pt x="28544" y="9920"/>
                  </a:cubicBezTo>
                  <a:cubicBezTo>
                    <a:pt x="28556" y="9900"/>
                    <a:pt x="28560" y="9903"/>
                    <a:pt x="28573" y="9883"/>
                  </a:cubicBezTo>
                  <a:cubicBezTo>
                    <a:pt x="28585" y="9862"/>
                    <a:pt x="28584" y="9861"/>
                    <a:pt x="28598" y="9841"/>
                  </a:cubicBezTo>
                  <a:cubicBezTo>
                    <a:pt x="28611" y="9819"/>
                    <a:pt x="28601" y="9814"/>
                    <a:pt x="28615" y="9795"/>
                  </a:cubicBezTo>
                  <a:cubicBezTo>
                    <a:pt x="28628" y="9774"/>
                    <a:pt x="28620" y="9769"/>
                    <a:pt x="28633" y="9749"/>
                  </a:cubicBezTo>
                  <a:cubicBezTo>
                    <a:pt x="28647" y="9728"/>
                    <a:pt x="28639" y="9723"/>
                    <a:pt x="28652" y="9704"/>
                  </a:cubicBezTo>
                  <a:cubicBezTo>
                    <a:pt x="28665" y="9683"/>
                    <a:pt x="28662" y="9680"/>
                    <a:pt x="28675" y="9661"/>
                  </a:cubicBezTo>
                  <a:cubicBezTo>
                    <a:pt x="28689" y="9639"/>
                    <a:pt x="28706" y="9651"/>
                    <a:pt x="28719" y="9631"/>
                  </a:cubicBezTo>
                  <a:cubicBezTo>
                    <a:pt x="28733" y="9611"/>
                    <a:pt x="28722" y="9604"/>
                    <a:pt x="28735" y="9584"/>
                  </a:cubicBezTo>
                  <a:cubicBezTo>
                    <a:pt x="28749" y="9564"/>
                    <a:pt x="28745" y="9561"/>
                    <a:pt x="28758" y="9541"/>
                  </a:cubicBezTo>
                  <a:cubicBezTo>
                    <a:pt x="28771" y="9522"/>
                    <a:pt x="28799" y="9540"/>
                    <a:pt x="28813" y="9520"/>
                  </a:cubicBezTo>
                  <a:cubicBezTo>
                    <a:pt x="28826" y="9500"/>
                    <a:pt x="28797" y="9481"/>
                    <a:pt x="28810" y="9461"/>
                  </a:cubicBezTo>
                  <a:cubicBezTo>
                    <a:pt x="28824" y="9441"/>
                    <a:pt x="28844" y="9454"/>
                    <a:pt x="28857" y="9434"/>
                  </a:cubicBezTo>
                  <a:cubicBezTo>
                    <a:pt x="28869" y="9415"/>
                    <a:pt x="28871" y="9415"/>
                    <a:pt x="28884" y="9394"/>
                  </a:cubicBezTo>
                  <a:cubicBezTo>
                    <a:pt x="28896" y="9374"/>
                    <a:pt x="28880" y="9363"/>
                    <a:pt x="28893" y="9343"/>
                  </a:cubicBezTo>
                  <a:cubicBezTo>
                    <a:pt x="28906" y="9323"/>
                    <a:pt x="28928" y="9336"/>
                    <a:pt x="28942" y="9316"/>
                  </a:cubicBezTo>
                  <a:cubicBezTo>
                    <a:pt x="28953" y="9297"/>
                    <a:pt x="28953" y="9297"/>
                    <a:pt x="28967" y="9276"/>
                  </a:cubicBezTo>
                  <a:cubicBezTo>
                    <a:pt x="28980" y="9256"/>
                    <a:pt x="28969" y="9250"/>
                    <a:pt x="28983" y="9229"/>
                  </a:cubicBezTo>
                  <a:cubicBezTo>
                    <a:pt x="28995" y="9208"/>
                    <a:pt x="28984" y="9201"/>
                    <a:pt x="28997" y="9181"/>
                  </a:cubicBezTo>
                  <a:cubicBezTo>
                    <a:pt x="29011" y="9161"/>
                    <a:pt x="29021" y="9166"/>
                    <a:pt x="29034" y="9147"/>
                  </a:cubicBezTo>
                  <a:cubicBezTo>
                    <a:pt x="29048" y="9125"/>
                    <a:pt x="29034" y="9117"/>
                    <a:pt x="29048" y="9096"/>
                  </a:cubicBezTo>
                  <a:cubicBezTo>
                    <a:pt x="29061" y="9077"/>
                    <a:pt x="29076" y="9086"/>
                    <a:pt x="29088" y="9066"/>
                  </a:cubicBezTo>
                  <a:cubicBezTo>
                    <a:pt x="29101" y="9046"/>
                    <a:pt x="29088" y="9037"/>
                    <a:pt x="29102" y="9018"/>
                  </a:cubicBezTo>
                  <a:cubicBezTo>
                    <a:pt x="29114" y="8997"/>
                    <a:pt x="29108" y="8993"/>
                    <a:pt x="29121" y="8972"/>
                  </a:cubicBezTo>
                  <a:cubicBezTo>
                    <a:pt x="29134" y="8952"/>
                    <a:pt x="29157" y="8967"/>
                    <a:pt x="29171" y="8946"/>
                  </a:cubicBezTo>
                  <a:cubicBezTo>
                    <a:pt x="29184" y="8927"/>
                    <a:pt x="29165" y="8914"/>
                    <a:pt x="29178" y="8895"/>
                  </a:cubicBezTo>
                  <a:lnTo>
                    <a:pt x="29205" y="8854"/>
                  </a:lnTo>
                  <a:cubicBezTo>
                    <a:pt x="29219" y="8834"/>
                    <a:pt x="29212" y="8831"/>
                    <a:pt x="29225" y="8810"/>
                  </a:cubicBezTo>
                  <a:cubicBezTo>
                    <a:pt x="29238" y="8790"/>
                    <a:pt x="29260" y="8805"/>
                    <a:pt x="29274" y="8785"/>
                  </a:cubicBezTo>
                  <a:cubicBezTo>
                    <a:pt x="29287" y="8764"/>
                    <a:pt x="29270" y="8754"/>
                    <a:pt x="29284" y="8734"/>
                  </a:cubicBezTo>
                  <a:cubicBezTo>
                    <a:pt x="29297" y="8714"/>
                    <a:pt x="29302" y="8716"/>
                    <a:pt x="29315" y="8697"/>
                  </a:cubicBezTo>
                  <a:cubicBezTo>
                    <a:pt x="29328" y="8677"/>
                    <a:pt x="29339" y="8683"/>
                    <a:pt x="29353" y="8663"/>
                  </a:cubicBezTo>
                  <a:cubicBezTo>
                    <a:pt x="29365" y="8643"/>
                    <a:pt x="29365" y="8643"/>
                    <a:pt x="29378" y="8623"/>
                  </a:cubicBezTo>
                  <a:cubicBezTo>
                    <a:pt x="29390" y="8603"/>
                    <a:pt x="29367" y="8588"/>
                    <a:pt x="29381" y="8568"/>
                  </a:cubicBezTo>
                  <a:cubicBezTo>
                    <a:pt x="29394" y="8548"/>
                    <a:pt x="29410" y="8559"/>
                    <a:pt x="29424" y="8538"/>
                  </a:cubicBezTo>
                  <a:cubicBezTo>
                    <a:pt x="29436" y="8518"/>
                    <a:pt x="29440" y="8520"/>
                    <a:pt x="29453" y="8500"/>
                  </a:cubicBezTo>
                  <a:cubicBezTo>
                    <a:pt x="29466" y="8478"/>
                    <a:pt x="29455" y="8472"/>
                    <a:pt x="29468" y="8452"/>
                  </a:cubicBezTo>
                  <a:cubicBezTo>
                    <a:pt x="29481" y="8431"/>
                    <a:pt x="29503" y="8445"/>
                    <a:pt x="29516" y="8425"/>
                  </a:cubicBezTo>
                  <a:cubicBezTo>
                    <a:pt x="29528" y="8404"/>
                    <a:pt x="29517" y="8398"/>
                    <a:pt x="29531" y="8378"/>
                  </a:cubicBezTo>
                  <a:cubicBezTo>
                    <a:pt x="29544" y="8357"/>
                    <a:pt x="29541" y="8356"/>
                    <a:pt x="29554" y="8336"/>
                  </a:cubicBezTo>
                  <a:cubicBezTo>
                    <a:pt x="29568" y="8317"/>
                    <a:pt x="29580" y="8323"/>
                    <a:pt x="29592" y="8303"/>
                  </a:cubicBezTo>
                  <a:cubicBezTo>
                    <a:pt x="29605" y="8282"/>
                    <a:pt x="29599" y="8279"/>
                    <a:pt x="29612" y="8259"/>
                  </a:cubicBezTo>
                  <a:cubicBezTo>
                    <a:pt x="29626" y="8238"/>
                    <a:pt x="29623" y="8237"/>
                    <a:pt x="29637" y="8217"/>
                  </a:cubicBezTo>
                  <a:cubicBezTo>
                    <a:pt x="29644" y="8202"/>
                    <a:pt x="29643" y="8183"/>
                    <a:pt x="29651" y="8169"/>
                  </a:cubicBezTo>
                  <a:cubicBezTo>
                    <a:pt x="29660" y="8156"/>
                    <a:pt x="29659" y="8136"/>
                    <a:pt x="29667" y="8122"/>
                  </a:cubicBezTo>
                  <a:cubicBezTo>
                    <a:pt x="29675" y="8109"/>
                    <a:pt x="29687" y="8097"/>
                    <a:pt x="29696" y="8083"/>
                  </a:cubicBezTo>
                  <a:cubicBezTo>
                    <a:pt x="29703" y="8070"/>
                    <a:pt x="29714" y="8057"/>
                    <a:pt x="29722" y="8043"/>
                  </a:cubicBezTo>
                  <a:cubicBezTo>
                    <a:pt x="29730" y="8028"/>
                    <a:pt x="29762" y="8028"/>
                    <a:pt x="29771" y="8013"/>
                  </a:cubicBezTo>
                  <a:cubicBezTo>
                    <a:pt x="29778" y="7999"/>
                    <a:pt x="29779" y="7981"/>
                    <a:pt x="29787" y="7966"/>
                  </a:cubicBezTo>
                  <a:cubicBezTo>
                    <a:pt x="29793" y="7952"/>
                    <a:pt x="29781" y="7928"/>
                    <a:pt x="29788" y="7913"/>
                  </a:cubicBezTo>
                  <a:cubicBezTo>
                    <a:pt x="29794" y="7899"/>
                    <a:pt x="29795" y="7881"/>
                    <a:pt x="29803" y="7867"/>
                  </a:cubicBezTo>
                  <a:cubicBezTo>
                    <a:pt x="29809" y="7852"/>
                    <a:pt x="29846" y="7851"/>
                    <a:pt x="29852" y="7836"/>
                  </a:cubicBezTo>
                  <a:cubicBezTo>
                    <a:pt x="29857" y="7821"/>
                    <a:pt x="29856" y="7802"/>
                    <a:pt x="29862" y="7787"/>
                  </a:cubicBezTo>
                  <a:cubicBezTo>
                    <a:pt x="29868" y="7772"/>
                    <a:pt x="29848" y="7747"/>
                    <a:pt x="29853" y="7733"/>
                  </a:cubicBezTo>
                  <a:cubicBezTo>
                    <a:pt x="29860" y="7718"/>
                    <a:pt x="29868" y="7703"/>
                    <a:pt x="29874" y="7688"/>
                  </a:cubicBezTo>
                  <a:cubicBezTo>
                    <a:pt x="29879" y="7674"/>
                    <a:pt x="29907" y="7665"/>
                    <a:pt x="29912" y="7650"/>
                  </a:cubicBezTo>
                  <a:cubicBezTo>
                    <a:pt x="29917" y="7636"/>
                    <a:pt x="29932" y="7624"/>
                    <a:pt x="29938" y="7608"/>
                  </a:cubicBezTo>
                  <a:cubicBezTo>
                    <a:pt x="29942" y="7594"/>
                    <a:pt x="29937" y="7574"/>
                    <a:pt x="29940" y="7558"/>
                  </a:cubicBezTo>
                  <a:cubicBezTo>
                    <a:pt x="29944" y="7543"/>
                    <a:pt x="29927" y="7522"/>
                    <a:pt x="29931" y="7506"/>
                  </a:cubicBezTo>
                  <a:cubicBezTo>
                    <a:pt x="29935" y="7492"/>
                    <a:pt x="29937" y="7476"/>
                    <a:pt x="29940" y="7460"/>
                  </a:cubicBezTo>
                  <a:cubicBezTo>
                    <a:pt x="29944" y="7444"/>
                    <a:pt x="29976" y="7435"/>
                    <a:pt x="29981" y="7419"/>
                  </a:cubicBezTo>
                  <a:cubicBezTo>
                    <a:pt x="29985" y="7404"/>
                    <a:pt x="29982" y="7387"/>
                    <a:pt x="29986" y="7371"/>
                  </a:cubicBezTo>
                  <a:cubicBezTo>
                    <a:pt x="29988" y="7355"/>
                    <a:pt x="29974" y="7337"/>
                    <a:pt x="29976" y="7320"/>
                  </a:cubicBezTo>
                  <a:cubicBezTo>
                    <a:pt x="29981" y="7304"/>
                    <a:pt x="30001" y="7292"/>
                    <a:pt x="30003" y="7275"/>
                  </a:cubicBezTo>
                  <a:cubicBezTo>
                    <a:pt x="30006" y="7262"/>
                    <a:pt x="29986" y="7241"/>
                    <a:pt x="29988" y="7225"/>
                  </a:cubicBezTo>
                  <a:cubicBezTo>
                    <a:pt x="29991" y="7209"/>
                    <a:pt x="30026" y="7198"/>
                    <a:pt x="30029" y="7182"/>
                  </a:cubicBezTo>
                  <a:cubicBezTo>
                    <a:pt x="30030" y="7166"/>
                    <a:pt x="30002" y="7146"/>
                    <a:pt x="30003" y="7130"/>
                  </a:cubicBezTo>
                  <a:cubicBezTo>
                    <a:pt x="30006" y="7114"/>
                    <a:pt x="30010" y="7098"/>
                    <a:pt x="30012" y="7082"/>
                  </a:cubicBezTo>
                  <a:cubicBezTo>
                    <a:pt x="30014" y="7066"/>
                    <a:pt x="30025" y="7051"/>
                    <a:pt x="30026" y="7034"/>
                  </a:cubicBezTo>
                  <a:cubicBezTo>
                    <a:pt x="30028" y="7018"/>
                    <a:pt x="30051" y="7004"/>
                    <a:pt x="30052" y="6988"/>
                  </a:cubicBezTo>
                  <a:cubicBezTo>
                    <a:pt x="30055" y="6972"/>
                    <a:pt x="30028" y="6953"/>
                    <a:pt x="30029" y="6937"/>
                  </a:cubicBezTo>
                  <a:cubicBezTo>
                    <a:pt x="30030" y="6921"/>
                    <a:pt x="30044" y="6905"/>
                    <a:pt x="30045" y="6889"/>
                  </a:cubicBezTo>
                  <a:cubicBezTo>
                    <a:pt x="30046" y="6873"/>
                    <a:pt x="30050" y="6857"/>
                    <a:pt x="30050" y="6841"/>
                  </a:cubicBezTo>
                  <a:cubicBezTo>
                    <a:pt x="30050" y="6825"/>
                    <a:pt x="30041" y="6808"/>
                    <a:pt x="30041" y="6792"/>
                  </a:cubicBezTo>
                  <a:cubicBezTo>
                    <a:pt x="30041" y="6776"/>
                    <a:pt x="30042" y="6760"/>
                    <a:pt x="30042" y="6744"/>
                  </a:cubicBezTo>
                  <a:cubicBezTo>
                    <a:pt x="30042" y="6728"/>
                    <a:pt x="30060" y="6712"/>
                    <a:pt x="30060" y="6696"/>
                  </a:cubicBezTo>
                  <a:cubicBezTo>
                    <a:pt x="30060" y="6680"/>
                    <a:pt x="30049" y="6664"/>
                    <a:pt x="30049" y="6648"/>
                  </a:cubicBezTo>
                  <a:cubicBezTo>
                    <a:pt x="30047" y="6632"/>
                    <a:pt x="30036" y="6616"/>
                    <a:pt x="30035" y="6600"/>
                  </a:cubicBezTo>
                  <a:cubicBezTo>
                    <a:pt x="30034" y="6584"/>
                    <a:pt x="30019" y="6569"/>
                    <a:pt x="30018" y="6552"/>
                  </a:cubicBezTo>
                  <a:cubicBezTo>
                    <a:pt x="30017" y="6536"/>
                    <a:pt x="30046" y="6518"/>
                    <a:pt x="30045" y="6502"/>
                  </a:cubicBezTo>
                  <a:cubicBezTo>
                    <a:pt x="30044" y="6486"/>
                    <a:pt x="30015" y="6472"/>
                    <a:pt x="30014" y="6456"/>
                  </a:cubicBezTo>
                  <a:cubicBezTo>
                    <a:pt x="30012" y="6440"/>
                    <a:pt x="30006" y="6424"/>
                    <a:pt x="30004" y="6408"/>
                  </a:cubicBezTo>
                  <a:cubicBezTo>
                    <a:pt x="30003" y="6392"/>
                    <a:pt x="30026" y="6374"/>
                    <a:pt x="30025" y="6358"/>
                  </a:cubicBezTo>
                  <a:cubicBezTo>
                    <a:pt x="30022" y="6341"/>
                    <a:pt x="30015" y="6326"/>
                    <a:pt x="30013" y="6310"/>
                  </a:cubicBezTo>
                  <a:cubicBezTo>
                    <a:pt x="30010" y="6294"/>
                    <a:pt x="30022" y="6277"/>
                    <a:pt x="30019" y="6261"/>
                  </a:cubicBezTo>
                  <a:cubicBezTo>
                    <a:pt x="30017" y="6245"/>
                    <a:pt x="30018" y="6229"/>
                    <a:pt x="30015" y="6213"/>
                  </a:cubicBezTo>
                  <a:cubicBezTo>
                    <a:pt x="30013" y="6197"/>
                    <a:pt x="30001" y="6182"/>
                    <a:pt x="29998" y="6166"/>
                  </a:cubicBezTo>
                  <a:cubicBezTo>
                    <a:pt x="29996" y="6150"/>
                    <a:pt x="29990" y="6135"/>
                    <a:pt x="29987" y="6119"/>
                  </a:cubicBezTo>
                  <a:cubicBezTo>
                    <a:pt x="29985" y="6105"/>
                    <a:pt x="29966" y="6091"/>
                    <a:pt x="29963" y="6075"/>
                  </a:cubicBezTo>
                  <a:cubicBezTo>
                    <a:pt x="29960" y="6059"/>
                    <a:pt x="29961" y="6043"/>
                    <a:pt x="29959" y="6027"/>
                  </a:cubicBezTo>
                  <a:cubicBezTo>
                    <a:pt x="29955" y="6010"/>
                    <a:pt x="29976" y="5990"/>
                    <a:pt x="29972" y="5974"/>
                  </a:cubicBezTo>
                  <a:cubicBezTo>
                    <a:pt x="29970" y="5958"/>
                    <a:pt x="29938" y="5949"/>
                    <a:pt x="29933" y="5933"/>
                  </a:cubicBezTo>
                  <a:cubicBezTo>
                    <a:pt x="29929" y="5917"/>
                    <a:pt x="29953" y="5896"/>
                    <a:pt x="29948" y="5880"/>
                  </a:cubicBezTo>
                  <a:cubicBezTo>
                    <a:pt x="29944" y="5864"/>
                    <a:pt x="29943" y="5848"/>
                    <a:pt x="29939" y="5832"/>
                  </a:cubicBezTo>
                  <a:cubicBezTo>
                    <a:pt x="29935" y="5817"/>
                    <a:pt x="29906" y="5807"/>
                    <a:pt x="29901" y="5791"/>
                  </a:cubicBezTo>
                  <a:cubicBezTo>
                    <a:pt x="29897" y="5776"/>
                    <a:pt x="29891" y="5762"/>
                    <a:pt x="29886" y="5746"/>
                  </a:cubicBezTo>
                  <a:cubicBezTo>
                    <a:pt x="29883" y="5730"/>
                    <a:pt x="29883" y="5714"/>
                    <a:pt x="29879" y="5698"/>
                  </a:cubicBezTo>
                  <a:cubicBezTo>
                    <a:pt x="29875" y="5683"/>
                    <a:pt x="29885" y="5662"/>
                    <a:pt x="29881" y="5646"/>
                  </a:cubicBezTo>
                  <a:cubicBezTo>
                    <a:pt x="29878" y="5630"/>
                    <a:pt x="29878" y="5614"/>
                    <a:pt x="29872" y="5598"/>
                  </a:cubicBezTo>
                  <a:cubicBezTo>
                    <a:pt x="29868" y="5583"/>
                    <a:pt x="29832" y="5578"/>
                    <a:pt x="29826" y="5562"/>
                  </a:cubicBezTo>
                  <a:cubicBezTo>
                    <a:pt x="29821" y="5548"/>
                    <a:pt x="29849" y="5521"/>
                    <a:pt x="29844" y="5506"/>
                  </a:cubicBezTo>
                  <a:cubicBezTo>
                    <a:pt x="29840" y="5490"/>
                    <a:pt x="29824" y="5478"/>
                    <a:pt x="29819" y="5463"/>
                  </a:cubicBezTo>
                  <a:cubicBezTo>
                    <a:pt x="29814" y="5447"/>
                    <a:pt x="29817" y="5428"/>
                    <a:pt x="29811" y="5413"/>
                  </a:cubicBezTo>
                  <a:cubicBezTo>
                    <a:pt x="29806" y="5397"/>
                    <a:pt x="29803" y="5382"/>
                    <a:pt x="29797" y="5367"/>
                  </a:cubicBezTo>
                  <a:cubicBezTo>
                    <a:pt x="29792" y="5352"/>
                    <a:pt x="29773" y="5341"/>
                    <a:pt x="29767" y="5326"/>
                  </a:cubicBezTo>
                  <a:cubicBezTo>
                    <a:pt x="29762" y="5311"/>
                    <a:pt x="29756" y="5296"/>
                    <a:pt x="29750" y="5281"/>
                  </a:cubicBezTo>
                  <a:cubicBezTo>
                    <a:pt x="29745" y="5266"/>
                    <a:pt x="29730" y="5254"/>
                    <a:pt x="29725" y="5239"/>
                  </a:cubicBezTo>
                  <a:cubicBezTo>
                    <a:pt x="29719" y="5224"/>
                    <a:pt x="29722" y="5206"/>
                    <a:pt x="29715" y="5191"/>
                  </a:cubicBezTo>
                  <a:cubicBezTo>
                    <a:pt x="29709" y="5176"/>
                    <a:pt x="29685" y="5169"/>
                    <a:pt x="29677" y="5154"/>
                  </a:cubicBezTo>
                  <a:cubicBezTo>
                    <a:pt x="29672" y="5139"/>
                    <a:pt x="29670" y="5123"/>
                    <a:pt x="29664" y="5109"/>
                  </a:cubicBezTo>
                  <a:cubicBezTo>
                    <a:pt x="29658" y="5094"/>
                    <a:pt x="29680" y="5067"/>
                    <a:pt x="29672" y="5052"/>
                  </a:cubicBezTo>
                  <a:cubicBezTo>
                    <a:pt x="29666" y="5037"/>
                    <a:pt x="29654" y="5025"/>
                    <a:pt x="29648" y="5010"/>
                  </a:cubicBezTo>
                  <a:cubicBezTo>
                    <a:pt x="29640" y="4995"/>
                    <a:pt x="29637" y="4980"/>
                    <a:pt x="29629" y="4965"/>
                  </a:cubicBezTo>
                  <a:cubicBezTo>
                    <a:pt x="29623" y="4950"/>
                    <a:pt x="29612" y="4936"/>
                    <a:pt x="29606" y="4922"/>
                  </a:cubicBezTo>
                  <a:cubicBezTo>
                    <a:pt x="29597" y="4907"/>
                    <a:pt x="29565" y="4904"/>
                    <a:pt x="29559" y="4890"/>
                  </a:cubicBezTo>
                  <a:cubicBezTo>
                    <a:pt x="29552" y="4875"/>
                    <a:pt x="29563" y="4853"/>
                    <a:pt x="29556" y="4838"/>
                  </a:cubicBezTo>
                  <a:cubicBezTo>
                    <a:pt x="29549" y="4823"/>
                    <a:pt x="29522" y="4817"/>
                    <a:pt x="29516" y="4802"/>
                  </a:cubicBezTo>
                  <a:cubicBezTo>
                    <a:pt x="29509" y="4788"/>
                    <a:pt x="29501" y="4774"/>
                    <a:pt x="29494" y="4759"/>
                  </a:cubicBezTo>
                  <a:cubicBezTo>
                    <a:pt x="29487" y="4745"/>
                    <a:pt x="29496" y="4722"/>
                    <a:pt x="29489" y="4708"/>
                  </a:cubicBezTo>
                  <a:cubicBezTo>
                    <a:pt x="29483" y="4693"/>
                    <a:pt x="29462" y="4687"/>
                    <a:pt x="29455" y="4672"/>
                  </a:cubicBezTo>
                  <a:cubicBezTo>
                    <a:pt x="29446" y="4657"/>
                    <a:pt x="29449" y="4638"/>
                    <a:pt x="29441" y="4623"/>
                  </a:cubicBezTo>
                  <a:cubicBezTo>
                    <a:pt x="29433" y="4608"/>
                    <a:pt x="29428" y="4593"/>
                    <a:pt x="29419" y="4579"/>
                  </a:cubicBezTo>
                  <a:cubicBezTo>
                    <a:pt x="29412" y="4564"/>
                    <a:pt x="29420" y="4542"/>
                    <a:pt x="29413" y="4527"/>
                  </a:cubicBezTo>
                  <a:cubicBezTo>
                    <a:pt x="29404" y="4512"/>
                    <a:pt x="29371" y="4513"/>
                    <a:pt x="29364" y="4499"/>
                  </a:cubicBezTo>
                  <a:cubicBezTo>
                    <a:pt x="29355" y="4485"/>
                    <a:pt x="29349" y="4469"/>
                    <a:pt x="29340" y="4456"/>
                  </a:cubicBezTo>
                  <a:cubicBezTo>
                    <a:pt x="29333" y="4442"/>
                    <a:pt x="29339" y="4419"/>
                    <a:pt x="29332" y="4405"/>
                  </a:cubicBezTo>
                  <a:cubicBezTo>
                    <a:pt x="29323" y="4390"/>
                    <a:pt x="29299" y="4385"/>
                    <a:pt x="29291" y="4372"/>
                  </a:cubicBezTo>
                  <a:cubicBezTo>
                    <a:pt x="29283" y="4358"/>
                    <a:pt x="29290" y="4334"/>
                    <a:pt x="29281" y="4320"/>
                  </a:cubicBezTo>
                  <a:cubicBezTo>
                    <a:pt x="29274" y="4307"/>
                    <a:pt x="29247" y="4303"/>
                    <a:pt x="29238" y="4290"/>
                  </a:cubicBezTo>
                  <a:cubicBezTo>
                    <a:pt x="29230" y="4275"/>
                    <a:pt x="29222" y="4260"/>
                    <a:pt x="29215" y="4247"/>
                  </a:cubicBezTo>
                  <a:cubicBezTo>
                    <a:pt x="29206" y="4232"/>
                    <a:pt x="29190" y="4223"/>
                    <a:pt x="29183" y="4210"/>
                  </a:cubicBezTo>
                  <a:cubicBezTo>
                    <a:pt x="29174" y="4196"/>
                    <a:pt x="29172" y="4179"/>
                    <a:pt x="29162" y="4166"/>
                  </a:cubicBezTo>
                  <a:cubicBezTo>
                    <a:pt x="29155" y="4151"/>
                    <a:pt x="29162" y="4126"/>
                    <a:pt x="29153" y="4114"/>
                  </a:cubicBezTo>
                  <a:cubicBezTo>
                    <a:pt x="29144" y="4100"/>
                    <a:pt x="29118" y="4097"/>
                    <a:pt x="29109" y="4084"/>
                  </a:cubicBezTo>
                  <a:cubicBezTo>
                    <a:pt x="29099" y="4071"/>
                    <a:pt x="29110" y="4044"/>
                    <a:pt x="29101" y="4030"/>
                  </a:cubicBezTo>
                  <a:cubicBezTo>
                    <a:pt x="29093" y="4017"/>
                    <a:pt x="29067" y="4014"/>
                    <a:pt x="29058" y="4001"/>
                  </a:cubicBezTo>
                  <a:cubicBezTo>
                    <a:pt x="29049" y="3987"/>
                    <a:pt x="29053" y="3965"/>
                    <a:pt x="29043" y="3952"/>
                  </a:cubicBezTo>
                  <a:cubicBezTo>
                    <a:pt x="29034" y="3938"/>
                    <a:pt x="29026" y="3925"/>
                    <a:pt x="29017" y="3911"/>
                  </a:cubicBezTo>
                  <a:cubicBezTo>
                    <a:pt x="29007" y="3898"/>
                    <a:pt x="28980" y="3898"/>
                    <a:pt x="28971" y="3884"/>
                  </a:cubicBezTo>
                  <a:lnTo>
                    <a:pt x="28943" y="3845"/>
                  </a:lnTo>
                  <a:cubicBezTo>
                    <a:pt x="28933" y="3831"/>
                    <a:pt x="28935" y="3809"/>
                    <a:pt x="28926" y="3796"/>
                  </a:cubicBezTo>
                  <a:cubicBezTo>
                    <a:pt x="28916" y="3783"/>
                    <a:pt x="28893" y="3780"/>
                    <a:pt x="28884" y="3766"/>
                  </a:cubicBezTo>
                  <a:cubicBezTo>
                    <a:pt x="28874" y="3754"/>
                    <a:pt x="28887" y="3724"/>
                    <a:pt x="28877" y="3711"/>
                  </a:cubicBezTo>
                  <a:cubicBezTo>
                    <a:pt x="28868" y="3698"/>
                    <a:pt x="28833" y="3703"/>
                    <a:pt x="28824" y="3690"/>
                  </a:cubicBezTo>
                  <a:cubicBezTo>
                    <a:pt x="28814" y="3677"/>
                    <a:pt x="28814" y="3657"/>
                    <a:pt x="28805" y="3643"/>
                  </a:cubicBezTo>
                  <a:cubicBezTo>
                    <a:pt x="28794" y="3630"/>
                    <a:pt x="28798" y="3607"/>
                    <a:pt x="28788" y="3594"/>
                  </a:cubicBezTo>
                  <a:cubicBezTo>
                    <a:pt x="28780" y="3580"/>
                    <a:pt x="28765" y="3573"/>
                    <a:pt x="28754" y="3559"/>
                  </a:cubicBezTo>
                  <a:cubicBezTo>
                    <a:pt x="28743" y="3547"/>
                    <a:pt x="28734" y="3534"/>
                    <a:pt x="28723" y="3521"/>
                  </a:cubicBezTo>
                  <a:cubicBezTo>
                    <a:pt x="28713" y="3509"/>
                    <a:pt x="28706" y="3494"/>
                    <a:pt x="28695" y="3483"/>
                  </a:cubicBezTo>
                  <a:cubicBezTo>
                    <a:pt x="28686" y="3471"/>
                    <a:pt x="28659" y="3471"/>
                    <a:pt x="28648" y="3459"/>
                  </a:cubicBezTo>
                  <a:cubicBezTo>
                    <a:pt x="28639" y="3446"/>
                    <a:pt x="28647" y="3418"/>
                    <a:pt x="28636" y="3407"/>
                  </a:cubicBezTo>
                  <a:cubicBezTo>
                    <a:pt x="28626" y="3395"/>
                    <a:pt x="28609" y="3387"/>
                    <a:pt x="28598" y="3376"/>
                  </a:cubicBezTo>
                  <a:cubicBezTo>
                    <a:pt x="28588" y="3363"/>
                    <a:pt x="28588" y="3341"/>
                    <a:pt x="28577" y="3328"/>
                  </a:cubicBezTo>
                  <a:cubicBezTo>
                    <a:pt x="28568" y="3317"/>
                    <a:pt x="28529" y="3327"/>
                    <a:pt x="28519" y="3316"/>
                  </a:cubicBezTo>
                  <a:cubicBezTo>
                    <a:pt x="28508" y="3304"/>
                    <a:pt x="28519" y="3273"/>
                    <a:pt x="28508" y="3261"/>
                  </a:cubicBezTo>
                  <a:cubicBezTo>
                    <a:pt x="28497" y="3248"/>
                    <a:pt x="28467" y="3252"/>
                    <a:pt x="28456" y="3241"/>
                  </a:cubicBezTo>
                  <a:cubicBezTo>
                    <a:pt x="28446" y="3229"/>
                    <a:pt x="28439" y="3213"/>
                    <a:pt x="28429" y="3200"/>
                  </a:cubicBezTo>
                  <a:cubicBezTo>
                    <a:pt x="28418" y="3188"/>
                    <a:pt x="28421" y="3165"/>
                    <a:pt x="28410" y="3152"/>
                  </a:cubicBezTo>
                  <a:cubicBezTo>
                    <a:pt x="28400" y="3140"/>
                    <a:pt x="28379" y="3136"/>
                    <a:pt x="28369" y="3124"/>
                  </a:cubicBezTo>
                  <a:cubicBezTo>
                    <a:pt x="28358" y="3112"/>
                    <a:pt x="28341" y="3106"/>
                    <a:pt x="28330" y="3093"/>
                  </a:cubicBezTo>
                  <a:cubicBezTo>
                    <a:pt x="28319" y="3081"/>
                    <a:pt x="28326" y="3053"/>
                    <a:pt x="28315" y="3041"/>
                  </a:cubicBezTo>
                  <a:cubicBezTo>
                    <a:pt x="28304" y="3031"/>
                    <a:pt x="28287" y="3023"/>
                    <a:pt x="28276" y="3011"/>
                  </a:cubicBezTo>
                  <a:cubicBezTo>
                    <a:pt x="28266" y="3000"/>
                    <a:pt x="28241" y="3000"/>
                    <a:pt x="28230" y="2988"/>
                  </a:cubicBezTo>
                  <a:cubicBezTo>
                    <a:pt x="28220" y="2977"/>
                    <a:pt x="28230" y="2943"/>
                    <a:pt x="28220" y="2931"/>
                  </a:cubicBezTo>
                  <a:cubicBezTo>
                    <a:pt x="28208" y="2919"/>
                    <a:pt x="28192" y="2913"/>
                    <a:pt x="28181" y="2900"/>
                  </a:cubicBezTo>
                  <a:cubicBezTo>
                    <a:pt x="28170" y="2889"/>
                    <a:pt x="28138" y="2898"/>
                    <a:pt x="28128" y="2886"/>
                  </a:cubicBezTo>
                  <a:cubicBezTo>
                    <a:pt x="28116" y="2875"/>
                    <a:pt x="28105" y="2865"/>
                    <a:pt x="28092" y="2852"/>
                  </a:cubicBezTo>
                  <a:cubicBezTo>
                    <a:pt x="28082" y="2840"/>
                    <a:pt x="28079" y="2822"/>
                    <a:pt x="28068" y="2809"/>
                  </a:cubicBezTo>
                  <a:cubicBezTo>
                    <a:pt x="28055" y="2798"/>
                    <a:pt x="28053" y="2780"/>
                    <a:pt x="28041" y="2768"/>
                  </a:cubicBezTo>
                  <a:cubicBezTo>
                    <a:pt x="28030" y="2755"/>
                    <a:pt x="28003" y="2760"/>
                    <a:pt x="27990" y="2749"/>
                  </a:cubicBezTo>
                  <a:cubicBezTo>
                    <a:pt x="27980" y="2738"/>
                    <a:pt x="27968" y="2726"/>
                    <a:pt x="27956" y="2716"/>
                  </a:cubicBezTo>
                  <a:cubicBezTo>
                    <a:pt x="27944" y="2705"/>
                    <a:pt x="27957" y="2667"/>
                    <a:pt x="27945" y="2657"/>
                  </a:cubicBezTo>
                  <a:cubicBezTo>
                    <a:pt x="27935" y="2646"/>
                    <a:pt x="27905" y="2653"/>
                    <a:pt x="27893" y="2642"/>
                  </a:cubicBezTo>
                  <a:cubicBezTo>
                    <a:pt x="27881" y="2630"/>
                    <a:pt x="27862" y="2627"/>
                    <a:pt x="27850" y="2616"/>
                  </a:cubicBezTo>
                  <a:cubicBezTo>
                    <a:pt x="27839" y="2605"/>
                    <a:pt x="27835" y="2586"/>
                    <a:pt x="27823" y="2575"/>
                  </a:cubicBezTo>
                  <a:cubicBezTo>
                    <a:pt x="27812" y="2563"/>
                    <a:pt x="27807" y="2544"/>
                    <a:pt x="27796" y="2534"/>
                  </a:cubicBezTo>
                  <a:cubicBezTo>
                    <a:pt x="27784" y="2523"/>
                    <a:pt x="27770" y="2512"/>
                    <a:pt x="27758" y="2501"/>
                  </a:cubicBezTo>
                  <a:cubicBezTo>
                    <a:pt x="27746" y="2491"/>
                    <a:pt x="27726" y="2490"/>
                    <a:pt x="27714" y="2479"/>
                  </a:cubicBezTo>
                  <a:cubicBezTo>
                    <a:pt x="27701" y="2468"/>
                    <a:pt x="27684" y="2463"/>
                    <a:pt x="27672" y="2452"/>
                  </a:cubicBezTo>
                  <a:cubicBezTo>
                    <a:pt x="27661" y="2441"/>
                    <a:pt x="27667" y="2409"/>
                    <a:pt x="27655" y="2399"/>
                  </a:cubicBezTo>
                  <a:cubicBezTo>
                    <a:pt x="27642" y="2389"/>
                    <a:pt x="27618" y="2393"/>
                    <a:pt x="27605" y="2383"/>
                  </a:cubicBezTo>
                  <a:lnTo>
                    <a:pt x="27570" y="2350"/>
                  </a:lnTo>
                  <a:cubicBezTo>
                    <a:pt x="27557" y="2340"/>
                    <a:pt x="27548" y="2325"/>
                    <a:pt x="27535" y="2314"/>
                  </a:cubicBezTo>
                  <a:cubicBezTo>
                    <a:pt x="27523" y="2303"/>
                    <a:pt x="27521" y="2282"/>
                    <a:pt x="27508" y="2271"/>
                  </a:cubicBezTo>
                  <a:cubicBezTo>
                    <a:pt x="27497" y="2260"/>
                    <a:pt x="27475" y="2260"/>
                    <a:pt x="27463" y="2250"/>
                  </a:cubicBezTo>
                  <a:cubicBezTo>
                    <a:pt x="27452" y="2239"/>
                    <a:pt x="27436" y="2234"/>
                    <a:pt x="27423" y="2223"/>
                  </a:cubicBezTo>
                  <a:cubicBezTo>
                    <a:pt x="27410" y="2212"/>
                    <a:pt x="27409" y="2190"/>
                    <a:pt x="27396" y="2179"/>
                  </a:cubicBezTo>
                  <a:cubicBezTo>
                    <a:pt x="27392" y="2175"/>
                    <a:pt x="27385" y="2174"/>
                    <a:pt x="27378" y="2174"/>
                  </a:cubicBezTo>
                  <a:cubicBezTo>
                    <a:pt x="27372" y="2174"/>
                    <a:pt x="27365" y="2175"/>
                    <a:pt x="27358" y="2175"/>
                  </a:cubicBezTo>
                  <a:cubicBezTo>
                    <a:pt x="27351" y="2175"/>
                    <a:pt x="27344" y="2174"/>
                    <a:pt x="27340" y="2170"/>
                  </a:cubicBezTo>
                  <a:cubicBezTo>
                    <a:pt x="27326" y="2160"/>
                    <a:pt x="27334" y="2127"/>
                    <a:pt x="27321" y="2116"/>
                  </a:cubicBezTo>
                  <a:cubicBezTo>
                    <a:pt x="27309" y="2106"/>
                    <a:pt x="27286" y="2109"/>
                    <a:pt x="27273" y="2099"/>
                  </a:cubicBezTo>
                  <a:cubicBezTo>
                    <a:pt x="27261" y="2089"/>
                    <a:pt x="27246" y="2083"/>
                    <a:pt x="27233" y="2072"/>
                  </a:cubicBezTo>
                  <a:cubicBezTo>
                    <a:pt x="27221" y="2062"/>
                    <a:pt x="27205" y="2056"/>
                    <a:pt x="27191" y="2046"/>
                  </a:cubicBezTo>
                  <a:cubicBezTo>
                    <a:pt x="27180" y="2036"/>
                    <a:pt x="27170" y="2021"/>
                    <a:pt x="27157" y="2011"/>
                  </a:cubicBezTo>
                  <a:cubicBezTo>
                    <a:pt x="27144" y="2000"/>
                    <a:pt x="27128" y="1995"/>
                    <a:pt x="27115" y="1986"/>
                  </a:cubicBezTo>
                  <a:cubicBezTo>
                    <a:pt x="27101" y="1977"/>
                    <a:pt x="27096" y="1956"/>
                    <a:pt x="27083" y="1947"/>
                  </a:cubicBezTo>
                  <a:cubicBezTo>
                    <a:pt x="27071" y="1938"/>
                    <a:pt x="27056" y="1929"/>
                    <a:pt x="27043" y="1920"/>
                  </a:cubicBezTo>
                  <a:cubicBezTo>
                    <a:pt x="27030" y="1911"/>
                    <a:pt x="27020" y="1896"/>
                    <a:pt x="27007" y="1887"/>
                  </a:cubicBezTo>
                  <a:cubicBezTo>
                    <a:pt x="26993" y="1876"/>
                    <a:pt x="26975" y="1875"/>
                    <a:pt x="26961" y="1865"/>
                  </a:cubicBezTo>
                  <a:cubicBezTo>
                    <a:pt x="26948" y="1856"/>
                    <a:pt x="26930" y="1852"/>
                    <a:pt x="26917" y="1843"/>
                  </a:cubicBezTo>
                  <a:cubicBezTo>
                    <a:pt x="26903" y="1833"/>
                    <a:pt x="26893" y="1821"/>
                    <a:pt x="26880" y="1812"/>
                  </a:cubicBezTo>
                  <a:cubicBezTo>
                    <a:pt x="26866" y="1801"/>
                    <a:pt x="26874" y="1763"/>
                    <a:pt x="26860" y="1754"/>
                  </a:cubicBezTo>
                  <a:cubicBezTo>
                    <a:pt x="26858" y="1752"/>
                    <a:pt x="26856" y="1752"/>
                    <a:pt x="26852" y="1752"/>
                  </a:cubicBezTo>
                  <a:cubicBezTo>
                    <a:pt x="26840" y="1752"/>
                    <a:pt x="26820" y="1761"/>
                    <a:pt x="26807" y="1761"/>
                  </a:cubicBezTo>
                  <a:cubicBezTo>
                    <a:pt x="26804" y="1761"/>
                    <a:pt x="26801" y="1760"/>
                    <a:pt x="26798" y="1758"/>
                  </a:cubicBezTo>
                  <a:cubicBezTo>
                    <a:pt x="26784" y="1748"/>
                    <a:pt x="26793" y="1710"/>
                    <a:pt x="26779" y="1700"/>
                  </a:cubicBezTo>
                  <a:lnTo>
                    <a:pt x="26739" y="1672"/>
                  </a:lnTo>
                  <a:cubicBezTo>
                    <a:pt x="26736" y="1670"/>
                    <a:pt x="26732" y="1669"/>
                    <a:pt x="26727" y="1669"/>
                  </a:cubicBezTo>
                  <a:cubicBezTo>
                    <a:pt x="26716" y="1669"/>
                    <a:pt x="26702" y="1674"/>
                    <a:pt x="26692" y="1674"/>
                  </a:cubicBezTo>
                  <a:cubicBezTo>
                    <a:pt x="26688" y="1674"/>
                    <a:pt x="26684" y="1673"/>
                    <a:pt x="26682" y="1671"/>
                  </a:cubicBezTo>
                  <a:cubicBezTo>
                    <a:pt x="26668" y="1662"/>
                    <a:pt x="26656" y="1650"/>
                    <a:pt x="26643" y="1640"/>
                  </a:cubicBezTo>
                  <a:cubicBezTo>
                    <a:pt x="26629" y="1631"/>
                    <a:pt x="26617" y="1620"/>
                    <a:pt x="26603" y="1610"/>
                  </a:cubicBezTo>
                  <a:cubicBezTo>
                    <a:pt x="26591" y="1602"/>
                    <a:pt x="26585" y="1580"/>
                    <a:pt x="26571" y="1571"/>
                  </a:cubicBezTo>
                  <a:cubicBezTo>
                    <a:pt x="26565" y="1566"/>
                    <a:pt x="26555" y="1566"/>
                    <a:pt x="26545" y="1566"/>
                  </a:cubicBezTo>
                  <a:cubicBezTo>
                    <a:pt x="26536" y="1566"/>
                    <a:pt x="26526" y="1566"/>
                    <a:pt x="26519" y="1561"/>
                  </a:cubicBezTo>
                  <a:cubicBezTo>
                    <a:pt x="26506" y="1551"/>
                    <a:pt x="26490" y="1548"/>
                    <a:pt x="26477" y="1539"/>
                  </a:cubicBezTo>
                  <a:cubicBezTo>
                    <a:pt x="26463" y="1531"/>
                    <a:pt x="26458" y="1510"/>
                    <a:pt x="26444" y="1500"/>
                  </a:cubicBezTo>
                  <a:cubicBezTo>
                    <a:pt x="26430" y="1490"/>
                    <a:pt x="26429" y="1464"/>
                    <a:pt x="26409" y="1447"/>
                  </a:cubicBezTo>
                  <a:cubicBezTo>
                    <a:pt x="26397" y="1438"/>
                    <a:pt x="26372" y="1444"/>
                    <a:pt x="26359" y="1437"/>
                  </a:cubicBezTo>
                  <a:cubicBezTo>
                    <a:pt x="26345" y="1428"/>
                    <a:pt x="26328" y="1425"/>
                    <a:pt x="26314" y="1416"/>
                  </a:cubicBezTo>
                  <a:cubicBezTo>
                    <a:pt x="26300" y="1407"/>
                    <a:pt x="26284" y="1401"/>
                    <a:pt x="26270" y="1394"/>
                  </a:cubicBezTo>
                  <a:cubicBezTo>
                    <a:pt x="26257" y="1385"/>
                    <a:pt x="26253" y="1359"/>
                    <a:pt x="26239" y="1351"/>
                  </a:cubicBezTo>
                  <a:cubicBezTo>
                    <a:pt x="26225" y="1343"/>
                    <a:pt x="26202" y="1348"/>
                    <a:pt x="26189" y="1340"/>
                  </a:cubicBezTo>
                  <a:cubicBezTo>
                    <a:pt x="26175" y="1331"/>
                    <a:pt x="26173" y="1303"/>
                    <a:pt x="26159" y="1294"/>
                  </a:cubicBezTo>
                  <a:cubicBezTo>
                    <a:pt x="26152" y="1291"/>
                    <a:pt x="26142" y="1291"/>
                    <a:pt x="26133" y="1291"/>
                  </a:cubicBezTo>
                  <a:cubicBezTo>
                    <a:pt x="26123" y="1291"/>
                    <a:pt x="26114" y="1291"/>
                    <a:pt x="26107" y="1287"/>
                  </a:cubicBezTo>
                  <a:cubicBezTo>
                    <a:pt x="26094" y="1277"/>
                    <a:pt x="26076" y="1273"/>
                    <a:pt x="26062" y="1265"/>
                  </a:cubicBezTo>
                  <a:cubicBezTo>
                    <a:pt x="26050" y="1257"/>
                    <a:pt x="26041" y="1238"/>
                    <a:pt x="26028" y="1229"/>
                  </a:cubicBezTo>
                  <a:cubicBezTo>
                    <a:pt x="26014" y="1221"/>
                    <a:pt x="25995" y="1221"/>
                    <a:pt x="25981" y="1213"/>
                  </a:cubicBezTo>
                  <a:cubicBezTo>
                    <a:pt x="25968" y="1205"/>
                    <a:pt x="25961" y="1184"/>
                    <a:pt x="25947" y="1175"/>
                  </a:cubicBezTo>
                  <a:cubicBezTo>
                    <a:pt x="25933" y="1168"/>
                    <a:pt x="25911" y="1173"/>
                    <a:pt x="25896" y="1165"/>
                  </a:cubicBezTo>
                  <a:cubicBezTo>
                    <a:pt x="25883" y="1157"/>
                    <a:pt x="25864" y="1155"/>
                    <a:pt x="25850" y="1148"/>
                  </a:cubicBezTo>
                  <a:cubicBezTo>
                    <a:pt x="25835" y="1139"/>
                    <a:pt x="25821" y="1132"/>
                    <a:pt x="25808" y="1123"/>
                  </a:cubicBezTo>
                  <a:cubicBezTo>
                    <a:pt x="25794" y="1115"/>
                    <a:pt x="25788" y="1091"/>
                    <a:pt x="25773" y="1083"/>
                  </a:cubicBezTo>
                  <a:cubicBezTo>
                    <a:pt x="25766" y="1079"/>
                    <a:pt x="25757" y="1079"/>
                    <a:pt x="25748" y="1079"/>
                  </a:cubicBezTo>
                  <a:cubicBezTo>
                    <a:pt x="25740" y="1079"/>
                    <a:pt x="25730" y="1079"/>
                    <a:pt x="25723" y="1075"/>
                  </a:cubicBezTo>
                  <a:cubicBezTo>
                    <a:pt x="25708" y="1067"/>
                    <a:pt x="25697" y="1053"/>
                    <a:pt x="25682" y="1046"/>
                  </a:cubicBezTo>
                  <a:cubicBezTo>
                    <a:pt x="25668" y="1037"/>
                    <a:pt x="25663" y="1015"/>
                    <a:pt x="25648" y="1007"/>
                  </a:cubicBezTo>
                  <a:cubicBezTo>
                    <a:pt x="25643" y="1005"/>
                    <a:pt x="25637" y="1004"/>
                    <a:pt x="25632" y="1004"/>
                  </a:cubicBezTo>
                  <a:cubicBezTo>
                    <a:pt x="25625" y="1004"/>
                    <a:pt x="25618" y="1005"/>
                    <a:pt x="25612" y="1005"/>
                  </a:cubicBezTo>
                  <a:cubicBezTo>
                    <a:pt x="25606" y="1005"/>
                    <a:pt x="25600" y="1004"/>
                    <a:pt x="25595" y="1002"/>
                  </a:cubicBezTo>
                  <a:cubicBezTo>
                    <a:pt x="25580" y="994"/>
                    <a:pt x="25577" y="970"/>
                    <a:pt x="25562" y="961"/>
                  </a:cubicBezTo>
                  <a:cubicBezTo>
                    <a:pt x="25547" y="955"/>
                    <a:pt x="25526" y="960"/>
                    <a:pt x="25511" y="954"/>
                  </a:cubicBezTo>
                  <a:cubicBezTo>
                    <a:pt x="25497" y="946"/>
                    <a:pt x="25483" y="938"/>
                    <a:pt x="25468" y="930"/>
                  </a:cubicBezTo>
                  <a:cubicBezTo>
                    <a:pt x="25454" y="924"/>
                    <a:pt x="25436" y="923"/>
                    <a:pt x="25422" y="916"/>
                  </a:cubicBezTo>
                  <a:cubicBezTo>
                    <a:pt x="25407" y="908"/>
                    <a:pt x="25400" y="886"/>
                    <a:pt x="25385" y="880"/>
                  </a:cubicBezTo>
                  <a:cubicBezTo>
                    <a:pt x="25371" y="873"/>
                    <a:pt x="25359" y="861"/>
                    <a:pt x="25344" y="854"/>
                  </a:cubicBezTo>
                  <a:cubicBezTo>
                    <a:pt x="25329" y="848"/>
                    <a:pt x="25316" y="838"/>
                    <a:pt x="25301" y="832"/>
                  </a:cubicBezTo>
                  <a:cubicBezTo>
                    <a:pt x="25286" y="825"/>
                    <a:pt x="25273" y="814"/>
                    <a:pt x="25258" y="807"/>
                  </a:cubicBezTo>
                  <a:cubicBezTo>
                    <a:pt x="25243" y="801"/>
                    <a:pt x="25229" y="793"/>
                    <a:pt x="25214" y="786"/>
                  </a:cubicBezTo>
                  <a:cubicBezTo>
                    <a:pt x="25212" y="785"/>
                    <a:pt x="25210" y="784"/>
                    <a:pt x="25208" y="784"/>
                  </a:cubicBezTo>
                  <a:cubicBezTo>
                    <a:pt x="25195" y="784"/>
                    <a:pt x="25176" y="796"/>
                    <a:pt x="25163" y="796"/>
                  </a:cubicBezTo>
                  <a:cubicBezTo>
                    <a:pt x="25160" y="796"/>
                    <a:pt x="25158" y="796"/>
                    <a:pt x="25156" y="795"/>
                  </a:cubicBezTo>
                  <a:cubicBezTo>
                    <a:pt x="25141" y="789"/>
                    <a:pt x="25127" y="780"/>
                    <a:pt x="25112" y="774"/>
                  </a:cubicBezTo>
                  <a:cubicBezTo>
                    <a:pt x="25097" y="767"/>
                    <a:pt x="25080" y="767"/>
                    <a:pt x="25065" y="761"/>
                  </a:cubicBezTo>
                  <a:cubicBezTo>
                    <a:pt x="25050" y="753"/>
                    <a:pt x="25050" y="715"/>
                    <a:pt x="25036" y="708"/>
                  </a:cubicBezTo>
                  <a:cubicBezTo>
                    <a:pt x="25033" y="707"/>
                    <a:pt x="25030" y="707"/>
                    <a:pt x="25027" y="707"/>
                  </a:cubicBezTo>
                  <a:cubicBezTo>
                    <a:pt x="25016" y="707"/>
                    <a:pt x="25003" y="711"/>
                    <a:pt x="24992" y="711"/>
                  </a:cubicBezTo>
                  <a:cubicBezTo>
                    <a:pt x="24989" y="711"/>
                    <a:pt x="24985" y="711"/>
                    <a:pt x="24983" y="709"/>
                  </a:cubicBezTo>
                  <a:cubicBezTo>
                    <a:pt x="24968" y="703"/>
                    <a:pt x="24959" y="681"/>
                    <a:pt x="24945" y="673"/>
                  </a:cubicBezTo>
                  <a:cubicBezTo>
                    <a:pt x="24943" y="672"/>
                    <a:pt x="24941" y="672"/>
                    <a:pt x="24938" y="672"/>
                  </a:cubicBezTo>
                  <a:cubicBezTo>
                    <a:pt x="24925" y="672"/>
                    <a:pt x="24908" y="682"/>
                    <a:pt x="24895" y="682"/>
                  </a:cubicBezTo>
                  <a:cubicBezTo>
                    <a:pt x="24893" y="682"/>
                    <a:pt x="24891" y="681"/>
                    <a:pt x="24888" y="681"/>
                  </a:cubicBezTo>
                  <a:cubicBezTo>
                    <a:pt x="24874" y="673"/>
                    <a:pt x="24860" y="668"/>
                    <a:pt x="24845" y="661"/>
                  </a:cubicBezTo>
                  <a:cubicBezTo>
                    <a:pt x="24830" y="655"/>
                    <a:pt x="24825" y="622"/>
                    <a:pt x="24811" y="614"/>
                  </a:cubicBezTo>
                  <a:cubicBezTo>
                    <a:pt x="24795" y="609"/>
                    <a:pt x="24779" y="607"/>
                    <a:pt x="24764" y="600"/>
                  </a:cubicBezTo>
                  <a:cubicBezTo>
                    <a:pt x="24749" y="593"/>
                    <a:pt x="24732" y="592"/>
                    <a:pt x="24717" y="586"/>
                  </a:cubicBezTo>
                  <a:cubicBezTo>
                    <a:pt x="24710" y="584"/>
                    <a:pt x="24703" y="583"/>
                    <a:pt x="24696" y="583"/>
                  </a:cubicBezTo>
                  <a:cubicBezTo>
                    <a:pt x="24692" y="583"/>
                    <a:pt x="24688" y="583"/>
                    <a:pt x="24684" y="583"/>
                  </a:cubicBezTo>
                  <a:cubicBezTo>
                    <a:pt x="24678" y="583"/>
                    <a:pt x="24672" y="583"/>
                    <a:pt x="24667" y="581"/>
                  </a:cubicBezTo>
                  <a:cubicBezTo>
                    <a:pt x="24652" y="575"/>
                    <a:pt x="24641" y="555"/>
                    <a:pt x="24626" y="550"/>
                  </a:cubicBezTo>
                  <a:cubicBezTo>
                    <a:pt x="24622" y="548"/>
                    <a:pt x="24617" y="548"/>
                    <a:pt x="24613" y="548"/>
                  </a:cubicBezTo>
                  <a:cubicBezTo>
                    <a:pt x="24604" y="548"/>
                    <a:pt x="24595" y="549"/>
                    <a:pt x="24587" y="549"/>
                  </a:cubicBezTo>
                  <a:cubicBezTo>
                    <a:pt x="24583" y="549"/>
                    <a:pt x="24579" y="549"/>
                    <a:pt x="24576" y="548"/>
                  </a:cubicBezTo>
                  <a:cubicBezTo>
                    <a:pt x="24561" y="542"/>
                    <a:pt x="24552" y="516"/>
                    <a:pt x="24538" y="510"/>
                  </a:cubicBezTo>
                  <a:cubicBezTo>
                    <a:pt x="24523" y="505"/>
                    <a:pt x="24507" y="500"/>
                    <a:pt x="24492" y="494"/>
                  </a:cubicBezTo>
                  <a:cubicBezTo>
                    <a:pt x="24476" y="489"/>
                    <a:pt x="24458" y="491"/>
                    <a:pt x="24443" y="486"/>
                  </a:cubicBezTo>
                  <a:cubicBezTo>
                    <a:pt x="24427" y="480"/>
                    <a:pt x="24411" y="477"/>
                    <a:pt x="24396" y="472"/>
                  </a:cubicBezTo>
                  <a:cubicBezTo>
                    <a:pt x="24392" y="470"/>
                    <a:pt x="24388" y="470"/>
                    <a:pt x="24383" y="470"/>
                  </a:cubicBezTo>
                  <a:cubicBezTo>
                    <a:pt x="24375" y="470"/>
                    <a:pt x="24366" y="471"/>
                    <a:pt x="24358" y="471"/>
                  </a:cubicBezTo>
                  <a:cubicBezTo>
                    <a:pt x="24353" y="471"/>
                    <a:pt x="24349" y="471"/>
                    <a:pt x="24345" y="470"/>
                  </a:cubicBezTo>
                  <a:cubicBezTo>
                    <a:pt x="24329" y="464"/>
                    <a:pt x="24315" y="453"/>
                    <a:pt x="24300" y="448"/>
                  </a:cubicBezTo>
                  <a:cubicBezTo>
                    <a:pt x="24284" y="443"/>
                    <a:pt x="24278" y="411"/>
                    <a:pt x="24263" y="405"/>
                  </a:cubicBezTo>
                  <a:cubicBezTo>
                    <a:pt x="24260" y="404"/>
                    <a:pt x="24257" y="404"/>
                    <a:pt x="24254" y="404"/>
                  </a:cubicBezTo>
                  <a:cubicBezTo>
                    <a:pt x="24243" y="404"/>
                    <a:pt x="24230" y="409"/>
                    <a:pt x="24220" y="409"/>
                  </a:cubicBezTo>
                  <a:cubicBezTo>
                    <a:pt x="24217" y="409"/>
                    <a:pt x="24214" y="408"/>
                    <a:pt x="24212" y="407"/>
                  </a:cubicBezTo>
                  <a:cubicBezTo>
                    <a:pt x="24197" y="402"/>
                    <a:pt x="24186" y="379"/>
                    <a:pt x="24171" y="373"/>
                  </a:cubicBezTo>
                  <a:cubicBezTo>
                    <a:pt x="24170" y="373"/>
                    <a:pt x="24168" y="373"/>
                    <a:pt x="24167" y="373"/>
                  </a:cubicBezTo>
                  <a:cubicBezTo>
                    <a:pt x="24152" y="373"/>
                    <a:pt x="24131" y="393"/>
                    <a:pt x="24117" y="393"/>
                  </a:cubicBezTo>
                  <a:cubicBezTo>
                    <a:pt x="24116" y="393"/>
                    <a:pt x="24114" y="393"/>
                    <a:pt x="24113" y="392"/>
                  </a:cubicBezTo>
                  <a:cubicBezTo>
                    <a:pt x="24097" y="387"/>
                    <a:pt x="24091" y="357"/>
                    <a:pt x="24074" y="352"/>
                  </a:cubicBezTo>
                  <a:cubicBezTo>
                    <a:pt x="24059" y="346"/>
                    <a:pt x="24042" y="350"/>
                    <a:pt x="24026" y="344"/>
                  </a:cubicBezTo>
                  <a:cubicBezTo>
                    <a:pt x="24010" y="340"/>
                    <a:pt x="23997" y="330"/>
                    <a:pt x="23981" y="327"/>
                  </a:cubicBezTo>
                  <a:cubicBezTo>
                    <a:pt x="23965" y="322"/>
                    <a:pt x="23949" y="320"/>
                    <a:pt x="23933" y="316"/>
                  </a:cubicBezTo>
                  <a:cubicBezTo>
                    <a:pt x="23917" y="311"/>
                    <a:pt x="23901" y="312"/>
                    <a:pt x="23885" y="308"/>
                  </a:cubicBezTo>
                  <a:cubicBezTo>
                    <a:pt x="23870" y="302"/>
                    <a:pt x="23853" y="306"/>
                    <a:pt x="23837" y="301"/>
                  </a:cubicBezTo>
                  <a:cubicBezTo>
                    <a:pt x="23821" y="296"/>
                    <a:pt x="23811" y="270"/>
                    <a:pt x="23795" y="266"/>
                  </a:cubicBezTo>
                  <a:cubicBezTo>
                    <a:pt x="23780" y="263"/>
                    <a:pt x="23763" y="264"/>
                    <a:pt x="23747" y="260"/>
                  </a:cubicBezTo>
                  <a:cubicBezTo>
                    <a:pt x="23731" y="255"/>
                    <a:pt x="23716" y="249"/>
                    <a:pt x="23700" y="245"/>
                  </a:cubicBezTo>
                  <a:cubicBezTo>
                    <a:pt x="23698" y="244"/>
                    <a:pt x="23697" y="244"/>
                    <a:pt x="23696" y="244"/>
                  </a:cubicBezTo>
                  <a:cubicBezTo>
                    <a:pt x="23682" y="244"/>
                    <a:pt x="23664" y="258"/>
                    <a:pt x="23650" y="258"/>
                  </a:cubicBezTo>
                  <a:cubicBezTo>
                    <a:pt x="23649" y="258"/>
                    <a:pt x="23647" y="258"/>
                    <a:pt x="23646" y="257"/>
                  </a:cubicBezTo>
                  <a:cubicBezTo>
                    <a:pt x="23630" y="253"/>
                    <a:pt x="23622" y="220"/>
                    <a:pt x="23606" y="216"/>
                  </a:cubicBezTo>
                  <a:cubicBezTo>
                    <a:pt x="23605" y="215"/>
                    <a:pt x="23603" y="215"/>
                    <a:pt x="23601" y="215"/>
                  </a:cubicBezTo>
                  <a:cubicBezTo>
                    <a:pt x="23587" y="215"/>
                    <a:pt x="23572" y="226"/>
                    <a:pt x="23558" y="226"/>
                  </a:cubicBezTo>
                  <a:cubicBezTo>
                    <a:pt x="23557" y="226"/>
                    <a:pt x="23555" y="226"/>
                    <a:pt x="23554" y="225"/>
                  </a:cubicBezTo>
                  <a:cubicBezTo>
                    <a:pt x="23538" y="221"/>
                    <a:pt x="23524" y="210"/>
                    <a:pt x="23508" y="206"/>
                  </a:cubicBezTo>
                  <a:cubicBezTo>
                    <a:pt x="23492" y="202"/>
                    <a:pt x="23480" y="186"/>
                    <a:pt x="23464" y="182"/>
                  </a:cubicBezTo>
                  <a:cubicBezTo>
                    <a:pt x="23463" y="182"/>
                    <a:pt x="23462" y="182"/>
                    <a:pt x="23460" y="182"/>
                  </a:cubicBezTo>
                  <a:cubicBezTo>
                    <a:pt x="23447" y="182"/>
                    <a:pt x="23428" y="201"/>
                    <a:pt x="23414" y="201"/>
                  </a:cubicBezTo>
                  <a:cubicBezTo>
                    <a:pt x="23413" y="201"/>
                    <a:pt x="23412" y="201"/>
                    <a:pt x="23410" y="201"/>
                  </a:cubicBezTo>
                  <a:cubicBezTo>
                    <a:pt x="23394" y="196"/>
                    <a:pt x="23387" y="161"/>
                    <a:pt x="23371" y="157"/>
                  </a:cubicBezTo>
                  <a:cubicBezTo>
                    <a:pt x="23369" y="156"/>
                    <a:pt x="23366" y="156"/>
                    <a:pt x="23364" y="156"/>
                  </a:cubicBezTo>
                  <a:cubicBezTo>
                    <a:pt x="23351" y="156"/>
                    <a:pt x="23337" y="162"/>
                    <a:pt x="23324" y="162"/>
                  </a:cubicBezTo>
                  <a:cubicBezTo>
                    <a:pt x="23322" y="162"/>
                    <a:pt x="23321" y="162"/>
                    <a:pt x="23319" y="162"/>
                  </a:cubicBezTo>
                  <a:cubicBezTo>
                    <a:pt x="23317" y="162"/>
                    <a:pt x="23314" y="161"/>
                    <a:pt x="23312" y="161"/>
                  </a:cubicBezTo>
                  <a:cubicBezTo>
                    <a:pt x="23301" y="161"/>
                    <a:pt x="23289" y="165"/>
                    <a:pt x="23278" y="165"/>
                  </a:cubicBezTo>
                  <a:cubicBezTo>
                    <a:pt x="23275" y="165"/>
                    <a:pt x="23273" y="165"/>
                    <a:pt x="23270" y="164"/>
                  </a:cubicBezTo>
                  <a:cubicBezTo>
                    <a:pt x="23254" y="161"/>
                    <a:pt x="23244" y="127"/>
                    <a:pt x="23228" y="125"/>
                  </a:cubicBezTo>
                  <a:cubicBezTo>
                    <a:pt x="23227" y="124"/>
                    <a:pt x="23225" y="124"/>
                    <a:pt x="23224" y="124"/>
                  </a:cubicBezTo>
                  <a:cubicBezTo>
                    <a:pt x="23211" y="124"/>
                    <a:pt x="23195" y="136"/>
                    <a:pt x="23181" y="136"/>
                  </a:cubicBezTo>
                  <a:cubicBezTo>
                    <a:pt x="23180" y="136"/>
                    <a:pt x="23179" y="135"/>
                    <a:pt x="23178" y="135"/>
                  </a:cubicBezTo>
                  <a:cubicBezTo>
                    <a:pt x="23162" y="132"/>
                    <a:pt x="23147" y="126"/>
                    <a:pt x="23131" y="124"/>
                  </a:cubicBezTo>
                  <a:cubicBezTo>
                    <a:pt x="23127" y="123"/>
                    <a:pt x="23124" y="123"/>
                    <a:pt x="23121" y="123"/>
                  </a:cubicBezTo>
                  <a:cubicBezTo>
                    <a:pt x="23110" y="123"/>
                    <a:pt x="23099" y="125"/>
                    <a:pt x="23089" y="125"/>
                  </a:cubicBezTo>
                  <a:cubicBezTo>
                    <a:pt x="23086" y="125"/>
                    <a:pt x="23084" y="125"/>
                    <a:pt x="23082" y="125"/>
                  </a:cubicBezTo>
                  <a:cubicBezTo>
                    <a:pt x="23067" y="121"/>
                    <a:pt x="23055" y="94"/>
                    <a:pt x="23039" y="91"/>
                  </a:cubicBezTo>
                  <a:cubicBezTo>
                    <a:pt x="23037" y="91"/>
                    <a:pt x="23035" y="91"/>
                    <a:pt x="23034" y="91"/>
                  </a:cubicBezTo>
                  <a:cubicBezTo>
                    <a:pt x="23020" y="91"/>
                    <a:pt x="23005" y="100"/>
                    <a:pt x="22992" y="100"/>
                  </a:cubicBezTo>
                  <a:cubicBezTo>
                    <a:pt x="22990" y="100"/>
                    <a:pt x="22989" y="100"/>
                    <a:pt x="22987" y="100"/>
                  </a:cubicBezTo>
                  <a:cubicBezTo>
                    <a:pt x="22971" y="98"/>
                    <a:pt x="22956" y="93"/>
                    <a:pt x="22940" y="89"/>
                  </a:cubicBezTo>
                  <a:cubicBezTo>
                    <a:pt x="22937" y="89"/>
                    <a:pt x="22934" y="89"/>
                    <a:pt x="22930" y="89"/>
                  </a:cubicBezTo>
                  <a:cubicBezTo>
                    <a:pt x="22923" y="89"/>
                    <a:pt x="22915" y="89"/>
                    <a:pt x="22907" y="89"/>
                  </a:cubicBezTo>
                  <a:cubicBezTo>
                    <a:pt x="22902" y="89"/>
                    <a:pt x="22897" y="89"/>
                    <a:pt x="22892" y="88"/>
                  </a:cubicBezTo>
                  <a:cubicBezTo>
                    <a:pt x="22889" y="88"/>
                    <a:pt x="22886" y="88"/>
                    <a:pt x="22883" y="88"/>
                  </a:cubicBezTo>
                  <a:cubicBezTo>
                    <a:pt x="22874" y="88"/>
                    <a:pt x="22864" y="89"/>
                    <a:pt x="22855" y="89"/>
                  </a:cubicBezTo>
                  <a:cubicBezTo>
                    <a:pt x="22851" y="89"/>
                    <a:pt x="22847" y="89"/>
                    <a:pt x="22843" y="88"/>
                  </a:cubicBezTo>
                  <a:cubicBezTo>
                    <a:pt x="22841" y="88"/>
                    <a:pt x="22839" y="88"/>
                    <a:pt x="22837" y="88"/>
                  </a:cubicBezTo>
                  <a:cubicBezTo>
                    <a:pt x="22827" y="88"/>
                    <a:pt x="22818" y="89"/>
                    <a:pt x="22808" y="89"/>
                  </a:cubicBezTo>
                  <a:cubicBezTo>
                    <a:pt x="22804" y="89"/>
                    <a:pt x="22799" y="89"/>
                    <a:pt x="22794" y="88"/>
                  </a:cubicBezTo>
                  <a:cubicBezTo>
                    <a:pt x="22778" y="86"/>
                    <a:pt x="22766" y="67"/>
                    <a:pt x="22749" y="65"/>
                  </a:cubicBezTo>
                  <a:cubicBezTo>
                    <a:pt x="22748" y="64"/>
                    <a:pt x="22747" y="64"/>
                    <a:pt x="22746" y="64"/>
                  </a:cubicBezTo>
                  <a:cubicBezTo>
                    <a:pt x="22732" y="64"/>
                    <a:pt x="22717" y="73"/>
                    <a:pt x="22703" y="73"/>
                  </a:cubicBezTo>
                  <a:cubicBezTo>
                    <a:pt x="22702" y="73"/>
                    <a:pt x="22700" y="73"/>
                    <a:pt x="22699" y="73"/>
                  </a:cubicBezTo>
                  <a:cubicBezTo>
                    <a:pt x="22683" y="71"/>
                    <a:pt x="22670" y="52"/>
                    <a:pt x="22654" y="51"/>
                  </a:cubicBezTo>
                  <a:cubicBezTo>
                    <a:pt x="22638" y="49"/>
                    <a:pt x="22623" y="30"/>
                    <a:pt x="22607" y="29"/>
                  </a:cubicBezTo>
                  <a:cubicBezTo>
                    <a:pt x="22607" y="29"/>
                    <a:pt x="22606" y="29"/>
                    <a:pt x="22606" y="29"/>
                  </a:cubicBezTo>
                  <a:cubicBezTo>
                    <a:pt x="22591" y="29"/>
                    <a:pt x="22572" y="57"/>
                    <a:pt x="22556" y="57"/>
                  </a:cubicBezTo>
                  <a:cubicBezTo>
                    <a:pt x="22556" y="57"/>
                    <a:pt x="22555" y="57"/>
                    <a:pt x="22555" y="57"/>
                  </a:cubicBezTo>
                  <a:cubicBezTo>
                    <a:pt x="22538" y="56"/>
                    <a:pt x="22522" y="51"/>
                    <a:pt x="22506" y="50"/>
                  </a:cubicBezTo>
                  <a:cubicBezTo>
                    <a:pt x="22489" y="49"/>
                    <a:pt x="22476" y="24"/>
                    <a:pt x="22460" y="23"/>
                  </a:cubicBezTo>
                  <a:cubicBezTo>
                    <a:pt x="22460" y="23"/>
                    <a:pt x="22459" y="23"/>
                    <a:pt x="22459" y="23"/>
                  </a:cubicBezTo>
                  <a:cubicBezTo>
                    <a:pt x="22444" y="23"/>
                    <a:pt x="22427" y="38"/>
                    <a:pt x="22411" y="38"/>
                  </a:cubicBezTo>
                  <a:cubicBezTo>
                    <a:pt x="22411" y="38"/>
                    <a:pt x="22410" y="38"/>
                    <a:pt x="22410" y="38"/>
                  </a:cubicBezTo>
                  <a:cubicBezTo>
                    <a:pt x="22394" y="36"/>
                    <a:pt x="22380" y="13"/>
                    <a:pt x="22364" y="12"/>
                  </a:cubicBezTo>
                  <a:cubicBezTo>
                    <a:pt x="22363" y="12"/>
                    <a:pt x="22363" y="12"/>
                    <a:pt x="22362" y="12"/>
                  </a:cubicBezTo>
                  <a:cubicBezTo>
                    <a:pt x="22347" y="12"/>
                    <a:pt x="22330" y="27"/>
                    <a:pt x="22315" y="27"/>
                  </a:cubicBezTo>
                  <a:cubicBezTo>
                    <a:pt x="22314" y="27"/>
                    <a:pt x="22314" y="27"/>
                    <a:pt x="22314" y="27"/>
                  </a:cubicBezTo>
                  <a:cubicBezTo>
                    <a:pt x="22312" y="27"/>
                    <a:pt x="22311" y="27"/>
                    <a:pt x="22310" y="27"/>
                  </a:cubicBezTo>
                  <a:cubicBezTo>
                    <a:pt x="22296" y="27"/>
                    <a:pt x="22280" y="39"/>
                    <a:pt x="22266" y="39"/>
                  </a:cubicBezTo>
                  <a:cubicBezTo>
                    <a:pt x="22265" y="39"/>
                    <a:pt x="22265" y="39"/>
                    <a:pt x="22264" y="39"/>
                  </a:cubicBezTo>
                  <a:cubicBezTo>
                    <a:pt x="22248" y="38"/>
                    <a:pt x="22232" y="35"/>
                    <a:pt x="22216" y="34"/>
                  </a:cubicBezTo>
                  <a:cubicBezTo>
                    <a:pt x="22200" y="33"/>
                    <a:pt x="22185" y="0"/>
                    <a:pt x="22169" y="0"/>
                  </a:cubicBezTo>
                  <a:close/>
                  <a:moveTo>
                    <a:pt x="10636" y="37626"/>
                  </a:moveTo>
                  <a:cubicBezTo>
                    <a:pt x="10634" y="37630"/>
                    <a:pt x="10631" y="37635"/>
                    <a:pt x="10626" y="37641"/>
                  </a:cubicBezTo>
                  <a:lnTo>
                    <a:pt x="10640" y="37636"/>
                  </a:lnTo>
                  <a:cubicBezTo>
                    <a:pt x="10639" y="37632"/>
                    <a:pt x="10638" y="37629"/>
                    <a:pt x="10636" y="376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6"/>
            <p:cNvSpPr/>
            <p:nvPr/>
          </p:nvSpPr>
          <p:spPr>
            <a:xfrm>
              <a:off x="1394500" y="309450"/>
              <a:ext cx="617250" cy="831525"/>
            </a:xfrm>
            <a:custGeom>
              <a:avLst/>
              <a:gdLst/>
              <a:ahLst/>
              <a:cxnLst/>
              <a:rect l="l" t="t" r="r" b="b"/>
              <a:pathLst>
                <a:path w="24690" h="33261" extrusionOk="0">
                  <a:moveTo>
                    <a:pt x="16000" y="5062"/>
                  </a:moveTo>
                  <a:lnTo>
                    <a:pt x="16070" y="5100"/>
                  </a:lnTo>
                  <a:cubicBezTo>
                    <a:pt x="16069" y="5102"/>
                    <a:pt x="16069" y="5104"/>
                    <a:pt x="16068" y="5105"/>
                  </a:cubicBezTo>
                  <a:lnTo>
                    <a:pt x="16000" y="5062"/>
                  </a:lnTo>
                  <a:close/>
                  <a:moveTo>
                    <a:pt x="21356" y="8521"/>
                  </a:moveTo>
                  <a:lnTo>
                    <a:pt x="21427" y="8560"/>
                  </a:lnTo>
                  <a:cubicBezTo>
                    <a:pt x="21426" y="8562"/>
                    <a:pt x="21426" y="8564"/>
                    <a:pt x="21425" y="8565"/>
                  </a:cubicBezTo>
                  <a:lnTo>
                    <a:pt x="21356" y="8521"/>
                  </a:lnTo>
                  <a:close/>
                  <a:moveTo>
                    <a:pt x="18545" y="13038"/>
                  </a:moveTo>
                  <a:cubicBezTo>
                    <a:pt x="18545" y="13039"/>
                    <a:pt x="18544" y="13040"/>
                    <a:pt x="18544" y="13040"/>
                  </a:cubicBezTo>
                  <a:cubicBezTo>
                    <a:pt x="18544" y="13040"/>
                    <a:pt x="18544" y="13039"/>
                    <a:pt x="18545" y="13038"/>
                  </a:cubicBezTo>
                  <a:close/>
                  <a:moveTo>
                    <a:pt x="8589" y="28168"/>
                  </a:moveTo>
                  <a:lnTo>
                    <a:pt x="8657" y="28213"/>
                  </a:lnTo>
                  <a:lnTo>
                    <a:pt x="8586" y="28173"/>
                  </a:lnTo>
                  <a:cubicBezTo>
                    <a:pt x="8587" y="28172"/>
                    <a:pt x="8589" y="28171"/>
                    <a:pt x="8589" y="28168"/>
                  </a:cubicBezTo>
                  <a:close/>
                  <a:moveTo>
                    <a:pt x="19241" y="1"/>
                  </a:moveTo>
                  <a:cubicBezTo>
                    <a:pt x="19214" y="1"/>
                    <a:pt x="19189" y="14"/>
                    <a:pt x="19173" y="38"/>
                  </a:cubicBezTo>
                  <a:lnTo>
                    <a:pt x="19160" y="59"/>
                  </a:lnTo>
                  <a:cubicBezTo>
                    <a:pt x="19142" y="65"/>
                    <a:pt x="19117" y="77"/>
                    <a:pt x="19100" y="104"/>
                  </a:cubicBezTo>
                  <a:cubicBezTo>
                    <a:pt x="19090" y="120"/>
                    <a:pt x="19085" y="135"/>
                    <a:pt x="19082" y="146"/>
                  </a:cubicBezTo>
                  <a:cubicBezTo>
                    <a:pt x="19072" y="153"/>
                    <a:pt x="19057" y="164"/>
                    <a:pt x="19045" y="184"/>
                  </a:cubicBezTo>
                  <a:cubicBezTo>
                    <a:pt x="19034" y="199"/>
                    <a:pt x="19030" y="210"/>
                    <a:pt x="19026" y="220"/>
                  </a:cubicBezTo>
                  <a:cubicBezTo>
                    <a:pt x="19025" y="223"/>
                    <a:pt x="19025" y="223"/>
                    <a:pt x="19023" y="226"/>
                  </a:cubicBezTo>
                  <a:cubicBezTo>
                    <a:pt x="19013" y="243"/>
                    <a:pt x="19007" y="259"/>
                    <a:pt x="19004" y="269"/>
                  </a:cubicBezTo>
                  <a:cubicBezTo>
                    <a:pt x="18993" y="276"/>
                    <a:pt x="18981" y="286"/>
                    <a:pt x="18968" y="306"/>
                  </a:cubicBezTo>
                  <a:cubicBezTo>
                    <a:pt x="18956" y="325"/>
                    <a:pt x="18952" y="344"/>
                    <a:pt x="18951" y="359"/>
                  </a:cubicBezTo>
                  <a:cubicBezTo>
                    <a:pt x="18941" y="366"/>
                    <a:pt x="18932" y="375"/>
                    <a:pt x="18924" y="388"/>
                  </a:cubicBezTo>
                  <a:cubicBezTo>
                    <a:pt x="18917" y="394"/>
                    <a:pt x="18902" y="404"/>
                    <a:pt x="18890" y="426"/>
                  </a:cubicBezTo>
                  <a:cubicBezTo>
                    <a:pt x="18877" y="445"/>
                    <a:pt x="18874" y="462"/>
                    <a:pt x="18871" y="478"/>
                  </a:cubicBezTo>
                  <a:cubicBezTo>
                    <a:pt x="18863" y="486"/>
                    <a:pt x="18852" y="495"/>
                    <a:pt x="18842" y="510"/>
                  </a:cubicBezTo>
                  <a:cubicBezTo>
                    <a:pt x="18829" y="532"/>
                    <a:pt x="18825" y="549"/>
                    <a:pt x="18823" y="563"/>
                  </a:cubicBezTo>
                  <a:cubicBezTo>
                    <a:pt x="18817" y="568"/>
                    <a:pt x="18810" y="576"/>
                    <a:pt x="18802" y="586"/>
                  </a:cubicBezTo>
                  <a:cubicBezTo>
                    <a:pt x="18790" y="593"/>
                    <a:pt x="18773" y="606"/>
                    <a:pt x="18758" y="628"/>
                  </a:cubicBezTo>
                  <a:cubicBezTo>
                    <a:pt x="18747" y="643"/>
                    <a:pt x="18743" y="657"/>
                    <a:pt x="18741" y="671"/>
                  </a:cubicBezTo>
                  <a:cubicBezTo>
                    <a:pt x="18727" y="677"/>
                    <a:pt x="18714" y="689"/>
                    <a:pt x="18702" y="707"/>
                  </a:cubicBezTo>
                  <a:cubicBezTo>
                    <a:pt x="18692" y="721"/>
                    <a:pt x="18687" y="736"/>
                    <a:pt x="18686" y="750"/>
                  </a:cubicBezTo>
                  <a:cubicBezTo>
                    <a:pt x="18671" y="757"/>
                    <a:pt x="18657" y="768"/>
                    <a:pt x="18645" y="786"/>
                  </a:cubicBezTo>
                  <a:cubicBezTo>
                    <a:pt x="18633" y="806"/>
                    <a:pt x="18628" y="822"/>
                    <a:pt x="18625" y="833"/>
                  </a:cubicBezTo>
                  <a:cubicBezTo>
                    <a:pt x="18616" y="849"/>
                    <a:pt x="18611" y="864"/>
                    <a:pt x="18609" y="876"/>
                  </a:cubicBezTo>
                  <a:cubicBezTo>
                    <a:pt x="18596" y="884"/>
                    <a:pt x="18582" y="895"/>
                    <a:pt x="18571" y="912"/>
                  </a:cubicBezTo>
                  <a:lnTo>
                    <a:pt x="18640" y="956"/>
                  </a:lnTo>
                  <a:lnTo>
                    <a:pt x="18569" y="916"/>
                  </a:lnTo>
                  <a:cubicBezTo>
                    <a:pt x="18563" y="924"/>
                    <a:pt x="18553" y="933"/>
                    <a:pt x="18543" y="950"/>
                  </a:cubicBezTo>
                  <a:cubicBezTo>
                    <a:pt x="18534" y="960"/>
                    <a:pt x="18532" y="967"/>
                    <a:pt x="18528" y="972"/>
                  </a:cubicBezTo>
                  <a:cubicBezTo>
                    <a:pt x="18525" y="976"/>
                    <a:pt x="18522" y="981"/>
                    <a:pt x="18517" y="989"/>
                  </a:cubicBezTo>
                  <a:cubicBezTo>
                    <a:pt x="18505" y="1009"/>
                    <a:pt x="18501" y="1029"/>
                    <a:pt x="18501" y="1045"/>
                  </a:cubicBezTo>
                  <a:cubicBezTo>
                    <a:pt x="18490" y="1052"/>
                    <a:pt x="18480" y="1062"/>
                    <a:pt x="18472" y="1075"/>
                  </a:cubicBezTo>
                  <a:cubicBezTo>
                    <a:pt x="18459" y="1094"/>
                    <a:pt x="18454" y="1111"/>
                    <a:pt x="18453" y="1125"/>
                  </a:cubicBezTo>
                  <a:cubicBezTo>
                    <a:pt x="18443" y="1132"/>
                    <a:pt x="18432" y="1142"/>
                    <a:pt x="18421" y="1158"/>
                  </a:cubicBezTo>
                  <a:cubicBezTo>
                    <a:pt x="18408" y="1180"/>
                    <a:pt x="18403" y="1198"/>
                    <a:pt x="18402" y="1212"/>
                  </a:cubicBezTo>
                  <a:lnTo>
                    <a:pt x="18384" y="1239"/>
                  </a:lnTo>
                  <a:cubicBezTo>
                    <a:pt x="18377" y="1244"/>
                    <a:pt x="18363" y="1254"/>
                    <a:pt x="18350" y="1271"/>
                  </a:cubicBezTo>
                  <a:cubicBezTo>
                    <a:pt x="18338" y="1277"/>
                    <a:pt x="18320" y="1289"/>
                    <a:pt x="18306" y="1313"/>
                  </a:cubicBezTo>
                  <a:cubicBezTo>
                    <a:pt x="18293" y="1330"/>
                    <a:pt x="18290" y="1348"/>
                    <a:pt x="18288" y="1363"/>
                  </a:cubicBezTo>
                  <a:cubicBezTo>
                    <a:pt x="18279" y="1369"/>
                    <a:pt x="18266" y="1380"/>
                    <a:pt x="18258" y="1395"/>
                  </a:cubicBezTo>
                  <a:cubicBezTo>
                    <a:pt x="18239" y="1421"/>
                    <a:pt x="18238" y="1444"/>
                    <a:pt x="18238" y="1460"/>
                  </a:cubicBezTo>
                  <a:cubicBezTo>
                    <a:pt x="18234" y="1470"/>
                    <a:pt x="18232" y="1479"/>
                    <a:pt x="18231" y="1486"/>
                  </a:cubicBezTo>
                  <a:cubicBezTo>
                    <a:pt x="18217" y="1493"/>
                    <a:pt x="18202" y="1505"/>
                    <a:pt x="18190" y="1524"/>
                  </a:cubicBezTo>
                  <a:cubicBezTo>
                    <a:pt x="18184" y="1534"/>
                    <a:pt x="18178" y="1544"/>
                    <a:pt x="18175" y="1554"/>
                  </a:cubicBezTo>
                  <a:cubicBezTo>
                    <a:pt x="18158" y="1559"/>
                    <a:pt x="18138" y="1571"/>
                    <a:pt x="18122" y="1594"/>
                  </a:cubicBezTo>
                  <a:cubicBezTo>
                    <a:pt x="18113" y="1609"/>
                    <a:pt x="18109" y="1618"/>
                    <a:pt x="18104" y="1625"/>
                  </a:cubicBezTo>
                  <a:cubicBezTo>
                    <a:pt x="18103" y="1630"/>
                    <a:pt x="18102" y="1632"/>
                    <a:pt x="18098" y="1637"/>
                  </a:cubicBezTo>
                  <a:cubicBezTo>
                    <a:pt x="18078" y="1667"/>
                    <a:pt x="18079" y="1696"/>
                    <a:pt x="18083" y="1716"/>
                  </a:cubicBezTo>
                  <a:cubicBezTo>
                    <a:pt x="18081" y="1721"/>
                    <a:pt x="18079" y="1725"/>
                    <a:pt x="18076" y="1730"/>
                  </a:cubicBezTo>
                  <a:cubicBezTo>
                    <a:pt x="18068" y="1736"/>
                    <a:pt x="18056" y="1743"/>
                    <a:pt x="18044" y="1758"/>
                  </a:cubicBezTo>
                  <a:cubicBezTo>
                    <a:pt x="18031" y="1765"/>
                    <a:pt x="18012" y="1776"/>
                    <a:pt x="17996" y="1801"/>
                  </a:cubicBezTo>
                  <a:cubicBezTo>
                    <a:pt x="17981" y="1825"/>
                    <a:pt x="17979" y="1845"/>
                    <a:pt x="17977" y="1860"/>
                  </a:cubicBezTo>
                  <a:cubicBezTo>
                    <a:pt x="17972" y="1871"/>
                    <a:pt x="17968" y="1878"/>
                    <a:pt x="17965" y="1887"/>
                  </a:cubicBezTo>
                  <a:cubicBezTo>
                    <a:pt x="17964" y="1891"/>
                    <a:pt x="17964" y="1891"/>
                    <a:pt x="17963" y="1893"/>
                  </a:cubicBezTo>
                  <a:cubicBezTo>
                    <a:pt x="17956" y="1904"/>
                    <a:pt x="17950" y="1912"/>
                    <a:pt x="17948" y="1920"/>
                  </a:cubicBezTo>
                  <a:cubicBezTo>
                    <a:pt x="17932" y="1925"/>
                    <a:pt x="17911" y="1937"/>
                    <a:pt x="17895" y="1963"/>
                  </a:cubicBezTo>
                  <a:cubicBezTo>
                    <a:pt x="17883" y="1980"/>
                    <a:pt x="17878" y="1993"/>
                    <a:pt x="17873" y="2007"/>
                  </a:cubicBezTo>
                  <a:cubicBezTo>
                    <a:pt x="17859" y="2027"/>
                    <a:pt x="17856" y="2043"/>
                    <a:pt x="17854" y="2052"/>
                  </a:cubicBezTo>
                  <a:cubicBezTo>
                    <a:pt x="17846" y="2065"/>
                    <a:pt x="17841" y="2076"/>
                    <a:pt x="17838" y="2087"/>
                  </a:cubicBezTo>
                  <a:cubicBezTo>
                    <a:pt x="17824" y="2095"/>
                    <a:pt x="17808" y="2106"/>
                    <a:pt x="17794" y="2127"/>
                  </a:cubicBezTo>
                  <a:cubicBezTo>
                    <a:pt x="17783" y="2143"/>
                    <a:pt x="17779" y="2157"/>
                    <a:pt x="17777" y="2171"/>
                  </a:cubicBezTo>
                  <a:cubicBezTo>
                    <a:pt x="17765" y="2178"/>
                    <a:pt x="17750" y="2189"/>
                    <a:pt x="17739" y="2207"/>
                  </a:cubicBezTo>
                  <a:cubicBezTo>
                    <a:pt x="17725" y="2228"/>
                    <a:pt x="17722" y="2248"/>
                    <a:pt x="17720" y="2263"/>
                  </a:cubicBezTo>
                  <a:cubicBezTo>
                    <a:pt x="17712" y="2269"/>
                    <a:pt x="17704" y="2279"/>
                    <a:pt x="17695" y="2294"/>
                  </a:cubicBezTo>
                  <a:cubicBezTo>
                    <a:pt x="17691" y="2299"/>
                    <a:pt x="17690" y="2301"/>
                    <a:pt x="17687" y="2304"/>
                  </a:cubicBezTo>
                  <a:cubicBezTo>
                    <a:pt x="17681" y="2311"/>
                    <a:pt x="17675" y="2317"/>
                    <a:pt x="17665" y="2332"/>
                  </a:cubicBezTo>
                  <a:cubicBezTo>
                    <a:pt x="17656" y="2347"/>
                    <a:pt x="17650" y="2362"/>
                    <a:pt x="17649" y="2375"/>
                  </a:cubicBezTo>
                  <a:cubicBezTo>
                    <a:pt x="17636" y="2382"/>
                    <a:pt x="17622" y="2394"/>
                    <a:pt x="17611" y="2412"/>
                  </a:cubicBezTo>
                  <a:cubicBezTo>
                    <a:pt x="17599" y="2430"/>
                    <a:pt x="17594" y="2446"/>
                    <a:pt x="17590" y="2461"/>
                  </a:cubicBezTo>
                  <a:cubicBezTo>
                    <a:pt x="17586" y="2466"/>
                    <a:pt x="17585" y="2469"/>
                    <a:pt x="17583" y="2472"/>
                  </a:cubicBezTo>
                  <a:lnTo>
                    <a:pt x="17574" y="2483"/>
                  </a:lnTo>
                  <a:cubicBezTo>
                    <a:pt x="17559" y="2491"/>
                    <a:pt x="17538" y="2503"/>
                    <a:pt x="17522" y="2528"/>
                  </a:cubicBezTo>
                  <a:cubicBezTo>
                    <a:pt x="17506" y="2553"/>
                    <a:pt x="17504" y="2578"/>
                    <a:pt x="17505" y="2595"/>
                  </a:cubicBezTo>
                  <a:cubicBezTo>
                    <a:pt x="17500" y="2601"/>
                    <a:pt x="17495" y="2609"/>
                    <a:pt x="17487" y="2620"/>
                  </a:cubicBezTo>
                  <a:lnTo>
                    <a:pt x="17462" y="2660"/>
                  </a:lnTo>
                  <a:cubicBezTo>
                    <a:pt x="17449" y="2684"/>
                    <a:pt x="17445" y="2703"/>
                    <a:pt x="17444" y="2718"/>
                  </a:cubicBezTo>
                  <a:cubicBezTo>
                    <a:pt x="17444" y="2719"/>
                    <a:pt x="17441" y="2719"/>
                    <a:pt x="17441" y="2721"/>
                  </a:cubicBezTo>
                  <a:cubicBezTo>
                    <a:pt x="17435" y="2728"/>
                    <a:pt x="17430" y="2734"/>
                    <a:pt x="17420" y="2749"/>
                  </a:cubicBezTo>
                  <a:cubicBezTo>
                    <a:pt x="17411" y="2755"/>
                    <a:pt x="17401" y="2766"/>
                    <a:pt x="17388" y="2785"/>
                  </a:cubicBezTo>
                  <a:cubicBezTo>
                    <a:pt x="17376" y="2804"/>
                    <a:pt x="17372" y="2820"/>
                    <a:pt x="17370" y="2831"/>
                  </a:cubicBezTo>
                  <a:cubicBezTo>
                    <a:pt x="17363" y="2836"/>
                    <a:pt x="17356" y="2841"/>
                    <a:pt x="17349" y="2850"/>
                  </a:cubicBezTo>
                  <a:cubicBezTo>
                    <a:pt x="17332" y="2855"/>
                    <a:pt x="17308" y="2867"/>
                    <a:pt x="17289" y="2895"/>
                  </a:cubicBezTo>
                  <a:cubicBezTo>
                    <a:pt x="17273" y="2920"/>
                    <a:pt x="17270" y="2942"/>
                    <a:pt x="17270" y="2958"/>
                  </a:cubicBezTo>
                  <a:cubicBezTo>
                    <a:pt x="17263" y="2973"/>
                    <a:pt x="17259" y="2985"/>
                    <a:pt x="17257" y="2992"/>
                  </a:cubicBezTo>
                  <a:cubicBezTo>
                    <a:pt x="17253" y="3000"/>
                    <a:pt x="17251" y="3002"/>
                    <a:pt x="17248" y="3006"/>
                  </a:cubicBezTo>
                  <a:cubicBezTo>
                    <a:pt x="17243" y="3011"/>
                    <a:pt x="17240" y="3018"/>
                    <a:pt x="17231" y="3030"/>
                  </a:cubicBezTo>
                  <a:cubicBezTo>
                    <a:pt x="17222" y="3045"/>
                    <a:pt x="17216" y="3059"/>
                    <a:pt x="17214" y="3066"/>
                  </a:cubicBezTo>
                  <a:cubicBezTo>
                    <a:pt x="17203" y="3072"/>
                    <a:pt x="17184" y="3085"/>
                    <a:pt x="17171" y="3107"/>
                  </a:cubicBezTo>
                  <a:cubicBezTo>
                    <a:pt x="17162" y="3114"/>
                    <a:pt x="17151" y="3124"/>
                    <a:pt x="17139" y="3142"/>
                  </a:cubicBezTo>
                  <a:lnTo>
                    <a:pt x="17114" y="3184"/>
                  </a:lnTo>
                  <a:cubicBezTo>
                    <a:pt x="17112" y="3189"/>
                    <a:pt x="17108" y="3190"/>
                    <a:pt x="17107" y="3194"/>
                  </a:cubicBezTo>
                  <a:cubicBezTo>
                    <a:pt x="17101" y="3200"/>
                    <a:pt x="17095" y="3206"/>
                    <a:pt x="17085" y="3222"/>
                  </a:cubicBezTo>
                  <a:cubicBezTo>
                    <a:pt x="17072" y="3242"/>
                    <a:pt x="17069" y="3259"/>
                    <a:pt x="17065" y="3271"/>
                  </a:cubicBezTo>
                  <a:cubicBezTo>
                    <a:pt x="17055" y="3279"/>
                    <a:pt x="17044" y="3290"/>
                    <a:pt x="17033" y="3306"/>
                  </a:cubicBezTo>
                  <a:cubicBezTo>
                    <a:pt x="17023" y="3322"/>
                    <a:pt x="17018" y="3333"/>
                    <a:pt x="17015" y="3343"/>
                  </a:cubicBezTo>
                  <a:lnTo>
                    <a:pt x="17012" y="3349"/>
                  </a:lnTo>
                  <a:lnTo>
                    <a:pt x="16988" y="3385"/>
                  </a:lnTo>
                  <a:cubicBezTo>
                    <a:pt x="16975" y="3393"/>
                    <a:pt x="16964" y="3403"/>
                    <a:pt x="16951" y="3424"/>
                  </a:cubicBezTo>
                  <a:cubicBezTo>
                    <a:pt x="16941" y="3437"/>
                    <a:pt x="16938" y="3444"/>
                    <a:pt x="16935" y="3451"/>
                  </a:cubicBezTo>
                  <a:cubicBezTo>
                    <a:pt x="16932" y="3455"/>
                    <a:pt x="16930" y="3458"/>
                    <a:pt x="16925" y="3466"/>
                  </a:cubicBezTo>
                  <a:cubicBezTo>
                    <a:pt x="16921" y="3472"/>
                    <a:pt x="16919" y="3476"/>
                    <a:pt x="16915" y="3478"/>
                  </a:cubicBezTo>
                  <a:cubicBezTo>
                    <a:pt x="16910" y="3484"/>
                    <a:pt x="16905" y="3490"/>
                    <a:pt x="16897" y="3504"/>
                  </a:cubicBezTo>
                  <a:cubicBezTo>
                    <a:pt x="16884" y="3521"/>
                    <a:pt x="16881" y="3536"/>
                    <a:pt x="16878" y="3548"/>
                  </a:cubicBezTo>
                  <a:cubicBezTo>
                    <a:pt x="16868" y="3554"/>
                    <a:pt x="16856" y="3565"/>
                    <a:pt x="16844" y="3584"/>
                  </a:cubicBezTo>
                  <a:cubicBezTo>
                    <a:pt x="16831" y="3603"/>
                    <a:pt x="16826" y="3617"/>
                    <a:pt x="16823" y="3628"/>
                  </a:cubicBezTo>
                  <a:cubicBezTo>
                    <a:pt x="16815" y="3642"/>
                    <a:pt x="16809" y="3655"/>
                    <a:pt x="16807" y="3667"/>
                  </a:cubicBezTo>
                  <a:cubicBezTo>
                    <a:pt x="16793" y="3676"/>
                    <a:pt x="16777" y="3686"/>
                    <a:pt x="16766" y="3707"/>
                  </a:cubicBezTo>
                  <a:cubicBezTo>
                    <a:pt x="16751" y="3729"/>
                    <a:pt x="16748" y="3752"/>
                    <a:pt x="16749" y="3771"/>
                  </a:cubicBezTo>
                  <a:cubicBezTo>
                    <a:pt x="16744" y="3774"/>
                    <a:pt x="16739" y="3779"/>
                    <a:pt x="16733" y="3787"/>
                  </a:cubicBezTo>
                  <a:cubicBezTo>
                    <a:pt x="16722" y="3793"/>
                    <a:pt x="16702" y="3805"/>
                    <a:pt x="16686" y="3830"/>
                  </a:cubicBezTo>
                  <a:cubicBezTo>
                    <a:pt x="16668" y="3858"/>
                    <a:pt x="16668" y="3885"/>
                    <a:pt x="16672" y="3906"/>
                  </a:cubicBezTo>
                  <a:cubicBezTo>
                    <a:pt x="16668" y="3911"/>
                    <a:pt x="16663" y="3918"/>
                    <a:pt x="16657" y="3926"/>
                  </a:cubicBezTo>
                  <a:cubicBezTo>
                    <a:pt x="16648" y="3939"/>
                    <a:pt x="16643" y="3950"/>
                    <a:pt x="16640" y="3959"/>
                  </a:cubicBezTo>
                  <a:cubicBezTo>
                    <a:pt x="16625" y="3966"/>
                    <a:pt x="16608" y="3978"/>
                    <a:pt x="16593" y="4001"/>
                  </a:cubicBezTo>
                  <a:cubicBezTo>
                    <a:pt x="16581" y="4018"/>
                    <a:pt x="16577" y="4035"/>
                    <a:pt x="16576" y="4050"/>
                  </a:cubicBezTo>
                  <a:cubicBezTo>
                    <a:pt x="16565" y="4057"/>
                    <a:pt x="16555" y="4068"/>
                    <a:pt x="16544" y="4084"/>
                  </a:cubicBezTo>
                  <a:cubicBezTo>
                    <a:pt x="16530" y="4105"/>
                    <a:pt x="16525" y="4124"/>
                    <a:pt x="16523" y="4136"/>
                  </a:cubicBezTo>
                  <a:cubicBezTo>
                    <a:pt x="16518" y="4144"/>
                    <a:pt x="16515" y="4148"/>
                    <a:pt x="16513" y="4153"/>
                  </a:cubicBezTo>
                  <a:cubicBezTo>
                    <a:pt x="16512" y="4156"/>
                    <a:pt x="16508" y="4160"/>
                    <a:pt x="16504" y="4167"/>
                  </a:cubicBezTo>
                  <a:cubicBezTo>
                    <a:pt x="16492" y="4175"/>
                    <a:pt x="16480" y="4185"/>
                    <a:pt x="16467" y="4206"/>
                  </a:cubicBezTo>
                  <a:cubicBezTo>
                    <a:pt x="16460" y="4216"/>
                    <a:pt x="16455" y="4228"/>
                    <a:pt x="16453" y="4238"/>
                  </a:cubicBezTo>
                  <a:cubicBezTo>
                    <a:pt x="16437" y="4244"/>
                    <a:pt x="16417" y="4256"/>
                    <a:pt x="16402" y="4280"/>
                  </a:cubicBezTo>
                  <a:cubicBezTo>
                    <a:pt x="16394" y="4294"/>
                    <a:pt x="16389" y="4307"/>
                    <a:pt x="16386" y="4320"/>
                  </a:cubicBezTo>
                  <a:cubicBezTo>
                    <a:pt x="16372" y="4329"/>
                    <a:pt x="16357" y="4340"/>
                    <a:pt x="16346" y="4358"/>
                  </a:cubicBezTo>
                  <a:cubicBezTo>
                    <a:pt x="16332" y="4378"/>
                    <a:pt x="16327" y="4397"/>
                    <a:pt x="16325" y="4409"/>
                  </a:cubicBezTo>
                  <a:cubicBezTo>
                    <a:pt x="16315" y="4425"/>
                    <a:pt x="16310" y="4438"/>
                    <a:pt x="16308" y="4449"/>
                  </a:cubicBezTo>
                  <a:cubicBezTo>
                    <a:pt x="16304" y="4454"/>
                    <a:pt x="16303" y="4457"/>
                    <a:pt x="16300" y="4460"/>
                  </a:cubicBezTo>
                  <a:cubicBezTo>
                    <a:pt x="16294" y="4467"/>
                    <a:pt x="16289" y="4474"/>
                    <a:pt x="16279" y="4489"/>
                  </a:cubicBezTo>
                  <a:cubicBezTo>
                    <a:pt x="16266" y="4508"/>
                    <a:pt x="16262" y="4524"/>
                    <a:pt x="16261" y="4532"/>
                  </a:cubicBezTo>
                  <a:cubicBezTo>
                    <a:pt x="16250" y="4540"/>
                    <a:pt x="16239" y="4551"/>
                    <a:pt x="16228" y="4567"/>
                  </a:cubicBezTo>
                  <a:cubicBezTo>
                    <a:pt x="16220" y="4572"/>
                    <a:pt x="16207" y="4583"/>
                    <a:pt x="16192" y="4604"/>
                  </a:cubicBezTo>
                  <a:cubicBezTo>
                    <a:pt x="16183" y="4620"/>
                    <a:pt x="16180" y="4630"/>
                    <a:pt x="16175" y="4640"/>
                  </a:cubicBezTo>
                  <a:cubicBezTo>
                    <a:pt x="16175" y="4642"/>
                    <a:pt x="16174" y="4645"/>
                    <a:pt x="16171" y="4649"/>
                  </a:cubicBezTo>
                  <a:cubicBezTo>
                    <a:pt x="16158" y="4671"/>
                    <a:pt x="16154" y="4688"/>
                    <a:pt x="16153" y="4694"/>
                  </a:cubicBezTo>
                  <a:cubicBezTo>
                    <a:pt x="16142" y="4710"/>
                    <a:pt x="16137" y="4724"/>
                    <a:pt x="16134" y="4735"/>
                  </a:cubicBezTo>
                  <a:cubicBezTo>
                    <a:pt x="16124" y="4741"/>
                    <a:pt x="16110" y="4753"/>
                    <a:pt x="16096" y="4773"/>
                  </a:cubicBezTo>
                  <a:cubicBezTo>
                    <a:pt x="16084" y="4794"/>
                    <a:pt x="16079" y="4807"/>
                    <a:pt x="16076" y="4818"/>
                  </a:cubicBezTo>
                  <a:cubicBezTo>
                    <a:pt x="16064" y="4839"/>
                    <a:pt x="16059" y="4856"/>
                    <a:pt x="16058" y="4870"/>
                  </a:cubicBezTo>
                  <a:cubicBezTo>
                    <a:pt x="16053" y="4874"/>
                    <a:pt x="16047" y="4879"/>
                    <a:pt x="16040" y="4887"/>
                  </a:cubicBezTo>
                  <a:cubicBezTo>
                    <a:pt x="16025" y="4892"/>
                    <a:pt x="16003" y="4904"/>
                    <a:pt x="15985" y="4931"/>
                  </a:cubicBezTo>
                  <a:cubicBezTo>
                    <a:pt x="15977" y="4944"/>
                    <a:pt x="15974" y="4949"/>
                    <a:pt x="15971" y="4954"/>
                  </a:cubicBezTo>
                  <a:cubicBezTo>
                    <a:pt x="15968" y="4960"/>
                    <a:pt x="15963" y="4963"/>
                    <a:pt x="15958" y="4973"/>
                  </a:cubicBezTo>
                  <a:lnTo>
                    <a:pt x="16026" y="5017"/>
                  </a:lnTo>
                  <a:lnTo>
                    <a:pt x="15956" y="4977"/>
                  </a:lnTo>
                  <a:cubicBezTo>
                    <a:pt x="15947" y="4984"/>
                    <a:pt x="15939" y="4993"/>
                    <a:pt x="15928" y="5010"/>
                  </a:cubicBezTo>
                  <a:cubicBezTo>
                    <a:pt x="15917" y="5027"/>
                    <a:pt x="15912" y="5043"/>
                    <a:pt x="15910" y="5058"/>
                  </a:cubicBezTo>
                  <a:cubicBezTo>
                    <a:pt x="15898" y="5067"/>
                    <a:pt x="15886" y="5078"/>
                    <a:pt x="15875" y="5094"/>
                  </a:cubicBezTo>
                  <a:cubicBezTo>
                    <a:pt x="15859" y="5118"/>
                    <a:pt x="15858" y="5143"/>
                    <a:pt x="15859" y="5161"/>
                  </a:cubicBezTo>
                  <a:cubicBezTo>
                    <a:pt x="15854" y="5167"/>
                    <a:pt x="15848" y="5175"/>
                    <a:pt x="15840" y="5186"/>
                  </a:cubicBezTo>
                  <a:cubicBezTo>
                    <a:pt x="15833" y="5199"/>
                    <a:pt x="15827" y="5213"/>
                    <a:pt x="15824" y="5223"/>
                  </a:cubicBezTo>
                  <a:cubicBezTo>
                    <a:pt x="15810" y="5230"/>
                    <a:pt x="15794" y="5242"/>
                    <a:pt x="15780" y="5262"/>
                  </a:cubicBezTo>
                  <a:cubicBezTo>
                    <a:pt x="15767" y="5282"/>
                    <a:pt x="15763" y="5300"/>
                    <a:pt x="15762" y="5315"/>
                  </a:cubicBezTo>
                  <a:cubicBezTo>
                    <a:pt x="15752" y="5324"/>
                    <a:pt x="15743" y="5333"/>
                    <a:pt x="15733" y="5348"/>
                  </a:cubicBezTo>
                  <a:cubicBezTo>
                    <a:pt x="15730" y="5354"/>
                    <a:pt x="15727" y="5358"/>
                    <a:pt x="15724" y="5361"/>
                  </a:cubicBezTo>
                  <a:cubicBezTo>
                    <a:pt x="15719" y="5367"/>
                    <a:pt x="15714" y="5373"/>
                    <a:pt x="15705" y="5386"/>
                  </a:cubicBezTo>
                  <a:cubicBezTo>
                    <a:pt x="15694" y="5404"/>
                    <a:pt x="15689" y="5421"/>
                    <a:pt x="15688" y="5436"/>
                  </a:cubicBezTo>
                  <a:cubicBezTo>
                    <a:pt x="15677" y="5443"/>
                    <a:pt x="15665" y="5454"/>
                    <a:pt x="15655" y="5470"/>
                  </a:cubicBezTo>
                  <a:cubicBezTo>
                    <a:pt x="15646" y="5483"/>
                    <a:pt x="15641" y="5495"/>
                    <a:pt x="15639" y="5506"/>
                  </a:cubicBezTo>
                  <a:cubicBezTo>
                    <a:pt x="15625" y="5513"/>
                    <a:pt x="15608" y="5524"/>
                    <a:pt x="15594" y="5546"/>
                  </a:cubicBezTo>
                  <a:cubicBezTo>
                    <a:pt x="15585" y="5560"/>
                    <a:pt x="15581" y="5572"/>
                    <a:pt x="15578" y="5584"/>
                  </a:cubicBezTo>
                  <a:cubicBezTo>
                    <a:pt x="15564" y="5592"/>
                    <a:pt x="15548" y="5604"/>
                    <a:pt x="15535" y="5622"/>
                  </a:cubicBezTo>
                  <a:cubicBezTo>
                    <a:pt x="15529" y="5629"/>
                    <a:pt x="15527" y="5632"/>
                    <a:pt x="15524" y="5637"/>
                  </a:cubicBezTo>
                  <a:cubicBezTo>
                    <a:pt x="15519" y="5642"/>
                    <a:pt x="15516" y="5649"/>
                    <a:pt x="15507" y="5661"/>
                  </a:cubicBezTo>
                  <a:cubicBezTo>
                    <a:pt x="15491" y="5684"/>
                    <a:pt x="15489" y="5705"/>
                    <a:pt x="15487" y="5720"/>
                  </a:cubicBezTo>
                  <a:cubicBezTo>
                    <a:pt x="15483" y="5728"/>
                    <a:pt x="15480" y="5734"/>
                    <a:pt x="15479" y="5742"/>
                  </a:cubicBezTo>
                  <a:cubicBezTo>
                    <a:pt x="15462" y="5748"/>
                    <a:pt x="15442" y="5760"/>
                    <a:pt x="15427" y="5782"/>
                  </a:cubicBezTo>
                  <a:cubicBezTo>
                    <a:pt x="15408" y="5812"/>
                    <a:pt x="15408" y="5840"/>
                    <a:pt x="15411" y="5860"/>
                  </a:cubicBezTo>
                  <a:cubicBezTo>
                    <a:pt x="15411" y="5861"/>
                    <a:pt x="15409" y="5861"/>
                    <a:pt x="15409" y="5862"/>
                  </a:cubicBezTo>
                  <a:cubicBezTo>
                    <a:pt x="15390" y="5867"/>
                    <a:pt x="15367" y="5879"/>
                    <a:pt x="15350" y="5906"/>
                  </a:cubicBezTo>
                  <a:cubicBezTo>
                    <a:pt x="15337" y="5924"/>
                    <a:pt x="15333" y="5941"/>
                    <a:pt x="15331" y="5956"/>
                  </a:cubicBezTo>
                  <a:cubicBezTo>
                    <a:pt x="15320" y="5962"/>
                    <a:pt x="15309" y="5973"/>
                    <a:pt x="15298" y="5989"/>
                  </a:cubicBezTo>
                  <a:cubicBezTo>
                    <a:pt x="15280" y="6018"/>
                    <a:pt x="15280" y="6047"/>
                    <a:pt x="15282" y="6065"/>
                  </a:cubicBezTo>
                  <a:cubicBezTo>
                    <a:pt x="15280" y="6068"/>
                    <a:pt x="15278" y="6072"/>
                    <a:pt x="15277" y="6076"/>
                  </a:cubicBezTo>
                  <a:cubicBezTo>
                    <a:pt x="15264" y="6081"/>
                    <a:pt x="15248" y="6092"/>
                    <a:pt x="15233" y="6112"/>
                  </a:cubicBezTo>
                  <a:cubicBezTo>
                    <a:pt x="15222" y="6119"/>
                    <a:pt x="15207" y="6129"/>
                    <a:pt x="15192" y="6152"/>
                  </a:cubicBezTo>
                  <a:cubicBezTo>
                    <a:pt x="15178" y="6176"/>
                    <a:pt x="15174" y="6195"/>
                    <a:pt x="15173" y="6209"/>
                  </a:cubicBezTo>
                  <a:cubicBezTo>
                    <a:pt x="15167" y="6219"/>
                    <a:pt x="15163" y="6226"/>
                    <a:pt x="15160" y="6232"/>
                  </a:cubicBezTo>
                  <a:lnTo>
                    <a:pt x="15155" y="6243"/>
                  </a:lnTo>
                  <a:cubicBezTo>
                    <a:pt x="15148" y="6254"/>
                    <a:pt x="15143" y="6263"/>
                    <a:pt x="15141" y="6273"/>
                  </a:cubicBezTo>
                  <a:cubicBezTo>
                    <a:pt x="15122" y="6278"/>
                    <a:pt x="15101" y="6290"/>
                    <a:pt x="15087" y="6315"/>
                  </a:cubicBezTo>
                  <a:cubicBezTo>
                    <a:pt x="15068" y="6344"/>
                    <a:pt x="15068" y="6370"/>
                    <a:pt x="15071" y="6391"/>
                  </a:cubicBezTo>
                  <a:cubicBezTo>
                    <a:pt x="15068" y="6396"/>
                    <a:pt x="15066" y="6402"/>
                    <a:pt x="15064" y="6407"/>
                  </a:cubicBezTo>
                  <a:cubicBezTo>
                    <a:pt x="15062" y="6411"/>
                    <a:pt x="15062" y="6411"/>
                    <a:pt x="15061" y="6413"/>
                  </a:cubicBezTo>
                  <a:cubicBezTo>
                    <a:pt x="15058" y="6418"/>
                    <a:pt x="15056" y="6420"/>
                    <a:pt x="15055" y="6422"/>
                  </a:cubicBezTo>
                  <a:cubicBezTo>
                    <a:pt x="15051" y="6427"/>
                    <a:pt x="15046" y="6430"/>
                    <a:pt x="15042" y="6436"/>
                  </a:cubicBezTo>
                  <a:cubicBezTo>
                    <a:pt x="15026" y="6441"/>
                    <a:pt x="15004" y="6454"/>
                    <a:pt x="14986" y="6481"/>
                  </a:cubicBezTo>
                  <a:cubicBezTo>
                    <a:pt x="14971" y="6504"/>
                    <a:pt x="14969" y="6526"/>
                    <a:pt x="14967" y="6541"/>
                  </a:cubicBezTo>
                  <a:cubicBezTo>
                    <a:pt x="14964" y="6548"/>
                    <a:pt x="14961" y="6557"/>
                    <a:pt x="14959" y="6563"/>
                  </a:cubicBezTo>
                  <a:cubicBezTo>
                    <a:pt x="14944" y="6570"/>
                    <a:pt x="14926" y="6583"/>
                    <a:pt x="14911" y="6605"/>
                  </a:cubicBezTo>
                  <a:cubicBezTo>
                    <a:pt x="14901" y="6622"/>
                    <a:pt x="14895" y="6636"/>
                    <a:pt x="14891" y="6649"/>
                  </a:cubicBezTo>
                  <a:cubicBezTo>
                    <a:pt x="14880" y="6664"/>
                    <a:pt x="14876" y="6679"/>
                    <a:pt x="14874" y="6691"/>
                  </a:cubicBezTo>
                  <a:cubicBezTo>
                    <a:pt x="14860" y="6697"/>
                    <a:pt x="14846" y="6709"/>
                    <a:pt x="14833" y="6728"/>
                  </a:cubicBezTo>
                  <a:cubicBezTo>
                    <a:pt x="14825" y="6743"/>
                    <a:pt x="14820" y="6756"/>
                    <a:pt x="14817" y="6768"/>
                  </a:cubicBezTo>
                  <a:cubicBezTo>
                    <a:pt x="14804" y="6775"/>
                    <a:pt x="14788" y="6787"/>
                    <a:pt x="14776" y="6805"/>
                  </a:cubicBezTo>
                  <a:cubicBezTo>
                    <a:pt x="14761" y="6830"/>
                    <a:pt x="14757" y="6851"/>
                    <a:pt x="14757" y="6866"/>
                  </a:cubicBezTo>
                  <a:cubicBezTo>
                    <a:pt x="14755" y="6872"/>
                    <a:pt x="14752" y="6877"/>
                    <a:pt x="14751" y="6880"/>
                  </a:cubicBezTo>
                  <a:cubicBezTo>
                    <a:pt x="14731" y="6888"/>
                    <a:pt x="14709" y="6899"/>
                    <a:pt x="14692" y="6925"/>
                  </a:cubicBezTo>
                  <a:cubicBezTo>
                    <a:pt x="14676" y="6950"/>
                    <a:pt x="14673" y="6974"/>
                    <a:pt x="14673" y="6990"/>
                  </a:cubicBezTo>
                  <a:cubicBezTo>
                    <a:pt x="14666" y="7006"/>
                    <a:pt x="14664" y="7020"/>
                    <a:pt x="14662" y="7032"/>
                  </a:cubicBezTo>
                  <a:cubicBezTo>
                    <a:pt x="14654" y="7039"/>
                    <a:pt x="14646" y="7049"/>
                    <a:pt x="14637" y="7062"/>
                  </a:cubicBezTo>
                  <a:cubicBezTo>
                    <a:pt x="14633" y="7068"/>
                    <a:pt x="14632" y="7071"/>
                    <a:pt x="14629" y="7073"/>
                  </a:cubicBezTo>
                  <a:cubicBezTo>
                    <a:pt x="14623" y="7081"/>
                    <a:pt x="14618" y="7087"/>
                    <a:pt x="14608" y="7102"/>
                  </a:cubicBezTo>
                  <a:cubicBezTo>
                    <a:pt x="14600" y="7118"/>
                    <a:pt x="14594" y="7130"/>
                    <a:pt x="14591" y="7142"/>
                  </a:cubicBezTo>
                  <a:cubicBezTo>
                    <a:pt x="14584" y="7147"/>
                    <a:pt x="14573" y="7156"/>
                    <a:pt x="14562" y="7167"/>
                  </a:cubicBezTo>
                  <a:cubicBezTo>
                    <a:pt x="14547" y="7174"/>
                    <a:pt x="14526" y="7186"/>
                    <a:pt x="14510" y="7211"/>
                  </a:cubicBezTo>
                  <a:cubicBezTo>
                    <a:pt x="14494" y="7238"/>
                    <a:pt x="14490" y="7264"/>
                    <a:pt x="14494" y="7282"/>
                  </a:cubicBezTo>
                  <a:cubicBezTo>
                    <a:pt x="14488" y="7287"/>
                    <a:pt x="14483" y="7296"/>
                    <a:pt x="14477" y="7306"/>
                  </a:cubicBezTo>
                  <a:cubicBezTo>
                    <a:pt x="14473" y="7309"/>
                    <a:pt x="14473" y="7309"/>
                    <a:pt x="14471" y="7312"/>
                  </a:cubicBezTo>
                  <a:cubicBezTo>
                    <a:pt x="14466" y="7317"/>
                    <a:pt x="14460" y="7324"/>
                    <a:pt x="14453" y="7332"/>
                  </a:cubicBezTo>
                  <a:cubicBezTo>
                    <a:pt x="14440" y="7338"/>
                    <a:pt x="14420" y="7349"/>
                    <a:pt x="14404" y="7375"/>
                  </a:cubicBezTo>
                  <a:cubicBezTo>
                    <a:pt x="14394" y="7388"/>
                    <a:pt x="14392" y="7394"/>
                    <a:pt x="14388" y="7402"/>
                  </a:cubicBezTo>
                  <a:cubicBezTo>
                    <a:pt x="14387" y="7405"/>
                    <a:pt x="14383" y="7409"/>
                    <a:pt x="14380" y="7416"/>
                  </a:cubicBezTo>
                  <a:cubicBezTo>
                    <a:pt x="14373" y="7429"/>
                    <a:pt x="14371" y="7434"/>
                    <a:pt x="14366" y="7439"/>
                  </a:cubicBezTo>
                  <a:lnTo>
                    <a:pt x="14354" y="7458"/>
                  </a:lnTo>
                  <a:cubicBezTo>
                    <a:pt x="14344" y="7474"/>
                    <a:pt x="14338" y="7489"/>
                    <a:pt x="14335" y="7502"/>
                  </a:cubicBezTo>
                  <a:cubicBezTo>
                    <a:pt x="14327" y="7509"/>
                    <a:pt x="14313" y="7520"/>
                    <a:pt x="14301" y="7538"/>
                  </a:cubicBezTo>
                  <a:cubicBezTo>
                    <a:pt x="14294" y="7550"/>
                    <a:pt x="14291" y="7555"/>
                    <a:pt x="14287" y="7561"/>
                  </a:cubicBezTo>
                  <a:cubicBezTo>
                    <a:pt x="14285" y="7566"/>
                    <a:pt x="14281" y="7570"/>
                    <a:pt x="14275" y="7580"/>
                  </a:cubicBezTo>
                  <a:cubicBezTo>
                    <a:pt x="14258" y="7608"/>
                    <a:pt x="14257" y="7633"/>
                    <a:pt x="14259" y="7652"/>
                  </a:cubicBezTo>
                  <a:lnTo>
                    <a:pt x="14249" y="7667"/>
                  </a:lnTo>
                  <a:cubicBezTo>
                    <a:pt x="14239" y="7673"/>
                    <a:pt x="14222" y="7686"/>
                    <a:pt x="14207" y="7708"/>
                  </a:cubicBezTo>
                  <a:cubicBezTo>
                    <a:pt x="14194" y="7730"/>
                    <a:pt x="14189" y="7750"/>
                    <a:pt x="14188" y="7764"/>
                  </a:cubicBezTo>
                  <a:cubicBezTo>
                    <a:pt x="14184" y="7768"/>
                    <a:pt x="14179" y="7774"/>
                    <a:pt x="14173" y="7780"/>
                  </a:cubicBezTo>
                  <a:cubicBezTo>
                    <a:pt x="14158" y="7788"/>
                    <a:pt x="14137" y="7798"/>
                    <a:pt x="14120" y="7825"/>
                  </a:cubicBezTo>
                  <a:cubicBezTo>
                    <a:pt x="14103" y="7852"/>
                    <a:pt x="14102" y="7879"/>
                    <a:pt x="14105" y="7898"/>
                  </a:cubicBezTo>
                  <a:cubicBezTo>
                    <a:pt x="14100" y="7903"/>
                    <a:pt x="14094" y="7911"/>
                    <a:pt x="14089" y="7919"/>
                  </a:cubicBezTo>
                  <a:cubicBezTo>
                    <a:pt x="14086" y="7927"/>
                    <a:pt x="14082" y="7929"/>
                    <a:pt x="14080" y="7932"/>
                  </a:cubicBezTo>
                  <a:cubicBezTo>
                    <a:pt x="14075" y="7939"/>
                    <a:pt x="14070" y="7945"/>
                    <a:pt x="14060" y="7959"/>
                  </a:cubicBezTo>
                  <a:cubicBezTo>
                    <a:pt x="14051" y="7971"/>
                    <a:pt x="14049" y="7977"/>
                    <a:pt x="14045" y="7984"/>
                  </a:cubicBezTo>
                  <a:cubicBezTo>
                    <a:pt x="14044" y="7988"/>
                    <a:pt x="14041" y="7992"/>
                    <a:pt x="14035" y="8000"/>
                  </a:cubicBezTo>
                  <a:cubicBezTo>
                    <a:pt x="14030" y="8008"/>
                    <a:pt x="14027" y="8014"/>
                    <a:pt x="14023" y="8018"/>
                  </a:cubicBezTo>
                  <a:cubicBezTo>
                    <a:pt x="14019" y="8023"/>
                    <a:pt x="14016" y="8030"/>
                    <a:pt x="14008" y="8040"/>
                  </a:cubicBezTo>
                  <a:lnTo>
                    <a:pt x="14003" y="8046"/>
                  </a:lnTo>
                  <a:cubicBezTo>
                    <a:pt x="13996" y="8053"/>
                    <a:pt x="13987" y="8062"/>
                    <a:pt x="13974" y="8082"/>
                  </a:cubicBezTo>
                  <a:cubicBezTo>
                    <a:pt x="13966" y="8089"/>
                    <a:pt x="13957" y="8098"/>
                    <a:pt x="13946" y="8115"/>
                  </a:cubicBezTo>
                  <a:cubicBezTo>
                    <a:pt x="13937" y="8130"/>
                    <a:pt x="13932" y="8144"/>
                    <a:pt x="13930" y="8158"/>
                  </a:cubicBezTo>
                  <a:cubicBezTo>
                    <a:pt x="13916" y="8165"/>
                    <a:pt x="13903" y="8176"/>
                    <a:pt x="13891" y="8195"/>
                  </a:cubicBezTo>
                  <a:cubicBezTo>
                    <a:pt x="13878" y="8216"/>
                    <a:pt x="13873" y="8237"/>
                    <a:pt x="13873" y="8254"/>
                  </a:cubicBezTo>
                  <a:cubicBezTo>
                    <a:pt x="13867" y="8260"/>
                    <a:pt x="13859" y="8267"/>
                    <a:pt x="13851" y="8280"/>
                  </a:cubicBezTo>
                  <a:cubicBezTo>
                    <a:pt x="13839" y="8289"/>
                    <a:pt x="13826" y="8300"/>
                    <a:pt x="13815" y="8319"/>
                  </a:cubicBezTo>
                  <a:cubicBezTo>
                    <a:pt x="13807" y="8334"/>
                    <a:pt x="13803" y="8340"/>
                    <a:pt x="13799" y="8348"/>
                  </a:cubicBezTo>
                  <a:cubicBezTo>
                    <a:pt x="13797" y="8352"/>
                    <a:pt x="13796" y="8355"/>
                    <a:pt x="13792" y="8362"/>
                  </a:cubicBezTo>
                  <a:cubicBezTo>
                    <a:pt x="13780" y="8380"/>
                    <a:pt x="13775" y="8396"/>
                    <a:pt x="13772" y="8411"/>
                  </a:cubicBezTo>
                  <a:cubicBezTo>
                    <a:pt x="13764" y="8423"/>
                    <a:pt x="13760" y="8433"/>
                    <a:pt x="13757" y="8443"/>
                  </a:cubicBezTo>
                  <a:cubicBezTo>
                    <a:pt x="13743" y="8450"/>
                    <a:pt x="13725" y="8462"/>
                    <a:pt x="13712" y="8484"/>
                  </a:cubicBezTo>
                  <a:cubicBezTo>
                    <a:pt x="13700" y="8503"/>
                    <a:pt x="13695" y="8521"/>
                    <a:pt x="13692" y="8533"/>
                  </a:cubicBezTo>
                  <a:cubicBezTo>
                    <a:pt x="13686" y="8538"/>
                    <a:pt x="13674" y="8549"/>
                    <a:pt x="13664" y="8566"/>
                  </a:cubicBezTo>
                  <a:cubicBezTo>
                    <a:pt x="13653" y="8582"/>
                    <a:pt x="13649" y="8597"/>
                    <a:pt x="13646" y="8609"/>
                  </a:cubicBezTo>
                  <a:cubicBezTo>
                    <a:pt x="13632" y="8616"/>
                    <a:pt x="13620" y="8626"/>
                    <a:pt x="13607" y="8646"/>
                  </a:cubicBezTo>
                  <a:cubicBezTo>
                    <a:pt x="13593" y="8667"/>
                    <a:pt x="13590" y="8688"/>
                    <a:pt x="13589" y="8703"/>
                  </a:cubicBezTo>
                  <a:cubicBezTo>
                    <a:pt x="13582" y="8710"/>
                    <a:pt x="13574" y="8717"/>
                    <a:pt x="13564" y="8732"/>
                  </a:cubicBezTo>
                  <a:cubicBezTo>
                    <a:pt x="13558" y="8744"/>
                    <a:pt x="13552" y="8754"/>
                    <a:pt x="13550" y="8762"/>
                  </a:cubicBezTo>
                  <a:cubicBezTo>
                    <a:pt x="13534" y="8769"/>
                    <a:pt x="13514" y="8781"/>
                    <a:pt x="13498" y="8805"/>
                  </a:cubicBezTo>
                  <a:cubicBezTo>
                    <a:pt x="13484" y="8827"/>
                    <a:pt x="13480" y="8846"/>
                    <a:pt x="13478" y="8861"/>
                  </a:cubicBezTo>
                  <a:cubicBezTo>
                    <a:pt x="13471" y="8867"/>
                    <a:pt x="13461" y="8877"/>
                    <a:pt x="13451" y="8892"/>
                  </a:cubicBezTo>
                  <a:cubicBezTo>
                    <a:pt x="13444" y="8905"/>
                    <a:pt x="13439" y="8919"/>
                    <a:pt x="13435" y="8929"/>
                  </a:cubicBezTo>
                  <a:cubicBezTo>
                    <a:pt x="13421" y="8936"/>
                    <a:pt x="13405" y="8948"/>
                    <a:pt x="13391" y="8968"/>
                  </a:cubicBezTo>
                  <a:cubicBezTo>
                    <a:pt x="13375" y="8993"/>
                    <a:pt x="13373" y="9012"/>
                    <a:pt x="13371" y="9027"/>
                  </a:cubicBezTo>
                  <a:cubicBezTo>
                    <a:pt x="13366" y="9037"/>
                    <a:pt x="13364" y="9044"/>
                    <a:pt x="13360" y="9053"/>
                  </a:cubicBezTo>
                  <a:cubicBezTo>
                    <a:pt x="13347" y="9059"/>
                    <a:pt x="13328" y="9071"/>
                    <a:pt x="13315" y="9092"/>
                  </a:cubicBezTo>
                  <a:cubicBezTo>
                    <a:pt x="13306" y="9107"/>
                    <a:pt x="13300" y="9121"/>
                    <a:pt x="13298" y="9133"/>
                  </a:cubicBezTo>
                  <a:cubicBezTo>
                    <a:pt x="13284" y="9139"/>
                    <a:pt x="13269" y="9150"/>
                    <a:pt x="13258" y="9170"/>
                  </a:cubicBezTo>
                  <a:cubicBezTo>
                    <a:pt x="13246" y="9189"/>
                    <a:pt x="13242" y="9207"/>
                    <a:pt x="13240" y="9223"/>
                  </a:cubicBezTo>
                  <a:cubicBezTo>
                    <a:pt x="13230" y="9229"/>
                    <a:pt x="13219" y="9240"/>
                    <a:pt x="13209" y="9255"/>
                  </a:cubicBezTo>
                  <a:cubicBezTo>
                    <a:pt x="13204" y="9261"/>
                    <a:pt x="13202" y="9266"/>
                    <a:pt x="13199" y="9269"/>
                  </a:cubicBezTo>
                  <a:cubicBezTo>
                    <a:pt x="13193" y="9274"/>
                    <a:pt x="13189" y="9282"/>
                    <a:pt x="13182" y="9294"/>
                  </a:cubicBezTo>
                  <a:cubicBezTo>
                    <a:pt x="13171" y="9312"/>
                    <a:pt x="13165" y="9327"/>
                    <a:pt x="13162" y="9338"/>
                  </a:cubicBezTo>
                  <a:cubicBezTo>
                    <a:pt x="13152" y="9346"/>
                    <a:pt x="13140" y="9355"/>
                    <a:pt x="13129" y="9373"/>
                  </a:cubicBezTo>
                  <a:cubicBezTo>
                    <a:pt x="13123" y="9378"/>
                    <a:pt x="13109" y="9389"/>
                    <a:pt x="13096" y="9410"/>
                  </a:cubicBezTo>
                  <a:cubicBezTo>
                    <a:pt x="13085" y="9426"/>
                    <a:pt x="13081" y="9437"/>
                    <a:pt x="13077" y="9446"/>
                  </a:cubicBezTo>
                  <a:cubicBezTo>
                    <a:pt x="13076" y="9449"/>
                    <a:pt x="13076" y="9450"/>
                    <a:pt x="13073" y="9453"/>
                  </a:cubicBezTo>
                  <a:lnTo>
                    <a:pt x="13048" y="9494"/>
                  </a:lnTo>
                  <a:cubicBezTo>
                    <a:pt x="13036" y="9513"/>
                    <a:pt x="13031" y="9531"/>
                    <a:pt x="13031" y="9547"/>
                  </a:cubicBezTo>
                  <a:cubicBezTo>
                    <a:pt x="13021" y="9555"/>
                    <a:pt x="13011" y="9562"/>
                    <a:pt x="13004" y="9574"/>
                  </a:cubicBezTo>
                  <a:cubicBezTo>
                    <a:pt x="12994" y="9580"/>
                    <a:pt x="12979" y="9592"/>
                    <a:pt x="12964" y="9614"/>
                  </a:cubicBezTo>
                  <a:cubicBezTo>
                    <a:pt x="12950" y="9635"/>
                    <a:pt x="12946" y="9651"/>
                    <a:pt x="12945" y="9659"/>
                  </a:cubicBezTo>
                  <a:cubicBezTo>
                    <a:pt x="12935" y="9673"/>
                    <a:pt x="12932" y="9679"/>
                    <a:pt x="12929" y="9686"/>
                  </a:cubicBezTo>
                  <a:cubicBezTo>
                    <a:pt x="12927" y="9690"/>
                    <a:pt x="12924" y="9694"/>
                    <a:pt x="12920" y="9701"/>
                  </a:cubicBezTo>
                  <a:cubicBezTo>
                    <a:pt x="12908" y="9719"/>
                    <a:pt x="12904" y="9738"/>
                    <a:pt x="12903" y="9753"/>
                  </a:cubicBezTo>
                  <a:cubicBezTo>
                    <a:pt x="12894" y="9760"/>
                    <a:pt x="12886" y="9767"/>
                    <a:pt x="12877" y="9778"/>
                  </a:cubicBezTo>
                  <a:cubicBezTo>
                    <a:pt x="12867" y="9783"/>
                    <a:pt x="12850" y="9796"/>
                    <a:pt x="12835" y="9818"/>
                  </a:cubicBezTo>
                  <a:cubicBezTo>
                    <a:pt x="12825" y="9825"/>
                    <a:pt x="12814" y="9836"/>
                    <a:pt x="12802" y="9855"/>
                  </a:cubicBezTo>
                  <a:cubicBezTo>
                    <a:pt x="12782" y="9887"/>
                    <a:pt x="12785" y="9917"/>
                    <a:pt x="12792" y="9941"/>
                  </a:cubicBezTo>
                  <a:cubicBezTo>
                    <a:pt x="12790" y="9943"/>
                    <a:pt x="12787" y="9946"/>
                    <a:pt x="12785" y="9949"/>
                  </a:cubicBezTo>
                  <a:cubicBezTo>
                    <a:pt x="12775" y="9957"/>
                    <a:pt x="12760" y="9967"/>
                    <a:pt x="12745" y="9989"/>
                  </a:cubicBezTo>
                  <a:cubicBezTo>
                    <a:pt x="12734" y="9996"/>
                    <a:pt x="12722" y="10007"/>
                    <a:pt x="12710" y="10026"/>
                  </a:cubicBezTo>
                  <a:cubicBezTo>
                    <a:pt x="12700" y="10043"/>
                    <a:pt x="12694" y="10059"/>
                    <a:pt x="12693" y="10074"/>
                  </a:cubicBezTo>
                  <a:cubicBezTo>
                    <a:pt x="12683" y="10081"/>
                    <a:pt x="12673" y="10088"/>
                    <a:pt x="12663" y="10102"/>
                  </a:cubicBezTo>
                  <a:cubicBezTo>
                    <a:pt x="12653" y="10109"/>
                    <a:pt x="12637" y="10119"/>
                    <a:pt x="12623" y="10142"/>
                  </a:cubicBezTo>
                  <a:cubicBezTo>
                    <a:pt x="12614" y="10158"/>
                    <a:pt x="12610" y="10168"/>
                    <a:pt x="12605" y="10176"/>
                  </a:cubicBezTo>
                  <a:cubicBezTo>
                    <a:pt x="12604" y="10178"/>
                    <a:pt x="12603" y="10182"/>
                    <a:pt x="12600" y="10185"/>
                  </a:cubicBezTo>
                  <a:cubicBezTo>
                    <a:pt x="12589" y="10201"/>
                    <a:pt x="12586" y="10212"/>
                    <a:pt x="12582" y="10221"/>
                  </a:cubicBezTo>
                  <a:cubicBezTo>
                    <a:pt x="12581" y="10222"/>
                    <a:pt x="12581" y="10222"/>
                    <a:pt x="12581" y="10224"/>
                  </a:cubicBezTo>
                  <a:cubicBezTo>
                    <a:pt x="12571" y="10230"/>
                    <a:pt x="12555" y="10242"/>
                    <a:pt x="12541" y="10263"/>
                  </a:cubicBezTo>
                  <a:cubicBezTo>
                    <a:pt x="12535" y="10275"/>
                    <a:pt x="12532" y="10280"/>
                    <a:pt x="12528" y="10285"/>
                  </a:cubicBezTo>
                  <a:cubicBezTo>
                    <a:pt x="12525" y="10291"/>
                    <a:pt x="12522" y="10295"/>
                    <a:pt x="12516" y="10305"/>
                  </a:cubicBezTo>
                  <a:cubicBezTo>
                    <a:pt x="12504" y="10324"/>
                    <a:pt x="12498" y="10339"/>
                    <a:pt x="12496" y="10355"/>
                  </a:cubicBezTo>
                  <a:cubicBezTo>
                    <a:pt x="12484" y="10375"/>
                    <a:pt x="12480" y="10393"/>
                    <a:pt x="12479" y="10404"/>
                  </a:cubicBezTo>
                  <a:cubicBezTo>
                    <a:pt x="12475" y="10413"/>
                    <a:pt x="12471" y="10419"/>
                    <a:pt x="12469" y="10426"/>
                  </a:cubicBezTo>
                  <a:cubicBezTo>
                    <a:pt x="12450" y="10431"/>
                    <a:pt x="12429" y="10444"/>
                    <a:pt x="12412" y="10469"/>
                  </a:cubicBezTo>
                  <a:cubicBezTo>
                    <a:pt x="12396" y="10494"/>
                    <a:pt x="12395" y="10520"/>
                    <a:pt x="12399" y="10540"/>
                  </a:cubicBezTo>
                  <a:cubicBezTo>
                    <a:pt x="12391" y="10546"/>
                    <a:pt x="12386" y="10553"/>
                    <a:pt x="12379" y="10563"/>
                  </a:cubicBezTo>
                  <a:cubicBezTo>
                    <a:pt x="12370" y="10578"/>
                    <a:pt x="12366" y="10585"/>
                    <a:pt x="12362" y="10594"/>
                  </a:cubicBezTo>
                  <a:cubicBezTo>
                    <a:pt x="12361" y="10596"/>
                    <a:pt x="12359" y="10600"/>
                    <a:pt x="12358" y="10603"/>
                  </a:cubicBezTo>
                  <a:cubicBezTo>
                    <a:pt x="12350" y="10610"/>
                    <a:pt x="12336" y="10621"/>
                    <a:pt x="12321" y="10642"/>
                  </a:cubicBezTo>
                  <a:cubicBezTo>
                    <a:pt x="12318" y="10649"/>
                    <a:pt x="12315" y="10651"/>
                    <a:pt x="12313" y="10654"/>
                  </a:cubicBezTo>
                  <a:cubicBezTo>
                    <a:pt x="12308" y="10659"/>
                    <a:pt x="12303" y="10665"/>
                    <a:pt x="12295" y="10676"/>
                  </a:cubicBezTo>
                  <a:cubicBezTo>
                    <a:pt x="12283" y="10685"/>
                    <a:pt x="12271" y="10696"/>
                    <a:pt x="12257" y="10715"/>
                  </a:cubicBezTo>
                  <a:cubicBezTo>
                    <a:pt x="12243" y="10740"/>
                    <a:pt x="12239" y="10761"/>
                    <a:pt x="12239" y="10776"/>
                  </a:cubicBezTo>
                  <a:cubicBezTo>
                    <a:pt x="12234" y="10787"/>
                    <a:pt x="12229" y="10794"/>
                    <a:pt x="12227" y="10801"/>
                  </a:cubicBezTo>
                  <a:cubicBezTo>
                    <a:pt x="12225" y="10804"/>
                    <a:pt x="12225" y="10805"/>
                    <a:pt x="12223" y="10809"/>
                  </a:cubicBezTo>
                  <a:lnTo>
                    <a:pt x="12201" y="10842"/>
                  </a:lnTo>
                  <a:cubicBezTo>
                    <a:pt x="12191" y="10849"/>
                    <a:pt x="12174" y="10862"/>
                    <a:pt x="12159" y="10884"/>
                  </a:cubicBezTo>
                  <a:cubicBezTo>
                    <a:pt x="12148" y="10902"/>
                    <a:pt x="12143" y="10921"/>
                    <a:pt x="12141" y="10935"/>
                  </a:cubicBezTo>
                  <a:cubicBezTo>
                    <a:pt x="12132" y="10942"/>
                    <a:pt x="12121" y="10953"/>
                    <a:pt x="12110" y="10969"/>
                  </a:cubicBezTo>
                  <a:cubicBezTo>
                    <a:pt x="12099" y="10986"/>
                    <a:pt x="12094" y="10999"/>
                    <a:pt x="12089" y="11013"/>
                  </a:cubicBezTo>
                  <a:cubicBezTo>
                    <a:pt x="12080" y="11025"/>
                    <a:pt x="12078" y="11031"/>
                    <a:pt x="12074" y="11038"/>
                  </a:cubicBezTo>
                  <a:cubicBezTo>
                    <a:pt x="12073" y="11042"/>
                    <a:pt x="12070" y="11046"/>
                    <a:pt x="12064" y="11055"/>
                  </a:cubicBezTo>
                  <a:cubicBezTo>
                    <a:pt x="12057" y="11066"/>
                    <a:pt x="12054" y="11073"/>
                    <a:pt x="12050" y="11079"/>
                  </a:cubicBezTo>
                  <a:lnTo>
                    <a:pt x="12040" y="11095"/>
                  </a:lnTo>
                  <a:cubicBezTo>
                    <a:pt x="12029" y="11111"/>
                    <a:pt x="12025" y="11122"/>
                    <a:pt x="12020" y="11132"/>
                  </a:cubicBezTo>
                  <a:cubicBezTo>
                    <a:pt x="12019" y="11132"/>
                    <a:pt x="12019" y="11132"/>
                    <a:pt x="12019" y="11133"/>
                  </a:cubicBezTo>
                  <a:cubicBezTo>
                    <a:pt x="12009" y="11140"/>
                    <a:pt x="11994" y="11152"/>
                    <a:pt x="11979" y="11173"/>
                  </a:cubicBezTo>
                  <a:cubicBezTo>
                    <a:pt x="11967" y="11192"/>
                    <a:pt x="11962" y="11210"/>
                    <a:pt x="11960" y="11224"/>
                  </a:cubicBezTo>
                  <a:cubicBezTo>
                    <a:pt x="11954" y="11229"/>
                    <a:pt x="11945" y="11237"/>
                    <a:pt x="11938" y="11245"/>
                  </a:cubicBezTo>
                  <a:cubicBezTo>
                    <a:pt x="11924" y="11251"/>
                    <a:pt x="11904" y="11263"/>
                    <a:pt x="11888" y="11288"/>
                  </a:cubicBezTo>
                  <a:cubicBezTo>
                    <a:pt x="11874" y="11313"/>
                    <a:pt x="11869" y="11335"/>
                    <a:pt x="11870" y="11352"/>
                  </a:cubicBezTo>
                  <a:cubicBezTo>
                    <a:pt x="11864" y="11360"/>
                    <a:pt x="11858" y="11367"/>
                    <a:pt x="11849" y="11379"/>
                  </a:cubicBezTo>
                  <a:cubicBezTo>
                    <a:pt x="11843" y="11390"/>
                    <a:pt x="11837" y="11399"/>
                    <a:pt x="11834" y="11408"/>
                  </a:cubicBezTo>
                  <a:cubicBezTo>
                    <a:pt x="11817" y="11413"/>
                    <a:pt x="11796" y="11425"/>
                    <a:pt x="11779" y="11451"/>
                  </a:cubicBezTo>
                  <a:cubicBezTo>
                    <a:pt x="11764" y="11473"/>
                    <a:pt x="11761" y="11494"/>
                    <a:pt x="11759" y="11508"/>
                  </a:cubicBezTo>
                  <a:cubicBezTo>
                    <a:pt x="11756" y="11516"/>
                    <a:pt x="11753" y="11523"/>
                    <a:pt x="11751" y="11528"/>
                  </a:cubicBezTo>
                  <a:cubicBezTo>
                    <a:pt x="11734" y="11533"/>
                    <a:pt x="11713" y="11545"/>
                    <a:pt x="11697" y="11571"/>
                  </a:cubicBezTo>
                  <a:cubicBezTo>
                    <a:pt x="11678" y="11601"/>
                    <a:pt x="11678" y="11630"/>
                    <a:pt x="11682" y="11650"/>
                  </a:cubicBezTo>
                  <a:cubicBezTo>
                    <a:pt x="11679" y="11655"/>
                    <a:pt x="11677" y="11661"/>
                    <a:pt x="11676" y="11666"/>
                  </a:cubicBezTo>
                  <a:cubicBezTo>
                    <a:pt x="11663" y="11673"/>
                    <a:pt x="11649" y="11684"/>
                    <a:pt x="11635" y="11705"/>
                  </a:cubicBezTo>
                  <a:cubicBezTo>
                    <a:pt x="11628" y="11710"/>
                    <a:pt x="11614" y="11721"/>
                    <a:pt x="11602" y="11742"/>
                  </a:cubicBezTo>
                  <a:cubicBezTo>
                    <a:pt x="11598" y="11746"/>
                    <a:pt x="11598" y="11746"/>
                    <a:pt x="11596" y="11749"/>
                  </a:cubicBezTo>
                  <a:cubicBezTo>
                    <a:pt x="11590" y="11757"/>
                    <a:pt x="11581" y="11765"/>
                    <a:pt x="11571" y="11781"/>
                  </a:cubicBezTo>
                  <a:cubicBezTo>
                    <a:pt x="11559" y="11801"/>
                    <a:pt x="11553" y="11818"/>
                    <a:pt x="11552" y="11832"/>
                  </a:cubicBezTo>
                  <a:cubicBezTo>
                    <a:pt x="11544" y="11839"/>
                    <a:pt x="11533" y="11848"/>
                    <a:pt x="11522" y="11865"/>
                  </a:cubicBezTo>
                  <a:cubicBezTo>
                    <a:pt x="11512" y="11881"/>
                    <a:pt x="11506" y="11895"/>
                    <a:pt x="11504" y="11906"/>
                  </a:cubicBezTo>
                  <a:cubicBezTo>
                    <a:pt x="11493" y="11912"/>
                    <a:pt x="11478" y="11924"/>
                    <a:pt x="11465" y="11945"/>
                  </a:cubicBezTo>
                  <a:cubicBezTo>
                    <a:pt x="11454" y="11960"/>
                    <a:pt x="11451" y="11970"/>
                    <a:pt x="11446" y="11979"/>
                  </a:cubicBezTo>
                  <a:cubicBezTo>
                    <a:pt x="11446" y="11981"/>
                    <a:pt x="11445" y="11983"/>
                    <a:pt x="11442" y="11987"/>
                  </a:cubicBezTo>
                  <a:cubicBezTo>
                    <a:pt x="11432" y="12002"/>
                    <a:pt x="11427" y="12019"/>
                    <a:pt x="11426" y="12031"/>
                  </a:cubicBezTo>
                  <a:cubicBezTo>
                    <a:pt x="11414" y="12040"/>
                    <a:pt x="11399" y="12051"/>
                    <a:pt x="11388" y="12068"/>
                  </a:cubicBezTo>
                  <a:cubicBezTo>
                    <a:pt x="11377" y="12086"/>
                    <a:pt x="11371" y="12102"/>
                    <a:pt x="11368" y="12117"/>
                  </a:cubicBezTo>
                  <a:cubicBezTo>
                    <a:pt x="11365" y="12122"/>
                    <a:pt x="11362" y="12127"/>
                    <a:pt x="11360" y="12129"/>
                  </a:cubicBezTo>
                  <a:cubicBezTo>
                    <a:pt x="11354" y="12134"/>
                    <a:pt x="11350" y="12142"/>
                    <a:pt x="11341" y="12153"/>
                  </a:cubicBezTo>
                  <a:cubicBezTo>
                    <a:pt x="11327" y="12176"/>
                    <a:pt x="11323" y="12198"/>
                    <a:pt x="11323" y="12213"/>
                  </a:cubicBezTo>
                  <a:cubicBezTo>
                    <a:pt x="11322" y="12217"/>
                    <a:pt x="11320" y="12218"/>
                    <a:pt x="11319" y="12220"/>
                  </a:cubicBezTo>
                  <a:cubicBezTo>
                    <a:pt x="11297" y="12224"/>
                    <a:pt x="11270" y="12235"/>
                    <a:pt x="11249" y="12266"/>
                  </a:cubicBezTo>
                  <a:cubicBezTo>
                    <a:pt x="11237" y="12284"/>
                    <a:pt x="11232" y="12300"/>
                    <a:pt x="11229" y="12315"/>
                  </a:cubicBezTo>
                  <a:cubicBezTo>
                    <a:pt x="11221" y="12327"/>
                    <a:pt x="11217" y="12338"/>
                    <a:pt x="11215" y="12348"/>
                  </a:cubicBezTo>
                  <a:cubicBezTo>
                    <a:pt x="11200" y="12356"/>
                    <a:pt x="11184" y="12368"/>
                    <a:pt x="11170" y="12388"/>
                  </a:cubicBezTo>
                  <a:cubicBezTo>
                    <a:pt x="11153" y="12413"/>
                    <a:pt x="11152" y="12437"/>
                    <a:pt x="11152" y="12453"/>
                  </a:cubicBezTo>
                  <a:cubicBezTo>
                    <a:pt x="11149" y="12458"/>
                    <a:pt x="11147" y="12461"/>
                    <a:pt x="11146" y="12465"/>
                  </a:cubicBezTo>
                  <a:cubicBezTo>
                    <a:pt x="11129" y="12471"/>
                    <a:pt x="11106" y="12482"/>
                    <a:pt x="11090" y="12508"/>
                  </a:cubicBezTo>
                  <a:cubicBezTo>
                    <a:pt x="11073" y="12535"/>
                    <a:pt x="11071" y="12561"/>
                    <a:pt x="11076" y="12582"/>
                  </a:cubicBezTo>
                  <a:cubicBezTo>
                    <a:pt x="11070" y="12587"/>
                    <a:pt x="11063" y="12594"/>
                    <a:pt x="11058" y="12603"/>
                  </a:cubicBezTo>
                  <a:cubicBezTo>
                    <a:pt x="11050" y="12615"/>
                    <a:pt x="11047" y="12621"/>
                    <a:pt x="11044" y="12627"/>
                  </a:cubicBezTo>
                  <a:lnTo>
                    <a:pt x="11033" y="12643"/>
                  </a:lnTo>
                  <a:lnTo>
                    <a:pt x="11006" y="12684"/>
                  </a:lnTo>
                  <a:lnTo>
                    <a:pt x="10995" y="12700"/>
                  </a:lnTo>
                  <a:cubicBezTo>
                    <a:pt x="10993" y="12702"/>
                    <a:pt x="10991" y="12705"/>
                    <a:pt x="10990" y="12707"/>
                  </a:cubicBezTo>
                  <a:cubicBezTo>
                    <a:pt x="10972" y="12713"/>
                    <a:pt x="10949" y="12725"/>
                    <a:pt x="10932" y="12752"/>
                  </a:cubicBezTo>
                  <a:cubicBezTo>
                    <a:pt x="10915" y="12780"/>
                    <a:pt x="10913" y="12807"/>
                    <a:pt x="10917" y="12827"/>
                  </a:cubicBezTo>
                  <a:cubicBezTo>
                    <a:pt x="10912" y="12833"/>
                    <a:pt x="10906" y="12839"/>
                    <a:pt x="10901" y="12849"/>
                  </a:cubicBezTo>
                  <a:lnTo>
                    <a:pt x="10874" y="12888"/>
                  </a:lnTo>
                  <a:cubicBezTo>
                    <a:pt x="10870" y="12894"/>
                    <a:pt x="10869" y="12897"/>
                    <a:pt x="10867" y="12899"/>
                  </a:cubicBezTo>
                  <a:cubicBezTo>
                    <a:pt x="10863" y="12904"/>
                    <a:pt x="10858" y="12909"/>
                    <a:pt x="10853" y="12916"/>
                  </a:cubicBezTo>
                  <a:cubicBezTo>
                    <a:pt x="10840" y="12924"/>
                    <a:pt x="10820" y="12935"/>
                    <a:pt x="10804" y="12959"/>
                  </a:cubicBezTo>
                  <a:cubicBezTo>
                    <a:pt x="10793" y="12977"/>
                    <a:pt x="10788" y="12990"/>
                    <a:pt x="10783" y="13004"/>
                  </a:cubicBezTo>
                  <a:cubicBezTo>
                    <a:pt x="10778" y="13011"/>
                    <a:pt x="10774" y="13017"/>
                    <a:pt x="10772" y="13021"/>
                  </a:cubicBezTo>
                  <a:cubicBezTo>
                    <a:pt x="10767" y="13026"/>
                    <a:pt x="10763" y="13033"/>
                    <a:pt x="10757" y="13044"/>
                  </a:cubicBezTo>
                  <a:cubicBezTo>
                    <a:pt x="10744" y="13063"/>
                    <a:pt x="10739" y="13077"/>
                    <a:pt x="10736" y="13088"/>
                  </a:cubicBezTo>
                  <a:cubicBezTo>
                    <a:pt x="10728" y="13095"/>
                    <a:pt x="10715" y="13106"/>
                    <a:pt x="10703" y="13124"/>
                  </a:cubicBezTo>
                  <a:cubicBezTo>
                    <a:pt x="10688" y="13146"/>
                    <a:pt x="10685" y="13166"/>
                    <a:pt x="10683" y="13179"/>
                  </a:cubicBezTo>
                  <a:cubicBezTo>
                    <a:pt x="10677" y="13188"/>
                    <a:pt x="10674" y="13194"/>
                    <a:pt x="10671" y="13200"/>
                  </a:cubicBezTo>
                  <a:cubicBezTo>
                    <a:pt x="10669" y="13204"/>
                    <a:pt x="10667" y="13207"/>
                    <a:pt x="10663" y="13214"/>
                  </a:cubicBezTo>
                  <a:cubicBezTo>
                    <a:pt x="10654" y="13230"/>
                    <a:pt x="10649" y="13237"/>
                    <a:pt x="10645" y="13247"/>
                  </a:cubicBezTo>
                  <a:cubicBezTo>
                    <a:pt x="10644" y="13250"/>
                    <a:pt x="10643" y="13252"/>
                    <a:pt x="10640" y="13257"/>
                  </a:cubicBezTo>
                  <a:cubicBezTo>
                    <a:pt x="10638" y="13261"/>
                    <a:pt x="10637" y="13262"/>
                    <a:pt x="10634" y="13263"/>
                  </a:cubicBezTo>
                  <a:cubicBezTo>
                    <a:pt x="10631" y="13267"/>
                    <a:pt x="10626" y="13273"/>
                    <a:pt x="10620" y="13280"/>
                  </a:cubicBezTo>
                  <a:cubicBezTo>
                    <a:pt x="10605" y="13288"/>
                    <a:pt x="10584" y="13300"/>
                    <a:pt x="10568" y="13325"/>
                  </a:cubicBezTo>
                  <a:lnTo>
                    <a:pt x="10541" y="13365"/>
                  </a:lnTo>
                  <a:cubicBezTo>
                    <a:pt x="10531" y="13382"/>
                    <a:pt x="10525" y="13396"/>
                    <a:pt x="10522" y="13409"/>
                  </a:cubicBezTo>
                  <a:cubicBezTo>
                    <a:pt x="10513" y="13416"/>
                    <a:pt x="10499" y="13427"/>
                    <a:pt x="10488" y="13445"/>
                  </a:cubicBezTo>
                  <a:cubicBezTo>
                    <a:pt x="10472" y="13471"/>
                    <a:pt x="10468" y="13497"/>
                    <a:pt x="10471" y="13514"/>
                  </a:cubicBezTo>
                  <a:cubicBezTo>
                    <a:pt x="10463" y="13529"/>
                    <a:pt x="10462" y="13537"/>
                    <a:pt x="10461" y="13543"/>
                  </a:cubicBezTo>
                  <a:cubicBezTo>
                    <a:pt x="10452" y="13556"/>
                    <a:pt x="10450" y="13561"/>
                    <a:pt x="10446" y="13567"/>
                  </a:cubicBezTo>
                  <a:cubicBezTo>
                    <a:pt x="10444" y="13572"/>
                    <a:pt x="10441" y="13577"/>
                    <a:pt x="10435" y="13585"/>
                  </a:cubicBezTo>
                  <a:lnTo>
                    <a:pt x="10431" y="13589"/>
                  </a:lnTo>
                  <a:cubicBezTo>
                    <a:pt x="10429" y="13593"/>
                    <a:pt x="10423" y="13596"/>
                    <a:pt x="10419" y="13602"/>
                  </a:cubicBezTo>
                  <a:cubicBezTo>
                    <a:pt x="10401" y="13606"/>
                    <a:pt x="10374" y="13618"/>
                    <a:pt x="10355" y="13648"/>
                  </a:cubicBezTo>
                  <a:cubicBezTo>
                    <a:pt x="10340" y="13671"/>
                    <a:pt x="10337" y="13693"/>
                    <a:pt x="10337" y="13708"/>
                  </a:cubicBezTo>
                  <a:cubicBezTo>
                    <a:pt x="10333" y="13712"/>
                    <a:pt x="10332" y="13713"/>
                    <a:pt x="10331" y="13716"/>
                  </a:cubicBezTo>
                  <a:cubicBezTo>
                    <a:pt x="10327" y="13722"/>
                    <a:pt x="10323" y="13728"/>
                    <a:pt x="10316" y="13739"/>
                  </a:cubicBezTo>
                  <a:cubicBezTo>
                    <a:pt x="10307" y="13752"/>
                    <a:pt x="10305" y="13759"/>
                    <a:pt x="10300" y="13766"/>
                  </a:cubicBezTo>
                  <a:cubicBezTo>
                    <a:pt x="10297" y="13770"/>
                    <a:pt x="10296" y="13773"/>
                    <a:pt x="10291" y="13781"/>
                  </a:cubicBezTo>
                  <a:cubicBezTo>
                    <a:pt x="10278" y="13799"/>
                    <a:pt x="10273" y="13815"/>
                    <a:pt x="10272" y="13823"/>
                  </a:cubicBezTo>
                  <a:cubicBezTo>
                    <a:pt x="10262" y="13831"/>
                    <a:pt x="10249" y="13842"/>
                    <a:pt x="10237" y="13861"/>
                  </a:cubicBezTo>
                  <a:cubicBezTo>
                    <a:pt x="10227" y="13874"/>
                    <a:pt x="10224" y="13884"/>
                    <a:pt x="10220" y="13894"/>
                  </a:cubicBezTo>
                  <a:cubicBezTo>
                    <a:pt x="10206" y="13901"/>
                    <a:pt x="10189" y="13912"/>
                    <a:pt x="10174" y="13936"/>
                  </a:cubicBezTo>
                  <a:cubicBezTo>
                    <a:pt x="10157" y="13964"/>
                    <a:pt x="10156" y="13990"/>
                    <a:pt x="10158" y="14009"/>
                  </a:cubicBezTo>
                  <a:cubicBezTo>
                    <a:pt x="10156" y="14016"/>
                    <a:pt x="10152" y="14022"/>
                    <a:pt x="10151" y="14027"/>
                  </a:cubicBezTo>
                  <a:cubicBezTo>
                    <a:pt x="10141" y="14032"/>
                    <a:pt x="10129" y="14041"/>
                    <a:pt x="10117" y="14056"/>
                  </a:cubicBezTo>
                  <a:cubicBezTo>
                    <a:pt x="10104" y="14062"/>
                    <a:pt x="10086" y="14075"/>
                    <a:pt x="10070" y="14099"/>
                  </a:cubicBezTo>
                  <a:cubicBezTo>
                    <a:pt x="10060" y="14115"/>
                    <a:pt x="10056" y="14124"/>
                    <a:pt x="10053" y="14132"/>
                  </a:cubicBezTo>
                  <a:cubicBezTo>
                    <a:pt x="10051" y="14135"/>
                    <a:pt x="10050" y="14137"/>
                    <a:pt x="10047" y="14142"/>
                  </a:cubicBezTo>
                  <a:cubicBezTo>
                    <a:pt x="10038" y="14150"/>
                    <a:pt x="10026" y="14161"/>
                    <a:pt x="10013" y="14179"/>
                  </a:cubicBezTo>
                  <a:cubicBezTo>
                    <a:pt x="9997" y="14204"/>
                    <a:pt x="9995" y="14227"/>
                    <a:pt x="9996" y="14244"/>
                  </a:cubicBezTo>
                  <a:lnTo>
                    <a:pt x="9994" y="14250"/>
                  </a:lnTo>
                  <a:cubicBezTo>
                    <a:pt x="9990" y="14255"/>
                    <a:pt x="9985" y="14260"/>
                    <a:pt x="9979" y="14271"/>
                  </a:cubicBezTo>
                  <a:cubicBezTo>
                    <a:pt x="9976" y="14275"/>
                    <a:pt x="9975" y="14276"/>
                    <a:pt x="9974" y="14279"/>
                  </a:cubicBezTo>
                  <a:cubicBezTo>
                    <a:pt x="9965" y="14285"/>
                    <a:pt x="9957" y="14293"/>
                    <a:pt x="9948" y="14309"/>
                  </a:cubicBezTo>
                  <a:cubicBezTo>
                    <a:pt x="9944" y="14316"/>
                    <a:pt x="9941" y="14318"/>
                    <a:pt x="9938" y="14321"/>
                  </a:cubicBezTo>
                  <a:cubicBezTo>
                    <a:pt x="9933" y="14327"/>
                    <a:pt x="9927" y="14333"/>
                    <a:pt x="9919" y="14348"/>
                  </a:cubicBezTo>
                  <a:cubicBezTo>
                    <a:pt x="9910" y="14359"/>
                    <a:pt x="9908" y="14365"/>
                    <a:pt x="9904" y="14371"/>
                  </a:cubicBezTo>
                  <a:cubicBezTo>
                    <a:pt x="9901" y="14375"/>
                    <a:pt x="9899" y="14378"/>
                    <a:pt x="9893" y="14388"/>
                  </a:cubicBezTo>
                  <a:cubicBezTo>
                    <a:pt x="9890" y="14392"/>
                    <a:pt x="9889" y="14393"/>
                    <a:pt x="9888" y="14394"/>
                  </a:cubicBezTo>
                  <a:cubicBezTo>
                    <a:pt x="9879" y="14402"/>
                    <a:pt x="9872" y="14409"/>
                    <a:pt x="9862" y="14425"/>
                  </a:cubicBezTo>
                  <a:cubicBezTo>
                    <a:pt x="9850" y="14445"/>
                    <a:pt x="9845" y="14461"/>
                    <a:pt x="9842" y="14475"/>
                  </a:cubicBezTo>
                  <a:cubicBezTo>
                    <a:pt x="9833" y="14493"/>
                    <a:pt x="9829" y="14505"/>
                    <a:pt x="9825" y="14516"/>
                  </a:cubicBezTo>
                  <a:cubicBezTo>
                    <a:pt x="9823" y="14520"/>
                    <a:pt x="9820" y="14522"/>
                    <a:pt x="9819" y="14523"/>
                  </a:cubicBezTo>
                  <a:cubicBezTo>
                    <a:pt x="9814" y="14530"/>
                    <a:pt x="9808" y="14537"/>
                    <a:pt x="9799" y="14549"/>
                  </a:cubicBezTo>
                  <a:cubicBezTo>
                    <a:pt x="9790" y="14555"/>
                    <a:pt x="9774" y="14566"/>
                    <a:pt x="9759" y="14589"/>
                  </a:cubicBezTo>
                  <a:cubicBezTo>
                    <a:pt x="9748" y="14607"/>
                    <a:pt x="9742" y="14624"/>
                    <a:pt x="9739" y="14639"/>
                  </a:cubicBezTo>
                  <a:cubicBezTo>
                    <a:pt x="9733" y="14649"/>
                    <a:pt x="9728" y="14656"/>
                    <a:pt x="9726" y="14661"/>
                  </a:cubicBezTo>
                  <a:cubicBezTo>
                    <a:pt x="9710" y="14667"/>
                    <a:pt x="9689" y="14678"/>
                    <a:pt x="9670" y="14705"/>
                  </a:cubicBezTo>
                  <a:cubicBezTo>
                    <a:pt x="9658" y="14726"/>
                    <a:pt x="9652" y="14746"/>
                    <a:pt x="9651" y="14757"/>
                  </a:cubicBezTo>
                  <a:cubicBezTo>
                    <a:pt x="9646" y="14767"/>
                    <a:pt x="9643" y="14771"/>
                    <a:pt x="9640" y="14777"/>
                  </a:cubicBezTo>
                  <a:cubicBezTo>
                    <a:pt x="9637" y="14780"/>
                    <a:pt x="9635" y="14784"/>
                    <a:pt x="9630" y="14794"/>
                  </a:cubicBezTo>
                  <a:cubicBezTo>
                    <a:pt x="9626" y="14799"/>
                    <a:pt x="9624" y="14800"/>
                    <a:pt x="9622" y="14803"/>
                  </a:cubicBezTo>
                  <a:cubicBezTo>
                    <a:pt x="9617" y="14810"/>
                    <a:pt x="9611" y="14815"/>
                    <a:pt x="9604" y="14827"/>
                  </a:cubicBezTo>
                  <a:cubicBezTo>
                    <a:pt x="9594" y="14833"/>
                    <a:pt x="9578" y="14844"/>
                    <a:pt x="9563" y="14868"/>
                  </a:cubicBezTo>
                  <a:cubicBezTo>
                    <a:pt x="9547" y="14891"/>
                    <a:pt x="9545" y="14913"/>
                    <a:pt x="9545" y="14929"/>
                  </a:cubicBezTo>
                  <a:cubicBezTo>
                    <a:pt x="9540" y="14937"/>
                    <a:pt x="9537" y="14945"/>
                    <a:pt x="9534" y="14951"/>
                  </a:cubicBezTo>
                  <a:cubicBezTo>
                    <a:pt x="9520" y="14959"/>
                    <a:pt x="9503" y="14971"/>
                    <a:pt x="9488" y="14993"/>
                  </a:cubicBezTo>
                  <a:cubicBezTo>
                    <a:pt x="9477" y="15013"/>
                    <a:pt x="9471" y="15028"/>
                    <a:pt x="9470" y="15036"/>
                  </a:cubicBezTo>
                  <a:cubicBezTo>
                    <a:pt x="9458" y="15044"/>
                    <a:pt x="9445" y="15055"/>
                    <a:pt x="9434" y="15073"/>
                  </a:cubicBezTo>
                  <a:cubicBezTo>
                    <a:pt x="9418" y="15099"/>
                    <a:pt x="9415" y="15122"/>
                    <a:pt x="9415" y="15138"/>
                  </a:cubicBezTo>
                  <a:cubicBezTo>
                    <a:pt x="9412" y="15143"/>
                    <a:pt x="9410" y="15148"/>
                    <a:pt x="9408" y="15154"/>
                  </a:cubicBezTo>
                  <a:cubicBezTo>
                    <a:pt x="9391" y="15160"/>
                    <a:pt x="9370" y="15173"/>
                    <a:pt x="9354" y="15197"/>
                  </a:cubicBezTo>
                  <a:cubicBezTo>
                    <a:pt x="9344" y="15213"/>
                    <a:pt x="9338" y="15229"/>
                    <a:pt x="9337" y="15243"/>
                  </a:cubicBezTo>
                  <a:cubicBezTo>
                    <a:pt x="9326" y="15249"/>
                    <a:pt x="9312" y="15260"/>
                    <a:pt x="9301" y="15277"/>
                  </a:cubicBezTo>
                  <a:cubicBezTo>
                    <a:pt x="9294" y="15287"/>
                    <a:pt x="9292" y="15291"/>
                    <a:pt x="9289" y="15294"/>
                  </a:cubicBezTo>
                  <a:cubicBezTo>
                    <a:pt x="9285" y="15299"/>
                    <a:pt x="9282" y="15305"/>
                    <a:pt x="9273" y="15318"/>
                  </a:cubicBezTo>
                  <a:cubicBezTo>
                    <a:pt x="9256" y="15344"/>
                    <a:pt x="9255" y="15369"/>
                    <a:pt x="9258" y="15390"/>
                  </a:cubicBezTo>
                  <a:cubicBezTo>
                    <a:pt x="9252" y="15396"/>
                    <a:pt x="9246" y="15403"/>
                    <a:pt x="9241" y="15412"/>
                  </a:cubicBezTo>
                  <a:cubicBezTo>
                    <a:pt x="9229" y="15432"/>
                    <a:pt x="9224" y="15446"/>
                    <a:pt x="9221" y="15458"/>
                  </a:cubicBezTo>
                  <a:cubicBezTo>
                    <a:pt x="9213" y="15471"/>
                    <a:pt x="9209" y="15479"/>
                    <a:pt x="9204" y="15486"/>
                  </a:cubicBezTo>
                  <a:cubicBezTo>
                    <a:pt x="9203" y="15489"/>
                    <a:pt x="9202" y="15492"/>
                    <a:pt x="9199" y="15496"/>
                  </a:cubicBezTo>
                  <a:cubicBezTo>
                    <a:pt x="9187" y="15505"/>
                    <a:pt x="9176" y="15516"/>
                    <a:pt x="9164" y="15534"/>
                  </a:cubicBezTo>
                  <a:cubicBezTo>
                    <a:pt x="9155" y="15539"/>
                    <a:pt x="9142" y="15550"/>
                    <a:pt x="9128" y="15571"/>
                  </a:cubicBezTo>
                  <a:cubicBezTo>
                    <a:pt x="9119" y="15588"/>
                    <a:pt x="9113" y="15599"/>
                    <a:pt x="9111" y="15610"/>
                  </a:cubicBezTo>
                  <a:cubicBezTo>
                    <a:pt x="9097" y="15618"/>
                    <a:pt x="9083" y="15629"/>
                    <a:pt x="9070" y="15650"/>
                  </a:cubicBezTo>
                  <a:cubicBezTo>
                    <a:pt x="9051" y="15678"/>
                    <a:pt x="9051" y="15704"/>
                    <a:pt x="9053" y="15722"/>
                  </a:cubicBezTo>
                  <a:cubicBezTo>
                    <a:pt x="9052" y="15725"/>
                    <a:pt x="9052" y="15726"/>
                    <a:pt x="9051" y="15727"/>
                  </a:cubicBezTo>
                  <a:cubicBezTo>
                    <a:pt x="9047" y="15732"/>
                    <a:pt x="9044" y="15736"/>
                    <a:pt x="9038" y="15746"/>
                  </a:cubicBezTo>
                  <a:cubicBezTo>
                    <a:pt x="9035" y="15751"/>
                    <a:pt x="9032" y="15755"/>
                    <a:pt x="9030" y="15758"/>
                  </a:cubicBezTo>
                  <a:cubicBezTo>
                    <a:pt x="9026" y="15764"/>
                    <a:pt x="9020" y="15771"/>
                    <a:pt x="9011" y="15785"/>
                  </a:cubicBezTo>
                  <a:lnTo>
                    <a:pt x="8984" y="15824"/>
                  </a:lnTo>
                  <a:cubicBezTo>
                    <a:pt x="8974" y="15838"/>
                    <a:pt x="8971" y="15846"/>
                    <a:pt x="8967" y="15854"/>
                  </a:cubicBezTo>
                  <a:cubicBezTo>
                    <a:pt x="8966" y="15856"/>
                    <a:pt x="8963" y="15861"/>
                    <a:pt x="8960" y="15866"/>
                  </a:cubicBezTo>
                  <a:cubicBezTo>
                    <a:pt x="8956" y="15871"/>
                    <a:pt x="8955" y="15875"/>
                    <a:pt x="8952" y="15877"/>
                  </a:cubicBezTo>
                  <a:cubicBezTo>
                    <a:pt x="8946" y="15883"/>
                    <a:pt x="8941" y="15891"/>
                    <a:pt x="8931" y="15904"/>
                  </a:cubicBezTo>
                  <a:cubicBezTo>
                    <a:pt x="8924" y="15909"/>
                    <a:pt x="8910" y="15920"/>
                    <a:pt x="8897" y="15941"/>
                  </a:cubicBezTo>
                  <a:cubicBezTo>
                    <a:pt x="8891" y="15953"/>
                    <a:pt x="8885" y="15962"/>
                    <a:pt x="8882" y="15971"/>
                  </a:cubicBezTo>
                  <a:cubicBezTo>
                    <a:pt x="8865" y="15977"/>
                    <a:pt x="8845" y="15989"/>
                    <a:pt x="8828" y="16014"/>
                  </a:cubicBezTo>
                  <a:cubicBezTo>
                    <a:pt x="8817" y="16031"/>
                    <a:pt x="8812" y="16047"/>
                    <a:pt x="8811" y="16062"/>
                  </a:cubicBezTo>
                  <a:cubicBezTo>
                    <a:pt x="8800" y="16068"/>
                    <a:pt x="8787" y="16079"/>
                    <a:pt x="8776" y="16095"/>
                  </a:cubicBezTo>
                  <a:cubicBezTo>
                    <a:pt x="8767" y="16110"/>
                    <a:pt x="8762" y="16124"/>
                    <a:pt x="8760" y="16138"/>
                  </a:cubicBezTo>
                  <a:cubicBezTo>
                    <a:pt x="8747" y="16145"/>
                    <a:pt x="8732" y="16155"/>
                    <a:pt x="8720" y="16175"/>
                  </a:cubicBezTo>
                  <a:cubicBezTo>
                    <a:pt x="8709" y="16194"/>
                    <a:pt x="8703" y="16209"/>
                    <a:pt x="8700" y="16225"/>
                  </a:cubicBezTo>
                  <a:cubicBezTo>
                    <a:pt x="8695" y="16236"/>
                    <a:pt x="8690" y="16246"/>
                    <a:pt x="8688" y="16256"/>
                  </a:cubicBezTo>
                  <a:cubicBezTo>
                    <a:pt x="8672" y="16262"/>
                    <a:pt x="8653" y="16274"/>
                    <a:pt x="8640" y="16296"/>
                  </a:cubicBezTo>
                  <a:cubicBezTo>
                    <a:pt x="8628" y="16314"/>
                    <a:pt x="8624" y="16327"/>
                    <a:pt x="8619" y="16341"/>
                  </a:cubicBezTo>
                  <a:cubicBezTo>
                    <a:pt x="8607" y="16359"/>
                    <a:pt x="8601" y="16378"/>
                    <a:pt x="8601" y="16394"/>
                  </a:cubicBezTo>
                  <a:cubicBezTo>
                    <a:pt x="8592" y="16401"/>
                    <a:pt x="8581" y="16410"/>
                    <a:pt x="8571" y="16424"/>
                  </a:cubicBezTo>
                  <a:cubicBezTo>
                    <a:pt x="8556" y="16446"/>
                    <a:pt x="8553" y="16464"/>
                    <a:pt x="8551" y="16470"/>
                  </a:cubicBezTo>
                  <a:cubicBezTo>
                    <a:pt x="8549" y="16475"/>
                    <a:pt x="8546" y="16477"/>
                    <a:pt x="8545" y="16480"/>
                  </a:cubicBezTo>
                  <a:cubicBezTo>
                    <a:pt x="8538" y="16486"/>
                    <a:pt x="8532" y="16494"/>
                    <a:pt x="8522" y="16509"/>
                  </a:cubicBezTo>
                  <a:cubicBezTo>
                    <a:pt x="8511" y="16526"/>
                    <a:pt x="8506" y="16541"/>
                    <a:pt x="8503" y="16555"/>
                  </a:cubicBezTo>
                  <a:cubicBezTo>
                    <a:pt x="8495" y="16560"/>
                    <a:pt x="8486" y="16568"/>
                    <a:pt x="8478" y="16578"/>
                  </a:cubicBezTo>
                  <a:cubicBezTo>
                    <a:pt x="8464" y="16584"/>
                    <a:pt x="8444" y="16595"/>
                    <a:pt x="8428" y="16621"/>
                  </a:cubicBezTo>
                  <a:cubicBezTo>
                    <a:pt x="8412" y="16647"/>
                    <a:pt x="8410" y="16670"/>
                    <a:pt x="8411" y="16689"/>
                  </a:cubicBezTo>
                  <a:cubicBezTo>
                    <a:pt x="8406" y="16694"/>
                    <a:pt x="8405" y="16699"/>
                    <a:pt x="8403" y="16703"/>
                  </a:cubicBezTo>
                  <a:lnTo>
                    <a:pt x="8399" y="16711"/>
                  </a:lnTo>
                  <a:cubicBezTo>
                    <a:pt x="8389" y="16716"/>
                    <a:pt x="8374" y="16728"/>
                    <a:pt x="8360" y="16750"/>
                  </a:cubicBezTo>
                  <a:lnTo>
                    <a:pt x="8356" y="16754"/>
                  </a:lnTo>
                  <a:cubicBezTo>
                    <a:pt x="8348" y="16761"/>
                    <a:pt x="8340" y="16771"/>
                    <a:pt x="8329" y="16787"/>
                  </a:cubicBezTo>
                  <a:cubicBezTo>
                    <a:pt x="8315" y="16808"/>
                    <a:pt x="8312" y="16824"/>
                    <a:pt x="8309" y="16834"/>
                  </a:cubicBezTo>
                  <a:cubicBezTo>
                    <a:pt x="8297" y="16851"/>
                    <a:pt x="8293" y="16866"/>
                    <a:pt x="8291" y="16877"/>
                  </a:cubicBezTo>
                  <a:cubicBezTo>
                    <a:pt x="8285" y="16887"/>
                    <a:pt x="8281" y="16892"/>
                    <a:pt x="8278" y="16895"/>
                  </a:cubicBezTo>
                  <a:cubicBezTo>
                    <a:pt x="8275" y="16903"/>
                    <a:pt x="8270" y="16908"/>
                    <a:pt x="8262" y="16920"/>
                  </a:cubicBezTo>
                  <a:cubicBezTo>
                    <a:pt x="8254" y="16926"/>
                    <a:pt x="8245" y="16936"/>
                    <a:pt x="8234" y="16952"/>
                  </a:cubicBezTo>
                  <a:cubicBezTo>
                    <a:pt x="8222" y="16960"/>
                    <a:pt x="8208" y="16970"/>
                    <a:pt x="8197" y="16991"/>
                  </a:cubicBezTo>
                  <a:cubicBezTo>
                    <a:pt x="8179" y="17017"/>
                    <a:pt x="8178" y="17043"/>
                    <a:pt x="8179" y="17061"/>
                  </a:cubicBezTo>
                  <a:cubicBezTo>
                    <a:pt x="8176" y="17067"/>
                    <a:pt x="8174" y="17071"/>
                    <a:pt x="8173" y="17075"/>
                  </a:cubicBezTo>
                  <a:cubicBezTo>
                    <a:pt x="8171" y="17077"/>
                    <a:pt x="8170" y="17082"/>
                    <a:pt x="8165" y="17087"/>
                  </a:cubicBezTo>
                  <a:cubicBezTo>
                    <a:pt x="8157" y="17094"/>
                    <a:pt x="8146" y="17104"/>
                    <a:pt x="8133" y="17124"/>
                  </a:cubicBezTo>
                  <a:cubicBezTo>
                    <a:pt x="8123" y="17140"/>
                    <a:pt x="8119" y="17150"/>
                    <a:pt x="8115" y="17160"/>
                  </a:cubicBezTo>
                  <a:cubicBezTo>
                    <a:pt x="8115" y="17161"/>
                    <a:pt x="8114" y="17161"/>
                    <a:pt x="8114" y="17162"/>
                  </a:cubicBezTo>
                  <a:cubicBezTo>
                    <a:pt x="8104" y="17167"/>
                    <a:pt x="8088" y="17179"/>
                    <a:pt x="8074" y="17201"/>
                  </a:cubicBezTo>
                  <a:cubicBezTo>
                    <a:pt x="8058" y="17225"/>
                    <a:pt x="8056" y="17248"/>
                    <a:pt x="8056" y="17264"/>
                  </a:cubicBezTo>
                  <a:lnTo>
                    <a:pt x="8055" y="17267"/>
                  </a:lnTo>
                  <a:cubicBezTo>
                    <a:pt x="8032" y="17269"/>
                    <a:pt x="8002" y="17279"/>
                    <a:pt x="7980" y="17312"/>
                  </a:cubicBezTo>
                  <a:cubicBezTo>
                    <a:pt x="7971" y="17329"/>
                    <a:pt x="7965" y="17344"/>
                    <a:pt x="7964" y="17359"/>
                  </a:cubicBezTo>
                  <a:cubicBezTo>
                    <a:pt x="7951" y="17366"/>
                    <a:pt x="7938" y="17376"/>
                    <a:pt x="7928" y="17393"/>
                  </a:cubicBezTo>
                  <a:cubicBezTo>
                    <a:pt x="7916" y="17413"/>
                    <a:pt x="7911" y="17429"/>
                    <a:pt x="7907" y="17444"/>
                  </a:cubicBezTo>
                  <a:cubicBezTo>
                    <a:pt x="7897" y="17462"/>
                    <a:pt x="7892" y="17479"/>
                    <a:pt x="7892" y="17494"/>
                  </a:cubicBezTo>
                  <a:cubicBezTo>
                    <a:pt x="7884" y="17501"/>
                    <a:pt x="7873" y="17510"/>
                    <a:pt x="7863" y="17525"/>
                  </a:cubicBezTo>
                  <a:cubicBezTo>
                    <a:pt x="7852" y="17542"/>
                    <a:pt x="7846" y="17557"/>
                    <a:pt x="7844" y="17565"/>
                  </a:cubicBezTo>
                  <a:cubicBezTo>
                    <a:pt x="7833" y="17572"/>
                    <a:pt x="7819" y="17584"/>
                    <a:pt x="7806" y="17604"/>
                  </a:cubicBezTo>
                  <a:cubicBezTo>
                    <a:pt x="7794" y="17622"/>
                    <a:pt x="7790" y="17634"/>
                    <a:pt x="7784" y="17648"/>
                  </a:cubicBezTo>
                  <a:cubicBezTo>
                    <a:pt x="7772" y="17666"/>
                    <a:pt x="7768" y="17677"/>
                    <a:pt x="7763" y="17692"/>
                  </a:cubicBezTo>
                  <a:cubicBezTo>
                    <a:pt x="7755" y="17704"/>
                    <a:pt x="7750" y="17715"/>
                    <a:pt x="7747" y="17725"/>
                  </a:cubicBezTo>
                  <a:cubicBezTo>
                    <a:pt x="7732" y="17733"/>
                    <a:pt x="7715" y="17745"/>
                    <a:pt x="7700" y="17767"/>
                  </a:cubicBezTo>
                  <a:cubicBezTo>
                    <a:pt x="7691" y="17783"/>
                    <a:pt x="7687" y="17792"/>
                    <a:pt x="7682" y="17800"/>
                  </a:cubicBezTo>
                  <a:cubicBezTo>
                    <a:pt x="7681" y="17804"/>
                    <a:pt x="7680" y="17806"/>
                    <a:pt x="7677" y="17810"/>
                  </a:cubicBezTo>
                  <a:cubicBezTo>
                    <a:pt x="7675" y="17814"/>
                    <a:pt x="7673" y="17815"/>
                    <a:pt x="7672" y="17817"/>
                  </a:cubicBezTo>
                  <a:cubicBezTo>
                    <a:pt x="7664" y="17824"/>
                    <a:pt x="7656" y="17832"/>
                    <a:pt x="7646" y="17848"/>
                  </a:cubicBezTo>
                  <a:cubicBezTo>
                    <a:pt x="7637" y="17859"/>
                    <a:pt x="7634" y="17867"/>
                    <a:pt x="7630" y="17873"/>
                  </a:cubicBezTo>
                  <a:cubicBezTo>
                    <a:pt x="7628" y="17878"/>
                    <a:pt x="7627" y="17881"/>
                    <a:pt x="7621" y="17889"/>
                  </a:cubicBezTo>
                  <a:cubicBezTo>
                    <a:pt x="7618" y="17895"/>
                    <a:pt x="7617" y="17896"/>
                    <a:pt x="7614" y="17899"/>
                  </a:cubicBezTo>
                  <a:cubicBezTo>
                    <a:pt x="7607" y="17905"/>
                    <a:pt x="7601" y="17913"/>
                    <a:pt x="7591" y="17928"/>
                  </a:cubicBezTo>
                  <a:cubicBezTo>
                    <a:pt x="7580" y="17945"/>
                    <a:pt x="7575" y="17959"/>
                    <a:pt x="7571" y="17972"/>
                  </a:cubicBezTo>
                  <a:cubicBezTo>
                    <a:pt x="7559" y="17990"/>
                    <a:pt x="7554" y="18007"/>
                    <a:pt x="7553" y="18020"/>
                  </a:cubicBezTo>
                  <a:cubicBezTo>
                    <a:pt x="7543" y="18029"/>
                    <a:pt x="7531" y="18038"/>
                    <a:pt x="7521" y="18055"/>
                  </a:cubicBezTo>
                  <a:cubicBezTo>
                    <a:pt x="7510" y="18073"/>
                    <a:pt x="7505" y="18086"/>
                    <a:pt x="7500" y="18099"/>
                  </a:cubicBezTo>
                  <a:cubicBezTo>
                    <a:pt x="7496" y="18105"/>
                    <a:pt x="7495" y="18108"/>
                    <a:pt x="7493" y="18110"/>
                  </a:cubicBezTo>
                  <a:cubicBezTo>
                    <a:pt x="7487" y="18116"/>
                    <a:pt x="7480" y="18124"/>
                    <a:pt x="7471" y="18138"/>
                  </a:cubicBezTo>
                  <a:cubicBezTo>
                    <a:pt x="7463" y="18151"/>
                    <a:pt x="7457" y="18163"/>
                    <a:pt x="7455" y="18172"/>
                  </a:cubicBezTo>
                  <a:cubicBezTo>
                    <a:pt x="7439" y="18178"/>
                    <a:pt x="7421" y="18189"/>
                    <a:pt x="7407" y="18212"/>
                  </a:cubicBezTo>
                  <a:cubicBezTo>
                    <a:pt x="7392" y="18233"/>
                    <a:pt x="7388" y="18252"/>
                    <a:pt x="7387" y="18265"/>
                  </a:cubicBezTo>
                  <a:cubicBezTo>
                    <a:pt x="7377" y="18282"/>
                    <a:pt x="7373" y="18297"/>
                    <a:pt x="7372" y="18309"/>
                  </a:cubicBezTo>
                  <a:cubicBezTo>
                    <a:pt x="7364" y="18315"/>
                    <a:pt x="7355" y="18324"/>
                    <a:pt x="7344" y="18340"/>
                  </a:cubicBezTo>
                  <a:cubicBezTo>
                    <a:pt x="7333" y="18349"/>
                    <a:pt x="7321" y="18360"/>
                    <a:pt x="7306" y="18381"/>
                  </a:cubicBezTo>
                  <a:cubicBezTo>
                    <a:pt x="7297" y="18389"/>
                    <a:pt x="7287" y="18398"/>
                    <a:pt x="7273" y="18420"/>
                  </a:cubicBezTo>
                  <a:cubicBezTo>
                    <a:pt x="7265" y="18426"/>
                    <a:pt x="7255" y="18436"/>
                    <a:pt x="7244" y="18453"/>
                  </a:cubicBezTo>
                  <a:cubicBezTo>
                    <a:pt x="7233" y="18473"/>
                    <a:pt x="7227" y="18486"/>
                    <a:pt x="7225" y="18499"/>
                  </a:cubicBezTo>
                  <a:cubicBezTo>
                    <a:pt x="7215" y="18515"/>
                    <a:pt x="7211" y="18522"/>
                    <a:pt x="7207" y="18532"/>
                  </a:cubicBezTo>
                  <a:cubicBezTo>
                    <a:pt x="7206" y="18534"/>
                    <a:pt x="7205" y="18537"/>
                    <a:pt x="7199" y="18545"/>
                  </a:cubicBezTo>
                  <a:cubicBezTo>
                    <a:pt x="7191" y="18553"/>
                    <a:pt x="7180" y="18563"/>
                    <a:pt x="7169" y="18580"/>
                  </a:cubicBezTo>
                  <a:cubicBezTo>
                    <a:pt x="7166" y="18587"/>
                    <a:pt x="7163" y="18591"/>
                    <a:pt x="7161" y="18593"/>
                  </a:cubicBezTo>
                  <a:cubicBezTo>
                    <a:pt x="7155" y="18601"/>
                    <a:pt x="7151" y="18607"/>
                    <a:pt x="7141" y="18620"/>
                  </a:cubicBezTo>
                  <a:lnTo>
                    <a:pt x="7131" y="18636"/>
                  </a:lnTo>
                  <a:cubicBezTo>
                    <a:pt x="7125" y="18641"/>
                    <a:pt x="7121" y="18649"/>
                    <a:pt x="7114" y="18661"/>
                  </a:cubicBezTo>
                  <a:cubicBezTo>
                    <a:pt x="7103" y="18676"/>
                    <a:pt x="7099" y="18686"/>
                    <a:pt x="7094" y="18695"/>
                  </a:cubicBezTo>
                  <a:cubicBezTo>
                    <a:pt x="7093" y="18698"/>
                    <a:pt x="7092" y="18700"/>
                    <a:pt x="7089" y="18705"/>
                  </a:cubicBezTo>
                  <a:cubicBezTo>
                    <a:pt x="7080" y="18713"/>
                    <a:pt x="7070" y="18722"/>
                    <a:pt x="7057" y="18741"/>
                  </a:cubicBezTo>
                  <a:cubicBezTo>
                    <a:pt x="7045" y="18759"/>
                    <a:pt x="7041" y="18778"/>
                    <a:pt x="7041" y="18796"/>
                  </a:cubicBezTo>
                  <a:cubicBezTo>
                    <a:pt x="7030" y="18802"/>
                    <a:pt x="7022" y="18811"/>
                    <a:pt x="7012" y="18823"/>
                  </a:cubicBezTo>
                  <a:cubicBezTo>
                    <a:pt x="7003" y="18829"/>
                    <a:pt x="6989" y="18839"/>
                    <a:pt x="6975" y="18861"/>
                  </a:cubicBezTo>
                  <a:cubicBezTo>
                    <a:pt x="6968" y="18876"/>
                    <a:pt x="6964" y="18882"/>
                    <a:pt x="6959" y="18891"/>
                  </a:cubicBezTo>
                  <a:cubicBezTo>
                    <a:pt x="6957" y="18895"/>
                    <a:pt x="6955" y="18897"/>
                    <a:pt x="6952" y="18904"/>
                  </a:cubicBezTo>
                  <a:cubicBezTo>
                    <a:pt x="6948" y="18909"/>
                    <a:pt x="6944" y="18913"/>
                    <a:pt x="6942" y="18917"/>
                  </a:cubicBezTo>
                  <a:cubicBezTo>
                    <a:pt x="6937" y="18923"/>
                    <a:pt x="6932" y="18929"/>
                    <a:pt x="6922" y="18943"/>
                  </a:cubicBezTo>
                  <a:cubicBezTo>
                    <a:pt x="6907" y="18966"/>
                    <a:pt x="6904" y="18986"/>
                    <a:pt x="6902" y="18999"/>
                  </a:cubicBezTo>
                  <a:lnTo>
                    <a:pt x="6880" y="19032"/>
                  </a:lnTo>
                  <a:cubicBezTo>
                    <a:pt x="6869" y="19048"/>
                    <a:pt x="6864" y="19063"/>
                    <a:pt x="6863" y="19077"/>
                  </a:cubicBezTo>
                  <a:cubicBezTo>
                    <a:pt x="6851" y="19084"/>
                    <a:pt x="6837" y="19095"/>
                    <a:pt x="6825" y="19113"/>
                  </a:cubicBezTo>
                  <a:cubicBezTo>
                    <a:pt x="6816" y="19125"/>
                    <a:pt x="6813" y="19138"/>
                    <a:pt x="6809" y="19149"/>
                  </a:cubicBezTo>
                  <a:cubicBezTo>
                    <a:pt x="6794" y="19155"/>
                    <a:pt x="6777" y="19168"/>
                    <a:pt x="6764" y="19188"/>
                  </a:cubicBezTo>
                  <a:cubicBezTo>
                    <a:pt x="6745" y="19218"/>
                    <a:pt x="6745" y="19247"/>
                    <a:pt x="6751" y="19268"/>
                  </a:cubicBezTo>
                  <a:cubicBezTo>
                    <a:pt x="6732" y="19273"/>
                    <a:pt x="6708" y="19286"/>
                    <a:pt x="6689" y="19314"/>
                  </a:cubicBezTo>
                  <a:cubicBezTo>
                    <a:pt x="6676" y="19335"/>
                    <a:pt x="6671" y="19356"/>
                    <a:pt x="6670" y="19370"/>
                  </a:cubicBezTo>
                  <a:cubicBezTo>
                    <a:pt x="6663" y="19377"/>
                    <a:pt x="6654" y="19386"/>
                    <a:pt x="6644" y="19401"/>
                  </a:cubicBezTo>
                  <a:cubicBezTo>
                    <a:pt x="6631" y="19422"/>
                    <a:pt x="6626" y="19438"/>
                    <a:pt x="6625" y="19447"/>
                  </a:cubicBezTo>
                  <a:cubicBezTo>
                    <a:pt x="6612" y="19466"/>
                    <a:pt x="6607" y="19481"/>
                    <a:pt x="6605" y="19492"/>
                  </a:cubicBezTo>
                  <a:cubicBezTo>
                    <a:pt x="6598" y="19497"/>
                    <a:pt x="6589" y="19506"/>
                    <a:pt x="6578" y="19519"/>
                  </a:cubicBezTo>
                  <a:cubicBezTo>
                    <a:pt x="6566" y="19524"/>
                    <a:pt x="6547" y="19536"/>
                    <a:pt x="6531" y="19561"/>
                  </a:cubicBezTo>
                  <a:cubicBezTo>
                    <a:pt x="6523" y="19570"/>
                    <a:pt x="6513" y="19579"/>
                    <a:pt x="6500" y="19598"/>
                  </a:cubicBezTo>
                  <a:cubicBezTo>
                    <a:pt x="6488" y="19618"/>
                    <a:pt x="6484" y="19636"/>
                    <a:pt x="6484" y="19654"/>
                  </a:cubicBezTo>
                  <a:cubicBezTo>
                    <a:pt x="6475" y="19662"/>
                    <a:pt x="6466" y="19672"/>
                    <a:pt x="6456" y="19685"/>
                  </a:cubicBezTo>
                  <a:cubicBezTo>
                    <a:pt x="6445" y="19701"/>
                    <a:pt x="6441" y="19711"/>
                    <a:pt x="6438" y="19721"/>
                  </a:cubicBezTo>
                  <a:cubicBezTo>
                    <a:pt x="6436" y="19723"/>
                    <a:pt x="6436" y="19725"/>
                    <a:pt x="6433" y="19729"/>
                  </a:cubicBezTo>
                  <a:cubicBezTo>
                    <a:pt x="6424" y="19742"/>
                    <a:pt x="6420" y="19755"/>
                    <a:pt x="6417" y="19768"/>
                  </a:cubicBezTo>
                  <a:cubicBezTo>
                    <a:pt x="6402" y="19775"/>
                    <a:pt x="6386" y="19786"/>
                    <a:pt x="6375" y="19806"/>
                  </a:cubicBezTo>
                  <a:cubicBezTo>
                    <a:pt x="6366" y="19811"/>
                    <a:pt x="6353" y="19822"/>
                    <a:pt x="6339" y="19843"/>
                  </a:cubicBezTo>
                  <a:cubicBezTo>
                    <a:pt x="6332" y="19856"/>
                    <a:pt x="6327" y="19865"/>
                    <a:pt x="6323" y="19871"/>
                  </a:cubicBezTo>
                  <a:cubicBezTo>
                    <a:pt x="6322" y="19875"/>
                    <a:pt x="6320" y="19878"/>
                    <a:pt x="6316" y="19886"/>
                  </a:cubicBezTo>
                  <a:cubicBezTo>
                    <a:pt x="6296" y="19915"/>
                    <a:pt x="6296" y="19945"/>
                    <a:pt x="6301" y="19964"/>
                  </a:cubicBezTo>
                  <a:cubicBezTo>
                    <a:pt x="6300" y="19966"/>
                    <a:pt x="6300" y="19966"/>
                    <a:pt x="6300" y="19967"/>
                  </a:cubicBezTo>
                  <a:cubicBezTo>
                    <a:pt x="6280" y="19973"/>
                    <a:pt x="6258" y="19985"/>
                    <a:pt x="6241" y="20011"/>
                  </a:cubicBezTo>
                  <a:cubicBezTo>
                    <a:pt x="6224" y="20038"/>
                    <a:pt x="6224" y="20065"/>
                    <a:pt x="6226" y="20085"/>
                  </a:cubicBezTo>
                  <a:cubicBezTo>
                    <a:pt x="6225" y="20086"/>
                    <a:pt x="6224" y="20089"/>
                    <a:pt x="6220" y="20092"/>
                  </a:cubicBezTo>
                  <a:cubicBezTo>
                    <a:pt x="6205" y="20098"/>
                    <a:pt x="6184" y="20109"/>
                    <a:pt x="6167" y="20136"/>
                  </a:cubicBezTo>
                  <a:lnTo>
                    <a:pt x="6161" y="20141"/>
                  </a:lnTo>
                  <a:cubicBezTo>
                    <a:pt x="6155" y="20149"/>
                    <a:pt x="6146" y="20157"/>
                    <a:pt x="6136" y="20173"/>
                  </a:cubicBezTo>
                  <a:cubicBezTo>
                    <a:pt x="6125" y="20189"/>
                    <a:pt x="6122" y="20205"/>
                    <a:pt x="6119" y="20219"/>
                  </a:cubicBezTo>
                  <a:cubicBezTo>
                    <a:pt x="6108" y="20227"/>
                    <a:pt x="6095" y="20237"/>
                    <a:pt x="6084" y="20256"/>
                  </a:cubicBezTo>
                  <a:cubicBezTo>
                    <a:pt x="6069" y="20277"/>
                    <a:pt x="6065" y="20296"/>
                    <a:pt x="6064" y="20309"/>
                  </a:cubicBezTo>
                  <a:cubicBezTo>
                    <a:pt x="6052" y="20328"/>
                    <a:pt x="6049" y="20348"/>
                    <a:pt x="6048" y="20360"/>
                  </a:cubicBezTo>
                  <a:cubicBezTo>
                    <a:pt x="6047" y="20364"/>
                    <a:pt x="6044" y="20366"/>
                    <a:pt x="6043" y="20369"/>
                  </a:cubicBezTo>
                  <a:cubicBezTo>
                    <a:pt x="6038" y="20374"/>
                    <a:pt x="6036" y="20380"/>
                    <a:pt x="6029" y="20389"/>
                  </a:cubicBezTo>
                  <a:cubicBezTo>
                    <a:pt x="6017" y="20397"/>
                    <a:pt x="6005" y="20408"/>
                    <a:pt x="5990" y="20429"/>
                  </a:cubicBezTo>
                  <a:cubicBezTo>
                    <a:pt x="5980" y="20435"/>
                    <a:pt x="5972" y="20445"/>
                    <a:pt x="5959" y="20464"/>
                  </a:cubicBezTo>
                  <a:cubicBezTo>
                    <a:pt x="5950" y="20471"/>
                    <a:pt x="5940" y="20482"/>
                    <a:pt x="5927" y="20500"/>
                  </a:cubicBezTo>
                  <a:cubicBezTo>
                    <a:pt x="5916" y="20516"/>
                    <a:pt x="5913" y="20526"/>
                    <a:pt x="5909" y="20537"/>
                  </a:cubicBezTo>
                  <a:lnTo>
                    <a:pt x="5905" y="20543"/>
                  </a:lnTo>
                  <a:cubicBezTo>
                    <a:pt x="5899" y="20555"/>
                    <a:pt x="5894" y="20566"/>
                    <a:pt x="5891" y="20575"/>
                  </a:cubicBezTo>
                  <a:cubicBezTo>
                    <a:pt x="5875" y="20582"/>
                    <a:pt x="5855" y="20594"/>
                    <a:pt x="5840" y="20616"/>
                  </a:cubicBezTo>
                  <a:cubicBezTo>
                    <a:pt x="5827" y="20638"/>
                    <a:pt x="5824" y="20658"/>
                    <a:pt x="5824" y="20675"/>
                  </a:cubicBezTo>
                  <a:cubicBezTo>
                    <a:pt x="5814" y="20682"/>
                    <a:pt x="5806" y="20691"/>
                    <a:pt x="5797" y="20705"/>
                  </a:cubicBezTo>
                  <a:cubicBezTo>
                    <a:pt x="5788" y="20713"/>
                    <a:pt x="5777" y="20723"/>
                    <a:pt x="5765" y="20741"/>
                  </a:cubicBezTo>
                  <a:cubicBezTo>
                    <a:pt x="5755" y="20757"/>
                    <a:pt x="5750" y="20772"/>
                    <a:pt x="5749" y="20787"/>
                  </a:cubicBezTo>
                  <a:cubicBezTo>
                    <a:pt x="5736" y="20793"/>
                    <a:pt x="5722" y="20804"/>
                    <a:pt x="5712" y="20821"/>
                  </a:cubicBezTo>
                  <a:cubicBezTo>
                    <a:pt x="5699" y="20842"/>
                    <a:pt x="5694" y="20861"/>
                    <a:pt x="5693" y="20867"/>
                  </a:cubicBezTo>
                  <a:lnTo>
                    <a:pt x="5667" y="20909"/>
                  </a:lnTo>
                  <a:cubicBezTo>
                    <a:pt x="5652" y="20932"/>
                    <a:pt x="5647" y="20954"/>
                    <a:pt x="5647" y="20969"/>
                  </a:cubicBezTo>
                  <a:cubicBezTo>
                    <a:pt x="5643" y="20975"/>
                    <a:pt x="5641" y="20981"/>
                    <a:pt x="5638" y="20985"/>
                  </a:cubicBezTo>
                  <a:cubicBezTo>
                    <a:pt x="5638" y="20986"/>
                    <a:pt x="5637" y="20987"/>
                    <a:pt x="5635" y="20990"/>
                  </a:cubicBezTo>
                  <a:cubicBezTo>
                    <a:pt x="5624" y="20997"/>
                    <a:pt x="5604" y="21007"/>
                    <a:pt x="5589" y="21032"/>
                  </a:cubicBezTo>
                  <a:cubicBezTo>
                    <a:pt x="5573" y="21057"/>
                    <a:pt x="5571" y="21081"/>
                    <a:pt x="5572" y="21098"/>
                  </a:cubicBezTo>
                  <a:cubicBezTo>
                    <a:pt x="5567" y="21105"/>
                    <a:pt x="5562" y="21112"/>
                    <a:pt x="5554" y="21124"/>
                  </a:cubicBezTo>
                  <a:cubicBezTo>
                    <a:pt x="5546" y="21139"/>
                    <a:pt x="5541" y="21146"/>
                    <a:pt x="5538" y="21153"/>
                  </a:cubicBezTo>
                  <a:cubicBezTo>
                    <a:pt x="5536" y="21156"/>
                    <a:pt x="5535" y="21161"/>
                    <a:pt x="5531" y="21166"/>
                  </a:cubicBezTo>
                  <a:cubicBezTo>
                    <a:pt x="5523" y="21172"/>
                    <a:pt x="5514" y="21179"/>
                    <a:pt x="5507" y="21190"/>
                  </a:cubicBezTo>
                  <a:cubicBezTo>
                    <a:pt x="5492" y="21196"/>
                    <a:pt x="5471" y="21209"/>
                    <a:pt x="5454" y="21233"/>
                  </a:cubicBezTo>
                  <a:cubicBezTo>
                    <a:pt x="5439" y="21257"/>
                    <a:pt x="5436" y="21280"/>
                    <a:pt x="5437" y="21297"/>
                  </a:cubicBezTo>
                  <a:cubicBezTo>
                    <a:pt x="5429" y="21303"/>
                    <a:pt x="5422" y="21312"/>
                    <a:pt x="5415" y="21323"/>
                  </a:cubicBezTo>
                  <a:cubicBezTo>
                    <a:pt x="5404" y="21341"/>
                    <a:pt x="5399" y="21354"/>
                    <a:pt x="5394" y="21367"/>
                  </a:cubicBezTo>
                  <a:cubicBezTo>
                    <a:pt x="5384" y="21383"/>
                    <a:pt x="5379" y="21396"/>
                    <a:pt x="5375" y="21405"/>
                  </a:cubicBezTo>
                  <a:cubicBezTo>
                    <a:pt x="5374" y="21409"/>
                    <a:pt x="5374" y="21409"/>
                    <a:pt x="5373" y="21412"/>
                  </a:cubicBezTo>
                  <a:cubicBezTo>
                    <a:pt x="5370" y="21418"/>
                    <a:pt x="5368" y="21419"/>
                    <a:pt x="5367" y="21421"/>
                  </a:cubicBezTo>
                  <a:cubicBezTo>
                    <a:pt x="5361" y="21426"/>
                    <a:pt x="5357" y="21432"/>
                    <a:pt x="5351" y="21441"/>
                  </a:cubicBezTo>
                  <a:cubicBezTo>
                    <a:pt x="5341" y="21447"/>
                    <a:pt x="5326" y="21456"/>
                    <a:pt x="5313" y="21472"/>
                  </a:cubicBezTo>
                  <a:cubicBezTo>
                    <a:pt x="5300" y="21479"/>
                    <a:pt x="5281" y="21489"/>
                    <a:pt x="5265" y="21515"/>
                  </a:cubicBezTo>
                  <a:cubicBezTo>
                    <a:pt x="5249" y="21541"/>
                    <a:pt x="5246" y="21564"/>
                    <a:pt x="5247" y="21582"/>
                  </a:cubicBezTo>
                  <a:cubicBezTo>
                    <a:pt x="5241" y="21589"/>
                    <a:pt x="5236" y="21595"/>
                    <a:pt x="5228" y="21607"/>
                  </a:cubicBezTo>
                  <a:cubicBezTo>
                    <a:pt x="5220" y="21618"/>
                    <a:pt x="5217" y="21630"/>
                    <a:pt x="5213" y="21639"/>
                  </a:cubicBezTo>
                  <a:cubicBezTo>
                    <a:pt x="5196" y="21645"/>
                    <a:pt x="5177" y="21657"/>
                    <a:pt x="5163" y="21680"/>
                  </a:cubicBezTo>
                  <a:cubicBezTo>
                    <a:pt x="5149" y="21702"/>
                    <a:pt x="5145" y="21720"/>
                    <a:pt x="5144" y="21734"/>
                  </a:cubicBezTo>
                  <a:cubicBezTo>
                    <a:pt x="5136" y="21740"/>
                    <a:pt x="5127" y="21750"/>
                    <a:pt x="5117" y="21766"/>
                  </a:cubicBezTo>
                  <a:cubicBezTo>
                    <a:pt x="5110" y="21778"/>
                    <a:pt x="5104" y="21789"/>
                    <a:pt x="5101" y="21799"/>
                  </a:cubicBezTo>
                  <a:cubicBezTo>
                    <a:pt x="5085" y="21805"/>
                    <a:pt x="5068" y="21816"/>
                    <a:pt x="5053" y="21839"/>
                  </a:cubicBezTo>
                  <a:cubicBezTo>
                    <a:pt x="5032" y="21870"/>
                    <a:pt x="5036" y="21900"/>
                    <a:pt x="5041" y="21922"/>
                  </a:cubicBezTo>
                  <a:lnTo>
                    <a:pt x="5032" y="21934"/>
                  </a:lnTo>
                  <a:cubicBezTo>
                    <a:pt x="5022" y="21941"/>
                    <a:pt x="5008" y="21952"/>
                    <a:pt x="4993" y="21975"/>
                  </a:cubicBezTo>
                  <a:cubicBezTo>
                    <a:pt x="4989" y="21981"/>
                    <a:pt x="4986" y="21985"/>
                    <a:pt x="4983" y="21988"/>
                  </a:cubicBezTo>
                  <a:cubicBezTo>
                    <a:pt x="4978" y="21993"/>
                    <a:pt x="4972" y="22000"/>
                    <a:pt x="4965" y="22013"/>
                  </a:cubicBezTo>
                  <a:cubicBezTo>
                    <a:pt x="4963" y="22016"/>
                    <a:pt x="4963" y="22016"/>
                    <a:pt x="4961" y="22019"/>
                  </a:cubicBezTo>
                  <a:cubicBezTo>
                    <a:pt x="4952" y="22025"/>
                    <a:pt x="4945" y="22035"/>
                    <a:pt x="4934" y="22051"/>
                  </a:cubicBezTo>
                  <a:cubicBezTo>
                    <a:pt x="4918" y="22076"/>
                    <a:pt x="4915" y="22099"/>
                    <a:pt x="4915" y="22115"/>
                  </a:cubicBezTo>
                  <a:cubicBezTo>
                    <a:pt x="4912" y="22120"/>
                    <a:pt x="4909" y="22126"/>
                    <a:pt x="4908" y="22130"/>
                  </a:cubicBezTo>
                  <a:cubicBezTo>
                    <a:pt x="4892" y="22136"/>
                    <a:pt x="4872" y="22148"/>
                    <a:pt x="4856" y="22173"/>
                  </a:cubicBezTo>
                  <a:cubicBezTo>
                    <a:pt x="4848" y="22185"/>
                    <a:pt x="4845" y="22190"/>
                    <a:pt x="4842" y="22196"/>
                  </a:cubicBezTo>
                  <a:cubicBezTo>
                    <a:pt x="4840" y="22200"/>
                    <a:pt x="4839" y="22202"/>
                    <a:pt x="4836" y="22206"/>
                  </a:cubicBezTo>
                  <a:cubicBezTo>
                    <a:pt x="4826" y="22212"/>
                    <a:pt x="4807" y="22225"/>
                    <a:pt x="4794" y="22248"/>
                  </a:cubicBezTo>
                  <a:cubicBezTo>
                    <a:pt x="4773" y="22277"/>
                    <a:pt x="4774" y="22303"/>
                    <a:pt x="4778" y="22324"/>
                  </a:cubicBezTo>
                  <a:cubicBezTo>
                    <a:pt x="4774" y="22329"/>
                    <a:pt x="4773" y="22332"/>
                    <a:pt x="4772" y="22336"/>
                  </a:cubicBezTo>
                  <a:lnTo>
                    <a:pt x="4767" y="22346"/>
                  </a:lnTo>
                  <a:cubicBezTo>
                    <a:pt x="4755" y="22362"/>
                    <a:pt x="4752" y="22373"/>
                    <a:pt x="4748" y="22383"/>
                  </a:cubicBezTo>
                  <a:lnTo>
                    <a:pt x="4748" y="22384"/>
                  </a:lnTo>
                  <a:cubicBezTo>
                    <a:pt x="4737" y="22389"/>
                    <a:pt x="4721" y="22402"/>
                    <a:pt x="4708" y="22423"/>
                  </a:cubicBezTo>
                  <a:cubicBezTo>
                    <a:pt x="4698" y="22431"/>
                    <a:pt x="4686" y="22442"/>
                    <a:pt x="4674" y="22461"/>
                  </a:cubicBezTo>
                  <a:cubicBezTo>
                    <a:pt x="4663" y="22478"/>
                    <a:pt x="4659" y="22489"/>
                    <a:pt x="4655" y="22500"/>
                  </a:cubicBezTo>
                  <a:lnTo>
                    <a:pt x="4652" y="22505"/>
                  </a:lnTo>
                  <a:cubicBezTo>
                    <a:pt x="4650" y="22509"/>
                    <a:pt x="4648" y="22510"/>
                    <a:pt x="4647" y="22511"/>
                  </a:cubicBezTo>
                  <a:cubicBezTo>
                    <a:pt x="4639" y="22520"/>
                    <a:pt x="4632" y="22526"/>
                    <a:pt x="4623" y="22541"/>
                  </a:cubicBezTo>
                  <a:cubicBezTo>
                    <a:pt x="4613" y="22549"/>
                    <a:pt x="4599" y="22559"/>
                    <a:pt x="4584" y="22582"/>
                  </a:cubicBezTo>
                  <a:cubicBezTo>
                    <a:pt x="4576" y="22589"/>
                    <a:pt x="4566" y="22598"/>
                    <a:pt x="4556" y="22616"/>
                  </a:cubicBezTo>
                  <a:cubicBezTo>
                    <a:pt x="4545" y="22632"/>
                    <a:pt x="4541" y="22643"/>
                    <a:pt x="4538" y="22654"/>
                  </a:cubicBezTo>
                  <a:lnTo>
                    <a:pt x="4534" y="22659"/>
                  </a:lnTo>
                  <a:cubicBezTo>
                    <a:pt x="4519" y="22683"/>
                    <a:pt x="4517" y="22703"/>
                    <a:pt x="4516" y="22718"/>
                  </a:cubicBezTo>
                  <a:cubicBezTo>
                    <a:pt x="4511" y="22727"/>
                    <a:pt x="4508" y="22735"/>
                    <a:pt x="4505" y="22742"/>
                  </a:cubicBezTo>
                  <a:cubicBezTo>
                    <a:pt x="4490" y="22748"/>
                    <a:pt x="4473" y="22761"/>
                    <a:pt x="4458" y="22783"/>
                  </a:cubicBezTo>
                  <a:cubicBezTo>
                    <a:pt x="4447" y="22804"/>
                    <a:pt x="4441" y="22821"/>
                    <a:pt x="4439" y="22834"/>
                  </a:cubicBezTo>
                  <a:cubicBezTo>
                    <a:pt x="4430" y="22842"/>
                    <a:pt x="4421" y="22852"/>
                    <a:pt x="4410" y="22868"/>
                  </a:cubicBezTo>
                  <a:lnTo>
                    <a:pt x="4399" y="22884"/>
                  </a:lnTo>
                  <a:cubicBezTo>
                    <a:pt x="4395" y="22889"/>
                    <a:pt x="4391" y="22896"/>
                    <a:pt x="4383" y="22908"/>
                  </a:cubicBezTo>
                  <a:cubicBezTo>
                    <a:pt x="4374" y="22924"/>
                    <a:pt x="4368" y="22939"/>
                    <a:pt x="4367" y="22952"/>
                  </a:cubicBezTo>
                  <a:cubicBezTo>
                    <a:pt x="4353" y="22959"/>
                    <a:pt x="4340" y="22971"/>
                    <a:pt x="4329" y="22988"/>
                  </a:cubicBezTo>
                  <a:cubicBezTo>
                    <a:pt x="4324" y="22992"/>
                    <a:pt x="4323" y="22994"/>
                    <a:pt x="4320" y="22998"/>
                  </a:cubicBezTo>
                  <a:cubicBezTo>
                    <a:pt x="4315" y="23005"/>
                    <a:pt x="4308" y="23013"/>
                    <a:pt x="4299" y="23027"/>
                  </a:cubicBezTo>
                  <a:cubicBezTo>
                    <a:pt x="4291" y="23039"/>
                    <a:pt x="4288" y="23046"/>
                    <a:pt x="4284" y="23052"/>
                  </a:cubicBezTo>
                  <a:cubicBezTo>
                    <a:pt x="4283" y="23057"/>
                    <a:pt x="4281" y="23061"/>
                    <a:pt x="4275" y="23068"/>
                  </a:cubicBezTo>
                  <a:lnTo>
                    <a:pt x="4271" y="23073"/>
                  </a:lnTo>
                  <a:cubicBezTo>
                    <a:pt x="4262" y="23079"/>
                    <a:pt x="4254" y="23089"/>
                    <a:pt x="4243" y="23106"/>
                  </a:cubicBezTo>
                  <a:cubicBezTo>
                    <a:pt x="4234" y="23116"/>
                    <a:pt x="4232" y="23123"/>
                    <a:pt x="4228" y="23128"/>
                  </a:cubicBezTo>
                  <a:cubicBezTo>
                    <a:pt x="4225" y="23134"/>
                    <a:pt x="4223" y="23138"/>
                    <a:pt x="4217" y="23148"/>
                  </a:cubicBezTo>
                  <a:cubicBezTo>
                    <a:pt x="4206" y="23166"/>
                    <a:pt x="4201" y="23181"/>
                    <a:pt x="4197" y="23193"/>
                  </a:cubicBezTo>
                  <a:cubicBezTo>
                    <a:pt x="4185" y="23211"/>
                    <a:pt x="4180" y="23224"/>
                    <a:pt x="4177" y="23235"/>
                  </a:cubicBezTo>
                  <a:lnTo>
                    <a:pt x="4173" y="23240"/>
                  </a:lnTo>
                  <a:cubicBezTo>
                    <a:pt x="4165" y="23248"/>
                    <a:pt x="4154" y="23257"/>
                    <a:pt x="4143" y="23275"/>
                  </a:cubicBezTo>
                  <a:cubicBezTo>
                    <a:pt x="4128" y="23298"/>
                    <a:pt x="4125" y="23318"/>
                    <a:pt x="4125" y="23334"/>
                  </a:cubicBezTo>
                  <a:cubicBezTo>
                    <a:pt x="4118" y="23340"/>
                    <a:pt x="4110" y="23350"/>
                    <a:pt x="4101" y="23363"/>
                  </a:cubicBezTo>
                  <a:cubicBezTo>
                    <a:pt x="4088" y="23383"/>
                    <a:pt x="4083" y="23398"/>
                    <a:pt x="4080" y="23409"/>
                  </a:cubicBezTo>
                  <a:cubicBezTo>
                    <a:pt x="4075" y="23417"/>
                    <a:pt x="4072" y="23422"/>
                    <a:pt x="4068" y="23426"/>
                  </a:cubicBezTo>
                  <a:cubicBezTo>
                    <a:pt x="4067" y="23428"/>
                    <a:pt x="4066" y="23430"/>
                    <a:pt x="4064" y="23432"/>
                  </a:cubicBezTo>
                  <a:cubicBezTo>
                    <a:pt x="4047" y="23438"/>
                    <a:pt x="4025" y="23450"/>
                    <a:pt x="4007" y="23476"/>
                  </a:cubicBezTo>
                  <a:cubicBezTo>
                    <a:pt x="3991" y="23502"/>
                    <a:pt x="3988" y="23524"/>
                    <a:pt x="3988" y="23540"/>
                  </a:cubicBezTo>
                  <a:cubicBezTo>
                    <a:pt x="3981" y="23554"/>
                    <a:pt x="3977" y="23564"/>
                    <a:pt x="3975" y="23573"/>
                  </a:cubicBezTo>
                  <a:lnTo>
                    <a:pt x="3965" y="23589"/>
                  </a:lnTo>
                  <a:cubicBezTo>
                    <a:pt x="3963" y="23589"/>
                    <a:pt x="3963" y="23591"/>
                    <a:pt x="3961" y="23592"/>
                  </a:cubicBezTo>
                  <a:cubicBezTo>
                    <a:pt x="3943" y="23596"/>
                    <a:pt x="3916" y="23608"/>
                    <a:pt x="3897" y="23637"/>
                  </a:cubicBezTo>
                  <a:cubicBezTo>
                    <a:pt x="3883" y="23662"/>
                    <a:pt x="3879" y="23684"/>
                    <a:pt x="3879" y="23699"/>
                  </a:cubicBezTo>
                  <a:cubicBezTo>
                    <a:pt x="3876" y="23705"/>
                    <a:pt x="3873" y="23710"/>
                    <a:pt x="3872" y="23715"/>
                  </a:cubicBezTo>
                  <a:cubicBezTo>
                    <a:pt x="3854" y="23721"/>
                    <a:pt x="3833" y="23732"/>
                    <a:pt x="3817" y="23758"/>
                  </a:cubicBezTo>
                  <a:cubicBezTo>
                    <a:pt x="3800" y="23785"/>
                    <a:pt x="3798" y="23811"/>
                    <a:pt x="3803" y="23832"/>
                  </a:cubicBezTo>
                  <a:cubicBezTo>
                    <a:pt x="3797" y="23835"/>
                    <a:pt x="3793" y="23843"/>
                    <a:pt x="3788" y="23849"/>
                  </a:cubicBezTo>
                  <a:cubicBezTo>
                    <a:pt x="3776" y="23857"/>
                    <a:pt x="3763" y="23867"/>
                    <a:pt x="3750" y="23888"/>
                  </a:cubicBezTo>
                  <a:cubicBezTo>
                    <a:pt x="3741" y="23903"/>
                    <a:pt x="3735" y="23913"/>
                    <a:pt x="3733" y="23925"/>
                  </a:cubicBezTo>
                  <a:cubicBezTo>
                    <a:pt x="3719" y="23934"/>
                    <a:pt x="3703" y="23944"/>
                    <a:pt x="3690" y="23966"/>
                  </a:cubicBezTo>
                  <a:cubicBezTo>
                    <a:pt x="3671" y="23996"/>
                    <a:pt x="3672" y="24025"/>
                    <a:pt x="3676" y="24046"/>
                  </a:cubicBezTo>
                  <a:cubicBezTo>
                    <a:pt x="3658" y="24052"/>
                    <a:pt x="3634" y="24063"/>
                    <a:pt x="3615" y="24091"/>
                  </a:cubicBezTo>
                  <a:cubicBezTo>
                    <a:pt x="3607" y="24105"/>
                    <a:pt x="3601" y="24117"/>
                    <a:pt x="3599" y="24128"/>
                  </a:cubicBezTo>
                  <a:cubicBezTo>
                    <a:pt x="3584" y="24135"/>
                    <a:pt x="3567" y="24146"/>
                    <a:pt x="3553" y="24167"/>
                  </a:cubicBezTo>
                  <a:cubicBezTo>
                    <a:pt x="3542" y="24183"/>
                    <a:pt x="3538" y="24194"/>
                    <a:pt x="3535" y="24205"/>
                  </a:cubicBezTo>
                  <a:cubicBezTo>
                    <a:pt x="3533" y="24209"/>
                    <a:pt x="3533" y="24209"/>
                    <a:pt x="3532" y="24212"/>
                  </a:cubicBezTo>
                  <a:cubicBezTo>
                    <a:pt x="3520" y="24232"/>
                    <a:pt x="3516" y="24251"/>
                    <a:pt x="3515" y="24267"/>
                  </a:cubicBezTo>
                  <a:cubicBezTo>
                    <a:pt x="3505" y="24273"/>
                    <a:pt x="3495" y="24283"/>
                    <a:pt x="3487" y="24298"/>
                  </a:cubicBezTo>
                  <a:cubicBezTo>
                    <a:pt x="3472" y="24320"/>
                    <a:pt x="3469" y="24342"/>
                    <a:pt x="3468" y="24357"/>
                  </a:cubicBezTo>
                  <a:cubicBezTo>
                    <a:pt x="3465" y="24362"/>
                    <a:pt x="3462" y="24365"/>
                    <a:pt x="3460" y="24370"/>
                  </a:cubicBezTo>
                  <a:cubicBezTo>
                    <a:pt x="3457" y="24374"/>
                    <a:pt x="3455" y="24379"/>
                    <a:pt x="3449" y="24387"/>
                  </a:cubicBezTo>
                  <a:cubicBezTo>
                    <a:pt x="3446" y="24392"/>
                    <a:pt x="3444" y="24394"/>
                    <a:pt x="3442" y="24396"/>
                  </a:cubicBezTo>
                  <a:cubicBezTo>
                    <a:pt x="3439" y="24401"/>
                    <a:pt x="3435" y="24405"/>
                    <a:pt x="3430" y="24411"/>
                  </a:cubicBezTo>
                  <a:cubicBezTo>
                    <a:pt x="3415" y="24417"/>
                    <a:pt x="3393" y="24429"/>
                    <a:pt x="3375" y="24455"/>
                  </a:cubicBezTo>
                  <a:cubicBezTo>
                    <a:pt x="3366" y="24471"/>
                    <a:pt x="3361" y="24485"/>
                    <a:pt x="3359" y="24498"/>
                  </a:cubicBezTo>
                  <a:cubicBezTo>
                    <a:pt x="3345" y="24507"/>
                    <a:pt x="3331" y="24518"/>
                    <a:pt x="3319" y="24536"/>
                  </a:cubicBezTo>
                  <a:lnTo>
                    <a:pt x="3294" y="24578"/>
                  </a:lnTo>
                  <a:cubicBezTo>
                    <a:pt x="3283" y="24596"/>
                    <a:pt x="3278" y="24614"/>
                    <a:pt x="3276" y="24627"/>
                  </a:cubicBezTo>
                  <a:cubicBezTo>
                    <a:pt x="3265" y="24633"/>
                    <a:pt x="3253" y="24644"/>
                    <a:pt x="3243" y="24660"/>
                  </a:cubicBezTo>
                  <a:cubicBezTo>
                    <a:pt x="3230" y="24681"/>
                    <a:pt x="3225" y="24701"/>
                    <a:pt x="3224" y="24716"/>
                  </a:cubicBezTo>
                  <a:cubicBezTo>
                    <a:pt x="3217" y="24723"/>
                    <a:pt x="3208" y="24732"/>
                    <a:pt x="3199" y="24748"/>
                  </a:cubicBezTo>
                  <a:cubicBezTo>
                    <a:pt x="3184" y="24770"/>
                    <a:pt x="3179" y="24789"/>
                    <a:pt x="3178" y="24802"/>
                  </a:cubicBezTo>
                  <a:cubicBezTo>
                    <a:pt x="3172" y="24813"/>
                    <a:pt x="3168" y="24823"/>
                    <a:pt x="3165" y="24830"/>
                  </a:cubicBezTo>
                  <a:cubicBezTo>
                    <a:pt x="3153" y="24837"/>
                    <a:pt x="3137" y="24847"/>
                    <a:pt x="3123" y="24871"/>
                  </a:cubicBezTo>
                  <a:cubicBezTo>
                    <a:pt x="3119" y="24874"/>
                    <a:pt x="3118" y="24876"/>
                    <a:pt x="3117" y="24877"/>
                  </a:cubicBezTo>
                  <a:cubicBezTo>
                    <a:pt x="3110" y="24885"/>
                    <a:pt x="3102" y="24893"/>
                    <a:pt x="3092" y="24910"/>
                  </a:cubicBezTo>
                  <a:cubicBezTo>
                    <a:pt x="3082" y="24925"/>
                    <a:pt x="3077" y="24941"/>
                    <a:pt x="3075" y="24953"/>
                  </a:cubicBezTo>
                  <a:cubicBezTo>
                    <a:pt x="3060" y="24960"/>
                    <a:pt x="3048" y="24973"/>
                    <a:pt x="3035" y="24990"/>
                  </a:cubicBezTo>
                  <a:cubicBezTo>
                    <a:pt x="3028" y="25002"/>
                    <a:pt x="3026" y="25007"/>
                    <a:pt x="3022" y="25012"/>
                  </a:cubicBezTo>
                  <a:lnTo>
                    <a:pt x="3010" y="25032"/>
                  </a:lnTo>
                  <a:cubicBezTo>
                    <a:pt x="3001" y="25048"/>
                    <a:pt x="2996" y="25055"/>
                    <a:pt x="2992" y="25065"/>
                  </a:cubicBezTo>
                  <a:cubicBezTo>
                    <a:pt x="2991" y="25067"/>
                    <a:pt x="2990" y="25069"/>
                    <a:pt x="2987" y="25075"/>
                  </a:cubicBezTo>
                  <a:cubicBezTo>
                    <a:pt x="2978" y="25091"/>
                    <a:pt x="2974" y="25098"/>
                    <a:pt x="2969" y="25107"/>
                  </a:cubicBezTo>
                  <a:cubicBezTo>
                    <a:pt x="2968" y="25109"/>
                    <a:pt x="2967" y="25112"/>
                    <a:pt x="2963" y="25117"/>
                  </a:cubicBezTo>
                  <a:cubicBezTo>
                    <a:pt x="2953" y="25131"/>
                    <a:pt x="2949" y="25140"/>
                    <a:pt x="2946" y="25147"/>
                  </a:cubicBezTo>
                  <a:cubicBezTo>
                    <a:pt x="2946" y="25149"/>
                    <a:pt x="2944" y="25149"/>
                    <a:pt x="2944" y="25151"/>
                  </a:cubicBezTo>
                  <a:cubicBezTo>
                    <a:pt x="2932" y="25157"/>
                    <a:pt x="2915" y="25169"/>
                    <a:pt x="2900" y="25192"/>
                  </a:cubicBezTo>
                  <a:lnTo>
                    <a:pt x="2873" y="25232"/>
                  </a:lnTo>
                  <a:cubicBezTo>
                    <a:pt x="2862" y="25249"/>
                    <a:pt x="2857" y="25263"/>
                    <a:pt x="2853" y="25276"/>
                  </a:cubicBezTo>
                  <a:lnTo>
                    <a:pt x="2842" y="25292"/>
                  </a:lnTo>
                  <a:cubicBezTo>
                    <a:pt x="2839" y="25299"/>
                    <a:pt x="2834" y="25305"/>
                    <a:pt x="2826" y="25317"/>
                  </a:cubicBezTo>
                  <a:cubicBezTo>
                    <a:pt x="2815" y="25333"/>
                    <a:pt x="2812" y="25349"/>
                    <a:pt x="2810" y="25364"/>
                  </a:cubicBezTo>
                  <a:cubicBezTo>
                    <a:pt x="2798" y="25371"/>
                    <a:pt x="2785" y="25382"/>
                    <a:pt x="2775" y="25398"/>
                  </a:cubicBezTo>
                  <a:cubicBezTo>
                    <a:pt x="2762" y="25415"/>
                    <a:pt x="2758" y="25428"/>
                    <a:pt x="2753" y="25442"/>
                  </a:cubicBezTo>
                  <a:cubicBezTo>
                    <a:pt x="2748" y="25452"/>
                    <a:pt x="2743" y="25456"/>
                    <a:pt x="2740" y="25460"/>
                  </a:cubicBezTo>
                  <a:cubicBezTo>
                    <a:pt x="2737" y="25465"/>
                    <a:pt x="2733" y="25471"/>
                    <a:pt x="2724" y="25483"/>
                  </a:cubicBezTo>
                  <a:cubicBezTo>
                    <a:pt x="2719" y="25490"/>
                    <a:pt x="2717" y="25493"/>
                    <a:pt x="2713" y="25498"/>
                  </a:cubicBezTo>
                  <a:cubicBezTo>
                    <a:pt x="2710" y="25504"/>
                    <a:pt x="2705" y="25509"/>
                    <a:pt x="2696" y="25522"/>
                  </a:cubicBezTo>
                  <a:cubicBezTo>
                    <a:pt x="2680" y="25548"/>
                    <a:pt x="2678" y="25570"/>
                    <a:pt x="2678" y="25587"/>
                  </a:cubicBezTo>
                  <a:cubicBezTo>
                    <a:pt x="2675" y="25591"/>
                    <a:pt x="2674" y="25595"/>
                    <a:pt x="2673" y="25597"/>
                  </a:cubicBezTo>
                  <a:cubicBezTo>
                    <a:pt x="2653" y="25603"/>
                    <a:pt x="2628" y="25613"/>
                    <a:pt x="2611" y="25642"/>
                  </a:cubicBezTo>
                  <a:cubicBezTo>
                    <a:pt x="2599" y="25659"/>
                    <a:pt x="2595" y="25674"/>
                    <a:pt x="2590" y="25686"/>
                  </a:cubicBezTo>
                  <a:cubicBezTo>
                    <a:pt x="2578" y="25706"/>
                    <a:pt x="2573" y="25720"/>
                    <a:pt x="2571" y="25736"/>
                  </a:cubicBezTo>
                  <a:cubicBezTo>
                    <a:pt x="2568" y="25741"/>
                    <a:pt x="2566" y="25744"/>
                    <a:pt x="2563" y="25746"/>
                  </a:cubicBezTo>
                  <a:cubicBezTo>
                    <a:pt x="2558" y="25753"/>
                    <a:pt x="2553" y="25760"/>
                    <a:pt x="2544" y="25773"/>
                  </a:cubicBezTo>
                  <a:lnTo>
                    <a:pt x="2533" y="25789"/>
                  </a:lnTo>
                  <a:cubicBezTo>
                    <a:pt x="2529" y="25794"/>
                    <a:pt x="2525" y="25801"/>
                    <a:pt x="2517" y="25814"/>
                  </a:cubicBezTo>
                  <a:cubicBezTo>
                    <a:pt x="2507" y="25828"/>
                    <a:pt x="2502" y="25843"/>
                    <a:pt x="2499" y="25854"/>
                  </a:cubicBezTo>
                  <a:cubicBezTo>
                    <a:pt x="2486" y="25862"/>
                    <a:pt x="2471" y="25874"/>
                    <a:pt x="2460" y="25892"/>
                  </a:cubicBezTo>
                  <a:cubicBezTo>
                    <a:pt x="2449" y="25908"/>
                    <a:pt x="2445" y="25921"/>
                    <a:pt x="2440" y="25929"/>
                  </a:cubicBezTo>
                  <a:cubicBezTo>
                    <a:pt x="2439" y="25934"/>
                    <a:pt x="2439" y="25934"/>
                    <a:pt x="2438" y="25937"/>
                  </a:cubicBezTo>
                  <a:cubicBezTo>
                    <a:pt x="2430" y="25950"/>
                    <a:pt x="2424" y="25964"/>
                    <a:pt x="2422" y="25974"/>
                  </a:cubicBezTo>
                  <a:cubicBezTo>
                    <a:pt x="2406" y="25981"/>
                    <a:pt x="2390" y="25992"/>
                    <a:pt x="2376" y="26013"/>
                  </a:cubicBezTo>
                  <a:cubicBezTo>
                    <a:pt x="2362" y="26034"/>
                    <a:pt x="2358" y="26050"/>
                    <a:pt x="2357" y="26058"/>
                  </a:cubicBezTo>
                  <a:cubicBezTo>
                    <a:pt x="2348" y="26073"/>
                    <a:pt x="2344" y="26079"/>
                    <a:pt x="2341" y="26088"/>
                  </a:cubicBezTo>
                  <a:cubicBezTo>
                    <a:pt x="2337" y="26092"/>
                    <a:pt x="2336" y="26094"/>
                    <a:pt x="2332" y="26101"/>
                  </a:cubicBezTo>
                  <a:cubicBezTo>
                    <a:pt x="2325" y="26116"/>
                    <a:pt x="2319" y="26130"/>
                    <a:pt x="2316" y="26141"/>
                  </a:cubicBezTo>
                  <a:cubicBezTo>
                    <a:pt x="2303" y="26148"/>
                    <a:pt x="2288" y="26158"/>
                    <a:pt x="2276" y="26176"/>
                  </a:cubicBezTo>
                  <a:cubicBezTo>
                    <a:pt x="2264" y="26184"/>
                    <a:pt x="2252" y="26195"/>
                    <a:pt x="2239" y="26215"/>
                  </a:cubicBezTo>
                  <a:cubicBezTo>
                    <a:pt x="2224" y="26238"/>
                    <a:pt x="2221" y="26259"/>
                    <a:pt x="2223" y="26277"/>
                  </a:cubicBezTo>
                  <a:cubicBezTo>
                    <a:pt x="2214" y="26285"/>
                    <a:pt x="2207" y="26292"/>
                    <a:pt x="2198" y="26304"/>
                  </a:cubicBezTo>
                  <a:cubicBezTo>
                    <a:pt x="2191" y="26317"/>
                    <a:pt x="2185" y="26328"/>
                    <a:pt x="2182" y="26338"/>
                  </a:cubicBezTo>
                  <a:cubicBezTo>
                    <a:pt x="2166" y="26345"/>
                    <a:pt x="2148" y="26356"/>
                    <a:pt x="2133" y="26378"/>
                  </a:cubicBezTo>
                  <a:cubicBezTo>
                    <a:pt x="2121" y="26397"/>
                    <a:pt x="2117" y="26410"/>
                    <a:pt x="2111" y="26424"/>
                  </a:cubicBezTo>
                  <a:cubicBezTo>
                    <a:pt x="2102" y="26432"/>
                    <a:pt x="2091" y="26441"/>
                    <a:pt x="2079" y="26459"/>
                  </a:cubicBezTo>
                  <a:cubicBezTo>
                    <a:pt x="2064" y="26483"/>
                    <a:pt x="2060" y="26502"/>
                    <a:pt x="2059" y="26516"/>
                  </a:cubicBezTo>
                  <a:cubicBezTo>
                    <a:pt x="2049" y="26533"/>
                    <a:pt x="2046" y="26551"/>
                    <a:pt x="2046" y="26564"/>
                  </a:cubicBezTo>
                  <a:cubicBezTo>
                    <a:pt x="2036" y="26571"/>
                    <a:pt x="2027" y="26581"/>
                    <a:pt x="2019" y="26593"/>
                  </a:cubicBezTo>
                  <a:cubicBezTo>
                    <a:pt x="2012" y="26599"/>
                    <a:pt x="1998" y="26609"/>
                    <a:pt x="1984" y="26631"/>
                  </a:cubicBezTo>
                  <a:cubicBezTo>
                    <a:pt x="1977" y="26644"/>
                    <a:pt x="1972" y="26657"/>
                    <a:pt x="1969" y="26667"/>
                  </a:cubicBezTo>
                  <a:cubicBezTo>
                    <a:pt x="1952" y="26674"/>
                    <a:pt x="1935" y="26687"/>
                    <a:pt x="1921" y="26708"/>
                  </a:cubicBezTo>
                  <a:cubicBezTo>
                    <a:pt x="1912" y="26721"/>
                    <a:pt x="1908" y="26729"/>
                    <a:pt x="1904" y="26737"/>
                  </a:cubicBezTo>
                  <a:cubicBezTo>
                    <a:pt x="1903" y="26741"/>
                    <a:pt x="1902" y="26743"/>
                    <a:pt x="1897" y="26751"/>
                  </a:cubicBezTo>
                  <a:cubicBezTo>
                    <a:pt x="1882" y="26774"/>
                    <a:pt x="1880" y="26797"/>
                    <a:pt x="1880" y="26815"/>
                  </a:cubicBezTo>
                  <a:cubicBezTo>
                    <a:pt x="1873" y="26822"/>
                    <a:pt x="1866" y="26829"/>
                    <a:pt x="1859" y="26842"/>
                  </a:cubicBezTo>
                  <a:cubicBezTo>
                    <a:pt x="1854" y="26847"/>
                    <a:pt x="1853" y="26849"/>
                    <a:pt x="1850" y="26853"/>
                  </a:cubicBezTo>
                  <a:cubicBezTo>
                    <a:pt x="1848" y="26856"/>
                    <a:pt x="1844" y="26861"/>
                    <a:pt x="1838" y="26869"/>
                  </a:cubicBezTo>
                  <a:cubicBezTo>
                    <a:pt x="1824" y="26874"/>
                    <a:pt x="1805" y="26886"/>
                    <a:pt x="1789" y="26911"/>
                  </a:cubicBezTo>
                  <a:cubicBezTo>
                    <a:pt x="1778" y="26928"/>
                    <a:pt x="1774" y="26939"/>
                    <a:pt x="1770" y="26950"/>
                  </a:cubicBezTo>
                  <a:lnTo>
                    <a:pt x="1768" y="26955"/>
                  </a:lnTo>
                  <a:cubicBezTo>
                    <a:pt x="1758" y="26971"/>
                    <a:pt x="1753" y="26986"/>
                    <a:pt x="1752" y="26999"/>
                  </a:cubicBezTo>
                  <a:cubicBezTo>
                    <a:pt x="1737" y="27006"/>
                    <a:pt x="1723" y="27019"/>
                    <a:pt x="1711" y="27036"/>
                  </a:cubicBezTo>
                  <a:cubicBezTo>
                    <a:pt x="1698" y="27057"/>
                    <a:pt x="1694" y="27079"/>
                    <a:pt x="1694" y="27095"/>
                  </a:cubicBezTo>
                  <a:cubicBezTo>
                    <a:pt x="1685" y="27101"/>
                    <a:pt x="1677" y="27111"/>
                    <a:pt x="1668" y="27124"/>
                  </a:cubicBezTo>
                  <a:cubicBezTo>
                    <a:pt x="1656" y="27142"/>
                    <a:pt x="1651" y="27156"/>
                    <a:pt x="1648" y="27171"/>
                  </a:cubicBezTo>
                  <a:cubicBezTo>
                    <a:pt x="1642" y="27176"/>
                    <a:pt x="1634" y="27182"/>
                    <a:pt x="1624" y="27196"/>
                  </a:cubicBezTo>
                  <a:cubicBezTo>
                    <a:pt x="1610" y="27203"/>
                    <a:pt x="1592" y="27215"/>
                    <a:pt x="1576" y="27239"/>
                  </a:cubicBezTo>
                  <a:cubicBezTo>
                    <a:pt x="1564" y="27260"/>
                    <a:pt x="1560" y="27278"/>
                    <a:pt x="1560" y="27295"/>
                  </a:cubicBezTo>
                  <a:cubicBezTo>
                    <a:pt x="1550" y="27302"/>
                    <a:pt x="1539" y="27311"/>
                    <a:pt x="1532" y="27325"/>
                  </a:cubicBezTo>
                  <a:cubicBezTo>
                    <a:pt x="1523" y="27330"/>
                    <a:pt x="1511" y="27341"/>
                    <a:pt x="1497" y="27362"/>
                  </a:cubicBezTo>
                  <a:cubicBezTo>
                    <a:pt x="1481" y="27385"/>
                    <a:pt x="1478" y="27407"/>
                    <a:pt x="1478" y="27423"/>
                  </a:cubicBezTo>
                  <a:cubicBezTo>
                    <a:pt x="1473" y="27431"/>
                    <a:pt x="1466" y="27437"/>
                    <a:pt x="1457" y="27452"/>
                  </a:cubicBezTo>
                  <a:lnTo>
                    <a:pt x="1446" y="27468"/>
                  </a:lnTo>
                  <a:cubicBezTo>
                    <a:pt x="1442" y="27474"/>
                    <a:pt x="1438" y="27480"/>
                    <a:pt x="1430" y="27492"/>
                  </a:cubicBezTo>
                  <a:cubicBezTo>
                    <a:pt x="1415" y="27513"/>
                    <a:pt x="1411" y="27533"/>
                    <a:pt x="1410" y="27545"/>
                  </a:cubicBezTo>
                  <a:lnTo>
                    <a:pt x="1385" y="27582"/>
                  </a:lnTo>
                  <a:cubicBezTo>
                    <a:pt x="1378" y="27590"/>
                    <a:pt x="1367" y="27599"/>
                    <a:pt x="1355" y="27618"/>
                  </a:cubicBezTo>
                  <a:cubicBezTo>
                    <a:pt x="1346" y="27630"/>
                    <a:pt x="1341" y="27643"/>
                    <a:pt x="1339" y="27654"/>
                  </a:cubicBezTo>
                  <a:cubicBezTo>
                    <a:pt x="1323" y="27661"/>
                    <a:pt x="1305" y="27673"/>
                    <a:pt x="1292" y="27693"/>
                  </a:cubicBezTo>
                  <a:cubicBezTo>
                    <a:pt x="1274" y="27720"/>
                    <a:pt x="1274" y="27747"/>
                    <a:pt x="1277" y="27766"/>
                  </a:cubicBezTo>
                  <a:cubicBezTo>
                    <a:pt x="1273" y="27771"/>
                    <a:pt x="1267" y="27776"/>
                    <a:pt x="1264" y="27782"/>
                  </a:cubicBezTo>
                  <a:cubicBezTo>
                    <a:pt x="1256" y="27790"/>
                    <a:pt x="1243" y="27798"/>
                    <a:pt x="1229" y="27817"/>
                  </a:cubicBezTo>
                  <a:cubicBezTo>
                    <a:pt x="1218" y="27822"/>
                    <a:pt x="1202" y="27834"/>
                    <a:pt x="1187" y="27856"/>
                  </a:cubicBezTo>
                  <a:cubicBezTo>
                    <a:pt x="1175" y="27876"/>
                    <a:pt x="1171" y="27894"/>
                    <a:pt x="1170" y="27910"/>
                  </a:cubicBezTo>
                  <a:cubicBezTo>
                    <a:pt x="1160" y="27916"/>
                    <a:pt x="1152" y="27925"/>
                    <a:pt x="1142" y="27938"/>
                  </a:cubicBezTo>
                  <a:cubicBezTo>
                    <a:pt x="1130" y="27946"/>
                    <a:pt x="1116" y="27957"/>
                    <a:pt x="1105" y="27977"/>
                  </a:cubicBezTo>
                  <a:cubicBezTo>
                    <a:pt x="1092" y="27997"/>
                    <a:pt x="1089" y="28016"/>
                    <a:pt x="1089" y="28033"/>
                  </a:cubicBezTo>
                  <a:cubicBezTo>
                    <a:pt x="1078" y="28042"/>
                    <a:pt x="1068" y="28050"/>
                    <a:pt x="1059" y="28064"/>
                  </a:cubicBezTo>
                  <a:cubicBezTo>
                    <a:pt x="1041" y="28090"/>
                    <a:pt x="1040" y="28113"/>
                    <a:pt x="1040" y="28129"/>
                  </a:cubicBezTo>
                  <a:cubicBezTo>
                    <a:pt x="1037" y="28136"/>
                    <a:pt x="1035" y="28140"/>
                    <a:pt x="1032" y="28145"/>
                  </a:cubicBezTo>
                  <a:cubicBezTo>
                    <a:pt x="1031" y="28150"/>
                    <a:pt x="1030" y="28152"/>
                    <a:pt x="1025" y="28159"/>
                  </a:cubicBezTo>
                  <a:cubicBezTo>
                    <a:pt x="1016" y="28166"/>
                    <a:pt x="1006" y="28173"/>
                    <a:pt x="995" y="28189"/>
                  </a:cubicBezTo>
                  <a:cubicBezTo>
                    <a:pt x="985" y="28197"/>
                    <a:pt x="971" y="28208"/>
                    <a:pt x="956" y="28230"/>
                  </a:cubicBezTo>
                  <a:cubicBezTo>
                    <a:pt x="941" y="28253"/>
                    <a:pt x="936" y="28272"/>
                    <a:pt x="935" y="28285"/>
                  </a:cubicBezTo>
                  <a:cubicBezTo>
                    <a:pt x="933" y="28288"/>
                    <a:pt x="931" y="28290"/>
                    <a:pt x="930" y="28291"/>
                  </a:cubicBezTo>
                  <a:cubicBezTo>
                    <a:pt x="925" y="28299"/>
                    <a:pt x="919" y="28304"/>
                    <a:pt x="910" y="28318"/>
                  </a:cubicBezTo>
                  <a:cubicBezTo>
                    <a:pt x="903" y="28326"/>
                    <a:pt x="899" y="28334"/>
                    <a:pt x="897" y="28341"/>
                  </a:cubicBezTo>
                  <a:cubicBezTo>
                    <a:pt x="878" y="28347"/>
                    <a:pt x="853" y="28358"/>
                    <a:pt x="835" y="28385"/>
                  </a:cubicBezTo>
                  <a:cubicBezTo>
                    <a:pt x="822" y="28406"/>
                    <a:pt x="818" y="28425"/>
                    <a:pt x="818" y="28441"/>
                  </a:cubicBezTo>
                  <a:cubicBezTo>
                    <a:pt x="808" y="28449"/>
                    <a:pt x="799" y="28459"/>
                    <a:pt x="790" y="28472"/>
                  </a:cubicBezTo>
                  <a:cubicBezTo>
                    <a:pt x="781" y="28484"/>
                    <a:pt x="779" y="28489"/>
                    <a:pt x="775" y="28497"/>
                  </a:cubicBezTo>
                  <a:cubicBezTo>
                    <a:pt x="773" y="28502"/>
                    <a:pt x="769" y="28505"/>
                    <a:pt x="764" y="28514"/>
                  </a:cubicBezTo>
                  <a:cubicBezTo>
                    <a:pt x="754" y="28521"/>
                    <a:pt x="743" y="28532"/>
                    <a:pt x="731" y="28551"/>
                  </a:cubicBezTo>
                  <a:cubicBezTo>
                    <a:pt x="728" y="28556"/>
                    <a:pt x="725" y="28558"/>
                    <a:pt x="724" y="28559"/>
                  </a:cubicBezTo>
                  <a:cubicBezTo>
                    <a:pt x="717" y="28566"/>
                    <a:pt x="710" y="28574"/>
                    <a:pt x="700" y="28590"/>
                  </a:cubicBezTo>
                  <a:cubicBezTo>
                    <a:pt x="686" y="28612"/>
                    <a:pt x="683" y="28636"/>
                    <a:pt x="683" y="28653"/>
                  </a:cubicBezTo>
                  <a:cubicBezTo>
                    <a:pt x="676" y="28660"/>
                    <a:pt x="668" y="28669"/>
                    <a:pt x="660" y="28681"/>
                  </a:cubicBezTo>
                  <a:cubicBezTo>
                    <a:pt x="649" y="28697"/>
                    <a:pt x="644" y="28711"/>
                    <a:pt x="641" y="28724"/>
                  </a:cubicBezTo>
                  <a:cubicBezTo>
                    <a:pt x="630" y="28730"/>
                    <a:pt x="616" y="28741"/>
                    <a:pt x="603" y="28761"/>
                  </a:cubicBezTo>
                  <a:cubicBezTo>
                    <a:pt x="593" y="28778"/>
                    <a:pt x="587" y="28797"/>
                    <a:pt x="586" y="28810"/>
                  </a:cubicBezTo>
                  <a:cubicBezTo>
                    <a:pt x="575" y="28816"/>
                    <a:pt x="564" y="28829"/>
                    <a:pt x="553" y="28845"/>
                  </a:cubicBezTo>
                  <a:cubicBezTo>
                    <a:pt x="538" y="28867"/>
                    <a:pt x="534" y="28888"/>
                    <a:pt x="533" y="28901"/>
                  </a:cubicBezTo>
                  <a:lnTo>
                    <a:pt x="521" y="28920"/>
                  </a:lnTo>
                  <a:cubicBezTo>
                    <a:pt x="505" y="28925"/>
                    <a:pt x="483" y="28937"/>
                    <a:pt x="466" y="28964"/>
                  </a:cubicBezTo>
                  <a:cubicBezTo>
                    <a:pt x="456" y="28981"/>
                    <a:pt x="451" y="28998"/>
                    <a:pt x="450" y="29013"/>
                  </a:cubicBezTo>
                  <a:cubicBezTo>
                    <a:pt x="437" y="29022"/>
                    <a:pt x="426" y="29032"/>
                    <a:pt x="415" y="29048"/>
                  </a:cubicBezTo>
                  <a:cubicBezTo>
                    <a:pt x="404" y="29066"/>
                    <a:pt x="399" y="29082"/>
                    <a:pt x="398" y="29097"/>
                  </a:cubicBezTo>
                  <a:cubicBezTo>
                    <a:pt x="386" y="29104"/>
                    <a:pt x="373" y="29115"/>
                    <a:pt x="362" y="29131"/>
                  </a:cubicBezTo>
                  <a:cubicBezTo>
                    <a:pt x="354" y="29147"/>
                    <a:pt x="348" y="29162"/>
                    <a:pt x="346" y="29175"/>
                  </a:cubicBezTo>
                  <a:cubicBezTo>
                    <a:pt x="333" y="29182"/>
                    <a:pt x="319" y="29193"/>
                    <a:pt x="308" y="29211"/>
                  </a:cubicBezTo>
                  <a:lnTo>
                    <a:pt x="281" y="29253"/>
                  </a:lnTo>
                  <a:cubicBezTo>
                    <a:pt x="270" y="29270"/>
                    <a:pt x="266" y="29286"/>
                    <a:pt x="264" y="29300"/>
                  </a:cubicBezTo>
                  <a:cubicBezTo>
                    <a:pt x="253" y="29308"/>
                    <a:pt x="239" y="29318"/>
                    <a:pt x="228" y="29335"/>
                  </a:cubicBezTo>
                  <a:cubicBezTo>
                    <a:pt x="216" y="29357"/>
                    <a:pt x="210" y="29376"/>
                    <a:pt x="209" y="29388"/>
                  </a:cubicBezTo>
                  <a:cubicBezTo>
                    <a:pt x="196" y="29408"/>
                    <a:pt x="193" y="29426"/>
                    <a:pt x="193" y="29441"/>
                  </a:cubicBezTo>
                  <a:cubicBezTo>
                    <a:pt x="189" y="29446"/>
                    <a:pt x="185" y="29450"/>
                    <a:pt x="180" y="29455"/>
                  </a:cubicBezTo>
                  <a:cubicBezTo>
                    <a:pt x="163" y="29461"/>
                    <a:pt x="140" y="29473"/>
                    <a:pt x="120" y="29500"/>
                  </a:cubicBezTo>
                  <a:cubicBezTo>
                    <a:pt x="107" y="29522"/>
                    <a:pt x="103" y="29538"/>
                    <a:pt x="100" y="29550"/>
                  </a:cubicBezTo>
                  <a:cubicBezTo>
                    <a:pt x="91" y="29566"/>
                    <a:pt x="86" y="29580"/>
                    <a:pt x="83" y="29593"/>
                  </a:cubicBezTo>
                  <a:cubicBezTo>
                    <a:pt x="72" y="29599"/>
                    <a:pt x="59" y="29612"/>
                    <a:pt x="46" y="29630"/>
                  </a:cubicBezTo>
                  <a:cubicBezTo>
                    <a:pt x="36" y="29646"/>
                    <a:pt x="32" y="29659"/>
                    <a:pt x="28" y="29667"/>
                  </a:cubicBezTo>
                  <a:cubicBezTo>
                    <a:pt x="27" y="29671"/>
                    <a:pt x="27" y="29672"/>
                    <a:pt x="24" y="29675"/>
                  </a:cubicBezTo>
                  <a:cubicBezTo>
                    <a:pt x="0" y="29712"/>
                    <a:pt x="11" y="29763"/>
                    <a:pt x="48" y="29787"/>
                  </a:cubicBezTo>
                  <a:cubicBezTo>
                    <a:pt x="61" y="29796"/>
                    <a:pt x="77" y="29800"/>
                    <a:pt x="92" y="29800"/>
                  </a:cubicBezTo>
                  <a:cubicBezTo>
                    <a:pt x="119" y="29800"/>
                    <a:pt x="146" y="29787"/>
                    <a:pt x="145" y="29747"/>
                  </a:cubicBezTo>
                  <a:cubicBezTo>
                    <a:pt x="156" y="29731"/>
                    <a:pt x="159" y="29719"/>
                    <a:pt x="163" y="29709"/>
                  </a:cubicBezTo>
                  <a:cubicBezTo>
                    <a:pt x="164" y="29708"/>
                    <a:pt x="164" y="29708"/>
                    <a:pt x="164" y="29707"/>
                  </a:cubicBezTo>
                  <a:cubicBezTo>
                    <a:pt x="174" y="29700"/>
                    <a:pt x="189" y="29688"/>
                    <a:pt x="204" y="29666"/>
                  </a:cubicBezTo>
                  <a:cubicBezTo>
                    <a:pt x="216" y="29648"/>
                    <a:pt x="221" y="29632"/>
                    <a:pt x="223" y="29616"/>
                  </a:cubicBezTo>
                  <a:cubicBezTo>
                    <a:pt x="231" y="29605"/>
                    <a:pt x="234" y="29596"/>
                    <a:pt x="237" y="29586"/>
                  </a:cubicBezTo>
                  <a:cubicBezTo>
                    <a:pt x="253" y="29580"/>
                    <a:pt x="273" y="29566"/>
                    <a:pt x="289" y="29542"/>
                  </a:cubicBezTo>
                  <a:cubicBezTo>
                    <a:pt x="298" y="29534"/>
                    <a:pt x="308" y="29525"/>
                    <a:pt x="319" y="29506"/>
                  </a:cubicBezTo>
                  <a:cubicBezTo>
                    <a:pt x="336" y="29480"/>
                    <a:pt x="339" y="29458"/>
                    <a:pt x="339" y="29441"/>
                  </a:cubicBezTo>
                  <a:cubicBezTo>
                    <a:pt x="344" y="29431"/>
                    <a:pt x="348" y="29421"/>
                    <a:pt x="349" y="29414"/>
                  </a:cubicBezTo>
                  <a:cubicBezTo>
                    <a:pt x="361" y="29405"/>
                    <a:pt x="376" y="29394"/>
                    <a:pt x="389" y="29375"/>
                  </a:cubicBezTo>
                  <a:cubicBezTo>
                    <a:pt x="404" y="29350"/>
                    <a:pt x="407" y="29329"/>
                    <a:pt x="408" y="29314"/>
                  </a:cubicBezTo>
                  <a:lnTo>
                    <a:pt x="416" y="29302"/>
                  </a:lnTo>
                  <a:cubicBezTo>
                    <a:pt x="435" y="29297"/>
                    <a:pt x="461" y="29286"/>
                    <a:pt x="479" y="29257"/>
                  </a:cubicBezTo>
                  <a:cubicBezTo>
                    <a:pt x="491" y="29239"/>
                    <a:pt x="495" y="29222"/>
                    <a:pt x="496" y="29207"/>
                  </a:cubicBezTo>
                  <a:cubicBezTo>
                    <a:pt x="507" y="29200"/>
                    <a:pt x="520" y="29190"/>
                    <a:pt x="530" y="29174"/>
                  </a:cubicBezTo>
                  <a:cubicBezTo>
                    <a:pt x="539" y="29159"/>
                    <a:pt x="543" y="29145"/>
                    <a:pt x="547" y="29131"/>
                  </a:cubicBezTo>
                  <a:cubicBezTo>
                    <a:pt x="560" y="29124"/>
                    <a:pt x="575" y="29113"/>
                    <a:pt x="587" y="29093"/>
                  </a:cubicBezTo>
                  <a:cubicBezTo>
                    <a:pt x="601" y="29073"/>
                    <a:pt x="605" y="29055"/>
                    <a:pt x="605" y="29039"/>
                  </a:cubicBezTo>
                  <a:cubicBezTo>
                    <a:pt x="614" y="29032"/>
                    <a:pt x="625" y="29023"/>
                    <a:pt x="634" y="29008"/>
                  </a:cubicBezTo>
                  <a:lnTo>
                    <a:pt x="661" y="28966"/>
                  </a:lnTo>
                  <a:cubicBezTo>
                    <a:pt x="672" y="28949"/>
                    <a:pt x="676" y="28934"/>
                    <a:pt x="678" y="28922"/>
                  </a:cubicBezTo>
                  <a:cubicBezTo>
                    <a:pt x="691" y="28914"/>
                    <a:pt x="704" y="28904"/>
                    <a:pt x="716" y="28885"/>
                  </a:cubicBezTo>
                  <a:cubicBezTo>
                    <a:pt x="730" y="28866"/>
                    <a:pt x="734" y="28848"/>
                    <a:pt x="735" y="28834"/>
                  </a:cubicBezTo>
                  <a:cubicBezTo>
                    <a:pt x="745" y="28827"/>
                    <a:pt x="755" y="28816"/>
                    <a:pt x="766" y="28800"/>
                  </a:cubicBezTo>
                  <a:cubicBezTo>
                    <a:pt x="778" y="28782"/>
                    <a:pt x="783" y="28767"/>
                    <a:pt x="785" y="28752"/>
                  </a:cubicBezTo>
                  <a:cubicBezTo>
                    <a:pt x="794" y="28745"/>
                    <a:pt x="805" y="28735"/>
                    <a:pt x="816" y="28717"/>
                  </a:cubicBezTo>
                  <a:cubicBezTo>
                    <a:pt x="833" y="28693"/>
                    <a:pt x="836" y="28669"/>
                    <a:pt x="834" y="28652"/>
                  </a:cubicBezTo>
                  <a:cubicBezTo>
                    <a:pt x="839" y="28647"/>
                    <a:pt x="846" y="28638"/>
                    <a:pt x="854" y="28626"/>
                  </a:cubicBezTo>
                  <a:cubicBezTo>
                    <a:pt x="864" y="28618"/>
                    <a:pt x="875" y="28607"/>
                    <a:pt x="887" y="28589"/>
                  </a:cubicBezTo>
                  <a:cubicBezTo>
                    <a:pt x="896" y="28577"/>
                    <a:pt x="898" y="28572"/>
                    <a:pt x="902" y="28564"/>
                  </a:cubicBezTo>
                  <a:lnTo>
                    <a:pt x="906" y="28557"/>
                  </a:lnTo>
                  <a:cubicBezTo>
                    <a:pt x="918" y="28551"/>
                    <a:pt x="938" y="28540"/>
                    <a:pt x="951" y="28515"/>
                  </a:cubicBezTo>
                  <a:cubicBezTo>
                    <a:pt x="961" y="28500"/>
                    <a:pt x="966" y="28486"/>
                    <a:pt x="968" y="28472"/>
                  </a:cubicBezTo>
                  <a:cubicBezTo>
                    <a:pt x="983" y="28465"/>
                    <a:pt x="998" y="28454"/>
                    <a:pt x="1009" y="28435"/>
                  </a:cubicBezTo>
                  <a:cubicBezTo>
                    <a:pt x="1020" y="28420"/>
                    <a:pt x="1024" y="28409"/>
                    <a:pt x="1029" y="28400"/>
                  </a:cubicBezTo>
                  <a:cubicBezTo>
                    <a:pt x="1030" y="28397"/>
                    <a:pt x="1030" y="28396"/>
                    <a:pt x="1032" y="28392"/>
                  </a:cubicBezTo>
                  <a:cubicBezTo>
                    <a:pt x="1036" y="28385"/>
                    <a:pt x="1039" y="28382"/>
                    <a:pt x="1041" y="28380"/>
                  </a:cubicBezTo>
                  <a:cubicBezTo>
                    <a:pt x="1047" y="28374"/>
                    <a:pt x="1052" y="28368"/>
                    <a:pt x="1062" y="28353"/>
                  </a:cubicBezTo>
                  <a:cubicBezTo>
                    <a:pt x="1074" y="28336"/>
                    <a:pt x="1078" y="28318"/>
                    <a:pt x="1080" y="28306"/>
                  </a:cubicBezTo>
                  <a:cubicBezTo>
                    <a:pt x="1090" y="28299"/>
                    <a:pt x="1101" y="28288"/>
                    <a:pt x="1114" y="28270"/>
                  </a:cubicBezTo>
                  <a:cubicBezTo>
                    <a:pt x="1123" y="28263"/>
                    <a:pt x="1134" y="28253"/>
                    <a:pt x="1146" y="28234"/>
                  </a:cubicBezTo>
                  <a:cubicBezTo>
                    <a:pt x="1155" y="28219"/>
                    <a:pt x="1159" y="28211"/>
                    <a:pt x="1164" y="28203"/>
                  </a:cubicBezTo>
                  <a:cubicBezTo>
                    <a:pt x="1165" y="28200"/>
                    <a:pt x="1166" y="28197"/>
                    <a:pt x="1170" y="28191"/>
                  </a:cubicBezTo>
                  <a:cubicBezTo>
                    <a:pt x="1181" y="28175"/>
                    <a:pt x="1185" y="28161"/>
                    <a:pt x="1187" y="28149"/>
                  </a:cubicBezTo>
                  <a:cubicBezTo>
                    <a:pt x="1201" y="28140"/>
                    <a:pt x="1216" y="28129"/>
                    <a:pt x="1228" y="28111"/>
                  </a:cubicBezTo>
                  <a:cubicBezTo>
                    <a:pt x="1244" y="28085"/>
                    <a:pt x="1245" y="28060"/>
                    <a:pt x="1243" y="28039"/>
                  </a:cubicBezTo>
                  <a:cubicBezTo>
                    <a:pt x="1246" y="28036"/>
                    <a:pt x="1249" y="28032"/>
                    <a:pt x="1254" y="28028"/>
                  </a:cubicBezTo>
                  <a:cubicBezTo>
                    <a:pt x="1266" y="28022"/>
                    <a:pt x="1287" y="28010"/>
                    <a:pt x="1303" y="27985"/>
                  </a:cubicBezTo>
                  <a:cubicBezTo>
                    <a:pt x="1316" y="27964"/>
                    <a:pt x="1320" y="27943"/>
                    <a:pt x="1320" y="27927"/>
                  </a:cubicBezTo>
                  <a:cubicBezTo>
                    <a:pt x="1326" y="27922"/>
                    <a:pt x="1335" y="27914"/>
                    <a:pt x="1342" y="27903"/>
                  </a:cubicBezTo>
                  <a:cubicBezTo>
                    <a:pt x="1352" y="27897"/>
                    <a:pt x="1368" y="27884"/>
                    <a:pt x="1385" y="27858"/>
                  </a:cubicBezTo>
                  <a:cubicBezTo>
                    <a:pt x="1394" y="27852"/>
                    <a:pt x="1403" y="27843"/>
                    <a:pt x="1414" y="27825"/>
                  </a:cubicBezTo>
                  <a:cubicBezTo>
                    <a:pt x="1425" y="27809"/>
                    <a:pt x="1428" y="27792"/>
                    <a:pt x="1430" y="27777"/>
                  </a:cubicBezTo>
                  <a:cubicBezTo>
                    <a:pt x="1442" y="27771"/>
                    <a:pt x="1454" y="27760"/>
                    <a:pt x="1465" y="27744"/>
                  </a:cubicBezTo>
                  <a:cubicBezTo>
                    <a:pt x="1480" y="27721"/>
                    <a:pt x="1484" y="27701"/>
                    <a:pt x="1484" y="27685"/>
                  </a:cubicBezTo>
                  <a:cubicBezTo>
                    <a:pt x="1490" y="27678"/>
                    <a:pt x="1498" y="27669"/>
                    <a:pt x="1507" y="27656"/>
                  </a:cubicBezTo>
                  <a:lnTo>
                    <a:pt x="1534" y="27614"/>
                  </a:lnTo>
                  <a:cubicBezTo>
                    <a:pt x="1548" y="27593"/>
                    <a:pt x="1553" y="27573"/>
                    <a:pt x="1554" y="27562"/>
                  </a:cubicBezTo>
                  <a:cubicBezTo>
                    <a:pt x="1559" y="27556"/>
                    <a:pt x="1560" y="27553"/>
                    <a:pt x="1562" y="27551"/>
                  </a:cubicBezTo>
                  <a:cubicBezTo>
                    <a:pt x="1566" y="27546"/>
                    <a:pt x="1571" y="27539"/>
                    <a:pt x="1578" y="27526"/>
                  </a:cubicBezTo>
                  <a:cubicBezTo>
                    <a:pt x="1581" y="27523"/>
                    <a:pt x="1583" y="27520"/>
                    <a:pt x="1586" y="27519"/>
                  </a:cubicBezTo>
                  <a:cubicBezTo>
                    <a:pt x="1592" y="27510"/>
                    <a:pt x="1598" y="27504"/>
                    <a:pt x="1609" y="27488"/>
                  </a:cubicBezTo>
                  <a:cubicBezTo>
                    <a:pt x="1624" y="27466"/>
                    <a:pt x="1628" y="27446"/>
                    <a:pt x="1628" y="27430"/>
                  </a:cubicBezTo>
                  <a:cubicBezTo>
                    <a:pt x="1632" y="27428"/>
                    <a:pt x="1636" y="27423"/>
                    <a:pt x="1640" y="27418"/>
                  </a:cubicBezTo>
                  <a:cubicBezTo>
                    <a:pt x="1657" y="27413"/>
                    <a:pt x="1683" y="27402"/>
                    <a:pt x="1701" y="27373"/>
                  </a:cubicBezTo>
                  <a:cubicBezTo>
                    <a:pt x="1716" y="27349"/>
                    <a:pt x="1719" y="27326"/>
                    <a:pt x="1717" y="27307"/>
                  </a:cubicBezTo>
                  <a:cubicBezTo>
                    <a:pt x="1725" y="27300"/>
                    <a:pt x="1732" y="27293"/>
                    <a:pt x="1739" y="27282"/>
                  </a:cubicBezTo>
                  <a:cubicBezTo>
                    <a:pt x="1747" y="27277"/>
                    <a:pt x="1760" y="27266"/>
                    <a:pt x="1774" y="27245"/>
                  </a:cubicBezTo>
                  <a:cubicBezTo>
                    <a:pt x="1785" y="27226"/>
                    <a:pt x="1790" y="27212"/>
                    <a:pt x="1792" y="27199"/>
                  </a:cubicBezTo>
                  <a:cubicBezTo>
                    <a:pt x="1803" y="27191"/>
                    <a:pt x="1814" y="27180"/>
                    <a:pt x="1827" y="27162"/>
                  </a:cubicBezTo>
                  <a:cubicBezTo>
                    <a:pt x="1834" y="27150"/>
                    <a:pt x="1838" y="27139"/>
                    <a:pt x="1840" y="27128"/>
                  </a:cubicBezTo>
                  <a:cubicBezTo>
                    <a:pt x="1859" y="27121"/>
                    <a:pt x="1877" y="27109"/>
                    <a:pt x="1891" y="27087"/>
                  </a:cubicBezTo>
                  <a:cubicBezTo>
                    <a:pt x="1910" y="27057"/>
                    <a:pt x="1908" y="27026"/>
                    <a:pt x="1904" y="27006"/>
                  </a:cubicBezTo>
                  <a:cubicBezTo>
                    <a:pt x="1905" y="27004"/>
                    <a:pt x="1907" y="26999"/>
                    <a:pt x="1908" y="26996"/>
                  </a:cubicBezTo>
                  <a:cubicBezTo>
                    <a:pt x="1921" y="26990"/>
                    <a:pt x="1939" y="26978"/>
                    <a:pt x="1953" y="26955"/>
                  </a:cubicBezTo>
                  <a:cubicBezTo>
                    <a:pt x="1957" y="26948"/>
                    <a:pt x="1958" y="26946"/>
                    <a:pt x="1962" y="26943"/>
                  </a:cubicBezTo>
                  <a:cubicBezTo>
                    <a:pt x="1967" y="26936"/>
                    <a:pt x="1972" y="26930"/>
                    <a:pt x="1984" y="26913"/>
                  </a:cubicBezTo>
                  <a:cubicBezTo>
                    <a:pt x="1993" y="26904"/>
                    <a:pt x="2001" y="26894"/>
                    <a:pt x="2014" y="26877"/>
                  </a:cubicBezTo>
                  <a:cubicBezTo>
                    <a:pt x="2031" y="26850"/>
                    <a:pt x="2032" y="26825"/>
                    <a:pt x="2031" y="26808"/>
                  </a:cubicBezTo>
                  <a:cubicBezTo>
                    <a:pt x="2032" y="26807"/>
                    <a:pt x="2033" y="26805"/>
                    <a:pt x="2033" y="26803"/>
                  </a:cubicBezTo>
                  <a:cubicBezTo>
                    <a:pt x="2054" y="26798"/>
                    <a:pt x="2080" y="26787"/>
                    <a:pt x="2100" y="26758"/>
                  </a:cubicBezTo>
                  <a:cubicBezTo>
                    <a:pt x="2113" y="26736"/>
                    <a:pt x="2117" y="26714"/>
                    <a:pt x="2117" y="26698"/>
                  </a:cubicBezTo>
                  <a:cubicBezTo>
                    <a:pt x="2122" y="26694"/>
                    <a:pt x="2129" y="26685"/>
                    <a:pt x="2135" y="26677"/>
                  </a:cubicBezTo>
                  <a:cubicBezTo>
                    <a:pt x="2146" y="26669"/>
                    <a:pt x="2164" y="26658"/>
                    <a:pt x="2178" y="26635"/>
                  </a:cubicBezTo>
                  <a:cubicBezTo>
                    <a:pt x="2196" y="26608"/>
                    <a:pt x="2197" y="26583"/>
                    <a:pt x="2196" y="26566"/>
                  </a:cubicBezTo>
                  <a:cubicBezTo>
                    <a:pt x="2201" y="26552"/>
                    <a:pt x="2204" y="26540"/>
                    <a:pt x="2205" y="26530"/>
                  </a:cubicBezTo>
                  <a:cubicBezTo>
                    <a:pt x="2213" y="26523"/>
                    <a:pt x="2223" y="26513"/>
                    <a:pt x="2234" y="26497"/>
                  </a:cubicBezTo>
                  <a:cubicBezTo>
                    <a:pt x="2240" y="26486"/>
                    <a:pt x="2245" y="26479"/>
                    <a:pt x="2248" y="26470"/>
                  </a:cubicBezTo>
                  <a:cubicBezTo>
                    <a:pt x="2266" y="26465"/>
                    <a:pt x="2288" y="26453"/>
                    <a:pt x="2304" y="26427"/>
                  </a:cubicBezTo>
                  <a:cubicBezTo>
                    <a:pt x="2314" y="26412"/>
                    <a:pt x="2319" y="26399"/>
                    <a:pt x="2321" y="26388"/>
                  </a:cubicBezTo>
                  <a:cubicBezTo>
                    <a:pt x="2333" y="26380"/>
                    <a:pt x="2349" y="26369"/>
                    <a:pt x="2362" y="26350"/>
                  </a:cubicBezTo>
                  <a:cubicBezTo>
                    <a:pt x="2379" y="26323"/>
                    <a:pt x="2380" y="26297"/>
                    <a:pt x="2376" y="26276"/>
                  </a:cubicBezTo>
                  <a:lnTo>
                    <a:pt x="2381" y="26271"/>
                  </a:lnTo>
                  <a:cubicBezTo>
                    <a:pt x="2400" y="26266"/>
                    <a:pt x="2423" y="26254"/>
                    <a:pt x="2440" y="26225"/>
                  </a:cubicBezTo>
                  <a:cubicBezTo>
                    <a:pt x="2455" y="26202"/>
                    <a:pt x="2459" y="26181"/>
                    <a:pt x="2460" y="26166"/>
                  </a:cubicBezTo>
                  <a:cubicBezTo>
                    <a:pt x="2465" y="26158"/>
                    <a:pt x="2467" y="26153"/>
                    <a:pt x="2470" y="26148"/>
                  </a:cubicBezTo>
                  <a:cubicBezTo>
                    <a:pt x="2472" y="26143"/>
                    <a:pt x="2475" y="26141"/>
                    <a:pt x="2478" y="26134"/>
                  </a:cubicBezTo>
                  <a:cubicBezTo>
                    <a:pt x="2485" y="26123"/>
                    <a:pt x="2491" y="26112"/>
                    <a:pt x="2493" y="26105"/>
                  </a:cubicBezTo>
                  <a:cubicBezTo>
                    <a:pt x="2510" y="26099"/>
                    <a:pt x="2530" y="26086"/>
                    <a:pt x="2546" y="26062"/>
                  </a:cubicBezTo>
                  <a:cubicBezTo>
                    <a:pt x="2561" y="26037"/>
                    <a:pt x="2566" y="26016"/>
                    <a:pt x="2566" y="26002"/>
                  </a:cubicBezTo>
                  <a:cubicBezTo>
                    <a:pt x="2569" y="25994"/>
                    <a:pt x="2572" y="25987"/>
                    <a:pt x="2574" y="25982"/>
                  </a:cubicBezTo>
                  <a:cubicBezTo>
                    <a:pt x="2589" y="25975"/>
                    <a:pt x="2610" y="25962"/>
                    <a:pt x="2626" y="25939"/>
                  </a:cubicBezTo>
                  <a:cubicBezTo>
                    <a:pt x="2641" y="25916"/>
                    <a:pt x="2643" y="25895"/>
                    <a:pt x="2644" y="25880"/>
                  </a:cubicBezTo>
                  <a:cubicBezTo>
                    <a:pt x="2646" y="25877"/>
                    <a:pt x="2647" y="25875"/>
                    <a:pt x="2648" y="25874"/>
                  </a:cubicBezTo>
                  <a:cubicBezTo>
                    <a:pt x="2652" y="25868"/>
                    <a:pt x="2657" y="25861"/>
                    <a:pt x="2664" y="25849"/>
                  </a:cubicBezTo>
                  <a:cubicBezTo>
                    <a:pt x="2668" y="25844"/>
                    <a:pt x="2671" y="25839"/>
                    <a:pt x="2674" y="25837"/>
                  </a:cubicBezTo>
                  <a:cubicBezTo>
                    <a:pt x="2679" y="25831"/>
                    <a:pt x="2685" y="25823"/>
                    <a:pt x="2694" y="25810"/>
                  </a:cubicBezTo>
                  <a:cubicBezTo>
                    <a:pt x="2706" y="25790"/>
                    <a:pt x="2711" y="25775"/>
                    <a:pt x="2713" y="25759"/>
                  </a:cubicBezTo>
                  <a:cubicBezTo>
                    <a:pt x="2718" y="25753"/>
                    <a:pt x="2722" y="25746"/>
                    <a:pt x="2724" y="25740"/>
                  </a:cubicBezTo>
                  <a:cubicBezTo>
                    <a:pt x="2743" y="25734"/>
                    <a:pt x="2767" y="25721"/>
                    <a:pt x="2785" y="25695"/>
                  </a:cubicBezTo>
                  <a:cubicBezTo>
                    <a:pt x="2796" y="25679"/>
                    <a:pt x="2799" y="25667"/>
                    <a:pt x="2803" y="25657"/>
                  </a:cubicBezTo>
                  <a:cubicBezTo>
                    <a:pt x="2804" y="25654"/>
                    <a:pt x="2804" y="25654"/>
                    <a:pt x="2807" y="25651"/>
                  </a:cubicBezTo>
                  <a:cubicBezTo>
                    <a:pt x="2823" y="25627"/>
                    <a:pt x="2825" y="25606"/>
                    <a:pt x="2825" y="25590"/>
                  </a:cubicBezTo>
                  <a:cubicBezTo>
                    <a:pt x="2826" y="25588"/>
                    <a:pt x="2826" y="25587"/>
                    <a:pt x="2828" y="25585"/>
                  </a:cubicBezTo>
                  <a:cubicBezTo>
                    <a:pt x="2831" y="25579"/>
                    <a:pt x="2837" y="25574"/>
                    <a:pt x="2845" y="25560"/>
                  </a:cubicBezTo>
                  <a:cubicBezTo>
                    <a:pt x="2851" y="25550"/>
                    <a:pt x="2855" y="25547"/>
                    <a:pt x="2857" y="25543"/>
                  </a:cubicBezTo>
                  <a:cubicBezTo>
                    <a:pt x="2861" y="25537"/>
                    <a:pt x="2866" y="25532"/>
                    <a:pt x="2873" y="25520"/>
                  </a:cubicBezTo>
                  <a:cubicBezTo>
                    <a:pt x="2879" y="25510"/>
                    <a:pt x="2884" y="25501"/>
                    <a:pt x="2888" y="25493"/>
                  </a:cubicBezTo>
                  <a:cubicBezTo>
                    <a:pt x="2905" y="25486"/>
                    <a:pt x="2928" y="25474"/>
                    <a:pt x="2944" y="25448"/>
                  </a:cubicBezTo>
                  <a:cubicBezTo>
                    <a:pt x="2962" y="25420"/>
                    <a:pt x="2963" y="25394"/>
                    <a:pt x="2960" y="25375"/>
                  </a:cubicBezTo>
                  <a:cubicBezTo>
                    <a:pt x="2964" y="25370"/>
                    <a:pt x="2968" y="25363"/>
                    <a:pt x="2975" y="25352"/>
                  </a:cubicBezTo>
                  <a:cubicBezTo>
                    <a:pt x="2986" y="25335"/>
                    <a:pt x="2991" y="25322"/>
                    <a:pt x="2995" y="25308"/>
                  </a:cubicBezTo>
                  <a:lnTo>
                    <a:pt x="3016" y="25277"/>
                  </a:lnTo>
                  <a:cubicBezTo>
                    <a:pt x="3027" y="25272"/>
                    <a:pt x="3045" y="25260"/>
                    <a:pt x="3060" y="25236"/>
                  </a:cubicBezTo>
                  <a:cubicBezTo>
                    <a:pt x="3070" y="25221"/>
                    <a:pt x="3074" y="25213"/>
                    <a:pt x="3078" y="25205"/>
                  </a:cubicBezTo>
                  <a:cubicBezTo>
                    <a:pt x="3080" y="25201"/>
                    <a:pt x="3081" y="25199"/>
                    <a:pt x="3085" y="25193"/>
                  </a:cubicBezTo>
                  <a:cubicBezTo>
                    <a:pt x="3094" y="25177"/>
                    <a:pt x="3098" y="25169"/>
                    <a:pt x="3102" y="25161"/>
                  </a:cubicBezTo>
                  <a:cubicBezTo>
                    <a:pt x="3103" y="25158"/>
                    <a:pt x="3104" y="25156"/>
                    <a:pt x="3109" y="25151"/>
                  </a:cubicBezTo>
                  <a:cubicBezTo>
                    <a:pt x="3118" y="25134"/>
                    <a:pt x="3123" y="25126"/>
                    <a:pt x="3126" y="25116"/>
                  </a:cubicBezTo>
                  <a:cubicBezTo>
                    <a:pt x="3128" y="25114"/>
                    <a:pt x="3129" y="25111"/>
                    <a:pt x="3131" y="25108"/>
                  </a:cubicBezTo>
                  <a:cubicBezTo>
                    <a:pt x="3137" y="25098"/>
                    <a:pt x="3141" y="25093"/>
                    <a:pt x="3144" y="25088"/>
                  </a:cubicBezTo>
                  <a:cubicBezTo>
                    <a:pt x="3163" y="25084"/>
                    <a:pt x="3192" y="25073"/>
                    <a:pt x="3212" y="25043"/>
                  </a:cubicBezTo>
                  <a:cubicBezTo>
                    <a:pt x="3230" y="25017"/>
                    <a:pt x="3231" y="24991"/>
                    <a:pt x="3228" y="24971"/>
                  </a:cubicBezTo>
                  <a:cubicBezTo>
                    <a:pt x="3232" y="24966"/>
                    <a:pt x="3235" y="24963"/>
                    <a:pt x="3238" y="24958"/>
                  </a:cubicBezTo>
                  <a:cubicBezTo>
                    <a:pt x="3251" y="24952"/>
                    <a:pt x="3269" y="24940"/>
                    <a:pt x="3284" y="24916"/>
                  </a:cubicBezTo>
                  <a:cubicBezTo>
                    <a:pt x="3295" y="24900"/>
                    <a:pt x="3299" y="24889"/>
                    <a:pt x="3303" y="24880"/>
                  </a:cubicBezTo>
                  <a:cubicBezTo>
                    <a:pt x="3305" y="24877"/>
                    <a:pt x="3305" y="24875"/>
                    <a:pt x="3307" y="24873"/>
                  </a:cubicBezTo>
                  <a:cubicBezTo>
                    <a:pt x="3322" y="24852"/>
                    <a:pt x="3326" y="24832"/>
                    <a:pt x="3327" y="24820"/>
                  </a:cubicBezTo>
                  <a:cubicBezTo>
                    <a:pt x="3334" y="24811"/>
                    <a:pt x="3343" y="24802"/>
                    <a:pt x="3354" y="24786"/>
                  </a:cubicBezTo>
                  <a:cubicBezTo>
                    <a:pt x="3365" y="24768"/>
                    <a:pt x="3369" y="24754"/>
                    <a:pt x="3371" y="24740"/>
                  </a:cubicBezTo>
                  <a:cubicBezTo>
                    <a:pt x="3382" y="24733"/>
                    <a:pt x="3396" y="24722"/>
                    <a:pt x="3406" y="24704"/>
                  </a:cubicBezTo>
                  <a:cubicBezTo>
                    <a:pt x="3423" y="24680"/>
                    <a:pt x="3425" y="24658"/>
                    <a:pt x="3425" y="24642"/>
                  </a:cubicBezTo>
                  <a:lnTo>
                    <a:pt x="3431" y="24631"/>
                  </a:lnTo>
                  <a:cubicBezTo>
                    <a:pt x="3449" y="24626"/>
                    <a:pt x="3473" y="24613"/>
                    <a:pt x="3492" y="24585"/>
                  </a:cubicBezTo>
                  <a:cubicBezTo>
                    <a:pt x="3503" y="24569"/>
                    <a:pt x="3508" y="24553"/>
                    <a:pt x="3509" y="24538"/>
                  </a:cubicBezTo>
                  <a:cubicBezTo>
                    <a:pt x="3520" y="24531"/>
                    <a:pt x="3533" y="24520"/>
                    <a:pt x="3544" y="24504"/>
                  </a:cubicBezTo>
                  <a:cubicBezTo>
                    <a:pt x="3547" y="24498"/>
                    <a:pt x="3549" y="24497"/>
                    <a:pt x="3551" y="24494"/>
                  </a:cubicBezTo>
                  <a:cubicBezTo>
                    <a:pt x="3557" y="24488"/>
                    <a:pt x="3563" y="24481"/>
                    <a:pt x="3574" y="24465"/>
                  </a:cubicBezTo>
                  <a:cubicBezTo>
                    <a:pt x="3581" y="24452"/>
                    <a:pt x="3584" y="24446"/>
                    <a:pt x="3589" y="24440"/>
                  </a:cubicBezTo>
                  <a:cubicBezTo>
                    <a:pt x="3591" y="24436"/>
                    <a:pt x="3594" y="24433"/>
                    <a:pt x="3599" y="24423"/>
                  </a:cubicBezTo>
                  <a:cubicBezTo>
                    <a:pt x="3611" y="24404"/>
                    <a:pt x="3616" y="24387"/>
                    <a:pt x="3617" y="24374"/>
                  </a:cubicBezTo>
                  <a:cubicBezTo>
                    <a:pt x="3627" y="24366"/>
                    <a:pt x="3638" y="24356"/>
                    <a:pt x="3649" y="24340"/>
                  </a:cubicBezTo>
                  <a:cubicBezTo>
                    <a:pt x="3665" y="24315"/>
                    <a:pt x="3667" y="24290"/>
                    <a:pt x="3666" y="24273"/>
                  </a:cubicBezTo>
                  <a:cubicBezTo>
                    <a:pt x="3667" y="24269"/>
                    <a:pt x="3670" y="24265"/>
                    <a:pt x="3671" y="24262"/>
                  </a:cubicBezTo>
                  <a:cubicBezTo>
                    <a:pt x="3688" y="24256"/>
                    <a:pt x="3710" y="24243"/>
                    <a:pt x="3726" y="24219"/>
                  </a:cubicBezTo>
                  <a:cubicBezTo>
                    <a:pt x="3734" y="24205"/>
                    <a:pt x="3740" y="24194"/>
                    <a:pt x="3742" y="24183"/>
                  </a:cubicBezTo>
                  <a:cubicBezTo>
                    <a:pt x="3758" y="24177"/>
                    <a:pt x="3777" y="24165"/>
                    <a:pt x="3790" y="24144"/>
                  </a:cubicBezTo>
                  <a:lnTo>
                    <a:pt x="3817" y="24102"/>
                  </a:lnTo>
                  <a:cubicBezTo>
                    <a:pt x="3831" y="24080"/>
                    <a:pt x="3835" y="24059"/>
                    <a:pt x="3833" y="24040"/>
                  </a:cubicBezTo>
                  <a:cubicBezTo>
                    <a:pt x="3841" y="24033"/>
                    <a:pt x="3849" y="24024"/>
                    <a:pt x="3857" y="24012"/>
                  </a:cubicBezTo>
                  <a:cubicBezTo>
                    <a:pt x="3868" y="23996"/>
                    <a:pt x="3873" y="23981"/>
                    <a:pt x="3876" y="23968"/>
                  </a:cubicBezTo>
                  <a:cubicBezTo>
                    <a:pt x="3885" y="23962"/>
                    <a:pt x="3895" y="23953"/>
                    <a:pt x="3905" y="23940"/>
                  </a:cubicBezTo>
                  <a:cubicBezTo>
                    <a:pt x="3916" y="23933"/>
                    <a:pt x="3933" y="23922"/>
                    <a:pt x="3948" y="23898"/>
                  </a:cubicBezTo>
                  <a:cubicBezTo>
                    <a:pt x="3961" y="23878"/>
                    <a:pt x="3965" y="23858"/>
                    <a:pt x="3965" y="23841"/>
                  </a:cubicBezTo>
                  <a:cubicBezTo>
                    <a:pt x="3974" y="23834"/>
                    <a:pt x="3985" y="23824"/>
                    <a:pt x="3992" y="23812"/>
                  </a:cubicBezTo>
                  <a:cubicBezTo>
                    <a:pt x="4004" y="23792"/>
                    <a:pt x="4010" y="23777"/>
                    <a:pt x="4013" y="23763"/>
                  </a:cubicBezTo>
                  <a:cubicBezTo>
                    <a:pt x="4019" y="23753"/>
                    <a:pt x="4023" y="23740"/>
                    <a:pt x="4026" y="23731"/>
                  </a:cubicBezTo>
                  <a:cubicBezTo>
                    <a:pt x="4041" y="23724"/>
                    <a:pt x="4060" y="23712"/>
                    <a:pt x="4073" y="23691"/>
                  </a:cubicBezTo>
                  <a:lnTo>
                    <a:pt x="4083" y="23675"/>
                  </a:lnTo>
                  <a:cubicBezTo>
                    <a:pt x="4088" y="23668"/>
                    <a:pt x="4092" y="23663"/>
                    <a:pt x="4099" y="23651"/>
                  </a:cubicBezTo>
                  <a:cubicBezTo>
                    <a:pt x="4111" y="23632"/>
                    <a:pt x="4116" y="23617"/>
                    <a:pt x="4120" y="23605"/>
                  </a:cubicBezTo>
                  <a:cubicBezTo>
                    <a:pt x="4129" y="23590"/>
                    <a:pt x="4133" y="23577"/>
                    <a:pt x="4136" y="23565"/>
                  </a:cubicBezTo>
                  <a:cubicBezTo>
                    <a:pt x="4149" y="23558"/>
                    <a:pt x="4165" y="23546"/>
                    <a:pt x="4178" y="23528"/>
                  </a:cubicBezTo>
                  <a:cubicBezTo>
                    <a:pt x="4183" y="23518"/>
                    <a:pt x="4186" y="23514"/>
                    <a:pt x="4189" y="23510"/>
                  </a:cubicBezTo>
                  <a:cubicBezTo>
                    <a:pt x="4192" y="23504"/>
                    <a:pt x="4196" y="23499"/>
                    <a:pt x="4204" y="23487"/>
                  </a:cubicBezTo>
                  <a:cubicBezTo>
                    <a:pt x="4217" y="23469"/>
                    <a:pt x="4222" y="23454"/>
                    <a:pt x="4227" y="23439"/>
                  </a:cubicBezTo>
                  <a:cubicBezTo>
                    <a:pt x="4234" y="23431"/>
                    <a:pt x="4245" y="23422"/>
                    <a:pt x="4256" y="23405"/>
                  </a:cubicBezTo>
                  <a:cubicBezTo>
                    <a:pt x="4271" y="23381"/>
                    <a:pt x="4275" y="23362"/>
                    <a:pt x="4275" y="23346"/>
                  </a:cubicBezTo>
                  <a:cubicBezTo>
                    <a:pt x="4282" y="23338"/>
                    <a:pt x="4290" y="23330"/>
                    <a:pt x="4299" y="23316"/>
                  </a:cubicBezTo>
                  <a:cubicBezTo>
                    <a:pt x="4309" y="23299"/>
                    <a:pt x="4315" y="23285"/>
                    <a:pt x="4319" y="23272"/>
                  </a:cubicBezTo>
                  <a:cubicBezTo>
                    <a:pt x="4331" y="23253"/>
                    <a:pt x="4335" y="23239"/>
                    <a:pt x="4339" y="23226"/>
                  </a:cubicBezTo>
                  <a:cubicBezTo>
                    <a:pt x="4347" y="23215"/>
                    <a:pt x="4350" y="23209"/>
                    <a:pt x="4354" y="23203"/>
                  </a:cubicBezTo>
                  <a:cubicBezTo>
                    <a:pt x="4358" y="23198"/>
                    <a:pt x="4361" y="23194"/>
                    <a:pt x="4366" y="23185"/>
                  </a:cubicBezTo>
                  <a:lnTo>
                    <a:pt x="4298" y="23140"/>
                  </a:lnTo>
                  <a:lnTo>
                    <a:pt x="4298" y="23140"/>
                  </a:lnTo>
                  <a:lnTo>
                    <a:pt x="4368" y="23181"/>
                  </a:lnTo>
                  <a:cubicBezTo>
                    <a:pt x="4377" y="23172"/>
                    <a:pt x="4387" y="23165"/>
                    <a:pt x="4397" y="23148"/>
                  </a:cubicBezTo>
                  <a:cubicBezTo>
                    <a:pt x="4405" y="23135"/>
                    <a:pt x="4408" y="23128"/>
                    <a:pt x="4411" y="23122"/>
                  </a:cubicBezTo>
                  <a:cubicBezTo>
                    <a:pt x="4413" y="23118"/>
                    <a:pt x="4415" y="23113"/>
                    <a:pt x="4421" y="23106"/>
                  </a:cubicBezTo>
                  <a:cubicBezTo>
                    <a:pt x="4425" y="23101"/>
                    <a:pt x="4426" y="23099"/>
                    <a:pt x="4429" y="23096"/>
                  </a:cubicBezTo>
                  <a:cubicBezTo>
                    <a:pt x="4432" y="23094"/>
                    <a:pt x="4435" y="23090"/>
                    <a:pt x="4438" y="23085"/>
                  </a:cubicBezTo>
                  <a:cubicBezTo>
                    <a:pt x="4456" y="23080"/>
                    <a:pt x="4480" y="23068"/>
                    <a:pt x="4499" y="23040"/>
                  </a:cubicBezTo>
                  <a:cubicBezTo>
                    <a:pt x="4515" y="23015"/>
                    <a:pt x="4517" y="22990"/>
                    <a:pt x="4516" y="22973"/>
                  </a:cubicBezTo>
                  <a:lnTo>
                    <a:pt x="4517" y="22972"/>
                  </a:lnTo>
                  <a:cubicBezTo>
                    <a:pt x="4522" y="22967"/>
                    <a:pt x="4526" y="22961"/>
                    <a:pt x="4532" y="22950"/>
                  </a:cubicBezTo>
                  <a:cubicBezTo>
                    <a:pt x="4544" y="22941"/>
                    <a:pt x="4556" y="22930"/>
                    <a:pt x="4569" y="22912"/>
                  </a:cubicBezTo>
                  <a:cubicBezTo>
                    <a:pt x="4577" y="22897"/>
                    <a:pt x="4583" y="22883"/>
                    <a:pt x="4586" y="22871"/>
                  </a:cubicBezTo>
                  <a:cubicBezTo>
                    <a:pt x="4599" y="22864"/>
                    <a:pt x="4615" y="22853"/>
                    <a:pt x="4628" y="22833"/>
                  </a:cubicBezTo>
                  <a:cubicBezTo>
                    <a:pt x="4640" y="22812"/>
                    <a:pt x="4645" y="22795"/>
                    <a:pt x="4647" y="22784"/>
                  </a:cubicBezTo>
                  <a:cubicBezTo>
                    <a:pt x="4661" y="22762"/>
                    <a:pt x="4663" y="22742"/>
                    <a:pt x="4665" y="22728"/>
                  </a:cubicBezTo>
                  <a:cubicBezTo>
                    <a:pt x="4671" y="22717"/>
                    <a:pt x="4676" y="22708"/>
                    <a:pt x="4679" y="22698"/>
                  </a:cubicBezTo>
                  <a:lnTo>
                    <a:pt x="4684" y="22690"/>
                  </a:lnTo>
                  <a:cubicBezTo>
                    <a:pt x="4693" y="22684"/>
                    <a:pt x="4700" y="22676"/>
                    <a:pt x="4711" y="22660"/>
                  </a:cubicBezTo>
                  <a:cubicBezTo>
                    <a:pt x="4724" y="22652"/>
                    <a:pt x="4736" y="22641"/>
                    <a:pt x="4748" y="22623"/>
                  </a:cubicBezTo>
                  <a:cubicBezTo>
                    <a:pt x="4751" y="22618"/>
                    <a:pt x="4752" y="22617"/>
                    <a:pt x="4753" y="22615"/>
                  </a:cubicBezTo>
                  <a:cubicBezTo>
                    <a:pt x="4761" y="22608"/>
                    <a:pt x="4768" y="22599"/>
                    <a:pt x="4779" y="22583"/>
                  </a:cubicBezTo>
                  <a:cubicBezTo>
                    <a:pt x="4789" y="22567"/>
                    <a:pt x="4794" y="22556"/>
                    <a:pt x="4797" y="22546"/>
                  </a:cubicBezTo>
                  <a:lnTo>
                    <a:pt x="4800" y="22540"/>
                  </a:lnTo>
                  <a:cubicBezTo>
                    <a:pt x="4807" y="22533"/>
                    <a:pt x="4817" y="22524"/>
                    <a:pt x="4828" y="22510"/>
                  </a:cubicBezTo>
                  <a:cubicBezTo>
                    <a:pt x="4839" y="22503"/>
                    <a:pt x="4855" y="22492"/>
                    <a:pt x="4870" y="22470"/>
                  </a:cubicBezTo>
                  <a:cubicBezTo>
                    <a:pt x="4880" y="22453"/>
                    <a:pt x="4885" y="22443"/>
                    <a:pt x="4888" y="22433"/>
                  </a:cubicBezTo>
                  <a:cubicBezTo>
                    <a:pt x="4890" y="22431"/>
                    <a:pt x="4890" y="22430"/>
                    <a:pt x="4892" y="22426"/>
                  </a:cubicBezTo>
                  <a:cubicBezTo>
                    <a:pt x="4902" y="22411"/>
                    <a:pt x="4906" y="22401"/>
                    <a:pt x="4909" y="22393"/>
                  </a:cubicBezTo>
                  <a:lnTo>
                    <a:pt x="4915" y="22383"/>
                  </a:lnTo>
                  <a:cubicBezTo>
                    <a:pt x="4930" y="22361"/>
                    <a:pt x="4933" y="22340"/>
                    <a:pt x="4933" y="22323"/>
                  </a:cubicBezTo>
                  <a:cubicBezTo>
                    <a:pt x="4940" y="22315"/>
                    <a:pt x="4949" y="22307"/>
                    <a:pt x="4956" y="22294"/>
                  </a:cubicBezTo>
                  <a:cubicBezTo>
                    <a:pt x="4965" y="22283"/>
                    <a:pt x="4967" y="22277"/>
                    <a:pt x="4971" y="22271"/>
                  </a:cubicBezTo>
                  <a:cubicBezTo>
                    <a:pt x="4972" y="22271"/>
                    <a:pt x="4972" y="22270"/>
                    <a:pt x="4972" y="22270"/>
                  </a:cubicBezTo>
                  <a:cubicBezTo>
                    <a:pt x="4989" y="22265"/>
                    <a:pt x="5011" y="22253"/>
                    <a:pt x="5029" y="22226"/>
                  </a:cubicBezTo>
                  <a:cubicBezTo>
                    <a:pt x="5040" y="22210"/>
                    <a:pt x="5043" y="22200"/>
                    <a:pt x="5047" y="22189"/>
                  </a:cubicBezTo>
                  <a:lnTo>
                    <a:pt x="5051" y="22184"/>
                  </a:lnTo>
                  <a:cubicBezTo>
                    <a:pt x="5065" y="22162"/>
                    <a:pt x="5069" y="22141"/>
                    <a:pt x="5069" y="22125"/>
                  </a:cubicBezTo>
                  <a:cubicBezTo>
                    <a:pt x="5075" y="22116"/>
                    <a:pt x="5083" y="22109"/>
                    <a:pt x="5091" y="22095"/>
                  </a:cubicBezTo>
                  <a:cubicBezTo>
                    <a:pt x="5096" y="22088"/>
                    <a:pt x="5099" y="22084"/>
                    <a:pt x="5101" y="22082"/>
                  </a:cubicBezTo>
                  <a:cubicBezTo>
                    <a:pt x="5105" y="22076"/>
                    <a:pt x="5110" y="22071"/>
                    <a:pt x="5116" y="22061"/>
                  </a:cubicBezTo>
                  <a:cubicBezTo>
                    <a:pt x="5127" y="22055"/>
                    <a:pt x="5142" y="22044"/>
                    <a:pt x="5156" y="22021"/>
                  </a:cubicBezTo>
                  <a:cubicBezTo>
                    <a:pt x="5159" y="22019"/>
                    <a:pt x="5160" y="22015"/>
                    <a:pt x="5161" y="22014"/>
                  </a:cubicBezTo>
                  <a:cubicBezTo>
                    <a:pt x="5168" y="22008"/>
                    <a:pt x="5176" y="21998"/>
                    <a:pt x="5186" y="21983"/>
                  </a:cubicBezTo>
                  <a:cubicBezTo>
                    <a:pt x="5198" y="21962"/>
                    <a:pt x="5203" y="21943"/>
                    <a:pt x="5202" y="21923"/>
                  </a:cubicBezTo>
                  <a:cubicBezTo>
                    <a:pt x="5211" y="21917"/>
                    <a:pt x="5220" y="21907"/>
                    <a:pt x="5228" y="21895"/>
                  </a:cubicBezTo>
                  <a:cubicBezTo>
                    <a:pt x="5240" y="21875"/>
                    <a:pt x="5246" y="21858"/>
                    <a:pt x="5247" y="21844"/>
                  </a:cubicBezTo>
                  <a:cubicBezTo>
                    <a:pt x="5256" y="21838"/>
                    <a:pt x="5266" y="21827"/>
                    <a:pt x="5277" y="21811"/>
                  </a:cubicBezTo>
                  <a:cubicBezTo>
                    <a:pt x="5284" y="21800"/>
                    <a:pt x="5288" y="21790"/>
                    <a:pt x="5292" y="21782"/>
                  </a:cubicBezTo>
                  <a:cubicBezTo>
                    <a:pt x="5309" y="21777"/>
                    <a:pt x="5330" y="21764"/>
                    <a:pt x="5345" y="21740"/>
                  </a:cubicBezTo>
                  <a:cubicBezTo>
                    <a:pt x="5359" y="21715"/>
                    <a:pt x="5363" y="21694"/>
                    <a:pt x="5363" y="21680"/>
                  </a:cubicBezTo>
                  <a:cubicBezTo>
                    <a:pt x="5369" y="21673"/>
                    <a:pt x="5375" y="21665"/>
                    <a:pt x="5385" y="21650"/>
                  </a:cubicBezTo>
                  <a:cubicBezTo>
                    <a:pt x="5397" y="21632"/>
                    <a:pt x="5401" y="21613"/>
                    <a:pt x="5402" y="21597"/>
                  </a:cubicBezTo>
                  <a:cubicBezTo>
                    <a:pt x="5411" y="21591"/>
                    <a:pt x="5418" y="21585"/>
                    <a:pt x="5426" y="21575"/>
                  </a:cubicBezTo>
                  <a:cubicBezTo>
                    <a:pt x="5437" y="21569"/>
                    <a:pt x="5456" y="21557"/>
                    <a:pt x="5472" y="21532"/>
                  </a:cubicBezTo>
                  <a:cubicBezTo>
                    <a:pt x="5475" y="21527"/>
                    <a:pt x="5477" y="21526"/>
                    <a:pt x="5479" y="21523"/>
                  </a:cubicBezTo>
                  <a:cubicBezTo>
                    <a:pt x="5486" y="21516"/>
                    <a:pt x="5492" y="21510"/>
                    <a:pt x="5502" y="21494"/>
                  </a:cubicBezTo>
                  <a:cubicBezTo>
                    <a:pt x="5512" y="21478"/>
                    <a:pt x="5517" y="21466"/>
                    <a:pt x="5520" y="21456"/>
                  </a:cubicBezTo>
                  <a:cubicBezTo>
                    <a:pt x="5522" y="21452"/>
                    <a:pt x="5522" y="21452"/>
                    <a:pt x="5523" y="21450"/>
                  </a:cubicBezTo>
                  <a:cubicBezTo>
                    <a:pt x="5534" y="21432"/>
                    <a:pt x="5539" y="21419"/>
                    <a:pt x="5543" y="21407"/>
                  </a:cubicBezTo>
                  <a:cubicBezTo>
                    <a:pt x="5554" y="21398"/>
                    <a:pt x="5566" y="21388"/>
                    <a:pt x="5578" y="21369"/>
                  </a:cubicBezTo>
                  <a:cubicBezTo>
                    <a:pt x="5589" y="21350"/>
                    <a:pt x="5595" y="21332"/>
                    <a:pt x="5595" y="21316"/>
                  </a:cubicBezTo>
                  <a:cubicBezTo>
                    <a:pt x="5604" y="21308"/>
                    <a:pt x="5615" y="21300"/>
                    <a:pt x="5625" y="21285"/>
                  </a:cubicBezTo>
                  <a:cubicBezTo>
                    <a:pt x="5634" y="21276"/>
                    <a:pt x="5646" y="21266"/>
                    <a:pt x="5658" y="21247"/>
                  </a:cubicBezTo>
                  <a:cubicBezTo>
                    <a:pt x="5667" y="21232"/>
                    <a:pt x="5670" y="21226"/>
                    <a:pt x="5674" y="21217"/>
                  </a:cubicBezTo>
                  <a:cubicBezTo>
                    <a:pt x="5677" y="21214"/>
                    <a:pt x="5678" y="21211"/>
                    <a:pt x="5683" y="21205"/>
                  </a:cubicBezTo>
                  <a:cubicBezTo>
                    <a:pt x="5685" y="21199"/>
                    <a:pt x="5688" y="21198"/>
                    <a:pt x="5689" y="21195"/>
                  </a:cubicBezTo>
                  <a:cubicBezTo>
                    <a:pt x="5695" y="21188"/>
                    <a:pt x="5702" y="21180"/>
                    <a:pt x="5712" y="21166"/>
                  </a:cubicBezTo>
                  <a:cubicBezTo>
                    <a:pt x="5723" y="21146"/>
                    <a:pt x="5729" y="21126"/>
                    <a:pt x="5729" y="21110"/>
                  </a:cubicBezTo>
                  <a:cubicBezTo>
                    <a:pt x="5738" y="21104"/>
                    <a:pt x="5748" y="21094"/>
                    <a:pt x="5758" y="21080"/>
                  </a:cubicBezTo>
                  <a:cubicBezTo>
                    <a:pt x="5766" y="21066"/>
                    <a:pt x="5769" y="21060"/>
                    <a:pt x="5774" y="21053"/>
                  </a:cubicBezTo>
                  <a:cubicBezTo>
                    <a:pt x="5776" y="21049"/>
                    <a:pt x="5777" y="21045"/>
                    <a:pt x="5782" y="21037"/>
                  </a:cubicBezTo>
                  <a:cubicBezTo>
                    <a:pt x="5797" y="21013"/>
                    <a:pt x="5801" y="20991"/>
                    <a:pt x="5801" y="20976"/>
                  </a:cubicBezTo>
                  <a:lnTo>
                    <a:pt x="5822" y="20946"/>
                  </a:lnTo>
                  <a:cubicBezTo>
                    <a:pt x="5828" y="20936"/>
                    <a:pt x="5834" y="20926"/>
                    <a:pt x="5836" y="20917"/>
                  </a:cubicBezTo>
                  <a:cubicBezTo>
                    <a:pt x="5854" y="20912"/>
                    <a:pt x="5875" y="20900"/>
                    <a:pt x="5891" y="20875"/>
                  </a:cubicBezTo>
                  <a:cubicBezTo>
                    <a:pt x="5908" y="20851"/>
                    <a:pt x="5909" y="20826"/>
                    <a:pt x="5908" y="20808"/>
                  </a:cubicBezTo>
                  <a:cubicBezTo>
                    <a:pt x="5910" y="20805"/>
                    <a:pt x="5914" y="20802"/>
                    <a:pt x="5918" y="20796"/>
                  </a:cubicBezTo>
                  <a:cubicBezTo>
                    <a:pt x="5932" y="20791"/>
                    <a:pt x="5953" y="20778"/>
                    <a:pt x="5969" y="20754"/>
                  </a:cubicBezTo>
                  <a:cubicBezTo>
                    <a:pt x="5979" y="20735"/>
                    <a:pt x="5984" y="20718"/>
                    <a:pt x="5985" y="20702"/>
                  </a:cubicBezTo>
                  <a:cubicBezTo>
                    <a:pt x="5996" y="20695"/>
                    <a:pt x="6009" y="20684"/>
                    <a:pt x="6018" y="20669"/>
                  </a:cubicBezTo>
                  <a:cubicBezTo>
                    <a:pt x="6031" y="20649"/>
                    <a:pt x="6036" y="20634"/>
                    <a:pt x="6038" y="20618"/>
                  </a:cubicBezTo>
                  <a:cubicBezTo>
                    <a:pt x="6047" y="20605"/>
                    <a:pt x="6050" y="20594"/>
                    <a:pt x="6054" y="20584"/>
                  </a:cubicBezTo>
                  <a:cubicBezTo>
                    <a:pt x="6055" y="20580"/>
                    <a:pt x="6055" y="20580"/>
                    <a:pt x="6057" y="20578"/>
                  </a:cubicBezTo>
                  <a:cubicBezTo>
                    <a:pt x="6066" y="20569"/>
                    <a:pt x="6079" y="20561"/>
                    <a:pt x="6092" y="20539"/>
                  </a:cubicBezTo>
                  <a:cubicBezTo>
                    <a:pt x="6100" y="20532"/>
                    <a:pt x="6109" y="20523"/>
                    <a:pt x="6120" y="20507"/>
                  </a:cubicBezTo>
                  <a:cubicBezTo>
                    <a:pt x="6130" y="20499"/>
                    <a:pt x="6144" y="20487"/>
                    <a:pt x="6156" y="20468"/>
                  </a:cubicBezTo>
                  <a:cubicBezTo>
                    <a:pt x="6161" y="20460"/>
                    <a:pt x="6166" y="20455"/>
                    <a:pt x="6168" y="20450"/>
                  </a:cubicBezTo>
                  <a:cubicBezTo>
                    <a:pt x="6172" y="20445"/>
                    <a:pt x="6175" y="20440"/>
                    <a:pt x="6183" y="20428"/>
                  </a:cubicBezTo>
                  <a:cubicBezTo>
                    <a:pt x="6198" y="20403"/>
                    <a:pt x="6200" y="20382"/>
                    <a:pt x="6202" y="20368"/>
                  </a:cubicBezTo>
                  <a:cubicBezTo>
                    <a:pt x="6209" y="20355"/>
                    <a:pt x="6211" y="20347"/>
                    <a:pt x="6214" y="20337"/>
                  </a:cubicBezTo>
                  <a:cubicBezTo>
                    <a:pt x="6226" y="20330"/>
                    <a:pt x="6241" y="20318"/>
                    <a:pt x="6252" y="20299"/>
                  </a:cubicBezTo>
                  <a:cubicBezTo>
                    <a:pt x="6266" y="20277"/>
                    <a:pt x="6270" y="20257"/>
                    <a:pt x="6272" y="20242"/>
                  </a:cubicBezTo>
                  <a:cubicBezTo>
                    <a:pt x="6275" y="20237"/>
                    <a:pt x="6279" y="20232"/>
                    <a:pt x="6285" y="20226"/>
                  </a:cubicBezTo>
                  <a:cubicBezTo>
                    <a:pt x="6300" y="20220"/>
                    <a:pt x="6321" y="20208"/>
                    <a:pt x="6338" y="20182"/>
                  </a:cubicBezTo>
                  <a:cubicBezTo>
                    <a:pt x="6341" y="20177"/>
                    <a:pt x="6343" y="20175"/>
                    <a:pt x="6345" y="20173"/>
                  </a:cubicBezTo>
                  <a:cubicBezTo>
                    <a:pt x="6352" y="20167"/>
                    <a:pt x="6357" y="20160"/>
                    <a:pt x="6368" y="20144"/>
                  </a:cubicBezTo>
                  <a:cubicBezTo>
                    <a:pt x="6379" y="20127"/>
                    <a:pt x="6382" y="20111"/>
                    <a:pt x="6384" y="20096"/>
                  </a:cubicBezTo>
                  <a:cubicBezTo>
                    <a:pt x="6397" y="20089"/>
                    <a:pt x="6409" y="20079"/>
                    <a:pt x="6420" y="20063"/>
                  </a:cubicBezTo>
                  <a:cubicBezTo>
                    <a:pt x="6430" y="20044"/>
                    <a:pt x="6435" y="20034"/>
                    <a:pt x="6439" y="20023"/>
                  </a:cubicBezTo>
                  <a:lnTo>
                    <a:pt x="6441" y="20018"/>
                  </a:lnTo>
                  <a:cubicBezTo>
                    <a:pt x="6460" y="19989"/>
                    <a:pt x="6460" y="19961"/>
                    <a:pt x="6456" y="19941"/>
                  </a:cubicBezTo>
                  <a:cubicBezTo>
                    <a:pt x="6456" y="19937"/>
                    <a:pt x="6457" y="19936"/>
                    <a:pt x="6459" y="19934"/>
                  </a:cubicBezTo>
                  <a:cubicBezTo>
                    <a:pt x="6460" y="19931"/>
                    <a:pt x="6462" y="19927"/>
                    <a:pt x="6466" y="19921"/>
                  </a:cubicBezTo>
                  <a:cubicBezTo>
                    <a:pt x="6470" y="19918"/>
                    <a:pt x="6476" y="19913"/>
                    <a:pt x="6484" y="19904"/>
                  </a:cubicBezTo>
                  <a:cubicBezTo>
                    <a:pt x="6503" y="19900"/>
                    <a:pt x="6530" y="19889"/>
                    <a:pt x="6550" y="19859"/>
                  </a:cubicBezTo>
                  <a:cubicBezTo>
                    <a:pt x="6567" y="19833"/>
                    <a:pt x="6568" y="19809"/>
                    <a:pt x="6568" y="19793"/>
                  </a:cubicBezTo>
                  <a:cubicBezTo>
                    <a:pt x="6573" y="19787"/>
                    <a:pt x="6574" y="19782"/>
                    <a:pt x="6577" y="19777"/>
                  </a:cubicBezTo>
                  <a:cubicBezTo>
                    <a:pt x="6591" y="19770"/>
                    <a:pt x="6610" y="19758"/>
                    <a:pt x="6626" y="19734"/>
                  </a:cubicBezTo>
                  <a:cubicBezTo>
                    <a:pt x="6643" y="19709"/>
                    <a:pt x="6644" y="19684"/>
                    <a:pt x="6642" y="19663"/>
                  </a:cubicBezTo>
                  <a:cubicBezTo>
                    <a:pt x="6644" y="19659"/>
                    <a:pt x="6649" y="19656"/>
                    <a:pt x="6653" y="19650"/>
                  </a:cubicBezTo>
                  <a:cubicBezTo>
                    <a:pt x="6665" y="19643"/>
                    <a:pt x="6682" y="19632"/>
                    <a:pt x="6697" y="19610"/>
                  </a:cubicBezTo>
                  <a:cubicBezTo>
                    <a:pt x="6703" y="19604"/>
                    <a:pt x="6717" y="19594"/>
                    <a:pt x="6732" y="19572"/>
                  </a:cubicBezTo>
                  <a:cubicBezTo>
                    <a:pt x="6745" y="19551"/>
                    <a:pt x="6749" y="19534"/>
                    <a:pt x="6751" y="19527"/>
                  </a:cubicBezTo>
                  <a:cubicBezTo>
                    <a:pt x="6764" y="19506"/>
                    <a:pt x="6768" y="19490"/>
                    <a:pt x="6771" y="19480"/>
                  </a:cubicBezTo>
                  <a:cubicBezTo>
                    <a:pt x="6778" y="19471"/>
                    <a:pt x="6789" y="19463"/>
                    <a:pt x="6802" y="19444"/>
                  </a:cubicBezTo>
                  <a:cubicBezTo>
                    <a:pt x="6809" y="19432"/>
                    <a:pt x="6815" y="19418"/>
                    <a:pt x="6818" y="19407"/>
                  </a:cubicBezTo>
                  <a:cubicBezTo>
                    <a:pt x="6832" y="19401"/>
                    <a:pt x="6850" y="19390"/>
                    <a:pt x="6863" y="19369"/>
                  </a:cubicBezTo>
                  <a:cubicBezTo>
                    <a:pt x="6867" y="19362"/>
                    <a:pt x="6869" y="19358"/>
                    <a:pt x="6873" y="19356"/>
                  </a:cubicBezTo>
                  <a:cubicBezTo>
                    <a:pt x="6878" y="19350"/>
                    <a:pt x="6883" y="19343"/>
                    <a:pt x="6891" y="19330"/>
                  </a:cubicBezTo>
                  <a:cubicBezTo>
                    <a:pt x="6904" y="19311"/>
                    <a:pt x="6907" y="19293"/>
                    <a:pt x="6907" y="19276"/>
                  </a:cubicBezTo>
                  <a:cubicBezTo>
                    <a:pt x="6920" y="19268"/>
                    <a:pt x="6930" y="19259"/>
                    <a:pt x="6939" y="19244"/>
                  </a:cubicBezTo>
                  <a:cubicBezTo>
                    <a:pt x="6950" y="19229"/>
                    <a:pt x="6954" y="19214"/>
                    <a:pt x="6957" y="19203"/>
                  </a:cubicBezTo>
                  <a:cubicBezTo>
                    <a:pt x="6970" y="19196"/>
                    <a:pt x="6985" y="19184"/>
                    <a:pt x="6997" y="19165"/>
                  </a:cubicBezTo>
                  <a:cubicBezTo>
                    <a:pt x="7013" y="19139"/>
                    <a:pt x="7016" y="19116"/>
                    <a:pt x="7014" y="19099"/>
                  </a:cubicBezTo>
                  <a:lnTo>
                    <a:pt x="7032" y="19072"/>
                  </a:lnTo>
                  <a:cubicBezTo>
                    <a:pt x="7046" y="19048"/>
                    <a:pt x="7050" y="19029"/>
                    <a:pt x="7052" y="19015"/>
                  </a:cubicBezTo>
                  <a:cubicBezTo>
                    <a:pt x="7054" y="19013"/>
                    <a:pt x="7055" y="19011"/>
                    <a:pt x="7056" y="19010"/>
                  </a:cubicBezTo>
                  <a:cubicBezTo>
                    <a:pt x="7061" y="19003"/>
                    <a:pt x="7066" y="18997"/>
                    <a:pt x="7076" y="18983"/>
                  </a:cubicBezTo>
                  <a:cubicBezTo>
                    <a:pt x="7084" y="18968"/>
                    <a:pt x="7088" y="18962"/>
                    <a:pt x="7092" y="18954"/>
                  </a:cubicBezTo>
                  <a:cubicBezTo>
                    <a:pt x="7093" y="18951"/>
                    <a:pt x="7096" y="18949"/>
                    <a:pt x="7099" y="18943"/>
                  </a:cubicBezTo>
                  <a:cubicBezTo>
                    <a:pt x="7104" y="18939"/>
                    <a:pt x="7110" y="18934"/>
                    <a:pt x="7119" y="18925"/>
                  </a:cubicBezTo>
                  <a:cubicBezTo>
                    <a:pt x="7137" y="18922"/>
                    <a:pt x="7164" y="18911"/>
                    <a:pt x="7184" y="18880"/>
                  </a:cubicBezTo>
                  <a:cubicBezTo>
                    <a:pt x="7201" y="18852"/>
                    <a:pt x="7201" y="18826"/>
                    <a:pt x="7198" y="18804"/>
                  </a:cubicBezTo>
                  <a:cubicBezTo>
                    <a:pt x="7201" y="18799"/>
                    <a:pt x="7207" y="18791"/>
                    <a:pt x="7212" y="18784"/>
                  </a:cubicBezTo>
                  <a:cubicBezTo>
                    <a:pt x="7223" y="18769"/>
                    <a:pt x="7227" y="18758"/>
                    <a:pt x="7231" y="18748"/>
                  </a:cubicBezTo>
                  <a:cubicBezTo>
                    <a:pt x="7231" y="18747"/>
                    <a:pt x="7233" y="18745"/>
                    <a:pt x="7236" y="18741"/>
                  </a:cubicBezTo>
                  <a:lnTo>
                    <a:pt x="7246" y="18725"/>
                  </a:lnTo>
                  <a:cubicBezTo>
                    <a:pt x="7252" y="18720"/>
                    <a:pt x="7255" y="18713"/>
                    <a:pt x="7264" y="18700"/>
                  </a:cubicBezTo>
                  <a:cubicBezTo>
                    <a:pt x="7268" y="18694"/>
                    <a:pt x="7270" y="18690"/>
                    <a:pt x="7273" y="18687"/>
                  </a:cubicBezTo>
                  <a:cubicBezTo>
                    <a:pt x="7279" y="18681"/>
                    <a:pt x="7284" y="18673"/>
                    <a:pt x="7295" y="18657"/>
                  </a:cubicBezTo>
                  <a:cubicBezTo>
                    <a:pt x="7302" y="18650"/>
                    <a:pt x="7313" y="18640"/>
                    <a:pt x="7324" y="18623"/>
                  </a:cubicBezTo>
                  <a:cubicBezTo>
                    <a:pt x="7333" y="18607"/>
                    <a:pt x="7337" y="18598"/>
                    <a:pt x="7341" y="18590"/>
                  </a:cubicBezTo>
                  <a:cubicBezTo>
                    <a:pt x="7343" y="18587"/>
                    <a:pt x="7344" y="18586"/>
                    <a:pt x="7346" y="18580"/>
                  </a:cubicBezTo>
                  <a:cubicBezTo>
                    <a:pt x="7359" y="18561"/>
                    <a:pt x="7362" y="18547"/>
                    <a:pt x="7365" y="18536"/>
                  </a:cubicBezTo>
                  <a:lnTo>
                    <a:pt x="7370" y="18532"/>
                  </a:lnTo>
                  <a:cubicBezTo>
                    <a:pt x="7377" y="18523"/>
                    <a:pt x="7387" y="18515"/>
                    <a:pt x="7400" y="18496"/>
                  </a:cubicBezTo>
                  <a:cubicBezTo>
                    <a:pt x="7408" y="18489"/>
                    <a:pt x="7418" y="18480"/>
                    <a:pt x="7429" y="18464"/>
                  </a:cubicBezTo>
                  <a:cubicBezTo>
                    <a:pt x="7439" y="18456"/>
                    <a:pt x="7451" y="18445"/>
                    <a:pt x="7462" y="18427"/>
                  </a:cubicBezTo>
                  <a:cubicBezTo>
                    <a:pt x="7469" y="18421"/>
                    <a:pt x="7483" y="18410"/>
                    <a:pt x="7498" y="18389"/>
                  </a:cubicBezTo>
                  <a:cubicBezTo>
                    <a:pt x="7512" y="18366"/>
                    <a:pt x="7516" y="18346"/>
                    <a:pt x="7517" y="18333"/>
                  </a:cubicBezTo>
                  <a:cubicBezTo>
                    <a:pt x="7523" y="18324"/>
                    <a:pt x="7526" y="18317"/>
                    <a:pt x="7528" y="18308"/>
                  </a:cubicBezTo>
                  <a:cubicBezTo>
                    <a:pt x="7544" y="18302"/>
                    <a:pt x="7564" y="18290"/>
                    <a:pt x="7578" y="18266"/>
                  </a:cubicBezTo>
                  <a:cubicBezTo>
                    <a:pt x="7592" y="18245"/>
                    <a:pt x="7597" y="18226"/>
                    <a:pt x="7598" y="18212"/>
                  </a:cubicBezTo>
                  <a:cubicBezTo>
                    <a:pt x="7600" y="18211"/>
                    <a:pt x="7600" y="18210"/>
                    <a:pt x="7601" y="18208"/>
                  </a:cubicBezTo>
                  <a:cubicBezTo>
                    <a:pt x="7606" y="18201"/>
                    <a:pt x="7613" y="18195"/>
                    <a:pt x="7622" y="18180"/>
                  </a:cubicBezTo>
                  <a:cubicBezTo>
                    <a:pt x="7632" y="18165"/>
                    <a:pt x="7637" y="18153"/>
                    <a:pt x="7641" y="18141"/>
                  </a:cubicBezTo>
                  <a:cubicBezTo>
                    <a:pt x="7651" y="18135"/>
                    <a:pt x="7666" y="18124"/>
                    <a:pt x="7680" y="18103"/>
                  </a:cubicBezTo>
                  <a:cubicBezTo>
                    <a:pt x="7694" y="18078"/>
                    <a:pt x="7697" y="18056"/>
                    <a:pt x="7698" y="18041"/>
                  </a:cubicBezTo>
                  <a:cubicBezTo>
                    <a:pt x="7707" y="18029"/>
                    <a:pt x="7710" y="18018"/>
                    <a:pt x="7713" y="18007"/>
                  </a:cubicBezTo>
                  <a:cubicBezTo>
                    <a:pt x="7716" y="18002"/>
                    <a:pt x="7719" y="18001"/>
                    <a:pt x="7720" y="17998"/>
                  </a:cubicBezTo>
                  <a:cubicBezTo>
                    <a:pt x="7726" y="17991"/>
                    <a:pt x="7734" y="17983"/>
                    <a:pt x="7742" y="17969"/>
                  </a:cubicBezTo>
                  <a:cubicBezTo>
                    <a:pt x="7752" y="17955"/>
                    <a:pt x="7755" y="17948"/>
                    <a:pt x="7758" y="17942"/>
                  </a:cubicBezTo>
                  <a:cubicBezTo>
                    <a:pt x="7762" y="17938"/>
                    <a:pt x="7763" y="17933"/>
                    <a:pt x="7768" y="17926"/>
                  </a:cubicBezTo>
                  <a:cubicBezTo>
                    <a:pt x="7771" y="17922"/>
                    <a:pt x="7772" y="17920"/>
                    <a:pt x="7773" y="17918"/>
                  </a:cubicBezTo>
                  <a:cubicBezTo>
                    <a:pt x="7782" y="17912"/>
                    <a:pt x="7790" y="17904"/>
                    <a:pt x="7799" y="17888"/>
                  </a:cubicBezTo>
                  <a:cubicBezTo>
                    <a:pt x="7807" y="17875"/>
                    <a:pt x="7811" y="17867"/>
                    <a:pt x="7814" y="17859"/>
                  </a:cubicBezTo>
                  <a:cubicBezTo>
                    <a:pt x="7830" y="17854"/>
                    <a:pt x="7852" y="17842"/>
                    <a:pt x="7868" y="17817"/>
                  </a:cubicBezTo>
                  <a:cubicBezTo>
                    <a:pt x="7879" y="17797"/>
                    <a:pt x="7885" y="17781"/>
                    <a:pt x="7887" y="17766"/>
                  </a:cubicBezTo>
                  <a:cubicBezTo>
                    <a:pt x="7897" y="17751"/>
                    <a:pt x="7901" y="17739"/>
                    <a:pt x="7906" y="17725"/>
                  </a:cubicBezTo>
                  <a:cubicBezTo>
                    <a:pt x="7916" y="17712"/>
                    <a:pt x="7921" y="17699"/>
                    <a:pt x="7924" y="17687"/>
                  </a:cubicBezTo>
                  <a:cubicBezTo>
                    <a:pt x="7935" y="17681"/>
                    <a:pt x="7950" y="17670"/>
                    <a:pt x="7964" y="17648"/>
                  </a:cubicBezTo>
                  <a:cubicBezTo>
                    <a:pt x="7973" y="17633"/>
                    <a:pt x="7978" y="17621"/>
                    <a:pt x="7981" y="17612"/>
                  </a:cubicBezTo>
                  <a:cubicBezTo>
                    <a:pt x="7994" y="17606"/>
                    <a:pt x="8012" y="17594"/>
                    <a:pt x="8025" y="17572"/>
                  </a:cubicBezTo>
                  <a:cubicBezTo>
                    <a:pt x="8044" y="17542"/>
                    <a:pt x="8044" y="17514"/>
                    <a:pt x="8041" y="17495"/>
                  </a:cubicBezTo>
                  <a:cubicBezTo>
                    <a:pt x="8042" y="17492"/>
                    <a:pt x="8044" y="17489"/>
                    <a:pt x="8046" y="17487"/>
                  </a:cubicBezTo>
                  <a:cubicBezTo>
                    <a:pt x="8062" y="17479"/>
                    <a:pt x="8082" y="17467"/>
                    <a:pt x="8098" y="17444"/>
                  </a:cubicBezTo>
                  <a:cubicBezTo>
                    <a:pt x="8105" y="17430"/>
                    <a:pt x="8110" y="17418"/>
                    <a:pt x="8112" y="17406"/>
                  </a:cubicBezTo>
                  <a:cubicBezTo>
                    <a:pt x="8128" y="17399"/>
                    <a:pt x="8146" y="17387"/>
                    <a:pt x="8159" y="17367"/>
                  </a:cubicBezTo>
                  <a:lnTo>
                    <a:pt x="8171" y="17348"/>
                  </a:lnTo>
                  <a:cubicBezTo>
                    <a:pt x="8175" y="17343"/>
                    <a:pt x="8179" y="17338"/>
                    <a:pt x="8186" y="17327"/>
                  </a:cubicBezTo>
                  <a:cubicBezTo>
                    <a:pt x="8200" y="17307"/>
                    <a:pt x="8203" y="17288"/>
                    <a:pt x="8205" y="17273"/>
                  </a:cubicBezTo>
                  <a:cubicBezTo>
                    <a:pt x="8213" y="17265"/>
                    <a:pt x="8223" y="17256"/>
                    <a:pt x="8233" y="17241"/>
                  </a:cubicBezTo>
                  <a:cubicBezTo>
                    <a:pt x="8244" y="17225"/>
                    <a:pt x="8248" y="17215"/>
                    <a:pt x="8251" y="17205"/>
                  </a:cubicBezTo>
                  <a:cubicBezTo>
                    <a:pt x="8253" y="17203"/>
                    <a:pt x="8253" y="17201"/>
                    <a:pt x="8255" y="17197"/>
                  </a:cubicBezTo>
                  <a:cubicBezTo>
                    <a:pt x="8265" y="17190"/>
                    <a:pt x="8276" y="17179"/>
                    <a:pt x="8288" y="17161"/>
                  </a:cubicBezTo>
                  <a:cubicBezTo>
                    <a:pt x="8297" y="17146"/>
                    <a:pt x="8302" y="17139"/>
                    <a:pt x="8305" y="17130"/>
                  </a:cubicBezTo>
                  <a:cubicBezTo>
                    <a:pt x="8307" y="17128"/>
                    <a:pt x="8308" y="17124"/>
                    <a:pt x="8312" y="17118"/>
                  </a:cubicBezTo>
                  <a:cubicBezTo>
                    <a:pt x="8326" y="17097"/>
                    <a:pt x="8329" y="17075"/>
                    <a:pt x="8329" y="17058"/>
                  </a:cubicBezTo>
                  <a:cubicBezTo>
                    <a:pt x="8337" y="17051"/>
                    <a:pt x="8345" y="17042"/>
                    <a:pt x="8355" y="17028"/>
                  </a:cubicBezTo>
                  <a:cubicBezTo>
                    <a:pt x="8363" y="17021"/>
                    <a:pt x="8373" y="17011"/>
                    <a:pt x="8385" y="16992"/>
                  </a:cubicBezTo>
                  <a:cubicBezTo>
                    <a:pt x="8390" y="16983"/>
                    <a:pt x="8395" y="16978"/>
                    <a:pt x="8398" y="16974"/>
                  </a:cubicBezTo>
                  <a:cubicBezTo>
                    <a:pt x="8401" y="16968"/>
                    <a:pt x="8405" y="16963"/>
                    <a:pt x="8412" y="16952"/>
                  </a:cubicBezTo>
                  <a:cubicBezTo>
                    <a:pt x="8426" y="16932"/>
                    <a:pt x="8430" y="16917"/>
                    <a:pt x="8432" y="16906"/>
                  </a:cubicBezTo>
                  <a:cubicBezTo>
                    <a:pt x="8446" y="16887"/>
                    <a:pt x="8449" y="16871"/>
                    <a:pt x="8453" y="16860"/>
                  </a:cubicBezTo>
                  <a:cubicBezTo>
                    <a:pt x="8454" y="16858"/>
                    <a:pt x="8455" y="16856"/>
                    <a:pt x="8455" y="16856"/>
                  </a:cubicBezTo>
                  <a:cubicBezTo>
                    <a:pt x="8463" y="16849"/>
                    <a:pt x="8470" y="16841"/>
                    <a:pt x="8479" y="16828"/>
                  </a:cubicBezTo>
                  <a:cubicBezTo>
                    <a:pt x="8490" y="16820"/>
                    <a:pt x="8505" y="16810"/>
                    <a:pt x="8519" y="16787"/>
                  </a:cubicBezTo>
                  <a:cubicBezTo>
                    <a:pt x="8528" y="16774"/>
                    <a:pt x="8532" y="16766"/>
                    <a:pt x="8535" y="16758"/>
                  </a:cubicBezTo>
                  <a:cubicBezTo>
                    <a:pt x="8537" y="16755"/>
                    <a:pt x="8538" y="16751"/>
                    <a:pt x="8543" y="16745"/>
                  </a:cubicBezTo>
                  <a:cubicBezTo>
                    <a:pt x="8554" y="16728"/>
                    <a:pt x="8559" y="16711"/>
                    <a:pt x="8560" y="16696"/>
                  </a:cubicBezTo>
                  <a:cubicBezTo>
                    <a:pt x="8569" y="16691"/>
                    <a:pt x="8580" y="16680"/>
                    <a:pt x="8589" y="16667"/>
                  </a:cubicBezTo>
                  <a:cubicBezTo>
                    <a:pt x="8601" y="16659"/>
                    <a:pt x="8614" y="16648"/>
                    <a:pt x="8626" y="16628"/>
                  </a:cubicBezTo>
                  <a:cubicBezTo>
                    <a:pt x="8639" y="16609"/>
                    <a:pt x="8644" y="16593"/>
                    <a:pt x="8646" y="16578"/>
                  </a:cubicBezTo>
                  <a:cubicBezTo>
                    <a:pt x="8650" y="16576"/>
                    <a:pt x="8651" y="16573"/>
                    <a:pt x="8652" y="16572"/>
                  </a:cubicBezTo>
                  <a:cubicBezTo>
                    <a:pt x="8658" y="16565"/>
                    <a:pt x="8666" y="16557"/>
                    <a:pt x="8674" y="16542"/>
                  </a:cubicBezTo>
                  <a:cubicBezTo>
                    <a:pt x="8683" y="16528"/>
                    <a:pt x="8688" y="16515"/>
                    <a:pt x="8690" y="16508"/>
                  </a:cubicBezTo>
                  <a:cubicBezTo>
                    <a:pt x="8704" y="16499"/>
                    <a:pt x="8721" y="16487"/>
                    <a:pt x="8736" y="16466"/>
                  </a:cubicBezTo>
                  <a:cubicBezTo>
                    <a:pt x="8757" y="16438"/>
                    <a:pt x="8755" y="16410"/>
                    <a:pt x="8752" y="16390"/>
                  </a:cubicBezTo>
                  <a:cubicBezTo>
                    <a:pt x="8752" y="16389"/>
                    <a:pt x="8754" y="16389"/>
                    <a:pt x="8754" y="16387"/>
                  </a:cubicBezTo>
                  <a:cubicBezTo>
                    <a:pt x="8774" y="16381"/>
                    <a:pt x="8797" y="16369"/>
                    <a:pt x="8816" y="16343"/>
                  </a:cubicBezTo>
                  <a:cubicBezTo>
                    <a:pt x="8832" y="16317"/>
                    <a:pt x="8834" y="16294"/>
                    <a:pt x="8834" y="16278"/>
                  </a:cubicBezTo>
                  <a:cubicBezTo>
                    <a:pt x="8837" y="16276"/>
                    <a:pt x="8838" y="16272"/>
                    <a:pt x="8839" y="16268"/>
                  </a:cubicBezTo>
                  <a:cubicBezTo>
                    <a:pt x="8860" y="16263"/>
                    <a:pt x="8882" y="16252"/>
                    <a:pt x="8899" y="16225"/>
                  </a:cubicBezTo>
                  <a:cubicBezTo>
                    <a:pt x="8910" y="16208"/>
                    <a:pt x="8914" y="16191"/>
                    <a:pt x="8915" y="16175"/>
                  </a:cubicBezTo>
                  <a:cubicBezTo>
                    <a:pt x="8926" y="16167"/>
                    <a:pt x="8939" y="16156"/>
                    <a:pt x="8947" y="16142"/>
                  </a:cubicBezTo>
                  <a:cubicBezTo>
                    <a:pt x="8960" y="16124"/>
                    <a:pt x="8963" y="16108"/>
                    <a:pt x="8966" y="16094"/>
                  </a:cubicBezTo>
                  <a:cubicBezTo>
                    <a:pt x="8977" y="16086"/>
                    <a:pt x="8989" y="16075"/>
                    <a:pt x="9000" y="16059"/>
                  </a:cubicBezTo>
                  <a:cubicBezTo>
                    <a:pt x="9012" y="16041"/>
                    <a:pt x="9017" y="16026"/>
                    <a:pt x="9020" y="16015"/>
                  </a:cubicBezTo>
                  <a:cubicBezTo>
                    <a:pt x="9027" y="16008"/>
                    <a:pt x="9041" y="15998"/>
                    <a:pt x="9053" y="15977"/>
                  </a:cubicBezTo>
                  <a:cubicBezTo>
                    <a:pt x="9058" y="15972"/>
                    <a:pt x="9059" y="15969"/>
                    <a:pt x="9062" y="15967"/>
                  </a:cubicBezTo>
                  <a:cubicBezTo>
                    <a:pt x="9067" y="15958"/>
                    <a:pt x="9074" y="15952"/>
                    <a:pt x="9083" y="15937"/>
                  </a:cubicBezTo>
                  <a:cubicBezTo>
                    <a:pt x="9092" y="15924"/>
                    <a:pt x="9096" y="15915"/>
                    <a:pt x="9101" y="15908"/>
                  </a:cubicBezTo>
                  <a:cubicBezTo>
                    <a:pt x="9102" y="15905"/>
                    <a:pt x="9103" y="15901"/>
                    <a:pt x="9107" y="15896"/>
                  </a:cubicBezTo>
                  <a:lnTo>
                    <a:pt x="9134" y="15855"/>
                  </a:lnTo>
                  <a:cubicBezTo>
                    <a:pt x="9138" y="15850"/>
                    <a:pt x="9140" y="15846"/>
                    <a:pt x="9143" y="15844"/>
                  </a:cubicBezTo>
                  <a:cubicBezTo>
                    <a:pt x="9149" y="15837"/>
                    <a:pt x="9154" y="15830"/>
                    <a:pt x="9164" y="15817"/>
                  </a:cubicBezTo>
                  <a:cubicBezTo>
                    <a:pt x="9171" y="15806"/>
                    <a:pt x="9174" y="15800"/>
                    <a:pt x="9178" y="15794"/>
                  </a:cubicBezTo>
                  <a:cubicBezTo>
                    <a:pt x="9181" y="15790"/>
                    <a:pt x="9183" y="15786"/>
                    <a:pt x="9188" y="15776"/>
                  </a:cubicBezTo>
                  <a:cubicBezTo>
                    <a:pt x="9202" y="15757"/>
                    <a:pt x="9207" y="15736"/>
                    <a:pt x="9207" y="15719"/>
                  </a:cubicBezTo>
                  <a:cubicBezTo>
                    <a:pt x="9215" y="15712"/>
                    <a:pt x="9225" y="15703"/>
                    <a:pt x="9233" y="15689"/>
                  </a:cubicBezTo>
                  <a:cubicBezTo>
                    <a:pt x="9246" y="15671"/>
                    <a:pt x="9251" y="15655"/>
                    <a:pt x="9253" y="15644"/>
                  </a:cubicBezTo>
                  <a:cubicBezTo>
                    <a:pt x="9261" y="15637"/>
                    <a:pt x="9272" y="15628"/>
                    <a:pt x="9284" y="15610"/>
                  </a:cubicBezTo>
                  <a:cubicBezTo>
                    <a:pt x="9296" y="15603"/>
                    <a:pt x="9309" y="15592"/>
                    <a:pt x="9321" y="15571"/>
                  </a:cubicBezTo>
                  <a:cubicBezTo>
                    <a:pt x="9330" y="15559"/>
                    <a:pt x="9333" y="15550"/>
                    <a:pt x="9337" y="15544"/>
                  </a:cubicBezTo>
                  <a:cubicBezTo>
                    <a:pt x="9338" y="15540"/>
                    <a:pt x="9342" y="15537"/>
                    <a:pt x="9346" y="15530"/>
                  </a:cubicBezTo>
                  <a:cubicBezTo>
                    <a:pt x="9357" y="15513"/>
                    <a:pt x="9362" y="15500"/>
                    <a:pt x="9364" y="15489"/>
                  </a:cubicBezTo>
                  <a:cubicBezTo>
                    <a:pt x="9376" y="15480"/>
                    <a:pt x="9389" y="15470"/>
                    <a:pt x="9400" y="15451"/>
                  </a:cubicBezTo>
                  <a:cubicBezTo>
                    <a:pt x="9421" y="15420"/>
                    <a:pt x="9419" y="15389"/>
                    <a:pt x="9412" y="15367"/>
                  </a:cubicBezTo>
                  <a:lnTo>
                    <a:pt x="9413" y="15366"/>
                  </a:lnTo>
                  <a:cubicBezTo>
                    <a:pt x="9429" y="15360"/>
                    <a:pt x="9451" y="15348"/>
                    <a:pt x="9469" y="15321"/>
                  </a:cubicBezTo>
                  <a:cubicBezTo>
                    <a:pt x="9478" y="15307"/>
                    <a:pt x="9482" y="15293"/>
                    <a:pt x="9485" y="15281"/>
                  </a:cubicBezTo>
                  <a:cubicBezTo>
                    <a:pt x="9499" y="15275"/>
                    <a:pt x="9515" y="15262"/>
                    <a:pt x="9528" y="15244"/>
                  </a:cubicBezTo>
                  <a:cubicBezTo>
                    <a:pt x="9540" y="15224"/>
                    <a:pt x="9545" y="15210"/>
                    <a:pt x="9547" y="15195"/>
                  </a:cubicBezTo>
                  <a:cubicBezTo>
                    <a:pt x="9560" y="15176"/>
                    <a:pt x="9563" y="15159"/>
                    <a:pt x="9565" y="15144"/>
                  </a:cubicBezTo>
                  <a:cubicBezTo>
                    <a:pt x="9574" y="15137"/>
                    <a:pt x="9584" y="15127"/>
                    <a:pt x="9593" y="15112"/>
                  </a:cubicBezTo>
                  <a:cubicBezTo>
                    <a:pt x="9604" y="15098"/>
                    <a:pt x="9608" y="15084"/>
                    <a:pt x="9610" y="15077"/>
                  </a:cubicBezTo>
                  <a:cubicBezTo>
                    <a:pt x="9624" y="15069"/>
                    <a:pt x="9641" y="15057"/>
                    <a:pt x="9654" y="15036"/>
                  </a:cubicBezTo>
                  <a:cubicBezTo>
                    <a:pt x="9667" y="15019"/>
                    <a:pt x="9670" y="15007"/>
                    <a:pt x="9676" y="14992"/>
                  </a:cubicBezTo>
                  <a:cubicBezTo>
                    <a:pt x="9690" y="14972"/>
                    <a:pt x="9694" y="14954"/>
                    <a:pt x="9695" y="14939"/>
                  </a:cubicBezTo>
                  <a:cubicBezTo>
                    <a:pt x="9703" y="14933"/>
                    <a:pt x="9713" y="14923"/>
                    <a:pt x="9724" y="14907"/>
                  </a:cubicBezTo>
                  <a:cubicBezTo>
                    <a:pt x="9727" y="14902"/>
                    <a:pt x="9729" y="14901"/>
                    <a:pt x="9731" y="14898"/>
                  </a:cubicBezTo>
                  <a:cubicBezTo>
                    <a:pt x="9738" y="14891"/>
                    <a:pt x="9744" y="14884"/>
                    <a:pt x="9754" y="14869"/>
                  </a:cubicBezTo>
                  <a:cubicBezTo>
                    <a:pt x="9761" y="14857"/>
                    <a:pt x="9765" y="14852"/>
                    <a:pt x="9769" y="14844"/>
                  </a:cubicBezTo>
                  <a:cubicBezTo>
                    <a:pt x="9771" y="14841"/>
                    <a:pt x="9774" y="14836"/>
                    <a:pt x="9780" y="14827"/>
                  </a:cubicBezTo>
                  <a:cubicBezTo>
                    <a:pt x="9787" y="14814"/>
                    <a:pt x="9793" y="14803"/>
                    <a:pt x="9796" y="14793"/>
                  </a:cubicBezTo>
                  <a:cubicBezTo>
                    <a:pt x="9810" y="14785"/>
                    <a:pt x="9829" y="14773"/>
                    <a:pt x="9842" y="14752"/>
                  </a:cubicBezTo>
                  <a:cubicBezTo>
                    <a:pt x="9851" y="14739"/>
                    <a:pt x="9855" y="14732"/>
                    <a:pt x="9858" y="14725"/>
                  </a:cubicBezTo>
                  <a:cubicBezTo>
                    <a:pt x="9861" y="14721"/>
                    <a:pt x="9862" y="14718"/>
                    <a:pt x="9867" y="14710"/>
                  </a:cubicBezTo>
                  <a:cubicBezTo>
                    <a:pt x="9878" y="14693"/>
                    <a:pt x="9884" y="14680"/>
                    <a:pt x="9887" y="14666"/>
                  </a:cubicBezTo>
                  <a:cubicBezTo>
                    <a:pt x="9895" y="14660"/>
                    <a:pt x="9909" y="14649"/>
                    <a:pt x="9921" y="14630"/>
                  </a:cubicBezTo>
                  <a:cubicBezTo>
                    <a:pt x="9924" y="14628"/>
                    <a:pt x="9925" y="14625"/>
                    <a:pt x="9926" y="14624"/>
                  </a:cubicBezTo>
                  <a:cubicBezTo>
                    <a:pt x="9933" y="14617"/>
                    <a:pt x="9941" y="14607"/>
                    <a:pt x="9951" y="14592"/>
                  </a:cubicBezTo>
                  <a:cubicBezTo>
                    <a:pt x="9963" y="14575"/>
                    <a:pt x="9967" y="14560"/>
                    <a:pt x="9970" y="14549"/>
                  </a:cubicBezTo>
                  <a:cubicBezTo>
                    <a:pt x="9983" y="14530"/>
                    <a:pt x="9989" y="14514"/>
                    <a:pt x="9991" y="14499"/>
                  </a:cubicBezTo>
                  <a:cubicBezTo>
                    <a:pt x="9992" y="14496"/>
                    <a:pt x="9992" y="14496"/>
                    <a:pt x="9994" y="14495"/>
                  </a:cubicBezTo>
                  <a:cubicBezTo>
                    <a:pt x="10001" y="14489"/>
                    <a:pt x="10008" y="14480"/>
                    <a:pt x="10019" y="14464"/>
                  </a:cubicBezTo>
                  <a:cubicBezTo>
                    <a:pt x="10027" y="14453"/>
                    <a:pt x="10029" y="14447"/>
                    <a:pt x="10034" y="14441"/>
                  </a:cubicBezTo>
                  <a:cubicBezTo>
                    <a:pt x="10037" y="14437"/>
                    <a:pt x="10039" y="14434"/>
                    <a:pt x="10044" y="14424"/>
                  </a:cubicBezTo>
                  <a:cubicBezTo>
                    <a:pt x="10049" y="14418"/>
                    <a:pt x="10051" y="14415"/>
                    <a:pt x="10054" y="14413"/>
                  </a:cubicBezTo>
                  <a:cubicBezTo>
                    <a:pt x="10059" y="14407"/>
                    <a:pt x="10065" y="14400"/>
                    <a:pt x="10074" y="14386"/>
                  </a:cubicBezTo>
                  <a:cubicBezTo>
                    <a:pt x="10076" y="14381"/>
                    <a:pt x="10077" y="14380"/>
                    <a:pt x="10080" y="14378"/>
                  </a:cubicBezTo>
                  <a:cubicBezTo>
                    <a:pt x="10087" y="14372"/>
                    <a:pt x="10096" y="14364"/>
                    <a:pt x="10104" y="14348"/>
                  </a:cubicBezTo>
                  <a:lnTo>
                    <a:pt x="10117" y="14329"/>
                  </a:lnTo>
                  <a:cubicBezTo>
                    <a:pt x="10120" y="14324"/>
                    <a:pt x="10125" y="14318"/>
                    <a:pt x="10131" y="14308"/>
                  </a:cubicBezTo>
                  <a:cubicBezTo>
                    <a:pt x="10145" y="14285"/>
                    <a:pt x="10149" y="14264"/>
                    <a:pt x="10149" y="14248"/>
                  </a:cubicBezTo>
                  <a:cubicBezTo>
                    <a:pt x="10157" y="14241"/>
                    <a:pt x="10165" y="14233"/>
                    <a:pt x="10173" y="14220"/>
                  </a:cubicBezTo>
                  <a:cubicBezTo>
                    <a:pt x="10182" y="14204"/>
                    <a:pt x="10187" y="14194"/>
                    <a:pt x="10190" y="14185"/>
                  </a:cubicBezTo>
                  <a:lnTo>
                    <a:pt x="10190" y="14184"/>
                  </a:lnTo>
                  <a:cubicBezTo>
                    <a:pt x="10201" y="14179"/>
                    <a:pt x="10216" y="14169"/>
                    <a:pt x="10230" y="14152"/>
                  </a:cubicBezTo>
                  <a:cubicBezTo>
                    <a:pt x="10240" y="14146"/>
                    <a:pt x="10258" y="14135"/>
                    <a:pt x="10273" y="14110"/>
                  </a:cubicBezTo>
                  <a:cubicBezTo>
                    <a:pt x="10284" y="14093"/>
                    <a:pt x="10288" y="14082"/>
                    <a:pt x="10292" y="14072"/>
                  </a:cubicBezTo>
                  <a:lnTo>
                    <a:pt x="10295" y="14067"/>
                  </a:lnTo>
                  <a:cubicBezTo>
                    <a:pt x="10307" y="14048"/>
                    <a:pt x="10311" y="14030"/>
                    <a:pt x="10312" y="14014"/>
                  </a:cubicBezTo>
                  <a:cubicBezTo>
                    <a:pt x="10323" y="14008"/>
                    <a:pt x="10333" y="13997"/>
                    <a:pt x="10343" y="13982"/>
                  </a:cubicBezTo>
                  <a:cubicBezTo>
                    <a:pt x="10354" y="13965"/>
                    <a:pt x="10359" y="13952"/>
                    <a:pt x="10363" y="13939"/>
                  </a:cubicBezTo>
                  <a:cubicBezTo>
                    <a:pt x="10374" y="13932"/>
                    <a:pt x="10386" y="13921"/>
                    <a:pt x="10398" y="13902"/>
                  </a:cubicBezTo>
                  <a:cubicBezTo>
                    <a:pt x="10412" y="13880"/>
                    <a:pt x="10415" y="13863"/>
                    <a:pt x="10417" y="13857"/>
                  </a:cubicBezTo>
                  <a:cubicBezTo>
                    <a:pt x="10426" y="13843"/>
                    <a:pt x="10429" y="13836"/>
                    <a:pt x="10433" y="13830"/>
                  </a:cubicBezTo>
                  <a:cubicBezTo>
                    <a:pt x="10435" y="13826"/>
                    <a:pt x="10436" y="13821"/>
                    <a:pt x="10442" y="13815"/>
                  </a:cubicBezTo>
                  <a:cubicBezTo>
                    <a:pt x="10447" y="13807"/>
                    <a:pt x="10451" y="13802"/>
                    <a:pt x="10454" y="13798"/>
                  </a:cubicBezTo>
                  <a:cubicBezTo>
                    <a:pt x="10458" y="13792"/>
                    <a:pt x="10462" y="13787"/>
                    <a:pt x="10468" y="13775"/>
                  </a:cubicBezTo>
                  <a:cubicBezTo>
                    <a:pt x="10477" y="13761"/>
                    <a:pt x="10482" y="13749"/>
                    <a:pt x="10484" y="13739"/>
                  </a:cubicBezTo>
                  <a:cubicBezTo>
                    <a:pt x="10499" y="13730"/>
                    <a:pt x="10517" y="13719"/>
                    <a:pt x="10531" y="13698"/>
                  </a:cubicBezTo>
                  <a:lnTo>
                    <a:pt x="10462" y="13654"/>
                  </a:lnTo>
                  <a:lnTo>
                    <a:pt x="10533" y="13695"/>
                  </a:lnTo>
                  <a:cubicBezTo>
                    <a:pt x="10541" y="13686"/>
                    <a:pt x="10551" y="13677"/>
                    <a:pt x="10562" y="13661"/>
                  </a:cubicBezTo>
                  <a:cubicBezTo>
                    <a:pt x="10569" y="13649"/>
                    <a:pt x="10572" y="13643"/>
                    <a:pt x="10576" y="13637"/>
                  </a:cubicBezTo>
                  <a:cubicBezTo>
                    <a:pt x="10579" y="13633"/>
                    <a:pt x="10581" y="13627"/>
                    <a:pt x="10586" y="13620"/>
                  </a:cubicBezTo>
                  <a:cubicBezTo>
                    <a:pt x="10600" y="13598"/>
                    <a:pt x="10604" y="13580"/>
                    <a:pt x="10605" y="13574"/>
                  </a:cubicBezTo>
                  <a:cubicBezTo>
                    <a:pt x="10617" y="13552"/>
                    <a:pt x="10622" y="13534"/>
                    <a:pt x="10623" y="13518"/>
                  </a:cubicBezTo>
                  <a:cubicBezTo>
                    <a:pt x="10631" y="13511"/>
                    <a:pt x="10640" y="13500"/>
                    <a:pt x="10649" y="13487"/>
                  </a:cubicBezTo>
                  <a:cubicBezTo>
                    <a:pt x="10661" y="13467"/>
                    <a:pt x="10667" y="13451"/>
                    <a:pt x="10670" y="13436"/>
                  </a:cubicBezTo>
                  <a:lnTo>
                    <a:pt x="10685" y="13412"/>
                  </a:lnTo>
                  <a:cubicBezTo>
                    <a:pt x="10699" y="13407"/>
                    <a:pt x="10719" y="13395"/>
                    <a:pt x="10735" y="13369"/>
                  </a:cubicBezTo>
                  <a:cubicBezTo>
                    <a:pt x="10738" y="13365"/>
                    <a:pt x="10739" y="13364"/>
                    <a:pt x="10740" y="13363"/>
                  </a:cubicBezTo>
                  <a:cubicBezTo>
                    <a:pt x="10747" y="13355"/>
                    <a:pt x="10755" y="13347"/>
                    <a:pt x="10765" y="13332"/>
                  </a:cubicBezTo>
                  <a:cubicBezTo>
                    <a:pt x="10774" y="13316"/>
                    <a:pt x="10778" y="13307"/>
                    <a:pt x="10782" y="13299"/>
                  </a:cubicBezTo>
                  <a:cubicBezTo>
                    <a:pt x="10783" y="13295"/>
                    <a:pt x="10784" y="13293"/>
                    <a:pt x="10788" y="13289"/>
                  </a:cubicBezTo>
                  <a:cubicBezTo>
                    <a:pt x="10795" y="13274"/>
                    <a:pt x="10799" y="13267"/>
                    <a:pt x="10804" y="13259"/>
                  </a:cubicBezTo>
                  <a:cubicBezTo>
                    <a:pt x="10806" y="13256"/>
                    <a:pt x="10808" y="13252"/>
                    <a:pt x="10811" y="13246"/>
                  </a:cubicBezTo>
                  <a:cubicBezTo>
                    <a:pt x="10824" y="13226"/>
                    <a:pt x="10829" y="13209"/>
                    <a:pt x="10830" y="13195"/>
                  </a:cubicBezTo>
                  <a:cubicBezTo>
                    <a:pt x="10840" y="13187"/>
                    <a:pt x="10849" y="13177"/>
                    <a:pt x="10859" y="13161"/>
                  </a:cubicBezTo>
                  <a:cubicBezTo>
                    <a:pt x="10872" y="13141"/>
                    <a:pt x="10878" y="13128"/>
                    <a:pt x="10880" y="13116"/>
                  </a:cubicBezTo>
                  <a:cubicBezTo>
                    <a:pt x="10885" y="13108"/>
                    <a:pt x="10889" y="13103"/>
                    <a:pt x="10891" y="13098"/>
                  </a:cubicBezTo>
                  <a:cubicBezTo>
                    <a:pt x="10896" y="13093"/>
                    <a:pt x="10899" y="13088"/>
                    <a:pt x="10906" y="13076"/>
                  </a:cubicBezTo>
                  <a:cubicBezTo>
                    <a:pt x="10916" y="13063"/>
                    <a:pt x="10920" y="13052"/>
                    <a:pt x="10924" y="13041"/>
                  </a:cubicBezTo>
                  <a:cubicBezTo>
                    <a:pt x="10938" y="13034"/>
                    <a:pt x="10954" y="13022"/>
                    <a:pt x="10969" y="13001"/>
                  </a:cubicBezTo>
                  <a:cubicBezTo>
                    <a:pt x="10972" y="12995"/>
                    <a:pt x="10974" y="12993"/>
                    <a:pt x="10976" y="12990"/>
                  </a:cubicBezTo>
                  <a:cubicBezTo>
                    <a:pt x="10981" y="12984"/>
                    <a:pt x="10988" y="12977"/>
                    <a:pt x="10998" y="12962"/>
                  </a:cubicBezTo>
                  <a:lnTo>
                    <a:pt x="11025" y="12920"/>
                  </a:lnTo>
                  <a:cubicBezTo>
                    <a:pt x="11034" y="12913"/>
                    <a:pt x="11045" y="12903"/>
                    <a:pt x="11056" y="12884"/>
                  </a:cubicBezTo>
                  <a:cubicBezTo>
                    <a:pt x="11068" y="12865"/>
                    <a:pt x="11073" y="12844"/>
                    <a:pt x="11073" y="12827"/>
                  </a:cubicBezTo>
                  <a:cubicBezTo>
                    <a:pt x="11082" y="12820"/>
                    <a:pt x="11093" y="12811"/>
                    <a:pt x="11100" y="12797"/>
                  </a:cubicBezTo>
                  <a:lnTo>
                    <a:pt x="11111" y="12781"/>
                  </a:lnTo>
                  <a:cubicBezTo>
                    <a:pt x="11116" y="12776"/>
                    <a:pt x="11121" y="12769"/>
                    <a:pt x="11129" y="12758"/>
                  </a:cubicBezTo>
                  <a:lnTo>
                    <a:pt x="11156" y="12717"/>
                  </a:lnTo>
                  <a:cubicBezTo>
                    <a:pt x="11164" y="12705"/>
                    <a:pt x="11167" y="12700"/>
                    <a:pt x="11170" y="12693"/>
                  </a:cubicBezTo>
                  <a:cubicBezTo>
                    <a:pt x="11172" y="12689"/>
                    <a:pt x="11174" y="12686"/>
                    <a:pt x="11177" y="12680"/>
                  </a:cubicBezTo>
                  <a:cubicBezTo>
                    <a:pt x="11186" y="12675"/>
                    <a:pt x="11201" y="12663"/>
                    <a:pt x="11216" y="12642"/>
                  </a:cubicBezTo>
                  <a:cubicBezTo>
                    <a:pt x="11228" y="12624"/>
                    <a:pt x="11232" y="12604"/>
                    <a:pt x="11232" y="12588"/>
                  </a:cubicBezTo>
                  <a:cubicBezTo>
                    <a:pt x="11243" y="12582"/>
                    <a:pt x="11254" y="12572"/>
                    <a:pt x="11263" y="12557"/>
                  </a:cubicBezTo>
                  <a:cubicBezTo>
                    <a:pt x="11276" y="12538"/>
                    <a:pt x="11280" y="12522"/>
                    <a:pt x="11282" y="12511"/>
                  </a:cubicBezTo>
                  <a:cubicBezTo>
                    <a:pt x="11292" y="12496"/>
                    <a:pt x="11296" y="12482"/>
                    <a:pt x="11299" y="12471"/>
                  </a:cubicBezTo>
                  <a:cubicBezTo>
                    <a:pt x="11312" y="12463"/>
                    <a:pt x="11327" y="12452"/>
                    <a:pt x="11339" y="12433"/>
                  </a:cubicBezTo>
                  <a:cubicBezTo>
                    <a:pt x="11355" y="12411"/>
                    <a:pt x="11357" y="12390"/>
                    <a:pt x="11360" y="12375"/>
                  </a:cubicBezTo>
                  <a:cubicBezTo>
                    <a:pt x="11363" y="12370"/>
                    <a:pt x="11365" y="12365"/>
                    <a:pt x="11367" y="12359"/>
                  </a:cubicBezTo>
                  <a:cubicBezTo>
                    <a:pt x="11386" y="12354"/>
                    <a:pt x="11409" y="12342"/>
                    <a:pt x="11426" y="12316"/>
                  </a:cubicBezTo>
                  <a:cubicBezTo>
                    <a:pt x="11431" y="12308"/>
                    <a:pt x="11436" y="12302"/>
                    <a:pt x="11438" y="12298"/>
                  </a:cubicBezTo>
                  <a:cubicBezTo>
                    <a:pt x="11442" y="12293"/>
                    <a:pt x="11446" y="12287"/>
                    <a:pt x="11453" y="12277"/>
                  </a:cubicBezTo>
                  <a:cubicBezTo>
                    <a:pt x="11468" y="12252"/>
                    <a:pt x="11472" y="12231"/>
                    <a:pt x="11472" y="12217"/>
                  </a:cubicBezTo>
                  <a:cubicBezTo>
                    <a:pt x="11473" y="12213"/>
                    <a:pt x="11474" y="12212"/>
                    <a:pt x="11475" y="12211"/>
                  </a:cubicBezTo>
                  <a:cubicBezTo>
                    <a:pt x="11481" y="12206"/>
                    <a:pt x="11485" y="12198"/>
                    <a:pt x="11493" y="12187"/>
                  </a:cubicBezTo>
                  <a:cubicBezTo>
                    <a:pt x="11501" y="12175"/>
                    <a:pt x="11506" y="12164"/>
                    <a:pt x="11510" y="12155"/>
                  </a:cubicBezTo>
                  <a:cubicBezTo>
                    <a:pt x="11526" y="12148"/>
                    <a:pt x="11544" y="12136"/>
                    <a:pt x="11559" y="12113"/>
                  </a:cubicBezTo>
                  <a:cubicBezTo>
                    <a:pt x="11576" y="12086"/>
                    <a:pt x="11577" y="12061"/>
                    <a:pt x="11576" y="12043"/>
                  </a:cubicBezTo>
                  <a:cubicBezTo>
                    <a:pt x="11580" y="12037"/>
                    <a:pt x="11581" y="12031"/>
                    <a:pt x="11585" y="12026"/>
                  </a:cubicBezTo>
                  <a:cubicBezTo>
                    <a:pt x="11596" y="12020"/>
                    <a:pt x="11612" y="12009"/>
                    <a:pt x="11627" y="11986"/>
                  </a:cubicBezTo>
                  <a:cubicBezTo>
                    <a:pt x="11640" y="11967"/>
                    <a:pt x="11644" y="11951"/>
                    <a:pt x="11647" y="11940"/>
                  </a:cubicBezTo>
                  <a:cubicBezTo>
                    <a:pt x="11654" y="11934"/>
                    <a:pt x="11667" y="11924"/>
                    <a:pt x="11679" y="11904"/>
                  </a:cubicBezTo>
                  <a:cubicBezTo>
                    <a:pt x="11694" y="11882"/>
                    <a:pt x="11698" y="11864"/>
                    <a:pt x="11699" y="11850"/>
                  </a:cubicBezTo>
                  <a:cubicBezTo>
                    <a:pt x="11708" y="11843"/>
                    <a:pt x="11715" y="11834"/>
                    <a:pt x="11725" y="11820"/>
                  </a:cubicBezTo>
                  <a:cubicBezTo>
                    <a:pt x="11730" y="11815"/>
                    <a:pt x="11741" y="11806"/>
                    <a:pt x="11753" y="11790"/>
                  </a:cubicBezTo>
                  <a:cubicBezTo>
                    <a:pt x="11764" y="11784"/>
                    <a:pt x="11783" y="11773"/>
                    <a:pt x="11797" y="11749"/>
                  </a:cubicBezTo>
                  <a:cubicBezTo>
                    <a:pt x="11809" y="11731"/>
                    <a:pt x="11813" y="11720"/>
                    <a:pt x="11818" y="11705"/>
                  </a:cubicBezTo>
                  <a:cubicBezTo>
                    <a:pt x="11831" y="11686"/>
                    <a:pt x="11834" y="11668"/>
                    <a:pt x="11836" y="11652"/>
                  </a:cubicBezTo>
                  <a:cubicBezTo>
                    <a:pt x="11847" y="11646"/>
                    <a:pt x="11859" y="11635"/>
                    <a:pt x="11868" y="11620"/>
                  </a:cubicBezTo>
                  <a:cubicBezTo>
                    <a:pt x="11879" y="11604"/>
                    <a:pt x="11882" y="11593"/>
                    <a:pt x="11887" y="11585"/>
                  </a:cubicBezTo>
                  <a:cubicBezTo>
                    <a:pt x="11888" y="11580"/>
                    <a:pt x="11888" y="11580"/>
                    <a:pt x="11891" y="11577"/>
                  </a:cubicBezTo>
                  <a:cubicBezTo>
                    <a:pt x="11897" y="11565"/>
                    <a:pt x="11903" y="11554"/>
                    <a:pt x="11906" y="11544"/>
                  </a:cubicBezTo>
                  <a:cubicBezTo>
                    <a:pt x="11922" y="11538"/>
                    <a:pt x="11940" y="11527"/>
                    <a:pt x="11955" y="11504"/>
                  </a:cubicBezTo>
                  <a:cubicBezTo>
                    <a:pt x="11968" y="11484"/>
                    <a:pt x="11973" y="11468"/>
                    <a:pt x="11975" y="11459"/>
                  </a:cubicBezTo>
                  <a:cubicBezTo>
                    <a:pt x="11983" y="11453"/>
                    <a:pt x="11995" y="11442"/>
                    <a:pt x="12009" y="11422"/>
                  </a:cubicBezTo>
                  <a:cubicBezTo>
                    <a:pt x="12020" y="11403"/>
                    <a:pt x="12026" y="11383"/>
                    <a:pt x="12026" y="11367"/>
                  </a:cubicBezTo>
                  <a:cubicBezTo>
                    <a:pt x="12034" y="11362"/>
                    <a:pt x="12042" y="11354"/>
                    <a:pt x="12050" y="11344"/>
                  </a:cubicBezTo>
                  <a:cubicBezTo>
                    <a:pt x="12061" y="11336"/>
                    <a:pt x="12078" y="11324"/>
                    <a:pt x="12093" y="11302"/>
                  </a:cubicBezTo>
                  <a:cubicBezTo>
                    <a:pt x="12106" y="11283"/>
                    <a:pt x="12110" y="11266"/>
                    <a:pt x="12111" y="11251"/>
                  </a:cubicBezTo>
                  <a:cubicBezTo>
                    <a:pt x="12121" y="11244"/>
                    <a:pt x="12132" y="11233"/>
                    <a:pt x="12143" y="11217"/>
                  </a:cubicBezTo>
                  <a:cubicBezTo>
                    <a:pt x="12153" y="11201"/>
                    <a:pt x="12158" y="11191"/>
                    <a:pt x="12161" y="11181"/>
                  </a:cubicBezTo>
                  <a:cubicBezTo>
                    <a:pt x="12163" y="11179"/>
                    <a:pt x="12163" y="11178"/>
                    <a:pt x="12165" y="11173"/>
                  </a:cubicBezTo>
                  <a:cubicBezTo>
                    <a:pt x="12174" y="11162"/>
                    <a:pt x="12176" y="11154"/>
                    <a:pt x="12180" y="11148"/>
                  </a:cubicBezTo>
                  <a:lnTo>
                    <a:pt x="12191" y="11132"/>
                  </a:lnTo>
                  <a:cubicBezTo>
                    <a:pt x="12198" y="11120"/>
                    <a:pt x="12201" y="11113"/>
                    <a:pt x="12206" y="11106"/>
                  </a:cubicBezTo>
                  <a:cubicBezTo>
                    <a:pt x="12207" y="11103"/>
                    <a:pt x="12209" y="11098"/>
                    <a:pt x="12214" y="11090"/>
                  </a:cubicBezTo>
                  <a:cubicBezTo>
                    <a:pt x="12224" y="11076"/>
                    <a:pt x="12229" y="11065"/>
                    <a:pt x="12234" y="11052"/>
                  </a:cubicBezTo>
                  <a:cubicBezTo>
                    <a:pt x="12245" y="11046"/>
                    <a:pt x="12261" y="11034"/>
                    <a:pt x="12275" y="11013"/>
                  </a:cubicBezTo>
                  <a:cubicBezTo>
                    <a:pt x="12288" y="10993"/>
                    <a:pt x="12293" y="10976"/>
                    <a:pt x="12294" y="10961"/>
                  </a:cubicBezTo>
                  <a:cubicBezTo>
                    <a:pt x="12303" y="10954"/>
                    <a:pt x="12314" y="10944"/>
                    <a:pt x="12325" y="10928"/>
                  </a:cubicBezTo>
                  <a:lnTo>
                    <a:pt x="12351" y="10888"/>
                  </a:lnTo>
                  <a:cubicBezTo>
                    <a:pt x="12362" y="10872"/>
                    <a:pt x="12366" y="10862"/>
                    <a:pt x="12370" y="10852"/>
                  </a:cubicBezTo>
                  <a:cubicBezTo>
                    <a:pt x="12372" y="10849"/>
                    <a:pt x="12372" y="10848"/>
                    <a:pt x="12374" y="10844"/>
                  </a:cubicBezTo>
                  <a:cubicBezTo>
                    <a:pt x="12388" y="10824"/>
                    <a:pt x="12391" y="10806"/>
                    <a:pt x="12393" y="10792"/>
                  </a:cubicBezTo>
                  <a:cubicBezTo>
                    <a:pt x="12402" y="10784"/>
                    <a:pt x="12412" y="10773"/>
                    <a:pt x="12422" y="10758"/>
                  </a:cubicBezTo>
                  <a:cubicBezTo>
                    <a:pt x="12426" y="10751"/>
                    <a:pt x="12429" y="10749"/>
                    <a:pt x="12432" y="10746"/>
                  </a:cubicBezTo>
                  <a:cubicBezTo>
                    <a:pt x="12437" y="10740"/>
                    <a:pt x="12442" y="10733"/>
                    <a:pt x="12449" y="10720"/>
                  </a:cubicBezTo>
                  <a:cubicBezTo>
                    <a:pt x="12457" y="10714"/>
                    <a:pt x="12470" y="10703"/>
                    <a:pt x="12485" y="10682"/>
                  </a:cubicBezTo>
                  <a:cubicBezTo>
                    <a:pt x="12495" y="10667"/>
                    <a:pt x="12498" y="10659"/>
                    <a:pt x="12502" y="10651"/>
                  </a:cubicBezTo>
                  <a:lnTo>
                    <a:pt x="12507" y="10643"/>
                  </a:lnTo>
                  <a:cubicBezTo>
                    <a:pt x="12516" y="10638"/>
                    <a:pt x="12532" y="10626"/>
                    <a:pt x="12545" y="10605"/>
                  </a:cubicBezTo>
                  <a:cubicBezTo>
                    <a:pt x="12556" y="10586"/>
                    <a:pt x="12560" y="10570"/>
                    <a:pt x="12561" y="10556"/>
                  </a:cubicBezTo>
                  <a:cubicBezTo>
                    <a:pt x="12575" y="10549"/>
                    <a:pt x="12587" y="10538"/>
                    <a:pt x="12598" y="10522"/>
                  </a:cubicBezTo>
                  <a:cubicBezTo>
                    <a:pt x="12613" y="10500"/>
                    <a:pt x="12616" y="10481"/>
                    <a:pt x="12618" y="10468"/>
                  </a:cubicBezTo>
                  <a:cubicBezTo>
                    <a:pt x="12629" y="10449"/>
                    <a:pt x="12632" y="10433"/>
                    <a:pt x="12634" y="10420"/>
                  </a:cubicBezTo>
                  <a:cubicBezTo>
                    <a:pt x="12643" y="10404"/>
                    <a:pt x="12647" y="10390"/>
                    <a:pt x="12650" y="10376"/>
                  </a:cubicBezTo>
                  <a:cubicBezTo>
                    <a:pt x="12656" y="10367"/>
                    <a:pt x="12659" y="10364"/>
                    <a:pt x="12662" y="10358"/>
                  </a:cubicBezTo>
                  <a:cubicBezTo>
                    <a:pt x="12663" y="10355"/>
                    <a:pt x="12666" y="10351"/>
                    <a:pt x="12670" y="10344"/>
                  </a:cubicBezTo>
                  <a:cubicBezTo>
                    <a:pt x="12679" y="10339"/>
                    <a:pt x="12694" y="10327"/>
                    <a:pt x="12709" y="10306"/>
                  </a:cubicBezTo>
                  <a:cubicBezTo>
                    <a:pt x="12720" y="10290"/>
                    <a:pt x="12723" y="10279"/>
                    <a:pt x="12727" y="10269"/>
                  </a:cubicBezTo>
                  <a:cubicBezTo>
                    <a:pt x="12728" y="10267"/>
                    <a:pt x="12728" y="10265"/>
                    <a:pt x="12732" y="10263"/>
                  </a:cubicBezTo>
                  <a:cubicBezTo>
                    <a:pt x="12741" y="10247"/>
                    <a:pt x="12745" y="10237"/>
                    <a:pt x="12749" y="10230"/>
                  </a:cubicBezTo>
                  <a:cubicBezTo>
                    <a:pt x="12750" y="10228"/>
                    <a:pt x="12750" y="10227"/>
                    <a:pt x="12752" y="10225"/>
                  </a:cubicBezTo>
                  <a:cubicBezTo>
                    <a:pt x="12760" y="10220"/>
                    <a:pt x="12770" y="10214"/>
                    <a:pt x="12781" y="10200"/>
                  </a:cubicBezTo>
                  <a:cubicBezTo>
                    <a:pt x="12796" y="10194"/>
                    <a:pt x="12817" y="10183"/>
                    <a:pt x="12835" y="10156"/>
                  </a:cubicBezTo>
                  <a:cubicBezTo>
                    <a:pt x="12848" y="10133"/>
                    <a:pt x="12852" y="10112"/>
                    <a:pt x="12852" y="10096"/>
                  </a:cubicBezTo>
                  <a:cubicBezTo>
                    <a:pt x="12859" y="10091"/>
                    <a:pt x="12866" y="10083"/>
                    <a:pt x="12872" y="10074"/>
                  </a:cubicBezTo>
                  <a:cubicBezTo>
                    <a:pt x="12883" y="10069"/>
                    <a:pt x="12899" y="10056"/>
                    <a:pt x="12914" y="10034"/>
                  </a:cubicBezTo>
                  <a:cubicBezTo>
                    <a:pt x="12918" y="10027"/>
                    <a:pt x="12920" y="10024"/>
                    <a:pt x="12923" y="10021"/>
                  </a:cubicBezTo>
                  <a:cubicBezTo>
                    <a:pt x="12929" y="10013"/>
                    <a:pt x="12934" y="10008"/>
                    <a:pt x="12942" y="9995"/>
                  </a:cubicBezTo>
                  <a:cubicBezTo>
                    <a:pt x="12962" y="9965"/>
                    <a:pt x="12961" y="9936"/>
                    <a:pt x="12956" y="9915"/>
                  </a:cubicBezTo>
                  <a:cubicBezTo>
                    <a:pt x="12958" y="9911"/>
                    <a:pt x="12962" y="9906"/>
                    <a:pt x="12964" y="9903"/>
                  </a:cubicBezTo>
                  <a:cubicBezTo>
                    <a:pt x="12974" y="9898"/>
                    <a:pt x="12988" y="9888"/>
                    <a:pt x="13001" y="9871"/>
                  </a:cubicBezTo>
                  <a:cubicBezTo>
                    <a:pt x="13012" y="9863"/>
                    <a:pt x="13031" y="9853"/>
                    <a:pt x="13044" y="9829"/>
                  </a:cubicBezTo>
                  <a:cubicBezTo>
                    <a:pt x="13063" y="9803"/>
                    <a:pt x="13064" y="9780"/>
                    <a:pt x="13064" y="9764"/>
                  </a:cubicBezTo>
                  <a:cubicBezTo>
                    <a:pt x="13066" y="9758"/>
                    <a:pt x="13068" y="9754"/>
                    <a:pt x="13070" y="9750"/>
                  </a:cubicBezTo>
                  <a:cubicBezTo>
                    <a:pt x="13071" y="9746"/>
                    <a:pt x="13074" y="9742"/>
                    <a:pt x="13079" y="9735"/>
                  </a:cubicBezTo>
                  <a:cubicBezTo>
                    <a:pt x="13091" y="9717"/>
                    <a:pt x="13095" y="9702"/>
                    <a:pt x="13097" y="9694"/>
                  </a:cubicBezTo>
                  <a:cubicBezTo>
                    <a:pt x="13103" y="9689"/>
                    <a:pt x="13114" y="9680"/>
                    <a:pt x="13124" y="9668"/>
                  </a:cubicBezTo>
                  <a:cubicBezTo>
                    <a:pt x="13138" y="9663"/>
                    <a:pt x="13159" y="9651"/>
                    <a:pt x="13175" y="9626"/>
                  </a:cubicBezTo>
                  <a:cubicBezTo>
                    <a:pt x="13192" y="9599"/>
                    <a:pt x="13193" y="9572"/>
                    <a:pt x="13191" y="9553"/>
                  </a:cubicBezTo>
                  <a:lnTo>
                    <a:pt x="13205" y="9530"/>
                  </a:lnTo>
                  <a:cubicBezTo>
                    <a:pt x="13216" y="9514"/>
                    <a:pt x="13220" y="9504"/>
                    <a:pt x="13224" y="9494"/>
                  </a:cubicBezTo>
                  <a:lnTo>
                    <a:pt x="13227" y="9489"/>
                  </a:lnTo>
                  <a:cubicBezTo>
                    <a:pt x="13234" y="9483"/>
                    <a:pt x="13246" y="9472"/>
                    <a:pt x="13259" y="9454"/>
                  </a:cubicBezTo>
                  <a:cubicBezTo>
                    <a:pt x="13269" y="9446"/>
                    <a:pt x="13283" y="9435"/>
                    <a:pt x="13295" y="9416"/>
                  </a:cubicBezTo>
                  <a:cubicBezTo>
                    <a:pt x="13309" y="9395"/>
                    <a:pt x="13312" y="9379"/>
                    <a:pt x="13315" y="9369"/>
                  </a:cubicBezTo>
                  <a:cubicBezTo>
                    <a:pt x="13320" y="9362"/>
                    <a:pt x="13322" y="9358"/>
                    <a:pt x="13325" y="9355"/>
                  </a:cubicBezTo>
                  <a:cubicBezTo>
                    <a:pt x="13327" y="9352"/>
                    <a:pt x="13330" y="9348"/>
                    <a:pt x="13333" y="9344"/>
                  </a:cubicBezTo>
                  <a:cubicBezTo>
                    <a:pt x="13348" y="9338"/>
                    <a:pt x="13369" y="9326"/>
                    <a:pt x="13385" y="9300"/>
                  </a:cubicBezTo>
                  <a:cubicBezTo>
                    <a:pt x="13397" y="9280"/>
                    <a:pt x="13401" y="9263"/>
                    <a:pt x="13402" y="9246"/>
                  </a:cubicBezTo>
                  <a:cubicBezTo>
                    <a:pt x="13412" y="9239"/>
                    <a:pt x="13423" y="9229"/>
                    <a:pt x="13432" y="9214"/>
                  </a:cubicBezTo>
                  <a:cubicBezTo>
                    <a:pt x="13440" y="9201"/>
                    <a:pt x="13445" y="9188"/>
                    <a:pt x="13448" y="9177"/>
                  </a:cubicBezTo>
                  <a:cubicBezTo>
                    <a:pt x="13462" y="9170"/>
                    <a:pt x="13478" y="9159"/>
                    <a:pt x="13492" y="9138"/>
                  </a:cubicBezTo>
                  <a:cubicBezTo>
                    <a:pt x="13504" y="9119"/>
                    <a:pt x="13509" y="9103"/>
                    <a:pt x="13513" y="9087"/>
                  </a:cubicBezTo>
                  <a:cubicBezTo>
                    <a:pt x="13519" y="9074"/>
                    <a:pt x="13523" y="9063"/>
                    <a:pt x="13525" y="9053"/>
                  </a:cubicBezTo>
                  <a:cubicBezTo>
                    <a:pt x="13539" y="9044"/>
                    <a:pt x="13555" y="9033"/>
                    <a:pt x="13567" y="9014"/>
                  </a:cubicBezTo>
                  <a:cubicBezTo>
                    <a:pt x="13579" y="8995"/>
                    <a:pt x="13584" y="8978"/>
                    <a:pt x="13585" y="8964"/>
                  </a:cubicBezTo>
                  <a:cubicBezTo>
                    <a:pt x="13594" y="8957"/>
                    <a:pt x="13605" y="8948"/>
                    <a:pt x="13615" y="8930"/>
                  </a:cubicBezTo>
                  <a:cubicBezTo>
                    <a:pt x="13625" y="8915"/>
                    <a:pt x="13628" y="8903"/>
                    <a:pt x="13631" y="8891"/>
                  </a:cubicBezTo>
                  <a:cubicBezTo>
                    <a:pt x="13644" y="8883"/>
                    <a:pt x="13660" y="8872"/>
                    <a:pt x="13673" y="8853"/>
                  </a:cubicBezTo>
                  <a:cubicBezTo>
                    <a:pt x="13685" y="8834"/>
                    <a:pt x="13690" y="8821"/>
                    <a:pt x="13696" y="8806"/>
                  </a:cubicBezTo>
                  <a:cubicBezTo>
                    <a:pt x="13703" y="8798"/>
                    <a:pt x="13714" y="8789"/>
                    <a:pt x="13725" y="8771"/>
                  </a:cubicBezTo>
                  <a:cubicBezTo>
                    <a:pt x="13735" y="8755"/>
                    <a:pt x="13740" y="8741"/>
                    <a:pt x="13743" y="8728"/>
                  </a:cubicBezTo>
                  <a:cubicBezTo>
                    <a:pt x="13756" y="8722"/>
                    <a:pt x="13770" y="8710"/>
                    <a:pt x="13781" y="8693"/>
                  </a:cubicBezTo>
                  <a:cubicBezTo>
                    <a:pt x="13794" y="8672"/>
                    <a:pt x="13799" y="8652"/>
                    <a:pt x="13800" y="8637"/>
                  </a:cubicBezTo>
                  <a:cubicBezTo>
                    <a:pt x="13808" y="8631"/>
                    <a:pt x="13818" y="8621"/>
                    <a:pt x="13826" y="8607"/>
                  </a:cubicBezTo>
                  <a:cubicBezTo>
                    <a:pt x="13835" y="8593"/>
                    <a:pt x="13840" y="8580"/>
                    <a:pt x="13842" y="8570"/>
                  </a:cubicBezTo>
                  <a:cubicBezTo>
                    <a:pt x="13856" y="8562"/>
                    <a:pt x="13872" y="8550"/>
                    <a:pt x="13885" y="8530"/>
                  </a:cubicBezTo>
                  <a:cubicBezTo>
                    <a:pt x="13898" y="8511"/>
                    <a:pt x="13903" y="8496"/>
                    <a:pt x="13906" y="8480"/>
                  </a:cubicBezTo>
                  <a:cubicBezTo>
                    <a:pt x="13916" y="8463"/>
                    <a:pt x="13921" y="8448"/>
                    <a:pt x="13923" y="8436"/>
                  </a:cubicBezTo>
                  <a:cubicBezTo>
                    <a:pt x="13931" y="8422"/>
                    <a:pt x="13933" y="8415"/>
                    <a:pt x="13938" y="8409"/>
                  </a:cubicBezTo>
                  <a:cubicBezTo>
                    <a:pt x="13939" y="8406"/>
                    <a:pt x="13941" y="8401"/>
                    <a:pt x="13943" y="8398"/>
                  </a:cubicBezTo>
                  <a:cubicBezTo>
                    <a:pt x="13954" y="8390"/>
                    <a:pt x="13966" y="8380"/>
                    <a:pt x="13978" y="8362"/>
                  </a:cubicBezTo>
                  <a:cubicBezTo>
                    <a:pt x="13986" y="8356"/>
                    <a:pt x="14000" y="8346"/>
                    <a:pt x="14013" y="8324"/>
                  </a:cubicBezTo>
                  <a:cubicBezTo>
                    <a:pt x="14022" y="8309"/>
                    <a:pt x="14027" y="8294"/>
                    <a:pt x="14029" y="8281"/>
                  </a:cubicBezTo>
                  <a:cubicBezTo>
                    <a:pt x="14043" y="8275"/>
                    <a:pt x="14056" y="8262"/>
                    <a:pt x="14067" y="8245"/>
                  </a:cubicBezTo>
                  <a:cubicBezTo>
                    <a:pt x="14083" y="8222"/>
                    <a:pt x="14087" y="8200"/>
                    <a:pt x="14087" y="8184"/>
                  </a:cubicBezTo>
                  <a:cubicBezTo>
                    <a:pt x="14092" y="8176"/>
                    <a:pt x="14100" y="8169"/>
                    <a:pt x="14108" y="8155"/>
                  </a:cubicBezTo>
                  <a:lnTo>
                    <a:pt x="14113" y="8150"/>
                  </a:lnTo>
                  <a:cubicBezTo>
                    <a:pt x="14120" y="8142"/>
                    <a:pt x="14128" y="8134"/>
                    <a:pt x="14139" y="8117"/>
                  </a:cubicBezTo>
                  <a:cubicBezTo>
                    <a:pt x="14144" y="8110"/>
                    <a:pt x="14148" y="8105"/>
                    <a:pt x="14151" y="8100"/>
                  </a:cubicBezTo>
                  <a:cubicBezTo>
                    <a:pt x="14155" y="8095"/>
                    <a:pt x="14158" y="8089"/>
                    <a:pt x="14166" y="8078"/>
                  </a:cubicBezTo>
                  <a:cubicBezTo>
                    <a:pt x="14173" y="8066"/>
                    <a:pt x="14177" y="8059"/>
                    <a:pt x="14180" y="8052"/>
                  </a:cubicBezTo>
                  <a:cubicBezTo>
                    <a:pt x="14182" y="8048"/>
                    <a:pt x="14184" y="8045"/>
                    <a:pt x="14189" y="8036"/>
                  </a:cubicBezTo>
                  <a:cubicBezTo>
                    <a:pt x="14194" y="8030"/>
                    <a:pt x="14196" y="8026"/>
                    <a:pt x="14199" y="8024"/>
                  </a:cubicBezTo>
                  <a:cubicBezTo>
                    <a:pt x="14204" y="8019"/>
                    <a:pt x="14210" y="8013"/>
                    <a:pt x="14219" y="7998"/>
                  </a:cubicBezTo>
                  <a:cubicBezTo>
                    <a:pt x="14228" y="7989"/>
                    <a:pt x="14239" y="7980"/>
                    <a:pt x="14252" y="7961"/>
                  </a:cubicBezTo>
                  <a:cubicBezTo>
                    <a:pt x="14264" y="7940"/>
                    <a:pt x="14269" y="7918"/>
                    <a:pt x="14268" y="7901"/>
                  </a:cubicBezTo>
                  <a:cubicBezTo>
                    <a:pt x="14276" y="7895"/>
                    <a:pt x="14285" y="7886"/>
                    <a:pt x="14292" y="7874"/>
                  </a:cubicBezTo>
                  <a:cubicBezTo>
                    <a:pt x="14300" y="7868"/>
                    <a:pt x="14313" y="7858"/>
                    <a:pt x="14327" y="7837"/>
                  </a:cubicBezTo>
                  <a:cubicBezTo>
                    <a:pt x="14338" y="7818"/>
                    <a:pt x="14344" y="7802"/>
                    <a:pt x="14345" y="7788"/>
                  </a:cubicBezTo>
                  <a:cubicBezTo>
                    <a:pt x="14354" y="7780"/>
                    <a:pt x="14365" y="7769"/>
                    <a:pt x="14376" y="7753"/>
                  </a:cubicBezTo>
                  <a:lnTo>
                    <a:pt x="14403" y="7714"/>
                  </a:lnTo>
                  <a:cubicBezTo>
                    <a:pt x="14420" y="7687"/>
                    <a:pt x="14421" y="7660"/>
                    <a:pt x="14419" y="7641"/>
                  </a:cubicBezTo>
                  <a:cubicBezTo>
                    <a:pt x="14420" y="7640"/>
                    <a:pt x="14420" y="7639"/>
                    <a:pt x="14421" y="7638"/>
                  </a:cubicBezTo>
                  <a:cubicBezTo>
                    <a:pt x="14424" y="7633"/>
                    <a:pt x="14426" y="7629"/>
                    <a:pt x="14430" y="7623"/>
                  </a:cubicBezTo>
                  <a:cubicBezTo>
                    <a:pt x="14440" y="7617"/>
                    <a:pt x="14456" y="7605"/>
                    <a:pt x="14469" y="7584"/>
                  </a:cubicBezTo>
                  <a:cubicBezTo>
                    <a:pt x="14482" y="7565"/>
                    <a:pt x="14487" y="7549"/>
                    <a:pt x="14489" y="7534"/>
                  </a:cubicBezTo>
                  <a:cubicBezTo>
                    <a:pt x="14495" y="7525"/>
                    <a:pt x="14499" y="7521"/>
                    <a:pt x="14501" y="7516"/>
                  </a:cubicBezTo>
                  <a:lnTo>
                    <a:pt x="14514" y="7496"/>
                  </a:lnTo>
                  <a:cubicBezTo>
                    <a:pt x="14523" y="7483"/>
                    <a:pt x="14526" y="7477"/>
                    <a:pt x="14530" y="7469"/>
                  </a:cubicBezTo>
                  <a:cubicBezTo>
                    <a:pt x="14530" y="7468"/>
                    <a:pt x="14531" y="7467"/>
                    <a:pt x="14531" y="7466"/>
                  </a:cubicBezTo>
                  <a:cubicBezTo>
                    <a:pt x="14544" y="7459"/>
                    <a:pt x="14563" y="7447"/>
                    <a:pt x="14579" y="7423"/>
                  </a:cubicBezTo>
                  <a:cubicBezTo>
                    <a:pt x="14582" y="7419"/>
                    <a:pt x="14582" y="7419"/>
                    <a:pt x="14585" y="7416"/>
                  </a:cubicBezTo>
                  <a:cubicBezTo>
                    <a:pt x="14591" y="7408"/>
                    <a:pt x="14600" y="7400"/>
                    <a:pt x="14613" y="7382"/>
                  </a:cubicBezTo>
                  <a:cubicBezTo>
                    <a:pt x="14621" y="7373"/>
                    <a:pt x="14632" y="7364"/>
                    <a:pt x="14643" y="7346"/>
                  </a:cubicBezTo>
                  <a:cubicBezTo>
                    <a:pt x="14655" y="7327"/>
                    <a:pt x="14660" y="7307"/>
                    <a:pt x="14660" y="7290"/>
                  </a:cubicBezTo>
                  <a:cubicBezTo>
                    <a:pt x="14666" y="7284"/>
                    <a:pt x="14673" y="7277"/>
                    <a:pt x="14680" y="7269"/>
                  </a:cubicBezTo>
                  <a:cubicBezTo>
                    <a:pt x="14692" y="7264"/>
                    <a:pt x="14710" y="7252"/>
                    <a:pt x="14725" y="7227"/>
                  </a:cubicBezTo>
                  <a:cubicBezTo>
                    <a:pt x="14737" y="7209"/>
                    <a:pt x="14742" y="7194"/>
                    <a:pt x="14745" y="7179"/>
                  </a:cubicBezTo>
                  <a:cubicBezTo>
                    <a:pt x="14748" y="7174"/>
                    <a:pt x="14751" y="7173"/>
                    <a:pt x="14752" y="7170"/>
                  </a:cubicBezTo>
                  <a:cubicBezTo>
                    <a:pt x="14757" y="7163"/>
                    <a:pt x="14763" y="7157"/>
                    <a:pt x="14773" y="7141"/>
                  </a:cubicBezTo>
                  <a:cubicBezTo>
                    <a:pt x="14783" y="7134"/>
                    <a:pt x="14793" y="7125"/>
                    <a:pt x="14804" y="7105"/>
                  </a:cubicBezTo>
                  <a:cubicBezTo>
                    <a:pt x="14819" y="7082"/>
                    <a:pt x="14823" y="7059"/>
                    <a:pt x="14823" y="7044"/>
                  </a:cubicBezTo>
                  <a:cubicBezTo>
                    <a:pt x="14827" y="7038"/>
                    <a:pt x="14830" y="7029"/>
                    <a:pt x="14831" y="7023"/>
                  </a:cubicBezTo>
                  <a:cubicBezTo>
                    <a:pt x="14847" y="7016"/>
                    <a:pt x="14864" y="7004"/>
                    <a:pt x="14879" y="6982"/>
                  </a:cubicBezTo>
                  <a:cubicBezTo>
                    <a:pt x="14892" y="6961"/>
                    <a:pt x="14896" y="6944"/>
                    <a:pt x="14897" y="6937"/>
                  </a:cubicBezTo>
                  <a:cubicBezTo>
                    <a:pt x="14906" y="6923"/>
                    <a:pt x="14911" y="6910"/>
                    <a:pt x="14914" y="6900"/>
                  </a:cubicBezTo>
                  <a:cubicBezTo>
                    <a:pt x="14929" y="6893"/>
                    <a:pt x="14945" y="6880"/>
                    <a:pt x="14959" y="6861"/>
                  </a:cubicBezTo>
                  <a:cubicBezTo>
                    <a:pt x="14969" y="6845"/>
                    <a:pt x="14972" y="6830"/>
                    <a:pt x="14976" y="6816"/>
                  </a:cubicBezTo>
                  <a:cubicBezTo>
                    <a:pt x="14987" y="6810"/>
                    <a:pt x="15001" y="6798"/>
                    <a:pt x="15013" y="6781"/>
                  </a:cubicBezTo>
                  <a:cubicBezTo>
                    <a:pt x="15028" y="6757"/>
                    <a:pt x="15030" y="6736"/>
                    <a:pt x="15031" y="6722"/>
                  </a:cubicBezTo>
                  <a:cubicBezTo>
                    <a:pt x="15036" y="6714"/>
                    <a:pt x="15039" y="6708"/>
                    <a:pt x="15041" y="6701"/>
                  </a:cubicBezTo>
                  <a:cubicBezTo>
                    <a:pt x="15056" y="6696"/>
                    <a:pt x="15076" y="6684"/>
                    <a:pt x="15090" y="6660"/>
                  </a:cubicBezTo>
                  <a:cubicBezTo>
                    <a:pt x="15104" y="6639"/>
                    <a:pt x="15109" y="6623"/>
                    <a:pt x="15111" y="6613"/>
                  </a:cubicBezTo>
                  <a:cubicBezTo>
                    <a:pt x="15120" y="6600"/>
                    <a:pt x="15125" y="6586"/>
                    <a:pt x="15127" y="6575"/>
                  </a:cubicBezTo>
                  <a:cubicBezTo>
                    <a:pt x="15141" y="6569"/>
                    <a:pt x="15157" y="6557"/>
                    <a:pt x="15168" y="6538"/>
                  </a:cubicBezTo>
                  <a:cubicBezTo>
                    <a:pt x="15171" y="6534"/>
                    <a:pt x="15174" y="6531"/>
                    <a:pt x="15175" y="6530"/>
                  </a:cubicBezTo>
                  <a:cubicBezTo>
                    <a:pt x="15180" y="6524"/>
                    <a:pt x="15187" y="6516"/>
                    <a:pt x="15197" y="6500"/>
                  </a:cubicBezTo>
                  <a:cubicBezTo>
                    <a:pt x="15208" y="6484"/>
                    <a:pt x="15212" y="6472"/>
                    <a:pt x="15217" y="6463"/>
                  </a:cubicBezTo>
                  <a:cubicBezTo>
                    <a:pt x="15218" y="6459"/>
                    <a:pt x="15218" y="6459"/>
                    <a:pt x="15219" y="6456"/>
                  </a:cubicBezTo>
                  <a:cubicBezTo>
                    <a:pt x="15228" y="6440"/>
                    <a:pt x="15234" y="6425"/>
                    <a:pt x="15235" y="6412"/>
                  </a:cubicBezTo>
                  <a:cubicBezTo>
                    <a:pt x="15249" y="6404"/>
                    <a:pt x="15262" y="6393"/>
                    <a:pt x="15275" y="6376"/>
                  </a:cubicBezTo>
                  <a:cubicBezTo>
                    <a:pt x="15288" y="6354"/>
                    <a:pt x="15293" y="6336"/>
                    <a:pt x="15294" y="6322"/>
                  </a:cubicBezTo>
                  <a:cubicBezTo>
                    <a:pt x="15301" y="6312"/>
                    <a:pt x="15305" y="6304"/>
                    <a:pt x="15308" y="6297"/>
                  </a:cubicBezTo>
                  <a:lnTo>
                    <a:pt x="15313" y="6286"/>
                  </a:lnTo>
                  <a:cubicBezTo>
                    <a:pt x="15325" y="6268"/>
                    <a:pt x="15329" y="6252"/>
                    <a:pt x="15331" y="6238"/>
                  </a:cubicBezTo>
                  <a:cubicBezTo>
                    <a:pt x="15339" y="6234"/>
                    <a:pt x="15345" y="6227"/>
                    <a:pt x="15353" y="6218"/>
                  </a:cubicBezTo>
                  <a:cubicBezTo>
                    <a:pt x="15368" y="6213"/>
                    <a:pt x="15389" y="6200"/>
                    <a:pt x="15406" y="6173"/>
                  </a:cubicBezTo>
                  <a:cubicBezTo>
                    <a:pt x="15419" y="6156"/>
                    <a:pt x="15422" y="6144"/>
                    <a:pt x="15428" y="6129"/>
                  </a:cubicBezTo>
                  <a:cubicBezTo>
                    <a:pt x="15442" y="6109"/>
                    <a:pt x="15446" y="6091"/>
                    <a:pt x="15446" y="6075"/>
                  </a:cubicBezTo>
                  <a:cubicBezTo>
                    <a:pt x="15457" y="6068"/>
                    <a:pt x="15465" y="6058"/>
                    <a:pt x="15475" y="6044"/>
                  </a:cubicBezTo>
                  <a:cubicBezTo>
                    <a:pt x="15484" y="6031"/>
                    <a:pt x="15489" y="6017"/>
                    <a:pt x="15491" y="6005"/>
                  </a:cubicBezTo>
                  <a:cubicBezTo>
                    <a:pt x="15506" y="5999"/>
                    <a:pt x="15522" y="5986"/>
                    <a:pt x="15534" y="5968"/>
                  </a:cubicBezTo>
                  <a:cubicBezTo>
                    <a:pt x="15543" y="5952"/>
                    <a:pt x="15548" y="5943"/>
                    <a:pt x="15551" y="5935"/>
                  </a:cubicBezTo>
                  <a:cubicBezTo>
                    <a:pt x="15553" y="5931"/>
                    <a:pt x="15554" y="5929"/>
                    <a:pt x="15556" y="5925"/>
                  </a:cubicBezTo>
                  <a:cubicBezTo>
                    <a:pt x="15566" y="5911"/>
                    <a:pt x="15570" y="5897"/>
                    <a:pt x="15572" y="5884"/>
                  </a:cubicBezTo>
                  <a:cubicBezTo>
                    <a:pt x="15587" y="5878"/>
                    <a:pt x="15603" y="5866"/>
                    <a:pt x="15615" y="5847"/>
                  </a:cubicBezTo>
                  <a:cubicBezTo>
                    <a:pt x="15631" y="5822"/>
                    <a:pt x="15634" y="5801"/>
                    <a:pt x="15634" y="5785"/>
                  </a:cubicBezTo>
                  <a:cubicBezTo>
                    <a:pt x="15644" y="5765"/>
                    <a:pt x="15645" y="5750"/>
                    <a:pt x="15646" y="5739"/>
                  </a:cubicBezTo>
                  <a:cubicBezTo>
                    <a:pt x="15649" y="5736"/>
                    <a:pt x="15650" y="5733"/>
                    <a:pt x="15652" y="5732"/>
                  </a:cubicBezTo>
                  <a:cubicBezTo>
                    <a:pt x="15653" y="5732"/>
                    <a:pt x="15653" y="5731"/>
                    <a:pt x="15653" y="5731"/>
                  </a:cubicBezTo>
                  <a:cubicBezTo>
                    <a:pt x="15673" y="5728"/>
                    <a:pt x="15703" y="5717"/>
                    <a:pt x="15722" y="5685"/>
                  </a:cubicBezTo>
                  <a:cubicBezTo>
                    <a:pt x="15735" y="5668"/>
                    <a:pt x="15738" y="5649"/>
                    <a:pt x="15740" y="5635"/>
                  </a:cubicBezTo>
                  <a:cubicBezTo>
                    <a:pt x="15751" y="5627"/>
                    <a:pt x="15763" y="5616"/>
                    <a:pt x="15773" y="5602"/>
                  </a:cubicBezTo>
                  <a:cubicBezTo>
                    <a:pt x="15781" y="5589"/>
                    <a:pt x="15787" y="5577"/>
                    <a:pt x="15790" y="5565"/>
                  </a:cubicBezTo>
                  <a:cubicBezTo>
                    <a:pt x="15803" y="5557"/>
                    <a:pt x="15819" y="5546"/>
                    <a:pt x="15833" y="5525"/>
                  </a:cubicBezTo>
                  <a:cubicBezTo>
                    <a:pt x="15849" y="5502"/>
                    <a:pt x="15851" y="5477"/>
                    <a:pt x="15850" y="5460"/>
                  </a:cubicBezTo>
                  <a:cubicBezTo>
                    <a:pt x="15855" y="5455"/>
                    <a:pt x="15859" y="5449"/>
                    <a:pt x="15866" y="5439"/>
                  </a:cubicBezTo>
                  <a:cubicBezTo>
                    <a:pt x="15878" y="5431"/>
                    <a:pt x="15890" y="5420"/>
                    <a:pt x="15903" y="5400"/>
                  </a:cubicBezTo>
                  <a:cubicBezTo>
                    <a:pt x="15913" y="5386"/>
                    <a:pt x="15917" y="5374"/>
                    <a:pt x="15919" y="5363"/>
                  </a:cubicBezTo>
                  <a:cubicBezTo>
                    <a:pt x="15934" y="5356"/>
                    <a:pt x="15950" y="5343"/>
                    <a:pt x="15963" y="5324"/>
                  </a:cubicBezTo>
                  <a:cubicBezTo>
                    <a:pt x="15977" y="5303"/>
                    <a:pt x="15981" y="5282"/>
                    <a:pt x="15983" y="5267"/>
                  </a:cubicBezTo>
                  <a:cubicBezTo>
                    <a:pt x="15990" y="5261"/>
                    <a:pt x="15999" y="5251"/>
                    <a:pt x="16008" y="5236"/>
                  </a:cubicBezTo>
                  <a:cubicBezTo>
                    <a:pt x="16020" y="5219"/>
                    <a:pt x="16024" y="5201"/>
                    <a:pt x="16025" y="5186"/>
                  </a:cubicBezTo>
                  <a:cubicBezTo>
                    <a:pt x="16036" y="5179"/>
                    <a:pt x="16048" y="5169"/>
                    <a:pt x="16058" y="5154"/>
                  </a:cubicBezTo>
                  <a:cubicBezTo>
                    <a:pt x="16074" y="5129"/>
                    <a:pt x="16076" y="5105"/>
                    <a:pt x="16075" y="5088"/>
                  </a:cubicBezTo>
                  <a:cubicBezTo>
                    <a:pt x="16080" y="5083"/>
                    <a:pt x="16086" y="5074"/>
                    <a:pt x="16095" y="5063"/>
                  </a:cubicBezTo>
                  <a:cubicBezTo>
                    <a:pt x="16101" y="5051"/>
                    <a:pt x="16105" y="5045"/>
                    <a:pt x="16108" y="5040"/>
                  </a:cubicBezTo>
                  <a:cubicBezTo>
                    <a:pt x="16110" y="5038"/>
                    <a:pt x="16110" y="5037"/>
                    <a:pt x="16111" y="5036"/>
                  </a:cubicBezTo>
                  <a:cubicBezTo>
                    <a:pt x="16126" y="5030"/>
                    <a:pt x="16147" y="5019"/>
                    <a:pt x="16164" y="4993"/>
                  </a:cubicBezTo>
                  <a:cubicBezTo>
                    <a:pt x="16170" y="4988"/>
                    <a:pt x="16183" y="4977"/>
                    <a:pt x="16197" y="4956"/>
                  </a:cubicBezTo>
                  <a:cubicBezTo>
                    <a:pt x="16212" y="4933"/>
                    <a:pt x="16215" y="4913"/>
                    <a:pt x="16217" y="4899"/>
                  </a:cubicBezTo>
                  <a:cubicBezTo>
                    <a:pt x="16224" y="4887"/>
                    <a:pt x="16228" y="4876"/>
                    <a:pt x="16230" y="4867"/>
                  </a:cubicBezTo>
                  <a:cubicBezTo>
                    <a:pt x="16240" y="4860"/>
                    <a:pt x="16255" y="4848"/>
                    <a:pt x="16267" y="4828"/>
                  </a:cubicBezTo>
                  <a:cubicBezTo>
                    <a:pt x="16281" y="4808"/>
                    <a:pt x="16285" y="4795"/>
                    <a:pt x="16288" y="4783"/>
                  </a:cubicBezTo>
                  <a:cubicBezTo>
                    <a:pt x="16301" y="4762"/>
                    <a:pt x="16305" y="4743"/>
                    <a:pt x="16306" y="4737"/>
                  </a:cubicBezTo>
                  <a:cubicBezTo>
                    <a:pt x="16316" y="4721"/>
                    <a:pt x="16320" y="4711"/>
                    <a:pt x="16324" y="4703"/>
                  </a:cubicBezTo>
                  <a:cubicBezTo>
                    <a:pt x="16324" y="4700"/>
                    <a:pt x="16325" y="4698"/>
                    <a:pt x="16326" y="4695"/>
                  </a:cubicBezTo>
                  <a:cubicBezTo>
                    <a:pt x="16335" y="4690"/>
                    <a:pt x="16347" y="4681"/>
                    <a:pt x="16360" y="4661"/>
                  </a:cubicBezTo>
                  <a:cubicBezTo>
                    <a:pt x="16372" y="4652"/>
                    <a:pt x="16385" y="4642"/>
                    <a:pt x="16397" y="4622"/>
                  </a:cubicBezTo>
                  <a:cubicBezTo>
                    <a:pt x="16411" y="4601"/>
                    <a:pt x="16415" y="4583"/>
                    <a:pt x="16416" y="4576"/>
                  </a:cubicBezTo>
                  <a:cubicBezTo>
                    <a:pt x="16421" y="4571"/>
                    <a:pt x="16422" y="4569"/>
                    <a:pt x="16424" y="4566"/>
                  </a:cubicBezTo>
                  <a:cubicBezTo>
                    <a:pt x="16429" y="4559"/>
                    <a:pt x="16435" y="4553"/>
                    <a:pt x="16444" y="4538"/>
                  </a:cubicBezTo>
                  <a:cubicBezTo>
                    <a:pt x="16456" y="4517"/>
                    <a:pt x="16461" y="4505"/>
                    <a:pt x="16465" y="4492"/>
                  </a:cubicBezTo>
                  <a:cubicBezTo>
                    <a:pt x="16471" y="4483"/>
                    <a:pt x="16475" y="4475"/>
                    <a:pt x="16477" y="4467"/>
                  </a:cubicBezTo>
                  <a:cubicBezTo>
                    <a:pt x="16497" y="4462"/>
                    <a:pt x="16519" y="4451"/>
                    <a:pt x="16536" y="4424"/>
                  </a:cubicBezTo>
                  <a:cubicBezTo>
                    <a:pt x="16547" y="4408"/>
                    <a:pt x="16551" y="4392"/>
                    <a:pt x="16552" y="4377"/>
                  </a:cubicBezTo>
                  <a:cubicBezTo>
                    <a:pt x="16565" y="4369"/>
                    <a:pt x="16578" y="4358"/>
                    <a:pt x="16589" y="4342"/>
                  </a:cubicBezTo>
                  <a:cubicBezTo>
                    <a:pt x="16601" y="4322"/>
                    <a:pt x="16606" y="4306"/>
                    <a:pt x="16608" y="4292"/>
                  </a:cubicBezTo>
                  <a:cubicBezTo>
                    <a:pt x="16617" y="4285"/>
                    <a:pt x="16627" y="4274"/>
                    <a:pt x="16638" y="4258"/>
                  </a:cubicBezTo>
                  <a:cubicBezTo>
                    <a:pt x="16647" y="4248"/>
                    <a:pt x="16649" y="4240"/>
                    <a:pt x="16653" y="4235"/>
                  </a:cubicBezTo>
                  <a:cubicBezTo>
                    <a:pt x="16656" y="4231"/>
                    <a:pt x="16658" y="4227"/>
                    <a:pt x="16664" y="4218"/>
                  </a:cubicBezTo>
                  <a:cubicBezTo>
                    <a:pt x="16673" y="4203"/>
                    <a:pt x="16679" y="4190"/>
                    <a:pt x="16681" y="4179"/>
                  </a:cubicBezTo>
                  <a:cubicBezTo>
                    <a:pt x="16694" y="4173"/>
                    <a:pt x="16710" y="4160"/>
                    <a:pt x="16723" y="4140"/>
                  </a:cubicBezTo>
                  <a:cubicBezTo>
                    <a:pt x="16734" y="4122"/>
                    <a:pt x="16739" y="4105"/>
                    <a:pt x="16740" y="4090"/>
                  </a:cubicBezTo>
                  <a:cubicBezTo>
                    <a:pt x="16751" y="4084"/>
                    <a:pt x="16761" y="4073"/>
                    <a:pt x="16772" y="4057"/>
                  </a:cubicBezTo>
                  <a:cubicBezTo>
                    <a:pt x="16785" y="4040"/>
                    <a:pt x="16788" y="4026"/>
                    <a:pt x="16793" y="4013"/>
                  </a:cubicBezTo>
                  <a:cubicBezTo>
                    <a:pt x="16796" y="4010"/>
                    <a:pt x="16796" y="4010"/>
                    <a:pt x="16798" y="4008"/>
                  </a:cubicBezTo>
                  <a:cubicBezTo>
                    <a:pt x="16804" y="3999"/>
                    <a:pt x="16813" y="3992"/>
                    <a:pt x="16823" y="3975"/>
                  </a:cubicBezTo>
                  <a:cubicBezTo>
                    <a:pt x="16838" y="3953"/>
                    <a:pt x="16841" y="3929"/>
                    <a:pt x="16839" y="3911"/>
                  </a:cubicBezTo>
                  <a:cubicBezTo>
                    <a:pt x="16844" y="3907"/>
                    <a:pt x="16849" y="3902"/>
                    <a:pt x="16852" y="3896"/>
                  </a:cubicBezTo>
                  <a:cubicBezTo>
                    <a:pt x="16866" y="3891"/>
                    <a:pt x="16887" y="3879"/>
                    <a:pt x="16903" y="3853"/>
                  </a:cubicBezTo>
                  <a:cubicBezTo>
                    <a:pt x="16915" y="3833"/>
                    <a:pt x="16919" y="3814"/>
                    <a:pt x="16919" y="3795"/>
                  </a:cubicBezTo>
                  <a:cubicBezTo>
                    <a:pt x="16929" y="3789"/>
                    <a:pt x="16938" y="3779"/>
                    <a:pt x="16947" y="3767"/>
                  </a:cubicBezTo>
                  <a:cubicBezTo>
                    <a:pt x="16962" y="3742"/>
                    <a:pt x="16964" y="3721"/>
                    <a:pt x="16965" y="3707"/>
                  </a:cubicBezTo>
                  <a:cubicBezTo>
                    <a:pt x="16972" y="3694"/>
                    <a:pt x="16974" y="3685"/>
                    <a:pt x="16978" y="3677"/>
                  </a:cubicBezTo>
                  <a:cubicBezTo>
                    <a:pt x="16988" y="3670"/>
                    <a:pt x="17002" y="3658"/>
                    <a:pt x="17016" y="3638"/>
                  </a:cubicBezTo>
                  <a:cubicBezTo>
                    <a:pt x="17031" y="3617"/>
                    <a:pt x="17034" y="3597"/>
                    <a:pt x="17037" y="3584"/>
                  </a:cubicBezTo>
                  <a:cubicBezTo>
                    <a:pt x="17038" y="3580"/>
                    <a:pt x="17040" y="3579"/>
                    <a:pt x="17042" y="3576"/>
                  </a:cubicBezTo>
                  <a:cubicBezTo>
                    <a:pt x="17047" y="3571"/>
                    <a:pt x="17050" y="3564"/>
                    <a:pt x="17060" y="3551"/>
                  </a:cubicBezTo>
                  <a:cubicBezTo>
                    <a:pt x="17070" y="3537"/>
                    <a:pt x="17072" y="3531"/>
                    <a:pt x="17076" y="3524"/>
                  </a:cubicBezTo>
                  <a:cubicBezTo>
                    <a:pt x="17077" y="3521"/>
                    <a:pt x="17080" y="3519"/>
                    <a:pt x="17083" y="3514"/>
                  </a:cubicBezTo>
                  <a:cubicBezTo>
                    <a:pt x="17095" y="3505"/>
                    <a:pt x="17107" y="3495"/>
                    <a:pt x="17120" y="3474"/>
                  </a:cubicBezTo>
                  <a:lnTo>
                    <a:pt x="17147" y="3435"/>
                  </a:lnTo>
                  <a:cubicBezTo>
                    <a:pt x="17158" y="3418"/>
                    <a:pt x="17162" y="3408"/>
                    <a:pt x="17166" y="3397"/>
                  </a:cubicBezTo>
                  <a:cubicBezTo>
                    <a:pt x="17167" y="3396"/>
                    <a:pt x="17167" y="3394"/>
                    <a:pt x="17167" y="3394"/>
                  </a:cubicBezTo>
                  <a:cubicBezTo>
                    <a:pt x="17179" y="3386"/>
                    <a:pt x="17193" y="3376"/>
                    <a:pt x="17205" y="3355"/>
                  </a:cubicBezTo>
                  <a:cubicBezTo>
                    <a:pt x="17220" y="3334"/>
                    <a:pt x="17224" y="3316"/>
                    <a:pt x="17225" y="3302"/>
                  </a:cubicBezTo>
                  <a:lnTo>
                    <a:pt x="17227" y="3300"/>
                  </a:lnTo>
                  <a:cubicBezTo>
                    <a:pt x="17235" y="3292"/>
                    <a:pt x="17240" y="3286"/>
                    <a:pt x="17251" y="3270"/>
                  </a:cubicBezTo>
                  <a:lnTo>
                    <a:pt x="17275" y="3228"/>
                  </a:lnTo>
                  <a:cubicBezTo>
                    <a:pt x="17283" y="3222"/>
                    <a:pt x="17290" y="3215"/>
                    <a:pt x="17300" y="3204"/>
                  </a:cubicBezTo>
                  <a:cubicBezTo>
                    <a:pt x="17313" y="3199"/>
                    <a:pt x="17333" y="3187"/>
                    <a:pt x="17349" y="3161"/>
                  </a:cubicBezTo>
                  <a:cubicBezTo>
                    <a:pt x="17363" y="3140"/>
                    <a:pt x="17366" y="3123"/>
                    <a:pt x="17369" y="3115"/>
                  </a:cubicBezTo>
                  <a:lnTo>
                    <a:pt x="17379" y="3099"/>
                  </a:lnTo>
                  <a:cubicBezTo>
                    <a:pt x="17383" y="3094"/>
                    <a:pt x="17387" y="3087"/>
                    <a:pt x="17395" y="3076"/>
                  </a:cubicBezTo>
                  <a:cubicBezTo>
                    <a:pt x="17408" y="3055"/>
                    <a:pt x="17412" y="3039"/>
                    <a:pt x="17415" y="3029"/>
                  </a:cubicBezTo>
                  <a:cubicBezTo>
                    <a:pt x="17423" y="3016"/>
                    <a:pt x="17427" y="3002"/>
                    <a:pt x="17430" y="2991"/>
                  </a:cubicBezTo>
                  <a:cubicBezTo>
                    <a:pt x="17441" y="2985"/>
                    <a:pt x="17455" y="2974"/>
                    <a:pt x="17467" y="2958"/>
                  </a:cubicBezTo>
                  <a:cubicBezTo>
                    <a:pt x="17477" y="2951"/>
                    <a:pt x="17492" y="2941"/>
                    <a:pt x="17506" y="2917"/>
                  </a:cubicBezTo>
                  <a:cubicBezTo>
                    <a:pt x="17519" y="2898"/>
                    <a:pt x="17524" y="2880"/>
                    <a:pt x="17525" y="2868"/>
                  </a:cubicBezTo>
                  <a:cubicBezTo>
                    <a:pt x="17532" y="2861"/>
                    <a:pt x="17543" y="2852"/>
                    <a:pt x="17554" y="2835"/>
                  </a:cubicBezTo>
                  <a:cubicBezTo>
                    <a:pt x="17558" y="2829"/>
                    <a:pt x="17559" y="2826"/>
                    <a:pt x="17562" y="2824"/>
                  </a:cubicBezTo>
                  <a:cubicBezTo>
                    <a:pt x="17568" y="2818"/>
                    <a:pt x="17574" y="2810"/>
                    <a:pt x="17584" y="2796"/>
                  </a:cubicBezTo>
                  <a:cubicBezTo>
                    <a:pt x="17599" y="2773"/>
                    <a:pt x="17601" y="2753"/>
                    <a:pt x="17602" y="2738"/>
                  </a:cubicBezTo>
                  <a:lnTo>
                    <a:pt x="17622" y="2707"/>
                  </a:lnTo>
                  <a:cubicBezTo>
                    <a:pt x="17627" y="2702"/>
                    <a:pt x="17629" y="2698"/>
                    <a:pt x="17632" y="2695"/>
                  </a:cubicBezTo>
                  <a:cubicBezTo>
                    <a:pt x="17637" y="2689"/>
                    <a:pt x="17642" y="2682"/>
                    <a:pt x="17650" y="2669"/>
                  </a:cubicBezTo>
                  <a:cubicBezTo>
                    <a:pt x="17663" y="2652"/>
                    <a:pt x="17666" y="2633"/>
                    <a:pt x="17668" y="2619"/>
                  </a:cubicBezTo>
                  <a:cubicBezTo>
                    <a:pt x="17679" y="2612"/>
                    <a:pt x="17690" y="2601"/>
                    <a:pt x="17701" y="2585"/>
                  </a:cubicBezTo>
                  <a:cubicBezTo>
                    <a:pt x="17706" y="2578"/>
                    <a:pt x="17708" y="2574"/>
                    <a:pt x="17711" y="2571"/>
                  </a:cubicBezTo>
                  <a:cubicBezTo>
                    <a:pt x="17715" y="2564"/>
                    <a:pt x="17720" y="2558"/>
                    <a:pt x="17728" y="2545"/>
                  </a:cubicBezTo>
                  <a:cubicBezTo>
                    <a:pt x="17735" y="2535"/>
                    <a:pt x="17740" y="2524"/>
                    <a:pt x="17743" y="2514"/>
                  </a:cubicBezTo>
                  <a:cubicBezTo>
                    <a:pt x="17760" y="2508"/>
                    <a:pt x="17778" y="2496"/>
                    <a:pt x="17793" y="2473"/>
                  </a:cubicBezTo>
                  <a:cubicBezTo>
                    <a:pt x="17809" y="2449"/>
                    <a:pt x="17811" y="2424"/>
                    <a:pt x="17810" y="2407"/>
                  </a:cubicBezTo>
                  <a:cubicBezTo>
                    <a:pt x="17815" y="2401"/>
                    <a:pt x="17821" y="2394"/>
                    <a:pt x="17830" y="2381"/>
                  </a:cubicBezTo>
                  <a:cubicBezTo>
                    <a:pt x="17840" y="2373"/>
                    <a:pt x="17851" y="2363"/>
                    <a:pt x="17862" y="2344"/>
                  </a:cubicBezTo>
                  <a:cubicBezTo>
                    <a:pt x="17873" y="2328"/>
                    <a:pt x="17877" y="2314"/>
                    <a:pt x="17880" y="2301"/>
                  </a:cubicBezTo>
                  <a:cubicBezTo>
                    <a:pt x="17891" y="2295"/>
                    <a:pt x="17905" y="2283"/>
                    <a:pt x="17917" y="2266"/>
                  </a:cubicBezTo>
                  <a:cubicBezTo>
                    <a:pt x="17927" y="2251"/>
                    <a:pt x="17931" y="2237"/>
                    <a:pt x="17933" y="2225"/>
                  </a:cubicBezTo>
                  <a:cubicBezTo>
                    <a:pt x="17948" y="2219"/>
                    <a:pt x="17963" y="2207"/>
                    <a:pt x="17975" y="2188"/>
                  </a:cubicBezTo>
                  <a:cubicBezTo>
                    <a:pt x="17990" y="2165"/>
                    <a:pt x="17993" y="2145"/>
                    <a:pt x="17995" y="2132"/>
                  </a:cubicBezTo>
                  <a:cubicBezTo>
                    <a:pt x="18006" y="2114"/>
                    <a:pt x="18008" y="2102"/>
                    <a:pt x="18009" y="2096"/>
                  </a:cubicBezTo>
                  <a:cubicBezTo>
                    <a:pt x="18017" y="2085"/>
                    <a:pt x="18020" y="2075"/>
                    <a:pt x="18024" y="2068"/>
                  </a:cubicBezTo>
                  <a:cubicBezTo>
                    <a:pt x="18040" y="2060"/>
                    <a:pt x="18061" y="2048"/>
                    <a:pt x="18077" y="2025"/>
                  </a:cubicBezTo>
                  <a:cubicBezTo>
                    <a:pt x="18087" y="2009"/>
                    <a:pt x="18092" y="1998"/>
                    <a:pt x="18095" y="1988"/>
                  </a:cubicBezTo>
                  <a:cubicBezTo>
                    <a:pt x="18097" y="1984"/>
                    <a:pt x="18097" y="1984"/>
                    <a:pt x="18099" y="1982"/>
                  </a:cubicBezTo>
                  <a:cubicBezTo>
                    <a:pt x="18110" y="1967"/>
                    <a:pt x="18114" y="1955"/>
                    <a:pt x="18118" y="1946"/>
                  </a:cubicBezTo>
                  <a:cubicBezTo>
                    <a:pt x="18119" y="1941"/>
                    <a:pt x="18119" y="1941"/>
                    <a:pt x="18121" y="1939"/>
                  </a:cubicBezTo>
                  <a:cubicBezTo>
                    <a:pt x="18131" y="1923"/>
                    <a:pt x="18136" y="1907"/>
                    <a:pt x="18138" y="1894"/>
                  </a:cubicBezTo>
                  <a:cubicBezTo>
                    <a:pt x="18148" y="1888"/>
                    <a:pt x="18159" y="1878"/>
                    <a:pt x="18170" y="1864"/>
                  </a:cubicBezTo>
                  <a:cubicBezTo>
                    <a:pt x="18179" y="1857"/>
                    <a:pt x="18195" y="1846"/>
                    <a:pt x="18210" y="1824"/>
                  </a:cubicBezTo>
                  <a:cubicBezTo>
                    <a:pt x="18217" y="1812"/>
                    <a:pt x="18220" y="1806"/>
                    <a:pt x="18223" y="1801"/>
                  </a:cubicBezTo>
                  <a:lnTo>
                    <a:pt x="18236" y="1782"/>
                  </a:lnTo>
                  <a:cubicBezTo>
                    <a:pt x="18255" y="1753"/>
                    <a:pt x="18254" y="1723"/>
                    <a:pt x="18250" y="1704"/>
                  </a:cubicBezTo>
                  <a:cubicBezTo>
                    <a:pt x="18269" y="1698"/>
                    <a:pt x="18293" y="1688"/>
                    <a:pt x="18311" y="1659"/>
                  </a:cubicBezTo>
                  <a:cubicBezTo>
                    <a:pt x="18319" y="1646"/>
                    <a:pt x="18324" y="1634"/>
                    <a:pt x="18327" y="1623"/>
                  </a:cubicBezTo>
                  <a:cubicBezTo>
                    <a:pt x="18341" y="1616"/>
                    <a:pt x="18357" y="1604"/>
                    <a:pt x="18371" y="1584"/>
                  </a:cubicBezTo>
                  <a:cubicBezTo>
                    <a:pt x="18386" y="1560"/>
                    <a:pt x="18388" y="1540"/>
                    <a:pt x="18389" y="1525"/>
                  </a:cubicBezTo>
                  <a:cubicBezTo>
                    <a:pt x="18397" y="1512"/>
                    <a:pt x="18400" y="1500"/>
                    <a:pt x="18402" y="1489"/>
                  </a:cubicBezTo>
                  <a:cubicBezTo>
                    <a:pt x="18413" y="1482"/>
                    <a:pt x="18426" y="1471"/>
                    <a:pt x="18436" y="1454"/>
                  </a:cubicBezTo>
                  <a:cubicBezTo>
                    <a:pt x="18450" y="1434"/>
                    <a:pt x="18454" y="1414"/>
                    <a:pt x="18454" y="1398"/>
                  </a:cubicBezTo>
                  <a:cubicBezTo>
                    <a:pt x="18461" y="1393"/>
                    <a:pt x="18469" y="1384"/>
                    <a:pt x="18475" y="1375"/>
                  </a:cubicBezTo>
                  <a:cubicBezTo>
                    <a:pt x="18486" y="1368"/>
                    <a:pt x="18502" y="1358"/>
                    <a:pt x="18517" y="1335"/>
                  </a:cubicBezTo>
                  <a:lnTo>
                    <a:pt x="18544" y="1294"/>
                  </a:lnTo>
                  <a:cubicBezTo>
                    <a:pt x="18555" y="1277"/>
                    <a:pt x="18560" y="1261"/>
                    <a:pt x="18563" y="1249"/>
                  </a:cubicBezTo>
                  <a:cubicBezTo>
                    <a:pt x="18574" y="1243"/>
                    <a:pt x="18585" y="1230"/>
                    <a:pt x="18597" y="1213"/>
                  </a:cubicBezTo>
                  <a:cubicBezTo>
                    <a:pt x="18608" y="1198"/>
                    <a:pt x="18612" y="1184"/>
                    <a:pt x="18614" y="1171"/>
                  </a:cubicBezTo>
                  <a:cubicBezTo>
                    <a:pt x="18627" y="1164"/>
                    <a:pt x="18641" y="1153"/>
                    <a:pt x="18654" y="1134"/>
                  </a:cubicBezTo>
                  <a:cubicBezTo>
                    <a:pt x="18672" y="1105"/>
                    <a:pt x="18672" y="1077"/>
                    <a:pt x="18668" y="1057"/>
                  </a:cubicBezTo>
                  <a:cubicBezTo>
                    <a:pt x="18668" y="1056"/>
                    <a:pt x="18670" y="1056"/>
                    <a:pt x="18670" y="1053"/>
                  </a:cubicBezTo>
                  <a:cubicBezTo>
                    <a:pt x="18672" y="1050"/>
                    <a:pt x="18675" y="1046"/>
                    <a:pt x="18681" y="1036"/>
                  </a:cubicBezTo>
                  <a:lnTo>
                    <a:pt x="18612" y="992"/>
                  </a:lnTo>
                  <a:lnTo>
                    <a:pt x="18683" y="1032"/>
                  </a:lnTo>
                  <a:cubicBezTo>
                    <a:pt x="18688" y="1029"/>
                    <a:pt x="18694" y="1023"/>
                    <a:pt x="18699" y="1015"/>
                  </a:cubicBezTo>
                  <a:cubicBezTo>
                    <a:pt x="18715" y="1009"/>
                    <a:pt x="18737" y="998"/>
                    <a:pt x="18756" y="971"/>
                  </a:cubicBezTo>
                  <a:cubicBezTo>
                    <a:pt x="18773" y="945"/>
                    <a:pt x="18774" y="922"/>
                    <a:pt x="18774" y="906"/>
                  </a:cubicBezTo>
                  <a:lnTo>
                    <a:pt x="18778" y="897"/>
                  </a:lnTo>
                  <a:cubicBezTo>
                    <a:pt x="18799" y="892"/>
                    <a:pt x="18823" y="881"/>
                    <a:pt x="18841" y="853"/>
                  </a:cubicBezTo>
                  <a:cubicBezTo>
                    <a:pt x="18853" y="834"/>
                    <a:pt x="18857" y="815"/>
                    <a:pt x="18857" y="798"/>
                  </a:cubicBezTo>
                  <a:cubicBezTo>
                    <a:pt x="18868" y="790"/>
                    <a:pt x="18877" y="780"/>
                    <a:pt x="18886" y="767"/>
                  </a:cubicBezTo>
                  <a:cubicBezTo>
                    <a:pt x="18898" y="748"/>
                    <a:pt x="18902" y="731"/>
                    <a:pt x="18904" y="716"/>
                  </a:cubicBezTo>
                  <a:cubicBezTo>
                    <a:pt x="18913" y="708"/>
                    <a:pt x="18925" y="698"/>
                    <a:pt x="18936" y="682"/>
                  </a:cubicBezTo>
                  <a:cubicBezTo>
                    <a:pt x="18944" y="673"/>
                    <a:pt x="18955" y="665"/>
                    <a:pt x="18966" y="646"/>
                  </a:cubicBezTo>
                  <a:cubicBezTo>
                    <a:pt x="18975" y="630"/>
                    <a:pt x="18981" y="617"/>
                    <a:pt x="18983" y="606"/>
                  </a:cubicBezTo>
                  <a:cubicBezTo>
                    <a:pt x="18995" y="598"/>
                    <a:pt x="19010" y="586"/>
                    <a:pt x="19021" y="568"/>
                  </a:cubicBezTo>
                  <a:cubicBezTo>
                    <a:pt x="19036" y="545"/>
                    <a:pt x="19040" y="523"/>
                    <a:pt x="19040" y="506"/>
                  </a:cubicBezTo>
                  <a:cubicBezTo>
                    <a:pt x="19045" y="501"/>
                    <a:pt x="19050" y="494"/>
                    <a:pt x="19057" y="486"/>
                  </a:cubicBezTo>
                  <a:cubicBezTo>
                    <a:pt x="19067" y="480"/>
                    <a:pt x="19083" y="469"/>
                    <a:pt x="19098" y="446"/>
                  </a:cubicBezTo>
                  <a:cubicBezTo>
                    <a:pt x="19110" y="426"/>
                    <a:pt x="19115" y="408"/>
                    <a:pt x="19116" y="393"/>
                  </a:cubicBezTo>
                  <a:cubicBezTo>
                    <a:pt x="19123" y="384"/>
                    <a:pt x="19134" y="375"/>
                    <a:pt x="19143" y="360"/>
                  </a:cubicBezTo>
                  <a:cubicBezTo>
                    <a:pt x="19157" y="339"/>
                    <a:pt x="19161" y="322"/>
                    <a:pt x="19164" y="309"/>
                  </a:cubicBezTo>
                  <a:cubicBezTo>
                    <a:pt x="19171" y="297"/>
                    <a:pt x="19176" y="286"/>
                    <a:pt x="19179" y="279"/>
                  </a:cubicBezTo>
                  <a:cubicBezTo>
                    <a:pt x="19189" y="271"/>
                    <a:pt x="19206" y="260"/>
                    <a:pt x="19219" y="238"/>
                  </a:cubicBezTo>
                  <a:cubicBezTo>
                    <a:pt x="19227" y="228"/>
                    <a:pt x="19232" y="217"/>
                    <a:pt x="19234" y="207"/>
                  </a:cubicBezTo>
                  <a:cubicBezTo>
                    <a:pt x="19251" y="201"/>
                    <a:pt x="19270" y="189"/>
                    <a:pt x="19284" y="167"/>
                  </a:cubicBezTo>
                  <a:lnTo>
                    <a:pt x="19309" y="126"/>
                  </a:lnTo>
                  <a:cubicBezTo>
                    <a:pt x="19334" y="88"/>
                    <a:pt x="19323" y="38"/>
                    <a:pt x="19286" y="13"/>
                  </a:cubicBezTo>
                  <a:cubicBezTo>
                    <a:pt x="19272" y="5"/>
                    <a:pt x="19256" y="1"/>
                    <a:pt x="19241" y="1"/>
                  </a:cubicBezTo>
                  <a:close/>
                  <a:moveTo>
                    <a:pt x="24597" y="3452"/>
                  </a:moveTo>
                  <a:cubicBezTo>
                    <a:pt x="24570" y="3452"/>
                    <a:pt x="24544" y="3465"/>
                    <a:pt x="24529" y="3489"/>
                  </a:cubicBezTo>
                  <a:lnTo>
                    <a:pt x="24515" y="3511"/>
                  </a:lnTo>
                  <a:cubicBezTo>
                    <a:pt x="24498" y="3516"/>
                    <a:pt x="24472" y="3528"/>
                    <a:pt x="24455" y="3557"/>
                  </a:cubicBezTo>
                  <a:cubicBezTo>
                    <a:pt x="24446" y="3573"/>
                    <a:pt x="24440" y="3587"/>
                    <a:pt x="24438" y="3597"/>
                  </a:cubicBezTo>
                  <a:cubicBezTo>
                    <a:pt x="24427" y="3605"/>
                    <a:pt x="24412" y="3617"/>
                    <a:pt x="24401" y="3635"/>
                  </a:cubicBezTo>
                  <a:cubicBezTo>
                    <a:pt x="24390" y="3650"/>
                    <a:pt x="24386" y="3662"/>
                    <a:pt x="24381" y="3671"/>
                  </a:cubicBezTo>
                  <a:cubicBezTo>
                    <a:pt x="24380" y="3676"/>
                    <a:pt x="24380" y="3676"/>
                    <a:pt x="24379" y="3678"/>
                  </a:cubicBezTo>
                  <a:cubicBezTo>
                    <a:pt x="24368" y="3694"/>
                    <a:pt x="24363" y="3710"/>
                    <a:pt x="24360" y="3721"/>
                  </a:cubicBezTo>
                  <a:cubicBezTo>
                    <a:pt x="24349" y="3728"/>
                    <a:pt x="24336" y="3739"/>
                    <a:pt x="24323" y="3757"/>
                  </a:cubicBezTo>
                  <a:cubicBezTo>
                    <a:pt x="24312" y="3777"/>
                    <a:pt x="24307" y="3795"/>
                    <a:pt x="24306" y="3810"/>
                  </a:cubicBezTo>
                  <a:cubicBezTo>
                    <a:pt x="24297" y="3817"/>
                    <a:pt x="24288" y="3827"/>
                    <a:pt x="24279" y="3840"/>
                  </a:cubicBezTo>
                  <a:cubicBezTo>
                    <a:pt x="24273" y="3846"/>
                    <a:pt x="24258" y="3857"/>
                    <a:pt x="24245" y="3878"/>
                  </a:cubicBezTo>
                  <a:cubicBezTo>
                    <a:pt x="24232" y="3896"/>
                    <a:pt x="24229" y="3913"/>
                    <a:pt x="24227" y="3929"/>
                  </a:cubicBezTo>
                  <a:cubicBezTo>
                    <a:pt x="24218" y="3938"/>
                    <a:pt x="24208" y="3948"/>
                    <a:pt x="24198" y="3962"/>
                  </a:cubicBezTo>
                  <a:cubicBezTo>
                    <a:pt x="24184" y="3983"/>
                    <a:pt x="24181" y="4001"/>
                    <a:pt x="24179" y="4014"/>
                  </a:cubicBezTo>
                  <a:cubicBezTo>
                    <a:pt x="24172" y="4019"/>
                    <a:pt x="24166" y="4028"/>
                    <a:pt x="24157" y="4039"/>
                  </a:cubicBezTo>
                  <a:cubicBezTo>
                    <a:pt x="24146" y="4045"/>
                    <a:pt x="24128" y="4057"/>
                    <a:pt x="24113" y="4079"/>
                  </a:cubicBezTo>
                  <a:cubicBezTo>
                    <a:pt x="24103" y="4094"/>
                    <a:pt x="24098" y="4109"/>
                    <a:pt x="24096" y="4122"/>
                  </a:cubicBezTo>
                  <a:cubicBezTo>
                    <a:pt x="24082" y="4130"/>
                    <a:pt x="24070" y="4141"/>
                    <a:pt x="24058" y="4159"/>
                  </a:cubicBezTo>
                  <a:cubicBezTo>
                    <a:pt x="24048" y="4174"/>
                    <a:pt x="24043" y="4189"/>
                    <a:pt x="24042" y="4201"/>
                  </a:cubicBezTo>
                  <a:cubicBezTo>
                    <a:pt x="24027" y="4208"/>
                    <a:pt x="24013" y="4221"/>
                    <a:pt x="24001" y="4238"/>
                  </a:cubicBezTo>
                  <a:cubicBezTo>
                    <a:pt x="23988" y="4258"/>
                    <a:pt x="23984" y="4274"/>
                    <a:pt x="23981" y="4285"/>
                  </a:cubicBezTo>
                  <a:cubicBezTo>
                    <a:pt x="23972" y="4301"/>
                    <a:pt x="23967" y="4315"/>
                    <a:pt x="23965" y="4328"/>
                  </a:cubicBezTo>
                  <a:cubicBezTo>
                    <a:pt x="23952" y="4335"/>
                    <a:pt x="23938" y="4346"/>
                    <a:pt x="23927" y="4363"/>
                  </a:cubicBezTo>
                  <a:lnTo>
                    <a:pt x="23924" y="4367"/>
                  </a:lnTo>
                  <a:cubicBezTo>
                    <a:pt x="23916" y="4376"/>
                    <a:pt x="23908" y="4385"/>
                    <a:pt x="23897" y="4401"/>
                  </a:cubicBezTo>
                  <a:cubicBezTo>
                    <a:pt x="23889" y="4411"/>
                    <a:pt x="23886" y="4419"/>
                    <a:pt x="23882" y="4424"/>
                  </a:cubicBezTo>
                  <a:cubicBezTo>
                    <a:pt x="23879" y="4427"/>
                    <a:pt x="23877" y="4432"/>
                    <a:pt x="23871" y="4441"/>
                  </a:cubicBezTo>
                  <a:cubicBezTo>
                    <a:pt x="23860" y="4462"/>
                    <a:pt x="23855" y="4480"/>
                    <a:pt x="23855" y="4496"/>
                  </a:cubicBezTo>
                  <a:cubicBezTo>
                    <a:pt x="23845" y="4505"/>
                    <a:pt x="23835" y="4513"/>
                    <a:pt x="23825" y="4527"/>
                  </a:cubicBezTo>
                  <a:cubicBezTo>
                    <a:pt x="23814" y="4545"/>
                    <a:pt x="23808" y="4563"/>
                    <a:pt x="23807" y="4576"/>
                  </a:cubicBezTo>
                  <a:cubicBezTo>
                    <a:pt x="23797" y="4583"/>
                    <a:pt x="23787" y="4593"/>
                    <a:pt x="23776" y="4610"/>
                  </a:cubicBezTo>
                  <a:cubicBezTo>
                    <a:pt x="23761" y="4631"/>
                    <a:pt x="23758" y="4650"/>
                    <a:pt x="23756" y="4663"/>
                  </a:cubicBezTo>
                  <a:lnTo>
                    <a:pt x="23739" y="4690"/>
                  </a:lnTo>
                  <a:cubicBezTo>
                    <a:pt x="23731" y="4695"/>
                    <a:pt x="23717" y="4705"/>
                    <a:pt x="23704" y="4722"/>
                  </a:cubicBezTo>
                  <a:cubicBezTo>
                    <a:pt x="23691" y="4730"/>
                    <a:pt x="23674" y="4741"/>
                    <a:pt x="23659" y="4764"/>
                  </a:cubicBezTo>
                  <a:cubicBezTo>
                    <a:pt x="23648" y="4783"/>
                    <a:pt x="23643" y="4800"/>
                    <a:pt x="23642" y="4815"/>
                  </a:cubicBezTo>
                  <a:cubicBezTo>
                    <a:pt x="23633" y="4822"/>
                    <a:pt x="23621" y="4832"/>
                    <a:pt x="23611" y="4847"/>
                  </a:cubicBezTo>
                  <a:cubicBezTo>
                    <a:pt x="23594" y="4872"/>
                    <a:pt x="23593" y="4897"/>
                    <a:pt x="23593" y="4913"/>
                  </a:cubicBezTo>
                  <a:cubicBezTo>
                    <a:pt x="23589" y="4922"/>
                    <a:pt x="23586" y="4930"/>
                    <a:pt x="23584" y="4938"/>
                  </a:cubicBezTo>
                  <a:cubicBezTo>
                    <a:pt x="23571" y="4945"/>
                    <a:pt x="23556" y="4957"/>
                    <a:pt x="23545" y="4976"/>
                  </a:cubicBezTo>
                  <a:cubicBezTo>
                    <a:pt x="23538" y="4987"/>
                    <a:pt x="23533" y="4995"/>
                    <a:pt x="23530" y="5005"/>
                  </a:cubicBezTo>
                  <a:cubicBezTo>
                    <a:pt x="23513" y="5010"/>
                    <a:pt x="23492" y="5022"/>
                    <a:pt x="23476" y="5047"/>
                  </a:cubicBezTo>
                  <a:cubicBezTo>
                    <a:pt x="23466" y="5062"/>
                    <a:pt x="23463" y="5069"/>
                    <a:pt x="23459" y="5078"/>
                  </a:cubicBezTo>
                  <a:cubicBezTo>
                    <a:pt x="23458" y="5081"/>
                    <a:pt x="23456" y="5084"/>
                    <a:pt x="23453" y="5089"/>
                  </a:cubicBezTo>
                  <a:cubicBezTo>
                    <a:pt x="23432" y="5118"/>
                    <a:pt x="23433" y="5148"/>
                    <a:pt x="23438" y="5169"/>
                  </a:cubicBezTo>
                  <a:cubicBezTo>
                    <a:pt x="23434" y="5172"/>
                    <a:pt x="23433" y="5176"/>
                    <a:pt x="23429" y="5182"/>
                  </a:cubicBezTo>
                  <a:cubicBezTo>
                    <a:pt x="23423" y="5187"/>
                    <a:pt x="23411" y="5195"/>
                    <a:pt x="23399" y="5209"/>
                  </a:cubicBezTo>
                  <a:cubicBezTo>
                    <a:pt x="23385" y="5217"/>
                    <a:pt x="23367" y="5229"/>
                    <a:pt x="23351" y="5252"/>
                  </a:cubicBezTo>
                  <a:cubicBezTo>
                    <a:pt x="23336" y="5277"/>
                    <a:pt x="23333" y="5297"/>
                    <a:pt x="23332" y="5311"/>
                  </a:cubicBezTo>
                  <a:cubicBezTo>
                    <a:pt x="23326" y="5322"/>
                    <a:pt x="23322" y="5330"/>
                    <a:pt x="23320" y="5338"/>
                  </a:cubicBezTo>
                  <a:cubicBezTo>
                    <a:pt x="23319" y="5342"/>
                    <a:pt x="23319" y="5342"/>
                    <a:pt x="23317" y="5345"/>
                  </a:cubicBezTo>
                  <a:cubicBezTo>
                    <a:pt x="23310" y="5356"/>
                    <a:pt x="23305" y="5364"/>
                    <a:pt x="23303" y="5372"/>
                  </a:cubicBezTo>
                  <a:cubicBezTo>
                    <a:pt x="23287" y="5378"/>
                    <a:pt x="23265" y="5389"/>
                    <a:pt x="23249" y="5415"/>
                  </a:cubicBezTo>
                  <a:cubicBezTo>
                    <a:pt x="23236" y="5432"/>
                    <a:pt x="23233" y="5445"/>
                    <a:pt x="23228" y="5459"/>
                  </a:cubicBezTo>
                  <a:cubicBezTo>
                    <a:pt x="23213" y="5480"/>
                    <a:pt x="23208" y="5496"/>
                    <a:pt x="23207" y="5504"/>
                  </a:cubicBezTo>
                  <a:cubicBezTo>
                    <a:pt x="23199" y="5518"/>
                    <a:pt x="23193" y="5530"/>
                    <a:pt x="23191" y="5540"/>
                  </a:cubicBezTo>
                  <a:cubicBezTo>
                    <a:pt x="23176" y="5547"/>
                    <a:pt x="23160" y="5560"/>
                    <a:pt x="23147" y="5579"/>
                  </a:cubicBezTo>
                  <a:cubicBezTo>
                    <a:pt x="23137" y="5595"/>
                    <a:pt x="23132" y="5610"/>
                    <a:pt x="23129" y="5624"/>
                  </a:cubicBezTo>
                  <a:cubicBezTo>
                    <a:pt x="23117" y="5631"/>
                    <a:pt x="23102" y="5642"/>
                    <a:pt x="23092" y="5659"/>
                  </a:cubicBezTo>
                  <a:cubicBezTo>
                    <a:pt x="23079" y="5681"/>
                    <a:pt x="23074" y="5701"/>
                    <a:pt x="23073" y="5716"/>
                  </a:cubicBezTo>
                  <a:cubicBezTo>
                    <a:pt x="23065" y="5722"/>
                    <a:pt x="23057" y="5732"/>
                    <a:pt x="23048" y="5747"/>
                  </a:cubicBezTo>
                  <a:cubicBezTo>
                    <a:pt x="23043" y="5752"/>
                    <a:pt x="23042" y="5755"/>
                    <a:pt x="23040" y="5758"/>
                  </a:cubicBezTo>
                  <a:cubicBezTo>
                    <a:pt x="23035" y="5764"/>
                    <a:pt x="23027" y="5771"/>
                    <a:pt x="23019" y="5786"/>
                  </a:cubicBezTo>
                  <a:cubicBezTo>
                    <a:pt x="23009" y="5801"/>
                    <a:pt x="23004" y="5815"/>
                    <a:pt x="23003" y="5828"/>
                  </a:cubicBezTo>
                  <a:cubicBezTo>
                    <a:pt x="22989" y="5835"/>
                    <a:pt x="22976" y="5847"/>
                    <a:pt x="22963" y="5865"/>
                  </a:cubicBezTo>
                  <a:cubicBezTo>
                    <a:pt x="22951" y="5883"/>
                    <a:pt x="22946" y="5899"/>
                    <a:pt x="22944" y="5914"/>
                  </a:cubicBezTo>
                  <a:cubicBezTo>
                    <a:pt x="22940" y="5920"/>
                    <a:pt x="22938" y="5922"/>
                    <a:pt x="22935" y="5925"/>
                  </a:cubicBezTo>
                  <a:lnTo>
                    <a:pt x="22928" y="5937"/>
                  </a:lnTo>
                  <a:cubicBezTo>
                    <a:pt x="22913" y="5943"/>
                    <a:pt x="22891" y="5956"/>
                    <a:pt x="22875" y="5981"/>
                  </a:cubicBezTo>
                  <a:cubicBezTo>
                    <a:pt x="22859" y="6006"/>
                    <a:pt x="22856" y="6031"/>
                    <a:pt x="22858" y="6048"/>
                  </a:cubicBezTo>
                  <a:cubicBezTo>
                    <a:pt x="22854" y="6054"/>
                    <a:pt x="22848" y="6060"/>
                    <a:pt x="22840" y="6074"/>
                  </a:cubicBezTo>
                  <a:lnTo>
                    <a:pt x="22815" y="6113"/>
                  </a:lnTo>
                  <a:cubicBezTo>
                    <a:pt x="22801" y="6136"/>
                    <a:pt x="22797" y="6156"/>
                    <a:pt x="22796" y="6171"/>
                  </a:cubicBezTo>
                  <a:cubicBezTo>
                    <a:pt x="22796" y="6172"/>
                    <a:pt x="22795" y="6172"/>
                    <a:pt x="22795" y="6173"/>
                  </a:cubicBezTo>
                  <a:cubicBezTo>
                    <a:pt x="22788" y="6181"/>
                    <a:pt x="22783" y="6187"/>
                    <a:pt x="22773" y="6202"/>
                  </a:cubicBezTo>
                  <a:cubicBezTo>
                    <a:pt x="22764" y="6209"/>
                    <a:pt x="22753" y="6219"/>
                    <a:pt x="22741" y="6238"/>
                  </a:cubicBezTo>
                  <a:cubicBezTo>
                    <a:pt x="22730" y="6257"/>
                    <a:pt x="22725" y="6273"/>
                    <a:pt x="22722" y="6285"/>
                  </a:cubicBezTo>
                  <a:cubicBezTo>
                    <a:pt x="22716" y="6289"/>
                    <a:pt x="22709" y="6294"/>
                    <a:pt x="22703" y="6302"/>
                  </a:cubicBezTo>
                  <a:cubicBezTo>
                    <a:pt x="22685" y="6307"/>
                    <a:pt x="22661" y="6320"/>
                    <a:pt x="22642" y="6348"/>
                  </a:cubicBezTo>
                  <a:cubicBezTo>
                    <a:pt x="22626" y="6374"/>
                    <a:pt x="22624" y="6395"/>
                    <a:pt x="22624" y="6411"/>
                  </a:cubicBezTo>
                  <a:cubicBezTo>
                    <a:pt x="22615" y="6425"/>
                    <a:pt x="22613" y="6436"/>
                    <a:pt x="22610" y="6445"/>
                  </a:cubicBezTo>
                  <a:cubicBezTo>
                    <a:pt x="22606" y="6452"/>
                    <a:pt x="22603" y="6455"/>
                    <a:pt x="22601" y="6459"/>
                  </a:cubicBezTo>
                  <a:cubicBezTo>
                    <a:pt x="22597" y="6465"/>
                    <a:pt x="22592" y="6471"/>
                    <a:pt x="22585" y="6483"/>
                  </a:cubicBezTo>
                  <a:cubicBezTo>
                    <a:pt x="22575" y="6498"/>
                    <a:pt x="22570" y="6511"/>
                    <a:pt x="22567" y="6519"/>
                  </a:cubicBezTo>
                  <a:cubicBezTo>
                    <a:pt x="22555" y="6526"/>
                    <a:pt x="22538" y="6538"/>
                    <a:pt x="22524" y="6559"/>
                  </a:cubicBezTo>
                  <a:cubicBezTo>
                    <a:pt x="22515" y="6568"/>
                    <a:pt x="22505" y="6577"/>
                    <a:pt x="22492" y="6595"/>
                  </a:cubicBezTo>
                  <a:lnTo>
                    <a:pt x="22467" y="6637"/>
                  </a:lnTo>
                  <a:cubicBezTo>
                    <a:pt x="22464" y="6643"/>
                    <a:pt x="22462" y="6644"/>
                    <a:pt x="22460" y="6647"/>
                  </a:cubicBezTo>
                  <a:cubicBezTo>
                    <a:pt x="22453" y="6653"/>
                    <a:pt x="22448" y="6660"/>
                    <a:pt x="22437" y="6676"/>
                  </a:cubicBezTo>
                  <a:cubicBezTo>
                    <a:pt x="22425" y="6695"/>
                    <a:pt x="22421" y="6712"/>
                    <a:pt x="22419" y="6724"/>
                  </a:cubicBezTo>
                  <a:cubicBezTo>
                    <a:pt x="22408" y="6733"/>
                    <a:pt x="22398" y="6743"/>
                    <a:pt x="22387" y="6759"/>
                  </a:cubicBezTo>
                  <a:cubicBezTo>
                    <a:pt x="22376" y="6775"/>
                    <a:pt x="22372" y="6786"/>
                    <a:pt x="22368" y="6797"/>
                  </a:cubicBezTo>
                  <a:lnTo>
                    <a:pt x="22365" y="6802"/>
                  </a:lnTo>
                  <a:lnTo>
                    <a:pt x="22341" y="6837"/>
                  </a:lnTo>
                  <a:cubicBezTo>
                    <a:pt x="22329" y="6846"/>
                    <a:pt x="22317" y="6857"/>
                    <a:pt x="22303" y="6877"/>
                  </a:cubicBezTo>
                  <a:cubicBezTo>
                    <a:pt x="22294" y="6890"/>
                    <a:pt x="22291" y="6896"/>
                    <a:pt x="22287" y="6904"/>
                  </a:cubicBezTo>
                  <a:cubicBezTo>
                    <a:pt x="22285" y="6907"/>
                    <a:pt x="22283" y="6911"/>
                    <a:pt x="22278" y="6918"/>
                  </a:cubicBezTo>
                  <a:cubicBezTo>
                    <a:pt x="22274" y="6925"/>
                    <a:pt x="22271" y="6929"/>
                    <a:pt x="22269" y="6932"/>
                  </a:cubicBezTo>
                  <a:cubicBezTo>
                    <a:pt x="22264" y="6937"/>
                    <a:pt x="22259" y="6944"/>
                    <a:pt x="22250" y="6957"/>
                  </a:cubicBezTo>
                  <a:cubicBezTo>
                    <a:pt x="22238" y="6975"/>
                    <a:pt x="22234" y="6990"/>
                    <a:pt x="22231" y="7001"/>
                  </a:cubicBezTo>
                  <a:cubicBezTo>
                    <a:pt x="22222" y="7008"/>
                    <a:pt x="22208" y="7019"/>
                    <a:pt x="22196" y="7038"/>
                  </a:cubicBezTo>
                  <a:cubicBezTo>
                    <a:pt x="22184" y="7056"/>
                    <a:pt x="22179" y="7070"/>
                    <a:pt x="22176" y="7082"/>
                  </a:cubicBezTo>
                  <a:cubicBezTo>
                    <a:pt x="22168" y="7095"/>
                    <a:pt x="22163" y="7108"/>
                    <a:pt x="22160" y="7120"/>
                  </a:cubicBezTo>
                  <a:cubicBezTo>
                    <a:pt x="22147" y="7129"/>
                    <a:pt x="22131" y="7140"/>
                    <a:pt x="22119" y="7159"/>
                  </a:cubicBezTo>
                  <a:cubicBezTo>
                    <a:pt x="22104" y="7182"/>
                    <a:pt x="22101" y="7205"/>
                    <a:pt x="22103" y="7223"/>
                  </a:cubicBezTo>
                  <a:cubicBezTo>
                    <a:pt x="22098" y="7227"/>
                    <a:pt x="22092" y="7233"/>
                    <a:pt x="22087" y="7239"/>
                  </a:cubicBezTo>
                  <a:cubicBezTo>
                    <a:pt x="22074" y="7247"/>
                    <a:pt x="22056" y="7258"/>
                    <a:pt x="22040" y="7282"/>
                  </a:cubicBezTo>
                  <a:cubicBezTo>
                    <a:pt x="22020" y="7311"/>
                    <a:pt x="22020" y="7339"/>
                    <a:pt x="22025" y="7359"/>
                  </a:cubicBezTo>
                  <a:cubicBezTo>
                    <a:pt x="22020" y="7364"/>
                    <a:pt x="22015" y="7371"/>
                    <a:pt x="22010" y="7378"/>
                  </a:cubicBezTo>
                  <a:cubicBezTo>
                    <a:pt x="22001" y="7392"/>
                    <a:pt x="21997" y="7403"/>
                    <a:pt x="21993" y="7413"/>
                  </a:cubicBezTo>
                  <a:cubicBezTo>
                    <a:pt x="21978" y="7419"/>
                    <a:pt x="21960" y="7431"/>
                    <a:pt x="21945" y="7453"/>
                  </a:cubicBezTo>
                  <a:cubicBezTo>
                    <a:pt x="21934" y="7472"/>
                    <a:pt x="21929" y="7489"/>
                    <a:pt x="21928" y="7504"/>
                  </a:cubicBezTo>
                  <a:cubicBezTo>
                    <a:pt x="21918" y="7510"/>
                    <a:pt x="21907" y="7521"/>
                    <a:pt x="21896" y="7537"/>
                  </a:cubicBezTo>
                  <a:cubicBezTo>
                    <a:pt x="21883" y="7558"/>
                    <a:pt x="21878" y="7577"/>
                    <a:pt x="21876" y="7589"/>
                  </a:cubicBezTo>
                  <a:cubicBezTo>
                    <a:pt x="21871" y="7597"/>
                    <a:pt x="21868" y="7601"/>
                    <a:pt x="21865" y="7607"/>
                  </a:cubicBezTo>
                  <a:cubicBezTo>
                    <a:pt x="21864" y="7609"/>
                    <a:pt x="21862" y="7613"/>
                    <a:pt x="21858" y="7619"/>
                  </a:cubicBezTo>
                  <a:cubicBezTo>
                    <a:pt x="21846" y="7628"/>
                    <a:pt x="21833" y="7639"/>
                    <a:pt x="21820" y="7659"/>
                  </a:cubicBezTo>
                  <a:cubicBezTo>
                    <a:pt x="21814" y="7670"/>
                    <a:pt x="21808" y="7682"/>
                    <a:pt x="21805" y="7691"/>
                  </a:cubicBezTo>
                  <a:cubicBezTo>
                    <a:pt x="21789" y="7698"/>
                    <a:pt x="21771" y="7709"/>
                    <a:pt x="21756" y="7732"/>
                  </a:cubicBezTo>
                  <a:cubicBezTo>
                    <a:pt x="21746" y="7747"/>
                    <a:pt x="21741" y="7761"/>
                    <a:pt x="21740" y="7774"/>
                  </a:cubicBezTo>
                  <a:cubicBezTo>
                    <a:pt x="21725" y="7782"/>
                    <a:pt x="21710" y="7793"/>
                    <a:pt x="21698" y="7811"/>
                  </a:cubicBezTo>
                  <a:cubicBezTo>
                    <a:pt x="21685" y="7831"/>
                    <a:pt x="21681" y="7850"/>
                    <a:pt x="21678" y="7863"/>
                  </a:cubicBezTo>
                  <a:cubicBezTo>
                    <a:pt x="21667" y="7879"/>
                    <a:pt x="21664" y="7891"/>
                    <a:pt x="21661" y="7902"/>
                  </a:cubicBezTo>
                  <a:cubicBezTo>
                    <a:pt x="21656" y="7908"/>
                    <a:pt x="21655" y="7911"/>
                    <a:pt x="21653" y="7913"/>
                  </a:cubicBezTo>
                  <a:cubicBezTo>
                    <a:pt x="21648" y="7919"/>
                    <a:pt x="21642" y="7927"/>
                    <a:pt x="21633" y="7941"/>
                  </a:cubicBezTo>
                  <a:cubicBezTo>
                    <a:pt x="21619" y="7961"/>
                    <a:pt x="21616" y="7977"/>
                    <a:pt x="21613" y="7986"/>
                  </a:cubicBezTo>
                  <a:cubicBezTo>
                    <a:pt x="21603" y="7993"/>
                    <a:pt x="21591" y="8004"/>
                    <a:pt x="21580" y="8020"/>
                  </a:cubicBezTo>
                  <a:cubicBezTo>
                    <a:pt x="21574" y="8025"/>
                    <a:pt x="21559" y="8036"/>
                    <a:pt x="21546" y="8058"/>
                  </a:cubicBezTo>
                  <a:cubicBezTo>
                    <a:pt x="21536" y="8074"/>
                    <a:pt x="21532" y="8083"/>
                    <a:pt x="21528" y="8093"/>
                  </a:cubicBezTo>
                  <a:cubicBezTo>
                    <a:pt x="21528" y="8095"/>
                    <a:pt x="21527" y="8098"/>
                    <a:pt x="21525" y="8101"/>
                  </a:cubicBezTo>
                  <a:cubicBezTo>
                    <a:pt x="21511" y="8123"/>
                    <a:pt x="21506" y="8141"/>
                    <a:pt x="21505" y="8147"/>
                  </a:cubicBezTo>
                  <a:cubicBezTo>
                    <a:pt x="21495" y="8164"/>
                    <a:pt x="21489" y="8176"/>
                    <a:pt x="21487" y="8187"/>
                  </a:cubicBezTo>
                  <a:cubicBezTo>
                    <a:pt x="21477" y="8195"/>
                    <a:pt x="21462" y="8206"/>
                    <a:pt x="21450" y="8227"/>
                  </a:cubicBezTo>
                  <a:cubicBezTo>
                    <a:pt x="21437" y="8246"/>
                    <a:pt x="21431" y="8260"/>
                    <a:pt x="21429" y="8272"/>
                  </a:cubicBezTo>
                  <a:cubicBezTo>
                    <a:pt x="21417" y="8292"/>
                    <a:pt x="21412" y="8309"/>
                    <a:pt x="21410" y="8323"/>
                  </a:cubicBezTo>
                  <a:cubicBezTo>
                    <a:pt x="21407" y="8326"/>
                    <a:pt x="21399" y="8332"/>
                    <a:pt x="21393" y="8340"/>
                  </a:cubicBezTo>
                  <a:cubicBezTo>
                    <a:pt x="21378" y="8346"/>
                    <a:pt x="21355" y="8357"/>
                    <a:pt x="21338" y="8384"/>
                  </a:cubicBezTo>
                  <a:cubicBezTo>
                    <a:pt x="21332" y="8396"/>
                    <a:pt x="21329" y="8401"/>
                    <a:pt x="21324" y="8407"/>
                  </a:cubicBezTo>
                  <a:cubicBezTo>
                    <a:pt x="21322" y="8412"/>
                    <a:pt x="21318" y="8416"/>
                    <a:pt x="21312" y="8426"/>
                  </a:cubicBezTo>
                  <a:lnTo>
                    <a:pt x="21308" y="8430"/>
                  </a:lnTo>
                  <a:cubicBezTo>
                    <a:pt x="21301" y="8438"/>
                    <a:pt x="21291" y="8446"/>
                    <a:pt x="21280" y="8463"/>
                  </a:cubicBezTo>
                  <a:cubicBezTo>
                    <a:pt x="21270" y="8481"/>
                    <a:pt x="21264" y="8497"/>
                    <a:pt x="21263" y="8512"/>
                  </a:cubicBezTo>
                  <a:cubicBezTo>
                    <a:pt x="21251" y="8519"/>
                    <a:pt x="21239" y="8530"/>
                    <a:pt x="21228" y="8546"/>
                  </a:cubicBezTo>
                  <a:cubicBezTo>
                    <a:pt x="21212" y="8572"/>
                    <a:pt x="21211" y="8596"/>
                    <a:pt x="21212" y="8614"/>
                  </a:cubicBezTo>
                  <a:cubicBezTo>
                    <a:pt x="21206" y="8620"/>
                    <a:pt x="21200" y="8628"/>
                    <a:pt x="21194" y="8639"/>
                  </a:cubicBezTo>
                  <a:cubicBezTo>
                    <a:pt x="21185" y="8652"/>
                    <a:pt x="21180" y="8666"/>
                    <a:pt x="21177" y="8677"/>
                  </a:cubicBezTo>
                  <a:cubicBezTo>
                    <a:pt x="21163" y="8683"/>
                    <a:pt x="21146" y="8695"/>
                    <a:pt x="21134" y="8715"/>
                  </a:cubicBezTo>
                  <a:cubicBezTo>
                    <a:pt x="21120" y="8736"/>
                    <a:pt x="21115" y="8754"/>
                    <a:pt x="21114" y="8769"/>
                  </a:cubicBezTo>
                  <a:cubicBezTo>
                    <a:pt x="21105" y="8776"/>
                    <a:pt x="21096" y="8786"/>
                    <a:pt x="21086" y="8801"/>
                  </a:cubicBezTo>
                  <a:cubicBezTo>
                    <a:pt x="21082" y="8807"/>
                    <a:pt x="21080" y="8812"/>
                    <a:pt x="21077" y="8814"/>
                  </a:cubicBezTo>
                  <a:cubicBezTo>
                    <a:pt x="21071" y="8819"/>
                    <a:pt x="21066" y="8827"/>
                    <a:pt x="21059" y="8839"/>
                  </a:cubicBezTo>
                  <a:cubicBezTo>
                    <a:pt x="21048" y="8857"/>
                    <a:pt x="21043" y="8875"/>
                    <a:pt x="21040" y="8889"/>
                  </a:cubicBezTo>
                  <a:cubicBezTo>
                    <a:pt x="21030" y="8896"/>
                    <a:pt x="21018" y="8907"/>
                    <a:pt x="21007" y="8923"/>
                  </a:cubicBezTo>
                  <a:cubicBezTo>
                    <a:pt x="21000" y="8936"/>
                    <a:pt x="20994" y="8948"/>
                    <a:pt x="20991" y="8958"/>
                  </a:cubicBezTo>
                  <a:cubicBezTo>
                    <a:pt x="20978" y="8966"/>
                    <a:pt x="20960" y="8978"/>
                    <a:pt x="20947" y="8999"/>
                  </a:cubicBezTo>
                  <a:cubicBezTo>
                    <a:pt x="20938" y="9012"/>
                    <a:pt x="20933" y="9026"/>
                    <a:pt x="20931" y="9038"/>
                  </a:cubicBezTo>
                  <a:cubicBezTo>
                    <a:pt x="20916" y="9044"/>
                    <a:pt x="20900" y="9057"/>
                    <a:pt x="20888" y="9075"/>
                  </a:cubicBezTo>
                  <a:cubicBezTo>
                    <a:pt x="20883" y="9082"/>
                    <a:pt x="20880" y="9086"/>
                    <a:pt x="20878" y="9090"/>
                  </a:cubicBezTo>
                  <a:cubicBezTo>
                    <a:pt x="20872" y="9095"/>
                    <a:pt x="20868" y="9102"/>
                    <a:pt x="20860" y="9114"/>
                  </a:cubicBezTo>
                  <a:cubicBezTo>
                    <a:pt x="20845" y="9137"/>
                    <a:pt x="20842" y="9159"/>
                    <a:pt x="20841" y="9173"/>
                  </a:cubicBezTo>
                  <a:cubicBezTo>
                    <a:pt x="20837" y="9181"/>
                    <a:pt x="20835" y="9188"/>
                    <a:pt x="20834" y="9194"/>
                  </a:cubicBezTo>
                  <a:cubicBezTo>
                    <a:pt x="20815" y="9201"/>
                    <a:pt x="20796" y="9213"/>
                    <a:pt x="20781" y="9236"/>
                  </a:cubicBezTo>
                  <a:cubicBezTo>
                    <a:pt x="20762" y="9266"/>
                    <a:pt x="20762" y="9294"/>
                    <a:pt x="20765" y="9312"/>
                  </a:cubicBezTo>
                  <a:cubicBezTo>
                    <a:pt x="20765" y="9314"/>
                    <a:pt x="20764" y="9314"/>
                    <a:pt x="20764" y="9315"/>
                  </a:cubicBezTo>
                  <a:cubicBezTo>
                    <a:pt x="20745" y="9320"/>
                    <a:pt x="20721" y="9332"/>
                    <a:pt x="20703" y="9359"/>
                  </a:cubicBezTo>
                  <a:cubicBezTo>
                    <a:pt x="20691" y="9376"/>
                    <a:pt x="20687" y="9394"/>
                    <a:pt x="20686" y="9408"/>
                  </a:cubicBezTo>
                  <a:cubicBezTo>
                    <a:pt x="20674" y="9416"/>
                    <a:pt x="20663" y="9426"/>
                    <a:pt x="20653" y="9442"/>
                  </a:cubicBezTo>
                  <a:cubicBezTo>
                    <a:pt x="20633" y="9471"/>
                    <a:pt x="20633" y="9499"/>
                    <a:pt x="20637" y="9519"/>
                  </a:cubicBezTo>
                  <a:cubicBezTo>
                    <a:pt x="20633" y="9521"/>
                    <a:pt x="20632" y="9525"/>
                    <a:pt x="20631" y="9529"/>
                  </a:cubicBezTo>
                  <a:cubicBezTo>
                    <a:pt x="20617" y="9535"/>
                    <a:pt x="20601" y="9545"/>
                    <a:pt x="20587" y="9566"/>
                  </a:cubicBezTo>
                  <a:cubicBezTo>
                    <a:pt x="20577" y="9572"/>
                    <a:pt x="20562" y="9583"/>
                    <a:pt x="20547" y="9605"/>
                  </a:cubicBezTo>
                  <a:cubicBezTo>
                    <a:pt x="20532" y="9628"/>
                    <a:pt x="20528" y="9648"/>
                    <a:pt x="20526" y="9662"/>
                  </a:cubicBezTo>
                  <a:cubicBezTo>
                    <a:pt x="20521" y="9673"/>
                    <a:pt x="20518" y="9679"/>
                    <a:pt x="20514" y="9686"/>
                  </a:cubicBezTo>
                  <a:lnTo>
                    <a:pt x="20509" y="9696"/>
                  </a:lnTo>
                  <a:cubicBezTo>
                    <a:pt x="20503" y="9707"/>
                    <a:pt x="20497" y="9717"/>
                    <a:pt x="20494" y="9726"/>
                  </a:cubicBezTo>
                  <a:cubicBezTo>
                    <a:pt x="20477" y="9732"/>
                    <a:pt x="20456" y="9743"/>
                    <a:pt x="20441" y="9767"/>
                  </a:cubicBezTo>
                  <a:cubicBezTo>
                    <a:pt x="20422" y="9797"/>
                    <a:pt x="20422" y="9824"/>
                    <a:pt x="20424" y="9844"/>
                  </a:cubicBezTo>
                  <a:cubicBezTo>
                    <a:pt x="20422" y="9850"/>
                    <a:pt x="20419" y="9855"/>
                    <a:pt x="20418" y="9860"/>
                  </a:cubicBezTo>
                  <a:cubicBezTo>
                    <a:pt x="20417" y="9863"/>
                    <a:pt x="20417" y="9863"/>
                    <a:pt x="20416" y="9867"/>
                  </a:cubicBezTo>
                  <a:cubicBezTo>
                    <a:pt x="20413" y="9871"/>
                    <a:pt x="20411" y="9873"/>
                    <a:pt x="20408" y="9874"/>
                  </a:cubicBezTo>
                  <a:cubicBezTo>
                    <a:pt x="20405" y="9879"/>
                    <a:pt x="20401" y="9884"/>
                    <a:pt x="20397" y="9889"/>
                  </a:cubicBezTo>
                  <a:cubicBezTo>
                    <a:pt x="20381" y="9894"/>
                    <a:pt x="20358" y="9906"/>
                    <a:pt x="20341" y="9933"/>
                  </a:cubicBezTo>
                  <a:cubicBezTo>
                    <a:pt x="20326" y="9958"/>
                    <a:pt x="20323" y="9979"/>
                    <a:pt x="20322" y="9994"/>
                  </a:cubicBezTo>
                  <a:cubicBezTo>
                    <a:pt x="20317" y="10002"/>
                    <a:pt x="20315" y="10010"/>
                    <a:pt x="20312" y="10017"/>
                  </a:cubicBezTo>
                  <a:cubicBezTo>
                    <a:pt x="20298" y="10023"/>
                    <a:pt x="20280" y="10035"/>
                    <a:pt x="20266" y="10058"/>
                  </a:cubicBezTo>
                  <a:cubicBezTo>
                    <a:pt x="20255" y="10076"/>
                    <a:pt x="20250" y="10088"/>
                    <a:pt x="20246" y="10102"/>
                  </a:cubicBezTo>
                  <a:cubicBezTo>
                    <a:pt x="20235" y="10117"/>
                    <a:pt x="20231" y="10131"/>
                    <a:pt x="20228" y="10144"/>
                  </a:cubicBezTo>
                  <a:cubicBezTo>
                    <a:pt x="20215" y="10150"/>
                    <a:pt x="20200" y="10162"/>
                    <a:pt x="20188" y="10182"/>
                  </a:cubicBezTo>
                  <a:cubicBezTo>
                    <a:pt x="20178" y="10195"/>
                    <a:pt x="20175" y="10209"/>
                    <a:pt x="20172" y="10221"/>
                  </a:cubicBezTo>
                  <a:cubicBezTo>
                    <a:pt x="20159" y="10228"/>
                    <a:pt x="20143" y="10240"/>
                    <a:pt x="20130" y="10259"/>
                  </a:cubicBezTo>
                  <a:cubicBezTo>
                    <a:pt x="20116" y="10283"/>
                    <a:pt x="20112" y="10305"/>
                    <a:pt x="20112" y="10319"/>
                  </a:cubicBezTo>
                  <a:cubicBezTo>
                    <a:pt x="20109" y="10324"/>
                    <a:pt x="20106" y="10329"/>
                    <a:pt x="20105" y="10334"/>
                  </a:cubicBezTo>
                  <a:cubicBezTo>
                    <a:pt x="20086" y="10340"/>
                    <a:pt x="20064" y="10351"/>
                    <a:pt x="20046" y="10378"/>
                  </a:cubicBezTo>
                  <a:cubicBezTo>
                    <a:pt x="20030" y="10403"/>
                    <a:pt x="20027" y="10426"/>
                    <a:pt x="20027" y="10442"/>
                  </a:cubicBezTo>
                  <a:cubicBezTo>
                    <a:pt x="20021" y="10458"/>
                    <a:pt x="20017" y="10473"/>
                    <a:pt x="20016" y="10485"/>
                  </a:cubicBezTo>
                  <a:cubicBezTo>
                    <a:pt x="20009" y="10492"/>
                    <a:pt x="20000" y="10501"/>
                    <a:pt x="19991" y="10516"/>
                  </a:cubicBezTo>
                  <a:cubicBezTo>
                    <a:pt x="19987" y="10521"/>
                    <a:pt x="19985" y="10524"/>
                    <a:pt x="19983" y="10526"/>
                  </a:cubicBezTo>
                  <a:cubicBezTo>
                    <a:pt x="19978" y="10533"/>
                    <a:pt x="19972" y="10540"/>
                    <a:pt x="19963" y="10554"/>
                  </a:cubicBezTo>
                  <a:cubicBezTo>
                    <a:pt x="19953" y="10570"/>
                    <a:pt x="19948" y="10583"/>
                    <a:pt x="19946" y="10595"/>
                  </a:cubicBezTo>
                  <a:cubicBezTo>
                    <a:pt x="19937" y="10600"/>
                    <a:pt x="19926" y="10608"/>
                    <a:pt x="19916" y="10621"/>
                  </a:cubicBezTo>
                  <a:cubicBezTo>
                    <a:pt x="19902" y="10627"/>
                    <a:pt x="19880" y="10639"/>
                    <a:pt x="19864" y="10665"/>
                  </a:cubicBezTo>
                  <a:cubicBezTo>
                    <a:pt x="19848" y="10691"/>
                    <a:pt x="19845" y="10717"/>
                    <a:pt x="19848" y="10735"/>
                  </a:cubicBezTo>
                  <a:cubicBezTo>
                    <a:pt x="19843" y="10741"/>
                    <a:pt x="19838" y="10749"/>
                    <a:pt x="19830" y="10758"/>
                  </a:cubicBezTo>
                  <a:cubicBezTo>
                    <a:pt x="19828" y="10762"/>
                    <a:pt x="19828" y="10762"/>
                    <a:pt x="19825" y="10765"/>
                  </a:cubicBezTo>
                  <a:cubicBezTo>
                    <a:pt x="19819" y="10771"/>
                    <a:pt x="19814" y="10777"/>
                    <a:pt x="19808" y="10785"/>
                  </a:cubicBezTo>
                  <a:cubicBezTo>
                    <a:pt x="19795" y="10790"/>
                    <a:pt x="19774" y="10803"/>
                    <a:pt x="19758" y="10827"/>
                  </a:cubicBezTo>
                  <a:cubicBezTo>
                    <a:pt x="19749" y="10841"/>
                    <a:pt x="19746" y="10848"/>
                    <a:pt x="19742" y="10854"/>
                  </a:cubicBezTo>
                  <a:cubicBezTo>
                    <a:pt x="19741" y="10859"/>
                    <a:pt x="19738" y="10863"/>
                    <a:pt x="19734" y="10869"/>
                  </a:cubicBezTo>
                  <a:cubicBezTo>
                    <a:pt x="19727" y="10880"/>
                    <a:pt x="19725" y="10885"/>
                    <a:pt x="19721" y="10891"/>
                  </a:cubicBezTo>
                  <a:lnTo>
                    <a:pt x="19709" y="10910"/>
                  </a:lnTo>
                  <a:cubicBezTo>
                    <a:pt x="19698" y="10926"/>
                    <a:pt x="19693" y="10940"/>
                    <a:pt x="19690" y="10954"/>
                  </a:cubicBezTo>
                  <a:cubicBezTo>
                    <a:pt x="19680" y="10960"/>
                    <a:pt x="19667" y="10971"/>
                    <a:pt x="19655" y="10990"/>
                  </a:cubicBezTo>
                  <a:cubicBezTo>
                    <a:pt x="19648" y="11001"/>
                    <a:pt x="19646" y="11006"/>
                    <a:pt x="19642" y="11012"/>
                  </a:cubicBezTo>
                  <a:cubicBezTo>
                    <a:pt x="19639" y="11015"/>
                    <a:pt x="19636" y="11020"/>
                    <a:pt x="19630" y="11030"/>
                  </a:cubicBezTo>
                  <a:cubicBezTo>
                    <a:pt x="19613" y="11058"/>
                    <a:pt x="19610" y="11083"/>
                    <a:pt x="19614" y="11103"/>
                  </a:cubicBezTo>
                  <a:lnTo>
                    <a:pt x="19604" y="11117"/>
                  </a:lnTo>
                  <a:cubicBezTo>
                    <a:pt x="19593" y="11124"/>
                    <a:pt x="19576" y="11136"/>
                    <a:pt x="19561" y="11158"/>
                  </a:cubicBezTo>
                  <a:cubicBezTo>
                    <a:pt x="19548" y="11180"/>
                    <a:pt x="19544" y="11200"/>
                    <a:pt x="19543" y="11215"/>
                  </a:cubicBezTo>
                  <a:cubicBezTo>
                    <a:pt x="19539" y="11218"/>
                    <a:pt x="19533" y="11224"/>
                    <a:pt x="19528" y="11231"/>
                  </a:cubicBezTo>
                  <a:cubicBezTo>
                    <a:pt x="19513" y="11238"/>
                    <a:pt x="19492" y="11248"/>
                    <a:pt x="19474" y="11275"/>
                  </a:cubicBezTo>
                  <a:cubicBezTo>
                    <a:pt x="19457" y="11302"/>
                    <a:pt x="19455" y="11329"/>
                    <a:pt x="19459" y="11349"/>
                  </a:cubicBezTo>
                  <a:cubicBezTo>
                    <a:pt x="19454" y="11354"/>
                    <a:pt x="19449" y="11361"/>
                    <a:pt x="19443" y="11371"/>
                  </a:cubicBezTo>
                  <a:cubicBezTo>
                    <a:pt x="19439" y="11377"/>
                    <a:pt x="19437" y="11379"/>
                    <a:pt x="19434" y="11382"/>
                  </a:cubicBezTo>
                  <a:cubicBezTo>
                    <a:pt x="19428" y="11389"/>
                    <a:pt x="19423" y="11395"/>
                    <a:pt x="19414" y="11409"/>
                  </a:cubicBezTo>
                  <a:cubicBezTo>
                    <a:pt x="19406" y="11421"/>
                    <a:pt x="19404" y="11427"/>
                    <a:pt x="19399" y="11435"/>
                  </a:cubicBezTo>
                  <a:cubicBezTo>
                    <a:pt x="19398" y="11438"/>
                    <a:pt x="19395" y="11442"/>
                    <a:pt x="19390" y="11451"/>
                  </a:cubicBezTo>
                  <a:cubicBezTo>
                    <a:pt x="19384" y="11458"/>
                    <a:pt x="19380" y="11464"/>
                    <a:pt x="19378" y="11468"/>
                  </a:cubicBezTo>
                  <a:cubicBezTo>
                    <a:pt x="19374" y="11473"/>
                    <a:pt x="19369" y="11480"/>
                    <a:pt x="19363" y="11490"/>
                  </a:cubicBezTo>
                  <a:lnTo>
                    <a:pt x="19358" y="11496"/>
                  </a:lnTo>
                  <a:cubicBezTo>
                    <a:pt x="19350" y="11504"/>
                    <a:pt x="19342" y="11512"/>
                    <a:pt x="19329" y="11532"/>
                  </a:cubicBezTo>
                  <a:cubicBezTo>
                    <a:pt x="19320" y="11539"/>
                    <a:pt x="19311" y="11548"/>
                    <a:pt x="19300" y="11565"/>
                  </a:cubicBezTo>
                  <a:cubicBezTo>
                    <a:pt x="19291" y="11580"/>
                    <a:pt x="19287" y="11595"/>
                    <a:pt x="19284" y="11608"/>
                  </a:cubicBezTo>
                  <a:cubicBezTo>
                    <a:pt x="19271" y="11615"/>
                    <a:pt x="19257" y="11628"/>
                    <a:pt x="19245" y="11645"/>
                  </a:cubicBezTo>
                  <a:cubicBezTo>
                    <a:pt x="19230" y="11666"/>
                    <a:pt x="19227" y="11688"/>
                    <a:pt x="19227" y="11704"/>
                  </a:cubicBezTo>
                  <a:cubicBezTo>
                    <a:pt x="19219" y="11710"/>
                    <a:pt x="19212" y="11719"/>
                    <a:pt x="19203" y="11730"/>
                  </a:cubicBezTo>
                  <a:cubicBezTo>
                    <a:pt x="19192" y="11740"/>
                    <a:pt x="19180" y="11751"/>
                    <a:pt x="19168" y="11769"/>
                  </a:cubicBezTo>
                  <a:cubicBezTo>
                    <a:pt x="19160" y="11784"/>
                    <a:pt x="19155" y="11790"/>
                    <a:pt x="19152" y="11799"/>
                  </a:cubicBezTo>
                  <a:cubicBezTo>
                    <a:pt x="19150" y="11802"/>
                    <a:pt x="19149" y="11805"/>
                    <a:pt x="19145" y="11812"/>
                  </a:cubicBezTo>
                  <a:cubicBezTo>
                    <a:pt x="19133" y="11831"/>
                    <a:pt x="19127" y="11847"/>
                    <a:pt x="19125" y="11861"/>
                  </a:cubicBezTo>
                  <a:cubicBezTo>
                    <a:pt x="19117" y="11874"/>
                    <a:pt x="19112" y="11885"/>
                    <a:pt x="19110" y="11893"/>
                  </a:cubicBezTo>
                  <a:cubicBezTo>
                    <a:pt x="19095" y="11901"/>
                    <a:pt x="19078" y="11912"/>
                    <a:pt x="19064" y="11934"/>
                  </a:cubicBezTo>
                  <a:cubicBezTo>
                    <a:pt x="19052" y="11954"/>
                    <a:pt x="19047" y="11971"/>
                    <a:pt x="19046" y="11983"/>
                  </a:cubicBezTo>
                  <a:cubicBezTo>
                    <a:pt x="19040" y="11989"/>
                    <a:pt x="19027" y="11999"/>
                    <a:pt x="19016" y="12016"/>
                  </a:cubicBezTo>
                  <a:cubicBezTo>
                    <a:pt x="19005" y="12032"/>
                    <a:pt x="19002" y="12047"/>
                    <a:pt x="18999" y="12059"/>
                  </a:cubicBezTo>
                  <a:cubicBezTo>
                    <a:pt x="18986" y="12067"/>
                    <a:pt x="18972" y="12077"/>
                    <a:pt x="18960" y="12096"/>
                  </a:cubicBezTo>
                  <a:cubicBezTo>
                    <a:pt x="18945" y="12117"/>
                    <a:pt x="18943" y="12138"/>
                    <a:pt x="18941" y="12153"/>
                  </a:cubicBezTo>
                  <a:cubicBezTo>
                    <a:pt x="18935" y="12160"/>
                    <a:pt x="18927" y="12168"/>
                    <a:pt x="18917" y="12182"/>
                  </a:cubicBezTo>
                  <a:cubicBezTo>
                    <a:pt x="18911" y="12195"/>
                    <a:pt x="18906" y="12204"/>
                    <a:pt x="18902" y="12212"/>
                  </a:cubicBezTo>
                  <a:cubicBezTo>
                    <a:pt x="18886" y="12219"/>
                    <a:pt x="18866" y="12231"/>
                    <a:pt x="18850" y="12255"/>
                  </a:cubicBezTo>
                  <a:cubicBezTo>
                    <a:pt x="18837" y="12277"/>
                    <a:pt x="18833" y="12297"/>
                    <a:pt x="18832" y="12311"/>
                  </a:cubicBezTo>
                  <a:cubicBezTo>
                    <a:pt x="18823" y="12318"/>
                    <a:pt x="18815" y="12327"/>
                    <a:pt x="18805" y="12342"/>
                  </a:cubicBezTo>
                  <a:cubicBezTo>
                    <a:pt x="18796" y="12356"/>
                    <a:pt x="18791" y="12369"/>
                    <a:pt x="18789" y="12380"/>
                  </a:cubicBezTo>
                  <a:cubicBezTo>
                    <a:pt x="18774" y="12386"/>
                    <a:pt x="18758" y="12399"/>
                    <a:pt x="18745" y="12418"/>
                  </a:cubicBezTo>
                  <a:cubicBezTo>
                    <a:pt x="18729" y="12443"/>
                    <a:pt x="18726" y="12463"/>
                    <a:pt x="18725" y="12477"/>
                  </a:cubicBezTo>
                  <a:cubicBezTo>
                    <a:pt x="18719" y="12487"/>
                    <a:pt x="18716" y="12495"/>
                    <a:pt x="18714" y="12503"/>
                  </a:cubicBezTo>
                  <a:cubicBezTo>
                    <a:pt x="18699" y="12509"/>
                    <a:pt x="18682" y="12522"/>
                    <a:pt x="18668" y="12543"/>
                  </a:cubicBezTo>
                  <a:cubicBezTo>
                    <a:pt x="18659" y="12557"/>
                    <a:pt x="18654" y="12571"/>
                    <a:pt x="18651" y="12583"/>
                  </a:cubicBezTo>
                  <a:cubicBezTo>
                    <a:pt x="18638" y="12589"/>
                    <a:pt x="18623" y="12602"/>
                    <a:pt x="18611" y="12621"/>
                  </a:cubicBezTo>
                  <a:cubicBezTo>
                    <a:pt x="18598" y="12640"/>
                    <a:pt x="18595" y="12657"/>
                    <a:pt x="18593" y="12673"/>
                  </a:cubicBezTo>
                  <a:cubicBezTo>
                    <a:pt x="18582" y="12679"/>
                    <a:pt x="18571" y="12690"/>
                    <a:pt x="18563" y="12705"/>
                  </a:cubicBezTo>
                  <a:cubicBezTo>
                    <a:pt x="18558" y="12713"/>
                    <a:pt x="18554" y="12716"/>
                    <a:pt x="18552" y="12720"/>
                  </a:cubicBezTo>
                  <a:cubicBezTo>
                    <a:pt x="18547" y="12725"/>
                    <a:pt x="18543" y="12732"/>
                    <a:pt x="18534" y="12744"/>
                  </a:cubicBezTo>
                  <a:cubicBezTo>
                    <a:pt x="18523" y="12763"/>
                    <a:pt x="18518" y="12777"/>
                    <a:pt x="18516" y="12788"/>
                  </a:cubicBezTo>
                  <a:cubicBezTo>
                    <a:pt x="18505" y="12796"/>
                    <a:pt x="18493" y="12806"/>
                    <a:pt x="18483" y="12823"/>
                  </a:cubicBezTo>
                  <a:cubicBezTo>
                    <a:pt x="18475" y="12828"/>
                    <a:pt x="18462" y="12839"/>
                    <a:pt x="18448" y="12860"/>
                  </a:cubicBezTo>
                  <a:cubicBezTo>
                    <a:pt x="18438" y="12877"/>
                    <a:pt x="18434" y="12887"/>
                    <a:pt x="18430" y="12897"/>
                  </a:cubicBezTo>
                  <a:cubicBezTo>
                    <a:pt x="18429" y="12900"/>
                    <a:pt x="18429" y="12900"/>
                    <a:pt x="18426" y="12903"/>
                  </a:cubicBezTo>
                  <a:lnTo>
                    <a:pt x="18400" y="12945"/>
                  </a:lnTo>
                  <a:cubicBezTo>
                    <a:pt x="18388" y="12963"/>
                    <a:pt x="18383" y="12983"/>
                    <a:pt x="18383" y="12999"/>
                  </a:cubicBezTo>
                  <a:cubicBezTo>
                    <a:pt x="18373" y="13005"/>
                    <a:pt x="18365" y="13013"/>
                    <a:pt x="18356" y="13025"/>
                  </a:cubicBezTo>
                  <a:cubicBezTo>
                    <a:pt x="18347" y="13031"/>
                    <a:pt x="18333" y="13043"/>
                    <a:pt x="18318" y="13064"/>
                  </a:cubicBezTo>
                  <a:cubicBezTo>
                    <a:pt x="18303" y="13085"/>
                    <a:pt x="18298" y="13101"/>
                    <a:pt x="18297" y="13109"/>
                  </a:cubicBezTo>
                  <a:cubicBezTo>
                    <a:pt x="18288" y="13123"/>
                    <a:pt x="18285" y="13129"/>
                    <a:pt x="18281" y="13136"/>
                  </a:cubicBezTo>
                  <a:cubicBezTo>
                    <a:pt x="18280" y="13140"/>
                    <a:pt x="18277" y="13144"/>
                    <a:pt x="18274" y="13151"/>
                  </a:cubicBezTo>
                  <a:cubicBezTo>
                    <a:pt x="18261" y="13170"/>
                    <a:pt x="18258" y="13188"/>
                    <a:pt x="18255" y="13203"/>
                  </a:cubicBezTo>
                  <a:cubicBezTo>
                    <a:pt x="18248" y="13210"/>
                    <a:pt x="18238" y="13218"/>
                    <a:pt x="18231" y="13229"/>
                  </a:cubicBezTo>
                  <a:cubicBezTo>
                    <a:pt x="18220" y="13234"/>
                    <a:pt x="18202" y="13246"/>
                    <a:pt x="18188" y="13269"/>
                  </a:cubicBezTo>
                  <a:cubicBezTo>
                    <a:pt x="18178" y="13277"/>
                    <a:pt x="18168" y="13286"/>
                    <a:pt x="18156" y="13305"/>
                  </a:cubicBezTo>
                  <a:cubicBezTo>
                    <a:pt x="18136" y="13337"/>
                    <a:pt x="18138" y="13368"/>
                    <a:pt x="18145" y="13391"/>
                  </a:cubicBezTo>
                  <a:cubicBezTo>
                    <a:pt x="18142" y="13393"/>
                    <a:pt x="18141" y="13396"/>
                    <a:pt x="18138" y="13400"/>
                  </a:cubicBezTo>
                  <a:cubicBezTo>
                    <a:pt x="18127" y="13407"/>
                    <a:pt x="18113" y="13417"/>
                    <a:pt x="18098" y="13439"/>
                  </a:cubicBezTo>
                  <a:cubicBezTo>
                    <a:pt x="18087" y="13446"/>
                    <a:pt x="18076" y="13457"/>
                    <a:pt x="18063" y="13476"/>
                  </a:cubicBezTo>
                  <a:cubicBezTo>
                    <a:pt x="18052" y="13493"/>
                    <a:pt x="18047" y="13510"/>
                    <a:pt x="18046" y="13525"/>
                  </a:cubicBezTo>
                  <a:cubicBezTo>
                    <a:pt x="18036" y="13531"/>
                    <a:pt x="18025" y="13540"/>
                    <a:pt x="18017" y="13552"/>
                  </a:cubicBezTo>
                  <a:cubicBezTo>
                    <a:pt x="18007" y="13559"/>
                    <a:pt x="17991" y="13570"/>
                    <a:pt x="17976" y="13593"/>
                  </a:cubicBezTo>
                  <a:cubicBezTo>
                    <a:pt x="17966" y="13609"/>
                    <a:pt x="17963" y="13618"/>
                    <a:pt x="17959" y="13626"/>
                  </a:cubicBezTo>
                  <a:cubicBezTo>
                    <a:pt x="17958" y="13628"/>
                    <a:pt x="17956" y="13631"/>
                    <a:pt x="17953" y="13636"/>
                  </a:cubicBezTo>
                  <a:cubicBezTo>
                    <a:pt x="17943" y="13652"/>
                    <a:pt x="17938" y="13663"/>
                    <a:pt x="17934" y="13671"/>
                  </a:cubicBezTo>
                  <a:cubicBezTo>
                    <a:pt x="17933" y="13673"/>
                    <a:pt x="17933" y="13673"/>
                    <a:pt x="17933" y="13674"/>
                  </a:cubicBezTo>
                  <a:cubicBezTo>
                    <a:pt x="17923" y="13680"/>
                    <a:pt x="17907" y="13692"/>
                    <a:pt x="17895" y="13713"/>
                  </a:cubicBezTo>
                  <a:cubicBezTo>
                    <a:pt x="17888" y="13725"/>
                    <a:pt x="17885" y="13730"/>
                    <a:pt x="17881" y="13736"/>
                  </a:cubicBezTo>
                  <a:cubicBezTo>
                    <a:pt x="17878" y="13741"/>
                    <a:pt x="17874" y="13745"/>
                    <a:pt x="17869" y="13755"/>
                  </a:cubicBezTo>
                  <a:cubicBezTo>
                    <a:pt x="17857" y="13775"/>
                    <a:pt x="17852" y="13791"/>
                    <a:pt x="17848" y="13805"/>
                  </a:cubicBezTo>
                  <a:cubicBezTo>
                    <a:pt x="17837" y="13826"/>
                    <a:pt x="17832" y="13843"/>
                    <a:pt x="17831" y="13856"/>
                  </a:cubicBezTo>
                  <a:cubicBezTo>
                    <a:pt x="17827" y="13863"/>
                    <a:pt x="17825" y="13869"/>
                    <a:pt x="17822" y="13877"/>
                  </a:cubicBezTo>
                  <a:cubicBezTo>
                    <a:pt x="17803" y="13882"/>
                    <a:pt x="17782" y="13894"/>
                    <a:pt x="17766" y="13920"/>
                  </a:cubicBezTo>
                  <a:cubicBezTo>
                    <a:pt x="17750" y="13944"/>
                    <a:pt x="17749" y="13970"/>
                    <a:pt x="17751" y="13990"/>
                  </a:cubicBezTo>
                  <a:cubicBezTo>
                    <a:pt x="17745" y="13996"/>
                    <a:pt x="17739" y="14003"/>
                    <a:pt x="17733" y="14013"/>
                  </a:cubicBezTo>
                  <a:cubicBezTo>
                    <a:pt x="17723" y="14028"/>
                    <a:pt x="17719" y="14035"/>
                    <a:pt x="17715" y="14044"/>
                  </a:cubicBezTo>
                  <a:cubicBezTo>
                    <a:pt x="17713" y="14046"/>
                    <a:pt x="17712" y="14050"/>
                    <a:pt x="17711" y="14054"/>
                  </a:cubicBezTo>
                  <a:cubicBezTo>
                    <a:pt x="17703" y="14060"/>
                    <a:pt x="17690" y="14071"/>
                    <a:pt x="17675" y="14092"/>
                  </a:cubicBezTo>
                  <a:cubicBezTo>
                    <a:pt x="17671" y="14099"/>
                    <a:pt x="17668" y="14102"/>
                    <a:pt x="17665" y="14104"/>
                  </a:cubicBezTo>
                  <a:cubicBezTo>
                    <a:pt x="17660" y="14109"/>
                    <a:pt x="17656" y="14115"/>
                    <a:pt x="17648" y="14127"/>
                  </a:cubicBezTo>
                  <a:cubicBezTo>
                    <a:pt x="17636" y="14135"/>
                    <a:pt x="17622" y="14146"/>
                    <a:pt x="17611" y="14166"/>
                  </a:cubicBezTo>
                  <a:cubicBezTo>
                    <a:pt x="17596" y="14190"/>
                    <a:pt x="17591" y="14211"/>
                    <a:pt x="17591" y="14226"/>
                  </a:cubicBezTo>
                  <a:cubicBezTo>
                    <a:pt x="17586" y="14237"/>
                    <a:pt x="17583" y="14244"/>
                    <a:pt x="17580" y="14252"/>
                  </a:cubicBezTo>
                  <a:cubicBezTo>
                    <a:pt x="17579" y="14254"/>
                    <a:pt x="17579" y="14255"/>
                    <a:pt x="17575" y="14259"/>
                  </a:cubicBezTo>
                  <a:lnTo>
                    <a:pt x="17554" y="14293"/>
                  </a:lnTo>
                  <a:cubicBezTo>
                    <a:pt x="17543" y="14300"/>
                    <a:pt x="17526" y="14312"/>
                    <a:pt x="17511" y="14334"/>
                  </a:cubicBezTo>
                  <a:cubicBezTo>
                    <a:pt x="17500" y="14354"/>
                    <a:pt x="17495" y="14371"/>
                    <a:pt x="17494" y="14386"/>
                  </a:cubicBezTo>
                  <a:cubicBezTo>
                    <a:pt x="17484" y="14392"/>
                    <a:pt x="17474" y="14403"/>
                    <a:pt x="17463" y="14419"/>
                  </a:cubicBezTo>
                  <a:cubicBezTo>
                    <a:pt x="17451" y="14436"/>
                    <a:pt x="17447" y="14450"/>
                    <a:pt x="17441" y="14463"/>
                  </a:cubicBezTo>
                  <a:cubicBezTo>
                    <a:pt x="17434" y="14475"/>
                    <a:pt x="17431" y="14482"/>
                    <a:pt x="17427" y="14489"/>
                  </a:cubicBezTo>
                  <a:cubicBezTo>
                    <a:pt x="17425" y="14493"/>
                    <a:pt x="17423" y="14496"/>
                    <a:pt x="17418" y="14505"/>
                  </a:cubicBezTo>
                  <a:cubicBezTo>
                    <a:pt x="17409" y="14517"/>
                    <a:pt x="17407" y="14523"/>
                    <a:pt x="17403" y="14530"/>
                  </a:cubicBezTo>
                  <a:cubicBezTo>
                    <a:pt x="17401" y="14536"/>
                    <a:pt x="17398" y="14539"/>
                    <a:pt x="17392" y="14547"/>
                  </a:cubicBezTo>
                  <a:cubicBezTo>
                    <a:pt x="17381" y="14564"/>
                    <a:pt x="17377" y="14574"/>
                    <a:pt x="17374" y="14584"/>
                  </a:cubicBezTo>
                  <a:cubicBezTo>
                    <a:pt x="17372" y="14585"/>
                    <a:pt x="17372" y="14585"/>
                    <a:pt x="17372" y="14586"/>
                  </a:cubicBezTo>
                  <a:cubicBezTo>
                    <a:pt x="17361" y="14592"/>
                    <a:pt x="17347" y="14605"/>
                    <a:pt x="17332" y="14627"/>
                  </a:cubicBezTo>
                  <a:cubicBezTo>
                    <a:pt x="17320" y="14645"/>
                    <a:pt x="17315" y="14662"/>
                    <a:pt x="17313" y="14677"/>
                  </a:cubicBezTo>
                  <a:cubicBezTo>
                    <a:pt x="17306" y="14682"/>
                    <a:pt x="17299" y="14689"/>
                    <a:pt x="17290" y="14698"/>
                  </a:cubicBezTo>
                  <a:cubicBezTo>
                    <a:pt x="17278" y="14704"/>
                    <a:pt x="17257" y="14716"/>
                    <a:pt x="17241" y="14741"/>
                  </a:cubicBezTo>
                  <a:cubicBezTo>
                    <a:pt x="17226" y="14766"/>
                    <a:pt x="17222" y="14788"/>
                    <a:pt x="17224" y="14806"/>
                  </a:cubicBezTo>
                  <a:cubicBezTo>
                    <a:pt x="17216" y="14812"/>
                    <a:pt x="17210" y="14821"/>
                    <a:pt x="17203" y="14832"/>
                  </a:cubicBezTo>
                  <a:cubicBezTo>
                    <a:pt x="17195" y="14843"/>
                    <a:pt x="17190" y="14853"/>
                    <a:pt x="17188" y="14860"/>
                  </a:cubicBezTo>
                  <a:cubicBezTo>
                    <a:pt x="17170" y="14866"/>
                    <a:pt x="17149" y="14878"/>
                    <a:pt x="17133" y="14903"/>
                  </a:cubicBezTo>
                  <a:cubicBezTo>
                    <a:pt x="17117" y="14927"/>
                    <a:pt x="17114" y="14946"/>
                    <a:pt x="17113" y="14961"/>
                  </a:cubicBezTo>
                  <a:cubicBezTo>
                    <a:pt x="17108" y="14969"/>
                    <a:pt x="17106" y="14976"/>
                    <a:pt x="17103" y="14981"/>
                  </a:cubicBezTo>
                  <a:cubicBezTo>
                    <a:pt x="17087" y="14987"/>
                    <a:pt x="17065" y="14998"/>
                    <a:pt x="17049" y="15024"/>
                  </a:cubicBezTo>
                  <a:cubicBezTo>
                    <a:pt x="17031" y="15053"/>
                    <a:pt x="17031" y="15083"/>
                    <a:pt x="17034" y="15103"/>
                  </a:cubicBezTo>
                  <a:cubicBezTo>
                    <a:pt x="17032" y="15109"/>
                    <a:pt x="17029" y="15114"/>
                    <a:pt x="17028" y="15119"/>
                  </a:cubicBezTo>
                  <a:cubicBezTo>
                    <a:pt x="17016" y="15126"/>
                    <a:pt x="17001" y="15138"/>
                    <a:pt x="16988" y="15158"/>
                  </a:cubicBezTo>
                  <a:cubicBezTo>
                    <a:pt x="16981" y="15163"/>
                    <a:pt x="16968" y="15174"/>
                    <a:pt x="16954" y="15195"/>
                  </a:cubicBezTo>
                  <a:cubicBezTo>
                    <a:pt x="16952" y="15200"/>
                    <a:pt x="16952" y="15200"/>
                    <a:pt x="16949" y="15202"/>
                  </a:cubicBezTo>
                  <a:cubicBezTo>
                    <a:pt x="16942" y="15210"/>
                    <a:pt x="16935" y="15218"/>
                    <a:pt x="16924" y="15234"/>
                  </a:cubicBezTo>
                  <a:cubicBezTo>
                    <a:pt x="16911" y="15254"/>
                    <a:pt x="16906" y="15272"/>
                    <a:pt x="16905" y="15285"/>
                  </a:cubicBezTo>
                  <a:cubicBezTo>
                    <a:pt x="16897" y="15292"/>
                    <a:pt x="16887" y="15302"/>
                    <a:pt x="16876" y="15319"/>
                  </a:cubicBezTo>
                  <a:cubicBezTo>
                    <a:pt x="16865" y="15335"/>
                    <a:pt x="16860" y="15348"/>
                    <a:pt x="16857" y="15358"/>
                  </a:cubicBezTo>
                  <a:cubicBezTo>
                    <a:pt x="16846" y="15366"/>
                    <a:pt x="16831" y="15378"/>
                    <a:pt x="16818" y="15398"/>
                  </a:cubicBezTo>
                  <a:cubicBezTo>
                    <a:pt x="16807" y="15412"/>
                    <a:pt x="16803" y="15423"/>
                    <a:pt x="16799" y="15432"/>
                  </a:cubicBezTo>
                  <a:cubicBezTo>
                    <a:pt x="16799" y="15433"/>
                    <a:pt x="16798" y="15437"/>
                    <a:pt x="16796" y="15441"/>
                  </a:cubicBezTo>
                  <a:cubicBezTo>
                    <a:pt x="16786" y="15455"/>
                    <a:pt x="16781" y="15471"/>
                    <a:pt x="16779" y="15485"/>
                  </a:cubicBezTo>
                  <a:cubicBezTo>
                    <a:pt x="16767" y="15492"/>
                    <a:pt x="16753" y="15503"/>
                    <a:pt x="16742" y="15521"/>
                  </a:cubicBezTo>
                  <a:cubicBezTo>
                    <a:pt x="16729" y="15539"/>
                    <a:pt x="16724" y="15555"/>
                    <a:pt x="16722" y="15570"/>
                  </a:cubicBezTo>
                  <a:cubicBezTo>
                    <a:pt x="16717" y="15576"/>
                    <a:pt x="16715" y="15580"/>
                    <a:pt x="16712" y="15582"/>
                  </a:cubicBezTo>
                  <a:cubicBezTo>
                    <a:pt x="16707" y="15588"/>
                    <a:pt x="16702" y="15594"/>
                    <a:pt x="16695" y="15607"/>
                  </a:cubicBezTo>
                  <a:cubicBezTo>
                    <a:pt x="16680" y="15629"/>
                    <a:pt x="16676" y="15652"/>
                    <a:pt x="16676" y="15667"/>
                  </a:cubicBezTo>
                  <a:cubicBezTo>
                    <a:pt x="16674" y="15669"/>
                    <a:pt x="16673" y="15671"/>
                    <a:pt x="16672" y="15673"/>
                  </a:cubicBezTo>
                  <a:cubicBezTo>
                    <a:pt x="16651" y="15678"/>
                    <a:pt x="16622" y="15688"/>
                    <a:pt x="16603" y="15719"/>
                  </a:cubicBezTo>
                  <a:cubicBezTo>
                    <a:pt x="16590" y="15737"/>
                    <a:pt x="16585" y="15754"/>
                    <a:pt x="16582" y="15769"/>
                  </a:cubicBezTo>
                  <a:cubicBezTo>
                    <a:pt x="16574" y="15780"/>
                    <a:pt x="16571" y="15791"/>
                    <a:pt x="16567" y="15802"/>
                  </a:cubicBezTo>
                  <a:cubicBezTo>
                    <a:pt x="16552" y="15808"/>
                    <a:pt x="16536" y="15821"/>
                    <a:pt x="16523" y="15840"/>
                  </a:cubicBezTo>
                  <a:cubicBezTo>
                    <a:pt x="16506" y="15866"/>
                    <a:pt x="16504" y="15891"/>
                    <a:pt x="16504" y="15907"/>
                  </a:cubicBezTo>
                  <a:cubicBezTo>
                    <a:pt x="16502" y="15910"/>
                    <a:pt x="16501" y="15914"/>
                    <a:pt x="16499" y="15919"/>
                  </a:cubicBezTo>
                  <a:cubicBezTo>
                    <a:pt x="16482" y="15924"/>
                    <a:pt x="16459" y="15936"/>
                    <a:pt x="16443" y="15961"/>
                  </a:cubicBezTo>
                  <a:cubicBezTo>
                    <a:pt x="16426" y="15988"/>
                    <a:pt x="16424" y="16014"/>
                    <a:pt x="16428" y="16035"/>
                  </a:cubicBezTo>
                  <a:cubicBezTo>
                    <a:pt x="16423" y="16041"/>
                    <a:pt x="16416" y="16047"/>
                    <a:pt x="16411" y="16057"/>
                  </a:cubicBezTo>
                  <a:cubicBezTo>
                    <a:pt x="16402" y="16070"/>
                    <a:pt x="16400" y="16075"/>
                    <a:pt x="16396" y="16081"/>
                  </a:cubicBezTo>
                  <a:lnTo>
                    <a:pt x="16385" y="16097"/>
                  </a:lnTo>
                  <a:lnTo>
                    <a:pt x="16359" y="16138"/>
                  </a:lnTo>
                  <a:lnTo>
                    <a:pt x="16348" y="16154"/>
                  </a:lnTo>
                  <a:cubicBezTo>
                    <a:pt x="16347" y="16156"/>
                    <a:pt x="16344" y="16160"/>
                    <a:pt x="16342" y="16162"/>
                  </a:cubicBezTo>
                  <a:cubicBezTo>
                    <a:pt x="16325" y="16167"/>
                    <a:pt x="16303" y="16180"/>
                    <a:pt x="16285" y="16207"/>
                  </a:cubicBezTo>
                  <a:cubicBezTo>
                    <a:pt x="16267" y="16234"/>
                    <a:pt x="16266" y="16261"/>
                    <a:pt x="16271" y="16282"/>
                  </a:cubicBezTo>
                  <a:cubicBezTo>
                    <a:pt x="16265" y="16287"/>
                    <a:pt x="16260" y="16293"/>
                    <a:pt x="16255" y="16303"/>
                  </a:cubicBezTo>
                  <a:lnTo>
                    <a:pt x="16228" y="16343"/>
                  </a:lnTo>
                  <a:cubicBezTo>
                    <a:pt x="16224" y="16348"/>
                    <a:pt x="16222" y="16351"/>
                    <a:pt x="16219" y="16353"/>
                  </a:cubicBezTo>
                  <a:cubicBezTo>
                    <a:pt x="16215" y="16359"/>
                    <a:pt x="16212" y="16363"/>
                    <a:pt x="16206" y="16371"/>
                  </a:cubicBezTo>
                  <a:cubicBezTo>
                    <a:pt x="16192" y="16378"/>
                    <a:pt x="16172" y="16390"/>
                    <a:pt x="16156" y="16413"/>
                  </a:cubicBezTo>
                  <a:cubicBezTo>
                    <a:pt x="16145" y="16432"/>
                    <a:pt x="16140" y="16444"/>
                    <a:pt x="16137" y="16458"/>
                  </a:cubicBezTo>
                  <a:cubicBezTo>
                    <a:pt x="16131" y="16466"/>
                    <a:pt x="16127" y="16471"/>
                    <a:pt x="16124" y="16475"/>
                  </a:cubicBezTo>
                  <a:cubicBezTo>
                    <a:pt x="16121" y="16481"/>
                    <a:pt x="16118" y="16486"/>
                    <a:pt x="16110" y="16498"/>
                  </a:cubicBezTo>
                  <a:cubicBezTo>
                    <a:pt x="16096" y="16517"/>
                    <a:pt x="16092" y="16531"/>
                    <a:pt x="16090" y="16542"/>
                  </a:cubicBezTo>
                  <a:cubicBezTo>
                    <a:pt x="16080" y="16550"/>
                    <a:pt x="16068" y="16561"/>
                    <a:pt x="16056" y="16579"/>
                  </a:cubicBezTo>
                  <a:cubicBezTo>
                    <a:pt x="16041" y="16603"/>
                    <a:pt x="16037" y="16621"/>
                    <a:pt x="16036" y="16635"/>
                  </a:cubicBezTo>
                  <a:cubicBezTo>
                    <a:pt x="16031" y="16644"/>
                    <a:pt x="16026" y="16649"/>
                    <a:pt x="16024" y="16657"/>
                  </a:cubicBezTo>
                  <a:cubicBezTo>
                    <a:pt x="16021" y="16660"/>
                    <a:pt x="16020" y="16663"/>
                    <a:pt x="16016" y="16669"/>
                  </a:cubicBezTo>
                  <a:cubicBezTo>
                    <a:pt x="16006" y="16685"/>
                    <a:pt x="16003" y="16694"/>
                    <a:pt x="15999" y="16703"/>
                  </a:cubicBezTo>
                  <a:cubicBezTo>
                    <a:pt x="15998" y="16706"/>
                    <a:pt x="15995" y="16708"/>
                    <a:pt x="15993" y="16712"/>
                  </a:cubicBezTo>
                  <a:cubicBezTo>
                    <a:pt x="15990" y="16716"/>
                    <a:pt x="15989" y="16718"/>
                    <a:pt x="15988" y="16719"/>
                  </a:cubicBezTo>
                  <a:cubicBezTo>
                    <a:pt x="15984" y="16723"/>
                    <a:pt x="15978" y="16728"/>
                    <a:pt x="15973" y="16737"/>
                  </a:cubicBezTo>
                  <a:cubicBezTo>
                    <a:pt x="15958" y="16743"/>
                    <a:pt x="15936" y="16755"/>
                    <a:pt x="15920" y="16781"/>
                  </a:cubicBezTo>
                  <a:lnTo>
                    <a:pt x="15894" y="16820"/>
                  </a:lnTo>
                  <a:cubicBezTo>
                    <a:pt x="15883" y="16839"/>
                    <a:pt x="15878" y="16851"/>
                    <a:pt x="15875" y="16865"/>
                  </a:cubicBezTo>
                  <a:cubicBezTo>
                    <a:pt x="15866" y="16872"/>
                    <a:pt x="15853" y="16883"/>
                    <a:pt x="15840" y="16901"/>
                  </a:cubicBezTo>
                  <a:cubicBezTo>
                    <a:pt x="15824" y="16926"/>
                    <a:pt x="15822" y="16952"/>
                    <a:pt x="15823" y="16969"/>
                  </a:cubicBezTo>
                  <a:cubicBezTo>
                    <a:pt x="15818" y="16983"/>
                    <a:pt x="15815" y="16994"/>
                    <a:pt x="15813" y="16999"/>
                  </a:cubicBezTo>
                  <a:cubicBezTo>
                    <a:pt x="15806" y="17011"/>
                    <a:pt x="15803" y="17016"/>
                    <a:pt x="15799" y="17023"/>
                  </a:cubicBezTo>
                  <a:cubicBezTo>
                    <a:pt x="15796" y="17027"/>
                    <a:pt x="15794" y="17032"/>
                    <a:pt x="15789" y="17040"/>
                  </a:cubicBezTo>
                  <a:lnTo>
                    <a:pt x="15856" y="17085"/>
                  </a:lnTo>
                  <a:lnTo>
                    <a:pt x="15785" y="17044"/>
                  </a:lnTo>
                  <a:cubicBezTo>
                    <a:pt x="15783" y="17049"/>
                    <a:pt x="15778" y="17053"/>
                    <a:pt x="15774" y="17058"/>
                  </a:cubicBezTo>
                  <a:cubicBezTo>
                    <a:pt x="15754" y="17061"/>
                    <a:pt x="15728" y="17074"/>
                    <a:pt x="15709" y="17103"/>
                  </a:cubicBezTo>
                  <a:cubicBezTo>
                    <a:pt x="15694" y="17128"/>
                    <a:pt x="15690" y="17149"/>
                    <a:pt x="15690" y="17163"/>
                  </a:cubicBezTo>
                  <a:cubicBezTo>
                    <a:pt x="15688" y="17167"/>
                    <a:pt x="15687" y="17169"/>
                    <a:pt x="15685" y="17172"/>
                  </a:cubicBezTo>
                  <a:cubicBezTo>
                    <a:pt x="15682" y="17177"/>
                    <a:pt x="15677" y="17184"/>
                    <a:pt x="15671" y="17194"/>
                  </a:cubicBezTo>
                  <a:cubicBezTo>
                    <a:pt x="15661" y="17208"/>
                    <a:pt x="15658" y="17215"/>
                    <a:pt x="15655" y="17221"/>
                  </a:cubicBezTo>
                  <a:cubicBezTo>
                    <a:pt x="15652" y="17225"/>
                    <a:pt x="15650" y="17230"/>
                    <a:pt x="15645" y="17236"/>
                  </a:cubicBezTo>
                  <a:cubicBezTo>
                    <a:pt x="15631" y="17254"/>
                    <a:pt x="15628" y="17270"/>
                    <a:pt x="15626" y="17279"/>
                  </a:cubicBezTo>
                  <a:cubicBezTo>
                    <a:pt x="15615" y="17286"/>
                    <a:pt x="15603" y="17297"/>
                    <a:pt x="15592" y="17316"/>
                  </a:cubicBezTo>
                  <a:cubicBezTo>
                    <a:pt x="15582" y="17329"/>
                    <a:pt x="15578" y="17340"/>
                    <a:pt x="15574" y="17350"/>
                  </a:cubicBezTo>
                  <a:cubicBezTo>
                    <a:pt x="15561" y="17356"/>
                    <a:pt x="15543" y="17369"/>
                    <a:pt x="15528" y="17391"/>
                  </a:cubicBezTo>
                  <a:cubicBezTo>
                    <a:pt x="15511" y="17419"/>
                    <a:pt x="15510" y="17446"/>
                    <a:pt x="15512" y="17465"/>
                  </a:cubicBezTo>
                  <a:cubicBezTo>
                    <a:pt x="15510" y="17472"/>
                    <a:pt x="15507" y="17477"/>
                    <a:pt x="15506" y="17482"/>
                  </a:cubicBezTo>
                  <a:cubicBezTo>
                    <a:pt x="15495" y="17488"/>
                    <a:pt x="15483" y="17497"/>
                    <a:pt x="15471" y="17511"/>
                  </a:cubicBezTo>
                  <a:cubicBezTo>
                    <a:pt x="15459" y="17519"/>
                    <a:pt x="15441" y="17531"/>
                    <a:pt x="15424" y="17554"/>
                  </a:cubicBezTo>
                  <a:cubicBezTo>
                    <a:pt x="15415" y="17570"/>
                    <a:pt x="15411" y="17580"/>
                    <a:pt x="15406" y="17588"/>
                  </a:cubicBezTo>
                  <a:cubicBezTo>
                    <a:pt x="15405" y="17591"/>
                    <a:pt x="15404" y="17594"/>
                    <a:pt x="15401" y="17597"/>
                  </a:cubicBezTo>
                  <a:cubicBezTo>
                    <a:pt x="15394" y="17602"/>
                    <a:pt x="15382" y="17613"/>
                    <a:pt x="15368" y="17634"/>
                  </a:cubicBezTo>
                  <a:cubicBezTo>
                    <a:pt x="15352" y="17659"/>
                    <a:pt x="15350" y="17683"/>
                    <a:pt x="15351" y="17701"/>
                  </a:cubicBezTo>
                  <a:lnTo>
                    <a:pt x="15347" y="17706"/>
                  </a:lnTo>
                  <a:cubicBezTo>
                    <a:pt x="15344" y="17712"/>
                    <a:pt x="15340" y="17717"/>
                    <a:pt x="15333" y="17728"/>
                  </a:cubicBezTo>
                  <a:cubicBezTo>
                    <a:pt x="15330" y="17731"/>
                    <a:pt x="15329" y="17733"/>
                    <a:pt x="15328" y="17734"/>
                  </a:cubicBezTo>
                  <a:cubicBezTo>
                    <a:pt x="15320" y="17740"/>
                    <a:pt x="15312" y="17749"/>
                    <a:pt x="15302" y="17765"/>
                  </a:cubicBezTo>
                  <a:cubicBezTo>
                    <a:pt x="15299" y="17772"/>
                    <a:pt x="15297" y="17774"/>
                    <a:pt x="15294" y="17777"/>
                  </a:cubicBezTo>
                  <a:cubicBezTo>
                    <a:pt x="15288" y="17783"/>
                    <a:pt x="15283" y="17789"/>
                    <a:pt x="15275" y="17804"/>
                  </a:cubicBezTo>
                  <a:cubicBezTo>
                    <a:pt x="15266" y="17815"/>
                    <a:pt x="15264" y="17822"/>
                    <a:pt x="15260" y="17827"/>
                  </a:cubicBezTo>
                  <a:cubicBezTo>
                    <a:pt x="15256" y="17832"/>
                    <a:pt x="15254" y="17836"/>
                    <a:pt x="15249" y="17845"/>
                  </a:cubicBezTo>
                  <a:cubicBezTo>
                    <a:pt x="15246" y="17849"/>
                    <a:pt x="15245" y="17851"/>
                    <a:pt x="15243" y="17852"/>
                  </a:cubicBezTo>
                  <a:cubicBezTo>
                    <a:pt x="15235" y="17858"/>
                    <a:pt x="15228" y="17867"/>
                    <a:pt x="15218" y="17883"/>
                  </a:cubicBezTo>
                  <a:cubicBezTo>
                    <a:pt x="15206" y="17901"/>
                    <a:pt x="15201" y="17917"/>
                    <a:pt x="15197" y="17932"/>
                  </a:cubicBezTo>
                  <a:cubicBezTo>
                    <a:pt x="15189" y="17949"/>
                    <a:pt x="15185" y="17961"/>
                    <a:pt x="15180" y="17974"/>
                  </a:cubicBezTo>
                  <a:cubicBezTo>
                    <a:pt x="15178" y="17976"/>
                    <a:pt x="15176" y="17979"/>
                    <a:pt x="15175" y="17980"/>
                  </a:cubicBezTo>
                  <a:cubicBezTo>
                    <a:pt x="15170" y="17987"/>
                    <a:pt x="15163" y="17993"/>
                    <a:pt x="15155" y="18006"/>
                  </a:cubicBezTo>
                  <a:cubicBezTo>
                    <a:pt x="15146" y="18013"/>
                    <a:pt x="15130" y="18023"/>
                    <a:pt x="15115" y="18046"/>
                  </a:cubicBezTo>
                  <a:cubicBezTo>
                    <a:pt x="15103" y="18065"/>
                    <a:pt x="15098" y="18081"/>
                    <a:pt x="15095" y="18095"/>
                  </a:cubicBezTo>
                  <a:cubicBezTo>
                    <a:pt x="15088" y="18106"/>
                    <a:pt x="15084" y="18113"/>
                    <a:pt x="15082" y="18119"/>
                  </a:cubicBezTo>
                  <a:cubicBezTo>
                    <a:pt x="15066" y="18125"/>
                    <a:pt x="15044" y="18136"/>
                    <a:pt x="15026" y="18163"/>
                  </a:cubicBezTo>
                  <a:cubicBezTo>
                    <a:pt x="15013" y="18184"/>
                    <a:pt x="15008" y="18202"/>
                    <a:pt x="15007" y="18215"/>
                  </a:cubicBezTo>
                  <a:cubicBezTo>
                    <a:pt x="15001" y="18224"/>
                    <a:pt x="14998" y="18228"/>
                    <a:pt x="14996" y="18233"/>
                  </a:cubicBezTo>
                  <a:cubicBezTo>
                    <a:pt x="14993" y="18237"/>
                    <a:pt x="14991" y="18242"/>
                    <a:pt x="14985" y="18250"/>
                  </a:cubicBezTo>
                  <a:cubicBezTo>
                    <a:pt x="14982" y="18256"/>
                    <a:pt x="14980" y="18258"/>
                    <a:pt x="14978" y="18260"/>
                  </a:cubicBezTo>
                  <a:cubicBezTo>
                    <a:pt x="14972" y="18266"/>
                    <a:pt x="14967" y="18272"/>
                    <a:pt x="14960" y="18285"/>
                  </a:cubicBezTo>
                  <a:cubicBezTo>
                    <a:pt x="14950" y="18291"/>
                    <a:pt x="14934" y="18302"/>
                    <a:pt x="14919" y="18324"/>
                  </a:cubicBezTo>
                  <a:cubicBezTo>
                    <a:pt x="14903" y="18349"/>
                    <a:pt x="14901" y="18370"/>
                    <a:pt x="14901" y="18386"/>
                  </a:cubicBezTo>
                  <a:cubicBezTo>
                    <a:pt x="14895" y="18393"/>
                    <a:pt x="14892" y="18400"/>
                    <a:pt x="14890" y="18408"/>
                  </a:cubicBezTo>
                  <a:cubicBezTo>
                    <a:pt x="14876" y="18414"/>
                    <a:pt x="14859" y="18426"/>
                    <a:pt x="14844" y="18449"/>
                  </a:cubicBezTo>
                  <a:cubicBezTo>
                    <a:pt x="14832" y="18469"/>
                    <a:pt x="14827" y="18484"/>
                    <a:pt x="14826" y="18491"/>
                  </a:cubicBezTo>
                  <a:cubicBezTo>
                    <a:pt x="14814" y="18500"/>
                    <a:pt x="14801" y="18511"/>
                    <a:pt x="14789" y="18529"/>
                  </a:cubicBezTo>
                  <a:cubicBezTo>
                    <a:pt x="14773" y="18555"/>
                    <a:pt x="14771" y="18577"/>
                    <a:pt x="14771" y="18593"/>
                  </a:cubicBezTo>
                  <a:cubicBezTo>
                    <a:pt x="14768" y="18598"/>
                    <a:pt x="14766" y="18604"/>
                    <a:pt x="14764" y="18609"/>
                  </a:cubicBezTo>
                  <a:cubicBezTo>
                    <a:pt x="14746" y="18617"/>
                    <a:pt x="14726" y="18628"/>
                    <a:pt x="14710" y="18652"/>
                  </a:cubicBezTo>
                  <a:cubicBezTo>
                    <a:pt x="14699" y="18668"/>
                    <a:pt x="14694" y="18684"/>
                    <a:pt x="14693" y="18698"/>
                  </a:cubicBezTo>
                  <a:cubicBezTo>
                    <a:pt x="14681" y="18705"/>
                    <a:pt x="14667" y="18715"/>
                    <a:pt x="14656" y="18732"/>
                  </a:cubicBezTo>
                  <a:cubicBezTo>
                    <a:pt x="14650" y="18742"/>
                    <a:pt x="14648" y="18746"/>
                    <a:pt x="14645" y="18751"/>
                  </a:cubicBezTo>
                  <a:cubicBezTo>
                    <a:pt x="14640" y="18756"/>
                    <a:pt x="14637" y="18761"/>
                    <a:pt x="14629" y="18773"/>
                  </a:cubicBezTo>
                  <a:cubicBezTo>
                    <a:pt x="14612" y="18800"/>
                    <a:pt x="14610" y="18826"/>
                    <a:pt x="14614" y="18847"/>
                  </a:cubicBezTo>
                  <a:cubicBezTo>
                    <a:pt x="14607" y="18852"/>
                    <a:pt x="14602" y="18859"/>
                    <a:pt x="14597" y="18868"/>
                  </a:cubicBezTo>
                  <a:cubicBezTo>
                    <a:pt x="14585" y="18888"/>
                    <a:pt x="14579" y="18902"/>
                    <a:pt x="14576" y="18913"/>
                  </a:cubicBezTo>
                  <a:cubicBezTo>
                    <a:pt x="14569" y="18927"/>
                    <a:pt x="14564" y="18935"/>
                    <a:pt x="14560" y="18941"/>
                  </a:cubicBezTo>
                  <a:lnTo>
                    <a:pt x="14555" y="18952"/>
                  </a:lnTo>
                  <a:cubicBezTo>
                    <a:pt x="14543" y="18961"/>
                    <a:pt x="14531" y="18971"/>
                    <a:pt x="14519" y="18989"/>
                  </a:cubicBezTo>
                  <a:cubicBezTo>
                    <a:pt x="14511" y="18995"/>
                    <a:pt x="14498" y="19005"/>
                    <a:pt x="14484" y="19027"/>
                  </a:cubicBezTo>
                  <a:cubicBezTo>
                    <a:pt x="14474" y="19042"/>
                    <a:pt x="14469" y="19056"/>
                    <a:pt x="14467" y="19067"/>
                  </a:cubicBezTo>
                  <a:cubicBezTo>
                    <a:pt x="14455" y="19073"/>
                    <a:pt x="14440" y="19085"/>
                    <a:pt x="14426" y="19105"/>
                  </a:cubicBezTo>
                  <a:cubicBezTo>
                    <a:pt x="14408" y="19133"/>
                    <a:pt x="14408" y="19161"/>
                    <a:pt x="14410" y="19180"/>
                  </a:cubicBezTo>
                  <a:cubicBezTo>
                    <a:pt x="14409" y="19181"/>
                    <a:pt x="14409" y="19182"/>
                    <a:pt x="14408" y="19184"/>
                  </a:cubicBezTo>
                  <a:cubicBezTo>
                    <a:pt x="14405" y="19188"/>
                    <a:pt x="14403" y="19192"/>
                    <a:pt x="14397" y="19202"/>
                  </a:cubicBezTo>
                  <a:cubicBezTo>
                    <a:pt x="14393" y="19207"/>
                    <a:pt x="14391" y="19211"/>
                    <a:pt x="14388" y="19213"/>
                  </a:cubicBezTo>
                  <a:cubicBezTo>
                    <a:pt x="14382" y="19220"/>
                    <a:pt x="14377" y="19227"/>
                    <a:pt x="14367" y="19240"/>
                  </a:cubicBezTo>
                  <a:lnTo>
                    <a:pt x="14341" y="19281"/>
                  </a:lnTo>
                  <a:cubicBezTo>
                    <a:pt x="14332" y="19294"/>
                    <a:pt x="14328" y="19302"/>
                    <a:pt x="14323" y="19310"/>
                  </a:cubicBezTo>
                  <a:cubicBezTo>
                    <a:pt x="14322" y="19313"/>
                    <a:pt x="14321" y="19315"/>
                    <a:pt x="14317" y="19321"/>
                  </a:cubicBezTo>
                  <a:cubicBezTo>
                    <a:pt x="14313" y="19326"/>
                    <a:pt x="14312" y="19329"/>
                    <a:pt x="14308" y="19331"/>
                  </a:cubicBezTo>
                  <a:cubicBezTo>
                    <a:pt x="14303" y="19338"/>
                    <a:pt x="14298" y="19345"/>
                    <a:pt x="14289" y="19358"/>
                  </a:cubicBezTo>
                  <a:cubicBezTo>
                    <a:pt x="14281" y="19363"/>
                    <a:pt x="14268" y="19374"/>
                    <a:pt x="14254" y="19395"/>
                  </a:cubicBezTo>
                  <a:cubicBezTo>
                    <a:pt x="14247" y="19407"/>
                    <a:pt x="14242" y="19417"/>
                    <a:pt x="14239" y="19425"/>
                  </a:cubicBezTo>
                  <a:cubicBezTo>
                    <a:pt x="14222" y="19432"/>
                    <a:pt x="14201" y="19444"/>
                    <a:pt x="14185" y="19468"/>
                  </a:cubicBezTo>
                  <a:cubicBezTo>
                    <a:pt x="14173" y="19485"/>
                    <a:pt x="14169" y="19501"/>
                    <a:pt x="14168" y="19516"/>
                  </a:cubicBezTo>
                  <a:cubicBezTo>
                    <a:pt x="14156" y="19524"/>
                    <a:pt x="14144" y="19535"/>
                    <a:pt x="14134" y="19551"/>
                  </a:cubicBezTo>
                  <a:cubicBezTo>
                    <a:pt x="14124" y="19566"/>
                    <a:pt x="14119" y="19581"/>
                    <a:pt x="14118" y="19594"/>
                  </a:cubicBezTo>
                  <a:cubicBezTo>
                    <a:pt x="14104" y="19600"/>
                    <a:pt x="14089" y="19611"/>
                    <a:pt x="14077" y="19630"/>
                  </a:cubicBezTo>
                  <a:cubicBezTo>
                    <a:pt x="14065" y="19650"/>
                    <a:pt x="14060" y="19664"/>
                    <a:pt x="14057" y="19680"/>
                  </a:cubicBezTo>
                  <a:cubicBezTo>
                    <a:pt x="14051" y="19691"/>
                    <a:pt x="14048" y="19702"/>
                    <a:pt x="14045" y="19711"/>
                  </a:cubicBezTo>
                  <a:cubicBezTo>
                    <a:pt x="14029" y="19718"/>
                    <a:pt x="14011" y="19731"/>
                    <a:pt x="13997" y="19752"/>
                  </a:cubicBezTo>
                  <a:cubicBezTo>
                    <a:pt x="13985" y="19769"/>
                    <a:pt x="13981" y="19782"/>
                    <a:pt x="13975" y="19796"/>
                  </a:cubicBezTo>
                  <a:cubicBezTo>
                    <a:pt x="13963" y="19814"/>
                    <a:pt x="13958" y="19833"/>
                    <a:pt x="13958" y="19850"/>
                  </a:cubicBezTo>
                  <a:cubicBezTo>
                    <a:pt x="13948" y="19856"/>
                    <a:pt x="13938" y="19866"/>
                    <a:pt x="13928" y="19881"/>
                  </a:cubicBezTo>
                  <a:cubicBezTo>
                    <a:pt x="13915" y="19902"/>
                    <a:pt x="13911" y="19919"/>
                    <a:pt x="13910" y="19926"/>
                  </a:cubicBezTo>
                  <a:cubicBezTo>
                    <a:pt x="13907" y="19931"/>
                    <a:pt x="13905" y="19932"/>
                    <a:pt x="13903" y="19935"/>
                  </a:cubicBezTo>
                  <a:cubicBezTo>
                    <a:pt x="13896" y="19942"/>
                    <a:pt x="13890" y="19950"/>
                    <a:pt x="13880" y="19964"/>
                  </a:cubicBezTo>
                  <a:cubicBezTo>
                    <a:pt x="13869" y="19982"/>
                    <a:pt x="13864" y="19996"/>
                    <a:pt x="13862" y="20010"/>
                  </a:cubicBezTo>
                  <a:cubicBezTo>
                    <a:pt x="13853" y="20016"/>
                    <a:pt x="13845" y="20023"/>
                    <a:pt x="13836" y="20034"/>
                  </a:cubicBezTo>
                  <a:cubicBezTo>
                    <a:pt x="13823" y="20039"/>
                    <a:pt x="13803" y="20052"/>
                    <a:pt x="13787" y="20077"/>
                  </a:cubicBezTo>
                  <a:cubicBezTo>
                    <a:pt x="13771" y="20102"/>
                    <a:pt x="13767" y="20127"/>
                    <a:pt x="13770" y="20144"/>
                  </a:cubicBezTo>
                  <a:cubicBezTo>
                    <a:pt x="13765" y="20149"/>
                    <a:pt x="13764" y="20155"/>
                    <a:pt x="13761" y="20159"/>
                  </a:cubicBezTo>
                  <a:lnTo>
                    <a:pt x="13757" y="20167"/>
                  </a:lnTo>
                  <a:cubicBezTo>
                    <a:pt x="13748" y="20173"/>
                    <a:pt x="13733" y="20186"/>
                    <a:pt x="13718" y="20207"/>
                  </a:cubicBezTo>
                  <a:lnTo>
                    <a:pt x="13787" y="20251"/>
                  </a:lnTo>
                  <a:lnTo>
                    <a:pt x="13714" y="20213"/>
                  </a:lnTo>
                  <a:cubicBezTo>
                    <a:pt x="13706" y="20220"/>
                    <a:pt x="13698" y="20230"/>
                    <a:pt x="13687" y="20246"/>
                  </a:cubicBezTo>
                  <a:cubicBezTo>
                    <a:pt x="13674" y="20266"/>
                    <a:pt x="13670" y="20282"/>
                    <a:pt x="13668" y="20293"/>
                  </a:cubicBezTo>
                  <a:cubicBezTo>
                    <a:pt x="13655" y="20311"/>
                    <a:pt x="13652" y="20325"/>
                    <a:pt x="13649" y="20336"/>
                  </a:cubicBezTo>
                  <a:cubicBezTo>
                    <a:pt x="13643" y="20344"/>
                    <a:pt x="13639" y="20350"/>
                    <a:pt x="13637" y="20354"/>
                  </a:cubicBezTo>
                  <a:cubicBezTo>
                    <a:pt x="13632" y="20360"/>
                    <a:pt x="13628" y="20366"/>
                    <a:pt x="13621" y="20379"/>
                  </a:cubicBezTo>
                  <a:cubicBezTo>
                    <a:pt x="13612" y="20385"/>
                    <a:pt x="13604" y="20395"/>
                    <a:pt x="13593" y="20411"/>
                  </a:cubicBezTo>
                  <a:cubicBezTo>
                    <a:pt x="13580" y="20418"/>
                    <a:pt x="13567" y="20429"/>
                    <a:pt x="13555" y="20449"/>
                  </a:cubicBezTo>
                  <a:cubicBezTo>
                    <a:pt x="13537" y="20476"/>
                    <a:pt x="13536" y="20502"/>
                    <a:pt x="13537" y="20520"/>
                  </a:cubicBezTo>
                  <a:cubicBezTo>
                    <a:pt x="13535" y="20525"/>
                    <a:pt x="13532" y="20530"/>
                    <a:pt x="13531" y="20534"/>
                  </a:cubicBezTo>
                  <a:cubicBezTo>
                    <a:pt x="13530" y="20536"/>
                    <a:pt x="13529" y="20540"/>
                    <a:pt x="13524" y="20546"/>
                  </a:cubicBezTo>
                  <a:cubicBezTo>
                    <a:pt x="13515" y="20552"/>
                    <a:pt x="13504" y="20563"/>
                    <a:pt x="13492" y="20582"/>
                  </a:cubicBezTo>
                  <a:cubicBezTo>
                    <a:pt x="13481" y="20598"/>
                    <a:pt x="13477" y="20609"/>
                    <a:pt x="13473" y="20618"/>
                  </a:cubicBezTo>
                  <a:cubicBezTo>
                    <a:pt x="13473" y="20620"/>
                    <a:pt x="13472" y="20620"/>
                    <a:pt x="13472" y="20621"/>
                  </a:cubicBezTo>
                  <a:cubicBezTo>
                    <a:pt x="13462" y="20626"/>
                    <a:pt x="13446" y="20638"/>
                    <a:pt x="13433" y="20659"/>
                  </a:cubicBezTo>
                  <a:cubicBezTo>
                    <a:pt x="13417" y="20684"/>
                    <a:pt x="13414" y="20706"/>
                    <a:pt x="13414" y="20723"/>
                  </a:cubicBezTo>
                  <a:lnTo>
                    <a:pt x="13413" y="20725"/>
                  </a:lnTo>
                  <a:cubicBezTo>
                    <a:pt x="13390" y="20728"/>
                    <a:pt x="13359" y="20738"/>
                    <a:pt x="13338" y="20771"/>
                  </a:cubicBezTo>
                  <a:cubicBezTo>
                    <a:pt x="13328" y="20787"/>
                    <a:pt x="13323" y="20803"/>
                    <a:pt x="13322" y="20818"/>
                  </a:cubicBezTo>
                  <a:cubicBezTo>
                    <a:pt x="13310" y="20824"/>
                    <a:pt x="13296" y="20835"/>
                    <a:pt x="13285" y="20852"/>
                  </a:cubicBezTo>
                  <a:cubicBezTo>
                    <a:pt x="13274" y="20871"/>
                    <a:pt x="13268" y="20887"/>
                    <a:pt x="13266" y="20901"/>
                  </a:cubicBezTo>
                  <a:cubicBezTo>
                    <a:pt x="13255" y="20921"/>
                    <a:pt x="13251" y="20938"/>
                    <a:pt x="13251" y="20953"/>
                  </a:cubicBezTo>
                  <a:cubicBezTo>
                    <a:pt x="13242" y="20959"/>
                    <a:pt x="13231" y="20969"/>
                    <a:pt x="13221" y="20984"/>
                  </a:cubicBezTo>
                  <a:cubicBezTo>
                    <a:pt x="13209" y="21001"/>
                    <a:pt x="13204" y="21016"/>
                    <a:pt x="13203" y="21024"/>
                  </a:cubicBezTo>
                  <a:cubicBezTo>
                    <a:pt x="13192" y="21030"/>
                    <a:pt x="13177" y="21043"/>
                    <a:pt x="13164" y="21062"/>
                  </a:cubicBezTo>
                  <a:cubicBezTo>
                    <a:pt x="13152" y="21080"/>
                    <a:pt x="13148" y="21093"/>
                    <a:pt x="13143" y="21107"/>
                  </a:cubicBezTo>
                  <a:cubicBezTo>
                    <a:pt x="13130" y="21124"/>
                    <a:pt x="13127" y="21136"/>
                    <a:pt x="13122" y="21151"/>
                  </a:cubicBezTo>
                  <a:cubicBezTo>
                    <a:pt x="13113" y="21163"/>
                    <a:pt x="13108" y="21173"/>
                    <a:pt x="13106" y="21184"/>
                  </a:cubicBezTo>
                  <a:cubicBezTo>
                    <a:pt x="13091" y="21191"/>
                    <a:pt x="13073" y="21203"/>
                    <a:pt x="13058" y="21226"/>
                  </a:cubicBezTo>
                  <a:cubicBezTo>
                    <a:pt x="13049" y="21242"/>
                    <a:pt x="13044" y="21250"/>
                    <a:pt x="13041" y="21259"/>
                  </a:cubicBezTo>
                  <a:cubicBezTo>
                    <a:pt x="13039" y="21262"/>
                    <a:pt x="13038" y="21265"/>
                    <a:pt x="13036" y="21269"/>
                  </a:cubicBezTo>
                  <a:cubicBezTo>
                    <a:pt x="13033" y="21273"/>
                    <a:pt x="13032" y="21274"/>
                    <a:pt x="13031" y="21275"/>
                  </a:cubicBezTo>
                  <a:cubicBezTo>
                    <a:pt x="13022" y="21282"/>
                    <a:pt x="13014" y="21290"/>
                    <a:pt x="13005" y="21306"/>
                  </a:cubicBezTo>
                  <a:cubicBezTo>
                    <a:pt x="12995" y="21319"/>
                    <a:pt x="12993" y="21327"/>
                    <a:pt x="12989" y="21333"/>
                  </a:cubicBezTo>
                  <a:cubicBezTo>
                    <a:pt x="12986" y="21337"/>
                    <a:pt x="12984" y="21341"/>
                    <a:pt x="12979" y="21349"/>
                  </a:cubicBezTo>
                  <a:cubicBezTo>
                    <a:pt x="12977" y="21354"/>
                    <a:pt x="12975" y="21356"/>
                    <a:pt x="12973" y="21359"/>
                  </a:cubicBezTo>
                  <a:cubicBezTo>
                    <a:pt x="12966" y="21365"/>
                    <a:pt x="12959" y="21373"/>
                    <a:pt x="12950" y="21388"/>
                  </a:cubicBezTo>
                  <a:cubicBezTo>
                    <a:pt x="12937" y="21405"/>
                    <a:pt x="12934" y="21419"/>
                    <a:pt x="12930" y="21432"/>
                  </a:cubicBezTo>
                  <a:cubicBezTo>
                    <a:pt x="12918" y="21450"/>
                    <a:pt x="12913" y="21467"/>
                    <a:pt x="12911" y="21480"/>
                  </a:cubicBezTo>
                  <a:cubicBezTo>
                    <a:pt x="12902" y="21488"/>
                    <a:pt x="12889" y="21499"/>
                    <a:pt x="12878" y="21515"/>
                  </a:cubicBezTo>
                  <a:cubicBezTo>
                    <a:pt x="12868" y="21532"/>
                    <a:pt x="12862" y="21546"/>
                    <a:pt x="12859" y="21559"/>
                  </a:cubicBezTo>
                  <a:cubicBezTo>
                    <a:pt x="12855" y="21564"/>
                    <a:pt x="12854" y="21568"/>
                    <a:pt x="12851" y="21570"/>
                  </a:cubicBezTo>
                  <a:cubicBezTo>
                    <a:pt x="12845" y="21576"/>
                    <a:pt x="12839" y="21584"/>
                    <a:pt x="12829" y="21598"/>
                  </a:cubicBezTo>
                  <a:cubicBezTo>
                    <a:pt x="12822" y="21610"/>
                    <a:pt x="12816" y="21622"/>
                    <a:pt x="12813" y="21632"/>
                  </a:cubicBezTo>
                  <a:cubicBezTo>
                    <a:pt x="12797" y="21638"/>
                    <a:pt x="12780" y="21650"/>
                    <a:pt x="12765" y="21673"/>
                  </a:cubicBezTo>
                  <a:cubicBezTo>
                    <a:pt x="12750" y="21694"/>
                    <a:pt x="12747" y="21713"/>
                    <a:pt x="12745" y="21726"/>
                  </a:cubicBezTo>
                  <a:cubicBezTo>
                    <a:pt x="12736" y="21744"/>
                    <a:pt x="12732" y="21758"/>
                    <a:pt x="12731" y="21771"/>
                  </a:cubicBezTo>
                  <a:cubicBezTo>
                    <a:pt x="12722" y="21777"/>
                    <a:pt x="12712" y="21785"/>
                    <a:pt x="12702" y="21801"/>
                  </a:cubicBezTo>
                  <a:cubicBezTo>
                    <a:pt x="12691" y="21810"/>
                    <a:pt x="12679" y="21820"/>
                    <a:pt x="12664" y="21842"/>
                  </a:cubicBezTo>
                  <a:cubicBezTo>
                    <a:pt x="12656" y="21849"/>
                    <a:pt x="12646" y="21859"/>
                    <a:pt x="12631" y="21880"/>
                  </a:cubicBezTo>
                  <a:cubicBezTo>
                    <a:pt x="12623" y="21887"/>
                    <a:pt x="12614" y="21896"/>
                    <a:pt x="12603" y="21914"/>
                  </a:cubicBezTo>
                  <a:cubicBezTo>
                    <a:pt x="12591" y="21934"/>
                    <a:pt x="12586" y="21948"/>
                    <a:pt x="12583" y="21960"/>
                  </a:cubicBezTo>
                  <a:cubicBezTo>
                    <a:pt x="12573" y="21976"/>
                    <a:pt x="12570" y="21985"/>
                    <a:pt x="12566" y="21993"/>
                  </a:cubicBezTo>
                  <a:cubicBezTo>
                    <a:pt x="12565" y="21996"/>
                    <a:pt x="12562" y="21998"/>
                    <a:pt x="12557" y="22007"/>
                  </a:cubicBezTo>
                  <a:cubicBezTo>
                    <a:pt x="12550" y="22014"/>
                    <a:pt x="12539" y="22024"/>
                    <a:pt x="12528" y="22041"/>
                  </a:cubicBezTo>
                  <a:cubicBezTo>
                    <a:pt x="12524" y="22047"/>
                    <a:pt x="12522" y="22052"/>
                    <a:pt x="12519" y="22055"/>
                  </a:cubicBezTo>
                  <a:cubicBezTo>
                    <a:pt x="12513" y="22061"/>
                    <a:pt x="12509" y="22068"/>
                    <a:pt x="12500" y="22082"/>
                  </a:cubicBezTo>
                  <a:lnTo>
                    <a:pt x="12490" y="22098"/>
                  </a:lnTo>
                  <a:cubicBezTo>
                    <a:pt x="12484" y="22103"/>
                    <a:pt x="12480" y="22110"/>
                    <a:pt x="12471" y="22121"/>
                  </a:cubicBezTo>
                  <a:cubicBezTo>
                    <a:pt x="12461" y="22136"/>
                    <a:pt x="12457" y="22147"/>
                    <a:pt x="12453" y="22157"/>
                  </a:cubicBezTo>
                  <a:cubicBezTo>
                    <a:pt x="12452" y="22159"/>
                    <a:pt x="12450" y="22162"/>
                    <a:pt x="12448" y="22165"/>
                  </a:cubicBezTo>
                  <a:cubicBezTo>
                    <a:pt x="12438" y="22174"/>
                    <a:pt x="12427" y="22184"/>
                    <a:pt x="12416" y="22202"/>
                  </a:cubicBezTo>
                  <a:cubicBezTo>
                    <a:pt x="12404" y="22221"/>
                    <a:pt x="12400" y="22239"/>
                    <a:pt x="12400" y="22256"/>
                  </a:cubicBezTo>
                  <a:cubicBezTo>
                    <a:pt x="12389" y="22264"/>
                    <a:pt x="12379" y="22271"/>
                    <a:pt x="12370" y="22285"/>
                  </a:cubicBezTo>
                  <a:cubicBezTo>
                    <a:pt x="12362" y="22291"/>
                    <a:pt x="12347" y="22301"/>
                    <a:pt x="12334" y="22323"/>
                  </a:cubicBezTo>
                  <a:cubicBezTo>
                    <a:pt x="12326" y="22337"/>
                    <a:pt x="12321" y="22344"/>
                    <a:pt x="12318" y="22352"/>
                  </a:cubicBezTo>
                  <a:cubicBezTo>
                    <a:pt x="12315" y="22356"/>
                    <a:pt x="12314" y="22358"/>
                    <a:pt x="12310" y="22366"/>
                  </a:cubicBezTo>
                  <a:cubicBezTo>
                    <a:pt x="12305" y="22371"/>
                    <a:pt x="12303" y="22374"/>
                    <a:pt x="12300" y="22377"/>
                  </a:cubicBezTo>
                  <a:cubicBezTo>
                    <a:pt x="12297" y="22384"/>
                    <a:pt x="12291" y="22390"/>
                    <a:pt x="12282" y="22404"/>
                  </a:cubicBezTo>
                  <a:cubicBezTo>
                    <a:pt x="12267" y="22427"/>
                    <a:pt x="12263" y="22447"/>
                    <a:pt x="12261" y="22460"/>
                  </a:cubicBezTo>
                  <a:lnTo>
                    <a:pt x="12240" y="22492"/>
                  </a:lnTo>
                  <a:cubicBezTo>
                    <a:pt x="12229" y="22508"/>
                    <a:pt x="12224" y="22523"/>
                    <a:pt x="12223" y="22537"/>
                  </a:cubicBezTo>
                  <a:cubicBezTo>
                    <a:pt x="12211" y="22545"/>
                    <a:pt x="12196" y="22555"/>
                    <a:pt x="12185" y="22572"/>
                  </a:cubicBezTo>
                  <a:cubicBezTo>
                    <a:pt x="12177" y="22585"/>
                    <a:pt x="12171" y="22598"/>
                    <a:pt x="12169" y="22609"/>
                  </a:cubicBezTo>
                  <a:cubicBezTo>
                    <a:pt x="12154" y="22615"/>
                    <a:pt x="12137" y="22628"/>
                    <a:pt x="12123" y="22647"/>
                  </a:cubicBezTo>
                  <a:cubicBezTo>
                    <a:pt x="12105" y="22676"/>
                    <a:pt x="12105" y="22705"/>
                    <a:pt x="12110" y="22727"/>
                  </a:cubicBezTo>
                  <a:cubicBezTo>
                    <a:pt x="12091" y="22732"/>
                    <a:pt x="12068" y="22744"/>
                    <a:pt x="12048" y="22773"/>
                  </a:cubicBezTo>
                  <a:cubicBezTo>
                    <a:pt x="12035" y="22794"/>
                    <a:pt x="12031" y="22813"/>
                    <a:pt x="12030" y="22828"/>
                  </a:cubicBezTo>
                  <a:cubicBezTo>
                    <a:pt x="12022" y="22835"/>
                    <a:pt x="12014" y="22844"/>
                    <a:pt x="12004" y="22859"/>
                  </a:cubicBezTo>
                  <a:cubicBezTo>
                    <a:pt x="11989" y="22881"/>
                    <a:pt x="11986" y="22897"/>
                    <a:pt x="11984" y="22904"/>
                  </a:cubicBezTo>
                  <a:cubicBezTo>
                    <a:pt x="11972" y="22925"/>
                    <a:pt x="11967" y="22940"/>
                    <a:pt x="11965" y="22950"/>
                  </a:cubicBezTo>
                  <a:cubicBezTo>
                    <a:pt x="11957" y="22956"/>
                    <a:pt x="11949" y="22963"/>
                    <a:pt x="11938" y="22977"/>
                  </a:cubicBezTo>
                  <a:cubicBezTo>
                    <a:pt x="11925" y="22983"/>
                    <a:pt x="11907" y="22994"/>
                    <a:pt x="11891" y="23020"/>
                  </a:cubicBezTo>
                  <a:cubicBezTo>
                    <a:pt x="11882" y="23028"/>
                    <a:pt x="11872" y="23037"/>
                    <a:pt x="11860" y="23057"/>
                  </a:cubicBezTo>
                  <a:cubicBezTo>
                    <a:pt x="11848" y="23076"/>
                    <a:pt x="11844" y="23095"/>
                    <a:pt x="11844" y="23112"/>
                  </a:cubicBezTo>
                  <a:cubicBezTo>
                    <a:pt x="11834" y="23121"/>
                    <a:pt x="11826" y="23129"/>
                    <a:pt x="11816" y="23143"/>
                  </a:cubicBezTo>
                  <a:cubicBezTo>
                    <a:pt x="11805" y="23159"/>
                    <a:pt x="11801" y="23170"/>
                    <a:pt x="11797" y="23180"/>
                  </a:cubicBezTo>
                  <a:cubicBezTo>
                    <a:pt x="11796" y="23182"/>
                    <a:pt x="11796" y="23183"/>
                    <a:pt x="11793" y="23187"/>
                  </a:cubicBezTo>
                  <a:cubicBezTo>
                    <a:pt x="11784" y="23201"/>
                    <a:pt x="11779" y="23214"/>
                    <a:pt x="11777" y="23226"/>
                  </a:cubicBezTo>
                  <a:cubicBezTo>
                    <a:pt x="11762" y="23233"/>
                    <a:pt x="11746" y="23245"/>
                    <a:pt x="11734" y="23263"/>
                  </a:cubicBezTo>
                  <a:cubicBezTo>
                    <a:pt x="11726" y="23269"/>
                    <a:pt x="11713" y="23279"/>
                    <a:pt x="11699" y="23301"/>
                  </a:cubicBezTo>
                  <a:cubicBezTo>
                    <a:pt x="11692" y="23315"/>
                    <a:pt x="11687" y="23322"/>
                    <a:pt x="11683" y="23330"/>
                  </a:cubicBezTo>
                  <a:cubicBezTo>
                    <a:pt x="11682" y="23333"/>
                    <a:pt x="11679" y="23337"/>
                    <a:pt x="11676" y="23344"/>
                  </a:cubicBezTo>
                  <a:cubicBezTo>
                    <a:pt x="11655" y="23374"/>
                    <a:pt x="11656" y="23402"/>
                    <a:pt x="11661" y="23423"/>
                  </a:cubicBezTo>
                  <a:cubicBezTo>
                    <a:pt x="11659" y="23424"/>
                    <a:pt x="11659" y="23424"/>
                    <a:pt x="11659" y="23426"/>
                  </a:cubicBezTo>
                  <a:cubicBezTo>
                    <a:pt x="11640" y="23431"/>
                    <a:pt x="11618" y="23443"/>
                    <a:pt x="11601" y="23470"/>
                  </a:cubicBezTo>
                  <a:cubicBezTo>
                    <a:pt x="11582" y="23497"/>
                    <a:pt x="11582" y="23524"/>
                    <a:pt x="11586" y="23544"/>
                  </a:cubicBezTo>
                  <a:cubicBezTo>
                    <a:pt x="11585" y="23545"/>
                    <a:pt x="11582" y="23547"/>
                    <a:pt x="11580" y="23550"/>
                  </a:cubicBezTo>
                  <a:cubicBezTo>
                    <a:pt x="11565" y="23557"/>
                    <a:pt x="11544" y="23567"/>
                    <a:pt x="11527" y="23594"/>
                  </a:cubicBezTo>
                  <a:lnTo>
                    <a:pt x="11521" y="23600"/>
                  </a:lnTo>
                  <a:cubicBezTo>
                    <a:pt x="11515" y="23608"/>
                    <a:pt x="11506" y="23616"/>
                    <a:pt x="11496" y="23632"/>
                  </a:cubicBezTo>
                  <a:cubicBezTo>
                    <a:pt x="11485" y="23648"/>
                    <a:pt x="11481" y="23664"/>
                    <a:pt x="11478" y="23678"/>
                  </a:cubicBezTo>
                  <a:cubicBezTo>
                    <a:pt x="11468" y="23685"/>
                    <a:pt x="11454" y="23696"/>
                    <a:pt x="11443" y="23713"/>
                  </a:cubicBezTo>
                  <a:cubicBezTo>
                    <a:pt x="11429" y="23735"/>
                    <a:pt x="11425" y="23754"/>
                    <a:pt x="11424" y="23767"/>
                  </a:cubicBezTo>
                  <a:cubicBezTo>
                    <a:pt x="11411" y="23787"/>
                    <a:pt x="11409" y="23806"/>
                    <a:pt x="11408" y="23819"/>
                  </a:cubicBezTo>
                  <a:cubicBezTo>
                    <a:pt x="11406" y="23822"/>
                    <a:pt x="11403" y="23824"/>
                    <a:pt x="11402" y="23828"/>
                  </a:cubicBezTo>
                  <a:cubicBezTo>
                    <a:pt x="11398" y="23833"/>
                    <a:pt x="11395" y="23838"/>
                    <a:pt x="11388" y="23847"/>
                  </a:cubicBezTo>
                  <a:cubicBezTo>
                    <a:pt x="11377" y="23856"/>
                    <a:pt x="11365" y="23866"/>
                    <a:pt x="11350" y="23888"/>
                  </a:cubicBezTo>
                  <a:cubicBezTo>
                    <a:pt x="11340" y="23894"/>
                    <a:pt x="11331" y="23904"/>
                    <a:pt x="11319" y="23922"/>
                  </a:cubicBezTo>
                  <a:cubicBezTo>
                    <a:pt x="11309" y="23929"/>
                    <a:pt x="11299" y="23940"/>
                    <a:pt x="11287" y="23958"/>
                  </a:cubicBezTo>
                  <a:cubicBezTo>
                    <a:pt x="11276" y="23974"/>
                    <a:pt x="11272" y="23985"/>
                    <a:pt x="11269" y="23996"/>
                  </a:cubicBezTo>
                  <a:lnTo>
                    <a:pt x="11265" y="24001"/>
                  </a:lnTo>
                  <a:cubicBezTo>
                    <a:pt x="11259" y="24013"/>
                    <a:pt x="11254" y="24024"/>
                    <a:pt x="11250" y="24033"/>
                  </a:cubicBezTo>
                  <a:cubicBezTo>
                    <a:pt x="11234" y="24040"/>
                    <a:pt x="11215" y="24053"/>
                    <a:pt x="11200" y="24075"/>
                  </a:cubicBezTo>
                  <a:cubicBezTo>
                    <a:pt x="11186" y="24097"/>
                    <a:pt x="11184" y="24117"/>
                    <a:pt x="11184" y="24134"/>
                  </a:cubicBezTo>
                  <a:cubicBezTo>
                    <a:pt x="11174" y="24140"/>
                    <a:pt x="11165" y="24150"/>
                    <a:pt x="11157" y="24163"/>
                  </a:cubicBezTo>
                  <a:cubicBezTo>
                    <a:pt x="11147" y="24172"/>
                    <a:pt x="11137" y="24181"/>
                    <a:pt x="11125" y="24199"/>
                  </a:cubicBezTo>
                  <a:cubicBezTo>
                    <a:pt x="11115" y="24215"/>
                    <a:pt x="11110" y="24230"/>
                    <a:pt x="11109" y="24245"/>
                  </a:cubicBezTo>
                  <a:cubicBezTo>
                    <a:pt x="11095" y="24252"/>
                    <a:pt x="11082" y="24263"/>
                    <a:pt x="11071" y="24280"/>
                  </a:cubicBezTo>
                  <a:cubicBezTo>
                    <a:pt x="11058" y="24301"/>
                    <a:pt x="11054" y="24318"/>
                    <a:pt x="11052" y="24326"/>
                  </a:cubicBezTo>
                  <a:lnTo>
                    <a:pt x="11025" y="24366"/>
                  </a:lnTo>
                  <a:cubicBezTo>
                    <a:pt x="11011" y="24391"/>
                    <a:pt x="11007" y="24413"/>
                    <a:pt x="11007" y="24428"/>
                  </a:cubicBezTo>
                  <a:cubicBezTo>
                    <a:pt x="11003" y="24434"/>
                    <a:pt x="11001" y="24439"/>
                    <a:pt x="10998" y="24444"/>
                  </a:cubicBezTo>
                  <a:cubicBezTo>
                    <a:pt x="10998" y="24445"/>
                    <a:pt x="10996" y="24446"/>
                    <a:pt x="10995" y="24449"/>
                  </a:cubicBezTo>
                  <a:cubicBezTo>
                    <a:pt x="10983" y="24455"/>
                    <a:pt x="10964" y="24467"/>
                    <a:pt x="10949" y="24490"/>
                  </a:cubicBezTo>
                  <a:cubicBezTo>
                    <a:pt x="10933" y="24515"/>
                    <a:pt x="10931" y="24540"/>
                    <a:pt x="10932" y="24557"/>
                  </a:cubicBezTo>
                  <a:cubicBezTo>
                    <a:pt x="10927" y="24564"/>
                    <a:pt x="10921" y="24570"/>
                    <a:pt x="10913" y="24583"/>
                  </a:cubicBezTo>
                  <a:cubicBezTo>
                    <a:pt x="10905" y="24597"/>
                    <a:pt x="10901" y="24604"/>
                    <a:pt x="10897" y="24612"/>
                  </a:cubicBezTo>
                  <a:cubicBezTo>
                    <a:pt x="10896" y="24616"/>
                    <a:pt x="10895" y="24620"/>
                    <a:pt x="10890" y="24626"/>
                  </a:cubicBezTo>
                  <a:cubicBezTo>
                    <a:pt x="10883" y="24632"/>
                    <a:pt x="10874" y="24639"/>
                    <a:pt x="10867" y="24649"/>
                  </a:cubicBezTo>
                  <a:cubicBezTo>
                    <a:pt x="10852" y="24656"/>
                    <a:pt x="10830" y="24669"/>
                    <a:pt x="10814" y="24693"/>
                  </a:cubicBezTo>
                  <a:cubicBezTo>
                    <a:pt x="10799" y="24717"/>
                    <a:pt x="10795" y="24739"/>
                    <a:pt x="10797" y="24756"/>
                  </a:cubicBezTo>
                  <a:cubicBezTo>
                    <a:pt x="10789" y="24763"/>
                    <a:pt x="10782" y="24771"/>
                    <a:pt x="10774" y="24783"/>
                  </a:cubicBezTo>
                  <a:cubicBezTo>
                    <a:pt x="10762" y="24800"/>
                    <a:pt x="10758" y="24814"/>
                    <a:pt x="10754" y="24827"/>
                  </a:cubicBezTo>
                  <a:cubicBezTo>
                    <a:pt x="10744" y="24844"/>
                    <a:pt x="10739" y="24854"/>
                    <a:pt x="10735" y="24865"/>
                  </a:cubicBezTo>
                  <a:cubicBezTo>
                    <a:pt x="10734" y="24869"/>
                    <a:pt x="10734" y="24869"/>
                    <a:pt x="10733" y="24872"/>
                  </a:cubicBezTo>
                  <a:cubicBezTo>
                    <a:pt x="10730" y="24877"/>
                    <a:pt x="10728" y="24878"/>
                    <a:pt x="10725" y="24881"/>
                  </a:cubicBezTo>
                  <a:cubicBezTo>
                    <a:pt x="10720" y="24886"/>
                    <a:pt x="10717" y="24891"/>
                    <a:pt x="10709" y="24901"/>
                  </a:cubicBezTo>
                  <a:cubicBezTo>
                    <a:pt x="10701" y="24906"/>
                    <a:pt x="10686" y="24916"/>
                    <a:pt x="10672" y="24932"/>
                  </a:cubicBezTo>
                  <a:cubicBezTo>
                    <a:pt x="10660" y="24938"/>
                    <a:pt x="10640" y="24949"/>
                    <a:pt x="10624" y="24975"/>
                  </a:cubicBezTo>
                  <a:cubicBezTo>
                    <a:pt x="10608" y="25001"/>
                    <a:pt x="10605" y="25024"/>
                    <a:pt x="10607" y="25041"/>
                  </a:cubicBezTo>
                  <a:cubicBezTo>
                    <a:pt x="10601" y="25049"/>
                    <a:pt x="10596" y="25055"/>
                    <a:pt x="10588" y="25067"/>
                  </a:cubicBezTo>
                  <a:cubicBezTo>
                    <a:pt x="10580" y="25078"/>
                    <a:pt x="10576" y="25091"/>
                    <a:pt x="10573" y="25099"/>
                  </a:cubicBezTo>
                  <a:cubicBezTo>
                    <a:pt x="10556" y="25104"/>
                    <a:pt x="10537" y="25117"/>
                    <a:pt x="10522" y="25140"/>
                  </a:cubicBezTo>
                  <a:cubicBezTo>
                    <a:pt x="10509" y="25161"/>
                    <a:pt x="10505" y="25179"/>
                    <a:pt x="10504" y="25193"/>
                  </a:cubicBezTo>
                  <a:cubicBezTo>
                    <a:pt x="10495" y="25200"/>
                    <a:pt x="10487" y="25209"/>
                    <a:pt x="10477" y="25226"/>
                  </a:cubicBezTo>
                  <a:cubicBezTo>
                    <a:pt x="10468" y="25237"/>
                    <a:pt x="10463" y="25249"/>
                    <a:pt x="10461" y="25259"/>
                  </a:cubicBezTo>
                  <a:cubicBezTo>
                    <a:pt x="10445" y="25265"/>
                    <a:pt x="10428" y="25276"/>
                    <a:pt x="10413" y="25299"/>
                  </a:cubicBezTo>
                  <a:cubicBezTo>
                    <a:pt x="10392" y="25329"/>
                    <a:pt x="10396" y="25359"/>
                    <a:pt x="10401" y="25382"/>
                  </a:cubicBezTo>
                  <a:lnTo>
                    <a:pt x="10392" y="25394"/>
                  </a:lnTo>
                  <a:cubicBezTo>
                    <a:pt x="10382" y="25400"/>
                    <a:pt x="10367" y="25412"/>
                    <a:pt x="10353" y="25434"/>
                  </a:cubicBezTo>
                  <a:cubicBezTo>
                    <a:pt x="10348" y="25441"/>
                    <a:pt x="10345" y="25445"/>
                    <a:pt x="10343" y="25447"/>
                  </a:cubicBezTo>
                  <a:cubicBezTo>
                    <a:pt x="10338" y="25454"/>
                    <a:pt x="10332" y="25461"/>
                    <a:pt x="10324" y="25474"/>
                  </a:cubicBezTo>
                  <a:cubicBezTo>
                    <a:pt x="10323" y="25477"/>
                    <a:pt x="10323" y="25477"/>
                    <a:pt x="10321" y="25479"/>
                  </a:cubicBezTo>
                  <a:cubicBezTo>
                    <a:pt x="10312" y="25487"/>
                    <a:pt x="10305" y="25495"/>
                    <a:pt x="10294" y="25512"/>
                  </a:cubicBezTo>
                  <a:cubicBezTo>
                    <a:pt x="10278" y="25537"/>
                    <a:pt x="10275" y="25560"/>
                    <a:pt x="10275" y="25576"/>
                  </a:cubicBezTo>
                  <a:cubicBezTo>
                    <a:pt x="10272" y="25581"/>
                    <a:pt x="10269" y="25587"/>
                    <a:pt x="10268" y="25591"/>
                  </a:cubicBezTo>
                  <a:cubicBezTo>
                    <a:pt x="10252" y="25597"/>
                    <a:pt x="10232" y="25609"/>
                    <a:pt x="10216" y="25634"/>
                  </a:cubicBezTo>
                  <a:cubicBezTo>
                    <a:pt x="10208" y="25645"/>
                    <a:pt x="10205" y="25653"/>
                    <a:pt x="10201" y="25658"/>
                  </a:cubicBezTo>
                  <a:cubicBezTo>
                    <a:pt x="10200" y="25660"/>
                    <a:pt x="10198" y="25663"/>
                    <a:pt x="10195" y="25667"/>
                  </a:cubicBezTo>
                  <a:cubicBezTo>
                    <a:pt x="10185" y="25674"/>
                    <a:pt x="10167" y="25686"/>
                    <a:pt x="10152" y="25709"/>
                  </a:cubicBezTo>
                  <a:cubicBezTo>
                    <a:pt x="10133" y="25738"/>
                    <a:pt x="10134" y="25764"/>
                    <a:pt x="10136" y="25785"/>
                  </a:cubicBezTo>
                  <a:cubicBezTo>
                    <a:pt x="10134" y="25790"/>
                    <a:pt x="10133" y="25793"/>
                    <a:pt x="10131" y="25796"/>
                  </a:cubicBezTo>
                  <a:lnTo>
                    <a:pt x="10126" y="25808"/>
                  </a:lnTo>
                  <a:cubicBezTo>
                    <a:pt x="10115" y="25823"/>
                    <a:pt x="10112" y="25835"/>
                    <a:pt x="10107" y="25844"/>
                  </a:cubicBezTo>
                  <a:lnTo>
                    <a:pt x="10107" y="25845"/>
                  </a:lnTo>
                  <a:cubicBezTo>
                    <a:pt x="10097" y="25852"/>
                    <a:pt x="10081" y="25863"/>
                    <a:pt x="10067" y="25884"/>
                  </a:cubicBezTo>
                  <a:cubicBezTo>
                    <a:pt x="10058" y="25892"/>
                    <a:pt x="10045" y="25902"/>
                    <a:pt x="10034" y="25922"/>
                  </a:cubicBezTo>
                  <a:cubicBezTo>
                    <a:pt x="10023" y="25939"/>
                    <a:pt x="10019" y="25950"/>
                    <a:pt x="10015" y="25960"/>
                  </a:cubicBezTo>
                  <a:lnTo>
                    <a:pt x="10012" y="25966"/>
                  </a:lnTo>
                  <a:cubicBezTo>
                    <a:pt x="10009" y="25970"/>
                    <a:pt x="10008" y="25971"/>
                    <a:pt x="10007" y="25972"/>
                  </a:cubicBezTo>
                  <a:cubicBezTo>
                    <a:pt x="9998" y="25981"/>
                    <a:pt x="9992" y="25987"/>
                    <a:pt x="9982" y="26002"/>
                  </a:cubicBezTo>
                  <a:cubicBezTo>
                    <a:pt x="9971" y="26010"/>
                    <a:pt x="9959" y="26020"/>
                    <a:pt x="9944" y="26043"/>
                  </a:cubicBezTo>
                  <a:cubicBezTo>
                    <a:pt x="9936" y="26050"/>
                    <a:pt x="9926" y="26059"/>
                    <a:pt x="9916" y="26077"/>
                  </a:cubicBezTo>
                  <a:cubicBezTo>
                    <a:pt x="9905" y="26093"/>
                    <a:pt x="9901" y="26104"/>
                    <a:pt x="9896" y="26115"/>
                  </a:cubicBezTo>
                  <a:lnTo>
                    <a:pt x="9894" y="26120"/>
                  </a:lnTo>
                  <a:cubicBezTo>
                    <a:pt x="9879" y="26143"/>
                    <a:pt x="9877" y="26164"/>
                    <a:pt x="9875" y="26179"/>
                  </a:cubicBezTo>
                  <a:cubicBezTo>
                    <a:pt x="9870" y="26188"/>
                    <a:pt x="9867" y="26196"/>
                    <a:pt x="9864" y="26202"/>
                  </a:cubicBezTo>
                  <a:cubicBezTo>
                    <a:pt x="9850" y="26210"/>
                    <a:pt x="9832" y="26222"/>
                    <a:pt x="9818" y="26244"/>
                  </a:cubicBezTo>
                  <a:cubicBezTo>
                    <a:pt x="9805" y="26265"/>
                    <a:pt x="9800" y="26282"/>
                    <a:pt x="9799" y="26296"/>
                  </a:cubicBezTo>
                  <a:cubicBezTo>
                    <a:pt x="9789" y="26303"/>
                    <a:pt x="9781" y="26313"/>
                    <a:pt x="9770" y="26329"/>
                  </a:cubicBezTo>
                  <a:lnTo>
                    <a:pt x="9759" y="26345"/>
                  </a:lnTo>
                  <a:cubicBezTo>
                    <a:pt x="9755" y="26350"/>
                    <a:pt x="9751" y="26357"/>
                    <a:pt x="9743" y="26368"/>
                  </a:cubicBezTo>
                  <a:cubicBezTo>
                    <a:pt x="9734" y="26384"/>
                    <a:pt x="9728" y="26399"/>
                    <a:pt x="9727" y="26413"/>
                  </a:cubicBezTo>
                  <a:cubicBezTo>
                    <a:pt x="9713" y="26420"/>
                    <a:pt x="9700" y="26432"/>
                    <a:pt x="9688" y="26449"/>
                  </a:cubicBezTo>
                  <a:cubicBezTo>
                    <a:pt x="9684" y="26454"/>
                    <a:pt x="9682" y="26457"/>
                    <a:pt x="9680" y="26459"/>
                  </a:cubicBezTo>
                  <a:cubicBezTo>
                    <a:pt x="9675" y="26468"/>
                    <a:pt x="9668" y="26474"/>
                    <a:pt x="9659" y="26489"/>
                  </a:cubicBezTo>
                  <a:cubicBezTo>
                    <a:pt x="9650" y="26501"/>
                    <a:pt x="9648" y="26508"/>
                    <a:pt x="9644" y="26515"/>
                  </a:cubicBezTo>
                  <a:cubicBezTo>
                    <a:pt x="9643" y="26518"/>
                    <a:pt x="9639" y="26523"/>
                    <a:pt x="9634" y="26531"/>
                  </a:cubicBezTo>
                  <a:lnTo>
                    <a:pt x="9631" y="26534"/>
                  </a:lnTo>
                  <a:cubicBezTo>
                    <a:pt x="9622" y="26543"/>
                    <a:pt x="9613" y="26551"/>
                    <a:pt x="9602" y="26569"/>
                  </a:cubicBezTo>
                  <a:cubicBezTo>
                    <a:pt x="9594" y="26579"/>
                    <a:pt x="9591" y="26586"/>
                    <a:pt x="9588" y="26591"/>
                  </a:cubicBezTo>
                  <a:cubicBezTo>
                    <a:pt x="9585" y="26597"/>
                    <a:pt x="9583" y="26601"/>
                    <a:pt x="9577" y="26609"/>
                  </a:cubicBezTo>
                  <a:cubicBezTo>
                    <a:pt x="9564" y="26629"/>
                    <a:pt x="9561" y="26644"/>
                    <a:pt x="9557" y="26655"/>
                  </a:cubicBezTo>
                  <a:cubicBezTo>
                    <a:pt x="9545" y="26673"/>
                    <a:pt x="9540" y="26687"/>
                    <a:pt x="9537" y="26698"/>
                  </a:cubicBezTo>
                  <a:lnTo>
                    <a:pt x="9533" y="26703"/>
                  </a:lnTo>
                  <a:cubicBezTo>
                    <a:pt x="9525" y="26710"/>
                    <a:pt x="9514" y="26720"/>
                    <a:pt x="9503" y="26737"/>
                  </a:cubicBezTo>
                  <a:cubicBezTo>
                    <a:pt x="9488" y="26759"/>
                    <a:pt x="9484" y="26780"/>
                    <a:pt x="9484" y="26796"/>
                  </a:cubicBezTo>
                  <a:cubicBezTo>
                    <a:pt x="9478" y="26802"/>
                    <a:pt x="9470" y="26812"/>
                    <a:pt x="9460" y="26826"/>
                  </a:cubicBezTo>
                  <a:cubicBezTo>
                    <a:pt x="9447" y="26845"/>
                    <a:pt x="9443" y="26860"/>
                    <a:pt x="9440" y="26871"/>
                  </a:cubicBezTo>
                  <a:cubicBezTo>
                    <a:pt x="9435" y="26880"/>
                    <a:pt x="9430" y="26885"/>
                    <a:pt x="9428" y="26888"/>
                  </a:cubicBezTo>
                  <a:cubicBezTo>
                    <a:pt x="9427" y="26891"/>
                    <a:pt x="9425" y="26892"/>
                    <a:pt x="9424" y="26895"/>
                  </a:cubicBezTo>
                  <a:cubicBezTo>
                    <a:pt x="9407" y="26901"/>
                    <a:pt x="9384" y="26913"/>
                    <a:pt x="9366" y="26939"/>
                  </a:cubicBezTo>
                  <a:cubicBezTo>
                    <a:pt x="9350" y="26965"/>
                    <a:pt x="9348" y="26986"/>
                    <a:pt x="9348" y="27003"/>
                  </a:cubicBezTo>
                  <a:cubicBezTo>
                    <a:pt x="9339" y="27015"/>
                    <a:pt x="9337" y="27026"/>
                    <a:pt x="9334" y="27036"/>
                  </a:cubicBezTo>
                  <a:lnTo>
                    <a:pt x="9323" y="27052"/>
                  </a:lnTo>
                  <a:cubicBezTo>
                    <a:pt x="9322" y="27052"/>
                    <a:pt x="9322" y="27053"/>
                    <a:pt x="9321" y="27054"/>
                  </a:cubicBezTo>
                  <a:cubicBezTo>
                    <a:pt x="9302" y="27058"/>
                    <a:pt x="9275" y="27070"/>
                    <a:pt x="9257" y="27100"/>
                  </a:cubicBezTo>
                  <a:cubicBezTo>
                    <a:pt x="9242" y="27124"/>
                    <a:pt x="9238" y="27147"/>
                    <a:pt x="9238" y="27161"/>
                  </a:cubicBezTo>
                  <a:cubicBezTo>
                    <a:pt x="9236" y="27166"/>
                    <a:pt x="9232" y="27172"/>
                    <a:pt x="9231" y="27177"/>
                  </a:cubicBezTo>
                  <a:cubicBezTo>
                    <a:pt x="9214" y="27185"/>
                    <a:pt x="9193" y="27194"/>
                    <a:pt x="9177" y="27220"/>
                  </a:cubicBezTo>
                  <a:cubicBezTo>
                    <a:pt x="9159" y="27247"/>
                    <a:pt x="9158" y="27272"/>
                    <a:pt x="9162" y="27294"/>
                  </a:cubicBezTo>
                  <a:cubicBezTo>
                    <a:pt x="9156" y="27298"/>
                    <a:pt x="9153" y="27305"/>
                    <a:pt x="9148" y="27311"/>
                  </a:cubicBezTo>
                  <a:cubicBezTo>
                    <a:pt x="9135" y="27320"/>
                    <a:pt x="9123" y="27330"/>
                    <a:pt x="9110" y="27351"/>
                  </a:cubicBezTo>
                  <a:cubicBezTo>
                    <a:pt x="9101" y="27364"/>
                    <a:pt x="9095" y="27375"/>
                    <a:pt x="9092" y="27388"/>
                  </a:cubicBezTo>
                  <a:cubicBezTo>
                    <a:pt x="9079" y="27396"/>
                    <a:pt x="9063" y="27406"/>
                    <a:pt x="9049" y="27428"/>
                  </a:cubicBezTo>
                  <a:cubicBezTo>
                    <a:pt x="9031" y="27459"/>
                    <a:pt x="9032" y="27487"/>
                    <a:pt x="9036" y="27508"/>
                  </a:cubicBezTo>
                  <a:cubicBezTo>
                    <a:pt x="9017" y="27513"/>
                    <a:pt x="8993" y="27525"/>
                    <a:pt x="8974" y="27554"/>
                  </a:cubicBezTo>
                  <a:cubicBezTo>
                    <a:pt x="8967" y="27567"/>
                    <a:pt x="8961" y="27579"/>
                    <a:pt x="8958" y="27590"/>
                  </a:cubicBezTo>
                  <a:cubicBezTo>
                    <a:pt x="8944" y="27598"/>
                    <a:pt x="8926" y="27609"/>
                    <a:pt x="8913" y="27630"/>
                  </a:cubicBezTo>
                  <a:cubicBezTo>
                    <a:pt x="8902" y="27646"/>
                    <a:pt x="8898" y="27657"/>
                    <a:pt x="8894" y="27668"/>
                  </a:cubicBezTo>
                  <a:cubicBezTo>
                    <a:pt x="8893" y="27672"/>
                    <a:pt x="8893" y="27672"/>
                    <a:pt x="8892" y="27674"/>
                  </a:cubicBezTo>
                  <a:cubicBezTo>
                    <a:pt x="8880" y="27694"/>
                    <a:pt x="8876" y="27713"/>
                    <a:pt x="8873" y="27729"/>
                  </a:cubicBezTo>
                  <a:cubicBezTo>
                    <a:pt x="8865" y="27736"/>
                    <a:pt x="8855" y="27745"/>
                    <a:pt x="8846" y="27760"/>
                  </a:cubicBezTo>
                  <a:cubicBezTo>
                    <a:pt x="8831" y="27782"/>
                    <a:pt x="8828" y="27804"/>
                    <a:pt x="8827" y="27819"/>
                  </a:cubicBezTo>
                  <a:cubicBezTo>
                    <a:pt x="8824" y="27824"/>
                    <a:pt x="8822" y="27828"/>
                    <a:pt x="8819" y="27833"/>
                  </a:cubicBezTo>
                  <a:cubicBezTo>
                    <a:pt x="8817" y="27836"/>
                    <a:pt x="8814" y="27840"/>
                    <a:pt x="8808" y="27850"/>
                  </a:cubicBezTo>
                  <a:cubicBezTo>
                    <a:pt x="8806" y="27855"/>
                    <a:pt x="8803" y="27856"/>
                    <a:pt x="8802" y="27859"/>
                  </a:cubicBezTo>
                  <a:cubicBezTo>
                    <a:pt x="8797" y="27863"/>
                    <a:pt x="8795" y="27867"/>
                    <a:pt x="8790" y="27873"/>
                  </a:cubicBezTo>
                  <a:cubicBezTo>
                    <a:pt x="8775" y="27879"/>
                    <a:pt x="8752" y="27892"/>
                    <a:pt x="8735" y="27918"/>
                  </a:cubicBezTo>
                  <a:cubicBezTo>
                    <a:pt x="8726" y="27934"/>
                    <a:pt x="8721" y="27947"/>
                    <a:pt x="8719" y="27961"/>
                  </a:cubicBezTo>
                  <a:cubicBezTo>
                    <a:pt x="8705" y="27969"/>
                    <a:pt x="8690" y="27979"/>
                    <a:pt x="8679" y="27999"/>
                  </a:cubicBezTo>
                  <a:lnTo>
                    <a:pt x="8653" y="28039"/>
                  </a:lnTo>
                  <a:cubicBezTo>
                    <a:pt x="8642" y="28059"/>
                    <a:pt x="8637" y="28076"/>
                    <a:pt x="8636" y="28090"/>
                  </a:cubicBezTo>
                  <a:cubicBezTo>
                    <a:pt x="8626" y="28096"/>
                    <a:pt x="8614" y="28107"/>
                    <a:pt x="8604" y="28123"/>
                  </a:cubicBezTo>
                  <a:cubicBezTo>
                    <a:pt x="8590" y="28144"/>
                    <a:pt x="8586" y="28163"/>
                    <a:pt x="8584" y="28178"/>
                  </a:cubicBezTo>
                  <a:cubicBezTo>
                    <a:pt x="8578" y="28186"/>
                    <a:pt x="8568" y="28194"/>
                    <a:pt x="8560" y="28210"/>
                  </a:cubicBezTo>
                  <a:cubicBezTo>
                    <a:pt x="8545" y="28232"/>
                    <a:pt x="8540" y="28251"/>
                    <a:pt x="8539" y="28264"/>
                  </a:cubicBezTo>
                  <a:cubicBezTo>
                    <a:pt x="8533" y="28275"/>
                    <a:pt x="8529" y="28285"/>
                    <a:pt x="8525" y="28293"/>
                  </a:cubicBezTo>
                  <a:cubicBezTo>
                    <a:pt x="8514" y="28299"/>
                    <a:pt x="8498" y="28310"/>
                    <a:pt x="8483" y="28333"/>
                  </a:cubicBezTo>
                  <a:cubicBezTo>
                    <a:pt x="8480" y="28337"/>
                    <a:pt x="8479" y="28338"/>
                    <a:pt x="8477" y="28339"/>
                  </a:cubicBezTo>
                  <a:cubicBezTo>
                    <a:pt x="8471" y="28348"/>
                    <a:pt x="8463" y="28355"/>
                    <a:pt x="8453" y="28371"/>
                  </a:cubicBezTo>
                  <a:cubicBezTo>
                    <a:pt x="8443" y="28386"/>
                    <a:pt x="8438" y="28402"/>
                    <a:pt x="8436" y="28416"/>
                  </a:cubicBezTo>
                  <a:cubicBezTo>
                    <a:pt x="8421" y="28423"/>
                    <a:pt x="8408" y="28435"/>
                    <a:pt x="8396" y="28452"/>
                  </a:cubicBezTo>
                  <a:cubicBezTo>
                    <a:pt x="8388" y="28465"/>
                    <a:pt x="8385" y="28470"/>
                    <a:pt x="8381" y="28475"/>
                  </a:cubicBezTo>
                  <a:lnTo>
                    <a:pt x="8369" y="28494"/>
                  </a:lnTo>
                  <a:cubicBezTo>
                    <a:pt x="8359" y="28510"/>
                    <a:pt x="8356" y="28518"/>
                    <a:pt x="8352" y="28527"/>
                  </a:cubicBezTo>
                  <a:cubicBezTo>
                    <a:pt x="8351" y="28530"/>
                    <a:pt x="8349" y="28532"/>
                    <a:pt x="8346" y="28536"/>
                  </a:cubicBezTo>
                  <a:cubicBezTo>
                    <a:pt x="8337" y="28552"/>
                    <a:pt x="8333" y="28561"/>
                    <a:pt x="8329" y="28569"/>
                  </a:cubicBezTo>
                  <a:cubicBezTo>
                    <a:pt x="8327" y="28572"/>
                    <a:pt x="8326" y="28574"/>
                    <a:pt x="8322" y="28579"/>
                  </a:cubicBezTo>
                  <a:cubicBezTo>
                    <a:pt x="8313" y="28594"/>
                    <a:pt x="8309" y="28602"/>
                    <a:pt x="8305" y="28610"/>
                  </a:cubicBezTo>
                  <a:cubicBezTo>
                    <a:pt x="8305" y="28611"/>
                    <a:pt x="8304" y="28611"/>
                    <a:pt x="8304" y="28612"/>
                  </a:cubicBezTo>
                  <a:cubicBezTo>
                    <a:pt x="8290" y="28620"/>
                    <a:pt x="8273" y="28632"/>
                    <a:pt x="8258" y="28654"/>
                  </a:cubicBezTo>
                  <a:lnTo>
                    <a:pt x="8231" y="28695"/>
                  </a:lnTo>
                  <a:cubicBezTo>
                    <a:pt x="8220" y="28712"/>
                    <a:pt x="8215" y="28725"/>
                    <a:pt x="8212" y="28739"/>
                  </a:cubicBezTo>
                  <a:lnTo>
                    <a:pt x="8201" y="28755"/>
                  </a:lnTo>
                  <a:cubicBezTo>
                    <a:pt x="8197" y="28761"/>
                    <a:pt x="8192" y="28767"/>
                    <a:pt x="8185" y="28778"/>
                  </a:cubicBezTo>
                  <a:cubicBezTo>
                    <a:pt x="8174" y="28795"/>
                    <a:pt x="8170" y="28811"/>
                    <a:pt x="8169" y="28826"/>
                  </a:cubicBezTo>
                  <a:cubicBezTo>
                    <a:pt x="8156" y="28834"/>
                    <a:pt x="8143" y="28845"/>
                    <a:pt x="8132" y="28861"/>
                  </a:cubicBezTo>
                  <a:cubicBezTo>
                    <a:pt x="8120" y="28878"/>
                    <a:pt x="8116" y="28890"/>
                    <a:pt x="8111" y="28905"/>
                  </a:cubicBezTo>
                  <a:cubicBezTo>
                    <a:pt x="8105" y="28914"/>
                    <a:pt x="8101" y="28918"/>
                    <a:pt x="8099" y="28922"/>
                  </a:cubicBezTo>
                  <a:cubicBezTo>
                    <a:pt x="8095" y="28927"/>
                    <a:pt x="8090" y="28933"/>
                    <a:pt x="8083" y="28944"/>
                  </a:cubicBezTo>
                  <a:cubicBezTo>
                    <a:pt x="8078" y="28953"/>
                    <a:pt x="8074" y="28955"/>
                    <a:pt x="8072" y="28959"/>
                  </a:cubicBezTo>
                  <a:cubicBezTo>
                    <a:pt x="8068" y="28966"/>
                    <a:pt x="8063" y="28971"/>
                    <a:pt x="8054" y="28985"/>
                  </a:cubicBezTo>
                  <a:cubicBezTo>
                    <a:pt x="8038" y="29011"/>
                    <a:pt x="8036" y="29033"/>
                    <a:pt x="8036" y="29049"/>
                  </a:cubicBezTo>
                  <a:cubicBezTo>
                    <a:pt x="8033" y="29052"/>
                    <a:pt x="8032" y="29056"/>
                    <a:pt x="8031" y="29059"/>
                  </a:cubicBezTo>
                  <a:cubicBezTo>
                    <a:pt x="8011" y="29064"/>
                    <a:pt x="7987" y="29075"/>
                    <a:pt x="7968" y="29103"/>
                  </a:cubicBezTo>
                  <a:cubicBezTo>
                    <a:pt x="7957" y="29120"/>
                    <a:pt x="7952" y="29135"/>
                    <a:pt x="7949" y="29147"/>
                  </a:cubicBezTo>
                  <a:cubicBezTo>
                    <a:pt x="7936" y="29167"/>
                    <a:pt x="7931" y="29182"/>
                    <a:pt x="7929" y="29198"/>
                  </a:cubicBezTo>
                  <a:cubicBezTo>
                    <a:pt x="7926" y="29202"/>
                    <a:pt x="7923" y="29205"/>
                    <a:pt x="7922" y="29207"/>
                  </a:cubicBezTo>
                  <a:cubicBezTo>
                    <a:pt x="7917" y="29214"/>
                    <a:pt x="7912" y="29221"/>
                    <a:pt x="7902" y="29234"/>
                  </a:cubicBezTo>
                  <a:lnTo>
                    <a:pt x="7891" y="29250"/>
                  </a:lnTo>
                  <a:cubicBezTo>
                    <a:pt x="7887" y="29255"/>
                    <a:pt x="7883" y="29263"/>
                    <a:pt x="7875" y="29274"/>
                  </a:cubicBezTo>
                  <a:cubicBezTo>
                    <a:pt x="7864" y="29289"/>
                    <a:pt x="7860" y="29303"/>
                    <a:pt x="7858" y="29316"/>
                  </a:cubicBezTo>
                  <a:cubicBezTo>
                    <a:pt x="7844" y="29323"/>
                    <a:pt x="7829" y="29334"/>
                    <a:pt x="7817" y="29354"/>
                  </a:cubicBezTo>
                  <a:cubicBezTo>
                    <a:pt x="7807" y="29370"/>
                    <a:pt x="7802" y="29382"/>
                    <a:pt x="7799" y="29391"/>
                  </a:cubicBezTo>
                  <a:cubicBezTo>
                    <a:pt x="7797" y="29394"/>
                    <a:pt x="7797" y="29394"/>
                    <a:pt x="7796" y="29398"/>
                  </a:cubicBezTo>
                  <a:cubicBezTo>
                    <a:pt x="7788" y="29410"/>
                    <a:pt x="7783" y="29424"/>
                    <a:pt x="7780" y="29435"/>
                  </a:cubicBezTo>
                  <a:cubicBezTo>
                    <a:pt x="7765" y="29441"/>
                    <a:pt x="7748" y="29452"/>
                    <a:pt x="7735" y="29474"/>
                  </a:cubicBezTo>
                  <a:cubicBezTo>
                    <a:pt x="7720" y="29495"/>
                    <a:pt x="7716" y="29511"/>
                    <a:pt x="7715" y="29520"/>
                  </a:cubicBezTo>
                  <a:cubicBezTo>
                    <a:pt x="7706" y="29534"/>
                    <a:pt x="7703" y="29541"/>
                    <a:pt x="7698" y="29549"/>
                  </a:cubicBezTo>
                  <a:cubicBezTo>
                    <a:pt x="7695" y="29553"/>
                    <a:pt x="7694" y="29555"/>
                    <a:pt x="7690" y="29563"/>
                  </a:cubicBezTo>
                  <a:cubicBezTo>
                    <a:pt x="7682" y="29576"/>
                    <a:pt x="7677" y="29590"/>
                    <a:pt x="7674" y="29602"/>
                  </a:cubicBezTo>
                  <a:cubicBezTo>
                    <a:pt x="7661" y="29609"/>
                    <a:pt x="7646" y="29619"/>
                    <a:pt x="7634" y="29638"/>
                  </a:cubicBezTo>
                  <a:cubicBezTo>
                    <a:pt x="7622" y="29645"/>
                    <a:pt x="7610" y="29656"/>
                    <a:pt x="7597" y="29676"/>
                  </a:cubicBezTo>
                  <a:cubicBezTo>
                    <a:pt x="7582" y="29699"/>
                    <a:pt x="7580" y="29720"/>
                    <a:pt x="7581" y="29739"/>
                  </a:cubicBezTo>
                  <a:cubicBezTo>
                    <a:pt x="7572" y="29746"/>
                    <a:pt x="7565" y="29753"/>
                    <a:pt x="7556" y="29766"/>
                  </a:cubicBezTo>
                  <a:cubicBezTo>
                    <a:pt x="7549" y="29778"/>
                    <a:pt x="7543" y="29789"/>
                    <a:pt x="7540" y="29799"/>
                  </a:cubicBezTo>
                  <a:cubicBezTo>
                    <a:pt x="7524" y="29806"/>
                    <a:pt x="7506" y="29816"/>
                    <a:pt x="7491" y="29839"/>
                  </a:cubicBezTo>
                  <a:cubicBezTo>
                    <a:pt x="7479" y="29858"/>
                    <a:pt x="7475" y="29871"/>
                    <a:pt x="7469" y="29885"/>
                  </a:cubicBezTo>
                  <a:cubicBezTo>
                    <a:pt x="7460" y="29892"/>
                    <a:pt x="7449" y="29902"/>
                    <a:pt x="7437" y="29921"/>
                  </a:cubicBezTo>
                  <a:cubicBezTo>
                    <a:pt x="7422" y="29944"/>
                    <a:pt x="7419" y="29964"/>
                    <a:pt x="7417" y="29977"/>
                  </a:cubicBezTo>
                  <a:cubicBezTo>
                    <a:pt x="7408" y="29994"/>
                    <a:pt x="7404" y="30012"/>
                    <a:pt x="7404" y="30025"/>
                  </a:cubicBezTo>
                  <a:cubicBezTo>
                    <a:pt x="7394" y="30032"/>
                    <a:pt x="7385" y="30041"/>
                    <a:pt x="7377" y="30055"/>
                  </a:cubicBezTo>
                  <a:cubicBezTo>
                    <a:pt x="7371" y="30061"/>
                    <a:pt x="7357" y="30071"/>
                    <a:pt x="7342" y="30093"/>
                  </a:cubicBezTo>
                  <a:cubicBezTo>
                    <a:pt x="7334" y="30105"/>
                    <a:pt x="7330" y="30117"/>
                    <a:pt x="7328" y="30128"/>
                  </a:cubicBezTo>
                  <a:cubicBezTo>
                    <a:pt x="7310" y="30136"/>
                    <a:pt x="7293" y="30147"/>
                    <a:pt x="7280" y="30169"/>
                  </a:cubicBezTo>
                  <a:cubicBezTo>
                    <a:pt x="7270" y="30182"/>
                    <a:pt x="7266" y="30190"/>
                    <a:pt x="7261" y="30198"/>
                  </a:cubicBezTo>
                  <a:cubicBezTo>
                    <a:pt x="7260" y="30202"/>
                    <a:pt x="7259" y="30205"/>
                    <a:pt x="7255" y="30212"/>
                  </a:cubicBezTo>
                  <a:cubicBezTo>
                    <a:pt x="7240" y="30235"/>
                    <a:pt x="7238" y="30259"/>
                    <a:pt x="7238" y="30276"/>
                  </a:cubicBezTo>
                  <a:cubicBezTo>
                    <a:pt x="7231" y="30282"/>
                    <a:pt x="7224" y="30291"/>
                    <a:pt x="7216" y="30303"/>
                  </a:cubicBezTo>
                  <a:cubicBezTo>
                    <a:pt x="7212" y="30309"/>
                    <a:pt x="7211" y="30312"/>
                    <a:pt x="7208" y="30314"/>
                  </a:cubicBezTo>
                  <a:cubicBezTo>
                    <a:pt x="7206" y="30319"/>
                    <a:pt x="7201" y="30324"/>
                    <a:pt x="7196" y="30331"/>
                  </a:cubicBezTo>
                  <a:cubicBezTo>
                    <a:pt x="7183" y="30336"/>
                    <a:pt x="7163" y="30348"/>
                    <a:pt x="7147" y="30373"/>
                  </a:cubicBezTo>
                  <a:cubicBezTo>
                    <a:pt x="7136" y="30389"/>
                    <a:pt x="7132" y="30401"/>
                    <a:pt x="7128" y="30412"/>
                  </a:cubicBezTo>
                  <a:lnTo>
                    <a:pt x="7125" y="30417"/>
                  </a:lnTo>
                  <a:cubicBezTo>
                    <a:pt x="7116" y="30433"/>
                    <a:pt x="7110" y="30448"/>
                    <a:pt x="7109" y="30462"/>
                  </a:cubicBezTo>
                  <a:cubicBezTo>
                    <a:pt x="7094" y="30469"/>
                    <a:pt x="7081" y="30480"/>
                    <a:pt x="7069" y="30498"/>
                  </a:cubicBezTo>
                  <a:cubicBezTo>
                    <a:pt x="7056" y="30519"/>
                    <a:pt x="7052" y="30540"/>
                    <a:pt x="7052" y="30557"/>
                  </a:cubicBezTo>
                  <a:cubicBezTo>
                    <a:pt x="7044" y="30564"/>
                    <a:pt x="7034" y="30573"/>
                    <a:pt x="7026" y="30587"/>
                  </a:cubicBezTo>
                  <a:cubicBezTo>
                    <a:pt x="7014" y="30604"/>
                    <a:pt x="7009" y="30619"/>
                    <a:pt x="7007" y="30634"/>
                  </a:cubicBezTo>
                  <a:cubicBezTo>
                    <a:pt x="7001" y="30639"/>
                    <a:pt x="6992" y="30645"/>
                    <a:pt x="6982" y="30658"/>
                  </a:cubicBezTo>
                  <a:cubicBezTo>
                    <a:pt x="6969" y="30666"/>
                    <a:pt x="6950" y="30678"/>
                    <a:pt x="6934" y="30701"/>
                  </a:cubicBezTo>
                  <a:cubicBezTo>
                    <a:pt x="6922" y="30721"/>
                    <a:pt x="6918" y="30741"/>
                    <a:pt x="6918" y="30758"/>
                  </a:cubicBezTo>
                  <a:cubicBezTo>
                    <a:pt x="6908" y="30764"/>
                    <a:pt x="6897" y="30774"/>
                    <a:pt x="6890" y="30787"/>
                  </a:cubicBezTo>
                  <a:cubicBezTo>
                    <a:pt x="6881" y="30792"/>
                    <a:pt x="6868" y="30803"/>
                    <a:pt x="6854" y="30824"/>
                  </a:cubicBezTo>
                  <a:cubicBezTo>
                    <a:pt x="6838" y="30848"/>
                    <a:pt x="6836" y="30870"/>
                    <a:pt x="6836" y="30886"/>
                  </a:cubicBezTo>
                  <a:cubicBezTo>
                    <a:pt x="6831" y="30893"/>
                    <a:pt x="6824" y="30899"/>
                    <a:pt x="6815" y="30914"/>
                  </a:cubicBezTo>
                  <a:lnTo>
                    <a:pt x="6804" y="30930"/>
                  </a:lnTo>
                  <a:cubicBezTo>
                    <a:pt x="6800" y="30936"/>
                    <a:pt x="6796" y="30942"/>
                    <a:pt x="6788" y="30955"/>
                  </a:cubicBezTo>
                  <a:cubicBezTo>
                    <a:pt x="6773" y="30976"/>
                    <a:pt x="6769" y="30995"/>
                    <a:pt x="6768" y="31006"/>
                  </a:cubicBezTo>
                  <a:lnTo>
                    <a:pt x="6744" y="31044"/>
                  </a:lnTo>
                  <a:cubicBezTo>
                    <a:pt x="6736" y="31052"/>
                    <a:pt x="6725" y="31062"/>
                    <a:pt x="6713" y="31080"/>
                  </a:cubicBezTo>
                  <a:cubicBezTo>
                    <a:pt x="6703" y="31092"/>
                    <a:pt x="6699" y="31106"/>
                    <a:pt x="6697" y="31117"/>
                  </a:cubicBezTo>
                  <a:cubicBezTo>
                    <a:pt x="6681" y="31123"/>
                    <a:pt x="6664" y="31135"/>
                    <a:pt x="6650" y="31155"/>
                  </a:cubicBezTo>
                  <a:cubicBezTo>
                    <a:pt x="6633" y="31182"/>
                    <a:pt x="6633" y="31209"/>
                    <a:pt x="6635" y="31229"/>
                  </a:cubicBezTo>
                  <a:cubicBezTo>
                    <a:pt x="6632" y="31232"/>
                    <a:pt x="6626" y="31238"/>
                    <a:pt x="6622" y="31245"/>
                  </a:cubicBezTo>
                  <a:cubicBezTo>
                    <a:pt x="6613" y="31252"/>
                    <a:pt x="6601" y="31261"/>
                    <a:pt x="6587" y="31278"/>
                  </a:cubicBezTo>
                  <a:cubicBezTo>
                    <a:pt x="6576" y="31284"/>
                    <a:pt x="6560" y="31296"/>
                    <a:pt x="6546" y="31318"/>
                  </a:cubicBezTo>
                  <a:cubicBezTo>
                    <a:pt x="6533" y="31337"/>
                    <a:pt x="6530" y="31357"/>
                    <a:pt x="6528" y="31372"/>
                  </a:cubicBezTo>
                  <a:cubicBezTo>
                    <a:pt x="6519" y="31379"/>
                    <a:pt x="6510" y="31387"/>
                    <a:pt x="6500" y="31401"/>
                  </a:cubicBezTo>
                  <a:cubicBezTo>
                    <a:pt x="6488" y="31408"/>
                    <a:pt x="6475" y="31419"/>
                    <a:pt x="6462" y="31439"/>
                  </a:cubicBezTo>
                  <a:cubicBezTo>
                    <a:pt x="6451" y="31459"/>
                    <a:pt x="6446" y="31478"/>
                    <a:pt x="6446" y="31495"/>
                  </a:cubicBezTo>
                  <a:cubicBezTo>
                    <a:pt x="6436" y="31502"/>
                    <a:pt x="6426" y="31513"/>
                    <a:pt x="6417" y="31526"/>
                  </a:cubicBezTo>
                  <a:cubicBezTo>
                    <a:pt x="6399" y="31552"/>
                    <a:pt x="6398" y="31576"/>
                    <a:pt x="6398" y="31592"/>
                  </a:cubicBezTo>
                  <a:cubicBezTo>
                    <a:pt x="6396" y="31599"/>
                    <a:pt x="6393" y="31602"/>
                    <a:pt x="6391" y="31607"/>
                  </a:cubicBezTo>
                  <a:cubicBezTo>
                    <a:pt x="6388" y="31611"/>
                    <a:pt x="6387" y="31613"/>
                    <a:pt x="6383" y="31620"/>
                  </a:cubicBezTo>
                  <a:cubicBezTo>
                    <a:pt x="6375" y="31627"/>
                    <a:pt x="6365" y="31635"/>
                    <a:pt x="6354" y="31651"/>
                  </a:cubicBezTo>
                  <a:cubicBezTo>
                    <a:pt x="6343" y="31658"/>
                    <a:pt x="6328" y="31668"/>
                    <a:pt x="6313" y="31691"/>
                  </a:cubicBezTo>
                  <a:cubicBezTo>
                    <a:pt x="6300" y="31712"/>
                    <a:pt x="6295" y="31732"/>
                    <a:pt x="6294" y="31744"/>
                  </a:cubicBezTo>
                  <a:cubicBezTo>
                    <a:pt x="6291" y="31747"/>
                    <a:pt x="6290" y="31750"/>
                    <a:pt x="6289" y="31751"/>
                  </a:cubicBezTo>
                  <a:cubicBezTo>
                    <a:pt x="6284" y="31758"/>
                    <a:pt x="6278" y="31764"/>
                    <a:pt x="6269" y="31778"/>
                  </a:cubicBezTo>
                  <a:cubicBezTo>
                    <a:pt x="6262" y="31786"/>
                    <a:pt x="6258" y="31794"/>
                    <a:pt x="6255" y="31800"/>
                  </a:cubicBezTo>
                  <a:cubicBezTo>
                    <a:pt x="6236" y="31807"/>
                    <a:pt x="6211" y="31817"/>
                    <a:pt x="6194" y="31845"/>
                  </a:cubicBezTo>
                  <a:cubicBezTo>
                    <a:pt x="6180" y="31865"/>
                    <a:pt x="6176" y="31885"/>
                    <a:pt x="6176" y="31901"/>
                  </a:cubicBezTo>
                  <a:cubicBezTo>
                    <a:pt x="6167" y="31907"/>
                    <a:pt x="6157" y="31919"/>
                    <a:pt x="6147" y="31932"/>
                  </a:cubicBezTo>
                  <a:cubicBezTo>
                    <a:pt x="6140" y="31944"/>
                    <a:pt x="6138" y="31949"/>
                    <a:pt x="6134" y="31956"/>
                  </a:cubicBezTo>
                  <a:cubicBezTo>
                    <a:pt x="6130" y="31962"/>
                    <a:pt x="6128" y="31965"/>
                    <a:pt x="6123" y="31974"/>
                  </a:cubicBezTo>
                  <a:cubicBezTo>
                    <a:pt x="6113" y="31981"/>
                    <a:pt x="6101" y="31992"/>
                    <a:pt x="6090" y="32011"/>
                  </a:cubicBezTo>
                  <a:cubicBezTo>
                    <a:pt x="6086" y="32015"/>
                    <a:pt x="6084" y="32018"/>
                    <a:pt x="6082" y="32019"/>
                  </a:cubicBezTo>
                  <a:cubicBezTo>
                    <a:pt x="6076" y="32026"/>
                    <a:pt x="6069" y="32034"/>
                    <a:pt x="6059" y="32050"/>
                  </a:cubicBezTo>
                  <a:cubicBezTo>
                    <a:pt x="6044" y="32072"/>
                    <a:pt x="6041" y="32096"/>
                    <a:pt x="6041" y="32113"/>
                  </a:cubicBezTo>
                  <a:cubicBezTo>
                    <a:pt x="6034" y="32119"/>
                    <a:pt x="6026" y="32129"/>
                    <a:pt x="6018" y="32141"/>
                  </a:cubicBezTo>
                  <a:cubicBezTo>
                    <a:pt x="6007" y="32157"/>
                    <a:pt x="6002" y="32171"/>
                    <a:pt x="6000" y="32184"/>
                  </a:cubicBezTo>
                  <a:cubicBezTo>
                    <a:pt x="5989" y="32190"/>
                    <a:pt x="5974" y="32201"/>
                    <a:pt x="5962" y="32221"/>
                  </a:cubicBezTo>
                  <a:cubicBezTo>
                    <a:pt x="5951" y="32238"/>
                    <a:pt x="5946" y="32256"/>
                    <a:pt x="5945" y="32269"/>
                  </a:cubicBezTo>
                  <a:cubicBezTo>
                    <a:pt x="5934" y="32276"/>
                    <a:pt x="5921" y="32289"/>
                    <a:pt x="5911" y="32305"/>
                  </a:cubicBezTo>
                  <a:cubicBezTo>
                    <a:pt x="5897" y="32327"/>
                    <a:pt x="5893" y="32347"/>
                    <a:pt x="5891" y="32360"/>
                  </a:cubicBezTo>
                  <a:lnTo>
                    <a:pt x="5879" y="32380"/>
                  </a:lnTo>
                  <a:cubicBezTo>
                    <a:pt x="5863" y="32385"/>
                    <a:pt x="5841" y="32397"/>
                    <a:pt x="5824" y="32424"/>
                  </a:cubicBezTo>
                  <a:cubicBezTo>
                    <a:pt x="5813" y="32441"/>
                    <a:pt x="5809" y="32458"/>
                    <a:pt x="5808" y="32473"/>
                  </a:cubicBezTo>
                  <a:cubicBezTo>
                    <a:pt x="5796" y="32481"/>
                    <a:pt x="5784" y="32492"/>
                    <a:pt x="5774" y="32508"/>
                  </a:cubicBezTo>
                  <a:cubicBezTo>
                    <a:pt x="5763" y="32525"/>
                    <a:pt x="5758" y="32541"/>
                    <a:pt x="5755" y="32556"/>
                  </a:cubicBezTo>
                  <a:cubicBezTo>
                    <a:pt x="5744" y="32564"/>
                    <a:pt x="5732" y="32575"/>
                    <a:pt x="5721" y="32591"/>
                  </a:cubicBezTo>
                  <a:cubicBezTo>
                    <a:pt x="5712" y="32607"/>
                    <a:pt x="5706" y="32622"/>
                    <a:pt x="5705" y="32635"/>
                  </a:cubicBezTo>
                  <a:cubicBezTo>
                    <a:pt x="5691" y="32642"/>
                    <a:pt x="5678" y="32653"/>
                    <a:pt x="5667" y="32671"/>
                  </a:cubicBezTo>
                  <a:lnTo>
                    <a:pt x="5640" y="32713"/>
                  </a:lnTo>
                  <a:cubicBezTo>
                    <a:pt x="5629" y="32730"/>
                    <a:pt x="5625" y="32746"/>
                    <a:pt x="5622" y="32760"/>
                  </a:cubicBezTo>
                  <a:cubicBezTo>
                    <a:pt x="5611" y="32767"/>
                    <a:pt x="5598" y="32778"/>
                    <a:pt x="5587" y="32795"/>
                  </a:cubicBezTo>
                  <a:cubicBezTo>
                    <a:pt x="5573" y="32817"/>
                    <a:pt x="5568" y="32836"/>
                    <a:pt x="5567" y="32848"/>
                  </a:cubicBezTo>
                  <a:cubicBezTo>
                    <a:pt x="5555" y="32868"/>
                    <a:pt x="5551" y="32886"/>
                    <a:pt x="5551" y="32901"/>
                  </a:cubicBezTo>
                  <a:cubicBezTo>
                    <a:pt x="5547" y="32906"/>
                    <a:pt x="5543" y="32909"/>
                    <a:pt x="5539" y="32914"/>
                  </a:cubicBezTo>
                  <a:cubicBezTo>
                    <a:pt x="5522" y="32921"/>
                    <a:pt x="5497" y="32932"/>
                    <a:pt x="5479" y="32960"/>
                  </a:cubicBezTo>
                  <a:cubicBezTo>
                    <a:pt x="5465" y="32982"/>
                    <a:pt x="5461" y="32998"/>
                    <a:pt x="5459" y="33009"/>
                  </a:cubicBezTo>
                  <a:cubicBezTo>
                    <a:pt x="5449" y="33025"/>
                    <a:pt x="5444" y="33039"/>
                    <a:pt x="5442" y="33052"/>
                  </a:cubicBezTo>
                  <a:cubicBezTo>
                    <a:pt x="5431" y="33059"/>
                    <a:pt x="5417" y="33072"/>
                    <a:pt x="5405" y="33090"/>
                  </a:cubicBezTo>
                  <a:cubicBezTo>
                    <a:pt x="5394" y="33106"/>
                    <a:pt x="5390" y="33119"/>
                    <a:pt x="5386" y="33127"/>
                  </a:cubicBezTo>
                  <a:cubicBezTo>
                    <a:pt x="5385" y="33130"/>
                    <a:pt x="5385" y="33132"/>
                    <a:pt x="5383" y="33135"/>
                  </a:cubicBezTo>
                  <a:cubicBezTo>
                    <a:pt x="5358" y="33172"/>
                    <a:pt x="5369" y="33223"/>
                    <a:pt x="5406" y="33247"/>
                  </a:cubicBezTo>
                  <a:cubicBezTo>
                    <a:pt x="5420" y="33256"/>
                    <a:pt x="5436" y="33260"/>
                    <a:pt x="5450" y="33260"/>
                  </a:cubicBezTo>
                  <a:cubicBezTo>
                    <a:pt x="5476" y="33260"/>
                    <a:pt x="5503" y="33247"/>
                    <a:pt x="5503" y="33196"/>
                  </a:cubicBezTo>
                  <a:cubicBezTo>
                    <a:pt x="5513" y="33180"/>
                    <a:pt x="5518" y="33168"/>
                    <a:pt x="5522" y="33158"/>
                  </a:cubicBezTo>
                  <a:cubicBezTo>
                    <a:pt x="5523" y="33157"/>
                    <a:pt x="5523" y="33156"/>
                    <a:pt x="5523" y="33156"/>
                  </a:cubicBezTo>
                  <a:cubicBezTo>
                    <a:pt x="5533" y="33149"/>
                    <a:pt x="5547" y="33137"/>
                    <a:pt x="5562" y="33115"/>
                  </a:cubicBezTo>
                  <a:cubicBezTo>
                    <a:pt x="5573" y="33097"/>
                    <a:pt x="5579" y="33081"/>
                    <a:pt x="5582" y="33065"/>
                  </a:cubicBezTo>
                  <a:cubicBezTo>
                    <a:pt x="5588" y="33054"/>
                    <a:pt x="5593" y="33044"/>
                    <a:pt x="5595" y="33035"/>
                  </a:cubicBezTo>
                  <a:cubicBezTo>
                    <a:pt x="5611" y="33029"/>
                    <a:pt x="5631" y="33015"/>
                    <a:pt x="5647" y="32991"/>
                  </a:cubicBezTo>
                  <a:cubicBezTo>
                    <a:pt x="5657" y="32983"/>
                    <a:pt x="5667" y="32974"/>
                    <a:pt x="5678" y="32955"/>
                  </a:cubicBezTo>
                  <a:cubicBezTo>
                    <a:pt x="5694" y="32929"/>
                    <a:pt x="5697" y="32907"/>
                    <a:pt x="5697" y="32891"/>
                  </a:cubicBezTo>
                  <a:cubicBezTo>
                    <a:pt x="5702" y="32880"/>
                    <a:pt x="5706" y="32870"/>
                    <a:pt x="5707" y="32863"/>
                  </a:cubicBezTo>
                  <a:cubicBezTo>
                    <a:pt x="5720" y="32854"/>
                    <a:pt x="5734" y="32843"/>
                    <a:pt x="5748" y="32824"/>
                  </a:cubicBezTo>
                  <a:cubicBezTo>
                    <a:pt x="5763" y="32799"/>
                    <a:pt x="5765" y="32778"/>
                    <a:pt x="5766" y="32763"/>
                  </a:cubicBezTo>
                  <a:lnTo>
                    <a:pt x="5775" y="32751"/>
                  </a:lnTo>
                  <a:cubicBezTo>
                    <a:pt x="5793" y="32746"/>
                    <a:pt x="5819" y="32735"/>
                    <a:pt x="5838" y="32706"/>
                  </a:cubicBezTo>
                  <a:cubicBezTo>
                    <a:pt x="5850" y="32688"/>
                    <a:pt x="5854" y="32671"/>
                    <a:pt x="5855" y="32656"/>
                  </a:cubicBezTo>
                  <a:cubicBezTo>
                    <a:pt x="5866" y="32650"/>
                    <a:pt x="5878" y="32639"/>
                    <a:pt x="5888" y="32623"/>
                  </a:cubicBezTo>
                  <a:cubicBezTo>
                    <a:pt x="5898" y="32608"/>
                    <a:pt x="5902" y="32594"/>
                    <a:pt x="5904" y="32580"/>
                  </a:cubicBezTo>
                  <a:cubicBezTo>
                    <a:pt x="5919" y="32573"/>
                    <a:pt x="5934" y="32562"/>
                    <a:pt x="5946" y="32542"/>
                  </a:cubicBezTo>
                  <a:cubicBezTo>
                    <a:pt x="5959" y="32524"/>
                    <a:pt x="5963" y="32504"/>
                    <a:pt x="5963" y="32488"/>
                  </a:cubicBezTo>
                  <a:cubicBezTo>
                    <a:pt x="5973" y="32481"/>
                    <a:pt x="5984" y="32472"/>
                    <a:pt x="5993" y="32457"/>
                  </a:cubicBezTo>
                  <a:lnTo>
                    <a:pt x="6005" y="32439"/>
                  </a:lnTo>
                  <a:cubicBezTo>
                    <a:pt x="6009" y="32433"/>
                    <a:pt x="6013" y="32428"/>
                    <a:pt x="6020" y="32417"/>
                  </a:cubicBezTo>
                  <a:cubicBezTo>
                    <a:pt x="6031" y="32399"/>
                    <a:pt x="6034" y="32385"/>
                    <a:pt x="6037" y="32372"/>
                  </a:cubicBezTo>
                  <a:cubicBezTo>
                    <a:pt x="6049" y="32365"/>
                    <a:pt x="6063" y="32354"/>
                    <a:pt x="6075" y="32335"/>
                  </a:cubicBezTo>
                  <a:cubicBezTo>
                    <a:pt x="6087" y="32316"/>
                    <a:pt x="6092" y="32299"/>
                    <a:pt x="6093" y="32284"/>
                  </a:cubicBezTo>
                  <a:cubicBezTo>
                    <a:pt x="6102" y="32278"/>
                    <a:pt x="6113" y="32267"/>
                    <a:pt x="6124" y="32251"/>
                  </a:cubicBezTo>
                  <a:cubicBezTo>
                    <a:pt x="6136" y="32233"/>
                    <a:pt x="6141" y="32217"/>
                    <a:pt x="6144" y="32203"/>
                  </a:cubicBezTo>
                  <a:cubicBezTo>
                    <a:pt x="6154" y="32195"/>
                    <a:pt x="6162" y="32185"/>
                    <a:pt x="6175" y="32168"/>
                  </a:cubicBezTo>
                  <a:cubicBezTo>
                    <a:pt x="6191" y="32142"/>
                    <a:pt x="6194" y="32118"/>
                    <a:pt x="6192" y="32101"/>
                  </a:cubicBezTo>
                  <a:cubicBezTo>
                    <a:pt x="6198" y="32096"/>
                    <a:pt x="6204" y="32087"/>
                    <a:pt x="6213" y="32075"/>
                  </a:cubicBezTo>
                  <a:cubicBezTo>
                    <a:pt x="6221" y="32067"/>
                    <a:pt x="6234" y="32056"/>
                    <a:pt x="6246" y="32038"/>
                  </a:cubicBezTo>
                  <a:cubicBezTo>
                    <a:pt x="6254" y="32026"/>
                    <a:pt x="6257" y="32021"/>
                    <a:pt x="6261" y="32013"/>
                  </a:cubicBezTo>
                  <a:lnTo>
                    <a:pt x="6264" y="32006"/>
                  </a:lnTo>
                  <a:cubicBezTo>
                    <a:pt x="6277" y="32000"/>
                    <a:pt x="6295" y="31989"/>
                    <a:pt x="6310" y="31964"/>
                  </a:cubicBezTo>
                  <a:cubicBezTo>
                    <a:pt x="6320" y="31949"/>
                    <a:pt x="6325" y="31935"/>
                    <a:pt x="6326" y="31921"/>
                  </a:cubicBezTo>
                  <a:cubicBezTo>
                    <a:pt x="6341" y="31914"/>
                    <a:pt x="6355" y="31903"/>
                    <a:pt x="6368" y="31884"/>
                  </a:cubicBezTo>
                  <a:cubicBezTo>
                    <a:pt x="6379" y="31869"/>
                    <a:pt x="6382" y="31858"/>
                    <a:pt x="6386" y="31849"/>
                  </a:cubicBezTo>
                  <a:cubicBezTo>
                    <a:pt x="6387" y="31846"/>
                    <a:pt x="6387" y="31845"/>
                    <a:pt x="6391" y="31841"/>
                  </a:cubicBezTo>
                  <a:cubicBezTo>
                    <a:pt x="6395" y="31834"/>
                    <a:pt x="6397" y="31831"/>
                    <a:pt x="6400" y="31829"/>
                  </a:cubicBezTo>
                  <a:cubicBezTo>
                    <a:pt x="6406" y="31823"/>
                    <a:pt x="6411" y="31817"/>
                    <a:pt x="6420" y="31802"/>
                  </a:cubicBezTo>
                  <a:cubicBezTo>
                    <a:pt x="6432" y="31785"/>
                    <a:pt x="6436" y="31767"/>
                    <a:pt x="6439" y="31755"/>
                  </a:cubicBezTo>
                  <a:cubicBezTo>
                    <a:pt x="6448" y="31749"/>
                    <a:pt x="6460" y="31737"/>
                    <a:pt x="6472" y="31719"/>
                  </a:cubicBezTo>
                  <a:cubicBezTo>
                    <a:pt x="6482" y="31712"/>
                    <a:pt x="6492" y="31702"/>
                    <a:pt x="6504" y="31683"/>
                  </a:cubicBezTo>
                  <a:cubicBezTo>
                    <a:pt x="6514" y="31668"/>
                    <a:pt x="6518" y="31660"/>
                    <a:pt x="6521" y="31652"/>
                  </a:cubicBezTo>
                  <a:cubicBezTo>
                    <a:pt x="6523" y="31649"/>
                    <a:pt x="6525" y="31647"/>
                    <a:pt x="6529" y="31641"/>
                  </a:cubicBezTo>
                  <a:cubicBezTo>
                    <a:pt x="6540" y="31624"/>
                    <a:pt x="6543" y="31611"/>
                    <a:pt x="6546" y="31598"/>
                  </a:cubicBezTo>
                  <a:cubicBezTo>
                    <a:pt x="6559" y="31589"/>
                    <a:pt x="6574" y="31578"/>
                    <a:pt x="6586" y="31560"/>
                  </a:cubicBezTo>
                  <a:cubicBezTo>
                    <a:pt x="6602" y="31534"/>
                    <a:pt x="6604" y="31509"/>
                    <a:pt x="6601" y="31488"/>
                  </a:cubicBezTo>
                  <a:cubicBezTo>
                    <a:pt x="6605" y="31485"/>
                    <a:pt x="6607" y="31481"/>
                    <a:pt x="6611" y="31477"/>
                  </a:cubicBezTo>
                  <a:cubicBezTo>
                    <a:pt x="6625" y="31471"/>
                    <a:pt x="6644" y="31459"/>
                    <a:pt x="6661" y="31434"/>
                  </a:cubicBezTo>
                  <a:cubicBezTo>
                    <a:pt x="6674" y="31413"/>
                    <a:pt x="6679" y="31392"/>
                    <a:pt x="6679" y="31376"/>
                  </a:cubicBezTo>
                  <a:cubicBezTo>
                    <a:pt x="6685" y="31371"/>
                    <a:pt x="6693" y="31363"/>
                    <a:pt x="6701" y="31352"/>
                  </a:cubicBezTo>
                  <a:cubicBezTo>
                    <a:pt x="6711" y="31346"/>
                    <a:pt x="6725" y="31335"/>
                    <a:pt x="6740" y="31312"/>
                  </a:cubicBezTo>
                  <a:lnTo>
                    <a:pt x="6744" y="31308"/>
                  </a:lnTo>
                  <a:cubicBezTo>
                    <a:pt x="6752" y="31301"/>
                    <a:pt x="6761" y="31292"/>
                    <a:pt x="6772" y="31274"/>
                  </a:cubicBezTo>
                  <a:cubicBezTo>
                    <a:pt x="6783" y="31258"/>
                    <a:pt x="6787" y="31241"/>
                    <a:pt x="6788" y="31226"/>
                  </a:cubicBezTo>
                  <a:cubicBezTo>
                    <a:pt x="6800" y="31220"/>
                    <a:pt x="6813" y="31209"/>
                    <a:pt x="6823" y="31193"/>
                  </a:cubicBezTo>
                  <a:cubicBezTo>
                    <a:pt x="6837" y="31170"/>
                    <a:pt x="6842" y="31150"/>
                    <a:pt x="6842" y="31134"/>
                  </a:cubicBezTo>
                  <a:cubicBezTo>
                    <a:pt x="6848" y="31127"/>
                    <a:pt x="6857" y="31118"/>
                    <a:pt x="6866" y="31105"/>
                  </a:cubicBezTo>
                  <a:lnTo>
                    <a:pt x="6893" y="31063"/>
                  </a:lnTo>
                  <a:cubicBezTo>
                    <a:pt x="6906" y="31042"/>
                    <a:pt x="6911" y="31022"/>
                    <a:pt x="6912" y="31011"/>
                  </a:cubicBezTo>
                  <a:cubicBezTo>
                    <a:pt x="6917" y="31006"/>
                    <a:pt x="6918" y="31003"/>
                    <a:pt x="6921" y="31000"/>
                  </a:cubicBezTo>
                  <a:cubicBezTo>
                    <a:pt x="6925" y="30995"/>
                    <a:pt x="6928" y="30988"/>
                    <a:pt x="6937" y="30976"/>
                  </a:cubicBezTo>
                  <a:cubicBezTo>
                    <a:pt x="6939" y="30972"/>
                    <a:pt x="6942" y="30969"/>
                    <a:pt x="6943" y="30968"/>
                  </a:cubicBezTo>
                  <a:cubicBezTo>
                    <a:pt x="6950" y="30960"/>
                    <a:pt x="6957" y="30953"/>
                    <a:pt x="6968" y="30937"/>
                  </a:cubicBezTo>
                  <a:cubicBezTo>
                    <a:pt x="6982" y="30915"/>
                    <a:pt x="6986" y="30896"/>
                    <a:pt x="6986" y="30880"/>
                  </a:cubicBezTo>
                  <a:cubicBezTo>
                    <a:pt x="6990" y="30877"/>
                    <a:pt x="6995" y="30873"/>
                    <a:pt x="6998" y="30867"/>
                  </a:cubicBezTo>
                  <a:cubicBezTo>
                    <a:pt x="7016" y="30862"/>
                    <a:pt x="7041" y="30851"/>
                    <a:pt x="7060" y="30822"/>
                  </a:cubicBezTo>
                  <a:cubicBezTo>
                    <a:pt x="7075" y="30798"/>
                    <a:pt x="7077" y="30775"/>
                    <a:pt x="7076" y="30757"/>
                  </a:cubicBezTo>
                  <a:cubicBezTo>
                    <a:pt x="7083" y="30749"/>
                    <a:pt x="7091" y="30742"/>
                    <a:pt x="7098" y="30731"/>
                  </a:cubicBezTo>
                  <a:cubicBezTo>
                    <a:pt x="7105" y="30726"/>
                    <a:pt x="7119" y="30715"/>
                    <a:pt x="7132" y="30694"/>
                  </a:cubicBezTo>
                  <a:cubicBezTo>
                    <a:pt x="7143" y="30675"/>
                    <a:pt x="7148" y="30662"/>
                    <a:pt x="7151" y="30648"/>
                  </a:cubicBezTo>
                  <a:cubicBezTo>
                    <a:pt x="7162" y="30640"/>
                    <a:pt x="7173" y="30629"/>
                    <a:pt x="7184" y="30612"/>
                  </a:cubicBezTo>
                  <a:cubicBezTo>
                    <a:pt x="7193" y="30599"/>
                    <a:pt x="7196" y="30588"/>
                    <a:pt x="7199" y="30577"/>
                  </a:cubicBezTo>
                  <a:cubicBezTo>
                    <a:pt x="7216" y="30570"/>
                    <a:pt x="7236" y="30559"/>
                    <a:pt x="7249" y="30537"/>
                  </a:cubicBezTo>
                  <a:cubicBezTo>
                    <a:pt x="7269" y="30506"/>
                    <a:pt x="7266" y="30475"/>
                    <a:pt x="7263" y="30455"/>
                  </a:cubicBezTo>
                  <a:cubicBezTo>
                    <a:pt x="7264" y="30453"/>
                    <a:pt x="7265" y="30448"/>
                    <a:pt x="7266" y="30446"/>
                  </a:cubicBezTo>
                  <a:cubicBezTo>
                    <a:pt x="7280" y="30439"/>
                    <a:pt x="7297" y="30427"/>
                    <a:pt x="7312" y="30404"/>
                  </a:cubicBezTo>
                  <a:cubicBezTo>
                    <a:pt x="7316" y="30398"/>
                    <a:pt x="7317" y="30395"/>
                    <a:pt x="7319" y="30393"/>
                  </a:cubicBezTo>
                  <a:cubicBezTo>
                    <a:pt x="7325" y="30385"/>
                    <a:pt x="7330" y="30379"/>
                    <a:pt x="7343" y="30362"/>
                  </a:cubicBezTo>
                  <a:cubicBezTo>
                    <a:pt x="7350" y="30353"/>
                    <a:pt x="7361" y="30344"/>
                    <a:pt x="7372" y="30326"/>
                  </a:cubicBezTo>
                  <a:cubicBezTo>
                    <a:pt x="7389" y="30299"/>
                    <a:pt x="7391" y="30275"/>
                    <a:pt x="7389" y="30257"/>
                  </a:cubicBezTo>
                  <a:cubicBezTo>
                    <a:pt x="7391" y="30256"/>
                    <a:pt x="7392" y="30254"/>
                    <a:pt x="7392" y="30253"/>
                  </a:cubicBezTo>
                  <a:cubicBezTo>
                    <a:pt x="7412" y="30248"/>
                    <a:pt x="7439" y="30237"/>
                    <a:pt x="7457" y="30207"/>
                  </a:cubicBezTo>
                  <a:cubicBezTo>
                    <a:pt x="7471" y="30185"/>
                    <a:pt x="7475" y="30163"/>
                    <a:pt x="7475" y="30147"/>
                  </a:cubicBezTo>
                  <a:cubicBezTo>
                    <a:pt x="7480" y="30143"/>
                    <a:pt x="7487" y="30136"/>
                    <a:pt x="7494" y="30126"/>
                  </a:cubicBezTo>
                  <a:cubicBezTo>
                    <a:pt x="7506" y="30121"/>
                    <a:pt x="7522" y="30109"/>
                    <a:pt x="7537" y="30085"/>
                  </a:cubicBezTo>
                  <a:cubicBezTo>
                    <a:pt x="7554" y="30058"/>
                    <a:pt x="7555" y="30034"/>
                    <a:pt x="7554" y="30016"/>
                  </a:cubicBezTo>
                  <a:cubicBezTo>
                    <a:pt x="7559" y="30003"/>
                    <a:pt x="7562" y="29991"/>
                    <a:pt x="7564" y="29981"/>
                  </a:cubicBezTo>
                  <a:cubicBezTo>
                    <a:pt x="7571" y="29973"/>
                    <a:pt x="7581" y="29964"/>
                    <a:pt x="7591" y="29948"/>
                  </a:cubicBezTo>
                  <a:cubicBezTo>
                    <a:pt x="7598" y="29937"/>
                    <a:pt x="7603" y="29929"/>
                    <a:pt x="7606" y="29921"/>
                  </a:cubicBezTo>
                  <a:cubicBezTo>
                    <a:pt x="7623" y="29916"/>
                    <a:pt x="7646" y="29903"/>
                    <a:pt x="7662" y="29879"/>
                  </a:cubicBezTo>
                  <a:cubicBezTo>
                    <a:pt x="7672" y="29862"/>
                    <a:pt x="7677" y="29849"/>
                    <a:pt x="7680" y="29837"/>
                  </a:cubicBezTo>
                  <a:cubicBezTo>
                    <a:pt x="7692" y="29830"/>
                    <a:pt x="7708" y="29820"/>
                    <a:pt x="7720" y="29799"/>
                  </a:cubicBezTo>
                  <a:cubicBezTo>
                    <a:pt x="7737" y="29772"/>
                    <a:pt x="7739" y="29746"/>
                    <a:pt x="7735" y="29725"/>
                  </a:cubicBezTo>
                  <a:cubicBezTo>
                    <a:pt x="7737" y="29724"/>
                    <a:pt x="7739" y="29721"/>
                    <a:pt x="7740" y="29720"/>
                  </a:cubicBezTo>
                  <a:cubicBezTo>
                    <a:pt x="7757" y="29715"/>
                    <a:pt x="7782" y="29703"/>
                    <a:pt x="7799" y="29675"/>
                  </a:cubicBezTo>
                  <a:cubicBezTo>
                    <a:pt x="7814" y="29651"/>
                    <a:pt x="7816" y="29630"/>
                    <a:pt x="7817" y="29616"/>
                  </a:cubicBezTo>
                  <a:cubicBezTo>
                    <a:pt x="7823" y="29608"/>
                    <a:pt x="7826" y="29602"/>
                    <a:pt x="7828" y="29597"/>
                  </a:cubicBezTo>
                  <a:cubicBezTo>
                    <a:pt x="7831" y="29593"/>
                    <a:pt x="7832" y="29590"/>
                    <a:pt x="7837" y="29584"/>
                  </a:cubicBezTo>
                  <a:cubicBezTo>
                    <a:pt x="7843" y="29573"/>
                    <a:pt x="7848" y="29563"/>
                    <a:pt x="7852" y="29554"/>
                  </a:cubicBezTo>
                  <a:cubicBezTo>
                    <a:pt x="7869" y="29548"/>
                    <a:pt x="7889" y="29536"/>
                    <a:pt x="7905" y="29511"/>
                  </a:cubicBezTo>
                  <a:cubicBezTo>
                    <a:pt x="7919" y="29488"/>
                    <a:pt x="7923" y="29466"/>
                    <a:pt x="7923" y="29451"/>
                  </a:cubicBezTo>
                  <a:cubicBezTo>
                    <a:pt x="7928" y="29443"/>
                    <a:pt x="7930" y="29436"/>
                    <a:pt x="7933" y="29431"/>
                  </a:cubicBezTo>
                  <a:cubicBezTo>
                    <a:pt x="7948" y="29424"/>
                    <a:pt x="7967" y="29413"/>
                    <a:pt x="7983" y="29388"/>
                  </a:cubicBezTo>
                  <a:cubicBezTo>
                    <a:pt x="7998" y="29365"/>
                    <a:pt x="8002" y="29344"/>
                    <a:pt x="8003" y="29329"/>
                  </a:cubicBezTo>
                  <a:cubicBezTo>
                    <a:pt x="8004" y="29327"/>
                    <a:pt x="8005" y="29324"/>
                    <a:pt x="8007" y="29323"/>
                  </a:cubicBezTo>
                  <a:cubicBezTo>
                    <a:pt x="8010" y="29317"/>
                    <a:pt x="8014" y="29311"/>
                    <a:pt x="8023" y="29298"/>
                  </a:cubicBezTo>
                  <a:cubicBezTo>
                    <a:pt x="8026" y="29292"/>
                    <a:pt x="8029" y="29289"/>
                    <a:pt x="8032" y="29286"/>
                  </a:cubicBezTo>
                  <a:cubicBezTo>
                    <a:pt x="8037" y="29280"/>
                    <a:pt x="8042" y="29273"/>
                    <a:pt x="8052" y="29259"/>
                  </a:cubicBezTo>
                  <a:cubicBezTo>
                    <a:pt x="8064" y="29239"/>
                    <a:pt x="8069" y="29225"/>
                    <a:pt x="8072" y="29209"/>
                  </a:cubicBezTo>
                  <a:cubicBezTo>
                    <a:pt x="8077" y="29202"/>
                    <a:pt x="8080" y="29195"/>
                    <a:pt x="8083" y="29189"/>
                  </a:cubicBezTo>
                  <a:cubicBezTo>
                    <a:pt x="8101" y="29183"/>
                    <a:pt x="8126" y="29172"/>
                    <a:pt x="8143" y="29145"/>
                  </a:cubicBezTo>
                  <a:cubicBezTo>
                    <a:pt x="8154" y="29129"/>
                    <a:pt x="8158" y="29116"/>
                    <a:pt x="8162" y="29107"/>
                  </a:cubicBezTo>
                  <a:cubicBezTo>
                    <a:pt x="8163" y="29103"/>
                    <a:pt x="8163" y="29103"/>
                    <a:pt x="8164" y="29100"/>
                  </a:cubicBezTo>
                  <a:cubicBezTo>
                    <a:pt x="8180" y="29076"/>
                    <a:pt x="8184" y="29055"/>
                    <a:pt x="8184" y="29039"/>
                  </a:cubicBezTo>
                  <a:cubicBezTo>
                    <a:pt x="8185" y="29037"/>
                    <a:pt x="8185" y="29036"/>
                    <a:pt x="8186" y="29034"/>
                  </a:cubicBezTo>
                  <a:cubicBezTo>
                    <a:pt x="8190" y="29028"/>
                    <a:pt x="8195" y="29023"/>
                    <a:pt x="8203" y="29009"/>
                  </a:cubicBezTo>
                  <a:cubicBezTo>
                    <a:pt x="8208" y="28999"/>
                    <a:pt x="8213" y="28996"/>
                    <a:pt x="8216" y="28992"/>
                  </a:cubicBezTo>
                  <a:cubicBezTo>
                    <a:pt x="8219" y="28986"/>
                    <a:pt x="8223" y="28981"/>
                    <a:pt x="8232" y="28969"/>
                  </a:cubicBezTo>
                  <a:cubicBezTo>
                    <a:pt x="8238" y="28959"/>
                    <a:pt x="8243" y="28950"/>
                    <a:pt x="8246" y="28942"/>
                  </a:cubicBezTo>
                  <a:cubicBezTo>
                    <a:pt x="8262" y="28937"/>
                    <a:pt x="8285" y="28925"/>
                    <a:pt x="8302" y="28900"/>
                  </a:cubicBezTo>
                  <a:cubicBezTo>
                    <a:pt x="8319" y="28872"/>
                    <a:pt x="8320" y="28845"/>
                    <a:pt x="8318" y="28826"/>
                  </a:cubicBezTo>
                  <a:cubicBezTo>
                    <a:pt x="8321" y="28820"/>
                    <a:pt x="8325" y="28814"/>
                    <a:pt x="8331" y="28803"/>
                  </a:cubicBezTo>
                  <a:cubicBezTo>
                    <a:pt x="8342" y="28786"/>
                    <a:pt x="8348" y="28772"/>
                    <a:pt x="8352" y="28759"/>
                  </a:cubicBezTo>
                  <a:lnTo>
                    <a:pt x="8372" y="28728"/>
                  </a:lnTo>
                  <a:cubicBezTo>
                    <a:pt x="8384" y="28723"/>
                    <a:pt x="8403" y="28711"/>
                    <a:pt x="8417" y="28686"/>
                  </a:cubicBezTo>
                  <a:cubicBezTo>
                    <a:pt x="8427" y="28671"/>
                    <a:pt x="8431" y="28664"/>
                    <a:pt x="8435" y="28655"/>
                  </a:cubicBezTo>
                  <a:cubicBezTo>
                    <a:pt x="8436" y="28651"/>
                    <a:pt x="8438" y="28649"/>
                    <a:pt x="8442" y="28644"/>
                  </a:cubicBezTo>
                  <a:cubicBezTo>
                    <a:pt x="8451" y="28627"/>
                    <a:pt x="8455" y="28619"/>
                    <a:pt x="8459" y="28611"/>
                  </a:cubicBezTo>
                  <a:cubicBezTo>
                    <a:pt x="8460" y="28607"/>
                    <a:pt x="8462" y="28605"/>
                    <a:pt x="8465" y="28600"/>
                  </a:cubicBezTo>
                  <a:cubicBezTo>
                    <a:pt x="8475" y="28584"/>
                    <a:pt x="8479" y="28575"/>
                    <a:pt x="8484" y="28565"/>
                  </a:cubicBezTo>
                  <a:cubicBezTo>
                    <a:pt x="8485" y="28564"/>
                    <a:pt x="8486" y="28562"/>
                    <a:pt x="8489" y="28557"/>
                  </a:cubicBezTo>
                  <a:cubicBezTo>
                    <a:pt x="8494" y="28547"/>
                    <a:pt x="8498" y="28542"/>
                    <a:pt x="8501" y="28537"/>
                  </a:cubicBezTo>
                  <a:cubicBezTo>
                    <a:pt x="8521" y="28533"/>
                    <a:pt x="8549" y="28522"/>
                    <a:pt x="8569" y="28492"/>
                  </a:cubicBezTo>
                  <a:cubicBezTo>
                    <a:pt x="8586" y="28466"/>
                    <a:pt x="8587" y="28440"/>
                    <a:pt x="8585" y="28420"/>
                  </a:cubicBezTo>
                  <a:cubicBezTo>
                    <a:pt x="8589" y="28415"/>
                    <a:pt x="8592" y="28412"/>
                    <a:pt x="8596" y="28407"/>
                  </a:cubicBezTo>
                  <a:cubicBezTo>
                    <a:pt x="8608" y="28401"/>
                    <a:pt x="8626" y="28389"/>
                    <a:pt x="8641" y="28365"/>
                  </a:cubicBezTo>
                  <a:cubicBezTo>
                    <a:pt x="8652" y="28349"/>
                    <a:pt x="8656" y="28338"/>
                    <a:pt x="8660" y="28329"/>
                  </a:cubicBezTo>
                  <a:cubicBezTo>
                    <a:pt x="8661" y="28326"/>
                    <a:pt x="8661" y="28324"/>
                    <a:pt x="8664" y="28322"/>
                  </a:cubicBezTo>
                  <a:cubicBezTo>
                    <a:pt x="8679" y="28301"/>
                    <a:pt x="8683" y="28281"/>
                    <a:pt x="8684" y="28269"/>
                  </a:cubicBezTo>
                  <a:cubicBezTo>
                    <a:pt x="8692" y="28260"/>
                    <a:pt x="8700" y="28251"/>
                    <a:pt x="8711" y="28235"/>
                  </a:cubicBezTo>
                  <a:cubicBezTo>
                    <a:pt x="8721" y="28217"/>
                    <a:pt x="8726" y="28203"/>
                    <a:pt x="8728" y="28189"/>
                  </a:cubicBezTo>
                  <a:cubicBezTo>
                    <a:pt x="8739" y="28182"/>
                    <a:pt x="8752" y="28171"/>
                    <a:pt x="8763" y="28153"/>
                  </a:cubicBezTo>
                  <a:cubicBezTo>
                    <a:pt x="8779" y="28129"/>
                    <a:pt x="8781" y="28107"/>
                    <a:pt x="8781" y="28091"/>
                  </a:cubicBezTo>
                  <a:lnTo>
                    <a:pt x="8789" y="28080"/>
                  </a:lnTo>
                  <a:cubicBezTo>
                    <a:pt x="8806" y="28075"/>
                    <a:pt x="8830" y="28062"/>
                    <a:pt x="8849" y="28034"/>
                  </a:cubicBezTo>
                  <a:cubicBezTo>
                    <a:pt x="8860" y="28018"/>
                    <a:pt x="8865" y="28002"/>
                    <a:pt x="8866" y="27987"/>
                  </a:cubicBezTo>
                  <a:cubicBezTo>
                    <a:pt x="8877" y="27980"/>
                    <a:pt x="8891" y="27969"/>
                    <a:pt x="8901" y="27953"/>
                  </a:cubicBezTo>
                  <a:cubicBezTo>
                    <a:pt x="8903" y="27947"/>
                    <a:pt x="8907" y="27946"/>
                    <a:pt x="8908" y="27943"/>
                  </a:cubicBezTo>
                  <a:cubicBezTo>
                    <a:pt x="8914" y="27937"/>
                    <a:pt x="8920" y="27930"/>
                    <a:pt x="8930" y="27914"/>
                  </a:cubicBezTo>
                  <a:cubicBezTo>
                    <a:pt x="8939" y="27902"/>
                    <a:pt x="8941" y="27895"/>
                    <a:pt x="8945" y="27889"/>
                  </a:cubicBezTo>
                  <a:cubicBezTo>
                    <a:pt x="8947" y="27885"/>
                    <a:pt x="8951" y="27880"/>
                    <a:pt x="8956" y="27872"/>
                  </a:cubicBezTo>
                  <a:cubicBezTo>
                    <a:pt x="8968" y="27854"/>
                    <a:pt x="8973" y="27836"/>
                    <a:pt x="8974" y="27823"/>
                  </a:cubicBezTo>
                  <a:cubicBezTo>
                    <a:pt x="8984" y="27817"/>
                    <a:pt x="8995" y="27805"/>
                    <a:pt x="9005" y="27790"/>
                  </a:cubicBezTo>
                  <a:cubicBezTo>
                    <a:pt x="9021" y="27764"/>
                    <a:pt x="9025" y="27739"/>
                    <a:pt x="9022" y="27722"/>
                  </a:cubicBezTo>
                  <a:cubicBezTo>
                    <a:pt x="9025" y="27718"/>
                    <a:pt x="9027" y="27715"/>
                    <a:pt x="9028" y="27711"/>
                  </a:cubicBezTo>
                  <a:cubicBezTo>
                    <a:pt x="9046" y="27705"/>
                    <a:pt x="9067" y="27693"/>
                    <a:pt x="9083" y="27668"/>
                  </a:cubicBezTo>
                  <a:cubicBezTo>
                    <a:pt x="9091" y="27654"/>
                    <a:pt x="9096" y="27643"/>
                    <a:pt x="9099" y="27632"/>
                  </a:cubicBezTo>
                  <a:cubicBezTo>
                    <a:pt x="9116" y="27626"/>
                    <a:pt x="9134" y="27614"/>
                    <a:pt x="9148" y="27593"/>
                  </a:cubicBezTo>
                  <a:lnTo>
                    <a:pt x="9174" y="27551"/>
                  </a:lnTo>
                  <a:cubicBezTo>
                    <a:pt x="9187" y="27530"/>
                    <a:pt x="9192" y="27508"/>
                    <a:pt x="9191" y="27490"/>
                  </a:cubicBezTo>
                  <a:cubicBezTo>
                    <a:pt x="9198" y="27482"/>
                    <a:pt x="9207" y="27474"/>
                    <a:pt x="9214" y="27461"/>
                  </a:cubicBezTo>
                  <a:cubicBezTo>
                    <a:pt x="9225" y="27445"/>
                    <a:pt x="9230" y="27431"/>
                    <a:pt x="9233" y="27417"/>
                  </a:cubicBezTo>
                  <a:cubicBezTo>
                    <a:pt x="9242" y="27411"/>
                    <a:pt x="9252" y="27402"/>
                    <a:pt x="9261" y="27389"/>
                  </a:cubicBezTo>
                  <a:cubicBezTo>
                    <a:pt x="9273" y="27383"/>
                    <a:pt x="9290" y="27372"/>
                    <a:pt x="9305" y="27347"/>
                  </a:cubicBezTo>
                  <a:cubicBezTo>
                    <a:pt x="9319" y="27327"/>
                    <a:pt x="9321" y="27308"/>
                    <a:pt x="9321" y="27290"/>
                  </a:cubicBezTo>
                  <a:cubicBezTo>
                    <a:pt x="9331" y="27283"/>
                    <a:pt x="9342" y="27274"/>
                    <a:pt x="9349" y="27261"/>
                  </a:cubicBezTo>
                  <a:cubicBezTo>
                    <a:pt x="9362" y="27241"/>
                    <a:pt x="9367" y="27227"/>
                    <a:pt x="9369" y="27212"/>
                  </a:cubicBezTo>
                  <a:cubicBezTo>
                    <a:pt x="9376" y="27202"/>
                    <a:pt x="9380" y="27190"/>
                    <a:pt x="9383" y="27180"/>
                  </a:cubicBezTo>
                  <a:cubicBezTo>
                    <a:pt x="9397" y="27174"/>
                    <a:pt x="9417" y="27161"/>
                    <a:pt x="9429" y="27140"/>
                  </a:cubicBezTo>
                  <a:lnTo>
                    <a:pt x="9440" y="27124"/>
                  </a:lnTo>
                  <a:cubicBezTo>
                    <a:pt x="9444" y="27117"/>
                    <a:pt x="9449" y="27112"/>
                    <a:pt x="9456" y="27100"/>
                  </a:cubicBezTo>
                  <a:cubicBezTo>
                    <a:pt x="9469" y="27080"/>
                    <a:pt x="9472" y="27067"/>
                    <a:pt x="9477" y="27054"/>
                  </a:cubicBezTo>
                  <a:cubicBezTo>
                    <a:pt x="9487" y="27041"/>
                    <a:pt x="9492" y="27026"/>
                    <a:pt x="9494" y="27014"/>
                  </a:cubicBezTo>
                  <a:cubicBezTo>
                    <a:pt x="9508" y="27008"/>
                    <a:pt x="9524" y="26995"/>
                    <a:pt x="9535" y="26977"/>
                  </a:cubicBezTo>
                  <a:cubicBezTo>
                    <a:pt x="9541" y="26967"/>
                    <a:pt x="9545" y="26963"/>
                    <a:pt x="9547" y="26960"/>
                  </a:cubicBezTo>
                  <a:cubicBezTo>
                    <a:pt x="9550" y="26954"/>
                    <a:pt x="9555" y="26949"/>
                    <a:pt x="9562" y="26936"/>
                  </a:cubicBezTo>
                  <a:cubicBezTo>
                    <a:pt x="9576" y="26918"/>
                    <a:pt x="9579" y="26903"/>
                    <a:pt x="9585" y="26888"/>
                  </a:cubicBezTo>
                  <a:cubicBezTo>
                    <a:pt x="9593" y="26880"/>
                    <a:pt x="9604" y="26871"/>
                    <a:pt x="9615" y="26854"/>
                  </a:cubicBezTo>
                  <a:cubicBezTo>
                    <a:pt x="9630" y="26831"/>
                    <a:pt x="9633" y="26811"/>
                    <a:pt x="9633" y="26795"/>
                  </a:cubicBezTo>
                  <a:cubicBezTo>
                    <a:pt x="9640" y="26788"/>
                    <a:pt x="9648" y="26779"/>
                    <a:pt x="9658" y="26765"/>
                  </a:cubicBezTo>
                  <a:cubicBezTo>
                    <a:pt x="9668" y="26748"/>
                    <a:pt x="9674" y="26735"/>
                    <a:pt x="9678" y="26721"/>
                  </a:cubicBezTo>
                  <a:cubicBezTo>
                    <a:pt x="9690" y="26703"/>
                    <a:pt x="9694" y="26688"/>
                    <a:pt x="9697" y="26676"/>
                  </a:cubicBezTo>
                  <a:cubicBezTo>
                    <a:pt x="9706" y="26665"/>
                    <a:pt x="9708" y="26658"/>
                    <a:pt x="9712" y="26652"/>
                  </a:cubicBezTo>
                  <a:cubicBezTo>
                    <a:pt x="9716" y="26647"/>
                    <a:pt x="9719" y="26644"/>
                    <a:pt x="9724" y="26634"/>
                  </a:cubicBezTo>
                  <a:lnTo>
                    <a:pt x="9728" y="26630"/>
                  </a:lnTo>
                  <a:cubicBezTo>
                    <a:pt x="9737" y="26622"/>
                    <a:pt x="9745" y="26613"/>
                    <a:pt x="9756" y="26597"/>
                  </a:cubicBezTo>
                  <a:cubicBezTo>
                    <a:pt x="9765" y="26585"/>
                    <a:pt x="9767" y="26577"/>
                    <a:pt x="9771" y="26571"/>
                  </a:cubicBezTo>
                  <a:cubicBezTo>
                    <a:pt x="9772" y="26567"/>
                    <a:pt x="9775" y="26563"/>
                    <a:pt x="9781" y="26555"/>
                  </a:cubicBezTo>
                  <a:cubicBezTo>
                    <a:pt x="9785" y="26549"/>
                    <a:pt x="9786" y="26546"/>
                    <a:pt x="9788" y="26544"/>
                  </a:cubicBezTo>
                  <a:cubicBezTo>
                    <a:pt x="9791" y="26541"/>
                    <a:pt x="9794" y="26538"/>
                    <a:pt x="9798" y="26533"/>
                  </a:cubicBezTo>
                  <a:cubicBezTo>
                    <a:pt x="9815" y="26528"/>
                    <a:pt x="9840" y="26516"/>
                    <a:pt x="9858" y="26487"/>
                  </a:cubicBezTo>
                  <a:cubicBezTo>
                    <a:pt x="9874" y="26463"/>
                    <a:pt x="9877" y="26438"/>
                    <a:pt x="9876" y="26421"/>
                  </a:cubicBezTo>
                  <a:lnTo>
                    <a:pt x="9877" y="26420"/>
                  </a:lnTo>
                  <a:cubicBezTo>
                    <a:pt x="9881" y="26414"/>
                    <a:pt x="9885" y="26409"/>
                    <a:pt x="9892" y="26398"/>
                  </a:cubicBezTo>
                  <a:cubicBezTo>
                    <a:pt x="9904" y="26389"/>
                    <a:pt x="9916" y="26378"/>
                    <a:pt x="9927" y="26359"/>
                  </a:cubicBezTo>
                  <a:cubicBezTo>
                    <a:pt x="9937" y="26345"/>
                    <a:pt x="9942" y="26331"/>
                    <a:pt x="9946" y="26319"/>
                  </a:cubicBezTo>
                  <a:cubicBezTo>
                    <a:pt x="9959" y="26311"/>
                    <a:pt x="9975" y="26300"/>
                    <a:pt x="9986" y="26281"/>
                  </a:cubicBezTo>
                  <a:cubicBezTo>
                    <a:pt x="10000" y="26260"/>
                    <a:pt x="10005" y="26243"/>
                    <a:pt x="10007" y="26232"/>
                  </a:cubicBezTo>
                  <a:cubicBezTo>
                    <a:pt x="10021" y="26210"/>
                    <a:pt x="10023" y="26190"/>
                    <a:pt x="10024" y="26176"/>
                  </a:cubicBezTo>
                  <a:cubicBezTo>
                    <a:pt x="10031" y="26165"/>
                    <a:pt x="10035" y="26156"/>
                    <a:pt x="10039" y="26145"/>
                  </a:cubicBezTo>
                  <a:lnTo>
                    <a:pt x="10044" y="26138"/>
                  </a:lnTo>
                  <a:cubicBezTo>
                    <a:pt x="10053" y="26132"/>
                    <a:pt x="10060" y="26123"/>
                    <a:pt x="10071" y="26107"/>
                  </a:cubicBezTo>
                  <a:cubicBezTo>
                    <a:pt x="10083" y="26100"/>
                    <a:pt x="10096" y="26089"/>
                    <a:pt x="10107" y="26070"/>
                  </a:cubicBezTo>
                  <a:cubicBezTo>
                    <a:pt x="10110" y="26066"/>
                    <a:pt x="10112" y="26064"/>
                    <a:pt x="10113" y="26063"/>
                  </a:cubicBezTo>
                  <a:cubicBezTo>
                    <a:pt x="10120" y="26057"/>
                    <a:pt x="10129" y="26048"/>
                    <a:pt x="10138" y="26032"/>
                  </a:cubicBezTo>
                  <a:cubicBezTo>
                    <a:pt x="10149" y="26015"/>
                    <a:pt x="10152" y="26004"/>
                    <a:pt x="10157" y="25994"/>
                  </a:cubicBezTo>
                  <a:lnTo>
                    <a:pt x="10160" y="25988"/>
                  </a:lnTo>
                  <a:cubicBezTo>
                    <a:pt x="10167" y="25982"/>
                    <a:pt x="10177" y="25972"/>
                    <a:pt x="10188" y="25957"/>
                  </a:cubicBezTo>
                  <a:cubicBezTo>
                    <a:pt x="10198" y="25951"/>
                    <a:pt x="10215" y="25940"/>
                    <a:pt x="10230" y="25917"/>
                  </a:cubicBezTo>
                  <a:cubicBezTo>
                    <a:pt x="10240" y="25901"/>
                    <a:pt x="10243" y="25891"/>
                    <a:pt x="10248" y="25881"/>
                  </a:cubicBezTo>
                  <a:cubicBezTo>
                    <a:pt x="10249" y="25879"/>
                    <a:pt x="10249" y="25877"/>
                    <a:pt x="10252" y="25874"/>
                  </a:cubicBezTo>
                  <a:cubicBezTo>
                    <a:pt x="10262" y="25859"/>
                    <a:pt x="10265" y="25849"/>
                    <a:pt x="10269" y="25841"/>
                  </a:cubicBezTo>
                  <a:lnTo>
                    <a:pt x="10275" y="25831"/>
                  </a:lnTo>
                  <a:cubicBezTo>
                    <a:pt x="10290" y="25809"/>
                    <a:pt x="10292" y="25788"/>
                    <a:pt x="10292" y="25770"/>
                  </a:cubicBezTo>
                  <a:cubicBezTo>
                    <a:pt x="10300" y="25763"/>
                    <a:pt x="10308" y="25754"/>
                    <a:pt x="10316" y="25742"/>
                  </a:cubicBezTo>
                  <a:cubicBezTo>
                    <a:pt x="10324" y="25730"/>
                    <a:pt x="10327" y="25724"/>
                    <a:pt x="10331" y="25718"/>
                  </a:cubicBezTo>
                  <a:lnTo>
                    <a:pt x="10331" y="25716"/>
                  </a:lnTo>
                  <a:cubicBezTo>
                    <a:pt x="10347" y="25711"/>
                    <a:pt x="10370" y="25699"/>
                    <a:pt x="10387" y="25672"/>
                  </a:cubicBezTo>
                  <a:cubicBezTo>
                    <a:pt x="10398" y="25656"/>
                    <a:pt x="10402" y="25645"/>
                    <a:pt x="10406" y="25635"/>
                  </a:cubicBezTo>
                  <a:lnTo>
                    <a:pt x="10408" y="25629"/>
                  </a:lnTo>
                  <a:cubicBezTo>
                    <a:pt x="10423" y="25608"/>
                    <a:pt x="10428" y="25587"/>
                    <a:pt x="10428" y="25570"/>
                  </a:cubicBezTo>
                  <a:cubicBezTo>
                    <a:pt x="10434" y="25563"/>
                    <a:pt x="10441" y="25554"/>
                    <a:pt x="10450" y="25542"/>
                  </a:cubicBezTo>
                  <a:cubicBezTo>
                    <a:pt x="10454" y="25534"/>
                    <a:pt x="10457" y="25531"/>
                    <a:pt x="10460" y="25528"/>
                  </a:cubicBezTo>
                  <a:cubicBezTo>
                    <a:pt x="10463" y="25522"/>
                    <a:pt x="10467" y="25517"/>
                    <a:pt x="10474" y="25507"/>
                  </a:cubicBezTo>
                  <a:cubicBezTo>
                    <a:pt x="10484" y="25501"/>
                    <a:pt x="10499" y="25490"/>
                    <a:pt x="10514" y="25468"/>
                  </a:cubicBezTo>
                  <a:cubicBezTo>
                    <a:pt x="10517" y="25464"/>
                    <a:pt x="10519" y="25462"/>
                    <a:pt x="10520" y="25461"/>
                  </a:cubicBezTo>
                  <a:cubicBezTo>
                    <a:pt x="10526" y="25454"/>
                    <a:pt x="10535" y="25445"/>
                    <a:pt x="10543" y="25430"/>
                  </a:cubicBezTo>
                  <a:cubicBezTo>
                    <a:pt x="10557" y="25409"/>
                    <a:pt x="10562" y="25388"/>
                    <a:pt x="10559" y="25370"/>
                  </a:cubicBezTo>
                  <a:cubicBezTo>
                    <a:pt x="10569" y="25363"/>
                    <a:pt x="10579" y="25354"/>
                    <a:pt x="10586" y="25341"/>
                  </a:cubicBezTo>
                  <a:cubicBezTo>
                    <a:pt x="10599" y="25322"/>
                    <a:pt x="10604" y="25304"/>
                    <a:pt x="10605" y="25291"/>
                  </a:cubicBezTo>
                  <a:cubicBezTo>
                    <a:pt x="10615" y="25284"/>
                    <a:pt x="10624" y="25274"/>
                    <a:pt x="10634" y="25258"/>
                  </a:cubicBezTo>
                  <a:cubicBezTo>
                    <a:pt x="10643" y="25247"/>
                    <a:pt x="10647" y="25237"/>
                    <a:pt x="10649" y="25228"/>
                  </a:cubicBezTo>
                  <a:cubicBezTo>
                    <a:pt x="10667" y="25222"/>
                    <a:pt x="10688" y="25211"/>
                    <a:pt x="10703" y="25186"/>
                  </a:cubicBezTo>
                  <a:cubicBezTo>
                    <a:pt x="10718" y="25162"/>
                    <a:pt x="10722" y="25142"/>
                    <a:pt x="10722" y="25126"/>
                  </a:cubicBezTo>
                  <a:cubicBezTo>
                    <a:pt x="10729" y="25119"/>
                    <a:pt x="10735" y="25111"/>
                    <a:pt x="10745" y="25097"/>
                  </a:cubicBezTo>
                  <a:cubicBezTo>
                    <a:pt x="10757" y="25078"/>
                    <a:pt x="10761" y="25060"/>
                    <a:pt x="10762" y="25043"/>
                  </a:cubicBezTo>
                  <a:cubicBezTo>
                    <a:pt x="10770" y="25038"/>
                    <a:pt x="10778" y="25031"/>
                    <a:pt x="10784" y="25022"/>
                  </a:cubicBezTo>
                  <a:cubicBezTo>
                    <a:pt x="10797" y="25015"/>
                    <a:pt x="10815" y="25003"/>
                    <a:pt x="10832" y="24979"/>
                  </a:cubicBezTo>
                  <a:cubicBezTo>
                    <a:pt x="10835" y="24974"/>
                    <a:pt x="10837" y="24972"/>
                    <a:pt x="10838" y="24970"/>
                  </a:cubicBezTo>
                  <a:cubicBezTo>
                    <a:pt x="10845" y="24963"/>
                    <a:pt x="10851" y="24956"/>
                    <a:pt x="10861" y="24940"/>
                  </a:cubicBezTo>
                  <a:cubicBezTo>
                    <a:pt x="10872" y="24923"/>
                    <a:pt x="10875" y="24912"/>
                    <a:pt x="10880" y="24902"/>
                  </a:cubicBezTo>
                  <a:cubicBezTo>
                    <a:pt x="10881" y="24899"/>
                    <a:pt x="10881" y="24899"/>
                    <a:pt x="10883" y="24896"/>
                  </a:cubicBezTo>
                  <a:cubicBezTo>
                    <a:pt x="10895" y="24878"/>
                    <a:pt x="10899" y="24865"/>
                    <a:pt x="10902" y="24853"/>
                  </a:cubicBezTo>
                  <a:cubicBezTo>
                    <a:pt x="10913" y="24845"/>
                    <a:pt x="10926" y="24835"/>
                    <a:pt x="10938" y="24815"/>
                  </a:cubicBezTo>
                  <a:cubicBezTo>
                    <a:pt x="10949" y="24797"/>
                    <a:pt x="10955" y="24778"/>
                    <a:pt x="10955" y="24762"/>
                  </a:cubicBezTo>
                  <a:cubicBezTo>
                    <a:pt x="10964" y="24755"/>
                    <a:pt x="10975" y="24746"/>
                    <a:pt x="10985" y="24731"/>
                  </a:cubicBezTo>
                  <a:cubicBezTo>
                    <a:pt x="10993" y="24723"/>
                    <a:pt x="11006" y="24712"/>
                    <a:pt x="11018" y="24693"/>
                  </a:cubicBezTo>
                  <a:cubicBezTo>
                    <a:pt x="11025" y="24679"/>
                    <a:pt x="11030" y="24672"/>
                    <a:pt x="11034" y="24664"/>
                  </a:cubicBezTo>
                  <a:cubicBezTo>
                    <a:pt x="11036" y="24660"/>
                    <a:pt x="11038" y="24658"/>
                    <a:pt x="11041" y="24650"/>
                  </a:cubicBezTo>
                  <a:cubicBezTo>
                    <a:pt x="11045" y="24645"/>
                    <a:pt x="11047" y="24644"/>
                    <a:pt x="11049" y="24642"/>
                  </a:cubicBezTo>
                  <a:cubicBezTo>
                    <a:pt x="11055" y="24634"/>
                    <a:pt x="11062" y="24627"/>
                    <a:pt x="11071" y="24612"/>
                  </a:cubicBezTo>
                  <a:cubicBezTo>
                    <a:pt x="11083" y="24591"/>
                    <a:pt x="11089" y="24573"/>
                    <a:pt x="11089" y="24557"/>
                  </a:cubicBezTo>
                  <a:cubicBezTo>
                    <a:pt x="11098" y="24551"/>
                    <a:pt x="11108" y="24541"/>
                    <a:pt x="11116" y="24526"/>
                  </a:cubicBezTo>
                  <a:cubicBezTo>
                    <a:pt x="11126" y="24513"/>
                    <a:pt x="11129" y="24506"/>
                    <a:pt x="11132" y="24499"/>
                  </a:cubicBezTo>
                  <a:cubicBezTo>
                    <a:pt x="11136" y="24495"/>
                    <a:pt x="11137" y="24492"/>
                    <a:pt x="11142" y="24483"/>
                  </a:cubicBezTo>
                  <a:cubicBezTo>
                    <a:pt x="11157" y="24460"/>
                    <a:pt x="11161" y="24438"/>
                    <a:pt x="11161" y="24423"/>
                  </a:cubicBezTo>
                  <a:lnTo>
                    <a:pt x="11181" y="24392"/>
                  </a:lnTo>
                  <a:cubicBezTo>
                    <a:pt x="11188" y="24381"/>
                    <a:pt x="11194" y="24372"/>
                    <a:pt x="11196" y="24364"/>
                  </a:cubicBezTo>
                  <a:cubicBezTo>
                    <a:pt x="11213" y="24359"/>
                    <a:pt x="11234" y="24347"/>
                    <a:pt x="11250" y="24322"/>
                  </a:cubicBezTo>
                  <a:cubicBezTo>
                    <a:pt x="11266" y="24297"/>
                    <a:pt x="11269" y="24273"/>
                    <a:pt x="11266" y="24254"/>
                  </a:cubicBezTo>
                  <a:cubicBezTo>
                    <a:pt x="11270" y="24252"/>
                    <a:pt x="11274" y="24248"/>
                    <a:pt x="11277" y="24242"/>
                  </a:cubicBezTo>
                  <a:cubicBezTo>
                    <a:pt x="11292" y="24237"/>
                    <a:pt x="11312" y="24225"/>
                    <a:pt x="11329" y="24199"/>
                  </a:cubicBezTo>
                  <a:cubicBezTo>
                    <a:pt x="11339" y="24182"/>
                    <a:pt x="11344" y="24165"/>
                    <a:pt x="11345" y="24149"/>
                  </a:cubicBezTo>
                  <a:cubicBezTo>
                    <a:pt x="11356" y="24140"/>
                    <a:pt x="11368" y="24130"/>
                    <a:pt x="11378" y="24115"/>
                  </a:cubicBezTo>
                  <a:cubicBezTo>
                    <a:pt x="11390" y="24095"/>
                    <a:pt x="11395" y="24080"/>
                    <a:pt x="11398" y="24064"/>
                  </a:cubicBezTo>
                  <a:cubicBezTo>
                    <a:pt x="11406" y="24051"/>
                    <a:pt x="11410" y="24040"/>
                    <a:pt x="11414" y="24031"/>
                  </a:cubicBezTo>
                  <a:cubicBezTo>
                    <a:pt x="11415" y="24027"/>
                    <a:pt x="11415" y="24027"/>
                    <a:pt x="11416" y="24024"/>
                  </a:cubicBezTo>
                  <a:cubicBezTo>
                    <a:pt x="11426" y="24016"/>
                    <a:pt x="11438" y="24007"/>
                    <a:pt x="11452" y="23985"/>
                  </a:cubicBezTo>
                  <a:cubicBezTo>
                    <a:pt x="11459" y="23979"/>
                    <a:pt x="11469" y="23969"/>
                    <a:pt x="11480" y="23953"/>
                  </a:cubicBezTo>
                  <a:cubicBezTo>
                    <a:pt x="11490" y="23946"/>
                    <a:pt x="11504" y="23935"/>
                    <a:pt x="11516" y="23914"/>
                  </a:cubicBezTo>
                  <a:cubicBezTo>
                    <a:pt x="11521" y="23906"/>
                    <a:pt x="11526" y="23901"/>
                    <a:pt x="11528" y="23897"/>
                  </a:cubicBezTo>
                  <a:cubicBezTo>
                    <a:pt x="11532" y="23892"/>
                    <a:pt x="11536" y="23887"/>
                    <a:pt x="11543" y="23874"/>
                  </a:cubicBezTo>
                  <a:cubicBezTo>
                    <a:pt x="11558" y="23850"/>
                    <a:pt x="11560" y="23829"/>
                    <a:pt x="11561" y="23814"/>
                  </a:cubicBezTo>
                  <a:cubicBezTo>
                    <a:pt x="11568" y="23802"/>
                    <a:pt x="11571" y="23792"/>
                    <a:pt x="11574" y="23783"/>
                  </a:cubicBezTo>
                  <a:cubicBezTo>
                    <a:pt x="11586" y="23776"/>
                    <a:pt x="11601" y="23765"/>
                    <a:pt x="11612" y="23745"/>
                  </a:cubicBezTo>
                  <a:cubicBezTo>
                    <a:pt x="11627" y="23723"/>
                    <a:pt x="11629" y="23702"/>
                    <a:pt x="11631" y="23688"/>
                  </a:cubicBezTo>
                  <a:cubicBezTo>
                    <a:pt x="11635" y="23684"/>
                    <a:pt x="11639" y="23679"/>
                    <a:pt x="11644" y="23672"/>
                  </a:cubicBezTo>
                  <a:cubicBezTo>
                    <a:pt x="11659" y="23667"/>
                    <a:pt x="11681" y="23654"/>
                    <a:pt x="11698" y="23627"/>
                  </a:cubicBezTo>
                  <a:cubicBezTo>
                    <a:pt x="11700" y="23624"/>
                    <a:pt x="11703" y="23622"/>
                    <a:pt x="11704" y="23620"/>
                  </a:cubicBezTo>
                  <a:cubicBezTo>
                    <a:pt x="11711" y="23613"/>
                    <a:pt x="11716" y="23606"/>
                    <a:pt x="11727" y="23590"/>
                  </a:cubicBezTo>
                  <a:cubicBezTo>
                    <a:pt x="11738" y="23573"/>
                    <a:pt x="11742" y="23557"/>
                    <a:pt x="11743" y="23542"/>
                  </a:cubicBezTo>
                  <a:cubicBezTo>
                    <a:pt x="11757" y="23535"/>
                    <a:pt x="11769" y="23525"/>
                    <a:pt x="11779" y="23509"/>
                  </a:cubicBezTo>
                  <a:cubicBezTo>
                    <a:pt x="11790" y="23492"/>
                    <a:pt x="11794" y="23482"/>
                    <a:pt x="11799" y="23471"/>
                  </a:cubicBezTo>
                  <a:lnTo>
                    <a:pt x="11801" y="23466"/>
                  </a:lnTo>
                  <a:cubicBezTo>
                    <a:pt x="11820" y="23437"/>
                    <a:pt x="11820" y="23408"/>
                    <a:pt x="11816" y="23389"/>
                  </a:cubicBezTo>
                  <a:cubicBezTo>
                    <a:pt x="11816" y="23385"/>
                    <a:pt x="11817" y="23384"/>
                    <a:pt x="11818" y="23381"/>
                  </a:cubicBezTo>
                  <a:cubicBezTo>
                    <a:pt x="11820" y="23379"/>
                    <a:pt x="11822" y="23375"/>
                    <a:pt x="11826" y="23369"/>
                  </a:cubicBezTo>
                  <a:cubicBezTo>
                    <a:pt x="11829" y="23365"/>
                    <a:pt x="11836" y="23360"/>
                    <a:pt x="11844" y="23352"/>
                  </a:cubicBezTo>
                  <a:cubicBezTo>
                    <a:pt x="11863" y="23348"/>
                    <a:pt x="11890" y="23337"/>
                    <a:pt x="11909" y="23306"/>
                  </a:cubicBezTo>
                  <a:cubicBezTo>
                    <a:pt x="11927" y="23281"/>
                    <a:pt x="11928" y="23257"/>
                    <a:pt x="11928" y="23241"/>
                  </a:cubicBezTo>
                  <a:cubicBezTo>
                    <a:pt x="11933" y="23235"/>
                    <a:pt x="11934" y="23230"/>
                    <a:pt x="11936" y="23225"/>
                  </a:cubicBezTo>
                  <a:cubicBezTo>
                    <a:pt x="11951" y="23218"/>
                    <a:pt x="11970" y="23206"/>
                    <a:pt x="11986" y="23182"/>
                  </a:cubicBezTo>
                  <a:cubicBezTo>
                    <a:pt x="12003" y="23156"/>
                    <a:pt x="12004" y="23131"/>
                    <a:pt x="12002" y="23111"/>
                  </a:cubicBezTo>
                  <a:cubicBezTo>
                    <a:pt x="12004" y="23107"/>
                    <a:pt x="12009" y="23103"/>
                    <a:pt x="12013" y="23097"/>
                  </a:cubicBezTo>
                  <a:cubicBezTo>
                    <a:pt x="12025" y="23091"/>
                    <a:pt x="12042" y="23080"/>
                    <a:pt x="12057" y="23058"/>
                  </a:cubicBezTo>
                  <a:cubicBezTo>
                    <a:pt x="12063" y="23052"/>
                    <a:pt x="12078" y="23042"/>
                    <a:pt x="12091" y="23020"/>
                  </a:cubicBezTo>
                  <a:cubicBezTo>
                    <a:pt x="12105" y="22999"/>
                    <a:pt x="12109" y="22982"/>
                    <a:pt x="12110" y="22974"/>
                  </a:cubicBezTo>
                  <a:cubicBezTo>
                    <a:pt x="12123" y="22953"/>
                    <a:pt x="12128" y="22937"/>
                    <a:pt x="12131" y="22928"/>
                  </a:cubicBezTo>
                  <a:cubicBezTo>
                    <a:pt x="12138" y="22919"/>
                    <a:pt x="12149" y="22910"/>
                    <a:pt x="12161" y="22892"/>
                  </a:cubicBezTo>
                  <a:cubicBezTo>
                    <a:pt x="12169" y="22880"/>
                    <a:pt x="12175" y="22866"/>
                    <a:pt x="12177" y="22855"/>
                  </a:cubicBezTo>
                  <a:cubicBezTo>
                    <a:pt x="12192" y="22849"/>
                    <a:pt x="12209" y="22838"/>
                    <a:pt x="12223" y="22817"/>
                  </a:cubicBezTo>
                  <a:cubicBezTo>
                    <a:pt x="12227" y="22810"/>
                    <a:pt x="12229" y="22806"/>
                    <a:pt x="12233" y="22803"/>
                  </a:cubicBezTo>
                  <a:cubicBezTo>
                    <a:pt x="12238" y="22797"/>
                    <a:pt x="12243" y="22791"/>
                    <a:pt x="12251" y="22778"/>
                  </a:cubicBezTo>
                  <a:cubicBezTo>
                    <a:pt x="12263" y="22759"/>
                    <a:pt x="12267" y="22741"/>
                    <a:pt x="12267" y="22724"/>
                  </a:cubicBezTo>
                  <a:cubicBezTo>
                    <a:pt x="12279" y="22716"/>
                    <a:pt x="12289" y="22706"/>
                    <a:pt x="12299" y="22692"/>
                  </a:cubicBezTo>
                  <a:cubicBezTo>
                    <a:pt x="12310" y="22677"/>
                    <a:pt x="12314" y="22662"/>
                    <a:pt x="12316" y="22651"/>
                  </a:cubicBezTo>
                  <a:cubicBezTo>
                    <a:pt x="12330" y="22644"/>
                    <a:pt x="12345" y="22631"/>
                    <a:pt x="12357" y="22613"/>
                  </a:cubicBezTo>
                  <a:cubicBezTo>
                    <a:pt x="12373" y="22587"/>
                    <a:pt x="12375" y="22564"/>
                    <a:pt x="12374" y="22546"/>
                  </a:cubicBezTo>
                  <a:lnTo>
                    <a:pt x="12391" y="22519"/>
                  </a:lnTo>
                  <a:cubicBezTo>
                    <a:pt x="12406" y="22496"/>
                    <a:pt x="12410" y="22476"/>
                    <a:pt x="12411" y="22463"/>
                  </a:cubicBezTo>
                  <a:cubicBezTo>
                    <a:pt x="12412" y="22460"/>
                    <a:pt x="12415" y="22459"/>
                    <a:pt x="12416" y="22458"/>
                  </a:cubicBezTo>
                  <a:cubicBezTo>
                    <a:pt x="12420" y="22451"/>
                    <a:pt x="12425" y="22444"/>
                    <a:pt x="12434" y="22431"/>
                  </a:cubicBezTo>
                  <a:cubicBezTo>
                    <a:pt x="12442" y="22416"/>
                    <a:pt x="12447" y="22410"/>
                    <a:pt x="12450" y="22401"/>
                  </a:cubicBezTo>
                  <a:cubicBezTo>
                    <a:pt x="12453" y="22399"/>
                    <a:pt x="12454" y="22396"/>
                    <a:pt x="12457" y="22390"/>
                  </a:cubicBezTo>
                  <a:cubicBezTo>
                    <a:pt x="12463" y="22387"/>
                    <a:pt x="12469" y="22382"/>
                    <a:pt x="12477" y="22373"/>
                  </a:cubicBezTo>
                  <a:cubicBezTo>
                    <a:pt x="12496" y="22369"/>
                    <a:pt x="12523" y="22358"/>
                    <a:pt x="12543" y="22328"/>
                  </a:cubicBezTo>
                  <a:cubicBezTo>
                    <a:pt x="12560" y="22299"/>
                    <a:pt x="12560" y="22272"/>
                    <a:pt x="12556" y="22251"/>
                  </a:cubicBezTo>
                  <a:cubicBezTo>
                    <a:pt x="12560" y="22246"/>
                    <a:pt x="12566" y="22239"/>
                    <a:pt x="12571" y="22232"/>
                  </a:cubicBezTo>
                  <a:cubicBezTo>
                    <a:pt x="12582" y="22217"/>
                    <a:pt x="12586" y="22206"/>
                    <a:pt x="12589" y="22196"/>
                  </a:cubicBezTo>
                  <a:cubicBezTo>
                    <a:pt x="12591" y="22194"/>
                    <a:pt x="12591" y="22192"/>
                    <a:pt x="12594" y="22189"/>
                  </a:cubicBezTo>
                  <a:lnTo>
                    <a:pt x="12604" y="22173"/>
                  </a:lnTo>
                  <a:cubicBezTo>
                    <a:pt x="12610" y="22167"/>
                    <a:pt x="12614" y="22160"/>
                    <a:pt x="12621" y="22148"/>
                  </a:cubicBezTo>
                  <a:cubicBezTo>
                    <a:pt x="12626" y="22142"/>
                    <a:pt x="12629" y="22137"/>
                    <a:pt x="12631" y="22135"/>
                  </a:cubicBezTo>
                  <a:cubicBezTo>
                    <a:pt x="12636" y="22128"/>
                    <a:pt x="12642" y="22121"/>
                    <a:pt x="12652" y="22105"/>
                  </a:cubicBezTo>
                  <a:cubicBezTo>
                    <a:pt x="12661" y="22098"/>
                    <a:pt x="12672" y="22088"/>
                    <a:pt x="12682" y="22071"/>
                  </a:cubicBezTo>
                  <a:cubicBezTo>
                    <a:pt x="12691" y="22055"/>
                    <a:pt x="12695" y="22045"/>
                    <a:pt x="12700" y="22037"/>
                  </a:cubicBezTo>
                  <a:cubicBezTo>
                    <a:pt x="12701" y="22035"/>
                    <a:pt x="12702" y="22034"/>
                    <a:pt x="12705" y="22028"/>
                  </a:cubicBezTo>
                  <a:cubicBezTo>
                    <a:pt x="12717" y="22009"/>
                    <a:pt x="12721" y="21994"/>
                    <a:pt x="12723" y="21983"/>
                  </a:cubicBezTo>
                  <a:lnTo>
                    <a:pt x="12727" y="21980"/>
                  </a:lnTo>
                  <a:cubicBezTo>
                    <a:pt x="12736" y="21971"/>
                    <a:pt x="12745" y="21962"/>
                    <a:pt x="12758" y="21944"/>
                  </a:cubicBezTo>
                  <a:cubicBezTo>
                    <a:pt x="12766" y="21937"/>
                    <a:pt x="12776" y="21928"/>
                    <a:pt x="12786" y="21911"/>
                  </a:cubicBezTo>
                  <a:cubicBezTo>
                    <a:pt x="12795" y="21905"/>
                    <a:pt x="12808" y="21894"/>
                    <a:pt x="12820" y="21875"/>
                  </a:cubicBezTo>
                  <a:cubicBezTo>
                    <a:pt x="12828" y="21869"/>
                    <a:pt x="12841" y="21858"/>
                    <a:pt x="12856" y="21836"/>
                  </a:cubicBezTo>
                  <a:cubicBezTo>
                    <a:pt x="12871" y="21814"/>
                    <a:pt x="12875" y="21794"/>
                    <a:pt x="12876" y="21780"/>
                  </a:cubicBezTo>
                  <a:cubicBezTo>
                    <a:pt x="12882" y="21772"/>
                    <a:pt x="12884" y="21764"/>
                    <a:pt x="12887" y="21756"/>
                  </a:cubicBezTo>
                  <a:cubicBezTo>
                    <a:pt x="12903" y="21750"/>
                    <a:pt x="12921" y="21737"/>
                    <a:pt x="12936" y="21714"/>
                  </a:cubicBezTo>
                  <a:cubicBezTo>
                    <a:pt x="12951" y="21693"/>
                    <a:pt x="12956" y="21673"/>
                    <a:pt x="12957" y="21660"/>
                  </a:cubicBezTo>
                  <a:cubicBezTo>
                    <a:pt x="12958" y="21659"/>
                    <a:pt x="12958" y="21657"/>
                    <a:pt x="12959" y="21655"/>
                  </a:cubicBezTo>
                  <a:cubicBezTo>
                    <a:pt x="12964" y="21649"/>
                    <a:pt x="12972" y="21643"/>
                    <a:pt x="12980" y="21628"/>
                  </a:cubicBezTo>
                  <a:cubicBezTo>
                    <a:pt x="12990" y="21613"/>
                    <a:pt x="12995" y="21601"/>
                    <a:pt x="12999" y="21589"/>
                  </a:cubicBezTo>
                  <a:cubicBezTo>
                    <a:pt x="13010" y="21582"/>
                    <a:pt x="13025" y="21571"/>
                    <a:pt x="13038" y="21549"/>
                  </a:cubicBezTo>
                  <a:cubicBezTo>
                    <a:pt x="13053" y="21526"/>
                    <a:pt x="13055" y="21504"/>
                    <a:pt x="13057" y="21489"/>
                  </a:cubicBezTo>
                  <a:cubicBezTo>
                    <a:pt x="13065" y="21477"/>
                    <a:pt x="13069" y="21466"/>
                    <a:pt x="13071" y="21455"/>
                  </a:cubicBezTo>
                  <a:cubicBezTo>
                    <a:pt x="13074" y="21450"/>
                    <a:pt x="13076" y="21448"/>
                    <a:pt x="13079" y="21446"/>
                  </a:cubicBezTo>
                  <a:cubicBezTo>
                    <a:pt x="13085" y="21439"/>
                    <a:pt x="13092" y="21432"/>
                    <a:pt x="13101" y="21416"/>
                  </a:cubicBezTo>
                  <a:cubicBezTo>
                    <a:pt x="13111" y="21404"/>
                    <a:pt x="13113" y="21397"/>
                    <a:pt x="13117" y="21391"/>
                  </a:cubicBezTo>
                  <a:cubicBezTo>
                    <a:pt x="13119" y="21387"/>
                    <a:pt x="13122" y="21382"/>
                    <a:pt x="13127" y="21375"/>
                  </a:cubicBezTo>
                  <a:cubicBezTo>
                    <a:pt x="13129" y="21371"/>
                    <a:pt x="13130" y="21369"/>
                    <a:pt x="13132" y="21367"/>
                  </a:cubicBezTo>
                  <a:cubicBezTo>
                    <a:pt x="13139" y="21361"/>
                    <a:pt x="13146" y="21353"/>
                    <a:pt x="13156" y="21337"/>
                  </a:cubicBezTo>
                  <a:cubicBezTo>
                    <a:pt x="13165" y="21324"/>
                    <a:pt x="13170" y="21316"/>
                    <a:pt x="13172" y="21308"/>
                  </a:cubicBezTo>
                  <a:cubicBezTo>
                    <a:pt x="13188" y="21303"/>
                    <a:pt x="13209" y="21291"/>
                    <a:pt x="13225" y="21266"/>
                  </a:cubicBezTo>
                  <a:cubicBezTo>
                    <a:pt x="13237" y="21246"/>
                    <a:pt x="13243" y="21230"/>
                    <a:pt x="13246" y="21215"/>
                  </a:cubicBezTo>
                  <a:cubicBezTo>
                    <a:pt x="13255" y="21200"/>
                    <a:pt x="13259" y="21188"/>
                    <a:pt x="13264" y="21175"/>
                  </a:cubicBezTo>
                  <a:cubicBezTo>
                    <a:pt x="13274" y="21161"/>
                    <a:pt x="13279" y="21148"/>
                    <a:pt x="13283" y="21136"/>
                  </a:cubicBezTo>
                  <a:cubicBezTo>
                    <a:pt x="13294" y="21130"/>
                    <a:pt x="13309" y="21119"/>
                    <a:pt x="13322" y="21097"/>
                  </a:cubicBezTo>
                  <a:cubicBezTo>
                    <a:pt x="13332" y="21082"/>
                    <a:pt x="13337" y="21070"/>
                    <a:pt x="13339" y="21061"/>
                  </a:cubicBezTo>
                  <a:cubicBezTo>
                    <a:pt x="13353" y="21055"/>
                    <a:pt x="13370" y="21043"/>
                    <a:pt x="13384" y="21021"/>
                  </a:cubicBezTo>
                  <a:cubicBezTo>
                    <a:pt x="13402" y="20991"/>
                    <a:pt x="13402" y="20964"/>
                    <a:pt x="13400" y="20944"/>
                  </a:cubicBezTo>
                  <a:cubicBezTo>
                    <a:pt x="13401" y="20941"/>
                    <a:pt x="13402" y="20938"/>
                    <a:pt x="13403" y="20936"/>
                  </a:cubicBezTo>
                  <a:cubicBezTo>
                    <a:pt x="13419" y="20928"/>
                    <a:pt x="13440" y="20916"/>
                    <a:pt x="13456" y="20893"/>
                  </a:cubicBezTo>
                  <a:cubicBezTo>
                    <a:pt x="13464" y="20879"/>
                    <a:pt x="13468" y="20867"/>
                    <a:pt x="13471" y="20855"/>
                  </a:cubicBezTo>
                  <a:cubicBezTo>
                    <a:pt x="13487" y="20848"/>
                    <a:pt x="13504" y="20836"/>
                    <a:pt x="13518" y="20816"/>
                  </a:cubicBezTo>
                  <a:lnTo>
                    <a:pt x="13530" y="20797"/>
                  </a:lnTo>
                  <a:cubicBezTo>
                    <a:pt x="13534" y="20792"/>
                    <a:pt x="13537" y="20787"/>
                    <a:pt x="13545" y="20776"/>
                  </a:cubicBezTo>
                  <a:cubicBezTo>
                    <a:pt x="13558" y="20756"/>
                    <a:pt x="13562" y="20738"/>
                    <a:pt x="13563" y="20723"/>
                  </a:cubicBezTo>
                  <a:cubicBezTo>
                    <a:pt x="13571" y="20714"/>
                    <a:pt x="13582" y="20705"/>
                    <a:pt x="13591" y="20690"/>
                  </a:cubicBezTo>
                  <a:cubicBezTo>
                    <a:pt x="13601" y="20674"/>
                    <a:pt x="13606" y="20664"/>
                    <a:pt x="13610" y="20654"/>
                  </a:cubicBezTo>
                  <a:cubicBezTo>
                    <a:pt x="13611" y="20652"/>
                    <a:pt x="13611" y="20650"/>
                    <a:pt x="13614" y="20646"/>
                  </a:cubicBezTo>
                  <a:cubicBezTo>
                    <a:pt x="13623" y="20639"/>
                    <a:pt x="13634" y="20628"/>
                    <a:pt x="13646" y="20610"/>
                  </a:cubicBezTo>
                  <a:cubicBezTo>
                    <a:pt x="13655" y="20595"/>
                    <a:pt x="13659" y="20588"/>
                    <a:pt x="13664" y="20579"/>
                  </a:cubicBezTo>
                  <a:cubicBezTo>
                    <a:pt x="13665" y="20577"/>
                    <a:pt x="13666" y="20573"/>
                    <a:pt x="13670" y="20567"/>
                  </a:cubicBezTo>
                  <a:cubicBezTo>
                    <a:pt x="13685" y="20546"/>
                    <a:pt x="13687" y="20524"/>
                    <a:pt x="13687" y="20507"/>
                  </a:cubicBezTo>
                  <a:cubicBezTo>
                    <a:pt x="13696" y="20500"/>
                    <a:pt x="13703" y="20491"/>
                    <a:pt x="13713" y="20477"/>
                  </a:cubicBezTo>
                  <a:cubicBezTo>
                    <a:pt x="13721" y="20470"/>
                    <a:pt x="13732" y="20460"/>
                    <a:pt x="13744" y="20441"/>
                  </a:cubicBezTo>
                  <a:cubicBezTo>
                    <a:pt x="13749" y="20432"/>
                    <a:pt x="13754" y="20427"/>
                    <a:pt x="13756" y="20423"/>
                  </a:cubicBezTo>
                  <a:cubicBezTo>
                    <a:pt x="13760" y="20417"/>
                    <a:pt x="13764" y="20412"/>
                    <a:pt x="13771" y="20401"/>
                  </a:cubicBezTo>
                  <a:cubicBezTo>
                    <a:pt x="13784" y="20381"/>
                    <a:pt x="13788" y="20366"/>
                    <a:pt x="13791" y="20355"/>
                  </a:cubicBezTo>
                  <a:cubicBezTo>
                    <a:pt x="13804" y="20336"/>
                    <a:pt x="13808" y="20320"/>
                    <a:pt x="13810" y="20309"/>
                  </a:cubicBezTo>
                  <a:cubicBezTo>
                    <a:pt x="13812" y="20306"/>
                    <a:pt x="13814" y="20305"/>
                    <a:pt x="13814" y="20305"/>
                  </a:cubicBezTo>
                  <a:cubicBezTo>
                    <a:pt x="13821" y="20298"/>
                    <a:pt x="13829" y="20290"/>
                    <a:pt x="13837" y="20277"/>
                  </a:cubicBezTo>
                  <a:cubicBezTo>
                    <a:pt x="13848" y="20269"/>
                    <a:pt x="13863" y="20259"/>
                    <a:pt x="13878" y="20236"/>
                  </a:cubicBezTo>
                  <a:cubicBezTo>
                    <a:pt x="13887" y="20223"/>
                    <a:pt x="13891" y="20215"/>
                    <a:pt x="13895" y="20207"/>
                  </a:cubicBezTo>
                  <a:cubicBezTo>
                    <a:pt x="13896" y="20204"/>
                    <a:pt x="13898" y="20202"/>
                    <a:pt x="13901" y="20194"/>
                  </a:cubicBezTo>
                  <a:cubicBezTo>
                    <a:pt x="13914" y="20177"/>
                    <a:pt x="13917" y="20160"/>
                    <a:pt x="13920" y="20145"/>
                  </a:cubicBezTo>
                  <a:cubicBezTo>
                    <a:pt x="13928" y="20139"/>
                    <a:pt x="13939" y="20129"/>
                    <a:pt x="13948" y="20116"/>
                  </a:cubicBezTo>
                  <a:cubicBezTo>
                    <a:pt x="13960" y="20108"/>
                    <a:pt x="13974" y="20097"/>
                    <a:pt x="13986" y="20077"/>
                  </a:cubicBezTo>
                  <a:cubicBezTo>
                    <a:pt x="13998" y="20058"/>
                    <a:pt x="14003" y="20042"/>
                    <a:pt x="14006" y="20027"/>
                  </a:cubicBezTo>
                  <a:cubicBezTo>
                    <a:pt x="14008" y="20025"/>
                    <a:pt x="14011" y="20022"/>
                    <a:pt x="14012" y="20021"/>
                  </a:cubicBezTo>
                  <a:cubicBezTo>
                    <a:pt x="14018" y="20014"/>
                    <a:pt x="14025" y="20007"/>
                    <a:pt x="14034" y="19991"/>
                  </a:cubicBezTo>
                  <a:cubicBezTo>
                    <a:pt x="14043" y="19977"/>
                    <a:pt x="14048" y="19964"/>
                    <a:pt x="14050" y="19957"/>
                  </a:cubicBezTo>
                  <a:cubicBezTo>
                    <a:pt x="14065" y="19950"/>
                    <a:pt x="14082" y="19937"/>
                    <a:pt x="14097" y="19915"/>
                  </a:cubicBezTo>
                  <a:cubicBezTo>
                    <a:pt x="14118" y="19887"/>
                    <a:pt x="14116" y="19859"/>
                    <a:pt x="14113" y="19839"/>
                  </a:cubicBezTo>
                  <a:cubicBezTo>
                    <a:pt x="14113" y="19838"/>
                    <a:pt x="14115" y="19838"/>
                    <a:pt x="14115" y="19836"/>
                  </a:cubicBezTo>
                  <a:cubicBezTo>
                    <a:pt x="14135" y="19830"/>
                    <a:pt x="14158" y="19818"/>
                    <a:pt x="14177" y="19792"/>
                  </a:cubicBezTo>
                  <a:cubicBezTo>
                    <a:pt x="14193" y="19766"/>
                    <a:pt x="14195" y="19744"/>
                    <a:pt x="14195" y="19727"/>
                  </a:cubicBezTo>
                  <a:cubicBezTo>
                    <a:pt x="14198" y="19723"/>
                    <a:pt x="14199" y="19720"/>
                    <a:pt x="14200" y="19716"/>
                  </a:cubicBezTo>
                  <a:cubicBezTo>
                    <a:pt x="14221" y="19711"/>
                    <a:pt x="14243" y="19700"/>
                    <a:pt x="14260" y="19673"/>
                  </a:cubicBezTo>
                  <a:cubicBezTo>
                    <a:pt x="14271" y="19656"/>
                    <a:pt x="14275" y="19637"/>
                    <a:pt x="14276" y="19621"/>
                  </a:cubicBezTo>
                  <a:cubicBezTo>
                    <a:pt x="14287" y="19615"/>
                    <a:pt x="14300" y="19604"/>
                    <a:pt x="14308" y="19589"/>
                  </a:cubicBezTo>
                  <a:cubicBezTo>
                    <a:pt x="14321" y="19572"/>
                    <a:pt x="14324" y="19556"/>
                    <a:pt x="14327" y="19541"/>
                  </a:cubicBezTo>
                  <a:cubicBezTo>
                    <a:pt x="14338" y="19535"/>
                    <a:pt x="14350" y="19524"/>
                    <a:pt x="14361" y="19508"/>
                  </a:cubicBezTo>
                  <a:cubicBezTo>
                    <a:pt x="14373" y="19490"/>
                    <a:pt x="14378" y="19476"/>
                    <a:pt x="14381" y="19464"/>
                  </a:cubicBezTo>
                  <a:cubicBezTo>
                    <a:pt x="14389" y="19458"/>
                    <a:pt x="14402" y="19447"/>
                    <a:pt x="14414" y="19426"/>
                  </a:cubicBezTo>
                  <a:cubicBezTo>
                    <a:pt x="14419" y="19422"/>
                    <a:pt x="14420" y="19420"/>
                    <a:pt x="14423" y="19417"/>
                  </a:cubicBezTo>
                  <a:cubicBezTo>
                    <a:pt x="14428" y="19409"/>
                    <a:pt x="14435" y="19402"/>
                    <a:pt x="14444" y="19388"/>
                  </a:cubicBezTo>
                  <a:cubicBezTo>
                    <a:pt x="14453" y="19374"/>
                    <a:pt x="14457" y="19366"/>
                    <a:pt x="14462" y="19358"/>
                  </a:cubicBezTo>
                  <a:cubicBezTo>
                    <a:pt x="14463" y="19356"/>
                    <a:pt x="14464" y="19353"/>
                    <a:pt x="14468" y="19346"/>
                  </a:cubicBezTo>
                  <a:lnTo>
                    <a:pt x="14495" y="19305"/>
                  </a:lnTo>
                  <a:cubicBezTo>
                    <a:pt x="14499" y="19300"/>
                    <a:pt x="14501" y="19297"/>
                    <a:pt x="14504" y="19294"/>
                  </a:cubicBezTo>
                  <a:cubicBezTo>
                    <a:pt x="14510" y="19287"/>
                    <a:pt x="14515" y="19281"/>
                    <a:pt x="14525" y="19267"/>
                  </a:cubicBezTo>
                  <a:cubicBezTo>
                    <a:pt x="14532" y="19256"/>
                    <a:pt x="14535" y="19250"/>
                    <a:pt x="14539" y="19244"/>
                  </a:cubicBezTo>
                  <a:cubicBezTo>
                    <a:pt x="14542" y="19239"/>
                    <a:pt x="14544" y="19235"/>
                    <a:pt x="14549" y="19225"/>
                  </a:cubicBezTo>
                  <a:cubicBezTo>
                    <a:pt x="14563" y="19206"/>
                    <a:pt x="14568" y="19185"/>
                    <a:pt x="14568" y="19168"/>
                  </a:cubicBezTo>
                  <a:cubicBezTo>
                    <a:pt x="14576" y="19161"/>
                    <a:pt x="14586" y="19152"/>
                    <a:pt x="14594" y="19138"/>
                  </a:cubicBezTo>
                  <a:cubicBezTo>
                    <a:pt x="14607" y="19120"/>
                    <a:pt x="14612" y="19104"/>
                    <a:pt x="14614" y="19093"/>
                  </a:cubicBezTo>
                  <a:cubicBezTo>
                    <a:pt x="14622" y="19088"/>
                    <a:pt x="14633" y="19078"/>
                    <a:pt x="14645" y="19061"/>
                  </a:cubicBezTo>
                  <a:cubicBezTo>
                    <a:pt x="14656" y="19053"/>
                    <a:pt x="14670" y="19042"/>
                    <a:pt x="14682" y="19022"/>
                  </a:cubicBezTo>
                  <a:cubicBezTo>
                    <a:pt x="14691" y="19009"/>
                    <a:pt x="14694" y="19000"/>
                    <a:pt x="14698" y="18994"/>
                  </a:cubicBezTo>
                  <a:cubicBezTo>
                    <a:pt x="14699" y="18992"/>
                    <a:pt x="14703" y="18987"/>
                    <a:pt x="14707" y="18981"/>
                  </a:cubicBezTo>
                  <a:cubicBezTo>
                    <a:pt x="14718" y="18963"/>
                    <a:pt x="14723" y="18950"/>
                    <a:pt x="14725" y="18939"/>
                  </a:cubicBezTo>
                  <a:cubicBezTo>
                    <a:pt x="14737" y="18931"/>
                    <a:pt x="14750" y="18920"/>
                    <a:pt x="14761" y="18902"/>
                  </a:cubicBezTo>
                  <a:cubicBezTo>
                    <a:pt x="14782" y="18871"/>
                    <a:pt x="14780" y="18839"/>
                    <a:pt x="14773" y="18817"/>
                  </a:cubicBezTo>
                  <a:lnTo>
                    <a:pt x="14774" y="18816"/>
                  </a:lnTo>
                  <a:cubicBezTo>
                    <a:pt x="14790" y="18811"/>
                    <a:pt x="14812" y="18799"/>
                    <a:pt x="14830" y="18772"/>
                  </a:cubicBezTo>
                  <a:cubicBezTo>
                    <a:pt x="14839" y="18757"/>
                    <a:pt x="14843" y="18743"/>
                    <a:pt x="14846" y="18731"/>
                  </a:cubicBezTo>
                  <a:cubicBezTo>
                    <a:pt x="14860" y="18725"/>
                    <a:pt x="14876" y="18713"/>
                    <a:pt x="14889" y="18694"/>
                  </a:cubicBezTo>
                  <a:cubicBezTo>
                    <a:pt x="14901" y="18676"/>
                    <a:pt x="14906" y="18661"/>
                    <a:pt x="14908" y="18646"/>
                  </a:cubicBezTo>
                  <a:cubicBezTo>
                    <a:pt x="14921" y="18627"/>
                    <a:pt x="14924" y="18609"/>
                    <a:pt x="14926" y="18595"/>
                  </a:cubicBezTo>
                  <a:cubicBezTo>
                    <a:pt x="14935" y="18587"/>
                    <a:pt x="14945" y="18577"/>
                    <a:pt x="14954" y="18563"/>
                  </a:cubicBezTo>
                  <a:cubicBezTo>
                    <a:pt x="14965" y="18548"/>
                    <a:pt x="14969" y="18534"/>
                    <a:pt x="14971" y="18527"/>
                  </a:cubicBezTo>
                  <a:cubicBezTo>
                    <a:pt x="14985" y="18520"/>
                    <a:pt x="15002" y="18507"/>
                    <a:pt x="15015" y="18486"/>
                  </a:cubicBezTo>
                  <a:cubicBezTo>
                    <a:pt x="15028" y="18469"/>
                    <a:pt x="15031" y="18457"/>
                    <a:pt x="15037" y="18442"/>
                  </a:cubicBezTo>
                  <a:cubicBezTo>
                    <a:pt x="15051" y="18422"/>
                    <a:pt x="15055" y="18405"/>
                    <a:pt x="15056" y="18390"/>
                  </a:cubicBezTo>
                  <a:cubicBezTo>
                    <a:pt x="15064" y="18382"/>
                    <a:pt x="15074" y="18372"/>
                    <a:pt x="15085" y="18356"/>
                  </a:cubicBezTo>
                  <a:cubicBezTo>
                    <a:pt x="15088" y="18351"/>
                    <a:pt x="15089" y="18350"/>
                    <a:pt x="15092" y="18347"/>
                  </a:cubicBezTo>
                  <a:cubicBezTo>
                    <a:pt x="15099" y="18340"/>
                    <a:pt x="15105" y="18333"/>
                    <a:pt x="15115" y="18318"/>
                  </a:cubicBezTo>
                  <a:cubicBezTo>
                    <a:pt x="15122" y="18306"/>
                    <a:pt x="15126" y="18299"/>
                    <a:pt x="15130" y="18293"/>
                  </a:cubicBezTo>
                  <a:cubicBezTo>
                    <a:pt x="15132" y="18290"/>
                    <a:pt x="15135" y="18286"/>
                    <a:pt x="15141" y="18276"/>
                  </a:cubicBezTo>
                  <a:cubicBezTo>
                    <a:pt x="15148" y="18263"/>
                    <a:pt x="15153" y="18252"/>
                    <a:pt x="15157" y="18242"/>
                  </a:cubicBezTo>
                  <a:cubicBezTo>
                    <a:pt x="15171" y="18234"/>
                    <a:pt x="15190" y="18223"/>
                    <a:pt x="15203" y="18201"/>
                  </a:cubicBezTo>
                  <a:cubicBezTo>
                    <a:pt x="15212" y="18188"/>
                    <a:pt x="15216" y="18181"/>
                    <a:pt x="15219" y="18174"/>
                  </a:cubicBezTo>
                  <a:cubicBezTo>
                    <a:pt x="15222" y="18170"/>
                    <a:pt x="15223" y="18167"/>
                    <a:pt x="15228" y="18159"/>
                  </a:cubicBezTo>
                  <a:cubicBezTo>
                    <a:pt x="15239" y="18142"/>
                    <a:pt x="15245" y="18129"/>
                    <a:pt x="15248" y="18115"/>
                  </a:cubicBezTo>
                  <a:cubicBezTo>
                    <a:pt x="15256" y="18109"/>
                    <a:pt x="15270" y="18098"/>
                    <a:pt x="15282" y="18079"/>
                  </a:cubicBezTo>
                  <a:cubicBezTo>
                    <a:pt x="15285" y="18077"/>
                    <a:pt x="15286" y="18074"/>
                    <a:pt x="15287" y="18073"/>
                  </a:cubicBezTo>
                  <a:cubicBezTo>
                    <a:pt x="15294" y="18066"/>
                    <a:pt x="15302" y="18056"/>
                    <a:pt x="15312" y="18041"/>
                  </a:cubicBezTo>
                  <a:cubicBezTo>
                    <a:pt x="15324" y="18023"/>
                    <a:pt x="15328" y="18009"/>
                    <a:pt x="15331" y="17998"/>
                  </a:cubicBezTo>
                  <a:cubicBezTo>
                    <a:pt x="15344" y="17979"/>
                    <a:pt x="15350" y="17963"/>
                    <a:pt x="15352" y="17948"/>
                  </a:cubicBezTo>
                  <a:cubicBezTo>
                    <a:pt x="15353" y="17945"/>
                    <a:pt x="15353" y="17945"/>
                    <a:pt x="15355" y="17944"/>
                  </a:cubicBezTo>
                  <a:cubicBezTo>
                    <a:pt x="15362" y="17937"/>
                    <a:pt x="15369" y="17928"/>
                    <a:pt x="15380" y="17912"/>
                  </a:cubicBezTo>
                  <a:cubicBezTo>
                    <a:pt x="15388" y="17901"/>
                    <a:pt x="15390" y="17895"/>
                    <a:pt x="15394" y="17889"/>
                  </a:cubicBezTo>
                  <a:cubicBezTo>
                    <a:pt x="15398" y="17884"/>
                    <a:pt x="15400" y="17880"/>
                    <a:pt x="15405" y="17870"/>
                  </a:cubicBezTo>
                  <a:cubicBezTo>
                    <a:pt x="15408" y="17864"/>
                    <a:pt x="15411" y="17862"/>
                    <a:pt x="15414" y="17858"/>
                  </a:cubicBezTo>
                  <a:cubicBezTo>
                    <a:pt x="15419" y="17853"/>
                    <a:pt x="15424" y="17847"/>
                    <a:pt x="15433" y="17832"/>
                  </a:cubicBezTo>
                  <a:cubicBezTo>
                    <a:pt x="15436" y="17827"/>
                    <a:pt x="15437" y="17826"/>
                    <a:pt x="15438" y="17825"/>
                  </a:cubicBezTo>
                  <a:cubicBezTo>
                    <a:pt x="15447" y="17819"/>
                    <a:pt x="15454" y="17810"/>
                    <a:pt x="15464" y="17794"/>
                  </a:cubicBezTo>
                  <a:lnTo>
                    <a:pt x="15476" y="17776"/>
                  </a:lnTo>
                  <a:cubicBezTo>
                    <a:pt x="15480" y="17770"/>
                    <a:pt x="15484" y="17765"/>
                    <a:pt x="15491" y="17754"/>
                  </a:cubicBezTo>
                  <a:cubicBezTo>
                    <a:pt x="15506" y="17731"/>
                    <a:pt x="15510" y="17709"/>
                    <a:pt x="15510" y="17693"/>
                  </a:cubicBezTo>
                  <a:cubicBezTo>
                    <a:pt x="15517" y="17688"/>
                    <a:pt x="15526" y="17679"/>
                    <a:pt x="15534" y="17666"/>
                  </a:cubicBezTo>
                  <a:cubicBezTo>
                    <a:pt x="15543" y="17649"/>
                    <a:pt x="15548" y="17640"/>
                    <a:pt x="15551" y="17632"/>
                  </a:cubicBezTo>
                  <a:lnTo>
                    <a:pt x="15551" y="17631"/>
                  </a:lnTo>
                  <a:cubicBezTo>
                    <a:pt x="15562" y="17626"/>
                    <a:pt x="15577" y="17616"/>
                    <a:pt x="15591" y="17599"/>
                  </a:cubicBezTo>
                  <a:cubicBezTo>
                    <a:pt x="15601" y="17592"/>
                    <a:pt x="15619" y="17581"/>
                    <a:pt x="15634" y="17557"/>
                  </a:cubicBezTo>
                  <a:cubicBezTo>
                    <a:pt x="15645" y="17540"/>
                    <a:pt x="15649" y="17527"/>
                    <a:pt x="15653" y="17519"/>
                  </a:cubicBezTo>
                  <a:lnTo>
                    <a:pt x="15656" y="17513"/>
                  </a:lnTo>
                  <a:cubicBezTo>
                    <a:pt x="15668" y="17494"/>
                    <a:pt x="15672" y="17477"/>
                    <a:pt x="15673" y="17461"/>
                  </a:cubicBezTo>
                  <a:cubicBezTo>
                    <a:pt x="15684" y="17452"/>
                    <a:pt x="15694" y="17444"/>
                    <a:pt x="15704" y="17429"/>
                  </a:cubicBezTo>
                  <a:cubicBezTo>
                    <a:pt x="15715" y="17412"/>
                    <a:pt x="15720" y="17398"/>
                    <a:pt x="15724" y="17386"/>
                  </a:cubicBezTo>
                  <a:cubicBezTo>
                    <a:pt x="15735" y="17377"/>
                    <a:pt x="15747" y="17367"/>
                    <a:pt x="15759" y="17348"/>
                  </a:cubicBezTo>
                  <a:cubicBezTo>
                    <a:pt x="15773" y="17327"/>
                    <a:pt x="15776" y="17310"/>
                    <a:pt x="15778" y="17302"/>
                  </a:cubicBezTo>
                  <a:cubicBezTo>
                    <a:pt x="15787" y="17290"/>
                    <a:pt x="15790" y="17283"/>
                    <a:pt x="15794" y="17276"/>
                  </a:cubicBezTo>
                  <a:cubicBezTo>
                    <a:pt x="15796" y="17272"/>
                    <a:pt x="15797" y="17268"/>
                    <a:pt x="15803" y="17262"/>
                  </a:cubicBezTo>
                  <a:cubicBezTo>
                    <a:pt x="15808" y="17253"/>
                    <a:pt x="15812" y="17248"/>
                    <a:pt x="15815" y="17243"/>
                  </a:cubicBezTo>
                  <a:cubicBezTo>
                    <a:pt x="15819" y="17238"/>
                    <a:pt x="15823" y="17232"/>
                    <a:pt x="15829" y="17221"/>
                  </a:cubicBezTo>
                  <a:cubicBezTo>
                    <a:pt x="15838" y="17208"/>
                    <a:pt x="15843" y="17195"/>
                    <a:pt x="15845" y="17185"/>
                  </a:cubicBezTo>
                  <a:cubicBezTo>
                    <a:pt x="15860" y="17177"/>
                    <a:pt x="15878" y="17166"/>
                    <a:pt x="15891" y="17145"/>
                  </a:cubicBezTo>
                  <a:lnTo>
                    <a:pt x="15823" y="17101"/>
                  </a:lnTo>
                  <a:lnTo>
                    <a:pt x="15894" y="17141"/>
                  </a:lnTo>
                  <a:cubicBezTo>
                    <a:pt x="15902" y="17133"/>
                    <a:pt x="15912" y="17124"/>
                    <a:pt x="15923" y="17107"/>
                  </a:cubicBezTo>
                  <a:cubicBezTo>
                    <a:pt x="15930" y="17096"/>
                    <a:pt x="15933" y="17090"/>
                    <a:pt x="15936" y="17083"/>
                  </a:cubicBezTo>
                  <a:cubicBezTo>
                    <a:pt x="15940" y="17080"/>
                    <a:pt x="15942" y="17074"/>
                    <a:pt x="15947" y="17066"/>
                  </a:cubicBezTo>
                  <a:cubicBezTo>
                    <a:pt x="15961" y="17044"/>
                    <a:pt x="15965" y="17027"/>
                    <a:pt x="15966" y="17021"/>
                  </a:cubicBezTo>
                  <a:cubicBezTo>
                    <a:pt x="15978" y="16999"/>
                    <a:pt x="15983" y="16980"/>
                    <a:pt x="15984" y="16964"/>
                  </a:cubicBezTo>
                  <a:cubicBezTo>
                    <a:pt x="15992" y="16958"/>
                    <a:pt x="16001" y="16947"/>
                    <a:pt x="16010" y="16933"/>
                  </a:cubicBezTo>
                  <a:cubicBezTo>
                    <a:pt x="16022" y="16914"/>
                    <a:pt x="16028" y="16898"/>
                    <a:pt x="16031" y="16883"/>
                  </a:cubicBezTo>
                  <a:lnTo>
                    <a:pt x="16046" y="16858"/>
                  </a:lnTo>
                  <a:cubicBezTo>
                    <a:pt x="16060" y="16853"/>
                    <a:pt x="16080" y="16841"/>
                    <a:pt x="16096" y="16815"/>
                  </a:cubicBezTo>
                  <a:cubicBezTo>
                    <a:pt x="16099" y="16812"/>
                    <a:pt x="16100" y="16810"/>
                    <a:pt x="16101" y="16809"/>
                  </a:cubicBezTo>
                  <a:cubicBezTo>
                    <a:pt x="16108" y="16802"/>
                    <a:pt x="16116" y="16793"/>
                    <a:pt x="16126" y="16778"/>
                  </a:cubicBezTo>
                  <a:cubicBezTo>
                    <a:pt x="16135" y="16761"/>
                    <a:pt x="16139" y="16754"/>
                    <a:pt x="16143" y="16744"/>
                  </a:cubicBezTo>
                  <a:cubicBezTo>
                    <a:pt x="16144" y="16742"/>
                    <a:pt x="16145" y="16739"/>
                    <a:pt x="16149" y="16735"/>
                  </a:cubicBezTo>
                  <a:cubicBezTo>
                    <a:pt x="16156" y="16721"/>
                    <a:pt x="16160" y="16713"/>
                    <a:pt x="16165" y="16706"/>
                  </a:cubicBezTo>
                  <a:cubicBezTo>
                    <a:pt x="16167" y="16702"/>
                    <a:pt x="16169" y="16699"/>
                    <a:pt x="16172" y="16692"/>
                  </a:cubicBezTo>
                  <a:cubicBezTo>
                    <a:pt x="16185" y="16673"/>
                    <a:pt x="16190" y="16654"/>
                    <a:pt x="16191" y="16642"/>
                  </a:cubicBezTo>
                  <a:cubicBezTo>
                    <a:pt x="16201" y="16633"/>
                    <a:pt x="16210" y="16624"/>
                    <a:pt x="16220" y="16608"/>
                  </a:cubicBezTo>
                  <a:cubicBezTo>
                    <a:pt x="16233" y="16588"/>
                    <a:pt x="16239" y="16574"/>
                    <a:pt x="16241" y="16562"/>
                  </a:cubicBezTo>
                  <a:cubicBezTo>
                    <a:pt x="16246" y="16555"/>
                    <a:pt x="16250" y="16549"/>
                    <a:pt x="16252" y="16545"/>
                  </a:cubicBezTo>
                  <a:cubicBezTo>
                    <a:pt x="16257" y="16540"/>
                    <a:pt x="16260" y="16534"/>
                    <a:pt x="16267" y="16523"/>
                  </a:cubicBezTo>
                  <a:cubicBezTo>
                    <a:pt x="16277" y="16509"/>
                    <a:pt x="16281" y="16498"/>
                    <a:pt x="16285" y="16487"/>
                  </a:cubicBezTo>
                  <a:cubicBezTo>
                    <a:pt x="16299" y="16481"/>
                    <a:pt x="16315" y="16469"/>
                    <a:pt x="16330" y="16448"/>
                  </a:cubicBezTo>
                  <a:cubicBezTo>
                    <a:pt x="16333" y="16442"/>
                    <a:pt x="16335" y="16439"/>
                    <a:pt x="16337" y="16437"/>
                  </a:cubicBezTo>
                  <a:cubicBezTo>
                    <a:pt x="16342" y="16429"/>
                    <a:pt x="16349" y="16423"/>
                    <a:pt x="16359" y="16408"/>
                  </a:cubicBezTo>
                  <a:lnTo>
                    <a:pt x="16386" y="16367"/>
                  </a:lnTo>
                  <a:cubicBezTo>
                    <a:pt x="16395" y="16359"/>
                    <a:pt x="16406" y="16349"/>
                    <a:pt x="16417" y="16331"/>
                  </a:cubicBezTo>
                  <a:cubicBezTo>
                    <a:pt x="16429" y="16311"/>
                    <a:pt x="16433" y="16290"/>
                    <a:pt x="16433" y="16273"/>
                  </a:cubicBezTo>
                  <a:cubicBezTo>
                    <a:pt x="16443" y="16267"/>
                    <a:pt x="16454" y="16257"/>
                    <a:pt x="16461" y="16244"/>
                  </a:cubicBezTo>
                  <a:lnTo>
                    <a:pt x="16472" y="16228"/>
                  </a:lnTo>
                  <a:cubicBezTo>
                    <a:pt x="16477" y="16223"/>
                    <a:pt x="16482" y="16215"/>
                    <a:pt x="16490" y="16203"/>
                  </a:cubicBezTo>
                  <a:lnTo>
                    <a:pt x="16517" y="16164"/>
                  </a:lnTo>
                  <a:cubicBezTo>
                    <a:pt x="16525" y="16151"/>
                    <a:pt x="16528" y="16146"/>
                    <a:pt x="16531" y="16139"/>
                  </a:cubicBezTo>
                  <a:cubicBezTo>
                    <a:pt x="16533" y="16135"/>
                    <a:pt x="16535" y="16133"/>
                    <a:pt x="16538" y="16127"/>
                  </a:cubicBezTo>
                  <a:cubicBezTo>
                    <a:pt x="16547" y="16122"/>
                    <a:pt x="16562" y="16110"/>
                    <a:pt x="16577" y="16089"/>
                  </a:cubicBezTo>
                  <a:cubicBezTo>
                    <a:pt x="16589" y="16070"/>
                    <a:pt x="16593" y="16051"/>
                    <a:pt x="16593" y="16035"/>
                  </a:cubicBezTo>
                  <a:cubicBezTo>
                    <a:pt x="16604" y="16028"/>
                    <a:pt x="16615" y="16019"/>
                    <a:pt x="16624" y="16004"/>
                  </a:cubicBezTo>
                  <a:cubicBezTo>
                    <a:pt x="16637" y="15984"/>
                    <a:pt x="16641" y="15968"/>
                    <a:pt x="16643" y="15957"/>
                  </a:cubicBezTo>
                  <a:cubicBezTo>
                    <a:pt x="16653" y="15942"/>
                    <a:pt x="16657" y="15929"/>
                    <a:pt x="16659" y="15917"/>
                  </a:cubicBezTo>
                  <a:cubicBezTo>
                    <a:pt x="16672" y="15909"/>
                    <a:pt x="16686" y="15898"/>
                    <a:pt x="16699" y="15880"/>
                  </a:cubicBezTo>
                  <a:cubicBezTo>
                    <a:pt x="16715" y="15856"/>
                    <a:pt x="16717" y="15837"/>
                    <a:pt x="16718" y="15822"/>
                  </a:cubicBezTo>
                  <a:cubicBezTo>
                    <a:pt x="16723" y="15817"/>
                    <a:pt x="16724" y="15811"/>
                    <a:pt x="16727" y="15806"/>
                  </a:cubicBezTo>
                  <a:cubicBezTo>
                    <a:pt x="16745" y="15801"/>
                    <a:pt x="16769" y="15789"/>
                    <a:pt x="16786" y="15763"/>
                  </a:cubicBezTo>
                  <a:cubicBezTo>
                    <a:pt x="16791" y="15754"/>
                    <a:pt x="16796" y="15748"/>
                    <a:pt x="16798" y="15744"/>
                  </a:cubicBezTo>
                  <a:cubicBezTo>
                    <a:pt x="16802" y="15739"/>
                    <a:pt x="16806" y="15733"/>
                    <a:pt x="16813" y="15722"/>
                  </a:cubicBezTo>
                  <a:cubicBezTo>
                    <a:pt x="16828" y="15699"/>
                    <a:pt x="16831" y="15678"/>
                    <a:pt x="16831" y="15663"/>
                  </a:cubicBezTo>
                  <a:cubicBezTo>
                    <a:pt x="16833" y="15660"/>
                    <a:pt x="16834" y="15658"/>
                    <a:pt x="16835" y="15657"/>
                  </a:cubicBezTo>
                  <a:cubicBezTo>
                    <a:pt x="16841" y="15652"/>
                    <a:pt x="16845" y="15645"/>
                    <a:pt x="16852" y="15634"/>
                  </a:cubicBezTo>
                  <a:cubicBezTo>
                    <a:pt x="16861" y="15621"/>
                    <a:pt x="16866" y="15610"/>
                    <a:pt x="16868" y="15601"/>
                  </a:cubicBezTo>
                  <a:cubicBezTo>
                    <a:pt x="16884" y="15594"/>
                    <a:pt x="16904" y="15582"/>
                    <a:pt x="16919" y="15560"/>
                  </a:cubicBezTo>
                  <a:cubicBezTo>
                    <a:pt x="16936" y="15533"/>
                    <a:pt x="16937" y="15507"/>
                    <a:pt x="16936" y="15490"/>
                  </a:cubicBezTo>
                  <a:cubicBezTo>
                    <a:pt x="16940" y="15484"/>
                    <a:pt x="16941" y="15478"/>
                    <a:pt x="16943" y="15473"/>
                  </a:cubicBezTo>
                  <a:cubicBezTo>
                    <a:pt x="16956" y="15465"/>
                    <a:pt x="16972" y="15455"/>
                    <a:pt x="16986" y="15432"/>
                  </a:cubicBezTo>
                  <a:cubicBezTo>
                    <a:pt x="17000" y="15414"/>
                    <a:pt x="17004" y="15398"/>
                    <a:pt x="17007" y="15387"/>
                  </a:cubicBezTo>
                  <a:cubicBezTo>
                    <a:pt x="17013" y="15380"/>
                    <a:pt x="17027" y="15371"/>
                    <a:pt x="17039" y="15351"/>
                  </a:cubicBezTo>
                  <a:cubicBezTo>
                    <a:pt x="17054" y="15329"/>
                    <a:pt x="17058" y="15310"/>
                    <a:pt x="17059" y="15297"/>
                  </a:cubicBezTo>
                  <a:cubicBezTo>
                    <a:pt x="17067" y="15291"/>
                    <a:pt x="17075" y="15281"/>
                    <a:pt x="17085" y="15266"/>
                  </a:cubicBezTo>
                  <a:cubicBezTo>
                    <a:pt x="17090" y="15261"/>
                    <a:pt x="17101" y="15253"/>
                    <a:pt x="17113" y="15237"/>
                  </a:cubicBezTo>
                  <a:cubicBezTo>
                    <a:pt x="17124" y="15230"/>
                    <a:pt x="17142" y="15219"/>
                    <a:pt x="17156" y="15195"/>
                  </a:cubicBezTo>
                  <a:cubicBezTo>
                    <a:pt x="17168" y="15178"/>
                    <a:pt x="17173" y="15166"/>
                    <a:pt x="17178" y="15152"/>
                  </a:cubicBezTo>
                  <a:cubicBezTo>
                    <a:pt x="17189" y="15132"/>
                    <a:pt x="17193" y="15115"/>
                    <a:pt x="17194" y="15099"/>
                  </a:cubicBezTo>
                  <a:cubicBezTo>
                    <a:pt x="17205" y="15093"/>
                    <a:pt x="17216" y="15082"/>
                    <a:pt x="17226" y="15067"/>
                  </a:cubicBezTo>
                  <a:cubicBezTo>
                    <a:pt x="17237" y="15051"/>
                    <a:pt x="17241" y="15040"/>
                    <a:pt x="17245" y="15031"/>
                  </a:cubicBezTo>
                  <a:cubicBezTo>
                    <a:pt x="17246" y="15028"/>
                    <a:pt x="17246" y="15026"/>
                    <a:pt x="17249" y="15024"/>
                  </a:cubicBezTo>
                  <a:cubicBezTo>
                    <a:pt x="17256" y="15012"/>
                    <a:pt x="17261" y="14999"/>
                    <a:pt x="17264" y="14991"/>
                  </a:cubicBezTo>
                  <a:cubicBezTo>
                    <a:pt x="17280" y="14983"/>
                    <a:pt x="17299" y="14973"/>
                    <a:pt x="17313" y="14950"/>
                  </a:cubicBezTo>
                  <a:cubicBezTo>
                    <a:pt x="17327" y="14930"/>
                    <a:pt x="17332" y="14914"/>
                    <a:pt x="17333" y="14906"/>
                  </a:cubicBezTo>
                  <a:cubicBezTo>
                    <a:pt x="17342" y="14900"/>
                    <a:pt x="17354" y="14889"/>
                    <a:pt x="17366" y="14869"/>
                  </a:cubicBezTo>
                  <a:cubicBezTo>
                    <a:pt x="17379" y="14848"/>
                    <a:pt x="17385" y="14830"/>
                    <a:pt x="17385" y="14814"/>
                  </a:cubicBezTo>
                  <a:cubicBezTo>
                    <a:pt x="17392" y="14809"/>
                    <a:pt x="17401" y="14800"/>
                    <a:pt x="17408" y="14790"/>
                  </a:cubicBezTo>
                  <a:cubicBezTo>
                    <a:pt x="17419" y="14783"/>
                    <a:pt x="17436" y="14771"/>
                    <a:pt x="17451" y="14748"/>
                  </a:cubicBezTo>
                  <a:cubicBezTo>
                    <a:pt x="17465" y="14730"/>
                    <a:pt x="17468" y="14712"/>
                    <a:pt x="17470" y="14697"/>
                  </a:cubicBezTo>
                  <a:cubicBezTo>
                    <a:pt x="17479" y="14691"/>
                    <a:pt x="17490" y="14680"/>
                    <a:pt x="17500" y="14664"/>
                  </a:cubicBezTo>
                  <a:cubicBezTo>
                    <a:pt x="17511" y="14648"/>
                    <a:pt x="17515" y="14637"/>
                    <a:pt x="17520" y="14628"/>
                  </a:cubicBezTo>
                  <a:cubicBezTo>
                    <a:pt x="17521" y="14625"/>
                    <a:pt x="17521" y="14624"/>
                    <a:pt x="17524" y="14619"/>
                  </a:cubicBezTo>
                  <a:cubicBezTo>
                    <a:pt x="17531" y="14607"/>
                    <a:pt x="17535" y="14601"/>
                    <a:pt x="17538" y="14595"/>
                  </a:cubicBezTo>
                  <a:cubicBezTo>
                    <a:pt x="17540" y="14590"/>
                    <a:pt x="17542" y="14586"/>
                    <a:pt x="17547" y="14579"/>
                  </a:cubicBezTo>
                  <a:cubicBezTo>
                    <a:pt x="17556" y="14566"/>
                    <a:pt x="17558" y="14559"/>
                    <a:pt x="17562" y="14553"/>
                  </a:cubicBezTo>
                  <a:cubicBezTo>
                    <a:pt x="17564" y="14549"/>
                    <a:pt x="17567" y="14544"/>
                    <a:pt x="17572" y="14537"/>
                  </a:cubicBezTo>
                  <a:cubicBezTo>
                    <a:pt x="17581" y="14522"/>
                    <a:pt x="17586" y="14510"/>
                    <a:pt x="17590" y="14499"/>
                  </a:cubicBezTo>
                  <a:cubicBezTo>
                    <a:pt x="17602" y="14493"/>
                    <a:pt x="17618" y="14480"/>
                    <a:pt x="17632" y="14459"/>
                  </a:cubicBezTo>
                  <a:cubicBezTo>
                    <a:pt x="17645" y="14440"/>
                    <a:pt x="17649" y="14423"/>
                    <a:pt x="17650" y="14408"/>
                  </a:cubicBezTo>
                  <a:cubicBezTo>
                    <a:pt x="17660" y="14400"/>
                    <a:pt x="17671" y="14391"/>
                    <a:pt x="17681" y="14375"/>
                  </a:cubicBezTo>
                  <a:lnTo>
                    <a:pt x="17708" y="14334"/>
                  </a:lnTo>
                  <a:cubicBezTo>
                    <a:pt x="17719" y="14318"/>
                    <a:pt x="17723" y="14308"/>
                    <a:pt x="17727" y="14298"/>
                  </a:cubicBezTo>
                  <a:cubicBezTo>
                    <a:pt x="17728" y="14296"/>
                    <a:pt x="17728" y="14295"/>
                    <a:pt x="17731" y="14290"/>
                  </a:cubicBezTo>
                  <a:cubicBezTo>
                    <a:pt x="17745" y="14270"/>
                    <a:pt x="17749" y="14253"/>
                    <a:pt x="17750" y="14238"/>
                  </a:cubicBezTo>
                  <a:cubicBezTo>
                    <a:pt x="17760" y="14230"/>
                    <a:pt x="17770" y="14220"/>
                    <a:pt x="17779" y="14205"/>
                  </a:cubicBezTo>
                  <a:cubicBezTo>
                    <a:pt x="17783" y="14198"/>
                    <a:pt x="17786" y="14195"/>
                    <a:pt x="17788" y="14193"/>
                  </a:cubicBezTo>
                  <a:cubicBezTo>
                    <a:pt x="17794" y="14188"/>
                    <a:pt x="17799" y="14180"/>
                    <a:pt x="17806" y="14168"/>
                  </a:cubicBezTo>
                  <a:cubicBezTo>
                    <a:pt x="17814" y="14162"/>
                    <a:pt x="17827" y="14151"/>
                    <a:pt x="17842" y="14130"/>
                  </a:cubicBezTo>
                  <a:cubicBezTo>
                    <a:pt x="17852" y="14115"/>
                    <a:pt x="17856" y="14107"/>
                    <a:pt x="17859" y="14099"/>
                  </a:cubicBezTo>
                  <a:cubicBezTo>
                    <a:pt x="17861" y="14098"/>
                    <a:pt x="17862" y="14094"/>
                    <a:pt x="17863" y="14092"/>
                  </a:cubicBezTo>
                  <a:cubicBezTo>
                    <a:pt x="17873" y="14087"/>
                    <a:pt x="17889" y="14075"/>
                    <a:pt x="17902" y="14054"/>
                  </a:cubicBezTo>
                  <a:cubicBezTo>
                    <a:pt x="17913" y="14035"/>
                    <a:pt x="17917" y="14019"/>
                    <a:pt x="17918" y="14005"/>
                  </a:cubicBezTo>
                  <a:cubicBezTo>
                    <a:pt x="17932" y="13998"/>
                    <a:pt x="17944" y="13987"/>
                    <a:pt x="17954" y="13971"/>
                  </a:cubicBezTo>
                  <a:cubicBezTo>
                    <a:pt x="17969" y="13949"/>
                    <a:pt x="17974" y="13930"/>
                    <a:pt x="17975" y="13917"/>
                  </a:cubicBezTo>
                  <a:cubicBezTo>
                    <a:pt x="17986" y="13898"/>
                    <a:pt x="17990" y="13882"/>
                    <a:pt x="17991" y="13869"/>
                  </a:cubicBezTo>
                  <a:cubicBezTo>
                    <a:pt x="18001" y="13853"/>
                    <a:pt x="18004" y="13839"/>
                    <a:pt x="18007" y="13826"/>
                  </a:cubicBezTo>
                  <a:cubicBezTo>
                    <a:pt x="18012" y="13816"/>
                    <a:pt x="18017" y="13813"/>
                    <a:pt x="18019" y="13807"/>
                  </a:cubicBezTo>
                  <a:cubicBezTo>
                    <a:pt x="18020" y="13804"/>
                    <a:pt x="18023" y="13800"/>
                    <a:pt x="18027" y="13793"/>
                  </a:cubicBezTo>
                  <a:cubicBezTo>
                    <a:pt x="18036" y="13788"/>
                    <a:pt x="18051" y="13776"/>
                    <a:pt x="18066" y="13755"/>
                  </a:cubicBezTo>
                  <a:cubicBezTo>
                    <a:pt x="18077" y="13739"/>
                    <a:pt x="18081" y="13728"/>
                    <a:pt x="18084" y="13718"/>
                  </a:cubicBezTo>
                  <a:cubicBezTo>
                    <a:pt x="18086" y="13716"/>
                    <a:pt x="18086" y="13714"/>
                    <a:pt x="18088" y="13712"/>
                  </a:cubicBezTo>
                  <a:cubicBezTo>
                    <a:pt x="18098" y="13696"/>
                    <a:pt x="18102" y="13686"/>
                    <a:pt x="18106" y="13679"/>
                  </a:cubicBezTo>
                  <a:cubicBezTo>
                    <a:pt x="18108" y="13677"/>
                    <a:pt x="18108" y="13676"/>
                    <a:pt x="18109" y="13674"/>
                  </a:cubicBezTo>
                  <a:cubicBezTo>
                    <a:pt x="18116" y="13669"/>
                    <a:pt x="18127" y="13663"/>
                    <a:pt x="18138" y="13649"/>
                  </a:cubicBezTo>
                  <a:cubicBezTo>
                    <a:pt x="18153" y="13643"/>
                    <a:pt x="18174" y="13632"/>
                    <a:pt x="18191" y="13605"/>
                  </a:cubicBezTo>
                  <a:cubicBezTo>
                    <a:pt x="18205" y="13582"/>
                    <a:pt x="18209" y="13561"/>
                    <a:pt x="18209" y="13545"/>
                  </a:cubicBezTo>
                  <a:cubicBezTo>
                    <a:pt x="18216" y="13540"/>
                    <a:pt x="18222" y="13532"/>
                    <a:pt x="18229" y="13523"/>
                  </a:cubicBezTo>
                  <a:cubicBezTo>
                    <a:pt x="18239" y="13518"/>
                    <a:pt x="18255" y="13505"/>
                    <a:pt x="18270" y="13483"/>
                  </a:cubicBezTo>
                  <a:cubicBezTo>
                    <a:pt x="18275" y="13476"/>
                    <a:pt x="18277" y="13473"/>
                    <a:pt x="18280" y="13470"/>
                  </a:cubicBezTo>
                  <a:cubicBezTo>
                    <a:pt x="18285" y="13462"/>
                    <a:pt x="18291" y="13457"/>
                    <a:pt x="18298" y="13444"/>
                  </a:cubicBezTo>
                  <a:cubicBezTo>
                    <a:pt x="18319" y="13414"/>
                    <a:pt x="18318" y="13385"/>
                    <a:pt x="18312" y="13364"/>
                  </a:cubicBezTo>
                  <a:cubicBezTo>
                    <a:pt x="18314" y="13360"/>
                    <a:pt x="18319" y="13355"/>
                    <a:pt x="18322" y="13352"/>
                  </a:cubicBezTo>
                  <a:cubicBezTo>
                    <a:pt x="18330" y="13347"/>
                    <a:pt x="18344" y="13337"/>
                    <a:pt x="18357" y="13320"/>
                  </a:cubicBezTo>
                  <a:cubicBezTo>
                    <a:pt x="18368" y="13312"/>
                    <a:pt x="18387" y="13302"/>
                    <a:pt x="18402" y="13278"/>
                  </a:cubicBezTo>
                  <a:cubicBezTo>
                    <a:pt x="18419" y="13252"/>
                    <a:pt x="18420" y="13229"/>
                    <a:pt x="18420" y="13213"/>
                  </a:cubicBezTo>
                  <a:cubicBezTo>
                    <a:pt x="18424" y="13207"/>
                    <a:pt x="18425" y="13203"/>
                    <a:pt x="18427" y="13199"/>
                  </a:cubicBezTo>
                  <a:cubicBezTo>
                    <a:pt x="18429" y="13195"/>
                    <a:pt x="18431" y="13191"/>
                    <a:pt x="18435" y="13184"/>
                  </a:cubicBezTo>
                  <a:cubicBezTo>
                    <a:pt x="18447" y="13166"/>
                    <a:pt x="18451" y="13151"/>
                    <a:pt x="18454" y="13143"/>
                  </a:cubicBezTo>
                  <a:cubicBezTo>
                    <a:pt x="18461" y="13138"/>
                    <a:pt x="18472" y="13129"/>
                    <a:pt x="18480" y="13118"/>
                  </a:cubicBezTo>
                  <a:cubicBezTo>
                    <a:pt x="18494" y="13111"/>
                    <a:pt x="18516" y="13098"/>
                    <a:pt x="18532" y="13074"/>
                  </a:cubicBezTo>
                  <a:cubicBezTo>
                    <a:pt x="18549" y="13047"/>
                    <a:pt x="18550" y="13020"/>
                    <a:pt x="18548" y="13001"/>
                  </a:cubicBezTo>
                  <a:lnTo>
                    <a:pt x="18563" y="12978"/>
                  </a:lnTo>
                  <a:cubicBezTo>
                    <a:pt x="18574" y="12962"/>
                    <a:pt x="18577" y="12951"/>
                    <a:pt x="18581" y="12942"/>
                  </a:cubicBezTo>
                  <a:cubicBezTo>
                    <a:pt x="18582" y="12940"/>
                    <a:pt x="18582" y="12938"/>
                    <a:pt x="18584" y="12936"/>
                  </a:cubicBezTo>
                  <a:cubicBezTo>
                    <a:pt x="18591" y="12931"/>
                    <a:pt x="18603" y="12920"/>
                    <a:pt x="18616" y="12902"/>
                  </a:cubicBezTo>
                  <a:cubicBezTo>
                    <a:pt x="18627" y="12894"/>
                    <a:pt x="18640" y="12883"/>
                    <a:pt x="18652" y="12863"/>
                  </a:cubicBezTo>
                  <a:cubicBezTo>
                    <a:pt x="18666" y="12843"/>
                    <a:pt x="18670" y="12827"/>
                    <a:pt x="18672" y="12817"/>
                  </a:cubicBezTo>
                  <a:cubicBezTo>
                    <a:pt x="18676" y="12809"/>
                    <a:pt x="18679" y="12807"/>
                    <a:pt x="18682" y="12803"/>
                  </a:cubicBezTo>
                  <a:cubicBezTo>
                    <a:pt x="18684" y="12800"/>
                    <a:pt x="18687" y="12796"/>
                    <a:pt x="18689" y="12792"/>
                  </a:cubicBezTo>
                  <a:cubicBezTo>
                    <a:pt x="18704" y="12785"/>
                    <a:pt x="18726" y="12774"/>
                    <a:pt x="18742" y="12748"/>
                  </a:cubicBezTo>
                  <a:cubicBezTo>
                    <a:pt x="18754" y="12728"/>
                    <a:pt x="18758" y="12710"/>
                    <a:pt x="18759" y="12694"/>
                  </a:cubicBezTo>
                  <a:cubicBezTo>
                    <a:pt x="18769" y="12686"/>
                    <a:pt x="18779" y="12677"/>
                    <a:pt x="18789" y="12662"/>
                  </a:cubicBezTo>
                  <a:cubicBezTo>
                    <a:pt x="18796" y="12648"/>
                    <a:pt x="18802" y="12636"/>
                    <a:pt x="18805" y="12625"/>
                  </a:cubicBezTo>
                  <a:cubicBezTo>
                    <a:pt x="18820" y="12618"/>
                    <a:pt x="18836" y="12606"/>
                    <a:pt x="18849" y="12586"/>
                  </a:cubicBezTo>
                  <a:cubicBezTo>
                    <a:pt x="18861" y="12567"/>
                    <a:pt x="18866" y="12551"/>
                    <a:pt x="18869" y="12535"/>
                  </a:cubicBezTo>
                  <a:cubicBezTo>
                    <a:pt x="18876" y="12522"/>
                    <a:pt x="18880" y="12511"/>
                    <a:pt x="18882" y="12501"/>
                  </a:cubicBezTo>
                  <a:cubicBezTo>
                    <a:pt x="18896" y="12492"/>
                    <a:pt x="18911" y="12481"/>
                    <a:pt x="18924" y="12461"/>
                  </a:cubicBezTo>
                  <a:cubicBezTo>
                    <a:pt x="18936" y="12443"/>
                    <a:pt x="18941" y="12426"/>
                    <a:pt x="18943" y="12412"/>
                  </a:cubicBezTo>
                  <a:cubicBezTo>
                    <a:pt x="18951" y="12405"/>
                    <a:pt x="18961" y="12396"/>
                    <a:pt x="18972" y="12378"/>
                  </a:cubicBezTo>
                  <a:cubicBezTo>
                    <a:pt x="18982" y="12363"/>
                    <a:pt x="18986" y="12351"/>
                    <a:pt x="18988" y="12338"/>
                  </a:cubicBezTo>
                  <a:cubicBezTo>
                    <a:pt x="19002" y="12331"/>
                    <a:pt x="19018" y="12320"/>
                    <a:pt x="19030" y="12300"/>
                  </a:cubicBezTo>
                  <a:cubicBezTo>
                    <a:pt x="19042" y="12282"/>
                    <a:pt x="19047" y="12268"/>
                    <a:pt x="19052" y="12254"/>
                  </a:cubicBezTo>
                  <a:cubicBezTo>
                    <a:pt x="19061" y="12246"/>
                    <a:pt x="19072" y="12236"/>
                    <a:pt x="19082" y="12219"/>
                  </a:cubicBezTo>
                  <a:cubicBezTo>
                    <a:pt x="19093" y="12203"/>
                    <a:pt x="19096" y="12188"/>
                    <a:pt x="19100" y="12176"/>
                  </a:cubicBezTo>
                  <a:cubicBezTo>
                    <a:pt x="19112" y="12170"/>
                    <a:pt x="19126" y="12158"/>
                    <a:pt x="19138" y="12140"/>
                  </a:cubicBezTo>
                  <a:cubicBezTo>
                    <a:pt x="19152" y="12120"/>
                    <a:pt x="19155" y="12100"/>
                    <a:pt x="19157" y="12085"/>
                  </a:cubicBezTo>
                  <a:cubicBezTo>
                    <a:pt x="19165" y="12079"/>
                    <a:pt x="19174" y="12069"/>
                    <a:pt x="19184" y="12054"/>
                  </a:cubicBezTo>
                  <a:cubicBezTo>
                    <a:pt x="19192" y="12041"/>
                    <a:pt x="19197" y="12027"/>
                    <a:pt x="19200" y="12016"/>
                  </a:cubicBezTo>
                  <a:cubicBezTo>
                    <a:pt x="19213" y="12010"/>
                    <a:pt x="19229" y="11998"/>
                    <a:pt x="19243" y="11978"/>
                  </a:cubicBezTo>
                  <a:cubicBezTo>
                    <a:pt x="19255" y="11957"/>
                    <a:pt x="19260" y="11944"/>
                    <a:pt x="19262" y="11927"/>
                  </a:cubicBezTo>
                  <a:cubicBezTo>
                    <a:pt x="19273" y="11911"/>
                    <a:pt x="19277" y="11896"/>
                    <a:pt x="19281" y="11882"/>
                  </a:cubicBezTo>
                  <a:cubicBezTo>
                    <a:pt x="19288" y="11870"/>
                    <a:pt x="19291" y="11863"/>
                    <a:pt x="19294" y="11856"/>
                  </a:cubicBezTo>
                  <a:cubicBezTo>
                    <a:pt x="19297" y="11854"/>
                    <a:pt x="19298" y="11849"/>
                    <a:pt x="19300" y="11845"/>
                  </a:cubicBezTo>
                  <a:cubicBezTo>
                    <a:pt x="19311" y="11838"/>
                    <a:pt x="19323" y="11828"/>
                    <a:pt x="19335" y="11810"/>
                  </a:cubicBezTo>
                  <a:cubicBezTo>
                    <a:pt x="19343" y="11804"/>
                    <a:pt x="19357" y="11794"/>
                    <a:pt x="19369" y="11772"/>
                  </a:cubicBezTo>
                  <a:cubicBezTo>
                    <a:pt x="19379" y="11757"/>
                    <a:pt x="19383" y="11742"/>
                    <a:pt x="19386" y="11729"/>
                  </a:cubicBezTo>
                  <a:cubicBezTo>
                    <a:pt x="19399" y="11722"/>
                    <a:pt x="19412" y="11710"/>
                    <a:pt x="19425" y="11693"/>
                  </a:cubicBezTo>
                  <a:cubicBezTo>
                    <a:pt x="19439" y="11670"/>
                    <a:pt x="19442" y="11647"/>
                    <a:pt x="19442" y="11631"/>
                  </a:cubicBezTo>
                  <a:cubicBezTo>
                    <a:pt x="19448" y="11624"/>
                    <a:pt x="19455" y="11617"/>
                    <a:pt x="19464" y="11603"/>
                  </a:cubicBezTo>
                  <a:lnTo>
                    <a:pt x="19469" y="11598"/>
                  </a:lnTo>
                  <a:cubicBezTo>
                    <a:pt x="19475" y="11590"/>
                    <a:pt x="19484" y="11582"/>
                    <a:pt x="19495" y="11565"/>
                  </a:cubicBezTo>
                  <a:cubicBezTo>
                    <a:pt x="19500" y="11558"/>
                    <a:pt x="19503" y="11553"/>
                    <a:pt x="19507" y="11548"/>
                  </a:cubicBezTo>
                  <a:cubicBezTo>
                    <a:pt x="19511" y="11543"/>
                    <a:pt x="19514" y="11537"/>
                    <a:pt x="19522" y="11526"/>
                  </a:cubicBezTo>
                  <a:cubicBezTo>
                    <a:pt x="19529" y="11513"/>
                    <a:pt x="19532" y="11507"/>
                    <a:pt x="19535" y="11500"/>
                  </a:cubicBezTo>
                  <a:cubicBezTo>
                    <a:pt x="19538" y="11496"/>
                    <a:pt x="19540" y="11492"/>
                    <a:pt x="19545" y="11484"/>
                  </a:cubicBezTo>
                  <a:cubicBezTo>
                    <a:pt x="19549" y="11478"/>
                    <a:pt x="19552" y="11474"/>
                    <a:pt x="19555" y="11472"/>
                  </a:cubicBezTo>
                  <a:cubicBezTo>
                    <a:pt x="19560" y="11467"/>
                    <a:pt x="19565" y="11459"/>
                    <a:pt x="19575" y="11445"/>
                  </a:cubicBezTo>
                  <a:cubicBezTo>
                    <a:pt x="19584" y="11437"/>
                    <a:pt x="19594" y="11427"/>
                    <a:pt x="19607" y="11409"/>
                  </a:cubicBezTo>
                  <a:cubicBezTo>
                    <a:pt x="19620" y="11388"/>
                    <a:pt x="19624" y="11366"/>
                    <a:pt x="19623" y="11349"/>
                  </a:cubicBezTo>
                  <a:cubicBezTo>
                    <a:pt x="19632" y="11342"/>
                    <a:pt x="19640" y="11334"/>
                    <a:pt x="19648" y="11322"/>
                  </a:cubicBezTo>
                  <a:cubicBezTo>
                    <a:pt x="19658" y="11314"/>
                    <a:pt x="19669" y="11303"/>
                    <a:pt x="19682" y="11285"/>
                  </a:cubicBezTo>
                  <a:cubicBezTo>
                    <a:pt x="19693" y="11266"/>
                    <a:pt x="19698" y="11249"/>
                    <a:pt x="19699" y="11234"/>
                  </a:cubicBezTo>
                  <a:cubicBezTo>
                    <a:pt x="19709" y="11228"/>
                    <a:pt x="19720" y="11217"/>
                    <a:pt x="19730" y="11201"/>
                  </a:cubicBezTo>
                  <a:lnTo>
                    <a:pt x="19757" y="11162"/>
                  </a:lnTo>
                  <a:cubicBezTo>
                    <a:pt x="19774" y="11135"/>
                    <a:pt x="19775" y="11108"/>
                    <a:pt x="19773" y="11089"/>
                  </a:cubicBezTo>
                  <a:cubicBezTo>
                    <a:pt x="19774" y="11088"/>
                    <a:pt x="19774" y="11087"/>
                    <a:pt x="19775" y="11085"/>
                  </a:cubicBezTo>
                  <a:cubicBezTo>
                    <a:pt x="19776" y="11082"/>
                    <a:pt x="19780" y="11078"/>
                    <a:pt x="19784" y="11072"/>
                  </a:cubicBezTo>
                  <a:cubicBezTo>
                    <a:pt x="19793" y="11066"/>
                    <a:pt x="19808" y="11055"/>
                    <a:pt x="19823" y="11033"/>
                  </a:cubicBezTo>
                  <a:cubicBezTo>
                    <a:pt x="19834" y="11014"/>
                    <a:pt x="19840" y="10998"/>
                    <a:pt x="19843" y="10983"/>
                  </a:cubicBezTo>
                  <a:cubicBezTo>
                    <a:pt x="19848" y="10974"/>
                    <a:pt x="19851" y="10970"/>
                    <a:pt x="19855" y="10965"/>
                  </a:cubicBezTo>
                  <a:lnTo>
                    <a:pt x="19866" y="10945"/>
                  </a:lnTo>
                  <a:cubicBezTo>
                    <a:pt x="19876" y="10932"/>
                    <a:pt x="19878" y="10926"/>
                    <a:pt x="19883" y="10918"/>
                  </a:cubicBezTo>
                  <a:cubicBezTo>
                    <a:pt x="19883" y="10918"/>
                    <a:pt x="19884" y="10917"/>
                    <a:pt x="19884" y="10916"/>
                  </a:cubicBezTo>
                  <a:cubicBezTo>
                    <a:pt x="19898" y="10910"/>
                    <a:pt x="19916" y="10897"/>
                    <a:pt x="19932" y="10873"/>
                  </a:cubicBezTo>
                  <a:cubicBezTo>
                    <a:pt x="19935" y="10869"/>
                    <a:pt x="19935" y="10869"/>
                    <a:pt x="19937" y="10867"/>
                  </a:cubicBezTo>
                  <a:cubicBezTo>
                    <a:pt x="19945" y="10859"/>
                    <a:pt x="19952" y="10851"/>
                    <a:pt x="19966" y="10832"/>
                  </a:cubicBezTo>
                  <a:cubicBezTo>
                    <a:pt x="19974" y="10824"/>
                    <a:pt x="19984" y="10815"/>
                    <a:pt x="19995" y="10797"/>
                  </a:cubicBezTo>
                  <a:cubicBezTo>
                    <a:pt x="20009" y="10777"/>
                    <a:pt x="20012" y="10757"/>
                    <a:pt x="20012" y="10740"/>
                  </a:cubicBezTo>
                  <a:cubicBezTo>
                    <a:pt x="20020" y="10734"/>
                    <a:pt x="20026" y="10728"/>
                    <a:pt x="20032" y="10719"/>
                  </a:cubicBezTo>
                  <a:cubicBezTo>
                    <a:pt x="20044" y="10714"/>
                    <a:pt x="20064" y="10702"/>
                    <a:pt x="20079" y="10677"/>
                  </a:cubicBezTo>
                  <a:cubicBezTo>
                    <a:pt x="20090" y="10659"/>
                    <a:pt x="20096" y="10644"/>
                    <a:pt x="20098" y="10629"/>
                  </a:cubicBezTo>
                  <a:cubicBezTo>
                    <a:pt x="20101" y="10624"/>
                    <a:pt x="20103" y="10623"/>
                    <a:pt x="20105" y="10621"/>
                  </a:cubicBezTo>
                  <a:cubicBezTo>
                    <a:pt x="20111" y="10613"/>
                    <a:pt x="20116" y="10607"/>
                    <a:pt x="20127" y="10591"/>
                  </a:cubicBezTo>
                  <a:cubicBezTo>
                    <a:pt x="20135" y="10584"/>
                    <a:pt x="20145" y="10575"/>
                    <a:pt x="20157" y="10556"/>
                  </a:cubicBezTo>
                  <a:cubicBezTo>
                    <a:pt x="20172" y="10532"/>
                    <a:pt x="20176" y="10509"/>
                    <a:pt x="20176" y="10494"/>
                  </a:cubicBezTo>
                  <a:cubicBezTo>
                    <a:pt x="20180" y="10488"/>
                    <a:pt x="20182" y="10479"/>
                    <a:pt x="20183" y="10473"/>
                  </a:cubicBezTo>
                  <a:cubicBezTo>
                    <a:pt x="20200" y="10466"/>
                    <a:pt x="20218" y="10455"/>
                    <a:pt x="20232" y="10433"/>
                  </a:cubicBezTo>
                  <a:cubicBezTo>
                    <a:pt x="20246" y="10412"/>
                    <a:pt x="20250" y="10394"/>
                    <a:pt x="20251" y="10387"/>
                  </a:cubicBezTo>
                  <a:cubicBezTo>
                    <a:pt x="20258" y="10374"/>
                    <a:pt x="20264" y="10360"/>
                    <a:pt x="20267" y="10350"/>
                  </a:cubicBezTo>
                  <a:cubicBezTo>
                    <a:pt x="20282" y="10343"/>
                    <a:pt x="20298" y="10332"/>
                    <a:pt x="20311" y="10311"/>
                  </a:cubicBezTo>
                  <a:cubicBezTo>
                    <a:pt x="20322" y="10295"/>
                    <a:pt x="20326" y="10280"/>
                    <a:pt x="20328" y="10267"/>
                  </a:cubicBezTo>
                  <a:cubicBezTo>
                    <a:pt x="20341" y="10260"/>
                    <a:pt x="20354" y="10248"/>
                    <a:pt x="20366" y="10231"/>
                  </a:cubicBezTo>
                  <a:cubicBezTo>
                    <a:pt x="20381" y="10208"/>
                    <a:pt x="20384" y="10187"/>
                    <a:pt x="20385" y="10172"/>
                  </a:cubicBezTo>
                  <a:cubicBezTo>
                    <a:pt x="20389" y="10165"/>
                    <a:pt x="20391" y="10158"/>
                    <a:pt x="20395" y="10152"/>
                  </a:cubicBezTo>
                  <a:cubicBezTo>
                    <a:pt x="20408" y="10145"/>
                    <a:pt x="20429" y="10133"/>
                    <a:pt x="20444" y="10110"/>
                  </a:cubicBezTo>
                  <a:cubicBezTo>
                    <a:pt x="20457" y="10091"/>
                    <a:pt x="20461" y="10074"/>
                    <a:pt x="20464" y="10064"/>
                  </a:cubicBezTo>
                  <a:cubicBezTo>
                    <a:pt x="20473" y="10050"/>
                    <a:pt x="20477" y="10037"/>
                    <a:pt x="20480" y="10026"/>
                  </a:cubicBezTo>
                  <a:cubicBezTo>
                    <a:pt x="20493" y="10019"/>
                    <a:pt x="20509" y="10007"/>
                    <a:pt x="20521" y="9989"/>
                  </a:cubicBezTo>
                  <a:cubicBezTo>
                    <a:pt x="20524" y="9984"/>
                    <a:pt x="20526" y="9981"/>
                    <a:pt x="20528" y="9980"/>
                  </a:cubicBezTo>
                  <a:cubicBezTo>
                    <a:pt x="20534" y="9974"/>
                    <a:pt x="20540" y="9967"/>
                    <a:pt x="20551" y="9951"/>
                  </a:cubicBezTo>
                  <a:cubicBezTo>
                    <a:pt x="20562" y="9935"/>
                    <a:pt x="20566" y="9922"/>
                    <a:pt x="20569" y="9914"/>
                  </a:cubicBezTo>
                  <a:cubicBezTo>
                    <a:pt x="20571" y="9909"/>
                    <a:pt x="20571" y="9909"/>
                    <a:pt x="20572" y="9906"/>
                  </a:cubicBezTo>
                  <a:cubicBezTo>
                    <a:pt x="20582" y="9890"/>
                    <a:pt x="20587" y="9876"/>
                    <a:pt x="20588" y="9862"/>
                  </a:cubicBezTo>
                  <a:cubicBezTo>
                    <a:pt x="20601" y="9855"/>
                    <a:pt x="20616" y="9844"/>
                    <a:pt x="20627" y="9826"/>
                  </a:cubicBezTo>
                  <a:cubicBezTo>
                    <a:pt x="20642" y="9805"/>
                    <a:pt x="20646" y="9786"/>
                    <a:pt x="20647" y="9772"/>
                  </a:cubicBezTo>
                  <a:cubicBezTo>
                    <a:pt x="20654" y="9762"/>
                    <a:pt x="20658" y="9754"/>
                    <a:pt x="20660" y="9748"/>
                  </a:cubicBezTo>
                  <a:lnTo>
                    <a:pt x="20666" y="9737"/>
                  </a:lnTo>
                  <a:cubicBezTo>
                    <a:pt x="20678" y="9718"/>
                    <a:pt x="20682" y="9702"/>
                    <a:pt x="20685" y="9689"/>
                  </a:cubicBezTo>
                  <a:cubicBezTo>
                    <a:pt x="20691" y="9685"/>
                    <a:pt x="20698" y="9678"/>
                    <a:pt x="20706" y="9668"/>
                  </a:cubicBezTo>
                  <a:cubicBezTo>
                    <a:pt x="20721" y="9663"/>
                    <a:pt x="20743" y="9651"/>
                    <a:pt x="20760" y="9625"/>
                  </a:cubicBezTo>
                  <a:cubicBezTo>
                    <a:pt x="20772" y="9606"/>
                    <a:pt x="20776" y="9595"/>
                    <a:pt x="20781" y="9580"/>
                  </a:cubicBezTo>
                  <a:cubicBezTo>
                    <a:pt x="20794" y="9560"/>
                    <a:pt x="20798" y="9541"/>
                    <a:pt x="20798" y="9525"/>
                  </a:cubicBezTo>
                  <a:cubicBezTo>
                    <a:pt x="20809" y="9519"/>
                    <a:pt x="20819" y="9508"/>
                    <a:pt x="20828" y="9494"/>
                  </a:cubicBezTo>
                  <a:cubicBezTo>
                    <a:pt x="20837" y="9481"/>
                    <a:pt x="20841" y="9467"/>
                    <a:pt x="20844" y="9455"/>
                  </a:cubicBezTo>
                  <a:cubicBezTo>
                    <a:pt x="20858" y="9449"/>
                    <a:pt x="20874" y="9437"/>
                    <a:pt x="20887" y="9418"/>
                  </a:cubicBezTo>
                  <a:cubicBezTo>
                    <a:pt x="20896" y="9402"/>
                    <a:pt x="20900" y="9394"/>
                    <a:pt x="20904" y="9385"/>
                  </a:cubicBezTo>
                  <a:cubicBezTo>
                    <a:pt x="20905" y="9381"/>
                    <a:pt x="20907" y="9379"/>
                    <a:pt x="20910" y="9375"/>
                  </a:cubicBezTo>
                  <a:cubicBezTo>
                    <a:pt x="20919" y="9362"/>
                    <a:pt x="20923" y="9347"/>
                    <a:pt x="20926" y="9335"/>
                  </a:cubicBezTo>
                  <a:cubicBezTo>
                    <a:pt x="20941" y="9328"/>
                    <a:pt x="20957" y="9316"/>
                    <a:pt x="20969" y="9298"/>
                  </a:cubicBezTo>
                  <a:cubicBezTo>
                    <a:pt x="20985" y="9272"/>
                    <a:pt x="20987" y="9251"/>
                    <a:pt x="20987" y="9235"/>
                  </a:cubicBezTo>
                  <a:cubicBezTo>
                    <a:pt x="20996" y="9218"/>
                    <a:pt x="20998" y="9201"/>
                    <a:pt x="21000" y="9189"/>
                  </a:cubicBezTo>
                  <a:cubicBezTo>
                    <a:pt x="21002" y="9186"/>
                    <a:pt x="21003" y="9183"/>
                    <a:pt x="21005" y="9182"/>
                  </a:cubicBezTo>
                  <a:cubicBezTo>
                    <a:pt x="21006" y="9182"/>
                    <a:pt x="21006" y="9181"/>
                    <a:pt x="21006" y="9181"/>
                  </a:cubicBezTo>
                  <a:cubicBezTo>
                    <a:pt x="21026" y="9177"/>
                    <a:pt x="21055" y="9167"/>
                    <a:pt x="21076" y="9135"/>
                  </a:cubicBezTo>
                  <a:cubicBezTo>
                    <a:pt x="21088" y="9118"/>
                    <a:pt x="21092" y="9100"/>
                    <a:pt x="21093" y="9085"/>
                  </a:cubicBezTo>
                  <a:cubicBezTo>
                    <a:pt x="21104" y="9078"/>
                    <a:pt x="21115" y="9068"/>
                    <a:pt x="21125" y="9053"/>
                  </a:cubicBezTo>
                  <a:cubicBezTo>
                    <a:pt x="21135" y="9039"/>
                    <a:pt x="21140" y="9027"/>
                    <a:pt x="21142" y="9015"/>
                  </a:cubicBezTo>
                  <a:cubicBezTo>
                    <a:pt x="21156" y="9009"/>
                    <a:pt x="21172" y="8996"/>
                    <a:pt x="21185" y="8977"/>
                  </a:cubicBezTo>
                  <a:cubicBezTo>
                    <a:pt x="21201" y="8952"/>
                    <a:pt x="21204" y="8928"/>
                    <a:pt x="21203" y="8910"/>
                  </a:cubicBezTo>
                  <a:cubicBezTo>
                    <a:pt x="21209" y="8905"/>
                    <a:pt x="21212" y="8899"/>
                    <a:pt x="21219" y="8889"/>
                  </a:cubicBezTo>
                  <a:cubicBezTo>
                    <a:pt x="21231" y="8881"/>
                    <a:pt x="21243" y="8870"/>
                    <a:pt x="21257" y="8850"/>
                  </a:cubicBezTo>
                  <a:cubicBezTo>
                    <a:pt x="21264" y="8837"/>
                    <a:pt x="21270" y="8824"/>
                    <a:pt x="21273" y="8813"/>
                  </a:cubicBezTo>
                  <a:cubicBezTo>
                    <a:pt x="21287" y="8806"/>
                    <a:pt x="21303" y="8794"/>
                    <a:pt x="21317" y="8774"/>
                  </a:cubicBezTo>
                  <a:cubicBezTo>
                    <a:pt x="21330" y="8753"/>
                    <a:pt x="21334" y="8732"/>
                    <a:pt x="21335" y="8717"/>
                  </a:cubicBezTo>
                  <a:cubicBezTo>
                    <a:pt x="21344" y="8711"/>
                    <a:pt x="21351" y="8701"/>
                    <a:pt x="21361" y="8687"/>
                  </a:cubicBezTo>
                  <a:cubicBezTo>
                    <a:pt x="21372" y="8669"/>
                    <a:pt x="21377" y="8651"/>
                    <a:pt x="21378" y="8636"/>
                  </a:cubicBezTo>
                  <a:cubicBezTo>
                    <a:pt x="21389" y="8629"/>
                    <a:pt x="21401" y="8619"/>
                    <a:pt x="21410" y="8604"/>
                  </a:cubicBezTo>
                  <a:cubicBezTo>
                    <a:pt x="21426" y="8580"/>
                    <a:pt x="21429" y="8556"/>
                    <a:pt x="21428" y="8538"/>
                  </a:cubicBezTo>
                  <a:cubicBezTo>
                    <a:pt x="21433" y="8533"/>
                    <a:pt x="21440" y="8525"/>
                    <a:pt x="21447" y="8513"/>
                  </a:cubicBezTo>
                  <a:cubicBezTo>
                    <a:pt x="21456" y="8502"/>
                    <a:pt x="21458" y="8496"/>
                    <a:pt x="21462" y="8490"/>
                  </a:cubicBezTo>
                  <a:cubicBezTo>
                    <a:pt x="21463" y="8489"/>
                    <a:pt x="21463" y="8487"/>
                    <a:pt x="21466" y="8486"/>
                  </a:cubicBezTo>
                  <a:cubicBezTo>
                    <a:pt x="21480" y="8481"/>
                    <a:pt x="21501" y="8469"/>
                    <a:pt x="21517" y="8443"/>
                  </a:cubicBezTo>
                  <a:cubicBezTo>
                    <a:pt x="21525" y="8438"/>
                    <a:pt x="21537" y="8427"/>
                    <a:pt x="21551" y="8406"/>
                  </a:cubicBezTo>
                  <a:cubicBezTo>
                    <a:pt x="21565" y="8383"/>
                    <a:pt x="21570" y="8363"/>
                    <a:pt x="21571" y="8350"/>
                  </a:cubicBezTo>
                  <a:cubicBezTo>
                    <a:pt x="21578" y="8337"/>
                    <a:pt x="21581" y="8326"/>
                    <a:pt x="21585" y="8318"/>
                  </a:cubicBezTo>
                  <a:cubicBezTo>
                    <a:pt x="21594" y="8310"/>
                    <a:pt x="21608" y="8299"/>
                    <a:pt x="21622" y="8278"/>
                  </a:cubicBezTo>
                  <a:cubicBezTo>
                    <a:pt x="21635" y="8259"/>
                    <a:pt x="21639" y="8245"/>
                    <a:pt x="21642" y="8233"/>
                  </a:cubicBezTo>
                  <a:cubicBezTo>
                    <a:pt x="21655" y="8212"/>
                    <a:pt x="21660" y="8195"/>
                    <a:pt x="21661" y="8187"/>
                  </a:cubicBezTo>
                  <a:cubicBezTo>
                    <a:pt x="21670" y="8171"/>
                    <a:pt x="21675" y="8162"/>
                    <a:pt x="21678" y="8153"/>
                  </a:cubicBezTo>
                  <a:cubicBezTo>
                    <a:pt x="21678" y="8150"/>
                    <a:pt x="21680" y="8149"/>
                    <a:pt x="21681" y="8146"/>
                  </a:cubicBezTo>
                  <a:cubicBezTo>
                    <a:pt x="21688" y="8141"/>
                    <a:pt x="21701" y="8131"/>
                    <a:pt x="21714" y="8111"/>
                  </a:cubicBezTo>
                  <a:cubicBezTo>
                    <a:pt x="21726" y="8104"/>
                    <a:pt x="21740" y="8093"/>
                    <a:pt x="21752" y="8072"/>
                  </a:cubicBezTo>
                  <a:cubicBezTo>
                    <a:pt x="21766" y="8051"/>
                    <a:pt x="21769" y="8034"/>
                    <a:pt x="21771" y="8026"/>
                  </a:cubicBezTo>
                  <a:cubicBezTo>
                    <a:pt x="21774" y="8021"/>
                    <a:pt x="21776" y="8019"/>
                    <a:pt x="21778" y="8016"/>
                  </a:cubicBezTo>
                  <a:cubicBezTo>
                    <a:pt x="21784" y="8009"/>
                    <a:pt x="21789" y="8003"/>
                    <a:pt x="21799" y="7988"/>
                  </a:cubicBezTo>
                  <a:cubicBezTo>
                    <a:pt x="21811" y="7968"/>
                    <a:pt x="21816" y="7955"/>
                    <a:pt x="21819" y="7943"/>
                  </a:cubicBezTo>
                  <a:cubicBezTo>
                    <a:pt x="21826" y="7933"/>
                    <a:pt x="21830" y="7925"/>
                    <a:pt x="21832" y="7917"/>
                  </a:cubicBezTo>
                  <a:cubicBezTo>
                    <a:pt x="21851" y="7912"/>
                    <a:pt x="21874" y="7901"/>
                    <a:pt x="21891" y="7874"/>
                  </a:cubicBezTo>
                  <a:cubicBezTo>
                    <a:pt x="21902" y="7858"/>
                    <a:pt x="21906" y="7842"/>
                    <a:pt x="21907" y="7827"/>
                  </a:cubicBezTo>
                  <a:cubicBezTo>
                    <a:pt x="21919" y="7820"/>
                    <a:pt x="21933" y="7809"/>
                    <a:pt x="21943" y="7793"/>
                  </a:cubicBezTo>
                  <a:cubicBezTo>
                    <a:pt x="21955" y="7773"/>
                    <a:pt x="21960" y="7757"/>
                    <a:pt x="21962" y="7743"/>
                  </a:cubicBezTo>
                  <a:cubicBezTo>
                    <a:pt x="21971" y="7735"/>
                    <a:pt x="21982" y="7724"/>
                    <a:pt x="21993" y="7708"/>
                  </a:cubicBezTo>
                  <a:cubicBezTo>
                    <a:pt x="22001" y="7698"/>
                    <a:pt x="22003" y="7691"/>
                    <a:pt x="22008" y="7686"/>
                  </a:cubicBezTo>
                  <a:cubicBezTo>
                    <a:pt x="22010" y="7682"/>
                    <a:pt x="22013" y="7677"/>
                    <a:pt x="22018" y="7668"/>
                  </a:cubicBezTo>
                  <a:cubicBezTo>
                    <a:pt x="22028" y="7654"/>
                    <a:pt x="22033" y="7640"/>
                    <a:pt x="22035" y="7629"/>
                  </a:cubicBezTo>
                  <a:cubicBezTo>
                    <a:pt x="22047" y="7623"/>
                    <a:pt x="22063" y="7611"/>
                    <a:pt x="22077" y="7590"/>
                  </a:cubicBezTo>
                  <a:cubicBezTo>
                    <a:pt x="22089" y="7573"/>
                    <a:pt x="22093" y="7555"/>
                    <a:pt x="22094" y="7541"/>
                  </a:cubicBezTo>
                  <a:cubicBezTo>
                    <a:pt x="22105" y="7534"/>
                    <a:pt x="22116" y="7523"/>
                    <a:pt x="22127" y="7507"/>
                  </a:cubicBezTo>
                  <a:cubicBezTo>
                    <a:pt x="22138" y="7490"/>
                    <a:pt x="22143" y="7477"/>
                    <a:pt x="22148" y="7463"/>
                  </a:cubicBezTo>
                  <a:cubicBezTo>
                    <a:pt x="22149" y="7461"/>
                    <a:pt x="22149" y="7461"/>
                    <a:pt x="22152" y="7458"/>
                  </a:cubicBezTo>
                  <a:cubicBezTo>
                    <a:pt x="22160" y="7451"/>
                    <a:pt x="22168" y="7442"/>
                    <a:pt x="22179" y="7426"/>
                  </a:cubicBezTo>
                  <a:cubicBezTo>
                    <a:pt x="22194" y="7403"/>
                    <a:pt x="22196" y="7381"/>
                    <a:pt x="22195" y="7361"/>
                  </a:cubicBezTo>
                  <a:cubicBezTo>
                    <a:pt x="22199" y="7357"/>
                    <a:pt x="22205" y="7352"/>
                    <a:pt x="22208" y="7346"/>
                  </a:cubicBezTo>
                  <a:cubicBezTo>
                    <a:pt x="22222" y="7341"/>
                    <a:pt x="22242" y="7329"/>
                    <a:pt x="22258" y="7303"/>
                  </a:cubicBezTo>
                  <a:cubicBezTo>
                    <a:pt x="22271" y="7284"/>
                    <a:pt x="22274" y="7264"/>
                    <a:pt x="22274" y="7247"/>
                  </a:cubicBezTo>
                  <a:cubicBezTo>
                    <a:pt x="22285" y="7239"/>
                    <a:pt x="22294" y="7231"/>
                    <a:pt x="22302" y="7217"/>
                  </a:cubicBezTo>
                  <a:cubicBezTo>
                    <a:pt x="22317" y="7193"/>
                    <a:pt x="22319" y="7172"/>
                    <a:pt x="22320" y="7157"/>
                  </a:cubicBezTo>
                  <a:cubicBezTo>
                    <a:pt x="22328" y="7145"/>
                    <a:pt x="22330" y="7135"/>
                    <a:pt x="22333" y="7127"/>
                  </a:cubicBezTo>
                  <a:cubicBezTo>
                    <a:pt x="22344" y="7120"/>
                    <a:pt x="22358" y="7108"/>
                    <a:pt x="22372" y="7088"/>
                  </a:cubicBezTo>
                  <a:cubicBezTo>
                    <a:pt x="22387" y="7067"/>
                    <a:pt x="22390" y="7049"/>
                    <a:pt x="22392" y="7035"/>
                  </a:cubicBezTo>
                  <a:cubicBezTo>
                    <a:pt x="22393" y="7030"/>
                    <a:pt x="22395" y="7029"/>
                    <a:pt x="22398" y="7027"/>
                  </a:cubicBezTo>
                  <a:cubicBezTo>
                    <a:pt x="22403" y="7022"/>
                    <a:pt x="22408" y="7014"/>
                    <a:pt x="22416" y="7001"/>
                  </a:cubicBezTo>
                  <a:cubicBezTo>
                    <a:pt x="22425" y="6987"/>
                    <a:pt x="22428" y="6981"/>
                    <a:pt x="22432" y="6975"/>
                  </a:cubicBezTo>
                  <a:cubicBezTo>
                    <a:pt x="22433" y="6971"/>
                    <a:pt x="22436" y="6969"/>
                    <a:pt x="22438" y="6964"/>
                  </a:cubicBezTo>
                  <a:cubicBezTo>
                    <a:pt x="22451" y="6955"/>
                    <a:pt x="22464" y="6945"/>
                    <a:pt x="22476" y="6925"/>
                  </a:cubicBezTo>
                  <a:lnTo>
                    <a:pt x="22502" y="6885"/>
                  </a:lnTo>
                  <a:cubicBezTo>
                    <a:pt x="22513" y="6869"/>
                    <a:pt x="22517" y="6858"/>
                    <a:pt x="22522" y="6847"/>
                  </a:cubicBezTo>
                  <a:cubicBezTo>
                    <a:pt x="22523" y="6846"/>
                    <a:pt x="22523" y="6845"/>
                    <a:pt x="22523" y="6845"/>
                  </a:cubicBezTo>
                  <a:cubicBezTo>
                    <a:pt x="22535" y="6836"/>
                    <a:pt x="22549" y="6825"/>
                    <a:pt x="22560" y="6805"/>
                  </a:cubicBezTo>
                  <a:cubicBezTo>
                    <a:pt x="22575" y="6784"/>
                    <a:pt x="22580" y="6766"/>
                    <a:pt x="22581" y="6752"/>
                  </a:cubicBezTo>
                  <a:lnTo>
                    <a:pt x="22583" y="6750"/>
                  </a:lnTo>
                  <a:cubicBezTo>
                    <a:pt x="22590" y="6743"/>
                    <a:pt x="22596" y="6736"/>
                    <a:pt x="22606" y="6720"/>
                  </a:cubicBezTo>
                  <a:lnTo>
                    <a:pt x="22631" y="6679"/>
                  </a:lnTo>
                  <a:cubicBezTo>
                    <a:pt x="22639" y="6674"/>
                    <a:pt x="22646" y="6665"/>
                    <a:pt x="22656" y="6654"/>
                  </a:cubicBezTo>
                  <a:cubicBezTo>
                    <a:pt x="22669" y="6649"/>
                    <a:pt x="22689" y="6637"/>
                    <a:pt x="22705" y="6611"/>
                  </a:cubicBezTo>
                  <a:cubicBezTo>
                    <a:pt x="22719" y="6589"/>
                    <a:pt x="22722" y="6573"/>
                    <a:pt x="22724" y="6566"/>
                  </a:cubicBezTo>
                  <a:lnTo>
                    <a:pt x="22735" y="6550"/>
                  </a:lnTo>
                  <a:cubicBezTo>
                    <a:pt x="22738" y="6545"/>
                    <a:pt x="22742" y="6538"/>
                    <a:pt x="22751" y="6526"/>
                  </a:cubicBezTo>
                  <a:cubicBezTo>
                    <a:pt x="22764" y="6505"/>
                    <a:pt x="22768" y="6489"/>
                    <a:pt x="22770" y="6479"/>
                  </a:cubicBezTo>
                  <a:cubicBezTo>
                    <a:pt x="22779" y="6466"/>
                    <a:pt x="22783" y="6452"/>
                    <a:pt x="22785" y="6441"/>
                  </a:cubicBezTo>
                  <a:cubicBezTo>
                    <a:pt x="22797" y="6435"/>
                    <a:pt x="22811" y="6424"/>
                    <a:pt x="22823" y="6408"/>
                  </a:cubicBezTo>
                  <a:cubicBezTo>
                    <a:pt x="22832" y="6402"/>
                    <a:pt x="22847" y="6390"/>
                    <a:pt x="22861" y="6368"/>
                  </a:cubicBezTo>
                  <a:cubicBezTo>
                    <a:pt x="22874" y="6348"/>
                    <a:pt x="22877" y="6331"/>
                    <a:pt x="22881" y="6318"/>
                  </a:cubicBezTo>
                  <a:cubicBezTo>
                    <a:pt x="22888" y="6312"/>
                    <a:pt x="22899" y="6302"/>
                    <a:pt x="22910" y="6285"/>
                  </a:cubicBezTo>
                  <a:cubicBezTo>
                    <a:pt x="22914" y="6279"/>
                    <a:pt x="22915" y="6277"/>
                    <a:pt x="22918" y="6274"/>
                  </a:cubicBezTo>
                  <a:cubicBezTo>
                    <a:pt x="22923" y="6268"/>
                    <a:pt x="22930" y="6261"/>
                    <a:pt x="22940" y="6246"/>
                  </a:cubicBezTo>
                  <a:cubicBezTo>
                    <a:pt x="22954" y="6224"/>
                    <a:pt x="22957" y="6203"/>
                    <a:pt x="22958" y="6188"/>
                  </a:cubicBezTo>
                  <a:lnTo>
                    <a:pt x="22978" y="6157"/>
                  </a:lnTo>
                  <a:cubicBezTo>
                    <a:pt x="22982" y="6152"/>
                    <a:pt x="22984" y="6149"/>
                    <a:pt x="22988" y="6146"/>
                  </a:cubicBezTo>
                  <a:cubicBezTo>
                    <a:pt x="22992" y="6139"/>
                    <a:pt x="22997" y="6133"/>
                    <a:pt x="23006" y="6119"/>
                  </a:cubicBezTo>
                  <a:cubicBezTo>
                    <a:pt x="23019" y="6102"/>
                    <a:pt x="23022" y="6084"/>
                    <a:pt x="23024" y="6069"/>
                  </a:cubicBezTo>
                  <a:cubicBezTo>
                    <a:pt x="23035" y="6063"/>
                    <a:pt x="23046" y="6052"/>
                    <a:pt x="23056" y="6036"/>
                  </a:cubicBezTo>
                  <a:cubicBezTo>
                    <a:pt x="23062" y="6028"/>
                    <a:pt x="23064" y="6026"/>
                    <a:pt x="23067" y="6021"/>
                  </a:cubicBezTo>
                  <a:cubicBezTo>
                    <a:pt x="23070" y="6015"/>
                    <a:pt x="23076" y="6010"/>
                    <a:pt x="23084" y="5996"/>
                  </a:cubicBezTo>
                  <a:cubicBezTo>
                    <a:pt x="23091" y="5985"/>
                    <a:pt x="23096" y="5974"/>
                    <a:pt x="23099" y="5965"/>
                  </a:cubicBezTo>
                  <a:cubicBezTo>
                    <a:pt x="23115" y="5958"/>
                    <a:pt x="23133" y="5946"/>
                    <a:pt x="23148" y="5924"/>
                  </a:cubicBezTo>
                  <a:cubicBezTo>
                    <a:pt x="23164" y="5899"/>
                    <a:pt x="23167" y="5876"/>
                    <a:pt x="23166" y="5857"/>
                  </a:cubicBezTo>
                  <a:cubicBezTo>
                    <a:pt x="23171" y="5851"/>
                    <a:pt x="23176" y="5845"/>
                    <a:pt x="23186" y="5831"/>
                  </a:cubicBezTo>
                  <a:cubicBezTo>
                    <a:pt x="23195" y="5823"/>
                    <a:pt x="23206" y="5813"/>
                    <a:pt x="23218" y="5795"/>
                  </a:cubicBezTo>
                  <a:cubicBezTo>
                    <a:pt x="23229" y="5779"/>
                    <a:pt x="23233" y="5764"/>
                    <a:pt x="23235" y="5752"/>
                  </a:cubicBezTo>
                  <a:cubicBezTo>
                    <a:pt x="23247" y="5745"/>
                    <a:pt x="23261" y="5733"/>
                    <a:pt x="23273" y="5716"/>
                  </a:cubicBezTo>
                  <a:cubicBezTo>
                    <a:pt x="23282" y="5701"/>
                    <a:pt x="23287" y="5688"/>
                    <a:pt x="23289" y="5675"/>
                  </a:cubicBezTo>
                  <a:cubicBezTo>
                    <a:pt x="23304" y="5669"/>
                    <a:pt x="23319" y="5657"/>
                    <a:pt x="23330" y="5638"/>
                  </a:cubicBezTo>
                  <a:cubicBezTo>
                    <a:pt x="23345" y="5615"/>
                    <a:pt x="23349" y="5595"/>
                    <a:pt x="23351" y="5582"/>
                  </a:cubicBezTo>
                  <a:cubicBezTo>
                    <a:pt x="23362" y="5565"/>
                    <a:pt x="23364" y="5552"/>
                    <a:pt x="23365" y="5546"/>
                  </a:cubicBezTo>
                  <a:cubicBezTo>
                    <a:pt x="23372" y="5535"/>
                    <a:pt x="23375" y="5525"/>
                    <a:pt x="23380" y="5518"/>
                  </a:cubicBezTo>
                  <a:cubicBezTo>
                    <a:pt x="23396" y="5511"/>
                    <a:pt x="23416" y="5499"/>
                    <a:pt x="23432" y="5475"/>
                  </a:cubicBezTo>
                  <a:cubicBezTo>
                    <a:pt x="23443" y="5459"/>
                    <a:pt x="23447" y="5448"/>
                    <a:pt x="23450" y="5439"/>
                  </a:cubicBezTo>
                  <a:cubicBezTo>
                    <a:pt x="23453" y="5434"/>
                    <a:pt x="23453" y="5434"/>
                    <a:pt x="23455" y="5432"/>
                  </a:cubicBezTo>
                  <a:cubicBezTo>
                    <a:pt x="23465" y="5417"/>
                    <a:pt x="23470" y="5405"/>
                    <a:pt x="23474" y="5396"/>
                  </a:cubicBezTo>
                  <a:cubicBezTo>
                    <a:pt x="23475" y="5391"/>
                    <a:pt x="23475" y="5391"/>
                    <a:pt x="23476" y="5389"/>
                  </a:cubicBezTo>
                  <a:cubicBezTo>
                    <a:pt x="23487" y="5373"/>
                    <a:pt x="23491" y="5357"/>
                    <a:pt x="23493" y="5345"/>
                  </a:cubicBezTo>
                  <a:cubicBezTo>
                    <a:pt x="23504" y="5338"/>
                    <a:pt x="23515" y="5329"/>
                    <a:pt x="23525" y="5314"/>
                  </a:cubicBezTo>
                  <a:cubicBezTo>
                    <a:pt x="23535" y="5308"/>
                    <a:pt x="23551" y="5297"/>
                    <a:pt x="23566" y="5274"/>
                  </a:cubicBezTo>
                  <a:cubicBezTo>
                    <a:pt x="23573" y="5263"/>
                    <a:pt x="23576" y="5258"/>
                    <a:pt x="23579" y="5252"/>
                  </a:cubicBezTo>
                  <a:cubicBezTo>
                    <a:pt x="23582" y="5249"/>
                    <a:pt x="23584" y="5244"/>
                    <a:pt x="23592" y="5234"/>
                  </a:cubicBezTo>
                  <a:cubicBezTo>
                    <a:pt x="23610" y="5204"/>
                    <a:pt x="23609" y="5175"/>
                    <a:pt x="23605" y="5155"/>
                  </a:cubicBezTo>
                  <a:cubicBezTo>
                    <a:pt x="23624" y="5149"/>
                    <a:pt x="23648" y="5138"/>
                    <a:pt x="23665" y="5111"/>
                  </a:cubicBezTo>
                  <a:cubicBezTo>
                    <a:pt x="23673" y="5097"/>
                    <a:pt x="23679" y="5085"/>
                    <a:pt x="23681" y="5074"/>
                  </a:cubicBezTo>
                  <a:cubicBezTo>
                    <a:pt x="23696" y="5068"/>
                    <a:pt x="23712" y="5056"/>
                    <a:pt x="23726" y="5036"/>
                  </a:cubicBezTo>
                  <a:cubicBezTo>
                    <a:pt x="23740" y="5011"/>
                    <a:pt x="23743" y="4992"/>
                    <a:pt x="23744" y="4977"/>
                  </a:cubicBezTo>
                  <a:cubicBezTo>
                    <a:pt x="23750" y="4963"/>
                    <a:pt x="23755" y="4951"/>
                    <a:pt x="23756" y="4941"/>
                  </a:cubicBezTo>
                  <a:cubicBezTo>
                    <a:pt x="23766" y="4934"/>
                    <a:pt x="23780" y="4923"/>
                    <a:pt x="23791" y="4906"/>
                  </a:cubicBezTo>
                  <a:cubicBezTo>
                    <a:pt x="23804" y="4886"/>
                    <a:pt x="23808" y="4866"/>
                    <a:pt x="23808" y="4849"/>
                  </a:cubicBezTo>
                  <a:cubicBezTo>
                    <a:pt x="23815" y="4844"/>
                    <a:pt x="23823" y="4837"/>
                    <a:pt x="23830" y="4827"/>
                  </a:cubicBezTo>
                  <a:cubicBezTo>
                    <a:pt x="23840" y="4821"/>
                    <a:pt x="23856" y="4810"/>
                    <a:pt x="23871" y="4786"/>
                  </a:cubicBezTo>
                  <a:lnTo>
                    <a:pt x="23898" y="4747"/>
                  </a:lnTo>
                  <a:cubicBezTo>
                    <a:pt x="23910" y="4730"/>
                    <a:pt x="23914" y="4713"/>
                    <a:pt x="23916" y="4701"/>
                  </a:cubicBezTo>
                  <a:cubicBezTo>
                    <a:pt x="23927" y="4694"/>
                    <a:pt x="23940" y="4682"/>
                    <a:pt x="23952" y="4665"/>
                  </a:cubicBezTo>
                  <a:cubicBezTo>
                    <a:pt x="23962" y="4650"/>
                    <a:pt x="23967" y="4635"/>
                    <a:pt x="23969" y="4623"/>
                  </a:cubicBezTo>
                  <a:cubicBezTo>
                    <a:pt x="23981" y="4615"/>
                    <a:pt x="23996" y="4604"/>
                    <a:pt x="24007" y="4586"/>
                  </a:cubicBezTo>
                  <a:cubicBezTo>
                    <a:pt x="24027" y="4556"/>
                    <a:pt x="24027" y="4528"/>
                    <a:pt x="24022" y="4508"/>
                  </a:cubicBezTo>
                  <a:cubicBezTo>
                    <a:pt x="24022" y="4507"/>
                    <a:pt x="24023" y="4507"/>
                    <a:pt x="24023" y="4506"/>
                  </a:cubicBezTo>
                  <a:cubicBezTo>
                    <a:pt x="24027" y="4501"/>
                    <a:pt x="24029" y="4497"/>
                    <a:pt x="24034" y="4489"/>
                  </a:cubicBezTo>
                  <a:lnTo>
                    <a:pt x="24038" y="4484"/>
                  </a:lnTo>
                  <a:cubicBezTo>
                    <a:pt x="24044" y="4480"/>
                    <a:pt x="24049" y="4475"/>
                    <a:pt x="24055" y="4467"/>
                  </a:cubicBezTo>
                  <a:cubicBezTo>
                    <a:pt x="24071" y="4462"/>
                    <a:pt x="24093" y="4449"/>
                    <a:pt x="24111" y="4422"/>
                  </a:cubicBezTo>
                  <a:cubicBezTo>
                    <a:pt x="24128" y="4397"/>
                    <a:pt x="24130" y="4373"/>
                    <a:pt x="24130" y="4357"/>
                  </a:cubicBezTo>
                  <a:lnTo>
                    <a:pt x="24134" y="4349"/>
                  </a:lnTo>
                  <a:cubicBezTo>
                    <a:pt x="24154" y="4344"/>
                    <a:pt x="24179" y="4333"/>
                    <a:pt x="24197" y="4304"/>
                  </a:cubicBezTo>
                  <a:cubicBezTo>
                    <a:pt x="24209" y="4286"/>
                    <a:pt x="24213" y="4266"/>
                    <a:pt x="24213" y="4250"/>
                  </a:cubicBezTo>
                  <a:cubicBezTo>
                    <a:pt x="24224" y="4242"/>
                    <a:pt x="24232" y="4233"/>
                    <a:pt x="24242" y="4219"/>
                  </a:cubicBezTo>
                  <a:cubicBezTo>
                    <a:pt x="24254" y="4199"/>
                    <a:pt x="24258" y="4181"/>
                    <a:pt x="24259" y="4167"/>
                  </a:cubicBezTo>
                  <a:cubicBezTo>
                    <a:pt x="24269" y="4159"/>
                    <a:pt x="24281" y="4148"/>
                    <a:pt x="24291" y="4132"/>
                  </a:cubicBezTo>
                  <a:cubicBezTo>
                    <a:pt x="24300" y="4124"/>
                    <a:pt x="24311" y="4115"/>
                    <a:pt x="24321" y="4098"/>
                  </a:cubicBezTo>
                  <a:cubicBezTo>
                    <a:pt x="24331" y="4081"/>
                    <a:pt x="24336" y="4068"/>
                    <a:pt x="24338" y="4056"/>
                  </a:cubicBezTo>
                  <a:cubicBezTo>
                    <a:pt x="24350" y="4049"/>
                    <a:pt x="24365" y="4036"/>
                    <a:pt x="24377" y="4018"/>
                  </a:cubicBezTo>
                  <a:cubicBezTo>
                    <a:pt x="24392" y="3996"/>
                    <a:pt x="24395" y="3974"/>
                    <a:pt x="24395" y="3956"/>
                  </a:cubicBezTo>
                  <a:cubicBezTo>
                    <a:pt x="24401" y="3951"/>
                    <a:pt x="24406" y="3944"/>
                    <a:pt x="24412" y="3937"/>
                  </a:cubicBezTo>
                  <a:cubicBezTo>
                    <a:pt x="24423" y="3932"/>
                    <a:pt x="24439" y="3919"/>
                    <a:pt x="24454" y="3896"/>
                  </a:cubicBezTo>
                  <a:cubicBezTo>
                    <a:pt x="24466" y="3876"/>
                    <a:pt x="24470" y="3858"/>
                    <a:pt x="24471" y="3843"/>
                  </a:cubicBezTo>
                  <a:cubicBezTo>
                    <a:pt x="24479" y="3836"/>
                    <a:pt x="24489" y="3827"/>
                    <a:pt x="24499" y="3812"/>
                  </a:cubicBezTo>
                  <a:cubicBezTo>
                    <a:pt x="24513" y="3790"/>
                    <a:pt x="24516" y="3773"/>
                    <a:pt x="24519" y="3761"/>
                  </a:cubicBezTo>
                  <a:cubicBezTo>
                    <a:pt x="24527" y="3749"/>
                    <a:pt x="24531" y="3739"/>
                    <a:pt x="24534" y="3730"/>
                  </a:cubicBezTo>
                  <a:cubicBezTo>
                    <a:pt x="24545" y="3724"/>
                    <a:pt x="24561" y="3712"/>
                    <a:pt x="24575" y="3691"/>
                  </a:cubicBezTo>
                  <a:cubicBezTo>
                    <a:pt x="24583" y="3680"/>
                    <a:pt x="24588" y="3669"/>
                    <a:pt x="24590" y="3659"/>
                  </a:cubicBezTo>
                  <a:cubicBezTo>
                    <a:pt x="24606" y="3653"/>
                    <a:pt x="24625" y="3640"/>
                    <a:pt x="24639" y="3618"/>
                  </a:cubicBezTo>
                  <a:lnTo>
                    <a:pt x="24665" y="3578"/>
                  </a:lnTo>
                  <a:cubicBezTo>
                    <a:pt x="24690" y="3538"/>
                    <a:pt x="24679" y="3489"/>
                    <a:pt x="24642" y="3466"/>
                  </a:cubicBezTo>
                  <a:cubicBezTo>
                    <a:pt x="24628" y="3457"/>
                    <a:pt x="24612" y="3452"/>
                    <a:pt x="24597" y="34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56"/>
          <p:cNvSpPr/>
          <p:nvPr/>
        </p:nvSpPr>
        <p:spPr>
          <a:xfrm>
            <a:off x="288625" y="1457950"/>
            <a:ext cx="2997300" cy="2956400"/>
          </a:xfrm>
          <a:custGeom>
            <a:avLst/>
            <a:gdLst/>
            <a:ahLst/>
            <a:cxnLst/>
            <a:rect l="l" t="t" r="r" b="b"/>
            <a:pathLst>
              <a:path w="119892" h="118256" extrusionOk="0">
                <a:moveTo>
                  <a:pt x="119892" y="110418"/>
                </a:moveTo>
                <a:cubicBezTo>
                  <a:pt x="117001" y="116204"/>
                  <a:pt x="108263" y="116809"/>
                  <a:pt x="101834" y="117523"/>
                </a:cubicBezTo>
                <a:cubicBezTo>
                  <a:pt x="94767" y="118308"/>
                  <a:pt x="87266" y="118884"/>
                  <a:pt x="80520" y="116635"/>
                </a:cubicBezTo>
                <a:cubicBezTo>
                  <a:pt x="70780" y="113388"/>
                  <a:pt x="71464" y="96914"/>
                  <a:pt x="62758" y="91473"/>
                </a:cubicBezTo>
                <a:cubicBezTo>
                  <a:pt x="58978" y="89110"/>
                  <a:pt x="53877" y="90692"/>
                  <a:pt x="49437" y="90288"/>
                </a:cubicBezTo>
                <a:cubicBezTo>
                  <a:pt x="36637" y="89124"/>
                  <a:pt x="20555" y="90231"/>
                  <a:pt x="12137" y="80519"/>
                </a:cubicBezTo>
                <a:cubicBezTo>
                  <a:pt x="2562" y="69471"/>
                  <a:pt x="11279" y="51277"/>
                  <a:pt x="10065" y="36707"/>
                </a:cubicBezTo>
                <a:cubicBezTo>
                  <a:pt x="9011" y="24064"/>
                  <a:pt x="0" y="12687"/>
                  <a:pt x="0" y="0"/>
                </a:cubicBezTo>
              </a:path>
            </a:pathLst>
          </a:custGeom>
          <a:noFill/>
          <a:ln w="9525" cap="flat" cmpd="sng">
            <a:solidFill>
              <a:schemeClr val="accent2"/>
            </a:solidFill>
            <a:prstDash val="dash"/>
            <a:round/>
            <a:headEnd type="none" w="med" len="med"/>
            <a:tailEnd type="none" w="med" len="med"/>
          </a:ln>
        </p:spPr>
      </p:sp>
      <p:sp>
        <p:nvSpPr>
          <p:cNvPr id="1551" name="Google Shape;1551;p56"/>
          <p:cNvSpPr/>
          <p:nvPr/>
        </p:nvSpPr>
        <p:spPr>
          <a:xfrm rot="6527689">
            <a:off x="8348078" y="1101203"/>
            <a:ext cx="402349" cy="432712"/>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6"/>
          <p:cNvSpPr/>
          <p:nvPr/>
        </p:nvSpPr>
        <p:spPr>
          <a:xfrm rot="-3802362" flipH="1">
            <a:off x="846217" y="737718"/>
            <a:ext cx="457096" cy="491577"/>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3" name="Google Shape;1553;p56"/>
          <p:cNvGrpSpPr/>
          <p:nvPr/>
        </p:nvGrpSpPr>
        <p:grpSpPr>
          <a:xfrm>
            <a:off x="4777767" y="333890"/>
            <a:ext cx="670894" cy="599654"/>
            <a:chOff x="2642600" y="3279825"/>
            <a:chExt cx="545975" cy="488000"/>
          </a:xfrm>
        </p:grpSpPr>
        <p:sp>
          <p:nvSpPr>
            <p:cNvPr id="1554" name="Google Shape;1554;p56"/>
            <p:cNvSpPr/>
            <p:nvPr/>
          </p:nvSpPr>
          <p:spPr>
            <a:xfrm>
              <a:off x="2642600" y="3279825"/>
              <a:ext cx="545975" cy="488000"/>
            </a:xfrm>
            <a:custGeom>
              <a:avLst/>
              <a:gdLst/>
              <a:ahLst/>
              <a:cxnLst/>
              <a:rect l="l" t="t" r="r" b="b"/>
              <a:pathLst>
                <a:path w="21839" h="19520" extrusionOk="0">
                  <a:moveTo>
                    <a:pt x="10563" y="18517"/>
                  </a:moveTo>
                  <a:lnTo>
                    <a:pt x="10563" y="18517"/>
                  </a:lnTo>
                  <a:cubicBezTo>
                    <a:pt x="10653" y="18543"/>
                    <a:pt x="10739" y="18558"/>
                    <a:pt x="10814" y="18558"/>
                  </a:cubicBezTo>
                  <a:cubicBezTo>
                    <a:pt x="10839" y="18558"/>
                    <a:pt x="10863" y="18556"/>
                    <a:pt x="10885" y="18553"/>
                  </a:cubicBezTo>
                  <a:lnTo>
                    <a:pt x="10885" y="18553"/>
                  </a:lnTo>
                  <a:cubicBezTo>
                    <a:pt x="10873" y="18622"/>
                    <a:pt x="10866" y="18683"/>
                    <a:pt x="10864" y="18737"/>
                  </a:cubicBezTo>
                  <a:cubicBezTo>
                    <a:pt x="10816" y="18644"/>
                    <a:pt x="10689" y="18593"/>
                    <a:pt x="10563" y="18517"/>
                  </a:cubicBezTo>
                  <a:close/>
                  <a:moveTo>
                    <a:pt x="12580" y="0"/>
                  </a:moveTo>
                  <a:cubicBezTo>
                    <a:pt x="12391" y="0"/>
                    <a:pt x="11507" y="406"/>
                    <a:pt x="11187" y="419"/>
                  </a:cubicBezTo>
                  <a:cubicBezTo>
                    <a:pt x="11145" y="421"/>
                    <a:pt x="11104" y="422"/>
                    <a:pt x="11063" y="422"/>
                  </a:cubicBezTo>
                  <a:cubicBezTo>
                    <a:pt x="10295" y="422"/>
                    <a:pt x="9670" y="149"/>
                    <a:pt x="9178" y="139"/>
                  </a:cubicBezTo>
                  <a:cubicBezTo>
                    <a:pt x="8797" y="131"/>
                    <a:pt x="8488" y="123"/>
                    <a:pt x="8238" y="123"/>
                  </a:cubicBezTo>
                  <a:cubicBezTo>
                    <a:pt x="7256" y="123"/>
                    <a:pt x="7189" y="238"/>
                    <a:pt x="7213" y="849"/>
                  </a:cubicBezTo>
                  <a:cubicBezTo>
                    <a:pt x="7229" y="1274"/>
                    <a:pt x="7957" y="1513"/>
                    <a:pt x="8866" y="1513"/>
                  </a:cubicBezTo>
                  <a:cubicBezTo>
                    <a:pt x="8932" y="1513"/>
                    <a:pt x="9000" y="1511"/>
                    <a:pt x="9068" y="1509"/>
                  </a:cubicBezTo>
                  <a:cubicBezTo>
                    <a:pt x="9653" y="1487"/>
                    <a:pt x="10292" y="1188"/>
                    <a:pt x="10875" y="1087"/>
                  </a:cubicBezTo>
                  <a:cubicBezTo>
                    <a:pt x="11441" y="989"/>
                    <a:pt x="11945" y="903"/>
                    <a:pt x="12274" y="821"/>
                  </a:cubicBezTo>
                  <a:cubicBezTo>
                    <a:pt x="12431" y="1295"/>
                    <a:pt x="13414" y="2102"/>
                    <a:pt x="14679" y="2857"/>
                  </a:cubicBezTo>
                  <a:cubicBezTo>
                    <a:pt x="15568" y="3385"/>
                    <a:pt x="16692" y="3738"/>
                    <a:pt x="17622" y="4200"/>
                  </a:cubicBezTo>
                  <a:cubicBezTo>
                    <a:pt x="18500" y="4637"/>
                    <a:pt x="19288" y="5029"/>
                    <a:pt x="19825" y="5271"/>
                  </a:cubicBezTo>
                  <a:cubicBezTo>
                    <a:pt x="19615" y="5363"/>
                    <a:pt x="19417" y="5442"/>
                    <a:pt x="19294" y="5458"/>
                  </a:cubicBezTo>
                  <a:cubicBezTo>
                    <a:pt x="19150" y="5475"/>
                    <a:pt x="19011" y="5483"/>
                    <a:pt x="18875" y="5483"/>
                  </a:cubicBezTo>
                  <a:cubicBezTo>
                    <a:pt x="18285" y="5483"/>
                    <a:pt x="17773" y="5346"/>
                    <a:pt x="17360" y="5346"/>
                  </a:cubicBezTo>
                  <a:cubicBezTo>
                    <a:pt x="17323" y="5346"/>
                    <a:pt x="17288" y="5347"/>
                    <a:pt x="17253" y="5349"/>
                  </a:cubicBezTo>
                  <a:cubicBezTo>
                    <a:pt x="15726" y="5444"/>
                    <a:pt x="15357" y="5460"/>
                    <a:pt x="15321" y="5862"/>
                  </a:cubicBezTo>
                  <a:cubicBezTo>
                    <a:pt x="14637" y="5616"/>
                    <a:pt x="13691" y="5295"/>
                    <a:pt x="13299" y="5083"/>
                  </a:cubicBezTo>
                  <a:cubicBezTo>
                    <a:pt x="11795" y="4271"/>
                    <a:pt x="10758" y="3338"/>
                    <a:pt x="9826" y="2800"/>
                  </a:cubicBezTo>
                  <a:cubicBezTo>
                    <a:pt x="7616" y="1522"/>
                    <a:pt x="6771" y="1027"/>
                    <a:pt x="6348" y="1027"/>
                  </a:cubicBezTo>
                  <a:cubicBezTo>
                    <a:pt x="6126" y="1027"/>
                    <a:pt x="6020" y="1164"/>
                    <a:pt x="5894" y="1397"/>
                  </a:cubicBezTo>
                  <a:cubicBezTo>
                    <a:pt x="5803" y="1566"/>
                    <a:pt x="5998" y="1855"/>
                    <a:pt x="6392" y="2204"/>
                  </a:cubicBezTo>
                  <a:cubicBezTo>
                    <a:pt x="6381" y="2203"/>
                    <a:pt x="6371" y="2202"/>
                    <a:pt x="6361" y="2202"/>
                  </a:cubicBezTo>
                  <a:cubicBezTo>
                    <a:pt x="6185" y="2202"/>
                    <a:pt x="6121" y="2401"/>
                    <a:pt x="6012" y="2599"/>
                  </a:cubicBezTo>
                  <a:cubicBezTo>
                    <a:pt x="6084" y="2338"/>
                    <a:pt x="6087" y="2116"/>
                    <a:pt x="5947" y="2046"/>
                  </a:cubicBezTo>
                  <a:cubicBezTo>
                    <a:pt x="5946" y="2045"/>
                    <a:pt x="5944" y="2045"/>
                    <a:pt x="5943" y="2045"/>
                  </a:cubicBezTo>
                  <a:cubicBezTo>
                    <a:pt x="5821" y="2045"/>
                    <a:pt x="5090" y="4523"/>
                    <a:pt x="4710" y="5279"/>
                  </a:cubicBezTo>
                  <a:cubicBezTo>
                    <a:pt x="3826" y="7039"/>
                    <a:pt x="2835" y="8289"/>
                    <a:pt x="2251" y="9383"/>
                  </a:cubicBezTo>
                  <a:cubicBezTo>
                    <a:pt x="136" y="13345"/>
                    <a:pt x="1" y="13572"/>
                    <a:pt x="687" y="13917"/>
                  </a:cubicBezTo>
                  <a:cubicBezTo>
                    <a:pt x="710" y="13928"/>
                    <a:pt x="735" y="13934"/>
                    <a:pt x="762" y="13934"/>
                  </a:cubicBezTo>
                  <a:cubicBezTo>
                    <a:pt x="831" y="13934"/>
                    <a:pt x="915" y="13898"/>
                    <a:pt x="1010" y="13830"/>
                  </a:cubicBezTo>
                  <a:cubicBezTo>
                    <a:pt x="1207" y="14324"/>
                    <a:pt x="2410" y="15213"/>
                    <a:pt x="3937" y="16056"/>
                  </a:cubicBezTo>
                  <a:cubicBezTo>
                    <a:pt x="4991" y="16637"/>
                    <a:pt x="6290" y="17042"/>
                    <a:pt x="7382" y="17555"/>
                  </a:cubicBezTo>
                  <a:cubicBezTo>
                    <a:pt x="9109" y="18365"/>
                    <a:pt x="10525" y="19035"/>
                    <a:pt x="10784" y="19035"/>
                  </a:cubicBezTo>
                  <a:cubicBezTo>
                    <a:pt x="10805" y="19035"/>
                    <a:pt x="10819" y="19030"/>
                    <a:pt x="10824" y="19021"/>
                  </a:cubicBezTo>
                  <a:cubicBezTo>
                    <a:pt x="10851" y="18973"/>
                    <a:pt x="10868" y="18931"/>
                    <a:pt x="10878" y="18893"/>
                  </a:cubicBezTo>
                  <a:cubicBezTo>
                    <a:pt x="10918" y="19083"/>
                    <a:pt x="11058" y="19166"/>
                    <a:pt x="11275" y="19252"/>
                  </a:cubicBezTo>
                  <a:cubicBezTo>
                    <a:pt x="11294" y="19260"/>
                    <a:pt x="11314" y="19263"/>
                    <a:pt x="11336" y="19263"/>
                  </a:cubicBezTo>
                  <a:cubicBezTo>
                    <a:pt x="11466" y="19263"/>
                    <a:pt x="11638" y="19124"/>
                    <a:pt x="11835" y="18874"/>
                  </a:cubicBezTo>
                  <a:cubicBezTo>
                    <a:pt x="11844" y="18949"/>
                    <a:pt x="11864" y="19035"/>
                    <a:pt x="11888" y="19134"/>
                  </a:cubicBezTo>
                  <a:cubicBezTo>
                    <a:pt x="11954" y="19397"/>
                    <a:pt x="12320" y="19519"/>
                    <a:pt x="12833" y="19519"/>
                  </a:cubicBezTo>
                  <a:cubicBezTo>
                    <a:pt x="13182" y="19519"/>
                    <a:pt x="13599" y="19463"/>
                    <a:pt x="14037" y="19355"/>
                  </a:cubicBezTo>
                  <a:cubicBezTo>
                    <a:pt x="14670" y="19199"/>
                    <a:pt x="15307" y="18761"/>
                    <a:pt x="15920" y="18528"/>
                  </a:cubicBezTo>
                  <a:cubicBezTo>
                    <a:pt x="16574" y="18281"/>
                    <a:pt x="17149" y="18065"/>
                    <a:pt x="17483" y="17904"/>
                  </a:cubicBezTo>
                  <a:cubicBezTo>
                    <a:pt x="17490" y="17904"/>
                    <a:pt x="17496" y="17904"/>
                    <a:pt x="17503" y="17904"/>
                  </a:cubicBezTo>
                  <a:cubicBezTo>
                    <a:pt x="17602" y="17904"/>
                    <a:pt x="17659" y="17857"/>
                    <a:pt x="17702" y="17784"/>
                  </a:cubicBezTo>
                  <a:cubicBezTo>
                    <a:pt x="17764" y="17742"/>
                    <a:pt x="17795" y="17705"/>
                    <a:pt x="17786" y="17678"/>
                  </a:cubicBezTo>
                  <a:cubicBezTo>
                    <a:pt x="17781" y="17656"/>
                    <a:pt x="17774" y="17634"/>
                    <a:pt x="17769" y="17615"/>
                  </a:cubicBezTo>
                  <a:cubicBezTo>
                    <a:pt x="17784" y="17571"/>
                    <a:pt x="17799" y="17524"/>
                    <a:pt x="17815" y="17475"/>
                  </a:cubicBezTo>
                  <a:lnTo>
                    <a:pt x="17815" y="17475"/>
                  </a:lnTo>
                  <a:cubicBezTo>
                    <a:pt x="17789" y="17733"/>
                    <a:pt x="17824" y="17946"/>
                    <a:pt x="17974" y="17993"/>
                  </a:cubicBezTo>
                  <a:cubicBezTo>
                    <a:pt x="17975" y="17993"/>
                    <a:pt x="17976" y="17993"/>
                    <a:pt x="17977" y="17993"/>
                  </a:cubicBezTo>
                  <a:cubicBezTo>
                    <a:pt x="18095" y="17993"/>
                    <a:pt x="18393" y="15517"/>
                    <a:pt x="18637" y="14739"/>
                  </a:cubicBezTo>
                  <a:cubicBezTo>
                    <a:pt x="19203" y="12939"/>
                    <a:pt x="19964" y="11608"/>
                    <a:pt x="20348" y="10485"/>
                  </a:cubicBezTo>
                  <a:cubicBezTo>
                    <a:pt x="21744" y="6412"/>
                    <a:pt x="21838" y="6175"/>
                    <a:pt x="21105" y="5944"/>
                  </a:cubicBezTo>
                  <a:cubicBezTo>
                    <a:pt x="21089" y="5939"/>
                    <a:pt x="21072" y="5937"/>
                    <a:pt x="21055" y="5937"/>
                  </a:cubicBezTo>
                  <a:cubicBezTo>
                    <a:pt x="20611" y="5937"/>
                    <a:pt x="19817" y="7612"/>
                    <a:pt x="19155" y="9717"/>
                  </a:cubicBezTo>
                  <a:cubicBezTo>
                    <a:pt x="18752" y="10998"/>
                    <a:pt x="18567" y="12498"/>
                    <a:pt x="18239" y="13803"/>
                  </a:cubicBezTo>
                  <a:cubicBezTo>
                    <a:pt x="17896" y="15171"/>
                    <a:pt x="17591" y="16378"/>
                    <a:pt x="17437" y="17116"/>
                  </a:cubicBezTo>
                  <a:cubicBezTo>
                    <a:pt x="17120" y="17267"/>
                    <a:pt x="16422" y="17725"/>
                    <a:pt x="16124" y="17800"/>
                  </a:cubicBezTo>
                  <a:cubicBezTo>
                    <a:pt x="15234" y="18020"/>
                    <a:pt x="14449" y="17877"/>
                    <a:pt x="13883" y="17984"/>
                  </a:cubicBezTo>
                  <a:cubicBezTo>
                    <a:pt x="13008" y="18151"/>
                    <a:pt x="12481" y="18249"/>
                    <a:pt x="12182" y="18364"/>
                  </a:cubicBezTo>
                  <a:cubicBezTo>
                    <a:pt x="12606" y="17673"/>
                    <a:pt x="13100" y="16642"/>
                    <a:pt x="13568" y="15475"/>
                  </a:cubicBezTo>
                  <a:cubicBezTo>
                    <a:pt x="14085" y="14177"/>
                    <a:pt x="14405" y="12639"/>
                    <a:pt x="14851" y="11312"/>
                  </a:cubicBezTo>
                  <a:cubicBezTo>
                    <a:pt x="15613" y="9042"/>
                    <a:pt x="16232" y="7211"/>
                    <a:pt x="16103" y="7160"/>
                  </a:cubicBezTo>
                  <a:cubicBezTo>
                    <a:pt x="16040" y="7135"/>
                    <a:pt x="15988" y="7124"/>
                    <a:pt x="15943" y="7124"/>
                  </a:cubicBezTo>
                  <a:cubicBezTo>
                    <a:pt x="15750" y="7124"/>
                    <a:pt x="15704" y="7334"/>
                    <a:pt x="15610" y="7548"/>
                  </a:cubicBezTo>
                  <a:cubicBezTo>
                    <a:pt x="15658" y="7284"/>
                    <a:pt x="15642" y="7063"/>
                    <a:pt x="15497" y="7005"/>
                  </a:cubicBezTo>
                  <a:cubicBezTo>
                    <a:pt x="15496" y="7004"/>
                    <a:pt x="15495" y="7004"/>
                    <a:pt x="15494" y="7004"/>
                  </a:cubicBezTo>
                  <a:cubicBezTo>
                    <a:pt x="15374" y="7004"/>
                    <a:pt x="14856" y="9538"/>
                    <a:pt x="14542" y="10324"/>
                  </a:cubicBezTo>
                  <a:cubicBezTo>
                    <a:pt x="13814" y="12149"/>
                    <a:pt x="12933" y="13474"/>
                    <a:pt x="12446" y="14610"/>
                  </a:cubicBezTo>
                  <a:cubicBezTo>
                    <a:pt x="11571" y="16650"/>
                    <a:pt x="11102" y="17737"/>
                    <a:pt x="10937" y="18350"/>
                  </a:cubicBezTo>
                  <a:cubicBezTo>
                    <a:pt x="10465" y="18128"/>
                    <a:pt x="8847" y="17612"/>
                    <a:pt x="8308" y="17313"/>
                  </a:cubicBezTo>
                  <a:cubicBezTo>
                    <a:pt x="6826" y="16495"/>
                    <a:pt x="5808" y="15562"/>
                    <a:pt x="4892" y="15019"/>
                  </a:cubicBezTo>
                  <a:cubicBezTo>
                    <a:pt x="2881" y="13832"/>
                    <a:pt x="2018" y="13318"/>
                    <a:pt x="1568" y="13245"/>
                  </a:cubicBezTo>
                  <a:cubicBezTo>
                    <a:pt x="2070" y="12597"/>
                    <a:pt x="2695" y="11549"/>
                    <a:pt x="3300" y="10340"/>
                  </a:cubicBezTo>
                  <a:cubicBezTo>
                    <a:pt x="3928" y="9089"/>
                    <a:pt x="4380" y="7579"/>
                    <a:pt x="4938" y="6291"/>
                  </a:cubicBezTo>
                  <a:cubicBezTo>
                    <a:pt x="5786" y="4337"/>
                    <a:pt x="6490" y="2718"/>
                    <a:pt x="6552" y="2336"/>
                  </a:cubicBezTo>
                  <a:cubicBezTo>
                    <a:pt x="7096" y="2785"/>
                    <a:pt x="7929" y="3321"/>
                    <a:pt x="8885" y="3838"/>
                  </a:cubicBezTo>
                  <a:cubicBezTo>
                    <a:pt x="9954" y="4416"/>
                    <a:pt x="11269" y="4815"/>
                    <a:pt x="12376" y="5324"/>
                  </a:cubicBezTo>
                  <a:cubicBezTo>
                    <a:pt x="14126" y="6128"/>
                    <a:pt x="15562" y="6793"/>
                    <a:pt x="15822" y="6793"/>
                  </a:cubicBezTo>
                  <a:cubicBezTo>
                    <a:pt x="15844" y="6793"/>
                    <a:pt x="15857" y="6788"/>
                    <a:pt x="15862" y="6779"/>
                  </a:cubicBezTo>
                  <a:cubicBezTo>
                    <a:pt x="15883" y="6741"/>
                    <a:pt x="15898" y="6708"/>
                    <a:pt x="15906" y="6677"/>
                  </a:cubicBezTo>
                  <a:cubicBezTo>
                    <a:pt x="16116" y="6732"/>
                    <a:pt x="16373" y="6760"/>
                    <a:pt x="16657" y="6760"/>
                  </a:cubicBezTo>
                  <a:cubicBezTo>
                    <a:pt x="16847" y="6760"/>
                    <a:pt x="17050" y="6748"/>
                    <a:pt x="17260" y="6722"/>
                  </a:cubicBezTo>
                  <a:cubicBezTo>
                    <a:pt x="17847" y="6651"/>
                    <a:pt x="18462" y="6300"/>
                    <a:pt x="19040" y="6149"/>
                  </a:cubicBezTo>
                  <a:cubicBezTo>
                    <a:pt x="20026" y="5893"/>
                    <a:pt x="20823" y="5689"/>
                    <a:pt x="20807" y="5551"/>
                  </a:cubicBezTo>
                  <a:cubicBezTo>
                    <a:pt x="20775" y="5299"/>
                    <a:pt x="20716" y="5260"/>
                    <a:pt x="20641" y="5260"/>
                  </a:cubicBezTo>
                  <a:cubicBezTo>
                    <a:pt x="20639" y="5260"/>
                    <a:pt x="20637" y="5260"/>
                    <a:pt x="20635" y="5260"/>
                  </a:cubicBezTo>
                  <a:cubicBezTo>
                    <a:pt x="20631" y="5242"/>
                    <a:pt x="20622" y="5226"/>
                    <a:pt x="20611" y="5210"/>
                  </a:cubicBezTo>
                  <a:cubicBezTo>
                    <a:pt x="20652" y="5168"/>
                    <a:pt x="20681" y="5115"/>
                    <a:pt x="20694" y="5052"/>
                  </a:cubicBezTo>
                  <a:cubicBezTo>
                    <a:pt x="20751" y="5034"/>
                    <a:pt x="20799" y="5001"/>
                    <a:pt x="20830" y="4947"/>
                  </a:cubicBezTo>
                  <a:cubicBezTo>
                    <a:pt x="20894" y="4842"/>
                    <a:pt x="19011" y="4265"/>
                    <a:pt x="18468" y="3942"/>
                  </a:cubicBezTo>
                  <a:cubicBezTo>
                    <a:pt x="17219" y="3197"/>
                    <a:pt x="16395" y="2326"/>
                    <a:pt x="15625" y="1831"/>
                  </a:cubicBezTo>
                  <a:cubicBezTo>
                    <a:pt x="13818" y="669"/>
                    <a:pt x="13114" y="211"/>
                    <a:pt x="12736" y="211"/>
                  </a:cubicBezTo>
                  <a:cubicBezTo>
                    <a:pt x="12620" y="211"/>
                    <a:pt x="12535" y="254"/>
                    <a:pt x="12458" y="334"/>
                  </a:cubicBezTo>
                  <a:lnTo>
                    <a:pt x="12433" y="334"/>
                  </a:lnTo>
                  <a:cubicBezTo>
                    <a:pt x="12542" y="276"/>
                    <a:pt x="12622" y="177"/>
                    <a:pt x="12616" y="19"/>
                  </a:cubicBezTo>
                  <a:cubicBezTo>
                    <a:pt x="12615" y="6"/>
                    <a:pt x="12603" y="0"/>
                    <a:pt x="12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6"/>
            <p:cNvSpPr/>
            <p:nvPr/>
          </p:nvSpPr>
          <p:spPr>
            <a:xfrm>
              <a:off x="2713875" y="3590800"/>
              <a:ext cx="45475" cy="14800"/>
            </a:xfrm>
            <a:custGeom>
              <a:avLst/>
              <a:gdLst/>
              <a:ahLst/>
              <a:cxnLst/>
              <a:rect l="l" t="t" r="r" b="b"/>
              <a:pathLst>
                <a:path w="1819" h="592" extrusionOk="0">
                  <a:moveTo>
                    <a:pt x="1767" y="1"/>
                  </a:moveTo>
                  <a:cubicBezTo>
                    <a:pt x="1713" y="1"/>
                    <a:pt x="1427" y="159"/>
                    <a:pt x="1321" y="174"/>
                  </a:cubicBezTo>
                  <a:cubicBezTo>
                    <a:pt x="1259" y="183"/>
                    <a:pt x="1198" y="187"/>
                    <a:pt x="1140" y="187"/>
                  </a:cubicBezTo>
                  <a:cubicBezTo>
                    <a:pt x="975" y="187"/>
                    <a:pt x="830" y="159"/>
                    <a:pt x="710" y="159"/>
                  </a:cubicBezTo>
                  <a:cubicBezTo>
                    <a:pt x="691" y="159"/>
                    <a:pt x="673" y="160"/>
                    <a:pt x="655" y="161"/>
                  </a:cubicBezTo>
                  <a:cubicBezTo>
                    <a:pt x="38" y="215"/>
                    <a:pt x="1" y="215"/>
                    <a:pt x="33" y="442"/>
                  </a:cubicBezTo>
                  <a:cubicBezTo>
                    <a:pt x="47" y="542"/>
                    <a:pt x="204" y="591"/>
                    <a:pt x="418" y="591"/>
                  </a:cubicBezTo>
                  <a:cubicBezTo>
                    <a:pt x="493" y="591"/>
                    <a:pt x="575" y="585"/>
                    <a:pt x="661" y="573"/>
                  </a:cubicBezTo>
                  <a:cubicBezTo>
                    <a:pt x="851" y="546"/>
                    <a:pt x="1051" y="435"/>
                    <a:pt x="1239" y="384"/>
                  </a:cubicBezTo>
                  <a:cubicBezTo>
                    <a:pt x="1560" y="297"/>
                    <a:pt x="1819" y="228"/>
                    <a:pt x="1813" y="186"/>
                  </a:cubicBezTo>
                  <a:cubicBezTo>
                    <a:pt x="1804" y="113"/>
                    <a:pt x="1785" y="100"/>
                    <a:pt x="1761" y="100"/>
                  </a:cubicBezTo>
                  <a:cubicBezTo>
                    <a:pt x="1750" y="100"/>
                    <a:pt x="1738" y="103"/>
                    <a:pt x="1726" y="103"/>
                  </a:cubicBezTo>
                  <a:cubicBezTo>
                    <a:pt x="1760" y="85"/>
                    <a:pt x="1783" y="53"/>
                    <a:pt x="1776" y="6"/>
                  </a:cubicBezTo>
                  <a:cubicBezTo>
                    <a:pt x="1775" y="2"/>
                    <a:pt x="1772" y="1"/>
                    <a:pt x="1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6"/>
            <p:cNvSpPr/>
            <p:nvPr/>
          </p:nvSpPr>
          <p:spPr>
            <a:xfrm>
              <a:off x="2796350" y="3568900"/>
              <a:ext cx="36200" cy="14650"/>
            </a:xfrm>
            <a:custGeom>
              <a:avLst/>
              <a:gdLst/>
              <a:ahLst/>
              <a:cxnLst/>
              <a:rect l="l" t="t" r="r" b="b"/>
              <a:pathLst>
                <a:path w="1448" h="586" extrusionOk="0">
                  <a:moveTo>
                    <a:pt x="1393" y="0"/>
                  </a:moveTo>
                  <a:cubicBezTo>
                    <a:pt x="1350" y="0"/>
                    <a:pt x="1133" y="158"/>
                    <a:pt x="1048" y="173"/>
                  </a:cubicBezTo>
                  <a:cubicBezTo>
                    <a:pt x="1001" y="181"/>
                    <a:pt x="956" y="184"/>
                    <a:pt x="912" y="184"/>
                  </a:cubicBezTo>
                  <a:cubicBezTo>
                    <a:pt x="778" y="184"/>
                    <a:pt x="658" y="155"/>
                    <a:pt x="561" y="155"/>
                  </a:cubicBezTo>
                  <a:cubicBezTo>
                    <a:pt x="546" y="155"/>
                    <a:pt x="532" y="156"/>
                    <a:pt x="518" y="157"/>
                  </a:cubicBezTo>
                  <a:cubicBezTo>
                    <a:pt x="31" y="210"/>
                    <a:pt x="1" y="209"/>
                    <a:pt x="42" y="436"/>
                  </a:cubicBezTo>
                  <a:cubicBezTo>
                    <a:pt x="59" y="536"/>
                    <a:pt x="190" y="586"/>
                    <a:pt x="363" y="586"/>
                  </a:cubicBezTo>
                  <a:cubicBezTo>
                    <a:pt x="421" y="586"/>
                    <a:pt x="483" y="580"/>
                    <a:pt x="548" y="569"/>
                  </a:cubicBezTo>
                  <a:cubicBezTo>
                    <a:pt x="698" y="542"/>
                    <a:pt x="850" y="431"/>
                    <a:pt x="996" y="382"/>
                  </a:cubicBezTo>
                  <a:cubicBezTo>
                    <a:pt x="1246" y="297"/>
                    <a:pt x="1448" y="228"/>
                    <a:pt x="1440" y="188"/>
                  </a:cubicBezTo>
                  <a:cubicBezTo>
                    <a:pt x="1428" y="114"/>
                    <a:pt x="1412" y="102"/>
                    <a:pt x="1393" y="102"/>
                  </a:cubicBezTo>
                  <a:cubicBezTo>
                    <a:pt x="1385" y="102"/>
                    <a:pt x="1375" y="104"/>
                    <a:pt x="1365" y="105"/>
                  </a:cubicBezTo>
                  <a:cubicBezTo>
                    <a:pt x="1392" y="83"/>
                    <a:pt x="1408" y="51"/>
                    <a:pt x="1401" y="5"/>
                  </a:cubicBezTo>
                  <a:cubicBezTo>
                    <a:pt x="1400" y="2"/>
                    <a:pt x="1397" y="0"/>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6"/>
            <p:cNvSpPr/>
            <p:nvPr/>
          </p:nvSpPr>
          <p:spPr>
            <a:xfrm>
              <a:off x="2816800" y="3460800"/>
              <a:ext cx="33025" cy="59825"/>
            </a:xfrm>
            <a:custGeom>
              <a:avLst/>
              <a:gdLst/>
              <a:ahLst/>
              <a:cxnLst/>
              <a:rect l="l" t="t" r="r" b="b"/>
              <a:pathLst>
                <a:path w="1321" h="2393" extrusionOk="0">
                  <a:moveTo>
                    <a:pt x="1105" y="1"/>
                  </a:moveTo>
                  <a:cubicBezTo>
                    <a:pt x="1071" y="1"/>
                    <a:pt x="987" y="507"/>
                    <a:pt x="918" y="657"/>
                  </a:cubicBezTo>
                  <a:cubicBezTo>
                    <a:pt x="756" y="1007"/>
                    <a:pt x="540" y="1244"/>
                    <a:pt x="428" y="1460"/>
                  </a:cubicBezTo>
                  <a:cubicBezTo>
                    <a:pt x="27" y="2244"/>
                    <a:pt x="0" y="2289"/>
                    <a:pt x="210" y="2386"/>
                  </a:cubicBezTo>
                  <a:cubicBezTo>
                    <a:pt x="220" y="2390"/>
                    <a:pt x="230" y="2392"/>
                    <a:pt x="241" y="2392"/>
                  </a:cubicBezTo>
                  <a:cubicBezTo>
                    <a:pt x="371" y="2392"/>
                    <a:pt x="587" y="2092"/>
                    <a:pt x="767" y="1700"/>
                  </a:cubicBezTo>
                  <a:cubicBezTo>
                    <a:pt x="881" y="1451"/>
                    <a:pt x="935" y="1141"/>
                    <a:pt x="1030" y="882"/>
                  </a:cubicBezTo>
                  <a:cubicBezTo>
                    <a:pt x="1191" y="438"/>
                    <a:pt x="1321" y="81"/>
                    <a:pt x="1283" y="64"/>
                  </a:cubicBezTo>
                  <a:cubicBezTo>
                    <a:pt x="1257" y="52"/>
                    <a:pt x="1237" y="46"/>
                    <a:pt x="1222" y="46"/>
                  </a:cubicBezTo>
                  <a:cubicBezTo>
                    <a:pt x="1181" y="46"/>
                    <a:pt x="1173" y="84"/>
                    <a:pt x="1153" y="121"/>
                  </a:cubicBezTo>
                  <a:cubicBezTo>
                    <a:pt x="1160" y="67"/>
                    <a:pt x="1150" y="19"/>
                    <a:pt x="1107" y="1"/>
                  </a:cubicBezTo>
                  <a:cubicBezTo>
                    <a:pt x="1106" y="1"/>
                    <a:pt x="1106" y="1"/>
                    <a:pt x="1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6"/>
            <p:cNvSpPr/>
            <p:nvPr/>
          </p:nvSpPr>
          <p:spPr>
            <a:xfrm>
              <a:off x="2858775" y="3390400"/>
              <a:ext cx="18925" cy="30650"/>
            </a:xfrm>
            <a:custGeom>
              <a:avLst/>
              <a:gdLst/>
              <a:ahLst/>
              <a:cxnLst/>
              <a:rect l="l" t="t" r="r" b="b"/>
              <a:pathLst>
                <a:path w="757" h="1226" extrusionOk="0">
                  <a:moveTo>
                    <a:pt x="543" y="1"/>
                  </a:moveTo>
                  <a:cubicBezTo>
                    <a:pt x="513" y="1"/>
                    <a:pt x="538" y="272"/>
                    <a:pt x="505" y="345"/>
                  </a:cubicBezTo>
                  <a:cubicBezTo>
                    <a:pt x="429" y="518"/>
                    <a:pt x="279" y="615"/>
                    <a:pt x="222" y="719"/>
                  </a:cubicBezTo>
                  <a:cubicBezTo>
                    <a:pt x="17" y="1099"/>
                    <a:pt x="1" y="1120"/>
                    <a:pt x="211" y="1213"/>
                  </a:cubicBezTo>
                  <a:cubicBezTo>
                    <a:pt x="229" y="1221"/>
                    <a:pt x="248" y="1225"/>
                    <a:pt x="268" y="1225"/>
                  </a:cubicBezTo>
                  <a:cubicBezTo>
                    <a:pt x="378" y="1225"/>
                    <a:pt x="500" y="1098"/>
                    <a:pt x="580" y="920"/>
                  </a:cubicBezTo>
                  <a:cubicBezTo>
                    <a:pt x="634" y="797"/>
                    <a:pt x="619" y="626"/>
                    <a:pt x="653" y="495"/>
                  </a:cubicBezTo>
                  <a:cubicBezTo>
                    <a:pt x="710" y="268"/>
                    <a:pt x="757" y="87"/>
                    <a:pt x="719" y="69"/>
                  </a:cubicBezTo>
                  <a:cubicBezTo>
                    <a:pt x="682" y="52"/>
                    <a:pt x="660" y="46"/>
                    <a:pt x="645" y="46"/>
                  </a:cubicBezTo>
                  <a:cubicBezTo>
                    <a:pt x="622" y="46"/>
                    <a:pt x="620" y="63"/>
                    <a:pt x="612" y="79"/>
                  </a:cubicBezTo>
                  <a:cubicBezTo>
                    <a:pt x="607" y="49"/>
                    <a:pt x="588" y="20"/>
                    <a:pt x="545" y="1"/>
                  </a:cubicBezTo>
                  <a:cubicBezTo>
                    <a:pt x="544" y="1"/>
                    <a:pt x="543" y="1"/>
                    <a:pt x="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6"/>
            <p:cNvSpPr/>
            <p:nvPr/>
          </p:nvSpPr>
          <p:spPr>
            <a:xfrm>
              <a:off x="2840575" y="3598500"/>
              <a:ext cx="65200" cy="43800"/>
            </a:xfrm>
            <a:custGeom>
              <a:avLst/>
              <a:gdLst/>
              <a:ahLst/>
              <a:cxnLst/>
              <a:rect l="l" t="t" r="r" b="b"/>
              <a:pathLst>
                <a:path w="2608" h="1752" extrusionOk="0">
                  <a:moveTo>
                    <a:pt x="211" y="0"/>
                  </a:moveTo>
                  <a:cubicBezTo>
                    <a:pt x="155" y="0"/>
                    <a:pt x="121" y="38"/>
                    <a:pt x="78" y="101"/>
                  </a:cubicBezTo>
                  <a:cubicBezTo>
                    <a:pt x="0" y="214"/>
                    <a:pt x="320" y="531"/>
                    <a:pt x="763" y="833"/>
                  </a:cubicBezTo>
                  <a:cubicBezTo>
                    <a:pt x="1023" y="1010"/>
                    <a:pt x="1357" y="1138"/>
                    <a:pt x="1630" y="1295"/>
                  </a:cubicBezTo>
                  <a:cubicBezTo>
                    <a:pt x="2064" y="1545"/>
                    <a:pt x="2420" y="1752"/>
                    <a:pt x="2487" y="1752"/>
                  </a:cubicBezTo>
                  <a:cubicBezTo>
                    <a:pt x="2492" y="1752"/>
                    <a:pt x="2495" y="1751"/>
                    <a:pt x="2497" y="1748"/>
                  </a:cubicBezTo>
                  <a:cubicBezTo>
                    <a:pt x="2557" y="1659"/>
                    <a:pt x="2501" y="1641"/>
                    <a:pt x="2448" y="1601"/>
                  </a:cubicBezTo>
                  <a:lnTo>
                    <a:pt x="2448" y="1601"/>
                  </a:lnTo>
                  <a:cubicBezTo>
                    <a:pt x="2473" y="1610"/>
                    <a:pt x="2497" y="1615"/>
                    <a:pt x="2519" y="1615"/>
                  </a:cubicBezTo>
                  <a:cubicBezTo>
                    <a:pt x="2548" y="1615"/>
                    <a:pt x="2572" y="1606"/>
                    <a:pt x="2587" y="1584"/>
                  </a:cubicBezTo>
                  <a:cubicBezTo>
                    <a:pt x="2607" y="1553"/>
                    <a:pt x="2049" y="1342"/>
                    <a:pt x="1890" y="1235"/>
                  </a:cubicBezTo>
                  <a:cubicBezTo>
                    <a:pt x="1525" y="987"/>
                    <a:pt x="1289" y="708"/>
                    <a:pt x="1066" y="545"/>
                  </a:cubicBezTo>
                  <a:cubicBezTo>
                    <a:pt x="524" y="149"/>
                    <a:pt x="323"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6"/>
            <p:cNvSpPr/>
            <p:nvPr/>
          </p:nvSpPr>
          <p:spPr>
            <a:xfrm>
              <a:off x="2993075" y="3683900"/>
              <a:ext cx="36225" cy="22600"/>
            </a:xfrm>
            <a:custGeom>
              <a:avLst/>
              <a:gdLst/>
              <a:ahLst/>
              <a:cxnLst/>
              <a:rect l="l" t="t" r="r" b="b"/>
              <a:pathLst>
                <a:path w="1449" h="904" extrusionOk="0">
                  <a:moveTo>
                    <a:pt x="211" y="0"/>
                  </a:moveTo>
                  <a:cubicBezTo>
                    <a:pt x="156" y="0"/>
                    <a:pt x="122" y="45"/>
                    <a:pt x="71" y="129"/>
                  </a:cubicBezTo>
                  <a:cubicBezTo>
                    <a:pt x="1" y="247"/>
                    <a:pt x="150" y="433"/>
                    <a:pt x="382" y="573"/>
                  </a:cubicBezTo>
                  <a:cubicBezTo>
                    <a:pt x="517" y="655"/>
                    <a:pt x="713" y="676"/>
                    <a:pt x="860" y="737"/>
                  </a:cubicBezTo>
                  <a:cubicBezTo>
                    <a:pt x="1075" y="828"/>
                    <a:pt x="1254" y="903"/>
                    <a:pt x="1317" y="903"/>
                  </a:cubicBezTo>
                  <a:cubicBezTo>
                    <a:pt x="1328" y="903"/>
                    <a:pt x="1336" y="901"/>
                    <a:pt x="1339" y="895"/>
                  </a:cubicBezTo>
                  <a:cubicBezTo>
                    <a:pt x="1395" y="802"/>
                    <a:pt x="1361" y="802"/>
                    <a:pt x="1336" y="783"/>
                  </a:cubicBezTo>
                  <a:lnTo>
                    <a:pt x="1336" y="783"/>
                  </a:lnTo>
                  <a:cubicBezTo>
                    <a:pt x="1337" y="783"/>
                    <a:pt x="1338" y="783"/>
                    <a:pt x="1340" y="783"/>
                  </a:cubicBezTo>
                  <a:cubicBezTo>
                    <a:pt x="1373" y="783"/>
                    <a:pt x="1407" y="768"/>
                    <a:pt x="1430" y="730"/>
                  </a:cubicBezTo>
                  <a:cubicBezTo>
                    <a:pt x="1449" y="699"/>
                    <a:pt x="1124" y="667"/>
                    <a:pt x="1042" y="617"/>
                  </a:cubicBezTo>
                  <a:cubicBezTo>
                    <a:pt x="849" y="501"/>
                    <a:pt x="748" y="326"/>
                    <a:pt x="632" y="245"/>
                  </a:cubicBezTo>
                  <a:cubicBezTo>
                    <a:pt x="394" y="78"/>
                    <a:pt x="283"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56"/>
          <p:cNvGrpSpPr/>
          <p:nvPr/>
        </p:nvGrpSpPr>
        <p:grpSpPr>
          <a:xfrm>
            <a:off x="3914475" y="386025"/>
            <a:ext cx="748625" cy="495375"/>
            <a:chOff x="1411650" y="1979975"/>
            <a:chExt cx="748625" cy="495375"/>
          </a:xfrm>
        </p:grpSpPr>
        <p:sp>
          <p:nvSpPr>
            <p:cNvPr id="1562" name="Google Shape;1562;p56"/>
            <p:cNvSpPr/>
            <p:nvPr/>
          </p:nvSpPr>
          <p:spPr>
            <a:xfrm>
              <a:off x="1411650" y="2180875"/>
              <a:ext cx="199550" cy="253900"/>
            </a:xfrm>
            <a:custGeom>
              <a:avLst/>
              <a:gdLst/>
              <a:ahLst/>
              <a:cxnLst/>
              <a:rect l="l" t="t" r="r" b="b"/>
              <a:pathLst>
                <a:path w="7982" h="10156" extrusionOk="0">
                  <a:moveTo>
                    <a:pt x="4697" y="3973"/>
                  </a:moveTo>
                  <a:cubicBezTo>
                    <a:pt x="4779" y="4100"/>
                    <a:pt x="4857" y="4233"/>
                    <a:pt x="4928" y="4373"/>
                  </a:cubicBezTo>
                  <a:cubicBezTo>
                    <a:pt x="5146" y="4790"/>
                    <a:pt x="5325" y="5247"/>
                    <a:pt x="5433" y="5733"/>
                  </a:cubicBezTo>
                  <a:cubicBezTo>
                    <a:pt x="5441" y="5768"/>
                    <a:pt x="5449" y="5805"/>
                    <a:pt x="5457" y="5839"/>
                  </a:cubicBezTo>
                  <a:cubicBezTo>
                    <a:pt x="5465" y="5876"/>
                    <a:pt x="5474" y="5910"/>
                    <a:pt x="5480" y="5947"/>
                  </a:cubicBezTo>
                  <a:cubicBezTo>
                    <a:pt x="5494" y="6020"/>
                    <a:pt x="5506" y="6090"/>
                    <a:pt x="5518" y="6162"/>
                  </a:cubicBezTo>
                  <a:cubicBezTo>
                    <a:pt x="5531" y="6235"/>
                    <a:pt x="5538" y="6310"/>
                    <a:pt x="5549" y="6382"/>
                  </a:cubicBezTo>
                  <a:cubicBezTo>
                    <a:pt x="5553" y="6418"/>
                    <a:pt x="5559" y="6456"/>
                    <a:pt x="5561" y="6492"/>
                  </a:cubicBezTo>
                  <a:lnTo>
                    <a:pt x="5571" y="6603"/>
                  </a:lnTo>
                  <a:cubicBezTo>
                    <a:pt x="5587" y="6751"/>
                    <a:pt x="5587" y="6900"/>
                    <a:pt x="5594" y="7051"/>
                  </a:cubicBezTo>
                  <a:lnTo>
                    <a:pt x="5590" y="7276"/>
                  </a:lnTo>
                  <a:cubicBezTo>
                    <a:pt x="5590" y="7295"/>
                    <a:pt x="5590" y="7314"/>
                    <a:pt x="5588" y="7332"/>
                  </a:cubicBezTo>
                  <a:lnTo>
                    <a:pt x="5585" y="7389"/>
                  </a:lnTo>
                  <a:lnTo>
                    <a:pt x="5576" y="7502"/>
                  </a:lnTo>
                  <a:lnTo>
                    <a:pt x="5569" y="7615"/>
                  </a:lnTo>
                  <a:cubicBezTo>
                    <a:pt x="5565" y="7648"/>
                    <a:pt x="5561" y="7681"/>
                    <a:pt x="5556" y="7715"/>
                  </a:cubicBezTo>
                  <a:cubicBezTo>
                    <a:pt x="5547" y="7782"/>
                    <a:pt x="5537" y="7851"/>
                    <a:pt x="5522" y="7918"/>
                  </a:cubicBezTo>
                  <a:cubicBezTo>
                    <a:pt x="5494" y="8052"/>
                    <a:pt x="5456" y="8186"/>
                    <a:pt x="5408" y="8311"/>
                  </a:cubicBezTo>
                  <a:cubicBezTo>
                    <a:pt x="5313" y="8561"/>
                    <a:pt x="5177" y="8780"/>
                    <a:pt x="5029" y="8906"/>
                  </a:cubicBezTo>
                  <a:cubicBezTo>
                    <a:pt x="4954" y="8972"/>
                    <a:pt x="4879" y="9012"/>
                    <a:pt x="4798" y="9040"/>
                  </a:cubicBezTo>
                  <a:cubicBezTo>
                    <a:pt x="4739" y="9057"/>
                    <a:pt x="4682" y="9067"/>
                    <a:pt x="4621" y="9067"/>
                  </a:cubicBezTo>
                  <a:cubicBezTo>
                    <a:pt x="4592" y="9067"/>
                    <a:pt x="4562" y="9065"/>
                    <a:pt x="4530" y="9060"/>
                  </a:cubicBezTo>
                  <a:cubicBezTo>
                    <a:pt x="4436" y="9044"/>
                    <a:pt x="4334" y="9004"/>
                    <a:pt x="4234" y="8943"/>
                  </a:cubicBezTo>
                  <a:cubicBezTo>
                    <a:pt x="4135" y="8880"/>
                    <a:pt x="4040" y="8796"/>
                    <a:pt x="3960" y="8700"/>
                  </a:cubicBezTo>
                  <a:lnTo>
                    <a:pt x="3931" y="8663"/>
                  </a:lnTo>
                  <a:cubicBezTo>
                    <a:pt x="3920" y="8651"/>
                    <a:pt x="3911" y="8637"/>
                    <a:pt x="3902" y="8625"/>
                  </a:cubicBezTo>
                  <a:lnTo>
                    <a:pt x="3875" y="8585"/>
                  </a:lnTo>
                  <a:lnTo>
                    <a:pt x="3851" y="8545"/>
                  </a:lnTo>
                  <a:cubicBezTo>
                    <a:pt x="3834" y="8518"/>
                    <a:pt x="3820" y="8490"/>
                    <a:pt x="3805" y="8463"/>
                  </a:cubicBezTo>
                  <a:lnTo>
                    <a:pt x="3794" y="8442"/>
                  </a:lnTo>
                  <a:lnTo>
                    <a:pt x="3786" y="8418"/>
                  </a:lnTo>
                  <a:lnTo>
                    <a:pt x="3765" y="8372"/>
                  </a:lnTo>
                  <a:cubicBezTo>
                    <a:pt x="3713" y="8246"/>
                    <a:pt x="3676" y="8111"/>
                    <a:pt x="3653" y="7969"/>
                  </a:cubicBezTo>
                  <a:cubicBezTo>
                    <a:pt x="3605" y="7685"/>
                    <a:pt x="3612" y="7374"/>
                    <a:pt x="3649" y="7063"/>
                  </a:cubicBezTo>
                  <a:cubicBezTo>
                    <a:pt x="3724" y="6527"/>
                    <a:pt x="3839" y="5999"/>
                    <a:pt x="4007" y="5507"/>
                  </a:cubicBezTo>
                  <a:cubicBezTo>
                    <a:pt x="4175" y="5016"/>
                    <a:pt x="4380" y="4555"/>
                    <a:pt x="4605" y="4132"/>
                  </a:cubicBezTo>
                  <a:cubicBezTo>
                    <a:pt x="4635" y="4078"/>
                    <a:pt x="4667" y="4025"/>
                    <a:pt x="4697" y="3973"/>
                  </a:cubicBezTo>
                  <a:close/>
                  <a:moveTo>
                    <a:pt x="7515" y="0"/>
                  </a:moveTo>
                  <a:cubicBezTo>
                    <a:pt x="7461" y="0"/>
                    <a:pt x="7172" y="154"/>
                    <a:pt x="6774" y="442"/>
                  </a:cubicBezTo>
                  <a:cubicBezTo>
                    <a:pt x="6719" y="479"/>
                    <a:pt x="6666" y="525"/>
                    <a:pt x="6609" y="569"/>
                  </a:cubicBezTo>
                  <a:cubicBezTo>
                    <a:pt x="6553" y="614"/>
                    <a:pt x="6494" y="660"/>
                    <a:pt x="6434" y="710"/>
                  </a:cubicBezTo>
                  <a:cubicBezTo>
                    <a:pt x="6404" y="734"/>
                    <a:pt x="6372" y="758"/>
                    <a:pt x="6342" y="784"/>
                  </a:cubicBezTo>
                  <a:cubicBezTo>
                    <a:pt x="6327" y="796"/>
                    <a:pt x="6311" y="809"/>
                    <a:pt x="6295" y="821"/>
                  </a:cubicBezTo>
                  <a:cubicBezTo>
                    <a:pt x="6280" y="834"/>
                    <a:pt x="6265" y="848"/>
                    <a:pt x="6249" y="863"/>
                  </a:cubicBezTo>
                  <a:cubicBezTo>
                    <a:pt x="6189" y="918"/>
                    <a:pt x="6128" y="974"/>
                    <a:pt x="6062" y="1032"/>
                  </a:cubicBezTo>
                  <a:cubicBezTo>
                    <a:pt x="6000" y="1091"/>
                    <a:pt x="5934" y="1148"/>
                    <a:pt x="5871" y="1210"/>
                  </a:cubicBezTo>
                  <a:cubicBezTo>
                    <a:pt x="5809" y="1275"/>
                    <a:pt x="5744" y="1339"/>
                    <a:pt x="5680" y="1407"/>
                  </a:cubicBezTo>
                  <a:cubicBezTo>
                    <a:pt x="5647" y="1440"/>
                    <a:pt x="5615" y="1472"/>
                    <a:pt x="5583" y="1506"/>
                  </a:cubicBezTo>
                  <a:cubicBezTo>
                    <a:pt x="5551" y="1540"/>
                    <a:pt x="5517" y="1573"/>
                    <a:pt x="5486" y="1610"/>
                  </a:cubicBezTo>
                  <a:cubicBezTo>
                    <a:pt x="5425" y="1681"/>
                    <a:pt x="5362" y="1753"/>
                    <a:pt x="5298" y="1826"/>
                  </a:cubicBezTo>
                  <a:cubicBezTo>
                    <a:pt x="5229" y="1901"/>
                    <a:pt x="5165" y="1981"/>
                    <a:pt x="5101" y="2063"/>
                  </a:cubicBezTo>
                  <a:lnTo>
                    <a:pt x="5082" y="2045"/>
                  </a:lnTo>
                  <a:cubicBezTo>
                    <a:pt x="5045" y="2009"/>
                    <a:pt x="5007" y="1976"/>
                    <a:pt x="4971" y="1943"/>
                  </a:cubicBezTo>
                  <a:cubicBezTo>
                    <a:pt x="4933" y="1908"/>
                    <a:pt x="4896" y="1875"/>
                    <a:pt x="4861" y="1843"/>
                  </a:cubicBezTo>
                  <a:cubicBezTo>
                    <a:pt x="4842" y="1827"/>
                    <a:pt x="4825" y="1810"/>
                    <a:pt x="4805" y="1795"/>
                  </a:cubicBezTo>
                  <a:cubicBezTo>
                    <a:pt x="4787" y="1780"/>
                    <a:pt x="4768" y="1763"/>
                    <a:pt x="4749" y="1749"/>
                  </a:cubicBezTo>
                  <a:cubicBezTo>
                    <a:pt x="4674" y="1688"/>
                    <a:pt x="4600" y="1629"/>
                    <a:pt x="4529" y="1572"/>
                  </a:cubicBezTo>
                  <a:cubicBezTo>
                    <a:pt x="4455" y="1516"/>
                    <a:pt x="4380" y="1465"/>
                    <a:pt x="4308" y="1412"/>
                  </a:cubicBezTo>
                  <a:cubicBezTo>
                    <a:pt x="4271" y="1386"/>
                    <a:pt x="4236" y="1359"/>
                    <a:pt x="4198" y="1337"/>
                  </a:cubicBezTo>
                  <a:cubicBezTo>
                    <a:pt x="4163" y="1314"/>
                    <a:pt x="4125" y="1290"/>
                    <a:pt x="4089" y="1267"/>
                  </a:cubicBezTo>
                  <a:cubicBezTo>
                    <a:pt x="4016" y="1221"/>
                    <a:pt x="3946" y="1176"/>
                    <a:pt x="3875" y="1134"/>
                  </a:cubicBezTo>
                  <a:cubicBezTo>
                    <a:pt x="3803" y="1094"/>
                    <a:pt x="3733" y="1054"/>
                    <a:pt x="3663" y="1017"/>
                  </a:cubicBezTo>
                  <a:cubicBezTo>
                    <a:pt x="3628" y="999"/>
                    <a:pt x="3594" y="978"/>
                    <a:pt x="3559" y="962"/>
                  </a:cubicBezTo>
                  <a:cubicBezTo>
                    <a:pt x="3525" y="946"/>
                    <a:pt x="3489" y="929"/>
                    <a:pt x="3456" y="913"/>
                  </a:cubicBezTo>
                  <a:cubicBezTo>
                    <a:pt x="3387" y="880"/>
                    <a:pt x="3321" y="848"/>
                    <a:pt x="3255" y="817"/>
                  </a:cubicBezTo>
                  <a:cubicBezTo>
                    <a:pt x="3188" y="788"/>
                    <a:pt x="3122" y="762"/>
                    <a:pt x="3058" y="735"/>
                  </a:cubicBezTo>
                  <a:cubicBezTo>
                    <a:pt x="2994" y="710"/>
                    <a:pt x="2931" y="683"/>
                    <a:pt x="2869" y="660"/>
                  </a:cubicBezTo>
                  <a:cubicBezTo>
                    <a:pt x="2806" y="639"/>
                    <a:pt x="2745" y="617"/>
                    <a:pt x="2686" y="597"/>
                  </a:cubicBezTo>
                  <a:cubicBezTo>
                    <a:pt x="2203" y="437"/>
                    <a:pt x="1791" y="366"/>
                    <a:pt x="1454" y="334"/>
                  </a:cubicBezTo>
                  <a:cubicBezTo>
                    <a:pt x="1370" y="327"/>
                    <a:pt x="1289" y="324"/>
                    <a:pt x="1214" y="322"/>
                  </a:cubicBezTo>
                  <a:cubicBezTo>
                    <a:pt x="1169" y="320"/>
                    <a:pt x="1125" y="318"/>
                    <a:pt x="1083" y="318"/>
                  </a:cubicBezTo>
                  <a:cubicBezTo>
                    <a:pt x="1054" y="318"/>
                    <a:pt x="1027" y="319"/>
                    <a:pt x="1000" y="321"/>
                  </a:cubicBezTo>
                  <a:cubicBezTo>
                    <a:pt x="933" y="323"/>
                    <a:pt x="871" y="327"/>
                    <a:pt x="812" y="333"/>
                  </a:cubicBezTo>
                  <a:cubicBezTo>
                    <a:pt x="753" y="338"/>
                    <a:pt x="699" y="342"/>
                    <a:pt x="648" y="353"/>
                  </a:cubicBezTo>
                  <a:cubicBezTo>
                    <a:pt x="548" y="371"/>
                    <a:pt x="462" y="392"/>
                    <a:pt x="389" y="415"/>
                  </a:cubicBezTo>
                  <a:cubicBezTo>
                    <a:pt x="371" y="421"/>
                    <a:pt x="355" y="428"/>
                    <a:pt x="336" y="435"/>
                  </a:cubicBezTo>
                  <a:cubicBezTo>
                    <a:pt x="320" y="441"/>
                    <a:pt x="304" y="450"/>
                    <a:pt x="290" y="456"/>
                  </a:cubicBezTo>
                  <a:cubicBezTo>
                    <a:pt x="260" y="471"/>
                    <a:pt x="233" y="485"/>
                    <a:pt x="210" y="501"/>
                  </a:cubicBezTo>
                  <a:cubicBezTo>
                    <a:pt x="16" y="628"/>
                    <a:pt x="0" y="789"/>
                    <a:pt x="17" y="1003"/>
                  </a:cubicBezTo>
                  <a:cubicBezTo>
                    <a:pt x="23" y="1065"/>
                    <a:pt x="87" y="1122"/>
                    <a:pt x="199" y="1173"/>
                  </a:cubicBezTo>
                  <a:cubicBezTo>
                    <a:pt x="227" y="1185"/>
                    <a:pt x="258" y="1198"/>
                    <a:pt x="291" y="1210"/>
                  </a:cubicBezTo>
                  <a:cubicBezTo>
                    <a:pt x="325" y="1223"/>
                    <a:pt x="361" y="1234"/>
                    <a:pt x="401" y="1248"/>
                  </a:cubicBezTo>
                  <a:cubicBezTo>
                    <a:pt x="480" y="1275"/>
                    <a:pt x="571" y="1301"/>
                    <a:pt x="669" y="1327"/>
                  </a:cubicBezTo>
                  <a:cubicBezTo>
                    <a:pt x="769" y="1359"/>
                    <a:pt x="878" y="1387"/>
                    <a:pt x="996" y="1422"/>
                  </a:cubicBezTo>
                  <a:cubicBezTo>
                    <a:pt x="1055" y="1440"/>
                    <a:pt x="1115" y="1459"/>
                    <a:pt x="1179" y="1478"/>
                  </a:cubicBezTo>
                  <a:cubicBezTo>
                    <a:pt x="1210" y="1487"/>
                    <a:pt x="1242" y="1497"/>
                    <a:pt x="1275" y="1506"/>
                  </a:cubicBezTo>
                  <a:cubicBezTo>
                    <a:pt x="1307" y="1516"/>
                    <a:pt x="1341" y="1529"/>
                    <a:pt x="1373" y="1540"/>
                  </a:cubicBezTo>
                  <a:cubicBezTo>
                    <a:pt x="1642" y="1624"/>
                    <a:pt x="1937" y="1741"/>
                    <a:pt x="2248" y="1886"/>
                  </a:cubicBezTo>
                  <a:cubicBezTo>
                    <a:pt x="2560" y="2032"/>
                    <a:pt x="2888" y="2215"/>
                    <a:pt x="3212" y="2442"/>
                  </a:cubicBezTo>
                  <a:cubicBezTo>
                    <a:pt x="3535" y="2669"/>
                    <a:pt x="3854" y="2943"/>
                    <a:pt x="4147" y="3264"/>
                  </a:cubicBezTo>
                  <a:cubicBezTo>
                    <a:pt x="4174" y="3293"/>
                    <a:pt x="4198" y="3323"/>
                    <a:pt x="4224" y="3352"/>
                  </a:cubicBezTo>
                  <a:cubicBezTo>
                    <a:pt x="4220" y="3361"/>
                    <a:pt x="4214" y="3369"/>
                    <a:pt x="4211" y="3378"/>
                  </a:cubicBezTo>
                  <a:cubicBezTo>
                    <a:pt x="4187" y="3420"/>
                    <a:pt x="4166" y="3461"/>
                    <a:pt x="4143" y="3502"/>
                  </a:cubicBezTo>
                  <a:cubicBezTo>
                    <a:pt x="4099" y="3583"/>
                    <a:pt x="4055" y="3665"/>
                    <a:pt x="4012" y="3744"/>
                  </a:cubicBezTo>
                  <a:cubicBezTo>
                    <a:pt x="3932" y="3909"/>
                    <a:pt x="3858" y="4068"/>
                    <a:pt x="3784" y="4220"/>
                  </a:cubicBezTo>
                  <a:cubicBezTo>
                    <a:pt x="3718" y="4376"/>
                    <a:pt x="3655" y="4524"/>
                    <a:pt x="3596" y="4664"/>
                  </a:cubicBezTo>
                  <a:cubicBezTo>
                    <a:pt x="3563" y="4733"/>
                    <a:pt x="3542" y="4804"/>
                    <a:pt x="3516" y="4870"/>
                  </a:cubicBezTo>
                  <a:cubicBezTo>
                    <a:pt x="3491" y="4937"/>
                    <a:pt x="3467" y="5000"/>
                    <a:pt x="3444" y="5061"/>
                  </a:cubicBezTo>
                  <a:cubicBezTo>
                    <a:pt x="3422" y="5124"/>
                    <a:pt x="3397" y="5182"/>
                    <a:pt x="3376" y="5238"/>
                  </a:cubicBezTo>
                  <a:cubicBezTo>
                    <a:pt x="3358" y="5294"/>
                    <a:pt x="3339" y="5348"/>
                    <a:pt x="3323" y="5398"/>
                  </a:cubicBezTo>
                  <a:cubicBezTo>
                    <a:pt x="3284" y="5513"/>
                    <a:pt x="3241" y="5627"/>
                    <a:pt x="3203" y="5742"/>
                  </a:cubicBezTo>
                  <a:lnTo>
                    <a:pt x="3102" y="6089"/>
                  </a:lnTo>
                  <a:cubicBezTo>
                    <a:pt x="3067" y="6203"/>
                    <a:pt x="3041" y="6318"/>
                    <a:pt x="3014" y="6434"/>
                  </a:cubicBezTo>
                  <a:cubicBezTo>
                    <a:pt x="2988" y="6549"/>
                    <a:pt x="2957" y="6662"/>
                    <a:pt x="2935" y="6777"/>
                  </a:cubicBezTo>
                  <a:cubicBezTo>
                    <a:pt x="2888" y="7006"/>
                    <a:pt x="2852" y="7239"/>
                    <a:pt x="2832" y="7476"/>
                  </a:cubicBezTo>
                  <a:cubicBezTo>
                    <a:pt x="2822" y="7594"/>
                    <a:pt x="2817" y="7714"/>
                    <a:pt x="2817" y="7835"/>
                  </a:cubicBezTo>
                  <a:cubicBezTo>
                    <a:pt x="2820" y="7955"/>
                    <a:pt x="2823" y="8077"/>
                    <a:pt x="2839" y="8197"/>
                  </a:cubicBezTo>
                  <a:cubicBezTo>
                    <a:pt x="2854" y="8318"/>
                    <a:pt x="2875" y="8440"/>
                    <a:pt x="2907" y="8560"/>
                  </a:cubicBezTo>
                  <a:cubicBezTo>
                    <a:pt x="2922" y="8620"/>
                    <a:pt x="2940" y="8679"/>
                    <a:pt x="2960" y="8738"/>
                  </a:cubicBezTo>
                  <a:cubicBezTo>
                    <a:pt x="2967" y="8767"/>
                    <a:pt x="2981" y="8799"/>
                    <a:pt x="2992" y="8829"/>
                  </a:cubicBezTo>
                  <a:cubicBezTo>
                    <a:pt x="3004" y="8858"/>
                    <a:pt x="3013" y="8889"/>
                    <a:pt x="3027" y="8917"/>
                  </a:cubicBezTo>
                  <a:cubicBezTo>
                    <a:pt x="3132" y="9151"/>
                    <a:pt x="3268" y="9364"/>
                    <a:pt x="3443" y="9550"/>
                  </a:cubicBezTo>
                  <a:cubicBezTo>
                    <a:pt x="3527" y="9643"/>
                    <a:pt x="3626" y="9727"/>
                    <a:pt x="3728" y="9804"/>
                  </a:cubicBezTo>
                  <a:lnTo>
                    <a:pt x="3808" y="9860"/>
                  </a:lnTo>
                  <a:lnTo>
                    <a:pt x="3848" y="9887"/>
                  </a:lnTo>
                  <a:cubicBezTo>
                    <a:pt x="3862" y="9894"/>
                    <a:pt x="3876" y="9903"/>
                    <a:pt x="3891" y="9912"/>
                  </a:cubicBezTo>
                  <a:lnTo>
                    <a:pt x="3977" y="9960"/>
                  </a:lnTo>
                  <a:cubicBezTo>
                    <a:pt x="4007" y="9975"/>
                    <a:pt x="4037" y="9989"/>
                    <a:pt x="4067" y="10003"/>
                  </a:cubicBezTo>
                  <a:cubicBezTo>
                    <a:pt x="4126" y="10033"/>
                    <a:pt x="4192" y="10053"/>
                    <a:pt x="4255" y="10076"/>
                  </a:cubicBezTo>
                  <a:cubicBezTo>
                    <a:pt x="4287" y="10087"/>
                    <a:pt x="4321" y="10094"/>
                    <a:pt x="4353" y="10103"/>
                  </a:cubicBezTo>
                  <a:cubicBezTo>
                    <a:pt x="4386" y="10110"/>
                    <a:pt x="4418" y="10121"/>
                    <a:pt x="4453" y="10125"/>
                  </a:cubicBezTo>
                  <a:cubicBezTo>
                    <a:pt x="4520" y="10136"/>
                    <a:pt x="4588" y="10148"/>
                    <a:pt x="4658" y="10151"/>
                  </a:cubicBezTo>
                  <a:cubicBezTo>
                    <a:pt x="4692" y="10152"/>
                    <a:pt x="4728" y="10155"/>
                    <a:pt x="4761" y="10155"/>
                  </a:cubicBezTo>
                  <a:cubicBezTo>
                    <a:pt x="4794" y="10153"/>
                    <a:pt x="4829" y="10153"/>
                    <a:pt x="4862" y="10152"/>
                  </a:cubicBezTo>
                  <a:cubicBezTo>
                    <a:pt x="5133" y="10137"/>
                    <a:pt x="5404" y="10051"/>
                    <a:pt x="5627" y="9922"/>
                  </a:cubicBezTo>
                  <a:cubicBezTo>
                    <a:pt x="5853" y="9793"/>
                    <a:pt x="6039" y="9630"/>
                    <a:pt x="6191" y="9457"/>
                  </a:cubicBezTo>
                  <a:cubicBezTo>
                    <a:pt x="6345" y="9283"/>
                    <a:pt x="6467" y="9099"/>
                    <a:pt x="6570" y="8915"/>
                  </a:cubicBezTo>
                  <a:cubicBezTo>
                    <a:pt x="6672" y="8729"/>
                    <a:pt x="6754" y="8540"/>
                    <a:pt x="6822" y="8349"/>
                  </a:cubicBezTo>
                  <a:cubicBezTo>
                    <a:pt x="6855" y="8254"/>
                    <a:pt x="6884" y="8158"/>
                    <a:pt x="6909" y="8062"/>
                  </a:cubicBezTo>
                  <a:cubicBezTo>
                    <a:pt x="6921" y="8013"/>
                    <a:pt x="6932" y="7965"/>
                    <a:pt x="6943" y="7917"/>
                  </a:cubicBezTo>
                  <a:cubicBezTo>
                    <a:pt x="6953" y="7868"/>
                    <a:pt x="6964" y="7819"/>
                    <a:pt x="6972" y="7774"/>
                  </a:cubicBezTo>
                  <a:lnTo>
                    <a:pt x="7016" y="7504"/>
                  </a:lnTo>
                  <a:cubicBezTo>
                    <a:pt x="7023" y="7460"/>
                    <a:pt x="7028" y="7416"/>
                    <a:pt x="7032" y="7370"/>
                  </a:cubicBezTo>
                  <a:cubicBezTo>
                    <a:pt x="7036" y="7326"/>
                    <a:pt x="7042" y="7282"/>
                    <a:pt x="7045" y="7237"/>
                  </a:cubicBezTo>
                  <a:lnTo>
                    <a:pt x="7058" y="7105"/>
                  </a:lnTo>
                  <a:cubicBezTo>
                    <a:pt x="7061" y="7059"/>
                    <a:pt x="7061" y="7016"/>
                    <a:pt x="7064" y="6972"/>
                  </a:cubicBezTo>
                  <a:cubicBezTo>
                    <a:pt x="7066" y="6885"/>
                    <a:pt x="7070" y="6798"/>
                    <a:pt x="7072" y="6712"/>
                  </a:cubicBezTo>
                  <a:cubicBezTo>
                    <a:pt x="7070" y="6626"/>
                    <a:pt x="7066" y="6541"/>
                    <a:pt x="7064" y="6456"/>
                  </a:cubicBezTo>
                  <a:cubicBezTo>
                    <a:pt x="7063" y="6414"/>
                    <a:pt x="7061" y="6371"/>
                    <a:pt x="7059" y="6329"/>
                  </a:cubicBezTo>
                  <a:lnTo>
                    <a:pt x="7047" y="6204"/>
                  </a:lnTo>
                  <a:cubicBezTo>
                    <a:pt x="6991" y="5603"/>
                    <a:pt x="6861" y="5047"/>
                    <a:pt x="6683" y="4542"/>
                  </a:cubicBezTo>
                  <a:cubicBezTo>
                    <a:pt x="6502" y="4039"/>
                    <a:pt x="6275" y="3586"/>
                    <a:pt x="6019" y="3187"/>
                  </a:cubicBezTo>
                  <a:cubicBezTo>
                    <a:pt x="5893" y="2988"/>
                    <a:pt x="5759" y="2803"/>
                    <a:pt x="5619" y="2631"/>
                  </a:cubicBezTo>
                  <a:cubicBezTo>
                    <a:pt x="5788" y="2428"/>
                    <a:pt x="5959" y="2244"/>
                    <a:pt x="6126" y="2077"/>
                  </a:cubicBezTo>
                  <a:cubicBezTo>
                    <a:pt x="6386" y="1816"/>
                    <a:pt x="6635" y="1595"/>
                    <a:pt x="6861" y="1408"/>
                  </a:cubicBezTo>
                  <a:cubicBezTo>
                    <a:pt x="6975" y="1317"/>
                    <a:pt x="7083" y="1231"/>
                    <a:pt x="7181" y="1153"/>
                  </a:cubicBezTo>
                  <a:cubicBezTo>
                    <a:pt x="7283" y="1079"/>
                    <a:pt x="7377" y="1011"/>
                    <a:pt x="7461" y="950"/>
                  </a:cubicBezTo>
                  <a:cubicBezTo>
                    <a:pt x="7502" y="919"/>
                    <a:pt x="7541" y="890"/>
                    <a:pt x="7579" y="861"/>
                  </a:cubicBezTo>
                  <a:cubicBezTo>
                    <a:pt x="7616" y="836"/>
                    <a:pt x="7652" y="812"/>
                    <a:pt x="7686" y="789"/>
                  </a:cubicBezTo>
                  <a:cubicBezTo>
                    <a:pt x="7752" y="743"/>
                    <a:pt x="7808" y="703"/>
                    <a:pt x="7851" y="670"/>
                  </a:cubicBezTo>
                  <a:cubicBezTo>
                    <a:pt x="7940" y="601"/>
                    <a:pt x="7982" y="557"/>
                    <a:pt x="7973" y="539"/>
                  </a:cubicBezTo>
                  <a:cubicBezTo>
                    <a:pt x="7918" y="423"/>
                    <a:pt x="7834" y="376"/>
                    <a:pt x="7729" y="376"/>
                  </a:cubicBezTo>
                  <a:cubicBezTo>
                    <a:pt x="7513" y="376"/>
                    <a:pt x="7209" y="572"/>
                    <a:pt x="6883" y="778"/>
                  </a:cubicBezTo>
                  <a:cubicBezTo>
                    <a:pt x="6985" y="693"/>
                    <a:pt x="7084" y="614"/>
                    <a:pt x="7166" y="537"/>
                  </a:cubicBezTo>
                  <a:cubicBezTo>
                    <a:pt x="7209" y="498"/>
                    <a:pt x="7248" y="460"/>
                    <a:pt x="7285" y="424"/>
                  </a:cubicBezTo>
                  <a:cubicBezTo>
                    <a:pt x="7302" y="404"/>
                    <a:pt x="7319" y="387"/>
                    <a:pt x="7337" y="371"/>
                  </a:cubicBezTo>
                  <a:cubicBezTo>
                    <a:pt x="7354" y="355"/>
                    <a:pt x="7370" y="338"/>
                    <a:pt x="7385" y="322"/>
                  </a:cubicBezTo>
                  <a:cubicBezTo>
                    <a:pt x="7506" y="193"/>
                    <a:pt x="7565" y="81"/>
                    <a:pt x="7523" y="4"/>
                  </a:cubicBezTo>
                  <a:cubicBezTo>
                    <a:pt x="7522" y="2"/>
                    <a:pt x="7519" y="0"/>
                    <a:pt x="7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6"/>
            <p:cNvSpPr/>
            <p:nvPr/>
          </p:nvSpPr>
          <p:spPr>
            <a:xfrm>
              <a:off x="1624525" y="2238950"/>
              <a:ext cx="139325" cy="55025"/>
            </a:xfrm>
            <a:custGeom>
              <a:avLst/>
              <a:gdLst/>
              <a:ahLst/>
              <a:cxnLst/>
              <a:rect l="l" t="t" r="r" b="b"/>
              <a:pathLst>
                <a:path w="5573" h="2201" extrusionOk="0">
                  <a:moveTo>
                    <a:pt x="5365" y="0"/>
                  </a:moveTo>
                  <a:cubicBezTo>
                    <a:pt x="5203" y="0"/>
                    <a:pt x="4357" y="590"/>
                    <a:pt x="4034" y="647"/>
                  </a:cubicBezTo>
                  <a:cubicBezTo>
                    <a:pt x="3845" y="680"/>
                    <a:pt x="3661" y="692"/>
                    <a:pt x="3484" y="692"/>
                  </a:cubicBezTo>
                  <a:cubicBezTo>
                    <a:pt x="2981" y="692"/>
                    <a:pt x="2533" y="593"/>
                    <a:pt x="2164" y="593"/>
                  </a:cubicBezTo>
                  <a:cubicBezTo>
                    <a:pt x="2104" y="593"/>
                    <a:pt x="2047" y="596"/>
                    <a:pt x="1992" y="602"/>
                  </a:cubicBezTo>
                  <a:cubicBezTo>
                    <a:pt x="113" y="806"/>
                    <a:pt x="1" y="804"/>
                    <a:pt x="149" y="1647"/>
                  </a:cubicBezTo>
                  <a:cubicBezTo>
                    <a:pt x="214" y="2018"/>
                    <a:pt x="704" y="2200"/>
                    <a:pt x="1354" y="2200"/>
                  </a:cubicBezTo>
                  <a:cubicBezTo>
                    <a:pt x="1585" y="2200"/>
                    <a:pt x="1836" y="2177"/>
                    <a:pt x="2095" y="2131"/>
                  </a:cubicBezTo>
                  <a:cubicBezTo>
                    <a:pt x="2674" y="2029"/>
                    <a:pt x="3264" y="1616"/>
                    <a:pt x="3828" y="1427"/>
                  </a:cubicBezTo>
                  <a:cubicBezTo>
                    <a:pt x="4794" y="1104"/>
                    <a:pt x="5573" y="848"/>
                    <a:pt x="5546" y="695"/>
                  </a:cubicBezTo>
                  <a:cubicBezTo>
                    <a:pt x="5498" y="423"/>
                    <a:pt x="5438" y="377"/>
                    <a:pt x="5365" y="377"/>
                  </a:cubicBezTo>
                  <a:cubicBezTo>
                    <a:pt x="5332" y="377"/>
                    <a:pt x="5297" y="386"/>
                    <a:pt x="5259" y="389"/>
                  </a:cubicBezTo>
                  <a:cubicBezTo>
                    <a:pt x="5359" y="311"/>
                    <a:pt x="5422" y="190"/>
                    <a:pt x="5392" y="17"/>
                  </a:cubicBezTo>
                  <a:cubicBezTo>
                    <a:pt x="5390" y="6"/>
                    <a:pt x="5381" y="0"/>
                    <a:pt x="5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6"/>
            <p:cNvSpPr/>
            <p:nvPr/>
          </p:nvSpPr>
          <p:spPr>
            <a:xfrm>
              <a:off x="1615600" y="2303125"/>
              <a:ext cx="149625" cy="49475"/>
            </a:xfrm>
            <a:custGeom>
              <a:avLst/>
              <a:gdLst/>
              <a:ahLst/>
              <a:cxnLst/>
              <a:rect l="l" t="t" r="r" b="b"/>
              <a:pathLst>
                <a:path w="5985" h="1979" extrusionOk="0">
                  <a:moveTo>
                    <a:pt x="5823" y="0"/>
                  </a:moveTo>
                  <a:cubicBezTo>
                    <a:pt x="5637" y="0"/>
                    <a:pt x="4695" y="534"/>
                    <a:pt x="4346" y="572"/>
                  </a:cubicBezTo>
                  <a:cubicBezTo>
                    <a:pt x="4215" y="586"/>
                    <a:pt x="4087" y="593"/>
                    <a:pt x="3962" y="593"/>
                  </a:cubicBezTo>
                  <a:cubicBezTo>
                    <a:pt x="3283" y="593"/>
                    <a:pt x="2700" y="411"/>
                    <a:pt x="2234" y="411"/>
                  </a:cubicBezTo>
                  <a:cubicBezTo>
                    <a:pt x="2207" y="411"/>
                    <a:pt x="2181" y="412"/>
                    <a:pt x="2156" y="413"/>
                  </a:cubicBezTo>
                  <a:cubicBezTo>
                    <a:pt x="121" y="512"/>
                    <a:pt x="1" y="503"/>
                    <a:pt x="94" y="1353"/>
                  </a:cubicBezTo>
                  <a:cubicBezTo>
                    <a:pt x="141" y="1766"/>
                    <a:pt x="764" y="1978"/>
                    <a:pt x="1578" y="1978"/>
                  </a:cubicBezTo>
                  <a:cubicBezTo>
                    <a:pt x="1761" y="1978"/>
                    <a:pt x="1952" y="1967"/>
                    <a:pt x="2149" y="1946"/>
                  </a:cubicBezTo>
                  <a:cubicBezTo>
                    <a:pt x="2779" y="1876"/>
                    <a:pt x="3444" y="1496"/>
                    <a:pt x="4066" y="1339"/>
                  </a:cubicBezTo>
                  <a:cubicBezTo>
                    <a:pt x="5127" y="1070"/>
                    <a:pt x="5984" y="858"/>
                    <a:pt x="5968" y="703"/>
                  </a:cubicBezTo>
                  <a:cubicBezTo>
                    <a:pt x="5935" y="418"/>
                    <a:pt x="5869" y="375"/>
                    <a:pt x="5787" y="375"/>
                  </a:cubicBezTo>
                  <a:cubicBezTo>
                    <a:pt x="5755" y="375"/>
                    <a:pt x="5720" y="382"/>
                    <a:pt x="5683" y="383"/>
                  </a:cubicBezTo>
                  <a:cubicBezTo>
                    <a:pt x="5795" y="310"/>
                    <a:pt x="5873" y="193"/>
                    <a:pt x="5854" y="19"/>
                  </a:cubicBezTo>
                  <a:cubicBezTo>
                    <a:pt x="5853" y="6"/>
                    <a:pt x="5842" y="0"/>
                    <a:pt x="5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6"/>
            <p:cNvSpPr/>
            <p:nvPr/>
          </p:nvSpPr>
          <p:spPr>
            <a:xfrm>
              <a:off x="1858525" y="1979975"/>
              <a:ext cx="148525" cy="255775"/>
            </a:xfrm>
            <a:custGeom>
              <a:avLst/>
              <a:gdLst/>
              <a:ahLst/>
              <a:cxnLst/>
              <a:rect l="l" t="t" r="r" b="b"/>
              <a:pathLst>
                <a:path w="5941" h="10231" extrusionOk="0">
                  <a:moveTo>
                    <a:pt x="4745" y="8161"/>
                  </a:moveTo>
                  <a:cubicBezTo>
                    <a:pt x="4765" y="8226"/>
                    <a:pt x="4783" y="8288"/>
                    <a:pt x="4802" y="8347"/>
                  </a:cubicBezTo>
                  <a:cubicBezTo>
                    <a:pt x="4801" y="8347"/>
                    <a:pt x="4800" y="8347"/>
                    <a:pt x="4799" y="8347"/>
                  </a:cubicBezTo>
                  <a:cubicBezTo>
                    <a:pt x="4712" y="8347"/>
                    <a:pt x="4620" y="8393"/>
                    <a:pt x="4514" y="8424"/>
                  </a:cubicBezTo>
                  <a:cubicBezTo>
                    <a:pt x="4625" y="8346"/>
                    <a:pt x="4710" y="8257"/>
                    <a:pt x="4745" y="8161"/>
                  </a:cubicBezTo>
                  <a:close/>
                  <a:moveTo>
                    <a:pt x="4511" y="7328"/>
                  </a:moveTo>
                  <a:cubicBezTo>
                    <a:pt x="4573" y="7562"/>
                    <a:pt x="4635" y="7779"/>
                    <a:pt x="4691" y="7976"/>
                  </a:cubicBezTo>
                  <a:cubicBezTo>
                    <a:pt x="4375" y="8069"/>
                    <a:pt x="2868" y="9074"/>
                    <a:pt x="2283" y="9288"/>
                  </a:cubicBezTo>
                  <a:cubicBezTo>
                    <a:pt x="2150" y="9336"/>
                    <a:pt x="2024" y="9375"/>
                    <a:pt x="1903" y="9402"/>
                  </a:cubicBezTo>
                  <a:cubicBezTo>
                    <a:pt x="1797" y="9425"/>
                    <a:pt x="1694" y="9438"/>
                    <a:pt x="1601" y="9438"/>
                  </a:cubicBezTo>
                  <a:cubicBezTo>
                    <a:pt x="1588" y="9438"/>
                    <a:pt x="1576" y="9438"/>
                    <a:pt x="1563" y="9437"/>
                  </a:cubicBezTo>
                  <a:cubicBezTo>
                    <a:pt x="1539" y="9434"/>
                    <a:pt x="1514" y="9434"/>
                    <a:pt x="1489" y="9432"/>
                  </a:cubicBezTo>
                  <a:cubicBezTo>
                    <a:pt x="1467" y="9428"/>
                    <a:pt x="1444" y="9426"/>
                    <a:pt x="1423" y="9420"/>
                  </a:cubicBezTo>
                  <a:cubicBezTo>
                    <a:pt x="1402" y="9413"/>
                    <a:pt x="1381" y="9411"/>
                    <a:pt x="1364" y="9402"/>
                  </a:cubicBezTo>
                  <a:cubicBezTo>
                    <a:pt x="1344" y="9394"/>
                    <a:pt x="1333" y="9390"/>
                    <a:pt x="1317" y="9383"/>
                  </a:cubicBezTo>
                  <a:cubicBezTo>
                    <a:pt x="1263" y="9354"/>
                    <a:pt x="1221" y="9311"/>
                    <a:pt x="1193" y="9266"/>
                  </a:cubicBezTo>
                  <a:cubicBezTo>
                    <a:pt x="1179" y="9243"/>
                    <a:pt x="1168" y="9221"/>
                    <a:pt x="1162" y="9198"/>
                  </a:cubicBezTo>
                  <a:cubicBezTo>
                    <a:pt x="1155" y="9175"/>
                    <a:pt x="1150" y="9153"/>
                    <a:pt x="1148" y="9131"/>
                  </a:cubicBezTo>
                  <a:cubicBezTo>
                    <a:pt x="1149" y="9089"/>
                    <a:pt x="1150" y="9035"/>
                    <a:pt x="1161" y="8983"/>
                  </a:cubicBezTo>
                  <a:cubicBezTo>
                    <a:pt x="1165" y="8958"/>
                    <a:pt x="1174" y="8934"/>
                    <a:pt x="1182" y="8910"/>
                  </a:cubicBezTo>
                  <a:cubicBezTo>
                    <a:pt x="1187" y="8897"/>
                    <a:pt x="1191" y="8886"/>
                    <a:pt x="1196" y="8876"/>
                  </a:cubicBezTo>
                  <a:lnTo>
                    <a:pt x="1205" y="8859"/>
                  </a:lnTo>
                  <a:lnTo>
                    <a:pt x="1214" y="8842"/>
                  </a:lnTo>
                  <a:cubicBezTo>
                    <a:pt x="1238" y="8795"/>
                    <a:pt x="1269" y="8749"/>
                    <a:pt x="1303" y="8703"/>
                  </a:cubicBezTo>
                  <a:cubicBezTo>
                    <a:pt x="1373" y="8610"/>
                    <a:pt x="1462" y="8519"/>
                    <a:pt x="1558" y="8428"/>
                  </a:cubicBezTo>
                  <a:cubicBezTo>
                    <a:pt x="1582" y="8405"/>
                    <a:pt x="1608" y="8381"/>
                    <a:pt x="1631" y="8360"/>
                  </a:cubicBezTo>
                  <a:cubicBezTo>
                    <a:pt x="1656" y="8337"/>
                    <a:pt x="1679" y="8316"/>
                    <a:pt x="1703" y="8294"/>
                  </a:cubicBezTo>
                  <a:cubicBezTo>
                    <a:pt x="1728" y="8273"/>
                    <a:pt x="1751" y="8253"/>
                    <a:pt x="1775" y="8231"/>
                  </a:cubicBezTo>
                  <a:cubicBezTo>
                    <a:pt x="1787" y="8220"/>
                    <a:pt x="1798" y="8210"/>
                    <a:pt x="1811" y="8201"/>
                  </a:cubicBezTo>
                  <a:cubicBezTo>
                    <a:pt x="1822" y="8191"/>
                    <a:pt x="1834" y="8181"/>
                    <a:pt x="1846" y="8171"/>
                  </a:cubicBezTo>
                  <a:cubicBezTo>
                    <a:pt x="1979" y="8056"/>
                    <a:pt x="2117" y="7957"/>
                    <a:pt x="2253" y="7880"/>
                  </a:cubicBezTo>
                  <a:cubicBezTo>
                    <a:pt x="2286" y="7858"/>
                    <a:pt x="2321" y="7841"/>
                    <a:pt x="2354" y="7823"/>
                  </a:cubicBezTo>
                  <a:cubicBezTo>
                    <a:pt x="2387" y="7806"/>
                    <a:pt x="2420" y="7787"/>
                    <a:pt x="2453" y="7772"/>
                  </a:cubicBezTo>
                  <a:cubicBezTo>
                    <a:pt x="2487" y="7756"/>
                    <a:pt x="2520" y="7741"/>
                    <a:pt x="2552" y="7726"/>
                  </a:cubicBezTo>
                  <a:cubicBezTo>
                    <a:pt x="2585" y="7713"/>
                    <a:pt x="2617" y="7699"/>
                    <a:pt x="2648" y="7687"/>
                  </a:cubicBezTo>
                  <a:cubicBezTo>
                    <a:pt x="2665" y="7681"/>
                    <a:pt x="2680" y="7675"/>
                    <a:pt x="2695" y="7669"/>
                  </a:cubicBezTo>
                  <a:cubicBezTo>
                    <a:pt x="2711" y="7664"/>
                    <a:pt x="2727" y="7658"/>
                    <a:pt x="2742" y="7653"/>
                  </a:cubicBezTo>
                  <a:lnTo>
                    <a:pt x="2834" y="7621"/>
                  </a:lnTo>
                  <a:cubicBezTo>
                    <a:pt x="2865" y="7611"/>
                    <a:pt x="2896" y="7603"/>
                    <a:pt x="2925" y="7594"/>
                  </a:cubicBezTo>
                  <a:cubicBezTo>
                    <a:pt x="2940" y="7590"/>
                    <a:pt x="2955" y="7584"/>
                    <a:pt x="2969" y="7580"/>
                  </a:cubicBezTo>
                  <a:cubicBezTo>
                    <a:pt x="2984" y="7576"/>
                    <a:pt x="2999" y="7574"/>
                    <a:pt x="3014" y="7569"/>
                  </a:cubicBezTo>
                  <a:lnTo>
                    <a:pt x="3099" y="7549"/>
                  </a:lnTo>
                  <a:cubicBezTo>
                    <a:pt x="3126" y="7542"/>
                    <a:pt x="3153" y="7538"/>
                    <a:pt x="3180" y="7533"/>
                  </a:cubicBezTo>
                  <a:cubicBezTo>
                    <a:pt x="3207" y="7527"/>
                    <a:pt x="3234" y="7522"/>
                    <a:pt x="3260" y="7519"/>
                  </a:cubicBezTo>
                  <a:cubicBezTo>
                    <a:pt x="3284" y="7515"/>
                    <a:pt x="3310" y="7511"/>
                    <a:pt x="3336" y="7508"/>
                  </a:cubicBezTo>
                  <a:cubicBezTo>
                    <a:pt x="3362" y="7505"/>
                    <a:pt x="3385" y="7499"/>
                    <a:pt x="3410" y="7497"/>
                  </a:cubicBezTo>
                  <a:cubicBezTo>
                    <a:pt x="3434" y="7494"/>
                    <a:pt x="3456" y="7493"/>
                    <a:pt x="3481" y="7490"/>
                  </a:cubicBezTo>
                  <a:cubicBezTo>
                    <a:pt x="3504" y="7488"/>
                    <a:pt x="3526" y="7484"/>
                    <a:pt x="3550" y="7483"/>
                  </a:cubicBezTo>
                  <a:cubicBezTo>
                    <a:pt x="3571" y="7482"/>
                    <a:pt x="3594" y="7481"/>
                    <a:pt x="3614" y="7481"/>
                  </a:cubicBezTo>
                  <a:cubicBezTo>
                    <a:pt x="3655" y="7478"/>
                    <a:pt x="3698" y="7476"/>
                    <a:pt x="3732" y="7474"/>
                  </a:cubicBezTo>
                  <a:cubicBezTo>
                    <a:pt x="3766" y="7473"/>
                    <a:pt x="3794" y="7473"/>
                    <a:pt x="3815" y="7473"/>
                  </a:cubicBezTo>
                  <a:lnTo>
                    <a:pt x="3867" y="7473"/>
                  </a:lnTo>
                  <a:cubicBezTo>
                    <a:pt x="3878" y="7473"/>
                    <a:pt x="3885" y="7472"/>
                    <a:pt x="3889" y="7468"/>
                  </a:cubicBezTo>
                  <a:cubicBezTo>
                    <a:pt x="3893" y="7463"/>
                    <a:pt x="3900" y="7455"/>
                    <a:pt x="3910" y="7450"/>
                  </a:cubicBezTo>
                  <a:cubicBezTo>
                    <a:pt x="3928" y="7436"/>
                    <a:pt x="3956" y="7425"/>
                    <a:pt x="3991" y="7418"/>
                  </a:cubicBezTo>
                  <a:cubicBezTo>
                    <a:pt x="4026" y="7409"/>
                    <a:pt x="4069" y="7404"/>
                    <a:pt x="4117" y="7398"/>
                  </a:cubicBezTo>
                  <a:cubicBezTo>
                    <a:pt x="4213" y="7390"/>
                    <a:pt x="4336" y="7372"/>
                    <a:pt x="4511" y="7328"/>
                  </a:cubicBezTo>
                  <a:close/>
                  <a:moveTo>
                    <a:pt x="3878" y="0"/>
                  </a:moveTo>
                  <a:cubicBezTo>
                    <a:pt x="3789" y="0"/>
                    <a:pt x="3686" y="14"/>
                    <a:pt x="3568" y="35"/>
                  </a:cubicBezTo>
                  <a:cubicBezTo>
                    <a:pt x="3068" y="121"/>
                    <a:pt x="3003" y="1544"/>
                    <a:pt x="3289" y="3207"/>
                  </a:cubicBezTo>
                  <a:cubicBezTo>
                    <a:pt x="3456" y="4180"/>
                    <a:pt x="3943" y="5206"/>
                    <a:pt x="4196" y="6163"/>
                  </a:cubicBezTo>
                  <a:cubicBezTo>
                    <a:pt x="4201" y="6179"/>
                    <a:pt x="4205" y="6195"/>
                    <a:pt x="4210" y="6211"/>
                  </a:cubicBezTo>
                  <a:cubicBezTo>
                    <a:pt x="4117" y="6171"/>
                    <a:pt x="4022" y="6138"/>
                    <a:pt x="3927" y="6114"/>
                  </a:cubicBezTo>
                  <a:cubicBezTo>
                    <a:pt x="3818" y="6087"/>
                    <a:pt x="3712" y="6070"/>
                    <a:pt x="3610" y="6059"/>
                  </a:cubicBezTo>
                  <a:cubicBezTo>
                    <a:pt x="3557" y="6054"/>
                    <a:pt x="3505" y="6048"/>
                    <a:pt x="3450" y="6044"/>
                  </a:cubicBezTo>
                  <a:cubicBezTo>
                    <a:pt x="3396" y="6040"/>
                    <a:pt x="3341" y="6040"/>
                    <a:pt x="3284" y="6038"/>
                  </a:cubicBezTo>
                  <a:cubicBezTo>
                    <a:pt x="3279" y="6038"/>
                    <a:pt x="3273" y="6038"/>
                    <a:pt x="3267" y="6038"/>
                  </a:cubicBezTo>
                  <a:cubicBezTo>
                    <a:pt x="3048" y="6038"/>
                    <a:pt x="2811" y="6058"/>
                    <a:pt x="2570" y="6113"/>
                  </a:cubicBezTo>
                  <a:cubicBezTo>
                    <a:pt x="2075" y="6220"/>
                    <a:pt x="1549" y="6450"/>
                    <a:pt x="1087" y="6815"/>
                  </a:cubicBezTo>
                  <a:cubicBezTo>
                    <a:pt x="888" y="6972"/>
                    <a:pt x="705" y="7160"/>
                    <a:pt x="545" y="7368"/>
                  </a:cubicBezTo>
                  <a:cubicBezTo>
                    <a:pt x="467" y="7473"/>
                    <a:pt x="391" y="7580"/>
                    <a:pt x="322" y="7702"/>
                  </a:cubicBezTo>
                  <a:cubicBezTo>
                    <a:pt x="252" y="7823"/>
                    <a:pt x="185" y="7956"/>
                    <a:pt x="132" y="8100"/>
                  </a:cubicBezTo>
                  <a:cubicBezTo>
                    <a:pt x="78" y="8244"/>
                    <a:pt x="37" y="8401"/>
                    <a:pt x="17" y="8566"/>
                  </a:cubicBezTo>
                  <a:cubicBezTo>
                    <a:pt x="7" y="8647"/>
                    <a:pt x="0" y="8736"/>
                    <a:pt x="3" y="8822"/>
                  </a:cubicBezTo>
                  <a:cubicBezTo>
                    <a:pt x="7" y="8907"/>
                    <a:pt x="13" y="8992"/>
                    <a:pt x="29" y="9076"/>
                  </a:cubicBezTo>
                  <a:cubicBezTo>
                    <a:pt x="44" y="9160"/>
                    <a:pt x="66" y="9244"/>
                    <a:pt x="96" y="9326"/>
                  </a:cubicBezTo>
                  <a:cubicBezTo>
                    <a:pt x="109" y="9368"/>
                    <a:pt x="126" y="9405"/>
                    <a:pt x="145" y="9450"/>
                  </a:cubicBezTo>
                  <a:cubicBezTo>
                    <a:pt x="166" y="9492"/>
                    <a:pt x="184" y="9534"/>
                    <a:pt x="209" y="9573"/>
                  </a:cubicBezTo>
                  <a:cubicBezTo>
                    <a:pt x="298" y="9732"/>
                    <a:pt x="419" y="9868"/>
                    <a:pt x="558" y="9973"/>
                  </a:cubicBezTo>
                  <a:cubicBezTo>
                    <a:pt x="666" y="10050"/>
                    <a:pt x="778" y="10114"/>
                    <a:pt x="899" y="10154"/>
                  </a:cubicBezTo>
                  <a:cubicBezTo>
                    <a:pt x="958" y="10178"/>
                    <a:pt x="1020" y="10190"/>
                    <a:pt x="1079" y="10204"/>
                  </a:cubicBezTo>
                  <a:cubicBezTo>
                    <a:pt x="1108" y="10212"/>
                    <a:pt x="1140" y="10215"/>
                    <a:pt x="1170" y="10218"/>
                  </a:cubicBezTo>
                  <a:cubicBezTo>
                    <a:pt x="1199" y="10222"/>
                    <a:pt x="1227" y="10227"/>
                    <a:pt x="1254" y="10228"/>
                  </a:cubicBezTo>
                  <a:cubicBezTo>
                    <a:pt x="1286" y="10230"/>
                    <a:pt x="1317" y="10231"/>
                    <a:pt x="1347" y="10231"/>
                  </a:cubicBezTo>
                  <a:cubicBezTo>
                    <a:pt x="1531" y="10231"/>
                    <a:pt x="1692" y="10202"/>
                    <a:pt x="1842" y="10168"/>
                  </a:cubicBezTo>
                  <a:cubicBezTo>
                    <a:pt x="1979" y="10135"/>
                    <a:pt x="2107" y="10092"/>
                    <a:pt x="2228" y="10044"/>
                  </a:cubicBezTo>
                  <a:cubicBezTo>
                    <a:pt x="2289" y="10022"/>
                    <a:pt x="2347" y="9997"/>
                    <a:pt x="2402" y="9973"/>
                  </a:cubicBezTo>
                  <a:cubicBezTo>
                    <a:pt x="2430" y="9961"/>
                    <a:pt x="2459" y="9949"/>
                    <a:pt x="2486" y="9937"/>
                  </a:cubicBezTo>
                  <a:cubicBezTo>
                    <a:pt x="2511" y="9925"/>
                    <a:pt x="2538" y="9912"/>
                    <a:pt x="2564" y="9901"/>
                  </a:cubicBezTo>
                  <a:cubicBezTo>
                    <a:pt x="2771" y="9807"/>
                    <a:pt x="2970" y="9716"/>
                    <a:pt x="3159" y="9630"/>
                  </a:cubicBezTo>
                  <a:cubicBezTo>
                    <a:pt x="3537" y="9455"/>
                    <a:pt x="3878" y="9295"/>
                    <a:pt x="4162" y="9155"/>
                  </a:cubicBezTo>
                  <a:cubicBezTo>
                    <a:pt x="4518" y="8981"/>
                    <a:pt x="4783" y="8838"/>
                    <a:pt x="4927" y="8738"/>
                  </a:cubicBezTo>
                  <a:cubicBezTo>
                    <a:pt x="5010" y="8969"/>
                    <a:pt x="5078" y="9100"/>
                    <a:pt x="5127" y="9100"/>
                  </a:cubicBezTo>
                  <a:cubicBezTo>
                    <a:pt x="5129" y="9100"/>
                    <a:pt x="5131" y="9100"/>
                    <a:pt x="5132" y="9100"/>
                  </a:cubicBezTo>
                  <a:cubicBezTo>
                    <a:pt x="5528" y="9031"/>
                    <a:pt x="5436" y="8865"/>
                    <a:pt x="5414" y="8663"/>
                  </a:cubicBezTo>
                  <a:lnTo>
                    <a:pt x="5414" y="8663"/>
                  </a:lnTo>
                  <a:cubicBezTo>
                    <a:pt x="5494" y="8818"/>
                    <a:pt x="5608" y="8931"/>
                    <a:pt x="5756" y="8931"/>
                  </a:cubicBezTo>
                  <a:cubicBezTo>
                    <a:pt x="5772" y="8931"/>
                    <a:pt x="5789" y="8930"/>
                    <a:pt x="5807" y="8927"/>
                  </a:cubicBezTo>
                  <a:cubicBezTo>
                    <a:pt x="5941" y="8905"/>
                    <a:pt x="5118" y="7193"/>
                    <a:pt x="5014" y="6598"/>
                  </a:cubicBezTo>
                  <a:cubicBezTo>
                    <a:pt x="4778" y="5231"/>
                    <a:pt x="4949" y="4083"/>
                    <a:pt x="4836" y="3218"/>
                  </a:cubicBezTo>
                  <a:cubicBezTo>
                    <a:pt x="4480" y="518"/>
                    <a:pt x="4422" y="0"/>
                    <a:pt x="38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6"/>
            <p:cNvSpPr/>
            <p:nvPr/>
          </p:nvSpPr>
          <p:spPr>
            <a:xfrm>
              <a:off x="1828550" y="2205175"/>
              <a:ext cx="331725" cy="104175"/>
            </a:xfrm>
            <a:custGeom>
              <a:avLst/>
              <a:gdLst/>
              <a:ahLst/>
              <a:cxnLst/>
              <a:rect l="l" t="t" r="r" b="b"/>
              <a:pathLst>
                <a:path w="13269" h="4167" extrusionOk="0">
                  <a:moveTo>
                    <a:pt x="12957" y="1"/>
                  </a:moveTo>
                  <a:cubicBezTo>
                    <a:pt x="12687" y="1"/>
                    <a:pt x="10445" y="1035"/>
                    <a:pt x="9638" y="1235"/>
                  </a:cubicBezTo>
                  <a:cubicBezTo>
                    <a:pt x="7672" y="1721"/>
                    <a:pt x="6025" y="1753"/>
                    <a:pt x="4781" y="2025"/>
                  </a:cubicBezTo>
                  <a:cubicBezTo>
                    <a:pt x="269" y="3009"/>
                    <a:pt x="1" y="3055"/>
                    <a:pt x="205" y="3884"/>
                  </a:cubicBezTo>
                  <a:cubicBezTo>
                    <a:pt x="252" y="4078"/>
                    <a:pt x="597" y="4166"/>
                    <a:pt x="1143" y="4166"/>
                  </a:cubicBezTo>
                  <a:cubicBezTo>
                    <a:pt x="1986" y="4166"/>
                    <a:pt x="3308" y="3956"/>
                    <a:pt x="4757" y="3597"/>
                  </a:cubicBezTo>
                  <a:cubicBezTo>
                    <a:pt x="6156" y="3251"/>
                    <a:pt x="7631" y="2573"/>
                    <a:pt x="9009" y="2142"/>
                  </a:cubicBezTo>
                  <a:cubicBezTo>
                    <a:pt x="11366" y="1406"/>
                    <a:pt x="13269" y="815"/>
                    <a:pt x="13231" y="665"/>
                  </a:cubicBezTo>
                  <a:cubicBezTo>
                    <a:pt x="13178" y="451"/>
                    <a:pt x="13081" y="391"/>
                    <a:pt x="12957" y="391"/>
                  </a:cubicBezTo>
                  <a:cubicBezTo>
                    <a:pt x="12855" y="391"/>
                    <a:pt x="12734" y="431"/>
                    <a:pt x="12603" y="458"/>
                  </a:cubicBezTo>
                  <a:cubicBezTo>
                    <a:pt x="12852" y="335"/>
                    <a:pt x="13027" y="182"/>
                    <a:pt x="12984" y="12"/>
                  </a:cubicBezTo>
                  <a:cubicBezTo>
                    <a:pt x="12982" y="4"/>
                    <a:pt x="12973" y="1"/>
                    <a:pt x="12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6"/>
            <p:cNvSpPr/>
            <p:nvPr/>
          </p:nvSpPr>
          <p:spPr>
            <a:xfrm>
              <a:off x="1884625" y="2281000"/>
              <a:ext cx="218050" cy="194350"/>
            </a:xfrm>
            <a:custGeom>
              <a:avLst/>
              <a:gdLst/>
              <a:ahLst/>
              <a:cxnLst/>
              <a:rect l="l" t="t" r="r" b="b"/>
              <a:pathLst>
                <a:path w="8722" h="7774" extrusionOk="0">
                  <a:moveTo>
                    <a:pt x="8443" y="0"/>
                  </a:moveTo>
                  <a:lnTo>
                    <a:pt x="8443" y="0"/>
                  </a:lnTo>
                  <a:cubicBezTo>
                    <a:pt x="7086" y="296"/>
                    <a:pt x="5887" y="556"/>
                    <a:pt x="4830" y="786"/>
                  </a:cubicBezTo>
                  <a:cubicBezTo>
                    <a:pt x="4368" y="888"/>
                    <a:pt x="3938" y="981"/>
                    <a:pt x="3536" y="1070"/>
                  </a:cubicBezTo>
                  <a:cubicBezTo>
                    <a:pt x="3300" y="1122"/>
                    <a:pt x="3079" y="1171"/>
                    <a:pt x="2875" y="1217"/>
                  </a:cubicBezTo>
                  <a:cubicBezTo>
                    <a:pt x="2059" y="1404"/>
                    <a:pt x="1498" y="1554"/>
                    <a:pt x="1117" y="1690"/>
                  </a:cubicBezTo>
                  <a:cubicBezTo>
                    <a:pt x="353" y="1963"/>
                    <a:pt x="311" y="2185"/>
                    <a:pt x="397" y="2569"/>
                  </a:cubicBezTo>
                  <a:cubicBezTo>
                    <a:pt x="430" y="2714"/>
                    <a:pt x="734" y="2782"/>
                    <a:pt x="1245" y="2782"/>
                  </a:cubicBezTo>
                  <a:cubicBezTo>
                    <a:pt x="1519" y="2782"/>
                    <a:pt x="1851" y="2763"/>
                    <a:pt x="2233" y="2726"/>
                  </a:cubicBezTo>
                  <a:cubicBezTo>
                    <a:pt x="2507" y="2699"/>
                    <a:pt x="2805" y="2663"/>
                    <a:pt x="3127" y="2619"/>
                  </a:cubicBezTo>
                  <a:cubicBezTo>
                    <a:pt x="3287" y="2598"/>
                    <a:pt x="3453" y="2574"/>
                    <a:pt x="3624" y="2548"/>
                  </a:cubicBezTo>
                  <a:cubicBezTo>
                    <a:pt x="3710" y="2534"/>
                    <a:pt x="3796" y="2522"/>
                    <a:pt x="3884" y="2508"/>
                  </a:cubicBezTo>
                  <a:cubicBezTo>
                    <a:pt x="3928" y="2501"/>
                    <a:pt x="3973" y="2494"/>
                    <a:pt x="4017" y="2486"/>
                  </a:cubicBezTo>
                  <a:cubicBezTo>
                    <a:pt x="4040" y="2483"/>
                    <a:pt x="4061" y="2480"/>
                    <a:pt x="4084" y="2475"/>
                  </a:cubicBezTo>
                  <a:cubicBezTo>
                    <a:pt x="4087" y="2475"/>
                    <a:pt x="4091" y="2474"/>
                    <a:pt x="4091" y="2474"/>
                  </a:cubicBezTo>
                  <a:lnTo>
                    <a:pt x="4095" y="2474"/>
                  </a:lnTo>
                  <a:lnTo>
                    <a:pt x="4099" y="2475"/>
                  </a:lnTo>
                  <a:cubicBezTo>
                    <a:pt x="4188" y="2499"/>
                    <a:pt x="4162" y="2533"/>
                    <a:pt x="4134" y="2553"/>
                  </a:cubicBezTo>
                  <a:cubicBezTo>
                    <a:pt x="4118" y="2563"/>
                    <a:pt x="4113" y="2566"/>
                    <a:pt x="4113" y="2566"/>
                  </a:cubicBezTo>
                  <a:cubicBezTo>
                    <a:pt x="4113" y="2566"/>
                    <a:pt x="4115" y="2565"/>
                    <a:pt x="4118" y="2565"/>
                  </a:cubicBezTo>
                  <a:cubicBezTo>
                    <a:pt x="4120" y="2565"/>
                    <a:pt x="4123" y="2565"/>
                    <a:pt x="4126" y="2567"/>
                  </a:cubicBezTo>
                  <a:cubicBezTo>
                    <a:pt x="4129" y="2569"/>
                    <a:pt x="4132" y="2572"/>
                    <a:pt x="4134" y="2577"/>
                  </a:cubicBezTo>
                  <a:cubicBezTo>
                    <a:pt x="4135" y="2581"/>
                    <a:pt x="4135" y="2583"/>
                    <a:pt x="4136" y="2587"/>
                  </a:cubicBezTo>
                  <a:cubicBezTo>
                    <a:pt x="4095" y="2639"/>
                    <a:pt x="4055" y="2689"/>
                    <a:pt x="4013" y="2742"/>
                  </a:cubicBezTo>
                  <a:cubicBezTo>
                    <a:pt x="3675" y="3163"/>
                    <a:pt x="3339" y="3596"/>
                    <a:pt x="3006" y="4032"/>
                  </a:cubicBezTo>
                  <a:lnTo>
                    <a:pt x="2881" y="4196"/>
                  </a:lnTo>
                  <a:lnTo>
                    <a:pt x="2819" y="4278"/>
                  </a:lnTo>
                  <a:lnTo>
                    <a:pt x="2788" y="4318"/>
                  </a:lnTo>
                  <a:lnTo>
                    <a:pt x="2781" y="4328"/>
                  </a:lnTo>
                  <a:lnTo>
                    <a:pt x="2767" y="4345"/>
                  </a:lnTo>
                  <a:lnTo>
                    <a:pt x="2738" y="4380"/>
                  </a:lnTo>
                  <a:lnTo>
                    <a:pt x="2287" y="4935"/>
                  </a:lnTo>
                  <a:cubicBezTo>
                    <a:pt x="2007" y="5283"/>
                    <a:pt x="1728" y="5630"/>
                    <a:pt x="1450" y="5974"/>
                  </a:cubicBezTo>
                  <a:cubicBezTo>
                    <a:pt x="919" y="6634"/>
                    <a:pt x="447" y="7225"/>
                    <a:pt x="1" y="7774"/>
                  </a:cubicBezTo>
                  <a:cubicBezTo>
                    <a:pt x="358" y="7650"/>
                    <a:pt x="687" y="7536"/>
                    <a:pt x="1011" y="7421"/>
                  </a:cubicBezTo>
                  <a:cubicBezTo>
                    <a:pt x="1726" y="7174"/>
                    <a:pt x="2423" y="6934"/>
                    <a:pt x="3095" y="6701"/>
                  </a:cubicBezTo>
                  <a:cubicBezTo>
                    <a:pt x="3410" y="6593"/>
                    <a:pt x="3719" y="6486"/>
                    <a:pt x="4019" y="6381"/>
                  </a:cubicBezTo>
                  <a:cubicBezTo>
                    <a:pt x="4056" y="6367"/>
                    <a:pt x="4093" y="6356"/>
                    <a:pt x="4130" y="6342"/>
                  </a:cubicBezTo>
                  <a:cubicBezTo>
                    <a:pt x="4161" y="6331"/>
                    <a:pt x="4191" y="6320"/>
                    <a:pt x="4221" y="6309"/>
                  </a:cubicBezTo>
                  <a:cubicBezTo>
                    <a:pt x="4272" y="6291"/>
                    <a:pt x="4324" y="6272"/>
                    <a:pt x="4376" y="6255"/>
                  </a:cubicBezTo>
                  <a:cubicBezTo>
                    <a:pt x="4478" y="6217"/>
                    <a:pt x="4578" y="6180"/>
                    <a:pt x="4678" y="6145"/>
                  </a:cubicBezTo>
                  <a:cubicBezTo>
                    <a:pt x="5474" y="5856"/>
                    <a:pt x="6189" y="5593"/>
                    <a:pt x="6790" y="5367"/>
                  </a:cubicBezTo>
                  <a:cubicBezTo>
                    <a:pt x="7990" y="4916"/>
                    <a:pt x="8721" y="4611"/>
                    <a:pt x="8697" y="4537"/>
                  </a:cubicBezTo>
                  <a:cubicBezTo>
                    <a:pt x="8640" y="4368"/>
                    <a:pt x="8534" y="4310"/>
                    <a:pt x="8394" y="4310"/>
                  </a:cubicBezTo>
                  <a:cubicBezTo>
                    <a:pt x="8218" y="4310"/>
                    <a:pt x="7989" y="4400"/>
                    <a:pt x="7737" y="4472"/>
                  </a:cubicBezTo>
                  <a:cubicBezTo>
                    <a:pt x="8130" y="4287"/>
                    <a:pt x="8410" y="4084"/>
                    <a:pt x="8357" y="3917"/>
                  </a:cubicBezTo>
                  <a:cubicBezTo>
                    <a:pt x="8356" y="3912"/>
                    <a:pt x="8349" y="3910"/>
                    <a:pt x="8339" y="3910"/>
                  </a:cubicBezTo>
                  <a:cubicBezTo>
                    <a:pt x="8197" y="3910"/>
                    <a:pt x="7277" y="4297"/>
                    <a:pt x="6218" y="4744"/>
                  </a:cubicBezTo>
                  <a:cubicBezTo>
                    <a:pt x="5649" y="4985"/>
                    <a:pt x="5038" y="5243"/>
                    <a:pt x="4487" y="5466"/>
                  </a:cubicBezTo>
                  <a:cubicBezTo>
                    <a:pt x="4349" y="5522"/>
                    <a:pt x="4215" y="5576"/>
                    <a:pt x="4087" y="5627"/>
                  </a:cubicBezTo>
                  <a:cubicBezTo>
                    <a:pt x="4055" y="5640"/>
                    <a:pt x="4023" y="5653"/>
                    <a:pt x="3991" y="5665"/>
                  </a:cubicBezTo>
                  <a:lnTo>
                    <a:pt x="3968" y="5674"/>
                  </a:lnTo>
                  <a:lnTo>
                    <a:pt x="3955" y="5680"/>
                  </a:lnTo>
                  <a:lnTo>
                    <a:pt x="3931" y="5691"/>
                  </a:lnTo>
                  <a:cubicBezTo>
                    <a:pt x="3898" y="5706"/>
                    <a:pt x="3864" y="5721"/>
                    <a:pt x="3831" y="5735"/>
                  </a:cubicBezTo>
                  <a:cubicBezTo>
                    <a:pt x="3699" y="5792"/>
                    <a:pt x="3570" y="5841"/>
                    <a:pt x="3474" y="5872"/>
                  </a:cubicBezTo>
                  <a:cubicBezTo>
                    <a:pt x="3272" y="5937"/>
                    <a:pt x="3078" y="5992"/>
                    <a:pt x="2916" y="6035"/>
                  </a:cubicBezTo>
                  <a:cubicBezTo>
                    <a:pt x="2754" y="6078"/>
                    <a:pt x="2622" y="6108"/>
                    <a:pt x="2532" y="6121"/>
                  </a:cubicBezTo>
                  <a:cubicBezTo>
                    <a:pt x="2818" y="5836"/>
                    <a:pt x="3077" y="5592"/>
                    <a:pt x="3281" y="5412"/>
                  </a:cubicBezTo>
                  <a:cubicBezTo>
                    <a:pt x="3384" y="5323"/>
                    <a:pt x="3475" y="5249"/>
                    <a:pt x="3551" y="5190"/>
                  </a:cubicBezTo>
                  <a:cubicBezTo>
                    <a:pt x="3590" y="5160"/>
                    <a:pt x="3625" y="5134"/>
                    <a:pt x="3656" y="5112"/>
                  </a:cubicBezTo>
                  <a:cubicBezTo>
                    <a:pt x="3743" y="5027"/>
                    <a:pt x="3829" y="4944"/>
                    <a:pt x="3914" y="4861"/>
                  </a:cubicBezTo>
                  <a:cubicBezTo>
                    <a:pt x="4260" y="4523"/>
                    <a:pt x="4588" y="4203"/>
                    <a:pt x="4895" y="3896"/>
                  </a:cubicBezTo>
                  <a:cubicBezTo>
                    <a:pt x="4972" y="3817"/>
                    <a:pt x="5047" y="3742"/>
                    <a:pt x="5123" y="3667"/>
                  </a:cubicBezTo>
                  <a:cubicBezTo>
                    <a:pt x="5160" y="3628"/>
                    <a:pt x="5198" y="3590"/>
                    <a:pt x="5233" y="3553"/>
                  </a:cubicBezTo>
                  <a:cubicBezTo>
                    <a:pt x="5301" y="3481"/>
                    <a:pt x="5368" y="3408"/>
                    <a:pt x="5434" y="3337"/>
                  </a:cubicBezTo>
                  <a:cubicBezTo>
                    <a:pt x="5699" y="3048"/>
                    <a:pt x="5963" y="2761"/>
                    <a:pt x="6215" y="2479"/>
                  </a:cubicBezTo>
                  <a:cubicBezTo>
                    <a:pt x="7021" y="1582"/>
                    <a:pt x="7763" y="754"/>
                    <a:pt x="8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71"/>
        <p:cNvGrpSpPr/>
        <p:nvPr/>
      </p:nvGrpSpPr>
      <p:grpSpPr>
        <a:xfrm>
          <a:off x="0" y="0"/>
          <a:ext cx="0" cy="0"/>
          <a:chOff x="0" y="0"/>
          <a:chExt cx="0" cy="0"/>
        </a:xfrm>
      </p:grpSpPr>
      <p:sp>
        <p:nvSpPr>
          <p:cNvPr id="1572" name="Google Shape;1572;p57"/>
          <p:cNvSpPr txBox="1">
            <a:spLocks noGrp="1"/>
          </p:cNvSpPr>
          <p:nvPr>
            <p:ph type="title"/>
          </p:nvPr>
        </p:nvSpPr>
        <p:spPr>
          <a:xfrm>
            <a:off x="4815363" y="1576645"/>
            <a:ext cx="2630400" cy="99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solidFill>
                  <a:schemeClr val="accent1"/>
                </a:solidFill>
              </a:rPr>
              <a:t>Tablet</a:t>
            </a:r>
            <a:r>
              <a:rPr lang="en" dirty="0"/>
              <a:t> </a:t>
            </a:r>
            <a:r>
              <a:rPr lang="en" dirty="0">
                <a:highlight>
                  <a:schemeClr val="accent2"/>
                </a:highlight>
              </a:rPr>
              <a:t>mockup</a:t>
            </a:r>
            <a:endParaRPr dirty="0">
              <a:highlight>
                <a:schemeClr val="accent2"/>
              </a:highlight>
            </a:endParaRPr>
          </a:p>
        </p:txBody>
      </p:sp>
      <p:sp>
        <p:nvSpPr>
          <p:cNvPr id="1573" name="Google Shape;1573;p57"/>
          <p:cNvSpPr txBox="1">
            <a:spLocks noGrp="1"/>
          </p:cNvSpPr>
          <p:nvPr>
            <p:ph type="subTitle" idx="1"/>
          </p:nvPr>
        </p:nvSpPr>
        <p:spPr>
          <a:xfrm>
            <a:off x="4815488" y="2457900"/>
            <a:ext cx="2630400" cy="1080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sp>
        <p:nvSpPr>
          <p:cNvPr id="1574" name="Google Shape;1574;p57"/>
          <p:cNvSpPr/>
          <p:nvPr/>
        </p:nvSpPr>
        <p:spPr>
          <a:xfrm>
            <a:off x="1515351" y="786299"/>
            <a:ext cx="2518954" cy="3417504"/>
          </a:xfrm>
          <a:custGeom>
            <a:avLst/>
            <a:gdLst/>
            <a:ahLst/>
            <a:cxnLst/>
            <a:rect l="l" t="t" r="r" b="b"/>
            <a:pathLst>
              <a:path w="70249" h="95461" extrusionOk="0">
                <a:moveTo>
                  <a:pt x="35124" y="3590"/>
                </a:moveTo>
                <a:lnTo>
                  <a:pt x="35466" y="3675"/>
                </a:lnTo>
                <a:lnTo>
                  <a:pt x="35723" y="3846"/>
                </a:lnTo>
                <a:lnTo>
                  <a:pt x="35894" y="4103"/>
                </a:lnTo>
                <a:lnTo>
                  <a:pt x="35979" y="4444"/>
                </a:lnTo>
                <a:lnTo>
                  <a:pt x="35894" y="4786"/>
                </a:lnTo>
                <a:lnTo>
                  <a:pt x="35723" y="5043"/>
                </a:lnTo>
                <a:lnTo>
                  <a:pt x="35466" y="5299"/>
                </a:lnTo>
                <a:lnTo>
                  <a:pt x="34783" y="5299"/>
                </a:lnTo>
                <a:lnTo>
                  <a:pt x="34526" y="5043"/>
                </a:lnTo>
                <a:lnTo>
                  <a:pt x="34355" y="4786"/>
                </a:lnTo>
                <a:lnTo>
                  <a:pt x="34270" y="4444"/>
                </a:lnTo>
                <a:lnTo>
                  <a:pt x="34355" y="4103"/>
                </a:lnTo>
                <a:lnTo>
                  <a:pt x="34526" y="3846"/>
                </a:lnTo>
                <a:lnTo>
                  <a:pt x="34783" y="3675"/>
                </a:lnTo>
                <a:lnTo>
                  <a:pt x="35124" y="3590"/>
                </a:lnTo>
                <a:close/>
                <a:moveTo>
                  <a:pt x="64950" y="8547"/>
                </a:moveTo>
                <a:lnTo>
                  <a:pt x="64950" y="86914"/>
                </a:lnTo>
                <a:lnTo>
                  <a:pt x="5299" y="86914"/>
                </a:lnTo>
                <a:lnTo>
                  <a:pt x="5299" y="8547"/>
                </a:lnTo>
                <a:close/>
                <a:moveTo>
                  <a:pt x="35552" y="89307"/>
                </a:moveTo>
                <a:lnTo>
                  <a:pt x="35894" y="89478"/>
                </a:lnTo>
                <a:lnTo>
                  <a:pt x="36235" y="89649"/>
                </a:lnTo>
                <a:lnTo>
                  <a:pt x="36492" y="89905"/>
                </a:lnTo>
                <a:lnTo>
                  <a:pt x="36748" y="90162"/>
                </a:lnTo>
                <a:lnTo>
                  <a:pt x="36919" y="90504"/>
                </a:lnTo>
                <a:lnTo>
                  <a:pt x="37005" y="90845"/>
                </a:lnTo>
                <a:lnTo>
                  <a:pt x="37090" y="91273"/>
                </a:lnTo>
                <a:lnTo>
                  <a:pt x="37005" y="91615"/>
                </a:lnTo>
                <a:lnTo>
                  <a:pt x="36919" y="92042"/>
                </a:lnTo>
                <a:lnTo>
                  <a:pt x="36748" y="92384"/>
                </a:lnTo>
                <a:lnTo>
                  <a:pt x="36492" y="92640"/>
                </a:lnTo>
                <a:lnTo>
                  <a:pt x="36235" y="92896"/>
                </a:lnTo>
                <a:lnTo>
                  <a:pt x="35894" y="93067"/>
                </a:lnTo>
                <a:lnTo>
                  <a:pt x="35552" y="93153"/>
                </a:lnTo>
                <a:lnTo>
                  <a:pt x="35124" y="93238"/>
                </a:lnTo>
                <a:lnTo>
                  <a:pt x="34697" y="93153"/>
                </a:lnTo>
                <a:lnTo>
                  <a:pt x="34355" y="93067"/>
                </a:lnTo>
                <a:lnTo>
                  <a:pt x="34013" y="92896"/>
                </a:lnTo>
                <a:lnTo>
                  <a:pt x="33757" y="92640"/>
                </a:lnTo>
                <a:lnTo>
                  <a:pt x="33501" y="92384"/>
                </a:lnTo>
                <a:lnTo>
                  <a:pt x="33330" y="92042"/>
                </a:lnTo>
                <a:lnTo>
                  <a:pt x="33244" y="91615"/>
                </a:lnTo>
                <a:lnTo>
                  <a:pt x="33159" y="91273"/>
                </a:lnTo>
                <a:lnTo>
                  <a:pt x="33244" y="90845"/>
                </a:lnTo>
                <a:lnTo>
                  <a:pt x="33330" y="90504"/>
                </a:lnTo>
                <a:lnTo>
                  <a:pt x="33501" y="90162"/>
                </a:lnTo>
                <a:lnTo>
                  <a:pt x="33757" y="89905"/>
                </a:lnTo>
                <a:lnTo>
                  <a:pt x="34013" y="89649"/>
                </a:lnTo>
                <a:lnTo>
                  <a:pt x="34355" y="89478"/>
                </a:lnTo>
                <a:lnTo>
                  <a:pt x="34697" y="89307"/>
                </a:lnTo>
                <a:close/>
                <a:moveTo>
                  <a:pt x="3333" y="0"/>
                </a:moveTo>
                <a:lnTo>
                  <a:pt x="2649" y="86"/>
                </a:lnTo>
                <a:lnTo>
                  <a:pt x="2051" y="257"/>
                </a:lnTo>
                <a:lnTo>
                  <a:pt x="1453" y="599"/>
                </a:lnTo>
                <a:lnTo>
                  <a:pt x="1026" y="1026"/>
                </a:lnTo>
                <a:lnTo>
                  <a:pt x="598" y="1453"/>
                </a:lnTo>
                <a:lnTo>
                  <a:pt x="256" y="2052"/>
                </a:lnTo>
                <a:lnTo>
                  <a:pt x="85" y="2650"/>
                </a:lnTo>
                <a:lnTo>
                  <a:pt x="0" y="3333"/>
                </a:lnTo>
                <a:lnTo>
                  <a:pt x="0" y="92213"/>
                </a:lnTo>
                <a:lnTo>
                  <a:pt x="85" y="92811"/>
                </a:lnTo>
                <a:lnTo>
                  <a:pt x="256" y="93495"/>
                </a:lnTo>
                <a:lnTo>
                  <a:pt x="598" y="94007"/>
                </a:lnTo>
                <a:lnTo>
                  <a:pt x="1026" y="94520"/>
                </a:lnTo>
                <a:lnTo>
                  <a:pt x="1453" y="94862"/>
                </a:lnTo>
                <a:lnTo>
                  <a:pt x="2051" y="95204"/>
                </a:lnTo>
                <a:lnTo>
                  <a:pt x="2649" y="95375"/>
                </a:lnTo>
                <a:lnTo>
                  <a:pt x="3333" y="95460"/>
                </a:lnTo>
                <a:lnTo>
                  <a:pt x="66916" y="95460"/>
                </a:lnTo>
                <a:lnTo>
                  <a:pt x="67600" y="95375"/>
                </a:lnTo>
                <a:lnTo>
                  <a:pt x="68198" y="95204"/>
                </a:lnTo>
                <a:lnTo>
                  <a:pt x="68796" y="94862"/>
                </a:lnTo>
                <a:lnTo>
                  <a:pt x="69309" y="94520"/>
                </a:lnTo>
                <a:lnTo>
                  <a:pt x="69651" y="94007"/>
                </a:lnTo>
                <a:lnTo>
                  <a:pt x="69992" y="93495"/>
                </a:lnTo>
                <a:lnTo>
                  <a:pt x="70163" y="92811"/>
                </a:lnTo>
                <a:lnTo>
                  <a:pt x="70249" y="92213"/>
                </a:lnTo>
                <a:lnTo>
                  <a:pt x="70249" y="3333"/>
                </a:lnTo>
                <a:lnTo>
                  <a:pt x="70163" y="2650"/>
                </a:lnTo>
                <a:lnTo>
                  <a:pt x="69992" y="2052"/>
                </a:lnTo>
                <a:lnTo>
                  <a:pt x="69651" y="1453"/>
                </a:lnTo>
                <a:lnTo>
                  <a:pt x="69309" y="1026"/>
                </a:lnTo>
                <a:lnTo>
                  <a:pt x="68796" y="599"/>
                </a:lnTo>
                <a:lnTo>
                  <a:pt x="68198" y="257"/>
                </a:lnTo>
                <a:lnTo>
                  <a:pt x="67600" y="86"/>
                </a:lnTo>
                <a:lnTo>
                  <a:pt x="6691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75" name="Google Shape;1575;p57"/>
          <p:cNvPicPr preferRelativeResize="0"/>
          <p:nvPr/>
        </p:nvPicPr>
        <p:blipFill rotWithShape="1">
          <a:blip r:embed="rId3">
            <a:alphaModFix/>
          </a:blip>
          <a:srcRect l="209" r="219"/>
          <a:stretch/>
        </p:blipFill>
        <p:spPr>
          <a:xfrm>
            <a:off x="1704259" y="1078460"/>
            <a:ext cx="2141234" cy="2853288"/>
          </a:xfrm>
          <a:prstGeom prst="rect">
            <a:avLst/>
          </a:prstGeom>
          <a:noFill/>
          <a:ln>
            <a:noFill/>
          </a:ln>
        </p:spPr>
      </p:pic>
      <p:sp>
        <p:nvSpPr>
          <p:cNvPr id="1576" name="Google Shape;1576;p57"/>
          <p:cNvSpPr/>
          <p:nvPr/>
        </p:nvSpPr>
        <p:spPr>
          <a:xfrm>
            <a:off x="4781900" y="901759"/>
            <a:ext cx="4494100" cy="1445900"/>
          </a:xfrm>
          <a:custGeom>
            <a:avLst/>
            <a:gdLst/>
            <a:ahLst/>
            <a:cxnLst/>
            <a:rect l="l" t="t" r="r" b="b"/>
            <a:pathLst>
              <a:path w="179764" h="57836" extrusionOk="0">
                <a:moveTo>
                  <a:pt x="0" y="13815"/>
                </a:moveTo>
                <a:cubicBezTo>
                  <a:pt x="12371" y="9694"/>
                  <a:pt x="24529" y="-3298"/>
                  <a:pt x="36898" y="827"/>
                </a:cubicBezTo>
                <a:cubicBezTo>
                  <a:pt x="44451" y="3346"/>
                  <a:pt x="47427" y="14448"/>
                  <a:pt x="55199" y="16177"/>
                </a:cubicBezTo>
                <a:cubicBezTo>
                  <a:pt x="71837" y="19878"/>
                  <a:pt x="93171" y="2607"/>
                  <a:pt x="106265" y="13520"/>
                </a:cubicBezTo>
                <a:cubicBezTo>
                  <a:pt x="110866" y="17355"/>
                  <a:pt x="109237" y="25125"/>
                  <a:pt x="110692" y="30936"/>
                </a:cubicBezTo>
                <a:cubicBezTo>
                  <a:pt x="113364" y="41609"/>
                  <a:pt x="120413" y="54134"/>
                  <a:pt x="131060" y="56911"/>
                </a:cubicBezTo>
                <a:cubicBezTo>
                  <a:pt x="141598" y="59660"/>
                  <a:pt x="156651" y="56035"/>
                  <a:pt x="162054" y="46580"/>
                </a:cubicBezTo>
                <a:cubicBezTo>
                  <a:pt x="166935" y="38037"/>
                  <a:pt x="169925" y="22966"/>
                  <a:pt x="179764" y="22966"/>
                </a:cubicBezTo>
              </a:path>
            </a:pathLst>
          </a:custGeom>
          <a:noFill/>
          <a:ln w="9525" cap="flat" cmpd="sng">
            <a:solidFill>
              <a:schemeClr val="accent2"/>
            </a:solidFill>
            <a:prstDash val="dash"/>
            <a:round/>
            <a:headEnd type="none" w="med" len="med"/>
            <a:tailEnd type="none" w="med" len="med"/>
          </a:ln>
        </p:spPr>
      </p:sp>
      <p:grpSp>
        <p:nvGrpSpPr>
          <p:cNvPr id="1577" name="Google Shape;1577;p57"/>
          <p:cNvGrpSpPr/>
          <p:nvPr/>
        </p:nvGrpSpPr>
        <p:grpSpPr>
          <a:xfrm>
            <a:off x="4305795" y="933552"/>
            <a:ext cx="1016614" cy="593860"/>
            <a:chOff x="2107500" y="429200"/>
            <a:chExt cx="494775" cy="289025"/>
          </a:xfrm>
        </p:grpSpPr>
        <p:sp>
          <p:nvSpPr>
            <p:cNvPr id="1578" name="Google Shape;1578;p57"/>
            <p:cNvSpPr/>
            <p:nvPr/>
          </p:nvSpPr>
          <p:spPr>
            <a:xfrm>
              <a:off x="2109425" y="472775"/>
              <a:ext cx="361475" cy="243825"/>
            </a:xfrm>
            <a:custGeom>
              <a:avLst/>
              <a:gdLst/>
              <a:ahLst/>
              <a:cxnLst/>
              <a:rect l="l" t="t" r="r" b="b"/>
              <a:pathLst>
                <a:path w="14459" h="9753" extrusionOk="0">
                  <a:moveTo>
                    <a:pt x="14425" y="0"/>
                  </a:moveTo>
                  <a:cubicBezTo>
                    <a:pt x="14416" y="0"/>
                    <a:pt x="14412" y="13"/>
                    <a:pt x="14398" y="23"/>
                  </a:cubicBezTo>
                  <a:cubicBezTo>
                    <a:pt x="14378" y="36"/>
                    <a:pt x="14385" y="48"/>
                    <a:pt x="14366" y="62"/>
                  </a:cubicBezTo>
                  <a:cubicBezTo>
                    <a:pt x="14361" y="66"/>
                    <a:pt x="14356" y="67"/>
                    <a:pt x="14351" y="67"/>
                  </a:cubicBezTo>
                  <a:cubicBezTo>
                    <a:pt x="14342" y="67"/>
                    <a:pt x="14334" y="63"/>
                    <a:pt x="14325" y="63"/>
                  </a:cubicBezTo>
                  <a:cubicBezTo>
                    <a:pt x="14320" y="63"/>
                    <a:pt x="14316" y="65"/>
                    <a:pt x="14310" y="68"/>
                  </a:cubicBezTo>
                  <a:cubicBezTo>
                    <a:pt x="14291" y="82"/>
                    <a:pt x="14303" y="100"/>
                    <a:pt x="14283" y="114"/>
                  </a:cubicBezTo>
                  <a:cubicBezTo>
                    <a:pt x="14262" y="127"/>
                    <a:pt x="14255" y="115"/>
                    <a:pt x="14234" y="130"/>
                  </a:cubicBezTo>
                  <a:cubicBezTo>
                    <a:pt x="14214" y="143"/>
                    <a:pt x="14213" y="141"/>
                    <a:pt x="14193" y="153"/>
                  </a:cubicBezTo>
                  <a:cubicBezTo>
                    <a:pt x="14173" y="167"/>
                    <a:pt x="14181" y="179"/>
                    <a:pt x="14160" y="193"/>
                  </a:cubicBezTo>
                  <a:cubicBezTo>
                    <a:pt x="14154" y="197"/>
                    <a:pt x="14149" y="198"/>
                    <a:pt x="14143" y="198"/>
                  </a:cubicBezTo>
                  <a:cubicBezTo>
                    <a:pt x="14138" y="198"/>
                    <a:pt x="14133" y="197"/>
                    <a:pt x="14128" y="197"/>
                  </a:cubicBezTo>
                  <a:cubicBezTo>
                    <a:pt x="14122" y="197"/>
                    <a:pt x="14116" y="198"/>
                    <a:pt x="14109" y="204"/>
                  </a:cubicBezTo>
                  <a:lnTo>
                    <a:pt x="14068" y="231"/>
                  </a:lnTo>
                  <a:cubicBezTo>
                    <a:pt x="14048" y="243"/>
                    <a:pt x="14066" y="270"/>
                    <a:pt x="14046" y="284"/>
                  </a:cubicBezTo>
                  <a:cubicBezTo>
                    <a:pt x="14025" y="297"/>
                    <a:pt x="14027" y="298"/>
                    <a:pt x="14007" y="312"/>
                  </a:cubicBezTo>
                  <a:cubicBezTo>
                    <a:pt x="14003" y="315"/>
                    <a:pt x="13998" y="316"/>
                    <a:pt x="13994" y="316"/>
                  </a:cubicBezTo>
                  <a:cubicBezTo>
                    <a:pt x="13984" y="316"/>
                    <a:pt x="13974" y="310"/>
                    <a:pt x="13964" y="310"/>
                  </a:cubicBezTo>
                  <a:cubicBezTo>
                    <a:pt x="13960" y="310"/>
                    <a:pt x="13955" y="311"/>
                    <a:pt x="13951" y="314"/>
                  </a:cubicBezTo>
                  <a:cubicBezTo>
                    <a:pt x="13930" y="328"/>
                    <a:pt x="13936" y="336"/>
                    <a:pt x="13916" y="349"/>
                  </a:cubicBezTo>
                  <a:cubicBezTo>
                    <a:pt x="13896" y="362"/>
                    <a:pt x="13892" y="357"/>
                    <a:pt x="13871" y="371"/>
                  </a:cubicBezTo>
                  <a:cubicBezTo>
                    <a:pt x="13852" y="384"/>
                    <a:pt x="13859" y="397"/>
                    <a:pt x="13839" y="409"/>
                  </a:cubicBezTo>
                  <a:cubicBezTo>
                    <a:pt x="13820" y="423"/>
                    <a:pt x="13831" y="439"/>
                    <a:pt x="13810" y="452"/>
                  </a:cubicBezTo>
                  <a:cubicBezTo>
                    <a:pt x="13806" y="455"/>
                    <a:pt x="13803" y="456"/>
                    <a:pt x="13799" y="456"/>
                  </a:cubicBezTo>
                  <a:cubicBezTo>
                    <a:pt x="13786" y="456"/>
                    <a:pt x="13772" y="444"/>
                    <a:pt x="13759" y="444"/>
                  </a:cubicBezTo>
                  <a:cubicBezTo>
                    <a:pt x="13755" y="444"/>
                    <a:pt x="13752" y="445"/>
                    <a:pt x="13748" y="447"/>
                  </a:cubicBezTo>
                  <a:cubicBezTo>
                    <a:pt x="13729" y="461"/>
                    <a:pt x="13741" y="478"/>
                    <a:pt x="13720" y="491"/>
                  </a:cubicBezTo>
                  <a:cubicBezTo>
                    <a:pt x="13700" y="505"/>
                    <a:pt x="13708" y="516"/>
                    <a:pt x="13688" y="528"/>
                  </a:cubicBezTo>
                  <a:cubicBezTo>
                    <a:pt x="13668" y="542"/>
                    <a:pt x="13667" y="539"/>
                    <a:pt x="13646" y="554"/>
                  </a:cubicBezTo>
                  <a:cubicBezTo>
                    <a:pt x="13627" y="568"/>
                    <a:pt x="13623" y="563"/>
                    <a:pt x="13602" y="575"/>
                  </a:cubicBezTo>
                  <a:cubicBezTo>
                    <a:pt x="13582" y="589"/>
                    <a:pt x="13585" y="593"/>
                    <a:pt x="13565" y="607"/>
                  </a:cubicBezTo>
                  <a:cubicBezTo>
                    <a:pt x="13558" y="611"/>
                    <a:pt x="13553" y="612"/>
                    <a:pt x="13548" y="612"/>
                  </a:cubicBezTo>
                  <a:cubicBezTo>
                    <a:pt x="13542" y="612"/>
                    <a:pt x="13536" y="610"/>
                    <a:pt x="13531" y="610"/>
                  </a:cubicBezTo>
                  <a:cubicBezTo>
                    <a:pt x="13525" y="610"/>
                    <a:pt x="13519" y="612"/>
                    <a:pt x="13512" y="616"/>
                  </a:cubicBezTo>
                  <a:cubicBezTo>
                    <a:pt x="13493" y="629"/>
                    <a:pt x="13490" y="625"/>
                    <a:pt x="13470" y="640"/>
                  </a:cubicBezTo>
                  <a:lnTo>
                    <a:pt x="13430" y="667"/>
                  </a:lnTo>
                  <a:cubicBezTo>
                    <a:pt x="13410" y="680"/>
                    <a:pt x="13418" y="693"/>
                    <a:pt x="13398" y="707"/>
                  </a:cubicBezTo>
                  <a:cubicBezTo>
                    <a:pt x="13377" y="720"/>
                    <a:pt x="13379" y="723"/>
                    <a:pt x="13359" y="736"/>
                  </a:cubicBezTo>
                  <a:cubicBezTo>
                    <a:pt x="13339" y="750"/>
                    <a:pt x="13332" y="739"/>
                    <a:pt x="13312" y="752"/>
                  </a:cubicBezTo>
                  <a:cubicBezTo>
                    <a:pt x="13292" y="766"/>
                    <a:pt x="13308" y="789"/>
                    <a:pt x="13287" y="801"/>
                  </a:cubicBezTo>
                  <a:cubicBezTo>
                    <a:pt x="13282" y="806"/>
                    <a:pt x="13276" y="807"/>
                    <a:pt x="13271" y="807"/>
                  </a:cubicBezTo>
                  <a:cubicBezTo>
                    <a:pt x="13264" y="807"/>
                    <a:pt x="13258" y="805"/>
                    <a:pt x="13251" y="805"/>
                  </a:cubicBezTo>
                  <a:cubicBezTo>
                    <a:pt x="13246" y="805"/>
                    <a:pt x="13240" y="806"/>
                    <a:pt x="13234" y="810"/>
                  </a:cubicBezTo>
                  <a:cubicBezTo>
                    <a:pt x="13215" y="823"/>
                    <a:pt x="13220" y="831"/>
                    <a:pt x="13200" y="844"/>
                  </a:cubicBezTo>
                  <a:cubicBezTo>
                    <a:pt x="13179" y="858"/>
                    <a:pt x="13188" y="870"/>
                    <a:pt x="13168" y="884"/>
                  </a:cubicBezTo>
                  <a:cubicBezTo>
                    <a:pt x="13147" y="897"/>
                    <a:pt x="13148" y="900"/>
                    <a:pt x="13129" y="913"/>
                  </a:cubicBezTo>
                  <a:cubicBezTo>
                    <a:pt x="13109" y="927"/>
                    <a:pt x="13100" y="914"/>
                    <a:pt x="13081" y="928"/>
                  </a:cubicBezTo>
                  <a:cubicBezTo>
                    <a:pt x="13074" y="932"/>
                    <a:pt x="13068" y="933"/>
                    <a:pt x="13063" y="933"/>
                  </a:cubicBezTo>
                  <a:cubicBezTo>
                    <a:pt x="13058" y="933"/>
                    <a:pt x="13053" y="932"/>
                    <a:pt x="13048" y="932"/>
                  </a:cubicBezTo>
                  <a:cubicBezTo>
                    <a:pt x="13043" y="932"/>
                    <a:pt x="13037" y="934"/>
                    <a:pt x="13029" y="939"/>
                  </a:cubicBezTo>
                  <a:cubicBezTo>
                    <a:pt x="13009" y="951"/>
                    <a:pt x="13020" y="968"/>
                    <a:pt x="13000" y="981"/>
                  </a:cubicBezTo>
                  <a:cubicBezTo>
                    <a:pt x="12980" y="994"/>
                    <a:pt x="12979" y="993"/>
                    <a:pt x="12959" y="1007"/>
                  </a:cubicBezTo>
                  <a:cubicBezTo>
                    <a:pt x="12938" y="1020"/>
                    <a:pt x="12931" y="1008"/>
                    <a:pt x="12910" y="1021"/>
                  </a:cubicBezTo>
                  <a:cubicBezTo>
                    <a:pt x="12890" y="1035"/>
                    <a:pt x="12891" y="1036"/>
                    <a:pt x="12872" y="1050"/>
                  </a:cubicBezTo>
                  <a:cubicBezTo>
                    <a:pt x="12852" y="1063"/>
                    <a:pt x="12847" y="1057"/>
                    <a:pt x="12827" y="1071"/>
                  </a:cubicBezTo>
                  <a:cubicBezTo>
                    <a:pt x="12808" y="1084"/>
                    <a:pt x="12813" y="1091"/>
                    <a:pt x="12793" y="1106"/>
                  </a:cubicBezTo>
                  <a:cubicBezTo>
                    <a:pt x="12772" y="1121"/>
                    <a:pt x="12771" y="1116"/>
                    <a:pt x="12751" y="1130"/>
                  </a:cubicBezTo>
                  <a:cubicBezTo>
                    <a:pt x="12731" y="1143"/>
                    <a:pt x="12733" y="1144"/>
                    <a:pt x="12712" y="1158"/>
                  </a:cubicBezTo>
                  <a:cubicBezTo>
                    <a:pt x="12692" y="1171"/>
                    <a:pt x="12709" y="1197"/>
                    <a:pt x="12690" y="1211"/>
                  </a:cubicBezTo>
                  <a:lnTo>
                    <a:pt x="12649" y="1237"/>
                  </a:lnTo>
                  <a:cubicBezTo>
                    <a:pt x="12644" y="1241"/>
                    <a:pt x="12639" y="1242"/>
                    <a:pt x="12635" y="1242"/>
                  </a:cubicBezTo>
                  <a:cubicBezTo>
                    <a:pt x="12626" y="1242"/>
                    <a:pt x="12618" y="1238"/>
                    <a:pt x="12610" y="1238"/>
                  </a:cubicBezTo>
                  <a:cubicBezTo>
                    <a:pt x="12605" y="1238"/>
                    <a:pt x="12600" y="1239"/>
                    <a:pt x="12594" y="1243"/>
                  </a:cubicBezTo>
                  <a:cubicBezTo>
                    <a:pt x="12574" y="1256"/>
                    <a:pt x="12589" y="1277"/>
                    <a:pt x="12569" y="1291"/>
                  </a:cubicBezTo>
                  <a:cubicBezTo>
                    <a:pt x="12564" y="1294"/>
                    <a:pt x="12560" y="1295"/>
                    <a:pt x="12555" y="1295"/>
                  </a:cubicBezTo>
                  <a:cubicBezTo>
                    <a:pt x="12545" y="1295"/>
                    <a:pt x="12536" y="1289"/>
                    <a:pt x="12526" y="1289"/>
                  </a:cubicBezTo>
                  <a:cubicBezTo>
                    <a:pt x="12522" y="1289"/>
                    <a:pt x="12517" y="1290"/>
                    <a:pt x="12513" y="1293"/>
                  </a:cubicBezTo>
                  <a:cubicBezTo>
                    <a:pt x="12493" y="1307"/>
                    <a:pt x="12492" y="1305"/>
                    <a:pt x="12471" y="1319"/>
                  </a:cubicBezTo>
                  <a:cubicBezTo>
                    <a:pt x="12451" y="1332"/>
                    <a:pt x="12460" y="1345"/>
                    <a:pt x="12439" y="1357"/>
                  </a:cubicBezTo>
                  <a:cubicBezTo>
                    <a:pt x="12419" y="1371"/>
                    <a:pt x="12411" y="1358"/>
                    <a:pt x="12391" y="1372"/>
                  </a:cubicBezTo>
                  <a:cubicBezTo>
                    <a:pt x="12371" y="1385"/>
                    <a:pt x="12386" y="1407"/>
                    <a:pt x="12365" y="1421"/>
                  </a:cubicBezTo>
                  <a:cubicBezTo>
                    <a:pt x="12345" y="1433"/>
                    <a:pt x="12349" y="1439"/>
                    <a:pt x="12329" y="1453"/>
                  </a:cubicBezTo>
                  <a:cubicBezTo>
                    <a:pt x="12325" y="1455"/>
                    <a:pt x="12322" y="1456"/>
                    <a:pt x="12318" y="1456"/>
                  </a:cubicBezTo>
                  <a:cubicBezTo>
                    <a:pt x="12306" y="1456"/>
                    <a:pt x="12293" y="1445"/>
                    <a:pt x="12280" y="1445"/>
                  </a:cubicBezTo>
                  <a:cubicBezTo>
                    <a:pt x="12276" y="1445"/>
                    <a:pt x="12273" y="1446"/>
                    <a:pt x="12269" y="1448"/>
                  </a:cubicBezTo>
                  <a:cubicBezTo>
                    <a:pt x="12248" y="1462"/>
                    <a:pt x="12258" y="1475"/>
                    <a:pt x="12238" y="1489"/>
                  </a:cubicBezTo>
                  <a:cubicBezTo>
                    <a:pt x="12219" y="1502"/>
                    <a:pt x="12226" y="1514"/>
                    <a:pt x="12206" y="1528"/>
                  </a:cubicBezTo>
                  <a:cubicBezTo>
                    <a:pt x="12186" y="1541"/>
                    <a:pt x="12184" y="1539"/>
                    <a:pt x="12165" y="1553"/>
                  </a:cubicBezTo>
                  <a:cubicBezTo>
                    <a:pt x="12157" y="1558"/>
                    <a:pt x="12151" y="1559"/>
                    <a:pt x="12145" y="1559"/>
                  </a:cubicBezTo>
                  <a:cubicBezTo>
                    <a:pt x="12142" y="1559"/>
                    <a:pt x="12139" y="1559"/>
                    <a:pt x="12136" y="1559"/>
                  </a:cubicBezTo>
                  <a:cubicBezTo>
                    <a:pt x="12130" y="1559"/>
                    <a:pt x="12123" y="1560"/>
                    <a:pt x="12115" y="1566"/>
                  </a:cubicBezTo>
                  <a:cubicBezTo>
                    <a:pt x="12095" y="1580"/>
                    <a:pt x="12109" y="1602"/>
                    <a:pt x="12090" y="1614"/>
                  </a:cubicBezTo>
                  <a:cubicBezTo>
                    <a:pt x="12083" y="1619"/>
                    <a:pt x="12077" y="1621"/>
                    <a:pt x="12071" y="1621"/>
                  </a:cubicBezTo>
                  <a:cubicBezTo>
                    <a:pt x="12066" y="1621"/>
                    <a:pt x="12062" y="1620"/>
                    <a:pt x="12057" y="1620"/>
                  </a:cubicBezTo>
                  <a:cubicBezTo>
                    <a:pt x="12051" y="1620"/>
                    <a:pt x="12045" y="1621"/>
                    <a:pt x="12039" y="1625"/>
                  </a:cubicBezTo>
                  <a:cubicBezTo>
                    <a:pt x="12018" y="1639"/>
                    <a:pt x="12017" y="1637"/>
                    <a:pt x="11997" y="1651"/>
                  </a:cubicBezTo>
                  <a:cubicBezTo>
                    <a:pt x="11978" y="1664"/>
                    <a:pt x="11990" y="1684"/>
                    <a:pt x="11970" y="1698"/>
                  </a:cubicBezTo>
                  <a:cubicBezTo>
                    <a:pt x="11951" y="1711"/>
                    <a:pt x="11946" y="1704"/>
                    <a:pt x="11926" y="1719"/>
                  </a:cubicBezTo>
                  <a:cubicBezTo>
                    <a:pt x="11906" y="1732"/>
                    <a:pt x="11908" y="1733"/>
                    <a:pt x="11888" y="1747"/>
                  </a:cubicBezTo>
                  <a:cubicBezTo>
                    <a:pt x="11867" y="1760"/>
                    <a:pt x="11866" y="1759"/>
                    <a:pt x="11847" y="1773"/>
                  </a:cubicBezTo>
                  <a:cubicBezTo>
                    <a:pt x="11828" y="1786"/>
                    <a:pt x="11823" y="1781"/>
                    <a:pt x="11803" y="1794"/>
                  </a:cubicBezTo>
                  <a:cubicBezTo>
                    <a:pt x="11783" y="1807"/>
                    <a:pt x="11788" y="1816"/>
                    <a:pt x="11769" y="1829"/>
                  </a:cubicBezTo>
                  <a:cubicBezTo>
                    <a:pt x="11763" y="1832"/>
                    <a:pt x="11758" y="1834"/>
                    <a:pt x="11753" y="1834"/>
                  </a:cubicBezTo>
                  <a:cubicBezTo>
                    <a:pt x="11744" y="1834"/>
                    <a:pt x="11736" y="1830"/>
                    <a:pt x="11727" y="1830"/>
                  </a:cubicBezTo>
                  <a:cubicBezTo>
                    <a:pt x="11723" y="1830"/>
                    <a:pt x="11718" y="1831"/>
                    <a:pt x="11713" y="1834"/>
                  </a:cubicBezTo>
                  <a:cubicBezTo>
                    <a:pt x="11694" y="1848"/>
                    <a:pt x="11711" y="1873"/>
                    <a:pt x="11690" y="1887"/>
                  </a:cubicBezTo>
                  <a:cubicBezTo>
                    <a:pt x="11687" y="1889"/>
                    <a:pt x="11683" y="1890"/>
                    <a:pt x="11680" y="1890"/>
                  </a:cubicBezTo>
                  <a:cubicBezTo>
                    <a:pt x="11667" y="1890"/>
                    <a:pt x="11653" y="1878"/>
                    <a:pt x="11640" y="1878"/>
                  </a:cubicBezTo>
                  <a:cubicBezTo>
                    <a:pt x="11637" y="1878"/>
                    <a:pt x="11633" y="1879"/>
                    <a:pt x="11629" y="1881"/>
                  </a:cubicBezTo>
                  <a:cubicBezTo>
                    <a:pt x="11609" y="1894"/>
                    <a:pt x="11624" y="1918"/>
                    <a:pt x="11604" y="1930"/>
                  </a:cubicBezTo>
                  <a:cubicBezTo>
                    <a:pt x="11598" y="1935"/>
                    <a:pt x="11592" y="1936"/>
                    <a:pt x="11587" y="1936"/>
                  </a:cubicBezTo>
                  <a:cubicBezTo>
                    <a:pt x="11580" y="1936"/>
                    <a:pt x="11574" y="1934"/>
                    <a:pt x="11567" y="1934"/>
                  </a:cubicBezTo>
                  <a:cubicBezTo>
                    <a:pt x="11562" y="1934"/>
                    <a:pt x="11556" y="1935"/>
                    <a:pt x="11550" y="1939"/>
                  </a:cubicBezTo>
                  <a:cubicBezTo>
                    <a:pt x="11530" y="1952"/>
                    <a:pt x="11539" y="1966"/>
                    <a:pt x="11519" y="1979"/>
                  </a:cubicBezTo>
                  <a:cubicBezTo>
                    <a:pt x="11499" y="1993"/>
                    <a:pt x="11498" y="1989"/>
                    <a:pt x="11477" y="2003"/>
                  </a:cubicBezTo>
                  <a:cubicBezTo>
                    <a:pt x="11458" y="2016"/>
                    <a:pt x="11461" y="2023"/>
                    <a:pt x="11442" y="2037"/>
                  </a:cubicBezTo>
                  <a:cubicBezTo>
                    <a:pt x="11422" y="2049"/>
                    <a:pt x="11427" y="2057"/>
                    <a:pt x="11407" y="2071"/>
                  </a:cubicBezTo>
                  <a:cubicBezTo>
                    <a:pt x="11386" y="2085"/>
                    <a:pt x="11391" y="2090"/>
                    <a:pt x="11370" y="2105"/>
                  </a:cubicBezTo>
                  <a:cubicBezTo>
                    <a:pt x="11351" y="2118"/>
                    <a:pt x="11342" y="2106"/>
                    <a:pt x="11322" y="2121"/>
                  </a:cubicBezTo>
                  <a:cubicBezTo>
                    <a:pt x="11315" y="2126"/>
                    <a:pt x="11309" y="2127"/>
                    <a:pt x="11303" y="2127"/>
                  </a:cubicBezTo>
                  <a:cubicBezTo>
                    <a:pt x="11299" y="2127"/>
                    <a:pt x="11296" y="2126"/>
                    <a:pt x="11292" y="2126"/>
                  </a:cubicBezTo>
                  <a:cubicBezTo>
                    <a:pt x="11286" y="2126"/>
                    <a:pt x="11280" y="2127"/>
                    <a:pt x="11272" y="2133"/>
                  </a:cubicBezTo>
                  <a:cubicBezTo>
                    <a:pt x="11251" y="2146"/>
                    <a:pt x="11254" y="2151"/>
                    <a:pt x="11234" y="2165"/>
                  </a:cubicBezTo>
                  <a:cubicBezTo>
                    <a:pt x="11214" y="2178"/>
                    <a:pt x="11217" y="2182"/>
                    <a:pt x="11197" y="2196"/>
                  </a:cubicBezTo>
                  <a:cubicBezTo>
                    <a:pt x="11176" y="2209"/>
                    <a:pt x="11185" y="2221"/>
                    <a:pt x="11165" y="2235"/>
                  </a:cubicBezTo>
                  <a:cubicBezTo>
                    <a:pt x="11160" y="2238"/>
                    <a:pt x="11155" y="2239"/>
                    <a:pt x="11151" y="2239"/>
                  </a:cubicBezTo>
                  <a:cubicBezTo>
                    <a:pt x="11141" y="2239"/>
                    <a:pt x="11132" y="2234"/>
                    <a:pt x="11123" y="2234"/>
                  </a:cubicBezTo>
                  <a:cubicBezTo>
                    <a:pt x="11118" y="2234"/>
                    <a:pt x="11113" y="2235"/>
                    <a:pt x="11108" y="2239"/>
                  </a:cubicBezTo>
                  <a:cubicBezTo>
                    <a:pt x="11088" y="2252"/>
                    <a:pt x="11101" y="2272"/>
                    <a:pt x="11081" y="2285"/>
                  </a:cubicBezTo>
                  <a:cubicBezTo>
                    <a:pt x="11071" y="2292"/>
                    <a:pt x="11064" y="2292"/>
                    <a:pt x="11057" y="2292"/>
                  </a:cubicBezTo>
                  <a:cubicBezTo>
                    <a:pt x="11049" y="2292"/>
                    <a:pt x="11042" y="2292"/>
                    <a:pt x="11032" y="2299"/>
                  </a:cubicBezTo>
                  <a:cubicBezTo>
                    <a:pt x="11011" y="2312"/>
                    <a:pt x="11024" y="2331"/>
                    <a:pt x="11004" y="2344"/>
                  </a:cubicBezTo>
                  <a:cubicBezTo>
                    <a:pt x="10983" y="2358"/>
                    <a:pt x="10987" y="2363"/>
                    <a:pt x="10966" y="2376"/>
                  </a:cubicBezTo>
                  <a:cubicBezTo>
                    <a:pt x="10961" y="2380"/>
                    <a:pt x="10956" y="2381"/>
                    <a:pt x="10951" y="2381"/>
                  </a:cubicBezTo>
                  <a:cubicBezTo>
                    <a:pt x="10942" y="2381"/>
                    <a:pt x="10934" y="2377"/>
                    <a:pt x="10926" y="2377"/>
                  </a:cubicBezTo>
                  <a:cubicBezTo>
                    <a:pt x="10921" y="2377"/>
                    <a:pt x="10917" y="2378"/>
                    <a:pt x="10912" y="2381"/>
                  </a:cubicBezTo>
                  <a:cubicBezTo>
                    <a:pt x="10891" y="2395"/>
                    <a:pt x="10896" y="2402"/>
                    <a:pt x="10875" y="2416"/>
                  </a:cubicBezTo>
                  <a:cubicBezTo>
                    <a:pt x="10855" y="2429"/>
                    <a:pt x="10861" y="2439"/>
                    <a:pt x="10842" y="2453"/>
                  </a:cubicBezTo>
                  <a:cubicBezTo>
                    <a:pt x="10822" y="2466"/>
                    <a:pt x="10826" y="2471"/>
                    <a:pt x="10806" y="2485"/>
                  </a:cubicBezTo>
                  <a:cubicBezTo>
                    <a:pt x="10785" y="2498"/>
                    <a:pt x="10784" y="2496"/>
                    <a:pt x="10764" y="2509"/>
                  </a:cubicBezTo>
                  <a:cubicBezTo>
                    <a:pt x="10754" y="2516"/>
                    <a:pt x="10747" y="2516"/>
                    <a:pt x="10739" y="2516"/>
                  </a:cubicBezTo>
                  <a:cubicBezTo>
                    <a:pt x="10732" y="2516"/>
                    <a:pt x="10725" y="2516"/>
                    <a:pt x="10715" y="2523"/>
                  </a:cubicBezTo>
                  <a:cubicBezTo>
                    <a:pt x="10694" y="2536"/>
                    <a:pt x="10704" y="2550"/>
                    <a:pt x="10684" y="2563"/>
                  </a:cubicBezTo>
                  <a:cubicBezTo>
                    <a:pt x="10663" y="2577"/>
                    <a:pt x="10656" y="2566"/>
                    <a:pt x="10635" y="2578"/>
                  </a:cubicBezTo>
                  <a:cubicBezTo>
                    <a:pt x="10615" y="2592"/>
                    <a:pt x="10619" y="2598"/>
                    <a:pt x="10599" y="2611"/>
                  </a:cubicBezTo>
                  <a:cubicBezTo>
                    <a:pt x="10589" y="2618"/>
                    <a:pt x="10582" y="2618"/>
                    <a:pt x="10575" y="2618"/>
                  </a:cubicBezTo>
                  <a:cubicBezTo>
                    <a:pt x="10567" y="2618"/>
                    <a:pt x="10560" y="2618"/>
                    <a:pt x="10550" y="2625"/>
                  </a:cubicBezTo>
                  <a:cubicBezTo>
                    <a:pt x="10529" y="2637"/>
                    <a:pt x="10524" y="2630"/>
                    <a:pt x="10505" y="2643"/>
                  </a:cubicBezTo>
                  <a:cubicBezTo>
                    <a:pt x="10484" y="2657"/>
                    <a:pt x="10497" y="2676"/>
                    <a:pt x="10478" y="2690"/>
                  </a:cubicBezTo>
                  <a:cubicBezTo>
                    <a:pt x="10458" y="2703"/>
                    <a:pt x="10454" y="2700"/>
                    <a:pt x="10435" y="2712"/>
                  </a:cubicBezTo>
                  <a:cubicBezTo>
                    <a:pt x="10427" y="2718"/>
                    <a:pt x="10421" y="2719"/>
                    <a:pt x="10415" y="2719"/>
                  </a:cubicBezTo>
                  <a:cubicBezTo>
                    <a:pt x="10411" y="2719"/>
                    <a:pt x="10407" y="2718"/>
                    <a:pt x="10403" y="2718"/>
                  </a:cubicBezTo>
                  <a:cubicBezTo>
                    <a:pt x="10397" y="2718"/>
                    <a:pt x="10391" y="2719"/>
                    <a:pt x="10384" y="2724"/>
                  </a:cubicBezTo>
                  <a:cubicBezTo>
                    <a:pt x="10363" y="2738"/>
                    <a:pt x="10376" y="2756"/>
                    <a:pt x="10356" y="2770"/>
                  </a:cubicBezTo>
                  <a:cubicBezTo>
                    <a:pt x="10335" y="2783"/>
                    <a:pt x="10334" y="2781"/>
                    <a:pt x="10314" y="2794"/>
                  </a:cubicBezTo>
                  <a:cubicBezTo>
                    <a:pt x="10294" y="2808"/>
                    <a:pt x="10304" y="2823"/>
                    <a:pt x="10285" y="2836"/>
                  </a:cubicBezTo>
                  <a:cubicBezTo>
                    <a:pt x="10265" y="2849"/>
                    <a:pt x="10262" y="2846"/>
                    <a:pt x="10242" y="2860"/>
                  </a:cubicBezTo>
                  <a:cubicBezTo>
                    <a:pt x="10236" y="2864"/>
                    <a:pt x="10231" y="2865"/>
                    <a:pt x="10226" y="2865"/>
                  </a:cubicBezTo>
                  <a:cubicBezTo>
                    <a:pt x="10219" y="2865"/>
                    <a:pt x="10213" y="2863"/>
                    <a:pt x="10207" y="2863"/>
                  </a:cubicBezTo>
                  <a:cubicBezTo>
                    <a:pt x="10202" y="2863"/>
                    <a:pt x="10196" y="2864"/>
                    <a:pt x="10190" y="2869"/>
                  </a:cubicBezTo>
                  <a:cubicBezTo>
                    <a:pt x="10169" y="2883"/>
                    <a:pt x="10181" y="2901"/>
                    <a:pt x="10162" y="2915"/>
                  </a:cubicBezTo>
                  <a:cubicBezTo>
                    <a:pt x="10142" y="2928"/>
                    <a:pt x="10141" y="2927"/>
                    <a:pt x="10120" y="2941"/>
                  </a:cubicBezTo>
                  <a:cubicBezTo>
                    <a:pt x="10100" y="2953"/>
                    <a:pt x="10099" y="2952"/>
                    <a:pt x="10078" y="2965"/>
                  </a:cubicBezTo>
                  <a:cubicBezTo>
                    <a:pt x="10073" y="2969"/>
                    <a:pt x="10067" y="2970"/>
                    <a:pt x="10063" y="2970"/>
                  </a:cubicBezTo>
                  <a:cubicBezTo>
                    <a:pt x="10055" y="2970"/>
                    <a:pt x="10048" y="2968"/>
                    <a:pt x="10041" y="2968"/>
                  </a:cubicBezTo>
                  <a:cubicBezTo>
                    <a:pt x="10036" y="2968"/>
                    <a:pt x="10031" y="2969"/>
                    <a:pt x="10025" y="2973"/>
                  </a:cubicBezTo>
                  <a:cubicBezTo>
                    <a:pt x="10004" y="2986"/>
                    <a:pt x="10012" y="2995"/>
                    <a:pt x="9992" y="3008"/>
                  </a:cubicBezTo>
                  <a:cubicBezTo>
                    <a:pt x="9971" y="3022"/>
                    <a:pt x="9980" y="3034"/>
                    <a:pt x="9960" y="3049"/>
                  </a:cubicBezTo>
                  <a:cubicBezTo>
                    <a:pt x="9939" y="3062"/>
                    <a:pt x="9943" y="3069"/>
                    <a:pt x="9923" y="3082"/>
                  </a:cubicBezTo>
                  <a:cubicBezTo>
                    <a:pt x="9919" y="3084"/>
                    <a:pt x="9915" y="3085"/>
                    <a:pt x="9912" y="3085"/>
                  </a:cubicBezTo>
                  <a:cubicBezTo>
                    <a:pt x="9898" y="3085"/>
                    <a:pt x="9884" y="3073"/>
                    <a:pt x="9872" y="3073"/>
                  </a:cubicBezTo>
                  <a:cubicBezTo>
                    <a:pt x="9868" y="3073"/>
                    <a:pt x="9865" y="3074"/>
                    <a:pt x="9862" y="3077"/>
                  </a:cubicBezTo>
                  <a:cubicBezTo>
                    <a:pt x="9842" y="3090"/>
                    <a:pt x="9849" y="3102"/>
                    <a:pt x="9830" y="3115"/>
                  </a:cubicBezTo>
                  <a:cubicBezTo>
                    <a:pt x="9810" y="3129"/>
                    <a:pt x="9803" y="3119"/>
                    <a:pt x="9783" y="3133"/>
                  </a:cubicBezTo>
                  <a:cubicBezTo>
                    <a:pt x="9762" y="3146"/>
                    <a:pt x="9763" y="3147"/>
                    <a:pt x="9744" y="3162"/>
                  </a:cubicBezTo>
                  <a:cubicBezTo>
                    <a:pt x="9724" y="3176"/>
                    <a:pt x="9736" y="3193"/>
                    <a:pt x="9715" y="3208"/>
                  </a:cubicBezTo>
                  <a:cubicBezTo>
                    <a:pt x="9696" y="3221"/>
                    <a:pt x="9702" y="3232"/>
                    <a:pt x="9682" y="3246"/>
                  </a:cubicBezTo>
                  <a:cubicBezTo>
                    <a:pt x="9677" y="3249"/>
                    <a:pt x="9673" y="3250"/>
                    <a:pt x="9668" y="3250"/>
                  </a:cubicBezTo>
                  <a:cubicBezTo>
                    <a:pt x="9658" y="3250"/>
                    <a:pt x="9649" y="3245"/>
                    <a:pt x="9640" y="3245"/>
                  </a:cubicBezTo>
                  <a:cubicBezTo>
                    <a:pt x="9635" y="3245"/>
                    <a:pt x="9631" y="3246"/>
                    <a:pt x="9626" y="3249"/>
                  </a:cubicBezTo>
                  <a:cubicBezTo>
                    <a:pt x="9606" y="3263"/>
                    <a:pt x="9618" y="3281"/>
                    <a:pt x="9597" y="3295"/>
                  </a:cubicBezTo>
                  <a:cubicBezTo>
                    <a:pt x="9578" y="3308"/>
                    <a:pt x="9576" y="3306"/>
                    <a:pt x="9557" y="3319"/>
                  </a:cubicBezTo>
                  <a:cubicBezTo>
                    <a:pt x="9547" y="3326"/>
                    <a:pt x="9539" y="3326"/>
                    <a:pt x="9532" y="3326"/>
                  </a:cubicBezTo>
                  <a:cubicBezTo>
                    <a:pt x="9524" y="3326"/>
                    <a:pt x="9517" y="3326"/>
                    <a:pt x="9506" y="3333"/>
                  </a:cubicBezTo>
                  <a:cubicBezTo>
                    <a:pt x="9487" y="3345"/>
                    <a:pt x="9496" y="3360"/>
                    <a:pt x="9476" y="3373"/>
                  </a:cubicBezTo>
                  <a:cubicBezTo>
                    <a:pt x="9456" y="3387"/>
                    <a:pt x="9461" y="3395"/>
                    <a:pt x="9441" y="3409"/>
                  </a:cubicBezTo>
                  <a:cubicBezTo>
                    <a:pt x="9436" y="3412"/>
                    <a:pt x="9432" y="3413"/>
                    <a:pt x="9427" y="3413"/>
                  </a:cubicBezTo>
                  <a:cubicBezTo>
                    <a:pt x="9418" y="3413"/>
                    <a:pt x="9410" y="3408"/>
                    <a:pt x="9401" y="3408"/>
                  </a:cubicBezTo>
                  <a:cubicBezTo>
                    <a:pt x="9396" y="3408"/>
                    <a:pt x="9392" y="3409"/>
                    <a:pt x="9386" y="3413"/>
                  </a:cubicBezTo>
                  <a:cubicBezTo>
                    <a:pt x="9366" y="3426"/>
                    <a:pt x="9361" y="3418"/>
                    <a:pt x="9340" y="3431"/>
                  </a:cubicBezTo>
                  <a:cubicBezTo>
                    <a:pt x="9321" y="3445"/>
                    <a:pt x="9324" y="3450"/>
                    <a:pt x="9305" y="3463"/>
                  </a:cubicBezTo>
                  <a:lnTo>
                    <a:pt x="9264" y="3490"/>
                  </a:lnTo>
                  <a:cubicBezTo>
                    <a:pt x="9244" y="3504"/>
                    <a:pt x="9259" y="3525"/>
                    <a:pt x="9239" y="3539"/>
                  </a:cubicBezTo>
                  <a:cubicBezTo>
                    <a:pt x="9231" y="3545"/>
                    <a:pt x="9225" y="3546"/>
                    <a:pt x="9219" y="3546"/>
                  </a:cubicBezTo>
                  <a:cubicBezTo>
                    <a:pt x="9216" y="3546"/>
                    <a:pt x="9213" y="3546"/>
                    <a:pt x="9210" y="3546"/>
                  </a:cubicBezTo>
                  <a:cubicBezTo>
                    <a:pt x="9204" y="3546"/>
                    <a:pt x="9198" y="3547"/>
                    <a:pt x="9189" y="3552"/>
                  </a:cubicBezTo>
                  <a:cubicBezTo>
                    <a:pt x="9169" y="3565"/>
                    <a:pt x="9173" y="3571"/>
                    <a:pt x="9153" y="3585"/>
                  </a:cubicBezTo>
                  <a:cubicBezTo>
                    <a:pt x="9143" y="3592"/>
                    <a:pt x="9136" y="3592"/>
                    <a:pt x="9129" y="3592"/>
                  </a:cubicBezTo>
                  <a:cubicBezTo>
                    <a:pt x="9121" y="3592"/>
                    <a:pt x="9114" y="3592"/>
                    <a:pt x="9104" y="3598"/>
                  </a:cubicBezTo>
                  <a:cubicBezTo>
                    <a:pt x="9083" y="3612"/>
                    <a:pt x="9081" y="3608"/>
                    <a:pt x="9061" y="3623"/>
                  </a:cubicBezTo>
                  <a:cubicBezTo>
                    <a:pt x="9040" y="3636"/>
                    <a:pt x="9050" y="3650"/>
                    <a:pt x="9030" y="3662"/>
                  </a:cubicBezTo>
                  <a:cubicBezTo>
                    <a:pt x="9010" y="3676"/>
                    <a:pt x="9021" y="3692"/>
                    <a:pt x="9001" y="3705"/>
                  </a:cubicBezTo>
                  <a:cubicBezTo>
                    <a:pt x="8997" y="3708"/>
                    <a:pt x="8993" y="3709"/>
                    <a:pt x="8989" y="3709"/>
                  </a:cubicBezTo>
                  <a:cubicBezTo>
                    <a:pt x="8976" y="3709"/>
                    <a:pt x="8963" y="3697"/>
                    <a:pt x="8949" y="3697"/>
                  </a:cubicBezTo>
                  <a:cubicBezTo>
                    <a:pt x="8946" y="3697"/>
                    <a:pt x="8942" y="3698"/>
                    <a:pt x="8939" y="3700"/>
                  </a:cubicBezTo>
                  <a:cubicBezTo>
                    <a:pt x="8919" y="3714"/>
                    <a:pt x="8932" y="3734"/>
                    <a:pt x="8912" y="3747"/>
                  </a:cubicBezTo>
                  <a:cubicBezTo>
                    <a:pt x="8893" y="3761"/>
                    <a:pt x="8894" y="3762"/>
                    <a:pt x="8873" y="3775"/>
                  </a:cubicBezTo>
                  <a:cubicBezTo>
                    <a:pt x="8853" y="3789"/>
                    <a:pt x="8847" y="3779"/>
                    <a:pt x="8826" y="3793"/>
                  </a:cubicBezTo>
                  <a:cubicBezTo>
                    <a:pt x="8807" y="3806"/>
                    <a:pt x="8813" y="3817"/>
                    <a:pt x="8793" y="3831"/>
                  </a:cubicBezTo>
                  <a:cubicBezTo>
                    <a:pt x="8773" y="3843"/>
                    <a:pt x="8766" y="3833"/>
                    <a:pt x="8746" y="3847"/>
                  </a:cubicBezTo>
                  <a:cubicBezTo>
                    <a:pt x="8727" y="3860"/>
                    <a:pt x="8722" y="3854"/>
                    <a:pt x="8702" y="3868"/>
                  </a:cubicBezTo>
                  <a:cubicBezTo>
                    <a:pt x="8682" y="3881"/>
                    <a:pt x="8696" y="3901"/>
                    <a:pt x="8675" y="3916"/>
                  </a:cubicBezTo>
                  <a:cubicBezTo>
                    <a:pt x="8655" y="3929"/>
                    <a:pt x="8647" y="3918"/>
                    <a:pt x="8627" y="3932"/>
                  </a:cubicBezTo>
                  <a:cubicBezTo>
                    <a:pt x="8607" y="3945"/>
                    <a:pt x="8612" y="3955"/>
                    <a:pt x="8593" y="3969"/>
                  </a:cubicBezTo>
                  <a:cubicBezTo>
                    <a:pt x="8572" y="3982"/>
                    <a:pt x="8566" y="3971"/>
                    <a:pt x="8546" y="3985"/>
                  </a:cubicBezTo>
                  <a:cubicBezTo>
                    <a:pt x="8525" y="3998"/>
                    <a:pt x="8535" y="4012"/>
                    <a:pt x="8515" y="4025"/>
                  </a:cubicBezTo>
                  <a:cubicBezTo>
                    <a:pt x="8510" y="4028"/>
                    <a:pt x="8506" y="4029"/>
                    <a:pt x="8501" y="4029"/>
                  </a:cubicBezTo>
                  <a:cubicBezTo>
                    <a:pt x="8490" y="4029"/>
                    <a:pt x="8480" y="4022"/>
                    <a:pt x="8469" y="4022"/>
                  </a:cubicBezTo>
                  <a:cubicBezTo>
                    <a:pt x="8465" y="4022"/>
                    <a:pt x="8461" y="4023"/>
                    <a:pt x="8457" y="4026"/>
                  </a:cubicBezTo>
                  <a:cubicBezTo>
                    <a:pt x="8437" y="4040"/>
                    <a:pt x="8449" y="4057"/>
                    <a:pt x="8429" y="4071"/>
                  </a:cubicBezTo>
                  <a:cubicBezTo>
                    <a:pt x="8409" y="4083"/>
                    <a:pt x="8419" y="4098"/>
                    <a:pt x="8400" y="4111"/>
                  </a:cubicBezTo>
                  <a:cubicBezTo>
                    <a:pt x="8380" y="4125"/>
                    <a:pt x="8376" y="4121"/>
                    <a:pt x="8357" y="4136"/>
                  </a:cubicBezTo>
                  <a:cubicBezTo>
                    <a:pt x="8337" y="4149"/>
                    <a:pt x="8331" y="4141"/>
                    <a:pt x="8311" y="4154"/>
                  </a:cubicBezTo>
                  <a:cubicBezTo>
                    <a:pt x="8291" y="4168"/>
                    <a:pt x="8295" y="4173"/>
                    <a:pt x="8275" y="4186"/>
                  </a:cubicBezTo>
                  <a:cubicBezTo>
                    <a:pt x="8255" y="4200"/>
                    <a:pt x="8251" y="4195"/>
                    <a:pt x="8231" y="4208"/>
                  </a:cubicBezTo>
                  <a:lnTo>
                    <a:pt x="8191" y="4234"/>
                  </a:lnTo>
                  <a:cubicBezTo>
                    <a:pt x="8171" y="4248"/>
                    <a:pt x="8177" y="4259"/>
                    <a:pt x="8157" y="4272"/>
                  </a:cubicBezTo>
                  <a:cubicBezTo>
                    <a:pt x="8153" y="4275"/>
                    <a:pt x="8149" y="4276"/>
                    <a:pt x="8145" y="4276"/>
                  </a:cubicBezTo>
                  <a:cubicBezTo>
                    <a:pt x="8133" y="4276"/>
                    <a:pt x="8121" y="4266"/>
                    <a:pt x="8109" y="4266"/>
                  </a:cubicBezTo>
                  <a:cubicBezTo>
                    <a:pt x="8105" y="4266"/>
                    <a:pt x="8101" y="4267"/>
                    <a:pt x="8097" y="4270"/>
                  </a:cubicBezTo>
                  <a:cubicBezTo>
                    <a:pt x="8076" y="4283"/>
                    <a:pt x="8081" y="4289"/>
                    <a:pt x="8060" y="4303"/>
                  </a:cubicBezTo>
                  <a:cubicBezTo>
                    <a:pt x="8041" y="4316"/>
                    <a:pt x="8038" y="4313"/>
                    <a:pt x="8018" y="4327"/>
                  </a:cubicBezTo>
                  <a:cubicBezTo>
                    <a:pt x="7998" y="4340"/>
                    <a:pt x="8000" y="4345"/>
                    <a:pt x="7980" y="4358"/>
                  </a:cubicBezTo>
                  <a:cubicBezTo>
                    <a:pt x="7961" y="4372"/>
                    <a:pt x="7962" y="4374"/>
                    <a:pt x="7942" y="4388"/>
                  </a:cubicBezTo>
                  <a:cubicBezTo>
                    <a:pt x="7921" y="4400"/>
                    <a:pt x="7920" y="4399"/>
                    <a:pt x="7902" y="4412"/>
                  </a:cubicBezTo>
                  <a:cubicBezTo>
                    <a:pt x="7882" y="4426"/>
                    <a:pt x="7878" y="4422"/>
                    <a:pt x="7859" y="4436"/>
                  </a:cubicBezTo>
                  <a:cubicBezTo>
                    <a:pt x="7839" y="4449"/>
                    <a:pt x="7840" y="4452"/>
                    <a:pt x="7822" y="4465"/>
                  </a:cubicBezTo>
                  <a:cubicBezTo>
                    <a:pt x="7801" y="4479"/>
                    <a:pt x="7805" y="4485"/>
                    <a:pt x="7786" y="4499"/>
                  </a:cubicBezTo>
                  <a:cubicBezTo>
                    <a:pt x="7768" y="4512"/>
                    <a:pt x="7779" y="4529"/>
                    <a:pt x="7758" y="4543"/>
                  </a:cubicBezTo>
                  <a:cubicBezTo>
                    <a:pt x="7753" y="4547"/>
                    <a:pt x="7748" y="4548"/>
                    <a:pt x="7743" y="4548"/>
                  </a:cubicBezTo>
                  <a:cubicBezTo>
                    <a:pt x="7735" y="4548"/>
                    <a:pt x="7729" y="4545"/>
                    <a:pt x="7721" y="4545"/>
                  </a:cubicBezTo>
                  <a:cubicBezTo>
                    <a:pt x="7716" y="4545"/>
                    <a:pt x="7711" y="4546"/>
                    <a:pt x="7705" y="4550"/>
                  </a:cubicBezTo>
                  <a:cubicBezTo>
                    <a:pt x="7684" y="4564"/>
                    <a:pt x="7683" y="4563"/>
                    <a:pt x="7664" y="4576"/>
                  </a:cubicBezTo>
                  <a:cubicBezTo>
                    <a:pt x="7645" y="4590"/>
                    <a:pt x="7639" y="4580"/>
                    <a:pt x="7619" y="4593"/>
                  </a:cubicBezTo>
                  <a:cubicBezTo>
                    <a:pt x="7599" y="4607"/>
                    <a:pt x="7609" y="4623"/>
                    <a:pt x="7589" y="4636"/>
                  </a:cubicBezTo>
                  <a:cubicBezTo>
                    <a:pt x="7570" y="4650"/>
                    <a:pt x="7561" y="4637"/>
                    <a:pt x="7541" y="4651"/>
                  </a:cubicBezTo>
                  <a:cubicBezTo>
                    <a:pt x="7522" y="4664"/>
                    <a:pt x="7525" y="4670"/>
                    <a:pt x="7506" y="4683"/>
                  </a:cubicBezTo>
                  <a:lnTo>
                    <a:pt x="7465" y="4710"/>
                  </a:lnTo>
                  <a:cubicBezTo>
                    <a:pt x="7444" y="4724"/>
                    <a:pt x="7448" y="4727"/>
                    <a:pt x="7427" y="4741"/>
                  </a:cubicBezTo>
                  <a:cubicBezTo>
                    <a:pt x="7407" y="4754"/>
                    <a:pt x="7405" y="4751"/>
                    <a:pt x="7385" y="4764"/>
                  </a:cubicBezTo>
                  <a:cubicBezTo>
                    <a:pt x="7364" y="4778"/>
                    <a:pt x="7362" y="4774"/>
                    <a:pt x="7342" y="4787"/>
                  </a:cubicBezTo>
                  <a:cubicBezTo>
                    <a:pt x="7321" y="4801"/>
                    <a:pt x="7330" y="4812"/>
                    <a:pt x="7310" y="4827"/>
                  </a:cubicBezTo>
                  <a:cubicBezTo>
                    <a:pt x="7289" y="4840"/>
                    <a:pt x="7291" y="4843"/>
                    <a:pt x="7271" y="4856"/>
                  </a:cubicBezTo>
                  <a:cubicBezTo>
                    <a:pt x="7251" y="4870"/>
                    <a:pt x="7257" y="4879"/>
                    <a:pt x="7238" y="4892"/>
                  </a:cubicBezTo>
                  <a:cubicBezTo>
                    <a:pt x="7217" y="4906"/>
                    <a:pt x="7212" y="4897"/>
                    <a:pt x="7192" y="4912"/>
                  </a:cubicBezTo>
                  <a:cubicBezTo>
                    <a:pt x="7171" y="4925"/>
                    <a:pt x="7179" y="4935"/>
                    <a:pt x="7159" y="4949"/>
                  </a:cubicBezTo>
                  <a:cubicBezTo>
                    <a:pt x="7138" y="4962"/>
                    <a:pt x="7137" y="4960"/>
                    <a:pt x="7117" y="4972"/>
                  </a:cubicBezTo>
                  <a:cubicBezTo>
                    <a:pt x="7112" y="4976"/>
                    <a:pt x="7107" y="4977"/>
                    <a:pt x="7103" y="4977"/>
                  </a:cubicBezTo>
                  <a:cubicBezTo>
                    <a:pt x="7093" y="4977"/>
                    <a:pt x="7084" y="4971"/>
                    <a:pt x="7074" y="4971"/>
                  </a:cubicBezTo>
                  <a:cubicBezTo>
                    <a:pt x="7070" y="4971"/>
                    <a:pt x="7066" y="4972"/>
                    <a:pt x="7061" y="4976"/>
                  </a:cubicBezTo>
                  <a:cubicBezTo>
                    <a:pt x="7041" y="4989"/>
                    <a:pt x="7050" y="5002"/>
                    <a:pt x="7030" y="5015"/>
                  </a:cubicBezTo>
                  <a:cubicBezTo>
                    <a:pt x="7010" y="5029"/>
                    <a:pt x="7014" y="5035"/>
                    <a:pt x="6994" y="5047"/>
                  </a:cubicBezTo>
                  <a:cubicBezTo>
                    <a:pt x="6973" y="5061"/>
                    <a:pt x="6966" y="5049"/>
                    <a:pt x="6945" y="5062"/>
                  </a:cubicBezTo>
                  <a:cubicBezTo>
                    <a:pt x="6925" y="5075"/>
                    <a:pt x="6923" y="5072"/>
                    <a:pt x="6903" y="5085"/>
                  </a:cubicBezTo>
                  <a:cubicBezTo>
                    <a:pt x="6882" y="5099"/>
                    <a:pt x="6885" y="5102"/>
                    <a:pt x="6865" y="5116"/>
                  </a:cubicBezTo>
                  <a:cubicBezTo>
                    <a:pt x="6845" y="5129"/>
                    <a:pt x="6844" y="5127"/>
                    <a:pt x="6823" y="5140"/>
                  </a:cubicBezTo>
                  <a:cubicBezTo>
                    <a:pt x="6804" y="5153"/>
                    <a:pt x="6821" y="5180"/>
                    <a:pt x="6801" y="5193"/>
                  </a:cubicBezTo>
                  <a:cubicBezTo>
                    <a:pt x="6793" y="5199"/>
                    <a:pt x="6786" y="5200"/>
                    <a:pt x="6780" y="5200"/>
                  </a:cubicBezTo>
                  <a:cubicBezTo>
                    <a:pt x="6777" y="5200"/>
                    <a:pt x="6775" y="5199"/>
                    <a:pt x="6772" y="5199"/>
                  </a:cubicBezTo>
                  <a:cubicBezTo>
                    <a:pt x="6766" y="5199"/>
                    <a:pt x="6760" y="5200"/>
                    <a:pt x="6751" y="5206"/>
                  </a:cubicBezTo>
                  <a:cubicBezTo>
                    <a:pt x="6731" y="5219"/>
                    <a:pt x="6726" y="5211"/>
                    <a:pt x="6705" y="5224"/>
                  </a:cubicBezTo>
                  <a:cubicBezTo>
                    <a:pt x="6686" y="5238"/>
                    <a:pt x="6684" y="5236"/>
                    <a:pt x="6665" y="5250"/>
                  </a:cubicBezTo>
                  <a:cubicBezTo>
                    <a:pt x="6644" y="5263"/>
                    <a:pt x="6656" y="5281"/>
                    <a:pt x="6636" y="5294"/>
                  </a:cubicBezTo>
                  <a:cubicBezTo>
                    <a:pt x="6617" y="5308"/>
                    <a:pt x="6611" y="5299"/>
                    <a:pt x="6591" y="5313"/>
                  </a:cubicBezTo>
                  <a:cubicBezTo>
                    <a:pt x="6570" y="5326"/>
                    <a:pt x="6572" y="5327"/>
                    <a:pt x="6552" y="5341"/>
                  </a:cubicBezTo>
                  <a:cubicBezTo>
                    <a:pt x="6532" y="5354"/>
                    <a:pt x="6532" y="5353"/>
                    <a:pt x="6512" y="5368"/>
                  </a:cubicBezTo>
                  <a:cubicBezTo>
                    <a:pt x="6491" y="5381"/>
                    <a:pt x="6484" y="5369"/>
                    <a:pt x="6463" y="5383"/>
                  </a:cubicBezTo>
                  <a:cubicBezTo>
                    <a:pt x="6443" y="5396"/>
                    <a:pt x="6457" y="5416"/>
                    <a:pt x="6437" y="5429"/>
                  </a:cubicBezTo>
                  <a:cubicBezTo>
                    <a:pt x="6416" y="5443"/>
                    <a:pt x="6410" y="5432"/>
                    <a:pt x="6389" y="5447"/>
                  </a:cubicBezTo>
                  <a:cubicBezTo>
                    <a:pt x="6370" y="5460"/>
                    <a:pt x="6363" y="5450"/>
                    <a:pt x="6343" y="5464"/>
                  </a:cubicBezTo>
                  <a:cubicBezTo>
                    <a:pt x="6323" y="5477"/>
                    <a:pt x="6335" y="5495"/>
                    <a:pt x="6314" y="5508"/>
                  </a:cubicBezTo>
                  <a:cubicBezTo>
                    <a:pt x="6295" y="5522"/>
                    <a:pt x="6297" y="5527"/>
                    <a:pt x="6277" y="5540"/>
                  </a:cubicBezTo>
                  <a:cubicBezTo>
                    <a:pt x="6273" y="5543"/>
                    <a:pt x="6268" y="5544"/>
                    <a:pt x="6264" y="5544"/>
                  </a:cubicBezTo>
                  <a:cubicBezTo>
                    <a:pt x="6254" y="5544"/>
                    <a:pt x="6244" y="5538"/>
                    <a:pt x="6234" y="5538"/>
                  </a:cubicBezTo>
                  <a:cubicBezTo>
                    <a:pt x="6229" y="5538"/>
                    <a:pt x="6225" y="5540"/>
                    <a:pt x="6220" y="5543"/>
                  </a:cubicBezTo>
                  <a:cubicBezTo>
                    <a:pt x="6200" y="5556"/>
                    <a:pt x="6204" y="5563"/>
                    <a:pt x="6184" y="5577"/>
                  </a:cubicBezTo>
                  <a:cubicBezTo>
                    <a:pt x="6163" y="5589"/>
                    <a:pt x="6162" y="5588"/>
                    <a:pt x="6142" y="5602"/>
                  </a:cubicBezTo>
                  <a:cubicBezTo>
                    <a:pt x="6122" y="5615"/>
                    <a:pt x="6136" y="5635"/>
                    <a:pt x="6115" y="5648"/>
                  </a:cubicBezTo>
                  <a:cubicBezTo>
                    <a:pt x="6095" y="5662"/>
                    <a:pt x="6098" y="5668"/>
                    <a:pt x="6078" y="5680"/>
                  </a:cubicBezTo>
                  <a:cubicBezTo>
                    <a:pt x="6057" y="5694"/>
                    <a:pt x="6055" y="5690"/>
                    <a:pt x="6035" y="5705"/>
                  </a:cubicBezTo>
                  <a:cubicBezTo>
                    <a:pt x="6015" y="5718"/>
                    <a:pt x="6019" y="5723"/>
                    <a:pt x="5998" y="5737"/>
                  </a:cubicBezTo>
                  <a:cubicBezTo>
                    <a:pt x="5993" y="5741"/>
                    <a:pt x="5988" y="5742"/>
                    <a:pt x="5983" y="5742"/>
                  </a:cubicBezTo>
                  <a:cubicBezTo>
                    <a:pt x="5976" y="5742"/>
                    <a:pt x="5970" y="5740"/>
                    <a:pt x="5963" y="5740"/>
                  </a:cubicBezTo>
                  <a:cubicBezTo>
                    <a:pt x="5958" y="5740"/>
                    <a:pt x="5953" y="5741"/>
                    <a:pt x="5947" y="5745"/>
                  </a:cubicBezTo>
                  <a:cubicBezTo>
                    <a:pt x="5927" y="5759"/>
                    <a:pt x="5929" y="5764"/>
                    <a:pt x="5910" y="5777"/>
                  </a:cubicBezTo>
                  <a:cubicBezTo>
                    <a:pt x="5889" y="5791"/>
                    <a:pt x="5889" y="5792"/>
                    <a:pt x="5869" y="5806"/>
                  </a:cubicBezTo>
                  <a:cubicBezTo>
                    <a:pt x="5849" y="5819"/>
                    <a:pt x="5847" y="5818"/>
                    <a:pt x="5827" y="5830"/>
                  </a:cubicBezTo>
                  <a:cubicBezTo>
                    <a:pt x="5808" y="5844"/>
                    <a:pt x="5806" y="5841"/>
                    <a:pt x="5786" y="5855"/>
                  </a:cubicBezTo>
                  <a:cubicBezTo>
                    <a:pt x="5766" y="5868"/>
                    <a:pt x="5765" y="5867"/>
                    <a:pt x="5745" y="5881"/>
                  </a:cubicBezTo>
                  <a:cubicBezTo>
                    <a:pt x="5724" y="5894"/>
                    <a:pt x="5734" y="5908"/>
                    <a:pt x="5714" y="5920"/>
                  </a:cubicBezTo>
                  <a:cubicBezTo>
                    <a:pt x="5706" y="5926"/>
                    <a:pt x="5699" y="5927"/>
                    <a:pt x="5694" y="5927"/>
                  </a:cubicBezTo>
                  <a:cubicBezTo>
                    <a:pt x="5690" y="5927"/>
                    <a:pt x="5687" y="5926"/>
                    <a:pt x="5683" y="5926"/>
                  </a:cubicBezTo>
                  <a:cubicBezTo>
                    <a:pt x="5678" y="5926"/>
                    <a:pt x="5672" y="5927"/>
                    <a:pt x="5664" y="5932"/>
                  </a:cubicBezTo>
                  <a:cubicBezTo>
                    <a:pt x="5644" y="5946"/>
                    <a:pt x="5638" y="5936"/>
                    <a:pt x="5617" y="5951"/>
                  </a:cubicBezTo>
                  <a:cubicBezTo>
                    <a:pt x="5597" y="5964"/>
                    <a:pt x="5617" y="5995"/>
                    <a:pt x="5597" y="6009"/>
                  </a:cubicBezTo>
                  <a:cubicBezTo>
                    <a:pt x="5592" y="6012"/>
                    <a:pt x="5588" y="6013"/>
                    <a:pt x="5584" y="6013"/>
                  </a:cubicBezTo>
                  <a:cubicBezTo>
                    <a:pt x="5574" y="6013"/>
                    <a:pt x="5565" y="6007"/>
                    <a:pt x="5554" y="6007"/>
                  </a:cubicBezTo>
                  <a:cubicBezTo>
                    <a:pt x="5550" y="6007"/>
                    <a:pt x="5546" y="6009"/>
                    <a:pt x="5541" y="6011"/>
                  </a:cubicBezTo>
                  <a:cubicBezTo>
                    <a:pt x="5521" y="6025"/>
                    <a:pt x="5527" y="6034"/>
                    <a:pt x="5508" y="6048"/>
                  </a:cubicBezTo>
                  <a:cubicBezTo>
                    <a:pt x="5488" y="6061"/>
                    <a:pt x="5482" y="6053"/>
                    <a:pt x="5462" y="6066"/>
                  </a:cubicBezTo>
                  <a:cubicBezTo>
                    <a:pt x="5441" y="6080"/>
                    <a:pt x="5456" y="6101"/>
                    <a:pt x="5436" y="6114"/>
                  </a:cubicBezTo>
                  <a:cubicBezTo>
                    <a:pt x="5417" y="6128"/>
                    <a:pt x="5409" y="6117"/>
                    <a:pt x="5390" y="6130"/>
                  </a:cubicBezTo>
                  <a:cubicBezTo>
                    <a:pt x="5370" y="6144"/>
                    <a:pt x="5364" y="6138"/>
                    <a:pt x="5344" y="6151"/>
                  </a:cubicBezTo>
                  <a:cubicBezTo>
                    <a:pt x="5324" y="6165"/>
                    <a:pt x="5326" y="6167"/>
                    <a:pt x="5305" y="6181"/>
                  </a:cubicBezTo>
                  <a:cubicBezTo>
                    <a:pt x="5285" y="6194"/>
                    <a:pt x="5295" y="6207"/>
                    <a:pt x="5274" y="6220"/>
                  </a:cubicBezTo>
                  <a:cubicBezTo>
                    <a:pt x="5254" y="6234"/>
                    <a:pt x="5257" y="6236"/>
                    <a:pt x="5237" y="6251"/>
                  </a:cubicBezTo>
                  <a:cubicBezTo>
                    <a:pt x="5217" y="6264"/>
                    <a:pt x="5215" y="6262"/>
                    <a:pt x="5195" y="6275"/>
                  </a:cubicBezTo>
                  <a:cubicBezTo>
                    <a:pt x="5176" y="6289"/>
                    <a:pt x="5168" y="6279"/>
                    <a:pt x="5149" y="6293"/>
                  </a:cubicBezTo>
                  <a:cubicBezTo>
                    <a:pt x="5129" y="6306"/>
                    <a:pt x="5131" y="6311"/>
                    <a:pt x="5112" y="6325"/>
                  </a:cubicBezTo>
                  <a:cubicBezTo>
                    <a:pt x="5091" y="6338"/>
                    <a:pt x="5083" y="6326"/>
                    <a:pt x="5063" y="6339"/>
                  </a:cubicBezTo>
                  <a:cubicBezTo>
                    <a:pt x="5043" y="6353"/>
                    <a:pt x="5037" y="6344"/>
                    <a:pt x="5016" y="6359"/>
                  </a:cubicBezTo>
                  <a:cubicBezTo>
                    <a:pt x="4996" y="6371"/>
                    <a:pt x="4999" y="6376"/>
                    <a:pt x="4979" y="6391"/>
                  </a:cubicBezTo>
                  <a:cubicBezTo>
                    <a:pt x="4958" y="6403"/>
                    <a:pt x="4964" y="6412"/>
                    <a:pt x="4943" y="6425"/>
                  </a:cubicBezTo>
                  <a:cubicBezTo>
                    <a:pt x="4924" y="6439"/>
                    <a:pt x="4935" y="6455"/>
                    <a:pt x="4915" y="6468"/>
                  </a:cubicBezTo>
                  <a:lnTo>
                    <a:pt x="4874" y="6495"/>
                  </a:lnTo>
                  <a:cubicBezTo>
                    <a:pt x="4867" y="6499"/>
                    <a:pt x="4861" y="6500"/>
                    <a:pt x="4856" y="6500"/>
                  </a:cubicBezTo>
                  <a:cubicBezTo>
                    <a:pt x="4851" y="6500"/>
                    <a:pt x="4846" y="6499"/>
                    <a:pt x="4840" y="6499"/>
                  </a:cubicBezTo>
                  <a:cubicBezTo>
                    <a:pt x="4835" y="6499"/>
                    <a:pt x="4829" y="6501"/>
                    <a:pt x="4822" y="6505"/>
                  </a:cubicBezTo>
                  <a:cubicBezTo>
                    <a:pt x="4802" y="6519"/>
                    <a:pt x="4814" y="6537"/>
                    <a:pt x="4793" y="6551"/>
                  </a:cubicBezTo>
                  <a:cubicBezTo>
                    <a:pt x="4774" y="6564"/>
                    <a:pt x="4772" y="6563"/>
                    <a:pt x="4753" y="6577"/>
                  </a:cubicBezTo>
                  <a:cubicBezTo>
                    <a:pt x="4746" y="6581"/>
                    <a:pt x="4741" y="6582"/>
                    <a:pt x="4736" y="6582"/>
                  </a:cubicBezTo>
                  <a:cubicBezTo>
                    <a:pt x="4729" y="6582"/>
                    <a:pt x="4724" y="6580"/>
                    <a:pt x="4717" y="6580"/>
                  </a:cubicBezTo>
                  <a:cubicBezTo>
                    <a:pt x="4712" y="6580"/>
                    <a:pt x="4707" y="6582"/>
                    <a:pt x="4700" y="6586"/>
                  </a:cubicBezTo>
                  <a:cubicBezTo>
                    <a:pt x="4680" y="6600"/>
                    <a:pt x="4688" y="6611"/>
                    <a:pt x="4668" y="6625"/>
                  </a:cubicBezTo>
                  <a:cubicBezTo>
                    <a:pt x="4648" y="6638"/>
                    <a:pt x="4641" y="6627"/>
                    <a:pt x="4620" y="6641"/>
                  </a:cubicBezTo>
                  <a:cubicBezTo>
                    <a:pt x="4600" y="6654"/>
                    <a:pt x="4606" y="6665"/>
                    <a:pt x="4587" y="6679"/>
                  </a:cubicBezTo>
                  <a:cubicBezTo>
                    <a:pt x="4566" y="6692"/>
                    <a:pt x="4560" y="6682"/>
                    <a:pt x="4540" y="6697"/>
                  </a:cubicBezTo>
                  <a:cubicBezTo>
                    <a:pt x="4519" y="6711"/>
                    <a:pt x="4514" y="6702"/>
                    <a:pt x="4492" y="6716"/>
                  </a:cubicBezTo>
                  <a:cubicBezTo>
                    <a:pt x="4472" y="6729"/>
                    <a:pt x="4488" y="6754"/>
                    <a:pt x="4469" y="6767"/>
                  </a:cubicBezTo>
                  <a:cubicBezTo>
                    <a:pt x="4449" y="6781"/>
                    <a:pt x="4442" y="6771"/>
                    <a:pt x="4422" y="6784"/>
                  </a:cubicBezTo>
                  <a:cubicBezTo>
                    <a:pt x="4401" y="6798"/>
                    <a:pt x="4406" y="6803"/>
                    <a:pt x="4385" y="6816"/>
                  </a:cubicBezTo>
                  <a:cubicBezTo>
                    <a:pt x="4365" y="6830"/>
                    <a:pt x="4358" y="6818"/>
                    <a:pt x="4337" y="6831"/>
                  </a:cubicBezTo>
                  <a:cubicBezTo>
                    <a:pt x="4317" y="6845"/>
                    <a:pt x="4310" y="6835"/>
                    <a:pt x="4290" y="6848"/>
                  </a:cubicBezTo>
                  <a:cubicBezTo>
                    <a:pt x="4271" y="6862"/>
                    <a:pt x="4273" y="6866"/>
                    <a:pt x="4253" y="6879"/>
                  </a:cubicBezTo>
                  <a:cubicBezTo>
                    <a:pt x="4233" y="6893"/>
                    <a:pt x="4239" y="6900"/>
                    <a:pt x="4218" y="6914"/>
                  </a:cubicBezTo>
                  <a:cubicBezTo>
                    <a:pt x="4198" y="6927"/>
                    <a:pt x="4208" y="6942"/>
                    <a:pt x="4187" y="6955"/>
                  </a:cubicBezTo>
                  <a:cubicBezTo>
                    <a:pt x="4182" y="6959"/>
                    <a:pt x="4177" y="6960"/>
                    <a:pt x="4172" y="6960"/>
                  </a:cubicBezTo>
                  <a:cubicBezTo>
                    <a:pt x="4163" y="6960"/>
                    <a:pt x="4154" y="6955"/>
                    <a:pt x="4145" y="6955"/>
                  </a:cubicBezTo>
                  <a:cubicBezTo>
                    <a:pt x="4141" y="6955"/>
                    <a:pt x="4136" y="6956"/>
                    <a:pt x="4132" y="6959"/>
                  </a:cubicBezTo>
                  <a:cubicBezTo>
                    <a:pt x="4111" y="6973"/>
                    <a:pt x="4110" y="6970"/>
                    <a:pt x="4090" y="6984"/>
                  </a:cubicBezTo>
                  <a:cubicBezTo>
                    <a:pt x="4069" y="6997"/>
                    <a:pt x="4075" y="7005"/>
                    <a:pt x="4054" y="7019"/>
                  </a:cubicBezTo>
                  <a:cubicBezTo>
                    <a:pt x="4035" y="7033"/>
                    <a:pt x="4047" y="7050"/>
                    <a:pt x="4027" y="7064"/>
                  </a:cubicBezTo>
                  <a:cubicBezTo>
                    <a:pt x="4006" y="7077"/>
                    <a:pt x="4005" y="7076"/>
                    <a:pt x="3985" y="7089"/>
                  </a:cubicBezTo>
                  <a:cubicBezTo>
                    <a:pt x="3965" y="7103"/>
                    <a:pt x="3961" y="7097"/>
                    <a:pt x="3941" y="7110"/>
                  </a:cubicBezTo>
                  <a:cubicBezTo>
                    <a:pt x="3920" y="7124"/>
                    <a:pt x="3930" y="7139"/>
                    <a:pt x="3910" y="7152"/>
                  </a:cubicBezTo>
                  <a:cubicBezTo>
                    <a:pt x="3891" y="7166"/>
                    <a:pt x="3885" y="7158"/>
                    <a:pt x="3865" y="7173"/>
                  </a:cubicBezTo>
                  <a:cubicBezTo>
                    <a:pt x="3844" y="7185"/>
                    <a:pt x="3846" y="7189"/>
                    <a:pt x="3826" y="7201"/>
                  </a:cubicBezTo>
                  <a:cubicBezTo>
                    <a:pt x="3806" y="7215"/>
                    <a:pt x="3808" y="7221"/>
                    <a:pt x="3789" y="7234"/>
                  </a:cubicBezTo>
                  <a:cubicBezTo>
                    <a:pt x="3781" y="7239"/>
                    <a:pt x="3774" y="7240"/>
                    <a:pt x="3768" y="7240"/>
                  </a:cubicBezTo>
                  <a:cubicBezTo>
                    <a:pt x="3765" y="7240"/>
                    <a:pt x="3762" y="7240"/>
                    <a:pt x="3759" y="7240"/>
                  </a:cubicBezTo>
                  <a:cubicBezTo>
                    <a:pt x="3752" y="7240"/>
                    <a:pt x="3746" y="7241"/>
                    <a:pt x="3737" y="7246"/>
                  </a:cubicBezTo>
                  <a:cubicBezTo>
                    <a:pt x="3717" y="7259"/>
                    <a:pt x="3714" y="7253"/>
                    <a:pt x="3693" y="7268"/>
                  </a:cubicBezTo>
                  <a:cubicBezTo>
                    <a:pt x="3673" y="7281"/>
                    <a:pt x="3688" y="7302"/>
                    <a:pt x="3668" y="7316"/>
                  </a:cubicBezTo>
                  <a:cubicBezTo>
                    <a:pt x="3662" y="7320"/>
                    <a:pt x="3656" y="7321"/>
                    <a:pt x="3651" y="7321"/>
                  </a:cubicBezTo>
                  <a:cubicBezTo>
                    <a:pt x="3644" y="7321"/>
                    <a:pt x="3638" y="7319"/>
                    <a:pt x="3630" y="7319"/>
                  </a:cubicBezTo>
                  <a:cubicBezTo>
                    <a:pt x="3625" y="7319"/>
                    <a:pt x="3620" y="7320"/>
                    <a:pt x="3614" y="7324"/>
                  </a:cubicBezTo>
                  <a:cubicBezTo>
                    <a:pt x="3594" y="7338"/>
                    <a:pt x="3588" y="7329"/>
                    <a:pt x="3567" y="7343"/>
                  </a:cubicBezTo>
                  <a:cubicBezTo>
                    <a:pt x="3548" y="7356"/>
                    <a:pt x="3565" y="7381"/>
                    <a:pt x="3545" y="7394"/>
                  </a:cubicBezTo>
                  <a:cubicBezTo>
                    <a:pt x="3524" y="7408"/>
                    <a:pt x="3526" y="7410"/>
                    <a:pt x="3506" y="7424"/>
                  </a:cubicBezTo>
                  <a:cubicBezTo>
                    <a:pt x="3486" y="7437"/>
                    <a:pt x="3483" y="7434"/>
                    <a:pt x="3463" y="7448"/>
                  </a:cubicBezTo>
                  <a:cubicBezTo>
                    <a:pt x="3457" y="7452"/>
                    <a:pt x="3452" y="7453"/>
                    <a:pt x="3446" y="7453"/>
                  </a:cubicBezTo>
                  <a:cubicBezTo>
                    <a:pt x="3440" y="7453"/>
                    <a:pt x="3433" y="7451"/>
                    <a:pt x="3426" y="7451"/>
                  </a:cubicBezTo>
                  <a:cubicBezTo>
                    <a:pt x="3421" y="7451"/>
                    <a:pt x="3416" y="7452"/>
                    <a:pt x="3410" y="7456"/>
                  </a:cubicBezTo>
                  <a:cubicBezTo>
                    <a:pt x="3389" y="7469"/>
                    <a:pt x="3385" y="7464"/>
                    <a:pt x="3366" y="7478"/>
                  </a:cubicBezTo>
                  <a:cubicBezTo>
                    <a:pt x="3345" y="7491"/>
                    <a:pt x="3360" y="7512"/>
                    <a:pt x="3340" y="7527"/>
                  </a:cubicBezTo>
                  <a:cubicBezTo>
                    <a:pt x="3320" y="7541"/>
                    <a:pt x="3323" y="7544"/>
                    <a:pt x="3302" y="7558"/>
                  </a:cubicBezTo>
                  <a:cubicBezTo>
                    <a:pt x="3298" y="7561"/>
                    <a:pt x="3294" y="7562"/>
                    <a:pt x="3289" y="7562"/>
                  </a:cubicBezTo>
                  <a:cubicBezTo>
                    <a:pt x="3279" y="7562"/>
                    <a:pt x="3268" y="7555"/>
                    <a:pt x="3258" y="7555"/>
                  </a:cubicBezTo>
                  <a:cubicBezTo>
                    <a:pt x="3253" y="7555"/>
                    <a:pt x="3249" y="7556"/>
                    <a:pt x="3245" y="7559"/>
                  </a:cubicBezTo>
                  <a:cubicBezTo>
                    <a:pt x="3224" y="7573"/>
                    <a:pt x="3223" y="7571"/>
                    <a:pt x="3203" y="7585"/>
                  </a:cubicBezTo>
                  <a:lnTo>
                    <a:pt x="3163" y="7612"/>
                  </a:lnTo>
                  <a:cubicBezTo>
                    <a:pt x="3143" y="7625"/>
                    <a:pt x="3151" y="7637"/>
                    <a:pt x="3131" y="7650"/>
                  </a:cubicBezTo>
                  <a:cubicBezTo>
                    <a:pt x="3111" y="7664"/>
                    <a:pt x="3105" y="7656"/>
                    <a:pt x="3085" y="7670"/>
                  </a:cubicBezTo>
                  <a:lnTo>
                    <a:pt x="3045" y="7696"/>
                  </a:lnTo>
                  <a:cubicBezTo>
                    <a:pt x="3025" y="7709"/>
                    <a:pt x="3037" y="7728"/>
                    <a:pt x="3018" y="7741"/>
                  </a:cubicBezTo>
                  <a:cubicBezTo>
                    <a:pt x="2997" y="7755"/>
                    <a:pt x="2991" y="7746"/>
                    <a:pt x="2970" y="7758"/>
                  </a:cubicBezTo>
                  <a:cubicBezTo>
                    <a:pt x="2950" y="7772"/>
                    <a:pt x="2954" y="7778"/>
                    <a:pt x="2934" y="7791"/>
                  </a:cubicBezTo>
                  <a:cubicBezTo>
                    <a:pt x="2914" y="7805"/>
                    <a:pt x="2911" y="7801"/>
                    <a:pt x="2891" y="7815"/>
                  </a:cubicBezTo>
                  <a:cubicBezTo>
                    <a:pt x="2871" y="7828"/>
                    <a:pt x="2875" y="7833"/>
                    <a:pt x="2855" y="7848"/>
                  </a:cubicBezTo>
                  <a:cubicBezTo>
                    <a:pt x="2835" y="7862"/>
                    <a:pt x="2830" y="7854"/>
                    <a:pt x="2810" y="7868"/>
                  </a:cubicBezTo>
                  <a:cubicBezTo>
                    <a:pt x="2789" y="7881"/>
                    <a:pt x="2795" y="7889"/>
                    <a:pt x="2774" y="7902"/>
                  </a:cubicBezTo>
                  <a:cubicBezTo>
                    <a:pt x="2755" y="7916"/>
                    <a:pt x="2756" y="7918"/>
                    <a:pt x="2736" y="7932"/>
                  </a:cubicBezTo>
                  <a:cubicBezTo>
                    <a:pt x="2731" y="7935"/>
                    <a:pt x="2726" y="7936"/>
                    <a:pt x="2721" y="7936"/>
                  </a:cubicBezTo>
                  <a:cubicBezTo>
                    <a:pt x="2713" y="7936"/>
                    <a:pt x="2705" y="7932"/>
                    <a:pt x="2696" y="7932"/>
                  </a:cubicBezTo>
                  <a:cubicBezTo>
                    <a:pt x="2692" y="7932"/>
                    <a:pt x="2687" y="7934"/>
                    <a:pt x="2681" y="7937"/>
                  </a:cubicBezTo>
                  <a:cubicBezTo>
                    <a:pt x="2661" y="7950"/>
                    <a:pt x="2678" y="7976"/>
                    <a:pt x="2659" y="7989"/>
                  </a:cubicBezTo>
                  <a:cubicBezTo>
                    <a:pt x="2638" y="8003"/>
                    <a:pt x="2641" y="8007"/>
                    <a:pt x="2621" y="8021"/>
                  </a:cubicBezTo>
                  <a:cubicBezTo>
                    <a:pt x="2616" y="8025"/>
                    <a:pt x="2612" y="8026"/>
                    <a:pt x="2607" y="8026"/>
                  </a:cubicBezTo>
                  <a:cubicBezTo>
                    <a:pt x="2597" y="8026"/>
                    <a:pt x="2587" y="8020"/>
                    <a:pt x="2577" y="8020"/>
                  </a:cubicBezTo>
                  <a:cubicBezTo>
                    <a:pt x="2573" y="8020"/>
                    <a:pt x="2568" y="8021"/>
                    <a:pt x="2563" y="8024"/>
                  </a:cubicBezTo>
                  <a:cubicBezTo>
                    <a:pt x="2543" y="8037"/>
                    <a:pt x="2547" y="8042"/>
                    <a:pt x="2527" y="8056"/>
                  </a:cubicBezTo>
                  <a:cubicBezTo>
                    <a:pt x="2507" y="8069"/>
                    <a:pt x="2510" y="8073"/>
                    <a:pt x="2489" y="8087"/>
                  </a:cubicBezTo>
                  <a:cubicBezTo>
                    <a:pt x="2469" y="8100"/>
                    <a:pt x="2474" y="8110"/>
                    <a:pt x="2455" y="8123"/>
                  </a:cubicBezTo>
                  <a:cubicBezTo>
                    <a:pt x="2435" y="8137"/>
                    <a:pt x="2429" y="8130"/>
                    <a:pt x="2409" y="8143"/>
                  </a:cubicBezTo>
                  <a:cubicBezTo>
                    <a:pt x="2389" y="8157"/>
                    <a:pt x="2386" y="8152"/>
                    <a:pt x="2365" y="8164"/>
                  </a:cubicBezTo>
                  <a:cubicBezTo>
                    <a:pt x="2345" y="8178"/>
                    <a:pt x="2346" y="8180"/>
                    <a:pt x="2327" y="8194"/>
                  </a:cubicBezTo>
                  <a:cubicBezTo>
                    <a:pt x="2306" y="8207"/>
                    <a:pt x="2298" y="8197"/>
                    <a:pt x="2278" y="8210"/>
                  </a:cubicBezTo>
                  <a:cubicBezTo>
                    <a:pt x="2258" y="8223"/>
                    <a:pt x="2278" y="8254"/>
                    <a:pt x="2258" y="8267"/>
                  </a:cubicBezTo>
                  <a:cubicBezTo>
                    <a:pt x="2238" y="8281"/>
                    <a:pt x="2228" y="8267"/>
                    <a:pt x="2209" y="8282"/>
                  </a:cubicBezTo>
                  <a:cubicBezTo>
                    <a:pt x="2202" y="8287"/>
                    <a:pt x="2195" y="8288"/>
                    <a:pt x="2189" y="8288"/>
                  </a:cubicBezTo>
                  <a:cubicBezTo>
                    <a:pt x="2185" y="8288"/>
                    <a:pt x="2180" y="8288"/>
                    <a:pt x="2175" y="8288"/>
                  </a:cubicBezTo>
                  <a:cubicBezTo>
                    <a:pt x="2169" y="8288"/>
                    <a:pt x="2163" y="8289"/>
                    <a:pt x="2156" y="8293"/>
                  </a:cubicBezTo>
                  <a:cubicBezTo>
                    <a:pt x="2136" y="8307"/>
                    <a:pt x="2142" y="8315"/>
                    <a:pt x="2123" y="8329"/>
                  </a:cubicBezTo>
                  <a:cubicBezTo>
                    <a:pt x="2103" y="8342"/>
                    <a:pt x="2104" y="8345"/>
                    <a:pt x="2084" y="8358"/>
                  </a:cubicBezTo>
                  <a:cubicBezTo>
                    <a:pt x="2064" y="8372"/>
                    <a:pt x="2066" y="8378"/>
                    <a:pt x="2046" y="8390"/>
                  </a:cubicBezTo>
                  <a:cubicBezTo>
                    <a:pt x="2027" y="8404"/>
                    <a:pt x="2019" y="8395"/>
                    <a:pt x="2000" y="8409"/>
                  </a:cubicBezTo>
                  <a:cubicBezTo>
                    <a:pt x="1980" y="8421"/>
                    <a:pt x="1987" y="8433"/>
                    <a:pt x="1968" y="8447"/>
                  </a:cubicBezTo>
                  <a:cubicBezTo>
                    <a:pt x="1947" y="8460"/>
                    <a:pt x="1952" y="8465"/>
                    <a:pt x="1931" y="8479"/>
                  </a:cubicBezTo>
                  <a:cubicBezTo>
                    <a:pt x="1911" y="8492"/>
                    <a:pt x="1906" y="8486"/>
                    <a:pt x="1885" y="8500"/>
                  </a:cubicBezTo>
                  <a:cubicBezTo>
                    <a:pt x="1866" y="8513"/>
                    <a:pt x="1864" y="8511"/>
                    <a:pt x="1845" y="8524"/>
                  </a:cubicBezTo>
                  <a:cubicBezTo>
                    <a:pt x="1824" y="8538"/>
                    <a:pt x="1816" y="8526"/>
                    <a:pt x="1796" y="8539"/>
                  </a:cubicBezTo>
                  <a:cubicBezTo>
                    <a:pt x="1776" y="8553"/>
                    <a:pt x="1789" y="8573"/>
                    <a:pt x="1770" y="8586"/>
                  </a:cubicBezTo>
                  <a:cubicBezTo>
                    <a:pt x="1749" y="8599"/>
                    <a:pt x="1754" y="8605"/>
                    <a:pt x="1733" y="8620"/>
                  </a:cubicBezTo>
                  <a:cubicBezTo>
                    <a:pt x="1713" y="8634"/>
                    <a:pt x="1706" y="8624"/>
                    <a:pt x="1686" y="8637"/>
                  </a:cubicBezTo>
                  <a:cubicBezTo>
                    <a:pt x="1680" y="8641"/>
                    <a:pt x="1675" y="8642"/>
                    <a:pt x="1670" y="8642"/>
                  </a:cubicBezTo>
                  <a:cubicBezTo>
                    <a:pt x="1663" y="8642"/>
                    <a:pt x="1656" y="8639"/>
                    <a:pt x="1648" y="8639"/>
                  </a:cubicBezTo>
                  <a:cubicBezTo>
                    <a:pt x="1644" y="8639"/>
                    <a:pt x="1638" y="8640"/>
                    <a:pt x="1633" y="8644"/>
                  </a:cubicBezTo>
                  <a:cubicBezTo>
                    <a:pt x="1612" y="8657"/>
                    <a:pt x="1634" y="8689"/>
                    <a:pt x="1614" y="8703"/>
                  </a:cubicBezTo>
                  <a:cubicBezTo>
                    <a:pt x="1607" y="8708"/>
                    <a:pt x="1600" y="8709"/>
                    <a:pt x="1594" y="8709"/>
                  </a:cubicBezTo>
                  <a:cubicBezTo>
                    <a:pt x="1591" y="8709"/>
                    <a:pt x="1589" y="8709"/>
                    <a:pt x="1586" y="8709"/>
                  </a:cubicBezTo>
                  <a:cubicBezTo>
                    <a:pt x="1579" y="8709"/>
                    <a:pt x="1573" y="8710"/>
                    <a:pt x="1564" y="8716"/>
                  </a:cubicBezTo>
                  <a:cubicBezTo>
                    <a:pt x="1545" y="8730"/>
                    <a:pt x="1536" y="8719"/>
                    <a:pt x="1516" y="8732"/>
                  </a:cubicBezTo>
                  <a:cubicBezTo>
                    <a:pt x="1497" y="8746"/>
                    <a:pt x="1494" y="8744"/>
                    <a:pt x="1475" y="8759"/>
                  </a:cubicBezTo>
                  <a:cubicBezTo>
                    <a:pt x="1455" y="8773"/>
                    <a:pt x="1457" y="8776"/>
                    <a:pt x="1438" y="8790"/>
                  </a:cubicBezTo>
                  <a:cubicBezTo>
                    <a:pt x="1417" y="8803"/>
                    <a:pt x="1422" y="8810"/>
                    <a:pt x="1401" y="8823"/>
                  </a:cubicBezTo>
                  <a:cubicBezTo>
                    <a:pt x="1381" y="8837"/>
                    <a:pt x="1380" y="8835"/>
                    <a:pt x="1359" y="8849"/>
                  </a:cubicBezTo>
                  <a:cubicBezTo>
                    <a:pt x="1339" y="8862"/>
                    <a:pt x="1336" y="8856"/>
                    <a:pt x="1316" y="8870"/>
                  </a:cubicBezTo>
                  <a:cubicBezTo>
                    <a:pt x="1295" y="8883"/>
                    <a:pt x="1294" y="8882"/>
                    <a:pt x="1274" y="8896"/>
                  </a:cubicBezTo>
                  <a:cubicBezTo>
                    <a:pt x="1253" y="8909"/>
                    <a:pt x="1252" y="8908"/>
                    <a:pt x="1232" y="8921"/>
                  </a:cubicBezTo>
                  <a:cubicBezTo>
                    <a:pt x="1213" y="8935"/>
                    <a:pt x="1231" y="8962"/>
                    <a:pt x="1211" y="8976"/>
                  </a:cubicBezTo>
                  <a:cubicBezTo>
                    <a:pt x="1207" y="8979"/>
                    <a:pt x="1204" y="8980"/>
                    <a:pt x="1200" y="8980"/>
                  </a:cubicBezTo>
                  <a:cubicBezTo>
                    <a:pt x="1187" y="8980"/>
                    <a:pt x="1174" y="8968"/>
                    <a:pt x="1161" y="8968"/>
                  </a:cubicBezTo>
                  <a:cubicBezTo>
                    <a:pt x="1157" y="8968"/>
                    <a:pt x="1153" y="8969"/>
                    <a:pt x="1149" y="8972"/>
                  </a:cubicBezTo>
                  <a:cubicBezTo>
                    <a:pt x="1129" y="8985"/>
                    <a:pt x="1130" y="8987"/>
                    <a:pt x="1111" y="9001"/>
                  </a:cubicBezTo>
                  <a:cubicBezTo>
                    <a:pt x="1091" y="9015"/>
                    <a:pt x="1092" y="9017"/>
                    <a:pt x="1071" y="9031"/>
                  </a:cubicBezTo>
                  <a:cubicBezTo>
                    <a:pt x="1052" y="9044"/>
                    <a:pt x="1068" y="9068"/>
                    <a:pt x="1048" y="9081"/>
                  </a:cubicBezTo>
                  <a:cubicBezTo>
                    <a:pt x="1027" y="9095"/>
                    <a:pt x="1027" y="9096"/>
                    <a:pt x="1007" y="9110"/>
                  </a:cubicBezTo>
                  <a:cubicBezTo>
                    <a:pt x="988" y="9123"/>
                    <a:pt x="985" y="9119"/>
                    <a:pt x="963" y="9133"/>
                  </a:cubicBezTo>
                  <a:cubicBezTo>
                    <a:pt x="943" y="9146"/>
                    <a:pt x="941" y="9143"/>
                    <a:pt x="920" y="9156"/>
                  </a:cubicBezTo>
                  <a:cubicBezTo>
                    <a:pt x="900" y="9170"/>
                    <a:pt x="898" y="9167"/>
                    <a:pt x="877" y="9181"/>
                  </a:cubicBezTo>
                  <a:cubicBezTo>
                    <a:pt x="857" y="9194"/>
                    <a:pt x="861" y="9199"/>
                    <a:pt x="840" y="9213"/>
                  </a:cubicBezTo>
                  <a:cubicBezTo>
                    <a:pt x="820" y="9226"/>
                    <a:pt x="812" y="9214"/>
                    <a:pt x="791" y="9228"/>
                  </a:cubicBezTo>
                  <a:cubicBezTo>
                    <a:pt x="770" y="9241"/>
                    <a:pt x="774" y="9246"/>
                    <a:pt x="753" y="9260"/>
                  </a:cubicBezTo>
                  <a:cubicBezTo>
                    <a:pt x="733" y="9273"/>
                    <a:pt x="729" y="9268"/>
                    <a:pt x="709" y="9282"/>
                  </a:cubicBezTo>
                  <a:cubicBezTo>
                    <a:pt x="689" y="9294"/>
                    <a:pt x="685" y="9288"/>
                    <a:pt x="664" y="9303"/>
                  </a:cubicBezTo>
                  <a:cubicBezTo>
                    <a:pt x="645" y="9316"/>
                    <a:pt x="652" y="9330"/>
                    <a:pt x="632" y="9343"/>
                  </a:cubicBezTo>
                  <a:cubicBezTo>
                    <a:pt x="613" y="9357"/>
                    <a:pt x="615" y="9360"/>
                    <a:pt x="595" y="9375"/>
                  </a:cubicBezTo>
                  <a:cubicBezTo>
                    <a:pt x="589" y="9379"/>
                    <a:pt x="583" y="9380"/>
                    <a:pt x="578" y="9380"/>
                  </a:cubicBezTo>
                  <a:cubicBezTo>
                    <a:pt x="572" y="9380"/>
                    <a:pt x="566" y="9379"/>
                    <a:pt x="560" y="9379"/>
                  </a:cubicBezTo>
                  <a:cubicBezTo>
                    <a:pt x="555" y="9379"/>
                    <a:pt x="549" y="9380"/>
                    <a:pt x="543" y="9384"/>
                  </a:cubicBezTo>
                  <a:cubicBezTo>
                    <a:pt x="523" y="9397"/>
                    <a:pt x="543" y="9427"/>
                    <a:pt x="522" y="9440"/>
                  </a:cubicBezTo>
                  <a:cubicBezTo>
                    <a:pt x="512" y="9447"/>
                    <a:pt x="504" y="9447"/>
                    <a:pt x="497" y="9447"/>
                  </a:cubicBezTo>
                  <a:cubicBezTo>
                    <a:pt x="489" y="9447"/>
                    <a:pt x="482" y="9447"/>
                    <a:pt x="471" y="9454"/>
                  </a:cubicBezTo>
                  <a:cubicBezTo>
                    <a:pt x="452" y="9467"/>
                    <a:pt x="459" y="9478"/>
                    <a:pt x="438" y="9492"/>
                  </a:cubicBezTo>
                  <a:cubicBezTo>
                    <a:pt x="434" y="9494"/>
                    <a:pt x="430" y="9495"/>
                    <a:pt x="426" y="9495"/>
                  </a:cubicBezTo>
                  <a:cubicBezTo>
                    <a:pt x="415" y="9495"/>
                    <a:pt x="404" y="9487"/>
                    <a:pt x="392" y="9487"/>
                  </a:cubicBezTo>
                  <a:cubicBezTo>
                    <a:pt x="388" y="9487"/>
                    <a:pt x="384" y="9489"/>
                    <a:pt x="379" y="9492"/>
                  </a:cubicBezTo>
                  <a:cubicBezTo>
                    <a:pt x="359" y="9504"/>
                    <a:pt x="363" y="9510"/>
                    <a:pt x="342" y="9525"/>
                  </a:cubicBezTo>
                  <a:cubicBezTo>
                    <a:pt x="322" y="9539"/>
                    <a:pt x="335" y="9560"/>
                    <a:pt x="315" y="9573"/>
                  </a:cubicBezTo>
                  <a:cubicBezTo>
                    <a:pt x="295" y="9587"/>
                    <a:pt x="288" y="9576"/>
                    <a:pt x="267" y="9590"/>
                  </a:cubicBezTo>
                  <a:cubicBezTo>
                    <a:pt x="247" y="9604"/>
                    <a:pt x="257" y="9620"/>
                    <a:pt x="236" y="9633"/>
                  </a:cubicBezTo>
                  <a:cubicBezTo>
                    <a:pt x="229" y="9638"/>
                    <a:pt x="223" y="9639"/>
                    <a:pt x="218" y="9639"/>
                  </a:cubicBezTo>
                  <a:cubicBezTo>
                    <a:pt x="213" y="9639"/>
                    <a:pt x="208" y="9638"/>
                    <a:pt x="204" y="9638"/>
                  </a:cubicBezTo>
                  <a:cubicBezTo>
                    <a:pt x="198" y="9638"/>
                    <a:pt x="192" y="9639"/>
                    <a:pt x="185" y="9644"/>
                  </a:cubicBezTo>
                  <a:cubicBezTo>
                    <a:pt x="171" y="9653"/>
                    <a:pt x="172" y="9664"/>
                    <a:pt x="166" y="9674"/>
                  </a:cubicBezTo>
                  <a:lnTo>
                    <a:pt x="166" y="9674"/>
                  </a:lnTo>
                  <a:cubicBezTo>
                    <a:pt x="168" y="9674"/>
                    <a:pt x="170" y="9674"/>
                    <a:pt x="172" y="9674"/>
                  </a:cubicBezTo>
                  <a:cubicBezTo>
                    <a:pt x="179" y="9674"/>
                    <a:pt x="185" y="9674"/>
                    <a:pt x="196" y="9669"/>
                  </a:cubicBezTo>
                  <a:cubicBezTo>
                    <a:pt x="200" y="9668"/>
                    <a:pt x="203" y="9668"/>
                    <a:pt x="205" y="9668"/>
                  </a:cubicBezTo>
                  <a:cubicBezTo>
                    <a:pt x="218" y="9668"/>
                    <a:pt x="227" y="9678"/>
                    <a:pt x="240" y="9678"/>
                  </a:cubicBezTo>
                  <a:cubicBezTo>
                    <a:pt x="243" y="9678"/>
                    <a:pt x="246" y="9677"/>
                    <a:pt x="250" y="9676"/>
                  </a:cubicBezTo>
                  <a:cubicBezTo>
                    <a:pt x="272" y="9668"/>
                    <a:pt x="260" y="9633"/>
                    <a:pt x="283" y="9625"/>
                  </a:cubicBezTo>
                  <a:cubicBezTo>
                    <a:pt x="286" y="9624"/>
                    <a:pt x="288" y="9624"/>
                    <a:pt x="291" y="9624"/>
                  </a:cubicBezTo>
                  <a:cubicBezTo>
                    <a:pt x="306" y="9624"/>
                    <a:pt x="316" y="9640"/>
                    <a:pt x="331" y="9640"/>
                  </a:cubicBezTo>
                  <a:cubicBezTo>
                    <a:pt x="333" y="9640"/>
                    <a:pt x="336" y="9639"/>
                    <a:pt x="339" y="9638"/>
                  </a:cubicBezTo>
                  <a:cubicBezTo>
                    <a:pt x="362" y="9631"/>
                    <a:pt x="359" y="9622"/>
                    <a:pt x="382" y="9615"/>
                  </a:cubicBezTo>
                  <a:cubicBezTo>
                    <a:pt x="405" y="9606"/>
                    <a:pt x="406" y="9609"/>
                    <a:pt x="429" y="9601"/>
                  </a:cubicBezTo>
                  <a:cubicBezTo>
                    <a:pt x="451" y="9593"/>
                    <a:pt x="449" y="9585"/>
                    <a:pt x="471" y="9577"/>
                  </a:cubicBezTo>
                  <a:cubicBezTo>
                    <a:pt x="494" y="9569"/>
                    <a:pt x="496" y="9573"/>
                    <a:pt x="519" y="9565"/>
                  </a:cubicBezTo>
                  <a:cubicBezTo>
                    <a:pt x="541" y="9557"/>
                    <a:pt x="540" y="9552"/>
                    <a:pt x="563" y="9544"/>
                  </a:cubicBezTo>
                  <a:cubicBezTo>
                    <a:pt x="585" y="9535"/>
                    <a:pt x="584" y="9531"/>
                    <a:pt x="606" y="9524"/>
                  </a:cubicBezTo>
                  <a:cubicBezTo>
                    <a:pt x="630" y="9515"/>
                    <a:pt x="632" y="9520"/>
                    <a:pt x="655" y="9513"/>
                  </a:cubicBezTo>
                  <a:cubicBezTo>
                    <a:pt x="678" y="9504"/>
                    <a:pt x="678" y="9507"/>
                    <a:pt x="701" y="9497"/>
                  </a:cubicBezTo>
                  <a:cubicBezTo>
                    <a:pt x="705" y="9495"/>
                    <a:pt x="709" y="9495"/>
                    <a:pt x="712" y="9495"/>
                  </a:cubicBezTo>
                  <a:cubicBezTo>
                    <a:pt x="723" y="9495"/>
                    <a:pt x="730" y="9501"/>
                    <a:pt x="741" y="9501"/>
                  </a:cubicBezTo>
                  <a:cubicBezTo>
                    <a:pt x="745" y="9501"/>
                    <a:pt x="749" y="9501"/>
                    <a:pt x="753" y="9499"/>
                  </a:cubicBezTo>
                  <a:cubicBezTo>
                    <a:pt x="776" y="9492"/>
                    <a:pt x="766" y="9464"/>
                    <a:pt x="789" y="9455"/>
                  </a:cubicBezTo>
                  <a:cubicBezTo>
                    <a:pt x="796" y="9453"/>
                    <a:pt x="801" y="9452"/>
                    <a:pt x="805" y="9452"/>
                  </a:cubicBezTo>
                  <a:cubicBezTo>
                    <a:pt x="811" y="9452"/>
                    <a:pt x="815" y="9453"/>
                    <a:pt x="821" y="9453"/>
                  </a:cubicBezTo>
                  <a:cubicBezTo>
                    <a:pt x="826" y="9453"/>
                    <a:pt x="831" y="9453"/>
                    <a:pt x="839" y="9450"/>
                  </a:cubicBezTo>
                  <a:cubicBezTo>
                    <a:pt x="843" y="9448"/>
                    <a:pt x="847" y="9448"/>
                    <a:pt x="851" y="9448"/>
                  </a:cubicBezTo>
                  <a:cubicBezTo>
                    <a:pt x="860" y="9448"/>
                    <a:pt x="866" y="9452"/>
                    <a:pt x="875" y="9452"/>
                  </a:cubicBezTo>
                  <a:cubicBezTo>
                    <a:pt x="879" y="9452"/>
                    <a:pt x="884" y="9451"/>
                    <a:pt x="889" y="9449"/>
                  </a:cubicBezTo>
                  <a:cubicBezTo>
                    <a:pt x="912" y="9440"/>
                    <a:pt x="911" y="9435"/>
                    <a:pt x="933" y="9427"/>
                  </a:cubicBezTo>
                  <a:cubicBezTo>
                    <a:pt x="957" y="9419"/>
                    <a:pt x="949" y="9399"/>
                    <a:pt x="973" y="9391"/>
                  </a:cubicBezTo>
                  <a:cubicBezTo>
                    <a:pt x="995" y="9383"/>
                    <a:pt x="998" y="9390"/>
                    <a:pt x="1021" y="9381"/>
                  </a:cubicBezTo>
                  <a:cubicBezTo>
                    <a:pt x="1032" y="9377"/>
                    <a:pt x="1038" y="9377"/>
                    <a:pt x="1045" y="9377"/>
                  </a:cubicBezTo>
                  <a:cubicBezTo>
                    <a:pt x="1051" y="9377"/>
                    <a:pt x="1057" y="9377"/>
                    <a:pt x="1069" y="9374"/>
                  </a:cubicBezTo>
                  <a:cubicBezTo>
                    <a:pt x="1092" y="9365"/>
                    <a:pt x="1093" y="9371"/>
                    <a:pt x="1115" y="9363"/>
                  </a:cubicBezTo>
                  <a:cubicBezTo>
                    <a:pt x="1139" y="9354"/>
                    <a:pt x="1129" y="9327"/>
                    <a:pt x="1152" y="9319"/>
                  </a:cubicBezTo>
                  <a:cubicBezTo>
                    <a:pt x="1155" y="9318"/>
                    <a:pt x="1157" y="9318"/>
                    <a:pt x="1160" y="9318"/>
                  </a:cubicBezTo>
                  <a:cubicBezTo>
                    <a:pt x="1175" y="9318"/>
                    <a:pt x="1185" y="9334"/>
                    <a:pt x="1200" y="9334"/>
                  </a:cubicBezTo>
                  <a:cubicBezTo>
                    <a:pt x="1203" y="9334"/>
                    <a:pt x="1205" y="9333"/>
                    <a:pt x="1208" y="9332"/>
                  </a:cubicBezTo>
                  <a:cubicBezTo>
                    <a:pt x="1231" y="9324"/>
                    <a:pt x="1231" y="9326"/>
                    <a:pt x="1253" y="9317"/>
                  </a:cubicBezTo>
                  <a:cubicBezTo>
                    <a:pt x="1276" y="9309"/>
                    <a:pt x="1268" y="9285"/>
                    <a:pt x="1291" y="9277"/>
                  </a:cubicBezTo>
                  <a:cubicBezTo>
                    <a:pt x="1299" y="9274"/>
                    <a:pt x="1305" y="9273"/>
                    <a:pt x="1310" y="9273"/>
                  </a:cubicBezTo>
                  <a:cubicBezTo>
                    <a:pt x="1314" y="9273"/>
                    <a:pt x="1318" y="9274"/>
                    <a:pt x="1322" y="9274"/>
                  </a:cubicBezTo>
                  <a:cubicBezTo>
                    <a:pt x="1327" y="9274"/>
                    <a:pt x="1333" y="9273"/>
                    <a:pt x="1340" y="9271"/>
                  </a:cubicBezTo>
                  <a:cubicBezTo>
                    <a:pt x="1364" y="9262"/>
                    <a:pt x="1361" y="9253"/>
                    <a:pt x="1383" y="9245"/>
                  </a:cubicBezTo>
                  <a:cubicBezTo>
                    <a:pt x="1392" y="9242"/>
                    <a:pt x="1397" y="9241"/>
                    <a:pt x="1402" y="9241"/>
                  </a:cubicBezTo>
                  <a:cubicBezTo>
                    <a:pt x="1406" y="9241"/>
                    <a:pt x="1410" y="9242"/>
                    <a:pt x="1414" y="9242"/>
                  </a:cubicBezTo>
                  <a:cubicBezTo>
                    <a:pt x="1418" y="9242"/>
                    <a:pt x="1424" y="9241"/>
                    <a:pt x="1431" y="9239"/>
                  </a:cubicBezTo>
                  <a:cubicBezTo>
                    <a:pt x="1455" y="9230"/>
                    <a:pt x="1449" y="9217"/>
                    <a:pt x="1472" y="9209"/>
                  </a:cubicBezTo>
                  <a:cubicBezTo>
                    <a:pt x="1474" y="9208"/>
                    <a:pt x="1477" y="9208"/>
                    <a:pt x="1479" y="9208"/>
                  </a:cubicBezTo>
                  <a:cubicBezTo>
                    <a:pt x="1495" y="9208"/>
                    <a:pt x="1505" y="9225"/>
                    <a:pt x="1520" y="9225"/>
                  </a:cubicBezTo>
                  <a:cubicBezTo>
                    <a:pt x="1523" y="9225"/>
                    <a:pt x="1525" y="9225"/>
                    <a:pt x="1528" y="9224"/>
                  </a:cubicBezTo>
                  <a:cubicBezTo>
                    <a:pt x="1551" y="9215"/>
                    <a:pt x="1544" y="9198"/>
                    <a:pt x="1568" y="9191"/>
                  </a:cubicBezTo>
                  <a:cubicBezTo>
                    <a:pt x="1577" y="9187"/>
                    <a:pt x="1583" y="9187"/>
                    <a:pt x="1588" y="9187"/>
                  </a:cubicBezTo>
                  <a:cubicBezTo>
                    <a:pt x="1592" y="9187"/>
                    <a:pt x="1595" y="9187"/>
                    <a:pt x="1598" y="9187"/>
                  </a:cubicBezTo>
                  <a:cubicBezTo>
                    <a:pt x="1603" y="9187"/>
                    <a:pt x="1609" y="9186"/>
                    <a:pt x="1618" y="9183"/>
                  </a:cubicBezTo>
                  <a:cubicBezTo>
                    <a:pt x="1640" y="9176"/>
                    <a:pt x="1637" y="9165"/>
                    <a:pt x="1659" y="9156"/>
                  </a:cubicBezTo>
                  <a:cubicBezTo>
                    <a:pt x="1664" y="9155"/>
                    <a:pt x="1667" y="9154"/>
                    <a:pt x="1671" y="9154"/>
                  </a:cubicBezTo>
                  <a:cubicBezTo>
                    <a:pt x="1682" y="9154"/>
                    <a:pt x="1689" y="9160"/>
                    <a:pt x="1700" y="9160"/>
                  </a:cubicBezTo>
                  <a:cubicBezTo>
                    <a:pt x="1704" y="9160"/>
                    <a:pt x="1707" y="9160"/>
                    <a:pt x="1712" y="9158"/>
                  </a:cubicBezTo>
                  <a:cubicBezTo>
                    <a:pt x="1734" y="9150"/>
                    <a:pt x="1730" y="9137"/>
                    <a:pt x="1753" y="9128"/>
                  </a:cubicBezTo>
                  <a:cubicBezTo>
                    <a:pt x="1776" y="9121"/>
                    <a:pt x="1771" y="9107"/>
                    <a:pt x="1793" y="9100"/>
                  </a:cubicBezTo>
                  <a:cubicBezTo>
                    <a:pt x="1816" y="9091"/>
                    <a:pt x="1816" y="9092"/>
                    <a:pt x="1838" y="9085"/>
                  </a:cubicBezTo>
                  <a:cubicBezTo>
                    <a:pt x="1842" y="9083"/>
                    <a:pt x="1845" y="9083"/>
                    <a:pt x="1847" y="9083"/>
                  </a:cubicBezTo>
                  <a:cubicBezTo>
                    <a:pt x="1862" y="9083"/>
                    <a:pt x="1871" y="9097"/>
                    <a:pt x="1886" y="9097"/>
                  </a:cubicBezTo>
                  <a:cubicBezTo>
                    <a:pt x="1888" y="9097"/>
                    <a:pt x="1891" y="9096"/>
                    <a:pt x="1894" y="9095"/>
                  </a:cubicBezTo>
                  <a:cubicBezTo>
                    <a:pt x="1916" y="9087"/>
                    <a:pt x="1915" y="9085"/>
                    <a:pt x="1938" y="9076"/>
                  </a:cubicBezTo>
                  <a:cubicBezTo>
                    <a:pt x="1960" y="9068"/>
                    <a:pt x="1954" y="9048"/>
                    <a:pt x="1976" y="9041"/>
                  </a:cubicBezTo>
                  <a:cubicBezTo>
                    <a:pt x="1981" y="9039"/>
                    <a:pt x="1984" y="9038"/>
                    <a:pt x="1988" y="9038"/>
                  </a:cubicBezTo>
                  <a:cubicBezTo>
                    <a:pt x="1999" y="9038"/>
                    <a:pt x="2006" y="9045"/>
                    <a:pt x="2017" y="9045"/>
                  </a:cubicBezTo>
                  <a:cubicBezTo>
                    <a:pt x="2021" y="9045"/>
                    <a:pt x="2025" y="9044"/>
                    <a:pt x="2029" y="9043"/>
                  </a:cubicBezTo>
                  <a:cubicBezTo>
                    <a:pt x="2051" y="9035"/>
                    <a:pt x="2049" y="9028"/>
                    <a:pt x="2072" y="9020"/>
                  </a:cubicBezTo>
                  <a:cubicBezTo>
                    <a:pt x="2094" y="9012"/>
                    <a:pt x="2090" y="9001"/>
                    <a:pt x="2114" y="8993"/>
                  </a:cubicBezTo>
                  <a:lnTo>
                    <a:pt x="2158" y="8977"/>
                  </a:lnTo>
                  <a:cubicBezTo>
                    <a:pt x="2181" y="8969"/>
                    <a:pt x="2180" y="8963"/>
                    <a:pt x="2202" y="8956"/>
                  </a:cubicBezTo>
                  <a:cubicBezTo>
                    <a:pt x="2208" y="8954"/>
                    <a:pt x="2212" y="8953"/>
                    <a:pt x="2216" y="8953"/>
                  </a:cubicBezTo>
                  <a:cubicBezTo>
                    <a:pt x="2225" y="8953"/>
                    <a:pt x="2232" y="8958"/>
                    <a:pt x="2241" y="8958"/>
                  </a:cubicBezTo>
                  <a:cubicBezTo>
                    <a:pt x="2245" y="8958"/>
                    <a:pt x="2249" y="8957"/>
                    <a:pt x="2254" y="8955"/>
                  </a:cubicBezTo>
                  <a:cubicBezTo>
                    <a:pt x="2261" y="8952"/>
                    <a:pt x="2267" y="8951"/>
                    <a:pt x="2271" y="8951"/>
                  </a:cubicBezTo>
                  <a:cubicBezTo>
                    <a:pt x="2277" y="8951"/>
                    <a:pt x="2281" y="8952"/>
                    <a:pt x="2287" y="8952"/>
                  </a:cubicBezTo>
                  <a:cubicBezTo>
                    <a:pt x="2291" y="8952"/>
                    <a:pt x="2296" y="8952"/>
                    <a:pt x="2303" y="8950"/>
                  </a:cubicBezTo>
                  <a:cubicBezTo>
                    <a:pt x="2326" y="8941"/>
                    <a:pt x="2323" y="8931"/>
                    <a:pt x="2346" y="8924"/>
                  </a:cubicBezTo>
                  <a:cubicBezTo>
                    <a:pt x="2354" y="8921"/>
                    <a:pt x="2360" y="8920"/>
                    <a:pt x="2365" y="8920"/>
                  </a:cubicBezTo>
                  <a:cubicBezTo>
                    <a:pt x="2369" y="8920"/>
                    <a:pt x="2373" y="8921"/>
                    <a:pt x="2377" y="8921"/>
                  </a:cubicBezTo>
                  <a:cubicBezTo>
                    <a:pt x="2382" y="8921"/>
                    <a:pt x="2387" y="8920"/>
                    <a:pt x="2395" y="8917"/>
                  </a:cubicBezTo>
                  <a:cubicBezTo>
                    <a:pt x="2419" y="8909"/>
                    <a:pt x="2414" y="8896"/>
                    <a:pt x="2437" y="8887"/>
                  </a:cubicBezTo>
                  <a:cubicBezTo>
                    <a:pt x="2459" y="8880"/>
                    <a:pt x="2462" y="8883"/>
                    <a:pt x="2484" y="8876"/>
                  </a:cubicBezTo>
                  <a:lnTo>
                    <a:pt x="2529" y="8860"/>
                  </a:lnTo>
                  <a:cubicBezTo>
                    <a:pt x="2553" y="8851"/>
                    <a:pt x="2555" y="8859"/>
                    <a:pt x="2577" y="8850"/>
                  </a:cubicBezTo>
                  <a:cubicBezTo>
                    <a:pt x="2601" y="8842"/>
                    <a:pt x="2591" y="8814"/>
                    <a:pt x="2614" y="8806"/>
                  </a:cubicBezTo>
                  <a:cubicBezTo>
                    <a:pt x="2617" y="8805"/>
                    <a:pt x="2620" y="8804"/>
                    <a:pt x="2623" y="8804"/>
                  </a:cubicBezTo>
                  <a:cubicBezTo>
                    <a:pt x="2637" y="8804"/>
                    <a:pt x="2646" y="8818"/>
                    <a:pt x="2660" y="8818"/>
                  </a:cubicBezTo>
                  <a:cubicBezTo>
                    <a:pt x="2663" y="8818"/>
                    <a:pt x="2666" y="8818"/>
                    <a:pt x="2668" y="8817"/>
                  </a:cubicBezTo>
                  <a:cubicBezTo>
                    <a:pt x="2692" y="8808"/>
                    <a:pt x="2694" y="8814"/>
                    <a:pt x="2717" y="8806"/>
                  </a:cubicBezTo>
                  <a:cubicBezTo>
                    <a:pt x="2740" y="8797"/>
                    <a:pt x="2733" y="8779"/>
                    <a:pt x="2756" y="8771"/>
                  </a:cubicBezTo>
                  <a:cubicBezTo>
                    <a:pt x="2779" y="8763"/>
                    <a:pt x="2778" y="8760"/>
                    <a:pt x="2801" y="8752"/>
                  </a:cubicBezTo>
                  <a:cubicBezTo>
                    <a:pt x="2824" y="8744"/>
                    <a:pt x="2823" y="8740"/>
                    <a:pt x="2845" y="8732"/>
                  </a:cubicBezTo>
                  <a:cubicBezTo>
                    <a:pt x="2869" y="8725"/>
                    <a:pt x="2864" y="8713"/>
                    <a:pt x="2887" y="8705"/>
                  </a:cubicBezTo>
                  <a:cubicBezTo>
                    <a:pt x="2890" y="8704"/>
                    <a:pt x="2892" y="8704"/>
                    <a:pt x="2895" y="8704"/>
                  </a:cubicBezTo>
                  <a:cubicBezTo>
                    <a:pt x="2909" y="8704"/>
                    <a:pt x="2919" y="8719"/>
                    <a:pt x="2934" y="8719"/>
                  </a:cubicBezTo>
                  <a:cubicBezTo>
                    <a:pt x="2937" y="8719"/>
                    <a:pt x="2940" y="8718"/>
                    <a:pt x="2944" y="8717"/>
                  </a:cubicBezTo>
                  <a:cubicBezTo>
                    <a:pt x="2966" y="8710"/>
                    <a:pt x="2965" y="8705"/>
                    <a:pt x="2988" y="8698"/>
                  </a:cubicBezTo>
                  <a:cubicBezTo>
                    <a:pt x="3010" y="8689"/>
                    <a:pt x="3006" y="8679"/>
                    <a:pt x="3029" y="8671"/>
                  </a:cubicBezTo>
                  <a:cubicBezTo>
                    <a:pt x="3035" y="8669"/>
                    <a:pt x="3040" y="8668"/>
                    <a:pt x="3044" y="8668"/>
                  </a:cubicBezTo>
                  <a:cubicBezTo>
                    <a:pt x="3052" y="8668"/>
                    <a:pt x="3057" y="8671"/>
                    <a:pt x="3065" y="8671"/>
                  </a:cubicBezTo>
                  <a:cubicBezTo>
                    <a:pt x="3069" y="8671"/>
                    <a:pt x="3074" y="8670"/>
                    <a:pt x="3080" y="8668"/>
                  </a:cubicBezTo>
                  <a:cubicBezTo>
                    <a:pt x="3102" y="8660"/>
                    <a:pt x="3096" y="8642"/>
                    <a:pt x="3118" y="8635"/>
                  </a:cubicBezTo>
                  <a:cubicBezTo>
                    <a:pt x="3127" y="8632"/>
                    <a:pt x="3133" y="8631"/>
                    <a:pt x="3138" y="8631"/>
                  </a:cubicBezTo>
                  <a:cubicBezTo>
                    <a:pt x="3142" y="8631"/>
                    <a:pt x="3146" y="8631"/>
                    <a:pt x="3150" y="8631"/>
                  </a:cubicBezTo>
                  <a:cubicBezTo>
                    <a:pt x="3155" y="8631"/>
                    <a:pt x="3161" y="8631"/>
                    <a:pt x="3169" y="8628"/>
                  </a:cubicBezTo>
                  <a:cubicBezTo>
                    <a:pt x="3191" y="8620"/>
                    <a:pt x="3186" y="8605"/>
                    <a:pt x="3208" y="8597"/>
                  </a:cubicBezTo>
                  <a:cubicBezTo>
                    <a:pt x="3211" y="8596"/>
                    <a:pt x="3214" y="8596"/>
                    <a:pt x="3217" y="8596"/>
                  </a:cubicBezTo>
                  <a:cubicBezTo>
                    <a:pt x="3231" y="8596"/>
                    <a:pt x="3241" y="8611"/>
                    <a:pt x="3256" y="8611"/>
                  </a:cubicBezTo>
                  <a:cubicBezTo>
                    <a:pt x="3259" y="8611"/>
                    <a:pt x="3262" y="8610"/>
                    <a:pt x="3265" y="8609"/>
                  </a:cubicBezTo>
                  <a:cubicBezTo>
                    <a:pt x="3287" y="8601"/>
                    <a:pt x="3289" y="8603"/>
                    <a:pt x="3311" y="8594"/>
                  </a:cubicBezTo>
                  <a:cubicBezTo>
                    <a:pt x="3335" y="8586"/>
                    <a:pt x="3327" y="8565"/>
                    <a:pt x="3351" y="8556"/>
                  </a:cubicBezTo>
                  <a:cubicBezTo>
                    <a:pt x="3373" y="8549"/>
                    <a:pt x="3374" y="8553"/>
                    <a:pt x="3397" y="8545"/>
                  </a:cubicBezTo>
                  <a:cubicBezTo>
                    <a:pt x="3420" y="8537"/>
                    <a:pt x="3418" y="8533"/>
                    <a:pt x="3442" y="8524"/>
                  </a:cubicBezTo>
                  <a:cubicBezTo>
                    <a:pt x="3446" y="8523"/>
                    <a:pt x="3450" y="8522"/>
                    <a:pt x="3453" y="8522"/>
                  </a:cubicBezTo>
                  <a:cubicBezTo>
                    <a:pt x="3464" y="8522"/>
                    <a:pt x="3471" y="8528"/>
                    <a:pt x="3482" y="8528"/>
                  </a:cubicBezTo>
                  <a:cubicBezTo>
                    <a:pt x="3485" y="8528"/>
                    <a:pt x="3489" y="8528"/>
                    <a:pt x="3493" y="8526"/>
                  </a:cubicBezTo>
                  <a:cubicBezTo>
                    <a:pt x="3517" y="8518"/>
                    <a:pt x="3518" y="8522"/>
                    <a:pt x="3540" y="8514"/>
                  </a:cubicBezTo>
                  <a:cubicBezTo>
                    <a:pt x="3563" y="8506"/>
                    <a:pt x="3561" y="8498"/>
                    <a:pt x="3583" y="8490"/>
                  </a:cubicBezTo>
                  <a:cubicBezTo>
                    <a:pt x="3606" y="8481"/>
                    <a:pt x="3599" y="8463"/>
                    <a:pt x="3622" y="8455"/>
                  </a:cubicBezTo>
                  <a:cubicBezTo>
                    <a:pt x="3624" y="8454"/>
                    <a:pt x="3627" y="8453"/>
                    <a:pt x="3630" y="8453"/>
                  </a:cubicBezTo>
                  <a:cubicBezTo>
                    <a:pt x="3645" y="8453"/>
                    <a:pt x="3654" y="8469"/>
                    <a:pt x="3669" y="8469"/>
                  </a:cubicBezTo>
                  <a:cubicBezTo>
                    <a:pt x="3672" y="8469"/>
                    <a:pt x="3675" y="8468"/>
                    <a:pt x="3677" y="8468"/>
                  </a:cubicBezTo>
                  <a:cubicBezTo>
                    <a:pt x="3700" y="8459"/>
                    <a:pt x="3686" y="8423"/>
                    <a:pt x="3711" y="8415"/>
                  </a:cubicBezTo>
                  <a:cubicBezTo>
                    <a:pt x="3713" y="8414"/>
                    <a:pt x="3716" y="8414"/>
                    <a:pt x="3719" y="8414"/>
                  </a:cubicBezTo>
                  <a:cubicBezTo>
                    <a:pt x="3733" y="8414"/>
                    <a:pt x="3743" y="8429"/>
                    <a:pt x="3758" y="8429"/>
                  </a:cubicBezTo>
                  <a:cubicBezTo>
                    <a:pt x="3761" y="8429"/>
                    <a:pt x="3763" y="8429"/>
                    <a:pt x="3766" y="8428"/>
                  </a:cubicBezTo>
                  <a:cubicBezTo>
                    <a:pt x="3790" y="8420"/>
                    <a:pt x="3788" y="8417"/>
                    <a:pt x="3811" y="8410"/>
                  </a:cubicBezTo>
                  <a:cubicBezTo>
                    <a:pt x="3834" y="8401"/>
                    <a:pt x="3831" y="8395"/>
                    <a:pt x="3854" y="8387"/>
                  </a:cubicBezTo>
                  <a:cubicBezTo>
                    <a:pt x="3877" y="8379"/>
                    <a:pt x="3873" y="8372"/>
                    <a:pt x="3897" y="8364"/>
                  </a:cubicBezTo>
                  <a:cubicBezTo>
                    <a:pt x="3905" y="8361"/>
                    <a:pt x="3911" y="8360"/>
                    <a:pt x="3916" y="8360"/>
                  </a:cubicBezTo>
                  <a:cubicBezTo>
                    <a:pt x="3920" y="8360"/>
                    <a:pt x="3923" y="8361"/>
                    <a:pt x="3927" y="8361"/>
                  </a:cubicBezTo>
                  <a:cubicBezTo>
                    <a:pt x="3932" y="8361"/>
                    <a:pt x="3938" y="8360"/>
                    <a:pt x="3946" y="8357"/>
                  </a:cubicBezTo>
                  <a:cubicBezTo>
                    <a:pt x="3952" y="8355"/>
                    <a:pt x="3956" y="8355"/>
                    <a:pt x="3960" y="8355"/>
                  </a:cubicBezTo>
                  <a:cubicBezTo>
                    <a:pt x="3968" y="8355"/>
                    <a:pt x="3974" y="8357"/>
                    <a:pt x="3981" y="8357"/>
                  </a:cubicBezTo>
                  <a:cubicBezTo>
                    <a:pt x="3986" y="8357"/>
                    <a:pt x="3990" y="8356"/>
                    <a:pt x="3997" y="8354"/>
                  </a:cubicBezTo>
                  <a:cubicBezTo>
                    <a:pt x="4020" y="8347"/>
                    <a:pt x="4012" y="8322"/>
                    <a:pt x="4034" y="8314"/>
                  </a:cubicBezTo>
                  <a:cubicBezTo>
                    <a:pt x="4058" y="8307"/>
                    <a:pt x="4055" y="8303"/>
                    <a:pt x="4079" y="8294"/>
                  </a:cubicBezTo>
                  <a:cubicBezTo>
                    <a:pt x="4086" y="8292"/>
                    <a:pt x="4091" y="8291"/>
                    <a:pt x="4095" y="8291"/>
                  </a:cubicBezTo>
                  <a:cubicBezTo>
                    <a:pt x="4101" y="8291"/>
                    <a:pt x="4105" y="8292"/>
                    <a:pt x="4111" y="8292"/>
                  </a:cubicBezTo>
                  <a:cubicBezTo>
                    <a:pt x="4116" y="8292"/>
                    <a:pt x="4121" y="8291"/>
                    <a:pt x="4128" y="8289"/>
                  </a:cubicBezTo>
                  <a:cubicBezTo>
                    <a:pt x="4137" y="8286"/>
                    <a:pt x="4142" y="8285"/>
                    <a:pt x="4148" y="8285"/>
                  </a:cubicBezTo>
                  <a:cubicBezTo>
                    <a:pt x="4151" y="8285"/>
                    <a:pt x="4155" y="8286"/>
                    <a:pt x="4158" y="8286"/>
                  </a:cubicBezTo>
                  <a:cubicBezTo>
                    <a:pt x="4163" y="8286"/>
                    <a:pt x="4169" y="8285"/>
                    <a:pt x="4178" y="8282"/>
                  </a:cubicBezTo>
                  <a:cubicBezTo>
                    <a:pt x="4200" y="8274"/>
                    <a:pt x="4199" y="8268"/>
                    <a:pt x="4221" y="8261"/>
                  </a:cubicBezTo>
                  <a:cubicBezTo>
                    <a:pt x="4245" y="8253"/>
                    <a:pt x="4241" y="8240"/>
                    <a:pt x="4263" y="8233"/>
                  </a:cubicBezTo>
                  <a:cubicBezTo>
                    <a:pt x="4286" y="8224"/>
                    <a:pt x="4286" y="8227"/>
                    <a:pt x="4309" y="8218"/>
                  </a:cubicBezTo>
                  <a:cubicBezTo>
                    <a:pt x="4332" y="8210"/>
                    <a:pt x="4331" y="8205"/>
                    <a:pt x="4353" y="8197"/>
                  </a:cubicBezTo>
                  <a:cubicBezTo>
                    <a:pt x="4376" y="8189"/>
                    <a:pt x="4375" y="8185"/>
                    <a:pt x="4397" y="8176"/>
                  </a:cubicBezTo>
                  <a:cubicBezTo>
                    <a:pt x="4420" y="8169"/>
                    <a:pt x="4420" y="8168"/>
                    <a:pt x="4443" y="8159"/>
                  </a:cubicBezTo>
                  <a:cubicBezTo>
                    <a:pt x="4446" y="8158"/>
                    <a:pt x="4448" y="8158"/>
                    <a:pt x="4450" y="8158"/>
                  </a:cubicBezTo>
                  <a:cubicBezTo>
                    <a:pt x="4466" y="8158"/>
                    <a:pt x="4476" y="8177"/>
                    <a:pt x="4491" y="8177"/>
                  </a:cubicBezTo>
                  <a:cubicBezTo>
                    <a:pt x="4494" y="8177"/>
                    <a:pt x="4496" y="8176"/>
                    <a:pt x="4499" y="8175"/>
                  </a:cubicBezTo>
                  <a:cubicBezTo>
                    <a:pt x="4521" y="8168"/>
                    <a:pt x="4511" y="8139"/>
                    <a:pt x="4534" y="8131"/>
                  </a:cubicBezTo>
                  <a:lnTo>
                    <a:pt x="4579" y="8115"/>
                  </a:lnTo>
                  <a:cubicBezTo>
                    <a:pt x="4602" y="8107"/>
                    <a:pt x="4601" y="8104"/>
                    <a:pt x="4623" y="8096"/>
                  </a:cubicBezTo>
                  <a:cubicBezTo>
                    <a:pt x="4627" y="8095"/>
                    <a:pt x="4631" y="8094"/>
                    <a:pt x="4634" y="8094"/>
                  </a:cubicBezTo>
                  <a:cubicBezTo>
                    <a:pt x="4646" y="8094"/>
                    <a:pt x="4653" y="8101"/>
                    <a:pt x="4665" y="8101"/>
                  </a:cubicBezTo>
                  <a:cubicBezTo>
                    <a:pt x="4668" y="8101"/>
                    <a:pt x="4672" y="8100"/>
                    <a:pt x="4676" y="8099"/>
                  </a:cubicBezTo>
                  <a:cubicBezTo>
                    <a:pt x="4698" y="8091"/>
                    <a:pt x="4697" y="8087"/>
                    <a:pt x="4720" y="8079"/>
                  </a:cubicBezTo>
                  <a:cubicBezTo>
                    <a:pt x="4743" y="8071"/>
                    <a:pt x="4738" y="8055"/>
                    <a:pt x="4760" y="8047"/>
                  </a:cubicBezTo>
                  <a:cubicBezTo>
                    <a:pt x="4763" y="8046"/>
                    <a:pt x="4765" y="8045"/>
                    <a:pt x="4768" y="8045"/>
                  </a:cubicBezTo>
                  <a:cubicBezTo>
                    <a:pt x="4783" y="8045"/>
                    <a:pt x="4794" y="8064"/>
                    <a:pt x="4810" y="8064"/>
                  </a:cubicBezTo>
                  <a:cubicBezTo>
                    <a:pt x="4813" y="8064"/>
                    <a:pt x="4815" y="8064"/>
                    <a:pt x="4818" y="8063"/>
                  </a:cubicBezTo>
                  <a:cubicBezTo>
                    <a:pt x="4841" y="8055"/>
                    <a:pt x="4840" y="8050"/>
                    <a:pt x="4862" y="8041"/>
                  </a:cubicBezTo>
                  <a:cubicBezTo>
                    <a:pt x="4885" y="8034"/>
                    <a:pt x="4883" y="8029"/>
                    <a:pt x="4906" y="8021"/>
                  </a:cubicBezTo>
                  <a:cubicBezTo>
                    <a:pt x="4928" y="8013"/>
                    <a:pt x="4931" y="8018"/>
                    <a:pt x="4953" y="8009"/>
                  </a:cubicBezTo>
                  <a:cubicBezTo>
                    <a:pt x="4976" y="8002"/>
                    <a:pt x="4977" y="8005"/>
                    <a:pt x="5000" y="7997"/>
                  </a:cubicBezTo>
                  <a:cubicBezTo>
                    <a:pt x="5023" y="7989"/>
                    <a:pt x="5011" y="7956"/>
                    <a:pt x="5033" y="7946"/>
                  </a:cubicBezTo>
                  <a:lnTo>
                    <a:pt x="5078" y="7930"/>
                  </a:lnTo>
                  <a:cubicBezTo>
                    <a:pt x="5085" y="7928"/>
                    <a:pt x="5089" y="7927"/>
                    <a:pt x="5094" y="7927"/>
                  </a:cubicBezTo>
                  <a:cubicBezTo>
                    <a:pt x="5101" y="7927"/>
                    <a:pt x="5106" y="7929"/>
                    <a:pt x="5114" y="7929"/>
                  </a:cubicBezTo>
                  <a:cubicBezTo>
                    <a:pt x="5118" y="7929"/>
                    <a:pt x="5122" y="7929"/>
                    <a:pt x="5129" y="7927"/>
                  </a:cubicBezTo>
                  <a:cubicBezTo>
                    <a:pt x="5132" y="7925"/>
                    <a:pt x="5136" y="7925"/>
                    <a:pt x="5139" y="7925"/>
                  </a:cubicBezTo>
                  <a:cubicBezTo>
                    <a:pt x="5151" y="7925"/>
                    <a:pt x="5159" y="7935"/>
                    <a:pt x="5173" y="7935"/>
                  </a:cubicBezTo>
                  <a:cubicBezTo>
                    <a:pt x="5176" y="7935"/>
                    <a:pt x="5179" y="7934"/>
                    <a:pt x="5182" y="7933"/>
                  </a:cubicBezTo>
                  <a:cubicBezTo>
                    <a:pt x="5205" y="7924"/>
                    <a:pt x="5205" y="7927"/>
                    <a:pt x="5227" y="7918"/>
                  </a:cubicBezTo>
                  <a:cubicBezTo>
                    <a:pt x="5250" y="7911"/>
                    <a:pt x="5244" y="7892"/>
                    <a:pt x="5268" y="7885"/>
                  </a:cubicBezTo>
                  <a:cubicBezTo>
                    <a:pt x="5290" y="7876"/>
                    <a:pt x="5290" y="7878"/>
                    <a:pt x="5313" y="7870"/>
                  </a:cubicBezTo>
                  <a:cubicBezTo>
                    <a:pt x="5335" y="7862"/>
                    <a:pt x="5332" y="7850"/>
                    <a:pt x="5355" y="7842"/>
                  </a:cubicBezTo>
                  <a:cubicBezTo>
                    <a:pt x="5358" y="7841"/>
                    <a:pt x="5360" y="7840"/>
                    <a:pt x="5363" y="7840"/>
                  </a:cubicBezTo>
                  <a:cubicBezTo>
                    <a:pt x="5378" y="7840"/>
                    <a:pt x="5388" y="7856"/>
                    <a:pt x="5402" y="7856"/>
                  </a:cubicBezTo>
                  <a:cubicBezTo>
                    <a:pt x="5405" y="7856"/>
                    <a:pt x="5408" y="7856"/>
                    <a:pt x="5410" y="7855"/>
                  </a:cubicBezTo>
                  <a:cubicBezTo>
                    <a:pt x="5434" y="7847"/>
                    <a:pt x="5425" y="7826"/>
                    <a:pt x="5448" y="7817"/>
                  </a:cubicBezTo>
                  <a:cubicBezTo>
                    <a:pt x="5452" y="7816"/>
                    <a:pt x="5456" y="7816"/>
                    <a:pt x="5459" y="7816"/>
                  </a:cubicBezTo>
                  <a:cubicBezTo>
                    <a:pt x="5471" y="7816"/>
                    <a:pt x="5478" y="7822"/>
                    <a:pt x="5490" y="7822"/>
                  </a:cubicBezTo>
                  <a:cubicBezTo>
                    <a:pt x="5493" y="7822"/>
                    <a:pt x="5496" y="7822"/>
                    <a:pt x="5500" y="7821"/>
                  </a:cubicBezTo>
                  <a:cubicBezTo>
                    <a:pt x="5523" y="7812"/>
                    <a:pt x="5518" y="7796"/>
                    <a:pt x="5541" y="7788"/>
                  </a:cubicBezTo>
                  <a:cubicBezTo>
                    <a:pt x="5564" y="7780"/>
                    <a:pt x="5558" y="7767"/>
                    <a:pt x="5581" y="7758"/>
                  </a:cubicBezTo>
                  <a:cubicBezTo>
                    <a:pt x="5603" y="7751"/>
                    <a:pt x="5606" y="7757"/>
                    <a:pt x="5629" y="7750"/>
                  </a:cubicBezTo>
                  <a:cubicBezTo>
                    <a:pt x="5651" y="7741"/>
                    <a:pt x="5650" y="7739"/>
                    <a:pt x="5673" y="7731"/>
                  </a:cubicBezTo>
                  <a:cubicBezTo>
                    <a:pt x="5676" y="7730"/>
                    <a:pt x="5679" y="7729"/>
                    <a:pt x="5682" y="7729"/>
                  </a:cubicBezTo>
                  <a:cubicBezTo>
                    <a:pt x="5696" y="7729"/>
                    <a:pt x="5704" y="7741"/>
                    <a:pt x="5718" y="7741"/>
                  </a:cubicBezTo>
                  <a:cubicBezTo>
                    <a:pt x="5720" y="7741"/>
                    <a:pt x="5723" y="7740"/>
                    <a:pt x="5726" y="7739"/>
                  </a:cubicBezTo>
                  <a:cubicBezTo>
                    <a:pt x="5750" y="7731"/>
                    <a:pt x="5742" y="7713"/>
                    <a:pt x="5766" y="7705"/>
                  </a:cubicBezTo>
                  <a:cubicBezTo>
                    <a:pt x="5770" y="7704"/>
                    <a:pt x="5774" y="7703"/>
                    <a:pt x="5777" y="7703"/>
                  </a:cubicBezTo>
                  <a:cubicBezTo>
                    <a:pt x="5788" y="7703"/>
                    <a:pt x="5795" y="7710"/>
                    <a:pt x="5807" y="7710"/>
                  </a:cubicBezTo>
                  <a:cubicBezTo>
                    <a:pt x="5811" y="7710"/>
                    <a:pt x="5814" y="7709"/>
                    <a:pt x="5819" y="7708"/>
                  </a:cubicBezTo>
                  <a:cubicBezTo>
                    <a:pt x="5841" y="7700"/>
                    <a:pt x="5834" y="7680"/>
                    <a:pt x="5857" y="7672"/>
                  </a:cubicBezTo>
                  <a:cubicBezTo>
                    <a:pt x="5866" y="7669"/>
                    <a:pt x="5872" y="7668"/>
                    <a:pt x="5877" y="7668"/>
                  </a:cubicBezTo>
                  <a:cubicBezTo>
                    <a:pt x="5879" y="7668"/>
                    <a:pt x="5882" y="7668"/>
                    <a:pt x="5884" y="7668"/>
                  </a:cubicBezTo>
                  <a:cubicBezTo>
                    <a:pt x="5890" y="7668"/>
                    <a:pt x="5896" y="7668"/>
                    <a:pt x="5905" y="7664"/>
                  </a:cubicBezTo>
                  <a:cubicBezTo>
                    <a:pt x="5928" y="7656"/>
                    <a:pt x="5926" y="7649"/>
                    <a:pt x="5948" y="7641"/>
                  </a:cubicBezTo>
                  <a:cubicBezTo>
                    <a:pt x="5971" y="7633"/>
                    <a:pt x="5971" y="7632"/>
                    <a:pt x="5993" y="7622"/>
                  </a:cubicBezTo>
                  <a:cubicBezTo>
                    <a:pt x="5997" y="7621"/>
                    <a:pt x="6000" y="7620"/>
                    <a:pt x="6003" y="7620"/>
                  </a:cubicBezTo>
                  <a:cubicBezTo>
                    <a:pt x="6016" y="7620"/>
                    <a:pt x="6024" y="7630"/>
                    <a:pt x="6038" y="7630"/>
                  </a:cubicBezTo>
                  <a:cubicBezTo>
                    <a:pt x="6040" y="7630"/>
                    <a:pt x="6043" y="7630"/>
                    <a:pt x="6047" y="7629"/>
                  </a:cubicBezTo>
                  <a:cubicBezTo>
                    <a:pt x="6069" y="7621"/>
                    <a:pt x="6071" y="7624"/>
                    <a:pt x="6094" y="7616"/>
                  </a:cubicBezTo>
                  <a:cubicBezTo>
                    <a:pt x="6116" y="7607"/>
                    <a:pt x="6115" y="7605"/>
                    <a:pt x="6138" y="7597"/>
                  </a:cubicBezTo>
                  <a:cubicBezTo>
                    <a:pt x="6160" y="7589"/>
                    <a:pt x="6156" y="7571"/>
                    <a:pt x="6178" y="7564"/>
                  </a:cubicBezTo>
                  <a:cubicBezTo>
                    <a:pt x="6182" y="7562"/>
                    <a:pt x="6186" y="7561"/>
                    <a:pt x="6189" y="7561"/>
                  </a:cubicBezTo>
                  <a:cubicBezTo>
                    <a:pt x="6201" y="7561"/>
                    <a:pt x="6208" y="7569"/>
                    <a:pt x="6220" y="7569"/>
                  </a:cubicBezTo>
                  <a:cubicBezTo>
                    <a:pt x="6223" y="7569"/>
                    <a:pt x="6227" y="7568"/>
                    <a:pt x="6231" y="7567"/>
                  </a:cubicBezTo>
                  <a:lnTo>
                    <a:pt x="6276" y="7551"/>
                  </a:lnTo>
                  <a:cubicBezTo>
                    <a:pt x="6298" y="7543"/>
                    <a:pt x="6297" y="7539"/>
                    <a:pt x="6320" y="7531"/>
                  </a:cubicBezTo>
                  <a:cubicBezTo>
                    <a:pt x="6343" y="7523"/>
                    <a:pt x="6338" y="7507"/>
                    <a:pt x="6361" y="7499"/>
                  </a:cubicBezTo>
                  <a:cubicBezTo>
                    <a:pt x="6383" y="7491"/>
                    <a:pt x="6383" y="7490"/>
                    <a:pt x="6406" y="7481"/>
                  </a:cubicBezTo>
                  <a:cubicBezTo>
                    <a:pt x="6429" y="7474"/>
                    <a:pt x="6425" y="7463"/>
                    <a:pt x="6447" y="7454"/>
                  </a:cubicBezTo>
                  <a:cubicBezTo>
                    <a:pt x="6450" y="7453"/>
                    <a:pt x="6453" y="7453"/>
                    <a:pt x="6456" y="7453"/>
                  </a:cubicBezTo>
                  <a:cubicBezTo>
                    <a:pt x="6470" y="7453"/>
                    <a:pt x="6478" y="7464"/>
                    <a:pt x="6493" y="7464"/>
                  </a:cubicBezTo>
                  <a:cubicBezTo>
                    <a:pt x="6496" y="7464"/>
                    <a:pt x="6499" y="7464"/>
                    <a:pt x="6502" y="7463"/>
                  </a:cubicBezTo>
                  <a:cubicBezTo>
                    <a:pt x="6525" y="7454"/>
                    <a:pt x="6520" y="7438"/>
                    <a:pt x="6543" y="7431"/>
                  </a:cubicBezTo>
                  <a:lnTo>
                    <a:pt x="6588" y="7415"/>
                  </a:lnTo>
                  <a:cubicBezTo>
                    <a:pt x="6611" y="7406"/>
                    <a:pt x="6612" y="7409"/>
                    <a:pt x="6635" y="7400"/>
                  </a:cubicBezTo>
                  <a:cubicBezTo>
                    <a:pt x="6639" y="7398"/>
                    <a:pt x="6642" y="7398"/>
                    <a:pt x="6645" y="7398"/>
                  </a:cubicBezTo>
                  <a:cubicBezTo>
                    <a:pt x="6657" y="7398"/>
                    <a:pt x="6665" y="7405"/>
                    <a:pt x="6676" y="7405"/>
                  </a:cubicBezTo>
                  <a:cubicBezTo>
                    <a:pt x="6680" y="7405"/>
                    <a:pt x="6683" y="7404"/>
                    <a:pt x="6687" y="7403"/>
                  </a:cubicBezTo>
                  <a:cubicBezTo>
                    <a:pt x="6710" y="7394"/>
                    <a:pt x="6710" y="7393"/>
                    <a:pt x="6732" y="7385"/>
                  </a:cubicBezTo>
                  <a:cubicBezTo>
                    <a:pt x="6756" y="7377"/>
                    <a:pt x="6747" y="7356"/>
                    <a:pt x="6770" y="7347"/>
                  </a:cubicBezTo>
                  <a:cubicBezTo>
                    <a:pt x="6773" y="7346"/>
                    <a:pt x="6776" y="7346"/>
                    <a:pt x="6779" y="7346"/>
                  </a:cubicBezTo>
                  <a:cubicBezTo>
                    <a:pt x="6793" y="7346"/>
                    <a:pt x="6801" y="7356"/>
                    <a:pt x="6814" y="7356"/>
                  </a:cubicBezTo>
                  <a:cubicBezTo>
                    <a:pt x="6817" y="7356"/>
                    <a:pt x="6820" y="7356"/>
                    <a:pt x="6823" y="7355"/>
                  </a:cubicBezTo>
                  <a:cubicBezTo>
                    <a:pt x="6847" y="7346"/>
                    <a:pt x="6844" y="7339"/>
                    <a:pt x="6866" y="7330"/>
                  </a:cubicBezTo>
                  <a:cubicBezTo>
                    <a:pt x="6890" y="7323"/>
                    <a:pt x="6888" y="7319"/>
                    <a:pt x="6912" y="7312"/>
                  </a:cubicBezTo>
                  <a:cubicBezTo>
                    <a:pt x="6935" y="7303"/>
                    <a:pt x="6928" y="7283"/>
                    <a:pt x="6951" y="7275"/>
                  </a:cubicBezTo>
                  <a:cubicBezTo>
                    <a:pt x="6973" y="7267"/>
                    <a:pt x="6976" y="7274"/>
                    <a:pt x="6999" y="7266"/>
                  </a:cubicBezTo>
                  <a:lnTo>
                    <a:pt x="7045" y="7250"/>
                  </a:lnTo>
                  <a:cubicBezTo>
                    <a:pt x="7050" y="7248"/>
                    <a:pt x="7055" y="7247"/>
                    <a:pt x="7059" y="7247"/>
                  </a:cubicBezTo>
                  <a:cubicBezTo>
                    <a:pt x="7067" y="7247"/>
                    <a:pt x="7073" y="7250"/>
                    <a:pt x="7081" y="7250"/>
                  </a:cubicBezTo>
                  <a:cubicBezTo>
                    <a:pt x="7085" y="7250"/>
                    <a:pt x="7090" y="7249"/>
                    <a:pt x="7095" y="7248"/>
                  </a:cubicBezTo>
                  <a:cubicBezTo>
                    <a:pt x="7104" y="7244"/>
                    <a:pt x="7110" y="7244"/>
                    <a:pt x="7115" y="7244"/>
                  </a:cubicBezTo>
                  <a:cubicBezTo>
                    <a:pt x="7118" y="7244"/>
                    <a:pt x="7121" y="7244"/>
                    <a:pt x="7124" y="7244"/>
                  </a:cubicBezTo>
                  <a:cubicBezTo>
                    <a:pt x="7129" y="7244"/>
                    <a:pt x="7135" y="7243"/>
                    <a:pt x="7144" y="7240"/>
                  </a:cubicBezTo>
                  <a:cubicBezTo>
                    <a:pt x="7166" y="7233"/>
                    <a:pt x="7160" y="7215"/>
                    <a:pt x="7182" y="7207"/>
                  </a:cubicBezTo>
                  <a:cubicBezTo>
                    <a:pt x="7206" y="7199"/>
                    <a:pt x="7203" y="7194"/>
                    <a:pt x="7227" y="7185"/>
                  </a:cubicBezTo>
                  <a:cubicBezTo>
                    <a:pt x="7250" y="7178"/>
                    <a:pt x="7248" y="7175"/>
                    <a:pt x="7272" y="7167"/>
                  </a:cubicBezTo>
                  <a:cubicBezTo>
                    <a:pt x="7295" y="7159"/>
                    <a:pt x="7293" y="7156"/>
                    <a:pt x="7316" y="7148"/>
                  </a:cubicBezTo>
                  <a:cubicBezTo>
                    <a:pt x="7320" y="7147"/>
                    <a:pt x="7323" y="7146"/>
                    <a:pt x="7326" y="7146"/>
                  </a:cubicBezTo>
                  <a:cubicBezTo>
                    <a:pt x="7339" y="7146"/>
                    <a:pt x="7347" y="7155"/>
                    <a:pt x="7359" y="7155"/>
                  </a:cubicBezTo>
                  <a:cubicBezTo>
                    <a:pt x="7362" y="7155"/>
                    <a:pt x="7366" y="7155"/>
                    <a:pt x="7370" y="7153"/>
                  </a:cubicBezTo>
                  <a:cubicBezTo>
                    <a:pt x="7393" y="7146"/>
                    <a:pt x="7388" y="7131"/>
                    <a:pt x="7410" y="7122"/>
                  </a:cubicBezTo>
                  <a:cubicBezTo>
                    <a:pt x="7433" y="7115"/>
                    <a:pt x="7434" y="7117"/>
                    <a:pt x="7457" y="7108"/>
                  </a:cubicBezTo>
                  <a:cubicBezTo>
                    <a:pt x="7480" y="7100"/>
                    <a:pt x="7479" y="7098"/>
                    <a:pt x="7501" y="7089"/>
                  </a:cubicBezTo>
                  <a:cubicBezTo>
                    <a:pt x="7524" y="7082"/>
                    <a:pt x="7522" y="7073"/>
                    <a:pt x="7544" y="7065"/>
                  </a:cubicBezTo>
                  <a:cubicBezTo>
                    <a:pt x="7547" y="7064"/>
                    <a:pt x="7550" y="7064"/>
                    <a:pt x="7553" y="7064"/>
                  </a:cubicBezTo>
                  <a:cubicBezTo>
                    <a:pt x="7567" y="7064"/>
                    <a:pt x="7576" y="7076"/>
                    <a:pt x="7590" y="7076"/>
                  </a:cubicBezTo>
                  <a:cubicBezTo>
                    <a:pt x="7592" y="7076"/>
                    <a:pt x="7595" y="7075"/>
                    <a:pt x="7599" y="7074"/>
                  </a:cubicBezTo>
                  <a:cubicBezTo>
                    <a:pt x="7621" y="7067"/>
                    <a:pt x="7619" y="7058"/>
                    <a:pt x="7642" y="7049"/>
                  </a:cubicBezTo>
                  <a:cubicBezTo>
                    <a:pt x="7664" y="7041"/>
                    <a:pt x="7662" y="7034"/>
                    <a:pt x="7684" y="7026"/>
                  </a:cubicBezTo>
                  <a:cubicBezTo>
                    <a:pt x="7707" y="7018"/>
                    <a:pt x="7704" y="7008"/>
                    <a:pt x="7726" y="6999"/>
                  </a:cubicBezTo>
                  <a:cubicBezTo>
                    <a:pt x="7749" y="6992"/>
                    <a:pt x="7748" y="6987"/>
                    <a:pt x="7770" y="6980"/>
                  </a:cubicBezTo>
                  <a:cubicBezTo>
                    <a:pt x="7773" y="6979"/>
                    <a:pt x="7776" y="6978"/>
                    <a:pt x="7779" y="6978"/>
                  </a:cubicBezTo>
                  <a:cubicBezTo>
                    <a:pt x="7793" y="6978"/>
                    <a:pt x="7803" y="6993"/>
                    <a:pt x="7819" y="6993"/>
                  </a:cubicBezTo>
                  <a:cubicBezTo>
                    <a:pt x="7821" y="6993"/>
                    <a:pt x="7824" y="6992"/>
                    <a:pt x="7827" y="6992"/>
                  </a:cubicBezTo>
                  <a:cubicBezTo>
                    <a:pt x="7849" y="6983"/>
                    <a:pt x="7845" y="6970"/>
                    <a:pt x="7868" y="6962"/>
                  </a:cubicBezTo>
                  <a:cubicBezTo>
                    <a:pt x="7871" y="6960"/>
                    <a:pt x="7875" y="6960"/>
                    <a:pt x="7878" y="6960"/>
                  </a:cubicBezTo>
                  <a:cubicBezTo>
                    <a:pt x="7891" y="6960"/>
                    <a:pt x="7898" y="6968"/>
                    <a:pt x="7910" y="6968"/>
                  </a:cubicBezTo>
                  <a:cubicBezTo>
                    <a:pt x="7914" y="6968"/>
                    <a:pt x="7917" y="6967"/>
                    <a:pt x="7921" y="6966"/>
                  </a:cubicBezTo>
                  <a:cubicBezTo>
                    <a:pt x="7945" y="6958"/>
                    <a:pt x="7936" y="6935"/>
                    <a:pt x="7959" y="6927"/>
                  </a:cubicBezTo>
                  <a:cubicBezTo>
                    <a:pt x="7982" y="6919"/>
                    <a:pt x="7982" y="6918"/>
                    <a:pt x="8005" y="6910"/>
                  </a:cubicBezTo>
                  <a:cubicBezTo>
                    <a:pt x="8010" y="6908"/>
                    <a:pt x="8015" y="6907"/>
                    <a:pt x="8019" y="6907"/>
                  </a:cubicBezTo>
                  <a:cubicBezTo>
                    <a:pt x="8027" y="6907"/>
                    <a:pt x="8033" y="6910"/>
                    <a:pt x="8041" y="6910"/>
                  </a:cubicBezTo>
                  <a:cubicBezTo>
                    <a:pt x="8045" y="6910"/>
                    <a:pt x="8049" y="6909"/>
                    <a:pt x="8055" y="6907"/>
                  </a:cubicBezTo>
                  <a:cubicBezTo>
                    <a:pt x="8079" y="6899"/>
                    <a:pt x="8080" y="6903"/>
                    <a:pt x="8103" y="6895"/>
                  </a:cubicBezTo>
                  <a:cubicBezTo>
                    <a:pt x="8127" y="6887"/>
                    <a:pt x="8123" y="6875"/>
                    <a:pt x="8145" y="6867"/>
                  </a:cubicBezTo>
                  <a:cubicBezTo>
                    <a:pt x="8168" y="6859"/>
                    <a:pt x="8170" y="6862"/>
                    <a:pt x="8192" y="6853"/>
                  </a:cubicBezTo>
                  <a:cubicBezTo>
                    <a:pt x="8215" y="6846"/>
                    <a:pt x="8210" y="6832"/>
                    <a:pt x="8234" y="6824"/>
                  </a:cubicBezTo>
                  <a:cubicBezTo>
                    <a:pt x="8238" y="6823"/>
                    <a:pt x="8241" y="6822"/>
                    <a:pt x="8244" y="6822"/>
                  </a:cubicBezTo>
                  <a:cubicBezTo>
                    <a:pt x="8257" y="6822"/>
                    <a:pt x="8265" y="6832"/>
                    <a:pt x="8278" y="6832"/>
                  </a:cubicBezTo>
                  <a:cubicBezTo>
                    <a:pt x="8281" y="6832"/>
                    <a:pt x="8284" y="6832"/>
                    <a:pt x="8287" y="6831"/>
                  </a:cubicBezTo>
                  <a:cubicBezTo>
                    <a:pt x="8310" y="6822"/>
                    <a:pt x="8306" y="6812"/>
                    <a:pt x="8328" y="6804"/>
                  </a:cubicBezTo>
                  <a:cubicBezTo>
                    <a:pt x="8336" y="6801"/>
                    <a:pt x="8341" y="6801"/>
                    <a:pt x="8346" y="6801"/>
                  </a:cubicBezTo>
                  <a:cubicBezTo>
                    <a:pt x="8352" y="6801"/>
                    <a:pt x="8356" y="6802"/>
                    <a:pt x="8362" y="6802"/>
                  </a:cubicBezTo>
                  <a:cubicBezTo>
                    <a:pt x="8366" y="6802"/>
                    <a:pt x="8372" y="6801"/>
                    <a:pt x="8379" y="6799"/>
                  </a:cubicBezTo>
                  <a:cubicBezTo>
                    <a:pt x="8401" y="6790"/>
                    <a:pt x="8392" y="6767"/>
                    <a:pt x="8416" y="6758"/>
                  </a:cubicBezTo>
                  <a:cubicBezTo>
                    <a:pt x="8422" y="6756"/>
                    <a:pt x="8427" y="6755"/>
                    <a:pt x="8431" y="6755"/>
                  </a:cubicBezTo>
                  <a:cubicBezTo>
                    <a:pt x="8438" y="6755"/>
                    <a:pt x="8443" y="6757"/>
                    <a:pt x="8451" y="6757"/>
                  </a:cubicBezTo>
                  <a:cubicBezTo>
                    <a:pt x="8455" y="6757"/>
                    <a:pt x="8459" y="6757"/>
                    <a:pt x="8465" y="6755"/>
                  </a:cubicBezTo>
                  <a:cubicBezTo>
                    <a:pt x="8488" y="6746"/>
                    <a:pt x="8483" y="6734"/>
                    <a:pt x="8507" y="6726"/>
                  </a:cubicBezTo>
                  <a:cubicBezTo>
                    <a:pt x="8509" y="6725"/>
                    <a:pt x="8512" y="6725"/>
                    <a:pt x="8514" y="6725"/>
                  </a:cubicBezTo>
                  <a:cubicBezTo>
                    <a:pt x="8530" y="6725"/>
                    <a:pt x="8541" y="6743"/>
                    <a:pt x="8556" y="6743"/>
                  </a:cubicBezTo>
                  <a:cubicBezTo>
                    <a:pt x="8559" y="6743"/>
                    <a:pt x="8561" y="6743"/>
                    <a:pt x="8564" y="6742"/>
                  </a:cubicBezTo>
                  <a:cubicBezTo>
                    <a:pt x="8587" y="6734"/>
                    <a:pt x="8580" y="6715"/>
                    <a:pt x="8603" y="6708"/>
                  </a:cubicBezTo>
                  <a:cubicBezTo>
                    <a:pt x="8626" y="6699"/>
                    <a:pt x="8623" y="6693"/>
                    <a:pt x="8646" y="6685"/>
                  </a:cubicBezTo>
                  <a:cubicBezTo>
                    <a:pt x="8650" y="6684"/>
                    <a:pt x="8653" y="6683"/>
                    <a:pt x="8656" y="6683"/>
                  </a:cubicBezTo>
                  <a:cubicBezTo>
                    <a:pt x="8669" y="6683"/>
                    <a:pt x="8677" y="6693"/>
                    <a:pt x="8690" y="6693"/>
                  </a:cubicBezTo>
                  <a:cubicBezTo>
                    <a:pt x="8693" y="6693"/>
                    <a:pt x="8696" y="6693"/>
                    <a:pt x="8700" y="6692"/>
                  </a:cubicBezTo>
                  <a:cubicBezTo>
                    <a:pt x="8722" y="6683"/>
                    <a:pt x="8713" y="6656"/>
                    <a:pt x="8735" y="6649"/>
                  </a:cubicBezTo>
                  <a:cubicBezTo>
                    <a:pt x="8759" y="6640"/>
                    <a:pt x="8757" y="6635"/>
                    <a:pt x="8780" y="6627"/>
                  </a:cubicBezTo>
                  <a:cubicBezTo>
                    <a:pt x="8785" y="6625"/>
                    <a:pt x="8789" y="6625"/>
                    <a:pt x="8793" y="6625"/>
                  </a:cubicBezTo>
                  <a:cubicBezTo>
                    <a:pt x="8803" y="6625"/>
                    <a:pt x="8809" y="6629"/>
                    <a:pt x="8819" y="6629"/>
                  </a:cubicBezTo>
                  <a:cubicBezTo>
                    <a:pt x="8823" y="6629"/>
                    <a:pt x="8827" y="6629"/>
                    <a:pt x="8832" y="6627"/>
                  </a:cubicBezTo>
                  <a:cubicBezTo>
                    <a:pt x="8837" y="6625"/>
                    <a:pt x="8841" y="6625"/>
                    <a:pt x="8845" y="6625"/>
                  </a:cubicBezTo>
                  <a:cubicBezTo>
                    <a:pt x="8855" y="6625"/>
                    <a:pt x="8861" y="6629"/>
                    <a:pt x="8871" y="6629"/>
                  </a:cubicBezTo>
                  <a:cubicBezTo>
                    <a:pt x="8875" y="6629"/>
                    <a:pt x="8879" y="6629"/>
                    <a:pt x="8883" y="6627"/>
                  </a:cubicBezTo>
                  <a:cubicBezTo>
                    <a:pt x="8906" y="6619"/>
                    <a:pt x="8903" y="6611"/>
                    <a:pt x="8926" y="6603"/>
                  </a:cubicBezTo>
                  <a:cubicBezTo>
                    <a:pt x="8948" y="6595"/>
                    <a:pt x="8944" y="6585"/>
                    <a:pt x="8969" y="6576"/>
                  </a:cubicBezTo>
                  <a:cubicBezTo>
                    <a:pt x="8991" y="6568"/>
                    <a:pt x="8991" y="6565"/>
                    <a:pt x="9014" y="6558"/>
                  </a:cubicBezTo>
                  <a:cubicBezTo>
                    <a:pt x="9037" y="6549"/>
                    <a:pt x="9032" y="6535"/>
                    <a:pt x="9054" y="6527"/>
                  </a:cubicBezTo>
                  <a:cubicBezTo>
                    <a:pt x="9066" y="6523"/>
                    <a:pt x="9072" y="6523"/>
                    <a:pt x="9079" y="6523"/>
                  </a:cubicBezTo>
                  <a:cubicBezTo>
                    <a:pt x="9085" y="6523"/>
                    <a:pt x="9092" y="6523"/>
                    <a:pt x="9104" y="6519"/>
                  </a:cubicBezTo>
                  <a:cubicBezTo>
                    <a:pt x="9107" y="6518"/>
                    <a:pt x="9110" y="6517"/>
                    <a:pt x="9113" y="6517"/>
                  </a:cubicBezTo>
                  <a:cubicBezTo>
                    <a:pt x="9126" y="6517"/>
                    <a:pt x="9135" y="6529"/>
                    <a:pt x="9149" y="6529"/>
                  </a:cubicBezTo>
                  <a:cubicBezTo>
                    <a:pt x="9152" y="6529"/>
                    <a:pt x="9155" y="6528"/>
                    <a:pt x="9158" y="6527"/>
                  </a:cubicBezTo>
                  <a:cubicBezTo>
                    <a:pt x="9182" y="6519"/>
                    <a:pt x="9172" y="6492"/>
                    <a:pt x="9195" y="6484"/>
                  </a:cubicBezTo>
                  <a:cubicBezTo>
                    <a:pt x="9217" y="6476"/>
                    <a:pt x="9216" y="6471"/>
                    <a:pt x="9239" y="6462"/>
                  </a:cubicBezTo>
                  <a:cubicBezTo>
                    <a:pt x="9241" y="6462"/>
                    <a:pt x="9244" y="6461"/>
                    <a:pt x="9246" y="6461"/>
                  </a:cubicBezTo>
                  <a:cubicBezTo>
                    <a:pt x="9262" y="6461"/>
                    <a:pt x="9273" y="6478"/>
                    <a:pt x="9288" y="6478"/>
                  </a:cubicBezTo>
                  <a:cubicBezTo>
                    <a:pt x="9290" y="6478"/>
                    <a:pt x="9293" y="6477"/>
                    <a:pt x="9295" y="6476"/>
                  </a:cubicBezTo>
                  <a:cubicBezTo>
                    <a:pt x="9318" y="6468"/>
                    <a:pt x="9318" y="6467"/>
                    <a:pt x="9340" y="6458"/>
                  </a:cubicBezTo>
                  <a:cubicBezTo>
                    <a:pt x="9364" y="6451"/>
                    <a:pt x="9361" y="6442"/>
                    <a:pt x="9383" y="6435"/>
                  </a:cubicBezTo>
                  <a:cubicBezTo>
                    <a:pt x="9407" y="6426"/>
                    <a:pt x="9401" y="6410"/>
                    <a:pt x="9424" y="6402"/>
                  </a:cubicBezTo>
                  <a:cubicBezTo>
                    <a:pt x="9428" y="6401"/>
                    <a:pt x="9432" y="6400"/>
                    <a:pt x="9436" y="6400"/>
                  </a:cubicBezTo>
                  <a:cubicBezTo>
                    <a:pt x="9446" y="6400"/>
                    <a:pt x="9453" y="6406"/>
                    <a:pt x="9464" y="6406"/>
                  </a:cubicBezTo>
                  <a:cubicBezTo>
                    <a:pt x="9468" y="6406"/>
                    <a:pt x="9472" y="6405"/>
                    <a:pt x="9476" y="6403"/>
                  </a:cubicBezTo>
                  <a:lnTo>
                    <a:pt x="9521" y="6387"/>
                  </a:lnTo>
                  <a:cubicBezTo>
                    <a:pt x="9544" y="6380"/>
                    <a:pt x="9546" y="6382"/>
                    <a:pt x="9569" y="6375"/>
                  </a:cubicBezTo>
                  <a:cubicBezTo>
                    <a:pt x="9591" y="6366"/>
                    <a:pt x="9584" y="6342"/>
                    <a:pt x="9606" y="6334"/>
                  </a:cubicBezTo>
                  <a:cubicBezTo>
                    <a:pt x="9611" y="6332"/>
                    <a:pt x="9614" y="6332"/>
                    <a:pt x="9618" y="6332"/>
                  </a:cubicBezTo>
                  <a:cubicBezTo>
                    <a:pt x="9628" y="6332"/>
                    <a:pt x="9634" y="6336"/>
                    <a:pt x="9644" y="6336"/>
                  </a:cubicBezTo>
                  <a:cubicBezTo>
                    <a:pt x="9647" y="6336"/>
                    <a:pt x="9651" y="6336"/>
                    <a:pt x="9656" y="6334"/>
                  </a:cubicBezTo>
                  <a:cubicBezTo>
                    <a:pt x="9661" y="6333"/>
                    <a:pt x="9664" y="6332"/>
                    <a:pt x="9667" y="6332"/>
                  </a:cubicBezTo>
                  <a:cubicBezTo>
                    <a:pt x="9679" y="6332"/>
                    <a:pt x="9687" y="6339"/>
                    <a:pt x="9698" y="6339"/>
                  </a:cubicBezTo>
                  <a:cubicBezTo>
                    <a:pt x="9701" y="6339"/>
                    <a:pt x="9705" y="6338"/>
                    <a:pt x="9709" y="6337"/>
                  </a:cubicBezTo>
                  <a:cubicBezTo>
                    <a:pt x="9731" y="6329"/>
                    <a:pt x="9723" y="6301"/>
                    <a:pt x="9745" y="6292"/>
                  </a:cubicBezTo>
                  <a:cubicBezTo>
                    <a:pt x="9768" y="6285"/>
                    <a:pt x="9768" y="6284"/>
                    <a:pt x="9790" y="6274"/>
                  </a:cubicBezTo>
                  <a:cubicBezTo>
                    <a:pt x="9796" y="6272"/>
                    <a:pt x="9800" y="6271"/>
                    <a:pt x="9804" y="6271"/>
                  </a:cubicBezTo>
                  <a:cubicBezTo>
                    <a:pt x="9814" y="6271"/>
                    <a:pt x="9820" y="6276"/>
                    <a:pt x="9831" y="6276"/>
                  </a:cubicBezTo>
                  <a:cubicBezTo>
                    <a:pt x="9834" y="6276"/>
                    <a:pt x="9838" y="6275"/>
                    <a:pt x="9843" y="6274"/>
                  </a:cubicBezTo>
                  <a:cubicBezTo>
                    <a:pt x="9865" y="6265"/>
                    <a:pt x="9858" y="6243"/>
                    <a:pt x="9880" y="6235"/>
                  </a:cubicBezTo>
                  <a:cubicBezTo>
                    <a:pt x="9903" y="6227"/>
                    <a:pt x="9906" y="6232"/>
                    <a:pt x="9928" y="6225"/>
                  </a:cubicBezTo>
                  <a:cubicBezTo>
                    <a:pt x="9951" y="6216"/>
                    <a:pt x="9954" y="6222"/>
                    <a:pt x="9977" y="6215"/>
                  </a:cubicBezTo>
                  <a:cubicBezTo>
                    <a:pt x="9982" y="6213"/>
                    <a:pt x="9986" y="6212"/>
                    <a:pt x="9990" y="6212"/>
                  </a:cubicBezTo>
                  <a:cubicBezTo>
                    <a:pt x="9999" y="6212"/>
                    <a:pt x="10006" y="6216"/>
                    <a:pt x="10015" y="6216"/>
                  </a:cubicBezTo>
                  <a:cubicBezTo>
                    <a:pt x="10019" y="6216"/>
                    <a:pt x="10023" y="6215"/>
                    <a:pt x="10028" y="6214"/>
                  </a:cubicBezTo>
                  <a:cubicBezTo>
                    <a:pt x="10051" y="6205"/>
                    <a:pt x="10045" y="6188"/>
                    <a:pt x="10068" y="6180"/>
                  </a:cubicBezTo>
                  <a:cubicBezTo>
                    <a:pt x="10071" y="6178"/>
                    <a:pt x="10075" y="6178"/>
                    <a:pt x="10078" y="6178"/>
                  </a:cubicBezTo>
                  <a:cubicBezTo>
                    <a:pt x="10090" y="6178"/>
                    <a:pt x="10097" y="6186"/>
                    <a:pt x="10109" y="6186"/>
                  </a:cubicBezTo>
                  <a:cubicBezTo>
                    <a:pt x="10113" y="6186"/>
                    <a:pt x="10116" y="6185"/>
                    <a:pt x="10120" y="6184"/>
                  </a:cubicBezTo>
                  <a:cubicBezTo>
                    <a:pt x="10143" y="6176"/>
                    <a:pt x="10137" y="6158"/>
                    <a:pt x="10160" y="6151"/>
                  </a:cubicBezTo>
                  <a:cubicBezTo>
                    <a:pt x="10183" y="6142"/>
                    <a:pt x="10186" y="6150"/>
                    <a:pt x="10208" y="6141"/>
                  </a:cubicBezTo>
                  <a:cubicBezTo>
                    <a:pt x="10232" y="6134"/>
                    <a:pt x="10229" y="6130"/>
                    <a:pt x="10254" y="6123"/>
                  </a:cubicBezTo>
                  <a:cubicBezTo>
                    <a:pt x="10277" y="6114"/>
                    <a:pt x="10277" y="6112"/>
                    <a:pt x="10299" y="6104"/>
                  </a:cubicBezTo>
                  <a:cubicBezTo>
                    <a:pt x="10304" y="6102"/>
                    <a:pt x="10308" y="6102"/>
                    <a:pt x="10311" y="6102"/>
                  </a:cubicBezTo>
                  <a:cubicBezTo>
                    <a:pt x="10322" y="6102"/>
                    <a:pt x="10328" y="6106"/>
                    <a:pt x="10338" y="6106"/>
                  </a:cubicBezTo>
                  <a:cubicBezTo>
                    <a:pt x="10342" y="6106"/>
                    <a:pt x="10346" y="6105"/>
                    <a:pt x="10352" y="6104"/>
                  </a:cubicBezTo>
                  <a:cubicBezTo>
                    <a:pt x="10374" y="6096"/>
                    <a:pt x="10374" y="6097"/>
                    <a:pt x="10399" y="6089"/>
                  </a:cubicBezTo>
                  <a:cubicBezTo>
                    <a:pt x="10421" y="6081"/>
                    <a:pt x="10420" y="6076"/>
                    <a:pt x="10443" y="6067"/>
                  </a:cubicBezTo>
                  <a:cubicBezTo>
                    <a:pt x="10465" y="6060"/>
                    <a:pt x="10464" y="6056"/>
                    <a:pt x="10486" y="6049"/>
                  </a:cubicBezTo>
                  <a:cubicBezTo>
                    <a:pt x="10510" y="6040"/>
                    <a:pt x="10507" y="6033"/>
                    <a:pt x="10529" y="6024"/>
                  </a:cubicBezTo>
                  <a:cubicBezTo>
                    <a:pt x="10537" y="6022"/>
                    <a:pt x="10543" y="6021"/>
                    <a:pt x="10547" y="6021"/>
                  </a:cubicBezTo>
                  <a:cubicBezTo>
                    <a:pt x="10552" y="6021"/>
                    <a:pt x="10555" y="6022"/>
                    <a:pt x="10560" y="6022"/>
                  </a:cubicBezTo>
                  <a:cubicBezTo>
                    <a:pt x="10565" y="6022"/>
                    <a:pt x="10571" y="6021"/>
                    <a:pt x="10580" y="6018"/>
                  </a:cubicBezTo>
                  <a:cubicBezTo>
                    <a:pt x="10591" y="6014"/>
                    <a:pt x="10597" y="6014"/>
                    <a:pt x="10603" y="6014"/>
                  </a:cubicBezTo>
                  <a:cubicBezTo>
                    <a:pt x="10610" y="6014"/>
                    <a:pt x="10616" y="6014"/>
                    <a:pt x="10628" y="6010"/>
                  </a:cubicBezTo>
                  <a:cubicBezTo>
                    <a:pt x="10650" y="6002"/>
                    <a:pt x="10647" y="5995"/>
                    <a:pt x="10672" y="5987"/>
                  </a:cubicBezTo>
                  <a:cubicBezTo>
                    <a:pt x="10694" y="5979"/>
                    <a:pt x="10692" y="5971"/>
                    <a:pt x="10715" y="5963"/>
                  </a:cubicBezTo>
                  <a:cubicBezTo>
                    <a:pt x="10737" y="5955"/>
                    <a:pt x="10733" y="5942"/>
                    <a:pt x="10756" y="5933"/>
                  </a:cubicBezTo>
                  <a:cubicBezTo>
                    <a:pt x="10759" y="5932"/>
                    <a:pt x="10762" y="5932"/>
                    <a:pt x="10764" y="5932"/>
                  </a:cubicBezTo>
                  <a:cubicBezTo>
                    <a:pt x="10779" y="5932"/>
                    <a:pt x="10789" y="5947"/>
                    <a:pt x="10804" y="5947"/>
                  </a:cubicBezTo>
                  <a:cubicBezTo>
                    <a:pt x="10807" y="5947"/>
                    <a:pt x="10809" y="5947"/>
                    <a:pt x="10812" y="5946"/>
                  </a:cubicBezTo>
                  <a:cubicBezTo>
                    <a:pt x="10835" y="5938"/>
                    <a:pt x="10826" y="5911"/>
                    <a:pt x="10849" y="5903"/>
                  </a:cubicBezTo>
                  <a:cubicBezTo>
                    <a:pt x="10853" y="5901"/>
                    <a:pt x="10857" y="5901"/>
                    <a:pt x="10861" y="5901"/>
                  </a:cubicBezTo>
                  <a:cubicBezTo>
                    <a:pt x="10871" y="5901"/>
                    <a:pt x="10878" y="5906"/>
                    <a:pt x="10889" y="5906"/>
                  </a:cubicBezTo>
                  <a:cubicBezTo>
                    <a:pt x="10893" y="5906"/>
                    <a:pt x="10897" y="5906"/>
                    <a:pt x="10901" y="5904"/>
                  </a:cubicBezTo>
                  <a:cubicBezTo>
                    <a:pt x="10924" y="5896"/>
                    <a:pt x="10925" y="5898"/>
                    <a:pt x="10947" y="5889"/>
                  </a:cubicBezTo>
                  <a:cubicBezTo>
                    <a:pt x="10971" y="5882"/>
                    <a:pt x="10966" y="5871"/>
                    <a:pt x="10989" y="5863"/>
                  </a:cubicBezTo>
                  <a:cubicBezTo>
                    <a:pt x="11011" y="5855"/>
                    <a:pt x="11009" y="5848"/>
                    <a:pt x="11032" y="5839"/>
                  </a:cubicBezTo>
                  <a:cubicBezTo>
                    <a:pt x="11038" y="5836"/>
                    <a:pt x="11043" y="5836"/>
                    <a:pt x="11048" y="5836"/>
                  </a:cubicBezTo>
                  <a:cubicBezTo>
                    <a:pt x="11054" y="5836"/>
                    <a:pt x="11059" y="5837"/>
                    <a:pt x="11066" y="5837"/>
                  </a:cubicBezTo>
                  <a:cubicBezTo>
                    <a:pt x="11070" y="5837"/>
                    <a:pt x="11075" y="5837"/>
                    <a:pt x="11081" y="5835"/>
                  </a:cubicBezTo>
                  <a:cubicBezTo>
                    <a:pt x="11105" y="5826"/>
                    <a:pt x="11107" y="5832"/>
                    <a:pt x="11129" y="5824"/>
                  </a:cubicBezTo>
                  <a:cubicBezTo>
                    <a:pt x="11153" y="5815"/>
                    <a:pt x="11151" y="5810"/>
                    <a:pt x="11174" y="5803"/>
                  </a:cubicBezTo>
                  <a:cubicBezTo>
                    <a:pt x="11197" y="5794"/>
                    <a:pt x="11193" y="5788"/>
                    <a:pt x="11217" y="5780"/>
                  </a:cubicBezTo>
                  <a:cubicBezTo>
                    <a:pt x="11239" y="5772"/>
                    <a:pt x="11241" y="5775"/>
                    <a:pt x="11263" y="5766"/>
                  </a:cubicBezTo>
                  <a:cubicBezTo>
                    <a:pt x="11287" y="5759"/>
                    <a:pt x="11287" y="5760"/>
                    <a:pt x="11309" y="5751"/>
                  </a:cubicBezTo>
                  <a:cubicBezTo>
                    <a:pt x="11332" y="5744"/>
                    <a:pt x="11329" y="5737"/>
                    <a:pt x="11353" y="5729"/>
                  </a:cubicBezTo>
                  <a:cubicBezTo>
                    <a:pt x="11357" y="5727"/>
                    <a:pt x="11361" y="5727"/>
                    <a:pt x="11364" y="5727"/>
                  </a:cubicBezTo>
                  <a:cubicBezTo>
                    <a:pt x="11375" y="5727"/>
                    <a:pt x="11383" y="5734"/>
                    <a:pt x="11395" y="5734"/>
                  </a:cubicBezTo>
                  <a:cubicBezTo>
                    <a:pt x="11398" y="5734"/>
                    <a:pt x="11402" y="5733"/>
                    <a:pt x="11406" y="5732"/>
                  </a:cubicBezTo>
                  <a:cubicBezTo>
                    <a:pt x="11428" y="5723"/>
                    <a:pt x="11429" y="5724"/>
                    <a:pt x="11453" y="5717"/>
                  </a:cubicBezTo>
                  <a:cubicBezTo>
                    <a:pt x="11475" y="5708"/>
                    <a:pt x="11466" y="5680"/>
                    <a:pt x="11488" y="5673"/>
                  </a:cubicBezTo>
                  <a:cubicBezTo>
                    <a:pt x="11495" y="5670"/>
                    <a:pt x="11500" y="5670"/>
                    <a:pt x="11505" y="5670"/>
                  </a:cubicBezTo>
                  <a:cubicBezTo>
                    <a:pt x="11512" y="5670"/>
                    <a:pt x="11517" y="5671"/>
                    <a:pt x="11524" y="5671"/>
                  </a:cubicBezTo>
                  <a:cubicBezTo>
                    <a:pt x="11529" y="5671"/>
                    <a:pt x="11533" y="5671"/>
                    <a:pt x="11539" y="5669"/>
                  </a:cubicBezTo>
                  <a:cubicBezTo>
                    <a:pt x="11548" y="5666"/>
                    <a:pt x="11554" y="5665"/>
                    <a:pt x="11559" y="5665"/>
                  </a:cubicBezTo>
                  <a:cubicBezTo>
                    <a:pt x="11562" y="5665"/>
                    <a:pt x="11566" y="5666"/>
                    <a:pt x="11569" y="5666"/>
                  </a:cubicBezTo>
                  <a:cubicBezTo>
                    <a:pt x="11575" y="5666"/>
                    <a:pt x="11580" y="5665"/>
                    <a:pt x="11589" y="5662"/>
                  </a:cubicBezTo>
                  <a:cubicBezTo>
                    <a:pt x="11611" y="5654"/>
                    <a:pt x="11605" y="5635"/>
                    <a:pt x="11627" y="5627"/>
                  </a:cubicBezTo>
                  <a:cubicBezTo>
                    <a:pt x="11651" y="5619"/>
                    <a:pt x="11649" y="5615"/>
                    <a:pt x="11672" y="5608"/>
                  </a:cubicBezTo>
                  <a:cubicBezTo>
                    <a:pt x="11695" y="5599"/>
                    <a:pt x="11695" y="5600"/>
                    <a:pt x="11718" y="5593"/>
                  </a:cubicBezTo>
                  <a:cubicBezTo>
                    <a:pt x="11721" y="5592"/>
                    <a:pt x="11724" y="5591"/>
                    <a:pt x="11726" y="5591"/>
                  </a:cubicBezTo>
                  <a:cubicBezTo>
                    <a:pt x="11742" y="5591"/>
                    <a:pt x="11753" y="5609"/>
                    <a:pt x="11768" y="5609"/>
                  </a:cubicBezTo>
                  <a:cubicBezTo>
                    <a:pt x="11770" y="5609"/>
                    <a:pt x="11773" y="5608"/>
                    <a:pt x="11775" y="5608"/>
                  </a:cubicBezTo>
                  <a:cubicBezTo>
                    <a:pt x="11798" y="5599"/>
                    <a:pt x="11799" y="5600"/>
                    <a:pt x="11822" y="5593"/>
                  </a:cubicBezTo>
                  <a:cubicBezTo>
                    <a:pt x="11845" y="5584"/>
                    <a:pt x="11834" y="5555"/>
                    <a:pt x="11858" y="5547"/>
                  </a:cubicBezTo>
                  <a:cubicBezTo>
                    <a:pt x="11866" y="5544"/>
                    <a:pt x="11872" y="5543"/>
                    <a:pt x="11877" y="5543"/>
                  </a:cubicBezTo>
                  <a:cubicBezTo>
                    <a:pt x="11881" y="5543"/>
                    <a:pt x="11884" y="5544"/>
                    <a:pt x="11888" y="5544"/>
                  </a:cubicBezTo>
                  <a:cubicBezTo>
                    <a:pt x="11893" y="5544"/>
                    <a:pt x="11899" y="5543"/>
                    <a:pt x="11908" y="5540"/>
                  </a:cubicBezTo>
                  <a:cubicBezTo>
                    <a:pt x="11930" y="5533"/>
                    <a:pt x="11927" y="5524"/>
                    <a:pt x="11951" y="5517"/>
                  </a:cubicBezTo>
                  <a:cubicBezTo>
                    <a:pt x="11957" y="5514"/>
                    <a:pt x="11962" y="5513"/>
                    <a:pt x="11967" y="5513"/>
                  </a:cubicBezTo>
                  <a:cubicBezTo>
                    <a:pt x="11973" y="5513"/>
                    <a:pt x="11979" y="5515"/>
                    <a:pt x="11986" y="5515"/>
                  </a:cubicBezTo>
                  <a:cubicBezTo>
                    <a:pt x="11990" y="5515"/>
                    <a:pt x="11995" y="5514"/>
                    <a:pt x="12001" y="5512"/>
                  </a:cubicBezTo>
                  <a:cubicBezTo>
                    <a:pt x="12024" y="5504"/>
                    <a:pt x="12020" y="5493"/>
                    <a:pt x="12044" y="5486"/>
                  </a:cubicBezTo>
                  <a:cubicBezTo>
                    <a:pt x="12066" y="5477"/>
                    <a:pt x="12065" y="5472"/>
                    <a:pt x="12088" y="5464"/>
                  </a:cubicBezTo>
                  <a:cubicBezTo>
                    <a:pt x="12111" y="5456"/>
                    <a:pt x="12109" y="5452"/>
                    <a:pt x="12133" y="5444"/>
                  </a:cubicBezTo>
                  <a:cubicBezTo>
                    <a:pt x="12135" y="5443"/>
                    <a:pt x="12138" y="5443"/>
                    <a:pt x="12140" y="5443"/>
                  </a:cubicBezTo>
                  <a:cubicBezTo>
                    <a:pt x="12156" y="5443"/>
                    <a:pt x="12166" y="5460"/>
                    <a:pt x="12182" y="5460"/>
                  </a:cubicBezTo>
                  <a:cubicBezTo>
                    <a:pt x="12184" y="5460"/>
                    <a:pt x="12187" y="5460"/>
                    <a:pt x="12190" y="5459"/>
                  </a:cubicBezTo>
                  <a:cubicBezTo>
                    <a:pt x="12213" y="5450"/>
                    <a:pt x="12214" y="5452"/>
                    <a:pt x="12237" y="5444"/>
                  </a:cubicBezTo>
                  <a:cubicBezTo>
                    <a:pt x="12259" y="5436"/>
                    <a:pt x="12259" y="5437"/>
                    <a:pt x="12284" y="5429"/>
                  </a:cubicBezTo>
                  <a:cubicBezTo>
                    <a:pt x="12306" y="5421"/>
                    <a:pt x="12301" y="5404"/>
                    <a:pt x="12323" y="5396"/>
                  </a:cubicBezTo>
                  <a:cubicBezTo>
                    <a:pt x="12347" y="5388"/>
                    <a:pt x="12340" y="5369"/>
                    <a:pt x="12363" y="5361"/>
                  </a:cubicBezTo>
                  <a:cubicBezTo>
                    <a:pt x="12369" y="5359"/>
                    <a:pt x="12373" y="5358"/>
                    <a:pt x="12378" y="5358"/>
                  </a:cubicBezTo>
                  <a:cubicBezTo>
                    <a:pt x="12385" y="5358"/>
                    <a:pt x="12391" y="5361"/>
                    <a:pt x="12399" y="5361"/>
                  </a:cubicBezTo>
                  <a:cubicBezTo>
                    <a:pt x="12403" y="5361"/>
                    <a:pt x="12408" y="5360"/>
                    <a:pt x="12413" y="5358"/>
                  </a:cubicBezTo>
                  <a:cubicBezTo>
                    <a:pt x="12418" y="5357"/>
                    <a:pt x="12422" y="5356"/>
                    <a:pt x="12425" y="5356"/>
                  </a:cubicBezTo>
                  <a:cubicBezTo>
                    <a:pt x="12436" y="5356"/>
                    <a:pt x="12443" y="5361"/>
                    <a:pt x="12453" y="5361"/>
                  </a:cubicBezTo>
                  <a:cubicBezTo>
                    <a:pt x="12457" y="5361"/>
                    <a:pt x="12461" y="5360"/>
                    <a:pt x="12466" y="5358"/>
                  </a:cubicBezTo>
                  <a:cubicBezTo>
                    <a:pt x="12488" y="5351"/>
                    <a:pt x="12487" y="5345"/>
                    <a:pt x="12510" y="5337"/>
                  </a:cubicBezTo>
                  <a:cubicBezTo>
                    <a:pt x="12532" y="5329"/>
                    <a:pt x="12526" y="5309"/>
                    <a:pt x="12548" y="5299"/>
                  </a:cubicBezTo>
                  <a:cubicBezTo>
                    <a:pt x="12572" y="5292"/>
                    <a:pt x="12573" y="5295"/>
                    <a:pt x="12596" y="5287"/>
                  </a:cubicBezTo>
                  <a:cubicBezTo>
                    <a:pt x="12618" y="5279"/>
                    <a:pt x="12617" y="5272"/>
                    <a:pt x="12639" y="5265"/>
                  </a:cubicBezTo>
                  <a:cubicBezTo>
                    <a:pt x="12663" y="5256"/>
                    <a:pt x="12665" y="5263"/>
                    <a:pt x="12688" y="5255"/>
                  </a:cubicBezTo>
                  <a:cubicBezTo>
                    <a:pt x="12711" y="5247"/>
                    <a:pt x="12709" y="5240"/>
                    <a:pt x="12733" y="5233"/>
                  </a:cubicBezTo>
                  <a:cubicBezTo>
                    <a:pt x="12740" y="5230"/>
                    <a:pt x="12745" y="5229"/>
                    <a:pt x="12750" y="5229"/>
                  </a:cubicBezTo>
                  <a:cubicBezTo>
                    <a:pt x="12756" y="5229"/>
                    <a:pt x="12760" y="5230"/>
                    <a:pt x="12766" y="5230"/>
                  </a:cubicBezTo>
                  <a:cubicBezTo>
                    <a:pt x="12770" y="5230"/>
                    <a:pt x="12775" y="5230"/>
                    <a:pt x="12782" y="5227"/>
                  </a:cubicBezTo>
                  <a:cubicBezTo>
                    <a:pt x="12804" y="5219"/>
                    <a:pt x="12805" y="5223"/>
                    <a:pt x="12829" y="5215"/>
                  </a:cubicBezTo>
                  <a:cubicBezTo>
                    <a:pt x="12852" y="5207"/>
                    <a:pt x="12848" y="5201"/>
                    <a:pt x="12873" y="5192"/>
                  </a:cubicBezTo>
                  <a:cubicBezTo>
                    <a:pt x="12895" y="5185"/>
                    <a:pt x="12897" y="5186"/>
                    <a:pt x="12920" y="5177"/>
                  </a:cubicBezTo>
                  <a:cubicBezTo>
                    <a:pt x="12924" y="5176"/>
                    <a:pt x="12928" y="5175"/>
                    <a:pt x="12931" y="5175"/>
                  </a:cubicBezTo>
                  <a:cubicBezTo>
                    <a:pt x="12942" y="5175"/>
                    <a:pt x="12949" y="5181"/>
                    <a:pt x="12960" y="5181"/>
                  </a:cubicBezTo>
                  <a:cubicBezTo>
                    <a:pt x="12964" y="5181"/>
                    <a:pt x="12967" y="5181"/>
                    <a:pt x="12972" y="5179"/>
                  </a:cubicBezTo>
                  <a:cubicBezTo>
                    <a:pt x="12995" y="5171"/>
                    <a:pt x="12993" y="5166"/>
                    <a:pt x="13016" y="5159"/>
                  </a:cubicBezTo>
                  <a:cubicBezTo>
                    <a:pt x="13039" y="5150"/>
                    <a:pt x="13029" y="5122"/>
                    <a:pt x="13052" y="5115"/>
                  </a:cubicBezTo>
                  <a:cubicBezTo>
                    <a:pt x="13056" y="5113"/>
                    <a:pt x="13060" y="5113"/>
                    <a:pt x="13064" y="5113"/>
                  </a:cubicBezTo>
                  <a:cubicBezTo>
                    <a:pt x="13075" y="5113"/>
                    <a:pt x="13082" y="5119"/>
                    <a:pt x="13094" y="5119"/>
                  </a:cubicBezTo>
                  <a:cubicBezTo>
                    <a:pt x="13097" y="5119"/>
                    <a:pt x="13101" y="5119"/>
                    <a:pt x="13105" y="5117"/>
                  </a:cubicBezTo>
                  <a:cubicBezTo>
                    <a:pt x="13112" y="5115"/>
                    <a:pt x="13117" y="5114"/>
                    <a:pt x="13121" y="5114"/>
                  </a:cubicBezTo>
                  <a:cubicBezTo>
                    <a:pt x="13128" y="5114"/>
                    <a:pt x="13133" y="5116"/>
                    <a:pt x="13139" y="5116"/>
                  </a:cubicBezTo>
                  <a:cubicBezTo>
                    <a:pt x="13144" y="5116"/>
                    <a:pt x="13150" y="5115"/>
                    <a:pt x="13157" y="5113"/>
                  </a:cubicBezTo>
                  <a:cubicBezTo>
                    <a:pt x="13179" y="5105"/>
                    <a:pt x="13180" y="5107"/>
                    <a:pt x="13204" y="5100"/>
                  </a:cubicBezTo>
                  <a:cubicBezTo>
                    <a:pt x="13226" y="5091"/>
                    <a:pt x="13218" y="5068"/>
                    <a:pt x="13241" y="5059"/>
                  </a:cubicBezTo>
                  <a:cubicBezTo>
                    <a:pt x="13264" y="5052"/>
                    <a:pt x="13261" y="5042"/>
                    <a:pt x="13284" y="5035"/>
                  </a:cubicBezTo>
                  <a:cubicBezTo>
                    <a:pt x="13288" y="5033"/>
                    <a:pt x="13292" y="5032"/>
                    <a:pt x="13295" y="5032"/>
                  </a:cubicBezTo>
                  <a:cubicBezTo>
                    <a:pt x="13307" y="5032"/>
                    <a:pt x="13314" y="5040"/>
                    <a:pt x="13326" y="5040"/>
                  </a:cubicBezTo>
                  <a:cubicBezTo>
                    <a:pt x="13330" y="5040"/>
                    <a:pt x="13334" y="5039"/>
                    <a:pt x="13338" y="5038"/>
                  </a:cubicBezTo>
                  <a:cubicBezTo>
                    <a:pt x="13360" y="5030"/>
                    <a:pt x="13361" y="5032"/>
                    <a:pt x="13384" y="5025"/>
                  </a:cubicBezTo>
                  <a:cubicBezTo>
                    <a:pt x="13399" y="5020"/>
                    <a:pt x="13418" y="5022"/>
                    <a:pt x="13432" y="5016"/>
                  </a:cubicBezTo>
                  <a:cubicBezTo>
                    <a:pt x="13447" y="5010"/>
                    <a:pt x="13452" y="4984"/>
                    <a:pt x="13466" y="4978"/>
                  </a:cubicBezTo>
                  <a:cubicBezTo>
                    <a:pt x="13480" y="4971"/>
                    <a:pt x="13498" y="4972"/>
                    <a:pt x="13512" y="4965"/>
                  </a:cubicBezTo>
                  <a:cubicBezTo>
                    <a:pt x="13526" y="4956"/>
                    <a:pt x="13543" y="4952"/>
                    <a:pt x="13555" y="4945"/>
                  </a:cubicBezTo>
                  <a:cubicBezTo>
                    <a:pt x="13569" y="4935"/>
                    <a:pt x="13576" y="4918"/>
                    <a:pt x="13587" y="4908"/>
                  </a:cubicBezTo>
                  <a:cubicBezTo>
                    <a:pt x="13600" y="4899"/>
                    <a:pt x="13618" y="4896"/>
                    <a:pt x="13630" y="4886"/>
                  </a:cubicBezTo>
                  <a:cubicBezTo>
                    <a:pt x="13643" y="4875"/>
                    <a:pt x="13660" y="4870"/>
                    <a:pt x="13671" y="4859"/>
                  </a:cubicBezTo>
                  <a:cubicBezTo>
                    <a:pt x="13682" y="4848"/>
                    <a:pt x="13691" y="4833"/>
                    <a:pt x="13702" y="4821"/>
                  </a:cubicBezTo>
                  <a:cubicBezTo>
                    <a:pt x="13713" y="4809"/>
                    <a:pt x="13710" y="4786"/>
                    <a:pt x="13719" y="4774"/>
                  </a:cubicBezTo>
                  <a:cubicBezTo>
                    <a:pt x="13729" y="4763"/>
                    <a:pt x="13746" y="4754"/>
                    <a:pt x="13753" y="4741"/>
                  </a:cubicBezTo>
                  <a:cubicBezTo>
                    <a:pt x="13762" y="4727"/>
                    <a:pt x="13756" y="4705"/>
                    <a:pt x="13763" y="4691"/>
                  </a:cubicBezTo>
                  <a:cubicBezTo>
                    <a:pt x="13772" y="4678"/>
                    <a:pt x="13783" y="4667"/>
                    <a:pt x="13790" y="4652"/>
                  </a:cubicBezTo>
                  <a:cubicBezTo>
                    <a:pt x="13796" y="4637"/>
                    <a:pt x="13820" y="4631"/>
                    <a:pt x="13826" y="4616"/>
                  </a:cubicBezTo>
                  <a:cubicBezTo>
                    <a:pt x="13832" y="4602"/>
                    <a:pt x="13833" y="4584"/>
                    <a:pt x="13838" y="4570"/>
                  </a:cubicBezTo>
                  <a:cubicBezTo>
                    <a:pt x="13843" y="4555"/>
                    <a:pt x="13834" y="4535"/>
                    <a:pt x="13839" y="4519"/>
                  </a:cubicBezTo>
                  <a:cubicBezTo>
                    <a:pt x="13843" y="4505"/>
                    <a:pt x="13869" y="4495"/>
                    <a:pt x="13871" y="4479"/>
                  </a:cubicBezTo>
                  <a:cubicBezTo>
                    <a:pt x="13874" y="4464"/>
                    <a:pt x="13869" y="4444"/>
                    <a:pt x="13870" y="4430"/>
                  </a:cubicBezTo>
                  <a:cubicBezTo>
                    <a:pt x="13873" y="4406"/>
                    <a:pt x="13874" y="4406"/>
                    <a:pt x="13877" y="4382"/>
                  </a:cubicBezTo>
                  <a:cubicBezTo>
                    <a:pt x="13880" y="4358"/>
                    <a:pt x="13885" y="4359"/>
                    <a:pt x="13889" y="4335"/>
                  </a:cubicBezTo>
                  <a:cubicBezTo>
                    <a:pt x="13892" y="4312"/>
                    <a:pt x="13884" y="4309"/>
                    <a:pt x="13886" y="4286"/>
                  </a:cubicBezTo>
                  <a:cubicBezTo>
                    <a:pt x="13889" y="4261"/>
                    <a:pt x="13897" y="4262"/>
                    <a:pt x="13900" y="4239"/>
                  </a:cubicBezTo>
                  <a:cubicBezTo>
                    <a:pt x="13902" y="4215"/>
                    <a:pt x="13903" y="4215"/>
                    <a:pt x="13907" y="4191"/>
                  </a:cubicBezTo>
                  <a:cubicBezTo>
                    <a:pt x="13909" y="4167"/>
                    <a:pt x="13892" y="4164"/>
                    <a:pt x="13895" y="4140"/>
                  </a:cubicBezTo>
                  <a:cubicBezTo>
                    <a:pt x="13897" y="4116"/>
                    <a:pt x="13916" y="4118"/>
                    <a:pt x="13919" y="4094"/>
                  </a:cubicBezTo>
                  <a:cubicBezTo>
                    <a:pt x="13923" y="4071"/>
                    <a:pt x="13902" y="4067"/>
                    <a:pt x="13907" y="4044"/>
                  </a:cubicBezTo>
                  <a:cubicBezTo>
                    <a:pt x="13909" y="4019"/>
                    <a:pt x="13934" y="4023"/>
                    <a:pt x="13938" y="3999"/>
                  </a:cubicBezTo>
                  <a:cubicBezTo>
                    <a:pt x="13940" y="3975"/>
                    <a:pt x="13940" y="3975"/>
                    <a:pt x="13944" y="3951"/>
                  </a:cubicBezTo>
                  <a:cubicBezTo>
                    <a:pt x="13946" y="3927"/>
                    <a:pt x="13916" y="3923"/>
                    <a:pt x="13918" y="3899"/>
                  </a:cubicBezTo>
                  <a:cubicBezTo>
                    <a:pt x="13922" y="3875"/>
                    <a:pt x="13946" y="3878"/>
                    <a:pt x="13949" y="3854"/>
                  </a:cubicBezTo>
                  <a:cubicBezTo>
                    <a:pt x="13952" y="3831"/>
                    <a:pt x="13960" y="3832"/>
                    <a:pt x="13962" y="3808"/>
                  </a:cubicBezTo>
                  <a:cubicBezTo>
                    <a:pt x="13966" y="3784"/>
                    <a:pt x="13951" y="3782"/>
                    <a:pt x="13954" y="3758"/>
                  </a:cubicBezTo>
                  <a:cubicBezTo>
                    <a:pt x="13956" y="3734"/>
                    <a:pt x="13936" y="3731"/>
                    <a:pt x="13940" y="3707"/>
                  </a:cubicBezTo>
                  <a:cubicBezTo>
                    <a:pt x="13943" y="3683"/>
                    <a:pt x="13966" y="3686"/>
                    <a:pt x="13968" y="3661"/>
                  </a:cubicBezTo>
                  <a:cubicBezTo>
                    <a:pt x="13971" y="3638"/>
                    <a:pt x="13957" y="3637"/>
                    <a:pt x="13961" y="3612"/>
                  </a:cubicBezTo>
                  <a:cubicBezTo>
                    <a:pt x="13964" y="3589"/>
                    <a:pt x="13966" y="3589"/>
                    <a:pt x="13968" y="3564"/>
                  </a:cubicBezTo>
                  <a:cubicBezTo>
                    <a:pt x="13971" y="3540"/>
                    <a:pt x="13998" y="3544"/>
                    <a:pt x="14000" y="3520"/>
                  </a:cubicBezTo>
                  <a:cubicBezTo>
                    <a:pt x="14003" y="3495"/>
                    <a:pt x="13975" y="3492"/>
                    <a:pt x="13977" y="3468"/>
                  </a:cubicBezTo>
                  <a:cubicBezTo>
                    <a:pt x="13981" y="3444"/>
                    <a:pt x="14000" y="3446"/>
                    <a:pt x="14004" y="3423"/>
                  </a:cubicBezTo>
                  <a:cubicBezTo>
                    <a:pt x="14007" y="3398"/>
                    <a:pt x="14008" y="3398"/>
                    <a:pt x="14010" y="3374"/>
                  </a:cubicBezTo>
                  <a:cubicBezTo>
                    <a:pt x="14014" y="3350"/>
                    <a:pt x="14003" y="3349"/>
                    <a:pt x="14007" y="3324"/>
                  </a:cubicBezTo>
                  <a:cubicBezTo>
                    <a:pt x="14009" y="3300"/>
                    <a:pt x="14016" y="3302"/>
                    <a:pt x="14019" y="3278"/>
                  </a:cubicBezTo>
                  <a:cubicBezTo>
                    <a:pt x="14021" y="3253"/>
                    <a:pt x="14035" y="3254"/>
                    <a:pt x="14037" y="3231"/>
                  </a:cubicBezTo>
                  <a:cubicBezTo>
                    <a:pt x="14040" y="3206"/>
                    <a:pt x="14020" y="3204"/>
                    <a:pt x="14023" y="3179"/>
                  </a:cubicBezTo>
                  <a:cubicBezTo>
                    <a:pt x="14025" y="3156"/>
                    <a:pt x="14024" y="3156"/>
                    <a:pt x="14029" y="3131"/>
                  </a:cubicBezTo>
                  <a:cubicBezTo>
                    <a:pt x="14031" y="3108"/>
                    <a:pt x="14042" y="3109"/>
                    <a:pt x="14046" y="3085"/>
                  </a:cubicBezTo>
                  <a:cubicBezTo>
                    <a:pt x="14048" y="3061"/>
                    <a:pt x="14039" y="3059"/>
                    <a:pt x="14043" y="3035"/>
                  </a:cubicBezTo>
                  <a:cubicBezTo>
                    <a:pt x="14046" y="3011"/>
                    <a:pt x="14042" y="3011"/>
                    <a:pt x="14045" y="2987"/>
                  </a:cubicBezTo>
                  <a:cubicBezTo>
                    <a:pt x="14047" y="2963"/>
                    <a:pt x="14059" y="2964"/>
                    <a:pt x="14062" y="2941"/>
                  </a:cubicBezTo>
                  <a:cubicBezTo>
                    <a:pt x="14064" y="2916"/>
                    <a:pt x="14055" y="2915"/>
                    <a:pt x="14059" y="2890"/>
                  </a:cubicBezTo>
                  <a:cubicBezTo>
                    <a:pt x="14062" y="2867"/>
                    <a:pt x="14085" y="2869"/>
                    <a:pt x="14089" y="2845"/>
                  </a:cubicBezTo>
                  <a:cubicBezTo>
                    <a:pt x="14091" y="2821"/>
                    <a:pt x="14093" y="2821"/>
                    <a:pt x="14095" y="2797"/>
                  </a:cubicBezTo>
                  <a:cubicBezTo>
                    <a:pt x="14098" y="2772"/>
                    <a:pt x="14080" y="2770"/>
                    <a:pt x="14083" y="2746"/>
                  </a:cubicBezTo>
                  <a:cubicBezTo>
                    <a:pt x="14085" y="2722"/>
                    <a:pt x="14096" y="2723"/>
                    <a:pt x="14100" y="2700"/>
                  </a:cubicBezTo>
                  <a:cubicBezTo>
                    <a:pt x="14104" y="2675"/>
                    <a:pt x="14100" y="2675"/>
                    <a:pt x="14104" y="2651"/>
                  </a:cubicBezTo>
                  <a:cubicBezTo>
                    <a:pt x="14106" y="2627"/>
                    <a:pt x="14095" y="2626"/>
                    <a:pt x="14098" y="2601"/>
                  </a:cubicBezTo>
                  <a:cubicBezTo>
                    <a:pt x="14100" y="2577"/>
                    <a:pt x="14115" y="2578"/>
                    <a:pt x="14118" y="2556"/>
                  </a:cubicBezTo>
                  <a:cubicBezTo>
                    <a:pt x="14121" y="2531"/>
                    <a:pt x="14099" y="2529"/>
                    <a:pt x="14102" y="2505"/>
                  </a:cubicBezTo>
                  <a:cubicBezTo>
                    <a:pt x="14105" y="2481"/>
                    <a:pt x="14110" y="2482"/>
                    <a:pt x="14112" y="2459"/>
                  </a:cubicBezTo>
                  <a:cubicBezTo>
                    <a:pt x="14115" y="2434"/>
                    <a:pt x="14120" y="2434"/>
                    <a:pt x="14122" y="2411"/>
                  </a:cubicBezTo>
                  <a:cubicBezTo>
                    <a:pt x="14125" y="2387"/>
                    <a:pt x="14149" y="2390"/>
                    <a:pt x="14152" y="2367"/>
                  </a:cubicBezTo>
                  <a:cubicBezTo>
                    <a:pt x="14154" y="2343"/>
                    <a:pt x="14120" y="2339"/>
                    <a:pt x="14123" y="2315"/>
                  </a:cubicBezTo>
                  <a:cubicBezTo>
                    <a:pt x="14126" y="2290"/>
                    <a:pt x="14130" y="2290"/>
                    <a:pt x="14133" y="2268"/>
                  </a:cubicBezTo>
                  <a:cubicBezTo>
                    <a:pt x="14136" y="2244"/>
                    <a:pt x="14132" y="2244"/>
                    <a:pt x="14134" y="2220"/>
                  </a:cubicBezTo>
                  <a:cubicBezTo>
                    <a:pt x="14137" y="2196"/>
                    <a:pt x="14133" y="2196"/>
                    <a:pt x="14137" y="2171"/>
                  </a:cubicBezTo>
                  <a:cubicBezTo>
                    <a:pt x="14139" y="2148"/>
                    <a:pt x="14166" y="2151"/>
                    <a:pt x="14169" y="2128"/>
                  </a:cubicBezTo>
                  <a:cubicBezTo>
                    <a:pt x="14171" y="2103"/>
                    <a:pt x="14148" y="2101"/>
                    <a:pt x="14150" y="2076"/>
                  </a:cubicBezTo>
                  <a:cubicBezTo>
                    <a:pt x="14153" y="2053"/>
                    <a:pt x="14186" y="2057"/>
                    <a:pt x="14189" y="2032"/>
                  </a:cubicBezTo>
                  <a:cubicBezTo>
                    <a:pt x="14192" y="2009"/>
                    <a:pt x="14197" y="2009"/>
                    <a:pt x="14200" y="1984"/>
                  </a:cubicBezTo>
                  <a:lnTo>
                    <a:pt x="14205" y="1936"/>
                  </a:lnTo>
                  <a:cubicBezTo>
                    <a:pt x="14208" y="1912"/>
                    <a:pt x="14171" y="1907"/>
                    <a:pt x="14174" y="1882"/>
                  </a:cubicBezTo>
                  <a:lnTo>
                    <a:pt x="14180" y="1834"/>
                  </a:lnTo>
                  <a:cubicBezTo>
                    <a:pt x="14182" y="1810"/>
                    <a:pt x="14216" y="1814"/>
                    <a:pt x="14218" y="1790"/>
                  </a:cubicBezTo>
                  <a:cubicBezTo>
                    <a:pt x="14222" y="1766"/>
                    <a:pt x="14203" y="1763"/>
                    <a:pt x="14207" y="1739"/>
                  </a:cubicBezTo>
                  <a:cubicBezTo>
                    <a:pt x="14209" y="1715"/>
                    <a:pt x="14232" y="1717"/>
                    <a:pt x="14234" y="1694"/>
                  </a:cubicBezTo>
                  <a:cubicBezTo>
                    <a:pt x="14238" y="1669"/>
                    <a:pt x="14224" y="1668"/>
                    <a:pt x="14227" y="1644"/>
                  </a:cubicBezTo>
                  <a:cubicBezTo>
                    <a:pt x="14229" y="1620"/>
                    <a:pt x="14239" y="1621"/>
                    <a:pt x="14243" y="1597"/>
                  </a:cubicBezTo>
                  <a:cubicBezTo>
                    <a:pt x="14245" y="1573"/>
                    <a:pt x="14238" y="1572"/>
                    <a:pt x="14240" y="1548"/>
                  </a:cubicBezTo>
                  <a:cubicBezTo>
                    <a:pt x="14243" y="1523"/>
                    <a:pt x="14260" y="1527"/>
                    <a:pt x="14262" y="1502"/>
                  </a:cubicBezTo>
                  <a:cubicBezTo>
                    <a:pt x="14265" y="1478"/>
                    <a:pt x="14244" y="1475"/>
                    <a:pt x="14246" y="1452"/>
                  </a:cubicBezTo>
                  <a:cubicBezTo>
                    <a:pt x="14249" y="1427"/>
                    <a:pt x="14270" y="1430"/>
                    <a:pt x="14272" y="1406"/>
                  </a:cubicBezTo>
                  <a:cubicBezTo>
                    <a:pt x="14275" y="1382"/>
                    <a:pt x="14270" y="1380"/>
                    <a:pt x="14273" y="1356"/>
                  </a:cubicBezTo>
                  <a:cubicBezTo>
                    <a:pt x="14276" y="1332"/>
                    <a:pt x="14261" y="1331"/>
                    <a:pt x="14265" y="1307"/>
                  </a:cubicBezTo>
                  <a:cubicBezTo>
                    <a:pt x="14268" y="1282"/>
                    <a:pt x="14272" y="1282"/>
                    <a:pt x="14275" y="1259"/>
                  </a:cubicBezTo>
                  <a:cubicBezTo>
                    <a:pt x="14277" y="1234"/>
                    <a:pt x="14286" y="1235"/>
                    <a:pt x="14288" y="1212"/>
                  </a:cubicBezTo>
                  <a:cubicBezTo>
                    <a:pt x="14291" y="1187"/>
                    <a:pt x="14266" y="1185"/>
                    <a:pt x="14271" y="1160"/>
                  </a:cubicBezTo>
                  <a:cubicBezTo>
                    <a:pt x="14273" y="1137"/>
                    <a:pt x="14308" y="1141"/>
                    <a:pt x="14310" y="1116"/>
                  </a:cubicBezTo>
                  <a:cubicBezTo>
                    <a:pt x="14314" y="1093"/>
                    <a:pt x="14305" y="1091"/>
                    <a:pt x="14308" y="1067"/>
                  </a:cubicBezTo>
                  <a:lnTo>
                    <a:pt x="14314" y="1019"/>
                  </a:lnTo>
                  <a:cubicBezTo>
                    <a:pt x="14316" y="994"/>
                    <a:pt x="14329" y="996"/>
                    <a:pt x="14331" y="972"/>
                  </a:cubicBezTo>
                  <a:cubicBezTo>
                    <a:pt x="14334" y="948"/>
                    <a:pt x="14307" y="944"/>
                    <a:pt x="14310" y="919"/>
                  </a:cubicBezTo>
                  <a:cubicBezTo>
                    <a:pt x="14314" y="896"/>
                    <a:pt x="14326" y="897"/>
                    <a:pt x="14331" y="873"/>
                  </a:cubicBezTo>
                  <a:cubicBezTo>
                    <a:pt x="14334" y="849"/>
                    <a:pt x="14318" y="846"/>
                    <a:pt x="14320" y="822"/>
                  </a:cubicBezTo>
                  <a:cubicBezTo>
                    <a:pt x="14323" y="798"/>
                    <a:pt x="14330" y="799"/>
                    <a:pt x="14334" y="775"/>
                  </a:cubicBezTo>
                  <a:cubicBezTo>
                    <a:pt x="14336" y="751"/>
                    <a:pt x="14351" y="752"/>
                    <a:pt x="14353" y="729"/>
                  </a:cubicBezTo>
                  <a:cubicBezTo>
                    <a:pt x="14356" y="704"/>
                    <a:pt x="14330" y="700"/>
                    <a:pt x="14332" y="676"/>
                  </a:cubicBezTo>
                  <a:cubicBezTo>
                    <a:pt x="14335" y="652"/>
                    <a:pt x="14366" y="656"/>
                    <a:pt x="14369" y="632"/>
                  </a:cubicBezTo>
                  <a:cubicBezTo>
                    <a:pt x="14373" y="608"/>
                    <a:pt x="14377" y="608"/>
                    <a:pt x="14380" y="584"/>
                  </a:cubicBezTo>
                  <a:cubicBezTo>
                    <a:pt x="14383" y="559"/>
                    <a:pt x="14355" y="555"/>
                    <a:pt x="14359" y="532"/>
                  </a:cubicBezTo>
                  <a:cubicBezTo>
                    <a:pt x="14362" y="507"/>
                    <a:pt x="14366" y="507"/>
                    <a:pt x="14368" y="483"/>
                  </a:cubicBezTo>
                  <a:cubicBezTo>
                    <a:pt x="14371" y="459"/>
                    <a:pt x="14388" y="462"/>
                    <a:pt x="14391" y="437"/>
                  </a:cubicBezTo>
                  <a:cubicBezTo>
                    <a:pt x="14395" y="414"/>
                    <a:pt x="14395" y="414"/>
                    <a:pt x="14398" y="389"/>
                  </a:cubicBezTo>
                  <a:cubicBezTo>
                    <a:pt x="14400" y="366"/>
                    <a:pt x="14388" y="364"/>
                    <a:pt x="14391" y="339"/>
                  </a:cubicBezTo>
                  <a:cubicBezTo>
                    <a:pt x="14394" y="314"/>
                    <a:pt x="14405" y="316"/>
                    <a:pt x="14409" y="292"/>
                  </a:cubicBezTo>
                  <a:cubicBezTo>
                    <a:pt x="14411" y="268"/>
                    <a:pt x="14398" y="266"/>
                    <a:pt x="14400" y="242"/>
                  </a:cubicBezTo>
                  <a:cubicBezTo>
                    <a:pt x="14404" y="218"/>
                    <a:pt x="14393" y="217"/>
                    <a:pt x="14396" y="193"/>
                  </a:cubicBezTo>
                  <a:cubicBezTo>
                    <a:pt x="14399" y="168"/>
                    <a:pt x="14434" y="173"/>
                    <a:pt x="14438" y="148"/>
                  </a:cubicBezTo>
                  <a:cubicBezTo>
                    <a:pt x="14441" y="125"/>
                    <a:pt x="14405" y="119"/>
                    <a:pt x="14409" y="95"/>
                  </a:cubicBezTo>
                  <a:cubicBezTo>
                    <a:pt x="14411" y="71"/>
                    <a:pt x="14425" y="72"/>
                    <a:pt x="14427" y="48"/>
                  </a:cubicBezTo>
                  <a:cubicBezTo>
                    <a:pt x="14430" y="24"/>
                    <a:pt x="14458" y="18"/>
                    <a:pt x="14438" y="6"/>
                  </a:cubicBezTo>
                  <a:cubicBezTo>
                    <a:pt x="14433" y="2"/>
                    <a:pt x="14429" y="0"/>
                    <a:pt x="14425" y="0"/>
                  </a:cubicBezTo>
                  <a:close/>
                  <a:moveTo>
                    <a:pt x="166" y="9674"/>
                  </a:moveTo>
                  <a:lnTo>
                    <a:pt x="166" y="9674"/>
                  </a:lnTo>
                  <a:cubicBezTo>
                    <a:pt x="161" y="9674"/>
                    <a:pt x="156" y="9675"/>
                    <a:pt x="148" y="9678"/>
                  </a:cubicBezTo>
                  <a:cubicBezTo>
                    <a:pt x="126" y="9685"/>
                    <a:pt x="130" y="9699"/>
                    <a:pt x="107" y="9707"/>
                  </a:cubicBezTo>
                  <a:cubicBezTo>
                    <a:pt x="99" y="9710"/>
                    <a:pt x="94" y="9714"/>
                    <a:pt x="91" y="9718"/>
                  </a:cubicBezTo>
                  <a:lnTo>
                    <a:pt x="91" y="9718"/>
                  </a:lnTo>
                  <a:cubicBezTo>
                    <a:pt x="96" y="9716"/>
                    <a:pt x="102" y="9714"/>
                    <a:pt x="111" y="9708"/>
                  </a:cubicBezTo>
                  <a:cubicBezTo>
                    <a:pt x="131" y="9695"/>
                    <a:pt x="134" y="9700"/>
                    <a:pt x="154" y="9686"/>
                  </a:cubicBezTo>
                  <a:cubicBezTo>
                    <a:pt x="161" y="9682"/>
                    <a:pt x="164" y="9678"/>
                    <a:pt x="166" y="9674"/>
                  </a:cubicBezTo>
                  <a:close/>
                  <a:moveTo>
                    <a:pt x="91" y="9718"/>
                  </a:moveTo>
                  <a:cubicBezTo>
                    <a:pt x="83" y="9721"/>
                    <a:pt x="76" y="9722"/>
                    <a:pt x="63" y="9727"/>
                  </a:cubicBezTo>
                  <a:cubicBezTo>
                    <a:pt x="49" y="9725"/>
                    <a:pt x="35" y="9723"/>
                    <a:pt x="25" y="9723"/>
                  </a:cubicBezTo>
                  <a:cubicBezTo>
                    <a:pt x="9" y="9723"/>
                    <a:pt x="0" y="9728"/>
                    <a:pt x="6" y="9742"/>
                  </a:cubicBezTo>
                  <a:cubicBezTo>
                    <a:pt x="9" y="9750"/>
                    <a:pt x="15" y="9753"/>
                    <a:pt x="22" y="9753"/>
                  </a:cubicBezTo>
                  <a:cubicBezTo>
                    <a:pt x="35" y="9753"/>
                    <a:pt x="53" y="9743"/>
                    <a:pt x="68" y="9738"/>
                  </a:cubicBezTo>
                  <a:cubicBezTo>
                    <a:pt x="82" y="9733"/>
                    <a:pt x="85" y="9725"/>
                    <a:pt x="91" y="9718"/>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7"/>
            <p:cNvSpPr/>
            <p:nvPr/>
          </p:nvSpPr>
          <p:spPr>
            <a:xfrm>
              <a:off x="2110275" y="469075"/>
              <a:ext cx="492000" cy="247175"/>
            </a:xfrm>
            <a:custGeom>
              <a:avLst/>
              <a:gdLst/>
              <a:ahLst/>
              <a:cxnLst/>
              <a:rect l="l" t="t" r="r" b="b"/>
              <a:pathLst>
                <a:path w="19680" h="9887" extrusionOk="0">
                  <a:moveTo>
                    <a:pt x="14918" y="0"/>
                  </a:moveTo>
                  <a:cubicBezTo>
                    <a:pt x="14907" y="0"/>
                    <a:pt x="14895" y="2"/>
                    <a:pt x="14884" y="2"/>
                  </a:cubicBezTo>
                  <a:cubicBezTo>
                    <a:pt x="14881" y="2"/>
                    <a:pt x="14877" y="2"/>
                    <a:pt x="14874" y="2"/>
                  </a:cubicBezTo>
                  <a:cubicBezTo>
                    <a:pt x="14874" y="2"/>
                    <a:pt x="14873" y="2"/>
                    <a:pt x="14873" y="2"/>
                  </a:cubicBezTo>
                  <a:cubicBezTo>
                    <a:pt x="14857" y="2"/>
                    <a:pt x="14842" y="23"/>
                    <a:pt x="14824" y="23"/>
                  </a:cubicBezTo>
                  <a:cubicBezTo>
                    <a:pt x="14810" y="23"/>
                    <a:pt x="14794" y="15"/>
                    <a:pt x="14778" y="15"/>
                  </a:cubicBezTo>
                  <a:cubicBezTo>
                    <a:pt x="14777" y="15"/>
                    <a:pt x="14776" y="15"/>
                    <a:pt x="14776" y="15"/>
                  </a:cubicBezTo>
                  <a:cubicBezTo>
                    <a:pt x="14775" y="16"/>
                    <a:pt x="14775" y="16"/>
                    <a:pt x="14774" y="16"/>
                  </a:cubicBezTo>
                  <a:cubicBezTo>
                    <a:pt x="14760" y="16"/>
                    <a:pt x="14742" y="0"/>
                    <a:pt x="14727" y="0"/>
                  </a:cubicBezTo>
                  <a:cubicBezTo>
                    <a:pt x="14726" y="0"/>
                    <a:pt x="14726" y="0"/>
                    <a:pt x="14725" y="0"/>
                  </a:cubicBezTo>
                  <a:cubicBezTo>
                    <a:pt x="14709" y="4"/>
                    <a:pt x="14697" y="28"/>
                    <a:pt x="14681" y="33"/>
                  </a:cubicBezTo>
                  <a:cubicBezTo>
                    <a:pt x="14665" y="36"/>
                    <a:pt x="14652" y="50"/>
                    <a:pt x="14636" y="55"/>
                  </a:cubicBezTo>
                  <a:cubicBezTo>
                    <a:pt x="14634" y="56"/>
                    <a:pt x="14632" y="56"/>
                    <a:pt x="14630" y="56"/>
                  </a:cubicBezTo>
                  <a:cubicBezTo>
                    <a:pt x="14618" y="56"/>
                    <a:pt x="14603" y="48"/>
                    <a:pt x="14591" y="48"/>
                  </a:cubicBezTo>
                  <a:cubicBezTo>
                    <a:pt x="14589" y="48"/>
                    <a:pt x="14587" y="48"/>
                    <a:pt x="14585" y="49"/>
                  </a:cubicBezTo>
                  <a:cubicBezTo>
                    <a:pt x="14570" y="54"/>
                    <a:pt x="14554" y="59"/>
                    <a:pt x="14539" y="66"/>
                  </a:cubicBezTo>
                  <a:cubicBezTo>
                    <a:pt x="14524" y="73"/>
                    <a:pt x="14515" y="92"/>
                    <a:pt x="14501" y="100"/>
                  </a:cubicBezTo>
                  <a:cubicBezTo>
                    <a:pt x="14486" y="107"/>
                    <a:pt x="14464" y="100"/>
                    <a:pt x="14451" y="108"/>
                  </a:cubicBezTo>
                  <a:cubicBezTo>
                    <a:pt x="14437" y="116"/>
                    <a:pt x="14431" y="138"/>
                    <a:pt x="14417" y="146"/>
                  </a:cubicBezTo>
                  <a:cubicBezTo>
                    <a:pt x="14397" y="160"/>
                    <a:pt x="14401" y="166"/>
                    <a:pt x="14381" y="180"/>
                  </a:cubicBezTo>
                  <a:cubicBezTo>
                    <a:pt x="14361" y="193"/>
                    <a:pt x="14356" y="186"/>
                    <a:pt x="14335" y="199"/>
                  </a:cubicBezTo>
                  <a:cubicBezTo>
                    <a:pt x="14328" y="204"/>
                    <a:pt x="14322" y="205"/>
                    <a:pt x="14316" y="205"/>
                  </a:cubicBezTo>
                  <a:cubicBezTo>
                    <a:pt x="14312" y="205"/>
                    <a:pt x="14307" y="204"/>
                    <a:pt x="14302" y="204"/>
                  </a:cubicBezTo>
                  <a:cubicBezTo>
                    <a:pt x="14297" y="204"/>
                    <a:pt x="14292" y="205"/>
                    <a:pt x="14285" y="209"/>
                  </a:cubicBezTo>
                  <a:cubicBezTo>
                    <a:pt x="14265" y="223"/>
                    <a:pt x="14271" y="232"/>
                    <a:pt x="14251" y="246"/>
                  </a:cubicBezTo>
                  <a:cubicBezTo>
                    <a:pt x="14231" y="259"/>
                    <a:pt x="14224" y="248"/>
                    <a:pt x="14205" y="262"/>
                  </a:cubicBezTo>
                  <a:cubicBezTo>
                    <a:pt x="14184" y="275"/>
                    <a:pt x="14200" y="299"/>
                    <a:pt x="14180" y="312"/>
                  </a:cubicBezTo>
                  <a:cubicBezTo>
                    <a:pt x="14173" y="317"/>
                    <a:pt x="14167" y="318"/>
                    <a:pt x="14161" y="318"/>
                  </a:cubicBezTo>
                  <a:cubicBezTo>
                    <a:pt x="14156" y="318"/>
                    <a:pt x="14152" y="317"/>
                    <a:pt x="14147" y="317"/>
                  </a:cubicBezTo>
                  <a:cubicBezTo>
                    <a:pt x="14142" y="317"/>
                    <a:pt x="14136" y="319"/>
                    <a:pt x="14130" y="323"/>
                  </a:cubicBezTo>
                  <a:cubicBezTo>
                    <a:pt x="14109" y="337"/>
                    <a:pt x="14104" y="330"/>
                    <a:pt x="14084" y="343"/>
                  </a:cubicBezTo>
                  <a:cubicBezTo>
                    <a:pt x="14063" y="357"/>
                    <a:pt x="14073" y="371"/>
                    <a:pt x="14053" y="385"/>
                  </a:cubicBezTo>
                  <a:cubicBezTo>
                    <a:pt x="14045" y="390"/>
                    <a:pt x="14038" y="391"/>
                    <a:pt x="14032" y="391"/>
                  </a:cubicBezTo>
                  <a:cubicBezTo>
                    <a:pt x="14029" y="391"/>
                    <a:pt x="14026" y="391"/>
                    <a:pt x="14023" y="391"/>
                  </a:cubicBezTo>
                  <a:cubicBezTo>
                    <a:pt x="14017" y="391"/>
                    <a:pt x="14010" y="392"/>
                    <a:pt x="14002" y="397"/>
                  </a:cubicBezTo>
                  <a:cubicBezTo>
                    <a:pt x="13982" y="411"/>
                    <a:pt x="14002" y="440"/>
                    <a:pt x="13982" y="455"/>
                  </a:cubicBezTo>
                  <a:cubicBezTo>
                    <a:pt x="13978" y="457"/>
                    <a:pt x="13974" y="458"/>
                    <a:pt x="13970" y="458"/>
                  </a:cubicBezTo>
                  <a:cubicBezTo>
                    <a:pt x="13958" y="458"/>
                    <a:pt x="13947" y="450"/>
                    <a:pt x="13936" y="450"/>
                  </a:cubicBezTo>
                  <a:cubicBezTo>
                    <a:pt x="13931" y="450"/>
                    <a:pt x="13927" y="451"/>
                    <a:pt x="13923" y="454"/>
                  </a:cubicBezTo>
                  <a:cubicBezTo>
                    <a:pt x="13903" y="466"/>
                    <a:pt x="13919" y="490"/>
                    <a:pt x="13899" y="504"/>
                  </a:cubicBezTo>
                  <a:cubicBezTo>
                    <a:pt x="13879" y="517"/>
                    <a:pt x="13881" y="522"/>
                    <a:pt x="13862" y="536"/>
                  </a:cubicBezTo>
                  <a:cubicBezTo>
                    <a:pt x="13842" y="549"/>
                    <a:pt x="13836" y="541"/>
                    <a:pt x="13816" y="554"/>
                  </a:cubicBezTo>
                  <a:cubicBezTo>
                    <a:pt x="13809" y="559"/>
                    <a:pt x="13803" y="560"/>
                    <a:pt x="13798" y="560"/>
                  </a:cubicBezTo>
                  <a:cubicBezTo>
                    <a:pt x="13792" y="560"/>
                    <a:pt x="13786" y="559"/>
                    <a:pt x="13781" y="559"/>
                  </a:cubicBezTo>
                  <a:cubicBezTo>
                    <a:pt x="13775" y="559"/>
                    <a:pt x="13770" y="560"/>
                    <a:pt x="13763" y="564"/>
                  </a:cubicBezTo>
                  <a:cubicBezTo>
                    <a:pt x="13744" y="578"/>
                    <a:pt x="13752" y="591"/>
                    <a:pt x="13731" y="605"/>
                  </a:cubicBezTo>
                  <a:cubicBezTo>
                    <a:pt x="13712" y="617"/>
                    <a:pt x="13704" y="608"/>
                    <a:pt x="13685" y="622"/>
                  </a:cubicBezTo>
                  <a:cubicBezTo>
                    <a:pt x="13665" y="635"/>
                    <a:pt x="13661" y="628"/>
                    <a:pt x="13640" y="642"/>
                  </a:cubicBezTo>
                  <a:cubicBezTo>
                    <a:pt x="13621" y="655"/>
                    <a:pt x="13633" y="672"/>
                    <a:pt x="13612" y="686"/>
                  </a:cubicBezTo>
                  <a:cubicBezTo>
                    <a:pt x="13592" y="699"/>
                    <a:pt x="13594" y="702"/>
                    <a:pt x="13574" y="715"/>
                  </a:cubicBezTo>
                  <a:cubicBezTo>
                    <a:pt x="13553" y="729"/>
                    <a:pt x="13547" y="718"/>
                    <a:pt x="13527" y="733"/>
                  </a:cubicBezTo>
                  <a:cubicBezTo>
                    <a:pt x="13506" y="746"/>
                    <a:pt x="13505" y="745"/>
                    <a:pt x="13485" y="758"/>
                  </a:cubicBezTo>
                  <a:cubicBezTo>
                    <a:pt x="13466" y="772"/>
                    <a:pt x="13474" y="785"/>
                    <a:pt x="13455" y="798"/>
                  </a:cubicBezTo>
                  <a:cubicBezTo>
                    <a:pt x="13435" y="811"/>
                    <a:pt x="13429" y="804"/>
                    <a:pt x="13409" y="819"/>
                  </a:cubicBezTo>
                  <a:cubicBezTo>
                    <a:pt x="13388" y="832"/>
                    <a:pt x="13392" y="836"/>
                    <a:pt x="13371" y="849"/>
                  </a:cubicBezTo>
                  <a:cubicBezTo>
                    <a:pt x="13351" y="863"/>
                    <a:pt x="13348" y="857"/>
                    <a:pt x="13327" y="870"/>
                  </a:cubicBezTo>
                  <a:cubicBezTo>
                    <a:pt x="13307" y="884"/>
                    <a:pt x="13311" y="890"/>
                    <a:pt x="13291" y="902"/>
                  </a:cubicBezTo>
                  <a:cubicBezTo>
                    <a:pt x="13271" y="916"/>
                    <a:pt x="13275" y="922"/>
                    <a:pt x="13255" y="934"/>
                  </a:cubicBezTo>
                  <a:cubicBezTo>
                    <a:pt x="13235" y="948"/>
                    <a:pt x="13230" y="940"/>
                    <a:pt x="13210" y="954"/>
                  </a:cubicBezTo>
                  <a:cubicBezTo>
                    <a:pt x="13199" y="960"/>
                    <a:pt x="13192" y="960"/>
                    <a:pt x="13185" y="960"/>
                  </a:cubicBezTo>
                  <a:cubicBezTo>
                    <a:pt x="13177" y="960"/>
                    <a:pt x="13170" y="960"/>
                    <a:pt x="13160" y="967"/>
                  </a:cubicBezTo>
                  <a:cubicBezTo>
                    <a:pt x="13140" y="981"/>
                    <a:pt x="13146" y="990"/>
                    <a:pt x="13126" y="1003"/>
                  </a:cubicBezTo>
                  <a:cubicBezTo>
                    <a:pt x="13107" y="1017"/>
                    <a:pt x="13099" y="1007"/>
                    <a:pt x="13080" y="1020"/>
                  </a:cubicBezTo>
                  <a:cubicBezTo>
                    <a:pt x="13060" y="1034"/>
                    <a:pt x="13075" y="1057"/>
                    <a:pt x="13054" y="1071"/>
                  </a:cubicBezTo>
                  <a:cubicBezTo>
                    <a:pt x="13034" y="1083"/>
                    <a:pt x="13027" y="1073"/>
                    <a:pt x="13007" y="1087"/>
                  </a:cubicBezTo>
                  <a:cubicBezTo>
                    <a:pt x="12987" y="1099"/>
                    <a:pt x="12994" y="1109"/>
                    <a:pt x="12974" y="1122"/>
                  </a:cubicBezTo>
                  <a:cubicBezTo>
                    <a:pt x="12966" y="1128"/>
                    <a:pt x="12959" y="1128"/>
                    <a:pt x="12953" y="1128"/>
                  </a:cubicBezTo>
                  <a:cubicBezTo>
                    <a:pt x="12950" y="1128"/>
                    <a:pt x="12947" y="1128"/>
                    <a:pt x="12945" y="1128"/>
                  </a:cubicBezTo>
                  <a:cubicBezTo>
                    <a:pt x="12939" y="1128"/>
                    <a:pt x="12932" y="1129"/>
                    <a:pt x="12925" y="1135"/>
                  </a:cubicBezTo>
                  <a:cubicBezTo>
                    <a:pt x="12904" y="1148"/>
                    <a:pt x="12903" y="1147"/>
                    <a:pt x="12883" y="1159"/>
                  </a:cubicBezTo>
                  <a:cubicBezTo>
                    <a:pt x="12863" y="1173"/>
                    <a:pt x="12876" y="1194"/>
                    <a:pt x="12856" y="1207"/>
                  </a:cubicBezTo>
                  <a:cubicBezTo>
                    <a:pt x="12836" y="1220"/>
                    <a:pt x="12837" y="1223"/>
                    <a:pt x="12818" y="1237"/>
                  </a:cubicBezTo>
                  <a:cubicBezTo>
                    <a:pt x="12797" y="1249"/>
                    <a:pt x="12794" y="1245"/>
                    <a:pt x="12775" y="1259"/>
                  </a:cubicBezTo>
                  <a:cubicBezTo>
                    <a:pt x="12754" y="1272"/>
                    <a:pt x="12753" y="1271"/>
                    <a:pt x="12733" y="1285"/>
                  </a:cubicBezTo>
                  <a:cubicBezTo>
                    <a:pt x="12713" y="1298"/>
                    <a:pt x="12711" y="1297"/>
                    <a:pt x="12691" y="1309"/>
                  </a:cubicBezTo>
                  <a:cubicBezTo>
                    <a:pt x="12671" y="1323"/>
                    <a:pt x="12668" y="1317"/>
                    <a:pt x="12647" y="1330"/>
                  </a:cubicBezTo>
                  <a:cubicBezTo>
                    <a:pt x="12627" y="1344"/>
                    <a:pt x="12622" y="1335"/>
                    <a:pt x="12601" y="1349"/>
                  </a:cubicBezTo>
                  <a:cubicBezTo>
                    <a:pt x="12582" y="1362"/>
                    <a:pt x="12588" y="1373"/>
                    <a:pt x="12568" y="1387"/>
                  </a:cubicBezTo>
                  <a:cubicBezTo>
                    <a:pt x="12548" y="1399"/>
                    <a:pt x="12545" y="1395"/>
                    <a:pt x="12525" y="1409"/>
                  </a:cubicBezTo>
                  <a:cubicBezTo>
                    <a:pt x="12505" y="1422"/>
                    <a:pt x="12514" y="1436"/>
                    <a:pt x="12494" y="1449"/>
                  </a:cubicBezTo>
                  <a:cubicBezTo>
                    <a:pt x="12489" y="1452"/>
                    <a:pt x="12485" y="1453"/>
                    <a:pt x="12481" y="1453"/>
                  </a:cubicBezTo>
                  <a:cubicBezTo>
                    <a:pt x="12471" y="1453"/>
                    <a:pt x="12462" y="1447"/>
                    <a:pt x="12452" y="1447"/>
                  </a:cubicBezTo>
                  <a:cubicBezTo>
                    <a:pt x="12448" y="1447"/>
                    <a:pt x="12443" y="1449"/>
                    <a:pt x="12438" y="1452"/>
                  </a:cubicBezTo>
                  <a:cubicBezTo>
                    <a:pt x="12418" y="1465"/>
                    <a:pt x="12422" y="1472"/>
                    <a:pt x="12402" y="1485"/>
                  </a:cubicBezTo>
                  <a:cubicBezTo>
                    <a:pt x="12382" y="1499"/>
                    <a:pt x="12385" y="1502"/>
                    <a:pt x="12364" y="1516"/>
                  </a:cubicBezTo>
                  <a:cubicBezTo>
                    <a:pt x="12344" y="1529"/>
                    <a:pt x="12353" y="1542"/>
                    <a:pt x="12332" y="1555"/>
                  </a:cubicBezTo>
                  <a:cubicBezTo>
                    <a:pt x="12312" y="1569"/>
                    <a:pt x="12309" y="1561"/>
                    <a:pt x="12288" y="1575"/>
                  </a:cubicBezTo>
                  <a:cubicBezTo>
                    <a:pt x="12268" y="1588"/>
                    <a:pt x="12272" y="1593"/>
                    <a:pt x="12252" y="1607"/>
                  </a:cubicBezTo>
                  <a:cubicBezTo>
                    <a:pt x="12232" y="1620"/>
                    <a:pt x="12236" y="1625"/>
                    <a:pt x="12216" y="1639"/>
                  </a:cubicBezTo>
                  <a:cubicBezTo>
                    <a:pt x="12196" y="1652"/>
                    <a:pt x="12196" y="1654"/>
                    <a:pt x="12176" y="1667"/>
                  </a:cubicBezTo>
                  <a:cubicBezTo>
                    <a:pt x="12170" y="1671"/>
                    <a:pt x="12164" y="1673"/>
                    <a:pt x="12159" y="1673"/>
                  </a:cubicBezTo>
                  <a:cubicBezTo>
                    <a:pt x="12152" y="1673"/>
                    <a:pt x="12146" y="1670"/>
                    <a:pt x="12139" y="1670"/>
                  </a:cubicBezTo>
                  <a:cubicBezTo>
                    <a:pt x="12134" y="1670"/>
                    <a:pt x="12128" y="1672"/>
                    <a:pt x="12122" y="1676"/>
                  </a:cubicBezTo>
                  <a:cubicBezTo>
                    <a:pt x="12102" y="1689"/>
                    <a:pt x="12100" y="1684"/>
                    <a:pt x="12080" y="1698"/>
                  </a:cubicBezTo>
                  <a:cubicBezTo>
                    <a:pt x="12059" y="1711"/>
                    <a:pt x="12063" y="1716"/>
                    <a:pt x="12043" y="1730"/>
                  </a:cubicBezTo>
                  <a:cubicBezTo>
                    <a:pt x="12023" y="1743"/>
                    <a:pt x="12038" y="1767"/>
                    <a:pt x="12017" y="1780"/>
                  </a:cubicBezTo>
                  <a:cubicBezTo>
                    <a:pt x="12013" y="1783"/>
                    <a:pt x="12009" y="1784"/>
                    <a:pt x="12005" y="1784"/>
                  </a:cubicBezTo>
                  <a:cubicBezTo>
                    <a:pt x="11994" y="1784"/>
                    <a:pt x="11982" y="1776"/>
                    <a:pt x="11971" y="1776"/>
                  </a:cubicBezTo>
                  <a:cubicBezTo>
                    <a:pt x="11967" y="1776"/>
                    <a:pt x="11963" y="1777"/>
                    <a:pt x="11958" y="1780"/>
                  </a:cubicBezTo>
                  <a:cubicBezTo>
                    <a:pt x="11939" y="1794"/>
                    <a:pt x="11948" y="1806"/>
                    <a:pt x="11929" y="1820"/>
                  </a:cubicBezTo>
                  <a:cubicBezTo>
                    <a:pt x="11908" y="1833"/>
                    <a:pt x="11915" y="1843"/>
                    <a:pt x="11894" y="1858"/>
                  </a:cubicBezTo>
                  <a:cubicBezTo>
                    <a:pt x="11875" y="1872"/>
                    <a:pt x="11876" y="1874"/>
                    <a:pt x="11856" y="1887"/>
                  </a:cubicBezTo>
                  <a:cubicBezTo>
                    <a:pt x="11852" y="1890"/>
                    <a:pt x="11847" y="1891"/>
                    <a:pt x="11843" y="1891"/>
                  </a:cubicBezTo>
                  <a:cubicBezTo>
                    <a:pt x="11832" y="1891"/>
                    <a:pt x="11821" y="1882"/>
                    <a:pt x="11809" y="1882"/>
                  </a:cubicBezTo>
                  <a:cubicBezTo>
                    <a:pt x="11805" y="1882"/>
                    <a:pt x="11801" y="1883"/>
                    <a:pt x="11797" y="1886"/>
                  </a:cubicBezTo>
                  <a:cubicBezTo>
                    <a:pt x="11776" y="1899"/>
                    <a:pt x="11796" y="1925"/>
                    <a:pt x="11775" y="1939"/>
                  </a:cubicBezTo>
                  <a:cubicBezTo>
                    <a:pt x="11755" y="1952"/>
                    <a:pt x="11750" y="1945"/>
                    <a:pt x="11730" y="1957"/>
                  </a:cubicBezTo>
                  <a:cubicBezTo>
                    <a:pt x="11724" y="1962"/>
                    <a:pt x="11719" y="1963"/>
                    <a:pt x="11714" y="1963"/>
                  </a:cubicBezTo>
                  <a:cubicBezTo>
                    <a:pt x="11707" y="1963"/>
                    <a:pt x="11701" y="1961"/>
                    <a:pt x="11694" y="1961"/>
                  </a:cubicBezTo>
                  <a:cubicBezTo>
                    <a:pt x="11689" y="1961"/>
                    <a:pt x="11684" y="1962"/>
                    <a:pt x="11678" y="1966"/>
                  </a:cubicBezTo>
                  <a:cubicBezTo>
                    <a:pt x="11658" y="1979"/>
                    <a:pt x="11666" y="1992"/>
                    <a:pt x="11646" y="2005"/>
                  </a:cubicBezTo>
                  <a:cubicBezTo>
                    <a:pt x="11625" y="2018"/>
                    <a:pt x="11632" y="2029"/>
                    <a:pt x="11613" y="2042"/>
                  </a:cubicBezTo>
                  <a:cubicBezTo>
                    <a:pt x="11592" y="2056"/>
                    <a:pt x="11594" y="2059"/>
                    <a:pt x="11575" y="2073"/>
                  </a:cubicBezTo>
                  <a:cubicBezTo>
                    <a:pt x="11555" y="2086"/>
                    <a:pt x="11548" y="2077"/>
                    <a:pt x="11528" y="2090"/>
                  </a:cubicBezTo>
                  <a:cubicBezTo>
                    <a:pt x="11508" y="2104"/>
                    <a:pt x="11503" y="2099"/>
                    <a:pt x="11484" y="2113"/>
                  </a:cubicBezTo>
                  <a:cubicBezTo>
                    <a:pt x="11464" y="2127"/>
                    <a:pt x="11475" y="2144"/>
                    <a:pt x="11455" y="2158"/>
                  </a:cubicBezTo>
                  <a:cubicBezTo>
                    <a:pt x="11436" y="2171"/>
                    <a:pt x="11432" y="2165"/>
                    <a:pt x="11411" y="2179"/>
                  </a:cubicBezTo>
                  <a:cubicBezTo>
                    <a:pt x="11391" y="2192"/>
                    <a:pt x="11389" y="2190"/>
                    <a:pt x="11368" y="2203"/>
                  </a:cubicBezTo>
                  <a:cubicBezTo>
                    <a:pt x="11348" y="2217"/>
                    <a:pt x="11343" y="2207"/>
                    <a:pt x="11323" y="2222"/>
                  </a:cubicBezTo>
                  <a:cubicBezTo>
                    <a:pt x="11303" y="2235"/>
                    <a:pt x="11298" y="2228"/>
                    <a:pt x="11277" y="2241"/>
                  </a:cubicBezTo>
                  <a:cubicBezTo>
                    <a:pt x="11257" y="2255"/>
                    <a:pt x="11255" y="2251"/>
                    <a:pt x="11234" y="2265"/>
                  </a:cubicBezTo>
                  <a:cubicBezTo>
                    <a:pt x="11214" y="2278"/>
                    <a:pt x="11224" y="2293"/>
                    <a:pt x="11203" y="2306"/>
                  </a:cubicBezTo>
                  <a:cubicBezTo>
                    <a:pt x="11184" y="2319"/>
                    <a:pt x="11185" y="2322"/>
                    <a:pt x="11165" y="2336"/>
                  </a:cubicBezTo>
                  <a:cubicBezTo>
                    <a:pt x="11158" y="2340"/>
                    <a:pt x="11152" y="2341"/>
                    <a:pt x="11147" y="2341"/>
                  </a:cubicBezTo>
                  <a:cubicBezTo>
                    <a:pt x="11142" y="2341"/>
                    <a:pt x="11137" y="2340"/>
                    <a:pt x="11133" y="2340"/>
                  </a:cubicBezTo>
                  <a:cubicBezTo>
                    <a:pt x="11127" y="2340"/>
                    <a:pt x="11121" y="2341"/>
                    <a:pt x="11114" y="2346"/>
                  </a:cubicBezTo>
                  <a:cubicBezTo>
                    <a:pt x="11094" y="2359"/>
                    <a:pt x="11107" y="2379"/>
                    <a:pt x="11088" y="2393"/>
                  </a:cubicBezTo>
                  <a:cubicBezTo>
                    <a:pt x="11077" y="2400"/>
                    <a:pt x="11070" y="2400"/>
                    <a:pt x="11063" y="2400"/>
                  </a:cubicBezTo>
                  <a:cubicBezTo>
                    <a:pt x="11055" y="2400"/>
                    <a:pt x="11048" y="2400"/>
                    <a:pt x="11037" y="2406"/>
                  </a:cubicBezTo>
                  <a:cubicBezTo>
                    <a:pt x="11018" y="2420"/>
                    <a:pt x="11021" y="2427"/>
                    <a:pt x="11002" y="2439"/>
                  </a:cubicBezTo>
                  <a:cubicBezTo>
                    <a:pt x="10982" y="2453"/>
                    <a:pt x="10987" y="2461"/>
                    <a:pt x="10967" y="2475"/>
                  </a:cubicBezTo>
                  <a:lnTo>
                    <a:pt x="10927" y="2502"/>
                  </a:lnTo>
                  <a:cubicBezTo>
                    <a:pt x="10921" y="2506"/>
                    <a:pt x="10915" y="2507"/>
                    <a:pt x="10910" y="2507"/>
                  </a:cubicBezTo>
                  <a:cubicBezTo>
                    <a:pt x="10904" y="2507"/>
                    <a:pt x="10898" y="2505"/>
                    <a:pt x="10893" y="2505"/>
                  </a:cubicBezTo>
                  <a:cubicBezTo>
                    <a:pt x="10887" y="2505"/>
                    <a:pt x="10881" y="2507"/>
                    <a:pt x="10875" y="2511"/>
                  </a:cubicBezTo>
                  <a:cubicBezTo>
                    <a:pt x="10854" y="2524"/>
                    <a:pt x="10853" y="2522"/>
                    <a:pt x="10833" y="2535"/>
                  </a:cubicBezTo>
                  <a:cubicBezTo>
                    <a:pt x="10812" y="2549"/>
                    <a:pt x="10827" y="2570"/>
                    <a:pt x="10807" y="2583"/>
                  </a:cubicBezTo>
                  <a:cubicBezTo>
                    <a:pt x="10802" y="2586"/>
                    <a:pt x="10798" y="2587"/>
                    <a:pt x="10794" y="2587"/>
                  </a:cubicBezTo>
                  <a:cubicBezTo>
                    <a:pt x="10784" y="2587"/>
                    <a:pt x="10775" y="2582"/>
                    <a:pt x="10765" y="2582"/>
                  </a:cubicBezTo>
                  <a:cubicBezTo>
                    <a:pt x="10761" y="2582"/>
                    <a:pt x="10756" y="2583"/>
                    <a:pt x="10751" y="2586"/>
                  </a:cubicBezTo>
                  <a:cubicBezTo>
                    <a:pt x="10731" y="2599"/>
                    <a:pt x="10750" y="2627"/>
                    <a:pt x="10730" y="2642"/>
                  </a:cubicBezTo>
                  <a:cubicBezTo>
                    <a:pt x="10710" y="2656"/>
                    <a:pt x="10708" y="2654"/>
                    <a:pt x="10688" y="2668"/>
                  </a:cubicBezTo>
                  <a:cubicBezTo>
                    <a:pt x="10668" y="2680"/>
                    <a:pt x="10665" y="2674"/>
                    <a:pt x="10644" y="2688"/>
                  </a:cubicBezTo>
                  <a:cubicBezTo>
                    <a:pt x="10637" y="2693"/>
                    <a:pt x="10630" y="2694"/>
                    <a:pt x="10625" y="2694"/>
                  </a:cubicBezTo>
                  <a:cubicBezTo>
                    <a:pt x="10621" y="2694"/>
                    <a:pt x="10617" y="2693"/>
                    <a:pt x="10613" y="2693"/>
                  </a:cubicBezTo>
                  <a:cubicBezTo>
                    <a:pt x="10607" y="2693"/>
                    <a:pt x="10601" y="2694"/>
                    <a:pt x="10593" y="2700"/>
                  </a:cubicBezTo>
                  <a:cubicBezTo>
                    <a:pt x="10574" y="2713"/>
                    <a:pt x="10579" y="2721"/>
                    <a:pt x="10559" y="2734"/>
                  </a:cubicBezTo>
                  <a:cubicBezTo>
                    <a:pt x="10538" y="2748"/>
                    <a:pt x="10532" y="2738"/>
                    <a:pt x="10511" y="2752"/>
                  </a:cubicBezTo>
                  <a:cubicBezTo>
                    <a:pt x="10491" y="2765"/>
                    <a:pt x="10499" y="2775"/>
                    <a:pt x="10478" y="2788"/>
                  </a:cubicBezTo>
                  <a:cubicBezTo>
                    <a:pt x="10458" y="2801"/>
                    <a:pt x="10463" y="2809"/>
                    <a:pt x="10443" y="2823"/>
                  </a:cubicBezTo>
                  <a:cubicBezTo>
                    <a:pt x="10424" y="2836"/>
                    <a:pt x="10418" y="2828"/>
                    <a:pt x="10398" y="2841"/>
                  </a:cubicBezTo>
                  <a:cubicBezTo>
                    <a:pt x="10378" y="2855"/>
                    <a:pt x="10383" y="2861"/>
                    <a:pt x="10363" y="2875"/>
                  </a:cubicBezTo>
                  <a:cubicBezTo>
                    <a:pt x="10343" y="2888"/>
                    <a:pt x="10346" y="2894"/>
                    <a:pt x="10327" y="2908"/>
                  </a:cubicBezTo>
                  <a:cubicBezTo>
                    <a:pt x="10307" y="2920"/>
                    <a:pt x="10306" y="2919"/>
                    <a:pt x="10285" y="2932"/>
                  </a:cubicBezTo>
                  <a:cubicBezTo>
                    <a:pt x="10265" y="2946"/>
                    <a:pt x="10261" y="2941"/>
                    <a:pt x="10241" y="2954"/>
                  </a:cubicBezTo>
                  <a:cubicBezTo>
                    <a:pt x="10221" y="2967"/>
                    <a:pt x="10226" y="2974"/>
                    <a:pt x="10206" y="2989"/>
                  </a:cubicBezTo>
                  <a:cubicBezTo>
                    <a:pt x="10186" y="3002"/>
                    <a:pt x="10180" y="2994"/>
                    <a:pt x="10161" y="3007"/>
                  </a:cubicBezTo>
                  <a:cubicBezTo>
                    <a:pt x="10141" y="3021"/>
                    <a:pt x="10150" y="3036"/>
                    <a:pt x="10130" y="3049"/>
                  </a:cubicBezTo>
                  <a:cubicBezTo>
                    <a:pt x="10124" y="3053"/>
                    <a:pt x="10118" y="3055"/>
                    <a:pt x="10113" y="3055"/>
                  </a:cubicBezTo>
                  <a:cubicBezTo>
                    <a:pt x="10107" y="3055"/>
                    <a:pt x="10101" y="3053"/>
                    <a:pt x="10095" y="3053"/>
                  </a:cubicBezTo>
                  <a:cubicBezTo>
                    <a:pt x="10090" y="3053"/>
                    <a:pt x="10084" y="3054"/>
                    <a:pt x="10078" y="3059"/>
                  </a:cubicBezTo>
                  <a:cubicBezTo>
                    <a:pt x="10057" y="3071"/>
                    <a:pt x="10057" y="3071"/>
                    <a:pt x="10038" y="3086"/>
                  </a:cubicBezTo>
                  <a:cubicBezTo>
                    <a:pt x="10018" y="3100"/>
                    <a:pt x="10014" y="3096"/>
                    <a:pt x="9995" y="3110"/>
                  </a:cubicBezTo>
                  <a:cubicBezTo>
                    <a:pt x="9975" y="3123"/>
                    <a:pt x="9987" y="3141"/>
                    <a:pt x="9966" y="3155"/>
                  </a:cubicBezTo>
                  <a:cubicBezTo>
                    <a:pt x="9962" y="3158"/>
                    <a:pt x="9958" y="3159"/>
                    <a:pt x="9954" y="3159"/>
                  </a:cubicBezTo>
                  <a:cubicBezTo>
                    <a:pt x="9943" y="3159"/>
                    <a:pt x="9933" y="3152"/>
                    <a:pt x="9922" y="3152"/>
                  </a:cubicBezTo>
                  <a:cubicBezTo>
                    <a:pt x="9918" y="3152"/>
                    <a:pt x="9914" y="3153"/>
                    <a:pt x="9909" y="3156"/>
                  </a:cubicBezTo>
                  <a:cubicBezTo>
                    <a:pt x="9889" y="3170"/>
                    <a:pt x="9897" y="3183"/>
                    <a:pt x="9877" y="3197"/>
                  </a:cubicBezTo>
                  <a:cubicBezTo>
                    <a:pt x="9857" y="3210"/>
                    <a:pt x="9869" y="3227"/>
                    <a:pt x="9848" y="3241"/>
                  </a:cubicBezTo>
                  <a:cubicBezTo>
                    <a:pt x="9829" y="3253"/>
                    <a:pt x="9821" y="3242"/>
                    <a:pt x="9800" y="3256"/>
                  </a:cubicBezTo>
                  <a:cubicBezTo>
                    <a:pt x="9781" y="3268"/>
                    <a:pt x="9787" y="3278"/>
                    <a:pt x="9767" y="3293"/>
                  </a:cubicBezTo>
                  <a:cubicBezTo>
                    <a:pt x="9747" y="3306"/>
                    <a:pt x="9741" y="3300"/>
                    <a:pt x="9722" y="3312"/>
                  </a:cubicBezTo>
                  <a:cubicBezTo>
                    <a:pt x="9702" y="3326"/>
                    <a:pt x="9704" y="3328"/>
                    <a:pt x="9684" y="3343"/>
                  </a:cubicBezTo>
                  <a:cubicBezTo>
                    <a:pt x="9664" y="3357"/>
                    <a:pt x="9670" y="3365"/>
                    <a:pt x="9649" y="3379"/>
                  </a:cubicBezTo>
                  <a:cubicBezTo>
                    <a:pt x="9646" y="3381"/>
                    <a:pt x="9642" y="3382"/>
                    <a:pt x="9638" y="3382"/>
                  </a:cubicBezTo>
                  <a:cubicBezTo>
                    <a:pt x="9626" y="3382"/>
                    <a:pt x="9613" y="3371"/>
                    <a:pt x="9601" y="3371"/>
                  </a:cubicBezTo>
                  <a:cubicBezTo>
                    <a:pt x="9597" y="3371"/>
                    <a:pt x="9593" y="3372"/>
                    <a:pt x="9589" y="3375"/>
                  </a:cubicBezTo>
                  <a:cubicBezTo>
                    <a:pt x="9569" y="3387"/>
                    <a:pt x="9583" y="3408"/>
                    <a:pt x="9562" y="3422"/>
                  </a:cubicBezTo>
                  <a:cubicBezTo>
                    <a:pt x="9555" y="3426"/>
                    <a:pt x="9549" y="3427"/>
                    <a:pt x="9543" y="3427"/>
                  </a:cubicBezTo>
                  <a:cubicBezTo>
                    <a:pt x="9539" y="3427"/>
                    <a:pt x="9536" y="3427"/>
                    <a:pt x="9532" y="3427"/>
                  </a:cubicBezTo>
                  <a:cubicBezTo>
                    <a:pt x="9527" y="3427"/>
                    <a:pt x="9521" y="3428"/>
                    <a:pt x="9513" y="3433"/>
                  </a:cubicBezTo>
                  <a:cubicBezTo>
                    <a:pt x="9493" y="3446"/>
                    <a:pt x="9494" y="3448"/>
                    <a:pt x="9473" y="3461"/>
                  </a:cubicBezTo>
                  <a:cubicBezTo>
                    <a:pt x="9454" y="3475"/>
                    <a:pt x="9452" y="3472"/>
                    <a:pt x="9433" y="3486"/>
                  </a:cubicBezTo>
                  <a:cubicBezTo>
                    <a:pt x="9412" y="3499"/>
                    <a:pt x="9419" y="3508"/>
                    <a:pt x="9399" y="3523"/>
                  </a:cubicBezTo>
                  <a:cubicBezTo>
                    <a:pt x="9379" y="3536"/>
                    <a:pt x="9377" y="3535"/>
                    <a:pt x="9359" y="3548"/>
                  </a:cubicBezTo>
                  <a:cubicBezTo>
                    <a:pt x="9339" y="3562"/>
                    <a:pt x="9340" y="3563"/>
                    <a:pt x="9320" y="3577"/>
                  </a:cubicBezTo>
                  <a:cubicBezTo>
                    <a:pt x="9300" y="3590"/>
                    <a:pt x="9294" y="3580"/>
                    <a:pt x="9273" y="3594"/>
                  </a:cubicBezTo>
                  <a:cubicBezTo>
                    <a:pt x="9253" y="3607"/>
                    <a:pt x="9262" y="3621"/>
                    <a:pt x="9242" y="3634"/>
                  </a:cubicBezTo>
                  <a:cubicBezTo>
                    <a:pt x="9232" y="3641"/>
                    <a:pt x="9225" y="3641"/>
                    <a:pt x="9217" y="3641"/>
                  </a:cubicBezTo>
                  <a:cubicBezTo>
                    <a:pt x="9210" y="3641"/>
                    <a:pt x="9203" y="3641"/>
                    <a:pt x="9193" y="3648"/>
                  </a:cubicBezTo>
                  <a:cubicBezTo>
                    <a:pt x="9173" y="3661"/>
                    <a:pt x="9182" y="3674"/>
                    <a:pt x="9162" y="3687"/>
                  </a:cubicBezTo>
                  <a:cubicBezTo>
                    <a:pt x="9155" y="3692"/>
                    <a:pt x="9149" y="3693"/>
                    <a:pt x="9144" y="3693"/>
                  </a:cubicBezTo>
                  <a:cubicBezTo>
                    <a:pt x="9138" y="3693"/>
                    <a:pt x="9132" y="3692"/>
                    <a:pt x="9127" y="3692"/>
                  </a:cubicBezTo>
                  <a:cubicBezTo>
                    <a:pt x="9121" y="3692"/>
                    <a:pt x="9116" y="3693"/>
                    <a:pt x="9109" y="3697"/>
                  </a:cubicBezTo>
                  <a:cubicBezTo>
                    <a:pt x="9090" y="3711"/>
                    <a:pt x="9093" y="3716"/>
                    <a:pt x="9074" y="3729"/>
                  </a:cubicBezTo>
                  <a:cubicBezTo>
                    <a:pt x="9054" y="3743"/>
                    <a:pt x="9061" y="3755"/>
                    <a:pt x="9042" y="3768"/>
                  </a:cubicBezTo>
                  <a:cubicBezTo>
                    <a:pt x="9021" y="3782"/>
                    <a:pt x="9016" y="3773"/>
                    <a:pt x="8996" y="3787"/>
                  </a:cubicBezTo>
                  <a:cubicBezTo>
                    <a:pt x="8975" y="3800"/>
                    <a:pt x="8973" y="3797"/>
                    <a:pt x="8953" y="3809"/>
                  </a:cubicBezTo>
                  <a:cubicBezTo>
                    <a:pt x="8933" y="3823"/>
                    <a:pt x="8951" y="3848"/>
                    <a:pt x="8930" y="3862"/>
                  </a:cubicBezTo>
                  <a:cubicBezTo>
                    <a:pt x="8924" y="3866"/>
                    <a:pt x="8918" y="3867"/>
                    <a:pt x="8912" y="3867"/>
                  </a:cubicBezTo>
                  <a:cubicBezTo>
                    <a:pt x="8907" y="3867"/>
                    <a:pt x="8902" y="3866"/>
                    <a:pt x="8897" y="3866"/>
                  </a:cubicBezTo>
                  <a:cubicBezTo>
                    <a:pt x="8891" y="3866"/>
                    <a:pt x="8885" y="3868"/>
                    <a:pt x="8878" y="3873"/>
                  </a:cubicBezTo>
                  <a:cubicBezTo>
                    <a:pt x="8858" y="3885"/>
                    <a:pt x="8870" y="3904"/>
                    <a:pt x="8850" y="3917"/>
                  </a:cubicBezTo>
                  <a:cubicBezTo>
                    <a:pt x="8830" y="3930"/>
                    <a:pt x="8829" y="3927"/>
                    <a:pt x="8808" y="3942"/>
                  </a:cubicBezTo>
                  <a:cubicBezTo>
                    <a:pt x="8788" y="3955"/>
                    <a:pt x="8785" y="3950"/>
                    <a:pt x="8764" y="3964"/>
                  </a:cubicBezTo>
                  <a:cubicBezTo>
                    <a:pt x="8744" y="3976"/>
                    <a:pt x="8748" y="3984"/>
                    <a:pt x="8728" y="3997"/>
                  </a:cubicBezTo>
                  <a:cubicBezTo>
                    <a:pt x="8721" y="4002"/>
                    <a:pt x="8715" y="4003"/>
                    <a:pt x="8709" y="4003"/>
                  </a:cubicBezTo>
                  <a:cubicBezTo>
                    <a:pt x="8704" y="4003"/>
                    <a:pt x="8700" y="4002"/>
                    <a:pt x="8695" y="4002"/>
                  </a:cubicBezTo>
                  <a:cubicBezTo>
                    <a:pt x="8690" y="4002"/>
                    <a:pt x="8684" y="4003"/>
                    <a:pt x="8678" y="4008"/>
                  </a:cubicBezTo>
                  <a:cubicBezTo>
                    <a:pt x="8657" y="4021"/>
                    <a:pt x="8656" y="4018"/>
                    <a:pt x="8636" y="4032"/>
                  </a:cubicBezTo>
                  <a:cubicBezTo>
                    <a:pt x="8616" y="4045"/>
                    <a:pt x="8609" y="4034"/>
                    <a:pt x="8589" y="4048"/>
                  </a:cubicBezTo>
                  <a:cubicBezTo>
                    <a:pt x="8568" y="4061"/>
                    <a:pt x="8577" y="4075"/>
                    <a:pt x="8558" y="4088"/>
                  </a:cubicBezTo>
                  <a:cubicBezTo>
                    <a:pt x="8538" y="4102"/>
                    <a:pt x="8549" y="4118"/>
                    <a:pt x="8529" y="4131"/>
                  </a:cubicBezTo>
                  <a:cubicBezTo>
                    <a:pt x="8508" y="4145"/>
                    <a:pt x="8507" y="4143"/>
                    <a:pt x="8488" y="4156"/>
                  </a:cubicBezTo>
                  <a:cubicBezTo>
                    <a:pt x="8469" y="4169"/>
                    <a:pt x="8470" y="4173"/>
                    <a:pt x="8449" y="4185"/>
                  </a:cubicBezTo>
                  <a:cubicBezTo>
                    <a:pt x="8445" y="4188"/>
                    <a:pt x="8441" y="4189"/>
                    <a:pt x="8437" y="4189"/>
                  </a:cubicBezTo>
                  <a:cubicBezTo>
                    <a:pt x="8425" y="4189"/>
                    <a:pt x="8415" y="4181"/>
                    <a:pt x="8403" y="4181"/>
                  </a:cubicBezTo>
                  <a:cubicBezTo>
                    <a:pt x="8399" y="4181"/>
                    <a:pt x="8395" y="4182"/>
                    <a:pt x="8391" y="4185"/>
                  </a:cubicBezTo>
                  <a:cubicBezTo>
                    <a:pt x="8370" y="4199"/>
                    <a:pt x="8381" y="4216"/>
                    <a:pt x="8363" y="4230"/>
                  </a:cubicBezTo>
                  <a:cubicBezTo>
                    <a:pt x="8356" y="4235"/>
                    <a:pt x="8350" y="4236"/>
                    <a:pt x="8345" y="4236"/>
                  </a:cubicBezTo>
                  <a:cubicBezTo>
                    <a:pt x="8340" y="4236"/>
                    <a:pt x="8335" y="4235"/>
                    <a:pt x="8330" y="4235"/>
                  </a:cubicBezTo>
                  <a:cubicBezTo>
                    <a:pt x="8325" y="4235"/>
                    <a:pt x="8319" y="4236"/>
                    <a:pt x="8311" y="4241"/>
                  </a:cubicBezTo>
                  <a:cubicBezTo>
                    <a:pt x="8292" y="4254"/>
                    <a:pt x="8306" y="4275"/>
                    <a:pt x="8287" y="4289"/>
                  </a:cubicBezTo>
                  <a:cubicBezTo>
                    <a:pt x="8266" y="4302"/>
                    <a:pt x="8271" y="4309"/>
                    <a:pt x="8250" y="4322"/>
                  </a:cubicBezTo>
                  <a:cubicBezTo>
                    <a:pt x="8246" y="4325"/>
                    <a:pt x="8242" y="4326"/>
                    <a:pt x="8238" y="4326"/>
                  </a:cubicBezTo>
                  <a:cubicBezTo>
                    <a:pt x="8227" y="4326"/>
                    <a:pt x="8216" y="4317"/>
                    <a:pt x="8204" y="4317"/>
                  </a:cubicBezTo>
                  <a:cubicBezTo>
                    <a:pt x="8200" y="4317"/>
                    <a:pt x="8196" y="4318"/>
                    <a:pt x="8191" y="4321"/>
                  </a:cubicBezTo>
                  <a:cubicBezTo>
                    <a:pt x="8171" y="4334"/>
                    <a:pt x="8182" y="4349"/>
                    <a:pt x="8161" y="4362"/>
                  </a:cubicBezTo>
                  <a:cubicBezTo>
                    <a:pt x="8142" y="4376"/>
                    <a:pt x="8139" y="4372"/>
                    <a:pt x="8119" y="4387"/>
                  </a:cubicBezTo>
                  <a:cubicBezTo>
                    <a:pt x="8099" y="4400"/>
                    <a:pt x="8102" y="4407"/>
                    <a:pt x="8084" y="4420"/>
                  </a:cubicBezTo>
                  <a:cubicBezTo>
                    <a:pt x="8079" y="4424"/>
                    <a:pt x="8074" y="4425"/>
                    <a:pt x="8069" y="4425"/>
                  </a:cubicBezTo>
                  <a:cubicBezTo>
                    <a:pt x="8060" y="4425"/>
                    <a:pt x="8052" y="4421"/>
                    <a:pt x="8044" y="4421"/>
                  </a:cubicBezTo>
                  <a:cubicBezTo>
                    <a:pt x="8039" y="4421"/>
                    <a:pt x="8034" y="4422"/>
                    <a:pt x="8030" y="4425"/>
                  </a:cubicBezTo>
                  <a:cubicBezTo>
                    <a:pt x="8009" y="4439"/>
                    <a:pt x="8025" y="4463"/>
                    <a:pt x="8005" y="4477"/>
                  </a:cubicBezTo>
                  <a:cubicBezTo>
                    <a:pt x="7985" y="4490"/>
                    <a:pt x="7989" y="4495"/>
                    <a:pt x="7969" y="4509"/>
                  </a:cubicBezTo>
                  <a:cubicBezTo>
                    <a:pt x="7949" y="4522"/>
                    <a:pt x="7941" y="4510"/>
                    <a:pt x="7920" y="4525"/>
                  </a:cubicBezTo>
                  <a:cubicBezTo>
                    <a:pt x="7914" y="4529"/>
                    <a:pt x="7909" y="4530"/>
                    <a:pt x="7904" y="4530"/>
                  </a:cubicBezTo>
                  <a:cubicBezTo>
                    <a:pt x="7898" y="4530"/>
                    <a:pt x="7892" y="4528"/>
                    <a:pt x="7885" y="4528"/>
                  </a:cubicBezTo>
                  <a:cubicBezTo>
                    <a:pt x="7880" y="4528"/>
                    <a:pt x="7875" y="4529"/>
                    <a:pt x="7869" y="4533"/>
                  </a:cubicBezTo>
                  <a:cubicBezTo>
                    <a:pt x="7849" y="4547"/>
                    <a:pt x="7855" y="4558"/>
                    <a:pt x="7837" y="4571"/>
                  </a:cubicBezTo>
                  <a:cubicBezTo>
                    <a:pt x="7816" y="4585"/>
                    <a:pt x="7819" y="4589"/>
                    <a:pt x="7799" y="4602"/>
                  </a:cubicBezTo>
                  <a:cubicBezTo>
                    <a:pt x="7779" y="4616"/>
                    <a:pt x="7780" y="4617"/>
                    <a:pt x="7760" y="4632"/>
                  </a:cubicBezTo>
                  <a:cubicBezTo>
                    <a:pt x="7740" y="4646"/>
                    <a:pt x="7741" y="4648"/>
                    <a:pt x="7722" y="4661"/>
                  </a:cubicBezTo>
                  <a:cubicBezTo>
                    <a:pt x="7703" y="4675"/>
                    <a:pt x="7695" y="4664"/>
                    <a:pt x="7676" y="4677"/>
                  </a:cubicBezTo>
                  <a:cubicBezTo>
                    <a:pt x="7656" y="4691"/>
                    <a:pt x="7657" y="4693"/>
                    <a:pt x="7637" y="4707"/>
                  </a:cubicBezTo>
                  <a:cubicBezTo>
                    <a:pt x="7617" y="4720"/>
                    <a:pt x="7615" y="4719"/>
                    <a:pt x="7597" y="4732"/>
                  </a:cubicBezTo>
                  <a:cubicBezTo>
                    <a:pt x="7577" y="4746"/>
                    <a:pt x="7572" y="4739"/>
                    <a:pt x="7553" y="4752"/>
                  </a:cubicBezTo>
                  <a:cubicBezTo>
                    <a:pt x="7533" y="4766"/>
                    <a:pt x="7534" y="4767"/>
                    <a:pt x="7513" y="4780"/>
                  </a:cubicBezTo>
                  <a:cubicBezTo>
                    <a:pt x="7494" y="4794"/>
                    <a:pt x="7502" y="4806"/>
                    <a:pt x="7481" y="4819"/>
                  </a:cubicBezTo>
                  <a:cubicBezTo>
                    <a:pt x="7462" y="4832"/>
                    <a:pt x="7457" y="4825"/>
                    <a:pt x="7436" y="4838"/>
                  </a:cubicBezTo>
                  <a:cubicBezTo>
                    <a:pt x="7416" y="4852"/>
                    <a:pt x="7422" y="4862"/>
                    <a:pt x="7403" y="4875"/>
                  </a:cubicBezTo>
                  <a:cubicBezTo>
                    <a:pt x="7383" y="4889"/>
                    <a:pt x="7379" y="4886"/>
                    <a:pt x="7360" y="4900"/>
                  </a:cubicBezTo>
                  <a:cubicBezTo>
                    <a:pt x="7340" y="4913"/>
                    <a:pt x="7347" y="4923"/>
                    <a:pt x="7328" y="4937"/>
                  </a:cubicBezTo>
                  <a:cubicBezTo>
                    <a:pt x="7308" y="4950"/>
                    <a:pt x="7301" y="4939"/>
                    <a:pt x="7281" y="4953"/>
                  </a:cubicBezTo>
                  <a:cubicBezTo>
                    <a:pt x="7261" y="4966"/>
                    <a:pt x="7267" y="4976"/>
                    <a:pt x="7248" y="4989"/>
                  </a:cubicBezTo>
                  <a:cubicBezTo>
                    <a:pt x="7241" y="4993"/>
                    <a:pt x="7235" y="4995"/>
                    <a:pt x="7230" y="4995"/>
                  </a:cubicBezTo>
                  <a:cubicBezTo>
                    <a:pt x="7224" y="4995"/>
                    <a:pt x="7218" y="4993"/>
                    <a:pt x="7212" y="4993"/>
                  </a:cubicBezTo>
                  <a:cubicBezTo>
                    <a:pt x="7207" y="4993"/>
                    <a:pt x="7202" y="4994"/>
                    <a:pt x="7195" y="4998"/>
                  </a:cubicBezTo>
                  <a:cubicBezTo>
                    <a:pt x="7175" y="5012"/>
                    <a:pt x="7184" y="5025"/>
                    <a:pt x="7164" y="5039"/>
                  </a:cubicBezTo>
                  <a:cubicBezTo>
                    <a:pt x="7159" y="5042"/>
                    <a:pt x="7154" y="5043"/>
                    <a:pt x="7150" y="5043"/>
                  </a:cubicBezTo>
                  <a:cubicBezTo>
                    <a:pt x="7141" y="5043"/>
                    <a:pt x="7133" y="5039"/>
                    <a:pt x="7125" y="5039"/>
                  </a:cubicBezTo>
                  <a:cubicBezTo>
                    <a:pt x="7120" y="5039"/>
                    <a:pt x="7115" y="5041"/>
                    <a:pt x="7110" y="5044"/>
                  </a:cubicBezTo>
                  <a:cubicBezTo>
                    <a:pt x="7089" y="5057"/>
                    <a:pt x="7095" y="5066"/>
                    <a:pt x="7074" y="5079"/>
                  </a:cubicBezTo>
                  <a:cubicBezTo>
                    <a:pt x="7055" y="5093"/>
                    <a:pt x="7050" y="5086"/>
                    <a:pt x="7029" y="5099"/>
                  </a:cubicBezTo>
                  <a:cubicBezTo>
                    <a:pt x="7009" y="5113"/>
                    <a:pt x="7012" y="5118"/>
                    <a:pt x="6992" y="5131"/>
                  </a:cubicBezTo>
                  <a:cubicBezTo>
                    <a:pt x="6971" y="5145"/>
                    <a:pt x="6981" y="5158"/>
                    <a:pt x="6961" y="5172"/>
                  </a:cubicBezTo>
                  <a:cubicBezTo>
                    <a:pt x="6940" y="5185"/>
                    <a:pt x="6946" y="5193"/>
                    <a:pt x="6926" y="5207"/>
                  </a:cubicBezTo>
                  <a:cubicBezTo>
                    <a:pt x="6921" y="5211"/>
                    <a:pt x="6915" y="5212"/>
                    <a:pt x="6910" y="5212"/>
                  </a:cubicBezTo>
                  <a:cubicBezTo>
                    <a:pt x="6903" y="5212"/>
                    <a:pt x="6896" y="5210"/>
                    <a:pt x="6889" y="5210"/>
                  </a:cubicBezTo>
                  <a:cubicBezTo>
                    <a:pt x="6884" y="5210"/>
                    <a:pt x="6879" y="5211"/>
                    <a:pt x="6873" y="5216"/>
                  </a:cubicBezTo>
                  <a:cubicBezTo>
                    <a:pt x="6852" y="5229"/>
                    <a:pt x="6859" y="5239"/>
                    <a:pt x="6839" y="5253"/>
                  </a:cubicBezTo>
                  <a:cubicBezTo>
                    <a:pt x="6819" y="5266"/>
                    <a:pt x="6825" y="5275"/>
                    <a:pt x="6804" y="5288"/>
                  </a:cubicBezTo>
                  <a:lnTo>
                    <a:pt x="6764" y="5314"/>
                  </a:lnTo>
                  <a:cubicBezTo>
                    <a:pt x="6744" y="5328"/>
                    <a:pt x="6741" y="5324"/>
                    <a:pt x="6721" y="5337"/>
                  </a:cubicBezTo>
                  <a:cubicBezTo>
                    <a:pt x="6701" y="5351"/>
                    <a:pt x="6696" y="5343"/>
                    <a:pt x="6676" y="5356"/>
                  </a:cubicBezTo>
                  <a:cubicBezTo>
                    <a:pt x="6655" y="5370"/>
                    <a:pt x="6649" y="5359"/>
                    <a:pt x="6629" y="5373"/>
                  </a:cubicBezTo>
                  <a:cubicBezTo>
                    <a:pt x="6608" y="5387"/>
                    <a:pt x="6621" y="5404"/>
                    <a:pt x="6601" y="5417"/>
                  </a:cubicBezTo>
                  <a:cubicBezTo>
                    <a:pt x="6580" y="5431"/>
                    <a:pt x="6589" y="5442"/>
                    <a:pt x="6569" y="5457"/>
                  </a:cubicBezTo>
                  <a:cubicBezTo>
                    <a:pt x="6548" y="5470"/>
                    <a:pt x="6546" y="5466"/>
                    <a:pt x="6526" y="5479"/>
                  </a:cubicBezTo>
                  <a:cubicBezTo>
                    <a:pt x="6505" y="5493"/>
                    <a:pt x="6501" y="5486"/>
                    <a:pt x="6482" y="5500"/>
                  </a:cubicBezTo>
                  <a:cubicBezTo>
                    <a:pt x="6461" y="5512"/>
                    <a:pt x="6469" y="5525"/>
                    <a:pt x="6450" y="5538"/>
                  </a:cubicBezTo>
                  <a:cubicBezTo>
                    <a:pt x="6442" y="5543"/>
                    <a:pt x="6436" y="5544"/>
                    <a:pt x="6431" y="5544"/>
                  </a:cubicBezTo>
                  <a:cubicBezTo>
                    <a:pt x="6426" y="5544"/>
                    <a:pt x="6421" y="5544"/>
                    <a:pt x="6416" y="5544"/>
                  </a:cubicBezTo>
                  <a:cubicBezTo>
                    <a:pt x="6411" y="5544"/>
                    <a:pt x="6405" y="5545"/>
                    <a:pt x="6398" y="5549"/>
                  </a:cubicBezTo>
                  <a:cubicBezTo>
                    <a:pt x="6378" y="5563"/>
                    <a:pt x="6372" y="5553"/>
                    <a:pt x="6351" y="5566"/>
                  </a:cubicBezTo>
                  <a:cubicBezTo>
                    <a:pt x="6332" y="5580"/>
                    <a:pt x="6349" y="5606"/>
                    <a:pt x="6329" y="5619"/>
                  </a:cubicBezTo>
                  <a:cubicBezTo>
                    <a:pt x="6308" y="5632"/>
                    <a:pt x="6305" y="5625"/>
                    <a:pt x="6285" y="5639"/>
                  </a:cubicBezTo>
                  <a:cubicBezTo>
                    <a:pt x="6264" y="5652"/>
                    <a:pt x="6263" y="5651"/>
                    <a:pt x="6243" y="5665"/>
                  </a:cubicBezTo>
                  <a:cubicBezTo>
                    <a:pt x="6235" y="5669"/>
                    <a:pt x="6229" y="5670"/>
                    <a:pt x="6223" y="5670"/>
                  </a:cubicBezTo>
                  <a:cubicBezTo>
                    <a:pt x="6220" y="5670"/>
                    <a:pt x="6216" y="5670"/>
                    <a:pt x="6212" y="5670"/>
                  </a:cubicBezTo>
                  <a:cubicBezTo>
                    <a:pt x="6206" y="5670"/>
                    <a:pt x="6200" y="5671"/>
                    <a:pt x="6193" y="5676"/>
                  </a:cubicBezTo>
                  <a:lnTo>
                    <a:pt x="6152" y="5703"/>
                  </a:lnTo>
                  <a:cubicBezTo>
                    <a:pt x="6132" y="5716"/>
                    <a:pt x="6140" y="5729"/>
                    <a:pt x="6120" y="5742"/>
                  </a:cubicBezTo>
                  <a:cubicBezTo>
                    <a:pt x="6099" y="5756"/>
                    <a:pt x="6099" y="5756"/>
                    <a:pt x="6080" y="5770"/>
                  </a:cubicBezTo>
                  <a:cubicBezTo>
                    <a:pt x="6072" y="5775"/>
                    <a:pt x="6065" y="5776"/>
                    <a:pt x="6059" y="5776"/>
                  </a:cubicBezTo>
                  <a:cubicBezTo>
                    <a:pt x="6056" y="5776"/>
                    <a:pt x="6054" y="5776"/>
                    <a:pt x="6051" y="5776"/>
                  </a:cubicBezTo>
                  <a:cubicBezTo>
                    <a:pt x="6045" y="5776"/>
                    <a:pt x="6038" y="5777"/>
                    <a:pt x="6030" y="5782"/>
                  </a:cubicBezTo>
                  <a:cubicBezTo>
                    <a:pt x="6011" y="5795"/>
                    <a:pt x="6018" y="5807"/>
                    <a:pt x="5998" y="5821"/>
                  </a:cubicBezTo>
                  <a:cubicBezTo>
                    <a:pt x="5978" y="5834"/>
                    <a:pt x="5978" y="5836"/>
                    <a:pt x="5958" y="5849"/>
                  </a:cubicBezTo>
                  <a:cubicBezTo>
                    <a:pt x="5938" y="5863"/>
                    <a:pt x="5941" y="5866"/>
                    <a:pt x="5921" y="5880"/>
                  </a:cubicBezTo>
                  <a:lnTo>
                    <a:pt x="5880" y="5907"/>
                  </a:lnTo>
                  <a:cubicBezTo>
                    <a:pt x="5861" y="5920"/>
                    <a:pt x="5857" y="5916"/>
                    <a:pt x="5837" y="5930"/>
                  </a:cubicBezTo>
                  <a:cubicBezTo>
                    <a:pt x="5818" y="5944"/>
                    <a:pt x="5815" y="5940"/>
                    <a:pt x="5794" y="5954"/>
                  </a:cubicBezTo>
                  <a:cubicBezTo>
                    <a:pt x="5775" y="5967"/>
                    <a:pt x="5782" y="5977"/>
                    <a:pt x="5762" y="5992"/>
                  </a:cubicBezTo>
                  <a:cubicBezTo>
                    <a:pt x="5743" y="6005"/>
                    <a:pt x="5744" y="6007"/>
                    <a:pt x="5723" y="6020"/>
                  </a:cubicBezTo>
                  <a:cubicBezTo>
                    <a:pt x="5716" y="6025"/>
                    <a:pt x="5710" y="6026"/>
                    <a:pt x="5704" y="6026"/>
                  </a:cubicBezTo>
                  <a:cubicBezTo>
                    <a:pt x="5700" y="6026"/>
                    <a:pt x="5695" y="6026"/>
                    <a:pt x="5691" y="6026"/>
                  </a:cubicBezTo>
                  <a:cubicBezTo>
                    <a:pt x="5685" y="6026"/>
                    <a:pt x="5680" y="6027"/>
                    <a:pt x="5673" y="6031"/>
                  </a:cubicBezTo>
                  <a:cubicBezTo>
                    <a:pt x="5653" y="6045"/>
                    <a:pt x="5647" y="6036"/>
                    <a:pt x="5627" y="6050"/>
                  </a:cubicBezTo>
                  <a:cubicBezTo>
                    <a:pt x="5607" y="6063"/>
                    <a:pt x="5611" y="6068"/>
                    <a:pt x="5591" y="6082"/>
                  </a:cubicBezTo>
                  <a:lnTo>
                    <a:pt x="5551" y="6109"/>
                  </a:lnTo>
                  <a:cubicBezTo>
                    <a:pt x="5531" y="6122"/>
                    <a:pt x="5534" y="6126"/>
                    <a:pt x="5514" y="6139"/>
                  </a:cubicBezTo>
                  <a:cubicBezTo>
                    <a:pt x="5493" y="6153"/>
                    <a:pt x="5499" y="6161"/>
                    <a:pt x="5478" y="6174"/>
                  </a:cubicBezTo>
                  <a:cubicBezTo>
                    <a:pt x="5459" y="6187"/>
                    <a:pt x="5464" y="6196"/>
                    <a:pt x="5444" y="6209"/>
                  </a:cubicBezTo>
                  <a:cubicBezTo>
                    <a:pt x="5424" y="6223"/>
                    <a:pt x="5421" y="6218"/>
                    <a:pt x="5401" y="6233"/>
                  </a:cubicBezTo>
                  <a:cubicBezTo>
                    <a:pt x="5381" y="6246"/>
                    <a:pt x="5389" y="6259"/>
                    <a:pt x="5369" y="6272"/>
                  </a:cubicBezTo>
                  <a:cubicBezTo>
                    <a:pt x="5363" y="6276"/>
                    <a:pt x="5358" y="6277"/>
                    <a:pt x="5353" y="6277"/>
                  </a:cubicBezTo>
                  <a:cubicBezTo>
                    <a:pt x="5346" y="6277"/>
                    <a:pt x="5340" y="6275"/>
                    <a:pt x="5333" y="6275"/>
                  </a:cubicBezTo>
                  <a:cubicBezTo>
                    <a:pt x="5328" y="6275"/>
                    <a:pt x="5323" y="6276"/>
                    <a:pt x="5316" y="6280"/>
                  </a:cubicBezTo>
                  <a:cubicBezTo>
                    <a:pt x="5296" y="6293"/>
                    <a:pt x="5295" y="6292"/>
                    <a:pt x="5275" y="6305"/>
                  </a:cubicBezTo>
                  <a:cubicBezTo>
                    <a:pt x="5255" y="6319"/>
                    <a:pt x="5256" y="6321"/>
                    <a:pt x="5236" y="6335"/>
                  </a:cubicBezTo>
                  <a:cubicBezTo>
                    <a:pt x="5216" y="6348"/>
                    <a:pt x="5229" y="6366"/>
                    <a:pt x="5208" y="6379"/>
                  </a:cubicBezTo>
                  <a:cubicBezTo>
                    <a:pt x="5188" y="6393"/>
                    <a:pt x="5186" y="6389"/>
                    <a:pt x="5165" y="6402"/>
                  </a:cubicBezTo>
                  <a:cubicBezTo>
                    <a:pt x="5145" y="6415"/>
                    <a:pt x="5145" y="6414"/>
                    <a:pt x="5125" y="6428"/>
                  </a:cubicBezTo>
                  <a:cubicBezTo>
                    <a:pt x="5105" y="6442"/>
                    <a:pt x="5107" y="6444"/>
                    <a:pt x="5086" y="6458"/>
                  </a:cubicBezTo>
                  <a:cubicBezTo>
                    <a:pt x="5066" y="6471"/>
                    <a:pt x="5063" y="6466"/>
                    <a:pt x="5042" y="6480"/>
                  </a:cubicBezTo>
                  <a:cubicBezTo>
                    <a:pt x="5022" y="6493"/>
                    <a:pt x="5021" y="6490"/>
                    <a:pt x="5000" y="6505"/>
                  </a:cubicBezTo>
                  <a:cubicBezTo>
                    <a:pt x="4980" y="6518"/>
                    <a:pt x="4984" y="6525"/>
                    <a:pt x="4964" y="6539"/>
                  </a:cubicBezTo>
                  <a:cubicBezTo>
                    <a:pt x="4960" y="6542"/>
                    <a:pt x="4955" y="6543"/>
                    <a:pt x="4951" y="6543"/>
                  </a:cubicBezTo>
                  <a:cubicBezTo>
                    <a:pt x="4941" y="6543"/>
                    <a:pt x="4932" y="6537"/>
                    <a:pt x="4922" y="6537"/>
                  </a:cubicBezTo>
                  <a:cubicBezTo>
                    <a:pt x="4917" y="6537"/>
                    <a:pt x="4913" y="6538"/>
                    <a:pt x="4908" y="6541"/>
                  </a:cubicBezTo>
                  <a:cubicBezTo>
                    <a:pt x="4888" y="6555"/>
                    <a:pt x="4903" y="6576"/>
                    <a:pt x="4883" y="6589"/>
                  </a:cubicBezTo>
                  <a:cubicBezTo>
                    <a:pt x="4862" y="6603"/>
                    <a:pt x="4860" y="6599"/>
                    <a:pt x="4840" y="6613"/>
                  </a:cubicBezTo>
                  <a:cubicBezTo>
                    <a:pt x="4833" y="6617"/>
                    <a:pt x="4828" y="6618"/>
                    <a:pt x="4823" y="6618"/>
                  </a:cubicBezTo>
                  <a:cubicBezTo>
                    <a:pt x="4816" y="6618"/>
                    <a:pt x="4811" y="6616"/>
                    <a:pt x="4804" y="6616"/>
                  </a:cubicBezTo>
                  <a:cubicBezTo>
                    <a:pt x="4799" y="6616"/>
                    <a:pt x="4794" y="6617"/>
                    <a:pt x="4787" y="6621"/>
                  </a:cubicBezTo>
                  <a:cubicBezTo>
                    <a:pt x="4768" y="6635"/>
                    <a:pt x="4779" y="6651"/>
                    <a:pt x="4758" y="6664"/>
                  </a:cubicBezTo>
                  <a:cubicBezTo>
                    <a:pt x="4738" y="6678"/>
                    <a:pt x="4732" y="6668"/>
                    <a:pt x="4711" y="6683"/>
                  </a:cubicBezTo>
                  <a:cubicBezTo>
                    <a:pt x="4691" y="6696"/>
                    <a:pt x="4705" y="6718"/>
                    <a:pt x="4684" y="6731"/>
                  </a:cubicBezTo>
                  <a:cubicBezTo>
                    <a:pt x="4679" y="6735"/>
                    <a:pt x="4673" y="6736"/>
                    <a:pt x="4668" y="6736"/>
                  </a:cubicBezTo>
                  <a:cubicBezTo>
                    <a:pt x="4661" y="6736"/>
                    <a:pt x="4654" y="6734"/>
                    <a:pt x="4647" y="6734"/>
                  </a:cubicBezTo>
                  <a:cubicBezTo>
                    <a:pt x="4642" y="6734"/>
                    <a:pt x="4637" y="6735"/>
                    <a:pt x="4631" y="6739"/>
                  </a:cubicBezTo>
                  <a:cubicBezTo>
                    <a:pt x="4611" y="6753"/>
                    <a:pt x="4608" y="6750"/>
                    <a:pt x="4588" y="6764"/>
                  </a:cubicBezTo>
                  <a:cubicBezTo>
                    <a:pt x="4568" y="6776"/>
                    <a:pt x="4576" y="6789"/>
                    <a:pt x="4556" y="6803"/>
                  </a:cubicBezTo>
                  <a:cubicBezTo>
                    <a:pt x="4546" y="6810"/>
                    <a:pt x="4539" y="6810"/>
                    <a:pt x="4531" y="6810"/>
                  </a:cubicBezTo>
                  <a:cubicBezTo>
                    <a:pt x="4524" y="6810"/>
                    <a:pt x="4517" y="6810"/>
                    <a:pt x="4507" y="6817"/>
                  </a:cubicBezTo>
                  <a:cubicBezTo>
                    <a:pt x="4486" y="6830"/>
                    <a:pt x="4485" y="6829"/>
                    <a:pt x="4465" y="6843"/>
                  </a:cubicBezTo>
                  <a:cubicBezTo>
                    <a:pt x="4445" y="6856"/>
                    <a:pt x="4449" y="6861"/>
                    <a:pt x="4428" y="6876"/>
                  </a:cubicBezTo>
                  <a:cubicBezTo>
                    <a:pt x="4409" y="6889"/>
                    <a:pt x="4411" y="6894"/>
                    <a:pt x="4391" y="6908"/>
                  </a:cubicBezTo>
                  <a:cubicBezTo>
                    <a:pt x="4372" y="6921"/>
                    <a:pt x="4373" y="6924"/>
                    <a:pt x="4352" y="6937"/>
                  </a:cubicBezTo>
                  <a:cubicBezTo>
                    <a:pt x="4332" y="6951"/>
                    <a:pt x="4341" y="6964"/>
                    <a:pt x="4320" y="6978"/>
                  </a:cubicBezTo>
                  <a:cubicBezTo>
                    <a:pt x="4316" y="6981"/>
                    <a:pt x="4312" y="6982"/>
                    <a:pt x="4307" y="6982"/>
                  </a:cubicBezTo>
                  <a:cubicBezTo>
                    <a:pt x="4296" y="6982"/>
                    <a:pt x="4286" y="6975"/>
                    <a:pt x="4275" y="6975"/>
                  </a:cubicBezTo>
                  <a:cubicBezTo>
                    <a:pt x="4271" y="6975"/>
                    <a:pt x="4267" y="6976"/>
                    <a:pt x="4262" y="6979"/>
                  </a:cubicBezTo>
                  <a:cubicBezTo>
                    <a:pt x="4243" y="6993"/>
                    <a:pt x="4250" y="7001"/>
                    <a:pt x="4229" y="7016"/>
                  </a:cubicBezTo>
                  <a:cubicBezTo>
                    <a:pt x="4209" y="7030"/>
                    <a:pt x="4216" y="7041"/>
                    <a:pt x="4196" y="7054"/>
                  </a:cubicBezTo>
                  <a:cubicBezTo>
                    <a:pt x="4176" y="7068"/>
                    <a:pt x="4180" y="7073"/>
                    <a:pt x="4160" y="7086"/>
                  </a:cubicBezTo>
                  <a:cubicBezTo>
                    <a:pt x="4139" y="7100"/>
                    <a:pt x="4142" y="7103"/>
                    <a:pt x="4122" y="7117"/>
                  </a:cubicBezTo>
                  <a:cubicBezTo>
                    <a:pt x="4112" y="7123"/>
                    <a:pt x="4105" y="7123"/>
                    <a:pt x="4098" y="7123"/>
                  </a:cubicBezTo>
                  <a:cubicBezTo>
                    <a:pt x="4090" y="7123"/>
                    <a:pt x="4083" y="7123"/>
                    <a:pt x="4073" y="7130"/>
                  </a:cubicBezTo>
                  <a:cubicBezTo>
                    <a:pt x="4053" y="7144"/>
                    <a:pt x="4056" y="7148"/>
                    <a:pt x="4035" y="7161"/>
                  </a:cubicBezTo>
                  <a:cubicBezTo>
                    <a:pt x="4015" y="7175"/>
                    <a:pt x="4015" y="7173"/>
                    <a:pt x="3995" y="7188"/>
                  </a:cubicBezTo>
                  <a:cubicBezTo>
                    <a:pt x="3975" y="7202"/>
                    <a:pt x="3981" y="7209"/>
                    <a:pt x="3960" y="7223"/>
                  </a:cubicBezTo>
                  <a:cubicBezTo>
                    <a:pt x="3953" y="7227"/>
                    <a:pt x="3948" y="7228"/>
                    <a:pt x="3942" y="7228"/>
                  </a:cubicBezTo>
                  <a:cubicBezTo>
                    <a:pt x="3937" y="7228"/>
                    <a:pt x="3932" y="7228"/>
                    <a:pt x="3927" y="7228"/>
                  </a:cubicBezTo>
                  <a:cubicBezTo>
                    <a:pt x="3921" y="7228"/>
                    <a:pt x="3915" y="7229"/>
                    <a:pt x="3908" y="7234"/>
                  </a:cubicBezTo>
                  <a:cubicBezTo>
                    <a:pt x="3888" y="7247"/>
                    <a:pt x="3884" y="7241"/>
                    <a:pt x="3864" y="7255"/>
                  </a:cubicBezTo>
                  <a:cubicBezTo>
                    <a:pt x="3844" y="7268"/>
                    <a:pt x="3844" y="7269"/>
                    <a:pt x="3823" y="7283"/>
                  </a:cubicBezTo>
                  <a:cubicBezTo>
                    <a:pt x="3804" y="7296"/>
                    <a:pt x="3813" y="7310"/>
                    <a:pt x="3793" y="7325"/>
                  </a:cubicBezTo>
                  <a:cubicBezTo>
                    <a:pt x="3786" y="7330"/>
                    <a:pt x="3780" y="7331"/>
                    <a:pt x="3774" y="7331"/>
                  </a:cubicBezTo>
                  <a:cubicBezTo>
                    <a:pt x="3770" y="7331"/>
                    <a:pt x="3766" y="7330"/>
                    <a:pt x="3762" y="7330"/>
                  </a:cubicBezTo>
                  <a:cubicBezTo>
                    <a:pt x="3756" y="7330"/>
                    <a:pt x="3750" y="7331"/>
                    <a:pt x="3742" y="7337"/>
                  </a:cubicBezTo>
                  <a:cubicBezTo>
                    <a:pt x="3722" y="7349"/>
                    <a:pt x="3732" y="7366"/>
                    <a:pt x="3713" y="7379"/>
                  </a:cubicBezTo>
                  <a:cubicBezTo>
                    <a:pt x="3693" y="7392"/>
                    <a:pt x="3684" y="7382"/>
                    <a:pt x="3665" y="7396"/>
                  </a:cubicBezTo>
                  <a:cubicBezTo>
                    <a:pt x="3644" y="7408"/>
                    <a:pt x="3652" y="7419"/>
                    <a:pt x="3631" y="7434"/>
                  </a:cubicBezTo>
                  <a:cubicBezTo>
                    <a:pt x="3611" y="7448"/>
                    <a:pt x="3607" y="7443"/>
                    <a:pt x="3587" y="7456"/>
                  </a:cubicBezTo>
                  <a:cubicBezTo>
                    <a:pt x="3566" y="7469"/>
                    <a:pt x="3566" y="7471"/>
                    <a:pt x="3547" y="7483"/>
                  </a:cubicBezTo>
                  <a:cubicBezTo>
                    <a:pt x="3527" y="7497"/>
                    <a:pt x="3522" y="7491"/>
                    <a:pt x="3502" y="7505"/>
                  </a:cubicBezTo>
                  <a:cubicBezTo>
                    <a:pt x="3483" y="7519"/>
                    <a:pt x="3484" y="7521"/>
                    <a:pt x="3463" y="7535"/>
                  </a:cubicBezTo>
                  <a:cubicBezTo>
                    <a:pt x="3443" y="7548"/>
                    <a:pt x="3454" y="7564"/>
                    <a:pt x="3434" y="7578"/>
                  </a:cubicBezTo>
                  <a:cubicBezTo>
                    <a:pt x="3414" y="7590"/>
                    <a:pt x="3410" y="7584"/>
                    <a:pt x="3388" y="7598"/>
                  </a:cubicBezTo>
                  <a:cubicBezTo>
                    <a:pt x="3382" y="7602"/>
                    <a:pt x="3377" y="7603"/>
                    <a:pt x="3372" y="7603"/>
                  </a:cubicBezTo>
                  <a:cubicBezTo>
                    <a:pt x="3365" y="7603"/>
                    <a:pt x="3359" y="7601"/>
                    <a:pt x="3352" y="7601"/>
                  </a:cubicBezTo>
                  <a:cubicBezTo>
                    <a:pt x="3347" y="7601"/>
                    <a:pt x="3342" y="7602"/>
                    <a:pt x="3336" y="7605"/>
                  </a:cubicBezTo>
                  <a:cubicBezTo>
                    <a:pt x="3317" y="7619"/>
                    <a:pt x="3319" y="7625"/>
                    <a:pt x="3298" y="7638"/>
                  </a:cubicBezTo>
                  <a:cubicBezTo>
                    <a:pt x="3279" y="7652"/>
                    <a:pt x="3274" y="7644"/>
                    <a:pt x="3253" y="7658"/>
                  </a:cubicBezTo>
                  <a:cubicBezTo>
                    <a:pt x="3233" y="7671"/>
                    <a:pt x="3245" y="7690"/>
                    <a:pt x="3226" y="7703"/>
                  </a:cubicBezTo>
                  <a:cubicBezTo>
                    <a:pt x="3205" y="7717"/>
                    <a:pt x="3200" y="7710"/>
                    <a:pt x="3180" y="7723"/>
                  </a:cubicBezTo>
                  <a:cubicBezTo>
                    <a:pt x="3159" y="7737"/>
                    <a:pt x="3165" y="7745"/>
                    <a:pt x="3145" y="7759"/>
                  </a:cubicBezTo>
                  <a:cubicBezTo>
                    <a:pt x="3140" y="7762"/>
                    <a:pt x="3135" y="7763"/>
                    <a:pt x="3130" y="7763"/>
                  </a:cubicBezTo>
                  <a:cubicBezTo>
                    <a:pt x="3122" y="7763"/>
                    <a:pt x="3114" y="7760"/>
                    <a:pt x="3106" y="7760"/>
                  </a:cubicBezTo>
                  <a:cubicBezTo>
                    <a:pt x="3101" y="7760"/>
                    <a:pt x="3095" y="7761"/>
                    <a:pt x="3090" y="7765"/>
                  </a:cubicBezTo>
                  <a:cubicBezTo>
                    <a:pt x="3070" y="7778"/>
                    <a:pt x="3079" y="7792"/>
                    <a:pt x="3057" y="7805"/>
                  </a:cubicBezTo>
                  <a:cubicBezTo>
                    <a:pt x="3038" y="7819"/>
                    <a:pt x="3041" y="7825"/>
                    <a:pt x="3022" y="7839"/>
                  </a:cubicBezTo>
                  <a:cubicBezTo>
                    <a:pt x="3002" y="7852"/>
                    <a:pt x="3007" y="7860"/>
                    <a:pt x="2987" y="7873"/>
                  </a:cubicBezTo>
                  <a:cubicBezTo>
                    <a:pt x="2966" y="7887"/>
                    <a:pt x="2959" y="7874"/>
                    <a:pt x="2939" y="7888"/>
                  </a:cubicBezTo>
                  <a:cubicBezTo>
                    <a:pt x="2918" y="7901"/>
                    <a:pt x="2926" y="7912"/>
                    <a:pt x="2905" y="7926"/>
                  </a:cubicBezTo>
                  <a:cubicBezTo>
                    <a:pt x="2899" y="7930"/>
                    <a:pt x="2894" y="7931"/>
                    <a:pt x="2889" y="7931"/>
                  </a:cubicBezTo>
                  <a:cubicBezTo>
                    <a:pt x="2882" y="7931"/>
                    <a:pt x="2875" y="7928"/>
                    <a:pt x="2868" y="7928"/>
                  </a:cubicBezTo>
                  <a:cubicBezTo>
                    <a:pt x="2863" y="7928"/>
                    <a:pt x="2858" y="7929"/>
                    <a:pt x="2852" y="7933"/>
                  </a:cubicBezTo>
                  <a:cubicBezTo>
                    <a:pt x="2831" y="7947"/>
                    <a:pt x="2827" y="7940"/>
                    <a:pt x="2808" y="7955"/>
                  </a:cubicBezTo>
                  <a:cubicBezTo>
                    <a:pt x="2788" y="7969"/>
                    <a:pt x="2806" y="7996"/>
                    <a:pt x="2786" y="8011"/>
                  </a:cubicBezTo>
                  <a:cubicBezTo>
                    <a:pt x="2782" y="8014"/>
                    <a:pt x="2778" y="8015"/>
                    <a:pt x="2774" y="8015"/>
                  </a:cubicBezTo>
                  <a:cubicBezTo>
                    <a:pt x="2763" y="8015"/>
                    <a:pt x="2753" y="8008"/>
                    <a:pt x="2742" y="8008"/>
                  </a:cubicBezTo>
                  <a:cubicBezTo>
                    <a:pt x="2738" y="8008"/>
                    <a:pt x="2733" y="8009"/>
                    <a:pt x="2729" y="8013"/>
                  </a:cubicBezTo>
                  <a:cubicBezTo>
                    <a:pt x="2708" y="8025"/>
                    <a:pt x="2722" y="8046"/>
                    <a:pt x="2702" y="8060"/>
                  </a:cubicBezTo>
                  <a:cubicBezTo>
                    <a:pt x="2681" y="8072"/>
                    <a:pt x="2676" y="8065"/>
                    <a:pt x="2656" y="8078"/>
                  </a:cubicBezTo>
                  <a:cubicBezTo>
                    <a:pt x="2636" y="8092"/>
                    <a:pt x="2645" y="8106"/>
                    <a:pt x="2626" y="8120"/>
                  </a:cubicBezTo>
                  <a:cubicBezTo>
                    <a:pt x="2621" y="8123"/>
                    <a:pt x="2617" y="8124"/>
                    <a:pt x="2612" y="8124"/>
                  </a:cubicBezTo>
                  <a:cubicBezTo>
                    <a:pt x="2602" y="8124"/>
                    <a:pt x="2593" y="8118"/>
                    <a:pt x="2582" y="8118"/>
                  </a:cubicBezTo>
                  <a:cubicBezTo>
                    <a:pt x="2578" y="8118"/>
                    <a:pt x="2574" y="8119"/>
                    <a:pt x="2569" y="8122"/>
                  </a:cubicBezTo>
                  <a:cubicBezTo>
                    <a:pt x="2549" y="8136"/>
                    <a:pt x="2551" y="8137"/>
                    <a:pt x="2530" y="8151"/>
                  </a:cubicBezTo>
                  <a:cubicBezTo>
                    <a:pt x="2510" y="8164"/>
                    <a:pt x="2508" y="8158"/>
                    <a:pt x="2488" y="8173"/>
                  </a:cubicBezTo>
                  <a:cubicBezTo>
                    <a:pt x="2467" y="8186"/>
                    <a:pt x="2482" y="8207"/>
                    <a:pt x="2462" y="8221"/>
                  </a:cubicBezTo>
                  <a:cubicBezTo>
                    <a:pt x="2452" y="8228"/>
                    <a:pt x="2444" y="8228"/>
                    <a:pt x="2437" y="8228"/>
                  </a:cubicBezTo>
                  <a:cubicBezTo>
                    <a:pt x="2430" y="8228"/>
                    <a:pt x="2423" y="8228"/>
                    <a:pt x="2413" y="8234"/>
                  </a:cubicBezTo>
                  <a:cubicBezTo>
                    <a:pt x="2392" y="8248"/>
                    <a:pt x="2407" y="8271"/>
                    <a:pt x="2387" y="8285"/>
                  </a:cubicBezTo>
                  <a:cubicBezTo>
                    <a:pt x="2382" y="8288"/>
                    <a:pt x="2377" y="8289"/>
                    <a:pt x="2373" y="8289"/>
                  </a:cubicBezTo>
                  <a:cubicBezTo>
                    <a:pt x="2363" y="8289"/>
                    <a:pt x="2354" y="8284"/>
                    <a:pt x="2345" y="8284"/>
                  </a:cubicBezTo>
                  <a:cubicBezTo>
                    <a:pt x="2340" y="8284"/>
                    <a:pt x="2336" y="8285"/>
                    <a:pt x="2331" y="8288"/>
                  </a:cubicBezTo>
                  <a:cubicBezTo>
                    <a:pt x="2311" y="8302"/>
                    <a:pt x="2313" y="8306"/>
                    <a:pt x="2294" y="8320"/>
                  </a:cubicBezTo>
                  <a:cubicBezTo>
                    <a:pt x="2273" y="8334"/>
                    <a:pt x="2269" y="8330"/>
                    <a:pt x="2249" y="8343"/>
                  </a:cubicBezTo>
                  <a:cubicBezTo>
                    <a:pt x="2229" y="8356"/>
                    <a:pt x="2229" y="8356"/>
                    <a:pt x="2209" y="8371"/>
                  </a:cubicBezTo>
                  <a:cubicBezTo>
                    <a:pt x="2189" y="8384"/>
                    <a:pt x="2194" y="8393"/>
                    <a:pt x="2174" y="8406"/>
                  </a:cubicBezTo>
                  <a:cubicBezTo>
                    <a:pt x="2154" y="8420"/>
                    <a:pt x="2146" y="8409"/>
                    <a:pt x="2126" y="8422"/>
                  </a:cubicBezTo>
                  <a:cubicBezTo>
                    <a:pt x="2106" y="8436"/>
                    <a:pt x="2110" y="8442"/>
                    <a:pt x="2090" y="8456"/>
                  </a:cubicBezTo>
                  <a:cubicBezTo>
                    <a:pt x="2070" y="8469"/>
                    <a:pt x="2082" y="8488"/>
                    <a:pt x="2061" y="8501"/>
                  </a:cubicBezTo>
                  <a:cubicBezTo>
                    <a:pt x="2054" y="8506"/>
                    <a:pt x="2048" y="8507"/>
                    <a:pt x="2043" y="8507"/>
                  </a:cubicBezTo>
                  <a:cubicBezTo>
                    <a:pt x="2039" y="8507"/>
                    <a:pt x="2035" y="8507"/>
                    <a:pt x="2030" y="8507"/>
                  </a:cubicBezTo>
                  <a:cubicBezTo>
                    <a:pt x="2025" y="8507"/>
                    <a:pt x="2018" y="8508"/>
                    <a:pt x="2011" y="8513"/>
                  </a:cubicBezTo>
                  <a:cubicBezTo>
                    <a:pt x="1991" y="8527"/>
                    <a:pt x="2001" y="8544"/>
                    <a:pt x="1981" y="8558"/>
                  </a:cubicBezTo>
                  <a:cubicBezTo>
                    <a:pt x="1962" y="8571"/>
                    <a:pt x="1954" y="8561"/>
                    <a:pt x="1935" y="8575"/>
                  </a:cubicBezTo>
                  <a:cubicBezTo>
                    <a:pt x="1915" y="8588"/>
                    <a:pt x="1924" y="8602"/>
                    <a:pt x="1904" y="8614"/>
                  </a:cubicBezTo>
                  <a:cubicBezTo>
                    <a:pt x="1883" y="8628"/>
                    <a:pt x="1879" y="8622"/>
                    <a:pt x="1860" y="8635"/>
                  </a:cubicBezTo>
                  <a:cubicBezTo>
                    <a:pt x="1850" y="8642"/>
                    <a:pt x="1842" y="8642"/>
                    <a:pt x="1835" y="8642"/>
                  </a:cubicBezTo>
                  <a:cubicBezTo>
                    <a:pt x="1827" y="8642"/>
                    <a:pt x="1820" y="8642"/>
                    <a:pt x="1810" y="8649"/>
                  </a:cubicBezTo>
                  <a:cubicBezTo>
                    <a:pt x="1790" y="8662"/>
                    <a:pt x="1786" y="8655"/>
                    <a:pt x="1766" y="8670"/>
                  </a:cubicBezTo>
                  <a:cubicBezTo>
                    <a:pt x="1745" y="8683"/>
                    <a:pt x="1745" y="8684"/>
                    <a:pt x="1726" y="8698"/>
                  </a:cubicBezTo>
                  <a:cubicBezTo>
                    <a:pt x="1706" y="8711"/>
                    <a:pt x="1707" y="8713"/>
                    <a:pt x="1686" y="8727"/>
                  </a:cubicBezTo>
                  <a:cubicBezTo>
                    <a:pt x="1667" y="8741"/>
                    <a:pt x="1675" y="8753"/>
                    <a:pt x="1654" y="8767"/>
                  </a:cubicBezTo>
                  <a:cubicBezTo>
                    <a:pt x="1635" y="8779"/>
                    <a:pt x="1638" y="8786"/>
                    <a:pt x="1619" y="8800"/>
                  </a:cubicBezTo>
                  <a:cubicBezTo>
                    <a:pt x="1599" y="8813"/>
                    <a:pt x="1601" y="8818"/>
                    <a:pt x="1581" y="8832"/>
                  </a:cubicBezTo>
                  <a:cubicBezTo>
                    <a:pt x="1577" y="8835"/>
                    <a:pt x="1572" y="8836"/>
                    <a:pt x="1567" y="8836"/>
                  </a:cubicBezTo>
                  <a:cubicBezTo>
                    <a:pt x="1558" y="8836"/>
                    <a:pt x="1549" y="8831"/>
                    <a:pt x="1540" y="8831"/>
                  </a:cubicBezTo>
                  <a:cubicBezTo>
                    <a:pt x="1535" y="8831"/>
                    <a:pt x="1530" y="8833"/>
                    <a:pt x="1525" y="8836"/>
                  </a:cubicBezTo>
                  <a:cubicBezTo>
                    <a:pt x="1504" y="8849"/>
                    <a:pt x="1501" y="8844"/>
                    <a:pt x="1481" y="8858"/>
                  </a:cubicBezTo>
                  <a:cubicBezTo>
                    <a:pt x="1460" y="8870"/>
                    <a:pt x="1467" y="8881"/>
                    <a:pt x="1448" y="8895"/>
                  </a:cubicBezTo>
                  <a:cubicBezTo>
                    <a:pt x="1427" y="8908"/>
                    <a:pt x="1435" y="8920"/>
                    <a:pt x="1415" y="8934"/>
                  </a:cubicBezTo>
                  <a:cubicBezTo>
                    <a:pt x="1395" y="8947"/>
                    <a:pt x="1394" y="8944"/>
                    <a:pt x="1374" y="8959"/>
                  </a:cubicBezTo>
                  <a:cubicBezTo>
                    <a:pt x="1369" y="8963"/>
                    <a:pt x="1364" y="8964"/>
                    <a:pt x="1359" y="8964"/>
                  </a:cubicBezTo>
                  <a:cubicBezTo>
                    <a:pt x="1350" y="8964"/>
                    <a:pt x="1342" y="8960"/>
                    <a:pt x="1334" y="8960"/>
                  </a:cubicBezTo>
                  <a:cubicBezTo>
                    <a:pt x="1329" y="8960"/>
                    <a:pt x="1324" y="8961"/>
                    <a:pt x="1319" y="8965"/>
                  </a:cubicBezTo>
                  <a:cubicBezTo>
                    <a:pt x="1299" y="8978"/>
                    <a:pt x="1301" y="8983"/>
                    <a:pt x="1282" y="8997"/>
                  </a:cubicBezTo>
                  <a:cubicBezTo>
                    <a:pt x="1261" y="9010"/>
                    <a:pt x="1277" y="9035"/>
                    <a:pt x="1257" y="9049"/>
                  </a:cubicBezTo>
                  <a:cubicBezTo>
                    <a:pt x="1251" y="9053"/>
                    <a:pt x="1246" y="9054"/>
                    <a:pt x="1241" y="9054"/>
                  </a:cubicBezTo>
                  <a:cubicBezTo>
                    <a:pt x="1233" y="9054"/>
                    <a:pt x="1227" y="9052"/>
                    <a:pt x="1220" y="9052"/>
                  </a:cubicBezTo>
                  <a:cubicBezTo>
                    <a:pt x="1215" y="9052"/>
                    <a:pt x="1209" y="9053"/>
                    <a:pt x="1203" y="9057"/>
                  </a:cubicBezTo>
                  <a:cubicBezTo>
                    <a:pt x="1183" y="9071"/>
                    <a:pt x="1187" y="9077"/>
                    <a:pt x="1167" y="9090"/>
                  </a:cubicBezTo>
                  <a:cubicBezTo>
                    <a:pt x="1148" y="9104"/>
                    <a:pt x="1154" y="9115"/>
                    <a:pt x="1134" y="9128"/>
                  </a:cubicBezTo>
                  <a:cubicBezTo>
                    <a:pt x="1113" y="9141"/>
                    <a:pt x="1110" y="9134"/>
                    <a:pt x="1090" y="9149"/>
                  </a:cubicBezTo>
                  <a:cubicBezTo>
                    <a:pt x="1069" y="9163"/>
                    <a:pt x="1063" y="9153"/>
                    <a:pt x="1043" y="9166"/>
                  </a:cubicBezTo>
                  <a:cubicBezTo>
                    <a:pt x="1022" y="9180"/>
                    <a:pt x="1032" y="9193"/>
                    <a:pt x="1011" y="9207"/>
                  </a:cubicBezTo>
                  <a:cubicBezTo>
                    <a:pt x="1006" y="9210"/>
                    <a:pt x="1002" y="9211"/>
                    <a:pt x="997" y="9211"/>
                  </a:cubicBezTo>
                  <a:cubicBezTo>
                    <a:pt x="987" y="9211"/>
                    <a:pt x="977" y="9205"/>
                    <a:pt x="967" y="9205"/>
                  </a:cubicBezTo>
                  <a:cubicBezTo>
                    <a:pt x="962" y="9205"/>
                    <a:pt x="957" y="9206"/>
                    <a:pt x="953" y="9209"/>
                  </a:cubicBezTo>
                  <a:cubicBezTo>
                    <a:pt x="933" y="9223"/>
                    <a:pt x="941" y="9236"/>
                    <a:pt x="921" y="9250"/>
                  </a:cubicBezTo>
                  <a:cubicBezTo>
                    <a:pt x="901" y="9263"/>
                    <a:pt x="892" y="9251"/>
                    <a:pt x="871" y="9265"/>
                  </a:cubicBezTo>
                  <a:cubicBezTo>
                    <a:pt x="851" y="9278"/>
                    <a:pt x="869" y="9303"/>
                    <a:pt x="848" y="9316"/>
                  </a:cubicBezTo>
                  <a:cubicBezTo>
                    <a:pt x="842" y="9320"/>
                    <a:pt x="837" y="9321"/>
                    <a:pt x="832" y="9321"/>
                  </a:cubicBezTo>
                  <a:cubicBezTo>
                    <a:pt x="824" y="9321"/>
                    <a:pt x="815" y="9317"/>
                    <a:pt x="807" y="9317"/>
                  </a:cubicBezTo>
                  <a:cubicBezTo>
                    <a:pt x="802" y="9317"/>
                    <a:pt x="797" y="9318"/>
                    <a:pt x="792" y="9321"/>
                  </a:cubicBezTo>
                  <a:cubicBezTo>
                    <a:pt x="773" y="9335"/>
                    <a:pt x="783" y="9351"/>
                    <a:pt x="763" y="9365"/>
                  </a:cubicBezTo>
                  <a:cubicBezTo>
                    <a:pt x="743" y="9378"/>
                    <a:pt x="737" y="9372"/>
                    <a:pt x="717" y="9385"/>
                  </a:cubicBezTo>
                  <a:cubicBezTo>
                    <a:pt x="698" y="9399"/>
                    <a:pt x="703" y="9406"/>
                    <a:pt x="683" y="9420"/>
                  </a:cubicBezTo>
                  <a:cubicBezTo>
                    <a:pt x="662" y="9433"/>
                    <a:pt x="661" y="9432"/>
                    <a:pt x="641" y="9446"/>
                  </a:cubicBezTo>
                  <a:cubicBezTo>
                    <a:pt x="621" y="9459"/>
                    <a:pt x="614" y="9449"/>
                    <a:pt x="594" y="9463"/>
                  </a:cubicBezTo>
                  <a:cubicBezTo>
                    <a:pt x="575" y="9476"/>
                    <a:pt x="582" y="9489"/>
                    <a:pt x="562" y="9501"/>
                  </a:cubicBezTo>
                  <a:cubicBezTo>
                    <a:pt x="552" y="9508"/>
                    <a:pt x="545" y="9508"/>
                    <a:pt x="537" y="9508"/>
                  </a:cubicBezTo>
                  <a:cubicBezTo>
                    <a:pt x="530" y="9508"/>
                    <a:pt x="523" y="9508"/>
                    <a:pt x="512" y="9515"/>
                  </a:cubicBezTo>
                  <a:cubicBezTo>
                    <a:pt x="492" y="9528"/>
                    <a:pt x="500" y="9539"/>
                    <a:pt x="479" y="9554"/>
                  </a:cubicBezTo>
                  <a:cubicBezTo>
                    <a:pt x="459" y="9567"/>
                    <a:pt x="452" y="9559"/>
                    <a:pt x="432" y="9572"/>
                  </a:cubicBezTo>
                  <a:cubicBezTo>
                    <a:pt x="412" y="9586"/>
                    <a:pt x="426" y="9607"/>
                    <a:pt x="405" y="9620"/>
                  </a:cubicBezTo>
                  <a:cubicBezTo>
                    <a:pt x="385" y="9634"/>
                    <a:pt x="385" y="9634"/>
                    <a:pt x="364" y="9647"/>
                  </a:cubicBezTo>
                  <a:cubicBezTo>
                    <a:pt x="344" y="9661"/>
                    <a:pt x="339" y="9655"/>
                    <a:pt x="319" y="9667"/>
                  </a:cubicBezTo>
                  <a:cubicBezTo>
                    <a:pt x="298" y="9681"/>
                    <a:pt x="294" y="9676"/>
                    <a:pt x="275" y="9690"/>
                  </a:cubicBezTo>
                  <a:cubicBezTo>
                    <a:pt x="254" y="9704"/>
                    <a:pt x="249" y="9695"/>
                    <a:pt x="229" y="9710"/>
                  </a:cubicBezTo>
                  <a:cubicBezTo>
                    <a:pt x="208" y="9724"/>
                    <a:pt x="202" y="9715"/>
                    <a:pt x="181" y="9727"/>
                  </a:cubicBezTo>
                  <a:cubicBezTo>
                    <a:pt x="162" y="9741"/>
                    <a:pt x="180" y="9769"/>
                    <a:pt x="160" y="9783"/>
                  </a:cubicBezTo>
                  <a:cubicBezTo>
                    <a:pt x="156" y="9786"/>
                    <a:pt x="152" y="9787"/>
                    <a:pt x="148" y="9787"/>
                  </a:cubicBezTo>
                  <a:cubicBezTo>
                    <a:pt x="137" y="9787"/>
                    <a:pt x="127" y="9780"/>
                    <a:pt x="115" y="9780"/>
                  </a:cubicBezTo>
                  <a:cubicBezTo>
                    <a:pt x="111" y="9780"/>
                    <a:pt x="106" y="9781"/>
                    <a:pt x="101" y="9784"/>
                  </a:cubicBezTo>
                  <a:cubicBezTo>
                    <a:pt x="82" y="9797"/>
                    <a:pt x="80" y="9795"/>
                    <a:pt x="58" y="9810"/>
                  </a:cubicBezTo>
                  <a:cubicBezTo>
                    <a:pt x="39" y="9823"/>
                    <a:pt x="55" y="9847"/>
                    <a:pt x="34" y="9860"/>
                  </a:cubicBezTo>
                  <a:cubicBezTo>
                    <a:pt x="28" y="9864"/>
                    <a:pt x="23" y="9865"/>
                    <a:pt x="18" y="9865"/>
                  </a:cubicBezTo>
                  <a:cubicBezTo>
                    <a:pt x="12" y="9865"/>
                    <a:pt x="7" y="9863"/>
                    <a:pt x="4" y="9863"/>
                  </a:cubicBezTo>
                  <a:cubicBezTo>
                    <a:pt x="1" y="9863"/>
                    <a:pt x="0" y="9865"/>
                    <a:pt x="4" y="9874"/>
                  </a:cubicBezTo>
                  <a:cubicBezTo>
                    <a:pt x="8" y="9883"/>
                    <a:pt x="10" y="9887"/>
                    <a:pt x="14" y="9887"/>
                  </a:cubicBezTo>
                  <a:cubicBezTo>
                    <a:pt x="18" y="9887"/>
                    <a:pt x="24" y="9880"/>
                    <a:pt x="37" y="9875"/>
                  </a:cubicBezTo>
                  <a:cubicBezTo>
                    <a:pt x="60" y="9866"/>
                    <a:pt x="60" y="9866"/>
                    <a:pt x="82" y="9856"/>
                  </a:cubicBezTo>
                  <a:cubicBezTo>
                    <a:pt x="104" y="9846"/>
                    <a:pt x="94" y="9823"/>
                    <a:pt x="116" y="9813"/>
                  </a:cubicBezTo>
                  <a:cubicBezTo>
                    <a:pt x="122" y="9811"/>
                    <a:pt x="126" y="9810"/>
                    <a:pt x="131" y="9810"/>
                  </a:cubicBezTo>
                  <a:cubicBezTo>
                    <a:pt x="139" y="9810"/>
                    <a:pt x="146" y="9814"/>
                    <a:pt x="155" y="9814"/>
                  </a:cubicBezTo>
                  <a:cubicBezTo>
                    <a:pt x="159" y="9814"/>
                    <a:pt x="163" y="9813"/>
                    <a:pt x="168" y="9811"/>
                  </a:cubicBezTo>
                  <a:cubicBezTo>
                    <a:pt x="190" y="9801"/>
                    <a:pt x="187" y="9796"/>
                    <a:pt x="210" y="9786"/>
                  </a:cubicBezTo>
                  <a:cubicBezTo>
                    <a:pt x="233" y="9777"/>
                    <a:pt x="234" y="9781"/>
                    <a:pt x="256" y="9771"/>
                  </a:cubicBezTo>
                  <a:cubicBezTo>
                    <a:pt x="280" y="9763"/>
                    <a:pt x="281" y="9766"/>
                    <a:pt x="304" y="9757"/>
                  </a:cubicBezTo>
                  <a:lnTo>
                    <a:pt x="350" y="9738"/>
                  </a:lnTo>
                  <a:cubicBezTo>
                    <a:pt x="372" y="9728"/>
                    <a:pt x="361" y="9705"/>
                    <a:pt x="384" y="9695"/>
                  </a:cubicBezTo>
                  <a:cubicBezTo>
                    <a:pt x="406" y="9686"/>
                    <a:pt x="409" y="9690"/>
                    <a:pt x="431" y="9680"/>
                  </a:cubicBezTo>
                  <a:cubicBezTo>
                    <a:pt x="436" y="9678"/>
                    <a:pt x="440" y="9678"/>
                    <a:pt x="444" y="9678"/>
                  </a:cubicBezTo>
                  <a:cubicBezTo>
                    <a:pt x="453" y="9678"/>
                    <a:pt x="460" y="9682"/>
                    <a:pt x="469" y="9682"/>
                  </a:cubicBezTo>
                  <a:cubicBezTo>
                    <a:pt x="473" y="9682"/>
                    <a:pt x="478" y="9681"/>
                    <a:pt x="484" y="9679"/>
                  </a:cubicBezTo>
                  <a:cubicBezTo>
                    <a:pt x="506" y="9670"/>
                    <a:pt x="496" y="9649"/>
                    <a:pt x="519" y="9640"/>
                  </a:cubicBezTo>
                  <a:cubicBezTo>
                    <a:pt x="523" y="9638"/>
                    <a:pt x="526" y="9637"/>
                    <a:pt x="529" y="9637"/>
                  </a:cubicBezTo>
                  <a:cubicBezTo>
                    <a:pt x="542" y="9637"/>
                    <a:pt x="551" y="9648"/>
                    <a:pt x="564" y="9648"/>
                  </a:cubicBezTo>
                  <a:cubicBezTo>
                    <a:pt x="567" y="9648"/>
                    <a:pt x="571" y="9648"/>
                    <a:pt x="575" y="9646"/>
                  </a:cubicBezTo>
                  <a:cubicBezTo>
                    <a:pt x="597" y="9636"/>
                    <a:pt x="589" y="9616"/>
                    <a:pt x="610" y="9607"/>
                  </a:cubicBezTo>
                  <a:cubicBezTo>
                    <a:pt x="633" y="9598"/>
                    <a:pt x="630" y="9592"/>
                    <a:pt x="653" y="9583"/>
                  </a:cubicBezTo>
                  <a:cubicBezTo>
                    <a:pt x="656" y="9582"/>
                    <a:pt x="658" y="9581"/>
                    <a:pt x="661" y="9581"/>
                  </a:cubicBezTo>
                  <a:cubicBezTo>
                    <a:pt x="677" y="9581"/>
                    <a:pt x="689" y="9602"/>
                    <a:pt x="706" y="9602"/>
                  </a:cubicBezTo>
                  <a:cubicBezTo>
                    <a:pt x="708" y="9602"/>
                    <a:pt x="711" y="9601"/>
                    <a:pt x="714" y="9600"/>
                  </a:cubicBezTo>
                  <a:lnTo>
                    <a:pt x="759" y="9582"/>
                  </a:lnTo>
                  <a:cubicBezTo>
                    <a:pt x="781" y="9572"/>
                    <a:pt x="779" y="9566"/>
                    <a:pt x="801" y="9556"/>
                  </a:cubicBezTo>
                  <a:cubicBezTo>
                    <a:pt x="823" y="9546"/>
                    <a:pt x="816" y="9528"/>
                    <a:pt x="838" y="9519"/>
                  </a:cubicBezTo>
                  <a:cubicBezTo>
                    <a:pt x="861" y="9509"/>
                    <a:pt x="864" y="9517"/>
                    <a:pt x="886" y="9508"/>
                  </a:cubicBezTo>
                  <a:cubicBezTo>
                    <a:pt x="891" y="9506"/>
                    <a:pt x="895" y="9505"/>
                    <a:pt x="899" y="9505"/>
                  </a:cubicBezTo>
                  <a:cubicBezTo>
                    <a:pt x="909" y="9505"/>
                    <a:pt x="915" y="9510"/>
                    <a:pt x="925" y="9510"/>
                  </a:cubicBezTo>
                  <a:cubicBezTo>
                    <a:pt x="929" y="9510"/>
                    <a:pt x="934" y="9509"/>
                    <a:pt x="939" y="9507"/>
                  </a:cubicBezTo>
                  <a:cubicBezTo>
                    <a:pt x="961" y="9497"/>
                    <a:pt x="949" y="9469"/>
                    <a:pt x="972" y="9460"/>
                  </a:cubicBezTo>
                  <a:cubicBezTo>
                    <a:pt x="977" y="9458"/>
                    <a:pt x="981" y="9457"/>
                    <a:pt x="984" y="9457"/>
                  </a:cubicBezTo>
                  <a:cubicBezTo>
                    <a:pt x="994" y="9457"/>
                    <a:pt x="1001" y="9462"/>
                    <a:pt x="1011" y="9462"/>
                  </a:cubicBezTo>
                  <a:cubicBezTo>
                    <a:pt x="1015" y="9462"/>
                    <a:pt x="1019" y="9462"/>
                    <a:pt x="1024" y="9460"/>
                  </a:cubicBezTo>
                  <a:cubicBezTo>
                    <a:pt x="1047" y="9450"/>
                    <a:pt x="1049" y="9457"/>
                    <a:pt x="1071" y="9448"/>
                  </a:cubicBezTo>
                  <a:cubicBezTo>
                    <a:pt x="1094" y="9438"/>
                    <a:pt x="1087" y="9422"/>
                    <a:pt x="1110" y="9415"/>
                  </a:cubicBezTo>
                  <a:cubicBezTo>
                    <a:pt x="1133" y="9405"/>
                    <a:pt x="1128" y="9396"/>
                    <a:pt x="1151" y="9388"/>
                  </a:cubicBezTo>
                  <a:cubicBezTo>
                    <a:pt x="1174" y="9378"/>
                    <a:pt x="1174" y="9379"/>
                    <a:pt x="1197" y="9370"/>
                  </a:cubicBezTo>
                  <a:cubicBezTo>
                    <a:pt x="1219" y="9361"/>
                    <a:pt x="1217" y="9357"/>
                    <a:pt x="1240" y="9347"/>
                  </a:cubicBezTo>
                  <a:cubicBezTo>
                    <a:pt x="1244" y="9345"/>
                    <a:pt x="1248" y="9344"/>
                    <a:pt x="1252" y="9344"/>
                  </a:cubicBezTo>
                  <a:cubicBezTo>
                    <a:pt x="1263" y="9344"/>
                    <a:pt x="1270" y="9351"/>
                    <a:pt x="1281" y="9351"/>
                  </a:cubicBezTo>
                  <a:cubicBezTo>
                    <a:pt x="1285" y="9351"/>
                    <a:pt x="1289" y="9350"/>
                    <a:pt x="1293" y="9348"/>
                  </a:cubicBezTo>
                  <a:cubicBezTo>
                    <a:pt x="1305" y="9344"/>
                    <a:pt x="1311" y="9344"/>
                    <a:pt x="1317" y="9344"/>
                  </a:cubicBezTo>
                  <a:cubicBezTo>
                    <a:pt x="1324" y="9344"/>
                    <a:pt x="1330" y="9344"/>
                    <a:pt x="1342" y="9340"/>
                  </a:cubicBezTo>
                  <a:cubicBezTo>
                    <a:pt x="1364" y="9330"/>
                    <a:pt x="1359" y="9319"/>
                    <a:pt x="1381" y="9310"/>
                  </a:cubicBezTo>
                  <a:cubicBezTo>
                    <a:pt x="1405" y="9300"/>
                    <a:pt x="1400" y="9294"/>
                    <a:pt x="1423" y="9284"/>
                  </a:cubicBezTo>
                  <a:cubicBezTo>
                    <a:pt x="1445" y="9275"/>
                    <a:pt x="1445" y="9276"/>
                    <a:pt x="1469" y="9267"/>
                  </a:cubicBezTo>
                  <a:cubicBezTo>
                    <a:pt x="1491" y="9257"/>
                    <a:pt x="1485" y="9243"/>
                    <a:pt x="1508" y="9235"/>
                  </a:cubicBezTo>
                  <a:cubicBezTo>
                    <a:pt x="1530" y="9227"/>
                    <a:pt x="1531" y="9228"/>
                    <a:pt x="1553" y="9219"/>
                  </a:cubicBezTo>
                  <a:cubicBezTo>
                    <a:pt x="1576" y="9209"/>
                    <a:pt x="1573" y="9204"/>
                    <a:pt x="1595" y="9195"/>
                  </a:cubicBezTo>
                  <a:cubicBezTo>
                    <a:pt x="1598" y="9194"/>
                    <a:pt x="1601" y="9193"/>
                    <a:pt x="1604" y="9193"/>
                  </a:cubicBezTo>
                  <a:cubicBezTo>
                    <a:pt x="1620" y="9193"/>
                    <a:pt x="1631" y="9212"/>
                    <a:pt x="1647" y="9212"/>
                  </a:cubicBezTo>
                  <a:cubicBezTo>
                    <a:pt x="1649" y="9212"/>
                    <a:pt x="1652" y="9212"/>
                    <a:pt x="1654" y="9211"/>
                  </a:cubicBezTo>
                  <a:cubicBezTo>
                    <a:pt x="1678" y="9201"/>
                    <a:pt x="1675" y="9196"/>
                    <a:pt x="1697" y="9188"/>
                  </a:cubicBezTo>
                  <a:cubicBezTo>
                    <a:pt x="1721" y="9180"/>
                    <a:pt x="1715" y="9168"/>
                    <a:pt x="1738" y="9159"/>
                  </a:cubicBezTo>
                  <a:cubicBezTo>
                    <a:pt x="1746" y="9155"/>
                    <a:pt x="1752" y="9154"/>
                    <a:pt x="1758" y="9154"/>
                  </a:cubicBezTo>
                  <a:cubicBezTo>
                    <a:pt x="1761" y="9154"/>
                    <a:pt x="1764" y="9154"/>
                    <a:pt x="1767" y="9154"/>
                  </a:cubicBezTo>
                  <a:cubicBezTo>
                    <a:pt x="1772" y="9154"/>
                    <a:pt x="1778" y="9154"/>
                    <a:pt x="1787" y="9150"/>
                  </a:cubicBezTo>
                  <a:cubicBezTo>
                    <a:pt x="1810" y="9141"/>
                    <a:pt x="1813" y="9148"/>
                    <a:pt x="1834" y="9138"/>
                  </a:cubicBezTo>
                  <a:cubicBezTo>
                    <a:pt x="1857" y="9129"/>
                    <a:pt x="1847" y="9109"/>
                    <a:pt x="1871" y="9100"/>
                  </a:cubicBezTo>
                  <a:cubicBezTo>
                    <a:pt x="1893" y="9090"/>
                    <a:pt x="1889" y="9083"/>
                    <a:pt x="1911" y="9074"/>
                  </a:cubicBezTo>
                  <a:cubicBezTo>
                    <a:pt x="1935" y="9064"/>
                    <a:pt x="1931" y="9057"/>
                    <a:pt x="1953" y="9047"/>
                  </a:cubicBezTo>
                  <a:cubicBezTo>
                    <a:pt x="1960" y="9044"/>
                    <a:pt x="1965" y="9044"/>
                    <a:pt x="1969" y="9044"/>
                  </a:cubicBezTo>
                  <a:cubicBezTo>
                    <a:pt x="1976" y="9044"/>
                    <a:pt x="1981" y="9045"/>
                    <a:pt x="1988" y="9045"/>
                  </a:cubicBezTo>
                  <a:cubicBezTo>
                    <a:pt x="1993" y="9045"/>
                    <a:pt x="1998" y="9045"/>
                    <a:pt x="2005" y="9042"/>
                  </a:cubicBezTo>
                  <a:cubicBezTo>
                    <a:pt x="2027" y="9032"/>
                    <a:pt x="2023" y="9025"/>
                    <a:pt x="2045" y="9016"/>
                  </a:cubicBezTo>
                  <a:cubicBezTo>
                    <a:pt x="2052" y="9014"/>
                    <a:pt x="2058" y="9013"/>
                    <a:pt x="2062" y="9013"/>
                  </a:cubicBezTo>
                  <a:cubicBezTo>
                    <a:pt x="2068" y="9013"/>
                    <a:pt x="2072" y="9014"/>
                    <a:pt x="2077" y="9014"/>
                  </a:cubicBezTo>
                  <a:cubicBezTo>
                    <a:pt x="2082" y="9014"/>
                    <a:pt x="2088" y="9013"/>
                    <a:pt x="2096" y="9010"/>
                  </a:cubicBezTo>
                  <a:cubicBezTo>
                    <a:pt x="2101" y="9007"/>
                    <a:pt x="2106" y="9007"/>
                    <a:pt x="2110" y="9007"/>
                  </a:cubicBezTo>
                  <a:cubicBezTo>
                    <a:pt x="2119" y="9007"/>
                    <a:pt x="2125" y="9011"/>
                    <a:pt x="2135" y="9011"/>
                  </a:cubicBezTo>
                  <a:cubicBezTo>
                    <a:pt x="2139" y="9011"/>
                    <a:pt x="2142" y="9010"/>
                    <a:pt x="2147" y="9009"/>
                  </a:cubicBezTo>
                  <a:cubicBezTo>
                    <a:pt x="2171" y="8999"/>
                    <a:pt x="2156" y="8965"/>
                    <a:pt x="2178" y="8955"/>
                  </a:cubicBezTo>
                  <a:cubicBezTo>
                    <a:pt x="2183" y="8953"/>
                    <a:pt x="2187" y="8952"/>
                    <a:pt x="2191" y="8952"/>
                  </a:cubicBezTo>
                  <a:cubicBezTo>
                    <a:pt x="2201" y="8952"/>
                    <a:pt x="2209" y="8958"/>
                    <a:pt x="2218" y="8958"/>
                  </a:cubicBezTo>
                  <a:cubicBezTo>
                    <a:pt x="2222" y="8958"/>
                    <a:pt x="2226" y="8957"/>
                    <a:pt x="2231" y="8955"/>
                  </a:cubicBezTo>
                  <a:cubicBezTo>
                    <a:pt x="2253" y="8945"/>
                    <a:pt x="2254" y="8950"/>
                    <a:pt x="2278" y="8940"/>
                  </a:cubicBezTo>
                  <a:cubicBezTo>
                    <a:pt x="2300" y="8930"/>
                    <a:pt x="2301" y="8935"/>
                    <a:pt x="2324" y="8925"/>
                  </a:cubicBezTo>
                  <a:cubicBezTo>
                    <a:pt x="2347" y="8917"/>
                    <a:pt x="2345" y="8914"/>
                    <a:pt x="2369" y="8906"/>
                  </a:cubicBezTo>
                  <a:cubicBezTo>
                    <a:pt x="2391" y="8896"/>
                    <a:pt x="2388" y="8891"/>
                    <a:pt x="2412" y="8881"/>
                  </a:cubicBezTo>
                  <a:cubicBezTo>
                    <a:pt x="2434" y="8872"/>
                    <a:pt x="2430" y="8863"/>
                    <a:pt x="2451" y="8853"/>
                  </a:cubicBezTo>
                  <a:cubicBezTo>
                    <a:pt x="2474" y="8844"/>
                    <a:pt x="2476" y="8849"/>
                    <a:pt x="2498" y="8839"/>
                  </a:cubicBezTo>
                  <a:cubicBezTo>
                    <a:pt x="2521" y="8831"/>
                    <a:pt x="2519" y="8827"/>
                    <a:pt x="2541" y="8817"/>
                  </a:cubicBezTo>
                  <a:cubicBezTo>
                    <a:pt x="2548" y="8814"/>
                    <a:pt x="2553" y="8813"/>
                    <a:pt x="2557" y="8813"/>
                  </a:cubicBezTo>
                  <a:cubicBezTo>
                    <a:pt x="2564" y="8813"/>
                    <a:pt x="2569" y="8815"/>
                    <a:pt x="2576" y="8815"/>
                  </a:cubicBezTo>
                  <a:cubicBezTo>
                    <a:pt x="2580" y="8815"/>
                    <a:pt x="2585" y="8814"/>
                    <a:pt x="2592" y="8812"/>
                  </a:cubicBezTo>
                  <a:cubicBezTo>
                    <a:pt x="2615" y="8802"/>
                    <a:pt x="2608" y="8786"/>
                    <a:pt x="2629" y="8777"/>
                  </a:cubicBezTo>
                  <a:cubicBezTo>
                    <a:pt x="2633" y="8776"/>
                    <a:pt x="2637" y="8775"/>
                    <a:pt x="2640" y="8775"/>
                  </a:cubicBezTo>
                  <a:cubicBezTo>
                    <a:pt x="2653" y="8775"/>
                    <a:pt x="2661" y="8785"/>
                    <a:pt x="2674" y="8785"/>
                  </a:cubicBezTo>
                  <a:cubicBezTo>
                    <a:pt x="2678" y="8785"/>
                    <a:pt x="2681" y="8784"/>
                    <a:pt x="2685" y="8783"/>
                  </a:cubicBezTo>
                  <a:cubicBezTo>
                    <a:pt x="2707" y="8773"/>
                    <a:pt x="2695" y="8743"/>
                    <a:pt x="2717" y="8734"/>
                  </a:cubicBezTo>
                  <a:cubicBezTo>
                    <a:pt x="2721" y="8733"/>
                    <a:pt x="2724" y="8732"/>
                    <a:pt x="2728" y="8732"/>
                  </a:cubicBezTo>
                  <a:cubicBezTo>
                    <a:pt x="2740" y="8732"/>
                    <a:pt x="2749" y="8742"/>
                    <a:pt x="2762" y="8742"/>
                  </a:cubicBezTo>
                  <a:cubicBezTo>
                    <a:pt x="2765" y="8742"/>
                    <a:pt x="2768" y="8741"/>
                    <a:pt x="2771" y="8740"/>
                  </a:cubicBezTo>
                  <a:cubicBezTo>
                    <a:pt x="2794" y="8730"/>
                    <a:pt x="2790" y="8721"/>
                    <a:pt x="2811" y="8711"/>
                  </a:cubicBezTo>
                  <a:cubicBezTo>
                    <a:pt x="2817" y="8709"/>
                    <a:pt x="2822" y="8708"/>
                    <a:pt x="2826" y="8708"/>
                  </a:cubicBezTo>
                  <a:cubicBezTo>
                    <a:pt x="2834" y="8708"/>
                    <a:pt x="2840" y="8711"/>
                    <a:pt x="2848" y="8711"/>
                  </a:cubicBezTo>
                  <a:cubicBezTo>
                    <a:pt x="2852" y="8711"/>
                    <a:pt x="2857" y="8710"/>
                    <a:pt x="2863" y="8708"/>
                  </a:cubicBezTo>
                  <a:cubicBezTo>
                    <a:pt x="2885" y="8698"/>
                    <a:pt x="2872" y="8666"/>
                    <a:pt x="2895" y="8656"/>
                  </a:cubicBezTo>
                  <a:cubicBezTo>
                    <a:pt x="2898" y="8655"/>
                    <a:pt x="2901" y="8654"/>
                    <a:pt x="2903" y="8654"/>
                  </a:cubicBezTo>
                  <a:cubicBezTo>
                    <a:pt x="2918" y="8654"/>
                    <a:pt x="2929" y="8671"/>
                    <a:pt x="2944" y="8671"/>
                  </a:cubicBezTo>
                  <a:cubicBezTo>
                    <a:pt x="2947" y="8671"/>
                    <a:pt x="2950" y="8670"/>
                    <a:pt x="2952" y="8669"/>
                  </a:cubicBezTo>
                  <a:cubicBezTo>
                    <a:pt x="2975" y="8659"/>
                    <a:pt x="2972" y="8652"/>
                    <a:pt x="2993" y="8643"/>
                  </a:cubicBezTo>
                  <a:cubicBezTo>
                    <a:pt x="3017" y="8634"/>
                    <a:pt x="3004" y="8607"/>
                    <a:pt x="3027" y="8597"/>
                  </a:cubicBezTo>
                  <a:cubicBezTo>
                    <a:pt x="3031" y="8596"/>
                    <a:pt x="3035" y="8595"/>
                    <a:pt x="3038" y="8595"/>
                  </a:cubicBezTo>
                  <a:cubicBezTo>
                    <a:pt x="3050" y="8595"/>
                    <a:pt x="3059" y="8605"/>
                    <a:pt x="3072" y="8605"/>
                  </a:cubicBezTo>
                  <a:cubicBezTo>
                    <a:pt x="3075" y="8605"/>
                    <a:pt x="3078" y="8604"/>
                    <a:pt x="3082" y="8603"/>
                  </a:cubicBezTo>
                  <a:cubicBezTo>
                    <a:pt x="3105" y="8593"/>
                    <a:pt x="3095" y="8574"/>
                    <a:pt x="3119" y="8564"/>
                  </a:cubicBezTo>
                  <a:cubicBezTo>
                    <a:pt x="3124" y="8562"/>
                    <a:pt x="3129" y="8561"/>
                    <a:pt x="3133" y="8561"/>
                  </a:cubicBezTo>
                  <a:cubicBezTo>
                    <a:pt x="3141" y="8561"/>
                    <a:pt x="3147" y="8564"/>
                    <a:pt x="3155" y="8564"/>
                  </a:cubicBezTo>
                  <a:cubicBezTo>
                    <a:pt x="3159" y="8564"/>
                    <a:pt x="3163" y="8563"/>
                    <a:pt x="3169" y="8561"/>
                  </a:cubicBezTo>
                  <a:cubicBezTo>
                    <a:pt x="3191" y="8552"/>
                    <a:pt x="3191" y="8554"/>
                    <a:pt x="3215" y="8545"/>
                  </a:cubicBezTo>
                  <a:cubicBezTo>
                    <a:pt x="3237" y="8536"/>
                    <a:pt x="3231" y="8520"/>
                    <a:pt x="3252" y="8511"/>
                  </a:cubicBezTo>
                  <a:cubicBezTo>
                    <a:pt x="3275" y="8501"/>
                    <a:pt x="3276" y="8505"/>
                    <a:pt x="3298" y="8496"/>
                  </a:cubicBezTo>
                  <a:cubicBezTo>
                    <a:pt x="3302" y="8494"/>
                    <a:pt x="3306" y="8493"/>
                    <a:pt x="3309" y="8493"/>
                  </a:cubicBezTo>
                  <a:cubicBezTo>
                    <a:pt x="3323" y="8493"/>
                    <a:pt x="3332" y="8504"/>
                    <a:pt x="3344" y="8504"/>
                  </a:cubicBezTo>
                  <a:cubicBezTo>
                    <a:pt x="3347" y="8504"/>
                    <a:pt x="3351" y="8504"/>
                    <a:pt x="3354" y="8502"/>
                  </a:cubicBezTo>
                  <a:cubicBezTo>
                    <a:pt x="3377" y="8493"/>
                    <a:pt x="3371" y="8482"/>
                    <a:pt x="3394" y="8472"/>
                  </a:cubicBezTo>
                  <a:cubicBezTo>
                    <a:pt x="3416" y="8462"/>
                    <a:pt x="3413" y="8453"/>
                    <a:pt x="3436" y="8445"/>
                  </a:cubicBezTo>
                  <a:cubicBezTo>
                    <a:pt x="3458" y="8436"/>
                    <a:pt x="3456" y="8430"/>
                    <a:pt x="3478" y="8421"/>
                  </a:cubicBezTo>
                  <a:cubicBezTo>
                    <a:pt x="3487" y="8417"/>
                    <a:pt x="3493" y="8416"/>
                    <a:pt x="3498" y="8416"/>
                  </a:cubicBezTo>
                  <a:cubicBezTo>
                    <a:pt x="3502" y="8416"/>
                    <a:pt x="3505" y="8417"/>
                    <a:pt x="3509" y="8417"/>
                  </a:cubicBezTo>
                  <a:cubicBezTo>
                    <a:pt x="3514" y="8417"/>
                    <a:pt x="3520" y="8416"/>
                    <a:pt x="3528" y="8413"/>
                  </a:cubicBezTo>
                  <a:lnTo>
                    <a:pt x="3574" y="8394"/>
                  </a:lnTo>
                  <a:cubicBezTo>
                    <a:pt x="3579" y="8392"/>
                    <a:pt x="3583" y="8391"/>
                    <a:pt x="3587" y="8391"/>
                  </a:cubicBezTo>
                  <a:cubicBezTo>
                    <a:pt x="3596" y="8391"/>
                    <a:pt x="3603" y="8396"/>
                    <a:pt x="3612" y="8396"/>
                  </a:cubicBezTo>
                  <a:cubicBezTo>
                    <a:pt x="3616" y="8396"/>
                    <a:pt x="3620" y="8395"/>
                    <a:pt x="3625" y="8393"/>
                  </a:cubicBezTo>
                  <a:cubicBezTo>
                    <a:pt x="3649" y="8383"/>
                    <a:pt x="3641" y="8370"/>
                    <a:pt x="3665" y="8361"/>
                  </a:cubicBezTo>
                  <a:cubicBezTo>
                    <a:pt x="3672" y="8358"/>
                    <a:pt x="3677" y="8357"/>
                    <a:pt x="3682" y="8357"/>
                  </a:cubicBezTo>
                  <a:cubicBezTo>
                    <a:pt x="3687" y="8357"/>
                    <a:pt x="3692" y="8358"/>
                    <a:pt x="3698" y="8358"/>
                  </a:cubicBezTo>
                  <a:cubicBezTo>
                    <a:pt x="3702" y="8358"/>
                    <a:pt x="3707" y="8357"/>
                    <a:pt x="3714" y="8354"/>
                  </a:cubicBezTo>
                  <a:cubicBezTo>
                    <a:pt x="3737" y="8345"/>
                    <a:pt x="3731" y="8334"/>
                    <a:pt x="3754" y="8324"/>
                  </a:cubicBezTo>
                  <a:cubicBezTo>
                    <a:pt x="3777" y="8315"/>
                    <a:pt x="3774" y="8308"/>
                    <a:pt x="3797" y="8298"/>
                  </a:cubicBezTo>
                  <a:cubicBezTo>
                    <a:pt x="3820" y="8290"/>
                    <a:pt x="3815" y="8277"/>
                    <a:pt x="3837" y="8269"/>
                  </a:cubicBezTo>
                  <a:cubicBezTo>
                    <a:pt x="3860" y="8259"/>
                    <a:pt x="3860" y="8260"/>
                    <a:pt x="3882" y="8250"/>
                  </a:cubicBezTo>
                  <a:cubicBezTo>
                    <a:pt x="3886" y="8249"/>
                    <a:pt x="3890" y="8248"/>
                    <a:pt x="3893" y="8248"/>
                  </a:cubicBezTo>
                  <a:cubicBezTo>
                    <a:pt x="3905" y="8248"/>
                    <a:pt x="3914" y="8257"/>
                    <a:pt x="3926" y="8257"/>
                  </a:cubicBezTo>
                  <a:cubicBezTo>
                    <a:pt x="3930" y="8257"/>
                    <a:pt x="3934" y="8256"/>
                    <a:pt x="3938" y="8255"/>
                  </a:cubicBezTo>
                  <a:cubicBezTo>
                    <a:pt x="3960" y="8245"/>
                    <a:pt x="3951" y="8224"/>
                    <a:pt x="3973" y="8215"/>
                  </a:cubicBezTo>
                  <a:cubicBezTo>
                    <a:pt x="3985" y="8210"/>
                    <a:pt x="3992" y="8210"/>
                    <a:pt x="3998" y="8210"/>
                  </a:cubicBezTo>
                  <a:cubicBezTo>
                    <a:pt x="4005" y="8210"/>
                    <a:pt x="4011" y="8210"/>
                    <a:pt x="4021" y="8205"/>
                  </a:cubicBezTo>
                  <a:cubicBezTo>
                    <a:pt x="4045" y="8196"/>
                    <a:pt x="4038" y="8180"/>
                    <a:pt x="4059" y="8170"/>
                  </a:cubicBezTo>
                  <a:cubicBezTo>
                    <a:pt x="4065" y="8168"/>
                    <a:pt x="4070" y="8167"/>
                    <a:pt x="4074" y="8167"/>
                  </a:cubicBezTo>
                  <a:cubicBezTo>
                    <a:pt x="4082" y="8167"/>
                    <a:pt x="4088" y="8170"/>
                    <a:pt x="4096" y="8170"/>
                  </a:cubicBezTo>
                  <a:cubicBezTo>
                    <a:pt x="4100" y="8170"/>
                    <a:pt x="4105" y="8169"/>
                    <a:pt x="4110" y="8167"/>
                  </a:cubicBezTo>
                  <a:cubicBezTo>
                    <a:pt x="4133" y="8157"/>
                    <a:pt x="4129" y="8149"/>
                    <a:pt x="4152" y="8140"/>
                  </a:cubicBezTo>
                  <a:cubicBezTo>
                    <a:pt x="4157" y="8138"/>
                    <a:pt x="4161" y="8137"/>
                    <a:pt x="4164" y="8137"/>
                  </a:cubicBezTo>
                  <a:cubicBezTo>
                    <a:pt x="4175" y="8137"/>
                    <a:pt x="4182" y="8144"/>
                    <a:pt x="4193" y="8144"/>
                  </a:cubicBezTo>
                  <a:cubicBezTo>
                    <a:pt x="4197" y="8144"/>
                    <a:pt x="4201" y="8143"/>
                    <a:pt x="4206" y="8141"/>
                  </a:cubicBezTo>
                  <a:cubicBezTo>
                    <a:pt x="4228" y="8131"/>
                    <a:pt x="4225" y="8125"/>
                    <a:pt x="4249" y="8115"/>
                  </a:cubicBezTo>
                  <a:cubicBezTo>
                    <a:pt x="4271" y="8106"/>
                    <a:pt x="4272" y="8109"/>
                    <a:pt x="4294" y="8099"/>
                  </a:cubicBezTo>
                  <a:cubicBezTo>
                    <a:pt x="4316" y="8090"/>
                    <a:pt x="4315" y="8087"/>
                    <a:pt x="4337" y="8078"/>
                  </a:cubicBezTo>
                  <a:cubicBezTo>
                    <a:pt x="4361" y="8068"/>
                    <a:pt x="4362" y="8072"/>
                    <a:pt x="4385" y="8063"/>
                  </a:cubicBezTo>
                  <a:cubicBezTo>
                    <a:pt x="4407" y="8054"/>
                    <a:pt x="4407" y="8054"/>
                    <a:pt x="4428" y="8045"/>
                  </a:cubicBezTo>
                  <a:cubicBezTo>
                    <a:pt x="4450" y="8035"/>
                    <a:pt x="4454" y="8044"/>
                    <a:pt x="4477" y="8034"/>
                  </a:cubicBezTo>
                  <a:cubicBezTo>
                    <a:pt x="4500" y="8024"/>
                    <a:pt x="4497" y="8018"/>
                    <a:pt x="4518" y="8008"/>
                  </a:cubicBezTo>
                  <a:cubicBezTo>
                    <a:pt x="4541" y="7999"/>
                    <a:pt x="4539" y="7995"/>
                    <a:pt x="4561" y="7986"/>
                  </a:cubicBezTo>
                  <a:cubicBezTo>
                    <a:pt x="4584" y="7976"/>
                    <a:pt x="4582" y="7970"/>
                    <a:pt x="4603" y="7960"/>
                  </a:cubicBezTo>
                  <a:cubicBezTo>
                    <a:pt x="4625" y="7950"/>
                    <a:pt x="4625" y="7948"/>
                    <a:pt x="4647" y="7939"/>
                  </a:cubicBezTo>
                  <a:cubicBezTo>
                    <a:pt x="4669" y="7929"/>
                    <a:pt x="4666" y="7920"/>
                    <a:pt x="4689" y="7911"/>
                  </a:cubicBezTo>
                  <a:cubicBezTo>
                    <a:pt x="4692" y="7909"/>
                    <a:pt x="4695" y="7909"/>
                    <a:pt x="4697" y="7909"/>
                  </a:cubicBezTo>
                  <a:cubicBezTo>
                    <a:pt x="4712" y="7909"/>
                    <a:pt x="4722" y="7924"/>
                    <a:pt x="4738" y="7924"/>
                  </a:cubicBezTo>
                  <a:cubicBezTo>
                    <a:pt x="4740" y="7924"/>
                    <a:pt x="4743" y="7924"/>
                    <a:pt x="4747" y="7923"/>
                  </a:cubicBezTo>
                  <a:cubicBezTo>
                    <a:pt x="4769" y="7913"/>
                    <a:pt x="4755" y="7881"/>
                    <a:pt x="4779" y="7872"/>
                  </a:cubicBezTo>
                  <a:cubicBezTo>
                    <a:pt x="4801" y="7863"/>
                    <a:pt x="4801" y="7864"/>
                    <a:pt x="4824" y="7856"/>
                  </a:cubicBezTo>
                  <a:cubicBezTo>
                    <a:pt x="4828" y="7854"/>
                    <a:pt x="4832" y="7854"/>
                    <a:pt x="4835" y="7854"/>
                  </a:cubicBezTo>
                  <a:cubicBezTo>
                    <a:pt x="4847" y="7854"/>
                    <a:pt x="4855" y="7862"/>
                    <a:pt x="4867" y="7862"/>
                  </a:cubicBezTo>
                  <a:cubicBezTo>
                    <a:pt x="4871" y="7862"/>
                    <a:pt x="4874" y="7861"/>
                    <a:pt x="4878" y="7859"/>
                  </a:cubicBezTo>
                  <a:cubicBezTo>
                    <a:pt x="4902" y="7851"/>
                    <a:pt x="4892" y="7829"/>
                    <a:pt x="4915" y="7820"/>
                  </a:cubicBezTo>
                  <a:cubicBezTo>
                    <a:pt x="4920" y="7818"/>
                    <a:pt x="4924" y="7817"/>
                    <a:pt x="4927" y="7817"/>
                  </a:cubicBezTo>
                  <a:cubicBezTo>
                    <a:pt x="4938" y="7817"/>
                    <a:pt x="4945" y="7822"/>
                    <a:pt x="4955" y="7822"/>
                  </a:cubicBezTo>
                  <a:cubicBezTo>
                    <a:pt x="4959" y="7822"/>
                    <a:pt x="4963" y="7822"/>
                    <a:pt x="4967" y="7820"/>
                  </a:cubicBezTo>
                  <a:cubicBezTo>
                    <a:pt x="4979" y="7815"/>
                    <a:pt x="4985" y="7815"/>
                    <a:pt x="4992" y="7815"/>
                  </a:cubicBezTo>
                  <a:cubicBezTo>
                    <a:pt x="4998" y="7815"/>
                    <a:pt x="5005" y="7815"/>
                    <a:pt x="5015" y="7810"/>
                  </a:cubicBezTo>
                  <a:cubicBezTo>
                    <a:pt x="5038" y="7800"/>
                    <a:pt x="5033" y="7790"/>
                    <a:pt x="5055" y="7781"/>
                  </a:cubicBezTo>
                  <a:cubicBezTo>
                    <a:pt x="5079" y="7772"/>
                    <a:pt x="5081" y="7779"/>
                    <a:pt x="5103" y="7770"/>
                  </a:cubicBezTo>
                  <a:cubicBezTo>
                    <a:pt x="5127" y="7761"/>
                    <a:pt x="5125" y="7758"/>
                    <a:pt x="5146" y="7749"/>
                  </a:cubicBezTo>
                  <a:cubicBezTo>
                    <a:pt x="5170" y="7739"/>
                    <a:pt x="5162" y="7724"/>
                    <a:pt x="5186" y="7715"/>
                  </a:cubicBezTo>
                  <a:cubicBezTo>
                    <a:pt x="5208" y="7706"/>
                    <a:pt x="5203" y="7695"/>
                    <a:pt x="5225" y="7686"/>
                  </a:cubicBezTo>
                  <a:cubicBezTo>
                    <a:pt x="5237" y="7681"/>
                    <a:pt x="5243" y="7681"/>
                    <a:pt x="5250" y="7681"/>
                  </a:cubicBezTo>
                  <a:cubicBezTo>
                    <a:pt x="5256" y="7681"/>
                    <a:pt x="5262" y="7681"/>
                    <a:pt x="5274" y="7676"/>
                  </a:cubicBezTo>
                  <a:cubicBezTo>
                    <a:pt x="5280" y="7673"/>
                    <a:pt x="5285" y="7673"/>
                    <a:pt x="5290" y="7673"/>
                  </a:cubicBezTo>
                  <a:cubicBezTo>
                    <a:pt x="5296" y="7673"/>
                    <a:pt x="5301" y="7674"/>
                    <a:pt x="5308" y="7674"/>
                  </a:cubicBezTo>
                  <a:cubicBezTo>
                    <a:pt x="5312" y="7674"/>
                    <a:pt x="5317" y="7674"/>
                    <a:pt x="5323" y="7671"/>
                  </a:cubicBezTo>
                  <a:cubicBezTo>
                    <a:pt x="5332" y="7667"/>
                    <a:pt x="5338" y="7666"/>
                    <a:pt x="5343" y="7666"/>
                  </a:cubicBezTo>
                  <a:cubicBezTo>
                    <a:pt x="5347" y="7666"/>
                    <a:pt x="5350" y="7667"/>
                    <a:pt x="5354" y="7667"/>
                  </a:cubicBezTo>
                  <a:cubicBezTo>
                    <a:pt x="5359" y="7667"/>
                    <a:pt x="5365" y="7666"/>
                    <a:pt x="5373" y="7663"/>
                  </a:cubicBezTo>
                  <a:cubicBezTo>
                    <a:pt x="5396" y="7654"/>
                    <a:pt x="5384" y="7624"/>
                    <a:pt x="5405" y="7615"/>
                  </a:cubicBezTo>
                  <a:cubicBezTo>
                    <a:pt x="5409" y="7614"/>
                    <a:pt x="5412" y="7613"/>
                    <a:pt x="5414" y="7613"/>
                  </a:cubicBezTo>
                  <a:cubicBezTo>
                    <a:pt x="5428" y="7613"/>
                    <a:pt x="5438" y="7626"/>
                    <a:pt x="5451" y="7626"/>
                  </a:cubicBezTo>
                  <a:cubicBezTo>
                    <a:pt x="5454" y="7626"/>
                    <a:pt x="5458" y="7625"/>
                    <a:pt x="5461" y="7624"/>
                  </a:cubicBezTo>
                  <a:cubicBezTo>
                    <a:pt x="5484" y="7615"/>
                    <a:pt x="5475" y="7594"/>
                    <a:pt x="5497" y="7584"/>
                  </a:cubicBezTo>
                  <a:cubicBezTo>
                    <a:pt x="5520" y="7574"/>
                    <a:pt x="5523" y="7581"/>
                    <a:pt x="5545" y="7572"/>
                  </a:cubicBezTo>
                  <a:cubicBezTo>
                    <a:pt x="5567" y="7563"/>
                    <a:pt x="5563" y="7553"/>
                    <a:pt x="5585" y="7543"/>
                  </a:cubicBezTo>
                  <a:cubicBezTo>
                    <a:pt x="5597" y="7539"/>
                    <a:pt x="5604" y="7539"/>
                    <a:pt x="5610" y="7539"/>
                  </a:cubicBezTo>
                  <a:cubicBezTo>
                    <a:pt x="5617" y="7539"/>
                    <a:pt x="5623" y="7539"/>
                    <a:pt x="5634" y="7535"/>
                  </a:cubicBezTo>
                  <a:cubicBezTo>
                    <a:pt x="5657" y="7525"/>
                    <a:pt x="5657" y="7526"/>
                    <a:pt x="5680" y="7517"/>
                  </a:cubicBezTo>
                  <a:cubicBezTo>
                    <a:pt x="5702" y="7508"/>
                    <a:pt x="5696" y="7493"/>
                    <a:pt x="5718" y="7483"/>
                  </a:cubicBezTo>
                  <a:cubicBezTo>
                    <a:pt x="5722" y="7482"/>
                    <a:pt x="5725" y="7481"/>
                    <a:pt x="5728" y="7481"/>
                  </a:cubicBezTo>
                  <a:cubicBezTo>
                    <a:pt x="5742" y="7481"/>
                    <a:pt x="5751" y="7494"/>
                    <a:pt x="5766" y="7494"/>
                  </a:cubicBezTo>
                  <a:cubicBezTo>
                    <a:pt x="5768" y="7494"/>
                    <a:pt x="5772" y="7493"/>
                    <a:pt x="5775" y="7492"/>
                  </a:cubicBezTo>
                  <a:cubicBezTo>
                    <a:pt x="5797" y="7482"/>
                    <a:pt x="5797" y="7484"/>
                    <a:pt x="5820" y="7476"/>
                  </a:cubicBezTo>
                  <a:cubicBezTo>
                    <a:pt x="5842" y="7466"/>
                    <a:pt x="5836" y="7450"/>
                    <a:pt x="5857" y="7441"/>
                  </a:cubicBezTo>
                  <a:cubicBezTo>
                    <a:pt x="5880" y="7431"/>
                    <a:pt x="5883" y="7439"/>
                    <a:pt x="5906" y="7430"/>
                  </a:cubicBezTo>
                  <a:cubicBezTo>
                    <a:pt x="5928" y="7420"/>
                    <a:pt x="5927" y="7419"/>
                    <a:pt x="5949" y="7409"/>
                  </a:cubicBezTo>
                  <a:cubicBezTo>
                    <a:pt x="5961" y="7405"/>
                    <a:pt x="5968" y="7405"/>
                    <a:pt x="5974" y="7405"/>
                  </a:cubicBezTo>
                  <a:cubicBezTo>
                    <a:pt x="5981" y="7405"/>
                    <a:pt x="5987" y="7405"/>
                    <a:pt x="5998" y="7401"/>
                  </a:cubicBezTo>
                  <a:cubicBezTo>
                    <a:pt x="6019" y="7391"/>
                    <a:pt x="6007" y="7360"/>
                    <a:pt x="6030" y="7351"/>
                  </a:cubicBezTo>
                  <a:cubicBezTo>
                    <a:pt x="6034" y="7349"/>
                    <a:pt x="6037" y="7349"/>
                    <a:pt x="6040" y="7349"/>
                  </a:cubicBezTo>
                  <a:cubicBezTo>
                    <a:pt x="6053" y="7349"/>
                    <a:pt x="6061" y="7357"/>
                    <a:pt x="6074" y="7357"/>
                  </a:cubicBezTo>
                  <a:cubicBezTo>
                    <a:pt x="6077" y="7357"/>
                    <a:pt x="6081" y="7357"/>
                    <a:pt x="6086" y="7355"/>
                  </a:cubicBezTo>
                  <a:cubicBezTo>
                    <a:pt x="6108" y="7345"/>
                    <a:pt x="6099" y="7328"/>
                    <a:pt x="6123" y="7318"/>
                  </a:cubicBezTo>
                  <a:cubicBezTo>
                    <a:pt x="6128" y="7316"/>
                    <a:pt x="6132" y="7316"/>
                    <a:pt x="6136" y="7316"/>
                  </a:cubicBezTo>
                  <a:cubicBezTo>
                    <a:pt x="6145" y="7316"/>
                    <a:pt x="6151" y="7319"/>
                    <a:pt x="6160" y="7319"/>
                  </a:cubicBezTo>
                  <a:cubicBezTo>
                    <a:pt x="6164" y="7319"/>
                    <a:pt x="6169" y="7319"/>
                    <a:pt x="6174" y="7316"/>
                  </a:cubicBezTo>
                  <a:cubicBezTo>
                    <a:pt x="6198" y="7307"/>
                    <a:pt x="6196" y="7302"/>
                    <a:pt x="6217" y="7294"/>
                  </a:cubicBezTo>
                  <a:cubicBezTo>
                    <a:pt x="6239" y="7284"/>
                    <a:pt x="6241" y="7285"/>
                    <a:pt x="6263" y="7276"/>
                  </a:cubicBezTo>
                  <a:cubicBezTo>
                    <a:pt x="6271" y="7273"/>
                    <a:pt x="6277" y="7272"/>
                    <a:pt x="6282" y="7272"/>
                  </a:cubicBezTo>
                  <a:cubicBezTo>
                    <a:pt x="6286" y="7272"/>
                    <a:pt x="6289" y="7272"/>
                    <a:pt x="6293" y="7272"/>
                  </a:cubicBezTo>
                  <a:cubicBezTo>
                    <a:pt x="6298" y="7272"/>
                    <a:pt x="6304" y="7272"/>
                    <a:pt x="6313" y="7268"/>
                  </a:cubicBezTo>
                  <a:cubicBezTo>
                    <a:pt x="6335" y="7258"/>
                    <a:pt x="6327" y="7236"/>
                    <a:pt x="6348" y="7226"/>
                  </a:cubicBezTo>
                  <a:cubicBezTo>
                    <a:pt x="6354" y="7224"/>
                    <a:pt x="6359" y="7223"/>
                    <a:pt x="6363" y="7223"/>
                  </a:cubicBezTo>
                  <a:cubicBezTo>
                    <a:pt x="6370" y="7223"/>
                    <a:pt x="6376" y="7225"/>
                    <a:pt x="6383" y="7225"/>
                  </a:cubicBezTo>
                  <a:cubicBezTo>
                    <a:pt x="6388" y="7225"/>
                    <a:pt x="6392" y="7225"/>
                    <a:pt x="6398" y="7222"/>
                  </a:cubicBezTo>
                  <a:cubicBezTo>
                    <a:pt x="6421" y="7213"/>
                    <a:pt x="6420" y="7211"/>
                    <a:pt x="6442" y="7203"/>
                  </a:cubicBezTo>
                  <a:cubicBezTo>
                    <a:pt x="6466" y="7193"/>
                    <a:pt x="6467" y="7195"/>
                    <a:pt x="6488" y="7187"/>
                  </a:cubicBezTo>
                  <a:cubicBezTo>
                    <a:pt x="6511" y="7177"/>
                    <a:pt x="6501" y="7157"/>
                    <a:pt x="6525" y="7147"/>
                  </a:cubicBezTo>
                  <a:cubicBezTo>
                    <a:pt x="6547" y="7138"/>
                    <a:pt x="6549" y="7145"/>
                    <a:pt x="6571" y="7135"/>
                  </a:cubicBezTo>
                  <a:cubicBezTo>
                    <a:pt x="6577" y="7133"/>
                    <a:pt x="6582" y="7132"/>
                    <a:pt x="6586" y="7132"/>
                  </a:cubicBezTo>
                  <a:cubicBezTo>
                    <a:pt x="6594" y="7132"/>
                    <a:pt x="6600" y="7134"/>
                    <a:pt x="6607" y="7134"/>
                  </a:cubicBezTo>
                  <a:cubicBezTo>
                    <a:pt x="6611" y="7134"/>
                    <a:pt x="6616" y="7134"/>
                    <a:pt x="6622" y="7131"/>
                  </a:cubicBezTo>
                  <a:cubicBezTo>
                    <a:pt x="6645" y="7122"/>
                    <a:pt x="6644" y="7118"/>
                    <a:pt x="6665" y="7108"/>
                  </a:cubicBezTo>
                  <a:cubicBezTo>
                    <a:pt x="6676" y="7104"/>
                    <a:pt x="6683" y="7104"/>
                    <a:pt x="6689" y="7104"/>
                  </a:cubicBezTo>
                  <a:cubicBezTo>
                    <a:pt x="6696" y="7104"/>
                    <a:pt x="6702" y="7104"/>
                    <a:pt x="6713" y="7099"/>
                  </a:cubicBezTo>
                  <a:cubicBezTo>
                    <a:pt x="6736" y="7090"/>
                    <a:pt x="6739" y="7097"/>
                    <a:pt x="6761" y="7087"/>
                  </a:cubicBezTo>
                  <a:cubicBezTo>
                    <a:pt x="6784" y="7077"/>
                    <a:pt x="6783" y="7076"/>
                    <a:pt x="6805" y="7067"/>
                  </a:cubicBezTo>
                  <a:cubicBezTo>
                    <a:pt x="6828" y="7058"/>
                    <a:pt x="6826" y="7053"/>
                    <a:pt x="6848" y="7043"/>
                  </a:cubicBezTo>
                  <a:cubicBezTo>
                    <a:pt x="6871" y="7033"/>
                    <a:pt x="6859" y="7007"/>
                    <a:pt x="6881" y="6997"/>
                  </a:cubicBezTo>
                  <a:cubicBezTo>
                    <a:pt x="6905" y="6989"/>
                    <a:pt x="6907" y="6994"/>
                    <a:pt x="6928" y="6984"/>
                  </a:cubicBezTo>
                  <a:cubicBezTo>
                    <a:pt x="6951" y="6975"/>
                    <a:pt x="6954" y="6981"/>
                    <a:pt x="6977" y="6972"/>
                  </a:cubicBezTo>
                  <a:cubicBezTo>
                    <a:pt x="6984" y="6969"/>
                    <a:pt x="6989" y="6969"/>
                    <a:pt x="6994" y="6969"/>
                  </a:cubicBezTo>
                  <a:cubicBezTo>
                    <a:pt x="7000" y="6969"/>
                    <a:pt x="7005" y="6970"/>
                    <a:pt x="7012" y="6970"/>
                  </a:cubicBezTo>
                  <a:cubicBezTo>
                    <a:pt x="7016" y="6970"/>
                    <a:pt x="7021" y="6969"/>
                    <a:pt x="7028" y="6967"/>
                  </a:cubicBezTo>
                  <a:cubicBezTo>
                    <a:pt x="7051" y="6957"/>
                    <a:pt x="7039" y="6930"/>
                    <a:pt x="7061" y="6920"/>
                  </a:cubicBezTo>
                  <a:cubicBezTo>
                    <a:pt x="7084" y="6910"/>
                    <a:pt x="7085" y="6914"/>
                    <a:pt x="7108" y="6904"/>
                  </a:cubicBezTo>
                  <a:cubicBezTo>
                    <a:pt x="7112" y="6902"/>
                    <a:pt x="7115" y="6902"/>
                    <a:pt x="7118" y="6902"/>
                  </a:cubicBezTo>
                  <a:cubicBezTo>
                    <a:pt x="7132" y="6902"/>
                    <a:pt x="7141" y="6915"/>
                    <a:pt x="7156" y="6915"/>
                  </a:cubicBezTo>
                  <a:cubicBezTo>
                    <a:pt x="7158" y="6915"/>
                    <a:pt x="7161" y="6915"/>
                    <a:pt x="7164" y="6914"/>
                  </a:cubicBezTo>
                  <a:cubicBezTo>
                    <a:pt x="7187" y="6904"/>
                    <a:pt x="7180" y="6889"/>
                    <a:pt x="7203" y="6879"/>
                  </a:cubicBezTo>
                  <a:cubicBezTo>
                    <a:pt x="7208" y="6877"/>
                    <a:pt x="7212" y="6877"/>
                    <a:pt x="7216" y="6877"/>
                  </a:cubicBezTo>
                  <a:cubicBezTo>
                    <a:pt x="7226" y="6877"/>
                    <a:pt x="7232" y="6880"/>
                    <a:pt x="7240" y="6880"/>
                  </a:cubicBezTo>
                  <a:cubicBezTo>
                    <a:pt x="7244" y="6880"/>
                    <a:pt x="7249" y="6879"/>
                    <a:pt x="7254" y="6877"/>
                  </a:cubicBezTo>
                  <a:cubicBezTo>
                    <a:pt x="7277" y="6867"/>
                    <a:pt x="7265" y="6840"/>
                    <a:pt x="7287" y="6830"/>
                  </a:cubicBezTo>
                  <a:cubicBezTo>
                    <a:pt x="7310" y="6820"/>
                    <a:pt x="7309" y="6819"/>
                    <a:pt x="7331" y="6810"/>
                  </a:cubicBezTo>
                  <a:cubicBezTo>
                    <a:pt x="7355" y="6801"/>
                    <a:pt x="7357" y="6807"/>
                    <a:pt x="7379" y="6798"/>
                  </a:cubicBezTo>
                  <a:cubicBezTo>
                    <a:pt x="7403" y="6788"/>
                    <a:pt x="7400" y="6782"/>
                    <a:pt x="7422" y="6772"/>
                  </a:cubicBezTo>
                  <a:cubicBezTo>
                    <a:pt x="7430" y="6769"/>
                    <a:pt x="7436" y="6769"/>
                    <a:pt x="7441" y="6769"/>
                  </a:cubicBezTo>
                  <a:cubicBezTo>
                    <a:pt x="7445" y="6769"/>
                    <a:pt x="7449" y="6769"/>
                    <a:pt x="7453" y="6769"/>
                  </a:cubicBezTo>
                  <a:cubicBezTo>
                    <a:pt x="7458" y="6769"/>
                    <a:pt x="7464" y="6768"/>
                    <a:pt x="7473" y="6765"/>
                  </a:cubicBezTo>
                  <a:cubicBezTo>
                    <a:pt x="7495" y="6755"/>
                    <a:pt x="7495" y="6755"/>
                    <a:pt x="7517" y="6745"/>
                  </a:cubicBezTo>
                  <a:cubicBezTo>
                    <a:pt x="7523" y="6743"/>
                    <a:pt x="7529" y="6742"/>
                    <a:pt x="7533" y="6742"/>
                  </a:cubicBezTo>
                  <a:cubicBezTo>
                    <a:pt x="7538" y="6742"/>
                    <a:pt x="7543" y="6743"/>
                    <a:pt x="7548" y="6743"/>
                  </a:cubicBezTo>
                  <a:cubicBezTo>
                    <a:pt x="7553" y="6743"/>
                    <a:pt x="7558" y="6742"/>
                    <a:pt x="7566" y="6739"/>
                  </a:cubicBezTo>
                  <a:cubicBezTo>
                    <a:pt x="7588" y="6729"/>
                    <a:pt x="7588" y="6731"/>
                    <a:pt x="7612" y="6722"/>
                  </a:cubicBezTo>
                  <a:cubicBezTo>
                    <a:pt x="7623" y="6717"/>
                    <a:pt x="7630" y="6717"/>
                    <a:pt x="7637" y="6717"/>
                  </a:cubicBezTo>
                  <a:cubicBezTo>
                    <a:pt x="7643" y="6717"/>
                    <a:pt x="7650" y="6717"/>
                    <a:pt x="7661" y="6712"/>
                  </a:cubicBezTo>
                  <a:cubicBezTo>
                    <a:pt x="7684" y="6703"/>
                    <a:pt x="7681" y="6697"/>
                    <a:pt x="7704" y="6689"/>
                  </a:cubicBezTo>
                  <a:cubicBezTo>
                    <a:pt x="7726" y="6679"/>
                    <a:pt x="7722" y="6670"/>
                    <a:pt x="7746" y="6662"/>
                  </a:cubicBezTo>
                  <a:cubicBezTo>
                    <a:pt x="7768" y="6652"/>
                    <a:pt x="7765" y="6646"/>
                    <a:pt x="7786" y="6636"/>
                  </a:cubicBezTo>
                  <a:cubicBezTo>
                    <a:pt x="7810" y="6626"/>
                    <a:pt x="7808" y="6624"/>
                    <a:pt x="7829" y="6615"/>
                  </a:cubicBezTo>
                  <a:cubicBezTo>
                    <a:pt x="7851" y="6605"/>
                    <a:pt x="7853" y="6606"/>
                    <a:pt x="7875" y="6598"/>
                  </a:cubicBezTo>
                  <a:cubicBezTo>
                    <a:pt x="7881" y="6595"/>
                    <a:pt x="7886" y="6594"/>
                    <a:pt x="7890" y="6594"/>
                  </a:cubicBezTo>
                  <a:cubicBezTo>
                    <a:pt x="7898" y="6594"/>
                    <a:pt x="7903" y="6597"/>
                    <a:pt x="7911" y="6597"/>
                  </a:cubicBezTo>
                  <a:cubicBezTo>
                    <a:pt x="7915" y="6597"/>
                    <a:pt x="7920" y="6596"/>
                    <a:pt x="7926" y="6593"/>
                  </a:cubicBezTo>
                  <a:cubicBezTo>
                    <a:pt x="7949" y="6584"/>
                    <a:pt x="7944" y="6571"/>
                    <a:pt x="7965" y="6561"/>
                  </a:cubicBezTo>
                  <a:cubicBezTo>
                    <a:pt x="7988" y="6551"/>
                    <a:pt x="7989" y="6555"/>
                    <a:pt x="8010" y="6545"/>
                  </a:cubicBezTo>
                  <a:cubicBezTo>
                    <a:pt x="8032" y="6535"/>
                    <a:pt x="8031" y="6530"/>
                    <a:pt x="8053" y="6520"/>
                  </a:cubicBezTo>
                  <a:cubicBezTo>
                    <a:pt x="8061" y="6518"/>
                    <a:pt x="8066" y="6517"/>
                    <a:pt x="8071" y="6517"/>
                  </a:cubicBezTo>
                  <a:cubicBezTo>
                    <a:pt x="8076" y="6517"/>
                    <a:pt x="8080" y="6518"/>
                    <a:pt x="8085" y="6518"/>
                  </a:cubicBezTo>
                  <a:cubicBezTo>
                    <a:pt x="8089" y="6518"/>
                    <a:pt x="8095" y="6517"/>
                    <a:pt x="8102" y="6514"/>
                  </a:cubicBezTo>
                  <a:cubicBezTo>
                    <a:pt x="8126" y="6504"/>
                    <a:pt x="8117" y="6486"/>
                    <a:pt x="8140" y="6477"/>
                  </a:cubicBezTo>
                  <a:cubicBezTo>
                    <a:pt x="8144" y="6475"/>
                    <a:pt x="8147" y="6474"/>
                    <a:pt x="8150" y="6474"/>
                  </a:cubicBezTo>
                  <a:cubicBezTo>
                    <a:pt x="8164" y="6474"/>
                    <a:pt x="8174" y="6487"/>
                    <a:pt x="8188" y="6487"/>
                  </a:cubicBezTo>
                  <a:cubicBezTo>
                    <a:pt x="8191" y="6487"/>
                    <a:pt x="8194" y="6486"/>
                    <a:pt x="8197" y="6485"/>
                  </a:cubicBezTo>
                  <a:cubicBezTo>
                    <a:pt x="8219" y="6475"/>
                    <a:pt x="8212" y="6458"/>
                    <a:pt x="8234" y="6449"/>
                  </a:cubicBezTo>
                  <a:cubicBezTo>
                    <a:pt x="8239" y="6447"/>
                    <a:pt x="8243" y="6446"/>
                    <a:pt x="8246" y="6446"/>
                  </a:cubicBezTo>
                  <a:cubicBezTo>
                    <a:pt x="8257" y="6446"/>
                    <a:pt x="8265" y="6452"/>
                    <a:pt x="8276" y="6452"/>
                  </a:cubicBezTo>
                  <a:cubicBezTo>
                    <a:pt x="8279" y="6452"/>
                    <a:pt x="8283" y="6452"/>
                    <a:pt x="8288" y="6450"/>
                  </a:cubicBezTo>
                  <a:cubicBezTo>
                    <a:pt x="8310" y="6440"/>
                    <a:pt x="8301" y="6421"/>
                    <a:pt x="8324" y="6411"/>
                  </a:cubicBezTo>
                  <a:cubicBezTo>
                    <a:pt x="8331" y="6408"/>
                    <a:pt x="8336" y="6408"/>
                    <a:pt x="8340" y="6408"/>
                  </a:cubicBezTo>
                  <a:cubicBezTo>
                    <a:pt x="8347" y="6408"/>
                    <a:pt x="8352" y="6409"/>
                    <a:pt x="8359" y="6409"/>
                  </a:cubicBezTo>
                  <a:cubicBezTo>
                    <a:pt x="8363" y="6409"/>
                    <a:pt x="8368" y="6409"/>
                    <a:pt x="8375" y="6406"/>
                  </a:cubicBezTo>
                  <a:cubicBezTo>
                    <a:pt x="8397" y="6396"/>
                    <a:pt x="8392" y="6384"/>
                    <a:pt x="8415" y="6375"/>
                  </a:cubicBezTo>
                  <a:cubicBezTo>
                    <a:pt x="8421" y="6372"/>
                    <a:pt x="8425" y="6372"/>
                    <a:pt x="8429" y="6372"/>
                  </a:cubicBezTo>
                  <a:cubicBezTo>
                    <a:pt x="8438" y="6372"/>
                    <a:pt x="8444" y="6375"/>
                    <a:pt x="8453" y="6375"/>
                  </a:cubicBezTo>
                  <a:cubicBezTo>
                    <a:pt x="8457" y="6375"/>
                    <a:pt x="8461" y="6375"/>
                    <a:pt x="8466" y="6373"/>
                  </a:cubicBezTo>
                  <a:cubicBezTo>
                    <a:pt x="8488" y="6363"/>
                    <a:pt x="8490" y="6368"/>
                    <a:pt x="8513" y="6359"/>
                  </a:cubicBezTo>
                  <a:cubicBezTo>
                    <a:pt x="8535" y="6349"/>
                    <a:pt x="8523" y="6322"/>
                    <a:pt x="8546" y="6314"/>
                  </a:cubicBezTo>
                  <a:cubicBezTo>
                    <a:pt x="8551" y="6311"/>
                    <a:pt x="8556" y="6311"/>
                    <a:pt x="8560" y="6311"/>
                  </a:cubicBezTo>
                  <a:cubicBezTo>
                    <a:pt x="8569" y="6311"/>
                    <a:pt x="8576" y="6315"/>
                    <a:pt x="8585" y="6315"/>
                  </a:cubicBezTo>
                  <a:cubicBezTo>
                    <a:pt x="8589" y="6315"/>
                    <a:pt x="8593" y="6314"/>
                    <a:pt x="8598" y="6312"/>
                  </a:cubicBezTo>
                  <a:cubicBezTo>
                    <a:pt x="8621" y="6303"/>
                    <a:pt x="8624" y="6309"/>
                    <a:pt x="8647" y="6300"/>
                  </a:cubicBezTo>
                  <a:cubicBezTo>
                    <a:pt x="8669" y="6290"/>
                    <a:pt x="8669" y="6293"/>
                    <a:pt x="8692" y="6284"/>
                  </a:cubicBezTo>
                  <a:cubicBezTo>
                    <a:pt x="8715" y="6274"/>
                    <a:pt x="8702" y="6247"/>
                    <a:pt x="8726" y="6239"/>
                  </a:cubicBezTo>
                  <a:cubicBezTo>
                    <a:pt x="8733" y="6236"/>
                    <a:pt x="8738" y="6235"/>
                    <a:pt x="8743" y="6235"/>
                  </a:cubicBezTo>
                  <a:cubicBezTo>
                    <a:pt x="8749" y="6235"/>
                    <a:pt x="8754" y="6236"/>
                    <a:pt x="8761" y="6236"/>
                  </a:cubicBezTo>
                  <a:cubicBezTo>
                    <a:pt x="8765" y="6236"/>
                    <a:pt x="8770" y="6236"/>
                    <a:pt x="8776" y="6233"/>
                  </a:cubicBezTo>
                  <a:cubicBezTo>
                    <a:pt x="8799" y="6224"/>
                    <a:pt x="8802" y="6229"/>
                    <a:pt x="8823" y="6219"/>
                  </a:cubicBezTo>
                  <a:cubicBezTo>
                    <a:pt x="8845" y="6210"/>
                    <a:pt x="8846" y="6210"/>
                    <a:pt x="8867" y="6201"/>
                  </a:cubicBezTo>
                  <a:cubicBezTo>
                    <a:pt x="8890" y="6192"/>
                    <a:pt x="8884" y="6180"/>
                    <a:pt x="8908" y="6170"/>
                  </a:cubicBezTo>
                  <a:lnTo>
                    <a:pt x="8953" y="6151"/>
                  </a:lnTo>
                  <a:cubicBezTo>
                    <a:pt x="8975" y="6142"/>
                    <a:pt x="8979" y="6148"/>
                    <a:pt x="9000" y="6138"/>
                  </a:cubicBezTo>
                  <a:cubicBezTo>
                    <a:pt x="9023" y="6128"/>
                    <a:pt x="9018" y="6118"/>
                    <a:pt x="9040" y="6110"/>
                  </a:cubicBezTo>
                  <a:cubicBezTo>
                    <a:pt x="9063" y="6101"/>
                    <a:pt x="9065" y="6106"/>
                    <a:pt x="9087" y="6096"/>
                  </a:cubicBezTo>
                  <a:cubicBezTo>
                    <a:pt x="9109" y="6087"/>
                    <a:pt x="9108" y="6084"/>
                    <a:pt x="9131" y="6075"/>
                  </a:cubicBezTo>
                  <a:cubicBezTo>
                    <a:pt x="9154" y="6065"/>
                    <a:pt x="9150" y="6057"/>
                    <a:pt x="9173" y="6048"/>
                  </a:cubicBezTo>
                  <a:cubicBezTo>
                    <a:pt x="9176" y="6047"/>
                    <a:pt x="9178" y="6046"/>
                    <a:pt x="9181" y="6046"/>
                  </a:cubicBezTo>
                  <a:cubicBezTo>
                    <a:pt x="9196" y="6046"/>
                    <a:pt x="9207" y="6062"/>
                    <a:pt x="9222" y="6062"/>
                  </a:cubicBezTo>
                  <a:cubicBezTo>
                    <a:pt x="9224" y="6062"/>
                    <a:pt x="9227" y="6061"/>
                    <a:pt x="9230" y="6060"/>
                  </a:cubicBezTo>
                  <a:cubicBezTo>
                    <a:pt x="9253" y="6051"/>
                    <a:pt x="9249" y="6042"/>
                    <a:pt x="9272" y="6032"/>
                  </a:cubicBezTo>
                  <a:cubicBezTo>
                    <a:pt x="9295" y="6022"/>
                    <a:pt x="9286" y="6003"/>
                    <a:pt x="9307" y="5993"/>
                  </a:cubicBezTo>
                  <a:cubicBezTo>
                    <a:pt x="9331" y="5984"/>
                    <a:pt x="9332" y="5987"/>
                    <a:pt x="9354" y="5977"/>
                  </a:cubicBezTo>
                  <a:cubicBezTo>
                    <a:pt x="9375" y="5968"/>
                    <a:pt x="9379" y="5976"/>
                    <a:pt x="9402" y="5967"/>
                  </a:cubicBezTo>
                  <a:cubicBezTo>
                    <a:pt x="9424" y="5957"/>
                    <a:pt x="9427" y="5966"/>
                    <a:pt x="9450" y="5956"/>
                  </a:cubicBezTo>
                  <a:cubicBezTo>
                    <a:pt x="9472" y="5946"/>
                    <a:pt x="9471" y="5942"/>
                    <a:pt x="9493" y="5933"/>
                  </a:cubicBezTo>
                  <a:cubicBezTo>
                    <a:pt x="9515" y="5924"/>
                    <a:pt x="9506" y="5903"/>
                    <a:pt x="9529" y="5894"/>
                  </a:cubicBezTo>
                  <a:cubicBezTo>
                    <a:pt x="9532" y="5893"/>
                    <a:pt x="9534" y="5892"/>
                    <a:pt x="9537" y="5892"/>
                  </a:cubicBezTo>
                  <a:cubicBezTo>
                    <a:pt x="9553" y="5892"/>
                    <a:pt x="9565" y="5912"/>
                    <a:pt x="9580" y="5912"/>
                  </a:cubicBezTo>
                  <a:cubicBezTo>
                    <a:pt x="9583" y="5912"/>
                    <a:pt x="9585" y="5911"/>
                    <a:pt x="9588" y="5910"/>
                  </a:cubicBezTo>
                  <a:cubicBezTo>
                    <a:pt x="9611" y="5901"/>
                    <a:pt x="9606" y="5892"/>
                    <a:pt x="9629" y="5882"/>
                  </a:cubicBezTo>
                  <a:cubicBezTo>
                    <a:pt x="9652" y="5872"/>
                    <a:pt x="9652" y="5875"/>
                    <a:pt x="9675" y="5865"/>
                  </a:cubicBezTo>
                  <a:cubicBezTo>
                    <a:pt x="9697" y="5855"/>
                    <a:pt x="9701" y="5864"/>
                    <a:pt x="9723" y="5854"/>
                  </a:cubicBezTo>
                  <a:cubicBezTo>
                    <a:pt x="9746" y="5845"/>
                    <a:pt x="9746" y="5843"/>
                    <a:pt x="9767" y="5835"/>
                  </a:cubicBezTo>
                  <a:cubicBezTo>
                    <a:pt x="9789" y="5826"/>
                    <a:pt x="9779" y="5801"/>
                    <a:pt x="9802" y="5791"/>
                  </a:cubicBezTo>
                  <a:cubicBezTo>
                    <a:pt x="9825" y="5781"/>
                    <a:pt x="9827" y="5787"/>
                    <a:pt x="9848" y="5779"/>
                  </a:cubicBezTo>
                  <a:cubicBezTo>
                    <a:pt x="9855" y="5777"/>
                    <a:pt x="9860" y="5776"/>
                    <a:pt x="9864" y="5776"/>
                  </a:cubicBezTo>
                  <a:cubicBezTo>
                    <a:pt x="9872" y="5776"/>
                    <a:pt x="9877" y="5778"/>
                    <a:pt x="9885" y="5778"/>
                  </a:cubicBezTo>
                  <a:cubicBezTo>
                    <a:pt x="9889" y="5778"/>
                    <a:pt x="9894" y="5777"/>
                    <a:pt x="9900" y="5775"/>
                  </a:cubicBezTo>
                  <a:cubicBezTo>
                    <a:pt x="9922" y="5765"/>
                    <a:pt x="9916" y="5751"/>
                    <a:pt x="9938" y="5742"/>
                  </a:cubicBezTo>
                  <a:cubicBezTo>
                    <a:pt x="9961" y="5732"/>
                    <a:pt x="9954" y="5716"/>
                    <a:pt x="9977" y="5706"/>
                  </a:cubicBezTo>
                  <a:cubicBezTo>
                    <a:pt x="9980" y="5705"/>
                    <a:pt x="9982" y="5705"/>
                    <a:pt x="9985" y="5705"/>
                  </a:cubicBezTo>
                  <a:cubicBezTo>
                    <a:pt x="10001" y="5705"/>
                    <a:pt x="10012" y="5722"/>
                    <a:pt x="10027" y="5722"/>
                  </a:cubicBezTo>
                  <a:cubicBezTo>
                    <a:pt x="10029" y="5722"/>
                    <a:pt x="10032" y="5722"/>
                    <a:pt x="10035" y="5720"/>
                  </a:cubicBezTo>
                  <a:cubicBezTo>
                    <a:pt x="10057" y="5711"/>
                    <a:pt x="10054" y="5701"/>
                    <a:pt x="10077" y="5692"/>
                  </a:cubicBezTo>
                  <a:cubicBezTo>
                    <a:pt x="10099" y="5683"/>
                    <a:pt x="10098" y="5680"/>
                    <a:pt x="10120" y="5672"/>
                  </a:cubicBezTo>
                  <a:cubicBezTo>
                    <a:pt x="10143" y="5662"/>
                    <a:pt x="10137" y="5646"/>
                    <a:pt x="10158" y="5637"/>
                  </a:cubicBezTo>
                  <a:cubicBezTo>
                    <a:pt x="10165" y="5634"/>
                    <a:pt x="10170" y="5633"/>
                    <a:pt x="10175" y="5633"/>
                  </a:cubicBezTo>
                  <a:cubicBezTo>
                    <a:pt x="10180" y="5633"/>
                    <a:pt x="10185" y="5634"/>
                    <a:pt x="10190" y="5634"/>
                  </a:cubicBezTo>
                  <a:cubicBezTo>
                    <a:pt x="10195" y="5634"/>
                    <a:pt x="10200" y="5634"/>
                    <a:pt x="10207" y="5630"/>
                  </a:cubicBezTo>
                  <a:cubicBezTo>
                    <a:pt x="10217" y="5626"/>
                    <a:pt x="10223" y="5626"/>
                    <a:pt x="10228" y="5626"/>
                  </a:cubicBezTo>
                  <a:cubicBezTo>
                    <a:pt x="10232" y="5626"/>
                    <a:pt x="10235" y="5626"/>
                    <a:pt x="10238" y="5626"/>
                  </a:cubicBezTo>
                  <a:cubicBezTo>
                    <a:pt x="10243" y="5626"/>
                    <a:pt x="10248" y="5625"/>
                    <a:pt x="10255" y="5623"/>
                  </a:cubicBezTo>
                  <a:cubicBezTo>
                    <a:pt x="10267" y="5618"/>
                    <a:pt x="10274" y="5618"/>
                    <a:pt x="10280" y="5618"/>
                  </a:cubicBezTo>
                  <a:cubicBezTo>
                    <a:pt x="10286" y="5618"/>
                    <a:pt x="10292" y="5618"/>
                    <a:pt x="10304" y="5613"/>
                  </a:cubicBezTo>
                  <a:cubicBezTo>
                    <a:pt x="10327" y="5604"/>
                    <a:pt x="10318" y="5583"/>
                    <a:pt x="10340" y="5575"/>
                  </a:cubicBezTo>
                  <a:cubicBezTo>
                    <a:pt x="10363" y="5565"/>
                    <a:pt x="10359" y="5556"/>
                    <a:pt x="10382" y="5548"/>
                  </a:cubicBezTo>
                  <a:cubicBezTo>
                    <a:pt x="10385" y="5546"/>
                    <a:pt x="10388" y="5546"/>
                    <a:pt x="10391" y="5546"/>
                  </a:cubicBezTo>
                  <a:cubicBezTo>
                    <a:pt x="10405" y="5546"/>
                    <a:pt x="10414" y="5558"/>
                    <a:pt x="10428" y="5558"/>
                  </a:cubicBezTo>
                  <a:cubicBezTo>
                    <a:pt x="10431" y="5558"/>
                    <a:pt x="10434" y="5558"/>
                    <a:pt x="10437" y="5556"/>
                  </a:cubicBezTo>
                  <a:cubicBezTo>
                    <a:pt x="10461" y="5548"/>
                    <a:pt x="10457" y="5539"/>
                    <a:pt x="10479" y="5530"/>
                  </a:cubicBezTo>
                  <a:cubicBezTo>
                    <a:pt x="10502" y="5521"/>
                    <a:pt x="10504" y="5526"/>
                    <a:pt x="10526" y="5517"/>
                  </a:cubicBezTo>
                  <a:cubicBezTo>
                    <a:pt x="10549" y="5507"/>
                    <a:pt x="10544" y="5496"/>
                    <a:pt x="10566" y="5487"/>
                  </a:cubicBezTo>
                  <a:cubicBezTo>
                    <a:pt x="10590" y="5478"/>
                    <a:pt x="10580" y="5458"/>
                    <a:pt x="10602" y="5448"/>
                  </a:cubicBezTo>
                  <a:cubicBezTo>
                    <a:pt x="10606" y="5447"/>
                    <a:pt x="10609" y="5446"/>
                    <a:pt x="10612" y="5446"/>
                  </a:cubicBezTo>
                  <a:cubicBezTo>
                    <a:pt x="10625" y="5446"/>
                    <a:pt x="10635" y="5460"/>
                    <a:pt x="10650" y="5460"/>
                  </a:cubicBezTo>
                  <a:cubicBezTo>
                    <a:pt x="10653" y="5460"/>
                    <a:pt x="10656" y="5459"/>
                    <a:pt x="10659" y="5458"/>
                  </a:cubicBezTo>
                  <a:cubicBezTo>
                    <a:pt x="10682" y="5448"/>
                    <a:pt x="10684" y="5455"/>
                    <a:pt x="10705" y="5446"/>
                  </a:cubicBezTo>
                  <a:cubicBezTo>
                    <a:pt x="10729" y="5436"/>
                    <a:pt x="10718" y="5414"/>
                    <a:pt x="10741" y="5404"/>
                  </a:cubicBezTo>
                  <a:cubicBezTo>
                    <a:pt x="10752" y="5399"/>
                    <a:pt x="10758" y="5399"/>
                    <a:pt x="10765" y="5399"/>
                  </a:cubicBezTo>
                  <a:cubicBezTo>
                    <a:pt x="10771" y="5399"/>
                    <a:pt x="10778" y="5399"/>
                    <a:pt x="10789" y="5395"/>
                  </a:cubicBezTo>
                  <a:cubicBezTo>
                    <a:pt x="10811" y="5385"/>
                    <a:pt x="10806" y="5374"/>
                    <a:pt x="10828" y="5366"/>
                  </a:cubicBezTo>
                  <a:cubicBezTo>
                    <a:pt x="10852" y="5356"/>
                    <a:pt x="10848" y="5350"/>
                    <a:pt x="10870" y="5340"/>
                  </a:cubicBezTo>
                  <a:cubicBezTo>
                    <a:pt x="10875" y="5338"/>
                    <a:pt x="10878" y="5337"/>
                    <a:pt x="10882" y="5337"/>
                  </a:cubicBezTo>
                  <a:cubicBezTo>
                    <a:pt x="10893" y="5337"/>
                    <a:pt x="10901" y="5345"/>
                    <a:pt x="10912" y="5345"/>
                  </a:cubicBezTo>
                  <a:cubicBezTo>
                    <a:pt x="10916" y="5345"/>
                    <a:pt x="10919" y="5344"/>
                    <a:pt x="10924" y="5342"/>
                  </a:cubicBezTo>
                  <a:cubicBezTo>
                    <a:pt x="10946" y="5334"/>
                    <a:pt x="10939" y="5315"/>
                    <a:pt x="10961" y="5307"/>
                  </a:cubicBezTo>
                  <a:cubicBezTo>
                    <a:pt x="10965" y="5305"/>
                    <a:pt x="10969" y="5304"/>
                    <a:pt x="10972" y="5304"/>
                  </a:cubicBezTo>
                  <a:cubicBezTo>
                    <a:pt x="10985" y="5304"/>
                    <a:pt x="10993" y="5314"/>
                    <a:pt x="11006" y="5314"/>
                  </a:cubicBezTo>
                  <a:cubicBezTo>
                    <a:pt x="11009" y="5314"/>
                    <a:pt x="11012" y="5314"/>
                    <a:pt x="11016" y="5312"/>
                  </a:cubicBezTo>
                  <a:cubicBezTo>
                    <a:pt x="11039" y="5303"/>
                    <a:pt x="11034" y="5292"/>
                    <a:pt x="11057" y="5282"/>
                  </a:cubicBezTo>
                  <a:cubicBezTo>
                    <a:pt x="11079" y="5273"/>
                    <a:pt x="11073" y="5260"/>
                    <a:pt x="11095" y="5250"/>
                  </a:cubicBezTo>
                  <a:cubicBezTo>
                    <a:pt x="11104" y="5246"/>
                    <a:pt x="11109" y="5246"/>
                    <a:pt x="11115" y="5246"/>
                  </a:cubicBezTo>
                  <a:cubicBezTo>
                    <a:pt x="11119" y="5246"/>
                    <a:pt x="11122" y="5246"/>
                    <a:pt x="11126" y="5246"/>
                  </a:cubicBezTo>
                  <a:cubicBezTo>
                    <a:pt x="11131" y="5246"/>
                    <a:pt x="11137" y="5246"/>
                    <a:pt x="11144" y="5243"/>
                  </a:cubicBezTo>
                  <a:cubicBezTo>
                    <a:pt x="11168" y="5233"/>
                    <a:pt x="11163" y="5221"/>
                    <a:pt x="11185" y="5212"/>
                  </a:cubicBezTo>
                  <a:cubicBezTo>
                    <a:pt x="11188" y="5210"/>
                    <a:pt x="11191" y="5210"/>
                    <a:pt x="11193" y="5210"/>
                  </a:cubicBezTo>
                  <a:cubicBezTo>
                    <a:pt x="11209" y="5210"/>
                    <a:pt x="11221" y="5228"/>
                    <a:pt x="11237" y="5228"/>
                  </a:cubicBezTo>
                  <a:cubicBezTo>
                    <a:pt x="11239" y="5228"/>
                    <a:pt x="11241" y="5228"/>
                    <a:pt x="11244" y="5227"/>
                  </a:cubicBezTo>
                  <a:cubicBezTo>
                    <a:pt x="11267" y="5217"/>
                    <a:pt x="11254" y="5185"/>
                    <a:pt x="11275" y="5175"/>
                  </a:cubicBezTo>
                  <a:cubicBezTo>
                    <a:pt x="11283" y="5172"/>
                    <a:pt x="11289" y="5171"/>
                    <a:pt x="11294" y="5171"/>
                  </a:cubicBezTo>
                  <a:cubicBezTo>
                    <a:pt x="11298" y="5171"/>
                    <a:pt x="11302" y="5171"/>
                    <a:pt x="11306" y="5171"/>
                  </a:cubicBezTo>
                  <a:cubicBezTo>
                    <a:pt x="11311" y="5171"/>
                    <a:pt x="11317" y="5171"/>
                    <a:pt x="11324" y="5168"/>
                  </a:cubicBezTo>
                  <a:cubicBezTo>
                    <a:pt x="11329" y="5166"/>
                    <a:pt x="11333" y="5165"/>
                    <a:pt x="11337" y="5165"/>
                  </a:cubicBezTo>
                  <a:cubicBezTo>
                    <a:pt x="11347" y="5165"/>
                    <a:pt x="11355" y="5171"/>
                    <a:pt x="11366" y="5171"/>
                  </a:cubicBezTo>
                  <a:cubicBezTo>
                    <a:pt x="11369" y="5171"/>
                    <a:pt x="11373" y="5171"/>
                    <a:pt x="11378" y="5169"/>
                  </a:cubicBezTo>
                  <a:cubicBezTo>
                    <a:pt x="11400" y="5159"/>
                    <a:pt x="11394" y="5143"/>
                    <a:pt x="11415" y="5133"/>
                  </a:cubicBezTo>
                  <a:cubicBezTo>
                    <a:pt x="11438" y="5125"/>
                    <a:pt x="11439" y="5128"/>
                    <a:pt x="11463" y="5119"/>
                  </a:cubicBezTo>
                  <a:cubicBezTo>
                    <a:pt x="11485" y="5110"/>
                    <a:pt x="11487" y="5117"/>
                    <a:pt x="11511" y="5109"/>
                  </a:cubicBezTo>
                  <a:cubicBezTo>
                    <a:pt x="11533" y="5099"/>
                    <a:pt x="11535" y="5107"/>
                    <a:pt x="11559" y="5098"/>
                  </a:cubicBezTo>
                  <a:cubicBezTo>
                    <a:pt x="11581" y="5088"/>
                    <a:pt x="11576" y="5077"/>
                    <a:pt x="11598" y="5067"/>
                  </a:cubicBezTo>
                  <a:cubicBezTo>
                    <a:pt x="11620" y="5057"/>
                    <a:pt x="11619" y="5056"/>
                    <a:pt x="11641" y="5047"/>
                  </a:cubicBezTo>
                  <a:cubicBezTo>
                    <a:pt x="11664" y="5037"/>
                    <a:pt x="11656" y="5018"/>
                    <a:pt x="11678" y="5008"/>
                  </a:cubicBezTo>
                  <a:cubicBezTo>
                    <a:pt x="11700" y="4998"/>
                    <a:pt x="11704" y="5005"/>
                    <a:pt x="11726" y="4996"/>
                  </a:cubicBezTo>
                  <a:cubicBezTo>
                    <a:pt x="11733" y="4993"/>
                    <a:pt x="11738" y="4992"/>
                    <a:pt x="11743" y="4992"/>
                  </a:cubicBezTo>
                  <a:cubicBezTo>
                    <a:pt x="11749" y="4992"/>
                    <a:pt x="11754" y="4994"/>
                    <a:pt x="11760" y="4994"/>
                  </a:cubicBezTo>
                  <a:cubicBezTo>
                    <a:pt x="11765" y="4994"/>
                    <a:pt x="11769" y="4993"/>
                    <a:pt x="11775" y="4991"/>
                  </a:cubicBezTo>
                  <a:cubicBezTo>
                    <a:pt x="11798" y="4981"/>
                    <a:pt x="11790" y="4964"/>
                    <a:pt x="11813" y="4954"/>
                  </a:cubicBezTo>
                  <a:cubicBezTo>
                    <a:pt x="11819" y="4952"/>
                    <a:pt x="11824" y="4951"/>
                    <a:pt x="11829" y="4951"/>
                  </a:cubicBezTo>
                  <a:cubicBezTo>
                    <a:pt x="11835" y="4951"/>
                    <a:pt x="11841" y="4953"/>
                    <a:pt x="11848" y="4953"/>
                  </a:cubicBezTo>
                  <a:cubicBezTo>
                    <a:pt x="11852" y="4953"/>
                    <a:pt x="11857" y="4952"/>
                    <a:pt x="11864" y="4949"/>
                  </a:cubicBezTo>
                  <a:cubicBezTo>
                    <a:pt x="11887" y="4939"/>
                    <a:pt x="11880" y="4924"/>
                    <a:pt x="11903" y="4916"/>
                  </a:cubicBezTo>
                  <a:cubicBezTo>
                    <a:pt x="11909" y="4913"/>
                    <a:pt x="11914" y="4912"/>
                    <a:pt x="11918" y="4912"/>
                  </a:cubicBezTo>
                  <a:cubicBezTo>
                    <a:pt x="11925" y="4912"/>
                    <a:pt x="11931" y="4915"/>
                    <a:pt x="11938" y="4915"/>
                  </a:cubicBezTo>
                  <a:cubicBezTo>
                    <a:pt x="11942" y="4915"/>
                    <a:pt x="11947" y="4914"/>
                    <a:pt x="11953" y="4912"/>
                  </a:cubicBezTo>
                  <a:cubicBezTo>
                    <a:pt x="11977" y="4902"/>
                    <a:pt x="11972" y="4896"/>
                    <a:pt x="11995" y="4886"/>
                  </a:cubicBezTo>
                  <a:cubicBezTo>
                    <a:pt x="11998" y="4884"/>
                    <a:pt x="12001" y="4884"/>
                    <a:pt x="12004" y="4884"/>
                  </a:cubicBezTo>
                  <a:cubicBezTo>
                    <a:pt x="12018" y="4884"/>
                    <a:pt x="12028" y="4898"/>
                    <a:pt x="12042" y="4898"/>
                  </a:cubicBezTo>
                  <a:cubicBezTo>
                    <a:pt x="12045" y="4898"/>
                    <a:pt x="12048" y="4897"/>
                    <a:pt x="12052" y="4896"/>
                  </a:cubicBezTo>
                  <a:cubicBezTo>
                    <a:pt x="12074" y="4886"/>
                    <a:pt x="12073" y="4884"/>
                    <a:pt x="12096" y="4874"/>
                  </a:cubicBezTo>
                  <a:cubicBezTo>
                    <a:pt x="12118" y="4864"/>
                    <a:pt x="12118" y="4864"/>
                    <a:pt x="12141" y="4857"/>
                  </a:cubicBezTo>
                  <a:cubicBezTo>
                    <a:pt x="12164" y="4847"/>
                    <a:pt x="12164" y="4848"/>
                    <a:pt x="12187" y="4839"/>
                  </a:cubicBezTo>
                  <a:cubicBezTo>
                    <a:pt x="12209" y="4830"/>
                    <a:pt x="12203" y="4814"/>
                    <a:pt x="12225" y="4804"/>
                  </a:cubicBezTo>
                  <a:cubicBezTo>
                    <a:pt x="12248" y="4795"/>
                    <a:pt x="12244" y="4787"/>
                    <a:pt x="12267" y="4778"/>
                  </a:cubicBezTo>
                  <a:cubicBezTo>
                    <a:pt x="12271" y="4776"/>
                    <a:pt x="12274" y="4775"/>
                    <a:pt x="12277" y="4775"/>
                  </a:cubicBezTo>
                  <a:cubicBezTo>
                    <a:pt x="12290" y="4775"/>
                    <a:pt x="12300" y="4786"/>
                    <a:pt x="12313" y="4786"/>
                  </a:cubicBezTo>
                  <a:cubicBezTo>
                    <a:pt x="12316" y="4786"/>
                    <a:pt x="12319" y="4786"/>
                    <a:pt x="12323" y="4784"/>
                  </a:cubicBezTo>
                  <a:cubicBezTo>
                    <a:pt x="12346" y="4774"/>
                    <a:pt x="12346" y="4773"/>
                    <a:pt x="12368" y="4764"/>
                  </a:cubicBezTo>
                  <a:cubicBezTo>
                    <a:pt x="12390" y="4755"/>
                    <a:pt x="12378" y="4728"/>
                    <a:pt x="12401" y="4719"/>
                  </a:cubicBezTo>
                  <a:cubicBezTo>
                    <a:pt x="12423" y="4709"/>
                    <a:pt x="12419" y="4702"/>
                    <a:pt x="12443" y="4692"/>
                  </a:cubicBezTo>
                  <a:cubicBezTo>
                    <a:pt x="12447" y="4690"/>
                    <a:pt x="12450" y="4690"/>
                    <a:pt x="12454" y="4690"/>
                  </a:cubicBezTo>
                  <a:cubicBezTo>
                    <a:pt x="12466" y="4690"/>
                    <a:pt x="12475" y="4698"/>
                    <a:pt x="12487" y="4698"/>
                  </a:cubicBezTo>
                  <a:cubicBezTo>
                    <a:pt x="12490" y="4698"/>
                    <a:pt x="12494" y="4698"/>
                    <a:pt x="12497" y="4696"/>
                  </a:cubicBezTo>
                  <a:cubicBezTo>
                    <a:pt x="12520" y="4687"/>
                    <a:pt x="12513" y="4673"/>
                    <a:pt x="12536" y="4664"/>
                  </a:cubicBezTo>
                  <a:cubicBezTo>
                    <a:pt x="12558" y="4655"/>
                    <a:pt x="12557" y="4651"/>
                    <a:pt x="12580" y="4643"/>
                  </a:cubicBezTo>
                  <a:cubicBezTo>
                    <a:pt x="12585" y="4641"/>
                    <a:pt x="12589" y="4640"/>
                    <a:pt x="12593" y="4640"/>
                  </a:cubicBezTo>
                  <a:cubicBezTo>
                    <a:pt x="12603" y="4640"/>
                    <a:pt x="12610" y="4645"/>
                    <a:pt x="12620" y="4645"/>
                  </a:cubicBezTo>
                  <a:cubicBezTo>
                    <a:pt x="12624" y="4645"/>
                    <a:pt x="12628" y="4644"/>
                    <a:pt x="12632" y="4643"/>
                  </a:cubicBezTo>
                  <a:cubicBezTo>
                    <a:pt x="12655" y="4633"/>
                    <a:pt x="12647" y="4616"/>
                    <a:pt x="12670" y="4606"/>
                  </a:cubicBezTo>
                  <a:cubicBezTo>
                    <a:pt x="12678" y="4603"/>
                    <a:pt x="12684" y="4602"/>
                    <a:pt x="12689" y="4602"/>
                  </a:cubicBezTo>
                  <a:cubicBezTo>
                    <a:pt x="12693" y="4602"/>
                    <a:pt x="12698" y="4603"/>
                    <a:pt x="12703" y="4603"/>
                  </a:cubicBezTo>
                  <a:cubicBezTo>
                    <a:pt x="12707" y="4603"/>
                    <a:pt x="12712" y="4602"/>
                    <a:pt x="12719" y="4600"/>
                  </a:cubicBezTo>
                  <a:cubicBezTo>
                    <a:pt x="12743" y="4590"/>
                    <a:pt x="12739" y="4584"/>
                    <a:pt x="12762" y="4574"/>
                  </a:cubicBezTo>
                  <a:cubicBezTo>
                    <a:pt x="12785" y="4565"/>
                    <a:pt x="12782" y="4560"/>
                    <a:pt x="12805" y="4552"/>
                  </a:cubicBezTo>
                  <a:cubicBezTo>
                    <a:pt x="12811" y="4549"/>
                    <a:pt x="12815" y="4548"/>
                    <a:pt x="12820" y="4548"/>
                  </a:cubicBezTo>
                  <a:cubicBezTo>
                    <a:pt x="12828" y="4548"/>
                    <a:pt x="12834" y="4552"/>
                    <a:pt x="12842" y="4552"/>
                  </a:cubicBezTo>
                  <a:cubicBezTo>
                    <a:pt x="12846" y="4552"/>
                    <a:pt x="12851" y="4551"/>
                    <a:pt x="12856" y="4548"/>
                  </a:cubicBezTo>
                  <a:cubicBezTo>
                    <a:pt x="12879" y="4539"/>
                    <a:pt x="12871" y="4521"/>
                    <a:pt x="12894" y="4511"/>
                  </a:cubicBezTo>
                  <a:cubicBezTo>
                    <a:pt x="12916" y="4501"/>
                    <a:pt x="12916" y="4503"/>
                    <a:pt x="12939" y="4494"/>
                  </a:cubicBezTo>
                  <a:cubicBezTo>
                    <a:pt x="12962" y="4484"/>
                    <a:pt x="12962" y="4487"/>
                    <a:pt x="12985" y="4478"/>
                  </a:cubicBezTo>
                  <a:cubicBezTo>
                    <a:pt x="12988" y="4476"/>
                    <a:pt x="12991" y="4476"/>
                    <a:pt x="12994" y="4476"/>
                  </a:cubicBezTo>
                  <a:cubicBezTo>
                    <a:pt x="13008" y="4476"/>
                    <a:pt x="13017" y="4487"/>
                    <a:pt x="13031" y="4487"/>
                  </a:cubicBezTo>
                  <a:cubicBezTo>
                    <a:pt x="13034" y="4487"/>
                    <a:pt x="13037" y="4487"/>
                    <a:pt x="13040" y="4485"/>
                  </a:cubicBezTo>
                  <a:cubicBezTo>
                    <a:pt x="13064" y="4477"/>
                    <a:pt x="13055" y="4457"/>
                    <a:pt x="13078" y="4448"/>
                  </a:cubicBezTo>
                  <a:cubicBezTo>
                    <a:pt x="13084" y="4446"/>
                    <a:pt x="13089" y="4445"/>
                    <a:pt x="13093" y="4445"/>
                  </a:cubicBezTo>
                  <a:cubicBezTo>
                    <a:pt x="13101" y="4445"/>
                    <a:pt x="13107" y="4447"/>
                    <a:pt x="13115" y="4447"/>
                  </a:cubicBezTo>
                  <a:cubicBezTo>
                    <a:pt x="13119" y="4447"/>
                    <a:pt x="13123" y="4447"/>
                    <a:pt x="13129" y="4445"/>
                  </a:cubicBezTo>
                  <a:cubicBezTo>
                    <a:pt x="13152" y="4435"/>
                    <a:pt x="13145" y="4420"/>
                    <a:pt x="13168" y="4410"/>
                  </a:cubicBezTo>
                  <a:cubicBezTo>
                    <a:pt x="13190" y="4402"/>
                    <a:pt x="13185" y="4389"/>
                    <a:pt x="13208" y="4380"/>
                  </a:cubicBezTo>
                  <a:cubicBezTo>
                    <a:pt x="13212" y="4379"/>
                    <a:pt x="13216" y="4378"/>
                    <a:pt x="13219" y="4378"/>
                  </a:cubicBezTo>
                  <a:cubicBezTo>
                    <a:pt x="13232" y="4378"/>
                    <a:pt x="13241" y="4388"/>
                    <a:pt x="13253" y="4388"/>
                  </a:cubicBezTo>
                  <a:cubicBezTo>
                    <a:pt x="13256" y="4388"/>
                    <a:pt x="13260" y="4387"/>
                    <a:pt x="13263" y="4386"/>
                  </a:cubicBezTo>
                  <a:cubicBezTo>
                    <a:pt x="13286" y="4376"/>
                    <a:pt x="13285" y="4375"/>
                    <a:pt x="13307" y="4365"/>
                  </a:cubicBezTo>
                  <a:cubicBezTo>
                    <a:pt x="13330" y="4356"/>
                    <a:pt x="13324" y="4344"/>
                    <a:pt x="13348" y="4334"/>
                  </a:cubicBezTo>
                  <a:cubicBezTo>
                    <a:pt x="13370" y="4325"/>
                    <a:pt x="13366" y="4314"/>
                    <a:pt x="13387" y="4305"/>
                  </a:cubicBezTo>
                  <a:cubicBezTo>
                    <a:pt x="13410" y="4296"/>
                    <a:pt x="13410" y="4296"/>
                    <a:pt x="13431" y="4286"/>
                  </a:cubicBezTo>
                  <a:cubicBezTo>
                    <a:pt x="13455" y="4276"/>
                    <a:pt x="13456" y="4282"/>
                    <a:pt x="13478" y="4273"/>
                  </a:cubicBezTo>
                  <a:cubicBezTo>
                    <a:pt x="13501" y="4264"/>
                    <a:pt x="13500" y="4262"/>
                    <a:pt x="13522" y="4253"/>
                  </a:cubicBezTo>
                  <a:cubicBezTo>
                    <a:pt x="13546" y="4243"/>
                    <a:pt x="13543" y="4237"/>
                    <a:pt x="13565" y="4228"/>
                  </a:cubicBezTo>
                  <a:cubicBezTo>
                    <a:pt x="13568" y="4227"/>
                    <a:pt x="13571" y="4227"/>
                    <a:pt x="13574" y="4227"/>
                  </a:cubicBezTo>
                  <a:cubicBezTo>
                    <a:pt x="13589" y="4227"/>
                    <a:pt x="13600" y="4243"/>
                    <a:pt x="13615" y="4243"/>
                  </a:cubicBezTo>
                  <a:cubicBezTo>
                    <a:pt x="13617" y="4243"/>
                    <a:pt x="13620" y="4242"/>
                    <a:pt x="13623" y="4241"/>
                  </a:cubicBezTo>
                  <a:cubicBezTo>
                    <a:pt x="13646" y="4231"/>
                    <a:pt x="13637" y="4210"/>
                    <a:pt x="13659" y="4200"/>
                  </a:cubicBezTo>
                  <a:cubicBezTo>
                    <a:pt x="13671" y="4196"/>
                    <a:pt x="13677" y="4196"/>
                    <a:pt x="13684" y="4196"/>
                  </a:cubicBezTo>
                  <a:cubicBezTo>
                    <a:pt x="13691" y="4196"/>
                    <a:pt x="13697" y="4196"/>
                    <a:pt x="13709" y="4191"/>
                  </a:cubicBezTo>
                  <a:cubicBezTo>
                    <a:pt x="13716" y="4188"/>
                    <a:pt x="13721" y="4187"/>
                    <a:pt x="13726" y="4187"/>
                  </a:cubicBezTo>
                  <a:cubicBezTo>
                    <a:pt x="13731" y="4187"/>
                    <a:pt x="13736" y="4188"/>
                    <a:pt x="13741" y="4188"/>
                  </a:cubicBezTo>
                  <a:cubicBezTo>
                    <a:pt x="13745" y="4188"/>
                    <a:pt x="13751" y="4188"/>
                    <a:pt x="13758" y="4184"/>
                  </a:cubicBezTo>
                  <a:cubicBezTo>
                    <a:pt x="13782" y="4175"/>
                    <a:pt x="13772" y="4153"/>
                    <a:pt x="13794" y="4145"/>
                  </a:cubicBezTo>
                  <a:cubicBezTo>
                    <a:pt x="13817" y="4135"/>
                    <a:pt x="13819" y="4140"/>
                    <a:pt x="13842" y="4131"/>
                  </a:cubicBezTo>
                  <a:cubicBezTo>
                    <a:pt x="13864" y="4121"/>
                    <a:pt x="13859" y="4109"/>
                    <a:pt x="13881" y="4100"/>
                  </a:cubicBezTo>
                  <a:cubicBezTo>
                    <a:pt x="13905" y="4091"/>
                    <a:pt x="13907" y="4096"/>
                    <a:pt x="13928" y="4087"/>
                  </a:cubicBezTo>
                  <a:cubicBezTo>
                    <a:pt x="13934" y="4084"/>
                    <a:pt x="13939" y="4084"/>
                    <a:pt x="13943" y="4084"/>
                  </a:cubicBezTo>
                  <a:cubicBezTo>
                    <a:pt x="13951" y="4084"/>
                    <a:pt x="13958" y="4087"/>
                    <a:pt x="13966" y="4087"/>
                  </a:cubicBezTo>
                  <a:cubicBezTo>
                    <a:pt x="13970" y="4087"/>
                    <a:pt x="13975" y="4086"/>
                    <a:pt x="13981" y="4084"/>
                  </a:cubicBezTo>
                  <a:cubicBezTo>
                    <a:pt x="14003" y="4075"/>
                    <a:pt x="14001" y="4070"/>
                    <a:pt x="14024" y="4060"/>
                  </a:cubicBezTo>
                  <a:cubicBezTo>
                    <a:pt x="14046" y="4050"/>
                    <a:pt x="14039" y="4032"/>
                    <a:pt x="14061" y="4023"/>
                  </a:cubicBezTo>
                  <a:cubicBezTo>
                    <a:pt x="14067" y="4020"/>
                    <a:pt x="14071" y="4019"/>
                    <a:pt x="14075" y="4019"/>
                  </a:cubicBezTo>
                  <a:cubicBezTo>
                    <a:pt x="14084" y="4019"/>
                    <a:pt x="14090" y="4023"/>
                    <a:pt x="14098" y="4023"/>
                  </a:cubicBezTo>
                  <a:cubicBezTo>
                    <a:pt x="14102" y="4023"/>
                    <a:pt x="14106" y="4022"/>
                    <a:pt x="14111" y="4019"/>
                  </a:cubicBezTo>
                  <a:cubicBezTo>
                    <a:pt x="14116" y="4018"/>
                    <a:pt x="14121" y="4017"/>
                    <a:pt x="14125" y="4017"/>
                  </a:cubicBezTo>
                  <a:cubicBezTo>
                    <a:pt x="14134" y="4017"/>
                    <a:pt x="14141" y="4021"/>
                    <a:pt x="14150" y="4021"/>
                  </a:cubicBezTo>
                  <a:cubicBezTo>
                    <a:pt x="14154" y="4021"/>
                    <a:pt x="14159" y="4021"/>
                    <a:pt x="14164" y="4018"/>
                  </a:cubicBezTo>
                  <a:cubicBezTo>
                    <a:pt x="14186" y="4009"/>
                    <a:pt x="14176" y="3985"/>
                    <a:pt x="14199" y="3975"/>
                  </a:cubicBezTo>
                  <a:cubicBezTo>
                    <a:pt x="14222" y="3966"/>
                    <a:pt x="14217" y="3957"/>
                    <a:pt x="14240" y="3948"/>
                  </a:cubicBezTo>
                  <a:lnTo>
                    <a:pt x="14286" y="3928"/>
                  </a:lnTo>
                  <a:cubicBezTo>
                    <a:pt x="14290" y="3927"/>
                    <a:pt x="14294" y="3926"/>
                    <a:pt x="14298" y="3926"/>
                  </a:cubicBezTo>
                  <a:cubicBezTo>
                    <a:pt x="14309" y="3926"/>
                    <a:pt x="14317" y="3933"/>
                    <a:pt x="14328" y="3933"/>
                  </a:cubicBezTo>
                  <a:cubicBezTo>
                    <a:pt x="14332" y="3933"/>
                    <a:pt x="14335" y="3932"/>
                    <a:pt x="14340" y="3930"/>
                  </a:cubicBezTo>
                  <a:cubicBezTo>
                    <a:pt x="14346" y="3928"/>
                    <a:pt x="14350" y="3927"/>
                    <a:pt x="14355" y="3927"/>
                  </a:cubicBezTo>
                  <a:cubicBezTo>
                    <a:pt x="14362" y="3927"/>
                    <a:pt x="14368" y="3930"/>
                    <a:pt x="14375" y="3930"/>
                  </a:cubicBezTo>
                  <a:cubicBezTo>
                    <a:pt x="14380" y="3930"/>
                    <a:pt x="14384" y="3929"/>
                    <a:pt x="14390" y="3926"/>
                  </a:cubicBezTo>
                  <a:cubicBezTo>
                    <a:pt x="14414" y="3917"/>
                    <a:pt x="14410" y="3911"/>
                    <a:pt x="14433" y="3902"/>
                  </a:cubicBezTo>
                  <a:cubicBezTo>
                    <a:pt x="14456" y="3893"/>
                    <a:pt x="14448" y="3873"/>
                    <a:pt x="14470" y="3863"/>
                  </a:cubicBezTo>
                  <a:cubicBezTo>
                    <a:pt x="14494" y="3853"/>
                    <a:pt x="14496" y="3862"/>
                    <a:pt x="14518" y="3852"/>
                  </a:cubicBezTo>
                  <a:cubicBezTo>
                    <a:pt x="14542" y="3843"/>
                    <a:pt x="14544" y="3851"/>
                    <a:pt x="14567" y="3842"/>
                  </a:cubicBezTo>
                  <a:cubicBezTo>
                    <a:pt x="14590" y="3832"/>
                    <a:pt x="14580" y="3808"/>
                    <a:pt x="14602" y="3799"/>
                  </a:cubicBezTo>
                  <a:cubicBezTo>
                    <a:pt x="14607" y="3797"/>
                    <a:pt x="14611" y="3796"/>
                    <a:pt x="14614" y="3796"/>
                  </a:cubicBezTo>
                  <a:cubicBezTo>
                    <a:pt x="14624" y="3796"/>
                    <a:pt x="14631" y="3801"/>
                    <a:pt x="14642" y="3801"/>
                  </a:cubicBezTo>
                  <a:cubicBezTo>
                    <a:pt x="14645" y="3801"/>
                    <a:pt x="14650" y="3801"/>
                    <a:pt x="14655" y="3799"/>
                  </a:cubicBezTo>
                  <a:cubicBezTo>
                    <a:pt x="14677" y="3789"/>
                    <a:pt x="14668" y="3772"/>
                    <a:pt x="14692" y="3762"/>
                  </a:cubicBezTo>
                  <a:cubicBezTo>
                    <a:pt x="14715" y="3754"/>
                    <a:pt x="14715" y="3756"/>
                    <a:pt x="14737" y="3746"/>
                  </a:cubicBezTo>
                  <a:cubicBezTo>
                    <a:pt x="14740" y="3745"/>
                    <a:pt x="14744" y="3744"/>
                    <a:pt x="14747" y="3744"/>
                  </a:cubicBezTo>
                  <a:cubicBezTo>
                    <a:pt x="14760" y="3744"/>
                    <a:pt x="14770" y="3756"/>
                    <a:pt x="14784" y="3756"/>
                  </a:cubicBezTo>
                  <a:cubicBezTo>
                    <a:pt x="14787" y="3756"/>
                    <a:pt x="14790" y="3755"/>
                    <a:pt x="14794" y="3754"/>
                  </a:cubicBezTo>
                  <a:cubicBezTo>
                    <a:pt x="14816" y="3744"/>
                    <a:pt x="14810" y="3729"/>
                    <a:pt x="14832" y="3719"/>
                  </a:cubicBezTo>
                  <a:cubicBezTo>
                    <a:pt x="14855" y="3711"/>
                    <a:pt x="14856" y="3714"/>
                    <a:pt x="14879" y="3706"/>
                  </a:cubicBezTo>
                  <a:cubicBezTo>
                    <a:pt x="14902" y="3696"/>
                    <a:pt x="14898" y="3687"/>
                    <a:pt x="14920" y="3679"/>
                  </a:cubicBezTo>
                  <a:cubicBezTo>
                    <a:pt x="14926" y="3676"/>
                    <a:pt x="14930" y="3676"/>
                    <a:pt x="14934" y="3676"/>
                  </a:cubicBezTo>
                  <a:cubicBezTo>
                    <a:pt x="14944" y="3676"/>
                    <a:pt x="14950" y="3680"/>
                    <a:pt x="14959" y="3680"/>
                  </a:cubicBezTo>
                  <a:cubicBezTo>
                    <a:pt x="14963" y="3680"/>
                    <a:pt x="14967" y="3679"/>
                    <a:pt x="14973" y="3677"/>
                  </a:cubicBezTo>
                  <a:cubicBezTo>
                    <a:pt x="14995" y="3668"/>
                    <a:pt x="14992" y="3658"/>
                    <a:pt x="15014" y="3649"/>
                  </a:cubicBezTo>
                  <a:cubicBezTo>
                    <a:pt x="15026" y="3644"/>
                    <a:pt x="15032" y="3644"/>
                    <a:pt x="15039" y="3644"/>
                  </a:cubicBezTo>
                  <a:cubicBezTo>
                    <a:pt x="15045" y="3644"/>
                    <a:pt x="15052" y="3644"/>
                    <a:pt x="15063" y="3639"/>
                  </a:cubicBezTo>
                  <a:cubicBezTo>
                    <a:pt x="15085" y="3631"/>
                    <a:pt x="15081" y="3622"/>
                    <a:pt x="15104" y="3612"/>
                  </a:cubicBezTo>
                  <a:cubicBezTo>
                    <a:pt x="15127" y="3604"/>
                    <a:pt x="15127" y="3605"/>
                    <a:pt x="15149" y="3595"/>
                  </a:cubicBezTo>
                  <a:cubicBezTo>
                    <a:pt x="15172" y="3586"/>
                    <a:pt x="15170" y="3579"/>
                    <a:pt x="15192" y="3569"/>
                  </a:cubicBezTo>
                  <a:cubicBezTo>
                    <a:pt x="15200" y="3567"/>
                    <a:pt x="15206" y="3566"/>
                    <a:pt x="15210" y="3566"/>
                  </a:cubicBezTo>
                  <a:cubicBezTo>
                    <a:pt x="15215" y="3566"/>
                    <a:pt x="15218" y="3566"/>
                    <a:pt x="15222" y="3566"/>
                  </a:cubicBezTo>
                  <a:cubicBezTo>
                    <a:pt x="15227" y="3566"/>
                    <a:pt x="15233" y="3566"/>
                    <a:pt x="15241" y="3562"/>
                  </a:cubicBezTo>
                  <a:cubicBezTo>
                    <a:pt x="15265" y="3552"/>
                    <a:pt x="15267" y="3558"/>
                    <a:pt x="15289" y="3548"/>
                  </a:cubicBezTo>
                  <a:cubicBezTo>
                    <a:pt x="15311" y="3539"/>
                    <a:pt x="15308" y="3531"/>
                    <a:pt x="15330" y="3521"/>
                  </a:cubicBezTo>
                  <a:cubicBezTo>
                    <a:pt x="15353" y="3513"/>
                    <a:pt x="15346" y="3498"/>
                    <a:pt x="15369" y="3488"/>
                  </a:cubicBezTo>
                  <a:cubicBezTo>
                    <a:pt x="15373" y="3486"/>
                    <a:pt x="15377" y="3486"/>
                    <a:pt x="15381" y="3486"/>
                  </a:cubicBezTo>
                  <a:cubicBezTo>
                    <a:pt x="15392" y="3486"/>
                    <a:pt x="15401" y="3493"/>
                    <a:pt x="15412" y="3493"/>
                  </a:cubicBezTo>
                  <a:cubicBezTo>
                    <a:pt x="15415" y="3493"/>
                    <a:pt x="15419" y="3493"/>
                    <a:pt x="15423" y="3491"/>
                  </a:cubicBezTo>
                  <a:cubicBezTo>
                    <a:pt x="15445" y="3482"/>
                    <a:pt x="15436" y="3460"/>
                    <a:pt x="15459" y="3451"/>
                  </a:cubicBezTo>
                  <a:cubicBezTo>
                    <a:pt x="15481" y="3441"/>
                    <a:pt x="15480" y="3439"/>
                    <a:pt x="15503" y="3429"/>
                  </a:cubicBezTo>
                  <a:cubicBezTo>
                    <a:pt x="15514" y="3424"/>
                    <a:pt x="15521" y="3424"/>
                    <a:pt x="15527" y="3424"/>
                  </a:cubicBezTo>
                  <a:cubicBezTo>
                    <a:pt x="15534" y="3424"/>
                    <a:pt x="15541" y="3424"/>
                    <a:pt x="15552" y="3420"/>
                  </a:cubicBezTo>
                  <a:cubicBezTo>
                    <a:pt x="15576" y="3411"/>
                    <a:pt x="15568" y="3393"/>
                    <a:pt x="15590" y="3384"/>
                  </a:cubicBezTo>
                  <a:cubicBezTo>
                    <a:pt x="15593" y="3383"/>
                    <a:pt x="15596" y="3382"/>
                    <a:pt x="15599" y="3382"/>
                  </a:cubicBezTo>
                  <a:cubicBezTo>
                    <a:pt x="15614" y="3382"/>
                    <a:pt x="15625" y="3396"/>
                    <a:pt x="15639" y="3396"/>
                  </a:cubicBezTo>
                  <a:cubicBezTo>
                    <a:pt x="15642" y="3396"/>
                    <a:pt x="15644" y="3396"/>
                    <a:pt x="15647" y="3395"/>
                  </a:cubicBezTo>
                  <a:cubicBezTo>
                    <a:pt x="15670" y="3385"/>
                    <a:pt x="15659" y="3360"/>
                    <a:pt x="15683" y="3350"/>
                  </a:cubicBezTo>
                  <a:cubicBezTo>
                    <a:pt x="15686" y="3349"/>
                    <a:pt x="15689" y="3348"/>
                    <a:pt x="15692" y="3348"/>
                  </a:cubicBezTo>
                  <a:cubicBezTo>
                    <a:pt x="15705" y="3348"/>
                    <a:pt x="15715" y="3361"/>
                    <a:pt x="15729" y="3361"/>
                  </a:cubicBezTo>
                  <a:cubicBezTo>
                    <a:pt x="15732" y="3361"/>
                    <a:pt x="15735" y="3360"/>
                    <a:pt x="15738" y="3358"/>
                  </a:cubicBezTo>
                  <a:cubicBezTo>
                    <a:pt x="15761" y="3349"/>
                    <a:pt x="15758" y="3341"/>
                    <a:pt x="15780" y="3332"/>
                  </a:cubicBezTo>
                  <a:cubicBezTo>
                    <a:pt x="15803" y="3322"/>
                    <a:pt x="15804" y="3326"/>
                    <a:pt x="15827" y="3317"/>
                  </a:cubicBezTo>
                  <a:cubicBezTo>
                    <a:pt x="15850" y="3307"/>
                    <a:pt x="15851" y="3312"/>
                    <a:pt x="15873" y="3304"/>
                  </a:cubicBezTo>
                  <a:cubicBezTo>
                    <a:pt x="15897" y="3294"/>
                    <a:pt x="15887" y="3272"/>
                    <a:pt x="15909" y="3262"/>
                  </a:cubicBezTo>
                  <a:cubicBezTo>
                    <a:pt x="15913" y="3260"/>
                    <a:pt x="15917" y="3260"/>
                    <a:pt x="15920" y="3260"/>
                  </a:cubicBezTo>
                  <a:cubicBezTo>
                    <a:pt x="15932" y="3260"/>
                    <a:pt x="15941" y="3268"/>
                    <a:pt x="15953" y="3268"/>
                  </a:cubicBezTo>
                  <a:cubicBezTo>
                    <a:pt x="15956" y="3268"/>
                    <a:pt x="15960" y="3268"/>
                    <a:pt x="15963" y="3266"/>
                  </a:cubicBezTo>
                  <a:cubicBezTo>
                    <a:pt x="15986" y="3257"/>
                    <a:pt x="15984" y="3250"/>
                    <a:pt x="16006" y="3241"/>
                  </a:cubicBezTo>
                  <a:cubicBezTo>
                    <a:pt x="16029" y="3231"/>
                    <a:pt x="16020" y="3210"/>
                    <a:pt x="16043" y="3200"/>
                  </a:cubicBezTo>
                  <a:cubicBezTo>
                    <a:pt x="16050" y="3197"/>
                    <a:pt x="16055" y="3197"/>
                    <a:pt x="16060" y="3197"/>
                  </a:cubicBezTo>
                  <a:cubicBezTo>
                    <a:pt x="16065" y="3197"/>
                    <a:pt x="16070" y="3198"/>
                    <a:pt x="16075" y="3198"/>
                  </a:cubicBezTo>
                  <a:cubicBezTo>
                    <a:pt x="16080" y="3198"/>
                    <a:pt x="16086" y="3197"/>
                    <a:pt x="16093" y="3194"/>
                  </a:cubicBezTo>
                  <a:cubicBezTo>
                    <a:pt x="16117" y="3184"/>
                    <a:pt x="16113" y="3179"/>
                    <a:pt x="16136" y="3170"/>
                  </a:cubicBezTo>
                  <a:cubicBezTo>
                    <a:pt x="16159" y="3160"/>
                    <a:pt x="16156" y="3155"/>
                    <a:pt x="16179" y="3145"/>
                  </a:cubicBezTo>
                  <a:cubicBezTo>
                    <a:pt x="16185" y="3143"/>
                    <a:pt x="16190" y="3142"/>
                    <a:pt x="16194" y="3142"/>
                  </a:cubicBezTo>
                  <a:cubicBezTo>
                    <a:pt x="16202" y="3142"/>
                    <a:pt x="16208" y="3144"/>
                    <a:pt x="16215" y="3144"/>
                  </a:cubicBezTo>
                  <a:cubicBezTo>
                    <a:pt x="16219" y="3144"/>
                    <a:pt x="16224" y="3144"/>
                    <a:pt x="16230" y="3141"/>
                  </a:cubicBezTo>
                  <a:cubicBezTo>
                    <a:pt x="16253" y="3132"/>
                    <a:pt x="16253" y="3134"/>
                    <a:pt x="16275" y="3124"/>
                  </a:cubicBezTo>
                  <a:cubicBezTo>
                    <a:pt x="16299" y="3114"/>
                    <a:pt x="16301" y="3122"/>
                    <a:pt x="16323" y="3112"/>
                  </a:cubicBezTo>
                  <a:cubicBezTo>
                    <a:pt x="16347" y="3102"/>
                    <a:pt x="16337" y="3080"/>
                    <a:pt x="16360" y="3070"/>
                  </a:cubicBezTo>
                  <a:cubicBezTo>
                    <a:pt x="16382" y="3061"/>
                    <a:pt x="16385" y="3069"/>
                    <a:pt x="16408" y="3060"/>
                  </a:cubicBezTo>
                  <a:cubicBezTo>
                    <a:pt x="16412" y="3058"/>
                    <a:pt x="16416" y="3057"/>
                    <a:pt x="16420" y="3057"/>
                  </a:cubicBezTo>
                  <a:cubicBezTo>
                    <a:pt x="16431" y="3057"/>
                    <a:pt x="16439" y="3063"/>
                    <a:pt x="16449" y="3063"/>
                  </a:cubicBezTo>
                  <a:cubicBezTo>
                    <a:pt x="16453" y="3063"/>
                    <a:pt x="16457" y="3063"/>
                    <a:pt x="16462" y="3061"/>
                  </a:cubicBezTo>
                  <a:cubicBezTo>
                    <a:pt x="16484" y="3052"/>
                    <a:pt x="16483" y="3049"/>
                    <a:pt x="16505" y="3039"/>
                  </a:cubicBezTo>
                  <a:cubicBezTo>
                    <a:pt x="16529" y="3031"/>
                    <a:pt x="16515" y="3000"/>
                    <a:pt x="16538" y="2990"/>
                  </a:cubicBezTo>
                  <a:cubicBezTo>
                    <a:pt x="16561" y="2980"/>
                    <a:pt x="16563" y="2988"/>
                    <a:pt x="16586" y="2978"/>
                  </a:cubicBezTo>
                  <a:cubicBezTo>
                    <a:pt x="16609" y="2969"/>
                    <a:pt x="16607" y="2964"/>
                    <a:pt x="16629" y="2956"/>
                  </a:cubicBezTo>
                  <a:cubicBezTo>
                    <a:pt x="16652" y="2946"/>
                    <a:pt x="16653" y="2951"/>
                    <a:pt x="16676" y="2942"/>
                  </a:cubicBezTo>
                  <a:cubicBezTo>
                    <a:pt x="16698" y="2932"/>
                    <a:pt x="16698" y="2931"/>
                    <a:pt x="16720" y="2921"/>
                  </a:cubicBezTo>
                  <a:cubicBezTo>
                    <a:pt x="16723" y="2920"/>
                    <a:pt x="16727" y="2920"/>
                    <a:pt x="16730" y="2920"/>
                  </a:cubicBezTo>
                  <a:cubicBezTo>
                    <a:pt x="16743" y="2920"/>
                    <a:pt x="16751" y="2929"/>
                    <a:pt x="16764" y="2929"/>
                  </a:cubicBezTo>
                  <a:cubicBezTo>
                    <a:pt x="16768" y="2929"/>
                    <a:pt x="16771" y="2928"/>
                    <a:pt x="16775" y="2927"/>
                  </a:cubicBezTo>
                  <a:cubicBezTo>
                    <a:pt x="16798" y="2918"/>
                    <a:pt x="16797" y="2914"/>
                    <a:pt x="16819" y="2904"/>
                  </a:cubicBezTo>
                  <a:cubicBezTo>
                    <a:pt x="16842" y="2895"/>
                    <a:pt x="16837" y="2886"/>
                    <a:pt x="16861" y="2876"/>
                  </a:cubicBezTo>
                  <a:cubicBezTo>
                    <a:pt x="16884" y="2867"/>
                    <a:pt x="16878" y="2855"/>
                    <a:pt x="16901" y="2845"/>
                  </a:cubicBezTo>
                  <a:cubicBezTo>
                    <a:pt x="16923" y="2836"/>
                    <a:pt x="16925" y="2840"/>
                    <a:pt x="16948" y="2830"/>
                  </a:cubicBezTo>
                  <a:cubicBezTo>
                    <a:pt x="16953" y="2829"/>
                    <a:pt x="16957" y="2828"/>
                    <a:pt x="16960" y="2828"/>
                  </a:cubicBezTo>
                  <a:cubicBezTo>
                    <a:pt x="16970" y="2828"/>
                    <a:pt x="16977" y="2832"/>
                    <a:pt x="16986" y="2832"/>
                  </a:cubicBezTo>
                  <a:cubicBezTo>
                    <a:pt x="16990" y="2832"/>
                    <a:pt x="16995" y="2832"/>
                    <a:pt x="17000" y="2829"/>
                  </a:cubicBezTo>
                  <a:cubicBezTo>
                    <a:pt x="17023" y="2820"/>
                    <a:pt x="17016" y="2806"/>
                    <a:pt x="17039" y="2796"/>
                  </a:cubicBezTo>
                  <a:cubicBezTo>
                    <a:pt x="17061" y="2786"/>
                    <a:pt x="17056" y="2775"/>
                    <a:pt x="17078" y="2765"/>
                  </a:cubicBezTo>
                  <a:cubicBezTo>
                    <a:pt x="17102" y="2755"/>
                    <a:pt x="17102" y="2755"/>
                    <a:pt x="17123" y="2747"/>
                  </a:cubicBezTo>
                  <a:cubicBezTo>
                    <a:pt x="17127" y="2745"/>
                    <a:pt x="17131" y="2744"/>
                    <a:pt x="17134" y="2744"/>
                  </a:cubicBezTo>
                  <a:cubicBezTo>
                    <a:pt x="17147" y="2744"/>
                    <a:pt x="17156" y="2754"/>
                    <a:pt x="17168" y="2754"/>
                  </a:cubicBezTo>
                  <a:cubicBezTo>
                    <a:pt x="17171" y="2754"/>
                    <a:pt x="17175" y="2754"/>
                    <a:pt x="17178" y="2752"/>
                  </a:cubicBezTo>
                  <a:cubicBezTo>
                    <a:pt x="17201" y="2743"/>
                    <a:pt x="17198" y="2738"/>
                    <a:pt x="17221" y="2729"/>
                  </a:cubicBezTo>
                  <a:cubicBezTo>
                    <a:pt x="17243" y="2720"/>
                    <a:pt x="17236" y="2701"/>
                    <a:pt x="17258" y="2691"/>
                  </a:cubicBezTo>
                  <a:cubicBezTo>
                    <a:pt x="17263" y="2689"/>
                    <a:pt x="17267" y="2689"/>
                    <a:pt x="17271" y="2689"/>
                  </a:cubicBezTo>
                  <a:cubicBezTo>
                    <a:pt x="17280" y="2689"/>
                    <a:pt x="17287" y="2693"/>
                    <a:pt x="17297" y="2693"/>
                  </a:cubicBezTo>
                  <a:cubicBezTo>
                    <a:pt x="17301" y="2693"/>
                    <a:pt x="17305" y="2692"/>
                    <a:pt x="17311" y="2690"/>
                  </a:cubicBezTo>
                  <a:cubicBezTo>
                    <a:pt x="17316" y="2688"/>
                    <a:pt x="17321" y="2687"/>
                    <a:pt x="17325" y="2687"/>
                  </a:cubicBezTo>
                  <a:cubicBezTo>
                    <a:pt x="17334" y="2687"/>
                    <a:pt x="17340" y="2691"/>
                    <a:pt x="17349" y="2691"/>
                  </a:cubicBezTo>
                  <a:cubicBezTo>
                    <a:pt x="17353" y="2691"/>
                    <a:pt x="17357" y="2690"/>
                    <a:pt x="17362" y="2688"/>
                  </a:cubicBezTo>
                  <a:cubicBezTo>
                    <a:pt x="17386" y="2678"/>
                    <a:pt x="17375" y="2652"/>
                    <a:pt x="17397" y="2642"/>
                  </a:cubicBezTo>
                  <a:cubicBezTo>
                    <a:pt x="17400" y="2640"/>
                    <a:pt x="17404" y="2640"/>
                    <a:pt x="17407" y="2640"/>
                  </a:cubicBezTo>
                  <a:cubicBezTo>
                    <a:pt x="17420" y="2640"/>
                    <a:pt x="17429" y="2651"/>
                    <a:pt x="17442" y="2651"/>
                  </a:cubicBezTo>
                  <a:cubicBezTo>
                    <a:pt x="17445" y="2651"/>
                    <a:pt x="17448" y="2650"/>
                    <a:pt x="17451" y="2648"/>
                  </a:cubicBezTo>
                  <a:cubicBezTo>
                    <a:pt x="17474" y="2640"/>
                    <a:pt x="17474" y="2640"/>
                    <a:pt x="17495" y="2630"/>
                  </a:cubicBezTo>
                  <a:cubicBezTo>
                    <a:pt x="17518" y="2620"/>
                    <a:pt x="17510" y="2600"/>
                    <a:pt x="17532" y="2592"/>
                  </a:cubicBezTo>
                  <a:cubicBezTo>
                    <a:pt x="17539" y="2588"/>
                    <a:pt x="17545" y="2587"/>
                    <a:pt x="17550" y="2587"/>
                  </a:cubicBezTo>
                  <a:cubicBezTo>
                    <a:pt x="17555" y="2587"/>
                    <a:pt x="17559" y="2588"/>
                    <a:pt x="17563" y="2588"/>
                  </a:cubicBezTo>
                  <a:cubicBezTo>
                    <a:pt x="17568" y="2588"/>
                    <a:pt x="17574" y="2587"/>
                    <a:pt x="17581" y="2584"/>
                  </a:cubicBezTo>
                  <a:cubicBezTo>
                    <a:pt x="17603" y="2575"/>
                    <a:pt x="17607" y="2581"/>
                    <a:pt x="17629" y="2571"/>
                  </a:cubicBezTo>
                  <a:cubicBezTo>
                    <a:pt x="17652" y="2562"/>
                    <a:pt x="17646" y="2549"/>
                    <a:pt x="17670" y="2539"/>
                  </a:cubicBezTo>
                  <a:cubicBezTo>
                    <a:pt x="17692" y="2529"/>
                    <a:pt x="17688" y="2519"/>
                    <a:pt x="17710" y="2509"/>
                  </a:cubicBezTo>
                  <a:cubicBezTo>
                    <a:pt x="17719" y="2506"/>
                    <a:pt x="17724" y="2505"/>
                    <a:pt x="17729" y="2505"/>
                  </a:cubicBezTo>
                  <a:cubicBezTo>
                    <a:pt x="17733" y="2505"/>
                    <a:pt x="17737" y="2506"/>
                    <a:pt x="17741" y="2506"/>
                  </a:cubicBezTo>
                  <a:cubicBezTo>
                    <a:pt x="17746" y="2506"/>
                    <a:pt x="17752" y="2505"/>
                    <a:pt x="17761" y="2502"/>
                  </a:cubicBezTo>
                  <a:cubicBezTo>
                    <a:pt x="17767" y="2499"/>
                    <a:pt x="17772" y="2498"/>
                    <a:pt x="17777" y="2498"/>
                  </a:cubicBezTo>
                  <a:cubicBezTo>
                    <a:pt x="17783" y="2498"/>
                    <a:pt x="17789" y="2500"/>
                    <a:pt x="17795" y="2500"/>
                  </a:cubicBezTo>
                  <a:cubicBezTo>
                    <a:pt x="17800" y="2500"/>
                    <a:pt x="17805" y="2499"/>
                    <a:pt x="17811" y="2496"/>
                  </a:cubicBezTo>
                  <a:cubicBezTo>
                    <a:pt x="17834" y="2487"/>
                    <a:pt x="17821" y="2454"/>
                    <a:pt x="17843" y="2445"/>
                  </a:cubicBezTo>
                  <a:cubicBezTo>
                    <a:pt x="17847" y="2443"/>
                    <a:pt x="17851" y="2443"/>
                    <a:pt x="17854" y="2443"/>
                  </a:cubicBezTo>
                  <a:cubicBezTo>
                    <a:pt x="17866" y="2443"/>
                    <a:pt x="17874" y="2451"/>
                    <a:pt x="17886" y="2451"/>
                  </a:cubicBezTo>
                  <a:cubicBezTo>
                    <a:pt x="17889" y="2451"/>
                    <a:pt x="17893" y="2450"/>
                    <a:pt x="17897" y="2448"/>
                  </a:cubicBezTo>
                  <a:cubicBezTo>
                    <a:pt x="17919" y="2438"/>
                    <a:pt x="17914" y="2427"/>
                    <a:pt x="17938" y="2417"/>
                  </a:cubicBezTo>
                  <a:cubicBezTo>
                    <a:pt x="17960" y="2407"/>
                    <a:pt x="17957" y="2401"/>
                    <a:pt x="17980" y="2391"/>
                  </a:cubicBezTo>
                  <a:cubicBezTo>
                    <a:pt x="17983" y="2390"/>
                    <a:pt x="17986" y="2390"/>
                    <a:pt x="17988" y="2390"/>
                  </a:cubicBezTo>
                  <a:cubicBezTo>
                    <a:pt x="18003" y="2390"/>
                    <a:pt x="18015" y="2407"/>
                    <a:pt x="18030" y="2407"/>
                  </a:cubicBezTo>
                  <a:cubicBezTo>
                    <a:pt x="18033" y="2407"/>
                    <a:pt x="18036" y="2406"/>
                    <a:pt x="18039" y="2405"/>
                  </a:cubicBezTo>
                  <a:cubicBezTo>
                    <a:pt x="18062" y="2396"/>
                    <a:pt x="18059" y="2390"/>
                    <a:pt x="18082" y="2381"/>
                  </a:cubicBezTo>
                  <a:cubicBezTo>
                    <a:pt x="18105" y="2372"/>
                    <a:pt x="18098" y="2356"/>
                    <a:pt x="18121" y="2346"/>
                  </a:cubicBezTo>
                  <a:cubicBezTo>
                    <a:pt x="18143" y="2337"/>
                    <a:pt x="18142" y="2332"/>
                    <a:pt x="18164" y="2324"/>
                  </a:cubicBezTo>
                  <a:cubicBezTo>
                    <a:pt x="18186" y="2314"/>
                    <a:pt x="18185" y="2311"/>
                    <a:pt x="18207" y="2302"/>
                  </a:cubicBezTo>
                  <a:cubicBezTo>
                    <a:pt x="18212" y="2300"/>
                    <a:pt x="18216" y="2300"/>
                    <a:pt x="18219" y="2300"/>
                  </a:cubicBezTo>
                  <a:cubicBezTo>
                    <a:pt x="18231" y="2300"/>
                    <a:pt x="18239" y="2307"/>
                    <a:pt x="18250" y="2307"/>
                  </a:cubicBezTo>
                  <a:cubicBezTo>
                    <a:pt x="18254" y="2307"/>
                    <a:pt x="18258" y="2306"/>
                    <a:pt x="18262" y="2304"/>
                  </a:cubicBezTo>
                  <a:cubicBezTo>
                    <a:pt x="18286" y="2295"/>
                    <a:pt x="18281" y="2284"/>
                    <a:pt x="18304" y="2276"/>
                  </a:cubicBezTo>
                  <a:cubicBezTo>
                    <a:pt x="18326" y="2266"/>
                    <a:pt x="18330" y="2271"/>
                    <a:pt x="18351" y="2262"/>
                  </a:cubicBezTo>
                  <a:cubicBezTo>
                    <a:pt x="18373" y="2252"/>
                    <a:pt x="18366" y="2233"/>
                    <a:pt x="18388" y="2223"/>
                  </a:cubicBezTo>
                  <a:lnTo>
                    <a:pt x="18433" y="2204"/>
                  </a:lnTo>
                  <a:cubicBezTo>
                    <a:pt x="18436" y="2203"/>
                    <a:pt x="18439" y="2202"/>
                    <a:pt x="18441" y="2202"/>
                  </a:cubicBezTo>
                  <a:cubicBezTo>
                    <a:pt x="18457" y="2202"/>
                    <a:pt x="18469" y="2220"/>
                    <a:pt x="18484" y="2220"/>
                  </a:cubicBezTo>
                  <a:cubicBezTo>
                    <a:pt x="18487" y="2220"/>
                    <a:pt x="18489" y="2219"/>
                    <a:pt x="18492" y="2218"/>
                  </a:cubicBezTo>
                  <a:cubicBezTo>
                    <a:pt x="18516" y="2208"/>
                    <a:pt x="18503" y="2180"/>
                    <a:pt x="18527" y="2171"/>
                  </a:cubicBezTo>
                  <a:cubicBezTo>
                    <a:pt x="18549" y="2161"/>
                    <a:pt x="18551" y="2170"/>
                    <a:pt x="18575" y="2160"/>
                  </a:cubicBezTo>
                  <a:cubicBezTo>
                    <a:pt x="18579" y="2158"/>
                    <a:pt x="18583" y="2157"/>
                    <a:pt x="18587" y="2157"/>
                  </a:cubicBezTo>
                  <a:cubicBezTo>
                    <a:pt x="18597" y="2157"/>
                    <a:pt x="18605" y="2164"/>
                    <a:pt x="18616" y="2164"/>
                  </a:cubicBezTo>
                  <a:cubicBezTo>
                    <a:pt x="18620" y="2164"/>
                    <a:pt x="18624" y="2163"/>
                    <a:pt x="18628" y="2161"/>
                  </a:cubicBezTo>
                  <a:cubicBezTo>
                    <a:pt x="18651" y="2152"/>
                    <a:pt x="18646" y="2142"/>
                    <a:pt x="18668" y="2132"/>
                  </a:cubicBezTo>
                  <a:cubicBezTo>
                    <a:pt x="18691" y="2122"/>
                    <a:pt x="18684" y="2107"/>
                    <a:pt x="18707" y="2099"/>
                  </a:cubicBezTo>
                  <a:cubicBezTo>
                    <a:pt x="18711" y="2097"/>
                    <a:pt x="18715" y="2096"/>
                    <a:pt x="18719" y="2096"/>
                  </a:cubicBezTo>
                  <a:cubicBezTo>
                    <a:pt x="18730" y="2096"/>
                    <a:pt x="18738" y="2104"/>
                    <a:pt x="18749" y="2104"/>
                  </a:cubicBezTo>
                  <a:cubicBezTo>
                    <a:pt x="18752" y="2104"/>
                    <a:pt x="18756" y="2103"/>
                    <a:pt x="18760" y="2101"/>
                  </a:cubicBezTo>
                  <a:cubicBezTo>
                    <a:pt x="18784" y="2091"/>
                    <a:pt x="18773" y="2067"/>
                    <a:pt x="18795" y="2057"/>
                  </a:cubicBezTo>
                  <a:cubicBezTo>
                    <a:pt x="18818" y="2047"/>
                    <a:pt x="18817" y="2045"/>
                    <a:pt x="18839" y="2036"/>
                  </a:cubicBezTo>
                  <a:cubicBezTo>
                    <a:pt x="18862" y="2026"/>
                    <a:pt x="18860" y="2022"/>
                    <a:pt x="18882" y="2013"/>
                  </a:cubicBezTo>
                  <a:cubicBezTo>
                    <a:pt x="18893" y="2008"/>
                    <a:pt x="18900" y="2008"/>
                    <a:pt x="18907" y="2008"/>
                  </a:cubicBezTo>
                  <a:cubicBezTo>
                    <a:pt x="18914" y="2008"/>
                    <a:pt x="18920" y="2008"/>
                    <a:pt x="18932" y="2003"/>
                  </a:cubicBezTo>
                  <a:cubicBezTo>
                    <a:pt x="18955" y="1994"/>
                    <a:pt x="18951" y="1984"/>
                    <a:pt x="18973" y="1976"/>
                  </a:cubicBezTo>
                  <a:cubicBezTo>
                    <a:pt x="18977" y="1974"/>
                    <a:pt x="18980" y="1974"/>
                    <a:pt x="18983" y="1974"/>
                  </a:cubicBezTo>
                  <a:cubicBezTo>
                    <a:pt x="18997" y="1974"/>
                    <a:pt x="19008" y="1988"/>
                    <a:pt x="19023" y="1988"/>
                  </a:cubicBezTo>
                  <a:cubicBezTo>
                    <a:pt x="19025" y="1988"/>
                    <a:pt x="19028" y="1987"/>
                    <a:pt x="19031" y="1986"/>
                  </a:cubicBezTo>
                  <a:cubicBezTo>
                    <a:pt x="19054" y="1977"/>
                    <a:pt x="19044" y="1954"/>
                    <a:pt x="19068" y="1945"/>
                  </a:cubicBezTo>
                  <a:cubicBezTo>
                    <a:pt x="19072" y="1943"/>
                    <a:pt x="19076" y="1942"/>
                    <a:pt x="19080" y="1942"/>
                  </a:cubicBezTo>
                  <a:cubicBezTo>
                    <a:pt x="19090" y="1942"/>
                    <a:pt x="19098" y="1947"/>
                    <a:pt x="19108" y="1947"/>
                  </a:cubicBezTo>
                  <a:cubicBezTo>
                    <a:pt x="19112" y="1947"/>
                    <a:pt x="19116" y="1947"/>
                    <a:pt x="19121" y="1945"/>
                  </a:cubicBezTo>
                  <a:lnTo>
                    <a:pt x="19166" y="1925"/>
                  </a:lnTo>
                  <a:cubicBezTo>
                    <a:pt x="19189" y="1917"/>
                    <a:pt x="19183" y="1906"/>
                    <a:pt x="19207" y="1896"/>
                  </a:cubicBezTo>
                  <a:cubicBezTo>
                    <a:pt x="19229" y="1887"/>
                    <a:pt x="19225" y="1876"/>
                    <a:pt x="19248" y="1866"/>
                  </a:cubicBezTo>
                  <a:cubicBezTo>
                    <a:pt x="19256" y="1863"/>
                    <a:pt x="19261" y="1863"/>
                    <a:pt x="19266" y="1863"/>
                  </a:cubicBezTo>
                  <a:cubicBezTo>
                    <a:pt x="19270" y="1863"/>
                    <a:pt x="19274" y="1863"/>
                    <a:pt x="19278" y="1863"/>
                  </a:cubicBezTo>
                  <a:cubicBezTo>
                    <a:pt x="19283" y="1863"/>
                    <a:pt x="19289" y="1862"/>
                    <a:pt x="19298" y="1859"/>
                  </a:cubicBezTo>
                  <a:cubicBezTo>
                    <a:pt x="19320" y="1849"/>
                    <a:pt x="19319" y="1845"/>
                    <a:pt x="19342" y="1836"/>
                  </a:cubicBezTo>
                  <a:cubicBezTo>
                    <a:pt x="19350" y="1833"/>
                    <a:pt x="19357" y="1832"/>
                    <a:pt x="19362" y="1832"/>
                  </a:cubicBezTo>
                  <a:cubicBezTo>
                    <a:pt x="19365" y="1832"/>
                    <a:pt x="19368" y="1832"/>
                    <a:pt x="19372" y="1832"/>
                  </a:cubicBezTo>
                  <a:cubicBezTo>
                    <a:pt x="19377" y="1832"/>
                    <a:pt x="19383" y="1832"/>
                    <a:pt x="19392" y="1828"/>
                  </a:cubicBezTo>
                  <a:cubicBezTo>
                    <a:pt x="19416" y="1818"/>
                    <a:pt x="19408" y="1802"/>
                    <a:pt x="19432" y="1794"/>
                  </a:cubicBezTo>
                  <a:cubicBezTo>
                    <a:pt x="19438" y="1791"/>
                    <a:pt x="19445" y="1790"/>
                    <a:pt x="19452" y="1790"/>
                  </a:cubicBezTo>
                  <a:cubicBezTo>
                    <a:pt x="19455" y="1790"/>
                    <a:pt x="19458" y="1790"/>
                    <a:pt x="19461" y="1790"/>
                  </a:cubicBezTo>
                  <a:cubicBezTo>
                    <a:pt x="19468" y="1790"/>
                    <a:pt x="19475" y="1790"/>
                    <a:pt x="19481" y="1786"/>
                  </a:cubicBezTo>
                  <a:cubicBezTo>
                    <a:pt x="19496" y="1779"/>
                    <a:pt x="19502" y="1759"/>
                    <a:pt x="19514" y="1751"/>
                  </a:cubicBezTo>
                  <a:cubicBezTo>
                    <a:pt x="19528" y="1741"/>
                    <a:pt x="19551" y="1742"/>
                    <a:pt x="19561" y="1730"/>
                  </a:cubicBezTo>
                  <a:cubicBezTo>
                    <a:pt x="19573" y="1719"/>
                    <a:pt x="19577" y="1700"/>
                    <a:pt x="19588" y="1687"/>
                  </a:cubicBezTo>
                  <a:cubicBezTo>
                    <a:pt x="19598" y="1674"/>
                    <a:pt x="19625" y="1671"/>
                    <a:pt x="19632" y="1656"/>
                  </a:cubicBezTo>
                  <a:cubicBezTo>
                    <a:pt x="19641" y="1641"/>
                    <a:pt x="19642" y="1623"/>
                    <a:pt x="19647" y="1608"/>
                  </a:cubicBezTo>
                  <a:cubicBezTo>
                    <a:pt x="19652" y="1593"/>
                    <a:pt x="19635" y="1571"/>
                    <a:pt x="19638" y="1555"/>
                  </a:cubicBezTo>
                  <a:cubicBezTo>
                    <a:pt x="19643" y="1539"/>
                    <a:pt x="19651" y="1526"/>
                    <a:pt x="19652" y="1510"/>
                  </a:cubicBezTo>
                  <a:cubicBezTo>
                    <a:pt x="19653" y="1494"/>
                    <a:pt x="19679" y="1478"/>
                    <a:pt x="19679" y="1461"/>
                  </a:cubicBezTo>
                  <a:cubicBezTo>
                    <a:pt x="19679" y="1445"/>
                    <a:pt x="19658" y="1429"/>
                    <a:pt x="19655" y="1413"/>
                  </a:cubicBezTo>
                  <a:cubicBezTo>
                    <a:pt x="19652" y="1397"/>
                    <a:pt x="19671" y="1376"/>
                    <a:pt x="19665" y="1360"/>
                  </a:cubicBezTo>
                  <a:cubicBezTo>
                    <a:pt x="19662" y="1344"/>
                    <a:pt x="19630" y="1336"/>
                    <a:pt x="19622" y="1322"/>
                  </a:cubicBezTo>
                  <a:cubicBezTo>
                    <a:pt x="19616" y="1307"/>
                    <a:pt x="19630" y="1282"/>
                    <a:pt x="19621" y="1269"/>
                  </a:cubicBezTo>
                  <a:cubicBezTo>
                    <a:pt x="19614" y="1255"/>
                    <a:pt x="19593" y="1248"/>
                    <a:pt x="19583" y="1234"/>
                  </a:cubicBezTo>
                  <a:cubicBezTo>
                    <a:pt x="19573" y="1223"/>
                    <a:pt x="19567" y="1205"/>
                    <a:pt x="19555" y="1194"/>
                  </a:cubicBezTo>
                  <a:cubicBezTo>
                    <a:pt x="19542" y="1183"/>
                    <a:pt x="19533" y="1168"/>
                    <a:pt x="19520" y="1157"/>
                  </a:cubicBezTo>
                  <a:cubicBezTo>
                    <a:pt x="19516" y="1155"/>
                    <a:pt x="19511" y="1154"/>
                    <a:pt x="19506" y="1154"/>
                  </a:cubicBezTo>
                  <a:cubicBezTo>
                    <a:pt x="19497" y="1154"/>
                    <a:pt x="19486" y="1156"/>
                    <a:pt x="19477" y="1156"/>
                  </a:cubicBezTo>
                  <a:cubicBezTo>
                    <a:pt x="19472" y="1156"/>
                    <a:pt x="19468" y="1156"/>
                    <a:pt x="19465" y="1154"/>
                  </a:cubicBezTo>
                  <a:cubicBezTo>
                    <a:pt x="19451" y="1147"/>
                    <a:pt x="19442" y="1131"/>
                    <a:pt x="19426" y="1125"/>
                  </a:cubicBezTo>
                  <a:cubicBezTo>
                    <a:pt x="19395" y="1118"/>
                    <a:pt x="19378" y="1123"/>
                    <a:pt x="19362" y="1119"/>
                  </a:cubicBezTo>
                  <a:cubicBezTo>
                    <a:pt x="19337" y="1113"/>
                    <a:pt x="19341" y="1105"/>
                    <a:pt x="19316" y="1098"/>
                  </a:cubicBezTo>
                  <a:cubicBezTo>
                    <a:pt x="19292" y="1093"/>
                    <a:pt x="19297" y="1081"/>
                    <a:pt x="19272" y="1075"/>
                  </a:cubicBezTo>
                  <a:cubicBezTo>
                    <a:pt x="19248" y="1069"/>
                    <a:pt x="19248" y="1069"/>
                    <a:pt x="19225" y="1064"/>
                  </a:cubicBezTo>
                  <a:cubicBezTo>
                    <a:pt x="19201" y="1059"/>
                    <a:pt x="19203" y="1053"/>
                    <a:pt x="19180" y="1048"/>
                  </a:cubicBezTo>
                  <a:cubicBezTo>
                    <a:pt x="19177" y="1047"/>
                    <a:pt x="19175" y="1047"/>
                    <a:pt x="19173" y="1047"/>
                  </a:cubicBezTo>
                  <a:cubicBezTo>
                    <a:pt x="19156" y="1047"/>
                    <a:pt x="19149" y="1061"/>
                    <a:pt x="19133" y="1061"/>
                  </a:cubicBezTo>
                  <a:cubicBezTo>
                    <a:pt x="19131" y="1061"/>
                    <a:pt x="19129" y="1060"/>
                    <a:pt x="19126" y="1060"/>
                  </a:cubicBezTo>
                  <a:cubicBezTo>
                    <a:pt x="19102" y="1054"/>
                    <a:pt x="19102" y="1059"/>
                    <a:pt x="19078" y="1053"/>
                  </a:cubicBezTo>
                  <a:cubicBezTo>
                    <a:pt x="19054" y="1048"/>
                    <a:pt x="19063" y="1014"/>
                    <a:pt x="19040" y="1007"/>
                  </a:cubicBezTo>
                  <a:cubicBezTo>
                    <a:pt x="19037" y="1007"/>
                    <a:pt x="19034" y="1006"/>
                    <a:pt x="19032" y="1006"/>
                  </a:cubicBezTo>
                  <a:cubicBezTo>
                    <a:pt x="19016" y="1006"/>
                    <a:pt x="19009" y="1018"/>
                    <a:pt x="18995" y="1018"/>
                  </a:cubicBezTo>
                  <a:cubicBezTo>
                    <a:pt x="18992" y="1018"/>
                    <a:pt x="18990" y="1018"/>
                    <a:pt x="18987" y="1017"/>
                  </a:cubicBezTo>
                  <a:cubicBezTo>
                    <a:pt x="18963" y="1012"/>
                    <a:pt x="18970" y="989"/>
                    <a:pt x="18945" y="984"/>
                  </a:cubicBezTo>
                  <a:cubicBezTo>
                    <a:pt x="18943" y="983"/>
                    <a:pt x="18940" y="983"/>
                    <a:pt x="18938" y="983"/>
                  </a:cubicBezTo>
                  <a:cubicBezTo>
                    <a:pt x="18923" y="983"/>
                    <a:pt x="18916" y="995"/>
                    <a:pt x="18900" y="995"/>
                  </a:cubicBezTo>
                  <a:cubicBezTo>
                    <a:pt x="18898" y="995"/>
                    <a:pt x="18896" y="995"/>
                    <a:pt x="18893" y="994"/>
                  </a:cubicBezTo>
                  <a:cubicBezTo>
                    <a:pt x="18869" y="989"/>
                    <a:pt x="18872" y="976"/>
                    <a:pt x="18849" y="971"/>
                  </a:cubicBezTo>
                  <a:cubicBezTo>
                    <a:pt x="18845" y="970"/>
                    <a:pt x="18842" y="970"/>
                    <a:pt x="18839" y="970"/>
                  </a:cubicBezTo>
                  <a:cubicBezTo>
                    <a:pt x="18827" y="970"/>
                    <a:pt x="18821" y="976"/>
                    <a:pt x="18808" y="976"/>
                  </a:cubicBezTo>
                  <a:cubicBezTo>
                    <a:pt x="18806" y="976"/>
                    <a:pt x="18802" y="976"/>
                    <a:pt x="18799" y="975"/>
                  </a:cubicBezTo>
                  <a:cubicBezTo>
                    <a:pt x="18774" y="970"/>
                    <a:pt x="18777" y="960"/>
                    <a:pt x="18753" y="954"/>
                  </a:cubicBezTo>
                  <a:cubicBezTo>
                    <a:pt x="18729" y="947"/>
                    <a:pt x="18729" y="953"/>
                    <a:pt x="18704" y="945"/>
                  </a:cubicBezTo>
                  <a:cubicBezTo>
                    <a:pt x="18681" y="941"/>
                    <a:pt x="18682" y="937"/>
                    <a:pt x="18657" y="931"/>
                  </a:cubicBezTo>
                  <a:cubicBezTo>
                    <a:pt x="18653" y="930"/>
                    <a:pt x="18649" y="930"/>
                    <a:pt x="18646" y="930"/>
                  </a:cubicBezTo>
                  <a:cubicBezTo>
                    <a:pt x="18636" y="930"/>
                    <a:pt x="18630" y="934"/>
                    <a:pt x="18619" y="934"/>
                  </a:cubicBezTo>
                  <a:cubicBezTo>
                    <a:pt x="18616" y="934"/>
                    <a:pt x="18612" y="934"/>
                    <a:pt x="18607" y="932"/>
                  </a:cubicBezTo>
                  <a:cubicBezTo>
                    <a:pt x="18582" y="927"/>
                    <a:pt x="18588" y="910"/>
                    <a:pt x="18564" y="902"/>
                  </a:cubicBezTo>
                  <a:cubicBezTo>
                    <a:pt x="18560" y="901"/>
                    <a:pt x="18557" y="901"/>
                    <a:pt x="18553" y="901"/>
                  </a:cubicBezTo>
                  <a:cubicBezTo>
                    <a:pt x="18541" y="901"/>
                    <a:pt x="18536" y="907"/>
                    <a:pt x="18523" y="907"/>
                  </a:cubicBezTo>
                  <a:cubicBezTo>
                    <a:pt x="18520" y="907"/>
                    <a:pt x="18517" y="906"/>
                    <a:pt x="18513" y="906"/>
                  </a:cubicBezTo>
                  <a:cubicBezTo>
                    <a:pt x="18489" y="900"/>
                    <a:pt x="18496" y="876"/>
                    <a:pt x="18471" y="870"/>
                  </a:cubicBezTo>
                  <a:cubicBezTo>
                    <a:pt x="18468" y="870"/>
                    <a:pt x="18466" y="869"/>
                    <a:pt x="18464" y="869"/>
                  </a:cubicBezTo>
                  <a:cubicBezTo>
                    <a:pt x="18449" y="869"/>
                    <a:pt x="18442" y="882"/>
                    <a:pt x="18427" y="882"/>
                  </a:cubicBezTo>
                  <a:cubicBezTo>
                    <a:pt x="18425" y="882"/>
                    <a:pt x="18422" y="882"/>
                    <a:pt x="18420" y="881"/>
                  </a:cubicBezTo>
                  <a:cubicBezTo>
                    <a:pt x="18395" y="876"/>
                    <a:pt x="18403" y="848"/>
                    <a:pt x="18379" y="841"/>
                  </a:cubicBezTo>
                  <a:cubicBezTo>
                    <a:pt x="18376" y="841"/>
                    <a:pt x="18374" y="840"/>
                    <a:pt x="18372" y="840"/>
                  </a:cubicBezTo>
                  <a:cubicBezTo>
                    <a:pt x="18356" y="840"/>
                    <a:pt x="18349" y="854"/>
                    <a:pt x="18333" y="854"/>
                  </a:cubicBezTo>
                  <a:cubicBezTo>
                    <a:pt x="18330" y="854"/>
                    <a:pt x="18328" y="854"/>
                    <a:pt x="18325" y="853"/>
                  </a:cubicBezTo>
                  <a:cubicBezTo>
                    <a:pt x="18302" y="848"/>
                    <a:pt x="18307" y="830"/>
                    <a:pt x="18282" y="824"/>
                  </a:cubicBezTo>
                  <a:cubicBezTo>
                    <a:pt x="18259" y="819"/>
                    <a:pt x="18259" y="821"/>
                    <a:pt x="18234" y="816"/>
                  </a:cubicBezTo>
                  <a:cubicBezTo>
                    <a:pt x="18211" y="810"/>
                    <a:pt x="18213" y="804"/>
                    <a:pt x="18189" y="798"/>
                  </a:cubicBezTo>
                  <a:cubicBezTo>
                    <a:pt x="18165" y="793"/>
                    <a:pt x="18164" y="797"/>
                    <a:pt x="18141" y="792"/>
                  </a:cubicBezTo>
                  <a:cubicBezTo>
                    <a:pt x="18116" y="787"/>
                    <a:pt x="18116" y="785"/>
                    <a:pt x="18094" y="779"/>
                  </a:cubicBezTo>
                  <a:cubicBezTo>
                    <a:pt x="18088" y="778"/>
                    <a:pt x="18084" y="778"/>
                    <a:pt x="18080" y="778"/>
                  </a:cubicBezTo>
                  <a:cubicBezTo>
                    <a:pt x="18071" y="778"/>
                    <a:pt x="18066" y="780"/>
                    <a:pt x="18058" y="780"/>
                  </a:cubicBezTo>
                  <a:cubicBezTo>
                    <a:pt x="18054" y="780"/>
                    <a:pt x="18050" y="779"/>
                    <a:pt x="18045" y="778"/>
                  </a:cubicBezTo>
                  <a:cubicBezTo>
                    <a:pt x="18042" y="777"/>
                    <a:pt x="18039" y="777"/>
                    <a:pt x="18036" y="777"/>
                  </a:cubicBezTo>
                  <a:cubicBezTo>
                    <a:pt x="18021" y="777"/>
                    <a:pt x="18015" y="788"/>
                    <a:pt x="18000" y="788"/>
                  </a:cubicBezTo>
                  <a:cubicBezTo>
                    <a:pt x="17998" y="788"/>
                    <a:pt x="17995" y="787"/>
                    <a:pt x="17992" y="787"/>
                  </a:cubicBezTo>
                  <a:cubicBezTo>
                    <a:pt x="17969" y="781"/>
                    <a:pt x="17971" y="773"/>
                    <a:pt x="17947" y="767"/>
                  </a:cubicBezTo>
                  <a:cubicBezTo>
                    <a:pt x="17923" y="762"/>
                    <a:pt x="17927" y="749"/>
                    <a:pt x="17902" y="742"/>
                  </a:cubicBezTo>
                  <a:cubicBezTo>
                    <a:pt x="17879" y="736"/>
                    <a:pt x="17879" y="736"/>
                    <a:pt x="17856" y="731"/>
                  </a:cubicBezTo>
                  <a:cubicBezTo>
                    <a:pt x="17853" y="730"/>
                    <a:pt x="17850" y="730"/>
                    <a:pt x="17848" y="730"/>
                  </a:cubicBezTo>
                  <a:cubicBezTo>
                    <a:pt x="17834" y="730"/>
                    <a:pt x="17827" y="737"/>
                    <a:pt x="17815" y="737"/>
                  </a:cubicBezTo>
                  <a:cubicBezTo>
                    <a:pt x="17812" y="737"/>
                    <a:pt x="17809" y="736"/>
                    <a:pt x="17805" y="735"/>
                  </a:cubicBezTo>
                  <a:cubicBezTo>
                    <a:pt x="17781" y="730"/>
                    <a:pt x="17783" y="719"/>
                    <a:pt x="17761" y="714"/>
                  </a:cubicBezTo>
                  <a:cubicBezTo>
                    <a:pt x="17736" y="708"/>
                    <a:pt x="17738" y="703"/>
                    <a:pt x="17715" y="697"/>
                  </a:cubicBezTo>
                  <a:cubicBezTo>
                    <a:pt x="17692" y="690"/>
                    <a:pt x="17691" y="696"/>
                    <a:pt x="17667" y="688"/>
                  </a:cubicBezTo>
                  <a:cubicBezTo>
                    <a:pt x="17643" y="683"/>
                    <a:pt x="17643" y="686"/>
                    <a:pt x="17618" y="681"/>
                  </a:cubicBezTo>
                  <a:cubicBezTo>
                    <a:pt x="17595" y="675"/>
                    <a:pt x="17599" y="664"/>
                    <a:pt x="17574" y="658"/>
                  </a:cubicBezTo>
                  <a:cubicBezTo>
                    <a:pt x="17550" y="653"/>
                    <a:pt x="17554" y="639"/>
                    <a:pt x="17530" y="634"/>
                  </a:cubicBezTo>
                  <a:cubicBezTo>
                    <a:pt x="17528" y="633"/>
                    <a:pt x="17526" y="633"/>
                    <a:pt x="17524" y="633"/>
                  </a:cubicBezTo>
                  <a:cubicBezTo>
                    <a:pt x="17507" y="633"/>
                    <a:pt x="17499" y="650"/>
                    <a:pt x="17483" y="650"/>
                  </a:cubicBezTo>
                  <a:cubicBezTo>
                    <a:pt x="17481" y="650"/>
                    <a:pt x="17479" y="650"/>
                    <a:pt x="17477" y="650"/>
                  </a:cubicBezTo>
                  <a:cubicBezTo>
                    <a:pt x="17452" y="644"/>
                    <a:pt x="17452" y="644"/>
                    <a:pt x="17430" y="639"/>
                  </a:cubicBezTo>
                  <a:cubicBezTo>
                    <a:pt x="17405" y="634"/>
                    <a:pt x="17409" y="617"/>
                    <a:pt x="17387" y="611"/>
                  </a:cubicBezTo>
                  <a:cubicBezTo>
                    <a:pt x="17362" y="606"/>
                    <a:pt x="17364" y="605"/>
                    <a:pt x="17340" y="599"/>
                  </a:cubicBezTo>
                  <a:cubicBezTo>
                    <a:pt x="17338" y="599"/>
                    <a:pt x="17335" y="598"/>
                    <a:pt x="17334" y="598"/>
                  </a:cubicBezTo>
                  <a:cubicBezTo>
                    <a:pt x="17318" y="598"/>
                    <a:pt x="17311" y="613"/>
                    <a:pt x="17295" y="613"/>
                  </a:cubicBezTo>
                  <a:cubicBezTo>
                    <a:pt x="17292" y="613"/>
                    <a:pt x="17289" y="613"/>
                    <a:pt x="17286" y="612"/>
                  </a:cubicBezTo>
                  <a:cubicBezTo>
                    <a:pt x="17263" y="606"/>
                    <a:pt x="17263" y="607"/>
                    <a:pt x="17239" y="601"/>
                  </a:cubicBezTo>
                  <a:cubicBezTo>
                    <a:pt x="17216" y="596"/>
                    <a:pt x="17222" y="574"/>
                    <a:pt x="17198" y="567"/>
                  </a:cubicBezTo>
                  <a:cubicBezTo>
                    <a:pt x="17174" y="562"/>
                    <a:pt x="17178" y="548"/>
                    <a:pt x="17153" y="542"/>
                  </a:cubicBezTo>
                  <a:cubicBezTo>
                    <a:pt x="17130" y="537"/>
                    <a:pt x="17130" y="537"/>
                    <a:pt x="17107" y="532"/>
                  </a:cubicBezTo>
                  <a:cubicBezTo>
                    <a:pt x="17105" y="531"/>
                    <a:pt x="17103" y="531"/>
                    <a:pt x="17101" y="531"/>
                  </a:cubicBezTo>
                  <a:cubicBezTo>
                    <a:pt x="17084" y="531"/>
                    <a:pt x="17076" y="548"/>
                    <a:pt x="17061" y="548"/>
                  </a:cubicBezTo>
                  <a:cubicBezTo>
                    <a:pt x="17059" y="548"/>
                    <a:pt x="17056" y="547"/>
                    <a:pt x="17054" y="547"/>
                  </a:cubicBezTo>
                  <a:cubicBezTo>
                    <a:pt x="17029" y="541"/>
                    <a:pt x="17030" y="536"/>
                    <a:pt x="17008" y="530"/>
                  </a:cubicBezTo>
                  <a:cubicBezTo>
                    <a:pt x="17003" y="529"/>
                    <a:pt x="16999" y="528"/>
                    <a:pt x="16996" y="528"/>
                  </a:cubicBezTo>
                  <a:cubicBezTo>
                    <a:pt x="16986" y="528"/>
                    <a:pt x="16980" y="532"/>
                    <a:pt x="16969" y="532"/>
                  </a:cubicBezTo>
                  <a:cubicBezTo>
                    <a:pt x="16966" y="532"/>
                    <a:pt x="16962" y="532"/>
                    <a:pt x="16957" y="531"/>
                  </a:cubicBezTo>
                  <a:cubicBezTo>
                    <a:pt x="16933" y="525"/>
                    <a:pt x="16934" y="521"/>
                    <a:pt x="16910" y="516"/>
                  </a:cubicBezTo>
                  <a:cubicBezTo>
                    <a:pt x="16886" y="510"/>
                    <a:pt x="16886" y="509"/>
                    <a:pt x="16863" y="504"/>
                  </a:cubicBezTo>
                  <a:cubicBezTo>
                    <a:pt x="16840" y="499"/>
                    <a:pt x="16846" y="472"/>
                    <a:pt x="16824" y="466"/>
                  </a:cubicBezTo>
                  <a:cubicBezTo>
                    <a:pt x="16821" y="466"/>
                    <a:pt x="16818" y="466"/>
                    <a:pt x="16816" y="466"/>
                  </a:cubicBezTo>
                  <a:cubicBezTo>
                    <a:pt x="16800" y="466"/>
                    <a:pt x="16793" y="479"/>
                    <a:pt x="16777" y="479"/>
                  </a:cubicBezTo>
                  <a:cubicBezTo>
                    <a:pt x="16775" y="479"/>
                    <a:pt x="16773" y="479"/>
                    <a:pt x="16770" y="478"/>
                  </a:cubicBezTo>
                  <a:cubicBezTo>
                    <a:pt x="16745" y="473"/>
                    <a:pt x="16751" y="450"/>
                    <a:pt x="16728" y="445"/>
                  </a:cubicBezTo>
                  <a:cubicBezTo>
                    <a:pt x="16704" y="440"/>
                    <a:pt x="16706" y="437"/>
                    <a:pt x="16681" y="432"/>
                  </a:cubicBezTo>
                  <a:cubicBezTo>
                    <a:pt x="16674" y="431"/>
                    <a:pt x="16669" y="430"/>
                    <a:pt x="16665" y="430"/>
                  </a:cubicBezTo>
                  <a:cubicBezTo>
                    <a:pt x="16659" y="430"/>
                    <a:pt x="16654" y="431"/>
                    <a:pt x="16648" y="431"/>
                  </a:cubicBezTo>
                  <a:cubicBezTo>
                    <a:pt x="16644" y="431"/>
                    <a:pt x="16639" y="431"/>
                    <a:pt x="16632" y="429"/>
                  </a:cubicBezTo>
                  <a:cubicBezTo>
                    <a:pt x="16607" y="424"/>
                    <a:pt x="16607" y="424"/>
                    <a:pt x="16585" y="417"/>
                  </a:cubicBezTo>
                  <a:cubicBezTo>
                    <a:pt x="16582" y="417"/>
                    <a:pt x="16580" y="416"/>
                    <a:pt x="16577" y="416"/>
                  </a:cubicBezTo>
                  <a:cubicBezTo>
                    <a:pt x="16562" y="416"/>
                    <a:pt x="16555" y="429"/>
                    <a:pt x="16540" y="429"/>
                  </a:cubicBezTo>
                  <a:cubicBezTo>
                    <a:pt x="16537" y="429"/>
                    <a:pt x="16535" y="428"/>
                    <a:pt x="16532" y="428"/>
                  </a:cubicBezTo>
                  <a:cubicBezTo>
                    <a:pt x="16509" y="422"/>
                    <a:pt x="16516" y="393"/>
                    <a:pt x="16493" y="386"/>
                  </a:cubicBezTo>
                  <a:cubicBezTo>
                    <a:pt x="16489" y="385"/>
                    <a:pt x="16486" y="385"/>
                    <a:pt x="16483" y="385"/>
                  </a:cubicBezTo>
                  <a:cubicBezTo>
                    <a:pt x="16469" y="385"/>
                    <a:pt x="16463" y="394"/>
                    <a:pt x="16449" y="394"/>
                  </a:cubicBezTo>
                  <a:cubicBezTo>
                    <a:pt x="16446" y="394"/>
                    <a:pt x="16443" y="393"/>
                    <a:pt x="16440" y="393"/>
                  </a:cubicBezTo>
                  <a:cubicBezTo>
                    <a:pt x="16417" y="387"/>
                    <a:pt x="16414" y="391"/>
                    <a:pt x="16392" y="386"/>
                  </a:cubicBezTo>
                  <a:cubicBezTo>
                    <a:pt x="16368" y="381"/>
                    <a:pt x="16369" y="379"/>
                    <a:pt x="16345" y="373"/>
                  </a:cubicBezTo>
                  <a:cubicBezTo>
                    <a:pt x="16321" y="368"/>
                    <a:pt x="16327" y="346"/>
                    <a:pt x="16304" y="339"/>
                  </a:cubicBezTo>
                  <a:cubicBezTo>
                    <a:pt x="16279" y="334"/>
                    <a:pt x="16279" y="337"/>
                    <a:pt x="16256" y="330"/>
                  </a:cubicBezTo>
                  <a:cubicBezTo>
                    <a:pt x="16231" y="325"/>
                    <a:pt x="16234" y="318"/>
                    <a:pt x="16210" y="311"/>
                  </a:cubicBezTo>
                  <a:cubicBezTo>
                    <a:pt x="16207" y="310"/>
                    <a:pt x="16204" y="310"/>
                    <a:pt x="16201" y="310"/>
                  </a:cubicBezTo>
                  <a:cubicBezTo>
                    <a:pt x="16188" y="310"/>
                    <a:pt x="16181" y="318"/>
                    <a:pt x="16168" y="318"/>
                  </a:cubicBezTo>
                  <a:cubicBezTo>
                    <a:pt x="16165" y="318"/>
                    <a:pt x="16161" y="317"/>
                    <a:pt x="16157" y="316"/>
                  </a:cubicBezTo>
                  <a:cubicBezTo>
                    <a:pt x="16134" y="311"/>
                    <a:pt x="16133" y="316"/>
                    <a:pt x="16109" y="310"/>
                  </a:cubicBezTo>
                  <a:cubicBezTo>
                    <a:pt x="16086" y="305"/>
                    <a:pt x="16091" y="285"/>
                    <a:pt x="16066" y="280"/>
                  </a:cubicBezTo>
                  <a:cubicBezTo>
                    <a:pt x="16043" y="275"/>
                    <a:pt x="16044" y="273"/>
                    <a:pt x="16020" y="266"/>
                  </a:cubicBezTo>
                  <a:cubicBezTo>
                    <a:pt x="16015" y="265"/>
                    <a:pt x="16011" y="265"/>
                    <a:pt x="16008" y="265"/>
                  </a:cubicBezTo>
                  <a:cubicBezTo>
                    <a:pt x="15998" y="265"/>
                    <a:pt x="15992" y="268"/>
                    <a:pt x="15983" y="268"/>
                  </a:cubicBezTo>
                  <a:cubicBezTo>
                    <a:pt x="15979" y="268"/>
                    <a:pt x="15974" y="268"/>
                    <a:pt x="15969" y="266"/>
                  </a:cubicBezTo>
                  <a:cubicBezTo>
                    <a:pt x="15961" y="264"/>
                    <a:pt x="15955" y="264"/>
                    <a:pt x="15950" y="264"/>
                  </a:cubicBezTo>
                  <a:cubicBezTo>
                    <a:pt x="15946" y="264"/>
                    <a:pt x="15942" y="264"/>
                    <a:pt x="15938" y="264"/>
                  </a:cubicBezTo>
                  <a:cubicBezTo>
                    <a:pt x="15933" y="264"/>
                    <a:pt x="15928" y="264"/>
                    <a:pt x="15920" y="262"/>
                  </a:cubicBezTo>
                  <a:cubicBezTo>
                    <a:pt x="15914" y="261"/>
                    <a:pt x="15910" y="260"/>
                    <a:pt x="15906" y="260"/>
                  </a:cubicBezTo>
                  <a:cubicBezTo>
                    <a:pt x="15897" y="260"/>
                    <a:pt x="15891" y="263"/>
                    <a:pt x="15881" y="263"/>
                  </a:cubicBezTo>
                  <a:cubicBezTo>
                    <a:pt x="15878" y="263"/>
                    <a:pt x="15873" y="263"/>
                    <a:pt x="15868" y="262"/>
                  </a:cubicBezTo>
                  <a:cubicBezTo>
                    <a:pt x="15845" y="256"/>
                    <a:pt x="15851" y="230"/>
                    <a:pt x="15827" y="224"/>
                  </a:cubicBezTo>
                  <a:cubicBezTo>
                    <a:pt x="15803" y="219"/>
                    <a:pt x="15806" y="208"/>
                    <a:pt x="15781" y="203"/>
                  </a:cubicBezTo>
                  <a:cubicBezTo>
                    <a:pt x="15780" y="203"/>
                    <a:pt x="15778" y="202"/>
                    <a:pt x="15777" y="202"/>
                  </a:cubicBezTo>
                  <a:cubicBezTo>
                    <a:pt x="15758" y="202"/>
                    <a:pt x="15749" y="229"/>
                    <a:pt x="15730" y="229"/>
                  </a:cubicBezTo>
                  <a:cubicBezTo>
                    <a:pt x="15729" y="229"/>
                    <a:pt x="15727" y="229"/>
                    <a:pt x="15726" y="229"/>
                  </a:cubicBezTo>
                  <a:cubicBezTo>
                    <a:pt x="15701" y="223"/>
                    <a:pt x="15706" y="200"/>
                    <a:pt x="15684" y="194"/>
                  </a:cubicBezTo>
                  <a:cubicBezTo>
                    <a:pt x="15681" y="194"/>
                    <a:pt x="15678" y="193"/>
                    <a:pt x="15676" y="193"/>
                  </a:cubicBezTo>
                  <a:cubicBezTo>
                    <a:pt x="15661" y="193"/>
                    <a:pt x="15655" y="204"/>
                    <a:pt x="15640" y="204"/>
                  </a:cubicBezTo>
                  <a:cubicBezTo>
                    <a:pt x="15637" y="204"/>
                    <a:pt x="15634" y="204"/>
                    <a:pt x="15631" y="203"/>
                  </a:cubicBezTo>
                  <a:cubicBezTo>
                    <a:pt x="15608" y="198"/>
                    <a:pt x="15608" y="198"/>
                    <a:pt x="15584" y="192"/>
                  </a:cubicBezTo>
                  <a:cubicBezTo>
                    <a:pt x="15561" y="187"/>
                    <a:pt x="15570" y="150"/>
                    <a:pt x="15546" y="145"/>
                  </a:cubicBezTo>
                  <a:cubicBezTo>
                    <a:pt x="15542" y="144"/>
                    <a:pt x="15540" y="144"/>
                    <a:pt x="15537" y="144"/>
                  </a:cubicBezTo>
                  <a:cubicBezTo>
                    <a:pt x="15523" y="144"/>
                    <a:pt x="15517" y="153"/>
                    <a:pt x="15502" y="153"/>
                  </a:cubicBezTo>
                  <a:cubicBezTo>
                    <a:pt x="15500" y="153"/>
                    <a:pt x="15497" y="152"/>
                    <a:pt x="15493" y="152"/>
                  </a:cubicBezTo>
                  <a:cubicBezTo>
                    <a:pt x="15488" y="150"/>
                    <a:pt x="15483" y="150"/>
                    <a:pt x="15480" y="150"/>
                  </a:cubicBezTo>
                  <a:cubicBezTo>
                    <a:pt x="15471" y="150"/>
                    <a:pt x="15465" y="152"/>
                    <a:pt x="15457" y="152"/>
                  </a:cubicBezTo>
                  <a:cubicBezTo>
                    <a:pt x="15453" y="152"/>
                    <a:pt x="15449" y="152"/>
                    <a:pt x="15444" y="150"/>
                  </a:cubicBezTo>
                  <a:cubicBezTo>
                    <a:pt x="15420" y="145"/>
                    <a:pt x="15424" y="129"/>
                    <a:pt x="15400" y="123"/>
                  </a:cubicBezTo>
                  <a:cubicBezTo>
                    <a:pt x="15395" y="122"/>
                    <a:pt x="15391" y="121"/>
                    <a:pt x="15388" y="121"/>
                  </a:cubicBezTo>
                  <a:cubicBezTo>
                    <a:pt x="15378" y="121"/>
                    <a:pt x="15372" y="125"/>
                    <a:pt x="15362" y="125"/>
                  </a:cubicBezTo>
                  <a:cubicBezTo>
                    <a:pt x="15359" y="125"/>
                    <a:pt x="15354" y="124"/>
                    <a:pt x="15349" y="123"/>
                  </a:cubicBezTo>
                  <a:cubicBezTo>
                    <a:pt x="15325" y="117"/>
                    <a:pt x="15324" y="122"/>
                    <a:pt x="15300" y="116"/>
                  </a:cubicBezTo>
                  <a:cubicBezTo>
                    <a:pt x="15277" y="111"/>
                    <a:pt x="15283" y="86"/>
                    <a:pt x="15260" y="81"/>
                  </a:cubicBezTo>
                  <a:cubicBezTo>
                    <a:pt x="15257" y="80"/>
                    <a:pt x="15255" y="80"/>
                    <a:pt x="15253" y="80"/>
                  </a:cubicBezTo>
                  <a:cubicBezTo>
                    <a:pt x="15237" y="80"/>
                    <a:pt x="15230" y="94"/>
                    <a:pt x="15215" y="94"/>
                  </a:cubicBezTo>
                  <a:cubicBezTo>
                    <a:pt x="15212" y="94"/>
                    <a:pt x="15209" y="94"/>
                    <a:pt x="15206" y="93"/>
                  </a:cubicBezTo>
                  <a:cubicBezTo>
                    <a:pt x="15182" y="87"/>
                    <a:pt x="15188" y="59"/>
                    <a:pt x="15164" y="54"/>
                  </a:cubicBezTo>
                  <a:cubicBezTo>
                    <a:pt x="15162" y="53"/>
                    <a:pt x="15160" y="53"/>
                    <a:pt x="15158" y="53"/>
                  </a:cubicBezTo>
                  <a:cubicBezTo>
                    <a:pt x="15141" y="53"/>
                    <a:pt x="15134" y="69"/>
                    <a:pt x="15117" y="69"/>
                  </a:cubicBezTo>
                  <a:cubicBezTo>
                    <a:pt x="15115" y="69"/>
                    <a:pt x="15113" y="68"/>
                    <a:pt x="15111" y="68"/>
                  </a:cubicBezTo>
                  <a:cubicBezTo>
                    <a:pt x="15086" y="63"/>
                    <a:pt x="15089" y="49"/>
                    <a:pt x="15067" y="43"/>
                  </a:cubicBezTo>
                  <a:cubicBezTo>
                    <a:pt x="15055" y="41"/>
                    <a:pt x="15048" y="41"/>
                    <a:pt x="15042" y="41"/>
                  </a:cubicBezTo>
                  <a:cubicBezTo>
                    <a:pt x="15035" y="41"/>
                    <a:pt x="15029" y="41"/>
                    <a:pt x="15017" y="38"/>
                  </a:cubicBezTo>
                  <a:cubicBezTo>
                    <a:pt x="15013" y="37"/>
                    <a:pt x="15009" y="37"/>
                    <a:pt x="15005" y="37"/>
                  </a:cubicBezTo>
                  <a:cubicBezTo>
                    <a:pt x="14996" y="37"/>
                    <a:pt x="14986" y="39"/>
                    <a:pt x="14976" y="39"/>
                  </a:cubicBezTo>
                  <a:cubicBezTo>
                    <a:pt x="14973" y="39"/>
                    <a:pt x="14970" y="39"/>
                    <a:pt x="14967" y="38"/>
                  </a:cubicBezTo>
                  <a:cubicBezTo>
                    <a:pt x="14951" y="36"/>
                    <a:pt x="14939" y="2"/>
                    <a:pt x="14923" y="0"/>
                  </a:cubicBezTo>
                  <a:cubicBezTo>
                    <a:pt x="14922" y="0"/>
                    <a:pt x="14920" y="0"/>
                    <a:pt x="14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7"/>
            <p:cNvSpPr/>
            <p:nvPr/>
          </p:nvSpPr>
          <p:spPr>
            <a:xfrm>
              <a:off x="2109450" y="429200"/>
              <a:ext cx="304350" cy="287175"/>
            </a:xfrm>
            <a:custGeom>
              <a:avLst/>
              <a:gdLst/>
              <a:ahLst/>
              <a:cxnLst/>
              <a:rect l="l" t="t" r="r" b="b"/>
              <a:pathLst>
                <a:path w="12174" h="11487" extrusionOk="0">
                  <a:moveTo>
                    <a:pt x="8415" y="1"/>
                  </a:moveTo>
                  <a:cubicBezTo>
                    <a:pt x="8399" y="1"/>
                    <a:pt x="8384" y="17"/>
                    <a:pt x="8368" y="18"/>
                  </a:cubicBezTo>
                  <a:cubicBezTo>
                    <a:pt x="8352" y="20"/>
                    <a:pt x="8337" y="23"/>
                    <a:pt x="8321" y="26"/>
                  </a:cubicBezTo>
                  <a:cubicBezTo>
                    <a:pt x="8305" y="28"/>
                    <a:pt x="8293" y="42"/>
                    <a:pt x="8277" y="47"/>
                  </a:cubicBezTo>
                  <a:cubicBezTo>
                    <a:pt x="8274" y="47"/>
                    <a:pt x="8271" y="47"/>
                    <a:pt x="8268" y="47"/>
                  </a:cubicBezTo>
                  <a:cubicBezTo>
                    <a:pt x="8259" y="47"/>
                    <a:pt x="8250" y="46"/>
                    <a:pt x="8241" y="46"/>
                  </a:cubicBezTo>
                  <a:cubicBezTo>
                    <a:pt x="8237" y="46"/>
                    <a:pt x="8233" y="46"/>
                    <a:pt x="8229" y="48"/>
                  </a:cubicBezTo>
                  <a:cubicBezTo>
                    <a:pt x="8214" y="53"/>
                    <a:pt x="8203" y="68"/>
                    <a:pt x="8188" y="73"/>
                  </a:cubicBezTo>
                  <a:cubicBezTo>
                    <a:pt x="8185" y="75"/>
                    <a:pt x="8181" y="75"/>
                    <a:pt x="8177" y="75"/>
                  </a:cubicBezTo>
                  <a:cubicBezTo>
                    <a:pt x="8168" y="75"/>
                    <a:pt x="8157" y="72"/>
                    <a:pt x="8147" y="72"/>
                  </a:cubicBezTo>
                  <a:cubicBezTo>
                    <a:pt x="8143" y="72"/>
                    <a:pt x="8139" y="73"/>
                    <a:pt x="8135" y="74"/>
                  </a:cubicBezTo>
                  <a:cubicBezTo>
                    <a:pt x="8122" y="81"/>
                    <a:pt x="8103" y="84"/>
                    <a:pt x="8090" y="92"/>
                  </a:cubicBezTo>
                  <a:cubicBezTo>
                    <a:pt x="8077" y="100"/>
                    <a:pt x="8074" y="128"/>
                    <a:pt x="8063" y="136"/>
                  </a:cubicBezTo>
                  <a:cubicBezTo>
                    <a:pt x="8049" y="145"/>
                    <a:pt x="8027" y="143"/>
                    <a:pt x="8015" y="154"/>
                  </a:cubicBezTo>
                  <a:cubicBezTo>
                    <a:pt x="8004" y="162"/>
                    <a:pt x="8010" y="194"/>
                    <a:pt x="7998" y="207"/>
                  </a:cubicBezTo>
                  <a:cubicBezTo>
                    <a:pt x="7994" y="211"/>
                    <a:pt x="7986" y="212"/>
                    <a:pt x="7978" y="212"/>
                  </a:cubicBezTo>
                  <a:cubicBezTo>
                    <a:pt x="7973" y="212"/>
                    <a:pt x="7968" y="212"/>
                    <a:pt x="7963" y="212"/>
                  </a:cubicBezTo>
                  <a:cubicBezTo>
                    <a:pt x="7954" y="212"/>
                    <a:pt x="7946" y="213"/>
                    <a:pt x="7942" y="218"/>
                  </a:cubicBezTo>
                  <a:cubicBezTo>
                    <a:pt x="7931" y="230"/>
                    <a:pt x="7921" y="243"/>
                    <a:pt x="7911" y="255"/>
                  </a:cubicBezTo>
                  <a:cubicBezTo>
                    <a:pt x="7902" y="267"/>
                    <a:pt x="7900" y="288"/>
                    <a:pt x="7892" y="300"/>
                  </a:cubicBezTo>
                  <a:cubicBezTo>
                    <a:pt x="7878" y="321"/>
                    <a:pt x="7884" y="325"/>
                    <a:pt x="7871" y="344"/>
                  </a:cubicBezTo>
                  <a:cubicBezTo>
                    <a:pt x="7857" y="365"/>
                    <a:pt x="7866" y="371"/>
                    <a:pt x="7852" y="390"/>
                  </a:cubicBezTo>
                  <a:cubicBezTo>
                    <a:pt x="7839" y="411"/>
                    <a:pt x="7838" y="409"/>
                    <a:pt x="7823" y="429"/>
                  </a:cubicBezTo>
                  <a:cubicBezTo>
                    <a:pt x="7809" y="449"/>
                    <a:pt x="7782" y="430"/>
                    <a:pt x="7768" y="450"/>
                  </a:cubicBezTo>
                  <a:cubicBezTo>
                    <a:pt x="7754" y="471"/>
                    <a:pt x="7777" y="487"/>
                    <a:pt x="7764" y="507"/>
                  </a:cubicBezTo>
                  <a:lnTo>
                    <a:pt x="7737" y="547"/>
                  </a:lnTo>
                  <a:cubicBezTo>
                    <a:pt x="7723" y="567"/>
                    <a:pt x="7726" y="569"/>
                    <a:pt x="7712" y="590"/>
                  </a:cubicBezTo>
                  <a:cubicBezTo>
                    <a:pt x="7699" y="610"/>
                    <a:pt x="7674" y="593"/>
                    <a:pt x="7661" y="612"/>
                  </a:cubicBezTo>
                  <a:cubicBezTo>
                    <a:pt x="7647" y="633"/>
                    <a:pt x="7672" y="650"/>
                    <a:pt x="7657" y="669"/>
                  </a:cubicBezTo>
                  <a:cubicBezTo>
                    <a:pt x="7643" y="689"/>
                    <a:pt x="7621" y="674"/>
                    <a:pt x="7608" y="695"/>
                  </a:cubicBezTo>
                  <a:cubicBezTo>
                    <a:pt x="7595" y="714"/>
                    <a:pt x="7603" y="719"/>
                    <a:pt x="7589" y="740"/>
                  </a:cubicBezTo>
                  <a:cubicBezTo>
                    <a:pt x="7576" y="760"/>
                    <a:pt x="7565" y="751"/>
                    <a:pt x="7550" y="771"/>
                  </a:cubicBezTo>
                  <a:cubicBezTo>
                    <a:pt x="7536" y="791"/>
                    <a:pt x="7548" y="799"/>
                    <a:pt x="7533" y="819"/>
                  </a:cubicBezTo>
                  <a:cubicBezTo>
                    <a:pt x="7520" y="839"/>
                    <a:pt x="7511" y="832"/>
                    <a:pt x="7497" y="852"/>
                  </a:cubicBezTo>
                  <a:lnTo>
                    <a:pt x="7470" y="893"/>
                  </a:lnTo>
                  <a:cubicBezTo>
                    <a:pt x="7457" y="912"/>
                    <a:pt x="7447" y="906"/>
                    <a:pt x="7433" y="925"/>
                  </a:cubicBezTo>
                  <a:cubicBezTo>
                    <a:pt x="7420" y="944"/>
                    <a:pt x="7426" y="950"/>
                    <a:pt x="7412" y="970"/>
                  </a:cubicBezTo>
                  <a:cubicBezTo>
                    <a:pt x="7400" y="990"/>
                    <a:pt x="7416" y="1002"/>
                    <a:pt x="7402" y="1022"/>
                  </a:cubicBezTo>
                  <a:cubicBezTo>
                    <a:pt x="7389" y="1043"/>
                    <a:pt x="7362" y="1023"/>
                    <a:pt x="7348" y="1044"/>
                  </a:cubicBezTo>
                  <a:cubicBezTo>
                    <a:pt x="7335" y="1064"/>
                    <a:pt x="7342" y="1067"/>
                    <a:pt x="7327" y="1088"/>
                  </a:cubicBezTo>
                  <a:cubicBezTo>
                    <a:pt x="7314" y="1108"/>
                    <a:pt x="7311" y="1107"/>
                    <a:pt x="7298" y="1126"/>
                  </a:cubicBezTo>
                  <a:cubicBezTo>
                    <a:pt x="7284" y="1147"/>
                    <a:pt x="7279" y="1142"/>
                    <a:pt x="7266" y="1163"/>
                  </a:cubicBezTo>
                  <a:cubicBezTo>
                    <a:pt x="7252" y="1183"/>
                    <a:pt x="7250" y="1182"/>
                    <a:pt x="7236" y="1201"/>
                  </a:cubicBezTo>
                  <a:cubicBezTo>
                    <a:pt x="7223" y="1222"/>
                    <a:pt x="7224" y="1223"/>
                    <a:pt x="7211" y="1243"/>
                  </a:cubicBezTo>
                  <a:cubicBezTo>
                    <a:pt x="7197" y="1263"/>
                    <a:pt x="7193" y="1260"/>
                    <a:pt x="7180" y="1281"/>
                  </a:cubicBezTo>
                  <a:cubicBezTo>
                    <a:pt x="7166" y="1301"/>
                    <a:pt x="7181" y="1312"/>
                    <a:pt x="7166" y="1330"/>
                  </a:cubicBezTo>
                  <a:cubicBezTo>
                    <a:pt x="7153" y="1350"/>
                    <a:pt x="7147" y="1346"/>
                    <a:pt x="7133" y="1365"/>
                  </a:cubicBezTo>
                  <a:cubicBezTo>
                    <a:pt x="7120" y="1386"/>
                    <a:pt x="7121" y="1387"/>
                    <a:pt x="7107" y="1407"/>
                  </a:cubicBezTo>
                  <a:cubicBezTo>
                    <a:pt x="7094" y="1426"/>
                    <a:pt x="7111" y="1439"/>
                    <a:pt x="7096" y="1458"/>
                  </a:cubicBezTo>
                  <a:cubicBezTo>
                    <a:pt x="7083" y="1479"/>
                    <a:pt x="7086" y="1480"/>
                    <a:pt x="7072" y="1500"/>
                  </a:cubicBezTo>
                  <a:cubicBezTo>
                    <a:pt x="7057" y="1520"/>
                    <a:pt x="7050" y="1515"/>
                    <a:pt x="7035" y="1533"/>
                  </a:cubicBezTo>
                  <a:cubicBezTo>
                    <a:pt x="7021" y="1554"/>
                    <a:pt x="7015" y="1549"/>
                    <a:pt x="7002" y="1569"/>
                  </a:cubicBezTo>
                  <a:cubicBezTo>
                    <a:pt x="6988" y="1589"/>
                    <a:pt x="6978" y="1580"/>
                    <a:pt x="6965" y="1601"/>
                  </a:cubicBezTo>
                  <a:cubicBezTo>
                    <a:pt x="6951" y="1621"/>
                    <a:pt x="6950" y="1621"/>
                    <a:pt x="6936" y="1639"/>
                  </a:cubicBezTo>
                  <a:cubicBezTo>
                    <a:pt x="6923" y="1660"/>
                    <a:pt x="6943" y="1675"/>
                    <a:pt x="6929" y="1694"/>
                  </a:cubicBezTo>
                  <a:cubicBezTo>
                    <a:pt x="6917" y="1714"/>
                    <a:pt x="6896" y="1702"/>
                    <a:pt x="6882" y="1720"/>
                  </a:cubicBezTo>
                  <a:cubicBezTo>
                    <a:pt x="6869" y="1740"/>
                    <a:pt x="6877" y="1745"/>
                    <a:pt x="6863" y="1766"/>
                  </a:cubicBezTo>
                  <a:cubicBezTo>
                    <a:pt x="6849" y="1785"/>
                    <a:pt x="6843" y="1782"/>
                    <a:pt x="6829" y="1800"/>
                  </a:cubicBezTo>
                  <a:cubicBezTo>
                    <a:pt x="6816" y="1820"/>
                    <a:pt x="6822" y="1826"/>
                    <a:pt x="6809" y="1846"/>
                  </a:cubicBezTo>
                  <a:cubicBezTo>
                    <a:pt x="6795" y="1865"/>
                    <a:pt x="6801" y="1870"/>
                    <a:pt x="6788" y="1890"/>
                  </a:cubicBezTo>
                  <a:cubicBezTo>
                    <a:pt x="6774" y="1910"/>
                    <a:pt x="6753" y="1895"/>
                    <a:pt x="6740" y="1916"/>
                  </a:cubicBezTo>
                  <a:cubicBezTo>
                    <a:pt x="6726" y="1935"/>
                    <a:pt x="6729" y="1937"/>
                    <a:pt x="6714" y="1956"/>
                  </a:cubicBezTo>
                  <a:cubicBezTo>
                    <a:pt x="6700" y="1977"/>
                    <a:pt x="6693" y="1971"/>
                    <a:pt x="6679" y="1992"/>
                  </a:cubicBezTo>
                  <a:cubicBezTo>
                    <a:pt x="6666" y="2012"/>
                    <a:pt x="6694" y="2031"/>
                    <a:pt x="6681" y="2052"/>
                  </a:cubicBezTo>
                  <a:cubicBezTo>
                    <a:pt x="6675" y="2060"/>
                    <a:pt x="6666" y="2062"/>
                    <a:pt x="6657" y="2062"/>
                  </a:cubicBezTo>
                  <a:cubicBezTo>
                    <a:pt x="6653" y="2062"/>
                    <a:pt x="6650" y="2061"/>
                    <a:pt x="6646" y="2061"/>
                  </a:cubicBezTo>
                  <a:cubicBezTo>
                    <a:pt x="6637" y="2061"/>
                    <a:pt x="6628" y="2063"/>
                    <a:pt x="6623" y="2071"/>
                  </a:cubicBezTo>
                  <a:cubicBezTo>
                    <a:pt x="6609" y="2090"/>
                    <a:pt x="6608" y="2089"/>
                    <a:pt x="6595" y="2110"/>
                  </a:cubicBezTo>
                  <a:cubicBezTo>
                    <a:pt x="6581" y="2130"/>
                    <a:pt x="6603" y="2144"/>
                    <a:pt x="6588" y="2164"/>
                  </a:cubicBezTo>
                  <a:cubicBezTo>
                    <a:pt x="6575" y="2185"/>
                    <a:pt x="6558" y="2173"/>
                    <a:pt x="6543" y="2191"/>
                  </a:cubicBezTo>
                  <a:lnTo>
                    <a:pt x="6516" y="2232"/>
                  </a:lnTo>
                  <a:cubicBezTo>
                    <a:pt x="6502" y="2251"/>
                    <a:pt x="6516" y="2261"/>
                    <a:pt x="6502" y="2281"/>
                  </a:cubicBezTo>
                  <a:cubicBezTo>
                    <a:pt x="6489" y="2301"/>
                    <a:pt x="6499" y="2308"/>
                    <a:pt x="6484" y="2326"/>
                  </a:cubicBezTo>
                  <a:cubicBezTo>
                    <a:pt x="6470" y="2346"/>
                    <a:pt x="6454" y="2336"/>
                    <a:pt x="6441" y="2355"/>
                  </a:cubicBezTo>
                  <a:cubicBezTo>
                    <a:pt x="6427" y="2374"/>
                    <a:pt x="6435" y="2380"/>
                    <a:pt x="6421" y="2400"/>
                  </a:cubicBezTo>
                  <a:cubicBezTo>
                    <a:pt x="6408" y="2420"/>
                    <a:pt x="6416" y="2427"/>
                    <a:pt x="6403" y="2447"/>
                  </a:cubicBezTo>
                  <a:cubicBezTo>
                    <a:pt x="6398" y="2454"/>
                    <a:pt x="6391" y="2456"/>
                    <a:pt x="6383" y="2456"/>
                  </a:cubicBezTo>
                  <a:cubicBezTo>
                    <a:pt x="6377" y="2456"/>
                    <a:pt x="6370" y="2455"/>
                    <a:pt x="6364" y="2455"/>
                  </a:cubicBezTo>
                  <a:cubicBezTo>
                    <a:pt x="6356" y="2455"/>
                    <a:pt x="6349" y="2457"/>
                    <a:pt x="6343" y="2464"/>
                  </a:cubicBezTo>
                  <a:cubicBezTo>
                    <a:pt x="6330" y="2485"/>
                    <a:pt x="6351" y="2501"/>
                    <a:pt x="6338" y="2519"/>
                  </a:cubicBezTo>
                  <a:cubicBezTo>
                    <a:pt x="6324" y="2539"/>
                    <a:pt x="6327" y="2540"/>
                    <a:pt x="6312" y="2561"/>
                  </a:cubicBezTo>
                  <a:cubicBezTo>
                    <a:pt x="6298" y="2581"/>
                    <a:pt x="6285" y="2571"/>
                    <a:pt x="6271" y="2592"/>
                  </a:cubicBezTo>
                  <a:cubicBezTo>
                    <a:pt x="6258" y="2612"/>
                    <a:pt x="6259" y="2613"/>
                    <a:pt x="6245" y="2633"/>
                  </a:cubicBezTo>
                  <a:cubicBezTo>
                    <a:pt x="6232" y="2653"/>
                    <a:pt x="6245" y="2662"/>
                    <a:pt x="6231" y="2683"/>
                  </a:cubicBezTo>
                  <a:cubicBezTo>
                    <a:pt x="6217" y="2703"/>
                    <a:pt x="6210" y="2698"/>
                    <a:pt x="6196" y="2717"/>
                  </a:cubicBezTo>
                  <a:cubicBezTo>
                    <a:pt x="6183" y="2737"/>
                    <a:pt x="6193" y="2746"/>
                    <a:pt x="6180" y="2765"/>
                  </a:cubicBezTo>
                  <a:cubicBezTo>
                    <a:pt x="6167" y="2785"/>
                    <a:pt x="6159" y="2781"/>
                    <a:pt x="6146" y="2800"/>
                  </a:cubicBezTo>
                  <a:cubicBezTo>
                    <a:pt x="6132" y="2821"/>
                    <a:pt x="6126" y="2817"/>
                    <a:pt x="6113" y="2835"/>
                  </a:cubicBezTo>
                  <a:cubicBezTo>
                    <a:pt x="6099" y="2855"/>
                    <a:pt x="6095" y="2853"/>
                    <a:pt x="6082" y="2872"/>
                  </a:cubicBezTo>
                  <a:cubicBezTo>
                    <a:pt x="6068" y="2893"/>
                    <a:pt x="6054" y="2883"/>
                    <a:pt x="6040" y="2902"/>
                  </a:cubicBezTo>
                  <a:cubicBezTo>
                    <a:pt x="6027" y="2923"/>
                    <a:pt x="6038" y="2930"/>
                    <a:pt x="6024" y="2950"/>
                  </a:cubicBezTo>
                  <a:cubicBezTo>
                    <a:pt x="6011" y="2971"/>
                    <a:pt x="6024" y="2979"/>
                    <a:pt x="6011" y="3000"/>
                  </a:cubicBezTo>
                  <a:cubicBezTo>
                    <a:pt x="5997" y="3020"/>
                    <a:pt x="6001" y="3022"/>
                    <a:pt x="5987" y="3041"/>
                  </a:cubicBezTo>
                  <a:cubicBezTo>
                    <a:pt x="5974" y="3062"/>
                    <a:pt x="5960" y="3052"/>
                    <a:pt x="5947" y="3073"/>
                  </a:cubicBezTo>
                  <a:cubicBezTo>
                    <a:pt x="5933" y="3092"/>
                    <a:pt x="5932" y="3091"/>
                    <a:pt x="5918" y="3111"/>
                  </a:cubicBezTo>
                  <a:cubicBezTo>
                    <a:pt x="5905" y="3131"/>
                    <a:pt x="5891" y="3122"/>
                    <a:pt x="5879" y="3142"/>
                  </a:cubicBezTo>
                  <a:cubicBezTo>
                    <a:pt x="5865" y="3161"/>
                    <a:pt x="5858" y="3156"/>
                    <a:pt x="5845" y="3176"/>
                  </a:cubicBezTo>
                  <a:cubicBezTo>
                    <a:pt x="5831" y="3197"/>
                    <a:pt x="5831" y="3197"/>
                    <a:pt x="5816" y="3217"/>
                  </a:cubicBezTo>
                  <a:cubicBezTo>
                    <a:pt x="5804" y="3236"/>
                    <a:pt x="5821" y="3249"/>
                    <a:pt x="5808" y="3269"/>
                  </a:cubicBezTo>
                  <a:cubicBezTo>
                    <a:pt x="5794" y="3289"/>
                    <a:pt x="5792" y="3288"/>
                    <a:pt x="5778" y="3308"/>
                  </a:cubicBezTo>
                  <a:cubicBezTo>
                    <a:pt x="5765" y="3327"/>
                    <a:pt x="5752" y="3320"/>
                    <a:pt x="5739" y="3338"/>
                  </a:cubicBezTo>
                  <a:cubicBezTo>
                    <a:pt x="5725" y="3359"/>
                    <a:pt x="5749" y="3375"/>
                    <a:pt x="5735" y="3395"/>
                  </a:cubicBezTo>
                  <a:cubicBezTo>
                    <a:pt x="5722" y="3415"/>
                    <a:pt x="5713" y="3408"/>
                    <a:pt x="5698" y="3427"/>
                  </a:cubicBezTo>
                  <a:cubicBezTo>
                    <a:pt x="5685" y="3447"/>
                    <a:pt x="5677" y="3442"/>
                    <a:pt x="5663" y="3461"/>
                  </a:cubicBezTo>
                  <a:cubicBezTo>
                    <a:pt x="5649" y="3482"/>
                    <a:pt x="5638" y="3474"/>
                    <a:pt x="5624" y="3494"/>
                  </a:cubicBezTo>
                  <a:cubicBezTo>
                    <a:pt x="5611" y="3514"/>
                    <a:pt x="5632" y="3529"/>
                    <a:pt x="5618" y="3549"/>
                  </a:cubicBezTo>
                  <a:cubicBezTo>
                    <a:pt x="5605" y="3568"/>
                    <a:pt x="5595" y="3561"/>
                    <a:pt x="5581" y="3581"/>
                  </a:cubicBezTo>
                  <a:cubicBezTo>
                    <a:pt x="5568" y="3601"/>
                    <a:pt x="5557" y="3593"/>
                    <a:pt x="5542" y="3613"/>
                  </a:cubicBezTo>
                  <a:cubicBezTo>
                    <a:pt x="5529" y="3633"/>
                    <a:pt x="5535" y="3637"/>
                    <a:pt x="5520" y="3656"/>
                  </a:cubicBezTo>
                  <a:cubicBezTo>
                    <a:pt x="5506" y="3676"/>
                    <a:pt x="5520" y="3685"/>
                    <a:pt x="5505" y="3705"/>
                  </a:cubicBezTo>
                  <a:cubicBezTo>
                    <a:pt x="5492" y="3724"/>
                    <a:pt x="5479" y="3716"/>
                    <a:pt x="5466" y="3737"/>
                  </a:cubicBezTo>
                  <a:cubicBezTo>
                    <a:pt x="5452" y="3756"/>
                    <a:pt x="5442" y="3750"/>
                    <a:pt x="5429" y="3769"/>
                  </a:cubicBezTo>
                  <a:cubicBezTo>
                    <a:pt x="5415" y="3788"/>
                    <a:pt x="5444" y="3808"/>
                    <a:pt x="5430" y="3829"/>
                  </a:cubicBezTo>
                  <a:cubicBezTo>
                    <a:pt x="5417" y="3849"/>
                    <a:pt x="5403" y="3839"/>
                    <a:pt x="5390" y="3860"/>
                  </a:cubicBezTo>
                  <a:cubicBezTo>
                    <a:pt x="5376" y="3879"/>
                    <a:pt x="5390" y="3889"/>
                    <a:pt x="5376" y="3909"/>
                  </a:cubicBezTo>
                  <a:cubicBezTo>
                    <a:pt x="5363" y="3929"/>
                    <a:pt x="5338" y="3910"/>
                    <a:pt x="5323" y="3931"/>
                  </a:cubicBezTo>
                  <a:cubicBezTo>
                    <a:pt x="5310" y="3951"/>
                    <a:pt x="5328" y="3964"/>
                    <a:pt x="5315" y="3984"/>
                  </a:cubicBezTo>
                  <a:cubicBezTo>
                    <a:pt x="5301" y="4004"/>
                    <a:pt x="5291" y="3997"/>
                    <a:pt x="5278" y="4016"/>
                  </a:cubicBezTo>
                  <a:cubicBezTo>
                    <a:pt x="5264" y="4034"/>
                    <a:pt x="5280" y="4048"/>
                    <a:pt x="5267" y="4067"/>
                  </a:cubicBezTo>
                  <a:cubicBezTo>
                    <a:pt x="5253" y="4087"/>
                    <a:pt x="5241" y="4079"/>
                    <a:pt x="5227" y="4098"/>
                  </a:cubicBezTo>
                  <a:cubicBezTo>
                    <a:pt x="5214" y="4118"/>
                    <a:pt x="5211" y="4117"/>
                    <a:pt x="5198" y="4135"/>
                  </a:cubicBezTo>
                  <a:cubicBezTo>
                    <a:pt x="5184" y="4155"/>
                    <a:pt x="5181" y="4152"/>
                    <a:pt x="5167" y="4173"/>
                  </a:cubicBezTo>
                  <a:cubicBezTo>
                    <a:pt x="5155" y="4193"/>
                    <a:pt x="5163" y="4199"/>
                    <a:pt x="5150" y="4220"/>
                  </a:cubicBezTo>
                  <a:cubicBezTo>
                    <a:pt x="5136" y="4240"/>
                    <a:pt x="5138" y="4240"/>
                    <a:pt x="5123" y="4259"/>
                  </a:cubicBezTo>
                  <a:cubicBezTo>
                    <a:pt x="5110" y="4280"/>
                    <a:pt x="5086" y="4263"/>
                    <a:pt x="5071" y="4283"/>
                  </a:cubicBezTo>
                  <a:cubicBezTo>
                    <a:pt x="5058" y="4302"/>
                    <a:pt x="5061" y="4305"/>
                    <a:pt x="5048" y="4326"/>
                  </a:cubicBezTo>
                  <a:cubicBezTo>
                    <a:pt x="5035" y="4345"/>
                    <a:pt x="5043" y="4350"/>
                    <a:pt x="5028" y="4371"/>
                  </a:cubicBezTo>
                  <a:cubicBezTo>
                    <a:pt x="5015" y="4391"/>
                    <a:pt x="5001" y="4381"/>
                    <a:pt x="4988" y="4402"/>
                  </a:cubicBezTo>
                  <a:cubicBezTo>
                    <a:pt x="4975" y="4422"/>
                    <a:pt x="4991" y="4434"/>
                    <a:pt x="4978" y="4452"/>
                  </a:cubicBezTo>
                  <a:cubicBezTo>
                    <a:pt x="4964" y="4473"/>
                    <a:pt x="4946" y="4460"/>
                    <a:pt x="4932" y="4479"/>
                  </a:cubicBezTo>
                  <a:cubicBezTo>
                    <a:pt x="4919" y="4499"/>
                    <a:pt x="4947" y="4519"/>
                    <a:pt x="4932" y="4538"/>
                  </a:cubicBezTo>
                  <a:cubicBezTo>
                    <a:pt x="4919" y="4558"/>
                    <a:pt x="4915" y="4556"/>
                    <a:pt x="4901" y="4575"/>
                  </a:cubicBezTo>
                  <a:cubicBezTo>
                    <a:pt x="4888" y="4596"/>
                    <a:pt x="4882" y="4591"/>
                    <a:pt x="4867" y="4612"/>
                  </a:cubicBezTo>
                  <a:cubicBezTo>
                    <a:pt x="4855" y="4632"/>
                    <a:pt x="4841" y="4622"/>
                    <a:pt x="4828" y="4643"/>
                  </a:cubicBezTo>
                  <a:cubicBezTo>
                    <a:pt x="4814" y="4663"/>
                    <a:pt x="4836" y="4679"/>
                    <a:pt x="4824" y="4699"/>
                  </a:cubicBezTo>
                  <a:cubicBezTo>
                    <a:pt x="4810" y="4719"/>
                    <a:pt x="4791" y="4706"/>
                    <a:pt x="4776" y="4725"/>
                  </a:cubicBezTo>
                  <a:cubicBezTo>
                    <a:pt x="4764" y="4746"/>
                    <a:pt x="4761" y="4746"/>
                    <a:pt x="4749" y="4765"/>
                  </a:cubicBezTo>
                  <a:cubicBezTo>
                    <a:pt x="4735" y="4784"/>
                    <a:pt x="4734" y="4784"/>
                    <a:pt x="4721" y="4804"/>
                  </a:cubicBezTo>
                  <a:cubicBezTo>
                    <a:pt x="4707" y="4824"/>
                    <a:pt x="4701" y="4820"/>
                    <a:pt x="4686" y="4840"/>
                  </a:cubicBezTo>
                  <a:cubicBezTo>
                    <a:pt x="4674" y="4859"/>
                    <a:pt x="4669" y="4857"/>
                    <a:pt x="4656" y="4877"/>
                  </a:cubicBezTo>
                  <a:cubicBezTo>
                    <a:pt x="4643" y="4897"/>
                    <a:pt x="4654" y="4906"/>
                    <a:pt x="4641" y="4927"/>
                  </a:cubicBezTo>
                  <a:cubicBezTo>
                    <a:pt x="4628" y="4947"/>
                    <a:pt x="4619" y="4940"/>
                    <a:pt x="4605" y="4960"/>
                  </a:cubicBezTo>
                  <a:cubicBezTo>
                    <a:pt x="4592" y="4980"/>
                    <a:pt x="4588" y="4977"/>
                    <a:pt x="4573" y="4997"/>
                  </a:cubicBezTo>
                  <a:cubicBezTo>
                    <a:pt x="4560" y="5018"/>
                    <a:pt x="4579" y="5031"/>
                    <a:pt x="4565" y="5051"/>
                  </a:cubicBezTo>
                  <a:cubicBezTo>
                    <a:pt x="4551" y="5071"/>
                    <a:pt x="4533" y="5057"/>
                    <a:pt x="4519" y="5078"/>
                  </a:cubicBezTo>
                  <a:cubicBezTo>
                    <a:pt x="4506" y="5098"/>
                    <a:pt x="4499" y="5093"/>
                    <a:pt x="4485" y="5113"/>
                  </a:cubicBezTo>
                  <a:cubicBezTo>
                    <a:pt x="4471" y="5132"/>
                    <a:pt x="4482" y="5141"/>
                    <a:pt x="4469" y="5161"/>
                  </a:cubicBezTo>
                  <a:lnTo>
                    <a:pt x="4442" y="5201"/>
                  </a:lnTo>
                  <a:cubicBezTo>
                    <a:pt x="4428" y="5221"/>
                    <a:pt x="4443" y="5232"/>
                    <a:pt x="4428" y="5250"/>
                  </a:cubicBezTo>
                  <a:cubicBezTo>
                    <a:pt x="4415" y="5271"/>
                    <a:pt x="4407" y="5265"/>
                    <a:pt x="4394" y="5286"/>
                  </a:cubicBezTo>
                  <a:cubicBezTo>
                    <a:pt x="4380" y="5306"/>
                    <a:pt x="4364" y="5293"/>
                    <a:pt x="4349" y="5313"/>
                  </a:cubicBezTo>
                  <a:cubicBezTo>
                    <a:pt x="4336" y="5334"/>
                    <a:pt x="4352" y="5345"/>
                    <a:pt x="4338" y="5365"/>
                  </a:cubicBezTo>
                  <a:cubicBezTo>
                    <a:pt x="4325" y="5384"/>
                    <a:pt x="4303" y="5368"/>
                    <a:pt x="4289" y="5388"/>
                  </a:cubicBezTo>
                  <a:cubicBezTo>
                    <a:pt x="4276" y="5409"/>
                    <a:pt x="4298" y="5424"/>
                    <a:pt x="4283" y="5443"/>
                  </a:cubicBezTo>
                  <a:cubicBezTo>
                    <a:pt x="4269" y="5463"/>
                    <a:pt x="4272" y="5467"/>
                    <a:pt x="4258" y="5485"/>
                  </a:cubicBezTo>
                  <a:cubicBezTo>
                    <a:pt x="4245" y="5505"/>
                    <a:pt x="4242" y="5502"/>
                    <a:pt x="4228" y="5522"/>
                  </a:cubicBezTo>
                  <a:cubicBezTo>
                    <a:pt x="4214" y="5543"/>
                    <a:pt x="4215" y="5544"/>
                    <a:pt x="4202" y="5564"/>
                  </a:cubicBezTo>
                  <a:cubicBezTo>
                    <a:pt x="4188" y="5584"/>
                    <a:pt x="4186" y="5582"/>
                    <a:pt x="4172" y="5603"/>
                  </a:cubicBezTo>
                  <a:cubicBezTo>
                    <a:pt x="4159" y="5623"/>
                    <a:pt x="4135" y="5606"/>
                    <a:pt x="4122" y="5625"/>
                  </a:cubicBezTo>
                  <a:cubicBezTo>
                    <a:pt x="4108" y="5645"/>
                    <a:pt x="4110" y="5646"/>
                    <a:pt x="4095" y="5666"/>
                  </a:cubicBezTo>
                  <a:cubicBezTo>
                    <a:pt x="4081" y="5686"/>
                    <a:pt x="4094" y="5694"/>
                    <a:pt x="4080" y="5714"/>
                  </a:cubicBezTo>
                  <a:cubicBezTo>
                    <a:pt x="4067" y="5734"/>
                    <a:pt x="4054" y="5726"/>
                    <a:pt x="4042" y="5746"/>
                  </a:cubicBezTo>
                  <a:cubicBezTo>
                    <a:pt x="4028" y="5766"/>
                    <a:pt x="4041" y="5774"/>
                    <a:pt x="4027" y="5794"/>
                  </a:cubicBezTo>
                  <a:cubicBezTo>
                    <a:pt x="4014" y="5815"/>
                    <a:pt x="4000" y="5805"/>
                    <a:pt x="3987" y="5825"/>
                  </a:cubicBezTo>
                  <a:cubicBezTo>
                    <a:pt x="3973" y="5845"/>
                    <a:pt x="4000" y="5864"/>
                    <a:pt x="3985" y="5884"/>
                  </a:cubicBezTo>
                  <a:cubicBezTo>
                    <a:pt x="3972" y="5904"/>
                    <a:pt x="3946" y="5886"/>
                    <a:pt x="3933" y="5906"/>
                  </a:cubicBezTo>
                  <a:cubicBezTo>
                    <a:pt x="3919" y="5925"/>
                    <a:pt x="3934" y="5936"/>
                    <a:pt x="3921" y="5956"/>
                  </a:cubicBezTo>
                  <a:lnTo>
                    <a:pt x="3894" y="5997"/>
                  </a:lnTo>
                  <a:cubicBezTo>
                    <a:pt x="3881" y="6016"/>
                    <a:pt x="3887" y="6021"/>
                    <a:pt x="3875" y="6041"/>
                  </a:cubicBezTo>
                  <a:cubicBezTo>
                    <a:pt x="3861" y="6061"/>
                    <a:pt x="3862" y="6062"/>
                    <a:pt x="3849" y="6082"/>
                  </a:cubicBezTo>
                  <a:cubicBezTo>
                    <a:pt x="3835" y="6102"/>
                    <a:pt x="3819" y="6090"/>
                    <a:pt x="3805" y="6110"/>
                  </a:cubicBezTo>
                  <a:cubicBezTo>
                    <a:pt x="3791" y="6131"/>
                    <a:pt x="3802" y="6138"/>
                    <a:pt x="3789" y="6158"/>
                  </a:cubicBezTo>
                  <a:cubicBezTo>
                    <a:pt x="3775" y="6179"/>
                    <a:pt x="3773" y="6177"/>
                    <a:pt x="3759" y="6196"/>
                  </a:cubicBezTo>
                  <a:cubicBezTo>
                    <a:pt x="3746" y="6214"/>
                    <a:pt x="3742" y="6213"/>
                    <a:pt x="3727" y="6232"/>
                  </a:cubicBezTo>
                  <a:cubicBezTo>
                    <a:pt x="3714" y="6252"/>
                    <a:pt x="3719" y="6256"/>
                    <a:pt x="3704" y="6275"/>
                  </a:cubicBezTo>
                  <a:cubicBezTo>
                    <a:pt x="3690" y="6295"/>
                    <a:pt x="3683" y="6289"/>
                    <a:pt x="3669" y="6310"/>
                  </a:cubicBezTo>
                  <a:cubicBezTo>
                    <a:pt x="3656" y="6330"/>
                    <a:pt x="3669" y="6339"/>
                    <a:pt x="3655" y="6359"/>
                  </a:cubicBezTo>
                  <a:cubicBezTo>
                    <a:pt x="3641" y="6379"/>
                    <a:pt x="3617" y="6362"/>
                    <a:pt x="3602" y="6382"/>
                  </a:cubicBezTo>
                  <a:cubicBezTo>
                    <a:pt x="3589" y="6402"/>
                    <a:pt x="3581" y="6396"/>
                    <a:pt x="3566" y="6416"/>
                  </a:cubicBezTo>
                  <a:cubicBezTo>
                    <a:pt x="3553" y="6436"/>
                    <a:pt x="3556" y="6438"/>
                    <a:pt x="3542" y="6458"/>
                  </a:cubicBezTo>
                  <a:cubicBezTo>
                    <a:pt x="3529" y="6479"/>
                    <a:pt x="3535" y="6482"/>
                    <a:pt x="3521" y="6502"/>
                  </a:cubicBezTo>
                  <a:cubicBezTo>
                    <a:pt x="3507" y="6523"/>
                    <a:pt x="3510" y="6524"/>
                    <a:pt x="3495" y="6544"/>
                  </a:cubicBezTo>
                  <a:cubicBezTo>
                    <a:pt x="3481" y="6564"/>
                    <a:pt x="3476" y="6561"/>
                    <a:pt x="3463" y="6581"/>
                  </a:cubicBezTo>
                  <a:cubicBezTo>
                    <a:pt x="3449" y="6600"/>
                    <a:pt x="3464" y="6610"/>
                    <a:pt x="3449" y="6631"/>
                  </a:cubicBezTo>
                  <a:lnTo>
                    <a:pt x="3422" y="6672"/>
                  </a:lnTo>
                  <a:cubicBezTo>
                    <a:pt x="3410" y="6691"/>
                    <a:pt x="3390" y="6678"/>
                    <a:pt x="3376" y="6698"/>
                  </a:cubicBezTo>
                  <a:cubicBezTo>
                    <a:pt x="3363" y="6718"/>
                    <a:pt x="3385" y="6734"/>
                    <a:pt x="3371" y="6754"/>
                  </a:cubicBezTo>
                  <a:cubicBezTo>
                    <a:pt x="3357" y="6774"/>
                    <a:pt x="3345" y="6766"/>
                    <a:pt x="3331" y="6786"/>
                  </a:cubicBezTo>
                  <a:cubicBezTo>
                    <a:pt x="3319" y="6807"/>
                    <a:pt x="3325" y="6811"/>
                    <a:pt x="3310" y="6830"/>
                  </a:cubicBezTo>
                  <a:cubicBezTo>
                    <a:pt x="3297" y="6850"/>
                    <a:pt x="3280" y="6839"/>
                    <a:pt x="3266" y="6859"/>
                  </a:cubicBezTo>
                  <a:cubicBezTo>
                    <a:pt x="3253" y="6878"/>
                    <a:pt x="3244" y="6873"/>
                    <a:pt x="3230" y="6892"/>
                  </a:cubicBezTo>
                  <a:cubicBezTo>
                    <a:pt x="3217" y="6913"/>
                    <a:pt x="3240" y="6930"/>
                    <a:pt x="3226" y="6950"/>
                  </a:cubicBezTo>
                  <a:cubicBezTo>
                    <a:pt x="3213" y="6969"/>
                    <a:pt x="3201" y="6962"/>
                    <a:pt x="3187" y="6982"/>
                  </a:cubicBezTo>
                  <a:cubicBezTo>
                    <a:pt x="3174" y="7001"/>
                    <a:pt x="3162" y="6994"/>
                    <a:pt x="3148" y="7014"/>
                  </a:cubicBezTo>
                  <a:cubicBezTo>
                    <a:pt x="3135" y="7034"/>
                    <a:pt x="3142" y="7038"/>
                    <a:pt x="3127" y="7058"/>
                  </a:cubicBezTo>
                  <a:cubicBezTo>
                    <a:pt x="3114" y="7079"/>
                    <a:pt x="3110" y="7075"/>
                    <a:pt x="3096" y="7096"/>
                  </a:cubicBezTo>
                  <a:cubicBezTo>
                    <a:pt x="3083" y="7116"/>
                    <a:pt x="3088" y="7119"/>
                    <a:pt x="3073" y="7139"/>
                  </a:cubicBezTo>
                  <a:cubicBezTo>
                    <a:pt x="3060" y="7159"/>
                    <a:pt x="3062" y="7160"/>
                    <a:pt x="3047" y="7178"/>
                  </a:cubicBezTo>
                  <a:cubicBezTo>
                    <a:pt x="3034" y="7199"/>
                    <a:pt x="3041" y="7204"/>
                    <a:pt x="3028" y="7224"/>
                  </a:cubicBezTo>
                  <a:cubicBezTo>
                    <a:pt x="3014" y="7245"/>
                    <a:pt x="3015" y="7246"/>
                    <a:pt x="3003" y="7266"/>
                  </a:cubicBezTo>
                  <a:cubicBezTo>
                    <a:pt x="2989" y="7285"/>
                    <a:pt x="2987" y="7284"/>
                    <a:pt x="2973" y="7305"/>
                  </a:cubicBezTo>
                  <a:cubicBezTo>
                    <a:pt x="2960" y="7325"/>
                    <a:pt x="2940" y="7311"/>
                    <a:pt x="2928" y="7331"/>
                  </a:cubicBezTo>
                  <a:cubicBezTo>
                    <a:pt x="2914" y="7352"/>
                    <a:pt x="2908" y="7347"/>
                    <a:pt x="2896" y="7368"/>
                  </a:cubicBezTo>
                  <a:cubicBezTo>
                    <a:pt x="2882" y="7387"/>
                    <a:pt x="2881" y="7387"/>
                    <a:pt x="2868" y="7406"/>
                  </a:cubicBezTo>
                  <a:cubicBezTo>
                    <a:pt x="2854" y="7427"/>
                    <a:pt x="2859" y="7430"/>
                    <a:pt x="2846" y="7450"/>
                  </a:cubicBezTo>
                  <a:cubicBezTo>
                    <a:pt x="2832" y="7471"/>
                    <a:pt x="2838" y="7475"/>
                    <a:pt x="2825" y="7494"/>
                  </a:cubicBezTo>
                  <a:cubicBezTo>
                    <a:pt x="2811" y="7515"/>
                    <a:pt x="2821" y="7521"/>
                    <a:pt x="2807" y="7541"/>
                  </a:cubicBezTo>
                  <a:cubicBezTo>
                    <a:pt x="2794" y="7562"/>
                    <a:pt x="2773" y="7548"/>
                    <a:pt x="2761" y="7567"/>
                  </a:cubicBezTo>
                  <a:cubicBezTo>
                    <a:pt x="2747" y="7587"/>
                    <a:pt x="2768" y="7603"/>
                    <a:pt x="2755" y="7622"/>
                  </a:cubicBezTo>
                  <a:lnTo>
                    <a:pt x="2728" y="7662"/>
                  </a:lnTo>
                  <a:cubicBezTo>
                    <a:pt x="2714" y="7682"/>
                    <a:pt x="2709" y="7678"/>
                    <a:pt x="2696" y="7698"/>
                  </a:cubicBezTo>
                  <a:cubicBezTo>
                    <a:pt x="2682" y="7718"/>
                    <a:pt x="2673" y="7712"/>
                    <a:pt x="2660" y="7732"/>
                  </a:cubicBezTo>
                  <a:cubicBezTo>
                    <a:pt x="2646" y="7751"/>
                    <a:pt x="2649" y="7754"/>
                    <a:pt x="2635" y="7773"/>
                  </a:cubicBezTo>
                  <a:cubicBezTo>
                    <a:pt x="2622" y="7793"/>
                    <a:pt x="2621" y="7792"/>
                    <a:pt x="2606" y="7812"/>
                  </a:cubicBezTo>
                  <a:cubicBezTo>
                    <a:pt x="2592" y="7832"/>
                    <a:pt x="2591" y="7832"/>
                    <a:pt x="2578" y="7851"/>
                  </a:cubicBezTo>
                  <a:cubicBezTo>
                    <a:pt x="2565" y="7871"/>
                    <a:pt x="2580" y="7882"/>
                    <a:pt x="2565" y="7901"/>
                  </a:cubicBezTo>
                  <a:cubicBezTo>
                    <a:pt x="2552" y="7922"/>
                    <a:pt x="2527" y="7905"/>
                    <a:pt x="2514" y="7925"/>
                  </a:cubicBezTo>
                  <a:cubicBezTo>
                    <a:pt x="2500" y="7944"/>
                    <a:pt x="2493" y="7939"/>
                    <a:pt x="2478" y="7959"/>
                  </a:cubicBezTo>
                  <a:cubicBezTo>
                    <a:pt x="2464" y="7979"/>
                    <a:pt x="2478" y="7989"/>
                    <a:pt x="2464" y="8008"/>
                  </a:cubicBezTo>
                  <a:cubicBezTo>
                    <a:pt x="2451" y="8029"/>
                    <a:pt x="2439" y="8021"/>
                    <a:pt x="2425" y="8040"/>
                  </a:cubicBezTo>
                  <a:cubicBezTo>
                    <a:pt x="2412" y="8061"/>
                    <a:pt x="2436" y="8078"/>
                    <a:pt x="2423" y="8098"/>
                  </a:cubicBezTo>
                  <a:cubicBezTo>
                    <a:pt x="2416" y="8108"/>
                    <a:pt x="2406" y="8108"/>
                    <a:pt x="2395" y="8108"/>
                  </a:cubicBezTo>
                  <a:cubicBezTo>
                    <a:pt x="2385" y="8108"/>
                    <a:pt x="2374" y="8108"/>
                    <a:pt x="2366" y="8119"/>
                  </a:cubicBezTo>
                  <a:cubicBezTo>
                    <a:pt x="2354" y="8139"/>
                    <a:pt x="2373" y="8153"/>
                    <a:pt x="2360" y="8173"/>
                  </a:cubicBezTo>
                  <a:cubicBezTo>
                    <a:pt x="2346" y="8194"/>
                    <a:pt x="2325" y="8179"/>
                    <a:pt x="2311" y="8198"/>
                  </a:cubicBezTo>
                  <a:cubicBezTo>
                    <a:pt x="2297" y="8217"/>
                    <a:pt x="2329" y="8241"/>
                    <a:pt x="2314" y="8260"/>
                  </a:cubicBezTo>
                  <a:cubicBezTo>
                    <a:pt x="2301" y="8280"/>
                    <a:pt x="2281" y="8265"/>
                    <a:pt x="2266" y="8286"/>
                  </a:cubicBezTo>
                  <a:cubicBezTo>
                    <a:pt x="2253" y="8306"/>
                    <a:pt x="2243" y="8301"/>
                    <a:pt x="2230" y="8319"/>
                  </a:cubicBezTo>
                  <a:cubicBezTo>
                    <a:pt x="2216" y="8339"/>
                    <a:pt x="2228" y="8349"/>
                    <a:pt x="2215" y="8367"/>
                  </a:cubicBezTo>
                  <a:cubicBezTo>
                    <a:pt x="2201" y="8387"/>
                    <a:pt x="2194" y="8382"/>
                    <a:pt x="2180" y="8402"/>
                  </a:cubicBezTo>
                  <a:cubicBezTo>
                    <a:pt x="2167" y="8423"/>
                    <a:pt x="2177" y="8429"/>
                    <a:pt x="2163" y="8450"/>
                  </a:cubicBezTo>
                  <a:cubicBezTo>
                    <a:pt x="2150" y="8469"/>
                    <a:pt x="2137" y="8461"/>
                    <a:pt x="2123" y="8482"/>
                  </a:cubicBezTo>
                  <a:cubicBezTo>
                    <a:pt x="2109" y="8501"/>
                    <a:pt x="2108" y="8501"/>
                    <a:pt x="2094" y="8520"/>
                  </a:cubicBezTo>
                  <a:cubicBezTo>
                    <a:pt x="2081" y="8541"/>
                    <a:pt x="2086" y="8543"/>
                    <a:pt x="2072" y="8563"/>
                  </a:cubicBezTo>
                  <a:cubicBezTo>
                    <a:pt x="2059" y="8584"/>
                    <a:pt x="2076" y="8596"/>
                    <a:pt x="2062" y="8616"/>
                  </a:cubicBezTo>
                  <a:cubicBezTo>
                    <a:pt x="2049" y="8635"/>
                    <a:pt x="2029" y="8622"/>
                    <a:pt x="2016" y="8642"/>
                  </a:cubicBezTo>
                  <a:cubicBezTo>
                    <a:pt x="2002" y="8662"/>
                    <a:pt x="1991" y="8655"/>
                    <a:pt x="1979" y="8675"/>
                  </a:cubicBezTo>
                  <a:cubicBezTo>
                    <a:pt x="1965" y="8694"/>
                    <a:pt x="1995" y="8715"/>
                    <a:pt x="1980" y="8735"/>
                  </a:cubicBezTo>
                  <a:cubicBezTo>
                    <a:pt x="1966" y="8755"/>
                    <a:pt x="1965" y="8753"/>
                    <a:pt x="1952" y="8773"/>
                  </a:cubicBezTo>
                  <a:cubicBezTo>
                    <a:pt x="1938" y="8793"/>
                    <a:pt x="1922" y="8783"/>
                    <a:pt x="1909" y="8803"/>
                  </a:cubicBezTo>
                  <a:cubicBezTo>
                    <a:pt x="1895" y="8822"/>
                    <a:pt x="1883" y="8815"/>
                    <a:pt x="1868" y="8835"/>
                  </a:cubicBezTo>
                  <a:cubicBezTo>
                    <a:pt x="1855" y="8855"/>
                    <a:pt x="1873" y="8867"/>
                    <a:pt x="1859" y="8887"/>
                  </a:cubicBezTo>
                  <a:cubicBezTo>
                    <a:pt x="1846" y="8907"/>
                    <a:pt x="1845" y="8906"/>
                    <a:pt x="1830" y="8926"/>
                  </a:cubicBezTo>
                  <a:cubicBezTo>
                    <a:pt x="1816" y="8947"/>
                    <a:pt x="1825" y="8953"/>
                    <a:pt x="1813" y="8973"/>
                  </a:cubicBezTo>
                  <a:cubicBezTo>
                    <a:pt x="1799" y="8993"/>
                    <a:pt x="1798" y="8993"/>
                    <a:pt x="1784" y="9012"/>
                  </a:cubicBezTo>
                  <a:cubicBezTo>
                    <a:pt x="1771" y="9032"/>
                    <a:pt x="1762" y="9027"/>
                    <a:pt x="1748" y="9045"/>
                  </a:cubicBezTo>
                  <a:cubicBezTo>
                    <a:pt x="1734" y="9066"/>
                    <a:pt x="1723" y="9057"/>
                    <a:pt x="1709" y="9077"/>
                  </a:cubicBezTo>
                  <a:cubicBezTo>
                    <a:pt x="1696" y="9098"/>
                    <a:pt x="1717" y="9113"/>
                    <a:pt x="1702" y="9132"/>
                  </a:cubicBezTo>
                  <a:cubicBezTo>
                    <a:pt x="1689" y="9152"/>
                    <a:pt x="1666" y="9136"/>
                    <a:pt x="1653" y="9157"/>
                  </a:cubicBezTo>
                  <a:cubicBezTo>
                    <a:pt x="1639" y="9177"/>
                    <a:pt x="1632" y="9172"/>
                    <a:pt x="1618" y="9191"/>
                  </a:cubicBezTo>
                  <a:cubicBezTo>
                    <a:pt x="1605" y="9211"/>
                    <a:pt x="1604" y="9210"/>
                    <a:pt x="1589" y="9230"/>
                  </a:cubicBezTo>
                  <a:cubicBezTo>
                    <a:pt x="1575" y="9250"/>
                    <a:pt x="1575" y="9250"/>
                    <a:pt x="1561" y="9270"/>
                  </a:cubicBezTo>
                  <a:cubicBezTo>
                    <a:pt x="1547" y="9290"/>
                    <a:pt x="1556" y="9296"/>
                    <a:pt x="1542" y="9316"/>
                  </a:cubicBezTo>
                  <a:cubicBezTo>
                    <a:pt x="1529" y="9335"/>
                    <a:pt x="1534" y="9340"/>
                    <a:pt x="1520" y="9360"/>
                  </a:cubicBezTo>
                  <a:cubicBezTo>
                    <a:pt x="1507" y="9380"/>
                    <a:pt x="1509" y="9383"/>
                    <a:pt x="1497" y="9402"/>
                  </a:cubicBezTo>
                  <a:cubicBezTo>
                    <a:pt x="1483" y="9421"/>
                    <a:pt x="1493" y="9430"/>
                    <a:pt x="1481" y="9449"/>
                  </a:cubicBezTo>
                  <a:cubicBezTo>
                    <a:pt x="1467" y="9469"/>
                    <a:pt x="1448" y="9456"/>
                    <a:pt x="1434" y="9476"/>
                  </a:cubicBezTo>
                  <a:cubicBezTo>
                    <a:pt x="1422" y="9496"/>
                    <a:pt x="1432" y="9505"/>
                    <a:pt x="1417" y="9523"/>
                  </a:cubicBezTo>
                  <a:cubicBezTo>
                    <a:pt x="1403" y="9543"/>
                    <a:pt x="1393" y="9537"/>
                    <a:pt x="1380" y="9555"/>
                  </a:cubicBezTo>
                  <a:cubicBezTo>
                    <a:pt x="1366" y="9575"/>
                    <a:pt x="1360" y="9571"/>
                    <a:pt x="1347" y="9591"/>
                  </a:cubicBezTo>
                  <a:cubicBezTo>
                    <a:pt x="1333" y="9612"/>
                    <a:pt x="1353" y="9627"/>
                    <a:pt x="1339" y="9645"/>
                  </a:cubicBezTo>
                  <a:cubicBezTo>
                    <a:pt x="1326" y="9665"/>
                    <a:pt x="1325" y="9664"/>
                    <a:pt x="1310" y="9684"/>
                  </a:cubicBezTo>
                  <a:cubicBezTo>
                    <a:pt x="1296" y="9704"/>
                    <a:pt x="1270" y="9686"/>
                    <a:pt x="1257" y="9705"/>
                  </a:cubicBezTo>
                  <a:cubicBezTo>
                    <a:pt x="1243" y="9725"/>
                    <a:pt x="1263" y="9740"/>
                    <a:pt x="1250" y="9761"/>
                  </a:cubicBezTo>
                  <a:cubicBezTo>
                    <a:pt x="1236" y="9780"/>
                    <a:pt x="1236" y="9780"/>
                    <a:pt x="1221" y="9800"/>
                  </a:cubicBezTo>
                  <a:cubicBezTo>
                    <a:pt x="1208" y="9821"/>
                    <a:pt x="1214" y="9824"/>
                    <a:pt x="1199" y="9844"/>
                  </a:cubicBezTo>
                  <a:cubicBezTo>
                    <a:pt x="1186" y="9865"/>
                    <a:pt x="1173" y="9857"/>
                    <a:pt x="1159" y="9876"/>
                  </a:cubicBezTo>
                  <a:cubicBezTo>
                    <a:pt x="1145" y="9897"/>
                    <a:pt x="1146" y="9898"/>
                    <a:pt x="1134" y="9918"/>
                  </a:cubicBezTo>
                  <a:cubicBezTo>
                    <a:pt x="1120" y="9938"/>
                    <a:pt x="1127" y="9944"/>
                    <a:pt x="1113" y="9964"/>
                  </a:cubicBezTo>
                  <a:cubicBezTo>
                    <a:pt x="1100" y="9983"/>
                    <a:pt x="1075" y="9966"/>
                    <a:pt x="1060" y="9986"/>
                  </a:cubicBezTo>
                  <a:cubicBezTo>
                    <a:pt x="1047" y="10005"/>
                    <a:pt x="1057" y="10013"/>
                    <a:pt x="1044" y="10033"/>
                  </a:cubicBezTo>
                  <a:cubicBezTo>
                    <a:pt x="1031" y="10053"/>
                    <a:pt x="1044" y="10063"/>
                    <a:pt x="1029" y="10083"/>
                  </a:cubicBezTo>
                  <a:cubicBezTo>
                    <a:pt x="1016" y="10103"/>
                    <a:pt x="996" y="10090"/>
                    <a:pt x="984" y="10110"/>
                  </a:cubicBezTo>
                  <a:cubicBezTo>
                    <a:pt x="970" y="10130"/>
                    <a:pt x="961" y="10123"/>
                    <a:pt x="947" y="10143"/>
                  </a:cubicBezTo>
                  <a:cubicBezTo>
                    <a:pt x="934" y="10163"/>
                    <a:pt x="961" y="10182"/>
                    <a:pt x="946" y="10202"/>
                  </a:cubicBezTo>
                  <a:cubicBezTo>
                    <a:pt x="932" y="10222"/>
                    <a:pt x="934" y="10223"/>
                    <a:pt x="919" y="10244"/>
                  </a:cubicBezTo>
                  <a:cubicBezTo>
                    <a:pt x="905" y="10264"/>
                    <a:pt x="899" y="10260"/>
                    <a:pt x="884" y="10280"/>
                  </a:cubicBezTo>
                  <a:cubicBezTo>
                    <a:pt x="870" y="10299"/>
                    <a:pt x="875" y="10304"/>
                    <a:pt x="861" y="10324"/>
                  </a:cubicBezTo>
                  <a:cubicBezTo>
                    <a:pt x="849" y="10344"/>
                    <a:pt x="824" y="10326"/>
                    <a:pt x="810" y="10347"/>
                  </a:cubicBezTo>
                  <a:cubicBezTo>
                    <a:pt x="796" y="10367"/>
                    <a:pt x="797" y="10368"/>
                    <a:pt x="783" y="10387"/>
                  </a:cubicBezTo>
                  <a:cubicBezTo>
                    <a:pt x="769" y="10407"/>
                    <a:pt x="763" y="10401"/>
                    <a:pt x="748" y="10422"/>
                  </a:cubicBezTo>
                  <a:cubicBezTo>
                    <a:pt x="735" y="10442"/>
                    <a:pt x="750" y="10454"/>
                    <a:pt x="737" y="10474"/>
                  </a:cubicBezTo>
                  <a:cubicBezTo>
                    <a:pt x="723" y="10494"/>
                    <a:pt x="732" y="10500"/>
                    <a:pt x="717" y="10519"/>
                  </a:cubicBezTo>
                  <a:cubicBezTo>
                    <a:pt x="703" y="10539"/>
                    <a:pt x="688" y="10529"/>
                    <a:pt x="674" y="10549"/>
                  </a:cubicBezTo>
                  <a:cubicBezTo>
                    <a:pt x="660" y="10569"/>
                    <a:pt x="649" y="10561"/>
                    <a:pt x="634" y="10581"/>
                  </a:cubicBezTo>
                  <a:cubicBezTo>
                    <a:pt x="619" y="10602"/>
                    <a:pt x="630" y="10608"/>
                    <a:pt x="616" y="10628"/>
                  </a:cubicBezTo>
                  <a:cubicBezTo>
                    <a:pt x="603" y="10648"/>
                    <a:pt x="616" y="10657"/>
                    <a:pt x="603" y="10678"/>
                  </a:cubicBezTo>
                  <a:cubicBezTo>
                    <a:pt x="588" y="10698"/>
                    <a:pt x="577" y="10688"/>
                    <a:pt x="563" y="10709"/>
                  </a:cubicBezTo>
                  <a:cubicBezTo>
                    <a:pt x="549" y="10728"/>
                    <a:pt x="563" y="10739"/>
                    <a:pt x="550" y="10758"/>
                  </a:cubicBezTo>
                  <a:cubicBezTo>
                    <a:pt x="536" y="10778"/>
                    <a:pt x="539" y="10780"/>
                    <a:pt x="525" y="10801"/>
                  </a:cubicBezTo>
                  <a:cubicBezTo>
                    <a:pt x="512" y="10821"/>
                    <a:pt x="487" y="10803"/>
                    <a:pt x="474" y="10823"/>
                  </a:cubicBezTo>
                  <a:cubicBezTo>
                    <a:pt x="460" y="10844"/>
                    <a:pt x="480" y="10856"/>
                    <a:pt x="465" y="10877"/>
                  </a:cubicBezTo>
                  <a:cubicBezTo>
                    <a:pt x="450" y="10897"/>
                    <a:pt x="452" y="10897"/>
                    <a:pt x="437" y="10917"/>
                  </a:cubicBezTo>
                  <a:cubicBezTo>
                    <a:pt x="423" y="10937"/>
                    <a:pt x="404" y="10924"/>
                    <a:pt x="390" y="10944"/>
                  </a:cubicBezTo>
                  <a:cubicBezTo>
                    <a:pt x="377" y="10964"/>
                    <a:pt x="370" y="10960"/>
                    <a:pt x="356" y="10980"/>
                  </a:cubicBezTo>
                  <a:cubicBezTo>
                    <a:pt x="342" y="11000"/>
                    <a:pt x="361" y="11014"/>
                    <a:pt x="346" y="11033"/>
                  </a:cubicBezTo>
                  <a:cubicBezTo>
                    <a:pt x="331" y="11054"/>
                    <a:pt x="342" y="11060"/>
                    <a:pt x="329" y="11080"/>
                  </a:cubicBezTo>
                  <a:cubicBezTo>
                    <a:pt x="314" y="11101"/>
                    <a:pt x="307" y="11094"/>
                    <a:pt x="292" y="11114"/>
                  </a:cubicBezTo>
                  <a:cubicBezTo>
                    <a:pt x="277" y="11134"/>
                    <a:pt x="273" y="11132"/>
                    <a:pt x="261" y="11151"/>
                  </a:cubicBezTo>
                  <a:cubicBezTo>
                    <a:pt x="246" y="11171"/>
                    <a:pt x="250" y="11175"/>
                    <a:pt x="235" y="11193"/>
                  </a:cubicBezTo>
                  <a:cubicBezTo>
                    <a:pt x="220" y="11213"/>
                    <a:pt x="228" y="11218"/>
                    <a:pt x="213" y="11239"/>
                  </a:cubicBezTo>
                  <a:cubicBezTo>
                    <a:pt x="198" y="11258"/>
                    <a:pt x="190" y="11252"/>
                    <a:pt x="176" y="11272"/>
                  </a:cubicBezTo>
                  <a:cubicBezTo>
                    <a:pt x="161" y="11292"/>
                    <a:pt x="175" y="11300"/>
                    <a:pt x="160" y="11320"/>
                  </a:cubicBezTo>
                  <a:cubicBezTo>
                    <a:pt x="145" y="11341"/>
                    <a:pt x="142" y="11337"/>
                    <a:pt x="128" y="11358"/>
                  </a:cubicBezTo>
                  <a:cubicBezTo>
                    <a:pt x="113" y="11378"/>
                    <a:pt x="104" y="11371"/>
                    <a:pt x="89" y="11391"/>
                  </a:cubicBezTo>
                  <a:cubicBezTo>
                    <a:pt x="74" y="11411"/>
                    <a:pt x="85" y="11418"/>
                    <a:pt x="70" y="11438"/>
                  </a:cubicBezTo>
                  <a:cubicBezTo>
                    <a:pt x="56" y="11458"/>
                    <a:pt x="0" y="11464"/>
                    <a:pt x="18" y="11482"/>
                  </a:cubicBezTo>
                  <a:cubicBezTo>
                    <a:pt x="21" y="11485"/>
                    <a:pt x="24" y="11487"/>
                    <a:pt x="26" y="11487"/>
                  </a:cubicBezTo>
                  <a:cubicBezTo>
                    <a:pt x="40" y="11487"/>
                    <a:pt x="54" y="11452"/>
                    <a:pt x="70" y="11440"/>
                  </a:cubicBezTo>
                  <a:cubicBezTo>
                    <a:pt x="90" y="11427"/>
                    <a:pt x="89" y="11424"/>
                    <a:pt x="110" y="11411"/>
                  </a:cubicBezTo>
                  <a:cubicBezTo>
                    <a:pt x="129" y="11397"/>
                    <a:pt x="137" y="11408"/>
                    <a:pt x="158" y="11395"/>
                  </a:cubicBezTo>
                  <a:cubicBezTo>
                    <a:pt x="177" y="11381"/>
                    <a:pt x="181" y="11387"/>
                    <a:pt x="202" y="11374"/>
                  </a:cubicBezTo>
                  <a:cubicBezTo>
                    <a:pt x="222" y="11360"/>
                    <a:pt x="206" y="11336"/>
                    <a:pt x="225" y="11322"/>
                  </a:cubicBezTo>
                  <a:cubicBezTo>
                    <a:pt x="231" y="11319"/>
                    <a:pt x="237" y="11318"/>
                    <a:pt x="242" y="11318"/>
                  </a:cubicBezTo>
                  <a:cubicBezTo>
                    <a:pt x="249" y="11318"/>
                    <a:pt x="256" y="11320"/>
                    <a:pt x="263" y="11320"/>
                  </a:cubicBezTo>
                  <a:cubicBezTo>
                    <a:pt x="268" y="11320"/>
                    <a:pt x="273" y="11319"/>
                    <a:pt x="279" y="11315"/>
                  </a:cubicBezTo>
                  <a:cubicBezTo>
                    <a:pt x="299" y="11301"/>
                    <a:pt x="300" y="11303"/>
                    <a:pt x="321" y="11289"/>
                  </a:cubicBezTo>
                  <a:cubicBezTo>
                    <a:pt x="341" y="11276"/>
                    <a:pt x="324" y="11251"/>
                    <a:pt x="343" y="11237"/>
                  </a:cubicBezTo>
                  <a:cubicBezTo>
                    <a:pt x="349" y="11233"/>
                    <a:pt x="355" y="11232"/>
                    <a:pt x="360" y="11232"/>
                  </a:cubicBezTo>
                  <a:cubicBezTo>
                    <a:pt x="366" y="11232"/>
                    <a:pt x="372" y="11233"/>
                    <a:pt x="378" y="11233"/>
                  </a:cubicBezTo>
                  <a:cubicBezTo>
                    <a:pt x="384" y="11233"/>
                    <a:pt x="389" y="11232"/>
                    <a:pt x="395" y="11228"/>
                  </a:cubicBezTo>
                  <a:cubicBezTo>
                    <a:pt x="416" y="11214"/>
                    <a:pt x="418" y="11218"/>
                    <a:pt x="438" y="11205"/>
                  </a:cubicBezTo>
                  <a:cubicBezTo>
                    <a:pt x="459" y="11192"/>
                    <a:pt x="450" y="11180"/>
                    <a:pt x="470" y="11166"/>
                  </a:cubicBezTo>
                  <a:cubicBezTo>
                    <a:pt x="491" y="11153"/>
                    <a:pt x="488" y="11149"/>
                    <a:pt x="508" y="11135"/>
                  </a:cubicBezTo>
                  <a:cubicBezTo>
                    <a:pt x="518" y="11129"/>
                    <a:pt x="526" y="11129"/>
                    <a:pt x="533" y="11129"/>
                  </a:cubicBezTo>
                  <a:cubicBezTo>
                    <a:pt x="540" y="11129"/>
                    <a:pt x="548" y="11129"/>
                    <a:pt x="557" y="11122"/>
                  </a:cubicBezTo>
                  <a:cubicBezTo>
                    <a:pt x="578" y="11108"/>
                    <a:pt x="565" y="11089"/>
                    <a:pt x="584" y="11074"/>
                  </a:cubicBezTo>
                  <a:cubicBezTo>
                    <a:pt x="588" y="11071"/>
                    <a:pt x="592" y="11070"/>
                    <a:pt x="596" y="11070"/>
                  </a:cubicBezTo>
                  <a:cubicBezTo>
                    <a:pt x="609" y="11070"/>
                    <a:pt x="622" y="11081"/>
                    <a:pt x="635" y="11081"/>
                  </a:cubicBezTo>
                  <a:cubicBezTo>
                    <a:pt x="639" y="11081"/>
                    <a:pt x="643" y="11080"/>
                    <a:pt x="646" y="11078"/>
                  </a:cubicBezTo>
                  <a:cubicBezTo>
                    <a:pt x="666" y="11064"/>
                    <a:pt x="651" y="11042"/>
                    <a:pt x="672" y="11028"/>
                  </a:cubicBezTo>
                  <a:cubicBezTo>
                    <a:pt x="691" y="11015"/>
                    <a:pt x="700" y="11026"/>
                    <a:pt x="720" y="11012"/>
                  </a:cubicBezTo>
                  <a:cubicBezTo>
                    <a:pt x="739" y="10999"/>
                    <a:pt x="744" y="11004"/>
                    <a:pt x="764" y="10990"/>
                  </a:cubicBezTo>
                  <a:cubicBezTo>
                    <a:pt x="784" y="10977"/>
                    <a:pt x="780" y="10972"/>
                    <a:pt x="800" y="10958"/>
                  </a:cubicBezTo>
                  <a:cubicBezTo>
                    <a:pt x="820" y="10945"/>
                    <a:pt x="819" y="10944"/>
                    <a:pt x="839" y="10930"/>
                  </a:cubicBezTo>
                  <a:cubicBezTo>
                    <a:pt x="859" y="10917"/>
                    <a:pt x="855" y="10910"/>
                    <a:pt x="875" y="10897"/>
                  </a:cubicBezTo>
                  <a:cubicBezTo>
                    <a:pt x="895" y="10883"/>
                    <a:pt x="898" y="10888"/>
                    <a:pt x="918" y="10875"/>
                  </a:cubicBezTo>
                  <a:cubicBezTo>
                    <a:pt x="937" y="10861"/>
                    <a:pt x="940" y="10862"/>
                    <a:pt x="959" y="10849"/>
                  </a:cubicBezTo>
                  <a:cubicBezTo>
                    <a:pt x="979" y="10835"/>
                    <a:pt x="972" y="10822"/>
                    <a:pt x="991" y="10808"/>
                  </a:cubicBezTo>
                  <a:cubicBezTo>
                    <a:pt x="1011" y="10795"/>
                    <a:pt x="1009" y="10790"/>
                    <a:pt x="1029" y="10776"/>
                  </a:cubicBezTo>
                  <a:cubicBezTo>
                    <a:pt x="1033" y="10774"/>
                    <a:pt x="1037" y="10773"/>
                    <a:pt x="1040" y="10773"/>
                  </a:cubicBezTo>
                  <a:cubicBezTo>
                    <a:pt x="1052" y="10773"/>
                    <a:pt x="1064" y="10781"/>
                    <a:pt x="1075" y="10781"/>
                  </a:cubicBezTo>
                  <a:cubicBezTo>
                    <a:pt x="1079" y="10781"/>
                    <a:pt x="1083" y="10780"/>
                    <a:pt x="1087" y="10777"/>
                  </a:cubicBezTo>
                  <a:cubicBezTo>
                    <a:pt x="1108" y="10764"/>
                    <a:pt x="1104" y="10758"/>
                    <a:pt x="1124" y="10743"/>
                  </a:cubicBezTo>
                  <a:cubicBezTo>
                    <a:pt x="1144" y="10729"/>
                    <a:pt x="1146" y="10732"/>
                    <a:pt x="1167" y="10719"/>
                  </a:cubicBezTo>
                  <a:cubicBezTo>
                    <a:pt x="1187" y="10705"/>
                    <a:pt x="1182" y="10696"/>
                    <a:pt x="1202" y="10683"/>
                  </a:cubicBezTo>
                  <a:cubicBezTo>
                    <a:pt x="1221" y="10669"/>
                    <a:pt x="1219" y="10666"/>
                    <a:pt x="1240" y="10652"/>
                  </a:cubicBezTo>
                  <a:cubicBezTo>
                    <a:pt x="1259" y="10639"/>
                    <a:pt x="1267" y="10649"/>
                    <a:pt x="1288" y="10636"/>
                  </a:cubicBezTo>
                  <a:cubicBezTo>
                    <a:pt x="1307" y="10622"/>
                    <a:pt x="1291" y="10598"/>
                    <a:pt x="1311" y="10585"/>
                  </a:cubicBezTo>
                  <a:cubicBezTo>
                    <a:pt x="1317" y="10581"/>
                    <a:pt x="1322" y="10580"/>
                    <a:pt x="1327" y="10580"/>
                  </a:cubicBezTo>
                  <a:cubicBezTo>
                    <a:pt x="1335" y="10580"/>
                    <a:pt x="1342" y="10583"/>
                    <a:pt x="1349" y="10583"/>
                  </a:cubicBezTo>
                  <a:cubicBezTo>
                    <a:pt x="1354" y="10583"/>
                    <a:pt x="1359" y="10582"/>
                    <a:pt x="1365" y="10578"/>
                  </a:cubicBezTo>
                  <a:cubicBezTo>
                    <a:pt x="1385" y="10565"/>
                    <a:pt x="1375" y="10549"/>
                    <a:pt x="1395" y="10535"/>
                  </a:cubicBezTo>
                  <a:cubicBezTo>
                    <a:pt x="1414" y="10522"/>
                    <a:pt x="1414" y="10522"/>
                    <a:pt x="1434" y="10507"/>
                  </a:cubicBezTo>
                  <a:cubicBezTo>
                    <a:pt x="1455" y="10494"/>
                    <a:pt x="1451" y="10487"/>
                    <a:pt x="1471" y="10474"/>
                  </a:cubicBezTo>
                  <a:cubicBezTo>
                    <a:pt x="1479" y="10468"/>
                    <a:pt x="1486" y="10468"/>
                    <a:pt x="1492" y="10468"/>
                  </a:cubicBezTo>
                  <a:cubicBezTo>
                    <a:pt x="1495" y="10468"/>
                    <a:pt x="1498" y="10468"/>
                    <a:pt x="1501" y="10468"/>
                  </a:cubicBezTo>
                  <a:cubicBezTo>
                    <a:pt x="1507" y="10468"/>
                    <a:pt x="1513" y="10467"/>
                    <a:pt x="1521" y="10461"/>
                  </a:cubicBezTo>
                  <a:cubicBezTo>
                    <a:pt x="1542" y="10448"/>
                    <a:pt x="1550" y="10459"/>
                    <a:pt x="1569" y="10445"/>
                  </a:cubicBezTo>
                  <a:cubicBezTo>
                    <a:pt x="1590" y="10432"/>
                    <a:pt x="1572" y="10405"/>
                    <a:pt x="1591" y="10392"/>
                  </a:cubicBezTo>
                  <a:cubicBezTo>
                    <a:pt x="1596" y="10388"/>
                    <a:pt x="1601" y="10387"/>
                    <a:pt x="1606" y="10387"/>
                  </a:cubicBezTo>
                  <a:cubicBezTo>
                    <a:pt x="1614" y="10387"/>
                    <a:pt x="1621" y="10390"/>
                    <a:pt x="1628" y="10390"/>
                  </a:cubicBezTo>
                  <a:cubicBezTo>
                    <a:pt x="1633" y="10390"/>
                    <a:pt x="1639" y="10389"/>
                    <a:pt x="1644" y="10384"/>
                  </a:cubicBezTo>
                  <a:cubicBezTo>
                    <a:pt x="1665" y="10371"/>
                    <a:pt x="1673" y="10381"/>
                    <a:pt x="1693" y="10368"/>
                  </a:cubicBezTo>
                  <a:cubicBezTo>
                    <a:pt x="1713" y="10354"/>
                    <a:pt x="1695" y="10325"/>
                    <a:pt x="1714" y="10311"/>
                  </a:cubicBezTo>
                  <a:cubicBezTo>
                    <a:pt x="1734" y="10298"/>
                    <a:pt x="1738" y="10303"/>
                    <a:pt x="1757" y="10289"/>
                  </a:cubicBezTo>
                  <a:cubicBezTo>
                    <a:pt x="1777" y="10276"/>
                    <a:pt x="1778" y="10277"/>
                    <a:pt x="1799" y="10263"/>
                  </a:cubicBezTo>
                  <a:cubicBezTo>
                    <a:pt x="1819" y="10250"/>
                    <a:pt x="1823" y="10257"/>
                    <a:pt x="1843" y="10244"/>
                  </a:cubicBezTo>
                  <a:cubicBezTo>
                    <a:pt x="1863" y="10230"/>
                    <a:pt x="1861" y="10224"/>
                    <a:pt x="1880" y="10212"/>
                  </a:cubicBezTo>
                  <a:cubicBezTo>
                    <a:pt x="1885" y="10208"/>
                    <a:pt x="1890" y="10207"/>
                    <a:pt x="1895" y="10207"/>
                  </a:cubicBezTo>
                  <a:cubicBezTo>
                    <a:pt x="1904" y="10207"/>
                    <a:pt x="1913" y="10211"/>
                    <a:pt x="1922" y="10211"/>
                  </a:cubicBezTo>
                  <a:cubicBezTo>
                    <a:pt x="1926" y="10211"/>
                    <a:pt x="1931" y="10210"/>
                    <a:pt x="1936" y="10207"/>
                  </a:cubicBezTo>
                  <a:cubicBezTo>
                    <a:pt x="1955" y="10193"/>
                    <a:pt x="1949" y="10183"/>
                    <a:pt x="1969" y="10170"/>
                  </a:cubicBezTo>
                  <a:cubicBezTo>
                    <a:pt x="1989" y="10156"/>
                    <a:pt x="1991" y="10159"/>
                    <a:pt x="2012" y="10145"/>
                  </a:cubicBezTo>
                  <a:cubicBezTo>
                    <a:pt x="2032" y="10132"/>
                    <a:pt x="2027" y="10124"/>
                    <a:pt x="2046" y="10111"/>
                  </a:cubicBezTo>
                  <a:cubicBezTo>
                    <a:pt x="2066" y="10097"/>
                    <a:pt x="2075" y="10110"/>
                    <a:pt x="2094" y="10096"/>
                  </a:cubicBezTo>
                  <a:cubicBezTo>
                    <a:pt x="2115" y="10083"/>
                    <a:pt x="2099" y="10058"/>
                    <a:pt x="2119" y="10046"/>
                  </a:cubicBezTo>
                  <a:cubicBezTo>
                    <a:pt x="2128" y="10040"/>
                    <a:pt x="2134" y="10039"/>
                    <a:pt x="2140" y="10039"/>
                  </a:cubicBezTo>
                  <a:cubicBezTo>
                    <a:pt x="2142" y="10039"/>
                    <a:pt x="2144" y="10039"/>
                    <a:pt x="2146" y="10039"/>
                  </a:cubicBezTo>
                  <a:cubicBezTo>
                    <a:pt x="2153" y="10039"/>
                    <a:pt x="2159" y="10038"/>
                    <a:pt x="2168" y="10032"/>
                  </a:cubicBezTo>
                  <a:cubicBezTo>
                    <a:pt x="2189" y="10019"/>
                    <a:pt x="2175" y="9998"/>
                    <a:pt x="2195" y="9986"/>
                  </a:cubicBezTo>
                  <a:cubicBezTo>
                    <a:pt x="2200" y="9982"/>
                    <a:pt x="2204" y="9981"/>
                    <a:pt x="2209" y="9981"/>
                  </a:cubicBezTo>
                  <a:cubicBezTo>
                    <a:pt x="2219" y="9981"/>
                    <a:pt x="2229" y="9987"/>
                    <a:pt x="2239" y="9987"/>
                  </a:cubicBezTo>
                  <a:cubicBezTo>
                    <a:pt x="2243" y="9987"/>
                    <a:pt x="2248" y="9986"/>
                    <a:pt x="2253" y="9982"/>
                  </a:cubicBezTo>
                  <a:cubicBezTo>
                    <a:pt x="2273" y="9970"/>
                    <a:pt x="2274" y="9971"/>
                    <a:pt x="2295" y="9957"/>
                  </a:cubicBezTo>
                  <a:cubicBezTo>
                    <a:pt x="2314" y="9944"/>
                    <a:pt x="2309" y="9935"/>
                    <a:pt x="2329" y="9920"/>
                  </a:cubicBezTo>
                  <a:cubicBezTo>
                    <a:pt x="2349" y="9907"/>
                    <a:pt x="2340" y="9893"/>
                    <a:pt x="2360" y="9880"/>
                  </a:cubicBezTo>
                  <a:lnTo>
                    <a:pt x="2400" y="9853"/>
                  </a:lnTo>
                  <a:cubicBezTo>
                    <a:pt x="2420" y="9839"/>
                    <a:pt x="2425" y="9847"/>
                    <a:pt x="2446" y="9834"/>
                  </a:cubicBezTo>
                  <a:cubicBezTo>
                    <a:pt x="2466" y="9821"/>
                    <a:pt x="2461" y="9812"/>
                    <a:pt x="2480" y="9797"/>
                  </a:cubicBezTo>
                  <a:cubicBezTo>
                    <a:pt x="2485" y="9794"/>
                    <a:pt x="2489" y="9793"/>
                    <a:pt x="2493" y="9793"/>
                  </a:cubicBezTo>
                  <a:cubicBezTo>
                    <a:pt x="2504" y="9793"/>
                    <a:pt x="2513" y="9799"/>
                    <a:pt x="2523" y="9799"/>
                  </a:cubicBezTo>
                  <a:cubicBezTo>
                    <a:pt x="2528" y="9799"/>
                    <a:pt x="2532" y="9798"/>
                    <a:pt x="2537" y="9795"/>
                  </a:cubicBezTo>
                  <a:cubicBezTo>
                    <a:pt x="2557" y="9781"/>
                    <a:pt x="2541" y="9759"/>
                    <a:pt x="2560" y="9746"/>
                  </a:cubicBezTo>
                  <a:cubicBezTo>
                    <a:pt x="2581" y="9732"/>
                    <a:pt x="2589" y="9744"/>
                    <a:pt x="2608" y="9731"/>
                  </a:cubicBezTo>
                  <a:cubicBezTo>
                    <a:pt x="2629" y="9717"/>
                    <a:pt x="2633" y="9722"/>
                    <a:pt x="2653" y="9709"/>
                  </a:cubicBezTo>
                  <a:cubicBezTo>
                    <a:pt x="2673" y="9695"/>
                    <a:pt x="2659" y="9674"/>
                    <a:pt x="2678" y="9661"/>
                  </a:cubicBezTo>
                  <a:cubicBezTo>
                    <a:pt x="2683" y="9658"/>
                    <a:pt x="2688" y="9656"/>
                    <a:pt x="2692" y="9656"/>
                  </a:cubicBezTo>
                  <a:cubicBezTo>
                    <a:pt x="2702" y="9656"/>
                    <a:pt x="2711" y="9661"/>
                    <a:pt x="2720" y="9661"/>
                  </a:cubicBezTo>
                  <a:cubicBezTo>
                    <a:pt x="2725" y="9661"/>
                    <a:pt x="2730" y="9660"/>
                    <a:pt x="2735" y="9657"/>
                  </a:cubicBezTo>
                  <a:cubicBezTo>
                    <a:pt x="2755" y="9644"/>
                    <a:pt x="2753" y="9641"/>
                    <a:pt x="2773" y="9628"/>
                  </a:cubicBezTo>
                  <a:cubicBezTo>
                    <a:pt x="2794" y="9614"/>
                    <a:pt x="2798" y="9619"/>
                    <a:pt x="2817" y="9604"/>
                  </a:cubicBezTo>
                  <a:cubicBezTo>
                    <a:pt x="2838" y="9591"/>
                    <a:pt x="2842" y="9597"/>
                    <a:pt x="2862" y="9583"/>
                  </a:cubicBezTo>
                  <a:cubicBezTo>
                    <a:pt x="2882" y="9570"/>
                    <a:pt x="2875" y="9560"/>
                    <a:pt x="2896" y="9548"/>
                  </a:cubicBezTo>
                  <a:cubicBezTo>
                    <a:pt x="2916" y="9534"/>
                    <a:pt x="2913" y="9529"/>
                    <a:pt x="2933" y="9516"/>
                  </a:cubicBezTo>
                  <a:cubicBezTo>
                    <a:pt x="2953" y="9503"/>
                    <a:pt x="2946" y="9493"/>
                    <a:pt x="2966" y="9479"/>
                  </a:cubicBezTo>
                  <a:cubicBezTo>
                    <a:pt x="2972" y="9475"/>
                    <a:pt x="2977" y="9474"/>
                    <a:pt x="2983" y="9474"/>
                  </a:cubicBezTo>
                  <a:cubicBezTo>
                    <a:pt x="2990" y="9474"/>
                    <a:pt x="2996" y="9476"/>
                    <a:pt x="3003" y="9476"/>
                  </a:cubicBezTo>
                  <a:cubicBezTo>
                    <a:pt x="3008" y="9476"/>
                    <a:pt x="3014" y="9475"/>
                    <a:pt x="3020" y="9471"/>
                  </a:cubicBezTo>
                  <a:cubicBezTo>
                    <a:pt x="3040" y="9458"/>
                    <a:pt x="3021" y="9430"/>
                    <a:pt x="3041" y="9415"/>
                  </a:cubicBezTo>
                  <a:cubicBezTo>
                    <a:pt x="3062" y="9402"/>
                    <a:pt x="3068" y="9413"/>
                    <a:pt x="3088" y="9398"/>
                  </a:cubicBezTo>
                  <a:cubicBezTo>
                    <a:pt x="3109" y="9384"/>
                    <a:pt x="3105" y="9380"/>
                    <a:pt x="3126" y="9367"/>
                  </a:cubicBezTo>
                  <a:cubicBezTo>
                    <a:pt x="3146" y="9354"/>
                    <a:pt x="3144" y="9350"/>
                    <a:pt x="3164" y="9335"/>
                  </a:cubicBezTo>
                  <a:cubicBezTo>
                    <a:pt x="3170" y="9332"/>
                    <a:pt x="3175" y="9331"/>
                    <a:pt x="3179" y="9331"/>
                  </a:cubicBezTo>
                  <a:cubicBezTo>
                    <a:pt x="3187" y="9331"/>
                    <a:pt x="3194" y="9334"/>
                    <a:pt x="3203" y="9334"/>
                  </a:cubicBezTo>
                  <a:cubicBezTo>
                    <a:pt x="3208" y="9334"/>
                    <a:pt x="3213" y="9333"/>
                    <a:pt x="3219" y="9329"/>
                  </a:cubicBezTo>
                  <a:cubicBezTo>
                    <a:pt x="3239" y="9316"/>
                    <a:pt x="3226" y="9296"/>
                    <a:pt x="3246" y="9282"/>
                  </a:cubicBezTo>
                  <a:cubicBezTo>
                    <a:pt x="3266" y="9269"/>
                    <a:pt x="3275" y="9280"/>
                    <a:pt x="3294" y="9266"/>
                  </a:cubicBezTo>
                  <a:cubicBezTo>
                    <a:pt x="3314" y="9253"/>
                    <a:pt x="3309" y="9244"/>
                    <a:pt x="3329" y="9232"/>
                  </a:cubicBezTo>
                  <a:cubicBezTo>
                    <a:pt x="3350" y="9218"/>
                    <a:pt x="3357" y="9230"/>
                    <a:pt x="3378" y="9217"/>
                  </a:cubicBezTo>
                  <a:cubicBezTo>
                    <a:pt x="3398" y="9204"/>
                    <a:pt x="3387" y="9188"/>
                    <a:pt x="3406" y="9174"/>
                  </a:cubicBezTo>
                  <a:cubicBezTo>
                    <a:pt x="3411" y="9171"/>
                    <a:pt x="3415" y="9170"/>
                    <a:pt x="3419" y="9170"/>
                  </a:cubicBezTo>
                  <a:cubicBezTo>
                    <a:pt x="3430" y="9170"/>
                    <a:pt x="3440" y="9176"/>
                    <a:pt x="3451" y="9176"/>
                  </a:cubicBezTo>
                  <a:cubicBezTo>
                    <a:pt x="3455" y="9176"/>
                    <a:pt x="3460" y="9175"/>
                    <a:pt x="3464" y="9173"/>
                  </a:cubicBezTo>
                  <a:cubicBezTo>
                    <a:pt x="3485" y="9159"/>
                    <a:pt x="3478" y="9150"/>
                    <a:pt x="3497" y="9136"/>
                  </a:cubicBezTo>
                  <a:cubicBezTo>
                    <a:pt x="3518" y="9123"/>
                    <a:pt x="3506" y="9105"/>
                    <a:pt x="3526" y="9091"/>
                  </a:cubicBezTo>
                  <a:cubicBezTo>
                    <a:pt x="3532" y="9087"/>
                    <a:pt x="3537" y="9086"/>
                    <a:pt x="3542" y="9086"/>
                  </a:cubicBezTo>
                  <a:cubicBezTo>
                    <a:pt x="3549" y="9086"/>
                    <a:pt x="3555" y="9088"/>
                    <a:pt x="3562" y="9088"/>
                  </a:cubicBezTo>
                  <a:cubicBezTo>
                    <a:pt x="3567" y="9088"/>
                    <a:pt x="3572" y="9087"/>
                    <a:pt x="3578" y="9083"/>
                  </a:cubicBezTo>
                  <a:cubicBezTo>
                    <a:pt x="3598" y="9070"/>
                    <a:pt x="3602" y="9075"/>
                    <a:pt x="3623" y="9061"/>
                  </a:cubicBezTo>
                  <a:cubicBezTo>
                    <a:pt x="3642" y="9048"/>
                    <a:pt x="3637" y="9040"/>
                    <a:pt x="3657" y="9027"/>
                  </a:cubicBezTo>
                  <a:cubicBezTo>
                    <a:pt x="3677" y="9013"/>
                    <a:pt x="3683" y="9022"/>
                    <a:pt x="3703" y="9008"/>
                  </a:cubicBezTo>
                  <a:cubicBezTo>
                    <a:pt x="3722" y="8995"/>
                    <a:pt x="3711" y="8977"/>
                    <a:pt x="3731" y="8963"/>
                  </a:cubicBezTo>
                  <a:cubicBezTo>
                    <a:pt x="3751" y="8949"/>
                    <a:pt x="3752" y="8950"/>
                    <a:pt x="3773" y="8937"/>
                  </a:cubicBezTo>
                  <a:cubicBezTo>
                    <a:pt x="3792" y="8923"/>
                    <a:pt x="3800" y="8933"/>
                    <a:pt x="3819" y="8920"/>
                  </a:cubicBezTo>
                  <a:cubicBezTo>
                    <a:pt x="3839" y="8906"/>
                    <a:pt x="3827" y="8889"/>
                    <a:pt x="3848" y="8875"/>
                  </a:cubicBezTo>
                  <a:cubicBezTo>
                    <a:pt x="3852" y="8872"/>
                    <a:pt x="3856" y="8871"/>
                    <a:pt x="3861" y="8871"/>
                  </a:cubicBezTo>
                  <a:cubicBezTo>
                    <a:pt x="3870" y="8871"/>
                    <a:pt x="3880" y="8877"/>
                    <a:pt x="3890" y="8877"/>
                  </a:cubicBezTo>
                  <a:cubicBezTo>
                    <a:pt x="3894" y="8877"/>
                    <a:pt x="3899" y="8876"/>
                    <a:pt x="3903" y="8873"/>
                  </a:cubicBezTo>
                  <a:cubicBezTo>
                    <a:pt x="3924" y="8859"/>
                    <a:pt x="3915" y="8848"/>
                    <a:pt x="3936" y="8835"/>
                  </a:cubicBezTo>
                  <a:lnTo>
                    <a:pt x="3976" y="8808"/>
                  </a:lnTo>
                  <a:cubicBezTo>
                    <a:pt x="3996" y="8795"/>
                    <a:pt x="3994" y="8792"/>
                    <a:pt x="4015" y="8778"/>
                  </a:cubicBezTo>
                  <a:cubicBezTo>
                    <a:pt x="4035" y="8766"/>
                    <a:pt x="4032" y="8761"/>
                    <a:pt x="4052" y="8748"/>
                  </a:cubicBezTo>
                  <a:cubicBezTo>
                    <a:pt x="4073" y="8735"/>
                    <a:pt x="4065" y="8724"/>
                    <a:pt x="4086" y="8711"/>
                  </a:cubicBezTo>
                  <a:cubicBezTo>
                    <a:pt x="4090" y="8708"/>
                    <a:pt x="4094" y="8707"/>
                    <a:pt x="4098" y="8707"/>
                  </a:cubicBezTo>
                  <a:cubicBezTo>
                    <a:pt x="4110" y="8707"/>
                    <a:pt x="4121" y="8716"/>
                    <a:pt x="4133" y="8716"/>
                  </a:cubicBezTo>
                  <a:cubicBezTo>
                    <a:pt x="4136" y="8716"/>
                    <a:pt x="4140" y="8715"/>
                    <a:pt x="4144" y="8712"/>
                  </a:cubicBezTo>
                  <a:cubicBezTo>
                    <a:pt x="4165" y="8698"/>
                    <a:pt x="4144" y="8668"/>
                    <a:pt x="4165" y="8654"/>
                  </a:cubicBezTo>
                  <a:cubicBezTo>
                    <a:pt x="4173" y="8649"/>
                    <a:pt x="4180" y="8648"/>
                    <a:pt x="4186" y="8648"/>
                  </a:cubicBezTo>
                  <a:cubicBezTo>
                    <a:pt x="4189" y="8648"/>
                    <a:pt x="4192" y="8648"/>
                    <a:pt x="4195" y="8648"/>
                  </a:cubicBezTo>
                  <a:cubicBezTo>
                    <a:pt x="4201" y="8648"/>
                    <a:pt x="4207" y="8648"/>
                    <a:pt x="4215" y="8642"/>
                  </a:cubicBezTo>
                  <a:lnTo>
                    <a:pt x="4256" y="8616"/>
                  </a:lnTo>
                  <a:cubicBezTo>
                    <a:pt x="4276" y="8602"/>
                    <a:pt x="4269" y="8593"/>
                    <a:pt x="4289" y="8579"/>
                  </a:cubicBezTo>
                  <a:cubicBezTo>
                    <a:pt x="4299" y="8573"/>
                    <a:pt x="4307" y="8573"/>
                    <a:pt x="4314" y="8573"/>
                  </a:cubicBezTo>
                  <a:cubicBezTo>
                    <a:pt x="4321" y="8573"/>
                    <a:pt x="4329" y="8573"/>
                    <a:pt x="4338" y="8566"/>
                  </a:cubicBezTo>
                  <a:cubicBezTo>
                    <a:pt x="4359" y="8552"/>
                    <a:pt x="4362" y="8556"/>
                    <a:pt x="4381" y="8542"/>
                  </a:cubicBezTo>
                  <a:cubicBezTo>
                    <a:pt x="4402" y="8529"/>
                    <a:pt x="4406" y="8535"/>
                    <a:pt x="4426" y="8521"/>
                  </a:cubicBezTo>
                  <a:cubicBezTo>
                    <a:pt x="4445" y="8509"/>
                    <a:pt x="4438" y="8497"/>
                    <a:pt x="4458" y="8483"/>
                  </a:cubicBezTo>
                  <a:cubicBezTo>
                    <a:pt x="4478" y="8470"/>
                    <a:pt x="4475" y="8466"/>
                    <a:pt x="4496" y="8452"/>
                  </a:cubicBezTo>
                  <a:cubicBezTo>
                    <a:pt x="4515" y="8439"/>
                    <a:pt x="4524" y="8451"/>
                    <a:pt x="4544" y="8438"/>
                  </a:cubicBezTo>
                  <a:cubicBezTo>
                    <a:pt x="4563" y="8424"/>
                    <a:pt x="4549" y="8402"/>
                    <a:pt x="4569" y="8390"/>
                  </a:cubicBezTo>
                  <a:cubicBezTo>
                    <a:pt x="4589" y="8376"/>
                    <a:pt x="4594" y="8384"/>
                    <a:pt x="4615" y="8370"/>
                  </a:cubicBezTo>
                  <a:cubicBezTo>
                    <a:pt x="4635" y="8358"/>
                    <a:pt x="4626" y="8345"/>
                    <a:pt x="4647" y="8332"/>
                  </a:cubicBezTo>
                  <a:cubicBezTo>
                    <a:pt x="4667" y="8318"/>
                    <a:pt x="4669" y="8322"/>
                    <a:pt x="4690" y="8307"/>
                  </a:cubicBezTo>
                  <a:lnTo>
                    <a:pt x="4729" y="8280"/>
                  </a:lnTo>
                  <a:cubicBezTo>
                    <a:pt x="4736" y="8276"/>
                    <a:pt x="4742" y="8275"/>
                    <a:pt x="4747" y="8275"/>
                  </a:cubicBezTo>
                  <a:cubicBezTo>
                    <a:pt x="4752" y="8275"/>
                    <a:pt x="4757" y="8276"/>
                    <a:pt x="4762" y="8276"/>
                  </a:cubicBezTo>
                  <a:cubicBezTo>
                    <a:pt x="4767" y="8276"/>
                    <a:pt x="4773" y="8275"/>
                    <a:pt x="4781" y="8270"/>
                  </a:cubicBezTo>
                  <a:lnTo>
                    <a:pt x="4820" y="8243"/>
                  </a:lnTo>
                  <a:cubicBezTo>
                    <a:pt x="4841" y="8230"/>
                    <a:pt x="4830" y="8214"/>
                    <a:pt x="4850" y="8200"/>
                  </a:cubicBezTo>
                  <a:cubicBezTo>
                    <a:pt x="4871" y="8187"/>
                    <a:pt x="4879" y="8200"/>
                    <a:pt x="4899" y="8186"/>
                  </a:cubicBezTo>
                  <a:cubicBezTo>
                    <a:pt x="4919" y="8172"/>
                    <a:pt x="4924" y="8181"/>
                    <a:pt x="4943" y="8167"/>
                  </a:cubicBezTo>
                  <a:cubicBezTo>
                    <a:pt x="4964" y="8154"/>
                    <a:pt x="4954" y="8139"/>
                    <a:pt x="4973" y="8125"/>
                  </a:cubicBezTo>
                  <a:cubicBezTo>
                    <a:pt x="4994" y="8112"/>
                    <a:pt x="4999" y="8119"/>
                    <a:pt x="5018" y="8106"/>
                  </a:cubicBezTo>
                  <a:cubicBezTo>
                    <a:pt x="5039" y="8092"/>
                    <a:pt x="5044" y="8100"/>
                    <a:pt x="5065" y="8087"/>
                  </a:cubicBezTo>
                  <a:cubicBezTo>
                    <a:pt x="5085" y="8074"/>
                    <a:pt x="5067" y="8048"/>
                    <a:pt x="5087" y="8033"/>
                  </a:cubicBezTo>
                  <a:cubicBezTo>
                    <a:pt x="5107" y="8020"/>
                    <a:pt x="5114" y="8029"/>
                    <a:pt x="5134" y="8016"/>
                  </a:cubicBezTo>
                  <a:cubicBezTo>
                    <a:pt x="5155" y="8002"/>
                    <a:pt x="5160" y="8010"/>
                    <a:pt x="5179" y="7997"/>
                  </a:cubicBezTo>
                  <a:cubicBezTo>
                    <a:pt x="5199" y="7984"/>
                    <a:pt x="5205" y="7991"/>
                    <a:pt x="5225" y="7978"/>
                  </a:cubicBezTo>
                  <a:cubicBezTo>
                    <a:pt x="5246" y="7964"/>
                    <a:pt x="5225" y="7935"/>
                    <a:pt x="5246" y="7922"/>
                  </a:cubicBezTo>
                  <a:cubicBezTo>
                    <a:pt x="5249" y="7919"/>
                    <a:pt x="5253" y="7918"/>
                    <a:pt x="5257" y="7918"/>
                  </a:cubicBezTo>
                  <a:cubicBezTo>
                    <a:pt x="5269" y="7918"/>
                    <a:pt x="5281" y="7928"/>
                    <a:pt x="5294" y="7928"/>
                  </a:cubicBezTo>
                  <a:cubicBezTo>
                    <a:pt x="5298" y="7928"/>
                    <a:pt x="5302" y="7927"/>
                    <a:pt x="5306" y="7925"/>
                  </a:cubicBezTo>
                  <a:cubicBezTo>
                    <a:pt x="5326" y="7911"/>
                    <a:pt x="5308" y="7884"/>
                    <a:pt x="5328" y="7871"/>
                  </a:cubicBezTo>
                  <a:cubicBezTo>
                    <a:pt x="5348" y="7857"/>
                    <a:pt x="5349" y="7859"/>
                    <a:pt x="5370" y="7846"/>
                  </a:cubicBezTo>
                  <a:cubicBezTo>
                    <a:pt x="5390" y="7833"/>
                    <a:pt x="5398" y="7842"/>
                    <a:pt x="5418" y="7829"/>
                  </a:cubicBezTo>
                  <a:cubicBezTo>
                    <a:pt x="5428" y="7822"/>
                    <a:pt x="5435" y="7822"/>
                    <a:pt x="5443" y="7822"/>
                  </a:cubicBezTo>
                  <a:cubicBezTo>
                    <a:pt x="5450" y="7822"/>
                    <a:pt x="5457" y="7822"/>
                    <a:pt x="5467" y="7816"/>
                  </a:cubicBezTo>
                  <a:cubicBezTo>
                    <a:pt x="5488" y="7803"/>
                    <a:pt x="5479" y="7791"/>
                    <a:pt x="5499" y="7777"/>
                  </a:cubicBezTo>
                  <a:cubicBezTo>
                    <a:pt x="5520" y="7764"/>
                    <a:pt x="5526" y="7775"/>
                    <a:pt x="5547" y="7761"/>
                  </a:cubicBezTo>
                  <a:lnTo>
                    <a:pt x="5586" y="7734"/>
                  </a:lnTo>
                  <a:cubicBezTo>
                    <a:pt x="5607" y="7721"/>
                    <a:pt x="5588" y="7692"/>
                    <a:pt x="5608" y="7679"/>
                  </a:cubicBezTo>
                  <a:cubicBezTo>
                    <a:pt x="5628" y="7666"/>
                    <a:pt x="5627" y="7664"/>
                    <a:pt x="5647" y="7652"/>
                  </a:cubicBezTo>
                  <a:cubicBezTo>
                    <a:pt x="5654" y="7647"/>
                    <a:pt x="5659" y="7646"/>
                    <a:pt x="5665" y="7646"/>
                  </a:cubicBezTo>
                  <a:cubicBezTo>
                    <a:pt x="5671" y="7646"/>
                    <a:pt x="5676" y="7647"/>
                    <a:pt x="5682" y="7647"/>
                  </a:cubicBezTo>
                  <a:cubicBezTo>
                    <a:pt x="5687" y="7647"/>
                    <a:pt x="5693" y="7646"/>
                    <a:pt x="5699" y="7642"/>
                  </a:cubicBezTo>
                  <a:cubicBezTo>
                    <a:pt x="5719" y="7628"/>
                    <a:pt x="5724" y="7637"/>
                    <a:pt x="5745" y="7623"/>
                  </a:cubicBezTo>
                  <a:cubicBezTo>
                    <a:pt x="5765" y="7610"/>
                    <a:pt x="5747" y="7583"/>
                    <a:pt x="5767" y="7569"/>
                  </a:cubicBezTo>
                  <a:cubicBezTo>
                    <a:pt x="5774" y="7565"/>
                    <a:pt x="5780" y="7564"/>
                    <a:pt x="5786" y="7564"/>
                  </a:cubicBezTo>
                  <a:cubicBezTo>
                    <a:pt x="5790" y="7564"/>
                    <a:pt x="5794" y="7564"/>
                    <a:pt x="5798" y="7564"/>
                  </a:cubicBezTo>
                  <a:cubicBezTo>
                    <a:pt x="5804" y="7564"/>
                    <a:pt x="5811" y="7563"/>
                    <a:pt x="5819" y="7557"/>
                  </a:cubicBezTo>
                  <a:cubicBezTo>
                    <a:pt x="5838" y="7545"/>
                    <a:pt x="5842" y="7550"/>
                    <a:pt x="5863" y="7536"/>
                  </a:cubicBezTo>
                  <a:cubicBezTo>
                    <a:pt x="5883" y="7523"/>
                    <a:pt x="5869" y="7503"/>
                    <a:pt x="5889" y="7489"/>
                  </a:cubicBezTo>
                  <a:cubicBezTo>
                    <a:pt x="5894" y="7486"/>
                    <a:pt x="5898" y="7485"/>
                    <a:pt x="5903" y="7485"/>
                  </a:cubicBezTo>
                  <a:cubicBezTo>
                    <a:pt x="5913" y="7485"/>
                    <a:pt x="5922" y="7490"/>
                    <a:pt x="5931" y="7490"/>
                  </a:cubicBezTo>
                  <a:cubicBezTo>
                    <a:pt x="5936" y="7490"/>
                    <a:pt x="5940" y="7489"/>
                    <a:pt x="5945" y="7486"/>
                  </a:cubicBezTo>
                  <a:cubicBezTo>
                    <a:pt x="5965" y="7472"/>
                    <a:pt x="5956" y="7458"/>
                    <a:pt x="5976" y="7444"/>
                  </a:cubicBezTo>
                  <a:cubicBezTo>
                    <a:pt x="5996" y="7431"/>
                    <a:pt x="5993" y="7427"/>
                    <a:pt x="6014" y="7413"/>
                  </a:cubicBezTo>
                  <a:cubicBezTo>
                    <a:pt x="6034" y="7400"/>
                    <a:pt x="6038" y="7405"/>
                    <a:pt x="6057" y="7391"/>
                  </a:cubicBezTo>
                  <a:cubicBezTo>
                    <a:pt x="6078" y="7378"/>
                    <a:pt x="6072" y="7370"/>
                    <a:pt x="6093" y="7357"/>
                  </a:cubicBezTo>
                  <a:cubicBezTo>
                    <a:pt x="6113" y="7343"/>
                    <a:pt x="6121" y="7356"/>
                    <a:pt x="6141" y="7342"/>
                  </a:cubicBezTo>
                  <a:cubicBezTo>
                    <a:pt x="6161" y="7329"/>
                    <a:pt x="6167" y="7336"/>
                    <a:pt x="6186" y="7322"/>
                  </a:cubicBezTo>
                  <a:lnTo>
                    <a:pt x="6227" y="7295"/>
                  </a:lnTo>
                  <a:cubicBezTo>
                    <a:pt x="6247" y="7282"/>
                    <a:pt x="6236" y="7266"/>
                    <a:pt x="6256" y="7251"/>
                  </a:cubicBezTo>
                  <a:cubicBezTo>
                    <a:pt x="6276" y="7238"/>
                    <a:pt x="6279" y="7240"/>
                    <a:pt x="6298" y="7227"/>
                  </a:cubicBezTo>
                  <a:cubicBezTo>
                    <a:pt x="6307" y="7222"/>
                    <a:pt x="6313" y="7221"/>
                    <a:pt x="6320" y="7221"/>
                  </a:cubicBezTo>
                  <a:cubicBezTo>
                    <a:pt x="6323" y="7221"/>
                    <a:pt x="6326" y="7221"/>
                    <a:pt x="6329" y="7221"/>
                  </a:cubicBezTo>
                  <a:cubicBezTo>
                    <a:pt x="6335" y="7221"/>
                    <a:pt x="6342" y="7220"/>
                    <a:pt x="6350" y="7215"/>
                  </a:cubicBezTo>
                  <a:cubicBezTo>
                    <a:pt x="6370" y="7202"/>
                    <a:pt x="6355" y="7179"/>
                    <a:pt x="6376" y="7165"/>
                  </a:cubicBezTo>
                  <a:cubicBezTo>
                    <a:pt x="6380" y="7162"/>
                    <a:pt x="6384" y="7161"/>
                    <a:pt x="6388" y="7161"/>
                  </a:cubicBezTo>
                  <a:cubicBezTo>
                    <a:pt x="6398" y="7161"/>
                    <a:pt x="6408" y="7167"/>
                    <a:pt x="6418" y="7167"/>
                  </a:cubicBezTo>
                  <a:cubicBezTo>
                    <a:pt x="6422" y="7167"/>
                    <a:pt x="6427" y="7166"/>
                    <a:pt x="6431" y="7163"/>
                  </a:cubicBezTo>
                  <a:cubicBezTo>
                    <a:pt x="6452" y="7149"/>
                    <a:pt x="6451" y="7147"/>
                    <a:pt x="6470" y="7133"/>
                  </a:cubicBezTo>
                  <a:cubicBezTo>
                    <a:pt x="6490" y="7120"/>
                    <a:pt x="6483" y="7107"/>
                    <a:pt x="6502" y="7095"/>
                  </a:cubicBezTo>
                  <a:cubicBezTo>
                    <a:pt x="6510" y="7089"/>
                    <a:pt x="6516" y="7088"/>
                    <a:pt x="6522" y="7088"/>
                  </a:cubicBezTo>
                  <a:cubicBezTo>
                    <a:pt x="6526" y="7088"/>
                    <a:pt x="6529" y="7089"/>
                    <a:pt x="6533" y="7089"/>
                  </a:cubicBezTo>
                  <a:cubicBezTo>
                    <a:pt x="6539" y="7089"/>
                    <a:pt x="6545" y="7088"/>
                    <a:pt x="6553" y="7083"/>
                  </a:cubicBezTo>
                  <a:cubicBezTo>
                    <a:pt x="6574" y="7069"/>
                    <a:pt x="6558" y="7046"/>
                    <a:pt x="6577" y="7031"/>
                  </a:cubicBezTo>
                  <a:cubicBezTo>
                    <a:pt x="6583" y="7027"/>
                    <a:pt x="6589" y="7026"/>
                    <a:pt x="6594" y="7026"/>
                  </a:cubicBezTo>
                  <a:cubicBezTo>
                    <a:pt x="6600" y="7026"/>
                    <a:pt x="6606" y="7028"/>
                    <a:pt x="6611" y="7028"/>
                  </a:cubicBezTo>
                  <a:cubicBezTo>
                    <a:pt x="6617" y="7028"/>
                    <a:pt x="6623" y="7026"/>
                    <a:pt x="6629" y="7022"/>
                  </a:cubicBezTo>
                  <a:cubicBezTo>
                    <a:pt x="6650" y="7009"/>
                    <a:pt x="6646" y="7003"/>
                    <a:pt x="6666" y="6989"/>
                  </a:cubicBezTo>
                  <a:cubicBezTo>
                    <a:pt x="6686" y="6976"/>
                    <a:pt x="6678" y="6963"/>
                    <a:pt x="6698" y="6949"/>
                  </a:cubicBezTo>
                  <a:cubicBezTo>
                    <a:pt x="6707" y="6942"/>
                    <a:pt x="6714" y="6942"/>
                    <a:pt x="6720" y="6942"/>
                  </a:cubicBezTo>
                  <a:cubicBezTo>
                    <a:pt x="6722" y="6942"/>
                    <a:pt x="6724" y="6942"/>
                    <a:pt x="6726" y="6942"/>
                  </a:cubicBezTo>
                  <a:cubicBezTo>
                    <a:pt x="6732" y="6942"/>
                    <a:pt x="6739" y="6941"/>
                    <a:pt x="6747" y="6935"/>
                  </a:cubicBezTo>
                  <a:cubicBezTo>
                    <a:pt x="6768" y="6922"/>
                    <a:pt x="6769" y="6923"/>
                    <a:pt x="6789" y="6909"/>
                  </a:cubicBezTo>
                  <a:cubicBezTo>
                    <a:pt x="6809" y="6896"/>
                    <a:pt x="6816" y="6905"/>
                    <a:pt x="6836" y="6892"/>
                  </a:cubicBezTo>
                  <a:cubicBezTo>
                    <a:pt x="6855" y="6878"/>
                    <a:pt x="6834" y="6846"/>
                    <a:pt x="6854" y="6833"/>
                  </a:cubicBezTo>
                  <a:cubicBezTo>
                    <a:pt x="6875" y="6819"/>
                    <a:pt x="6882" y="6832"/>
                    <a:pt x="6903" y="6818"/>
                  </a:cubicBezTo>
                  <a:cubicBezTo>
                    <a:pt x="6909" y="6814"/>
                    <a:pt x="6914" y="6813"/>
                    <a:pt x="6919" y="6813"/>
                  </a:cubicBezTo>
                  <a:cubicBezTo>
                    <a:pt x="6925" y="6813"/>
                    <a:pt x="6931" y="6815"/>
                    <a:pt x="6937" y="6815"/>
                  </a:cubicBezTo>
                  <a:cubicBezTo>
                    <a:pt x="6942" y="6815"/>
                    <a:pt x="6948" y="6814"/>
                    <a:pt x="6955" y="6809"/>
                  </a:cubicBezTo>
                  <a:cubicBezTo>
                    <a:pt x="6975" y="6796"/>
                    <a:pt x="6971" y="6790"/>
                    <a:pt x="6991" y="6777"/>
                  </a:cubicBezTo>
                  <a:cubicBezTo>
                    <a:pt x="7011" y="6764"/>
                    <a:pt x="7013" y="6765"/>
                    <a:pt x="7032" y="6752"/>
                  </a:cubicBezTo>
                  <a:cubicBezTo>
                    <a:pt x="7053" y="6738"/>
                    <a:pt x="7051" y="6737"/>
                    <a:pt x="7072" y="6723"/>
                  </a:cubicBezTo>
                  <a:cubicBezTo>
                    <a:pt x="7091" y="6710"/>
                    <a:pt x="7086" y="6702"/>
                    <a:pt x="7106" y="6689"/>
                  </a:cubicBezTo>
                  <a:cubicBezTo>
                    <a:pt x="7126" y="6675"/>
                    <a:pt x="7133" y="6684"/>
                    <a:pt x="7153" y="6672"/>
                  </a:cubicBezTo>
                  <a:cubicBezTo>
                    <a:pt x="7174" y="6658"/>
                    <a:pt x="7165" y="6645"/>
                    <a:pt x="7185" y="6631"/>
                  </a:cubicBezTo>
                  <a:cubicBezTo>
                    <a:pt x="7206" y="6618"/>
                    <a:pt x="7196" y="6603"/>
                    <a:pt x="7216" y="6590"/>
                  </a:cubicBezTo>
                  <a:cubicBezTo>
                    <a:pt x="7221" y="6587"/>
                    <a:pt x="7226" y="6585"/>
                    <a:pt x="7231" y="6585"/>
                  </a:cubicBezTo>
                  <a:cubicBezTo>
                    <a:pt x="7239" y="6585"/>
                    <a:pt x="7248" y="6590"/>
                    <a:pt x="7257" y="6590"/>
                  </a:cubicBezTo>
                  <a:cubicBezTo>
                    <a:pt x="7262" y="6590"/>
                    <a:pt x="7266" y="6589"/>
                    <a:pt x="7271" y="6586"/>
                  </a:cubicBezTo>
                  <a:cubicBezTo>
                    <a:pt x="7291" y="6572"/>
                    <a:pt x="7287" y="6567"/>
                    <a:pt x="7307" y="6554"/>
                  </a:cubicBezTo>
                  <a:cubicBezTo>
                    <a:pt x="7317" y="6547"/>
                    <a:pt x="7324" y="6547"/>
                    <a:pt x="7332" y="6547"/>
                  </a:cubicBezTo>
                  <a:cubicBezTo>
                    <a:pt x="7339" y="6547"/>
                    <a:pt x="7347" y="6547"/>
                    <a:pt x="7357" y="6540"/>
                  </a:cubicBezTo>
                  <a:cubicBezTo>
                    <a:pt x="7377" y="6527"/>
                    <a:pt x="7373" y="6521"/>
                    <a:pt x="7393" y="6507"/>
                  </a:cubicBezTo>
                  <a:cubicBezTo>
                    <a:pt x="7412" y="6494"/>
                    <a:pt x="7406" y="6483"/>
                    <a:pt x="7426" y="6469"/>
                  </a:cubicBezTo>
                  <a:cubicBezTo>
                    <a:pt x="7447" y="6456"/>
                    <a:pt x="7449" y="6459"/>
                    <a:pt x="7469" y="6446"/>
                  </a:cubicBezTo>
                  <a:cubicBezTo>
                    <a:pt x="7490" y="6432"/>
                    <a:pt x="7495" y="6440"/>
                    <a:pt x="7514" y="6426"/>
                  </a:cubicBezTo>
                  <a:cubicBezTo>
                    <a:pt x="7535" y="6413"/>
                    <a:pt x="7520" y="6390"/>
                    <a:pt x="7540" y="6377"/>
                  </a:cubicBezTo>
                  <a:cubicBezTo>
                    <a:pt x="7560" y="6363"/>
                    <a:pt x="7556" y="6358"/>
                    <a:pt x="7577" y="6345"/>
                  </a:cubicBezTo>
                  <a:cubicBezTo>
                    <a:pt x="7584" y="6340"/>
                    <a:pt x="7590" y="6339"/>
                    <a:pt x="7596" y="6339"/>
                  </a:cubicBezTo>
                  <a:cubicBezTo>
                    <a:pt x="7601" y="6339"/>
                    <a:pt x="7606" y="6340"/>
                    <a:pt x="7611" y="6340"/>
                  </a:cubicBezTo>
                  <a:cubicBezTo>
                    <a:pt x="7617" y="6340"/>
                    <a:pt x="7623" y="6339"/>
                    <a:pt x="7630" y="6334"/>
                  </a:cubicBezTo>
                  <a:cubicBezTo>
                    <a:pt x="7638" y="6329"/>
                    <a:pt x="7644" y="6328"/>
                    <a:pt x="7650" y="6328"/>
                  </a:cubicBezTo>
                  <a:cubicBezTo>
                    <a:pt x="7653" y="6328"/>
                    <a:pt x="7657" y="6328"/>
                    <a:pt x="7660" y="6328"/>
                  </a:cubicBezTo>
                  <a:cubicBezTo>
                    <a:pt x="7666" y="6328"/>
                    <a:pt x="7673" y="6327"/>
                    <a:pt x="7680" y="6321"/>
                  </a:cubicBezTo>
                  <a:cubicBezTo>
                    <a:pt x="7701" y="6308"/>
                    <a:pt x="7690" y="6292"/>
                    <a:pt x="7710" y="6278"/>
                  </a:cubicBezTo>
                  <a:cubicBezTo>
                    <a:pt x="7731" y="6266"/>
                    <a:pt x="7727" y="6261"/>
                    <a:pt x="7748" y="6248"/>
                  </a:cubicBezTo>
                  <a:cubicBezTo>
                    <a:pt x="7768" y="6235"/>
                    <a:pt x="7774" y="6244"/>
                    <a:pt x="7795" y="6230"/>
                  </a:cubicBezTo>
                  <a:cubicBezTo>
                    <a:pt x="7814" y="6217"/>
                    <a:pt x="7813" y="6214"/>
                    <a:pt x="7833" y="6200"/>
                  </a:cubicBezTo>
                  <a:cubicBezTo>
                    <a:pt x="7854" y="6186"/>
                    <a:pt x="7844" y="6172"/>
                    <a:pt x="7864" y="6158"/>
                  </a:cubicBezTo>
                  <a:cubicBezTo>
                    <a:pt x="7870" y="6155"/>
                    <a:pt x="7875" y="6154"/>
                    <a:pt x="7880" y="6154"/>
                  </a:cubicBezTo>
                  <a:cubicBezTo>
                    <a:pt x="7887" y="6154"/>
                    <a:pt x="7894" y="6156"/>
                    <a:pt x="7901" y="6156"/>
                  </a:cubicBezTo>
                  <a:cubicBezTo>
                    <a:pt x="7907" y="6156"/>
                    <a:pt x="7912" y="6155"/>
                    <a:pt x="7918" y="6151"/>
                  </a:cubicBezTo>
                  <a:cubicBezTo>
                    <a:pt x="7937" y="6137"/>
                    <a:pt x="7942" y="6143"/>
                    <a:pt x="7962" y="6131"/>
                  </a:cubicBezTo>
                  <a:cubicBezTo>
                    <a:pt x="7982" y="6117"/>
                    <a:pt x="7980" y="6115"/>
                    <a:pt x="8000" y="6101"/>
                  </a:cubicBezTo>
                  <a:cubicBezTo>
                    <a:pt x="8021" y="6088"/>
                    <a:pt x="8007" y="6066"/>
                    <a:pt x="8027" y="6052"/>
                  </a:cubicBezTo>
                  <a:cubicBezTo>
                    <a:pt x="8048" y="6040"/>
                    <a:pt x="8053" y="6047"/>
                    <a:pt x="8073" y="6034"/>
                  </a:cubicBezTo>
                  <a:cubicBezTo>
                    <a:pt x="8094" y="6020"/>
                    <a:pt x="8097" y="6026"/>
                    <a:pt x="8117" y="6013"/>
                  </a:cubicBezTo>
                  <a:cubicBezTo>
                    <a:pt x="8138" y="5999"/>
                    <a:pt x="8127" y="5983"/>
                    <a:pt x="8147" y="5969"/>
                  </a:cubicBezTo>
                  <a:cubicBezTo>
                    <a:pt x="8154" y="5964"/>
                    <a:pt x="8159" y="5963"/>
                    <a:pt x="8165" y="5963"/>
                  </a:cubicBezTo>
                  <a:cubicBezTo>
                    <a:pt x="8171" y="5963"/>
                    <a:pt x="8176" y="5964"/>
                    <a:pt x="8182" y="5964"/>
                  </a:cubicBezTo>
                  <a:cubicBezTo>
                    <a:pt x="8187" y="5964"/>
                    <a:pt x="8193" y="5963"/>
                    <a:pt x="8199" y="5959"/>
                  </a:cubicBezTo>
                  <a:cubicBezTo>
                    <a:pt x="8219" y="5945"/>
                    <a:pt x="8211" y="5934"/>
                    <a:pt x="8231" y="5921"/>
                  </a:cubicBezTo>
                  <a:cubicBezTo>
                    <a:pt x="8251" y="5907"/>
                    <a:pt x="8246" y="5899"/>
                    <a:pt x="8266" y="5884"/>
                  </a:cubicBezTo>
                  <a:cubicBezTo>
                    <a:pt x="8273" y="5880"/>
                    <a:pt x="8279" y="5878"/>
                    <a:pt x="8284" y="5878"/>
                  </a:cubicBezTo>
                  <a:cubicBezTo>
                    <a:pt x="8290" y="5878"/>
                    <a:pt x="8296" y="5880"/>
                    <a:pt x="8301" y="5880"/>
                  </a:cubicBezTo>
                  <a:cubicBezTo>
                    <a:pt x="8307" y="5880"/>
                    <a:pt x="8312" y="5879"/>
                    <a:pt x="8319" y="5875"/>
                  </a:cubicBezTo>
                  <a:cubicBezTo>
                    <a:pt x="8338" y="5861"/>
                    <a:pt x="8342" y="5866"/>
                    <a:pt x="8363" y="5853"/>
                  </a:cubicBezTo>
                  <a:cubicBezTo>
                    <a:pt x="8383" y="5839"/>
                    <a:pt x="8370" y="5821"/>
                    <a:pt x="8390" y="5807"/>
                  </a:cubicBezTo>
                  <a:cubicBezTo>
                    <a:pt x="8411" y="5794"/>
                    <a:pt x="8410" y="5791"/>
                    <a:pt x="8429" y="5778"/>
                  </a:cubicBezTo>
                  <a:cubicBezTo>
                    <a:pt x="8449" y="5764"/>
                    <a:pt x="8458" y="5777"/>
                    <a:pt x="8477" y="5762"/>
                  </a:cubicBezTo>
                  <a:cubicBezTo>
                    <a:pt x="8497" y="5748"/>
                    <a:pt x="8497" y="5747"/>
                    <a:pt x="8518" y="5734"/>
                  </a:cubicBezTo>
                  <a:cubicBezTo>
                    <a:pt x="8538" y="5720"/>
                    <a:pt x="8541" y="5727"/>
                    <a:pt x="8562" y="5713"/>
                  </a:cubicBezTo>
                  <a:cubicBezTo>
                    <a:pt x="8582" y="5699"/>
                    <a:pt x="8579" y="5694"/>
                    <a:pt x="8599" y="5681"/>
                  </a:cubicBezTo>
                  <a:cubicBezTo>
                    <a:pt x="8620" y="5667"/>
                    <a:pt x="8616" y="5663"/>
                    <a:pt x="8637" y="5649"/>
                  </a:cubicBezTo>
                  <a:cubicBezTo>
                    <a:pt x="8657" y="5635"/>
                    <a:pt x="8652" y="5625"/>
                    <a:pt x="8672" y="5612"/>
                  </a:cubicBezTo>
                  <a:cubicBezTo>
                    <a:pt x="8691" y="5598"/>
                    <a:pt x="8697" y="5606"/>
                    <a:pt x="8717" y="5592"/>
                  </a:cubicBezTo>
                  <a:cubicBezTo>
                    <a:pt x="8737" y="5579"/>
                    <a:pt x="8743" y="5585"/>
                    <a:pt x="8763" y="5571"/>
                  </a:cubicBezTo>
                  <a:cubicBezTo>
                    <a:pt x="8782" y="5559"/>
                    <a:pt x="8786" y="5563"/>
                    <a:pt x="8806" y="5549"/>
                  </a:cubicBezTo>
                  <a:cubicBezTo>
                    <a:pt x="8825" y="5536"/>
                    <a:pt x="8823" y="5532"/>
                    <a:pt x="8843" y="5518"/>
                  </a:cubicBezTo>
                  <a:cubicBezTo>
                    <a:pt x="8863" y="5505"/>
                    <a:pt x="8870" y="5515"/>
                    <a:pt x="8890" y="5501"/>
                  </a:cubicBezTo>
                  <a:cubicBezTo>
                    <a:pt x="8910" y="5488"/>
                    <a:pt x="8906" y="5483"/>
                    <a:pt x="8926" y="5468"/>
                  </a:cubicBezTo>
                  <a:cubicBezTo>
                    <a:pt x="8946" y="5454"/>
                    <a:pt x="8938" y="5442"/>
                    <a:pt x="8958" y="5429"/>
                  </a:cubicBezTo>
                  <a:lnTo>
                    <a:pt x="8999" y="5402"/>
                  </a:lnTo>
                  <a:cubicBezTo>
                    <a:pt x="9018" y="5388"/>
                    <a:pt x="9027" y="5400"/>
                    <a:pt x="9047" y="5387"/>
                  </a:cubicBezTo>
                  <a:cubicBezTo>
                    <a:pt x="9066" y="5373"/>
                    <a:pt x="9069" y="5378"/>
                    <a:pt x="9090" y="5365"/>
                  </a:cubicBezTo>
                  <a:cubicBezTo>
                    <a:pt x="9109" y="5351"/>
                    <a:pt x="9098" y="5335"/>
                    <a:pt x="9119" y="5322"/>
                  </a:cubicBezTo>
                  <a:cubicBezTo>
                    <a:pt x="9139" y="5308"/>
                    <a:pt x="9133" y="5297"/>
                    <a:pt x="9152" y="5284"/>
                  </a:cubicBezTo>
                  <a:cubicBezTo>
                    <a:pt x="9172" y="5271"/>
                    <a:pt x="9179" y="5280"/>
                    <a:pt x="9199" y="5266"/>
                  </a:cubicBezTo>
                  <a:lnTo>
                    <a:pt x="9240" y="5239"/>
                  </a:lnTo>
                  <a:cubicBezTo>
                    <a:pt x="9259" y="5227"/>
                    <a:pt x="9248" y="5211"/>
                    <a:pt x="9269" y="5197"/>
                  </a:cubicBezTo>
                  <a:cubicBezTo>
                    <a:pt x="9289" y="5184"/>
                    <a:pt x="9297" y="5194"/>
                    <a:pt x="9317" y="5181"/>
                  </a:cubicBezTo>
                  <a:cubicBezTo>
                    <a:pt x="9337" y="5168"/>
                    <a:pt x="9338" y="5169"/>
                    <a:pt x="9359" y="5156"/>
                  </a:cubicBezTo>
                  <a:cubicBezTo>
                    <a:pt x="9379" y="5142"/>
                    <a:pt x="9376" y="5138"/>
                    <a:pt x="9396" y="5125"/>
                  </a:cubicBezTo>
                  <a:cubicBezTo>
                    <a:pt x="9417" y="5111"/>
                    <a:pt x="9420" y="5118"/>
                    <a:pt x="9441" y="5104"/>
                  </a:cubicBezTo>
                  <a:cubicBezTo>
                    <a:pt x="9461" y="5092"/>
                    <a:pt x="9457" y="5086"/>
                    <a:pt x="9479" y="5072"/>
                  </a:cubicBezTo>
                  <a:cubicBezTo>
                    <a:pt x="9499" y="5060"/>
                    <a:pt x="9504" y="5066"/>
                    <a:pt x="9525" y="5052"/>
                  </a:cubicBezTo>
                  <a:cubicBezTo>
                    <a:pt x="9545" y="5039"/>
                    <a:pt x="9534" y="5022"/>
                    <a:pt x="9554" y="5008"/>
                  </a:cubicBezTo>
                  <a:cubicBezTo>
                    <a:pt x="9574" y="4995"/>
                    <a:pt x="9579" y="5003"/>
                    <a:pt x="9600" y="4990"/>
                  </a:cubicBezTo>
                  <a:cubicBezTo>
                    <a:pt x="9610" y="4983"/>
                    <a:pt x="9617" y="4983"/>
                    <a:pt x="9624" y="4983"/>
                  </a:cubicBezTo>
                  <a:cubicBezTo>
                    <a:pt x="9632" y="4983"/>
                    <a:pt x="9639" y="4983"/>
                    <a:pt x="9649" y="4976"/>
                  </a:cubicBezTo>
                  <a:cubicBezTo>
                    <a:pt x="9669" y="4963"/>
                    <a:pt x="9665" y="4956"/>
                    <a:pt x="9685" y="4943"/>
                  </a:cubicBezTo>
                  <a:cubicBezTo>
                    <a:pt x="9706" y="4929"/>
                    <a:pt x="9703" y="4926"/>
                    <a:pt x="9723" y="4912"/>
                  </a:cubicBezTo>
                  <a:cubicBezTo>
                    <a:pt x="9743" y="4899"/>
                    <a:pt x="9746" y="4904"/>
                    <a:pt x="9767" y="4890"/>
                  </a:cubicBezTo>
                  <a:cubicBezTo>
                    <a:pt x="9787" y="4877"/>
                    <a:pt x="9792" y="4884"/>
                    <a:pt x="9813" y="4870"/>
                  </a:cubicBezTo>
                  <a:cubicBezTo>
                    <a:pt x="9832" y="4857"/>
                    <a:pt x="9834" y="4860"/>
                    <a:pt x="9856" y="4845"/>
                  </a:cubicBezTo>
                  <a:cubicBezTo>
                    <a:pt x="9875" y="4831"/>
                    <a:pt x="9866" y="4816"/>
                    <a:pt x="9886" y="4804"/>
                  </a:cubicBezTo>
                  <a:cubicBezTo>
                    <a:pt x="9894" y="4798"/>
                    <a:pt x="9900" y="4797"/>
                    <a:pt x="9906" y="4797"/>
                  </a:cubicBezTo>
                  <a:cubicBezTo>
                    <a:pt x="9910" y="4797"/>
                    <a:pt x="9914" y="4797"/>
                    <a:pt x="9917" y="4797"/>
                  </a:cubicBezTo>
                  <a:cubicBezTo>
                    <a:pt x="9923" y="4797"/>
                    <a:pt x="9930" y="4796"/>
                    <a:pt x="9937" y="4792"/>
                  </a:cubicBezTo>
                  <a:cubicBezTo>
                    <a:pt x="9957" y="4778"/>
                    <a:pt x="9954" y="4772"/>
                    <a:pt x="9975" y="4760"/>
                  </a:cubicBezTo>
                  <a:cubicBezTo>
                    <a:pt x="9995" y="4746"/>
                    <a:pt x="9990" y="4738"/>
                    <a:pt x="10009" y="4724"/>
                  </a:cubicBezTo>
                  <a:cubicBezTo>
                    <a:pt x="10029" y="4711"/>
                    <a:pt x="10035" y="4718"/>
                    <a:pt x="10055" y="4705"/>
                  </a:cubicBezTo>
                  <a:cubicBezTo>
                    <a:pt x="10075" y="4691"/>
                    <a:pt x="10077" y="4694"/>
                    <a:pt x="10098" y="4680"/>
                  </a:cubicBezTo>
                  <a:cubicBezTo>
                    <a:pt x="10118" y="4667"/>
                    <a:pt x="10111" y="4657"/>
                    <a:pt x="10131" y="4643"/>
                  </a:cubicBezTo>
                  <a:cubicBezTo>
                    <a:pt x="10139" y="4638"/>
                    <a:pt x="10146" y="4637"/>
                    <a:pt x="10152" y="4637"/>
                  </a:cubicBezTo>
                  <a:cubicBezTo>
                    <a:pt x="10155" y="4637"/>
                    <a:pt x="10158" y="4637"/>
                    <a:pt x="10161" y="4637"/>
                  </a:cubicBezTo>
                  <a:cubicBezTo>
                    <a:pt x="10168" y="4637"/>
                    <a:pt x="10174" y="4636"/>
                    <a:pt x="10182" y="4631"/>
                  </a:cubicBezTo>
                  <a:cubicBezTo>
                    <a:pt x="10202" y="4617"/>
                    <a:pt x="10190" y="4600"/>
                    <a:pt x="10210" y="4587"/>
                  </a:cubicBezTo>
                  <a:cubicBezTo>
                    <a:pt x="10231" y="4573"/>
                    <a:pt x="10232" y="4576"/>
                    <a:pt x="10252" y="4561"/>
                  </a:cubicBezTo>
                  <a:cubicBezTo>
                    <a:pt x="10271" y="4548"/>
                    <a:pt x="10274" y="4551"/>
                    <a:pt x="10295" y="4537"/>
                  </a:cubicBezTo>
                  <a:cubicBezTo>
                    <a:pt x="10314" y="4524"/>
                    <a:pt x="10308" y="4514"/>
                    <a:pt x="10328" y="4501"/>
                  </a:cubicBezTo>
                  <a:cubicBezTo>
                    <a:pt x="10348" y="4488"/>
                    <a:pt x="10344" y="4481"/>
                    <a:pt x="10364" y="4467"/>
                  </a:cubicBezTo>
                  <a:cubicBezTo>
                    <a:pt x="10370" y="4463"/>
                    <a:pt x="10376" y="4462"/>
                    <a:pt x="10381" y="4462"/>
                  </a:cubicBezTo>
                  <a:cubicBezTo>
                    <a:pt x="10387" y="4462"/>
                    <a:pt x="10393" y="4464"/>
                    <a:pt x="10399" y="4464"/>
                  </a:cubicBezTo>
                  <a:cubicBezTo>
                    <a:pt x="10405" y="4464"/>
                    <a:pt x="10410" y="4463"/>
                    <a:pt x="10416" y="4459"/>
                  </a:cubicBezTo>
                  <a:cubicBezTo>
                    <a:pt x="10436" y="4445"/>
                    <a:pt x="10443" y="4454"/>
                    <a:pt x="10463" y="4440"/>
                  </a:cubicBezTo>
                  <a:cubicBezTo>
                    <a:pt x="10483" y="4428"/>
                    <a:pt x="10475" y="4416"/>
                    <a:pt x="10495" y="4401"/>
                  </a:cubicBezTo>
                  <a:cubicBezTo>
                    <a:pt x="10515" y="4387"/>
                    <a:pt x="10509" y="4378"/>
                    <a:pt x="10528" y="4363"/>
                  </a:cubicBezTo>
                  <a:cubicBezTo>
                    <a:pt x="10549" y="4349"/>
                    <a:pt x="10547" y="4344"/>
                    <a:pt x="10566" y="4331"/>
                  </a:cubicBezTo>
                  <a:cubicBezTo>
                    <a:pt x="10586" y="4317"/>
                    <a:pt x="10582" y="4312"/>
                    <a:pt x="10602" y="4298"/>
                  </a:cubicBezTo>
                  <a:cubicBezTo>
                    <a:pt x="10623" y="4284"/>
                    <a:pt x="10630" y="4296"/>
                    <a:pt x="10650" y="4283"/>
                  </a:cubicBezTo>
                  <a:lnTo>
                    <a:pt x="10691" y="4256"/>
                  </a:lnTo>
                  <a:cubicBezTo>
                    <a:pt x="10710" y="4242"/>
                    <a:pt x="10713" y="4244"/>
                    <a:pt x="10732" y="4230"/>
                  </a:cubicBezTo>
                  <a:cubicBezTo>
                    <a:pt x="10752" y="4218"/>
                    <a:pt x="10755" y="4220"/>
                    <a:pt x="10775" y="4207"/>
                  </a:cubicBezTo>
                  <a:cubicBezTo>
                    <a:pt x="10795" y="4193"/>
                    <a:pt x="10800" y="4202"/>
                    <a:pt x="10821" y="4188"/>
                  </a:cubicBezTo>
                  <a:cubicBezTo>
                    <a:pt x="10841" y="4175"/>
                    <a:pt x="10839" y="4173"/>
                    <a:pt x="10859" y="4160"/>
                  </a:cubicBezTo>
                  <a:cubicBezTo>
                    <a:pt x="10880" y="4146"/>
                    <a:pt x="10876" y="4143"/>
                    <a:pt x="10897" y="4129"/>
                  </a:cubicBezTo>
                  <a:cubicBezTo>
                    <a:pt x="10917" y="4116"/>
                    <a:pt x="10916" y="4114"/>
                    <a:pt x="10938" y="4101"/>
                  </a:cubicBezTo>
                  <a:cubicBezTo>
                    <a:pt x="10957" y="4087"/>
                    <a:pt x="10964" y="4097"/>
                    <a:pt x="10984" y="4084"/>
                  </a:cubicBezTo>
                  <a:cubicBezTo>
                    <a:pt x="11004" y="4070"/>
                    <a:pt x="10996" y="4057"/>
                    <a:pt x="11016" y="4043"/>
                  </a:cubicBezTo>
                  <a:cubicBezTo>
                    <a:pt x="11036" y="4030"/>
                    <a:pt x="11034" y="4025"/>
                    <a:pt x="11053" y="4011"/>
                  </a:cubicBezTo>
                  <a:cubicBezTo>
                    <a:pt x="11074" y="3998"/>
                    <a:pt x="11080" y="4006"/>
                    <a:pt x="11100" y="3993"/>
                  </a:cubicBezTo>
                  <a:cubicBezTo>
                    <a:pt x="11121" y="3979"/>
                    <a:pt x="11107" y="3958"/>
                    <a:pt x="11127" y="3946"/>
                  </a:cubicBezTo>
                  <a:cubicBezTo>
                    <a:pt x="11147" y="3932"/>
                    <a:pt x="11154" y="3941"/>
                    <a:pt x="11174" y="3928"/>
                  </a:cubicBezTo>
                  <a:cubicBezTo>
                    <a:pt x="11195" y="3914"/>
                    <a:pt x="11198" y="3920"/>
                    <a:pt x="11218" y="3907"/>
                  </a:cubicBezTo>
                  <a:cubicBezTo>
                    <a:pt x="11238" y="3893"/>
                    <a:pt x="11240" y="3894"/>
                    <a:pt x="11260" y="3881"/>
                  </a:cubicBezTo>
                  <a:cubicBezTo>
                    <a:pt x="11280" y="3867"/>
                    <a:pt x="11288" y="3878"/>
                    <a:pt x="11308" y="3865"/>
                  </a:cubicBezTo>
                  <a:cubicBezTo>
                    <a:pt x="11328" y="3851"/>
                    <a:pt x="11316" y="3834"/>
                    <a:pt x="11337" y="3821"/>
                  </a:cubicBezTo>
                  <a:cubicBezTo>
                    <a:pt x="11343" y="3817"/>
                    <a:pt x="11348" y="3816"/>
                    <a:pt x="11353" y="3816"/>
                  </a:cubicBezTo>
                  <a:cubicBezTo>
                    <a:pt x="11361" y="3816"/>
                    <a:pt x="11369" y="3819"/>
                    <a:pt x="11376" y="3819"/>
                  </a:cubicBezTo>
                  <a:cubicBezTo>
                    <a:pt x="11382" y="3819"/>
                    <a:pt x="11387" y="3818"/>
                    <a:pt x="11393" y="3814"/>
                  </a:cubicBezTo>
                  <a:cubicBezTo>
                    <a:pt x="11412" y="3801"/>
                    <a:pt x="11407" y="3792"/>
                    <a:pt x="11428" y="3780"/>
                  </a:cubicBezTo>
                  <a:cubicBezTo>
                    <a:pt x="11448" y="3766"/>
                    <a:pt x="11436" y="3746"/>
                    <a:pt x="11455" y="3732"/>
                  </a:cubicBezTo>
                  <a:cubicBezTo>
                    <a:pt x="11475" y="3720"/>
                    <a:pt x="11478" y="3723"/>
                    <a:pt x="11498" y="3710"/>
                  </a:cubicBezTo>
                  <a:cubicBezTo>
                    <a:pt x="11518" y="3696"/>
                    <a:pt x="11517" y="3694"/>
                    <a:pt x="11537" y="3680"/>
                  </a:cubicBezTo>
                  <a:cubicBezTo>
                    <a:pt x="11557" y="3667"/>
                    <a:pt x="11565" y="3678"/>
                    <a:pt x="11586" y="3664"/>
                  </a:cubicBezTo>
                  <a:cubicBezTo>
                    <a:pt x="11605" y="3651"/>
                    <a:pt x="11593" y="3632"/>
                    <a:pt x="11613" y="3619"/>
                  </a:cubicBezTo>
                  <a:cubicBezTo>
                    <a:pt x="11619" y="3615"/>
                    <a:pt x="11624" y="3614"/>
                    <a:pt x="11629" y="3614"/>
                  </a:cubicBezTo>
                  <a:cubicBezTo>
                    <a:pt x="11637" y="3614"/>
                    <a:pt x="11644" y="3617"/>
                    <a:pt x="11652" y="3617"/>
                  </a:cubicBezTo>
                  <a:cubicBezTo>
                    <a:pt x="11657" y="3617"/>
                    <a:pt x="11662" y="3616"/>
                    <a:pt x="11667" y="3612"/>
                  </a:cubicBezTo>
                  <a:cubicBezTo>
                    <a:pt x="11687" y="3598"/>
                    <a:pt x="11689" y="3602"/>
                    <a:pt x="11710" y="3588"/>
                  </a:cubicBezTo>
                  <a:cubicBezTo>
                    <a:pt x="11729" y="3575"/>
                    <a:pt x="11723" y="3562"/>
                    <a:pt x="11743" y="3549"/>
                  </a:cubicBezTo>
                  <a:cubicBezTo>
                    <a:pt x="11763" y="3535"/>
                    <a:pt x="11758" y="3527"/>
                    <a:pt x="11777" y="3513"/>
                  </a:cubicBezTo>
                  <a:cubicBezTo>
                    <a:pt x="11787" y="3506"/>
                    <a:pt x="11795" y="3506"/>
                    <a:pt x="11802" y="3506"/>
                  </a:cubicBezTo>
                  <a:cubicBezTo>
                    <a:pt x="11810" y="3506"/>
                    <a:pt x="11817" y="3506"/>
                    <a:pt x="11828" y="3500"/>
                  </a:cubicBezTo>
                  <a:cubicBezTo>
                    <a:pt x="11847" y="3486"/>
                    <a:pt x="11835" y="3468"/>
                    <a:pt x="11855" y="3454"/>
                  </a:cubicBezTo>
                  <a:cubicBezTo>
                    <a:pt x="11876" y="3441"/>
                    <a:pt x="11878" y="3444"/>
                    <a:pt x="11898" y="3430"/>
                  </a:cubicBezTo>
                  <a:cubicBezTo>
                    <a:pt x="11919" y="3416"/>
                    <a:pt x="11922" y="3422"/>
                    <a:pt x="11942" y="3409"/>
                  </a:cubicBezTo>
                  <a:cubicBezTo>
                    <a:pt x="11963" y="3395"/>
                    <a:pt x="11956" y="3384"/>
                    <a:pt x="11975" y="3369"/>
                  </a:cubicBezTo>
                  <a:cubicBezTo>
                    <a:pt x="11996" y="3356"/>
                    <a:pt x="12000" y="3361"/>
                    <a:pt x="12020" y="3347"/>
                  </a:cubicBezTo>
                  <a:cubicBezTo>
                    <a:pt x="12025" y="3344"/>
                    <a:pt x="12029" y="3343"/>
                    <a:pt x="12034" y="3343"/>
                  </a:cubicBezTo>
                  <a:cubicBezTo>
                    <a:pt x="12044" y="3343"/>
                    <a:pt x="12054" y="3349"/>
                    <a:pt x="12064" y="3349"/>
                  </a:cubicBezTo>
                  <a:cubicBezTo>
                    <a:pt x="12068" y="3349"/>
                    <a:pt x="12073" y="3348"/>
                    <a:pt x="12077" y="3345"/>
                  </a:cubicBezTo>
                  <a:cubicBezTo>
                    <a:pt x="12098" y="3331"/>
                    <a:pt x="12096" y="3326"/>
                    <a:pt x="12117" y="3314"/>
                  </a:cubicBezTo>
                  <a:cubicBezTo>
                    <a:pt x="12137" y="3300"/>
                    <a:pt x="12135" y="3296"/>
                    <a:pt x="12148" y="3275"/>
                  </a:cubicBezTo>
                  <a:cubicBezTo>
                    <a:pt x="12160" y="3254"/>
                    <a:pt x="12160" y="3254"/>
                    <a:pt x="12160" y="3228"/>
                  </a:cubicBezTo>
                  <a:cubicBezTo>
                    <a:pt x="12160" y="3203"/>
                    <a:pt x="12148" y="3203"/>
                    <a:pt x="12148" y="3180"/>
                  </a:cubicBezTo>
                  <a:cubicBezTo>
                    <a:pt x="12148" y="3155"/>
                    <a:pt x="12165" y="3155"/>
                    <a:pt x="12165" y="3131"/>
                  </a:cubicBezTo>
                  <a:cubicBezTo>
                    <a:pt x="12165" y="3107"/>
                    <a:pt x="12132" y="3107"/>
                    <a:pt x="12132" y="3083"/>
                  </a:cubicBezTo>
                  <a:cubicBezTo>
                    <a:pt x="12132" y="3059"/>
                    <a:pt x="12139" y="3059"/>
                    <a:pt x="12139" y="3035"/>
                  </a:cubicBezTo>
                  <a:cubicBezTo>
                    <a:pt x="12139" y="3010"/>
                    <a:pt x="12167" y="3010"/>
                    <a:pt x="12167" y="2987"/>
                  </a:cubicBezTo>
                  <a:cubicBezTo>
                    <a:pt x="12167" y="2962"/>
                    <a:pt x="12143" y="2962"/>
                    <a:pt x="12143" y="2939"/>
                  </a:cubicBezTo>
                  <a:cubicBezTo>
                    <a:pt x="12143" y="2914"/>
                    <a:pt x="12138" y="2914"/>
                    <a:pt x="12138" y="2890"/>
                  </a:cubicBezTo>
                  <a:cubicBezTo>
                    <a:pt x="12138" y="2866"/>
                    <a:pt x="12143" y="2866"/>
                    <a:pt x="12143" y="2842"/>
                  </a:cubicBezTo>
                  <a:cubicBezTo>
                    <a:pt x="12143" y="2818"/>
                    <a:pt x="12137" y="2818"/>
                    <a:pt x="12137" y="2794"/>
                  </a:cubicBezTo>
                  <a:cubicBezTo>
                    <a:pt x="12137" y="2769"/>
                    <a:pt x="12135" y="2769"/>
                    <a:pt x="12135" y="2746"/>
                  </a:cubicBezTo>
                  <a:lnTo>
                    <a:pt x="12135" y="2698"/>
                  </a:lnTo>
                  <a:cubicBezTo>
                    <a:pt x="12135" y="2673"/>
                    <a:pt x="12149" y="2673"/>
                    <a:pt x="12149" y="2649"/>
                  </a:cubicBezTo>
                  <a:cubicBezTo>
                    <a:pt x="12149" y="2625"/>
                    <a:pt x="12146" y="2625"/>
                    <a:pt x="12146" y="2601"/>
                  </a:cubicBezTo>
                  <a:cubicBezTo>
                    <a:pt x="12146" y="2577"/>
                    <a:pt x="12161" y="2577"/>
                    <a:pt x="12161" y="2553"/>
                  </a:cubicBezTo>
                  <a:cubicBezTo>
                    <a:pt x="12161" y="2528"/>
                    <a:pt x="12164" y="2528"/>
                    <a:pt x="12164" y="2505"/>
                  </a:cubicBezTo>
                  <a:cubicBezTo>
                    <a:pt x="12164" y="2480"/>
                    <a:pt x="12150" y="2480"/>
                    <a:pt x="12150" y="2457"/>
                  </a:cubicBezTo>
                  <a:cubicBezTo>
                    <a:pt x="12150" y="2432"/>
                    <a:pt x="12148" y="2432"/>
                    <a:pt x="12148" y="2408"/>
                  </a:cubicBezTo>
                  <a:cubicBezTo>
                    <a:pt x="12148" y="2384"/>
                    <a:pt x="12155" y="2384"/>
                    <a:pt x="12155" y="2360"/>
                  </a:cubicBezTo>
                  <a:cubicBezTo>
                    <a:pt x="12155" y="2336"/>
                    <a:pt x="12170" y="2336"/>
                    <a:pt x="12170" y="2312"/>
                  </a:cubicBezTo>
                  <a:cubicBezTo>
                    <a:pt x="12170" y="2287"/>
                    <a:pt x="12158" y="2287"/>
                    <a:pt x="12158" y="2264"/>
                  </a:cubicBezTo>
                  <a:cubicBezTo>
                    <a:pt x="12158" y="2239"/>
                    <a:pt x="12146" y="2239"/>
                    <a:pt x="12146" y="2216"/>
                  </a:cubicBezTo>
                  <a:cubicBezTo>
                    <a:pt x="12146" y="2191"/>
                    <a:pt x="12141" y="2191"/>
                    <a:pt x="12141" y="2167"/>
                  </a:cubicBezTo>
                  <a:cubicBezTo>
                    <a:pt x="12141" y="2143"/>
                    <a:pt x="12174" y="2143"/>
                    <a:pt x="12174" y="2119"/>
                  </a:cubicBezTo>
                  <a:cubicBezTo>
                    <a:pt x="12174" y="2095"/>
                    <a:pt x="12134" y="2095"/>
                    <a:pt x="12134" y="2071"/>
                  </a:cubicBezTo>
                  <a:lnTo>
                    <a:pt x="12134" y="2023"/>
                  </a:lnTo>
                  <a:cubicBezTo>
                    <a:pt x="12134" y="1998"/>
                    <a:pt x="12161" y="1998"/>
                    <a:pt x="12161" y="1975"/>
                  </a:cubicBezTo>
                  <a:cubicBezTo>
                    <a:pt x="12161" y="1950"/>
                    <a:pt x="12147" y="1950"/>
                    <a:pt x="12147" y="1926"/>
                  </a:cubicBezTo>
                  <a:cubicBezTo>
                    <a:pt x="12147" y="1902"/>
                    <a:pt x="12133" y="1902"/>
                    <a:pt x="12133" y="1878"/>
                  </a:cubicBezTo>
                  <a:cubicBezTo>
                    <a:pt x="12133" y="1854"/>
                    <a:pt x="12164" y="1854"/>
                    <a:pt x="12164" y="1830"/>
                  </a:cubicBezTo>
                  <a:cubicBezTo>
                    <a:pt x="12164" y="1805"/>
                    <a:pt x="12144" y="1805"/>
                    <a:pt x="12144" y="1782"/>
                  </a:cubicBezTo>
                  <a:cubicBezTo>
                    <a:pt x="12144" y="1757"/>
                    <a:pt x="12166" y="1757"/>
                    <a:pt x="12166" y="1734"/>
                  </a:cubicBezTo>
                  <a:cubicBezTo>
                    <a:pt x="12166" y="1709"/>
                    <a:pt x="12145" y="1709"/>
                    <a:pt x="12145" y="1685"/>
                  </a:cubicBezTo>
                  <a:cubicBezTo>
                    <a:pt x="12145" y="1661"/>
                    <a:pt x="12149" y="1661"/>
                    <a:pt x="12149" y="1637"/>
                  </a:cubicBezTo>
                  <a:cubicBezTo>
                    <a:pt x="12149" y="1613"/>
                    <a:pt x="12146" y="1613"/>
                    <a:pt x="12146" y="1589"/>
                  </a:cubicBezTo>
                  <a:cubicBezTo>
                    <a:pt x="12146" y="1564"/>
                    <a:pt x="12159" y="1564"/>
                    <a:pt x="12159" y="1541"/>
                  </a:cubicBezTo>
                  <a:cubicBezTo>
                    <a:pt x="12159" y="1516"/>
                    <a:pt x="12165" y="1516"/>
                    <a:pt x="12165" y="1493"/>
                  </a:cubicBezTo>
                  <a:cubicBezTo>
                    <a:pt x="12165" y="1468"/>
                    <a:pt x="12151" y="1468"/>
                    <a:pt x="12151" y="1444"/>
                  </a:cubicBezTo>
                  <a:cubicBezTo>
                    <a:pt x="12151" y="1420"/>
                    <a:pt x="12165" y="1420"/>
                    <a:pt x="12165" y="1394"/>
                  </a:cubicBezTo>
                  <a:cubicBezTo>
                    <a:pt x="12165" y="1369"/>
                    <a:pt x="12161" y="1371"/>
                    <a:pt x="12161" y="1345"/>
                  </a:cubicBezTo>
                  <a:cubicBezTo>
                    <a:pt x="12161" y="1328"/>
                    <a:pt x="12138" y="1313"/>
                    <a:pt x="12137" y="1297"/>
                  </a:cubicBezTo>
                  <a:cubicBezTo>
                    <a:pt x="12135" y="1281"/>
                    <a:pt x="12151" y="1262"/>
                    <a:pt x="12149" y="1244"/>
                  </a:cubicBezTo>
                  <a:cubicBezTo>
                    <a:pt x="12146" y="1228"/>
                    <a:pt x="12138" y="1212"/>
                    <a:pt x="12133" y="1196"/>
                  </a:cubicBezTo>
                  <a:cubicBezTo>
                    <a:pt x="12129" y="1180"/>
                    <a:pt x="12135" y="1161"/>
                    <a:pt x="12130" y="1145"/>
                  </a:cubicBezTo>
                  <a:cubicBezTo>
                    <a:pt x="12124" y="1128"/>
                    <a:pt x="12116" y="1113"/>
                    <a:pt x="12108" y="1097"/>
                  </a:cubicBezTo>
                  <a:cubicBezTo>
                    <a:pt x="12102" y="1082"/>
                    <a:pt x="12075" y="1077"/>
                    <a:pt x="12068" y="1062"/>
                  </a:cubicBezTo>
                  <a:cubicBezTo>
                    <a:pt x="12059" y="1048"/>
                    <a:pt x="12074" y="1018"/>
                    <a:pt x="12063" y="1005"/>
                  </a:cubicBezTo>
                  <a:cubicBezTo>
                    <a:pt x="12054" y="991"/>
                    <a:pt x="12017" y="997"/>
                    <a:pt x="12006" y="985"/>
                  </a:cubicBezTo>
                  <a:cubicBezTo>
                    <a:pt x="11996" y="973"/>
                    <a:pt x="12006" y="939"/>
                    <a:pt x="11995" y="927"/>
                  </a:cubicBezTo>
                  <a:cubicBezTo>
                    <a:pt x="11983" y="915"/>
                    <a:pt x="11962" y="914"/>
                    <a:pt x="11948" y="904"/>
                  </a:cubicBezTo>
                  <a:cubicBezTo>
                    <a:pt x="11935" y="893"/>
                    <a:pt x="11913" y="894"/>
                    <a:pt x="11899" y="884"/>
                  </a:cubicBezTo>
                  <a:cubicBezTo>
                    <a:pt x="11887" y="875"/>
                    <a:pt x="11885" y="845"/>
                    <a:pt x="11870" y="836"/>
                  </a:cubicBezTo>
                  <a:cubicBezTo>
                    <a:pt x="11855" y="829"/>
                    <a:pt x="11837" y="825"/>
                    <a:pt x="11822" y="819"/>
                  </a:cubicBezTo>
                  <a:cubicBezTo>
                    <a:pt x="11807" y="812"/>
                    <a:pt x="11789" y="810"/>
                    <a:pt x="11773" y="805"/>
                  </a:cubicBezTo>
                  <a:cubicBezTo>
                    <a:pt x="11772" y="805"/>
                    <a:pt x="11772" y="805"/>
                    <a:pt x="11771" y="805"/>
                  </a:cubicBezTo>
                  <a:cubicBezTo>
                    <a:pt x="11749" y="805"/>
                    <a:pt x="11729" y="820"/>
                    <a:pt x="11714" y="820"/>
                  </a:cubicBezTo>
                  <a:cubicBezTo>
                    <a:pt x="11712" y="820"/>
                    <a:pt x="11710" y="819"/>
                    <a:pt x="11709" y="819"/>
                  </a:cubicBezTo>
                  <a:cubicBezTo>
                    <a:pt x="11684" y="814"/>
                    <a:pt x="11691" y="789"/>
                    <a:pt x="11667" y="785"/>
                  </a:cubicBezTo>
                  <a:cubicBezTo>
                    <a:pt x="11642" y="779"/>
                    <a:pt x="11647" y="765"/>
                    <a:pt x="11623" y="759"/>
                  </a:cubicBezTo>
                  <a:cubicBezTo>
                    <a:pt x="11598" y="754"/>
                    <a:pt x="11597" y="759"/>
                    <a:pt x="11575" y="752"/>
                  </a:cubicBezTo>
                  <a:cubicBezTo>
                    <a:pt x="11551" y="745"/>
                    <a:pt x="11550" y="747"/>
                    <a:pt x="11528" y="742"/>
                  </a:cubicBezTo>
                  <a:cubicBezTo>
                    <a:pt x="11503" y="736"/>
                    <a:pt x="11505" y="731"/>
                    <a:pt x="11482" y="726"/>
                  </a:cubicBezTo>
                  <a:cubicBezTo>
                    <a:pt x="11479" y="725"/>
                    <a:pt x="11477" y="725"/>
                    <a:pt x="11476" y="725"/>
                  </a:cubicBezTo>
                  <a:cubicBezTo>
                    <a:pt x="11459" y="725"/>
                    <a:pt x="11451" y="742"/>
                    <a:pt x="11434" y="742"/>
                  </a:cubicBezTo>
                  <a:cubicBezTo>
                    <a:pt x="11432" y="742"/>
                    <a:pt x="11430" y="742"/>
                    <a:pt x="11428" y="742"/>
                  </a:cubicBezTo>
                  <a:cubicBezTo>
                    <a:pt x="11405" y="736"/>
                    <a:pt x="11406" y="729"/>
                    <a:pt x="11383" y="724"/>
                  </a:cubicBezTo>
                  <a:cubicBezTo>
                    <a:pt x="11375" y="722"/>
                    <a:pt x="11370" y="721"/>
                    <a:pt x="11365" y="721"/>
                  </a:cubicBezTo>
                  <a:cubicBezTo>
                    <a:pt x="11361" y="721"/>
                    <a:pt x="11358" y="722"/>
                    <a:pt x="11354" y="722"/>
                  </a:cubicBezTo>
                  <a:cubicBezTo>
                    <a:pt x="11349" y="722"/>
                    <a:pt x="11344" y="721"/>
                    <a:pt x="11335" y="718"/>
                  </a:cubicBezTo>
                  <a:cubicBezTo>
                    <a:pt x="11310" y="713"/>
                    <a:pt x="11313" y="706"/>
                    <a:pt x="11289" y="701"/>
                  </a:cubicBezTo>
                  <a:cubicBezTo>
                    <a:pt x="11265" y="696"/>
                    <a:pt x="11267" y="685"/>
                    <a:pt x="11245" y="680"/>
                  </a:cubicBezTo>
                  <a:cubicBezTo>
                    <a:pt x="11220" y="674"/>
                    <a:pt x="11222" y="672"/>
                    <a:pt x="11198" y="667"/>
                  </a:cubicBezTo>
                  <a:cubicBezTo>
                    <a:pt x="11174" y="661"/>
                    <a:pt x="11179" y="649"/>
                    <a:pt x="11154" y="643"/>
                  </a:cubicBezTo>
                  <a:cubicBezTo>
                    <a:pt x="11152" y="643"/>
                    <a:pt x="11151" y="643"/>
                    <a:pt x="11149" y="643"/>
                  </a:cubicBezTo>
                  <a:cubicBezTo>
                    <a:pt x="11130" y="643"/>
                    <a:pt x="11122" y="670"/>
                    <a:pt x="11104" y="670"/>
                  </a:cubicBezTo>
                  <a:cubicBezTo>
                    <a:pt x="11102" y="670"/>
                    <a:pt x="11100" y="669"/>
                    <a:pt x="11098" y="669"/>
                  </a:cubicBezTo>
                  <a:cubicBezTo>
                    <a:pt x="11075" y="664"/>
                    <a:pt x="11080" y="637"/>
                    <a:pt x="11057" y="631"/>
                  </a:cubicBezTo>
                  <a:cubicBezTo>
                    <a:pt x="11055" y="631"/>
                    <a:pt x="11052" y="631"/>
                    <a:pt x="11050" y="631"/>
                  </a:cubicBezTo>
                  <a:cubicBezTo>
                    <a:pt x="11036" y="631"/>
                    <a:pt x="11029" y="642"/>
                    <a:pt x="11013" y="642"/>
                  </a:cubicBezTo>
                  <a:cubicBezTo>
                    <a:pt x="11011" y="642"/>
                    <a:pt x="11008" y="642"/>
                    <a:pt x="11005" y="641"/>
                  </a:cubicBezTo>
                  <a:cubicBezTo>
                    <a:pt x="10982" y="636"/>
                    <a:pt x="10984" y="630"/>
                    <a:pt x="10960" y="624"/>
                  </a:cubicBezTo>
                  <a:cubicBezTo>
                    <a:pt x="10938" y="619"/>
                    <a:pt x="10938" y="614"/>
                    <a:pt x="10914" y="608"/>
                  </a:cubicBezTo>
                  <a:cubicBezTo>
                    <a:pt x="10910" y="606"/>
                    <a:pt x="10906" y="606"/>
                    <a:pt x="10902" y="606"/>
                  </a:cubicBezTo>
                  <a:cubicBezTo>
                    <a:pt x="10892" y="606"/>
                    <a:pt x="10886" y="612"/>
                    <a:pt x="10874" y="612"/>
                  </a:cubicBezTo>
                  <a:cubicBezTo>
                    <a:pt x="10871" y="612"/>
                    <a:pt x="10868" y="611"/>
                    <a:pt x="10864" y="610"/>
                  </a:cubicBezTo>
                  <a:cubicBezTo>
                    <a:pt x="10840" y="605"/>
                    <a:pt x="10842" y="597"/>
                    <a:pt x="10818" y="592"/>
                  </a:cubicBezTo>
                  <a:cubicBezTo>
                    <a:pt x="10795" y="586"/>
                    <a:pt x="10800" y="563"/>
                    <a:pt x="10776" y="556"/>
                  </a:cubicBezTo>
                  <a:cubicBezTo>
                    <a:pt x="10772" y="556"/>
                    <a:pt x="10770" y="555"/>
                    <a:pt x="10767" y="555"/>
                  </a:cubicBezTo>
                  <a:cubicBezTo>
                    <a:pt x="10755" y="555"/>
                    <a:pt x="10748" y="562"/>
                    <a:pt x="10736" y="562"/>
                  </a:cubicBezTo>
                  <a:cubicBezTo>
                    <a:pt x="10733" y="562"/>
                    <a:pt x="10729" y="562"/>
                    <a:pt x="10725" y="561"/>
                  </a:cubicBezTo>
                  <a:cubicBezTo>
                    <a:pt x="10703" y="555"/>
                    <a:pt x="10704" y="545"/>
                    <a:pt x="10682" y="539"/>
                  </a:cubicBezTo>
                  <a:cubicBezTo>
                    <a:pt x="10674" y="538"/>
                    <a:pt x="10669" y="537"/>
                    <a:pt x="10665" y="537"/>
                  </a:cubicBezTo>
                  <a:cubicBezTo>
                    <a:pt x="10659" y="537"/>
                    <a:pt x="10654" y="538"/>
                    <a:pt x="10648" y="538"/>
                  </a:cubicBezTo>
                  <a:cubicBezTo>
                    <a:pt x="10644" y="538"/>
                    <a:pt x="10638" y="538"/>
                    <a:pt x="10631" y="536"/>
                  </a:cubicBezTo>
                  <a:cubicBezTo>
                    <a:pt x="10608" y="531"/>
                    <a:pt x="10610" y="520"/>
                    <a:pt x="10587" y="515"/>
                  </a:cubicBezTo>
                  <a:cubicBezTo>
                    <a:pt x="10564" y="509"/>
                    <a:pt x="10565" y="507"/>
                    <a:pt x="10540" y="501"/>
                  </a:cubicBezTo>
                  <a:cubicBezTo>
                    <a:pt x="10517" y="495"/>
                    <a:pt x="10515" y="499"/>
                    <a:pt x="10492" y="493"/>
                  </a:cubicBezTo>
                  <a:cubicBezTo>
                    <a:pt x="10468" y="488"/>
                    <a:pt x="10468" y="490"/>
                    <a:pt x="10446" y="483"/>
                  </a:cubicBezTo>
                  <a:cubicBezTo>
                    <a:pt x="10421" y="477"/>
                    <a:pt x="10426" y="463"/>
                    <a:pt x="10401" y="458"/>
                  </a:cubicBezTo>
                  <a:cubicBezTo>
                    <a:pt x="10399" y="457"/>
                    <a:pt x="10397" y="457"/>
                    <a:pt x="10395" y="457"/>
                  </a:cubicBezTo>
                  <a:cubicBezTo>
                    <a:pt x="10378" y="457"/>
                    <a:pt x="10370" y="476"/>
                    <a:pt x="10353" y="476"/>
                  </a:cubicBezTo>
                  <a:cubicBezTo>
                    <a:pt x="10351" y="476"/>
                    <a:pt x="10349" y="476"/>
                    <a:pt x="10347" y="475"/>
                  </a:cubicBezTo>
                  <a:cubicBezTo>
                    <a:pt x="10324" y="470"/>
                    <a:pt x="10328" y="454"/>
                    <a:pt x="10304" y="447"/>
                  </a:cubicBezTo>
                  <a:cubicBezTo>
                    <a:pt x="10281" y="442"/>
                    <a:pt x="10282" y="440"/>
                    <a:pt x="10258" y="433"/>
                  </a:cubicBezTo>
                  <a:cubicBezTo>
                    <a:pt x="10234" y="428"/>
                    <a:pt x="10234" y="431"/>
                    <a:pt x="10210" y="424"/>
                  </a:cubicBezTo>
                  <a:cubicBezTo>
                    <a:pt x="10207" y="423"/>
                    <a:pt x="10204" y="423"/>
                    <a:pt x="10202" y="423"/>
                  </a:cubicBezTo>
                  <a:cubicBezTo>
                    <a:pt x="10187" y="423"/>
                    <a:pt x="10180" y="432"/>
                    <a:pt x="10167" y="432"/>
                  </a:cubicBezTo>
                  <a:cubicBezTo>
                    <a:pt x="10164" y="432"/>
                    <a:pt x="10162" y="432"/>
                    <a:pt x="10159" y="431"/>
                  </a:cubicBezTo>
                  <a:cubicBezTo>
                    <a:pt x="10135" y="426"/>
                    <a:pt x="10135" y="428"/>
                    <a:pt x="10111" y="423"/>
                  </a:cubicBezTo>
                  <a:cubicBezTo>
                    <a:pt x="10087" y="417"/>
                    <a:pt x="10096" y="383"/>
                    <a:pt x="10072" y="375"/>
                  </a:cubicBezTo>
                  <a:cubicBezTo>
                    <a:pt x="10070" y="375"/>
                    <a:pt x="10067" y="375"/>
                    <a:pt x="10065" y="375"/>
                  </a:cubicBezTo>
                  <a:cubicBezTo>
                    <a:pt x="10048" y="375"/>
                    <a:pt x="10041" y="390"/>
                    <a:pt x="10025" y="390"/>
                  </a:cubicBezTo>
                  <a:cubicBezTo>
                    <a:pt x="10023" y="390"/>
                    <a:pt x="10021" y="390"/>
                    <a:pt x="10018" y="389"/>
                  </a:cubicBezTo>
                  <a:cubicBezTo>
                    <a:pt x="9994" y="384"/>
                    <a:pt x="9997" y="378"/>
                    <a:pt x="9972" y="372"/>
                  </a:cubicBezTo>
                  <a:cubicBezTo>
                    <a:pt x="9968" y="371"/>
                    <a:pt x="9965" y="371"/>
                    <a:pt x="9962" y="371"/>
                  </a:cubicBezTo>
                  <a:cubicBezTo>
                    <a:pt x="9950" y="371"/>
                    <a:pt x="9944" y="377"/>
                    <a:pt x="9932" y="377"/>
                  </a:cubicBezTo>
                  <a:cubicBezTo>
                    <a:pt x="9929" y="377"/>
                    <a:pt x="9926" y="376"/>
                    <a:pt x="9922" y="375"/>
                  </a:cubicBezTo>
                  <a:cubicBezTo>
                    <a:pt x="9897" y="370"/>
                    <a:pt x="9905" y="348"/>
                    <a:pt x="9880" y="342"/>
                  </a:cubicBezTo>
                  <a:cubicBezTo>
                    <a:pt x="9878" y="342"/>
                    <a:pt x="9876" y="341"/>
                    <a:pt x="9874" y="341"/>
                  </a:cubicBezTo>
                  <a:cubicBezTo>
                    <a:pt x="9857" y="341"/>
                    <a:pt x="9850" y="357"/>
                    <a:pt x="9833" y="357"/>
                  </a:cubicBezTo>
                  <a:cubicBezTo>
                    <a:pt x="9831" y="357"/>
                    <a:pt x="9829" y="357"/>
                    <a:pt x="9827" y="356"/>
                  </a:cubicBezTo>
                  <a:cubicBezTo>
                    <a:pt x="9803" y="351"/>
                    <a:pt x="9806" y="333"/>
                    <a:pt x="9784" y="327"/>
                  </a:cubicBezTo>
                  <a:cubicBezTo>
                    <a:pt x="9760" y="322"/>
                    <a:pt x="9761" y="320"/>
                    <a:pt x="9737" y="312"/>
                  </a:cubicBezTo>
                  <a:cubicBezTo>
                    <a:pt x="9734" y="312"/>
                    <a:pt x="9731" y="311"/>
                    <a:pt x="9729" y="311"/>
                  </a:cubicBezTo>
                  <a:cubicBezTo>
                    <a:pt x="9714" y="311"/>
                    <a:pt x="9708" y="322"/>
                    <a:pt x="9693" y="322"/>
                  </a:cubicBezTo>
                  <a:cubicBezTo>
                    <a:pt x="9691" y="322"/>
                    <a:pt x="9688" y="321"/>
                    <a:pt x="9685" y="321"/>
                  </a:cubicBezTo>
                  <a:cubicBezTo>
                    <a:pt x="9661" y="315"/>
                    <a:pt x="9666" y="294"/>
                    <a:pt x="9644" y="288"/>
                  </a:cubicBezTo>
                  <a:cubicBezTo>
                    <a:pt x="9636" y="286"/>
                    <a:pt x="9631" y="286"/>
                    <a:pt x="9626" y="286"/>
                  </a:cubicBezTo>
                  <a:cubicBezTo>
                    <a:pt x="9621" y="286"/>
                    <a:pt x="9617" y="286"/>
                    <a:pt x="9613" y="286"/>
                  </a:cubicBezTo>
                  <a:cubicBezTo>
                    <a:pt x="9608" y="286"/>
                    <a:pt x="9602" y="286"/>
                    <a:pt x="9594" y="283"/>
                  </a:cubicBezTo>
                  <a:cubicBezTo>
                    <a:pt x="9570" y="278"/>
                    <a:pt x="9575" y="258"/>
                    <a:pt x="9551" y="252"/>
                  </a:cubicBezTo>
                  <a:cubicBezTo>
                    <a:pt x="9548" y="251"/>
                    <a:pt x="9545" y="251"/>
                    <a:pt x="9542" y="251"/>
                  </a:cubicBezTo>
                  <a:cubicBezTo>
                    <a:pt x="9528" y="251"/>
                    <a:pt x="9522" y="259"/>
                    <a:pt x="9509" y="259"/>
                  </a:cubicBezTo>
                  <a:cubicBezTo>
                    <a:pt x="9506" y="259"/>
                    <a:pt x="9503" y="258"/>
                    <a:pt x="9500" y="258"/>
                  </a:cubicBezTo>
                  <a:cubicBezTo>
                    <a:pt x="9476" y="252"/>
                    <a:pt x="9480" y="236"/>
                    <a:pt x="9457" y="231"/>
                  </a:cubicBezTo>
                  <a:cubicBezTo>
                    <a:pt x="9455" y="230"/>
                    <a:pt x="9454" y="230"/>
                    <a:pt x="9452" y="230"/>
                  </a:cubicBezTo>
                  <a:cubicBezTo>
                    <a:pt x="9434" y="230"/>
                    <a:pt x="9426" y="252"/>
                    <a:pt x="9408" y="252"/>
                  </a:cubicBezTo>
                  <a:cubicBezTo>
                    <a:pt x="9406" y="252"/>
                    <a:pt x="9404" y="252"/>
                    <a:pt x="9403" y="251"/>
                  </a:cubicBezTo>
                  <a:cubicBezTo>
                    <a:pt x="9378" y="246"/>
                    <a:pt x="9381" y="236"/>
                    <a:pt x="9357" y="231"/>
                  </a:cubicBezTo>
                  <a:cubicBezTo>
                    <a:pt x="9333" y="226"/>
                    <a:pt x="9335" y="219"/>
                    <a:pt x="9312" y="213"/>
                  </a:cubicBezTo>
                  <a:cubicBezTo>
                    <a:pt x="9287" y="207"/>
                    <a:pt x="9292" y="190"/>
                    <a:pt x="9269" y="183"/>
                  </a:cubicBezTo>
                  <a:cubicBezTo>
                    <a:pt x="9265" y="182"/>
                    <a:pt x="9263" y="182"/>
                    <a:pt x="9260" y="182"/>
                  </a:cubicBezTo>
                  <a:cubicBezTo>
                    <a:pt x="9246" y="182"/>
                    <a:pt x="9240" y="190"/>
                    <a:pt x="9228" y="190"/>
                  </a:cubicBezTo>
                  <a:cubicBezTo>
                    <a:pt x="9225" y="190"/>
                    <a:pt x="9221" y="189"/>
                    <a:pt x="9217" y="188"/>
                  </a:cubicBezTo>
                  <a:cubicBezTo>
                    <a:pt x="9194" y="183"/>
                    <a:pt x="9199" y="163"/>
                    <a:pt x="9177" y="156"/>
                  </a:cubicBezTo>
                  <a:cubicBezTo>
                    <a:pt x="9175" y="155"/>
                    <a:pt x="9173" y="155"/>
                    <a:pt x="9171" y="155"/>
                  </a:cubicBezTo>
                  <a:cubicBezTo>
                    <a:pt x="9153" y="155"/>
                    <a:pt x="9145" y="177"/>
                    <a:pt x="9126" y="177"/>
                  </a:cubicBezTo>
                  <a:cubicBezTo>
                    <a:pt x="9125" y="177"/>
                    <a:pt x="9123" y="177"/>
                    <a:pt x="9121" y="176"/>
                  </a:cubicBezTo>
                  <a:cubicBezTo>
                    <a:pt x="9097" y="171"/>
                    <a:pt x="9098" y="169"/>
                    <a:pt x="9075" y="163"/>
                  </a:cubicBezTo>
                  <a:cubicBezTo>
                    <a:pt x="9050" y="158"/>
                    <a:pt x="9057" y="132"/>
                    <a:pt x="9033" y="127"/>
                  </a:cubicBezTo>
                  <a:cubicBezTo>
                    <a:pt x="9008" y="122"/>
                    <a:pt x="9007" y="125"/>
                    <a:pt x="8985" y="119"/>
                  </a:cubicBezTo>
                  <a:cubicBezTo>
                    <a:pt x="8983" y="119"/>
                    <a:pt x="8981" y="119"/>
                    <a:pt x="8979" y="119"/>
                  </a:cubicBezTo>
                  <a:cubicBezTo>
                    <a:pt x="8962" y="119"/>
                    <a:pt x="8955" y="134"/>
                    <a:pt x="8938" y="134"/>
                  </a:cubicBezTo>
                  <a:cubicBezTo>
                    <a:pt x="8936" y="134"/>
                    <a:pt x="8934" y="134"/>
                    <a:pt x="8931" y="133"/>
                  </a:cubicBezTo>
                  <a:cubicBezTo>
                    <a:pt x="8907" y="128"/>
                    <a:pt x="8910" y="117"/>
                    <a:pt x="8887" y="112"/>
                  </a:cubicBezTo>
                  <a:cubicBezTo>
                    <a:pt x="8863" y="107"/>
                    <a:pt x="8868" y="85"/>
                    <a:pt x="8846" y="79"/>
                  </a:cubicBezTo>
                  <a:cubicBezTo>
                    <a:pt x="8821" y="73"/>
                    <a:pt x="8821" y="74"/>
                    <a:pt x="8797" y="69"/>
                  </a:cubicBezTo>
                  <a:cubicBezTo>
                    <a:pt x="8773" y="64"/>
                    <a:pt x="8773" y="68"/>
                    <a:pt x="8749" y="61"/>
                  </a:cubicBezTo>
                  <a:cubicBezTo>
                    <a:pt x="8725" y="55"/>
                    <a:pt x="8725" y="57"/>
                    <a:pt x="8701" y="50"/>
                  </a:cubicBezTo>
                  <a:cubicBezTo>
                    <a:pt x="8695" y="48"/>
                    <a:pt x="8690" y="48"/>
                    <a:pt x="8686" y="48"/>
                  </a:cubicBezTo>
                  <a:cubicBezTo>
                    <a:pt x="8678" y="48"/>
                    <a:pt x="8674" y="50"/>
                    <a:pt x="8666" y="50"/>
                  </a:cubicBezTo>
                  <a:cubicBezTo>
                    <a:pt x="8662" y="50"/>
                    <a:pt x="8658" y="49"/>
                    <a:pt x="8652" y="48"/>
                  </a:cubicBezTo>
                  <a:cubicBezTo>
                    <a:pt x="8627" y="42"/>
                    <a:pt x="8630" y="32"/>
                    <a:pt x="8606" y="26"/>
                  </a:cubicBezTo>
                  <a:cubicBezTo>
                    <a:pt x="8604" y="26"/>
                    <a:pt x="8603" y="26"/>
                    <a:pt x="8601" y="26"/>
                  </a:cubicBezTo>
                  <a:cubicBezTo>
                    <a:pt x="8587" y="26"/>
                    <a:pt x="8572" y="39"/>
                    <a:pt x="8559" y="39"/>
                  </a:cubicBezTo>
                  <a:cubicBezTo>
                    <a:pt x="8558" y="39"/>
                    <a:pt x="8556" y="39"/>
                    <a:pt x="8555" y="39"/>
                  </a:cubicBezTo>
                  <a:cubicBezTo>
                    <a:pt x="8539" y="37"/>
                    <a:pt x="8525" y="26"/>
                    <a:pt x="8509" y="25"/>
                  </a:cubicBezTo>
                  <a:cubicBezTo>
                    <a:pt x="8493" y="23"/>
                    <a:pt x="8478" y="22"/>
                    <a:pt x="8462" y="22"/>
                  </a:cubicBezTo>
                  <a:cubicBezTo>
                    <a:pt x="8447" y="22"/>
                    <a:pt x="8430" y="1"/>
                    <a:pt x="84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7"/>
            <p:cNvSpPr/>
            <p:nvPr/>
          </p:nvSpPr>
          <p:spPr>
            <a:xfrm>
              <a:off x="2107500" y="509525"/>
              <a:ext cx="307875" cy="208700"/>
            </a:xfrm>
            <a:custGeom>
              <a:avLst/>
              <a:gdLst/>
              <a:ahLst/>
              <a:cxnLst/>
              <a:rect l="l" t="t" r="r" b="b"/>
              <a:pathLst>
                <a:path w="12315" h="8348" extrusionOk="0">
                  <a:moveTo>
                    <a:pt x="11246" y="812"/>
                  </a:moveTo>
                  <a:cubicBezTo>
                    <a:pt x="11245" y="814"/>
                    <a:pt x="11244" y="815"/>
                    <a:pt x="11243" y="817"/>
                  </a:cubicBezTo>
                  <a:lnTo>
                    <a:pt x="11243" y="817"/>
                  </a:lnTo>
                  <a:cubicBezTo>
                    <a:pt x="11244" y="816"/>
                    <a:pt x="11246" y="815"/>
                    <a:pt x="11247" y="814"/>
                  </a:cubicBezTo>
                  <a:lnTo>
                    <a:pt x="11246" y="812"/>
                  </a:lnTo>
                  <a:close/>
                  <a:moveTo>
                    <a:pt x="5029" y="4836"/>
                  </a:moveTo>
                  <a:lnTo>
                    <a:pt x="5074" y="4903"/>
                  </a:lnTo>
                  <a:lnTo>
                    <a:pt x="5025" y="4840"/>
                  </a:lnTo>
                  <a:cubicBezTo>
                    <a:pt x="5028" y="4839"/>
                    <a:pt x="5029" y="4837"/>
                    <a:pt x="5029" y="4836"/>
                  </a:cubicBezTo>
                  <a:close/>
                  <a:moveTo>
                    <a:pt x="12222" y="0"/>
                  </a:moveTo>
                  <a:cubicBezTo>
                    <a:pt x="12206" y="0"/>
                    <a:pt x="12190" y="5"/>
                    <a:pt x="12176" y="15"/>
                  </a:cubicBezTo>
                  <a:cubicBezTo>
                    <a:pt x="12166" y="18"/>
                    <a:pt x="12154" y="22"/>
                    <a:pt x="12139" y="32"/>
                  </a:cubicBezTo>
                  <a:cubicBezTo>
                    <a:pt x="12128" y="33"/>
                    <a:pt x="12109" y="38"/>
                    <a:pt x="12086" y="53"/>
                  </a:cubicBezTo>
                  <a:cubicBezTo>
                    <a:pt x="12061" y="71"/>
                    <a:pt x="12048" y="92"/>
                    <a:pt x="12043" y="108"/>
                  </a:cubicBezTo>
                  <a:cubicBezTo>
                    <a:pt x="12037" y="112"/>
                    <a:pt x="12035" y="114"/>
                    <a:pt x="12031" y="118"/>
                  </a:cubicBezTo>
                  <a:cubicBezTo>
                    <a:pt x="12029" y="120"/>
                    <a:pt x="12025" y="123"/>
                    <a:pt x="12018" y="128"/>
                  </a:cubicBezTo>
                  <a:cubicBezTo>
                    <a:pt x="12007" y="135"/>
                    <a:pt x="12000" y="140"/>
                    <a:pt x="11995" y="144"/>
                  </a:cubicBezTo>
                  <a:cubicBezTo>
                    <a:pt x="11990" y="144"/>
                    <a:pt x="11985" y="143"/>
                    <a:pt x="11980" y="143"/>
                  </a:cubicBezTo>
                  <a:cubicBezTo>
                    <a:pt x="11963" y="143"/>
                    <a:pt x="11943" y="148"/>
                    <a:pt x="11923" y="162"/>
                  </a:cubicBezTo>
                  <a:cubicBezTo>
                    <a:pt x="11908" y="172"/>
                    <a:pt x="11897" y="183"/>
                    <a:pt x="11891" y="195"/>
                  </a:cubicBezTo>
                  <a:cubicBezTo>
                    <a:pt x="11875" y="195"/>
                    <a:pt x="11857" y="200"/>
                    <a:pt x="11838" y="213"/>
                  </a:cubicBezTo>
                  <a:cubicBezTo>
                    <a:pt x="11822" y="224"/>
                    <a:pt x="11812" y="234"/>
                    <a:pt x="11806" y="242"/>
                  </a:cubicBezTo>
                  <a:cubicBezTo>
                    <a:pt x="11793" y="243"/>
                    <a:pt x="11774" y="248"/>
                    <a:pt x="11754" y="262"/>
                  </a:cubicBezTo>
                  <a:cubicBezTo>
                    <a:pt x="11726" y="279"/>
                    <a:pt x="11715" y="305"/>
                    <a:pt x="11711" y="327"/>
                  </a:cubicBezTo>
                  <a:cubicBezTo>
                    <a:pt x="11707" y="328"/>
                    <a:pt x="11703" y="329"/>
                    <a:pt x="11699" y="332"/>
                  </a:cubicBezTo>
                  <a:cubicBezTo>
                    <a:pt x="11684" y="332"/>
                    <a:pt x="11660" y="336"/>
                    <a:pt x="11636" y="352"/>
                  </a:cubicBezTo>
                  <a:cubicBezTo>
                    <a:pt x="11617" y="364"/>
                    <a:pt x="11607" y="379"/>
                    <a:pt x="11600" y="392"/>
                  </a:cubicBezTo>
                  <a:cubicBezTo>
                    <a:pt x="11586" y="395"/>
                    <a:pt x="11571" y="398"/>
                    <a:pt x="11557" y="409"/>
                  </a:cubicBezTo>
                  <a:cubicBezTo>
                    <a:pt x="11533" y="425"/>
                    <a:pt x="11522" y="445"/>
                    <a:pt x="11516" y="460"/>
                  </a:cubicBezTo>
                  <a:lnTo>
                    <a:pt x="11488" y="479"/>
                  </a:lnTo>
                  <a:cubicBezTo>
                    <a:pt x="11477" y="486"/>
                    <a:pt x="11472" y="489"/>
                    <a:pt x="11466" y="494"/>
                  </a:cubicBezTo>
                  <a:cubicBezTo>
                    <a:pt x="11462" y="493"/>
                    <a:pt x="11457" y="493"/>
                    <a:pt x="11452" y="493"/>
                  </a:cubicBezTo>
                  <a:cubicBezTo>
                    <a:pt x="11435" y="493"/>
                    <a:pt x="11413" y="497"/>
                    <a:pt x="11391" y="511"/>
                  </a:cubicBezTo>
                  <a:cubicBezTo>
                    <a:pt x="11372" y="525"/>
                    <a:pt x="11360" y="541"/>
                    <a:pt x="11354" y="554"/>
                  </a:cubicBezTo>
                  <a:cubicBezTo>
                    <a:pt x="11343" y="557"/>
                    <a:pt x="11329" y="562"/>
                    <a:pt x="11314" y="572"/>
                  </a:cubicBezTo>
                  <a:cubicBezTo>
                    <a:pt x="11291" y="588"/>
                    <a:pt x="11280" y="607"/>
                    <a:pt x="11274" y="623"/>
                  </a:cubicBezTo>
                  <a:cubicBezTo>
                    <a:pt x="11268" y="626"/>
                    <a:pt x="11263" y="629"/>
                    <a:pt x="11255" y="633"/>
                  </a:cubicBezTo>
                  <a:cubicBezTo>
                    <a:pt x="11239" y="633"/>
                    <a:pt x="11217" y="636"/>
                    <a:pt x="11191" y="653"/>
                  </a:cubicBezTo>
                  <a:lnTo>
                    <a:pt x="11237" y="720"/>
                  </a:lnTo>
                  <a:lnTo>
                    <a:pt x="11186" y="655"/>
                  </a:lnTo>
                  <a:cubicBezTo>
                    <a:pt x="11177" y="660"/>
                    <a:pt x="11164" y="665"/>
                    <a:pt x="11148" y="676"/>
                  </a:cubicBezTo>
                  <a:cubicBezTo>
                    <a:pt x="11127" y="691"/>
                    <a:pt x="11115" y="709"/>
                    <a:pt x="11109" y="724"/>
                  </a:cubicBezTo>
                  <a:cubicBezTo>
                    <a:pt x="11102" y="727"/>
                    <a:pt x="11094" y="729"/>
                    <a:pt x="11086" y="735"/>
                  </a:cubicBezTo>
                  <a:cubicBezTo>
                    <a:pt x="11072" y="735"/>
                    <a:pt x="11050" y="739"/>
                    <a:pt x="11025" y="755"/>
                  </a:cubicBezTo>
                  <a:cubicBezTo>
                    <a:pt x="11009" y="766"/>
                    <a:pt x="10998" y="778"/>
                    <a:pt x="10992" y="788"/>
                  </a:cubicBezTo>
                  <a:cubicBezTo>
                    <a:pt x="10977" y="789"/>
                    <a:pt x="10961" y="795"/>
                    <a:pt x="10943" y="808"/>
                  </a:cubicBezTo>
                  <a:cubicBezTo>
                    <a:pt x="10915" y="827"/>
                    <a:pt x="10904" y="854"/>
                    <a:pt x="10900" y="875"/>
                  </a:cubicBezTo>
                  <a:cubicBezTo>
                    <a:pt x="10894" y="878"/>
                    <a:pt x="10888" y="882"/>
                    <a:pt x="10879" y="888"/>
                  </a:cubicBezTo>
                  <a:cubicBezTo>
                    <a:pt x="10867" y="896"/>
                    <a:pt x="10858" y="905"/>
                    <a:pt x="10851" y="912"/>
                  </a:cubicBezTo>
                  <a:cubicBezTo>
                    <a:pt x="10836" y="915"/>
                    <a:pt x="10815" y="918"/>
                    <a:pt x="10793" y="933"/>
                  </a:cubicBezTo>
                  <a:lnTo>
                    <a:pt x="10712" y="986"/>
                  </a:lnTo>
                  <a:cubicBezTo>
                    <a:pt x="10701" y="995"/>
                    <a:pt x="10693" y="1001"/>
                    <a:pt x="10687" y="1007"/>
                  </a:cubicBezTo>
                  <a:cubicBezTo>
                    <a:pt x="10685" y="1007"/>
                    <a:pt x="10682" y="1007"/>
                    <a:pt x="10680" y="1007"/>
                  </a:cubicBezTo>
                  <a:cubicBezTo>
                    <a:pt x="10664" y="1007"/>
                    <a:pt x="10644" y="1010"/>
                    <a:pt x="10621" y="1025"/>
                  </a:cubicBezTo>
                  <a:cubicBezTo>
                    <a:pt x="10602" y="1038"/>
                    <a:pt x="10593" y="1050"/>
                    <a:pt x="10585" y="1059"/>
                  </a:cubicBezTo>
                  <a:cubicBezTo>
                    <a:pt x="10572" y="1068"/>
                    <a:pt x="10567" y="1073"/>
                    <a:pt x="10559" y="1079"/>
                  </a:cubicBezTo>
                  <a:cubicBezTo>
                    <a:pt x="10556" y="1082"/>
                    <a:pt x="10553" y="1084"/>
                    <a:pt x="10546" y="1088"/>
                  </a:cubicBezTo>
                  <a:cubicBezTo>
                    <a:pt x="10530" y="1099"/>
                    <a:pt x="10520" y="1111"/>
                    <a:pt x="10513" y="1123"/>
                  </a:cubicBezTo>
                  <a:cubicBezTo>
                    <a:pt x="10498" y="1126"/>
                    <a:pt x="10482" y="1130"/>
                    <a:pt x="10465" y="1142"/>
                  </a:cubicBezTo>
                  <a:cubicBezTo>
                    <a:pt x="10439" y="1159"/>
                    <a:pt x="10427" y="1180"/>
                    <a:pt x="10422" y="1200"/>
                  </a:cubicBezTo>
                  <a:cubicBezTo>
                    <a:pt x="10420" y="1200"/>
                    <a:pt x="10420" y="1201"/>
                    <a:pt x="10419" y="1201"/>
                  </a:cubicBezTo>
                  <a:cubicBezTo>
                    <a:pt x="10413" y="1199"/>
                    <a:pt x="10406" y="1198"/>
                    <a:pt x="10398" y="1198"/>
                  </a:cubicBezTo>
                  <a:cubicBezTo>
                    <a:pt x="10381" y="1198"/>
                    <a:pt x="10360" y="1203"/>
                    <a:pt x="10339" y="1217"/>
                  </a:cubicBezTo>
                  <a:cubicBezTo>
                    <a:pt x="10332" y="1222"/>
                    <a:pt x="10328" y="1223"/>
                    <a:pt x="10324" y="1226"/>
                  </a:cubicBezTo>
                  <a:lnTo>
                    <a:pt x="10297" y="1242"/>
                  </a:lnTo>
                  <a:cubicBezTo>
                    <a:pt x="10285" y="1250"/>
                    <a:pt x="10279" y="1254"/>
                    <a:pt x="10273" y="1260"/>
                  </a:cubicBezTo>
                  <a:cubicBezTo>
                    <a:pt x="10269" y="1263"/>
                    <a:pt x="10267" y="1265"/>
                    <a:pt x="10258" y="1270"/>
                  </a:cubicBezTo>
                  <a:cubicBezTo>
                    <a:pt x="10231" y="1287"/>
                    <a:pt x="10221" y="1311"/>
                    <a:pt x="10215" y="1330"/>
                  </a:cubicBezTo>
                  <a:cubicBezTo>
                    <a:pt x="10208" y="1333"/>
                    <a:pt x="10199" y="1338"/>
                    <a:pt x="10190" y="1344"/>
                  </a:cubicBezTo>
                  <a:cubicBezTo>
                    <a:pt x="10183" y="1349"/>
                    <a:pt x="10179" y="1351"/>
                    <a:pt x="10176" y="1354"/>
                  </a:cubicBezTo>
                  <a:cubicBezTo>
                    <a:pt x="10173" y="1355"/>
                    <a:pt x="10170" y="1356"/>
                    <a:pt x="10166" y="1359"/>
                  </a:cubicBezTo>
                  <a:cubicBezTo>
                    <a:pt x="10163" y="1359"/>
                    <a:pt x="10159" y="1358"/>
                    <a:pt x="10155" y="1358"/>
                  </a:cubicBezTo>
                  <a:cubicBezTo>
                    <a:pt x="10139" y="1358"/>
                    <a:pt x="10118" y="1363"/>
                    <a:pt x="10096" y="1377"/>
                  </a:cubicBezTo>
                  <a:cubicBezTo>
                    <a:pt x="10077" y="1389"/>
                    <a:pt x="10066" y="1404"/>
                    <a:pt x="10060" y="1418"/>
                  </a:cubicBezTo>
                  <a:cubicBezTo>
                    <a:pt x="10047" y="1420"/>
                    <a:pt x="10032" y="1424"/>
                    <a:pt x="10017" y="1435"/>
                  </a:cubicBezTo>
                  <a:cubicBezTo>
                    <a:pt x="10002" y="1446"/>
                    <a:pt x="9994" y="1453"/>
                    <a:pt x="9986" y="1462"/>
                  </a:cubicBezTo>
                  <a:cubicBezTo>
                    <a:pt x="9983" y="1464"/>
                    <a:pt x="9983" y="1464"/>
                    <a:pt x="9980" y="1467"/>
                  </a:cubicBezTo>
                  <a:cubicBezTo>
                    <a:pt x="9956" y="1483"/>
                    <a:pt x="9945" y="1502"/>
                    <a:pt x="9938" y="1516"/>
                  </a:cubicBezTo>
                  <a:cubicBezTo>
                    <a:pt x="9936" y="1517"/>
                    <a:pt x="9935" y="1518"/>
                    <a:pt x="9932" y="1520"/>
                  </a:cubicBezTo>
                  <a:cubicBezTo>
                    <a:pt x="9929" y="1522"/>
                    <a:pt x="9925" y="1525"/>
                    <a:pt x="9920" y="1527"/>
                  </a:cubicBezTo>
                  <a:cubicBezTo>
                    <a:pt x="9906" y="1527"/>
                    <a:pt x="9883" y="1532"/>
                    <a:pt x="9860" y="1548"/>
                  </a:cubicBezTo>
                  <a:cubicBezTo>
                    <a:pt x="9839" y="1559"/>
                    <a:pt x="9829" y="1573"/>
                    <a:pt x="9820" y="1586"/>
                  </a:cubicBezTo>
                  <a:cubicBezTo>
                    <a:pt x="9809" y="1593"/>
                    <a:pt x="9803" y="1601"/>
                    <a:pt x="9797" y="1608"/>
                  </a:cubicBezTo>
                  <a:cubicBezTo>
                    <a:pt x="9781" y="1608"/>
                    <a:pt x="9759" y="1612"/>
                    <a:pt x="9737" y="1627"/>
                  </a:cubicBezTo>
                  <a:cubicBezTo>
                    <a:pt x="9711" y="1644"/>
                    <a:pt x="9699" y="1665"/>
                    <a:pt x="9694" y="1682"/>
                  </a:cubicBezTo>
                  <a:cubicBezTo>
                    <a:pt x="9689" y="1686"/>
                    <a:pt x="9686" y="1688"/>
                    <a:pt x="9683" y="1691"/>
                  </a:cubicBezTo>
                  <a:cubicBezTo>
                    <a:pt x="9681" y="1691"/>
                    <a:pt x="9680" y="1692"/>
                    <a:pt x="9679" y="1693"/>
                  </a:cubicBezTo>
                  <a:cubicBezTo>
                    <a:pt x="9665" y="1694"/>
                    <a:pt x="9643" y="1698"/>
                    <a:pt x="9621" y="1714"/>
                  </a:cubicBezTo>
                  <a:cubicBezTo>
                    <a:pt x="9609" y="1721"/>
                    <a:pt x="9599" y="1731"/>
                    <a:pt x="9593" y="1740"/>
                  </a:cubicBezTo>
                  <a:cubicBezTo>
                    <a:pt x="9576" y="1740"/>
                    <a:pt x="9556" y="1745"/>
                    <a:pt x="9534" y="1759"/>
                  </a:cubicBezTo>
                  <a:cubicBezTo>
                    <a:pt x="9518" y="1769"/>
                    <a:pt x="9507" y="1783"/>
                    <a:pt x="9501" y="1795"/>
                  </a:cubicBezTo>
                  <a:cubicBezTo>
                    <a:pt x="9486" y="1796"/>
                    <a:pt x="9470" y="1802"/>
                    <a:pt x="9453" y="1812"/>
                  </a:cubicBezTo>
                  <a:cubicBezTo>
                    <a:pt x="9429" y="1827"/>
                    <a:pt x="9417" y="1848"/>
                    <a:pt x="9412" y="1865"/>
                  </a:cubicBezTo>
                  <a:cubicBezTo>
                    <a:pt x="9402" y="1869"/>
                    <a:pt x="9392" y="1873"/>
                    <a:pt x="9380" y="1881"/>
                  </a:cubicBezTo>
                  <a:cubicBezTo>
                    <a:pt x="9368" y="1889"/>
                    <a:pt x="9358" y="1897"/>
                    <a:pt x="9352" y="1905"/>
                  </a:cubicBezTo>
                  <a:cubicBezTo>
                    <a:pt x="9335" y="1905"/>
                    <a:pt x="9313" y="1909"/>
                    <a:pt x="9290" y="1924"/>
                  </a:cubicBezTo>
                  <a:cubicBezTo>
                    <a:pt x="9278" y="1932"/>
                    <a:pt x="9272" y="1938"/>
                    <a:pt x="9266" y="1941"/>
                  </a:cubicBezTo>
                  <a:cubicBezTo>
                    <a:pt x="9262" y="1945"/>
                    <a:pt x="9258" y="1948"/>
                    <a:pt x="9250" y="1954"/>
                  </a:cubicBezTo>
                  <a:cubicBezTo>
                    <a:pt x="9225" y="1971"/>
                    <a:pt x="9213" y="1993"/>
                    <a:pt x="9207" y="2010"/>
                  </a:cubicBezTo>
                  <a:cubicBezTo>
                    <a:pt x="9199" y="2014"/>
                    <a:pt x="9191" y="2019"/>
                    <a:pt x="9181" y="2025"/>
                  </a:cubicBezTo>
                  <a:cubicBezTo>
                    <a:pt x="9169" y="2034"/>
                    <a:pt x="9160" y="2041"/>
                    <a:pt x="9154" y="2048"/>
                  </a:cubicBezTo>
                  <a:cubicBezTo>
                    <a:pt x="9138" y="2048"/>
                    <a:pt x="9115" y="2051"/>
                    <a:pt x="9092" y="2067"/>
                  </a:cubicBezTo>
                  <a:cubicBezTo>
                    <a:pt x="9085" y="2071"/>
                    <a:pt x="9083" y="2074"/>
                    <a:pt x="9079" y="2075"/>
                  </a:cubicBezTo>
                  <a:cubicBezTo>
                    <a:pt x="9070" y="2079"/>
                    <a:pt x="9063" y="2083"/>
                    <a:pt x="9049" y="2093"/>
                  </a:cubicBezTo>
                  <a:cubicBezTo>
                    <a:pt x="9030" y="2106"/>
                    <a:pt x="9019" y="2122"/>
                    <a:pt x="9011" y="2137"/>
                  </a:cubicBezTo>
                  <a:cubicBezTo>
                    <a:pt x="9003" y="2139"/>
                    <a:pt x="8992" y="2143"/>
                    <a:pt x="8981" y="2149"/>
                  </a:cubicBezTo>
                  <a:cubicBezTo>
                    <a:pt x="8968" y="2150"/>
                    <a:pt x="8947" y="2154"/>
                    <a:pt x="8924" y="2170"/>
                  </a:cubicBezTo>
                  <a:cubicBezTo>
                    <a:pt x="8898" y="2187"/>
                    <a:pt x="8886" y="2209"/>
                    <a:pt x="8881" y="2227"/>
                  </a:cubicBezTo>
                  <a:cubicBezTo>
                    <a:pt x="8874" y="2230"/>
                    <a:pt x="8865" y="2234"/>
                    <a:pt x="8854" y="2243"/>
                  </a:cubicBezTo>
                  <a:cubicBezTo>
                    <a:pt x="8835" y="2256"/>
                    <a:pt x="8826" y="2267"/>
                    <a:pt x="8816" y="2281"/>
                  </a:cubicBezTo>
                  <a:cubicBezTo>
                    <a:pt x="8811" y="2287"/>
                    <a:pt x="8806" y="2289"/>
                    <a:pt x="8801" y="2293"/>
                  </a:cubicBezTo>
                  <a:cubicBezTo>
                    <a:pt x="8794" y="2292"/>
                    <a:pt x="8786" y="2291"/>
                    <a:pt x="8777" y="2291"/>
                  </a:cubicBezTo>
                  <a:cubicBezTo>
                    <a:pt x="8760" y="2291"/>
                    <a:pt x="8741" y="2295"/>
                    <a:pt x="8721" y="2308"/>
                  </a:cubicBezTo>
                  <a:cubicBezTo>
                    <a:pt x="8693" y="2329"/>
                    <a:pt x="8683" y="2353"/>
                    <a:pt x="8677" y="2372"/>
                  </a:cubicBezTo>
                  <a:cubicBezTo>
                    <a:pt x="8674" y="2375"/>
                    <a:pt x="8672" y="2377"/>
                    <a:pt x="8669" y="2379"/>
                  </a:cubicBezTo>
                  <a:cubicBezTo>
                    <a:pt x="8667" y="2380"/>
                    <a:pt x="8663" y="2383"/>
                    <a:pt x="8658" y="2387"/>
                  </a:cubicBezTo>
                  <a:cubicBezTo>
                    <a:pt x="8645" y="2396"/>
                    <a:pt x="8639" y="2401"/>
                    <a:pt x="8631" y="2407"/>
                  </a:cubicBezTo>
                  <a:cubicBezTo>
                    <a:pt x="8629" y="2410"/>
                    <a:pt x="8626" y="2412"/>
                    <a:pt x="8619" y="2416"/>
                  </a:cubicBezTo>
                  <a:lnTo>
                    <a:pt x="8575" y="2446"/>
                  </a:lnTo>
                  <a:cubicBezTo>
                    <a:pt x="8567" y="2448"/>
                    <a:pt x="8556" y="2453"/>
                    <a:pt x="8543" y="2460"/>
                  </a:cubicBezTo>
                  <a:cubicBezTo>
                    <a:pt x="8529" y="2462"/>
                    <a:pt x="8510" y="2466"/>
                    <a:pt x="8483" y="2484"/>
                  </a:cubicBezTo>
                  <a:cubicBezTo>
                    <a:pt x="8473" y="2487"/>
                    <a:pt x="8460" y="2491"/>
                    <a:pt x="8443" y="2503"/>
                  </a:cubicBezTo>
                  <a:cubicBezTo>
                    <a:pt x="8433" y="2511"/>
                    <a:pt x="8428" y="2513"/>
                    <a:pt x="8424" y="2516"/>
                  </a:cubicBezTo>
                  <a:cubicBezTo>
                    <a:pt x="8417" y="2519"/>
                    <a:pt x="8412" y="2522"/>
                    <a:pt x="8401" y="2530"/>
                  </a:cubicBezTo>
                  <a:cubicBezTo>
                    <a:pt x="8389" y="2538"/>
                    <a:pt x="8383" y="2544"/>
                    <a:pt x="8377" y="2548"/>
                  </a:cubicBezTo>
                  <a:cubicBezTo>
                    <a:pt x="8374" y="2550"/>
                    <a:pt x="8371" y="2553"/>
                    <a:pt x="8362" y="2559"/>
                  </a:cubicBezTo>
                  <a:cubicBezTo>
                    <a:pt x="8346" y="2570"/>
                    <a:pt x="8339" y="2577"/>
                    <a:pt x="8330" y="2586"/>
                  </a:cubicBezTo>
                  <a:cubicBezTo>
                    <a:pt x="8328" y="2588"/>
                    <a:pt x="8328" y="2588"/>
                    <a:pt x="8321" y="2592"/>
                  </a:cubicBezTo>
                  <a:cubicBezTo>
                    <a:pt x="8310" y="2596"/>
                    <a:pt x="8298" y="2600"/>
                    <a:pt x="8281" y="2612"/>
                  </a:cubicBezTo>
                  <a:cubicBezTo>
                    <a:pt x="8255" y="2628"/>
                    <a:pt x="8243" y="2650"/>
                    <a:pt x="8238" y="2666"/>
                  </a:cubicBezTo>
                  <a:cubicBezTo>
                    <a:pt x="8235" y="2667"/>
                    <a:pt x="8233" y="2669"/>
                    <a:pt x="8232" y="2671"/>
                  </a:cubicBezTo>
                  <a:cubicBezTo>
                    <a:pt x="8226" y="2670"/>
                    <a:pt x="8219" y="2670"/>
                    <a:pt x="8212" y="2670"/>
                  </a:cubicBezTo>
                  <a:cubicBezTo>
                    <a:pt x="8196" y="2670"/>
                    <a:pt x="8176" y="2674"/>
                    <a:pt x="8157" y="2687"/>
                  </a:cubicBezTo>
                  <a:cubicBezTo>
                    <a:pt x="8136" y="2699"/>
                    <a:pt x="8126" y="2712"/>
                    <a:pt x="8117" y="2726"/>
                  </a:cubicBezTo>
                  <a:cubicBezTo>
                    <a:pt x="8103" y="2737"/>
                    <a:pt x="8093" y="2748"/>
                    <a:pt x="8087" y="2760"/>
                  </a:cubicBezTo>
                  <a:cubicBezTo>
                    <a:pt x="8073" y="2762"/>
                    <a:pt x="8057" y="2768"/>
                    <a:pt x="8041" y="2778"/>
                  </a:cubicBezTo>
                  <a:cubicBezTo>
                    <a:pt x="8023" y="2790"/>
                    <a:pt x="8012" y="2805"/>
                    <a:pt x="8005" y="2818"/>
                  </a:cubicBezTo>
                  <a:cubicBezTo>
                    <a:pt x="7993" y="2821"/>
                    <a:pt x="7978" y="2827"/>
                    <a:pt x="7964" y="2835"/>
                  </a:cubicBezTo>
                  <a:cubicBezTo>
                    <a:pt x="7949" y="2846"/>
                    <a:pt x="7942" y="2851"/>
                    <a:pt x="7935" y="2859"/>
                  </a:cubicBezTo>
                  <a:cubicBezTo>
                    <a:pt x="7934" y="2861"/>
                    <a:pt x="7932" y="2862"/>
                    <a:pt x="7926" y="2866"/>
                  </a:cubicBezTo>
                  <a:lnTo>
                    <a:pt x="7916" y="2872"/>
                  </a:lnTo>
                  <a:cubicBezTo>
                    <a:pt x="7906" y="2876"/>
                    <a:pt x="7897" y="2880"/>
                    <a:pt x="7881" y="2891"/>
                  </a:cubicBezTo>
                  <a:cubicBezTo>
                    <a:pt x="7871" y="2893"/>
                    <a:pt x="7858" y="2898"/>
                    <a:pt x="7839" y="2910"/>
                  </a:cubicBezTo>
                  <a:cubicBezTo>
                    <a:pt x="7819" y="2923"/>
                    <a:pt x="7809" y="2939"/>
                    <a:pt x="7801" y="2953"/>
                  </a:cubicBezTo>
                  <a:cubicBezTo>
                    <a:pt x="7789" y="2956"/>
                    <a:pt x="7776" y="2962"/>
                    <a:pt x="7761" y="2971"/>
                  </a:cubicBezTo>
                  <a:cubicBezTo>
                    <a:pt x="7755" y="2977"/>
                    <a:pt x="7751" y="2978"/>
                    <a:pt x="7746" y="2980"/>
                  </a:cubicBezTo>
                  <a:cubicBezTo>
                    <a:pt x="7740" y="2984"/>
                    <a:pt x="7734" y="2987"/>
                    <a:pt x="7720" y="2996"/>
                  </a:cubicBezTo>
                  <a:cubicBezTo>
                    <a:pt x="7701" y="3009"/>
                    <a:pt x="7691" y="3020"/>
                    <a:pt x="7683" y="3030"/>
                  </a:cubicBezTo>
                  <a:cubicBezTo>
                    <a:pt x="7666" y="3041"/>
                    <a:pt x="7656" y="3049"/>
                    <a:pt x="7646" y="3062"/>
                  </a:cubicBezTo>
                  <a:cubicBezTo>
                    <a:pt x="7629" y="3074"/>
                    <a:pt x="7619" y="3085"/>
                    <a:pt x="7610" y="3095"/>
                  </a:cubicBezTo>
                  <a:cubicBezTo>
                    <a:pt x="7603" y="3101"/>
                    <a:pt x="7600" y="3102"/>
                    <a:pt x="7595" y="3105"/>
                  </a:cubicBezTo>
                  <a:cubicBezTo>
                    <a:pt x="7590" y="3107"/>
                    <a:pt x="7585" y="3112"/>
                    <a:pt x="7575" y="3117"/>
                  </a:cubicBezTo>
                  <a:cubicBezTo>
                    <a:pt x="7563" y="3119"/>
                    <a:pt x="7544" y="3123"/>
                    <a:pt x="7521" y="3138"/>
                  </a:cubicBezTo>
                  <a:cubicBezTo>
                    <a:pt x="7510" y="3146"/>
                    <a:pt x="7500" y="3155"/>
                    <a:pt x="7494" y="3164"/>
                  </a:cubicBezTo>
                  <a:cubicBezTo>
                    <a:pt x="7478" y="3164"/>
                    <a:pt x="7455" y="3167"/>
                    <a:pt x="7434" y="3182"/>
                  </a:cubicBezTo>
                  <a:cubicBezTo>
                    <a:pt x="7415" y="3193"/>
                    <a:pt x="7405" y="3208"/>
                    <a:pt x="7398" y="3221"/>
                  </a:cubicBezTo>
                  <a:cubicBezTo>
                    <a:pt x="7385" y="3224"/>
                    <a:pt x="7369" y="3228"/>
                    <a:pt x="7354" y="3239"/>
                  </a:cubicBezTo>
                  <a:cubicBezTo>
                    <a:pt x="7343" y="3242"/>
                    <a:pt x="7328" y="3246"/>
                    <a:pt x="7308" y="3260"/>
                  </a:cubicBezTo>
                  <a:cubicBezTo>
                    <a:pt x="7297" y="3268"/>
                    <a:pt x="7291" y="3272"/>
                    <a:pt x="7286" y="3276"/>
                  </a:cubicBezTo>
                  <a:cubicBezTo>
                    <a:pt x="7282" y="3279"/>
                    <a:pt x="7278" y="3283"/>
                    <a:pt x="7269" y="3288"/>
                  </a:cubicBezTo>
                  <a:cubicBezTo>
                    <a:pt x="7243" y="3304"/>
                    <a:pt x="7232" y="3325"/>
                    <a:pt x="7226" y="3339"/>
                  </a:cubicBezTo>
                  <a:cubicBezTo>
                    <a:pt x="7214" y="3348"/>
                    <a:pt x="7207" y="3358"/>
                    <a:pt x="7201" y="3365"/>
                  </a:cubicBezTo>
                  <a:cubicBezTo>
                    <a:pt x="7189" y="3369"/>
                    <a:pt x="7174" y="3373"/>
                    <a:pt x="7157" y="3385"/>
                  </a:cubicBezTo>
                  <a:cubicBezTo>
                    <a:pt x="7142" y="3394"/>
                    <a:pt x="7134" y="3403"/>
                    <a:pt x="7126" y="3410"/>
                  </a:cubicBezTo>
                  <a:cubicBezTo>
                    <a:pt x="7112" y="3411"/>
                    <a:pt x="7092" y="3416"/>
                    <a:pt x="7071" y="3430"/>
                  </a:cubicBezTo>
                  <a:cubicBezTo>
                    <a:pt x="7066" y="3433"/>
                    <a:pt x="7064" y="3434"/>
                    <a:pt x="7061" y="3435"/>
                  </a:cubicBezTo>
                  <a:cubicBezTo>
                    <a:pt x="7051" y="3439"/>
                    <a:pt x="7044" y="3444"/>
                    <a:pt x="7028" y="3454"/>
                  </a:cubicBezTo>
                  <a:cubicBezTo>
                    <a:pt x="7016" y="3462"/>
                    <a:pt x="7011" y="3466"/>
                    <a:pt x="7005" y="3470"/>
                  </a:cubicBezTo>
                  <a:cubicBezTo>
                    <a:pt x="7001" y="3472"/>
                    <a:pt x="6996" y="3477"/>
                    <a:pt x="6987" y="3482"/>
                  </a:cubicBezTo>
                  <a:cubicBezTo>
                    <a:pt x="6975" y="3486"/>
                    <a:pt x="6960" y="3491"/>
                    <a:pt x="6942" y="3504"/>
                  </a:cubicBezTo>
                  <a:cubicBezTo>
                    <a:pt x="6923" y="3515"/>
                    <a:pt x="6914" y="3528"/>
                    <a:pt x="6905" y="3541"/>
                  </a:cubicBezTo>
                  <a:cubicBezTo>
                    <a:pt x="6890" y="3552"/>
                    <a:pt x="6880" y="3564"/>
                    <a:pt x="6873" y="3574"/>
                  </a:cubicBezTo>
                  <a:cubicBezTo>
                    <a:pt x="6858" y="3577"/>
                    <a:pt x="6842" y="3583"/>
                    <a:pt x="6826" y="3594"/>
                  </a:cubicBezTo>
                  <a:cubicBezTo>
                    <a:pt x="6813" y="3603"/>
                    <a:pt x="6804" y="3612"/>
                    <a:pt x="6797" y="3621"/>
                  </a:cubicBezTo>
                  <a:cubicBezTo>
                    <a:pt x="6782" y="3622"/>
                    <a:pt x="6762" y="3627"/>
                    <a:pt x="6743" y="3641"/>
                  </a:cubicBezTo>
                  <a:cubicBezTo>
                    <a:pt x="6718" y="3657"/>
                    <a:pt x="6707" y="3675"/>
                    <a:pt x="6701" y="3689"/>
                  </a:cubicBezTo>
                  <a:cubicBezTo>
                    <a:pt x="6692" y="3695"/>
                    <a:pt x="6687" y="3700"/>
                    <a:pt x="6682" y="3705"/>
                  </a:cubicBezTo>
                  <a:cubicBezTo>
                    <a:pt x="6681" y="3706"/>
                    <a:pt x="6679" y="3708"/>
                    <a:pt x="6674" y="3711"/>
                  </a:cubicBezTo>
                  <a:cubicBezTo>
                    <a:pt x="6659" y="3721"/>
                    <a:pt x="6650" y="3728"/>
                    <a:pt x="6643" y="3737"/>
                  </a:cubicBezTo>
                  <a:cubicBezTo>
                    <a:pt x="6642" y="3738"/>
                    <a:pt x="6641" y="3739"/>
                    <a:pt x="6637" y="3742"/>
                  </a:cubicBezTo>
                  <a:cubicBezTo>
                    <a:pt x="6627" y="3749"/>
                    <a:pt x="6622" y="3751"/>
                    <a:pt x="6617" y="3754"/>
                  </a:cubicBezTo>
                  <a:cubicBezTo>
                    <a:pt x="6611" y="3758"/>
                    <a:pt x="6606" y="3761"/>
                    <a:pt x="6595" y="3769"/>
                  </a:cubicBezTo>
                  <a:cubicBezTo>
                    <a:pt x="6593" y="3770"/>
                    <a:pt x="6593" y="3770"/>
                    <a:pt x="6589" y="3771"/>
                  </a:cubicBezTo>
                  <a:cubicBezTo>
                    <a:pt x="6578" y="3776"/>
                    <a:pt x="6567" y="3781"/>
                    <a:pt x="6551" y="3792"/>
                  </a:cubicBezTo>
                  <a:cubicBezTo>
                    <a:pt x="6545" y="3797"/>
                    <a:pt x="6540" y="3798"/>
                    <a:pt x="6536" y="3801"/>
                  </a:cubicBezTo>
                  <a:cubicBezTo>
                    <a:pt x="6530" y="3805"/>
                    <a:pt x="6523" y="3808"/>
                    <a:pt x="6513" y="3815"/>
                  </a:cubicBezTo>
                  <a:cubicBezTo>
                    <a:pt x="6504" y="3818"/>
                    <a:pt x="6487" y="3823"/>
                    <a:pt x="6465" y="3837"/>
                  </a:cubicBezTo>
                  <a:cubicBezTo>
                    <a:pt x="6456" y="3844"/>
                    <a:pt x="6450" y="3846"/>
                    <a:pt x="6446" y="3850"/>
                  </a:cubicBezTo>
                  <a:cubicBezTo>
                    <a:pt x="6441" y="3853"/>
                    <a:pt x="6434" y="3856"/>
                    <a:pt x="6424" y="3863"/>
                  </a:cubicBezTo>
                  <a:cubicBezTo>
                    <a:pt x="6401" y="3878"/>
                    <a:pt x="6390" y="3899"/>
                    <a:pt x="6384" y="3915"/>
                  </a:cubicBezTo>
                  <a:cubicBezTo>
                    <a:pt x="6375" y="3917"/>
                    <a:pt x="6365" y="3922"/>
                    <a:pt x="6353" y="3931"/>
                  </a:cubicBezTo>
                  <a:lnTo>
                    <a:pt x="6334" y="3943"/>
                  </a:lnTo>
                  <a:cubicBezTo>
                    <a:pt x="6330" y="3946"/>
                    <a:pt x="6326" y="3948"/>
                    <a:pt x="6321" y="3952"/>
                  </a:cubicBezTo>
                  <a:cubicBezTo>
                    <a:pt x="6307" y="3953"/>
                    <a:pt x="6288" y="3957"/>
                    <a:pt x="6264" y="3973"/>
                  </a:cubicBezTo>
                  <a:cubicBezTo>
                    <a:pt x="6239" y="3989"/>
                    <a:pt x="6229" y="4008"/>
                    <a:pt x="6221" y="4023"/>
                  </a:cubicBezTo>
                  <a:cubicBezTo>
                    <a:pt x="6214" y="4028"/>
                    <a:pt x="6208" y="4034"/>
                    <a:pt x="6204" y="4039"/>
                  </a:cubicBezTo>
                  <a:cubicBezTo>
                    <a:pt x="6189" y="4040"/>
                    <a:pt x="6168" y="4044"/>
                    <a:pt x="6146" y="4059"/>
                  </a:cubicBezTo>
                  <a:cubicBezTo>
                    <a:pt x="6133" y="4069"/>
                    <a:pt x="6124" y="4077"/>
                    <a:pt x="6117" y="4086"/>
                  </a:cubicBezTo>
                  <a:cubicBezTo>
                    <a:pt x="6102" y="4086"/>
                    <a:pt x="6082" y="4091"/>
                    <a:pt x="6060" y="4104"/>
                  </a:cubicBezTo>
                  <a:cubicBezTo>
                    <a:pt x="6047" y="4115"/>
                    <a:pt x="6036" y="4126"/>
                    <a:pt x="6028" y="4139"/>
                  </a:cubicBezTo>
                  <a:cubicBezTo>
                    <a:pt x="6014" y="4140"/>
                    <a:pt x="5996" y="4145"/>
                    <a:pt x="5979" y="4157"/>
                  </a:cubicBezTo>
                  <a:cubicBezTo>
                    <a:pt x="5959" y="4171"/>
                    <a:pt x="5948" y="4188"/>
                    <a:pt x="5942" y="4203"/>
                  </a:cubicBezTo>
                  <a:cubicBezTo>
                    <a:pt x="5931" y="4205"/>
                    <a:pt x="5918" y="4210"/>
                    <a:pt x="5904" y="4220"/>
                  </a:cubicBezTo>
                  <a:cubicBezTo>
                    <a:pt x="5889" y="4231"/>
                    <a:pt x="5881" y="4238"/>
                    <a:pt x="5873" y="4246"/>
                  </a:cubicBezTo>
                  <a:cubicBezTo>
                    <a:pt x="5872" y="4247"/>
                    <a:pt x="5871" y="4248"/>
                    <a:pt x="5867" y="4251"/>
                  </a:cubicBezTo>
                  <a:cubicBezTo>
                    <a:pt x="5844" y="4265"/>
                    <a:pt x="5834" y="4280"/>
                    <a:pt x="5830" y="4285"/>
                  </a:cubicBezTo>
                  <a:cubicBezTo>
                    <a:pt x="5822" y="4294"/>
                    <a:pt x="5813" y="4300"/>
                    <a:pt x="5807" y="4307"/>
                  </a:cubicBezTo>
                  <a:cubicBezTo>
                    <a:pt x="5804" y="4307"/>
                    <a:pt x="5801" y="4307"/>
                    <a:pt x="5799" y="4307"/>
                  </a:cubicBezTo>
                  <a:cubicBezTo>
                    <a:pt x="5781" y="4307"/>
                    <a:pt x="5760" y="4310"/>
                    <a:pt x="5739" y="4324"/>
                  </a:cubicBezTo>
                  <a:cubicBezTo>
                    <a:pt x="5723" y="4335"/>
                    <a:pt x="5715" y="4343"/>
                    <a:pt x="5707" y="4351"/>
                  </a:cubicBezTo>
                  <a:lnTo>
                    <a:pt x="5702" y="4356"/>
                  </a:lnTo>
                  <a:cubicBezTo>
                    <a:pt x="5688" y="4367"/>
                    <a:pt x="5678" y="4377"/>
                    <a:pt x="5672" y="4385"/>
                  </a:cubicBezTo>
                  <a:cubicBezTo>
                    <a:pt x="5657" y="4386"/>
                    <a:pt x="5636" y="4391"/>
                    <a:pt x="5616" y="4404"/>
                  </a:cubicBezTo>
                  <a:cubicBezTo>
                    <a:pt x="5603" y="4414"/>
                    <a:pt x="5598" y="4419"/>
                    <a:pt x="5591" y="4425"/>
                  </a:cubicBezTo>
                  <a:cubicBezTo>
                    <a:pt x="5587" y="4428"/>
                    <a:pt x="5584" y="4430"/>
                    <a:pt x="5577" y="4434"/>
                  </a:cubicBezTo>
                  <a:cubicBezTo>
                    <a:pt x="5570" y="4440"/>
                    <a:pt x="5566" y="4441"/>
                    <a:pt x="5561" y="4444"/>
                  </a:cubicBezTo>
                  <a:cubicBezTo>
                    <a:pt x="5555" y="4447"/>
                    <a:pt x="5548" y="4451"/>
                    <a:pt x="5536" y="4460"/>
                  </a:cubicBezTo>
                  <a:cubicBezTo>
                    <a:pt x="5516" y="4473"/>
                    <a:pt x="5506" y="4489"/>
                    <a:pt x="5498" y="4504"/>
                  </a:cubicBezTo>
                  <a:cubicBezTo>
                    <a:pt x="5486" y="4506"/>
                    <a:pt x="5474" y="4511"/>
                    <a:pt x="5460" y="4521"/>
                  </a:cubicBezTo>
                  <a:cubicBezTo>
                    <a:pt x="5449" y="4530"/>
                    <a:pt x="5442" y="4533"/>
                    <a:pt x="5437" y="4537"/>
                  </a:cubicBezTo>
                  <a:cubicBezTo>
                    <a:pt x="5433" y="4541"/>
                    <a:pt x="5429" y="4544"/>
                    <a:pt x="5421" y="4549"/>
                  </a:cubicBezTo>
                  <a:cubicBezTo>
                    <a:pt x="5417" y="4552"/>
                    <a:pt x="5415" y="4553"/>
                    <a:pt x="5411" y="4554"/>
                  </a:cubicBezTo>
                  <a:cubicBezTo>
                    <a:pt x="5404" y="4559"/>
                    <a:pt x="5395" y="4563"/>
                    <a:pt x="5379" y="4574"/>
                  </a:cubicBezTo>
                  <a:cubicBezTo>
                    <a:pt x="5373" y="4579"/>
                    <a:pt x="5369" y="4580"/>
                    <a:pt x="5364" y="4583"/>
                  </a:cubicBezTo>
                  <a:cubicBezTo>
                    <a:pt x="5358" y="4586"/>
                    <a:pt x="5351" y="4590"/>
                    <a:pt x="5337" y="4599"/>
                  </a:cubicBezTo>
                  <a:cubicBezTo>
                    <a:pt x="5334" y="4601"/>
                    <a:pt x="5331" y="4601"/>
                    <a:pt x="5330" y="4603"/>
                  </a:cubicBezTo>
                  <a:cubicBezTo>
                    <a:pt x="5320" y="4607"/>
                    <a:pt x="5310" y="4611"/>
                    <a:pt x="5295" y="4622"/>
                  </a:cubicBezTo>
                  <a:cubicBezTo>
                    <a:pt x="5270" y="4639"/>
                    <a:pt x="5259" y="4660"/>
                    <a:pt x="5252" y="4675"/>
                  </a:cubicBezTo>
                  <a:cubicBezTo>
                    <a:pt x="5249" y="4680"/>
                    <a:pt x="5244" y="4682"/>
                    <a:pt x="5240" y="4686"/>
                  </a:cubicBezTo>
                  <a:cubicBezTo>
                    <a:pt x="5224" y="4686"/>
                    <a:pt x="5200" y="4688"/>
                    <a:pt x="5176" y="4704"/>
                  </a:cubicBezTo>
                  <a:cubicBezTo>
                    <a:pt x="5152" y="4720"/>
                    <a:pt x="5141" y="4741"/>
                    <a:pt x="5134" y="4757"/>
                  </a:cubicBezTo>
                  <a:cubicBezTo>
                    <a:pt x="5131" y="4758"/>
                    <a:pt x="5126" y="4761"/>
                    <a:pt x="5121" y="4763"/>
                  </a:cubicBezTo>
                  <a:cubicBezTo>
                    <a:pt x="5105" y="4763"/>
                    <a:pt x="5080" y="4766"/>
                    <a:pt x="5056" y="4784"/>
                  </a:cubicBezTo>
                  <a:cubicBezTo>
                    <a:pt x="5032" y="4799"/>
                    <a:pt x="5021" y="4816"/>
                    <a:pt x="5015" y="4831"/>
                  </a:cubicBezTo>
                  <a:cubicBezTo>
                    <a:pt x="5008" y="4835"/>
                    <a:pt x="4997" y="4838"/>
                    <a:pt x="4983" y="4848"/>
                  </a:cubicBezTo>
                  <a:cubicBezTo>
                    <a:pt x="4966" y="4860"/>
                    <a:pt x="4956" y="4870"/>
                    <a:pt x="4949" y="4880"/>
                  </a:cubicBezTo>
                  <a:cubicBezTo>
                    <a:pt x="4935" y="4883"/>
                    <a:pt x="4920" y="4889"/>
                    <a:pt x="4902" y="4900"/>
                  </a:cubicBezTo>
                  <a:cubicBezTo>
                    <a:pt x="4887" y="4910"/>
                    <a:pt x="4877" y="4918"/>
                    <a:pt x="4872" y="4926"/>
                  </a:cubicBezTo>
                  <a:cubicBezTo>
                    <a:pt x="4858" y="4927"/>
                    <a:pt x="4836" y="4931"/>
                    <a:pt x="4815" y="4945"/>
                  </a:cubicBezTo>
                  <a:cubicBezTo>
                    <a:pt x="4784" y="4967"/>
                    <a:pt x="4774" y="4997"/>
                    <a:pt x="4770" y="5018"/>
                  </a:cubicBezTo>
                  <a:lnTo>
                    <a:pt x="4759" y="5025"/>
                  </a:lnTo>
                  <a:cubicBezTo>
                    <a:pt x="4750" y="5026"/>
                    <a:pt x="4737" y="5029"/>
                    <a:pt x="4721" y="5036"/>
                  </a:cubicBezTo>
                  <a:cubicBezTo>
                    <a:pt x="4718" y="5036"/>
                    <a:pt x="4716" y="5036"/>
                    <a:pt x="4713" y="5036"/>
                  </a:cubicBezTo>
                  <a:cubicBezTo>
                    <a:pt x="4698" y="5036"/>
                    <a:pt x="4677" y="5042"/>
                    <a:pt x="4655" y="5057"/>
                  </a:cubicBezTo>
                  <a:cubicBezTo>
                    <a:pt x="4639" y="5068"/>
                    <a:pt x="4628" y="5079"/>
                    <a:pt x="4622" y="5090"/>
                  </a:cubicBezTo>
                  <a:cubicBezTo>
                    <a:pt x="4608" y="5092"/>
                    <a:pt x="4591" y="5097"/>
                    <a:pt x="4574" y="5109"/>
                  </a:cubicBezTo>
                  <a:cubicBezTo>
                    <a:pt x="4550" y="5124"/>
                    <a:pt x="4539" y="5140"/>
                    <a:pt x="4533" y="5152"/>
                  </a:cubicBezTo>
                  <a:cubicBezTo>
                    <a:pt x="4529" y="5154"/>
                    <a:pt x="4527" y="5157"/>
                    <a:pt x="4523" y="5158"/>
                  </a:cubicBezTo>
                  <a:cubicBezTo>
                    <a:pt x="4517" y="5162"/>
                    <a:pt x="4512" y="5165"/>
                    <a:pt x="4500" y="5173"/>
                  </a:cubicBezTo>
                  <a:cubicBezTo>
                    <a:pt x="4481" y="5185"/>
                    <a:pt x="4470" y="5200"/>
                    <a:pt x="4463" y="5211"/>
                  </a:cubicBezTo>
                  <a:cubicBezTo>
                    <a:pt x="4456" y="5213"/>
                    <a:pt x="4445" y="5216"/>
                    <a:pt x="4435" y="5223"/>
                  </a:cubicBezTo>
                  <a:cubicBezTo>
                    <a:pt x="4420" y="5223"/>
                    <a:pt x="4397" y="5227"/>
                    <a:pt x="4372" y="5243"/>
                  </a:cubicBezTo>
                  <a:cubicBezTo>
                    <a:pt x="4354" y="5255"/>
                    <a:pt x="4345" y="5269"/>
                    <a:pt x="4335" y="5281"/>
                  </a:cubicBezTo>
                  <a:cubicBezTo>
                    <a:pt x="4322" y="5290"/>
                    <a:pt x="4312" y="5299"/>
                    <a:pt x="4306" y="5308"/>
                  </a:cubicBezTo>
                  <a:cubicBezTo>
                    <a:pt x="4291" y="5309"/>
                    <a:pt x="4274" y="5315"/>
                    <a:pt x="4255" y="5328"/>
                  </a:cubicBezTo>
                  <a:cubicBezTo>
                    <a:pt x="4229" y="5345"/>
                    <a:pt x="4217" y="5366"/>
                    <a:pt x="4212" y="5382"/>
                  </a:cubicBezTo>
                  <a:cubicBezTo>
                    <a:pt x="4205" y="5388"/>
                    <a:pt x="4200" y="5393"/>
                    <a:pt x="4196" y="5397"/>
                  </a:cubicBezTo>
                  <a:cubicBezTo>
                    <a:pt x="4183" y="5398"/>
                    <a:pt x="4162" y="5403"/>
                    <a:pt x="4141" y="5417"/>
                  </a:cubicBezTo>
                  <a:cubicBezTo>
                    <a:pt x="4125" y="5429"/>
                    <a:pt x="4114" y="5440"/>
                    <a:pt x="4108" y="5451"/>
                  </a:cubicBezTo>
                  <a:cubicBezTo>
                    <a:pt x="4095" y="5453"/>
                    <a:pt x="4081" y="5457"/>
                    <a:pt x="4063" y="5468"/>
                  </a:cubicBezTo>
                  <a:cubicBezTo>
                    <a:pt x="4050" y="5472"/>
                    <a:pt x="4034" y="5475"/>
                    <a:pt x="4015" y="5489"/>
                  </a:cubicBezTo>
                  <a:cubicBezTo>
                    <a:pt x="3996" y="5501"/>
                    <a:pt x="3986" y="5516"/>
                    <a:pt x="3979" y="5531"/>
                  </a:cubicBezTo>
                  <a:cubicBezTo>
                    <a:pt x="3965" y="5533"/>
                    <a:pt x="3953" y="5539"/>
                    <a:pt x="3938" y="5548"/>
                  </a:cubicBezTo>
                  <a:cubicBezTo>
                    <a:pt x="3926" y="5556"/>
                    <a:pt x="3920" y="5560"/>
                    <a:pt x="3915" y="5564"/>
                  </a:cubicBezTo>
                  <a:cubicBezTo>
                    <a:pt x="3911" y="5567"/>
                    <a:pt x="3906" y="5571"/>
                    <a:pt x="3899" y="5576"/>
                  </a:cubicBezTo>
                  <a:cubicBezTo>
                    <a:pt x="3883" y="5587"/>
                    <a:pt x="3872" y="5601"/>
                    <a:pt x="3865" y="5613"/>
                  </a:cubicBezTo>
                  <a:cubicBezTo>
                    <a:pt x="3851" y="5614"/>
                    <a:pt x="3835" y="5619"/>
                    <a:pt x="3819" y="5630"/>
                  </a:cubicBezTo>
                  <a:cubicBezTo>
                    <a:pt x="3794" y="5645"/>
                    <a:pt x="3783" y="5665"/>
                    <a:pt x="3777" y="5679"/>
                  </a:cubicBezTo>
                  <a:cubicBezTo>
                    <a:pt x="3767" y="5683"/>
                    <a:pt x="3758" y="5688"/>
                    <a:pt x="3742" y="5698"/>
                  </a:cubicBezTo>
                  <a:cubicBezTo>
                    <a:pt x="3731" y="5703"/>
                    <a:pt x="3719" y="5706"/>
                    <a:pt x="3702" y="5719"/>
                  </a:cubicBezTo>
                  <a:cubicBezTo>
                    <a:pt x="3683" y="5730"/>
                    <a:pt x="3672" y="5743"/>
                    <a:pt x="3665" y="5754"/>
                  </a:cubicBezTo>
                  <a:cubicBezTo>
                    <a:pt x="3656" y="5757"/>
                    <a:pt x="3645" y="5759"/>
                    <a:pt x="3633" y="5767"/>
                  </a:cubicBezTo>
                  <a:cubicBezTo>
                    <a:pt x="3618" y="5767"/>
                    <a:pt x="3596" y="5770"/>
                    <a:pt x="3572" y="5786"/>
                  </a:cubicBezTo>
                  <a:cubicBezTo>
                    <a:pt x="3553" y="5799"/>
                    <a:pt x="3543" y="5811"/>
                    <a:pt x="3536" y="5820"/>
                  </a:cubicBezTo>
                  <a:cubicBezTo>
                    <a:pt x="3522" y="5828"/>
                    <a:pt x="3513" y="5839"/>
                    <a:pt x="3506" y="5848"/>
                  </a:cubicBezTo>
                  <a:cubicBezTo>
                    <a:pt x="3490" y="5849"/>
                    <a:pt x="3472" y="5854"/>
                    <a:pt x="3451" y="5866"/>
                  </a:cubicBezTo>
                  <a:cubicBezTo>
                    <a:pt x="3426" y="5885"/>
                    <a:pt x="3414" y="5906"/>
                    <a:pt x="3408" y="5920"/>
                  </a:cubicBezTo>
                  <a:cubicBezTo>
                    <a:pt x="3399" y="5930"/>
                    <a:pt x="3392" y="5938"/>
                    <a:pt x="3387" y="5946"/>
                  </a:cubicBezTo>
                  <a:cubicBezTo>
                    <a:pt x="3375" y="5947"/>
                    <a:pt x="3359" y="5952"/>
                    <a:pt x="3342" y="5965"/>
                  </a:cubicBezTo>
                  <a:cubicBezTo>
                    <a:pt x="3329" y="5972"/>
                    <a:pt x="3322" y="5979"/>
                    <a:pt x="3315" y="5986"/>
                  </a:cubicBezTo>
                  <a:cubicBezTo>
                    <a:pt x="3298" y="5987"/>
                    <a:pt x="3277" y="5990"/>
                    <a:pt x="3252" y="6006"/>
                  </a:cubicBezTo>
                  <a:cubicBezTo>
                    <a:pt x="3247" y="6011"/>
                    <a:pt x="3242" y="6013"/>
                    <a:pt x="3240" y="6014"/>
                  </a:cubicBezTo>
                  <a:cubicBezTo>
                    <a:pt x="3232" y="6019"/>
                    <a:pt x="3224" y="6022"/>
                    <a:pt x="3210" y="6031"/>
                  </a:cubicBezTo>
                  <a:cubicBezTo>
                    <a:pt x="3191" y="6045"/>
                    <a:pt x="3179" y="6058"/>
                    <a:pt x="3173" y="6069"/>
                  </a:cubicBezTo>
                  <a:cubicBezTo>
                    <a:pt x="3164" y="6072"/>
                    <a:pt x="3149" y="6077"/>
                    <a:pt x="3131" y="6089"/>
                  </a:cubicBezTo>
                  <a:cubicBezTo>
                    <a:pt x="3111" y="6104"/>
                    <a:pt x="3098" y="6121"/>
                    <a:pt x="3091" y="6137"/>
                  </a:cubicBezTo>
                  <a:cubicBezTo>
                    <a:pt x="3082" y="6140"/>
                    <a:pt x="3071" y="6145"/>
                    <a:pt x="3060" y="6152"/>
                  </a:cubicBezTo>
                  <a:cubicBezTo>
                    <a:pt x="3045" y="6156"/>
                    <a:pt x="3030" y="6160"/>
                    <a:pt x="3011" y="6174"/>
                  </a:cubicBezTo>
                  <a:cubicBezTo>
                    <a:pt x="2995" y="6185"/>
                    <a:pt x="2984" y="6197"/>
                    <a:pt x="2978" y="6209"/>
                  </a:cubicBezTo>
                  <a:cubicBezTo>
                    <a:pt x="2964" y="6212"/>
                    <a:pt x="2947" y="6218"/>
                    <a:pt x="2931" y="6228"/>
                  </a:cubicBezTo>
                  <a:cubicBezTo>
                    <a:pt x="2916" y="6239"/>
                    <a:pt x="2906" y="6247"/>
                    <a:pt x="2900" y="6255"/>
                  </a:cubicBezTo>
                  <a:lnTo>
                    <a:pt x="2894" y="6261"/>
                  </a:lnTo>
                  <a:cubicBezTo>
                    <a:pt x="2876" y="6273"/>
                    <a:pt x="2866" y="6286"/>
                    <a:pt x="2857" y="6299"/>
                  </a:cubicBezTo>
                  <a:cubicBezTo>
                    <a:pt x="2844" y="6309"/>
                    <a:pt x="2835" y="6316"/>
                    <a:pt x="2829" y="6325"/>
                  </a:cubicBezTo>
                  <a:lnTo>
                    <a:pt x="2825" y="6329"/>
                  </a:lnTo>
                  <a:cubicBezTo>
                    <a:pt x="2817" y="6336"/>
                    <a:pt x="2812" y="6340"/>
                    <a:pt x="2806" y="6343"/>
                  </a:cubicBezTo>
                  <a:cubicBezTo>
                    <a:pt x="2801" y="6342"/>
                    <a:pt x="2794" y="6341"/>
                    <a:pt x="2787" y="6341"/>
                  </a:cubicBezTo>
                  <a:cubicBezTo>
                    <a:pt x="2770" y="6341"/>
                    <a:pt x="2750" y="6345"/>
                    <a:pt x="2728" y="6359"/>
                  </a:cubicBezTo>
                  <a:cubicBezTo>
                    <a:pt x="2705" y="6375"/>
                    <a:pt x="2694" y="6393"/>
                    <a:pt x="2686" y="6406"/>
                  </a:cubicBezTo>
                  <a:cubicBezTo>
                    <a:pt x="2669" y="6420"/>
                    <a:pt x="2660" y="6437"/>
                    <a:pt x="2654" y="6449"/>
                  </a:cubicBezTo>
                  <a:cubicBezTo>
                    <a:pt x="2653" y="6450"/>
                    <a:pt x="2652" y="6450"/>
                    <a:pt x="2651" y="6452"/>
                  </a:cubicBezTo>
                  <a:cubicBezTo>
                    <a:pt x="2644" y="6456"/>
                    <a:pt x="2637" y="6460"/>
                    <a:pt x="2620" y="6471"/>
                  </a:cubicBezTo>
                  <a:cubicBezTo>
                    <a:pt x="2610" y="6475"/>
                    <a:pt x="2599" y="6479"/>
                    <a:pt x="2584" y="6490"/>
                  </a:cubicBezTo>
                  <a:cubicBezTo>
                    <a:pt x="2576" y="6492"/>
                    <a:pt x="2558" y="6496"/>
                    <a:pt x="2536" y="6511"/>
                  </a:cubicBezTo>
                  <a:cubicBezTo>
                    <a:pt x="2524" y="6520"/>
                    <a:pt x="2513" y="6531"/>
                    <a:pt x="2506" y="6541"/>
                  </a:cubicBezTo>
                  <a:cubicBezTo>
                    <a:pt x="2491" y="6543"/>
                    <a:pt x="2472" y="6549"/>
                    <a:pt x="2454" y="6561"/>
                  </a:cubicBezTo>
                  <a:cubicBezTo>
                    <a:pt x="2435" y="6573"/>
                    <a:pt x="2426" y="6586"/>
                    <a:pt x="2417" y="6598"/>
                  </a:cubicBezTo>
                  <a:cubicBezTo>
                    <a:pt x="2397" y="6611"/>
                    <a:pt x="2387" y="6627"/>
                    <a:pt x="2380" y="6638"/>
                  </a:cubicBezTo>
                  <a:cubicBezTo>
                    <a:pt x="2370" y="6642"/>
                    <a:pt x="2360" y="6647"/>
                    <a:pt x="2346" y="6657"/>
                  </a:cubicBezTo>
                  <a:cubicBezTo>
                    <a:pt x="2336" y="6659"/>
                    <a:pt x="2320" y="6663"/>
                    <a:pt x="2299" y="6678"/>
                  </a:cubicBezTo>
                  <a:cubicBezTo>
                    <a:pt x="2287" y="6686"/>
                    <a:pt x="2278" y="6694"/>
                    <a:pt x="2272" y="6702"/>
                  </a:cubicBezTo>
                  <a:cubicBezTo>
                    <a:pt x="2253" y="6702"/>
                    <a:pt x="2233" y="6706"/>
                    <a:pt x="2212" y="6721"/>
                  </a:cubicBezTo>
                  <a:cubicBezTo>
                    <a:pt x="2204" y="6727"/>
                    <a:pt x="2201" y="6728"/>
                    <a:pt x="2197" y="6731"/>
                  </a:cubicBezTo>
                  <a:lnTo>
                    <a:pt x="2170" y="6747"/>
                  </a:lnTo>
                  <a:cubicBezTo>
                    <a:pt x="2155" y="6758"/>
                    <a:pt x="2149" y="6763"/>
                    <a:pt x="2142" y="6769"/>
                  </a:cubicBezTo>
                  <a:cubicBezTo>
                    <a:pt x="2140" y="6772"/>
                    <a:pt x="2138" y="6774"/>
                    <a:pt x="2133" y="6777"/>
                  </a:cubicBezTo>
                  <a:cubicBezTo>
                    <a:pt x="2121" y="6781"/>
                    <a:pt x="2107" y="6787"/>
                    <a:pt x="2089" y="6798"/>
                  </a:cubicBezTo>
                  <a:cubicBezTo>
                    <a:pt x="2067" y="6813"/>
                    <a:pt x="2054" y="6830"/>
                    <a:pt x="2048" y="6844"/>
                  </a:cubicBezTo>
                  <a:cubicBezTo>
                    <a:pt x="2048" y="6845"/>
                    <a:pt x="2047" y="6845"/>
                    <a:pt x="2047" y="6845"/>
                  </a:cubicBezTo>
                  <a:cubicBezTo>
                    <a:pt x="2037" y="6849"/>
                    <a:pt x="2030" y="6852"/>
                    <a:pt x="2015" y="6863"/>
                  </a:cubicBezTo>
                  <a:cubicBezTo>
                    <a:pt x="1993" y="6878"/>
                    <a:pt x="1982" y="6897"/>
                    <a:pt x="1974" y="6911"/>
                  </a:cubicBezTo>
                  <a:cubicBezTo>
                    <a:pt x="1966" y="6915"/>
                    <a:pt x="1955" y="6919"/>
                    <a:pt x="1941" y="6929"/>
                  </a:cubicBezTo>
                  <a:lnTo>
                    <a:pt x="1909" y="6950"/>
                  </a:lnTo>
                  <a:cubicBezTo>
                    <a:pt x="1896" y="6951"/>
                    <a:pt x="1876" y="6954"/>
                    <a:pt x="1853" y="6970"/>
                  </a:cubicBezTo>
                  <a:cubicBezTo>
                    <a:pt x="1849" y="6973"/>
                    <a:pt x="1848" y="6973"/>
                    <a:pt x="1845" y="6974"/>
                  </a:cubicBezTo>
                  <a:cubicBezTo>
                    <a:pt x="1835" y="6978"/>
                    <a:pt x="1824" y="6983"/>
                    <a:pt x="1810" y="6993"/>
                  </a:cubicBezTo>
                  <a:cubicBezTo>
                    <a:pt x="1787" y="7007"/>
                    <a:pt x="1776" y="7028"/>
                    <a:pt x="1770" y="7045"/>
                  </a:cubicBezTo>
                  <a:cubicBezTo>
                    <a:pt x="1765" y="7048"/>
                    <a:pt x="1760" y="7049"/>
                    <a:pt x="1755" y="7052"/>
                  </a:cubicBezTo>
                  <a:cubicBezTo>
                    <a:pt x="1752" y="7052"/>
                    <a:pt x="1749" y="7052"/>
                    <a:pt x="1745" y="7052"/>
                  </a:cubicBezTo>
                  <a:cubicBezTo>
                    <a:pt x="1730" y="7052"/>
                    <a:pt x="1709" y="7056"/>
                    <a:pt x="1687" y="7070"/>
                  </a:cubicBezTo>
                  <a:cubicBezTo>
                    <a:pt x="1669" y="7082"/>
                    <a:pt x="1658" y="7093"/>
                    <a:pt x="1651" y="7103"/>
                  </a:cubicBezTo>
                  <a:cubicBezTo>
                    <a:pt x="1641" y="7104"/>
                    <a:pt x="1625" y="7109"/>
                    <a:pt x="1605" y="7123"/>
                  </a:cubicBezTo>
                  <a:cubicBezTo>
                    <a:pt x="1583" y="7138"/>
                    <a:pt x="1572" y="7156"/>
                    <a:pt x="1566" y="7173"/>
                  </a:cubicBezTo>
                  <a:cubicBezTo>
                    <a:pt x="1555" y="7178"/>
                    <a:pt x="1545" y="7182"/>
                    <a:pt x="1533" y="7189"/>
                  </a:cubicBezTo>
                  <a:cubicBezTo>
                    <a:pt x="1514" y="7202"/>
                    <a:pt x="1505" y="7214"/>
                    <a:pt x="1496" y="7224"/>
                  </a:cubicBezTo>
                  <a:lnTo>
                    <a:pt x="1457" y="7250"/>
                  </a:lnTo>
                  <a:cubicBezTo>
                    <a:pt x="1447" y="7257"/>
                    <a:pt x="1441" y="7263"/>
                    <a:pt x="1433" y="7270"/>
                  </a:cubicBezTo>
                  <a:cubicBezTo>
                    <a:pt x="1431" y="7269"/>
                    <a:pt x="1429" y="7269"/>
                    <a:pt x="1427" y="7269"/>
                  </a:cubicBezTo>
                  <a:cubicBezTo>
                    <a:pt x="1409" y="7269"/>
                    <a:pt x="1387" y="7274"/>
                    <a:pt x="1366" y="7288"/>
                  </a:cubicBezTo>
                  <a:cubicBezTo>
                    <a:pt x="1341" y="7305"/>
                    <a:pt x="1330" y="7325"/>
                    <a:pt x="1324" y="7341"/>
                  </a:cubicBezTo>
                  <a:cubicBezTo>
                    <a:pt x="1318" y="7344"/>
                    <a:pt x="1309" y="7348"/>
                    <a:pt x="1296" y="7357"/>
                  </a:cubicBezTo>
                  <a:cubicBezTo>
                    <a:pt x="1285" y="7364"/>
                    <a:pt x="1277" y="7371"/>
                    <a:pt x="1270" y="7379"/>
                  </a:cubicBezTo>
                  <a:cubicBezTo>
                    <a:pt x="1268" y="7379"/>
                    <a:pt x="1265" y="7378"/>
                    <a:pt x="1262" y="7378"/>
                  </a:cubicBezTo>
                  <a:cubicBezTo>
                    <a:pt x="1246" y="7378"/>
                    <a:pt x="1226" y="7384"/>
                    <a:pt x="1206" y="7397"/>
                  </a:cubicBezTo>
                  <a:cubicBezTo>
                    <a:pt x="1191" y="7407"/>
                    <a:pt x="1186" y="7412"/>
                    <a:pt x="1179" y="7417"/>
                  </a:cubicBezTo>
                  <a:cubicBezTo>
                    <a:pt x="1176" y="7420"/>
                    <a:pt x="1174" y="7423"/>
                    <a:pt x="1168" y="7427"/>
                  </a:cubicBezTo>
                  <a:cubicBezTo>
                    <a:pt x="1156" y="7435"/>
                    <a:pt x="1149" y="7439"/>
                    <a:pt x="1144" y="7443"/>
                  </a:cubicBezTo>
                  <a:cubicBezTo>
                    <a:pt x="1141" y="7445"/>
                    <a:pt x="1135" y="7450"/>
                    <a:pt x="1127" y="7455"/>
                  </a:cubicBezTo>
                  <a:cubicBezTo>
                    <a:pt x="1110" y="7467"/>
                    <a:pt x="1099" y="7481"/>
                    <a:pt x="1093" y="7491"/>
                  </a:cubicBezTo>
                  <a:cubicBezTo>
                    <a:pt x="1079" y="7493"/>
                    <a:pt x="1062" y="7500"/>
                    <a:pt x="1042" y="7513"/>
                  </a:cubicBezTo>
                  <a:cubicBezTo>
                    <a:pt x="1032" y="7516"/>
                    <a:pt x="1020" y="7520"/>
                    <a:pt x="1003" y="7532"/>
                  </a:cubicBezTo>
                  <a:cubicBezTo>
                    <a:pt x="979" y="7548"/>
                    <a:pt x="968" y="7567"/>
                    <a:pt x="961" y="7580"/>
                  </a:cubicBezTo>
                  <a:cubicBezTo>
                    <a:pt x="949" y="7590"/>
                    <a:pt x="942" y="7601"/>
                    <a:pt x="935" y="7609"/>
                  </a:cubicBezTo>
                  <a:cubicBezTo>
                    <a:pt x="922" y="7611"/>
                    <a:pt x="908" y="7617"/>
                    <a:pt x="893" y="7627"/>
                  </a:cubicBezTo>
                  <a:cubicBezTo>
                    <a:pt x="881" y="7632"/>
                    <a:pt x="867" y="7636"/>
                    <a:pt x="847" y="7649"/>
                  </a:cubicBezTo>
                  <a:lnTo>
                    <a:pt x="821" y="7670"/>
                  </a:lnTo>
                  <a:cubicBezTo>
                    <a:pt x="817" y="7673"/>
                    <a:pt x="815" y="7676"/>
                    <a:pt x="810" y="7680"/>
                  </a:cubicBezTo>
                  <a:cubicBezTo>
                    <a:pt x="795" y="7689"/>
                    <a:pt x="785" y="7700"/>
                    <a:pt x="778" y="7709"/>
                  </a:cubicBezTo>
                  <a:cubicBezTo>
                    <a:pt x="764" y="7711"/>
                    <a:pt x="746" y="7716"/>
                    <a:pt x="725" y="7729"/>
                  </a:cubicBezTo>
                  <a:cubicBezTo>
                    <a:pt x="710" y="7739"/>
                    <a:pt x="702" y="7748"/>
                    <a:pt x="693" y="7756"/>
                  </a:cubicBezTo>
                  <a:cubicBezTo>
                    <a:pt x="680" y="7757"/>
                    <a:pt x="661" y="7761"/>
                    <a:pt x="640" y="7776"/>
                  </a:cubicBezTo>
                  <a:cubicBezTo>
                    <a:pt x="617" y="7791"/>
                    <a:pt x="606" y="7807"/>
                    <a:pt x="600" y="7819"/>
                  </a:cubicBezTo>
                  <a:cubicBezTo>
                    <a:pt x="596" y="7821"/>
                    <a:pt x="592" y="7823"/>
                    <a:pt x="590" y="7824"/>
                  </a:cubicBezTo>
                  <a:cubicBezTo>
                    <a:pt x="585" y="7829"/>
                    <a:pt x="578" y="7832"/>
                    <a:pt x="566" y="7841"/>
                  </a:cubicBezTo>
                  <a:cubicBezTo>
                    <a:pt x="562" y="7843"/>
                    <a:pt x="559" y="7845"/>
                    <a:pt x="557" y="7846"/>
                  </a:cubicBezTo>
                  <a:cubicBezTo>
                    <a:pt x="547" y="7850"/>
                    <a:pt x="539" y="7853"/>
                    <a:pt x="523" y="7864"/>
                  </a:cubicBezTo>
                  <a:cubicBezTo>
                    <a:pt x="510" y="7874"/>
                    <a:pt x="500" y="7883"/>
                    <a:pt x="494" y="7894"/>
                  </a:cubicBezTo>
                  <a:cubicBezTo>
                    <a:pt x="477" y="7894"/>
                    <a:pt x="457" y="7898"/>
                    <a:pt x="438" y="7911"/>
                  </a:cubicBezTo>
                  <a:cubicBezTo>
                    <a:pt x="414" y="7927"/>
                    <a:pt x="403" y="7948"/>
                    <a:pt x="396" y="7963"/>
                  </a:cubicBezTo>
                  <a:cubicBezTo>
                    <a:pt x="390" y="7968"/>
                    <a:pt x="386" y="7970"/>
                    <a:pt x="381" y="7974"/>
                  </a:cubicBezTo>
                  <a:cubicBezTo>
                    <a:pt x="380" y="7977"/>
                    <a:pt x="379" y="7979"/>
                    <a:pt x="376" y="7980"/>
                  </a:cubicBezTo>
                  <a:cubicBezTo>
                    <a:pt x="364" y="7982"/>
                    <a:pt x="344" y="7986"/>
                    <a:pt x="322" y="8001"/>
                  </a:cubicBezTo>
                  <a:cubicBezTo>
                    <a:pt x="306" y="8012"/>
                    <a:pt x="299" y="8019"/>
                    <a:pt x="291" y="8027"/>
                  </a:cubicBezTo>
                  <a:cubicBezTo>
                    <a:pt x="290" y="8028"/>
                    <a:pt x="289" y="8029"/>
                    <a:pt x="285" y="8032"/>
                  </a:cubicBezTo>
                  <a:cubicBezTo>
                    <a:pt x="272" y="8040"/>
                    <a:pt x="266" y="8045"/>
                    <a:pt x="259" y="8050"/>
                  </a:cubicBezTo>
                  <a:cubicBezTo>
                    <a:pt x="255" y="8054"/>
                    <a:pt x="253" y="8056"/>
                    <a:pt x="246" y="8060"/>
                  </a:cubicBezTo>
                  <a:cubicBezTo>
                    <a:pt x="227" y="8072"/>
                    <a:pt x="216" y="8087"/>
                    <a:pt x="210" y="8101"/>
                  </a:cubicBezTo>
                  <a:cubicBezTo>
                    <a:pt x="198" y="8103"/>
                    <a:pt x="183" y="8107"/>
                    <a:pt x="168" y="8118"/>
                  </a:cubicBezTo>
                  <a:cubicBezTo>
                    <a:pt x="150" y="8130"/>
                    <a:pt x="140" y="8142"/>
                    <a:pt x="133" y="8151"/>
                  </a:cubicBezTo>
                  <a:cubicBezTo>
                    <a:pt x="129" y="8154"/>
                    <a:pt x="125" y="8154"/>
                    <a:pt x="124" y="8155"/>
                  </a:cubicBezTo>
                  <a:cubicBezTo>
                    <a:pt x="115" y="8160"/>
                    <a:pt x="104" y="8163"/>
                    <a:pt x="90" y="8174"/>
                  </a:cubicBezTo>
                  <a:cubicBezTo>
                    <a:pt x="85" y="8178"/>
                    <a:pt x="80" y="8179"/>
                    <a:pt x="77" y="8181"/>
                  </a:cubicBezTo>
                  <a:cubicBezTo>
                    <a:pt x="70" y="8184"/>
                    <a:pt x="61" y="8189"/>
                    <a:pt x="47" y="8198"/>
                  </a:cubicBezTo>
                  <a:cubicBezTo>
                    <a:pt x="11" y="8224"/>
                    <a:pt x="0" y="8273"/>
                    <a:pt x="26" y="8311"/>
                  </a:cubicBezTo>
                  <a:cubicBezTo>
                    <a:pt x="42" y="8334"/>
                    <a:pt x="66" y="8347"/>
                    <a:pt x="92" y="8347"/>
                  </a:cubicBezTo>
                  <a:cubicBezTo>
                    <a:pt x="108" y="8347"/>
                    <a:pt x="124" y="8343"/>
                    <a:pt x="139" y="8329"/>
                  </a:cubicBezTo>
                  <a:cubicBezTo>
                    <a:pt x="145" y="8325"/>
                    <a:pt x="148" y="8324"/>
                    <a:pt x="151" y="8323"/>
                  </a:cubicBezTo>
                  <a:cubicBezTo>
                    <a:pt x="159" y="8318"/>
                    <a:pt x="167" y="8314"/>
                    <a:pt x="182" y="8305"/>
                  </a:cubicBezTo>
                  <a:cubicBezTo>
                    <a:pt x="185" y="8302"/>
                    <a:pt x="189" y="8302"/>
                    <a:pt x="190" y="8301"/>
                  </a:cubicBezTo>
                  <a:cubicBezTo>
                    <a:pt x="199" y="8297"/>
                    <a:pt x="210" y="8293"/>
                    <a:pt x="225" y="8282"/>
                  </a:cubicBezTo>
                  <a:cubicBezTo>
                    <a:pt x="238" y="8273"/>
                    <a:pt x="247" y="8265"/>
                    <a:pt x="254" y="8257"/>
                  </a:cubicBezTo>
                  <a:cubicBezTo>
                    <a:pt x="269" y="8255"/>
                    <a:pt x="289" y="8252"/>
                    <a:pt x="311" y="8237"/>
                  </a:cubicBezTo>
                  <a:cubicBezTo>
                    <a:pt x="335" y="8218"/>
                    <a:pt x="348" y="8196"/>
                    <a:pt x="354" y="8179"/>
                  </a:cubicBezTo>
                  <a:cubicBezTo>
                    <a:pt x="356" y="8177"/>
                    <a:pt x="360" y="8174"/>
                    <a:pt x="362" y="8172"/>
                  </a:cubicBezTo>
                  <a:cubicBezTo>
                    <a:pt x="366" y="8168"/>
                    <a:pt x="370" y="8166"/>
                    <a:pt x="376" y="8162"/>
                  </a:cubicBezTo>
                  <a:cubicBezTo>
                    <a:pt x="391" y="8151"/>
                    <a:pt x="400" y="8143"/>
                    <a:pt x="407" y="8136"/>
                  </a:cubicBezTo>
                  <a:lnTo>
                    <a:pt x="408" y="8135"/>
                  </a:lnTo>
                  <a:cubicBezTo>
                    <a:pt x="420" y="8132"/>
                    <a:pt x="439" y="8129"/>
                    <a:pt x="461" y="8114"/>
                  </a:cubicBezTo>
                  <a:cubicBezTo>
                    <a:pt x="473" y="8104"/>
                    <a:pt x="480" y="8099"/>
                    <a:pt x="487" y="8093"/>
                  </a:cubicBezTo>
                  <a:cubicBezTo>
                    <a:pt x="490" y="8091"/>
                    <a:pt x="493" y="8088"/>
                    <a:pt x="499" y="8084"/>
                  </a:cubicBezTo>
                  <a:cubicBezTo>
                    <a:pt x="510" y="8077"/>
                    <a:pt x="517" y="8070"/>
                    <a:pt x="525" y="8061"/>
                  </a:cubicBezTo>
                  <a:cubicBezTo>
                    <a:pt x="527" y="8061"/>
                    <a:pt x="530" y="8061"/>
                    <a:pt x="533" y="8061"/>
                  </a:cubicBezTo>
                  <a:cubicBezTo>
                    <a:pt x="549" y="8061"/>
                    <a:pt x="569" y="8058"/>
                    <a:pt x="589" y="8044"/>
                  </a:cubicBezTo>
                  <a:cubicBezTo>
                    <a:pt x="614" y="8028"/>
                    <a:pt x="627" y="8005"/>
                    <a:pt x="632" y="7987"/>
                  </a:cubicBezTo>
                  <a:cubicBezTo>
                    <a:pt x="638" y="7985"/>
                    <a:pt x="645" y="7981"/>
                    <a:pt x="657" y="7973"/>
                  </a:cubicBezTo>
                  <a:lnTo>
                    <a:pt x="673" y="7963"/>
                  </a:lnTo>
                  <a:cubicBezTo>
                    <a:pt x="678" y="7958"/>
                    <a:pt x="686" y="7954"/>
                    <a:pt x="697" y="7947"/>
                  </a:cubicBezTo>
                  <a:cubicBezTo>
                    <a:pt x="713" y="7936"/>
                    <a:pt x="724" y="7923"/>
                    <a:pt x="731" y="7912"/>
                  </a:cubicBezTo>
                  <a:cubicBezTo>
                    <a:pt x="742" y="7911"/>
                    <a:pt x="761" y="7906"/>
                    <a:pt x="778" y="7894"/>
                  </a:cubicBezTo>
                  <a:cubicBezTo>
                    <a:pt x="793" y="7884"/>
                    <a:pt x="800" y="7875"/>
                    <a:pt x="809" y="7867"/>
                  </a:cubicBezTo>
                  <a:cubicBezTo>
                    <a:pt x="822" y="7866"/>
                    <a:pt x="841" y="7862"/>
                    <a:pt x="862" y="7847"/>
                  </a:cubicBezTo>
                  <a:cubicBezTo>
                    <a:pt x="881" y="7835"/>
                    <a:pt x="890" y="7823"/>
                    <a:pt x="900" y="7811"/>
                  </a:cubicBezTo>
                  <a:cubicBezTo>
                    <a:pt x="912" y="7803"/>
                    <a:pt x="917" y="7798"/>
                    <a:pt x="923" y="7792"/>
                  </a:cubicBezTo>
                  <a:cubicBezTo>
                    <a:pt x="927" y="7789"/>
                    <a:pt x="929" y="7788"/>
                    <a:pt x="934" y="7784"/>
                  </a:cubicBezTo>
                  <a:cubicBezTo>
                    <a:pt x="946" y="7782"/>
                    <a:pt x="960" y="7777"/>
                    <a:pt x="977" y="7766"/>
                  </a:cubicBezTo>
                  <a:cubicBezTo>
                    <a:pt x="991" y="7761"/>
                    <a:pt x="1007" y="7757"/>
                    <a:pt x="1025" y="7744"/>
                  </a:cubicBezTo>
                  <a:cubicBezTo>
                    <a:pt x="1047" y="7729"/>
                    <a:pt x="1057" y="7714"/>
                    <a:pt x="1064" y="7703"/>
                  </a:cubicBezTo>
                  <a:cubicBezTo>
                    <a:pt x="1083" y="7691"/>
                    <a:pt x="1093" y="7676"/>
                    <a:pt x="1099" y="7664"/>
                  </a:cubicBezTo>
                  <a:cubicBezTo>
                    <a:pt x="1105" y="7661"/>
                    <a:pt x="1114" y="7657"/>
                    <a:pt x="1125" y="7652"/>
                  </a:cubicBezTo>
                  <a:cubicBezTo>
                    <a:pt x="1138" y="7652"/>
                    <a:pt x="1159" y="7648"/>
                    <a:pt x="1184" y="7632"/>
                  </a:cubicBezTo>
                  <a:cubicBezTo>
                    <a:pt x="1207" y="7616"/>
                    <a:pt x="1218" y="7598"/>
                    <a:pt x="1224" y="7585"/>
                  </a:cubicBezTo>
                  <a:cubicBezTo>
                    <a:pt x="1230" y="7580"/>
                    <a:pt x="1234" y="7578"/>
                    <a:pt x="1238" y="7575"/>
                  </a:cubicBezTo>
                  <a:cubicBezTo>
                    <a:pt x="1244" y="7573"/>
                    <a:pt x="1248" y="7568"/>
                    <a:pt x="1255" y="7563"/>
                  </a:cubicBezTo>
                  <a:cubicBezTo>
                    <a:pt x="1266" y="7556"/>
                    <a:pt x="1273" y="7550"/>
                    <a:pt x="1278" y="7546"/>
                  </a:cubicBezTo>
                  <a:cubicBezTo>
                    <a:pt x="1280" y="7546"/>
                    <a:pt x="1283" y="7546"/>
                    <a:pt x="1286" y="7546"/>
                  </a:cubicBezTo>
                  <a:cubicBezTo>
                    <a:pt x="1304" y="7546"/>
                    <a:pt x="1326" y="7542"/>
                    <a:pt x="1350" y="7527"/>
                  </a:cubicBezTo>
                  <a:cubicBezTo>
                    <a:pt x="1369" y="7514"/>
                    <a:pt x="1380" y="7500"/>
                    <a:pt x="1387" y="7491"/>
                  </a:cubicBezTo>
                  <a:cubicBezTo>
                    <a:pt x="1393" y="7487"/>
                    <a:pt x="1395" y="7486"/>
                    <a:pt x="1398" y="7484"/>
                  </a:cubicBezTo>
                  <a:cubicBezTo>
                    <a:pt x="1405" y="7481"/>
                    <a:pt x="1412" y="7476"/>
                    <a:pt x="1427" y="7467"/>
                  </a:cubicBezTo>
                  <a:cubicBezTo>
                    <a:pt x="1439" y="7459"/>
                    <a:pt x="1448" y="7450"/>
                    <a:pt x="1455" y="7440"/>
                  </a:cubicBezTo>
                  <a:cubicBezTo>
                    <a:pt x="1457" y="7440"/>
                    <a:pt x="1459" y="7440"/>
                    <a:pt x="1461" y="7440"/>
                  </a:cubicBezTo>
                  <a:cubicBezTo>
                    <a:pt x="1479" y="7440"/>
                    <a:pt x="1497" y="7436"/>
                    <a:pt x="1516" y="7423"/>
                  </a:cubicBezTo>
                  <a:cubicBezTo>
                    <a:pt x="1538" y="7408"/>
                    <a:pt x="1549" y="7392"/>
                    <a:pt x="1555" y="7380"/>
                  </a:cubicBezTo>
                  <a:lnTo>
                    <a:pt x="1589" y="7357"/>
                  </a:lnTo>
                  <a:cubicBezTo>
                    <a:pt x="1602" y="7348"/>
                    <a:pt x="1612" y="7339"/>
                    <a:pt x="1619" y="7332"/>
                  </a:cubicBezTo>
                  <a:cubicBezTo>
                    <a:pt x="1634" y="7331"/>
                    <a:pt x="1655" y="7326"/>
                    <a:pt x="1676" y="7311"/>
                  </a:cubicBezTo>
                  <a:cubicBezTo>
                    <a:pt x="1703" y="7294"/>
                    <a:pt x="1714" y="7272"/>
                    <a:pt x="1719" y="7251"/>
                  </a:cubicBezTo>
                  <a:cubicBezTo>
                    <a:pt x="1726" y="7248"/>
                    <a:pt x="1733" y="7245"/>
                    <a:pt x="1743" y="7237"/>
                  </a:cubicBezTo>
                  <a:cubicBezTo>
                    <a:pt x="1757" y="7229"/>
                    <a:pt x="1764" y="7220"/>
                    <a:pt x="1771" y="7214"/>
                  </a:cubicBezTo>
                  <a:cubicBezTo>
                    <a:pt x="1785" y="7214"/>
                    <a:pt x="1802" y="7211"/>
                    <a:pt x="1821" y="7200"/>
                  </a:cubicBezTo>
                  <a:cubicBezTo>
                    <a:pt x="1834" y="7200"/>
                    <a:pt x="1855" y="7197"/>
                    <a:pt x="1880" y="7181"/>
                  </a:cubicBezTo>
                  <a:cubicBezTo>
                    <a:pt x="1907" y="7161"/>
                    <a:pt x="1917" y="7138"/>
                    <a:pt x="1923" y="7118"/>
                  </a:cubicBezTo>
                  <a:cubicBezTo>
                    <a:pt x="1926" y="7114"/>
                    <a:pt x="1930" y="7112"/>
                    <a:pt x="1936" y="7109"/>
                  </a:cubicBezTo>
                  <a:cubicBezTo>
                    <a:pt x="1950" y="7108"/>
                    <a:pt x="1971" y="7104"/>
                    <a:pt x="1993" y="7088"/>
                  </a:cubicBezTo>
                  <a:lnTo>
                    <a:pt x="2032" y="7061"/>
                  </a:lnTo>
                  <a:cubicBezTo>
                    <a:pt x="2044" y="7058"/>
                    <a:pt x="2059" y="7053"/>
                    <a:pt x="2078" y="7039"/>
                  </a:cubicBezTo>
                  <a:cubicBezTo>
                    <a:pt x="2102" y="7023"/>
                    <a:pt x="2112" y="7004"/>
                    <a:pt x="2119" y="6988"/>
                  </a:cubicBezTo>
                  <a:cubicBezTo>
                    <a:pt x="2127" y="6984"/>
                    <a:pt x="2135" y="6979"/>
                    <a:pt x="2149" y="6970"/>
                  </a:cubicBezTo>
                  <a:cubicBezTo>
                    <a:pt x="2169" y="6957"/>
                    <a:pt x="2181" y="6941"/>
                    <a:pt x="2187" y="6927"/>
                  </a:cubicBezTo>
                  <a:cubicBezTo>
                    <a:pt x="2197" y="6924"/>
                    <a:pt x="2209" y="6918"/>
                    <a:pt x="2224" y="6909"/>
                  </a:cubicBezTo>
                  <a:cubicBezTo>
                    <a:pt x="2239" y="6898"/>
                    <a:pt x="2245" y="6893"/>
                    <a:pt x="2252" y="6886"/>
                  </a:cubicBezTo>
                  <a:cubicBezTo>
                    <a:pt x="2255" y="6883"/>
                    <a:pt x="2256" y="6882"/>
                    <a:pt x="2261" y="6878"/>
                  </a:cubicBezTo>
                  <a:cubicBezTo>
                    <a:pt x="2268" y="6872"/>
                    <a:pt x="2272" y="6871"/>
                    <a:pt x="2276" y="6868"/>
                  </a:cubicBezTo>
                  <a:cubicBezTo>
                    <a:pt x="2277" y="6867"/>
                    <a:pt x="2278" y="6866"/>
                    <a:pt x="2282" y="6865"/>
                  </a:cubicBezTo>
                  <a:cubicBezTo>
                    <a:pt x="2286" y="6865"/>
                    <a:pt x="2291" y="6866"/>
                    <a:pt x="2297" y="6866"/>
                  </a:cubicBezTo>
                  <a:cubicBezTo>
                    <a:pt x="2314" y="6866"/>
                    <a:pt x="2335" y="6862"/>
                    <a:pt x="2358" y="6847"/>
                  </a:cubicBezTo>
                  <a:cubicBezTo>
                    <a:pt x="2378" y="6834"/>
                    <a:pt x="2389" y="6820"/>
                    <a:pt x="2395" y="6808"/>
                  </a:cubicBezTo>
                  <a:cubicBezTo>
                    <a:pt x="2405" y="6806"/>
                    <a:pt x="2419" y="6800"/>
                    <a:pt x="2435" y="6790"/>
                  </a:cubicBezTo>
                  <a:lnTo>
                    <a:pt x="2440" y="6787"/>
                  </a:lnTo>
                  <a:cubicBezTo>
                    <a:pt x="2451" y="6782"/>
                    <a:pt x="2462" y="6777"/>
                    <a:pt x="2478" y="6766"/>
                  </a:cubicBezTo>
                  <a:cubicBezTo>
                    <a:pt x="2501" y="6750"/>
                    <a:pt x="2512" y="6734"/>
                    <a:pt x="2518" y="6722"/>
                  </a:cubicBezTo>
                  <a:cubicBezTo>
                    <a:pt x="2525" y="6717"/>
                    <a:pt x="2531" y="6710"/>
                    <a:pt x="2536" y="6705"/>
                  </a:cubicBezTo>
                  <a:cubicBezTo>
                    <a:pt x="2556" y="6704"/>
                    <a:pt x="2576" y="6701"/>
                    <a:pt x="2599" y="6686"/>
                  </a:cubicBezTo>
                  <a:cubicBezTo>
                    <a:pt x="2619" y="6673"/>
                    <a:pt x="2631" y="6656"/>
                    <a:pt x="2637" y="6642"/>
                  </a:cubicBezTo>
                  <a:cubicBezTo>
                    <a:pt x="2647" y="6640"/>
                    <a:pt x="2660" y="6632"/>
                    <a:pt x="2678" y="6622"/>
                  </a:cubicBezTo>
                  <a:cubicBezTo>
                    <a:pt x="2686" y="6618"/>
                    <a:pt x="2700" y="6613"/>
                    <a:pt x="2716" y="6602"/>
                  </a:cubicBezTo>
                  <a:cubicBezTo>
                    <a:pt x="2724" y="6597"/>
                    <a:pt x="2728" y="6595"/>
                    <a:pt x="2733" y="6593"/>
                  </a:cubicBezTo>
                  <a:cubicBezTo>
                    <a:pt x="2739" y="6588"/>
                    <a:pt x="2745" y="6584"/>
                    <a:pt x="2758" y="6577"/>
                  </a:cubicBezTo>
                  <a:cubicBezTo>
                    <a:pt x="2783" y="6561"/>
                    <a:pt x="2794" y="6539"/>
                    <a:pt x="2801" y="6524"/>
                  </a:cubicBezTo>
                  <a:cubicBezTo>
                    <a:pt x="2806" y="6520"/>
                    <a:pt x="2810" y="6517"/>
                    <a:pt x="2813" y="6512"/>
                  </a:cubicBezTo>
                  <a:cubicBezTo>
                    <a:pt x="2816" y="6512"/>
                    <a:pt x="2818" y="6513"/>
                    <a:pt x="2821" y="6513"/>
                  </a:cubicBezTo>
                  <a:cubicBezTo>
                    <a:pt x="2839" y="6513"/>
                    <a:pt x="2859" y="6509"/>
                    <a:pt x="2879" y="6495"/>
                  </a:cubicBezTo>
                  <a:cubicBezTo>
                    <a:pt x="2895" y="6484"/>
                    <a:pt x="2903" y="6477"/>
                    <a:pt x="2909" y="6471"/>
                  </a:cubicBezTo>
                  <a:cubicBezTo>
                    <a:pt x="2910" y="6469"/>
                    <a:pt x="2914" y="6466"/>
                    <a:pt x="2917" y="6464"/>
                  </a:cubicBezTo>
                  <a:cubicBezTo>
                    <a:pt x="2933" y="6453"/>
                    <a:pt x="2941" y="6444"/>
                    <a:pt x="2949" y="6436"/>
                  </a:cubicBezTo>
                  <a:lnTo>
                    <a:pt x="2953" y="6432"/>
                  </a:lnTo>
                  <a:cubicBezTo>
                    <a:pt x="2972" y="6418"/>
                    <a:pt x="2983" y="6406"/>
                    <a:pt x="2991" y="6393"/>
                  </a:cubicBezTo>
                  <a:cubicBezTo>
                    <a:pt x="3001" y="6386"/>
                    <a:pt x="3008" y="6380"/>
                    <a:pt x="3013" y="6374"/>
                  </a:cubicBezTo>
                  <a:cubicBezTo>
                    <a:pt x="3016" y="6375"/>
                    <a:pt x="3019" y="6375"/>
                    <a:pt x="3023" y="6375"/>
                  </a:cubicBezTo>
                  <a:cubicBezTo>
                    <a:pt x="3038" y="6375"/>
                    <a:pt x="3057" y="6369"/>
                    <a:pt x="3076" y="6356"/>
                  </a:cubicBezTo>
                  <a:cubicBezTo>
                    <a:pt x="3097" y="6341"/>
                    <a:pt x="3108" y="6324"/>
                    <a:pt x="3115" y="6309"/>
                  </a:cubicBezTo>
                  <a:cubicBezTo>
                    <a:pt x="3125" y="6306"/>
                    <a:pt x="3134" y="6302"/>
                    <a:pt x="3145" y="6295"/>
                  </a:cubicBezTo>
                  <a:cubicBezTo>
                    <a:pt x="3156" y="6293"/>
                    <a:pt x="3176" y="6288"/>
                    <a:pt x="3197" y="6273"/>
                  </a:cubicBezTo>
                  <a:cubicBezTo>
                    <a:pt x="3221" y="6257"/>
                    <a:pt x="3232" y="6238"/>
                    <a:pt x="3238" y="6222"/>
                  </a:cubicBezTo>
                  <a:cubicBezTo>
                    <a:pt x="3247" y="6219"/>
                    <a:pt x="3257" y="6213"/>
                    <a:pt x="3269" y="6206"/>
                  </a:cubicBezTo>
                  <a:cubicBezTo>
                    <a:pt x="3291" y="6191"/>
                    <a:pt x="3301" y="6176"/>
                    <a:pt x="3308" y="6165"/>
                  </a:cubicBezTo>
                  <a:cubicBezTo>
                    <a:pt x="3312" y="6164"/>
                    <a:pt x="3313" y="6163"/>
                    <a:pt x="3316" y="6161"/>
                  </a:cubicBezTo>
                  <a:cubicBezTo>
                    <a:pt x="3322" y="6159"/>
                    <a:pt x="3326" y="6156"/>
                    <a:pt x="3331" y="6154"/>
                  </a:cubicBezTo>
                  <a:cubicBezTo>
                    <a:pt x="3333" y="6154"/>
                    <a:pt x="3336" y="6154"/>
                    <a:pt x="3338" y="6154"/>
                  </a:cubicBezTo>
                  <a:cubicBezTo>
                    <a:pt x="3354" y="6154"/>
                    <a:pt x="3375" y="6150"/>
                    <a:pt x="3398" y="6134"/>
                  </a:cubicBezTo>
                  <a:cubicBezTo>
                    <a:pt x="3414" y="6124"/>
                    <a:pt x="3423" y="6116"/>
                    <a:pt x="3430" y="6107"/>
                  </a:cubicBezTo>
                  <a:cubicBezTo>
                    <a:pt x="3444" y="6106"/>
                    <a:pt x="3462" y="6102"/>
                    <a:pt x="3483" y="6088"/>
                  </a:cubicBezTo>
                  <a:cubicBezTo>
                    <a:pt x="3506" y="6073"/>
                    <a:pt x="3517" y="6056"/>
                    <a:pt x="3524" y="6043"/>
                  </a:cubicBezTo>
                  <a:cubicBezTo>
                    <a:pt x="3533" y="6036"/>
                    <a:pt x="3541" y="6027"/>
                    <a:pt x="3547" y="6020"/>
                  </a:cubicBezTo>
                  <a:cubicBezTo>
                    <a:pt x="3563" y="6019"/>
                    <a:pt x="3581" y="6014"/>
                    <a:pt x="3601" y="6000"/>
                  </a:cubicBezTo>
                  <a:cubicBezTo>
                    <a:pt x="3627" y="5983"/>
                    <a:pt x="3638" y="5963"/>
                    <a:pt x="3644" y="5949"/>
                  </a:cubicBezTo>
                  <a:cubicBezTo>
                    <a:pt x="3650" y="5941"/>
                    <a:pt x="3658" y="5936"/>
                    <a:pt x="3661" y="5931"/>
                  </a:cubicBezTo>
                  <a:cubicBezTo>
                    <a:pt x="3674" y="5930"/>
                    <a:pt x="3691" y="5925"/>
                    <a:pt x="3709" y="5915"/>
                  </a:cubicBezTo>
                  <a:cubicBezTo>
                    <a:pt x="3722" y="5912"/>
                    <a:pt x="3740" y="5908"/>
                    <a:pt x="3763" y="5893"/>
                  </a:cubicBezTo>
                  <a:cubicBezTo>
                    <a:pt x="3784" y="5880"/>
                    <a:pt x="3795" y="5864"/>
                    <a:pt x="3803" y="5853"/>
                  </a:cubicBezTo>
                  <a:cubicBezTo>
                    <a:pt x="3811" y="5849"/>
                    <a:pt x="3824" y="5844"/>
                    <a:pt x="3840" y="5833"/>
                  </a:cubicBezTo>
                  <a:cubicBezTo>
                    <a:pt x="3843" y="5831"/>
                    <a:pt x="3845" y="5831"/>
                    <a:pt x="3848" y="5829"/>
                  </a:cubicBezTo>
                  <a:cubicBezTo>
                    <a:pt x="3857" y="5826"/>
                    <a:pt x="3868" y="5821"/>
                    <a:pt x="3883" y="5811"/>
                  </a:cubicBezTo>
                  <a:cubicBezTo>
                    <a:pt x="3897" y="5802"/>
                    <a:pt x="3906" y="5791"/>
                    <a:pt x="3913" y="5781"/>
                  </a:cubicBezTo>
                  <a:cubicBezTo>
                    <a:pt x="3929" y="5781"/>
                    <a:pt x="3948" y="5778"/>
                    <a:pt x="3966" y="5764"/>
                  </a:cubicBezTo>
                  <a:cubicBezTo>
                    <a:pt x="3995" y="5745"/>
                    <a:pt x="4006" y="5720"/>
                    <a:pt x="4011" y="5700"/>
                  </a:cubicBezTo>
                  <a:cubicBezTo>
                    <a:pt x="4012" y="5699"/>
                    <a:pt x="4014" y="5699"/>
                    <a:pt x="4015" y="5698"/>
                  </a:cubicBezTo>
                  <a:lnTo>
                    <a:pt x="4017" y="5697"/>
                  </a:lnTo>
                  <a:cubicBezTo>
                    <a:pt x="4019" y="5697"/>
                    <a:pt x="4021" y="5697"/>
                    <a:pt x="4023" y="5697"/>
                  </a:cubicBezTo>
                  <a:cubicBezTo>
                    <a:pt x="4040" y="5697"/>
                    <a:pt x="4062" y="5693"/>
                    <a:pt x="4084" y="5678"/>
                  </a:cubicBezTo>
                  <a:cubicBezTo>
                    <a:pt x="4109" y="5662"/>
                    <a:pt x="4121" y="5642"/>
                    <a:pt x="4126" y="5624"/>
                  </a:cubicBezTo>
                  <a:cubicBezTo>
                    <a:pt x="4131" y="5622"/>
                    <a:pt x="4138" y="5619"/>
                    <a:pt x="4145" y="5615"/>
                  </a:cubicBezTo>
                  <a:cubicBezTo>
                    <a:pt x="4158" y="5615"/>
                    <a:pt x="4180" y="5612"/>
                    <a:pt x="4202" y="5595"/>
                  </a:cubicBezTo>
                  <a:cubicBezTo>
                    <a:pt x="4218" y="5583"/>
                    <a:pt x="4229" y="5572"/>
                    <a:pt x="4236" y="5561"/>
                  </a:cubicBezTo>
                  <a:cubicBezTo>
                    <a:pt x="4248" y="5560"/>
                    <a:pt x="4265" y="5555"/>
                    <a:pt x="4282" y="5543"/>
                  </a:cubicBezTo>
                  <a:cubicBezTo>
                    <a:pt x="4297" y="5532"/>
                    <a:pt x="4307" y="5524"/>
                    <a:pt x="4313" y="5517"/>
                  </a:cubicBezTo>
                  <a:cubicBezTo>
                    <a:pt x="4315" y="5516"/>
                    <a:pt x="4317" y="5515"/>
                    <a:pt x="4320" y="5512"/>
                  </a:cubicBezTo>
                  <a:cubicBezTo>
                    <a:pt x="4338" y="5501"/>
                    <a:pt x="4349" y="5486"/>
                    <a:pt x="4355" y="5474"/>
                  </a:cubicBezTo>
                  <a:cubicBezTo>
                    <a:pt x="4368" y="5472"/>
                    <a:pt x="4383" y="5467"/>
                    <a:pt x="4399" y="5456"/>
                  </a:cubicBezTo>
                  <a:cubicBezTo>
                    <a:pt x="4422" y="5440"/>
                    <a:pt x="4432" y="5424"/>
                    <a:pt x="4440" y="5411"/>
                  </a:cubicBezTo>
                  <a:cubicBezTo>
                    <a:pt x="4451" y="5405"/>
                    <a:pt x="4457" y="5397"/>
                    <a:pt x="4463" y="5389"/>
                  </a:cubicBezTo>
                  <a:cubicBezTo>
                    <a:pt x="4477" y="5388"/>
                    <a:pt x="4493" y="5382"/>
                    <a:pt x="4512" y="5372"/>
                  </a:cubicBezTo>
                  <a:cubicBezTo>
                    <a:pt x="4527" y="5368"/>
                    <a:pt x="4543" y="5363"/>
                    <a:pt x="4563" y="5350"/>
                  </a:cubicBezTo>
                  <a:cubicBezTo>
                    <a:pt x="4586" y="5335"/>
                    <a:pt x="4596" y="5319"/>
                    <a:pt x="4603" y="5307"/>
                  </a:cubicBezTo>
                  <a:cubicBezTo>
                    <a:pt x="4607" y="5306"/>
                    <a:pt x="4609" y="5303"/>
                    <a:pt x="4612" y="5302"/>
                  </a:cubicBezTo>
                  <a:cubicBezTo>
                    <a:pt x="4619" y="5299"/>
                    <a:pt x="4624" y="5296"/>
                    <a:pt x="4636" y="5287"/>
                  </a:cubicBezTo>
                  <a:cubicBezTo>
                    <a:pt x="4652" y="5276"/>
                    <a:pt x="4663" y="5264"/>
                    <a:pt x="4670" y="5254"/>
                  </a:cubicBezTo>
                  <a:cubicBezTo>
                    <a:pt x="4682" y="5253"/>
                    <a:pt x="4699" y="5247"/>
                    <a:pt x="4716" y="5234"/>
                  </a:cubicBezTo>
                  <a:cubicBezTo>
                    <a:pt x="4731" y="5226"/>
                    <a:pt x="4742" y="5215"/>
                    <a:pt x="4748" y="5206"/>
                  </a:cubicBezTo>
                  <a:cubicBezTo>
                    <a:pt x="4762" y="5204"/>
                    <a:pt x="4778" y="5200"/>
                    <a:pt x="4794" y="5191"/>
                  </a:cubicBezTo>
                  <a:cubicBezTo>
                    <a:pt x="4806" y="5188"/>
                    <a:pt x="4825" y="5184"/>
                    <a:pt x="4848" y="5169"/>
                  </a:cubicBezTo>
                  <a:cubicBezTo>
                    <a:pt x="4859" y="5163"/>
                    <a:pt x="4864" y="5158"/>
                    <a:pt x="4869" y="5154"/>
                  </a:cubicBezTo>
                  <a:lnTo>
                    <a:pt x="4888" y="5142"/>
                  </a:lnTo>
                  <a:cubicBezTo>
                    <a:pt x="4909" y="5127"/>
                    <a:pt x="4920" y="5109"/>
                    <a:pt x="4927" y="5092"/>
                  </a:cubicBezTo>
                  <a:cubicBezTo>
                    <a:pt x="4938" y="5088"/>
                    <a:pt x="4949" y="5083"/>
                    <a:pt x="4960" y="5076"/>
                  </a:cubicBezTo>
                  <a:cubicBezTo>
                    <a:pt x="4981" y="5061"/>
                    <a:pt x="4992" y="5049"/>
                    <a:pt x="4995" y="5042"/>
                  </a:cubicBezTo>
                  <a:cubicBezTo>
                    <a:pt x="5009" y="5040"/>
                    <a:pt x="5024" y="5034"/>
                    <a:pt x="5041" y="5022"/>
                  </a:cubicBezTo>
                  <a:cubicBezTo>
                    <a:pt x="5058" y="5008"/>
                    <a:pt x="5068" y="4999"/>
                    <a:pt x="5077" y="4988"/>
                  </a:cubicBezTo>
                  <a:lnTo>
                    <a:pt x="5031" y="4922"/>
                  </a:lnTo>
                  <a:lnTo>
                    <a:pt x="5083" y="4986"/>
                  </a:lnTo>
                  <a:cubicBezTo>
                    <a:pt x="5091" y="4982"/>
                    <a:pt x="5104" y="4976"/>
                    <a:pt x="5120" y="4966"/>
                  </a:cubicBezTo>
                  <a:cubicBezTo>
                    <a:pt x="5136" y="4955"/>
                    <a:pt x="5147" y="4942"/>
                    <a:pt x="5153" y="4931"/>
                  </a:cubicBezTo>
                  <a:cubicBezTo>
                    <a:pt x="5168" y="4928"/>
                    <a:pt x="5184" y="4924"/>
                    <a:pt x="5201" y="4912"/>
                  </a:cubicBezTo>
                  <a:cubicBezTo>
                    <a:pt x="5207" y="4908"/>
                    <a:pt x="5211" y="4907"/>
                    <a:pt x="5213" y="4906"/>
                  </a:cubicBezTo>
                  <a:cubicBezTo>
                    <a:pt x="5222" y="4901"/>
                    <a:pt x="5229" y="4897"/>
                    <a:pt x="5244" y="4889"/>
                  </a:cubicBezTo>
                  <a:cubicBezTo>
                    <a:pt x="5260" y="4878"/>
                    <a:pt x="5271" y="4865"/>
                    <a:pt x="5277" y="4853"/>
                  </a:cubicBezTo>
                  <a:cubicBezTo>
                    <a:pt x="5291" y="4851"/>
                    <a:pt x="5307" y="4846"/>
                    <a:pt x="5325" y="4835"/>
                  </a:cubicBezTo>
                  <a:cubicBezTo>
                    <a:pt x="5341" y="4824"/>
                    <a:pt x="5348" y="4816"/>
                    <a:pt x="5357" y="4808"/>
                  </a:cubicBezTo>
                  <a:cubicBezTo>
                    <a:pt x="5359" y="4805"/>
                    <a:pt x="5359" y="4805"/>
                    <a:pt x="5362" y="4804"/>
                  </a:cubicBezTo>
                  <a:cubicBezTo>
                    <a:pt x="5386" y="4788"/>
                    <a:pt x="5396" y="4769"/>
                    <a:pt x="5404" y="4755"/>
                  </a:cubicBezTo>
                  <a:cubicBezTo>
                    <a:pt x="5411" y="4750"/>
                    <a:pt x="5421" y="4746"/>
                    <a:pt x="5434" y="4736"/>
                  </a:cubicBezTo>
                  <a:cubicBezTo>
                    <a:pt x="5441" y="4731"/>
                    <a:pt x="5445" y="4730"/>
                    <a:pt x="5449" y="4728"/>
                  </a:cubicBezTo>
                  <a:cubicBezTo>
                    <a:pt x="5455" y="4724"/>
                    <a:pt x="5463" y="4720"/>
                    <a:pt x="5476" y="4712"/>
                  </a:cubicBezTo>
                  <a:cubicBezTo>
                    <a:pt x="5480" y="4709"/>
                    <a:pt x="5482" y="4707"/>
                    <a:pt x="5485" y="4706"/>
                  </a:cubicBezTo>
                  <a:cubicBezTo>
                    <a:pt x="5493" y="4702"/>
                    <a:pt x="5501" y="4698"/>
                    <a:pt x="5517" y="4687"/>
                  </a:cubicBezTo>
                  <a:cubicBezTo>
                    <a:pt x="5528" y="4680"/>
                    <a:pt x="5535" y="4674"/>
                    <a:pt x="5540" y="4670"/>
                  </a:cubicBezTo>
                  <a:cubicBezTo>
                    <a:pt x="5540" y="4669"/>
                    <a:pt x="5541" y="4669"/>
                    <a:pt x="5543" y="4667"/>
                  </a:cubicBezTo>
                  <a:cubicBezTo>
                    <a:pt x="5545" y="4667"/>
                    <a:pt x="5547" y="4667"/>
                    <a:pt x="5550" y="4667"/>
                  </a:cubicBezTo>
                  <a:cubicBezTo>
                    <a:pt x="5564" y="4667"/>
                    <a:pt x="5586" y="4661"/>
                    <a:pt x="5607" y="4647"/>
                  </a:cubicBezTo>
                  <a:cubicBezTo>
                    <a:pt x="5635" y="4628"/>
                    <a:pt x="5646" y="4603"/>
                    <a:pt x="5651" y="4584"/>
                  </a:cubicBezTo>
                  <a:cubicBezTo>
                    <a:pt x="5657" y="4581"/>
                    <a:pt x="5662" y="4578"/>
                    <a:pt x="5673" y="4570"/>
                  </a:cubicBezTo>
                  <a:cubicBezTo>
                    <a:pt x="5686" y="4562"/>
                    <a:pt x="5691" y="4556"/>
                    <a:pt x="5698" y="4551"/>
                  </a:cubicBezTo>
                  <a:lnTo>
                    <a:pt x="5701" y="4548"/>
                  </a:lnTo>
                  <a:cubicBezTo>
                    <a:pt x="5716" y="4548"/>
                    <a:pt x="5737" y="4544"/>
                    <a:pt x="5761" y="4528"/>
                  </a:cubicBezTo>
                  <a:cubicBezTo>
                    <a:pt x="5781" y="4515"/>
                    <a:pt x="5792" y="4501"/>
                    <a:pt x="5798" y="4492"/>
                  </a:cubicBezTo>
                  <a:cubicBezTo>
                    <a:pt x="5807" y="4487"/>
                    <a:pt x="5812" y="4481"/>
                    <a:pt x="5817" y="4477"/>
                  </a:cubicBezTo>
                  <a:cubicBezTo>
                    <a:pt x="5821" y="4478"/>
                    <a:pt x="5826" y="4478"/>
                    <a:pt x="5831" y="4478"/>
                  </a:cubicBezTo>
                  <a:cubicBezTo>
                    <a:pt x="5848" y="4478"/>
                    <a:pt x="5870" y="4474"/>
                    <a:pt x="5891" y="4460"/>
                  </a:cubicBezTo>
                  <a:cubicBezTo>
                    <a:pt x="5913" y="4446"/>
                    <a:pt x="5923" y="4430"/>
                    <a:pt x="5930" y="4419"/>
                  </a:cubicBezTo>
                  <a:cubicBezTo>
                    <a:pt x="5948" y="4406"/>
                    <a:pt x="5957" y="4394"/>
                    <a:pt x="5961" y="4388"/>
                  </a:cubicBezTo>
                  <a:cubicBezTo>
                    <a:pt x="5974" y="4380"/>
                    <a:pt x="5982" y="4372"/>
                    <a:pt x="5989" y="4366"/>
                  </a:cubicBezTo>
                  <a:cubicBezTo>
                    <a:pt x="6004" y="4365"/>
                    <a:pt x="6026" y="4362"/>
                    <a:pt x="6049" y="4345"/>
                  </a:cubicBezTo>
                  <a:cubicBezTo>
                    <a:pt x="6066" y="4334"/>
                    <a:pt x="6077" y="4321"/>
                    <a:pt x="6084" y="4307"/>
                  </a:cubicBezTo>
                  <a:cubicBezTo>
                    <a:pt x="6097" y="4306"/>
                    <a:pt x="6112" y="4300"/>
                    <a:pt x="6128" y="4290"/>
                  </a:cubicBezTo>
                  <a:cubicBezTo>
                    <a:pt x="6145" y="4279"/>
                    <a:pt x="6156" y="4264"/>
                    <a:pt x="6162" y="4252"/>
                  </a:cubicBezTo>
                  <a:cubicBezTo>
                    <a:pt x="6176" y="4251"/>
                    <a:pt x="6191" y="4246"/>
                    <a:pt x="6207" y="4235"/>
                  </a:cubicBezTo>
                  <a:cubicBezTo>
                    <a:pt x="6220" y="4225"/>
                    <a:pt x="6230" y="4216"/>
                    <a:pt x="6237" y="4206"/>
                  </a:cubicBezTo>
                  <a:cubicBezTo>
                    <a:pt x="6252" y="4205"/>
                    <a:pt x="6273" y="4200"/>
                    <a:pt x="6293" y="4187"/>
                  </a:cubicBezTo>
                  <a:cubicBezTo>
                    <a:pt x="6311" y="4174"/>
                    <a:pt x="6321" y="4162"/>
                    <a:pt x="6328" y="4153"/>
                  </a:cubicBezTo>
                  <a:cubicBezTo>
                    <a:pt x="6348" y="4141"/>
                    <a:pt x="6358" y="4126"/>
                    <a:pt x="6365" y="4114"/>
                  </a:cubicBezTo>
                  <a:cubicBezTo>
                    <a:pt x="6375" y="4112"/>
                    <a:pt x="6390" y="4107"/>
                    <a:pt x="6406" y="4096"/>
                  </a:cubicBezTo>
                  <a:lnTo>
                    <a:pt x="6425" y="4083"/>
                  </a:lnTo>
                  <a:cubicBezTo>
                    <a:pt x="6430" y="4081"/>
                    <a:pt x="6435" y="4077"/>
                    <a:pt x="6445" y="4070"/>
                  </a:cubicBezTo>
                  <a:cubicBezTo>
                    <a:pt x="6455" y="4067"/>
                    <a:pt x="6471" y="4064"/>
                    <a:pt x="6492" y="4049"/>
                  </a:cubicBezTo>
                  <a:cubicBezTo>
                    <a:pt x="6518" y="4032"/>
                    <a:pt x="6530" y="4008"/>
                    <a:pt x="6535" y="3991"/>
                  </a:cubicBezTo>
                  <a:lnTo>
                    <a:pt x="6536" y="3990"/>
                  </a:lnTo>
                  <a:cubicBezTo>
                    <a:pt x="6541" y="3986"/>
                    <a:pt x="6547" y="3983"/>
                    <a:pt x="6556" y="3976"/>
                  </a:cubicBezTo>
                  <a:cubicBezTo>
                    <a:pt x="6564" y="3974"/>
                    <a:pt x="6582" y="3969"/>
                    <a:pt x="6604" y="3954"/>
                  </a:cubicBezTo>
                  <a:cubicBezTo>
                    <a:pt x="6610" y="3949"/>
                    <a:pt x="6614" y="3948"/>
                    <a:pt x="6617" y="3946"/>
                  </a:cubicBezTo>
                  <a:cubicBezTo>
                    <a:pt x="6625" y="3942"/>
                    <a:pt x="6631" y="3938"/>
                    <a:pt x="6644" y="3930"/>
                  </a:cubicBezTo>
                  <a:cubicBezTo>
                    <a:pt x="6647" y="3928"/>
                    <a:pt x="6647" y="3928"/>
                    <a:pt x="6652" y="3927"/>
                  </a:cubicBezTo>
                  <a:cubicBezTo>
                    <a:pt x="6662" y="3922"/>
                    <a:pt x="6673" y="3917"/>
                    <a:pt x="6689" y="3906"/>
                  </a:cubicBezTo>
                  <a:cubicBezTo>
                    <a:pt x="6698" y="3900"/>
                    <a:pt x="6703" y="3898"/>
                    <a:pt x="6707" y="3894"/>
                  </a:cubicBezTo>
                  <a:cubicBezTo>
                    <a:pt x="6714" y="3890"/>
                    <a:pt x="6719" y="3888"/>
                    <a:pt x="6730" y="3879"/>
                  </a:cubicBezTo>
                  <a:cubicBezTo>
                    <a:pt x="6745" y="3871"/>
                    <a:pt x="6755" y="3862"/>
                    <a:pt x="6761" y="3855"/>
                  </a:cubicBezTo>
                  <a:cubicBezTo>
                    <a:pt x="6762" y="3853"/>
                    <a:pt x="6764" y="3852"/>
                    <a:pt x="6767" y="3850"/>
                  </a:cubicBezTo>
                  <a:cubicBezTo>
                    <a:pt x="6783" y="3839"/>
                    <a:pt x="6791" y="3831"/>
                    <a:pt x="6797" y="3825"/>
                  </a:cubicBezTo>
                  <a:cubicBezTo>
                    <a:pt x="6798" y="3824"/>
                    <a:pt x="6802" y="3821"/>
                    <a:pt x="6805" y="3818"/>
                  </a:cubicBezTo>
                  <a:cubicBezTo>
                    <a:pt x="6819" y="3809"/>
                    <a:pt x="6830" y="3798"/>
                    <a:pt x="6836" y="3787"/>
                  </a:cubicBezTo>
                  <a:cubicBezTo>
                    <a:pt x="6851" y="3786"/>
                    <a:pt x="6869" y="3782"/>
                    <a:pt x="6888" y="3769"/>
                  </a:cubicBezTo>
                  <a:cubicBezTo>
                    <a:pt x="6903" y="3760"/>
                    <a:pt x="6912" y="3749"/>
                    <a:pt x="6920" y="3739"/>
                  </a:cubicBezTo>
                  <a:cubicBezTo>
                    <a:pt x="6936" y="3738"/>
                    <a:pt x="6954" y="3734"/>
                    <a:pt x="6973" y="3721"/>
                  </a:cubicBezTo>
                  <a:cubicBezTo>
                    <a:pt x="6998" y="3703"/>
                    <a:pt x="7011" y="3681"/>
                    <a:pt x="7016" y="3665"/>
                  </a:cubicBezTo>
                  <a:cubicBezTo>
                    <a:pt x="7024" y="3657"/>
                    <a:pt x="7032" y="3648"/>
                    <a:pt x="7037" y="3641"/>
                  </a:cubicBezTo>
                  <a:cubicBezTo>
                    <a:pt x="7049" y="3637"/>
                    <a:pt x="7062" y="3632"/>
                    <a:pt x="7080" y="3620"/>
                  </a:cubicBezTo>
                  <a:cubicBezTo>
                    <a:pt x="7092" y="3612"/>
                    <a:pt x="7097" y="3609"/>
                    <a:pt x="7103" y="3604"/>
                  </a:cubicBezTo>
                  <a:cubicBezTo>
                    <a:pt x="7107" y="3601"/>
                    <a:pt x="7110" y="3598"/>
                    <a:pt x="7120" y="3592"/>
                  </a:cubicBezTo>
                  <a:cubicBezTo>
                    <a:pt x="7124" y="3589"/>
                    <a:pt x="7126" y="3588"/>
                    <a:pt x="7129" y="3587"/>
                  </a:cubicBezTo>
                  <a:cubicBezTo>
                    <a:pt x="7136" y="3584"/>
                    <a:pt x="7142" y="3580"/>
                    <a:pt x="7152" y="3574"/>
                  </a:cubicBezTo>
                  <a:cubicBezTo>
                    <a:pt x="7166" y="3574"/>
                    <a:pt x="7187" y="3571"/>
                    <a:pt x="7211" y="3555"/>
                  </a:cubicBezTo>
                  <a:cubicBezTo>
                    <a:pt x="7227" y="3544"/>
                    <a:pt x="7236" y="3536"/>
                    <a:pt x="7243" y="3528"/>
                  </a:cubicBezTo>
                  <a:lnTo>
                    <a:pt x="7244" y="3526"/>
                  </a:lnTo>
                  <a:cubicBezTo>
                    <a:pt x="7255" y="3524"/>
                    <a:pt x="7274" y="3520"/>
                    <a:pt x="7295" y="3505"/>
                  </a:cubicBezTo>
                  <a:cubicBezTo>
                    <a:pt x="7318" y="3491"/>
                    <a:pt x="7329" y="3472"/>
                    <a:pt x="7335" y="3461"/>
                  </a:cubicBezTo>
                  <a:cubicBezTo>
                    <a:pt x="7354" y="3446"/>
                    <a:pt x="7364" y="3430"/>
                    <a:pt x="7369" y="3417"/>
                  </a:cubicBezTo>
                  <a:cubicBezTo>
                    <a:pt x="7373" y="3412"/>
                    <a:pt x="7377" y="3411"/>
                    <a:pt x="7380" y="3408"/>
                  </a:cubicBezTo>
                  <a:cubicBezTo>
                    <a:pt x="7383" y="3406"/>
                    <a:pt x="7389" y="3402"/>
                    <a:pt x="7397" y="3396"/>
                  </a:cubicBezTo>
                  <a:cubicBezTo>
                    <a:pt x="7404" y="3395"/>
                    <a:pt x="7410" y="3392"/>
                    <a:pt x="7420" y="3389"/>
                  </a:cubicBezTo>
                  <a:cubicBezTo>
                    <a:pt x="7424" y="3389"/>
                    <a:pt x="7430" y="3390"/>
                    <a:pt x="7436" y="3390"/>
                  </a:cubicBezTo>
                  <a:cubicBezTo>
                    <a:pt x="7453" y="3390"/>
                    <a:pt x="7475" y="3386"/>
                    <a:pt x="7498" y="3371"/>
                  </a:cubicBezTo>
                  <a:cubicBezTo>
                    <a:pt x="7515" y="3359"/>
                    <a:pt x="7526" y="3346"/>
                    <a:pt x="7532" y="3332"/>
                  </a:cubicBezTo>
                  <a:cubicBezTo>
                    <a:pt x="7547" y="3331"/>
                    <a:pt x="7562" y="3326"/>
                    <a:pt x="7578" y="3315"/>
                  </a:cubicBezTo>
                  <a:cubicBezTo>
                    <a:pt x="7596" y="3301"/>
                    <a:pt x="7607" y="3288"/>
                    <a:pt x="7614" y="3278"/>
                  </a:cubicBezTo>
                  <a:cubicBezTo>
                    <a:pt x="7626" y="3274"/>
                    <a:pt x="7640" y="3271"/>
                    <a:pt x="7659" y="3258"/>
                  </a:cubicBezTo>
                  <a:cubicBezTo>
                    <a:pt x="7665" y="3253"/>
                    <a:pt x="7669" y="3252"/>
                    <a:pt x="7673" y="3250"/>
                  </a:cubicBezTo>
                  <a:cubicBezTo>
                    <a:pt x="7680" y="3245"/>
                    <a:pt x="7686" y="3242"/>
                    <a:pt x="7699" y="3234"/>
                  </a:cubicBezTo>
                  <a:cubicBezTo>
                    <a:pt x="7718" y="3221"/>
                    <a:pt x="7726" y="3210"/>
                    <a:pt x="7736" y="3199"/>
                  </a:cubicBezTo>
                  <a:cubicBezTo>
                    <a:pt x="7753" y="3189"/>
                    <a:pt x="7763" y="3180"/>
                    <a:pt x="7769" y="3171"/>
                  </a:cubicBezTo>
                  <a:lnTo>
                    <a:pt x="7773" y="3167"/>
                  </a:lnTo>
                  <a:cubicBezTo>
                    <a:pt x="7792" y="3155"/>
                    <a:pt x="7803" y="3144"/>
                    <a:pt x="7810" y="3134"/>
                  </a:cubicBezTo>
                  <a:cubicBezTo>
                    <a:pt x="7816" y="3129"/>
                    <a:pt x="7820" y="3128"/>
                    <a:pt x="7825" y="3124"/>
                  </a:cubicBezTo>
                  <a:cubicBezTo>
                    <a:pt x="7828" y="3122"/>
                    <a:pt x="7832" y="3119"/>
                    <a:pt x="7837" y="3117"/>
                  </a:cubicBezTo>
                  <a:cubicBezTo>
                    <a:pt x="7854" y="3117"/>
                    <a:pt x="7878" y="3114"/>
                    <a:pt x="7903" y="3097"/>
                  </a:cubicBezTo>
                  <a:cubicBezTo>
                    <a:pt x="7927" y="3079"/>
                    <a:pt x="7939" y="3058"/>
                    <a:pt x="7945" y="3041"/>
                  </a:cubicBezTo>
                  <a:cubicBezTo>
                    <a:pt x="7953" y="3038"/>
                    <a:pt x="7962" y="3032"/>
                    <a:pt x="7972" y="3026"/>
                  </a:cubicBezTo>
                  <a:lnTo>
                    <a:pt x="7983" y="3020"/>
                  </a:lnTo>
                  <a:cubicBezTo>
                    <a:pt x="7992" y="3016"/>
                    <a:pt x="8001" y="3012"/>
                    <a:pt x="8015" y="3001"/>
                  </a:cubicBezTo>
                  <a:cubicBezTo>
                    <a:pt x="8029" y="2993"/>
                    <a:pt x="8036" y="2985"/>
                    <a:pt x="8042" y="2980"/>
                  </a:cubicBezTo>
                  <a:cubicBezTo>
                    <a:pt x="8058" y="2980"/>
                    <a:pt x="8082" y="2977"/>
                    <a:pt x="8105" y="2960"/>
                  </a:cubicBezTo>
                  <a:cubicBezTo>
                    <a:pt x="8122" y="2950"/>
                    <a:pt x="8133" y="2936"/>
                    <a:pt x="8141" y="2923"/>
                  </a:cubicBezTo>
                  <a:cubicBezTo>
                    <a:pt x="8153" y="2921"/>
                    <a:pt x="8170" y="2915"/>
                    <a:pt x="8186" y="2905"/>
                  </a:cubicBezTo>
                  <a:cubicBezTo>
                    <a:pt x="8213" y="2887"/>
                    <a:pt x="8224" y="2861"/>
                    <a:pt x="8230" y="2843"/>
                  </a:cubicBezTo>
                  <a:cubicBezTo>
                    <a:pt x="8232" y="2843"/>
                    <a:pt x="8233" y="2841"/>
                    <a:pt x="8234" y="2839"/>
                  </a:cubicBezTo>
                  <a:cubicBezTo>
                    <a:pt x="8239" y="2840"/>
                    <a:pt x="8244" y="2841"/>
                    <a:pt x="8250" y="2841"/>
                  </a:cubicBezTo>
                  <a:cubicBezTo>
                    <a:pt x="8267" y="2841"/>
                    <a:pt x="8286" y="2836"/>
                    <a:pt x="8307" y="2823"/>
                  </a:cubicBezTo>
                  <a:cubicBezTo>
                    <a:pt x="8328" y="2811"/>
                    <a:pt x="8339" y="2797"/>
                    <a:pt x="8342" y="2790"/>
                  </a:cubicBezTo>
                  <a:cubicBezTo>
                    <a:pt x="8366" y="2775"/>
                    <a:pt x="8376" y="2757"/>
                    <a:pt x="8383" y="2742"/>
                  </a:cubicBezTo>
                  <a:cubicBezTo>
                    <a:pt x="8390" y="2738"/>
                    <a:pt x="8401" y="2733"/>
                    <a:pt x="8415" y="2725"/>
                  </a:cubicBezTo>
                  <a:cubicBezTo>
                    <a:pt x="8431" y="2714"/>
                    <a:pt x="8438" y="2706"/>
                    <a:pt x="8447" y="2698"/>
                  </a:cubicBezTo>
                  <a:cubicBezTo>
                    <a:pt x="8449" y="2695"/>
                    <a:pt x="8449" y="2695"/>
                    <a:pt x="8452" y="2694"/>
                  </a:cubicBezTo>
                  <a:cubicBezTo>
                    <a:pt x="8464" y="2685"/>
                    <a:pt x="8471" y="2680"/>
                    <a:pt x="8476" y="2677"/>
                  </a:cubicBezTo>
                  <a:cubicBezTo>
                    <a:pt x="8479" y="2673"/>
                    <a:pt x="8483" y="2671"/>
                    <a:pt x="8491" y="2666"/>
                  </a:cubicBezTo>
                  <a:cubicBezTo>
                    <a:pt x="8501" y="2658"/>
                    <a:pt x="8506" y="2656"/>
                    <a:pt x="8510" y="2653"/>
                  </a:cubicBezTo>
                  <a:cubicBezTo>
                    <a:pt x="8517" y="2651"/>
                    <a:pt x="8522" y="2647"/>
                    <a:pt x="8537" y="2637"/>
                  </a:cubicBezTo>
                  <a:cubicBezTo>
                    <a:pt x="8545" y="2635"/>
                    <a:pt x="8555" y="2631"/>
                    <a:pt x="8569" y="2623"/>
                  </a:cubicBezTo>
                  <a:cubicBezTo>
                    <a:pt x="8582" y="2621"/>
                    <a:pt x="8603" y="2618"/>
                    <a:pt x="8629" y="2600"/>
                  </a:cubicBezTo>
                  <a:cubicBezTo>
                    <a:pt x="8639" y="2596"/>
                    <a:pt x="8652" y="2592"/>
                    <a:pt x="8669" y="2580"/>
                  </a:cubicBezTo>
                  <a:lnTo>
                    <a:pt x="8709" y="2551"/>
                  </a:lnTo>
                  <a:cubicBezTo>
                    <a:pt x="8722" y="2543"/>
                    <a:pt x="8730" y="2537"/>
                    <a:pt x="8736" y="2532"/>
                  </a:cubicBezTo>
                  <a:cubicBezTo>
                    <a:pt x="8738" y="2529"/>
                    <a:pt x="8742" y="2527"/>
                    <a:pt x="8748" y="2522"/>
                  </a:cubicBezTo>
                  <a:cubicBezTo>
                    <a:pt x="8763" y="2513"/>
                    <a:pt x="8769" y="2506"/>
                    <a:pt x="8776" y="2501"/>
                  </a:cubicBezTo>
                  <a:cubicBezTo>
                    <a:pt x="8779" y="2500"/>
                    <a:pt x="8781" y="2497"/>
                    <a:pt x="8786" y="2492"/>
                  </a:cubicBezTo>
                  <a:cubicBezTo>
                    <a:pt x="8800" y="2484"/>
                    <a:pt x="8810" y="2474"/>
                    <a:pt x="8816" y="2463"/>
                  </a:cubicBezTo>
                  <a:cubicBezTo>
                    <a:pt x="8834" y="2463"/>
                    <a:pt x="8853" y="2459"/>
                    <a:pt x="8872" y="2446"/>
                  </a:cubicBezTo>
                  <a:cubicBezTo>
                    <a:pt x="8888" y="2436"/>
                    <a:pt x="8898" y="2427"/>
                    <a:pt x="8904" y="2420"/>
                  </a:cubicBezTo>
                  <a:lnTo>
                    <a:pt x="8910" y="2414"/>
                  </a:lnTo>
                  <a:cubicBezTo>
                    <a:pt x="8929" y="2401"/>
                    <a:pt x="8940" y="2390"/>
                    <a:pt x="8947" y="2377"/>
                  </a:cubicBezTo>
                  <a:cubicBezTo>
                    <a:pt x="8949" y="2375"/>
                    <a:pt x="8950" y="2373"/>
                    <a:pt x="8951" y="2373"/>
                  </a:cubicBezTo>
                  <a:cubicBezTo>
                    <a:pt x="8961" y="2369"/>
                    <a:pt x="8972" y="2366"/>
                    <a:pt x="8987" y="2355"/>
                  </a:cubicBezTo>
                  <a:cubicBezTo>
                    <a:pt x="9006" y="2340"/>
                    <a:pt x="9019" y="2323"/>
                    <a:pt x="9025" y="2308"/>
                  </a:cubicBezTo>
                  <a:cubicBezTo>
                    <a:pt x="9031" y="2307"/>
                    <a:pt x="9037" y="2304"/>
                    <a:pt x="9044" y="2302"/>
                  </a:cubicBezTo>
                  <a:cubicBezTo>
                    <a:pt x="9046" y="2302"/>
                    <a:pt x="9049" y="2302"/>
                    <a:pt x="9052" y="2302"/>
                  </a:cubicBezTo>
                  <a:cubicBezTo>
                    <a:pt x="9068" y="2302"/>
                    <a:pt x="9090" y="2299"/>
                    <a:pt x="9112" y="2282"/>
                  </a:cubicBezTo>
                  <a:cubicBezTo>
                    <a:pt x="9139" y="2265"/>
                    <a:pt x="9150" y="2240"/>
                    <a:pt x="9155" y="2221"/>
                  </a:cubicBezTo>
                  <a:cubicBezTo>
                    <a:pt x="9158" y="2219"/>
                    <a:pt x="9159" y="2218"/>
                    <a:pt x="9161" y="2217"/>
                  </a:cubicBezTo>
                  <a:cubicBezTo>
                    <a:pt x="9164" y="2217"/>
                    <a:pt x="9166" y="2217"/>
                    <a:pt x="9168" y="2217"/>
                  </a:cubicBezTo>
                  <a:cubicBezTo>
                    <a:pt x="9184" y="2217"/>
                    <a:pt x="9207" y="2214"/>
                    <a:pt x="9230" y="2198"/>
                  </a:cubicBezTo>
                  <a:cubicBezTo>
                    <a:pt x="9249" y="2186"/>
                    <a:pt x="9258" y="2174"/>
                    <a:pt x="9266" y="2165"/>
                  </a:cubicBezTo>
                  <a:cubicBezTo>
                    <a:pt x="9269" y="2162"/>
                    <a:pt x="9269" y="2162"/>
                    <a:pt x="9273" y="2160"/>
                  </a:cubicBezTo>
                  <a:cubicBezTo>
                    <a:pt x="9284" y="2157"/>
                    <a:pt x="9294" y="2152"/>
                    <a:pt x="9310" y="2141"/>
                  </a:cubicBezTo>
                  <a:cubicBezTo>
                    <a:pt x="9338" y="2121"/>
                    <a:pt x="9349" y="2096"/>
                    <a:pt x="9354" y="2078"/>
                  </a:cubicBezTo>
                  <a:cubicBezTo>
                    <a:pt x="9356" y="2077"/>
                    <a:pt x="9357" y="2077"/>
                    <a:pt x="9358" y="2075"/>
                  </a:cubicBezTo>
                  <a:cubicBezTo>
                    <a:pt x="9364" y="2075"/>
                    <a:pt x="9369" y="2076"/>
                    <a:pt x="9375" y="2076"/>
                  </a:cubicBezTo>
                  <a:cubicBezTo>
                    <a:pt x="9392" y="2076"/>
                    <a:pt x="9412" y="2072"/>
                    <a:pt x="9431" y="2058"/>
                  </a:cubicBezTo>
                  <a:cubicBezTo>
                    <a:pt x="9445" y="2047"/>
                    <a:pt x="9456" y="2035"/>
                    <a:pt x="9463" y="2025"/>
                  </a:cubicBezTo>
                  <a:cubicBezTo>
                    <a:pt x="9476" y="2023"/>
                    <a:pt x="9496" y="2019"/>
                    <a:pt x="9514" y="2005"/>
                  </a:cubicBezTo>
                  <a:cubicBezTo>
                    <a:pt x="9531" y="1993"/>
                    <a:pt x="9542" y="1980"/>
                    <a:pt x="9549" y="1966"/>
                  </a:cubicBezTo>
                  <a:cubicBezTo>
                    <a:pt x="9562" y="1965"/>
                    <a:pt x="9578" y="1960"/>
                    <a:pt x="9594" y="1949"/>
                  </a:cubicBezTo>
                  <a:cubicBezTo>
                    <a:pt x="9611" y="1939"/>
                    <a:pt x="9622" y="1924"/>
                    <a:pt x="9629" y="1911"/>
                  </a:cubicBezTo>
                  <a:cubicBezTo>
                    <a:pt x="9643" y="1909"/>
                    <a:pt x="9658" y="1903"/>
                    <a:pt x="9674" y="1893"/>
                  </a:cubicBezTo>
                  <a:cubicBezTo>
                    <a:pt x="9692" y="1881"/>
                    <a:pt x="9702" y="1869"/>
                    <a:pt x="9710" y="1857"/>
                  </a:cubicBezTo>
                  <a:cubicBezTo>
                    <a:pt x="9723" y="1854"/>
                    <a:pt x="9738" y="1849"/>
                    <a:pt x="9755" y="1838"/>
                  </a:cubicBezTo>
                  <a:cubicBezTo>
                    <a:pt x="9769" y="1828"/>
                    <a:pt x="9774" y="1823"/>
                    <a:pt x="9781" y="1818"/>
                  </a:cubicBezTo>
                  <a:cubicBezTo>
                    <a:pt x="9785" y="1815"/>
                    <a:pt x="9787" y="1812"/>
                    <a:pt x="9793" y="1809"/>
                  </a:cubicBezTo>
                  <a:cubicBezTo>
                    <a:pt x="9808" y="1799"/>
                    <a:pt x="9819" y="1788"/>
                    <a:pt x="9825" y="1775"/>
                  </a:cubicBezTo>
                  <a:cubicBezTo>
                    <a:pt x="9840" y="1773"/>
                    <a:pt x="9858" y="1768"/>
                    <a:pt x="9876" y="1757"/>
                  </a:cubicBezTo>
                  <a:cubicBezTo>
                    <a:pt x="9895" y="1743"/>
                    <a:pt x="9905" y="1731"/>
                    <a:pt x="9914" y="1718"/>
                  </a:cubicBezTo>
                  <a:cubicBezTo>
                    <a:pt x="9926" y="1709"/>
                    <a:pt x="9936" y="1700"/>
                    <a:pt x="9942" y="1691"/>
                  </a:cubicBezTo>
                  <a:cubicBezTo>
                    <a:pt x="9956" y="1689"/>
                    <a:pt x="9974" y="1684"/>
                    <a:pt x="9995" y="1671"/>
                  </a:cubicBezTo>
                  <a:cubicBezTo>
                    <a:pt x="10002" y="1664"/>
                    <a:pt x="10008" y="1661"/>
                    <a:pt x="10012" y="1659"/>
                  </a:cubicBezTo>
                  <a:cubicBezTo>
                    <a:pt x="10017" y="1656"/>
                    <a:pt x="10023" y="1652"/>
                    <a:pt x="10034" y="1644"/>
                  </a:cubicBezTo>
                  <a:cubicBezTo>
                    <a:pt x="10059" y="1628"/>
                    <a:pt x="10070" y="1608"/>
                    <a:pt x="10076" y="1595"/>
                  </a:cubicBezTo>
                  <a:cubicBezTo>
                    <a:pt x="10083" y="1591"/>
                    <a:pt x="10087" y="1586"/>
                    <a:pt x="10091" y="1582"/>
                  </a:cubicBezTo>
                  <a:cubicBezTo>
                    <a:pt x="10094" y="1582"/>
                    <a:pt x="10097" y="1582"/>
                    <a:pt x="10100" y="1582"/>
                  </a:cubicBezTo>
                  <a:cubicBezTo>
                    <a:pt x="10116" y="1582"/>
                    <a:pt x="10137" y="1577"/>
                    <a:pt x="10156" y="1564"/>
                  </a:cubicBezTo>
                  <a:cubicBezTo>
                    <a:pt x="10176" y="1552"/>
                    <a:pt x="10186" y="1537"/>
                    <a:pt x="10193" y="1523"/>
                  </a:cubicBezTo>
                  <a:cubicBezTo>
                    <a:pt x="10206" y="1521"/>
                    <a:pt x="10221" y="1517"/>
                    <a:pt x="10236" y="1506"/>
                  </a:cubicBezTo>
                  <a:cubicBezTo>
                    <a:pt x="10242" y="1501"/>
                    <a:pt x="10246" y="1499"/>
                    <a:pt x="10251" y="1496"/>
                  </a:cubicBezTo>
                  <a:cubicBezTo>
                    <a:pt x="10256" y="1494"/>
                    <a:pt x="10263" y="1490"/>
                    <a:pt x="10274" y="1482"/>
                  </a:cubicBezTo>
                  <a:cubicBezTo>
                    <a:pt x="10284" y="1479"/>
                    <a:pt x="10300" y="1475"/>
                    <a:pt x="10321" y="1461"/>
                  </a:cubicBezTo>
                  <a:cubicBezTo>
                    <a:pt x="10350" y="1441"/>
                    <a:pt x="10361" y="1413"/>
                    <a:pt x="10365" y="1391"/>
                  </a:cubicBezTo>
                  <a:cubicBezTo>
                    <a:pt x="10366" y="1391"/>
                    <a:pt x="10366" y="1389"/>
                    <a:pt x="10369" y="1389"/>
                  </a:cubicBezTo>
                  <a:cubicBezTo>
                    <a:pt x="10372" y="1387"/>
                    <a:pt x="10375" y="1384"/>
                    <a:pt x="10382" y="1378"/>
                  </a:cubicBezTo>
                  <a:cubicBezTo>
                    <a:pt x="10390" y="1373"/>
                    <a:pt x="10393" y="1372"/>
                    <a:pt x="10397" y="1370"/>
                  </a:cubicBezTo>
                  <a:cubicBezTo>
                    <a:pt x="10399" y="1368"/>
                    <a:pt x="10401" y="1368"/>
                    <a:pt x="10402" y="1367"/>
                  </a:cubicBezTo>
                  <a:cubicBezTo>
                    <a:pt x="10408" y="1368"/>
                    <a:pt x="10415" y="1369"/>
                    <a:pt x="10423" y="1369"/>
                  </a:cubicBezTo>
                  <a:cubicBezTo>
                    <a:pt x="10440" y="1369"/>
                    <a:pt x="10461" y="1364"/>
                    <a:pt x="10483" y="1349"/>
                  </a:cubicBezTo>
                  <a:cubicBezTo>
                    <a:pt x="10494" y="1346"/>
                    <a:pt x="10508" y="1341"/>
                    <a:pt x="10525" y="1329"/>
                  </a:cubicBezTo>
                  <a:cubicBezTo>
                    <a:pt x="10543" y="1316"/>
                    <a:pt x="10554" y="1301"/>
                    <a:pt x="10561" y="1286"/>
                  </a:cubicBezTo>
                  <a:cubicBezTo>
                    <a:pt x="10574" y="1284"/>
                    <a:pt x="10588" y="1279"/>
                    <a:pt x="10602" y="1269"/>
                  </a:cubicBezTo>
                  <a:cubicBezTo>
                    <a:pt x="10628" y="1252"/>
                    <a:pt x="10640" y="1231"/>
                    <a:pt x="10645" y="1215"/>
                  </a:cubicBezTo>
                  <a:cubicBezTo>
                    <a:pt x="10650" y="1210"/>
                    <a:pt x="10653" y="1207"/>
                    <a:pt x="10658" y="1205"/>
                  </a:cubicBezTo>
                  <a:cubicBezTo>
                    <a:pt x="10661" y="1202"/>
                    <a:pt x="10664" y="1200"/>
                    <a:pt x="10671" y="1195"/>
                  </a:cubicBezTo>
                  <a:cubicBezTo>
                    <a:pt x="10682" y="1188"/>
                    <a:pt x="10691" y="1179"/>
                    <a:pt x="10697" y="1173"/>
                  </a:cubicBezTo>
                  <a:cubicBezTo>
                    <a:pt x="10715" y="1173"/>
                    <a:pt x="10738" y="1170"/>
                    <a:pt x="10761" y="1153"/>
                  </a:cubicBezTo>
                  <a:cubicBezTo>
                    <a:pt x="10776" y="1143"/>
                    <a:pt x="10784" y="1135"/>
                    <a:pt x="10792" y="1129"/>
                  </a:cubicBezTo>
                  <a:cubicBezTo>
                    <a:pt x="10793" y="1127"/>
                    <a:pt x="10794" y="1126"/>
                    <a:pt x="10798" y="1123"/>
                  </a:cubicBezTo>
                  <a:lnTo>
                    <a:pt x="10868" y="1076"/>
                  </a:lnTo>
                  <a:cubicBezTo>
                    <a:pt x="10883" y="1076"/>
                    <a:pt x="10905" y="1072"/>
                    <a:pt x="10929" y="1056"/>
                  </a:cubicBezTo>
                  <a:cubicBezTo>
                    <a:pt x="10947" y="1045"/>
                    <a:pt x="10956" y="1035"/>
                    <a:pt x="10966" y="1024"/>
                  </a:cubicBezTo>
                  <a:lnTo>
                    <a:pt x="10972" y="1022"/>
                  </a:lnTo>
                  <a:cubicBezTo>
                    <a:pt x="10981" y="1017"/>
                    <a:pt x="10993" y="1012"/>
                    <a:pt x="11009" y="1001"/>
                  </a:cubicBezTo>
                  <a:cubicBezTo>
                    <a:pt x="11033" y="986"/>
                    <a:pt x="11044" y="966"/>
                    <a:pt x="11050" y="948"/>
                  </a:cubicBezTo>
                  <a:cubicBezTo>
                    <a:pt x="11060" y="945"/>
                    <a:pt x="11071" y="941"/>
                    <a:pt x="11082" y="933"/>
                  </a:cubicBezTo>
                  <a:cubicBezTo>
                    <a:pt x="11099" y="921"/>
                    <a:pt x="11110" y="909"/>
                    <a:pt x="11116" y="896"/>
                  </a:cubicBezTo>
                  <a:cubicBezTo>
                    <a:pt x="11129" y="895"/>
                    <a:pt x="11146" y="890"/>
                    <a:pt x="11163" y="878"/>
                  </a:cubicBezTo>
                  <a:cubicBezTo>
                    <a:pt x="11174" y="874"/>
                    <a:pt x="11188" y="869"/>
                    <a:pt x="11206" y="857"/>
                  </a:cubicBezTo>
                  <a:cubicBezTo>
                    <a:pt x="11224" y="845"/>
                    <a:pt x="11236" y="830"/>
                    <a:pt x="11243" y="817"/>
                  </a:cubicBezTo>
                  <a:lnTo>
                    <a:pt x="11243" y="817"/>
                  </a:lnTo>
                  <a:cubicBezTo>
                    <a:pt x="11242" y="817"/>
                    <a:pt x="11242" y="818"/>
                    <a:pt x="11242" y="818"/>
                  </a:cubicBezTo>
                  <a:lnTo>
                    <a:pt x="11195" y="751"/>
                  </a:lnTo>
                  <a:lnTo>
                    <a:pt x="11246" y="812"/>
                  </a:lnTo>
                  <a:lnTo>
                    <a:pt x="11246" y="812"/>
                  </a:lnTo>
                  <a:cubicBezTo>
                    <a:pt x="11246" y="811"/>
                    <a:pt x="11247" y="809"/>
                    <a:pt x="11248" y="808"/>
                  </a:cubicBezTo>
                  <a:cubicBezTo>
                    <a:pt x="11253" y="804"/>
                    <a:pt x="11260" y="802"/>
                    <a:pt x="11266" y="798"/>
                  </a:cubicBezTo>
                  <a:cubicBezTo>
                    <a:pt x="11282" y="798"/>
                    <a:pt x="11306" y="795"/>
                    <a:pt x="11330" y="778"/>
                  </a:cubicBezTo>
                  <a:cubicBezTo>
                    <a:pt x="11335" y="775"/>
                    <a:pt x="11336" y="775"/>
                    <a:pt x="11339" y="773"/>
                  </a:cubicBezTo>
                  <a:cubicBezTo>
                    <a:pt x="11350" y="770"/>
                    <a:pt x="11359" y="766"/>
                    <a:pt x="11375" y="755"/>
                  </a:cubicBezTo>
                  <a:cubicBezTo>
                    <a:pt x="11394" y="741"/>
                    <a:pt x="11405" y="725"/>
                    <a:pt x="11413" y="712"/>
                  </a:cubicBezTo>
                  <a:cubicBezTo>
                    <a:pt x="11425" y="709"/>
                    <a:pt x="11438" y="704"/>
                    <a:pt x="11453" y="695"/>
                  </a:cubicBezTo>
                  <a:cubicBezTo>
                    <a:pt x="11468" y="685"/>
                    <a:pt x="11478" y="674"/>
                    <a:pt x="11485" y="663"/>
                  </a:cubicBezTo>
                  <a:cubicBezTo>
                    <a:pt x="11500" y="661"/>
                    <a:pt x="11518" y="655"/>
                    <a:pt x="11537" y="644"/>
                  </a:cubicBezTo>
                  <a:cubicBezTo>
                    <a:pt x="11548" y="637"/>
                    <a:pt x="11553" y="633"/>
                    <a:pt x="11559" y="629"/>
                  </a:cubicBezTo>
                  <a:cubicBezTo>
                    <a:pt x="11564" y="625"/>
                    <a:pt x="11568" y="622"/>
                    <a:pt x="11577" y="616"/>
                  </a:cubicBezTo>
                  <a:lnTo>
                    <a:pt x="11617" y="588"/>
                  </a:lnTo>
                  <a:cubicBezTo>
                    <a:pt x="11632" y="578"/>
                    <a:pt x="11643" y="568"/>
                    <a:pt x="11650" y="557"/>
                  </a:cubicBezTo>
                  <a:cubicBezTo>
                    <a:pt x="11666" y="556"/>
                    <a:pt x="11684" y="552"/>
                    <a:pt x="11703" y="538"/>
                  </a:cubicBezTo>
                  <a:cubicBezTo>
                    <a:pt x="11725" y="525"/>
                    <a:pt x="11735" y="508"/>
                    <a:pt x="11742" y="492"/>
                  </a:cubicBezTo>
                  <a:cubicBezTo>
                    <a:pt x="11751" y="488"/>
                    <a:pt x="11763" y="484"/>
                    <a:pt x="11774" y="478"/>
                  </a:cubicBezTo>
                  <a:cubicBezTo>
                    <a:pt x="11789" y="475"/>
                    <a:pt x="11805" y="470"/>
                    <a:pt x="11825" y="456"/>
                  </a:cubicBezTo>
                  <a:cubicBezTo>
                    <a:pt x="11850" y="439"/>
                    <a:pt x="11861" y="417"/>
                    <a:pt x="11866" y="396"/>
                  </a:cubicBezTo>
                  <a:cubicBezTo>
                    <a:pt x="11875" y="393"/>
                    <a:pt x="11884" y="390"/>
                    <a:pt x="11893" y="382"/>
                  </a:cubicBezTo>
                  <a:cubicBezTo>
                    <a:pt x="11903" y="376"/>
                    <a:pt x="11911" y="369"/>
                    <a:pt x="11917" y="363"/>
                  </a:cubicBezTo>
                  <a:cubicBezTo>
                    <a:pt x="11920" y="363"/>
                    <a:pt x="11923" y="363"/>
                    <a:pt x="11927" y="363"/>
                  </a:cubicBezTo>
                  <a:cubicBezTo>
                    <a:pt x="11944" y="363"/>
                    <a:pt x="11964" y="360"/>
                    <a:pt x="11986" y="345"/>
                  </a:cubicBezTo>
                  <a:cubicBezTo>
                    <a:pt x="12002" y="333"/>
                    <a:pt x="12013" y="321"/>
                    <a:pt x="12019" y="309"/>
                  </a:cubicBezTo>
                  <a:cubicBezTo>
                    <a:pt x="12034" y="306"/>
                    <a:pt x="12051" y="302"/>
                    <a:pt x="12068" y="290"/>
                  </a:cubicBezTo>
                  <a:cubicBezTo>
                    <a:pt x="12080" y="283"/>
                    <a:pt x="12088" y="278"/>
                    <a:pt x="12093" y="273"/>
                  </a:cubicBezTo>
                  <a:cubicBezTo>
                    <a:pt x="12096" y="270"/>
                    <a:pt x="12099" y="268"/>
                    <a:pt x="12107" y="262"/>
                  </a:cubicBezTo>
                  <a:cubicBezTo>
                    <a:pt x="12121" y="254"/>
                    <a:pt x="12126" y="248"/>
                    <a:pt x="12133" y="243"/>
                  </a:cubicBezTo>
                  <a:cubicBezTo>
                    <a:pt x="12136" y="241"/>
                    <a:pt x="12139" y="238"/>
                    <a:pt x="12147" y="232"/>
                  </a:cubicBezTo>
                  <a:cubicBezTo>
                    <a:pt x="12166" y="219"/>
                    <a:pt x="12179" y="203"/>
                    <a:pt x="12185" y="188"/>
                  </a:cubicBezTo>
                  <a:cubicBezTo>
                    <a:pt x="12197" y="186"/>
                    <a:pt x="12211" y="181"/>
                    <a:pt x="12227" y="170"/>
                  </a:cubicBezTo>
                  <a:cubicBezTo>
                    <a:pt x="12238" y="166"/>
                    <a:pt x="12251" y="161"/>
                    <a:pt x="12270" y="149"/>
                  </a:cubicBezTo>
                  <a:cubicBezTo>
                    <a:pt x="12305" y="123"/>
                    <a:pt x="12315" y="74"/>
                    <a:pt x="12289" y="36"/>
                  </a:cubicBezTo>
                  <a:cubicBezTo>
                    <a:pt x="12274" y="13"/>
                    <a:pt x="12248" y="0"/>
                    <a:pt x="122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7"/>
            <p:cNvSpPr/>
            <p:nvPr/>
          </p:nvSpPr>
          <p:spPr>
            <a:xfrm>
              <a:off x="2107600" y="458600"/>
              <a:ext cx="296225" cy="259625"/>
            </a:xfrm>
            <a:custGeom>
              <a:avLst/>
              <a:gdLst/>
              <a:ahLst/>
              <a:cxnLst/>
              <a:rect l="l" t="t" r="r" b="b"/>
              <a:pathLst>
                <a:path w="11849" h="10385" extrusionOk="0">
                  <a:moveTo>
                    <a:pt x="11758" y="1"/>
                  </a:moveTo>
                  <a:cubicBezTo>
                    <a:pt x="11741" y="1"/>
                    <a:pt x="11724" y="6"/>
                    <a:pt x="11710" y="17"/>
                  </a:cubicBezTo>
                  <a:cubicBezTo>
                    <a:pt x="11699" y="21"/>
                    <a:pt x="11680" y="27"/>
                    <a:pt x="11661" y="45"/>
                  </a:cubicBezTo>
                  <a:cubicBezTo>
                    <a:pt x="11650" y="54"/>
                    <a:pt x="11641" y="65"/>
                    <a:pt x="11636" y="75"/>
                  </a:cubicBezTo>
                  <a:cubicBezTo>
                    <a:pt x="11619" y="77"/>
                    <a:pt x="11598" y="83"/>
                    <a:pt x="11580" y="99"/>
                  </a:cubicBezTo>
                  <a:cubicBezTo>
                    <a:pt x="11564" y="114"/>
                    <a:pt x="11555" y="130"/>
                    <a:pt x="11549" y="144"/>
                  </a:cubicBezTo>
                  <a:cubicBezTo>
                    <a:pt x="11537" y="147"/>
                    <a:pt x="11524" y="155"/>
                    <a:pt x="11511" y="167"/>
                  </a:cubicBezTo>
                  <a:cubicBezTo>
                    <a:pt x="11490" y="183"/>
                    <a:pt x="11481" y="203"/>
                    <a:pt x="11476" y="219"/>
                  </a:cubicBezTo>
                  <a:cubicBezTo>
                    <a:pt x="11466" y="222"/>
                    <a:pt x="11455" y="230"/>
                    <a:pt x="11444" y="238"/>
                  </a:cubicBezTo>
                  <a:cubicBezTo>
                    <a:pt x="11436" y="247"/>
                    <a:pt x="11428" y="257"/>
                    <a:pt x="11423" y="264"/>
                  </a:cubicBezTo>
                  <a:cubicBezTo>
                    <a:pt x="11405" y="265"/>
                    <a:pt x="11383" y="271"/>
                    <a:pt x="11362" y="290"/>
                  </a:cubicBezTo>
                  <a:cubicBezTo>
                    <a:pt x="11347" y="303"/>
                    <a:pt x="11339" y="313"/>
                    <a:pt x="11330" y="326"/>
                  </a:cubicBezTo>
                  <a:cubicBezTo>
                    <a:pt x="11316" y="338"/>
                    <a:pt x="11309" y="346"/>
                    <a:pt x="11303" y="354"/>
                  </a:cubicBezTo>
                  <a:cubicBezTo>
                    <a:pt x="11302" y="355"/>
                    <a:pt x="11300" y="358"/>
                    <a:pt x="11296" y="361"/>
                  </a:cubicBezTo>
                  <a:cubicBezTo>
                    <a:pt x="11277" y="377"/>
                    <a:pt x="11268" y="396"/>
                    <a:pt x="11264" y="412"/>
                  </a:cubicBezTo>
                  <a:cubicBezTo>
                    <a:pt x="11254" y="417"/>
                    <a:pt x="11243" y="423"/>
                    <a:pt x="11230" y="433"/>
                  </a:cubicBezTo>
                  <a:cubicBezTo>
                    <a:pt x="11219" y="442"/>
                    <a:pt x="11214" y="446"/>
                    <a:pt x="11209" y="452"/>
                  </a:cubicBezTo>
                  <a:cubicBezTo>
                    <a:pt x="11205" y="455"/>
                    <a:pt x="11202" y="458"/>
                    <a:pt x="11196" y="463"/>
                  </a:cubicBezTo>
                  <a:cubicBezTo>
                    <a:pt x="11187" y="468"/>
                    <a:pt x="11171" y="473"/>
                    <a:pt x="11153" y="490"/>
                  </a:cubicBezTo>
                  <a:cubicBezTo>
                    <a:pt x="11137" y="505"/>
                    <a:pt x="11127" y="519"/>
                    <a:pt x="11121" y="532"/>
                  </a:cubicBezTo>
                  <a:cubicBezTo>
                    <a:pt x="11111" y="538"/>
                    <a:pt x="11106" y="547"/>
                    <a:pt x="11100" y="553"/>
                  </a:cubicBezTo>
                  <a:cubicBezTo>
                    <a:pt x="11083" y="554"/>
                    <a:pt x="11061" y="562"/>
                    <a:pt x="11039" y="580"/>
                  </a:cubicBezTo>
                  <a:cubicBezTo>
                    <a:pt x="11024" y="592"/>
                    <a:pt x="11015" y="607"/>
                    <a:pt x="11009" y="621"/>
                  </a:cubicBezTo>
                  <a:cubicBezTo>
                    <a:pt x="10997" y="624"/>
                    <a:pt x="10982" y="632"/>
                    <a:pt x="10967" y="644"/>
                  </a:cubicBezTo>
                  <a:cubicBezTo>
                    <a:pt x="10950" y="659"/>
                    <a:pt x="10941" y="671"/>
                    <a:pt x="10934" y="685"/>
                  </a:cubicBezTo>
                  <a:cubicBezTo>
                    <a:pt x="10924" y="690"/>
                    <a:pt x="10912" y="697"/>
                    <a:pt x="10896" y="710"/>
                  </a:cubicBezTo>
                  <a:cubicBezTo>
                    <a:pt x="10884" y="720"/>
                    <a:pt x="10879" y="728"/>
                    <a:pt x="10873" y="733"/>
                  </a:cubicBezTo>
                  <a:cubicBezTo>
                    <a:pt x="10870" y="735"/>
                    <a:pt x="10866" y="739"/>
                    <a:pt x="10860" y="744"/>
                  </a:cubicBezTo>
                  <a:cubicBezTo>
                    <a:pt x="10847" y="757"/>
                    <a:pt x="10837" y="772"/>
                    <a:pt x="10832" y="785"/>
                  </a:cubicBezTo>
                  <a:cubicBezTo>
                    <a:pt x="10818" y="789"/>
                    <a:pt x="10802" y="798"/>
                    <a:pt x="10786" y="810"/>
                  </a:cubicBezTo>
                  <a:cubicBezTo>
                    <a:pt x="10777" y="816"/>
                    <a:pt x="10764" y="821"/>
                    <a:pt x="10746" y="837"/>
                  </a:cubicBezTo>
                  <a:cubicBezTo>
                    <a:pt x="10736" y="843"/>
                    <a:pt x="10724" y="849"/>
                    <a:pt x="10708" y="863"/>
                  </a:cubicBezTo>
                  <a:cubicBezTo>
                    <a:pt x="10686" y="883"/>
                    <a:pt x="10676" y="905"/>
                    <a:pt x="10672" y="921"/>
                  </a:cubicBezTo>
                  <a:cubicBezTo>
                    <a:pt x="10661" y="933"/>
                    <a:pt x="10655" y="944"/>
                    <a:pt x="10651" y="955"/>
                  </a:cubicBezTo>
                  <a:cubicBezTo>
                    <a:pt x="10640" y="959"/>
                    <a:pt x="10628" y="966"/>
                    <a:pt x="10614" y="978"/>
                  </a:cubicBezTo>
                  <a:cubicBezTo>
                    <a:pt x="10602" y="987"/>
                    <a:pt x="10597" y="994"/>
                    <a:pt x="10592" y="1001"/>
                  </a:cubicBezTo>
                  <a:cubicBezTo>
                    <a:pt x="10574" y="1002"/>
                    <a:pt x="10552" y="1008"/>
                    <a:pt x="10528" y="1028"/>
                  </a:cubicBezTo>
                  <a:cubicBezTo>
                    <a:pt x="10506" y="1047"/>
                    <a:pt x="10496" y="1072"/>
                    <a:pt x="10494" y="1090"/>
                  </a:cubicBezTo>
                  <a:cubicBezTo>
                    <a:pt x="10488" y="1094"/>
                    <a:pt x="10480" y="1100"/>
                    <a:pt x="10472" y="1108"/>
                  </a:cubicBezTo>
                  <a:cubicBezTo>
                    <a:pt x="10463" y="1116"/>
                    <a:pt x="10457" y="1121"/>
                    <a:pt x="10452" y="1126"/>
                  </a:cubicBezTo>
                  <a:cubicBezTo>
                    <a:pt x="10434" y="1126"/>
                    <a:pt x="10407" y="1132"/>
                    <a:pt x="10383" y="1153"/>
                  </a:cubicBezTo>
                  <a:cubicBezTo>
                    <a:pt x="10360" y="1175"/>
                    <a:pt x="10351" y="1199"/>
                    <a:pt x="10348" y="1217"/>
                  </a:cubicBezTo>
                  <a:cubicBezTo>
                    <a:pt x="10345" y="1221"/>
                    <a:pt x="10343" y="1223"/>
                    <a:pt x="10339" y="1226"/>
                  </a:cubicBezTo>
                  <a:cubicBezTo>
                    <a:pt x="10323" y="1228"/>
                    <a:pt x="10300" y="1234"/>
                    <a:pt x="10277" y="1254"/>
                  </a:cubicBezTo>
                  <a:lnTo>
                    <a:pt x="10241" y="1286"/>
                  </a:lnTo>
                  <a:cubicBezTo>
                    <a:pt x="10222" y="1302"/>
                    <a:pt x="10212" y="1318"/>
                    <a:pt x="10207" y="1330"/>
                  </a:cubicBezTo>
                  <a:cubicBezTo>
                    <a:pt x="10199" y="1334"/>
                    <a:pt x="10186" y="1341"/>
                    <a:pt x="10172" y="1355"/>
                  </a:cubicBezTo>
                  <a:cubicBezTo>
                    <a:pt x="10167" y="1357"/>
                    <a:pt x="10166" y="1358"/>
                    <a:pt x="10163" y="1360"/>
                  </a:cubicBezTo>
                  <a:cubicBezTo>
                    <a:pt x="10154" y="1365"/>
                    <a:pt x="10145" y="1371"/>
                    <a:pt x="10131" y="1382"/>
                  </a:cubicBezTo>
                  <a:cubicBezTo>
                    <a:pt x="10115" y="1397"/>
                    <a:pt x="10105" y="1410"/>
                    <a:pt x="10100" y="1422"/>
                  </a:cubicBezTo>
                  <a:cubicBezTo>
                    <a:pt x="10089" y="1425"/>
                    <a:pt x="10075" y="1433"/>
                    <a:pt x="10059" y="1447"/>
                  </a:cubicBezTo>
                  <a:cubicBezTo>
                    <a:pt x="10043" y="1460"/>
                    <a:pt x="10034" y="1476"/>
                    <a:pt x="10028" y="1488"/>
                  </a:cubicBezTo>
                  <a:cubicBezTo>
                    <a:pt x="10018" y="1492"/>
                    <a:pt x="10003" y="1499"/>
                    <a:pt x="9988" y="1512"/>
                  </a:cubicBezTo>
                  <a:cubicBezTo>
                    <a:pt x="9977" y="1522"/>
                    <a:pt x="9970" y="1529"/>
                    <a:pt x="9965" y="1537"/>
                  </a:cubicBezTo>
                  <a:cubicBezTo>
                    <a:pt x="9948" y="1538"/>
                    <a:pt x="9925" y="1544"/>
                    <a:pt x="9904" y="1563"/>
                  </a:cubicBezTo>
                  <a:cubicBezTo>
                    <a:pt x="9879" y="1583"/>
                    <a:pt x="9872" y="1607"/>
                    <a:pt x="9868" y="1623"/>
                  </a:cubicBezTo>
                  <a:cubicBezTo>
                    <a:pt x="9862" y="1630"/>
                    <a:pt x="9858" y="1634"/>
                    <a:pt x="9854" y="1639"/>
                  </a:cubicBezTo>
                  <a:cubicBezTo>
                    <a:pt x="9853" y="1641"/>
                    <a:pt x="9851" y="1644"/>
                    <a:pt x="9847" y="1646"/>
                  </a:cubicBezTo>
                  <a:cubicBezTo>
                    <a:pt x="9840" y="1654"/>
                    <a:pt x="9835" y="1657"/>
                    <a:pt x="9831" y="1661"/>
                  </a:cubicBezTo>
                  <a:cubicBezTo>
                    <a:pt x="9826" y="1665"/>
                    <a:pt x="9821" y="1668"/>
                    <a:pt x="9811" y="1678"/>
                  </a:cubicBezTo>
                  <a:cubicBezTo>
                    <a:pt x="9793" y="1694"/>
                    <a:pt x="9783" y="1710"/>
                    <a:pt x="9778" y="1722"/>
                  </a:cubicBezTo>
                  <a:cubicBezTo>
                    <a:pt x="9778" y="1722"/>
                    <a:pt x="9778" y="1724"/>
                    <a:pt x="9777" y="1724"/>
                  </a:cubicBezTo>
                  <a:cubicBezTo>
                    <a:pt x="9767" y="1729"/>
                    <a:pt x="9757" y="1736"/>
                    <a:pt x="9743" y="1748"/>
                  </a:cubicBezTo>
                  <a:cubicBezTo>
                    <a:pt x="9740" y="1751"/>
                    <a:pt x="9738" y="1752"/>
                    <a:pt x="9736" y="1753"/>
                  </a:cubicBezTo>
                  <a:cubicBezTo>
                    <a:pt x="9727" y="1758"/>
                    <a:pt x="9718" y="1764"/>
                    <a:pt x="9704" y="1776"/>
                  </a:cubicBezTo>
                  <a:cubicBezTo>
                    <a:pt x="9693" y="1785"/>
                    <a:pt x="9685" y="1795"/>
                    <a:pt x="9680" y="1802"/>
                  </a:cubicBezTo>
                  <a:cubicBezTo>
                    <a:pt x="9664" y="1806"/>
                    <a:pt x="9643" y="1812"/>
                    <a:pt x="9622" y="1829"/>
                  </a:cubicBezTo>
                  <a:cubicBezTo>
                    <a:pt x="9612" y="1834"/>
                    <a:pt x="9599" y="1842"/>
                    <a:pt x="9580" y="1856"/>
                  </a:cubicBezTo>
                  <a:cubicBezTo>
                    <a:pt x="9554" y="1879"/>
                    <a:pt x="9547" y="1907"/>
                    <a:pt x="9546" y="1929"/>
                  </a:cubicBezTo>
                  <a:cubicBezTo>
                    <a:pt x="9541" y="1931"/>
                    <a:pt x="9535" y="1936"/>
                    <a:pt x="9527" y="1944"/>
                  </a:cubicBezTo>
                  <a:cubicBezTo>
                    <a:pt x="9521" y="1946"/>
                    <a:pt x="9513" y="1950"/>
                    <a:pt x="9503" y="1957"/>
                  </a:cubicBezTo>
                  <a:cubicBezTo>
                    <a:pt x="9487" y="1958"/>
                    <a:pt x="9462" y="1963"/>
                    <a:pt x="9438" y="1984"/>
                  </a:cubicBezTo>
                  <a:cubicBezTo>
                    <a:pt x="9417" y="2004"/>
                    <a:pt x="9407" y="2024"/>
                    <a:pt x="9403" y="2038"/>
                  </a:cubicBezTo>
                  <a:cubicBezTo>
                    <a:pt x="9397" y="2045"/>
                    <a:pt x="9392" y="2052"/>
                    <a:pt x="9388" y="2058"/>
                  </a:cubicBezTo>
                  <a:cubicBezTo>
                    <a:pt x="9372" y="2062"/>
                    <a:pt x="9352" y="2068"/>
                    <a:pt x="9333" y="2084"/>
                  </a:cubicBezTo>
                  <a:cubicBezTo>
                    <a:pt x="9326" y="2090"/>
                    <a:pt x="9321" y="2094"/>
                    <a:pt x="9317" y="2097"/>
                  </a:cubicBezTo>
                  <a:cubicBezTo>
                    <a:pt x="9312" y="2101"/>
                    <a:pt x="9306" y="2106"/>
                    <a:pt x="9297" y="2115"/>
                  </a:cubicBezTo>
                  <a:cubicBezTo>
                    <a:pt x="9289" y="2121"/>
                    <a:pt x="9285" y="2126"/>
                    <a:pt x="9281" y="2128"/>
                  </a:cubicBezTo>
                  <a:cubicBezTo>
                    <a:pt x="9275" y="2132"/>
                    <a:pt x="9271" y="2136"/>
                    <a:pt x="9259" y="2145"/>
                  </a:cubicBezTo>
                  <a:cubicBezTo>
                    <a:pt x="9237" y="2165"/>
                    <a:pt x="9229" y="2187"/>
                    <a:pt x="9225" y="2206"/>
                  </a:cubicBezTo>
                  <a:cubicBezTo>
                    <a:pt x="9222" y="2208"/>
                    <a:pt x="9217" y="2211"/>
                    <a:pt x="9213" y="2215"/>
                  </a:cubicBezTo>
                  <a:cubicBezTo>
                    <a:pt x="9198" y="2218"/>
                    <a:pt x="9177" y="2223"/>
                    <a:pt x="9154" y="2244"/>
                  </a:cubicBezTo>
                  <a:cubicBezTo>
                    <a:pt x="9141" y="2252"/>
                    <a:pt x="9134" y="2265"/>
                    <a:pt x="9128" y="2276"/>
                  </a:cubicBezTo>
                  <a:cubicBezTo>
                    <a:pt x="9112" y="2278"/>
                    <a:pt x="9093" y="2284"/>
                    <a:pt x="9076" y="2299"/>
                  </a:cubicBezTo>
                  <a:cubicBezTo>
                    <a:pt x="9061" y="2313"/>
                    <a:pt x="9052" y="2326"/>
                    <a:pt x="9047" y="2340"/>
                  </a:cubicBezTo>
                  <a:cubicBezTo>
                    <a:pt x="9032" y="2343"/>
                    <a:pt x="9017" y="2351"/>
                    <a:pt x="9002" y="2364"/>
                  </a:cubicBezTo>
                  <a:cubicBezTo>
                    <a:pt x="8985" y="2379"/>
                    <a:pt x="8975" y="2394"/>
                    <a:pt x="8969" y="2406"/>
                  </a:cubicBezTo>
                  <a:cubicBezTo>
                    <a:pt x="8961" y="2415"/>
                    <a:pt x="8954" y="2424"/>
                    <a:pt x="8949" y="2433"/>
                  </a:cubicBezTo>
                  <a:cubicBezTo>
                    <a:pt x="8931" y="2434"/>
                    <a:pt x="8911" y="2442"/>
                    <a:pt x="8893" y="2458"/>
                  </a:cubicBezTo>
                  <a:cubicBezTo>
                    <a:pt x="8878" y="2471"/>
                    <a:pt x="8869" y="2485"/>
                    <a:pt x="8864" y="2495"/>
                  </a:cubicBezTo>
                  <a:cubicBezTo>
                    <a:pt x="8851" y="2499"/>
                    <a:pt x="8835" y="2506"/>
                    <a:pt x="8819" y="2520"/>
                  </a:cubicBezTo>
                  <a:cubicBezTo>
                    <a:pt x="8807" y="2531"/>
                    <a:pt x="8801" y="2538"/>
                    <a:pt x="8795" y="2545"/>
                  </a:cubicBezTo>
                  <a:cubicBezTo>
                    <a:pt x="8792" y="2547"/>
                    <a:pt x="8791" y="2550"/>
                    <a:pt x="8786" y="2554"/>
                  </a:cubicBezTo>
                  <a:cubicBezTo>
                    <a:pt x="8769" y="2568"/>
                    <a:pt x="8759" y="2584"/>
                    <a:pt x="8754" y="2595"/>
                  </a:cubicBezTo>
                  <a:cubicBezTo>
                    <a:pt x="8744" y="2598"/>
                    <a:pt x="8731" y="2606"/>
                    <a:pt x="8715" y="2620"/>
                  </a:cubicBezTo>
                  <a:cubicBezTo>
                    <a:pt x="8690" y="2641"/>
                    <a:pt x="8683" y="2665"/>
                    <a:pt x="8680" y="2685"/>
                  </a:cubicBezTo>
                  <a:cubicBezTo>
                    <a:pt x="8674" y="2688"/>
                    <a:pt x="8669" y="2691"/>
                    <a:pt x="8663" y="2697"/>
                  </a:cubicBezTo>
                  <a:cubicBezTo>
                    <a:pt x="8653" y="2700"/>
                    <a:pt x="8638" y="2705"/>
                    <a:pt x="8621" y="2718"/>
                  </a:cubicBezTo>
                  <a:cubicBezTo>
                    <a:pt x="8609" y="2722"/>
                    <a:pt x="8589" y="2728"/>
                    <a:pt x="8568" y="2747"/>
                  </a:cubicBezTo>
                  <a:cubicBezTo>
                    <a:pt x="8556" y="2758"/>
                    <a:pt x="8550" y="2764"/>
                    <a:pt x="8545" y="2771"/>
                  </a:cubicBezTo>
                  <a:cubicBezTo>
                    <a:pt x="8544" y="2774"/>
                    <a:pt x="8540" y="2776"/>
                    <a:pt x="8535" y="2780"/>
                  </a:cubicBezTo>
                  <a:cubicBezTo>
                    <a:pt x="8522" y="2792"/>
                    <a:pt x="8514" y="2803"/>
                    <a:pt x="8508" y="2815"/>
                  </a:cubicBezTo>
                  <a:cubicBezTo>
                    <a:pt x="8492" y="2818"/>
                    <a:pt x="8475" y="2824"/>
                    <a:pt x="8458" y="2839"/>
                  </a:cubicBezTo>
                  <a:cubicBezTo>
                    <a:pt x="8453" y="2843"/>
                    <a:pt x="8449" y="2846"/>
                    <a:pt x="8447" y="2847"/>
                  </a:cubicBezTo>
                  <a:cubicBezTo>
                    <a:pt x="8440" y="2852"/>
                    <a:pt x="8432" y="2856"/>
                    <a:pt x="8418" y="2868"/>
                  </a:cubicBezTo>
                  <a:cubicBezTo>
                    <a:pt x="8404" y="2881"/>
                    <a:pt x="8397" y="2892"/>
                    <a:pt x="8390" y="2899"/>
                  </a:cubicBezTo>
                  <a:cubicBezTo>
                    <a:pt x="8389" y="2902"/>
                    <a:pt x="8389" y="2902"/>
                    <a:pt x="8386" y="2904"/>
                  </a:cubicBezTo>
                  <a:cubicBezTo>
                    <a:pt x="8378" y="2913"/>
                    <a:pt x="8373" y="2915"/>
                    <a:pt x="8369" y="2919"/>
                  </a:cubicBezTo>
                  <a:cubicBezTo>
                    <a:pt x="8364" y="2924"/>
                    <a:pt x="8358" y="2929"/>
                    <a:pt x="8349" y="2937"/>
                  </a:cubicBezTo>
                  <a:cubicBezTo>
                    <a:pt x="8332" y="2953"/>
                    <a:pt x="8322" y="2968"/>
                    <a:pt x="8317" y="2978"/>
                  </a:cubicBezTo>
                  <a:cubicBezTo>
                    <a:pt x="8306" y="2983"/>
                    <a:pt x="8293" y="2989"/>
                    <a:pt x="8277" y="3004"/>
                  </a:cubicBezTo>
                  <a:cubicBezTo>
                    <a:pt x="8256" y="3022"/>
                    <a:pt x="8246" y="3043"/>
                    <a:pt x="8242" y="3058"/>
                  </a:cubicBezTo>
                  <a:lnTo>
                    <a:pt x="8229" y="3071"/>
                  </a:lnTo>
                  <a:cubicBezTo>
                    <a:pt x="8226" y="3074"/>
                    <a:pt x="8223" y="3076"/>
                    <a:pt x="8217" y="3081"/>
                  </a:cubicBezTo>
                  <a:cubicBezTo>
                    <a:pt x="8204" y="3091"/>
                    <a:pt x="8199" y="3097"/>
                    <a:pt x="8193" y="3103"/>
                  </a:cubicBezTo>
                  <a:cubicBezTo>
                    <a:pt x="8191" y="3106"/>
                    <a:pt x="8188" y="3108"/>
                    <a:pt x="8181" y="3114"/>
                  </a:cubicBezTo>
                  <a:cubicBezTo>
                    <a:pt x="8170" y="3119"/>
                    <a:pt x="8158" y="3125"/>
                    <a:pt x="8139" y="3141"/>
                  </a:cubicBezTo>
                  <a:cubicBezTo>
                    <a:pt x="8128" y="3147"/>
                    <a:pt x="8116" y="3152"/>
                    <a:pt x="8100" y="3167"/>
                  </a:cubicBezTo>
                  <a:cubicBezTo>
                    <a:pt x="8086" y="3179"/>
                    <a:pt x="8080" y="3186"/>
                    <a:pt x="8074" y="3193"/>
                  </a:cubicBezTo>
                  <a:cubicBezTo>
                    <a:pt x="8072" y="3195"/>
                    <a:pt x="8070" y="3198"/>
                    <a:pt x="8065" y="3202"/>
                  </a:cubicBezTo>
                  <a:cubicBezTo>
                    <a:pt x="8047" y="3218"/>
                    <a:pt x="8037" y="3235"/>
                    <a:pt x="8032" y="3246"/>
                  </a:cubicBezTo>
                  <a:cubicBezTo>
                    <a:pt x="8024" y="3253"/>
                    <a:pt x="8019" y="3258"/>
                    <a:pt x="8015" y="3262"/>
                  </a:cubicBezTo>
                  <a:lnTo>
                    <a:pt x="8011" y="3264"/>
                  </a:lnTo>
                  <a:cubicBezTo>
                    <a:pt x="7995" y="3268"/>
                    <a:pt x="7973" y="3273"/>
                    <a:pt x="7950" y="3293"/>
                  </a:cubicBezTo>
                  <a:cubicBezTo>
                    <a:pt x="7933" y="3309"/>
                    <a:pt x="7925" y="3325"/>
                    <a:pt x="7919" y="3342"/>
                  </a:cubicBezTo>
                  <a:cubicBezTo>
                    <a:pt x="7912" y="3344"/>
                    <a:pt x="7902" y="3349"/>
                    <a:pt x="7892" y="3355"/>
                  </a:cubicBezTo>
                  <a:cubicBezTo>
                    <a:pt x="7881" y="3359"/>
                    <a:pt x="7859" y="3365"/>
                    <a:pt x="7838" y="3384"/>
                  </a:cubicBezTo>
                  <a:cubicBezTo>
                    <a:pt x="7824" y="3396"/>
                    <a:pt x="7815" y="3409"/>
                    <a:pt x="7810" y="3422"/>
                  </a:cubicBezTo>
                  <a:cubicBezTo>
                    <a:pt x="7796" y="3424"/>
                    <a:pt x="7780" y="3433"/>
                    <a:pt x="7764" y="3445"/>
                  </a:cubicBezTo>
                  <a:cubicBezTo>
                    <a:pt x="7741" y="3465"/>
                    <a:pt x="7733" y="3487"/>
                    <a:pt x="7731" y="3508"/>
                  </a:cubicBezTo>
                  <a:cubicBezTo>
                    <a:pt x="7722" y="3511"/>
                    <a:pt x="7715" y="3516"/>
                    <a:pt x="7705" y="3525"/>
                  </a:cubicBezTo>
                  <a:cubicBezTo>
                    <a:pt x="7695" y="3534"/>
                    <a:pt x="7688" y="3542"/>
                    <a:pt x="7682" y="3550"/>
                  </a:cubicBezTo>
                  <a:cubicBezTo>
                    <a:pt x="7665" y="3553"/>
                    <a:pt x="7644" y="3558"/>
                    <a:pt x="7622" y="3577"/>
                  </a:cubicBezTo>
                  <a:cubicBezTo>
                    <a:pt x="7606" y="3590"/>
                    <a:pt x="7597" y="3602"/>
                    <a:pt x="7592" y="3610"/>
                  </a:cubicBezTo>
                  <a:cubicBezTo>
                    <a:pt x="7581" y="3615"/>
                    <a:pt x="7565" y="3621"/>
                    <a:pt x="7545" y="3637"/>
                  </a:cubicBezTo>
                  <a:cubicBezTo>
                    <a:pt x="7529" y="3650"/>
                    <a:pt x="7523" y="3661"/>
                    <a:pt x="7516" y="3669"/>
                  </a:cubicBezTo>
                  <a:lnTo>
                    <a:pt x="7512" y="3674"/>
                  </a:lnTo>
                  <a:cubicBezTo>
                    <a:pt x="7495" y="3690"/>
                    <a:pt x="7485" y="3707"/>
                    <a:pt x="7480" y="3722"/>
                  </a:cubicBezTo>
                  <a:cubicBezTo>
                    <a:pt x="7469" y="3727"/>
                    <a:pt x="7458" y="3734"/>
                    <a:pt x="7446" y="3744"/>
                  </a:cubicBezTo>
                  <a:cubicBezTo>
                    <a:pt x="7430" y="3759"/>
                    <a:pt x="7421" y="3771"/>
                    <a:pt x="7415" y="3782"/>
                  </a:cubicBezTo>
                  <a:cubicBezTo>
                    <a:pt x="7405" y="3791"/>
                    <a:pt x="7400" y="3795"/>
                    <a:pt x="7394" y="3800"/>
                  </a:cubicBezTo>
                  <a:cubicBezTo>
                    <a:pt x="7390" y="3803"/>
                    <a:pt x="7388" y="3807"/>
                    <a:pt x="7379" y="3814"/>
                  </a:cubicBezTo>
                  <a:cubicBezTo>
                    <a:pt x="7368" y="3825"/>
                    <a:pt x="7360" y="3834"/>
                    <a:pt x="7353" y="3843"/>
                  </a:cubicBezTo>
                  <a:cubicBezTo>
                    <a:pt x="7340" y="3846"/>
                    <a:pt x="7319" y="3852"/>
                    <a:pt x="7301" y="3870"/>
                  </a:cubicBezTo>
                  <a:cubicBezTo>
                    <a:pt x="7285" y="3884"/>
                    <a:pt x="7275" y="3900"/>
                    <a:pt x="7270" y="3911"/>
                  </a:cubicBezTo>
                  <a:cubicBezTo>
                    <a:pt x="7260" y="3916"/>
                    <a:pt x="7249" y="3921"/>
                    <a:pt x="7237" y="3931"/>
                  </a:cubicBezTo>
                  <a:cubicBezTo>
                    <a:pt x="7226" y="3934"/>
                    <a:pt x="7206" y="3941"/>
                    <a:pt x="7185" y="3958"/>
                  </a:cubicBezTo>
                  <a:cubicBezTo>
                    <a:pt x="7174" y="3969"/>
                    <a:pt x="7167" y="3976"/>
                    <a:pt x="7162" y="3982"/>
                  </a:cubicBezTo>
                  <a:cubicBezTo>
                    <a:pt x="7160" y="3985"/>
                    <a:pt x="7158" y="3987"/>
                    <a:pt x="7152" y="3992"/>
                  </a:cubicBezTo>
                  <a:cubicBezTo>
                    <a:pt x="7149" y="3995"/>
                    <a:pt x="7147" y="3996"/>
                    <a:pt x="7146" y="3997"/>
                  </a:cubicBezTo>
                  <a:cubicBezTo>
                    <a:pt x="7137" y="4001"/>
                    <a:pt x="7127" y="4008"/>
                    <a:pt x="7114" y="4020"/>
                  </a:cubicBezTo>
                  <a:cubicBezTo>
                    <a:pt x="7092" y="4039"/>
                    <a:pt x="7084" y="4059"/>
                    <a:pt x="7078" y="4072"/>
                  </a:cubicBezTo>
                  <a:cubicBezTo>
                    <a:pt x="7071" y="4082"/>
                    <a:pt x="7065" y="4088"/>
                    <a:pt x="7060" y="4095"/>
                  </a:cubicBezTo>
                  <a:cubicBezTo>
                    <a:pt x="7058" y="4098"/>
                    <a:pt x="7058" y="4098"/>
                    <a:pt x="7056" y="4100"/>
                  </a:cubicBezTo>
                  <a:cubicBezTo>
                    <a:pt x="7050" y="4104"/>
                    <a:pt x="7047" y="4107"/>
                    <a:pt x="7045" y="4108"/>
                  </a:cubicBezTo>
                  <a:cubicBezTo>
                    <a:pt x="7037" y="4114"/>
                    <a:pt x="7030" y="4118"/>
                    <a:pt x="7017" y="4130"/>
                  </a:cubicBezTo>
                  <a:cubicBezTo>
                    <a:pt x="6998" y="4147"/>
                    <a:pt x="6988" y="4166"/>
                    <a:pt x="6983" y="4179"/>
                  </a:cubicBezTo>
                  <a:cubicBezTo>
                    <a:pt x="6982" y="4180"/>
                    <a:pt x="6981" y="4180"/>
                    <a:pt x="6980" y="4182"/>
                  </a:cubicBezTo>
                  <a:cubicBezTo>
                    <a:pt x="6972" y="4186"/>
                    <a:pt x="6966" y="4191"/>
                    <a:pt x="6954" y="4202"/>
                  </a:cubicBezTo>
                  <a:cubicBezTo>
                    <a:pt x="6946" y="4209"/>
                    <a:pt x="6940" y="4216"/>
                    <a:pt x="6935" y="4221"/>
                  </a:cubicBezTo>
                  <a:cubicBezTo>
                    <a:pt x="6913" y="4221"/>
                    <a:pt x="6887" y="4225"/>
                    <a:pt x="6863" y="4247"/>
                  </a:cubicBezTo>
                  <a:cubicBezTo>
                    <a:pt x="6846" y="4261"/>
                    <a:pt x="6836" y="4280"/>
                    <a:pt x="6832" y="4296"/>
                  </a:cubicBezTo>
                  <a:cubicBezTo>
                    <a:pt x="6824" y="4300"/>
                    <a:pt x="6815" y="4303"/>
                    <a:pt x="6805" y="4311"/>
                  </a:cubicBezTo>
                  <a:cubicBezTo>
                    <a:pt x="6793" y="4313"/>
                    <a:pt x="6773" y="4319"/>
                    <a:pt x="6752" y="4339"/>
                  </a:cubicBezTo>
                  <a:cubicBezTo>
                    <a:pt x="6737" y="4351"/>
                    <a:pt x="6730" y="4361"/>
                    <a:pt x="6724" y="4370"/>
                  </a:cubicBezTo>
                  <a:cubicBezTo>
                    <a:pt x="6723" y="4372"/>
                    <a:pt x="6723" y="4372"/>
                    <a:pt x="6720" y="4375"/>
                  </a:cubicBezTo>
                  <a:cubicBezTo>
                    <a:pt x="6703" y="4389"/>
                    <a:pt x="6696" y="4402"/>
                    <a:pt x="6687" y="4413"/>
                  </a:cubicBezTo>
                  <a:cubicBezTo>
                    <a:pt x="6672" y="4425"/>
                    <a:pt x="6666" y="4435"/>
                    <a:pt x="6660" y="4443"/>
                  </a:cubicBezTo>
                  <a:lnTo>
                    <a:pt x="6654" y="4448"/>
                  </a:lnTo>
                  <a:cubicBezTo>
                    <a:pt x="6648" y="4453"/>
                    <a:pt x="6645" y="4457"/>
                    <a:pt x="6640" y="4459"/>
                  </a:cubicBezTo>
                  <a:cubicBezTo>
                    <a:pt x="6637" y="4463"/>
                    <a:pt x="6633" y="4466"/>
                    <a:pt x="6626" y="4472"/>
                  </a:cubicBezTo>
                  <a:cubicBezTo>
                    <a:pt x="6612" y="4474"/>
                    <a:pt x="6591" y="4480"/>
                    <a:pt x="6570" y="4499"/>
                  </a:cubicBezTo>
                  <a:cubicBezTo>
                    <a:pt x="6551" y="4515"/>
                    <a:pt x="6542" y="4533"/>
                    <a:pt x="6537" y="4550"/>
                  </a:cubicBezTo>
                  <a:cubicBezTo>
                    <a:pt x="6527" y="4554"/>
                    <a:pt x="6515" y="4560"/>
                    <a:pt x="6504" y="4570"/>
                  </a:cubicBezTo>
                  <a:cubicBezTo>
                    <a:pt x="6488" y="4584"/>
                    <a:pt x="6479" y="4597"/>
                    <a:pt x="6473" y="4608"/>
                  </a:cubicBezTo>
                  <a:cubicBezTo>
                    <a:pt x="6462" y="4612"/>
                    <a:pt x="6446" y="4618"/>
                    <a:pt x="6430" y="4633"/>
                  </a:cubicBezTo>
                  <a:cubicBezTo>
                    <a:pt x="6419" y="4644"/>
                    <a:pt x="6410" y="4655"/>
                    <a:pt x="6405" y="4665"/>
                  </a:cubicBezTo>
                  <a:cubicBezTo>
                    <a:pt x="6387" y="4666"/>
                    <a:pt x="6369" y="4673"/>
                    <a:pt x="6350" y="4689"/>
                  </a:cubicBezTo>
                  <a:cubicBezTo>
                    <a:pt x="6332" y="4705"/>
                    <a:pt x="6322" y="4724"/>
                    <a:pt x="6317" y="4739"/>
                  </a:cubicBezTo>
                  <a:cubicBezTo>
                    <a:pt x="6307" y="4743"/>
                    <a:pt x="6295" y="4750"/>
                    <a:pt x="6284" y="4761"/>
                  </a:cubicBezTo>
                  <a:cubicBezTo>
                    <a:pt x="6270" y="4771"/>
                    <a:pt x="6262" y="4783"/>
                    <a:pt x="6257" y="4793"/>
                  </a:cubicBezTo>
                  <a:cubicBezTo>
                    <a:pt x="6242" y="4795"/>
                    <a:pt x="6223" y="4801"/>
                    <a:pt x="6205" y="4818"/>
                  </a:cubicBezTo>
                  <a:cubicBezTo>
                    <a:pt x="6190" y="4830"/>
                    <a:pt x="6184" y="4839"/>
                    <a:pt x="6178" y="4848"/>
                  </a:cubicBezTo>
                  <a:cubicBezTo>
                    <a:pt x="6176" y="4850"/>
                    <a:pt x="6176" y="4850"/>
                    <a:pt x="6174" y="4852"/>
                  </a:cubicBezTo>
                  <a:cubicBezTo>
                    <a:pt x="6166" y="4855"/>
                    <a:pt x="6150" y="4860"/>
                    <a:pt x="6130" y="4879"/>
                  </a:cubicBezTo>
                  <a:cubicBezTo>
                    <a:pt x="6113" y="4895"/>
                    <a:pt x="6104" y="4909"/>
                    <a:pt x="6098" y="4922"/>
                  </a:cubicBezTo>
                  <a:cubicBezTo>
                    <a:pt x="6088" y="4928"/>
                    <a:pt x="6075" y="4934"/>
                    <a:pt x="6061" y="4946"/>
                  </a:cubicBezTo>
                  <a:cubicBezTo>
                    <a:pt x="6059" y="4949"/>
                    <a:pt x="6055" y="4950"/>
                    <a:pt x="6054" y="4951"/>
                  </a:cubicBezTo>
                  <a:cubicBezTo>
                    <a:pt x="6046" y="4956"/>
                    <a:pt x="6035" y="4962"/>
                    <a:pt x="6022" y="4975"/>
                  </a:cubicBezTo>
                  <a:cubicBezTo>
                    <a:pt x="5997" y="4996"/>
                    <a:pt x="5989" y="5023"/>
                    <a:pt x="5987" y="5045"/>
                  </a:cubicBezTo>
                  <a:cubicBezTo>
                    <a:pt x="5980" y="5047"/>
                    <a:pt x="5975" y="5052"/>
                    <a:pt x="5968" y="5059"/>
                  </a:cubicBezTo>
                  <a:cubicBezTo>
                    <a:pt x="5962" y="5063"/>
                    <a:pt x="5959" y="5066"/>
                    <a:pt x="5957" y="5067"/>
                  </a:cubicBezTo>
                  <a:cubicBezTo>
                    <a:pt x="5949" y="5071"/>
                    <a:pt x="5943" y="5075"/>
                    <a:pt x="5932" y="5084"/>
                  </a:cubicBezTo>
                  <a:cubicBezTo>
                    <a:pt x="5919" y="5089"/>
                    <a:pt x="5903" y="5095"/>
                    <a:pt x="5883" y="5112"/>
                  </a:cubicBezTo>
                  <a:cubicBezTo>
                    <a:pt x="5872" y="5117"/>
                    <a:pt x="5860" y="5123"/>
                    <a:pt x="5844" y="5138"/>
                  </a:cubicBezTo>
                  <a:cubicBezTo>
                    <a:pt x="5823" y="5157"/>
                    <a:pt x="5813" y="5176"/>
                    <a:pt x="5809" y="5191"/>
                  </a:cubicBezTo>
                  <a:lnTo>
                    <a:pt x="5807" y="5195"/>
                  </a:lnTo>
                  <a:cubicBezTo>
                    <a:pt x="5799" y="5200"/>
                    <a:pt x="5793" y="5203"/>
                    <a:pt x="5781" y="5214"/>
                  </a:cubicBezTo>
                  <a:cubicBezTo>
                    <a:pt x="5772" y="5222"/>
                    <a:pt x="5765" y="5230"/>
                    <a:pt x="5760" y="5237"/>
                  </a:cubicBezTo>
                  <a:cubicBezTo>
                    <a:pt x="5743" y="5238"/>
                    <a:pt x="5718" y="5244"/>
                    <a:pt x="5696" y="5264"/>
                  </a:cubicBezTo>
                  <a:cubicBezTo>
                    <a:pt x="5678" y="5278"/>
                    <a:pt x="5670" y="5293"/>
                    <a:pt x="5666" y="5300"/>
                  </a:cubicBezTo>
                  <a:cubicBezTo>
                    <a:pt x="5653" y="5305"/>
                    <a:pt x="5638" y="5312"/>
                    <a:pt x="5622" y="5326"/>
                  </a:cubicBezTo>
                  <a:cubicBezTo>
                    <a:pt x="5603" y="5342"/>
                    <a:pt x="5594" y="5361"/>
                    <a:pt x="5588" y="5373"/>
                  </a:cubicBezTo>
                  <a:cubicBezTo>
                    <a:pt x="5580" y="5378"/>
                    <a:pt x="5567" y="5384"/>
                    <a:pt x="5553" y="5396"/>
                  </a:cubicBezTo>
                  <a:cubicBezTo>
                    <a:pt x="5540" y="5407"/>
                    <a:pt x="5532" y="5419"/>
                    <a:pt x="5526" y="5431"/>
                  </a:cubicBezTo>
                  <a:cubicBezTo>
                    <a:pt x="5512" y="5433"/>
                    <a:pt x="5493" y="5441"/>
                    <a:pt x="5477" y="5455"/>
                  </a:cubicBezTo>
                  <a:cubicBezTo>
                    <a:pt x="5451" y="5478"/>
                    <a:pt x="5444" y="5505"/>
                    <a:pt x="5443" y="5527"/>
                  </a:cubicBezTo>
                  <a:cubicBezTo>
                    <a:pt x="5440" y="5528"/>
                    <a:pt x="5437" y="5529"/>
                    <a:pt x="5434" y="5532"/>
                  </a:cubicBezTo>
                  <a:cubicBezTo>
                    <a:pt x="5419" y="5534"/>
                    <a:pt x="5398" y="5539"/>
                    <a:pt x="5375" y="5560"/>
                  </a:cubicBezTo>
                  <a:cubicBezTo>
                    <a:pt x="5366" y="5567"/>
                    <a:pt x="5358" y="5577"/>
                    <a:pt x="5353" y="5587"/>
                  </a:cubicBezTo>
                  <a:cubicBezTo>
                    <a:pt x="5333" y="5588"/>
                    <a:pt x="5312" y="5594"/>
                    <a:pt x="5293" y="5612"/>
                  </a:cubicBezTo>
                  <a:cubicBezTo>
                    <a:pt x="5268" y="5632"/>
                    <a:pt x="5261" y="5656"/>
                    <a:pt x="5257" y="5677"/>
                  </a:cubicBezTo>
                  <a:cubicBezTo>
                    <a:pt x="5251" y="5680"/>
                    <a:pt x="5242" y="5685"/>
                    <a:pt x="5235" y="5693"/>
                  </a:cubicBezTo>
                  <a:cubicBezTo>
                    <a:pt x="5219" y="5707"/>
                    <a:pt x="5210" y="5717"/>
                    <a:pt x="5203" y="5730"/>
                  </a:cubicBezTo>
                  <a:cubicBezTo>
                    <a:pt x="5188" y="5742"/>
                    <a:pt x="5181" y="5752"/>
                    <a:pt x="5175" y="5759"/>
                  </a:cubicBezTo>
                  <a:lnTo>
                    <a:pt x="5172" y="5762"/>
                  </a:lnTo>
                  <a:cubicBezTo>
                    <a:pt x="5161" y="5765"/>
                    <a:pt x="5145" y="5771"/>
                    <a:pt x="5127" y="5787"/>
                  </a:cubicBezTo>
                  <a:cubicBezTo>
                    <a:pt x="5114" y="5791"/>
                    <a:pt x="5102" y="5797"/>
                    <a:pt x="5089" y="5807"/>
                  </a:cubicBezTo>
                  <a:cubicBezTo>
                    <a:pt x="5075" y="5812"/>
                    <a:pt x="5057" y="5817"/>
                    <a:pt x="5036" y="5835"/>
                  </a:cubicBezTo>
                  <a:cubicBezTo>
                    <a:pt x="5021" y="5849"/>
                    <a:pt x="5011" y="5864"/>
                    <a:pt x="5006" y="5877"/>
                  </a:cubicBezTo>
                  <a:cubicBezTo>
                    <a:pt x="4993" y="5880"/>
                    <a:pt x="4978" y="5888"/>
                    <a:pt x="4963" y="5899"/>
                  </a:cubicBezTo>
                  <a:cubicBezTo>
                    <a:pt x="4935" y="5924"/>
                    <a:pt x="4930" y="5953"/>
                    <a:pt x="4929" y="5976"/>
                  </a:cubicBezTo>
                  <a:cubicBezTo>
                    <a:pt x="4909" y="5976"/>
                    <a:pt x="4884" y="5982"/>
                    <a:pt x="4860" y="6003"/>
                  </a:cubicBezTo>
                  <a:cubicBezTo>
                    <a:pt x="4841" y="6019"/>
                    <a:pt x="4832" y="6036"/>
                    <a:pt x="4827" y="6051"/>
                  </a:cubicBezTo>
                  <a:cubicBezTo>
                    <a:pt x="4817" y="6055"/>
                    <a:pt x="4805" y="6062"/>
                    <a:pt x="4793" y="6073"/>
                  </a:cubicBezTo>
                  <a:lnTo>
                    <a:pt x="4757" y="6105"/>
                  </a:lnTo>
                  <a:cubicBezTo>
                    <a:pt x="4749" y="6111"/>
                    <a:pt x="4744" y="6116"/>
                    <a:pt x="4741" y="6118"/>
                  </a:cubicBezTo>
                  <a:cubicBezTo>
                    <a:pt x="4736" y="6122"/>
                    <a:pt x="4730" y="6126"/>
                    <a:pt x="4720" y="6135"/>
                  </a:cubicBezTo>
                  <a:cubicBezTo>
                    <a:pt x="4712" y="6143"/>
                    <a:pt x="4709" y="6145"/>
                    <a:pt x="4705" y="6148"/>
                  </a:cubicBezTo>
                  <a:cubicBezTo>
                    <a:pt x="4700" y="6151"/>
                    <a:pt x="4695" y="6155"/>
                    <a:pt x="4685" y="6164"/>
                  </a:cubicBezTo>
                  <a:cubicBezTo>
                    <a:pt x="4673" y="6167"/>
                    <a:pt x="4657" y="6175"/>
                    <a:pt x="4639" y="6191"/>
                  </a:cubicBezTo>
                  <a:cubicBezTo>
                    <a:pt x="4635" y="6193"/>
                    <a:pt x="4634" y="6194"/>
                    <a:pt x="4631" y="6196"/>
                  </a:cubicBezTo>
                  <a:cubicBezTo>
                    <a:pt x="4623" y="6201"/>
                    <a:pt x="4615" y="6205"/>
                    <a:pt x="4600" y="6219"/>
                  </a:cubicBezTo>
                  <a:cubicBezTo>
                    <a:pt x="4583" y="6235"/>
                    <a:pt x="4573" y="6251"/>
                    <a:pt x="4568" y="6264"/>
                  </a:cubicBezTo>
                  <a:cubicBezTo>
                    <a:pt x="4559" y="6269"/>
                    <a:pt x="4546" y="6276"/>
                    <a:pt x="4532" y="6288"/>
                  </a:cubicBezTo>
                  <a:cubicBezTo>
                    <a:pt x="4519" y="6299"/>
                    <a:pt x="4512" y="6310"/>
                    <a:pt x="4507" y="6319"/>
                  </a:cubicBezTo>
                  <a:cubicBezTo>
                    <a:pt x="4489" y="6321"/>
                    <a:pt x="4470" y="6328"/>
                    <a:pt x="4452" y="6344"/>
                  </a:cubicBezTo>
                  <a:lnTo>
                    <a:pt x="4416" y="6376"/>
                  </a:lnTo>
                  <a:cubicBezTo>
                    <a:pt x="4396" y="6394"/>
                    <a:pt x="4388" y="6410"/>
                    <a:pt x="4382" y="6421"/>
                  </a:cubicBezTo>
                  <a:cubicBezTo>
                    <a:pt x="4366" y="6437"/>
                    <a:pt x="4358" y="6451"/>
                    <a:pt x="4352" y="6462"/>
                  </a:cubicBezTo>
                  <a:cubicBezTo>
                    <a:pt x="4339" y="6476"/>
                    <a:pt x="4331" y="6488"/>
                    <a:pt x="4326" y="6498"/>
                  </a:cubicBezTo>
                  <a:cubicBezTo>
                    <a:pt x="4316" y="6502"/>
                    <a:pt x="4302" y="6509"/>
                    <a:pt x="4286" y="6524"/>
                  </a:cubicBezTo>
                  <a:cubicBezTo>
                    <a:pt x="4275" y="6533"/>
                    <a:pt x="4270" y="6539"/>
                    <a:pt x="4264" y="6544"/>
                  </a:cubicBezTo>
                  <a:cubicBezTo>
                    <a:pt x="4261" y="6546"/>
                    <a:pt x="4257" y="6550"/>
                    <a:pt x="4251" y="6556"/>
                  </a:cubicBezTo>
                  <a:cubicBezTo>
                    <a:pt x="4243" y="6563"/>
                    <a:pt x="4236" y="6571"/>
                    <a:pt x="4230" y="6577"/>
                  </a:cubicBezTo>
                  <a:cubicBezTo>
                    <a:pt x="4211" y="6577"/>
                    <a:pt x="4185" y="6583"/>
                    <a:pt x="4163" y="6603"/>
                  </a:cubicBezTo>
                  <a:cubicBezTo>
                    <a:pt x="4138" y="6625"/>
                    <a:pt x="4131" y="6649"/>
                    <a:pt x="4127" y="6670"/>
                  </a:cubicBezTo>
                  <a:cubicBezTo>
                    <a:pt x="4126" y="6670"/>
                    <a:pt x="4126" y="6671"/>
                    <a:pt x="4125" y="6671"/>
                  </a:cubicBezTo>
                  <a:cubicBezTo>
                    <a:pt x="4107" y="6671"/>
                    <a:pt x="4079" y="6675"/>
                    <a:pt x="4052" y="6697"/>
                  </a:cubicBezTo>
                  <a:cubicBezTo>
                    <a:pt x="4049" y="6702"/>
                    <a:pt x="4046" y="6703"/>
                    <a:pt x="4044" y="6705"/>
                  </a:cubicBezTo>
                  <a:cubicBezTo>
                    <a:pt x="4035" y="6710"/>
                    <a:pt x="4027" y="6716"/>
                    <a:pt x="4013" y="6727"/>
                  </a:cubicBezTo>
                  <a:cubicBezTo>
                    <a:pt x="3991" y="6748"/>
                    <a:pt x="3982" y="6767"/>
                    <a:pt x="3977" y="6783"/>
                  </a:cubicBezTo>
                  <a:cubicBezTo>
                    <a:pt x="3976" y="6785"/>
                    <a:pt x="3973" y="6786"/>
                    <a:pt x="3972" y="6787"/>
                  </a:cubicBezTo>
                  <a:cubicBezTo>
                    <a:pt x="3967" y="6792"/>
                    <a:pt x="3964" y="6796"/>
                    <a:pt x="3952" y="6804"/>
                  </a:cubicBezTo>
                  <a:cubicBezTo>
                    <a:pt x="3932" y="6823"/>
                    <a:pt x="3924" y="6839"/>
                    <a:pt x="3922" y="6844"/>
                  </a:cubicBezTo>
                  <a:lnTo>
                    <a:pt x="3886" y="6874"/>
                  </a:lnTo>
                  <a:cubicBezTo>
                    <a:pt x="3879" y="6878"/>
                    <a:pt x="3863" y="6884"/>
                    <a:pt x="3844" y="6901"/>
                  </a:cubicBezTo>
                  <a:cubicBezTo>
                    <a:pt x="3830" y="6914"/>
                    <a:pt x="3820" y="6926"/>
                    <a:pt x="3815" y="6936"/>
                  </a:cubicBezTo>
                  <a:cubicBezTo>
                    <a:pt x="3804" y="6940"/>
                    <a:pt x="3790" y="6946"/>
                    <a:pt x="3776" y="6957"/>
                  </a:cubicBezTo>
                  <a:cubicBezTo>
                    <a:pt x="3763" y="6960"/>
                    <a:pt x="3745" y="6965"/>
                    <a:pt x="3724" y="6984"/>
                  </a:cubicBezTo>
                  <a:cubicBezTo>
                    <a:pt x="3705" y="6999"/>
                    <a:pt x="3698" y="7017"/>
                    <a:pt x="3693" y="7033"/>
                  </a:cubicBezTo>
                  <a:cubicBezTo>
                    <a:pt x="3681" y="7037"/>
                    <a:pt x="3667" y="7043"/>
                    <a:pt x="3655" y="7054"/>
                  </a:cubicBezTo>
                  <a:cubicBezTo>
                    <a:pt x="3636" y="7070"/>
                    <a:pt x="3627" y="7087"/>
                    <a:pt x="3622" y="7099"/>
                  </a:cubicBezTo>
                  <a:cubicBezTo>
                    <a:pt x="3616" y="7102"/>
                    <a:pt x="3613" y="7104"/>
                    <a:pt x="3611" y="7108"/>
                  </a:cubicBezTo>
                  <a:cubicBezTo>
                    <a:pt x="3606" y="7112"/>
                    <a:pt x="3600" y="7115"/>
                    <a:pt x="3590" y="7125"/>
                  </a:cubicBezTo>
                  <a:cubicBezTo>
                    <a:pt x="3590" y="7126"/>
                    <a:pt x="3584" y="7129"/>
                    <a:pt x="3584" y="7129"/>
                  </a:cubicBezTo>
                  <a:cubicBezTo>
                    <a:pt x="3575" y="7134"/>
                    <a:pt x="3564" y="7140"/>
                    <a:pt x="3545" y="7156"/>
                  </a:cubicBezTo>
                  <a:cubicBezTo>
                    <a:pt x="3534" y="7161"/>
                    <a:pt x="3523" y="7168"/>
                    <a:pt x="3504" y="7184"/>
                  </a:cubicBezTo>
                  <a:cubicBezTo>
                    <a:pt x="3494" y="7188"/>
                    <a:pt x="3483" y="7194"/>
                    <a:pt x="3468" y="7208"/>
                  </a:cubicBezTo>
                  <a:cubicBezTo>
                    <a:pt x="3450" y="7222"/>
                    <a:pt x="3442" y="7235"/>
                    <a:pt x="3435" y="7246"/>
                  </a:cubicBezTo>
                  <a:cubicBezTo>
                    <a:pt x="3432" y="7247"/>
                    <a:pt x="3432" y="7248"/>
                    <a:pt x="3429" y="7249"/>
                  </a:cubicBezTo>
                  <a:cubicBezTo>
                    <a:pt x="3419" y="7254"/>
                    <a:pt x="3410" y="7262"/>
                    <a:pt x="3395" y="7274"/>
                  </a:cubicBezTo>
                  <a:lnTo>
                    <a:pt x="3359" y="7306"/>
                  </a:lnTo>
                  <a:cubicBezTo>
                    <a:pt x="3336" y="7326"/>
                    <a:pt x="3327" y="7348"/>
                    <a:pt x="3323" y="7364"/>
                  </a:cubicBezTo>
                  <a:cubicBezTo>
                    <a:pt x="3317" y="7370"/>
                    <a:pt x="3312" y="7376"/>
                    <a:pt x="3308" y="7383"/>
                  </a:cubicBezTo>
                  <a:cubicBezTo>
                    <a:pt x="3295" y="7386"/>
                    <a:pt x="3277" y="7391"/>
                    <a:pt x="3261" y="7404"/>
                  </a:cubicBezTo>
                  <a:cubicBezTo>
                    <a:pt x="3251" y="7409"/>
                    <a:pt x="3232" y="7415"/>
                    <a:pt x="3212" y="7433"/>
                  </a:cubicBezTo>
                  <a:cubicBezTo>
                    <a:pt x="3190" y="7452"/>
                    <a:pt x="3182" y="7474"/>
                    <a:pt x="3177" y="7492"/>
                  </a:cubicBezTo>
                  <a:cubicBezTo>
                    <a:pt x="3169" y="7497"/>
                    <a:pt x="3161" y="7503"/>
                    <a:pt x="3151" y="7511"/>
                  </a:cubicBezTo>
                  <a:cubicBezTo>
                    <a:pt x="3136" y="7524"/>
                    <a:pt x="3126" y="7538"/>
                    <a:pt x="3121" y="7551"/>
                  </a:cubicBezTo>
                  <a:cubicBezTo>
                    <a:pt x="3108" y="7554"/>
                    <a:pt x="3093" y="7562"/>
                    <a:pt x="3077" y="7575"/>
                  </a:cubicBezTo>
                  <a:cubicBezTo>
                    <a:pt x="3066" y="7584"/>
                    <a:pt x="3059" y="7592"/>
                    <a:pt x="3054" y="7599"/>
                  </a:cubicBezTo>
                  <a:cubicBezTo>
                    <a:pt x="3037" y="7600"/>
                    <a:pt x="3013" y="7607"/>
                    <a:pt x="2992" y="7626"/>
                  </a:cubicBezTo>
                  <a:cubicBezTo>
                    <a:pt x="2974" y="7643"/>
                    <a:pt x="2964" y="7660"/>
                    <a:pt x="2959" y="7672"/>
                  </a:cubicBezTo>
                  <a:cubicBezTo>
                    <a:pt x="2948" y="7683"/>
                    <a:pt x="2942" y="7694"/>
                    <a:pt x="2936" y="7704"/>
                  </a:cubicBezTo>
                  <a:cubicBezTo>
                    <a:pt x="2921" y="7707"/>
                    <a:pt x="2904" y="7714"/>
                    <a:pt x="2888" y="7729"/>
                  </a:cubicBezTo>
                  <a:cubicBezTo>
                    <a:pt x="2872" y="7742"/>
                    <a:pt x="2862" y="7757"/>
                    <a:pt x="2857" y="7771"/>
                  </a:cubicBezTo>
                  <a:cubicBezTo>
                    <a:pt x="2845" y="7774"/>
                    <a:pt x="2830" y="7781"/>
                    <a:pt x="2815" y="7794"/>
                  </a:cubicBezTo>
                  <a:cubicBezTo>
                    <a:pt x="2801" y="7808"/>
                    <a:pt x="2794" y="7817"/>
                    <a:pt x="2787" y="7825"/>
                  </a:cubicBezTo>
                  <a:lnTo>
                    <a:pt x="2782" y="7831"/>
                  </a:lnTo>
                  <a:cubicBezTo>
                    <a:pt x="2771" y="7840"/>
                    <a:pt x="2765" y="7848"/>
                    <a:pt x="2760" y="7854"/>
                  </a:cubicBezTo>
                  <a:cubicBezTo>
                    <a:pt x="2742" y="7855"/>
                    <a:pt x="2719" y="7862"/>
                    <a:pt x="2696" y="7881"/>
                  </a:cubicBezTo>
                  <a:cubicBezTo>
                    <a:pt x="2678" y="7898"/>
                    <a:pt x="2669" y="7917"/>
                    <a:pt x="2663" y="7931"/>
                  </a:cubicBezTo>
                  <a:cubicBezTo>
                    <a:pt x="2654" y="7937"/>
                    <a:pt x="2644" y="7942"/>
                    <a:pt x="2631" y="7954"/>
                  </a:cubicBezTo>
                  <a:cubicBezTo>
                    <a:pt x="2610" y="7974"/>
                    <a:pt x="2600" y="7993"/>
                    <a:pt x="2596" y="8009"/>
                  </a:cubicBezTo>
                  <a:lnTo>
                    <a:pt x="2587" y="8019"/>
                  </a:lnTo>
                  <a:lnTo>
                    <a:pt x="2584" y="8022"/>
                  </a:lnTo>
                  <a:cubicBezTo>
                    <a:pt x="2568" y="8023"/>
                    <a:pt x="2544" y="8029"/>
                    <a:pt x="2521" y="8049"/>
                  </a:cubicBezTo>
                  <a:cubicBezTo>
                    <a:pt x="2509" y="8058"/>
                    <a:pt x="2501" y="8071"/>
                    <a:pt x="2496" y="8081"/>
                  </a:cubicBezTo>
                  <a:cubicBezTo>
                    <a:pt x="2480" y="8082"/>
                    <a:pt x="2461" y="8090"/>
                    <a:pt x="2444" y="8105"/>
                  </a:cubicBezTo>
                  <a:cubicBezTo>
                    <a:pt x="2418" y="8126"/>
                    <a:pt x="2410" y="8152"/>
                    <a:pt x="2407" y="8170"/>
                  </a:cubicBezTo>
                  <a:cubicBezTo>
                    <a:pt x="2405" y="8174"/>
                    <a:pt x="2402" y="8178"/>
                    <a:pt x="2400" y="8181"/>
                  </a:cubicBezTo>
                  <a:cubicBezTo>
                    <a:pt x="2384" y="8184"/>
                    <a:pt x="2362" y="8191"/>
                    <a:pt x="2342" y="8208"/>
                  </a:cubicBezTo>
                  <a:cubicBezTo>
                    <a:pt x="2327" y="8220"/>
                    <a:pt x="2319" y="8231"/>
                    <a:pt x="2314" y="8240"/>
                  </a:cubicBezTo>
                  <a:cubicBezTo>
                    <a:pt x="2300" y="8244"/>
                    <a:pt x="2283" y="8250"/>
                    <a:pt x="2264" y="8267"/>
                  </a:cubicBezTo>
                  <a:cubicBezTo>
                    <a:pt x="2241" y="8286"/>
                    <a:pt x="2234" y="8308"/>
                    <a:pt x="2229" y="8325"/>
                  </a:cubicBezTo>
                  <a:cubicBezTo>
                    <a:pt x="2221" y="8330"/>
                    <a:pt x="2213" y="8335"/>
                    <a:pt x="2203" y="8345"/>
                  </a:cubicBezTo>
                  <a:cubicBezTo>
                    <a:pt x="2191" y="8357"/>
                    <a:pt x="2181" y="8367"/>
                    <a:pt x="2176" y="8378"/>
                  </a:cubicBezTo>
                  <a:cubicBezTo>
                    <a:pt x="2161" y="8381"/>
                    <a:pt x="2143" y="8388"/>
                    <a:pt x="2124" y="8404"/>
                  </a:cubicBezTo>
                  <a:cubicBezTo>
                    <a:pt x="2110" y="8417"/>
                    <a:pt x="2101" y="8432"/>
                    <a:pt x="2095" y="8443"/>
                  </a:cubicBezTo>
                  <a:cubicBezTo>
                    <a:pt x="2086" y="8447"/>
                    <a:pt x="2074" y="8452"/>
                    <a:pt x="2062" y="8461"/>
                  </a:cubicBezTo>
                  <a:cubicBezTo>
                    <a:pt x="2049" y="8464"/>
                    <a:pt x="2028" y="8470"/>
                    <a:pt x="2007" y="8489"/>
                  </a:cubicBezTo>
                  <a:cubicBezTo>
                    <a:pt x="1988" y="8506"/>
                    <a:pt x="1980" y="8521"/>
                    <a:pt x="1977" y="8528"/>
                  </a:cubicBezTo>
                  <a:cubicBezTo>
                    <a:pt x="1961" y="8543"/>
                    <a:pt x="1952" y="8555"/>
                    <a:pt x="1944" y="8565"/>
                  </a:cubicBezTo>
                  <a:cubicBezTo>
                    <a:pt x="1932" y="8576"/>
                    <a:pt x="1924" y="8587"/>
                    <a:pt x="1919" y="8596"/>
                  </a:cubicBezTo>
                  <a:cubicBezTo>
                    <a:pt x="1903" y="8599"/>
                    <a:pt x="1883" y="8606"/>
                    <a:pt x="1865" y="8622"/>
                  </a:cubicBezTo>
                  <a:cubicBezTo>
                    <a:pt x="1848" y="8636"/>
                    <a:pt x="1839" y="8654"/>
                    <a:pt x="1834" y="8670"/>
                  </a:cubicBezTo>
                  <a:cubicBezTo>
                    <a:pt x="1822" y="8674"/>
                    <a:pt x="1811" y="8681"/>
                    <a:pt x="1798" y="8692"/>
                  </a:cubicBezTo>
                  <a:cubicBezTo>
                    <a:pt x="1786" y="8703"/>
                    <a:pt x="1781" y="8708"/>
                    <a:pt x="1775" y="8713"/>
                  </a:cubicBezTo>
                  <a:cubicBezTo>
                    <a:pt x="1774" y="8715"/>
                    <a:pt x="1771" y="8716"/>
                    <a:pt x="1769" y="8720"/>
                  </a:cubicBezTo>
                  <a:cubicBezTo>
                    <a:pt x="1755" y="8724"/>
                    <a:pt x="1737" y="8730"/>
                    <a:pt x="1716" y="8747"/>
                  </a:cubicBezTo>
                  <a:cubicBezTo>
                    <a:pt x="1698" y="8765"/>
                    <a:pt x="1688" y="8781"/>
                    <a:pt x="1683" y="8794"/>
                  </a:cubicBezTo>
                  <a:cubicBezTo>
                    <a:pt x="1677" y="8801"/>
                    <a:pt x="1669" y="8807"/>
                    <a:pt x="1666" y="8816"/>
                  </a:cubicBezTo>
                  <a:cubicBezTo>
                    <a:pt x="1647" y="8817"/>
                    <a:pt x="1625" y="8824"/>
                    <a:pt x="1605" y="8842"/>
                  </a:cubicBezTo>
                  <a:cubicBezTo>
                    <a:pt x="1589" y="8855"/>
                    <a:pt x="1581" y="8871"/>
                    <a:pt x="1576" y="8886"/>
                  </a:cubicBezTo>
                  <a:cubicBezTo>
                    <a:pt x="1562" y="8890"/>
                    <a:pt x="1548" y="8896"/>
                    <a:pt x="1534" y="8908"/>
                  </a:cubicBezTo>
                  <a:cubicBezTo>
                    <a:pt x="1517" y="8923"/>
                    <a:pt x="1507" y="8939"/>
                    <a:pt x="1502" y="8950"/>
                  </a:cubicBezTo>
                  <a:cubicBezTo>
                    <a:pt x="1495" y="8954"/>
                    <a:pt x="1480" y="8961"/>
                    <a:pt x="1464" y="8976"/>
                  </a:cubicBezTo>
                  <a:cubicBezTo>
                    <a:pt x="1454" y="8983"/>
                    <a:pt x="1450" y="8986"/>
                    <a:pt x="1446" y="8990"/>
                  </a:cubicBezTo>
                  <a:cubicBezTo>
                    <a:pt x="1441" y="8994"/>
                    <a:pt x="1436" y="8998"/>
                    <a:pt x="1426" y="9008"/>
                  </a:cubicBezTo>
                  <a:cubicBezTo>
                    <a:pt x="1420" y="9013"/>
                    <a:pt x="1416" y="9015"/>
                    <a:pt x="1412" y="9018"/>
                  </a:cubicBezTo>
                  <a:cubicBezTo>
                    <a:pt x="1406" y="9024"/>
                    <a:pt x="1400" y="9027"/>
                    <a:pt x="1389" y="9038"/>
                  </a:cubicBezTo>
                  <a:cubicBezTo>
                    <a:pt x="1378" y="9047"/>
                    <a:pt x="1372" y="9053"/>
                    <a:pt x="1367" y="9058"/>
                  </a:cubicBezTo>
                  <a:cubicBezTo>
                    <a:pt x="1363" y="9062"/>
                    <a:pt x="1361" y="9065"/>
                    <a:pt x="1352" y="9072"/>
                  </a:cubicBezTo>
                  <a:cubicBezTo>
                    <a:pt x="1337" y="9085"/>
                    <a:pt x="1329" y="9100"/>
                    <a:pt x="1323" y="9113"/>
                  </a:cubicBezTo>
                  <a:cubicBezTo>
                    <a:pt x="1308" y="9116"/>
                    <a:pt x="1293" y="9122"/>
                    <a:pt x="1278" y="9136"/>
                  </a:cubicBezTo>
                  <a:lnTo>
                    <a:pt x="1261" y="9150"/>
                  </a:lnTo>
                  <a:cubicBezTo>
                    <a:pt x="1256" y="9155"/>
                    <a:pt x="1250" y="9160"/>
                    <a:pt x="1241" y="9168"/>
                  </a:cubicBezTo>
                  <a:cubicBezTo>
                    <a:pt x="1239" y="9171"/>
                    <a:pt x="1235" y="9172"/>
                    <a:pt x="1234" y="9174"/>
                  </a:cubicBezTo>
                  <a:cubicBezTo>
                    <a:pt x="1227" y="9179"/>
                    <a:pt x="1216" y="9186"/>
                    <a:pt x="1202" y="9197"/>
                  </a:cubicBezTo>
                  <a:cubicBezTo>
                    <a:pt x="1186" y="9211"/>
                    <a:pt x="1179" y="9227"/>
                    <a:pt x="1173" y="9243"/>
                  </a:cubicBezTo>
                  <a:cubicBezTo>
                    <a:pt x="1159" y="9246"/>
                    <a:pt x="1146" y="9252"/>
                    <a:pt x="1133" y="9265"/>
                  </a:cubicBezTo>
                  <a:cubicBezTo>
                    <a:pt x="1112" y="9282"/>
                    <a:pt x="1104" y="9300"/>
                    <a:pt x="1098" y="9313"/>
                  </a:cubicBezTo>
                  <a:cubicBezTo>
                    <a:pt x="1088" y="9325"/>
                    <a:pt x="1079" y="9336"/>
                    <a:pt x="1075" y="9346"/>
                  </a:cubicBezTo>
                  <a:cubicBezTo>
                    <a:pt x="1062" y="9348"/>
                    <a:pt x="1046" y="9356"/>
                    <a:pt x="1031" y="9369"/>
                  </a:cubicBezTo>
                  <a:cubicBezTo>
                    <a:pt x="1021" y="9372"/>
                    <a:pt x="1005" y="9378"/>
                    <a:pt x="987" y="9396"/>
                  </a:cubicBezTo>
                  <a:cubicBezTo>
                    <a:pt x="965" y="9415"/>
                    <a:pt x="956" y="9436"/>
                    <a:pt x="952" y="9453"/>
                  </a:cubicBezTo>
                  <a:cubicBezTo>
                    <a:pt x="944" y="9458"/>
                    <a:pt x="933" y="9464"/>
                    <a:pt x="922" y="9475"/>
                  </a:cubicBezTo>
                  <a:cubicBezTo>
                    <a:pt x="914" y="9479"/>
                    <a:pt x="907" y="9482"/>
                    <a:pt x="897" y="9490"/>
                  </a:cubicBezTo>
                  <a:cubicBezTo>
                    <a:pt x="881" y="9491"/>
                    <a:pt x="857" y="9496"/>
                    <a:pt x="833" y="9518"/>
                  </a:cubicBezTo>
                  <a:cubicBezTo>
                    <a:pt x="815" y="9533"/>
                    <a:pt x="807" y="9549"/>
                    <a:pt x="802" y="9563"/>
                  </a:cubicBezTo>
                  <a:cubicBezTo>
                    <a:pt x="790" y="9567"/>
                    <a:pt x="775" y="9573"/>
                    <a:pt x="762" y="9586"/>
                  </a:cubicBezTo>
                  <a:cubicBezTo>
                    <a:pt x="734" y="9610"/>
                    <a:pt x="729" y="9640"/>
                    <a:pt x="727" y="9662"/>
                  </a:cubicBezTo>
                  <a:cubicBezTo>
                    <a:pt x="723" y="9667"/>
                    <a:pt x="718" y="9670"/>
                    <a:pt x="708" y="9678"/>
                  </a:cubicBezTo>
                  <a:cubicBezTo>
                    <a:pt x="698" y="9684"/>
                    <a:pt x="687" y="9690"/>
                    <a:pt x="671" y="9704"/>
                  </a:cubicBezTo>
                  <a:cubicBezTo>
                    <a:pt x="662" y="9710"/>
                    <a:pt x="659" y="9715"/>
                    <a:pt x="655" y="9717"/>
                  </a:cubicBezTo>
                  <a:cubicBezTo>
                    <a:pt x="649" y="9721"/>
                    <a:pt x="644" y="9725"/>
                    <a:pt x="636" y="9733"/>
                  </a:cubicBezTo>
                  <a:cubicBezTo>
                    <a:pt x="627" y="9736"/>
                    <a:pt x="611" y="9743"/>
                    <a:pt x="591" y="9760"/>
                  </a:cubicBezTo>
                  <a:cubicBezTo>
                    <a:pt x="579" y="9770"/>
                    <a:pt x="573" y="9777"/>
                    <a:pt x="568" y="9782"/>
                  </a:cubicBezTo>
                  <a:cubicBezTo>
                    <a:pt x="565" y="9786"/>
                    <a:pt x="563" y="9790"/>
                    <a:pt x="555" y="9795"/>
                  </a:cubicBezTo>
                  <a:cubicBezTo>
                    <a:pt x="539" y="9809"/>
                    <a:pt x="531" y="9824"/>
                    <a:pt x="525" y="9835"/>
                  </a:cubicBezTo>
                  <a:cubicBezTo>
                    <a:pt x="516" y="9839"/>
                    <a:pt x="505" y="9844"/>
                    <a:pt x="494" y="9852"/>
                  </a:cubicBezTo>
                  <a:cubicBezTo>
                    <a:pt x="479" y="9855"/>
                    <a:pt x="458" y="9860"/>
                    <a:pt x="435" y="9881"/>
                  </a:cubicBezTo>
                  <a:cubicBezTo>
                    <a:pt x="411" y="9900"/>
                    <a:pt x="403" y="9926"/>
                    <a:pt x="400" y="9946"/>
                  </a:cubicBezTo>
                  <a:cubicBezTo>
                    <a:pt x="395" y="9945"/>
                    <a:pt x="389" y="9945"/>
                    <a:pt x="384" y="9945"/>
                  </a:cubicBezTo>
                  <a:cubicBezTo>
                    <a:pt x="364" y="9945"/>
                    <a:pt x="340" y="9950"/>
                    <a:pt x="318" y="9970"/>
                  </a:cubicBezTo>
                  <a:cubicBezTo>
                    <a:pt x="302" y="9984"/>
                    <a:pt x="295" y="9995"/>
                    <a:pt x="285" y="10007"/>
                  </a:cubicBezTo>
                  <a:cubicBezTo>
                    <a:pt x="265" y="10023"/>
                    <a:pt x="255" y="10044"/>
                    <a:pt x="252" y="10060"/>
                  </a:cubicBezTo>
                  <a:cubicBezTo>
                    <a:pt x="245" y="10063"/>
                    <a:pt x="235" y="10066"/>
                    <a:pt x="227" y="10074"/>
                  </a:cubicBezTo>
                  <a:cubicBezTo>
                    <a:pt x="215" y="10076"/>
                    <a:pt x="193" y="10082"/>
                    <a:pt x="172" y="10101"/>
                  </a:cubicBezTo>
                  <a:cubicBezTo>
                    <a:pt x="151" y="10119"/>
                    <a:pt x="142" y="10139"/>
                    <a:pt x="137" y="10156"/>
                  </a:cubicBezTo>
                  <a:cubicBezTo>
                    <a:pt x="131" y="10159"/>
                    <a:pt x="125" y="10165"/>
                    <a:pt x="116" y="10170"/>
                  </a:cubicBezTo>
                  <a:cubicBezTo>
                    <a:pt x="103" y="10172"/>
                    <a:pt x="82" y="10179"/>
                    <a:pt x="60" y="10198"/>
                  </a:cubicBezTo>
                  <a:cubicBezTo>
                    <a:pt x="39" y="10216"/>
                    <a:pt x="30" y="10236"/>
                    <a:pt x="25" y="10250"/>
                  </a:cubicBezTo>
                  <a:cubicBezTo>
                    <a:pt x="0" y="10279"/>
                    <a:pt x="0" y="10325"/>
                    <a:pt x="27" y="10355"/>
                  </a:cubicBezTo>
                  <a:cubicBezTo>
                    <a:pt x="41" y="10375"/>
                    <a:pt x="65" y="10384"/>
                    <a:pt x="87" y="10384"/>
                  </a:cubicBezTo>
                  <a:cubicBezTo>
                    <a:pt x="107" y="10384"/>
                    <a:pt x="126" y="10377"/>
                    <a:pt x="139" y="10361"/>
                  </a:cubicBezTo>
                  <a:cubicBezTo>
                    <a:pt x="155" y="10348"/>
                    <a:pt x="164" y="10333"/>
                    <a:pt x="170" y="10321"/>
                  </a:cubicBezTo>
                  <a:cubicBezTo>
                    <a:pt x="181" y="10318"/>
                    <a:pt x="196" y="10311"/>
                    <a:pt x="211" y="10298"/>
                  </a:cubicBezTo>
                  <a:cubicBezTo>
                    <a:pt x="224" y="10294"/>
                    <a:pt x="239" y="10286"/>
                    <a:pt x="256" y="10272"/>
                  </a:cubicBezTo>
                  <a:cubicBezTo>
                    <a:pt x="275" y="10256"/>
                    <a:pt x="283" y="10237"/>
                    <a:pt x="288" y="10221"/>
                  </a:cubicBezTo>
                  <a:cubicBezTo>
                    <a:pt x="297" y="10219"/>
                    <a:pt x="307" y="10214"/>
                    <a:pt x="315" y="10207"/>
                  </a:cubicBezTo>
                  <a:cubicBezTo>
                    <a:pt x="329" y="10204"/>
                    <a:pt x="351" y="10198"/>
                    <a:pt x="372" y="10179"/>
                  </a:cubicBezTo>
                  <a:cubicBezTo>
                    <a:pt x="398" y="10155"/>
                    <a:pt x="405" y="10129"/>
                    <a:pt x="408" y="10109"/>
                  </a:cubicBezTo>
                  <a:cubicBezTo>
                    <a:pt x="413" y="10110"/>
                    <a:pt x="418" y="10110"/>
                    <a:pt x="422" y="10110"/>
                  </a:cubicBezTo>
                  <a:cubicBezTo>
                    <a:pt x="442" y="10110"/>
                    <a:pt x="464" y="10104"/>
                    <a:pt x="486" y="10085"/>
                  </a:cubicBezTo>
                  <a:cubicBezTo>
                    <a:pt x="494" y="10079"/>
                    <a:pt x="497" y="10075"/>
                    <a:pt x="502" y="10071"/>
                  </a:cubicBezTo>
                  <a:cubicBezTo>
                    <a:pt x="507" y="10066"/>
                    <a:pt x="512" y="10063"/>
                    <a:pt x="523" y="10053"/>
                  </a:cubicBezTo>
                  <a:cubicBezTo>
                    <a:pt x="542" y="10036"/>
                    <a:pt x="551" y="10017"/>
                    <a:pt x="555" y="10000"/>
                  </a:cubicBezTo>
                  <a:cubicBezTo>
                    <a:pt x="565" y="9995"/>
                    <a:pt x="574" y="9989"/>
                    <a:pt x="585" y="9980"/>
                  </a:cubicBezTo>
                  <a:cubicBezTo>
                    <a:pt x="598" y="9977"/>
                    <a:pt x="613" y="9969"/>
                    <a:pt x="630" y="9954"/>
                  </a:cubicBezTo>
                  <a:cubicBezTo>
                    <a:pt x="649" y="9938"/>
                    <a:pt x="658" y="9920"/>
                    <a:pt x="663" y="9910"/>
                  </a:cubicBezTo>
                  <a:cubicBezTo>
                    <a:pt x="673" y="9902"/>
                    <a:pt x="677" y="9897"/>
                    <a:pt x="683" y="9891"/>
                  </a:cubicBezTo>
                  <a:cubicBezTo>
                    <a:pt x="685" y="9887"/>
                    <a:pt x="688" y="9884"/>
                    <a:pt x="692" y="9881"/>
                  </a:cubicBezTo>
                  <a:cubicBezTo>
                    <a:pt x="701" y="9878"/>
                    <a:pt x="717" y="9871"/>
                    <a:pt x="737" y="9854"/>
                  </a:cubicBezTo>
                  <a:cubicBezTo>
                    <a:pt x="746" y="9846"/>
                    <a:pt x="749" y="9843"/>
                    <a:pt x="753" y="9840"/>
                  </a:cubicBezTo>
                  <a:cubicBezTo>
                    <a:pt x="759" y="9836"/>
                    <a:pt x="764" y="9833"/>
                    <a:pt x="779" y="9820"/>
                  </a:cubicBezTo>
                  <a:cubicBezTo>
                    <a:pt x="790" y="9814"/>
                    <a:pt x="800" y="9808"/>
                    <a:pt x="817" y="9795"/>
                  </a:cubicBezTo>
                  <a:cubicBezTo>
                    <a:pt x="824" y="9788"/>
                    <a:pt x="828" y="9785"/>
                    <a:pt x="833" y="9781"/>
                  </a:cubicBezTo>
                  <a:cubicBezTo>
                    <a:pt x="837" y="9777"/>
                    <a:pt x="842" y="9774"/>
                    <a:pt x="853" y="9764"/>
                  </a:cubicBezTo>
                  <a:cubicBezTo>
                    <a:pt x="870" y="9748"/>
                    <a:pt x="880" y="9731"/>
                    <a:pt x="883" y="9715"/>
                  </a:cubicBezTo>
                  <a:cubicBezTo>
                    <a:pt x="894" y="9710"/>
                    <a:pt x="908" y="9704"/>
                    <a:pt x="919" y="9693"/>
                  </a:cubicBezTo>
                  <a:cubicBezTo>
                    <a:pt x="939" y="9677"/>
                    <a:pt x="947" y="9659"/>
                    <a:pt x="952" y="9642"/>
                  </a:cubicBezTo>
                  <a:cubicBezTo>
                    <a:pt x="963" y="9638"/>
                    <a:pt x="976" y="9630"/>
                    <a:pt x="989" y="9619"/>
                  </a:cubicBezTo>
                  <a:cubicBezTo>
                    <a:pt x="1000" y="9615"/>
                    <a:pt x="1011" y="9609"/>
                    <a:pt x="1026" y="9595"/>
                  </a:cubicBezTo>
                  <a:cubicBezTo>
                    <a:pt x="1035" y="9592"/>
                    <a:pt x="1051" y="9586"/>
                    <a:pt x="1069" y="9568"/>
                  </a:cubicBezTo>
                  <a:cubicBezTo>
                    <a:pt x="1091" y="9550"/>
                    <a:pt x="1100" y="9528"/>
                    <a:pt x="1105" y="9511"/>
                  </a:cubicBezTo>
                  <a:cubicBezTo>
                    <a:pt x="1108" y="9509"/>
                    <a:pt x="1112" y="9507"/>
                    <a:pt x="1118" y="9503"/>
                  </a:cubicBezTo>
                  <a:cubicBezTo>
                    <a:pt x="1135" y="9502"/>
                    <a:pt x="1159" y="9496"/>
                    <a:pt x="1183" y="9475"/>
                  </a:cubicBezTo>
                  <a:cubicBezTo>
                    <a:pt x="1208" y="9454"/>
                    <a:pt x="1215" y="9432"/>
                    <a:pt x="1219" y="9416"/>
                  </a:cubicBezTo>
                  <a:cubicBezTo>
                    <a:pt x="1224" y="9412"/>
                    <a:pt x="1226" y="9407"/>
                    <a:pt x="1229" y="9404"/>
                  </a:cubicBezTo>
                  <a:cubicBezTo>
                    <a:pt x="1249" y="9404"/>
                    <a:pt x="1272" y="9397"/>
                    <a:pt x="1294" y="9378"/>
                  </a:cubicBezTo>
                  <a:cubicBezTo>
                    <a:pt x="1321" y="9356"/>
                    <a:pt x="1330" y="9326"/>
                    <a:pt x="1330" y="9303"/>
                  </a:cubicBezTo>
                  <a:cubicBezTo>
                    <a:pt x="1335" y="9300"/>
                    <a:pt x="1340" y="9295"/>
                    <a:pt x="1347" y="9289"/>
                  </a:cubicBezTo>
                  <a:lnTo>
                    <a:pt x="1364" y="9276"/>
                  </a:lnTo>
                  <a:lnTo>
                    <a:pt x="1365" y="9273"/>
                  </a:lnTo>
                  <a:cubicBezTo>
                    <a:pt x="1384" y="9273"/>
                    <a:pt x="1412" y="9270"/>
                    <a:pt x="1439" y="9247"/>
                  </a:cubicBezTo>
                  <a:cubicBezTo>
                    <a:pt x="1466" y="9224"/>
                    <a:pt x="1474" y="9196"/>
                    <a:pt x="1475" y="9176"/>
                  </a:cubicBezTo>
                  <a:lnTo>
                    <a:pt x="1477" y="9174"/>
                  </a:lnTo>
                  <a:cubicBezTo>
                    <a:pt x="1482" y="9170"/>
                    <a:pt x="1485" y="9166"/>
                    <a:pt x="1492" y="9160"/>
                  </a:cubicBezTo>
                  <a:cubicBezTo>
                    <a:pt x="1499" y="9155"/>
                    <a:pt x="1502" y="9152"/>
                    <a:pt x="1506" y="9149"/>
                  </a:cubicBezTo>
                  <a:cubicBezTo>
                    <a:pt x="1513" y="9144"/>
                    <a:pt x="1518" y="9140"/>
                    <a:pt x="1530" y="9129"/>
                  </a:cubicBezTo>
                  <a:cubicBezTo>
                    <a:pt x="1540" y="9121"/>
                    <a:pt x="1544" y="9118"/>
                    <a:pt x="1547" y="9115"/>
                  </a:cubicBezTo>
                  <a:cubicBezTo>
                    <a:pt x="1552" y="9111"/>
                    <a:pt x="1558" y="9106"/>
                    <a:pt x="1566" y="9099"/>
                  </a:cubicBezTo>
                  <a:cubicBezTo>
                    <a:pt x="1576" y="9096"/>
                    <a:pt x="1592" y="9089"/>
                    <a:pt x="1610" y="9072"/>
                  </a:cubicBezTo>
                  <a:cubicBezTo>
                    <a:pt x="1620" y="9063"/>
                    <a:pt x="1626" y="9056"/>
                    <a:pt x="1632" y="9048"/>
                  </a:cubicBezTo>
                  <a:cubicBezTo>
                    <a:pt x="1651" y="9048"/>
                    <a:pt x="1675" y="9043"/>
                    <a:pt x="1697" y="9024"/>
                  </a:cubicBezTo>
                  <a:cubicBezTo>
                    <a:pt x="1713" y="9010"/>
                    <a:pt x="1722" y="8994"/>
                    <a:pt x="1727" y="8979"/>
                  </a:cubicBezTo>
                  <a:cubicBezTo>
                    <a:pt x="1740" y="8976"/>
                    <a:pt x="1755" y="8968"/>
                    <a:pt x="1769" y="8956"/>
                  </a:cubicBezTo>
                  <a:cubicBezTo>
                    <a:pt x="1790" y="8938"/>
                    <a:pt x="1799" y="8917"/>
                    <a:pt x="1803" y="8902"/>
                  </a:cubicBezTo>
                  <a:cubicBezTo>
                    <a:pt x="1812" y="8892"/>
                    <a:pt x="1818" y="8882"/>
                    <a:pt x="1822" y="8875"/>
                  </a:cubicBezTo>
                  <a:cubicBezTo>
                    <a:pt x="1834" y="8871"/>
                    <a:pt x="1850" y="8864"/>
                    <a:pt x="1866" y="8849"/>
                  </a:cubicBezTo>
                  <a:cubicBezTo>
                    <a:pt x="1878" y="8839"/>
                    <a:pt x="1883" y="8833"/>
                    <a:pt x="1889" y="8828"/>
                  </a:cubicBezTo>
                  <a:lnTo>
                    <a:pt x="1890" y="8827"/>
                  </a:lnTo>
                  <a:cubicBezTo>
                    <a:pt x="1908" y="8826"/>
                    <a:pt x="1931" y="8820"/>
                    <a:pt x="1953" y="8800"/>
                  </a:cubicBezTo>
                  <a:cubicBezTo>
                    <a:pt x="1969" y="8786"/>
                    <a:pt x="1978" y="8770"/>
                    <a:pt x="1983" y="8756"/>
                  </a:cubicBezTo>
                  <a:cubicBezTo>
                    <a:pt x="1996" y="8752"/>
                    <a:pt x="2011" y="8745"/>
                    <a:pt x="2024" y="8732"/>
                  </a:cubicBezTo>
                  <a:cubicBezTo>
                    <a:pt x="2045" y="8714"/>
                    <a:pt x="2055" y="8694"/>
                    <a:pt x="2059" y="8681"/>
                  </a:cubicBezTo>
                  <a:cubicBezTo>
                    <a:pt x="2070" y="8671"/>
                    <a:pt x="2076" y="8662"/>
                    <a:pt x="2082" y="8652"/>
                  </a:cubicBezTo>
                  <a:cubicBezTo>
                    <a:pt x="2097" y="8640"/>
                    <a:pt x="2106" y="8629"/>
                    <a:pt x="2109" y="8620"/>
                  </a:cubicBezTo>
                  <a:cubicBezTo>
                    <a:pt x="2119" y="8618"/>
                    <a:pt x="2134" y="8613"/>
                    <a:pt x="2149" y="8602"/>
                  </a:cubicBezTo>
                  <a:cubicBezTo>
                    <a:pt x="2162" y="8599"/>
                    <a:pt x="2184" y="8592"/>
                    <a:pt x="2206" y="8574"/>
                  </a:cubicBezTo>
                  <a:cubicBezTo>
                    <a:pt x="2220" y="8560"/>
                    <a:pt x="2229" y="8548"/>
                    <a:pt x="2235" y="8536"/>
                  </a:cubicBezTo>
                  <a:cubicBezTo>
                    <a:pt x="2248" y="8532"/>
                    <a:pt x="2265" y="8526"/>
                    <a:pt x="2281" y="8511"/>
                  </a:cubicBezTo>
                  <a:cubicBezTo>
                    <a:pt x="2299" y="8495"/>
                    <a:pt x="2308" y="8479"/>
                    <a:pt x="2313" y="8467"/>
                  </a:cubicBezTo>
                  <a:cubicBezTo>
                    <a:pt x="2323" y="8463"/>
                    <a:pt x="2334" y="8456"/>
                    <a:pt x="2349" y="8442"/>
                  </a:cubicBezTo>
                  <a:cubicBezTo>
                    <a:pt x="2369" y="8426"/>
                    <a:pt x="2376" y="8409"/>
                    <a:pt x="2381" y="8393"/>
                  </a:cubicBezTo>
                  <a:cubicBezTo>
                    <a:pt x="2392" y="8389"/>
                    <a:pt x="2404" y="8382"/>
                    <a:pt x="2417" y="8372"/>
                  </a:cubicBezTo>
                  <a:cubicBezTo>
                    <a:pt x="2428" y="8362"/>
                    <a:pt x="2435" y="8354"/>
                    <a:pt x="2440" y="8346"/>
                  </a:cubicBezTo>
                  <a:cubicBezTo>
                    <a:pt x="2456" y="8344"/>
                    <a:pt x="2479" y="8338"/>
                    <a:pt x="2499" y="8319"/>
                  </a:cubicBezTo>
                  <a:cubicBezTo>
                    <a:pt x="2516" y="8303"/>
                    <a:pt x="2526" y="8290"/>
                    <a:pt x="2532" y="8276"/>
                  </a:cubicBezTo>
                  <a:cubicBezTo>
                    <a:pt x="2545" y="8265"/>
                    <a:pt x="2552" y="8254"/>
                    <a:pt x="2557" y="8243"/>
                  </a:cubicBezTo>
                  <a:cubicBezTo>
                    <a:pt x="2572" y="8240"/>
                    <a:pt x="2589" y="8233"/>
                    <a:pt x="2605" y="8218"/>
                  </a:cubicBezTo>
                  <a:cubicBezTo>
                    <a:pt x="2620" y="8207"/>
                    <a:pt x="2629" y="8192"/>
                    <a:pt x="2634" y="8180"/>
                  </a:cubicBezTo>
                  <a:cubicBezTo>
                    <a:pt x="2648" y="8176"/>
                    <a:pt x="2664" y="8169"/>
                    <a:pt x="2679" y="8156"/>
                  </a:cubicBezTo>
                  <a:cubicBezTo>
                    <a:pt x="2688" y="8147"/>
                    <a:pt x="2693" y="8142"/>
                    <a:pt x="2699" y="8137"/>
                  </a:cubicBezTo>
                  <a:cubicBezTo>
                    <a:pt x="2703" y="8133"/>
                    <a:pt x="2707" y="8129"/>
                    <a:pt x="2715" y="8122"/>
                  </a:cubicBezTo>
                  <a:cubicBezTo>
                    <a:pt x="2736" y="8105"/>
                    <a:pt x="2746" y="8084"/>
                    <a:pt x="2750" y="8071"/>
                  </a:cubicBezTo>
                  <a:cubicBezTo>
                    <a:pt x="2757" y="8066"/>
                    <a:pt x="2768" y="8060"/>
                    <a:pt x="2781" y="8049"/>
                  </a:cubicBezTo>
                  <a:cubicBezTo>
                    <a:pt x="2793" y="8038"/>
                    <a:pt x="2802" y="8026"/>
                    <a:pt x="2808" y="8015"/>
                  </a:cubicBezTo>
                  <a:cubicBezTo>
                    <a:pt x="2824" y="8013"/>
                    <a:pt x="2841" y="8004"/>
                    <a:pt x="2858" y="7990"/>
                  </a:cubicBezTo>
                  <a:cubicBezTo>
                    <a:pt x="2873" y="7977"/>
                    <a:pt x="2880" y="7969"/>
                    <a:pt x="2886" y="7960"/>
                  </a:cubicBezTo>
                  <a:lnTo>
                    <a:pt x="2891" y="7955"/>
                  </a:lnTo>
                  <a:cubicBezTo>
                    <a:pt x="2905" y="7944"/>
                    <a:pt x="2912" y="7935"/>
                    <a:pt x="2918" y="7927"/>
                  </a:cubicBezTo>
                  <a:cubicBezTo>
                    <a:pt x="2932" y="7924"/>
                    <a:pt x="2952" y="7917"/>
                    <a:pt x="2972" y="7900"/>
                  </a:cubicBezTo>
                  <a:cubicBezTo>
                    <a:pt x="2986" y="7888"/>
                    <a:pt x="2993" y="7878"/>
                    <a:pt x="2998" y="7867"/>
                  </a:cubicBezTo>
                  <a:cubicBezTo>
                    <a:pt x="3014" y="7864"/>
                    <a:pt x="3034" y="7857"/>
                    <a:pt x="3051" y="7841"/>
                  </a:cubicBezTo>
                  <a:cubicBezTo>
                    <a:pt x="3076" y="7820"/>
                    <a:pt x="3084" y="7794"/>
                    <a:pt x="3087" y="7777"/>
                  </a:cubicBezTo>
                  <a:cubicBezTo>
                    <a:pt x="3092" y="7772"/>
                    <a:pt x="3095" y="7766"/>
                    <a:pt x="3098" y="7761"/>
                  </a:cubicBezTo>
                  <a:cubicBezTo>
                    <a:pt x="3113" y="7758"/>
                    <a:pt x="3132" y="7751"/>
                    <a:pt x="3152" y="7735"/>
                  </a:cubicBezTo>
                  <a:cubicBezTo>
                    <a:pt x="3163" y="7725"/>
                    <a:pt x="3172" y="7717"/>
                    <a:pt x="3177" y="7708"/>
                  </a:cubicBezTo>
                  <a:cubicBezTo>
                    <a:pt x="3191" y="7706"/>
                    <a:pt x="3213" y="7701"/>
                    <a:pt x="3233" y="7682"/>
                  </a:cubicBezTo>
                  <a:cubicBezTo>
                    <a:pt x="3253" y="7665"/>
                    <a:pt x="3261" y="7645"/>
                    <a:pt x="3266" y="7631"/>
                  </a:cubicBezTo>
                  <a:cubicBezTo>
                    <a:pt x="3275" y="7626"/>
                    <a:pt x="3284" y="7619"/>
                    <a:pt x="3297" y="7608"/>
                  </a:cubicBezTo>
                  <a:cubicBezTo>
                    <a:pt x="3318" y="7591"/>
                    <a:pt x="3327" y="7572"/>
                    <a:pt x="3330" y="7556"/>
                  </a:cubicBezTo>
                  <a:cubicBezTo>
                    <a:pt x="3335" y="7553"/>
                    <a:pt x="3339" y="7551"/>
                    <a:pt x="3344" y="7548"/>
                  </a:cubicBezTo>
                  <a:cubicBezTo>
                    <a:pt x="3363" y="7548"/>
                    <a:pt x="3389" y="7544"/>
                    <a:pt x="3416" y="7521"/>
                  </a:cubicBezTo>
                  <a:cubicBezTo>
                    <a:pt x="3438" y="7503"/>
                    <a:pt x="3447" y="7482"/>
                    <a:pt x="3452" y="7467"/>
                  </a:cubicBezTo>
                  <a:cubicBezTo>
                    <a:pt x="3467" y="7451"/>
                    <a:pt x="3473" y="7434"/>
                    <a:pt x="3477" y="7420"/>
                  </a:cubicBezTo>
                  <a:lnTo>
                    <a:pt x="3502" y="7398"/>
                  </a:lnTo>
                  <a:cubicBezTo>
                    <a:pt x="3505" y="7397"/>
                    <a:pt x="3505" y="7396"/>
                    <a:pt x="3509" y="7394"/>
                  </a:cubicBezTo>
                  <a:cubicBezTo>
                    <a:pt x="3518" y="7388"/>
                    <a:pt x="3528" y="7382"/>
                    <a:pt x="3543" y="7370"/>
                  </a:cubicBezTo>
                  <a:cubicBezTo>
                    <a:pt x="3560" y="7355"/>
                    <a:pt x="3568" y="7342"/>
                    <a:pt x="3574" y="7333"/>
                  </a:cubicBezTo>
                  <a:lnTo>
                    <a:pt x="3579" y="7328"/>
                  </a:lnTo>
                  <a:cubicBezTo>
                    <a:pt x="3588" y="7324"/>
                    <a:pt x="3600" y="7318"/>
                    <a:pt x="3619" y="7301"/>
                  </a:cubicBezTo>
                  <a:cubicBezTo>
                    <a:pt x="3629" y="7296"/>
                    <a:pt x="3640" y="7290"/>
                    <a:pt x="3656" y="7276"/>
                  </a:cubicBezTo>
                  <a:lnTo>
                    <a:pt x="3603" y="7216"/>
                  </a:lnTo>
                  <a:lnTo>
                    <a:pt x="3660" y="7274"/>
                  </a:lnTo>
                  <a:cubicBezTo>
                    <a:pt x="3670" y="7269"/>
                    <a:pt x="3681" y="7263"/>
                    <a:pt x="3696" y="7249"/>
                  </a:cubicBezTo>
                  <a:cubicBezTo>
                    <a:pt x="3703" y="7243"/>
                    <a:pt x="3708" y="7238"/>
                    <a:pt x="3711" y="7236"/>
                  </a:cubicBezTo>
                  <a:cubicBezTo>
                    <a:pt x="3716" y="7231"/>
                    <a:pt x="3721" y="7226"/>
                    <a:pt x="3732" y="7217"/>
                  </a:cubicBezTo>
                  <a:cubicBezTo>
                    <a:pt x="3746" y="7206"/>
                    <a:pt x="3754" y="7195"/>
                    <a:pt x="3759" y="7187"/>
                  </a:cubicBezTo>
                  <a:cubicBezTo>
                    <a:pt x="3774" y="7184"/>
                    <a:pt x="3793" y="7177"/>
                    <a:pt x="3811" y="7161"/>
                  </a:cubicBezTo>
                  <a:cubicBezTo>
                    <a:pt x="3832" y="7144"/>
                    <a:pt x="3841" y="7123"/>
                    <a:pt x="3845" y="7104"/>
                  </a:cubicBezTo>
                  <a:cubicBezTo>
                    <a:pt x="3852" y="7102"/>
                    <a:pt x="3859" y="7098"/>
                    <a:pt x="3865" y="7093"/>
                  </a:cubicBezTo>
                  <a:cubicBezTo>
                    <a:pt x="3879" y="7090"/>
                    <a:pt x="3900" y="7083"/>
                    <a:pt x="3922" y="7065"/>
                  </a:cubicBezTo>
                  <a:cubicBezTo>
                    <a:pt x="3939" y="7050"/>
                    <a:pt x="3949" y="7034"/>
                    <a:pt x="3954" y="7023"/>
                  </a:cubicBezTo>
                  <a:cubicBezTo>
                    <a:pt x="3964" y="7019"/>
                    <a:pt x="3976" y="7012"/>
                    <a:pt x="3992" y="6997"/>
                  </a:cubicBezTo>
                  <a:lnTo>
                    <a:pt x="4029" y="6965"/>
                  </a:lnTo>
                  <a:cubicBezTo>
                    <a:pt x="4048" y="6948"/>
                    <a:pt x="4057" y="6932"/>
                    <a:pt x="4059" y="6927"/>
                  </a:cubicBezTo>
                  <a:cubicBezTo>
                    <a:pt x="4067" y="6920"/>
                    <a:pt x="4072" y="6917"/>
                    <a:pt x="4075" y="6914"/>
                  </a:cubicBezTo>
                  <a:cubicBezTo>
                    <a:pt x="4080" y="6909"/>
                    <a:pt x="4085" y="6905"/>
                    <a:pt x="4095" y="6896"/>
                  </a:cubicBezTo>
                  <a:cubicBezTo>
                    <a:pt x="4117" y="6877"/>
                    <a:pt x="4126" y="6857"/>
                    <a:pt x="4131" y="6842"/>
                  </a:cubicBezTo>
                  <a:cubicBezTo>
                    <a:pt x="4134" y="6841"/>
                    <a:pt x="4137" y="6839"/>
                    <a:pt x="4141" y="6836"/>
                  </a:cubicBezTo>
                  <a:cubicBezTo>
                    <a:pt x="4160" y="6836"/>
                    <a:pt x="4187" y="6831"/>
                    <a:pt x="4217" y="6807"/>
                  </a:cubicBezTo>
                  <a:cubicBezTo>
                    <a:pt x="4227" y="6802"/>
                    <a:pt x="4239" y="6796"/>
                    <a:pt x="4254" y="6782"/>
                  </a:cubicBezTo>
                  <a:cubicBezTo>
                    <a:pt x="4268" y="6769"/>
                    <a:pt x="4276" y="6755"/>
                    <a:pt x="4282" y="6742"/>
                  </a:cubicBezTo>
                  <a:cubicBezTo>
                    <a:pt x="4297" y="6739"/>
                    <a:pt x="4313" y="6733"/>
                    <a:pt x="4327" y="6719"/>
                  </a:cubicBezTo>
                  <a:cubicBezTo>
                    <a:pt x="4343" y="6705"/>
                    <a:pt x="4352" y="6691"/>
                    <a:pt x="4359" y="6678"/>
                  </a:cubicBezTo>
                  <a:lnTo>
                    <a:pt x="4378" y="6659"/>
                  </a:lnTo>
                  <a:lnTo>
                    <a:pt x="4390" y="6647"/>
                  </a:lnTo>
                  <a:cubicBezTo>
                    <a:pt x="4399" y="6644"/>
                    <a:pt x="4416" y="6637"/>
                    <a:pt x="4434" y="6620"/>
                  </a:cubicBezTo>
                  <a:cubicBezTo>
                    <a:pt x="4453" y="6603"/>
                    <a:pt x="4463" y="6587"/>
                    <a:pt x="4468" y="6576"/>
                  </a:cubicBezTo>
                  <a:cubicBezTo>
                    <a:pt x="4484" y="6560"/>
                    <a:pt x="4492" y="6545"/>
                    <a:pt x="4497" y="6535"/>
                  </a:cubicBezTo>
                  <a:cubicBezTo>
                    <a:pt x="4512" y="6518"/>
                    <a:pt x="4519" y="6505"/>
                    <a:pt x="4525" y="6494"/>
                  </a:cubicBezTo>
                  <a:lnTo>
                    <a:pt x="4541" y="6481"/>
                  </a:lnTo>
                  <a:cubicBezTo>
                    <a:pt x="4560" y="6481"/>
                    <a:pt x="4587" y="6477"/>
                    <a:pt x="4613" y="6454"/>
                  </a:cubicBezTo>
                  <a:cubicBezTo>
                    <a:pt x="4630" y="6438"/>
                    <a:pt x="4639" y="6421"/>
                    <a:pt x="4645" y="6407"/>
                  </a:cubicBezTo>
                  <a:cubicBezTo>
                    <a:pt x="4653" y="6403"/>
                    <a:pt x="4666" y="6396"/>
                    <a:pt x="4679" y="6385"/>
                  </a:cubicBezTo>
                  <a:cubicBezTo>
                    <a:pt x="4698" y="6367"/>
                    <a:pt x="4707" y="6348"/>
                    <a:pt x="4712" y="6335"/>
                  </a:cubicBezTo>
                  <a:cubicBezTo>
                    <a:pt x="4721" y="6330"/>
                    <a:pt x="4728" y="6326"/>
                    <a:pt x="4741" y="6315"/>
                  </a:cubicBezTo>
                  <a:cubicBezTo>
                    <a:pt x="4754" y="6311"/>
                    <a:pt x="4770" y="6304"/>
                    <a:pt x="4787" y="6288"/>
                  </a:cubicBezTo>
                  <a:cubicBezTo>
                    <a:pt x="4795" y="6282"/>
                    <a:pt x="4798" y="6279"/>
                    <a:pt x="4802" y="6276"/>
                  </a:cubicBezTo>
                  <a:cubicBezTo>
                    <a:pt x="4808" y="6272"/>
                    <a:pt x="4814" y="6267"/>
                    <a:pt x="4825" y="6257"/>
                  </a:cubicBezTo>
                  <a:cubicBezTo>
                    <a:pt x="4833" y="6251"/>
                    <a:pt x="4838" y="6246"/>
                    <a:pt x="4841" y="6244"/>
                  </a:cubicBezTo>
                  <a:cubicBezTo>
                    <a:pt x="4846" y="6240"/>
                    <a:pt x="4851" y="6236"/>
                    <a:pt x="4862" y="6226"/>
                  </a:cubicBezTo>
                  <a:lnTo>
                    <a:pt x="4896" y="6198"/>
                  </a:lnTo>
                  <a:cubicBezTo>
                    <a:pt x="4909" y="6194"/>
                    <a:pt x="4925" y="6187"/>
                    <a:pt x="4943" y="6171"/>
                  </a:cubicBezTo>
                  <a:cubicBezTo>
                    <a:pt x="4956" y="6161"/>
                    <a:pt x="4964" y="6149"/>
                    <a:pt x="4969" y="6138"/>
                  </a:cubicBezTo>
                  <a:cubicBezTo>
                    <a:pt x="4985" y="6134"/>
                    <a:pt x="5004" y="6128"/>
                    <a:pt x="5021" y="6113"/>
                  </a:cubicBezTo>
                  <a:cubicBezTo>
                    <a:pt x="5031" y="6103"/>
                    <a:pt x="5037" y="6098"/>
                    <a:pt x="5042" y="6092"/>
                  </a:cubicBezTo>
                  <a:cubicBezTo>
                    <a:pt x="5044" y="6090"/>
                    <a:pt x="5049" y="6087"/>
                    <a:pt x="5055" y="6080"/>
                  </a:cubicBezTo>
                  <a:cubicBezTo>
                    <a:pt x="5073" y="6064"/>
                    <a:pt x="5082" y="6047"/>
                    <a:pt x="5086" y="6031"/>
                  </a:cubicBezTo>
                  <a:cubicBezTo>
                    <a:pt x="5098" y="6027"/>
                    <a:pt x="5111" y="6020"/>
                    <a:pt x="5122" y="6010"/>
                  </a:cubicBezTo>
                  <a:cubicBezTo>
                    <a:pt x="5143" y="5993"/>
                    <a:pt x="5151" y="5973"/>
                    <a:pt x="5156" y="5956"/>
                  </a:cubicBezTo>
                  <a:cubicBezTo>
                    <a:pt x="5165" y="5952"/>
                    <a:pt x="5175" y="5945"/>
                    <a:pt x="5186" y="5937"/>
                  </a:cubicBezTo>
                  <a:cubicBezTo>
                    <a:pt x="5197" y="5934"/>
                    <a:pt x="5210" y="5926"/>
                    <a:pt x="5225" y="5914"/>
                  </a:cubicBezTo>
                  <a:cubicBezTo>
                    <a:pt x="5236" y="5912"/>
                    <a:pt x="5253" y="5905"/>
                    <a:pt x="5273" y="5888"/>
                  </a:cubicBezTo>
                  <a:cubicBezTo>
                    <a:pt x="5288" y="5876"/>
                    <a:pt x="5295" y="5866"/>
                    <a:pt x="5301" y="5859"/>
                  </a:cubicBezTo>
                  <a:lnTo>
                    <a:pt x="5307" y="5853"/>
                  </a:lnTo>
                  <a:cubicBezTo>
                    <a:pt x="5322" y="5839"/>
                    <a:pt x="5330" y="5829"/>
                    <a:pt x="5338" y="5818"/>
                  </a:cubicBezTo>
                  <a:cubicBezTo>
                    <a:pt x="5352" y="5813"/>
                    <a:pt x="5366" y="5806"/>
                    <a:pt x="5382" y="5791"/>
                  </a:cubicBezTo>
                  <a:cubicBezTo>
                    <a:pt x="5396" y="5780"/>
                    <a:pt x="5403" y="5768"/>
                    <a:pt x="5408" y="5755"/>
                  </a:cubicBezTo>
                  <a:cubicBezTo>
                    <a:pt x="5425" y="5753"/>
                    <a:pt x="5443" y="5746"/>
                    <a:pt x="5459" y="5731"/>
                  </a:cubicBezTo>
                  <a:cubicBezTo>
                    <a:pt x="5475" y="5716"/>
                    <a:pt x="5483" y="5701"/>
                    <a:pt x="5489" y="5687"/>
                  </a:cubicBezTo>
                  <a:cubicBezTo>
                    <a:pt x="5502" y="5683"/>
                    <a:pt x="5514" y="5677"/>
                    <a:pt x="5528" y="5664"/>
                  </a:cubicBezTo>
                  <a:cubicBezTo>
                    <a:pt x="5532" y="5661"/>
                    <a:pt x="5535" y="5658"/>
                    <a:pt x="5537" y="5657"/>
                  </a:cubicBezTo>
                  <a:cubicBezTo>
                    <a:pt x="5546" y="5653"/>
                    <a:pt x="5553" y="5648"/>
                    <a:pt x="5567" y="5636"/>
                  </a:cubicBezTo>
                  <a:cubicBezTo>
                    <a:pt x="5583" y="5621"/>
                    <a:pt x="5591" y="5605"/>
                    <a:pt x="5596" y="5591"/>
                  </a:cubicBezTo>
                  <a:cubicBezTo>
                    <a:pt x="5609" y="5587"/>
                    <a:pt x="5623" y="5580"/>
                    <a:pt x="5637" y="5567"/>
                  </a:cubicBezTo>
                  <a:cubicBezTo>
                    <a:pt x="5657" y="5550"/>
                    <a:pt x="5666" y="5529"/>
                    <a:pt x="5670" y="5513"/>
                  </a:cubicBezTo>
                  <a:cubicBezTo>
                    <a:pt x="5678" y="5508"/>
                    <a:pt x="5689" y="5502"/>
                    <a:pt x="5700" y="5492"/>
                  </a:cubicBezTo>
                  <a:cubicBezTo>
                    <a:pt x="5717" y="5476"/>
                    <a:pt x="5727" y="5460"/>
                    <a:pt x="5732" y="5447"/>
                  </a:cubicBezTo>
                  <a:cubicBezTo>
                    <a:pt x="5744" y="5442"/>
                    <a:pt x="5755" y="5436"/>
                    <a:pt x="5769" y="5423"/>
                  </a:cubicBezTo>
                  <a:cubicBezTo>
                    <a:pt x="5780" y="5414"/>
                    <a:pt x="5787" y="5406"/>
                    <a:pt x="5792" y="5399"/>
                  </a:cubicBezTo>
                  <a:cubicBezTo>
                    <a:pt x="5809" y="5398"/>
                    <a:pt x="5834" y="5391"/>
                    <a:pt x="5855" y="5372"/>
                  </a:cubicBezTo>
                  <a:cubicBezTo>
                    <a:pt x="5871" y="5357"/>
                    <a:pt x="5880" y="5346"/>
                    <a:pt x="5887" y="5335"/>
                  </a:cubicBezTo>
                  <a:cubicBezTo>
                    <a:pt x="5894" y="5330"/>
                    <a:pt x="5896" y="5326"/>
                    <a:pt x="5900" y="5324"/>
                  </a:cubicBezTo>
                  <a:cubicBezTo>
                    <a:pt x="5907" y="5319"/>
                    <a:pt x="5914" y="5315"/>
                    <a:pt x="5926" y="5304"/>
                  </a:cubicBezTo>
                  <a:cubicBezTo>
                    <a:pt x="5944" y="5287"/>
                    <a:pt x="5954" y="5267"/>
                    <a:pt x="5959" y="5253"/>
                  </a:cubicBezTo>
                  <a:cubicBezTo>
                    <a:pt x="5968" y="5249"/>
                    <a:pt x="5976" y="5244"/>
                    <a:pt x="5987" y="5234"/>
                  </a:cubicBezTo>
                  <a:cubicBezTo>
                    <a:pt x="6002" y="5230"/>
                    <a:pt x="6018" y="5223"/>
                    <a:pt x="6035" y="5207"/>
                  </a:cubicBezTo>
                  <a:cubicBezTo>
                    <a:pt x="6040" y="5203"/>
                    <a:pt x="6044" y="5201"/>
                    <a:pt x="6046" y="5200"/>
                  </a:cubicBezTo>
                  <a:cubicBezTo>
                    <a:pt x="6053" y="5195"/>
                    <a:pt x="6061" y="5190"/>
                    <a:pt x="6075" y="5178"/>
                  </a:cubicBezTo>
                  <a:cubicBezTo>
                    <a:pt x="6077" y="5175"/>
                    <a:pt x="6080" y="5174"/>
                    <a:pt x="6081" y="5173"/>
                  </a:cubicBezTo>
                  <a:cubicBezTo>
                    <a:pt x="6089" y="5169"/>
                    <a:pt x="6099" y="5162"/>
                    <a:pt x="6113" y="5150"/>
                  </a:cubicBezTo>
                  <a:cubicBezTo>
                    <a:pt x="6139" y="5128"/>
                    <a:pt x="6146" y="5101"/>
                    <a:pt x="6148" y="5080"/>
                  </a:cubicBezTo>
                  <a:cubicBezTo>
                    <a:pt x="6153" y="5077"/>
                    <a:pt x="6158" y="5074"/>
                    <a:pt x="6164" y="5068"/>
                  </a:cubicBezTo>
                  <a:cubicBezTo>
                    <a:pt x="6179" y="5064"/>
                    <a:pt x="6195" y="5057"/>
                    <a:pt x="6212" y="5041"/>
                  </a:cubicBezTo>
                  <a:cubicBezTo>
                    <a:pt x="6230" y="5025"/>
                    <a:pt x="6239" y="5009"/>
                    <a:pt x="6244" y="4996"/>
                  </a:cubicBezTo>
                  <a:cubicBezTo>
                    <a:pt x="6253" y="4992"/>
                    <a:pt x="6264" y="4986"/>
                    <a:pt x="6279" y="4973"/>
                  </a:cubicBezTo>
                  <a:cubicBezTo>
                    <a:pt x="6291" y="4962"/>
                    <a:pt x="6297" y="4955"/>
                    <a:pt x="6303" y="4948"/>
                  </a:cubicBezTo>
                  <a:cubicBezTo>
                    <a:pt x="6318" y="4945"/>
                    <a:pt x="6339" y="4940"/>
                    <a:pt x="6361" y="4921"/>
                  </a:cubicBezTo>
                  <a:cubicBezTo>
                    <a:pt x="6377" y="4906"/>
                    <a:pt x="6386" y="4891"/>
                    <a:pt x="6392" y="4881"/>
                  </a:cubicBezTo>
                  <a:cubicBezTo>
                    <a:pt x="6402" y="4876"/>
                    <a:pt x="6417" y="4869"/>
                    <a:pt x="6434" y="4855"/>
                  </a:cubicBezTo>
                  <a:cubicBezTo>
                    <a:pt x="6444" y="4846"/>
                    <a:pt x="6452" y="4836"/>
                    <a:pt x="6457" y="4826"/>
                  </a:cubicBezTo>
                  <a:cubicBezTo>
                    <a:pt x="6474" y="4823"/>
                    <a:pt x="6496" y="4818"/>
                    <a:pt x="6515" y="4800"/>
                  </a:cubicBezTo>
                  <a:cubicBezTo>
                    <a:pt x="6535" y="4784"/>
                    <a:pt x="6544" y="4764"/>
                    <a:pt x="6548" y="4748"/>
                  </a:cubicBezTo>
                  <a:cubicBezTo>
                    <a:pt x="6558" y="4745"/>
                    <a:pt x="6568" y="4737"/>
                    <a:pt x="6579" y="4729"/>
                  </a:cubicBezTo>
                  <a:cubicBezTo>
                    <a:pt x="6591" y="4718"/>
                    <a:pt x="6600" y="4708"/>
                    <a:pt x="6605" y="4699"/>
                  </a:cubicBezTo>
                  <a:cubicBezTo>
                    <a:pt x="6621" y="4696"/>
                    <a:pt x="6640" y="4689"/>
                    <a:pt x="6660" y="4673"/>
                  </a:cubicBezTo>
                  <a:cubicBezTo>
                    <a:pt x="6681" y="4655"/>
                    <a:pt x="6688" y="4634"/>
                    <a:pt x="6693" y="4616"/>
                  </a:cubicBezTo>
                  <a:cubicBezTo>
                    <a:pt x="6701" y="4612"/>
                    <a:pt x="6712" y="4605"/>
                    <a:pt x="6721" y="4597"/>
                  </a:cubicBezTo>
                  <a:cubicBezTo>
                    <a:pt x="6728" y="4592"/>
                    <a:pt x="6730" y="4589"/>
                    <a:pt x="6735" y="4586"/>
                  </a:cubicBezTo>
                  <a:cubicBezTo>
                    <a:pt x="6741" y="4581"/>
                    <a:pt x="6746" y="4577"/>
                    <a:pt x="6758" y="4566"/>
                  </a:cubicBezTo>
                  <a:cubicBezTo>
                    <a:pt x="6773" y="4553"/>
                    <a:pt x="6779" y="4543"/>
                    <a:pt x="6787" y="4536"/>
                  </a:cubicBezTo>
                  <a:cubicBezTo>
                    <a:pt x="6788" y="4533"/>
                    <a:pt x="6788" y="4533"/>
                    <a:pt x="6790" y="4530"/>
                  </a:cubicBezTo>
                  <a:cubicBezTo>
                    <a:pt x="6806" y="4515"/>
                    <a:pt x="6815" y="4504"/>
                    <a:pt x="6822" y="4493"/>
                  </a:cubicBezTo>
                  <a:cubicBezTo>
                    <a:pt x="6837" y="4480"/>
                    <a:pt x="6844" y="4472"/>
                    <a:pt x="6851" y="4463"/>
                  </a:cubicBezTo>
                  <a:cubicBezTo>
                    <a:pt x="6859" y="4462"/>
                    <a:pt x="6871" y="4458"/>
                    <a:pt x="6883" y="4450"/>
                  </a:cubicBezTo>
                  <a:cubicBezTo>
                    <a:pt x="6901" y="4450"/>
                    <a:pt x="6927" y="4446"/>
                    <a:pt x="6953" y="4423"/>
                  </a:cubicBezTo>
                  <a:cubicBezTo>
                    <a:pt x="6967" y="4409"/>
                    <a:pt x="6976" y="4394"/>
                    <a:pt x="6981" y="4382"/>
                  </a:cubicBezTo>
                  <a:cubicBezTo>
                    <a:pt x="6994" y="4377"/>
                    <a:pt x="7009" y="4371"/>
                    <a:pt x="7024" y="4359"/>
                  </a:cubicBezTo>
                  <a:cubicBezTo>
                    <a:pt x="7039" y="4345"/>
                    <a:pt x="7046" y="4334"/>
                    <a:pt x="7056" y="4323"/>
                  </a:cubicBezTo>
                  <a:cubicBezTo>
                    <a:pt x="7061" y="4317"/>
                    <a:pt x="7065" y="4316"/>
                    <a:pt x="7068" y="4313"/>
                  </a:cubicBezTo>
                  <a:cubicBezTo>
                    <a:pt x="7074" y="4309"/>
                    <a:pt x="7082" y="4303"/>
                    <a:pt x="7093" y="4293"/>
                  </a:cubicBezTo>
                  <a:cubicBezTo>
                    <a:pt x="7112" y="4276"/>
                    <a:pt x="7121" y="4257"/>
                    <a:pt x="7127" y="4243"/>
                  </a:cubicBezTo>
                  <a:cubicBezTo>
                    <a:pt x="7128" y="4242"/>
                    <a:pt x="7128" y="4241"/>
                    <a:pt x="7130" y="4241"/>
                  </a:cubicBezTo>
                  <a:cubicBezTo>
                    <a:pt x="7137" y="4236"/>
                    <a:pt x="7144" y="4232"/>
                    <a:pt x="7158" y="4220"/>
                  </a:cubicBezTo>
                  <a:cubicBezTo>
                    <a:pt x="7173" y="4207"/>
                    <a:pt x="7179" y="4196"/>
                    <a:pt x="7185" y="4189"/>
                  </a:cubicBezTo>
                  <a:cubicBezTo>
                    <a:pt x="7187" y="4186"/>
                    <a:pt x="7187" y="4186"/>
                    <a:pt x="7190" y="4183"/>
                  </a:cubicBezTo>
                  <a:cubicBezTo>
                    <a:pt x="7208" y="4166"/>
                    <a:pt x="7218" y="4147"/>
                    <a:pt x="7223" y="4134"/>
                  </a:cubicBezTo>
                  <a:cubicBezTo>
                    <a:pt x="7232" y="4129"/>
                    <a:pt x="7240" y="4123"/>
                    <a:pt x="7254" y="4111"/>
                  </a:cubicBezTo>
                  <a:cubicBezTo>
                    <a:pt x="7266" y="4100"/>
                    <a:pt x="7272" y="4093"/>
                    <a:pt x="7278" y="4087"/>
                  </a:cubicBezTo>
                  <a:lnTo>
                    <a:pt x="7282" y="4083"/>
                  </a:lnTo>
                  <a:cubicBezTo>
                    <a:pt x="7293" y="4081"/>
                    <a:pt x="7308" y="4075"/>
                    <a:pt x="7325" y="4061"/>
                  </a:cubicBezTo>
                  <a:cubicBezTo>
                    <a:pt x="7339" y="4057"/>
                    <a:pt x="7357" y="4052"/>
                    <a:pt x="7378" y="4033"/>
                  </a:cubicBezTo>
                  <a:cubicBezTo>
                    <a:pt x="7393" y="4020"/>
                    <a:pt x="7403" y="4006"/>
                    <a:pt x="7408" y="3993"/>
                  </a:cubicBezTo>
                  <a:cubicBezTo>
                    <a:pt x="7420" y="3990"/>
                    <a:pt x="7436" y="3982"/>
                    <a:pt x="7451" y="3969"/>
                  </a:cubicBezTo>
                  <a:cubicBezTo>
                    <a:pt x="7465" y="3955"/>
                    <a:pt x="7474" y="3945"/>
                    <a:pt x="7483" y="3933"/>
                  </a:cubicBezTo>
                  <a:cubicBezTo>
                    <a:pt x="7494" y="3923"/>
                    <a:pt x="7497" y="3920"/>
                    <a:pt x="7503" y="3915"/>
                  </a:cubicBezTo>
                  <a:cubicBezTo>
                    <a:pt x="7507" y="3911"/>
                    <a:pt x="7510" y="3907"/>
                    <a:pt x="7517" y="3901"/>
                  </a:cubicBezTo>
                  <a:cubicBezTo>
                    <a:pt x="7534" y="3888"/>
                    <a:pt x="7542" y="3877"/>
                    <a:pt x="7547" y="3867"/>
                  </a:cubicBezTo>
                  <a:cubicBezTo>
                    <a:pt x="7559" y="3863"/>
                    <a:pt x="7575" y="3857"/>
                    <a:pt x="7594" y="3841"/>
                  </a:cubicBezTo>
                  <a:cubicBezTo>
                    <a:pt x="7618" y="3820"/>
                    <a:pt x="7626" y="3797"/>
                    <a:pt x="7630" y="3781"/>
                  </a:cubicBezTo>
                  <a:cubicBezTo>
                    <a:pt x="7639" y="3773"/>
                    <a:pt x="7642" y="3767"/>
                    <a:pt x="7646" y="3761"/>
                  </a:cubicBezTo>
                  <a:cubicBezTo>
                    <a:pt x="7658" y="3759"/>
                    <a:pt x="7676" y="3751"/>
                    <a:pt x="7694" y="3735"/>
                  </a:cubicBezTo>
                  <a:cubicBezTo>
                    <a:pt x="7704" y="3727"/>
                    <a:pt x="7710" y="3719"/>
                    <a:pt x="7716" y="3712"/>
                  </a:cubicBezTo>
                  <a:cubicBezTo>
                    <a:pt x="7733" y="3711"/>
                    <a:pt x="7756" y="3706"/>
                    <a:pt x="7779" y="3685"/>
                  </a:cubicBezTo>
                  <a:cubicBezTo>
                    <a:pt x="7791" y="3675"/>
                    <a:pt x="7799" y="3664"/>
                    <a:pt x="7806" y="3653"/>
                  </a:cubicBezTo>
                  <a:cubicBezTo>
                    <a:pt x="7818" y="3649"/>
                    <a:pt x="7837" y="3642"/>
                    <a:pt x="7855" y="3626"/>
                  </a:cubicBezTo>
                  <a:cubicBezTo>
                    <a:pt x="7875" y="3609"/>
                    <a:pt x="7885" y="3588"/>
                    <a:pt x="7887" y="3569"/>
                  </a:cubicBezTo>
                  <a:cubicBezTo>
                    <a:pt x="7897" y="3564"/>
                    <a:pt x="7907" y="3558"/>
                    <a:pt x="7917" y="3550"/>
                  </a:cubicBezTo>
                  <a:cubicBezTo>
                    <a:pt x="7933" y="3535"/>
                    <a:pt x="7942" y="3520"/>
                    <a:pt x="7947" y="3508"/>
                  </a:cubicBezTo>
                  <a:cubicBezTo>
                    <a:pt x="7955" y="3504"/>
                    <a:pt x="7963" y="3500"/>
                    <a:pt x="7973" y="3494"/>
                  </a:cubicBezTo>
                  <a:cubicBezTo>
                    <a:pt x="7989" y="3493"/>
                    <a:pt x="8011" y="3486"/>
                    <a:pt x="8036" y="3466"/>
                  </a:cubicBezTo>
                  <a:cubicBezTo>
                    <a:pt x="8053" y="3451"/>
                    <a:pt x="8062" y="3434"/>
                    <a:pt x="8067" y="3419"/>
                  </a:cubicBezTo>
                  <a:cubicBezTo>
                    <a:pt x="8079" y="3414"/>
                    <a:pt x="8092" y="3408"/>
                    <a:pt x="8104" y="3397"/>
                  </a:cubicBezTo>
                  <a:cubicBezTo>
                    <a:pt x="8115" y="3388"/>
                    <a:pt x="8121" y="3382"/>
                    <a:pt x="8126" y="3377"/>
                  </a:cubicBezTo>
                  <a:cubicBezTo>
                    <a:pt x="8128" y="3374"/>
                    <a:pt x="8132" y="3370"/>
                    <a:pt x="8139" y="3364"/>
                  </a:cubicBezTo>
                  <a:cubicBezTo>
                    <a:pt x="8158" y="3348"/>
                    <a:pt x="8167" y="3331"/>
                    <a:pt x="8172" y="3320"/>
                  </a:cubicBezTo>
                  <a:cubicBezTo>
                    <a:pt x="8182" y="3310"/>
                    <a:pt x="8187" y="3304"/>
                    <a:pt x="8192" y="3299"/>
                  </a:cubicBezTo>
                  <a:cubicBezTo>
                    <a:pt x="8193" y="3295"/>
                    <a:pt x="8197" y="3293"/>
                    <a:pt x="8203" y="3288"/>
                  </a:cubicBezTo>
                  <a:cubicBezTo>
                    <a:pt x="8214" y="3283"/>
                    <a:pt x="8226" y="3275"/>
                    <a:pt x="8244" y="3261"/>
                  </a:cubicBezTo>
                  <a:cubicBezTo>
                    <a:pt x="8254" y="3257"/>
                    <a:pt x="8267" y="3250"/>
                    <a:pt x="8283" y="3235"/>
                  </a:cubicBezTo>
                  <a:cubicBezTo>
                    <a:pt x="8295" y="3226"/>
                    <a:pt x="8300" y="3219"/>
                    <a:pt x="8306" y="3214"/>
                  </a:cubicBezTo>
                  <a:cubicBezTo>
                    <a:pt x="8309" y="3210"/>
                    <a:pt x="8311" y="3208"/>
                    <a:pt x="8319" y="3202"/>
                  </a:cubicBezTo>
                  <a:cubicBezTo>
                    <a:pt x="8332" y="3192"/>
                    <a:pt x="8337" y="3186"/>
                    <a:pt x="8342" y="3179"/>
                  </a:cubicBezTo>
                  <a:lnTo>
                    <a:pt x="8353" y="3168"/>
                  </a:lnTo>
                  <a:cubicBezTo>
                    <a:pt x="8370" y="3152"/>
                    <a:pt x="8380" y="3135"/>
                    <a:pt x="8385" y="3122"/>
                  </a:cubicBezTo>
                  <a:cubicBezTo>
                    <a:pt x="8395" y="3118"/>
                    <a:pt x="8407" y="3111"/>
                    <a:pt x="8420" y="3098"/>
                  </a:cubicBezTo>
                  <a:cubicBezTo>
                    <a:pt x="8439" y="3081"/>
                    <a:pt x="8448" y="3065"/>
                    <a:pt x="8454" y="3053"/>
                  </a:cubicBezTo>
                  <a:cubicBezTo>
                    <a:pt x="8459" y="3049"/>
                    <a:pt x="8463" y="3047"/>
                    <a:pt x="8465" y="3044"/>
                  </a:cubicBezTo>
                  <a:cubicBezTo>
                    <a:pt x="8471" y="3039"/>
                    <a:pt x="8475" y="3036"/>
                    <a:pt x="8486" y="3027"/>
                  </a:cubicBezTo>
                  <a:cubicBezTo>
                    <a:pt x="8501" y="3015"/>
                    <a:pt x="8507" y="3004"/>
                    <a:pt x="8514" y="2996"/>
                  </a:cubicBezTo>
                  <a:cubicBezTo>
                    <a:pt x="8515" y="2993"/>
                    <a:pt x="8515" y="2993"/>
                    <a:pt x="8518" y="2990"/>
                  </a:cubicBezTo>
                  <a:cubicBezTo>
                    <a:pt x="8523" y="2986"/>
                    <a:pt x="8525" y="2984"/>
                    <a:pt x="8529" y="2983"/>
                  </a:cubicBezTo>
                  <a:cubicBezTo>
                    <a:pt x="8531" y="2981"/>
                    <a:pt x="8533" y="2979"/>
                    <a:pt x="8535" y="2978"/>
                  </a:cubicBezTo>
                  <a:cubicBezTo>
                    <a:pt x="8538" y="2979"/>
                    <a:pt x="8540" y="2979"/>
                    <a:pt x="8543" y="2979"/>
                  </a:cubicBezTo>
                  <a:cubicBezTo>
                    <a:pt x="8564" y="2979"/>
                    <a:pt x="8590" y="2974"/>
                    <a:pt x="8614" y="2953"/>
                  </a:cubicBezTo>
                  <a:cubicBezTo>
                    <a:pt x="8640" y="2931"/>
                    <a:pt x="8648" y="2908"/>
                    <a:pt x="8651" y="2888"/>
                  </a:cubicBezTo>
                  <a:cubicBezTo>
                    <a:pt x="8654" y="2886"/>
                    <a:pt x="8657" y="2882"/>
                    <a:pt x="8659" y="2879"/>
                  </a:cubicBezTo>
                  <a:lnTo>
                    <a:pt x="8664" y="2876"/>
                  </a:lnTo>
                  <a:cubicBezTo>
                    <a:pt x="8675" y="2872"/>
                    <a:pt x="8691" y="2867"/>
                    <a:pt x="8711" y="2852"/>
                  </a:cubicBezTo>
                  <a:cubicBezTo>
                    <a:pt x="8721" y="2850"/>
                    <a:pt x="8740" y="2843"/>
                    <a:pt x="8759" y="2825"/>
                  </a:cubicBezTo>
                  <a:cubicBezTo>
                    <a:pt x="8770" y="2820"/>
                    <a:pt x="8782" y="2813"/>
                    <a:pt x="8801" y="2798"/>
                  </a:cubicBezTo>
                  <a:cubicBezTo>
                    <a:pt x="8824" y="2779"/>
                    <a:pt x="8833" y="2755"/>
                    <a:pt x="8835" y="2734"/>
                  </a:cubicBezTo>
                  <a:cubicBezTo>
                    <a:pt x="8841" y="2731"/>
                    <a:pt x="8850" y="2726"/>
                    <a:pt x="8857" y="2718"/>
                  </a:cubicBezTo>
                  <a:cubicBezTo>
                    <a:pt x="8877" y="2702"/>
                    <a:pt x="8886" y="2685"/>
                    <a:pt x="8892" y="2674"/>
                  </a:cubicBezTo>
                  <a:cubicBezTo>
                    <a:pt x="8900" y="2667"/>
                    <a:pt x="8906" y="2659"/>
                    <a:pt x="8911" y="2654"/>
                  </a:cubicBezTo>
                  <a:lnTo>
                    <a:pt x="8914" y="2652"/>
                  </a:lnTo>
                  <a:cubicBezTo>
                    <a:pt x="8927" y="2648"/>
                    <a:pt x="8947" y="2642"/>
                    <a:pt x="8968" y="2625"/>
                  </a:cubicBezTo>
                  <a:cubicBezTo>
                    <a:pt x="8977" y="2618"/>
                    <a:pt x="8983" y="2610"/>
                    <a:pt x="8988" y="2604"/>
                  </a:cubicBezTo>
                  <a:cubicBezTo>
                    <a:pt x="8990" y="2604"/>
                    <a:pt x="8991" y="2604"/>
                    <a:pt x="8993" y="2604"/>
                  </a:cubicBezTo>
                  <a:cubicBezTo>
                    <a:pt x="9013" y="2604"/>
                    <a:pt x="9035" y="2597"/>
                    <a:pt x="9056" y="2578"/>
                  </a:cubicBezTo>
                  <a:cubicBezTo>
                    <a:pt x="9081" y="2555"/>
                    <a:pt x="9090" y="2531"/>
                    <a:pt x="9092" y="2512"/>
                  </a:cubicBezTo>
                  <a:lnTo>
                    <a:pt x="9101" y="2501"/>
                  </a:lnTo>
                  <a:cubicBezTo>
                    <a:pt x="9117" y="2497"/>
                    <a:pt x="9138" y="2491"/>
                    <a:pt x="9157" y="2474"/>
                  </a:cubicBezTo>
                  <a:cubicBezTo>
                    <a:pt x="9170" y="2463"/>
                    <a:pt x="9178" y="2450"/>
                    <a:pt x="9183" y="2440"/>
                  </a:cubicBezTo>
                  <a:cubicBezTo>
                    <a:pt x="9200" y="2437"/>
                    <a:pt x="9218" y="2431"/>
                    <a:pt x="9236" y="2416"/>
                  </a:cubicBezTo>
                  <a:cubicBezTo>
                    <a:pt x="9252" y="2401"/>
                    <a:pt x="9261" y="2385"/>
                    <a:pt x="9267" y="2370"/>
                  </a:cubicBezTo>
                  <a:cubicBezTo>
                    <a:pt x="9277" y="2367"/>
                    <a:pt x="9290" y="2359"/>
                    <a:pt x="9304" y="2348"/>
                  </a:cubicBezTo>
                  <a:cubicBezTo>
                    <a:pt x="9306" y="2345"/>
                    <a:pt x="9306" y="2345"/>
                    <a:pt x="9311" y="2343"/>
                  </a:cubicBezTo>
                  <a:cubicBezTo>
                    <a:pt x="9320" y="2338"/>
                    <a:pt x="9329" y="2331"/>
                    <a:pt x="9344" y="2320"/>
                  </a:cubicBezTo>
                  <a:cubicBezTo>
                    <a:pt x="9368" y="2298"/>
                    <a:pt x="9376" y="2274"/>
                    <a:pt x="9379" y="2255"/>
                  </a:cubicBezTo>
                  <a:cubicBezTo>
                    <a:pt x="9384" y="2251"/>
                    <a:pt x="9388" y="2247"/>
                    <a:pt x="9398" y="2238"/>
                  </a:cubicBezTo>
                  <a:cubicBezTo>
                    <a:pt x="9407" y="2231"/>
                    <a:pt x="9411" y="2229"/>
                    <a:pt x="9414" y="2224"/>
                  </a:cubicBezTo>
                  <a:cubicBezTo>
                    <a:pt x="9417" y="2222"/>
                    <a:pt x="9418" y="2220"/>
                    <a:pt x="9420" y="2219"/>
                  </a:cubicBezTo>
                  <a:cubicBezTo>
                    <a:pt x="9438" y="2218"/>
                    <a:pt x="9462" y="2214"/>
                    <a:pt x="9486" y="2192"/>
                  </a:cubicBezTo>
                  <a:cubicBezTo>
                    <a:pt x="9504" y="2176"/>
                    <a:pt x="9514" y="2159"/>
                    <a:pt x="9519" y="2148"/>
                  </a:cubicBezTo>
                  <a:cubicBezTo>
                    <a:pt x="9530" y="2138"/>
                    <a:pt x="9537" y="2127"/>
                    <a:pt x="9542" y="2117"/>
                  </a:cubicBezTo>
                  <a:cubicBezTo>
                    <a:pt x="9557" y="2113"/>
                    <a:pt x="9574" y="2106"/>
                    <a:pt x="9591" y="2092"/>
                  </a:cubicBezTo>
                  <a:cubicBezTo>
                    <a:pt x="9602" y="2088"/>
                    <a:pt x="9616" y="2081"/>
                    <a:pt x="9632" y="2067"/>
                  </a:cubicBezTo>
                  <a:cubicBezTo>
                    <a:pt x="9636" y="2063"/>
                    <a:pt x="9638" y="2059"/>
                    <a:pt x="9642" y="2058"/>
                  </a:cubicBezTo>
                  <a:cubicBezTo>
                    <a:pt x="9649" y="2054"/>
                    <a:pt x="9658" y="2049"/>
                    <a:pt x="9670" y="2037"/>
                  </a:cubicBezTo>
                  <a:cubicBezTo>
                    <a:pt x="9695" y="2015"/>
                    <a:pt x="9703" y="1990"/>
                    <a:pt x="9706" y="1968"/>
                  </a:cubicBezTo>
                  <a:cubicBezTo>
                    <a:pt x="9708" y="1967"/>
                    <a:pt x="9709" y="1966"/>
                    <a:pt x="9712" y="1965"/>
                  </a:cubicBezTo>
                  <a:cubicBezTo>
                    <a:pt x="9728" y="1963"/>
                    <a:pt x="9754" y="1958"/>
                    <a:pt x="9778" y="1936"/>
                  </a:cubicBezTo>
                  <a:cubicBezTo>
                    <a:pt x="9794" y="1922"/>
                    <a:pt x="9802" y="1909"/>
                    <a:pt x="9809" y="1899"/>
                  </a:cubicBezTo>
                  <a:cubicBezTo>
                    <a:pt x="9811" y="1897"/>
                    <a:pt x="9814" y="1895"/>
                    <a:pt x="9815" y="1893"/>
                  </a:cubicBezTo>
                  <a:cubicBezTo>
                    <a:pt x="9825" y="1888"/>
                    <a:pt x="9834" y="1883"/>
                    <a:pt x="9847" y="1871"/>
                  </a:cubicBezTo>
                  <a:cubicBezTo>
                    <a:pt x="9850" y="1869"/>
                    <a:pt x="9850" y="1869"/>
                    <a:pt x="9854" y="1867"/>
                  </a:cubicBezTo>
                  <a:cubicBezTo>
                    <a:pt x="9863" y="1861"/>
                    <a:pt x="9873" y="1855"/>
                    <a:pt x="9888" y="1843"/>
                  </a:cubicBezTo>
                  <a:cubicBezTo>
                    <a:pt x="9906" y="1826"/>
                    <a:pt x="9916" y="1810"/>
                    <a:pt x="9921" y="1797"/>
                  </a:cubicBezTo>
                  <a:cubicBezTo>
                    <a:pt x="9926" y="1794"/>
                    <a:pt x="9931" y="1791"/>
                    <a:pt x="9933" y="1788"/>
                  </a:cubicBezTo>
                  <a:cubicBezTo>
                    <a:pt x="9938" y="1784"/>
                    <a:pt x="9943" y="1780"/>
                    <a:pt x="9953" y="1770"/>
                  </a:cubicBezTo>
                  <a:cubicBezTo>
                    <a:pt x="9968" y="1757"/>
                    <a:pt x="9974" y="1751"/>
                    <a:pt x="9980" y="1742"/>
                  </a:cubicBezTo>
                  <a:cubicBezTo>
                    <a:pt x="9981" y="1741"/>
                    <a:pt x="9982" y="1738"/>
                    <a:pt x="9986" y="1736"/>
                  </a:cubicBezTo>
                  <a:cubicBezTo>
                    <a:pt x="10000" y="1724"/>
                    <a:pt x="10009" y="1711"/>
                    <a:pt x="10014" y="1699"/>
                  </a:cubicBezTo>
                  <a:cubicBezTo>
                    <a:pt x="10029" y="1697"/>
                    <a:pt x="10046" y="1690"/>
                    <a:pt x="10062" y="1676"/>
                  </a:cubicBezTo>
                  <a:cubicBezTo>
                    <a:pt x="10077" y="1663"/>
                    <a:pt x="10086" y="1652"/>
                    <a:pt x="10091" y="1644"/>
                  </a:cubicBezTo>
                  <a:cubicBezTo>
                    <a:pt x="10103" y="1639"/>
                    <a:pt x="10120" y="1633"/>
                    <a:pt x="10140" y="1617"/>
                  </a:cubicBezTo>
                  <a:cubicBezTo>
                    <a:pt x="10156" y="1602"/>
                    <a:pt x="10164" y="1587"/>
                    <a:pt x="10170" y="1574"/>
                  </a:cubicBezTo>
                  <a:cubicBezTo>
                    <a:pt x="10180" y="1570"/>
                    <a:pt x="10194" y="1561"/>
                    <a:pt x="10209" y="1550"/>
                  </a:cubicBezTo>
                  <a:cubicBezTo>
                    <a:pt x="10227" y="1532"/>
                    <a:pt x="10237" y="1515"/>
                    <a:pt x="10242" y="1502"/>
                  </a:cubicBezTo>
                  <a:cubicBezTo>
                    <a:pt x="10242" y="1501"/>
                    <a:pt x="10244" y="1501"/>
                    <a:pt x="10244" y="1501"/>
                  </a:cubicBezTo>
                  <a:cubicBezTo>
                    <a:pt x="10253" y="1496"/>
                    <a:pt x="10263" y="1491"/>
                    <a:pt x="10280" y="1476"/>
                  </a:cubicBezTo>
                  <a:cubicBezTo>
                    <a:pt x="10290" y="1470"/>
                    <a:pt x="10301" y="1464"/>
                    <a:pt x="10316" y="1451"/>
                  </a:cubicBezTo>
                  <a:cubicBezTo>
                    <a:pt x="10335" y="1435"/>
                    <a:pt x="10344" y="1417"/>
                    <a:pt x="10350" y="1405"/>
                  </a:cubicBezTo>
                  <a:lnTo>
                    <a:pt x="10370" y="1388"/>
                  </a:lnTo>
                  <a:cubicBezTo>
                    <a:pt x="10384" y="1385"/>
                    <a:pt x="10407" y="1379"/>
                    <a:pt x="10430" y="1360"/>
                  </a:cubicBezTo>
                  <a:cubicBezTo>
                    <a:pt x="10436" y="1355"/>
                    <a:pt x="10440" y="1351"/>
                    <a:pt x="10443" y="1349"/>
                  </a:cubicBezTo>
                  <a:cubicBezTo>
                    <a:pt x="10450" y="1345"/>
                    <a:pt x="10456" y="1341"/>
                    <a:pt x="10467" y="1330"/>
                  </a:cubicBezTo>
                  <a:cubicBezTo>
                    <a:pt x="10480" y="1317"/>
                    <a:pt x="10490" y="1304"/>
                    <a:pt x="10495" y="1291"/>
                  </a:cubicBezTo>
                  <a:cubicBezTo>
                    <a:pt x="10510" y="1287"/>
                    <a:pt x="10526" y="1281"/>
                    <a:pt x="10542" y="1267"/>
                  </a:cubicBezTo>
                  <a:cubicBezTo>
                    <a:pt x="10555" y="1255"/>
                    <a:pt x="10563" y="1249"/>
                    <a:pt x="10568" y="1242"/>
                  </a:cubicBezTo>
                  <a:cubicBezTo>
                    <a:pt x="10570" y="1239"/>
                    <a:pt x="10571" y="1237"/>
                    <a:pt x="10577" y="1232"/>
                  </a:cubicBezTo>
                  <a:cubicBezTo>
                    <a:pt x="10580" y="1229"/>
                    <a:pt x="10582" y="1228"/>
                    <a:pt x="10584" y="1227"/>
                  </a:cubicBezTo>
                  <a:cubicBezTo>
                    <a:pt x="10593" y="1222"/>
                    <a:pt x="10602" y="1216"/>
                    <a:pt x="10616" y="1205"/>
                  </a:cubicBezTo>
                  <a:cubicBezTo>
                    <a:pt x="10632" y="1191"/>
                    <a:pt x="10641" y="1175"/>
                    <a:pt x="10646" y="1160"/>
                  </a:cubicBezTo>
                  <a:cubicBezTo>
                    <a:pt x="10660" y="1156"/>
                    <a:pt x="10673" y="1149"/>
                    <a:pt x="10687" y="1137"/>
                  </a:cubicBezTo>
                  <a:cubicBezTo>
                    <a:pt x="10702" y="1125"/>
                    <a:pt x="10707" y="1119"/>
                    <a:pt x="10714" y="1110"/>
                  </a:cubicBezTo>
                  <a:cubicBezTo>
                    <a:pt x="10715" y="1108"/>
                    <a:pt x="10716" y="1106"/>
                    <a:pt x="10718" y="1105"/>
                  </a:cubicBezTo>
                  <a:cubicBezTo>
                    <a:pt x="10732" y="1101"/>
                    <a:pt x="10747" y="1093"/>
                    <a:pt x="10764" y="1078"/>
                  </a:cubicBezTo>
                  <a:cubicBezTo>
                    <a:pt x="10788" y="1058"/>
                    <a:pt x="10796" y="1036"/>
                    <a:pt x="10800" y="1023"/>
                  </a:cubicBezTo>
                  <a:cubicBezTo>
                    <a:pt x="10812" y="1009"/>
                    <a:pt x="10820" y="994"/>
                    <a:pt x="10823" y="982"/>
                  </a:cubicBezTo>
                  <a:cubicBezTo>
                    <a:pt x="10832" y="976"/>
                    <a:pt x="10842" y="970"/>
                    <a:pt x="10857" y="958"/>
                  </a:cubicBezTo>
                  <a:cubicBezTo>
                    <a:pt x="10864" y="954"/>
                    <a:pt x="10871" y="950"/>
                    <a:pt x="10881" y="943"/>
                  </a:cubicBezTo>
                  <a:cubicBezTo>
                    <a:pt x="10897" y="942"/>
                    <a:pt x="10919" y="935"/>
                    <a:pt x="10944" y="915"/>
                  </a:cubicBezTo>
                  <a:cubicBezTo>
                    <a:pt x="10968" y="895"/>
                    <a:pt x="10976" y="873"/>
                    <a:pt x="10980" y="854"/>
                  </a:cubicBezTo>
                  <a:cubicBezTo>
                    <a:pt x="10984" y="851"/>
                    <a:pt x="10987" y="847"/>
                    <a:pt x="10989" y="844"/>
                  </a:cubicBezTo>
                  <a:lnTo>
                    <a:pt x="11000" y="833"/>
                  </a:lnTo>
                  <a:cubicBezTo>
                    <a:pt x="11010" y="828"/>
                    <a:pt x="11024" y="821"/>
                    <a:pt x="11042" y="806"/>
                  </a:cubicBezTo>
                  <a:cubicBezTo>
                    <a:pt x="11053" y="798"/>
                    <a:pt x="11061" y="787"/>
                    <a:pt x="11067" y="777"/>
                  </a:cubicBezTo>
                  <a:cubicBezTo>
                    <a:pt x="11082" y="773"/>
                    <a:pt x="11101" y="767"/>
                    <a:pt x="11121" y="750"/>
                  </a:cubicBezTo>
                  <a:cubicBezTo>
                    <a:pt x="11134" y="740"/>
                    <a:pt x="11142" y="728"/>
                    <a:pt x="11148" y="715"/>
                  </a:cubicBezTo>
                  <a:cubicBezTo>
                    <a:pt x="11163" y="713"/>
                    <a:pt x="11180" y="707"/>
                    <a:pt x="11197" y="692"/>
                  </a:cubicBezTo>
                  <a:cubicBezTo>
                    <a:pt x="11213" y="677"/>
                    <a:pt x="11223" y="664"/>
                    <a:pt x="11229" y="650"/>
                  </a:cubicBezTo>
                  <a:cubicBezTo>
                    <a:pt x="11244" y="637"/>
                    <a:pt x="11251" y="624"/>
                    <a:pt x="11259" y="612"/>
                  </a:cubicBezTo>
                  <a:cubicBezTo>
                    <a:pt x="11268" y="608"/>
                    <a:pt x="11281" y="602"/>
                    <a:pt x="11299" y="587"/>
                  </a:cubicBezTo>
                  <a:cubicBezTo>
                    <a:pt x="11309" y="578"/>
                    <a:pt x="11315" y="574"/>
                    <a:pt x="11320" y="568"/>
                  </a:cubicBezTo>
                  <a:cubicBezTo>
                    <a:pt x="11321" y="565"/>
                    <a:pt x="11324" y="564"/>
                    <a:pt x="11326" y="562"/>
                  </a:cubicBezTo>
                  <a:cubicBezTo>
                    <a:pt x="11339" y="558"/>
                    <a:pt x="11361" y="552"/>
                    <a:pt x="11380" y="533"/>
                  </a:cubicBezTo>
                  <a:cubicBezTo>
                    <a:pt x="11406" y="511"/>
                    <a:pt x="11414" y="484"/>
                    <a:pt x="11416" y="466"/>
                  </a:cubicBezTo>
                  <a:cubicBezTo>
                    <a:pt x="11421" y="461"/>
                    <a:pt x="11425" y="457"/>
                    <a:pt x="11427" y="453"/>
                  </a:cubicBezTo>
                  <a:cubicBezTo>
                    <a:pt x="11428" y="452"/>
                    <a:pt x="11430" y="449"/>
                    <a:pt x="11434" y="446"/>
                  </a:cubicBezTo>
                  <a:cubicBezTo>
                    <a:pt x="11439" y="441"/>
                    <a:pt x="11444" y="437"/>
                    <a:pt x="11449" y="431"/>
                  </a:cubicBezTo>
                  <a:cubicBezTo>
                    <a:pt x="11453" y="432"/>
                    <a:pt x="11458" y="432"/>
                    <a:pt x="11463" y="432"/>
                  </a:cubicBezTo>
                  <a:cubicBezTo>
                    <a:pt x="11483" y="432"/>
                    <a:pt x="11506" y="426"/>
                    <a:pt x="11528" y="408"/>
                  </a:cubicBezTo>
                  <a:cubicBezTo>
                    <a:pt x="11545" y="393"/>
                    <a:pt x="11555" y="376"/>
                    <a:pt x="11560" y="361"/>
                  </a:cubicBezTo>
                  <a:cubicBezTo>
                    <a:pt x="11571" y="355"/>
                    <a:pt x="11582" y="349"/>
                    <a:pt x="11596" y="338"/>
                  </a:cubicBezTo>
                  <a:cubicBezTo>
                    <a:pt x="11615" y="322"/>
                    <a:pt x="11624" y="305"/>
                    <a:pt x="11628" y="289"/>
                  </a:cubicBezTo>
                  <a:cubicBezTo>
                    <a:pt x="11637" y="285"/>
                    <a:pt x="11650" y="278"/>
                    <a:pt x="11662" y="267"/>
                  </a:cubicBezTo>
                  <a:cubicBezTo>
                    <a:pt x="11673" y="258"/>
                    <a:pt x="11682" y="247"/>
                    <a:pt x="11687" y="236"/>
                  </a:cubicBezTo>
                  <a:cubicBezTo>
                    <a:pt x="11705" y="233"/>
                    <a:pt x="11723" y="227"/>
                    <a:pt x="11742" y="211"/>
                  </a:cubicBezTo>
                  <a:cubicBezTo>
                    <a:pt x="11759" y="196"/>
                    <a:pt x="11769" y="178"/>
                    <a:pt x="11774" y="166"/>
                  </a:cubicBezTo>
                  <a:cubicBezTo>
                    <a:pt x="11785" y="161"/>
                    <a:pt x="11797" y="155"/>
                    <a:pt x="11811" y="142"/>
                  </a:cubicBezTo>
                  <a:cubicBezTo>
                    <a:pt x="11845" y="113"/>
                    <a:pt x="11848" y="62"/>
                    <a:pt x="11818" y="29"/>
                  </a:cubicBezTo>
                  <a:cubicBezTo>
                    <a:pt x="11802" y="10"/>
                    <a:pt x="11780" y="1"/>
                    <a:pt x="117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7"/>
            <p:cNvSpPr/>
            <p:nvPr/>
          </p:nvSpPr>
          <p:spPr>
            <a:xfrm>
              <a:off x="2259350" y="569925"/>
              <a:ext cx="198950" cy="85675"/>
            </a:xfrm>
            <a:custGeom>
              <a:avLst/>
              <a:gdLst/>
              <a:ahLst/>
              <a:cxnLst/>
              <a:rect l="l" t="t" r="r" b="b"/>
              <a:pathLst>
                <a:path w="7958" h="3427" extrusionOk="0">
                  <a:moveTo>
                    <a:pt x="7866" y="1"/>
                  </a:moveTo>
                  <a:cubicBezTo>
                    <a:pt x="7859" y="1"/>
                    <a:pt x="7851" y="2"/>
                    <a:pt x="7844" y="4"/>
                  </a:cubicBezTo>
                  <a:cubicBezTo>
                    <a:pt x="7840" y="3"/>
                    <a:pt x="7835" y="2"/>
                    <a:pt x="7829" y="2"/>
                  </a:cubicBezTo>
                  <a:cubicBezTo>
                    <a:pt x="7817" y="2"/>
                    <a:pt x="7801" y="5"/>
                    <a:pt x="7782" y="12"/>
                  </a:cubicBezTo>
                  <a:cubicBezTo>
                    <a:pt x="7761" y="21"/>
                    <a:pt x="7748" y="31"/>
                    <a:pt x="7737" y="42"/>
                  </a:cubicBezTo>
                  <a:cubicBezTo>
                    <a:pt x="7724" y="47"/>
                    <a:pt x="7714" y="54"/>
                    <a:pt x="7706" y="60"/>
                  </a:cubicBezTo>
                  <a:cubicBezTo>
                    <a:pt x="7702" y="60"/>
                    <a:pt x="7697" y="59"/>
                    <a:pt x="7692" y="59"/>
                  </a:cubicBezTo>
                  <a:cubicBezTo>
                    <a:pt x="7679" y="59"/>
                    <a:pt x="7663" y="62"/>
                    <a:pt x="7646" y="69"/>
                  </a:cubicBezTo>
                  <a:cubicBezTo>
                    <a:pt x="7623" y="79"/>
                    <a:pt x="7609" y="92"/>
                    <a:pt x="7599" y="106"/>
                  </a:cubicBezTo>
                  <a:cubicBezTo>
                    <a:pt x="7587" y="106"/>
                    <a:pt x="7573" y="109"/>
                    <a:pt x="7558" y="116"/>
                  </a:cubicBezTo>
                  <a:cubicBezTo>
                    <a:pt x="7555" y="117"/>
                    <a:pt x="7552" y="118"/>
                    <a:pt x="7550" y="118"/>
                  </a:cubicBezTo>
                  <a:cubicBezTo>
                    <a:pt x="7540" y="121"/>
                    <a:pt x="7529" y="122"/>
                    <a:pt x="7512" y="130"/>
                  </a:cubicBezTo>
                  <a:cubicBezTo>
                    <a:pt x="7494" y="137"/>
                    <a:pt x="7487" y="143"/>
                    <a:pt x="7478" y="148"/>
                  </a:cubicBezTo>
                  <a:lnTo>
                    <a:pt x="7467" y="154"/>
                  </a:lnTo>
                  <a:cubicBezTo>
                    <a:pt x="7450" y="160"/>
                    <a:pt x="7438" y="170"/>
                    <a:pt x="7429" y="180"/>
                  </a:cubicBezTo>
                  <a:cubicBezTo>
                    <a:pt x="7425" y="180"/>
                    <a:pt x="7421" y="180"/>
                    <a:pt x="7417" y="180"/>
                  </a:cubicBezTo>
                  <a:cubicBezTo>
                    <a:pt x="7405" y="180"/>
                    <a:pt x="7392" y="182"/>
                    <a:pt x="7376" y="188"/>
                  </a:cubicBezTo>
                  <a:cubicBezTo>
                    <a:pt x="7348" y="198"/>
                    <a:pt x="7333" y="219"/>
                    <a:pt x="7325" y="236"/>
                  </a:cubicBezTo>
                  <a:cubicBezTo>
                    <a:pt x="7315" y="237"/>
                    <a:pt x="7305" y="240"/>
                    <a:pt x="7296" y="245"/>
                  </a:cubicBezTo>
                  <a:cubicBezTo>
                    <a:pt x="7288" y="246"/>
                    <a:pt x="7274" y="246"/>
                    <a:pt x="7256" y="252"/>
                  </a:cubicBezTo>
                  <a:cubicBezTo>
                    <a:pt x="7252" y="251"/>
                    <a:pt x="7247" y="251"/>
                    <a:pt x="7241" y="251"/>
                  </a:cubicBezTo>
                  <a:cubicBezTo>
                    <a:pt x="7229" y="251"/>
                    <a:pt x="7213" y="253"/>
                    <a:pt x="7194" y="261"/>
                  </a:cubicBezTo>
                  <a:cubicBezTo>
                    <a:pt x="7182" y="266"/>
                    <a:pt x="7176" y="268"/>
                    <a:pt x="7171" y="271"/>
                  </a:cubicBezTo>
                  <a:lnTo>
                    <a:pt x="7149" y="280"/>
                  </a:lnTo>
                  <a:cubicBezTo>
                    <a:pt x="7119" y="293"/>
                    <a:pt x="7105" y="312"/>
                    <a:pt x="7096" y="330"/>
                  </a:cubicBezTo>
                  <a:cubicBezTo>
                    <a:pt x="7087" y="331"/>
                    <a:pt x="7079" y="333"/>
                    <a:pt x="7068" y="339"/>
                  </a:cubicBezTo>
                  <a:cubicBezTo>
                    <a:pt x="7057" y="344"/>
                    <a:pt x="7047" y="350"/>
                    <a:pt x="7039" y="355"/>
                  </a:cubicBezTo>
                  <a:cubicBezTo>
                    <a:pt x="7031" y="352"/>
                    <a:pt x="7021" y="351"/>
                    <a:pt x="7011" y="351"/>
                  </a:cubicBezTo>
                  <a:cubicBezTo>
                    <a:pt x="6998" y="351"/>
                    <a:pt x="6984" y="353"/>
                    <a:pt x="6969" y="359"/>
                  </a:cubicBezTo>
                  <a:cubicBezTo>
                    <a:pt x="6945" y="370"/>
                    <a:pt x="6931" y="384"/>
                    <a:pt x="6921" y="395"/>
                  </a:cubicBezTo>
                  <a:cubicBezTo>
                    <a:pt x="6912" y="398"/>
                    <a:pt x="6907" y="401"/>
                    <a:pt x="6902" y="403"/>
                  </a:cubicBezTo>
                  <a:cubicBezTo>
                    <a:pt x="6897" y="406"/>
                    <a:pt x="6893" y="407"/>
                    <a:pt x="6886" y="412"/>
                  </a:cubicBezTo>
                  <a:cubicBezTo>
                    <a:pt x="6867" y="418"/>
                    <a:pt x="6856" y="428"/>
                    <a:pt x="6846" y="437"/>
                  </a:cubicBezTo>
                  <a:cubicBezTo>
                    <a:pt x="6833" y="437"/>
                    <a:pt x="6814" y="438"/>
                    <a:pt x="6795" y="446"/>
                  </a:cubicBezTo>
                  <a:cubicBezTo>
                    <a:pt x="6775" y="453"/>
                    <a:pt x="6763" y="463"/>
                    <a:pt x="6755" y="469"/>
                  </a:cubicBezTo>
                  <a:cubicBezTo>
                    <a:pt x="6753" y="469"/>
                    <a:pt x="6750" y="469"/>
                    <a:pt x="6747" y="469"/>
                  </a:cubicBezTo>
                  <a:cubicBezTo>
                    <a:pt x="6736" y="469"/>
                    <a:pt x="6720" y="471"/>
                    <a:pt x="6701" y="479"/>
                  </a:cubicBezTo>
                  <a:cubicBezTo>
                    <a:pt x="6694" y="482"/>
                    <a:pt x="6689" y="484"/>
                    <a:pt x="6684" y="486"/>
                  </a:cubicBezTo>
                  <a:cubicBezTo>
                    <a:pt x="6678" y="488"/>
                    <a:pt x="6669" y="491"/>
                    <a:pt x="6656" y="496"/>
                  </a:cubicBezTo>
                  <a:cubicBezTo>
                    <a:pt x="6641" y="503"/>
                    <a:pt x="6631" y="508"/>
                    <a:pt x="6623" y="514"/>
                  </a:cubicBezTo>
                  <a:cubicBezTo>
                    <a:pt x="6619" y="514"/>
                    <a:pt x="6614" y="514"/>
                    <a:pt x="6608" y="514"/>
                  </a:cubicBezTo>
                  <a:cubicBezTo>
                    <a:pt x="6595" y="514"/>
                    <a:pt x="6579" y="516"/>
                    <a:pt x="6561" y="523"/>
                  </a:cubicBezTo>
                  <a:cubicBezTo>
                    <a:pt x="6535" y="533"/>
                    <a:pt x="6521" y="550"/>
                    <a:pt x="6512" y="567"/>
                  </a:cubicBezTo>
                  <a:cubicBezTo>
                    <a:pt x="6502" y="567"/>
                    <a:pt x="6490" y="569"/>
                    <a:pt x="6479" y="574"/>
                  </a:cubicBezTo>
                  <a:lnTo>
                    <a:pt x="6509" y="649"/>
                  </a:lnTo>
                  <a:lnTo>
                    <a:pt x="6471" y="578"/>
                  </a:lnTo>
                  <a:cubicBezTo>
                    <a:pt x="6459" y="580"/>
                    <a:pt x="6448" y="582"/>
                    <a:pt x="6430" y="589"/>
                  </a:cubicBezTo>
                  <a:cubicBezTo>
                    <a:pt x="6412" y="598"/>
                    <a:pt x="6400" y="607"/>
                    <a:pt x="6391" y="616"/>
                  </a:cubicBezTo>
                  <a:cubicBezTo>
                    <a:pt x="6378" y="616"/>
                    <a:pt x="6361" y="617"/>
                    <a:pt x="6340" y="626"/>
                  </a:cubicBezTo>
                  <a:cubicBezTo>
                    <a:pt x="6315" y="637"/>
                    <a:pt x="6300" y="653"/>
                    <a:pt x="6291" y="666"/>
                  </a:cubicBezTo>
                  <a:cubicBezTo>
                    <a:pt x="6283" y="668"/>
                    <a:pt x="6272" y="670"/>
                    <a:pt x="6259" y="675"/>
                  </a:cubicBezTo>
                  <a:cubicBezTo>
                    <a:pt x="6245" y="675"/>
                    <a:pt x="6228" y="678"/>
                    <a:pt x="6203" y="687"/>
                  </a:cubicBezTo>
                  <a:cubicBezTo>
                    <a:pt x="6192" y="689"/>
                    <a:pt x="6179" y="691"/>
                    <a:pt x="6159" y="700"/>
                  </a:cubicBezTo>
                  <a:cubicBezTo>
                    <a:pt x="6148" y="701"/>
                    <a:pt x="6133" y="702"/>
                    <a:pt x="6111" y="712"/>
                  </a:cubicBezTo>
                  <a:cubicBezTo>
                    <a:pt x="6082" y="725"/>
                    <a:pt x="6067" y="745"/>
                    <a:pt x="6058" y="760"/>
                  </a:cubicBezTo>
                  <a:cubicBezTo>
                    <a:pt x="6047" y="766"/>
                    <a:pt x="6039" y="774"/>
                    <a:pt x="6032" y="780"/>
                  </a:cubicBezTo>
                  <a:cubicBezTo>
                    <a:pt x="6021" y="781"/>
                    <a:pt x="6007" y="784"/>
                    <a:pt x="5987" y="792"/>
                  </a:cubicBezTo>
                  <a:cubicBezTo>
                    <a:pt x="5970" y="798"/>
                    <a:pt x="5959" y="807"/>
                    <a:pt x="5949" y="814"/>
                  </a:cubicBezTo>
                  <a:cubicBezTo>
                    <a:pt x="5947" y="814"/>
                    <a:pt x="5944" y="814"/>
                    <a:pt x="5940" y="814"/>
                  </a:cubicBezTo>
                  <a:cubicBezTo>
                    <a:pt x="5927" y="814"/>
                    <a:pt x="5912" y="816"/>
                    <a:pt x="5893" y="824"/>
                  </a:cubicBezTo>
                  <a:cubicBezTo>
                    <a:pt x="5881" y="825"/>
                    <a:pt x="5866" y="828"/>
                    <a:pt x="5844" y="836"/>
                  </a:cubicBezTo>
                  <a:cubicBezTo>
                    <a:pt x="5828" y="843"/>
                    <a:pt x="5822" y="849"/>
                    <a:pt x="5814" y="852"/>
                  </a:cubicBezTo>
                  <a:cubicBezTo>
                    <a:pt x="5811" y="855"/>
                    <a:pt x="5809" y="856"/>
                    <a:pt x="5802" y="859"/>
                  </a:cubicBezTo>
                  <a:cubicBezTo>
                    <a:pt x="5786" y="866"/>
                    <a:pt x="5775" y="873"/>
                    <a:pt x="5766" y="883"/>
                  </a:cubicBezTo>
                  <a:cubicBezTo>
                    <a:pt x="5762" y="883"/>
                    <a:pt x="5757" y="882"/>
                    <a:pt x="5752" y="882"/>
                  </a:cubicBezTo>
                  <a:cubicBezTo>
                    <a:pt x="5738" y="882"/>
                    <a:pt x="5723" y="884"/>
                    <a:pt x="5705" y="892"/>
                  </a:cubicBezTo>
                  <a:cubicBezTo>
                    <a:pt x="5693" y="893"/>
                    <a:pt x="5681" y="895"/>
                    <a:pt x="5661" y="903"/>
                  </a:cubicBezTo>
                  <a:cubicBezTo>
                    <a:pt x="5645" y="910"/>
                    <a:pt x="5639" y="914"/>
                    <a:pt x="5630" y="918"/>
                  </a:cubicBezTo>
                  <a:cubicBezTo>
                    <a:pt x="5628" y="920"/>
                    <a:pt x="5625" y="922"/>
                    <a:pt x="5618" y="925"/>
                  </a:cubicBezTo>
                  <a:cubicBezTo>
                    <a:pt x="5596" y="934"/>
                    <a:pt x="5582" y="945"/>
                    <a:pt x="5577" y="950"/>
                  </a:cubicBezTo>
                  <a:cubicBezTo>
                    <a:pt x="5557" y="959"/>
                    <a:pt x="5545" y="968"/>
                    <a:pt x="5534" y="975"/>
                  </a:cubicBezTo>
                  <a:cubicBezTo>
                    <a:pt x="5518" y="983"/>
                    <a:pt x="5511" y="988"/>
                    <a:pt x="5504" y="991"/>
                  </a:cubicBezTo>
                  <a:cubicBezTo>
                    <a:pt x="5501" y="994"/>
                    <a:pt x="5498" y="995"/>
                    <a:pt x="5491" y="999"/>
                  </a:cubicBezTo>
                  <a:cubicBezTo>
                    <a:pt x="5477" y="1005"/>
                    <a:pt x="5465" y="1011"/>
                    <a:pt x="5458" y="1017"/>
                  </a:cubicBezTo>
                  <a:cubicBezTo>
                    <a:pt x="5453" y="1017"/>
                    <a:pt x="5448" y="1016"/>
                    <a:pt x="5442" y="1016"/>
                  </a:cubicBezTo>
                  <a:cubicBezTo>
                    <a:pt x="5429" y="1016"/>
                    <a:pt x="5413" y="1018"/>
                    <a:pt x="5397" y="1025"/>
                  </a:cubicBezTo>
                  <a:cubicBezTo>
                    <a:pt x="5389" y="1028"/>
                    <a:pt x="5387" y="1029"/>
                    <a:pt x="5383" y="1031"/>
                  </a:cubicBezTo>
                  <a:cubicBezTo>
                    <a:pt x="5375" y="1032"/>
                    <a:pt x="5367" y="1034"/>
                    <a:pt x="5351" y="1041"/>
                  </a:cubicBezTo>
                  <a:cubicBezTo>
                    <a:pt x="5334" y="1048"/>
                    <a:pt x="5321" y="1058"/>
                    <a:pt x="5312" y="1066"/>
                  </a:cubicBezTo>
                  <a:cubicBezTo>
                    <a:pt x="5297" y="1066"/>
                    <a:pt x="5280" y="1068"/>
                    <a:pt x="5260" y="1076"/>
                  </a:cubicBezTo>
                  <a:cubicBezTo>
                    <a:pt x="5244" y="1081"/>
                    <a:pt x="5237" y="1086"/>
                    <a:pt x="5229" y="1091"/>
                  </a:cubicBezTo>
                  <a:cubicBezTo>
                    <a:pt x="5226" y="1093"/>
                    <a:pt x="5223" y="1095"/>
                    <a:pt x="5217" y="1097"/>
                  </a:cubicBezTo>
                  <a:cubicBezTo>
                    <a:pt x="5196" y="1106"/>
                    <a:pt x="5186" y="1113"/>
                    <a:pt x="5174" y="1122"/>
                  </a:cubicBezTo>
                  <a:cubicBezTo>
                    <a:pt x="5147" y="1133"/>
                    <a:pt x="5132" y="1150"/>
                    <a:pt x="5123" y="1163"/>
                  </a:cubicBezTo>
                  <a:cubicBezTo>
                    <a:pt x="5123" y="1165"/>
                    <a:pt x="5121" y="1165"/>
                    <a:pt x="5120" y="1165"/>
                  </a:cubicBezTo>
                  <a:cubicBezTo>
                    <a:pt x="5114" y="1167"/>
                    <a:pt x="5106" y="1168"/>
                    <a:pt x="5098" y="1172"/>
                  </a:cubicBezTo>
                  <a:cubicBezTo>
                    <a:pt x="5095" y="1172"/>
                    <a:pt x="5092" y="1172"/>
                    <a:pt x="5088" y="1172"/>
                  </a:cubicBezTo>
                  <a:cubicBezTo>
                    <a:pt x="5076" y="1172"/>
                    <a:pt x="5060" y="1174"/>
                    <a:pt x="5041" y="1182"/>
                  </a:cubicBezTo>
                  <a:lnTo>
                    <a:pt x="5072" y="1257"/>
                  </a:lnTo>
                  <a:lnTo>
                    <a:pt x="5036" y="1183"/>
                  </a:lnTo>
                  <a:cubicBezTo>
                    <a:pt x="5025" y="1186"/>
                    <a:pt x="5013" y="1187"/>
                    <a:pt x="4995" y="1195"/>
                  </a:cubicBezTo>
                  <a:lnTo>
                    <a:pt x="5025" y="1270"/>
                  </a:lnTo>
                  <a:lnTo>
                    <a:pt x="4988" y="1197"/>
                  </a:lnTo>
                  <a:cubicBezTo>
                    <a:pt x="4977" y="1199"/>
                    <a:pt x="4965" y="1200"/>
                    <a:pt x="4947" y="1209"/>
                  </a:cubicBezTo>
                  <a:cubicBezTo>
                    <a:pt x="4915" y="1221"/>
                    <a:pt x="4899" y="1245"/>
                    <a:pt x="4890" y="1262"/>
                  </a:cubicBezTo>
                  <a:lnTo>
                    <a:pt x="4867" y="1272"/>
                  </a:lnTo>
                  <a:cubicBezTo>
                    <a:pt x="4859" y="1275"/>
                    <a:pt x="4857" y="1275"/>
                    <a:pt x="4853" y="1277"/>
                  </a:cubicBezTo>
                  <a:cubicBezTo>
                    <a:pt x="4845" y="1278"/>
                    <a:pt x="4837" y="1280"/>
                    <a:pt x="4820" y="1288"/>
                  </a:cubicBezTo>
                  <a:cubicBezTo>
                    <a:pt x="4818" y="1289"/>
                    <a:pt x="4818" y="1289"/>
                    <a:pt x="4814" y="1289"/>
                  </a:cubicBezTo>
                  <a:cubicBezTo>
                    <a:pt x="4803" y="1290"/>
                    <a:pt x="4793" y="1293"/>
                    <a:pt x="4772" y="1301"/>
                  </a:cubicBezTo>
                  <a:cubicBezTo>
                    <a:pt x="4763" y="1302"/>
                    <a:pt x="4751" y="1304"/>
                    <a:pt x="4736" y="1309"/>
                  </a:cubicBezTo>
                  <a:cubicBezTo>
                    <a:pt x="4732" y="1309"/>
                    <a:pt x="4727" y="1308"/>
                    <a:pt x="4721" y="1308"/>
                  </a:cubicBezTo>
                  <a:cubicBezTo>
                    <a:pt x="4709" y="1308"/>
                    <a:pt x="4693" y="1310"/>
                    <a:pt x="4675" y="1318"/>
                  </a:cubicBezTo>
                  <a:cubicBezTo>
                    <a:pt x="4656" y="1326"/>
                    <a:pt x="4644" y="1337"/>
                    <a:pt x="4634" y="1348"/>
                  </a:cubicBezTo>
                  <a:cubicBezTo>
                    <a:pt x="4631" y="1348"/>
                    <a:pt x="4628" y="1347"/>
                    <a:pt x="4625" y="1347"/>
                  </a:cubicBezTo>
                  <a:cubicBezTo>
                    <a:pt x="4613" y="1347"/>
                    <a:pt x="4598" y="1349"/>
                    <a:pt x="4584" y="1355"/>
                  </a:cubicBezTo>
                  <a:cubicBezTo>
                    <a:pt x="4556" y="1368"/>
                    <a:pt x="4541" y="1385"/>
                    <a:pt x="4531" y="1398"/>
                  </a:cubicBezTo>
                  <a:cubicBezTo>
                    <a:pt x="4524" y="1402"/>
                    <a:pt x="4518" y="1407"/>
                    <a:pt x="4513" y="1409"/>
                  </a:cubicBezTo>
                  <a:cubicBezTo>
                    <a:pt x="4508" y="1408"/>
                    <a:pt x="4503" y="1408"/>
                    <a:pt x="4497" y="1408"/>
                  </a:cubicBezTo>
                  <a:cubicBezTo>
                    <a:pt x="4484" y="1408"/>
                    <a:pt x="4469" y="1410"/>
                    <a:pt x="4451" y="1417"/>
                  </a:cubicBezTo>
                  <a:cubicBezTo>
                    <a:pt x="4446" y="1419"/>
                    <a:pt x="4443" y="1420"/>
                    <a:pt x="4440" y="1420"/>
                  </a:cubicBezTo>
                  <a:cubicBezTo>
                    <a:pt x="4431" y="1423"/>
                    <a:pt x="4422" y="1425"/>
                    <a:pt x="4404" y="1432"/>
                  </a:cubicBezTo>
                  <a:cubicBezTo>
                    <a:pt x="4398" y="1435"/>
                    <a:pt x="4395" y="1435"/>
                    <a:pt x="4392" y="1436"/>
                  </a:cubicBezTo>
                  <a:cubicBezTo>
                    <a:pt x="4385" y="1439"/>
                    <a:pt x="4375" y="1441"/>
                    <a:pt x="4359" y="1449"/>
                  </a:cubicBezTo>
                  <a:cubicBezTo>
                    <a:pt x="4336" y="1456"/>
                    <a:pt x="4322" y="1470"/>
                    <a:pt x="4313" y="1481"/>
                  </a:cubicBezTo>
                  <a:cubicBezTo>
                    <a:pt x="4304" y="1482"/>
                    <a:pt x="4289" y="1484"/>
                    <a:pt x="4272" y="1491"/>
                  </a:cubicBezTo>
                  <a:cubicBezTo>
                    <a:pt x="4267" y="1493"/>
                    <a:pt x="4263" y="1495"/>
                    <a:pt x="4261" y="1495"/>
                  </a:cubicBezTo>
                  <a:cubicBezTo>
                    <a:pt x="4252" y="1498"/>
                    <a:pt x="4242" y="1500"/>
                    <a:pt x="4225" y="1507"/>
                  </a:cubicBezTo>
                  <a:lnTo>
                    <a:pt x="4179" y="1526"/>
                  </a:lnTo>
                  <a:cubicBezTo>
                    <a:pt x="4160" y="1534"/>
                    <a:pt x="4146" y="1546"/>
                    <a:pt x="4136" y="1558"/>
                  </a:cubicBezTo>
                  <a:cubicBezTo>
                    <a:pt x="4123" y="1558"/>
                    <a:pt x="4108" y="1561"/>
                    <a:pt x="4091" y="1567"/>
                  </a:cubicBezTo>
                  <a:cubicBezTo>
                    <a:pt x="4076" y="1574"/>
                    <a:pt x="4064" y="1583"/>
                    <a:pt x="4055" y="1591"/>
                  </a:cubicBezTo>
                  <a:cubicBezTo>
                    <a:pt x="4051" y="1591"/>
                    <a:pt x="4046" y="1590"/>
                    <a:pt x="4042" y="1590"/>
                  </a:cubicBezTo>
                  <a:cubicBezTo>
                    <a:pt x="4029" y="1590"/>
                    <a:pt x="4015" y="1592"/>
                    <a:pt x="3999" y="1600"/>
                  </a:cubicBezTo>
                  <a:cubicBezTo>
                    <a:pt x="3980" y="1607"/>
                    <a:pt x="3967" y="1618"/>
                    <a:pt x="3957" y="1627"/>
                  </a:cubicBezTo>
                  <a:cubicBezTo>
                    <a:pt x="3943" y="1627"/>
                    <a:pt x="3927" y="1628"/>
                    <a:pt x="3909" y="1637"/>
                  </a:cubicBezTo>
                  <a:cubicBezTo>
                    <a:pt x="3889" y="1645"/>
                    <a:pt x="3878" y="1653"/>
                    <a:pt x="3866" y="1661"/>
                  </a:cubicBezTo>
                  <a:cubicBezTo>
                    <a:pt x="3850" y="1666"/>
                    <a:pt x="3839" y="1676"/>
                    <a:pt x="3830" y="1685"/>
                  </a:cubicBezTo>
                  <a:cubicBezTo>
                    <a:pt x="3823" y="1684"/>
                    <a:pt x="3817" y="1683"/>
                    <a:pt x="3810" y="1683"/>
                  </a:cubicBezTo>
                  <a:cubicBezTo>
                    <a:pt x="3798" y="1683"/>
                    <a:pt x="3785" y="1686"/>
                    <a:pt x="3772" y="1692"/>
                  </a:cubicBezTo>
                  <a:cubicBezTo>
                    <a:pt x="3750" y="1700"/>
                    <a:pt x="3738" y="1712"/>
                    <a:pt x="3728" y="1725"/>
                  </a:cubicBezTo>
                  <a:cubicBezTo>
                    <a:pt x="3726" y="1725"/>
                    <a:pt x="3725" y="1725"/>
                    <a:pt x="3723" y="1725"/>
                  </a:cubicBezTo>
                  <a:cubicBezTo>
                    <a:pt x="3712" y="1725"/>
                    <a:pt x="3698" y="1728"/>
                    <a:pt x="3684" y="1733"/>
                  </a:cubicBezTo>
                  <a:cubicBezTo>
                    <a:pt x="3664" y="1743"/>
                    <a:pt x="3649" y="1755"/>
                    <a:pt x="3640" y="1767"/>
                  </a:cubicBezTo>
                  <a:cubicBezTo>
                    <a:pt x="3627" y="1767"/>
                    <a:pt x="3614" y="1768"/>
                    <a:pt x="3598" y="1775"/>
                  </a:cubicBezTo>
                  <a:cubicBezTo>
                    <a:pt x="3588" y="1775"/>
                    <a:pt x="3570" y="1776"/>
                    <a:pt x="3547" y="1786"/>
                  </a:cubicBezTo>
                  <a:cubicBezTo>
                    <a:pt x="3518" y="1798"/>
                    <a:pt x="3503" y="1818"/>
                    <a:pt x="3493" y="1832"/>
                  </a:cubicBezTo>
                  <a:cubicBezTo>
                    <a:pt x="3479" y="1842"/>
                    <a:pt x="3470" y="1851"/>
                    <a:pt x="3463" y="1859"/>
                  </a:cubicBezTo>
                  <a:cubicBezTo>
                    <a:pt x="3461" y="1859"/>
                    <a:pt x="3460" y="1861"/>
                    <a:pt x="3459" y="1861"/>
                  </a:cubicBezTo>
                  <a:cubicBezTo>
                    <a:pt x="3451" y="1862"/>
                    <a:pt x="3442" y="1864"/>
                    <a:pt x="3426" y="1872"/>
                  </a:cubicBezTo>
                  <a:cubicBezTo>
                    <a:pt x="3421" y="1874"/>
                    <a:pt x="3417" y="1874"/>
                    <a:pt x="3415" y="1875"/>
                  </a:cubicBezTo>
                  <a:cubicBezTo>
                    <a:pt x="3411" y="1875"/>
                    <a:pt x="3407" y="1877"/>
                    <a:pt x="3402" y="1878"/>
                  </a:cubicBezTo>
                  <a:cubicBezTo>
                    <a:pt x="3392" y="1874"/>
                    <a:pt x="3379" y="1871"/>
                    <a:pt x="3363" y="1871"/>
                  </a:cubicBezTo>
                  <a:cubicBezTo>
                    <a:pt x="3351" y="1871"/>
                    <a:pt x="3338" y="1873"/>
                    <a:pt x="3323" y="1879"/>
                  </a:cubicBezTo>
                  <a:cubicBezTo>
                    <a:pt x="3306" y="1887"/>
                    <a:pt x="3298" y="1891"/>
                    <a:pt x="3290" y="1896"/>
                  </a:cubicBezTo>
                  <a:lnTo>
                    <a:pt x="3279" y="1902"/>
                  </a:lnTo>
                  <a:cubicBezTo>
                    <a:pt x="3252" y="1912"/>
                    <a:pt x="3237" y="1929"/>
                    <a:pt x="3229" y="1942"/>
                  </a:cubicBezTo>
                  <a:cubicBezTo>
                    <a:pt x="3215" y="1950"/>
                    <a:pt x="3204" y="1958"/>
                    <a:pt x="3197" y="1966"/>
                  </a:cubicBezTo>
                  <a:cubicBezTo>
                    <a:pt x="3183" y="1971"/>
                    <a:pt x="3176" y="1975"/>
                    <a:pt x="3170" y="1980"/>
                  </a:cubicBezTo>
                  <a:cubicBezTo>
                    <a:pt x="3167" y="1980"/>
                    <a:pt x="3166" y="1981"/>
                    <a:pt x="3162" y="1982"/>
                  </a:cubicBezTo>
                  <a:cubicBezTo>
                    <a:pt x="3160" y="1982"/>
                    <a:pt x="3156" y="1981"/>
                    <a:pt x="3152" y="1981"/>
                  </a:cubicBezTo>
                  <a:cubicBezTo>
                    <a:pt x="3145" y="1981"/>
                    <a:pt x="3136" y="1982"/>
                    <a:pt x="3125" y="1985"/>
                  </a:cubicBezTo>
                  <a:cubicBezTo>
                    <a:pt x="3116" y="1982"/>
                    <a:pt x="3106" y="1980"/>
                    <a:pt x="3093" y="1980"/>
                  </a:cubicBezTo>
                  <a:cubicBezTo>
                    <a:pt x="3081" y="1980"/>
                    <a:pt x="3067" y="1982"/>
                    <a:pt x="3052" y="1989"/>
                  </a:cubicBezTo>
                  <a:cubicBezTo>
                    <a:pt x="3036" y="1996"/>
                    <a:pt x="3028" y="1999"/>
                    <a:pt x="3021" y="2003"/>
                  </a:cubicBezTo>
                  <a:cubicBezTo>
                    <a:pt x="3017" y="2007"/>
                    <a:pt x="3015" y="2008"/>
                    <a:pt x="3007" y="2010"/>
                  </a:cubicBezTo>
                  <a:cubicBezTo>
                    <a:pt x="3001" y="2014"/>
                    <a:pt x="2998" y="2014"/>
                    <a:pt x="2994" y="2016"/>
                  </a:cubicBezTo>
                  <a:cubicBezTo>
                    <a:pt x="2986" y="2017"/>
                    <a:pt x="2978" y="2019"/>
                    <a:pt x="2962" y="2026"/>
                  </a:cubicBezTo>
                  <a:cubicBezTo>
                    <a:pt x="2940" y="2035"/>
                    <a:pt x="2926" y="2046"/>
                    <a:pt x="2920" y="2052"/>
                  </a:cubicBezTo>
                  <a:cubicBezTo>
                    <a:pt x="2913" y="2056"/>
                    <a:pt x="2907" y="2057"/>
                    <a:pt x="2903" y="2059"/>
                  </a:cubicBezTo>
                  <a:cubicBezTo>
                    <a:pt x="2897" y="2061"/>
                    <a:pt x="2888" y="2063"/>
                    <a:pt x="2875" y="2070"/>
                  </a:cubicBezTo>
                  <a:cubicBezTo>
                    <a:pt x="2867" y="2072"/>
                    <a:pt x="2865" y="2073"/>
                    <a:pt x="2860" y="2075"/>
                  </a:cubicBezTo>
                  <a:cubicBezTo>
                    <a:pt x="2852" y="2076"/>
                    <a:pt x="2844" y="2078"/>
                    <a:pt x="2828" y="2086"/>
                  </a:cubicBezTo>
                  <a:lnTo>
                    <a:pt x="2812" y="2091"/>
                  </a:lnTo>
                  <a:cubicBezTo>
                    <a:pt x="2804" y="2093"/>
                    <a:pt x="2796" y="2094"/>
                    <a:pt x="2781" y="2102"/>
                  </a:cubicBezTo>
                  <a:cubicBezTo>
                    <a:pt x="2752" y="2115"/>
                    <a:pt x="2737" y="2135"/>
                    <a:pt x="2727" y="2150"/>
                  </a:cubicBezTo>
                  <a:cubicBezTo>
                    <a:pt x="2721" y="2152"/>
                    <a:pt x="2717" y="2154"/>
                    <a:pt x="2712" y="2158"/>
                  </a:cubicBezTo>
                  <a:cubicBezTo>
                    <a:pt x="2710" y="2159"/>
                    <a:pt x="2707" y="2162"/>
                    <a:pt x="2704" y="2163"/>
                  </a:cubicBezTo>
                  <a:cubicBezTo>
                    <a:pt x="2694" y="2163"/>
                    <a:pt x="2677" y="2164"/>
                    <a:pt x="2650" y="2175"/>
                  </a:cubicBezTo>
                  <a:cubicBezTo>
                    <a:pt x="2640" y="2177"/>
                    <a:pt x="2625" y="2179"/>
                    <a:pt x="2604" y="2188"/>
                  </a:cubicBezTo>
                  <a:cubicBezTo>
                    <a:pt x="2595" y="2191"/>
                    <a:pt x="2589" y="2193"/>
                    <a:pt x="2586" y="2194"/>
                  </a:cubicBezTo>
                  <a:lnTo>
                    <a:pt x="2559" y="2205"/>
                  </a:lnTo>
                  <a:cubicBezTo>
                    <a:pt x="2536" y="2215"/>
                    <a:pt x="2522" y="2230"/>
                    <a:pt x="2512" y="2243"/>
                  </a:cubicBezTo>
                  <a:cubicBezTo>
                    <a:pt x="2504" y="2244"/>
                    <a:pt x="2495" y="2246"/>
                    <a:pt x="2485" y="2249"/>
                  </a:cubicBezTo>
                  <a:cubicBezTo>
                    <a:pt x="2481" y="2248"/>
                    <a:pt x="2476" y="2248"/>
                    <a:pt x="2470" y="2248"/>
                  </a:cubicBezTo>
                  <a:cubicBezTo>
                    <a:pt x="2457" y="2248"/>
                    <a:pt x="2441" y="2250"/>
                    <a:pt x="2422" y="2257"/>
                  </a:cubicBezTo>
                  <a:cubicBezTo>
                    <a:pt x="2406" y="2264"/>
                    <a:pt x="2400" y="2268"/>
                    <a:pt x="2391" y="2271"/>
                  </a:cubicBezTo>
                  <a:cubicBezTo>
                    <a:pt x="2388" y="2274"/>
                    <a:pt x="2385" y="2275"/>
                    <a:pt x="2378" y="2279"/>
                  </a:cubicBezTo>
                  <a:cubicBezTo>
                    <a:pt x="2375" y="2280"/>
                    <a:pt x="2375" y="2280"/>
                    <a:pt x="2372" y="2280"/>
                  </a:cubicBezTo>
                  <a:cubicBezTo>
                    <a:pt x="2361" y="2282"/>
                    <a:pt x="2348" y="2284"/>
                    <a:pt x="2331" y="2291"/>
                  </a:cubicBezTo>
                  <a:cubicBezTo>
                    <a:pt x="2305" y="2302"/>
                    <a:pt x="2293" y="2317"/>
                    <a:pt x="2283" y="2328"/>
                  </a:cubicBezTo>
                  <a:cubicBezTo>
                    <a:pt x="2273" y="2332"/>
                    <a:pt x="2267" y="2335"/>
                    <a:pt x="2262" y="2340"/>
                  </a:cubicBezTo>
                  <a:cubicBezTo>
                    <a:pt x="2254" y="2338"/>
                    <a:pt x="2246" y="2337"/>
                    <a:pt x="2236" y="2337"/>
                  </a:cubicBezTo>
                  <a:cubicBezTo>
                    <a:pt x="2223" y="2337"/>
                    <a:pt x="2209" y="2339"/>
                    <a:pt x="2195" y="2345"/>
                  </a:cubicBezTo>
                  <a:cubicBezTo>
                    <a:pt x="2165" y="2359"/>
                    <a:pt x="2150" y="2377"/>
                    <a:pt x="2142" y="2393"/>
                  </a:cubicBezTo>
                  <a:cubicBezTo>
                    <a:pt x="2137" y="2394"/>
                    <a:pt x="2133" y="2398"/>
                    <a:pt x="2131" y="2399"/>
                  </a:cubicBezTo>
                  <a:cubicBezTo>
                    <a:pt x="2123" y="2397"/>
                    <a:pt x="2113" y="2395"/>
                    <a:pt x="2103" y="2395"/>
                  </a:cubicBezTo>
                  <a:cubicBezTo>
                    <a:pt x="2091" y="2395"/>
                    <a:pt x="2077" y="2397"/>
                    <a:pt x="2061" y="2404"/>
                  </a:cubicBezTo>
                  <a:cubicBezTo>
                    <a:pt x="2042" y="2414"/>
                    <a:pt x="2030" y="2421"/>
                    <a:pt x="2019" y="2430"/>
                  </a:cubicBezTo>
                  <a:cubicBezTo>
                    <a:pt x="2003" y="2436"/>
                    <a:pt x="1993" y="2445"/>
                    <a:pt x="1983" y="2452"/>
                  </a:cubicBezTo>
                  <a:cubicBezTo>
                    <a:pt x="1978" y="2451"/>
                    <a:pt x="1973" y="2451"/>
                    <a:pt x="1967" y="2451"/>
                  </a:cubicBezTo>
                  <a:cubicBezTo>
                    <a:pt x="1955" y="2451"/>
                    <a:pt x="1942" y="2453"/>
                    <a:pt x="1927" y="2459"/>
                  </a:cubicBezTo>
                  <a:cubicBezTo>
                    <a:pt x="1907" y="2467"/>
                    <a:pt x="1893" y="2479"/>
                    <a:pt x="1885" y="2490"/>
                  </a:cubicBezTo>
                  <a:cubicBezTo>
                    <a:pt x="1871" y="2490"/>
                    <a:pt x="1857" y="2493"/>
                    <a:pt x="1838" y="2499"/>
                  </a:cubicBezTo>
                  <a:cubicBezTo>
                    <a:pt x="1815" y="2509"/>
                    <a:pt x="1801" y="2522"/>
                    <a:pt x="1791" y="2532"/>
                  </a:cubicBezTo>
                  <a:cubicBezTo>
                    <a:pt x="1784" y="2536"/>
                    <a:pt x="1778" y="2538"/>
                    <a:pt x="1773" y="2541"/>
                  </a:cubicBezTo>
                  <a:cubicBezTo>
                    <a:pt x="1769" y="2542"/>
                    <a:pt x="1765" y="2544"/>
                    <a:pt x="1754" y="2549"/>
                  </a:cubicBezTo>
                  <a:cubicBezTo>
                    <a:pt x="1742" y="2550"/>
                    <a:pt x="1727" y="2553"/>
                    <a:pt x="1708" y="2560"/>
                  </a:cubicBezTo>
                  <a:cubicBezTo>
                    <a:pt x="1702" y="2562"/>
                    <a:pt x="1699" y="2564"/>
                    <a:pt x="1697" y="2564"/>
                  </a:cubicBezTo>
                  <a:cubicBezTo>
                    <a:pt x="1687" y="2566"/>
                    <a:pt x="1678" y="2569"/>
                    <a:pt x="1661" y="2575"/>
                  </a:cubicBezTo>
                  <a:cubicBezTo>
                    <a:pt x="1633" y="2586"/>
                    <a:pt x="1618" y="2605"/>
                    <a:pt x="1608" y="2621"/>
                  </a:cubicBezTo>
                  <a:cubicBezTo>
                    <a:pt x="1602" y="2622"/>
                    <a:pt x="1592" y="2625"/>
                    <a:pt x="1582" y="2629"/>
                  </a:cubicBezTo>
                  <a:cubicBezTo>
                    <a:pt x="1569" y="2629"/>
                    <a:pt x="1550" y="2630"/>
                    <a:pt x="1529" y="2640"/>
                  </a:cubicBezTo>
                  <a:cubicBezTo>
                    <a:pt x="1505" y="2650"/>
                    <a:pt x="1494" y="2661"/>
                    <a:pt x="1488" y="2666"/>
                  </a:cubicBezTo>
                  <a:cubicBezTo>
                    <a:pt x="1475" y="2672"/>
                    <a:pt x="1467" y="2676"/>
                    <a:pt x="1459" y="2681"/>
                  </a:cubicBezTo>
                  <a:cubicBezTo>
                    <a:pt x="1451" y="2679"/>
                    <a:pt x="1441" y="2677"/>
                    <a:pt x="1430" y="2677"/>
                  </a:cubicBezTo>
                  <a:cubicBezTo>
                    <a:pt x="1418" y="2677"/>
                    <a:pt x="1405" y="2679"/>
                    <a:pt x="1390" y="2686"/>
                  </a:cubicBezTo>
                  <a:cubicBezTo>
                    <a:pt x="1384" y="2688"/>
                    <a:pt x="1382" y="2688"/>
                    <a:pt x="1379" y="2689"/>
                  </a:cubicBezTo>
                  <a:cubicBezTo>
                    <a:pt x="1370" y="2692"/>
                    <a:pt x="1362" y="2694"/>
                    <a:pt x="1345" y="2702"/>
                  </a:cubicBezTo>
                  <a:cubicBezTo>
                    <a:pt x="1328" y="2708"/>
                    <a:pt x="1318" y="2715"/>
                    <a:pt x="1309" y="2720"/>
                  </a:cubicBezTo>
                  <a:cubicBezTo>
                    <a:pt x="1308" y="2721"/>
                    <a:pt x="1306" y="2723"/>
                    <a:pt x="1302" y="2724"/>
                  </a:cubicBezTo>
                  <a:cubicBezTo>
                    <a:pt x="1280" y="2732"/>
                    <a:pt x="1266" y="2745"/>
                    <a:pt x="1258" y="2755"/>
                  </a:cubicBezTo>
                  <a:cubicBezTo>
                    <a:pt x="1247" y="2756"/>
                    <a:pt x="1231" y="2757"/>
                    <a:pt x="1213" y="2766"/>
                  </a:cubicBezTo>
                  <a:cubicBezTo>
                    <a:pt x="1195" y="2773"/>
                    <a:pt x="1181" y="2784"/>
                    <a:pt x="1172" y="2795"/>
                  </a:cubicBezTo>
                  <a:cubicBezTo>
                    <a:pt x="1169" y="2795"/>
                    <a:pt x="1167" y="2795"/>
                    <a:pt x="1164" y="2795"/>
                  </a:cubicBezTo>
                  <a:cubicBezTo>
                    <a:pt x="1151" y="2795"/>
                    <a:pt x="1138" y="2797"/>
                    <a:pt x="1124" y="2803"/>
                  </a:cubicBezTo>
                  <a:cubicBezTo>
                    <a:pt x="1119" y="2806"/>
                    <a:pt x="1115" y="2806"/>
                    <a:pt x="1113" y="2807"/>
                  </a:cubicBezTo>
                  <a:cubicBezTo>
                    <a:pt x="1104" y="2810"/>
                    <a:pt x="1095" y="2812"/>
                    <a:pt x="1078" y="2820"/>
                  </a:cubicBezTo>
                  <a:cubicBezTo>
                    <a:pt x="1062" y="2826"/>
                    <a:pt x="1054" y="2830"/>
                    <a:pt x="1046" y="2836"/>
                  </a:cubicBezTo>
                  <a:cubicBezTo>
                    <a:pt x="1045" y="2836"/>
                    <a:pt x="1045" y="2837"/>
                    <a:pt x="1044" y="2837"/>
                  </a:cubicBezTo>
                  <a:cubicBezTo>
                    <a:pt x="1040" y="2836"/>
                    <a:pt x="1037" y="2836"/>
                    <a:pt x="1033" y="2836"/>
                  </a:cubicBezTo>
                  <a:cubicBezTo>
                    <a:pt x="1020" y="2836"/>
                    <a:pt x="1003" y="2838"/>
                    <a:pt x="985" y="2846"/>
                  </a:cubicBezTo>
                  <a:cubicBezTo>
                    <a:pt x="953" y="2859"/>
                    <a:pt x="937" y="2884"/>
                    <a:pt x="928" y="2901"/>
                  </a:cubicBezTo>
                  <a:cubicBezTo>
                    <a:pt x="917" y="2907"/>
                    <a:pt x="910" y="2916"/>
                    <a:pt x="904" y="2921"/>
                  </a:cubicBezTo>
                  <a:lnTo>
                    <a:pt x="869" y="2935"/>
                  </a:lnTo>
                  <a:cubicBezTo>
                    <a:pt x="854" y="2935"/>
                    <a:pt x="837" y="2937"/>
                    <a:pt x="816" y="2946"/>
                  </a:cubicBezTo>
                  <a:cubicBezTo>
                    <a:pt x="795" y="2956"/>
                    <a:pt x="782" y="2965"/>
                    <a:pt x="772" y="2976"/>
                  </a:cubicBezTo>
                  <a:cubicBezTo>
                    <a:pt x="765" y="2978"/>
                    <a:pt x="761" y="2980"/>
                    <a:pt x="757" y="2981"/>
                  </a:cubicBezTo>
                  <a:cubicBezTo>
                    <a:pt x="751" y="2982"/>
                    <a:pt x="747" y="2983"/>
                    <a:pt x="741" y="2987"/>
                  </a:cubicBezTo>
                  <a:cubicBezTo>
                    <a:pt x="736" y="2986"/>
                    <a:pt x="730" y="2985"/>
                    <a:pt x="724" y="2985"/>
                  </a:cubicBezTo>
                  <a:cubicBezTo>
                    <a:pt x="711" y="2985"/>
                    <a:pt x="696" y="2987"/>
                    <a:pt x="678" y="2994"/>
                  </a:cubicBezTo>
                  <a:cubicBezTo>
                    <a:pt x="666" y="2999"/>
                    <a:pt x="657" y="3005"/>
                    <a:pt x="648" y="3012"/>
                  </a:cubicBezTo>
                  <a:cubicBezTo>
                    <a:pt x="640" y="3010"/>
                    <a:pt x="630" y="3008"/>
                    <a:pt x="619" y="3008"/>
                  </a:cubicBezTo>
                  <a:cubicBezTo>
                    <a:pt x="607" y="3008"/>
                    <a:pt x="595" y="3010"/>
                    <a:pt x="582" y="3016"/>
                  </a:cubicBezTo>
                  <a:cubicBezTo>
                    <a:pt x="550" y="3029"/>
                    <a:pt x="534" y="3052"/>
                    <a:pt x="525" y="3069"/>
                  </a:cubicBezTo>
                  <a:cubicBezTo>
                    <a:pt x="519" y="3073"/>
                    <a:pt x="512" y="3079"/>
                    <a:pt x="508" y="3083"/>
                  </a:cubicBezTo>
                  <a:cubicBezTo>
                    <a:pt x="506" y="3083"/>
                    <a:pt x="503" y="3083"/>
                    <a:pt x="500" y="3083"/>
                  </a:cubicBezTo>
                  <a:cubicBezTo>
                    <a:pt x="491" y="3083"/>
                    <a:pt x="480" y="3084"/>
                    <a:pt x="467" y="3087"/>
                  </a:cubicBezTo>
                  <a:cubicBezTo>
                    <a:pt x="462" y="3086"/>
                    <a:pt x="456" y="3085"/>
                    <a:pt x="449" y="3085"/>
                  </a:cubicBezTo>
                  <a:cubicBezTo>
                    <a:pt x="436" y="3085"/>
                    <a:pt x="420" y="3088"/>
                    <a:pt x="403" y="3095"/>
                  </a:cubicBezTo>
                  <a:cubicBezTo>
                    <a:pt x="387" y="3101"/>
                    <a:pt x="375" y="3111"/>
                    <a:pt x="366" y="3119"/>
                  </a:cubicBezTo>
                  <a:cubicBezTo>
                    <a:pt x="362" y="3119"/>
                    <a:pt x="358" y="3119"/>
                    <a:pt x="354" y="3119"/>
                  </a:cubicBezTo>
                  <a:cubicBezTo>
                    <a:pt x="342" y="3119"/>
                    <a:pt x="328" y="3121"/>
                    <a:pt x="312" y="3127"/>
                  </a:cubicBezTo>
                  <a:cubicBezTo>
                    <a:pt x="289" y="3138"/>
                    <a:pt x="275" y="3151"/>
                    <a:pt x="265" y="3160"/>
                  </a:cubicBezTo>
                  <a:lnTo>
                    <a:pt x="227" y="3176"/>
                  </a:lnTo>
                  <a:cubicBezTo>
                    <a:pt x="220" y="3181"/>
                    <a:pt x="215" y="3182"/>
                    <a:pt x="210" y="3184"/>
                  </a:cubicBezTo>
                  <a:cubicBezTo>
                    <a:pt x="203" y="3186"/>
                    <a:pt x="195" y="3188"/>
                    <a:pt x="183" y="3194"/>
                  </a:cubicBezTo>
                  <a:lnTo>
                    <a:pt x="166" y="3200"/>
                  </a:lnTo>
                  <a:cubicBezTo>
                    <a:pt x="160" y="3202"/>
                    <a:pt x="151" y="3203"/>
                    <a:pt x="136" y="3211"/>
                  </a:cubicBezTo>
                  <a:cubicBezTo>
                    <a:pt x="123" y="3217"/>
                    <a:pt x="116" y="3219"/>
                    <a:pt x="109" y="3223"/>
                  </a:cubicBezTo>
                  <a:cubicBezTo>
                    <a:pt x="105" y="3226"/>
                    <a:pt x="101" y="3228"/>
                    <a:pt x="93" y="3231"/>
                  </a:cubicBezTo>
                  <a:cubicBezTo>
                    <a:pt x="60" y="3245"/>
                    <a:pt x="44" y="3267"/>
                    <a:pt x="37" y="3284"/>
                  </a:cubicBezTo>
                  <a:cubicBezTo>
                    <a:pt x="10" y="3307"/>
                    <a:pt x="0" y="3344"/>
                    <a:pt x="14" y="3378"/>
                  </a:cubicBezTo>
                  <a:cubicBezTo>
                    <a:pt x="27" y="3409"/>
                    <a:pt x="57" y="3427"/>
                    <a:pt x="89" y="3427"/>
                  </a:cubicBezTo>
                  <a:cubicBezTo>
                    <a:pt x="98" y="3427"/>
                    <a:pt x="109" y="3426"/>
                    <a:pt x="130" y="3412"/>
                  </a:cubicBezTo>
                  <a:cubicBezTo>
                    <a:pt x="161" y="3400"/>
                    <a:pt x="176" y="3379"/>
                    <a:pt x="185" y="3363"/>
                  </a:cubicBezTo>
                  <a:lnTo>
                    <a:pt x="193" y="3358"/>
                  </a:lnTo>
                  <a:cubicBezTo>
                    <a:pt x="197" y="3356"/>
                    <a:pt x="201" y="3355"/>
                    <a:pt x="209" y="3351"/>
                  </a:cubicBezTo>
                  <a:lnTo>
                    <a:pt x="225" y="3345"/>
                  </a:lnTo>
                  <a:cubicBezTo>
                    <a:pt x="233" y="3342"/>
                    <a:pt x="240" y="3341"/>
                    <a:pt x="254" y="3335"/>
                  </a:cubicBezTo>
                  <a:cubicBezTo>
                    <a:pt x="263" y="3330"/>
                    <a:pt x="268" y="3329"/>
                    <a:pt x="272" y="3328"/>
                  </a:cubicBezTo>
                  <a:cubicBezTo>
                    <a:pt x="280" y="3325"/>
                    <a:pt x="286" y="3323"/>
                    <a:pt x="300" y="3318"/>
                  </a:cubicBezTo>
                  <a:lnTo>
                    <a:pt x="344" y="3298"/>
                  </a:lnTo>
                  <a:cubicBezTo>
                    <a:pt x="361" y="3292"/>
                    <a:pt x="374" y="3283"/>
                    <a:pt x="382" y="3276"/>
                  </a:cubicBezTo>
                  <a:cubicBezTo>
                    <a:pt x="385" y="3276"/>
                    <a:pt x="389" y="3276"/>
                    <a:pt x="394" y="3276"/>
                  </a:cubicBezTo>
                  <a:cubicBezTo>
                    <a:pt x="406" y="3276"/>
                    <a:pt x="420" y="3275"/>
                    <a:pt x="436" y="3267"/>
                  </a:cubicBezTo>
                  <a:cubicBezTo>
                    <a:pt x="455" y="3260"/>
                    <a:pt x="466" y="3250"/>
                    <a:pt x="476" y="3243"/>
                  </a:cubicBezTo>
                  <a:cubicBezTo>
                    <a:pt x="487" y="3243"/>
                    <a:pt x="500" y="3241"/>
                    <a:pt x="515" y="3237"/>
                  </a:cubicBezTo>
                  <a:cubicBezTo>
                    <a:pt x="519" y="3238"/>
                    <a:pt x="524" y="3238"/>
                    <a:pt x="529" y="3238"/>
                  </a:cubicBezTo>
                  <a:cubicBezTo>
                    <a:pt x="542" y="3238"/>
                    <a:pt x="559" y="3236"/>
                    <a:pt x="578" y="3229"/>
                  </a:cubicBezTo>
                  <a:cubicBezTo>
                    <a:pt x="601" y="3218"/>
                    <a:pt x="616" y="3205"/>
                    <a:pt x="624" y="3196"/>
                  </a:cubicBezTo>
                  <a:cubicBezTo>
                    <a:pt x="637" y="3190"/>
                    <a:pt x="645" y="3184"/>
                    <a:pt x="653" y="3175"/>
                  </a:cubicBezTo>
                  <a:cubicBezTo>
                    <a:pt x="659" y="3176"/>
                    <a:pt x="665" y="3177"/>
                    <a:pt x="672" y="3177"/>
                  </a:cubicBezTo>
                  <a:cubicBezTo>
                    <a:pt x="683" y="3177"/>
                    <a:pt x="696" y="3175"/>
                    <a:pt x="709" y="3169"/>
                  </a:cubicBezTo>
                  <a:cubicBezTo>
                    <a:pt x="729" y="3160"/>
                    <a:pt x="742" y="3149"/>
                    <a:pt x="751" y="3141"/>
                  </a:cubicBezTo>
                  <a:cubicBezTo>
                    <a:pt x="763" y="3141"/>
                    <a:pt x="781" y="3139"/>
                    <a:pt x="799" y="3131"/>
                  </a:cubicBezTo>
                  <a:cubicBezTo>
                    <a:pt x="808" y="3127"/>
                    <a:pt x="813" y="3126"/>
                    <a:pt x="817" y="3125"/>
                  </a:cubicBezTo>
                  <a:cubicBezTo>
                    <a:pt x="824" y="3122"/>
                    <a:pt x="832" y="3119"/>
                    <a:pt x="846" y="3114"/>
                  </a:cubicBezTo>
                  <a:cubicBezTo>
                    <a:pt x="864" y="3107"/>
                    <a:pt x="876" y="3098"/>
                    <a:pt x="886" y="3088"/>
                  </a:cubicBezTo>
                  <a:cubicBezTo>
                    <a:pt x="900" y="3088"/>
                    <a:pt x="916" y="3085"/>
                    <a:pt x="937" y="3078"/>
                  </a:cubicBezTo>
                  <a:lnTo>
                    <a:pt x="982" y="3058"/>
                  </a:lnTo>
                  <a:cubicBezTo>
                    <a:pt x="1006" y="3050"/>
                    <a:pt x="1020" y="3036"/>
                    <a:pt x="1029" y="3026"/>
                  </a:cubicBezTo>
                  <a:cubicBezTo>
                    <a:pt x="1049" y="3018"/>
                    <a:pt x="1062" y="3004"/>
                    <a:pt x="1070" y="2991"/>
                  </a:cubicBezTo>
                  <a:cubicBezTo>
                    <a:pt x="1081" y="2989"/>
                    <a:pt x="1094" y="2987"/>
                    <a:pt x="1108" y="2981"/>
                  </a:cubicBezTo>
                  <a:cubicBezTo>
                    <a:pt x="1124" y="2975"/>
                    <a:pt x="1132" y="2971"/>
                    <a:pt x="1140" y="2965"/>
                  </a:cubicBezTo>
                  <a:lnTo>
                    <a:pt x="1151" y="2960"/>
                  </a:lnTo>
                  <a:cubicBezTo>
                    <a:pt x="1156" y="2957"/>
                    <a:pt x="1158" y="2957"/>
                    <a:pt x="1162" y="2956"/>
                  </a:cubicBezTo>
                  <a:cubicBezTo>
                    <a:pt x="1167" y="2955"/>
                    <a:pt x="1172" y="2953"/>
                    <a:pt x="1179" y="2950"/>
                  </a:cubicBezTo>
                  <a:cubicBezTo>
                    <a:pt x="1186" y="2952"/>
                    <a:pt x="1195" y="2954"/>
                    <a:pt x="1205" y="2954"/>
                  </a:cubicBezTo>
                  <a:cubicBezTo>
                    <a:pt x="1218" y="2954"/>
                    <a:pt x="1233" y="2951"/>
                    <a:pt x="1249" y="2945"/>
                  </a:cubicBezTo>
                  <a:cubicBezTo>
                    <a:pt x="1274" y="2935"/>
                    <a:pt x="1289" y="2921"/>
                    <a:pt x="1298" y="2907"/>
                  </a:cubicBezTo>
                  <a:cubicBezTo>
                    <a:pt x="1308" y="2906"/>
                    <a:pt x="1321" y="2905"/>
                    <a:pt x="1335" y="2898"/>
                  </a:cubicBezTo>
                  <a:cubicBezTo>
                    <a:pt x="1361" y="2887"/>
                    <a:pt x="1376" y="2873"/>
                    <a:pt x="1385" y="2860"/>
                  </a:cubicBezTo>
                  <a:cubicBezTo>
                    <a:pt x="1396" y="2855"/>
                    <a:pt x="1403" y="2852"/>
                    <a:pt x="1409" y="2847"/>
                  </a:cubicBezTo>
                  <a:cubicBezTo>
                    <a:pt x="1410" y="2846"/>
                    <a:pt x="1413" y="2844"/>
                    <a:pt x="1418" y="2843"/>
                  </a:cubicBezTo>
                  <a:cubicBezTo>
                    <a:pt x="1423" y="2841"/>
                    <a:pt x="1425" y="2841"/>
                    <a:pt x="1428" y="2839"/>
                  </a:cubicBezTo>
                  <a:cubicBezTo>
                    <a:pt x="1431" y="2839"/>
                    <a:pt x="1436" y="2838"/>
                    <a:pt x="1440" y="2837"/>
                  </a:cubicBezTo>
                  <a:cubicBezTo>
                    <a:pt x="1449" y="2840"/>
                    <a:pt x="1462" y="2843"/>
                    <a:pt x="1477" y="2843"/>
                  </a:cubicBezTo>
                  <a:cubicBezTo>
                    <a:pt x="1489" y="2843"/>
                    <a:pt x="1503" y="2841"/>
                    <a:pt x="1517" y="2836"/>
                  </a:cubicBezTo>
                  <a:cubicBezTo>
                    <a:pt x="1537" y="2827"/>
                    <a:pt x="1549" y="2817"/>
                    <a:pt x="1559" y="2810"/>
                  </a:cubicBezTo>
                  <a:cubicBezTo>
                    <a:pt x="1580" y="2801"/>
                    <a:pt x="1594" y="2791"/>
                    <a:pt x="1600" y="2785"/>
                  </a:cubicBezTo>
                  <a:cubicBezTo>
                    <a:pt x="1612" y="2785"/>
                    <a:pt x="1629" y="2784"/>
                    <a:pt x="1651" y="2775"/>
                  </a:cubicBezTo>
                  <a:cubicBezTo>
                    <a:pt x="1664" y="2773"/>
                    <a:pt x="1677" y="2771"/>
                    <a:pt x="1697" y="2763"/>
                  </a:cubicBezTo>
                  <a:cubicBezTo>
                    <a:pt x="1726" y="2751"/>
                    <a:pt x="1741" y="2731"/>
                    <a:pt x="1751" y="2715"/>
                  </a:cubicBezTo>
                  <a:cubicBezTo>
                    <a:pt x="1758" y="2714"/>
                    <a:pt x="1767" y="2710"/>
                    <a:pt x="1780" y="2705"/>
                  </a:cubicBezTo>
                  <a:cubicBezTo>
                    <a:pt x="1792" y="2704"/>
                    <a:pt x="1806" y="2702"/>
                    <a:pt x="1827" y="2693"/>
                  </a:cubicBezTo>
                  <a:cubicBezTo>
                    <a:pt x="1838" y="2688"/>
                    <a:pt x="1846" y="2684"/>
                    <a:pt x="1852" y="2681"/>
                  </a:cubicBezTo>
                  <a:cubicBezTo>
                    <a:pt x="1858" y="2678"/>
                    <a:pt x="1862" y="2677"/>
                    <a:pt x="1871" y="2673"/>
                  </a:cubicBezTo>
                  <a:cubicBezTo>
                    <a:pt x="1889" y="2666"/>
                    <a:pt x="1901" y="2657"/>
                    <a:pt x="1910" y="2649"/>
                  </a:cubicBezTo>
                  <a:cubicBezTo>
                    <a:pt x="1923" y="2649"/>
                    <a:pt x="1942" y="2648"/>
                    <a:pt x="1962" y="2640"/>
                  </a:cubicBezTo>
                  <a:cubicBezTo>
                    <a:pt x="1978" y="2633"/>
                    <a:pt x="1988" y="2625"/>
                    <a:pt x="1998" y="2616"/>
                  </a:cubicBezTo>
                  <a:cubicBezTo>
                    <a:pt x="2002" y="2616"/>
                    <a:pt x="2006" y="2617"/>
                    <a:pt x="2010" y="2617"/>
                  </a:cubicBezTo>
                  <a:cubicBezTo>
                    <a:pt x="2022" y="2617"/>
                    <a:pt x="2037" y="2615"/>
                    <a:pt x="2053" y="2607"/>
                  </a:cubicBezTo>
                  <a:cubicBezTo>
                    <a:pt x="2082" y="2596"/>
                    <a:pt x="2096" y="2579"/>
                    <a:pt x="2105" y="2565"/>
                  </a:cubicBezTo>
                  <a:cubicBezTo>
                    <a:pt x="2112" y="2562"/>
                    <a:pt x="2116" y="2558"/>
                    <a:pt x="2121" y="2555"/>
                  </a:cubicBezTo>
                  <a:cubicBezTo>
                    <a:pt x="2128" y="2556"/>
                    <a:pt x="2135" y="2557"/>
                    <a:pt x="2143" y="2557"/>
                  </a:cubicBezTo>
                  <a:cubicBezTo>
                    <a:pt x="2156" y="2557"/>
                    <a:pt x="2170" y="2555"/>
                    <a:pt x="2187" y="2549"/>
                  </a:cubicBezTo>
                  <a:cubicBezTo>
                    <a:pt x="2203" y="2542"/>
                    <a:pt x="2210" y="2538"/>
                    <a:pt x="2218" y="2534"/>
                  </a:cubicBezTo>
                  <a:cubicBezTo>
                    <a:pt x="2222" y="2531"/>
                    <a:pt x="2224" y="2530"/>
                    <a:pt x="2232" y="2527"/>
                  </a:cubicBezTo>
                  <a:cubicBezTo>
                    <a:pt x="2248" y="2521"/>
                    <a:pt x="2259" y="2511"/>
                    <a:pt x="2269" y="2501"/>
                  </a:cubicBezTo>
                  <a:cubicBezTo>
                    <a:pt x="2272" y="2502"/>
                    <a:pt x="2276" y="2502"/>
                    <a:pt x="2280" y="2502"/>
                  </a:cubicBezTo>
                  <a:cubicBezTo>
                    <a:pt x="2292" y="2502"/>
                    <a:pt x="2307" y="2500"/>
                    <a:pt x="2323" y="2494"/>
                  </a:cubicBezTo>
                  <a:cubicBezTo>
                    <a:pt x="2342" y="2485"/>
                    <a:pt x="2356" y="2475"/>
                    <a:pt x="2367" y="2464"/>
                  </a:cubicBezTo>
                  <a:cubicBezTo>
                    <a:pt x="2388" y="2455"/>
                    <a:pt x="2401" y="2441"/>
                    <a:pt x="2409" y="2432"/>
                  </a:cubicBezTo>
                  <a:cubicBezTo>
                    <a:pt x="2420" y="2430"/>
                    <a:pt x="2432" y="2426"/>
                    <a:pt x="2449" y="2420"/>
                  </a:cubicBezTo>
                  <a:cubicBezTo>
                    <a:pt x="2465" y="2414"/>
                    <a:pt x="2473" y="2409"/>
                    <a:pt x="2480" y="2405"/>
                  </a:cubicBezTo>
                  <a:cubicBezTo>
                    <a:pt x="2480" y="2405"/>
                    <a:pt x="2481" y="2404"/>
                    <a:pt x="2483" y="2404"/>
                  </a:cubicBezTo>
                  <a:cubicBezTo>
                    <a:pt x="2487" y="2404"/>
                    <a:pt x="2491" y="2404"/>
                    <a:pt x="2495" y="2404"/>
                  </a:cubicBezTo>
                  <a:cubicBezTo>
                    <a:pt x="2505" y="2404"/>
                    <a:pt x="2518" y="2403"/>
                    <a:pt x="2534" y="2399"/>
                  </a:cubicBezTo>
                  <a:cubicBezTo>
                    <a:pt x="2537" y="2399"/>
                    <a:pt x="2541" y="2399"/>
                    <a:pt x="2545" y="2399"/>
                  </a:cubicBezTo>
                  <a:cubicBezTo>
                    <a:pt x="2558" y="2399"/>
                    <a:pt x="2575" y="2397"/>
                    <a:pt x="2594" y="2389"/>
                  </a:cubicBezTo>
                  <a:cubicBezTo>
                    <a:pt x="2625" y="2377"/>
                    <a:pt x="2640" y="2356"/>
                    <a:pt x="2649" y="2340"/>
                  </a:cubicBezTo>
                  <a:cubicBezTo>
                    <a:pt x="2656" y="2338"/>
                    <a:pt x="2662" y="2334"/>
                    <a:pt x="2677" y="2329"/>
                  </a:cubicBezTo>
                  <a:cubicBezTo>
                    <a:pt x="2689" y="2328"/>
                    <a:pt x="2703" y="2327"/>
                    <a:pt x="2720" y="2318"/>
                  </a:cubicBezTo>
                  <a:cubicBezTo>
                    <a:pt x="2730" y="2317"/>
                    <a:pt x="2747" y="2317"/>
                    <a:pt x="2770" y="2306"/>
                  </a:cubicBezTo>
                  <a:cubicBezTo>
                    <a:pt x="2789" y="2300"/>
                    <a:pt x="2795" y="2295"/>
                    <a:pt x="2802" y="2290"/>
                  </a:cubicBezTo>
                  <a:cubicBezTo>
                    <a:pt x="2806" y="2289"/>
                    <a:pt x="2808" y="2287"/>
                    <a:pt x="2815" y="2285"/>
                  </a:cubicBezTo>
                  <a:cubicBezTo>
                    <a:pt x="2843" y="2273"/>
                    <a:pt x="2858" y="2254"/>
                    <a:pt x="2867" y="2239"/>
                  </a:cubicBezTo>
                  <a:cubicBezTo>
                    <a:pt x="2875" y="2237"/>
                    <a:pt x="2882" y="2234"/>
                    <a:pt x="2897" y="2228"/>
                  </a:cubicBezTo>
                  <a:cubicBezTo>
                    <a:pt x="2904" y="2226"/>
                    <a:pt x="2907" y="2225"/>
                    <a:pt x="2912" y="2223"/>
                  </a:cubicBezTo>
                  <a:cubicBezTo>
                    <a:pt x="2919" y="2222"/>
                    <a:pt x="2928" y="2220"/>
                    <a:pt x="2944" y="2212"/>
                  </a:cubicBezTo>
                  <a:cubicBezTo>
                    <a:pt x="2951" y="2209"/>
                    <a:pt x="2957" y="2207"/>
                    <a:pt x="2961" y="2206"/>
                  </a:cubicBezTo>
                  <a:cubicBezTo>
                    <a:pt x="2967" y="2204"/>
                    <a:pt x="2976" y="2200"/>
                    <a:pt x="2989" y="2195"/>
                  </a:cubicBezTo>
                  <a:cubicBezTo>
                    <a:pt x="3011" y="2185"/>
                    <a:pt x="3025" y="2175"/>
                    <a:pt x="3031" y="2169"/>
                  </a:cubicBezTo>
                  <a:cubicBezTo>
                    <a:pt x="3037" y="2166"/>
                    <a:pt x="3040" y="2166"/>
                    <a:pt x="3043" y="2164"/>
                  </a:cubicBezTo>
                  <a:cubicBezTo>
                    <a:pt x="3052" y="2163"/>
                    <a:pt x="3060" y="2161"/>
                    <a:pt x="3076" y="2153"/>
                  </a:cubicBezTo>
                  <a:cubicBezTo>
                    <a:pt x="3090" y="2148"/>
                    <a:pt x="3097" y="2145"/>
                    <a:pt x="3105" y="2140"/>
                  </a:cubicBezTo>
                  <a:cubicBezTo>
                    <a:pt x="3111" y="2142"/>
                    <a:pt x="3120" y="2143"/>
                    <a:pt x="3131" y="2143"/>
                  </a:cubicBezTo>
                  <a:cubicBezTo>
                    <a:pt x="3141" y="2143"/>
                    <a:pt x="3152" y="2142"/>
                    <a:pt x="3165" y="2137"/>
                  </a:cubicBezTo>
                  <a:cubicBezTo>
                    <a:pt x="3168" y="2138"/>
                    <a:pt x="3173" y="2138"/>
                    <a:pt x="3179" y="2138"/>
                  </a:cubicBezTo>
                  <a:cubicBezTo>
                    <a:pt x="3190" y="2138"/>
                    <a:pt x="3206" y="2136"/>
                    <a:pt x="3223" y="2129"/>
                  </a:cubicBezTo>
                  <a:cubicBezTo>
                    <a:pt x="3239" y="2121"/>
                    <a:pt x="3247" y="2118"/>
                    <a:pt x="3254" y="2114"/>
                  </a:cubicBezTo>
                  <a:cubicBezTo>
                    <a:pt x="3257" y="2113"/>
                    <a:pt x="3261" y="2109"/>
                    <a:pt x="3267" y="2107"/>
                  </a:cubicBezTo>
                  <a:cubicBezTo>
                    <a:pt x="3288" y="2099"/>
                    <a:pt x="3301" y="2088"/>
                    <a:pt x="3311" y="2077"/>
                  </a:cubicBezTo>
                  <a:cubicBezTo>
                    <a:pt x="3336" y="2065"/>
                    <a:pt x="3351" y="2050"/>
                    <a:pt x="3358" y="2039"/>
                  </a:cubicBezTo>
                  <a:cubicBezTo>
                    <a:pt x="3364" y="2035"/>
                    <a:pt x="3368" y="2034"/>
                    <a:pt x="3372" y="2032"/>
                  </a:cubicBezTo>
                  <a:cubicBezTo>
                    <a:pt x="3381" y="2035"/>
                    <a:pt x="3392" y="2037"/>
                    <a:pt x="3404" y="2037"/>
                  </a:cubicBezTo>
                  <a:cubicBezTo>
                    <a:pt x="3416" y="2037"/>
                    <a:pt x="3430" y="2035"/>
                    <a:pt x="3445" y="2029"/>
                  </a:cubicBezTo>
                  <a:cubicBezTo>
                    <a:pt x="3451" y="2027"/>
                    <a:pt x="3454" y="2027"/>
                    <a:pt x="3456" y="2025"/>
                  </a:cubicBezTo>
                  <a:cubicBezTo>
                    <a:pt x="3464" y="2023"/>
                    <a:pt x="3474" y="2019"/>
                    <a:pt x="3491" y="2013"/>
                  </a:cubicBezTo>
                  <a:cubicBezTo>
                    <a:pt x="3497" y="2011"/>
                    <a:pt x="3501" y="2011"/>
                    <a:pt x="3503" y="2009"/>
                  </a:cubicBezTo>
                  <a:cubicBezTo>
                    <a:pt x="3512" y="2008"/>
                    <a:pt x="3520" y="2005"/>
                    <a:pt x="3536" y="1998"/>
                  </a:cubicBezTo>
                  <a:cubicBezTo>
                    <a:pt x="3563" y="1987"/>
                    <a:pt x="3577" y="1973"/>
                    <a:pt x="3587" y="1963"/>
                  </a:cubicBezTo>
                  <a:cubicBezTo>
                    <a:pt x="3605" y="1952"/>
                    <a:pt x="3617" y="1939"/>
                    <a:pt x="3625" y="1927"/>
                  </a:cubicBezTo>
                  <a:cubicBezTo>
                    <a:pt x="3632" y="1926"/>
                    <a:pt x="3638" y="1925"/>
                    <a:pt x="3648" y="1922"/>
                  </a:cubicBezTo>
                  <a:cubicBezTo>
                    <a:pt x="3654" y="1922"/>
                    <a:pt x="3661" y="1923"/>
                    <a:pt x="3669" y="1923"/>
                  </a:cubicBezTo>
                  <a:cubicBezTo>
                    <a:pt x="3682" y="1923"/>
                    <a:pt x="3696" y="1921"/>
                    <a:pt x="3713" y="1914"/>
                  </a:cubicBezTo>
                  <a:cubicBezTo>
                    <a:pt x="3731" y="1907"/>
                    <a:pt x="3744" y="1896"/>
                    <a:pt x="3754" y="1886"/>
                  </a:cubicBezTo>
                  <a:cubicBezTo>
                    <a:pt x="3757" y="1886"/>
                    <a:pt x="3760" y="1886"/>
                    <a:pt x="3764" y="1886"/>
                  </a:cubicBezTo>
                  <a:cubicBezTo>
                    <a:pt x="3775" y="1886"/>
                    <a:pt x="3789" y="1884"/>
                    <a:pt x="3803" y="1878"/>
                  </a:cubicBezTo>
                  <a:cubicBezTo>
                    <a:pt x="3818" y="1873"/>
                    <a:pt x="3829" y="1864"/>
                    <a:pt x="3838" y="1856"/>
                  </a:cubicBezTo>
                  <a:cubicBezTo>
                    <a:pt x="3845" y="1857"/>
                    <a:pt x="3852" y="1858"/>
                    <a:pt x="3859" y="1858"/>
                  </a:cubicBezTo>
                  <a:cubicBezTo>
                    <a:pt x="3871" y="1858"/>
                    <a:pt x="3884" y="1855"/>
                    <a:pt x="3897" y="1850"/>
                  </a:cubicBezTo>
                  <a:cubicBezTo>
                    <a:pt x="3930" y="1836"/>
                    <a:pt x="3946" y="1811"/>
                    <a:pt x="3954" y="1791"/>
                  </a:cubicBezTo>
                  <a:cubicBezTo>
                    <a:pt x="3959" y="1788"/>
                    <a:pt x="3964" y="1784"/>
                    <a:pt x="3968" y="1782"/>
                  </a:cubicBezTo>
                  <a:cubicBezTo>
                    <a:pt x="3970" y="1782"/>
                    <a:pt x="3973" y="1782"/>
                    <a:pt x="3976" y="1782"/>
                  </a:cubicBezTo>
                  <a:cubicBezTo>
                    <a:pt x="3988" y="1782"/>
                    <a:pt x="4004" y="1780"/>
                    <a:pt x="4022" y="1772"/>
                  </a:cubicBezTo>
                  <a:cubicBezTo>
                    <a:pt x="4037" y="1766"/>
                    <a:pt x="4049" y="1759"/>
                    <a:pt x="4058" y="1751"/>
                  </a:cubicBezTo>
                  <a:cubicBezTo>
                    <a:pt x="4064" y="1752"/>
                    <a:pt x="4070" y="1752"/>
                    <a:pt x="4077" y="1752"/>
                  </a:cubicBezTo>
                  <a:cubicBezTo>
                    <a:pt x="4089" y="1752"/>
                    <a:pt x="4102" y="1750"/>
                    <a:pt x="4117" y="1744"/>
                  </a:cubicBezTo>
                  <a:cubicBezTo>
                    <a:pt x="4135" y="1736"/>
                    <a:pt x="4147" y="1725"/>
                    <a:pt x="4156" y="1716"/>
                  </a:cubicBezTo>
                  <a:cubicBezTo>
                    <a:pt x="4170" y="1716"/>
                    <a:pt x="4187" y="1714"/>
                    <a:pt x="4206" y="1707"/>
                  </a:cubicBezTo>
                  <a:cubicBezTo>
                    <a:pt x="4236" y="1696"/>
                    <a:pt x="4251" y="1676"/>
                    <a:pt x="4259" y="1661"/>
                  </a:cubicBezTo>
                  <a:lnTo>
                    <a:pt x="4288" y="1649"/>
                  </a:lnTo>
                  <a:cubicBezTo>
                    <a:pt x="4293" y="1647"/>
                    <a:pt x="4296" y="1645"/>
                    <a:pt x="4299" y="1645"/>
                  </a:cubicBezTo>
                  <a:cubicBezTo>
                    <a:pt x="4307" y="1642"/>
                    <a:pt x="4316" y="1641"/>
                    <a:pt x="4332" y="1634"/>
                  </a:cubicBezTo>
                  <a:cubicBezTo>
                    <a:pt x="4343" y="1634"/>
                    <a:pt x="4360" y="1633"/>
                    <a:pt x="4382" y="1623"/>
                  </a:cubicBezTo>
                  <a:cubicBezTo>
                    <a:pt x="4407" y="1612"/>
                    <a:pt x="4422" y="1598"/>
                    <a:pt x="4431" y="1588"/>
                  </a:cubicBezTo>
                  <a:cubicBezTo>
                    <a:pt x="4433" y="1586"/>
                    <a:pt x="4433" y="1586"/>
                    <a:pt x="4434" y="1586"/>
                  </a:cubicBezTo>
                  <a:cubicBezTo>
                    <a:pt x="4441" y="1583"/>
                    <a:pt x="4451" y="1580"/>
                    <a:pt x="4467" y="1574"/>
                  </a:cubicBezTo>
                  <a:cubicBezTo>
                    <a:pt x="4472" y="1573"/>
                    <a:pt x="4476" y="1572"/>
                    <a:pt x="4478" y="1572"/>
                  </a:cubicBezTo>
                  <a:cubicBezTo>
                    <a:pt x="4486" y="1570"/>
                    <a:pt x="4493" y="1568"/>
                    <a:pt x="4502" y="1564"/>
                  </a:cubicBezTo>
                  <a:cubicBezTo>
                    <a:pt x="4507" y="1565"/>
                    <a:pt x="4514" y="1566"/>
                    <a:pt x="4521" y="1566"/>
                  </a:cubicBezTo>
                  <a:cubicBezTo>
                    <a:pt x="4534" y="1566"/>
                    <a:pt x="4549" y="1564"/>
                    <a:pt x="4567" y="1557"/>
                  </a:cubicBezTo>
                  <a:cubicBezTo>
                    <a:pt x="4584" y="1548"/>
                    <a:pt x="4591" y="1545"/>
                    <a:pt x="4600" y="1540"/>
                  </a:cubicBezTo>
                  <a:lnTo>
                    <a:pt x="4611" y="1534"/>
                  </a:lnTo>
                  <a:cubicBezTo>
                    <a:pt x="4623" y="1529"/>
                    <a:pt x="4634" y="1520"/>
                    <a:pt x="4643" y="1514"/>
                  </a:cubicBezTo>
                  <a:cubicBezTo>
                    <a:pt x="4650" y="1516"/>
                    <a:pt x="4657" y="1517"/>
                    <a:pt x="4665" y="1517"/>
                  </a:cubicBezTo>
                  <a:cubicBezTo>
                    <a:pt x="4677" y="1517"/>
                    <a:pt x="4691" y="1514"/>
                    <a:pt x="4706" y="1508"/>
                  </a:cubicBezTo>
                  <a:cubicBezTo>
                    <a:pt x="4730" y="1498"/>
                    <a:pt x="4745" y="1481"/>
                    <a:pt x="4755" y="1465"/>
                  </a:cubicBezTo>
                  <a:cubicBezTo>
                    <a:pt x="4766" y="1462"/>
                    <a:pt x="4778" y="1460"/>
                    <a:pt x="4792" y="1455"/>
                  </a:cubicBezTo>
                  <a:cubicBezTo>
                    <a:pt x="4802" y="1454"/>
                    <a:pt x="4816" y="1451"/>
                    <a:pt x="4837" y="1443"/>
                  </a:cubicBezTo>
                  <a:cubicBezTo>
                    <a:pt x="4840" y="1441"/>
                    <a:pt x="4840" y="1441"/>
                    <a:pt x="4843" y="1441"/>
                  </a:cubicBezTo>
                  <a:cubicBezTo>
                    <a:pt x="4854" y="1439"/>
                    <a:pt x="4867" y="1438"/>
                    <a:pt x="4884" y="1429"/>
                  </a:cubicBezTo>
                  <a:cubicBezTo>
                    <a:pt x="4890" y="1425"/>
                    <a:pt x="4893" y="1425"/>
                    <a:pt x="4897" y="1424"/>
                  </a:cubicBezTo>
                  <a:cubicBezTo>
                    <a:pt x="4905" y="1423"/>
                    <a:pt x="4913" y="1420"/>
                    <a:pt x="4929" y="1413"/>
                  </a:cubicBezTo>
                  <a:lnTo>
                    <a:pt x="4975" y="1395"/>
                  </a:lnTo>
                  <a:cubicBezTo>
                    <a:pt x="5003" y="1382"/>
                    <a:pt x="5019" y="1363"/>
                    <a:pt x="5028" y="1345"/>
                  </a:cubicBezTo>
                  <a:cubicBezTo>
                    <a:pt x="5036" y="1344"/>
                    <a:pt x="5045" y="1339"/>
                    <a:pt x="5056" y="1336"/>
                  </a:cubicBezTo>
                  <a:lnTo>
                    <a:pt x="5061" y="1334"/>
                  </a:lnTo>
                  <a:cubicBezTo>
                    <a:pt x="5071" y="1333"/>
                    <a:pt x="5082" y="1331"/>
                    <a:pt x="5097" y="1325"/>
                  </a:cubicBezTo>
                  <a:cubicBezTo>
                    <a:pt x="5100" y="1326"/>
                    <a:pt x="5103" y="1326"/>
                    <a:pt x="5107" y="1326"/>
                  </a:cubicBezTo>
                  <a:cubicBezTo>
                    <a:pt x="5119" y="1326"/>
                    <a:pt x="5135" y="1324"/>
                    <a:pt x="5153" y="1316"/>
                  </a:cubicBezTo>
                  <a:cubicBezTo>
                    <a:pt x="5162" y="1311"/>
                    <a:pt x="5166" y="1310"/>
                    <a:pt x="5170" y="1309"/>
                  </a:cubicBezTo>
                  <a:cubicBezTo>
                    <a:pt x="5178" y="1306"/>
                    <a:pt x="5185" y="1304"/>
                    <a:pt x="5200" y="1299"/>
                  </a:cubicBezTo>
                  <a:cubicBezTo>
                    <a:pt x="5227" y="1286"/>
                    <a:pt x="5242" y="1267"/>
                    <a:pt x="5252" y="1254"/>
                  </a:cubicBezTo>
                  <a:cubicBezTo>
                    <a:pt x="5264" y="1248"/>
                    <a:pt x="5271" y="1243"/>
                    <a:pt x="5280" y="1236"/>
                  </a:cubicBezTo>
                  <a:cubicBezTo>
                    <a:pt x="5296" y="1231"/>
                    <a:pt x="5302" y="1226"/>
                    <a:pt x="5311" y="1221"/>
                  </a:cubicBezTo>
                  <a:lnTo>
                    <a:pt x="5312" y="1221"/>
                  </a:lnTo>
                  <a:cubicBezTo>
                    <a:pt x="5318" y="1223"/>
                    <a:pt x="5324" y="1223"/>
                    <a:pt x="5331" y="1223"/>
                  </a:cubicBezTo>
                  <a:cubicBezTo>
                    <a:pt x="5344" y="1223"/>
                    <a:pt x="5359" y="1221"/>
                    <a:pt x="5376" y="1214"/>
                  </a:cubicBezTo>
                  <a:cubicBezTo>
                    <a:pt x="5400" y="1204"/>
                    <a:pt x="5415" y="1188"/>
                    <a:pt x="5425" y="1178"/>
                  </a:cubicBezTo>
                  <a:cubicBezTo>
                    <a:pt x="5426" y="1178"/>
                    <a:pt x="5427" y="1176"/>
                    <a:pt x="5429" y="1176"/>
                  </a:cubicBezTo>
                  <a:cubicBezTo>
                    <a:pt x="5432" y="1175"/>
                    <a:pt x="5437" y="1173"/>
                    <a:pt x="5445" y="1171"/>
                  </a:cubicBezTo>
                  <a:cubicBezTo>
                    <a:pt x="5452" y="1172"/>
                    <a:pt x="5460" y="1173"/>
                    <a:pt x="5470" y="1173"/>
                  </a:cubicBezTo>
                  <a:cubicBezTo>
                    <a:pt x="5482" y="1173"/>
                    <a:pt x="5497" y="1171"/>
                    <a:pt x="5512" y="1165"/>
                  </a:cubicBezTo>
                  <a:cubicBezTo>
                    <a:pt x="5533" y="1156"/>
                    <a:pt x="5545" y="1146"/>
                    <a:pt x="5554" y="1139"/>
                  </a:cubicBezTo>
                  <a:cubicBezTo>
                    <a:pt x="5570" y="1133"/>
                    <a:pt x="5577" y="1127"/>
                    <a:pt x="5585" y="1123"/>
                  </a:cubicBezTo>
                  <a:cubicBezTo>
                    <a:pt x="5587" y="1120"/>
                    <a:pt x="5591" y="1119"/>
                    <a:pt x="5597" y="1116"/>
                  </a:cubicBezTo>
                  <a:cubicBezTo>
                    <a:pt x="5617" y="1107"/>
                    <a:pt x="5629" y="1098"/>
                    <a:pt x="5640" y="1091"/>
                  </a:cubicBezTo>
                  <a:cubicBezTo>
                    <a:pt x="5662" y="1081"/>
                    <a:pt x="5676" y="1070"/>
                    <a:pt x="5682" y="1065"/>
                  </a:cubicBezTo>
                  <a:cubicBezTo>
                    <a:pt x="5698" y="1059"/>
                    <a:pt x="5704" y="1054"/>
                    <a:pt x="5713" y="1050"/>
                  </a:cubicBezTo>
                  <a:cubicBezTo>
                    <a:pt x="5715" y="1049"/>
                    <a:pt x="5719" y="1048"/>
                    <a:pt x="5729" y="1044"/>
                  </a:cubicBezTo>
                  <a:cubicBezTo>
                    <a:pt x="5734" y="1044"/>
                    <a:pt x="5739" y="1043"/>
                    <a:pt x="5746" y="1041"/>
                  </a:cubicBezTo>
                  <a:cubicBezTo>
                    <a:pt x="5757" y="1046"/>
                    <a:pt x="5772" y="1050"/>
                    <a:pt x="5789" y="1050"/>
                  </a:cubicBezTo>
                  <a:cubicBezTo>
                    <a:pt x="5801" y="1050"/>
                    <a:pt x="5814" y="1048"/>
                    <a:pt x="5828" y="1043"/>
                  </a:cubicBezTo>
                  <a:cubicBezTo>
                    <a:pt x="5859" y="1030"/>
                    <a:pt x="5874" y="1008"/>
                    <a:pt x="5884" y="992"/>
                  </a:cubicBezTo>
                  <a:cubicBezTo>
                    <a:pt x="5887" y="990"/>
                    <a:pt x="5892" y="989"/>
                    <a:pt x="5896" y="986"/>
                  </a:cubicBezTo>
                  <a:cubicBezTo>
                    <a:pt x="5898" y="984"/>
                    <a:pt x="5901" y="981"/>
                    <a:pt x="5908" y="979"/>
                  </a:cubicBezTo>
                  <a:cubicBezTo>
                    <a:pt x="5917" y="979"/>
                    <a:pt x="5929" y="978"/>
                    <a:pt x="5944" y="973"/>
                  </a:cubicBezTo>
                  <a:cubicBezTo>
                    <a:pt x="5948" y="974"/>
                    <a:pt x="5953" y="974"/>
                    <a:pt x="5959" y="974"/>
                  </a:cubicBezTo>
                  <a:cubicBezTo>
                    <a:pt x="5972" y="974"/>
                    <a:pt x="5989" y="972"/>
                    <a:pt x="6007" y="964"/>
                  </a:cubicBezTo>
                  <a:cubicBezTo>
                    <a:pt x="6029" y="957"/>
                    <a:pt x="6042" y="946"/>
                    <a:pt x="6050" y="938"/>
                  </a:cubicBezTo>
                  <a:cubicBezTo>
                    <a:pt x="6062" y="937"/>
                    <a:pt x="6077" y="933"/>
                    <a:pt x="6096" y="926"/>
                  </a:cubicBezTo>
                  <a:cubicBezTo>
                    <a:pt x="6118" y="917"/>
                    <a:pt x="6132" y="907"/>
                    <a:pt x="6142" y="896"/>
                  </a:cubicBezTo>
                  <a:cubicBezTo>
                    <a:pt x="6165" y="885"/>
                    <a:pt x="6179" y="871"/>
                    <a:pt x="6187" y="857"/>
                  </a:cubicBezTo>
                  <a:cubicBezTo>
                    <a:pt x="6198" y="856"/>
                    <a:pt x="6211" y="853"/>
                    <a:pt x="6227" y="847"/>
                  </a:cubicBezTo>
                  <a:cubicBezTo>
                    <a:pt x="6238" y="845"/>
                    <a:pt x="6250" y="842"/>
                    <a:pt x="6268" y="836"/>
                  </a:cubicBezTo>
                  <a:cubicBezTo>
                    <a:pt x="6283" y="836"/>
                    <a:pt x="6299" y="834"/>
                    <a:pt x="6319" y="825"/>
                  </a:cubicBezTo>
                  <a:cubicBezTo>
                    <a:pt x="6329" y="824"/>
                    <a:pt x="6345" y="823"/>
                    <a:pt x="6368" y="813"/>
                  </a:cubicBezTo>
                  <a:cubicBezTo>
                    <a:pt x="6389" y="805"/>
                    <a:pt x="6401" y="794"/>
                    <a:pt x="6411" y="782"/>
                  </a:cubicBezTo>
                  <a:cubicBezTo>
                    <a:pt x="6423" y="782"/>
                    <a:pt x="6439" y="780"/>
                    <a:pt x="6457" y="773"/>
                  </a:cubicBezTo>
                  <a:cubicBezTo>
                    <a:pt x="6481" y="762"/>
                    <a:pt x="6496" y="748"/>
                    <a:pt x="6505" y="737"/>
                  </a:cubicBezTo>
                  <a:cubicBezTo>
                    <a:pt x="6512" y="735"/>
                    <a:pt x="6518" y="734"/>
                    <a:pt x="6528" y="732"/>
                  </a:cubicBezTo>
                  <a:cubicBezTo>
                    <a:pt x="6534" y="733"/>
                    <a:pt x="6542" y="734"/>
                    <a:pt x="6551" y="734"/>
                  </a:cubicBezTo>
                  <a:cubicBezTo>
                    <a:pt x="6564" y="734"/>
                    <a:pt x="6579" y="732"/>
                    <a:pt x="6596" y="724"/>
                  </a:cubicBezTo>
                  <a:cubicBezTo>
                    <a:pt x="6621" y="714"/>
                    <a:pt x="6636" y="697"/>
                    <a:pt x="6646" y="679"/>
                  </a:cubicBezTo>
                  <a:cubicBezTo>
                    <a:pt x="6656" y="679"/>
                    <a:pt x="6667" y="676"/>
                    <a:pt x="6679" y="671"/>
                  </a:cubicBezTo>
                  <a:cubicBezTo>
                    <a:pt x="6699" y="663"/>
                    <a:pt x="6710" y="654"/>
                    <a:pt x="6721" y="646"/>
                  </a:cubicBezTo>
                  <a:cubicBezTo>
                    <a:pt x="6728" y="642"/>
                    <a:pt x="6734" y="641"/>
                    <a:pt x="6738" y="639"/>
                  </a:cubicBezTo>
                  <a:cubicBezTo>
                    <a:pt x="6743" y="638"/>
                    <a:pt x="6750" y="637"/>
                    <a:pt x="6758" y="632"/>
                  </a:cubicBezTo>
                  <a:cubicBezTo>
                    <a:pt x="6761" y="633"/>
                    <a:pt x="6765" y="633"/>
                    <a:pt x="6769" y="633"/>
                  </a:cubicBezTo>
                  <a:cubicBezTo>
                    <a:pt x="6781" y="633"/>
                    <a:pt x="6798" y="631"/>
                    <a:pt x="6817" y="623"/>
                  </a:cubicBezTo>
                  <a:cubicBezTo>
                    <a:pt x="6833" y="616"/>
                    <a:pt x="6844" y="609"/>
                    <a:pt x="6851" y="601"/>
                  </a:cubicBezTo>
                  <a:cubicBezTo>
                    <a:pt x="6856" y="602"/>
                    <a:pt x="6862" y="603"/>
                    <a:pt x="6867" y="603"/>
                  </a:cubicBezTo>
                  <a:cubicBezTo>
                    <a:pt x="6880" y="603"/>
                    <a:pt x="6894" y="600"/>
                    <a:pt x="6910" y="594"/>
                  </a:cubicBezTo>
                  <a:cubicBezTo>
                    <a:pt x="6936" y="583"/>
                    <a:pt x="6951" y="568"/>
                    <a:pt x="6961" y="556"/>
                  </a:cubicBezTo>
                  <a:cubicBezTo>
                    <a:pt x="6968" y="553"/>
                    <a:pt x="6972" y="551"/>
                    <a:pt x="6978" y="548"/>
                  </a:cubicBezTo>
                  <a:cubicBezTo>
                    <a:pt x="6982" y="546"/>
                    <a:pt x="6985" y="544"/>
                    <a:pt x="6994" y="540"/>
                  </a:cubicBezTo>
                  <a:cubicBezTo>
                    <a:pt x="7006" y="535"/>
                    <a:pt x="7015" y="528"/>
                    <a:pt x="7023" y="523"/>
                  </a:cubicBezTo>
                  <a:cubicBezTo>
                    <a:pt x="7031" y="525"/>
                    <a:pt x="7041" y="527"/>
                    <a:pt x="7051" y="527"/>
                  </a:cubicBezTo>
                  <a:cubicBezTo>
                    <a:pt x="7063" y="527"/>
                    <a:pt x="7076" y="525"/>
                    <a:pt x="7091" y="519"/>
                  </a:cubicBezTo>
                  <a:cubicBezTo>
                    <a:pt x="7114" y="509"/>
                    <a:pt x="7128" y="496"/>
                    <a:pt x="7137" y="487"/>
                  </a:cubicBezTo>
                  <a:lnTo>
                    <a:pt x="7138" y="487"/>
                  </a:lnTo>
                  <a:cubicBezTo>
                    <a:pt x="7149" y="483"/>
                    <a:pt x="7161" y="482"/>
                    <a:pt x="7178" y="475"/>
                  </a:cubicBezTo>
                  <a:cubicBezTo>
                    <a:pt x="7210" y="461"/>
                    <a:pt x="7226" y="438"/>
                    <a:pt x="7235" y="421"/>
                  </a:cubicBezTo>
                  <a:cubicBezTo>
                    <a:pt x="7236" y="421"/>
                    <a:pt x="7236" y="419"/>
                    <a:pt x="7237" y="419"/>
                  </a:cubicBezTo>
                  <a:lnTo>
                    <a:pt x="7248" y="414"/>
                  </a:lnTo>
                  <a:cubicBezTo>
                    <a:pt x="7253" y="415"/>
                    <a:pt x="7259" y="415"/>
                    <a:pt x="7265" y="415"/>
                  </a:cubicBezTo>
                  <a:cubicBezTo>
                    <a:pt x="7277" y="415"/>
                    <a:pt x="7291" y="413"/>
                    <a:pt x="7307" y="406"/>
                  </a:cubicBezTo>
                  <a:cubicBezTo>
                    <a:pt x="7315" y="405"/>
                    <a:pt x="7330" y="405"/>
                    <a:pt x="7352" y="397"/>
                  </a:cubicBezTo>
                  <a:cubicBezTo>
                    <a:pt x="7363" y="397"/>
                    <a:pt x="7384" y="397"/>
                    <a:pt x="7407" y="386"/>
                  </a:cubicBezTo>
                  <a:cubicBezTo>
                    <a:pt x="7428" y="378"/>
                    <a:pt x="7443" y="365"/>
                    <a:pt x="7451" y="352"/>
                  </a:cubicBezTo>
                  <a:cubicBezTo>
                    <a:pt x="7465" y="352"/>
                    <a:pt x="7480" y="350"/>
                    <a:pt x="7496" y="343"/>
                  </a:cubicBezTo>
                  <a:cubicBezTo>
                    <a:pt x="7526" y="330"/>
                    <a:pt x="7541" y="310"/>
                    <a:pt x="7551" y="294"/>
                  </a:cubicBezTo>
                  <a:cubicBezTo>
                    <a:pt x="7556" y="290"/>
                    <a:pt x="7561" y="287"/>
                    <a:pt x="7566" y="284"/>
                  </a:cubicBezTo>
                  <a:lnTo>
                    <a:pt x="7576" y="279"/>
                  </a:lnTo>
                  <a:cubicBezTo>
                    <a:pt x="7580" y="278"/>
                    <a:pt x="7583" y="277"/>
                    <a:pt x="7585" y="277"/>
                  </a:cubicBezTo>
                  <a:cubicBezTo>
                    <a:pt x="7594" y="275"/>
                    <a:pt x="7601" y="273"/>
                    <a:pt x="7615" y="268"/>
                  </a:cubicBezTo>
                  <a:cubicBezTo>
                    <a:pt x="7618" y="268"/>
                    <a:pt x="7621" y="269"/>
                    <a:pt x="7625" y="269"/>
                  </a:cubicBezTo>
                  <a:cubicBezTo>
                    <a:pt x="7637" y="269"/>
                    <a:pt x="7653" y="267"/>
                    <a:pt x="7673" y="258"/>
                  </a:cubicBezTo>
                  <a:cubicBezTo>
                    <a:pt x="7692" y="251"/>
                    <a:pt x="7706" y="240"/>
                    <a:pt x="7716" y="228"/>
                  </a:cubicBezTo>
                  <a:cubicBezTo>
                    <a:pt x="7729" y="228"/>
                    <a:pt x="7745" y="226"/>
                    <a:pt x="7762" y="219"/>
                  </a:cubicBezTo>
                  <a:cubicBezTo>
                    <a:pt x="7783" y="209"/>
                    <a:pt x="7797" y="198"/>
                    <a:pt x="7808" y="188"/>
                  </a:cubicBezTo>
                  <a:cubicBezTo>
                    <a:pt x="7823" y="181"/>
                    <a:pt x="7834" y="173"/>
                    <a:pt x="7842" y="165"/>
                  </a:cubicBezTo>
                  <a:cubicBezTo>
                    <a:pt x="7845" y="166"/>
                    <a:pt x="7848" y="166"/>
                    <a:pt x="7851" y="166"/>
                  </a:cubicBezTo>
                  <a:cubicBezTo>
                    <a:pt x="7863" y="166"/>
                    <a:pt x="7878" y="163"/>
                    <a:pt x="7896" y="156"/>
                  </a:cubicBezTo>
                  <a:cubicBezTo>
                    <a:pt x="7937" y="139"/>
                    <a:pt x="7958" y="91"/>
                    <a:pt x="7941" y="50"/>
                  </a:cubicBezTo>
                  <a:cubicBezTo>
                    <a:pt x="7928" y="19"/>
                    <a:pt x="7897" y="1"/>
                    <a:pt x="78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4" name="Google Shape;1584;p57"/>
          <p:cNvSpPr/>
          <p:nvPr/>
        </p:nvSpPr>
        <p:spPr>
          <a:xfrm rot="-9672311">
            <a:off x="7226428" y="305503"/>
            <a:ext cx="402349" cy="432712"/>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7"/>
          <p:cNvSpPr/>
          <p:nvPr/>
        </p:nvSpPr>
        <p:spPr>
          <a:xfrm rot="-3802362" flipH="1">
            <a:off x="3192892" y="4493893"/>
            <a:ext cx="457096" cy="491577"/>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6" name="Google Shape;1586;p57"/>
          <p:cNvGrpSpPr/>
          <p:nvPr/>
        </p:nvGrpSpPr>
        <p:grpSpPr>
          <a:xfrm>
            <a:off x="460663" y="527663"/>
            <a:ext cx="620825" cy="757375"/>
            <a:chOff x="2070625" y="1265950"/>
            <a:chExt cx="620825" cy="757375"/>
          </a:xfrm>
        </p:grpSpPr>
        <p:sp>
          <p:nvSpPr>
            <p:cNvPr id="1587" name="Google Shape;1587;p57"/>
            <p:cNvSpPr/>
            <p:nvPr/>
          </p:nvSpPr>
          <p:spPr>
            <a:xfrm>
              <a:off x="2070625" y="1265950"/>
              <a:ext cx="620825" cy="757375"/>
            </a:xfrm>
            <a:custGeom>
              <a:avLst/>
              <a:gdLst/>
              <a:ahLst/>
              <a:cxnLst/>
              <a:rect l="l" t="t" r="r" b="b"/>
              <a:pathLst>
                <a:path w="24833" h="30295" extrusionOk="0">
                  <a:moveTo>
                    <a:pt x="16458" y="0"/>
                  </a:moveTo>
                  <a:cubicBezTo>
                    <a:pt x="16370" y="0"/>
                    <a:pt x="16283" y="2"/>
                    <a:pt x="16197" y="5"/>
                  </a:cubicBezTo>
                  <a:cubicBezTo>
                    <a:pt x="15760" y="20"/>
                    <a:pt x="15338" y="66"/>
                    <a:pt x="14924" y="115"/>
                  </a:cubicBezTo>
                  <a:cubicBezTo>
                    <a:pt x="14100" y="219"/>
                    <a:pt x="13303" y="327"/>
                    <a:pt x="12535" y="445"/>
                  </a:cubicBezTo>
                  <a:cubicBezTo>
                    <a:pt x="10996" y="679"/>
                    <a:pt x="9570" y="934"/>
                    <a:pt x="8275" y="1195"/>
                  </a:cubicBezTo>
                  <a:cubicBezTo>
                    <a:pt x="6978" y="1455"/>
                    <a:pt x="5812" y="1720"/>
                    <a:pt x="4794" y="1969"/>
                  </a:cubicBezTo>
                  <a:cubicBezTo>
                    <a:pt x="4538" y="2030"/>
                    <a:pt x="4292" y="2094"/>
                    <a:pt x="4056" y="2153"/>
                  </a:cubicBezTo>
                  <a:cubicBezTo>
                    <a:pt x="3820" y="2212"/>
                    <a:pt x="3593" y="2270"/>
                    <a:pt x="3376" y="2329"/>
                  </a:cubicBezTo>
                  <a:cubicBezTo>
                    <a:pt x="3158" y="2387"/>
                    <a:pt x="2952" y="2442"/>
                    <a:pt x="2753" y="2496"/>
                  </a:cubicBezTo>
                  <a:cubicBezTo>
                    <a:pt x="2555" y="2551"/>
                    <a:pt x="2367" y="2603"/>
                    <a:pt x="2190" y="2653"/>
                  </a:cubicBezTo>
                  <a:cubicBezTo>
                    <a:pt x="1835" y="2751"/>
                    <a:pt x="1520" y="2845"/>
                    <a:pt x="1249" y="2927"/>
                  </a:cubicBezTo>
                  <a:cubicBezTo>
                    <a:pt x="1113" y="2967"/>
                    <a:pt x="987" y="3005"/>
                    <a:pt x="873" y="3042"/>
                  </a:cubicBezTo>
                  <a:cubicBezTo>
                    <a:pt x="758" y="3077"/>
                    <a:pt x="655" y="3110"/>
                    <a:pt x="563" y="3140"/>
                  </a:cubicBezTo>
                  <a:cubicBezTo>
                    <a:pt x="193" y="3260"/>
                    <a:pt x="1" y="3329"/>
                    <a:pt x="5" y="3344"/>
                  </a:cubicBezTo>
                  <a:cubicBezTo>
                    <a:pt x="23" y="3406"/>
                    <a:pt x="107" y="3434"/>
                    <a:pt x="246" y="3434"/>
                  </a:cubicBezTo>
                  <a:cubicBezTo>
                    <a:pt x="276" y="3434"/>
                    <a:pt x="308" y="3433"/>
                    <a:pt x="342" y="3430"/>
                  </a:cubicBezTo>
                  <a:cubicBezTo>
                    <a:pt x="440" y="3424"/>
                    <a:pt x="557" y="3406"/>
                    <a:pt x="690" y="3382"/>
                  </a:cubicBezTo>
                  <a:cubicBezTo>
                    <a:pt x="823" y="3358"/>
                    <a:pt x="973" y="3324"/>
                    <a:pt x="1137" y="3289"/>
                  </a:cubicBezTo>
                  <a:cubicBezTo>
                    <a:pt x="1466" y="3214"/>
                    <a:pt x="1848" y="3111"/>
                    <a:pt x="2271" y="3005"/>
                  </a:cubicBezTo>
                  <a:cubicBezTo>
                    <a:pt x="2481" y="2951"/>
                    <a:pt x="2699" y="2893"/>
                    <a:pt x="2926" y="2837"/>
                  </a:cubicBezTo>
                  <a:cubicBezTo>
                    <a:pt x="3152" y="2780"/>
                    <a:pt x="3384" y="2725"/>
                    <a:pt x="3619" y="2666"/>
                  </a:cubicBezTo>
                  <a:lnTo>
                    <a:pt x="3619" y="2666"/>
                  </a:lnTo>
                  <a:cubicBezTo>
                    <a:pt x="3191" y="2785"/>
                    <a:pt x="2791" y="2898"/>
                    <a:pt x="2431" y="3010"/>
                  </a:cubicBezTo>
                  <a:cubicBezTo>
                    <a:pt x="2250" y="3065"/>
                    <a:pt x="2082" y="3119"/>
                    <a:pt x="1923" y="3170"/>
                  </a:cubicBezTo>
                  <a:cubicBezTo>
                    <a:pt x="1766" y="3222"/>
                    <a:pt x="1621" y="3274"/>
                    <a:pt x="1488" y="3320"/>
                  </a:cubicBezTo>
                  <a:cubicBezTo>
                    <a:pt x="960" y="3507"/>
                    <a:pt x="653" y="3656"/>
                    <a:pt x="671" y="3720"/>
                  </a:cubicBezTo>
                  <a:cubicBezTo>
                    <a:pt x="671" y="3721"/>
                    <a:pt x="673" y="3722"/>
                    <a:pt x="677" y="3722"/>
                  </a:cubicBezTo>
                  <a:cubicBezTo>
                    <a:pt x="695" y="3722"/>
                    <a:pt x="760" y="3708"/>
                    <a:pt x="863" y="3681"/>
                  </a:cubicBezTo>
                  <a:cubicBezTo>
                    <a:pt x="987" y="3646"/>
                    <a:pt x="1170" y="3598"/>
                    <a:pt x="1405" y="3535"/>
                  </a:cubicBezTo>
                  <a:cubicBezTo>
                    <a:pt x="1638" y="3472"/>
                    <a:pt x="1924" y="3389"/>
                    <a:pt x="2255" y="3301"/>
                  </a:cubicBezTo>
                  <a:cubicBezTo>
                    <a:pt x="2420" y="3255"/>
                    <a:pt x="2597" y="3209"/>
                    <a:pt x="2783" y="3158"/>
                  </a:cubicBezTo>
                  <a:cubicBezTo>
                    <a:pt x="2970" y="3107"/>
                    <a:pt x="3169" y="3055"/>
                    <a:pt x="3376" y="3001"/>
                  </a:cubicBezTo>
                  <a:cubicBezTo>
                    <a:pt x="5034" y="2559"/>
                    <a:pt x="7319" y="2007"/>
                    <a:pt x="9802" y="1529"/>
                  </a:cubicBezTo>
                  <a:cubicBezTo>
                    <a:pt x="11044" y="1291"/>
                    <a:pt x="12336" y="1068"/>
                    <a:pt x="13621" y="877"/>
                  </a:cubicBezTo>
                  <a:cubicBezTo>
                    <a:pt x="13942" y="826"/>
                    <a:pt x="14263" y="783"/>
                    <a:pt x="14583" y="738"/>
                  </a:cubicBezTo>
                  <a:cubicBezTo>
                    <a:pt x="14903" y="692"/>
                    <a:pt x="15217" y="649"/>
                    <a:pt x="15529" y="617"/>
                  </a:cubicBezTo>
                  <a:cubicBezTo>
                    <a:pt x="15868" y="581"/>
                    <a:pt x="16203" y="558"/>
                    <a:pt x="16529" y="558"/>
                  </a:cubicBezTo>
                  <a:cubicBezTo>
                    <a:pt x="16800" y="558"/>
                    <a:pt x="17065" y="574"/>
                    <a:pt x="17321" y="612"/>
                  </a:cubicBezTo>
                  <a:cubicBezTo>
                    <a:pt x="17885" y="693"/>
                    <a:pt x="18399" y="893"/>
                    <a:pt x="18810" y="1211"/>
                  </a:cubicBezTo>
                  <a:cubicBezTo>
                    <a:pt x="19224" y="1526"/>
                    <a:pt x="19540" y="1938"/>
                    <a:pt x="19787" y="2362"/>
                  </a:cubicBezTo>
                  <a:cubicBezTo>
                    <a:pt x="19911" y="2573"/>
                    <a:pt x="20018" y="2788"/>
                    <a:pt x="20113" y="3002"/>
                  </a:cubicBezTo>
                  <a:cubicBezTo>
                    <a:pt x="20207" y="3216"/>
                    <a:pt x="20291" y="3425"/>
                    <a:pt x="20366" y="3630"/>
                  </a:cubicBezTo>
                  <a:cubicBezTo>
                    <a:pt x="20516" y="4039"/>
                    <a:pt x="20635" y="4424"/>
                    <a:pt x="20737" y="4769"/>
                  </a:cubicBezTo>
                  <a:cubicBezTo>
                    <a:pt x="21214" y="6353"/>
                    <a:pt x="21635" y="7910"/>
                    <a:pt x="21999" y="9436"/>
                  </a:cubicBezTo>
                  <a:cubicBezTo>
                    <a:pt x="22363" y="10963"/>
                    <a:pt x="22676" y="12460"/>
                    <a:pt x="22941" y="13923"/>
                  </a:cubicBezTo>
                  <a:cubicBezTo>
                    <a:pt x="23208" y="15387"/>
                    <a:pt x="23429" y="16815"/>
                    <a:pt x="23610" y="18211"/>
                  </a:cubicBezTo>
                  <a:cubicBezTo>
                    <a:pt x="23653" y="18560"/>
                    <a:pt x="23697" y="18906"/>
                    <a:pt x="23738" y="19250"/>
                  </a:cubicBezTo>
                  <a:cubicBezTo>
                    <a:pt x="23777" y="19593"/>
                    <a:pt x="23816" y="19937"/>
                    <a:pt x="23852" y="20276"/>
                  </a:cubicBezTo>
                  <a:cubicBezTo>
                    <a:pt x="23922" y="20950"/>
                    <a:pt x="23967" y="21609"/>
                    <a:pt x="23939" y="22245"/>
                  </a:cubicBezTo>
                  <a:cubicBezTo>
                    <a:pt x="23911" y="22878"/>
                    <a:pt x="23808" y="23489"/>
                    <a:pt x="23584" y="24025"/>
                  </a:cubicBezTo>
                  <a:cubicBezTo>
                    <a:pt x="23527" y="24158"/>
                    <a:pt x="23464" y="24288"/>
                    <a:pt x="23395" y="24411"/>
                  </a:cubicBezTo>
                  <a:cubicBezTo>
                    <a:pt x="23325" y="24535"/>
                    <a:pt x="23245" y="24652"/>
                    <a:pt x="23161" y="24765"/>
                  </a:cubicBezTo>
                  <a:cubicBezTo>
                    <a:pt x="23079" y="24878"/>
                    <a:pt x="22984" y="24981"/>
                    <a:pt x="22887" y="25082"/>
                  </a:cubicBezTo>
                  <a:cubicBezTo>
                    <a:pt x="22791" y="25183"/>
                    <a:pt x="22687" y="25275"/>
                    <a:pt x="22576" y="25364"/>
                  </a:cubicBezTo>
                  <a:cubicBezTo>
                    <a:pt x="22139" y="25717"/>
                    <a:pt x="21620" y="25974"/>
                    <a:pt x="21082" y="26181"/>
                  </a:cubicBezTo>
                  <a:cubicBezTo>
                    <a:pt x="20540" y="26386"/>
                    <a:pt x="19978" y="26541"/>
                    <a:pt x="19411" y="26686"/>
                  </a:cubicBezTo>
                  <a:cubicBezTo>
                    <a:pt x="18263" y="26976"/>
                    <a:pt x="17151" y="27256"/>
                    <a:pt x="16074" y="27529"/>
                  </a:cubicBezTo>
                  <a:cubicBezTo>
                    <a:pt x="14995" y="27803"/>
                    <a:pt x="13952" y="28071"/>
                    <a:pt x="12942" y="28336"/>
                  </a:cubicBezTo>
                  <a:cubicBezTo>
                    <a:pt x="12713" y="28395"/>
                    <a:pt x="12487" y="28455"/>
                    <a:pt x="12261" y="28513"/>
                  </a:cubicBezTo>
                  <a:cubicBezTo>
                    <a:pt x="12148" y="28542"/>
                    <a:pt x="12037" y="28572"/>
                    <a:pt x="11925" y="28600"/>
                  </a:cubicBezTo>
                  <a:lnTo>
                    <a:pt x="11595" y="28685"/>
                  </a:lnTo>
                  <a:cubicBezTo>
                    <a:pt x="11158" y="28794"/>
                    <a:pt x="10730" y="28891"/>
                    <a:pt x="10312" y="28963"/>
                  </a:cubicBezTo>
                  <a:cubicBezTo>
                    <a:pt x="9896" y="29034"/>
                    <a:pt x="9485" y="29081"/>
                    <a:pt x="9091" y="29089"/>
                  </a:cubicBezTo>
                  <a:cubicBezTo>
                    <a:pt x="9045" y="29090"/>
                    <a:pt x="8999" y="29090"/>
                    <a:pt x="8953" y="29090"/>
                  </a:cubicBezTo>
                  <a:cubicBezTo>
                    <a:pt x="8607" y="29090"/>
                    <a:pt x="8275" y="29058"/>
                    <a:pt x="7963" y="28987"/>
                  </a:cubicBezTo>
                  <a:cubicBezTo>
                    <a:pt x="7610" y="28907"/>
                    <a:pt x="7283" y="28780"/>
                    <a:pt x="6992" y="28604"/>
                  </a:cubicBezTo>
                  <a:cubicBezTo>
                    <a:pt x="6701" y="28429"/>
                    <a:pt x="6444" y="28207"/>
                    <a:pt x="6220" y="27951"/>
                  </a:cubicBezTo>
                  <a:cubicBezTo>
                    <a:pt x="5995" y="27695"/>
                    <a:pt x="5802" y="27407"/>
                    <a:pt x="5633" y="27105"/>
                  </a:cubicBezTo>
                  <a:cubicBezTo>
                    <a:pt x="5464" y="26801"/>
                    <a:pt x="5320" y="26481"/>
                    <a:pt x="5189" y="26157"/>
                  </a:cubicBezTo>
                  <a:cubicBezTo>
                    <a:pt x="5062" y="25833"/>
                    <a:pt x="4946" y="25502"/>
                    <a:pt x="4838" y="25172"/>
                  </a:cubicBezTo>
                  <a:cubicBezTo>
                    <a:pt x="4784" y="25007"/>
                    <a:pt x="4732" y="24840"/>
                    <a:pt x="4682" y="24674"/>
                  </a:cubicBezTo>
                  <a:cubicBezTo>
                    <a:pt x="4632" y="24507"/>
                    <a:pt x="4580" y="24343"/>
                    <a:pt x="4531" y="24179"/>
                  </a:cubicBezTo>
                  <a:cubicBezTo>
                    <a:pt x="4481" y="24016"/>
                    <a:pt x="4431" y="23855"/>
                    <a:pt x="4382" y="23694"/>
                  </a:cubicBezTo>
                  <a:cubicBezTo>
                    <a:pt x="4334" y="23533"/>
                    <a:pt x="4288" y="23373"/>
                    <a:pt x="4241" y="23214"/>
                  </a:cubicBezTo>
                  <a:cubicBezTo>
                    <a:pt x="4194" y="23056"/>
                    <a:pt x="4148" y="22899"/>
                    <a:pt x="4102" y="22742"/>
                  </a:cubicBezTo>
                  <a:cubicBezTo>
                    <a:pt x="4056" y="22586"/>
                    <a:pt x="4011" y="22433"/>
                    <a:pt x="3969" y="22279"/>
                  </a:cubicBezTo>
                  <a:cubicBezTo>
                    <a:pt x="3883" y="21972"/>
                    <a:pt x="3800" y="21671"/>
                    <a:pt x="3717" y="21376"/>
                  </a:cubicBezTo>
                  <a:cubicBezTo>
                    <a:pt x="3675" y="21227"/>
                    <a:pt x="3636" y="21080"/>
                    <a:pt x="3597" y="20935"/>
                  </a:cubicBezTo>
                  <a:cubicBezTo>
                    <a:pt x="3559" y="20789"/>
                    <a:pt x="3521" y="20645"/>
                    <a:pt x="3483" y="20501"/>
                  </a:cubicBezTo>
                  <a:cubicBezTo>
                    <a:pt x="3329" y="19930"/>
                    <a:pt x="3195" y="19374"/>
                    <a:pt x="3059" y="18843"/>
                  </a:cubicBezTo>
                  <a:cubicBezTo>
                    <a:pt x="3024" y="18710"/>
                    <a:pt x="2995" y="18577"/>
                    <a:pt x="2964" y="18447"/>
                  </a:cubicBezTo>
                  <a:cubicBezTo>
                    <a:pt x="2932" y="18315"/>
                    <a:pt x="2901" y="18186"/>
                    <a:pt x="2871" y="18057"/>
                  </a:cubicBezTo>
                  <a:cubicBezTo>
                    <a:pt x="2840" y="17928"/>
                    <a:pt x="2810" y="17803"/>
                    <a:pt x="2780" y="17676"/>
                  </a:cubicBezTo>
                  <a:cubicBezTo>
                    <a:pt x="2765" y="17613"/>
                    <a:pt x="2750" y="17550"/>
                    <a:pt x="2735" y="17488"/>
                  </a:cubicBezTo>
                  <a:cubicBezTo>
                    <a:pt x="2722" y="17425"/>
                    <a:pt x="2707" y="17363"/>
                    <a:pt x="2694" y="17302"/>
                  </a:cubicBezTo>
                  <a:cubicBezTo>
                    <a:pt x="2638" y="17055"/>
                    <a:pt x="2583" y="16811"/>
                    <a:pt x="2530" y="16574"/>
                  </a:cubicBezTo>
                  <a:cubicBezTo>
                    <a:pt x="2503" y="16454"/>
                    <a:pt x="2476" y="16337"/>
                    <a:pt x="2450" y="16220"/>
                  </a:cubicBezTo>
                  <a:cubicBezTo>
                    <a:pt x="2426" y="16104"/>
                    <a:pt x="2401" y="15988"/>
                    <a:pt x="2377" y="15874"/>
                  </a:cubicBezTo>
                  <a:cubicBezTo>
                    <a:pt x="2280" y="15416"/>
                    <a:pt x="2185" y="14978"/>
                    <a:pt x="2103" y="14556"/>
                  </a:cubicBezTo>
                  <a:cubicBezTo>
                    <a:pt x="2019" y="14135"/>
                    <a:pt x="1937" y="13732"/>
                    <a:pt x="1867" y="13346"/>
                  </a:cubicBezTo>
                  <a:cubicBezTo>
                    <a:pt x="1830" y="13152"/>
                    <a:pt x="1795" y="12964"/>
                    <a:pt x="1760" y="12778"/>
                  </a:cubicBezTo>
                  <a:cubicBezTo>
                    <a:pt x="1743" y="12686"/>
                    <a:pt x="1725" y="12595"/>
                    <a:pt x="1709" y="12505"/>
                  </a:cubicBezTo>
                  <a:cubicBezTo>
                    <a:pt x="1693" y="12415"/>
                    <a:pt x="1677" y="12325"/>
                    <a:pt x="1663" y="12238"/>
                  </a:cubicBezTo>
                  <a:cubicBezTo>
                    <a:pt x="1600" y="11885"/>
                    <a:pt x="1540" y="11548"/>
                    <a:pt x="1483" y="11229"/>
                  </a:cubicBezTo>
                  <a:cubicBezTo>
                    <a:pt x="1430" y="10909"/>
                    <a:pt x="1380" y="10605"/>
                    <a:pt x="1332" y="10316"/>
                  </a:cubicBezTo>
                  <a:cubicBezTo>
                    <a:pt x="1308" y="10171"/>
                    <a:pt x="1283" y="10032"/>
                    <a:pt x="1261" y="9894"/>
                  </a:cubicBezTo>
                  <a:cubicBezTo>
                    <a:pt x="1239" y="9758"/>
                    <a:pt x="1218" y="9624"/>
                    <a:pt x="1197" y="9494"/>
                  </a:cubicBezTo>
                  <a:cubicBezTo>
                    <a:pt x="1156" y="9236"/>
                    <a:pt x="1116" y="8990"/>
                    <a:pt x="1079" y="8759"/>
                  </a:cubicBezTo>
                  <a:cubicBezTo>
                    <a:pt x="1043" y="8528"/>
                    <a:pt x="1010" y="8309"/>
                    <a:pt x="977" y="8104"/>
                  </a:cubicBezTo>
                  <a:cubicBezTo>
                    <a:pt x="912" y="7695"/>
                    <a:pt x="854" y="7336"/>
                    <a:pt x="804" y="7025"/>
                  </a:cubicBezTo>
                  <a:cubicBezTo>
                    <a:pt x="753" y="6712"/>
                    <a:pt x="704" y="6445"/>
                    <a:pt x="660" y="6218"/>
                  </a:cubicBezTo>
                  <a:cubicBezTo>
                    <a:pt x="617" y="5989"/>
                    <a:pt x="579" y="5800"/>
                    <a:pt x="538" y="5644"/>
                  </a:cubicBezTo>
                  <a:cubicBezTo>
                    <a:pt x="392" y="5059"/>
                    <a:pt x="265" y="4935"/>
                    <a:pt x="112" y="4935"/>
                  </a:cubicBezTo>
                  <a:cubicBezTo>
                    <a:pt x="102" y="4935"/>
                    <a:pt x="92" y="4935"/>
                    <a:pt x="81" y="4936"/>
                  </a:cubicBezTo>
                  <a:cubicBezTo>
                    <a:pt x="32" y="4941"/>
                    <a:pt x="6" y="5153"/>
                    <a:pt x="3" y="5551"/>
                  </a:cubicBezTo>
                  <a:cubicBezTo>
                    <a:pt x="1" y="5750"/>
                    <a:pt x="3" y="5995"/>
                    <a:pt x="14" y="6285"/>
                  </a:cubicBezTo>
                  <a:cubicBezTo>
                    <a:pt x="25" y="6575"/>
                    <a:pt x="44" y="6908"/>
                    <a:pt x="67" y="7284"/>
                  </a:cubicBezTo>
                  <a:cubicBezTo>
                    <a:pt x="74" y="7378"/>
                    <a:pt x="79" y="7475"/>
                    <a:pt x="86" y="7573"/>
                  </a:cubicBezTo>
                  <a:cubicBezTo>
                    <a:pt x="94" y="7673"/>
                    <a:pt x="102" y="7772"/>
                    <a:pt x="110" y="7878"/>
                  </a:cubicBezTo>
                  <a:cubicBezTo>
                    <a:pt x="128" y="8086"/>
                    <a:pt x="146" y="8303"/>
                    <a:pt x="166" y="8532"/>
                  </a:cubicBezTo>
                  <a:cubicBezTo>
                    <a:pt x="177" y="8646"/>
                    <a:pt x="187" y="8763"/>
                    <a:pt x="198" y="8881"/>
                  </a:cubicBezTo>
                  <a:cubicBezTo>
                    <a:pt x="210" y="8999"/>
                    <a:pt x="224" y="9120"/>
                    <a:pt x="237" y="9243"/>
                  </a:cubicBezTo>
                  <a:cubicBezTo>
                    <a:pt x="264" y="9490"/>
                    <a:pt x="293" y="9746"/>
                    <a:pt x="321" y="10011"/>
                  </a:cubicBezTo>
                  <a:cubicBezTo>
                    <a:pt x="352" y="10275"/>
                    <a:pt x="388" y="10549"/>
                    <a:pt x="423" y="10833"/>
                  </a:cubicBezTo>
                  <a:cubicBezTo>
                    <a:pt x="459" y="11116"/>
                    <a:pt x="495" y="11408"/>
                    <a:pt x="540" y="11706"/>
                  </a:cubicBezTo>
                  <a:cubicBezTo>
                    <a:pt x="583" y="12005"/>
                    <a:pt x="628" y="12313"/>
                    <a:pt x="674" y="12628"/>
                  </a:cubicBezTo>
                  <a:cubicBezTo>
                    <a:pt x="725" y="12944"/>
                    <a:pt x="776" y="13266"/>
                    <a:pt x="830" y="13598"/>
                  </a:cubicBezTo>
                  <a:cubicBezTo>
                    <a:pt x="1050" y="14922"/>
                    <a:pt x="1321" y="16365"/>
                    <a:pt x="1658" y="17905"/>
                  </a:cubicBezTo>
                  <a:cubicBezTo>
                    <a:pt x="1996" y="19443"/>
                    <a:pt x="2396" y="21077"/>
                    <a:pt x="2873" y="22780"/>
                  </a:cubicBezTo>
                  <a:cubicBezTo>
                    <a:pt x="2996" y="23204"/>
                    <a:pt x="3118" y="23636"/>
                    <a:pt x="3244" y="24069"/>
                  </a:cubicBezTo>
                  <a:cubicBezTo>
                    <a:pt x="3309" y="24286"/>
                    <a:pt x="3376" y="24503"/>
                    <a:pt x="3442" y="24722"/>
                  </a:cubicBezTo>
                  <a:cubicBezTo>
                    <a:pt x="3475" y="24830"/>
                    <a:pt x="3507" y="24941"/>
                    <a:pt x="3540" y="25051"/>
                  </a:cubicBezTo>
                  <a:cubicBezTo>
                    <a:pt x="3575" y="25161"/>
                    <a:pt x="3608" y="25271"/>
                    <a:pt x="3642" y="25383"/>
                  </a:cubicBezTo>
                  <a:cubicBezTo>
                    <a:pt x="3784" y="25828"/>
                    <a:pt x="3937" y="26284"/>
                    <a:pt x="4125" y="26741"/>
                  </a:cubicBezTo>
                  <a:cubicBezTo>
                    <a:pt x="4313" y="27198"/>
                    <a:pt x="4534" y="27659"/>
                    <a:pt x="4822" y="28100"/>
                  </a:cubicBezTo>
                  <a:cubicBezTo>
                    <a:pt x="4966" y="28322"/>
                    <a:pt x="5125" y="28538"/>
                    <a:pt x="5305" y="28744"/>
                  </a:cubicBezTo>
                  <a:cubicBezTo>
                    <a:pt x="5485" y="28949"/>
                    <a:pt x="5687" y="29143"/>
                    <a:pt x="5906" y="29320"/>
                  </a:cubicBezTo>
                  <a:cubicBezTo>
                    <a:pt x="6346" y="29673"/>
                    <a:pt x="6869" y="29937"/>
                    <a:pt x="7413" y="30093"/>
                  </a:cubicBezTo>
                  <a:cubicBezTo>
                    <a:pt x="7921" y="30240"/>
                    <a:pt x="8441" y="30295"/>
                    <a:pt x="8948" y="30295"/>
                  </a:cubicBezTo>
                  <a:cubicBezTo>
                    <a:pt x="8986" y="30295"/>
                    <a:pt x="9024" y="30295"/>
                    <a:pt x="9062" y="30294"/>
                  </a:cubicBezTo>
                  <a:cubicBezTo>
                    <a:pt x="9608" y="30285"/>
                    <a:pt x="10139" y="30217"/>
                    <a:pt x="10657" y="30121"/>
                  </a:cubicBezTo>
                  <a:cubicBezTo>
                    <a:pt x="11264" y="30008"/>
                    <a:pt x="11857" y="29853"/>
                    <a:pt x="12435" y="29700"/>
                  </a:cubicBezTo>
                  <a:cubicBezTo>
                    <a:pt x="13013" y="29544"/>
                    <a:pt x="13593" y="29388"/>
                    <a:pt x="14175" y="29230"/>
                  </a:cubicBezTo>
                  <a:cubicBezTo>
                    <a:pt x="15341" y="28916"/>
                    <a:pt x="16519" y="28594"/>
                    <a:pt x="17702" y="28269"/>
                  </a:cubicBezTo>
                  <a:cubicBezTo>
                    <a:pt x="18294" y="28107"/>
                    <a:pt x="18888" y="27943"/>
                    <a:pt x="19482" y="27779"/>
                  </a:cubicBezTo>
                  <a:cubicBezTo>
                    <a:pt x="20082" y="27613"/>
                    <a:pt x="20695" y="27436"/>
                    <a:pt x="21305" y="27198"/>
                  </a:cubicBezTo>
                  <a:cubicBezTo>
                    <a:pt x="21609" y="27079"/>
                    <a:pt x="21912" y="26942"/>
                    <a:pt x="22209" y="26784"/>
                  </a:cubicBezTo>
                  <a:cubicBezTo>
                    <a:pt x="22504" y="26624"/>
                    <a:pt x="22794" y="26442"/>
                    <a:pt x="23065" y="26226"/>
                  </a:cubicBezTo>
                  <a:cubicBezTo>
                    <a:pt x="23133" y="26172"/>
                    <a:pt x="23199" y="26115"/>
                    <a:pt x="23266" y="26059"/>
                  </a:cubicBezTo>
                  <a:cubicBezTo>
                    <a:pt x="23330" y="26000"/>
                    <a:pt x="23395" y="25942"/>
                    <a:pt x="23456" y="25879"/>
                  </a:cubicBezTo>
                  <a:cubicBezTo>
                    <a:pt x="23580" y="25755"/>
                    <a:pt x="23699" y="25625"/>
                    <a:pt x="23808" y="25486"/>
                  </a:cubicBezTo>
                  <a:cubicBezTo>
                    <a:pt x="24026" y="25207"/>
                    <a:pt x="24209" y="24901"/>
                    <a:pt x="24352" y="24582"/>
                  </a:cubicBezTo>
                  <a:cubicBezTo>
                    <a:pt x="24493" y="24262"/>
                    <a:pt x="24596" y="23931"/>
                    <a:pt x="24665" y="23599"/>
                  </a:cubicBezTo>
                  <a:cubicBezTo>
                    <a:pt x="24735" y="23266"/>
                    <a:pt x="24776" y="22933"/>
                    <a:pt x="24793" y="22605"/>
                  </a:cubicBezTo>
                  <a:cubicBezTo>
                    <a:pt x="24833" y="21940"/>
                    <a:pt x="24788" y="21294"/>
                    <a:pt x="24720" y="20666"/>
                  </a:cubicBezTo>
                  <a:cubicBezTo>
                    <a:pt x="24685" y="20351"/>
                    <a:pt x="24643" y="20039"/>
                    <a:pt x="24599" y="19732"/>
                  </a:cubicBezTo>
                  <a:cubicBezTo>
                    <a:pt x="24577" y="19577"/>
                    <a:pt x="24556" y="19425"/>
                    <a:pt x="24534" y="19270"/>
                  </a:cubicBezTo>
                  <a:lnTo>
                    <a:pt x="24502" y="19039"/>
                  </a:lnTo>
                  <a:lnTo>
                    <a:pt x="24468" y="18809"/>
                  </a:lnTo>
                  <a:cubicBezTo>
                    <a:pt x="24444" y="18657"/>
                    <a:pt x="24421" y="18503"/>
                    <a:pt x="24398" y="18351"/>
                  </a:cubicBezTo>
                  <a:cubicBezTo>
                    <a:pt x="24374" y="18197"/>
                    <a:pt x="24352" y="18044"/>
                    <a:pt x="24326" y="17891"/>
                  </a:cubicBezTo>
                  <a:cubicBezTo>
                    <a:pt x="24276" y="17587"/>
                    <a:pt x="24228" y="17281"/>
                    <a:pt x="24177" y="16977"/>
                  </a:cubicBezTo>
                  <a:cubicBezTo>
                    <a:pt x="23769" y="14543"/>
                    <a:pt x="23267" y="12162"/>
                    <a:pt x="22703" y="9861"/>
                  </a:cubicBezTo>
                  <a:cubicBezTo>
                    <a:pt x="22220" y="7893"/>
                    <a:pt x="21682" y="5992"/>
                    <a:pt x="21109" y="4171"/>
                  </a:cubicBezTo>
                  <a:cubicBezTo>
                    <a:pt x="20962" y="3713"/>
                    <a:pt x="20805" y="3259"/>
                    <a:pt x="20610" y="2818"/>
                  </a:cubicBezTo>
                  <a:cubicBezTo>
                    <a:pt x="20417" y="2379"/>
                    <a:pt x="20189" y="1952"/>
                    <a:pt x="19899" y="1566"/>
                  </a:cubicBezTo>
                  <a:cubicBezTo>
                    <a:pt x="19611" y="1179"/>
                    <a:pt x="19257" y="835"/>
                    <a:pt x="18847" y="583"/>
                  </a:cubicBezTo>
                  <a:cubicBezTo>
                    <a:pt x="18746" y="518"/>
                    <a:pt x="18638" y="465"/>
                    <a:pt x="18534" y="410"/>
                  </a:cubicBezTo>
                  <a:cubicBezTo>
                    <a:pt x="18480" y="384"/>
                    <a:pt x="18424" y="361"/>
                    <a:pt x="18370" y="337"/>
                  </a:cubicBezTo>
                  <a:lnTo>
                    <a:pt x="18289" y="302"/>
                  </a:lnTo>
                  <a:lnTo>
                    <a:pt x="18206" y="272"/>
                  </a:lnTo>
                  <a:cubicBezTo>
                    <a:pt x="18150" y="254"/>
                    <a:pt x="18095" y="232"/>
                    <a:pt x="18039" y="214"/>
                  </a:cubicBezTo>
                  <a:cubicBezTo>
                    <a:pt x="17982" y="198"/>
                    <a:pt x="17927" y="182"/>
                    <a:pt x="17871" y="166"/>
                  </a:cubicBezTo>
                  <a:cubicBezTo>
                    <a:pt x="17815" y="149"/>
                    <a:pt x="17758" y="138"/>
                    <a:pt x="17702" y="125"/>
                  </a:cubicBezTo>
                  <a:lnTo>
                    <a:pt x="17617" y="106"/>
                  </a:lnTo>
                  <a:cubicBezTo>
                    <a:pt x="17589" y="99"/>
                    <a:pt x="17561" y="94"/>
                    <a:pt x="17532" y="90"/>
                  </a:cubicBezTo>
                  <a:lnTo>
                    <a:pt x="17364" y="62"/>
                  </a:lnTo>
                  <a:lnTo>
                    <a:pt x="17322" y="55"/>
                  </a:lnTo>
                  <a:lnTo>
                    <a:pt x="17279" y="50"/>
                  </a:lnTo>
                  <a:lnTo>
                    <a:pt x="17194" y="40"/>
                  </a:lnTo>
                  <a:cubicBezTo>
                    <a:pt x="17081" y="25"/>
                    <a:pt x="16971" y="19"/>
                    <a:pt x="16859" y="10"/>
                  </a:cubicBezTo>
                  <a:cubicBezTo>
                    <a:pt x="16724" y="4"/>
                    <a:pt x="16590" y="0"/>
                    <a:pt x="16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7"/>
            <p:cNvSpPr/>
            <p:nvPr/>
          </p:nvSpPr>
          <p:spPr>
            <a:xfrm>
              <a:off x="2123075" y="1317950"/>
              <a:ext cx="430125" cy="240325"/>
            </a:xfrm>
            <a:custGeom>
              <a:avLst/>
              <a:gdLst/>
              <a:ahLst/>
              <a:cxnLst/>
              <a:rect l="l" t="t" r="r" b="b"/>
              <a:pathLst>
                <a:path w="17205" h="9613" extrusionOk="0">
                  <a:moveTo>
                    <a:pt x="16002" y="0"/>
                  </a:moveTo>
                  <a:cubicBezTo>
                    <a:pt x="15981" y="1"/>
                    <a:pt x="15959" y="5"/>
                    <a:pt x="15937" y="8"/>
                  </a:cubicBezTo>
                  <a:cubicBezTo>
                    <a:pt x="15894" y="13"/>
                    <a:pt x="15850" y="18"/>
                    <a:pt x="15807" y="25"/>
                  </a:cubicBezTo>
                  <a:cubicBezTo>
                    <a:pt x="15721" y="36"/>
                    <a:pt x="15635" y="48"/>
                    <a:pt x="15550" y="59"/>
                  </a:cubicBezTo>
                  <a:cubicBezTo>
                    <a:pt x="15383" y="81"/>
                    <a:pt x="15217" y="102"/>
                    <a:pt x="15055" y="124"/>
                  </a:cubicBezTo>
                  <a:cubicBezTo>
                    <a:pt x="14975" y="134"/>
                    <a:pt x="14894" y="145"/>
                    <a:pt x="14813" y="154"/>
                  </a:cubicBezTo>
                  <a:cubicBezTo>
                    <a:pt x="14743" y="163"/>
                    <a:pt x="14671" y="173"/>
                    <a:pt x="14601" y="183"/>
                  </a:cubicBezTo>
                  <a:cubicBezTo>
                    <a:pt x="14487" y="199"/>
                    <a:pt x="14375" y="213"/>
                    <a:pt x="14262" y="229"/>
                  </a:cubicBezTo>
                  <a:cubicBezTo>
                    <a:pt x="12355" y="489"/>
                    <a:pt x="10543" y="764"/>
                    <a:pt x="8900" y="1032"/>
                  </a:cubicBezTo>
                  <a:cubicBezTo>
                    <a:pt x="7256" y="1302"/>
                    <a:pt x="5781" y="1566"/>
                    <a:pt x="4546" y="1802"/>
                  </a:cubicBezTo>
                  <a:cubicBezTo>
                    <a:pt x="3311" y="2038"/>
                    <a:pt x="2315" y="2245"/>
                    <a:pt x="1629" y="2398"/>
                  </a:cubicBezTo>
                  <a:cubicBezTo>
                    <a:pt x="944" y="2552"/>
                    <a:pt x="568" y="2653"/>
                    <a:pt x="574" y="2682"/>
                  </a:cubicBezTo>
                  <a:cubicBezTo>
                    <a:pt x="597" y="2801"/>
                    <a:pt x="727" y="2844"/>
                    <a:pt x="931" y="2844"/>
                  </a:cubicBezTo>
                  <a:cubicBezTo>
                    <a:pt x="1259" y="2844"/>
                    <a:pt x="1779" y="2730"/>
                    <a:pt x="2342" y="2634"/>
                  </a:cubicBezTo>
                  <a:lnTo>
                    <a:pt x="2342" y="2634"/>
                  </a:lnTo>
                  <a:cubicBezTo>
                    <a:pt x="1517" y="2831"/>
                    <a:pt x="901" y="3035"/>
                    <a:pt x="926" y="3169"/>
                  </a:cubicBezTo>
                  <a:cubicBezTo>
                    <a:pt x="926" y="3172"/>
                    <a:pt x="932" y="3173"/>
                    <a:pt x="944" y="3173"/>
                  </a:cubicBezTo>
                  <a:cubicBezTo>
                    <a:pt x="1041" y="3173"/>
                    <a:pt x="1524" y="3074"/>
                    <a:pt x="2241" y="2923"/>
                  </a:cubicBezTo>
                  <a:cubicBezTo>
                    <a:pt x="3042" y="2753"/>
                    <a:pt x="4141" y="2517"/>
                    <a:pt x="5324" y="2277"/>
                  </a:cubicBezTo>
                  <a:cubicBezTo>
                    <a:pt x="6509" y="2036"/>
                    <a:pt x="7778" y="1789"/>
                    <a:pt x="8923" y="1582"/>
                  </a:cubicBezTo>
                  <a:cubicBezTo>
                    <a:pt x="10070" y="1377"/>
                    <a:pt x="11090" y="1211"/>
                    <a:pt x="11769" y="1121"/>
                  </a:cubicBezTo>
                  <a:cubicBezTo>
                    <a:pt x="12134" y="1072"/>
                    <a:pt x="12497" y="1027"/>
                    <a:pt x="12850" y="983"/>
                  </a:cubicBezTo>
                  <a:cubicBezTo>
                    <a:pt x="13204" y="940"/>
                    <a:pt x="13550" y="899"/>
                    <a:pt x="13885" y="861"/>
                  </a:cubicBezTo>
                  <a:cubicBezTo>
                    <a:pt x="14053" y="841"/>
                    <a:pt x="14217" y="824"/>
                    <a:pt x="14378" y="807"/>
                  </a:cubicBezTo>
                  <a:cubicBezTo>
                    <a:pt x="14459" y="798"/>
                    <a:pt x="14540" y="790"/>
                    <a:pt x="14617" y="781"/>
                  </a:cubicBezTo>
                  <a:lnTo>
                    <a:pt x="14734" y="769"/>
                  </a:lnTo>
                  <a:cubicBezTo>
                    <a:pt x="14760" y="766"/>
                    <a:pt x="14786" y="764"/>
                    <a:pt x="14810" y="763"/>
                  </a:cubicBezTo>
                  <a:cubicBezTo>
                    <a:pt x="14910" y="753"/>
                    <a:pt x="15008" y="745"/>
                    <a:pt x="15102" y="737"/>
                  </a:cubicBezTo>
                  <a:lnTo>
                    <a:pt x="15239" y="725"/>
                  </a:lnTo>
                  <a:cubicBezTo>
                    <a:pt x="15260" y="723"/>
                    <a:pt x="15283" y="721"/>
                    <a:pt x="15304" y="720"/>
                  </a:cubicBezTo>
                  <a:cubicBezTo>
                    <a:pt x="15315" y="718"/>
                    <a:pt x="15326" y="718"/>
                    <a:pt x="15337" y="717"/>
                  </a:cubicBezTo>
                  <a:cubicBezTo>
                    <a:pt x="15337" y="716"/>
                    <a:pt x="15337" y="716"/>
                    <a:pt x="15338" y="716"/>
                  </a:cubicBezTo>
                  <a:cubicBezTo>
                    <a:pt x="15340" y="716"/>
                    <a:pt x="15339" y="720"/>
                    <a:pt x="15339" y="721"/>
                  </a:cubicBezTo>
                  <a:lnTo>
                    <a:pt x="15337" y="727"/>
                  </a:lnTo>
                  <a:lnTo>
                    <a:pt x="15334" y="741"/>
                  </a:lnTo>
                  <a:cubicBezTo>
                    <a:pt x="15328" y="780"/>
                    <a:pt x="15319" y="818"/>
                    <a:pt x="15317" y="855"/>
                  </a:cubicBezTo>
                  <a:lnTo>
                    <a:pt x="15312" y="911"/>
                  </a:lnTo>
                  <a:lnTo>
                    <a:pt x="15310" y="967"/>
                  </a:lnTo>
                  <a:cubicBezTo>
                    <a:pt x="15310" y="985"/>
                    <a:pt x="15309" y="1002"/>
                    <a:pt x="15310" y="1022"/>
                  </a:cubicBezTo>
                  <a:lnTo>
                    <a:pt x="15312" y="1049"/>
                  </a:lnTo>
                  <a:lnTo>
                    <a:pt x="15315" y="1102"/>
                  </a:lnTo>
                  <a:cubicBezTo>
                    <a:pt x="15318" y="1142"/>
                    <a:pt x="15324" y="1180"/>
                    <a:pt x="15329" y="1219"/>
                  </a:cubicBezTo>
                  <a:cubicBezTo>
                    <a:pt x="15334" y="1258"/>
                    <a:pt x="15340" y="1296"/>
                    <a:pt x="15345" y="1334"/>
                  </a:cubicBezTo>
                  <a:cubicBezTo>
                    <a:pt x="15396" y="1639"/>
                    <a:pt x="15485" y="1924"/>
                    <a:pt x="15582" y="2194"/>
                  </a:cubicBezTo>
                  <a:cubicBezTo>
                    <a:pt x="15679" y="2462"/>
                    <a:pt x="15787" y="2718"/>
                    <a:pt x="15889" y="2963"/>
                  </a:cubicBezTo>
                  <a:cubicBezTo>
                    <a:pt x="15940" y="3086"/>
                    <a:pt x="15990" y="3207"/>
                    <a:pt x="16038" y="3326"/>
                  </a:cubicBezTo>
                  <a:lnTo>
                    <a:pt x="16055" y="3370"/>
                  </a:lnTo>
                  <a:lnTo>
                    <a:pt x="16071" y="3413"/>
                  </a:lnTo>
                  <a:cubicBezTo>
                    <a:pt x="16082" y="3441"/>
                    <a:pt x="16093" y="3470"/>
                    <a:pt x="16103" y="3499"/>
                  </a:cubicBezTo>
                  <a:cubicBezTo>
                    <a:pt x="16123" y="3557"/>
                    <a:pt x="16141" y="3613"/>
                    <a:pt x="16161" y="3671"/>
                  </a:cubicBezTo>
                  <a:cubicBezTo>
                    <a:pt x="16231" y="3901"/>
                    <a:pt x="16282" y="4131"/>
                    <a:pt x="16308" y="4353"/>
                  </a:cubicBezTo>
                  <a:cubicBezTo>
                    <a:pt x="16334" y="4576"/>
                    <a:pt x="16334" y="4793"/>
                    <a:pt x="16301" y="4991"/>
                  </a:cubicBezTo>
                  <a:cubicBezTo>
                    <a:pt x="16269" y="5189"/>
                    <a:pt x="16205" y="5362"/>
                    <a:pt x="16109" y="5501"/>
                  </a:cubicBezTo>
                  <a:cubicBezTo>
                    <a:pt x="16062" y="5571"/>
                    <a:pt x="16007" y="5634"/>
                    <a:pt x="15946" y="5689"/>
                  </a:cubicBezTo>
                  <a:cubicBezTo>
                    <a:pt x="15883" y="5744"/>
                    <a:pt x="15817" y="5791"/>
                    <a:pt x="15742" y="5833"/>
                  </a:cubicBezTo>
                  <a:cubicBezTo>
                    <a:pt x="15591" y="5917"/>
                    <a:pt x="15410" y="5975"/>
                    <a:pt x="15215" y="6022"/>
                  </a:cubicBezTo>
                  <a:cubicBezTo>
                    <a:pt x="15019" y="6067"/>
                    <a:pt x="14809" y="6100"/>
                    <a:pt x="14589" y="6134"/>
                  </a:cubicBezTo>
                  <a:cubicBezTo>
                    <a:pt x="14150" y="6202"/>
                    <a:pt x="13723" y="6269"/>
                    <a:pt x="13306" y="6335"/>
                  </a:cubicBezTo>
                  <a:cubicBezTo>
                    <a:pt x="12474" y="6468"/>
                    <a:pt x="11684" y="6598"/>
                    <a:pt x="10935" y="6730"/>
                  </a:cubicBezTo>
                  <a:cubicBezTo>
                    <a:pt x="8813" y="7106"/>
                    <a:pt x="6988" y="7430"/>
                    <a:pt x="5420" y="7706"/>
                  </a:cubicBezTo>
                  <a:cubicBezTo>
                    <a:pt x="4637" y="7845"/>
                    <a:pt x="3920" y="7974"/>
                    <a:pt x="3260" y="8092"/>
                  </a:cubicBezTo>
                  <a:cubicBezTo>
                    <a:pt x="2931" y="8151"/>
                    <a:pt x="2615" y="8209"/>
                    <a:pt x="2316" y="8263"/>
                  </a:cubicBezTo>
                  <a:cubicBezTo>
                    <a:pt x="2099" y="8302"/>
                    <a:pt x="2032" y="8315"/>
                    <a:pt x="2015" y="8317"/>
                  </a:cubicBezTo>
                  <a:lnTo>
                    <a:pt x="2014" y="8315"/>
                  </a:lnTo>
                  <a:lnTo>
                    <a:pt x="2010" y="8301"/>
                  </a:lnTo>
                  <a:cubicBezTo>
                    <a:pt x="2000" y="8264"/>
                    <a:pt x="1989" y="8229"/>
                    <a:pt x="1981" y="8192"/>
                  </a:cubicBezTo>
                  <a:cubicBezTo>
                    <a:pt x="1960" y="8119"/>
                    <a:pt x="1941" y="8049"/>
                    <a:pt x="1923" y="7980"/>
                  </a:cubicBezTo>
                  <a:cubicBezTo>
                    <a:pt x="1844" y="7700"/>
                    <a:pt x="1772" y="7439"/>
                    <a:pt x="1705" y="7193"/>
                  </a:cubicBezTo>
                  <a:cubicBezTo>
                    <a:pt x="1567" y="6701"/>
                    <a:pt x="1445" y="6276"/>
                    <a:pt x="1334" y="5905"/>
                  </a:cubicBezTo>
                  <a:cubicBezTo>
                    <a:pt x="1114" y="5165"/>
                    <a:pt x="942" y="4652"/>
                    <a:pt x="800" y="4299"/>
                  </a:cubicBezTo>
                  <a:cubicBezTo>
                    <a:pt x="565" y="3721"/>
                    <a:pt x="408" y="3575"/>
                    <a:pt x="233" y="3575"/>
                  </a:cubicBezTo>
                  <a:cubicBezTo>
                    <a:pt x="195" y="3575"/>
                    <a:pt x="156" y="3582"/>
                    <a:pt x="115" y="3593"/>
                  </a:cubicBezTo>
                  <a:cubicBezTo>
                    <a:pt x="1" y="3623"/>
                    <a:pt x="47" y="4186"/>
                    <a:pt x="217" y="5158"/>
                  </a:cubicBezTo>
                  <a:cubicBezTo>
                    <a:pt x="303" y="5642"/>
                    <a:pt x="420" y="6229"/>
                    <a:pt x="565" y="6902"/>
                  </a:cubicBezTo>
                  <a:cubicBezTo>
                    <a:pt x="638" y="7238"/>
                    <a:pt x="716" y="7596"/>
                    <a:pt x="802" y="7973"/>
                  </a:cubicBezTo>
                  <a:cubicBezTo>
                    <a:pt x="845" y="8161"/>
                    <a:pt x="889" y="8356"/>
                    <a:pt x="935" y="8553"/>
                  </a:cubicBezTo>
                  <a:lnTo>
                    <a:pt x="943" y="8591"/>
                  </a:lnTo>
                  <a:lnTo>
                    <a:pt x="957" y="8646"/>
                  </a:lnTo>
                  <a:cubicBezTo>
                    <a:pt x="968" y="8691"/>
                    <a:pt x="979" y="8735"/>
                    <a:pt x="990" y="8780"/>
                  </a:cubicBezTo>
                  <a:cubicBezTo>
                    <a:pt x="1013" y="8870"/>
                    <a:pt x="1036" y="8961"/>
                    <a:pt x="1059" y="9053"/>
                  </a:cubicBezTo>
                  <a:cubicBezTo>
                    <a:pt x="1106" y="9239"/>
                    <a:pt x="1151" y="9424"/>
                    <a:pt x="1200" y="9612"/>
                  </a:cubicBezTo>
                  <a:cubicBezTo>
                    <a:pt x="1462" y="9569"/>
                    <a:pt x="1728" y="9525"/>
                    <a:pt x="1997" y="9480"/>
                  </a:cubicBezTo>
                  <a:cubicBezTo>
                    <a:pt x="2064" y="9467"/>
                    <a:pt x="2133" y="9457"/>
                    <a:pt x="2202" y="9445"/>
                  </a:cubicBezTo>
                  <a:cubicBezTo>
                    <a:pt x="2242" y="9438"/>
                    <a:pt x="2284" y="9432"/>
                    <a:pt x="2325" y="9427"/>
                  </a:cubicBezTo>
                  <a:cubicBezTo>
                    <a:pt x="2401" y="9414"/>
                    <a:pt x="2477" y="9402"/>
                    <a:pt x="2553" y="9390"/>
                  </a:cubicBezTo>
                  <a:cubicBezTo>
                    <a:pt x="2859" y="9342"/>
                    <a:pt x="3174" y="9290"/>
                    <a:pt x="3496" y="9240"/>
                  </a:cubicBezTo>
                  <a:cubicBezTo>
                    <a:pt x="4139" y="9136"/>
                    <a:pt x="4810" y="9025"/>
                    <a:pt x="5506" y="8907"/>
                  </a:cubicBezTo>
                  <a:cubicBezTo>
                    <a:pt x="6897" y="8670"/>
                    <a:pt x="8384" y="8407"/>
                    <a:pt x="9922" y="8123"/>
                  </a:cubicBezTo>
                  <a:cubicBezTo>
                    <a:pt x="10916" y="7941"/>
                    <a:pt x="11931" y="7742"/>
                    <a:pt x="12958" y="7533"/>
                  </a:cubicBezTo>
                  <a:cubicBezTo>
                    <a:pt x="13472" y="7428"/>
                    <a:pt x="13988" y="7322"/>
                    <a:pt x="14507" y="7214"/>
                  </a:cubicBezTo>
                  <a:cubicBezTo>
                    <a:pt x="14637" y="7187"/>
                    <a:pt x="14766" y="7158"/>
                    <a:pt x="14896" y="7131"/>
                  </a:cubicBezTo>
                  <a:cubicBezTo>
                    <a:pt x="15029" y="7103"/>
                    <a:pt x="15166" y="7074"/>
                    <a:pt x="15308" y="7037"/>
                  </a:cubicBezTo>
                  <a:cubicBezTo>
                    <a:pt x="15448" y="7001"/>
                    <a:pt x="15593" y="6958"/>
                    <a:pt x="15741" y="6903"/>
                  </a:cubicBezTo>
                  <a:cubicBezTo>
                    <a:pt x="15889" y="6848"/>
                    <a:pt x="16038" y="6780"/>
                    <a:pt x="16185" y="6693"/>
                  </a:cubicBezTo>
                  <a:cubicBezTo>
                    <a:pt x="16331" y="6605"/>
                    <a:pt x="16474" y="6497"/>
                    <a:pt x="16600" y="6370"/>
                  </a:cubicBezTo>
                  <a:cubicBezTo>
                    <a:pt x="16726" y="6244"/>
                    <a:pt x="16834" y="6099"/>
                    <a:pt x="16920" y="5944"/>
                  </a:cubicBezTo>
                  <a:cubicBezTo>
                    <a:pt x="17006" y="5790"/>
                    <a:pt x="17069" y="5626"/>
                    <a:pt x="17112" y="5464"/>
                  </a:cubicBezTo>
                  <a:cubicBezTo>
                    <a:pt x="17155" y="5301"/>
                    <a:pt x="17178" y="5137"/>
                    <a:pt x="17188" y="4979"/>
                  </a:cubicBezTo>
                  <a:cubicBezTo>
                    <a:pt x="17205" y="4660"/>
                    <a:pt x="17170" y="4356"/>
                    <a:pt x="17108" y="4068"/>
                  </a:cubicBezTo>
                  <a:cubicBezTo>
                    <a:pt x="17045" y="3779"/>
                    <a:pt x="16956" y="3504"/>
                    <a:pt x="16846" y="3241"/>
                  </a:cubicBezTo>
                  <a:cubicBezTo>
                    <a:pt x="16819" y="3176"/>
                    <a:pt x="16790" y="3110"/>
                    <a:pt x="16762" y="3047"/>
                  </a:cubicBezTo>
                  <a:lnTo>
                    <a:pt x="16676" y="2863"/>
                  </a:lnTo>
                  <a:cubicBezTo>
                    <a:pt x="16618" y="2743"/>
                    <a:pt x="16561" y="2624"/>
                    <a:pt x="16505" y="2505"/>
                  </a:cubicBezTo>
                  <a:cubicBezTo>
                    <a:pt x="16393" y="2272"/>
                    <a:pt x="16286" y="2042"/>
                    <a:pt x="16196" y="1816"/>
                  </a:cubicBezTo>
                  <a:cubicBezTo>
                    <a:pt x="16107" y="1588"/>
                    <a:pt x="16034" y="1362"/>
                    <a:pt x="15994" y="1140"/>
                  </a:cubicBezTo>
                  <a:cubicBezTo>
                    <a:pt x="15989" y="1112"/>
                    <a:pt x="15983" y="1083"/>
                    <a:pt x="15979" y="1056"/>
                  </a:cubicBezTo>
                  <a:lnTo>
                    <a:pt x="15968" y="958"/>
                  </a:lnTo>
                  <a:cubicBezTo>
                    <a:pt x="15964" y="935"/>
                    <a:pt x="15964" y="909"/>
                    <a:pt x="15963" y="883"/>
                  </a:cubicBezTo>
                  <a:lnTo>
                    <a:pt x="15962" y="846"/>
                  </a:lnTo>
                  <a:cubicBezTo>
                    <a:pt x="15962" y="833"/>
                    <a:pt x="15963" y="819"/>
                    <a:pt x="15964" y="806"/>
                  </a:cubicBezTo>
                  <a:lnTo>
                    <a:pt x="15975" y="647"/>
                  </a:lnTo>
                  <a:cubicBezTo>
                    <a:pt x="15979" y="544"/>
                    <a:pt x="15995" y="432"/>
                    <a:pt x="16006" y="324"/>
                  </a:cubicBezTo>
                  <a:lnTo>
                    <a:pt x="16016" y="244"/>
                  </a:lnTo>
                  <a:lnTo>
                    <a:pt x="16026" y="168"/>
                  </a:lnTo>
                  <a:lnTo>
                    <a:pt x="16046" y="14"/>
                  </a:lnTo>
                  <a:lnTo>
                    <a:pt x="160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7"/>
            <p:cNvSpPr/>
            <p:nvPr/>
          </p:nvSpPr>
          <p:spPr>
            <a:xfrm>
              <a:off x="2173425" y="1525850"/>
              <a:ext cx="200" cy="25"/>
            </a:xfrm>
            <a:custGeom>
              <a:avLst/>
              <a:gdLst/>
              <a:ahLst/>
              <a:cxnLst/>
              <a:rect l="l" t="t" r="r" b="b"/>
              <a:pathLst>
                <a:path w="8" h="1" extrusionOk="0">
                  <a:moveTo>
                    <a:pt x="7" y="0"/>
                  </a:moveTo>
                  <a:cubicBezTo>
                    <a:pt x="6" y="0"/>
                    <a:pt x="5" y="0"/>
                    <a:pt x="1" y="1"/>
                  </a:cubicBezTo>
                  <a:cubicBezTo>
                    <a:pt x="4" y="1"/>
                    <a:pt x="8"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7"/>
            <p:cNvSpPr/>
            <p:nvPr/>
          </p:nvSpPr>
          <p:spPr>
            <a:xfrm>
              <a:off x="2159975" y="1520275"/>
              <a:ext cx="474075" cy="443125"/>
            </a:xfrm>
            <a:custGeom>
              <a:avLst/>
              <a:gdLst/>
              <a:ahLst/>
              <a:cxnLst/>
              <a:rect l="l" t="t" r="r" b="b"/>
              <a:pathLst>
                <a:path w="18963" h="17725" extrusionOk="0">
                  <a:moveTo>
                    <a:pt x="11770" y="757"/>
                  </a:moveTo>
                  <a:lnTo>
                    <a:pt x="11770" y="757"/>
                  </a:lnTo>
                  <a:cubicBezTo>
                    <a:pt x="11737" y="1219"/>
                    <a:pt x="11818" y="2011"/>
                    <a:pt x="11988" y="2980"/>
                  </a:cubicBezTo>
                  <a:cubicBezTo>
                    <a:pt x="11922" y="3000"/>
                    <a:pt x="11860" y="3017"/>
                    <a:pt x="11807" y="3031"/>
                  </a:cubicBezTo>
                  <a:cubicBezTo>
                    <a:pt x="10637" y="3322"/>
                    <a:pt x="9578" y="3504"/>
                    <a:pt x="8632" y="3657"/>
                  </a:cubicBezTo>
                  <a:cubicBezTo>
                    <a:pt x="8253" y="2161"/>
                    <a:pt x="8080" y="1809"/>
                    <a:pt x="7773" y="1797"/>
                  </a:cubicBezTo>
                  <a:cubicBezTo>
                    <a:pt x="8987" y="1479"/>
                    <a:pt x="10221" y="1154"/>
                    <a:pt x="11360" y="859"/>
                  </a:cubicBezTo>
                  <a:cubicBezTo>
                    <a:pt x="11497" y="823"/>
                    <a:pt x="11635" y="789"/>
                    <a:pt x="11770" y="757"/>
                  </a:cubicBezTo>
                  <a:close/>
                  <a:moveTo>
                    <a:pt x="7473" y="1876"/>
                  </a:moveTo>
                  <a:lnTo>
                    <a:pt x="7473" y="1876"/>
                  </a:lnTo>
                  <a:cubicBezTo>
                    <a:pt x="7311" y="2067"/>
                    <a:pt x="7340" y="2807"/>
                    <a:pt x="7507" y="3841"/>
                  </a:cubicBezTo>
                  <a:cubicBezTo>
                    <a:pt x="7119" y="3908"/>
                    <a:pt x="6755" y="3975"/>
                    <a:pt x="6415" y="4054"/>
                  </a:cubicBezTo>
                  <a:cubicBezTo>
                    <a:pt x="5838" y="4187"/>
                    <a:pt x="5321" y="4305"/>
                    <a:pt x="4862" y="4411"/>
                  </a:cubicBezTo>
                  <a:cubicBezTo>
                    <a:pt x="4583" y="3401"/>
                    <a:pt x="4412" y="2926"/>
                    <a:pt x="4232" y="2727"/>
                  </a:cubicBezTo>
                  <a:cubicBezTo>
                    <a:pt x="4932" y="2545"/>
                    <a:pt x="5691" y="2345"/>
                    <a:pt x="6480" y="2137"/>
                  </a:cubicBezTo>
                  <a:cubicBezTo>
                    <a:pt x="6807" y="2051"/>
                    <a:pt x="7139" y="1964"/>
                    <a:pt x="7473" y="1876"/>
                  </a:cubicBezTo>
                  <a:close/>
                  <a:moveTo>
                    <a:pt x="3602" y="2893"/>
                  </a:moveTo>
                  <a:cubicBezTo>
                    <a:pt x="3546" y="3225"/>
                    <a:pt x="3605" y="3859"/>
                    <a:pt x="3754" y="4671"/>
                  </a:cubicBezTo>
                  <a:cubicBezTo>
                    <a:pt x="2302" y="5018"/>
                    <a:pt x="1650" y="5210"/>
                    <a:pt x="1383" y="5414"/>
                  </a:cubicBezTo>
                  <a:cubicBezTo>
                    <a:pt x="1366" y="5367"/>
                    <a:pt x="1349" y="5322"/>
                    <a:pt x="1333" y="5278"/>
                  </a:cubicBezTo>
                  <a:cubicBezTo>
                    <a:pt x="994" y="4382"/>
                    <a:pt x="769" y="3898"/>
                    <a:pt x="594" y="3647"/>
                  </a:cubicBezTo>
                  <a:cubicBezTo>
                    <a:pt x="676" y="3632"/>
                    <a:pt x="806" y="3602"/>
                    <a:pt x="978" y="3563"/>
                  </a:cubicBezTo>
                  <a:cubicBezTo>
                    <a:pt x="1289" y="3488"/>
                    <a:pt x="1736" y="3376"/>
                    <a:pt x="2284" y="3236"/>
                  </a:cubicBezTo>
                  <a:cubicBezTo>
                    <a:pt x="2676" y="3135"/>
                    <a:pt x="3120" y="3020"/>
                    <a:pt x="3602" y="2893"/>
                  </a:cubicBezTo>
                  <a:close/>
                  <a:moveTo>
                    <a:pt x="12083" y="3501"/>
                  </a:moveTo>
                  <a:cubicBezTo>
                    <a:pt x="12182" y="4006"/>
                    <a:pt x="12298" y="4547"/>
                    <a:pt x="12431" y="5103"/>
                  </a:cubicBezTo>
                  <a:cubicBezTo>
                    <a:pt x="12534" y="5537"/>
                    <a:pt x="12661" y="5982"/>
                    <a:pt x="12799" y="6428"/>
                  </a:cubicBezTo>
                  <a:cubicBezTo>
                    <a:pt x="12608" y="6487"/>
                    <a:pt x="12440" y="6534"/>
                    <a:pt x="12311" y="6565"/>
                  </a:cubicBezTo>
                  <a:cubicBezTo>
                    <a:pt x="11252" y="6809"/>
                    <a:pt x="10291" y="6952"/>
                    <a:pt x="9428" y="7070"/>
                  </a:cubicBezTo>
                  <a:cubicBezTo>
                    <a:pt x="9391" y="6873"/>
                    <a:pt x="9353" y="6686"/>
                    <a:pt x="9310" y="6507"/>
                  </a:cubicBezTo>
                  <a:cubicBezTo>
                    <a:pt x="9128" y="5728"/>
                    <a:pt x="8975" y="5075"/>
                    <a:pt x="8844" y="4526"/>
                  </a:cubicBezTo>
                  <a:cubicBezTo>
                    <a:pt x="9589" y="4274"/>
                    <a:pt x="10331" y="4019"/>
                    <a:pt x="11046" y="3808"/>
                  </a:cubicBezTo>
                  <a:cubicBezTo>
                    <a:pt x="11403" y="3703"/>
                    <a:pt x="11750" y="3600"/>
                    <a:pt x="12083" y="3501"/>
                  </a:cubicBezTo>
                  <a:close/>
                  <a:moveTo>
                    <a:pt x="7705" y="4906"/>
                  </a:moveTo>
                  <a:cubicBezTo>
                    <a:pt x="7805" y="5379"/>
                    <a:pt x="7923" y="5886"/>
                    <a:pt x="8059" y="6410"/>
                  </a:cubicBezTo>
                  <a:cubicBezTo>
                    <a:pt x="8128" y="6680"/>
                    <a:pt x="8207" y="6954"/>
                    <a:pt x="8293" y="7229"/>
                  </a:cubicBezTo>
                  <a:cubicBezTo>
                    <a:pt x="7938" y="7282"/>
                    <a:pt x="7605" y="7336"/>
                    <a:pt x="7295" y="7401"/>
                  </a:cubicBezTo>
                  <a:cubicBezTo>
                    <a:pt x="6700" y="7524"/>
                    <a:pt x="6174" y="7635"/>
                    <a:pt x="5715" y="7732"/>
                  </a:cubicBezTo>
                  <a:cubicBezTo>
                    <a:pt x="5682" y="7581"/>
                    <a:pt x="5647" y="7435"/>
                    <a:pt x="5610" y="7293"/>
                  </a:cubicBezTo>
                  <a:cubicBezTo>
                    <a:pt x="5443" y="6637"/>
                    <a:pt x="5298" y="6069"/>
                    <a:pt x="5172" y="5579"/>
                  </a:cubicBezTo>
                  <a:cubicBezTo>
                    <a:pt x="5527" y="5499"/>
                    <a:pt x="5895" y="5412"/>
                    <a:pt x="6271" y="5320"/>
                  </a:cubicBezTo>
                  <a:cubicBezTo>
                    <a:pt x="6742" y="5203"/>
                    <a:pt x="7222" y="5061"/>
                    <a:pt x="7705" y="4906"/>
                  </a:cubicBezTo>
                  <a:close/>
                  <a:moveTo>
                    <a:pt x="3996" y="5820"/>
                  </a:moveTo>
                  <a:cubicBezTo>
                    <a:pt x="4099" y="6262"/>
                    <a:pt x="4219" y="6734"/>
                    <a:pt x="4356" y="7220"/>
                  </a:cubicBezTo>
                  <a:cubicBezTo>
                    <a:pt x="4426" y="7469"/>
                    <a:pt x="4502" y="7721"/>
                    <a:pt x="4587" y="7974"/>
                  </a:cubicBezTo>
                  <a:cubicBezTo>
                    <a:pt x="3204" y="8281"/>
                    <a:pt x="2683" y="8449"/>
                    <a:pt x="2522" y="8672"/>
                  </a:cubicBezTo>
                  <a:cubicBezTo>
                    <a:pt x="2164" y="7609"/>
                    <a:pt x="1870" y="6755"/>
                    <a:pt x="1624" y="6072"/>
                  </a:cubicBezTo>
                  <a:lnTo>
                    <a:pt x="1624" y="6072"/>
                  </a:lnTo>
                  <a:cubicBezTo>
                    <a:pt x="1695" y="6078"/>
                    <a:pt x="1775" y="6082"/>
                    <a:pt x="1863" y="6082"/>
                  </a:cubicBezTo>
                  <a:cubicBezTo>
                    <a:pt x="2351" y="6082"/>
                    <a:pt x="3098" y="5986"/>
                    <a:pt x="3996" y="5820"/>
                  </a:cubicBezTo>
                  <a:close/>
                  <a:moveTo>
                    <a:pt x="14004" y="10251"/>
                  </a:moveTo>
                  <a:cubicBezTo>
                    <a:pt x="14009" y="10269"/>
                    <a:pt x="14013" y="10286"/>
                    <a:pt x="14019" y="10305"/>
                  </a:cubicBezTo>
                  <a:cubicBezTo>
                    <a:pt x="13962" y="10316"/>
                    <a:pt x="13900" y="10332"/>
                    <a:pt x="13836" y="10346"/>
                  </a:cubicBezTo>
                  <a:cubicBezTo>
                    <a:pt x="13897" y="10316"/>
                    <a:pt x="13955" y="10284"/>
                    <a:pt x="14004" y="10251"/>
                  </a:cubicBezTo>
                  <a:close/>
                  <a:moveTo>
                    <a:pt x="12960" y="6937"/>
                  </a:moveTo>
                  <a:cubicBezTo>
                    <a:pt x="13257" y="7855"/>
                    <a:pt x="13581" y="8779"/>
                    <a:pt x="13834" y="9660"/>
                  </a:cubicBezTo>
                  <a:cubicBezTo>
                    <a:pt x="13870" y="9785"/>
                    <a:pt x="13906" y="9909"/>
                    <a:pt x="13940" y="10032"/>
                  </a:cubicBezTo>
                  <a:cubicBezTo>
                    <a:pt x="13728" y="10101"/>
                    <a:pt x="13387" y="10237"/>
                    <a:pt x="13014" y="10387"/>
                  </a:cubicBezTo>
                  <a:cubicBezTo>
                    <a:pt x="12405" y="10632"/>
                    <a:pt x="11711" y="10914"/>
                    <a:pt x="11356" y="11007"/>
                  </a:cubicBezTo>
                  <a:cubicBezTo>
                    <a:pt x="10957" y="11109"/>
                    <a:pt x="10576" y="11191"/>
                    <a:pt x="10210" y="11260"/>
                  </a:cubicBezTo>
                  <a:cubicBezTo>
                    <a:pt x="9900" y="10014"/>
                    <a:pt x="9736" y="8907"/>
                    <a:pt x="9580" y="7947"/>
                  </a:cubicBezTo>
                  <a:cubicBezTo>
                    <a:pt x="10265" y="7723"/>
                    <a:pt x="10947" y="7498"/>
                    <a:pt x="11604" y="7315"/>
                  </a:cubicBezTo>
                  <a:cubicBezTo>
                    <a:pt x="12076" y="7184"/>
                    <a:pt x="12533" y="7056"/>
                    <a:pt x="12960" y="6937"/>
                  </a:cubicBezTo>
                  <a:close/>
                  <a:moveTo>
                    <a:pt x="8629" y="8250"/>
                  </a:moveTo>
                  <a:cubicBezTo>
                    <a:pt x="8922" y="9092"/>
                    <a:pt x="9238" y="9935"/>
                    <a:pt x="9486" y="10743"/>
                  </a:cubicBezTo>
                  <a:cubicBezTo>
                    <a:pt x="9550" y="10950"/>
                    <a:pt x="9612" y="11154"/>
                    <a:pt x="9674" y="11354"/>
                  </a:cubicBezTo>
                  <a:cubicBezTo>
                    <a:pt x="8761" y="11502"/>
                    <a:pt x="7965" y="11585"/>
                    <a:pt x="7306" y="11739"/>
                  </a:cubicBezTo>
                  <a:cubicBezTo>
                    <a:pt x="7044" y="11797"/>
                    <a:pt x="6800" y="11853"/>
                    <a:pt x="6571" y="11906"/>
                  </a:cubicBezTo>
                  <a:cubicBezTo>
                    <a:pt x="6279" y="10795"/>
                    <a:pt x="6101" y="9794"/>
                    <a:pt x="5941" y="8913"/>
                  </a:cubicBezTo>
                  <a:cubicBezTo>
                    <a:pt x="6330" y="8837"/>
                    <a:pt x="6738" y="8751"/>
                    <a:pt x="7157" y="8654"/>
                  </a:cubicBezTo>
                  <a:cubicBezTo>
                    <a:pt x="7640" y="8543"/>
                    <a:pt x="8133" y="8403"/>
                    <a:pt x="8629" y="8250"/>
                  </a:cubicBezTo>
                  <a:close/>
                  <a:moveTo>
                    <a:pt x="4979" y="9085"/>
                  </a:moveTo>
                  <a:cubicBezTo>
                    <a:pt x="5285" y="9910"/>
                    <a:pt x="5612" y="10739"/>
                    <a:pt x="5873" y="11531"/>
                  </a:cubicBezTo>
                  <a:cubicBezTo>
                    <a:pt x="5927" y="11701"/>
                    <a:pt x="5982" y="11868"/>
                    <a:pt x="6036" y="12031"/>
                  </a:cubicBezTo>
                  <a:cubicBezTo>
                    <a:pt x="4950" y="12283"/>
                    <a:pt x="4300" y="12442"/>
                    <a:pt x="3923" y="12587"/>
                  </a:cubicBezTo>
                  <a:cubicBezTo>
                    <a:pt x="3891" y="12599"/>
                    <a:pt x="3859" y="12612"/>
                    <a:pt x="3830" y="12625"/>
                  </a:cubicBezTo>
                  <a:cubicBezTo>
                    <a:pt x="3825" y="12610"/>
                    <a:pt x="3821" y="12595"/>
                    <a:pt x="3815" y="12580"/>
                  </a:cubicBezTo>
                  <a:cubicBezTo>
                    <a:pt x="3408" y="11337"/>
                    <a:pt x="3053" y="10259"/>
                    <a:pt x="2741" y="9327"/>
                  </a:cubicBezTo>
                  <a:cubicBezTo>
                    <a:pt x="2729" y="9292"/>
                    <a:pt x="2719" y="9257"/>
                    <a:pt x="2707" y="9222"/>
                  </a:cubicBezTo>
                  <a:lnTo>
                    <a:pt x="2707" y="9222"/>
                  </a:lnTo>
                  <a:cubicBezTo>
                    <a:pt x="2827" y="9251"/>
                    <a:pt x="2993" y="9265"/>
                    <a:pt x="3198" y="9265"/>
                  </a:cubicBezTo>
                  <a:cubicBezTo>
                    <a:pt x="3636" y="9265"/>
                    <a:pt x="4253" y="9201"/>
                    <a:pt x="4979" y="9085"/>
                  </a:cubicBezTo>
                  <a:close/>
                  <a:moveTo>
                    <a:pt x="13405" y="529"/>
                  </a:moveTo>
                  <a:cubicBezTo>
                    <a:pt x="13430" y="529"/>
                    <a:pt x="13455" y="530"/>
                    <a:pt x="13479" y="530"/>
                  </a:cubicBezTo>
                  <a:cubicBezTo>
                    <a:pt x="13795" y="536"/>
                    <a:pt x="14084" y="582"/>
                    <a:pt x="14333" y="663"/>
                  </a:cubicBezTo>
                  <a:cubicBezTo>
                    <a:pt x="14584" y="744"/>
                    <a:pt x="14795" y="857"/>
                    <a:pt x="14965" y="982"/>
                  </a:cubicBezTo>
                  <a:cubicBezTo>
                    <a:pt x="15198" y="1154"/>
                    <a:pt x="15395" y="1373"/>
                    <a:pt x="15553" y="1621"/>
                  </a:cubicBezTo>
                  <a:cubicBezTo>
                    <a:pt x="15712" y="1869"/>
                    <a:pt x="15834" y="2142"/>
                    <a:pt x="15933" y="2426"/>
                  </a:cubicBezTo>
                  <a:cubicBezTo>
                    <a:pt x="16031" y="2710"/>
                    <a:pt x="16108" y="3002"/>
                    <a:pt x="16170" y="3297"/>
                  </a:cubicBezTo>
                  <a:cubicBezTo>
                    <a:pt x="16235" y="3595"/>
                    <a:pt x="16286" y="3891"/>
                    <a:pt x="16339" y="4193"/>
                  </a:cubicBezTo>
                  <a:cubicBezTo>
                    <a:pt x="16548" y="5392"/>
                    <a:pt x="16747" y="6551"/>
                    <a:pt x="16933" y="7667"/>
                  </a:cubicBezTo>
                  <a:cubicBezTo>
                    <a:pt x="17120" y="8783"/>
                    <a:pt x="17297" y="9859"/>
                    <a:pt x="17465" y="10889"/>
                  </a:cubicBezTo>
                  <a:cubicBezTo>
                    <a:pt x="17548" y="11403"/>
                    <a:pt x="17630" y="11907"/>
                    <a:pt x="17710" y="12400"/>
                  </a:cubicBezTo>
                  <a:cubicBezTo>
                    <a:pt x="17749" y="12646"/>
                    <a:pt x="17789" y="12890"/>
                    <a:pt x="17828" y="13131"/>
                  </a:cubicBezTo>
                  <a:cubicBezTo>
                    <a:pt x="17833" y="13160"/>
                    <a:pt x="17837" y="13191"/>
                    <a:pt x="17843" y="13221"/>
                  </a:cubicBezTo>
                  <a:lnTo>
                    <a:pt x="17849" y="13263"/>
                  </a:lnTo>
                  <a:lnTo>
                    <a:pt x="17850" y="13276"/>
                  </a:lnTo>
                  <a:cubicBezTo>
                    <a:pt x="17851" y="13293"/>
                    <a:pt x="17855" y="13311"/>
                    <a:pt x="17856" y="13329"/>
                  </a:cubicBezTo>
                  <a:cubicBezTo>
                    <a:pt x="17859" y="13361"/>
                    <a:pt x="17862" y="13393"/>
                    <a:pt x="17865" y="13425"/>
                  </a:cubicBezTo>
                  <a:cubicBezTo>
                    <a:pt x="17816" y="13433"/>
                    <a:pt x="17765" y="13441"/>
                    <a:pt x="17717" y="13449"/>
                  </a:cubicBezTo>
                  <a:lnTo>
                    <a:pt x="17710" y="13451"/>
                  </a:lnTo>
                  <a:lnTo>
                    <a:pt x="17705" y="13451"/>
                  </a:lnTo>
                  <a:cubicBezTo>
                    <a:pt x="17704" y="13451"/>
                    <a:pt x="17704" y="13451"/>
                    <a:pt x="17698" y="13452"/>
                  </a:cubicBezTo>
                  <a:lnTo>
                    <a:pt x="17633" y="13465"/>
                  </a:lnTo>
                  <a:cubicBezTo>
                    <a:pt x="17590" y="13475"/>
                    <a:pt x="17548" y="13484"/>
                    <a:pt x="17506" y="13492"/>
                  </a:cubicBezTo>
                  <a:cubicBezTo>
                    <a:pt x="17421" y="13511"/>
                    <a:pt x="17336" y="13528"/>
                    <a:pt x="17252" y="13548"/>
                  </a:cubicBezTo>
                  <a:cubicBezTo>
                    <a:pt x="16916" y="13620"/>
                    <a:pt x="16586" y="13691"/>
                    <a:pt x="16260" y="13760"/>
                  </a:cubicBezTo>
                  <a:cubicBezTo>
                    <a:pt x="16090" y="13797"/>
                    <a:pt x="15922" y="13834"/>
                    <a:pt x="15755" y="13870"/>
                  </a:cubicBezTo>
                  <a:cubicBezTo>
                    <a:pt x="15635" y="13365"/>
                    <a:pt x="14788" y="11188"/>
                    <a:pt x="14595" y="10384"/>
                  </a:cubicBezTo>
                  <a:cubicBezTo>
                    <a:pt x="14258" y="8971"/>
                    <a:pt x="14095" y="7726"/>
                    <a:pt x="13936" y="6659"/>
                  </a:cubicBezTo>
                  <a:cubicBezTo>
                    <a:pt x="15202" y="6297"/>
                    <a:pt x="16040" y="6035"/>
                    <a:pt x="16023" y="5958"/>
                  </a:cubicBezTo>
                  <a:cubicBezTo>
                    <a:pt x="15987" y="5799"/>
                    <a:pt x="15900" y="5752"/>
                    <a:pt x="15783" y="5752"/>
                  </a:cubicBezTo>
                  <a:cubicBezTo>
                    <a:pt x="15675" y="5752"/>
                    <a:pt x="15541" y="5792"/>
                    <a:pt x="15396" y="5821"/>
                  </a:cubicBezTo>
                  <a:cubicBezTo>
                    <a:pt x="15659" y="5712"/>
                    <a:pt x="15848" y="5582"/>
                    <a:pt x="15818" y="5449"/>
                  </a:cubicBezTo>
                  <a:cubicBezTo>
                    <a:pt x="15817" y="5444"/>
                    <a:pt x="15809" y="5441"/>
                    <a:pt x="15797" y="5441"/>
                  </a:cubicBezTo>
                  <a:cubicBezTo>
                    <a:pt x="15646" y="5441"/>
                    <a:pt x="14735" y="5772"/>
                    <a:pt x="13847" y="6080"/>
                  </a:cubicBezTo>
                  <a:cubicBezTo>
                    <a:pt x="13798" y="5784"/>
                    <a:pt x="13747" y="5504"/>
                    <a:pt x="13691" y="5239"/>
                  </a:cubicBezTo>
                  <a:cubicBezTo>
                    <a:pt x="13514" y="4422"/>
                    <a:pt x="13364" y="3736"/>
                    <a:pt x="13236" y="3161"/>
                  </a:cubicBezTo>
                  <a:cubicBezTo>
                    <a:pt x="14773" y="2700"/>
                    <a:pt x="15818" y="2367"/>
                    <a:pt x="15795" y="2284"/>
                  </a:cubicBezTo>
                  <a:cubicBezTo>
                    <a:pt x="15757" y="2133"/>
                    <a:pt x="15671" y="2086"/>
                    <a:pt x="15554" y="2086"/>
                  </a:cubicBezTo>
                  <a:cubicBezTo>
                    <a:pt x="15435" y="2086"/>
                    <a:pt x="15285" y="2134"/>
                    <a:pt x="15122" y="2169"/>
                  </a:cubicBezTo>
                  <a:cubicBezTo>
                    <a:pt x="15405" y="2051"/>
                    <a:pt x="15607" y="1914"/>
                    <a:pt x="15574" y="1780"/>
                  </a:cubicBezTo>
                  <a:cubicBezTo>
                    <a:pt x="15573" y="1776"/>
                    <a:pt x="15566" y="1774"/>
                    <a:pt x="15555" y="1774"/>
                  </a:cubicBezTo>
                  <a:cubicBezTo>
                    <a:pt x="15388" y="1774"/>
                    <a:pt x="14171" y="2236"/>
                    <a:pt x="13112" y="2610"/>
                  </a:cubicBezTo>
                  <a:cubicBezTo>
                    <a:pt x="12863" y="1518"/>
                    <a:pt x="12699" y="918"/>
                    <a:pt x="12543" y="603"/>
                  </a:cubicBezTo>
                  <a:cubicBezTo>
                    <a:pt x="12842" y="556"/>
                    <a:pt x="13133" y="529"/>
                    <a:pt x="13405" y="529"/>
                  </a:cubicBezTo>
                  <a:close/>
                  <a:moveTo>
                    <a:pt x="15381" y="13544"/>
                  </a:moveTo>
                  <a:lnTo>
                    <a:pt x="15381" y="13544"/>
                  </a:lnTo>
                  <a:cubicBezTo>
                    <a:pt x="15445" y="13699"/>
                    <a:pt x="15517" y="13829"/>
                    <a:pt x="15590" y="13905"/>
                  </a:cubicBezTo>
                  <a:cubicBezTo>
                    <a:pt x="15545" y="13915"/>
                    <a:pt x="15501" y="13926"/>
                    <a:pt x="15455" y="13935"/>
                  </a:cubicBezTo>
                  <a:cubicBezTo>
                    <a:pt x="15454" y="13825"/>
                    <a:pt x="15412" y="13689"/>
                    <a:pt x="15381" y="13544"/>
                  </a:cubicBezTo>
                  <a:close/>
                  <a:moveTo>
                    <a:pt x="14115" y="10645"/>
                  </a:moveTo>
                  <a:cubicBezTo>
                    <a:pt x="14577" y="12255"/>
                    <a:pt x="14953" y="13540"/>
                    <a:pt x="15142" y="14004"/>
                  </a:cubicBezTo>
                  <a:cubicBezTo>
                    <a:pt x="14884" y="14059"/>
                    <a:pt x="14632" y="14114"/>
                    <a:pt x="14381" y="14169"/>
                  </a:cubicBezTo>
                  <a:cubicBezTo>
                    <a:pt x="13347" y="14392"/>
                    <a:pt x="12372" y="14608"/>
                    <a:pt x="11441" y="14821"/>
                  </a:cubicBezTo>
                  <a:cubicBezTo>
                    <a:pt x="11469" y="14677"/>
                    <a:pt x="10742" y="12917"/>
                    <a:pt x="10391" y="11880"/>
                  </a:cubicBezTo>
                  <a:cubicBezTo>
                    <a:pt x="10538" y="11830"/>
                    <a:pt x="10683" y="11781"/>
                    <a:pt x="10826" y="11734"/>
                  </a:cubicBezTo>
                  <a:cubicBezTo>
                    <a:pt x="11809" y="11421"/>
                    <a:pt x="12698" y="11139"/>
                    <a:pt x="13339" y="10924"/>
                  </a:cubicBezTo>
                  <a:cubicBezTo>
                    <a:pt x="13673" y="10812"/>
                    <a:pt x="13939" y="10718"/>
                    <a:pt x="14115" y="10645"/>
                  </a:cubicBezTo>
                  <a:close/>
                  <a:moveTo>
                    <a:pt x="11055" y="14425"/>
                  </a:moveTo>
                  <a:lnTo>
                    <a:pt x="11055" y="14425"/>
                  </a:lnTo>
                  <a:cubicBezTo>
                    <a:pt x="11156" y="14651"/>
                    <a:pt x="11271" y="14818"/>
                    <a:pt x="11388" y="14832"/>
                  </a:cubicBezTo>
                  <a:cubicBezTo>
                    <a:pt x="11297" y="14853"/>
                    <a:pt x="11209" y="14872"/>
                    <a:pt x="11120" y="14894"/>
                  </a:cubicBezTo>
                  <a:cubicBezTo>
                    <a:pt x="11157" y="14778"/>
                    <a:pt x="11097" y="14610"/>
                    <a:pt x="11055" y="14425"/>
                  </a:cubicBezTo>
                  <a:close/>
                  <a:moveTo>
                    <a:pt x="9891" y="12063"/>
                  </a:moveTo>
                  <a:cubicBezTo>
                    <a:pt x="10341" y="13522"/>
                    <a:pt x="10697" y="14639"/>
                    <a:pt x="10858" y="14956"/>
                  </a:cubicBezTo>
                  <a:cubicBezTo>
                    <a:pt x="9696" y="15223"/>
                    <a:pt x="8599" y="15477"/>
                    <a:pt x="7565" y="15715"/>
                  </a:cubicBezTo>
                  <a:cubicBezTo>
                    <a:pt x="7648" y="15597"/>
                    <a:pt x="7570" y="15407"/>
                    <a:pt x="7516" y="15190"/>
                  </a:cubicBezTo>
                  <a:lnTo>
                    <a:pt x="7516" y="15190"/>
                  </a:lnTo>
                  <a:cubicBezTo>
                    <a:pt x="7625" y="15423"/>
                    <a:pt x="7750" y="15593"/>
                    <a:pt x="7870" y="15593"/>
                  </a:cubicBezTo>
                  <a:cubicBezTo>
                    <a:pt x="7882" y="15593"/>
                    <a:pt x="7893" y="15592"/>
                    <a:pt x="7904" y="15589"/>
                  </a:cubicBezTo>
                  <a:cubicBezTo>
                    <a:pt x="7982" y="15566"/>
                    <a:pt x="7360" y="14129"/>
                    <a:pt x="6950" y="13056"/>
                  </a:cubicBezTo>
                  <a:cubicBezTo>
                    <a:pt x="7059" y="13029"/>
                    <a:pt x="7168" y="13002"/>
                    <a:pt x="7279" y="12972"/>
                  </a:cubicBezTo>
                  <a:cubicBezTo>
                    <a:pt x="8134" y="12751"/>
                    <a:pt x="9024" y="12386"/>
                    <a:pt x="9891" y="12063"/>
                  </a:cubicBezTo>
                  <a:close/>
                  <a:moveTo>
                    <a:pt x="6416" y="13178"/>
                  </a:moveTo>
                  <a:cubicBezTo>
                    <a:pt x="6866" y="14534"/>
                    <a:pt x="7213" y="15536"/>
                    <a:pt x="7355" y="15764"/>
                  </a:cubicBezTo>
                  <a:cubicBezTo>
                    <a:pt x="6876" y="15876"/>
                    <a:pt x="6411" y="15983"/>
                    <a:pt x="5960" y="16086"/>
                  </a:cubicBezTo>
                  <a:cubicBezTo>
                    <a:pt x="5707" y="16145"/>
                    <a:pt x="5458" y="16202"/>
                    <a:pt x="5213" y="16260"/>
                  </a:cubicBezTo>
                  <a:cubicBezTo>
                    <a:pt x="5157" y="16273"/>
                    <a:pt x="5100" y="16285"/>
                    <a:pt x="5045" y="16299"/>
                  </a:cubicBezTo>
                  <a:lnTo>
                    <a:pt x="5040" y="16299"/>
                  </a:lnTo>
                  <a:lnTo>
                    <a:pt x="5029" y="16300"/>
                  </a:lnTo>
                  <a:lnTo>
                    <a:pt x="5028" y="16290"/>
                  </a:lnTo>
                  <a:lnTo>
                    <a:pt x="5027" y="16287"/>
                  </a:lnTo>
                  <a:cubicBezTo>
                    <a:pt x="5027" y="16286"/>
                    <a:pt x="5027" y="16285"/>
                    <a:pt x="5027" y="16285"/>
                  </a:cubicBezTo>
                  <a:lnTo>
                    <a:pt x="5027" y="16285"/>
                  </a:lnTo>
                  <a:cubicBezTo>
                    <a:pt x="5027" y="16285"/>
                    <a:pt x="5027" y="16286"/>
                    <a:pt x="5027" y="16286"/>
                  </a:cubicBezTo>
                  <a:cubicBezTo>
                    <a:pt x="5027" y="16286"/>
                    <a:pt x="5026" y="16281"/>
                    <a:pt x="5011" y="16235"/>
                  </a:cubicBezTo>
                  <a:cubicBezTo>
                    <a:pt x="4948" y="16042"/>
                    <a:pt x="4885" y="15851"/>
                    <a:pt x="4824" y="15663"/>
                  </a:cubicBezTo>
                  <a:cubicBezTo>
                    <a:pt x="4702" y="15287"/>
                    <a:pt x="4582" y="14924"/>
                    <a:pt x="4469" y="14570"/>
                  </a:cubicBezTo>
                  <a:cubicBezTo>
                    <a:pt x="4346" y="14196"/>
                    <a:pt x="4228" y="13836"/>
                    <a:pt x="4114" y="13486"/>
                  </a:cubicBezTo>
                  <a:lnTo>
                    <a:pt x="4114" y="13486"/>
                  </a:lnTo>
                  <a:cubicBezTo>
                    <a:pt x="4141" y="13487"/>
                    <a:pt x="4169" y="13488"/>
                    <a:pt x="4198" y="13488"/>
                  </a:cubicBezTo>
                  <a:cubicBezTo>
                    <a:pt x="4337" y="13488"/>
                    <a:pt x="4495" y="13479"/>
                    <a:pt x="4667" y="13464"/>
                  </a:cubicBezTo>
                  <a:cubicBezTo>
                    <a:pt x="5152" y="13422"/>
                    <a:pt x="5754" y="13323"/>
                    <a:pt x="6416" y="13178"/>
                  </a:cubicBezTo>
                  <a:close/>
                  <a:moveTo>
                    <a:pt x="13372" y="0"/>
                  </a:moveTo>
                  <a:cubicBezTo>
                    <a:pt x="13275" y="0"/>
                    <a:pt x="13178" y="3"/>
                    <a:pt x="13082" y="8"/>
                  </a:cubicBezTo>
                  <a:cubicBezTo>
                    <a:pt x="12769" y="25"/>
                    <a:pt x="12467" y="67"/>
                    <a:pt x="12172" y="121"/>
                  </a:cubicBezTo>
                  <a:cubicBezTo>
                    <a:pt x="11877" y="174"/>
                    <a:pt x="11591" y="240"/>
                    <a:pt x="11311" y="308"/>
                  </a:cubicBezTo>
                  <a:cubicBezTo>
                    <a:pt x="9091" y="857"/>
                    <a:pt x="7096" y="1352"/>
                    <a:pt x="5421" y="1772"/>
                  </a:cubicBezTo>
                  <a:cubicBezTo>
                    <a:pt x="3747" y="2193"/>
                    <a:pt x="2393" y="2538"/>
                    <a:pt x="1462" y="2785"/>
                  </a:cubicBezTo>
                  <a:cubicBezTo>
                    <a:pt x="528" y="3032"/>
                    <a:pt x="17" y="3182"/>
                    <a:pt x="23" y="3211"/>
                  </a:cubicBezTo>
                  <a:cubicBezTo>
                    <a:pt x="44" y="3302"/>
                    <a:pt x="154" y="3339"/>
                    <a:pt x="330" y="3339"/>
                  </a:cubicBezTo>
                  <a:cubicBezTo>
                    <a:pt x="751" y="3339"/>
                    <a:pt x="1550" y="3128"/>
                    <a:pt x="2424" y="2930"/>
                  </a:cubicBezTo>
                  <a:lnTo>
                    <a:pt x="2424" y="2930"/>
                  </a:lnTo>
                  <a:cubicBezTo>
                    <a:pt x="1488" y="3190"/>
                    <a:pt x="744" y="3430"/>
                    <a:pt x="544" y="3581"/>
                  </a:cubicBezTo>
                  <a:cubicBezTo>
                    <a:pt x="439" y="3453"/>
                    <a:pt x="353" y="3411"/>
                    <a:pt x="267" y="3411"/>
                  </a:cubicBezTo>
                  <a:cubicBezTo>
                    <a:pt x="231" y="3411"/>
                    <a:pt x="195" y="3419"/>
                    <a:pt x="159" y="3430"/>
                  </a:cubicBezTo>
                  <a:cubicBezTo>
                    <a:pt x="1" y="3483"/>
                    <a:pt x="349" y="4976"/>
                    <a:pt x="1049" y="7432"/>
                  </a:cubicBezTo>
                  <a:cubicBezTo>
                    <a:pt x="1399" y="8660"/>
                    <a:pt x="1839" y="10127"/>
                    <a:pt x="2347" y="11776"/>
                  </a:cubicBezTo>
                  <a:cubicBezTo>
                    <a:pt x="2600" y="12600"/>
                    <a:pt x="2871" y="13469"/>
                    <a:pt x="3158" y="14376"/>
                  </a:cubicBezTo>
                  <a:cubicBezTo>
                    <a:pt x="3301" y="14828"/>
                    <a:pt x="3448" y="15291"/>
                    <a:pt x="3598" y="15763"/>
                  </a:cubicBezTo>
                  <a:cubicBezTo>
                    <a:pt x="3674" y="15998"/>
                    <a:pt x="3750" y="16235"/>
                    <a:pt x="3826" y="16476"/>
                  </a:cubicBezTo>
                  <a:cubicBezTo>
                    <a:pt x="3884" y="16652"/>
                    <a:pt x="3940" y="16829"/>
                    <a:pt x="3998" y="17008"/>
                  </a:cubicBezTo>
                  <a:cubicBezTo>
                    <a:pt x="4076" y="17245"/>
                    <a:pt x="4154" y="17485"/>
                    <a:pt x="4232" y="17724"/>
                  </a:cubicBezTo>
                  <a:cubicBezTo>
                    <a:pt x="5178" y="17506"/>
                    <a:pt x="6145" y="17282"/>
                    <a:pt x="7134" y="17053"/>
                  </a:cubicBezTo>
                  <a:cubicBezTo>
                    <a:pt x="7938" y="16865"/>
                    <a:pt x="8757" y="16674"/>
                    <a:pt x="9588" y="16478"/>
                  </a:cubicBezTo>
                  <a:cubicBezTo>
                    <a:pt x="11027" y="16139"/>
                    <a:pt x="12498" y="15778"/>
                    <a:pt x="13987" y="15403"/>
                  </a:cubicBezTo>
                  <a:cubicBezTo>
                    <a:pt x="14733" y="15214"/>
                    <a:pt x="15482" y="15025"/>
                    <a:pt x="16234" y="14834"/>
                  </a:cubicBezTo>
                  <a:cubicBezTo>
                    <a:pt x="16610" y="14737"/>
                    <a:pt x="16987" y="14640"/>
                    <a:pt x="17365" y="14543"/>
                  </a:cubicBezTo>
                  <a:cubicBezTo>
                    <a:pt x="17555" y="14495"/>
                    <a:pt x="17744" y="14446"/>
                    <a:pt x="17935" y="14397"/>
                  </a:cubicBezTo>
                  <a:cubicBezTo>
                    <a:pt x="18278" y="14313"/>
                    <a:pt x="18620" y="14227"/>
                    <a:pt x="18962" y="14142"/>
                  </a:cubicBezTo>
                  <a:cubicBezTo>
                    <a:pt x="18891" y="13779"/>
                    <a:pt x="18818" y="13414"/>
                    <a:pt x="18747" y="13050"/>
                  </a:cubicBezTo>
                  <a:lnTo>
                    <a:pt x="18618" y="12428"/>
                  </a:lnTo>
                  <a:cubicBezTo>
                    <a:pt x="18532" y="12014"/>
                    <a:pt x="18447" y="11600"/>
                    <a:pt x="18362" y="11185"/>
                  </a:cubicBezTo>
                  <a:cubicBezTo>
                    <a:pt x="18192" y="10357"/>
                    <a:pt x="18021" y="9531"/>
                    <a:pt x="17851" y="8710"/>
                  </a:cubicBezTo>
                  <a:cubicBezTo>
                    <a:pt x="17514" y="7068"/>
                    <a:pt x="17185" y="5446"/>
                    <a:pt x="16877" y="3866"/>
                  </a:cubicBezTo>
                  <a:cubicBezTo>
                    <a:pt x="16813" y="3539"/>
                    <a:pt x="16745" y="3211"/>
                    <a:pt x="16659" y="2886"/>
                  </a:cubicBezTo>
                  <a:cubicBezTo>
                    <a:pt x="16573" y="2560"/>
                    <a:pt x="16470" y="2237"/>
                    <a:pt x="16331" y="1922"/>
                  </a:cubicBezTo>
                  <a:cubicBezTo>
                    <a:pt x="16194" y="1610"/>
                    <a:pt x="16020" y="1308"/>
                    <a:pt x="15797" y="1039"/>
                  </a:cubicBezTo>
                  <a:cubicBezTo>
                    <a:pt x="15576" y="770"/>
                    <a:pt x="15300" y="541"/>
                    <a:pt x="14998" y="375"/>
                  </a:cubicBezTo>
                  <a:cubicBezTo>
                    <a:pt x="14695" y="209"/>
                    <a:pt x="14368" y="106"/>
                    <a:pt x="14042" y="52"/>
                  </a:cubicBezTo>
                  <a:cubicBezTo>
                    <a:pt x="13817" y="15"/>
                    <a:pt x="13593" y="0"/>
                    <a:pt x="13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1" name="Google Shape;1591;p57"/>
          <p:cNvSpPr/>
          <p:nvPr/>
        </p:nvSpPr>
        <p:spPr>
          <a:xfrm>
            <a:off x="952850" y="252229"/>
            <a:ext cx="366359" cy="416417"/>
          </a:xfrm>
          <a:custGeom>
            <a:avLst/>
            <a:gdLst/>
            <a:ahLst/>
            <a:cxnLst/>
            <a:rect l="l" t="t" r="r" b="b"/>
            <a:pathLst>
              <a:path w="10422" h="11846" extrusionOk="0">
                <a:moveTo>
                  <a:pt x="10177" y="0"/>
                </a:moveTo>
                <a:cubicBezTo>
                  <a:pt x="9974" y="113"/>
                  <a:pt x="9773" y="225"/>
                  <a:pt x="9579" y="333"/>
                </a:cubicBezTo>
                <a:cubicBezTo>
                  <a:pt x="9555" y="347"/>
                  <a:pt x="9533" y="359"/>
                  <a:pt x="9510" y="372"/>
                </a:cubicBezTo>
                <a:lnTo>
                  <a:pt x="9493" y="382"/>
                </a:lnTo>
                <a:lnTo>
                  <a:pt x="9479" y="390"/>
                </a:lnTo>
                <a:lnTo>
                  <a:pt x="9458" y="402"/>
                </a:lnTo>
                <a:cubicBezTo>
                  <a:pt x="9429" y="419"/>
                  <a:pt x="9400" y="435"/>
                  <a:pt x="9371" y="452"/>
                </a:cubicBezTo>
                <a:cubicBezTo>
                  <a:pt x="9313" y="484"/>
                  <a:pt x="9258" y="516"/>
                  <a:pt x="9203" y="547"/>
                </a:cubicBezTo>
                <a:cubicBezTo>
                  <a:pt x="8985" y="671"/>
                  <a:pt x="8795" y="777"/>
                  <a:pt x="8653" y="848"/>
                </a:cubicBezTo>
                <a:cubicBezTo>
                  <a:pt x="6885" y="1752"/>
                  <a:pt x="5414" y="2338"/>
                  <a:pt x="4296" y="2894"/>
                </a:cubicBezTo>
                <a:cubicBezTo>
                  <a:pt x="241" y="4911"/>
                  <a:pt x="0" y="5024"/>
                  <a:pt x="158" y="5333"/>
                </a:cubicBezTo>
                <a:cubicBezTo>
                  <a:pt x="167" y="5350"/>
                  <a:pt x="192" y="5359"/>
                  <a:pt x="232" y="5359"/>
                </a:cubicBezTo>
                <a:cubicBezTo>
                  <a:pt x="514" y="5359"/>
                  <a:pt x="1540" y="4934"/>
                  <a:pt x="2862" y="4301"/>
                </a:cubicBezTo>
                <a:cubicBezTo>
                  <a:pt x="2863" y="4312"/>
                  <a:pt x="2863" y="4324"/>
                  <a:pt x="2865" y="4336"/>
                </a:cubicBezTo>
                <a:cubicBezTo>
                  <a:pt x="2868" y="4397"/>
                  <a:pt x="2874" y="4462"/>
                  <a:pt x="2881" y="4529"/>
                </a:cubicBezTo>
                <a:cubicBezTo>
                  <a:pt x="2888" y="4597"/>
                  <a:pt x="2894" y="4668"/>
                  <a:pt x="2903" y="4741"/>
                </a:cubicBezTo>
                <a:cubicBezTo>
                  <a:pt x="2911" y="4814"/>
                  <a:pt x="2922" y="4889"/>
                  <a:pt x="2935" y="4968"/>
                </a:cubicBezTo>
                <a:cubicBezTo>
                  <a:pt x="2947" y="5045"/>
                  <a:pt x="2960" y="5128"/>
                  <a:pt x="2974" y="5210"/>
                </a:cubicBezTo>
                <a:cubicBezTo>
                  <a:pt x="2980" y="5252"/>
                  <a:pt x="2986" y="5295"/>
                  <a:pt x="2996" y="5337"/>
                </a:cubicBezTo>
                <a:cubicBezTo>
                  <a:pt x="3005" y="5380"/>
                  <a:pt x="3013" y="5423"/>
                  <a:pt x="3022" y="5466"/>
                </a:cubicBezTo>
                <a:cubicBezTo>
                  <a:pt x="3039" y="5553"/>
                  <a:pt x="3058" y="5641"/>
                  <a:pt x="3078" y="5733"/>
                </a:cubicBezTo>
                <a:cubicBezTo>
                  <a:pt x="3087" y="5779"/>
                  <a:pt x="3098" y="5824"/>
                  <a:pt x="3109" y="5871"/>
                </a:cubicBezTo>
                <a:cubicBezTo>
                  <a:pt x="3121" y="5917"/>
                  <a:pt x="3131" y="5964"/>
                  <a:pt x="3144" y="6011"/>
                </a:cubicBezTo>
                <a:cubicBezTo>
                  <a:pt x="3193" y="6198"/>
                  <a:pt x="3239" y="6392"/>
                  <a:pt x="3300" y="6587"/>
                </a:cubicBezTo>
                <a:cubicBezTo>
                  <a:pt x="3333" y="6702"/>
                  <a:pt x="3371" y="6816"/>
                  <a:pt x="3409" y="6934"/>
                </a:cubicBezTo>
                <a:cubicBezTo>
                  <a:pt x="3448" y="7049"/>
                  <a:pt x="3491" y="7165"/>
                  <a:pt x="3536" y="7282"/>
                </a:cubicBezTo>
                <a:cubicBezTo>
                  <a:pt x="3559" y="7339"/>
                  <a:pt x="3580" y="7398"/>
                  <a:pt x="3603" y="7456"/>
                </a:cubicBezTo>
                <a:lnTo>
                  <a:pt x="3676" y="7629"/>
                </a:lnTo>
                <a:cubicBezTo>
                  <a:pt x="3724" y="7745"/>
                  <a:pt x="3774" y="7862"/>
                  <a:pt x="3823" y="7977"/>
                </a:cubicBezTo>
                <a:lnTo>
                  <a:pt x="3980" y="8319"/>
                </a:lnTo>
                <a:cubicBezTo>
                  <a:pt x="4007" y="8375"/>
                  <a:pt x="4033" y="8433"/>
                  <a:pt x="4060" y="8490"/>
                </a:cubicBezTo>
                <a:cubicBezTo>
                  <a:pt x="4086" y="8546"/>
                  <a:pt x="4113" y="8603"/>
                  <a:pt x="4141" y="8658"/>
                </a:cubicBezTo>
                <a:cubicBezTo>
                  <a:pt x="4195" y="8769"/>
                  <a:pt x="4248" y="8880"/>
                  <a:pt x="4300" y="8991"/>
                </a:cubicBezTo>
                <a:cubicBezTo>
                  <a:pt x="4354" y="9099"/>
                  <a:pt x="4408" y="9208"/>
                  <a:pt x="4457" y="9315"/>
                </a:cubicBezTo>
                <a:cubicBezTo>
                  <a:pt x="4632" y="9683"/>
                  <a:pt x="4809" y="10026"/>
                  <a:pt x="4976" y="10336"/>
                </a:cubicBezTo>
                <a:cubicBezTo>
                  <a:pt x="4995" y="10375"/>
                  <a:pt x="5017" y="10413"/>
                  <a:pt x="5037" y="10451"/>
                </a:cubicBezTo>
                <a:cubicBezTo>
                  <a:pt x="5059" y="10488"/>
                  <a:pt x="5079" y="10524"/>
                  <a:pt x="5099" y="10560"/>
                </a:cubicBezTo>
                <a:cubicBezTo>
                  <a:pt x="5140" y="10633"/>
                  <a:pt x="5180" y="10703"/>
                  <a:pt x="5219" y="10771"/>
                </a:cubicBezTo>
                <a:cubicBezTo>
                  <a:pt x="5237" y="10805"/>
                  <a:pt x="5257" y="10838"/>
                  <a:pt x="5275" y="10871"/>
                </a:cubicBezTo>
                <a:cubicBezTo>
                  <a:pt x="5294" y="10903"/>
                  <a:pt x="5311" y="10935"/>
                  <a:pt x="5331" y="10966"/>
                </a:cubicBezTo>
                <a:cubicBezTo>
                  <a:pt x="5369" y="11027"/>
                  <a:pt x="5406" y="11087"/>
                  <a:pt x="5439" y="11144"/>
                </a:cubicBezTo>
                <a:cubicBezTo>
                  <a:pt x="5473" y="11199"/>
                  <a:pt x="5506" y="11253"/>
                  <a:pt x="5538" y="11305"/>
                </a:cubicBezTo>
                <a:cubicBezTo>
                  <a:pt x="5569" y="11355"/>
                  <a:pt x="5599" y="11403"/>
                  <a:pt x="5628" y="11446"/>
                </a:cubicBezTo>
                <a:cubicBezTo>
                  <a:pt x="5686" y="11533"/>
                  <a:pt x="5736" y="11609"/>
                  <a:pt x="5779" y="11670"/>
                </a:cubicBezTo>
                <a:cubicBezTo>
                  <a:pt x="5860" y="11783"/>
                  <a:pt x="5912" y="11846"/>
                  <a:pt x="5930" y="11846"/>
                </a:cubicBezTo>
                <a:cubicBezTo>
                  <a:pt x="5931" y="11846"/>
                  <a:pt x="5932" y="11846"/>
                  <a:pt x="5933" y="11845"/>
                </a:cubicBezTo>
                <a:cubicBezTo>
                  <a:pt x="6073" y="11763"/>
                  <a:pt x="5966" y="11627"/>
                  <a:pt x="5874" y="11457"/>
                </a:cubicBezTo>
                <a:lnTo>
                  <a:pt x="5874" y="11457"/>
                </a:lnTo>
                <a:cubicBezTo>
                  <a:pt x="5967" y="11577"/>
                  <a:pt x="6057" y="11665"/>
                  <a:pt x="6119" y="11665"/>
                </a:cubicBezTo>
                <a:cubicBezTo>
                  <a:pt x="6130" y="11665"/>
                  <a:pt x="6139" y="11662"/>
                  <a:pt x="6148" y="11657"/>
                </a:cubicBezTo>
                <a:cubicBezTo>
                  <a:pt x="6160" y="11651"/>
                  <a:pt x="6104" y="11558"/>
                  <a:pt x="6008" y="11417"/>
                </a:cubicBezTo>
                <a:cubicBezTo>
                  <a:pt x="5984" y="11382"/>
                  <a:pt x="5959" y="11343"/>
                  <a:pt x="5930" y="11301"/>
                </a:cubicBezTo>
                <a:cubicBezTo>
                  <a:pt x="5916" y="11281"/>
                  <a:pt x="5902" y="11260"/>
                  <a:pt x="5886" y="11238"/>
                </a:cubicBezTo>
                <a:cubicBezTo>
                  <a:pt x="5871" y="11217"/>
                  <a:pt x="5857" y="11194"/>
                  <a:pt x="5842" y="11170"/>
                </a:cubicBezTo>
                <a:cubicBezTo>
                  <a:pt x="5779" y="11077"/>
                  <a:pt x="5713" y="10975"/>
                  <a:pt x="5643" y="10871"/>
                </a:cubicBezTo>
                <a:cubicBezTo>
                  <a:pt x="5626" y="10844"/>
                  <a:pt x="5608" y="10818"/>
                  <a:pt x="5590" y="10791"/>
                </a:cubicBezTo>
                <a:cubicBezTo>
                  <a:pt x="5573" y="10764"/>
                  <a:pt x="5556" y="10737"/>
                  <a:pt x="5538" y="10710"/>
                </a:cubicBezTo>
                <a:cubicBezTo>
                  <a:pt x="5503" y="10655"/>
                  <a:pt x="5468" y="10599"/>
                  <a:pt x="5435" y="10544"/>
                </a:cubicBezTo>
                <a:cubicBezTo>
                  <a:pt x="5366" y="10435"/>
                  <a:pt x="5296" y="10325"/>
                  <a:pt x="5236" y="10221"/>
                </a:cubicBezTo>
                <a:cubicBezTo>
                  <a:pt x="5175" y="10115"/>
                  <a:pt x="5118" y="10016"/>
                  <a:pt x="5068" y="9926"/>
                </a:cubicBezTo>
                <a:cubicBezTo>
                  <a:pt x="5017" y="9838"/>
                  <a:pt x="4979" y="9756"/>
                  <a:pt x="4949" y="9691"/>
                </a:cubicBezTo>
                <a:cubicBezTo>
                  <a:pt x="4915" y="9616"/>
                  <a:pt x="4881" y="9543"/>
                  <a:pt x="4849" y="9469"/>
                </a:cubicBezTo>
                <a:cubicBezTo>
                  <a:pt x="4833" y="9432"/>
                  <a:pt x="4817" y="9395"/>
                  <a:pt x="4801" y="9358"/>
                </a:cubicBezTo>
                <a:cubicBezTo>
                  <a:pt x="4786" y="9323"/>
                  <a:pt x="4772" y="9285"/>
                  <a:pt x="4757" y="9249"/>
                </a:cubicBezTo>
                <a:cubicBezTo>
                  <a:pt x="4699" y="9104"/>
                  <a:pt x="4644" y="8961"/>
                  <a:pt x="4592" y="8821"/>
                </a:cubicBezTo>
                <a:cubicBezTo>
                  <a:pt x="4544" y="8681"/>
                  <a:pt x="4498" y="8545"/>
                  <a:pt x="4455" y="8411"/>
                </a:cubicBezTo>
                <a:cubicBezTo>
                  <a:pt x="4444" y="8377"/>
                  <a:pt x="4433" y="8345"/>
                  <a:pt x="4423" y="8311"/>
                </a:cubicBezTo>
                <a:cubicBezTo>
                  <a:pt x="4413" y="8277"/>
                  <a:pt x="4402" y="8245"/>
                  <a:pt x="4393" y="8212"/>
                </a:cubicBezTo>
                <a:cubicBezTo>
                  <a:pt x="4374" y="8146"/>
                  <a:pt x="4354" y="8082"/>
                  <a:pt x="4335" y="8019"/>
                </a:cubicBezTo>
                <a:cubicBezTo>
                  <a:pt x="4316" y="7955"/>
                  <a:pt x="4299" y="7892"/>
                  <a:pt x="4280" y="7831"/>
                </a:cubicBezTo>
                <a:cubicBezTo>
                  <a:pt x="4263" y="7768"/>
                  <a:pt x="4247" y="7707"/>
                  <a:pt x="4230" y="7647"/>
                </a:cubicBezTo>
                <a:cubicBezTo>
                  <a:pt x="4198" y="7525"/>
                  <a:pt x="4166" y="7408"/>
                  <a:pt x="4135" y="7296"/>
                </a:cubicBezTo>
                <a:cubicBezTo>
                  <a:pt x="4106" y="7182"/>
                  <a:pt x="4077" y="7072"/>
                  <a:pt x="4049" y="6966"/>
                </a:cubicBezTo>
                <a:cubicBezTo>
                  <a:pt x="4021" y="6859"/>
                  <a:pt x="3990" y="6757"/>
                  <a:pt x="3963" y="6659"/>
                </a:cubicBezTo>
                <a:cubicBezTo>
                  <a:pt x="3937" y="6568"/>
                  <a:pt x="3913" y="6481"/>
                  <a:pt x="3889" y="6396"/>
                </a:cubicBezTo>
                <a:cubicBezTo>
                  <a:pt x="3866" y="6312"/>
                  <a:pt x="3843" y="6230"/>
                  <a:pt x="3822" y="6149"/>
                </a:cubicBezTo>
                <a:cubicBezTo>
                  <a:pt x="3780" y="5989"/>
                  <a:pt x="3743" y="5839"/>
                  <a:pt x="3706" y="5698"/>
                </a:cubicBezTo>
                <a:cubicBezTo>
                  <a:pt x="3642" y="5415"/>
                  <a:pt x="3580" y="5171"/>
                  <a:pt x="3536" y="4957"/>
                </a:cubicBezTo>
                <a:cubicBezTo>
                  <a:pt x="3513" y="4851"/>
                  <a:pt x="3490" y="4753"/>
                  <a:pt x="3470" y="4662"/>
                </a:cubicBezTo>
                <a:cubicBezTo>
                  <a:pt x="3451" y="4570"/>
                  <a:pt x="3434" y="4486"/>
                  <a:pt x="3416" y="4411"/>
                </a:cubicBezTo>
                <a:cubicBezTo>
                  <a:pt x="3399" y="4335"/>
                  <a:pt x="3384" y="4266"/>
                  <a:pt x="3368" y="4204"/>
                </a:cubicBezTo>
                <a:cubicBezTo>
                  <a:pt x="3356" y="4153"/>
                  <a:pt x="3344" y="4108"/>
                  <a:pt x="3333" y="4066"/>
                </a:cubicBezTo>
                <a:cubicBezTo>
                  <a:pt x="3620" y="3925"/>
                  <a:pt x="3920" y="3775"/>
                  <a:pt x="4225" y="3620"/>
                </a:cubicBezTo>
                <a:cubicBezTo>
                  <a:pt x="4952" y="3248"/>
                  <a:pt x="5709" y="2814"/>
                  <a:pt x="6455" y="2385"/>
                </a:cubicBezTo>
                <a:lnTo>
                  <a:pt x="6455" y="2385"/>
                </a:lnTo>
                <a:cubicBezTo>
                  <a:pt x="6453" y="2402"/>
                  <a:pt x="6451" y="2422"/>
                  <a:pt x="6450" y="2442"/>
                </a:cubicBezTo>
                <a:cubicBezTo>
                  <a:pt x="6443" y="2520"/>
                  <a:pt x="6442" y="2614"/>
                  <a:pt x="6444" y="2723"/>
                </a:cubicBezTo>
                <a:cubicBezTo>
                  <a:pt x="6444" y="2735"/>
                  <a:pt x="6445" y="2749"/>
                  <a:pt x="6445" y="2764"/>
                </a:cubicBezTo>
                <a:cubicBezTo>
                  <a:pt x="6445" y="2777"/>
                  <a:pt x="6448" y="2792"/>
                  <a:pt x="6449" y="2807"/>
                </a:cubicBezTo>
                <a:cubicBezTo>
                  <a:pt x="6451" y="2835"/>
                  <a:pt x="6453" y="2866"/>
                  <a:pt x="6455" y="2895"/>
                </a:cubicBezTo>
                <a:cubicBezTo>
                  <a:pt x="6461" y="2956"/>
                  <a:pt x="6467" y="3020"/>
                  <a:pt x="6474" y="3089"/>
                </a:cubicBezTo>
                <a:cubicBezTo>
                  <a:pt x="6482" y="3157"/>
                  <a:pt x="6491" y="3227"/>
                  <a:pt x="6499" y="3302"/>
                </a:cubicBezTo>
                <a:cubicBezTo>
                  <a:pt x="6510" y="3375"/>
                  <a:pt x="6524" y="3450"/>
                  <a:pt x="6537" y="3528"/>
                </a:cubicBezTo>
                <a:cubicBezTo>
                  <a:pt x="6551" y="3606"/>
                  <a:pt x="6567" y="3688"/>
                  <a:pt x="6582" y="3771"/>
                </a:cubicBezTo>
                <a:cubicBezTo>
                  <a:pt x="6589" y="3813"/>
                  <a:pt x="6598" y="3856"/>
                  <a:pt x="6607" y="3898"/>
                </a:cubicBezTo>
                <a:cubicBezTo>
                  <a:pt x="6616" y="3941"/>
                  <a:pt x="6627" y="3984"/>
                  <a:pt x="6637" y="4027"/>
                </a:cubicBezTo>
                <a:cubicBezTo>
                  <a:pt x="6657" y="4114"/>
                  <a:pt x="6679" y="4202"/>
                  <a:pt x="6701" y="4292"/>
                </a:cubicBezTo>
                <a:cubicBezTo>
                  <a:pt x="6713" y="4338"/>
                  <a:pt x="6724" y="4383"/>
                  <a:pt x="6736" y="4430"/>
                </a:cubicBezTo>
                <a:cubicBezTo>
                  <a:pt x="6749" y="4475"/>
                  <a:pt x="6762" y="4521"/>
                  <a:pt x="6776" y="4567"/>
                </a:cubicBezTo>
                <a:cubicBezTo>
                  <a:pt x="6831" y="4753"/>
                  <a:pt x="6886" y="4946"/>
                  <a:pt x="6956" y="5140"/>
                </a:cubicBezTo>
                <a:cubicBezTo>
                  <a:pt x="6995" y="5252"/>
                  <a:pt x="7036" y="5366"/>
                  <a:pt x="7081" y="5482"/>
                </a:cubicBezTo>
                <a:cubicBezTo>
                  <a:pt x="7128" y="5596"/>
                  <a:pt x="7176" y="5709"/>
                  <a:pt x="7228" y="5824"/>
                </a:cubicBezTo>
                <a:cubicBezTo>
                  <a:pt x="7253" y="5881"/>
                  <a:pt x="7278" y="5939"/>
                  <a:pt x="7304" y="5996"/>
                </a:cubicBezTo>
                <a:cubicBezTo>
                  <a:pt x="7331" y="6053"/>
                  <a:pt x="7359" y="6109"/>
                  <a:pt x="7388" y="6165"/>
                </a:cubicBezTo>
                <a:cubicBezTo>
                  <a:pt x="7443" y="6278"/>
                  <a:pt x="7498" y="6392"/>
                  <a:pt x="7556" y="6504"/>
                </a:cubicBezTo>
                <a:cubicBezTo>
                  <a:pt x="7616" y="6616"/>
                  <a:pt x="7675" y="6725"/>
                  <a:pt x="7737" y="6837"/>
                </a:cubicBezTo>
                <a:cubicBezTo>
                  <a:pt x="7766" y="6892"/>
                  <a:pt x="7796" y="6946"/>
                  <a:pt x="7826" y="7002"/>
                </a:cubicBezTo>
                <a:cubicBezTo>
                  <a:pt x="7857" y="7056"/>
                  <a:pt x="7888" y="7111"/>
                  <a:pt x="7920" y="7165"/>
                </a:cubicBezTo>
                <a:cubicBezTo>
                  <a:pt x="7982" y="7272"/>
                  <a:pt x="8043" y="7379"/>
                  <a:pt x="8103" y="7486"/>
                </a:cubicBezTo>
                <a:cubicBezTo>
                  <a:pt x="8166" y="7590"/>
                  <a:pt x="8227" y="7695"/>
                  <a:pt x="8287" y="7797"/>
                </a:cubicBezTo>
                <a:cubicBezTo>
                  <a:pt x="8491" y="8149"/>
                  <a:pt x="8698" y="8476"/>
                  <a:pt x="8894" y="8769"/>
                </a:cubicBezTo>
                <a:cubicBezTo>
                  <a:pt x="8918" y="8805"/>
                  <a:pt x="8942" y="8841"/>
                  <a:pt x="8965" y="8878"/>
                </a:cubicBezTo>
                <a:cubicBezTo>
                  <a:pt x="8989" y="8912"/>
                  <a:pt x="9015" y="8948"/>
                  <a:pt x="9038" y="8981"/>
                </a:cubicBezTo>
                <a:cubicBezTo>
                  <a:pt x="9086" y="9050"/>
                  <a:pt x="9133" y="9115"/>
                  <a:pt x="9177" y="9179"/>
                </a:cubicBezTo>
                <a:cubicBezTo>
                  <a:pt x="9200" y="9211"/>
                  <a:pt x="9221" y="9242"/>
                  <a:pt x="9244" y="9272"/>
                </a:cubicBezTo>
                <a:cubicBezTo>
                  <a:pt x="9265" y="9303"/>
                  <a:pt x="9287" y="9333"/>
                  <a:pt x="9310" y="9362"/>
                </a:cubicBezTo>
                <a:cubicBezTo>
                  <a:pt x="9355" y="9420"/>
                  <a:pt x="9396" y="9475"/>
                  <a:pt x="9436" y="9528"/>
                </a:cubicBezTo>
                <a:cubicBezTo>
                  <a:pt x="9477" y="9580"/>
                  <a:pt x="9516" y="9630"/>
                  <a:pt x="9552" y="9677"/>
                </a:cubicBezTo>
                <a:cubicBezTo>
                  <a:pt x="9588" y="9723"/>
                  <a:pt x="9623" y="9768"/>
                  <a:pt x="9656" y="9808"/>
                </a:cubicBezTo>
                <a:cubicBezTo>
                  <a:pt x="9725" y="9889"/>
                  <a:pt x="9784" y="9958"/>
                  <a:pt x="9834" y="10012"/>
                </a:cubicBezTo>
                <a:cubicBezTo>
                  <a:pt x="9926" y="10115"/>
                  <a:pt x="9984" y="10170"/>
                  <a:pt x="10002" y="10170"/>
                </a:cubicBezTo>
                <a:cubicBezTo>
                  <a:pt x="10003" y="10170"/>
                  <a:pt x="10005" y="10170"/>
                  <a:pt x="10006" y="10169"/>
                </a:cubicBezTo>
                <a:cubicBezTo>
                  <a:pt x="10134" y="10071"/>
                  <a:pt x="10014" y="9949"/>
                  <a:pt x="9902" y="9791"/>
                </a:cubicBezTo>
                <a:lnTo>
                  <a:pt x="9902" y="9791"/>
                </a:lnTo>
                <a:cubicBezTo>
                  <a:pt x="10003" y="9895"/>
                  <a:pt x="10098" y="9969"/>
                  <a:pt x="10161" y="9969"/>
                </a:cubicBezTo>
                <a:cubicBezTo>
                  <a:pt x="10175" y="9969"/>
                  <a:pt x="10187" y="9965"/>
                  <a:pt x="10198" y="9958"/>
                </a:cubicBezTo>
                <a:cubicBezTo>
                  <a:pt x="10209" y="9949"/>
                  <a:pt x="10143" y="9865"/>
                  <a:pt x="10032" y="9734"/>
                </a:cubicBezTo>
                <a:cubicBezTo>
                  <a:pt x="10004" y="9702"/>
                  <a:pt x="9974" y="9667"/>
                  <a:pt x="9941" y="9630"/>
                </a:cubicBezTo>
                <a:cubicBezTo>
                  <a:pt x="9925" y="9611"/>
                  <a:pt x="9908" y="9592"/>
                  <a:pt x="9891" y="9572"/>
                </a:cubicBezTo>
                <a:cubicBezTo>
                  <a:pt x="9872" y="9551"/>
                  <a:pt x="9856" y="9530"/>
                  <a:pt x="9838" y="9509"/>
                </a:cubicBezTo>
                <a:cubicBezTo>
                  <a:pt x="9767" y="9423"/>
                  <a:pt x="9689" y="9330"/>
                  <a:pt x="9608" y="9234"/>
                </a:cubicBezTo>
                <a:lnTo>
                  <a:pt x="9548" y="9162"/>
                </a:lnTo>
                <a:cubicBezTo>
                  <a:pt x="9527" y="9136"/>
                  <a:pt x="9509" y="9110"/>
                  <a:pt x="9489" y="9086"/>
                </a:cubicBezTo>
                <a:cubicBezTo>
                  <a:pt x="9448" y="9035"/>
                  <a:pt x="9409" y="8984"/>
                  <a:pt x="9370" y="8933"/>
                </a:cubicBezTo>
                <a:cubicBezTo>
                  <a:pt x="9290" y="8831"/>
                  <a:pt x="9210" y="8730"/>
                  <a:pt x="9140" y="8631"/>
                </a:cubicBezTo>
                <a:cubicBezTo>
                  <a:pt x="9069" y="8531"/>
                  <a:pt x="9002" y="8439"/>
                  <a:pt x="8945" y="8354"/>
                </a:cubicBezTo>
                <a:cubicBezTo>
                  <a:pt x="8930" y="8332"/>
                  <a:pt x="8916" y="8313"/>
                  <a:pt x="8903" y="8292"/>
                </a:cubicBezTo>
                <a:cubicBezTo>
                  <a:pt x="8889" y="8272"/>
                  <a:pt x="8878" y="8252"/>
                  <a:pt x="8867" y="8234"/>
                </a:cubicBezTo>
                <a:cubicBezTo>
                  <a:pt x="8844" y="8197"/>
                  <a:pt x="8824" y="8162"/>
                  <a:pt x="8806" y="8131"/>
                </a:cubicBezTo>
                <a:cubicBezTo>
                  <a:pt x="8765" y="8060"/>
                  <a:pt x="8725" y="7988"/>
                  <a:pt x="8687" y="7918"/>
                </a:cubicBezTo>
                <a:lnTo>
                  <a:pt x="8630" y="7813"/>
                </a:lnTo>
                <a:cubicBezTo>
                  <a:pt x="8613" y="7778"/>
                  <a:pt x="8596" y="7741"/>
                  <a:pt x="8578" y="7707"/>
                </a:cubicBezTo>
                <a:cubicBezTo>
                  <a:pt x="8510" y="7567"/>
                  <a:pt x="8442" y="7430"/>
                  <a:pt x="8382" y="7295"/>
                </a:cubicBezTo>
                <a:cubicBezTo>
                  <a:pt x="8323" y="7159"/>
                  <a:pt x="8268" y="7026"/>
                  <a:pt x="8215" y="6896"/>
                </a:cubicBezTo>
                <a:cubicBezTo>
                  <a:pt x="8201" y="6864"/>
                  <a:pt x="8188" y="6832"/>
                  <a:pt x="8175" y="6799"/>
                </a:cubicBezTo>
                <a:lnTo>
                  <a:pt x="8140" y="6703"/>
                </a:lnTo>
                <a:cubicBezTo>
                  <a:pt x="8115" y="6638"/>
                  <a:pt x="8092" y="6576"/>
                  <a:pt x="8070" y="6514"/>
                </a:cubicBezTo>
                <a:cubicBezTo>
                  <a:pt x="8046" y="6451"/>
                  <a:pt x="8025" y="6390"/>
                  <a:pt x="8002" y="6329"/>
                </a:cubicBezTo>
                <a:cubicBezTo>
                  <a:pt x="7991" y="6300"/>
                  <a:pt x="7981" y="6269"/>
                  <a:pt x="7971" y="6240"/>
                </a:cubicBezTo>
                <a:cubicBezTo>
                  <a:pt x="7962" y="6210"/>
                  <a:pt x="7952" y="6178"/>
                  <a:pt x="7942" y="6149"/>
                </a:cubicBezTo>
                <a:cubicBezTo>
                  <a:pt x="7903" y="6031"/>
                  <a:pt x="7863" y="5917"/>
                  <a:pt x="7828" y="5806"/>
                </a:cubicBezTo>
                <a:cubicBezTo>
                  <a:pt x="7793" y="5694"/>
                  <a:pt x="7759" y="5585"/>
                  <a:pt x="7726" y="5482"/>
                </a:cubicBezTo>
                <a:cubicBezTo>
                  <a:pt x="7708" y="5430"/>
                  <a:pt x="7692" y="5378"/>
                  <a:pt x="7674" y="5329"/>
                </a:cubicBezTo>
                <a:cubicBezTo>
                  <a:pt x="7667" y="5303"/>
                  <a:pt x="7657" y="5279"/>
                  <a:pt x="7649" y="5253"/>
                </a:cubicBezTo>
                <a:cubicBezTo>
                  <a:pt x="7641" y="5230"/>
                  <a:pt x="7633" y="5204"/>
                  <a:pt x="7625" y="5179"/>
                </a:cubicBezTo>
                <a:cubicBezTo>
                  <a:pt x="7595" y="5091"/>
                  <a:pt x="7567" y="5005"/>
                  <a:pt x="7540" y="4922"/>
                </a:cubicBezTo>
                <a:cubicBezTo>
                  <a:pt x="7513" y="4839"/>
                  <a:pt x="7485" y="4758"/>
                  <a:pt x="7463" y="4679"/>
                </a:cubicBezTo>
                <a:cubicBezTo>
                  <a:pt x="7416" y="4521"/>
                  <a:pt x="7371" y="4373"/>
                  <a:pt x="7331" y="4234"/>
                </a:cubicBezTo>
                <a:cubicBezTo>
                  <a:pt x="7259" y="3955"/>
                  <a:pt x="7189" y="3713"/>
                  <a:pt x="7141" y="3501"/>
                </a:cubicBezTo>
                <a:cubicBezTo>
                  <a:pt x="7115" y="3395"/>
                  <a:pt x="7090" y="3298"/>
                  <a:pt x="7067" y="3208"/>
                </a:cubicBezTo>
                <a:cubicBezTo>
                  <a:pt x="7046" y="3119"/>
                  <a:pt x="7028" y="3035"/>
                  <a:pt x="7009" y="2960"/>
                </a:cubicBezTo>
                <a:cubicBezTo>
                  <a:pt x="6992" y="2885"/>
                  <a:pt x="6975" y="2816"/>
                  <a:pt x="6959" y="2754"/>
                </a:cubicBezTo>
                <a:cubicBezTo>
                  <a:pt x="6950" y="2723"/>
                  <a:pt x="6943" y="2692"/>
                  <a:pt x="6934" y="2665"/>
                </a:cubicBezTo>
                <a:cubicBezTo>
                  <a:pt x="6928" y="2637"/>
                  <a:pt x="6921" y="2610"/>
                  <a:pt x="6913" y="2585"/>
                </a:cubicBezTo>
                <a:cubicBezTo>
                  <a:pt x="6856" y="2374"/>
                  <a:pt x="6803" y="2266"/>
                  <a:pt x="6741" y="2214"/>
                </a:cubicBezTo>
                <a:cubicBezTo>
                  <a:pt x="7187" y="1960"/>
                  <a:pt x="7629" y="1707"/>
                  <a:pt x="8059" y="1473"/>
                </a:cubicBezTo>
                <a:cubicBezTo>
                  <a:pt x="8421" y="1277"/>
                  <a:pt x="8773" y="1085"/>
                  <a:pt x="9106" y="904"/>
                </a:cubicBezTo>
                <a:cubicBezTo>
                  <a:pt x="9273" y="815"/>
                  <a:pt x="9434" y="726"/>
                  <a:pt x="9590" y="641"/>
                </a:cubicBezTo>
                <a:cubicBezTo>
                  <a:pt x="9697" y="580"/>
                  <a:pt x="9800" y="522"/>
                  <a:pt x="9898" y="467"/>
                </a:cubicBezTo>
                <a:cubicBezTo>
                  <a:pt x="9909" y="573"/>
                  <a:pt x="9920" y="675"/>
                  <a:pt x="9929" y="772"/>
                </a:cubicBezTo>
                <a:cubicBezTo>
                  <a:pt x="9941" y="911"/>
                  <a:pt x="9953" y="1043"/>
                  <a:pt x="9966" y="1169"/>
                </a:cubicBezTo>
                <a:cubicBezTo>
                  <a:pt x="9989" y="1425"/>
                  <a:pt x="10011" y="1648"/>
                  <a:pt x="10030" y="1832"/>
                </a:cubicBezTo>
                <a:cubicBezTo>
                  <a:pt x="10069" y="2199"/>
                  <a:pt x="10100" y="2408"/>
                  <a:pt x="10121" y="2408"/>
                </a:cubicBezTo>
                <a:cubicBezTo>
                  <a:pt x="10121" y="2408"/>
                  <a:pt x="10121" y="2408"/>
                  <a:pt x="10122" y="2408"/>
                </a:cubicBezTo>
                <a:cubicBezTo>
                  <a:pt x="10284" y="2399"/>
                  <a:pt x="10243" y="2142"/>
                  <a:pt x="10231" y="1851"/>
                </a:cubicBezTo>
                <a:lnTo>
                  <a:pt x="10231" y="1851"/>
                </a:lnTo>
                <a:cubicBezTo>
                  <a:pt x="10269" y="2113"/>
                  <a:pt x="10324" y="2311"/>
                  <a:pt x="10394" y="2311"/>
                </a:cubicBezTo>
                <a:cubicBezTo>
                  <a:pt x="10395" y="2311"/>
                  <a:pt x="10396" y="2311"/>
                  <a:pt x="10397" y="2311"/>
                </a:cubicBezTo>
                <a:cubicBezTo>
                  <a:pt x="10397" y="2311"/>
                  <a:pt x="10397" y="2311"/>
                  <a:pt x="10398" y="2311"/>
                </a:cubicBezTo>
                <a:cubicBezTo>
                  <a:pt x="10422" y="2311"/>
                  <a:pt x="10397" y="2055"/>
                  <a:pt x="10355" y="1678"/>
                </a:cubicBezTo>
                <a:cubicBezTo>
                  <a:pt x="10333" y="1487"/>
                  <a:pt x="10308" y="1265"/>
                  <a:pt x="10279" y="1030"/>
                </a:cubicBezTo>
                <a:cubicBezTo>
                  <a:pt x="10273" y="970"/>
                  <a:pt x="10267" y="911"/>
                  <a:pt x="10258" y="851"/>
                </a:cubicBezTo>
                <a:cubicBezTo>
                  <a:pt x="10253" y="809"/>
                  <a:pt x="10241" y="681"/>
                  <a:pt x="10233" y="586"/>
                </a:cubicBezTo>
                <a:cubicBezTo>
                  <a:pt x="10214" y="391"/>
                  <a:pt x="10197" y="195"/>
                  <a:pt x="10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95"/>
        <p:cNvGrpSpPr/>
        <p:nvPr/>
      </p:nvGrpSpPr>
      <p:grpSpPr>
        <a:xfrm>
          <a:off x="0" y="0"/>
          <a:ext cx="0" cy="0"/>
          <a:chOff x="0" y="0"/>
          <a:chExt cx="0" cy="0"/>
        </a:xfrm>
      </p:grpSpPr>
      <p:sp>
        <p:nvSpPr>
          <p:cNvPr id="1596" name="Google Shape;1596;p58"/>
          <p:cNvSpPr txBox="1">
            <a:spLocks noGrp="1"/>
          </p:cNvSpPr>
          <p:nvPr>
            <p:ph type="title"/>
          </p:nvPr>
        </p:nvSpPr>
        <p:spPr>
          <a:xfrm>
            <a:off x="1112250" y="1260575"/>
            <a:ext cx="2625000" cy="1059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accent1"/>
                </a:solidFill>
              </a:rPr>
              <a:t>Phone </a:t>
            </a:r>
            <a:r>
              <a:rPr lang="en" dirty="0">
                <a:highlight>
                  <a:schemeClr val="accent2"/>
                </a:highlight>
              </a:rPr>
              <a:t>mockup</a:t>
            </a:r>
            <a:endParaRPr dirty="0">
              <a:highlight>
                <a:schemeClr val="accent2"/>
              </a:highlight>
            </a:endParaRPr>
          </a:p>
        </p:txBody>
      </p:sp>
      <p:sp>
        <p:nvSpPr>
          <p:cNvPr id="1597" name="Google Shape;1597;p58"/>
          <p:cNvSpPr txBox="1">
            <a:spLocks noGrp="1"/>
          </p:cNvSpPr>
          <p:nvPr>
            <p:ph type="subTitle" idx="1"/>
          </p:nvPr>
        </p:nvSpPr>
        <p:spPr>
          <a:xfrm>
            <a:off x="1112250" y="2181975"/>
            <a:ext cx="2625000" cy="105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1598" name="Google Shape;1598;p58"/>
          <p:cNvSpPr/>
          <p:nvPr/>
        </p:nvSpPr>
        <p:spPr>
          <a:xfrm>
            <a:off x="5321325" y="685000"/>
            <a:ext cx="1908213" cy="3773484"/>
          </a:xfrm>
          <a:custGeom>
            <a:avLst/>
            <a:gdLst/>
            <a:ahLst/>
            <a:cxnLst/>
            <a:rect l="l" t="t" r="r" b="b"/>
            <a:pathLst>
              <a:path w="61960" h="122466" extrusionOk="0">
                <a:moveTo>
                  <a:pt x="52217" y="0"/>
                </a:moveTo>
                <a:lnTo>
                  <a:pt x="9743" y="0"/>
                </a:lnTo>
                <a:lnTo>
                  <a:pt x="9743" y="0"/>
                </a:lnTo>
                <a:lnTo>
                  <a:pt x="8803" y="0"/>
                </a:lnTo>
                <a:lnTo>
                  <a:pt x="7778" y="171"/>
                </a:lnTo>
                <a:lnTo>
                  <a:pt x="6838" y="427"/>
                </a:lnTo>
                <a:lnTo>
                  <a:pt x="5983" y="769"/>
                </a:lnTo>
                <a:lnTo>
                  <a:pt x="5129" y="1111"/>
                </a:lnTo>
                <a:lnTo>
                  <a:pt x="4359" y="1624"/>
                </a:lnTo>
                <a:lnTo>
                  <a:pt x="3590" y="2222"/>
                </a:lnTo>
                <a:lnTo>
                  <a:pt x="2907" y="2820"/>
                </a:lnTo>
                <a:lnTo>
                  <a:pt x="2223" y="3504"/>
                </a:lnTo>
                <a:lnTo>
                  <a:pt x="1710" y="4273"/>
                </a:lnTo>
                <a:lnTo>
                  <a:pt x="1197" y="5042"/>
                </a:lnTo>
                <a:lnTo>
                  <a:pt x="770" y="5897"/>
                </a:lnTo>
                <a:lnTo>
                  <a:pt x="514" y="6837"/>
                </a:lnTo>
                <a:lnTo>
                  <a:pt x="257" y="7777"/>
                </a:lnTo>
                <a:lnTo>
                  <a:pt x="86" y="8717"/>
                </a:lnTo>
                <a:lnTo>
                  <a:pt x="1" y="9743"/>
                </a:lnTo>
                <a:lnTo>
                  <a:pt x="1" y="112723"/>
                </a:lnTo>
                <a:lnTo>
                  <a:pt x="1" y="112723"/>
                </a:lnTo>
                <a:lnTo>
                  <a:pt x="86" y="113748"/>
                </a:lnTo>
                <a:lnTo>
                  <a:pt x="257" y="114688"/>
                </a:lnTo>
                <a:lnTo>
                  <a:pt x="514" y="115629"/>
                </a:lnTo>
                <a:lnTo>
                  <a:pt x="770" y="116569"/>
                </a:lnTo>
                <a:lnTo>
                  <a:pt x="1197" y="117423"/>
                </a:lnTo>
                <a:lnTo>
                  <a:pt x="1710" y="118192"/>
                </a:lnTo>
                <a:lnTo>
                  <a:pt x="2223" y="118962"/>
                </a:lnTo>
                <a:lnTo>
                  <a:pt x="2907" y="119645"/>
                </a:lnTo>
                <a:lnTo>
                  <a:pt x="3590" y="120243"/>
                </a:lnTo>
                <a:lnTo>
                  <a:pt x="4359" y="120842"/>
                </a:lnTo>
                <a:lnTo>
                  <a:pt x="5129" y="121354"/>
                </a:lnTo>
                <a:lnTo>
                  <a:pt x="5983" y="121696"/>
                </a:lnTo>
                <a:lnTo>
                  <a:pt x="6838" y="122038"/>
                </a:lnTo>
                <a:lnTo>
                  <a:pt x="7778" y="122294"/>
                </a:lnTo>
                <a:lnTo>
                  <a:pt x="8803" y="122465"/>
                </a:lnTo>
                <a:lnTo>
                  <a:pt x="9743" y="122465"/>
                </a:lnTo>
                <a:lnTo>
                  <a:pt x="52217" y="122465"/>
                </a:lnTo>
                <a:lnTo>
                  <a:pt x="52217" y="122465"/>
                </a:lnTo>
                <a:lnTo>
                  <a:pt x="53243" y="122465"/>
                </a:lnTo>
                <a:lnTo>
                  <a:pt x="54183" y="122294"/>
                </a:lnTo>
                <a:lnTo>
                  <a:pt x="55123" y="122038"/>
                </a:lnTo>
                <a:lnTo>
                  <a:pt x="55978" y="121696"/>
                </a:lnTo>
                <a:lnTo>
                  <a:pt x="56832" y="121354"/>
                </a:lnTo>
                <a:lnTo>
                  <a:pt x="57687" y="120842"/>
                </a:lnTo>
                <a:lnTo>
                  <a:pt x="58371" y="120243"/>
                </a:lnTo>
                <a:lnTo>
                  <a:pt x="59054" y="119645"/>
                </a:lnTo>
                <a:lnTo>
                  <a:pt x="59738" y="118962"/>
                </a:lnTo>
                <a:lnTo>
                  <a:pt x="60251" y="118192"/>
                </a:lnTo>
                <a:lnTo>
                  <a:pt x="60764" y="117423"/>
                </a:lnTo>
                <a:lnTo>
                  <a:pt x="61191" y="116569"/>
                </a:lnTo>
                <a:lnTo>
                  <a:pt x="61533" y="115629"/>
                </a:lnTo>
                <a:lnTo>
                  <a:pt x="61704" y="114688"/>
                </a:lnTo>
                <a:lnTo>
                  <a:pt x="61875" y="113748"/>
                </a:lnTo>
                <a:lnTo>
                  <a:pt x="61960" y="112723"/>
                </a:lnTo>
                <a:lnTo>
                  <a:pt x="61960" y="9743"/>
                </a:lnTo>
                <a:lnTo>
                  <a:pt x="61960" y="9743"/>
                </a:lnTo>
                <a:lnTo>
                  <a:pt x="61875" y="8717"/>
                </a:lnTo>
                <a:lnTo>
                  <a:pt x="61704" y="7777"/>
                </a:lnTo>
                <a:lnTo>
                  <a:pt x="61533" y="6837"/>
                </a:lnTo>
                <a:lnTo>
                  <a:pt x="61191" y="5897"/>
                </a:lnTo>
                <a:lnTo>
                  <a:pt x="60764" y="5042"/>
                </a:lnTo>
                <a:lnTo>
                  <a:pt x="60251" y="4273"/>
                </a:lnTo>
                <a:lnTo>
                  <a:pt x="59738" y="3504"/>
                </a:lnTo>
                <a:lnTo>
                  <a:pt x="59054" y="2820"/>
                </a:lnTo>
                <a:lnTo>
                  <a:pt x="58371" y="2222"/>
                </a:lnTo>
                <a:lnTo>
                  <a:pt x="57687" y="1624"/>
                </a:lnTo>
                <a:lnTo>
                  <a:pt x="56832" y="1111"/>
                </a:lnTo>
                <a:lnTo>
                  <a:pt x="55978" y="769"/>
                </a:lnTo>
                <a:lnTo>
                  <a:pt x="55123" y="427"/>
                </a:lnTo>
                <a:lnTo>
                  <a:pt x="54183" y="171"/>
                </a:lnTo>
                <a:lnTo>
                  <a:pt x="53243" y="0"/>
                </a:lnTo>
                <a:lnTo>
                  <a:pt x="52217" y="0"/>
                </a:lnTo>
                <a:lnTo>
                  <a:pt x="52217" y="0"/>
                </a:lnTo>
                <a:close/>
                <a:moveTo>
                  <a:pt x="24870" y="5042"/>
                </a:moveTo>
                <a:lnTo>
                  <a:pt x="24870" y="5042"/>
                </a:lnTo>
                <a:lnTo>
                  <a:pt x="24955" y="5042"/>
                </a:lnTo>
                <a:lnTo>
                  <a:pt x="37176" y="5042"/>
                </a:lnTo>
                <a:lnTo>
                  <a:pt x="37176" y="5042"/>
                </a:lnTo>
                <a:lnTo>
                  <a:pt x="37433" y="5042"/>
                </a:lnTo>
                <a:lnTo>
                  <a:pt x="37689" y="5213"/>
                </a:lnTo>
                <a:lnTo>
                  <a:pt x="37860" y="5469"/>
                </a:lnTo>
                <a:lnTo>
                  <a:pt x="37946" y="5811"/>
                </a:lnTo>
                <a:lnTo>
                  <a:pt x="37946" y="5811"/>
                </a:lnTo>
                <a:lnTo>
                  <a:pt x="37860" y="6068"/>
                </a:lnTo>
                <a:lnTo>
                  <a:pt x="37689" y="6324"/>
                </a:lnTo>
                <a:lnTo>
                  <a:pt x="37433" y="6495"/>
                </a:lnTo>
                <a:lnTo>
                  <a:pt x="37091" y="6580"/>
                </a:lnTo>
                <a:lnTo>
                  <a:pt x="37091" y="6580"/>
                </a:lnTo>
                <a:lnTo>
                  <a:pt x="37091" y="6580"/>
                </a:lnTo>
                <a:lnTo>
                  <a:pt x="24870" y="6580"/>
                </a:lnTo>
                <a:lnTo>
                  <a:pt x="24870" y="6580"/>
                </a:lnTo>
                <a:lnTo>
                  <a:pt x="24870" y="6580"/>
                </a:lnTo>
                <a:lnTo>
                  <a:pt x="24528" y="6495"/>
                </a:lnTo>
                <a:lnTo>
                  <a:pt x="24272" y="6324"/>
                </a:lnTo>
                <a:lnTo>
                  <a:pt x="24101" y="6068"/>
                </a:lnTo>
                <a:lnTo>
                  <a:pt x="24101" y="5811"/>
                </a:lnTo>
                <a:lnTo>
                  <a:pt x="24101" y="5811"/>
                </a:lnTo>
                <a:lnTo>
                  <a:pt x="24101" y="5469"/>
                </a:lnTo>
                <a:lnTo>
                  <a:pt x="24272" y="5213"/>
                </a:lnTo>
                <a:lnTo>
                  <a:pt x="24528" y="5042"/>
                </a:lnTo>
                <a:lnTo>
                  <a:pt x="24870" y="5042"/>
                </a:lnTo>
                <a:lnTo>
                  <a:pt x="24870" y="5042"/>
                </a:lnTo>
                <a:close/>
                <a:moveTo>
                  <a:pt x="31023" y="119389"/>
                </a:moveTo>
                <a:lnTo>
                  <a:pt x="31023" y="119389"/>
                </a:lnTo>
                <a:lnTo>
                  <a:pt x="30340" y="119303"/>
                </a:lnTo>
                <a:lnTo>
                  <a:pt x="29741" y="119132"/>
                </a:lnTo>
                <a:lnTo>
                  <a:pt x="29143" y="118791"/>
                </a:lnTo>
                <a:lnTo>
                  <a:pt x="28630" y="118449"/>
                </a:lnTo>
                <a:lnTo>
                  <a:pt x="28288" y="117936"/>
                </a:lnTo>
                <a:lnTo>
                  <a:pt x="27947" y="117338"/>
                </a:lnTo>
                <a:lnTo>
                  <a:pt x="27776" y="116740"/>
                </a:lnTo>
                <a:lnTo>
                  <a:pt x="27690" y="116056"/>
                </a:lnTo>
                <a:lnTo>
                  <a:pt x="27690" y="116056"/>
                </a:lnTo>
                <a:lnTo>
                  <a:pt x="27776" y="115458"/>
                </a:lnTo>
                <a:lnTo>
                  <a:pt x="27947" y="114774"/>
                </a:lnTo>
                <a:lnTo>
                  <a:pt x="28288" y="114261"/>
                </a:lnTo>
                <a:lnTo>
                  <a:pt x="28630" y="113748"/>
                </a:lnTo>
                <a:lnTo>
                  <a:pt x="29143" y="113407"/>
                </a:lnTo>
                <a:lnTo>
                  <a:pt x="29741" y="113065"/>
                </a:lnTo>
                <a:lnTo>
                  <a:pt x="30340" y="112894"/>
                </a:lnTo>
                <a:lnTo>
                  <a:pt x="31023" y="112808"/>
                </a:lnTo>
                <a:lnTo>
                  <a:pt x="31023" y="112808"/>
                </a:lnTo>
                <a:lnTo>
                  <a:pt x="31621" y="112894"/>
                </a:lnTo>
                <a:lnTo>
                  <a:pt x="32305" y="113065"/>
                </a:lnTo>
                <a:lnTo>
                  <a:pt x="32818" y="113407"/>
                </a:lnTo>
                <a:lnTo>
                  <a:pt x="33331" y="113748"/>
                </a:lnTo>
                <a:lnTo>
                  <a:pt x="33758" y="114261"/>
                </a:lnTo>
                <a:lnTo>
                  <a:pt x="34014" y="114774"/>
                </a:lnTo>
                <a:lnTo>
                  <a:pt x="34185" y="115458"/>
                </a:lnTo>
                <a:lnTo>
                  <a:pt x="34271" y="116056"/>
                </a:lnTo>
                <a:lnTo>
                  <a:pt x="34271" y="116056"/>
                </a:lnTo>
                <a:lnTo>
                  <a:pt x="34185" y="116740"/>
                </a:lnTo>
                <a:lnTo>
                  <a:pt x="34014" y="117338"/>
                </a:lnTo>
                <a:lnTo>
                  <a:pt x="33758" y="117936"/>
                </a:lnTo>
                <a:lnTo>
                  <a:pt x="33331" y="118449"/>
                </a:lnTo>
                <a:lnTo>
                  <a:pt x="32818" y="118791"/>
                </a:lnTo>
                <a:lnTo>
                  <a:pt x="32305" y="119132"/>
                </a:lnTo>
                <a:lnTo>
                  <a:pt x="31621" y="119303"/>
                </a:lnTo>
                <a:lnTo>
                  <a:pt x="31023" y="119389"/>
                </a:lnTo>
                <a:lnTo>
                  <a:pt x="31023" y="119389"/>
                </a:lnTo>
                <a:close/>
                <a:moveTo>
                  <a:pt x="59482" y="108877"/>
                </a:moveTo>
                <a:lnTo>
                  <a:pt x="2479" y="108877"/>
                </a:lnTo>
                <a:lnTo>
                  <a:pt x="2479" y="13588"/>
                </a:lnTo>
                <a:lnTo>
                  <a:pt x="59482" y="13588"/>
                </a:lnTo>
                <a:lnTo>
                  <a:pt x="59482" y="10887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599" name="Google Shape;1599;p58"/>
          <p:cNvPicPr preferRelativeResize="0"/>
          <p:nvPr/>
        </p:nvPicPr>
        <p:blipFill rotWithShape="1">
          <a:blip r:embed="rId3">
            <a:alphaModFix/>
          </a:blip>
          <a:srcRect t="149" b="149"/>
          <a:stretch/>
        </p:blipFill>
        <p:spPr>
          <a:xfrm>
            <a:off x="5383416" y="984035"/>
            <a:ext cx="1781126" cy="3096854"/>
          </a:xfrm>
          <a:prstGeom prst="rect">
            <a:avLst/>
          </a:prstGeom>
          <a:noFill/>
          <a:ln>
            <a:noFill/>
          </a:ln>
        </p:spPr>
      </p:pic>
      <p:sp>
        <p:nvSpPr>
          <p:cNvPr id="1600" name="Google Shape;1600;p58"/>
          <p:cNvSpPr/>
          <p:nvPr/>
        </p:nvSpPr>
        <p:spPr>
          <a:xfrm>
            <a:off x="-152684" y="1859625"/>
            <a:ext cx="4536100" cy="2361375"/>
          </a:xfrm>
          <a:custGeom>
            <a:avLst/>
            <a:gdLst/>
            <a:ahLst/>
            <a:cxnLst/>
            <a:rect l="l" t="t" r="r" b="b"/>
            <a:pathLst>
              <a:path w="181444" h="94455" extrusionOk="0">
                <a:moveTo>
                  <a:pt x="181444" y="68482"/>
                </a:moveTo>
                <a:cubicBezTo>
                  <a:pt x="176569" y="76603"/>
                  <a:pt x="170537" y="84841"/>
                  <a:pt x="162257" y="89440"/>
                </a:cubicBezTo>
                <a:cubicBezTo>
                  <a:pt x="153091" y="94532"/>
                  <a:pt x="140976" y="95815"/>
                  <a:pt x="130968" y="92687"/>
                </a:cubicBezTo>
                <a:cubicBezTo>
                  <a:pt x="118465" y="88780"/>
                  <a:pt x="111206" y="73726"/>
                  <a:pt x="98498" y="70548"/>
                </a:cubicBezTo>
                <a:cubicBezTo>
                  <a:pt x="79558" y="65812"/>
                  <a:pt x="55841" y="85870"/>
                  <a:pt x="40053" y="74385"/>
                </a:cubicBezTo>
                <a:cubicBezTo>
                  <a:pt x="29913" y="67009"/>
                  <a:pt x="35382" y="48979"/>
                  <a:pt x="28245" y="38669"/>
                </a:cubicBezTo>
                <a:cubicBezTo>
                  <a:pt x="22242" y="29996"/>
                  <a:pt x="8908" y="28419"/>
                  <a:pt x="2860" y="19777"/>
                </a:cubicBezTo>
                <a:cubicBezTo>
                  <a:pt x="-935" y="14354"/>
                  <a:pt x="-208" y="6490"/>
                  <a:pt x="1089" y="0"/>
                </a:cubicBezTo>
              </a:path>
            </a:pathLst>
          </a:custGeom>
          <a:noFill/>
          <a:ln w="9525" cap="flat" cmpd="sng">
            <a:solidFill>
              <a:schemeClr val="accent2"/>
            </a:solidFill>
            <a:prstDash val="dash"/>
            <a:round/>
            <a:headEnd type="none" w="med" len="med"/>
            <a:tailEnd type="none" w="med" len="med"/>
          </a:ln>
        </p:spPr>
      </p:sp>
      <p:grpSp>
        <p:nvGrpSpPr>
          <p:cNvPr id="1601" name="Google Shape;1601;p58"/>
          <p:cNvGrpSpPr/>
          <p:nvPr/>
        </p:nvGrpSpPr>
        <p:grpSpPr>
          <a:xfrm>
            <a:off x="3803761" y="2881112"/>
            <a:ext cx="1147992" cy="1170238"/>
            <a:chOff x="6680450" y="-191775"/>
            <a:chExt cx="1305575" cy="1330875"/>
          </a:xfrm>
        </p:grpSpPr>
        <p:sp>
          <p:nvSpPr>
            <p:cNvPr id="1602" name="Google Shape;1602;p58"/>
            <p:cNvSpPr/>
            <p:nvPr/>
          </p:nvSpPr>
          <p:spPr>
            <a:xfrm>
              <a:off x="6804475" y="-42225"/>
              <a:ext cx="1181550" cy="1181325"/>
            </a:xfrm>
            <a:custGeom>
              <a:avLst/>
              <a:gdLst/>
              <a:ahLst/>
              <a:cxnLst/>
              <a:rect l="l" t="t" r="r" b="b"/>
              <a:pathLst>
                <a:path w="47262" h="47253" extrusionOk="0">
                  <a:moveTo>
                    <a:pt x="27049" y="1"/>
                  </a:moveTo>
                  <a:cubicBezTo>
                    <a:pt x="27043" y="1"/>
                    <a:pt x="27036" y="1"/>
                    <a:pt x="27029" y="2"/>
                  </a:cubicBezTo>
                  <a:cubicBezTo>
                    <a:pt x="26936" y="9"/>
                    <a:pt x="26846" y="59"/>
                    <a:pt x="26752" y="73"/>
                  </a:cubicBezTo>
                  <a:cubicBezTo>
                    <a:pt x="26736" y="76"/>
                    <a:pt x="26720" y="76"/>
                    <a:pt x="26704" y="76"/>
                  </a:cubicBezTo>
                  <a:cubicBezTo>
                    <a:pt x="26646" y="76"/>
                    <a:pt x="26586" y="66"/>
                    <a:pt x="26528" y="66"/>
                  </a:cubicBezTo>
                  <a:cubicBezTo>
                    <a:pt x="26507" y="66"/>
                    <a:pt x="26486" y="67"/>
                    <a:pt x="26465" y="71"/>
                  </a:cubicBezTo>
                  <a:cubicBezTo>
                    <a:pt x="26372" y="92"/>
                    <a:pt x="26291" y="160"/>
                    <a:pt x="26200" y="186"/>
                  </a:cubicBezTo>
                  <a:cubicBezTo>
                    <a:pt x="26109" y="211"/>
                    <a:pt x="26020" y="234"/>
                    <a:pt x="25930" y="264"/>
                  </a:cubicBezTo>
                  <a:cubicBezTo>
                    <a:pt x="25841" y="295"/>
                    <a:pt x="25750" y="321"/>
                    <a:pt x="25664" y="358"/>
                  </a:cubicBezTo>
                  <a:cubicBezTo>
                    <a:pt x="25578" y="395"/>
                    <a:pt x="25486" y="419"/>
                    <a:pt x="25401" y="462"/>
                  </a:cubicBezTo>
                  <a:cubicBezTo>
                    <a:pt x="25317" y="504"/>
                    <a:pt x="25235" y="552"/>
                    <a:pt x="25154" y="600"/>
                  </a:cubicBezTo>
                  <a:cubicBezTo>
                    <a:pt x="25073" y="648"/>
                    <a:pt x="24988" y="689"/>
                    <a:pt x="24909" y="743"/>
                  </a:cubicBezTo>
                  <a:cubicBezTo>
                    <a:pt x="24791" y="823"/>
                    <a:pt x="24812" y="852"/>
                    <a:pt x="24694" y="932"/>
                  </a:cubicBezTo>
                  <a:cubicBezTo>
                    <a:pt x="24576" y="1012"/>
                    <a:pt x="24576" y="1011"/>
                    <a:pt x="24459" y="1091"/>
                  </a:cubicBezTo>
                  <a:cubicBezTo>
                    <a:pt x="24341" y="1169"/>
                    <a:pt x="24317" y="1134"/>
                    <a:pt x="24199" y="1212"/>
                  </a:cubicBezTo>
                  <a:cubicBezTo>
                    <a:pt x="24083" y="1291"/>
                    <a:pt x="24109" y="1333"/>
                    <a:pt x="23993" y="1412"/>
                  </a:cubicBezTo>
                  <a:cubicBezTo>
                    <a:pt x="23876" y="1491"/>
                    <a:pt x="23862" y="1468"/>
                    <a:pt x="23745" y="1547"/>
                  </a:cubicBezTo>
                  <a:cubicBezTo>
                    <a:pt x="23627" y="1627"/>
                    <a:pt x="23624" y="1622"/>
                    <a:pt x="23509" y="1702"/>
                  </a:cubicBezTo>
                  <a:cubicBezTo>
                    <a:pt x="23391" y="1780"/>
                    <a:pt x="23408" y="1805"/>
                    <a:pt x="23291" y="1885"/>
                  </a:cubicBezTo>
                  <a:cubicBezTo>
                    <a:pt x="23174" y="1964"/>
                    <a:pt x="23167" y="1953"/>
                    <a:pt x="23050" y="2031"/>
                  </a:cubicBezTo>
                  <a:cubicBezTo>
                    <a:pt x="22933" y="2111"/>
                    <a:pt x="22941" y="2120"/>
                    <a:pt x="22824" y="2200"/>
                  </a:cubicBezTo>
                  <a:cubicBezTo>
                    <a:pt x="22707" y="2278"/>
                    <a:pt x="22691" y="2254"/>
                    <a:pt x="22575" y="2333"/>
                  </a:cubicBezTo>
                  <a:cubicBezTo>
                    <a:pt x="22457" y="2414"/>
                    <a:pt x="22450" y="2403"/>
                    <a:pt x="22334" y="2481"/>
                  </a:cubicBezTo>
                  <a:cubicBezTo>
                    <a:pt x="22218" y="2561"/>
                    <a:pt x="22232" y="2582"/>
                    <a:pt x="22116" y="2661"/>
                  </a:cubicBezTo>
                  <a:cubicBezTo>
                    <a:pt x="21999" y="2741"/>
                    <a:pt x="22011" y="2757"/>
                    <a:pt x="21894" y="2835"/>
                  </a:cubicBezTo>
                  <a:cubicBezTo>
                    <a:pt x="21779" y="2914"/>
                    <a:pt x="21770" y="2901"/>
                    <a:pt x="21653" y="2979"/>
                  </a:cubicBezTo>
                  <a:cubicBezTo>
                    <a:pt x="21538" y="3059"/>
                    <a:pt x="21524" y="3038"/>
                    <a:pt x="21407" y="3118"/>
                  </a:cubicBezTo>
                  <a:cubicBezTo>
                    <a:pt x="21291" y="3197"/>
                    <a:pt x="21298" y="3208"/>
                    <a:pt x="21181" y="3287"/>
                  </a:cubicBezTo>
                  <a:cubicBezTo>
                    <a:pt x="21064" y="3365"/>
                    <a:pt x="21080" y="3389"/>
                    <a:pt x="20965" y="3467"/>
                  </a:cubicBezTo>
                  <a:cubicBezTo>
                    <a:pt x="20848" y="3546"/>
                    <a:pt x="20848" y="3547"/>
                    <a:pt x="20731" y="3626"/>
                  </a:cubicBezTo>
                  <a:cubicBezTo>
                    <a:pt x="20614" y="3706"/>
                    <a:pt x="20587" y="3664"/>
                    <a:pt x="20470" y="3743"/>
                  </a:cubicBezTo>
                  <a:cubicBezTo>
                    <a:pt x="20355" y="3822"/>
                    <a:pt x="20379" y="3858"/>
                    <a:pt x="20263" y="3937"/>
                  </a:cubicBezTo>
                  <a:cubicBezTo>
                    <a:pt x="20146" y="4016"/>
                    <a:pt x="20130" y="3992"/>
                    <a:pt x="20013" y="4071"/>
                  </a:cubicBezTo>
                  <a:cubicBezTo>
                    <a:pt x="19897" y="4150"/>
                    <a:pt x="19894" y="4145"/>
                    <a:pt x="19777" y="4224"/>
                  </a:cubicBezTo>
                  <a:cubicBezTo>
                    <a:pt x="19660" y="4302"/>
                    <a:pt x="19676" y="4327"/>
                    <a:pt x="19559" y="4406"/>
                  </a:cubicBezTo>
                  <a:cubicBezTo>
                    <a:pt x="19444" y="4484"/>
                    <a:pt x="19439" y="4479"/>
                    <a:pt x="19323" y="4558"/>
                  </a:cubicBezTo>
                  <a:cubicBezTo>
                    <a:pt x="19207" y="4637"/>
                    <a:pt x="19214" y="4649"/>
                    <a:pt x="19098" y="4729"/>
                  </a:cubicBezTo>
                  <a:cubicBezTo>
                    <a:pt x="18983" y="4808"/>
                    <a:pt x="18984" y="4809"/>
                    <a:pt x="18867" y="4888"/>
                  </a:cubicBezTo>
                  <a:cubicBezTo>
                    <a:pt x="18752" y="4965"/>
                    <a:pt x="18723" y="4923"/>
                    <a:pt x="18606" y="5003"/>
                  </a:cubicBezTo>
                  <a:cubicBezTo>
                    <a:pt x="18490" y="5082"/>
                    <a:pt x="18507" y="5106"/>
                    <a:pt x="18391" y="5185"/>
                  </a:cubicBezTo>
                  <a:cubicBezTo>
                    <a:pt x="18274" y="5264"/>
                    <a:pt x="18281" y="5274"/>
                    <a:pt x="18165" y="5352"/>
                  </a:cubicBezTo>
                  <a:cubicBezTo>
                    <a:pt x="18048" y="5431"/>
                    <a:pt x="18024" y="5395"/>
                    <a:pt x="17908" y="5474"/>
                  </a:cubicBezTo>
                  <a:cubicBezTo>
                    <a:pt x="17791" y="5553"/>
                    <a:pt x="17816" y="5588"/>
                    <a:pt x="17699" y="5667"/>
                  </a:cubicBezTo>
                  <a:cubicBezTo>
                    <a:pt x="17582" y="5746"/>
                    <a:pt x="17569" y="5726"/>
                    <a:pt x="17452" y="5805"/>
                  </a:cubicBezTo>
                  <a:cubicBezTo>
                    <a:pt x="17336" y="5884"/>
                    <a:pt x="17350" y="5902"/>
                    <a:pt x="17233" y="5982"/>
                  </a:cubicBezTo>
                  <a:cubicBezTo>
                    <a:pt x="17118" y="6059"/>
                    <a:pt x="17106" y="6043"/>
                    <a:pt x="16991" y="6122"/>
                  </a:cubicBezTo>
                  <a:cubicBezTo>
                    <a:pt x="16874" y="6201"/>
                    <a:pt x="16864" y="6185"/>
                    <a:pt x="16748" y="6265"/>
                  </a:cubicBezTo>
                  <a:cubicBezTo>
                    <a:pt x="16633" y="6343"/>
                    <a:pt x="16646" y="6362"/>
                    <a:pt x="16530" y="6441"/>
                  </a:cubicBezTo>
                  <a:cubicBezTo>
                    <a:pt x="16413" y="6519"/>
                    <a:pt x="16405" y="6507"/>
                    <a:pt x="16289" y="6586"/>
                  </a:cubicBezTo>
                  <a:cubicBezTo>
                    <a:pt x="16173" y="6664"/>
                    <a:pt x="16179" y="6673"/>
                    <a:pt x="16062" y="6752"/>
                  </a:cubicBezTo>
                  <a:cubicBezTo>
                    <a:pt x="15946" y="6830"/>
                    <a:pt x="15958" y="6848"/>
                    <a:pt x="15841" y="6926"/>
                  </a:cubicBezTo>
                  <a:cubicBezTo>
                    <a:pt x="15726" y="7006"/>
                    <a:pt x="15703" y="6974"/>
                    <a:pt x="15588" y="7053"/>
                  </a:cubicBezTo>
                  <a:cubicBezTo>
                    <a:pt x="15472" y="7132"/>
                    <a:pt x="15498" y="7170"/>
                    <a:pt x="15381" y="7248"/>
                  </a:cubicBezTo>
                  <a:cubicBezTo>
                    <a:pt x="15265" y="7327"/>
                    <a:pt x="15251" y="7306"/>
                    <a:pt x="15135" y="7385"/>
                  </a:cubicBezTo>
                  <a:cubicBezTo>
                    <a:pt x="15019" y="7464"/>
                    <a:pt x="15017" y="7460"/>
                    <a:pt x="14901" y="7539"/>
                  </a:cubicBezTo>
                  <a:cubicBezTo>
                    <a:pt x="14784" y="7617"/>
                    <a:pt x="14781" y="7614"/>
                    <a:pt x="14666" y="7692"/>
                  </a:cubicBezTo>
                  <a:cubicBezTo>
                    <a:pt x="14551" y="7772"/>
                    <a:pt x="14556" y="7780"/>
                    <a:pt x="14441" y="7858"/>
                  </a:cubicBezTo>
                  <a:cubicBezTo>
                    <a:pt x="14326" y="7937"/>
                    <a:pt x="14326" y="7938"/>
                    <a:pt x="14211" y="8017"/>
                  </a:cubicBezTo>
                  <a:cubicBezTo>
                    <a:pt x="14096" y="8096"/>
                    <a:pt x="14105" y="8109"/>
                    <a:pt x="13991" y="8188"/>
                  </a:cubicBezTo>
                  <a:cubicBezTo>
                    <a:pt x="13874" y="8268"/>
                    <a:pt x="13871" y="8262"/>
                    <a:pt x="13756" y="8340"/>
                  </a:cubicBezTo>
                  <a:cubicBezTo>
                    <a:pt x="13640" y="8419"/>
                    <a:pt x="13632" y="8407"/>
                    <a:pt x="13516" y="8484"/>
                  </a:cubicBezTo>
                  <a:cubicBezTo>
                    <a:pt x="13399" y="8563"/>
                    <a:pt x="13415" y="8586"/>
                    <a:pt x="13300" y="8665"/>
                  </a:cubicBezTo>
                  <a:cubicBezTo>
                    <a:pt x="13184" y="8744"/>
                    <a:pt x="13185" y="8745"/>
                    <a:pt x="13069" y="8825"/>
                  </a:cubicBezTo>
                  <a:cubicBezTo>
                    <a:pt x="12954" y="8903"/>
                    <a:pt x="12943" y="8887"/>
                    <a:pt x="12826" y="8966"/>
                  </a:cubicBezTo>
                  <a:cubicBezTo>
                    <a:pt x="12711" y="9044"/>
                    <a:pt x="12694" y="9019"/>
                    <a:pt x="12578" y="9099"/>
                  </a:cubicBezTo>
                  <a:cubicBezTo>
                    <a:pt x="12461" y="9178"/>
                    <a:pt x="12481" y="9206"/>
                    <a:pt x="12365" y="9285"/>
                  </a:cubicBezTo>
                  <a:cubicBezTo>
                    <a:pt x="12248" y="9362"/>
                    <a:pt x="12235" y="9342"/>
                    <a:pt x="12118" y="9421"/>
                  </a:cubicBezTo>
                  <a:cubicBezTo>
                    <a:pt x="12004" y="9499"/>
                    <a:pt x="12001" y="9497"/>
                    <a:pt x="11886" y="9576"/>
                  </a:cubicBezTo>
                  <a:cubicBezTo>
                    <a:pt x="11769" y="9656"/>
                    <a:pt x="11763" y="9645"/>
                    <a:pt x="11646" y="9724"/>
                  </a:cubicBezTo>
                  <a:cubicBezTo>
                    <a:pt x="11529" y="9802"/>
                    <a:pt x="11532" y="9806"/>
                    <a:pt x="11416" y="9885"/>
                  </a:cubicBezTo>
                  <a:cubicBezTo>
                    <a:pt x="11299" y="9963"/>
                    <a:pt x="11316" y="9988"/>
                    <a:pt x="11200" y="10067"/>
                  </a:cubicBezTo>
                  <a:cubicBezTo>
                    <a:pt x="11084" y="10145"/>
                    <a:pt x="11091" y="10156"/>
                    <a:pt x="10975" y="10235"/>
                  </a:cubicBezTo>
                  <a:cubicBezTo>
                    <a:pt x="10859" y="10313"/>
                    <a:pt x="10833" y="10274"/>
                    <a:pt x="10716" y="10353"/>
                  </a:cubicBezTo>
                  <a:cubicBezTo>
                    <a:pt x="10602" y="10431"/>
                    <a:pt x="10622" y="10460"/>
                    <a:pt x="10505" y="10539"/>
                  </a:cubicBezTo>
                  <a:cubicBezTo>
                    <a:pt x="10389" y="10617"/>
                    <a:pt x="10375" y="10595"/>
                    <a:pt x="10259" y="10674"/>
                  </a:cubicBezTo>
                  <a:cubicBezTo>
                    <a:pt x="10143" y="10754"/>
                    <a:pt x="10162" y="10780"/>
                    <a:pt x="10046" y="10860"/>
                  </a:cubicBezTo>
                  <a:cubicBezTo>
                    <a:pt x="9929" y="10938"/>
                    <a:pt x="9934" y="10945"/>
                    <a:pt x="9819" y="11024"/>
                  </a:cubicBezTo>
                  <a:cubicBezTo>
                    <a:pt x="9703" y="11102"/>
                    <a:pt x="9686" y="11076"/>
                    <a:pt x="9569" y="11155"/>
                  </a:cubicBezTo>
                  <a:cubicBezTo>
                    <a:pt x="9452" y="11235"/>
                    <a:pt x="9450" y="11229"/>
                    <a:pt x="9333" y="11307"/>
                  </a:cubicBezTo>
                  <a:cubicBezTo>
                    <a:pt x="9219" y="11387"/>
                    <a:pt x="9233" y="11408"/>
                    <a:pt x="9117" y="11487"/>
                  </a:cubicBezTo>
                  <a:cubicBezTo>
                    <a:pt x="9000" y="11567"/>
                    <a:pt x="8983" y="11540"/>
                    <a:pt x="8866" y="11618"/>
                  </a:cubicBezTo>
                  <a:cubicBezTo>
                    <a:pt x="8750" y="11697"/>
                    <a:pt x="8753" y="11700"/>
                    <a:pt x="8636" y="11779"/>
                  </a:cubicBezTo>
                  <a:cubicBezTo>
                    <a:pt x="8519" y="11858"/>
                    <a:pt x="8530" y="11873"/>
                    <a:pt x="8413" y="11952"/>
                  </a:cubicBezTo>
                  <a:cubicBezTo>
                    <a:pt x="8298" y="12030"/>
                    <a:pt x="8308" y="12045"/>
                    <a:pt x="8191" y="12125"/>
                  </a:cubicBezTo>
                  <a:cubicBezTo>
                    <a:pt x="8076" y="12202"/>
                    <a:pt x="8064" y="12185"/>
                    <a:pt x="7947" y="12264"/>
                  </a:cubicBezTo>
                  <a:cubicBezTo>
                    <a:pt x="7832" y="12343"/>
                    <a:pt x="7839" y="12352"/>
                    <a:pt x="7722" y="12431"/>
                  </a:cubicBezTo>
                  <a:cubicBezTo>
                    <a:pt x="7607" y="12510"/>
                    <a:pt x="7609" y="12512"/>
                    <a:pt x="7492" y="12592"/>
                  </a:cubicBezTo>
                  <a:cubicBezTo>
                    <a:pt x="7376" y="12671"/>
                    <a:pt x="7353" y="12636"/>
                    <a:pt x="7237" y="12715"/>
                  </a:cubicBezTo>
                  <a:cubicBezTo>
                    <a:pt x="7120" y="12794"/>
                    <a:pt x="7146" y="12831"/>
                    <a:pt x="7029" y="12909"/>
                  </a:cubicBezTo>
                  <a:cubicBezTo>
                    <a:pt x="6914" y="12987"/>
                    <a:pt x="6910" y="12980"/>
                    <a:pt x="6794" y="13059"/>
                  </a:cubicBezTo>
                  <a:cubicBezTo>
                    <a:pt x="6678" y="13138"/>
                    <a:pt x="6669" y="13123"/>
                    <a:pt x="6553" y="13202"/>
                  </a:cubicBezTo>
                  <a:cubicBezTo>
                    <a:pt x="6437" y="13281"/>
                    <a:pt x="6434" y="13275"/>
                    <a:pt x="6317" y="13353"/>
                  </a:cubicBezTo>
                  <a:cubicBezTo>
                    <a:pt x="6201" y="13433"/>
                    <a:pt x="6201" y="13431"/>
                    <a:pt x="6086" y="13511"/>
                  </a:cubicBezTo>
                  <a:cubicBezTo>
                    <a:pt x="5970" y="13589"/>
                    <a:pt x="5991" y="13620"/>
                    <a:pt x="5875" y="13699"/>
                  </a:cubicBezTo>
                  <a:cubicBezTo>
                    <a:pt x="5760" y="13778"/>
                    <a:pt x="5760" y="13776"/>
                    <a:pt x="5643" y="13856"/>
                  </a:cubicBezTo>
                  <a:cubicBezTo>
                    <a:pt x="5529" y="13934"/>
                    <a:pt x="5500" y="13892"/>
                    <a:pt x="5384" y="13971"/>
                  </a:cubicBezTo>
                  <a:cubicBezTo>
                    <a:pt x="5268" y="14048"/>
                    <a:pt x="5271" y="14053"/>
                    <a:pt x="5155" y="14132"/>
                  </a:cubicBezTo>
                  <a:cubicBezTo>
                    <a:pt x="5038" y="14210"/>
                    <a:pt x="5041" y="14213"/>
                    <a:pt x="4925" y="14293"/>
                  </a:cubicBezTo>
                  <a:cubicBezTo>
                    <a:pt x="4808" y="14371"/>
                    <a:pt x="4805" y="14365"/>
                    <a:pt x="4689" y="14445"/>
                  </a:cubicBezTo>
                  <a:cubicBezTo>
                    <a:pt x="4572" y="14523"/>
                    <a:pt x="4574" y="14526"/>
                    <a:pt x="4459" y="14605"/>
                  </a:cubicBezTo>
                  <a:cubicBezTo>
                    <a:pt x="4342" y="14685"/>
                    <a:pt x="4369" y="14723"/>
                    <a:pt x="4252" y="14802"/>
                  </a:cubicBezTo>
                  <a:cubicBezTo>
                    <a:pt x="4137" y="14882"/>
                    <a:pt x="4134" y="14877"/>
                    <a:pt x="4018" y="14957"/>
                  </a:cubicBezTo>
                  <a:cubicBezTo>
                    <a:pt x="3902" y="15035"/>
                    <a:pt x="3903" y="15035"/>
                    <a:pt x="3786" y="15114"/>
                  </a:cubicBezTo>
                  <a:cubicBezTo>
                    <a:pt x="3669" y="15193"/>
                    <a:pt x="3661" y="15177"/>
                    <a:pt x="3544" y="15257"/>
                  </a:cubicBezTo>
                  <a:cubicBezTo>
                    <a:pt x="3427" y="15335"/>
                    <a:pt x="3411" y="15310"/>
                    <a:pt x="3294" y="15388"/>
                  </a:cubicBezTo>
                  <a:cubicBezTo>
                    <a:pt x="3179" y="15468"/>
                    <a:pt x="3197" y="15493"/>
                    <a:pt x="3080" y="15573"/>
                  </a:cubicBezTo>
                  <a:cubicBezTo>
                    <a:pt x="2965" y="15651"/>
                    <a:pt x="2977" y="15667"/>
                    <a:pt x="2860" y="15746"/>
                  </a:cubicBezTo>
                  <a:cubicBezTo>
                    <a:pt x="2746" y="15825"/>
                    <a:pt x="2729" y="15801"/>
                    <a:pt x="2613" y="15880"/>
                  </a:cubicBezTo>
                  <a:cubicBezTo>
                    <a:pt x="2496" y="15958"/>
                    <a:pt x="2493" y="15953"/>
                    <a:pt x="2377" y="16031"/>
                  </a:cubicBezTo>
                  <a:cubicBezTo>
                    <a:pt x="2263" y="16109"/>
                    <a:pt x="2276" y="16131"/>
                    <a:pt x="2161" y="16210"/>
                  </a:cubicBezTo>
                  <a:cubicBezTo>
                    <a:pt x="2045" y="16288"/>
                    <a:pt x="2033" y="16270"/>
                    <a:pt x="1917" y="16349"/>
                  </a:cubicBezTo>
                  <a:cubicBezTo>
                    <a:pt x="1840" y="16403"/>
                    <a:pt x="1768" y="16465"/>
                    <a:pt x="1695" y="16523"/>
                  </a:cubicBezTo>
                  <a:cubicBezTo>
                    <a:pt x="1620" y="16581"/>
                    <a:pt x="1558" y="16654"/>
                    <a:pt x="1488" y="16716"/>
                  </a:cubicBezTo>
                  <a:cubicBezTo>
                    <a:pt x="1418" y="16779"/>
                    <a:pt x="1316" y="16808"/>
                    <a:pt x="1251" y="16875"/>
                  </a:cubicBezTo>
                  <a:cubicBezTo>
                    <a:pt x="1183" y="16942"/>
                    <a:pt x="1134" y="17026"/>
                    <a:pt x="1072" y="17097"/>
                  </a:cubicBezTo>
                  <a:cubicBezTo>
                    <a:pt x="1011" y="17170"/>
                    <a:pt x="930" y="17228"/>
                    <a:pt x="874" y="17302"/>
                  </a:cubicBezTo>
                  <a:cubicBezTo>
                    <a:pt x="818" y="17377"/>
                    <a:pt x="772" y="17461"/>
                    <a:pt x="720" y="17540"/>
                  </a:cubicBezTo>
                  <a:cubicBezTo>
                    <a:pt x="668" y="17620"/>
                    <a:pt x="609" y="17696"/>
                    <a:pt x="562" y="17777"/>
                  </a:cubicBezTo>
                  <a:cubicBezTo>
                    <a:pt x="515" y="17861"/>
                    <a:pt x="506" y="17962"/>
                    <a:pt x="464" y="18047"/>
                  </a:cubicBezTo>
                  <a:cubicBezTo>
                    <a:pt x="424" y="18130"/>
                    <a:pt x="401" y="18224"/>
                    <a:pt x="367" y="18310"/>
                  </a:cubicBezTo>
                  <a:cubicBezTo>
                    <a:pt x="330" y="18397"/>
                    <a:pt x="279" y="18478"/>
                    <a:pt x="250" y="18567"/>
                  </a:cubicBezTo>
                  <a:cubicBezTo>
                    <a:pt x="220" y="18657"/>
                    <a:pt x="176" y="18743"/>
                    <a:pt x="153" y="18834"/>
                  </a:cubicBezTo>
                  <a:cubicBezTo>
                    <a:pt x="128" y="18925"/>
                    <a:pt x="110" y="19018"/>
                    <a:pt x="92" y="19111"/>
                  </a:cubicBezTo>
                  <a:cubicBezTo>
                    <a:pt x="74" y="19204"/>
                    <a:pt x="64" y="19297"/>
                    <a:pt x="52" y="19391"/>
                  </a:cubicBezTo>
                  <a:cubicBezTo>
                    <a:pt x="40" y="19484"/>
                    <a:pt x="42" y="19580"/>
                    <a:pt x="37" y="19673"/>
                  </a:cubicBezTo>
                  <a:cubicBezTo>
                    <a:pt x="31" y="19767"/>
                    <a:pt x="46" y="19862"/>
                    <a:pt x="46" y="19956"/>
                  </a:cubicBezTo>
                  <a:cubicBezTo>
                    <a:pt x="47" y="20051"/>
                    <a:pt x="1" y="20147"/>
                    <a:pt x="8" y="20241"/>
                  </a:cubicBezTo>
                  <a:cubicBezTo>
                    <a:pt x="15" y="20335"/>
                    <a:pt x="53" y="20426"/>
                    <a:pt x="67" y="20519"/>
                  </a:cubicBezTo>
                  <a:cubicBezTo>
                    <a:pt x="80" y="20613"/>
                    <a:pt x="84" y="20709"/>
                    <a:pt x="102" y="20801"/>
                  </a:cubicBezTo>
                  <a:cubicBezTo>
                    <a:pt x="122" y="20893"/>
                    <a:pt x="176" y="20976"/>
                    <a:pt x="202" y="21068"/>
                  </a:cubicBezTo>
                  <a:cubicBezTo>
                    <a:pt x="228" y="21159"/>
                    <a:pt x="249" y="21247"/>
                    <a:pt x="279" y="21337"/>
                  </a:cubicBezTo>
                  <a:cubicBezTo>
                    <a:pt x="310" y="21426"/>
                    <a:pt x="304" y="21530"/>
                    <a:pt x="341" y="21617"/>
                  </a:cubicBezTo>
                  <a:cubicBezTo>
                    <a:pt x="378" y="21703"/>
                    <a:pt x="456" y="21771"/>
                    <a:pt x="499" y="21856"/>
                  </a:cubicBezTo>
                  <a:cubicBezTo>
                    <a:pt x="542" y="21938"/>
                    <a:pt x="571" y="22029"/>
                    <a:pt x="620" y="22112"/>
                  </a:cubicBezTo>
                  <a:cubicBezTo>
                    <a:pt x="667" y="22192"/>
                    <a:pt x="696" y="22285"/>
                    <a:pt x="749" y="22365"/>
                  </a:cubicBezTo>
                  <a:cubicBezTo>
                    <a:pt x="830" y="22482"/>
                    <a:pt x="867" y="22456"/>
                    <a:pt x="947" y="22574"/>
                  </a:cubicBezTo>
                  <a:cubicBezTo>
                    <a:pt x="1027" y="22690"/>
                    <a:pt x="1006" y="22703"/>
                    <a:pt x="1087" y="22821"/>
                  </a:cubicBezTo>
                  <a:cubicBezTo>
                    <a:pt x="1166" y="22938"/>
                    <a:pt x="1176" y="22931"/>
                    <a:pt x="1254" y="23049"/>
                  </a:cubicBezTo>
                  <a:cubicBezTo>
                    <a:pt x="1334" y="23167"/>
                    <a:pt x="1322" y="23174"/>
                    <a:pt x="1402" y="23291"/>
                  </a:cubicBezTo>
                  <a:cubicBezTo>
                    <a:pt x="1481" y="23408"/>
                    <a:pt x="1506" y="23390"/>
                    <a:pt x="1585" y="23506"/>
                  </a:cubicBezTo>
                  <a:cubicBezTo>
                    <a:pt x="1664" y="23623"/>
                    <a:pt x="1639" y="23640"/>
                    <a:pt x="1719" y="23757"/>
                  </a:cubicBezTo>
                  <a:cubicBezTo>
                    <a:pt x="1798" y="23874"/>
                    <a:pt x="1799" y="23874"/>
                    <a:pt x="1878" y="23990"/>
                  </a:cubicBezTo>
                  <a:cubicBezTo>
                    <a:pt x="1958" y="24106"/>
                    <a:pt x="1982" y="24090"/>
                    <a:pt x="2061" y="24207"/>
                  </a:cubicBezTo>
                  <a:cubicBezTo>
                    <a:pt x="2141" y="24324"/>
                    <a:pt x="2098" y="24353"/>
                    <a:pt x="2177" y="24469"/>
                  </a:cubicBezTo>
                  <a:cubicBezTo>
                    <a:pt x="2255" y="24586"/>
                    <a:pt x="2291" y="24562"/>
                    <a:pt x="2370" y="24678"/>
                  </a:cubicBezTo>
                  <a:cubicBezTo>
                    <a:pt x="2450" y="24795"/>
                    <a:pt x="2427" y="24811"/>
                    <a:pt x="2506" y="24927"/>
                  </a:cubicBezTo>
                  <a:cubicBezTo>
                    <a:pt x="2584" y="25042"/>
                    <a:pt x="2602" y="25031"/>
                    <a:pt x="2682" y="25146"/>
                  </a:cubicBezTo>
                  <a:cubicBezTo>
                    <a:pt x="2759" y="25262"/>
                    <a:pt x="2726" y="25285"/>
                    <a:pt x="2805" y="25401"/>
                  </a:cubicBezTo>
                  <a:cubicBezTo>
                    <a:pt x="2882" y="25516"/>
                    <a:pt x="2923" y="25489"/>
                    <a:pt x="3002" y="25606"/>
                  </a:cubicBezTo>
                  <a:cubicBezTo>
                    <a:pt x="3080" y="25723"/>
                    <a:pt x="3039" y="25750"/>
                    <a:pt x="3118" y="25867"/>
                  </a:cubicBezTo>
                  <a:cubicBezTo>
                    <a:pt x="3197" y="25984"/>
                    <a:pt x="3202" y="25980"/>
                    <a:pt x="3281" y="26096"/>
                  </a:cubicBezTo>
                  <a:cubicBezTo>
                    <a:pt x="3361" y="26212"/>
                    <a:pt x="3366" y="26209"/>
                    <a:pt x="3444" y="26325"/>
                  </a:cubicBezTo>
                  <a:cubicBezTo>
                    <a:pt x="3524" y="26442"/>
                    <a:pt x="3539" y="26432"/>
                    <a:pt x="3618" y="26548"/>
                  </a:cubicBezTo>
                  <a:cubicBezTo>
                    <a:pt x="3696" y="26665"/>
                    <a:pt x="3711" y="26656"/>
                    <a:pt x="3790" y="26772"/>
                  </a:cubicBezTo>
                  <a:cubicBezTo>
                    <a:pt x="3869" y="26889"/>
                    <a:pt x="3839" y="26908"/>
                    <a:pt x="3919" y="27025"/>
                  </a:cubicBezTo>
                  <a:cubicBezTo>
                    <a:pt x="3998" y="27142"/>
                    <a:pt x="3987" y="27148"/>
                    <a:pt x="4066" y="27265"/>
                  </a:cubicBezTo>
                  <a:cubicBezTo>
                    <a:pt x="4145" y="27382"/>
                    <a:pt x="4151" y="27376"/>
                    <a:pt x="4230" y="27492"/>
                  </a:cubicBezTo>
                  <a:cubicBezTo>
                    <a:pt x="4310" y="27609"/>
                    <a:pt x="4333" y="27593"/>
                    <a:pt x="4413" y="27710"/>
                  </a:cubicBezTo>
                  <a:cubicBezTo>
                    <a:pt x="4492" y="27826"/>
                    <a:pt x="4475" y="27837"/>
                    <a:pt x="4553" y="27953"/>
                  </a:cubicBezTo>
                  <a:cubicBezTo>
                    <a:pt x="4632" y="28068"/>
                    <a:pt x="4657" y="28052"/>
                    <a:pt x="4735" y="28169"/>
                  </a:cubicBezTo>
                  <a:cubicBezTo>
                    <a:pt x="4814" y="28285"/>
                    <a:pt x="4817" y="28283"/>
                    <a:pt x="4896" y="28399"/>
                  </a:cubicBezTo>
                  <a:cubicBezTo>
                    <a:pt x="4974" y="28515"/>
                    <a:pt x="4967" y="28519"/>
                    <a:pt x="5046" y="28636"/>
                  </a:cubicBezTo>
                  <a:cubicBezTo>
                    <a:pt x="5124" y="28752"/>
                    <a:pt x="5118" y="28756"/>
                    <a:pt x="5198" y="28873"/>
                  </a:cubicBezTo>
                  <a:cubicBezTo>
                    <a:pt x="5276" y="28990"/>
                    <a:pt x="5274" y="28991"/>
                    <a:pt x="5353" y="29107"/>
                  </a:cubicBezTo>
                  <a:cubicBezTo>
                    <a:pt x="5431" y="29223"/>
                    <a:pt x="5425" y="29229"/>
                    <a:pt x="5504" y="29345"/>
                  </a:cubicBezTo>
                  <a:cubicBezTo>
                    <a:pt x="5583" y="29462"/>
                    <a:pt x="5578" y="29466"/>
                    <a:pt x="5656" y="29582"/>
                  </a:cubicBezTo>
                  <a:cubicBezTo>
                    <a:pt x="5735" y="29698"/>
                    <a:pt x="5733" y="29699"/>
                    <a:pt x="5811" y="29815"/>
                  </a:cubicBezTo>
                  <a:cubicBezTo>
                    <a:pt x="5891" y="29930"/>
                    <a:pt x="5886" y="29933"/>
                    <a:pt x="5966" y="30050"/>
                  </a:cubicBezTo>
                  <a:cubicBezTo>
                    <a:pt x="6045" y="30166"/>
                    <a:pt x="6040" y="30169"/>
                    <a:pt x="6119" y="30286"/>
                  </a:cubicBezTo>
                  <a:cubicBezTo>
                    <a:pt x="6197" y="30400"/>
                    <a:pt x="6200" y="30398"/>
                    <a:pt x="6280" y="30514"/>
                  </a:cubicBezTo>
                  <a:cubicBezTo>
                    <a:pt x="6358" y="30631"/>
                    <a:pt x="6373" y="30620"/>
                    <a:pt x="6452" y="30737"/>
                  </a:cubicBezTo>
                  <a:cubicBezTo>
                    <a:pt x="6529" y="30853"/>
                    <a:pt x="6537" y="30848"/>
                    <a:pt x="6615" y="30964"/>
                  </a:cubicBezTo>
                  <a:cubicBezTo>
                    <a:pt x="6694" y="31079"/>
                    <a:pt x="6679" y="31089"/>
                    <a:pt x="6758" y="31205"/>
                  </a:cubicBezTo>
                  <a:lnTo>
                    <a:pt x="6917" y="31438"/>
                  </a:lnTo>
                  <a:cubicBezTo>
                    <a:pt x="6995" y="31555"/>
                    <a:pt x="6999" y="31552"/>
                    <a:pt x="7079" y="31668"/>
                  </a:cubicBezTo>
                  <a:cubicBezTo>
                    <a:pt x="7158" y="31785"/>
                    <a:pt x="7166" y="31778"/>
                    <a:pt x="7246" y="31894"/>
                  </a:cubicBezTo>
                  <a:cubicBezTo>
                    <a:pt x="7325" y="32010"/>
                    <a:pt x="7330" y="32006"/>
                    <a:pt x="7410" y="32123"/>
                  </a:cubicBezTo>
                  <a:cubicBezTo>
                    <a:pt x="7488" y="32237"/>
                    <a:pt x="7461" y="32254"/>
                    <a:pt x="7540" y="32371"/>
                  </a:cubicBezTo>
                  <a:cubicBezTo>
                    <a:pt x="7619" y="32488"/>
                    <a:pt x="7625" y="32484"/>
                    <a:pt x="7704" y="32599"/>
                  </a:cubicBezTo>
                  <a:cubicBezTo>
                    <a:pt x="7782" y="32715"/>
                    <a:pt x="7788" y="32712"/>
                    <a:pt x="7867" y="32826"/>
                  </a:cubicBezTo>
                  <a:cubicBezTo>
                    <a:pt x="7946" y="32943"/>
                    <a:pt x="7931" y="32953"/>
                    <a:pt x="8010" y="33067"/>
                  </a:cubicBezTo>
                  <a:cubicBezTo>
                    <a:pt x="8090" y="33183"/>
                    <a:pt x="8107" y="33170"/>
                    <a:pt x="8186" y="33286"/>
                  </a:cubicBezTo>
                  <a:cubicBezTo>
                    <a:pt x="8263" y="33400"/>
                    <a:pt x="8245" y="33414"/>
                    <a:pt x="8323" y="33529"/>
                  </a:cubicBezTo>
                  <a:cubicBezTo>
                    <a:pt x="8402" y="33645"/>
                    <a:pt x="8412" y="33638"/>
                    <a:pt x="8491" y="33753"/>
                  </a:cubicBezTo>
                  <a:cubicBezTo>
                    <a:pt x="8570" y="33870"/>
                    <a:pt x="8573" y="33866"/>
                    <a:pt x="8652" y="33983"/>
                  </a:cubicBezTo>
                  <a:cubicBezTo>
                    <a:pt x="8730" y="34099"/>
                    <a:pt x="8727" y="34101"/>
                    <a:pt x="8805" y="34218"/>
                  </a:cubicBezTo>
                  <a:cubicBezTo>
                    <a:pt x="8884" y="34334"/>
                    <a:pt x="8873" y="34342"/>
                    <a:pt x="8952" y="34459"/>
                  </a:cubicBezTo>
                  <a:cubicBezTo>
                    <a:pt x="9030" y="34575"/>
                    <a:pt x="9067" y="34550"/>
                    <a:pt x="9146" y="34667"/>
                  </a:cubicBezTo>
                  <a:cubicBezTo>
                    <a:pt x="9223" y="34782"/>
                    <a:pt x="9200" y="34797"/>
                    <a:pt x="9280" y="34914"/>
                  </a:cubicBezTo>
                  <a:cubicBezTo>
                    <a:pt x="9359" y="35031"/>
                    <a:pt x="9348" y="35037"/>
                    <a:pt x="9426" y="35154"/>
                  </a:cubicBezTo>
                  <a:cubicBezTo>
                    <a:pt x="9505" y="35269"/>
                    <a:pt x="9525" y="35256"/>
                    <a:pt x="9603" y="35371"/>
                  </a:cubicBezTo>
                  <a:cubicBezTo>
                    <a:pt x="9682" y="35488"/>
                    <a:pt x="9694" y="35481"/>
                    <a:pt x="9774" y="35596"/>
                  </a:cubicBezTo>
                  <a:cubicBezTo>
                    <a:pt x="9853" y="35713"/>
                    <a:pt x="9859" y="35708"/>
                    <a:pt x="9938" y="35824"/>
                  </a:cubicBezTo>
                  <a:cubicBezTo>
                    <a:pt x="10018" y="35939"/>
                    <a:pt x="10012" y="35943"/>
                    <a:pt x="10091" y="36060"/>
                  </a:cubicBezTo>
                  <a:cubicBezTo>
                    <a:pt x="10169" y="36177"/>
                    <a:pt x="10171" y="36174"/>
                    <a:pt x="10250" y="36290"/>
                  </a:cubicBezTo>
                  <a:cubicBezTo>
                    <a:pt x="10329" y="36407"/>
                    <a:pt x="10324" y="36409"/>
                    <a:pt x="10403" y="36526"/>
                  </a:cubicBezTo>
                  <a:cubicBezTo>
                    <a:pt x="10480" y="36641"/>
                    <a:pt x="10447" y="36664"/>
                    <a:pt x="10527" y="36780"/>
                  </a:cubicBezTo>
                  <a:cubicBezTo>
                    <a:pt x="10605" y="36897"/>
                    <a:pt x="10619" y="36886"/>
                    <a:pt x="10698" y="37003"/>
                  </a:cubicBezTo>
                  <a:cubicBezTo>
                    <a:pt x="10776" y="37117"/>
                    <a:pt x="10770" y="37122"/>
                    <a:pt x="10849" y="37238"/>
                  </a:cubicBezTo>
                  <a:cubicBezTo>
                    <a:pt x="10928" y="37353"/>
                    <a:pt x="10915" y="37361"/>
                    <a:pt x="10995" y="37478"/>
                  </a:cubicBezTo>
                  <a:cubicBezTo>
                    <a:pt x="11073" y="37594"/>
                    <a:pt x="11103" y="37573"/>
                    <a:pt x="11182" y="37689"/>
                  </a:cubicBezTo>
                  <a:cubicBezTo>
                    <a:pt x="11261" y="37805"/>
                    <a:pt x="11266" y="37802"/>
                    <a:pt x="11344" y="37918"/>
                  </a:cubicBezTo>
                  <a:cubicBezTo>
                    <a:pt x="11423" y="38035"/>
                    <a:pt x="11395" y="38053"/>
                    <a:pt x="11474" y="38170"/>
                  </a:cubicBezTo>
                  <a:cubicBezTo>
                    <a:pt x="11553" y="38285"/>
                    <a:pt x="11562" y="38278"/>
                    <a:pt x="11642" y="38395"/>
                  </a:cubicBezTo>
                  <a:cubicBezTo>
                    <a:pt x="11721" y="38512"/>
                    <a:pt x="11727" y="38507"/>
                    <a:pt x="11807" y="38622"/>
                  </a:cubicBezTo>
                  <a:cubicBezTo>
                    <a:pt x="11885" y="38739"/>
                    <a:pt x="11865" y="38753"/>
                    <a:pt x="11944" y="38869"/>
                  </a:cubicBezTo>
                  <a:cubicBezTo>
                    <a:pt x="12023" y="38984"/>
                    <a:pt x="12058" y="38960"/>
                    <a:pt x="12136" y="39076"/>
                  </a:cubicBezTo>
                  <a:cubicBezTo>
                    <a:pt x="12216" y="39193"/>
                    <a:pt x="12203" y="39201"/>
                    <a:pt x="12281" y="39317"/>
                  </a:cubicBezTo>
                  <a:cubicBezTo>
                    <a:pt x="12360" y="39434"/>
                    <a:pt x="12345" y="39444"/>
                    <a:pt x="12425" y="39559"/>
                  </a:cubicBezTo>
                  <a:cubicBezTo>
                    <a:pt x="12504" y="39676"/>
                    <a:pt x="12537" y="39653"/>
                    <a:pt x="12616" y="39768"/>
                  </a:cubicBezTo>
                  <a:cubicBezTo>
                    <a:pt x="12696" y="39885"/>
                    <a:pt x="12658" y="39910"/>
                    <a:pt x="12736" y="40025"/>
                  </a:cubicBezTo>
                  <a:cubicBezTo>
                    <a:pt x="12816" y="40142"/>
                    <a:pt x="12816" y="40141"/>
                    <a:pt x="12895" y="40258"/>
                  </a:cubicBezTo>
                  <a:cubicBezTo>
                    <a:pt x="12972" y="40374"/>
                    <a:pt x="12971" y="40374"/>
                    <a:pt x="13050" y="40490"/>
                  </a:cubicBezTo>
                  <a:cubicBezTo>
                    <a:pt x="13129" y="40607"/>
                    <a:pt x="13129" y="40606"/>
                    <a:pt x="13208" y="40722"/>
                  </a:cubicBezTo>
                  <a:cubicBezTo>
                    <a:pt x="13287" y="40837"/>
                    <a:pt x="13302" y="40827"/>
                    <a:pt x="13381" y="40943"/>
                  </a:cubicBezTo>
                  <a:cubicBezTo>
                    <a:pt x="13459" y="41058"/>
                    <a:pt x="13437" y="41073"/>
                    <a:pt x="13516" y="41190"/>
                  </a:cubicBezTo>
                  <a:cubicBezTo>
                    <a:pt x="13593" y="41304"/>
                    <a:pt x="13597" y="41302"/>
                    <a:pt x="13677" y="41418"/>
                  </a:cubicBezTo>
                  <a:cubicBezTo>
                    <a:pt x="13754" y="41535"/>
                    <a:pt x="13761" y="41529"/>
                    <a:pt x="13840" y="41646"/>
                  </a:cubicBezTo>
                  <a:cubicBezTo>
                    <a:pt x="13919" y="41763"/>
                    <a:pt x="13914" y="41764"/>
                    <a:pt x="13994" y="41881"/>
                  </a:cubicBezTo>
                  <a:cubicBezTo>
                    <a:pt x="14073" y="41995"/>
                    <a:pt x="14073" y="41995"/>
                    <a:pt x="14152" y="42112"/>
                  </a:cubicBezTo>
                  <a:cubicBezTo>
                    <a:pt x="14230" y="42229"/>
                    <a:pt x="14225" y="42231"/>
                    <a:pt x="14304" y="42348"/>
                  </a:cubicBezTo>
                  <a:cubicBezTo>
                    <a:pt x="14383" y="42462"/>
                    <a:pt x="14385" y="42461"/>
                    <a:pt x="14464" y="42578"/>
                  </a:cubicBezTo>
                  <a:cubicBezTo>
                    <a:pt x="14543" y="42695"/>
                    <a:pt x="14555" y="42685"/>
                    <a:pt x="14634" y="42802"/>
                  </a:cubicBezTo>
                  <a:cubicBezTo>
                    <a:pt x="14712" y="42917"/>
                    <a:pt x="14723" y="42910"/>
                    <a:pt x="14802" y="43027"/>
                  </a:cubicBezTo>
                  <a:cubicBezTo>
                    <a:pt x="14882" y="43142"/>
                    <a:pt x="14892" y="43135"/>
                    <a:pt x="14972" y="43252"/>
                  </a:cubicBezTo>
                  <a:cubicBezTo>
                    <a:pt x="15050" y="43368"/>
                    <a:pt x="15055" y="43364"/>
                    <a:pt x="15135" y="43481"/>
                  </a:cubicBezTo>
                  <a:cubicBezTo>
                    <a:pt x="15213" y="43595"/>
                    <a:pt x="15187" y="43613"/>
                    <a:pt x="15266" y="43729"/>
                  </a:cubicBezTo>
                  <a:cubicBezTo>
                    <a:pt x="15343" y="43846"/>
                    <a:pt x="15358" y="43835"/>
                    <a:pt x="15438" y="43952"/>
                  </a:cubicBezTo>
                  <a:cubicBezTo>
                    <a:pt x="15516" y="44068"/>
                    <a:pt x="15520" y="44065"/>
                    <a:pt x="15599" y="44180"/>
                  </a:cubicBezTo>
                  <a:cubicBezTo>
                    <a:pt x="15679" y="44297"/>
                    <a:pt x="15637" y="44324"/>
                    <a:pt x="15716" y="44441"/>
                  </a:cubicBezTo>
                  <a:cubicBezTo>
                    <a:pt x="15794" y="44555"/>
                    <a:pt x="15835" y="44528"/>
                    <a:pt x="15914" y="44644"/>
                  </a:cubicBezTo>
                  <a:cubicBezTo>
                    <a:pt x="15992" y="44759"/>
                    <a:pt x="15962" y="44780"/>
                    <a:pt x="16041" y="44896"/>
                  </a:cubicBezTo>
                  <a:cubicBezTo>
                    <a:pt x="16120" y="45013"/>
                    <a:pt x="16118" y="45014"/>
                    <a:pt x="16196" y="45128"/>
                  </a:cubicBezTo>
                  <a:cubicBezTo>
                    <a:pt x="16275" y="45244"/>
                    <a:pt x="16298" y="45229"/>
                    <a:pt x="16377" y="45345"/>
                  </a:cubicBezTo>
                  <a:cubicBezTo>
                    <a:pt x="16431" y="45423"/>
                    <a:pt x="16456" y="45522"/>
                    <a:pt x="16514" y="45596"/>
                  </a:cubicBezTo>
                  <a:cubicBezTo>
                    <a:pt x="16571" y="45671"/>
                    <a:pt x="16634" y="45744"/>
                    <a:pt x="16696" y="45814"/>
                  </a:cubicBezTo>
                  <a:cubicBezTo>
                    <a:pt x="16758" y="45886"/>
                    <a:pt x="16837" y="45942"/>
                    <a:pt x="16903" y="46009"/>
                  </a:cubicBezTo>
                  <a:cubicBezTo>
                    <a:pt x="16971" y="46075"/>
                    <a:pt x="17053" y="46124"/>
                    <a:pt x="17125" y="46187"/>
                  </a:cubicBezTo>
                  <a:cubicBezTo>
                    <a:pt x="17195" y="46248"/>
                    <a:pt x="17259" y="46320"/>
                    <a:pt x="17334" y="46376"/>
                  </a:cubicBezTo>
                  <a:cubicBezTo>
                    <a:pt x="17409" y="46434"/>
                    <a:pt x="17497" y="46469"/>
                    <a:pt x="17577" y="46521"/>
                  </a:cubicBezTo>
                  <a:cubicBezTo>
                    <a:pt x="17656" y="46572"/>
                    <a:pt x="17722" y="46643"/>
                    <a:pt x="17805" y="46690"/>
                  </a:cubicBezTo>
                  <a:cubicBezTo>
                    <a:pt x="17886" y="46737"/>
                    <a:pt x="17979" y="46761"/>
                    <a:pt x="18064" y="46802"/>
                  </a:cubicBezTo>
                  <a:cubicBezTo>
                    <a:pt x="18150" y="46842"/>
                    <a:pt x="18240" y="46871"/>
                    <a:pt x="18326" y="46905"/>
                  </a:cubicBezTo>
                  <a:cubicBezTo>
                    <a:pt x="18413" y="46941"/>
                    <a:pt x="18487" y="47011"/>
                    <a:pt x="18577" y="47040"/>
                  </a:cubicBezTo>
                  <a:cubicBezTo>
                    <a:pt x="18667" y="47070"/>
                    <a:pt x="18766" y="47066"/>
                    <a:pt x="18857" y="47091"/>
                  </a:cubicBezTo>
                  <a:cubicBezTo>
                    <a:pt x="18948" y="47114"/>
                    <a:pt x="19039" y="47136"/>
                    <a:pt x="19131" y="47153"/>
                  </a:cubicBezTo>
                  <a:cubicBezTo>
                    <a:pt x="19224" y="47171"/>
                    <a:pt x="19317" y="47174"/>
                    <a:pt x="19412" y="47187"/>
                  </a:cubicBezTo>
                  <a:cubicBezTo>
                    <a:pt x="19504" y="47199"/>
                    <a:pt x="19595" y="47246"/>
                    <a:pt x="19688" y="47251"/>
                  </a:cubicBezTo>
                  <a:cubicBezTo>
                    <a:pt x="19698" y="47252"/>
                    <a:pt x="19709" y="47252"/>
                    <a:pt x="19720" y="47252"/>
                  </a:cubicBezTo>
                  <a:cubicBezTo>
                    <a:pt x="19804" y="47252"/>
                    <a:pt x="19889" y="47232"/>
                    <a:pt x="19972" y="47232"/>
                  </a:cubicBezTo>
                  <a:cubicBezTo>
                    <a:pt x="19984" y="47232"/>
                    <a:pt x="19996" y="47232"/>
                    <a:pt x="20007" y="47232"/>
                  </a:cubicBezTo>
                  <a:cubicBezTo>
                    <a:pt x="20043" y="47232"/>
                    <a:pt x="20079" y="47232"/>
                    <a:pt x="20114" y="47232"/>
                  </a:cubicBezTo>
                  <a:cubicBezTo>
                    <a:pt x="20161" y="47232"/>
                    <a:pt x="20208" y="47231"/>
                    <a:pt x="20254" y="47228"/>
                  </a:cubicBezTo>
                  <a:cubicBezTo>
                    <a:pt x="20288" y="47225"/>
                    <a:pt x="20322" y="47225"/>
                    <a:pt x="20356" y="47225"/>
                  </a:cubicBezTo>
                  <a:cubicBezTo>
                    <a:pt x="20365" y="47225"/>
                    <a:pt x="20374" y="47225"/>
                    <a:pt x="20383" y="47225"/>
                  </a:cubicBezTo>
                  <a:cubicBezTo>
                    <a:pt x="20435" y="47225"/>
                    <a:pt x="20487" y="47225"/>
                    <a:pt x="20538" y="47217"/>
                  </a:cubicBezTo>
                  <a:cubicBezTo>
                    <a:pt x="20633" y="47204"/>
                    <a:pt x="20726" y="47188"/>
                    <a:pt x="20818" y="47169"/>
                  </a:cubicBezTo>
                  <a:cubicBezTo>
                    <a:pt x="20911" y="47151"/>
                    <a:pt x="20992" y="47091"/>
                    <a:pt x="21084" y="47065"/>
                  </a:cubicBezTo>
                  <a:cubicBezTo>
                    <a:pt x="21174" y="47039"/>
                    <a:pt x="21271" y="47039"/>
                    <a:pt x="21361" y="47008"/>
                  </a:cubicBezTo>
                  <a:cubicBezTo>
                    <a:pt x="21450" y="46976"/>
                    <a:pt x="21540" y="46948"/>
                    <a:pt x="21627" y="46911"/>
                  </a:cubicBezTo>
                  <a:cubicBezTo>
                    <a:pt x="21714" y="46873"/>
                    <a:pt x="21792" y="46817"/>
                    <a:pt x="21876" y="46775"/>
                  </a:cubicBezTo>
                  <a:cubicBezTo>
                    <a:pt x="21959" y="46732"/>
                    <a:pt x="22060" y="46719"/>
                    <a:pt x="22143" y="46671"/>
                  </a:cubicBezTo>
                  <a:cubicBezTo>
                    <a:pt x="22224" y="46625"/>
                    <a:pt x="22294" y="46557"/>
                    <a:pt x="22373" y="46504"/>
                  </a:cubicBezTo>
                  <a:cubicBezTo>
                    <a:pt x="22491" y="46423"/>
                    <a:pt x="22488" y="46421"/>
                    <a:pt x="22606" y="46341"/>
                  </a:cubicBezTo>
                  <a:cubicBezTo>
                    <a:pt x="22723" y="46261"/>
                    <a:pt x="22734" y="46278"/>
                    <a:pt x="22852" y="46197"/>
                  </a:cubicBezTo>
                  <a:cubicBezTo>
                    <a:pt x="22969" y="46118"/>
                    <a:pt x="22963" y="46110"/>
                    <a:pt x="23081" y="46031"/>
                  </a:cubicBezTo>
                  <a:cubicBezTo>
                    <a:pt x="23198" y="45951"/>
                    <a:pt x="23196" y="45948"/>
                    <a:pt x="23313" y="45869"/>
                  </a:cubicBezTo>
                  <a:cubicBezTo>
                    <a:pt x="23429" y="45790"/>
                    <a:pt x="23419" y="45775"/>
                    <a:pt x="23535" y="45696"/>
                  </a:cubicBezTo>
                  <a:cubicBezTo>
                    <a:pt x="23651" y="45618"/>
                    <a:pt x="23644" y="45604"/>
                    <a:pt x="23760" y="45525"/>
                  </a:cubicBezTo>
                  <a:cubicBezTo>
                    <a:pt x="23876" y="45446"/>
                    <a:pt x="23880" y="45452"/>
                    <a:pt x="23997" y="45372"/>
                  </a:cubicBezTo>
                  <a:cubicBezTo>
                    <a:pt x="24114" y="45293"/>
                    <a:pt x="24117" y="45297"/>
                    <a:pt x="24234" y="45218"/>
                  </a:cubicBezTo>
                  <a:cubicBezTo>
                    <a:pt x="24350" y="45139"/>
                    <a:pt x="24373" y="45173"/>
                    <a:pt x="24490" y="45094"/>
                  </a:cubicBezTo>
                  <a:cubicBezTo>
                    <a:pt x="24606" y="45015"/>
                    <a:pt x="24601" y="45007"/>
                    <a:pt x="24717" y="44928"/>
                  </a:cubicBezTo>
                  <a:cubicBezTo>
                    <a:pt x="24834" y="44849"/>
                    <a:pt x="24816" y="44822"/>
                    <a:pt x="24933" y="44743"/>
                  </a:cubicBezTo>
                  <a:cubicBezTo>
                    <a:pt x="25049" y="44664"/>
                    <a:pt x="25043" y="44657"/>
                    <a:pt x="25160" y="44579"/>
                  </a:cubicBezTo>
                  <a:cubicBezTo>
                    <a:pt x="25276" y="44499"/>
                    <a:pt x="25303" y="44539"/>
                    <a:pt x="25418" y="44461"/>
                  </a:cubicBezTo>
                  <a:cubicBezTo>
                    <a:pt x="25535" y="44382"/>
                    <a:pt x="25528" y="44371"/>
                    <a:pt x="25643" y="44292"/>
                  </a:cubicBezTo>
                  <a:cubicBezTo>
                    <a:pt x="25760" y="44212"/>
                    <a:pt x="25738" y="44179"/>
                    <a:pt x="25854" y="44100"/>
                  </a:cubicBezTo>
                  <a:cubicBezTo>
                    <a:pt x="25970" y="44022"/>
                    <a:pt x="25973" y="44025"/>
                    <a:pt x="26090" y="43947"/>
                  </a:cubicBezTo>
                  <a:cubicBezTo>
                    <a:pt x="26206" y="43868"/>
                    <a:pt x="26226" y="43896"/>
                    <a:pt x="26343" y="43818"/>
                  </a:cubicBezTo>
                  <a:cubicBezTo>
                    <a:pt x="26460" y="43739"/>
                    <a:pt x="26468" y="43752"/>
                    <a:pt x="26585" y="43674"/>
                  </a:cubicBezTo>
                  <a:cubicBezTo>
                    <a:pt x="26702" y="43594"/>
                    <a:pt x="26692" y="43580"/>
                    <a:pt x="26809" y="43502"/>
                  </a:cubicBezTo>
                  <a:cubicBezTo>
                    <a:pt x="26925" y="43423"/>
                    <a:pt x="26906" y="43396"/>
                    <a:pt x="27023" y="43317"/>
                  </a:cubicBezTo>
                  <a:cubicBezTo>
                    <a:pt x="27140" y="43238"/>
                    <a:pt x="27136" y="43236"/>
                    <a:pt x="27253" y="43156"/>
                  </a:cubicBezTo>
                  <a:cubicBezTo>
                    <a:pt x="27370" y="43077"/>
                    <a:pt x="27394" y="43113"/>
                    <a:pt x="27510" y="43034"/>
                  </a:cubicBezTo>
                  <a:cubicBezTo>
                    <a:pt x="27627" y="42955"/>
                    <a:pt x="27623" y="42948"/>
                    <a:pt x="27740" y="42869"/>
                  </a:cubicBezTo>
                  <a:cubicBezTo>
                    <a:pt x="27855" y="42791"/>
                    <a:pt x="27839" y="42767"/>
                    <a:pt x="27956" y="42689"/>
                  </a:cubicBezTo>
                  <a:cubicBezTo>
                    <a:pt x="28072" y="42610"/>
                    <a:pt x="28085" y="42631"/>
                    <a:pt x="28202" y="42552"/>
                  </a:cubicBezTo>
                  <a:cubicBezTo>
                    <a:pt x="28319" y="42474"/>
                    <a:pt x="28300" y="42447"/>
                    <a:pt x="28416" y="42368"/>
                  </a:cubicBezTo>
                  <a:cubicBezTo>
                    <a:pt x="28533" y="42289"/>
                    <a:pt x="28560" y="42329"/>
                    <a:pt x="28677" y="42250"/>
                  </a:cubicBezTo>
                  <a:cubicBezTo>
                    <a:pt x="28791" y="42171"/>
                    <a:pt x="28766" y="42133"/>
                    <a:pt x="28882" y="42054"/>
                  </a:cubicBezTo>
                  <a:cubicBezTo>
                    <a:pt x="28999" y="41976"/>
                    <a:pt x="29000" y="41978"/>
                    <a:pt x="29117" y="41899"/>
                  </a:cubicBezTo>
                  <a:cubicBezTo>
                    <a:pt x="29234" y="41821"/>
                    <a:pt x="29241" y="41831"/>
                    <a:pt x="29358" y="41752"/>
                  </a:cubicBezTo>
                  <a:cubicBezTo>
                    <a:pt x="29475" y="41673"/>
                    <a:pt x="29492" y="41700"/>
                    <a:pt x="29609" y="41620"/>
                  </a:cubicBezTo>
                  <a:cubicBezTo>
                    <a:pt x="29724" y="41543"/>
                    <a:pt x="29702" y="41510"/>
                    <a:pt x="29819" y="41431"/>
                  </a:cubicBezTo>
                  <a:cubicBezTo>
                    <a:pt x="29933" y="41351"/>
                    <a:pt x="29944" y="41368"/>
                    <a:pt x="30061" y="41288"/>
                  </a:cubicBezTo>
                  <a:cubicBezTo>
                    <a:pt x="30177" y="41210"/>
                    <a:pt x="30178" y="41213"/>
                    <a:pt x="30295" y="41135"/>
                  </a:cubicBezTo>
                  <a:cubicBezTo>
                    <a:pt x="30411" y="41057"/>
                    <a:pt x="30402" y="41045"/>
                    <a:pt x="30519" y="40966"/>
                  </a:cubicBezTo>
                  <a:cubicBezTo>
                    <a:pt x="30635" y="40887"/>
                    <a:pt x="30635" y="40890"/>
                    <a:pt x="30752" y="40811"/>
                  </a:cubicBezTo>
                  <a:cubicBezTo>
                    <a:pt x="30868" y="40731"/>
                    <a:pt x="30881" y="40753"/>
                    <a:pt x="30998" y="40674"/>
                  </a:cubicBezTo>
                  <a:cubicBezTo>
                    <a:pt x="31115" y="40595"/>
                    <a:pt x="31106" y="40585"/>
                    <a:pt x="31223" y="40505"/>
                  </a:cubicBezTo>
                  <a:cubicBezTo>
                    <a:pt x="31340" y="40426"/>
                    <a:pt x="31330" y="40413"/>
                    <a:pt x="31447" y="40334"/>
                  </a:cubicBezTo>
                  <a:cubicBezTo>
                    <a:pt x="31563" y="40255"/>
                    <a:pt x="31551" y="40237"/>
                    <a:pt x="31667" y="40158"/>
                  </a:cubicBezTo>
                  <a:cubicBezTo>
                    <a:pt x="31784" y="40080"/>
                    <a:pt x="31808" y="40115"/>
                    <a:pt x="31924" y="40037"/>
                  </a:cubicBezTo>
                  <a:cubicBezTo>
                    <a:pt x="32041" y="39958"/>
                    <a:pt x="32019" y="39926"/>
                    <a:pt x="32135" y="39847"/>
                  </a:cubicBezTo>
                  <a:cubicBezTo>
                    <a:pt x="32251" y="39767"/>
                    <a:pt x="32248" y="39764"/>
                    <a:pt x="32364" y="39685"/>
                  </a:cubicBezTo>
                  <a:cubicBezTo>
                    <a:pt x="32479" y="39606"/>
                    <a:pt x="32501" y="39637"/>
                    <a:pt x="32615" y="39557"/>
                  </a:cubicBezTo>
                  <a:cubicBezTo>
                    <a:pt x="32731" y="39478"/>
                    <a:pt x="32727" y="39472"/>
                    <a:pt x="32842" y="39392"/>
                  </a:cubicBezTo>
                  <a:cubicBezTo>
                    <a:pt x="32957" y="39314"/>
                    <a:pt x="32969" y="39331"/>
                    <a:pt x="33084" y="39252"/>
                  </a:cubicBezTo>
                  <a:cubicBezTo>
                    <a:pt x="33199" y="39175"/>
                    <a:pt x="33202" y="39178"/>
                    <a:pt x="33317" y="39100"/>
                  </a:cubicBezTo>
                  <a:cubicBezTo>
                    <a:pt x="33433" y="39022"/>
                    <a:pt x="33426" y="39011"/>
                    <a:pt x="33541" y="38932"/>
                  </a:cubicBezTo>
                  <a:cubicBezTo>
                    <a:pt x="33656" y="38855"/>
                    <a:pt x="33654" y="38851"/>
                    <a:pt x="33770" y="38773"/>
                  </a:cubicBezTo>
                  <a:cubicBezTo>
                    <a:pt x="33887" y="38695"/>
                    <a:pt x="33873" y="38677"/>
                    <a:pt x="33990" y="38598"/>
                  </a:cubicBezTo>
                  <a:cubicBezTo>
                    <a:pt x="34104" y="38518"/>
                    <a:pt x="34108" y="38525"/>
                    <a:pt x="34225" y="38447"/>
                  </a:cubicBezTo>
                  <a:cubicBezTo>
                    <a:pt x="34342" y="38367"/>
                    <a:pt x="34360" y="38396"/>
                    <a:pt x="34477" y="38318"/>
                  </a:cubicBezTo>
                  <a:cubicBezTo>
                    <a:pt x="34594" y="38239"/>
                    <a:pt x="34569" y="38203"/>
                    <a:pt x="34686" y="38125"/>
                  </a:cubicBezTo>
                  <a:cubicBezTo>
                    <a:pt x="34803" y="38046"/>
                    <a:pt x="34824" y="38078"/>
                    <a:pt x="34940" y="37999"/>
                  </a:cubicBezTo>
                  <a:cubicBezTo>
                    <a:pt x="35056" y="37920"/>
                    <a:pt x="35057" y="37923"/>
                    <a:pt x="35174" y="37843"/>
                  </a:cubicBezTo>
                  <a:cubicBezTo>
                    <a:pt x="35291" y="37764"/>
                    <a:pt x="35270" y="37734"/>
                    <a:pt x="35386" y="37655"/>
                  </a:cubicBezTo>
                  <a:cubicBezTo>
                    <a:pt x="35502" y="37576"/>
                    <a:pt x="35500" y="37574"/>
                    <a:pt x="35617" y="37494"/>
                  </a:cubicBezTo>
                  <a:cubicBezTo>
                    <a:pt x="35732" y="37415"/>
                    <a:pt x="35737" y="37421"/>
                    <a:pt x="35853" y="37343"/>
                  </a:cubicBezTo>
                  <a:cubicBezTo>
                    <a:pt x="35970" y="37264"/>
                    <a:pt x="35983" y="37284"/>
                    <a:pt x="36100" y="37205"/>
                  </a:cubicBezTo>
                  <a:cubicBezTo>
                    <a:pt x="36216" y="37126"/>
                    <a:pt x="36219" y="37131"/>
                    <a:pt x="36335" y="37052"/>
                  </a:cubicBezTo>
                  <a:cubicBezTo>
                    <a:pt x="36450" y="36974"/>
                    <a:pt x="36423" y="36934"/>
                    <a:pt x="36540" y="36856"/>
                  </a:cubicBezTo>
                  <a:cubicBezTo>
                    <a:pt x="36657" y="36777"/>
                    <a:pt x="36683" y="36818"/>
                    <a:pt x="36800" y="36739"/>
                  </a:cubicBezTo>
                  <a:cubicBezTo>
                    <a:pt x="36916" y="36661"/>
                    <a:pt x="36907" y="36648"/>
                    <a:pt x="37023" y="36569"/>
                  </a:cubicBezTo>
                  <a:cubicBezTo>
                    <a:pt x="37139" y="36492"/>
                    <a:pt x="37148" y="36504"/>
                    <a:pt x="37263" y="36424"/>
                  </a:cubicBezTo>
                  <a:cubicBezTo>
                    <a:pt x="37379" y="36345"/>
                    <a:pt x="37380" y="36348"/>
                    <a:pt x="37496" y="36269"/>
                  </a:cubicBezTo>
                  <a:cubicBezTo>
                    <a:pt x="37612" y="36190"/>
                    <a:pt x="37600" y="36174"/>
                    <a:pt x="37717" y="36095"/>
                  </a:cubicBezTo>
                  <a:cubicBezTo>
                    <a:pt x="37832" y="36016"/>
                    <a:pt x="37832" y="36016"/>
                    <a:pt x="37948" y="35937"/>
                  </a:cubicBezTo>
                  <a:cubicBezTo>
                    <a:pt x="38065" y="35858"/>
                    <a:pt x="38057" y="35847"/>
                    <a:pt x="38173" y="35769"/>
                  </a:cubicBezTo>
                  <a:cubicBezTo>
                    <a:pt x="38290" y="35689"/>
                    <a:pt x="38297" y="35701"/>
                    <a:pt x="38413" y="35622"/>
                  </a:cubicBezTo>
                  <a:cubicBezTo>
                    <a:pt x="38529" y="35544"/>
                    <a:pt x="38512" y="35519"/>
                    <a:pt x="38629" y="35440"/>
                  </a:cubicBezTo>
                  <a:cubicBezTo>
                    <a:pt x="38745" y="35363"/>
                    <a:pt x="38747" y="35367"/>
                    <a:pt x="38864" y="35288"/>
                  </a:cubicBezTo>
                  <a:cubicBezTo>
                    <a:pt x="38981" y="35209"/>
                    <a:pt x="39005" y="35246"/>
                    <a:pt x="39121" y="35167"/>
                  </a:cubicBezTo>
                  <a:cubicBezTo>
                    <a:pt x="39238" y="35089"/>
                    <a:pt x="39233" y="35081"/>
                    <a:pt x="39349" y="35003"/>
                  </a:cubicBezTo>
                  <a:cubicBezTo>
                    <a:pt x="39465" y="34924"/>
                    <a:pt x="39466" y="34928"/>
                    <a:pt x="39583" y="34849"/>
                  </a:cubicBezTo>
                  <a:cubicBezTo>
                    <a:pt x="39699" y="34769"/>
                    <a:pt x="39694" y="34764"/>
                    <a:pt x="39811" y="34685"/>
                  </a:cubicBezTo>
                  <a:cubicBezTo>
                    <a:pt x="39928" y="34607"/>
                    <a:pt x="39903" y="34572"/>
                    <a:pt x="40020" y="34494"/>
                  </a:cubicBezTo>
                  <a:cubicBezTo>
                    <a:pt x="40135" y="34416"/>
                    <a:pt x="40151" y="34441"/>
                    <a:pt x="40267" y="34361"/>
                  </a:cubicBezTo>
                  <a:cubicBezTo>
                    <a:pt x="40384" y="34282"/>
                    <a:pt x="40367" y="34258"/>
                    <a:pt x="40483" y="34179"/>
                  </a:cubicBezTo>
                  <a:cubicBezTo>
                    <a:pt x="40599" y="34100"/>
                    <a:pt x="40598" y="34099"/>
                    <a:pt x="40715" y="34021"/>
                  </a:cubicBezTo>
                  <a:cubicBezTo>
                    <a:pt x="40831" y="33944"/>
                    <a:pt x="40846" y="33966"/>
                    <a:pt x="40963" y="33887"/>
                  </a:cubicBezTo>
                  <a:cubicBezTo>
                    <a:pt x="41077" y="33809"/>
                    <a:pt x="41065" y="33792"/>
                    <a:pt x="41182" y="33713"/>
                  </a:cubicBezTo>
                  <a:cubicBezTo>
                    <a:pt x="41299" y="33634"/>
                    <a:pt x="41306" y="33648"/>
                    <a:pt x="41423" y="33569"/>
                  </a:cubicBezTo>
                  <a:cubicBezTo>
                    <a:pt x="41540" y="33489"/>
                    <a:pt x="41541" y="33494"/>
                    <a:pt x="41658" y="33414"/>
                  </a:cubicBezTo>
                  <a:cubicBezTo>
                    <a:pt x="41772" y="33335"/>
                    <a:pt x="41788" y="33360"/>
                    <a:pt x="41905" y="33280"/>
                  </a:cubicBezTo>
                  <a:cubicBezTo>
                    <a:pt x="42022" y="33202"/>
                    <a:pt x="41996" y="33167"/>
                    <a:pt x="42113" y="33088"/>
                  </a:cubicBezTo>
                  <a:cubicBezTo>
                    <a:pt x="42229" y="33008"/>
                    <a:pt x="42230" y="33012"/>
                    <a:pt x="42346" y="32932"/>
                  </a:cubicBezTo>
                  <a:cubicBezTo>
                    <a:pt x="42463" y="32853"/>
                    <a:pt x="42476" y="32875"/>
                    <a:pt x="42593" y="32796"/>
                  </a:cubicBezTo>
                  <a:cubicBezTo>
                    <a:pt x="42710" y="32717"/>
                    <a:pt x="42695" y="32697"/>
                    <a:pt x="42811" y="32617"/>
                  </a:cubicBezTo>
                  <a:cubicBezTo>
                    <a:pt x="42928" y="32538"/>
                    <a:pt x="42942" y="32562"/>
                    <a:pt x="43059" y="32483"/>
                  </a:cubicBezTo>
                  <a:cubicBezTo>
                    <a:pt x="43175" y="32403"/>
                    <a:pt x="43158" y="32380"/>
                    <a:pt x="43274" y="32300"/>
                  </a:cubicBezTo>
                  <a:cubicBezTo>
                    <a:pt x="43391" y="32221"/>
                    <a:pt x="43392" y="32224"/>
                    <a:pt x="43509" y="32145"/>
                  </a:cubicBezTo>
                  <a:cubicBezTo>
                    <a:pt x="43625" y="32066"/>
                    <a:pt x="43619" y="32058"/>
                    <a:pt x="43735" y="31979"/>
                  </a:cubicBezTo>
                  <a:cubicBezTo>
                    <a:pt x="43850" y="31900"/>
                    <a:pt x="43856" y="31908"/>
                    <a:pt x="43972" y="31829"/>
                  </a:cubicBezTo>
                  <a:cubicBezTo>
                    <a:pt x="44087" y="31752"/>
                    <a:pt x="44103" y="31776"/>
                    <a:pt x="44220" y="31696"/>
                  </a:cubicBezTo>
                  <a:cubicBezTo>
                    <a:pt x="44337" y="31618"/>
                    <a:pt x="44318" y="31593"/>
                    <a:pt x="44435" y="31514"/>
                  </a:cubicBezTo>
                  <a:cubicBezTo>
                    <a:pt x="44552" y="31436"/>
                    <a:pt x="44571" y="31464"/>
                    <a:pt x="44686" y="31385"/>
                  </a:cubicBezTo>
                  <a:cubicBezTo>
                    <a:pt x="44801" y="31305"/>
                    <a:pt x="44786" y="31283"/>
                    <a:pt x="44901" y="31204"/>
                  </a:cubicBezTo>
                  <a:cubicBezTo>
                    <a:pt x="45018" y="31125"/>
                    <a:pt x="45032" y="31145"/>
                    <a:pt x="45146" y="31066"/>
                  </a:cubicBezTo>
                  <a:cubicBezTo>
                    <a:pt x="45263" y="30988"/>
                    <a:pt x="45264" y="30989"/>
                    <a:pt x="45380" y="30911"/>
                  </a:cubicBezTo>
                  <a:cubicBezTo>
                    <a:pt x="45458" y="30858"/>
                    <a:pt x="45537" y="30804"/>
                    <a:pt x="45611" y="30748"/>
                  </a:cubicBezTo>
                  <a:cubicBezTo>
                    <a:pt x="45686" y="30692"/>
                    <a:pt x="45753" y="30620"/>
                    <a:pt x="45822" y="30559"/>
                  </a:cubicBezTo>
                  <a:cubicBezTo>
                    <a:pt x="45894" y="30496"/>
                    <a:pt x="45951" y="30420"/>
                    <a:pt x="46017" y="30352"/>
                  </a:cubicBezTo>
                  <a:cubicBezTo>
                    <a:pt x="46083" y="30286"/>
                    <a:pt x="46141" y="30212"/>
                    <a:pt x="46202" y="30141"/>
                  </a:cubicBezTo>
                  <a:cubicBezTo>
                    <a:pt x="46265" y="30070"/>
                    <a:pt x="46342" y="30011"/>
                    <a:pt x="46398" y="29936"/>
                  </a:cubicBezTo>
                  <a:cubicBezTo>
                    <a:pt x="46454" y="29861"/>
                    <a:pt x="46505" y="29781"/>
                    <a:pt x="46556" y="29702"/>
                  </a:cubicBezTo>
                  <a:cubicBezTo>
                    <a:pt x="46608" y="29623"/>
                    <a:pt x="46677" y="29553"/>
                    <a:pt x="46724" y="29472"/>
                  </a:cubicBezTo>
                  <a:cubicBezTo>
                    <a:pt x="46770" y="29388"/>
                    <a:pt x="46778" y="29285"/>
                    <a:pt x="46818" y="29201"/>
                  </a:cubicBezTo>
                  <a:cubicBezTo>
                    <a:pt x="46860" y="29117"/>
                    <a:pt x="46908" y="29035"/>
                    <a:pt x="46944" y="28948"/>
                  </a:cubicBezTo>
                  <a:cubicBezTo>
                    <a:pt x="46978" y="28861"/>
                    <a:pt x="47030" y="28780"/>
                    <a:pt x="47059" y="28690"/>
                  </a:cubicBezTo>
                  <a:cubicBezTo>
                    <a:pt x="47089" y="28600"/>
                    <a:pt x="47107" y="28506"/>
                    <a:pt x="47131" y="28415"/>
                  </a:cubicBezTo>
                  <a:cubicBezTo>
                    <a:pt x="47155" y="28324"/>
                    <a:pt x="47147" y="28226"/>
                    <a:pt x="47164" y="28134"/>
                  </a:cubicBezTo>
                  <a:cubicBezTo>
                    <a:pt x="47181" y="28042"/>
                    <a:pt x="47220" y="27953"/>
                    <a:pt x="47233" y="27860"/>
                  </a:cubicBezTo>
                  <a:cubicBezTo>
                    <a:pt x="47245" y="27767"/>
                    <a:pt x="47251" y="27672"/>
                    <a:pt x="47256" y="27578"/>
                  </a:cubicBezTo>
                  <a:cubicBezTo>
                    <a:pt x="47262" y="27485"/>
                    <a:pt x="47246" y="27389"/>
                    <a:pt x="47246" y="27296"/>
                  </a:cubicBezTo>
                  <a:cubicBezTo>
                    <a:pt x="47246" y="27201"/>
                    <a:pt x="47235" y="27109"/>
                    <a:pt x="47229" y="27014"/>
                  </a:cubicBezTo>
                  <a:cubicBezTo>
                    <a:pt x="47222" y="26921"/>
                    <a:pt x="47228" y="26827"/>
                    <a:pt x="47214" y="26734"/>
                  </a:cubicBezTo>
                  <a:cubicBezTo>
                    <a:pt x="47202" y="26640"/>
                    <a:pt x="47177" y="26548"/>
                    <a:pt x="47159" y="26456"/>
                  </a:cubicBezTo>
                  <a:cubicBezTo>
                    <a:pt x="47140" y="26364"/>
                    <a:pt x="47134" y="26269"/>
                    <a:pt x="47110" y="26178"/>
                  </a:cubicBezTo>
                  <a:cubicBezTo>
                    <a:pt x="47084" y="26087"/>
                    <a:pt x="47035" y="26005"/>
                    <a:pt x="47004" y="25915"/>
                  </a:cubicBezTo>
                  <a:cubicBezTo>
                    <a:pt x="46973" y="25827"/>
                    <a:pt x="46982" y="25723"/>
                    <a:pt x="46945" y="25636"/>
                  </a:cubicBezTo>
                  <a:cubicBezTo>
                    <a:pt x="46908" y="25550"/>
                    <a:pt x="46854" y="25470"/>
                    <a:pt x="46811" y="25385"/>
                  </a:cubicBezTo>
                  <a:cubicBezTo>
                    <a:pt x="46769" y="25301"/>
                    <a:pt x="46717" y="25221"/>
                    <a:pt x="46668" y="25140"/>
                  </a:cubicBezTo>
                  <a:cubicBezTo>
                    <a:pt x="46622" y="25060"/>
                    <a:pt x="46592" y="24966"/>
                    <a:pt x="46539" y="24887"/>
                  </a:cubicBezTo>
                  <a:cubicBezTo>
                    <a:pt x="46458" y="24769"/>
                    <a:pt x="46448" y="24777"/>
                    <a:pt x="46367" y="24659"/>
                  </a:cubicBezTo>
                  <a:cubicBezTo>
                    <a:pt x="46287" y="24541"/>
                    <a:pt x="46301" y="24534"/>
                    <a:pt x="46221" y="24416"/>
                  </a:cubicBezTo>
                  <a:cubicBezTo>
                    <a:pt x="46141" y="24298"/>
                    <a:pt x="46103" y="24325"/>
                    <a:pt x="46024" y="24207"/>
                  </a:cubicBezTo>
                  <a:cubicBezTo>
                    <a:pt x="45943" y="24090"/>
                    <a:pt x="45950" y="24085"/>
                    <a:pt x="45870" y="23968"/>
                  </a:cubicBezTo>
                  <a:cubicBezTo>
                    <a:pt x="45792" y="23852"/>
                    <a:pt x="45801" y="23845"/>
                    <a:pt x="45723" y="23729"/>
                  </a:cubicBezTo>
                  <a:cubicBezTo>
                    <a:pt x="45643" y="23613"/>
                    <a:pt x="45640" y="23614"/>
                    <a:pt x="45562" y="23497"/>
                  </a:cubicBezTo>
                  <a:cubicBezTo>
                    <a:pt x="45483" y="23381"/>
                    <a:pt x="45484" y="23379"/>
                    <a:pt x="45404" y="23263"/>
                  </a:cubicBezTo>
                  <a:cubicBezTo>
                    <a:pt x="45326" y="23147"/>
                    <a:pt x="45340" y="23136"/>
                    <a:pt x="45262" y="23019"/>
                  </a:cubicBezTo>
                  <a:lnTo>
                    <a:pt x="45104" y="22787"/>
                  </a:lnTo>
                  <a:cubicBezTo>
                    <a:pt x="45024" y="22670"/>
                    <a:pt x="45022" y="22671"/>
                    <a:pt x="44943" y="22554"/>
                  </a:cubicBezTo>
                  <a:cubicBezTo>
                    <a:pt x="44863" y="22439"/>
                    <a:pt x="44836" y="22456"/>
                    <a:pt x="44756" y="22339"/>
                  </a:cubicBezTo>
                  <a:cubicBezTo>
                    <a:pt x="44678" y="22222"/>
                    <a:pt x="44695" y="22210"/>
                    <a:pt x="44616" y="22094"/>
                  </a:cubicBezTo>
                  <a:cubicBezTo>
                    <a:pt x="44537" y="21978"/>
                    <a:pt x="44558" y="21964"/>
                    <a:pt x="44480" y="21847"/>
                  </a:cubicBezTo>
                  <a:cubicBezTo>
                    <a:pt x="44401" y="21732"/>
                    <a:pt x="44386" y="21742"/>
                    <a:pt x="44307" y="21626"/>
                  </a:cubicBezTo>
                  <a:cubicBezTo>
                    <a:pt x="44228" y="21509"/>
                    <a:pt x="44218" y="21515"/>
                    <a:pt x="44138" y="21400"/>
                  </a:cubicBezTo>
                  <a:cubicBezTo>
                    <a:pt x="44059" y="21283"/>
                    <a:pt x="44047" y="21290"/>
                    <a:pt x="43968" y="21175"/>
                  </a:cubicBezTo>
                  <a:cubicBezTo>
                    <a:pt x="43889" y="21058"/>
                    <a:pt x="43890" y="21057"/>
                    <a:pt x="43812" y="20940"/>
                  </a:cubicBezTo>
                  <a:cubicBezTo>
                    <a:pt x="43732" y="20823"/>
                    <a:pt x="43758" y="20806"/>
                    <a:pt x="43679" y="20689"/>
                  </a:cubicBezTo>
                  <a:cubicBezTo>
                    <a:pt x="43600" y="20573"/>
                    <a:pt x="43578" y="20588"/>
                    <a:pt x="43500" y="20471"/>
                  </a:cubicBezTo>
                  <a:cubicBezTo>
                    <a:pt x="43421" y="20355"/>
                    <a:pt x="43427" y="20351"/>
                    <a:pt x="43348" y="20234"/>
                  </a:cubicBezTo>
                  <a:cubicBezTo>
                    <a:pt x="43270" y="20117"/>
                    <a:pt x="43287" y="20106"/>
                    <a:pt x="43208" y="19989"/>
                  </a:cubicBezTo>
                  <a:cubicBezTo>
                    <a:pt x="43128" y="19873"/>
                    <a:pt x="43127" y="19874"/>
                    <a:pt x="43048" y="19758"/>
                  </a:cubicBezTo>
                  <a:cubicBezTo>
                    <a:pt x="42970" y="19641"/>
                    <a:pt x="42934" y="19664"/>
                    <a:pt x="42855" y="19548"/>
                  </a:cubicBezTo>
                  <a:cubicBezTo>
                    <a:pt x="42777" y="19431"/>
                    <a:pt x="42794" y="19419"/>
                    <a:pt x="42715" y="19302"/>
                  </a:cubicBezTo>
                  <a:cubicBezTo>
                    <a:pt x="42636" y="19186"/>
                    <a:pt x="42630" y="19190"/>
                    <a:pt x="42552" y="19073"/>
                  </a:cubicBezTo>
                  <a:cubicBezTo>
                    <a:pt x="42473" y="18957"/>
                    <a:pt x="42501" y="18938"/>
                    <a:pt x="42421" y="18821"/>
                  </a:cubicBezTo>
                  <a:cubicBezTo>
                    <a:pt x="42343" y="18707"/>
                    <a:pt x="42308" y="18730"/>
                    <a:pt x="42229" y="18615"/>
                  </a:cubicBezTo>
                  <a:cubicBezTo>
                    <a:pt x="42149" y="18498"/>
                    <a:pt x="42171" y="18484"/>
                    <a:pt x="42093" y="18368"/>
                  </a:cubicBezTo>
                  <a:cubicBezTo>
                    <a:pt x="42014" y="18252"/>
                    <a:pt x="41987" y="18270"/>
                    <a:pt x="41907" y="18154"/>
                  </a:cubicBezTo>
                  <a:cubicBezTo>
                    <a:pt x="41829" y="18037"/>
                    <a:pt x="41836" y="18033"/>
                    <a:pt x="41756" y="17916"/>
                  </a:cubicBezTo>
                  <a:cubicBezTo>
                    <a:pt x="41679" y="17801"/>
                    <a:pt x="41679" y="17801"/>
                    <a:pt x="41600" y="17684"/>
                  </a:cubicBezTo>
                  <a:cubicBezTo>
                    <a:pt x="41521" y="17567"/>
                    <a:pt x="41511" y="17573"/>
                    <a:pt x="41433" y="17458"/>
                  </a:cubicBezTo>
                  <a:cubicBezTo>
                    <a:pt x="41355" y="17341"/>
                    <a:pt x="41377" y="17326"/>
                    <a:pt x="41299" y="17209"/>
                  </a:cubicBezTo>
                  <a:cubicBezTo>
                    <a:pt x="41220" y="17095"/>
                    <a:pt x="41234" y="17085"/>
                    <a:pt x="41155" y="16968"/>
                  </a:cubicBezTo>
                  <a:cubicBezTo>
                    <a:pt x="41076" y="16854"/>
                    <a:pt x="41044" y="16876"/>
                    <a:pt x="40965" y="16759"/>
                  </a:cubicBezTo>
                  <a:cubicBezTo>
                    <a:pt x="40888" y="16644"/>
                    <a:pt x="40910" y="16629"/>
                    <a:pt x="40831" y="16512"/>
                  </a:cubicBezTo>
                  <a:cubicBezTo>
                    <a:pt x="40752" y="16395"/>
                    <a:pt x="40744" y="16403"/>
                    <a:pt x="40665" y="16286"/>
                  </a:cubicBezTo>
                  <a:cubicBezTo>
                    <a:pt x="40588" y="16169"/>
                    <a:pt x="40607" y="16156"/>
                    <a:pt x="40529" y="16040"/>
                  </a:cubicBezTo>
                  <a:cubicBezTo>
                    <a:pt x="40449" y="15923"/>
                    <a:pt x="40443" y="15928"/>
                    <a:pt x="40364" y="15811"/>
                  </a:cubicBezTo>
                  <a:cubicBezTo>
                    <a:pt x="40285" y="15696"/>
                    <a:pt x="40296" y="15687"/>
                    <a:pt x="40218" y="15570"/>
                  </a:cubicBezTo>
                  <a:cubicBezTo>
                    <a:pt x="40139" y="15455"/>
                    <a:pt x="40131" y="15460"/>
                    <a:pt x="40052" y="15343"/>
                  </a:cubicBezTo>
                  <a:cubicBezTo>
                    <a:pt x="39973" y="15227"/>
                    <a:pt x="39944" y="15248"/>
                    <a:pt x="39865" y="15131"/>
                  </a:cubicBezTo>
                  <a:cubicBezTo>
                    <a:pt x="39785" y="15016"/>
                    <a:pt x="39784" y="15018"/>
                    <a:pt x="39705" y="14901"/>
                  </a:cubicBezTo>
                  <a:cubicBezTo>
                    <a:pt x="39628" y="14785"/>
                    <a:pt x="39645" y="14772"/>
                    <a:pt x="39566" y="14658"/>
                  </a:cubicBezTo>
                  <a:cubicBezTo>
                    <a:pt x="39489" y="14542"/>
                    <a:pt x="39483" y="14545"/>
                    <a:pt x="39404" y="14430"/>
                  </a:cubicBezTo>
                  <a:cubicBezTo>
                    <a:pt x="39326" y="14315"/>
                    <a:pt x="39344" y="14303"/>
                    <a:pt x="39265" y="14188"/>
                  </a:cubicBezTo>
                  <a:cubicBezTo>
                    <a:pt x="39187" y="14073"/>
                    <a:pt x="39180" y="14076"/>
                    <a:pt x="39101" y="13962"/>
                  </a:cubicBezTo>
                  <a:cubicBezTo>
                    <a:pt x="39023" y="13846"/>
                    <a:pt x="39035" y="13838"/>
                    <a:pt x="38955" y="13723"/>
                  </a:cubicBezTo>
                  <a:cubicBezTo>
                    <a:pt x="38876" y="13608"/>
                    <a:pt x="38874" y="13609"/>
                    <a:pt x="38796" y="13495"/>
                  </a:cubicBezTo>
                  <a:cubicBezTo>
                    <a:pt x="38717" y="13378"/>
                    <a:pt x="38694" y="13394"/>
                    <a:pt x="38616" y="13277"/>
                  </a:cubicBezTo>
                  <a:cubicBezTo>
                    <a:pt x="38536" y="13163"/>
                    <a:pt x="38527" y="13169"/>
                    <a:pt x="38448" y="13052"/>
                  </a:cubicBezTo>
                  <a:cubicBezTo>
                    <a:pt x="38368" y="12936"/>
                    <a:pt x="38377" y="12932"/>
                    <a:pt x="38298" y="12816"/>
                  </a:cubicBezTo>
                  <a:cubicBezTo>
                    <a:pt x="38219" y="12699"/>
                    <a:pt x="38232" y="12691"/>
                    <a:pt x="38153" y="12575"/>
                  </a:cubicBezTo>
                  <a:cubicBezTo>
                    <a:pt x="38076" y="12459"/>
                    <a:pt x="38093" y="12447"/>
                    <a:pt x="38014" y="12330"/>
                  </a:cubicBezTo>
                  <a:cubicBezTo>
                    <a:pt x="37937" y="12216"/>
                    <a:pt x="37904" y="12237"/>
                    <a:pt x="37825" y="12120"/>
                  </a:cubicBezTo>
                  <a:cubicBezTo>
                    <a:pt x="37746" y="12004"/>
                    <a:pt x="37745" y="12006"/>
                    <a:pt x="37666" y="11889"/>
                  </a:cubicBezTo>
                  <a:lnTo>
                    <a:pt x="37508" y="11656"/>
                  </a:lnTo>
                  <a:cubicBezTo>
                    <a:pt x="37429" y="11540"/>
                    <a:pt x="37454" y="11524"/>
                    <a:pt x="37374" y="11407"/>
                  </a:cubicBezTo>
                  <a:cubicBezTo>
                    <a:pt x="37295" y="11290"/>
                    <a:pt x="37310" y="11281"/>
                    <a:pt x="37231" y="11165"/>
                  </a:cubicBezTo>
                  <a:cubicBezTo>
                    <a:pt x="37151" y="11049"/>
                    <a:pt x="37127" y="11066"/>
                    <a:pt x="37048" y="10951"/>
                  </a:cubicBezTo>
                  <a:cubicBezTo>
                    <a:pt x="36968" y="10835"/>
                    <a:pt x="36991" y="10820"/>
                    <a:pt x="36913" y="10704"/>
                  </a:cubicBezTo>
                  <a:cubicBezTo>
                    <a:pt x="36833" y="10588"/>
                    <a:pt x="36839" y="10584"/>
                    <a:pt x="36759" y="10469"/>
                  </a:cubicBezTo>
                  <a:cubicBezTo>
                    <a:pt x="36681" y="10352"/>
                    <a:pt x="36663" y="10365"/>
                    <a:pt x="36584" y="10249"/>
                  </a:cubicBezTo>
                  <a:cubicBezTo>
                    <a:pt x="36506" y="10132"/>
                    <a:pt x="36521" y="10123"/>
                    <a:pt x="36442" y="10006"/>
                  </a:cubicBezTo>
                  <a:cubicBezTo>
                    <a:pt x="36363" y="9890"/>
                    <a:pt x="36327" y="9915"/>
                    <a:pt x="36249" y="9799"/>
                  </a:cubicBezTo>
                  <a:cubicBezTo>
                    <a:pt x="36169" y="9684"/>
                    <a:pt x="36193" y="9667"/>
                    <a:pt x="36115" y="9551"/>
                  </a:cubicBezTo>
                  <a:cubicBezTo>
                    <a:pt x="36035" y="9435"/>
                    <a:pt x="36019" y="9447"/>
                    <a:pt x="35940" y="9330"/>
                  </a:cubicBezTo>
                  <a:cubicBezTo>
                    <a:pt x="35861" y="9215"/>
                    <a:pt x="35893" y="9194"/>
                    <a:pt x="35815" y="9077"/>
                  </a:cubicBezTo>
                  <a:cubicBezTo>
                    <a:pt x="35735" y="8961"/>
                    <a:pt x="35723" y="8970"/>
                    <a:pt x="35644" y="8853"/>
                  </a:cubicBezTo>
                  <a:cubicBezTo>
                    <a:pt x="35566" y="8737"/>
                    <a:pt x="35570" y="8735"/>
                    <a:pt x="35491" y="8618"/>
                  </a:cubicBezTo>
                  <a:cubicBezTo>
                    <a:pt x="35414" y="8501"/>
                    <a:pt x="35419" y="8498"/>
                    <a:pt x="35340" y="8381"/>
                  </a:cubicBezTo>
                  <a:cubicBezTo>
                    <a:pt x="35263" y="8264"/>
                    <a:pt x="35261" y="8265"/>
                    <a:pt x="35183" y="8150"/>
                  </a:cubicBezTo>
                  <a:cubicBezTo>
                    <a:pt x="35103" y="8034"/>
                    <a:pt x="35065" y="8061"/>
                    <a:pt x="34986" y="7944"/>
                  </a:cubicBezTo>
                  <a:cubicBezTo>
                    <a:pt x="34906" y="7828"/>
                    <a:pt x="34917" y="7821"/>
                    <a:pt x="34838" y="7705"/>
                  </a:cubicBezTo>
                  <a:cubicBezTo>
                    <a:pt x="34760" y="7590"/>
                    <a:pt x="34770" y="7583"/>
                    <a:pt x="34691" y="7466"/>
                  </a:cubicBezTo>
                  <a:cubicBezTo>
                    <a:pt x="34612" y="7350"/>
                    <a:pt x="34628" y="7341"/>
                    <a:pt x="34549" y="7224"/>
                  </a:cubicBezTo>
                  <a:cubicBezTo>
                    <a:pt x="34470" y="7109"/>
                    <a:pt x="34463" y="7114"/>
                    <a:pt x="34385" y="6998"/>
                  </a:cubicBezTo>
                  <a:cubicBezTo>
                    <a:pt x="34305" y="6883"/>
                    <a:pt x="34308" y="6881"/>
                    <a:pt x="34229" y="6765"/>
                  </a:cubicBezTo>
                  <a:cubicBezTo>
                    <a:pt x="34151" y="6650"/>
                    <a:pt x="34156" y="6647"/>
                    <a:pt x="34076" y="6530"/>
                  </a:cubicBezTo>
                  <a:cubicBezTo>
                    <a:pt x="33999" y="6414"/>
                    <a:pt x="33975" y="6432"/>
                    <a:pt x="33895" y="6315"/>
                  </a:cubicBezTo>
                  <a:cubicBezTo>
                    <a:pt x="33818" y="6198"/>
                    <a:pt x="33844" y="6182"/>
                    <a:pt x="33765" y="6066"/>
                  </a:cubicBezTo>
                  <a:cubicBezTo>
                    <a:pt x="33685" y="5950"/>
                    <a:pt x="33652" y="5973"/>
                    <a:pt x="33573" y="5857"/>
                  </a:cubicBezTo>
                  <a:cubicBezTo>
                    <a:pt x="33496" y="5741"/>
                    <a:pt x="33514" y="5729"/>
                    <a:pt x="33435" y="5612"/>
                  </a:cubicBezTo>
                  <a:cubicBezTo>
                    <a:pt x="33356" y="5495"/>
                    <a:pt x="33332" y="5513"/>
                    <a:pt x="33253" y="5397"/>
                  </a:cubicBezTo>
                  <a:cubicBezTo>
                    <a:pt x="33175" y="5280"/>
                    <a:pt x="33223" y="5249"/>
                    <a:pt x="33143" y="5132"/>
                  </a:cubicBezTo>
                  <a:cubicBezTo>
                    <a:pt x="33064" y="5017"/>
                    <a:pt x="33044" y="5031"/>
                    <a:pt x="32966" y="4915"/>
                  </a:cubicBezTo>
                  <a:cubicBezTo>
                    <a:pt x="32887" y="4799"/>
                    <a:pt x="32876" y="4808"/>
                    <a:pt x="32796" y="4691"/>
                  </a:cubicBezTo>
                  <a:cubicBezTo>
                    <a:pt x="32717" y="4575"/>
                    <a:pt x="32746" y="4557"/>
                    <a:pt x="32667" y="4440"/>
                  </a:cubicBezTo>
                  <a:cubicBezTo>
                    <a:pt x="32588" y="4324"/>
                    <a:pt x="32556" y="4345"/>
                    <a:pt x="32478" y="4229"/>
                  </a:cubicBezTo>
                  <a:cubicBezTo>
                    <a:pt x="32400" y="4113"/>
                    <a:pt x="32416" y="4102"/>
                    <a:pt x="32337" y="3985"/>
                  </a:cubicBezTo>
                  <a:cubicBezTo>
                    <a:pt x="32259" y="3868"/>
                    <a:pt x="32266" y="3865"/>
                    <a:pt x="32187" y="3748"/>
                  </a:cubicBezTo>
                  <a:cubicBezTo>
                    <a:pt x="32109" y="3632"/>
                    <a:pt x="32120" y="3625"/>
                    <a:pt x="32041" y="3509"/>
                  </a:cubicBezTo>
                  <a:cubicBezTo>
                    <a:pt x="31962" y="3392"/>
                    <a:pt x="31929" y="3416"/>
                    <a:pt x="31849" y="3300"/>
                  </a:cubicBezTo>
                  <a:cubicBezTo>
                    <a:pt x="31771" y="3183"/>
                    <a:pt x="31788" y="3172"/>
                    <a:pt x="31709" y="3056"/>
                  </a:cubicBezTo>
                  <a:cubicBezTo>
                    <a:pt x="31630" y="2941"/>
                    <a:pt x="31632" y="2941"/>
                    <a:pt x="31553" y="2824"/>
                  </a:cubicBezTo>
                  <a:cubicBezTo>
                    <a:pt x="31475" y="2709"/>
                    <a:pt x="31468" y="2714"/>
                    <a:pt x="31389" y="2598"/>
                  </a:cubicBezTo>
                  <a:cubicBezTo>
                    <a:pt x="31311" y="2483"/>
                    <a:pt x="31307" y="2485"/>
                    <a:pt x="31228" y="2369"/>
                  </a:cubicBezTo>
                  <a:cubicBezTo>
                    <a:pt x="31150" y="2254"/>
                    <a:pt x="31167" y="2242"/>
                    <a:pt x="31088" y="2127"/>
                  </a:cubicBezTo>
                  <a:cubicBezTo>
                    <a:pt x="31009" y="2010"/>
                    <a:pt x="31003" y="2014"/>
                    <a:pt x="30924" y="1900"/>
                  </a:cubicBezTo>
                  <a:cubicBezTo>
                    <a:pt x="30870" y="1821"/>
                    <a:pt x="30801" y="1755"/>
                    <a:pt x="30744" y="1681"/>
                  </a:cubicBezTo>
                  <a:cubicBezTo>
                    <a:pt x="30685" y="1606"/>
                    <a:pt x="30627" y="1531"/>
                    <a:pt x="30566" y="1462"/>
                  </a:cubicBezTo>
                  <a:cubicBezTo>
                    <a:pt x="30503" y="1391"/>
                    <a:pt x="30438" y="1323"/>
                    <a:pt x="30370" y="1258"/>
                  </a:cubicBezTo>
                  <a:cubicBezTo>
                    <a:pt x="30304" y="1191"/>
                    <a:pt x="30257" y="1103"/>
                    <a:pt x="30186" y="1041"/>
                  </a:cubicBezTo>
                  <a:cubicBezTo>
                    <a:pt x="30114" y="980"/>
                    <a:pt x="30020" y="944"/>
                    <a:pt x="29945" y="889"/>
                  </a:cubicBezTo>
                  <a:cubicBezTo>
                    <a:pt x="29868" y="832"/>
                    <a:pt x="29796" y="773"/>
                    <a:pt x="29717" y="721"/>
                  </a:cubicBezTo>
                  <a:cubicBezTo>
                    <a:pt x="29638" y="669"/>
                    <a:pt x="29551" y="633"/>
                    <a:pt x="29469" y="585"/>
                  </a:cubicBezTo>
                  <a:cubicBezTo>
                    <a:pt x="29388" y="539"/>
                    <a:pt x="29323" y="457"/>
                    <a:pt x="29239" y="416"/>
                  </a:cubicBezTo>
                  <a:cubicBezTo>
                    <a:pt x="29154" y="375"/>
                    <a:pt x="29062" y="347"/>
                    <a:pt x="28975" y="311"/>
                  </a:cubicBezTo>
                  <a:cubicBezTo>
                    <a:pt x="28887" y="275"/>
                    <a:pt x="28800" y="237"/>
                    <a:pt x="28710" y="208"/>
                  </a:cubicBezTo>
                  <a:cubicBezTo>
                    <a:pt x="28620" y="178"/>
                    <a:pt x="28529" y="146"/>
                    <a:pt x="28438" y="123"/>
                  </a:cubicBezTo>
                  <a:cubicBezTo>
                    <a:pt x="28347" y="98"/>
                    <a:pt x="28249" y="98"/>
                    <a:pt x="28157" y="81"/>
                  </a:cubicBezTo>
                  <a:cubicBezTo>
                    <a:pt x="28065" y="64"/>
                    <a:pt x="27969" y="74"/>
                    <a:pt x="27874" y="63"/>
                  </a:cubicBezTo>
                  <a:cubicBezTo>
                    <a:pt x="27782" y="50"/>
                    <a:pt x="27688" y="43"/>
                    <a:pt x="27595" y="38"/>
                  </a:cubicBezTo>
                  <a:cubicBezTo>
                    <a:pt x="27559" y="36"/>
                    <a:pt x="27523" y="35"/>
                    <a:pt x="27486" y="35"/>
                  </a:cubicBezTo>
                  <a:cubicBezTo>
                    <a:pt x="27429" y="35"/>
                    <a:pt x="27371" y="37"/>
                    <a:pt x="27313" y="37"/>
                  </a:cubicBezTo>
                  <a:cubicBezTo>
                    <a:pt x="27312" y="37"/>
                    <a:pt x="27311" y="37"/>
                    <a:pt x="27310" y="37"/>
                  </a:cubicBezTo>
                  <a:cubicBezTo>
                    <a:pt x="27224" y="37"/>
                    <a:pt x="27136" y="1"/>
                    <a:pt x="2704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8"/>
            <p:cNvSpPr/>
            <p:nvPr/>
          </p:nvSpPr>
          <p:spPr>
            <a:xfrm>
              <a:off x="6830775" y="-16750"/>
              <a:ext cx="1132225" cy="1129750"/>
            </a:xfrm>
            <a:custGeom>
              <a:avLst/>
              <a:gdLst/>
              <a:ahLst/>
              <a:cxnLst/>
              <a:rect l="l" t="t" r="r" b="b"/>
              <a:pathLst>
                <a:path w="45289" h="45190" extrusionOk="0">
                  <a:moveTo>
                    <a:pt x="26201" y="0"/>
                  </a:moveTo>
                  <a:cubicBezTo>
                    <a:pt x="26108" y="0"/>
                    <a:pt x="26017" y="48"/>
                    <a:pt x="25925" y="53"/>
                  </a:cubicBezTo>
                  <a:cubicBezTo>
                    <a:pt x="25911" y="54"/>
                    <a:pt x="25897" y="54"/>
                    <a:pt x="25883" y="54"/>
                  </a:cubicBezTo>
                  <a:cubicBezTo>
                    <a:pt x="25828" y="54"/>
                    <a:pt x="25772" y="49"/>
                    <a:pt x="25717" y="49"/>
                  </a:cubicBezTo>
                  <a:cubicBezTo>
                    <a:pt x="25692" y="49"/>
                    <a:pt x="25668" y="50"/>
                    <a:pt x="25643" y="53"/>
                  </a:cubicBezTo>
                  <a:cubicBezTo>
                    <a:pt x="25549" y="63"/>
                    <a:pt x="25454" y="67"/>
                    <a:pt x="25361" y="84"/>
                  </a:cubicBezTo>
                  <a:cubicBezTo>
                    <a:pt x="25270" y="101"/>
                    <a:pt x="25180" y="134"/>
                    <a:pt x="25089" y="159"/>
                  </a:cubicBezTo>
                  <a:cubicBezTo>
                    <a:pt x="24998" y="182"/>
                    <a:pt x="24905" y="196"/>
                    <a:pt x="24815" y="225"/>
                  </a:cubicBezTo>
                  <a:cubicBezTo>
                    <a:pt x="24727" y="255"/>
                    <a:pt x="24649" y="316"/>
                    <a:pt x="24562" y="353"/>
                  </a:cubicBezTo>
                  <a:cubicBezTo>
                    <a:pt x="24477" y="389"/>
                    <a:pt x="24370" y="383"/>
                    <a:pt x="24285" y="423"/>
                  </a:cubicBezTo>
                  <a:cubicBezTo>
                    <a:pt x="24200" y="465"/>
                    <a:pt x="24139" y="549"/>
                    <a:pt x="24058" y="597"/>
                  </a:cubicBezTo>
                  <a:cubicBezTo>
                    <a:pt x="23978" y="643"/>
                    <a:pt x="23904" y="700"/>
                    <a:pt x="23824" y="753"/>
                  </a:cubicBezTo>
                  <a:cubicBezTo>
                    <a:pt x="23707" y="832"/>
                    <a:pt x="23692" y="811"/>
                    <a:pt x="23576" y="889"/>
                  </a:cubicBezTo>
                  <a:cubicBezTo>
                    <a:pt x="23458" y="969"/>
                    <a:pt x="23455" y="966"/>
                    <a:pt x="23338" y="1045"/>
                  </a:cubicBezTo>
                  <a:cubicBezTo>
                    <a:pt x="23222" y="1124"/>
                    <a:pt x="23217" y="1116"/>
                    <a:pt x="23100" y="1195"/>
                  </a:cubicBezTo>
                  <a:cubicBezTo>
                    <a:pt x="22984" y="1275"/>
                    <a:pt x="23003" y="1302"/>
                    <a:pt x="22886" y="1381"/>
                  </a:cubicBezTo>
                  <a:cubicBezTo>
                    <a:pt x="22770" y="1460"/>
                    <a:pt x="22774" y="1462"/>
                    <a:pt x="22657" y="1542"/>
                  </a:cubicBezTo>
                  <a:cubicBezTo>
                    <a:pt x="22540" y="1621"/>
                    <a:pt x="22513" y="1580"/>
                    <a:pt x="22398" y="1659"/>
                  </a:cubicBezTo>
                  <a:cubicBezTo>
                    <a:pt x="22281" y="1739"/>
                    <a:pt x="22298" y="1764"/>
                    <a:pt x="22181" y="1843"/>
                  </a:cubicBezTo>
                  <a:cubicBezTo>
                    <a:pt x="22066" y="1922"/>
                    <a:pt x="22058" y="1911"/>
                    <a:pt x="21942" y="1990"/>
                  </a:cubicBezTo>
                  <a:cubicBezTo>
                    <a:pt x="21827" y="2070"/>
                    <a:pt x="21816" y="2054"/>
                    <a:pt x="21699" y="2132"/>
                  </a:cubicBezTo>
                  <a:cubicBezTo>
                    <a:pt x="21584" y="2211"/>
                    <a:pt x="21602" y="2237"/>
                    <a:pt x="21485" y="2316"/>
                  </a:cubicBezTo>
                  <a:cubicBezTo>
                    <a:pt x="21369" y="2394"/>
                    <a:pt x="21380" y="2410"/>
                    <a:pt x="21263" y="2490"/>
                  </a:cubicBezTo>
                  <a:cubicBezTo>
                    <a:pt x="21148" y="2569"/>
                    <a:pt x="21141" y="2559"/>
                    <a:pt x="21027" y="2638"/>
                  </a:cubicBezTo>
                  <a:cubicBezTo>
                    <a:pt x="20911" y="2716"/>
                    <a:pt x="20916" y="2724"/>
                    <a:pt x="20802" y="2803"/>
                  </a:cubicBezTo>
                  <a:cubicBezTo>
                    <a:pt x="20686" y="2882"/>
                    <a:pt x="20662" y="2847"/>
                    <a:pt x="20547" y="2927"/>
                  </a:cubicBezTo>
                  <a:cubicBezTo>
                    <a:pt x="20430" y="3005"/>
                    <a:pt x="20443" y="3023"/>
                    <a:pt x="20326" y="3101"/>
                  </a:cubicBezTo>
                  <a:cubicBezTo>
                    <a:pt x="20209" y="3180"/>
                    <a:pt x="20193" y="3157"/>
                    <a:pt x="20077" y="3235"/>
                  </a:cubicBezTo>
                  <a:cubicBezTo>
                    <a:pt x="19961" y="3314"/>
                    <a:pt x="19990" y="3356"/>
                    <a:pt x="19873" y="3435"/>
                  </a:cubicBezTo>
                  <a:cubicBezTo>
                    <a:pt x="19757" y="3514"/>
                    <a:pt x="19749" y="3502"/>
                    <a:pt x="19632" y="3581"/>
                  </a:cubicBezTo>
                  <a:cubicBezTo>
                    <a:pt x="19517" y="3660"/>
                    <a:pt x="19498" y="3631"/>
                    <a:pt x="19382" y="3711"/>
                  </a:cubicBezTo>
                  <a:cubicBezTo>
                    <a:pt x="19266" y="3790"/>
                    <a:pt x="19279" y="3808"/>
                    <a:pt x="19163" y="3887"/>
                  </a:cubicBezTo>
                  <a:cubicBezTo>
                    <a:pt x="19047" y="3967"/>
                    <a:pt x="19050" y="3969"/>
                    <a:pt x="18934" y="4048"/>
                  </a:cubicBezTo>
                  <a:cubicBezTo>
                    <a:pt x="18818" y="4127"/>
                    <a:pt x="18825" y="4137"/>
                    <a:pt x="18709" y="4215"/>
                  </a:cubicBezTo>
                  <a:cubicBezTo>
                    <a:pt x="18593" y="4293"/>
                    <a:pt x="18572" y="4262"/>
                    <a:pt x="18456" y="4341"/>
                  </a:cubicBezTo>
                  <a:cubicBezTo>
                    <a:pt x="18340" y="4421"/>
                    <a:pt x="18354" y="4439"/>
                    <a:pt x="18237" y="4518"/>
                  </a:cubicBezTo>
                  <a:cubicBezTo>
                    <a:pt x="18121" y="4597"/>
                    <a:pt x="18126" y="4603"/>
                    <a:pt x="18009" y="4681"/>
                  </a:cubicBezTo>
                  <a:cubicBezTo>
                    <a:pt x="17895" y="4760"/>
                    <a:pt x="17875" y="4734"/>
                    <a:pt x="17761" y="4813"/>
                  </a:cubicBezTo>
                  <a:cubicBezTo>
                    <a:pt x="17645" y="4892"/>
                    <a:pt x="17658" y="4910"/>
                    <a:pt x="17542" y="4990"/>
                  </a:cubicBezTo>
                  <a:cubicBezTo>
                    <a:pt x="17425" y="5069"/>
                    <a:pt x="17424" y="5066"/>
                    <a:pt x="17310" y="5145"/>
                  </a:cubicBezTo>
                  <a:cubicBezTo>
                    <a:pt x="17193" y="5224"/>
                    <a:pt x="17192" y="5220"/>
                    <a:pt x="17075" y="5299"/>
                  </a:cubicBezTo>
                  <a:cubicBezTo>
                    <a:pt x="16958" y="5377"/>
                    <a:pt x="16968" y="5390"/>
                    <a:pt x="16851" y="5468"/>
                  </a:cubicBezTo>
                  <a:cubicBezTo>
                    <a:pt x="16735" y="5548"/>
                    <a:pt x="16742" y="5556"/>
                    <a:pt x="16625" y="5634"/>
                  </a:cubicBezTo>
                  <a:cubicBezTo>
                    <a:pt x="16510" y="5714"/>
                    <a:pt x="16483" y="5675"/>
                    <a:pt x="16368" y="5754"/>
                  </a:cubicBezTo>
                  <a:cubicBezTo>
                    <a:pt x="16253" y="5832"/>
                    <a:pt x="16257" y="5838"/>
                    <a:pt x="16142" y="5917"/>
                  </a:cubicBezTo>
                  <a:cubicBezTo>
                    <a:pt x="16027" y="5995"/>
                    <a:pt x="16042" y="6017"/>
                    <a:pt x="15926" y="6095"/>
                  </a:cubicBezTo>
                  <a:cubicBezTo>
                    <a:pt x="15810" y="6173"/>
                    <a:pt x="15808" y="6172"/>
                    <a:pt x="15693" y="6249"/>
                  </a:cubicBezTo>
                  <a:cubicBezTo>
                    <a:pt x="15578" y="6327"/>
                    <a:pt x="15577" y="6327"/>
                    <a:pt x="15462" y="6404"/>
                  </a:cubicBezTo>
                  <a:cubicBezTo>
                    <a:pt x="15346" y="6484"/>
                    <a:pt x="15351" y="6490"/>
                    <a:pt x="15235" y="6569"/>
                  </a:cubicBezTo>
                  <a:cubicBezTo>
                    <a:pt x="15120" y="6647"/>
                    <a:pt x="15098" y="6614"/>
                    <a:pt x="14982" y="6694"/>
                  </a:cubicBezTo>
                  <a:cubicBezTo>
                    <a:pt x="14865" y="6772"/>
                    <a:pt x="14887" y="6804"/>
                    <a:pt x="14772" y="6882"/>
                  </a:cubicBezTo>
                  <a:cubicBezTo>
                    <a:pt x="14656" y="6960"/>
                    <a:pt x="14656" y="6959"/>
                    <a:pt x="14539" y="7038"/>
                  </a:cubicBezTo>
                  <a:cubicBezTo>
                    <a:pt x="14423" y="7117"/>
                    <a:pt x="14430" y="7125"/>
                    <a:pt x="14313" y="7204"/>
                  </a:cubicBezTo>
                  <a:cubicBezTo>
                    <a:pt x="14196" y="7283"/>
                    <a:pt x="14196" y="7282"/>
                    <a:pt x="14081" y="7361"/>
                  </a:cubicBezTo>
                  <a:cubicBezTo>
                    <a:pt x="13966" y="7439"/>
                    <a:pt x="13953" y="7420"/>
                    <a:pt x="13837" y="7498"/>
                  </a:cubicBezTo>
                  <a:cubicBezTo>
                    <a:pt x="13723" y="7576"/>
                    <a:pt x="13725" y="7582"/>
                    <a:pt x="13610" y="7659"/>
                  </a:cubicBezTo>
                  <a:cubicBezTo>
                    <a:pt x="13494" y="7738"/>
                    <a:pt x="13498" y="7742"/>
                    <a:pt x="13382" y="7819"/>
                  </a:cubicBezTo>
                  <a:cubicBezTo>
                    <a:pt x="13267" y="7898"/>
                    <a:pt x="13270" y="7903"/>
                    <a:pt x="13155" y="7980"/>
                  </a:cubicBezTo>
                  <a:cubicBezTo>
                    <a:pt x="13039" y="8058"/>
                    <a:pt x="13039" y="8059"/>
                    <a:pt x="12925" y="8138"/>
                  </a:cubicBezTo>
                  <a:cubicBezTo>
                    <a:pt x="12809" y="8215"/>
                    <a:pt x="12782" y="8176"/>
                    <a:pt x="12668" y="8253"/>
                  </a:cubicBezTo>
                  <a:cubicBezTo>
                    <a:pt x="12552" y="8333"/>
                    <a:pt x="12577" y="8368"/>
                    <a:pt x="12461" y="8445"/>
                  </a:cubicBezTo>
                  <a:cubicBezTo>
                    <a:pt x="12345" y="8524"/>
                    <a:pt x="12341" y="8518"/>
                    <a:pt x="12225" y="8596"/>
                  </a:cubicBezTo>
                  <a:cubicBezTo>
                    <a:pt x="12111" y="8675"/>
                    <a:pt x="12097" y="8657"/>
                    <a:pt x="11982" y="8735"/>
                  </a:cubicBezTo>
                  <a:cubicBezTo>
                    <a:pt x="11865" y="8815"/>
                    <a:pt x="11870" y="8820"/>
                    <a:pt x="11754" y="8899"/>
                  </a:cubicBezTo>
                  <a:cubicBezTo>
                    <a:pt x="11638" y="8978"/>
                    <a:pt x="11649" y="8992"/>
                    <a:pt x="11533" y="9072"/>
                  </a:cubicBezTo>
                  <a:cubicBezTo>
                    <a:pt x="11419" y="9150"/>
                    <a:pt x="11413" y="9142"/>
                    <a:pt x="11298" y="9222"/>
                  </a:cubicBezTo>
                  <a:cubicBezTo>
                    <a:pt x="11181" y="9301"/>
                    <a:pt x="11194" y="9318"/>
                    <a:pt x="11078" y="9397"/>
                  </a:cubicBezTo>
                  <a:cubicBezTo>
                    <a:pt x="10963" y="9474"/>
                    <a:pt x="10949" y="9456"/>
                    <a:pt x="10835" y="9535"/>
                  </a:cubicBezTo>
                  <a:cubicBezTo>
                    <a:pt x="10718" y="9614"/>
                    <a:pt x="10733" y="9635"/>
                    <a:pt x="10617" y="9714"/>
                  </a:cubicBezTo>
                  <a:cubicBezTo>
                    <a:pt x="10501" y="9794"/>
                    <a:pt x="10501" y="9794"/>
                    <a:pt x="10386" y="9873"/>
                  </a:cubicBezTo>
                  <a:cubicBezTo>
                    <a:pt x="10270" y="9951"/>
                    <a:pt x="10248" y="9919"/>
                    <a:pt x="10133" y="9998"/>
                  </a:cubicBezTo>
                  <a:cubicBezTo>
                    <a:pt x="10018" y="10077"/>
                    <a:pt x="10035" y="10103"/>
                    <a:pt x="9920" y="10181"/>
                  </a:cubicBezTo>
                  <a:cubicBezTo>
                    <a:pt x="9803" y="10261"/>
                    <a:pt x="9786" y="10234"/>
                    <a:pt x="9671" y="10313"/>
                  </a:cubicBezTo>
                  <a:cubicBezTo>
                    <a:pt x="9556" y="10390"/>
                    <a:pt x="9552" y="10385"/>
                    <a:pt x="9437" y="10464"/>
                  </a:cubicBezTo>
                  <a:lnTo>
                    <a:pt x="9207" y="10623"/>
                  </a:lnTo>
                  <a:cubicBezTo>
                    <a:pt x="9091" y="10700"/>
                    <a:pt x="9103" y="10719"/>
                    <a:pt x="8988" y="10797"/>
                  </a:cubicBezTo>
                  <a:cubicBezTo>
                    <a:pt x="8873" y="10875"/>
                    <a:pt x="8862" y="10860"/>
                    <a:pt x="8747" y="10940"/>
                  </a:cubicBezTo>
                  <a:cubicBezTo>
                    <a:pt x="8632" y="11017"/>
                    <a:pt x="8648" y="11041"/>
                    <a:pt x="8533" y="11121"/>
                  </a:cubicBezTo>
                  <a:cubicBezTo>
                    <a:pt x="8417" y="11199"/>
                    <a:pt x="8422" y="11204"/>
                    <a:pt x="8307" y="11283"/>
                  </a:cubicBezTo>
                  <a:cubicBezTo>
                    <a:pt x="8191" y="11362"/>
                    <a:pt x="8170" y="11331"/>
                    <a:pt x="8055" y="11410"/>
                  </a:cubicBezTo>
                  <a:cubicBezTo>
                    <a:pt x="7939" y="11488"/>
                    <a:pt x="7950" y="11506"/>
                    <a:pt x="7836" y="11584"/>
                  </a:cubicBezTo>
                  <a:cubicBezTo>
                    <a:pt x="7720" y="11664"/>
                    <a:pt x="7696" y="11629"/>
                    <a:pt x="7581" y="11708"/>
                  </a:cubicBezTo>
                  <a:cubicBezTo>
                    <a:pt x="7464" y="11786"/>
                    <a:pt x="7464" y="11786"/>
                    <a:pt x="7349" y="11865"/>
                  </a:cubicBezTo>
                  <a:cubicBezTo>
                    <a:pt x="7234" y="11942"/>
                    <a:pt x="7259" y="11981"/>
                    <a:pt x="7145" y="12060"/>
                  </a:cubicBezTo>
                  <a:cubicBezTo>
                    <a:pt x="7029" y="12139"/>
                    <a:pt x="7013" y="12117"/>
                    <a:pt x="6898" y="12195"/>
                  </a:cubicBezTo>
                  <a:cubicBezTo>
                    <a:pt x="6782" y="12274"/>
                    <a:pt x="6789" y="12285"/>
                    <a:pt x="6675" y="12364"/>
                  </a:cubicBezTo>
                  <a:cubicBezTo>
                    <a:pt x="6559" y="12443"/>
                    <a:pt x="6550" y="12430"/>
                    <a:pt x="6435" y="12509"/>
                  </a:cubicBezTo>
                  <a:cubicBezTo>
                    <a:pt x="6320" y="12586"/>
                    <a:pt x="6307" y="12569"/>
                    <a:pt x="6193" y="12648"/>
                  </a:cubicBezTo>
                  <a:cubicBezTo>
                    <a:pt x="6077" y="12727"/>
                    <a:pt x="6108" y="12773"/>
                    <a:pt x="5993" y="12852"/>
                  </a:cubicBezTo>
                  <a:cubicBezTo>
                    <a:pt x="5878" y="12931"/>
                    <a:pt x="5854" y="12896"/>
                    <a:pt x="5738" y="12974"/>
                  </a:cubicBezTo>
                  <a:cubicBezTo>
                    <a:pt x="5622" y="13051"/>
                    <a:pt x="5630" y="13063"/>
                    <a:pt x="5515" y="13141"/>
                  </a:cubicBezTo>
                  <a:cubicBezTo>
                    <a:pt x="5400" y="13218"/>
                    <a:pt x="5413" y="13239"/>
                    <a:pt x="5298" y="13318"/>
                  </a:cubicBezTo>
                  <a:cubicBezTo>
                    <a:pt x="5183" y="13395"/>
                    <a:pt x="5159" y="13361"/>
                    <a:pt x="5043" y="13440"/>
                  </a:cubicBezTo>
                  <a:cubicBezTo>
                    <a:pt x="4929" y="13518"/>
                    <a:pt x="4928" y="13517"/>
                    <a:pt x="4812" y="13595"/>
                  </a:cubicBezTo>
                  <a:cubicBezTo>
                    <a:pt x="4697" y="13673"/>
                    <a:pt x="4703" y="13683"/>
                    <a:pt x="4587" y="13761"/>
                  </a:cubicBezTo>
                  <a:cubicBezTo>
                    <a:pt x="4472" y="13839"/>
                    <a:pt x="4485" y="13860"/>
                    <a:pt x="4371" y="13939"/>
                  </a:cubicBezTo>
                  <a:cubicBezTo>
                    <a:pt x="4254" y="14016"/>
                    <a:pt x="4235" y="13988"/>
                    <a:pt x="4120" y="14067"/>
                  </a:cubicBezTo>
                  <a:cubicBezTo>
                    <a:pt x="4004" y="14144"/>
                    <a:pt x="4003" y="14143"/>
                    <a:pt x="3889" y="14223"/>
                  </a:cubicBezTo>
                  <a:cubicBezTo>
                    <a:pt x="3773" y="14300"/>
                    <a:pt x="3778" y="14309"/>
                    <a:pt x="3664" y="14389"/>
                  </a:cubicBezTo>
                  <a:cubicBezTo>
                    <a:pt x="3547" y="14468"/>
                    <a:pt x="3542" y="14459"/>
                    <a:pt x="3426" y="14539"/>
                  </a:cubicBezTo>
                  <a:cubicBezTo>
                    <a:pt x="3310" y="14618"/>
                    <a:pt x="3324" y="14639"/>
                    <a:pt x="3210" y="14718"/>
                  </a:cubicBezTo>
                  <a:cubicBezTo>
                    <a:pt x="3093" y="14797"/>
                    <a:pt x="3087" y="14789"/>
                    <a:pt x="2973" y="14867"/>
                  </a:cubicBezTo>
                  <a:cubicBezTo>
                    <a:pt x="2857" y="14946"/>
                    <a:pt x="2862" y="14953"/>
                    <a:pt x="2748" y="15032"/>
                  </a:cubicBezTo>
                  <a:cubicBezTo>
                    <a:pt x="2632" y="15112"/>
                    <a:pt x="2638" y="15119"/>
                    <a:pt x="2523" y="15198"/>
                  </a:cubicBezTo>
                  <a:lnTo>
                    <a:pt x="2293" y="15357"/>
                  </a:lnTo>
                  <a:cubicBezTo>
                    <a:pt x="2177" y="15435"/>
                    <a:pt x="2172" y="15429"/>
                    <a:pt x="2057" y="15507"/>
                  </a:cubicBezTo>
                  <a:cubicBezTo>
                    <a:pt x="1941" y="15584"/>
                    <a:pt x="1942" y="15587"/>
                    <a:pt x="1828" y="15664"/>
                  </a:cubicBezTo>
                  <a:cubicBezTo>
                    <a:pt x="1749" y="15718"/>
                    <a:pt x="1671" y="15769"/>
                    <a:pt x="1597" y="15826"/>
                  </a:cubicBezTo>
                  <a:cubicBezTo>
                    <a:pt x="1522" y="15885"/>
                    <a:pt x="1427" y="15917"/>
                    <a:pt x="1358" y="15980"/>
                  </a:cubicBezTo>
                  <a:cubicBezTo>
                    <a:pt x="1288" y="16044"/>
                    <a:pt x="1243" y="16131"/>
                    <a:pt x="1177" y="16199"/>
                  </a:cubicBezTo>
                  <a:cubicBezTo>
                    <a:pt x="1111" y="16267"/>
                    <a:pt x="1047" y="16335"/>
                    <a:pt x="987" y="16407"/>
                  </a:cubicBezTo>
                  <a:cubicBezTo>
                    <a:pt x="927" y="16478"/>
                    <a:pt x="857" y="16544"/>
                    <a:pt x="802" y="16619"/>
                  </a:cubicBezTo>
                  <a:cubicBezTo>
                    <a:pt x="746" y="16696"/>
                    <a:pt x="710" y="16785"/>
                    <a:pt x="660" y="16864"/>
                  </a:cubicBezTo>
                  <a:cubicBezTo>
                    <a:pt x="609" y="16943"/>
                    <a:pt x="534" y="17009"/>
                    <a:pt x="490" y="17092"/>
                  </a:cubicBezTo>
                  <a:cubicBezTo>
                    <a:pt x="446" y="17174"/>
                    <a:pt x="415" y="17265"/>
                    <a:pt x="376" y="17350"/>
                  </a:cubicBezTo>
                  <a:cubicBezTo>
                    <a:pt x="336" y="17436"/>
                    <a:pt x="322" y="17531"/>
                    <a:pt x="287" y="17619"/>
                  </a:cubicBezTo>
                  <a:cubicBezTo>
                    <a:pt x="255" y="17706"/>
                    <a:pt x="233" y="17797"/>
                    <a:pt x="206" y="17887"/>
                  </a:cubicBezTo>
                  <a:cubicBezTo>
                    <a:pt x="178" y="17977"/>
                    <a:pt x="147" y="18065"/>
                    <a:pt x="126" y="18156"/>
                  </a:cubicBezTo>
                  <a:cubicBezTo>
                    <a:pt x="105" y="18247"/>
                    <a:pt x="75" y="18337"/>
                    <a:pt x="60" y="18429"/>
                  </a:cubicBezTo>
                  <a:cubicBezTo>
                    <a:pt x="45" y="18522"/>
                    <a:pt x="27" y="18614"/>
                    <a:pt x="19" y="18707"/>
                  </a:cubicBezTo>
                  <a:cubicBezTo>
                    <a:pt x="11" y="18802"/>
                    <a:pt x="13" y="18897"/>
                    <a:pt x="12" y="18990"/>
                  </a:cubicBezTo>
                  <a:cubicBezTo>
                    <a:pt x="11" y="19084"/>
                    <a:pt x="1" y="19179"/>
                    <a:pt x="6" y="19273"/>
                  </a:cubicBezTo>
                  <a:cubicBezTo>
                    <a:pt x="11" y="19366"/>
                    <a:pt x="0" y="19463"/>
                    <a:pt x="11" y="19557"/>
                  </a:cubicBezTo>
                  <a:cubicBezTo>
                    <a:pt x="22" y="19650"/>
                    <a:pt x="43" y="19744"/>
                    <a:pt x="60" y="19836"/>
                  </a:cubicBezTo>
                  <a:cubicBezTo>
                    <a:pt x="78" y="19929"/>
                    <a:pt x="103" y="20022"/>
                    <a:pt x="127" y="20113"/>
                  </a:cubicBezTo>
                  <a:cubicBezTo>
                    <a:pt x="150" y="20204"/>
                    <a:pt x="216" y="20281"/>
                    <a:pt x="245" y="20371"/>
                  </a:cubicBezTo>
                  <a:cubicBezTo>
                    <a:pt x="275" y="20459"/>
                    <a:pt x="287" y="20554"/>
                    <a:pt x="324" y="20641"/>
                  </a:cubicBezTo>
                  <a:cubicBezTo>
                    <a:pt x="360" y="20727"/>
                    <a:pt x="400" y="20812"/>
                    <a:pt x="442" y="20897"/>
                  </a:cubicBezTo>
                  <a:cubicBezTo>
                    <a:pt x="484" y="20980"/>
                    <a:pt x="498" y="21080"/>
                    <a:pt x="547" y="21162"/>
                  </a:cubicBezTo>
                  <a:cubicBezTo>
                    <a:pt x="593" y="21243"/>
                    <a:pt x="651" y="21319"/>
                    <a:pt x="704" y="21398"/>
                  </a:cubicBezTo>
                  <a:cubicBezTo>
                    <a:pt x="783" y="21516"/>
                    <a:pt x="806" y="21501"/>
                    <a:pt x="885" y="21618"/>
                  </a:cubicBezTo>
                  <a:cubicBezTo>
                    <a:pt x="966" y="21733"/>
                    <a:pt x="959" y="21739"/>
                    <a:pt x="1037" y="21855"/>
                  </a:cubicBezTo>
                  <a:cubicBezTo>
                    <a:pt x="1117" y="21972"/>
                    <a:pt x="1114" y="21974"/>
                    <a:pt x="1193" y="22091"/>
                  </a:cubicBezTo>
                  <a:cubicBezTo>
                    <a:pt x="1273" y="22208"/>
                    <a:pt x="1259" y="22218"/>
                    <a:pt x="1337" y="22333"/>
                  </a:cubicBezTo>
                  <a:cubicBezTo>
                    <a:pt x="1415" y="22450"/>
                    <a:pt x="1410" y="22453"/>
                    <a:pt x="1489" y="22569"/>
                  </a:cubicBezTo>
                  <a:cubicBezTo>
                    <a:pt x="1567" y="22686"/>
                    <a:pt x="1614" y="22655"/>
                    <a:pt x="1693" y="22771"/>
                  </a:cubicBezTo>
                  <a:cubicBezTo>
                    <a:pt x="1771" y="22888"/>
                    <a:pt x="1741" y="22908"/>
                    <a:pt x="1819" y="23024"/>
                  </a:cubicBezTo>
                  <a:cubicBezTo>
                    <a:pt x="1898" y="23141"/>
                    <a:pt x="1913" y="23130"/>
                    <a:pt x="1993" y="23247"/>
                  </a:cubicBezTo>
                  <a:cubicBezTo>
                    <a:pt x="2071" y="23364"/>
                    <a:pt x="2062" y="23369"/>
                    <a:pt x="2141" y="23485"/>
                  </a:cubicBezTo>
                  <a:cubicBezTo>
                    <a:pt x="2220" y="23600"/>
                    <a:pt x="2237" y="23589"/>
                    <a:pt x="2316" y="23704"/>
                  </a:cubicBezTo>
                  <a:cubicBezTo>
                    <a:pt x="2395" y="23821"/>
                    <a:pt x="2355" y="23848"/>
                    <a:pt x="2434" y="23965"/>
                  </a:cubicBezTo>
                  <a:cubicBezTo>
                    <a:pt x="2513" y="24079"/>
                    <a:pt x="2534" y="24066"/>
                    <a:pt x="2612" y="24181"/>
                  </a:cubicBezTo>
                  <a:cubicBezTo>
                    <a:pt x="2691" y="24297"/>
                    <a:pt x="2686" y="24301"/>
                    <a:pt x="2765" y="24415"/>
                  </a:cubicBezTo>
                  <a:cubicBezTo>
                    <a:pt x="2842" y="24532"/>
                    <a:pt x="2871" y="24513"/>
                    <a:pt x="2949" y="24629"/>
                  </a:cubicBezTo>
                  <a:cubicBezTo>
                    <a:pt x="3028" y="24745"/>
                    <a:pt x="3008" y="24758"/>
                    <a:pt x="3087" y="24875"/>
                  </a:cubicBezTo>
                  <a:cubicBezTo>
                    <a:pt x="3167" y="24992"/>
                    <a:pt x="3147" y="25004"/>
                    <a:pt x="3227" y="25120"/>
                  </a:cubicBezTo>
                  <a:cubicBezTo>
                    <a:pt x="3306" y="25236"/>
                    <a:pt x="3301" y="25239"/>
                    <a:pt x="3380" y="25356"/>
                  </a:cubicBezTo>
                  <a:cubicBezTo>
                    <a:pt x="3457" y="25471"/>
                    <a:pt x="3463" y="25466"/>
                    <a:pt x="3543" y="25583"/>
                  </a:cubicBezTo>
                  <a:cubicBezTo>
                    <a:pt x="3622" y="25699"/>
                    <a:pt x="3629" y="25693"/>
                    <a:pt x="3709" y="25809"/>
                  </a:cubicBezTo>
                  <a:cubicBezTo>
                    <a:pt x="3788" y="25925"/>
                    <a:pt x="3776" y="25932"/>
                    <a:pt x="3854" y="26049"/>
                  </a:cubicBezTo>
                  <a:cubicBezTo>
                    <a:pt x="3933" y="26166"/>
                    <a:pt x="3964" y="26144"/>
                    <a:pt x="4042" y="26261"/>
                  </a:cubicBezTo>
                  <a:cubicBezTo>
                    <a:pt x="4120" y="26377"/>
                    <a:pt x="4097" y="26392"/>
                    <a:pt x="4176" y="26508"/>
                  </a:cubicBezTo>
                  <a:cubicBezTo>
                    <a:pt x="4255" y="26625"/>
                    <a:pt x="4245" y="26631"/>
                    <a:pt x="4325" y="26746"/>
                  </a:cubicBezTo>
                  <a:cubicBezTo>
                    <a:pt x="4404" y="26863"/>
                    <a:pt x="4406" y="26861"/>
                    <a:pt x="4485" y="26977"/>
                  </a:cubicBezTo>
                  <a:cubicBezTo>
                    <a:pt x="4564" y="27092"/>
                    <a:pt x="4559" y="27094"/>
                    <a:pt x="4638" y="27211"/>
                  </a:cubicBezTo>
                  <a:cubicBezTo>
                    <a:pt x="4716" y="27328"/>
                    <a:pt x="4743" y="27309"/>
                    <a:pt x="4823" y="27424"/>
                  </a:cubicBezTo>
                  <a:cubicBezTo>
                    <a:pt x="4902" y="27541"/>
                    <a:pt x="4882" y="27554"/>
                    <a:pt x="4961" y="27670"/>
                  </a:cubicBezTo>
                  <a:cubicBezTo>
                    <a:pt x="5040" y="27785"/>
                    <a:pt x="5041" y="27784"/>
                    <a:pt x="5120" y="27900"/>
                  </a:cubicBezTo>
                  <a:cubicBezTo>
                    <a:pt x="5199" y="28014"/>
                    <a:pt x="5218" y="28002"/>
                    <a:pt x="5297" y="28117"/>
                  </a:cubicBezTo>
                  <a:cubicBezTo>
                    <a:pt x="5375" y="28233"/>
                    <a:pt x="5375" y="28233"/>
                    <a:pt x="5455" y="28350"/>
                  </a:cubicBezTo>
                  <a:cubicBezTo>
                    <a:pt x="5534" y="28465"/>
                    <a:pt x="5543" y="28458"/>
                    <a:pt x="5622" y="28575"/>
                  </a:cubicBezTo>
                  <a:cubicBezTo>
                    <a:pt x="5701" y="28689"/>
                    <a:pt x="5667" y="28714"/>
                    <a:pt x="5745" y="28829"/>
                  </a:cubicBezTo>
                  <a:cubicBezTo>
                    <a:pt x="5823" y="28944"/>
                    <a:pt x="5855" y="28923"/>
                    <a:pt x="5934" y="29037"/>
                  </a:cubicBezTo>
                  <a:cubicBezTo>
                    <a:pt x="6012" y="29153"/>
                    <a:pt x="6002" y="29160"/>
                    <a:pt x="6081" y="29274"/>
                  </a:cubicBezTo>
                  <a:cubicBezTo>
                    <a:pt x="6160" y="29390"/>
                    <a:pt x="6139" y="29405"/>
                    <a:pt x="6216" y="29519"/>
                  </a:cubicBezTo>
                  <a:cubicBezTo>
                    <a:pt x="6295" y="29635"/>
                    <a:pt x="6332" y="29610"/>
                    <a:pt x="6409" y="29726"/>
                  </a:cubicBezTo>
                  <a:cubicBezTo>
                    <a:pt x="6488" y="29841"/>
                    <a:pt x="6456" y="29862"/>
                    <a:pt x="6535" y="29978"/>
                  </a:cubicBezTo>
                  <a:cubicBezTo>
                    <a:pt x="6615" y="30092"/>
                    <a:pt x="6626" y="30085"/>
                    <a:pt x="6706" y="30200"/>
                  </a:cubicBezTo>
                  <a:cubicBezTo>
                    <a:pt x="6783" y="30316"/>
                    <a:pt x="6789" y="30312"/>
                    <a:pt x="6868" y="30428"/>
                  </a:cubicBezTo>
                  <a:cubicBezTo>
                    <a:pt x="6948" y="30543"/>
                    <a:pt x="6938" y="30549"/>
                    <a:pt x="7017" y="30666"/>
                  </a:cubicBezTo>
                  <a:cubicBezTo>
                    <a:pt x="7094" y="30781"/>
                    <a:pt x="7087" y="30787"/>
                    <a:pt x="7166" y="30902"/>
                  </a:cubicBezTo>
                  <a:cubicBezTo>
                    <a:pt x="7243" y="31019"/>
                    <a:pt x="7232" y="31028"/>
                    <a:pt x="7311" y="31142"/>
                  </a:cubicBezTo>
                  <a:cubicBezTo>
                    <a:pt x="7388" y="31258"/>
                    <a:pt x="7387" y="31259"/>
                    <a:pt x="7466" y="31374"/>
                  </a:cubicBezTo>
                  <a:cubicBezTo>
                    <a:pt x="7544" y="31489"/>
                    <a:pt x="7564" y="31477"/>
                    <a:pt x="7641" y="31592"/>
                  </a:cubicBezTo>
                  <a:cubicBezTo>
                    <a:pt x="7720" y="31708"/>
                    <a:pt x="7735" y="31698"/>
                    <a:pt x="7812" y="31813"/>
                  </a:cubicBezTo>
                  <a:cubicBezTo>
                    <a:pt x="7891" y="31928"/>
                    <a:pt x="7871" y="31941"/>
                    <a:pt x="7949" y="32057"/>
                  </a:cubicBezTo>
                  <a:cubicBezTo>
                    <a:pt x="8026" y="32172"/>
                    <a:pt x="8047" y="32159"/>
                    <a:pt x="8125" y="32273"/>
                  </a:cubicBezTo>
                  <a:cubicBezTo>
                    <a:pt x="8202" y="32389"/>
                    <a:pt x="8197" y="32393"/>
                    <a:pt x="8275" y="32508"/>
                  </a:cubicBezTo>
                  <a:cubicBezTo>
                    <a:pt x="8352" y="32624"/>
                    <a:pt x="8328" y="32640"/>
                    <a:pt x="8406" y="32754"/>
                  </a:cubicBezTo>
                  <a:cubicBezTo>
                    <a:pt x="8485" y="32870"/>
                    <a:pt x="8479" y="32873"/>
                    <a:pt x="8559" y="32989"/>
                  </a:cubicBezTo>
                  <a:cubicBezTo>
                    <a:pt x="8637" y="33106"/>
                    <a:pt x="8672" y="33081"/>
                    <a:pt x="8752" y="33197"/>
                  </a:cubicBezTo>
                  <a:cubicBezTo>
                    <a:pt x="8829" y="33311"/>
                    <a:pt x="8794" y="33336"/>
                    <a:pt x="8873" y="33450"/>
                  </a:cubicBezTo>
                  <a:cubicBezTo>
                    <a:pt x="8951" y="33566"/>
                    <a:pt x="8957" y="33562"/>
                    <a:pt x="9036" y="33676"/>
                  </a:cubicBezTo>
                  <a:cubicBezTo>
                    <a:pt x="9114" y="33792"/>
                    <a:pt x="9149" y="33770"/>
                    <a:pt x="9228" y="33884"/>
                  </a:cubicBezTo>
                  <a:cubicBezTo>
                    <a:pt x="9305" y="34000"/>
                    <a:pt x="9309" y="33998"/>
                    <a:pt x="9387" y="34113"/>
                  </a:cubicBezTo>
                  <a:cubicBezTo>
                    <a:pt x="9466" y="34230"/>
                    <a:pt x="9455" y="34237"/>
                    <a:pt x="9535" y="34351"/>
                  </a:cubicBezTo>
                  <a:cubicBezTo>
                    <a:pt x="9614" y="34468"/>
                    <a:pt x="9579" y="34491"/>
                    <a:pt x="9659" y="34606"/>
                  </a:cubicBezTo>
                  <a:cubicBezTo>
                    <a:pt x="9738" y="34721"/>
                    <a:pt x="9761" y="34707"/>
                    <a:pt x="9840" y="34821"/>
                  </a:cubicBezTo>
                  <a:cubicBezTo>
                    <a:pt x="9919" y="34938"/>
                    <a:pt x="9924" y="34934"/>
                    <a:pt x="10003" y="35050"/>
                  </a:cubicBezTo>
                  <a:cubicBezTo>
                    <a:pt x="10081" y="35164"/>
                    <a:pt x="10055" y="35181"/>
                    <a:pt x="10134" y="35297"/>
                  </a:cubicBezTo>
                  <a:cubicBezTo>
                    <a:pt x="10214" y="35414"/>
                    <a:pt x="10248" y="35389"/>
                    <a:pt x="10327" y="35505"/>
                  </a:cubicBezTo>
                  <a:cubicBezTo>
                    <a:pt x="10406" y="35619"/>
                    <a:pt x="10397" y="35626"/>
                    <a:pt x="10476" y="35742"/>
                  </a:cubicBezTo>
                  <a:cubicBezTo>
                    <a:pt x="10553" y="35856"/>
                    <a:pt x="10535" y="35870"/>
                    <a:pt x="10613" y="35985"/>
                  </a:cubicBezTo>
                  <a:cubicBezTo>
                    <a:pt x="10691" y="36101"/>
                    <a:pt x="10681" y="36108"/>
                    <a:pt x="10760" y="36224"/>
                  </a:cubicBezTo>
                  <a:cubicBezTo>
                    <a:pt x="10838" y="36338"/>
                    <a:pt x="10848" y="36332"/>
                    <a:pt x="10927" y="36447"/>
                  </a:cubicBezTo>
                  <a:cubicBezTo>
                    <a:pt x="11004" y="36563"/>
                    <a:pt x="11014" y="36557"/>
                    <a:pt x="11093" y="36672"/>
                  </a:cubicBezTo>
                  <a:cubicBezTo>
                    <a:pt x="11172" y="36787"/>
                    <a:pt x="11163" y="36793"/>
                    <a:pt x="11242" y="36909"/>
                  </a:cubicBezTo>
                  <a:cubicBezTo>
                    <a:pt x="11320" y="37024"/>
                    <a:pt x="11340" y="37011"/>
                    <a:pt x="11420" y="37125"/>
                  </a:cubicBezTo>
                  <a:cubicBezTo>
                    <a:pt x="11497" y="37242"/>
                    <a:pt x="11464" y="37265"/>
                    <a:pt x="11543" y="37380"/>
                  </a:cubicBezTo>
                  <a:cubicBezTo>
                    <a:pt x="11620" y="37495"/>
                    <a:pt x="11618" y="37498"/>
                    <a:pt x="11697" y="37613"/>
                  </a:cubicBezTo>
                  <a:cubicBezTo>
                    <a:pt x="11775" y="37729"/>
                    <a:pt x="11816" y="37702"/>
                    <a:pt x="11895" y="37816"/>
                  </a:cubicBezTo>
                  <a:cubicBezTo>
                    <a:pt x="11973" y="37932"/>
                    <a:pt x="11939" y="37956"/>
                    <a:pt x="12018" y="38071"/>
                  </a:cubicBezTo>
                  <a:cubicBezTo>
                    <a:pt x="12096" y="38188"/>
                    <a:pt x="12117" y="38173"/>
                    <a:pt x="12196" y="38288"/>
                  </a:cubicBezTo>
                  <a:cubicBezTo>
                    <a:pt x="12273" y="38404"/>
                    <a:pt x="12246" y="38424"/>
                    <a:pt x="12325" y="38538"/>
                  </a:cubicBezTo>
                  <a:cubicBezTo>
                    <a:pt x="12404" y="38654"/>
                    <a:pt x="12428" y="38638"/>
                    <a:pt x="12507" y="38753"/>
                  </a:cubicBezTo>
                  <a:cubicBezTo>
                    <a:pt x="12584" y="38868"/>
                    <a:pt x="12584" y="38868"/>
                    <a:pt x="12663" y="38983"/>
                  </a:cubicBezTo>
                  <a:cubicBezTo>
                    <a:pt x="12743" y="39099"/>
                    <a:pt x="12760" y="39088"/>
                    <a:pt x="12838" y="39202"/>
                  </a:cubicBezTo>
                  <a:cubicBezTo>
                    <a:pt x="12916" y="39318"/>
                    <a:pt x="12914" y="39320"/>
                    <a:pt x="12991" y="39436"/>
                  </a:cubicBezTo>
                  <a:cubicBezTo>
                    <a:pt x="13069" y="39551"/>
                    <a:pt x="13074" y="39549"/>
                    <a:pt x="13151" y="39664"/>
                  </a:cubicBezTo>
                  <a:cubicBezTo>
                    <a:pt x="13230" y="39780"/>
                    <a:pt x="13219" y="39787"/>
                    <a:pt x="13296" y="39903"/>
                  </a:cubicBezTo>
                  <a:cubicBezTo>
                    <a:pt x="13376" y="40020"/>
                    <a:pt x="13342" y="40042"/>
                    <a:pt x="13419" y="40157"/>
                  </a:cubicBezTo>
                  <a:cubicBezTo>
                    <a:pt x="13499" y="40272"/>
                    <a:pt x="13542" y="40245"/>
                    <a:pt x="13620" y="40359"/>
                  </a:cubicBezTo>
                  <a:cubicBezTo>
                    <a:pt x="13697" y="40475"/>
                    <a:pt x="13689" y="40481"/>
                    <a:pt x="13767" y="40596"/>
                  </a:cubicBezTo>
                  <a:cubicBezTo>
                    <a:pt x="13845" y="40713"/>
                    <a:pt x="13850" y="40708"/>
                    <a:pt x="13928" y="40824"/>
                  </a:cubicBezTo>
                  <a:cubicBezTo>
                    <a:pt x="14008" y="40941"/>
                    <a:pt x="14005" y="40942"/>
                    <a:pt x="14084" y="41057"/>
                  </a:cubicBezTo>
                  <a:cubicBezTo>
                    <a:pt x="14163" y="41172"/>
                    <a:pt x="14159" y="41174"/>
                    <a:pt x="14238" y="41290"/>
                  </a:cubicBezTo>
                  <a:cubicBezTo>
                    <a:pt x="14316" y="41407"/>
                    <a:pt x="14307" y="41412"/>
                    <a:pt x="14387" y="41527"/>
                  </a:cubicBezTo>
                  <a:cubicBezTo>
                    <a:pt x="14466" y="41642"/>
                    <a:pt x="14469" y="41639"/>
                    <a:pt x="14548" y="41755"/>
                  </a:cubicBezTo>
                  <a:cubicBezTo>
                    <a:pt x="14627" y="41870"/>
                    <a:pt x="14635" y="41864"/>
                    <a:pt x="14714" y="41980"/>
                  </a:cubicBezTo>
                  <a:cubicBezTo>
                    <a:pt x="14794" y="42094"/>
                    <a:pt x="14785" y="42100"/>
                    <a:pt x="14864" y="42215"/>
                  </a:cubicBezTo>
                  <a:cubicBezTo>
                    <a:pt x="14943" y="42331"/>
                    <a:pt x="14934" y="42337"/>
                    <a:pt x="15013" y="42452"/>
                  </a:cubicBezTo>
                  <a:cubicBezTo>
                    <a:pt x="15093" y="42567"/>
                    <a:pt x="15080" y="42575"/>
                    <a:pt x="15159" y="42690"/>
                  </a:cubicBezTo>
                  <a:cubicBezTo>
                    <a:pt x="15237" y="42806"/>
                    <a:pt x="15226" y="42813"/>
                    <a:pt x="15305" y="42929"/>
                  </a:cubicBezTo>
                  <a:cubicBezTo>
                    <a:pt x="15383" y="43043"/>
                    <a:pt x="15400" y="43033"/>
                    <a:pt x="15478" y="43148"/>
                  </a:cubicBezTo>
                  <a:cubicBezTo>
                    <a:pt x="15555" y="43263"/>
                    <a:pt x="15571" y="43254"/>
                    <a:pt x="15650" y="43369"/>
                  </a:cubicBezTo>
                  <a:cubicBezTo>
                    <a:pt x="15701" y="43448"/>
                    <a:pt x="15726" y="43547"/>
                    <a:pt x="15783" y="43621"/>
                  </a:cubicBezTo>
                  <a:cubicBezTo>
                    <a:pt x="15840" y="43696"/>
                    <a:pt x="15917" y="43756"/>
                    <a:pt x="15979" y="43825"/>
                  </a:cubicBezTo>
                  <a:cubicBezTo>
                    <a:pt x="16044" y="43897"/>
                    <a:pt x="16106" y="43968"/>
                    <a:pt x="16172" y="44033"/>
                  </a:cubicBezTo>
                  <a:cubicBezTo>
                    <a:pt x="16240" y="44099"/>
                    <a:pt x="16317" y="44155"/>
                    <a:pt x="16389" y="44215"/>
                  </a:cubicBezTo>
                  <a:cubicBezTo>
                    <a:pt x="16460" y="44277"/>
                    <a:pt x="16524" y="44350"/>
                    <a:pt x="16599" y="44406"/>
                  </a:cubicBezTo>
                  <a:cubicBezTo>
                    <a:pt x="16675" y="44462"/>
                    <a:pt x="16766" y="44497"/>
                    <a:pt x="16845" y="44546"/>
                  </a:cubicBezTo>
                  <a:cubicBezTo>
                    <a:pt x="16924" y="44597"/>
                    <a:pt x="17010" y="44636"/>
                    <a:pt x="17092" y="44680"/>
                  </a:cubicBezTo>
                  <a:cubicBezTo>
                    <a:pt x="17176" y="44724"/>
                    <a:pt x="17256" y="44771"/>
                    <a:pt x="17342" y="44810"/>
                  </a:cubicBezTo>
                  <a:cubicBezTo>
                    <a:pt x="17428" y="44848"/>
                    <a:pt x="17514" y="44883"/>
                    <a:pt x="17602" y="44916"/>
                  </a:cubicBezTo>
                  <a:cubicBezTo>
                    <a:pt x="17691" y="44949"/>
                    <a:pt x="17778" y="44985"/>
                    <a:pt x="17868" y="45012"/>
                  </a:cubicBezTo>
                  <a:cubicBezTo>
                    <a:pt x="17959" y="45039"/>
                    <a:pt x="18051" y="45056"/>
                    <a:pt x="18142" y="45078"/>
                  </a:cubicBezTo>
                  <a:cubicBezTo>
                    <a:pt x="18233" y="45098"/>
                    <a:pt x="18320" y="45148"/>
                    <a:pt x="18413" y="45163"/>
                  </a:cubicBezTo>
                  <a:cubicBezTo>
                    <a:pt x="18505" y="45177"/>
                    <a:pt x="18602" y="45174"/>
                    <a:pt x="18695" y="45183"/>
                  </a:cubicBezTo>
                  <a:cubicBezTo>
                    <a:pt x="18758" y="45188"/>
                    <a:pt x="18821" y="45189"/>
                    <a:pt x="18884" y="45189"/>
                  </a:cubicBezTo>
                  <a:cubicBezTo>
                    <a:pt x="18896" y="45189"/>
                    <a:pt x="18909" y="45189"/>
                    <a:pt x="18921" y="45189"/>
                  </a:cubicBezTo>
                  <a:cubicBezTo>
                    <a:pt x="18940" y="45189"/>
                    <a:pt x="18959" y="45189"/>
                    <a:pt x="18978" y="45189"/>
                  </a:cubicBezTo>
                  <a:cubicBezTo>
                    <a:pt x="18982" y="45189"/>
                    <a:pt x="18986" y="45189"/>
                    <a:pt x="18991" y="45189"/>
                  </a:cubicBezTo>
                  <a:cubicBezTo>
                    <a:pt x="19081" y="45189"/>
                    <a:pt x="19169" y="45179"/>
                    <a:pt x="19259" y="45175"/>
                  </a:cubicBezTo>
                  <a:cubicBezTo>
                    <a:pt x="19272" y="45175"/>
                    <a:pt x="19285" y="45174"/>
                    <a:pt x="19299" y="45174"/>
                  </a:cubicBezTo>
                  <a:cubicBezTo>
                    <a:pt x="19346" y="45174"/>
                    <a:pt x="19394" y="45177"/>
                    <a:pt x="19442" y="45177"/>
                  </a:cubicBezTo>
                  <a:cubicBezTo>
                    <a:pt x="19475" y="45177"/>
                    <a:pt x="19508" y="45176"/>
                    <a:pt x="19541" y="45172"/>
                  </a:cubicBezTo>
                  <a:cubicBezTo>
                    <a:pt x="19635" y="45161"/>
                    <a:pt x="19726" y="45134"/>
                    <a:pt x="19818" y="45116"/>
                  </a:cubicBezTo>
                  <a:cubicBezTo>
                    <a:pt x="19910" y="45099"/>
                    <a:pt x="20010" y="45105"/>
                    <a:pt x="20101" y="45082"/>
                  </a:cubicBezTo>
                  <a:cubicBezTo>
                    <a:pt x="20191" y="45057"/>
                    <a:pt x="20271" y="44995"/>
                    <a:pt x="20360" y="44965"/>
                  </a:cubicBezTo>
                  <a:cubicBezTo>
                    <a:pt x="20450" y="44936"/>
                    <a:pt x="20532" y="44890"/>
                    <a:pt x="20620" y="44854"/>
                  </a:cubicBezTo>
                  <a:cubicBezTo>
                    <a:pt x="20706" y="44819"/>
                    <a:pt x="20808" y="44815"/>
                    <a:pt x="20893" y="44773"/>
                  </a:cubicBezTo>
                  <a:cubicBezTo>
                    <a:pt x="20975" y="44733"/>
                    <a:pt x="21039" y="44654"/>
                    <a:pt x="21121" y="44606"/>
                  </a:cubicBezTo>
                  <a:cubicBezTo>
                    <a:pt x="21201" y="44559"/>
                    <a:pt x="21310" y="44556"/>
                    <a:pt x="21389" y="44502"/>
                  </a:cubicBezTo>
                  <a:cubicBezTo>
                    <a:pt x="21505" y="44423"/>
                    <a:pt x="21506" y="44423"/>
                    <a:pt x="21623" y="44344"/>
                  </a:cubicBezTo>
                  <a:cubicBezTo>
                    <a:pt x="21740" y="44263"/>
                    <a:pt x="21725" y="44241"/>
                    <a:pt x="21842" y="44162"/>
                  </a:cubicBezTo>
                  <a:cubicBezTo>
                    <a:pt x="21958" y="44082"/>
                    <a:pt x="21967" y="44096"/>
                    <a:pt x="22084" y="44017"/>
                  </a:cubicBezTo>
                  <a:cubicBezTo>
                    <a:pt x="22201" y="43938"/>
                    <a:pt x="22196" y="43933"/>
                    <a:pt x="22313" y="43854"/>
                  </a:cubicBezTo>
                  <a:cubicBezTo>
                    <a:pt x="22430" y="43775"/>
                    <a:pt x="22436" y="43785"/>
                    <a:pt x="22551" y="43705"/>
                  </a:cubicBezTo>
                  <a:cubicBezTo>
                    <a:pt x="22668" y="43626"/>
                    <a:pt x="22665" y="43622"/>
                    <a:pt x="22781" y="43544"/>
                  </a:cubicBezTo>
                  <a:cubicBezTo>
                    <a:pt x="22898" y="43464"/>
                    <a:pt x="22878" y="43437"/>
                    <a:pt x="22994" y="43357"/>
                  </a:cubicBezTo>
                  <a:cubicBezTo>
                    <a:pt x="23111" y="43278"/>
                    <a:pt x="23119" y="43290"/>
                    <a:pt x="23235" y="43212"/>
                  </a:cubicBezTo>
                  <a:cubicBezTo>
                    <a:pt x="23351" y="43132"/>
                    <a:pt x="23356" y="43142"/>
                    <a:pt x="23472" y="43063"/>
                  </a:cubicBezTo>
                  <a:cubicBezTo>
                    <a:pt x="23589" y="42983"/>
                    <a:pt x="23589" y="42985"/>
                    <a:pt x="23705" y="42906"/>
                  </a:cubicBezTo>
                  <a:cubicBezTo>
                    <a:pt x="23822" y="42827"/>
                    <a:pt x="23815" y="42817"/>
                    <a:pt x="23931" y="42738"/>
                  </a:cubicBezTo>
                  <a:cubicBezTo>
                    <a:pt x="24047" y="42660"/>
                    <a:pt x="24040" y="42650"/>
                    <a:pt x="24155" y="42571"/>
                  </a:cubicBezTo>
                  <a:cubicBezTo>
                    <a:pt x="24270" y="42492"/>
                    <a:pt x="24275" y="42499"/>
                    <a:pt x="24391" y="42421"/>
                  </a:cubicBezTo>
                  <a:cubicBezTo>
                    <a:pt x="24508" y="42342"/>
                    <a:pt x="24516" y="42357"/>
                    <a:pt x="24632" y="42278"/>
                  </a:cubicBezTo>
                  <a:cubicBezTo>
                    <a:pt x="24747" y="42199"/>
                    <a:pt x="24744" y="42196"/>
                    <a:pt x="24861" y="42117"/>
                  </a:cubicBezTo>
                  <a:cubicBezTo>
                    <a:pt x="24976" y="42039"/>
                    <a:pt x="24959" y="42014"/>
                    <a:pt x="25075" y="41935"/>
                  </a:cubicBezTo>
                  <a:cubicBezTo>
                    <a:pt x="25191" y="41857"/>
                    <a:pt x="25205" y="41878"/>
                    <a:pt x="25322" y="41799"/>
                  </a:cubicBezTo>
                  <a:cubicBezTo>
                    <a:pt x="25436" y="41720"/>
                    <a:pt x="25445" y="41731"/>
                    <a:pt x="25561" y="41653"/>
                  </a:cubicBezTo>
                  <a:cubicBezTo>
                    <a:pt x="25676" y="41575"/>
                    <a:pt x="25668" y="41563"/>
                    <a:pt x="25785" y="41484"/>
                  </a:cubicBezTo>
                  <a:cubicBezTo>
                    <a:pt x="25900" y="41405"/>
                    <a:pt x="25903" y="41410"/>
                    <a:pt x="26019" y="41332"/>
                  </a:cubicBezTo>
                  <a:cubicBezTo>
                    <a:pt x="26136" y="41253"/>
                    <a:pt x="26128" y="41243"/>
                    <a:pt x="26244" y="41164"/>
                  </a:cubicBezTo>
                  <a:cubicBezTo>
                    <a:pt x="26359" y="41087"/>
                    <a:pt x="26377" y="41110"/>
                    <a:pt x="26491" y="41032"/>
                  </a:cubicBezTo>
                  <a:cubicBezTo>
                    <a:pt x="26608" y="40953"/>
                    <a:pt x="26586" y="40920"/>
                    <a:pt x="26701" y="40841"/>
                  </a:cubicBezTo>
                  <a:cubicBezTo>
                    <a:pt x="26817" y="40762"/>
                    <a:pt x="26812" y="40756"/>
                    <a:pt x="26929" y="40676"/>
                  </a:cubicBezTo>
                  <a:cubicBezTo>
                    <a:pt x="27043" y="40598"/>
                    <a:pt x="27070" y="40637"/>
                    <a:pt x="27186" y="40557"/>
                  </a:cubicBezTo>
                  <a:cubicBezTo>
                    <a:pt x="27300" y="40478"/>
                    <a:pt x="27285" y="40457"/>
                    <a:pt x="27401" y="40378"/>
                  </a:cubicBezTo>
                  <a:cubicBezTo>
                    <a:pt x="27515" y="40299"/>
                    <a:pt x="27508" y="40287"/>
                    <a:pt x="27623" y="40208"/>
                  </a:cubicBezTo>
                  <a:cubicBezTo>
                    <a:pt x="27739" y="40130"/>
                    <a:pt x="27767" y="40172"/>
                    <a:pt x="27883" y="40093"/>
                  </a:cubicBezTo>
                  <a:cubicBezTo>
                    <a:pt x="28000" y="40015"/>
                    <a:pt x="27975" y="39979"/>
                    <a:pt x="28091" y="39900"/>
                  </a:cubicBezTo>
                  <a:cubicBezTo>
                    <a:pt x="28206" y="39823"/>
                    <a:pt x="28227" y="39854"/>
                    <a:pt x="28343" y="39774"/>
                  </a:cubicBezTo>
                  <a:cubicBezTo>
                    <a:pt x="28460" y="39696"/>
                    <a:pt x="28439" y="39664"/>
                    <a:pt x="28553" y="39586"/>
                  </a:cubicBezTo>
                  <a:cubicBezTo>
                    <a:pt x="28669" y="39507"/>
                    <a:pt x="28691" y="39539"/>
                    <a:pt x="28805" y="39459"/>
                  </a:cubicBezTo>
                  <a:cubicBezTo>
                    <a:pt x="28922" y="39382"/>
                    <a:pt x="28915" y="39372"/>
                    <a:pt x="29030" y="39293"/>
                  </a:cubicBezTo>
                  <a:cubicBezTo>
                    <a:pt x="29146" y="39214"/>
                    <a:pt x="29153" y="39225"/>
                    <a:pt x="29269" y="39148"/>
                  </a:cubicBezTo>
                  <a:cubicBezTo>
                    <a:pt x="29384" y="39069"/>
                    <a:pt x="29387" y="39073"/>
                    <a:pt x="29501" y="38995"/>
                  </a:cubicBezTo>
                  <a:cubicBezTo>
                    <a:pt x="29617" y="38916"/>
                    <a:pt x="29614" y="38912"/>
                    <a:pt x="29729" y="38834"/>
                  </a:cubicBezTo>
                  <a:cubicBezTo>
                    <a:pt x="29845" y="38757"/>
                    <a:pt x="29845" y="38757"/>
                    <a:pt x="29961" y="38679"/>
                  </a:cubicBezTo>
                  <a:cubicBezTo>
                    <a:pt x="30075" y="38600"/>
                    <a:pt x="30079" y="38603"/>
                    <a:pt x="30193" y="38525"/>
                  </a:cubicBezTo>
                  <a:lnTo>
                    <a:pt x="30424" y="38367"/>
                  </a:lnTo>
                  <a:cubicBezTo>
                    <a:pt x="30540" y="38288"/>
                    <a:pt x="30519" y="38258"/>
                    <a:pt x="30635" y="38178"/>
                  </a:cubicBezTo>
                  <a:cubicBezTo>
                    <a:pt x="30750" y="38099"/>
                    <a:pt x="30764" y="38119"/>
                    <a:pt x="30879" y="38040"/>
                  </a:cubicBezTo>
                  <a:cubicBezTo>
                    <a:pt x="30994" y="37963"/>
                    <a:pt x="30988" y="37952"/>
                    <a:pt x="31103" y="37873"/>
                  </a:cubicBezTo>
                  <a:cubicBezTo>
                    <a:pt x="31219" y="37795"/>
                    <a:pt x="31226" y="37805"/>
                    <a:pt x="31342" y="37727"/>
                  </a:cubicBezTo>
                  <a:cubicBezTo>
                    <a:pt x="31456" y="37648"/>
                    <a:pt x="31465" y="37660"/>
                    <a:pt x="31579" y="37583"/>
                  </a:cubicBezTo>
                  <a:cubicBezTo>
                    <a:pt x="31695" y="37505"/>
                    <a:pt x="31692" y="37500"/>
                    <a:pt x="31807" y="37423"/>
                  </a:cubicBezTo>
                  <a:cubicBezTo>
                    <a:pt x="31922" y="37345"/>
                    <a:pt x="31916" y="37336"/>
                    <a:pt x="32030" y="37258"/>
                  </a:cubicBezTo>
                  <a:cubicBezTo>
                    <a:pt x="32146" y="37179"/>
                    <a:pt x="32153" y="37193"/>
                    <a:pt x="32269" y="37115"/>
                  </a:cubicBezTo>
                  <a:cubicBezTo>
                    <a:pt x="32383" y="37038"/>
                    <a:pt x="32354" y="36994"/>
                    <a:pt x="32468" y="36916"/>
                  </a:cubicBezTo>
                  <a:cubicBezTo>
                    <a:pt x="32584" y="36838"/>
                    <a:pt x="32584" y="36839"/>
                    <a:pt x="32699" y="36761"/>
                  </a:cubicBezTo>
                  <a:cubicBezTo>
                    <a:pt x="32815" y="36683"/>
                    <a:pt x="32833" y="36710"/>
                    <a:pt x="32948" y="36631"/>
                  </a:cubicBezTo>
                  <a:cubicBezTo>
                    <a:pt x="33063" y="36552"/>
                    <a:pt x="33047" y="36529"/>
                    <a:pt x="33162" y="36450"/>
                  </a:cubicBezTo>
                  <a:cubicBezTo>
                    <a:pt x="33277" y="36372"/>
                    <a:pt x="33300" y="36406"/>
                    <a:pt x="33415" y="36326"/>
                  </a:cubicBezTo>
                  <a:cubicBezTo>
                    <a:pt x="33530" y="36249"/>
                    <a:pt x="33523" y="36236"/>
                    <a:pt x="33639" y="36159"/>
                  </a:cubicBezTo>
                  <a:cubicBezTo>
                    <a:pt x="33754" y="36081"/>
                    <a:pt x="33739" y="36060"/>
                    <a:pt x="33854" y="35982"/>
                  </a:cubicBezTo>
                  <a:cubicBezTo>
                    <a:pt x="33969" y="35903"/>
                    <a:pt x="33979" y="35917"/>
                    <a:pt x="34094" y="35838"/>
                  </a:cubicBezTo>
                  <a:cubicBezTo>
                    <a:pt x="34209" y="35759"/>
                    <a:pt x="34203" y="35749"/>
                    <a:pt x="34317" y="35671"/>
                  </a:cubicBezTo>
                  <a:cubicBezTo>
                    <a:pt x="34434" y="35592"/>
                    <a:pt x="34449" y="35614"/>
                    <a:pt x="34563" y="35535"/>
                  </a:cubicBezTo>
                  <a:cubicBezTo>
                    <a:pt x="34679" y="35457"/>
                    <a:pt x="34675" y="35449"/>
                    <a:pt x="34791" y="35371"/>
                  </a:cubicBezTo>
                  <a:cubicBezTo>
                    <a:pt x="34905" y="35292"/>
                    <a:pt x="34892" y="35271"/>
                    <a:pt x="35007" y="35192"/>
                  </a:cubicBezTo>
                  <a:cubicBezTo>
                    <a:pt x="35123" y="35115"/>
                    <a:pt x="35133" y="35130"/>
                    <a:pt x="35248" y="35051"/>
                  </a:cubicBezTo>
                  <a:cubicBezTo>
                    <a:pt x="35365" y="34971"/>
                    <a:pt x="35367" y="34976"/>
                    <a:pt x="35483" y="34898"/>
                  </a:cubicBezTo>
                  <a:cubicBezTo>
                    <a:pt x="35597" y="34819"/>
                    <a:pt x="35597" y="34817"/>
                    <a:pt x="35713" y="34740"/>
                  </a:cubicBezTo>
                  <a:cubicBezTo>
                    <a:pt x="35827" y="34662"/>
                    <a:pt x="35819" y="34648"/>
                    <a:pt x="35933" y="34570"/>
                  </a:cubicBezTo>
                  <a:cubicBezTo>
                    <a:pt x="36050" y="34493"/>
                    <a:pt x="36068" y="34519"/>
                    <a:pt x="36184" y="34441"/>
                  </a:cubicBezTo>
                  <a:cubicBezTo>
                    <a:pt x="36299" y="34362"/>
                    <a:pt x="36298" y="34360"/>
                    <a:pt x="36413" y="34282"/>
                  </a:cubicBezTo>
                  <a:cubicBezTo>
                    <a:pt x="36528" y="34205"/>
                    <a:pt x="36520" y="34191"/>
                    <a:pt x="36635" y="34113"/>
                  </a:cubicBezTo>
                  <a:cubicBezTo>
                    <a:pt x="36752" y="34035"/>
                    <a:pt x="36761" y="34049"/>
                    <a:pt x="36876" y="33971"/>
                  </a:cubicBezTo>
                  <a:cubicBezTo>
                    <a:pt x="36992" y="33893"/>
                    <a:pt x="36995" y="33898"/>
                    <a:pt x="37111" y="33820"/>
                  </a:cubicBezTo>
                  <a:cubicBezTo>
                    <a:pt x="37225" y="33743"/>
                    <a:pt x="37220" y="33734"/>
                    <a:pt x="37336" y="33655"/>
                  </a:cubicBezTo>
                  <a:cubicBezTo>
                    <a:pt x="37450" y="33578"/>
                    <a:pt x="37443" y="33566"/>
                    <a:pt x="37557" y="33487"/>
                  </a:cubicBezTo>
                  <a:cubicBezTo>
                    <a:pt x="37674" y="33408"/>
                    <a:pt x="37678" y="33414"/>
                    <a:pt x="37794" y="33336"/>
                  </a:cubicBezTo>
                  <a:lnTo>
                    <a:pt x="38024" y="33177"/>
                  </a:lnTo>
                  <a:cubicBezTo>
                    <a:pt x="38139" y="33100"/>
                    <a:pt x="38142" y="33102"/>
                    <a:pt x="38257" y="33025"/>
                  </a:cubicBezTo>
                  <a:cubicBezTo>
                    <a:pt x="38372" y="32946"/>
                    <a:pt x="38376" y="32951"/>
                    <a:pt x="38491" y="32873"/>
                  </a:cubicBezTo>
                  <a:cubicBezTo>
                    <a:pt x="38607" y="32796"/>
                    <a:pt x="38607" y="32796"/>
                    <a:pt x="38723" y="32718"/>
                  </a:cubicBezTo>
                  <a:cubicBezTo>
                    <a:pt x="38839" y="32640"/>
                    <a:pt x="38821" y="32614"/>
                    <a:pt x="38937" y="32536"/>
                  </a:cubicBezTo>
                  <a:cubicBezTo>
                    <a:pt x="39053" y="32458"/>
                    <a:pt x="39059" y="32466"/>
                    <a:pt x="39174" y="32389"/>
                  </a:cubicBezTo>
                  <a:cubicBezTo>
                    <a:pt x="39289" y="32311"/>
                    <a:pt x="39286" y="32305"/>
                    <a:pt x="39402" y="32228"/>
                  </a:cubicBezTo>
                  <a:cubicBezTo>
                    <a:pt x="39516" y="32149"/>
                    <a:pt x="39530" y="32169"/>
                    <a:pt x="39645" y="32090"/>
                  </a:cubicBezTo>
                  <a:cubicBezTo>
                    <a:pt x="39761" y="32011"/>
                    <a:pt x="39772" y="32029"/>
                    <a:pt x="39888" y="31951"/>
                  </a:cubicBezTo>
                  <a:cubicBezTo>
                    <a:pt x="40003" y="31872"/>
                    <a:pt x="39998" y="31865"/>
                    <a:pt x="40114" y="31788"/>
                  </a:cubicBezTo>
                  <a:cubicBezTo>
                    <a:pt x="40229" y="31710"/>
                    <a:pt x="40209" y="31679"/>
                    <a:pt x="40324" y="31602"/>
                  </a:cubicBezTo>
                  <a:cubicBezTo>
                    <a:pt x="40440" y="31522"/>
                    <a:pt x="40456" y="31545"/>
                    <a:pt x="40570" y="31468"/>
                  </a:cubicBezTo>
                  <a:cubicBezTo>
                    <a:pt x="40686" y="31390"/>
                    <a:pt x="40681" y="31381"/>
                    <a:pt x="40795" y="31303"/>
                  </a:cubicBezTo>
                  <a:cubicBezTo>
                    <a:pt x="40910" y="31226"/>
                    <a:pt x="40918" y="31236"/>
                    <a:pt x="41034" y="31158"/>
                  </a:cubicBezTo>
                  <a:cubicBezTo>
                    <a:pt x="41149" y="31079"/>
                    <a:pt x="41142" y="31068"/>
                    <a:pt x="41257" y="30991"/>
                  </a:cubicBezTo>
                  <a:cubicBezTo>
                    <a:pt x="41373" y="30912"/>
                    <a:pt x="41372" y="30910"/>
                    <a:pt x="41486" y="30832"/>
                  </a:cubicBezTo>
                  <a:cubicBezTo>
                    <a:pt x="41601" y="30754"/>
                    <a:pt x="41603" y="30755"/>
                    <a:pt x="41718" y="30676"/>
                  </a:cubicBezTo>
                  <a:cubicBezTo>
                    <a:pt x="41834" y="30597"/>
                    <a:pt x="41820" y="30579"/>
                    <a:pt x="41936" y="30499"/>
                  </a:cubicBezTo>
                  <a:cubicBezTo>
                    <a:pt x="42052" y="30420"/>
                    <a:pt x="42074" y="30455"/>
                    <a:pt x="42189" y="30375"/>
                  </a:cubicBezTo>
                  <a:cubicBezTo>
                    <a:pt x="42305" y="30296"/>
                    <a:pt x="42310" y="30302"/>
                    <a:pt x="42424" y="30225"/>
                  </a:cubicBezTo>
                  <a:cubicBezTo>
                    <a:pt x="42541" y="30146"/>
                    <a:pt x="42540" y="30145"/>
                    <a:pt x="42655" y="30067"/>
                  </a:cubicBezTo>
                  <a:cubicBezTo>
                    <a:pt x="42770" y="29990"/>
                    <a:pt x="42764" y="29979"/>
                    <a:pt x="42879" y="29901"/>
                  </a:cubicBezTo>
                  <a:cubicBezTo>
                    <a:pt x="42994" y="29823"/>
                    <a:pt x="42976" y="29797"/>
                    <a:pt x="43092" y="29719"/>
                  </a:cubicBezTo>
                  <a:cubicBezTo>
                    <a:pt x="43209" y="29640"/>
                    <a:pt x="43217" y="29654"/>
                    <a:pt x="43333" y="29577"/>
                  </a:cubicBezTo>
                  <a:cubicBezTo>
                    <a:pt x="43447" y="29499"/>
                    <a:pt x="43440" y="29486"/>
                    <a:pt x="43555" y="29408"/>
                  </a:cubicBezTo>
                  <a:cubicBezTo>
                    <a:pt x="43633" y="29354"/>
                    <a:pt x="43708" y="29303"/>
                    <a:pt x="43778" y="29247"/>
                  </a:cubicBezTo>
                  <a:cubicBezTo>
                    <a:pt x="43851" y="29191"/>
                    <a:pt x="43922" y="29132"/>
                    <a:pt x="43990" y="29070"/>
                  </a:cubicBezTo>
                  <a:cubicBezTo>
                    <a:pt x="44060" y="29006"/>
                    <a:pt x="44140" y="28957"/>
                    <a:pt x="44203" y="28891"/>
                  </a:cubicBezTo>
                  <a:cubicBezTo>
                    <a:pt x="44267" y="28822"/>
                    <a:pt x="44310" y="28737"/>
                    <a:pt x="44369" y="28667"/>
                  </a:cubicBezTo>
                  <a:cubicBezTo>
                    <a:pt x="44427" y="28596"/>
                    <a:pt x="44516" y="28546"/>
                    <a:pt x="44570" y="28471"/>
                  </a:cubicBezTo>
                  <a:cubicBezTo>
                    <a:pt x="44623" y="28396"/>
                    <a:pt x="44636" y="28294"/>
                    <a:pt x="44685" y="28216"/>
                  </a:cubicBezTo>
                  <a:cubicBezTo>
                    <a:pt x="44732" y="28137"/>
                    <a:pt x="44795" y="28066"/>
                    <a:pt x="44837" y="27983"/>
                  </a:cubicBezTo>
                  <a:cubicBezTo>
                    <a:pt x="44877" y="27902"/>
                    <a:pt x="44941" y="27827"/>
                    <a:pt x="44977" y="27742"/>
                  </a:cubicBezTo>
                  <a:cubicBezTo>
                    <a:pt x="45013" y="27657"/>
                    <a:pt x="45038" y="27566"/>
                    <a:pt x="45068" y="27479"/>
                  </a:cubicBezTo>
                  <a:cubicBezTo>
                    <a:pt x="45099" y="27392"/>
                    <a:pt x="45126" y="27302"/>
                    <a:pt x="45149" y="27212"/>
                  </a:cubicBezTo>
                  <a:cubicBezTo>
                    <a:pt x="45174" y="27124"/>
                    <a:pt x="45198" y="27033"/>
                    <a:pt x="45215" y="26942"/>
                  </a:cubicBezTo>
                  <a:cubicBezTo>
                    <a:pt x="45233" y="26851"/>
                    <a:pt x="45217" y="26755"/>
                    <a:pt x="45228" y="26663"/>
                  </a:cubicBezTo>
                  <a:cubicBezTo>
                    <a:pt x="45238" y="26570"/>
                    <a:pt x="45281" y="26481"/>
                    <a:pt x="45284" y="26387"/>
                  </a:cubicBezTo>
                  <a:cubicBezTo>
                    <a:pt x="45289" y="26295"/>
                    <a:pt x="45277" y="26202"/>
                    <a:pt x="45274" y="26109"/>
                  </a:cubicBezTo>
                  <a:cubicBezTo>
                    <a:pt x="45272" y="26017"/>
                    <a:pt x="45288" y="25921"/>
                    <a:pt x="45278" y="25829"/>
                  </a:cubicBezTo>
                  <a:cubicBezTo>
                    <a:pt x="45270" y="25738"/>
                    <a:pt x="45206" y="25653"/>
                    <a:pt x="45190" y="25562"/>
                  </a:cubicBezTo>
                  <a:cubicBezTo>
                    <a:pt x="45175" y="25471"/>
                    <a:pt x="45195" y="25372"/>
                    <a:pt x="45174" y="25282"/>
                  </a:cubicBezTo>
                  <a:cubicBezTo>
                    <a:pt x="45153" y="25192"/>
                    <a:pt x="45092" y="25113"/>
                    <a:pt x="45064" y="25025"/>
                  </a:cubicBezTo>
                  <a:cubicBezTo>
                    <a:pt x="45036" y="24938"/>
                    <a:pt x="45011" y="24848"/>
                    <a:pt x="44977" y="24763"/>
                  </a:cubicBezTo>
                  <a:cubicBezTo>
                    <a:pt x="44942" y="24677"/>
                    <a:pt x="44929" y="24583"/>
                    <a:pt x="44887" y="24499"/>
                  </a:cubicBezTo>
                  <a:cubicBezTo>
                    <a:pt x="44847" y="24415"/>
                    <a:pt x="44786" y="24342"/>
                    <a:pt x="44740" y="24261"/>
                  </a:cubicBezTo>
                  <a:cubicBezTo>
                    <a:pt x="44694" y="24181"/>
                    <a:pt x="44635" y="24110"/>
                    <a:pt x="44583" y="24033"/>
                  </a:cubicBezTo>
                  <a:cubicBezTo>
                    <a:pt x="44505" y="23916"/>
                    <a:pt x="44534" y="23896"/>
                    <a:pt x="44454" y="23779"/>
                  </a:cubicBezTo>
                  <a:cubicBezTo>
                    <a:pt x="44374" y="23661"/>
                    <a:pt x="44365" y="23669"/>
                    <a:pt x="44286" y="23552"/>
                  </a:cubicBezTo>
                  <a:cubicBezTo>
                    <a:pt x="44207" y="23435"/>
                    <a:pt x="44186" y="23449"/>
                    <a:pt x="44108" y="23333"/>
                  </a:cubicBezTo>
                  <a:cubicBezTo>
                    <a:pt x="44029" y="23216"/>
                    <a:pt x="44067" y="23190"/>
                    <a:pt x="43987" y="23074"/>
                  </a:cubicBezTo>
                  <a:cubicBezTo>
                    <a:pt x="43908" y="22959"/>
                    <a:pt x="43902" y="22963"/>
                    <a:pt x="43822" y="22847"/>
                  </a:cubicBezTo>
                  <a:cubicBezTo>
                    <a:pt x="43744" y="22732"/>
                    <a:pt x="43710" y="22754"/>
                    <a:pt x="43632" y="22637"/>
                  </a:cubicBezTo>
                  <a:cubicBezTo>
                    <a:pt x="43553" y="22521"/>
                    <a:pt x="43552" y="22523"/>
                    <a:pt x="43473" y="22406"/>
                  </a:cubicBezTo>
                  <a:cubicBezTo>
                    <a:pt x="43394" y="22289"/>
                    <a:pt x="43409" y="22280"/>
                    <a:pt x="43330" y="22164"/>
                  </a:cubicBezTo>
                  <a:cubicBezTo>
                    <a:pt x="43251" y="22047"/>
                    <a:pt x="43264" y="22039"/>
                    <a:pt x="43185" y="21923"/>
                  </a:cubicBezTo>
                  <a:cubicBezTo>
                    <a:pt x="43107" y="21806"/>
                    <a:pt x="43081" y="21824"/>
                    <a:pt x="43002" y="21709"/>
                  </a:cubicBezTo>
                  <a:cubicBezTo>
                    <a:pt x="42923" y="21592"/>
                    <a:pt x="42923" y="21593"/>
                    <a:pt x="42844" y="21476"/>
                  </a:cubicBezTo>
                  <a:cubicBezTo>
                    <a:pt x="42765" y="21362"/>
                    <a:pt x="42808" y="21332"/>
                    <a:pt x="42729" y="21217"/>
                  </a:cubicBezTo>
                  <a:cubicBezTo>
                    <a:pt x="42649" y="21101"/>
                    <a:pt x="42619" y="21122"/>
                    <a:pt x="42541" y="21007"/>
                  </a:cubicBezTo>
                  <a:cubicBezTo>
                    <a:pt x="42464" y="20890"/>
                    <a:pt x="42450" y="20900"/>
                    <a:pt x="42371" y="20784"/>
                  </a:cubicBezTo>
                  <a:cubicBezTo>
                    <a:pt x="42293" y="20668"/>
                    <a:pt x="42307" y="20659"/>
                    <a:pt x="42228" y="20542"/>
                  </a:cubicBezTo>
                  <a:cubicBezTo>
                    <a:pt x="42149" y="20426"/>
                    <a:pt x="42162" y="20418"/>
                    <a:pt x="42084" y="20301"/>
                  </a:cubicBezTo>
                  <a:cubicBezTo>
                    <a:pt x="42005" y="20186"/>
                    <a:pt x="42004" y="20188"/>
                    <a:pt x="41924" y="20071"/>
                  </a:cubicBezTo>
                  <a:cubicBezTo>
                    <a:pt x="41845" y="19955"/>
                    <a:pt x="41830" y="19966"/>
                    <a:pt x="41752" y="19850"/>
                  </a:cubicBezTo>
                  <a:cubicBezTo>
                    <a:pt x="41673" y="19735"/>
                    <a:pt x="41663" y="19741"/>
                    <a:pt x="41584" y="19625"/>
                  </a:cubicBezTo>
                  <a:cubicBezTo>
                    <a:pt x="41507" y="19510"/>
                    <a:pt x="41540" y="19486"/>
                    <a:pt x="41460" y="19370"/>
                  </a:cubicBezTo>
                  <a:cubicBezTo>
                    <a:pt x="41383" y="19254"/>
                    <a:pt x="41359" y="19270"/>
                    <a:pt x="41281" y="19155"/>
                  </a:cubicBezTo>
                  <a:cubicBezTo>
                    <a:pt x="41201" y="19039"/>
                    <a:pt x="41202" y="19038"/>
                    <a:pt x="41123" y="18924"/>
                  </a:cubicBezTo>
                  <a:cubicBezTo>
                    <a:pt x="41045" y="18808"/>
                    <a:pt x="41051" y="18804"/>
                    <a:pt x="40972" y="18688"/>
                  </a:cubicBezTo>
                  <a:cubicBezTo>
                    <a:pt x="40893" y="18572"/>
                    <a:pt x="40912" y="18561"/>
                    <a:pt x="40833" y="18444"/>
                  </a:cubicBezTo>
                  <a:cubicBezTo>
                    <a:pt x="40756" y="18327"/>
                    <a:pt x="40740" y="18338"/>
                    <a:pt x="40660" y="18223"/>
                  </a:cubicBezTo>
                  <a:cubicBezTo>
                    <a:pt x="40581" y="18108"/>
                    <a:pt x="40576" y="18112"/>
                    <a:pt x="40496" y="17997"/>
                  </a:cubicBezTo>
                  <a:cubicBezTo>
                    <a:pt x="40418" y="17882"/>
                    <a:pt x="40440" y="17867"/>
                    <a:pt x="40360" y="17752"/>
                  </a:cubicBezTo>
                  <a:cubicBezTo>
                    <a:pt x="40282" y="17636"/>
                    <a:pt x="40248" y="17660"/>
                    <a:pt x="40169" y="17544"/>
                  </a:cubicBezTo>
                  <a:cubicBezTo>
                    <a:pt x="40089" y="17427"/>
                    <a:pt x="40127" y="17403"/>
                    <a:pt x="40049" y="17287"/>
                  </a:cubicBezTo>
                  <a:cubicBezTo>
                    <a:pt x="39969" y="17173"/>
                    <a:pt x="39950" y="17185"/>
                    <a:pt x="39872" y="17069"/>
                  </a:cubicBezTo>
                  <a:cubicBezTo>
                    <a:pt x="39793" y="16954"/>
                    <a:pt x="39788" y="16956"/>
                    <a:pt x="39709" y="16842"/>
                  </a:cubicBezTo>
                  <a:cubicBezTo>
                    <a:pt x="39631" y="16726"/>
                    <a:pt x="39626" y="16730"/>
                    <a:pt x="39546" y="16616"/>
                  </a:cubicBezTo>
                  <a:cubicBezTo>
                    <a:pt x="39467" y="16500"/>
                    <a:pt x="39474" y="16495"/>
                    <a:pt x="39396" y="16380"/>
                  </a:cubicBezTo>
                  <a:cubicBezTo>
                    <a:pt x="39318" y="16264"/>
                    <a:pt x="39311" y="16268"/>
                    <a:pt x="39233" y="16153"/>
                  </a:cubicBezTo>
                  <a:cubicBezTo>
                    <a:pt x="39155" y="16038"/>
                    <a:pt x="39168" y="16029"/>
                    <a:pt x="39091" y="15914"/>
                  </a:cubicBezTo>
                  <a:cubicBezTo>
                    <a:pt x="39013" y="15797"/>
                    <a:pt x="39009" y="15799"/>
                    <a:pt x="38932" y="15685"/>
                  </a:cubicBezTo>
                  <a:cubicBezTo>
                    <a:pt x="38852" y="15569"/>
                    <a:pt x="38859" y="15564"/>
                    <a:pt x="38782" y="15449"/>
                  </a:cubicBezTo>
                  <a:cubicBezTo>
                    <a:pt x="38702" y="15333"/>
                    <a:pt x="38691" y="15342"/>
                    <a:pt x="38612" y="15226"/>
                  </a:cubicBezTo>
                  <a:cubicBezTo>
                    <a:pt x="38534" y="15112"/>
                    <a:pt x="38526" y="15117"/>
                    <a:pt x="38446" y="15001"/>
                  </a:cubicBezTo>
                  <a:cubicBezTo>
                    <a:pt x="38368" y="14886"/>
                    <a:pt x="38371" y="14882"/>
                    <a:pt x="38293" y="14768"/>
                  </a:cubicBezTo>
                  <a:cubicBezTo>
                    <a:pt x="38214" y="14652"/>
                    <a:pt x="38257" y="14623"/>
                    <a:pt x="38177" y="14508"/>
                  </a:cubicBezTo>
                  <a:cubicBezTo>
                    <a:pt x="38100" y="14391"/>
                    <a:pt x="38053" y="14423"/>
                    <a:pt x="37974" y="14308"/>
                  </a:cubicBezTo>
                  <a:cubicBezTo>
                    <a:pt x="37895" y="14193"/>
                    <a:pt x="37938" y="14164"/>
                    <a:pt x="37860" y="14048"/>
                  </a:cubicBezTo>
                  <a:lnTo>
                    <a:pt x="37705" y="13818"/>
                  </a:lnTo>
                  <a:cubicBezTo>
                    <a:pt x="37626" y="13703"/>
                    <a:pt x="37588" y="13729"/>
                    <a:pt x="37511" y="13613"/>
                  </a:cubicBezTo>
                  <a:cubicBezTo>
                    <a:pt x="37432" y="13499"/>
                    <a:pt x="37436" y="13495"/>
                    <a:pt x="37358" y="13381"/>
                  </a:cubicBezTo>
                  <a:cubicBezTo>
                    <a:pt x="37281" y="13265"/>
                    <a:pt x="37283" y="13264"/>
                    <a:pt x="37206" y="13148"/>
                  </a:cubicBezTo>
                  <a:cubicBezTo>
                    <a:pt x="37128" y="13034"/>
                    <a:pt x="37147" y="13022"/>
                    <a:pt x="37069" y="12906"/>
                  </a:cubicBezTo>
                  <a:cubicBezTo>
                    <a:pt x="36990" y="12792"/>
                    <a:pt x="36965" y="12809"/>
                    <a:pt x="36887" y="12693"/>
                  </a:cubicBezTo>
                  <a:cubicBezTo>
                    <a:pt x="36807" y="12578"/>
                    <a:pt x="36802" y="12583"/>
                    <a:pt x="36724" y="12467"/>
                  </a:cubicBezTo>
                  <a:cubicBezTo>
                    <a:pt x="36645" y="12350"/>
                    <a:pt x="36663" y="12339"/>
                    <a:pt x="36585" y="12224"/>
                  </a:cubicBezTo>
                  <a:cubicBezTo>
                    <a:pt x="36507" y="12108"/>
                    <a:pt x="36510" y="12106"/>
                    <a:pt x="36432" y="11990"/>
                  </a:cubicBezTo>
                  <a:cubicBezTo>
                    <a:pt x="36352" y="11876"/>
                    <a:pt x="36346" y="11879"/>
                    <a:pt x="36269" y="11764"/>
                  </a:cubicBezTo>
                  <a:cubicBezTo>
                    <a:pt x="36191" y="11648"/>
                    <a:pt x="36206" y="11638"/>
                    <a:pt x="36126" y="11523"/>
                  </a:cubicBezTo>
                  <a:cubicBezTo>
                    <a:pt x="36047" y="11408"/>
                    <a:pt x="36035" y="11416"/>
                    <a:pt x="35956" y="11301"/>
                  </a:cubicBezTo>
                  <a:cubicBezTo>
                    <a:pt x="35878" y="11186"/>
                    <a:pt x="35867" y="11192"/>
                    <a:pt x="35788" y="11078"/>
                  </a:cubicBezTo>
                  <a:cubicBezTo>
                    <a:pt x="35709" y="10962"/>
                    <a:pt x="35739" y="10942"/>
                    <a:pt x="35659" y="10827"/>
                  </a:cubicBezTo>
                  <a:cubicBezTo>
                    <a:pt x="35580" y="10711"/>
                    <a:pt x="35590" y="10705"/>
                    <a:pt x="35510" y="10590"/>
                  </a:cubicBezTo>
                  <a:cubicBezTo>
                    <a:pt x="35431" y="10475"/>
                    <a:pt x="35410" y="10490"/>
                    <a:pt x="35331" y="10374"/>
                  </a:cubicBezTo>
                  <a:cubicBezTo>
                    <a:pt x="35253" y="10258"/>
                    <a:pt x="35240" y="10267"/>
                    <a:pt x="35161" y="10152"/>
                  </a:cubicBezTo>
                  <a:cubicBezTo>
                    <a:pt x="35083" y="10037"/>
                    <a:pt x="35102" y="10024"/>
                    <a:pt x="35024" y="9908"/>
                  </a:cubicBezTo>
                  <a:cubicBezTo>
                    <a:pt x="34946" y="9792"/>
                    <a:pt x="34926" y="9805"/>
                    <a:pt x="34847" y="9691"/>
                  </a:cubicBezTo>
                  <a:cubicBezTo>
                    <a:pt x="34769" y="9575"/>
                    <a:pt x="34769" y="9575"/>
                    <a:pt x="34691" y="9460"/>
                  </a:cubicBezTo>
                  <a:cubicBezTo>
                    <a:pt x="34614" y="9345"/>
                    <a:pt x="34646" y="9322"/>
                    <a:pt x="34568" y="9207"/>
                  </a:cubicBezTo>
                  <a:cubicBezTo>
                    <a:pt x="34489" y="9091"/>
                    <a:pt x="34460" y="9110"/>
                    <a:pt x="34381" y="8996"/>
                  </a:cubicBezTo>
                  <a:cubicBezTo>
                    <a:pt x="34303" y="8880"/>
                    <a:pt x="34328" y="8863"/>
                    <a:pt x="34251" y="8748"/>
                  </a:cubicBezTo>
                  <a:cubicBezTo>
                    <a:pt x="34173" y="8631"/>
                    <a:pt x="34145" y="8650"/>
                    <a:pt x="34068" y="8535"/>
                  </a:cubicBezTo>
                  <a:cubicBezTo>
                    <a:pt x="33988" y="8419"/>
                    <a:pt x="34021" y="8397"/>
                    <a:pt x="33944" y="8282"/>
                  </a:cubicBezTo>
                  <a:cubicBezTo>
                    <a:pt x="33866" y="8165"/>
                    <a:pt x="33832" y="8189"/>
                    <a:pt x="33753" y="8074"/>
                  </a:cubicBezTo>
                  <a:cubicBezTo>
                    <a:pt x="33674" y="7959"/>
                    <a:pt x="33701" y="7940"/>
                    <a:pt x="33623" y="7825"/>
                  </a:cubicBezTo>
                  <a:cubicBezTo>
                    <a:pt x="33544" y="7710"/>
                    <a:pt x="33545" y="7709"/>
                    <a:pt x="33466" y="7593"/>
                  </a:cubicBezTo>
                  <a:cubicBezTo>
                    <a:pt x="33388" y="7479"/>
                    <a:pt x="33372" y="7490"/>
                    <a:pt x="33293" y="7374"/>
                  </a:cubicBezTo>
                  <a:cubicBezTo>
                    <a:pt x="33216" y="7259"/>
                    <a:pt x="33234" y="7245"/>
                    <a:pt x="33157" y="7131"/>
                  </a:cubicBezTo>
                  <a:cubicBezTo>
                    <a:pt x="33079" y="7015"/>
                    <a:pt x="33056" y="7030"/>
                    <a:pt x="32978" y="6914"/>
                  </a:cubicBezTo>
                  <a:cubicBezTo>
                    <a:pt x="32900" y="6799"/>
                    <a:pt x="32916" y="6788"/>
                    <a:pt x="32838" y="6672"/>
                  </a:cubicBezTo>
                  <a:cubicBezTo>
                    <a:pt x="32761" y="6558"/>
                    <a:pt x="32747" y="6565"/>
                    <a:pt x="32670" y="6451"/>
                  </a:cubicBezTo>
                  <a:cubicBezTo>
                    <a:pt x="32590" y="6335"/>
                    <a:pt x="32600" y="6328"/>
                    <a:pt x="32522" y="6213"/>
                  </a:cubicBezTo>
                  <a:cubicBezTo>
                    <a:pt x="32443" y="6098"/>
                    <a:pt x="32415" y="6116"/>
                    <a:pt x="32338" y="6002"/>
                  </a:cubicBezTo>
                  <a:cubicBezTo>
                    <a:pt x="32258" y="5886"/>
                    <a:pt x="32264" y="5883"/>
                    <a:pt x="32186" y="5767"/>
                  </a:cubicBezTo>
                  <a:cubicBezTo>
                    <a:pt x="32107" y="5653"/>
                    <a:pt x="32116" y="5645"/>
                    <a:pt x="32039" y="5530"/>
                  </a:cubicBezTo>
                  <a:cubicBezTo>
                    <a:pt x="31961" y="5415"/>
                    <a:pt x="31959" y="5417"/>
                    <a:pt x="31880" y="5301"/>
                  </a:cubicBezTo>
                  <a:cubicBezTo>
                    <a:pt x="31803" y="5187"/>
                    <a:pt x="31821" y="5173"/>
                    <a:pt x="31744" y="5058"/>
                  </a:cubicBezTo>
                  <a:cubicBezTo>
                    <a:pt x="31666" y="4942"/>
                    <a:pt x="31636" y="4963"/>
                    <a:pt x="31558" y="4847"/>
                  </a:cubicBezTo>
                  <a:cubicBezTo>
                    <a:pt x="31481" y="4732"/>
                    <a:pt x="31516" y="4707"/>
                    <a:pt x="31439" y="4592"/>
                  </a:cubicBezTo>
                  <a:cubicBezTo>
                    <a:pt x="31361" y="4476"/>
                    <a:pt x="31354" y="4481"/>
                    <a:pt x="31277" y="4365"/>
                  </a:cubicBezTo>
                  <a:cubicBezTo>
                    <a:pt x="31199" y="4250"/>
                    <a:pt x="31202" y="4247"/>
                    <a:pt x="31124" y="4133"/>
                  </a:cubicBezTo>
                  <a:cubicBezTo>
                    <a:pt x="31045" y="4016"/>
                    <a:pt x="31029" y="4027"/>
                    <a:pt x="30952" y="3912"/>
                  </a:cubicBezTo>
                  <a:cubicBezTo>
                    <a:pt x="30872" y="3795"/>
                    <a:pt x="30887" y="3786"/>
                    <a:pt x="30808" y="3671"/>
                  </a:cubicBezTo>
                  <a:cubicBezTo>
                    <a:pt x="30731" y="3555"/>
                    <a:pt x="30740" y="3549"/>
                    <a:pt x="30661" y="3433"/>
                  </a:cubicBezTo>
                  <a:cubicBezTo>
                    <a:pt x="30582" y="3317"/>
                    <a:pt x="30579" y="3320"/>
                    <a:pt x="30501" y="3205"/>
                  </a:cubicBezTo>
                  <a:cubicBezTo>
                    <a:pt x="30421" y="3088"/>
                    <a:pt x="30397" y="3104"/>
                    <a:pt x="30320" y="2989"/>
                  </a:cubicBezTo>
                  <a:cubicBezTo>
                    <a:pt x="30241" y="2874"/>
                    <a:pt x="30270" y="2854"/>
                    <a:pt x="30192" y="2739"/>
                  </a:cubicBezTo>
                  <a:cubicBezTo>
                    <a:pt x="30115" y="2623"/>
                    <a:pt x="30074" y="2650"/>
                    <a:pt x="29997" y="2536"/>
                  </a:cubicBezTo>
                  <a:cubicBezTo>
                    <a:pt x="29918" y="2420"/>
                    <a:pt x="29930" y="2412"/>
                    <a:pt x="29853" y="2297"/>
                  </a:cubicBezTo>
                  <a:cubicBezTo>
                    <a:pt x="29774" y="2180"/>
                    <a:pt x="29795" y="2167"/>
                    <a:pt x="29717" y="2051"/>
                  </a:cubicBezTo>
                  <a:cubicBezTo>
                    <a:pt x="29640" y="1937"/>
                    <a:pt x="29610" y="1955"/>
                    <a:pt x="29532" y="1840"/>
                  </a:cubicBezTo>
                  <a:cubicBezTo>
                    <a:pt x="29479" y="1762"/>
                    <a:pt x="29438" y="1675"/>
                    <a:pt x="29381" y="1602"/>
                  </a:cubicBezTo>
                  <a:cubicBezTo>
                    <a:pt x="29324" y="1527"/>
                    <a:pt x="29275" y="1444"/>
                    <a:pt x="29212" y="1374"/>
                  </a:cubicBezTo>
                  <a:cubicBezTo>
                    <a:pt x="29149" y="1305"/>
                    <a:pt x="29089" y="1230"/>
                    <a:pt x="29023" y="1165"/>
                  </a:cubicBezTo>
                  <a:cubicBezTo>
                    <a:pt x="28954" y="1098"/>
                    <a:pt x="28853" y="1068"/>
                    <a:pt x="28783" y="1007"/>
                  </a:cubicBezTo>
                  <a:cubicBezTo>
                    <a:pt x="28712" y="947"/>
                    <a:pt x="28664" y="854"/>
                    <a:pt x="28589" y="798"/>
                  </a:cubicBezTo>
                  <a:cubicBezTo>
                    <a:pt x="28512" y="743"/>
                    <a:pt x="28418" y="711"/>
                    <a:pt x="28339" y="662"/>
                  </a:cubicBezTo>
                  <a:cubicBezTo>
                    <a:pt x="28260" y="611"/>
                    <a:pt x="28184" y="555"/>
                    <a:pt x="28101" y="511"/>
                  </a:cubicBezTo>
                  <a:cubicBezTo>
                    <a:pt x="28018" y="465"/>
                    <a:pt x="27933" y="423"/>
                    <a:pt x="27848" y="385"/>
                  </a:cubicBezTo>
                  <a:cubicBezTo>
                    <a:pt x="27762" y="346"/>
                    <a:pt x="27670" y="326"/>
                    <a:pt x="27582" y="293"/>
                  </a:cubicBezTo>
                  <a:cubicBezTo>
                    <a:pt x="27493" y="259"/>
                    <a:pt x="27405" y="227"/>
                    <a:pt x="27315" y="201"/>
                  </a:cubicBezTo>
                  <a:cubicBezTo>
                    <a:pt x="27225" y="174"/>
                    <a:pt x="27135" y="144"/>
                    <a:pt x="27044" y="122"/>
                  </a:cubicBezTo>
                  <a:cubicBezTo>
                    <a:pt x="26953" y="101"/>
                    <a:pt x="26856" y="112"/>
                    <a:pt x="26764" y="97"/>
                  </a:cubicBezTo>
                  <a:cubicBezTo>
                    <a:pt x="26671" y="83"/>
                    <a:pt x="26580" y="59"/>
                    <a:pt x="26486" y="52"/>
                  </a:cubicBezTo>
                  <a:cubicBezTo>
                    <a:pt x="26393" y="43"/>
                    <a:pt x="26300" y="2"/>
                    <a:pt x="26207" y="0"/>
                  </a:cubicBezTo>
                  <a:cubicBezTo>
                    <a:pt x="26205" y="0"/>
                    <a:pt x="26203" y="0"/>
                    <a:pt x="26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8"/>
            <p:cNvSpPr/>
            <p:nvPr/>
          </p:nvSpPr>
          <p:spPr>
            <a:xfrm>
              <a:off x="7171500" y="502100"/>
              <a:ext cx="765500" cy="594275"/>
            </a:xfrm>
            <a:custGeom>
              <a:avLst/>
              <a:gdLst/>
              <a:ahLst/>
              <a:cxnLst/>
              <a:rect l="l" t="t" r="r" b="b"/>
              <a:pathLst>
                <a:path w="30620" h="23771" extrusionOk="0">
                  <a:moveTo>
                    <a:pt x="27565" y="1"/>
                  </a:moveTo>
                  <a:cubicBezTo>
                    <a:pt x="27470" y="1"/>
                    <a:pt x="27486" y="97"/>
                    <a:pt x="27381" y="169"/>
                  </a:cubicBezTo>
                  <a:cubicBezTo>
                    <a:pt x="27263" y="249"/>
                    <a:pt x="27252" y="232"/>
                    <a:pt x="27134" y="310"/>
                  </a:cubicBezTo>
                  <a:cubicBezTo>
                    <a:pt x="27017" y="389"/>
                    <a:pt x="27025" y="400"/>
                    <a:pt x="26908" y="479"/>
                  </a:cubicBezTo>
                  <a:cubicBezTo>
                    <a:pt x="26791" y="558"/>
                    <a:pt x="26785" y="549"/>
                    <a:pt x="26668" y="628"/>
                  </a:cubicBezTo>
                  <a:cubicBezTo>
                    <a:pt x="26554" y="706"/>
                    <a:pt x="26564" y="722"/>
                    <a:pt x="26448" y="802"/>
                  </a:cubicBezTo>
                  <a:cubicBezTo>
                    <a:pt x="26331" y="881"/>
                    <a:pt x="26327" y="875"/>
                    <a:pt x="26211" y="955"/>
                  </a:cubicBezTo>
                  <a:cubicBezTo>
                    <a:pt x="26094" y="1033"/>
                    <a:pt x="26088" y="1024"/>
                    <a:pt x="25971" y="1103"/>
                  </a:cubicBezTo>
                  <a:cubicBezTo>
                    <a:pt x="25854" y="1182"/>
                    <a:pt x="25842" y="1165"/>
                    <a:pt x="25726" y="1244"/>
                  </a:cubicBezTo>
                  <a:cubicBezTo>
                    <a:pt x="25609" y="1322"/>
                    <a:pt x="25614" y="1330"/>
                    <a:pt x="25499" y="1408"/>
                  </a:cubicBezTo>
                  <a:cubicBezTo>
                    <a:pt x="25383" y="1487"/>
                    <a:pt x="25405" y="1520"/>
                    <a:pt x="25290" y="1600"/>
                  </a:cubicBezTo>
                  <a:cubicBezTo>
                    <a:pt x="25173" y="1679"/>
                    <a:pt x="25154" y="1651"/>
                    <a:pt x="25038" y="1729"/>
                  </a:cubicBezTo>
                  <a:cubicBezTo>
                    <a:pt x="24922" y="1808"/>
                    <a:pt x="24927" y="1814"/>
                    <a:pt x="24810" y="1893"/>
                  </a:cubicBezTo>
                  <a:cubicBezTo>
                    <a:pt x="24695" y="1970"/>
                    <a:pt x="24706" y="1988"/>
                    <a:pt x="24590" y="2067"/>
                  </a:cubicBezTo>
                  <a:cubicBezTo>
                    <a:pt x="24476" y="2146"/>
                    <a:pt x="24452" y="2112"/>
                    <a:pt x="24336" y="2190"/>
                  </a:cubicBezTo>
                  <a:cubicBezTo>
                    <a:pt x="24220" y="2269"/>
                    <a:pt x="24226" y="2279"/>
                    <a:pt x="24109" y="2358"/>
                  </a:cubicBezTo>
                  <a:cubicBezTo>
                    <a:pt x="23994" y="2436"/>
                    <a:pt x="23986" y="2425"/>
                    <a:pt x="23870" y="2505"/>
                  </a:cubicBezTo>
                  <a:cubicBezTo>
                    <a:pt x="23754" y="2584"/>
                    <a:pt x="23775" y="2613"/>
                    <a:pt x="23658" y="2692"/>
                  </a:cubicBezTo>
                  <a:cubicBezTo>
                    <a:pt x="23544" y="2771"/>
                    <a:pt x="23529" y="2750"/>
                    <a:pt x="23412" y="2829"/>
                  </a:cubicBezTo>
                  <a:cubicBezTo>
                    <a:pt x="23295" y="2907"/>
                    <a:pt x="23285" y="2891"/>
                    <a:pt x="23169" y="2971"/>
                  </a:cubicBezTo>
                  <a:cubicBezTo>
                    <a:pt x="23052" y="3050"/>
                    <a:pt x="23067" y="3070"/>
                    <a:pt x="22950" y="3148"/>
                  </a:cubicBezTo>
                  <a:cubicBezTo>
                    <a:pt x="22834" y="3227"/>
                    <a:pt x="22824" y="3212"/>
                    <a:pt x="22708" y="3291"/>
                  </a:cubicBezTo>
                  <a:cubicBezTo>
                    <a:pt x="22593" y="3370"/>
                    <a:pt x="22597" y="3375"/>
                    <a:pt x="22480" y="3454"/>
                  </a:cubicBezTo>
                  <a:cubicBezTo>
                    <a:pt x="22363" y="3533"/>
                    <a:pt x="22366" y="3534"/>
                    <a:pt x="22249" y="3613"/>
                  </a:cubicBezTo>
                  <a:cubicBezTo>
                    <a:pt x="22132" y="3693"/>
                    <a:pt x="22133" y="3694"/>
                    <a:pt x="22017" y="3773"/>
                  </a:cubicBezTo>
                  <a:cubicBezTo>
                    <a:pt x="21902" y="3850"/>
                    <a:pt x="21907" y="3859"/>
                    <a:pt x="21790" y="3938"/>
                  </a:cubicBezTo>
                  <a:cubicBezTo>
                    <a:pt x="21675" y="4015"/>
                    <a:pt x="21664" y="3998"/>
                    <a:pt x="21547" y="4077"/>
                  </a:cubicBezTo>
                  <a:cubicBezTo>
                    <a:pt x="21430" y="4155"/>
                    <a:pt x="21446" y="4177"/>
                    <a:pt x="21330" y="4256"/>
                  </a:cubicBezTo>
                  <a:cubicBezTo>
                    <a:pt x="21214" y="4335"/>
                    <a:pt x="21203" y="4318"/>
                    <a:pt x="21087" y="4396"/>
                  </a:cubicBezTo>
                  <a:cubicBezTo>
                    <a:pt x="20971" y="4474"/>
                    <a:pt x="20971" y="4474"/>
                    <a:pt x="20855" y="4554"/>
                  </a:cubicBezTo>
                  <a:cubicBezTo>
                    <a:pt x="20738" y="4632"/>
                    <a:pt x="20743" y="4637"/>
                    <a:pt x="20626" y="4717"/>
                  </a:cubicBezTo>
                  <a:cubicBezTo>
                    <a:pt x="20509" y="4796"/>
                    <a:pt x="20523" y="4814"/>
                    <a:pt x="20406" y="4893"/>
                  </a:cubicBezTo>
                  <a:cubicBezTo>
                    <a:pt x="20291" y="4973"/>
                    <a:pt x="20283" y="4959"/>
                    <a:pt x="20166" y="5038"/>
                  </a:cubicBezTo>
                  <a:cubicBezTo>
                    <a:pt x="20052" y="5117"/>
                    <a:pt x="20049" y="5113"/>
                    <a:pt x="19934" y="5192"/>
                  </a:cubicBezTo>
                  <a:cubicBezTo>
                    <a:pt x="19818" y="5269"/>
                    <a:pt x="19811" y="5259"/>
                    <a:pt x="19695" y="5338"/>
                  </a:cubicBezTo>
                  <a:cubicBezTo>
                    <a:pt x="19578" y="5417"/>
                    <a:pt x="19582" y="5419"/>
                    <a:pt x="19466" y="5498"/>
                  </a:cubicBezTo>
                  <a:cubicBezTo>
                    <a:pt x="19351" y="5577"/>
                    <a:pt x="19342" y="5563"/>
                    <a:pt x="19227" y="5642"/>
                  </a:cubicBezTo>
                  <a:cubicBezTo>
                    <a:pt x="19111" y="5721"/>
                    <a:pt x="19138" y="5761"/>
                    <a:pt x="19024" y="5840"/>
                  </a:cubicBezTo>
                  <a:cubicBezTo>
                    <a:pt x="18908" y="5917"/>
                    <a:pt x="18880" y="5878"/>
                    <a:pt x="18764" y="5957"/>
                  </a:cubicBezTo>
                  <a:cubicBezTo>
                    <a:pt x="18650" y="6035"/>
                    <a:pt x="18660" y="6050"/>
                    <a:pt x="18544" y="6129"/>
                  </a:cubicBezTo>
                  <a:cubicBezTo>
                    <a:pt x="18427" y="6206"/>
                    <a:pt x="18438" y="6221"/>
                    <a:pt x="18322" y="6301"/>
                  </a:cubicBezTo>
                  <a:cubicBezTo>
                    <a:pt x="18205" y="6380"/>
                    <a:pt x="18215" y="6392"/>
                    <a:pt x="18098" y="6471"/>
                  </a:cubicBezTo>
                  <a:cubicBezTo>
                    <a:pt x="17981" y="6549"/>
                    <a:pt x="17981" y="6549"/>
                    <a:pt x="17867" y="6629"/>
                  </a:cubicBezTo>
                  <a:cubicBezTo>
                    <a:pt x="17750" y="6707"/>
                    <a:pt x="17740" y="6693"/>
                    <a:pt x="17626" y="6772"/>
                  </a:cubicBezTo>
                  <a:cubicBezTo>
                    <a:pt x="17510" y="6849"/>
                    <a:pt x="17514" y="6857"/>
                    <a:pt x="17399" y="6934"/>
                  </a:cubicBezTo>
                  <a:cubicBezTo>
                    <a:pt x="17284" y="7012"/>
                    <a:pt x="17286" y="7017"/>
                    <a:pt x="17172" y="7094"/>
                  </a:cubicBezTo>
                  <a:cubicBezTo>
                    <a:pt x="17056" y="7173"/>
                    <a:pt x="17047" y="7159"/>
                    <a:pt x="16932" y="7237"/>
                  </a:cubicBezTo>
                  <a:cubicBezTo>
                    <a:pt x="16817" y="7314"/>
                    <a:pt x="16801" y="7292"/>
                    <a:pt x="16685" y="7369"/>
                  </a:cubicBezTo>
                  <a:cubicBezTo>
                    <a:pt x="16571" y="7447"/>
                    <a:pt x="16588" y="7474"/>
                    <a:pt x="16472" y="7551"/>
                  </a:cubicBezTo>
                  <a:cubicBezTo>
                    <a:pt x="16358" y="7630"/>
                    <a:pt x="16349" y="7619"/>
                    <a:pt x="16234" y="7697"/>
                  </a:cubicBezTo>
                  <a:cubicBezTo>
                    <a:pt x="16118" y="7776"/>
                    <a:pt x="16108" y="7760"/>
                    <a:pt x="15992" y="7839"/>
                  </a:cubicBezTo>
                  <a:cubicBezTo>
                    <a:pt x="15877" y="7917"/>
                    <a:pt x="15874" y="7914"/>
                    <a:pt x="15759" y="7993"/>
                  </a:cubicBezTo>
                  <a:cubicBezTo>
                    <a:pt x="15642" y="8072"/>
                    <a:pt x="15673" y="8117"/>
                    <a:pt x="15559" y="8197"/>
                  </a:cubicBezTo>
                  <a:cubicBezTo>
                    <a:pt x="15443" y="8276"/>
                    <a:pt x="15436" y="8266"/>
                    <a:pt x="15321" y="8346"/>
                  </a:cubicBezTo>
                  <a:cubicBezTo>
                    <a:pt x="15205" y="8424"/>
                    <a:pt x="15194" y="8408"/>
                    <a:pt x="15079" y="8487"/>
                  </a:cubicBezTo>
                  <a:cubicBezTo>
                    <a:pt x="14962" y="8565"/>
                    <a:pt x="14950" y="8547"/>
                    <a:pt x="14835" y="8626"/>
                  </a:cubicBezTo>
                  <a:cubicBezTo>
                    <a:pt x="14719" y="8704"/>
                    <a:pt x="14736" y="8728"/>
                    <a:pt x="14619" y="8807"/>
                  </a:cubicBezTo>
                  <a:cubicBezTo>
                    <a:pt x="14503" y="8884"/>
                    <a:pt x="14506" y="8888"/>
                    <a:pt x="14389" y="8967"/>
                  </a:cubicBezTo>
                  <a:cubicBezTo>
                    <a:pt x="14274" y="9045"/>
                    <a:pt x="14281" y="9055"/>
                    <a:pt x="14164" y="9134"/>
                  </a:cubicBezTo>
                  <a:cubicBezTo>
                    <a:pt x="14048" y="9213"/>
                    <a:pt x="14040" y="9199"/>
                    <a:pt x="13923" y="9278"/>
                  </a:cubicBezTo>
                  <a:cubicBezTo>
                    <a:pt x="13808" y="9358"/>
                    <a:pt x="13792" y="9334"/>
                    <a:pt x="13677" y="9413"/>
                  </a:cubicBezTo>
                  <a:cubicBezTo>
                    <a:pt x="13561" y="9493"/>
                    <a:pt x="13580" y="9522"/>
                    <a:pt x="13466" y="9601"/>
                  </a:cubicBezTo>
                  <a:cubicBezTo>
                    <a:pt x="13349" y="9680"/>
                    <a:pt x="13349" y="9680"/>
                    <a:pt x="13234" y="9759"/>
                  </a:cubicBezTo>
                  <a:cubicBezTo>
                    <a:pt x="13117" y="9838"/>
                    <a:pt x="13122" y="9843"/>
                    <a:pt x="13006" y="9922"/>
                  </a:cubicBezTo>
                  <a:cubicBezTo>
                    <a:pt x="12889" y="10001"/>
                    <a:pt x="12883" y="9991"/>
                    <a:pt x="12768" y="10070"/>
                  </a:cubicBezTo>
                  <a:cubicBezTo>
                    <a:pt x="12651" y="10147"/>
                    <a:pt x="12643" y="10135"/>
                    <a:pt x="12528" y="10215"/>
                  </a:cubicBezTo>
                  <a:cubicBezTo>
                    <a:pt x="12413" y="10292"/>
                    <a:pt x="12420" y="10302"/>
                    <a:pt x="12304" y="10382"/>
                  </a:cubicBezTo>
                  <a:cubicBezTo>
                    <a:pt x="12188" y="10461"/>
                    <a:pt x="12187" y="10458"/>
                    <a:pt x="12072" y="10537"/>
                  </a:cubicBezTo>
                  <a:cubicBezTo>
                    <a:pt x="11955" y="10616"/>
                    <a:pt x="11939" y="10592"/>
                    <a:pt x="11823" y="10671"/>
                  </a:cubicBezTo>
                  <a:cubicBezTo>
                    <a:pt x="11708" y="10750"/>
                    <a:pt x="11727" y="10779"/>
                    <a:pt x="11612" y="10858"/>
                  </a:cubicBezTo>
                  <a:cubicBezTo>
                    <a:pt x="11496" y="10936"/>
                    <a:pt x="11481" y="10913"/>
                    <a:pt x="11365" y="10992"/>
                  </a:cubicBezTo>
                  <a:cubicBezTo>
                    <a:pt x="11249" y="11072"/>
                    <a:pt x="11260" y="11085"/>
                    <a:pt x="11143" y="11165"/>
                  </a:cubicBezTo>
                  <a:cubicBezTo>
                    <a:pt x="11029" y="11244"/>
                    <a:pt x="11012" y="11217"/>
                    <a:pt x="10895" y="11296"/>
                  </a:cubicBezTo>
                  <a:cubicBezTo>
                    <a:pt x="10779" y="11375"/>
                    <a:pt x="10788" y="11388"/>
                    <a:pt x="10672" y="11466"/>
                  </a:cubicBezTo>
                  <a:cubicBezTo>
                    <a:pt x="10556" y="11545"/>
                    <a:pt x="10568" y="11562"/>
                    <a:pt x="10452" y="11641"/>
                  </a:cubicBezTo>
                  <a:cubicBezTo>
                    <a:pt x="10338" y="11720"/>
                    <a:pt x="10319" y="11693"/>
                    <a:pt x="10204" y="11771"/>
                  </a:cubicBezTo>
                  <a:cubicBezTo>
                    <a:pt x="10087" y="11850"/>
                    <a:pt x="10098" y="11865"/>
                    <a:pt x="9983" y="11945"/>
                  </a:cubicBezTo>
                  <a:cubicBezTo>
                    <a:pt x="9868" y="12023"/>
                    <a:pt x="9860" y="12011"/>
                    <a:pt x="9744" y="12090"/>
                  </a:cubicBezTo>
                  <a:cubicBezTo>
                    <a:pt x="9630" y="12167"/>
                    <a:pt x="9644" y="12189"/>
                    <a:pt x="9529" y="12268"/>
                  </a:cubicBezTo>
                  <a:cubicBezTo>
                    <a:pt x="9412" y="12346"/>
                    <a:pt x="9392" y="12316"/>
                    <a:pt x="9277" y="12395"/>
                  </a:cubicBezTo>
                  <a:cubicBezTo>
                    <a:pt x="9162" y="12475"/>
                    <a:pt x="9167" y="12482"/>
                    <a:pt x="9052" y="12561"/>
                  </a:cubicBezTo>
                  <a:cubicBezTo>
                    <a:pt x="8937" y="12639"/>
                    <a:pt x="8931" y="12631"/>
                    <a:pt x="8817" y="12710"/>
                  </a:cubicBezTo>
                  <a:cubicBezTo>
                    <a:pt x="8701" y="12789"/>
                    <a:pt x="8715" y="12809"/>
                    <a:pt x="8599" y="12888"/>
                  </a:cubicBezTo>
                  <a:cubicBezTo>
                    <a:pt x="8484" y="12965"/>
                    <a:pt x="8466" y="12941"/>
                    <a:pt x="8351" y="13019"/>
                  </a:cubicBezTo>
                  <a:cubicBezTo>
                    <a:pt x="8235" y="13098"/>
                    <a:pt x="8249" y="13118"/>
                    <a:pt x="8133" y="13198"/>
                  </a:cubicBezTo>
                  <a:cubicBezTo>
                    <a:pt x="8019" y="13276"/>
                    <a:pt x="8010" y="13265"/>
                    <a:pt x="7896" y="13344"/>
                  </a:cubicBezTo>
                  <a:cubicBezTo>
                    <a:pt x="7780" y="13423"/>
                    <a:pt x="7790" y="13437"/>
                    <a:pt x="7675" y="13516"/>
                  </a:cubicBezTo>
                  <a:cubicBezTo>
                    <a:pt x="7558" y="13594"/>
                    <a:pt x="7541" y="13568"/>
                    <a:pt x="7425" y="13648"/>
                  </a:cubicBezTo>
                  <a:cubicBezTo>
                    <a:pt x="7309" y="13726"/>
                    <a:pt x="7317" y="13739"/>
                    <a:pt x="7202" y="13817"/>
                  </a:cubicBezTo>
                  <a:cubicBezTo>
                    <a:pt x="7087" y="13896"/>
                    <a:pt x="7094" y="13907"/>
                    <a:pt x="6979" y="13986"/>
                  </a:cubicBezTo>
                  <a:cubicBezTo>
                    <a:pt x="6863" y="14065"/>
                    <a:pt x="6864" y="14067"/>
                    <a:pt x="6750" y="14147"/>
                  </a:cubicBezTo>
                  <a:cubicBezTo>
                    <a:pt x="6633" y="14226"/>
                    <a:pt x="6625" y="14213"/>
                    <a:pt x="6510" y="14292"/>
                  </a:cubicBezTo>
                  <a:cubicBezTo>
                    <a:pt x="6395" y="14371"/>
                    <a:pt x="6386" y="14360"/>
                    <a:pt x="6272" y="14438"/>
                  </a:cubicBezTo>
                  <a:cubicBezTo>
                    <a:pt x="6156" y="14517"/>
                    <a:pt x="6172" y="14542"/>
                    <a:pt x="6058" y="14620"/>
                  </a:cubicBezTo>
                  <a:cubicBezTo>
                    <a:pt x="5942" y="14699"/>
                    <a:pt x="5922" y="14671"/>
                    <a:pt x="5807" y="14749"/>
                  </a:cubicBezTo>
                  <a:cubicBezTo>
                    <a:pt x="5691" y="14828"/>
                    <a:pt x="5707" y="14853"/>
                    <a:pt x="5593" y="14931"/>
                  </a:cubicBezTo>
                  <a:cubicBezTo>
                    <a:pt x="5477" y="15010"/>
                    <a:pt x="5472" y="15004"/>
                    <a:pt x="5357" y="15081"/>
                  </a:cubicBezTo>
                  <a:cubicBezTo>
                    <a:pt x="5240" y="15159"/>
                    <a:pt x="5236" y="15154"/>
                    <a:pt x="5121" y="15231"/>
                  </a:cubicBezTo>
                  <a:cubicBezTo>
                    <a:pt x="5006" y="15309"/>
                    <a:pt x="5005" y="15309"/>
                    <a:pt x="4890" y="15386"/>
                  </a:cubicBezTo>
                  <a:cubicBezTo>
                    <a:pt x="4774" y="15464"/>
                    <a:pt x="4775" y="15466"/>
                    <a:pt x="4661" y="15545"/>
                  </a:cubicBezTo>
                  <a:cubicBezTo>
                    <a:pt x="4545" y="15622"/>
                    <a:pt x="4543" y="15620"/>
                    <a:pt x="4427" y="15697"/>
                  </a:cubicBezTo>
                  <a:cubicBezTo>
                    <a:pt x="4313" y="15775"/>
                    <a:pt x="4306" y="15766"/>
                    <a:pt x="4191" y="15844"/>
                  </a:cubicBezTo>
                  <a:cubicBezTo>
                    <a:pt x="4076" y="15922"/>
                    <a:pt x="4103" y="15962"/>
                    <a:pt x="3987" y="16039"/>
                  </a:cubicBezTo>
                  <a:cubicBezTo>
                    <a:pt x="3870" y="16119"/>
                    <a:pt x="3854" y="16095"/>
                    <a:pt x="3740" y="16172"/>
                  </a:cubicBezTo>
                  <a:cubicBezTo>
                    <a:pt x="3624" y="16252"/>
                    <a:pt x="3618" y="16242"/>
                    <a:pt x="3503" y="16320"/>
                  </a:cubicBezTo>
                  <a:cubicBezTo>
                    <a:pt x="3387" y="16398"/>
                    <a:pt x="3401" y="16420"/>
                    <a:pt x="3286" y="16498"/>
                  </a:cubicBezTo>
                  <a:cubicBezTo>
                    <a:pt x="3171" y="16575"/>
                    <a:pt x="3158" y="16559"/>
                    <a:pt x="3043" y="16637"/>
                  </a:cubicBezTo>
                  <a:cubicBezTo>
                    <a:pt x="2928" y="16714"/>
                    <a:pt x="2928" y="16716"/>
                    <a:pt x="2813" y="16794"/>
                  </a:cubicBezTo>
                  <a:cubicBezTo>
                    <a:pt x="2698" y="16872"/>
                    <a:pt x="2718" y="16902"/>
                    <a:pt x="2603" y="16980"/>
                  </a:cubicBezTo>
                  <a:cubicBezTo>
                    <a:pt x="2488" y="17059"/>
                    <a:pt x="2488" y="17060"/>
                    <a:pt x="2373" y="17137"/>
                  </a:cubicBezTo>
                  <a:cubicBezTo>
                    <a:pt x="2257" y="17216"/>
                    <a:pt x="2248" y="17202"/>
                    <a:pt x="2133" y="17281"/>
                  </a:cubicBezTo>
                  <a:cubicBezTo>
                    <a:pt x="2016" y="17360"/>
                    <a:pt x="2025" y="17371"/>
                    <a:pt x="1909" y="17450"/>
                  </a:cubicBezTo>
                  <a:lnTo>
                    <a:pt x="1679" y="17608"/>
                  </a:lnTo>
                  <a:cubicBezTo>
                    <a:pt x="1564" y="17687"/>
                    <a:pt x="1565" y="17688"/>
                    <a:pt x="1450" y="17767"/>
                  </a:cubicBezTo>
                  <a:cubicBezTo>
                    <a:pt x="1334" y="17844"/>
                    <a:pt x="1319" y="17823"/>
                    <a:pt x="1203" y="17902"/>
                  </a:cubicBezTo>
                  <a:cubicBezTo>
                    <a:pt x="1088" y="17981"/>
                    <a:pt x="1083" y="17975"/>
                    <a:pt x="968" y="18053"/>
                  </a:cubicBezTo>
                  <a:cubicBezTo>
                    <a:pt x="852" y="18132"/>
                    <a:pt x="847" y="18125"/>
                    <a:pt x="731" y="18203"/>
                  </a:cubicBezTo>
                  <a:cubicBezTo>
                    <a:pt x="616" y="18282"/>
                    <a:pt x="639" y="18316"/>
                    <a:pt x="523" y="18395"/>
                  </a:cubicBezTo>
                  <a:cubicBezTo>
                    <a:pt x="409" y="18474"/>
                    <a:pt x="392" y="18452"/>
                    <a:pt x="277" y="18530"/>
                  </a:cubicBezTo>
                  <a:cubicBezTo>
                    <a:pt x="162" y="18609"/>
                    <a:pt x="50" y="18545"/>
                    <a:pt x="25" y="18683"/>
                  </a:cubicBezTo>
                  <a:cubicBezTo>
                    <a:pt x="0" y="18824"/>
                    <a:pt x="120" y="18810"/>
                    <a:pt x="201" y="18929"/>
                  </a:cubicBezTo>
                  <a:cubicBezTo>
                    <a:pt x="281" y="19048"/>
                    <a:pt x="279" y="19051"/>
                    <a:pt x="359" y="19170"/>
                  </a:cubicBezTo>
                  <a:cubicBezTo>
                    <a:pt x="440" y="19289"/>
                    <a:pt x="431" y="19295"/>
                    <a:pt x="511" y="19413"/>
                  </a:cubicBezTo>
                  <a:cubicBezTo>
                    <a:pt x="592" y="19531"/>
                    <a:pt x="612" y="19518"/>
                    <a:pt x="692" y="19637"/>
                  </a:cubicBezTo>
                  <a:cubicBezTo>
                    <a:pt x="773" y="19755"/>
                    <a:pt x="794" y="19740"/>
                    <a:pt x="874" y="19858"/>
                  </a:cubicBezTo>
                  <a:cubicBezTo>
                    <a:pt x="955" y="19976"/>
                    <a:pt x="917" y="20003"/>
                    <a:pt x="998" y="20120"/>
                  </a:cubicBezTo>
                  <a:cubicBezTo>
                    <a:pt x="1078" y="20240"/>
                    <a:pt x="1088" y="20233"/>
                    <a:pt x="1168" y="20351"/>
                  </a:cubicBezTo>
                  <a:cubicBezTo>
                    <a:pt x="1248" y="20469"/>
                    <a:pt x="1266" y="20456"/>
                    <a:pt x="1347" y="20575"/>
                  </a:cubicBezTo>
                  <a:cubicBezTo>
                    <a:pt x="1427" y="20693"/>
                    <a:pt x="1398" y="20714"/>
                    <a:pt x="1479" y="20832"/>
                  </a:cubicBezTo>
                  <a:cubicBezTo>
                    <a:pt x="1559" y="20949"/>
                    <a:pt x="1580" y="20934"/>
                    <a:pt x="1661" y="21052"/>
                  </a:cubicBezTo>
                  <a:cubicBezTo>
                    <a:pt x="1741" y="21170"/>
                    <a:pt x="1715" y="21188"/>
                    <a:pt x="1796" y="21306"/>
                  </a:cubicBezTo>
                  <a:cubicBezTo>
                    <a:pt x="1875" y="21424"/>
                    <a:pt x="1893" y="21411"/>
                    <a:pt x="1973" y="21529"/>
                  </a:cubicBezTo>
                  <a:cubicBezTo>
                    <a:pt x="2053" y="21647"/>
                    <a:pt x="2060" y="21641"/>
                    <a:pt x="2141" y="21759"/>
                  </a:cubicBezTo>
                  <a:cubicBezTo>
                    <a:pt x="2221" y="21877"/>
                    <a:pt x="2194" y="21895"/>
                    <a:pt x="2274" y="22013"/>
                  </a:cubicBezTo>
                  <a:cubicBezTo>
                    <a:pt x="2355" y="22131"/>
                    <a:pt x="2365" y="22123"/>
                    <a:pt x="2446" y="22241"/>
                  </a:cubicBezTo>
                  <a:cubicBezTo>
                    <a:pt x="2499" y="22321"/>
                    <a:pt x="2574" y="22384"/>
                    <a:pt x="2633" y="22458"/>
                  </a:cubicBezTo>
                  <a:cubicBezTo>
                    <a:pt x="2694" y="22533"/>
                    <a:pt x="2733" y="22626"/>
                    <a:pt x="2798" y="22694"/>
                  </a:cubicBezTo>
                  <a:cubicBezTo>
                    <a:pt x="2864" y="22763"/>
                    <a:pt x="2930" y="22835"/>
                    <a:pt x="3001" y="22898"/>
                  </a:cubicBezTo>
                  <a:cubicBezTo>
                    <a:pt x="3072" y="22962"/>
                    <a:pt x="3152" y="23017"/>
                    <a:pt x="3228" y="23075"/>
                  </a:cubicBezTo>
                  <a:cubicBezTo>
                    <a:pt x="3305" y="23132"/>
                    <a:pt x="3404" y="23154"/>
                    <a:pt x="3485" y="23204"/>
                  </a:cubicBezTo>
                  <a:cubicBezTo>
                    <a:pt x="3565" y="23255"/>
                    <a:pt x="3627" y="23339"/>
                    <a:pt x="3712" y="23383"/>
                  </a:cubicBezTo>
                  <a:cubicBezTo>
                    <a:pt x="3798" y="23426"/>
                    <a:pt x="3891" y="23452"/>
                    <a:pt x="3980" y="23488"/>
                  </a:cubicBezTo>
                  <a:cubicBezTo>
                    <a:pt x="4067" y="23524"/>
                    <a:pt x="4159" y="23552"/>
                    <a:pt x="4250" y="23582"/>
                  </a:cubicBezTo>
                  <a:cubicBezTo>
                    <a:pt x="4341" y="23611"/>
                    <a:pt x="4437" y="23618"/>
                    <a:pt x="4529" y="23639"/>
                  </a:cubicBezTo>
                  <a:cubicBezTo>
                    <a:pt x="4622" y="23661"/>
                    <a:pt x="4711" y="23694"/>
                    <a:pt x="4805" y="23709"/>
                  </a:cubicBezTo>
                  <a:cubicBezTo>
                    <a:pt x="4899" y="23723"/>
                    <a:pt x="4992" y="23761"/>
                    <a:pt x="5086" y="23768"/>
                  </a:cubicBezTo>
                  <a:cubicBezTo>
                    <a:pt x="5117" y="23770"/>
                    <a:pt x="5148" y="23770"/>
                    <a:pt x="5180" y="23770"/>
                  </a:cubicBezTo>
                  <a:cubicBezTo>
                    <a:pt x="5245" y="23770"/>
                    <a:pt x="5310" y="23767"/>
                    <a:pt x="5374" y="23767"/>
                  </a:cubicBezTo>
                  <a:cubicBezTo>
                    <a:pt x="5470" y="23765"/>
                    <a:pt x="5562" y="23720"/>
                    <a:pt x="5657" y="23712"/>
                  </a:cubicBezTo>
                  <a:cubicBezTo>
                    <a:pt x="5686" y="23709"/>
                    <a:pt x="5715" y="23708"/>
                    <a:pt x="5745" y="23708"/>
                  </a:cubicBezTo>
                  <a:cubicBezTo>
                    <a:pt x="5768" y="23708"/>
                    <a:pt x="5791" y="23709"/>
                    <a:pt x="5814" y="23709"/>
                  </a:cubicBezTo>
                  <a:cubicBezTo>
                    <a:pt x="5858" y="23709"/>
                    <a:pt x="5901" y="23707"/>
                    <a:pt x="5943" y="23699"/>
                  </a:cubicBezTo>
                  <a:cubicBezTo>
                    <a:pt x="6037" y="23682"/>
                    <a:pt x="6122" y="23632"/>
                    <a:pt x="6214" y="23606"/>
                  </a:cubicBezTo>
                  <a:cubicBezTo>
                    <a:pt x="6306" y="23582"/>
                    <a:pt x="6409" y="23592"/>
                    <a:pt x="6499" y="23560"/>
                  </a:cubicBezTo>
                  <a:cubicBezTo>
                    <a:pt x="6588" y="23528"/>
                    <a:pt x="6675" y="23485"/>
                    <a:pt x="6761" y="23445"/>
                  </a:cubicBezTo>
                  <a:cubicBezTo>
                    <a:pt x="6847" y="23405"/>
                    <a:pt x="6915" y="23327"/>
                    <a:pt x="6997" y="23280"/>
                  </a:cubicBezTo>
                  <a:cubicBezTo>
                    <a:pt x="7078" y="23233"/>
                    <a:pt x="7186" y="23225"/>
                    <a:pt x="7265" y="23171"/>
                  </a:cubicBezTo>
                  <a:cubicBezTo>
                    <a:pt x="7383" y="23092"/>
                    <a:pt x="7368" y="23071"/>
                    <a:pt x="7485" y="22991"/>
                  </a:cubicBezTo>
                  <a:cubicBezTo>
                    <a:pt x="7603" y="22911"/>
                    <a:pt x="7590" y="22894"/>
                    <a:pt x="7708" y="22813"/>
                  </a:cubicBezTo>
                  <a:cubicBezTo>
                    <a:pt x="7825" y="22734"/>
                    <a:pt x="7827" y="22735"/>
                    <a:pt x="7944" y="22657"/>
                  </a:cubicBezTo>
                  <a:cubicBezTo>
                    <a:pt x="8062" y="22578"/>
                    <a:pt x="8088" y="22616"/>
                    <a:pt x="8205" y="22538"/>
                  </a:cubicBezTo>
                  <a:cubicBezTo>
                    <a:pt x="8321" y="22459"/>
                    <a:pt x="8302" y="22429"/>
                    <a:pt x="8417" y="22351"/>
                  </a:cubicBezTo>
                  <a:cubicBezTo>
                    <a:pt x="8534" y="22270"/>
                    <a:pt x="8551" y="22295"/>
                    <a:pt x="8668" y="22217"/>
                  </a:cubicBezTo>
                  <a:cubicBezTo>
                    <a:pt x="8785" y="22137"/>
                    <a:pt x="8776" y="22123"/>
                    <a:pt x="8893" y="22044"/>
                  </a:cubicBezTo>
                  <a:cubicBezTo>
                    <a:pt x="9010" y="21966"/>
                    <a:pt x="9026" y="21988"/>
                    <a:pt x="9142" y="21909"/>
                  </a:cubicBezTo>
                  <a:cubicBezTo>
                    <a:pt x="9258" y="21830"/>
                    <a:pt x="9241" y="21805"/>
                    <a:pt x="9358" y="21726"/>
                  </a:cubicBezTo>
                  <a:cubicBezTo>
                    <a:pt x="9475" y="21647"/>
                    <a:pt x="9476" y="21650"/>
                    <a:pt x="9592" y="21571"/>
                  </a:cubicBezTo>
                  <a:cubicBezTo>
                    <a:pt x="9708" y="21491"/>
                    <a:pt x="9718" y="21503"/>
                    <a:pt x="9834" y="21425"/>
                  </a:cubicBezTo>
                  <a:cubicBezTo>
                    <a:pt x="9951" y="21347"/>
                    <a:pt x="9936" y="21325"/>
                    <a:pt x="10053" y="21246"/>
                  </a:cubicBezTo>
                  <a:cubicBezTo>
                    <a:pt x="10168" y="21168"/>
                    <a:pt x="10189" y="21200"/>
                    <a:pt x="10306" y="21121"/>
                  </a:cubicBezTo>
                  <a:cubicBezTo>
                    <a:pt x="10420" y="21042"/>
                    <a:pt x="10407" y="21021"/>
                    <a:pt x="10524" y="20943"/>
                  </a:cubicBezTo>
                  <a:cubicBezTo>
                    <a:pt x="10640" y="20864"/>
                    <a:pt x="10645" y="20871"/>
                    <a:pt x="10762" y="20793"/>
                  </a:cubicBezTo>
                  <a:cubicBezTo>
                    <a:pt x="10879" y="20714"/>
                    <a:pt x="10857" y="20682"/>
                    <a:pt x="10974" y="20602"/>
                  </a:cubicBezTo>
                  <a:cubicBezTo>
                    <a:pt x="11090" y="20524"/>
                    <a:pt x="11109" y="20552"/>
                    <a:pt x="11226" y="20473"/>
                  </a:cubicBezTo>
                  <a:cubicBezTo>
                    <a:pt x="11341" y="20394"/>
                    <a:pt x="11323" y="20366"/>
                    <a:pt x="11440" y="20286"/>
                  </a:cubicBezTo>
                  <a:cubicBezTo>
                    <a:pt x="11556" y="20208"/>
                    <a:pt x="11561" y="20215"/>
                    <a:pt x="11678" y="20135"/>
                  </a:cubicBezTo>
                  <a:cubicBezTo>
                    <a:pt x="11795" y="20057"/>
                    <a:pt x="11794" y="20056"/>
                    <a:pt x="11909" y="19977"/>
                  </a:cubicBezTo>
                  <a:cubicBezTo>
                    <a:pt x="12026" y="19899"/>
                    <a:pt x="12043" y="19923"/>
                    <a:pt x="12160" y="19845"/>
                  </a:cubicBezTo>
                  <a:cubicBezTo>
                    <a:pt x="12277" y="19766"/>
                    <a:pt x="12283" y="19776"/>
                    <a:pt x="12400" y="19696"/>
                  </a:cubicBezTo>
                  <a:cubicBezTo>
                    <a:pt x="12517" y="19617"/>
                    <a:pt x="12506" y="19601"/>
                    <a:pt x="12621" y="19522"/>
                  </a:cubicBezTo>
                  <a:cubicBezTo>
                    <a:pt x="12738" y="19443"/>
                    <a:pt x="12732" y="19434"/>
                    <a:pt x="12849" y="19355"/>
                  </a:cubicBezTo>
                  <a:cubicBezTo>
                    <a:pt x="12964" y="19276"/>
                    <a:pt x="12974" y="19290"/>
                    <a:pt x="13091" y="19212"/>
                  </a:cubicBezTo>
                  <a:cubicBezTo>
                    <a:pt x="13207" y="19133"/>
                    <a:pt x="13200" y="19123"/>
                    <a:pt x="13317" y="19044"/>
                  </a:cubicBezTo>
                  <a:cubicBezTo>
                    <a:pt x="13432" y="18967"/>
                    <a:pt x="13425" y="18956"/>
                    <a:pt x="13542" y="18877"/>
                  </a:cubicBezTo>
                  <a:cubicBezTo>
                    <a:pt x="13658" y="18798"/>
                    <a:pt x="13654" y="18792"/>
                    <a:pt x="13771" y="18714"/>
                  </a:cubicBezTo>
                  <a:cubicBezTo>
                    <a:pt x="13888" y="18635"/>
                    <a:pt x="13894" y="18645"/>
                    <a:pt x="14011" y="18566"/>
                  </a:cubicBezTo>
                  <a:cubicBezTo>
                    <a:pt x="14126" y="18487"/>
                    <a:pt x="14135" y="18500"/>
                    <a:pt x="14252" y="18421"/>
                  </a:cubicBezTo>
                  <a:cubicBezTo>
                    <a:pt x="14366" y="18341"/>
                    <a:pt x="14360" y="18331"/>
                    <a:pt x="14477" y="18251"/>
                  </a:cubicBezTo>
                  <a:cubicBezTo>
                    <a:pt x="14591" y="18173"/>
                    <a:pt x="14594" y="18176"/>
                    <a:pt x="14710" y="18098"/>
                  </a:cubicBezTo>
                  <a:cubicBezTo>
                    <a:pt x="14827" y="18020"/>
                    <a:pt x="14821" y="18010"/>
                    <a:pt x="14937" y="17932"/>
                  </a:cubicBezTo>
                  <a:cubicBezTo>
                    <a:pt x="15052" y="17854"/>
                    <a:pt x="15042" y="17841"/>
                    <a:pt x="15159" y="17762"/>
                  </a:cubicBezTo>
                  <a:cubicBezTo>
                    <a:pt x="15276" y="17683"/>
                    <a:pt x="15303" y="17724"/>
                    <a:pt x="15419" y="17645"/>
                  </a:cubicBezTo>
                  <a:cubicBezTo>
                    <a:pt x="15535" y="17566"/>
                    <a:pt x="15511" y="17533"/>
                    <a:pt x="15628" y="17453"/>
                  </a:cubicBezTo>
                  <a:cubicBezTo>
                    <a:pt x="15743" y="17375"/>
                    <a:pt x="15765" y="17409"/>
                    <a:pt x="15882" y="17330"/>
                  </a:cubicBezTo>
                  <a:cubicBezTo>
                    <a:pt x="15999" y="17252"/>
                    <a:pt x="15987" y="17236"/>
                    <a:pt x="16103" y="17157"/>
                  </a:cubicBezTo>
                  <a:cubicBezTo>
                    <a:pt x="16219" y="17077"/>
                    <a:pt x="16228" y="17091"/>
                    <a:pt x="16344" y="17012"/>
                  </a:cubicBezTo>
                  <a:cubicBezTo>
                    <a:pt x="16460" y="16933"/>
                    <a:pt x="16459" y="16932"/>
                    <a:pt x="16576" y="16852"/>
                  </a:cubicBezTo>
                  <a:cubicBezTo>
                    <a:pt x="16692" y="16773"/>
                    <a:pt x="16683" y="16760"/>
                    <a:pt x="16799" y="16681"/>
                  </a:cubicBezTo>
                  <a:cubicBezTo>
                    <a:pt x="16916" y="16603"/>
                    <a:pt x="16931" y="16626"/>
                    <a:pt x="17047" y="16547"/>
                  </a:cubicBezTo>
                  <a:cubicBezTo>
                    <a:pt x="17163" y="16470"/>
                    <a:pt x="17145" y="16443"/>
                    <a:pt x="17262" y="16364"/>
                  </a:cubicBezTo>
                  <a:cubicBezTo>
                    <a:pt x="17377" y="16285"/>
                    <a:pt x="17393" y="16309"/>
                    <a:pt x="17509" y="16230"/>
                  </a:cubicBezTo>
                  <a:cubicBezTo>
                    <a:pt x="17626" y="16151"/>
                    <a:pt x="17620" y="16144"/>
                    <a:pt x="17735" y="16065"/>
                  </a:cubicBezTo>
                  <a:cubicBezTo>
                    <a:pt x="17852" y="15988"/>
                    <a:pt x="17856" y="15994"/>
                    <a:pt x="17971" y="15915"/>
                  </a:cubicBezTo>
                  <a:cubicBezTo>
                    <a:pt x="18086" y="15838"/>
                    <a:pt x="18061" y="15798"/>
                    <a:pt x="18175" y="15720"/>
                  </a:cubicBezTo>
                  <a:cubicBezTo>
                    <a:pt x="18291" y="15642"/>
                    <a:pt x="18304" y="15659"/>
                    <a:pt x="18419" y="15582"/>
                  </a:cubicBezTo>
                  <a:cubicBezTo>
                    <a:pt x="18534" y="15503"/>
                    <a:pt x="18549" y="15523"/>
                    <a:pt x="18665" y="15445"/>
                  </a:cubicBezTo>
                  <a:cubicBezTo>
                    <a:pt x="18779" y="15367"/>
                    <a:pt x="18753" y="15327"/>
                    <a:pt x="18869" y="15249"/>
                  </a:cubicBezTo>
                  <a:cubicBezTo>
                    <a:pt x="18984" y="15170"/>
                    <a:pt x="19003" y="15198"/>
                    <a:pt x="19120" y="15118"/>
                  </a:cubicBezTo>
                  <a:cubicBezTo>
                    <a:pt x="19236" y="15040"/>
                    <a:pt x="19223" y="15021"/>
                    <a:pt x="19340" y="14942"/>
                  </a:cubicBezTo>
                  <a:cubicBezTo>
                    <a:pt x="19455" y="14864"/>
                    <a:pt x="19449" y="14855"/>
                    <a:pt x="19566" y="14776"/>
                  </a:cubicBezTo>
                  <a:cubicBezTo>
                    <a:pt x="19680" y="14697"/>
                    <a:pt x="19691" y="14713"/>
                    <a:pt x="19808" y="14634"/>
                  </a:cubicBezTo>
                  <a:cubicBezTo>
                    <a:pt x="19924" y="14555"/>
                    <a:pt x="19914" y="14540"/>
                    <a:pt x="20030" y="14462"/>
                  </a:cubicBezTo>
                  <a:cubicBezTo>
                    <a:pt x="20146" y="14382"/>
                    <a:pt x="20148" y="14385"/>
                    <a:pt x="20264" y="14306"/>
                  </a:cubicBezTo>
                  <a:cubicBezTo>
                    <a:pt x="20380" y="14227"/>
                    <a:pt x="20379" y="14224"/>
                    <a:pt x="20494" y="14146"/>
                  </a:cubicBezTo>
                  <a:cubicBezTo>
                    <a:pt x="20611" y="14066"/>
                    <a:pt x="20620" y="14079"/>
                    <a:pt x="20735" y="14001"/>
                  </a:cubicBezTo>
                  <a:cubicBezTo>
                    <a:pt x="20852" y="13923"/>
                    <a:pt x="20852" y="13923"/>
                    <a:pt x="20969" y="13844"/>
                  </a:cubicBezTo>
                  <a:cubicBezTo>
                    <a:pt x="21086" y="13767"/>
                    <a:pt x="21080" y="13760"/>
                    <a:pt x="21196" y="13681"/>
                  </a:cubicBezTo>
                  <a:cubicBezTo>
                    <a:pt x="21313" y="13602"/>
                    <a:pt x="21321" y="13615"/>
                    <a:pt x="21437" y="13536"/>
                  </a:cubicBezTo>
                  <a:cubicBezTo>
                    <a:pt x="21554" y="13457"/>
                    <a:pt x="21543" y="13442"/>
                    <a:pt x="21660" y="13364"/>
                  </a:cubicBezTo>
                  <a:cubicBezTo>
                    <a:pt x="21776" y="13284"/>
                    <a:pt x="21779" y="13290"/>
                    <a:pt x="21895" y="13211"/>
                  </a:cubicBezTo>
                  <a:cubicBezTo>
                    <a:pt x="22012" y="13131"/>
                    <a:pt x="22010" y="13131"/>
                    <a:pt x="22127" y="13053"/>
                  </a:cubicBezTo>
                  <a:cubicBezTo>
                    <a:pt x="22243" y="12974"/>
                    <a:pt x="22249" y="12984"/>
                    <a:pt x="22366" y="12904"/>
                  </a:cubicBezTo>
                  <a:cubicBezTo>
                    <a:pt x="22481" y="12825"/>
                    <a:pt x="22495" y="12846"/>
                    <a:pt x="22612" y="12767"/>
                  </a:cubicBezTo>
                  <a:cubicBezTo>
                    <a:pt x="22728" y="12689"/>
                    <a:pt x="22720" y="12679"/>
                    <a:pt x="22837" y="12600"/>
                  </a:cubicBezTo>
                  <a:cubicBezTo>
                    <a:pt x="22951" y="12521"/>
                    <a:pt x="22952" y="12524"/>
                    <a:pt x="23069" y="12445"/>
                  </a:cubicBezTo>
                  <a:cubicBezTo>
                    <a:pt x="23186" y="12365"/>
                    <a:pt x="23177" y="12355"/>
                    <a:pt x="23294" y="12277"/>
                  </a:cubicBezTo>
                  <a:cubicBezTo>
                    <a:pt x="23411" y="12197"/>
                    <a:pt x="23396" y="12177"/>
                    <a:pt x="23513" y="12098"/>
                  </a:cubicBezTo>
                  <a:cubicBezTo>
                    <a:pt x="23629" y="12019"/>
                    <a:pt x="23648" y="12048"/>
                    <a:pt x="23764" y="11969"/>
                  </a:cubicBezTo>
                  <a:cubicBezTo>
                    <a:pt x="23879" y="11891"/>
                    <a:pt x="23889" y="11904"/>
                    <a:pt x="24005" y="11825"/>
                  </a:cubicBezTo>
                  <a:cubicBezTo>
                    <a:pt x="24122" y="11747"/>
                    <a:pt x="24111" y="11732"/>
                    <a:pt x="24227" y="11653"/>
                  </a:cubicBezTo>
                  <a:cubicBezTo>
                    <a:pt x="24344" y="11575"/>
                    <a:pt x="24349" y="11584"/>
                    <a:pt x="24466" y="11505"/>
                  </a:cubicBezTo>
                  <a:cubicBezTo>
                    <a:pt x="24581" y="11427"/>
                    <a:pt x="24584" y="11431"/>
                    <a:pt x="24701" y="11352"/>
                  </a:cubicBezTo>
                  <a:cubicBezTo>
                    <a:pt x="24816" y="11273"/>
                    <a:pt x="24803" y="11256"/>
                    <a:pt x="24920" y="11177"/>
                  </a:cubicBezTo>
                  <a:cubicBezTo>
                    <a:pt x="25036" y="11098"/>
                    <a:pt x="25035" y="11098"/>
                    <a:pt x="25152" y="11019"/>
                  </a:cubicBezTo>
                  <a:cubicBezTo>
                    <a:pt x="25268" y="10940"/>
                    <a:pt x="25269" y="10944"/>
                    <a:pt x="25386" y="10865"/>
                  </a:cubicBezTo>
                  <a:cubicBezTo>
                    <a:pt x="25501" y="10786"/>
                    <a:pt x="25482" y="10759"/>
                    <a:pt x="25598" y="10681"/>
                  </a:cubicBezTo>
                  <a:cubicBezTo>
                    <a:pt x="25715" y="10601"/>
                    <a:pt x="25731" y="10625"/>
                    <a:pt x="25847" y="10547"/>
                  </a:cubicBezTo>
                  <a:cubicBezTo>
                    <a:pt x="25961" y="10467"/>
                    <a:pt x="25962" y="10470"/>
                    <a:pt x="26079" y="10391"/>
                  </a:cubicBezTo>
                  <a:cubicBezTo>
                    <a:pt x="26196" y="10313"/>
                    <a:pt x="26186" y="10301"/>
                    <a:pt x="26303" y="10222"/>
                  </a:cubicBezTo>
                  <a:cubicBezTo>
                    <a:pt x="26418" y="10143"/>
                    <a:pt x="26438" y="10174"/>
                    <a:pt x="26555" y="10095"/>
                  </a:cubicBezTo>
                  <a:cubicBezTo>
                    <a:pt x="26671" y="10016"/>
                    <a:pt x="26652" y="9991"/>
                    <a:pt x="26769" y="9912"/>
                  </a:cubicBezTo>
                  <a:cubicBezTo>
                    <a:pt x="26884" y="9834"/>
                    <a:pt x="26887" y="9838"/>
                    <a:pt x="27003" y="9759"/>
                  </a:cubicBezTo>
                  <a:cubicBezTo>
                    <a:pt x="27119" y="9680"/>
                    <a:pt x="27125" y="9690"/>
                    <a:pt x="27241" y="9611"/>
                  </a:cubicBezTo>
                  <a:cubicBezTo>
                    <a:pt x="27358" y="9531"/>
                    <a:pt x="27343" y="9511"/>
                    <a:pt x="27460" y="9433"/>
                  </a:cubicBezTo>
                  <a:cubicBezTo>
                    <a:pt x="27577" y="9353"/>
                    <a:pt x="27593" y="9377"/>
                    <a:pt x="27708" y="9299"/>
                  </a:cubicBezTo>
                  <a:cubicBezTo>
                    <a:pt x="27825" y="9220"/>
                    <a:pt x="27810" y="9198"/>
                    <a:pt x="27927" y="9119"/>
                  </a:cubicBezTo>
                  <a:cubicBezTo>
                    <a:pt x="28044" y="9040"/>
                    <a:pt x="28062" y="9070"/>
                    <a:pt x="28179" y="8990"/>
                  </a:cubicBezTo>
                  <a:cubicBezTo>
                    <a:pt x="28295" y="8911"/>
                    <a:pt x="28283" y="8895"/>
                    <a:pt x="28399" y="8817"/>
                  </a:cubicBezTo>
                  <a:cubicBezTo>
                    <a:pt x="28515" y="8738"/>
                    <a:pt x="28508" y="8728"/>
                    <a:pt x="28624" y="8649"/>
                  </a:cubicBezTo>
                  <a:cubicBezTo>
                    <a:pt x="28740" y="8570"/>
                    <a:pt x="28734" y="8563"/>
                    <a:pt x="28851" y="8485"/>
                  </a:cubicBezTo>
                  <a:cubicBezTo>
                    <a:pt x="28967" y="8406"/>
                    <a:pt x="28986" y="8434"/>
                    <a:pt x="29103" y="8356"/>
                  </a:cubicBezTo>
                  <a:cubicBezTo>
                    <a:pt x="29181" y="8303"/>
                    <a:pt x="29239" y="8219"/>
                    <a:pt x="29309" y="8166"/>
                  </a:cubicBezTo>
                  <a:cubicBezTo>
                    <a:pt x="29384" y="8106"/>
                    <a:pt x="29473" y="8064"/>
                    <a:pt x="29542" y="7998"/>
                  </a:cubicBezTo>
                  <a:cubicBezTo>
                    <a:pt x="29612" y="7933"/>
                    <a:pt x="29683" y="7869"/>
                    <a:pt x="29747" y="7797"/>
                  </a:cubicBezTo>
                  <a:cubicBezTo>
                    <a:pt x="29810" y="7725"/>
                    <a:pt x="29866" y="7647"/>
                    <a:pt x="29923" y="7571"/>
                  </a:cubicBezTo>
                  <a:cubicBezTo>
                    <a:pt x="29981" y="7495"/>
                    <a:pt x="30032" y="7414"/>
                    <a:pt x="30083" y="7333"/>
                  </a:cubicBezTo>
                  <a:cubicBezTo>
                    <a:pt x="30133" y="7253"/>
                    <a:pt x="30164" y="7160"/>
                    <a:pt x="30208" y="7076"/>
                  </a:cubicBezTo>
                  <a:cubicBezTo>
                    <a:pt x="30252" y="6991"/>
                    <a:pt x="30304" y="6910"/>
                    <a:pt x="30340" y="6821"/>
                  </a:cubicBezTo>
                  <a:cubicBezTo>
                    <a:pt x="30375" y="6733"/>
                    <a:pt x="30399" y="6640"/>
                    <a:pt x="30428" y="6549"/>
                  </a:cubicBezTo>
                  <a:cubicBezTo>
                    <a:pt x="30458" y="6458"/>
                    <a:pt x="30485" y="6367"/>
                    <a:pt x="30506" y="6275"/>
                  </a:cubicBezTo>
                  <a:cubicBezTo>
                    <a:pt x="30527" y="6183"/>
                    <a:pt x="30535" y="6088"/>
                    <a:pt x="30550" y="5994"/>
                  </a:cubicBezTo>
                  <a:cubicBezTo>
                    <a:pt x="30565" y="5899"/>
                    <a:pt x="30599" y="5808"/>
                    <a:pt x="30606" y="5713"/>
                  </a:cubicBezTo>
                  <a:cubicBezTo>
                    <a:pt x="30613" y="5617"/>
                    <a:pt x="30620" y="5521"/>
                    <a:pt x="30619" y="5427"/>
                  </a:cubicBezTo>
                  <a:cubicBezTo>
                    <a:pt x="30616" y="5331"/>
                    <a:pt x="30611" y="5235"/>
                    <a:pt x="30602" y="5140"/>
                  </a:cubicBezTo>
                  <a:cubicBezTo>
                    <a:pt x="30593" y="5046"/>
                    <a:pt x="30590" y="4948"/>
                    <a:pt x="30572" y="4855"/>
                  </a:cubicBezTo>
                  <a:cubicBezTo>
                    <a:pt x="30555" y="4760"/>
                    <a:pt x="30488" y="4679"/>
                    <a:pt x="30463" y="4587"/>
                  </a:cubicBezTo>
                  <a:cubicBezTo>
                    <a:pt x="30439" y="4496"/>
                    <a:pt x="30442" y="4395"/>
                    <a:pt x="30410" y="4305"/>
                  </a:cubicBezTo>
                  <a:cubicBezTo>
                    <a:pt x="30378" y="4216"/>
                    <a:pt x="30342" y="4126"/>
                    <a:pt x="30303" y="4040"/>
                  </a:cubicBezTo>
                  <a:cubicBezTo>
                    <a:pt x="30263" y="3954"/>
                    <a:pt x="30219" y="3866"/>
                    <a:pt x="30172" y="3784"/>
                  </a:cubicBezTo>
                  <a:cubicBezTo>
                    <a:pt x="30126" y="3702"/>
                    <a:pt x="30073" y="3620"/>
                    <a:pt x="30020" y="3542"/>
                  </a:cubicBezTo>
                  <a:cubicBezTo>
                    <a:pt x="29938" y="3422"/>
                    <a:pt x="29951" y="3413"/>
                    <a:pt x="29871" y="3293"/>
                  </a:cubicBezTo>
                  <a:cubicBezTo>
                    <a:pt x="29791" y="3174"/>
                    <a:pt x="29747" y="3204"/>
                    <a:pt x="29666" y="3084"/>
                  </a:cubicBezTo>
                  <a:cubicBezTo>
                    <a:pt x="29586" y="2965"/>
                    <a:pt x="29622" y="2942"/>
                    <a:pt x="29542" y="2822"/>
                  </a:cubicBezTo>
                  <a:cubicBezTo>
                    <a:pt x="29462" y="2703"/>
                    <a:pt x="29451" y="2711"/>
                    <a:pt x="29371" y="2591"/>
                  </a:cubicBezTo>
                  <a:cubicBezTo>
                    <a:pt x="29290" y="2473"/>
                    <a:pt x="29267" y="2489"/>
                    <a:pt x="29186" y="2371"/>
                  </a:cubicBezTo>
                  <a:cubicBezTo>
                    <a:pt x="29106" y="2253"/>
                    <a:pt x="29135" y="2233"/>
                    <a:pt x="29055" y="2115"/>
                  </a:cubicBezTo>
                  <a:cubicBezTo>
                    <a:pt x="28974" y="1997"/>
                    <a:pt x="28956" y="2008"/>
                    <a:pt x="28876" y="1890"/>
                  </a:cubicBezTo>
                  <a:cubicBezTo>
                    <a:pt x="28795" y="1772"/>
                    <a:pt x="28784" y="1781"/>
                    <a:pt x="28703" y="1662"/>
                  </a:cubicBezTo>
                  <a:cubicBezTo>
                    <a:pt x="28624" y="1544"/>
                    <a:pt x="28664" y="1517"/>
                    <a:pt x="28583" y="1399"/>
                  </a:cubicBezTo>
                  <a:cubicBezTo>
                    <a:pt x="28503" y="1281"/>
                    <a:pt x="28504" y="1279"/>
                    <a:pt x="28424" y="1161"/>
                  </a:cubicBezTo>
                  <a:cubicBezTo>
                    <a:pt x="28343" y="1043"/>
                    <a:pt x="28323" y="1057"/>
                    <a:pt x="28243" y="939"/>
                  </a:cubicBezTo>
                  <a:cubicBezTo>
                    <a:pt x="28162" y="821"/>
                    <a:pt x="28166" y="819"/>
                    <a:pt x="28085" y="701"/>
                  </a:cubicBezTo>
                  <a:cubicBezTo>
                    <a:pt x="28005" y="583"/>
                    <a:pt x="27994" y="592"/>
                    <a:pt x="27914" y="474"/>
                  </a:cubicBezTo>
                  <a:cubicBezTo>
                    <a:pt x="27834" y="356"/>
                    <a:pt x="27864" y="336"/>
                    <a:pt x="27783" y="218"/>
                  </a:cubicBezTo>
                  <a:cubicBezTo>
                    <a:pt x="27703" y="100"/>
                    <a:pt x="27744" y="34"/>
                    <a:pt x="27603" y="5"/>
                  </a:cubicBezTo>
                  <a:cubicBezTo>
                    <a:pt x="27589" y="2"/>
                    <a:pt x="27576" y="1"/>
                    <a:pt x="27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8"/>
            <p:cNvSpPr/>
            <p:nvPr/>
          </p:nvSpPr>
          <p:spPr>
            <a:xfrm>
              <a:off x="6703450" y="-191775"/>
              <a:ext cx="1181525" cy="1181875"/>
            </a:xfrm>
            <a:custGeom>
              <a:avLst/>
              <a:gdLst/>
              <a:ahLst/>
              <a:cxnLst/>
              <a:rect l="l" t="t" r="r" b="b"/>
              <a:pathLst>
                <a:path w="47261" h="47275" extrusionOk="0">
                  <a:moveTo>
                    <a:pt x="27525" y="1"/>
                  </a:moveTo>
                  <a:cubicBezTo>
                    <a:pt x="27451" y="1"/>
                    <a:pt x="27376" y="7"/>
                    <a:pt x="27303" y="7"/>
                  </a:cubicBezTo>
                  <a:cubicBezTo>
                    <a:pt x="27209" y="8"/>
                    <a:pt x="27116" y="37"/>
                    <a:pt x="27021" y="43"/>
                  </a:cubicBezTo>
                  <a:cubicBezTo>
                    <a:pt x="27013" y="44"/>
                    <a:pt x="27005" y="44"/>
                    <a:pt x="26997" y="44"/>
                  </a:cubicBezTo>
                  <a:cubicBezTo>
                    <a:pt x="26926" y="44"/>
                    <a:pt x="26852" y="25"/>
                    <a:pt x="26781" y="25"/>
                  </a:cubicBezTo>
                  <a:cubicBezTo>
                    <a:pt x="26766" y="25"/>
                    <a:pt x="26750" y="26"/>
                    <a:pt x="26736" y="28"/>
                  </a:cubicBezTo>
                  <a:cubicBezTo>
                    <a:pt x="26641" y="42"/>
                    <a:pt x="26548" y="60"/>
                    <a:pt x="26456" y="80"/>
                  </a:cubicBezTo>
                  <a:cubicBezTo>
                    <a:pt x="26365" y="98"/>
                    <a:pt x="26272" y="125"/>
                    <a:pt x="26181" y="150"/>
                  </a:cubicBezTo>
                  <a:cubicBezTo>
                    <a:pt x="26090" y="174"/>
                    <a:pt x="26015" y="248"/>
                    <a:pt x="25926" y="279"/>
                  </a:cubicBezTo>
                  <a:cubicBezTo>
                    <a:pt x="25836" y="310"/>
                    <a:pt x="25742" y="324"/>
                    <a:pt x="25655" y="361"/>
                  </a:cubicBezTo>
                  <a:cubicBezTo>
                    <a:pt x="25568" y="398"/>
                    <a:pt x="25474" y="420"/>
                    <a:pt x="25390" y="463"/>
                  </a:cubicBezTo>
                  <a:cubicBezTo>
                    <a:pt x="25307" y="506"/>
                    <a:pt x="25222" y="551"/>
                    <a:pt x="25141" y="599"/>
                  </a:cubicBezTo>
                  <a:cubicBezTo>
                    <a:pt x="25060" y="647"/>
                    <a:pt x="24983" y="701"/>
                    <a:pt x="24904" y="754"/>
                  </a:cubicBezTo>
                  <a:cubicBezTo>
                    <a:pt x="24786" y="834"/>
                    <a:pt x="24803" y="857"/>
                    <a:pt x="24685" y="938"/>
                  </a:cubicBezTo>
                  <a:cubicBezTo>
                    <a:pt x="24569" y="1017"/>
                    <a:pt x="24566" y="1013"/>
                    <a:pt x="24449" y="1093"/>
                  </a:cubicBezTo>
                  <a:cubicBezTo>
                    <a:pt x="24331" y="1172"/>
                    <a:pt x="24314" y="1145"/>
                    <a:pt x="24196" y="1225"/>
                  </a:cubicBezTo>
                  <a:cubicBezTo>
                    <a:pt x="24079" y="1303"/>
                    <a:pt x="24078" y="1303"/>
                    <a:pt x="23961" y="1382"/>
                  </a:cubicBezTo>
                  <a:cubicBezTo>
                    <a:pt x="23845" y="1461"/>
                    <a:pt x="23855" y="1477"/>
                    <a:pt x="23738" y="1556"/>
                  </a:cubicBezTo>
                  <a:cubicBezTo>
                    <a:pt x="23623" y="1635"/>
                    <a:pt x="23607" y="1612"/>
                    <a:pt x="23490" y="1692"/>
                  </a:cubicBezTo>
                  <a:cubicBezTo>
                    <a:pt x="23373" y="1770"/>
                    <a:pt x="23374" y="1773"/>
                    <a:pt x="23259" y="1852"/>
                  </a:cubicBezTo>
                  <a:cubicBezTo>
                    <a:pt x="23142" y="1932"/>
                    <a:pt x="23154" y="1950"/>
                    <a:pt x="23037" y="2029"/>
                  </a:cubicBezTo>
                  <a:cubicBezTo>
                    <a:pt x="22921" y="2108"/>
                    <a:pt x="22934" y="2128"/>
                    <a:pt x="22817" y="2207"/>
                  </a:cubicBezTo>
                  <a:cubicBezTo>
                    <a:pt x="22702" y="2287"/>
                    <a:pt x="22686" y="2264"/>
                    <a:pt x="22569" y="2342"/>
                  </a:cubicBezTo>
                  <a:cubicBezTo>
                    <a:pt x="22452" y="2421"/>
                    <a:pt x="22450" y="2419"/>
                    <a:pt x="22333" y="2497"/>
                  </a:cubicBezTo>
                  <a:cubicBezTo>
                    <a:pt x="22216" y="2576"/>
                    <a:pt x="22230" y="2597"/>
                    <a:pt x="22114" y="2676"/>
                  </a:cubicBezTo>
                  <a:cubicBezTo>
                    <a:pt x="21997" y="2754"/>
                    <a:pt x="21973" y="2717"/>
                    <a:pt x="21857" y="2796"/>
                  </a:cubicBezTo>
                  <a:cubicBezTo>
                    <a:pt x="21740" y="2875"/>
                    <a:pt x="21750" y="2890"/>
                    <a:pt x="21634" y="2968"/>
                  </a:cubicBezTo>
                  <a:cubicBezTo>
                    <a:pt x="21518" y="3048"/>
                    <a:pt x="21509" y="3036"/>
                    <a:pt x="21393" y="3114"/>
                  </a:cubicBezTo>
                  <a:cubicBezTo>
                    <a:pt x="21277" y="3193"/>
                    <a:pt x="21282" y="3200"/>
                    <a:pt x="21166" y="3279"/>
                  </a:cubicBezTo>
                  <a:cubicBezTo>
                    <a:pt x="21049" y="3358"/>
                    <a:pt x="21052" y="3363"/>
                    <a:pt x="20935" y="3441"/>
                  </a:cubicBezTo>
                  <a:cubicBezTo>
                    <a:pt x="20819" y="3520"/>
                    <a:pt x="20813" y="3513"/>
                    <a:pt x="20697" y="3592"/>
                  </a:cubicBezTo>
                  <a:cubicBezTo>
                    <a:pt x="20581" y="3670"/>
                    <a:pt x="20593" y="3689"/>
                    <a:pt x="20476" y="3769"/>
                  </a:cubicBezTo>
                  <a:cubicBezTo>
                    <a:pt x="20359" y="3847"/>
                    <a:pt x="20363" y="3852"/>
                    <a:pt x="20247" y="3931"/>
                  </a:cubicBezTo>
                  <a:cubicBezTo>
                    <a:pt x="20132" y="4011"/>
                    <a:pt x="20116" y="3988"/>
                    <a:pt x="19999" y="4066"/>
                  </a:cubicBezTo>
                  <a:cubicBezTo>
                    <a:pt x="19882" y="4146"/>
                    <a:pt x="19892" y="4160"/>
                    <a:pt x="19775" y="4238"/>
                  </a:cubicBezTo>
                  <a:cubicBezTo>
                    <a:pt x="19660" y="4317"/>
                    <a:pt x="19650" y="4304"/>
                    <a:pt x="19533" y="4382"/>
                  </a:cubicBezTo>
                  <a:cubicBezTo>
                    <a:pt x="19417" y="4462"/>
                    <a:pt x="19429" y="4481"/>
                    <a:pt x="19313" y="4559"/>
                  </a:cubicBezTo>
                  <a:cubicBezTo>
                    <a:pt x="19196" y="4638"/>
                    <a:pt x="19204" y="4649"/>
                    <a:pt x="19088" y="4728"/>
                  </a:cubicBezTo>
                  <a:cubicBezTo>
                    <a:pt x="18972" y="4808"/>
                    <a:pt x="18960" y="4789"/>
                    <a:pt x="18843" y="4869"/>
                  </a:cubicBezTo>
                  <a:cubicBezTo>
                    <a:pt x="18728" y="4948"/>
                    <a:pt x="18733" y="4955"/>
                    <a:pt x="18616" y="5035"/>
                  </a:cubicBezTo>
                  <a:cubicBezTo>
                    <a:pt x="18501" y="5114"/>
                    <a:pt x="18500" y="5113"/>
                    <a:pt x="18383" y="5191"/>
                  </a:cubicBezTo>
                  <a:lnTo>
                    <a:pt x="18150" y="5350"/>
                  </a:lnTo>
                  <a:cubicBezTo>
                    <a:pt x="18034" y="5429"/>
                    <a:pt x="18019" y="5405"/>
                    <a:pt x="17903" y="5484"/>
                  </a:cubicBezTo>
                  <a:cubicBezTo>
                    <a:pt x="17786" y="5564"/>
                    <a:pt x="17802" y="5587"/>
                    <a:pt x="17686" y="5667"/>
                  </a:cubicBezTo>
                  <a:cubicBezTo>
                    <a:pt x="17569" y="5746"/>
                    <a:pt x="17568" y="5743"/>
                    <a:pt x="17451" y="5822"/>
                  </a:cubicBezTo>
                  <a:cubicBezTo>
                    <a:pt x="17335" y="5900"/>
                    <a:pt x="17343" y="5911"/>
                    <a:pt x="17226" y="5989"/>
                  </a:cubicBezTo>
                  <a:cubicBezTo>
                    <a:pt x="17110" y="6067"/>
                    <a:pt x="17110" y="6066"/>
                    <a:pt x="16994" y="6144"/>
                  </a:cubicBezTo>
                  <a:cubicBezTo>
                    <a:pt x="16877" y="6224"/>
                    <a:pt x="16870" y="6212"/>
                    <a:pt x="16754" y="6291"/>
                  </a:cubicBezTo>
                  <a:cubicBezTo>
                    <a:pt x="16637" y="6369"/>
                    <a:pt x="16644" y="6378"/>
                    <a:pt x="16528" y="6457"/>
                  </a:cubicBezTo>
                  <a:cubicBezTo>
                    <a:pt x="16411" y="6535"/>
                    <a:pt x="16410" y="6532"/>
                    <a:pt x="16293" y="6610"/>
                  </a:cubicBezTo>
                  <a:cubicBezTo>
                    <a:pt x="16178" y="6690"/>
                    <a:pt x="16190" y="6707"/>
                    <a:pt x="16074" y="6786"/>
                  </a:cubicBezTo>
                  <a:cubicBezTo>
                    <a:pt x="15957" y="6865"/>
                    <a:pt x="15948" y="6850"/>
                    <a:pt x="15831" y="6929"/>
                  </a:cubicBezTo>
                  <a:cubicBezTo>
                    <a:pt x="15715" y="7009"/>
                    <a:pt x="15710" y="7001"/>
                    <a:pt x="15595" y="7080"/>
                  </a:cubicBezTo>
                  <a:cubicBezTo>
                    <a:pt x="15478" y="7159"/>
                    <a:pt x="15462" y="7135"/>
                    <a:pt x="15345" y="7214"/>
                  </a:cubicBezTo>
                  <a:cubicBezTo>
                    <a:pt x="15231" y="7293"/>
                    <a:pt x="15238" y="7304"/>
                    <a:pt x="15121" y="7384"/>
                  </a:cubicBezTo>
                  <a:cubicBezTo>
                    <a:pt x="15006" y="7462"/>
                    <a:pt x="15025" y="7491"/>
                    <a:pt x="14909" y="7569"/>
                  </a:cubicBezTo>
                  <a:cubicBezTo>
                    <a:pt x="14792" y="7647"/>
                    <a:pt x="14766" y="7609"/>
                    <a:pt x="14650" y="7687"/>
                  </a:cubicBezTo>
                  <a:cubicBezTo>
                    <a:pt x="14535" y="7766"/>
                    <a:pt x="14543" y="7778"/>
                    <a:pt x="14428" y="7857"/>
                  </a:cubicBezTo>
                  <a:lnTo>
                    <a:pt x="14198" y="8016"/>
                  </a:lnTo>
                  <a:cubicBezTo>
                    <a:pt x="14082" y="8093"/>
                    <a:pt x="14071" y="8076"/>
                    <a:pt x="13956" y="8155"/>
                  </a:cubicBezTo>
                  <a:cubicBezTo>
                    <a:pt x="13840" y="8232"/>
                    <a:pt x="13870" y="8276"/>
                    <a:pt x="13755" y="8355"/>
                  </a:cubicBezTo>
                  <a:cubicBezTo>
                    <a:pt x="13640" y="8434"/>
                    <a:pt x="13631" y="8424"/>
                    <a:pt x="13517" y="8501"/>
                  </a:cubicBezTo>
                  <a:cubicBezTo>
                    <a:pt x="13400" y="8580"/>
                    <a:pt x="13396" y="8574"/>
                    <a:pt x="13279" y="8653"/>
                  </a:cubicBezTo>
                  <a:cubicBezTo>
                    <a:pt x="13163" y="8731"/>
                    <a:pt x="13175" y="8749"/>
                    <a:pt x="13058" y="8827"/>
                  </a:cubicBezTo>
                  <a:cubicBezTo>
                    <a:pt x="12942" y="8907"/>
                    <a:pt x="12917" y="8868"/>
                    <a:pt x="12800" y="8947"/>
                  </a:cubicBezTo>
                  <a:cubicBezTo>
                    <a:pt x="12684" y="9026"/>
                    <a:pt x="12699" y="9047"/>
                    <a:pt x="12583" y="9126"/>
                  </a:cubicBezTo>
                  <a:cubicBezTo>
                    <a:pt x="12467" y="9206"/>
                    <a:pt x="12468" y="9207"/>
                    <a:pt x="12351" y="9286"/>
                  </a:cubicBezTo>
                  <a:cubicBezTo>
                    <a:pt x="12235" y="9365"/>
                    <a:pt x="12217" y="9338"/>
                    <a:pt x="12101" y="9417"/>
                  </a:cubicBezTo>
                  <a:cubicBezTo>
                    <a:pt x="11985" y="9496"/>
                    <a:pt x="12014" y="9539"/>
                    <a:pt x="11897" y="9618"/>
                  </a:cubicBezTo>
                  <a:cubicBezTo>
                    <a:pt x="11782" y="9697"/>
                    <a:pt x="11757" y="9661"/>
                    <a:pt x="11640" y="9740"/>
                  </a:cubicBezTo>
                  <a:cubicBezTo>
                    <a:pt x="11524" y="9818"/>
                    <a:pt x="11533" y="9832"/>
                    <a:pt x="11417" y="9911"/>
                  </a:cubicBezTo>
                  <a:cubicBezTo>
                    <a:pt x="11302" y="9989"/>
                    <a:pt x="11303" y="9992"/>
                    <a:pt x="11187" y="10070"/>
                  </a:cubicBezTo>
                  <a:cubicBezTo>
                    <a:pt x="11071" y="10149"/>
                    <a:pt x="11072" y="10150"/>
                    <a:pt x="10957" y="10230"/>
                  </a:cubicBezTo>
                  <a:cubicBezTo>
                    <a:pt x="10840" y="10309"/>
                    <a:pt x="10829" y="10292"/>
                    <a:pt x="10713" y="10370"/>
                  </a:cubicBezTo>
                  <a:cubicBezTo>
                    <a:pt x="10596" y="10449"/>
                    <a:pt x="10601" y="10455"/>
                    <a:pt x="10485" y="10534"/>
                  </a:cubicBezTo>
                  <a:cubicBezTo>
                    <a:pt x="10370" y="10613"/>
                    <a:pt x="10362" y="10600"/>
                    <a:pt x="10246" y="10679"/>
                  </a:cubicBezTo>
                  <a:cubicBezTo>
                    <a:pt x="10130" y="10759"/>
                    <a:pt x="10139" y="10772"/>
                    <a:pt x="10023" y="10851"/>
                  </a:cubicBezTo>
                  <a:cubicBezTo>
                    <a:pt x="9908" y="10929"/>
                    <a:pt x="9908" y="10929"/>
                    <a:pt x="9791" y="11007"/>
                  </a:cubicBezTo>
                  <a:cubicBezTo>
                    <a:pt x="9677" y="11086"/>
                    <a:pt x="9694" y="11112"/>
                    <a:pt x="9577" y="11191"/>
                  </a:cubicBezTo>
                  <a:cubicBezTo>
                    <a:pt x="9460" y="11270"/>
                    <a:pt x="9436" y="11231"/>
                    <a:pt x="9319" y="11310"/>
                  </a:cubicBezTo>
                  <a:cubicBezTo>
                    <a:pt x="9202" y="11390"/>
                    <a:pt x="9225" y="11422"/>
                    <a:pt x="9109" y="11500"/>
                  </a:cubicBezTo>
                  <a:cubicBezTo>
                    <a:pt x="8993" y="11578"/>
                    <a:pt x="8978" y="11557"/>
                    <a:pt x="8863" y="11636"/>
                  </a:cubicBezTo>
                  <a:cubicBezTo>
                    <a:pt x="8746" y="11714"/>
                    <a:pt x="8762" y="11738"/>
                    <a:pt x="8645" y="11816"/>
                  </a:cubicBezTo>
                  <a:cubicBezTo>
                    <a:pt x="8529" y="11895"/>
                    <a:pt x="8521" y="11883"/>
                    <a:pt x="8404" y="11963"/>
                  </a:cubicBezTo>
                  <a:cubicBezTo>
                    <a:pt x="8288" y="12041"/>
                    <a:pt x="8274" y="12018"/>
                    <a:pt x="8157" y="12098"/>
                  </a:cubicBezTo>
                  <a:cubicBezTo>
                    <a:pt x="8040" y="12177"/>
                    <a:pt x="8045" y="12183"/>
                    <a:pt x="7929" y="12263"/>
                  </a:cubicBezTo>
                  <a:cubicBezTo>
                    <a:pt x="7814" y="12341"/>
                    <a:pt x="7826" y="12359"/>
                    <a:pt x="7709" y="12437"/>
                  </a:cubicBezTo>
                  <a:cubicBezTo>
                    <a:pt x="7595" y="12516"/>
                    <a:pt x="7590" y="12510"/>
                    <a:pt x="7473" y="12589"/>
                  </a:cubicBezTo>
                  <a:cubicBezTo>
                    <a:pt x="7358" y="12667"/>
                    <a:pt x="7363" y="12675"/>
                    <a:pt x="7246" y="12753"/>
                  </a:cubicBezTo>
                  <a:cubicBezTo>
                    <a:pt x="7131" y="12832"/>
                    <a:pt x="7118" y="12812"/>
                    <a:pt x="7001" y="12891"/>
                  </a:cubicBezTo>
                  <a:cubicBezTo>
                    <a:pt x="6884" y="12971"/>
                    <a:pt x="6904" y="12996"/>
                    <a:pt x="6787" y="13075"/>
                  </a:cubicBezTo>
                  <a:cubicBezTo>
                    <a:pt x="6672" y="13154"/>
                    <a:pt x="6670" y="13152"/>
                    <a:pt x="6554" y="13230"/>
                  </a:cubicBezTo>
                  <a:cubicBezTo>
                    <a:pt x="6439" y="13309"/>
                    <a:pt x="6428" y="13292"/>
                    <a:pt x="6311" y="13371"/>
                  </a:cubicBezTo>
                  <a:cubicBezTo>
                    <a:pt x="6196" y="13449"/>
                    <a:pt x="6199" y="13454"/>
                    <a:pt x="6083" y="13533"/>
                  </a:cubicBezTo>
                  <a:cubicBezTo>
                    <a:pt x="5966" y="13610"/>
                    <a:pt x="5961" y="13601"/>
                    <a:pt x="5844" y="13680"/>
                  </a:cubicBezTo>
                  <a:cubicBezTo>
                    <a:pt x="5730" y="13759"/>
                    <a:pt x="5731" y="13760"/>
                    <a:pt x="5614" y="13839"/>
                  </a:cubicBezTo>
                  <a:cubicBezTo>
                    <a:pt x="5499" y="13917"/>
                    <a:pt x="5500" y="13919"/>
                    <a:pt x="5384" y="13998"/>
                  </a:cubicBezTo>
                  <a:cubicBezTo>
                    <a:pt x="5267" y="14076"/>
                    <a:pt x="5259" y="14063"/>
                    <a:pt x="5143" y="14142"/>
                  </a:cubicBezTo>
                  <a:cubicBezTo>
                    <a:pt x="5026" y="14221"/>
                    <a:pt x="5041" y="14241"/>
                    <a:pt x="4924" y="14320"/>
                  </a:cubicBezTo>
                  <a:cubicBezTo>
                    <a:pt x="4810" y="14397"/>
                    <a:pt x="4817" y="14410"/>
                    <a:pt x="4701" y="14488"/>
                  </a:cubicBezTo>
                  <a:cubicBezTo>
                    <a:pt x="4585" y="14568"/>
                    <a:pt x="4569" y="14544"/>
                    <a:pt x="4452" y="14622"/>
                  </a:cubicBezTo>
                  <a:cubicBezTo>
                    <a:pt x="4337" y="14702"/>
                    <a:pt x="4337" y="14702"/>
                    <a:pt x="4220" y="14781"/>
                  </a:cubicBezTo>
                  <a:cubicBezTo>
                    <a:pt x="4104" y="14858"/>
                    <a:pt x="4112" y="14871"/>
                    <a:pt x="3996" y="14949"/>
                  </a:cubicBezTo>
                  <a:cubicBezTo>
                    <a:pt x="3879" y="15028"/>
                    <a:pt x="3893" y="15048"/>
                    <a:pt x="3776" y="15126"/>
                  </a:cubicBezTo>
                  <a:cubicBezTo>
                    <a:pt x="3659" y="15205"/>
                    <a:pt x="3639" y="15174"/>
                    <a:pt x="3523" y="15253"/>
                  </a:cubicBezTo>
                  <a:cubicBezTo>
                    <a:pt x="3407" y="15332"/>
                    <a:pt x="3401" y="15322"/>
                    <a:pt x="3284" y="15401"/>
                  </a:cubicBezTo>
                  <a:cubicBezTo>
                    <a:pt x="3168" y="15479"/>
                    <a:pt x="3191" y="15511"/>
                    <a:pt x="3074" y="15591"/>
                  </a:cubicBezTo>
                  <a:cubicBezTo>
                    <a:pt x="2959" y="15670"/>
                    <a:pt x="2945" y="15647"/>
                    <a:pt x="2828" y="15726"/>
                  </a:cubicBezTo>
                  <a:cubicBezTo>
                    <a:pt x="2711" y="15805"/>
                    <a:pt x="2726" y="15826"/>
                    <a:pt x="2611" y="15905"/>
                  </a:cubicBezTo>
                  <a:cubicBezTo>
                    <a:pt x="2496" y="15985"/>
                    <a:pt x="2486" y="15971"/>
                    <a:pt x="2372" y="16050"/>
                  </a:cubicBezTo>
                  <a:cubicBezTo>
                    <a:pt x="2256" y="16129"/>
                    <a:pt x="2255" y="16127"/>
                    <a:pt x="2139" y="16206"/>
                  </a:cubicBezTo>
                  <a:cubicBezTo>
                    <a:pt x="2025" y="16285"/>
                    <a:pt x="2019" y="16277"/>
                    <a:pt x="1904" y="16356"/>
                  </a:cubicBezTo>
                  <a:cubicBezTo>
                    <a:pt x="1825" y="16410"/>
                    <a:pt x="1754" y="16473"/>
                    <a:pt x="1681" y="16531"/>
                  </a:cubicBezTo>
                  <a:cubicBezTo>
                    <a:pt x="1606" y="16588"/>
                    <a:pt x="1536" y="16654"/>
                    <a:pt x="1467" y="16715"/>
                  </a:cubicBezTo>
                  <a:cubicBezTo>
                    <a:pt x="1395" y="16778"/>
                    <a:pt x="1312" y="16828"/>
                    <a:pt x="1247" y="16895"/>
                  </a:cubicBezTo>
                  <a:cubicBezTo>
                    <a:pt x="1180" y="16963"/>
                    <a:pt x="1113" y="17030"/>
                    <a:pt x="1051" y="17101"/>
                  </a:cubicBezTo>
                  <a:cubicBezTo>
                    <a:pt x="990" y="17172"/>
                    <a:pt x="956" y="17267"/>
                    <a:pt x="900" y="17342"/>
                  </a:cubicBezTo>
                  <a:cubicBezTo>
                    <a:pt x="842" y="17418"/>
                    <a:pt x="761" y="17475"/>
                    <a:pt x="708" y="17554"/>
                  </a:cubicBezTo>
                  <a:cubicBezTo>
                    <a:pt x="656" y="17632"/>
                    <a:pt x="624" y="17723"/>
                    <a:pt x="578" y="17806"/>
                  </a:cubicBezTo>
                  <a:cubicBezTo>
                    <a:pt x="530" y="17888"/>
                    <a:pt x="509" y="17982"/>
                    <a:pt x="467" y="18066"/>
                  </a:cubicBezTo>
                  <a:cubicBezTo>
                    <a:pt x="425" y="18151"/>
                    <a:pt x="349" y="18220"/>
                    <a:pt x="315" y="18307"/>
                  </a:cubicBezTo>
                  <a:cubicBezTo>
                    <a:pt x="280" y="18395"/>
                    <a:pt x="292" y="18499"/>
                    <a:pt x="263" y="18589"/>
                  </a:cubicBezTo>
                  <a:cubicBezTo>
                    <a:pt x="233" y="18679"/>
                    <a:pt x="165" y="18756"/>
                    <a:pt x="141" y="18847"/>
                  </a:cubicBezTo>
                  <a:cubicBezTo>
                    <a:pt x="117" y="18938"/>
                    <a:pt x="117" y="19035"/>
                    <a:pt x="99" y="19129"/>
                  </a:cubicBezTo>
                  <a:cubicBezTo>
                    <a:pt x="82" y="19221"/>
                    <a:pt x="35" y="19308"/>
                    <a:pt x="23" y="19403"/>
                  </a:cubicBezTo>
                  <a:cubicBezTo>
                    <a:pt x="12" y="19496"/>
                    <a:pt x="28" y="19594"/>
                    <a:pt x="23" y="19688"/>
                  </a:cubicBezTo>
                  <a:cubicBezTo>
                    <a:pt x="17" y="19782"/>
                    <a:pt x="28" y="19876"/>
                    <a:pt x="28" y="19970"/>
                  </a:cubicBezTo>
                  <a:cubicBezTo>
                    <a:pt x="29" y="20064"/>
                    <a:pt x="0" y="20160"/>
                    <a:pt x="7" y="20254"/>
                  </a:cubicBezTo>
                  <a:cubicBezTo>
                    <a:pt x="13" y="20347"/>
                    <a:pt x="21" y="20443"/>
                    <a:pt x="33" y="20537"/>
                  </a:cubicBezTo>
                  <a:cubicBezTo>
                    <a:pt x="47" y="20630"/>
                    <a:pt x="104" y="20716"/>
                    <a:pt x="123" y="20808"/>
                  </a:cubicBezTo>
                  <a:cubicBezTo>
                    <a:pt x="142" y="20899"/>
                    <a:pt x="130" y="21000"/>
                    <a:pt x="156" y="21091"/>
                  </a:cubicBezTo>
                  <a:cubicBezTo>
                    <a:pt x="179" y="21181"/>
                    <a:pt x="248" y="21258"/>
                    <a:pt x="279" y="21348"/>
                  </a:cubicBezTo>
                  <a:cubicBezTo>
                    <a:pt x="310" y="21436"/>
                    <a:pt x="296" y="21542"/>
                    <a:pt x="333" y="21629"/>
                  </a:cubicBezTo>
                  <a:cubicBezTo>
                    <a:pt x="371" y="21714"/>
                    <a:pt x="413" y="21802"/>
                    <a:pt x="455" y="21886"/>
                  </a:cubicBezTo>
                  <a:cubicBezTo>
                    <a:pt x="498" y="21969"/>
                    <a:pt x="553" y="22048"/>
                    <a:pt x="601" y="22130"/>
                  </a:cubicBezTo>
                  <a:cubicBezTo>
                    <a:pt x="648" y="22210"/>
                    <a:pt x="686" y="22300"/>
                    <a:pt x="739" y="22378"/>
                  </a:cubicBezTo>
                  <a:cubicBezTo>
                    <a:pt x="819" y="22496"/>
                    <a:pt x="851" y="22474"/>
                    <a:pt x="931" y="22591"/>
                  </a:cubicBezTo>
                  <a:cubicBezTo>
                    <a:pt x="1009" y="22708"/>
                    <a:pt x="985" y="22725"/>
                    <a:pt x="1065" y="22843"/>
                  </a:cubicBezTo>
                  <a:cubicBezTo>
                    <a:pt x="1143" y="22961"/>
                    <a:pt x="1181" y="22935"/>
                    <a:pt x="1260" y="23053"/>
                  </a:cubicBezTo>
                  <a:cubicBezTo>
                    <a:pt x="1339" y="23170"/>
                    <a:pt x="1313" y="23189"/>
                    <a:pt x="1393" y="23305"/>
                  </a:cubicBezTo>
                  <a:cubicBezTo>
                    <a:pt x="1472" y="23422"/>
                    <a:pt x="1481" y="23415"/>
                    <a:pt x="1560" y="23532"/>
                  </a:cubicBezTo>
                  <a:cubicBezTo>
                    <a:pt x="1639" y="23648"/>
                    <a:pt x="1650" y="23641"/>
                    <a:pt x="1729" y="23758"/>
                  </a:cubicBezTo>
                  <a:cubicBezTo>
                    <a:pt x="1807" y="23875"/>
                    <a:pt x="1811" y="23871"/>
                    <a:pt x="1891" y="23988"/>
                  </a:cubicBezTo>
                  <a:cubicBezTo>
                    <a:pt x="1970" y="24105"/>
                    <a:pt x="1957" y="24114"/>
                    <a:pt x="2036" y="24230"/>
                  </a:cubicBezTo>
                  <a:cubicBezTo>
                    <a:pt x="2116" y="24347"/>
                    <a:pt x="2101" y="24357"/>
                    <a:pt x="2180" y="24472"/>
                  </a:cubicBezTo>
                  <a:cubicBezTo>
                    <a:pt x="2259" y="24589"/>
                    <a:pt x="2275" y="24578"/>
                    <a:pt x="2353" y="24695"/>
                  </a:cubicBezTo>
                  <a:cubicBezTo>
                    <a:pt x="2433" y="24812"/>
                    <a:pt x="2436" y="24810"/>
                    <a:pt x="2514" y="24927"/>
                  </a:cubicBezTo>
                  <a:cubicBezTo>
                    <a:pt x="2593" y="25043"/>
                    <a:pt x="2586" y="25049"/>
                    <a:pt x="2664" y="25165"/>
                  </a:cubicBezTo>
                  <a:cubicBezTo>
                    <a:pt x="2743" y="25280"/>
                    <a:pt x="2726" y="25292"/>
                    <a:pt x="2806" y="25409"/>
                  </a:cubicBezTo>
                  <a:cubicBezTo>
                    <a:pt x="2884" y="25525"/>
                    <a:pt x="2899" y="25515"/>
                    <a:pt x="2978" y="25631"/>
                  </a:cubicBezTo>
                  <a:cubicBezTo>
                    <a:pt x="3057" y="25747"/>
                    <a:pt x="3058" y="25747"/>
                    <a:pt x="3138" y="25864"/>
                  </a:cubicBezTo>
                  <a:cubicBezTo>
                    <a:pt x="3216" y="25981"/>
                    <a:pt x="3199" y="25992"/>
                    <a:pt x="3278" y="26109"/>
                  </a:cubicBezTo>
                  <a:cubicBezTo>
                    <a:pt x="3357" y="26226"/>
                    <a:pt x="3358" y="26226"/>
                    <a:pt x="3437" y="26341"/>
                  </a:cubicBezTo>
                  <a:cubicBezTo>
                    <a:pt x="3516" y="26458"/>
                    <a:pt x="3537" y="26445"/>
                    <a:pt x="3616" y="26561"/>
                  </a:cubicBezTo>
                  <a:cubicBezTo>
                    <a:pt x="3696" y="26678"/>
                    <a:pt x="3692" y="26681"/>
                    <a:pt x="3772" y="26797"/>
                  </a:cubicBezTo>
                  <a:cubicBezTo>
                    <a:pt x="3851" y="26913"/>
                    <a:pt x="3872" y="26900"/>
                    <a:pt x="3952" y="27015"/>
                  </a:cubicBezTo>
                  <a:cubicBezTo>
                    <a:pt x="4030" y="27132"/>
                    <a:pt x="4016" y="27142"/>
                    <a:pt x="4094" y="27257"/>
                  </a:cubicBezTo>
                  <a:cubicBezTo>
                    <a:pt x="4173" y="27374"/>
                    <a:pt x="4172" y="27374"/>
                    <a:pt x="4252" y="27491"/>
                  </a:cubicBezTo>
                  <a:cubicBezTo>
                    <a:pt x="4330" y="27608"/>
                    <a:pt x="4333" y="27606"/>
                    <a:pt x="4412" y="27722"/>
                  </a:cubicBezTo>
                  <a:cubicBezTo>
                    <a:pt x="4490" y="27839"/>
                    <a:pt x="4467" y="27855"/>
                    <a:pt x="4546" y="27972"/>
                  </a:cubicBezTo>
                  <a:cubicBezTo>
                    <a:pt x="4624" y="28087"/>
                    <a:pt x="4660" y="28064"/>
                    <a:pt x="4739" y="28181"/>
                  </a:cubicBezTo>
                  <a:cubicBezTo>
                    <a:pt x="4817" y="28297"/>
                    <a:pt x="4799" y="28309"/>
                    <a:pt x="4878" y="28426"/>
                  </a:cubicBezTo>
                  <a:cubicBezTo>
                    <a:pt x="4956" y="28542"/>
                    <a:pt x="4975" y="28530"/>
                    <a:pt x="5053" y="28647"/>
                  </a:cubicBezTo>
                  <a:cubicBezTo>
                    <a:pt x="5132" y="28763"/>
                    <a:pt x="5104" y="28782"/>
                    <a:pt x="5183" y="28898"/>
                  </a:cubicBezTo>
                  <a:cubicBezTo>
                    <a:pt x="5262" y="29015"/>
                    <a:pt x="5267" y="29011"/>
                    <a:pt x="5346" y="29127"/>
                  </a:cubicBezTo>
                  <a:cubicBezTo>
                    <a:pt x="5425" y="29243"/>
                    <a:pt x="5415" y="29251"/>
                    <a:pt x="5494" y="29366"/>
                  </a:cubicBezTo>
                  <a:cubicBezTo>
                    <a:pt x="5572" y="29483"/>
                    <a:pt x="5581" y="29478"/>
                    <a:pt x="5660" y="29595"/>
                  </a:cubicBezTo>
                  <a:cubicBezTo>
                    <a:pt x="5738" y="29711"/>
                    <a:pt x="5759" y="29696"/>
                    <a:pt x="5838" y="29813"/>
                  </a:cubicBezTo>
                  <a:cubicBezTo>
                    <a:pt x="5917" y="29929"/>
                    <a:pt x="5918" y="29928"/>
                    <a:pt x="5997" y="30044"/>
                  </a:cubicBezTo>
                  <a:cubicBezTo>
                    <a:pt x="6076" y="30161"/>
                    <a:pt x="6057" y="30173"/>
                    <a:pt x="6137" y="30290"/>
                  </a:cubicBezTo>
                  <a:cubicBezTo>
                    <a:pt x="6215" y="30404"/>
                    <a:pt x="6230" y="30394"/>
                    <a:pt x="6309" y="30510"/>
                  </a:cubicBezTo>
                  <a:cubicBezTo>
                    <a:pt x="6387" y="30627"/>
                    <a:pt x="6389" y="30624"/>
                    <a:pt x="6468" y="30741"/>
                  </a:cubicBezTo>
                  <a:cubicBezTo>
                    <a:pt x="6546" y="30857"/>
                    <a:pt x="6531" y="30866"/>
                    <a:pt x="6610" y="30983"/>
                  </a:cubicBezTo>
                  <a:cubicBezTo>
                    <a:pt x="6689" y="31099"/>
                    <a:pt x="6694" y="31095"/>
                    <a:pt x="6772" y="31212"/>
                  </a:cubicBezTo>
                  <a:cubicBezTo>
                    <a:pt x="6850" y="31327"/>
                    <a:pt x="6849" y="31329"/>
                    <a:pt x="6927" y="31444"/>
                  </a:cubicBezTo>
                  <a:cubicBezTo>
                    <a:pt x="7006" y="31561"/>
                    <a:pt x="6994" y="31571"/>
                    <a:pt x="7072" y="31687"/>
                  </a:cubicBezTo>
                  <a:cubicBezTo>
                    <a:pt x="7151" y="31803"/>
                    <a:pt x="7138" y="31812"/>
                    <a:pt x="7216" y="31928"/>
                  </a:cubicBezTo>
                  <a:cubicBezTo>
                    <a:pt x="7295" y="32044"/>
                    <a:pt x="7337" y="32015"/>
                    <a:pt x="7417" y="32132"/>
                  </a:cubicBezTo>
                  <a:cubicBezTo>
                    <a:pt x="7495" y="32248"/>
                    <a:pt x="7457" y="32272"/>
                    <a:pt x="7537" y="32389"/>
                  </a:cubicBezTo>
                  <a:cubicBezTo>
                    <a:pt x="7615" y="32504"/>
                    <a:pt x="7612" y="32507"/>
                    <a:pt x="7691" y="32622"/>
                  </a:cubicBezTo>
                  <a:cubicBezTo>
                    <a:pt x="7768" y="32737"/>
                    <a:pt x="7800" y="32716"/>
                    <a:pt x="7879" y="32830"/>
                  </a:cubicBezTo>
                  <a:cubicBezTo>
                    <a:pt x="7958" y="32946"/>
                    <a:pt x="7944" y="32955"/>
                    <a:pt x="8023" y="33070"/>
                  </a:cubicBezTo>
                  <a:cubicBezTo>
                    <a:pt x="8100" y="33185"/>
                    <a:pt x="8083" y="33198"/>
                    <a:pt x="8162" y="33312"/>
                  </a:cubicBezTo>
                  <a:cubicBezTo>
                    <a:pt x="8239" y="33428"/>
                    <a:pt x="8234" y="33431"/>
                    <a:pt x="8313" y="33547"/>
                  </a:cubicBezTo>
                  <a:cubicBezTo>
                    <a:pt x="8391" y="33664"/>
                    <a:pt x="8397" y="33659"/>
                    <a:pt x="8475" y="33774"/>
                  </a:cubicBezTo>
                  <a:cubicBezTo>
                    <a:pt x="8553" y="33891"/>
                    <a:pt x="8592" y="33864"/>
                    <a:pt x="8671" y="33981"/>
                  </a:cubicBezTo>
                  <a:cubicBezTo>
                    <a:pt x="8750" y="34098"/>
                    <a:pt x="8736" y="34105"/>
                    <a:pt x="8816" y="34222"/>
                  </a:cubicBezTo>
                  <a:cubicBezTo>
                    <a:pt x="8893" y="34336"/>
                    <a:pt x="8876" y="34349"/>
                    <a:pt x="8955" y="34465"/>
                  </a:cubicBezTo>
                  <a:cubicBezTo>
                    <a:pt x="9034" y="34581"/>
                    <a:pt x="9047" y="34571"/>
                    <a:pt x="9126" y="34688"/>
                  </a:cubicBezTo>
                  <a:cubicBezTo>
                    <a:pt x="9205" y="34802"/>
                    <a:pt x="9197" y="34808"/>
                    <a:pt x="9276" y="34924"/>
                  </a:cubicBezTo>
                  <a:cubicBezTo>
                    <a:pt x="9355" y="35041"/>
                    <a:pt x="9336" y="35053"/>
                    <a:pt x="9415" y="35170"/>
                  </a:cubicBezTo>
                  <a:cubicBezTo>
                    <a:pt x="9495" y="35285"/>
                    <a:pt x="9497" y="35283"/>
                    <a:pt x="9576" y="35400"/>
                  </a:cubicBezTo>
                  <a:cubicBezTo>
                    <a:pt x="9655" y="35517"/>
                    <a:pt x="9677" y="35502"/>
                    <a:pt x="9755" y="35619"/>
                  </a:cubicBezTo>
                  <a:cubicBezTo>
                    <a:pt x="9834" y="35734"/>
                    <a:pt x="9809" y="35752"/>
                    <a:pt x="9888" y="35868"/>
                  </a:cubicBezTo>
                  <a:cubicBezTo>
                    <a:pt x="9967" y="35985"/>
                    <a:pt x="9968" y="35984"/>
                    <a:pt x="10047" y="36101"/>
                  </a:cubicBezTo>
                  <a:cubicBezTo>
                    <a:pt x="10126" y="36216"/>
                    <a:pt x="10162" y="36192"/>
                    <a:pt x="10241" y="36307"/>
                  </a:cubicBezTo>
                  <a:cubicBezTo>
                    <a:pt x="10318" y="36424"/>
                    <a:pt x="10322" y="36422"/>
                    <a:pt x="10401" y="36538"/>
                  </a:cubicBezTo>
                  <a:cubicBezTo>
                    <a:pt x="10479" y="36654"/>
                    <a:pt x="10458" y="36668"/>
                    <a:pt x="10537" y="36784"/>
                  </a:cubicBezTo>
                  <a:cubicBezTo>
                    <a:pt x="10615" y="36901"/>
                    <a:pt x="10595" y="36915"/>
                    <a:pt x="10674" y="37030"/>
                  </a:cubicBezTo>
                  <a:cubicBezTo>
                    <a:pt x="10751" y="37147"/>
                    <a:pt x="10790" y="37120"/>
                    <a:pt x="10869" y="37237"/>
                  </a:cubicBezTo>
                  <a:cubicBezTo>
                    <a:pt x="10947" y="37352"/>
                    <a:pt x="10943" y="37355"/>
                    <a:pt x="11022" y="37472"/>
                  </a:cubicBezTo>
                  <a:cubicBezTo>
                    <a:pt x="11100" y="37587"/>
                    <a:pt x="11100" y="37586"/>
                    <a:pt x="11180" y="37703"/>
                  </a:cubicBezTo>
                  <a:cubicBezTo>
                    <a:pt x="11259" y="37820"/>
                    <a:pt x="11245" y="37827"/>
                    <a:pt x="11324" y="37944"/>
                  </a:cubicBezTo>
                  <a:cubicBezTo>
                    <a:pt x="11403" y="38059"/>
                    <a:pt x="11387" y="38069"/>
                    <a:pt x="11467" y="38186"/>
                  </a:cubicBezTo>
                  <a:cubicBezTo>
                    <a:pt x="11546" y="38303"/>
                    <a:pt x="11565" y="38288"/>
                    <a:pt x="11644" y="38405"/>
                  </a:cubicBezTo>
                  <a:cubicBezTo>
                    <a:pt x="11724" y="38519"/>
                    <a:pt x="11719" y="38522"/>
                    <a:pt x="11799" y="38639"/>
                  </a:cubicBezTo>
                  <a:cubicBezTo>
                    <a:pt x="11878" y="38754"/>
                    <a:pt x="11884" y="38749"/>
                    <a:pt x="11963" y="38866"/>
                  </a:cubicBezTo>
                  <a:cubicBezTo>
                    <a:pt x="12042" y="38982"/>
                    <a:pt x="12018" y="38998"/>
                    <a:pt x="12096" y="39114"/>
                  </a:cubicBezTo>
                  <a:cubicBezTo>
                    <a:pt x="12176" y="39230"/>
                    <a:pt x="12179" y="39228"/>
                    <a:pt x="12257" y="39344"/>
                  </a:cubicBezTo>
                  <a:cubicBezTo>
                    <a:pt x="12336" y="39460"/>
                    <a:pt x="12350" y="39450"/>
                    <a:pt x="12430" y="39567"/>
                  </a:cubicBezTo>
                  <a:cubicBezTo>
                    <a:pt x="12508" y="39683"/>
                    <a:pt x="12515" y="39678"/>
                    <a:pt x="12593" y="39794"/>
                  </a:cubicBezTo>
                  <a:cubicBezTo>
                    <a:pt x="12673" y="39911"/>
                    <a:pt x="12652" y="39922"/>
                    <a:pt x="12732" y="40039"/>
                  </a:cubicBezTo>
                  <a:cubicBezTo>
                    <a:pt x="12811" y="40155"/>
                    <a:pt x="12812" y="40153"/>
                    <a:pt x="12891" y="40269"/>
                  </a:cubicBezTo>
                  <a:cubicBezTo>
                    <a:pt x="12968" y="40386"/>
                    <a:pt x="12989" y="40371"/>
                    <a:pt x="13068" y="40488"/>
                  </a:cubicBezTo>
                  <a:cubicBezTo>
                    <a:pt x="13146" y="40602"/>
                    <a:pt x="13137" y="40610"/>
                    <a:pt x="13215" y="40726"/>
                  </a:cubicBezTo>
                  <a:cubicBezTo>
                    <a:pt x="13294" y="40841"/>
                    <a:pt x="13313" y="40827"/>
                    <a:pt x="13391" y="40944"/>
                  </a:cubicBezTo>
                  <a:cubicBezTo>
                    <a:pt x="13470" y="41060"/>
                    <a:pt x="13458" y="41067"/>
                    <a:pt x="13536" y="41184"/>
                  </a:cubicBezTo>
                  <a:cubicBezTo>
                    <a:pt x="13615" y="41301"/>
                    <a:pt x="13622" y="41295"/>
                    <a:pt x="13701" y="41411"/>
                  </a:cubicBezTo>
                  <a:cubicBezTo>
                    <a:pt x="13780" y="41527"/>
                    <a:pt x="13787" y="41522"/>
                    <a:pt x="13866" y="41638"/>
                  </a:cubicBezTo>
                  <a:cubicBezTo>
                    <a:pt x="13945" y="41753"/>
                    <a:pt x="13909" y="41778"/>
                    <a:pt x="13988" y="41893"/>
                  </a:cubicBezTo>
                  <a:cubicBezTo>
                    <a:pt x="14065" y="42010"/>
                    <a:pt x="14084" y="41997"/>
                    <a:pt x="14163" y="42113"/>
                  </a:cubicBezTo>
                  <a:cubicBezTo>
                    <a:pt x="14242" y="42230"/>
                    <a:pt x="14241" y="42230"/>
                    <a:pt x="14320" y="42346"/>
                  </a:cubicBezTo>
                  <a:cubicBezTo>
                    <a:pt x="14398" y="42463"/>
                    <a:pt x="14379" y="42475"/>
                    <a:pt x="14457" y="42592"/>
                  </a:cubicBezTo>
                  <a:cubicBezTo>
                    <a:pt x="14536" y="42707"/>
                    <a:pt x="14574" y="42683"/>
                    <a:pt x="14653" y="42798"/>
                  </a:cubicBezTo>
                  <a:cubicBezTo>
                    <a:pt x="14732" y="42915"/>
                    <a:pt x="14714" y="42926"/>
                    <a:pt x="14794" y="43043"/>
                  </a:cubicBezTo>
                  <a:cubicBezTo>
                    <a:pt x="14873" y="43159"/>
                    <a:pt x="14885" y="43150"/>
                    <a:pt x="14964" y="43266"/>
                  </a:cubicBezTo>
                  <a:cubicBezTo>
                    <a:pt x="15043" y="43381"/>
                    <a:pt x="15018" y="43397"/>
                    <a:pt x="15098" y="43514"/>
                  </a:cubicBezTo>
                  <a:cubicBezTo>
                    <a:pt x="15177" y="43628"/>
                    <a:pt x="15178" y="43627"/>
                    <a:pt x="15257" y="43744"/>
                  </a:cubicBezTo>
                  <a:cubicBezTo>
                    <a:pt x="15334" y="43861"/>
                    <a:pt x="15336" y="43859"/>
                    <a:pt x="15415" y="43975"/>
                  </a:cubicBezTo>
                  <a:cubicBezTo>
                    <a:pt x="15494" y="44091"/>
                    <a:pt x="15521" y="44072"/>
                    <a:pt x="15600" y="44189"/>
                  </a:cubicBezTo>
                  <a:cubicBezTo>
                    <a:pt x="15678" y="44303"/>
                    <a:pt x="15640" y="44329"/>
                    <a:pt x="15719" y="44446"/>
                  </a:cubicBezTo>
                  <a:cubicBezTo>
                    <a:pt x="15796" y="44562"/>
                    <a:pt x="15795" y="44564"/>
                    <a:pt x="15874" y="44678"/>
                  </a:cubicBezTo>
                  <a:cubicBezTo>
                    <a:pt x="15951" y="44795"/>
                    <a:pt x="15960" y="44790"/>
                    <a:pt x="16039" y="44905"/>
                  </a:cubicBezTo>
                  <a:cubicBezTo>
                    <a:pt x="16117" y="45020"/>
                    <a:pt x="16134" y="45009"/>
                    <a:pt x="16213" y="45125"/>
                  </a:cubicBezTo>
                  <a:cubicBezTo>
                    <a:pt x="16292" y="45239"/>
                    <a:pt x="16275" y="45251"/>
                    <a:pt x="16353" y="45367"/>
                  </a:cubicBezTo>
                  <a:cubicBezTo>
                    <a:pt x="16406" y="45446"/>
                    <a:pt x="16490" y="45501"/>
                    <a:pt x="16548" y="45575"/>
                  </a:cubicBezTo>
                  <a:cubicBezTo>
                    <a:pt x="16607" y="45650"/>
                    <a:pt x="16635" y="45748"/>
                    <a:pt x="16696" y="45818"/>
                  </a:cubicBezTo>
                  <a:cubicBezTo>
                    <a:pt x="16759" y="45888"/>
                    <a:pt x="16828" y="45955"/>
                    <a:pt x="16894" y="46020"/>
                  </a:cubicBezTo>
                  <a:cubicBezTo>
                    <a:pt x="16963" y="46086"/>
                    <a:pt x="17049" y="46129"/>
                    <a:pt x="17121" y="46192"/>
                  </a:cubicBezTo>
                  <a:cubicBezTo>
                    <a:pt x="17192" y="46253"/>
                    <a:pt x="17256" y="46322"/>
                    <a:pt x="17331" y="46379"/>
                  </a:cubicBezTo>
                  <a:cubicBezTo>
                    <a:pt x="17406" y="46437"/>
                    <a:pt x="17478" y="46497"/>
                    <a:pt x="17557" y="46549"/>
                  </a:cubicBezTo>
                  <a:cubicBezTo>
                    <a:pt x="17636" y="46600"/>
                    <a:pt x="17716" y="46653"/>
                    <a:pt x="17797" y="46700"/>
                  </a:cubicBezTo>
                  <a:cubicBezTo>
                    <a:pt x="17879" y="46745"/>
                    <a:pt x="17965" y="46786"/>
                    <a:pt x="18050" y="46828"/>
                  </a:cubicBezTo>
                  <a:cubicBezTo>
                    <a:pt x="18134" y="46869"/>
                    <a:pt x="18222" y="46905"/>
                    <a:pt x="18309" y="46940"/>
                  </a:cubicBezTo>
                  <a:cubicBezTo>
                    <a:pt x="18397" y="46975"/>
                    <a:pt x="18494" y="46981"/>
                    <a:pt x="18584" y="47011"/>
                  </a:cubicBezTo>
                  <a:cubicBezTo>
                    <a:pt x="18674" y="47040"/>
                    <a:pt x="18762" y="47067"/>
                    <a:pt x="18853" y="47091"/>
                  </a:cubicBezTo>
                  <a:cubicBezTo>
                    <a:pt x="18944" y="47115"/>
                    <a:pt x="19029" y="47167"/>
                    <a:pt x="19121" y="47185"/>
                  </a:cubicBezTo>
                  <a:cubicBezTo>
                    <a:pt x="19213" y="47203"/>
                    <a:pt x="19308" y="47203"/>
                    <a:pt x="19403" y="47215"/>
                  </a:cubicBezTo>
                  <a:cubicBezTo>
                    <a:pt x="19496" y="47225"/>
                    <a:pt x="19588" y="47268"/>
                    <a:pt x="19682" y="47273"/>
                  </a:cubicBezTo>
                  <a:cubicBezTo>
                    <a:pt x="19689" y="47274"/>
                    <a:pt x="19697" y="47274"/>
                    <a:pt x="19704" y="47274"/>
                  </a:cubicBezTo>
                  <a:cubicBezTo>
                    <a:pt x="19790" y="47274"/>
                    <a:pt x="19879" y="47247"/>
                    <a:pt x="19966" y="47247"/>
                  </a:cubicBezTo>
                  <a:cubicBezTo>
                    <a:pt x="20059" y="47247"/>
                    <a:pt x="20153" y="47236"/>
                    <a:pt x="20247" y="47230"/>
                  </a:cubicBezTo>
                  <a:cubicBezTo>
                    <a:pt x="20263" y="47228"/>
                    <a:pt x="20279" y="47228"/>
                    <a:pt x="20296" y="47228"/>
                  </a:cubicBezTo>
                  <a:cubicBezTo>
                    <a:pt x="20348" y="47228"/>
                    <a:pt x="20400" y="47233"/>
                    <a:pt x="20451" y="47233"/>
                  </a:cubicBezTo>
                  <a:cubicBezTo>
                    <a:pt x="20478" y="47233"/>
                    <a:pt x="20504" y="47231"/>
                    <a:pt x="20530" y="47227"/>
                  </a:cubicBezTo>
                  <a:cubicBezTo>
                    <a:pt x="20625" y="47216"/>
                    <a:pt x="20711" y="47166"/>
                    <a:pt x="20804" y="47147"/>
                  </a:cubicBezTo>
                  <a:cubicBezTo>
                    <a:pt x="20895" y="47129"/>
                    <a:pt x="20997" y="47150"/>
                    <a:pt x="21089" y="47125"/>
                  </a:cubicBezTo>
                  <a:cubicBezTo>
                    <a:pt x="21180" y="47099"/>
                    <a:pt x="21270" y="47066"/>
                    <a:pt x="21360" y="47035"/>
                  </a:cubicBezTo>
                  <a:cubicBezTo>
                    <a:pt x="21447" y="47005"/>
                    <a:pt x="21533" y="46960"/>
                    <a:pt x="21621" y="46922"/>
                  </a:cubicBezTo>
                  <a:cubicBezTo>
                    <a:pt x="21707" y="46885"/>
                    <a:pt x="21788" y="46835"/>
                    <a:pt x="21873" y="46793"/>
                  </a:cubicBezTo>
                  <a:cubicBezTo>
                    <a:pt x="21956" y="46751"/>
                    <a:pt x="22045" y="46715"/>
                    <a:pt x="22126" y="46667"/>
                  </a:cubicBezTo>
                  <a:cubicBezTo>
                    <a:pt x="22208" y="46620"/>
                    <a:pt x="22277" y="46555"/>
                    <a:pt x="22357" y="46501"/>
                  </a:cubicBezTo>
                  <a:cubicBezTo>
                    <a:pt x="22475" y="46422"/>
                    <a:pt x="22494" y="46450"/>
                    <a:pt x="22612" y="46369"/>
                  </a:cubicBezTo>
                  <a:cubicBezTo>
                    <a:pt x="22729" y="46290"/>
                    <a:pt x="22715" y="46269"/>
                    <a:pt x="22832" y="46188"/>
                  </a:cubicBezTo>
                  <a:cubicBezTo>
                    <a:pt x="22950" y="46110"/>
                    <a:pt x="22954" y="46117"/>
                    <a:pt x="23072" y="46037"/>
                  </a:cubicBezTo>
                  <a:cubicBezTo>
                    <a:pt x="23188" y="45958"/>
                    <a:pt x="23182" y="45946"/>
                    <a:pt x="23298" y="45867"/>
                  </a:cubicBezTo>
                  <a:cubicBezTo>
                    <a:pt x="23415" y="45789"/>
                    <a:pt x="23415" y="45790"/>
                    <a:pt x="23531" y="45711"/>
                  </a:cubicBezTo>
                  <a:cubicBezTo>
                    <a:pt x="23649" y="45631"/>
                    <a:pt x="23649" y="45631"/>
                    <a:pt x="23765" y="45553"/>
                  </a:cubicBezTo>
                  <a:cubicBezTo>
                    <a:pt x="23883" y="45474"/>
                    <a:pt x="23878" y="45465"/>
                    <a:pt x="23994" y="45387"/>
                  </a:cubicBezTo>
                  <a:cubicBezTo>
                    <a:pt x="24112" y="45307"/>
                    <a:pt x="24106" y="45297"/>
                    <a:pt x="24222" y="45218"/>
                  </a:cubicBezTo>
                  <a:cubicBezTo>
                    <a:pt x="24338" y="45139"/>
                    <a:pt x="24339" y="45141"/>
                    <a:pt x="24456" y="45062"/>
                  </a:cubicBezTo>
                  <a:cubicBezTo>
                    <a:pt x="24573" y="44982"/>
                    <a:pt x="24588" y="45005"/>
                    <a:pt x="24704" y="44927"/>
                  </a:cubicBezTo>
                  <a:cubicBezTo>
                    <a:pt x="24821" y="44847"/>
                    <a:pt x="24826" y="44853"/>
                    <a:pt x="24942" y="44773"/>
                  </a:cubicBezTo>
                  <a:cubicBezTo>
                    <a:pt x="25057" y="44694"/>
                    <a:pt x="25051" y="44683"/>
                    <a:pt x="25167" y="44605"/>
                  </a:cubicBezTo>
                  <a:cubicBezTo>
                    <a:pt x="25282" y="44527"/>
                    <a:pt x="25284" y="44528"/>
                    <a:pt x="25400" y="44450"/>
                  </a:cubicBezTo>
                  <a:cubicBezTo>
                    <a:pt x="25517" y="44371"/>
                    <a:pt x="25526" y="44386"/>
                    <a:pt x="25643" y="44306"/>
                  </a:cubicBezTo>
                  <a:cubicBezTo>
                    <a:pt x="25759" y="44227"/>
                    <a:pt x="25758" y="44225"/>
                    <a:pt x="25874" y="44146"/>
                  </a:cubicBezTo>
                  <a:cubicBezTo>
                    <a:pt x="25991" y="44067"/>
                    <a:pt x="25968" y="44033"/>
                    <a:pt x="26084" y="43954"/>
                  </a:cubicBezTo>
                  <a:cubicBezTo>
                    <a:pt x="26201" y="43875"/>
                    <a:pt x="26221" y="43906"/>
                    <a:pt x="26337" y="43827"/>
                  </a:cubicBezTo>
                  <a:cubicBezTo>
                    <a:pt x="26454" y="43748"/>
                    <a:pt x="26452" y="43744"/>
                    <a:pt x="26567" y="43665"/>
                  </a:cubicBezTo>
                  <a:cubicBezTo>
                    <a:pt x="26684" y="43586"/>
                    <a:pt x="26685" y="43588"/>
                    <a:pt x="26802" y="43508"/>
                  </a:cubicBezTo>
                  <a:cubicBezTo>
                    <a:pt x="26919" y="43429"/>
                    <a:pt x="26920" y="43432"/>
                    <a:pt x="27036" y="43353"/>
                  </a:cubicBezTo>
                  <a:cubicBezTo>
                    <a:pt x="27153" y="43274"/>
                    <a:pt x="27139" y="43256"/>
                    <a:pt x="27256" y="43176"/>
                  </a:cubicBezTo>
                  <a:cubicBezTo>
                    <a:pt x="27373" y="43097"/>
                    <a:pt x="27370" y="43095"/>
                    <a:pt x="27486" y="43016"/>
                  </a:cubicBezTo>
                  <a:cubicBezTo>
                    <a:pt x="27603" y="42936"/>
                    <a:pt x="27599" y="42931"/>
                    <a:pt x="27716" y="42852"/>
                  </a:cubicBezTo>
                  <a:cubicBezTo>
                    <a:pt x="27831" y="42774"/>
                    <a:pt x="27836" y="42780"/>
                    <a:pt x="27952" y="42701"/>
                  </a:cubicBezTo>
                  <a:cubicBezTo>
                    <a:pt x="28069" y="42622"/>
                    <a:pt x="28085" y="42646"/>
                    <a:pt x="28201" y="42567"/>
                  </a:cubicBezTo>
                  <a:cubicBezTo>
                    <a:pt x="28316" y="42488"/>
                    <a:pt x="28323" y="42497"/>
                    <a:pt x="28440" y="42418"/>
                  </a:cubicBezTo>
                  <a:cubicBezTo>
                    <a:pt x="28556" y="42340"/>
                    <a:pt x="28544" y="42324"/>
                    <a:pt x="28660" y="42245"/>
                  </a:cubicBezTo>
                  <a:cubicBezTo>
                    <a:pt x="28777" y="42165"/>
                    <a:pt x="28760" y="42142"/>
                    <a:pt x="28876" y="42062"/>
                  </a:cubicBezTo>
                  <a:cubicBezTo>
                    <a:pt x="28992" y="41983"/>
                    <a:pt x="29001" y="41995"/>
                    <a:pt x="29117" y="41917"/>
                  </a:cubicBezTo>
                  <a:cubicBezTo>
                    <a:pt x="29233" y="41836"/>
                    <a:pt x="29256" y="41870"/>
                    <a:pt x="29373" y="41790"/>
                  </a:cubicBezTo>
                  <a:cubicBezTo>
                    <a:pt x="29488" y="41711"/>
                    <a:pt x="29462" y="41671"/>
                    <a:pt x="29577" y="41592"/>
                  </a:cubicBezTo>
                  <a:cubicBezTo>
                    <a:pt x="29693" y="41515"/>
                    <a:pt x="29716" y="41549"/>
                    <a:pt x="29833" y="41470"/>
                  </a:cubicBezTo>
                  <a:cubicBezTo>
                    <a:pt x="29950" y="41392"/>
                    <a:pt x="29951" y="41394"/>
                    <a:pt x="30068" y="41315"/>
                  </a:cubicBezTo>
                  <a:cubicBezTo>
                    <a:pt x="30182" y="41237"/>
                    <a:pt x="30179" y="41231"/>
                    <a:pt x="30295" y="41152"/>
                  </a:cubicBezTo>
                  <a:cubicBezTo>
                    <a:pt x="30411" y="41073"/>
                    <a:pt x="30399" y="41057"/>
                    <a:pt x="30514" y="40977"/>
                  </a:cubicBezTo>
                  <a:cubicBezTo>
                    <a:pt x="30630" y="40900"/>
                    <a:pt x="30625" y="40892"/>
                    <a:pt x="30742" y="40813"/>
                  </a:cubicBezTo>
                  <a:cubicBezTo>
                    <a:pt x="30856" y="40734"/>
                    <a:pt x="30866" y="40749"/>
                    <a:pt x="30983" y="40670"/>
                  </a:cubicBezTo>
                  <a:cubicBezTo>
                    <a:pt x="31098" y="40591"/>
                    <a:pt x="31097" y="40591"/>
                    <a:pt x="31214" y="40511"/>
                  </a:cubicBezTo>
                  <a:cubicBezTo>
                    <a:pt x="31331" y="40433"/>
                    <a:pt x="31334" y="40440"/>
                    <a:pt x="31451" y="40360"/>
                  </a:cubicBezTo>
                  <a:cubicBezTo>
                    <a:pt x="31567" y="40281"/>
                    <a:pt x="31573" y="40290"/>
                    <a:pt x="31689" y="40210"/>
                  </a:cubicBezTo>
                  <a:cubicBezTo>
                    <a:pt x="31805" y="40131"/>
                    <a:pt x="31781" y="40094"/>
                    <a:pt x="31896" y="40015"/>
                  </a:cubicBezTo>
                  <a:cubicBezTo>
                    <a:pt x="32013" y="39937"/>
                    <a:pt x="32018" y="39946"/>
                    <a:pt x="32135" y="39867"/>
                  </a:cubicBezTo>
                  <a:cubicBezTo>
                    <a:pt x="32252" y="39788"/>
                    <a:pt x="32269" y="39815"/>
                    <a:pt x="32386" y="39737"/>
                  </a:cubicBezTo>
                  <a:cubicBezTo>
                    <a:pt x="32501" y="39658"/>
                    <a:pt x="32501" y="39658"/>
                    <a:pt x="32617" y="39578"/>
                  </a:cubicBezTo>
                  <a:cubicBezTo>
                    <a:pt x="32732" y="39501"/>
                    <a:pt x="32718" y="39478"/>
                    <a:pt x="32832" y="39400"/>
                  </a:cubicBezTo>
                  <a:cubicBezTo>
                    <a:pt x="32949" y="39321"/>
                    <a:pt x="32965" y="39346"/>
                    <a:pt x="33080" y="39267"/>
                  </a:cubicBezTo>
                  <a:cubicBezTo>
                    <a:pt x="33195" y="39188"/>
                    <a:pt x="33169" y="39148"/>
                    <a:pt x="33283" y="39069"/>
                  </a:cubicBezTo>
                  <a:cubicBezTo>
                    <a:pt x="33399" y="38990"/>
                    <a:pt x="33430" y="39036"/>
                    <a:pt x="33545" y="38957"/>
                  </a:cubicBezTo>
                  <a:cubicBezTo>
                    <a:pt x="33660" y="38878"/>
                    <a:pt x="33641" y="38850"/>
                    <a:pt x="33757" y="38773"/>
                  </a:cubicBezTo>
                  <a:cubicBezTo>
                    <a:pt x="33872" y="38695"/>
                    <a:pt x="33861" y="38678"/>
                    <a:pt x="33977" y="38598"/>
                  </a:cubicBezTo>
                  <a:cubicBezTo>
                    <a:pt x="34094" y="38519"/>
                    <a:pt x="34103" y="38534"/>
                    <a:pt x="34219" y="38455"/>
                  </a:cubicBezTo>
                  <a:cubicBezTo>
                    <a:pt x="34335" y="38377"/>
                    <a:pt x="34333" y="38375"/>
                    <a:pt x="34450" y="38296"/>
                  </a:cubicBezTo>
                  <a:cubicBezTo>
                    <a:pt x="34566" y="38217"/>
                    <a:pt x="34577" y="38233"/>
                    <a:pt x="34694" y="38154"/>
                  </a:cubicBezTo>
                  <a:cubicBezTo>
                    <a:pt x="34810" y="38077"/>
                    <a:pt x="34812" y="38079"/>
                    <a:pt x="34927" y="38000"/>
                  </a:cubicBezTo>
                  <a:cubicBezTo>
                    <a:pt x="35044" y="37921"/>
                    <a:pt x="35024" y="37893"/>
                    <a:pt x="35141" y="37814"/>
                  </a:cubicBezTo>
                  <a:cubicBezTo>
                    <a:pt x="35257" y="37735"/>
                    <a:pt x="35254" y="37732"/>
                    <a:pt x="35371" y="37654"/>
                  </a:cubicBezTo>
                  <a:cubicBezTo>
                    <a:pt x="35487" y="37574"/>
                    <a:pt x="35516" y="37617"/>
                    <a:pt x="35632" y="37538"/>
                  </a:cubicBezTo>
                  <a:cubicBezTo>
                    <a:pt x="35749" y="37459"/>
                    <a:pt x="35735" y="37441"/>
                    <a:pt x="35852" y="37361"/>
                  </a:cubicBezTo>
                  <a:cubicBezTo>
                    <a:pt x="35966" y="37282"/>
                    <a:pt x="35971" y="37287"/>
                    <a:pt x="36087" y="37209"/>
                  </a:cubicBezTo>
                  <a:cubicBezTo>
                    <a:pt x="36204" y="37130"/>
                    <a:pt x="36213" y="37146"/>
                    <a:pt x="36330" y="37067"/>
                  </a:cubicBezTo>
                  <a:cubicBezTo>
                    <a:pt x="36446" y="36987"/>
                    <a:pt x="36421" y="36952"/>
                    <a:pt x="36537" y="36873"/>
                  </a:cubicBezTo>
                  <a:cubicBezTo>
                    <a:pt x="36654" y="36794"/>
                    <a:pt x="36665" y="36811"/>
                    <a:pt x="36782" y="36732"/>
                  </a:cubicBezTo>
                  <a:cubicBezTo>
                    <a:pt x="36897" y="36654"/>
                    <a:pt x="36900" y="36660"/>
                    <a:pt x="37017" y="36580"/>
                  </a:cubicBezTo>
                  <a:cubicBezTo>
                    <a:pt x="37133" y="36502"/>
                    <a:pt x="37146" y="36519"/>
                    <a:pt x="37260" y="36440"/>
                  </a:cubicBezTo>
                  <a:cubicBezTo>
                    <a:pt x="37376" y="36361"/>
                    <a:pt x="37358" y="36336"/>
                    <a:pt x="37475" y="36257"/>
                  </a:cubicBezTo>
                  <a:cubicBezTo>
                    <a:pt x="37591" y="36178"/>
                    <a:pt x="37585" y="36168"/>
                    <a:pt x="37701" y="36090"/>
                  </a:cubicBezTo>
                  <a:cubicBezTo>
                    <a:pt x="37817" y="36011"/>
                    <a:pt x="37821" y="36016"/>
                    <a:pt x="37936" y="35937"/>
                  </a:cubicBezTo>
                  <a:cubicBezTo>
                    <a:pt x="38052" y="35857"/>
                    <a:pt x="38054" y="35862"/>
                    <a:pt x="38171" y="35782"/>
                  </a:cubicBezTo>
                  <a:cubicBezTo>
                    <a:pt x="38288" y="35704"/>
                    <a:pt x="38289" y="35706"/>
                    <a:pt x="38405" y="35627"/>
                  </a:cubicBezTo>
                  <a:cubicBezTo>
                    <a:pt x="38522" y="35550"/>
                    <a:pt x="38517" y="35541"/>
                    <a:pt x="38632" y="35463"/>
                  </a:cubicBezTo>
                  <a:cubicBezTo>
                    <a:pt x="38749" y="35384"/>
                    <a:pt x="38756" y="35395"/>
                    <a:pt x="38872" y="35315"/>
                  </a:cubicBezTo>
                  <a:cubicBezTo>
                    <a:pt x="38989" y="35238"/>
                    <a:pt x="38977" y="35220"/>
                    <a:pt x="39093" y="35142"/>
                  </a:cubicBezTo>
                  <a:cubicBezTo>
                    <a:pt x="39209" y="35064"/>
                    <a:pt x="39211" y="35068"/>
                    <a:pt x="39328" y="34989"/>
                  </a:cubicBezTo>
                  <a:cubicBezTo>
                    <a:pt x="39443" y="34909"/>
                    <a:pt x="39437" y="34903"/>
                    <a:pt x="39554" y="34824"/>
                  </a:cubicBezTo>
                  <a:cubicBezTo>
                    <a:pt x="39669" y="34747"/>
                    <a:pt x="39675" y="34754"/>
                    <a:pt x="39791" y="34676"/>
                  </a:cubicBezTo>
                  <a:cubicBezTo>
                    <a:pt x="39906" y="34597"/>
                    <a:pt x="39910" y="34603"/>
                    <a:pt x="40027" y="34524"/>
                  </a:cubicBezTo>
                  <a:cubicBezTo>
                    <a:pt x="40143" y="34447"/>
                    <a:pt x="40158" y="34469"/>
                    <a:pt x="40275" y="34390"/>
                  </a:cubicBezTo>
                  <a:cubicBezTo>
                    <a:pt x="40389" y="34313"/>
                    <a:pt x="40370" y="34283"/>
                    <a:pt x="40486" y="34205"/>
                  </a:cubicBezTo>
                  <a:cubicBezTo>
                    <a:pt x="40601" y="34125"/>
                    <a:pt x="40624" y="34160"/>
                    <a:pt x="40740" y="34081"/>
                  </a:cubicBezTo>
                  <a:cubicBezTo>
                    <a:pt x="40856" y="34002"/>
                    <a:pt x="40835" y="33972"/>
                    <a:pt x="40951" y="33894"/>
                  </a:cubicBezTo>
                  <a:cubicBezTo>
                    <a:pt x="41068" y="33815"/>
                    <a:pt x="41084" y="33840"/>
                    <a:pt x="41201" y="33761"/>
                  </a:cubicBezTo>
                  <a:cubicBezTo>
                    <a:pt x="41318" y="33682"/>
                    <a:pt x="41311" y="33677"/>
                    <a:pt x="41428" y="33597"/>
                  </a:cubicBezTo>
                  <a:cubicBezTo>
                    <a:pt x="41545" y="33520"/>
                    <a:pt x="41529" y="33498"/>
                    <a:pt x="41646" y="33418"/>
                  </a:cubicBezTo>
                  <a:cubicBezTo>
                    <a:pt x="41762" y="33340"/>
                    <a:pt x="41767" y="33350"/>
                    <a:pt x="41883" y="33271"/>
                  </a:cubicBezTo>
                  <a:cubicBezTo>
                    <a:pt x="41999" y="33192"/>
                    <a:pt x="42005" y="33203"/>
                    <a:pt x="42122" y="33124"/>
                  </a:cubicBezTo>
                  <a:cubicBezTo>
                    <a:pt x="42237" y="33045"/>
                    <a:pt x="42214" y="33011"/>
                    <a:pt x="42331" y="32932"/>
                  </a:cubicBezTo>
                  <a:cubicBezTo>
                    <a:pt x="42448" y="32853"/>
                    <a:pt x="42455" y="32867"/>
                    <a:pt x="42572" y="32788"/>
                  </a:cubicBezTo>
                  <a:cubicBezTo>
                    <a:pt x="42689" y="32708"/>
                    <a:pt x="42696" y="32722"/>
                    <a:pt x="42813" y="32643"/>
                  </a:cubicBezTo>
                  <a:cubicBezTo>
                    <a:pt x="42929" y="32564"/>
                    <a:pt x="42922" y="32555"/>
                    <a:pt x="43039" y="32476"/>
                  </a:cubicBezTo>
                  <a:cubicBezTo>
                    <a:pt x="43156" y="32397"/>
                    <a:pt x="43153" y="32394"/>
                    <a:pt x="43269" y="32315"/>
                  </a:cubicBezTo>
                  <a:cubicBezTo>
                    <a:pt x="43386" y="32236"/>
                    <a:pt x="43408" y="32268"/>
                    <a:pt x="43524" y="32189"/>
                  </a:cubicBezTo>
                  <a:cubicBezTo>
                    <a:pt x="43639" y="32111"/>
                    <a:pt x="43612" y="32071"/>
                    <a:pt x="43729" y="31993"/>
                  </a:cubicBezTo>
                  <a:cubicBezTo>
                    <a:pt x="43845" y="31913"/>
                    <a:pt x="43864" y="31942"/>
                    <a:pt x="43981" y="31864"/>
                  </a:cubicBezTo>
                  <a:cubicBezTo>
                    <a:pt x="44096" y="31785"/>
                    <a:pt x="44090" y="31776"/>
                    <a:pt x="44207" y="31698"/>
                  </a:cubicBezTo>
                  <a:cubicBezTo>
                    <a:pt x="44321" y="31620"/>
                    <a:pt x="44307" y="31599"/>
                    <a:pt x="44423" y="31519"/>
                  </a:cubicBezTo>
                  <a:cubicBezTo>
                    <a:pt x="44539" y="31441"/>
                    <a:pt x="44538" y="31438"/>
                    <a:pt x="44652" y="31359"/>
                  </a:cubicBezTo>
                  <a:cubicBezTo>
                    <a:pt x="44768" y="31280"/>
                    <a:pt x="44770" y="31283"/>
                    <a:pt x="44886" y="31203"/>
                  </a:cubicBezTo>
                  <a:cubicBezTo>
                    <a:pt x="45002" y="31126"/>
                    <a:pt x="45027" y="31164"/>
                    <a:pt x="45143" y="31084"/>
                  </a:cubicBezTo>
                  <a:cubicBezTo>
                    <a:pt x="45258" y="31007"/>
                    <a:pt x="45253" y="30999"/>
                    <a:pt x="45369" y="30919"/>
                  </a:cubicBezTo>
                  <a:cubicBezTo>
                    <a:pt x="45448" y="30866"/>
                    <a:pt x="45524" y="30809"/>
                    <a:pt x="45595" y="30748"/>
                  </a:cubicBezTo>
                  <a:cubicBezTo>
                    <a:pt x="45670" y="30690"/>
                    <a:pt x="45738" y="30624"/>
                    <a:pt x="45808" y="30562"/>
                  </a:cubicBezTo>
                  <a:cubicBezTo>
                    <a:pt x="45879" y="30500"/>
                    <a:pt x="45932" y="30419"/>
                    <a:pt x="45998" y="30352"/>
                  </a:cubicBezTo>
                  <a:cubicBezTo>
                    <a:pt x="46064" y="30285"/>
                    <a:pt x="46145" y="30233"/>
                    <a:pt x="46206" y="30162"/>
                  </a:cubicBezTo>
                  <a:cubicBezTo>
                    <a:pt x="46269" y="30089"/>
                    <a:pt x="46342" y="30026"/>
                    <a:pt x="46398" y="29951"/>
                  </a:cubicBezTo>
                  <a:cubicBezTo>
                    <a:pt x="46456" y="29875"/>
                    <a:pt x="46510" y="29798"/>
                    <a:pt x="46562" y="29719"/>
                  </a:cubicBezTo>
                  <a:cubicBezTo>
                    <a:pt x="46613" y="29639"/>
                    <a:pt x="46624" y="29537"/>
                    <a:pt x="46671" y="29455"/>
                  </a:cubicBezTo>
                  <a:cubicBezTo>
                    <a:pt x="46717" y="29374"/>
                    <a:pt x="46756" y="29289"/>
                    <a:pt x="46798" y="29205"/>
                  </a:cubicBezTo>
                  <a:cubicBezTo>
                    <a:pt x="46838" y="29119"/>
                    <a:pt x="46917" y="29050"/>
                    <a:pt x="46951" y="28964"/>
                  </a:cubicBezTo>
                  <a:cubicBezTo>
                    <a:pt x="46986" y="28875"/>
                    <a:pt x="47003" y="28782"/>
                    <a:pt x="47033" y="28692"/>
                  </a:cubicBezTo>
                  <a:cubicBezTo>
                    <a:pt x="47062" y="28602"/>
                    <a:pt x="47119" y="28519"/>
                    <a:pt x="47143" y="28428"/>
                  </a:cubicBezTo>
                  <a:cubicBezTo>
                    <a:pt x="47167" y="28337"/>
                    <a:pt x="47167" y="28240"/>
                    <a:pt x="47184" y="28146"/>
                  </a:cubicBezTo>
                  <a:cubicBezTo>
                    <a:pt x="47203" y="28054"/>
                    <a:pt x="47190" y="27958"/>
                    <a:pt x="47201" y="27865"/>
                  </a:cubicBezTo>
                  <a:cubicBezTo>
                    <a:pt x="47213" y="27770"/>
                    <a:pt x="47250" y="27679"/>
                    <a:pt x="47255" y="27586"/>
                  </a:cubicBezTo>
                  <a:cubicBezTo>
                    <a:pt x="47260" y="27492"/>
                    <a:pt x="47228" y="27397"/>
                    <a:pt x="47228" y="27303"/>
                  </a:cubicBezTo>
                  <a:cubicBezTo>
                    <a:pt x="47228" y="27208"/>
                    <a:pt x="47244" y="27115"/>
                    <a:pt x="47238" y="27021"/>
                  </a:cubicBezTo>
                  <a:cubicBezTo>
                    <a:pt x="47231" y="26927"/>
                    <a:pt x="47240" y="26832"/>
                    <a:pt x="47227" y="26739"/>
                  </a:cubicBezTo>
                  <a:cubicBezTo>
                    <a:pt x="47215" y="26645"/>
                    <a:pt x="47199" y="26551"/>
                    <a:pt x="47180" y="26458"/>
                  </a:cubicBezTo>
                  <a:cubicBezTo>
                    <a:pt x="47162" y="26366"/>
                    <a:pt x="47121" y="26279"/>
                    <a:pt x="47095" y="26188"/>
                  </a:cubicBezTo>
                  <a:cubicBezTo>
                    <a:pt x="47071" y="26097"/>
                    <a:pt x="47061" y="26002"/>
                    <a:pt x="47030" y="25912"/>
                  </a:cubicBezTo>
                  <a:cubicBezTo>
                    <a:pt x="46999" y="25823"/>
                    <a:pt x="46943" y="25744"/>
                    <a:pt x="46906" y="25657"/>
                  </a:cubicBezTo>
                  <a:cubicBezTo>
                    <a:pt x="46869" y="25571"/>
                    <a:pt x="46858" y="25472"/>
                    <a:pt x="46815" y="25387"/>
                  </a:cubicBezTo>
                  <a:cubicBezTo>
                    <a:pt x="46773" y="25305"/>
                    <a:pt x="46692" y="25241"/>
                    <a:pt x="46643" y="25160"/>
                  </a:cubicBezTo>
                  <a:cubicBezTo>
                    <a:pt x="46596" y="25080"/>
                    <a:pt x="46546" y="25002"/>
                    <a:pt x="46492" y="24923"/>
                  </a:cubicBezTo>
                  <a:cubicBezTo>
                    <a:pt x="46412" y="24805"/>
                    <a:pt x="46420" y="24801"/>
                    <a:pt x="46339" y="24683"/>
                  </a:cubicBezTo>
                  <a:cubicBezTo>
                    <a:pt x="46259" y="24566"/>
                    <a:pt x="46286" y="24548"/>
                    <a:pt x="46205" y="24431"/>
                  </a:cubicBezTo>
                  <a:cubicBezTo>
                    <a:pt x="46127" y="24314"/>
                    <a:pt x="46103" y="24330"/>
                    <a:pt x="46023" y="24212"/>
                  </a:cubicBezTo>
                  <a:cubicBezTo>
                    <a:pt x="45945" y="24095"/>
                    <a:pt x="45934" y="24102"/>
                    <a:pt x="45855" y="23986"/>
                  </a:cubicBezTo>
                  <a:cubicBezTo>
                    <a:pt x="45776" y="23869"/>
                    <a:pt x="45819" y="23841"/>
                    <a:pt x="45739" y="23725"/>
                  </a:cubicBezTo>
                  <a:cubicBezTo>
                    <a:pt x="45661" y="23607"/>
                    <a:pt x="45623" y="23633"/>
                    <a:pt x="45544" y="23516"/>
                  </a:cubicBezTo>
                  <a:cubicBezTo>
                    <a:pt x="45465" y="23399"/>
                    <a:pt x="45492" y="23380"/>
                    <a:pt x="45413" y="23264"/>
                  </a:cubicBezTo>
                  <a:cubicBezTo>
                    <a:pt x="45335" y="23146"/>
                    <a:pt x="45310" y="23162"/>
                    <a:pt x="45231" y="23046"/>
                  </a:cubicBezTo>
                  <a:cubicBezTo>
                    <a:pt x="45152" y="22929"/>
                    <a:pt x="45170" y="22917"/>
                    <a:pt x="45090" y="22800"/>
                  </a:cubicBezTo>
                  <a:cubicBezTo>
                    <a:pt x="45011" y="22684"/>
                    <a:pt x="45020" y="22678"/>
                    <a:pt x="44940" y="22563"/>
                  </a:cubicBezTo>
                  <a:cubicBezTo>
                    <a:pt x="44861" y="22446"/>
                    <a:pt x="44845" y="22457"/>
                    <a:pt x="44766" y="22340"/>
                  </a:cubicBezTo>
                  <a:cubicBezTo>
                    <a:pt x="44688" y="22223"/>
                    <a:pt x="44709" y="22210"/>
                    <a:pt x="44630" y="22093"/>
                  </a:cubicBezTo>
                  <a:cubicBezTo>
                    <a:pt x="44550" y="21977"/>
                    <a:pt x="44523" y="21997"/>
                    <a:pt x="44443" y="21880"/>
                  </a:cubicBezTo>
                  <a:cubicBezTo>
                    <a:pt x="44364" y="21765"/>
                    <a:pt x="44375" y="21757"/>
                    <a:pt x="44297" y="21641"/>
                  </a:cubicBezTo>
                  <a:cubicBezTo>
                    <a:pt x="44217" y="21525"/>
                    <a:pt x="44232" y="21514"/>
                    <a:pt x="44153" y="21397"/>
                  </a:cubicBezTo>
                  <a:cubicBezTo>
                    <a:pt x="44074" y="21280"/>
                    <a:pt x="44050" y="21296"/>
                    <a:pt x="43971" y="21181"/>
                  </a:cubicBezTo>
                  <a:cubicBezTo>
                    <a:pt x="43892" y="21064"/>
                    <a:pt x="43908" y="21053"/>
                    <a:pt x="43829" y="20937"/>
                  </a:cubicBezTo>
                  <a:cubicBezTo>
                    <a:pt x="43750" y="20819"/>
                    <a:pt x="43736" y="20828"/>
                    <a:pt x="43657" y="20712"/>
                  </a:cubicBezTo>
                  <a:cubicBezTo>
                    <a:pt x="43579" y="20595"/>
                    <a:pt x="43571" y="20599"/>
                    <a:pt x="43493" y="20482"/>
                  </a:cubicBezTo>
                  <a:cubicBezTo>
                    <a:pt x="43414" y="20367"/>
                    <a:pt x="43431" y="20354"/>
                    <a:pt x="43352" y="20238"/>
                  </a:cubicBezTo>
                  <a:cubicBezTo>
                    <a:pt x="43274" y="20121"/>
                    <a:pt x="43260" y="20131"/>
                    <a:pt x="43182" y="20014"/>
                  </a:cubicBezTo>
                  <a:cubicBezTo>
                    <a:pt x="43102" y="19898"/>
                    <a:pt x="43132" y="19876"/>
                    <a:pt x="43054" y="19759"/>
                  </a:cubicBezTo>
                  <a:lnTo>
                    <a:pt x="42896" y="19527"/>
                  </a:lnTo>
                  <a:cubicBezTo>
                    <a:pt x="42816" y="19410"/>
                    <a:pt x="42771" y="19441"/>
                    <a:pt x="42692" y="19325"/>
                  </a:cubicBezTo>
                  <a:cubicBezTo>
                    <a:pt x="42613" y="19208"/>
                    <a:pt x="42655" y="19180"/>
                    <a:pt x="42575" y="19063"/>
                  </a:cubicBezTo>
                  <a:cubicBezTo>
                    <a:pt x="42497" y="18947"/>
                    <a:pt x="42470" y="18966"/>
                    <a:pt x="42391" y="18849"/>
                  </a:cubicBezTo>
                  <a:cubicBezTo>
                    <a:pt x="42312" y="18733"/>
                    <a:pt x="42321" y="18728"/>
                    <a:pt x="42242" y="18611"/>
                  </a:cubicBezTo>
                  <a:cubicBezTo>
                    <a:pt x="42164" y="18494"/>
                    <a:pt x="42177" y="18487"/>
                    <a:pt x="42098" y="18370"/>
                  </a:cubicBezTo>
                  <a:cubicBezTo>
                    <a:pt x="42019" y="18253"/>
                    <a:pt x="41985" y="18276"/>
                    <a:pt x="41907" y="18160"/>
                  </a:cubicBezTo>
                  <a:cubicBezTo>
                    <a:pt x="41828" y="18043"/>
                    <a:pt x="41824" y="18045"/>
                    <a:pt x="41746" y="17928"/>
                  </a:cubicBezTo>
                  <a:cubicBezTo>
                    <a:pt x="41667" y="17812"/>
                    <a:pt x="41714" y="17780"/>
                    <a:pt x="41635" y="17663"/>
                  </a:cubicBezTo>
                  <a:cubicBezTo>
                    <a:pt x="41556" y="17546"/>
                    <a:pt x="41512" y="17578"/>
                    <a:pt x="41432" y="17461"/>
                  </a:cubicBezTo>
                  <a:cubicBezTo>
                    <a:pt x="41353" y="17346"/>
                    <a:pt x="41394" y="17319"/>
                    <a:pt x="41315" y="17203"/>
                  </a:cubicBezTo>
                  <a:cubicBezTo>
                    <a:pt x="41235" y="17086"/>
                    <a:pt x="41221" y="17097"/>
                    <a:pt x="41142" y="16981"/>
                  </a:cubicBezTo>
                  <a:cubicBezTo>
                    <a:pt x="41063" y="16865"/>
                    <a:pt x="41056" y="16871"/>
                    <a:pt x="40977" y="16754"/>
                  </a:cubicBezTo>
                  <a:cubicBezTo>
                    <a:pt x="40898" y="16639"/>
                    <a:pt x="40897" y="16640"/>
                    <a:pt x="40818" y="16524"/>
                  </a:cubicBezTo>
                  <a:cubicBezTo>
                    <a:pt x="40739" y="16408"/>
                    <a:pt x="40762" y="16393"/>
                    <a:pt x="40683" y="16276"/>
                  </a:cubicBezTo>
                  <a:cubicBezTo>
                    <a:pt x="40603" y="16159"/>
                    <a:pt x="40596" y="16167"/>
                    <a:pt x="40517" y="16050"/>
                  </a:cubicBezTo>
                  <a:cubicBezTo>
                    <a:pt x="40437" y="15933"/>
                    <a:pt x="40420" y="15945"/>
                    <a:pt x="40341" y="15828"/>
                  </a:cubicBezTo>
                  <a:cubicBezTo>
                    <a:pt x="40263" y="15713"/>
                    <a:pt x="40265" y="15712"/>
                    <a:pt x="40186" y="15595"/>
                  </a:cubicBezTo>
                  <a:cubicBezTo>
                    <a:pt x="40107" y="15478"/>
                    <a:pt x="40126" y="15466"/>
                    <a:pt x="40046" y="15350"/>
                  </a:cubicBezTo>
                  <a:cubicBezTo>
                    <a:pt x="39969" y="15233"/>
                    <a:pt x="39939" y="15253"/>
                    <a:pt x="39861" y="15136"/>
                  </a:cubicBezTo>
                  <a:cubicBezTo>
                    <a:pt x="39782" y="15021"/>
                    <a:pt x="39808" y="15005"/>
                    <a:pt x="39728" y="14888"/>
                  </a:cubicBezTo>
                  <a:cubicBezTo>
                    <a:pt x="39649" y="14772"/>
                    <a:pt x="39621" y="14792"/>
                    <a:pt x="39542" y="14676"/>
                  </a:cubicBezTo>
                  <a:cubicBezTo>
                    <a:pt x="39463" y="14560"/>
                    <a:pt x="39504" y="14531"/>
                    <a:pt x="39425" y="14417"/>
                  </a:cubicBezTo>
                  <a:cubicBezTo>
                    <a:pt x="39347" y="14301"/>
                    <a:pt x="39343" y="14304"/>
                    <a:pt x="39263" y="14188"/>
                  </a:cubicBezTo>
                  <a:cubicBezTo>
                    <a:pt x="39186" y="14074"/>
                    <a:pt x="39182" y="14076"/>
                    <a:pt x="39103" y="13961"/>
                  </a:cubicBezTo>
                  <a:cubicBezTo>
                    <a:pt x="39026" y="13846"/>
                    <a:pt x="39037" y="13838"/>
                    <a:pt x="38958" y="13723"/>
                  </a:cubicBezTo>
                  <a:cubicBezTo>
                    <a:pt x="38879" y="13608"/>
                    <a:pt x="38862" y="13620"/>
                    <a:pt x="38782" y="13505"/>
                  </a:cubicBezTo>
                  <a:cubicBezTo>
                    <a:pt x="38704" y="13388"/>
                    <a:pt x="38701" y="13390"/>
                    <a:pt x="38622" y="13275"/>
                  </a:cubicBezTo>
                  <a:cubicBezTo>
                    <a:pt x="38545" y="13158"/>
                    <a:pt x="38549" y="13155"/>
                    <a:pt x="38470" y="13039"/>
                  </a:cubicBezTo>
                  <a:cubicBezTo>
                    <a:pt x="38391" y="12922"/>
                    <a:pt x="38395" y="12921"/>
                    <a:pt x="38315" y="12805"/>
                  </a:cubicBezTo>
                  <a:cubicBezTo>
                    <a:pt x="38236" y="12688"/>
                    <a:pt x="38251" y="12678"/>
                    <a:pt x="38172" y="12563"/>
                  </a:cubicBezTo>
                  <a:cubicBezTo>
                    <a:pt x="38094" y="12446"/>
                    <a:pt x="38086" y="12451"/>
                    <a:pt x="38008" y="12334"/>
                  </a:cubicBezTo>
                  <a:cubicBezTo>
                    <a:pt x="37929" y="12218"/>
                    <a:pt x="37893" y="12242"/>
                    <a:pt x="37815" y="12125"/>
                  </a:cubicBezTo>
                  <a:cubicBezTo>
                    <a:pt x="37736" y="12009"/>
                    <a:pt x="37754" y="11997"/>
                    <a:pt x="37676" y="11880"/>
                  </a:cubicBezTo>
                  <a:cubicBezTo>
                    <a:pt x="37597" y="11765"/>
                    <a:pt x="37585" y="11773"/>
                    <a:pt x="37506" y="11657"/>
                  </a:cubicBezTo>
                  <a:cubicBezTo>
                    <a:pt x="37426" y="11541"/>
                    <a:pt x="37447" y="11527"/>
                    <a:pt x="37367" y="11411"/>
                  </a:cubicBezTo>
                  <a:cubicBezTo>
                    <a:pt x="37288" y="11294"/>
                    <a:pt x="37291" y="11293"/>
                    <a:pt x="37212" y="11176"/>
                  </a:cubicBezTo>
                  <a:cubicBezTo>
                    <a:pt x="37133" y="11060"/>
                    <a:pt x="37135" y="11060"/>
                    <a:pt x="37056" y="10943"/>
                  </a:cubicBezTo>
                  <a:cubicBezTo>
                    <a:pt x="36977" y="10826"/>
                    <a:pt x="36990" y="10819"/>
                    <a:pt x="36911" y="10702"/>
                  </a:cubicBezTo>
                  <a:cubicBezTo>
                    <a:pt x="36832" y="10585"/>
                    <a:pt x="36832" y="10587"/>
                    <a:pt x="36753" y="10471"/>
                  </a:cubicBezTo>
                  <a:cubicBezTo>
                    <a:pt x="36674" y="10355"/>
                    <a:pt x="36643" y="10377"/>
                    <a:pt x="36564" y="10261"/>
                  </a:cubicBezTo>
                  <a:cubicBezTo>
                    <a:pt x="36485" y="10145"/>
                    <a:pt x="36484" y="10147"/>
                    <a:pt x="36405" y="10030"/>
                  </a:cubicBezTo>
                  <a:cubicBezTo>
                    <a:pt x="36326" y="9915"/>
                    <a:pt x="36361" y="9892"/>
                    <a:pt x="36281" y="9775"/>
                  </a:cubicBezTo>
                  <a:cubicBezTo>
                    <a:pt x="36203" y="9659"/>
                    <a:pt x="36184" y="9673"/>
                    <a:pt x="36105" y="9556"/>
                  </a:cubicBezTo>
                  <a:cubicBezTo>
                    <a:pt x="36026" y="9439"/>
                    <a:pt x="36035" y="9434"/>
                    <a:pt x="35957" y="9318"/>
                  </a:cubicBezTo>
                  <a:cubicBezTo>
                    <a:pt x="35879" y="9201"/>
                    <a:pt x="35850" y="9222"/>
                    <a:pt x="35770" y="9105"/>
                  </a:cubicBezTo>
                  <a:cubicBezTo>
                    <a:pt x="35691" y="8988"/>
                    <a:pt x="35730" y="8962"/>
                    <a:pt x="35652" y="8847"/>
                  </a:cubicBezTo>
                  <a:cubicBezTo>
                    <a:pt x="35572" y="8730"/>
                    <a:pt x="35541" y="8751"/>
                    <a:pt x="35462" y="8635"/>
                  </a:cubicBezTo>
                  <a:cubicBezTo>
                    <a:pt x="35384" y="8518"/>
                    <a:pt x="35379" y="8521"/>
                    <a:pt x="35300" y="8404"/>
                  </a:cubicBezTo>
                  <a:lnTo>
                    <a:pt x="35143" y="8172"/>
                  </a:lnTo>
                  <a:cubicBezTo>
                    <a:pt x="35064" y="8056"/>
                    <a:pt x="35085" y="8041"/>
                    <a:pt x="35006" y="7926"/>
                  </a:cubicBezTo>
                  <a:cubicBezTo>
                    <a:pt x="34926" y="7809"/>
                    <a:pt x="34940" y="7800"/>
                    <a:pt x="34861" y="7685"/>
                  </a:cubicBezTo>
                  <a:cubicBezTo>
                    <a:pt x="34782" y="7569"/>
                    <a:pt x="34780" y="7572"/>
                    <a:pt x="34700" y="7455"/>
                  </a:cubicBezTo>
                  <a:cubicBezTo>
                    <a:pt x="34621" y="7340"/>
                    <a:pt x="34591" y="7361"/>
                    <a:pt x="34512" y="7245"/>
                  </a:cubicBezTo>
                  <a:cubicBezTo>
                    <a:pt x="34433" y="7130"/>
                    <a:pt x="34427" y="7134"/>
                    <a:pt x="34348" y="7017"/>
                  </a:cubicBezTo>
                  <a:cubicBezTo>
                    <a:pt x="34271" y="6901"/>
                    <a:pt x="34289" y="6889"/>
                    <a:pt x="34211" y="6772"/>
                  </a:cubicBezTo>
                  <a:cubicBezTo>
                    <a:pt x="34132" y="6657"/>
                    <a:pt x="34109" y="6673"/>
                    <a:pt x="34030" y="6557"/>
                  </a:cubicBezTo>
                  <a:cubicBezTo>
                    <a:pt x="33951" y="6442"/>
                    <a:pt x="33960" y="6437"/>
                    <a:pt x="33881" y="6320"/>
                  </a:cubicBezTo>
                  <a:cubicBezTo>
                    <a:pt x="33802" y="6203"/>
                    <a:pt x="33827" y="6187"/>
                    <a:pt x="33748" y="6070"/>
                  </a:cubicBezTo>
                  <a:cubicBezTo>
                    <a:pt x="33670" y="5956"/>
                    <a:pt x="33671" y="5956"/>
                    <a:pt x="33592" y="5839"/>
                  </a:cubicBezTo>
                  <a:cubicBezTo>
                    <a:pt x="33513" y="5724"/>
                    <a:pt x="33520" y="5720"/>
                    <a:pt x="33441" y="5603"/>
                  </a:cubicBezTo>
                  <a:cubicBezTo>
                    <a:pt x="33361" y="5489"/>
                    <a:pt x="33340" y="5503"/>
                    <a:pt x="33261" y="5387"/>
                  </a:cubicBezTo>
                  <a:cubicBezTo>
                    <a:pt x="33184" y="5271"/>
                    <a:pt x="33204" y="5258"/>
                    <a:pt x="33125" y="5142"/>
                  </a:cubicBezTo>
                  <a:cubicBezTo>
                    <a:pt x="33047" y="5025"/>
                    <a:pt x="33044" y="5028"/>
                    <a:pt x="32965" y="4911"/>
                  </a:cubicBezTo>
                  <a:cubicBezTo>
                    <a:pt x="32886" y="4795"/>
                    <a:pt x="32858" y="4815"/>
                    <a:pt x="32779" y="4698"/>
                  </a:cubicBezTo>
                  <a:cubicBezTo>
                    <a:pt x="32701" y="4584"/>
                    <a:pt x="32733" y="4562"/>
                    <a:pt x="32653" y="4445"/>
                  </a:cubicBezTo>
                  <a:cubicBezTo>
                    <a:pt x="32574" y="4329"/>
                    <a:pt x="32538" y="4354"/>
                    <a:pt x="32460" y="4238"/>
                  </a:cubicBezTo>
                  <a:cubicBezTo>
                    <a:pt x="32381" y="4121"/>
                    <a:pt x="32412" y="4102"/>
                    <a:pt x="32333" y="3985"/>
                  </a:cubicBezTo>
                  <a:cubicBezTo>
                    <a:pt x="32254" y="3869"/>
                    <a:pt x="32225" y="3890"/>
                    <a:pt x="32146" y="3773"/>
                  </a:cubicBezTo>
                  <a:cubicBezTo>
                    <a:pt x="32066" y="3657"/>
                    <a:pt x="32076" y="3652"/>
                    <a:pt x="31997" y="3535"/>
                  </a:cubicBezTo>
                  <a:cubicBezTo>
                    <a:pt x="31920" y="3419"/>
                    <a:pt x="31949" y="3400"/>
                    <a:pt x="31870" y="3283"/>
                  </a:cubicBezTo>
                  <a:cubicBezTo>
                    <a:pt x="31791" y="3167"/>
                    <a:pt x="31792" y="3167"/>
                    <a:pt x="31713" y="3050"/>
                  </a:cubicBezTo>
                  <a:cubicBezTo>
                    <a:pt x="31635" y="2934"/>
                    <a:pt x="31597" y="2961"/>
                    <a:pt x="31518" y="2844"/>
                  </a:cubicBezTo>
                  <a:cubicBezTo>
                    <a:pt x="31440" y="2728"/>
                    <a:pt x="31453" y="2720"/>
                    <a:pt x="31373" y="2604"/>
                  </a:cubicBezTo>
                  <a:cubicBezTo>
                    <a:pt x="31294" y="2487"/>
                    <a:pt x="31319" y="2471"/>
                    <a:pt x="31240" y="2357"/>
                  </a:cubicBezTo>
                  <a:cubicBezTo>
                    <a:pt x="31160" y="2241"/>
                    <a:pt x="31165" y="2239"/>
                    <a:pt x="31085" y="2123"/>
                  </a:cubicBezTo>
                  <a:cubicBezTo>
                    <a:pt x="31006" y="2009"/>
                    <a:pt x="30999" y="2014"/>
                    <a:pt x="30919" y="1898"/>
                  </a:cubicBezTo>
                  <a:cubicBezTo>
                    <a:pt x="30866" y="1821"/>
                    <a:pt x="30784" y="1763"/>
                    <a:pt x="30727" y="1689"/>
                  </a:cubicBezTo>
                  <a:cubicBezTo>
                    <a:pt x="30668" y="1615"/>
                    <a:pt x="30604" y="1546"/>
                    <a:pt x="30543" y="1475"/>
                  </a:cubicBezTo>
                  <a:cubicBezTo>
                    <a:pt x="30480" y="1405"/>
                    <a:pt x="30448" y="1306"/>
                    <a:pt x="30382" y="1240"/>
                  </a:cubicBezTo>
                  <a:cubicBezTo>
                    <a:pt x="30313" y="1173"/>
                    <a:pt x="30238" y="1114"/>
                    <a:pt x="30167" y="1052"/>
                  </a:cubicBezTo>
                  <a:cubicBezTo>
                    <a:pt x="30095" y="991"/>
                    <a:pt x="30029" y="920"/>
                    <a:pt x="29954" y="864"/>
                  </a:cubicBezTo>
                  <a:cubicBezTo>
                    <a:pt x="29879" y="808"/>
                    <a:pt x="29789" y="770"/>
                    <a:pt x="29710" y="718"/>
                  </a:cubicBezTo>
                  <a:cubicBezTo>
                    <a:pt x="29632" y="667"/>
                    <a:pt x="29539" y="639"/>
                    <a:pt x="29457" y="592"/>
                  </a:cubicBezTo>
                  <a:cubicBezTo>
                    <a:pt x="29376" y="546"/>
                    <a:pt x="29302" y="483"/>
                    <a:pt x="29217" y="442"/>
                  </a:cubicBezTo>
                  <a:cubicBezTo>
                    <a:pt x="29134" y="401"/>
                    <a:pt x="29056" y="339"/>
                    <a:pt x="28969" y="305"/>
                  </a:cubicBezTo>
                  <a:cubicBezTo>
                    <a:pt x="28880" y="269"/>
                    <a:pt x="28781" y="265"/>
                    <a:pt x="28691" y="236"/>
                  </a:cubicBezTo>
                  <a:cubicBezTo>
                    <a:pt x="28601" y="206"/>
                    <a:pt x="28514" y="174"/>
                    <a:pt x="28423" y="150"/>
                  </a:cubicBezTo>
                  <a:cubicBezTo>
                    <a:pt x="28331" y="126"/>
                    <a:pt x="28242" y="90"/>
                    <a:pt x="28149" y="72"/>
                  </a:cubicBezTo>
                  <a:cubicBezTo>
                    <a:pt x="28107" y="64"/>
                    <a:pt x="28062" y="63"/>
                    <a:pt x="28018" y="63"/>
                  </a:cubicBezTo>
                  <a:cubicBezTo>
                    <a:pt x="28003" y="63"/>
                    <a:pt x="27987" y="63"/>
                    <a:pt x="27972" y="63"/>
                  </a:cubicBezTo>
                  <a:cubicBezTo>
                    <a:pt x="27936" y="63"/>
                    <a:pt x="27900" y="63"/>
                    <a:pt x="27866" y="58"/>
                  </a:cubicBezTo>
                  <a:cubicBezTo>
                    <a:pt x="27773" y="47"/>
                    <a:pt x="27680" y="8"/>
                    <a:pt x="27587" y="2"/>
                  </a:cubicBezTo>
                  <a:cubicBezTo>
                    <a:pt x="27567" y="1"/>
                    <a:pt x="27546" y="1"/>
                    <a:pt x="275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8"/>
            <p:cNvSpPr/>
            <p:nvPr/>
          </p:nvSpPr>
          <p:spPr>
            <a:xfrm>
              <a:off x="6792675" y="241925"/>
              <a:ext cx="453825" cy="666250"/>
            </a:xfrm>
            <a:custGeom>
              <a:avLst/>
              <a:gdLst/>
              <a:ahLst/>
              <a:cxnLst/>
              <a:rect l="l" t="t" r="r" b="b"/>
              <a:pathLst>
                <a:path w="18153" h="26650" extrusionOk="0">
                  <a:moveTo>
                    <a:pt x="67" y="1"/>
                  </a:moveTo>
                  <a:cubicBezTo>
                    <a:pt x="55" y="1"/>
                    <a:pt x="44" y="4"/>
                    <a:pt x="33" y="11"/>
                  </a:cubicBezTo>
                  <a:cubicBezTo>
                    <a:pt x="7" y="30"/>
                    <a:pt x="0" y="67"/>
                    <a:pt x="17" y="93"/>
                  </a:cubicBezTo>
                  <a:cubicBezTo>
                    <a:pt x="57" y="149"/>
                    <a:pt x="73" y="179"/>
                    <a:pt x="90" y="208"/>
                  </a:cubicBezTo>
                  <a:cubicBezTo>
                    <a:pt x="107" y="239"/>
                    <a:pt x="127" y="271"/>
                    <a:pt x="166" y="331"/>
                  </a:cubicBezTo>
                  <a:cubicBezTo>
                    <a:pt x="204" y="385"/>
                    <a:pt x="218" y="415"/>
                    <a:pt x="231" y="445"/>
                  </a:cubicBezTo>
                  <a:cubicBezTo>
                    <a:pt x="247" y="480"/>
                    <a:pt x="262" y="514"/>
                    <a:pt x="304" y="578"/>
                  </a:cubicBezTo>
                  <a:cubicBezTo>
                    <a:pt x="348" y="642"/>
                    <a:pt x="382" y="670"/>
                    <a:pt x="412" y="694"/>
                  </a:cubicBezTo>
                  <a:cubicBezTo>
                    <a:pt x="438" y="716"/>
                    <a:pt x="461" y="736"/>
                    <a:pt x="496" y="787"/>
                  </a:cubicBezTo>
                  <a:cubicBezTo>
                    <a:pt x="530" y="838"/>
                    <a:pt x="541" y="867"/>
                    <a:pt x="553" y="899"/>
                  </a:cubicBezTo>
                  <a:cubicBezTo>
                    <a:pt x="567" y="934"/>
                    <a:pt x="582" y="974"/>
                    <a:pt x="625" y="1038"/>
                  </a:cubicBezTo>
                  <a:cubicBezTo>
                    <a:pt x="668" y="1102"/>
                    <a:pt x="700" y="1130"/>
                    <a:pt x="728" y="1155"/>
                  </a:cubicBezTo>
                  <a:cubicBezTo>
                    <a:pt x="754" y="1177"/>
                    <a:pt x="777" y="1198"/>
                    <a:pt x="812" y="1250"/>
                  </a:cubicBezTo>
                  <a:cubicBezTo>
                    <a:pt x="851" y="1307"/>
                    <a:pt x="869" y="1337"/>
                    <a:pt x="888" y="1365"/>
                  </a:cubicBezTo>
                  <a:cubicBezTo>
                    <a:pt x="906" y="1395"/>
                    <a:pt x="927" y="1424"/>
                    <a:pt x="967" y="1483"/>
                  </a:cubicBezTo>
                  <a:cubicBezTo>
                    <a:pt x="1002" y="1534"/>
                    <a:pt x="1010" y="1562"/>
                    <a:pt x="1019" y="1595"/>
                  </a:cubicBezTo>
                  <a:cubicBezTo>
                    <a:pt x="1030" y="1633"/>
                    <a:pt x="1042" y="1676"/>
                    <a:pt x="1086" y="1741"/>
                  </a:cubicBezTo>
                  <a:cubicBezTo>
                    <a:pt x="1130" y="1805"/>
                    <a:pt x="1162" y="1834"/>
                    <a:pt x="1190" y="1858"/>
                  </a:cubicBezTo>
                  <a:cubicBezTo>
                    <a:pt x="1217" y="1882"/>
                    <a:pt x="1241" y="1900"/>
                    <a:pt x="1275" y="1953"/>
                  </a:cubicBezTo>
                  <a:cubicBezTo>
                    <a:pt x="1316" y="2012"/>
                    <a:pt x="1338" y="2041"/>
                    <a:pt x="1359" y="2070"/>
                  </a:cubicBezTo>
                  <a:cubicBezTo>
                    <a:pt x="1381" y="2096"/>
                    <a:pt x="1401" y="2124"/>
                    <a:pt x="1440" y="2180"/>
                  </a:cubicBezTo>
                  <a:cubicBezTo>
                    <a:pt x="1477" y="2237"/>
                    <a:pt x="1494" y="2266"/>
                    <a:pt x="1511" y="2296"/>
                  </a:cubicBezTo>
                  <a:cubicBezTo>
                    <a:pt x="1528" y="2327"/>
                    <a:pt x="1547" y="2359"/>
                    <a:pt x="1587" y="2419"/>
                  </a:cubicBezTo>
                  <a:cubicBezTo>
                    <a:pt x="1626" y="2477"/>
                    <a:pt x="1645" y="2506"/>
                    <a:pt x="1666" y="2534"/>
                  </a:cubicBezTo>
                  <a:cubicBezTo>
                    <a:pt x="1687" y="2562"/>
                    <a:pt x="1708" y="2591"/>
                    <a:pt x="1746" y="2649"/>
                  </a:cubicBezTo>
                  <a:cubicBezTo>
                    <a:pt x="1785" y="2705"/>
                    <a:pt x="1801" y="2735"/>
                    <a:pt x="1817" y="2764"/>
                  </a:cubicBezTo>
                  <a:cubicBezTo>
                    <a:pt x="1835" y="2796"/>
                    <a:pt x="1852" y="2828"/>
                    <a:pt x="1894" y="2889"/>
                  </a:cubicBezTo>
                  <a:cubicBezTo>
                    <a:pt x="1935" y="2949"/>
                    <a:pt x="1960" y="2977"/>
                    <a:pt x="1985" y="3005"/>
                  </a:cubicBezTo>
                  <a:cubicBezTo>
                    <a:pt x="2008" y="3031"/>
                    <a:pt x="2029" y="3056"/>
                    <a:pt x="2066" y="3111"/>
                  </a:cubicBezTo>
                  <a:cubicBezTo>
                    <a:pt x="2106" y="3170"/>
                    <a:pt x="2126" y="3200"/>
                    <a:pt x="2147" y="3228"/>
                  </a:cubicBezTo>
                  <a:cubicBezTo>
                    <a:pt x="2167" y="3257"/>
                    <a:pt x="2186" y="3285"/>
                    <a:pt x="2226" y="3342"/>
                  </a:cubicBezTo>
                  <a:cubicBezTo>
                    <a:pt x="2261" y="3394"/>
                    <a:pt x="2271" y="3421"/>
                    <a:pt x="2282" y="3455"/>
                  </a:cubicBezTo>
                  <a:cubicBezTo>
                    <a:pt x="2293" y="3490"/>
                    <a:pt x="2307" y="3532"/>
                    <a:pt x="2351" y="3596"/>
                  </a:cubicBezTo>
                  <a:lnTo>
                    <a:pt x="2508" y="3827"/>
                  </a:lnTo>
                  <a:cubicBezTo>
                    <a:pt x="2551" y="3891"/>
                    <a:pt x="2582" y="3918"/>
                    <a:pt x="2609" y="3944"/>
                  </a:cubicBezTo>
                  <a:cubicBezTo>
                    <a:pt x="2636" y="3968"/>
                    <a:pt x="2660" y="3988"/>
                    <a:pt x="2694" y="4041"/>
                  </a:cubicBezTo>
                  <a:cubicBezTo>
                    <a:pt x="2735" y="4097"/>
                    <a:pt x="2754" y="4127"/>
                    <a:pt x="2776" y="4155"/>
                  </a:cubicBezTo>
                  <a:cubicBezTo>
                    <a:pt x="2797" y="4183"/>
                    <a:pt x="2817" y="4212"/>
                    <a:pt x="2856" y="4269"/>
                  </a:cubicBezTo>
                  <a:cubicBezTo>
                    <a:pt x="2893" y="4322"/>
                    <a:pt x="2907" y="4352"/>
                    <a:pt x="2922" y="4383"/>
                  </a:cubicBezTo>
                  <a:cubicBezTo>
                    <a:pt x="2936" y="4417"/>
                    <a:pt x="2954" y="4451"/>
                    <a:pt x="2995" y="4513"/>
                  </a:cubicBezTo>
                  <a:cubicBezTo>
                    <a:pt x="3038" y="4573"/>
                    <a:pt x="3064" y="4603"/>
                    <a:pt x="3088" y="4630"/>
                  </a:cubicBezTo>
                  <a:cubicBezTo>
                    <a:pt x="3111" y="4654"/>
                    <a:pt x="3132" y="4679"/>
                    <a:pt x="3170" y="4734"/>
                  </a:cubicBezTo>
                  <a:cubicBezTo>
                    <a:pt x="3209" y="4793"/>
                    <a:pt x="3233" y="4823"/>
                    <a:pt x="3254" y="4850"/>
                  </a:cubicBezTo>
                  <a:cubicBezTo>
                    <a:pt x="3276" y="4877"/>
                    <a:pt x="3295" y="4905"/>
                    <a:pt x="3335" y="4962"/>
                  </a:cubicBezTo>
                  <a:cubicBezTo>
                    <a:pt x="3370" y="5012"/>
                    <a:pt x="3380" y="5040"/>
                    <a:pt x="3390" y="5074"/>
                  </a:cubicBezTo>
                  <a:cubicBezTo>
                    <a:pt x="3402" y="5110"/>
                    <a:pt x="3416" y="5151"/>
                    <a:pt x="3460" y="5216"/>
                  </a:cubicBezTo>
                  <a:cubicBezTo>
                    <a:pt x="3502" y="5276"/>
                    <a:pt x="3524" y="5305"/>
                    <a:pt x="3549" y="5332"/>
                  </a:cubicBezTo>
                  <a:cubicBezTo>
                    <a:pt x="3570" y="5358"/>
                    <a:pt x="3593" y="5383"/>
                    <a:pt x="3630" y="5439"/>
                  </a:cubicBezTo>
                  <a:cubicBezTo>
                    <a:pt x="3668" y="5494"/>
                    <a:pt x="3684" y="5525"/>
                    <a:pt x="3700" y="5554"/>
                  </a:cubicBezTo>
                  <a:cubicBezTo>
                    <a:pt x="3717" y="5588"/>
                    <a:pt x="3734" y="5621"/>
                    <a:pt x="3776" y="5680"/>
                  </a:cubicBezTo>
                  <a:cubicBezTo>
                    <a:pt x="3820" y="5744"/>
                    <a:pt x="3851" y="5772"/>
                    <a:pt x="3879" y="5797"/>
                  </a:cubicBezTo>
                  <a:cubicBezTo>
                    <a:pt x="3906" y="5821"/>
                    <a:pt x="3929" y="5841"/>
                    <a:pt x="3963" y="5894"/>
                  </a:cubicBezTo>
                  <a:lnTo>
                    <a:pt x="4123" y="6125"/>
                  </a:lnTo>
                  <a:cubicBezTo>
                    <a:pt x="4157" y="6177"/>
                    <a:pt x="4168" y="6205"/>
                    <a:pt x="4181" y="6239"/>
                  </a:cubicBezTo>
                  <a:cubicBezTo>
                    <a:pt x="4194" y="6274"/>
                    <a:pt x="4209" y="6314"/>
                    <a:pt x="4252" y="6378"/>
                  </a:cubicBezTo>
                  <a:cubicBezTo>
                    <a:pt x="4290" y="6436"/>
                    <a:pt x="4309" y="6465"/>
                    <a:pt x="4328" y="6493"/>
                  </a:cubicBezTo>
                  <a:cubicBezTo>
                    <a:pt x="4347" y="6523"/>
                    <a:pt x="4366" y="6553"/>
                    <a:pt x="4407" y="6612"/>
                  </a:cubicBezTo>
                  <a:cubicBezTo>
                    <a:pt x="4449" y="6672"/>
                    <a:pt x="4468" y="6700"/>
                    <a:pt x="4489" y="6730"/>
                  </a:cubicBezTo>
                  <a:cubicBezTo>
                    <a:pt x="4510" y="6758"/>
                    <a:pt x="4530" y="6786"/>
                    <a:pt x="4569" y="6843"/>
                  </a:cubicBezTo>
                  <a:cubicBezTo>
                    <a:pt x="4611" y="6907"/>
                    <a:pt x="4645" y="6935"/>
                    <a:pt x="4674" y="6959"/>
                  </a:cubicBezTo>
                  <a:cubicBezTo>
                    <a:pt x="4700" y="6982"/>
                    <a:pt x="4723" y="7002"/>
                    <a:pt x="4757" y="7053"/>
                  </a:cubicBezTo>
                  <a:cubicBezTo>
                    <a:pt x="4792" y="7105"/>
                    <a:pt x="4803" y="7133"/>
                    <a:pt x="4814" y="7166"/>
                  </a:cubicBezTo>
                  <a:cubicBezTo>
                    <a:pt x="4826" y="7203"/>
                    <a:pt x="4840" y="7244"/>
                    <a:pt x="4883" y="7309"/>
                  </a:cubicBezTo>
                  <a:cubicBezTo>
                    <a:pt x="4921" y="7363"/>
                    <a:pt x="4937" y="7394"/>
                    <a:pt x="4952" y="7423"/>
                  </a:cubicBezTo>
                  <a:cubicBezTo>
                    <a:pt x="4968" y="7457"/>
                    <a:pt x="4985" y="7490"/>
                    <a:pt x="5027" y="7551"/>
                  </a:cubicBezTo>
                  <a:cubicBezTo>
                    <a:pt x="5070" y="7613"/>
                    <a:pt x="5098" y="7641"/>
                    <a:pt x="5124" y="7667"/>
                  </a:cubicBezTo>
                  <a:cubicBezTo>
                    <a:pt x="5148" y="7691"/>
                    <a:pt x="5172" y="7715"/>
                    <a:pt x="5207" y="7768"/>
                  </a:cubicBezTo>
                  <a:cubicBezTo>
                    <a:pt x="5249" y="7829"/>
                    <a:pt x="5277" y="7857"/>
                    <a:pt x="5303" y="7884"/>
                  </a:cubicBezTo>
                  <a:cubicBezTo>
                    <a:pt x="5328" y="7908"/>
                    <a:pt x="5350" y="7931"/>
                    <a:pt x="5387" y="7984"/>
                  </a:cubicBezTo>
                  <a:cubicBezTo>
                    <a:pt x="5424" y="8041"/>
                    <a:pt x="5440" y="8070"/>
                    <a:pt x="5457" y="8100"/>
                  </a:cubicBezTo>
                  <a:cubicBezTo>
                    <a:pt x="5474" y="8133"/>
                    <a:pt x="5491" y="8166"/>
                    <a:pt x="5533" y="8225"/>
                  </a:cubicBezTo>
                  <a:cubicBezTo>
                    <a:pt x="5569" y="8279"/>
                    <a:pt x="5581" y="8309"/>
                    <a:pt x="5595" y="8339"/>
                  </a:cubicBezTo>
                  <a:cubicBezTo>
                    <a:pt x="5609" y="8374"/>
                    <a:pt x="5624" y="8411"/>
                    <a:pt x="5666" y="8473"/>
                  </a:cubicBezTo>
                  <a:cubicBezTo>
                    <a:pt x="5710" y="8539"/>
                    <a:pt x="5746" y="8566"/>
                    <a:pt x="5775" y="8590"/>
                  </a:cubicBezTo>
                  <a:cubicBezTo>
                    <a:pt x="5801" y="8612"/>
                    <a:pt x="5825" y="8631"/>
                    <a:pt x="5859" y="8682"/>
                  </a:cubicBezTo>
                  <a:cubicBezTo>
                    <a:pt x="5895" y="8732"/>
                    <a:pt x="5901" y="8761"/>
                    <a:pt x="5911" y="8794"/>
                  </a:cubicBezTo>
                  <a:cubicBezTo>
                    <a:pt x="5921" y="8832"/>
                    <a:pt x="5932" y="8875"/>
                    <a:pt x="5977" y="8942"/>
                  </a:cubicBezTo>
                  <a:cubicBezTo>
                    <a:pt x="6019" y="9002"/>
                    <a:pt x="6041" y="9030"/>
                    <a:pt x="6064" y="9059"/>
                  </a:cubicBezTo>
                  <a:cubicBezTo>
                    <a:pt x="6085" y="9083"/>
                    <a:pt x="6107" y="9110"/>
                    <a:pt x="6144" y="9167"/>
                  </a:cubicBezTo>
                  <a:cubicBezTo>
                    <a:pt x="6184" y="9225"/>
                    <a:pt x="6202" y="9254"/>
                    <a:pt x="6219" y="9284"/>
                  </a:cubicBezTo>
                  <a:cubicBezTo>
                    <a:pt x="6238" y="9314"/>
                    <a:pt x="6257" y="9345"/>
                    <a:pt x="6297" y="9404"/>
                  </a:cubicBezTo>
                  <a:cubicBezTo>
                    <a:pt x="6339" y="9464"/>
                    <a:pt x="6363" y="9493"/>
                    <a:pt x="6388" y="9520"/>
                  </a:cubicBezTo>
                  <a:cubicBezTo>
                    <a:pt x="6410" y="9544"/>
                    <a:pt x="6432" y="9570"/>
                    <a:pt x="6470" y="9624"/>
                  </a:cubicBezTo>
                  <a:cubicBezTo>
                    <a:pt x="6506" y="9678"/>
                    <a:pt x="6519" y="9708"/>
                    <a:pt x="6534" y="9739"/>
                  </a:cubicBezTo>
                  <a:cubicBezTo>
                    <a:pt x="6549" y="9773"/>
                    <a:pt x="6565" y="9809"/>
                    <a:pt x="6608" y="9871"/>
                  </a:cubicBezTo>
                  <a:cubicBezTo>
                    <a:pt x="6650" y="9934"/>
                    <a:pt x="6677" y="9962"/>
                    <a:pt x="6703" y="9989"/>
                  </a:cubicBezTo>
                  <a:cubicBezTo>
                    <a:pt x="6727" y="10013"/>
                    <a:pt x="6749" y="10037"/>
                    <a:pt x="6786" y="10090"/>
                  </a:cubicBezTo>
                  <a:cubicBezTo>
                    <a:pt x="6828" y="10152"/>
                    <a:pt x="6853" y="10180"/>
                    <a:pt x="6877" y="10208"/>
                  </a:cubicBezTo>
                  <a:cubicBezTo>
                    <a:pt x="6898" y="10234"/>
                    <a:pt x="6921" y="10260"/>
                    <a:pt x="6958" y="10314"/>
                  </a:cubicBezTo>
                  <a:cubicBezTo>
                    <a:pt x="6993" y="10363"/>
                    <a:pt x="7000" y="10393"/>
                    <a:pt x="7010" y="10427"/>
                  </a:cubicBezTo>
                  <a:cubicBezTo>
                    <a:pt x="7020" y="10464"/>
                    <a:pt x="7031" y="10507"/>
                    <a:pt x="7076" y="10574"/>
                  </a:cubicBezTo>
                  <a:cubicBezTo>
                    <a:pt x="7118" y="10634"/>
                    <a:pt x="7140" y="10662"/>
                    <a:pt x="7165" y="10690"/>
                  </a:cubicBezTo>
                  <a:cubicBezTo>
                    <a:pt x="7186" y="10716"/>
                    <a:pt x="7209" y="10742"/>
                    <a:pt x="7246" y="10797"/>
                  </a:cubicBezTo>
                  <a:cubicBezTo>
                    <a:pt x="7288" y="10859"/>
                    <a:pt x="7315" y="10888"/>
                    <a:pt x="7338" y="10915"/>
                  </a:cubicBezTo>
                  <a:cubicBezTo>
                    <a:pt x="7362" y="10941"/>
                    <a:pt x="7383" y="10965"/>
                    <a:pt x="7421" y="11020"/>
                  </a:cubicBezTo>
                  <a:cubicBezTo>
                    <a:pt x="7460" y="11076"/>
                    <a:pt x="7476" y="11106"/>
                    <a:pt x="7493" y="11135"/>
                  </a:cubicBezTo>
                  <a:cubicBezTo>
                    <a:pt x="7510" y="11166"/>
                    <a:pt x="7529" y="11198"/>
                    <a:pt x="7569" y="11258"/>
                  </a:cubicBezTo>
                  <a:cubicBezTo>
                    <a:pt x="7606" y="11314"/>
                    <a:pt x="7621" y="11344"/>
                    <a:pt x="7637" y="11374"/>
                  </a:cubicBezTo>
                  <a:cubicBezTo>
                    <a:pt x="7654" y="11406"/>
                    <a:pt x="7673" y="11438"/>
                    <a:pt x="7713" y="11499"/>
                  </a:cubicBezTo>
                  <a:cubicBezTo>
                    <a:pt x="7756" y="11563"/>
                    <a:pt x="7787" y="11592"/>
                    <a:pt x="7815" y="11617"/>
                  </a:cubicBezTo>
                  <a:cubicBezTo>
                    <a:pt x="7841" y="11641"/>
                    <a:pt x="7862" y="11662"/>
                    <a:pt x="7899" y="11713"/>
                  </a:cubicBezTo>
                  <a:cubicBezTo>
                    <a:pt x="7937" y="11771"/>
                    <a:pt x="7957" y="11801"/>
                    <a:pt x="7975" y="11830"/>
                  </a:cubicBezTo>
                  <a:cubicBezTo>
                    <a:pt x="7994" y="11861"/>
                    <a:pt x="8012" y="11890"/>
                    <a:pt x="8053" y="11949"/>
                  </a:cubicBezTo>
                  <a:lnTo>
                    <a:pt x="8210" y="12182"/>
                  </a:lnTo>
                  <a:cubicBezTo>
                    <a:pt x="8251" y="12242"/>
                    <a:pt x="8275" y="12270"/>
                    <a:pt x="8297" y="12299"/>
                  </a:cubicBezTo>
                  <a:cubicBezTo>
                    <a:pt x="8319" y="12324"/>
                    <a:pt x="8342" y="12350"/>
                    <a:pt x="8380" y="12407"/>
                  </a:cubicBezTo>
                  <a:cubicBezTo>
                    <a:pt x="8418" y="12465"/>
                    <a:pt x="8436" y="12494"/>
                    <a:pt x="8455" y="12524"/>
                  </a:cubicBezTo>
                  <a:cubicBezTo>
                    <a:pt x="8473" y="12554"/>
                    <a:pt x="8492" y="12585"/>
                    <a:pt x="8532" y="12644"/>
                  </a:cubicBezTo>
                  <a:cubicBezTo>
                    <a:pt x="8567" y="12695"/>
                    <a:pt x="8577" y="12723"/>
                    <a:pt x="8587" y="12756"/>
                  </a:cubicBezTo>
                  <a:cubicBezTo>
                    <a:pt x="8599" y="12793"/>
                    <a:pt x="8612" y="12832"/>
                    <a:pt x="8657" y="12899"/>
                  </a:cubicBezTo>
                  <a:cubicBezTo>
                    <a:pt x="8698" y="12959"/>
                    <a:pt x="8721" y="12987"/>
                    <a:pt x="8745" y="13014"/>
                  </a:cubicBezTo>
                  <a:cubicBezTo>
                    <a:pt x="8766" y="13041"/>
                    <a:pt x="8789" y="13067"/>
                    <a:pt x="8826" y="13124"/>
                  </a:cubicBezTo>
                  <a:cubicBezTo>
                    <a:pt x="8864" y="13178"/>
                    <a:pt x="8880" y="13209"/>
                    <a:pt x="8896" y="13238"/>
                  </a:cubicBezTo>
                  <a:cubicBezTo>
                    <a:pt x="8914" y="13272"/>
                    <a:pt x="8931" y="13304"/>
                    <a:pt x="8973" y="13366"/>
                  </a:cubicBezTo>
                  <a:cubicBezTo>
                    <a:pt x="9017" y="13430"/>
                    <a:pt x="9049" y="13458"/>
                    <a:pt x="9078" y="13483"/>
                  </a:cubicBezTo>
                  <a:cubicBezTo>
                    <a:pt x="9105" y="13505"/>
                    <a:pt x="9128" y="13523"/>
                    <a:pt x="9163" y="13576"/>
                  </a:cubicBezTo>
                  <a:cubicBezTo>
                    <a:pt x="9199" y="13629"/>
                    <a:pt x="9212" y="13659"/>
                    <a:pt x="9226" y="13689"/>
                  </a:cubicBezTo>
                  <a:cubicBezTo>
                    <a:pt x="9242" y="13725"/>
                    <a:pt x="9257" y="13761"/>
                    <a:pt x="9300" y="13823"/>
                  </a:cubicBezTo>
                  <a:cubicBezTo>
                    <a:pt x="9339" y="13884"/>
                    <a:pt x="9364" y="13912"/>
                    <a:pt x="9386" y="13940"/>
                  </a:cubicBezTo>
                  <a:cubicBezTo>
                    <a:pt x="9408" y="13967"/>
                    <a:pt x="9429" y="13992"/>
                    <a:pt x="9467" y="14048"/>
                  </a:cubicBezTo>
                  <a:cubicBezTo>
                    <a:pt x="9508" y="14109"/>
                    <a:pt x="9532" y="14137"/>
                    <a:pt x="9557" y="14165"/>
                  </a:cubicBezTo>
                  <a:cubicBezTo>
                    <a:pt x="9578" y="14191"/>
                    <a:pt x="9601" y="14216"/>
                    <a:pt x="9638" y="14272"/>
                  </a:cubicBezTo>
                  <a:cubicBezTo>
                    <a:pt x="9675" y="14324"/>
                    <a:pt x="9685" y="14352"/>
                    <a:pt x="9698" y="14386"/>
                  </a:cubicBezTo>
                  <a:cubicBezTo>
                    <a:pt x="9712" y="14421"/>
                    <a:pt x="9728" y="14459"/>
                    <a:pt x="9771" y="14523"/>
                  </a:cubicBezTo>
                  <a:cubicBezTo>
                    <a:pt x="9814" y="14586"/>
                    <a:pt x="9841" y="14614"/>
                    <a:pt x="9865" y="14640"/>
                  </a:cubicBezTo>
                  <a:cubicBezTo>
                    <a:pt x="9890" y="14664"/>
                    <a:pt x="9912" y="14689"/>
                    <a:pt x="9949" y="14742"/>
                  </a:cubicBezTo>
                  <a:cubicBezTo>
                    <a:pt x="9992" y="14803"/>
                    <a:pt x="10017" y="14832"/>
                    <a:pt x="10042" y="14859"/>
                  </a:cubicBezTo>
                  <a:cubicBezTo>
                    <a:pt x="10066" y="14883"/>
                    <a:pt x="10087" y="14907"/>
                    <a:pt x="10124" y="14962"/>
                  </a:cubicBezTo>
                  <a:cubicBezTo>
                    <a:pt x="10160" y="15014"/>
                    <a:pt x="10169" y="15042"/>
                    <a:pt x="10181" y="15075"/>
                  </a:cubicBezTo>
                  <a:cubicBezTo>
                    <a:pt x="10195" y="15112"/>
                    <a:pt x="10208" y="15151"/>
                    <a:pt x="10253" y="15216"/>
                  </a:cubicBezTo>
                  <a:cubicBezTo>
                    <a:pt x="10291" y="15272"/>
                    <a:pt x="10308" y="15301"/>
                    <a:pt x="10324" y="15331"/>
                  </a:cubicBezTo>
                  <a:cubicBezTo>
                    <a:pt x="10341" y="15362"/>
                    <a:pt x="10360" y="15395"/>
                    <a:pt x="10400" y="15455"/>
                  </a:cubicBezTo>
                  <a:cubicBezTo>
                    <a:pt x="10443" y="15519"/>
                    <a:pt x="10475" y="15547"/>
                    <a:pt x="10503" y="15571"/>
                  </a:cubicBezTo>
                  <a:cubicBezTo>
                    <a:pt x="10528" y="15594"/>
                    <a:pt x="10551" y="15612"/>
                    <a:pt x="10586" y="15664"/>
                  </a:cubicBezTo>
                  <a:cubicBezTo>
                    <a:pt x="10623" y="15717"/>
                    <a:pt x="10633" y="15745"/>
                    <a:pt x="10645" y="15777"/>
                  </a:cubicBezTo>
                  <a:cubicBezTo>
                    <a:pt x="10658" y="15812"/>
                    <a:pt x="10673" y="15851"/>
                    <a:pt x="10716" y="15914"/>
                  </a:cubicBezTo>
                  <a:cubicBezTo>
                    <a:pt x="10759" y="15976"/>
                    <a:pt x="10789" y="16005"/>
                    <a:pt x="10815" y="16030"/>
                  </a:cubicBezTo>
                  <a:cubicBezTo>
                    <a:pt x="10839" y="16053"/>
                    <a:pt x="10861" y="16076"/>
                    <a:pt x="10898" y="16128"/>
                  </a:cubicBezTo>
                  <a:cubicBezTo>
                    <a:pt x="10940" y="16188"/>
                    <a:pt x="10962" y="16216"/>
                    <a:pt x="10987" y="16244"/>
                  </a:cubicBezTo>
                  <a:cubicBezTo>
                    <a:pt x="11008" y="16270"/>
                    <a:pt x="11030" y="16295"/>
                    <a:pt x="11067" y="16351"/>
                  </a:cubicBezTo>
                  <a:cubicBezTo>
                    <a:pt x="11106" y="16408"/>
                    <a:pt x="11122" y="16437"/>
                    <a:pt x="11139" y="16467"/>
                  </a:cubicBezTo>
                  <a:cubicBezTo>
                    <a:pt x="11156" y="16499"/>
                    <a:pt x="11175" y="16530"/>
                    <a:pt x="11215" y="16590"/>
                  </a:cubicBezTo>
                  <a:cubicBezTo>
                    <a:pt x="11251" y="16643"/>
                    <a:pt x="11264" y="16672"/>
                    <a:pt x="11279" y="16703"/>
                  </a:cubicBezTo>
                  <a:cubicBezTo>
                    <a:pt x="11295" y="16737"/>
                    <a:pt x="11311" y="16773"/>
                    <a:pt x="11353" y="16835"/>
                  </a:cubicBezTo>
                  <a:cubicBezTo>
                    <a:pt x="11391" y="16890"/>
                    <a:pt x="11407" y="16921"/>
                    <a:pt x="11423" y="16950"/>
                  </a:cubicBezTo>
                  <a:cubicBezTo>
                    <a:pt x="11440" y="16982"/>
                    <a:pt x="11457" y="17015"/>
                    <a:pt x="11499" y="17076"/>
                  </a:cubicBezTo>
                  <a:cubicBezTo>
                    <a:pt x="11543" y="17142"/>
                    <a:pt x="11575" y="17169"/>
                    <a:pt x="11605" y="17194"/>
                  </a:cubicBezTo>
                  <a:cubicBezTo>
                    <a:pt x="11632" y="17217"/>
                    <a:pt x="11654" y="17235"/>
                    <a:pt x="11689" y="17287"/>
                  </a:cubicBezTo>
                  <a:cubicBezTo>
                    <a:pt x="11727" y="17342"/>
                    <a:pt x="11740" y="17372"/>
                    <a:pt x="11755" y="17403"/>
                  </a:cubicBezTo>
                  <a:cubicBezTo>
                    <a:pt x="11771" y="17436"/>
                    <a:pt x="11788" y="17470"/>
                    <a:pt x="11830" y="17533"/>
                  </a:cubicBezTo>
                  <a:cubicBezTo>
                    <a:pt x="11873" y="17597"/>
                    <a:pt x="11904" y="17625"/>
                    <a:pt x="11930" y="17650"/>
                  </a:cubicBezTo>
                  <a:cubicBezTo>
                    <a:pt x="11957" y="17674"/>
                    <a:pt x="11979" y="17694"/>
                    <a:pt x="12014" y="17748"/>
                  </a:cubicBezTo>
                  <a:cubicBezTo>
                    <a:pt x="12054" y="17806"/>
                    <a:pt x="12072" y="17835"/>
                    <a:pt x="12089" y="17865"/>
                  </a:cubicBezTo>
                  <a:cubicBezTo>
                    <a:pt x="12108" y="17896"/>
                    <a:pt x="12127" y="17926"/>
                    <a:pt x="12167" y="17985"/>
                  </a:cubicBezTo>
                  <a:cubicBezTo>
                    <a:pt x="12208" y="18043"/>
                    <a:pt x="12227" y="18073"/>
                    <a:pt x="12249" y="18101"/>
                  </a:cubicBezTo>
                  <a:cubicBezTo>
                    <a:pt x="12270" y="18129"/>
                    <a:pt x="12290" y="18158"/>
                    <a:pt x="12329" y="18215"/>
                  </a:cubicBezTo>
                  <a:cubicBezTo>
                    <a:pt x="12364" y="18267"/>
                    <a:pt x="12375" y="18295"/>
                    <a:pt x="12386" y="18329"/>
                  </a:cubicBezTo>
                  <a:cubicBezTo>
                    <a:pt x="12397" y="18364"/>
                    <a:pt x="12410" y="18405"/>
                    <a:pt x="12455" y="18470"/>
                  </a:cubicBezTo>
                  <a:cubicBezTo>
                    <a:pt x="12493" y="18525"/>
                    <a:pt x="12509" y="18555"/>
                    <a:pt x="12525" y="18584"/>
                  </a:cubicBezTo>
                  <a:cubicBezTo>
                    <a:pt x="12542" y="18619"/>
                    <a:pt x="12559" y="18651"/>
                    <a:pt x="12601" y="18711"/>
                  </a:cubicBezTo>
                  <a:cubicBezTo>
                    <a:pt x="12644" y="18775"/>
                    <a:pt x="12676" y="18803"/>
                    <a:pt x="12704" y="18828"/>
                  </a:cubicBezTo>
                  <a:cubicBezTo>
                    <a:pt x="12731" y="18850"/>
                    <a:pt x="12753" y="18869"/>
                    <a:pt x="12788" y="18922"/>
                  </a:cubicBezTo>
                  <a:cubicBezTo>
                    <a:pt x="12825" y="18974"/>
                    <a:pt x="12836" y="19002"/>
                    <a:pt x="12847" y="19035"/>
                  </a:cubicBezTo>
                  <a:cubicBezTo>
                    <a:pt x="12860" y="19071"/>
                    <a:pt x="12875" y="19109"/>
                    <a:pt x="12918" y="19173"/>
                  </a:cubicBezTo>
                  <a:cubicBezTo>
                    <a:pt x="12961" y="19237"/>
                    <a:pt x="12989" y="19265"/>
                    <a:pt x="13015" y="19291"/>
                  </a:cubicBezTo>
                  <a:cubicBezTo>
                    <a:pt x="13040" y="19316"/>
                    <a:pt x="13063" y="19338"/>
                    <a:pt x="13099" y="19392"/>
                  </a:cubicBezTo>
                  <a:cubicBezTo>
                    <a:pt x="13136" y="19447"/>
                    <a:pt x="13151" y="19478"/>
                    <a:pt x="13168" y="19508"/>
                  </a:cubicBezTo>
                  <a:cubicBezTo>
                    <a:pt x="13185" y="19541"/>
                    <a:pt x="13202" y="19573"/>
                    <a:pt x="13244" y="19634"/>
                  </a:cubicBezTo>
                  <a:cubicBezTo>
                    <a:pt x="13283" y="19693"/>
                    <a:pt x="13307" y="19723"/>
                    <a:pt x="13328" y="19751"/>
                  </a:cubicBezTo>
                  <a:cubicBezTo>
                    <a:pt x="13348" y="19779"/>
                    <a:pt x="13370" y="19805"/>
                    <a:pt x="13409" y="19863"/>
                  </a:cubicBezTo>
                  <a:cubicBezTo>
                    <a:pt x="13447" y="19919"/>
                    <a:pt x="13466" y="19949"/>
                    <a:pt x="13484" y="19979"/>
                  </a:cubicBezTo>
                  <a:cubicBezTo>
                    <a:pt x="13502" y="20009"/>
                    <a:pt x="13521" y="20040"/>
                    <a:pt x="13561" y="20100"/>
                  </a:cubicBezTo>
                  <a:cubicBezTo>
                    <a:pt x="13604" y="20163"/>
                    <a:pt x="13633" y="20193"/>
                    <a:pt x="13660" y="20218"/>
                  </a:cubicBezTo>
                  <a:cubicBezTo>
                    <a:pt x="13684" y="20241"/>
                    <a:pt x="13707" y="20264"/>
                    <a:pt x="13743" y="20317"/>
                  </a:cubicBezTo>
                  <a:cubicBezTo>
                    <a:pt x="13781" y="20374"/>
                    <a:pt x="13797" y="20404"/>
                    <a:pt x="13816" y="20434"/>
                  </a:cubicBezTo>
                  <a:cubicBezTo>
                    <a:pt x="13833" y="20465"/>
                    <a:pt x="13851" y="20496"/>
                    <a:pt x="13892" y="20556"/>
                  </a:cubicBezTo>
                  <a:cubicBezTo>
                    <a:pt x="13933" y="20617"/>
                    <a:pt x="13958" y="20645"/>
                    <a:pt x="13983" y="20673"/>
                  </a:cubicBezTo>
                  <a:cubicBezTo>
                    <a:pt x="14004" y="20698"/>
                    <a:pt x="14027" y="20722"/>
                    <a:pt x="14064" y="20779"/>
                  </a:cubicBezTo>
                  <a:cubicBezTo>
                    <a:pt x="14103" y="20834"/>
                    <a:pt x="14118" y="20865"/>
                    <a:pt x="14134" y="20894"/>
                  </a:cubicBezTo>
                  <a:cubicBezTo>
                    <a:pt x="14151" y="20928"/>
                    <a:pt x="14169" y="20960"/>
                    <a:pt x="14210" y="21021"/>
                  </a:cubicBezTo>
                  <a:cubicBezTo>
                    <a:pt x="14246" y="21074"/>
                    <a:pt x="14257" y="21102"/>
                    <a:pt x="14271" y="21135"/>
                  </a:cubicBezTo>
                  <a:cubicBezTo>
                    <a:pt x="14284" y="21170"/>
                    <a:pt x="14300" y="21209"/>
                    <a:pt x="14343" y="21273"/>
                  </a:cubicBezTo>
                  <a:cubicBezTo>
                    <a:pt x="14383" y="21332"/>
                    <a:pt x="14405" y="21360"/>
                    <a:pt x="14424" y="21390"/>
                  </a:cubicBezTo>
                  <a:cubicBezTo>
                    <a:pt x="14445" y="21417"/>
                    <a:pt x="14466" y="21447"/>
                    <a:pt x="14504" y="21504"/>
                  </a:cubicBezTo>
                  <a:cubicBezTo>
                    <a:pt x="14550" y="21572"/>
                    <a:pt x="14587" y="21599"/>
                    <a:pt x="14619" y="21622"/>
                  </a:cubicBezTo>
                  <a:cubicBezTo>
                    <a:pt x="14647" y="21644"/>
                    <a:pt x="14670" y="21662"/>
                    <a:pt x="14705" y="21711"/>
                  </a:cubicBezTo>
                  <a:cubicBezTo>
                    <a:pt x="14740" y="21763"/>
                    <a:pt x="14753" y="21792"/>
                    <a:pt x="14765" y="21825"/>
                  </a:cubicBezTo>
                  <a:cubicBezTo>
                    <a:pt x="14777" y="21858"/>
                    <a:pt x="14794" y="21897"/>
                    <a:pt x="14836" y="21962"/>
                  </a:cubicBezTo>
                  <a:cubicBezTo>
                    <a:pt x="14877" y="22023"/>
                    <a:pt x="14901" y="22051"/>
                    <a:pt x="14925" y="22079"/>
                  </a:cubicBezTo>
                  <a:cubicBezTo>
                    <a:pt x="14947" y="22104"/>
                    <a:pt x="14969" y="22130"/>
                    <a:pt x="15007" y="22187"/>
                  </a:cubicBezTo>
                  <a:cubicBezTo>
                    <a:pt x="15048" y="22247"/>
                    <a:pt x="15070" y="22275"/>
                    <a:pt x="15092" y="22304"/>
                  </a:cubicBezTo>
                  <a:cubicBezTo>
                    <a:pt x="15113" y="22331"/>
                    <a:pt x="15134" y="22359"/>
                    <a:pt x="15173" y="22416"/>
                  </a:cubicBezTo>
                  <a:cubicBezTo>
                    <a:pt x="15209" y="22467"/>
                    <a:pt x="15219" y="22496"/>
                    <a:pt x="15231" y="22529"/>
                  </a:cubicBezTo>
                  <a:cubicBezTo>
                    <a:pt x="15243" y="22565"/>
                    <a:pt x="15257" y="22605"/>
                    <a:pt x="15301" y="22670"/>
                  </a:cubicBezTo>
                  <a:cubicBezTo>
                    <a:pt x="15343" y="22732"/>
                    <a:pt x="15369" y="22761"/>
                    <a:pt x="15393" y="22787"/>
                  </a:cubicBezTo>
                  <a:cubicBezTo>
                    <a:pt x="15417" y="22813"/>
                    <a:pt x="15438" y="22837"/>
                    <a:pt x="15476" y="22892"/>
                  </a:cubicBezTo>
                  <a:cubicBezTo>
                    <a:pt x="15513" y="22947"/>
                    <a:pt x="15528" y="22978"/>
                    <a:pt x="15543" y="23007"/>
                  </a:cubicBezTo>
                  <a:cubicBezTo>
                    <a:pt x="15562" y="23040"/>
                    <a:pt x="15579" y="23072"/>
                    <a:pt x="15620" y="23135"/>
                  </a:cubicBezTo>
                  <a:cubicBezTo>
                    <a:pt x="15663" y="23196"/>
                    <a:pt x="15690" y="23226"/>
                    <a:pt x="15716" y="23252"/>
                  </a:cubicBezTo>
                  <a:cubicBezTo>
                    <a:pt x="15739" y="23278"/>
                    <a:pt x="15761" y="23301"/>
                    <a:pt x="15798" y="23355"/>
                  </a:cubicBezTo>
                  <a:cubicBezTo>
                    <a:pt x="15836" y="23410"/>
                    <a:pt x="15851" y="23440"/>
                    <a:pt x="15865" y="23471"/>
                  </a:cubicBezTo>
                  <a:cubicBezTo>
                    <a:pt x="15882" y="23504"/>
                    <a:pt x="15899" y="23538"/>
                    <a:pt x="15941" y="23600"/>
                  </a:cubicBezTo>
                  <a:cubicBezTo>
                    <a:pt x="15977" y="23656"/>
                    <a:pt x="15995" y="23686"/>
                    <a:pt x="16012" y="23715"/>
                  </a:cubicBezTo>
                  <a:cubicBezTo>
                    <a:pt x="16032" y="23746"/>
                    <a:pt x="16050" y="23777"/>
                    <a:pt x="16091" y="23837"/>
                  </a:cubicBezTo>
                  <a:cubicBezTo>
                    <a:pt x="16130" y="23896"/>
                    <a:pt x="16153" y="23925"/>
                    <a:pt x="16174" y="23954"/>
                  </a:cubicBezTo>
                  <a:cubicBezTo>
                    <a:pt x="16195" y="23982"/>
                    <a:pt x="16216" y="24009"/>
                    <a:pt x="16255" y="24066"/>
                  </a:cubicBezTo>
                  <a:cubicBezTo>
                    <a:pt x="16296" y="24127"/>
                    <a:pt x="16322" y="24156"/>
                    <a:pt x="16346" y="24184"/>
                  </a:cubicBezTo>
                  <a:cubicBezTo>
                    <a:pt x="16367" y="24210"/>
                    <a:pt x="16391" y="24237"/>
                    <a:pt x="16428" y="24291"/>
                  </a:cubicBezTo>
                  <a:cubicBezTo>
                    <a:pt x="16466" y="24346"/>
                    <a:pt x="16479" y="24375"/>
                    <a:pt x="16494" y="24406"/>
                  </a:cubicBezTo>
                  <a:cubicBezTo>
                    <a:pt x="16511" y="24439"/>
                    <a:pt x="16528" y="24474"/>
                    <a:pt x="16569" y="24536"/>
                  </a:cubicBezTo>
                  <a:cubicBezTo>
                    <a:pt x="16611" y="24598"/>
                    <a:pt x="16635" y="24626"/>
                    <a:pt x="16659" y="24653"/>
                  </a:cubicBezTo>
                  <a:cubicBezTo>
                    <a:pt x="16681" y="24679"/>
                    <a:pt x="16703" y="24705"/>
                    <a:pt x="16741" y="24760"/>
                  </a:cubicBezTo>
                  <a:cubicBezTo>
                    <a:pt x="16783" y="24822"/>
                    <a:pt x="16804" y="24850"/>
                    <a:pt x="16827" y="24879"/>
                  </a:cubicBezTo>
                  <a:cubicBezTo>
                    <a:pt x="16847" y="24906"/>
                    <a:pt x="16868" y="24933"/>
                    <a:pt x="16907" y="24990"/>
                  </a:cubicBezTo>
                  <a:cubicBezTo>
                    <a:pt x="16945" y="25048"/>
                    <a:pt x="16965" y="25078"/>
                    <a:pt x="16983" y="25106"/>
                  </a:cubicBezTo>
                  <a:cubicBezTo>
                    <a:pt x="17003" y="25136"/>
                    <a:pt x="17023" y="25166"/>
                    <a:pt x="17062" y="25225"/>
                  </a:cubicBezTo>
                  <a:cubicBezTo>
                    <a:pt x="17101" y="25284"/>
                    <a:pt x="17120" y="25314"/>
                    <a:pt x="17138" y="25343"/>
                  </a:cubicBezTo>
                  <a:cubicBezTo>
                    <a:pt x="17157" y="25373"/>
                    <a:pt x="17176" y="25404"/>
                    <a:pt x="17216" y="25463"/>
                  </a:cubicBezTo>
                  <a:cubicBezTo>
                    <a:pt x="17256" y="25522"/>
                    <a:pt x="17280" y="25551"/>
                    <a:pt x="17301" y="25579"/>
                  </a:cubicBezTo>
                  <a:cubicBezTo>
                    <a:pt x="17322" y="25608"/>
                    <a:pt x="17342" y="25635"/>
                    <a:pt x="17381" y="25691"/>
                  </a:cubicBezTo>
                  <a:lnTo>
                    <a:pt x="17540" y="25926"/>
                  </a:lnTo>
                  <a:cubicBezTo>
                    <a:pt x="17581" y="25985"/>
                    <a:pt x="17602" y="26015"/>
                    <a:pt x="17622" y="26043"/>
                  </a:cubicBezTo>
                  <a:cubicBezTo>
                    <a:pt x="17642" y="26072"/>
                    <a:pt x="17662" y="26099"/>
                    <a:pt x="17703" y="26158"/>
                  </a:cubicBezTo>
                  <a:cubicBezTo>
                    <a:pt x="17741" y="26215"/>
                    <a:pt x="17757" y="26244"/>
                    <a:pt x="17774" y="26275"/>
                  </a:cubicBezTo>
                  <a:cubicBezTo>
                    <a:pt x="17794" y="26307"/>
                    <a:pt x="17811" y="26339"/>
                    <a:pt x="17853" y="26401"/>
                  </a:cubicBezTo>
                  <a:cubicBezTo>
                    <a:pt x="17895" y="26463"/>
                    <a:pt x="17920" y="26491"/>
                    <a:pt x="17946" y="26519"/>
                  </a:cubicBezTo>
                  <a:cubicBezTo>
                    <a:pt x="17968" y="26545"/>
                    <a:pt x="17992" y="26570"/>
                    <a:pt x="18029" y="26625"/>
                  </a:cubicBezTo>
                  <a:cubicBezTo>
                    <a:pt x="18040" y="26641"/>
                    <a:pt x="18058" y="26650"/>
                    <a:pt x="18078" y="26650"/>
                  </a:cubicBezTo>
                  <a:cubicBezTo>
                    <a:pt x="18088" y="26650"/>
                    <a:pt x="18100" y="26648"/>
                    <a:pt x="18118" y="26637"/>
                  </a:cubicBezTo>
                  <a:cubicBezTo>
                    <a:pt x="18145" y="26618"/>
                    <a:pt x="18153" y="26582"/>
                    <a:pt x="18134" y="26556"/>
                  </a:cubicBezTo>
                  <a:cubicBezTo>
                    <a:pt x="18092" y="26494"/>
                    <a:pt x="18067" y="26466"/>
                    <a:pt x="18041" y="26438"/>
                  </a:cubicBezTo>
                  <a:cubicBezTo>
                    <a:pt x="18019" y="26412"/>
                    <a:pt x="17995" y="26386"/>
                    <a:pt x="17958" y="26332"/>
                  </a:cubicBezTo>
                  <a:cubicBezTo>
                    <a:pt x="17919" y="26275"/>
                    <a:pt x="17903" y="26246"/>
                    <a:pt x="17886" y="26215"/>
                  </a:cubicBezTo>
                  <a:cubicBezTo>
                    <a:pt x="17867" y="26183"/>
                    <a:pt x="17849" y="26151"/>
                    <a:pt x="17808" y="26090"/>
                  </a:cubicBezTo>
                  <a:cubicBezTo>
                    <a:pt x="17767" y="26031"/>
                    <a:pt x="17747" y="26001"/>
                    <a:pt x="17725" y="25972"/>
                  </a:cubicBezTo>
                  <a:cubicBezTo>
                    <a:pt x="17704" y="25942"/>
                    <a:pt x="17683" y="25914"/>
                    <a:pt x="17645" y="25856"/>
                  </a:cubicBezTo>
                  <a:lnTo>
                    <a:pt x="17485" y="25622"/>
                  </a:lnTo>
                  <a:cubicBezTo>
                    <a:pt x="17446" y="25563"/>
                    <a:pt x="17422" y="25534"/>
                    <a:pt x="17401" y="25506"/>
                  </a:cubicBezTo>
                  <a:cubicBezTo>
                    <a:pt x="17381" y="25477"/>
                    <a:pt x="17360" y="25450"/>
                    <a:pt x="17320" y="25394"/>
                  </a:cubicBezTo>
                  <a:cubicBezTo>
                    <a:pt x="17282" y="25336"/>
                    <a:pt x="17264" y="25306"/>
                    <a:pt x="17244" y="25277"/>
                  </a:cubicBezTo>
                  <a:cubicBezTo>
                    <a:pt x="17226" y="25246"/>
                    <a:pt x="17206" y="25217"/>
                    <a:pt x="17165" y="25156"/>
                  </a:cubicBezTo>
                  <a:cubicBezTo>
                    <a:pt x="17126" y="25099"/>
                    <a:pt x="17108" y="25069"/>
                    <a:pt x="17089" y="25040"/>
                  </a:cubicBezTo>
                  <a:cubicBezTo>
                    <a:pt x="17069" y="25010"/>
                    <a:pt x="17050" y="24979"/>
                    <a:pt x="17010" y="24920"/>
                  </a:cubicBezTo>
                  <a:cubicBezTo>
                    <a:pt x="16969" y="24860"/>
                    <a:pt x="16948" y="24831"/>
                    <a:pt x="16924" y="24802"/>
                  </a:cubicBezTo>
                  <a:cubicBezTo>
                    <a:pt x="16903" y="24774"/>
                    <a:pt x="16881" y="24748"/>
                    <a:pt x="16843" y="24690"/>
                  </a:cubicBezTo>
                  <a:cubicBezTo>
                    <a:pt x="16801" y="24629"/>
                    <a:pt x="16777" y="24601"/>
                    <a:pt x="16753" y="24572"/>
                  </a:cubicBezTo>
                  <a:cubicBezTo>
                    <a:pt x="16731" y="24547"/>
                    <a:pt x="16709" y="24522"/>
                    <a:pt x="16671" y="24465"/>
                  </a:cubicBezTo>
                  <a:cubicBezTo>
                    <a:pt x="16634" y="24410"/>
                    <a:pt x="16619" y="24381"/>
                    <a:pt x="16605" y="24350"/>
                  </a:cubicBezTo>
                  <a:cubicBezTo>
                    <a:pt x="16589" y="24317"/>
                    <a:pt x="16571" y="24282"/>
                    <a:pt x="16530" y="24221"/>
                  </a:cubicBezTo>
                  <a:cubicBezTo>
                    <a:pt x="16488" y="24159"/>
                    <a:pt x="16463" y="24131"/>
                    <a:pt x="16440" y="24103"/>
                  </a:cubicBezTo>
                  <a:cubicBezTo>
                    <a:pt x="16418" y="24077"/>
                    <a:pt x="16396" y="24051"/>
                    <a:pt x="16358" y="23996"/>
                  </a:cubicBezTo>
                  <a:cubicBezTo>
                    <a:pt x="16317" y="23935"/>
                    <a:pt x="16295" y="23906"/>
                    <a:pt x="16273" y="23878"/>
                  </a:cubicBezTo>
                  <a:cubicBezTo>
                    <a:pt x="16251" y="23849"/>
                    <a:pt x="16230" y="23822"/>
                    <a:pt x="16192" y="23766"/>
                  </a:cubicBezTo>
                  <a:cubicBezTo>
                    <a:pt x="16155" y="23710"/>
                    <a:pt x="16137" y="23681"/>
                    <a:pt x="16120" y="23651"/>
                  </a:cubicBezTo>
                  <a:cubicBezTo>
                    <a:pt x="16101" y="23619"/>
                    <a:pt x="16082" y="23589"/>
                    <a:pt x="16042" y="23528"/>
                  </a:cubicBezTo>
                  <a:cubicBezTo>
                    <a:pt x="16005" y="23473"/>
                    <a:pt x="15990" y="23444"/>
                    <a:pt x="15975" y="23413"/>
                  </a:cubicBezTo>
                  <a:cubicBezTo>
                    <a:pt x="15959" y="23380"/>
                    <a:pt x="15942" y="23344"/>
                    <a:pt x="15900" y="23283"/>
                  </a:cubicBezTo>
                  <a:cubicBezTo>
                    <a:pt x="15857" y="23221"/>
                    <a:pt x="15830" y="23192"/>
                    <a:pt x="15805" y="23166"/>
                  </a:cubicBezTo>
                  <a:cubicBezTo>
                    <a:pt x="15781" y="23140"/>
                    <a:pt x="15760" y="23117"/>
                    <a:pt x="15722" y="23062"/>
                  </a:cubicBezTo>
                  <a:cubicBezTo>
                    <a:pt x="15685" y="23007"/>
                    <a:pt x="15670" y="22978"/>
                    <a:pt x="15654" y="22947"/>
                  </a:cubicBezTo>
                  <a:cubicBezTo>
                    <a:pt x="15636" y="22914"/>
                    <a:pt x="15619" y="22882"/>
                    <a:pt x="15578" y="22820"/>
                  </a:cubicBezTo>
                  <a:cubicBezTo>
                    <a:pt x="15536" y="22759"/>
                    <a:pt x="15510" y="22729"/>
                    <a:pt x="15485" y="22702"/>
                  </a:cubicBezTo>
                  <a:cubicBezTo>
                    <a:pt x="15462" y="22676"/>
                    <a:pt x="15440" y="22653"/>
                    <a:pt x="15403" y="22598"/>
                  </a:cubicBezTo>
                  <a:cubicBezTo>
                    <a:pt x="15368" y="22545"/>
                    <a:pt x="15358" y="22518"/>
                    <a:pt x="15346" y="22483"/>
                  </a:cubicBezTo>
                  <a:cubicBezTo>
                    <a:pt x="15332" y="22448"/>
                    <a:pt x="15319" y="22407"/>
                    <a:pt x="15274" y="22343"/>
                  </a:cubicBezTo>
                  <a:cubicBezTo>
                    <a:pt x="15234" y="22284"/>
                    <a:pt x="15212" y="22255"/>
                    <a:pt x="15189" y="22226"/>
                  </a:cubicBezTo>
                  <a:cubicBezTo>
                    <a:pt x="15167" y="22199"/>
                    <a:pt x="15146" y="22173"/>
                    <a:pt x="15107" y="22116"/>
                  </a:cubicBezTo>
                  <a:cubicBezTo>
                    <a:pt x="15066" y="22055"/>
                    <a:pt x="15043" y="22027"/>
                    <a:pt x="15020" y="21999"/>
                  </a:cubicBezTo>
                  <a:cubicBezTo>
                    <a:pt x="14998" y="21972"/>
                    <a:pt x="14975" y="21947"/>
                    <a:pt x="14937" y="21891"/>
                  </a:cubicBezTo>
                  <a:cubicBezTo>
                    <a:pt x="14902" y="21838"/>
                    <a:pt x="14889" y="21808"/>
                    <a:pt x="14877" y="21776"/>
                  </a:cubicBezTo>
                  <a:cubicBezTo>
                    <a:pt x="14864" y="21743"/>
                    <a:pt x="14848" y="21705"/>
                    <a:pt x="14805" y="21640"/>
                  </a:cubicBezTo>
                  <a:cubicBezTo>
                    <a:pt x="14759" y="21573"/>
                    <a:pt x="14723" y="21548"/>
                    <a:pt x="14691" y="21524"/>
                  </a:cubicBezTo>
                  <a:cubicBezTo>
                    <a:pt x="14663" y="21503"/>
                    <a:pt x="14639" y="21486"/>
                    <a:pt x="14605" y="21436"/>
                  </a:cubicBezTo>
                  <a:cubicBezTo>
                    <a:pt x="14565" y="21377"/>
                    <a:pt x="14544" y="21348"/>
                    <a:pt x="14524" y="21319"/>
                  </a:cubicBezTo>
                  <a:cubicBezTo>
                    <a:pt x="14502" y="21291"/>
                    <a:pt x="14482" y="21261"/>
                    <a:pt x="14443" y="21203"/>
                  </a:cubicBezTo>
                  <a:cubicBezTo>
                    <a:pt x="14407" y="21152"/>
                    <a:pt x="14396" y="21123"/>
                    <a:pt x="14383" y="21090"/>
                  </a:cubicBezTo>
                  <a:cubicBezTo>
                    <a:pt x="14369" y="21055"/>
                    <a:pt x="14353" y="21016"/>
                    <a:pt x="14310" y="20952"/>
                  </a:cubicBezTo>
                  <a:cubicBezTo>
                    <a:pt x="14272" y="20897"/>
                    <a:pt x="14257" y="20866"/>
                    <a:pt x="14241" y="20837"/>
                  </a:cubicBezTo>
                  <a:cubicBezTo>
                    <a:pt x="14224" y="20804"/>
                    <a:pt x="14207" y="20772"/>
                    <a:pt x="14165" y="20709"/>
                  </a:cubicBezTo>
                  <a:cubicBezTo>
                    <a:pt x="14123" y="20648"/>
                    <a:pt x="14098" y="20620"/>
                    <a:pt x="14074" y="20592"/>
                  </a:cubicBezTo>
                  <a:cubicBezTo>
                    <a:pt x="14051" y="20566"/>
                    <a:pt x="14030" y="20541"/>
                    <a:pt x="13992" y="20486"/>
                  </a:cubicBezTo>
                  <a:cubicBezTo>
                    <a:pt x="13954" y="20430"/>
                    <a:pt x="13938" y="20400"/>
                    <a:pt x="13919" y="20371"/>
                  </a:cubicBezTo>
                  <a:cubicBezTo>
                    <a:pt x="13901" y="20340"/>
                    <a:pt x="13882" y="20308"/>
                    <a:pt x="13842" y="20248"/>
                  </a:cubicBezTo>
                  <a:cubicBezTo>
                    <a:pt x="13800" y="20185"/>
                    <a:pt x="13770" y="20156"/>
                    <a:pt x="13743" y="20130"/>
                  </a:cubicBezTo>
                  <a:cubicBezTo>
                    <a:pt x="13719" y="20105"/>
                    <a:pt x="13697" y="20084"/>
                    <a:pt x="13660" y="20030"/>
                  </a:cubicBezTo>
                  <a:cubicBezTo>
                    <a:pt x="13622" y="19974"/>
                    <a:pt x="13604" y="19944"/>
                    <a:pt x="13585" y="19915"/>
                  </a:cubicBezTo>
                  <a:cubicBezTo>
                    <a:pt x="13566" y="19884"/>
                    <a:pt x="13548" y="19853"/>
                    <a:pt x="13507" y="19794"/>
                  </a:cubicBezTo>
                  <a:cubicBezTo>
                    <a:pt x="13467" y="19734"/>
                    <a:pt x="13445" y="19706"/>
                    <a:pt x="13424" y="19676"/>
                  </a:cubicBezTo>
                  <a:cubicBezTo>
                    <a:pt x="13403" y="19649"/>
                    <a:pt x="13382" y="19621"/>
                    <a:pt x="13343" y="19564"/>
                  </a:cubicBezTo>
                  <a:cubicBezTo>
                    <a:pt x="13306" y="19510"/>
                    <a:pt x="13291" y="19479"/>
                    <a:pt x="13275" y="19450"/>
                  </a:cubicBezTo>
                  <a:cubicBezTo>
                    <a:pt x="13258" y="19417"/>
                    <a:pt x="13239" y="19384"/>
                    <a:pt x="13199" y="19322"/>
                  </a:cubicBezTo>
                  <a:cubicBezTo>
                    <a:pt x="13156" y="19259"/>
                    <a:pt x="13127" y="19231"/>
                    <a:pt x="13100" y="19205"/>
                  </a:cubicBezTo>
                  <a:cubicBezTo>
                    <a:pt x="13077" y="19181"/>
                    <a:pt x="13054" y="19157"/>
                    <a:pt x="13018" y="19104"/>
                  </a:cubicBezTo>
                  <a:cubicBezTo>
                    <a:pt x="12981" y="19052"/>
                    <a:pt x="12970" y="19024"/>
                    <a:pt x="12959" y="18990"/>
                  </a:cubicBezTo>
                  <a:cubicBezTo>
                    <a:pt x="12945" y="18956"/>
                    <a:pt x="12931" y="18916"/>
                    <a:pt x="12888" y="18852"/>
                  </a:cubicBezTo>
                  <a:cubicBezTo>
                    <a:pt x="12845" y="18790"/>
                    <a:pt x="12813" y="18761"/>
                    <a:pt x="12784" y="18736"/>
                  </a:cubicBezTo>
                  <a:cubicBezTo>
                    <a:pt x="12757" y="18713"/>
                    <a:pt x="12735" y="18694"/>
                    <a:pt x="12701" y="18641"/>
                  </a:cubicBezTo>
                  <a:cubicBezTo>
                    <a:pt x="12663" y="18584"/>
                    <a:pt x="12647" y="18555"/>
                    <a:pt x="12631" y="18525"/>
                  </a:cubicBezTo>
                  <a:cubicBezTo>
                    <a:pt x="12613" y="18492"/>
                    <a:pt x="12596" y="18460"/>
                    <a:pt x="12554" y="18400"/>
                  </a:cubicBezTo>
                  <a:cubicBezTo>
                    <a:pt x="12520" y="18349"/>
                    <a:pt x="12509" y="18321"/>
                    <a:pt x="12498" y="18288"/>
                  </a:cubicBezTo>
                  <a:cubicBezTo>
                    <a:pt x="12486" y="18252"/>
                    <a:pt x="12472" y="18212"/>
                    <a:pt x="12428" y="18147"/>
                  </a:cubicBezTo>
                  <a:cubicBezTo>
                    <a:pt x="12388" y="18088"/>
                    <a:pt x="12368" y="18060"/>
                    <a:pt x="12347" y="18031"/>
                  </a:cubicBezTo>
                  <a:cubicBezTo>
                    <a:pt x="12327" y="18004"/>
                    <a:pt x="12306" y="17976"/>
                    <a:pt x="12268" y="17918"/>
                  </a:cubicBezTo>
                  <a:cubicBezTo>
                    <a:pt x="12230" y="17861"/>
                    <a:pt x="12211" y="17832"/>
                    <a:pt x="12194" y="17802"/>
                  </a:cubicBezTo>
                  <a:cubicBezTo>
                    <a:pt x="12176" y="17772"/>
                    <a:pt x="12156" y="17740"/>
                    <a:pt x="12117" y="17681"/>
                  </a:cubicBezTo>
                  <a:cubicBezTo>
                    <a:pt x="12074" y="17617"/>
                    <a:pt x="12043" y="17588"/>
                    <a:pt x="12016" y="17564"/>
                  </a:cubicBezTo>
                  <a:cubicBezTo>
                    <a:pt x="11990" y="17540"/>
                    <a:pt x="11968" y="17519"/>
                    <a:pt x="11931" y="17465"/>
                  </a:cubicBezTo>
                  <a:cubicBezTo>
                    <a:pt x="11894" y="17410"/>
                    <a:pt x="11881" y="17381"/>
                    <a:pt x="11866" y="17350"/>
                  </a:cubicBezTo>
                  <a:cubicBezTo>
                    <a:pt x="11850" y="17315"/>
                    <a:pt x="11833" y="17281"/>
                    <a:pt x="11791" y="17219"/>
                  </a:cubicBezTo>
                  <a:cubicBezTo>
                    <a:pt x="11747" y="17153"/>
                    <a:pt x="11715" y="17125"/>
                    <a:pt x="11685" y="17101"/>
                  </a:cubicBezTo>
                  <a:cubicBezTo>
                    <a:pt x="11658" y="17078"/>
                    <a:pt x="11636" y="17060"/>
                    <a:pt x="11600" y="17008"/>
                  </a:cubicBezTo>
                  <a:cubicBezTo>
                    <a:pt x="11563" y="16953"/>
                    <a:pt x="11547" y="16922"/>
                    <a:pt x="11531" y="16892"/>
                  </a:cubicBezTo>
                  <a:cubicBezTo>
                    <a:pt x="11514" y="16860"/>
                    <a:pt x="11497" y="16827"/>
                    <a:pt x="11455" y="16767"/>
                  </a:cubicBezTo>
                  <a:cubicBezTo>
                    <a:pt x="11418" y="16713"/>
                    <a:pt x="11406" y="16683"/>
                    <a:pt x="11391" y="16653"/>
                  </a:cubicBezTo>
                  <a:cubicBezTo>
                    <a:pt x="11374" y="16619"/>
                    <a:pt x="11358" y="16583"/>
                    <a:pt x="11317" y="16521"/>
                  </a:cubicBezTo>
                  <a:cubicBezTo>
                    <a:pt x="11278" y="16466"/>
                    <a:pt x="11262" y="16436"/>
                    <a:pt x="11245" y="16407"/>
                  </a:cubicBezTo>
                  <a:cubicBezTo>
                    <a:pt x="11228" y="16375"/>
                    <a:pt x="11208" y="16344"/>
                    <a:pt x="11169" y="16284"/>
                  </a:cubicBezTo>
                  <a:cubicBezTo>
                    <a:pt x="11127" y="16223"/>
                    <a:pt x="11105" y="16195"/>
                    <a:pt x="11080" y="16167"/>
                  </a:cubicBezTo>
                  <a:cubicBezTo>
                    <a:pt x="11059" y="16141"/>
                    <a:pt x="11037" y="16115"/>
                    <a:pt x="11000" y="16060"/>
                  </a:cubicBezTo>
                  <a:cubicBezTo>
                    <a:pt x="10957" y="15997"/>
                    <a:pt x="10928" y="15969"/>
                    <a:pt x="10901" y="15943"/>
                  </a:cubicBezTo>
                  <a:cubicBezTo>
                    <a:pt x="10876" y="15920"/>
                    <a:pt x="10854" y="15899"/>
                    <a:pt x="10818" y="15845"/>
                  </a:cubicBezTo>
                  <a:cubicBezTo>
                    <a:pt x="10781" y="15793"/>
                    <a:pt x="10770" y="15765"/>
                    <a:pt x="10759" y="15733"/>
                  </a:cubicBezTo>
                  <a:cubicBezTo>
                    <a:pt x="10746" y="15698"/>
                    <a:pt x="10731" y="15659"/>
                    <a:pt x="10688" y="15596"/>
                  </a:cubicBezTo>
                  <a:cubicBezTo>
                    <a:pt x="10645" y="15532"/>
                    <a:pt x="10613" y="15504"/>
                    <a:pt x="10585" y="15480"/>
                  </a:cubicBezTo>
                  <a:cubicBezTo>
                    <a:pt x="10558" y="15457"/>
                    <a:pt x="10535" y="15437"/>
                    <a:pt x="10500" y="15385"/>
                  </a:cubicBezTo>
                  <a:cubicBezTo>
                    <a:pt x="10463" y="15328"/>
                    <a:pt x="10446" y="15299"/>
                    <a:pt x="10430" y="15269"/>
                  </a:cubicBezTo>
                  <a:cubicBezTo>
                    <a:pt x="10412" y="15239"/>
                    <a:pt x="10393" y="15207"/>
                    <a:pt x="10353" y="15146"/>
                  </a:cubicBezTo>
                  <a:cubicBezTo>
                    <a:pt x="10317" y="15095"/>
                    <a:pt x="10308" y="15066"/>
                    <a:pt x="10296" y="15033"/>
                  </a:cubicBezTo>
                  <a:cubicBezTo>
                    <a:pt x="10282" y="14996"/>
                    <a:pt x="10269" y="14956"/>
                    <a:pt x="10224" y="14892"/>
                  </a:cubicBezTo>
                  <a:cubicBezTo>
                    <a:pt x="10181" y="14829"/>
                    <a:pt x="10157" y="14801"/>
                    <a:pt x="10131" y="14774"/>
                  </a:cubicBezTo>
                  <a:cubicBezTo>
                    <a:pt x="10106" y="14749"/>
                    <a:pt x="10085" y="14726"/>
                    <a:pt x="10047" y="14672"/>
                  </a:cubicBezTo>
                  <a:cubicBezTo>
                    <a:pt x="10005" y="14609"/>
                    <a:pt x="9978" y="14582"/>
                    <a:pt x="9953" y="14555"/>
                  </a:cubicBezTo>
                  <a:cubicBezTo>
                    <a:pt x="9928" y="14529"/>
                    <a:pt x="9906" y="14507"/>
                    <a:pt x="9870" y="14452"/>
                  </a:cubicBezTo>
                  <a:cubicBezTo>
                    <a:pt x="9833" y="14399"/>
                    <a:pt x="9821" y="14368"/>
                    <a:pt x="9810" y="14337"/>
                  </a:cubicBezTo>
                  <a:cubicBezTo>
                    <a:pt x="9796" y="14303"/>
                    <a:pt x="9780" y="14265"/>
                    <a:pt x="9737" y="14201"/>
                  </a:cubicBezTo>
                  <a:cubicBezTo>
                    <a:pt x="9696" y="14141"/>
                    <a:pt x="9671" y="14112"/>
                    <a:pt x="9648" y="14085"/>
                  </a:cubicBezTo>
                  <a:cubicBezTo>
                    <a:pt x="9624" y="14059"/>
                    <a:pt x="9603" y="14032"/>
                    <a:pt x="9565" y="13977"/>
                  </a:cubicBezTo>
                  <a:cubicBezTo>
                    <a:pt x="9526" y="13917"/>
                    <a:pt x="9501" y="13890"/>
                    <a:pt x="9479" y="13861"/>
                  </a:cubicBezTo>
                  <a:cubicBezTo>
                    <a:pt x="9456" y="13836"/>
                    <a:pt x="9435" y="13809"/>
                    <a:pt x="9397" y="13753"/>
                  </a:cubicBezTo>
                  <a:cubicBezTo>
                    <a:pt x="9361" y="13699"/>
                    <a:pt x="9348" y="13670"/>
                    <a:pt x="9334" y="13639"/>
                  </a:cubicBezTo>
                  <a:cubicBezTo>
                    <a:pt x="9318" y="13604"/>
                    <a:pt x="9303" y="13568"/>
                    <a:pt x="9260" y="13505"/>
                  </a:cubicBezTo>
                  <a:cubicBezTo>
                    <a:pt x="9216" y="13440"/>
                    <a:pt x="9184" y="13411"/>
                    <a:pt x="9155" y="13387"/>
                  </a:cubicBezTo>
                  <a:cubicBezTo>
                    <a:pt x="9128" y="13365"/>
                    <a:pt x="9105" y="13345"/>
                    <a:pt x="9071" y="13293"/>
                  </a:cubicBezTo>
                  <a:cubicBezTo>
                    <a:pt x="9033" y="13238"/>
                    <a:pt x="9017" y="13207"/>
                    <a:pt x="9001" y="13178"/>
                  </a:cubicBezTo>
                  <a:cubicBezTo>
                    <a:pt x="8984" y="13145"/>
                    <a:pt x="8966" y="13113"/>
                    <a:pt x="8925" y="13051"/>
                  </a:cubicBezTo>
                  <a:cubicBezTo>
                    <a:pt x="8883" y="12991"/>
                    <a:pt x="8861" y="12963"/>
                    <a:pt x="8836" y="12934"/>
                  </a:cubicBezTo>
                  <a:cubicBezTo>
                    <a:pt x="8815" y="12907"/>
                    <a:pt x="8792" y="12883"/>
                    <a:pt x="8755" y="12826"/>
                  </a:cubicBezTo>
                  <a:cubicBezTo>
                    <a:pt x="8719" y="12773"/>
                    <a:pt x="8711" y="12746"/>
                    <a:pt x="8700" y="12712"/>
                  </a:cubicBezTo>
                  <a:cubicBezTo>
                    <a:pt x="8687" y="12676"/>
                    <a:pt x="8674" y="12636"/>
                    <a:pt x="8630" y="12570"/>
                  </a:cubicBezTo>
                  <a:cubicBezTo>
                    <a:pt x="8593" y="12514"/>
                    <a:pt x="8573" y="12484"/>
                    <a:pt x="8556" y="12455"/>
                  </a:cubicBezTo>
                  <a:cubicBezTo>
                    <a:pt x="8537" y="12424"/>
                    <a:pt x="8519" y="12393"/>
                    <a:pt x="8478" y="12333"/>
                  </a:cubicBezTo>
                  <a:cubicBezTo>
                    <a:pt x="8439" y="12273"/>
                    <a:pt x="8414" y="12245"/>
                    <a:pt x="8391" y="12217"/>
                  </a:cubicBezTo>
                  <a:cubicBezTo>
                    <a:pt x="8369" y="12192"/>
                    <a:pt x="8347" y="12165"/>
                    <a:pt x="8310" y="12108"/>
                  </a:cubicBezTo>
                  <a:lnTo>
                    <a:pt x="8151" y="11876"/>
                  </a:lnTo>
                  <a:cubicBezTo>
                    <a:pt x="8113" y="11818"/>
                    <a:pt x="8095" y="11788"/>
                    <a:pt x="8075" y="11759"/>
                  </a:cubicBezTo>
                  <a:cubicBezTo>
                    <a:pt x="8057" y="11728"/>
                    <a:pt x="8038" y="11699"/>
                    <a:pt x="7998" y="11640"/>
                  </a:cubicBezTo>
                  <a:cubicBezTo>
                    <a:pt x="7955" y="11577"/>
                    <a:pt x="7923" y="11549"/>
                    <a:pt x="7897" y="11523"/>
                  </a:cubicBezTo>
                  <a:cubicBezTo>
                    <a:pt x="7870" y="11501"/>
                    <a:pt x="7848" y="11480"/>
                    <a:pt x="7812" y="11427"/>
                  </a:cubicBezTo>
                  <a:cubicBezTo>
                    <a:pt x="7774" y="11372"/>
                    <a:pt x="7759" y="11341"/>
                    <a:pt x="7743" y="11311"/>
                  </a:cubicBezTo>
                  <a:cubicBezTo>
                    <a:pt x="7726" y="11279"/>
                    <a:pt x="7709" y="11247"/>
                    <a:pt x="7667" y="11186"/>
                  </a:cubicBezTo>
                  <a:cubicBezTo>
                    <a:pt x="7629" y="11129"/>
                    <a:pt x="7613" y="11100"/>
                    <a:pt x="7594" y="11070"/>
                  </a:cubicBezTo>
                  <a:cubicBezTo>
                    <a:pt x="7577" y="11040"/>
                    <a:pt x="7559" y="11008"/>
                    <a:pt x="7518" y="10947"/>
                  </a:cubicBezTo>
                  <a:cubicBezTo>
                    <a:pt x="7477" y="10886"/>
                    <a:pt x="7452" y="10856"/>
                    <a:pt x="7426" y="10829"/>
                  </a:cubicBezTo>
                  <a:cubicBezTo>
                    <a:pt x="7404" y="10805"/>
                    <a:pt x="7382" y="10780"/>
                    <a:pt x="7345" y="10725"/>
                  </a:cubicBezTo>
                  <a:cubicBezTo>
                    <a:pt x="7303" y="10666"/>
                    <a:pt x="7281" y="10637"/>
                    <a:pt x="7256" y="10609"/>
                  </a:cubicBezTo>
                  <a:cubicBezTo>
                    <a:pt x="7234" y="10583"/>
                    <a:pt x="7212" y="10558"/>
                    <a:pt x="7175" y="10502"/>
                  </a:cubicBezTo>
                  <a:cubicBezTo>
                    <a:pt x="7141" y="10452"/>
                    <a:pt x="7133" y="10422"/>
                    <a:pt x="7123" y="10389"/>
                  </a:cubicBezTo>
                  <a:cubicBezTo>
                    <a:pt x="7112" y="10352"/>
                    <a:pt x="7102" y="10309"/>
                    <a:pt x="7057" y="10242"/>
                  </a:cubicBezTo>
                  <a:cubicBezTo>
                    <a:pt x="7015" y="10180"/>
                    <a:pt x="6990" y="10152"/>
                    <a:pt x="6966" y="10125"/>
                  </a:cubicBezTo>
                  <a:cubicBezTo>
                    <a:pt x="6944" y="10099"/>
                    <a:pt x="6921" y="10073"/>
                    <a:pt x="6883" y="10019"/>
                  </a:cubicBezTo>
                  <a:cubicBezTo>
                    <a:pt x="6843" y="9955"/>
                    <a:pt x="6816" y="9928"/>
                    <a:pt x="6789" y="9901"/>
                  </a:cubicBezTo>
                  <a:cubicBezTo>
                    <a:pt x="6764" y="9876"/>
                    <a:pt x="6742" y="9853"/>
                    <a:pt x="6705" y="9799"/>
                  </a:cubicBezTo>
                  <a:cubicBezTo>
                    <a:pt x="6669" y="9744"/>
                    <a:pt x="6656" y="9714"/>
                    <a:pt x="6641" y="9683"/>
                  </a:cubicBezTo>
                  <a:cubicBezTo>
                    <a:pt x="6626" y="9650"/>
                    <a:pt x="6610" y="9616"/>
                    <a:pt x="6567" y="9553"/>
                  </a:cubicBezTo>
                  <a:cubicBezTo>
                    <a:pt x="6527" y="9493"/>
                    <a:pt x="6501" y="9464"/>
                    <a:pt x="6476" y="9436"/>
                  </a:cubicBezTo>
                  <a:cubicBezTo>
                    <a:pt x="6455" y="9412"/>
                    <a:pt x="6432" y="9387"/>
                    <a:pt x="6395" y="9332"/>
                  </a:cubicBezTo>
                  <a:cubicBezTo>
                    <a:pt x="6357" y="9275"/>
                    <a:pt x="6339" y="9246"/>
                    <a:pt x="6321" y="9216"/>
                  </a:cubicBezTo>
                  <a:cubicBezTo>
                    <a:pt x="6303" y="9185"/>
                    <a:pt x="6283" y="9156"/>
                    <a:pt x="6244" y="9096"/>
                  </a:cubicBezTo>
                  <a:cubicBezTo>
                    <a:pt x="6202" y="9035"/>
                    <a:pt x="6180" y="9007"/>
                    <a:pt x="6157" y="8980"/>
                  </a:cubicBezTo>
                  <a:cubicBezTo>
                    <a:pt x="6136" y="8954"/>
                    <a:pt x="6114" y="8927"/>
                    <a:pt x="6077" y="8871"/>
                  </a:cubicBezTo>
                  <a:cubicBezTo>
                    <a:pt x="6041" y="8821"/>
                    <a:pt x="6035" y="8792"/>
                    <a:pt x="6025" y="8759"/>
                  </a:cubicBezTo>
                  <a:cubicBezTo>
                    <a:pt x="6015" y="8721"/>
                    <a:pt x="6004" y="8679"/>
                    <a:pt x="5959" y="8611"/>
                  </a:cubicBezTo>
                  <a:cubicBezTo>
                    <a:pt x="5914" y="8547"/>
                    <a:pt x="5880" y="8519"/>
                    <a:pt x="5850" y="8494"/>
                  </a:cubicBezTo>
                  <a:cubicBezTo>
                    <a:pt x="5823" y="8473"/>
                    <a:pt x="5800" y="8455"/>
                    <a:pt x="5766" y="8403"/>
                  </a:cubicBezTo>
                  <a:cubicBezTo>
                    <a:pt x="5730" y="8350"/>
                    <a:pt x="5718" y="8321"/>
                    <a:pt x="5704" y="8290"/>
                  </a:cubicBezTo>
                  <a:cubicBezTo>
                    <a:pt x="5689" y="8255"/>
                    <a:pt x="5675" y="8219"/>
                    <a:pt x="5632" y="8156"/>
                  </a:cubicBezTo>
                  <a:cubicBezTo>
                    <a:pt x="5595" y="8100"/>
                    <a:pt x="5579" y="8070"/>
                    <a:pt x="5563" y="8041"/>
                  </a:cubicBezTo>
                  <a:cubicBezTo>
                    <a:pt x="5544" y="8009"/>
                    <a:pt x="5527" y="7977"/>
                    <a:pt x="5485" y="7916"/>
                  </a:cubicBezTo>
                  <a:cubicBezTo>
                    <a:pt x="5443" y="7854"/>
                    <a:pt x="5415" y="7825"/>
                    <a:pt x="5388" y="7798"/>
                  </a:cubicBezTo>
                  <a:cubicBezTo>
                    <a:pt x="5364" y="7775"/>
                    <a:pt x="5341" y="7752"/>
                    <a:pt x="5305" y="7698"/>
                  </a:cubicBezTo>
                  <a:cubicBezTo>
                    <a:pt x="5263" y="7636"/>
                    <a:pt x="5234" y="7609"/>
                    <a:pt x="5207" y="7582"/>
                  </a:cubicBezTo>
                  <a:cubicBezTo>
                    <a:pt x="5183" y="7557"/>
                    <a:pt x="5161" y="7535"/>
                    <a:pt x="5124" y="7481"/>
                  </a:cubicBezTo>
                  <a:cubicBezTo>
                    <a:pt x="5087" y="7426"/>
                    <a:pt x="5071" y="7395"/>
                    <a:pt x="5056" y="7366"/>
                  </a:cubicBezTo>
                  <a:cubicBezTo>
                    <a:pt x="5039" y="7332"/>
                    <a:pt x="5023" y="7300"/>
                    <a:pt x="4981" y="7239"/>
                  </a:cubicBezTo>
                  <a:cubicBezTo>
                    <a:pt x="4947" y="7188"/>
                    <a:pt x="4936" y="7160"/>
                    <a:pt x="4925" y="7127"/>
                  </a:cubicBezTo>
                  <a:cubicBezTo>
                    <a:pt x="4912" y="7090"/>
                    <a:pt x="4900" y="7048"/>
                    <a:pt x="4856" y="6984"/>
                  </a:cubicBezTo>
                  <a:cubicBezTo>
                    <a:pt x="4813" y="6920"/>
                    <a:pt x="4779" y="6892"/>
                    <a:pt x="4751" y="6868"/>
                  </a:cubicBezTo>
                  <a:cubicBezTo>
                    <a:pt x="4724" y="6845"/>
                    <a:pt x="4701" y="6827"/>
                    <a:pt x="4666" y="6774"/>
                  </a:cubicBezTo>
                  <a:cubicBezTo>
                    <a:pt x="4626" y="6716"/>
                    <a:pt x="4606" y="6687"/>
                    <a:pt x="4585" y="6659"/>
                  </a:cubicBezTo>
                  <a:cubicBezTo>
                    <a:pt x="4564" y="6631"/>
                    <a:pt x="4543" y="6603"/>
                    <a:pt x="4504" y="6545"/>
                  </a:cubicBezTo>
                  <a:cubicBezTo>
                    <a:pt x="4465" y="6486"/>
                    <a:pt x="4445" y="6457"/>
                    <a:pt x="4425" y="6427"/>
                  </a:cubicBezTo>
                  <a:cubicBezTo>
                    <a:pt x="4407" y="6398"/>
                    <a:pt x="4386" y="6368"/>
                    <a:pt x="4348" y="6311"/>
                  </a:cubicBezTo>
                  <a:cubicBezTo>
                    <a:pt x="4311" y="6259"/>
                    <a:pt x="4301" y="6231"/>
                    <a:pt x="4289" y="6197"/>
                  </a:cubicBezTo>
                  <a:cubicBezTo>
                    <a:pt x="4275" y="6162"/>
                    <a:pt x="4261" y="6124"/>
                    <a:pt x="4218" y="6060"/>
                  </a:cubicBezTo>
                  <a:lnTo>
                    <a:pt x="4059" y="5827"/>
                  </a:lnTo>
                  <a:cubicBezTo>
                    <a:pt x="4016" y="5763"/>
                    <a:pt x="3984" y="5735"/>
                    <a:pt x="3956" y="5709"/>
                  </a:cubicBezTo>
                  <a:cubicBezTo>
                    <a:pt x="3929" y="5687"/>
                    <a:pt x="3906" y="5667"/>
                    <a:pt x="3871" y="5615"/>
                  </a:cubicBezTo>
                  <a:cubicBezTo>
                    <a:pt x="3834" y="5558"/>
                    <a:pt x="3818" y="5529"/>
                    <a:pt x="3802" y="5499"/>
                  </a:cubicBezTo>
                  <a:cubicBezTo>
                    <a:pt x="3785" y="5467"/>
                    <a:pt x="3766" y="5434"/>
                    <a:pt x="3726" y="5374"/>
                  </a:cubicBezTo>
                  <a:cubicBezTo>
                    <a:pt x="3684" y="5313"/>
                    <a:pt x="3661" y="5285"/>
                    <a:pt x="3637" y="5257"/>
                  </a:cubicBezTo>
                  <a:cubicBezTo>
                    <a:pt x="3614" y="5232"/>
                    <a:pt x="3593" y="5206"/>
                    <a:pt x="3555" y="5150"/>
                  </a:cubicBezTo>
                  <a:cubicBezTo>
                    <a:pt x="3519" y="5099"/>
                    <a:pt x="3509" y="5071"/>
                    <a:pt x="3499" y="5038"/>
                  </a:cubicBezTo>
                  <a:cubicBezTo>
                    <a:pt x="3487" y="5001"/>
                    <a:pt x="3474" y="4960"/>
                    <a:pt x="3429" y="4895"/>
                  </a:cubicBezTo>
                  <a:cubicBezTo>
                    <a:pt x="3389" y="4836"/>
                    <a:pt x="3367" y="4808"/>
                    <a:pt x="3345" y="4780"/>
                  </a:cubicBezTo>
                  <a:cubicBezTo>
                    <a:pt x="3324" y="4753"/>
                    <a:pt x="3304" y="4724"/>
                    <a:pt x="3265" y="4668"/>
                  </a:cubicBezTo>
                  <a:cubicBezTo>
                    <a:pt x="3223" y="4606"/>
                    <a:pt x="3198" y="4578"/>
                    <a:pt x="3174" y="4552"/>
                  </a:cubicBezTo>
                  <a:cubicBezTo>
                    <a:pt x="3150" y="4528"/>
                    <a:pt x="3129" y="4502"/>
                    <a:pt x="3091" y="4448"/>
                  </a:cubicBezTo>
                  <a:cubicBezTo>
                    <a:pt x="3054" y="4394"/>
                    <a:pt x="3041" y="4364"/>
                    <a:pt x="3026" y="4333"/>
                  </a:cubicBezTo>
                  <a:cubicBezTo>
                    <a:pt x="3011" y="4300"/>
                    <a:pt x="2994" y="4266"/>
                    <a:pt x="2952" y="4203"/>
                  </a:cubicBezTo>
                  <a:cubicBezTo>
                    <a:pt x="2913" y="4144"/>
                    <a:pt x="2892" y="4116"/>
                    <a:pt x="2871" y="4087"/>
                  </a:cubicBezTo>
                  <a:cubicBezTo>
                    <a:pt x="2850" y="4059"/>
                    <a:pt x="2831" y="4031"/>
                    <a:pt x="2792" y="3974"/>
                  </a:cubicBezTo>
                  <a:cubicBezTo>
                    <a:pt x="2749" y="3912"/>
                    <a:pt x="2719" y="3883"/>
                    <a:pt x="2690" y="3859"/>
                  </a:cubicBezTo>
                  <a:cubicBezTo>
                    <a:pt x="2663" y="3834"/>
                    <a:pt x="2641" y="3814"/>
                    <a:pt x="2606" y="3762"/>
                  </a:cubicBezTo>
                  <a:lnTo>
                    <a:pt x="2449" y="3530"/>
                  </a:lnTo>
                  <a:cubicBezTo>
                    <a:pt x="2413" y="3479"/>
                    <a:pt x="2404" y="3451"/>
                    <a:pt x="2393" y="3417"/>
                  </a:cubicBezTo>
                  <a:cubicBezTo>
                    <a:pt x="2381" y="3383"/>
                    <a:pt x="2367" y="3341"/>
                    <a:pt x="2323" y="3277"/>
                  </a:cubicBezTo>
                  <a:cubicBezTo>
                    <a:pt x="2283" y="3218"/>
                    <a:pt x="2264" y="3189"/>
                    <a:pt x="2243" y="3160"/>
                  </a:cubicBezTo>
                  <a:cubicBezTo>
                    <a:pt x="2223" y="3131"/>
                    <a:pt x="2202" y="3103"/>
                    <a:pt x="2164" y="3046"/>
                  </a:cubicBezTo>
                  <a:cubicBezTo>
                    <a:pt x="2122" y="2986"/>
                    <a:pt x="2097" y="2957"/>
                    <a:pt x="2073" y="2929"/>
                  </a:cubicBezTo>
                  <a:cubicBezTo>
                    <a:pt x="2050" y="2903"/>
                    <a:pt x="2029" y="2878"/>
                    <a:pt x="1991" y="2823"/>
                  </a:cubicBezTo>
                  <a:cubicBezTo>
                    <a:pt x="1953" y="2767"/>
                    <a:pt x="1937" y="2737"/>
                    <a:pt x="1921" y="2708"/>
                  </a:cubicBezTo>
                  <a:cubicBezTo>
                    <a:pt x="1903" y="2676"/>
                    <a:pt x="1885" y="2644"/>
                    <a:pt x="1844" y="2584"/>
                  </a:cubicBezTo>
                  <a:cubicBezTo>
                    <a:pt x="1804" y="2525"/>
                    <a:pt x="1784" y="2496"/>
                    <a:pt x="1763" y="2467"/>
                  </a:cubicBezTo>
                  <a:cubicBezTo>
                    <a:pt x="1744" y="2439"/>
                    <a:pt x="1724" y="2410"/>
                    <a:pt x="1685" y="2354"/>
                  </a:cubicBezTo>
                  <a:cubicBezTo>
                    <a:pt x="1648" y="2297"/>
                    <a:pt x="1629" y="2268"/>
                    <a:pt x="1613" y="2238"/>
                  </a:cubicBezTo>
                  <a:cubicBezTo>
                    <a:pt x="1596" y="2207"/>
                    <a:pt x="1578" y="2175"/>
                    <a:pt x="1537" y="2115"/>
                  </a:cubicBezTo>
                  <a:cubicBezTo>
                    <a:pt x="1498" y="2056"/>
                    <a:pt x="1474" y="2027"/>
                    <a:pt x="1453" y="1998"/>
                  </a:cubicBezTo>
                  <a:cubicBezTo>
                    <a:pt x="1431" y="1970"/>
                    <a:pt x="1412" y="1943"/>
                    <a:pt x="1372" y="1888"/>
                  </a:cubicBezTo>
                  <a:cubicBezTo>
                    <a:pt x="1328" y="1823"/>
                    <a:pt x="1296" y="1794"/>
                    <a:pt x="1268" y="1771"/>
                  </a:cubicBezTo>
                  <a:cubicBezTo>
                    <a:pt x="1242" y="1748"/>
                    <a:pt x="1219" y="1729"/>
                    <a:pt x="1184" y="1677"/>
                  </a:cubicBezTo>
                  <a:cubicBezTo>
                    <a:pt x="1150" y="1626"/>
                    <a:pt x="1141" y="1598"/>
                    <a:pt x="1131" y="1564"/>
                  </a:cubicBezTo>
                  <a:cubicBezTo>
                    <a:pt x="1121" y="1527"/>
                    <a:pt x="1109" y="1484"/>
                    <a:pt x="1065" y="1418"/>
                  </a:cubicBezTo>
                  <a:cubicBezTo>
                    <a:pt x="1026" y="1361"/>
                    <a:pt x="1006" y="1332"/>
                    <a:pt x="987" y="1302"/>
                  </a:cubicBezTo>
                  <a:cubicBezTo>
                    <a:pt x="969" y="1273"/>
                    <a:pt x="948" y="1243"/>
                    <a:pt x="910" y="1186"/>
                  </a:cubicBezTo>
                  <a:cubicBezTo>
                    <a:pt x="867" y="1122"/>
                    <a:pt x="835" y="1093"/>
                    <a:pt x="807" y="1069"/>
                  </a:cubicBezTo>
                  <a:cubicBezTo>
                    <a:pt x="780" y="1047"/>
                    <a:pt x="756" y="1026"/>
                    <a:pt x="722" y="974"/>
                  </a:cubicBezTo>
                  <a:cubicBezTo>
                    <a:pt x="687" y="921"/>
                    <a:pt x="676" y="894"/>
                    <a:pt x="664" y="860"/>
                  </a:cubicBezTo>
                  <a:cubicBezTo>
                    <a:pt x="651" y="825"/>
                    <a:pt x="636" y="785"/>
                    <a:pt x="594" y="721"/>
                  </a:cubicBezTo>
                  <a:cubicBezTo>
                    <a:pt x="550" y="657"/>
                    <a:pt x="515" y="629"/>
                    <a:pt x="487" y="604"/>
                  </a:cubicBezTo>
                  <a:cubicBezTo>
                    <a:pt x="460" y="583"/>
                    <a:pt x="437" y="563"/>
                    <a:pt x="402" y="512"/>
                  </a:cubicBezTo>
                  <a:cubicBezTo>
                    <a:pt x="364" y="459"/>
                    <a:pt x="352" y="429"/>
                    <a:pt x="338" y="399"/>
                  </a:cubicBezTo>
                  <a:cubicBezTo>
                    <a:pt x="322" y="363"/>
                    <a:pt x="307" y="329"/>
                    <a:pt x="264" y="266"/>
                  </a:cubicBezTo>
                  <a:cubicBezTo>
                    <a:pt x="225" y="209"/>
                    <a:pt x="209" y="180"/>
                    <a:pt x="192" y="150"/>
                  </a:cubicBezTo>
                  <a:cubicBezTo>
                    <a:pt x="175" y="120"/>
                    <a:pt x="156" y="88"/>
                    <a:pt x="116" y="27"/>
                  </a:cubicBezTo>
                  <a:cubicBezTo>
                    <a:pt x="104" y="10"/>
                    <a:pt x="85" y="1"/>
                    <a:pt x="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8"/>
            <p:cNvSpPr/>
            <p:nvPr/>
          </p:nvSpPr>
          <p:spPr>
            <a:xfrm>
              <a:off x="6753650" y="310950"/>
              <a:ext cx="436250" cy="613225"/>
            </a:xfrm>
            <a:custGeom>
              <a:avLst/>
              <a:gdLst/>
              <a:ahLst/>
              <a:cxnLst/>
              <a:rect l="l" t="t" r="r" b="b"/>
              <a:pathLst>
                <a:path w="17450" h="24529" extrusionOk="0">
                  <a:moveTo>
                    <a:pt x="1316" y="0"/>
                  </a:moveTo>
                  <a:cubicBezTo>
                    <a:pt x="1237" y="0"/>
                    <a:pt x="1155" y="15"/>
                    <a:pt x="1077" y="26"/>
                  </a:cubicBezTo>
                  <a:cubicBezTo>
                    <a:pt x="986" y="39"/>
                    <a:pt x="886" y="49"/>
                    <a:pt x="800" y="83"/>
                  </a:cubicBezTo>
                  <a:cubicBezTo>
                    <a:pt x="714" y="115"/>
                    <a:pt x="643" y="185"/>
                    <a:pt x="564" y="238"/>
                  </a:cubicBezTo>
                  <a:cubicBezTo>
                    <a:pt x="485" y="291"/>
                    <a:pt x="432" y="369"/>
                    <a:pt x="371" y="436"/>
                  </a:cubicBezTo>
                  <a:cubicBezTo>
                    <a:pt x="307" y="505"/>
                    <a:pt x="221" y="557"/>
                    <a:pt x="175" y="635"/>
                  </a:cubicBezTo>
                  <a:cubicBezTo>
                    <a:pt x="129" y="715"/>
                    <a:pt x="113" y="810"/>
                    <a:pt x="86" y="899"/>
                  </a:cubicBezTo>
                  <a:cubicBezTo>
                    <a:pt x="57" y="987"/>
                    <a:pt x="13" y="1074"/>
                    <a:pt x="7" y="1167"/>
                  </a:cubicBezTo>
                  <a:cubicBezTo>
                    <a:pt x="1" y="1259"/>
                    <a:pt x="1" y="1356"/>
                    <a:pt x="13" y="1448"/>
                  </a:cubicBezTo>
                  <a:cubicBezTo>
                    <a:pt x="27" y="1538"/>
                    <a:pt x="44" y="1635"/>
                    <a:pt x="79" y="1722"/>
                  </a:cubicBezTo>
                  <a:cubicBezTo>
                    <a:pt x="113" y="1807"/>
                    <a:pt x="174" y="1883"/>
                    <a:pt x="228" y="1962"/>
                  </a:cubicBezTo>
                  <a:cubicBezTo>
                    <a:pt x="281" y="2041"/>
                    <a:pt x="345" y="2110"/>
                    <a:pt x="413" y="2171"/>
                  </a:cubicBezTo>
                  <a:cubicBezTo>
                    <a:pt x="483" y="2235"/>
                    <a:pt x="559" y="2289"/>
                    <a:pt x="638" y="2335"/>
                  </a:cubicBezTo>
                  <a:cubicBezTo>
                    <a:pt x="719" y="2381"/>
                    <a:pt x="804" y="2418"/>
                    <a:pt x="892" y="2445"/>
                  </a:cubicBezTo>
                  <a:cubicBezTo>
                    <a:pt x="981" y="2472"/>
                    <a:pt x="1072" y="2490"/>
                    <a:pt x="1164" y="2496"/>
                  </a:cubicBezTo>
                  <a:cubicBezTo>
                    <a:pt x="1230" y="2502"/>
                    <a:pt x="1298" y="2511"/>
                    <a:pt x="1365" y="2511"/>
                  </a:cubicBezTo>
                  <a:cubicBezTo>
                    <a:pt x="1391" y="2511"/>
                    <a:pt x="1418" y="2510"/>
                    <a:pt x="1443" y="2506"/>
                  </a:cubicBezTo>
                  <a:cubicBezTo>
                    <a:pt x="1534" y="2492"/>
                    <a:pt x="1624" y="2459"/>
                    <a:pt x="1711" y="2424"/>
                  </a:cubicBezTo>
                  <a:cubicBezTo>
                    <a:pt x="1796" y="2390"/>
                    <a:pt x="1868" y="2331"/>
                    <a:pt x="1947" y="2278"/>
                  </a:cubicBezTo>
                  <a:cubicBezTo>
                    <a:pt x="2025" y="2224"/>
                    <a:pt x="2121" y="2192"/>
                    <a:pt x="2182" y="2126"/>
                  </a:cubicBezTo>
                  <a:cubicBezTo>
                    <a:pt x="2247" y="2056"/>
                    <a:pt x="2311" y="1979"/>
                    <a:pt x="2357" y="1901"/>
                  </a:cubicBezTo>
                  <a:cubicBezTo>
                    <a:pt x="2403" y="1821"/>
                    <a:pt x="2421" y="1721"/>
                    <a:pt x="2448" y="1633"/>
                  </a:cubicBezTo>
                  <a:cubicBezTo>
                    <a:pt x="2476" y="1544"/>
                    <a:pt x="2479" y="1451"/>
                    <a:pt x="2486" y="1358"/>
                  </a:cubicBezTo>
                  <a:cubicBezTo>
                    <a:pt x="2492" y="1267"/>
                    <a:pt x="2480" y="1178"/>
                    <a:pt x="2466" y="1085"/>
                  </a:cubicBezTo>
                  <a:cubicBezTo>
                    <a:pt x="2453" y="994"/>
                    <a:pt x="2438" y="906"/>
                    <a:pt x="2404" y="819"/>
                  </a:cubicBezTo>
                  <a:cubicBezTo>
                    <a:pt x="2372" y="734"/>
                    <a:pt x="2332" y="653"/>
                    <a:pt x="2279" y="574"/>
                  </a:cubicBezTo>
                  <a:cubicBezTo>
                    <a:pt x="2225" y="496"/>
                    <a:pt x="2166" y="425"/>
                    <a:pt x="2101" y="362"/>
                  </a:cubicBezTo>
                  <a:cubicBezTo>
                    <a:pt x="2033" y="297"/>
                    <a:pt x="1971" y="221"/>
                    <a:pt x="1892" y="176"/>
                  </a:cubicBezTo>
                  <a:cubicBezTo>
                    <a:pt x="1812" y="129"/>
                    <a:pt x="1717" y="109"/>
                    <a:pt x="1629" y="82"/>
                  </a:cubicBezTo>
                  <a:cubicBezTo>
                    <a:pt x="1539" y="55"/>
                    <a:pt x="1450" y="8"/>
                    <a:pt x="1358" y="2"/>
                  </a:cubicBezTo>
                  <a:cubicBezTo>
                    <a:pt x="1344" y="1"/>
                    <a:pt x="1330" y="0"/>
                    <a:pt x="1316" y="0"/>
                  </a:cubicBezTo>
                  <a:close/>
                  <a:moveTo>
                    <a:pt x="3806" y="3694"/>
                  </a:moveTo>
                  <a:cubicBezTo>
                    <a:pt x="3727" y="3694"/>
                    <a:pt x="3648" y="3713"/>
                    <a:pt x="3569" y="3724"/>
                  </a:cubicBezTo>
                  <a:cubicBezTo>
                    <a:pt x="3477" y="3738"/>
                    <a:pt x="3382" y="3736"/>
                    <a:pt x="3295" y="3771"/>
                  </a:cubicBezTo>
                  <a:cubicBezTo>
                    <a:pt x="3213" y="3806"/>
                    <a:pt x="3127" y="3848"/>
                    <a:pt x="3049" y="3902"/>
                  </a:cubicBezTo>
                  <a:cubicBezTo>
                    <a:pt x="2970" y="3955"/>
                    <a:pt x="2897" y="4014"/>
                    <a:pt x="2834" y="4082"/>
                  </a:cubicBezTo>
                  <a:cubicBezTo>
                    <a:pt x="2769" y="4150"/>
                    <a:pt x="2706" y="4223"/>
                    <a:pt x="2659" y="4302"/>
                  </a:cubicBezTo>
                  <a:cubicBezTo>
                    <a:pt x="2613" y="4383"/>
                    <a:pt x="2583" y="4475"/>
                    <a:pt x="2555" y="4564"/>
                  </a:cubicBezTo>
                  <a:cubicBezTo>
                    <a:pt x="2526" y="4652"/>
                    <a:pt x="2524" y="4747"/>
                    <a:pt x="2518" y="4839"/>
                  </a:cubicBezTo>
                  <a:cubicBezTo>
                    <a:pt x="2510" y="4932"/>
                    <a:pt x="2537" y="5020"/>
                    <a:pt x="2551" y="5112"/>
                  </a:cubicBezTo>
                  <a:cubicBezTo>
                    <a:pt x="2564" y="5203"/>
                    <a:pt x="2580" y="5289"/>
                    <a:pt x="2615" y="5377"/>
                  </a:cubicBezTo>
                  <a:cubicBezTo>
                    <a:pt x="2648" y="5460"/>
                    <a:pt x="2658" y="5560"/>
                    <a:pt x="2712" y="5639"/>
                  </a:cubicBezTo>
                  <a:cubicBezTo>
                    <a:pt x="2765" y="5717"/>
                    <a:pt x="2841" y="5775"/>
                    <a:pt x="2908" y="5838"/>
                  </a:cubicBezTo>
                  <a:cubicBezTo>
                    <a:pt x="2975" y="5903"/>
                    <a:pt x="3054" y="5948"/>
                    <a:pt x="3135" y="5994"/>
                  </a:cubicBezTo>
                  <a:cubicBezTo>
                    <a:pt x="3215" y="6041"/>
                    <a:pt x="3293" y="6094"/>
                    <a:pt x="3380" y="6121"/>
                  </a:cubicBezTo>
                  <a:cubicBezTo>
                    <a:pt x="3468" y="6149"/>
                    <a:pt x="3561" y="6165"/>
                    <a:pt x="3653" y="6171"/>
                  </a:cubicBezTo>
                  <a:cubicBezTo>
                    <a:pt x="3686" y="6174"/>
                    <a:pt x="3718" y="6175"/>
                    <a:pt x="3751" y="6175"/>
                  </a:cubicBezTo>
                  <a:cubicBezTo>
                    <a:pt x="3811" y="6175"/>
                    <a:pt x="3870" y="6171"/>
                    <a:pt x="3929" y="6162"/>
                  </a:cubicBezTo>
                  <a:cubicBezTo>
                    <a:pt x="4022" y="6149"/>
                    <a:pt x="4110" y="6122"/>
                    <a:pt x="4197" y="6089"/>
                  </a:cubicBezTo>
                  <a:cubicBezTo>
                    <a:pt x="4282" y="6055"/>
                    <a:pt x="4361" y="6009"/>
                    <a:pt x="4440" y="5955"/>
                  </a:cubicBezTo>
                  <a:cubicBezTo>
                    <a:pt x="4519" y="5902"/>
                    <a:pt x="4574" y="5829"/>
                    <a:pt x="4635" y="5762"/>
                  </a:cubicBezTo>
                  <a:cubicBezTo>
                    <a:pt x="4700" y="5694"/>
                    <a:pt x="4757" y="5626"/>
                    <a:pt x="4804" y="5546"/>
                  </a:cubicBezTo>
                  <a:cubicBezTo>
                    <a:pt x="4850" y="5466"/>
                    <a:pt x="4889" y="5385"/>
                    <a:pt x="4916" y="5297"/>
                  </a:cubicBezTo>
                  <a:cubicBezTo>
                    <a:pt x="4944" y="5208"/>
                    <a:pt x="4987" y="5123"/>
                    <a:pt x="4994" y="5030"/>
                  </a:cubicBezTo>
                  <a:cubicBezTo>
                    <a:pt x="5001" y="4937"/>
                    <a:pt x="4974" y="4844"/>
                    <a:pt x="4961" y="4753"/>
                  </a:cubicBezTo>
                  <a:cubicBezTo>
                    <a:pt x="4947" y="4662"/>
                    <a:pt x="4961" y="4563"/>
                    <a:pt x="4926" y="4474"/>
                  </a:cubicBezTo>
                  <a:cubicBezTo>
                    <a:pt x="4892" y="4389"/>
                    <a:pt x="4827" y="4316"/>
                    <a:pt x="4774" y="4237"/>
                  </a:cubicBezTo>
                  <a:cubicBezTo>
                    <a:pt x="4720" y="4158"/>
                    <a:pt x="4640" y="4108"/>
                    <a:pt x="4574" y="4046"/>
                  </a:cubicBezTo>
                  <a:cubicBezTo>
                    <a:pt x="4506" y="3982"/>
                    <a:pt x="4443" y="3918"/>
                    <a:pt x="4364" y="3872"/>
                  </a:cubicBezTo>
                  <a:cubicBezTo>
                    <a:pt x="4284" y="3825"/>
                    <a:pt x="4196" y="3802"/>
                    <a:pt x="4108" y="3775"/>
                  </a:cubicBezTo>
                  <a:cubicBezTo>
                    <a:pt x="4019" y="3746"/>
                    <a:pt x="3937" y="3702"/>
                    <a:pt x="3843" y="3695"/>
                  </a:cubicBezTo>
                  <a:cubicBezTo>
                    <a:pt x="3831" y="3694"/>
                    <a:pt x="3818" y="3694"/>
                    <a:pt x="3806" y="3694"/>
                  </a:cubicBezTo>
                  <a:close/>
                  <a:moveTo>
                    <a:pt x="6299" y="7365"/>
                  </a:moveTo>
                  <a:cubicBezTo>
                    <a:pt x="6218" y="7365"/>
                    <a:pt x="6139" y="7383"/>
                    <a:pt x="6058" y="7396"/>
                  </a:cubicBezTo>
                  <a:cubicBezTo>
                    <a:pt x="5967" y="7409"/>
                    <a:pt x="5871" y="7408"/>
                    <a:pt x="5785" y="7442"/>
                  </a:cubicBezTo>
                  <a:cubicBezTo>
                    <a:pt x="5701" y="7477"/>
                    <a:pt x="5618" y="7520"/>
                    <a:pt x="5538" y="7574"/>
                  </a:cubicBezTo>
                  <a:cubicBezTo>
                    <a:pt x="5459" y="7627"/>
                    <a:pt x="5385" y="7686"/>
                    <a:pt x="5322" y="7752"/>
                  </a:cubicBezTo>
                  <a:cubicBezTo>
                    <a:pt x="5258" y="7821"/>
                    <a:pt x="5196" y="7895"/>
                    <a:pt x="5148" y="7974"/>
                  </a:cubicBezTo>
                  <a:cubicBezTo>
                    <a:pt x="5101" y="8054"/>
                    <a:pt x="5072" y="8147"/>
                    <a:pt x="5043" y="8234"/>
                  </a:cubicBezTo>
                  <a:cubicBezTo>
                    <a:pt x="5016" y="8323"/>
                    <a:pt x="5013" y="8419"/>
                    <a:pt x="5006" y="8511"/>
                  </a:cubicBezTo>
                  <a:cubicBezTo>
                    <a:pt x="5000" y="8603"/>
                    <a:pt x="5026" y="8692"/>
                    <a:pt x="5040" y="8784"/>
                  </a:cubicBezTo>
                  <a:cubicBezTo>
                    <a:pt x="5053" y="8875"/>
                    <a:pt x="5069" y="8961"/>
                    <a:pt x="5104" y="9047"/>
                  </a:cubicBezTo>
                  <a:cubicBezTo>
                    <a:pt x="5138" y="9132"/>
                    <a:pt x="5147" y="9231"/>
                    <a:pt x="5201" y="9310"/>
                  </a:cubicBezTo>
                  <a:cubicBezTo>
                    <a:pt x="5254" y="9389"/>
                    <a:pt x="5331" y="9446"/>
                    <a:pt x="5396" y="9509"/>
                  </a:cubicBezTo>
                  <a:cubicBezTo>
                    <a:pt x="5464" y="9573"/>
                    <a:pt x="5544" y="9619"/>
                    <a:pt x="5624" y="9664"/>
                  </a:cubicBezTo>
                  <a:cubicBezTo>
                    <a:pt x="5704" y="9712"/>
                    <a:pt x="5781" y="9765"/>
                    <a:pt x="5869" y="9792"/>
                  </a:cubicBezTo>
                  <a:cubicBezTo>
                    <a:pt x="5957" y="9820"/>
                    <a:pt x="6049" y="9836"/>
                    <a:pt x="6141" y="9843"/>
                  </a:cubicBezTo>
                  <a:cubicBezTo>
                    <a:pt x="6172" y="9845"/>
                    <a:pt x="6203" y="9846"/>
                    <a:pt x="6234" y="9846"/>
                  </a:cubicBezTo>
                  <a:cubicBezTo>
                    <a:pt x="6296" y="9846"/>
                    <a:pt x="6358" y="9842"/>
                    <a:pt x="6419" y="9834"/>
                  </a:cubicBezTo>
                  <a:cubicBezTo>
                    <a:pt x="6510" y="9820"/>
                    <a:pt x="6600" y="9793"/>
                    <a:pt x="6687" y="9760"/>
                  </a:cubicBezTo>
                  <a:cubicBezTo>
                    <a:pt x="6771" y="9727"/>
                    <a:pt x="6850" y="9679"/>
                    <a:pt x="6929" y="9626"/>
                  </a:cubicBezTo>
                  <a:cubicBezTo>
                    <a:pt x="7008" y="9572"/>
                    <a:pt x="7063" y="9500"/>
                    <a:pt x="7125" y="9433"/>
                  </a:cubicBezTo>
                  <a:cubicBezTo>
                    <a:pt x="7189" y="9364"/>
                    <a:pt x="7247" y="9298"/>
                    <a:pt x="7292" y="9218"/>
                  </a:cubicBezTo>
                  <a:cubicBezTo>
                    <a:pt x="7339" y="9137"/>
                    <a:pt x="7377" y="9057"/>
                    <a:pt x="7404" y="8968"/>
                  </a:cubicBezTo>
                  <a:cubicBezTo>
                    <a:pt x="7433" y="8880"/>
                    <a:pt x="7476" y="8795"/>
                    <a:pt x="7483" y="8700"/>
                  </a:cubicBezTo>
                  <a:cubicBezTo>
                    <a:pt x="7490" y="8608"/>
                    <a:pt x="7463" y="8516"/>
                    <a:pt x="7450" y="8425"/>
                  </a:cubicBezTo>
                  <a:cubicBezTo>
                    <a:pt x="7436" y="8334"/>
                    <a:pt x="7450" y="8233"/>
                    <a:pt x="7415" y="8146"/>
                  </a:cubicBezTo>
                  <a:cubicBezTo>
                    <a:pt x="7382" y="8061"/>
                    <a:pt x="7316" y="7987"/>
                    <a:pt x="7263" y="7908"/>
                  </a:cubicBezTo>
                  <a:cubicBezTo>
                    <a:pt x="7209" y="7830"/>
                    <a:pt x="7129" y="7779"/>
                    <a:pt x="7063" y="7718"/>
                  </a:cubicBezTo>
                  <a:cubicBezTo>
                    <a:pt x="6995" y="7654"/>
                    <a:pt x="6932" y="7590"/>
                    <a:pt x="6853" y="7542"/>
                  </a:cubicBezTo>
                  <a:cubicBezTo>
                    <a:pt x="6772" y="7495"/>
                    <a:pt x="6685" y="7473"/>
                    <a:pt x="6597" y="7446"/>
                  </a:cubicBezTo>
                  <a:cubicBezTo>
                    <a:pt x="6509" y="7418"/>
                    <a:pt x="6425" y="7374"/>
                    <a:pt x="6332" y="7366"/>
                  </a:cubicBezTo>
                  <a:cubicBezTo>
                    <a:pt x="6321" y="7365"/>
                    <a:pt x="6310" y="7365"/>
                    <a:pt x="6299" y="7365"/>
                  </a:cubicBezTo>
                  <a:close/>
                  <a:moveTo>
                    <a:pt x="8789" y="11034"/>
                  </a:moveTo>
                  <a:cubicBezTo>
                    <a:pt x="8709" y="11034"/>
                    <a:pt x="8629" y="11053"/>
                    <a:pt x="8548" y="11065"/>
                  </a:cubicBezTo>
                  <a:cubicBezTo>
                    <a:pt x="8457" y="11078"/>
                    <a:pt x="8362" y="11077"/>
                    <a:pt x="8275" y="11113"/>
                  </a:cubicBezTo>
                  <a:cubicBezTo>
                    <a:pt x="8191" y="11148"/>
                    <a:pt x="8106" y="11190"/>
                    <a:pt x="8029" y="11243"/>
                  </a:cubicBezTo>
                  <a:cubicBezTo>
                    <a:pt x="7949" y="11297"/>
                    <a:pt x="7875" y="11356"/>
                    <a:pt x="7812" y="11423"/>
                  </a:cubicBezTo>
                  <a:cubicBezTo>
                    <a:pt x="7748" y="11491"/>
                    <a:pt x="7686" y="11565"/>
                    <a:pt x="7639" y="11644"/>
                  </a:cubicBezTo>
                  <a:cubicBezTo>
                    <a:pt x="7592" y="11724"/>
                    <a:pt x="7563" y="11816"/>
                    <a:pt x="7534" y="11905"/>
                  </a:cubicBezTo>
                  <a:cubicBezTo>
                    <a:pt x="7506" y="11993"/>
                    <a:pt x="7504" y="12088"/>
                    <a:pt x="7496" y="12180"/>
                  </a:cubicBezTo>
                  <a:cubicBezTo>
                    <a:pt x="7490" y="12273"/>
                    <a:pt x="7517" y="12361"/>
                    <a:pt x="7531" y="12454"/>
                  </a:cubicBezTo>
                  <a:cubicBezTo>
                    <a:pt x="7543" y="12545"/>
                    <a:pt x="7560" y="12630"/>
                    <a:pt x="7595" y="12717"/>
                  </a:cubicBezTo>
                  <a:cubicBezTo>
                    <a:pt x="7628" y="12802"/>
                    <a:pt x="7638" y="12900"/>
                    <a:pt x="7691" y="12980"/>
                  </a:cubicBezTo>
                  <a:cubicBezTo>
                    <a:pt x="7745" y="13059"/>
                    <a:pt x="7821" y="13117"/>
                    <a:pt x="7886" y="13180"/>
                  </a:cubicBezTo>
                  <a:cubicBezTo>
                    <a:pt x="7955" y="13244"/>
                    <a:pt x="8034" y="13289"/>
                    <a:pt x="8114" y="13335"/>
                  </a:cubicBezTo>
                  <a:cubicBezTo>
                    <a:pt x="8195" y="13381"/>
                    <a:pt x="8272" y="13435"/>
                    <a:pt x="8360" y="13462"/>
                  </a:cubicBezTo>
                  <a:cubicBezTo>
                    <a:pt x="8447" y="13489"/>
                    <a:pt x="8540" y="13507"/>
                    <a:pt x="8632" y="13513"/>
                  </a:cubicBezTo>
                  <a:cubicBezTo>
                    <a:pt x="8664" y="13515"/>
                    <a:pt x="8697" y="13516"/>
                    <a:pt x="8730" y="13516"/>
                  </a:cubicBezTo>
                  <a:cubicBezTo>
                    <a:pt x="8790" y="13516"/>
                    <a:pt x="8850" y="13512"/>
                    <a:pt x="8909" y="13503"/>
                  </a:cubicBezTo>
                  <a:cubicBezTo>
                    <a:pt x="9000" y="13490"/>
                    <a:pt x="9090" y="13464"/>
                    <a:pt x="9177" y="13429"/>
                  </a:cubicBezTo>
                  <a:cubicBezTo>
                    <a:pt x="9262" y="13396"/>
                    <a:pt x="9341" y="13349"/>
                    <a:pt x="9419" y="13296"/>
                  </a:cubicBezTo>
                  <a:cubicBezTo>
                    <a:pt x="9498" y="13242"/>
                    <a:pt x="9553" y="13170"/>
                    <a:pt x="9615" y="13103"/>
                  </a:cubicBezTo>
                  <a:cubicBezTo>
                    <a:pt x="9679" y="13035"/>
                    <a:pt x="9737" y="12968"/>
                    <a:pt x="9782" y="12887"/>
                  </a:cubicBezTo>
                  <a:cubicBezTo>
                    <a:pt x="9829" y="12807"/>
                    <a:pt x="9868" y="12727"/>
                    <a:pt x="9895" y="12639"/>
                  </a:cubicBezTo>
                  <a:cubicBezTo>
                    <a:pt x="9923" y="12550"/>
                    <a:pt x="9966" y="12464"/>
                    <a:pt x="9974" y="12371"/>
                  </a:cubicBezTo>
                  <a:cubicBezTo>
                    <a:pt x="9980" y="12278"/>
                    <a:pt x="9953" y="12186"/>
                    <a:pt x="9941" y="12095"/>
                  </a:cubicBezTo>
                  <a:cubicBezTo>
                    <a:pt x="9927" y="12004"/>
                    <a:pt x="9941" y="11903"/>
                    <a:pt x="9905" y="11815"/>
                  </a:cubicBezTo>
                  <a:cubicBezTo>
                    <a:pt x="9872" y="11731"/>
                    <a:pt x="9807" y="11657"/>
                    <a:pt x="9753" y="11578"/>
                  </a:cubicBezTo>
                  <a:cubicBezTo>
                    <a:pt x="9700" y="11499"/>
                    <a:pt x="9619" y="11450"/>
                    <a:pt x="9553" y="11388"/>
                  </a:cubicBezTo>
                  <a:cubicBezTo>
                    <a:pt x="9485" y="11324"/>
                    <a:pt x="9422" y="11259"/>
                    <a:pt x="9343" y="11212"/>
                  </a:cubicBezTo>
                  <a:cubicBezTo>
                    <a:pt x="9263" y="11166"/>
                    <a:pt x="9176" y="11143"/>
                    <a:pt x="9087" y="11116"/>
                  </a:cubicBezTo>
                  <a:cubicBezTo>
                    <a:pt x="8999" y="11088"/>
                    <a:pt x="8916" y="11044"/>
                    <a:pt x="8822" y="11035"/>
                  </a:cubicBezTo>
                  <a:cubicBezTo>
                    <a:pt x="8811" y="11035"/>
                    <a:pt x="8800" y="11034"/>
                    <a:pt x="8789" y="11034"/>
                  </a:cubicBezTo>
                  <a:close/>
                  <a:moveTo>
                    <a:pt x="11278" y="14707"/>
                  </a:moveTo>
                  <a:cubicBezTo>
                    <a:pt x="11198" y="14707"/>
                    <a:pt x="11118" y="14726"/>
                    <a:pt x="11037" y="14738"/>
                  </a:cubicBezTo>
                  <a:cubicBezTo>
                    <a:pt x="10945" y="14751"/>
                    <a:pt x="10851" y="14750"/>
                    <a:pt x="10764" y="14784"/>
                  </a:cubicBezTo>
                  <a:cubicBezTo>
                    <a:pt x="10681" y="14819"/>
                    <a:pt x="10596" y="14861"/>
                    <a:pt x="10518" y="14915"/>
                  </a:cubicBezTo>
                  <a:cubicBezTo>
                    <a:pt x="10439" y="14969"/>
                    <a:pt x="10365" y="15028"/>
                    <a:pt x="10302" y="15094"/>
                  </a:cubicBezTo>
                  <a:cubicBezTo>
                    <a:pt x="10237" y="15162"/>
                    <a:pt x="10175" y="15236"/>
                    <a:pt x="10128" y="15315"/>
                  </a:cubicBezTo>
                  <a:cubicBezTo>
                    <a:pt x="10081" y="15395"/>
                    <a:pt x="10052" y="15488"/>
                    <a:pt x="10023" y="15576"/>
                  </a:cubicBezTo>
                  <a:cubicBezTo>
                    <a:pt x="9995" y="15665"/>
                    <a:pt x="9993" y="15759"/>
                    <a:pt x="9986" y="15852"/>
                  </a:cubicBezTo>
                  <a:cubicBezTo>
                    <a:pt x="9979" y="15944"/>
                    <a:pt x="10006" y="16032"/>
                    <a:pt x="10020" y="16125"/>
                  </a:cubicBezTo>
                  <a:cubicBezTo>
                    <a:pt x="10033" y="16216"/>
                    <a:pt x="10049" y="16302"/>
                    <a:pt x="10084" y="16389"/>
                  </a:cubicBezTo>
                  <a:cubicBezTo>
                    <a:pt x="10117" y="16474"/>
                    <a:pt x="10127" y="16572"/>
                    <a:pt x="10181" y="16651"/>
                  </a:cubicBezTo>
                  <a:cubicBezTo>
                    <a:pt x="10234" y="16731"/>
                    <a:pt x="10310" y="16787"/>
                    <a:pt x="10376" y="16851"/>
                  </a:cubicBezTo>
                  <a:cubicBezTo>
                    <a:pt x="10444" y="16915"/>
                    <a:pt x="10523" y="16961"/>
                    <a:pt x="10604" y="17006"/>
                  </a:cubicBezTo>
                  <a:cubicBezTo>
                    <a:pt x="10684" y="17053"/>
                    <a:pt x="10761" y="17107"/>
                    <a:pt x="10848" y="17133"/>
                  </a:cubicBezTo>
                  <a:cubicBezTo>
                    <a:pt x="10937" y="17161"/>
                    <a:pt x="11029" y="17177"/>
                    <a:pt x="11121" y="17184"/>
                  </a:cubicBezTo>
                  <a:cubicBezTo>
                    <a:pt x="11154" y="17186"/>
                    <a:pt x="11187" y="17188"/>
                    <a:pt x="11220" y="17188"/>
                  </a:cubicBezTo>
                  <a:cubicBezTo>
                    <a:pt x="11280" y="17188"/>
                    <a:pt x="11340" y="17183"/>
                    <a:pt x="11398" y="17175"/>
                  </a:cubicBezTo>
                  <a:cubicBezTo>
                    <a:pt x="11489" y="17161"/>
                    <a:pt x="11579" y="17134"/>
                    <a:pt x="11666" y="17101"/>
                  </a:cubicBezTo>
                  <a:cubicBezTo>
                    <a:pt x="11751" y="17068"/>
                    <a:pt x="11829" y="17021"/>
                    <a:pt x="11908" y="16967"/>
                  </a:cubicBezTo>
                  <a:cubicBezTo>
                    <a:pt x="11988" y="16914"/>
                    <a:pt x="12042" y="16841"/>
                    <a:pt x="12104" y="16775"/>
                  </a:cubicBezTo>
                  <a:cubicBezTo>
                    <a:pt x="12169" y="16706"/>
                    <a:pt x="12226" y="16640"/>
                    <a:pt x="12271" y="16559"/>
                  </a:cubicBezTo>
                  <a:cubicBezTo>
                    <a:pt x="12319" y="16479"/>
                    <a:pt x="12357" y="16399"/>
                    <a:pt x="12384" y="16310"/>
                  </a:cubicBezTo>
                  <a:cubicBezTo>
                    <a:pt x="12412" y="16222"/>
                    <a:pt x="12455" y="16136"/>
                    <a:pt x="12463" y="16042"/>
                  </a:cubicBezTo>
                  <a:cubicBezTo>
                    <a:pt x="12470" y="15950"/>
                    <a:pt x="12443" y="15858"/>
                    <a:pt x="12430" y="15767"/>
                  </a:cubicBezTo>
                  <a:cubicBezTo>
                    <a:pt x="12416" y="15676"/>
                    <a:pt x="12430" y="15575"/>
                    <a:pt x="12395" y="15486"/>
                  </a:cubicBezTo>
                  <a:cubicBezTo>
                    <a:pt x="12361" y="15402"/>
                    <a:pt x="12296" y="15328"/>
                    <a:pt x="12242" y="15249"/>
                  </a:cubicBezTo>
                  <a:cubicBezTo>
                    <a:pt x="12189" y="15170"/>
                    <a:pt x="12109" y="15121"/>
                    <a:pt x="12042" y="15060"/>
                  </a:cubicBezTo>
                  <a:cubicBezTo>
                    <a:pt x="11975" y="14995"/>
                    <a:pt x="11911" y="14931"/>
                    <a:pt x="11832" y="14885"/>
                  </a:cubicBezTo>
                  <a:cubicBezTo>
                    <a:pt x="11752" y="14838"/>
                    <a:pt x="11665" y="14815"/>
                    <a:pt x="11576" y="14789"/>
                  </a:cubicBezTo>
                  <a:cubicBezTo>
                    <a:pt x="11488" y="14761"/>
                    <a:pt x="11405" y="14717"/>
                    <a:pt x="11312" y="14708"/>
                  </a:cubicBezTo>
                  <a:cubicBezTo>
                    <a:pt x="11301" y="14708"/>
                    <a:pt x="11289" y="14707"/>
                    <a:pt x="11278" y="14707"/>
                  </a:cubicBezTo>
                  <a:close/>
                  <a:moveTo>
                    <a:pt x="13769" y="18377"/>
                  </a:moveTo>
                  <a:cubicBezTo>
                    <a:pt x="13688" y="18377"/>
                    <a:pt x="13609" y="18396"/>
                    <a:pt x="13528" y="18408"/>
                  </a:cubicBezTo>
                  <a:cubicBezTo>
                    <a:pt x="13436" y="18421"/>
                    <a:pt x="13341" y="18420"/>
                    <a:pt x="13255" y="18455"/>
                  </a:cubicBezTo>
                  <a:cubicBezTo>
                    <a:pt x="13171" y="18489"/>
                    <a:pt x="13085" y="18531"/>
                    <a:pt x="13008" y="18585"/>
                  </a:cubicBezTo>
                  <a:cubicBezTo>
                    <a:pt x="12929" y="18638"/>
                    <a:pt x="12855" y="18697"/>
                    <a:pt x="12792" y="18764"/>
                  </a:cubicBezTo>
                  <a:cubicBezTo>
                    <a:pt x="12728" y="18832"/>
                    <a:pt x="12666" y="18906"/>
                    <a:pt x="12618" y="18985"/>
                  </a:cubicBezTo>
                  <a:cubicBezTo>
                    <a:pt x="12571" y="19066"/>
                    <a:pt x="12542" y="19158"/>
                    <a:pt x="12513" y="19246"/>
                  </a:cubicBezTo>
                  <a:cubicBezTo>
                    <a:pt x="12486" y="19335"/>
                    <a:pt x="12483" y="19430"/>
                    <a:pt x="12476" y="19522"/>
                  </a:cubicBezTo>
                  <a:cubicBezTo>
                    <a:pt x="12470" y="19614"/>
                    <a:pt x="12496" y="19703"/>
                    <a:pt x="12510" y="19795"/>
                  </a:cubicBezTo>
                  <a:cubicBezTo>
                    <a:pt x="12523" y="19886"/>
                    <a:pt x="12539" y="19972"/>
                    <a:pt x="12575" y="20059"/>
                  </a:cubicBezTo>
                  <a:cubicBezTo>
                    <a:pt x="12608" y="20143"/>
                    <a:pt x="12617" y="20242"/>
                    <a:pt x="12671" y="20321"/>
                  </a:cubicBezTo>
                  <a:cubicBezTo>
                    <a:pt x="12724" y="20400"/>
                    <a:pt x="12801" y="20458"/>
                    <a:pt x="12866" y="20520"/>
                  </a:cubicBezTo>
                  <a:cubicBezTo>
                    <a:pt x="12934" y="20585"/>
                    <a:pt x="13014" y="20631"/>
                    <a:pt x="13094" y="20676"/>
                  </a:cubicBezTo>
                  <a:cubicBezTo>
                    <a:pt x="13174" y="20723"/>
                    <a:pt x="13251" y="20776"/>
                    <a:pt x="13338" y="20803"/>
                  </a:cubicBezTo>
                  <a:cubicBezTo>
                    <a:pt x="13427" y="20831"/>
                    <a:pt x="13519" y="20847"/>
                    <a:pt x="13611" y="20854"/>
                  </a:cubicBezTo>
                  <a:cubicBezTo>
                    <a:pt x="13642" y="20857"/>
                    <a:pt x="13673" y="20858"/>
                    <a:pt x="13704" y="20858"/>
                  </a:cubicBezTo>
                  <a:cubicBezTo>
                    <a:pt x="13766" y="20858"/>
                    <a:pt x="13828" y="20853"/>
                    <a:pt x="13889" y="20845"/>
                  </a:cubicBezTo>
                  <a:cubicBezTo>
                    <a:pt x="13980" y="20831"/>
                    <a:pt x="14070" y="20804"/>
                    <a:pt x="14157" y="20771"/>
                  </a:cubicBezTo>
                  <a:cubicBezTo>
                    <a:pt x="14241" y="20738"/>
                    <a:pt x="14319" y="20691"/>
                    <a:pt x="14399" y="20637"/>
                  </a:cubicBezTo>
                  <a:cubicBezTo>
                    <a:pt x="14478" y="20583"/>
                    <a:pt x="14533" y="20512"/>
                    <a:pt x="14595" y="20444"/>
                  </a:cubicBezTo>
                  <a:cubicBezTo>
                    <a:pt x="14659" y="20376"/>
                    <a:pt x="14717" y="20309"/>
                    <a:pt x="14762" y="20229"/>
                  </a:cubicBezTo>
                  <a:cubicBezTo>
                    <a:pt x="14809" y="20149"/>
                    <a:pt x="14847" y="20068"/>
                    <a:pt x="14874" y="19979"/>
                  </a:cubicBezTo>
                  <a:cubicBezTo>
                    <a:pt x="14902" y="19892"/>
                    <a:pt x="14945" y="19806"/>
                    <a:pt x="14953" y="19712"/>
                  </a:cubicBezTo>
                  <a:cubicBezTo>
                    <a:pt x="14960" y="19619"/>
                    <a:pt x="14933" y="19527"/>
                    <a:pt x="14920" y="19436"/>
                  </a:cubicBezTo>
                  <a:cubicBezTo>
                    <a:pt x="14906" y="19345"/>
                    <a:pt x="14920" y="19245"/>
                    <a:pt x="14885" y="19157"/>
                  </a:cubicBezTo>
                  <a:cubicBezTo>
                    <a:pt x="14852" y="19072"/>
                    <a:pt x="14786" y="18998"/>
                    <a:pt x="14733" y="18919"/>
                  </a:cubicBezTo>
                  <a:cubicBezTo>
                    <a:pt x="14679" y="18841"/>
                    <a:pt x="14599" y="18790"/>
                    <a:pt x="14533" y="18729"/>
                  </a:cubicBezTo>
                  <a:cubicBezTo>
                    <a:pt x="14465" y="18665"/>
                    <a:pt x="14402" y="18601"/>
                    <a:pt x="14323" y="18555"/>
                  </a:cubicBezTo>
                  <a:cubicBezTo>
                    <a:pt x="14242" y="18509"/>
                    <a:pt x="14156" y="18485"/>
                    <a:pt x="14067" y="18458"/>
                  </a:cubicBezTo>
                  <a:cubicBezTo>
                    <a:pt x="13979" y="18430"/>
                    <a:pt x="13895" y="18387"/>
                    <a:pt x="13802" y="18378"/>
                  </a:cubicBezTo>
                  <a:cubicBezTo>
                    <a:pt x="13791" y="18377"/>
                    <a:pt x="13780" y="18377"/>
                    <a:pt x="13769" y="18377"/>
                  </a:cubicBezTo>
                  <a:close/>
                  <a:moveTo>
                    <a:pt x="16254" y="22047"/>
                  </a:moveTo>
                  <a:cubicBezTo>
                    <a:pt x="16174" y="22047"/>
                    <a:pt x="16096" y="22067"/>
                    <a:pt x="16016" y="22078"/>
                  </a:cubicBezTo>
                  <a:cubicBezTo>
                    <a:pt x="15925" y="22092"/>
                    <a:pt x="15831" y="22089"/>
                    <a:pt x="15743" y="22125"/>
                  </a:cubicBezTo>
                  <a:cubicBezTo>
                    <a:pt x="15660" y="22159"/>
                    <a:pt x="15576" y="22202"/>
                    <a:pt x="15497" y="22255"/>
                  </a:cubicBezTo>
                  <a:cubicBezTo>
                    <a:pt x="15418" y="22309"/>
                    <a:pt x="15344" y="22368"/>
                    <a:pt x="15281" y="22435"/>
                  </a:cubicBezTo>
                  <a:cubicBezTo>
                    <a:pt x="15217" y="22504"/>
                    <a:pt x="15154" y="22577"/>
                    <a:pt x="15108" y="22656"/>
                  </a:cubicBezTo>
                  <a:cubicBezTo>
                    <a:pt x="15061" y="22736"/>
                    <a:pt x="15031" y="22829"/>
                    <a:pt x="15003" y="22917"/>
                  </a:cubicBezTo>
                  <a:cubicBezTo>
                    <a:pt x="14975" y="23005"/>
                    <a:pt x="14972" y="23101"/>
                    <a:pt x="14965" y="23193"/>
                  </a:cubicBezTo>
                  <a:cubicBezTo>
                    <a:pt x="14959" y="23286"/>
                    <a:pt x="14986" y="23374"/>
                    <a:pt x="14998" y="23466"/>
                  </a:cubicBezTo>
                  <a:cubicBezTo>
                    <a:pt x="15012" y="23557"/>
                    <a:pt x="15028" y="23643"/>
                    <a:pt x="15063" y="23730"/>
                  </a:cubicBezTo>
                  <a:cubicBezTo>
                    <a:pt x="15096" y="23814"/>
                    <a:pt x="15106" y="23914"/>
                    <a:pt x="15159" y="23993"/>
                  </a:cubicBezTo>
                  <a:cubicBezTo>
                    <a:pt x="15213" y="24071"/>
                    <a:pt x="15289" y="24129"/>
                    <a:pt x="15355" y="24192"/>
                  </a:cubicBezTo>
                  <a:cubicBezTo>
                    <a:pt x="15424" y="24256"/>
                    <a:pt x="15502" y="24301"/>
                    <a:pt x="15582" y="24347"/>
                  </a:cubicBezTo>
                  <a:cubicBezTo>
                    <a:pt x="15663" y="24395"/>
                    <a:pt x="15741" y="24448"/>
                    <a:pt x="15828" y="24475"/>
                  </a:cubicBezTo>
                  <a:cubicBezTo>
                    <a:pt x="15916" y="24503"/>
                    <a:pt x="16009" y="24519"/>
                    <a:pt x="16101" y="24525"/>
                  </a:cubicBezTo>
                  <a:cubicBezTo>
                    <a:pt x="16133" y="24527"/>
                    <a:pt x="16166" y="24529"/>
                    <a:pt x="16198" y="24529"/>
                  </a:cubicBezTo>
                  <a:cubicBezTo>
                    <a:pt x="16259" y="24529"/>
                    <a:pt x="16319" y="24525"/>
                    <a:pt x="16378" y="24516"/>
                  </a:cubicBezTo>
                  <a:cubicBezTo>
                    <a:pt x="16469" y="24503"/>
                    <a:pt x="16558" y="24476"/>
                    <a:pt x="16646" y="24443"/>
                  </a:cubicBezTo>
                  <a:cubicBezTo>
                    <a:pt x="16729" y="24408"/>
                    <a:pt x="16809" y="24362"/>
                    <a:pt x="16888" y="24309"/>
                  </a:cubicBezTo>
                  <a:cubicBezTo>
                    <a:pt x="16967" y="24255"/>
                    <a:pt x="17022" y="24182"/>
                    <a:pt x="17084" y="24116"/>
                  </a:cubicBezTo>
                  <a:cubicBezTo>
                    <a:pt x="17148" y="24047"/>
                    <a:pt x="17205" y="23980"/>
                    <a:pt x="17251" y="23900"/>
                  </a:cubicBezTo>
                  <a:cubicBezTo>
                    <a:pt x="17298" y="23819"/>
                    <a:pt x="17337" y="23739"/>
                    <a:pt x="17364" y="23651"/>
                  </a:cubicBezTo>
                  <a:cubicBezTo>
                    <a:pt x="17391" y="23562"/>
                    <a:pt x="17434" y="23477"/>
                    <a:pt x="17442" y="23383"/>
                  </a:cubicBezTo>
                  <a:cubicBezTo>
                    <a:pt x="17449" y="23291"/>
                    <a:pt x="17422" y="23198"/>
                    <a:pt x="17409" y="23107"/>
                  </a:cubicBezTo>
                  <a:cubicBezTo>
                    <a:pt x="17396" y="23016"/>
                    <a:pt x="17409" y="22916"/>
                    <a:pt x="17374" y="22827"/>
                  </a:cubicBezTo>
                  <a:cubicBezTo>
                    <a:pt x="17340" y="22743"/>
                    <a:pt x="17275" y="22670"/>
                    <a:pt x="17221" y="22591"/>
                  </a:cubicBezTo>
                  <a:cubicBezTo>
                    <a:pt x="17168" y="22511"/>
                    <a:pt x="17087" y="22462"/>
                    <a:pt x="17022" y="22400"/>
                  </a:cubicBezTo>
                  <a:cubicBezTo>
                    <a:pt x="16953" y="22336"/>
                    <a:pt x="16890" y="22272"/>
                    <a:pt x="16812" y="22225"/>
                  </a:cubicBezTo>
                  <a:cubicBezTo>
                    <a:pt x="16732" y="22178"/>
                    <a:pt x="16645" y="22156"/>
                    <a:pt x="16556" y="22129"/>
                  </a:cubicBezTo>
                  <a:cubicBezTo>
                    <a:pt x="16467" y="22100"/>
                    <a:pt x="16385" y="22056"/>
                    <a:pt x="16290" y="22049"/>
                  </a:cubicBezTo>
                  <a:cubicBezTo>
                    <a:pt x="16278" y="22048"/>
                    <a:pt x="16266" y="22047"/>
                    <a:pt x="16254" y="220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8"/>
            <p:cNvSpPr/>
            <p:nvPr/>
          </p:nvSpPr>
          <p:spPr>
            <a:xfrm>
              <a:off x="6680450" y="326425"/>
              <a:ext cx="121275" cy="168575"/>
            </a:xfrm>
            <a:custGeom>
              <a:avLst/>
              <a:gdLst/>
              <a:ahLst/>
              <a:cxnLst/>
              <a:rect l="l" t="t" r="r" b="b"/>
              <a:pathLst>
                <a:path w="4851" h="6743" extrusionOk="0">
                  <a:moveTo>
                    <a:pt x="4253" y="0"/>
                  </a:moveTo>
                  <a:cubicBezTo>
                    <a:pt x="4192" y="0"/>
                    <a:pt x="4130" y="14"/>
                    <a:pt x="4069" y="26"/>
                  </a:cubicBezTo>
                  <a:cubicBezTo>
                    <a:pt x="3979" y="41"/>
                    <a:pt x="3886" y="43"/>
                    <a:pt x="3813" y="93"/>
                  </a:cubicBezTo>
                  <a:cubicBezTo>
                    <a:pt x="3734" y="146"/>
                    <a:pt x="3683" y="239"/>
                    <a:pt x="3606" y="293"/>
                  </a:cubicBezTo>
                  <a:cubicBezTo>
                    <a:pt x="3528" y="348"/>
                    <a:pt x="3450" y="402"/>
                    <a:pt x="3374" y="459"/>
                  </a:cubicBezTo>
                  <a:cubicBezTo>
                    <a:pt x="3298" y="516"/>
                    <a:pt x="3201" y="544"/>
                    <a:pt x="3125" y="603"/>
                  </a:cubicBezTo>
                  <a:cubicBezTo>
                    <a:pt x="3050" y="661"/>
                    <a:pt x="2967" y="711"/>
                    <a:pt x="2893" y="770"/>
                  </a:cubicBezTo>
                  <a:cubicBezTo>
                    <a:pt x="2818" y="830"/>
                    <a:pt x="2768" y="918"/>
                    <a:pt x="2695" y="979"/>
                  </a:cubicBezTo>
                  <a:cubicBezTo>
                    <a:pt x="2621" y="1040"/>
                    <a:pt x="2525" y="1074"/>
                    <a:pt x="2454" y="1135"/>
                  </a:cubicBezTo>
                  <a:cubicBezTo>
                    <a:pt x="2382" y="1198"/>
                    <a:pt x="2341" y="1295"/>
                    <a:pt x="2271" y="1358"/>
                  </a:cubicBezTo>
                  <a:cubicBezTo>
                    <a:pt x="2200" y="1422"/>
                    <a:pt x="2105" y="1460"/>
                    <a:pt x="2036" y="1525"/>
                  </a:cubicBezTo>
                  <a:cubicBezTo>
                    <a:pt x="1967" y="1590"/>
                    <a:pt x="1923" y="1681"/>
                    <a:pt x="1855" y="1749"/>
                  </a:cubicBezTo>
                  <a:cubicBezTo>
                    <a:pt x="1788" y="1816"/>
                    <a:pt x="1725" y="1886"/>
                    <a:pt x="1659" y="1955"/>
                  </a:cubicBezTo>
                  <a:cubicBezTo>
                    <a:pt x="1594" y="2024"/>
                    <a:pt x="1510" y="2078"/>
                    <a:pt x="1447" y="2147"/>
                  </a:cubicBezTo>
                  <a:cubicBezTo>
                    <a:pt x="1383" y="2218"/>
                    <a:pt x="1340" y="2308"/>
                    <a:pt x="1280" y="2379"/>
                  </a:cubicBezTo>
                  <a:cubicBezTo>
                    <a:pt x="1218" y="2453"/>
                    <a:pt x="1152" y="2521"/>
                    <a:pt x="1094" y="2595"/>
                  </a:cubicBezTo>
                  <a:cubicBezTo>
                    <a:pt x="1034" y="2670"/>
                    <a:pt x="976" y="2745"/>
                    <a:pt x="921" y="2821"/>
                  </a:cubicBezTo>
                  <a:cubicBezTo>
                    <a:pt x="863" y="2899"/>
                    <a:pt x="785" y="2959"/>
                    <a:pt x="733" y="3036"/>
                  </a:cubicBezTo>
                  <a:cubicBezTo>
                    <a:pt x="679" y="3117"/>
                    <a:pt x="617" y="3192"/>
                    <a:pt x="569" y="3272"/>
                  </a:cubicBezTo>
                  <a:cubicBezTo>
                    <a:pt x="519" y="3356"/>
                    <a:pt x="496" y="3453"/>
                    <a:pt x="451" y="3534"/>
                  </a:cubicBezTo>
                  <a:cubicBezTo>
                    <a:pt x="404" y="3620"/>
                    <a:pt x="342" y="3695"/>
                    <a:pt x="302" y="3780"/>
                  </a:cubicBezTo>
                  <a:cubicBezTo>
                    <a:pt x="261" y="3868"/>
                    <a:pt x="230" y="3959"/>
                    <a:pt x="197" y="4046"/>
                  </a:cubicBezTo>
                  <a:cubicBezTo>
                    <a:pt x="162" y="4137"/>
                    <a:pt x="167" y="4239"/>
                    <a:pt x="142" y="4327"/>
                  </a:cubicBezTo>
                  <a:cubicBezTo>
                    <a:pt x="115" y="4421"/>
                    <a:pt x="98" y="4512"/>
                    <a:pt x="80" y="4603"/>
                  </a:cubicBezTo>
                  <a:cubicBezTo>
                    <a:pt x="63" y="4698"/>
                    <a:pt x="37" y="4789"/>
                    <a:pt x="31" y="4882"/>
                  </a:cubicBezTo>
                  <a:cubicBezTo>
                    <a:pt x="26" y="4978"/>
                    <a:pt x="0" y="5075"/>
                    <a:pt x="8" y="5167"/>
                  </a:cubicBezTo>
                  <a:cubicBezTo>
                    <a:pt x="16" y="5262"/>
                    <a:pt x="32" y="5359"/>
                    <a:pt x="55" y="5451"/>
                  </a:cubicBezTo>
                  <a:cubicBezTo>
                    <a:pt x="77" y="5543"/>
                    <a:pt x="114" y="5633"/>
                    <a:pt x="154" y="5720"/>
                  </a:cubicBezTo>
                  <a:cubicBezTo>
                    <a:pt x="193" y="5805"/>
                    <a:pt x="270" y="5868"/>
                    <a:pt x="326" y="5949"/>
                  </a:cubicBezTo>
                  <a:cubicBezTo>
                    <a:pt x="377" y="6025"/>
                    <a:pt x="398" y="6124"/>
                    <a:pt x="460" y="6190"/>
                  </a:cubicBezTo>
                  <a:cubicBezTo>
                    <a:pt x="522" y="6255"/>
                    <a:pt x="613" y="6288"/>
                    <a:pt x="687" y="6344"/>
                  </a:cubicBezTo>
                  <a:cubicBezTo>
                    <a:pt x="760" y="6398"/>
                    <a:pt x="829" y="6453"/>
                    <a:pt x="911" y="6496"/>
                  </a:cubicBezTo>
                  <a:cubicBezTo>
                    <a:pt x="990" y="6538"/>
                    <a:pt x="1079" y="6551"/>
                    <a:pt x="1168" y="6582"/>
                  </a:cubicBezTo>
                  <a:cubicBezTo>
                    <a:pt x="1250" y="6612"/>
                    <a:pt x="1325" y="6676"/>
                    <a:pt x="1416" y="6695"/>
                  </a:cubicBezTo>
                  <a:cubicBezTo>
                    <a:pt x="1502" y="6716"/>
                    <a:pt x="1593" y="6730"/>
                    <a:pt x="1686" y="6740"/>
                  </a:cubicBezTo>
                  <a:cubicBezTo>
                    <a:pt x="1699" y="6742"/>
                    <a:pt x="1712" y="6743"/>
                    <a:pt x="1725" y="6743"/>
                  </a:cubicBezTo>
                  <a:cubicBezTo>
                    <a:pt x="1795" y="6743"/>
                    <a:pt x="1868" y="6724"/>
                    <a:pt x="1942" y="6724"/>
                  </a:cubicBezTo>
                  <a:cubicBezTo>
                    <a:pt x="1948" y="6724"/>
                    <a:pt x="1954" y="6724"/>
                    <a:pt x="1960" y="6724"/>
                  </a:cubicBezTo>
                  <a:cubicBezTo>
                    <a:pt x="1998" y="6726"/>
                    <a:pt x="2035" y="6727"/>
                    <a:pt x="2073" y="6727"/>
                  </a:cubicBezTo>
                  <a:cubicBezTo>
                    <a:pt x="2124" y="6727"/>
                    <a:pt x="2176" y="6725"/>
                    <a:pt x="2230" y="6724"/>
                  </a:cubicBezTo>
                  <a:cubicBezTo>
                    <a:pt x="2244" y="6724"/>
                    <a:pt x="2257" y="6724"/>
                    <a:pt x="2271" y="6724"/>
                  </a:cubicBezTo>
                  <a:cubicBezTo>
                    <a:pt x="2320" y="6724"/>
                    <a:pt x="2371" y="6726"/>
                    <a:pt x="2421" y="6726"/>
                  </a:cubicBezTo>
                  <a:cubicBezTo>
                    <a:pt x="2448" y="6726"/>
                    <a:pt x="2475" y="6725"/>
                    <a:pt x="2502" y="6723"/>
                  </a:cubicBezTo>
                  <a:cubicBezTo>
                    <a:pt x="2591" y="6715"/>
                    <a:pt x="2680" y="6705"/>
                    <a:pt x="2772" y="6691"/>
                  </a:cubicBezTo>
                  <a:cubicBezTo>
                    <a:pt x="2860" y="6677"/>
                    <a:pt x="2948" y="6665"/>
                    <a:pt x="3040" y="6648"/>
                  </a:cubicBezTo>
                  <a:cubicBezTo>
                    <a:pt x="3127" y="6630"/>
                    <a:pt x="3220" y="6634"/>
                    <a:pt x="3311" y="6613"/>
                  </a:cubicBezTo>
                  <a:cubicBezTo>
                    <a:pt x="3399" y="6592"/>
                    <a:pt x="3482" y="6555"/>
                    <a:pt x="3572" y="6530"/>
                  </a:cubicBezTo>
                  <a:cubicBezTo>
                    <a:pt x="3658" y="6506"/>
                    <a:pt x="3751" y="6501"/>
                    <a:pt x="3840" y="6474"/>
                  </a:cubicBezTo>
                  <a:cubicBezTo>
                    <a:pt x="3926" y="6447"/>
                    <a:pt x="3999" y="6378"/>
                    <a:pt x="4086" y="6348"/>
                  </a:cubicBezTo>
                  <a:cubicBezTo>
                    <a:pt x="4171" y="6318"/>
                    <a:pt x="4254" y="6280"/>
                    <a:pt x="4340" y="6248"/>
                  </a:cubicBezTo>
                  <a:cubicBezTo>
                    <a:pt x="4425" y="6215"/>
                    <a:pt x="4516" y="6199"/>
                    <a:pt x="4602" y="6164"/>
                  </a:cubicBezTo>
                  <a:cubicBezTo>
                    <a:pt x="4617" y="6158"/>
                    <a:pt x="4632" y="6157"/>
                    <a:pt x="4646" y="6157"/>
                  </a:cubicBezTo>
                  <a:cubicBezTo>
                    <a:pt x="4665" y="6157"/>
                    <a:pt x="4683" y="6160"/>
                    <a:pt x="4697" y="6160"/>
                  </a:cubicBezTo>
                  <a:cubicBezTo>
                    <a:pt x="4718" y="6160"/>
                    <a:pt x="4731" y="6153"/>
                    <a:pt x="4728" y="6121"/>
                  </a:cubicBezTo>
                  <a:cubicBezTo>
                    <a:pt x="4718" y="5991"/>
                    <a:pt x="4660" y="6012"/>
                    <a:pt x="4585" y="5904"/>
                  </a:cubicBezTo>
                  <a:cubicBezTo>
                    <a:pt x="4510" y="5793"/>
                    <a:pt x="4506" y="5797"/>
                    <a:pt x="4432" y="5685"/>
                  </a:cubicBezTo>
                  <a:cubicBezTo>
                    <a:pt x="4356" y="5575"/>
                    <a:pt x="4339" y="5588"/>
                    <a:pt x="4264" y="5477"/>
                  </a:cubicBezTo>
                  <a:cubicBezTo>
                    <a:pt x="4189" y="5366"/>
                    <a:pt x="4202" y="5360"/>
                    <a:pt x="4126" y="5248"/>
                  </a:cubicBezTo>
                  <a:cubicBezTo>
                    <a:pt x="4051" y="5138"/>
                    <a:pt x="4081" y="5118"/>
                    <a:pt x="3977" y="5034"/>
                  </a:cubicBezTo>
                  <a:cubicBezTo>
                    <a:pt x="3889" y="5068"/>
                    <a:pt x="3824" y="5108"/>
                    <a:pt x="3739" y="5138"/>
                  </a:cubicBezTo>
                  <a:cubicBezTo>
                    <a:pt x="3652" y="5168"/>
                    <a:pt x="3550" y="5151"/>
                    <a:pt x="3465" y="5176"/>
                  </a:cubicBezTo>
                  <a:cubicBezTo>
                    <a:pt x="3375" y="5204"/>
                    <a:pt x="3298" y="5263"/>
                    <a:pt x="3214" y="5286"/>
                  </a:cubicBezTo>
                  <a:cubicBezTo>
                    <a:pt x="3122" y="5310"/>
                    <a:pt x="3026" y="5304"/>
                    <a:pt x="2941" y="5322"/>
                  </a:cubicBezTo>
                  <a:cubicBezTo>
                    <a:pt x="2849" y="5342"/>
                    <a:pt x="2766" y="5395"/>
                    <a:pt x="2680" y="5409"/>
                  </a:cubicBezTo>
                  <a:cubicBezTo>
                    <a:pt x="2586" y="5425"/>
                    <a:pt x="2493" y="5414"/>
                    <a:pt x="2408" y="5424"/>
                  </a:cubicBezTo>
                  <a:cubicBezTo>
                    <a:pt x="2312" y="5434"/>
                    <a:pt x="2222" y="5436"/>
                    <a:pt x="2137" y="5438"/>
                  </a:cubicBezTo>
                  <a:cubicBezTo>
                    <a:pt x="2060" y="5439"/>
                    <a:pt x="1987" y="5449"/>
                    <a:pt x="1920" y="5449"/>
                  </a:cubicBezTo>
                  <a:cubicBezTo>
                    <a:pt x="1901" y="5449"/>
                    <a:pt x="1883" y="5448"/>
                    <a:pt x="1865" y="5446"/>
                  </a:cubicBezTo>
                  <a:cubicBezTo>
                    <a:pt x="1762" y="5436"/>
                    <a:pt x="1667" y="5427"/>
                    <a:pt x="1594" y="5401"/>
                  </a:cubicBezTo>
                  <a:cubicBezTo>
                    <a:pt x="1485" y="5364"/>
                    <a:pt x="1422" y="5291"/>
                    <a:pt x="1382" y="5232"/>
                  </a:cubicBezTo>
                  <a:cubicBezTo>
                    <a:pt x="1339" y="5170"/>
                    <a:pt x="1319" y="5081"/>
                    <a:pt x="1326" y="4964"/>
                  </a:cubicBezTo>
                  <a:cubicBezTo>
                    <a:pt x="1329" y="4883"/>
                    <a:pt x="1338" y="4790"/>
                    <a:pt x="1368" y="4686"/>
                  </a:cubicBezTo>
                  <a:cubicBezTo>
                    <a:pt x="1393" y="4604"/>
                    <a:pt x="1408" y="4508"/>
                    <a:pt x="1448" y="4413"/>
                  </a:cubicBezTo>
                  <a:cubicBezTo>
                    <a:pt x="1484" y="4332"/>
                    <a:pt x="1568" y="4268"/>
                    <a:pt x="1614" y="4178"/>
                  </a:cubicBezTo>
                  <a:cubicBezTo>
                    <a:pt x="1656" y="4100"/>
                    <a:pt x="1656" y="3991"/>
                    <a:pt x="1709" y="3908"/>
                  </a:cubicBezTo>
                  <a:cubicBezTo>
                    <a:pt x="1756" y="3832"/>
                    <a:pt x="1854" y="3784"/>
                    <a:pt x="1911" y="3704"/>
                  </a:cubicBezTo>
                  <a:cubicBezTo>
                    <a:pt x="1962" y="3629"/>
                    <a:pt x="2015" y="3552"/>
                    <a:pt x="2074" y="3474"/>
                  </a:cubicBezTo>
                  <a:cubicBezTo>
                    <a:pt x="2130" y="3402"/>
                    <a:pt x="2156" y="3303"/>
                    <a:pt x="2217" y="3228"/>
                  </a:cubicBezTo>
                  <a:cubicBezTo>
                    <a:pt x="2276" y="3157"/>
                    <a:pt x="2348" y="3095"/>
                    <a:pt x="2412" y="3024"/>
                  </a:cubicBezTo>
                  <a:cubicBezTo>
                    <a:pt x="2474" y="2955"/>
                    <a:pt x="2545" y="2892"/>
                    <a:pt x="2613" y="2822"/>
                  </a:cubicBezTo>
                  <a:cubicBezTo>
                    <a:pt x="2675" y="2756"/>
                    <a:pt x="2718" y="2666"/>
                    <a:pt x="2787" y="2597"/>
                  </a:cubicBezTo>
                  <a:cubicBezTo>
                    <a:pt x="2854" y="2532"/>
                    <a:pt x="2955" y="2502"/>
                    <a:pt x="3026" y="2437"/>
                  </a:cubicBezTo>
                  <a:cubicBezTo>
                    <a:pt x="3094" y="2373"/>
                    <a:pt x="3125" y="2268"/>
                    <a:pt x="3197" y="2205"/>
                  </a:cubicBezTo>
                  <a:cubicBezTo>
                    <a:pt x="3267" y="2143"/>
                    <a:pt x="3338" y="2081"/>
                    <a:pt x="3412" y="2019"/>
                  </a:cubicBezTo>
                  <a:cubicBezTo>
                    <a:pt x="3482" y="1959"/>
                    <a:pt x="3579" y="1928"/>
                    <a:pt x="3654" y="1868"/>
                  </a:cubicBezTo>
                  <a:cubicBezTo>
                    <a:pt x="3727" y="1809"/>
                    <a:pt x="3791" y="1738"/>
                    <a:pt x="3867" y="1679"/>
                  </a:cubicBezTo>
                  <a:cubicBezTo>
                    <a:pt x="3941" y="1622"/>
                    <a:pt x="4029" y="1581"/>
                    <a:pt x="4106" y="1525"/>
                  </a:cubicBezTo>
                  <a:cubicBezTo>
                    <a:pt x="4181" y="1470"/>
                    <a:pt x="4252" y="1408"/>
                    <a:pt x="4332" y="1353"/>
                  </a:cubicBezTo>
                  <a:cubicBezTo>
                    <a:pt x="4408" y="1299"/>
                    <a:pt x="4476" y="1232"/>
                    <a:pt x="4557" y="1177"/>
                  </a:cubicBezTo>
                  <a:cubicBezTo>
                    <a:pt x="4628" y="1128"/>
                    <a:pt x="4702" y="1079"/>
                    <a:pt x="4748" y="1010"/>
                  </a:cubicBezTo>
                  <a:cubicBezTo>
                    <a:pt x="4794" y="937"/>
                    <a:pt x="4800" y="849"/>
                    <a:pt x="4816" y="766"/>
                  </a:cubicBezTo>
                  <a:cubicBezTo>
                    <a:pt x="4832" y="683"/>
                    <a:pt x="4850" y="600"/>
                    <a:pt x="4832" y="515"/>
                  </a:cubicBezTo>
                  <a:cubicBezTo>
                    <a:pt x="4816" y="434"/>
                    <a:pt x="4793" y="348"/>
                    <a:pt x="4744" y="276"/>
                  </a:cubicBezTo>
                  <a:cubicBezTo>
                    <a:pt x="4695" y="203"/>
                    <a:pt x="4610" y="169"/>
                    <a:pt x="4542" y="123"/>
                  </a:cubicBezTo>
                  <a:cubicBezTo>
                    <a:pt x="4470" y="76"/>
                    <a:pt x="4402" y="22"/>
                    <a:pt x="4319" y="6"/>
                  </a:cubicBezTo>
                  <a:cubicBezTo>
                    <a:pt x="4297" y="2"/>
                    <a:pt x="4275" y="0"/>
                    <a:pt x="42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8"/>
            <p:cNvSpPr/>
            <p:nvPr/>
          </p:nvSpPr>
          <p:spPr>
            <a:xfrm>
              <a:off x="6742400" y="417575"/>
              <a:ext cx="121650" cy="169275"/>
            </a:xfrm>
            <a:custGeom>
              <a:avLst/>
              <a:gdLst/>
              <a:ahLst/>
              <a:cxnLst/>
              <a:rect l="l" t="t" r="r" b="b"/>
              <a:pathLst>
                <a:path w="4866" h="6771" extrusionOk="0">
                  <a:moveTo>
                    <a:pt x="4116" y="1"/>
                  </a:moveTo>
                  <a:cubicBezTo>
                    <a:pt x="4097" y="1"/>
                    <a:pt x="4078" y="2"/>
                    <a:pt x="4059" y="6"/>
                  </a:cubicBezTo>
                  <a:cubicBezTo>
                    <a:pt x="3974" y="27"/>
                    <a:pt x="3894" y="64"/>
                    <a:pt x="3821" y="113"/>
                  </a:cubicBezTo>
                  <a:cubicBezTo>
                    <a:pt x="3743" y="167"/>
                    <a:pt x="3675" y="234"/>
                    <a:pt x="3596" y="289"/>
                  </a:cubicBezTo>
                  <a:cubicBezTo>
                    <a:pt x="3519" y="344"/>
                    <a:pt x="3417" y="365"/>
                    <a:pt x="3339" y="422"/>
                  </a:cubicBezTo>
                  <a:cubicBezTo>
                    <a:pt x="3263" y="478"/>
                    <a:pt x="3218" y="577"/>
                    <a:pt x="3143" y="635"/>
                  </a:cubicBezTo>
                  <a:cubicBezTo>
                    <a:pt x="3068" y="692"/>
                    <a:pt x="2973" y="727"/>
                    <a:pt x="2899" y="786"/>
                  </a:cubicBezTo>
                  <a:cubicBezTo>
                    <a:pt x="2824" y="846"/>
                    <a:pt x="2752" y="908"/>
                    <a:pt x="2680" y="968"/>
                  </a:cubicBezTo>
                  <a:cubicBezTo>
                    <a:pt x="2606" y="1029"/>
                    <a:pt x="2551" y="1112"/>
                    <a:pt x="2480" y="1173"/>
                  </a:cubicBezTo>
                  <a:cubicBezTo>
                    <a:pt x="2408" y="1236"/>
                    <a:pt x="2306" y="1264"/>
                    <a:pt x="2236" y="1328"/>
                  </a:cubicBezTo>
                  <a:cubicBezTo>
                    <a:pt x="2165" y="1392"/>
                    <a:pt x="2111" y="1473"/>
                    <a:pt x="2042" y="1538"/>
                  </a:cubicBezTo>
                  <a:cubicBezTo>
                    <a:pt x="1973" y="1604"/>
                    <a:pt x="1899" y="1665"/>
                    <a:pt x="1832" y="1733"/>
                  </a:cubicBezTo>
                  <a:cubicBezTo>
                    <a:pt x="1764" y="1800"/>
                    <a:pt x="1688" y="1859"/>
                    <a:pt x="1623" y="1928"/>
                  </a:cubicBezTo>
                  <a:cubicBezTo>
                    <a:pt x="1558" y="1997"/>
                    <a:pt x="1532" y="2105"/>
                    <a:pt x="1469" y="2174"/>
                  </a:cubicBezTo>
                  <a:cubicBezTo>
                    <a:pt x="1405" y="2245"/>
                    <a:pt x="1328" y="2304"/>
                    <a:pt x="1267" y="2376"/>
                  </a:cubicBezTo>
                  <a:cubicBezTo>
                    <a:pt x="1206" y="2448"/>
                    <a:pt x="1146" y="2522"/>
                    <a:pt x="1088" y="2596"/>
                  </a:cubicBezTo>
                  <a:cubicBezTo>
                    <a:pt x="1028" y="2671"/>
                    <a:pt x="983" y="2757"/>
                    <a:pt x="927" y="2832"/>
                  </a:cubicBezTo>
                  <a:cubicBezTo>
                    <a:pt x="869" y="2909"/>
                    <a:pt x="777" y="2960"/>
                    <a:pt x="725" y="3038"/>
                  </a:cubicBezTo>
                  <a:cubicBezTo>
                    <a:pt x="671" y="3118"/>
                    <a:pt x="649" y="3217"/>
                    <a:pt x="599" y="3297"/>
                  </a:cubicBezTo>
                  <a:cubicBezTo>
                    <a:pt x="548" y="3379"/>
                    <a:pt x="514" y="3468"/>
                    <a:pt x="469" y="3550"/>
                  </a:cubicBezTo>
                  <a:cubicBezTo>
                    <a:pt x="423" y="3635"/>
                    <a:pt x="355" y="3706"/>
                    <a:pt x="316" y="3791"/>
                  </a:cubicBezTo>
                  <a:cubicBezTo>
                    <a:pt x="274" y="3878"/>
                    <a:pt x="230" y="3963"/>
                    <a:pt x="198" y="4050"/>
                  </a:cubicBezTo>
                  <a:cubicBezTo>
                    <a:pt x="162" y="4141"/>
                    <a:pt x="115" y="4226"/>
                    <a:pt x="91" y="4316"/>
                  </a:cubicBezTo>
                  <a:cubicBezTo>
                    <a:pt x="64" y="4411"/>
                    <a:pt x="62" y="4509"/>
                    <a:pt x="45" y="4600"/>
                  </a:cubicBezTo>
                  <a:cubicBezTo>
                    <a:pt x="27" y="4696"/>
                    <a:pt x="11" y="4791"/>
                    <a:pt x="6" y="4883"/>
                  </a:cubicBezTo>
                  <a:cubicBezTo>
                    <a:pt x="1" y="4979"/>
                    <a:pt x="11" y="5075"/>
                    <a:pt x="19" y="5168"/>
                  </a:cubicBezTo>
                  <a:cubicBezTo>
                    <a:pt x="27" y="5263"/>
                    <a:pt x="29" y="5361"/>
                    <a:pt x="53" y="5452"/>
                  </a:cubicBezTo>
                  <a:cubicBezTo>
                    <a:pt x="76" y="5544"/>
                    <a:pt x="107" y="5637"/>
                    <a:pt x="145" y="5724"/>
                  </a:cubicBezTo>
                  <a:cubicBezTo>
                    <a:pt x="184" y="5810"/>
                    <a:pt x="242" y="5887"/>
                    <a:pt x="296" y="5967"/>
                  </a:cubicBezTo>
                  <a:cubicBezTo>
                    <a:pt x="349" y="6044"/>
                    <a:pt x="403" y="6116"/>
                    <a:pt x="467" y="6180"/>
                  </a:cubicBezTo>
                  <a:cubicBezTo>
                    <a:pt x="530" y="6246"/>
                    <a:pt x="616" y="6283"/>
                    <a:pt x="688" y="6337"/>
                  </a:cubicBezTo>
                  <a:cubicBezTo>
                    <a:pt x="761" y="6390"/>
                    <a:pt x="821" y="6460"/>
                    <a:pt x="905" y="6503"/>
                  </a:cubicBezTo>
                  <a:cubicBezTo>
                    <a:pt x="983" y="6544"/>
                    <a:pt x="1066" y="6581"/>
                    <a:pt x="1153" y="6612"/>
                  </a:cubicBezTo>
                  <a:cubicBezTo>
                    <a:pt x="1237" y="6641"/>
                    <a:pt x="1324" y="6668"/>
                    <a:pt x="1415" y="6689"/>
                  </a:cubicBezTo>
                  <a:cubicBezTo>
                    <a:pt x="1500" y="6709"/>
                    <a:pt x="1591" y="6715"/>
                    <a:pt x="1683" y="6727"/>
                  </a:cubicBezTo>
                  <a:cubicBezTo>
                    <a:pt x="1770" y="6737"/>
                    <a:pt x="1860" y="6765"/>
                    <a:pt x="1954" y="6769"/>
                  </a:cubicBezTo>
                  <a:cubicBezTo>
                    <a:pt x="1965" y="6770"/>
                    <a:pt x="1976" y="6770"/>
                    <a:pt x="1987" y="6770"/>
                  </a:cubicBezTo>
                  <a:cubicBezTo>
                    <a:pt x="2065" y="6770"/>
                    <a:pt x="2145" y="6758"/>
                    <a:pt x="2228" y="6756"/>
                  </a:cubicBezTo>
                  <a:cubicBezTo>
                    <a:pt x="2315" y="6753"/>
                    <a:pt x="2404" y="6725"/>
                    <a:pt x="2498" y="6716"/>
                  </a:cubicBezTo>
                  <a:cubicBezTo>
                    <a:pt x="2586" y="6708"/>
                    <a:pt x="2677" y="6714"/>
                    <a:pt x="2770" y="6700"/>
                  </a:cubicBezTo>
                  <a:cubicBezTo>
                    <a:pt x="2857" y="6687"/>
                    <a:pt x="2943" y="6656"/>
                    <a:pt x="3034" y="6639"/>
                  </a:cubicBezTo>
                  <a:cubicBezTo>
                    <a:pt x="3122" y="6620"/>
                    <a:pt x="3216" y="6629"/>
                    <a:pt x="3306" y="6608"/>
                  </a:cubicBezTo>
                  <a:cubicBezTo>
                    <a:pt x="3393" y="6587"/>
                    <a:pt x="3479" y="6558"/>
                    <a:pt x="3569" y="6534"/>
                  </a:cubicBezTo>
                  <a:cubicBezTo>
                    <a:pt x="3654" y="6510"/>
                    <a:pt x="3736" y="6463"/>
                    <a:pt x="3825" y="6435"/>
                  </a:cubicBezTo>
                  <a:cubicBezTo>
                    <a:pt x="3910" y="6408"/>
                    <a:pt x="3998" y="6389"/>
                    <a:pt x="4086" y="6358"/>
                  </a:cubicBezTo>
                  <a:cubicBezTo>
                    <a:pt x="4170" y="6329"/>
                    <a:pt x="4254" y="6294"/>
                    <a:pt x="4341" y="6261"/>
                  </a:cubicBezTo>
                  <a:cubicBezTo>
                    <a:pt x="4426" y="6228"/>
                    <a:pt x="4507" y="6189"/>
                    <a:pt x="4593" y="6153"/>
                  </a:cubicBezTo>
                  <a:cubicBezTo>
                    <a:pt x="4604" y="6149"/>
                    <a:pt x="4616" y="6147"/>
                    <a:pt x="4627" y="6147"/>
                  </a:cubicBezTo>
                  <a:cubicBezTo>
                    <a:pt x="4656" y="6147"/>
                    <a:pt x="4683" y="6158"/>
                    <a:pt x="4700" y="6158"/>
                  </a:cubicBezTo>
                  <a:cubicBezTo>
                    <a:pt x="4715" y="6158"/>
                    <a:pt x="4723" y="6150"/>
                    <a:pt x="4721" y="6125"/>
                  </a:cubicBezTo>
                  <a:cubicBezTo>
                    <a:pt x="4713" y="5993"/>
                    <a:pt x="4634" y="6029"/>
                    <a:pt x="4560" y="5919"/>
                  </a:cubicBezTo>
                  <a:cubicBezTo>
                    <a:pt x="4486" y="5810"/>
                    <a:pt x="4523" y="5784"/>
                    <a:pt x="4448" y="5675"/>
                  </a:cubicBezTo>
                  <a:cubicBezTo>
                    <a:pt x="4373" y="5564"/>
                    <a:pt x="4354" y="5578"/>
                    <a:pt x="4280" y="5467"/>
                  </a:cubicBezTo>
                  <a:cubicBezTo>
                    <a:pt x="4205" y="5355"/>
                    <a:pt x="4207" y="5354"/>
                    <a:pt x="4132" y="5244"/>
                  </a:cubicBezTo>
                  <a:cubicBezTo>
                    <a:pt x="4057" y="5134"/>
                    <a:pt x="4105" y="5086"/>
                    <a:pt x="4001" y="5002"/>
                  </a:cubicBezTo>
                  <a:cubicBezTo>
                    <a:pt x="3915" y="5035"/>
                    <a:pt x="3813" y="5087"/>
                    <a:pt x="3729" y="5114"/>
                  </a:cubicBezTo>
                  <a:cubicBezTo>
                    <a:pt x="3641" y="5146"/>
                    <a:pt x="3561" y="5195"/>
                    <a:pt x="3478" y="5222"/>
                  </a:cubicBezTo>
                  <a:cubicBezTo>
                    <a:pt x="3388" y="5249"/>
                    <a:pt x="3300" y="5278"/>
                    <a:pt x="3215" y="5302"/>
                  </a:cubicBezTo>
                  <a:cubicBezTo>
                    <a:pt x="3124" y="5327"/>
                    <a:pt x="3028" y="5322"/>
                    <a:pt x="2942" y="5340"/>
                  </a:cubicBezTo>
                  <a:cubicBezTo>
                    <a:pt x="2850" y="5361"/>
                    <a:pt x="2763" y="5398"/>
                    <a:pt x="2679" y="5412"/>
                  </a:cubicBezTo>
                  <a:cubicBezTo>
                    <a:pt x="2583" y="5428"/>
                    <a:pt x="2492" y="5439"/>
                    <a:pt x="2408" y="5448"/>
                  </a:cubicBezTo>
                  <a:cubicBezTo>
                    <a:pt x="2393" y="5449"/>
                    <a:pt x="2378" y="5450"/>
                    <a:pt x="2364" y="5450"/>
                  </a:cubicBezTo>
                  <a:cubicBezTo>
                    <a:pt x="2285" y="5450"/>
                    <a:pt x="2210" y="5431"/>
                    <a:pt x="2139" y="5431"/>
                  </a:cubicBezTo>
                  <a:cubicBezTo>
                    <a:pt x="2138" y="5431"/>
                    <a:pt x="2136" y="5431"/>
                    <a:pt x="2134" y="5432"/>
                  </a:cubicBezTo>
                  <a:cubicBezTo>
                    <a:pt x="2124" y="5432"/>
                    <a:pt x="2114" y="5432"/>
                    <a:pt x="2104" y="5432"/>
                  </a:cubicBezTo>
                  <a:cubicBezTo>
                    <a:pt x="2017" y="5432"/>
                    <a:pt x="1938" y="5424"/>
                    <a:pt x="1866" y="5415"/>
                  </a:cubicBezTo>
                  <a:cubicBezTo>
                    <a:pt x="1763" y="5405"/>
                    <a:pt x="1668" y="5414"/>
                    <a:pt x="1596" y="5391"/>
                  </a:cubicBezTo>
                  <a:cubicBezTo>
                    <a:pt x="1486" y="5353"/>
                    <a:pt x="1405" y="5303"/>
                    <a:pt x="1365" y="5244"/>
                  </a:cubicBezTo>
                  <a:cubicBezTo>
                    <a:pt x="1322" y="5182"/>
                    <a:pt x="1302" y="5082"/>
                    <a:pt x="1307" y="4966"/>
                  </a:cubicBezTo>
                  <a:cubicBezTo>
                    <a:pt x="1312" y="4884"/>
                    <a:pt x="1346" y="4794"/>
                    <a:pt x="1377" y="4691"/>
                  </a:cubicBezTo>
                  <a:cubicBezTo>
                    <a:pt x="1401" y="4610"/>
                    <a:pt x="1451" y="4530"/>
                    <a:pt x="1491" y="4434"/>
                  </a:cubicBezTo>
                  <a:cubicBezTo>
                    <a:pt x="1526" y="4354"/>
                    <a:pt x="1524" y="4248"/>
                    <a:pt x="1571" y="4160"/>
                  </a:cubicBezTo>
                  <a:cubicBezTo>
                    <a:pt x="1613" y="4081"/>
                    <a:pt x="1656" y="3996"/>
                    <a:pt x="1708" y="3913"/>
                  </a:cubicBezTo>
                  <a:cubicBezTo>
                    <a:pt x="1754" y="3836"/>
                    <a:pt x="1806" y="3754"/>
                    <a:pt x="1860" y="3674"/>
                  </a:cubicBezTo>
                  <a:cubicBezTo>
                    <a:pt x="1913" y="3599"/>
                    <a:pt x="2004" y="3550"/>
                    <a:pt x="2063" y="3471"/>
                  </a:cubicBezTo>
                  <a:cubicBezTo>
                    <a:pt x="2117" y="3400"/>
                    <a:pt x="2156" y="3310"/>
                    <a:pt x="2219" y="3235"/>
                  </a:cubicBezTo>
                  <a:cubicBezTo>
                    <a:pt x="2278" y="3164"/>
                    <a:pt x="2330" y="3085"/>
                    <a:pt x="2395" y="3013"/>
                  </a:cubicBezTo>
                  <a:cubicBezTo>
                    <a:pt x="2456" y="2944"/>
                    <a:pt x="2541" y="2893"/>
                    <a:pt x="2608" y="2823"/>
                  </a:cubicBezTo>
                  <a:cubicBezTo>
                    <a:pt x="2670" y="2757"/>
                    <a:pt x="2716" y="2668"/>
                    <a:pt x="2785" y="2601"/>
                  </a:cubicBezTo>
                  <a:cubicBezTo>
                    <a:pt x="2850" y="2534"/>
                    <a:pt x="2927" y="2479"/>
                    <a:pt x="2999" y="2414"/>
                  </a:cubicBezTo>
                  <a:cubicBezTo>
                    <a:pt x="3065" y="2351"/>
                    <a:pt x="3139" y="2291"/>
                    <a:pt x="3211" y="2228"/>
                  </a:cubicBezTo>
                  <a:cubicBezTo>
                    <a:pt x="3280" y="2167"/>
                    <a:pt x="3332" y="2081"/>
                    <a:pt x="3406" y="2019"/>
                  </a:cubicBezTo>
                  <a:cubicBezTo>
                    <a:pt x="3477" y="1959"/>
                    <a:pt x="3564" y="1917"/>
                    <a:pt x="3639" y="1857"/>
                  </a:cubicBezTo>
                  <a:cubicBezTo>
                    <a:pt x="3712" y="1798"/>
                    <a:pt x="3799" y="1756"/>
                    <a:pt x="3875" y="1698"/>
                  </a:cubicBezTo>
                  <a:cubicBezTo>
                    <a:pt x="3949" y="1642"/>
                    <a:pt x="4009" y="1564"/>
                    <a:pt x="4087" y="1508"/>
                  </a:cubicBezTo>
                  <a:cubicBezTo>
                    <a:pt x="4162" y="1452"/>
                    <a:pt x="4226" y="1379"/>
                    <a:pt x="4306" y="1324"/>
                  </a:cubicBezTo>
                  <a:cubicBezTo>
                    <a:pt x="4382" y="1270"/>
                    <a:pt x="4467" y="1226"/>
                    <a:pt x="4548" y="1173"/>
                  </a:cubicBezTo>
                  <a:cubicBezTo>
                    <a:pt x="4619" y="1123"/>
                    <a:pt x="4670" y="1061"/>
                    <a:pt x="4715" y="992"/>
                  </a:cubicBezTo>
                  <a:cubicBezTo>
                    <a:pt x="4762" y="920"/>
                    <a:pt x="4834" y="857"/>
                    <a:pt x="4850" y="774"/>
                  </a:cubicBezTo>
                  <a:cubicBezTo>
                    <a:pt x="4866" y="691"/>
                    <a:pt x="4860" y="598"/>
                    <a:pt x="4844" y="513"/>
                  </a:cubicBezTo>
                  <a:cubicBezTo>
                    <a:pt x="4828" y="431"/>
                    <a:pt x="4766" y="364"/>
                    <a:pt x="4716" y="292"/>
                  </a:cubicBezTo>
                  <a:cubicBezTo>
                    <a:pt x="4667" y="219"/>
                    <a:pt x="4603" y="172"/>
                    <a:pt x="4534" y="127"/>
                  </a:cubicBezTo>
                  <a:cubicBezTo>
                    <a:pt x="4462" y="80"/>
                    <a:pt x="4392" y="48"/>
                    <a:pt x="4309" y="32"/>
                  </a:cubicBezTo>
                  <a:cubicBezTo>
                    <a:pt x="4245" y="20"/>
                    <a:pt x="4181" y="1"/>
                    <a:pt x="41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8"/>
            <p:cNvSpPr/>
            <p:nvPr/>
          </p:nvSpPr>
          <p:spPr>
            <a:xfrm>
              <a:off x="6804725" y="508700"/>
              <a:ext cx="120475" cy="169375"/>
            </a:xfrm>
            <a:custGeom>
              <a:avLst/>
              <a:gdLst/>
              <a:ahLst/>
              <a:cxnLst/>
              <a:rect l="l" t="t" r="r" b="b"/>
              <a:pathLst>
                <a:path w="4819" h="6775" extrusionOk="0">
                  <a:moveTo>
                    <a:pt x="4178" y="1"/>
                  </a:moveTo>
                  <a:cubicBezTo>
                    <a:pt x="4131" y="1"/>
                    <a:pt x="4084" y="6"/>
                    <a:pt x="4038" y="16"/>
                  </a:cubicBezTo>
                  <a:cubicBezTo>
                    <a:pt x="3957" y="34"/>
                    <a:pt x="3872" y="61"/>
                    <a:pt x="3800" y="110"/>
                  </a:cubicBezTo>
                  <a:cubicBezTo>
                    <a:pt x="3720" y="164"/>
                    <a:pt x="3631" y="204"/>
                    <a:pt x="3554" y="259"/>
                  </a:cubicBezTo>
                  <a:cubicBezTo>
                    <a:pt x="3476" y="314"/>
                    <a:pt x="3415" y="391"/>
                    <a:pt x="3337" y="448"/>
                  </a:cubicBezTo>
                  <a:cubicBezTo>
                    <a:pt x="3261" y="504"/>
                    <a:pt x="3181" y="559"/>
                    <a:pt x="3106" y="617"/>
                  </a:cubicBezTo>
                  <a:cubicBezTo>
                    <a:pt x="3032" y="675"/>
                    <a:pt x="2972" y="753"/>
                    <a:pt x="2898" y="812"/>
                  </a:cubicBezTo>
                  <a:cubicBezTo>
                    <a:pt x="2823" y="873"/>
                    <a:pt x="2751" y="933"/>
                    <a:pt x="2678" y="993"/>
                  </a:cubicBezTo>
                  <a:cubicBezTo>
                    <a:pt x="2605" y="1054"/>
                    <a:pt x="2520" y="1100"/>
                    <a:pt x="2448" y="1161"/>
                  </a:cubicBezTo>
                  <a:cubicBezTo>
                    <a:pt x="2376" y="1224"/>
                    <a:pt x="2306" y="1288"/>
                    <a:pt x="2236" y="1353"/>
                  </a:cubicBezTo>
                  <a:cubicBezTo>
                    <a:pt x="2164" y="1417"/>
                    <a:pt x="2107" y="1495"/>
                    <a:pt x="2039" y="1561"/>
                  </a:cubicBezTo>
                  <a:cubicBezTo>
                    <a:pt x="1969" y="1626"/>
                    <a:pt x="1885" y="1678"/>
                    <a:pt x="1820" y="1746"/>
                  </a:cubicBezTo>
                  <a:cubicBezTo>
                    <a:pt x="1752" y="1813"/>
                    <a:pt x="1680" y="1875"/>
                    <a:pt x="1614" y="1944"/>
                  </a:cubicBezTo>
                  <a:cubicBezTo>
                    <a:pt x="1548" y="2014"/>
                    <a:pt x="1486" y="2085"/>
                    <a:pt x="1423" y="2155"/>
                  </a:cubicBezTo>
                  <a:cubicBezTo>
                    <a:pt x="1358" y="2226"/>
                    <a:pt x="1310" y="2310"/>
                    <a:pt x="1250" y="2383"/>
                  </a:cubicBezTo>
                  <a:cubicBezTo>
                    <a:pt x="1188" y="2456"/>
                    <a:pt x="1114" y="2519"/>
                    <a:pt x="1055" y="2593"/>
                  </a:cubicBezTo>
                  <a:cubicBezTo>
                    <a:pt x="995" y="2668"/>
                    <a:pt x="926" y="2734"/>
                    <a:pt x="871" y="2812"/>
                  </a:cubicBezTo>
                  <a:cubicBezTo>
                    <a:pt x="813" y="2889"/>
                    <a:pt x="763" y="2970"/>
                    <a:pt x="710" y="3048"/>
                  </a:cubicBezTo>
                  <a:cubicBezTo>
                    <a:pt x="657" y="3129"/>
                    <a:pt x="615" y="3215"/>
                    <a:pt x="566" y="3296"/>
                  </a:cubicBezTo>
                  <a:cubicBezTo>
                    <a:pt x="514" y="3379"/>
                    <a:pt x="479" y="3467"/>
                    <a:pt x="433" y="3549"/>
                  </a:cubicBezTo>
                  <a:cubicBezTo>
                    <a:pt x="386" y="3634"/>
                    <a:pt x="315" y="3706"/>
                    <a:pt x="277" y="3790"/>
                  </a:cubicBezTo>
                  <a:cubicBezTo>
                    <a:pt x="235" y="3878"/>
                    <a:pt x="239" y="3982"/>
                    <a:pt x="206" y="4070"/>
                  </a:cubicBezTo>
                  <a:cubicBezTo>
                    <a:pt x="171" y="4161"/>
                    <a:pt x="112" y="4242"/>
                    <a:pt x="85" y="4329"/>
                  </a:cubicBezTo>
                  <a:cubicBezTo>
                    <a:pt x="58" y="4424"/>
                    <a:pt x="74" y="4523"/>
                    <a:pt x="57" y="4614"/>
                  </a:cubicBezTo>
                  <a:cubicBezTo>
                    <a:pt x="40" y="4710"/>
                    <a:pt x="11" y="4801"/>
                    <a:pt x="6" y="4893"/>
                  </a:cubicBezTo>
                  <a:cubicBezTo>
                    <a:pt x="0" y="4989"/>
                    <a:pt x="13" y="5082"/>
                    <a:pt x="21" y="5176"/>
                  </a:cubicBezTo>
                  <a:cubicBezTo>
                    <a:pt x="29" y="5271"/>
                    <a:pt x="46" y="5361"/>
                    <a:pt x="69" y="5453"/>
                  </a:cubicBezTo>
                  <a:cubicBezTo>
                    <a:pt x="91" y="5545"/>
                    <a:pt x="77" y="5651"/>
                    <a:pt x="116" y="5738"/>
                  </a:cubicBezTo>
                  <a:cubicBezTo>
                    <a:pt x="154" y="5824"/>
                    <a:pt x="238" y="5887"/>
                    <a:pt x="292" y="5967"/>
                  </a:cubicBezTo>
                  <a:cubicBezTo>
                    <a:pt x="343" y="6043"/>
                    <a:pt x="373" y="6135"/>
                    <a:pt x="436" y="6200"/>
                  </a:cubicBezTo>
                  <a:cubicBezTo>
                    <a:pt x="498" y="6266"/>
                    <a:pt x="595" y="6294"/>
                    <a:pt x="668" y="6347"/>
                  </a:cubicBezTo>
                  <a:cubicBezTo>
                    <a:pt x="739" y="6401"/>
                    <a:pt x="812" y="6449"/>
                    <a:pt x="894" y="6492"/>
                  </a:cubicBezTo>
                  <a:cubicBezTo>
                    <a:pt x="973" y="6534"/>
                    <a:pt x="1042" y="6599"/>
                    <a:pt x="1129" y="6630"/>
                  </a:cubicBezTo>
                  <a:cubicBezTo>
                    <a:pt x="1213" y="6659"/>
                    <a:pt x="1304" y="6673"/>
                    <a:pt x="1395" y="6692"/>
                  </a:cubicBezTo>
                  <a:cubicBezTo>
                    <a:pt x="1481" y="6713"/>
                    <a:pt x="1573" y="6702"/>
                    <a:pt x="1665" y="6714"/>
                  </a:cubicBezTo>
                  <a:cubicBezTo>
                    <a:pt x="1752" y="6724"/>
                    <a:pt x="1839" y="6765"/>
                    <a:pt x="1933" y="6769"/>
                  </a:cubicBezTo>
                  <a:cubicBezTo>
                    <a:pt x="1939" y="6770"/>
                    <a:pt x="1945" y="6770"/>
                    <a:pt x="1951" y="6770"/>
                  </a:cubicBezTo>
                  <a:cubicBezTo>
                    <a:pt x="2034" y="6770"/>
                    <a:pt x="2119" y="6751"/>
                    <a:pt x="2205" y="6748"/>
                  </a:cubicBezTo>
                  <a:cubicBezTo>
                    <a:pt x="2208" y="6748"/>
                    <a:pt x="2212" y="6748"/>
                    <a:pt x="2216" y="6748"/>
                  </a:cubicBezTo>
                  <a:cubicBezTo>
                    <a:pt x="2290" y="6748"/>
                    <a:pt x="2369" y="6774"/>
                    <a:pt x="2448" y="6774"/>
                  </a:cubicBezTo>
                  <a:cubicBezTo>
                    <a:pt x="2459" y="6774"/>
                    <a:pt x="2469" y="6774"/>
                    <a:pt x="2480" y="6773"/>
                  </a:cubicBezTo>
                  <a:cubicBezTo>
                    <a:pt x="2569" y="6765"/>
                    <a:pt x="2653" y="6706"/>
                    <a:pt x="2746" y="6692"/>
                  </a:cubicBezTo>
                  <a:cubicBezTo>
                    <a:pt x="2764" y="6690"/>
                    <a:pt x="2783" y="6689"/>
                    <a:pt x="2802" y="6689"/>
                  </a:cubicBezTo>
                  <a:cubicBezTo>
                    <a:pt x="2848" y="6689"/>
                    <a:pt x="2895" y="6694"/>
                    <a:pt x="2942" y="6694"/>
                  </a:cubicBezTo>
                  <a:cubicBezTo>
                    <a:pt x="2969" y="6694"/>
                    <a:pt x="2995" y="6692"/>
                    <a:pt x="3021" y="6687"/>
                  </a:cubicBezTo>
                  <a:cubicBezTo>
                    <a:pt x="3109" y="6670"/>
                    <a:pt x="3192" y="6628"/>
                    <a:pt x="3282" y="6607"/>
                  </a:cubicBezTo>
                  <a:cubicBezTo>
                    <a:pt x="3369" y="6587"/>
                    <a:pt x="3452" y="6546"/>
                    <a:pt x="3540" y="6520"/>
                  </a:cubicBezTo>
                  <a:cubicBezTo>
                    <a:pt x="3626" y="6496"/>
                    <a:pt x="3725" y="6504"/>
                    <a:pt x="3812" y="6476"/>
                  </a:cubicBezTo>
                  <a:cubicBezTo>
                    <a:pt x="3898" y="6449"/>
                    <a:pt x="3973" y="6387"/>
                    <a:pt x="4060" y="6358"/>
                  </a:cubicBezTo>
                  <a:cubicBezTo>
                    <a:pt x="4144" y="6328"/>
                    <a:pt x="4231" y="6301"/>
                    <a:pt x="4319" y="6268"/>
                  </a:cubicBezTo>
                  <a:cubicBezTo>
                    <a:pt x="4403" y="6236"/>
                    <a:pt x="4496" y="6223"/>
                    <a:pt x="4581" y="6188"/>
                  </a:cubicBezTo>
                  <a:cubicBezTo>
                    <a:pt x="4646" y="6162"/>
                    <a:pt x="4713" y="6200"/>
                    <a:pt x="4708" y="6130"/>
                  </a:cubicBezTo>
                  <a:cubicBezTo>
                    <a:pt x="4699" y="5999"/>
                    <a:pt x="4626" y="6026"/>
                    <a:pt x="4551" y="5916"/>
                  </a:cubicBezTo>
                  <a:cubicBezTo>
                    <a:pt x="4476" y="5806"/>
                    <a:pt x="4483" y="5801"/>
                    <a:pt x="4410" y="5691"/>
                  </a:cubicBezTo>
                  <a:cubicBezTo>
                    <a:pt x="4335" y="5582"/>
                    <a:pt x="4336" y="5580"/>
                    <a:pt x="4261" y="5470"/>
                  </a:cubicBezTo>
                  <a:cubicBezTo>
                    <a:pt x="4186" y="5359"/>
                    <a:pt x="4199" y="5351"/>
                    <a:pt x="4124" y="5240"/>
                  </a:cubicBezTo>
                  <a:cubicBezTo>
                    <a:pt x="4049" y="5128"/>
                    <a:pt x="4060" y="5120"/>
                    <a:pt x="3955" y="5036"/>
                  </a:cubicBezTo>
                  <a:cubicBezTo>
                    <a:pt x="3867" y="5070"/>
                    <a:pt x="3783" y="5078"/>
                    <a:pt x="3700" y="5107"/>
                  </a:cubicBezTo>
                  <a:cubicBezTo>
                    <a:pt x="3612" y="5138"/>
                    <a:pt x="3538" y="5206"/>
                    <a:pt x="3454" y="5230"/>
                  </a:cubicBezTo>
                  <a:cubicBezTo>
                    <a:pt x="3364" y="5259"/>
                    <a:pt x="3271" y="5273"/>
                    <a:pt x="3187" y="5297"/>
                  </a:cubicBezTo>
                  <a:cubicBezTo>
                    <a:pt x="3096" y="5320"/>
                    <a:pt x="2998" y="5307"/>
                    <a:pt x="2913" y="5326"/>
                  </a:cubicBezTo>
                  <a:cubicBezTo>
                    <a:pt x="2820" y="5346"/>
                    <a:pt x="2736" y="5386"/>
                    <a:pt x="2650" y="5400"/>
                  </a:cubicBezTo>
                  <a:cubicBezTo>
                    <a:pt x="2555" y="5417"/>
                    <a:pt x="2468" y="5442"/>
                    <a:pt x="2382" y="5452"/>
                  </a:cubicBezTo>
                  <a:cubicBezTo>
                    <a:pt x="2286" y="5460"/>
                    <a:pt x="2194" y="5468"/>
                    <a:pt x="2109" y="5469"/>
                  </a:cubicBezTo>
                  <a:cubicBezTo>
                    <a:pt x="2108" y="5469"/>
                    <a:pt x="2106" y="5469"/>
                    <a:pt x="2104" y="5469"/>
                  </a:cubicBezTo>
                  <a:cubicBezTo>
                    <a:pt x="2008" y="5469"/>
                    <a:pt x="1919" y="5438"/>
                    <a:pt x="1840" y="5428"/>
                  </a:cubicBezTo>
                  <a:cubicBezTo>
                    <a:pt x="1738" y="5418"/>
                    <a:pt x="1648" y="5412"/>
                    <a:pt x="1574" y="5389"/>
                  </a:cubicBezTo>
                  <a:cubicBezTo>
                    <a:pt x="1466" y="5351"/>
                    <a:pt x="1371" y="5316"/>
                    <a:pt x="1332" y="5257"/>
                  </a:cubicBezTo>
                  <a:cubicBezTo>
                    <a:pt x="1289" y="5195"/>
                    <a:pt x="1280" y="5090"/>
                    <a:pt x="1288" y="4973"/>
                  </a:cubicBezTo>
                  <a:cubicBezTo>
                    <a:pt x="1291" y="4892"/>
                    <a:pt x="1307" y="4799"/>
                    <a:pt x="1337" y="4694"/>
                  </a:cubicBezTo>
                  <a:cubicBezTo>
                    <a:pt x="1361" y="4612"/>
                    <a:pt x="1392" y="4521"/>
                    <a:pt x="1432" y="4427"/>
                  </a:cubicBezTo>
                  <a:cubicBezTo>
                    <a:pt x="1467" y="4347"/>
                    <a:pt x="1518" y="4266"/>
                    <a:pt x="1566" y="4177"/>
                  </a:cubicBezTo>
                  <a:cubicBezTo>
                    <a:pt x="1607" y="4098"/>
                    <a:pt x="1649" y="4013"/>
                    <a:pt x="1701" y="3929"/>
                  </a:cubicBezTo>
                  <a:cubicBezTo>
                    <a:pt x="1748" y="3853"/>
                    <a:pt x="1816" y="3784"/>
                    <a:pt x="1873" y="3704"/>
                  </a:cubicBezTo>
                  <a:cubicBezTo>
                    <a:pt x="1925" y="3629"/>
                    <a:pt x="1981" y="3556"/>
                    <a:pt x="2040" y="3478"/>
                  </a:cubicBezTo>
                  <a:cubicBezTo>
                    <a:pt x="2094" y="3406"/>
                    <a:pt x="2130" y="3312"/>
                    <a:pt x="2191" y="3237"/>
                  </a:cubicBezTo>
                  <a:cubicBezTo>
                    <a:pt x="2250" y="3166"/>
                    <a:pt x="2329" y="3109"/>
                    <a:pt x="2393" y="3038"/>
                  </a:cubicBezTo>
                  <a:cubicBezTo>
                    <a:pt x="2455" y="2969"/>
                    <a:pt x="2511" y="2893"/>
                    <a:pt x="2578" y="2823"/>
                  </a:cubicBezTo>
                  <a:cubicBezTo>
                    <a:pt x="2641" y="2756"/>
                    <a:pt x="2712" y="2694"/>
                    <a:pt x="2782" y="2625"/>
                  </a:cubicBezTo>
                  <a:cubicBezTo>
                    <a:pt x="2847" y="2560"/>
                    <a:pt x="2901" y="2480"/>
                    <a:pt x="2970" y="2413"/>
                  </a:cubicBezTo>
                  <a:cubicBezTo>
                    <a:pt x="3037" y="2351"/>
                    <a:pt x="3101" y="2279"/>
                    <a:pt x="3174" y="2217"/>
                  </a:cubicBezTo>
                  <a:cubicBezTo>
                    <a:pt x="3244" y="2155"/>
                    <a:pt x="3331" y="2113"/>
                    <a:pt x="3405" y="2051"/>
                  </a:cubicBezTo>
                  <a:cubicBezTo>
                    <a:pt x="3476" y="1990"/>
                    <a:pt x="3558" y="1941"/>
                    <a:pt x="3633" y="1881"/>
                  </a:cubicBezTo>
                  <a:cubicBezTo>
                    <a:pt x="3705" y="1822"/>
                    <a:pt x="3763" y="1742"/>
                    <a:pt x="3838" y="1683"/>
                  </a:cubicBezTo>
                  <a:cubicBezTo>
                    <a:pt x="3912" y="1626"/>
                    <a:pt x="4003" y="1590"/>
                    <a:pt x="4080" y="1533"/>
                  </a:cubicBezTo>
                  <a:cubicBezTo>
                    <a:pt x="4155" y="1478"/>
                    <a:pt x="4209" y="1389"/>
                    <a:pt x="4288" y="1334"/>
                  </a:cubicBezTo>
                  <a:cubicBezTo>
                    <a:pt x="4364" y="1281"/>
                    <a:pt x="4469" y="1265"/>
                    <a:pt x="4547" y="1211"/>
                  </a:cubicBezTo>
                  <a:cubicBezTo>
                    <a:pt x="4620" y="1162"/>
                    <a:pt x="4662" y="1076"/>
                    <a:pt x="4707" y="1008"/>
                  </a:cubicBezTo>
                  <a:cubicBezTo>
                    <a:pt x="4754" y="935"/>
                    <a:pt x="4786" y="858"/>
                    <a:pt x="4802" y="774"/>
                  </a:cubicBezTo>
                  <a:cubicBezTo>
                    <a:pt x="4818" y="692"/>
                    <a:pt x="4801" y="611"/>
                    <a:pt x="4783" y="527"/>
                  </a:cubicBezTo>
                  <a:cubicBezTo>
                    <a:pt x="4767" y="445"/>
                    <a:pt x="4749" y="366"/>
                    <a:pt x="4700" y="294"/>
                  </a:cubicBezTo>
                  <a:cubicBezTo>
                    <a:pt x="4651" y="222"/>
                    <a:pt x="4587" y="169"/>
                    <a:pt x="4518" y="124"/>
                  </a:cubicBezTo>
                  <a:cubicBezTo>
                    <a:pt x="4445" y="77"/>
                    <a:pt x="4376" y="28"/>
                    <a:pt x="4293" y="12"/>
                  </a:cubicBezTo>
                  <a:cubicBezTo>
                    <a:pt x="4255" y="4"/>
                    <a:pt x="4217" y="1"/>
                    <a:pt x="41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8"/>
            <p:cNvSpPr/>
            <p:nvPr/>
          </p:nvSpPr>
          <p:spPr>
            <a:xfrm>
              <a:off x="6866250" y="599950"/>
              <a:ext cx="121325" cy="169025"/>
            </a:xfrm>
            <a:custGeom>
              <a:avLst/>
              <a:gdLst/>
              <a:ahLst/>
              <a:cxnLst/>
              <a:rect l="l" t="t" r="r" b="b"/>
              <a:pathLst>
                <a:path w="4853" h="6761" extrusionOk="0">
                  <a:moveTo>
                    <a:pt x="4186" y="1"/>
                  </a:moveTo>
                  <a:cubicBezTo>
                    <a:pt x="4138" y="1"/>
                    <a:pt x="4089" y="6"/>
                    <a:pt x="4042" y="15"/>
                  </a:cubicBezTo>
                  <a:cubicBezTo>
                    <a:pt x="3970" y="29"/>
                    <a:pt x="3896" y="77"/>
                    <a:pt x="3825" y="127"/>
                  </a:cubicBezTo>
                  <a:cubicBezTo>
                    <a:pt x="3745" y="180"/>
                    <a:pt x="3670" y="238"/>
                    <a:pt x="3593" y="293"/>
                  </a:cubicBezTo>
                  <a:cubicBezTo>
                    <a:pt x="3515" y="347"/>
                    <a:pt x="3435" y="400"/>
                    <a:pt x="3359" y="456"/>
                  </a:cubicBezTo>
                  <a:cubicBezTo>
                    <a:pt x="3283" y="512"/>
                    <a:pt x="3200" y="563"/>
                    <a:pt x="3125" y="620"/>
                  </a:cubicBezTo>
                  <a:cubicBezTo>
                    <a:pt x="3050" y="678"/>
                    <a:pt x="2967" y="726"/>
                    <a:pt x="2893" y="786"/>
                  </a:cubicBezTo>
                  <a:cubicBezTo>
                    <a:pt x="2818" y="846"/>
                    <a:pt x="2761" y="927"/>
                    <a:pt x="2689" y="989"/>
                  </a:cubicBezTo>
                  <a:cubicBezTo>
                    <a:pt x="2615" y="1050"/>
                    <a:pt x="2547" y="1116"/>
                    <a:pt x="2475" y="1177"/>
                  </a:cubicBezTo>
                  <a:cubicBezTo>
                    <a:pt x="2402" y="1241"/>
                    <a:pt x="2304" y="1273"/>
                    <a:pt x="2234" y="1337"/>
                  </a:cubicBezTo>
                  <a:cubicBezTo>
                    <a:pt x="2163" y="1401"/>
                    <a:pt x="2117" y="1492"/>
                    <a:pt x="2049" y="1558"/>
                  </a:cubicBezTo>
                  <a:cubicBezTo>
                    <a:pt x="1979" y="1623"/>
                    <a:pt x="1898" y="1676"/>
                    <a:pt x="1831" y="1743"/>
                  </a:cubicBezTo>
                  <a:cubicBezTo>
                    <a:pt x="1763" y="1810"/>
                    <a:pt x="1711" y="1893"/>
                    <a:pt x="1646" y="1960"/>
                  </a:cubicBezTo>
                  <a:cubicBezTo>
                    <a:pt x="1581" y="2030"/>
                    <a:pt x="1523" y="2107"/>
                    <a:pt x="1460" y="2177"/>
                  </a:cubicBezTo>
                  <a:cubicBezTo>
                    <a:pt x="1395" y="2247"/>
                    <a:pt x="1333" y="2318"/>
                    <a:pt x="1271" y="2391"/>
                  </a:cubicBezTo>
                  <a:cubicBezTo>
                    <a:pt x="1210" y="2464"/>
                    <a:pt x="1114" y="2509"/>
                    <a:pt x="1055" y="2582"/>
                  </a:cubicBezTo>
                  <a:cubicBezTo>
                    <a:pt x="994" y="2657"/>
                    <a:pt x="964" y="2753"/>
                    <a:pt x="907" y="2828"/>
                  </a:cubicBezTo>
                  <a:cubicBezTo>
                    <a:pt x="849" y="2906"/>
                    <a:pt x="795" y="2986"/>
                    <a:pt x="744" y="3063"/>
                  </a:cubicBezTo>
                  <a:cubicBezTo>
                    <a:pt x="690" y="3143"/>
                    <a:pt x="640" y="3224"/>
                    <a:pt x="591" y="3304"/>
                  </a:cubicBezTo>
                  <a:cubicBezTo>
                    <a:pt x="541" y="3387"/>
                    <a:pt x="468" y="3455"/>
                    <a:pt x="424" y="3537"/>
                  </a:cubicBezTo>
                  <a:cubicBezTo>
                    <a:pt x="377" y="3623"/>
                    <a:pt x="348" y="3715"/>
                    <a:pt x="308" y="3800"/>
                  </a:cubicBezTo>
                  <a:cubicBezTo>
                    <a:pt x="267" y="3887"/>
                    <a:pt x="211" y="3968"/>
                    <a:pt x="178" y="4054"/>
                  </a:cubicBezTo>
                  <a:cubicBezTo>
                    <a:pt x="144" y="4146"/>
                    <a:pt x="156" y="4251"/>
                    <a:pt x="130" y="4338"/>
                  </a:cubicBezTo>
                  <a:cubicBezTo>
                    <a:pt x="103" y="4433"/>
                    <a:pt x="60" y="4518"/>
                    <a:pt x="42" y="4609"/>
                  </a:cubicBezTo>
                  <a:cubicBezTo>
                    <a:pt x="24" y="4705"/>
                    <a:pt x="11" y="4799"/>
                    <a:pt x="6" y="4892"/>
                  </a:cubicBezTo>
                  <a:cubicBezTo>
                    <a:pt x="1" y="4989"/>
                    <a:pt x="23" y="5082"/>
                    <a:pt x="32" y="5176"/>
                  </a:cubicBezTo>
                  <a:cubicBezTo>
                    <a:pt x="39" y="5270"/>
                    <a:pt x="12" y="5372"/>
                    <a:pt x="35" y="5463"/>
                  </a:cubicBezTo>
                  <a:cubicBezTo>
                    <a:pt x="59" y="5556"/>
                    <a:pt x="99" y="5645"/>
                    <a:pt x="139" y="5732"/>
                  </a:cubicBezTo>
                  <a:cubicBezTo>
                    <a:pt x="177" y="5819"/>
                    <a:pt x="231" y="5899"/>
                    <a:pt x="286" y="5979"/>
                  </a:cubicBezTo>
                  <a:cubicBezTo>
                    <a:pt x="338" y="6055"/>
                    <a:pt x="385" y="6137"/>
                    <a:pt x="446" y="6201"/>
                  </a:cubicBezTo>
                  <a:cubicBezTo>
                    <a:pt x="509" y="6266"/>
                    <a:pt x="594" y="6309"/>
                    <a:pt x="667" y="6364"/>
                  </a:cubicBezTo>
                  <a:cubicBezTo>
                    <a:pt x="740" y="6417"/>
                    <a:pt x="810" y="6476"/>
                    <a:pt x="892" y="6519"/>
                  </a:cubicBezTo>
                  <a:cubicBezTo>
                    <a:pt x="971" y="6561"/>
                    <a:pt x="1063" y="6575"/>
                    <a:pt x="1151" y="6605"/>
                  </a:cubicBezTo>
                  <a:cubicBezTo>
                    <a:pt x="1234" y="6635"/>
                    <a:pt x="1319" y="6657"/>
                    <a:pt x="1410" y="6678"/>
                  </a:cubicBezTo>
                  <a:cubicBezTo>
                    <a:pt x="1496" y="6698"/>
                    <a:pt x="1582" y="6736"/>
                    <a:pt x="1674" y="6747"/>
                  </a:cubicBezTo>
                  <a:cubicBezTo>
                    <a:pt x="1762" y="6758"/>
                    <a:pt x="1854" y="6757"/>
                    <a:pt x="1946" y="6760"/>
                  </a:cubicBezTo>
                  <a:cubicBezTo>
                    <a:pt x="1956" y="6761"/>
                    <a:pt x="1965" y="6761"/>
                    <a:pt x="1975" y="6761"/>
                  </a:cubicBezTo>
                  <a:cubicBezTo>
                    <a:pt x="2054" y="6761"/>
                    <a:pt x="2134" y="6747"/>
                    <a:pt x="2218" y="6744"/>
                  </a:cubicBezTo>
                  <a:cubicBezTo>
                    <a:pt x="2306" y="6742"/>
                    <a:pt x="2396" y="6732"/>
                    <a:pt x="2488" y="6725"/>
                  </a:cubicBezTo>
                  <a:cubicBezTo>
                    <a:pt x="2507" y="6723"/>
                    <a:pt x="2527" y="6722"/>
                    <a:pt x="2547" y="6722"/>
                  </a:cubicBezTo>
                  <a:cubicBezTo>
                    <a:pt x="2589" y="6722"/>
                    <a:pt x="2631" y="6725"/>
                    <a:pt x="2674" y="6725"/>
                  </a:cubicBezTo>
                  <a:cubicBezTo>
                    <a:pt x="2703" y="6725"/>
                    <a:pt x="2732" y="6724"/>
                    <a:pt x="2761" y="6719"/>
                  </a:cubicBezTo>
                  <a:cubicBezTo>
                    <a:pt x="2850" y="6706"/>
                    <a:pt x="2937" y="6683"/>
                    <a:pt x="3028" y="6666"/>
                  </a:cubicBezTo>
                  <a:cubicBezTo>
                    <a:pt x="3114" y="6648"/>
                    <a:pt x="3204" y="6634"/>
                    <a:pt x="3294" y="6612"/>
                  </a:cubicBezTo>
                  <a:cubicBezTo>
                    <a:pt x="3381" y="6592"/>
                    <a:pt x="3463" y="6545"/>
                    <a:pt x="3551" y="6519"/>
                  </a:cubicBezTo>
                  <a:cubicBezTo>
                    <a:pt x="3637" y="6496"/>
                    <a:pt x="3729" y="6489"/>
                    <a:pt x="3817" y="6460"/>
                  </a:cubicBezTo>
                  <a:cubicBezTo>
                    <a:pt x="3903" y="6433"/>
                    <a:pt x="3994" y="6421"/>
                    <a:pt x="4082" y="6391"/>
                  </a:cubicBezTo>
                  <a:cubicBezTo>
                    <a:pt x="4165" y="6362"/>
                    <a:pt x="4251" y="6330"/>
                    <a:pt x="4339" y="6297"/>
                  </a:cubicBezTo>
                  <a:cubicBezTo>
                    <a:pt x="4422" y="6265"/>
                    <a:pt x="4510" y="6237"/>
                    <a:pt x="4596" y="6202"/>
                  </a:cubicBezTo>
                  <a:cubicBezTo>
                    <a:pt x="4660" y="6176"/>
                    <a:pt x="4694" y="6203"/>
                    <a:pt x="4689" y="6136"/>
                  </a:cubicBezTo>
                  <a:cubicBezTo>
                    <a:pt x="4679" y="6004"/>
                    <a:pt x="4640" y="6025"/>
                    <a:pt x="4566" y="5917"/>
                  </a:cubicBezTo>
                  <a:cubicBezTo>
                    <a:pt x="4491" y="5807"/>
                    <a:pt x="4512" y="5793"/>
                    <a:pt x="4437" y="5683"/>
                  </a:cubicBezTo>
                  <a:cubicBezTo>
                    <a:pt x="4362" y="5573"/>
                    <a:pt x="4360" y="5574"/>
                    <a:pt x="4286" y="5464"/>
                  </a:cubicBezTo>
                  <a:cubicBezTo>
                    <a:pt x="4211" y="5354"/>
                    <a:pt x="4174" y="5378"/>
                    <a:pt x="4100" y="5269"/>
                  </a:cubicBezTo>
                  <a:cubicBezTo>
                    <a:pt x="4026" y="5159"/>
                    <a:pt x="4060" y="5137"/>
                    <a:pt x="3954" y="5055"/>
                  </a:cubicBezTo>
                  <a:cubicBezTo>
                    <a:pt x="3867" y="5088"/>
                    <a:pt x="3798" y="5095"/>
                    <a:pt x="3713" y="5125"/>
                  </a:cubicBezTo>
                  <a:cubicBezTo>
                    <a:pt x="3624" y="5156"/>
                    <a:pt x="3547" y="5209"/>
                    <a:pt x="3463" y="5236"/>
                  </a:cubicBezTo>
                  <a:cubicBezTo>
                    <a:pt x="3373" y="5264"/>
                    <a:pt x="3286" y="5293"/>
                    <a:pt x="3200" y="5316"/>
                  </a:cubicBezTo>
                  <a:cubicBezTo>
                    <a:pt x="3109" y="5340"/>
                    <a:pt x="3014" y="5340"/>
                    <a:pt x="2928" y="5359"/>
                  </a:cubicBezTo>
                  <a:cubicBezTo>
                    <a:pt x="2836" y="5378"/>
                    <a:pt x="2745" y="5388"/>
                    <a:pt x="2659" y="5402"/>
                  </a:cubicBezTo>
                  <a:cubicBezTo>
                    <a:pt x="2564" y="5418"/>
                    <a:pt x="2477" y="5446"/>
                    <a:pt x="2391" y="5456"/>
                  </a:cubicBezTo>
                  <a:cubicBezTo>
                    <a:pt x="2371" y="5457"/>
                    <a:pt x="2350" y="5458"/>
                    <a:pt x="2330" y="5458"/>
                  </a:cubicBezTo>
                  <a:cubicBezTo>
                    <a:pt x="2262" y="5458"/>
                    <a:pt x="2196" y="5450"/>
                    <a:pt x="2135" y="5450"/>
                  </a:cubicBezTo>
                  <a:cubicBezTo>
                    <a:pt x="2129" y="5450"/>
                    <a:pt x="2124" y="5450"/>
                    <a:pt x="2118" y="5450"/>
                  </a:cubicBezTo>
                  <a:cubicBezTo>
                    <a:pt x="2116" y="5450"/>
                    <a:pt x="2113" y="5450"/>
                    <a:pt x="2111" y="5450"/>
                  </a:cubicBezTo>
                  <a:cubicBezTo>
                    <a:pt x="2015" y="5450"/>
                    <a:pt x="1929" y="5431"/>
                    <a:pt x="1851" y="5423"/>
                  </a:cubicBezTo>
                  <a:cubicBezTo>
                    <a:pt x="1830" y="5421"/>
                    <a:pt x="1810" y="5421"/>
                    <a:pt x="1790" y="5421"/>
                  </a:cubicBezTo>
                  <a:cubicBezTo>
                    <a:pt x="1745" y="5421"/>
                    <a:pt x="1701" y="5424"/>
                    <a:pt x="1661" y="5424"/>
                  </a:cubicBezTo>
                  <a:cubicBezTo>
                    <a:pt x="1630" y="5424"/>
                    <a:pt x="1602" y="5422"/>
                    <a:pt x="1576" y="5414"/>
                  </a:cubicBezTo>
                  <a:cubicBezTo>
                    <a:pt x="1468" y="5376"/>
                    <a:pt x="1377" y="5323"/>
                    <a:pt x="1336" y="5265"/>
                  </a:cubicBezTo>
                  <a:cubicBezTo>
                    <a:pt x="1294" y="5202"/>
                    <a:pt x="1276" y="5093"/>
                    <a:pt x="1282" y="4977"/>
                  </a:cubicBezTo>
                  <a:cubicBezTo>
                    <a:pt x="1286" y="4895"/>
                    <a:pt x="1325" y="4804"/>
                    <a:pt x="1353" y="4701"/>
                  </a:cubicBezTo>
                  <a:cubicBezTo>
                    <a:pt x="1378" y="4620"/>
                    <a:pt x="1425" y="4536"/>
                    <a:pt x="1465" y="4443"/>
                  </a:cubicBezTo>
                  <a:cubicBezTo>
                    <a:pt x="1500" y="4363"/>
                    <a:pt x="1506" y="4259"/>
                    <a:pt x="1552" y="4171"/>
                  </a:cubicBezTo>
                  <a:cubicBezTo>
                    <a:pt x="1593" y="4092"/>
                    <a:pt x="1645" y="4012"/>
                    <a:pt x="1696" y="3927"/>
                  </a:cubicBezTo>
                  <a:cubicBezTo>
                    <a:pt x="1743" y="3851"/>
                    <a:pt x="1833" y="3797"/>
                    <a:pt x="1888" y="3716"/>
                  </a:cubicBezTo>
                  <a:cubicBezTo>
                    <a:pt x="1940" y="3641"/>
                    <a:pt x="1953" y="3535"/>
                    <a:pt x="2012" y="3458"/>
                  </a:cubicBezTo>
                  <a:cubicBezTo>
                    <a:pt x="2068" y="3385"/>
                    <a:pt x="2140" y="3321"/>
                    <a:pt x="2202" y="3245"/>
                  </a:cubicBezTo>
                  <a:cubicBezTo>
                    <a:pt x="2261" y="3174"/>
                    <a:pt x="2334" y="3113"/>
                    <a:pt x="2398" y="3040"/>
                  </a:cubicBezTo>
                  <a:cubicBezTo>
                    <a:pt x="2460" y="2972"/>
                    <a:pt x="2524" y="2903"/>
                    <a:pt x="2591" y="2832"/>
                  </a:cubicBezTo>
                  <a:cubicBezTo>
                    <a:pt x="2654" y="2765"/>
                    <a:pt x="2716" y="2693"/>
                    <a:pt x="2786" y="2626"/>
                  </a:cubicBezTo>
                  <a:cubicBezTo>
                    <a:pt x="2851" y="2560"/>
                    <a:pt x="2931" y="2508"/>
                    <a:pt x="3001" y="2442"/>
                  </a:cubicBezTo>
                  <a:cubicBezTo>
                    <a:pt x="3067" y="2379"/>
                    <a:pt x="3136" y="2314"/>
                    <a:pt x="3207" y="2250"/>
                  </a:cubicBezTo>
                  <a:cubicBezTo>
                    <a:pt x="3276" y="2189"/>
                    <a:pt x="3334" y="2111"/>
                    <a:pt x="3408" y="2050"/>
                  </a:cubicBezTo>
                  <a:cubicBezTo>
                    <a:pt x="3479" y="1990"/>
                    <a:pt x="3565" y="1948"/>
                    <a:pt x="3640" y="1887"/>
                  </a:cubicBezTo>
                  <a:cubicBezTo>
                    <a:pt x="3713" y="1828"/>
                    <a:pt x="3785" y="1769"/>
                    <a:pt x="3862" y="1710"/>
                  </a:cubicBezTo>
                  <a:cubicBezTo>
                    <a:pt x="3935" y="1654"/>
                    <a:pt x="3996" y="1576"/>
                    <a:pt x="4072" y="1519"/>
                  </a:cubicBezTo>
                  <a:cubicBezTo>
                    <a:pt x="4147" y="1463"/>
                    <a:pt x="4218" y="1399"/>
                    <a:pt x="4297" y="1345"/>
                  </a:cubicBezTo>
                  <a:cubicBezTo>
                    <a:pt x="4373" y="1291"/>
                    <a:pt x="4459" y="1247"/>
                    <a:pt x="4538" y="1194"/>
                  </a:cubicBezTo>
                  <a:cubicBezTo>
                    <a:pt x="4610" y="1144"/>
                    <a:pt x="4663" y="1080"/>
                    <a:pt x="4709" y="1011"/>
                  </a:cubicBezTo>
                  <a:cubicBezTo>
                    <a:pt x="4756" y="939"/>
                    <a:pt x="4821" y="869"/>
                    <a:pt x="4837" y="786"/>
                  </a:cubicBezTo>
                  <a:cubicBezTo>
                    <a:pt x="4853" y="703"/>
                    <a:pt x="4831" y="612"/>
                    <a:pt x="4813" y="528"/>
                  </a:cubicBezTo>
                  <a:cubicBezTo>
                    <a:pt x="4797" y="446"/>
                    <a:pt x="4783" y="354"/>
                    <a:pt x="4733" y="282"/>
                  </a:cubicBezTo>
                  <a:cubicBezTo>
                    <a:pt x="4684" y="209"/>
                    <a:pt x="4593" y="177"/>
                    <a:pt x="4523" y="132"/>
                  </a:cubicBezTo>
                  <a:cubicBezTo>
                    <a:pt x="4451" y="85"/>
                    <a:pt x="4383" y="27"/>
                    <a:pt x="4299" y="11"/>
                  </a:cubicBezTo>
                  <a:cubicBezTo>
                    <a:pt x="4262" y="4"/>
                    <a:pt x="4224" y="1"/>
                    <a:pt x="41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8"/>
            <p:cNvSpPr/>
            <p:nvPr/>
          </p:nvSpPr>
          <p:spPr>
            <a:xfrm>
              <a:off x="6927600" y="691050"/>
              <a:ext cx="121500" cy="169550"/>
            </a:xfrm>
            <a:custGeom>
              <a:avLst/>
              <a:gdLst/>
              <a:ahLst/>
              <a:cxnLst/>
              <a:rect l="l" t="t" r="r" b="b"/>
              <a:pathLst>
                <a:path w="4860" h="6782" extrusionOk="0">
                  <a:moveTo>
                    <a:pt x="4276" y="1"/>
                  </a:moveTo>
                  <a:cubicBezTo>
                    <a:pt x="4209" y="1"/>
                    <a:pt x="4139" y="21"/>
                    <a:pt x="4072" y="35"/>
                  </a:cubicBezTo>
                  <a:cubicBezTo>
                    <a:pt x="3995" y="50"/>
                    <a:pt x="3909" y="68"/>
                    <a:pt x="3836" y="118"/>
                  </a:cubicBezTo>
                  <a:cubicBezTo>
                    <a:pt x="3758" y="172"/>
                    <a:pt x="3685" y="233"/>
                    <a:pt x="3608" y="287"/>
                  </a:cubicBezTo>
                  <a:cubicBezTo>
                    <a:pt x="3530" y="342"/>
                    <a:pt x="3451" y="395"/>
                    <a:pt x="3375" y="452"/>
                  </a:cubicBezTo>
                  <a:cubicBezTo>
                    <a:pt x="3299" y="508"/>
                    <a:pt x="3219" y="562"/>
                    <a:pt x="3144" y="622"/>
                  </a:cubicBezTo>
                  <a:cubicBezTo>
                    <a:pt x="3069" y="678"/>
                    <a:pt x="2990" y="734"/>
                    <a:pt x="2915" y="793"/>
                  </a:cubicBezTo>
                  <a:cubicBezTo>
                    <a:pt x="2840" y="853"/>
                    <a:pt x="2775" y="921"/>
                    <a:pt x="2701" y="982"/>
                  </a:cubicBezTo>
                  <a:cubicBezTo>
                    <a:pt x="2628" y="1044"/>
                    <a:pt x="2576" y="1128"/>
                    <a:pt x="2505" y="1191"/>
                  </a:cubicBezTo>
                  <a:cubicBezTo>
                    <a:pt x="2432" y="1255"/>
                    <a:pt x="2347" y="1303"/>
                    <a:pt x="2278" y="1367"/>
                  </a:cubicBezTo>
                  <a:cubicBezTo>
                    <a:pt x="2207" y="1431"/>
                    <a:pt x="2133" y="1491"/>
                    <a:pt x="2066" y="1557"/>
                  </a:cubicBezTo>
                  <a:cubicBezTo>
                    <a:pt x="1996" y="1622"/>
                    <a:pt x="1914" y="1674"/>
                    <a:pt x="1847" y="1742"/>
                  </a:cubicBezTo>
                  <a:cubicBezTo>
                    <a:pt x="1779" y="1809"/>
                    <a:pt x="1745" y="1909"/>
                    <a:pt x="1680" y="1978"/>
                  </a:cubicBezTo>
                  <a:cubicBezTo>
                    <a:pt x="1614" y="2047"/>
                    <a:pt x="1537" y="2104"/>
                    <a:pt x="1473" y="2174"/>
                  </a:cubicBezTo>
                  <a:cubicBezTo>
                    <a:pt x="1409" y="2245"/>
                    <a:pt x="1343" y="2313"/>
                    <a:pt x="1281" y="2385"/>
                  </a:cubicBezTo>
                  <a:cubicBezTo>
                    <a:pt x="1220" y="2457"/>
                    <a:pt x="1177" y="2546"/>
                    <a:pt x="1119" y="2620"/>
                  </a:cubicBezTo>
                  <a:cubicBezTo>
                    <a:pt x="1059" y="2695"/>
                    <a:pt x="960" y="2740"/>
                    <a:pt x="905" y="2815"/>
                  </a:cubicBezTo>
                  <a:cubicBezTo>
                    <a:pt x="847" y="2893"/>
                    <a:pt x="794" y="2974"/>
                    <a:pt x="743" y="3052"/>
                  </a:cubicBezTo>
                  <a:cubicBezTo>
                    <a:pt x="689" y="3132"/>
                    <a:pt x="666" y="3232"/>
                    <a:pt x="617" y="3311"/>
                  </a:cubicBezTo>
                  <a:cubicBezTo>
                    <a:pt x="566" y="3394"/>
                    <a:pt x="516" y="3474"/>
                    <a:pt x="471" y="3555"/>
                  </a:cubicBezTo>
                  <a:cubicBezTo>
                    <a:pt x="424" y="3641"/>
                    <a:pt x="364" y="3718"/>
                    <a:pt x="325" y="3802"/>
                  </a:cubicBezTo>
                  <a:cubicBezTo>
                    <a:pt x="283" y="3891"/>
                    <a:pt x="248" y="3978"/>
                    <a:pt x="215" y="4066"/>
                  </a:cubicBezTo>
                  <a:cubicBezTo>
                    <a:pt x="181" y="4157"/>
                    <a:pt x="133" y="4243"/>
                    <a:pt x="108" y="4332"/>
                  </a:cubicBezTo>
                  <a:cubicBezTo>
                    <a:pt x="81" y="4426"/>
                    <a:pt x="79" y="4525"/>
                    <a:pt x="61" y="4616"/>
                  </a:cubicBezTo>
                  <a:cubicBezTo>
                    <a:pt x="43" y="4711"/>
                    <a:pt x="65" y="4809"/>
                    <a:pt x="60" y="4902"/>
                  </a:cubicBezTo>
                  <a:cubicBezTo>
                    <a:pt x="54" y="4998"/>
                    <a:pt x="1" y="5095"/>
                    <a:pt x="9" y="5187"/>
                  </a:cubicBezTo>
                  <a:cubicBezTo>
                    <a:pt x="17" y="5282"/>
                    <a:pt x="81" y="5369"/>
                    <a:pt x="103" y="5460"/>
                  </a:cubicBezTo>
                  <a:cubicBezTo>
                    <a:pt x="127" y="5552"/>
                    <a:pt x="130" y="5649"/>
                    <a:pt x="170" y="5737"/>
                  </a:cubicBezTo>
                  <a:cubicBezTo>
                    <a:pt x="208" y="5823"/>
                    <a:pt x="278" y="5890"/>
                    <a:pt x="332" y="5971"/>
                  </a:cubicBezTo>
                  <a:cubicBezTo>
                    <a:pt x="384" y="6048"/>
                    <a:pt x="439" y="6114"/>
                    <a:pt x="502" y="6180"/>
                  </a:cubicBezTo>
                  <a:cubicBezTo>
                    <a:pt x="564" y="6246"/>
                    <a:pt x="610" y="6328"/>
                    <a:pt x="684" y="6383"/>
                  </a:cubicBezTo>
                  <a:cubicBezTo>
                    <a:pt x="756" y="6437"/>
                    <a:pt x="830" y="6494"/>
                    <a:pt x="911" y="6537"/>
                  </a:cubicBezTo>
                  <a:cubicBezTo>
                    <a:pt x="990" y="6579"/>
                    <a:pt x="1091" y="6573"/>
                    <a:pt x="1179" y="6605"/>
                  </a:cubicBezTo>
                  <a:cubicBezTo>
                    <a:pt x="1262" y="6634"/>
                    <a:pt x="1344" y="6669"/>
                    <a:pt x="1435" y="6688"/>
                  </a:cubicBezTo>
                  <a:cubicBezTo>
                    <a:pt x="1521" y="6709"/>
                    <a:pt x="1607" y="6731"/>
                    <a:pt x="1699" y="6742"/>
                  </a:cubicBezTo>
                  <a:cubicBezTo>
                    <a:pt x="1787" y="6753"/>
                    <a:pt x="1878" y="6760"/>
                    <a:pt x="1970" y="6763"/>
                  </a:cubicBezTo>
                  <a:cubicBezTo>
                    <a:pt x="2053" y="6767"/>
                    <a:pt x="2138" y="6782"/>
                    <a:pt x="2226" y="6782"/>
                  </a:cubicBezTo>
                  <a:cubicBezTo>
                    <a:pt x="2232" y="6782"/>
                    <a:pt x="2238" y="6782"/>
                    <a:pt x="2244" y="6782"/>
                  </a:cubicBezTo>
                  <a:cubicBezTo>
                    <a:pt x="2331" y="6778"/>
                    <a:pt x="2422" y="6762"/>
                    <a:pt x="2516" y="6755"/>
                  </a:cubicBezTo>
                  <a:cubicBezTo>
                    <a:pt x="2603" y="6746"/>
                    <a:pt x="2690" y="6714"/>
                    <a:pt x="2783" y="6701"/>
                  </a:cubicBezTo>
                  <a:cubicBezTo>
                    <a:pt x="2871" y="6687"/>
                    <a:pt x="2958" y="6666"/>
                    <a:pt x="3049" y="6649"/>
                  </a:cubicBezTo>
                  <a:cubicBezTo>
                    <a:pt x="3137" y="6632"/>
                    <a:pt x="3225" y="6616"/>
                    <a:pt x="3315" y="6594"/>
                  </a:cubicBezTo>
                  <a:cubicBezTo>
                    <a:pt x="3401" y="6574"/>
                    <a:pt x="3499" y="6591"/>
                    <a:pt x="3589" y="6567"/>
                  </a:cubicBezTo>
                  <a:cubicBezTo>
                    <a:pt x="3675" y="6543"/>
                    <a:pt x="3748" y="6471"/>
                    <a:pt x="3836" y="6444"/>
                  </a:cubicBezTo>
                  <a:cubicBezTo>
                    <a:pt x="3922" y="6417"/>
                    <a:pt x="4021" y="6426"/>
                    <a:pt x="4108" y="6397"/>
                  </a:cubicBezTo>
                  <a:cubicBezTo>
                    <a:pt x="4193" y="6367"/>
                    <a:pt x="4284" y="6350"/>
                    <a:pt x="4371" y="6318"/>
                  </a:cubicBezTo>
                  <a:cubicBezTo>
                    <a:pt x="4455" y="6286"/>
                    <a:pt x="4529" y="6226"/>
                    <a:pt x="4615" y="6190"/>
                  </a:cubicBezTo>
                  <a:cubicBezTo>
                    <a:pt x="4631" y="6184"/>
                    <a:pt x="4646" y="6183"/>
                    <a:pt x="4659" y="6183"/>
                  </a:cubicBezTo>
                  <a:cubicBezTo>
                    <a:pt x="4674" y="6183"/>
                    <a:pt x="4686" y="6184"/>
                    <a:pt x="4696" y="6184"/>
                  </a:cubicBezTo>
                  <a:cubicBezTo>
                    <a:pt x="4713" y="6184"/>
                    <a:pt x="4723" y="6178"/>
                    <a:pt x="4720" y="6145"/>
                  </a:cubicBezTo>
                  <a:cubicBezTo>
                    <a:pt x="4711" y="6014"/>
                    <a:pt x="4660" y="6042"/>
                    <a:pt x="4585" y="5932"/>
                  </a:cubicBezTo>
                  <a:cubicBezTo>
                    <a:pt x="4510" y="5823"/>
                    <a:pt x="4535" y="5805"/>
                    <a:pt x="4461" y="5695"/>
                  </a:cubicBezTo>
                  <a:cubicBezTo>
                    <a:pt x="4386" y="5585"/>
                    <a:pt x="4392" y="5580"/>
                    <a:pt x="4317" y="5470"/>
                  </a:cubicBezTo>
                  <a:cubicBezTo>
                    <a:pt x="4242" y="5359"/>
                    <a:pt x="4237" y="5363"/>
                    <a:pt x="4162" y="5253"/>
                  </a:cubicBezTo>
                  <a:cubicBezTo>
                    <a:pt x="4087" y="5144"/>
                    <a:pt x="4112" y="5114"/>
                    <a:pt x="4007" y="5031"/>
                  </a:cubicBezTo>
                  <a:cubicBezTo>
                    <a:pt x="3920" y="5065"/>
                    <a:pt x="3830" y="5116"/>
                    <a:pt x="3745" y="5145"/>
                  </a:cubicBezTo>
                  <a:cubicBezTo>
                    <a:pt x="3657" y="5176"/>
                    <a:pt x="3571" y="5203"/>
                    <a:pt x="3486" y="5228"/>
                  </a:cubicBezTo>
                  <a:cubicBezTo>
                    <a:pt x="3396" y="5256"/>
                    <a:pt x="3308" y="5280"/>
                    <a:pt x="3223" y="5303"/>
                  </a:cubicBezTo>
                  <a:cubicBezTo>
                    <a:pt x="3132" y="5327"/>
                    <a:pt x="3043" y="5354"/>
                    <a:pt x="2957" y="5374"/>
                  </a:cubicBezTo>
                  <a:cubicBezTo>
                    <a:pt x="2916" y="5383"/>
                    <a:pt x="2874" y="5385"/>
                    <a:pt x="2832" y="5385"/>
                  </a:cubicBezTo>
                  <a:cubicBezTo>
                    <a:pt x="2814" y="5385"/>
                    <a:pt x="2796" y="5384"/>
                    <a:pt x="2778" y="5384"/>
                  </a:cubicBezTo>
                  <a:cubicBezTo>
                    <a:pt x="2745" y="5384"/>
                    <a:pt x="2713" y="5385"/>
                    <a:pt x="2683" y="5390"/>
                  </a:cubicBezTo>
                  <a:cubicBezTo>
                    <a:pt x="2587" y="5406"/>
                    <a:pt x="2505" y="5459"/>
                    <a:pt x="2419" y="5466"/>
                  </a:cubicBezTo>
                  <a:cubicBezTo>
                    <a:pt x="2323" y="5476"/>
                    <a:pt x="2230" y="5485"/>
                    <a:pt x="2146" y="5487"/>
                  </a:cubicBezTo>
                  <a:cubicBezTo>
                    <a:pt x="2144" y="5487"/>
                    <a:pt x="2141" y="5487"/>
                    <a:pt x="2139" y="5487"/>
                  </a:cubicBezTo>
                  <a:cubicBezTo>
                    <a:pt x="2042" y="5487"/>
                    <a:pt x="1953" y="5466"/>
                    <a:pt x="1874" y="5457"/>
                  </a:cubicBezTo>
                  <a:cubicBezTo>
                    <a:pt x="1771" y="5446"/>
                    <a:pt x="1682" y="5424"/>
                    <a:pt x="1608" y="5401"/>
                  </a:cubicBezTo>
                  <a:cubicBezTo>
                    <a:pt x="1500" y="5363"/>
                    <a:pt x="1416" y="5322"/>
                    <a:pt x="1377" y="5263"/>
                  </a:cubicBezTo>
                  <a:cubicBezTo>
                    <a:pt x="1334" y="5200"/>
                    <a:pt x="1321" y="5102"/>
                    <a:pt x="1328" y="4985"/>
                  </a:cubicBezTo>
                  <a:cubicBezTo>
                    <a:pt x="1332" y="4904"/>
                    <a:pt x="1375" y="4818"/>
                    <a:pt x="1405" y="4715"/>
                  </a:cubicBezTo>
                  <a:cubicBezTo>
                    <a:pt x="1429" y="4634"/>
                    <a:pt x="1462" y="4548"/>
                    <a:pt x="1501" y="4453"/>
                  </a:cubicBezTo>
                  <a:cubicBezTo>
                    <a:pt x="1537" y="4373"/>
                    <a:pt x="1566" y="4284"/>
                    <a:pt x="1613" y="4195"/>
                  </a:cubicBezTo>
                  <a:cubicBezTo>
                    <a:pt x="1654" y="4116"/>
                    <a:pt x="1693" y="4031"/>
                    <a:pt x="1745" y="3946"/>
                  </a:cubicBezTo>
                  <a:cubicBezTo>
                    <a:pt x="1793" y="3870"/>
                    <a:pt x="1844" y="3791"/>
                    <a:pt x="1900" y="3711"/>
                  </a:cubicBezTo>
                  <a:cubicBezTo>
                    <a:pt x="1951" y="3636"/>
                    <a:pt x="2008" y="3561"/>
                    <a:pt x="2067" y="3484"/>
                  </a:cubicBezTo>
                  <a:cubicBezTo>
                    <a:pt x="2121" y="3411"/>
                    <a:pt x="2170" y="3328"/>
                    <a:pt x="2232" y="3253"/>
                  </a:cubicBezTo>
                  <a:cubicBezTo>
                    <a:pt x="2291" y="3183"/>
                    <a:pt x="2358" y="3117"/>
                    <a:pt x="2422" y="3044"/>
                  </a:cubicBezTo>
                  <a:cubicBezTo>
                    <a:pt x="2485" y="2976"/>
                    <a:pt x="2528" y="2888"/>
                    <a:pt x="2596" y="2818"/>
                  </a:cubicBezTo>
                  <a:cubicBezTo>
                    <a:pt x="2658" y="2751"/>
                    <a:pt x="2749" y="2707"/>
                    <a:pt x="2818" y="2638"/>
                  </a:cubicBezTo>
                  <a:cubicBezTo>
                    <a:pt x="2883" y="2573"/>
                    <a:pt x="2939" y="2496"/>
                    <a:pt x="3009" y="2430"/>
                  </a:cubicBezTo>
                  <a:cubicBezTo>
                    <a:pt x="3076" y="2367"/>
                    <a:pt x="3154" y="2311"/>
                    <a:pt x="3225" y="2246"/>
                  </a:cubicBezTo>
                  <a:cubicBezTo>
                    <a:pt x="3294" y="2185"/>
                    <a:pt x="3358" y="2114"/>
                    <a:pt x="3431" y="2053"/>
                  </a:cubicBezTo>
                  <a:cubicBezTo>
                    <a:pt x="3502" y="1993"/>
                    <a:pt x="3567" y="1923"/>
                    <a:pt x="3642" y="1862"/>
                  </a:cubicBezTo>
                  <a:cubicBezTo>
                    <a:pt x="3715" y="1803"/>
                    <a:pt x="3786" y="1741"/>
                    <a:pt x="3862" y="1682"/>
                  </a:cubicBezTo>
                  <a:cubicBezTo>
                    <a:pt x="3936" y="1625"/>
                    <a:pt x="4038" y="1603"/>
                    <a:pt x="4115" y="1546"/>
                  </a:cubicBezTo>
                  <a:cubicBezTo>
                    <a:pt x="4190" y="1491"/>
                    <a:pt x="4248" y="1409"/>
                    <a:pt x="4326" y="1352"/>
                  </a:cubicBezTo>
                  <a:cubicBezTo>
                    <a:pt x="4402" y="1298"/>
                    <a:pt x="4495" y="1266"/>
                    <a:pt x="4574" y="1213"/>
                  </a:cubicBezTo>
                  <a:cubicBezTo>
                    <a:pt x="4647" y="1163"/>
                    <a:pt x="4704" y="1095"/>
                    <a:pt x="4750" y="1025"/>
                  </a:cubicBezTo>
                  <a:cubicBezTo>
                    <a:pt x="4797" y="954"/>
                    <a:pt x="4795" y="865"/>
                    <a:pt x="4811" y="782"/>
                  </a:cubicBezTo>
                  <a:cubicBezTo>
                    <a:pt x="4827" y="699"/>
                    <a:pt x="4859" y="617"/>
                    <a:pt x="4842" y="533"/>
                  </a:cubicBezTo>
                  <a:cubicBezTo>
                    <a:pt x="4826" y="451"/>
                    <a:pt x="4781" y="378"/>
                    <a:pt x="4731" y="307"/>
                  </a:cubicBezTo>
                  <a:cubicBezTo>
                    <a:pt x="4681" y="234"/>
                    <a:pt x="4640" y="150"/>
                    <a:pt x="4572" y="104"/>
                  </a:cubicBezTo>
                  <a:cubicBezTo>
                    <a:pt x="4499" y="57"/>
                    <a:pt x="4413" y="22"/>
                    <a:pt x="4329" y="6"/>
                  </a:cubicBezTo>
                  <a:cubicBezTo>
                    <a:pt x="4312" y="2"/>
                    <a:pt x="4294" y="1"/>
                    <a:pt x="42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8"/>
            <p:cNvSpPr/>
            <p:nvPr/>
          </p:nvSpPr>
          <p:spPr>
            <a:xfrm>
              <a:off x="6989475" y="782400"/>
              <a:ext cx="121750" cy="169800"/>
            </a:xfrm>
            <a:custGeom>
              <a:avLst/>
              <a:gdLst/>
              <a:ahLst/>
              <a:cxnLst/>
              <a:rect l="l" t="t" r="r" b="b"/>
              <a:pathLst>
                <a:path w="4870" h="6792" extrusionOk="0">
                  <a:moveTo>
                    <a:pt x="4265" y="0"/>
                  </a:moveTo>
                  <a:cubicBezTo>
                    <a:pt x="4202" y="0"/>
                    <a:pt x="4137" y="15"/>
                    <a:pt x="4074" y="28"/>
                  </a:cubicBezTo>
                  <a:cubicBezTo>
                    <a:pt x="3995" y="44"/>
                    <a:pt x="3923" y="84"/>
                    <a:pt x="3850" y="133"/>
                  </a:cubicBezTo>
                  <a:cubicBezTo>
                    <a:pt x="3770" y="186"/>
                    <a:pt x="3677" y="218"/>
                    <a:pt x="3599" y="273"/>
                  </a:cubicBezTo>
                  <a:cubicBezTo>
                    <a:pt x="3522" y="328"/>
                    <a:pt x="3452" y="395"/>
                    <a:pt x="3375" y="451"/>
                  </a:cubicBezTo>
                  <a:cubicBezTo>
                    <a:pt x="3299" y="508"/>
                    <a:pt x="3233" y="577"/>
                    <a:pt x="3158" y="634"/>
                  </a:cubicBezTo>
                  <a:cubicBezTo>
                    <a:pt x="3083" y="692"/>
                    <a:pt x="2987" y="727"/>
                    <a:pt x="2913" y="786"/>
                  </a:cubicBezTo>
                  <a:cubicBezTo>
                    <a:pt x="2838" y="846"/>
                    <a:pt x="2779" y="923"/>
                    <a:pt x="2708" y="985"/>
                  </a:cubicBezTo>
                  <a:cubicBezTo>
                    <a:pt x="2634" y="1046"/>
                    <a:pt x="2576" y="1125"/>
                    <a:pt x="2504" y="1186"/>
                  </a:cubicBezTo>
                  <a:cubicBezTo>
                    <a:pt x="2431" y="1249"/>
                    <a:pt x="2336" y="1285"/>
                    <a:pt x="2266" y="1348"/>
                  </a:cubicBezTo>
                  <a:cubicBezTo>
                    <a:pt x="2196" y="1413"/>
                    <a:pt x="2119" y="1468"/>
                    <a:pt x="2049" y="1534"/>
                  </a:cubicBezTo>
                  <a:cubicBezTo>
                    <a:pt x="1979" y="1600"/>
                    <a:pt x="1937" y="1693"/>
                    <a:pt x="1870" y="1761"/>
                  </a:cubicBezTo>
                  <a:cubicBezTo>
                    <a:pt x="1803" y="1828"/>
                    <a:pt x="1713" y="1874"/>
                    <a:pt x="1648" y="1943"/>
                  </a:cubicBezTo>
                  <a:cubicBezTo>
                    <a:pt x="1583" y="2013"/>
                    <a:pt x="1540" y="2104"/>
                    <a:pt x="1477" y="2173"/>
                  </a:cubicBezTo>
                  <a:cubicBezTo>
                    <a:pt x="1413" y="2244"/>
                    <a:pt x="1361" y="2325"/>
                    <a:pt x="1300" y="2396"/>
                  </a:cubicBezTo>
                  <a:cubicBezTo>
                    <a:pt x="1238" y="2470"/>
                    <a:pt x="1171" y="2537"/>
                    <a:pt x="1112" y="2610"/>
                  </a:cubicBezTo>
                  <a:cubicBezTo>
                    <a:pt x="1051" y="2685"/>
                    <a:pt x="976" y="2747"/>
                    <a:pt x="920" y="2823"/>
                  </a:cubicBezTo>
                  <a:cubicBezTo>
                    <a:pt x="862" y="2902"/>
                    <a:pt x="797" y="2972"/>
                    <a:pt x="744" y="3049"/>
                  </a:cubicBezTo>
                  <a:cubicBezTo>
                    <a:pt x="691" y="3130"/>
                    <a:pt x="670" y="3230"/>
                    <a:pt x="622" y="3311"/>
                  </a:cubicBezTo>
                  <a:cubicBezTo>
                    <a:pt x="572" y="3394"/>
                    <a:pt x="507" y="3465"/>
                    <a:pt x="462" y="3547"/>
                  </a:cubicBezTo>
                  <a:cubicBezTo>
                    <a:pt x="414" y="3633"/>
                    <a:pt x="402" y="3731"/>
                    <a:pt x="361" y="3816"/>
                  </a:cubicBezTo>
                  <a:cubicBezTo>
                    <a:pt x="320" y="3905"/>
                    <a:pt x="277" y="3989"/>
                    <a:pt x="243" y="4076"/>
                  </a:cubicBezTo>
                  <a:cubicBezTo>
                    <a:pt x="209" y="4167"/>
                    <a:pt x="183" y="4257"/>
                    <a:pt x="158" y="4344"/>
                  </a:cubicBezTo>
                  <a:cubicBezTo>
                    <a:pt x="132" y="4439"/>
                    <a:pt x="73" y="4521"/>
                    <a:pt x="55" y="4612"/>
                  </a:cubicBezTo>
                  <a:cubicBezTo>
                    <a:pt x="37" y="4707"/>
                    <a:pt x="12" y="4802"/>
                    <a:pt x="6" y="4896"/>
                  </a:cubicBezTo>
                  <a:cubicBezTo>
                    <a:pt x="1" y="4992"/>
                    <a:pt x="37" y="5089"/>
                    <a:pt x="45" y="5181"/>
                  </a:cubicBezTo>
                  <a:cubicBezTo>
                    <a:pt x="53" y="5276"/>
                    <a:pt x="36" y="5378"/>
                    <a:pt x="59" y="5469"/>
                  </a:cubicBezTo>
                  <a:cubicBezTo>
                    <a:pt x="81" y="5561"/>
                    <a:pt x="139" y="5644"/>
                    <a:pt x="178" y="5730"/>
                  </a:cubicBezTo>
                  <a:cubicBezTo>
                    <a:pt x="216" y="5816"/>
                    <a:pt x="248" y="5907"/>
                    <a:pt x="304" y="5987"/>
                  </a:cubicBezTo>
                  <a:cubicBezTo>
                    <a:pt x="356" y="6064"/>
                    <a:pt x="420" y="6130"/>
                    <a:pt x="482" y="6194"/>
                  </a:cubicBezTo>
                  <a:cubicBezTo>
                    <a:pt x="545" y="6261"/>
                    <a:pt x="610" y="6326"/>
                    <a:pt x="682" y="6381"/>
                  </a:cubicBezTo>
                  <a:cubicBezTo>
                    <a:pt x="755" y="6434"/>
                    <a:pt x="847" y="6457"/>
                    <a:pt x="929" y="6501"/>
                  </a:cubicBezTo>
                  <a:cubicBezTo>
                    <a:pt x="1008" y="6541"/>
                    <a:pt x="1086" y="6586"/>
                    <a:pt x="1173" y="6616"/>
                  </a:cubicBezTo>
                  <a:cubicBezTo>
                    <a:pt x="1255" y="6646"/>
                    <a:pt x="1346" y="6654"/>
                    <a:pt x="1436" y="6674"/>
                  </a:cubicBezTo>
                  <a:cubicBezTo>
                    <a:pt x="1522" y="6694"/>
                    <a:pt x="1608" y="6725"/>
                    <a:pt x="1700" y="6735"/>
                  </a:cubicBezTo>
                  <a:cubicBezTo>
                    <a:pt x="1788" y="6747"/>
                    <a:pt x="1877" y="6787"/>
                    <a:pt x="1970" y="6789"/>
                  </a:cubicBezTo>
                  <a:cubicBezTo>
                    <a:pt x="2003" y="6790"/>
                    <a:pt x="2037" y="6791"/>
                    <a:pt x="2072" y="6791"/>
                  </a:cubicBezTo>
                  <a:cubicBezTo>
                    <a:pt x="2128" y="6791"/>
                    <a:pt x="2186" y="6789"/>
                    <a:pt x="2244" y="6787"/>
                  </a:cubicBezTo>
                  <a:cubicBezTo>
                    <a:pt x="2332" y="6784"/>
                    <a:pt x="2420" y="6728"/>
                    <a:pt x="2513" y="6718"/>
                  </a:cubicBezTo>
                  <a:cubicBezTo>
                    <a:pt x="2527" y="6717"/>
                    <a:pt x="2542" y="6716"/>
                    <a:pt x="2557" y="6716"/>
                  </a:cubicBezTo>
                  <a:cubicBezTo>
                    <a:pt x="2608" y="6716"/>
                    <a:pt x="2660" y="6722"/>
                    <a:pt x="2712" y="6722"/>
                  </a:cubicBezTo>
                  <a:cubicBezTo>
                    <a:pt x="2736" y="6722"/>
                    <a:pt x="2761" y="6721"/>
                    <a:pt x="2786" y="6717"/>
                  </a:cubicBezTo>
                  <a:cubicBezTo>
                    <a:pt x="2875" y="6704"/>
                    <a:pt x="2961" y="6674"/>
                    <a:pt x="3052" y="6657"/>
                  </a:cubicBezTo>
                  <a:cubicBezTo>
                    <a:pt x="3138" y="6640"/>
                    <a:pt x="3224" y="6611"/>
                    <a:pt x="3315" y="6589"/>
                  </a:cubicBezTo>
                  <a:cubicBezTo>
                    <a:pt x="3402" y="6570"/>
                    <a:pt x="3498" y="6582"/>
                    <a:pt x="3588" y="6557"/>
                  </a:cubicBezTo>
                  <a:cubicBezTo>
                    <a:pt x="3674" y="6534"/>
                    <a:pt x="3755" y="6490"/>
                    <a:pt x="3844" y="6461"/>
                  </a:cubicBezTo>
                  <a:cubicBezTo>
                    <a:pt x="3930" y="6434"/>
                    <a:pt x="4021" y="6422"/>
                    <a:pt x="4108" y="6391"/>
                  </a:cubicBezTo>
                  <a:cubicBezTo>
                    <a:pt x="4192" y="6362"/>
                    <a:pt x="4270" y="6310"/>
                    <a:pt x="4356" y="6278"/>
                  </a:cubicBezTo>
                  <a:cubicBezTo>
                    <a:pt x="4441" y="6246"/>
                    <a:pt x="4533" y="6233"/>
                    <a:pt x="4619" y="6197"/>
                  </a:cubicBezTo>
                  <a:cubicBezTo>
                    <a:pt x="4683" y="6172"/>
                    <a:pt x="4769" y="6204"/>
                    <a:pt x="4763" y="6134"/>
                  </a:cubicBezTo>
                  <a:cubicBezTo>
                    <a:pt x="4755" y="6004"/>
                    <a:pt x="4680" y="6021"/>
                    <a:pt x="4605" y="5911"/>
                  </a:cubicBezTo>
                  <a:cubicBezTo>
                    <a:pt x="4530" y="5801"/>
                    <a:pt x="4516" y="5811"/>
                    <a:pt x="4441" y="5700"/>
                  </a:cubicBezTo>
                  <a:cubicBezTo>
                    <a:pt x="4366" y="5591"/>
                    <a:pt x="4382" y="5580"/>
                    <a:pt x="4307" y="5469"/>
                  </a:cubicBezTo>
                  <a:cubicBezTo>
                    <a:pt x="4232" y="5358"/>
                    <a:pt x="4220" y="5367"/>
                    <a:pt x="4145" y="5256"/>
                  </a:cubicBezTo>
                  <a:cubicBezTo>
                    <a:pt x="4070" y="5146"/>
                    <a:pt x="4094" y="5125"/>
                    <a:pt x="3990" y="5044"/>
                  </a:cubicBezTo>
                  <a:cubicBezTo>
                    <a:pt x="3903" y="5077"/>
                    <a:pt x="3826" y="5106"/>
                    <a:pt x="3743" y="5136"/>
                  </a:cubicBezTo>
                  <a:cubicBezTo>
                    <a:pt x="3655" y="5167"/>
                    <a:pt x="3567" y="5191"/>
                    <a:pt x="3483" y="5217"/>
                  </a:cubicBezTo>
                  <a:cubicBezTo>
                    <a:pt x="3394" y="5245"/>
                    <a:pt x="3309" y="5279"/>
                    <a:pt x="3224" y="5302"/>
                  </a:cubicBezTo>
                  <a:cubicBezTo>
                    <a:pt x="3133" y="5326"/>
                    <a:pt x="3043" y="5349"/>
                    <a:pt x="2957" y="5367"/>
                  </a:cubicBezTo>
                  <a:cubicBezTo>
                    <a:pt x="2865" y="5388"/>
                    <a:pt x="2775" y="5409"/>
                    <a:pt x="2690" y="5424"/>
                  </a:cubicBezTo>
                  <a:cubicBezTo>
                    <a:pt x="2595" y="5440"/>
                    <a:pt x="2504" y="5440"/>
                    <a:pt x="2419" y="5448"/>
                  </a:cubicBezTo>
                  <a:cubicBezTo>
                    <a:pt x="2322" y="5457"/>
                    <a:pt x="2231" y="5484"/>
                    <a:pt x="2146" y="5485"/>
                  </a:cubicBezTo>
                  <a:cubicBezTo>
                    <a:pt x="2143" y="5485"/>
                    <a:pt x="2139" y="5485"/>
                    <a:pt x="2136" y="5485"/>
                  </a:cubicBezTo>
                  <a:cubicBezTo>
                    <a:pt x="2040" y="5485"/>
                    <a:pt x="1952" y="5472"/>
                    <a:pt x="1873" y="5463"/>
                  </a:cubicBezTo>
                  <a:cubicBezTo>
                    <a:pt x="1770" y="5452"/>
                    <a:pt x="1675" y="5441"/>
                    <a:pt x="1602" y="5415"/>
                  </a:cubicBezTo>
                  <a:cubicBezTo>
                    <a:pt x="1494" y="5378"/>
                    <a:pt x="1446" y="5296"/>
                    <a:pt x="1407" y="5238"/>
                  </a:cubicBezTo>
                  <a:cubicBezTo>
                    <a:pt x="1365" y="5174"/>
                    <a:pt x="1352" y="5098"/>
                    <a:pt x="1359" y="4982"/>
                  </a:cubicBezTo>
                  <a:cubicBezTo>
                    <a:pt x="1363" y="4900"/>
                    <a:pt x="1375" y="4814"/>
                    <a:pt x="1404" y="4710"/>
                  </a:cubicBezTo>
                  <a:cubicBezTo>
                    <a:pt x="1429" y="4628"/>
                    <a:pt x="1435" y="4532"/>
                    <a:pt x="1477" y="4436"/>
                  </a:cubicBezTo>
                  <a:cubicBezTo>
                    <a:pt x="1511" y="4356"/>
                    <a:pt x="1542" y="4265"/>
                    <a:pt x="1591" y="4177"/>
                  </a:cubicBezTo>
                  <a:cubicBezTo>
                    <a:pt x="1632" y="4098"/>
                    <a:pt x="1709" y="4035"/>
                    <a:pt x="1761" y="3951"/>
                  </a:cubicBezTo>
                  <a:cubicBezTo>
                    <a:pt x="1807" y="3874"/>
                    <a:pt x="1820" y="3770"/>
                    <a:pt x="1875" y="3690"/>
                  </a:cubicBezTo>
                  <a:cubicBezTo>
                    <a:pt x="1928" y="3615"/>
                    <a:pt x="2014" y="3561"/>
                    <a:pt x="2073" y="3483"/>
                  </a:cubicBezTo>
                  <a:cubicBezTo>
                    <a:pt x="2127" y="3411"/>
                    <a:pt x="2184" y="3335"/>
                    <a:pt x="2245" y="3260"/>
                  </a:cubicBezTo>
                  <a:cubicBezTo>
                    <a:pt x="2304" y="3189"/>
                    <a:pt x="2356" y="3110"/>
                    <a:pt x="2421" y="3038"/>
                  </a:cubicBezTo>
                  <a:cubicBezTo>
                    <a:pt x="2482" y="2969"/>
                    <a:pt x="2557" y="2910"/>
                    <a:pt x="2624" y="2839"/>
                  </a:cubicBezTo>
                  <a:cubicBezTo>
                    <a:pt x="2687" y="2773"/>
                    <a:pt x="2764" y="2716"/>
                    <a:pt x="2833" y="2648"/>
                  </a:cubicBezTo>
                  <a:cubicBezTo>
                    <a:pt x="2898" y="2582"/>
                    <a:pt x="2937" y="2489"/>
                    <a:pt x="3009" y="2422"/>
                  </a:cubicBezTo>
                  <a:cubicBezTo>
                    <a:pt x="3075" y="2358"/>
                    <a:pt x="3154" y="2304"/>
                    <a:pt x="3225" y="2240"/>
                  </a:cubicBezTo>
                  <a:cubicBezTo>
                    <a:pt x="3295" y="2179"/>
                    <a:pt x="3373" y="2125"/>
                    <a:pt x="3446" y="2063"/>
                  </a:cubicBezTo>
                  <a:cubicBezTo>
                    <a:pt x="3517" y="2003"/>
                    <a:pt x="3572" y="1921"/>
                    <a:pt x="3647" y="1860"/>
                  </a:cubicBezTo>
                  <a:cubicBezTo>
                    <a:pt x="3719" y="1802"/>
                    <a:pt x="3788" y="1737"/>
                    <a:pt x="3866" y="1678"/>
                  </a:cubicBezTo>
                  <a:cubicBezTo>
                    <a:pt x="3938" y="1623"/>
                    <a:pt x="4033" y="1589"/>
                    <a:pt x="4110" y="1532"/>
                  </a:cubicBezTo>
                  <a:cubicBezTo>
                    <a:pt x="4186" y="1477"/>
                    <a:pt x="4242" y="1391"/>
                    <a:pt x="4320" y="1336"/>
                  </a:cubicBezTo>
                  <a:cubicBezTo>
                    <a:pt x="4396" y="1282"/>
                    <a:pt x="4498" y="1263"/>
                    <a:pt x="4577" y="1209"/>
                  </a:cubicBezTo>
                  <a:cubicBezTo>
                    <a:pt x="4649" y="1159"/>
                    <a:pt x="4682" y="1075"/>
                    <a:pt x="4728" y="1006"/>
                  </a:cubicBezTo>
                  <a:cubicBezTo>
                    <a:pt x="4775" y="933"/>
                    <a:pt x="4831" y="867"/>
                    <a:pt x="4847" y="784"/>
                  </a:cubicBezTo>
                  <a:cubicBezTo>
                    <a:pt x="4863" y="701"/>
                    <a:pt x="4869" y="611"/>
                    <a:pt x="4852" y="529"/>
                  </a:cubicBezTo>
                  <a:cubicBezTo>
                    <a:pt x="4836" y="447"/>
                    <a:pt x="4809" y="359"/>
                    <a:pt x="4760" y="285"/>
                  </a:cubicBezTo>
                  <a:cubicBezTo>
                    <a:pt x="4711" y="213"/>
                    <a:pt x="4638" y="154"/>
                    <a:pt x="4568" y="108"/>
                  </a:cubicBezTo>
                  <a:cubicBezTo>
                    <a:pt x="4496" y="61"/>
                    <a:pt x="4413" y="22"/>
                    <a:pt x="4329" y="6"/>
                  </a:cubicBezTo>
                  <a:cubicBezTo>
                    <a:pt x="4308" y="2"/>
                    <a:pt x="4287" y="0"/>
                    <a:pt x="42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8"/>
            <p:cNvSpPr/>
            <p:nvPr/>
          </p:nvSpPr>
          <p:spPr>
            <a:xfrm>
              <a:off x="7052425" y="873325"/>
              <a:ext cx="120225" cy="169600"/>
            </a:xfrm>
            <a:custGeom>
              <a:avLst/>
              <a:gdLst/>
              <a:ahLst/>
              <a:cxnLst/>
              <a:rect l="l" t="t" r="r" b="b"/>
              <a:pathLst>
                <a:path w="4809" h="6784" extrusionOk="0">
                  <a:moveTo>
                    <a:pt x="4111" y="1"/>
                  </a:moveTo>
                  <a:cubicBezTo>
                    <a:pt x="4082" y="1"/>
                    <a:pt x="4054" y="3"/>
                    <a:pt x="4026" y="9"/>
                  </a:cubicBezTo>
                  <a:cubicBezTo>
                    <a:pt x="3947" y="28"/>
                    <a:pt x="3870" y="81"/>
                    <a:pt x="3796" y="129"/>
                  </a:cubicBezTo>
                  <a:cubicBezTo>
                    <a:pt x="3717" y="183"/>
                    <a:pt x="3637" y="234"/>
                    <a:pt x="3559" y="289"/>
                  </a:cubicBezTo>
                  <a:cubicBezTo>
                    <a:pt x="3481" y="343"/>
                    <a:pt x="3400" y="392"/>
                    <a:pt x="3324" y="449"/>
                  </a:cubicBezTo>
                  <a:cubicBezTo>
                    <a:pt x="3248" y="505"/>
                    <a:pt x="3176" y="571"/>
                    <a:pt x="3101" y="628"/>
                  </a:cubicBezTo>
                  <a:cubicBezTo>
                    <a:pt x="3026" y="686"/>
                    <a:pt x="2961" y="757"/>
                    <a:pt x="2886" y="816"/>
                  </a:cubicBezTo>
                  <a:cubicBezTo>
                    <a:pt x="2811" y="877"/>
                    <a:pt x="2753" y="955"/>
                    <a:pt x="2681" y="1016"/>
                  </a:cubicBezTo>
                  <a:cubicBezTo>
                    <a:pt x="2607" y="1077"/>
                    <a:pt x="2532" y="1134"/>
                    <a:pt x="2459" y="1196"/>
                  </a:cubicBezTo>
                  <a:cubicBezTo>
                    <a:pt x="2388" y="1259"/>
                    <a:pt x="2292" y="1294"/>
                    <a:pt x="2222" y="1359"/>
                  </a:cubicBezTo>
                  <a:cubicBezTo>
                    <a:pt x="2151" y="1423"/>
                    <a:pt x="2094" y="1501"/>
                    <a:pt x="2026" y="1567"/>
                  </a:cubicBezTo>
                  <a:cubicBezTo>
                    <a:pt x="1956" y="1633"/>
                    <a:pt x="1896" y="1707"/>
                    <a:pt x="1830" y="1773"/>
                  </a:cubicBezTo>
                  <a:cubicBezTo>
                    <a:pt x="1761" y="1842"/>
                    <a:pt x="1682" y="1896"/>
                    <a:pt x="1618" y="1965"/>
                  </a:cubicBezTo>
                  <a:cubicBezTo>
                    <a:pt x="1552" y="2034"/>
                    <a:pt x="1488" y="2105"/>
                    <a:pt x="1425" y="2175"/>
                  </a:cubicBezTo>
                  <a:cubicBezTo>
                    <a:pt x="1360" y="2245"/>
                    <a:pt x="1297" y="2318"/>
                    <a:pt x="1237" y="2390"/>
                  </a:cubicBezTo>
                  <a:cubicBezTo>
                    <a:pt x="1176" y="2464"/>
                    <a:pt x="1117" y="2539"/>
                    <a:pt x="1059" y="2613"/>
                  </a:cubicBezTo>
                  <a:cubicBezTo>
                    <a:pt x="999" y="2688"/>
                    <a:pt x="947" y="2767"/>
                    <a:pt x="890" y="2843"/>
                  </a:cubicBezTo>
                  <a:cubicBezTo>
                    <a:pt x="833" y="2920"/>
                    <a:pt x="796" y="3009"/>
                    <a:pt x="742" y="3086"/>
                  </a:cubicBezTo>
                  <a:cubicBezTo>
                    <a:pt x="689" y="3167"/>
                    <a:pt x="631" y="3242"/>
                    <a:pt x="583" y="3322"/>
                  </a:cubicBezTo>
                  <a:cubicBezTo>
                    <a:pt x="531" y="3406"/>
                    <a:pt x="482" y="3486"/>
                    <a:pt x="438" y="3567"/>
                  </a:cubicBezTo>
                  <a:cubicBezTo>
                    <a:pt x="391" y="3653"/>
                    <a:pt x="325" y="3726"/>
                    <a:pt x="285" y="3809"/>
                  </a:cubicBezTo>
                  <a:cubicBezTo>
                    <a:pt x="244" y="3898"/>
                    <a:pt x="229" y="3995"/>
                    <a:pt x="196" y="4081"/>
                  </a:cubicBezTo>
                  <a:cubicBezTo>
                    <a:pt x="161" y="4172"/>
                    <a:pt x="94" y="4250"/>
                    <a:pt x="69" y="4340"/>
                  </a:cubicBezTo>
                  <a:cubicBezTo>
                    <a:pt x="42" y="4434"/>
                    <a:pt x="43" y="4532"/>
                    <a:pt x="27" y="4623"/>
                  </a:cubicBezTo>
                  <a:cubicBezTo>
                    <a:pt x="10" y="4719"/>
                    <a:pt x="26" y="4815"/>
                    <a:pt x="20" y="4907"/>
                  </a:cubicBezTo>
                  <a:cubicBezTo>
                    <a:pt x="15" y="5004"/>
                    <a:pt x="0" y="5096"/>
                    <a:pt x="9" y="5190"/>
                  </a:cubicBezTo>
                  <a:cubicBezTo>
                    <a:pt x="16" y="5285"/>
                    <a:pt x="46" y="5373"/>
                    <a:pt x="69" y="5464"/>
                  </a:cubicBezTo>
                  <a:cubicBezTo>
                    <a:pt x="91" y="5556"/>
                    <a:pt x="95" y="5653"/>
                    <a:pt x="134" y="5741"/>
                  </a:cubicBezTo>
                  <a:cubicBezTo>
                    <a:pt x="173" y="5826"/>
                    <a:pt x="236" y="5897"/>
                    <a:pt x="289" y="5977"/>
                  </a:cubicBezTo>
                  <a:cubicBezTo>
                    <a:pt x="342" y="6053"/>
                    <a:pt x="378" y="6139"/>
                    <a:pt x="440" y="6204"/>
                  </a:cubicBezTo>
                  <a:cubicBezTo>
                    <a:pt x="504" y="6271"/>
                    <a:pt x="587" y="6311"/>
                    <a:pt x="660" y="6365"/>
                  </a:cubicBezTo>
                  <a:cubicBezTo>
                    <a:pt x="733" y="6419"/>
                    <a:pt x="802" y="6475"/>
                    <a:pt x="884" y="6518"/>
                  </a:cubicBezTo>
                  <a:cubicBezTo>
                    <a:pt x="963" y="6560"/>
                    <a:pt x="1037" y="6617"/>
                    <a:pt x="1124" y="6649"/>
                  </a:cubicBezTo>
                  <a:cubicBezTo>
                    <a:pt x="1206" y="6679"/>
                    <a:pt x="1306" y="6664"/>
                    <a:pt x="1396" y="6684"/>
                  </a:cubicBezTo>
                  <a:cubicBezTo>
                    <a:pt x="1481" y="6705"/>
                    <a:pt x="1564" y="6754"/>
                    <a:pt x="1656" y="6766"/>
                  </a:cubicBezTo>
                  <a:cubicBezTo>
                    <a:pt x="1670" y="6767"/>
                    <a:pt x="1684" y="6768"/>
                    <a:pt x="1698" y="6768"/>
                  </a:cubicBezTo>
                  <a:cubicBezTo>
                    <a:pt x="1767" y="6768"/>
                    <a:pt x="1839" y="6751"/>
                    <a:pt x="1912" y="6751"/>
                  </a:cubicBezTo>
                  <a:cubicBezTo>
                    <a:pt x="1918" y="6751"/>
                    <a:pt x="1925" y="6751"/>
                    <a:pt x="1931" y="6752"/>
                  </a:cubicBezTo>
                  <a:cubicBezTo>
                    <a:pt x="1988" y="6754"/>
                    <a:pt x="2046" y="6755"/>
                    <a:pt x="2104" y="6755"/>
                  </a:cubicBezTo>
                  <a:cubicBezTo>
                    <a:pt x="2136" y="6755"/>
                    <a:pt x="2169" y="6755"/>
                    <a:pt x="2201" y="6754"/>
                  </a:cubicBezTo>
                  <a:cubicBezTo>
                    <a:pt x="2204" y="6754"/>
                    <a:pt x="2206" y="6754"/>
                    <a:pt x="2208" y="6754"/>
                  </a:cubicBezTo>
                  <a:cubicBezTo>
                    <a:pt x="2285" y="6754"/>
                    <a:pt x="2366" y="6783"/>
                    <a:pt x="2445" y="6783"/>
                  </a:cubicBezTo>
                  <a:cubicBezTo>
                    <a:pt x="2455" y="6783"/>
                    <a:pt x="2465" y="6783"/>
                    <a:pt x="2475" y="6782"/>
                  </a:cubicBezTo>
                  <a:cubicBezTo>
                    <a:pt x="2564" y="6774"/>
                    <a:pt x="2650" y="6726"/>
                    <a:pt x="2742" y="6712"/>
                  </a:cubicBezTo>
                  <a:cubicBezTo>
                    <a:pt x="2831" y="6699"/>
                    <a:pt x="2918" y="6677"/>
                    <a:pt x="3009" y="6659"/>
                  </a:cubicBezTo>
                  <a:cubicBezTo>
                    <a:pt x="3096" y="6641"/>
                    <a:pt x="3187" y="6635"/>
                    <a:pt x="3277" y="6614"/>
                  </a:cubicBezTo>
                  <a:cubicBezTo>
                    <a:pt x="3363" y="6593"/>
                    <a:pt x="3450" y="6567"/>
                    <a:pt x="3540" y="6544"/>
                  </a:cubicBezTo>
                  <a:cubicBezTo>
                    <a:pt x="3626" y="6519"/>
                    <a:pt x="3717" y="6508"/>
                    <a:pt x="3806" y="6480"/>
                  </a:cubicBezTo>
                  <a:cubicBezTo>
                    <a:pt x="3892" y="6453"/>
                    <a:pt x="3972" y="6407"/>
                    <a:pt x="4059" y="6378"/>
                  </a:cubicBezTo>
                  <a:cubicBezTo>
                    <a:pt x="4143" y="6348"/>
                    <a:pt x="4229" y="6316"/>
                    <a:pt x="4315" y="6284"/>
                  </a:cubicBezTo>
                  <a:cubicBezTo>
                    <a:pt x="4398" y="6252"/>
                    <a:pt x="4498" y="6256"/>
                    <a:pt x="4583" y="6222"/>
                  </a:cubicBezTo>
                  <a:cubicBezTo>
                    <a:pt x="4648" y="6196"/>
                    <a:pt x="4730" y="6217"/>
                    <a:pt x="4725" y="6148"/>
                  </a:cubicBezTo>
                  <a:cubicBezTo>
                    <a:pt x="4716" y="6016"/>
                    <a:pt x="4620" y="6047"/>
                    <a:pt x="4545" y="5938"/>
                  </a:cubicBezTo>
                  <a:cubicBezTo>
                    <a:pt x="4470" y="5827"/>
                    <a:pt x="4466" y="5831"/>
                    <a:pt x="4392" y="5720"/>
                  </a:cubicBezTo>
                  <a:cubicBezTo>
                    <a:pt x="4317" y="5611"/>
                    <a:pt x="4336" y="5598"/>
                    <a:pt x="4261" y="5488"/>
                  </a:cubicBezTo>
                  <a:cubicBezTo>
                    <a:pt x="4186" y="5376"/>
                    <a:pt x="4170" y="5388"/>
                    <a:pt x="4095" y="5277"/>
                  </a:cubicBezTo>
                  <a:cubicBezTo>
                    <a:pt x="4020" y="5166"/>
                    <a:pt x="4048" y="5148"/>
                    <a:pt x="3943" y="5066"/>
                  </a:cubicBezTo>
                  <a:cubicBezTo>
                    <a:pt x="3856" y="5099"/>
                    <a:pt x="3780" y="5098"/>
                    <a:pt x="3697" y="5127"/>
                  </a:cubicBezTo>
                  <a:cubicBezTo>
                    <a:pt x="3609" y="5158"/>
                    <a:pt x="3527" y="5201"/>
                    <a:pt x="3443" y="5226"/>
                  </a:cubicBezTo>
                  <a:cubicBezTo>
                    <a:pt x="3353" y="5254"/>
                    <a:pt x="3262" y="5266"/>
                    <a:pt x="3176" y="5290"/>
                  </a:cubicBezTo>
                  <a:cubicBezTo>
                    <a:pt x="3085" y="5313"/>
                    <a:pt x="3005" y="5370"/>
                    <a:pt x="2919" y="5389"/>
                  </a:cubicBezTo>
                  <a:cubicBezTo>
                    <a:pt x="2827" y="5410"/>
                    <a:pt x="2736" y="5430"/>
                    <a:pt x="2650" y="5443"/>
                  </a:cubicBezTo>
                  <a:cubicBezTo>
                    <a:pt x="2623" y="5447"/>
                    <a:pt x="2597" y="5449"/>
                    <a:pt x="2571" y="5449"/>
                  </a:cubicBezTo>
                  <a:cubicBezTo>
                    <a:pt x="2521" y="5449"/>
                    <a:pt x="2472" y="5444"/>
                    <a:pt x="2425" y="5444"/>
                  </a:cubicBezTo>
                  <a:cubicBezTo>
                    <a:pt x="2409" y="5444"/>
                    <a:pt x="2392" y="5444"/>
                    <a:pt x="2376" y="5446"/>
                  </a:cubicBezTo>
                  <a:cubicBezTo>
                    <a:pt x="2279" y="5456"/>
                    <a:pt x="2190" y="5459"/>
                    <a:pt x="2105" y="5461"/>
                  </a:cubicBezTo>
                  <a:cubicBezTo>
                    <a:pt x="2074" y="5461"/>
                    <a:pt x="2043" y="5462"/>
                    <a:pt x="2014" y="5462"/>
                  </a:cubicBezTo>
                  <a:cubicBezTo>
                    <a:pt x="1950" y="5462"/>
                    <a:pt x="1891" y="5460"/>
                    <a:pt x="1835" y="5454"/>
                  </a:cubicBezTo>
                  <a:cubicBezTo>
                    <a:pt x="1804" y="5450"/>
                    <a:pt x="1774" y="5450"/>
                    <a:pt x="1745" y="5450"/>
                  </a:cubicBezTo>
                  <a:cubicBezTo>
                    <a:pt x="1725" y="5450"/>
                    <a:pt x="1705" y="5450"/>
                    <a:pt x="1686" y="5450"/>
                  </a:cubicBezTo>
                  <a:cubicBezTo>
                    <a:pt x="1639" y="5450"/>
                    <a:pt x="1596" y="5448"/>
                    <a:pt x="1559" y="5435"/>
                  </a:cubicBezTo>
                  <a:cubicBezTo>
                    <a:pt x="1450" y="5398"/>
                    <a:pt x="1394" y="5316"/>
                    <a:pt x="1354" y="5258"/>
                  </a:cubicBezTo>
                  <a:cubicBezTo>
                    <a:pt x="1311" y="5194"/>
                    <a:pt x="1311" y="5110"/>
                    <a:pt x="1318" y="4993"/>
                  </a:cubicBezTo>
                  <a:cubicBezTo>
                    <a:pt x="1322" y="4912"/>
                    <a:pt x="1312" y="4818"/>
                    <a:pt x="1342" y="4714"/>
                  </a:cubicBezTo>
                  <a:cubicBezTo>
                    <a:pt x="1366" y="4633"/>
                    <a:pt x="1372" y="4534"/>
                    <a:pt x="1413" y="4439"/>
                  </a:cubicBezTo>
                  <a:cubicBezTo>
                    <a:pt x="1447" y="4359"/>
                    <a:pt x="1501" y="4278"/>
                    <a:pt x="1549" y="4189"/>
                  </a:cubicBezTo>
                  <a:cubicBezTo>
                    <a:pt x="1591" y="4109"/>
                    <a:pt x="1661" y="4043"/>
                    <a:pt x="1714" y="3958"/>
                  </a:cubicBezTo>
                  <a:cubicBezTo>
                    <a:pt x="1761" y="3882"/>
                    <a:pt x="1777" y="3779"/>
                    <a:pt x="1833" y="3699"/>
                  </a:cubicBezTo>
                  <a:cubicBezTo>
                    <a:pt x="1885" y="3624"/>
                    <a:pt x="1980" y="3577"/>
                    <a:pt x="2040" y="3499"/>
                  </a:cubicBezTo>
                  <a:cubicBezTo>
                    <a:pt x="2094" y="3427"/>
                    <a:pt x="2143" y="3347"/>
                    <a:pt x="2206" y="3271"/>
                  </a:cubicBezTo>
                  <a:cubicBezTo>
                    <a:pt x="2264" y="3199"/>
                    <a:pt x="2330" y="3132"/>
                    <a:pt x="2394" y="3060"/>
                  </a:cubicBezTo>
                  <a:cubicBezTo>
                    <a:pt x="2456" y="2992"/>
                    <a:pt x="2505" y="2909"/>
                    <a:pt x="2572" y="2839"/>
                  </a:cubicBezTo>
                  <a:cubicBezTo>
                    <a:pt x="2635" y="2772"/>
                    <a:pt x="2719" y="2721"/>
                    <a:pt x="2786" y="2653"/>
                  </a:cubicBezTo>
                  <a:cubicBezTo>
                    <a:pt x="2853" y="2587"/>
                    <a:pt x="2903" y="2505"/>
                    <a:pt x="2972" y="2438"/>
                  </a:cubicBezTo>
                  <a:cubicBezTo>
                    <a:pt x="3040" y="2376"/>
                    <a:pt x="3097" y="2298"/>
                    <a:pt x="3170" y="2234"/>
                  </a:cubicBezTo>
                  <a:cubicBezTo>
                    <a:pt x="3239" y="2173"/>
                    <a:pt x="3342" y="2147"/>
                    <a:pt x="3415" y="2085"/>
                  </a:cubicBezTo>
                  <a:cubicBezTo>
                    <a:pt x="3486" y="2025"/>
                    <a:pt x="3549" y="1954"/>
                    <a:pt x="3624" y="1894"/>
                  </a:cubicBezTo>
                  <a:cubicBezTo>
                    <a:pt x="3696" y="1835"/>
                    <a:pt x="3758" y="1761"/>
                    <a:pt x="3834" y="1702"/>
                  </a:cubicBezTo>
                  <a:cubicBezTo>
                    <a:pt x="3908" y="1646"/>
                    <a:pt x="3989" y="1597"/>
                    <a:pt x="4066" y="1541"/>
                  </a:cubicBezTo>
                  <a:cubicBezTo>
                    <a:pt x="4141" y="1485"/>
                    <a:pt x="4227" y="1442"/>
                    <a:pt x="4306" y="1386"/>
                  </a:cubicBezTo>
                  <a:cubicBezTo>
                    <a:pt x="4382" y="1333"/>
                    <a:pt x="4441" y="1251"/>
                    <a:pt x="4520" y="1196"/>
                  </a:cubicBezTo>
                  <a:cubicBezTo>
                    <a:pt x="4593" y="1147"/>
                    <a:pt x="4653" y="1091"/>
                    <a:pt x="4698" y="1022"/>
                  </a:cubicBezTo>
                  <a:cubicBezTo>
                    <a:pt x="4745" y="949"/>
                    <a:pt x="4776" y="873"/>
                    <a:pt x="4792" y="791"/>
                  </a:cubicBezTo>
                  <a:cubicBezTo>
                    <a:pt x="4808" y="707"/>
                    <a:pt x="4794" y="627"/>
                    <a:pt x="4777" y="545"/>
                  </a:cubicBezTo>
                  <a:cubicBezTo>
                    <a:pt x="4761" y="462"/>
                    <a:pt x="4738" y="387"/>
                    <a:pt x="4687" y="315"/>
                  </a:cubicBezTo>
                  <a:cubicBezTo>
                    <a:pt x="4638" y="242"/>
                    <a:pt x="4604" y="154"/>
                    <a:pt x="4534" y="108"/>
                  </a:cubicBezTo>
                  <a:cubicBezTo>
                    <a:pt x="4461" y="60"/>
                    <a:pt x="4370" y="38"/>
                    <a:pt x="4288" y="22"/>
                  </a:cubicBezTo>
                  <a:cubicBezTo>
                    <a:pt x="4231" y="11"/>
                    <a:pt x="4171" y="1"/>
                    <a:pt x="41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58"/>
          <p:cNvGrpSpPr/>
          <p:nvPr/>
        </p:nvGrpSpPr>
        <p:grpSpPr>
          <a:xfrm>
            <a:off x="3803757" y="2268099"/>
            <a:ext cx="632019" cy="1107237"/>
            <a:chOff x="5510575" y="174825"/>
            <a:chExt cx="718775" cy="1259225"/>
          </a:xfrm>
        </p:grpSpPr>
        <p:sp>
          <p:nvSpPr>
            <p:cNvPr id="1616" name="Google Shape;1616;p58"/>
            <p:cNvSpPr/>
            <p:nvPr/>
          </p:nvSpPr>
          <p:spPr>
            <a:xfrm>
              <a:off x="5510575" y="174825"/>
              <a:ext cx="457150" cy="421375"/>
            </a:xfrm>
            <a:custGeom>
              <a:avLst/>
              <a:gdLst/>
              <a:ahLst/>
              <a:cxnLst/>
              <a:rect l="l" t="t" r="r" b="b"/>
              <a:pathLst>
                <a:path w="18286" h="16855" extrusionOk="0">
                  <a:moveTo>
                    <a:pt x="9940" y="1"/>
                  </a:moveTo>
                  <a:cubicBezTo>
                    <a:pt x="7755" y="1"/>
                    <a:pt x="5337" y="1462"/>
                    <a:pt x="4109" y="2990"/>
                  </a:cubicBezTo>
                  <a:cubicBezTo>
                    <a:pt x="2386" y="5136"/>
                    <a:pt x="1" y="8744"/>
                    <a:pt x="2159" y="11385"/>
                  </a:cubicBezTo>
                  <a:cubicBezTo>
                    <a:pt x="3924" y="13123"/>
                    <a:pt x="5567" y="14952"/>
                    <a:pt x="7076" y="16855"/>
                  </a:cubicBezTo>
                  <a:cubicBezTo>
                    <a:pt x="10750" y="14203"/>
                    <a:pt x="14485" y="11503"/>
                    <a:pt x="18286" y="8760"/>
                  </a:cubicBezTo>
                  <a:cubicBezTo>
                    <a:pt x="16619" y="6217"/>
                    <a:pt x="14844" y="3762"/>
                    <a:pt x="12914" y="1327"/>
                  </a:cubicBezTo>
                  <a:cubicBezTo>
                    <a:pt x="12109" y="381"/>
                    <a:pt x="11055" y="1"/>
                    <a:pt x="99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8"/>
            <p:cNvSpPr/>
            <p:nvPr/>
          </p:nvSpPr>
          <p:spPr>
            <a:xfrm>
              <a:off x="5589225" y="284350"/>
              <a:ext cx="473050" cy="402100"/>
            </a:xfrm>
            <a:custGeom>
              <a:avLst/>
              <a:gdLst/>
              <a:ahLst/>
              <a:cxnLst/>
              <a:rect l="l" t="t" r="r" b="b"/>
              <a:pathLst>
                <a:path w="18922" h="16084" extrusionOk="0">
                  <a:moveTo>
                    <a:pt x="10998" y="0"/>
                  </a:moveTo>
                  <a:cubicBezTo>
                    <a:pt x="8802" y="0"/>
                    <a:pt x="6319" y="1327"/>
                    <a:pt x="4883" y="2689"/>
                  </a:cubicBezTo>
                  <a:cubicBezTo>
                    <a:pt x="2843" y="4622"/>
                    <a:pt x="0" y="8546"/>
                    <a:pt x="1942" y="11266"/>
                  </a:cubicBezTo>
                  <a:cubicBezTo>
                    <a:pt x="3124" y="12629"/>
                    <a:pt x="3686" y="13330"/>
                    <a:pt x="4746" y="14761"/>
                  </a:cubicBezTo>
                  <a:cubicBezTo>
                    <a:pt x="5632" y="15717"/>
                    <a:pt x="6930" y="16083"/>
                    <a:pt x="8309" y="16083"/>
                  </a:cubicBezTo>
                  <a:cubicBezTo>
                    <a:pt x="10095" y="16083"/>
                    <a:pt x="12015" y="15469"/>
                    <a:pt x="13350" y="14726"/>
                  </a:cubicBezTo>
                  <a:cubicBezTo>
                    <a:pt x="16054" y="13221"/>
                    <a:pt x="18922" y="9525"/>
                    <a:pt x="17297" y="6459"/>
                  </a:cubicBezTo>
                  <a:cubicBezTo>
                    <a:pt x="16376" y="4823"/>
                    <a:pt x="15366" y="3197"/>
                    <a:pt x="14289" y="1621"/>
                  </a:cubicBezTo>
                  <a:cubicBezTo>
                    <a:pt x="13468" y="454"/>
                    <a:pt x="12282" y="0"/>
                    <a:pt x="10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8"/>
            <p:cNvSpPr/>
            <p:nvPr/>
          </p:nvSpPr>
          <p:spPr>
            <a:xfrm>
              <a:off x="5959850" y="1114575"/>
              <a:ext cx="269500" cy="319475"/>
            </a:xfrm>
            <a:custGeom>
              <a:avLst/>
              <a:gdLst/>
              <a:ahLst/>
              <a:cxnLst/>
              <a:rect l="l" t="t" r="r" b="b"/>
              <a:pathLst>
                <a:path w="10780" h="12779" extrusionOk="0">
                  <a:moveTo>
                    <a:pt x="7791" y="1"/>
                  </a:moveTo>
                  <a:cubicBezTo>
                    <a:pt x="5923" y="334"/>
                    <a:pt x="4063" y="665"/>
                    <a:pt x="2206" y="996"/>
                  </a:cubicBezTo>
                  <a:cubicBezTo>
                    <a:pt x="1333" y="2367"/>
                    <a:pt x="890" y="3021"/>
                    <a:pt x="1" y="4269"/>
                  </a:cubicBezTo>
                  <a:cubicBezTo>
                    <a:pt x="1543" y="6517"/>
                    <a:pt x="2800" y="8744"/>
                    <a:pt x="3897" y="11131"/>
                  </a:cubicBezTo>
                  <a:cubicBezTo>
                    <a:pt x="4007" y="11396"/>
                    <a:pt x="4063" y="11529"/>
                    <a:pt x="4168" y="11797"/>
                  </a:cubicBezTo>
                  <a:cubicBezTo>
                    <a:pt x="4422" y="12441"/>
                    <a:pt x="4917" y="12778"/>
                    <a:pt x="5429" y="12778"/>
                  </a:cubicBezTo>
                  <a:cubicBezTo>
                    <a:pt x="5907" y="12778"/>
                    <a:pt x="6400" y="12484"/>
                    <a:pt x="6725" y="11872"/>
                  </a:cubicBezTo>
                  <a:cubicBezTo>
                    <a:pt x="6870" y="11600"/>
                    <a:pt x="6941" y="11463"/>
                    <a:pt x="7084" y="11188"/>
                  </a:cubicBezTo>
                  <a:cubicBezTo>
                    <a:pt x="8453" y="8531"/>
                    <a:pt x="9652" y="5790"/>
                    <a:pt x="10780" y="2958"/>
                  </a:cubicBezTo>
                  <a:cubicBezTo>
                    <a:pt x="9652" y="1713"/>
                    <a:pt x="9052" y="1121"/>
                    <a:pt x="7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8"/>
            <p:cNvSpPr/>
            <p:nvPr/>
          </p:nvSpPr>
          <p:spPr>
            <a:xfrm>
              <a:off x="6057250" y="1362375"/>
              <a:ext cx="81100" cy="71675"/>
            </a:xfrm>
            <a:custGeom>
              <a:avLst/>
              <a:gdLst/>
              <a:ahLst/>
              <a:cxnLst/>
              <a:rect l="l" t="t" r="r" b="b"/>
              <a:pathLst>
                <a:path w="3244" h="2867" extrusionOk="0">
                  <a:moveTo>
                    <a:pt x="1662" y="1"/>
                  </a:moveTo>
                  <a:cubicBezTo>
                    <a:pt x="1659" y="1"/>
                    <a:pt x="1656" y="1"/>
                    <a:pt x="1652" y="1"/>
                  </a:cubicBezTo>
                  <a:cubicBezTo>
                    <a:pt x="758" y="7"/>
                    <a:pt x="28" y="549"/>
                    <a:pt x="1" y="1219"/>
                  </a:cubicBezTo>
                  <a:cubicBezTo>
                    <a:pt x="111" y="1484"/>
                    <a:pt x="167" y="1617"/>
                    <a:pt x="272" y="1885"/>
                  </a:cubicBezTo>
                  <a:cubicBezTo>
                    <a:pt x="526" y="2529"/>
                    <a:pt x="1021" y="2866"/>
                    <a:pt x="1533" y="2866"/>
                  </a:cubicBezTo>
                  <a:cubicBezTo>
                    <a:pt x="2011" y="2866"/>
                    <a:pt x="2504" y="2572"/>
                    <a:pt x="2829" y="1960"/>
                  </a:cubicBezTo>
                  <a:cubicBezTo>
                    <a:pt x="2974" y="1688"/>
                    <a:pt x="3045" y="1551"/>
                    <a:pt x="3188" y="1276"/>
                  </a:cubicBezTo>
                  <a:cubicBezTo>
                    <a:pt x="3244" y="568"/>
                    <a:pt x="2552" y="1"/>
                    <a:pt x="16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8"/>
            <p:cNvSpPr/>
            <p:nvPr/>
          </p:nvSpPr>
          <p:spPr>
            <a:xfrm>
              <a:off x="5678825" y="412775"/>
              <a:ext cx="550450" cy="808575"/>
            </a:xfrm>
            <a:custGeom>
              <a:avLst/>
              <a:gdLst/>
              <a:ahLst/>
              <a:cxnLst/>
              <a:rect l="l" t="t" r="r" b="b"/>
              <a:pathLst>
                <a:path w="22018" h="32343" extrusionOk="0">
                  <a:moveTo>
                    <a:pt x="10059" y="1"/>
                  </a:moveTo>
                  <a:cubicBezTo>
                    <a:pt x="8190" y="1"/>
                    <a:pt x="6128" y="886"/>
                    <a:pt x="4889" y="1975"/>
                  </a:cubicBezTo>
                  <a:cubicBezTo>
                    <a:pt x="2874" y="3745"/>
                    <a:pt x="0" y="6783"/>
                    <a:pt x="1610" y="9592"/>
                  </a:cubicBezTo>
                  <a:cubicBezTo>
                    <a:pt x="6682" y="16882"/>
                    <a:pt x="9794" y="24346"/>
                    <a:pt x="11241" y="32341"/>
                  </a:cubicBezTo>
                  <a:lnTo>
                    <a:pt x="11242" y="32342"/>
                  </a:lnTo>
                  <a:cubicBezTo>
                    <a:pt x="12131" y="31094"/>
                    <a:pt x="12574" y="30440"/>
                    <a:pt x="13448" y="29069"/>
                  </a:cubicBezTo>
                  <a:cubicBezTo>
                    <a:pt x="15303" y="28738"/>
                    <a:pt x="17164" y="28407"/>
                    <a:pt x="19032" y="28076"/>
                  </a:cubicBezTo>
                  <a:cubicBezTo>
                    <a:pt x="20292" y="29195"/>
                    <a:pt x="20892" y="29787"/>
                    <a:pt x="22017" y="31032"/>
                  </a:cubicBezTo>
                  <a:lnTo>
                    <a:pt x="22017" y="31030"/>
                  </a:lnTo>
                  <a:cubicBezTo>
                    <a:pt x="21497" y="21052"/>
                    <a:pt x="18739" y="11411"/>
                    <a:pt x="13513" y="1786"/>
                  </a:cubicBezTo>
                  <a:cubicBezTo>
                    <a:pt x="12757" y="500"/>
                    <a:pt x="11462" y="1"/>
                    <a:pt x="100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8"/>
            <p:cNvSpPr/>
            <p:nvPr/>
          </p:nvSpPr>
          <p:spPr>
            <a:xfrm>
              <a:off x="5735575" y="417975"/>
              <a:ext cx="420175" cy="722600"/>
            </a:xfrm>
            <a:custGeom>
              <a:avLst/>
              <a:gdLst/>
              <a:ahLst/>
              <a:cxnLst/>
              <a:rect l="l" t="t" r="r" b="b"/>
              <a:pathLst>
                <a:path w="16807" h="28904" extrusionOk="0">
                  <a:moveTo>
                    <a:pt x="5977" y="0"/>
                  </a:moveTo>
                  <a:cubicBezTo>
                    <a:pt x="5969" y="0"/>
                    <a:pt x="5961" y="3"/>
                    <a:pt x="5953" y="8"/>
                  </a:cubicBezTo>
                  <a:cubicBezTo>
                    <a:pt x="5933" y="21"/>
                    <a:pt x="5928" y="46"/>
                    <a:pt x="5941" y="67"/>
                  </a:cubicBezTo>
                  <a:cubicBezTo>
                    <a:pt x="11805" y="8960"/>
                    <a:pt x="15332" y="18056"/>
                    <a:pt x="16720" y="27873"/>
                  </a:cubicBezTo>
                  <a:cubicBezTo>
                    <a:pt x="16724" y="27893"/>
                    <a:pt x="16741" y="27909"/>
                    <a:pt x="16762" y="27909"/>
                  </a:cubicBezTo>
                  <a:lnTo>
                    <a:pt x="16768" y="27909"/>
                  </a:lnTo>
                  <a:cubicBezTo>
                    <a:pt x="16790" y="27907"/>
                    <a:pt x="16806" y="27884"/>
                    <a:pt x="16804" y="27860"/>
                  </a:cubicBezTo>
                  <a:cubicBezTo>
                    <a:pt x="15414" y="18032"/>
                    <a:pt x="11883" y="8925"/>
                    <a:pt x="6012" y="20"/>
                  </a:cubicBezTo>
                  <a:cubicBezTo>
                    <a:pt x="6004" y="7"/>
                    <a:pt x="5990" y="0"/>
                    <a:pt x="5977" y="0"/>
                  </a:cubicBezTo>
                  <a:close/>
                  <a:moveTo>
                    <a:pt x="49" y="4431"/>
                  </a:moveTo>
                  <a:cubicBezTo>
                    <a:pt x="40" y="4431"/>
                    <a:pt x="31" y="4434"/>
                    <a:pt x="23" y="4439"/>
                  </a:cubicBezTo>
                  <a:cubicBezTo>
                    <a:pt x="4" y="4454"/>
                    <a:pt x="0" y="4481"/>
                    <a:pt x="14" y="4499"/>
                  </a:cubicBezTo>
                  <a:cubicBezTo>
                    <a:pt x="5700" y="12161"/>
                    <a:pt x="9338" y="20132"/>
                    <a:pt x="11138" y="28871"/>
                  </a:cubicBezTo>
                  <a:cubicBezTo>
                    <a:pt x="11141" y="28891"/>
                    <a:pt x="11159" y="28904"/>
                    <a:pt x="11178" y="28904"/>
                  </a:cubicBezTo>
                  <a:cubicBezTo>
                    <a:pt x="11181" y="28904"/>
                    <a:pt x="11183" y="28903"/>
                    <a:pt x="11185" y="28903"/>
                  </a:cubicBezTo>
                  <a:cubicBezTo>
                    <a:pt x="11186" y="28903"/>
                    <a:pt x="11187" y="28903"/>
                    <a:pt x="11188" y="28904"/>
                  </a:cubicBezTo>
                  <a:cubicBezTo>
                    <a:pt x="11211" y="28898"/>
                    <a:pt x="11226" y="28876"/>
                    <a:pt x="11221" y="28853"/>
                  </a:cubicBezTo>
                  <a:cubicBezTo>
                    <a:pt x="9420" y="20101"/>
                    <a:pt x="5777" y="12119"/>
                    <a:pt x="84" y="4449"/>
                  </a:cubicBezTo>
                  <a:cubicBezTo>
                    <a:pt x="75" y="4437"/>
                    <a:pt x="62" y="4431"/>
                    <a:pt x="49" y="44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8"/>
            <p:cNvSpPr/>
            <p:nvPr/>
          </p:nvSpPr>
          <p:spPr>
            <a:xfrm>
              <a:off x="5625100" y="337925"/>
              <a:ext cx="359875" cy="270325"/>
            </a:xfrm>
            <a:custGeom>
              <a:avLst/>
              <a:gdLst/>
              <a:ahLst/>
              <a:cxnLst/>
              <a:rect l="l" t="t" r="r" b="b"/>
              <a:pathLst>
                <a:path w="14395" h="10813" extrusionOk="0">
                  <a:moveTo>
                    <a:pt x="10952" y="0"/>
                  </a:moveTo>
                  <a:cubicBezTo>
                    <a:pt x="8863" y="0"/>
                    <a:pt x="6471" y="1146"/>
                    <a:pt x="5034" y="2409"/>
                  </a:cubicBezTo>
                  <a:cubicBezTo>
                    <a:pt x="2982" y="4213"/>
                    <a:pt x="1" y="8009"/>
                    <a:pt x="1848" y="10795"/>
                  </a:cubicBezTo>
                  <a:cubicBezTo>
                    <a:pt x="1858" y="10806"/>
                    <a:pt x="1871" y="10813"/>
                    <a:pt x="1885" y="10813"/>
                  </a:cubicBezTo>
                  <a:cubicBezTo>
                    <a:pt x="1892" y="10813"/>
                    <a:pt x="1901" y="10811"/>
                    <a:pt x="1907" y="10806"/>
                  </a:cubicBezTo>
                  <a:cubicBezTo>
                    <a:pt x="1928" y="10794"/>
                    <a:pt x="1933" y="10768"/>
                    <a:pt x="1919" y="10747"/>
                  </a:cubicBezTo>
                  <a:cubicBezTo>
                    <a:pt x="104" y="8010"/>
                    <a:pt x="3058" y="4257"/>
                    <a:pt x="5090" y="2473"/>
                  </a:cubicBezTo>
                  <a:cubicBezTo>
                    <a:pt x="6515" y="1222"/>
                    <a:pt x="8886" y="87"/>
                    <a:pt x="10950" y="87"/>
                  </a:cubicBezTo>
                  <a:cubicBezTo>
                    <a:pt x="11186" y="87"/>
                    <a:pt x="11418" y="101"/>
                    <a:pt x="11644" y="133"/>
                  </a:cubicBezTo>
                  <a:cubicBezTo>
                    <a:pt x="12802" y="293"/>
                    <a:pt x="13699" y="853"/>
                    <a:pt x="14310" y="1796"/>
                  </a:cubicBezTo>
                  <a:cubicBezTo>
                    <a:pt x="14318" y="1808"/>
                    <a:pt x="14332" y="1815"/>
                    <a:pt x="14346" y="1815"/>
                  </a:cubicBezTo>
                  <a:cubicBezTo>
                    <a:pt x="14354" y="1815"/>
                    <a:pt x="14362" y="1812"/>
                    <a:pt x="14369" y="1808"/>
                  </a:cubicBezTo>
                  <a:cubicBezTo>
                    <a:pt x="14387" y="1794"/>
                    <a:pt x="14395" y="1769"/>
                    <a:pt x="14381" y="1749"/>
                  </a:cubicBezTo>
                  <a:cubicBezTo>
                    <a:pt x="13756" y="784"/>
                    <a:pt x="12839" y="212"/>
                    <a:pt x="11656" y="47"/>
                  </a:cubicBezTo>
                  <a:cubicBezTo>
                    <a:pt x="11426" y="15"/>
                    <a:pt x="11191" y="0"/>
                    <a:pt x="109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3" name="Google Shape;1623;p58"/>
          <p:cNvSpPr/>
          <p:nvPr/>
        </p:nvSpPr>
        <p:spPr>
          <a:xfrm rot="6527689">
            <a:off x="7506803" y="2001503"/>
            <a:ext cx="402349" cy="432712"/>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8"/>
          <p:cNvSpPr/>
          <p:nvPr/>
        </p:nvSpPr>
        <p:spPr>
          <a:xfrm rot="8099895" flipH="1">
            <a:off x="971694" y="538445"/>
            <a:ext cx="457101" cy="491574"/>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5" name="Google Shape;1625;p58"/>
          <p:cNvGrpSpPr/>
          <p:nvPr/>
        </p:nvGrpSpPr>
        <p:grpSpPr>
          <a:xfrm>
            <a:off x="3392742" y="607670"/>
            <a:ext cx="883642" cy="709524"/>
            <a:chOff x="2621075" y="2188550"/>
            <a:chExt cx="644900" cy="517825"/>
          </a:xfrm>
        </p:grpSpPr>
        <p:sp>
          <p:nvSpPr>
            <p:cNvPr id="1626" name="Google Shape;1626;p58"/>
            <p:cNvSpPr/>
            <p:nvPr/>
          </p:nvSpPr>
          <p:spPr>
            <a:xfrm>
              <a:off x="2621075" y="2188550"/>
              <a:ext cx="644900" cy="517825"/>
            </a:xfrm>
            <a:custGeom>
              <a:avLst/>
              <a:gdLst/>
              <a:ahLst/>
              <a:cxnLst/>
              <a:rect l="l" t="t" r="r" b="b"/>
              <a:pathLst>
                <a:path w="25796" h="20713" extrusionOk="0">
                  <a:moveTo>
                    <a:pt x="11779" y="1748"/>
                  </a:moveTo>
                  <a:lnTo>
                    <a:pt x="11779" y="1748"/>
                  </a:lnTo>
                  <a:cubicBezTo>
                    <a:pt x="11835" y="1787"/>
                    <a:pt x="11894" y="1826"/>
                    <a:pt x="11953" y="1866"/>
                  </a:cubicBezTo>
                  <a:cubicBezTo>
                    <a:pt x="12071" y="1944"/>
                    <a:pt x="12194" y="2025"/>
                    <a:pt x="12324" y="2106"/>
                  </a:cubicBezTo>
                  <a:cubicBezTo>
                    <a:pt x="12452" y="2191"/>
                    <a:pt x="12585" y="2278"/>
                    <a:pt x="12723" y="2368"/>
                  </a:cubicBezTo>
                  <a:cubicBezTo>
                    <a:pt x="12861" y="2459"/>
                    <a:pt x="13004" y="2548"/>
                    <a:pt x="13151" y="2641"/>
                  </a:cubicBezTo>
                  <a:cubicBezTo>
                    <a:pt x="13225" y="2687"/>
                    <a:pt x="13302" y="2733"/>
                    <a:pt x="13376" y="2782"/>
                  </a:cubicBezTo>
                  <a:cubicBezTo>
                    <a:pt x="13451" y="2831"/>
                    <a:pt x="13526" y="2881"/>
                    <a:pt x="13604" y="2931"/>
                  </a:cubicBezTo>
                  <a:cubicBezTo>
                    <a:pt x="13758" y="3030"/>
                    <a:pt x="13917" y="3132"/>
                    <a:pt x="14078" y="3233"/>
                  </a:cubicBezTo>
                  <a:cubicBezTo>
                    <a:pt x="14159" y="3284"/>
                    <a:pt x="14242" y="3334"/>
                    <a:pt x="14323" y="3388"/>
                  </a:cubicBezTo>
                  <a:cubicBezTo>
                    <a:pt x="14406" y="3442"/>
                    <a:pt x="14488" y="3496"/>
                    <a:pt x="14570" y="3550"/>
                  </a:cubicBezTo>
                  <a:cubicBezTo>
                    <a:pt x="14902" y="3770"/>
                    <a:pt x="15252" y="3982"/>
                    <a:pt x="15598" y="4222"/>
                  </a:cubicBezTo>
                  <a:cubicBezTo>
                    <a:pt x="16428" y="4753"/>
                    <a:pt x="17303" y="5314"/>
                    <a:pt x="18179" y="5876"/>
                  </a:cubicBezTo>
                  <a:cubicBezTo>
                    <a:pt x="18395" y="6023"/>
                    <a:pt x="18612" y="6170"/>
                    <a:pt x="18826" y="6316"/>
                  </a:cubicBezTo>
                  <a:cubicBezTo>
                    <a:pt x="18934" y="6390"/>
                    <a:pt x="19042" y="6462"/>
                    <a:pt x="19149" y="6538"/>
                  </a:cubicBezTo>
                  <a:cubicBezTo>
                    <a:pt x="19253" y="6614"/>
                    <a:pt x="19358" y="6692"/>
                    <a:pt x="19461" y="6769"/>
                  </a:cubicBezTo>
                  <a:cubicBezTo>
                    <a:pt x="19670" y="6923"/>
                    <a:pt x="19876" y="7076"/>
                    <a:pt x="20077" y="7234"/>
                  </a:cubicBezTo>
                  <a:cubicBezTo>
                    <a:pt x="20275" y="7395"/>
                    <a:pt x="20468" y="7556"/>
                    <a:pt x="20657" y="7718"/>
                  </a:cubicBezTo>
                  <a:cubicBezTo>
                    <a:pt x="21302" y="8274"/>
                    <a:pt x="21892" y="8832"/>
                    <a:pt x="22418" y="9352"/>
                  </a:cubicBezTo>
                  <a:cubicBezTo>
                    <a:pt x="22483" y="9417"/>
                    <a:pt x="22550" y="9480"/>
                    <a:pt x="22614" y="9543"/>
                  </a:cubicBezTo>
                  <a:cubicBezTo>
                    <a:pt x="22678" y="9608"/>
                    <a:pt x="22738" y="9672"/>
                    <a:pt x="22799" y="9735"/>
                  </a:cubicBezTo>
                  <a:cubicBezTo>
                    <a:pt x="22921" y="9861"/>
                    <a:pt x="23040" y="9984"/>
                    <a:pt x="23153" y="10102"/>
                  </a:cubicBezTo>
                  <a:cubicBezTo>
                    <a:pt x="23212" y="10161"/>
                    <a:pt x="23268" y="10218"/>
                    <a:pt x="23323" y="10276"/>
                  </a:cubicBezTo>
                  <a:cubicBezTo>
                    <a:pt x="23378" y="10333"/>
                    <a:pt x="23433" y="10389"/>
                    <a:pt x="23484" y="10446"/>
                  </a:cubicBezTo>
                  <a:cubicBezTo>
                    <a:pt x="23587" y="10558"/>
                    <a:pt x="23687" y="10666"/>
                    <a:pt x="23781" y="10769"/>
                  </a:cubicBezTo>
                  <a:cubicBezTo>
                    <a:pt x="23876" y="10872"/>
                    <a:pt x="23968" y="10969"/>
                    <a:pt x="24054" y="11062"/>
                  </a:cubicBezTo>
                  <a:cubicBezTo>
                    <a:pt x="24140" y="11155"/>
                    <a:pt x="24225" y="11241"/>
                    <a:pt x="24296" y="11323"/>
                  </a:cubicBezTo>
                  <a:cubicBezTo>
                    <a:pt x="24446" y="11490"/>
                    <a:pt x="24576" y="11633"/>
                    <a:pt x="24684" y="11745"/>
                  </a:cubicBezTo>
                  <a:cubicBezTo>
                    <a:pt x="24706" y="11767"/>
                    <a:pt x="24725" y="11787"/>
                    <a:pt x="24746" y="11807"/>
                  </a:cubicBezTo>
                  <a:cubicBezTo>
                    <a:pt x="24285" y="12428"/>
                    <a:pt x="23494" y="13619"/>
                    <a:pt x="23087" y="14025"/>
                  </a:cubicBezTo>
                  <a:cubicBezTo>
                    <a:pt x="21771" y="15344"/>
                    <a:pt x="20451" y="16113"/>
                    <a:pt x="19596" y="16917"/>
                  </a:cubicBezTo>
                  <a:cubicBezTo>
                    <a:pt x="18490" y="17955"/>
                    <a:pt x="17755" y="18642"/>
                    <a:pt x="17297" y="19127"/>
                  </a:cubicBezTo>
                  <a:cubicBezTo>
                    <a:pt x="17285" y="19071"/>
                    <a:pt x="17272" y="19013"/>
                    <a:pt x="17259" y="18953"/>
                  </a:cubicBezTo>
                  <a:cubicBezTo>
                    <a:pt x="17245" y="18891"/>
                    <a:pt x="17230" y="18829"/>
                    <a:pt x="17217" y="18765"/>
                  </a:cubicBezTo>
                  <a:cubicBezTo>
                    <a:pt x="17201" y="18700"/>
                    <a:pt x="17184" y="18634"/>
                    <a:pt x="17168" y="18567"/>
                  </a:cubicBezTo>
                  <a:cubicBezTo>
                    <a:pt x="17098" y="18298"/>
                    <a:pt x="17023" y="18005"/>
                    <a:pt x="16943" y="17703"/>
                  </a:cubicBezTo>
                  <a:cubicBezTo>
                    <a:pt x="16923" y="17628"/>
                    <a:pt x="16904" y="17552"/>
                    <a:pt x="16884" y="17475"/>
                  </a:cubicBezTo>
                  <a:cubicBezTo>
                    <a:pt x="16863" y="17398"/>
                    <a:pt x="16840" y="17322"/>
                    <a:pt x="16819" y="17246"/>
                  </a:cubicBezTo>
                  <a:lnTo>
                    <a:pt x="16686" y="16783"/>
                  </a:lnTo>
                  <a:cubicBezTo>
                    <a:pt x="16597" y="16474"/>
                    <a:pt x="16515" y="16168"/>
                    <a:pt x="16426" y="15881"/>
                  </a:cubicBezTo>
                  <a:cubicBezTo>
                    <a:pt x="16337" y="15593"/>
                    <a:pt x="16259" y="15323"/>
                    <a:pt x="16191" y="15081"/>
                  </a:cubicBezTo>
                  <a:cubicBezTo>
                    <a:pt x="16127" y="14837"/>
                    <a:pt x="16062" y="14627"/>
                    <a:pt x="16023" y="14455"/>
                  </a:cubicBezTo>
                  <a:cubicBezTo>
                    <a:pt x="15975" y="14257"/>
                    <a:pt x="15929" y="14064"/>
                    <a:pt x="15886" y="13870"/>
                  </a:cubicBezTo>
                  <a:cubicBezTo>
                    <a:pt x="15865" y="13774"/>
                    <a:pt x="15843" y="13679"/>
                    <a:pt x="15824" y="13584"/>
                  </a:cubicBezTo>
                  <a:cubicBezTo>
                    <a:pt x="15800" y="13490"/>
                    <a:pt x="15778" y="13396"/>
                    <a:pt x="15756" y="13302"/>
                  </a:cubicBezTo>
                  <a:cubicBezTo>
                    <a:pt x="15666" y="12928"/>
                    <a:pt x="15588" y="12562"/>
                    <a:pt x="15508" y="12205"/>
                  </a:cubicBezTo>
                  <a:cubicBezTo>
                    <a:pt x="15423" y="11852"/>
                    <a:pt x="15343" y="11505"/>
                    <a:pt x="15268" y="11168"/>
                  </a:cubicBezTo>
                  <a:cubicBezTo>
                    <a:pt x="15249" y="11083"/>
                    <a:pt x="15231" y="10999"/>
                    <a:pt x="15212" y="10916"/>
                  </a:cubicBezTo>
                  <a:cubicBezTo>
                    <a:pt x="15191" y="10833"/>
                    <a:pt x="15171" y="10752"/>
                    <a:pt x="15150" y="10670"/>
                  </a:cubicBezTo>
                  <a:cubicBezTo>
                    <a:pt x="15112" y="10506"/>
                    <a:pt x="15073" y="10345"/>
                    <a:pt x="15034" y="10185"/>
                  </a:cubicBezTo>
                  <a:cubicBezTo>
                    <a:pt x="14997" y="10026"/>
                    <a:pt x="14959" y="9868"/>
                    <a:pt x="14923" y="9713"/>
                  </a:cubicBezTo>
                  <a:cubicBezTo>
                    <a:pt x="14886" y="9559"/>
                    <a:pt x="14843" y="9407"/>
                    <a:pt x="14805" y="9259"/>
                  </a:cubicBezTo>
                  <a:cubicBezTo>
                    <a:pt x="14725" y="8959"/>
                    <a:pt x="14649" y="8669"/>
                    <a:pt x="14572" y="8388"/>
                  </a:cubicBezTo>
                  <a:cubicBezTo>
                    <a:pt x="14492" y="8109"/>
                    <a:pt x="14406" y="7838"/>
                    <a:pt x="14322" y="7579"/>
                  </a:cubicBezTo>
                  <a:cubicBezTo>
                    <a:pt x="14237" y="7317"/>
                    <a:pt x="14157" y="7065"/>
                    <a:pt x="14062" y="6827"/>
                  </a:cubicBezTo>
                  <a:cubicBezTo>
                    <a:pt x="13977" y="6611"/>
                    <a:pt x="13896" y="6399"/>
                    <a:pt x="13816" y="6195"/>
                  </a:cubicBezTo>
                  <a:cubicBezTo>
                    <a:pt x="13736" y="5991"/>
                    <a:pt x="13662" y="5792"/>
                    <a:pt x="13580" y="5603"/>
                  </a:cubicBezTo>
                  <a:cubicBezTo>
                    <a:pt x="13420" y="5223"/>
                    <a:pt x="13270" y="4867"/>
                    <a:pt x="13130" y="4533"/>
                  </a:cubicBezTo>
                  <a:cubicBezTo>
                    <a:pt x="12830" y="3873"/>
                    <a:pt x="12578" y="3298"/>
                    <a:pt x="12329" y="2813"/>
                  </a:cubicBezTo>
                  <a:cubicBezTo>
                    <a:pt x="12209" y="2568"/>
                    <a:pt x="12096" y="2344"/>
                    <a:pt x="11991" y="2137"/>
                  </a:cubicBezTo>
                  <a:cubicBezTo>
                    <a:pt x="11919" y="1999"/>
                    <a:pt x="11847" y="1870"/>
                    <a:pt x="11779" y="1748"/>
                  </a:cubicBezTo>
                  <a:close/>
                  <a:moveTo>
                    <a:pt x="16963" y="19265"/>
                  </a:moveTo>
                  <a:lnTo>
                    <a:pt x="16963" y="19265"/>
                  </a:lnTo>
                  <a:cubicBezTo>
                    <a:pt x="16980" y="19325"/>
                    <a:pt x="16997" y="19384"/>
                    <a:pt x="17017" y="19439"/>
                  </a:cubicBezTo>
                  <a:cubicBezTo>
                    <a:pt x="17008" y="19452"/>
                    <a:pt x="16997" y="19463"/>
                    <a:pt x="16987" y="19475"/>
                  </a:cubicBezTo>
                  <a:cubicBezTo>
                    <a:pt x="16979" y="19406"/>
                    <a:pt x="16969" y="19336"/>
                    <a:pt x="16963" y="19265"/>
                  </a:cubicBezTo>
                  <a:close/>
                  <a:moveTo>
                    <a:pt x="9982" y="1085"/>
                  </a:moveTo>
                  <a:cubicBezTo>
                    <a:pt x="10016" y="1199"/>
                    <a:pt x="10056" y="1320"/>
                    <a:pt x="10101" y="1450"/>
                  </a:cubicBezTo>
                  <a:cubicBezTo>
                    <a:pt x="10147" y="1571"/>
                    <a:pt x="10190" y="1703"/>
                    <a:pt x="10239" y="1840"/>
                  </a:cubicBezTo>
                  <a:cubicBezTo>
                    <a:pt x="10288" y="1976"/>
                    <a:pt x="10343" y="2120"/>
                    <a:pt x="10402" y="2271"/>
                  </a:cubicBezTo>
                  <a:cubicBezTo>
                    <a:pt x="10461" y="2420"/>
                    <a:pt x="10525" y="2576"/>
                    <a:pt x="10592" y="2737"/>
                  </a:cubicBezTo>
                  <a:cubicBezTo>
                    <a:pt x="10658" y="2899"/>
                    <a:pt x="10725" y="3067"/>
                    <a:pt x="10797" y="3242"/>
                  </a:cubicBezTo>
                  <a:cubicBezTo>
                    <a:pt x="10867" y="3415"/>
                    <a:pt x="10943" y="3593"/>
                    <a:pt x="11020" y="3777"/>
                  </a:cubicBezTo>
                  <a:cubicBezTo>
                    <a:pt x="11060" y="3868"/>
                    <a:pt x="11101" y="3962"/>
                    <a:pt x="11140" y="4055"/>
                  </a:cubicBezTo>
                  <a:cubicBezTo>
                    <a:pt x="11179" y="4151"/>
                    <a:pt x="11218" y="4246"/>
                    <a:pt x="11258" y="4343"/>
                  </a:cubicBezTo>
                  <a:cubicBezTo>
                    <a:pt x="11339" y="4536"/>
                    <a:pt x="11422" y="4735"/>
                    <a:pt x="11509" y="4936"/>
                  </a:cubicBezTo>
                  <a:cubicBezTo>
                    <a:pt x="11552" y="5037"/>
                    <a:pt x="11597" y="5139"/>
                    <a:pt x="11641" y="5241"/>
                  </a:cubicBezTo>
                  <a:cubicBezTo>
                    <a:pt x="11684" y="5344"/>
                    <a:pt x="11726" y="5449"/>
                    <a:pt x="11770" y="5554"/>
                  </a:cubicBezTo>
                  <a:cubicBezTo>
                    <a:pt x="11942" y="5974"/>
                    <a:pt x="12134" y="6403"/>
                    <a:pt x="12311" y="6851"/>
                  </a:cubicBezTo>
                  <a:cubicBezTo>
                    <a:pt x="12416" y="7111"/>
                    <a:pt x="12529" y="7373"/>
                    <a:pt x="12647" y="7637"/>
                  </a:cubicBezTo>
                  <a:cubicBezTo>
                    <a:pt x="12758" y="7902"/>
                    <a:pt x="12875" y="8169"/>
                    <a:pt x="12993" y="8437"/>
                  </a:cubicBezTo>
                  <a:lnTo>
                    <a:pt x="13174" y="8840"/>
                  </a:lnTo>
                  <a:cubicBezTo>
                    <a:pt x="13232" y="8975"/>
                    <a:pt x="13291" y="9110"/>
                    <a:pt x="13349" y="9248"/>
                  </a:cubicBezTo>
                  <a:cubicBezTo>
                    <a:pt x="13468" y="9521"/>
                    <a:pt x="13586" y="9793"/>
                    <a:pt x="13706" y="10066"/>
                  </a:cubicBezTo>
                  <a:cubicBezTo>
                    <a:pt x="13821" y="10343"/>
                    <a:pt x="13934" y="10619"/>
                    <a:pt x="14047" y="10894"/>
                  </a:cubicBezTo>
                  <a:cubicBezTo>
                    <a:pt x="14103" y="11032"/>
                    <a:pt x="14162" y="11170"/>
                    <a:pt x="14216" y="11307"/>
                  </a:cubicBezTo>
                  <a:lnTo>
                    <a:pt x="14374" y="11723"/>
                  </a:lnTo>
                  <a:cubicBezTo>
                    <a:pt x="14477" y="11999"/>
                    <a:pt x="14581" y="12273"/>
                    <a:pt x="14678" y="12547"/>
                  </a:cubicBezTo>
                  <a:cubicBezTo>
                    <a:pt x="14771" y="12822"/>
                    <a:pt x="14859" y="13096"/>
                    <a:pt x="14944" y="13368"/>
                  </a:cubicBezTo>
                  <a:cubicBezTo>
                    <a:pt x="15230" y="14296"/>
                    <a:pt x="15473" y="15188"/>
                    <a:pt x="15680" y="16005"/>
                  </a:cubicBezTo>
                  <a:cubicBezTo>
                    <a:pt x="15707" y="16107"/>
                    <a:pt x="15733" y="16208"/>
                    <a:pt x="15757" y="16307"/>
                  </a:cubicBezTo>
                  <a:cubicBezTo>
                    <a:pt x="15781" y="16407"/>
                    <a:pt x="15805" y="16505"/>
                    <a:pt x="15826" y="16602"/>
                  </a:cubicBezTo>
                  <a:cubicBezTo>
                    <a:pt x="15872" y="16797"/>
                    <a:pt x="15916" y="16985"/>
                    <a:pt x="15959" y="17167"/>
                  </a:cubicBezTo>
                  <a:cubicBezTo>
                    <a:pt x="15981" y="17258"/>
                    <a:pt x="16002" y="17349"/>
                    <a:pt x="16024" y="17436"/>
                  </a:cubicBezTo>
                  <a:cubicBezTo>
                    <a:pt x="16045" y="17525"/>
                    <a:pt x="16067" y="17611"/>
                    <a:pt x="16083" y="17696"/>
                  </a:cubicBezTo>
                  <a:cubicBezTo>
                    <a:pt x="16119" y="17865"/>
                    <a:pt x="16154" y="18029"/>
                    <a:pt x="16187" y="18184"/>
                  </a:cubicBezTo>
                  <a:cubicBezTo>
                    <a:pt x="16223" y="18340"/>
                    <a:pt x="16255" y="18487"/>
                    <a:pt x="16286" y="18628"/>
                  </a:cubicBezTo>
                  <a:cubicBezTo>
                    <a:pt x="16316" y="18770"/>
                    <a:pt x="16348" y="18901"/>
                    <a:pt x="16373" y="19025"/>
                  </a:cubicBezTo>
                  <a:cubicBezTo>
                    <a:pt x="16423" y="19273"/>
                    <a:pt x="16471" y="19486"/>
                    <a:pt x="16514" y="19662"/>
                  </a:cubicBezTo>
                  <a:cubicBezTo>
                    <a:pt x="16523" y="19700"/>
                    <a:pt x="16533" y="19737"/>
                    <a:pt x="16540" y="19770"/>
                  </a:cubicBezTo>
                  <a:cubicBezTo>
                    <a:pt x="16488" y="19769"/>
                    <a:pt x="16432" y="19769"/>
                    <a:pt x="16370" y="19769"/>
                  </a:cubicBezTo>
                  <a:cubicBezTo>
                    <a:pt x="16288" y="19771"/>
                    <a:pt x="16196" y="19771"/>
                    <a:pt x="16096" y="19772"/>
                  </a:cubicBezTo>
                  <a:cubicBezTo>
                    <a:pt x="16046" y="19772"/>
                    <a:pt x="15996" y="19774"/>
                    <a:pt x="15942" y="19774"/>
                  </a:cubicBezTo>
                  <a:cubicBezTo>
                    <a:pt x="15889" y="19774"/>
                    <a:pt x="15835" y="19772"/>
                    <a:pt x="15779" y="19771"/>
                  </a:cubicBezTo>
                  <a:cubicBezTo>
                    <a:pt x="15556" y="19770"/>
                    <a:pt x="15315" y="19767"/>
                    <a:pt x="15062" y="19766"/>
                  </a:cubicBezTo>
                  <a:cubicBezTo>
                    <a:pt x="14999" y="19766"/>
                    <a:pt x="14936" y="19765"/>
                    <a:pt x="14871" y="19765"/>
                  </a:cubicBezTo>
                  <a:cubicBezTo>
                    <a:pt x="14807" y="19761"/>
                    <a:pt x="14744" y="19760"/>
                    <a:pt x="14680" y="19758"/>
                  </a:cubicBezTo>
                  <a:cubicBezTo>
                    <a:pt x="14551" y="19753"/>
                    <a:pt x="14420" y="19749"/>
                    <a:pt x="14291" y="19743"/>
                  </a:cubicBezTo>
                  <a:cubicBezTo>
                    <a:pt x="14032" y="19732"/>
                    <a:pt x="13774" y="19726"/>
                    <a:pt x="13533" y="19702"/>
                  </a:cubicBezTo>
                  <a:cubicBezTo>
                    <a:pt x="13291" y="19684"/>
                    <a:pt x="13061" y="19663"/>
                    <a:pt x="12859" y="19640"/>
                  </a:cubicBezTo>
                  <a:cubicBezTo>
                    <a:pt x="12655" y="19620"/>
                    <a:pt x="12479" y="19586"/>
                    <a:pt x="12339" y="19557"/>
                  </a:cubicBezTo>
                  <a:cubicBezTo>
                    <a:pt x="12178" y="19523"/>
                    <a:pt x="12019" y="19488"/>
                    <a:pt x="11863" y="19452"/>
                  </a:cubicBezTo>
                  <a:cubicBezTo>
                    <a:pt x="11786" y="19433"/>
                    <a:pt x="11707" y="19416"/>
                    <a:pt x="11631" y="19396"/>
                  </a:cubicBezTo>
                  <a:cubicBezTo>
                    <a:pt x="11555" y="19377"/>
                    <a:pt x="11480" y="19355"/>
                    <a:pt x="11405" y="19334"/>
                  </a:cubicBezTo>
                  <a:cubicBezTo>
                    <a:pt x="11104" y="19249"/>
                    <a:pt x="10813" y="19163"/>
                    <a:pt x="10530" y="19073"/>
                  </a:cubicBezTo>
                  <a:cubicBezTo>
                    <a:pt x="10250" y="18976"/>
                    <a:pt x="9980" y="18880"/>
                    <a:pt x="9717" y="18784"/>
                  </a:cubicBezTo>
                  <a:cubicBezTo>
                    <a:pt x="9650" y="18760"/>
                    <a:pt x="9585" y="18738"/>
                    <a:pt x="9521" y="18712"/>
                  </a:cubicBezTo>
                  <a:cubicBezTo>
                    <a:pt x="9457" y="18686"/>
                    <a:pt x="9395" y="18659"/>
                    <a:pt x="9331" y="18634"/>
                  </a:cubicBezTo>
                  <a:cubicBezTo>
                    <a:pt x="9204" y="18582"/>
                    <a:pt x="9081" y="18531"/>
                    <a:pt x="8960" y="18481"/>
                  </a:cubicBezTo>
                  <a:cubicBezTo>
                    <a:pt x="8837" y="18429"/>
                    <a:pt x="8718" y="18380"/>
                    <a:pt x="8600" y="18331"/>
                  </a:cubicBezTo>
                  <a:cubicBezTo>
                    <a:pt x="8482" y="18281"/>
                    <a:pt x="8367" y="18227"/>
                    <a:pt x="8253" y="18176"/>
                  </a:cubicBezTo>
                  <a:cubicBezTo>
                    <a:pt x="8026" y="18074"/>
                    <a:pt x="7806" y="17976"/>
                    <a:pt x="7592" y="17882"/>
                  </a:cubicBezTo>
                  <a:cubicBezTo>
                    <a:pt x="7380" y="17784"/>
                    <a:pt x="7174" y="17687"/>
                    <a:pt x="6974" y="17600"/>
                  </a:cubicBezTo>
                  <a:cubicBezTo>
                    <a:pt x="6775" y="17510"/>
                    <a:pt x="6578" y="17433"/>
                    <a:pt x="6392" y="17349"/>
                  </a:cubicBezTo>
                  <a:cubicBezTo>
                    <a:pt x="6221" y="17277"/>
                    <a:pt x="6056" y="17205"/>
                    <a:pt x="5895" y="17137"/>
                  </a:cubicBezTo>
                  <a:cubicBezTo>
                    <a:pt x="5735" y="17068"/>
                    <a:pt x="5578" y="17004"/>
                    <a:pt x="5429" y="16934"/>
                  </a:cubicBezTo>
                  <a:cubicBezTo>
                    <a:pt x="5131" y="16797"/>
                    <a:pt x="4852" y="16670"/>
                    <a:pt x="4588" y="16548"/>
                  </a:cubicBezTo>
                  <a:cubicBezTo>
                    <a:pt x="4072" y="16292"/>
                    <a:pt x="3618" y="16081"/>
                    <a:pt x="3237" y="15878"/>
                  </a:cubicBezTo>
                  <a:cubicBezTo>
                    <a:pt x="3046" y="15780"/>
                    <a:pt x="2866" y="15690"/>
                    <a:pt x="2702" y="15608"/>
                  </a:cubicBezTo>
                  <a:cubicBezTo>
                    <a:pt x="2538" y="15524"/>
                    <a:pt x="2388" y="15445"/>
                    <a:pt x="2251" y="15376"/>
                  </a:cubicBezTo>
                  <a:cubicBezTo>
                    <a:pt x="2112" y="15307"/>
                    <a:pt x="1986" y="15244"/>
                    <a:pt x="1870" y="15191"/>
                  </a:cubicBezTo>
                  <a:cubicBezTo>
                    <a:pt x="1752" y="15139"/>
                    <a:pt x="1647" y="15091"/>
                    <a:pt x="1553" y="15048"/>
                  </a:cubicBezTo>
                  <a:cubicBezTo>
                    <a:pt x="1426" y="14992"/>
                    <a:pt x="1316" y="14951"/>
                    <a:pt x="1220" y="14921"/>
                  </a:cubicBezTo>
                  <a:cubicBezTo>
                    <a:pt x="1325" y="14639"/>
                    <a:pt x="1448" y="14306"/>
                    <a:pt x="1581" y="13955"/>
                  </a:cubicBezTo>
                  <a:cubicBezTo>
                    <a:pt x="1603" y="13895"/>
                    <a:pt x="1626" y="13835"/>
                    <a:pt x="1649" y="13773"/>
                  </a:cubicBezTo>
                  <a:cubicBezTo>
                    <a:pt x="1673" y="13712"/>
                    <a:pt x="1696" y="13651"/>
                    <a:pt x="1720" y="13589"/>
                  </a:cubicBezTo>
                  <a:lnTo>
                    <a:pt x="1865" y="13218"/>
                  </a:lnTo>
                  <a:cubicBezTo>
                    <a:pt x="1962" y="12972"/>
                    <a:pt x="2058" y="12727"/>
                    <a:pt x="2155" y="12500"/>
                  </a:cubicBezTo>
                  <a:cubicBezTo>
                    <a:pt x="2349" y="12043"/>
                    <a:pt x="2528" y="11640"/>
                    <a:pt x="2673" y="11388"/>
                  </a:cubicBezTo>
                  <a:cubicBezTo>
                    <a:pt x="2757" y="11242"/>
                    <a:pt x="2839" y="11100"/>
                    <a:pt x="2922" y="10958"/>
                  </a:cubicBezTo>
                  <a:lnTo>
                    <a:pt x="3047" y="10749"/>
                  </a:lnTo>
                  <a:cubicBezTo>
                    <a:pt x="3090" y="10681"/>
                    <a:pt x="3132" y="10613"/>
                    <a:pt x="3175" y="10544"/>
                  </a:cubicBezTo>
                  <a:cubicBezTo>
                    <a:pt x="3345" y="10276"/>
                    <a:pt x="3514" y="10016"/>
                    <a:pt x="3683" y="9766"/>
                  </a:cubicBezTo>
                  <a:cubicBezTo>
                    <a:pt x="3855" y="9518"/>
                    <a:pt x="4026" y="9279"/>
                    <a:pt x="4192" y="9048"/>
                  </a:cubicBezTo>
                  <a:cubicBezTo>
                    <a:pt x="4276" y="8932"/>
                    <a:pt x="4360" y="8819"/>
                    <a:pt x="4445" y="8708"/>
                  </a:cubicBezTo>
                  <a:cubicBezTo>
                    <a:pt x="4529" y="8598"/>
                    <a:pt x="4611" y="8487"/>
                    <a:pt x="4693" y="8380"/>
                  </a:cubicBezTo>
                  <a:cubicBezTo>
                    <a:pt x="4775" y="8272"/>
                    <a:pt x="4856" y="8168"/>
                    <a:pt x="4937" y="8063"/>
                  </a:cubicBezTo>
                  <a:cubicBezTo>
                    <a:pt x="5015" y="7960"/>
                    <a:pt x="5098" y="7859"/>
                    <a:pt x="5176" y="7759"/>
                  </a:cubicBezTo>
                  <a:cubicBezTo>
                    <a:pt x="5335" y="7558"/>
                    <a:pt x="5487" y="7365"/>
                    <a:pt x="5633" y="7176"/>
                  </a:cubicBezTo>
                  <a:cubicBezTo>
                    <a:pt x="5781" y="6988"/>
                    <a:pt x="5925" y="6806"/>
                    <a:pt x="6060" y="6628"/>
                  </a:cubicBezTo>
                  <a:cubicBezTo>
                    <a:pt x="6196" y="6449"/>
                    <a:pt x="6322" y="6273"/>
                    <a:pt x="6446" y="6105"/>
                  </a:cubicBezTo>
                  <a:cubicBezTo>
                    <a:pt x="6556" y="5950"/>
                    <a:pt x="6664" y="5800"/>
                    <a:pt x="6768" y="5655"/>
                  </a:cubicBezTo>
                  <a:cubicBezTo>
                    <a:pt x="6872" y="5510"/>
                    <a:pt x="6972" y="5367"/>
                    <a:pt x="7074" y="5232"/>
                  </a:cubicBezTo>
                  <a:cubicBezTo>
                    <a:pt x="7274" y="4962"/>
                    <a:pt x="7461" y="4708"/>
                    <a:pt x="7636" y="4470"/>
                  </a:cubicBezTo>
                  <a:cubicBezTo>
                    <a:pt x="7995" y="3999"/>
                    <a:pt x="8300" y="3587"/>
                    <a:pt x="8571" y="3236"/>
                  </a:cubicBezTo>
                  <a:cubicBezTo>
                    <a:pt x="8705" y="3059"/>
                    <a:pt x="8829" y="2895"/>
                    <a:pt x="8941" y="2743"/>
                  </a:cubicBezTo>
                  <a:cubicBezTo>
                    <a:pt x="9056" y="2592"/>
                    <a:pt x="9160" y="2454"/>
                    <a:pt x="9253" y="2325"/>
                  </a:cubicBezTo>
                  <a:cubicBezTo>
                    <a:pt x="9347" y="2197"/>
                    <a:pt x="9430" y="2079"/>
                    <a:pt x="9504" y="1971"/>
                  </a:cubicBezTo>
                  <a:cubicBezTo>
                    <a:pt x="9542" y="1917"/>
                    <a:pt x="9575" y="1865"/>
                    <a:pt x="9609" y="1815"/>
                  </a:cubicBezTo>
                  <a:cubicBezTo>
                    <a:pt x="9643" y="1766"/>
                    <a:pt x="9672" y="1719"/>
                    <a:pt x="9702" y="1674"/>
                  </a:cubicBezTo>
                  <a:cubicBezTo>
                    <a:pt x="9859" y="1424"/>
                    <a:pt x="9948" y="1236"/>
                    <a:pt x="9982" y="1085"/>
                  </a:cubicBezTo>
                  <a:close/>
                  <a:moveTo>
                    <a:pt x="16630" y="20068"/>
                  </a:moveTo>
                  <a:cubicBezTo>
                    <a:pt x="16637" y="20091"/>
                    <a:pt x="16646" y="20110"/>
                    <a:pt x="16652" y="20127"/>
                  </a:cubicBezTo>
                  <a:cubicBezTo>
                    <a:pt x="16652" y="20143"/>
                    <a:pt x="16653" y="20159"/>
                    <a:pt x="16654" y="20174"/>
                  </a:cubicBezTo>
                  <a:cubicBezTo>
                    <a:pt x="16545" y="20152"/>
                    <a:pt x="16412" y="20145"/>
                    <a:pt x="16275" y="20127"/>
                  </a:cubicBezTo>
                  <a:cubicBezTo>
                    <a:pt x="16407" y="20116"/>
                    <a:pt x="16529" y="20098"/>
                    <a:pt x="16630" y="20068"/>
                  </a:cubicBezTo>
                  <a:close/>
                  <a:moveTo>
                    <a:pt x="10326" y="1"/>
                  </a:moveTo>
                  <a:cubicBezTo>
                    <a:pt x="10202" y="1"/>
                    <a:pt x="10081" y="56"/>
                    <a:pt x="9942" y="138"/>
                  </a:cubicBezTo>
                  <a:cubicBezTo>
                    <a:pt x="9846" y="194"/>
                    <a:pt x="9825" y="366"/>
                    <a:pt x="9868" y="631"/>
                  </a:cubicBezTo>
                  <a:cubicBezTo>
                    <a:pt x="9817" y="572"/>
                    <a:pt x="9755" y="515"/>
                    <a:pt x="9680" y="456"/>
                  </a:cubicBezTo>
                  <a:cubicBezTo>
                    <a:pt x="9647" y="430"/>
                    <a:pt x="9605" y="417"/>
                    <a:pt x="9555" y="417"/>
                  </a:cubicBezTo>
                  <a:cubicBezTo>
                    <a:pt x="9443" y="417"/>
                    <a:pt x="9289" y="481"/>
                    <a:pt x="9100" y="599"/>
                  </a:cubicBezTo>
                  <a:cubicBezTo>
                    <a:pt x="8963" y="685"/>
                    <a:pt x="8807" y="800"/>
                    <a:pt x="8637" y="943"/>
                  </a:cubicBezTo>
                  <a:cubicBezTo>
                    <a:pt x="8466" y="1085"/>
                    <a:pt x="8284" y="1256"/>
                    <a:pt x="8087" y="1449"/>
                  </a:cubicBezTo>
                  <a:cubicBezTo>
                    <a:pt x="7302" y="2222"/>
                    <a:pt x="6335" y="3387"/>
                    <a:pt x="5398" y="4751"/>
                  </a:cubicBezTo>
                  <a:cubicBezTo>
                    <a:pt x="5261" y="4951"/>
                    <a:pt x="5127" y="5156"/>
                    <a:pt x="4996" y="5366"/>
                  </a:cubicBezTo>
                  <a:cubicBezTo>
                    <a:pt x="4867" y="5576"/>
                    <a:pt x="4739" y="5793"/>
                    <a:pt x="4612" y="6011"/>
                  </a:cubicBezTo>
                  <a:cubicBezTo>
                    <a:pt x="4551" y="6122"/>
                    <a:pt x="4488" y="6230"/>
                    <a:pt x="4424" y="6342"/>
                  </a:cubicBezTo>
                  <a:cubicBezTo>
                    <a:pt x="4364" y="6454"/>
                    <a:pt x="4304" y="6567"/>
                    <a:pt x="4244" y="6677"/>
                  </a:cubicBezTo>
                  <a:cubicBezTo>
                    <a:pt x="4123" y="6902"/>
                    <a:pt x="4004" y="7128"/>
                    <a:pt x="3886" y="7356"/>
                  </a:cubicBezTo>
                  <a:cubicBezTo>
                    <a:pt x="3772" y="7584"/>
                    <a:pt x="3656" y="7813"/>
                    <a:pt x="3542" y="8040"/>
                  </a:cubicBezTo>
                  <a:cubicBezTo>
                    <a:pt x="3486" y="8154"/>
                    <a:pt x="3428" y="8267"/>
                    <a:pt x="3371" y="8382"/>
                  </a:cubicBezTo>
                  <a:cubicBezTo>
                    <a:pt x="3317" y="8496"/>
                    <a:pt x="3261" y="8609"/>
                    <a:pt x="3205" y="8723"/>
                  </a:cubicBezTo>
                  <a:cubicBezTo>
                    <a:pt x="3094" y="8948"/>
                    <a:pt x="2982" y="9173"/>
                    <a:pt x="2871" y="9393"/>
                  </a:cubicBezTo>
                  <a:cubicBezTo>
                    <a:pt x="2762" y="9614"/>
                    <a:pt x="2652" y="9833"/>
                    <a:pt x="2539" y="10047"/>
                  </a:cubicBezTo>
                  <a:cubicBezTo>
                    <a:pt x="1013" y="12974"/>
                    <a:pt x="0" y="15430"/>
                    <a:pt x="142" y="15497"/>
                  </a:cubicBezTo>
                  <a:cubicBezTo>
                    <a:pt x="218" y="15533"/>
                    <a:pt x="282" y="15550"/>
                    <a:pt x="339" y="15550"/>
                  </a:cubicBezTo>
                  <a:cubicBezTo>
                    <a:pt x="358" y="15550"/>
                    <a:pt x="377" y="15548"/>
                    <a:pt x="395" y="15544"/>
                  </a:cubicBezTo>
                  <a:cubicBezTo>
                    <a:pt x="437" y="15622"/>
                    <a:pt x="498" y="15711"/>
                    <a:pt x="582" y="15807"/>
                  </a:cubicBezTo>
                  <a:cubicBezTo>
                    <a:pt x="686" y="15930"/>
                    <a:pt x="822" y="16065"/>
                    <a:pt x="985" y="16211"/>
                  </a:cubicBezTo>
                  <a:cubicBezTo>
                    <a:pt x="1067" y="16286"/>
                    <a:pt x="1158" y="16358"/>
                    <a:pt x="1257" y="16435"/>
                  </a:cubicBezTo>
                  <a:cubicBezTo>
                    <a:pt x="1355" y="16511"/>
                    <a:pt x="1458" y="16589"/>
                    <a:pt x="1570" y="16670"/>
                  </a:cubicBezTo>
                  <a:cubicBezTo>
                    <a:pt x="1679" y="16750"/>
                    <a:pt x="1798" y="16833"/>
                    <a:pt x="1920" y="16918"/>
                  </a:cubicBezTo>
                  <a:cubicBezTo>
                    <a:pt x="2044" y="17001"/>
                    <a:pt x="2176" y="17083"/>
                    <a:pt x="2311" y="17167"/>
                  </a:cubicBezTo>
                  <a:cubicBezTo>
                    <a:pt x="2446" y="17252"/>
                    <a:pt x="2589" y="17338"/>
                    <a:pt x="2735" y="17425"/>
                  </a:cubicBezTo>
                  <a:cubicBezTo>
                    <a:pt x="2810" y="17468"/>
                    <a:pt x="2883" y="17514"/>
                    <a:pt x="2960" y="17556"/>
                  </a:cubicBezTo>
                  <a:cubicBezTo>
                    <a:pt x="3036" y="17597"/>
                    <a:pt x="3114" y="17639"/>
                    <a:pt x="3193" y="17682"/>
                  </a:cubicBezTo>
                  <a:cubicBezTo>
                    <a:pt x="3352" y="17767"/>
                    <a:pt x="3514" y="17853"/>
                    <a:pt x="3681" y="17938"/>
                  </a:cubicBezTo>
                  <a:cubicBezTo>
                    <a:pt x="3763" y="17981"/>
                    <a:pt x="3848" y="18026"/>
                    <a:pt x="3934" y="18067"/>
                  </a:cubicBezTo>
                  <a:cubicBezTo>
                    <a:pt x="4021" y="18107"/>
                    <a:pt x="4109" y="18149"/>
                    <a:pt x="4196" y="18190"/>
                  </a:cubicBezTo>
                  <a:cubicBezTo>
                    <a:pt x="4551" y="18352"/>
                    <a:pt x="4916" y="18523"/>
                    <a:pt x="5300" y="18671"/>
                  </a:cubicBezTo>
                  <a:cubicBezTo>
                    <a:pt x="5524" y="18761"/>
                    <a:pt x="5753" y="18847"/>
                    <a:pt x="5985" y="18929"/>
                  </a:cubicBezTo>
                  <a:cubicBezTo>
                    <a:pt x="6220" y="19006"/>
                    <a:pt x="6458" y="19079"/>
                    <a:pt x="6699" y="19151"/>
                  </a:cubicBezTo>
                  <a:cubicBezTo>
                    <a:pt x="6820" y="19186"/>
                    <a:pt x="6941" y="19222"/>
                    <a:pt x="7061" y="19256"/>
                  </a:cubicBezTo>
                  <a:cubicBezTo>
                    <a:pt x="7184" y="19287"/>
                    <a:pt x="7307" y="19318"/>
                    <a:pt x="7430" y="19348"/>
                  </a:cubicBezTo>
                  <a:cubicBezTo>
                    <a:pt x="7676" y="19409"/>
                    <a:pt x="7923" y="19469"/>
                    <a:pt x="8170" y="19525"/>
                  </a:cubicBezTo>
                  <a:cubicBezTo>
                    <a:pt x="8418" y="19577"/>
                    <a:pt x="8667" y="19627"/>
                    <a:pt x="8914" y="19679"/>
                  </a:cubicBezTo>
                  <a:cubicBezTo>
                    <a:pt x="9038" y="19702"/>
                    <a:pt x="9162" y="19729"/>
                    <a:pt x="9285" y="19754"/>
                  </a:cubicBezTo>
                  <a:cubicBezTo>
                    <a:pt x="9409" y="19777"/>
                    <a:pt x="9532" y="19798"/>
                    <a:pt x="9656" y="19821"/>
                  </a:cubicBezTo>
                  <a:cubicBezTo>
                    <a:pt x="9902" y="19867"/>
                    <a:pt x="10144" y="19912"/>
                    <a:pt x="10386" y="19958"/>
                  </a:cubicBezTo>
                  <a:cubicBezTo>
                    <a:pt x="10628" y="19998"/>
                    <a:pt x="10867" y="20041"/>
                    <a:pt x="11103" y="20087"/>
                  </a:cubicBezTo>
                  <a:cubicBezTo>
                    <a:pt x="11905" y="20238"/>
                    <a:pt x="12673" y="20354"/>
                    <a:pt x="13373" y="20443"/>
                  </a:cubicBezTo>
                  <a:cubicBezTo>
                    <a:pt x="13461" y="20454"/>
                    <a:pt x="13547" y="20465"/>
                    <a:pt x="13633" y="20476"/>
                  </a:cubicBezTo>
                  <a:cubicBezTo>
                    <a:pt x="13718" y="20484"/>
                    <a:pt x="13801" y="20494"/>
                    <a:pt x="13885" y="20502"/>
                  </a:cubicBezTo>
                  <a:cubicBezTo>
                    <a:pt x="14051" y="20518"/>
                    <a:pt x="14213" y="20534"/>
                    <a:pt x="14368" y="20550"/>
                  </a:cubicBezTo>
                  <a:cubicBezTo>
                    <a:pt x="14446" y="20559"/>
                    <a:pt x="14522" y="20565"/>
                    <a:pt x="14597" y="20571"/>
                  </a:cubicBezTo>
                  <a:cubicBezTo>
                    <a:pt x="14672" y="20578"/>
                    <a:pt x="14746" y="20586"/>
                    <a:pt x="14820" y="20591"/>
                  </a:cubicBezTo>
                  <a:cubicBezTo>
                    <a:pt x="14965" y="20599"/>
                    <a:pt x="15104" y="20608"/>
                    <a:pt x="15235" y="20615"/>
                  </a:cubicBezTo>
                  <a:cubicBezTo>
                    <a:pt x="15368" y="20623"/>
                    <a:pt x="15494" y="20631"/>
                    <a:pt x="15614" y="20636"/>
                  </a:cubicBezTo>
                  <a:cubicBezTo>
                    <a:pt x="15734" y="20641"/>
                    <a:pt x="15847" y="20648"/>
                    <a:pt x="15953" y="20648"/>
                  </a:cubicBezTo>
                  <a:cubicBezTo>
                    <a:pt x="16036" y="20649"/>
                    <a:pt x="16115" y="20650"/>
                    <a:pt x="16189" y="20650"/>
                  </a:cubicBezTo>
                  <a:cubicBezTo>
                    <a:pt x="16302" y="20650"/>
                    <a:pt x="16405" y="20648"/>
                    <a:pt x="16495" y="20646"/>
                  </a:cubicBezTo>
                  <a:cubicBezTo>
                    <a:pt x="16706" y="20639"/>
                    <a:pt x="16851" y="20625"/>
                    <a:pt x="16918" y="20604"/>
                  </a:cubicBezTo>
                  <a:cubicBezTo>
                    <a:pt x="16927" y="20614"/>
                    <a:pt x="16938" y="20624"/>
                    <a:pt x="16949" y="20635"/>
                  </a:cubicBezTo>
                  <a:cubicBezTo>
                    <a:pt x="17001" y="20687"/>
                    <a:pt x="17075" y="20712"/>
                    <a:pt x="17168" y="20712"/>
                  </a:cubicBezTo>
                  <a:cubicBezTo>
                    <a:pt x="17757" y="20712"/>
                    <a:pt x="19102" y="19712"/>
                    <a:pt x="20484" y="18327"/>
                  </a:cubicBezTo>
                  <a:cubicBezTo>
                    <a:pt x="21421" y="17391"/>
                    <a:pt x="22228" y="16122"/>
                    <a:pt x="23098" y="15116"/>
                  </a:cubicBezTo>
                  <a:cubicBezTo>
                    <a:pt x="24590" y="13401"/>
                    <a:pt x="25795" y="12016"/>
                    <a:pt x="25677" y="11900"/>
                  </a:cubicBezTo>
                  <a:cubicBezTo>
                    <a:pt x="25567" y="11791"/>
                    <a:pt x="25481" y="11749"/>
                    <a:pt x="25406" y="11749"/>
                  </a:cubicBezTo>
                  <a:cubicBezTo>
                    <a:pt x="25345" y="11749"/>
                    <a:pt x="25291" y="11777"/>
                    <a:pt x="25238" y="11820"/>
                  </a:cubicBezTo>
                  <a:cubicBezTo>
                    <a:pt x="25242" y="11750"/>
                    <a:pt x="25216" y="11677"/>
                    <a:pt x="25173" y="11600"/>
                  </a:cubicBezTo>
                  <a:cubicBezTo>
                    <a:pt x="25168" y="11535"/>
                    <a:pt x="25145" y="11477"/>
                    <a:pt x="25097" y="11429"/>
                  </a:cubicBezTo>
                  <a:cubicBezTo>
                    <a:pt x="25094" y="11426"/>
                    <a:pt x="25091" y="11425"/>
                    <a:pt x="25087" y="11425"/>
                  </a:cubicBezTo>
                  <a:cubicBezTo>
                    <a:pt x="25081" y="11425"/>
                    <a:pt x="25073" y="11428"/>
                    <a:pt x="25063" y="11434"/>
                  </a:cubicBezTo>
                  <a:cubicBezTo>
                    <a:pt x="25012" y="11364"/>
                    <a:pt x="24955" y="11290"/>
                    <a:pt x="24899" y="11212"/>
                  </a:cubicBezTo>
                  <a:lnTo>
                    <a:pt x="24899" y="11212"/>
                  </a:lnTo>
                  <a:cubicBezTo>
                    <a:pt x="25121" y="11421"/>
                    <a:pt x="25334" y="11569"/>
                    <a:pt x="25489" y="11569"/>
                  </a:cubicBezTo>
                  <a:cubicBezTo>
                    <a:pt x="25532" y="11569"/>
                    <a:pt x="25570" y="11558"/>
                    <a:pt x="25603" y="11534"/>
                  </a:cubicBezTo>
                  <a:cubicBezTo>
                    <a:pt x="25633" y="11512"/>
                    <a:pt x="25484" y="11327"/>
                    <a:pt x="25231" y="11046"/>
                  </a:cubicBezTo>
                  <a:cubicBezTo>
                    <a:pt x="25168" y="10976"/>
                    <a:pt x="25098" y="10899"/>
                    <a:pt x="25025" y="10818"/>
                  </a:cubicBezTo>
                  <a:cubicBezTo>
                    <a:pt x="24987" y="10779"/>
                    <a:pt x="24947" y="10737"/>
                    <a:pt x="24909" y="10694"/>
                  </a:cubicBezTo>
                  <a:cubicBezTo>
                    <a:pt x="24867" y="10652"/>
                    <a:pt x="24826" y="10609"/>
                    <a:pt x="24781" y="10566"/>
                  </a:cubicBezTo>
                  <a:cubicBezTo>
                    <a:pt x="24607" y="10393"/>
                    <a:pt x="24418" y="10204"/>
                    <a:pt x="24220" y="10010"/>
                  </a:cubicBezTo>
                  <a:cubicBezTo>
                    <a:pt x="24171" y="9960"/>
                    <a:pt x="24120" y="9911"/>
                    <a:pt x="24071" y="9861"/>
                  </a:cubicBezTo>
                  <a:cubicBezTo>
                    <a:pt x="24020" y="9813"/>
                    <a:pt x="23968" y="9765"/>
                    <a:pt x="23915" y="9716"/>
                  </a:cubicBezTo>
                  <a:cubicBezTo>
                    <a:pt x="23812" y="9620"/>
                    <a:pt x="23707" y="9523"/>
                    <a:pt x="23603" y="9426"/>
                  </a:cubicBezTo>
                  <a:cubicBezTo>
                    <a:pt x="23394" y="9234"/>
                    <a:pt x="23192" y="9038"/>
                    <a:pt x="22991" y="8863"/>
                  </a:cubicBezTo>
                  <a:cubicBezTo>
                    <a:pt x="22793" y="8686"/>
                    <a:pt x="22607" y="8518"/>
                    <a:pt x="22446" y="8367"/>
                  </a:cubicBezTo>
                  <a:cubicBezTo>
                    <a:pt x="22406" y="8329"/>
                    <a:pt x="22367" y="8292"/>
                    <a:pt x="22330" y="8255"/>
                  </a:cubicBezTo>
                  <a:cubicBezTo>
                    <a:pt x="22292" y="8219"/>
                    <a:pt x="22254" y="8187"/>
                    <a:pt x="22219" y="8153"/>
                  </a:cubicBezTo>
                  <a:cubicBezTo>
                    <a:pt x="22149" y="8088"/>
                    <a:pt x="22085" y="8026"/>
                    <a:pt x="22031" y="7972"/>
                  </a:cubicBezTo>
                  <a:cubicBezTo>
                    <a:pt x="21905" y="7846"/>
                    <a:pt x="21782" y="7719"/>
                    <a:pt x="21660" y="7594"/>
                  </a:cubicBezTo>
                  <a:cubicBezTo>
                    <a:pt x="21600" y="7530"/>
                    <a:pt x="21541" y="7467"/>
                    <a:pt x="21481" y="7406"/>
                  </a:cubicBezTo>
                  <a:lnTo>
                    <a:pt x="21299" y="7224"/>
                  </a:lnTo>
                  <a:cubicBezTo>
                    <a:pt x="21059" y="6983"/>
                    <a:pt x="20831" y="6745"/>
                    <a:pt x="20606" y="6512"/>
                  </a:cubicBezTo>
                  <a:cubicBezTo>
                    <a:pt x="20377" y="6285"/>
                    <a:pt x="20156" y="6063"/>
                    <a:pt x="19943" y="5843"/>
                  </a:cubicBezTo>
                  <a:cubicBezTo>
                    <a:pt x="19889" y="5787"/>
                    <a:pt x="19837" y="5732"/>
                    <a:pt x="19784" y="5679"/>
                  </a:cubicBezTo>
                  <a:lnTo>
                    <a:pt x="19622" y="5522"/>
                  </a:lnTo>
                  <a:cubicBezTo>
                    <a:pt x="19516" y="5418"/>
                    <a:pt x="19410" y="5316"/>
                    <a:pt x="19307" y="5214"/>
                  </a:cubicBezTo>
                  <a:cubicBezTo>
                    <a:pt x="19204" y="5112"/>
                    <a:pt x="19101" y="5011"/>
                    <a:pt x="19000" y="4913"/>
                  </a:cubicBezTo>
                  <a:cubicBezTo>
                    <a:pt x="18951" y="4862"/>
                    <a:pt x="18898" y="4817"/>
                    <a:pt x="18848" y="4769"/>
                  </a:cubicBezTo>
                  <a:cubicBezTo>
                    <a:pt x="18796" y="4722"/>
                    <a:pt x="18746" y="4676"/>
                    <a:pt x="18695" y="4629"/>
                  </a:cubicBezTo>
                  <a:cubicBezTo>
                    <a:pt x="18495" y="4443"/>
                    <a:pt x="18298" y="4262"/>
                    <a:pt x="18107" y="4088"/>
                  </a:cubicBezTo>
                  <a:cubicBezTo>
                    <a:pt x="17911" y="3920"/>
                    <a:pt x="17718" y="3761"/>
                    <a:pt x="17529" y="3607"/>
                  </a:cubicBezTo>
                  <a:cubicBezTo>
                    <a:pt x="17435" y="3530"/>
                    <a:pt x="17341" y="3457"/>
                    <a:pt x="17248" y="3384"/>
                  </a:cubicBezTo>
                  <a:cubicBezTo>
                    <a:pt x="17201" y="3347"/>
                    <a:pt x="17157" y="3312"/>
                    <a:pt x="17109" y="3277"/>
                  </a:cubicBezTo>
                  <a:cubicBezTo>
                    <a:pt x="17061" y="3244"/>
                    <a:pt x="17014" y="3211"/>
                    <a:pt x="16968" y="3178"/>
                  </a:cubicBezTo>
                  <a:cubicBezTo>
                    <a:pt x="16798" y="3060"/>
                    <a:pt x="16635" y="2946"/>
                    <a:pt x="16475" y="2835"/>
                  </a:cubicBezTo>
                  <a:cubicBezTo>
                    <a:pt x="16315" y="2724"/>
                    <a:pt x="16162" y="2613"/>
                    <a:pt x="16008" y="2517"/>
                  </a:cubicBezTo>
                  <a:cubicBezTo>
                    <a:pt x="15700" y="2318"/>
                    <a:pt x="15413" y="2131"/>
                    <a:pt x="15143" y="1956"/>
                  </a:cubicBezTo>
                  <a:cubicBezTo>
                    <a:pt x="14591" y="1627"/>
                    <a:pt x="14116" y="1333"/>
                    <a:pt x="13687" y="1111"/>
                  </a:cubicBezTo>
                  <a:cubicBezTo>
                    <a:pt x="13475" y="994"/>
                    <a:pt x="13278" y="890"/>
                    <a:pt x="13095" y="795"/>
                  </a:cubicBezTo>
                  <a:cubicBezTo>
                    <a:pt x="12911" y="702"/>
                    <a:pt x="12739" y="624"/>
                    <a:pt x="12582" y="551"/>
                  </a:cubicBezTo>
                  <a:cubicBezTo>
                    <a:pt x="12425" y="478"/>
                    <a:pt x="12281" y="414"/>
                    <a:pt x="12150" y="359"/>
                  </a:cubicBezTo>
                  <a:cubicBezTo>
                    <a:pt x="12083" y="331"/>
                    <a:pt x="12021" y="305"/>
                    <a:pt x="11962" y="280"/>
                  </a:cubicBezTo>
                  <a:cubicBezTo>
                    <a:pt x="11901" y="258"/>
                    <a:pt x="11844" y="239"/>
                    <a:pt x="11788" y="220"/>
                  </a:cubicBezTo>
                  <a:cubicBezTo>
                    <a:pt x="11485" y="118"/>
                    <a:pt x="11265" y="72"/>
                    <a:pt x="11100" y="72"/>
                  </a:cubicBezTo>
                  <a:cubicBezTo>
                    <a:pt x="10933" y="72"/>
                    <a:pt x="10823" y="120"/>
                    <a:pt x="10739" y="205"/>
                  </a:cubicBezTo>
                  <a:cubicBezTo>
                    <a:pt x="10582" y="59"/>
                    <a:pt x="10452" y="1"/>
                    <a:pt x="10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8"/>
            <p:cNvSpPr/>
            <p:nvPr/>
          </p:nvSpPr>
          <p:spPr>
            <a:xfrm>
              <a:off x="2871900" y="2409850"/>
              <a:ext cx="14325" cy="70350"/>
            </a:xfrm>
            <a:custGeom>
              <a:avLst/>
              <a:gdLst/>
              <a:ahLst/>
              <a:cxnLst/>
              <a:rect l="l" t="t" r="r" b="b"/>
              <a:pathLst>
                <a:path w="573" h="2814" extrusionOk="0">
                  <a:moveTo>
                    <a:pt x="266" y="1"/>
                  </a:moveTo>
                  <a:cubicBezTo>
                    <a:pt x="266" y="1"/>
                    <a:pt x="266" y="1"/>
                    <a:pt x="266" y="1"/>
                  </a:cubicBezTo>
                  <a:cubicBezTo>
                    <a:pt x="137" y="4"/>
                    <a:pt x="159" y="59"/>
                    <a:pt x="157" y="121"/>
                  </a:cubicBezTo>
                  <a:cubicBezTo>
                    <a:pt x="136" y="65"/>
                    <a:pt x="102" y="22"/>
                    <a:pt x="47" y="22"/>
                  </a:cubicBezTo>
                  <a:cubicBezTo>
                    <a:pt x="46" y="22"/>
                    <a:pt x="46" y="22"/>
                    <a:pt x="45" y="22"/>
                  </a:cubicBezTo>
                  <a:cubicBezTo>
                    <a:pt x="1" y="24"/>
                    <a:pt x="179" y="579"/>
                    <a:pt x="181" y="762"/>
                  </a:cubicBezTo>
                  <a:cubicBezTo>
                    <a:pt x="190" y="1187"/>
                    <a:pt x="79" y="1525"/>
                    <a:pt x="73" y="1792"/>
                  </a:cubicBezTo>
                  <a:cubicBezTo>
                    <a:pt x="51" y="2727"/>
                    <a:pt x="45" y="2813"/>
                    <a:pt x="292" y="2813"/>
                  </a:cubicBezTo>
                  <a:cubicBezTo>
                    <a:pt x="301" y="2813"/>
                    <a:pt x="310" y="2813"/>
                    <a:pt x="320" y="2813"/>
                  </a:cubicBezTo>
                  <a:cubicBezTo>
                    <a:pt x="482" y="2810"/>
                    <a:pt x="572" y="2383"/>
                    <a:pt x="563" y="1868"/>
                  </a:cubicBezTo>
                  <a:cubicBezTo>
                    <a:pt x="557" y="1566"/>
                    <a:pt x="453" y="1234"/>
                    <a:pt x="420" y="932"/>
                  </a:cubicBezTo>
                  <a:cubicBezTo>
                    <a:pt x="362" y="417"/>
                    <a:pt x="316"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8"/>
            <p:cNvSpPr/>
            <p:nvPr/>
          </p:nvSpPr>
          <p:spPr>
            <a:xfrm>
              <a:off x="2872775" y="2264350"/>
              <a:ext cx="13575" cy="129075"/>
            </a:xfrm>
            <a:custGeom>
              <a:avLst/>
              <a:gdLst/>
              <a:ahLst/>
              <a:cxnLst/>
              <a:rect l="l" t="t" r="r" b="b"/>
              <a:pathLst>
                <a:path w="543" h="5163" extrusionOk="0">
                  <a:moveTo>
                    <a:pt x="289" y="0"/>
                  </a:moveTo>
                  <a:cubicBezTo>
                    <a:pt x="160" y="0"/>
                    <a:pt x="180" y="100"/>
                    <a:pt x="176" y="215"/>
                  </a:cubicBezTo>
                  <a:cubicBezTo>
                    <a:pt x="157" y="110"/>
                    <a:pt x="123" y="30"/>
                    <a:pt x="66" y="30"/>
                  </a:cubicBezTo>
                  <a:cubicBezTo>
                    <a:pt x="22" y="30"/>
                    <a:pt x="187" y="1055"/>
                    <a:pt x="186" y="1394"/>
                  </a:cubicBezTo>
                  <a:cubicBezTo>
                    <a:pt x="184" y="2172"/>
                    <a:pt x="65" y="2790"/>
                    <a:pt x="53" y="3280"/>
                  </a:cubicBezTo>
                  <a:cubicBezTo>
                    <a:pt x="9" y="5056"/>
                    <a:pt x="0" y="5160"/>
                    <a:pt x="275" y="5162"/>
                  </a:cubicBezTo>
                  <a:cubicBezTo>
                    <a:pt x="438" y="5162"/>
                    <a:pt x="538" y="4381"/>
                    <a:pt x="542" y="3436"/>
                  </a:cubicBezTo>
                  <a:cubicBezTo>
                    <a:pt x="543" y="2883"/>
                    <a:pt x="446" y="2268"/>
                    <a:pt x="419" y="1715"/>
                  </a:cubicBezTo>
                  <a:cubicBezTo>
                    <a:pt x="375" y="765"/>
                    <a:pt x="339" y="0"/>
                    <a:pt x="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8"/>
            <p:cNvSpPr/>
            <p:nvPr/>
          </p:nvSpPr>
          <p:spPr>
            <a:xfrm>
              <a:off x="2666275" y="2520025"/>
              <a:ext cx="101850" cy="43925"/>
            </a:xfrm>
            <a:custGeom>
              <a:avLst/>
              <a:gdLst/>
              <a:ahLst/>
              <a:cxnLst/>
              <a:rect l="l" t="t" r="r" b="b"/>
              <a:pathLst>
                <a:path w="4074" h="1757" extrusionOk="0">
                  <a:moveTo>
                    <a:pt x="3947" y="1"/>
                  </a:moveTo>
                  <a:cubicBezTo>
                    <a:pt x="3875" y="1"/>
                    <a:pt x="3199" y="419"/>
                    <a:pt x="2951" y="513"/>
                  </a:cubicBezTo>
                  <a:cubicBezTo>
                    <a:pt x="2353" y="737"/>
                    <a:pt x="1839" y="806"/>
                    <a:pt x="1459" y="937"/>
                  </a:cubicBezTo>
                  <a:cubicBezTo>
                    <a:pt x="82" y="1411"/>
                    <a:pt x="0" y="1435"/>
                    <a:pt x="97" y="1692"/>
                  </a:cubicBezTo>
                  <a:cubicBezTo>
                    <a:pt x="114" y="1736"/>
                    <a:pt x="178" y="1756"/>
                    <a:pt x="279" y="1756"/>
                  </a:cubicBezTo>
                  <a:cubicBezTo>
                    <a:pt x="528" y="1756"/>
                    <a:pt x="997" y="1633"/>
                    <a:pt x="1514" y="1440"/>
                  </a:cubicBezTo>
                  <a:cubicBezTo>
                    <a:pt x="1938" y="1280"/>
                    <a:pt x="2374" y="1011"/>
                    <a:pt x="2790" y="825"/>
                  </a:cubicBezTo>
                  <a:cubicBezTo>
                    <a:pt x="3500" y="507"/>
                    <a:pt x="4074" y="253"/>
                    <a:pt x="4056" y="205"/>
                  </a:cubicBezTo>
                  <a:cubicBezTo>
                    <a:pt x="4033" y="144"/>
                    <a:pt x="4004" y="125"/>
                    <a:pt x="3969" y="125"/>
                  </a:cubicBezTo>
                  <a:cubicBezTo>
                    <a:pt x="3935" y="125"/>
                    <a:pt x="3895" y="145"/>
                    <a:pt x="3850" y="159"/>
                  </a:cubicBezTo>
                  <a:cubicBezTo>
                    <a:pt x="3925" y="111"/>
                    <a:pt x="3973" y="56"/>
                    <a:pt x="3952" y="3"/>
                  </a:cubicBezTo>
                  <a:cubicBezTo>
                    <a:pt x="3952" y="2"/>
                    <a:pt x="3950" y="1"/>
                    <a:pt x="3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8"/>
            <p:cNvSpPr/>
            <p:nvPr/>
          </p:nvSpPr>
          <p:spPr>
            <a:xfrm>
              <a:off x="2789275" y="2481400"/>
              <a:ext cx="60575" cy="34150"/>
            </a:xfrm>
            <a:custGeom>
              <a:avLst/>
              <a:gdLst/>
              <a:ahLst/>
              <a:cxnLst/>
              <a:rect l="l" t="t" r="r" b="b"/>
              <a:pathLst>
                <a:path w="2423" h="1366" extrusionOk="0">
                  <a:moveTo>
                    <a:pt x="2281" y="0"/>
                  </a:moveTo>
                  <a:cubicBezTo>
                    <a:pt x="2234" y="0"/>
                    <a:pt x="1871" y="336"/>
                    <a:pt x="1725" y="403"/>
                  </a:cubicBezTo>
                  <a:cubicBezTo>
                    <a:pt x="1370" y="568"/>
                    <a:pt x="1040" y="591"/>
                    <a:pt x="811" y="684"/>
                  </a:cubicBezTo>
                  <a:cubicBezTo>
                    <a:pt x="398" y="851"/>
                    <a:pt x="179" y="941"/>
                    <a:pt x="76" y="1021"/>
                  </a:cubicBezTo>
                  <a:cubicBezTo>
                    <a:pt x="25" y="1060"/>
                    <a:pt x="1" y="1097"/>
                    <a:pt x="1" y="1140"/>
                  </a:cubicBezTo>
                  <a:cubicBezTo>
                    <a:pt x="0" y="1182"/>
                    <a:pt x="21" y="1229"/>
                    <a:pt x="52" y="1290"/>
                  </a:cubicBezTo>
                  <a:cubicBezTo>
                    <a:pt x="79" y="1342"/>
                    <a:pt x="143" y="1365"/>
                    <a:pt x="235" y="1365"/>
                  </a:cubicBezTo>
                  <a:cubicBezTo>
                    <a:pt x="273" y="1365"/>
                    <a:pt x="316" y="1361"/>
                    <a:pt x="363" y="1354"/>
                  </a:cubicBezTo>
                  <a:cubicBezTo>
                    <a:pt x="525" y="1328"/>
                    <a:pt x="730" y="1259"/>
                    <a:pt x="946" y="1159"/>
                  </a:cubicBezTo>
                  <a:cubicBezTo>
                    <a:pt x="1198" y="1042"/>
                    <a:pt x="1438" y="824"/>
                    <a:pt x="1677" y="682"/>
                  </a:cubicBezTo>
                  <a:cubicBezTo>
                    <a:pt x="2090" y="440"/>
                    <a:pt x="2423" y="241"/>
                    <a:pt x="2399" y="194"/>
                  </a:cubicBezTo>
                  <a:cubicBezTo>
                    <a:pt x="2369" y="134"/>
                    <a:pt x="2344" y="117"/>
                    <a:pt x="2321" y="117"/>
                  </a:cubicBezTo>
                  <a:cubicBezTo>
                    <a:pt x="2299" y="117"/>
                    <a:pt x="2279" y="131"/>
                    <a:pt x="2254" y="141"/>
                  </a:cubicBezTo>
                  <a:cubicBezTo>
                    <a:pt x="2293" y="101"/>
                    <a:pt x="2312" y="54"/>
                    <a:pt x="2286" y="4"/>
                  </a:cubicBezTo>
                  <a:cubicBezTo>
                    <a:pt x="2286" y="1"/>
                    <a:pt x="2284" y="0"/>
                    <a:pt x="2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8"/>
            <p:cNvSpPr/>
            <p:nvPr/>
          </p:nvSpPr>
          <p:spPr>
            <a:xfrm>
              <a:off x="3025950" y="2458900"/>
              <a:ext cx="80075" cy="13725"/>
            </a:xfrm>
            <a:custGeom>
              <a:avLst/>
              <a:gdLst/>
              <a:ahLst/>
              <a:cxnLst/>
              <a:rect l="l" t="t" r="r" b="b"/>
              <a:pathLst>
                <a:path w="3203" h="549" extrusionOk="0">
                  <a:moveTo>
                    <a:pt x="314" y="1"/>
                  </a:moveTo>
                  <a:cubicBezTo>
                    <a:pt x="45" y="1"/>
                    <a:pt x="17" y="62"/>
                    <a:pt x="8" y="229"/>
                  </a:cubicBezTo>
                  <a:cubicBezTo>
                    <a:pt x="1" y="391"/>
                    <a:pt x="477" y="515"/>
                    <a:pt x="1061" y="546"/>
                  </a:cubicBezTo>
                  <a:cubicBezTo>
                    <a:pt x="1098" y="548"/>
                    <a:pt x="1136" y="549"/>
                    <a:pt x="1174" y="549"/>
                  </a:cubicBezTo>
                  <a:cubicBezTo>
                    <a:pt x="1487" y="549"/>
                    <a:pt x="1825" y="486"/>
                    <a:pt x="2131" y="476"/>
                  </a:cubicBezTo>
                  <a:cubicBezTo>
                    <a:pt x="2720" y="459"/>
                    <a:pt x="3193" y="447"/>
                    <a:pt x="3197" y="397"/>
                  </a:cubicBezTo>
                  <a:cubicBezTo>
                    <a:pt x="3203" y="268"/>
                    <a:pt x="3140" y="286"/>
                    <a:pt x="3069" y="277"/>
                  </a:cubicBezTo>
                  <a:cubicBezTo>
                    <a:pt x="3134" y="261"/>
                    <a:pt x="3186" y="230"/>
                    <a:pt x="3188" y="174"/>
                  </a:cubicBezTo>
                  <a:cubicBezTo>
                    <a:pt x="3188" y="168"/>
                    <a:pt x="3176" y="165"/>
                    <a:pt x="3153" y="165"/>
                  </a:cubicBezTo>
                  <a:cubicBezTo>
                    <a:pt x="3024" y="165"/>
                    <a:pt x="2563" y="254"/>
                    <a:pt x="2366" y="254"/>
                  </a:cubicBezTo>
                  <a:cubicBezTo>
                    <a:pt x="2357" y="254"/>
                    <a:pt x="2348" y="254"/>
                    <a:pt x="2340" y="254"/>
                  </a:cubicBezTo>
                  <a:cubicBezTo>
                    <a:pt x="1860" y="228"/>
                    <a:pt x="1484" y="90"/>
                    <a:pt x="1182" y="64"/>
                  </a:cubicBezTo>
                  <a:cubicBezTo>
                    <a:pt x="756" y="25"/>
                    <a:pt x="486"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8"/>
            <p:cNvSpPr/>
            <p:nvPr/>
          </p:nvSpPr>
          <p:spPr>
            <a:xfrm>
              <a:off x="3136300" y="2461700"/>
              <a:ext cx="72800" cy="18875"/>
            </a:xfrm>
            <a:custGeom>
              <a:avLst/>
              <a:gdLst/>
              <a:ahLst/>
              <a:cxnLst/>
              <a:rect l="l" t="t" r="r" b="b"/>
              <a:pathLst>
                <a:path w="2912" h="755" extrusionOk="0">
                  <a:moveTo>
                    <a:pt x="230" y="1"/>
                  </a:moveTo>
                  <a:cubicBezTo>
                    <a:pt x="83" y="1"/>
                    <a:pt x="56" y="64"/>
                    <a:pt x="30" y="201"/>
                  </a:cubicBezTo>
                  <a:cubicBezTo>
                    <a:pt x="1" y="360"/>
                    <a:pt x="414" y="537"/>
                    <a:pt x="937" y="636"/>
                  </a:cubicBezTo>
                  <a:cubicBezTo>
                    <a:pt x="1244" y="693"/>
                    <a:pt x="1601" y="659"/>
                    <a:pt x="1913" y="690"/>
                  </a:cubicBezTo>
                  <a:cubicBezTo>
                    <a:pt x="2277" y="724"/>
                    <a:pt x="2594" y="755"/>
                    <a:pt x="2760" y="755"/>
                  </a:cubicBezTo>
                  <a:cubicBezTo>
                    <a:pt x="2837" y="755"/>
                    <a:pt x="2882" y="748"/>
                    <a:pt x="2885" y="732"/>
                  </a:cubicBezTo>
                  <a:cubicBezTo>
                    <a:pt x="2909" y="606"/>
                    <a:pt x="2849" y="615"/>
                    <a:pt x="2786" y="599"/>
                  </a:cubicBezTo>
                  <a:cubicBezTo>
                    <a:pt x="2847" y="591"/>
                    <a:pt x="2898" y="566"/>
                    <a:pt x="2909" y="510"/>
                  </a:cubicBezTo>
                  <a:cubicBezTo>
                    <a:pt x="2911" y="498"/>
                    <a:pt x="2862" y="494"/>
                    <a:pt x="2786" y="494"/>
                  </a:cubicBezTo>
                  <a:cubicBezTo>
                    <a:pt x="2667" y="494"/>
                    <a:pt x="2483" y="503"/>
                    <a:pt x="2332" y="503"/>
                  </a:cubicBezTo>
                  <a:cubicBezTo>
                    <a:pt x="2251" y="503"/>
                    <a:pt x="2179" y="500"/>
                    <a:pt x="2133" y="492"/>
                  </a:cubicBezTo>
                  <a:cubicBezTo>
                    <a:pt x="1701" y="411"/>
                    <a:pt x="1382" y="233"/>
                    <a:pt x="1113" y="171"/>
                  </a:cubicBezTo>
                  <a:cubicBezTo>
                    <a:pt x="631" y="61"/>
                    <a:pt x="3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3" name="Google Shape;1633;p58"/>
          <p:cNvSpPr/>
          <p:nvPr/>
        </p:nvSpPr>
        <p:spPr>
          <a:xfrm>
            <a:off x="4408325" y="913983"/>
            <a:ext cx="254796" cy="422788"/>
          </a:xfrm>
          <a:custGeom>
            <a:avLst/>
            <a:gdLst/>
            <a:ahLst/>
            <a:cxnLst/>
            <a:rect l="l" t="t" r="r" b="b"/>
            <a:pathLst>
              <a:path w="6210" h="10305" extrusionOk="0">
                <a:moveTo>
                  <a:pt x="4014" y="1"/>
                </a:moveTo>
                <a:cubicBezTo>
                  <a:pt x="3841" y="220"/>
                  <a:pt x="3650" y="463"/>
                  <a:pt x="3443" y="729"/>
                </a:cubicBezTo>
                <a:cubicBezTo>
                  <a:pt x="3417" y="762"/>
                  <a:pt x="3390" y="796"/>
                  <a:pt x="3363" y="830"/>
                </a:cubicBezTo>
                <a:cubicBezTo>
                  <a:pt x="3351" y="846"/>
                  <a:pt x="3339" y="860"/>
                  <a:pt x="3326" y="876"/>
                </a:cubicBezTo>
                <a:cubicBezTo>
                  <a:pt x="3317" y="886"/>
                  <a:pt x="3311" y="895"/>
                  <a:pt x="3303" y="905"/>
                </a:cubicBezTo>
                <a:cubicBezTo>
                  <a:pt x="3272" y="944"/>
                  <a:pt x="3241" y="982"/>
                  <a:pt x="3209" y="1021"/>
                </a:cubicBezTo>
                <a:cubicBezTo>
                  <a:pt x="3145" y="1101"/>
                  <a:pt x="3083" y="1181"/>
                  <a:pt x="3016" y="1263"/>
                </a:cubicBezTo>
                <a:cubicBezTo>
                  <a:pt x="2756" y="1593"/>
                  <a:pt x="2478" y="1947"/>
                  <a:pt x="2186" y="2323"/>
                </a:cubicBezTo>
                <a:cubicBezTo>
                  <a:pt x="1894" y="2700"/>
                  <a:pt x="1588" y="3098"/>
                  <a:pt x="1273" y="3512"/>
                </a:cubicBezTo>
                <a:cubicBezTo>
                  <a:pt x="1115" y="3721"/>
                  <a:pt x="956" y="3931"/>
                  <a:pt x="792" y="4146"/>
                </a:cubicBezTo>
                <a:cubicBezTo>
                  <a:pt x="532" y="4494"/>
                  <a:pt x="268" y="4845"/>
                  <a:pt x="1" y="5203"/>
                </a:cubicBezTo>
                <a:cubicBezTo>
                  <a:pt x="21" y="5207"/>
                  <a:pt x="41" y="5213"/>
                  <a:pt x="62" y="5216"/>
                </a:cubicBezTo>
                <a:cubicBezTo>
                  <a:pt x="309" y="5269"/>
                  <a:pt x="558" y="5322"/>
                  <a:pt x="808" y="5376"/>
                </a:cubicBezTo>
                <a:cubicBezTo>
                  <a:pt x="899" y="5395"/>
                  <a:pt x="990" y="5415"/>
                  <a:pt x="1082" y="5434"/>
                </a:cubicBezTo>
                <a:cubicBezTo>
                  <a:pt x="1145" y="5447"/>
                  <a:pt x="1208" y="5460"/>
                  <a:pt x="1271" y="5473"/>
                </a:cubicBezTo>
                <a:cubicBezTo>
                  <a:pt x="1523" y="5525"/>
                  <a:pt x="1779" y="5576"/>
                  <a:pt x="2037" y="5627"/>
                </a:cubicBezTo>
                <a:cubicBezTo>
                  <a:pt x="2294" y="5678"/>
                  <a:pt x="2553" y="5730"/>
                  <a:pt x="2815" y="5779"/>
                </a:cubicBezTo>
                <a:cubicBezTo>
                  <a:pt x="2945" y="5805"/>
                  <a:pt x="3077" y="5828"/>
                  <a:pt x="3209" y="5854"/>
                </a:cubicBezTo>
                <a:lnTo>
                  <a:pt x="3215" y="5855"/>
                </a:lnTo>
                <a:cubicBezTo>
                  <a:pt x="3217" y="5855"/>
                  <a:pt x="3220" y="5857"/>
                  <a:pt x="3219" y="5857"/>
                </a:cubicBezTo>
                <a:lnTo>
                  <a:pt x="3245" y="5857"/>
                </a:lnTo>
                <a:lnTo>
                  <a:pt x="3278" y="5860"/>
                </a:lnTo>
                <a:cubicBezTo>
                  <a:pt x="3276" y="5870"/>
                  <a:pt x="3273" y="5884"/>
                  <a:pt x="3269" y="5898"/>
                </a:cubicBezTo>
                <a:lnTo>
                  <a:pt x="3267" y="5911"/>
                </a:lnTo>
                <a:lnTo>
                  <a:pt x="3265" y="5918"/>
                </a:lnTo>
                <a:lnTo>
                  <a:pt x="3253" y="5947"/>
                </a:lnTo>
                <a:lnTo>
                  <a:pt x="3201" y="6079"/>
                </a:lnTo>
                <a:cubicBezTo>
                  <a:pt x="3131" y="6253"/>
                  <a:pt x="3059" y="6429"/>
                  <a:pt x="2989" y="6604"/>
                </a:cubicBezTo>
                <a:cubicBezTo>
                  <a:pt x="2849" y="6954"/>
                  <a:pt x="2708" y="7304"/>
                  <a:pt x="2568" y="7652"/>
                </a:cubicBezTo>
                <a:cubicBezTo>
                  <a:pt x="2428" y="8000"/>
                  <a:pt x="2288" y="8346"/>
                  <a:pt x="2148" y="8689"/>
                </a:cubicBezTo>
                <a:cubicBezTo>
                  <a:pt x="2078" y="8860"/>
                  <a:pt x="2009" y="9030"/>
                  <a:pt x="1939" y="9199"/>
                </a:cubicBezTo>
                <a:cubicBezTo>
                  <a:pt x="1903" y="9284"/>
                  <a:pt x="1869" y="9367"/>
                  <a:pt x="1834" y="9452"/>
                </a:cubicBezTo>
                <a:lnTo>
                  <a:pt x="1781" y="9576"/>
                </a:lnTo>
                <a:cubicBezTo>
                  <a:pt x="1756" y="9639"/>
                  <a:pt x="1729" y="9700"/>
                  <a:pt x="1704" y="9762"/>
                </a:cubicBezTo>
                <a:cubicBezTo>
                  <a:pt x="1627" y="9943"/>
                  <a:pt x="1550" y="10124"/>
                  <a:pt x="1474" y="10305"/>
                </a:cubicBezTo>
                <a:cubicBezTo>
                  <a:pt x="1768" y="10281"/>
                  <a:pt x="2059" y="10259"/>
                  <a:pt x="2348" y="10237"/>
                </a:cubicBezTo>
                <a:cubicBezTo>
                  <a:pt x="2551" y="10221"/>
                  <a:pt x="2752" y="10204"/>
                  <a:pt x="2950" y="10188"/>
                </a:cubicBezTo>
                <a:cubicBezTo>
                  <a:pt x="3346" y="10155"/>
                  <a:pt x="3728" y="10123"/>
                  <a:pt x="4098" y="10093"/>
                </a:cubicBezTo>
                <a:cubicBezTo>
                  <a:pt x="4868" y="10029"/>
                  <a:pt x="5580" y="9970"/>
                  <a:pt x="6210" y="9918"/>
                </a:cubicBezTo>
                <a:cubicBezTo>
                  <a:pt x="6199" y="9784"/>
                  <a:pt x="6188" y="9652"/>
                  <a:pt x="6178" y="9523"/>
                </a:cubicBezTo>
                <a:cubicBezTo>
                  <a:pt x="6168" y="9421"/>
                  <a:pt x="6161" y="9323"/>
                  <a:pt x="6152" y="9226"/>
                </a:cubicBezTo>
                <a:cubicBezTo>
                  <a:pt x="6135" y="9035"/>
                  <a:pt x="6119" y="8855"/>
                  <a:pt x="6104" y="8685"/>
                </a:cubicBezTo>
                <a:cubicBezTo>
                  <a:pt x="6072" y="8346"/>
                  <a:pt x="6046" y="8054"/>
                  <a:pt x="6022" y="7814"/>
                </a:cubicBezTo>
                <a:cubicBezTo>
                  <a:pt x="5974" y="7335"/>
                  <a:pt x="5938" y="7067"/>
                  <a:pt x="5921" y="7067"/>
                </a:cubicBezTo>
                <a:cubicBezTo>
                  <a:pt x="5921" y="7067"/>
                  <a:pt x="5921" y="7067"/>
                  <a:pt x="5921" y="7067"/>
                </a:cubicBezTo>
                <a:cubicBezTo>
                  <a:pt x="5760" y="7082"/>
                  <a:pt x="5815" y="7528"/>
                  <a:pt x="5845" y="8033"/>
                </a:cubicBezTo>
                <a:cubicBezTo>
                  <a:pt x="5790" y="7576"/>
                  <a:pt x="5723" y="7230"/>
                  <a:pt x="5653" y="7230"/>
                </a:cubicBezTo>
                <a:cubicBezTo>
                  <a:pt x="5652" y="7230"/>
                  <a:pt x="5652" y="7230"/>
                  <a:pt x="5651" y="7230"/>
                </a:cubicBezTo>
                <a:cubicBezTo>
                  <a:pt x="5645" y="7230"/>
                  <a:pt x="5647" y="7309"/>
                  <a:pt x="5657" y="7445"/>
                </a:cubicBezTo>
                <a:cubicBezTo>
                  <a:pt x="5667" y="7583"/>
                  <a:pt x="5685" y="7781"/>
                  <a:pt x="5707" y="8022"/>
                </a:cubicBezTo>
                <a:cubicBezTo>
                  <a:pt x="5731" y="8262"/>
                  <a:pt x="5759" y="8546"/>
                  <a:pt x="5791" y="8858"/>
                </a:cubicBezTo>
                <a:cubicBezTo>
                  <a:pt x="5807" y="9013"/>
                  <a:pt x="5823" y="9177"/>
                  <a:pt x="5840" y="9343"/>
                </a:cubicBezTo>
                <a:cubicBezTo>
                  <a:pt x="5845" y="9384"/>
                  <a:pt x="5849" y="9426"/>
                  <a:pt x="5854" y="9469"/>
                </a:cubicBezTo>
                <a:cubicBezTo>
                  <a:pt x="5857" y="9490"/>
                  <a:pt x="5858" y="9511"/>
                  <a:pt x="5861" y="9532"/>
                </a:cubicBezTo>
                <a:lnTo>
                  <a:pt x="5861" y="9537"/>
                </a:lnTo>
                <a:lnTo>
                  <a:pt x="5861" y="9539"/>
                </a:lnTo>
                <a:lnTo>
                  <a:pt x="5862" y="9543"/>
                </a:lnTo>
                <a:lnTo>
                  <a:pt x="5863" y="9551"/>
                </a:lnTo>
                <a:cubicBezTo>
                  <a:pt x="5867" y="9574"/>
                  <a:pt x="5873" y="9601"/>
                  <a:pt x="5878" y="9629"/>
                </a:cubicBezTo>
                <a:cubicBezTo>
                  <a:pt x="5825" y="9639"/>
                  <a:pt x="5833" y="9644"/>
                  <a:pt x="5623" y="9662"/>
                </a:cubicBezTo>
                <a:lnTo>
                  <a:pt x="5140" y="9711"/>
                </a:lnTo>
                <a:cubicBezTo>
                  <a:pt x="4819" y="9743"/>
                  <a:pt x="4503" y="9774"/>
                  <a:pt x="4203" y="9803"/>
                </a:cubicBezTo>
                <a:cubicBezTo>
                  <a:pt x="3606" y="9861"/>
                  <a:pt x="3079" y="9908"/>
                  <a:pt x="2723" y="9932"/>
                </a:cubicBezTo>
                <a:cubicBezTo>
                  <a:pt x="2548" y="9943"/>
                  <a:pt x="2376" y="9956"/>
                  <a:pt x="2211" y="9966"/>
                </a:cubicBezTo>
                <a:cubicBezTo>
                  <a:pt x="2112" y="9972"/>
                  <a:pt x="2019" y="9977"/>
                  <a:pt x="1939" y="9980"/>
                </a:cubicBezTo>
                <a:cubicBezTo>
                  <a:pt x="2102" y="9619"/>
                  <a:pt x="2261" y="9270"/>
                  <a:pt x="2413" y="8936"/>
                </a:cubicBezTo>
                <a:cubicBezTo>
                  <a:pt x="2595" y="8535"/>
                  <a:pt x="2772" y="8152"/>
                  <a:pt x="2943" y="7783"/>
                </a:cubicBezTo>
                <a:cubicBezTo>
                  <a:pt x="3113" y="7416"/>
                  <a:pt x="3278" y="7064"/>
                  <a:pt x="3437" y="6728"/>
                </a:cubicBezTo>
                <a:cubicBezTo>
                  <a:pt x="3516" y="6559"/>
                  <a:pt x="3594" y="6394"/>
                  <a:pt x="3669" y="6234"/>
                </a:cubicBezTo>
                <a:cubicBezTo>
                  <a:pt x="3688" y="6193"/>
                  <a:pt x="3708" y="6153"/>
                  <a:pt x="3727" y="6112"/>
                </a:cubicBezTo>
                <a:cubicBezTo>
                  <a:pt x="3760" y="6042"/>
                  <a:pt x="3790" y="5973"/>
                  <a:pt x="3821" y="5904"/>
                </a:cubicBezTo>
                <a:cubicBezTo>
                  <a:pt x="3885" y="5763"/>
                  <a:pt x="3949" y="5624"/>
                  <a:pt x="4010" y="5488"/>
                </a:cubicBezTo>
                <a:cubicBezTo>
                  <a:pt x="3805" y="5441"/>
                  <a:pt x="3605" y="5393"/>
                  <a:pt x="3407" y="5348"/>
                </a:cubicBezTo>
                <a:cubicBezTo>
                  <a:pt x="3384" y="5343"/>
                  <a:pt x="3358" y="5337"/>
                  <a:pt x="3333" y="5331"/>
                </a:cubicBezTo>
                <a:cubicBezTo>
                  <a:pt x="3320" y="5328"/>
                  <a:pt x="3305" y="5323"/>
                  <a:pt x="3292" y="5321"/>
                </a:cubicBezTo>
                <a:cubicBezTo>
                  <a:pt x="3265" y="5315"/>
                  <a:pt x="3236" y="5307"/>
                  <a:pt x="3210" y="5301"/>
                </a:cubicBezTo>
                <a:cubicBezTo>
                  <a:pt x="3155" y="5288"/>
                  <a:pt x="3101" y="5275"/>
                  <a:pt x="3048" y="5262"/>
                </a:cubicBezTo>
                <a:cubicBezTo>
                  <a:pt x="2836" y="5211"/>
                  <a:pt x="2632" y="5161"/>
                  <a:pt x="2434" y="5114"/>
                </a:cubicBezTo>
                <a:cubicBezTo>
                  <a:pt x="2039" y="5021"/>
                  <a:pt x="1671" y="4935"/>
                  <a:pt x="1319" y="4856"/>
                </a:cubicBezTo>
                <a:cubicBezTo>
                  <a:pt x="1260" y="4843"/>
                  <a:pt x="1201" y="4829"/>
                  <a:pt x="1142" y="4818"/>
                </a:cubicBezTo>
                <a:lnTo>
                  <a:pt x="1120" y="4812"/>
                </a:lnTo>
                <a:lnTo>
                  <a:pt x="1114" y="4811"/>
                </a:lnTo>
                <a:lnTo>
                  <a:pt x="1113" y="4811"/>
                </a:lnTo>
                <a:lnTo>
                  <a:pt x="1109" y="4810"/>
                </a:lnTo>
                <a:lnTo>
                  <a:pt x="1103" y="4808"/>
                </a:lnTo>
                <a:cubicBezTo>
                  <a:pt x="1097" y="4806"/>
                  <a:pt x="1088" y="4805"/>
                  <a:pt x="1082" y="4801"/>
                </a:cubicBezTo>
                <a:cubicBezTo>
                  <a:pt x="1090" y="4792"/>
                  <a:pt x="1098" y="4784"/>
                  <a:pt x="1106" y="4775"/>
                </a:cubicBezTo>
                <a:cubicBezTo>
                  <a:pt x="1205" y="4645"/>
                  <a:pt x="1301" y="4517"/>
                  <a:pt x="1394" y="4392"/>
                </a:cubicBezTo>
                <a:cubicBezTo>
                  <a:pt x="1582" y="4144"/>
                  <a:pt x="1763" y="3905"/>
                  <a:pt x="1933" y="3680"/>
                </a:cubicBezTo>
                <a:cubicBezTo>
                  <a:pt x="2274" y="3228"/>
                  <a:pt x="2583" y="2819"/>
                  <a:pt x="2860" y="2452"/>
                </a:cubicBezTo>
                <a:cubicBezTo>
                  <a:pt x="3138" y="2084"/>
                  <a:pt x="3385" y="1755"/>
                  <a:pt x="3602" y="1462"/>
                </a:cubicBezTo>
                <a:cubicBezTo>
                  <a:pt x="3658" y="1389"/>
                  <a:pt x="3709" y="1319"/>
                  <a:pt x="3761" y="1249"/>
                </a:cubicBezTo>
                <a:cubicBezTo>
                  <a:pt x="3767" y="1240"/>
                  <a:pt x="3774" y="1231"/>
                  <a:pt x="3779" y="1223"/>
                </a:cubicBezTo>
                <a:lnTo>
                  <a:pt x="3788" y="1211"/>
                </a:lnTo>
                <a:lnTo>
                  <a:pt x="3788" y="1209"/>
                </a:lnTo>
                <a:cubicBezTo>
                  <a:pt x="3788" y="1208"/>
                  <a:pt x="3789" y="1206"/>
                  <a:pt x="3790" y="1201"/>
                </a:cubicBezTo>
                <a:cubicBezTo>
                  <a:pt x="3791" y="1200"/>
                  <a:pt x="3792" y="1199"/>
                  <a:pt x="3793" y="1199"/>
                </a:cubicBezTo>
                <a:cubicBezTo>
                  <a:pt x="3795" y="1199"/>
                  <a:pt x="3798" y="1201"/>
                  <a:pt x="3803" y="1206"/>
                </a:cubicBezTo>
                <a:cubicBezTo>
                  <a:pt x="3802" y="1204"/>
                  <a:pt x="3802" y="1203"/>
                  <a:pt x="3802" y="1203"/>
                </a:cubicBezTo>
                <a:lnTo>
                  <a:pt x="3802" y="1203"/>
                </a:lnTo>
                <a:cubicBezTo>
                  <a:pt x="3803" y="1203"/>
                  <a:pt x="3820" y="1258"/>
                  <a:pt x="3829" y="1289"/>
                </a:cubicBezTo>
                <a:cubicBezTo>
                  <a:pt x="3841" y="1329"/>
                  <a:pt x="3853" y="1368"/>
                  <a:pt x="3865" y="1406"/>
                </a:cubicBezTo>
                <a:cubicBezTo>
                  <a:pt x="3890" y="1481"/>
                  <a:pt x="3911" y="1551"/>
                  <a:pt x="3933" y="1615"/>
                </a:cubicBezTo>
                <a:cubicBezTo>
                  <a:pt x="4019" y="1874"/>
                  <a:pt x="4087" y="2055"/>
                  <a:pt x="4147" y="2178"/>
                </a:cubicBezTo>
                <a:cubicBezTo>
                  <a:pt x="4242" y="2374"/>
                  <a:pt x="4312" y="2427"/>
                  <a:pt x="4387" y="2427"/>
                </a:cubicBezTo>
                <a:cubicBezTo>
                  <a:pt x="4406" y="2427"/>
                  <a:pt x="4426" y="2423"/>
                  <a:pt x="4447" y="2418"/>
                </a:cubicBezTo>
                <a:cubicBezTo>
                  <a:pt x="4493" y="2405"/>
                  <a:pt x="4485" y="2211"/>
                  <a:pt x="4429" y="1870"/>
                </a:cubicBezTo>
                <a:cubicBezTo>
                  <a:pt x="4402" y="1700"/>
                  <a:pt x="4363" y="1492"/>
                  <a:pt x="4314" y="1251"/>
                </a:cubicBezTo>
                <a:cubicBezTo>
                  <a:pt x="4307" y="1222"/>
                  <a:pt x="4302" y="1191"/>
                  <a:pt x="4295" y="1160"/>
                </a:cubicBezTo>
                <a:cubicBezTo>
                  <a:pt x="4292" y="1144"/>
                  <a:pt x="4288" y="1129"/>
                  <a:pt x="4286" y="1112"/>
                </a:cubicBezTo>
                <a:cubicBezTo>
                  <a:pt x="4284" y="1105"/>
                  <a:pt x="4283" y="1096"/>
                  <a:pt x="4281" y="1089"/>
                </a:cubicBezTo>
                <a:lnTo>
                  <a:pt x="4277" y="1077"/>
                </a:lnTo>
                <a:lnTo>
                  <a:pt x="4273" y="1058"/>
                </a:lnTo>
                <a:cubicBezTo>
                  <a:pt x="4249" y="955"/>
                  <a:pt x="4224" y="848"/>
                  <a:pt x="4197" y="739"/>
                </a:cubicBezTo>
                <a:cubicBezTo>
                  <a:pt x="4143" y="514"/>
                  <a:pt x="4082" y="268"/>
                  <a:pt x="4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4" name="Google Shape;1634;p58"/>
          <p:cNvGrpSpPr/>
          <p:nvPr/>
        </p:nvGrpSpPr>
        <p:grpSpPr>
          <a:xfrm>
            <a:off x="4135588" y="340275"/>
            <a:ext cx="711194" cy="470606"/>
            <a:chOff x="1411650" y="1979975"/>
            <a:chExt cx="748625" cy="495375"/>
          </a:xfrm>
        </p:grpSpPr>
        <p:sp>
          <p:nvSpPr>
            <p:cNvPr id="1635" name="Google Shape;1635;p58"/>
            <p:cNvSpPr/>
            <p:nvPr/>
          </p:nvSpPr>
          <p:spPr>
            <a:xfrm>
              <a:off x="1411650" y="2180875"/>
              <a:ext cx="199550" cy="253900"/>
            </a:xfrm>
            <a:custGeom>
              <a:avLst/>
              <a:gdLst/>
              <a:ahLst/>
              <a:cxnLst/>
              <a:rect l="l" t="t" r="r" b="b"/>
              <a:pathLst>
                <a:path w="7982" h="10156" extrusionOk="0">
                  <a:moveTo>
                    <a:pt x="4697" y="3973"/>
                  </a:moveTo>
                  <a:cubicBezTo>
                    <a:pt x="4779" y="4100"/>
                    <a:pt x="4857" y="4233"/>
                    <a:pt x="4928" y="4373"/>
                  </a:cubicBezTo>
                  <a:cubicBezTo>
                    <a:pt x="5146" y="4790"/>
                    <a:pt x="5325" y="5247"/>
                    <a:pt x="5433" y="5733"/>
                  </a:cubicBezTo>
                  <a:cubicBezTo>
                    <a:pt x="5441" y="5768"/>
                    <a:pt x="5449" y="5805"/>
                    <a:pt x="5457" y="5839"/>
                  </a:cubicBezTo>
                  <a:cubicBezTo>
                    <a:pt x="5465" y="5876"/>
                    <a:pt x="5474" y="5910"/>
                    <a:pt x="5480" y="5947"/>
                  </a:cubicBezTo>
                  <a:cubicBezTo>
                    <a:pt x="5494" y="6020"/>
                    <a:pt x="5506" y="6090"/>
                    <a:pt x="5518" y="6162"/>
                  </a:cubicBezTo>
                  <a:cubicBezTo>
                    <a:pt x="5531" y="6235"/>
                    <a:pt x="5538" y="6310"/>
                    <a:pt x="5549" y="6382"/>
                  </a:cubicBezTo>
                  <a:cubicBezTo>
                    <a:pt x="5553" y="6418"/>
                    <a:pt x="5559" y="6456"/>
                    <a:pt x="5561" y="6492"/>
                  </a:cubicBezTo>
                  <a:lnTo>
                    <a:pt x="5571" y="6603"/>
                  </a:lnTo>
                  <a:cubicBezTo>
                    <a:pt x="5587" y="6751"/>
                    <a:pt x="5587" y="6900"/>
                    <a:pt x="5594" y="7051"/>
                  </a:cubicBezTo>
                  <a:lnTo>
                    <a:pt x="5590" y="7276"/>
                  </a:lnTo>
                  <a:cubicBezTo>
                    <a:pt x="5590" y="7295"/>
                    <a:pt x="5590" y="7314"/>
                    <a:pt x="5588" y="7332"/>
                  </a:cubicBezTo>
                  <a:lnTo>
                    <a:pt x="5585" y="7389"/>
                  </a:lnTo>
                  <a:lnTo>
                    <a:pt x="5576" y="7502"/>
                  </a:lnTo>
                  <a:lnTo>
                    <a:pt x="5569" y="7615"/>
                  </a:lnTo>
                  <a:cubicBezTo>
                    <a:pt x="5565" y="7648"/>
                    <a:pt x="5561" y="7681"/>
                    <a:pt x="5556" y="7715"/>
                  </a:cubicBezTo>
                  <a:cubicBezTo>
                    <a:pt x="5547" y="7782"/>
                    <a:pt x="5537" y="7851"/>
                    <a:pt x="5522" y="7918"/>
                  </a:cubicBezTo>
                  <a:cubicBezTo>
                    <a:pt x="5494" y="8052"/>
                    <a:pt x="5456" y="8186"/>
                    <a:pt x="5408" y="8311"/>
                  </a:cubicBezTo>
                  <a:cubicBezTo>
                    <a:pt x="5313" y="8561"/>
                    <a:pt x="5177" y="8780"/>
                    <a:pt x="5029" y="8906"/>
                  </a:cubicBezTo>
                  <a:cubicBezTo>
                    <a:pt x="4954" y="8972"/>
                    <a:pt x="4879" y="9012"/>
                    <a:pt x="4798" y="9040"/>
                  </a:cubicBezTo>
                  <a:cubicBezTo>
                    <a:pt x="4739" y="9057"/>
                    <a:pt x="4682" y="9067"/>
                    <a:pt x="4621" y="9067"/>
                  </a:cubicBezTo>
                  <a:cubicBezTo>
                    <a:pt x="4592" y="9067"/>
                    <a:pt x="4562" y="9065"/>
                    <a:pt x="4530" y="9060"/>
                  </a:cubicBezTo>
                  <a:cubicBezTo>
                    <a:pt x="4436" y="9044"/>
                    <a:pt x="4334" y="9004"/>
                    <a:pt x="4234" y="8943"/>
                  </a:cubicBezTo>
                  <a:cubicBezTo>
                    <a:pt x="4135" y="8880"/>
                    <a:pt x="4040" y="8796"/>
                    <a:pt x="3960" y="8700"/>
                  </a:cubicBezTo>
                  <a:lnTo>
                    <a:pt x="3931" y="8663"/>
                  </a:lnTo>
                  <a:cubicBezTo>
                    <a:pt x="3920" y="8651"/>
                    <a:pt x="3911" y="8637"/>
                    <a:pt x="3902" y="8625"/>
                  </a:cubicBezTo>
                  <a:lnTo>
                    <a:pt x="3875" y="8585"/>
                  </a:lnTo>
                  <a:lnTo>
                    <a:pt x="3851" y="8545"/>
                  </a:lnTo>
                  <a:cubicBezTo>
                    <a:pt x="3834" y="8518"/>
                    <a:pt x="3820" y="8490"/>
                    <a:pt x="3805" y="8463"/>
                  </a:cubicBezTo>
                  <a:lnTo>
                    <a:pt x="3794" y="8442"/>
                  </a:lnTo>
                  <a:lnTo>
                    <a:pt x="3786" y="8418"/>
                  </a:lnTo>
                  <a:lnTo>
                    <a:pt x="3765" y="8372"/>
                  </a:lnTo>
                  <a:cubicBezTo>
                    <a:pt x="3713" y="8246"/>
                    <a:pt x="3676" y="8111"/>
                    <a:pt x="3653" y="7969"/>
                  </a:cubicBezTo>
                  <a:cubicBezTo>
                    <a:pt x="3605" y="7685"/>
                    <a:pt x="3612" y="7374"/>
                    <a:pt x="3649" y="7063"/>
                  </a:cubicBezTo>
                  <a:cubicBezTo>
                    <a:pt x="3724" y="6527"/>
                    <a:pt x="3839" y="5999"/>
                    <a:pt x="4007" y="5507"/>
                  </a:cubicBezTo>
                  <a:cubicBezTo>
                    <a:pt x="4175" y="5016"/>
                    <a:pt x="4380" y="4555"/>
                    <a:pt x="4605" y="4132"/>
                  </a:cubicBezTo>
                  <a:cubicBezTo>
                    <a:pt x="4635" y="4078"/>
                    <a:pt x="4667" y="4025"/>
                    <a:pt x="4697" y="3973"/>
                  </a:cubicBezTo>
                  <a:close/>
                  <a:moveTo>
                    <a:pt x="7515" y="0"/>
                  </a:moveTo>
                  <a:cubicBezTo>
                    <a:pt x="7461" y="0"/>
                    <a:pt x="7172" y="154"/>
                    <a:pt x="6774" y="442"/>
                  </a:cubicBezTo>
                  <a:cubicBezTo>
                    <a:pt x="6719" y="479"/>
                    <a:pt x="6666" y="525"/>
                    <a:pt x="6609" y="569"/>
                  </a:cubicBezTo>
                  <a:cubicBezTo>
                    <a:pt x="6553" y="614"/>
                    <a:pt x="6494" y="660"/>
                    <a:pt x="6434" y="710"/>
                  </a:cubicBezTo>
                  <a:cubicBezTo>
                    <a:pt x="6404" y="734"/>
                    <a:pt x="6372" y="758"/>
                    <a:pt x="6342" y="784"/>
                  </a:cubicBezTo>
                  <a:cubicBezTo>
                    <a:pt x="6327" y="796"/>
                    <a:pt x="6311" y="809"/>
                    <a:pt x="6295" y="821"/>
                  </a:cubicBezTo>
                  <a:cubicBezTo>
                    <a:pt x="6280" y="834"/>
                    <a:pt x="6265" y="848"/>
                    <a:pt x="6249" y="863"/>
                  </a:cubicBezTo>
                  <a:cubicBezTo>
                    <a:pt x="6189" y="918"/>
                    <a:pt x="6128" y="974"/>
                    <a:pt x="6062" y="1032"/>
                  </a:cubicBezTo>
                  <a:cubicBezTo>
                    <a:pt x="6000" y="1091"/>
                    <a:pt x="5934" y="1148"/>
                    <a:pt x="5871" y="1210"/>
                  </a:cubicBezTo>
                  <a:cubicBezTo>
                    <a:pt x="5809" y="1275"/>
                    <a:pt x="5744" y="1339"/>
                    <a:pt x="5680" y="1407"/>
                  </a:cubicBezTo>
                  <a:cubicBezTo>
                    <a:pt x="5647" y="1440"/>
                    <a:pt x="5615" y="1472"/>
                    <a:pt x="5583" y="1506"/>
                  </a:cubicBezTo>
                  <a:cubicBezTo>
                    <a:pt x="5551" y="1540"/>
                    <a:pt x="5517" y="1573"/>
                    <a:pt x="5486" y="1610"/>
                  </a:cubicBezTo>
                  <a:cubicBezTo>
                    <a:pt x="5425" y="1681"/>
                    <a:pt x="5362" y="1753"/>
                    <a:pt x="5298" y="1826"/>
                  </a:cubicBezTo>
                  <a:cubicBezTo>
                    <a:pt x="5229" y="1901"/>
                    <a:pt x="5165" y="1981"/>
                    <a:pt x="5101" y="2063"/>
                  </a:cubicBezTo>
                  <a:lnTo>
                    <a:pt x="5082" y="2045"/>
                  </a:lnTo>
                  <a:cubicBezTo>
                    <a:pt x="5045" y="2009"/>
                    <a:pt x="5007" y="1976"/>
                    <a:pt x="4971" y="1943"/>
                  </a:cubicBezTo>
                  <a:cubicBezTo>
                    <a:pt x="4933" y="1908"/>
                    <a:pt x="4896" y="1875"/>
                    <a:pt x="4861" y="1843"/>
                  </a:cubicBezTo>
                  <a:cubicBezTo>
                    <a:pt x="4842" y="1827"/>
                    <a:pt x="4825" y="1810"/>
                    <a:pt x="4805" y="1795"/>
                  </a:cubicBezTo>
                  <a:cubicBezTo>
                    <a:pt x="4787" y="1780"/>
                    <a:pt x="4768" y="1763"/>
                    <a:pt x="4749" y="1749"/>
                  </a:cubicBezTo>
                  <a:cubicBezTo>
                    <a:pt x="4674" y="1688"/>
                    <a:pt x="4600" y="1629"/>
                    <a:pt x="4529" y="1572"/>
                  </a:cubicBezTo>
                  <a:cubicBezTo>
                    <a:pt x="4455" y="1516"/>
                    <a:pt x="4380" y="1465"/>
                    <a:pt x="4308" y="1412"/>
                  </a:cubicBezTo>
                  <a:cubicBezTo>
                    <a:pt x="4271" y="1386"/>
                    <a:pt x="4236" y="1359"/>
                    <a:pt x="4198" y="1337"/>
                  </a:cubicBezTo>
                  <a:cubicBezTo>
                    <a:pt x="4163" y="1314"/>
                    <a:pt x="4125" y="1290"/>
                    <a:pt x="4089" y="1267"/>
                  </a:cubicBezTo>
                  <a:cubicBezTo>
                    <a:pt x="4016" y="1221"/>
                    <a:pt x="3946" y="1176"/>
                    <a:pt x="3875" y="1134"/>
                  </a:cubicBezTo>
                  <a:cubicBezTo>
                    <a:pt x="3803" y="1094"/>
                    <a:pt x="3733" y="1054"/>
                    <a:pt x="3663" y="1017"/>
                  </a:cubicBezTo>
                  <a:cubicBezTo>
                    <a:pt x="3628" y="999"/>
                    <a:pt x="3594" y="978"/>
                    <a:pt x="3559" y="962"/>
                  </a:cubicBezTo>
                  <a:cubicBezTo>
                    <a:pt x="3525" y="946"/>
                    <a:pt x="3489" y="929"/>
                    <a:pt x="3456" y="913"/>
                  </a:cubicBezTo>
                  <a:cubicBezTo>
                    <a:pt x="3387" y="880"/>
                    <a:pt x="3321" y="848"/>
                    <a:pt x="3255" y="817"/>
                  </a:cubicBezTo>
                  <a:cubicBezTo>
                    <a:pt x="3188" y="788"/>
                    <a:pt x="3122" y="762"/>
                    <a:pt x="3058" y="735"/>
                  </a:cubicBezTo>
                  <a:cubicBezTo>
                    <a:pt x="2994" y="710"/>
                    <a:pt x="2931" y="683"/>
                    <a:pt x="2869" y="660"/>
                  </a:cubicBezTo>
                  <a:cubicBezTo>
                    <a:pt x="2806" y="639"/>
                    <a:pt x="2745" y="617"/>
                    <a:pt x="2686" y="597"/>
                  </a:cubicBezTo>
                  <a:cubicBezTo>
                    <a:pt x="2203" y="437"/>
                    <a:pt x="1791" y="366"/>
                    <a:pt x="1454" y="334"/>
                  </a:cubicBezTo>
                  <a:cubicBezTo>
                    <a:pt x="1370" y="327"/>
                    <a:pt x="1289" y="324"/>
                    <a:pt x="1214" y="322"/>
                  </a:cubicBezTo>
                  <a:cubicBezTo>
                    <a:pt x="1169" y="320"/>
                    <a:pt x="1125" y="318"/>
                    <a:pt x="1083" y="318"/>
                  </a:cubicBezTo>
                  <a:cubicBezTo>
                    <a:pt x="1054" y="318"/>
                    <a:pt x="1027" y="319"/>
                    <a:pt x="1000" y="321"/>
                  </a:cubicBezTo>
                  <a:cubicBezTo>
                    <a:pt x="933" y="323"/>
                    <a:pt x="871" y="327"/>
                    <a:pt x="812" y="333"/>
                  </a:cubicBezTo>
                  <a:cubicBezTo>
                    <a:pt x="753" y="338"/>
                    <a:pt x="699" y="342"/>
                    <a:pt x="648" y="353"/>
                  </a:cubicBezTo>
                  <a:cubicBezTo>
                    <a:pt x="548" y="371"/>
                    <a:pt x="462" y="392"/>
                    <a:pt x="389" y="415"/>
                  </a:cubicBezTo>
                  <a:cubicBezTo>
                    <a:pt x="371" y="421"/>
                    <a:pt x="355" y="428"/>
                    <a:pt x="336" y="435"/>
                  </a:cubicBezTo>
                  <a:cubicBezTo>
                    <a:pt x="320" y="441"/>
                    <a:pt x="304" y="450"/>
                    <a:pt x="290" y="456"/>
                  </a:cubicBezTo>
                  <a:cubicBezTo>
                    <a:pt x="260" y="471"/>
                    <a:pt x="233" y="485"/>
                    <a:pt x="210" y="501"/>
                  </a:cubicBezTo>
                  <a:cubicBezTo>
                    <a:pt x="16" y="628"/>
                    <a:pt x="0" y="789"/>
                    <a:pt x="17" y="1003"/>
                  </a:cubicBezTo>
                  <a:cubicBezTo>
                    <a:pt x="23" y="1065"/>
                    <a:pt x="87" y="1122"/>
                    <a:pt x="199" y="1173"/>
                  </a:cubicBezTo>
                  <a:cubicBezTo>
                    <a:pt x="227" y="1185"/>
                    <a:pt x="258" y="1198"/>
                    <a:pt x="291" y="1210"/>
                  </a:cubicBezTo>
                  <a:cubicBezTo>
                    <a:pt x="325" y="1223"/>
                    <a:pt x="361" y="1234"/>
                    <a:pt x="401" y="1248"/>
                  </a:cubicBezTo>
                  <a:cubicBezTo>
                    <a:pt x="480" y="1275"/>
                    <a:pt x="571" y="1301"/>
                    <a:pt x="669" y="1327"/>
                  </a:cubicBezTo>
                  <a:cubicBezTo>
                    <a:pt x="769" y="1359"/>
                    <a:pt x="878" y="1387"/>
                    <a:pt x="996" y="1422"/>
                  </a:cubicBezTo>
                  <a:cubicBezTo>
                    <a:pt x="1055" y="1440"/>
                    <a:pt x="1115" y="1459"/>
                    <a:pt x="1179" y="1478"/>
                  </a:cubicBezTo>
                  <a:cubicBezTo>
                    <a:pt x="1210" y="1487"/>
                    <a:pt x="1242" y="1497"/>
                    <a:pt x="1275" y="1506"/>
                  </a:cubicBezTo>
                  <a:cubicBezTo>
                    <a:pt x="1307" y="1516"/>
                    <a:pt x="1341" y="1529"/>
                    <a:pt x="1373" y="1540"/>
                  </a:cubicBezTo>
                  <a:cubicBezTo>
                    <a:pt x="1642" y="1624"/>
                    <a:pt x="1937" y="1741"/>
                    <a:pt x="2248" y="1886"/>
                  </a:cubicBezTo>
                  <a:cubicBezTo>
                    <a:pt x="2560" y="2032"/>
                    <a:pt x="2888" y="2215"/>
                    <a:pt x="3212" y="2442"/>
                  </a:cubicBezTo>
                  <a:cubicBezTo>
                    <a:pt x="3535" y="2669"/>
                    <a:pt x="3854" y="2943"/>
                    <a:pt x="4147" y="3264"/>
                  </a:cubicBezTo>
                  <a:cubicBezTo>
                    <a:pt x="4174" y="3293"/>
                    <a:pt x="4198" y="3323"/>
                    <a:pt x="4224" y="3352"/>
                  </a:cubicBezTo>
                  <a:cubicBezTo>
                    <a:pt x="4220" y="3361"/>
                    <a:pt x="4214" y="3369"/>
                    <a:pt x="4211" y="3378"/>
                  </a:cubicBezTo>
                  <a:cubicBezTo>
                    <a:pt x="4187" y="3420"/>
                    <a:pt x="4166" y="3461"/>
                    <a:pt x="4143" y="3502"/>
                  </a:cubicBezTo>
                  <a:cubicBezTo>
                    <a:pt x="4099" y="3583"/>
                    <a:pt x="4055" y="3665"/>
                    <a:pt x="4012" y="3744"/>
                  </a:cubicBezTo>
                  <a:cubicBezTo>
                    <a:pt x="3932" y="3909"/>
                    <a:pt x="3858" y="4068"/>
                    <a:pt x="3784" y="4220"/>
                  </a:cubicBezTo>
                  <a:cubicBezTo>
                    <a:pt x="3718" y="4376"/>
                    <a:pt x="3655" y="4524"/>
                    <a:pt x="3596" y="4664"/>
                  </a:cubicBezTo>
                  <a:cubicBezTo>
                    <a:pt x="3563" y="4733"/>
                    <a:pt x="3542" y="4804"/>
                    <a:pt x="3516" y="4870"/>
                  </a:cubicBezTo>
                  <a:cubicBezTo>
                    <a:pt x="3491" y="4937"/>
                    <a:pt x="3467" y="5000"/>
                    <a:pt x="3444" y="5061"/>
                  </a:cubicBezTo>
                  <a:cubicBezTo>
                    <a:pt x="3422" y="5124"/>
                    <a:pt x="3397" y="5182"/>
                    <a:pt x="3376" y="5238"/>
                  </a:cubicBezTo>
                  <a:cubicBezTo>
                    <a:pt x="3358" y="5294"/>
                    <a:pt x="3339" y="5348"/>
                    <a:pt x="3323" y="5398"/>
                  </a:cubicBezTo>
                  <a:cubicBezTo>
                    <a:pt x="3284" y="5513"/>
                    <a:pt x="3241" y="5627"/>
                    <a:pt x="3203" y="5742"/>
                  </a:cubicBezTo>
                  <a:lnTo>
                    <a:pt x="3102" y="6089"/>
                  </a:lnTo>
                  <a:cubicBezTo>
                    <a:pt x="3067" y="6203"/>
                    <a:pt x="3041" y="6318"/>
                    <a:pt x="3014" y="6434"/>
                  </a:cubicBezTo>
                  <a:cubicBezTo>
                    <a:pt x="2988" y="6549"/>
                    <a:pt x="2957" y="6662"/>
                    <a:pt x="2935" y="6777"/>
                  </a:cubicBezTo>
                  <a:cubicBezTo>
                    <a:pt x="2888" y="7006"/>
                    <a:pt x="2852" y="7239"/>
                    <a:pt x="2832" y="7476"/>
                  </a:cubicBezTo>
                  <a:cubicBezTo>
                    <a:pt x="2822" y="7594"/>
                    <a:pt x="2817" y="7714"/>
                    <a:pt x="2817" y="7835"/>
                  </a:cubicBezTo>
                  <a:cubicBezTo>
                    <a:pt x="2820" y="7955"/>
                    <a:pt x="2823" y="8077"/>
                    <a:pt x="2839" y="8197"/>
                  </a:cubicBezTo>
                  <a:cubicBezTo>
                    <a:pt x="2854" y="8318"/>
                    <a:pt x="2875" y="8440"/>
                    <a:pt x="2907" y="8560"/>
                  </a:cubicBezTo>
                  <a:cubicBezTo>
                    <a:pt x="2922" y="8620"/>
                    <a:pt x="2940" y="8679"/>
                    <a:pt x="2960" y="8738"/>
                  </a:cubicBezTo>
                  <a:cubicBezTo>
                    <a:pt x="2967" y="8767"/>
                    <a:pt x="2981" y="8799"/>
                    <a:pt x="2992" y="8829"/>
                  </a:cubicBezTo>
                  <a:cubicBezTo>
                    <a:pt x="3004" y="8858"/>
                    <a:pt x="3013" y="8889"/>
                    <a:pt x="3027" y="8917"/>
                  </a:cubicBezTo>
                  <a:cubicBezTo>
                    <a:pt x="3132" y="9151"/>
                    <a:pt x="3268" y="9364"/>
                    <a:pt x="3443" y="9550"/>
                  </a:cubicBezTo>
                  <a:cubicBezTo>
                    <a:pt x="3527" y="9643"/>
                    <a:pt x="3626" y="9727"/>
                    <a:pt x="3728" y="9804"/>
                  </a:cubicBezTo>
                  <a:lnTo>
                    <a:pt x="3808" y="9860"/>
                  </a:lnTo>
                  <a:lnTo>
                    <a:pt x="3848" y="9887"/>
                  </a:lnTo>
                  <a:cubicBezTo>
                    <a:pt x="3862" y="9894"/>
                    <a:pt x="3876" y="9903"/>
                    <a:pt x="3891" y="9912"/>
                  </a:cubicBezTo>
                  <a:lnTo>
                    <a:pt x="3977" y="9960"/>
                  </a:lnTo>
                  <a:cubicBezTo>
                    <a:pt x="4007" y="9975"/>
                    <a:pt x="4037" y="9989"/>
                    <a:pt x="4067" y="10003"/>
                  </a:cubicBezTo>
                  <a:cubicBezTo>
                    <a:pt x="4126" y="10033"/>
                    <a:pt x="4192" y="10053"/>
                    <a:pt x="4255" y="10076"/>
                  </a:cubicBezTo>
                  <a:cubicBezTo>
                    <a:pt x="4287" y="10087"/>
                    <a:pt x="4321" y="10094"/>
                    <a:pt x="4353" y="10103"/>
                  </a:cubicBezTo>
                  <a:cubicBezTo>
                    <a:pt x="4386" y="10110"/>
                    <a:pt x="4418" y="10121"/>
                    <a:pt x="4453" y="10125"/>
                  </a:cubicBezTo>
                  <a:cubicBezTo>
                    <a:pt x="4520" y="10136"/>
                    <a:pt x="4588" y="10148"/>
                    <a:pt x="4658" y="10151"/>
                  </a:cubicBezTo>
                  <a:cubicBezTo>
                    <a:pt x="4692" y="10152"/>
                    <a:pt x="4728" y="10155"/>
                    <a:pt x="4761" y="10155"/>
                  </a:cubicBezTo>
                  <a:cubicBezTo>
                    <a:pt x="4794" y="10153"/>
                    <a:pt x="4829" y="10153"/>
                    <a:pt x="4862" y="10152"/>
                  </a:cubicBezTo>
                  <a:cubicBezTo>
                    <a:pt x="5133" y="10137"/>
                    <a:pt x="5404" y="10051"/>
                    <a:pt x="5627" y="9922"/>
                  </a:cubicBezTo>
                  <a:cubicBezTo>
                    <a:pt x="5853" y="9793"/>
                    <a:pt x="6039" y="9630"/>
                    <a:pt x="6191" y="9457"/>
                  </a:cubicBezTo>
                  <a:cubicBezTo>
                    <a:pt x="6345" y="9283"/>
                    <a:pt x="6467" y="9099"/>
                    <a:pt x="6570" y="8915"/>
                  </a:cubicBezTo>
                  <a:cubicBezTo>
                    <a:pt x="6672" y="8729"/>
                    <a:pt x="6754" y="8540"/>
                    <a:pt x="6822" y="8349"/>
                  </a:cubicBezTo>
                  <a:cubicBezTo>
                    <a:pt x="6855" y="8254"/>
                    <a:pt x="6884" y="8158"/>
                    <a:pt x="6909" y="8062"/>
                  </a:cubicBezTo>
                  <a:cubicBezTo>
                    <a:pt x="6921" y="8013"/>
                    <a:pt x="6932" y="7965"/>
                    <a:pt x="6943" y="7917"/>
                  </a:cubicBezTo>
                  <a:cubicBezTo>
                    <a:pt x="6953" y="7868"/>
                    <a:pt x="6964" y="7819"/>
                    <a:pt x="6972" y="7774"/>
                  </a:cubicBezTo>
                  <a:lnTo>
                    <a:pt x="7016" y="7504"/>
                  </a:lnTo>
                  <a:cubicBezTo>
                    <a:pt x="7023" y="7460"/>
                    <a:pt x="7028" y="7416"/>
                    <a:pt x="7032" y="7370"/>
                  </a:cubicBezTo>
                  <a:cubicBezTo>
                    <a:pt x="7036" y="7326"/>
                    <a:pt x="7042" y="7282"/>
                    <a:pt x="7045" y="7237"/>
                  </a:cubicBezTo>
                  <a:lnTo>
                    <a:pt x="7058" y="7105"/>
                  </a:lnTo>
                  <a:cubicBezTo>
                    <a:pt x="7061" y="7059"/>
                    <a:pt x="7061" y="7016"/>
                    <a:pt x="7064" y="6972"/>
                  </a:cubicBezTo>
                  <a:cubicBezTo>
                    <a:pt x="7066" y="6885"/>
                    <a:pt x="7070" y="6798"/>
                    <a:pt x="7072" y="6712"/>
                  </a:cubicBezTo>
                  <a:cubicBezTo>
                    <a:pt x="7070" y="6626"/>
                    <a:pt x="7066" y="6541"/>
                    <a:pt x="7064" y="6456"/>
                  </a:cubicBezTo>
                  <a:cubicBezTo>
                    <a:pt x="7063" y="6414"/>
                    <a:pt x="7061" y="6371"/>
                    <a:pt x="7059" y="6329"/>
                  </a:cubicBezTo>
                  <a:lnTo>
                    <a:pt x="7047" y="6204"/>
                  </a:lnTo>
                  <a:cubicBezTo>
                    <a:pt x="6991" y="5603"/>
                    <a:pt x="6861" y="5047"/>
                    <a:pt x="6683" y="4542"/>
                  </a:cubicBezTo>
                  <a:cubicBezTo>
                    <a:pt x="6502" y="4039"/>
                    <a:pt x="6275" y="3586"/>
                    <a:pt x="6019" y="3187"/>
                  </a:cubicBezTo>
                  <a:cubicBezTo>
                    <a:pt x="5893" y="2988"/>
                    <a:pt x="5759" y="2803"/>
                    <a:pt x="5619" y="2631"/>
                  </a:cubicBezTo>
                  <a:cubicBezTo>
                    <a:pt x="5788" y="2428"/>
                    <a:pt x="5959" y="2244"/>
                    <a:pt x="6126" y="2077"/>
                  </a:cubicBezTo>
                  <a:cubicBezTo>
                    <a:pt x="6386" y="1816"/>
                    <a:pt x="6635" y="1595"/>
                    <a:pt x="6861" y="1408"/>
                  </a:cubicBezTo>
                  <a:cubicBezTo>
                    <a:pt x="6975" y="1317"/>
                    <a:pt x="7083" y="1231"/>
                    <a:pt x="7181" y="1153"/>
                  </a:cubicBezTo>
                  <a:cubicBezTo>
                    <a:pt x="7283" y="1079"/>
                    <a:pt x="7377" y="1011"/>
                    <a:pt x="7461" y="950"/>
                  </a:cubicBezTo>
                  <a:cubicBezTo>
                    <a:pt x="7502" y="919"/>
                    <a:pt x="7541" y="890"/>
                    <a:pt x="7579" y="861"/>
                  </a:cubicBezTo>
                  <a:cubicBezTo>
                    <a:pt x="7616" y="836"/>
                    <a:pt x="7652" y="812"/>
                    <a:pt x="7686" y="789"/>
                  </a:cubicBezTo>
                  <a:cubicBezTo>
                    <a:pt x="7752" y="743"/>
                    <a:pt x="7808" y="703"/>
                    <a:pt x="7851" y="670"/>
                  </a:cubicBezTo>
                  <a:cubicBezTo>
                    <a:pt x="7940" y="601"/>
                    <a:pt x="7982" y="557"/>
                    <a:pt x="7973" y="539"/>
                  </a:cubicBezTo>
                  <a:cubicBezTo>
                    <a:pt x="7918" y="423"/>
                    <a:pt x="7834" y="376"/>
                    <a:pt x="7729" y="376"/>
                  </a:cubicBezTo>
                  <a:cubicBezTo>
                    <a:pt x="7513" y="376"/>
                    <a:pt x="7209" y="572"/>
                    <a:pt x="6883" y="778"/>
                  </a:cubicBezTo>
                  <a:cubicBezTo>
                    <a:pt x="6985" y="693"/>
                    <a:pt x="7084" y="614"/>
                    <a:pt x="7166" y="537"/>
                  </a:cubicBezTo>
                  <a:cubicBezTo>
                    <a:pt x="7209" y="498"/>
                    <a:pt x="7248" y="460"/>
                    <a:pt x="7285" y="424"/>
                  </a:cubicBezTo>
                  <a:cubicBezTo>
                    <a:pt x="7302" y="404"/>
                    <a:pt x="7319" y="387"/>
                    <a:pt x="7337" y="371"/>
                  </a:cubicBezTo>
                  <a:cubicBezTo>
                    <a:pt x="7354" y="355"/>
                    <a:pt x="7370" y="338"/>
                    <a:pt x="7385" y="322"/>
                  </a:cubicBezTo>
                  <a:cubicBezTo>
                    <a:pt x="7506" y="193"/>
                    <a:pt x="7565" y="81"/>
                    <a:pt x="7523" y="4"/>
                  </a:cubicBezTo>
                  <a:cubicBezTo>
                    <a:pt x="7522" y="2"/>
                    <a:pt x="7519" y="0"/>
                    <a:pt x="7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8"/>
            <p:cNvSpPr/>
            <p:nvPr/>
          </p:nvSpPr>
          <p:spPr>
            <a:xfrm>
              <a:off x="1624525" y="2238950"/>
              <a:ext cx="139325" cy="55025"/>
            </a:xfrm>
            <a:custGeom>
              <a:avLst/>
              <a:gdLst/>
              <a:ahLst/>
              <a:cxnLst/>
              <a:rect l="l" t="t" r="r" b="b"/>
              <a:pathLst>
                <a:path w="5573" h="2201" extrusionOk="0">
                  <a:moveTo>
                    <a:pt x="5365" y="0"/>
                  </a:moveTo>
                  <a:cubicBezTo>
                    <a:pt x="5203" y="0"/>
                    <a:pt x="4357" y="590"/>
                    <a:pt x="4034" y="647"/>
                  </a:cubicBezTo>
                  <a:cubicBezTo>
                    <a:pt x="3845" y="680"/>
                    <a:pt x="3661" y="692"/>
                    <a:pt x="3484" y="692"/>
                  </a:cubicBezTo>
                  <a:cubicBezTo>
                    <a:pt x="2981" y="692"/>
                    <a:pt x="2533" y="593"/>
                    <a:pt x="2164" y="593"/>
                  </a:cubicBezTo>
                  <a:cubicBezTo>
                    <a:pt x="2104" y="593"/>
                    <a:pt x="2047" y="596"/>
                    <a:pt x="1992" y="602"/>
                  </a:cubicBezTo>
                  <a:cubicBezTo>
                    <a:pt x="113" y="806"/>
                    <a:pt x="1" y="804"/>
                    <a:pt x="149" y="1647"/>
                  </a:cubicBezTo>
                  <a:cubicBezTo>
                    <a:pt x="214" y="2018"/>
                    <a:pt x="704" y="2200"/>
                    <a:pt x="1354" y="2200"/>
                  </a:cubicBezTo>
                  <a:cubicBezTo>
                    <a:pt x="1585" y="2200"/>
                    <a:pt x="1836" y="2177"/>
                    <a:pt x="2095" y="2131"/>
                  </a:cubicBezTo>
                  <a:cubicBezTo>
                    <a:pt x="2674" y="2029"/>
                    <a:pt x="3264" y="1616"/>
                    <a:pt x="3828" y="1427"/>
                  </a:cubicBezTo>
                  <a:cubicBezTo>
                    <a:pt x="4794" y="1104"/>
                    <a:pt x="5573" y="848"/>
                    <a:pt x="5546" y="695"/>
                  </a:cubicBezTo>
                  <a:cubicBezTo>
                    <a:pt x="5498" y="423"/>
                    <a:pt x="5438" y="377"/>
                    <a:pt x="5365" y="377"/>
                  </a:cubicBezTo>
                  <a:cubicBezTo>
                    <a:pt x="5332" y="377"/>
                    <a:pt x="5297" y="386"/>
                    <a:pt x="5259" y="389"/>
                  </a:cubicBezTo>
                  <a:cubicBezTo>
                    <a:pt x="5359" y="311"/>
                    <a:pt x="5422" y="190"/>
                    <a:pt x="5392" y="17"/>
                  </a:cubicBezTo>
                  <a:cubicBezTo>
                    <a:pt x="5390" y="6"/>
                    <a:pt x="5381" y="0"/>
                    <a:pt x="5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8"/>
            <p:cNvSpPr/>
            <p:nvPr/>
          </p:nvSpPr>
          <p:spPr>
            <a:xfrm>
              <a:off x="1615600" y="2303125"/>
              <a:ext cx="149625" cy="49475"/>
            </a:xfrm>
            <a:custGeom>
              <a:avLst/>
              <a:gdLst/>
              <a:ahLst/>
              <a:cxnLst/>
              <a:rect l="l" t="t" r="r" b="b"/>
              <a:pathLst>
                <a:path w="5985" h="1979" extrusionOk="0">
                  <a:moveTo>
                    <a:pt x="5823" y="0"/>
                  </a:moveTo>
                  <a:cubicBezTo>
                    <a:pt x="5637" y="0"/>
                    <a:pt x="4695" y="534"/>
                    <a:pt x="4346" y="572"/>
                  </a:cubicBezTo>
                  <a:cubicBezTo>
                    <a:pt x="4215" y="586"/>
                    <a:pt x="4087" y="593"/>
                    <a:pt x="3962" y="593"/>
                  </a:cubicBezTo>
                  <a:cubicBezTo>
                    <a:pt x="3283" y="593"/>
                    <a:pt x="2700" y="411"/>
                    <a:pt x="2234" y="411"/>
                  </a:cubicBezTo>
                  <a:cubicBezTo>
                    <a:pt x="2207" y="411"/>
                    <a:pt x="2181" y="412"/>
                    <a:pt x="2156" y="413"/>
                  </a:cubicBezTo>
                  <a:cubicBezTo>
                    <a:pt x="121" y="512"/>
                    <a:pt x="1" y="503"/>
                    <a:pt x="94" y="1353"/>
                  </a:cubicBezTo>
                  <a:cubicBezTo>
                    <a:pt x="141" y="1766"/>
                    <a:pt x="764" y="1978"/>
                    <a:pt x="1578" y="1978"/>
                  </a:cubicBezTo>
                  <a:cubicBezTo>
                    <a:pt x="1761" y="1978"/>
                    <a:pt x="1952" y="1967"/>
                    <a:pt x="2149" y="1946"/>
                  </a:cubicBezTo>
                  <a:cubicBezTo>
                    <a:pt x="2779" y="1876"/>
                    <a:pt x="3444" y="1496"/>
                    <a:pt x="4066" y="1339"/>
                  </a:cubicBezTo>
                  <a:cubicBezTo>
                    <a:pt x="5127" y="1070"/>
                    <a:pt x="5984" y="858"/>
                    <a:pt x="5968" y="703"/>
                  </a:cubicBezTo>
                  <a:cubicBezTo>
                    <a:pt x="5935" y="418"/>
                    <a:pt x="5869" y="375"/>
                    <a:pt x="5787" y="375"/>
                  </a:cubicBezTo>
                  <a:cubicBezTo>
                    <a:pt x="5755" y="375"/>
                    <a:pt x="5720" y="382"/>
                    <a:pt x="5683" y="383"/>
                  </a:cubicBezTo>
                  <a:cubicBezTo>
                    <a:pt x="5795" y="310"/>
                    <a:pt x="5873" y="193"/>
                    <a:pt x="5854" y="19"/>
                  </a:cubicBezTo>
                  <a:cubicBezTo>
                    <a:pt x="5853" y="6"/>
                    <a:pt x="5842" y="0"/>
                    <a:pt x="5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8"/>
            <p:cNvSpPr/>
            <p:nvPr/>
          </p:nvSpPr>
          <p:spPr>
            <a:xfrm>
              <a:off x="1858525" y="1979975"/>
              <a:ext cx="148525" cy="255775"/>
            </a:xfrm>
            <a:custGeom>
              <a:avLst/>
              <a:gdLst/>
              <a:ahLst/>
              <a:cxnLst/>
              <a:rect l="l" t="t" r="r" b="b"/>
              <a:pathLst>
                <a:path w="5941" h="10231" extrusionOk="0">
                  <a:moveTo>
                    <a:pt x="4745" y="8161"/>
                  </a:moveTo>
                  <a:cubicBezTo>
                    <a:pt x="4765" y="8226"/>
                    <a:pt x="4783" y="8288"/>
                    <a:pt x="4802" y="8347"/>
                  </a:cubicBezTo>
                  <a:cubicBezTo>
                    <a:pt x="4801" y="8347"/>
                    <a:pt x="4800" y="8347"/>
                    <a:pt x="4799" y="8347"/>
                  </a:cubicBezTo>
                  <a:cubicBezTo>
                    <a:pt x="4712" y="8347"/>
                    <a:pt x="4620" y="8393"/>
                    <a:pt x="4514" y="8424"/>
                  </a:cubicBezTo>
                  <a:cubicBezTo>
                    <a:pt x="4625" y="8346"/>
                    <a:pt x="4710" y="8257"/>
                    <a:pt x="4745" y="8161"/>
                  </a:cubicBezTo>
                  <a:close/>
                  <a:moveTo>
                    <a:pt x="4511" y="7328"/>
                  </a:moveTo>
                  <a:cubicBezTo>
                    <a:pt x="4573" y="7562"/>
                    <a:pt x="4635" y="7779"/>
                    <a:pt x="4691" y="7976"/>
                  </a:cubicBezTo>
                  <a:cubicBezTo>
                    <a:pt x="4375" y="8069"/>
                    <a:pt x="2868" y="9074"/>
                    <a:pt x="2283" y="9288"/>
                  </a:cubicBezTo>
                  <a:cubicBezTo>
                    <a:pt x="2150" y="9336"/>
                    <a:pt x="2024" y="9375"/>
                    <a:pt x="1903" y="9402"/>
                  </a:cubicBezTo>
                  <a:cubicBezTo>
                    <a:pt x="1797" y="9425"/>
                    <a:pt x="1694" y="9438"/>
                    <a:pt x="1601" y="9438"/>
                  </a:cubicBezTo>
                  <a:cubicBezTo>
                    <a:pt x="1588" y="9438"/>
                    <a:pt x="1576" y="9438"/>
                    <a:pt x="1563" y="9437"/>
                  </a:cubicBezTo>
                  <a:cubicBezTo>
                    <a:pt x="1539" y="9434"/>
                    <a:pt x="1514" y="9434"/>
                    <a:pt x="1489" y="9432"/>
                  </a:cubicBezTo>
                  <a:cubicBezTo>
                    <a:pt x="1467" y="9428"/>
                    <a:pt x="1444" y="9426"/>
                    <a:pt x="1423" y="9420"/>
                  </a:cubicBezTo>
                  <a:cubicBezTo>
                    <a:pt x="1402" y="9413"/>
                    <a:pt x="1381" y="9411"/>
                    <a:pt x="1364" y="9402"/>
                  </a:cubicBezTo>
                  <a:cubicBezTo>
                    <a:pt x="1344" y="9394"/>
                    <a:pt x="1333" y="9390"/>
                    <a:pt x="1317" y="9383"/>
                  </a:cubicBezTo>
                  <a:cubicBezTo>
                    <a:pt x="1263" y="9354"/>
                    <a:pt x="1221" y="9311"/>
                    <a:pt x="1193" y="9266"/>
                  </a:cubicBezTo>
                  <a:cubicBezTo>
                    <a:pt x="1179" y="9243"/>
                    <a:pt x="1168" y="9221"/>
                    <a:pt x="1162" y="9198"/>
                  </a:cubicBezTo>
                  <a:cubicBezTo>
                    <a:pt x="1155" y="9175"/>
                    <a:pt x="1150" y="9153"/>
                    <a:pt x="1148" y="9131"/>
                  </a:cubicBezTo>
                  <a:cubicBezTo>
                    <a:pt x="1149" y="9089"/>
                    <a:pt x="1150" y="9035"/>
                    <a:pt x="1161" y="8983"/>
                  </a:cubicBezTo>
                  <a:cubicBezTo>
                    <a:pt x="1165" y="8958"/>
                    <a:pt x="1174" y="8934"/>
                    <a:pt x="1182" y="8910"/>
                  </a:cubicBezTo>
                  <a:cubicBezTo>
                    <a:pt x="1187" y="8897"/>
                    <a:pt x="1191" y="8886"/>
                    <a:pt x="1196" y="8876"/>
                  </a:cubicBezTo>
                  <a:lnTo>
                    <a:pt x="1205" y="8859"/>
                  </a:lnTo>
                  <a:lnTo>
                    <a:pt x="1214" y="8842"/>
                  </a:lnTo>
                  <a:cubicBezTo>
                    <a:pt x="1238" y="8795"/>
                    <a:pt x="1269" y="8749"/>
                    <a:pt x="1303" y="8703"/>
                  </a:cubicBezTo>
                  <a:cubicBezTo>
                    <a:pt x="1373" y="8610"/>
                    <a:pt x="1462" y="8519"/>
                    <a:pt x="1558" y="8428"/>
                  </a:cubicBezTo>
                  <a:cubicBezTo>
                    <a:pt x="1582" y="8405"/>
                    <a:pt x="1608" y="8381"/>
                    <a:pt x="1631" y="8360"/>
                  </a:cubicBezTo>
                  <a:cubicBezTo>
                    <a:pt x="1656" y="8337"/>
                    <a:pt x="1679" y="8316"/>
                    <a:pt x="1703" y="8294"/>
                  </a:cubicBezTo>
                  <a:cubicBezTo>
                    <a:pt x="1728" y="8273"/>
                    <a:pt x="1751" y="8253"/>
                    <a:pt x="1775" y="8231"/>
                  </a:cubicBezTo>
                  <a:cubicBezTo>
                    <a:pt x="1787" y="8220"/>
                    <a:pt x="1798" y="8210"/>
                    <a:pt x="1811" y="8201"/>
                  </a:cubicBezTo>
                  <a:cubicBezTo>
                    <a:pt x="1822" y="8191"/>
                    <a:pt x="1834" y="8181"/>
                    <a:pt x="1846" y="8171"/>
                  </a:cubicBezTo>
                  <a:cubicBezTo>
                    <a:pt x="1979" y="8056"/>
                    <a:pt x="2117" y="7957"/>
                    <a:pt x="2253" y="7880"/>
                  </a:cubicBezTo>
                  <a:cubicBezTo>
                    <a:pt x="2286" y="7858"/>
                    <a:pt x="2321" y="7841"/>
                    <a:pt x="2354" y="7823"/>
                  </a:cubicBezTo>
                  <a:cubicBezTo>
                    <a:pt x="2387" y="7806"/>
                    <a:pt x="2420" y="7787"/>
                    <a:pt x="2453" y="7772"/>
                  </a:cubicBezTo>
                  <a:cubicBezTo>
                    <a:pt x="2487" y="7756"/>
                    <a:pt x="2520" y="7741"/>
                    <a:pt x="2552" y="7726"/>
                  </a:cubicBezTo>
                  <a:cubicBezTo>
                    <a:pt x="2585" y="7713"/>
                    <a:pt x="2617" y="7699"/>
                    <a:pt x="2648" y="7687"/>
                  </a:cubicBezTo>
                  <a:cubicBezTo>
                    <a:pt x="2665" y="7681"/>
                    <a:pt x="2680" y="7675"/>
                    <a:pt x="2695" y="7669"/>
                  </a:cubicBezTo>
                  <a:cubicBezTo>
                    <a:pt x="2711" y="7664"/>
                    <a:pt x="2727" y="7658"/>
                    <a:pt x="2742" y="7653"/>
                  </a:cubicBezTo>
                  <a:lnTo>
                    <a:pt x="2834" y="7621"/>
                  </a:lnTo>
                  <a:cubicBezTo>
                    <a:pt x="2865" y="7611"/>
                    <a:pt x="2896" y="7603"/>
                    <a:pt x="2925" y="7594"/>
                  </a:cubicBezTo>
                  <a:cubicBezTo>
                    <a:pt x="2940" y="7590"/>
                    <a:pt x="2955" y="7584"/>
                    <a:pt x="2969" y="7580"/>
                  </a:cubicBezTo>
                  <a:cubicBezTo>
                    <a:pt x="2984" y="7576"/>
                    <a:pt x="2999" y="7574"/>
                    <a:pt x="3014" y="7569"/>
                  </a:cubicBezTo>
                  <a:lnTo>
                    <a:pt x="3099" y="7549"/>
                  </a:lnTo>
                  <a:cubicBezTo>
                    <a:pt x="3126" y="7542"/>
                    <a:pt x="3153" y="7538"/>
                    <a:pt x="3180" y="7533"/>
                  </a:cubicBezTo>
                  <a:cubicBezTo>
                    <a:pt x="3207" y="7527"/>
                    <a:pt x="3234" y="7522"/>
                    <a:pt x="3260" y="7519"/>
                  </a:cubicBezTo>
                  <a:cubicBezTo>
                    <a:pt x="3284" y="7515"/>
                    <a:pt x="3310" y="7511"/>
                    <a:pt x="3336" y="7508"/>
                  </a:cubicBezTo>
                  <a:cubicBezTo>
                    <a:pt x="3362" y="7505"/>
                    <a:pt x="3385" y="7499"/>
                    <a:pt x="3410" y="7497"/>
                  </a:cubicBezTo>
                  <a:cubicBezTo>
                    <a:pt x="3434" y="7494"/>
                    <a:pt x="3456" y="7493"/>
                    <a:pt x="3481" y="7490"/>
                  </a:cubicBezTo>
                  <a:cubicBezTo>
                    <a:pt x="3504" y="7488"/>
                    <a:pt x="3526" y="7484"/>
                    <a:pt x="3550" y="7483"/>
                  </a:cubicBezTo>
                  <a:cubicBezTo>
                    <a:pt x="3571" y="7482"/>
                    <a:pt x="3594" y="7481"/>
                    <a:pt x="3614" y="7481"/>
                  </a:cubicBezTo>
                  <a:cubicBezTo>
                    <a:pt x="3655" y="7478"/>
                    <a:pt x="3698" y="7476"/>
                    <a:pt x="3732" y="7474"/>
                  </a:cubicBezTo>
                  <a:cubicBezTo>
                    <a:pt x="3766" y="7473"/>
                    <a:pt x="3794" y="7473"/>
                    <a:pt x="3815" y="7473"/>
                  </a:cubicBezTo>
                  <a:lnTo>
                    <a:pt x="3867" y="7473"/>
                  </a:lnTo>
                  <a:cubicBezTo>
                    <a:pt x="3878" y="7473"/>
                    <a:pt x="3885" y="7472"/>
                    <a:pt x="3889" y="7468"/>
                  </a:cubicBezTo>
                  <a:cubicBezTo>
                    <a:pt x="3893" y="7463"/>
                    <a:pt x="3900" y="7455"/>
                    <a:pt x="3910" y="7450"/>
                  </a:cubicBezTo>
                  <a:cubicBezTo>
                    <a:pt x="3928" y="7436"/>
                    <a:pt x="3956" y="7425"/>
                    <a:pt x="3991" y="7418"/>
                  </a:cubicBezTo>
                  <a:cubicBezTo>
                    <a:pt x="4026" y="7409"/>
                    <a:pt x="4069" y="7404"/>
                    <a:pt x="4117" y="7398"/>
                  </a:cubicBezTo>
                  <a:cubicBezTo>
                    <a:pt x="4213" y="7390"/>
                    <a:pt x="4336" y="7372"/>
                    <a:pt x="4511" y="7328"/>
                  </a:cubicBezTo>
                  <a:close/>
                  <a:moveTo>
                    <a:pt x="3878" y="0"/>
                  </a:moveTo>
                  <a:cubicBezTo>
                    <a:pt x="3789" y="0"/>
                    <a:pt x="3686" y="14"/>
                    <a:pt x="3568" y="35"/>
                  </a:cubicBezTo>
                  <a:cubicBezTo>
                    <a:pt x="3068" y="121"/>
                    <a:pt x="3003" y="1544"/>
                    <a:pt x="3289" y="3207"/>
                  </a:cubicBezTo>
                  <a:cubicBezTo>
                    <a:pt x="3456" y="4180"/>
                    <a:pt x="3943" y="5206"/>
                    <a:pt x="4196" y="6163"/>
                  </a:cubicBezTo>
                  <a:cubicBezTo>
                    <a:pt x="4201" y="6179"/>
                    <a:pt x="4205" y="6195"/>
                    <a:pt x="4210" y="6211"/>
                  </a:cubicBezTo>
                  <a:cubicBezTo>
                    <a:pt x="4117" y="6171"/>
                    <a:pt x="4022" y="6138"/>
                    <a:pt x="3927" y="6114"/>
                  </a:cubicBezTo>
                  <a:cubicBezTo>
                    <a:pt x="3818" y="6087"/>
                    <a:pt x="3712" y="6070"/>
                    <a:pt x="3610" y="6059"/>
                  </a:cubicBezTo>
                  <a:cubicBezTo>
                    <a:pt x="3557" y="6054"/>
                    <a:pt x="3505" y="6048"/>
                    <a:pt x="3450" y="6044"/>
                  </a:cubicBezTo>
                  <a:cubicBezTo>
                    <a:pt x="3396" y="6040"/>
                    <a:pt x="3341" y="6040"/>
                    <a:pt x="3284" y="6038"/>
                  </a:cubicBezTo>
                  <a:cubicBezTo>
                    <a:pt x="3279" y="6038"/>
                    <a:pt x="3273" y="6038"/>
                    <a:pt x="3267" y="6038"/>
                  </a:cubicBezTo>
                  <a:cubicBezTo>
                    <a:pt x="3048" y="6038"/>
                    <a:pt x="2811" y="6058"/>
                    <a:pt x="2570" y="6113"/>
                  </a:cubicBezTo>
                  <a:cubicBezTo>
                    <a:pt x="2075" y="6220"/>
                    <a:pt x="1549" y="6450"/>
                    <a:pt x="1087" y="6815"/>
                  </a:cubicBezTo>
                  <a:cubicBezTo>
                    <a:pt x="888" y="6972"/>
                    <a:pt x="705" y="7160"/>
                    <a:pt x="545" y="7368"/>
                  </a:cubicBezTo>
                  <a:cubicBezTo>
                    <a:pt x="467" y="7473"/>
                    <a:pt x="391" y="7580"/>
                    <a:pt x="322" y="7702"/>
                  </a:cubicBezTo>
                  <a:cubicBezTo>
                    <a:pt x="252" y="7823"/>
                    <a:pt x="185" y="7956"/>
                    <a:pt x="132" y="8100"/>
                  </a:cubicBezTo>
                  <a:cubicBezTo>
                    <a:pt x="78" y="8244"/>
                    <a:pt x="37" y="8401"/>
                    <a:pt x="17" y="8566"/>
                  </a:cubicBezTo>
                  <a:cubicBezTo>
                    <a:pt x="7" y="8647"/>
                    <a:pt x="0" y="8736"/>
                    <a:pt x="3" y="8822"/>
                  </a:cubicBezTo>
                  <a:cubicBezTo>
                    <a:pt x="7" y="8907"/>
                    <a:pt x="13" y="8992"/>
                    <a:pt x="29" y="9076"/>
                  </a:cubicBezTo>
                  <a:cubicBezTo>
                    <a:pt x="44" y="9160"/>
                    <a:pt x="66" y="9244"/>
                    <a:pt x="96" y="9326"/>
                  </a:cubicBezTo>
                  <a:cubicBezTo>
                    <a:pt x="109" y="9368"/>
                    <a:pt x="126" y="9405"/>
                    <a:pt x="145" y="9450"/>
                  </a:cubicBezTo>
                  <a:cubicBezTo>
                    <a:pt x="166" y="9492"/>
                    <a:pt x="184" y="9534"/>
                    <a:pt x="209" y="9573"/>
                  </a:cubicBezTo>
                  <a:cubicBezTo>
                    <a:pt x="298" y="9732"/>
                    <a:pt x="419" y="9868"/>
                    <a:pt x="558" y="9973"/>
                  </a:cubicBezTo>
                  <a:cubicBezTo>
                    <a:pt x="666" y="10050"/>
                    <a:pt x="778" y="10114"/>
                    <a:pt x="899" y="10154"/>
                  </a:cubicBezTo>
                  <a:cubicBezTo>
                    <a:pt x="958" y="10178"/>
                    <a:pt x="1020" y="10190"/>
                    <a:pt x="1079" y="10204"/>
                  </a:cubicBezTo>
                  <a:cubicBezTo>
                    <a:pt x="1108" y="10212"/>
                    <a:pt x="1140" y="10215"/>
                    <a:pt x="1170" y="10218"/>
                  </a:cubicBezTo>
                  <a:cubicBezTo>
                    <a:pt x="1199" y="10222"/>
                    <a:pt x="1227" y="10227"/>
                    <a:pt x="1254" y="10228"/>
                  </a:cubicBezTo>
                  <a:cubicBezTo>
                    <a:pt x="1286" y="10230"/>
                    <a:pt x="1317" y="10231"/>
                    <a:pt x="1347" y="10231"/>
                  </a:cubicBezTo>
                  <a:cubicBezTo>
                    <a:pt x="1531" y="10231"/>
                    <a:pt x="1692" y="10202"/>
                    <a:pt x="1842" y="10168"/>
                  </a:cubicBezTo>
                  <a:cubicBezTo>
                    <a:pt x="1979" y="10135"/>
                    <a:pt x="2107" y="10092"/>
                    <a:pt x="2228" y="10044"/>
                  </a:cubicBezTo>
                  <a:cubicBezTo>
                    <a:pt x="2289" y="10022"/>
                    <a:pt x="2347" y="9997"/>
                    <a:pt x="2402" y="9973"/>
                  </a:cubicBezTo>
                  <a:cubicBezTo>
                    <a:pt x="2430" y="9961"/>
                    <a:pt x="2459" y="9949"/>
                    <a:pt x="2486" y="9937"/>
                  </a:cubicBezTo>
                  <a:cubicBezTo>
                    <a:pt x="2511" y="9925"/>
                    <a:pt x="2538" y="9912"/>
                    <a:pt x="2564" y="9901"/>
                  </a:cubicBezTo>
                  <a:cubicBezTo>
                    <a:pt x="2771" y="9807"/>
                    <a:pt x="2970" y="9716"/>
                    <a:pt x="3159" y="9630"/>
                  </a:cubicBezTo>
                  <a:cubicBezTo>
                    <a:pt x="3537" y="9455"/>
                    <a:pt x="3878" y="9295"/>
                    <a:pt x="4162" y="9155"/>
                  </a:cubicBezTo>
                  <a:cubicBezTo>
                    <a:pt x="4518" y="8981"/>
                    <a:pt x="4783" y="8838"/>
                    <a:pt x="4927" y="8738"/>
                  </a:cubicBezTo>
                  <a:cubicBezTo>
                    <a:pt x="5010" y="8969"/>
                    <a:pt x="5078" y="9100"/>
                    <a:pt x="5127" y="9100"/>
                  </a:cubicBezTo>
                  <a:cubicBezTo>
                    <a:pt x="5129" y="9100"/>
                    <a:pt x="5131" y="9100"/>
                    <a:pt x="5132" y="9100"/>
                  </a:cubicBezTo>
                  <a:cubicBezTo>
                    <a:pt x="5528" y="9031"/>
                    <a:pt x="5436" y="8865"/>
                    <a:pt x="5414" y="8663"/>
                  </a:cubicBezTo>
                  <a:lnTo>
                    <a:pt x="5414" y="8663"/>
                  </a:lnTo>
                  <a:cubicBezTo>
                    <a:pt x="5494" y="8818"/>
                    <a:pt x="5608" y="8931"/>
                    <a:pt x="5756" y="8931"/>
                  </a:cubicBezTo>
                  <a:cubicBezTo>
                    <a:pt x="5772" y="8931"/>
                    <a:pt x="5789" y="8930"/>
                    <a:pt x="5807" y="8927"/>
                  </a:cubicBezTo>
                  <a:cubicBezTo>
                    <a:pt x="5941" y="8905"/>
                    <a:pt x="5118" y="7193"/>
                    <a:pt x="5014" y="6598"/>
                  </a:cubicBezTo>
                  <a:cubicBezTo>
                    <a:pt x="4778" y="5231"/>
                    <a:pt x="4949" y="4083"/>
                    <a:pt x="4836" y="3218"/>
                  </a:cubicBezTo>
                  <a:cubicBezTo>
                    <a:pt x="4480" y="518"/>
                    <a:pt x="4422" y="0"/>
                    <a:pt x="38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8"/>
            <p:cNvSpPr/>
            <p:nvPr/>
          </p:nvSpPr>
          <p:spPr>
            <a:xfrm>
              <a:off x="1828550" y="2205175"/>
              <a:ext cx="331725" cy="104175"/>
            </a:xfrm>
            <a:custGeom>
              <a:avLst/>
              <a:gdLst/>
              <a:ahLst/>
              <a:cxnLst/>
              <a:rect l="l" t="t" r="r" b="b"/>
              <a:pathLst>
                <a:path w="13269" h="4167" extrusionOk="0">
                  <a:moveTo>
                    <a:pt x="12957" y="1"/>
                  </a:moveTo>
                  <a:cubicBezTo>
                    <a:pt x="12687" y="1"/>
                    <a:pt x="10445" y="1035"/>
                    <a:pt x="9638" y="1235"/>
                  </a:cubicBezTo>
                  <a:cubicBezTo>
                    <a:pt x="7672" y="1721"/>
                    <a:pt x="6025" y="1753"/>
                    <a:pt x="4781" y="2025"/>
                  </a:cubicBezTo>
                  <a:cubicBezTo>
                    <a:pt x="269" y="3009"/>
                    <a:pt x="1" y="3055"/>
                    <a:pt x="205" y="3884"/>
                  </a:cubicBezTo>
                  <a:cubicBezTo>
                    <a:pt x="252" y="4078"/>
                    <a:pt x="597" y="4166"/>
                    <a:pt x="1143" y="4166"/>
                  </a:cubicBezTo>
                  <a:cubicBezTo>
                    <a:pt x="1986" y="4166"/>
                    <a:pt x="3308" y="3956"/>
                    <a:pt x="4757" y="3597"/>
                  </a:cubicBezTo>
                  <a:cubicBezTo>
                    <a:pt x="6156" y="3251"/>
                    <a:pt x="7631" y="2573"/>
                    <a:pt x="9009" y="2142"/>
                  </a:cubicBezTo>
                  <a:cubicBezTo>
                    <a:pt x="11366" y="1406"/>
                    <a:pt x="13269" y="815"/>
                    <a:pt x="13231" y="665"/>
                  </a:cubicBezTo>
                  <a:cubicBezTo>
                    <a:pt x="13178" y="451"/>
                    <a:pt x="13081" y="391"/>
                    <a:pt x="12957" y="391"/>
                  </a:cubicBezTo>
                  <a:cubicBezTo>
                    <a:pt x="12855" y="391"/>
                    <a:pt x="12734" y="431"/>
                    <a:pt x="12603" y="458"/>
                  </a:cubicBezTo>
                  <a:cubicBezTo>
                    <a:pt x="12852" y="335"/>
                    <a:pt x="13027" y="182"/>
                    <a:pt x="12984" y="12"/>
                  </a:cubicBezTo>
                  <a:cubicBezTo>
                    <a:pt x="12982" y="4"/>
                    <a:pt x="12973" y="1"/>
                    <a:pt x="12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8"/>
            <p:cNvSpPr/>
            <p:nvPr/>
          </p:nvSpPr>
          <p:spPr>
            <a:xfrm>
              <a:off x="1884625" y="2281000"/>
              <a:ext cx="218050" cy="194350"/>
            </a:xfrm>
            <a:custGeom>
              <a:avLst/>
              <a:gdLst/>
              <a:ahLst/>
              <a:cxnLst/>
              <a:rect l="l" t="t" r="r" b="b"/>
              <a:pathLst>
                <a:path w="8722" h="7774" extrusionOk="0">
                  <a:moveTo>
                    <a:pt x="8443" y="0"/>
                  </a:moveTo>
                  <a:lnTo>
                    <a:pt x="8443" y="0"/>
                  </a:lnTo>
                  <a:cubicBezTo>
                    <a:pt x="7086" y="296"/>
                    <a:pt x="5887" y="556"/>
                    <a:pt x="4830" y="786"/>
                  </a:cubicBezTo>
                  <a:cubicBezTo>
                    <a:pt x="4368" y="888"/>
                    <a:pt x="3938" y="981"/>
                    <a:pt x="3536" y="1070"/>
                  </a:cubicBezTo>
                  <a:cubicBezTo>
                    <a:pt x="3300" y="1122"/>
                    <a:pt x="3079" y="1171"/>
                    <a:pt x="2875" y="1217"/>
                  </a:cubicBezTo>
                  <a:cubicBezTo>
                    <a:pt x="2059" y="1404"/>
                    <a:pt x="1498" y="1554"/>
                    <a:pt x="1117" y="1690"/>
                  </a:cubicBezTo>
                  <a:cubicBezTo>
                    <a:pt x="353" y="1963"/>
                    <a:pt x="311" y="2185"/>
                    <a:pt x="397" y="2569"/>
                  </a:cubicBezTo>
                  <a:cubicBezTo>
                    <a:pt x="430" y="2714"/>
                    <a:pt x="734" y="2782"/>
                    <a:pt x="1245" y="2782"/>
                  </a:cubicBezTo>
                  <a:cubicBezTo>
                    <a:pt x="1519" y="2782"/>
                    <a:pt x="1851" y="2763"/>
                    <a:pt x="2233" y="2726"/>
                  </a:cubicBezTo>
                  <a:cubicBezTo>
                    <a:pt x="2507" y="2699"/>
                    <a:pt x="2805" y="2663"/>
                    <a:pt x="3127" y="2619"/>
                  </a:cubicBezTo>
                  <a:cubicBezTo>
                    <a:pt x="3287" y="2598"/>
                    <a:pt x="3453" y="2574"/>
                    <a:pt x="3624" y="2548"/>
                  </a:cubicBezTo>
                  <a:cubicBezTo>
                    <a:pt x="3710" y="2534"/>
                    <a:pt x="3796" y="2522"/>
                    <a:pt x="3884" y="2508"/>
                  </a:cubicBezTo>
                  <a:cubicBezTo>
                    <a:pt x="3928" y="2501"/>
                    <a:pt x="3973" y="2494"/>
                    <a:pt x="4017" y="2486"/>
                  </a:cubicBezTo>
                  <a:cubicBezTo>
                    <a:pt x="4040" y="2483"/>
                    <a:pt x="4061" y="2480"/>
                    <a:pt x="4084" y="2475"/>
                  </a:cubicBezTo>
                  <a:cubicBezTo>
                    <a:pt x="4087" y="2475"/>
                    <a:pt x="4091" y="2474"/>
                    <a:pt x="4091" y="2474"/>
                  </a:cubicBezTo>
                  <a:lnTo>
                    <a:pt x="4095" y="2474"/>
                  </a:lnTo>
                  <a:lnTo>
                    <a:pt x="4099" y="2475"/>
                  </a:lnTo>
                  <a:cubicBezTo>
                    <a:pt x="4188" y="2499"/>
                    <a:pt x="4162" y="2533"/>
                    <a:pt x="4134" y="2553"/>
                  </a:cubicBezTo>
                  <a:cubicBezTo>
                    <a:pt x="4118" y="2563"/>
                    <a:pt x="4113" y="2566"/>
                    <a:pt x="4113" y="2566"/>
                  </a:cubicBezTo>
                  <a:cubicBezTo>
                    <a:pt x="4113" y="2566"/>
                    <a:pt x="4115" y="2565"/>
                    <a:pt x="4118" y="2565"/>
                  </a:cubicBezTo>
                  <a:cubicBezTo>
                    <a:pt x="4120" y="2565"/>
                    <a:pt x="4123" y="2565"/>
                    <a:pt x="4126" y="2567"/>
                  </a:cubicBezTo>
                  <a:cubicBezTo>
                    <a:pt x="4129" y="2569"/>
                    <a:pt x="4132" y="2572"/>
                    <a:pt x="4134" y="2577"/>
                  </a:cubicBezTo>
                  <a:cubicBezTo>
                    <a:pt x="4135" y="2581"/>
                    <a:pt x="4135" y="2583"/>
                    <a:pt x="4136" y="2587"/>
                  </a:cubicBezTo>
                  <a:cubicBezTo>
                    <a:pt x="4095" y="2639"/>
                    <a:pt x="4055" y="2689"/>
                    <a:pt x="4013" y="2742"/>
                  </a:cubicBezTo>
                  <a:cubicBezTo>
                    <a:pt x="3675" y="3163"/>
                    <a:pt x="3339" y="3596"/>
                    <a:pt x="3006" y="4032"/>
                  </a:cubicBezTo>
                  <a:lnTo>
                    <a:pt x="2881" y="4196"/>
                  </a:lnTo>
                  <a:lnTo>
                    <a:pt x="2819" y="4278"/>
                  </a:lnTo>
                  <a:lnTo>
                    <a:pt x="2788" y="4318"/>
                  </a:lnTo>
                  <a:lnTo>
                    <a:pt x="2781" y="4328"/>
                  </a:lnTo>
                  <a:lnTo>
                    <a:pt x="2767" y="4345"/>
                  </a:lnTo>
                  <a:lnTo>
                    <a:pt x="2738" y="4380"/>
                  </a:lnTo>
                  <a:lnTo>
                    <a:pt x="2287" y="4935"/>
                  </a:lnTo>
                  <a:cubicBezTo>
                    <a:pt x="2007" y="5283"/>
                    <a:pt x="1728" y="5630"/>
                    <a:pt x="1450" y="5974"/>
                  </a:cubicBezTo>
                  <a:cubicBezTo>
                    <a:pt x="919" y="6634"/>
                    <a:pt x="447" y="7225"/>
                    <a:pt x="1" y="7774"/>
                  </a:cubicBezTo>
                  <a:cubicBezTo>
                    <a:pt x="358" y="7650"/>
                    <a:pt x="687" y="7536"/>
                    <a:pt x="1011" y="7421"/>
                  </a:cubicBezTo>
                  <a:cubicBezTo>
                    <a:pt x="1726" y="7174"/>
                    <a:pt x="2423" y="6934"/>
                    <a:pt x="3095" y="6701"/>
                  </a:cubicBezTo>
                  <a:cubicBezTo>
                    <a:pt x="3410" y="6593"/>
                    <a:pt x="3719" y="6486"/>
                    <a:pt x="4019" y="6381"/>
                  </a:cubicBezTo>
                  <a:cubicBezTo>
                    <a:pt x="4056" y="6367"/>
                    <a:pt x="4093" y="6356"/>
                    <a:pt x="4130" y="6342"/>
                  </a:cubicBezTo>
                  <a:cubicBezTo>
                    <a:pt x="4161" y="6331"/>
                    <a:pt x="4191" y="6320"/>
                    <a:pt x="4221" y="6309"/>
                  </a:cubicBezTo>
                  <a:cubicBezTo>
                    <a:pt x="4272" y="6291"/>
                    <a:pt x="4324" y="6272"/>
                    <a:pt x="4376" y="6255"/>
                  </a:cubicBezTo>
                  <a:cubicBezTo>
                    <a:pt x="4478" y="6217"/>
                    <a:pt x="4578" y="6180"/>
                    <a:pt x="4678" y="6145"/>
                  </a:cubicBezTo>
                  <a:cubicBezTo>
                    <a:pt x="5474" y="5856"/>
                    <a:pt x="6189" y="5593"/>
                    <a:pt x="6790" y="5367"/>
                  </a:cubicBezTo>
                  <a:cubicBezTo>
                    <a:pt x="7990" y="4916"/>
                    <a:pt x="8721" y="4611"/>
                    <a:pt x="8697" y="4537"/>
                  </a:cubicBezTo>
                  <a:cubicBezTo>
                    <a:pt x="8640" y="4368"/>
                    <a:pt x="8534" y="4310"/>
                    <a:pt x="8394" y="4310"/>
                  </a:cubicBezTo>
                  <a:cubicBezTo>
                    <a:pt x="8218" y="4310"/>
                    <a:pt x="7989" y="4400"/>
                    <a:pt x="7737" y="4472"/>
                  </a:cubicBezTo>
                  <a:cubicBezTo>
                    <a:pt x="8130" y="4287"/>
                    <a:pt x="8410" y="4084"/>
                    <a:pt x="8357" y="3917"/>
                  </a:cubicBezTo>
                  <a:cubicBezTo>
                    <a:pt x="8356" y="3912"/>
                    <a:pt x="8349" y="3910"/>
                    <a:pt x="8339" y="3910"/>
                  </a:cubicBezTo>
                  <a:cubicBezTo>
                    <a:pt x="8197" y="3910"/>
                    <a:pt x="7277" y="4297"/>
                    <a:pt x="6218" y="4744"/>
                  </a:cubicBezTo>
                  <a:cubicBezTo>
                    <a:pt x="5649" y="4985"/>
                    <a:pt x="5038" y="5243"/>
                    <a:pt x="4487" y="5466"/>
                  </a:cubicBezTo>
                  <a:cubicBezTo>
                    <a:pt x="4349" y="5522"/>
                    <a:pt x="4215" y="5576"/>
                    <a:pt x="4087" y="5627"/>
                  </a:cubicBezTo>
                  <a:cubicBezTo>
                    <a:pt x="4055" y="5640"/>
                    <a:pt x="4023" y="5653"/>
                    <a:pt x="3991" y="5665"/>
                  </a:cubicBezTo>
                  <a:lnTo>
                    <a:pt x="3968" y="5674"/>
                  </a:lnTo>
                  <a:lnTo>
                    <a:pt x="3955" y="5680"/>
                  </a:lnTo>
                  <a:lnTo>
                    <a:pt x="3931" y="5691"/>
                  </a:lnTo>
                  <a:cubicBezTo>
                    <a:pt x="3898" y="5706"/>
                    <a:pt x="3864" y="5721"/>
                    <a:pt x="3831" y="5735"/>
                  </a:cubicBezTo>
                  <a:cubicBezTo>
                    <a:pt x="3699" y="5792"/>
                    <a:pt x="3570" y="5841"/>
                    <a:pt x="3474" y="5872"/>
                  </a:cubicBezTo>
                  <a:cubicBezTo>
                    <a:pt x="3272" y="5937"/>
                    <a:pt x="3078" y="5992"/>
                    <a:pt x="2916" y="6035"/>
                  </a:cubicBezTo>
                  <a:cubicBezTo>
                    <a:pt x="2754" y="6078"/>
                    <a:pt x="2622" y="6108"/>
                    <a:pt x="2532" y="6121"/>
                  </a:cubicBezTo>
                  <a:cubicBezTo>
                    <a:pt x="2818" y="5836"/>
                    <a:pt x="3077" y="5592"/>
                    <a:pt x="3281" y="5412"/>
                  </a:cubicBezTo>
                  <a:cubicBezTo>
                    <a:pt x="3384" y="5323"/>
                    <a:pt x="3475" y="5249"/>
                    <a:pt x="3551" y="5190"/>
                  </a:cubicBezTo>
                  <a:cubicBezTo>
                    <a:pt x="3590" y="5160"/>
                    <a:pt x="3625" y="5134"/>
                    <a:pt x="3656" y="5112"/>
                  </a:cubicBezTo>
                  <a:cubicBezTo>
                    <a:pt x="3743" y="5027"/>
                    <a:pt x="3829" y="4944"/>
                    <a:pt x="3914" y="4861"/>
                  </a:cubicBezTo>
                  <a:cubicBezTo>
                    <a:pt x="4260" y="4523"/>
                    <a:pt x="4588" y="4203"/>
                    <a:pt x="4895" y="3896"/>
                  </a:cubicBezTo>
                  <a:cubicBezTo>
                    <a:pt x="4972" y="3817"/>
                    <a:pt x="5047" y="3742"/>
                    <a:pt x="5123" y="3667"/>
                  </a:cubicBezTo>
                  <a:cubicBezTo>
                    <a:pt x="5160" y="3628"/>
                    <a:pt x="5198" y="3590"/>
                    <a:pt x="5233" y="3553"/>
                  </a:cubicBezTo>
                  <a:cubicBezTo>
                    <a:pt x="5301" y="3481"/>
                    <a:pt x="5368" y="3408"/>
                    <a:pt x="5434" y="3337"/>
                  </a:cubicBezTo>
                  <a:cubicBezTo>
                    <a:pt x="5699" y="3048"/>
                    <a:pt x="5963" y="2761"/>
                    <a:pt x="6215" y="2479"/>
                  </a:cubicBezTo>
                  <a:cubicBezTo>
                    <a:pt x="7021" y="1582"/>
                    <a:pt x="7763" y="754"/>
                    <a:pt x="8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57"/>
        <p:cNvGrpSpPr/>
        <p:nvPr/>
      </p:nvGrpSpPr>
      <p:grpSpPr>
        <a:xfrm>
          <a:off x="0" y="0"/>
          <a:ext cx="0" cy="0"/>
          <a:chOff x="0" y="0"/>
          <a:chExt cx="0" cy="0"/>
        </a:xfrm>
      </p:grpSpPr>
      <p:sp>
        <p:nvSpPr>
          <p:cNvPr id="1058" name="Google Shape;1058;p41"/>
          <p:cNvSpPr txBox="1">
            <a:spLocks noGrp="1"/>
          </p:cNvSpPr>
          <p:nvPr>
            <p:ph type="title"/>
          </p:nvPr>
        </p:nvSpPr>
        <p:spPr>
          <a:xfrm>
            <a:off x="896850" y="1191650"/>
            <a:ext cx="7350300" cy="2089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Whoa!</a:t>
            </a:r>
            <a:endParaRPr dirty="0"/>
          </a:p>
        </p:txBody>
      </p:sp>
      <p:sp>
        <p:nvSpPr>
          <p:cNvPr id="1059" name="Google Shape;1059;p41"/>
          <p:cNvSpPr txBox="1">
            <a:spLocks noGrp="1"/>
          </p:cNvSpPr>
          <p:nvPr>
            <p:ph type="subTitle" idx="1"/>
          </p:nvPr>
        </p:nvSpPr>
        <p:spPr>
          <a:xfrm>
            <a:off x="2135550" y="3280750"/>
            <a:ext cx="48729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grpSp>
        <p:nvGrpSpPr>
          <p:cNvPr id="1060" name="Google Shape;1060;p41"/>
          <p:cNvGrpSpPr/>
          <p:nvPr/>
        </p:nvGrpSpPr>
        <p:grpSpPr>
          <a:xfrm>
            <a:off x="1288184" y="4141169"/>
            <a:ext cx="609159" cy="925648"/>
            <a:chOff x="1984150" y="4091150"/>
            <a:chExt cx="403925" cy="613825"/>
          </a:xfrm>
        </p:grpSpPr>
        <p:sp>
          <p:nvSpPr>
            <p:cNvPr id="1061" name="Google Shape;1061;p41"/>
            <p:cNvSpPr/>
            <p:nvPr/>
          </p:nvSpPr>
          <p:spPr>
            <a:xfrm>
              <a:off x="1984150" y="4091150"/>
              <a:ext cx="403925" cy="613825"/>
            </a:xfrm>
            <a:custGeom>
              <a:avLst/>
              <a:gdLst/>
              <a:ahLst/>
              <a:cxnLst/>
              <a:rect l="l" t="t" r="r" b="b"/>
              <a:pathLst>
                <a:path w="16157" h="24553" extrusionOk="0">
                  <a:moveTo>
                    <a:pt x="455" y="19501"/>
                  </a:moveTo>
                  <a:cubicBezTo>
                    <a:pt x="461" y="19690"/>
                    <a:pt x="480" y="19858"/>
                    <a:pt x="513" y="19976"/>
                  </a:cubicBezTo>
                  <a:cubicBezTo>
                    <a:pt x="472" y="19995"/>
                    <a:pt x="433" y="20020"/>
                    <a:pt x="390" y="20049"/>
                  </a:cubicBezTo>
                  <a:cubicBezTo>
                    <a:pt x="381" y="20054"/>
                    <a:pt x="374" y="20062"/>
                    <a:pt x="368" y="20070"/>
                  </a:cubicBezTo>
                  <a:cubicBezTo>
                    <a:pt x="423" y="19934"/>
                    <a:pt x="429" y="19723"/>
                    <a:pt x="455" y="19501"/>
                  </a:cubicBezTo>
                  <a:close/>
                  <a:moveTo>
                    <a:pt x="15197" y="4468"/>
                  </a:moveTo>
                  <a:lnTo>
                    <a:pt x="15197" y="4468"/>
                  </a:lnTo>
                  <a:cubicBezTo>
                    <a:pt x="14957" y="5447"/>
                    <a:pt x="14768" y="7470"/>
                    <a:pt x="14683" y="9786"/>
                  </a:cubicBezTo>
                  <a:cubicBezTo>
                    <a:pt x="14614" y="11695"/>
                    <a:pt x="14767" y="13820"/>
                    <a:pt x="14763" y="15733"/>
                  </a:cubicBezTo>
                  <a:cubicBezTo>
                    <a:pt x="14759" y="17936"/>
                    <a:pt x="14753" y="19853"/>
                    <a:pt x="14787" y="20873"/>
                  </a:cubicBezTo>
                  <a:cubicBezTo>
                    <a:pt x="14753" y="20855"/>
                    <a:pt x="14720" y="20847"/>
                    <a:pt x="14688" y="20847"/>
                  </a:cubicBezTo>
                  <a:cubicBezTo>
                    <a:pt x="14633" y="20847"/>
                    <a:pt x="14580" y="20870"/>
                    <a:pt x="14527" y="20909"/>
                  </a:cubicBezTo>
                  <a:cubicBezTo>
                    <a:pt x="14475" y="20948"/>
                    <a:pt x="14420" y="20996"/>
                    <a:pt x="14365" y="21054"/>
                  </a:cubicBezTo>
                  <a:cubicBezTo>
                    <a:pt x="14311" y="21111"/>
                    <a:pt x="14248" y="21174"/>
                    <a:pt x="14183" y="21235"/>
                  </a:cubicBezTo>
                  <a:cubicBezTo>
                    <a:pt x="14285" y="21105"/>
                    <a:pt x="14359" y="20977"/>
                    <a:pt x="14398" y="20874"/>
                  </a:cubicBezTo>
                  <a:cubicBezTo>
                    <a:pt x="14435" y="20770"/>
                    <a:pt x="14435" y="20689"/>
                    <a:pt x="14386" y="20644"/>
                  </a:cubicBezTo>
                  <a:cubicBezTo>
                    <a:pt x="14385" y="20643"/>
                    <a:pt x="14384" y="20643"/>
                    <a:pt x="14382" y="20643"/>
                  </a:cubicBezTo>
                  <a:cubicBezTo>
                    <a:pt x="14369" y="20643"/>
                    <a:pt x="14334" y="20675"/>
                    <a:pt x="14282" y="20734"/>
                  </a:cubicBezTo>
                  <a:cubicBezTo>
                    <a:pt x="14253" y="20766"/>
                    <a:pt x="14217" y="20807"/>
                    <a:pt x="14177" y="20853"/>
                  </a:cubicBezTo>
                  <a:cubicBezTo>
                    <a:pt x="14157" y="20878"/>
                    <a:pt x="14136" y="20903"/>
                    <a:pt x="14114" y="20930"/>
                  </a:cubicBezTo>
                  <a:cubicBezTo>
                    <a:pt x="14092" y="20957"/>
                    <a:pt x="14067" y="20983"/>
                    <a:pt x="14042" y="21012"/>
                  </a:cubicBezTo>
                  <a:cubicBezTo>
                    <a:pt x="13839" y="21247"/>
                    <a:pt x="13553" y="21564"/>
                    <a:pt x="13210" y="21875"/>
                  </a:cubicBezTo>
                  <a:cubicBezTo>
                    <a:pt x="13167" y="21914"/>
                    <a:pt x="13122" y="21952"/>
                    <a:pt x="13079" y="21991"/>
                  </a:cubicBezTo>
                  <a:cubicBezTo>
                    <a:pt x="13033" y="22029"/>
                    <a:pt x="12989" y="22068"/>
                    <a:pt x="12943" y="22107"/>
                  </a:cubicBezTo>
                  <a:lnTo>
                    <a:pt x="12874" y="22165"/>
                  </a:lnTo>
                  <a:lnTo>
                    <a:pt x="12805" y="22221"/>
                  </a:lnTo>
                  <a:cubicBezTo>
                    <a:pt x="12758" y="22259"/>
                    <a:pt x="12711" y="22296"/>
                    <a:pt x="12664" y="22333"/>
                  </a:cubicBezTo>
                  <a:cubicBezTo>
                    <a:pt x="12474" y="22478"/>
                    <a:pt x="12277" y="22614"/>
                    <a:pt x="12087" y="22736"/>
                  </a:cubicBezTo>
                  <a:cubicBezTo>
                    <a:pt x="11704" y="22978"/>
                    <a:pt x="11340" y="23156"/>
                    <a:pt x="11090" y="23251"/>
                  </a:cubicBezTo>
                  <a:cubicBezTo>
                    <a:pt x="10515" y="23472"/>
                    <a:pt x="9942" y="23602"/>
                    <a:pt x="9396" y="23672"/>
                  </a:cubicBezTo>
                  <a:cubicBezTo>
                    <a:pt x="9122" y="23708"/>
                    <a:pt x="8855" y="23724"/>
                    <a:pt x="8596" y="23728"/>
                  </a:cubicBezTo>
                  <a:cubicBezTo>
                    <a:pt x="8551" y="23729"/>
                    <a:pt x="8506" y="23730"/>
                    <a:pt x="8462" y="23730"/>
                  </a:cubicBezTo>
                  <a:cubicBezTo>
                    <a:pt x="8250" y="23730"/>
                    <a:pt x="8043" y="23719"/>
                    <a:pt x="7842" y="23702"/>
                  </a:cubicBezTo>
                  <a:cubicBezTo>
                    <a:pt x="7599" y="23683"/>
                    <a:pt x="7366" y="23650"/>
                    <a:pt x="7141" y="23612"/>
                  </a:cubicBezTo>
                  <a:cubicBezTo>
                    <a:pt x="7028" y="23592"/>
                    <a:pt x="6918" y="23572"/>
                    <a:pt x="6810" y="23548"/>
                  </a:cubicBezTo>
                  <a:cubicBezTo>
                    <a:pt x="6702" y="23526"/>
                    <a:pt x="6598" y="23499"/>
                    <a:pt x="6493" y="23476"/>
                  </a:cubicBezTo>
                  <a:cubicBezTo>
                    <a:pt x="6079" y="23374"/>
                    <a:pt x="5699" y="23250"/>
                    <a:pt x="5346" y="23128"/>
                  </a:cubicBezTo>
                  <a:cubicBezTo>
                    <a:pt x="4705" y="22906"/>
                    <a:pt x="4167" y="22638"/>
                    <a:pt x="3714" y="22370"/>
                  </a:cubicBezTo>
                  <a:cubicBezTo>
                    <a:pt x="3489" y="22235"/>
                    <a:pt x="3284" y="22099"/>
                    <a:pt x="3096" y="21969"/>
                  </a:cubicBezTo>
                  <a:cubicBezTo>
                    <a:pt x="3049" y="21935"/>
                    <a:pt x="3004" y="21902"/>
                    <a:pt x="2958" y="21870"/>
                  </a:cubicBezTo>
                  <a:cubicBezTo>
                    <a:pt x="2936" y="21854"/>
                    <a:pt x="2914" y="21837"/>
                    <a:pt x="2893" y="21821"/>
                  </a:cubicBezTo>
                  <a:cubicBezTo>
                    <a:pt x="2871" y="21805"/>
                    <a:pt x="2850" y="21789"/>
                    <a:pt x="2828" y="21771"/>
                  </a:cubicBezTo>
                  <a:cubicBezTo>
                    <a:pt x="2786" y="21739"/>
                    <a:pt x="2744" y="21706"/>
                    <a:pt x="2704" y="21676"/>
                  </a:cubicBezTo>
                  <a:cubicBezTo>
                    <a:pt x="2663" y="21644"/>
                    <a:pt x="2624" y="21612"/>
                    <a:pt x="2586" y="21581"/>
                  </a:cubicBezTo>
                  <a:cubicBezTo>
                    <a:pt x="2280" y="21333"/>
                    <a:pt x="2035" y="21105"/>
                    <a:pt x="1834" y="20908"/>
                  </a:cubicBezTo>
                  <a:cubicBezTo>
                    <a:pt x="1783" y="20860"/>
                    <a:pt x="1737" y="20812"/>
                    <a:pt x="1691" y="20765"/>
                  </a:cubicBezTo>
                  <a:cubicBezTo>
                    <a:pt x="1668" y="20743"/>
                    <a:pt x="1645" y="20721"/>
                    <a:pt x="1624" y="20700"/>
                  </a:cubicBezTo>
                  <a:cubicBezTo>
                    <a:pt x="1602" y="20678"/>
                    <a:pt x="1582" y="20657"/>
                    <a:pt x="1561" y="20635"/>
                  </a:cubicBezTo>
                  <a:cubicBezTo>
                    <a:pt x="1520" y="20594"/>
                    <a:pt x="1481" y="20555"/>
                    <a:pt x="1443" y="20517"/>
                  </a:cubicBezTo>
                  <a:cubicBezTo>
                    <a:pt x="1407" y="20480"/>
                    <a:pt x="1373" y="20443"/>
                    <a:pt x="1339" y="20410"/>
                  </a:cubicBezTo>
                  <a:cubicBezTo>
                    <a:pt x="1272" y="20342"/>
                    <a:pt x="1212" y="20282"/>
                    <a:pt x="1158" y="20232"/>
                  </a:cubicBezTo>
                  <a:cubicBezTo>
                    <a:pt x="1131" y="20206"/>
                    <a:pt x="1104" y="20181"/>
                    <a:pt x="1078" y="20158"/>
                  </a:cubicBezTo>
                  <a:cubicBezTo>
                    <a:pt x="1055" y="20136"/>
                    <a:pt x="1030" y="20115"/>
                    <a:pt x="1007" y="20097"/>
                  </a:cubicBezTo>
                  <a:cubicBezTo>
                    <a:pt x="961" y="20060"/>
                    <a:pt x="918" y="20030"/>
                    <a:pt x="879" y="20006"/>
                  </a:cubicBezTo>
                  <a:cubicBezTo>
                    <a:pt x="841" y="19981"/>
                    <a:pt x="804" y="19964"/>
                    <a:pt x="771" y="19953"/>
                  </a:cubicBezTo>
                  <a:cubicBezTo>
                    <a:pt x="741" y="19944"/>
                    <a:pt x="714" y="19938"/>
                    <a:pt x="686" y="19937"/>
                  </a:cubicBezTo>
                  <a:cubicBezTo>
                    <a:pt x="738" y="19139"/>
                    <a:pt x="705" y="16413"/>
                    <a:pt x="798" y="15419"/>
                  </a:cubicBezTo>
                  <a:cubicBezTo>
                    <a:pt x="1046" y="12724"/>
                    <a:pt x="1518" y="10612"/>
                    <a:pt x="1700" y="8920"/>
                  </a:cubicBezTo>
                  <a:cubicBezTo>
                    <a:pt x="1920" y="6874"/>
                    <a:pt x="2073" y="5471"/>
                    <a:pt x="2156" y="4507"/>
                  </a:cubicBezTo>
                  <a:cubicBezTo>
                    <a:pt x="2194" y="4544"/>
                    <a:pt x="2232" y="4583"/>
                    <a:pt x="2275" y="4618"/>
                  </a:cubicBezTo>
                  <a:lnTo>
                    <a:pt x="2338" y="4672"/>
                  </a:lnTo>
                  <a:lnTo>
                    <a:pt x="2371" y="4699"/>
                  </a:lnTo>
                  <a:lnTo>
                    <a:pt x="2401" y="4723"/>
                  </a:lnTo>
                  <a:cubicBezTo>
                    <a:pt x="2484" y="4789"/>
                    <a:pt x="2571" y="4851"/>
                    <a:pt x="2658" y="4907"/>
                  </a:cubicBezTo>
                  <a:cubicBezTo>
                    <a:pt x="2866" y="5040"/>
                    <a:pt x="3083" y="5149"/>
                    <a:pt x="3301" y="5240"/>
                  </a:cubicBezTo>
                  <a:cubicBezTo>
                    <a:pt x="3520" y="5332"/>
                    <a:pt x="3740" y="5403"/>
                    <a:pt x="3957" y="5463"/>
                  </a:cubicBezTo>
                  <a:cubicBezTo>
                    <a:pt x="4175" y="5523"/>
                    <a:pt x="4392" y="5575"/>
                    <a:pt x="4605" y="5620"/>
                  </a:cubicBezTo>
                  <a:cubicBezTo>
                    <a:pt x="4710" y="5641"/>
                    <a:pt x="4817" y="5663"/>
                    <a:pt x="4924" y="5684"/>
                  </a:cubicBezTo>
                  <a:cubicBezTo>
                    <a:pt x="4978" y="5695"/>
                    <a:pt x="5030" y="5706"/>
                    <a:pt x="5084" y="5716"/>
                  </a:cubicBezTo>
                  <a:cubicBezTo>
                    <a:pt x="5138" y="5726"/>
                    <a:pt x="5191" y="5737"/>
                    <a:pt x="5245" y="5746"/>
                  </a:cubicBezTo>
                  <a:cubicBezTo>
                    <a:pt x="5674" y="5827"/>
                    <a:pt x="6110" y="5891"/>
                    <a:pt x="6546" y="5947"/>
                  </a:cubicBezTo>
                  <a:cubicBezTo>
                    <a:pt x="6765" y="5973"/>
                    <a:pt x="6984" y="6001"/>
                    <a:pt x="7205" y="6020"/>
                  </a:cubicBezTo>
                  <a:cubicBezTo>
                    <a:pt x="7423" y="6043"/>
                    <a:pt x="7645" y="6059"/>
                    <a:pt x="7865" y="6076"/>
                  </a:cubicBezTo>
                  <a:cubicBezTo>
                    <a:pt x="7975" y="6085"/>
                    <a:pt x="8085" y="6090"/>
                    <a:pt x="8195" y="6097"/>
                  </a:cubicBezTo>
                  <a:cubicBezTo>
                    <a:pt x="8306" y="6103"/>
                    <a:pt x="8415" y="6111"/>
                    <a:pt x="8526" y="6113"/>
                  </a:cubicBezTo>
                  <a:lnTo>
                    <a:pt x="8856" y="6125"/>
                  </a:lnTo>
                  <a:cubicBezTo>
                    <a:pt x="8966" y="6128"/>
                    <a:pt x="9076" y="6129"/>
                    <a:pt x="9187" y="6132"/>
                  </a:cubicBezTo>
                  <a:lnTo>
                    <a:pt x="9351" y="6134"/>
                  </a:lnTo>
                  <a:lnTo>
                    <a:pt x="9845" y="6134"/>
                  </a:lnTo>
                  <a:cubicBezTo>
                    <a:pt x="9955" y="6132"/>
                    <a:pt x="10064" y="6130"/>
                    <a:pt x="10173" y="6128"/>
                  </a:cubicBezTo>
                  <a:cubicBezTo>
                    <a:pt x="10229" y="6127"/>
                    <a:pt x="10282" y="6127"/>
                    <a:pt x="10337" y="6124"/>
                  </a:cubicBezTo>
                  <a:cubicBezTo>
                    <a:pt x="10392" y="6121"/>
                    <a:pt x="10446" y="6119"/>
                    <a:pt x="10499" y="6117"/>
                  </a:cubicBezTo>
                  <a:cubicBezTo>
                    <a:pt x="10934" y="6103"/>
                    <a:pt x="11365" y="6071"/>
                    <a:pt x="11789" y="6036"/>
                  </a:cubicBezTo>
                  <a:cubicBezTo>
                    <a:pt x="12003" y="6015"/>
                    <a:pt x="12213" y="5998"/>
                    <a:pt x="12425" y="5972"/>
                  </a:cubicBezTo>
                  <a:cubicBezTo>
                    <a:pt x="12637" y="5946"/>
                    <a:pt x="12851" y="5917"/>
                    <a:pt x="13062" y="5875"/>
                  </a:cubicBezTo>
                  <a:cubicBezTo>
                    <a:pt x="13427" y="5804"/>
                    <a:pt x="13791" y="5697"/>
                    <a:pt x="14126" y="5522"/>
                  </a:cubicBezTo>
                  <a:cubicBezTo>
                    <a:pt x="14464" y="5346"/>
                    <a:pt x="14763" y="5104"/>
                    <a:pt x="14990" y="4805"/>
                  </a:cubicBezTo>
                  <a:cubicBezTo>
                    <a:pt x="15069" y="4700"/>
                    <a:pt x="15139" y="4586"/>
                    <a:pt x="15197" y="4468"/>
                  </a:cubicBezTo>
                  <a:close/>
                  <a:moveTo>
                    <a:pt x="6996" y="1"/>
                  </a:moveTo>
                  <a:cubicBezTo>
                    <a:pt x="6717" y="1"/>
                    <a:pt x="6416" y="10"/>
                    <a:pt x="6095" y="33"/>
                  </a:cubicBezTo>
                  <a:cubicBezTo>
                    <a:pt x="5619" y="66"/>
                    <a:pt x="5098" y="125"/>
                    <a:pt x="4545" y="226"/>
                  </a:cubicBezTo>
                  <a:cubicBezTo>
                    <a:pt x="4477" y="238"/>
                    <a:pt x="4407" y="252"/>
                    <a:pt x="4335" y="265"/>
                  </a:cubicBezTo>
                  <a:cubicBezTo>
                    <a:pt x="4265" y="279"/>
                    <a:pt x="4195" y="294"/>
                    <a:pt x="4124" y="308"/>
                  </a:cubicBezTo>
                  <a:cubicBezTo>
                    <a:pt x="3981" y="337"/>
                    <a:pt x="3838" y="369"/>
                    <a:pt x="3685" y="406"/>
                  </a:cubicBezTo>
                  <a:cubicBezTo>
                    <a:pt x="3385" y="482"/>
                    <a:pt x="3062" y="580"/>
                    <a:pt x="2735" y="743"/>
                  </a:cubicBezTo>
                  <a:cubicBezTo>
                    <a:pt x="2572" y="825"/>
                    <a:pt x="2406" y="924"/>
                    <a:pt x="2251" y="1047"/>
                  </a:cubicBezTo>
                  <a:cubicBezTo>
                    <a:pt x="2096" y="1166"/>
                    <a:pt x="1949" y="1309"/>
                    <a:pt x="1818" y="1473"/>
                  </a:cubicBezTo>
                  <a:cubicBezTo>
                    <a:pt x="1752" y="1557"/>
                    <a:pt x="1692" y="1647"/>
                    <a:pt x="1636" y="1741"/>
                  </a:cubicBezTo>
                  <a:cubicBezTo>
                    <a:pt x="1580" y="1837"/>
                    <a:pt x="1532" y="1938"/>
                    <a:pt x="1492" y="2046"/>
                  </a:cubicBezTo>
                  <a:cubicBezTo>
                    <a:pt x="1451" y="2153"/>
                    <a:pt x="1422" y="2267"/>
                    <a:pt x="1399" y="2381"/>
                  </a:cubicBezTo>
                  <a:cubicBezTo>
                    <a:pt x="1391" y="2439"/>
                    <a:pt x="1380" y="2497"/>
                    <a:pt x="1375" y="2555"/>
                  </a:cubicBezTo>
                  <a:cubicBezTo>
                    <a:pt x="1370" y="2612"/>
                    <a:pt x="1368" y="2670"/>
                    <a:pt x="1365" y="2729"/>
                  </a:cubicBezTo>
                  <a:cubicBezTo>
                    <a:pt x="1364" y="2843"/>
                    <a:pt x="1374" y="2954"/>
                    <a:pt x="1391" y="3065"/>
                  </a:cubicBezTo>
                  <a:cubicBezTo>
                    <a:pt x="1105" y="4064"/>
                    <a:pt x="814" y="6033"/>
                    <a:pt x="606" y="8285"/>
                  </a:cubicBezTo>
                  <a:cubicBezTo>
                    <a:pt x="428" y="10201"/>
                    <a:pt x="461" y="12346"/>
                    <a:pt x="349" y="14269"/>
                  </a:cubicBezTo>
                  <a:cubicBezTo>
                    <a:pt x="159" y="17558"/>
                    <a:pt x="1" y="20213"/>
                    <a:pt x="118" y="20224"/>
                  </a:cubicBezTo>
                  <a:cubicBezTo>
                    <a:pt x="129" y="20225"/>
                    <a:pt x="140" y="20226"/>
                    <a:pt x="150" y="20226"/>
                  </a:cubicBezTo>
                  <a:cubicBezTo>
                    <a:pt x="244" y="20226"/>
                    <a:pt x="304" y="20183"/>
                    <a:pt x="343" y="20111"/>
                  </a:cubicBezTo>
                  <a:lnTo>
                    <a:pt x="343" y="20111"/>
                  </a:lnTo>
                  <a:cubicBezTo>
                    <a:pt x="336" y="20141"/>
                    <a:pt x="333" y="20178"/>
                    <a:pt x="337" y="20223"/>
                  </a:cubicBezTo>
                  <a:cubicBezTo>
                    <a:pt x="341" y="20266"/>
                    <a:pt x="350" y="20316"/>
                    <a:pt x="366" y="20374"/>
                  </a:cubicBezTo>
                  <a:cubicBezTo>
                    <a:pt x="382" y="20432"/>
                    <a:pt x="407" y="20496"/>
                    <a:pt x="435" y="20566"/>
                  </a:cubicBezTo>
                  <a:cubicBezTo>
                    <a:pt x="463" y="20636"/>
                    <a:pt x="499" y="20712"/>
                    <a:pt x="541" y="20792"/>
                  </a:cubicBezTo>
                  <a:cubicBezTo>
                    <a:pt x="581" y="20874"/>
                    <a:pt x="632" y="20960"/>
                    <a:pt x="687" y="21050"/>
                  </a:cubicBezTo>
                  <a:cubicBezTo>
                    <a:pt x="701" y="21073"/>
                    <a:pt x="715" y="21095"/>
                    <a:pt x="730" y="21120"/>
                  </a:cubicBezTo>
                  <a:cubicBezTo>
                    <a:pt x="745" y="21142"/>
                    <a:pt x="761" y="21166"/>
                    <a:pt x="776" y="21190"/>
                  </a:cubicBezTo>
                  <a:cubicBezTo>
                    <a:pt x="809" y="21237"/>
                    <a:pt x="841" y="21285"/>
                    <a:pt x="875" y="21335"/>
                  </a:cubicBezTo>
                  <a:cubicBezTo>
                    <a:pt x="911" y="21384"/>
                    <a:pt x="948" y="21433"/>
                    <a:pt x="986" y="21484"/>
                  </a:cubicBezTo>
                  <a:cubicBezTo>
                    <a:pt x="1023" y="21535"/>
                    <a:pt x="1063" y="21587"/>
                    <a:pt x="1106" y="21639"/>
                  </a:cubicBezTo>
                  <a:cubicBezTo>
                    <a:pt x="1274" y="21848"/>
                    <a:pt x="1472" y="22064"/>
                    <a:pt x="1700" y="22283"/>
                  </a:cubicBezTo>
                  <a:cubicBezTo>
                    <a:pt x="1927" y="22501"/>
                    <a:pt x="2184" y="22721"/>
                    <a:pt x="2469" y="22933"/>
                  </a:cubicBezTo>
                  <a:cubicBezTo>
                    <a:pt x="3039" y="23355"/>
                    <a:pt x="3722" y="23746"/>
                    <a:pt x="4486" y="24041"/>
                  </a:cubicBezTo>
                  <a:cubicBezTo>
                    <a:pt x="5356" y="24382"/>
                    <a:pt x="6343" y="24552"/>
                    <a:pt x="7322" y="24552"/>
                  </a:cubicBezTo>
                  <a:cubicBezTo>
                    <a:pt x="7346" y="24552"/>
                    <a:pt x="7370" y="24552"/>
                    <a:pt x="7394" y="24552"/>
                  </a:cubicBezTo>
                  <a:cubicBezTo>
                    <a:pt x="7894" y="24547"/>
                    <a:pt x="8393" y="24502"/>
                    <a:pt x="8873" y="24418"/>
                  </a:cubicBezTo>
                  <a:cubicBezTo>
                    <a:pt x="9355" y="24338"/>
                    <a:pt x="9821" y="24222"/>
                    <a:pt x="10265" y="24090"/>
                  </a:cubicBezTo>
                  <a:cubicBezTo>
                    <a:pt x="11028" y="23865"/>
                    <a:pt x="11719" y="23553"/>
                    <a:pt x="12309" y="23214"/>
                  </a:cubicBezTo>
                  <a:cubicBezTo>
                    <a:pt x="12900" y="22872"/>
                    <a:pt x="13390" y="22504"/>
                    <a:pt x="13772" y="22165"/>
                  </a:cubicBezTo>
                  <a:cubicBezTo>
                    <a:pt x="14156" y="21827"/>
                    <a:pt x="14431" y="21516"/>
                    <a:pt x="14608" y="21295"/>
                  </a:cubicBezTo>
                  <a:cubicBezTo>
                    <a:pt x="14652" y="21238"/>
                    <a:pt x="14690" y="21189"/>
                    <a:pt x="14722" y="21145"/>
                  </a:cubicBezTo>
                  <a:cubicBezTo>
                    <a:pt x="14748" y="21107"/>
                    <a:pt x="14770" y="21073"/>
                    <a:pt x="14788" y="21045"/>
                  </a:cubicBezTo>
                  <a:cubicBezTo>
                    <a:pt x="14804" y="21433"/>
                    <a:pt x="14827" y="21652"/>
                    <a:pt x="14861" y="21653"/>
                  </a:cubicBezTo>
                  <a:cubicBezTo>
                    <a:pt x="14865" y="21653"/>
                    <a:pt x="14870" y="21653"/>
                    <a:pt x="14874" y="21653"/>
                  </a:cubicBezTo>
                  <a:cubicBezTo>
                    <a:pt x="15162" y="21653"/>
                    <a:pt x="15129" y="21307"/>
                    <a:pt x="15152" y="20920"/>
                  </a:cubicBezTo>
                  <a:lnTo>
                    <a:pt x="15152" y="20920"/>
                  </a:lnTo>
                  <a:cubicBezTo>
                    <a:pt x="15184" y="21281"/>
                    <a:pt x="15255" y="21559"/>
                    <a:pt x="15387" y="21564"/>
                  </a:cubicBezTo>
                  <a:cubicBezTo>
                    <a:pt x="15387" y="21564"/>
                    <a:pt x="15387" y="21564"/>
                    <a:pt x="15387" y="21564"/>
                  </a:cubicBezTo>
                  <a:cubicBezTo>
                    <a:pt x="15490" y="21564"/>
                    <a:pt x="15226" y="18020"/>
                    <a:pt x="15269" y="16854"/>
                  </a:cubicBezTo>
                  <a:cubicBezTo>
                    <a:pt x="15371" y="14165"/>
                    <a:pt x="15721" y="12046"/>
                    <a:pt x="15810" y="10356"/>
                  </a:cubicBezTo>
                  <a:cubicBezTo>
                    <a:pt x="16127" y="4237"/>
                    <a:pt x="16156" y="3876"/>
                    <a:pt x="15514" y="3853"/>
                  </a:cubicBezTo>
                  <a:cubicBezTo>
                    <a:pt x="15513" y="3853"/>
                    <a:pt x="15512" y="3852"/>
                    <a:pt x="15511" y="3852"/>
                  </a:cubicBezTo>
                  <a:cubicBezTo>
                    <a:pt x="15456" y="3852"/>
                    <a:pt x="15402" y="3908"/>
                    <a:pt x="15351" y="4012"/>
                  </a:cubicBezTo>
                  <a:cubicBezTo>
                    <a:pt x="15366" y="3931"/>
                    <a:pt x="15375" y="3850"/>
                    <a:pt x="15380" y="3770"/>
                  </a:cubicBezTo>
                  <a:cubicBezTo>
                    <a:pt x="15387" y="3585"/>
                    <a:pt x="15366" y="3405"/>
                    <a:pt x="15324" y="3234"/>
                  </a:cubicBezTo>
                  <a:cubicBezTo>
                    <a:pt x="15281" y="3063"/>
                    <a:pt x="15216" y="2904"/>
                    <a:pt x="15139" y="2755"/>
                  </a:cubicBezTo>
                  <a:cubicBezTo>
                    <a:pt x="15061" y="2605"/>
                    <a:pt x="14968" y="2469"/>
                    <a:pt x="14866" y="2343"/>
                  </a:cubicBezTo>
                  <a:cubicBezTo>
                    <a:pt x="14763" y="2218"/>
                    <a:pt x="14650" y="2106"/>
                    <a:pt x="14533" y="2006"/>
                  </a:cubicBezTo>
                  <a:cubicBezTo>
                    <a:pt x="14298" y="1806"/>
                    <a:pt x="14044" y="1651"/>
                    <a:pt x="13793" y="1526"/>
                  </a:cubicBezTo>
                  <a:cubicBezTo>
                    <a:pt x="13543" y="1400"/>
                    <a:pt x="13291" y="1301"/>
                    <a:pt x="13050" y="1220"/>
                  </a:cubicBezTo>
                  <a:cubicBezTo>
                    <a:pt x="12808" y="1137"/>
                    <a:pt x="12571" y="1067"/>
                    <a:pt x="12344" y="1011"/>
                  </a:cubicBezTo>
                  <a:cubicBezTo>
                    <a:pt x="12316" y="1005"/>
                    <a:pt x="12288" y="998"/>
                    <a:pt x="12260" y="990"/>
                  </a:cubicBezTo>
                  <a:cubicBezTo>
                    <a:pt x="12231" y="983"/>
                    <a:pt x="12203" y="978"/>
                    <a:pt x="12175" y="971"/>
                  </a:cubicBezTo>
                  <a:lnTo>
                    <a:pt x="12010" y="935"/>
                  </a:lnTo>
                  <a:cubicBezTo>
                    <a:pt x="11955" y="924"/>
                    <a:pt x="11901" y="915"/>
                    <a:pt x="11849" y="905"/>
                  </a:cubicBezTo>
                  <a:cubicBezTo>
                    <a:pt x="11822" y="899"/>
                    <a:pt x="11796" y="896"/>
                    <a:pt x="11769" y="891"/>
                  </a:cubicBezTo>
                  <a:cubicBezTo>
                    <a:pt x="11742" y="887"/>
                    <a:pt x="11717" y="882"/>
                    <a:pt x="11692" y="878"/>
                  </a:cubicBezTo>
                  <a:cubicBezTo>
                    <a:pt x="11639" y="870"/>
                    <a:pt x="11589" y="862"/>
                    <a:pt x="11538" y="854"/>
                  </a:cubicBezTo>
                  <a:cubicBezTo>
                    <a:pt x="11488" y="848"/>
                    <a:pt x="11438" y="843"/>
                    <a:pt x="11390" y="836"/>
                  </a:cubicBezTo>
                  <a:cubicBezTo>
                    <a:pt x="11291" y="822"/>
                    <a:pt x="11196" y="816"/>
                    <a:pt x="11103" y="806"/>
                  </a:cubicBezTo>
                  <a:cubicBezTo>
                    <a:pt x="10883" y="787"/>
                    <a:pt x="10680" y="780"/>
                    <a:pt x="10497" y="780"/>
                  </a:cubicBezTo>
                  <a:cubicBezTo>
                    <a:pt x="10374" y="780"/>
                    <a:pt x="10261" y="783"/>
                    <a:pt x="10158" y="789"/>
                  </a:cubicBezTo>
                  <a:cubicBezTo>
                    <a:pt x="10093" y="791"/>
                    <a:pt x="10032" y="795"/>
                    <a:pt x="9975" y="801"/>
                  </a:cubicBezTo>
                  <a:cubicBezTo>
                    <a:pt x="9918" y="806"/>
                    <a:pt x="9865" y="809"/>
                    <a:pt x="9816" y="816"/>
                  </a:cubicBezTo>
                  <a:cubicBezTo>
                    <a:pt x="9716" y="827"/>
                    <a:pt x="9633" y="837"/>
                    <a:pt x="9566" y="849"/>
                  </a:cubicBezTo>
                  <a:cubicBezTo>
                    <a:pt x="9431" y="873"/>
                    <a:pt x="9362" y="893"/>
                    <a:pt x="9365" y="908"/>
                  </a:cubicBezTo>
                  <a:cubicBezTo>
                    <a:pt x="9371" y="983"/>
                    <a:pt x="9414" y="1034"/>
                    <a:pt x="9483" y="1066"/>
                  </a:cubicBezTo>
                  <a:cubicBezTo>
                    <a:pt x="9516" y="1083"/>
                    <a:pt x="9558" y="1095"/>
                    <a:pt x="9603" y="1103"/>
                  </a:cubicBezTo>
                  <a:cubicBezTo>
                    <a:pt x="9651" y="1112"/>
                    <a:pt x="9703" y="1119"/>
                    <a:pt x="9759" y="1123"/>
                  </a:cubicBezTo>
                  <a:cubicBezTo>
                    <a:pt x="9988" y="1139"/>
                    <a:pt x="10296" y="1126"/>
                    <a:pt x="10623" y="1151"/>
                  </a:cubicBezTo>
                  <a:cubicBezTo>
                    <a:pt x="10322" y="1155"/>
                    <a:pt x="10060" y="1188"/>
                    <a:pt x="9875" y="1236"/>
                  </a:cubicBezTo>
                  <a:cubicBezTo>
                    <a:pt x="9782" y="1259"/>
                    <a:pt x="9710" y="1289"/>
                    <a:pt x="9660" y="1317"/>
                  </a:cubicBezTo>
                  <a:cubicBezTo>
                    <a:pt x="9610" y="1347"/>
                    <a:pt x="9586" y="1380"/>
                    <a:pt x="9587" y="1413"/>
                  </a:cubicBezTo>
                  <a:cubicBezTo>
                    <a:pt x="9587" y="1419"/>
                    <a:pt x="9610" y="1422"/>
                    <a:pt x="9652" y="1423"/>
                  </a:cubicBezTo>
                  <a:cubicBezTo>
                    <a:pt x="9659" y="1423"/>
                    <a:pt x="9667" y="1423"/>
                    <a:pt x="9675" y="1423"/>
                  </a:cubicBezTo>
                  <a:cubicBezTo>
                    <a:pt x="9715" y="1423"/>
                    <a:pt x="9768" y="1421"/>
                    <a:pt x="9834" y="1417"/>
                  </a:cubicBezTo>
                  <a:cubicBezTo>
                    <a:pt x="9977" y="1412"/>
                    <a:pt x="10176" y="1401"/>
                    <a:pt x="10418" y="1401"/>
                  </a:cubicBezTo>
                  <a:cubicBezTo>
                    <a:pt x="10445" y="1401"/>
                    <a:pt x="10473" y="1401"/>
                    <a:pt x="10501" y="1401"/>
                  </a:cubicBezTo>
                  <a:cubicBezTo>
                    <a:pt x="10783" y="1403"/>
                    <a:pt x="11117" y="1418"/>
                    <a:pt x="11482" y="1467"/>
                  </a:cubicBezTo>
                  <a:cubicBezTo>
                    <a:pt x="11847" y="1514"/>
                    <a:pt x="12245" y="1589"/>
                    <a:pt x="12648" y="1707"/>
                  </a:cubicBezTo>
                  <a:cubicBezTo>
                    <a:pt x="12849" y="1764"/>
                    <a:pt x="13055" y="1832"/>
                    <a:pt x="13250" y="1908"/>
                  </a:cubicBezTo>
                  <a:cubicBezTo>
                    <a:pt x="13348" y="1947"/>
                    <a:pt x="13445" y="1988"/>
                    <a:pt x="13540" y="2032"/>
                  </a:cubicBezTo>
                  <a:cubicBezTo>
                    <a:pt x="13635" y="2077"/>
                    <a:pt x="13727" y="2123"/>
                    <a:pt x="13815" y="2175"/>
                  </a:cubicBezTo>
                  <a:cubicBezTo>
                    <a:pt x="13993" y="2277"/>
                    <a:pt x="14157" y="2394"/>
                    <a:pt x="14298" y="2525"/>
                  </a:cubicBezTo>
                  <a:cubicBezTo>
                    <a:pt x="14315" y="2541"/>
                    <a:pt x="14334" y="2558"/>
                    <a:pt x="14350" y="2574"/>
                  </a:cubicBezTo>
                  <a:lnTo>
                    <a:pt x="14400" y="2626"/>
                  </a:lnTo>
                  <a:cubicBezTo>
                    <a:pt x="14416" y="2643"/>
                    <a:pt x="14431" y="2660"/>
                    <a:pt x="14447" y="2678"/>
                  </a:cubicBezTo>
                  <a:lnTo>
                    <a:pt x="14470" y="2705"/>
                  </a:lnTo>
                  <a:lnTo>
                    <a:pt x="14491" y="2732"/>
                  </a:lnTo>
                  <a:cubicBezTo>
                    <a:pt x="14550" y="2804"/>
                    <a:pt x="14603" y="2880"/>
                    <a:pt x="14650" y="2960"/>
                  </a:cubicBezTo>
                  <a:cubicBezTo>
                    <a:pt x="14743" y="3117"/>
                    <a:pt x="14806" y="3283"/>
                    <a:pt x="14840" y="3446"/>
                  </a:cubicBezTo>
                  <a:cubicBezTo>
                    <a:pt x="14873" y="3609"/>
                    <a:pt x="14878" y="3767"/>
                    <a:pt x="14851" y="3912"/>
                  </a:cubicBezTo>
                  <a:cubicBezTo>
                    <a:pt x="14827" y="4057"/>
                    <a:pt x="14776" y="4190"/>
                    <a:pt x="14712" y="4307"/>
                  </a:cubicBezTo>
                  <a:cubicBezTo>
                    <a:pt x="14650" y="4424"/>
                    <a:pt x="14575" y="4522"/>
                    <a:pt x="14500" y="4603"/>
                  </a:cubicBezTo>
                  <a:cubicBezTo>
                    <a:pt x="14328" y="4790"/>
                    <a:pt x="14115" y="4943"/>
                    <a:pt x="13887" y="5052"/>
                  </a:cubicBezTo>
                  <a:cubicBezTo>
                    <a:pt x="13656" y="5163"/>
                    <a:pt x="13409" y="5237"/>
                    <a:pt x="13155" y="5290"/>
                  </a:cubicBezTo>
                  <a:cubicBezTo>
                    <a:pt x="12901" y="5340"/>
                    <a:pt x="12642" y="5369"/>
                    <a:pt x="12384" y="5388"/>
                  </a:cubicBezTo>
                  <a:cubicBezTo>
                    <a:pt x="12252" y="5397"/>
                    <a:pt x="12122" y="5404"/>
                    <a:pt x="11992" y="5409"/>
                  </a:cubicBezTo>
                  <a:cubicBezTo>
                    <a:pt x="11928" y="5412"/>
                    <a:pt x="11862" y="5415"/>
                    <a:pt x="11798" y="5418"/>
                  </a:cubicBezTo>
                  <a:lnTo>
                    <a:pt x="11701" y="5421"/>
                  </a:lnTo>
                  <a:cubicBezTo>
                    <a:pt x="11669" y="5423"/>
                    <a:pt x="11637" y="5423"/>
                    <a:pt x="11605" y="5424"/>
                  </a:cubicBezTo>
                  <a:cubicBezTo>
                    <a:pt x="11435" y="5429"/>
                    <a:pt x="11267" y="5431"/>
                    <a:pt x="11101" y="5431"/>
                  </a:cubicBezTo>
                  <a:cubicBezTo>
                    <a:pt x="10763" y="5431"/>
                    <a:pt x="10433" y="5422"/>
                    <a:pt x="10108" y="5407"/>
                  </a:cubicBezTo>
                  <a:cubicBezTo>
                    <a:pt x="9867" y="5397"/>
                    <a:pt x="9628" y="5377"/>
                    <a:pt x="9393" y="5360"/>
                  </a:cubicBezTo>
                  <a:cubicBezTo>
                    <a:pt x="9158" y="5337"/>
                    <a:pt x="8927" y="5318"/>
                    <a:pt x="8700" y="5290"/>
                  </a:cubicBezTo>
                  <a:cubicBezTo>
                    <a:pt x="8473" y="5265"/>
                    <a:pt x="8250" y="5232"/>
                    <a:pt x="8030" y="5204"/>
                  </a:cubicBezTo>
                  <a:cubicBezTo>
                    <a:pt x="7920" y="5187"/>
                    <a:pt x="7810" y="5171"/>
                    <a:pt x="7703" y="5152"/>
                  </a:cubicBezTo>
                  <a:cubicBezTo>
                    <a:pt x="7649" y="5145"/>
                    <a:pt x="7596" y="5135"/>
                    <a:pt x="7542" y="5128"/>
                  </a:cubicBezTo>
                  <a:cubicBezTo>
                    <a:pt x="7488" y="5118"/>
                    <a:pt x="7437" y="5108"/>
                    <a:pt x="7383" y="5099"/>
                  </a:cubicBezTo>
                  <a:cubicBezTo>
                    <a:pt x="6959" y="5028"/>
                    <a:pt x="6548" y="4942"/>
                    <a:pt x="6153" y="4857"/>
                  </a:cubicBezTo>
                  <a:cubicBezTo>
                    <a:pt x="5955" y="4812"/>
                    <a:pt x="5761" y="4770"/>
                    <a:pt x="5570" y="4723"/>
                  </a:cubicBezTo>
                  <a:cubicBezTo>
                    <a:pt x="5474" y="4700"/>
                    <a:pt x="5381" y="4678"/>
                    <a:pt x="5286" y="4655"/>
                  </a:cubicBezTo>
                  <a:cubicBezTo>
                    <a:pt x="5193" y="4630"/>
                    <a:pt x="5100" y="4607"/>
                    <a:pt x="5009" y="4583"/>
                  </a:cubicBezTo>
                  <a:cubicBezTo>
                    <a:pt x="4638" y="4490"/>
                    <a:pt x="4294" y="4395"/>
                    <a:pt x="3986" y="4284"/>
                  </a:cubicBezTo>
                  <a:cubicBezTo>
                    <a:pt x="3709" y="4183"/>
                    <a:pt x="3462" y="4062"/>
                    <a:pt x="3254" y="3920"/>
                  </a:cubicBezTo>
                  <a:cubicBezTo>
                    <a:pt x="3228" y="3903"/>
                    <a:pt x="3202" y="3884"/>
                    <a:pt x="3177" y="3867"/>
                  </a:cubicBezTo>
                  <a:lnTo>
                    <a:pt x="3104" y="3810"/>
                  </a:lnTo>
                  <a:cubicBezTo>
                    <a:pt x="3060" y="3772"/>
                    <a:pt x="3017" y="3737"/>
                    <a:pt x="2979" y="3695"/>
                  </a:cubicBezTo>
                  <a:cubicBezTo>
                    <a:pt x="2899" y="3614"/>
                    <a:pt x="2825" y="3529"/>
                    <a:pt x="2766" y="3438"/>
                  </a:cubicBezTo>
                  <a:cubicBezTo>
                    <a:pt x="2707" y="3347"/>
                    <a:pt x="2656" y="3254"/>
                    <a:pt x="2619" y="3162"/>
                  </a:cubicBezTo>
                  <a:cubicBezTo>
                    <a:pt x="2582" y="3068"/>
                    <a:pt x="2556" y="2976"/>
                    <a:pt x="2541" y="2888"/>
                  </a:cubicBezTo>
                  <a:cubicBezTo>
                    <a:pt x="2528" y="2799"/>
                    <a:pt x="2529" y="2716"/>
                    <a:pt x="2536" y="2638"/>
                  </a:cubicBezTo>
                  <a:cubicBezTo>
                    <a:pt x="2540" y="2619"/>
                    <a:pt x="2543" y="2599"/>
                    <a:pt x="2546" y="2580"/>
                  </a:cubicBezTo>
                  <a:cubicBezTo>
                    <a:pt x="2546" y="2571"/>
                    <a:pt x="2550" y="2561"/>
                    <a:pt x="2552" y="2552"/>
                  </a:cubicBezTo>
                  <a:lnTo>
                    <a:pt x="2560" y="2525"/>
                  </a:lnTo>
                  <a:lnTo>
                    <a:pt x="2566" y="2498"/>
                  </a:lnTo>
                  <a:cubicBezTo>
                    <a:pt x="2568" y="2488"/>
                    <a:pt x="2572" y="2481"/>
                    <a:pt x="2576" y="2471"/>
                  </a:cubicBezTo>
                  <a:cubicBezTo>
                    <a:pt x="2578" y="2461"/>
                    <a:pt x="2581" y="2454"/>
                    <a:pt x="2584" y="2444"/>
                  </a:cubicBezTo>
                  <a:lnTo>
                    <a:pt x="2595" y="2417"/>
                  </a:lnTo>
                  <a:cubicBezTo>
                    <a:pt x="2653" y="2276"/>
                    <a:pt x="2756" y="2141"/>
                    <a:pt x="2883" y="2024"/>
                  </a:cubicBezTo>
                  <a:cubicBezTo>
                    <a:pt x="2946" y="1966"/>
                    <a:pt x="3014" y="1912"/>
                    <a:pt x="3087" y="1864"/>
                  </a:cubicBezTo>
                  <a:cubicBezTo>
                    <a:pt x="3158" y="1817"/>
                    <a:pt x="3236" y="1773"/>
                    <a:pt x="3317" y="1734"/>
                  </a:cubicBezTo>
                  <a:cubicBezTo>
                    <a:pt x="3640" y="1575"/>
                    <a:pt x="4008" y="1481"/>
                    <a:pt x="4373" y="1395"/>
                  </a:cubicBezTo>
                  <a:cubicBezTo>
                    <a:pt x="4735" y="1309"/>
                    <a:pt x="5070" y="1239"/>
                    <a:pt x="5382" y="1183"/>
                  </a:cubicBezTo>
                  <a:cubicBezTo>
                    <a:pt x="5693" y="1128"/>
                    <a:pt x="5981" y="1083"/>
                    <a:pt x="6244" y="1048"/>
                  </a:cubicBezTo>
                  <a:cubicBezTo>
                    <a:pt x="6772" y="977"/>
                    <a:pt x="7206" y="936"/>
                    <a:pt x="7560" y="906"/>
                  </a:cubicBezTo>
                  <a:cubicBezTo>
                    <a:pt x="7737" y="890"/>
                    <a:pt x="7895" y="876"/>
                    <a:pt x="8035" y="863"/>
                  </a:cubicBezTo>
                  <a:cubicBezTo>
                    <a:pt x="8105" y="855"/>
                    <a:pt x="8170" y="849"/>
                    <a:pt x="8233" y="843"/>
                  </a:cubicBezTo>
                  <a:cubicBezTo>
                    <a:pt x="8294" y="836"/>
                    <a:pt x="8352" y="831"/>
                    <a:pt x="8406" y="822"/>
                  </a:cubicBezTo>
                  <a:cubicBezTo>
                    <a:pt x="8513" y="807"/>
                    <a:pt x="8605" y="794"/>
                    <a:pt x="8685" y="778"/>
                  </a:cubicBezTo>
                  <a:cubicBezTo>
                    <a:pt x="8764" y="762"/>
                    <a:pt x="8830" y="743"/>
                    <a:pt x="8885" y="724"/>
                  </a:cubicBezTo>
                  <a:cubicBezTo>
                    <a:pt x="9105" y="646"/>
                    <a:pt x="9151" y="528"/>
                    <a:pt x="9159" y="367"/>
                  </a:cubicBezTo>
                  <a:cubicBezTo>
                    <a:pt x="9162" y="318"/>
                    <a:pt x="9092" y="270"/>
                    <a:pt x="8955" y="222"/>
                  </a:cubicBezTo>
                  <a:cubicBezTo>
                    <a:pt x="8921" y="210"/>
                    <a:pt x="8883" y="198"/>
                    <a:pt x="8840" y="186"/>
                  </a:cubicBezTo>
                  <a:cubicBezTo>
                    <a:pt x="8797" y="175"/>
                    <a:pt x="8750" y="163"/>
                    <a:pt x="8700" y="152"/>
                  </a:cubicBezTo>
                  <a:cubicBezTo>
                    <a:pt x="8648" y="141"/>
                    <a:pt x="8595" y="129"/>
                    <a:pt x="8536" y="118"/>
                  </a:cubicBezTo>
                  <a:cubicBezTo>
                    <a:pt x="8476" y="108"/>
                    <a:pt x="8415" y="98"/>
                    <a:pt x="8350" y="89"/>
                  </a:cubicBezTo>
                  <a:cubicBezTo>
                    <a:pt x="8084" y="50"/>
                    <a:pt x="7760" y="20"/>
                    <a:pt x="7381" y="7"/>
                  </a:cubicBezTo>
                  <a:cubicBezTo>
                    <a:pt x="7258" y="3"/>
                    <a:pt x="7130" y="1"/>
                    <a:pt x="6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1"/>
            <p:cNvSpPr/>
            <p:nvPr/>
          </p:nvSpPr>
          <p:spPr>
            <a:xfrm>
              <a:off x="2288550" y="4565450"/>
              <a:ext cx="53425" cy="44075"/>
            </a:xfrm>
            <a:custGeom>
              <a:avLst/>
              <a:gdLst/>
              <a:ahLst/>
              <a:cxnLst/>
              <a:rect l="l" t="t" r="r" b="b"/>
              <a:pathLst>
                <a:path w="2137" h="1763" extrusionOk="0">
                  <a:moveTo>
                    <a:pt x="373" y="0"/>
                  </a:moveTo>
                  <a:cubicBezTo>
                    <a:pt x="342" y="0"/>
                    <a:pt x="314" y="2"/>
                    <a:pt x="290" y="6"/>
                  </a:cubicBezTo>
                  <a:cubicBezTo>
                    <a:pt x="244" y="14"/>
                    <a:pt x="214" y="31"/>
                    <a:pt x="202" y="57"/>
                  </a:cubicBezTo>
                  <a:cubicBezTo>
                    <a:pt x="84" y="335"/>
                    <a:pt x="139" y="308"/>
                    <a:pt x="180" y="337"/>
                  </a:cubicBezTo>
                  <a:cubicBezTo>
                    <a:pt x="122" y="359"/>
                    <a:pt x="59" y="421"/>
                    <a:pt x="9" y="542"/>
                  </a:cubicBezTo>
                  <a:cubicBezTo>
                    <a:pt x="1" y="561"/>
                    <a:pt x="13" y="567"/>
                    <a:pt x="40" y="567"/>
                  </a:cubicBezTo>
                  <a:cubicBezTo>
                    <a:pt x="81" y="567"/>
                    <a:pt x="158" y="551"/>
                    <a:pt x="245" y="538"/>
                  </a:cubicBezTo>
                  <a:cubicBezTo>
                    <a:pt x="282" y="531"/>
                    <a:pt x="317" y="528"/>
                    <a:pt x="355" y="525"/>
                  </a:cubicBezTo>
                  <a:cubicBezTo>
                    <a:pt x="385" y="522"/>
                    <a:pt x="415" y="519"/>
                    <a:pt x="443" y="519"/>
                  </a:cubicBezTo>
                  <a:cubicBezTo>
                    <a:pt x="450" y="519"/>
                    <a:pt x="456" y="519"/>
                    <a:pt x="462" y="519"/>
                  </a:cubicBezTo>
                  <a:cubicBezTo>
                    <a:pt x="530" y="520"/>
                    <a:pt x="589" y="527"/>
                    <a:pt x="618" y="547"/>
                  </a:cubicBezTo>
                  <a:cubicBezTo>
                    <a:pt x="686" y="591"/>
                    <a:pt x="738" y="651"/>
                    <a:pt x="779" y="715"/>
                  </a:cubicBezTo>
                  <a:cubicBezTo>
                    <a:pt x="799" y="748"/>
                    <a:pt x="817" y="783"/>
                    <a:pt x="832" y="816"/>
                  </a:cubicBezTo>
                  <a:cubicBezTo>
                    <a:pt x="848" y="849"/>
                    <a:pt x="860" y="886"/>
                    <a:pt x="870" y="919"/>
                  </a:cubicBezTo>
                  <a:cubicBezTo>
                    <a:pt x="895" y="987"/>
                    <a:pt x="910" y="1054"/>
                    <a:pt x="928" y="1111"/>
                  </a:cubicBezTo>
                  <a:cubicBezTo>
                    <a:pt x="944" y="1170"/>
                    <a:pt x="964" y="1220"/>
                    <a:pt x="991" y="1258"/>
                  </a:cubicBezTo>
                  <a:cubicBezTo>
                    <a:pt x="1013" y="1295"/>
                    <a:pt x="1036" y="1327"/>
                    <a:pt x="1055" y="1358"/>
                  </a:cubicBezTo>
                  <a:cubicBezTo>
                    <a:pt x="1073" y="1391"/>
                    <a:pt x="1093" y="1420"/>
                    <a:pt x="1109" y="1446"/>
                  </a:cubicBezTo>
                  <a:cubicBezTo>
                    <a:pt x="1139" y="1503"/>
                    <a:pt x="1170" y="1551"/>
                    <a:pt x="1193" y="1591"/>
                  </a:cubicBezTo>
                  <a:cubicBezTo>
                    <a:pt x="1205" y="1612"/>
                    <a:pt x="1217" y="1631"/>
                    <a:pt x="1229" y="1647"/>
                  </a:cubicBezTo>
                  <a:cubicBezTo>
                    <a:pt x="1241" y="1663"/>
                    <a:pt x="1252" y="1680"/>
                    <a:pt x="1262" y="1691"/>
                  </a:cubicBezTo>
                  <a:cubicBezTo>
                    <a:pt x="1286" y="1718"/>
                    <a:pt x="1310" y="1735"/>
                    <a:pt x="1335" y="1747"/>
                  </a:cubicBezTo>
                  <a:cubicBezTo>
                    <a:pt x="1358" y="1758"/>
                    <a:pt x="1382" y="1763"/>
                    <a:pt x="1409" y="1763"/>
                  </a:cubicBezTo>
                  <a:cubicBezTo>
                    <a:pt x="1506" y="1763"/>
                    <a:pt x="1643" y="1698"/>
                    <a:pt x="1864" y="1580"/>
                  </a:cubicBezTo>
                  <a:cubicBezTo>
                    <a:pt x="1949" y="1535"/>
                    <a:pt x="2013" y="1475"/>
                    <a:pt x="2059" y="1401"/>
                  </a:cubicBezTo>
                  <a:cubicBezTo>
                    <a:pt x="2082" y="1365"/>
                    <a:pt x="2099" y="1325"/>
                    <a:pt x="2111" y="1282"/>
                  </a:cubicBezTo>
                  <a:cubicBezTo>
                    <a:pt x="2124" y="1239"/>
                    <a:pt x="2130" y="1194"/>
                    <a:pt x="2131" y="1146"/>
                  </a:cubicBezTo>
                  <a:cubicBezTo>
                    <a:pt x="2137" y="957"/>
                    <a:pt x="2052" y="732"/>
                    <a:pt x="1889" y="546"/>
                  </a:cubicBezTo>
                  <a:cubicBezTo>
                    <a:pt x="1864" y="522"/>
                    <a:pt x="1837" y="498"/>
                    <a:pt x="1808" y="473"/>
                  </a:cubicBezTo>
                  <a:cubicBezTo>
                    <a:pt x="1777" y="451"/>
                    <a:pt x="1745" y="430"/>
                    <a:pt x="1711" y="412"/>
                  </a:cubicBezTo>
                  <a:cubicBezTo>
                    <a:pt x="1694" y="402"/>
                    <a:pt x="1676" y="393"/>
                    <a:pt x="1659" y="385"/>
                  </a:cubicBezTo>
                  <a:cubicBezTo>
                    <a:pt x="1641" y="376"/>
                    <a:pt x="1622" y="369"/>
                    <a:pt x="1604" y="360"/>
                  </a:cubicBezTo>
                  <a:cubicBezTo>
                    <a:pt x="1566" y="346"/>
                    <a:pt x="1529" y="331"/>
                    <a:pt x="1491" y="317"/>
                  </a:cubicBezTo>
                  <a:cubicBezTo>
                    <a:pt x="1413" y="294"/>
                    <a:pt x="1337" y="269"/>
                    <a:pt x="1260" y="250"/>
                  </a:cubicBezTo>
                  <a:cubicBezTo>
                    <a:pt x="1223" y="239"/>
                    <a:pt x="1186" y="228"/>
                    <a:pt x="1152" y="215"/>
                  </a:cubicBezTo>
                  <a:cubicBezTo>
                    <a:pt x="1115" y="205"/>
                    <a:pt x="1082" y="193"/>
                    <a:pt x="1050" y="180"/>
                  </a:cubicBezTo>
                  <a:cubicBezTo>
                    <a:pt x="831" y="89"/>
                    <a:pt x="628" y="31"/>
                    <a:pt x="476" y="10"/>
                  </a:cubicBezTo>
                  <a:cubicBezTo>
                    <a:pt x="438" y="5"/>
                    <a:pt x="403" y="0"/>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1"/>
            <p:cNvSpPr/>
            <p:nvPr/>
          </p:nvSpPr>
          <p:spPr>
            <a:xfrm>
              <a:off x="2213550" y="4535225"/>
              <a:ext cx="53125" cy="32400"/>
            </a:xfrm>
            <a:custGeom>
              <a:avLst/>
              <a:gdLst/>
              <a:ahLst/>
              <a:cxnLst/>
              <a:rect l="l" t="t" r="r" b="b"/>
              <a:pathLst>
                <a:path w="2125" h="1296" extrusionOk="0">
                  <a:moveTo>
                    <a:pt x="1462" y="0"/>
                  </a:moveTo>
                  <a:cubicBezTo>
                    <a:pt x="1278" y="0"/>
                    <a:pt x="1054" y="94"/>
                    <a:pt x="876" y="94"/>
                  </a:cubicBezTo>
                  <a:cubicBezTo>
                    <a:pt x="874" y="94"/>
                    <a:pt x="873" y="94"/>
                    <a:pt x="871" y="94"/>
                  </a:cubicBezTo>
                  <a:cubicBezTo>
                    <a:pt x="782" y="93"/>
                    <a:pt x="698" y="92"/>
                    <a:pt x="620" y="92"/>
                  </a:cubicBezTo>
                  <a:cubicBezTo>
                    <a:pt x="368" y="92"/>
                    <a:pt x="186" y="107"/>
                    <a:pt x="158" y="192"/>
                  </a:cubicBezTo>
                  <a:cubicBezTo>
                    <a:pt x="62" y="479"/>
                    <a:pt x="114" y="446"/>
                    <a:pt x="152" y="468"/>
                  </a:cubicBezTo>
                  <a:cubicBezTo>
                    <a:pt x="102" y="498"/>
                    <a:pt x="46" y="567"/>
                    <a:pt x="6" y="692"/>
                  </a:cubicBezTo>
                  <a:cubicBezTo>
                    <a:pt x="1" y="708"/>
                    <a:pt x="10" y="714"/>
                    <a:pt x="29" y="714"/>
                  </a:cubicBezTo>
                  <a:cubicBezTo>
                    <a:pt x="117" y="714"/>
                    <a:pt x="421" y="574"/>
                    <a:pt x="551" y="574"/>
                  </a:cubicBezTo>
                  <a:cubicBezTo>
                    <a:pt x="565" y="574"/>
                    <a:pt x="576" y="576"/>
                    <a:pt x="585" y="579"/>
                  </a:cubicBezTo>
                  <a:cubicBezTo>
                    <a:pt x="865" y="671"/>
                    <a:pt x="999" y="1004"/>
                    <a:pt x="1166" y="1088"/>
                  </a:cubicBezTo>
                  <a:cubicBezTo>
                    <a:pt x="1426" y="1217"/>
                    <a:pt x="1580" y="1296"/>
                    <a:pt x="1687" y="1296"/>
                  </a:cubicBezTo>
                  <a:cubicBezTo>
                    <a:pt x="1831" y="1296"/>
                    <a:pt x="1891" y="1155"/>
                    <a:pt x="2007" y="805"/>
                  </a:cubicBezTo>
                  <a:cubicBezTo>
                    <a:pt x="2125" y="441"/>
                    <a:pt x="1918" y="130"/>
                    <a:pt x="1580" y="17"/>
                  </a:cubicBezTo>
                  <a:cubicBezTo>
                    <a:pt x="1543" y="5"/>
                    <a:pt x="1504" y="0"/>
                    <a:pt x="1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1"/>
            <p:cNvSpPr/>
            <p:nvPr/>
          </p:nvSpPr>
          <p:spPr>
            <a:xfrm>
              <a:off x="2135950" y="4520625"/>
              <a:ext cx="61275" cy="31650"/>
            </a:xfrm>
            <a:custGeom>
              <a:avLst/>
              <a:gdLst/>
              <a:ahLst/>
              <a:cxnLst/>
              <a:rect l="l" t="t" r="r" b="b"/>
              <a:pathLst>
                <a:path w="2451" h="1266" extrusionOk="0">
                  <a:moveTo>
                    <a:pt x="1635" y="0"/>
                  </a:moveTo>
                  <a:cubicBezTo>
                    <a:pt x="1511" y="0"/>
                    <a:pt x="1381" y="42"/>
                    <a:pt x="1252" y="89"/>
                  </a:cubicBezTo>
                  <a:cubicBezTo>
                    <a:pt x="1101" y="147"/>
                    <a:pt x="955" y="214"/>
                    <a:pt x="819" y="249"/>
                  </a:cubicBezTo>
                  <a:cubicBezTo>
                    <a:pt x="354" y="358"/>
                    <a:pt x="0" y="493"/>
                    <a:pt x="13" y="609"/>
                  </a:cubicBezTo>
                  <a:cubicBezTo>
                    <a:pt x="38" y="837"/>
                    <a:pt x="67" y="862"/>
                    <a:pt x="104" y="862"/>
                  </a:cubicBezTo>
                  <a:cubicBezTo>
                    <a:pt x="114" y="862"/>
                    <a:pt x="125" y="860"/>
                    <a:pt x="136" y="860"/>
                  </a:cubicBezTo>
                  <a:cubicBezTo>
                    <a:pt x="138" y="860"/>
                    <a:pt x="139" y="860"/>
                    <a:pt x="140" y="860"/>
                  </a:cubicBezTo>
                  <a:cubicBezTo>
                    <a:pt x="97" y="910"/>
                    <a:pt x="70" y="993"/>
                    <a:pt x="83" y="1125"/>
                  </a:cubicBezTo>
                  <a:cubicBezTo>
                    <a:pt x="84" y="1136"/>
                    <a:pt x="90" y="1141"/>
                    <a:pt x="98" y="1141"/>
                  </a:cubicBezTo>
                  <a:cubicBezTo>
                    <a:pt x="132" y="1141"/>
                    <a:pt x="217" y="1073"/>
                    <a:pt x="317" y="997"/>
                  </a:cubicBezTo>
                  <a:cubicBezTo>
                    <a:pt x="443" y="904"/>
                    <a:pt x="595" y="799"/>
                    <a:pt x="673" y="799"/>
                  </a:cubicBezTo>
                  <a:cubicBezTo>
                    <a:pt x="675" y="799"/>
                    <a:pt x="678" y="799"/>
                    <a:pt x="681" y="799"/>
                  </a:cubicBezTo>
                  <a:cubicBezTo>
                    <a:pt x="856" y="799"/>
                    <a:pt x="1012" y="869"/>
                    <a:pt x="1145" y="947"/>
                  </a:cubicBezTo>
                  <a:cubicBezTo>
                    <a:pt x="1214" y="986"/>
                    <a:pt x="1278" y="1028"/>
                    <a:pt x="1335" y="1061"/>
                  </a:cubicBezTo>
                  <a:cubicBezTo>
                    <a:pt x="1394" y="1095"/>
                    <a:pt x="1449" y="1122"/>
                    <a:pt x="1501" y="1135"/>
                  </a:cubicBezTo>
                  <a:cubicBezTo>
                    <a:pt x="1692" y="1178"/>
                    <a:pt x="1834" y="1219"/>
                    <a:pt x="1945" y="1243"/>
                  </a:cubicBezTo>
                  <a:cubicBezTo>
                    <a:pt x="2000" y="1255"/>
                    <a:pt x="2047" y="1262"/>
                    <a:pt x="2087" y="1265"/>
                  </a:cubicBezTo>
                  <a:cubicBezTo>
                    <a:pt x="2093" y="1265"/>
                    <a:pt x="2099" y="1265"/>
                    <a:pt x="2104" y="1265"/>
                  </a:cubicBezTo>
                  <a:cubicBezTo>
                    <a:pt x="2138" y="1265"/>
                    <a:pt x="2166" y="1260"/>
                    <a:pt x="2192" y="1253"/>
                  </a:cubicBezTo>
                  <a:cubicBezTo>
                    <a:pt x="2310" y="1212"/>
                    <a:pt x="2358" y="1062"/>
                    <a:pt x="2429" y="748"/>
                  </a:cubicBezTo>
                  <a:cubicBezTo>
                    <a:pt x="2451" y="655"/>
                    <a:pt x="2446" y="567"/>
                    <a:pt x="2422" y="483"/>
                  </a:cubicBezTo>
                  <a:cubicBezTo>
                    <a:pt x="2395" y="401"/>
                    <a:pt x="2346" y="325"/>
                    <a:pt x="2279" y="257"/>
                  </a:cubicBezTo>
                  <a:cubicBezTo>
                    <a:pt x="2146" y="125"/>
                    <a:pt x="1935" y="31"/>
                    <a:pt x="1697" y="4"/>
                  </a:cubicBezTo>
                  <a:cubicBezTo>
                    <a:pt x="1676" y="1"/>
                    <a:pt x="1656" y="0"/>
                    <a:pt x="1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1"/>
            <p:cNvSpPr/>
            <p:nvPr/>
          </p:nvSpPr>
          <p:spPr>
            <a:xfrm>
              <a:off x="2063975" y="4528500"/>
              <a:ext cx="50350" cy="37825"/>
            </a:xfrm>
            <a:custGeom>
              <a:avLst/>
              <a:gdLst/>
              <a:ahLst/>
              <a:cxnLst/>
              <a:rect l="l" t="t" r="r" b="b"/>
              <a:pathLst>
                <a:path w="2014" h="1513" extrusionOk="0">
                  <a:moveTo>
                    <a:pt x="1247" y="0"/>
                  </a:moveTo>
                  <a:cubicBezTo>
                    <a:pt x="1174" y="0"/>
                    <a:pt x="1100" y="13"/>
                    <a:pt x="1026" y="37"/>
                  </a:cubicBezTo>
                  <a:cubicBezTo>
                    <a:pt x="835" y="100"/>
                    <a:pt x="698" y="387"/>
                    <a:pt x="527" y="514"/>
                  </a:cubicBezTo>
                  <a:cubicBezTo>
                    <a:pt x="237" y="729"/>
                    <a:pt x="0" y="898"/>
                    <a:pt x="38" y="1009"/>
                  </a:cubicBezTo>
                  <a:cubicBezTo>
                    <a:pt x="105" y="1209"/>
                    <a:pt x="134" y="1242"/>
                    <a:pt x="160" y="1242"/>
                  </a:cubicBezTo>
                  <a:cubicBezTo>
                    <a:pt x="172" y="1242"/>
                    <a:pt x="182" y="1236"/>
                    <a:pt x="195" y="1235"/>
                  </a:cubicBezTo>
                  <a:lnTo>
                    <a:pt x="195" y="1235"/>
                  </a:lnTo>
                  <a:cubicBezTo>
                    <a:pt x="173" y="1288"/>
                    <a:pt x="171" y="1375"/>
                    <a:pt x="212" y="1500"/>
                  </a:cubicBezTo>
                  <a:cubicBezTo>
                    <a:pt x="215" y="1509"/>
                    <a:pt x="219" y="1513"/>
                    <a:pt x="225" y="1513"/>
                  </a:cubicBezTo>
                  <a:cubicBezTo>
                    <a:pt x="285" y="1513"/>
                    <a:pt x="485" y="1105"/>
                    <a:pt x="590" y="1070"/>
                  </a:cubicBezTo>
                  <a:cubicBezTo>
                    <a:pt x="641" y="1053"/>
                    <a:pt x="693" y="1047"/>
                    <a:pt x="745" y="1047"/>
                  </a:cubicBezTo>
                  <a:cubicBezTo>
                    <a:pt x="945" y="1047"/>
                    <a:pt x="1147" y="1145"/>
                    <a:pt x="1290" y="1145"/>
                  </a:cubicBezTo>
                  <a:cubicBezTo>
                    <a:pt x="1305" y="1145"/>
                    <a:pt x="1319" y="1144"/>
                    <a:pt x="1332" y="1141"/>
                  </a:cubicBezTo>
                  <a:cubicBezTo>
                    <a:pt x="1973" y="1031"/>
                    <a:pt x="2014" y="1034"/>
                    <a:pt x="1812" y="421"/>
                  </a:cubicBezTo>
                  <a:cubicBezTo>
                    <a:pt x="1719" y="142"/>
                    <a:pt x="1494" y="0"/>
                    <a:pt x="1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1"/>
            <p:cNvSpPr/>
            <p:nvPr/>
          </p:nvSpPr>
          <p:spPr>
            <a:xfrm>
              <a:off x="2015325" y="4556875"/>
              <a:ext cx="28225" cy="32350"/>
            </a:xfrm>
            <a:custGeom>
              <a:avLst/>
              <a:gdLst/>
              <a:ahLst/>
              <a:cxnLst/>
              <a:rect l="l" t="t" r="r" b="b"/>
              <a:pathLst>
                <a:path w="1129" h="1294" extrusionOk="0">
                  <a:moveTo>
                    <a:pt x="296" y="1"/>
                  </a:moveTo>
                  <a:cubicBezTo>
                    <a:pt x="262" y="1"/>
                    <a:pt x="231" y="9"/>
                    <a:pt x="205" y="26"/>
                  </a:cubicBezTo>
                  <a:cubicBezTo>
                    <a:pt x="128" y="75"/>
                    <a:pt x="169" y="322"/>
                    <a:pt x="128" y="427"/>
                  </a:cubicBezTo>
                  <a:cubicBezTo>
                    <a:pt x="58" y="607"/>
                    <a:pt x="1" y="747"/>
                    <a:pt x="65" y="847"/>
                  </a:cubicBezTo>
                  <a:cubicBezTo>
                    <a:pt x="182" y="1028"/>
                    <a:pt x="210" y="1055"/>
                    <a:pt x="224" y="1055"/>
                  </a:cubicBezTo>
                  <a:cubicBezTo>
                    <a:pt x="229" y="1055"/>
                    <a:pt x="232" y="1051"/>
                    <a:pt x="238" y="1050"/>
                  </a:cubicBezTo>
                  <a:cubicBezTo>
                    <a:pt x="248" y="1097"/>
                    <a:pt x="281" y="1173"/>
                    <a:pt x="353" y="1282"/>
                  </a:cubicBezTo>
                  <a:cubicBezTo>
                    <a:pt x="359" y="1290"/>
                    <a:pt x="363" y="1294"/>
                    <a:pt x="366" y="1294"/>
                  </a:cubicBezTo>
                  <a:cubicBezTo>
                    <a:pt x="398" y="1294"/>
                    <a:pt x="342" y="945"/>
                    <a:pt x="384" y="917"/>
                  </a:cubicBezTo>
                  <a:cubicBezTo>
                    <a:pt x="403" y="905"/>
                    <a:pt x="424" y="901"/>
                    <a:pt x="448" y="901"/>
                  </a:cubicBezTo>
                  <a:cubicBezTo>
                    <a:pt x="559" y="901"/>
                    <a:pt x="717" y="1002"/>
                    <a:pt x="793" y="1002"/>
                  </a:cubicBezTo>
                  <a:cubicBezTo>
                    <a:pt x="799" y="1002"/>
                    <a:pt x="804" y="1001"/>
                    <a:pt x="809" y="1000"/>
                  </a:cubicBezTo>
                  <a:cubicBezTo>
                    <a:pt x="1105" y="921"/>
                    <a:pt x="1129" y="925"/>
                    <a:pt x="778" y="385"/>
                  </a:cubicBezTo>
                  <a:cubicBezTo>
                    <a:pt x="610" y="131"/>
                    <a:pt x="429"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41"/>
          <p:cNvGrpSpPr/>
          <p:nvPr/>
        </p:nvGrpSpPr>
        <p:grpSpPr>
          <a:xfrm>
            <a:off x="1978822" y="4189537"/>
            <a:ext cx="914962" cy="325752"/>
            <a:chOff x="4297850" y="2554600"/>
            <a:chExt cx="397775" cy="141625"/>
          </a:xfrm>
        </p:grpSpPr>
        <p:sp>
          <p:nvSpPr>
            <p:cNvPr id="1068" name="Google Shape;1068;p41"/>
            <p:cNvSpPr/>
            <p:nvPr/>
          </p:nvSpPr>
          <p:spPr>
            <a:xfrm>
              <a:off x="4297850" y="2555200"/>
              <a:ext cx="69725" cy="124625"/>
            </a:xfrm>
            <a:custGeom>
              <a:avLst/>
              <a:gdLst/>
              <a:ahLst/>
              <a:cxnLst/>
              <a:rect l="l" t="t" r="r" b="b"/>
              <a:pathLst>
                <a:path w="2789" h="4985" extrusionOk="0">
                  <a:moveTo>
                    <a:pt x="2284" y="3746"/>
                  </a:moveTo>
                  <a:cubicBezTo>
                    <a:pt x="2284" y="3751"/>
                    <a:pt x="2284" y="3755"/>
                    <a:pt x="2286" y="3758"/>
                  </a:cubicBezTo>
                  <a:cubicBezTo>
                    <a:pt x="2275" y="3766"/>
                    <a:pt x="2266" y="3772"/>
                    <a:pt x="2257" y="3778"/>
                  </a:cubicBezTo>
                  <a:lnTo>
                    <a:pt x="2284" y="3746"/>
                  </a:lnTo>
                  <a:close/>
                  <a:moveTo>
                    <a:pt x="1615" y="2533"/>
                  </a:moveTo>
                  <a:cubicBezTo>
                    <a:pt x="1644" y="2536"/>
                    <a:pt x="1671" y="2538"/>
                    <a:pt x="1696" y="2542"/>
                  </a:cubicBezTo>
                  <a:cubicBezTo>
                    <a:pt x="1800" y="2558"/>
                    <a:pt x="1886" y="2591"/>
                    <a:pt x="1950" y="2625"/>
                  </a:cubicBezTo>
                  <a:cubicBezTo>
                    <a:pt x="2015" y="2659"/>
                    <a:pt x="2063" y="2692"/>
                    <a:pt x="2099" y="2720"/>
                  </a:cubicBezTo>
                  <a:cubicBezTo>
                    <a:pt x="2136" y="2748"/>
                    <a:pt x="2165" y="2772"/>
                    <a:pt x="2193" y="2788"/>
                  </a:cubicBezTo>
                  <a:lnTo>
                    <a:pt x="2201" y="2791"/>
                  </a:lnTo>
                  <a:cubicBezTo>
                    <a:pt x="2224" y="2974"/>
                    <a:pt x="2244" y="3155"/>
                    <a:pt x="2254" y="3328"/>
                  </a:cubicBezTo>
                  <a:cubicBezTo>
                    <a:pt x="2260" y="3413"/>
                    <a:pt x="2265" y="3498"/>
                    <a:pt x="2271" y="3580"/>
                  </a:cubicBezTo>
                  <a:cubicBezTo>
                    <a:pt x="2248" y="3599"/>
                    <a:pt x="2220" y="3624"/>
                    <a:pt x="2188" y="3655"/>
                  </a:cubicBezTo>
                  <a:cubicBezTo>
                    <a:pt x="2107" y="3731"/>
                    <a:pt x="1998" y="3836"/>
                    <a:pt x="1869" y="3932"/>
                  </a:cubicBezTo>
                  <a:cubicBezTo>
                    <a:pt x="1804" y="3980"/>
                    <a:pt x="1736" y="4026"/>
                    <a:pt x="1665" y="4064"/>
                  </a:cubicBezTo>
                  <a:cubicBezTo>
                    <a:pt x="1594" y="4103"/>
                    <a:pt x="1521" y="4136"/>
                    <a:pt x="1448" y="4161"/>
                  </a:cubicBezTo>
                  <a:cubicBezTo>
                    <a:pt x="1335" y="4200"/>
                    <a:pt x="1226" y="4216"/>
                    <a:pt x="1143" y="4216"/>
                  </a:cubicBezTo>
                  <a:cubicBezTo>
                    <a:pt x="1120" y="4216"/>
                    <a:pt x="1099" y="4215"/>
                    <a:pt x="1080" y="4212"/>
                  </a:cubicBezTo>
                  <a:cubicBezTo>
                    <a:pt x="1030" y="4206"/>
                    <a:pt x="980" y="4197"/>
                    <a:pt x="934" y="4182"/>
                  </a:cubicBezTo>
                  <a:cubicBezTo>
                    <a:pt x="921" y="4180"/>
                    <a:pt x="911" y="4176"/>
                    <a:pt x="899" y="4172"/>
                  </a:cubicBezTo>
                  <a:cubicBezTo>
                    <a:pt x="888" y="4168"/>
                    <a:pt x="876" y="4164"/>
                    <a:pt x="865" y="4160"/>
                  </a:cubicBezTo>
                  <a:cubicBezTo>
                    <a:pt x="844" y="4150"/>
                    <a:pt x="822" y="4143"/>
                    <a:pt x="802" y="4131"/>
                  </a:cubicBezTo>
                  <a:cubicBezTo>
                    <a:pt x="760" y="4110"/>
                    <a:pt x="723" y="4084"/>
                    <a:pt x="688" y="4056"/>
                  </a:cubicBezTo>
                  <a:cubicBezTo>
                    <a:pt x="671" y="4041"/>
                    <a:pt x="653" y="4027"/>
                    <a:pt x="638" y="4010"/>
                  </a:cubicBezTo>
                  <a:cubicBezTo>
                    <a:pt x="630" y="4003"/>
                    <a:pt x="622" y="3995"/>
                    <a:pt x="615" y="3988"/>
                  </a:cubicBezTo>
                  <a:cubicBezTo>
                    <a:pt x="609" y="3980"/>
                    <a:pt x="600" y="3972"/>
                    <a:pt x="594" y="3964"/>
                  </a:cubicBezTo>
                  <a:lnTo>
                    <a:pt x="573" y="3940"/>
                  </a:lnTo>
                  <a:cubicBezTo>
                    <a:pt x="567" y="3931"/>
                    <a:pt x="561" y="3923"/>
                    <a:pt x="555" y="3914"/>
                  </a:cubicBezTo>
                  <a:cubicBezTo>
                    <a:pt x="550" y="3906"/>
                    <a:pt x="544" y="3897"/>
                    <a:pt x="538" y="3889"/>
                  </a:cubicBezTo>
                  <a:lnTo>
                    <a:pt x="529" y="3875"/>
                  </a:lnTo>
                  <a:lnTo>
                    <a:pt x="523" y="3862"/>
                  </a:lnTo>
                  <a:cubicBezTo>
                    <a:pt x="517" y="3853"/>
                    <a:pt x="513" y="3844"/>
                    <a:pt x="508" y="3835"/>
                  </a:cubicBezTo>
                  <a:cubicBezTo>
                    <a:pt x="503" y="3826"/>
                    <a:pt x="500" y="3817"/>
                    <a:pt x="496" y="3809"/>
                  </a:cubicBezTo>
                  <a:cubicBezTo>
                    <a:pt x="486" y="3790"/>
                    <a:pt x="482" y="3772"/>
                    <a:pt x="475" y="3755"/>
                  </a:cubicBezTo>
                  <a:cubicBezTo>
                    <a:pt x="471" y="3746"/>
                    <a:pt x="470" y="3737"/>
                    <a:pt x="468" y="3728"/>
                  </a:cubicBezTo>
                  <a:cubicBezTo>
                    <a:pt x="465" y="3718"/>
                    <a:pt x="463" y="3710"/>
                    <a:pt x="460" y="3701"/>
                  </a:cubicBezTo>
                  <a:cubicBezTo>
                    <a:pt x="459" y="3691"/>
                    <a:pt x="458" y="3683"/>
                    <a:pt x="457" y="3674"/>
                  </a:cubicBezTo>
                  <a:lnTo>
                    <a:pt x="454" y="3660"/>
                  </a:lnTo>
                  <a:lnTo>
                    <a:pt x="453" y="3647"/>
                  </a:lnTo>
                  <a:cubicBezTo>
                    <a:pt x="452" y="3639"/>
                    <a:pt x="452" y="3629"/>
                    <a:pt x="450" y="3622"/>
                  </a:cubicBezTo>
                  <a:lnTo>
                    <a:pt x="450" y="3596"/>
                  </a:lnTo>
                  <a:lnTo>
                    <a:pt x="450" y="3572"/>
                  </a:lnTo>
                  <a:cubicBezTo>
                    <a:pt x="452" y="3564"/>
                    <a:pt x="452" y="3556"/>
                    <a:pt x="453" y="3546"/>
                  </a:cubicBezTo>
                  <a:cubicBezTo>
                    <a:pt x="469" y="3414"/>
                    <a:pt x="533" y="3293"/>
                    <a:pt x="611" y="3182"/>
                  </a:cubicBezTo>
                  <a:cubicBezTo>
                    <a:pt x="652" y="3127"/>
                    <a:pt x="694" y="3074"/>
                    <a:pt x="738" y="3024"/>
                  </a:cubicBezTo>
                  <a:cubicBezTo>
                    <a:pt x="743" y="3017"/>
                    <a:pt x="748" y="3011"/>
                    <a:pt x="754" y="3005"/>
                  </a:cubicBezTo>
                  <a:cubicBezTo>
                    <a:pt x="759" y="3000"/>
                    <a:pt x="764" y="2993"/>
                    <a:pt x="770" y="2988"/>
                  </a:cubicBezTo>
                  <a:cubicBezTo>
                    <a:pt x="781" y="2976"/>
                    <a:pt x="791" y="2963"/>
                    <a:pt x="802" y="2952"/>
                  </a:cubicBezTo>
                  <a:cubicBezTo>
                    <a:pt x="825" y="2930"/>
                    <a:pt x="845" y="2907"/>
                    <a:pt x="866" y="2886"/>
                  </a:cubicBezTo>
                  <a:cubicBezTo>
                    <a:pt x="944" y="2807"/>
                    <a:pt x="1023" y="2743"/>
                    <a:pt x="1102" y="2693"/>
                  </a:cubicBezTo>
                  <a:cubicBezTo>
                    <a:pt x="1179" y="2644"/>
                    <a:pt x="1255" y="2606"/>
                    <a:pt x="1328" y="2582"/>
                  </a:cubicBezTo>
                  <a:cubicBezTo>
                    <a:pt x="1400" y="2557"/>
                    <a:pt x="1469" y="2543"/>
                    <a:pt x="1531" y="2537"/>
                  </a:cubicBezTo>
                  <a:cubicBezTo>
                    <a:pt x="1559" y="2533"/>
                    <a:pt x="1588" y="2533"/>
                    <a:pt x="1615" y="2533"/>
                  </a:cubicBezTo>
                  <a:close/>
                  <a:moveTo>
                    <a:pt x="2440" y="0"/>
                  </a:moveTo>
                  <a:cubicBezTo>
                    <a:pt x="2236" y="0"/>
                    <a:pt x="2108" y="754"/>
                    <a:pt x="2104" y="1666"/>
                  </a:cubicBezTo>
                  <a:cubicBezTo>
                    <a:pt x="2104" y="1801"/>
                    <a:pt x="2112" y="1939"/>
                    <a:pt x="2123" y="2079"/>
                  </a:cubicBezTo>
                  <a:cubicBezTo>
                    <a:pt x="2052" y="2037"/>
                    <a:pt x="1973" y="2002"/>
                    <a:pt x="1886" y="1974"/>
                  </a:cubicBezTo>
                  <a:cubicBezTo>
                    <a:pt x="1781" y="1942"/>
                    <a:pt x="1664" y="1923"/>
                    <a:pt x="1541" y="1923"/>
                  </a:cubicBezTo>
                  <a:cubicBezTo>
                    <a:pt x="1509" y="1923"/>
                    <a:pt x="1478" y="1924"/>
                    <a:pt x="1445" y="1926"/>
                  </a:cubicBezTo>
                  <a:cubicBezTo>
                    <a:pt x="1291" y="1940"/>
                    <a:pt x="1134" y="1982"/>
                    <a:pt x="985" y="2049"/>
                  </a:cubicBezTo>
                  <a:cubicBezTo>
                    <a:pt x="836" y="2118"/>
                    <a:pt x="698" y="2209"/>
                    <a:pt x="572" y="2317"/>
                  </a:cubicBezTo>
                  <a:cubicBezTo>
                    <a:pt x="498" y="2381"/>
                    <a:pt x="432" y="2452"/>
                    <a:pt x="371" y="2527"/>
                  </a:cubicBezTo>
                  <a:cubicBezTo>
                    <a:pt x="356" y="2546"/>
                    <a:pt x="340" y="2565"/>
                    <a:pt x="326" y="2585"/>
                  </a:cubicBezTo>
                  <a:cubicBezTo>
                    <a:pt x="312" y="2605"/>
                    <a:pt x="298" y="2624"/>
                    <a:pt x="283" y="2644"/>
                  </a:cubicBezTo>
                  <a:cubicBezTo>
                    <a:pt x="256" y="2684"/>
                    <a:pt x="229" y="2726"/>
                    <a:pt x="206" y="2768"/>
                  </a:cubicBezTo>
                  <a:cubicBezTo>
                    <a:pt x="156" y="2854"/>
                    <a:pt x="111" y="2945"/>
                    <a:pt x="77" y="3044"/>
                  </a:cubicBezTo>
                  <a:cubicBezTo>
                    <a:pt x="60" y="3094"/>
                    <a:pt x="45" y="3145"/>
                    <a:pt x="31" y="3198"/>
                  </a:cubicBezTo>
                  <a:cubicBezTo>
                    <a:pt x="19" y="3252"/>
                    <a:pt x="9" y="3306"/>
                    <a:pt x="6" y="3363"/>
                  </a:cubicBezTo>
                  <a:cubicBezTo>
                    <a:pt x="2" y="3419"/>
                    <a:pt x="1" y="3476"/>
                    <a:pt x="6" y="3532"/>
                  </a:cubicBezTo>
                  <a:lnTo>
                    <a:pt x="7" y="3554"/>
                  </a:lnTo>
                  <a:lnTo>
                    <a:pt x="10" y="3575"/>
                  </a:lnTo>
                  <a:cubicBezTo>
                    <a:pt x="11" y="3590"/>
                    <a:pt x="14" y="3604"/>
                    <a:pt x="16" y="3618"/>
                  </a:cubicBezTo>
                  <a:cubicBezTo>
                    <a:pt x="21" y="3647"/>
                    <a:pt x="26" y="3675"/>
                    <a:pt x="34" y="3703"/>
                  </a:cubicBezTo>
                  <a:cubicBezTo>
                    <a:pt x="64" y="3814"/>
                    <a:pt x="113" y="3914"/>
                    <a:pt x="175" y="4002"/>
                  </a:cubicBezTo>
                  <a:cubicBezTo>
                    <a:pt x="236" y="4089"/>
                    <a:pt x="308" y="4164"/>
                    <a:pt x="386" y="4227"/>
                  </a:cubicBezTo>
                  <a:cubicBezTo>
                    <a:pt x="464" y="4290"/>
                    <a:pt x="547" y="4341"/>
                    <a:pt x="634" y="4383"/>
                  </a:cubicBezTo>
                  <a:lnTo>
                    <a:pt x="690" y="4407"/>
                  </a:lnTo>
                  <a:cubicBezTo>
                    <a:pt x="710" y="4415"/>
                    <a:pt x="730" y="4421"/>
                    <a:pt x="748" y="4428"/>
                  </a:cubicBezTo>
                  <a:cubicBezTo>
                    <a:pt x="768" y="4435"/>
                    <a:pt x="786" y="4440"/>
                    <a:pt x="806" y="4446"/>
                  </a:cubicBezTo>
                  <a:lnTo>
                    <a:pt x="834" y="4454"/>
                  </a:lnTo>
                  <a:lnTo>
                    <a:pt x="862" y="4461"/>
                  </a:lnTo>
                  <a:cubicBezTo>
                    <a:pt x="940" y="4478"/>
                    <a:pt x="1015" y="4487"/>
                    <a:pt x="1088" y="4489"/>
                  </a:cubicBezTo>
                  <a:cubicBezTo>
                    <a:pt x="1105" y="4489"/>
                    <a:pt x="1122" y="4490"/>
                    <a:pt x="1138" y="4490"/>
                  </a:cubicBezTo>
                  <a:cubicBezTo>
                    <a:pt x="1194" y="4490"/>
                    <a:pt x="1249" y="4486"/>
                    <a:pt x="1302" y="4480"/>
                  </a:cubicBezTo>
                  <a:cubicBezTo>
                    <a:pt x="1370" y="4471"/>
                    <a:pt x="1436" y="4458"/>
                    <a:pt x="1500" y="4442"/>
                  </a:cubicBezTo>
                  <a:cubicBezTo>
                    <a:pt x="1626" y="4410"/>
                    <a:pt x="1741" y="4364"/>
                    <a:pt x="1843" y="4313"/>
                  </a:cubicBezTo>
                  <a:cubicBezTo>
                    <a:pt x="1943" y="4262"/>
                    <a:pt x="2032" y="4207"/>
                    <a:pt x="2109" y="4153"/>
                  </a:cubicBezTo>
                  <a:cubicBezTo>
                    <a:pt x="2185" y="4101"/>
                    <a:pt x="2249" y="4050"/>
                    <a:pt x="2305" y="4003"/>
                  </a:cubicBezTo>
                  <a:cubicBezTo>
                    <a:pt x="2344" y="4582"/>
                    <a:pt x="2380" y="4985"/>
                    <a:pt x="2425" y="4985"/>
                  </a:cubicBezTo>
                  <a:cubicBezTo>
                    <a:pt x="2587" y="4985"/>
                    <a:pt x="2563" y="4888"/>
                    <a:pt x="2568" y="4776"/>
                  </a:cubicBezTo>
                  <a:lnTo>
                    <a:pt x="2568" y="4776"/>
                  </a:lnTo>
                  <a:cubicBezTo>
                    <a:pt x="2592" y="4877"/>
                    <a:pt x="2635" y="4954"/>
                    <a:pt x="2706" y="4955"/>
                  </a:cubicBezTo>
                  <a:cubicBezTo>
                    <a:pt x="2761" y="4955"/>
                    <a:pt x="2554" y="3965"/>
                    <a:pt x="2555" y="3638"/>
                  </a:cubicBezTo>
                  <a:cubicBezTo>
                    <a:pt x="2558" y="2886"/>
                    <a:pt x="2709" y="2290"/>
                    <a:pt x="2725" y="1816"/>
                  </a:cubicBezTo>
                  <a:cubicBezTo>
                    <a:pt x="2779" y="102"/>
                    <a:pt x="2788" y="1"/>
                    <a:pt x="2441" y="0"/>
                  </a:cubicBezTo>
                  <a:cubicBezTo>
                    <a:pt x="2441" y="0"/>
                    <a:pt x="2441" y="0"/>
                    <a:pt x="2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1"/>
            <p:cNvSpPr/>
            <p:nvPr/>
          </p:nvSpPr>
          <p:spPr>
            <a:xfrm>
              <a:off x="4384125" y="2602200"/>
              <a:ext cx="59700" cy="20975"/>
            </a:xfrm>
            <a:custGeom>
              <a:avLst/>
              <a:gdLst/>
              <a:ahLst/>
              <a:cxnLst/>
              <a:rect l="l" t="t" r="r" b="b"/>
              <a:pathLst>
                <a:path w="2388" h="839" extrusionOk="0">
                  <a:moveTo>
                    <a:pt x="2318" y="0"/>
                  </a:moveTo>
                  <a:cubicBezTo>
                    <a:pt x="2242" y="0"/>
                    <a:pt x="1854" y="220"/>
                    <a:pt x="1710" y="238"/>
                  </a:cubicBezTo>
                  <a:cubicBezTo>
                    <a:pt x="1651" y="245"/>
                    <a:pt x="1594" y="247"/>
                    <a:pt x="1538" y="247"/>
                  </a:cubicBezTo>
                  <a:cubicBezTo>
                    <a:pt x="1266" y="247"/>
                    <a:pt x="1032" y="180"/>
                    <a:pt x="844" y="180"/>
                  </a:cubicBezTo>
                  <a:cubicBezTo>
                    <a:pt x="831" y="180"/>
                    <a:pt x="818" y="180"/>
                    <a:pt x="806" y="181"/>
                  </a:cubicBezTo>
                  <a:cubicBezTo>
                    <a:pt x="314" y="208"/>
                    <a:pt x="94" y="218"/>
                    <a:pt x="3" y="292"/>
                  </a:cubicBezTo>
                  <a:lnTo>
                    <a:pt x="31" y="449"/>
                  </a:lnTo>
                  <a:cubicBezTo>
                    <a:pt x="22" y="443"/>
                    <a:pt x="11" y="437"/>
                    <a:pt x="0" y="431"/>
                  </a:cubicBezTo>
                  <a:lnTo>
                    <a:pt x="0" y="431"/>
                  </a:lnTo>
                  <a:lnTo>
                    <a:pt x="52" y="709"/>
                  </a:lnTo>
                  <a:cubicBezTo>
                    <a:pt x="61" y="716"/>
                    <a:pt x="72" y="722"/>
                    <a:pt x="83" y="728"/>
                  </a:cubicBezTo>
                  <a:lnTo>
                    <a:pt x="102" y="838"/>
                  </a:lnTo>
                  <a:cubicBezTo>
                    <a:pt x="126" y="813"/>
                    <a:pt x="137" y="787"/>
                    <a:pt x="140" y="754"/>
                  </a:cubicBezTo>
                  <a:cubicBezTo>
                    <a:pt x="245" y="796"/>
                    <a:pt x="389" y="817"/>
                    <a:pt x="552" y="817"/>
                  </a:cubicBezTo>
                  <a:cubicBezTo>
                    <a:pt x="633" y="817"/>
                    <a:pt x="718" y="812"/>
                    <a:pt x="806" y="802"/>
                  </a:cubicBezTo>
                  <a:cubicBezTo>
                    <a:pt x="1067" y="771"/>
                    <a:pt x="1340" y="615"/>
                    <a:pt x="1595" y="549"/>
                  </a:cubicBezTo>
                  <a:cubicBezTo>
                    <a:pt x="2034" y="436"/>
                    <a:pt x="2387" y="347"/>
                    <a:pt x="2380" y="286"/>
                  </a:cubicBezTo>
                  <a:cubicBezTo>
                    <a:pt x="2366" y="170"/>
                    <a:pt x="2339" y="152"/>
                    <a:pt x="2305" y="152"/>
                  </a:cubicBezTo>
                  <a:cubicBezTo>
                    <a:pt x="2292" y="152"/>
                    <a:pt x="2277" y="155"/>
                    <a:pt x="2261" y="156"/>
                  </a:cubicBezTo>
                  <a:cubicBezTo>
                    <a:pt x="2308" y="126"/>
                    <a:pt x="2340" y="78"/>
                    <a:pt x="2331" y="8"/>
                  </a:cubicBezTo>
                  <a:cubicBezTo>
                    <a:pt x="2331" y="3"/>
                    <a:pt x="2326" y="0"/>
                    <a:pt x="2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1"/>
            <p:cNvSpPr/>
            <p:nvPr/>
          </p:nvSpPr>
          <p:spPr>
            <a:xfrm>
              <a:off x="4371225" y="2619875"/>
              <a:ext cx="71800" cy="23425"/>
            </a:xfrm>
            <a:custGeom>
              <a:avLst/>
              <a:gdLst/>
              <a:ahLst/>
              <a:cxnLst/>
              <a:rect l="l" t="t" r="r" b="b"/>
              <a:pathLst>
                <a:path w="2872" h="937" extrusionOk="0">
                  <a:moveTo>
                    <a:pt x="2789" y="1"/>
                  </a:moveTo>
                  <a:cubicBezTo>
                    <a:pt x="2706" y="1"/>
                    <a:pt x="2252" y="252"/>
                    <a:pt x="2084" y="277"/>
                  </a:cubicBezTo>
                  <a:cubicBezTo>
                    <a:pt x="1967" y="296"/>
                    <a:pt x="1855" y="302"/>
                    <a:pt x="1749" y="302"/>
                  </a:cubicBezTo>
                  <a:cubicBezTo>
                    <a:pt x="1521" y="302"/>
                    <a:pt x="1318" y="273"/>
                    <a:pt x="1146" y="273"/>
                  </a:cubicBezTo>
                  <a:cubicBezTo>
                    <a:pt x="1107" y="273"/>
                    <a:pt x="1070" y="275"/>
                    <a:pt x="1034" y="278"/>
                  </a:cubicBezTo>
                  <a:cubicBezTo>
                    <a:pt x="60" y="380"/>
                    <a:pt x="0" y="380"/>
                    <a:pt x="54" y="723"/>
                  </a:cubicBezTo>
                  <a:cubicBezTo>
                    <a:pt x="77" y="866"/>
                    <a:pt x="305" y="936"/>
                    <a:pt x="618" y="936"/>
                  </a:cubicBezTo>
                  <a:cubicBezTo>
                    <a:pt x="749" y="936"/>
                    <a:pt x="894" y="924"/>
                    <a:pt x="1046" y="900"/>
                  </a:cubicBezTo>
                  <a:cubicBezTo>
                    <a:pt x="1346" y="853"/>
                    <a:pt x="1661" y="679"/>
                    <a:pt x="1957" y="595"/>
                  </a:cubicBezTo>
                  <a:cubicBezTo>
                    <a:pt x="2464" y="455"/>
                    <a:pt x="2872" y="342"/>
                    <a:pt x="2862" y="279"/>
                  </a:cubicBezTo>
                  <a:cubicBezTo>
                    <a:pt x="2846" y="174"/>
                    <a:pt x="2818" y="154"/>
                    <a:pt x="2781" y="154"/>
                  </a:cubicBezTo>
                  <a:cubicBezTo>
                    <a:pt x="2764" y="154"/>
                    <a:pt x="2744" y="159"/>
                    <a:pt x="2724" y="160"/>
                  </a:cubicBezTo>
                  <a:cubicBezTo>
                    <a:pt x="2777" y="128"/>
                    <a:pt x="2814" y="77"/>
                    <a:pt x="2802" y="8"/>
                  </a:cubicBezTo>
                  <a:cubicBezTo>
                    <a:pt x="2801" y="3"/>
                    <a:pt x="2797"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1"/>
            <p:cNvSpPr/>
            <p:nvPr/>
          </p:nvSpPr>
          <p:spPr>
            <a:xfrm>
              <a:off x="4445275" y="2564750"/>
              <a:ext cx="74625" cy="100225"/>
            </a:xfrm>
            <a:custGeom>
              <a:avLst/>
              <a:gdLst/>
              <a:ahLst/>
              <a:cxnLst/>
              <a:rect l="l" t="t" r="r" b="b"/>
              <a:pathLst>
                <a:path w="2985" h="4009" extrusionOk="0">
                  <a:moveTo>
                    <a:pt x="1345" y="0"/>
                  </a:moveTo>
                  <a:cubicBezTo>
                    <a:pt x="1290" y="0"/>
                    <a:pt x="1237" y="4"/>
                    <a:pt x="1185" y="13"/>
                  </a:cubicBezTo>
                  <a:cubicBezTo>
                    <a:pt x="1168" y="16"/>
                    <a:pt x="1151" y="19"/>
                    <a:pt x="1133" y="22"/>
                  </a:cubicBezTo>
                  <a:cubicBezTo>
                    <a:pt x="1115" y="27"/>
                    <a:pt x="1099" y="29"/>
                    <a:pt x="1083" y="34"/>
                  </a:cubicBezTo>
                  <a:cubicBezTo>
                    <a:pt x="1051" y="44"/>
                    <a:pt x="1019" y="53"/>
                    <a:pt x="990" y="64"/>
                  </a:cubicBezTo>
                  <a:cubicBezTo>
                    <a:pt x="959" y="76"/>
                    <a:pt x="930" y="88"/>
                    <a:pt x="904" y="100"/>
                  </a:cubicBezTo>
                  <a:cubicBezTo>
                    <a:pt x="877" y="114"/>
                    <a:pt x="851" y="129"/>
                    <a:pt x="825" y="142"/>
                  </a:cubicBezTo>
                  <a:cubicBezTo>
                    <a:pt x="726" y="200"/>
                    <a:pt x="647" y="265"/>
                    <a:pt x="582" y="333"/>
                  </a:cubicBezTo>
                  <a:cubicBezTo>
                    <a:pt x="519" y="399"/>
                    <a:pt x="470" y="467"/>
                    <a:pt x="433" y="531"/>
                  </a:cubicBezTo>
                  <a:cubicBezTo>
                    <a:pt x="360" y="660"/>
                    <a:pt x="330" y="774"/>
                    <a:pt x="320" y="862"/>
                  </a:cubicBezTo>
                  <a:cubicBezTo>
                    <a:pt x="319" y="886"/>
                    <a:pt x="319" y="907"/>
                    <a:pt x="319" y="926"/>
                  </a:cubicBezTo>
                  <a:cubicBezTo>
                    <a:pt x="319" y="935"/>
                    <a:pt x="319" y="944"/>
                    <a:pt x="320" y="954"/>
                  </a:cubicBezTo>
                  <a:cubicBezTo>
                    <a:pt x="320" y="963"/>
                    <a:pt x="322" y="972"/>
                    <a:pt x="323" y="979"/>
                  </a:cubicBezTo>
                  <a:cubicBezTo>
                    <a:pt x="329" y="1013"/>
                    <a:pt x="336" y="1040"/>
                    <a:pt x="346" y="1061"/>
                  </a:cubicBezTo>
                  <a:cubicBezTo>
                    <a:pt x="368" y="1106"/>
                    <a:pt x="395" y="1130"/>
                    <a:pt x="428" y="1142"/>
                  </a:cubicBezTo>
                  <a:cubicBezTo>
                    <a:pt x="454" y="1152"/>
                    <a:pt x="484" y="1155"/>
                    <a:pt x="519" y="1155"/>
                  </a:cubicBezTo>
                  <a:cubicBezTo>
                    <a:pt x="527" y="1155"/>
                    <a:pt x="535" y="1155"/>
                    <a:pt x="543" y="1155"/>
                  </a:cubicBezTo>
                  <a:cubicBezTo>
                    <a:pt x="596" y="1151"/>
                    <a:pt x="631" y="1064"/>
                    <a:pt x="707" y="951"/>
                  </a:cubicBezTo>
                  <a:cubicBezTo>
                    <a:pt x="745" y="895"/>
                    <a:pt x="793" y="830"/>
                    <a:pt x="860" y="771"/>
                  </a:cubicBezTo>
                  <a:cubicBezTo>
                    <a:pt x="867" y="765"/>
                    <a:pt x="877" y="756"/>
                    <a:pt x="884" y="748"/>
                  </a:cubicBezTo>
                  <a:cubicBezTo>
                    <a:pt x="889" y="744"/>
                    <a:pt x="893" y="740"/>
                    <a:pt x="897" y="738"/>
                  </a:cubicBezTo>
                  <a:cubicBezTo>
                    <a:pt x="900" y="733"/>
                    <a:pt x="906" y="731"/>
                    <a:pt x="910" y="727"/>
                  </a:cubicBezTo>
                  <a:cubicBezTo>
                    <a:pt x="920" y="721"/>
                    <a:pt x="929" y="712"/>
                    <a:pt x="938" y="705"/>
                  </a:cubicBezTo>
                  <a:cubicBezTo>
                    <a:pt x="948" y="699"/>
                    <a:pt x="958" y="692"/>
                    <a:pt x="968" y="685"/>
                  </a:cubicBezTo>
                  <a:cubicBezTo>
                    <a:pt x="986" y="672"/>
                    <a:pt x="1010" y="661"/>
                    <a:pt x="1031" y="649"/>
                  </a:cubicBezTo>
                  <a:lnTo>
                    <a:pt x="1039" y="645"/>
                  </a:lnTo>
                  <a:lnTo>
                    <a:pt x="1048" y="641"/>
                  </a:lnTo>
                  <a:cubicBezTo>
                    <a:pt x="1053" y="638"/>
                    <a:pt x="1058" y="636"/>
                    <a:pt x="1065" y="632"/>
                  </a:cubicBezTo>
                  <a:cubicBezTo>
                    <a:pt x="1075" y="627"/>
                    <a:pt x="1087" y="622"/>
                    <a:pt x="1099" y="618"/>
                  </a:cubicBezTo>
                  <a:cubicBezTo>
                    <a:pt x="1112" y="614"/>
                    <a:pt x="1124" y="610"/>
                    <a:pt x="1135" y="606"/>
                  </a:cubicBezTo>
                  <a:cubicBezTo>
                    <a:pt x="1146" y="602"/>
                    <a:pt x="1158" y="600"/>
                    <a:pt x="1171" y="597"/>
                  </a:cubicBezTo>
                  <a:cubicBezTo>
                    <a:pt x="1178" y="595"/>
                    <a:pt x="1183" y="593"/>
                    <a:pt x="1188" y="593"/>
                  </a:cubicBezTo>
                  <a:cubicBezTo>
                    <a:pt x="1195" y="592"/>
                    <a:pt x="1200" y="592"/>
                    <a:pt x="1207" y="589"/>
                  </a:cubicBezTo>
                  <a:cubicBezTo>
                    <a:pt x="1214" y="588"/>
                    <a:pt x="1219" y="588"/>
                    <a:pt x="1226" y="587"/>
                  </a:cubicBezTo>
                  <a:lnTo>
                    <a:pt x="1236" y="586"/>
                  </a:lnTo>
                  <a:lnTo>
                    <a:pt x="1244" y="586"/>
                  </a:lnTo>
                  <a:cubicBezTo>
                    <a:pt x="1257" y="586"/>
                    <a:pt x="1269" y="584"/>
                    <a:pt x="1282" y="583"/>
                  </a:cubicBezTo>
                  <a:cubicBezTo>
                    <a:pt x="1295" y="583"/>
                    <a:pt x="1307" y="584"/>
                    <a:pt x="1319" y="584"/>
                  </a:cubicBezTo>
                  <a:cubicBezTo>
                    <a:pt x="1332" y="584"/>
                    <a:pt x="1345" y="587"/>
                    <a:pt x="1357" y="588"/>
                  </a:cubicBezTo>
                  <a:cubicBezTo>
                    <a:pt x="1364" y="591"/>
                    <a:pt x="1370" y="591"/>
                    <a:pt x="1376" y="592"/>
                  </a:cubicBezTo>
                  <a:cubicBezTo>
                    <a:pt x="1383" y="593"/>
                    <a:pt x="1389" y="594"/>
                    <a:pt x="1395" y="595"/>
                  </a:cubicBezTo>
                  <a:cubicBezTo>
                    <a:pt x="1499" y="615"/>
                    <a:pt x="1607" y="674"/>
                    <a:pt x="1692" y="760"/>
                  </a:cubicBezTo>
                  <a:cubicBezTo>
                    <a:pt x="1733" y="803"/>
                    <a:pt x="1769" y="852"/>
                    <a:pt x="1795" y="904"/>
                  </a:cubicBezTo>
                  <a:cubicBezTo>
                    <a:pt x="1797" y="911"/>
                    <a:pt x="1801" y="917"/>
                    <a:pt x="1805" y="925"/>
                  </a:cubicBezTo>
                  <a:lnTo>
                    <a:pt x="1808" y="933"/>
                  </a:lnTo>
                  <a:cubicBezTo>
                    <a:pt x="1810" y="936"/>
                    <a:pt x="1811" y="941"/>
                    <a:pt x="1811" y="943"/>
                  </a:cubicBezTo>
                  <a:cubicBezTo>
                    <a:pt x="1813" y="949"/>
                    <a:pt x="1816" y="957"/>
                    <a:pt x="1818" y="963"/>
                  </a:cubicBezTo>
                  <a:lnTo>
                    <a:pt x="1822" y="973"/>
                  </a:lnTo>
                  <a:cubicBezTo>
                    <a:pt x="1823" y="975"/>
                    <a:pt x="1823" y="979"/>
                    <a:pt x="1824" y="982"/>
                  </a:cubicBezTo>
                  <a:lnTo>
                    <a:pt x="1829" y="1002"/>
                  </a:lnTo>
                  <a:cubicBezTo>
                    <a:pt x="1830" y="1008"/>
                    <a:pt x="1833" y="1016"/>
                    <a:pt x="1833" y="1023"/>
                  </a:cubicBezTo>
                  <a:lnTo>
                    <a:pt x="1835" y="1046"/>
                  </a:lnTo>
                  <a:lnTo>
                    <a:pt x="1837" y="1057"/>
                  </a:lnTo>
                  <a:lnTo>
                    <a:pt x="1837" y="1070"/>
                  </a:lnTo>
                  <a:cubicBezTo>
                    <a:pt x="1842" y="1131"/>
                    <a:pt x="1837" y="1199"/>
                    <a:pt x="1822" y="1271"/>
                  </a:cubicBezTo>
                  <a:cubicBezTo>
                    <a:pt x="1807" y="1344"/>
                    <a:pt x="1780" y="1421"/>
                    <a:pt x="1747" y="1500"/>
                  </a:cubicBezTo>
                  <a:cubicBezTo>
                    <a:pt x="1706" y="1593"/>
                    <a:pt x="1657" y="1688"/>
                    <a:pt x="1601" y="1787"/>
                  </a:cubicBezTo>
                  <a:cubicBezTo>
                    <a:pt x="1586" y="1813"/>
                    <a:pt x="1572" y="1838"/>
                    <a:pt x="1556" y="1862"/>
                  </a:cubicBezTo>
                  <a:cubicBezTo>
                    <a:pt x="1542" y="1888"/>
                    <a:pt x="1526" y="1914"/>
                    <a:pt x="1511" y="1940"/>
                  </a:cubicBezTo>
                  <a:lnTo>
                    <a:pt x="1488" y="1978"/>
                  </a:lnTo>
                  <a:lnTo>
                    <a:pt x="1463" y="2016"/>
                  </a:lnTo>
                  <a:cubicBezTo>
                    <a:pt x="1447" y="2042"/>
                    <a:pt x="1432" y="2067"/>
                    <a:pt x="1416" y="2092"/>
                  </a:cubicBezTo>
                  <a:cubicBezTo>
                    <a:pt x="1289" y="2298"/>
                    <a:pt x="1151" y="2501"/>
                    <a:pt x="1002" y="2698"/>
                  </a:cubicBezTo>
                  <a:cubicBezTo>
                    <a:pt x="967" y="2748"/>
                    <a:pt x="927" y="2796"/>
                    <a:pt x="890" y="2844"/>
                  </a:cubicBezTo>
                  <a:cubicBezTo>
                    <a:pt x="852" y="2893"/>
                    <a:pt x="812" y="2941"/>
                    <a:pt x="774" y="2988"/>
                  </a:cubicBezTo>
                  <a:cubicBezTo>
                    <a:pt x="694" y="3082"/>
                    <a:pt x="614" y="3176"/>
                    <a:pt x="529" y="3264"/>
                  </a:cubicBezTo>
                  <a:cubicBezTo>
                    <a:pt x="361" y="3445"/>
                    <a:pt x="185" y="3612"/>
                    <a:pt x="2" y="3763"/>
                  </a:cubicBezTo>
                  <a:lnTo>
                    <a:pt x="16" y="3778"/>
                  </a:lnTo>
                  <a:cubicBezTo>
                    <a:pt x="11" y="3783"/>
                    <a:pt x="6" y="3789"/>
                    <a:pt x="0" y="3793"/>
                  </a:cubicBezTo>
                  <a:lnTo>
                    <a:pt x="190" y="4009"/>
                  </a:lnTo>
                  <a:cubicBezTo>
                    <a:pt x="197" y="4004"/>
                    <a:pt x="202" y="3999"/>
                    <a:pt x="207" y="3996"/>
                  </a:cubicBezTo>
                  <a:lnTo>
                    <a:pt x="220" y="4009"/>
                  </a:lnTo>
                  <a:cubicBezTo>
                    <a:pt x="229" y="3999"/>
                    <a:pt x="238" y="3991"/>
                    <a:pt x="247" y="3981"/>
                  </a:cubicBezTo>
                  <a:cubicBezTo>
                    <a:pt x="267" y="3959"/>
                    <a:pt x="288" y="3939"/>
                    <a:pt x="312" y="3921"/>
                  </a:cubicBezTo>
                  <a:cubicBezTo>
                    <a:pt x="355" y="3888"/>
                    <a:pt x="398" y="3855"/>
                    <a:pt x="438" y="3825"/>
                  </a:cubicBezTo>
                  <a:cubicBezTo>
                    <a:pt x="522" y="3771"/>
                    <a:pt x="610" y="3729"/>
                    <a:pt x="702" y="3698"/>
                  </a:cubicBezTo>
                  <a:cubicBezTo>
                    <a:pt x="824" y="3658"/>
                    <a:pt x="949" y="3638"/>
                    <a:pt x="1071" y="3638"/>
                  </a:cubicBezTo>
                  <a:cubicBezTo>
                    <a:pt x="1118" y="3638"/>
                    <a:pt x="1164" y="3641"/>
                    <a:pt x="1209" y="3647"/>
                  </a:cubicBezTo>
                  <a:cubicBezTo>
                    <a:pt x="1372" y="3666"/>
                    <a:pt x="1531" y="3723"/>
                    <a:pt x="1681" y="3777"/>
                  </a:cubicBezTo>
                  <a:cubicBezTo>
                    <a:pt x="1832" y="3832"/>
                    <a:pt x="1977" y="3886"/>
                    <a:pt x="2116" y="3921"/>
                  </a:cubicBezTo>
                  <a:cubicBezTo>
                    <a:pt x="2186" y="3938"/>
                    <a:pt x="2254" y="3950"/>
                    <a:pt x="2318" y="3955"/>
                  </a:cubicBezTo>
                  <a:cubicBezTo>
                    <a:pt x="2362" y="3959"/>
                    <a:pt x="2405" y="3961"/>
                    <a:pt x="2446" y="3961"/>
                  </a:cubicBezTo>
                  <a:cubicBezTo>
                    <a:pt x="2465" y="3961"/>
                    <a:pt x="2484" y="3961"/>
                    <a:pt x="2503" y="3959"/>
                  </a:cubicBezTo>
                  <a:cubicBezTo>
                    <a:pt x="2618" y="3953"/>
                    <a:pt x="2716" y="3927"/>
                    <a:pt x="2790" y="3895"/>
                  </a:cubicBezTo>
                  <a:cubicBezTo>
                    <a:pt x="2864" y="3862"/>
                    <a:pt x="2913" y="3822"/>
                    <a:pt x="2945" y="3793"/>
                  </a:cubicBezTo>
                  <a:cubicBezTo>
                    <a:pt x="2973" y="3762"/>
                    <a:pt x="2984" y="3743"/>
                    <a:pt x="2979" y="3736"/>
                  </a:cubicBezTo>
                  <a:cubicBezTo>
                    <a:pt x="2952" y="3711"/>
                    <a:pt x="2925" y="3695"/>
                    <a:pt x="2901" y="3690"/>
                  </a:cubicBezTo>
                  <a:cubicBezTo>
                    <a:pt x="2893" y="3688"/>
                    <a:pt x="2887" y="3686"/>
                    <a:pt x="2881" y="3686"/>
                  </a:cubicBezTo>
                  <a:lnTo>
                    <a:pt x="2862" y="3686"/>
                  </a:lnTo>
                  <a:cubicBezTo>
                    <a:pt x="2849" y="3686"/>
                    <a:pt x="2837" y="3690"/>
                    <a:pt x="2823" y="3693"/>
                  </a:cubicBezTo>
                  <a:cubicBezTo>
                    <a:pt x="2810" y="3696"/>
                    <a:pt x="2795" y="3702"/>
                    <a:pt x="2780" y="3707"/>
                  </a:cubicBezTo>
                  <a:cubicBezTo>
                    <a:pt x="2773" y="3709"/>
                    <a:pt x="2764" y="3712"/>
                    <a:pt x="2758" y="3714"/>
                  </a:cubicBezTo>
                  <a:cubicBezTo>
                    <a:pt x="2749" y="3718"/>
                    <a:pt x="2742" y="3722"/>
                    <a:pt x="2733" y="3723"/>
                  </a:cubicBezTo>
                  <a:cubicBezTo>
                    <a:pt x="2716" y="3728"/>
                    <a:pt x="2699" y="3734"/>
                    <a:pt x="2679" y="3738"/>
                  </a:cubicBezTo>
                  <a:cubicBezTo>
                    <a:pt x="2671" y="3739"/>
                    <a:pt x="2661" y="3743"/>
                    <a:pt x="2650" y="3745"/>
                  </a:cubicBezTo>
                  <a:cubicBezTo>
                    <a:pt x="2640" y="3746"/>
                    <a:pt x="2630" y="3747"/>
                    <a:pt x="2619" y="3749"/>
                  </a:cubicBezTo>
                  <a:cubicBezTo>
                    <a:pt x="2693" y="3725"/>
                    <a:pt x="2747" y="3688"/>
                    <a:pt x="2771" y="3649"/>
                  </a:cubicBezTo>
                  <a:cubicBezTo>
                    <a:pt x="2776" y="3639"/>
                    <a:pt x="2781" y="3631"/>
                    <a:pt x="2786" y="3621"/>
                  </a:cubicBezTo>
                  <a:cubicBezTo>
                    <a:pt x="2789" y="3611"/>
                    <a:pt x="2790" y="3602"/>
                    <a:pt x="2790" y="3594"/>
                  </a:cubicBezTo>
                  <a:cubicBezTo>
                    <a:pt x="2790" y="3577"/>
                    <a:pt x="2785" y="3562"/>
                    <a:pt x="2774" y="3547"/>
                  </a:cubicBezTo>
                  <a:cubicBezTo>
                    <a:pt x="2773" y="3546"/>
                    <a:pt x="2772" y="3545"/>
                    <a:pt x="2769" y="3545"/>
                  </a:cubicBezTo>
                  <a:cubicBezTo>
                    <a:pt x="2767" y="3545"/>
                    <a:pt x="2764" y="3546"/>
                    <a:pt x="2760" y="3547"/>
                  </a:cubicBezTo>
                  <a:cubicBezTo>
                    <a:pt x="2753" y="3548"/>
                    <a:pt x="2746" y="3555"/>
                    <a:pt x="2733" y="3561"/>
                  </a:cubicBezTo>
                  <a:cubicBezTo>
                    <a:pt x="2710" y="3574"/>
                    <a:pt x="2677" y="3593"/>
                    <a:pt x="2620" y="3609"/>
                  </a:cubicBezTo>
                  <a:cubicBezTo>
                    <a:pt x="2571" y="3623"/>
                    <a:pt x="2505" y="3634"/>
                    <a:pt x="2425" y="3634"/>
                  </a:cubicBezTo>
                  <a:cubicBezTo>
                    <a:pt x="2414" y="3634"/>
                    <a:pt x="2404" y="3634"/>
                    <a:pt x="2394" y="3634"/>
                  </a:cubicBezTo>
                  <a:cubicBezTo>
                    <a:pt x="2346" y="3633"/>
                    <a:pt x="2297" y="3628"/>
                    <a:pt x="2244" y="3621"/>
                  </a:cubicBezTo>
                  <a:cubicBezTo>
                    <a:pt x="2231" y="3620"/>
                    <a:pt x="2217" y="3617"/>
                    <a:pt x="2206" y="3615"/>
                  </a:cubicBezTo>
                  <a:lnTo>
                    <a:pt x="2166" y="3606"/>
                  </a:lnTo>
                  <a:cubicBezTo>
                    <a:pt x="2137" y="3599"/>
                    <a:pt x="2108" y="3593"/>
                    <a:pt x="2078" y="3584"/>
                  </a:cubicBezTo>
                  <a:cubicBezTo>
                    <a:pt x="1960" y="3552"/>
                    <a:pt x="1830" y="3508"/>
                    <a:pt x="1694" y="3466"/>
                  </a:cubicBezTo>
                  <a:cubicBezTo>
                    <a:pt x="1559" y="3424"/>
                    <a:pt x="1414" y="3387"/>
                    <a:pt x="1271" y="3371"/>
                  </a:cubicBezTo>
                  <a:cubicBezTo>
                    <a:pt x="1220" y="3365"/>
                    <a:pt x="1170" y="3362"/>
                    <a:pt x="1121" y="3362"/>
                  </a:cubicBezTo>
                  <a:cubicBezTo>
                    <a:pt x="1080" y="3362"/>
                    <a:pt x="1040" y="3364"/>
                    <a:pt x="1001" y="3367"/>
                  </a:cubicBezTo>
                  <a:cubicBezTo>
                    <a:pt x="1136" y="3247"/>
                    <a:pt x="1261" y="3127"/>
                    <a:pt x="1379" y="3008"/>
                  </a:cubicBezTo>
                  <a:cubicBezTo>
                    <a:pt x="1544" y="2841"/>
                    <a:pt x="1693" y="2676"/>
                    <a:pt x="1825" y="2511"/>
                  </a:cubicBezTo>
                  <a:cubicBezTo>
                    <a:pt x="1860" y="2470"/>
                    <a:pt x="1892" y="2430"/>
                    <a:pt x="1922" y="2390"/>
                  </a:cubicBezTo>
                  <a:cubicBezTo>
                    <a:pt x="1953" y="2348"/>
                    <a:pt x="1984" y="2309"/>
                    <a:pt x="2012" y="2267"/>
                  </a:cubicBezTo>
                  <a:cubicBezTo>
                    <a:pt x="2027" y="2247"/>
                    <a:pt x="2041" y="2227"/>
                    <a:pt x="2055" y="2206"/>
                  </a:cubicBezTo>
                  <a:cubicBezTo>
                    <a:pt x="2070" y="2187"/>
                    <a:pt x="2084" y="2166"/>
                    <a:pt x="2097" y="2145"/>
                  </a:cubicBezTo>
                  <a:cubicBezTo>
                    <a:pt x="2125" y="2103"/>
                    <a:pt x="2151" y="2061"/>
                    <a:pt x="2177" y="2018"/>
                  </a:cubicBezTo>
                  <a:cubicBezTo>
                    <a:pt x="2286" y="1833"/>
                    <a:pt x="2380" y="1639"/>
                    <a:pt x="2430" y="1426"/>
                  </a:cubicBezTo>
                  <a:cubicBezTo>
                    <a:pt x="2456" y="1320"/>
                    <a:pt x="2468" y="1210"/>
                    <a:pt x="2467" y="1100"/>
                  </a:cubicBezTo>
                  <a:cubicBezTo>
                    <a:pt x="2467" y="1087"/>
                    <a:pt x="2467" y="1073"/>
                    <a:pt x="2466" y="1059"/>
                  </a:cubicBezTo>
                  <a:cubicBezTo>
                    <a:pt x="2463" y="1045"/>
                    <a:pt x="2462" y="1032"/>
                    <a:pt x="2461" y="1017"/>
                  </a:cubicBezTo>
                  <a:lnTo>
                    <a:pt x="2457" y="976"/>
                  </a:lnTo>
                  <a:cubicBezTo>
                    <a:pt x="2456" y="963"/>
                    <a:pt x="2453" y="949"/>
                    <a:pt x="2450" y="936"/>
                  </a:cubicBezTo>
                  <a:cubicBezTo>
                    <a:pt x="2447" y="922"/>
                    <a:pt x="2446" y="910"/>
                    <a:pt x="2444" y="896"/>
                  </a:cubicBezTo>
                  <a:lnTo>
                    <a:pt x="2440" y="876"/>
                  </a:lnTo>
                  <a:lnTo>
                    <a:pt x="2434" y="856"/>
                  </a:lnTo>
                  <a:cubicBezTo>
                    <a:pt x="2428" y="829"/>
                    <a:pt x="2419" y="802"/>
                    <a:pt x="2413" y="775"/>
                  </a:cubicBezTo>
                  <a:cubicBezTo>
                    <a:pt x="2377" y="672"/>
                    <a:pt x="2329" y="578"/>
                    <a:pt x="2273" y="496"/>
                  </a:cubicBezTo>
                  <a:cubicBezTo>
                    <a:pt x="2243" y="457"/>
                    <a:pt x="2215" y="417"/>
                    <a:pt x="2182" y="383"/>
                  </a:cubicBezTo>
                  <a:cubicBezTo>
                    <a:pt x="2173" y="374"/>
                    <a:pt x="2166" y="366"/>
                    <a:pt x="2157" y="357"/>
                  </a:cubicBezTo>
                  <a:cubicBezTo>
                    <a:pt x="2150" y="350"/>
                    <a:pt x="2141" y="340"/>
                    <a:pt x="2134" y="332"/>
                  </a:cubicBezTo>
                  <a:cubicBezTo>
                    <a:pt x="2116" y="316"/>
                    <a:pt x="2100" y="302"/>
                    <a:pt x="2082" y="285"/>
                  </a:cubicBezTo>
                  <a:lnTo>
                    <a:pt x="2070" y="273"/>
                  </a:lnTo>
                  <a:lnTo>
                    <a:pt x="2057" y="262"/>
                  </a:lnTo>
                  <a:cubicBezTo>
                    <a:pt x="2048" y="255"/>
                    <a:pt x="2039" y="249"/>
                    <a:pt x="2030" y="242"/>
                  </a:cubicBezTo>
                  <a:cubicBezTo>
                    <a:pt x="2021" y="235"/>
                    <a:pt x="2012" y="229"/>
                    <a:pt x="2004" y="222"/>
                  </a:cubicBezTo>
                  <a:cubicBezTo>
                    <a:pt x="1995" y="216"/>
                    <a:pt x="1985" y="208"/>
                    <a:pt x="1977" y="203"/>
                  </a:cubicBezTo>
                  <a:cubicBezTo>
                    <a:pt x="1940" y="179"/>
                    <a:pt x="1904" y="154"/>
                    <a:pt x="1866" y="136"/>
                  </a:cubicBezTo>
                  <a:cubicBezTo>
                    <a:pt x="1848" y="126"/>
                    <a:pt x="1829" y="116"/>
                    <a:pt x="1810" y="107"/>
                  </a:cubicBezTo>
                  <a:cubicBezTo>
                    <a:pt x="1791" y="99"/>
                    <a:pt x="1770" y="91"/>
                    <a:pt x="1752" y="82"/>
                  </a:cubicBezTo>
                  <a:lnTo>
                    <a:pt x="1724" y="71"/>
                  </a:lnTo>
                  <a:cubicBezTo>
                    <a:pt x="1715" y="66"/>
                    <a:pt x="1705" y="64"/>
                    <a:pt x="1694" y="61"/>
                  </a:cubicBezTo>
                  <a:cubicBezTo>
                    <a:pt x="1676" y="54"/>
                    <a:pt x="1656" y="49"/>
                    <a:pt x="1636" y="43"/>
                  </a:cubicBezTo>
                  <a:cubicBezTo>
                    <a:pt x="1539" y="13"/>
                    <a:pt x="1441"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1"/>
            <p:cNvSpPr/>
            <p:nvPr/>
          </p:nvSpPr>
          <p:spPr>
            <a:xfrm>
              <a:off x="4513175" y="2600425"/>
              <a:ext cx="67800" cy="51050"/>
            </a:xfrm>
            <a:custGeom>
              <a:avLst/>
              <a:gdLst/>
              <a:ahLst/>
              <a:cxnLst/>
              <a:rect l="l" t="t" r="r" b="b"/>
              <a:pathLst>
                <a:path w="2712" h="2042" extrusionOk="0">
                  <a:moveTo>
                    <a:pt x="1596" y="319"/>
                  </a:moveTo>
                  <a:cubicBezTo>
                    <a:pt x="1598" y="322"/>
                    <a:pt x="1600" y="325"/>
                    <a:pt x="1602" y="327"/>
                  </a:cubicBezTo>
                  <a:cubicBezTo>
                    <a:pt x="1609" y="337"/>
                    <a:pt x="1614" y="343"/>
                    <a:pt x="1621" y="348"/>
                  </a:cubicBezTo>
                  <a:cubicBezTo>
                    <a:pt x="1627" y="356"/>
                    <a:pt x="1633" y="359"/>
                    <a:pt x="1639" y="362"/>
                  </a:cubicBezTo>
                  <a:cubicBezTo>
                    <a:pt x="1644" y="365"/>
                    <a:pt x="1652" y="368"/>
                    <a:pt x="1658" y="370"/>
                  </a:cubicBezTo>
                  <a:cubicBezTo>
                    <a:pt x="1663" y="372"/>
                    <a:pt x="1665" y="372"/>
                    <a:pt x="1669" y="373"/>
                  </a:cubicBezTo>
                  <a:cubicBezTo>
                    <a:pt x="1673" y="374"/>
                    <a:pt x="1676" y="374"/>
                    <a:pt x="1680" y="375"/>
                  </a:cubicBezTo>
                  <a:cubicBezTo>
                    <a:pt x="1684" y="377"/>
                    <a:pt x="1687" y="377"/>
                    <a:pt x="1692" y="379"/>
                  </a:cubicBezTo>
                  <a:cubicBezTo>
                    <a:pt x="1696" y="380"/>
                    <a:pt x="1700" y="381"/>
                    <a:pt x="1704" y="381"/>
                  </a:cubicBezTo>
                  <a:cubicBezTo>
                    <a:pt x="1712" y="383"/>
                    <a:pt x="1722" y="386"/>
                    <a:pt x="1729" y="390"/>
                  </a:cubicBezTo>
                  <a:cubicBezTo>
                    <a:pt x="1728" y="390"/>
                    <a:pt x="1727" y="390"/>
                    <a:pt x="1725" y="390"/>
                  </a:cubicBezTo>
                  <a:cubicBezTo>
                    <a:pt x="1691" y="390"/>
                    <a:pt x="1663" y="403"/>
                    <a:pt x="1652" y="427"/>
                  </a:cubicBezTo>
                  <a:cubicBezTo>
                    <a:pt x="1638" y="450"/>
                    <a:pt x="1639" y="479"/>
                    <a:pt x="1647" y="514"/>
                  </a:cubicBezTo>
                  <a:cubicBezTo>
                    <a:pt x="1647" y="518"/>
                    <a:pt x="1648" y="519"/>
                    <a:pt x="1649" y="520"/>
                  </a:cubicBezTo>
                  <a:cubicBezTo>
                    <a:pt x="1650" y="522"/>
                    <a:pt x="1650" y="523"/>
                    <a:pt x="1651" y="523"/>
                  </a:cubicBezTo>
                  <a:cubicBezTo>
                    <a:pt x="1651" y="523"/>
                    <a:pt x="1651" y="523"/>
                    <a:pt x="1652" y="522"/>
                  </a:cubicBezTo>
                  <a:cubicBezTo>
                    <a:pt x="1654" y="522"/>
                    <a:pt x="1660" y="518"/>
                    <a:pt x="1676" y="517"/>
                  </a:cubicBezTo>
                  <a:cubicBezTo>
                    <a:pt x="1678" y="517"/>
                    <a:pt x="1681" y="517"/>
                    <a:pt x="1684" y="517"/>
                  </a:cubicBezTo>
                  <a:cubicBezTo>
                    <a:pt x="1699" y="517"/>
                    <a:pt x="1722" y="521"/>
                    <a:pt x="1747" y="533"/>
                  </a:cubicBezTo>
                  <a:cubicBezTo>
                    <a:pt x="1752" y="535"/>
                    <a:pt x="1757" y="539"/>
                    <a:pt x="1762" y="541"/>
                  </a:cubicBezTo>
                  <a:cubicBezTo>
                    <a:pt x="1755" y="551"/>
                    <a:pt x="1749" y="563"/>
                    <a:pt x="1741" y="576"/>
                  </a:cubicBezTo>
                  <a:cubicBezTo>
                    <a:pt x="1734" y="592"/>
                    <a:pt x="1727" y="608"/>
                    <a:pt x="1720" y="626"/>
                  </a:cubicBezTo>
                  <a:cubicBezTo>
                    <a:pt x="1708" y="660"/>
                    <a:pt x="1695" y="700"/>
                    <a:pt x="1690" y="739"/>
                  </a:cubicBezTo>
                  <a:cubicBezTo>
                    <a:pt x="1685" y="760"/>
                    <a:pt x="1682" y="781"/>
                    <a:pt x="1680" y="803"/>
                  </a:cubicBezTo>
                  <a:cubicBezTo>
                    <a:pt x="1679" y="814"/>
                    <a:pt x="1677" y="824"/>
                    <a:pt x="1677" y="835"/>
                  </a:cubicBezTo>
                  <a:cubicBezTo>
                    <a:pt x="1677" y="846"/>
                    <a:pt x="1677" y="857"/>
                    <a:pt x="1676" y="868"/>
                  </a:cubicBezTo>
                  <a:cubicBezTo>
                    <a:pt x="1676" y="912"/>
                    <a:pt x="1676" y="960"/>
                    <a:pt x="1684" y="1006"/>
                  </a:cubicBezTo>
                  <a:cubicBezTo>
                    <a:pt x="1687" y="1033"/>
                    <a:pt x="1693" y="1061"/>
                    <a:pt x="1701" y="1088"/>
                  </a:cubicBezTo>
                  <a:cubicBezTo>
                    <a:pt x="1711" y="1114"/>
                    <a:pt x="1722" y="1141"/>
                    <a:pt x="1733" y="1168"/>
                  </a:cubicBezTo>
                  <a:cubicBezTo>
                    <a:pt x="1738" y="1181"/>
                    <a:pt x="1744" y="1195"/>
                    <a:pt x="1751" y="1207"/>
                  </a:cubicBezTo>
                  <a:lnTo>
                    <a:pt x="1771" y="1243"/>
                  </a:lnTo>
                  <a:cubicBezTo>
                    <a:pt x="1668" y="1393"/>
                    <a:pt x="1534" y="1502"/>
                    <a:pt x="1395" y="1561"/>
                  </a:cubicBezTo>
                  <a:cubicBezTo>
                    <a:pt x="1324" y="1591"/>
                    <a:pt x="1251" y="1609"/>
                    <a:pt x="1185" y="1614"/>
                  </a:cubicBezTo>
                  <a:cubicBezTo>
                    <a:pt x="1172" y="1615"/>
                    <a:pt x="1160" y="1615"/>
                    <a:pt x="1148" y="1615"/>
                  </a:cubicBezTo>
                  <a:cubicBezTo>
                    <a:pt x="1094" y="1615"/>
                    <a:pt x="1041" y="1608"/>
                    <a:pt x="992" y="1595"/>
                  </a:cubicBezTo>
                  <a:cubicBezTo>
                    <a:pt x="873" y="1562"/>
                    <a:pt x="777" y="1497"/>
                    <a:pt x="718" y="1428"/>
                  </a:cubicBezTo>
                  <a:cubicBezTo>
                    <a:pt x="688" y="1394"/>
                    <a:pt x="670" y="1358"/>
                    <a:pt x="655" y="1325"/>
                  </a:cubicBezTo>
                  <a:cubicBezTo>
                    <a:pt x="654" y="1321"/>
                    <a:pt x="652" y="1317"/>
                    <a:pt x="650" y="1313"/>
                  </a:cubicBezTo>
                  <a:lnTo>
                    <a:pt x="648" y="1308"/>
                  </a:lnTo>
                  <a:lnTo>
                    <a:pt x="645" y="1301"/>
                  </a:lnTo>
                  <a:cubicBezTo>
                    <a:pt x="643" y="1293"/>
                    <a:pt x="640" y="1283"/>
                    <a:pt x="638" y="1275"/>
                  </a:cubicBezTo>
                  <a:cubicBezTo>
                    <a:pt x="635" y="1267"/>
                    <a:pt x="634" y="1258"/>
                    <a:pt x="633" y="1250"/>
                  </a:cubicBezTo>
                  <a:cubicBezTo>
                    <a:pt x="631" y="1245"/>
                    <a:pt x="629" y="1242"/>
                    <a:pt x="629" y="1238"/>
                  </a:cubicBezTo>
                  <a:cubicBezTo>
                    <a:pt x="629" y="1234"/>
                    <a:pt x="628" y="1229"/>
                    <a:pt x="628" y="1224"/>
                  </a:cubicBezTo>
                  <a:cubicBezTo>
                    <a:pt x="622" y="1194"/>
                    <a:pt x="622" y="1162"/>
                    <a:pt x="623" y="1129"/>
                  </a:cubicBezTo>
                  <a:cubicBezTo>
                    <a:pt x="627" y="1097"/>
                    <a:pt x="629" y="1065"/>
                    <a:pt x="639" y="1033"/>
                  </a:cubicBezTo>
                  <a:cubicBezTo>
                    <a:pt x="655" y="969"/>
                    <a:pt x="683" y="910"/>
                    <a:pt x="715" y="861"/>
                  </a:cubicBezTo>
                  <a:cubicBezTo>
                    <a:pt x="747" y="810"/>
                    <a:pt x="786" y="767"/>
                    <a:pt x="822" y="735"/>
                  </a:cubicBezTo>
                  <a:cubicBezTo>
                    <a:pt x="826" y="732"/>
                    <a:pt x="831" y="728"/>
                    <a:pt x="836" y="723"/>
                  </a:cubicBezTo>
                  <a:lnTo>
                    <a:pt x="852" y="712"/>
                  </a:lnTo>
                  <a:cubicBezTo>
                    <a:pt x="862" y="703"/>
                    <a:pt x="871" y="695"/>
                    <a:pt x="882" y="687"/>
                  </a:cubicBezTo>
                  <a:cubicBezTo>
                    <a:pt x="893" y="680"/>
                    <a:pt x="902" y="673"/>
                    <a:pt x="913" y="665"/>
                  </a:cubicBezTo>
                  <a:cubicBezTo>
                    <a:pt x="924" y="659"/>
                    <a:pt x="934" y="652"/>
                    <a:pt x="944" y="646"/>
                  </a:cubicBezTo>
                  <a:cubicBezTo>
                    <a:pt x="955" y="638"/>
                    <a:pt x="966" y="633"/>
                    <a:pt x="976" y="628"/>
                  </a:cubicBezTo>
                  <a:cubicBezTo>
                    <a:pt x="982" y="626"/>
                    <a:pt x="987" y="622"/>
                    <a:pt x="991" y="620"/>
                  </a:cubicBezTo>
                  <a:lnTo>
                    <a:pt x="1007" y="612"/>
                  </a:lnTo>
                  <a:cubicBezTo>
                    <a:pt x="1018" y="606"/>
                    <a:pt x="1027" y="601"/>
                    <a:pt x="1038" y="598"/>
                  </a:cubicBezTo>
                  <a:cubicBezTo>
                    <a:pt x="1048" y="593"/>
                    <a:pt x="1058" y="588"/>
                    <a:pt x="1069" y="584"/>
                  </a:cubicBezTo>
                  <a:cubicBezTo>
                    <a:pt x="1078" y="578"/>
                    <a:pt x="1089" y="576"/>
                    <a:pt x="1099" y="572"/>
                  </a:cubicBezTo>
                  <a:cubicBezTo>
                    <a:pt x="1107" y="568"/>
                    <a:pt x="1118" y="563"/>
                    <a:pt x="1128" y="560"/>
                  </a:cubicBezTo>
                  <a:cubicBezTo>
                    <a:pt x="1148" y="553"/>
                    <a:pt x="1166" y="546"/>
                    <a:pt x="1185" y="540"/>
                  </a:cubicBezTo>
                  <a:cubicBezTo>
                    <a:pt x="1258" y="514"/>
                    <a:pt x="1321" y="497"/>
                    <a:pt x="1374" y="479"/>
                  </a:cubicBezTo>
                  <a:cubicBezTo>
                    <a:pt x="1480" y="444"/>
                    <a:pt x="1541" y="413"/>
                    <a:pt x="1575" y="363"/>
                  </a:cubicBezTo>
                  <a:cubicBezTo>
                    <a:pt x="1584" y="351"/>
                    <a:pt x="1592" y="336"/>
                    <a:pt x="1596" y="319"/>
                  </a:cubicBezTo>
                  <a:close/>
                  <a:moveTo>
                    <a:pt x="1194" y="1"/>
                  </a:moveTo>
                  <a:cubicBezTo>
                    <a:pt x="1142" y="1"/>
                    <a:pt x="1086" y="4"/>
                    <a:pt x="1025" y="13"/>
                  </a:cubicBezTo>
                  <a:cubicBezTo>
                    <a:pt x="931" y="26"/>
                    <a:pt x="827" y="52"/>
                    <a:pt x="720" y="97"/>
                  </a:cubicBezTo>
                  <a:cubicBezTo>
                    <a:pt x="693" y="110"/>
                    <a:pt x="666" y="122"/>
                    <a:pt x="638" y="135"/>
                  </a:cubicBezTo>
                  <a:cubicBezTo>
                    <a:pt x="625" y="142"/>
                    <a:pt x="611" y="150"/>
                    <a:pt x="596" y="157"/>
                  </a:cubicBezTo>
                  <a:cubicBezTo>
                    <a:pt x="583" y="165"/>
                    <a:pt x="568" y="171"/>
                    <a:pt x="554" y="181"/>
                  </a:cubicBezTo>
                  <a:cubicBezTo>
                    <a:pt x="527" y="198"/>
                    <a:pt x="499" y="214"/>
                    <a:pt x="472" y="235"/>
                  </a:cubicBezTo>
                  <a:cubicBezTo>
                    <a:pt x="460" y="244"/>
                    <a:pt x="446" y="255"/>
                    <a:pt x="433" y="265"/>
                  </a:cubicBezTo>
                  <a:cubicBezTo>
                    <a:pt x="419" y="276"/>
                    <a:pt x="406" y="287"/>
                    <a:pt x="391" y="299"/>
                  </a:cubicBezTo>
                  <a:cubicBezTo>
                    <a:pt x="363" y="322"/>
                    <a:pt x="338" y="348"/>
                    <a:pt x="311" y="374"/>
                  </a:cubicBezTo>
                  <a:cubicBezTo>
                    <a:pt x="298" y="388"/>
                    <a:pt x="288" y="401"/>
                    <a:pt x="275" y="416"/>
                  </a:cubicBezTo>
                  <a:cubicBezTo>
                    <a:pt x="263" y="431"/>
                    <a:pt x="251" y="444"/>
                    <a:pt x="240" y="459"/>
                  </a:cubicBezTo>
                  <a:cubicBezTo>
                    <a:pt x="230" y="474"/>
                    <a:pt x="219" y="490"/>
                    <a:pt x="207" y="504"/>
                  </a:cubicBezTo>
                  <a:cubicBezTo>
                    <a:pt x="202" y="513"/>
                    <a:pt x="196" y="519"/>
                    <a:pt x="191" y="528"/>
                  </a:cubicBezTo>
                  <a:lnTo>
                    <a:pt x="176" y="551"/>
                  </a:lnTo>
                  <a:cubicBezTo>
                    <a:pt x="166" y="568"/>
                    <a:pt x="156" y="584"/>
                    <a:pt x="146" y="601"/>
                  </a:cubicBezTo>
                  <a:cubicBezTo>
                    <a:pt x="137" y="619"/>
                    <a:pt x="129" y="636"/>
                    <a:pt x="119" y="654"/>
                  </a:cubicBezTo>
                  <a:lnTo>
                    <a:pt x="106" y="680"/>
                  </a:lnTo>
                  <a:cubicBezTo>
                    <a:pt x="102" y="690"/>
                    <a:pt x="98" y="698"/>
                    <a:pt x="94" y="707"/>
                  </a:cubicBezTo>
                  <a:cubicBezTo>
                    <a:pt x="86" y="725"/>
                    <a:pt x="79" y="744"/>
                    <a:pt x="71" y="762"/>
                  </a:cubicBezTo>
                  <a:cubicBezTo>
                    <a:pt x="64" y="781"/>
                    <a:pt x="58" y="802"/>
                    <a:pt x="52" y="820"/>
                  </a:cubicBezTo>
                  <a:lnTo>
                    <a:pt x="43" y="850"/>
                  </a:lnTo>
                  <a:cubicBezTo>
                    <a:pt x="41" y="859"/>
                    <a:pt x="37" y="869"/>
                    <a:pt x="35" y="879"/>
                  </a:cubicBezTo>
                  <a:cubicBezTo>
                    <a:pt x="31" y="900"/>
                    <a:pt x="26" y="920"/>
                    <a:pt x="21" y="939"/>
                  </a:cubicBezTo>
                  <a:cubicBezTo>
                    <a:pt x="17" y="961"/>
                    <a:pt x="15" y="981"/>
                    <a:pt x="12" y="1003"/>
                  </a:cubicBezTo>
                  <a:lnTo>
                    <a:pt x="8" y="1035"/>
                  </a:lnTo>
                  <a:lnTo>
                    <a:pt x="5" y="1067"/>
                  </a:lnTo>
                  <a:cubicBezTo>
                    <a:pt x="4" y="1089"/>
                    <a:pt x="3" y="1110"/>
                    <a:pt x="3" y="1133"/>
                  </a:cubicBezTo>
                  <a:cubicBezTo>
                    <a:pt x="1" y="1236"/>
                    <a:pt x="20" y="1345"/>
                    <a:pt x="59" y="1450"/>
                  </a:cubicBezTo>
                  <a:cubicBezTo>
                    <a:pt x="69" y="1475"/>
                    <a:pt x="78" y="1502"/>
                    <a:pt x="91" y="1526"/>
                  </a:cubicBezTo>
                  <a:lnTo>
                    <a:pt x="110" y="1563"/>
                  </a:lnTo>
                  <a:cubicBezTo>
                    <a:pt x="117" y="1576"/>
                    <a:pt x="123" y="1588"/>
                    <a:pt x="132" y="1600"/>
                  </a:cubicBezTo>
                  <a:cubicBezTo>
                    <a:pt x="146" y="1625"/>
                    <a:pt x="162" y="1647"/>
                    <a:pt x="178" y="1670"/>
                  </a:cubicBezTo>
                  <a:cubicBezTo>
                    <a:pt x="196" y="1691"/>
                    <a:pt x="214" y="1713"/>
                    <a:pt x="232" y="1734"/>
                  </a:cubicBezTo>
                  <a:cubicBezTo>
                    <a:pt x="307" y="1816"/>
                    <a:pt x="396" y="1880"/>
                    <a:pt x="489" y="1929"/>
                  </a:cubicBezTo>
                  <a:cubicBezTo>
                    <a:pt x="581" y="1977"/>
                    <a:pt x="680" y="2008"/>
                    <a:pt x="778" y="2025"/>
                  </a:cubicBezTo>
                  <a:cubicBezTo>
                    <a:pt x="838" y="2037"/>
                    <a:pt x="898" y="2042"/>
                    <a:pt x="958" y="2042"/>
                  </a:cubicBezTo>
                  <a:cubicBezTo>
                    <a:pt x="996" y="2042"/>
                    <a:pt x="1033" y="2040"/>
                    <a:pt x="1070" y="2036"/>
                  </a:cubicBezTo>
                  <a:lnTo>
                    <a:pt x="1143" y="2027"/>
                  </a:lnTo>
                  <a:cubicBezTo>
                    <a:pt x="1166" y="2023"/>
                    <a:pt x="1190" y="2018"/>
                    <a:pt x="1214" y="2012"/>
                  </a:cubicBezTo>
                  <a:cubicBezTo>
                    <a:pt x="1236" y="2007"/>
                    <a:pt x="1261" y="1998"/>
                    <a:pt x="1284" y="1992"/>
                  </a:cubicBezTo>
                  <a:cubicBezTo>
                    <a:pt x="1295" y="1990"/>
                    <a:pt x="1306" y="1986"/>
                    <a:pt x="1317" y="1981"/>
                  </a:cubicBezTo>
                  <a:lnTo>
                    <a:pt x="1349" y="1969"/>
                  </a:lnTo>
                  <a:cubicBezTo>
                    <a:pt x="1521" y="1901"/>
                    <a:pt x="1665" y="1797"/>
                    <a:pt x="1782" y="1682"/>
                  </a:cubicBezTo>
                  <a:cubicBezTo>
                    <a:pt x="1831" y="1632"/>
                    <a:pt x="1878" y="1582"/>
                    <a:pt x="1917" y="1528"/>
                  </a:cubicBezTo>
                  <a:lnTo>
                    <a:pt x="1950" y="1483"/>
                  </a:lnTo>
                  <a:lnTo>
                    <a:pt x="1982" y="1524"/>
                  </a:lnTo>
                  <a:cubicBezTo>
                    <a:pt x="1999" y="1544"/>
                    <a:pt x="2017" y="1566"/>
                    <a:pt x="2031" y="1585"/>
                  </a:cubicBezTo>
                  <a:cubicBezTo>
                    <a:pt x="2138" y="1727"/>
                    <a:pt x="2254" y="1832"/>
                    <a:pt x="2346" y="1894"/>
                  </a:cubicBezTo>
                  <a:cubicBezTo>
                    <a:pt x="2363" y="1908"/>
                    <a:pt x="2384" y="1921"/>
                    <a:pt x="2404" y="1932"/>
                  </a:cubicBezTo>
                  <a:cubicBezTo>
                    <a:pt x="2424" y="1942"/>
                    <a:pt x="2442" y="1949"/>
                    <a:pt x="2458" y="1954"/>
                  </a:cubicBezTo>
                  <a:cubicBezTo>
                    <a:pt x="2472" y="1960"/>
                    <a:pt x="2485" y="1962"/>
                    <a:pt x="2495" y="1962"/>
                  </a:cubicBezTo>
                  <a:cubicBezTo>
                    <a:pt x="2506" y="1962"/>
                    <a:pt x="2515" y="1959"/>
                    <a:pt x="2521" y="1953"/>
                  </a:cubicBezTo>
                  <a:cubicBezTo>
                    <a:pt x="2630" y="1833"/>
                    <a:pt x="2591" y="1830"/>
                    <a:pt x="2569" y="1803"/>
                  </a:cubicBezTo>
                  <a:lnTo>
                    <a:pt x="2569" y="1803"/>
                  </a:lnTo>
                  <a:cubicBezTo>
                    <a:pt x="2574" y="1804"/>
                    <a:pt x="2579" y="1804"/>
                    <a:pt x="2583" y="1804"/>
                  </a:cubicBezTo>
                  <a:cubicBezTo>
                    <a:pt x="2620" y="1804"/>
                    <a:pt x="2661" y="1785"/>
                    <a:pt x="2702" y="1738"/>
                  </a:cubicBezTo>
                  <a:cubicBezTo>
                    <a:pt x="2711" y="1728"/>
                    <a:pt x="2698" y="1718"/>
                    <a:pt x="2669" y="1707"/>
                  </a:cubicBezTo>
                  <a:cubicBezTo>
                    <a:pt x="2663" y="1705"/>
                    <a:pt x="2655" y="1702"/>
                    <a:pt x="2646" y="1700"/>
                  </a:cubicBezTo>
                  <a:cubicBezTo>
                    <a:pt x="2641" y="1698"/>
                    <a:pt x="2636" y="1697"/>
                    <a:pt x="2632" y="1696"/>
                  </a:cubicBezTo>
                  <a:cubicBezTo>
                    <a:pt x="2628" y="1694"/>
                    <a:pt x="2623" y="1691"/>
                    <a:pt x="2619" y="1690"/>
                  </a:cubicBezTo>
                  <a:cubicBezTo>
                    <a:pt x="2598" y="1684"/>
                    <a:pt x="2577" y="1675"/>
                    <a:pt x="2555" y="1668"/>
                  </a:cubicBezTo>
                  <a:cubicBezTo>
                    <a:pt x="2550" y="1664"/>
                    <a:pt x="2544" y="1663"/>
                    <a:pt x="2538" y="1661"/>
                  </a:cubicBezTo>
                  <a:cubicBezTo>
                    <a:pt x="2533" y="1658"/>
                    <a:pt x="2528" y="1656"/>
                    <a:pt x="2522" y="1654"/>
                  </a:cubicBezTo>
                  <a:cubicBezTo>
                    <a:pt x="2511" y="1648"/>
                    <a:pt x="2500" y="1643"/>
                    <a:pt x="2489" y="1639"/>
                  </a:cubicBezTo>
                  <a:cubicBezTo>
                    <a:pt x="2465" y="1628"/>
                    <a:pt x="2443" y="1617"/>
                    <a:pt x="2424" y="1605"/>
                  </a:cubicBezTo>
                  <a:cubicBezTo>
                    <a:pt x="2385" y="1582"/>
                    <a:pt x="2350" y="1556"/>
                    <a:pt x="2338" y="1533"/>
                  </a:cubicBezTo>
                  <a:cubicBezTo>
                    <a:pt x="2330" y="1519"/>
                    <a:pt x="2323" y="1508"/>
                    <a:pt x="2318" y="1495"/>
                  </a:cubicBezTo>
                  <a:cubicBezTo>
                    <a:pt x="2315" y="1487"/>
                    <a:pt x="2312" y="1481"/>
                    <a:pt x="2308" y="1474"/>
                  </a:cubicBezTo>
                  <a:cubicBezTo>
                    <a:pt x="2306" y="1468"/>
                    <a:pt x="2303" y="1460"/>
                    <a:pt x="2302" y="1454"/>
                  </a:cubicBezTo>
                  <a:cubicBezTo>
                    <a:pt x="2292" y="1427"/>
                    <a:pt x="2286" y="1400"/>
                    <a:pt x="2280" y="1373"/>
                  </a:cubicBezTo>
                  <a:cubicBezTo>
                    <a:pt x="2276" y="1346"/>
                    <a:pt x="2274" y="1320"/>
                    <a:pt x="2272" y="1293"/>
                  </a:cubicBezTo>
                  <a:cubicBezTo>
                    <a:pt x="2271" y="1280"/>
                    <a:pt x="2271" y="1267"/>
                    <a:pt x="2272" y="1254"/>
                  </a:cubicBezTo>
                  <a:cubicBezTo>
                    <a:pt x="2274" y="1240"/>
                    <a:pt x="2274" y="1228"/>
                    <a:pt x="2275" y="1216"/>
                  </a:cubicBezTo>
                  <a:cubicBezTo>
                    <a:pt x="2276" y="1205"/>
                    <a:pt x="2276" y="1192"/>
                    <a:pt x="2277" y="1180"/>
                  </a:cubicBezTo>
                  <a:cubicBezTo>
                    <a:pt x="2279" y="1168"/>
                    <a:pt x="2280" y="1156"/>
                    <a:pt x="2283" y="1146"/>
                  </a:cubicBezTo>
                  <a:cubicBezTo>
                    <a:pt x="2286" y="1122"/>
                    <a:pt x="2290" y="1100"/>
                    <a:pt x="2292" y="1079"/>
                  </a:cubicBezTo>
                  <a:cubicBezTo>
                    <a:pt x="2295" y="1057"/>
                    <a:pt x="2299" y="1039"/>
                    <a:pt x="2301" y="1020"/>
                  </a:cubicBezTo>
                  <a:cubicBezTo>
                    <a:pt x="2302" y="1002"/>
                    <a:pt x="2302" y="984"/>
                    <a:pt x="2302" y="966"/>
                  </a:cubicBezTo>
                  <a:cubicBezTo>
                    <a:pt x="2302" y="952"/>
                    <a:pt x="2301" y="937"/>
                    <a:pt x="2301" y="922"/>
                  </a:cubicBezTo>
                  <a:cubicBezTo>
                    <a:pt x="2301" y="907"/>
                    <a:pt x="2299" y="894"/>
                    <a:pt x="2299" y="880"/>
                  </a:cubicBezTo>
                  <a:cubicBezTo>
                    <a:pt x="2301" y="853"/>
                    <a:pt x="2301" y="829"/>
                    <a:pt x="2301" y="805"/>
                  </a:cubicBezTo>
                  <a:cubicBezTo>
                    <a:pt x="2306" y="759"/>
                    <a:pt x="2306" y="719"/>
                    <a:pt x="2312" y="685"/>
                  </a:cubicBezTo>
                  <a:cubicBezTo>
                    <a:pt x="2313" y="667"/>
                    <a:pt x="2314" y="651"/>
                    <a:pt x="2314" y="637"/>
                  </a:cubicBezTo>
                  <a:cubicBezTo>
                    <a:pt x="2315" y="622"/>
                    <a:pt x="2317" y="609"/>
                    <a:pt x="2317" y="598"/>
                  </a:cubicBezTo>
                  <a:cubicBezTo>
                    <a:pt x="2317" y="585"/>
                    <a:pt x="2315" y="573"/>
                    <a:pt x="2314" y="563"/>
                  </a:cubicBezTo>
                  <a:cubicBezTo>
                    <a:pt x="2313" y="558"/>
                    <a:pt x="2313" y="553"/>
                    <a:pt x="2312" y="548"/>
                  </a:cubicBezTo>
                  <a:cubicBezTo>
                    <a:pt x="2309" y="544"/>
                    <a:pt x="2309" y="540"/>
                    <a:pt x="2308" y="535"/>
                  </a:cubicBezTo>
                  <a:cubicBezTo>
                    <a:pt x="2290" y="472"/>
                    <a:pt x="2221" y="443"/>
                    <a:pt x="2084" y="408"/>
                  </a:cubicBezTo>
                  <a:lnTo>
                    <a:pt x="2076" y="396"/>
                  </a:lnTo>
                  <a:cubicBezTo>
                    <a:pt x="2070" y="386"/>
                    <a:pt x="2061" y="379"/>
                    <a:pt x="2055" y="369"/>
                  </a:cubicBezTo>
                  <a:cubicBezTo>
                    <a:pt x="2048" y="359"/>
                    <a:pt x="2040" y="352"/>
                    <a:pt x="2031" y="345"/>
                  </a:cubicBezTo>
                  <a:cubicBezTo>
                    <a:pt x="2024" y="337"/>
                    <a:pt x="2015" y="330"/>
                    <a:pt x="2009" y="322"/>
                  </a:cubicBezTo>
                  <a:lnTo>
                    <a:pt x="1985" y="302"/>
                  </a:lnTo>
                  <a:cubicBezTo>
                    <a:pt x="1976" y="295"/>
                    <a:pt x="1969" y="288"/>
                    <a:pt x="1960" y="283"/>
                  </a:cubicBezTo>
                  <a:cubicBezTo>
                    <a:pt x="1953" y="278"/>
                    <a:pt x="1944" y="272"/>
                    <a:pt x="1937" y="266"/>
                  </a:cubicBezTo>
                  <a:cubicBezTo>
                    <a:pt x="1928" y="260"/>
                    <a:pt x="1921" y="256"/>
                    <a:pt x="1912" y="251"/>
                  </a:cubicBezTo>
                  <a:cubicBezTo>
                    <a:pt x="1904" y="245"/>
                    <a:pt x="1896" y="241"/>
                    <a:pt x="1888" y="238"/>
                  </a:cubicBezTo>
                  <a:cubicBezTo>
                    <a:pt x="1824" y="206"/>
                    <a:pt x="1761" y="193"/>
                    <a:pt x="1711" y="193"/>
                  </a:cubicBezTo>
                  <a:cubicBezTo>
                    <a:pt x="1708" y="193"/>
                    <a:pt x="1706" y="192"/>
                    <a:pt x="1703" y="192"/>
                  </a:cubicBezTo>
                  <a:cubicBezTo>
                    <a:pt x="1681" y="192"/>
                    <a:pt x="1662" y="196"/>
                    <a:pt x="1646" y="199"/>
                  </a:cubicBezTo>
                  <a:cubicBezTo>
                    <a:pt x="1635" y="202"/>
                    <a:pt x="1624" y="207"/>
                    <a:pt x="1615" y="209"/>
                  </a:cubicBezTo>
                  <a:lnTo>
                    <a:pt x="1615" y="165"/>
                  </a:lnTo>
                  <a:cubicBezTo>
                    <a:pt x="1614" y="113"/>
                    <a:pt x="1562" y="68"/>
                    <a:pt x="1461" y="36"/>
                  </a:cubicBezTo>
                  <a:cubicBezTo>
                    <a:pt x="1411" y="21"/>
                    <a:pt x="1350" y="8"/>
                    <a:pt x="1276" y="4"/>
                  </a:cubicBezTo>
                  <a:cubicBezTo>
                    <a:pt x="1250" y="2"/>
                    <a:pt x="1223"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1"/>
            <p:cNvSpPr/>
            <p:nvPr/>
          </p:nvSpPr>
          <p:spPr>
            <a:xfrm>
              <a:off x="4568600" y="2554600"/>
              <a:ext cx="100125" cy="141625"/>
            </a:xfrm>
            <a:custGeom>
              <a:avLst/>
              <a:gdLst/>
              <a:ahLst/>
              <a:cxnLst/>
              <a:rect l="l" t="t" r="r" b="b"/>
              <a:pathLst>
                <a:path w="4005" h="5665" extrusionOk="0">
                  <a:moveTo>
                    <a:pt x="3676" y="0"/>
                  </a:moveTo>
                  <a:cubicBezTo>
                    <a:pt x="3457" y="0"/>
                    <a:pt x="2843" y="733"/>
                    <a:pt x="2214" y="1681"/>
                  </a:cubicBezTo>
                  <a:cubicBezTo>
                    <a:pt x="1821" y="2275"/>
                    <a:pt x="1488" y="3001"/>
                    <a:pt x="1126" y="3613"/>
                  </a:cubicBezTo>
                  <a:cubicBezTo>
                    <a:pt x="504" y="4662"/>
                    <a:pt x="0" y="5508"/>
                    <a:pt x="53" y="5543"/>
                  </a:cubicBezTo>
                  <a:cubicBezTo>
                    <a:pt x="85" y="5565"/>
                    <a:pt x="113" y="5574"/>
                    <a:pt x="138" y="5574"/>
                  </a:cubicBezTo>
                  <a:cubicBezTo>
                    <a:pt x="215" y="5574"/>
                    <a:pt x="260" y="5481"/>
                    <a:pt x="323" y="5390"/>
                  </a:cubicBezTo>
                  <a:lnTo>
                    <a:pt x="323" y="5390"/>
                  </a:lnTo>
                  <a:cubicBezTo>
                    <a:pt x="270" y="5515"/>
                    <a:pt x="250" y="5624"/>
                    <a:pt x="309" y="5664"/>
                  </a:cubicBezTo>
                  <a:cubicBezTo>
                    <a:pt x="310" y="5664"/>
                    <a:pt x="311" y="5665"/>
                    <a:pt x="311" y="5665"/>
                  </a:cubicBezTo>
                  <a:cubicBezTo>
                    <a:pt x="368" y="5665"/>
                    <a:pt x="910" y="4476"/>
                    <a:pt x="1147" y="4117"/>
                  </a:cubicBezTo>
                  <a:cubicBezTo>
                    <a:pt x="1701" y="3281"/>
                    <a:pt x="2261" y="2701"/>
                    <a:pt x="2621" y="2185"/>
                  </a:cubicBezTo>
                  <a:cubicBezTo>
                    <a:pt x="3924" y="311"/>
                    <a:pt x="4005" y="204"/>
                    <a:pt x="3716" y="11"/>
                  </a:cubicBezTo>
                  <a:cubicBezTo>
                    <a:pt x="3704" y="4"/>
                    <a:pt x="3691"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1"/>
            <p:cNvSpPr/>
            <p:nvPr/>
          </p:nvSpPr>
          <p:spPr>
            <a:xfrm>
              <a:off x="4630825" y="2604200"/>
              <a:ext cx="64800" cy="69150"/>
            </a:xfrm>
            <a:custGeom>
              <a:avLst/>
              <a:gdLst/>
              <a:ahLst/>
              <a:cxnLst/>
              <a:rect l="l" t="t" r="r" b="b"/>
              <a:pathLst>
                <a:path w="2592" h="2766" extrusionOk="0">
                  <a:moveTo>
                    <a:pt x="1980" y="0"/>
                  </a:moveTo>
                  <a:cubicBezTo>
                    <a:pt x="1787" y="0"/>
                    <a:pt x="1449" y="286"/>
                    <a:pt x="1133" y="688"/>
                  </a:cubicBezTo>
                  <a:cubicBezTo>
                    <a:pt x="1094" y="740"/>
                    <a:pt x="1055" y="796"/>
                    <a:pt x="1018" y="854"/>
                  </a:cubicBezTo>
                  <a:cubicBezTo>
                    <a:pt x="673" y="508"/>
                    <a:pt x="522" y="369"/>
                    <a:pt x="407" y="369"/>
                  </a:cubicBezTo>
                  <a:cubicBezTo>
                    <a:pt x="336" y="369"/>
                    <a:pt x="278" y="421"/>
                    <a:pt x="197" y="510"/>
                  </a:cubicBezTo>
                  <a:cubicBezTo>
                    <a:pt x="58" y="663"/>
                    <a:pt x="304" y="1055"/>
                    <a:pt x="704" y="1418"/>
                  </a:cubicBezTo>
                  <a:cubicBezTo>
                    <a:pt x="707" y="1421"/>
                    <a:pt x="709" y="1422"/>
                    <a:pt x="712" y="1425"/>
                  </a:cubicBezTo>
                  <a:cubicBezTo>
                    <a:pt x="671" y="1502"/>
                    <a:pt x="631" y="1577"/>
                    <a:pt x="586" y="1647"/>
                  </a:cubicBezTo>
                  <a:cubicBezTo>
                    <a:pt x="262" y="2157"/>
                    <a:pt x="0" y="2569"/>
                    <a:pt x="51" y="2607"/>
                  </a:cubicBezTo>
                  <a:cubicBezTo>
                    <a:pt x="98" y="2645"/>
                    <a:pt x="131" y="2659"/>
                    <a:pt x="156" y="2659"/>
                  </a:cubicBezTo>
                  <a:cubicBezTo>
                    <a:pt x="197" y="2659"/>
                    <a:pt x="216" y="2620"/>
                    <a:pt x="246" y="2587"/>
                  </a:cubicBezTo>
                  <a:lnTo>
                    <a:pt x="246" y="2587"/>
                  </a:lnTo>
                  <a:cubicBezTo>
                    <a:pt x="225" y="2653"/>
                    <a:pt x="228" y="2720"/>
                    <a:pt x="284" y="2764"/>
                  </a:cubicBezTo>
                  <a:cubicBezTo>
                    <a:pt x="285" y="2765"/>
                    <a:pt x="286" y="2765"/>
                    <a:pt x="287" y="2765"/>
                  </a:cubicBezTo>
                  <a:cubicBezTo>
                    <a:pt x="338" y="2765"/>
                    <a:pt x="565" y="2153"/>
                    <a:pt x="695" y="1987"/>
                  </a:cubicBezTo>
                  <a:cubicBezTo>
                    <a:pt x="798" y="1855"/>
                    <a:pt x="908" y="1742"/>
                    <a:pt x="1017" y="1642"/>
                  </a:cubicBezTo>
                  <a:cubicBezTo>
                    <a:pt x="1195" y="1750"/>
                    <a:pt x="1383" y="1850"/>
                    <a:pt x="1541" y="1963"/>
                  </a:cubicBezTo>
                  <a:cubicBezTo>
                    <a:pt x="1946" y="2257"/>
                    <a:pt x="2279" y="2501"/>
                    <a:pt x="2363" y="2501"/>
                  </a:cubicBezTo>
                  <a:cubicBezTo>
                    <a:pt x="2370" y="2501"/>
                    <a:pt x="2375" y="2499"/>
                    <a:pt x="2378" y="2495"/>
                  </a:cubicBezTo>
                  <a:cubicBezTo>
                    <a:pt x="2487" y="2374"/>
                    <a:pt x="2428" y="2355"/>
                    <a:pt x="2383" y="2307"/>
                  </a:cubicBezTo>
                  <a:lnTo>
                    <a:pt x="2383" y="2307"/>
                  </a:lnTo>
                  <a:cubicBezTo>
                    <a:pt x="2406" y="2316"/>
                    <a:pt x="2429" y="2321"/>
                    <a:pt x="2452" y="2321"/>
                  </a:cubicBezTo>
                  <a:cubicBezTo>
                    <a:pt x="2489" y="2321"/>
                    <a:pt x="2524" y="2308"/>
                    <a:pt x="2554" y="2275"/>
                  </a:cubicBezTo>
                  <a:cubicBezTo>
                    <a:pt x="2591" y="2233"/>
                    <a:pt x="2016" y="1996"/>
                    <a:pt x="1872" y="1866"/>
                  </a:cubicBezTo>
                  <a:cubicBezTo>
                    <a:pt x="1668" y="1680"/>
                    <a:pt x="1529" y="1476"/>
                    <a:pt x="1404" y="1301"/>
                  </a:cubicBezTo>
                  <a:cubicBezTo>
                    <a:pt x="1461" y="1248"/>
                    <a:pt x="1514" y="1196"/>
                    <a:pt x="1559" y="1145"/>
                  </a:cubicBezTo>
                  <a:cubicBezTo>
                    <a:pt x="2292" y="289"/>
                    <a:pt x="2341" y="243"/>
                    <a:pt x="2069" y="29"/>
                  </a:cubicBezTo>
                  <a:cubicBezTo>
                    <a:pt x="2045" y="10"/>
                    <a:pt x="2015"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 name="Google Shape;1075;p41"/>
          <p:cNvSpPr/>
          <p:nvPr/>
        </p:nvSpPr>
        <p:spPr>
          <a:xfrm>
            <a:off x="87850" y="1959064"/>
            <a:ext cx="515441" cy="554366"/>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1"/>
          <p:cNvSpPr/>
          <p:nvPr/>
        </p:nvSpPr>
        <p:spPr>
          <a:xfrm rot="9110384" flipH="1">
            <a:off x="8531072" y="2047895"/>
            <a:ext cx="515436" cy="554360"/>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44"/>
        <p:cNvGrpSpPr/>
        <p:nvPr/>
      </p:nvGrpSpPr>
      <p:grpSpPr>
        <a:xfrm>
          <a:off x="0" y="0"/>
          <a:ext cx="0" cy="0"/>
          <a:chOff x="0" y="0"/>
          <a:chExt cx="0" cy="0"/>
        </a:xfrm>
      </p:grpSpPr>
      <p:sp>
        <p:nvSpPr>
          <p:cNvPr id="1645" name="Google Shape;1645;p59"/>
          <p:cNvSpPr txBox="1"/>
          <p:nvPr/>
        </p:nvSpPr>
        <p:spPr>
          <a:xfrm flipH="1">
            <a:off x="6158650" y="1256275"/>
            <a:ext cx="2175600" cy="640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The University of Tokyo</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1646" name="Google Shape;1646;p59"/>
          <p:cNvSpPr txBox="1"/>
          <p:nvPr/>
        </p:nvSpPr>
        <p:spPr>
          <a:xfrm flipH="1">
            <a:off x="6158650" y="3527199"/>
            <a:ext cx="2175600" cy="6414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University of Chicago</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1647" name="Google Shape;1647;p59"/>
          <p:cNvSpPr txBox="1"/>
          <p:nvPr/>
        </p:nvSpPr>
        <p:spPr>
          <a:xfrm flipH="1">
            <a:off x="6158650" y="2391051"/>
            <a:ext cx="2175600" cy="6402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University of Paris-Sud</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1648" name="Google Shape;1648;p5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Universities to </a:t>
            </a:r>
            <a:r>
              <a:rPr lang="en-US" dirty="0">
                <a:highlight>
                  <a:schemeClr val="accent2"/>
                </a:highlight>
              </a:rPr>
              <a:t>Tech Skills</a:t>
            </a:r>
            <a:endParaRPr dirty="0">
              <a:highlight>
                <a:schemeClr val="accent2"/>
              </a:highlight>
            </a:endParaRPr>
          </a:p>
        </p:txBody>
      </p:sp>
      <p:sp>
        <p:nvSpPr>
          <p:cNvPr id="1649" name="Google Shape;1649;p59"/>
          <p:cNvSpPr txBox="1"/>
          <p:nvPr/>
        </p:nvSpPr>
        <p:spPr>
          <a:xfrm flipH="1">
            <a:off x="6158650" y="1730331"/>
            <a:ext cx="21756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M PLUS Rounded 1c"/>
                <a:ea typeface="M PLUS Rounded 1c"/>
                <a:cs typeface="M PLUS Rounded 1c"/>
                <a:sym typeface="M PLUS Rounded 1c"/>
              </a:rPr>
              <a:t>Venus is the second planet from the Sun</a:t>
            </a:r>
            <a:endParaRPr>
              <a:solidFill>
                <a:schemeClr val="accent1"/>
              </a:solidFill>
              <a:latin typeface="M PLUS Rounded 1c"/>
              <a:ea typeface="M PLUS Rounded 1c"/>
              <a:cs typeface="M PLUS Rounded 1c"/>
              <a:sym typeface="M PLUS Rounded 1c"/>
            </a:endParaRPr>
          </a:p>
        </p:txBody>
      </p:sp>
      <p:sp>
        <p:nvSpPr>
          <p:cNvPr id="1650" name="Google Shape;1650;p59"/>
          <p:cNvSpPr txBox="1"/>
          <p:nvPr/>
        </p:nvSpPr>
        <p:spPr>
          <a:xfrm flipH="1">
            <a:off x="6158650" y="4032200"/>
            <a:ext cx="21756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M PLUS Rounded 1c"/>
                <a:ea typeface="M PLUS Rounded 1c"/>
                <a:cs typeface="M PLUS Rounded 1c"/>
                <a:sym typeface="M PLUS Rounded 1c"/>
              </a:rPr>
              <a:t>Mars is full of iron oxide dust</a:t>
            </a:r>
            <a:endParaRPr>
              <a:solidFill>
                <a:schemeClr val="accent1"/>
              </a:solidFill>
              <a:latin typeface="M PLUS Rounded 1c"/>
              <a:ea typeface="M PLUS Rounded 1c"/>
              <a:cs typeface="M PLUS Rounded 1c"/>
              <a:sym typeface="M PLUS Rounded 1c"/>
            </a:endParaRPr>
          </a:p>
        </p:txBody>
      </p:sp>
      <p:sp>
        <p:nvSpPr>
          <p:cNvPr id="1651" name="Google Shape;1651;p59"/>
          <p:cNvSpPr txBox="1"/>
          <p:nvPr/>
        </p:nvSpPr>
        <p:spPr>
          <a:xfrm flipH="1">
            <a:off x="6158650" y="2881259"/>
            <a:ext cx="21756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M PLUS Rounded 1c"/>
                <a:ea typeface="M PLUS Rounded 1c"/>
                <a:cs typeface="M PLUS Rounded 1c"/>
                <a:sym typeface="M PLUS Rounded 1c"/>
              </a:rPr>
              <a:t>Mercury is the closest planet to the Sun</a:t>
            </a:r>
            <a:endParaRPr>
              <a:solidFill>
                <a:schemeClr val="accent1"/>
              </a:solidFill>
              <a:latin typeface="M PLUS Rounded 1c"/>
              <a:ea typeface="M PLUS Rounded 1c"/>
              <a:cs typeface="M PLUS Rounded 1c"/>
              <a:sym typeface="M PLUS Rounded 1c"/>
            </a:endParaRPr>
          </a:p>
        </p:txBody>
      </p:sp>
      <p:grpSp>
        <p:nvGrpSpPr>
          <p:cNvPr id="1652" name="Google Shape;1652;p59"/>
          <p:cNvGrpSpPr/>
          <p:nvPr/>
        </p:nvGrpSpPr>
        <p:grpSpPr>
          <a:xfrm>
            <a:off x="957806" y="1526354"/>
            <a:ext cx="4448679" cy="2369593"/>
            <a:chOff x="233350" y="949250"/>
            <a:chExt cx="7137300" cy="3802300"/>
          </a:xfrm>
        </p:grpSpPr>
        <p:sp>
          <p:nvSpPr>
            <p:cNvPr id="1653" name="Google Shape;1653;p5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4" name="Google Shape;1704;p59"/>
          <p:cNvSpPr/>
          <p:nvPr/>
        </p:nvSpPr>
        <p:spPr>
          <a:xfrm>
            <a:off x="1435750" y="2117025"/>
            <a:ext cx="185100" cy="185100"/>
          </a:xfrm>
          <a:prstGeom prst="ellipse">
            <a:avLst/>
          </a:pr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9"/>
          <p:cNvSpPr/>
          <p:nvPr/>
        </p:nvSpPr>
        <p:spPr>
          <a:xfrm>
            <a:off x="2883275" y="1995600"/>
            <a:ext cx="185100" cy="185100"/>
          </a:xfrm>
          <a:prstGeom prst="ellipse">
            <a:avLst/>
          </a:prstGeom>
          <a:solidFill>
            <a:schemeClr val="accent4"/>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9"/>
          <p:cNvSpPr/>
          <p:nvPr/>
        </p:nvSpPr>
        <p:spPr>
          <a:xfrm>
            <a:off x="4922850" y="2205950"/>
            <a:ext cx="185100" cy="185100"/>
          </a:xfrm>
          <a:prstGeom prst="ellipse">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9"/>
          <p:cNvSpPr/>
          <p:nvPr/>
        </p:nvSpPr>
        <p:spPr>
          <a:xfrm>
            <a:off x="5708500" y="1351375"/>
            <a:ext cx="450000" cy="450000"/>
          </a:xfrm>
          <a:prstGeom prst="ellipse">
            <a:avLst/>
          </a:prstGeom>
          <a:solidFill>
            <a:schemeClr val="accent3"/>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9"/>
          <p:cNvSpPr/>
          <p:nvPr/>
        </p:nvSpPr>
        <p:spPr>
          <a:xfrm>
            <a:off x="5708500" y="2487138"/>
            <a:ext cx="450000" cy="450000"/>
          </a:xfrm>
          <a:prstGeom prst="ellipse">
            <a:avLst/>
          </a:prstGeom>
          <a:solidFill>
            <a:schemeClr val="accent4"/>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9"/>
          <p:cNvSpPr/>
          <p:nvPr/>
        </p:nvSpPr>
        <p:spPr>
          <a:xfrm>
            <a:off x="5708500" y="3622900"/>
            <a:ext cx="450000" cy="450000"/>
          </a:xfrm>
          <a:prstGeom prst="ellipse">
            <a:avLst/>
          </a:prstGeom>
          <a:solidFill>
            <a:schemeClr val="accent1"/>
          </a:solidFill>
          <a:ln w="9525"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10" name="Google Shape;1710;p59"/>
          <p:cNvCxnSpPr>
            <a:endCxn id="1706" idx="0"/>
          </p:cNvCxnSpPr>
          <p:nvPr/>
        </p:nvCxnSpPr>
        <p:spPr>
          <a:xfrm flipH="1">
            <a:off x="5015400" y="1576250"/>
            <a:ext cx="693000" cy="629700"/>
          </a:xfrm>
          <a:prstGeom prst="bentConnector2">
            <a:avLst/>
          </a:prstGeom>
          <a:noFill/>
          <a:ln w="9525" cap="flat" cmpd="sng">
            <a:solidFill>
              <a:schemeClr val="lt2"/>
            </a:solidFill>
            <a:prstDash val="solid"/>
            <a:round/>
            <a:headEnd type="none" w="med" len="med"/>
            <a:tailEnd type="none" w="med" len="med"/>
          </a:ln>
        </p:spPr>
      </p:cxnSp>
      <p:cxnSp>
        <p:nvCxnSpPr>
          <p:cNvPr id="1711" name="Google Shape;1711;p59"/>
          <p:cNvCxnSpPr>
            <a:stCxn id="1708" idx="2"/>
            <a:endCxn id="1705" idx="4"/>
          </p:cNvCxnSpPr>
          <p:nvPr/>
        </p:nvCxnSpPr>
        <p:spPr>
          <a:xfrm rot="10800000">
            <a:off x="2975800" y="2180838"/>
            <a:ext cx="2732700" cy="531300"/>
          </a:xfrm>
          <a:prstGeom prst="bentConnector2">
            <a:avLst/>
          </a:prstGeom>
          <a:noFill/>
          <a:ln w="9525" cap="flat" cmpd="sng">
            <a:solidFill>
              <a:schemeClr val="accent6"/>
            </a:solidFill>
            <a:prstDash val="solid"/>
            <a:round/>
            <a:headEnd type="none" w="med" len="med"/>
            <a:tailEnd type="none" w="med" len="med"/>
          </a:ln>
        </p:spPr>
      </p:cxnSp>
      <p:cxnSp>
        <p:nvCxnSpPr>
          <p:cNvPr id="1712" name="Google Shape;1712;p59"/>
          <p:cNvCxnSpPr>
            <a:stCxn id="1709" idx="2"/>
            <a:endCxn id="1704" idx="4"/>
          </p:cNvCxnSpPr>
          <p:nvPr/>
        </p:nvCxnSpPr>
        <p:spPr>
          <a:xfrm rot="10800000">
            <a:off x="1528300" y="2302000"/>
            <a:ext cx="4180200" cy="1545900"/>
          </a:xfrm>
          <a:prstGeom prst="bentConnector2">
            <a:avLst/>
          </a:prstGeom>
          <a:noFill/>
          <a:ln w="9525" cap="flat" cmpd="sng">
            <a:solidFill>
              <a:schemeClr val="accent6"/>
            </a:solidFill>
            <a:prstDash val="solid"/>
            <a:round/>
            <a:headEnd type="none" w="med" len="med"/>
            <a:tailEnd type="none" w="med" len="med"/>
          </a:ln>
        </p:spPr>
      </p:cxnSp>
      <p:grpSp>
        <p:nvGrpSpPr>
          <p:cNvPr id="1713" name="Google Shape;1713;p59"/>
          <p:cNvGrpSpPr/>
          <p:nvPr/>
        </p:nvGrpSpPr>
        <p:grpSpPr>
          <a:xfrm>
            <a:off x="5788463" y="1418913"/>
            <a:ext cx="289975" cy="314925"/>
            <a:chOff x="1584825" y="2092550"/>
            <a:chExt cx="289975" cy="314925"/>
          </a:xfrm>
        </p:grpSpPr>
        <p:sp>
          <p:nvSpPr>
            <p:cNvPr id="1714" name="Google Shape;1714;p59"/>
            <p:cNvSpPr/>
            <p:nvPr/>
          </p:nvSpPr>
          <p:spPr>
            <a:xfrm>
              <a:off x="1681200" y="2290325"/>
              <a:ext cx="16825" cy="12000"/>
            </a:xfrm>
            <a:custGeom>
              <a:avLst/>
              <a:gdLst/>
              <a:ahLst/>
              <a:cxnLst/>
              <a:rect l="l" t="t" r="r" b="b"/>
              <a:pathLst>
                <a:path w="673" h="480" extrusionOk="0">
                  <a:moveTo>
                    <a:pt x="464" y="1"/>
                  </a:moveTo>
                  <a:cubicBezTo>
                    <a:pt x="439" y="1"/>
                    <a:pt x="413" y="6"/>
                    <a:pt x="389" y="17"/>
                  </a:cubicBezTo>
                  <a:lnTo>
                    <a:pt x="135" y="128"/>
                  </a:lnTo>
                  <a:cubicBezTo>
                    <a:pt x="41" y="168"/>
                    <a:pt x="1" y="277"/>
                    <a:pt x="41" y="371"/>
                  </a:cubicBezTo>
                  <a:cubicBezTo>
                    <a:pt x="72" y="439"/>
                    <a:pt x="141" y="480"/>
                    <a:pt x="211" y="480"/>
                  </a:cubicBezTo>
                  <a:cubicBezTo>
                    <a:pt x="236" y="480"/>
                    <a:pt x="261" y="473"/>
                    <a:pt x="284" y="464"/>
                  </a:cubicBezTo>
                  <a:lnTo>
                    <a:pt x="538" y="353"/>
                  </a:lnTo>
                  <a:cubicBezTo>
                    <a:pt x="632" y="313"/>
                    <a:pt x="672" y="204"/>
                    <a:pt x="632" y="110"/>
                  </a:cubicBezTo>
                  <a:cubicBezTo>
                    <a:pt x="602" y="42"/>
                    <a:pt x="535" y="1"/>
                    <a:pt x="4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9"/>
            <p:cNvSpPr/>
            <p:nvPr/>
          </p:nvSpPr>
          <p:spPr>
            <a:xfrm>
              <a:off x="1641250" y="2308050"/>
              <a:ext cx="16825" cy="12000"/>
            </a:xfrm>
            <a:custGeom>
              <a:avLst/>
              <a:gdLst/>
              <a:ahLst/>
              <a:cxnLst/>
              <a:rect l="l" t="t" r="r" b="b"/>
              <a:pathLst>
                <a:path w="673" h="480" extrusionOk="0">
                  <a:moveTo>
                    <a:pt x="463" y="0"/>
                  </a:moveTo>
                  <a:cubicBezTo>
                    <a:pt x="437" y="0"/>
                    <a:pt x="412" y="6"/>
                    <a:pt x="387" y="17"/>
                  </a:cubicBezTo>
                  <a:lnTo>
                    <a:pt x="135" y="127"/>
                  </a:lnTo>
                  <a:cubicBezTo>
                    <a:pt x="41" y="168"/>
                    <a:pt x="1" y="277"/>
                    <a:pt x="41" y="370"/>
                  </a:cubicBezTo>
                  <a:cubicBezTo>
                    <a:pt x="72" y="439"/>
                    <a:pt x="138" y="479"/>
                    <a:pt x="211" y="479"/>
                  </a:cubicBezTo>
                  <a:cubicBezTo>
                    <a:pt x="236" y="479"/>
                    <a:pt x="261" y="473"/>
                    <a:pt x="284" y="464"/>
                  </a:cubicBezTo>
                  <a:lnTo>
                    <a:pt x="538" y="353"/>
                  </a:lnTo>
                  <a:cubicBezTo>
                    <a:pt x="632" y="313"/>
                    <a:pt x="672" y="204"/>
                    <a:pt x="632" y="110"/>
                  </a:cubicBezTo>
                  <a:cubicBezTo>
                    <a:pt x="601" y="41"/>
                    <a:pt x="533"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9"/>
            <p:cNvSpPr/>
            <p:nvPr/>
          </p:nvSpPr>
          <p:spPr>
            <a:xfrm>
              <a:off x="1621250" y="2316875"/>
              <a:ext cx="16800" cy="11975"/>
            </a:xfrm>
            <a:custGeom>
              <a:avLst/>
              <a:gdLst/>
              <a:ahLst/>
              <a:cxnLst/>
              <a:rect l="l" t="t" r="r" b="b"/>
              <a:pathLst>
                <a:path w="672" h="479" extrusionOk="0">
                  <a:moveTo>
                    <a:pt x="463" y="0"/>
                  </a:moveTo>
                  <a:cubicBezTo>
                    <a:pt x="438" y="0"/>
                    <a:pt x="412" y="5"/>
                    <a:pt x="388" y="16"/>
                  </a:cubicBezTo>
                  <a:lnTo>
                    <a:pt x="134" y="126"/>
                  </a:lnTo>
                  <a:cubicBezTo>
                    <a:pt x="41" y="167"/>
                    <a:pt x="0" y="276"/>
                    <a:pt x="41" y="369"/>
                  </a:cubicBezTo>
                  <a:cubicBezTo>
                    <a:pt x="72" y="438"/>
                    <a:pt x="140" y="478"/>
                    <a:pt x="210" y="478"/>
                  </a:cubicBezTo>
                  <a:cubicBezTo>
                    <a:pt x="235" y="478"/>
                    <a:pt x="260" y="474"/>
                    <a:pt x="284" y="463"/>
                  </a:cubicBezTo>
                  <a:lnTo>
                    <a:pt x="537" y="352"/>
                  </a:lnTo>
                  <a:cubicBezTo>
                    <a:pt x="631" y="312"/>
                    <a:pt x="671" y="203"/>
                    <a:pt x="631" y="109"/>
                  </a:cubicBezTo>
                  <a:cubicBezTo>
                    <a:pt x="601" y="40"/>
                    <a:pt x="534"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9"/>
            <p:cNvSpPr/>
            <p:nvPr/>
          </p:nvSpPr>
          <p:spPr>
            <a:xfrm>
              <a:off x="1601225" y="2325700"/>
              <a:ext cx="16800" cy="12025"/>
            </a:xfrm>
            <a:custGeom>
              <a:avLst/>
              <a:gdLst/>
              <a:ahLst/>
              <a:cxnLst/>
              <a:rect l="l" t="t" r="r" b="b"/>
              <a:pathLst>
                <a:path w="672" h="481" extrusionOk="0">
                  <a:moveTo>
                    <a:pt x="463" y="1"/>
                  </a:moveTo>
                  <a:cubicBezTo>
                    <a:pt x="438" y="1"/>
                    <a:pt x="413" y="6"/>
                    <a:pt x="388" y="16"/>
                  </a:cubicBezTo>
                  <a:lnTo>
                    <a:pt x="134" y="128"/>
                  </a:lnTo>
                  <a:cubicBezTo>
                    <a:pt x="41" y="169"/>
                    <a:pt x="0" y="278"/>
                    <a:pt x="41" y="371"/>
                  </a:cubicBezTo>
                  <a:cubicBezTo>
                    <a:pt x="72" y="440"/>
                    <a:pt x="141" y="480"/>
                    <a:pt x="211" y="480"/>
                  </a:cubicBezTo>
                  <a:cubicBezTo>
                    <a:pt x="236" y="480"/>
                    <a:pt x="262" y="474"/>
                    <a:pt x="286" y="465"/>
                  </a:cubicBezTo>
                  <a:lnTo>
                    <a:pt x="538" y="354"/>
                  </a:lnTo>
                  <a:cubicBezTo>
                    <a:pt x="631" y="312"/>
                    <a:pt x="672" y="203"/>
                    <a:pt x="631" y="110"/>
                  </a:cubicBezTo>
                  <a:cubicBezTo>
                    <a:pt x="601" y="41"/>
                    <a:pt x="534"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9"/>
            <p:cNvSpPr/>
            <p:nvPr/>
          </p:nvSpPr>
          <p:spPr>
            <a:xfrm>
              <a:off x="1661200" y="2299175"/>
              <a:ext cx="16800" cy="12025"/>
            </a:xfrm>
            <a:custGeom>
              <a:avLst/>
              <a:gdLst/>
              <a:ahLst/>
              <a:cxnLst/>
              <a:rect l="l" t="t" r="r" b="b"/>
              <a:pathLst>
                <a:path w="672" h="481" extrusionOk="0">
                  <a:moveTo>
                    <a:pt x="463" y="1"/>
                  </a:moveTo>
                  <a:cubicBezTo>
                    <a:pt x="438" y="1"/>
                    <a:pt x="413" y="6"/>
                    <a:pt x="388" y="17"/>
                  </a:cubicBezTo>
                  <a:lnTo>
                    <a:pt x="134" y="127"/>
                  </a:lnTo>
                  <a:cubicBezTo>
                    <a:pt x="41" y="169"/>
                    <a:pt x="0" y="277"/>
                    <a:pt x="41" y="372"/>
                  </a:cubicBezTo>
                  <a:cubicBezTo>
                    <a:pt x="72" y="439"/>
                    <a:pt x="140" y="481"/>
                    <a:pt x="210" y="481"/>
                  </a:cubicBezTo>
                  <a:cubicBezTo>
                    <a:pt x="235" y="481"/>
                    <a:pt x="262" y="474"/>
                    <a:pt x="285" y="465"/>
                  </a:cubicBezTo>
                  <a:lnTo>
                    <a:pt x="538" y="353"/>
                  </a:lnTo>
                  <a:cubicBezTo>
                    <a:pt x="631" y="312"/>
                    <a:pt x="672" y="203"/>
                    <a:pt x="631" y="110"/>
                  </a:cubicBezTo>
                  <a:cubicBezTo>
                    <a:pt x="601" y="41"/>
                    <a:pt x="534"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9"/>
            <p:cNvSpPr/>
            <p:nvPr/>
          </p:nvSpPr>
          <p:spPr>
            <a:xfrm>
              <a:off x="1701225" y="2281500"/>
              <a:ext cx="16800" cy="12025"/>
            </a:xfrm>
            <a:custGeom>
              <a:avLst/>
              <a:gdLst/>
              <a:ahLst/>
              <a:cxnLst/>
              <a:rect l="l" t="t" r="r" b="b"/>
              <a:pathLst>
                <a:path w="672" h="481" extrusionOk="0">
                  <a:moveTo>
                    <a:pt x="462" y="1"/>
                  </a:moveTo>
                  <a:cubicBezTo>
                    <a:pt x="437" y="1"/>
                    <a:pt x="411" y="6"/>
                    <a:pt x="387" y="16"/>
                  </a:cubicBezTo>
                  <a:lnTo>
                    <a:pt x="134" y="127"/>
                  </a:lnTo>
                  <a:cubicBezTo>
                    <a:pt x="41" y="169"/>
                    <a:pt x="0" y="278"/>
                    <a:pt x="41" y="372"/>
                  </a:cubicBezTo>
                  <a:cubicBezTo>
                    <a:pt x="72" y="440"/>
                    <a:pt x="138" y="481"/>
                    <a:pt x="211" y="481"/>
                  </a:cubicBezTo>
                  <a:cubicBezTo>
                    <a:pt x="236" y="481"/>
                    <a:pt x="261" y="474"/>
                    <a:pt x="284" y="465"/>
                  </a:cubicBezTo>
                  <a:lnTo>
                    <a:pt x="538" y="354"/>
                  </a:lnTo>
                  <a:cubicBezTo>
                    <a:pt x="631" y="312"/>
                    <a:pt x="672" y="203"/>
                    <a:pt x="631" y="110"/>
                  </a:cubicBezTo>
                  <a:cubicBezTo>
                    <a:pt x="600" y="41"/>
                    <a:pt x="533" y="1"/>
                    <a:pt x="4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9"/>
            <p:cNvSpPr/>
            <p:nvPr/>
          </p:nvSpPr>
          <p:spPr>
            <a:xfrm>
              <a:off x="1761625" y="2290325"/>
              <a:ext cx="16800" cy="12000"/>
            </a:xfrm>
            <a:custGeom>
              <a:avLst/>
              <a:gdLst/>
              <a:ahLst/>
              <a:cxnLst/>
              <a:rect l="l" t="t" r="r" b="b"/>
              <a:pathLst>
                <a:path w="672" h="480" extrusionOk="0">
                  <a:moveTo>
                    <a:pt x="208" y="1"/>
                  </a:moveTo>
                  <a:cubicBezTo>
                    <a:pt x="138" y="1"/>
                    <a:pt x="71" y="42"/>
                    <a:pt x="41" y="110"/>
                  </a:cubicBezTo>
                  <a:cubicBezTo>
                    <a:pt x="0" y="204"/>
                    <a:pt x="41" y="313"/>
                    <a:pt x="134" y="353"/>
                  </a:cubicBezTo>
                  <a:lnTo>
                    <a:pt x="388" y="464"/>
                  </a:lnTo>
                  <a:cubicBezTo>
                    <a:pt x="412" y="476"/>
                    <a:pt x="436" y="480"/>
                    <a:pt x="461" y="480"/>
                  </a:cubicBezTo>
                  <a:cubicBezTo>
                    <a:pt x="531" y="480"/>
                    <a:pt x="600" y="439"/>
                    <a:pt x="631" y="371"/>
                  </a:cubicBezTo>
                  <a:cubicBezTo>
                    <a:pt x="672" y="277"/>
                    <a:pt x="631" y="168"/>
                    <a:pt x="538" y="128"/>
                  </a:cubicBezTo>
                  <a:lnTo>
                    <a:pt x="284" y="17"/>
                  </a:lnTo>
                  <a:cubicBezTo>
                    <a:pt x="259" y="6"/>
                    <a:pt x="233"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9"/>
            <p:cNvSpPr/>
            <p:nvPr/>
          </p:nvSpPr>
          <p:spPr>
            <a:xfrm>
              <a:off x="1781550" y="2299150"/>
              <a:ext cx="16850" cy="11975"/>
            </a:xfrm>
            <a:custGeom>
              <a:avLst/>
              <a:gdLst/>
              <a:ahLst/>
              <a:cxnLst/>
              <a:rect l="l" t="t" r="r" b="b"/>
              <a:pathLst>
                <a:path w="674" h="479" extrusionOk="0">
                  <a:moveTo>
                    <a:pt x="211" y="0"/>
                  </a:moveTo>
                  <a:cubicBezTo>
                    <a:pt x="140" y="0"/>
                    <a:pt x="73" y="40"/>
                    <a:pt x="43" y="109"/>
                  </a:cubicBezTo>
                  <a:cubicBezTo>
                    <a:pt x="1" y="203"/>
                    <a:pt x="43" y="312"/>
                    <a:pt x="136" y="352"/>
                  </a:cubicBezTo>
                  <a:lnTo>
                    <a:pt x="389" y="463"/>
                  </a:lnTo>
                  <a:cubicBezTo>
                    <a:pt x="412" y="475"/>
                    <a:pt x="437" y="479"/>
                    <a:pt x="463" y="479"/>
                  </a:cubicBezTo>
                  <a:cubicBezTo>
                    <a:pt x="534" y="479"/>
                    <a:pt x="601" y="438"/>
                    <a:pt x="632" y="370"/>
                  </a:cubicBezTo>
                  <a:cubicBezTo>
                    <a:pt x="674" y="276"/>
                    <a:pt x="632" y="167"/>
                    <a:pt x="538" y="127"/>
                  </a:cubicBezTo>
                  <a:lnTo>
                    <a:pt x="286" y="16"/>
                  </a:lnTo>
                  <a:cubicBezTo>
                    <a:pt x="261" y="5"/>
                    <a:pt x="236"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9"/>
            <p:cNvSpPr/>
            <p:nvPr/>
          </p:nvSpPr>
          <p:spPr>
            <a:xfrm>
              <a:off x="1741600" y="2281475"/>
              <a:ext cx="16825" cy="12000"/>
            </a:xfrm>
            <a:custGeom>
              <a:avLst/>
              <a:gdLst/>
              <a:ahLst/>
              <a:cxnLst/>
              <a:rect l="l" t="t" r="r" b="b"/>
              <a:pathLst>
                <a:path w="673" h="480" extrusionOk="0">
                  <a:moveTo>
                    <a:pt x="211" y="0"/>
                  </a:moveTo>
                  <a:cubicBezTo>
                    <a:pt x="140" y="0"/>
                    <a:pt x="72" y="40"/>
                    <a:pt x="41" y="109"/>
                  </a:cubicBezTo>
                  <a:cubicBezTo>
                    <a:pt x="1" y="203"/>
                    <a:pt x="41" y="312"/>
                    <a:pt x="135" y="352"/>
                  </a:cubicBezTo>
                  <a:lnTo>
                    <a:pt x="389" y="464"/>
                  </a:lnTo>
                  <a:cubicBezTo>
                    <a:pt x="412" y="475"/>
                    <a:pt x="437" y="480"/>
                    <a:pt x="462" y="480"/>
                  </a:cubicBezTo>
                  <a:cubicBezTo>
                    <a:pt x="532" y="480"/>
                    <a:pt x="600" y="438"/>
                    <a:pt x="632" y="371"/>
                  </a:cubicBezTo>
                  <a:cubicBezTo>
                    <a:pt x="672" y="277"/>
                    <a:pt x="632" y="168"/>
                    <a:pt x="538" y="126"/>
                  </a:cubicBezTo>
                  <a:lnTo>
                    <a:pt x="286" y="16"/>
                  </a:lnTo>
                  <a:cubicBezTo>
                    <a:pt x="261" y="5"/>
                    <a:pt x="236"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9"/>
            <p:cNvSpPr/>
            <p:nvPr/>
          </p:nvSpPr>
          <p:spPr>
            <a:xfrm>
              <a:off x="1801575" y="2307975"/>
              <a:ext cx="16800" cy="12025"/>
            </a:xfrm>
            <a:custGeom>
              <a:avLst/>
              <a:gdLst/>
              <a:ahLst/>
              <a:cxnLst/>
              <a:rect l="l" t="t" r="r" b="b"/>
              <a:pathLst>
                <a:path w="672" h="481" extrusionOk="0">
                  <a:moveTo>
                    <a:pt x="210" y="1"/>
                  </a:moveTo>
                  <a:cubicBezTo>
                    <a:pt x="140" y="1"/>
                    <a:pt x="72" y="41"/>
                    <a:pt x="41" y="110"/>
                  </a:cubicBezTo>
                  <a:cubicBezTo>
                    <a:pt x="0" y="203"/>
                    <a:pt x="41" y="313"/>
                    <a:pt x="134" y="355"/>
                  </a:cubicBezTo>
                  <a:lnTo>
                    <a:pt x="388" y="465"/>
                  </a:lnTo>
                  <a:cubicBezTo>
                    <a:pt x="412" y="476"/>
                    <a:pt x="437" y="481"/>
                    <a:pt x="461" y="481"/>
                  </a:cubicBezTo>
                  <a:cubicBezTo>
                    <a:pt x="532" y="481"/>
                    <a:pt x="600" y="440"/>
                    <a:pt x="631" y="372"/>
                  </a:cubicBezTo>
                  <a:cubicBezTo>
                    <a:pt x="672" y="278"/>
                    <a:pt x="631" y="169"/>
                    <a:pt x="538" y="129"/>
                  </a:cubicBezTo>
                  <a:lnTo>
                    <a:pt x="285" y="17"/>
                  </a:lnTo>
                  <a:cubicBezTo>
                    <a:pt x="261" y="6"/>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9"/>
            <p:cNvSpPr/>
            <p:nvPr/>
          </p:nvSpPr>
          <p:spPr>
            <a:xfrm>
              <a:off x="1841525" y="2325675"/>
              <a:ext cx="16850" cy="12000"/>
            </a:xfrm>
            <a:custGeom>
              <a:avLst/>
              <a:gdLst/>
              <a:ahLst/>
              <a:cxnLst/>
              <a:rect l="l" t="t" r="r" b="b"/>
              <a:pathLst>
                <a:path w="674" h="480" extrusionOk="0">
                  <a:moveTo>
                    <a:pt x="210" y="0"/>
                  </a:moveTo>
                  <a:cubicBezTo>
                    <a:pt x="140" y="0"/>
                    <a:pt x="72" y="40"/>
                    <a:pt x="43" y="109"/>
                  </a:cubicBezTo>
                  <a:cubicBezTo>
                    <a:pt x="1" y="203"/>
                    <a:pt x="43" y="312"/>
                    <a:pt x="136" y="352"/>
                  </a:cubicBezTo>
                  <a:lnTo>
                    <a:pt x="388" y="464"/>
                  </a:lnTo>
                  <a:cubicBezTo>
                    <a:pt x="412" y="475"/>
                    <a:pt x="437" y="480"/>
                    <a:pt x="463" y="480"/>
                  </a:cubicBezTo>
                  <a:cubicBezTo>
                    <a:pt x="533" y="480"/>
                    <a:pt x="600" y="438"/>
                    <a:pt x="631" y="371"/>
                  </a:cubicBezTo>
                  <a:cubicBezTo>
                    <a:pt x="673" y="277"/>
                    <a:pt x="631" y="168"/>
                    <a:pt x="538" y="126"/>
                  </a:cubicBezTo>
                  <a:lnTo>
                    <a:pt x="286" y="16"/>
                  </a:lnTo>
                  <a:cubicBezTo>
                    <a:pt x="261" y="5"/>
                    <a:pt x="236"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9"/>
            <p:cNvSpPr/>
            <p:nvPr/>
          </p:nvSpPr>
          <p:spPr>
            <a:xfrm>
              <a:off x="1821600" y="2316875"/>
              <a:ext cx="16800" cy="11975"/>
            </a:xfrm>
            <a:custGeom>
              <a:avLst/>
              <a:gdLst/>
              <a:ahLst/>
              <a:cxnLst/>
              <a:rect l="l" t="t" r="r" b="b"/>
              <a:pathLst>
                <a:path w="672" h="479" extrusionOk="0">
                  <a:moveTo>
                    <a:pt x="208" y="0"/>
                  </a:moveTo>
                  <a:cubicBezTo>
                    <a:pt x="138" y="0"/>
                    <a:pt x="70" y="40"/>
                    <a:pt x="41" y="109"/>
                  </a:cubicBezTo>
                  <a:cubicBezTo>
                    <a:pt x="0" y="203"/>
                    <a:pt x="41" y="312"/>
                    <a:pt x="134" y="352"/>
                  </a:cubicBezTo>
                  <a:lnTo>
                    <a:pt x="388" y="463"/>
                  </a:lnTo>
                  <a:cubicBezTo>
                    <a:pt x="411" y="475"/>
                    <a:pt x="436" y="478"/>
                    <a:pt x="461" y="478"/>
                  </a:cubicBezTo>
                  <a:cubicBezTo>
                    <a:pt x="531" y="478"/>
                    <a:pt x="600" y="438"/>
                    <a:pt x="631" y="369"/>
                  </a:cubicBezTo>
                  <a:cubicBezTo>
                    <a:pt x="671" y="276"/>
                    <a:pt x="631" y="167"/>
                    <a:pt x="537" y="126"/>
                  </a:cubicBezTo>
                  <a:lnTo>
                    <a:pt x="284" y="16"/>
                  </a:lnTo>
                  <a:cubicBezTo>
                    <a:pt x="259" y="5"/>
                    <a:pt x="234" y="0"/>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9"/>
            <p:cNvSpPr/>
            <p:nvPr/>
          </p:nvSpPr>
          <p:spPr>
            <a:xfrm>
              <a:off x="1584825" y="2092550"/>
              <a:ext cx="289975" cy="314925"/>
            </a:xfrm>
            <a:custGeom>
              <a:avLst/>
              <a:gdLst/>
              <a:ahLst/>
              <a:cxnLst/>
              <a:rect l="l" t="t" r="r" b="b"/>
              <a:pathLst>
                <a:path w="11599" h="12597" extrusionOk="0">
                  <a:moveTo>
                    <a:pt x="5800" y="0"/>
                  </a:moveTo>
                  <a:cubicBezTo>
                    <a:pt x="5775" y="0"/>
                    <a:pt x="5749" y="6"/>
                    <a:pt x="5725" y="17"/>
                  </a:cubicBezTo>
                  <a:lnTo>
                    <a:pt x="3325" y="1079"/>
                  </a:lnTo>
                  <a:cubicBezTo>
                    <a:pt x="3231" y="1121"/>
                    <a:pt x="3189" y="1230"/>
                    <a:pt x="3231" y="1324"/>
                  </a:cubicBezTo>
                  <a:cubicBezTo>
                    <a:pt x="3261" y="1393"/>
                    <a:pt x="3328" y="1433"/>
                    <a:pt x="3399" y="1433"/>
                  </a:cubicBezTo>
                  <a:cubicBezTo>
                    <a:pt x="3424" y="1433"/>
                    <a:pt x="3450" y="1428"/>
                    <a:pt x="3474" y="1417"/>
                  </a:cubicBezTo>
                  <a:lnTo>
                    <a:pt x="5633" y="461"/>
                  </a:lnTo>
                  <a:cubicBezTo>
                    <a:pt x="5663" y="523"/>
                    <a:pt x="5727" y="565"/>
                    <a:pt x="5801" y="565"/>
                  </a:cubicBezTo>
                  <a:cubicBezTo>
                    <a:pt x="5875" y="565"/>
                    <a:pt x="5937" y="523"/>
                    <a:pt x="5968" y="461"/>
                  </a:cubicBezTo>
                  <a:lnTo>
                    <a:pt x="10960" y="2668"/>
                  </a:lnTo>
                  <a:lnTo>
                    <a:pt x="5968" y="4877"/>
                  </a:lnTo>
                  <a:cubicBezTo>
                    <a:pt x="5938" y="4814"/>
                    <a:pt x="5875" y="4771"/>
                    <a:pt x="5801" y="4771"/>
                  </a:cubicBezTo>
                  <a:cubicBezTo>
                    <a:pt x="5727" y="4771"/>
                    <a:pt x="5664" y="4814"/>
                    <a:pt x="5633" y="4877"/>
                  </a:cubicBezTo>
                  <a:lnTo>
                    <a:pt x="641" y="2668"/>
                  </a:lnTo>
                  <a:lnTo>
                    <a:pt x="2666" y="1772"/>
                  </a:lnTo>
                  <a:cubicBezTo>
                    <a:pt x="2759" y="1732"/>
                    <a:pt x="2800" y="1623"/>
                    <a:pt x="2759" y="1529"/>
                  </a:cubicBezTo>
                  <a:cubicBezTo>
                    <a:pt x="2729" y="1460"/>
                    <a:pt x="2662" y="1420"/>
                    <a:pt x="2591" y="1420"/>
                  </a:cubicBezTo>
                  <a:cubicBezTo>
                    <a:pt x="2566" y="1420"/>
                    <a:pt x="2541" y="1425"/>
                    <a:pt x="2516" y="1436"/>
                  </a:cubicBezTo>
                  <a:lnTo>
                    <a:pt x="110" y="2501"/>
                  </a:lnTo>
                  <a:cubicBezTo>
                    <a:pt x="43" y="2531"/>
                    <a:pt x="1" y="2596"/>
                    <a:pt x="1" y="2671"/>
                  </a:cubicBezTo>
                  <a:lnTo>
                    <a:pt x="1" y="7302"/>
                  </a:lnTo>
                  <a:cubicBezTo>
                    <a:pt x="1" y="7403"/>
                    <a:pt x="82" y="7487"/>
                    <a:pt x="186" y="7487"/>
                  </a:cubicBezTo>
                  <a:cubicBezTo>
                    <a:pt x="287" y="7487"/>
                    <a:pt x="370" y="7406"/>
                    <a:pt x="370" y="7302"/>
                  </a:cubicBezTo>
                  <a:lnTo>
                    <a:pt x="370" y="2954"/>
                  </a:lnTo>
                  <a:lnTo>
                    <a:pt x="5616" y="5275"/>
                  </a:lnTo>
                  <a:lnTo>
                    <a:pt x="5616" y="7322"/>
                  </a:lnTo>
                  <a:lnTo>
                    <a:pt x="5591" y="7333"/>
                  </a:lnTo>
                  <a:cubicBezTo>
                    <a:pt x="5498" y="7373"/>
                    <a:pt x="5456" y="7482"/>
                    <a:pt x="5498" y="7577"/>
                  </a:cubicBezTo>
                  <a:cubicBezTo>
                    <a:pt x="5521" y="7629"/>
                    <a:pt x="5565" y="7666"/>
                    <a:pt x="5616" y="7680"/>
                  </a:cubicBezTo>
                  <a:lnTo>
                    <a:pt x="5616" y="12127"/>
                  </a:lnTo>
                  <a:lnTo>
                    <a:pt x="370" y="9806"/>
                  </a:lnTo>
                  <a:lnTo>
                    <a:pt x="370" y="8166"/>
                  </a:lnTo>
                  <a:cubicBezTo>
                    <a:pt x="370" y="8065"/>
                    <a:pt x="289" y="7982"/>
                    <a:pt x="186" y="7982"/>
                  </a:cubicBezTo>
                  <a:cubicBezTo>
                    <a:pt x="85" y="7982"/>
                    <a:pt x="1" y="8063"/>
                    <a:pt x="1" y="8166"/>
                  </a:cubicBezTo>
                  <a:lnTo>
                    <a:pt x="1" y="9926"/>
                  </a:lnTo>
                  <a:cubicBezTo>
                    <a:pt x="1" y="10000"/>
                    <a:pt x="43" y="10065"/>
                    <a:pt x="110" y="10096"/>
                  </a:cubicBezTo>
                  <a:lnTo>
                    <a:pt x="5725" y="12581"/>
                  </a:lnTo>
                  <a:cubicBezTo>
                    <a:pt x="5748" y="12590"/>
                    <a:pt x="5773" y="12596"/>
                    <a:pt x="5798" y="12596"/>
                  </a:cubicBezTo>
                  <a:cubicBezTo>
                    <a:pt x="5825" y="12596"/>
                    <a:pt x="5850" y="12590"/>
                    <a:pt x="5873" y="12581"/>
                  </a:cubicBezTo>
                  <a:lnTo>
                    <a:pt x="11488" y="10096"/>
                  </a:lnTo>
                  <a:cubicBezTo>
                    <a:pt x="11554" y="10067"/>
                    <a:pt x="11597" y="10001"/>
                    <a:pt x="11597" y="9926"/>
                  </a:cubicBezTo>
                  <a:lnTo>
                    <a:pt x="11597" y="5758"/>
                  </a:lnTo>
                  <a:cubicBezTo>
                    <a:pt x="11597" y="5657"/>
                    <a:pt x="11515" y="5573"/>
                    <a:pt x="11412" y="5573"/>
                  </a:cubicBezTo>
                  <a:cubicBezTo>
                    <a:pt x="11311" y="5573"/>
                    <a:pt x="11226" y="5655"/>
                    <a:pt x="11226" y="5758"/>
                  </a:cubicBezTo>
                  <a:lnTo>
                    <a:pt x="11226" y="9806"/>
                  </a:lnTo>
                  <a:lnTo>
                    <a:pt x="5984" y="12126"/>
                  </a:lnTo>
                  <a:lnTo>
                    <a:pt x="5984" y="7676"/>
                  </a:lnTo>
                  <a:cubicBezTo>
                    <a:pt x="6035" y="7663"/>
                    <a:pt x="6079" y="7626"/>
                    <a:pt x="6102" y="7573"/>
                  </a:cubicBezTo>
                  <a:cubicBezTo>
                    <a:pt x="6144" y="7479"/>
                    <a:pt x="6102" y="7370"/>
                    <a:pt x="6008" y="7330"/>
                  </a:cubicBezTo>
                  <a:lnTo>
                    <a:pt x="5984" y="7317"/>
                  </a:lnTo>
                  <a:lnTo>
                    <a:pt x="5984" y="5272"/>
                  </a:lnTo>
                  <a:lnTo>
                    <a:pt x="11228" y="2951"/>
                  </a:lnTo>
                  <a:lnTo>
                    <a:pt x="11228" y="4887"/>
                  </a:lnTo>
                  <a:cubicBezTo>
                    <a:pt x="11230" y="4992"/>
                    <a:pt x="11312" y="5074"/>
                    <a:pt x="11413" y="5074"/>
                  </a:cubicBezTo>
                  <a:cubicBezTo>
                    <a:pt x="11515" y="5074"/>
                    <a:pt x="11599" y="4993"/>
                    <a:pt x="11599" y="4891"/>
                  </a:cubicBezTo>
                  <a:lnTo>
                    <a:pt x="11599" y="2671"/>
                  </a:lnTo>
                  <a:cubicBezTo>
                    <a:pt x="11599" y="2598"/>
                    <a:pt x="11557" y="2532"/>
                    <a:pt x="11490" y="2501"/>
                  </a:cubicBezTo>
                  <a:lnTo>
                    <a:pt x="5875" y="17"/>
                  </a:lnTo>
                  <a:cubicBezTo>
                    <a:pt x="5851" y="6"/>
                    <a:pt x="5826" y="0"/>
                    <a:pt x="5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9"/>
            <p:cNvSpPr/>
            <p:nvPr/>
          </p:nvSpPr>
          <p:spPr>
            <a:xfrm>
              <a:off x="1725200" y="2162300"/>
              <a:ext cx="9275" cy="18725"/>
            </a:xfrm>
            <a:custGeom>
              <a:avLst/>
              <a:gdLst/>
              <a:ahLst/>
              <a:cxnLst/>
              <a:rect l="l" t="t" r="r" b="b"/>
              <a:pathLst>
                <a:path w="371" h="749" extrusionOk="0">
                  <a:moveTo>
                    <a:pt x="186" y="1"/>
                  </a:moveTo>
                  <a:cubicBezTo>
                    <a:pt x="82" y="1"/>
                    <a:pt x="1" y="83"/>
                    <a:pt x="1" y="186"/>
                  </a:cubicBezTo>
                  <a:lnTo>
                    <a:pt x="1" y="563"/>
                  </a:lnTo>
                  <a:cubicBezTo>
                    <a:pt x="1" y="664"/>
                    <a:pt x="82" y="749"/>
                    <a:pt x="186" y="749"/>
                  </a:cubicBezTo>
                  <a:cubicBezTo>
                    <a:pt x="289" y="749"/>
                    <a:pt x="370" y="668"/>
                    <a:pt x="370" y="563"/>
                  </a:cubicBezTo>
                  <a:lnTo>
                    <a:pt x="370" y="186"/>
                  </a:lnTo>
                  <a:cubicBezTo>
                    <a:pt x="370" y="85"/>
                    <a:pt x="289"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9"/>
            <p:cNvSpPr/>
            <p:nvPr/>
          </p:nvSpPr>
          <p:spPr>
            <a:xfrm>
              <a:off x="1725200" y="2137550"/>
              <a:ext cx="9275" cy="18700"/>
            </a:xfrm>
            <a:custGeom>
              <a:avLst/>
              <a:gdLst/>
              <a:ahLst/>
              <a:cxnLst/>
              <a:rect l="l" t="t" r="r" b="b"/>
              <a:pathLst>
                <a:path w="371" h="748" extrusionOk="0">
                  <a:moveTo>
                    <a:pt x="186" y="0"/>
                  </a:moveTo>
                  <a:cubicBezTo>
                    <a:pt x="82" y="0"/>
                    <a:pt x="1" y="81"/>
                    <a:pt x="1" y="186"/>
                  </a:cubicBezTo>
                  <a:lnTo>
                    <a:pt x="1" y="563"/>
                  </a:lnTo>
                  <a:cubicBezTo>
                    <a:pt x="1" y="664"/>
                    <a:pt x="82" y="748"/>
                    <a:pt x="186" y="748"/>
                  </a:cubicBezTo>
                  <a:cubicBezTo>
                    <a:pt x="289" y="748"/>
                    <a:pt x="370" y="665"/>
                    <a:pt x="370" y="563"/>
                  </a:cubicBezTo>
                  <a:lnTo>
                    <a:pt x="370" y="186"/>
                  </a:lnTo>
                  <a:cubicBezTo>
                    <a:pt x="370" y="84"/>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9"/>
            <p:cNvSpPr/>
            <p:nvPr/>
          </p:nvSpPr>
          <p:spPr>
            <a:xfrm>
              <a:off x="1725175" y="2112775"/>
              <a:ext cx="9250" cy="18725"/>
            </a:xfrm>
            <a:custGeom>
              <a:avLst/>
              <a:gdLst/>
              <a:ahLst/>
              <a:cxnLst/>
              <a:rect l="l" t="t" r="r" b="b"/>
              <a:pathLst>
                <a:path w="370" h="749" extrusionOk="0">
                  <a:moveTo>
                    <a:pt x="184" y="1"/>
                  </a:moveTo>
                  <a:cubicBezTo>
                    <a:pt x="81" y="1"/>
                    <a:pt x="0" y="82"/>
                    <a:pt x="0" y="184"/>
                  </a:cubicBezTo>
                  <a:lnTo>
                    <a:pt x="0" y="563"/>
                  </a:lnTo>
                  <a:cubicBezTo>
                    <a:pt x="2" y="666"/>
                    <a:pt x="83" y="748"/>
                    <a:pt x="184" y="748"/>
                  </a:cubicBezTo>
                  <a:cubicBezTo>
                    <a:pt x="285" y="748"/>
                    <a:pt x="370" y="666"/>
                    <a:pt x="370" y="563"/>
                  </a:cubicBezTo>
                  <a:lnTo>
                    <a:pt x="370" y="184"/>
                  </a:lnTo>
                  <a:cubicBezTo>
                    <a:pt x="370" y="83"/>
                    <a:pt x="289" y="1"/>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9"/>
            <p:cNvSpPr/>
            <p:nvPr/>
          </p:nvSpPr>
          <p:spPr>
            <a:xfrm>
              <a:off x="1725200" y="2187075"/>
              <a:ext cx="9275" cy="18725"/>
            </a:xfrm>
            <a:custGeom>
              <a:avLst/>
              <a:gdLst/>
              <a:ahLst/>
              <a:cxnLst/>
              <a:rect l="l" t="t" r="r" b="b"/>
              <a:pathLst>
                <a:path w="371" h="749" extrusionOk="0">
                  <a:moveTo>
                    <a:pt x="186" y="1"/>
                  </a:moveTo>
                  <a:cubicBezTo>
                    <a:pt x="82" y="1"/>
                    <a:pt x="1" y="83"/>
                    <a:pt x="1" y="186"/>
                  </a:cubicBezTo>
                  <a:lnTo>
                    <a:pt x="1" y="564"/>
                  </a:lnTo>
                  <a:cubicBezTo>
                    <a:pt x="1" y="666"/>
                    <a:pt x="82" y="748"/>
                    <a:pt x="186" y="748"/>
                  </a:cubicBezTo>
                  <a:cubicBezTo>
                    <a:pt x="289" y="748"/>
                    <a:pt x="370" y="667"/>
                    <a:pt x="370" y="564"/>
                  </a:cubicBezTo>
                  <a:lnTo>
                    <a:pt x="370" y="186"/>
                  </a:lnTo>
                  <a:cubicBezTo>
                    <a:pt x="370" y="85"/>
                    <a:pt x="289"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59"/>
          <p:cNvGrpSpPr/>
          <p:nvPr/>
        </p:nvGrpSpPr>
        <p:grpSpPr>
          <a:xfrm>
            <a:off x="5788500" y="2554663"/>
            <a:ext cx="289975" cy="314925"/>
            <a:chOff x="1584825" y="2092550"/>
            <a:chExt cx="289975" cy="314925"/>
          </a:xfrm>
        </p:grpSpPr>
        <p:sp>
          <p:nvSpPr>
            <p:cNvPr id="1732" name="Google Shape;1732;p59"/>
            <p:cNvSpPr/>
            <p:nvPr/>
          </p:nvSpPr>
          <p:spPr>
            <a:xfrm>
              <a:off x="1681200" y="2290325"/>
              <a:ext cx="16825" cy="12000"/>
            </a:xfrm>
            <a:custGeom>
              <a:avLst/>
              <a:gdLst/>
              <a:ahLst/>
              <a:cxnLst/>
              <a:rect l="l" t="t" r="r" b="b"/>
              <a:pathLst>
                <a:path w="673" h="480" extrusionOk="0">
                  <a:moveTo>
                    <a:pt x="464" y="1"/>
                  </a:moveTo>
                  <a:cubicBezTo>
                    <a:pt x="439" y="1"/>
                    <a:pt x="413" y="6"/>
                    <a:pt x="389" y="17"/>
                  </a:cubicBezTo>
                  <a:lnTo>
                    <a:pt x="135" y="128"/>
                  </a:lnTo>
                  <a:cubicBezTo>
                    <a:pt x="41" y="168"/>
                    <a:pt x="1" y="277"/>
                    <a:pt x="41" y="371"/>
                  </a:cubicBezTo>
                  <a:cubicBezTo>
                    <a:pt x="72" y="439"/>
                    <a:pt x="141" y="480"/>
                    <a:pt x="211" y="480"/>
                  </a:cubicBezTo>
                  <a:cubicBezTo>
                    <a:pt x="236" y="480"/>
                    <a:pt x="261" y="473"/>
                    <a:pt x="284" y="464"/>
                  </a:cubicBezTo>
                  <a:lnTo>
                    <a:pt x="538" y="353"/>
                  </a:lnTo>
                  <a:cubicBezTo>
                    <a:pt x="632" y="313"/>
                    <a:pt x="672" y="204"/>
                    <a:pt x="632" y="110"/>
                  </a:cubicBezTo>
                  <a:cubicBezTo>
                    <a:pt x="602" y="42"/>
                    <a:pt x="535" y="1"/>
                    <a:pt x="4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9"/>
            <p:cNvSpPr/>
            <p:nvPr/>
          </p:nvSpPr>
          <p:spPr>
            <a:xfrm>
              <a:off x="1641250" y="2308050"/>
              <a:ext cx="16825" cy="12000"/>
            </a:xfrm>
            <a:custGeom>
              <a:avLst/>
              <a:gdLst/>
              <a:ahLst/>
              <a:cxnLst/>
              <a:rect l="l" t="t" r="r" b="b"/>
              <a:pathLst>
                <a:path w="673" h="480" extrusionOk="0">
                  <a:moveTo>
                    <a:pt x="463" y="0"/>
                  </a:moveTo>
                  <a:cubicBezTo>
                    <a:pt x="437" y="0"/>
                    <a:pt x="412" y="6"/>
                    <a:pt x="387" y="17"/>
                  </a:cubicBezTo>
                  <a:lnTo>
                    <a:pt x="135" y="127"/>
                  </a:lnTo>
                  <a:cubicBezTo>
                    <a:pt x="41" y="168"/>
                    <a:pt x="1" y="277"/>
                    <a:pt x="41" y="370"/>
                  </a:cubicBezTo>
                  <a:cubicBezTo>
                    <a:pt x="72" y="439"/>
                    <a:pt x="138" y="479"/>
                    <a:pt x="211" y="479"/>
                  </a:cubicBezTo>
                  <a:cubicBezTo>
                    <a:pt x="236" y="479"/>
                    <a:pt x="261" y="473"/>
                    <a:pt x="284" y="464"/>
                  </a:cubicBezTo>
                  <a:lnTo>
                    <a:pt x="538" y="353"/>
                  </a:lnTo>
                  <a:cubicBezTo>
                    <a:pt x="632" y="313"/>
                    <a:pt x="672" y="204"/>
                    <a:pt x="632" y="110"/>
                  </a:cubicBezTo>
                  <a:cubicBezTo>
                    <a:pt x="601" y="41"/>
                    <a:pt x="533"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9"/>
            <p:cNvSpPr/>
            <p:nvPr/>
          </p:nvSpPr>
          <p:spPr>
            <a:xfrm>
              <a:off x="1621250" y="2316875"/>
              <a:ext cx="16800" cy="11975"/>
            </a:xfrm>
            <a:custGeom>
              <a:avLst/>
              <a:gdLst/>
              <a:ahLst/>
              <a:cxnLst/>
              <a:rect l="l" t="t" r="r" b="b"/>
              <a:pathLst>
                <a:path w="672" h="479" extrusionOk="0">
                  <a:moveTo>
                    <a:pt x="463" y="0"/>
                  </a:moveTo>
                  <a:cubicBezTo>
                    <a:pt x="438" y="0"/>
                    <a:pt x="412" y="5"/>
                    <a:pt x="388" y="16"/>
                  </a:cubicBezTo>
                  <a:lnTo>
                    <a:pt x="134" y="126"/>
                  </a:lnTo>
                  <a:cubicBezTo>
                    <a:pt x="41" y="167"/>
                    <a:pt x="0" y="276"/>
                    <a:pt x="41" y="369"/>
                  </a:cubicBezTo>
                  <a:cubicBezTo>
                    <a:pt x="72" y="438"/>
                    <a:pt x="140" y="478"/>
                    <a:pt x="210" y="478"/>
                  </a:cubicBezTo>
                  <a:cubicBezTo>
                    <a:pt x="235" y="478"/>
                    <a:pt x="260" y="474"/>
                    <a:pt x="284" y="463"/>
                  </a:cubicBezTo>
                  <a:lnTo>
                    <a:pt x="537" y="352"/>
                  </a:lnTo>
                  <a:cubicBezTo>
                    <a:pt x="631" y="312"/>
                    <a:pt x="671" y="203"/>
                    <a:pt x="631" y="109"/>
                  </a:cubicBezTo>
                  <a:cubicBezTo>
                    <a:pt x="601" y="40"/>
                    <a:pt x="534"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9"/>
            <p:cNvSpPr/>
            <p:nvPr/>
          </p:nvSpPr>
          <p:spPr>
            <a:xfrm>
              <a:off x="1601225" y="2325700"/>
              <a:ext cx="16800" cy="12025"/>
            </a:xfrm>
            <a:custGeom>
              <a:avLst/>
              <a:gdLst/>
              <a:ahLst/>
              <a:cxnLst/>
              <a:rect l="l" t="t" r="r" b="b"/>
              <a:pathLst>
                <a:path w="672" h="481" extrusionOk="0">
                  <a:moveTo>
                    <a:pt x="463" y="1"/>
                  </a:moveTo>
                  <a:cubicBezTo>
                    <a:pt x="438" y="1"/>
                    <a:pt x="413" y="6"/>
                    <a:pt x="388" y="16"/>
                  </a:cubicBezTo>
                  <a:lnTo>
                    <a:pt x="134" y="128"/>
                  </a:lnTo>
                  <a:cubicBezTo>
                    <a:pt x="41" y="169"/>
                    <a:pt x="0" y="278"/>
                    <a:pt x="41" y="371"/>
                  </a:cubicBezTo>
                  <a:cubicBezTo>
                    <a:pt x="72" y="440"/>
                    <a:pt x="141" y="480"/>
                    <a:pt x="211" y="480"/>
                  </a:cubicBezTo>
                  <a:cubicBezTo>
                    <a:pt x="236" y="480"/>
                    <a:pt x="262" y="474"/>
                    <a:pt x="286" y="465"/>
                  </a:cubicBezTo>
                  <a:lnTo>
                    <a:pt x="538" y="354"/>
                  </a:lnTo>
                  <a:cubicBezTo>
                    <a:pt x="631" y="312"/>
                    <a:pt x="672" y="203"/>
                    <a:pt x="631" y="110"/>
                  </a:cubicBezTo>
                  <a:cubicBezTo>
                    <a:pt x="601" y="41"/>
                    <a:pt x="534"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9"/>
            <p:cNvSpPr/>
            <p:nvPr/>
          </p:nvSpPr>
          <p:spPr>
            <a:xfrm>
              <a:off x="1661200" y="2299175"/>
              <a:ext cx="16800" cy="12025"/>
            </a:xfrm>
            <a:custGeom>
              <a:avLst/>
              <a:gdLst/>
              <a:ahLst/>
              <a:cxnLst/>
              <a:rect l="l" t="t" r="r" b="b"/>
              <a:pathLst>
                <a:path w="672" h="481" extrusionOk="0">
                  <a:moveTo>
                    <a:pt x="463" y="1"/>
                  </a:moveTo>
                  <a:cubicBezTo>
                    <a:pt x="438" y="1"/>
                    <a:pt x="413" y="6"/>
                    <a:pt x="388" y="17"/>
                  </a:cubicBezTo>
                  <a:lnTo>
                    <a:pt x="134" y="127"/>
                  </a:lnTo>
                  <a:cubicBezTo>
                    <a:pt x="41" y="169"/>
                    <a:pt x="0" y="277"/>
                    <a:pt x="41" y="372"/>
                  </a:cubicBezTo>
                  <a:cubicBezTo>
                    <a:pt x="72" y="439"/>
                    <a:pt x="140" y="481"/>
                    <a:pt x="210" y="481"/>
                  </a:cubicBezTo>
                  <a:cubicBezTo>
                    <a:pt x="235" y="481"/>
                    <a:pt x="262" y="474"/>
                    <a:pt x="285" y="465"/>
                  </a:cubicBezTo>
                  <a:lnTo>
                    <a:pt x="538" y="353"/>
                  </a:lnTo>
                  <a:cubicBezTo>
                    <a:pt x="631" y="312"/>
                    <a:pt x="672" y="203"/>
                    <a:pt x="631" y="110"/>
                  </a:cubicBezTo>
                  <a:cubicBezTo>
                    <a:pt x="601" y="41"/>
                    <a:pt x="534"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9"/>
            <p:cNvSpPr/>
            <p:nvPr/>
          </p:nvSpPr>
          <p:spPr>
            <a:xfrm>
              <a:off x="1701225" y="2281500"/>
              <a:ext cx="16800" cy="12025"/>
            </a:xfrm>
            <a:custGeom>
              <a:avLst/>
              <a:gdLst/>
              <a:ahLst/>
              <a:cxnLst/>
              <a:rect l="l" t="t" r="r" b="b"/>
              <a:pathLst>
                <a:path w="672" h="481" extrusionOk="0">
                  <a:moveTo>
                    <a:pt x="462" y="1"/>
                  </a:moveTo>
                  <a:cubicBezTo>
                    <a:pt x="437" y="1"/>
                    <a:pt x="411" y="6"/>
                    <a:pt x="387" y="16"/>
                  </a:cubicBezTo>
                  <a:lnTo>
                    <a:pt x="134" y="127"/>
                  </a:lnTo>
                  <a:cubicBezTo>
                    <a:pt x="41" y="169"/>
                    <a:pt x="0" y="278"/>
                    <a:pt x="41" y="372"/>
                  </a:cubicBezTo>
                  <a:cubicBezTo>
                    <a:pt x="72" y="440"/>
                    <a:pt x="138" y="481"/>
                    <a:pt x="211" y="481"/>
                  </a:cubicBezTo>
                  <a:cubicBezTo>
                    <a:pt x="236" y="481"/>
                    <a:pt x="261" y="474"/>
                    <a:pt x="284" y="465"/>
                  </a:cubicBezTo>
                  <a:lnTo>
                    <a:pt x="538" y="354"/>
                  </a:lnTo>
                  <a:cubicBezTo>
                    <a:pt x="631" y="312"/>
                    <a:pt x="672" y="203"/>
                    <a:pt x="631" y="110"/>
                  </a:cubicBezTo>
                  <a:cubicBezTo>
                    <a:pt x="600" y="41"/>
                    <a:pt x="533" y="1"/>
                    <a:pt x="4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9"/>
            <p:cNvSpPr/>
            <p:nvPr/>
          </p:nvSpPr>
          <p:spPr>
            <a:xfrm>
              <a:off x="1761625" y="2290325"/>
              <a:ext cx="16800" cy="12000"/>
            </a:xfrm>
            <a:custGeom>
              <a:avLst/>
              <a:gdLst/>
              <a:ahLst/>
              <a:cxnLst/>
              <a:rect l="l" t="t" r="r" b="b"/>
              <a:pathLst>
                <a:path w="672" h="480" extrusionOk="0">
                  <a:moveTo>
                    <a:pt x="208" y="1"/>
                  </a:moveTo>
                  <a:cubicBezTo>
                    <a:pt x="138" y="1"/>
                    <a:pt x="71" y="42"/>
                    <a:pt x="41" y="110"/>
                  </a:cubicBezTo>
                  <a:cubicBezTo>
                    <a:pt x="0" y="204"/>
                    <a:pt x="41" y="313"/>
                    <a:pt x="134" y="353"/>
                  </a:cubicBezTo>
                  <a:lnTo>
                    <a:pt x="388" y="464"/>
                  </a:lnTo>
                  <a:cubicBezTo>
                    <a:pt x="412" y="476"/>
                    <a:pt x="436" y="480"/>
                    <a:pt x="461" y="480"/>
                  </a:cubicBezTo>
                  <a:cubicBezTo>
                    <a:pt x="531" y="480"/>
                    <a:pt x="600" y="439"/>
                    <a:pt x="631" y="371"/>
                  </a:cubicBezTo>
                  <a:cubicBezTo>
                    <a:pt x="672" y="277"/>
                    <a:pt x="631" y="168"/>
                    <a:pt x="538" y="128"/>
                  </a:cubicBezTo>
                  <a:lnTo>
                    <a:pt x="284" y="17"/>
                  </a:lnTo>
                  <a:cubicBezTo>
                    <a:pt x="259" y="6"/>
                    <a:pt x="233"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9"/>
            <p:cNvSpPr/>
            <p:nvPr/>
          </p:nvSpPr>
          <p:spPr>
            <a:xfrm>
              <a:off x="1781550" y="2299150"/>
              <a:ext cx="16850" cy="11975"/>
            </a:xfrm>
            <a:custGeom>
              <a:avLst/>
              <a:gdLst/>
              <a:ahLst/>
              <a:cxnLst/>
              <a:rect l="l" t="t" r="r" b="b"/>
              <a:pathLst>
                <a:path w="674" h="479" extrusionOk="0">
                  <a:moveTo>
                    <a:pt x="211" y="0"/>
                  </a:moveTo>
                  <a:cubicBezTo>
                    <a:pt x="140" y="0"/>
                    <a:pt x="73" y="40"/>
                    <a:pt x="43" y="109"/>
                  </a:cubicBezTo>
                  <a:cubicBezTo>
                    <a:pt x="1" y="203"/>
                    <a:pt x="43" y="312"/>
                    <a:pt x="136" y="352"/>
                  </a:cubicBezTo>
                  <a:lnTo>
                    <a:pt x="389" y="463"/>
                  </a:lnTo>
                  <a:cubicBezTo>
                    <a:pt x="412" y="475"/>
                    <a:pt x="437" y="479"/>
                    <a:pt x="463" y="479"/>
                  </a:cubicBezTo>
                  <a:cubicBezTo>
                    <a:pt x="534" y="479"/>
                    <a:pt x="601" y="438"/>
                    <a:pt x="632" y="370"/>
                  </a:cubicBezTo>
                  <a:cubicBezTo>
                    <a:pt x="674" y="276"/>
                    <a:pt x="632" y="167"/>
                    <a:pt x="538" y="127"/>
                  </a:cubicBezTo>
                  <a:lnTo>
                    <a:pt x="286" y="16"/>
                  </a:lnTo>
                  <a:cubicBezTo>
                    <a:pt x="261" y="5"/>
                    <a:pt x="236"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9"/>
            <p:cNvSpPr/>
            <p:nvPr/>
          </p:nvSpPr>
          <p:spPr>
            <a:xfrm>
              <a:off x="1741600" y="2281475"/>
              <a:ext cx="16825" cy="12000"/>
            </a:xfrm>
            <a:custGeom>
              <a:avLst/>
              <a:gdLst/>
              <a:ahLst/>
              <a:cxnLst/>
              <a:rect l="l" t="t" r="r" b="b"/>
              <a:pathLst>
                <a:path w="673" h="480" extrusionOk="0">
                  <a:moveTo>
                    <a:pt x="211" y="0"/>
                  </a:moveTo>
                  <a:cubicBezTo>
                    <a:pt x="140" y="0"/>
                    <a:pt x="72" y="40"/>
                    <a:pt x="41" y="109"/>
                  </a:cubicBezTo>
                  <a:cubicBezTo>
                    <a:pt x="1" y="203"/>
                    <a:pt x="41" y="312"/>
                    <a:pt x="135" y="352"/>
                  </a:cubicBezTo>
                  <a:lnTo>
                    <a:pt x="389" y="464"/>
                  </a:lnTo>
                  <a:cubicBezTo>
                    <a:pt x="412" y="475"/>
                    <a:pt x="437" y="480"/>
                    <a:pt x="462" y="480"/>
                  </a:cubicBezTo>
                  <a:cubicBezTo>
                    <a:pt x="532" y="480"/>
                    <a:pt x="600" y="438"/>
                    <a:pt x="632" y="371"/>
                  </a:cubicBezTo>
                  <a:cubicBezTo>
                    <a:pt x="672" y="277"/>
                    <a:pt x="632" y="168"/>
                    <a:pt x="538" y="126"/>
                  </a:cubicBezTo>
                  <a:lnTo>
                    <a:pt x="286" y="16"/>
                  </a:lnTo>
                  <a:cubicBezTo>
                    <a:pt x="261" y="5"/>
                    <a:pt x="236"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9"/>
            <p:cNvSpPr/>
            <p:nvPr/>
          </p:nvSpPr>
          <p:spPr>
            <a:xfrm>
              <a:off x="1801575" y="2307975"/>
              <a:ext cx="16800" cy="12025"/>
            </a:xfrm>
            <a:custGeom>
              <a:avLst/>
              <a:gdLst/>
              <a:ahLst/>
              <a:cxnLst/>
              <a:rect l="l" t="t" r="r" b="b"/>
              <a:pathLst>
                <a:path w="672" h="481" extrusionOk="0">
                  <a:moveTo>
                    <a:pt x="210" y="1"/>
                  </a:moveTo>
                  <a:cubicBezTo>
                    <a:pt x="140" y="1"/>
                    <a:pt x="72" y="41"/>
                    <a:pt x="41" y="110"/>
                  </a:cubicBezTo>
                  <a:cubicBezTo>
                    <a:pt x="0" y="203"/>
                    <a:pt x="41" y="313"/>
                    <a:pt x="134" y="355"/>
                  </a:cubicBezTo>
                  <a:lnTo>
                    <a:pt x="388" y="465"/>
                  </a:lnTo>
                  <a:cubicBezTo>
                    <a:pt x="412" y="476"/>
                    <a:pt x="437" y="481"/>
                    <a:pt x="461" y="481"/>
                  </a:cubicBezTo>
                  <a:cubicBezTo>
                    <a:pt x="532" y="481"/>
                    <a:pt x="600" y="440"/>
                    <a:pt x="631" y="372"/>
                  </a:cubicBezTo>
                  <a:cubicBezTo>
                    <a:pt x="672" y="278"/>
                    <a:pt x="631" y="169"/>
                    <a:pt x="538" y="129"/>
                  </a:cubicBezTo>
                  <a:lnTo>
                    <a:pt x="285" y="17"/>
                  </a:lnTo>
                  <a:cubicBezTo>
                    <a:pt x="261" y="6"/>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9"/>
            <p:cNvSpPr/>
            <p:nvPr/>
          </p:nvSpPr>
          <p:spPr>
            <a:xfrm>
              <a:off x="1841525" y="2325675"/>
              <a:ext cx="16850" cy="12000"/>
            </a:xfrm>
            <a:custGeom>
              <a:avLst/>
              <a:gdLst/>
              <a:ahLst/>
              <a:cxnLst/>
              <a:rect l="l" t="t" r="r" b="b"/>
              <a:pathLst>
                <a:path w="674" h="480" extrusionOk="0">
                  <a:moveTo>
                    <a:pt x="210" y="0"/>
                  </a:moveTo>
                  <a:cubicBezTo>
                    <a:pt x="140" y="0"/>
                    <a:pt x="72" y="40"/>
                    <a:pt x="43" y="109"/>
                  </a:cubicBezTo>
                  <a:cubicBezTo>
                    <a:pt x="1" y="203"/>
                    <a:pt x="43" y="312"/>
                    <a:pt x="136" y="352"/>
                  </a:cubicBezTo>
                  <a:lnTo>
                    <a:pt x="388" y="464"/>
                  </a:lnTo>
                  <a:cubicBezTo>
                    <a:pt x="412" y="475"/>
                    <a:pt x="437" y="480"/>
                    <a:pt x="463" y="480"/>
                  </a:cubicBezTo>
                  <a:cubicBezTo>
                    <a:pt x="533" y="480"/>
                    <a:pt x="600" y="438"/>
                    <a:pt x="631" y="371"/>
                  </a:cubicBezTo>
                  <a:cubicBezTo>
                    <a:pt x="673" y="277"/>
                    <a:pt x="631" y="168"/>
                    <a:pt x="538" y="126"/>
                  </a:cubicBezTo>
                  <a:lnTo>
                    <a:pt x="286" y="16"/>
                  </a:lnTo>
                  <a:cubicBezTo>
                    <a:pt x="261" y="5"/>
                    <a:pt x="236"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9"/>
            <p:cNvSpPr/>
            <p:nvPr/>
          </p:nvSpPr>
          <p:spPr>
            <a:xfrm>
              <a:off x="1821600" y="2316875"/>
              <a:ext cx="16800" cy="11975"/>
            </a:xfrm>
            <a:custGeom>
              <a:avLst/>
              <a:gdLst/>
              <a:ahLst/>
              <a:cxnLst/>
              <a:rect l="l" t="t" r="r" b="b"/>
              <a:pathLst>
                <a:path w="672" h="479" extrusionOk="0">
                  <a:moveTo>
                    <a:pt x="208" y="0"/>
                  </a:moveTo>
                  <a:cubicBezTo>
                    <a:pt x="138" y="0"/>
                    <a:pt x="70" y="40"/>
                    <a:pt x="41" y="109"/>
                  </a:cubicBezTo>
                  <a:cubicBezTo>
                    <a:pt x="0" y="203"/>
                    <a:pt x="41" y="312"/>
                    <a:pt x="134" y="352"/>
                  </a:cubicBezTo>
                  <a:lnTo>
                    <a:pt x="388" y="463"/>
                  </a:lnTo>
                  <a:cubicBezTo>
                    <a:pt x="411" y="475"/>
                    <a:pt x="436" y="478"/>
                    <a:pt x="461" y="478"/>
                  </a:cubicBezTo>
                  <a:cubicBezTo>
                    <a:pt x="531" y="478"/>
                    <a:pt x="600" y="438"/>
                    <a:pt x="631" y="369"/>
                  </a:cubicBezTo>
                  <a:cubicBezTo>
                    <a:pt x="671" y="276"/>
                    <a:pt x="631" y="167"/>
                    <a:pt x="537" y="126"/>
                  </a:cubicBezTo>
                  <a:lnTo>
                    <a:pt x="284" y="16"/>
                  </a:lnTo>
                  <a:cubicBezTo>
                    <a:pt x="259" y="5"/>
                    <a:pt x="234" y="0"/>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9"/>
            <p:cNvSpPr/>
            <p:nvPr/>
          </p:nvSpPr>
          <p:spPr>
            <a:xfrm>
              <a:off x="1584825" y="2092550"/>
              <a:ext cx="289975" cy="314925"/>
            </a:xfrm>
            <a:custGeom>
              <a:avLst/>
              <a:gdLst/>
              <a:ahLst/>
              <a:cxnLst/>
              <a:rect l="l" t="t" r="r" b="b"/>
              <a:pathLst>
                <a:path w="11599" h="12597" extrusionOk="0">
                  <a:moveTo>
                    <a:pt x="5800" y="0"/>
                  </a:moveTo>
                  <a:cubicBezTo>
                    <a:pt x="5775" y="0"/>
                    <a:pt x="5749" y="6"/>
                    <a:pt x="5725" y="17"/>
                  </a:cubicBezTo>
                  <a:lnTo>
                    <a:pt x="3325" y="1079"/>
                  </a:lnTo>
                  <a:cubicBezTo>
                    <a:pt x="3231" y="1121"/>
                    <a:pt x="3189" y="1230"/>
                    <a:pt x="3231" y="1324"/>
                  </a:cubicBezTo>
                  <a:cubicBezTo>
                    <a:pt x="3261" y="1393"/>
                    <a:pt x="3328" y="1433"/>
                    <a:pt x="3399" y="1433"/>
                  </a:cubicBezTo>
                  <a:cubicBezTo>
                    <a:pt x="3424" y="1433"/>
                    <a:pt x="3450" y="1428"/>
                    <a:pt x="3474" y="1417"/>
                  </a:cubicBezTo>
                  <a:lnTo>
                    <a:pt x="5633" y="461"/>
                  </a:lnTo>
                  <a:cubicBezTo>
                    <a:pt x="5663" y="523"/>
                    <a:pt x="5727" y="565"/>
                    <a:pt x="5801" y="565"/>
                  </a:cubicBezTo>
                  <a:cubicBezTo>
                    <a:pt x="5875" y="565"/>
                    <a:pt x="5937" y="523"/>
                    <a:pt x="5968" y="461"/>
                  </a:cubicBezTo>
                  <a:lnTo>
                    <a:pt x="10960" y="2668"/>
                  </a:lnTo>
                  <a:lnTo>
                    <a:pt x="5968" y="4877"/>
                  </a:lnTo>
                  <a:cubicBezTo>
                    <a:pt x="5938" y="4814"/>
                    <a:pt x="5875" y="4771"/>
                    <a:pt x="5801" y="4771"/>
                  </a:cubicBezTo>
                  <a:cubicBezTo>
                    <a:pt x="5727" y="4771"/>
                    <a:pt x="5664" y="4814"/>
                    <a:pt x="5633" y="4877"/>
                  </a:cubicBezTo>
                  <a:lnTo>
                    <a:pt x="641" y="2668"/>
                  </a:lnTo>
                  <a:lnTo>
                    <a:pt x="2666" y="1772"/>
                  </a:lnTo>
                  <a:cubicBezTo>
                    <a:pt x="2759" y="1732"/>
                    <a:pt x="2800" y="1623"/>
                    <a:pt x="2759" y="1529"/>
                  </a:cubicBezTo>
                  <a:cubicBezTo>
                    <a:pt x="2729" y="1460"/>
                    <a:pt x="2662" y="1420"/>
                    <a:pt x="2591" y="1420"/>
                  </a:cubicBezTo>
                  <a:cubicBezTo>
                    <a:pt x="2566" y="1420"/>
                    <a:pt x="2541" y="1425"/>
                    <a:pt x="2516" y="1436"/>
                  </a:cubicBezTo>
                  <a:lnTo>
                    <a:pt x="110" y="2501"/>
                  </a:lnTo>
                  <a:cubicBezTo>
                    <a:pt x="43" y="2531"/>
                    <a:pt x="1" y="2596"/>
                    <a:pt x="1" y="2671"/>
                  </a:cubicBezTo>
                  <a:lnTo>
                    <a:pt x="1" y="7302"/>
                  </a:lnTo>
                  <a:cubicBezTo>
                    <a:pt x="1" y="7403"/>
                    <a:pt x="82" y="7487"/>
                    <a:pt x="186" y="7487"/>
                  </a:cubicBezTo>
                  <a:cubicBezTo>
                    <a:pt x="287" y="7487"/>
                    <a:pt x="370" y="7406"/>
                    <a:pt x="370" y="7302"/>
                  </a:cubicBezTo>
                  <a:lnTo>
                    <a:pt x="370" y="2954"/>
                  </a:lnTo>
                  <a:lnTo>
                    <a:pt x="5616" y="5275"/>
                  </a:lnTo>
                  <a:lnTo>
                    <a:pt x="5616" y="7322"/>
                  </a:lnTo>
                  <a:lnTo>
                    <a:pt x="5591" y="7333"/>
                  </a:lnTo>
                  <a:cubicBezTo>
                    <a:pt x="5498" y="7373"/>
                    <a:pt x="5456" y="7482"/>
                    <a:pt x="5498" y="7577"/>
                  </a:cubicBezTo>
                  <a:cubicBezTo>
                    <a:pt x="5521" y="7629"/>
                    <a:pt x="5565" y="7666"/>
                    <a:pt x="5616" y="7680"/>
                  </a:cubicBezTo>
                  <a:lnTo>
                    <a:pt x="5616" y="12127"/>
                  </a:lnTo>
                  <a:lnTo>
                    <a:pt x="370" y="9806"/>
                  </a:lnTo>
                  <a:lnTo>
                    <a:pt x="370" y="8166"/>
                  </a:lnTo>
                  <a:cubicBezTo>
                    <a:pt x="370" y="8065"/>
                    <a:pt x="289" y="7982"/>
                    <a:pt x="186" y="7982"/>
                  </a:cubicBezTo>
                  <a:cubicBezTo>
                    <a:pt x="85" y="7982"/>
                    <a:pt x="1" y="8063"/>
                    <a:pt x="1" y="8166"/>
                  </a:cubicBezTo>
                  <a:lnTo>
                    <a:pt x="1" y="9926"/>
                  </a:lnTo>
                  <a:cubicBezTo>
                    <a:pt x="1" y="10000"/>
                    <a:pt x="43" y="10065"/>
                    <a:pt x="110" y="10096"/>
                  </a:cubicBezTo>
                  <a:lnTo>
                    <a:pt x="5725" y="12581"/>
                  </a:lnTo>
                  <a:cubicBezTo>
                    <a:pt x="5748" y="12590"/>
                    <a:pt x="5773" y="12596"/>
                    <a:pt x="5798" y="12596"/>
                  </a:cubicBezTo>
                  <a:cubicBezTo>
                    <a:pt x="5825" y="12596"/>
                    <a:pt x="5850" y="12590"/>
                    <a:pt x="5873" y="12581"/>
                  </a:cubicBezTo>
                  <a:lnTo>
                    <a:pt x="11488" y="10096"/>
                  </a:lnTo>
                  <a:cubicBezTo>
                    <a:pt x="11554" y="10067"/>
                    <a:pt x="11597" y="10001"/>
                    <a:pt x="11597" y="9926"/>
                  </a:cubicBezTo>
                  <a:lnTo>
                    <a:pt x="11597" y="5758"/>
                  </a:lnTo>
                  <a:cubicBezTo>
                    <a:pt x="11597" y="5657"/>
                    <a:pt x="11515" y="5573"/>
                    <a:pt x="11412" y="5573"/>
                  </a:cubicBezTo>
                  <a:cubicBezTo>
                    <a:pt x="11311" y="5573"/>
                    <a:pt x="11226" y="5655"/>
                    <a:pt x="11226" y="5758"/>
                  </a:cubicBezTo>
                  <a:lnTo>
                    <a:pt x="11226" y="9806"/>
                  </a:lnTo>
                  <a:lnTo>
                    <a:pt x="5984" y="12126"/>
                  </a:lnTo>
                  <a:lnTo>
                    <a:pt x="5984" y="7676"/>
                  </a:lnTo>
                  <a:cubicBezTo>
                    <a:pt x="6035" y="7663"/>
                    <a:pt x="6079" y="7626"/>
                    <a:pt x="6102" y="7573"/>
                  </a:cubicBezTo>
                  <a:cubicBezTo>
                    <a:pt x="6144" y="7479"/>
                    <a:pt x="6102" y="7370"/>
                    <a:pt x="6008" y="7330"/>
                  </a:cubicBezTo>
                  <a:lnTo>
                    <a:pt x="5984" y="7317"/>
                  </a:lnTo>
                  <a:lnTo>
                    <a:pt x="5984" y="5272"/>
                  </a:lnTo>
                  <a:lnTo>
                    <a:pt x="11228" y="2951"/>
                  </a:lnTo>
                  <a:lnTo>
                    <a:pt x="11228" y="4887"/>
                  </a:lnTo>
                  <a:cubicBezTo>
                    <a:pt x="11230" y="4992"/>
                    <a:pt x="11312" y="5074"/>
                    <a:pt x="11413" y="5074"/>
                  </a:cubicBezTo>
                  <a:cubicBezTo>
                    <a:pt x="11515" y="5074"/>
                    <a:pt x="11599" y="4993"/>
                    <a:pt x="11599" y="4891"/>
                  </a:cubicBezTo>
                  <a:lnTo>
                    <a:pt x="11599" y="2671"/>
                  </a:lnTo>
                  <a:cubicBezTo>
                    <a:pt x="11599" y="2598"/>
                    <a:pt x="11557" y="2532"/>
                    <a:pt x="11490" y="2501"/>
                  </a:cubicBezTo>
                  <a:lnTo>
                    <a:pt x="5875" y="17"/>
                  </a:lnTo>
                  <a:cubicBezTo>
                    <a:pt x="5851" y="6"/>
                    <a:pt x="5826" y="0"/>
                    <a:pt x="5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9"/>
            <p:cNvSpPr/>
            <p:nvPr/>
          </p:nvSpPr>
          <p:spPr>
            <a:xfrm>
              <a:off x="1725200" y="2162300"/>
              <a:ext cx="9275" cy="18725"/>
            </a:xfrm>
            <a:custGeom>
              <a:avLst/>
              <a:gdLst/>
              <a:ahLst/>
              <a:cxnLst/>
              <a:rect l="l" t="t" r="r" b="b"/>
              <a:pathLst>
                <a:path w="371" h="749" extrusionOk="0">
                  <a:moveTo>
                    <a:pt x="186" y="1"/>
                  </a:moveTo>
                  <a:cubicBezTo>
                    <a:pt x="82" y="1"/>
                    <a:pt x="1" y="83"/>
                    <a:pt x="1" y="186"/>
                  </a:cubicBezTo>
                  <a:lnTo>
                    <a:pt x="1" y="563"/>
                  </a:lnTo>
                  <a:cubicBezTo>
                    <a:pt x="1" y="664"/>
                    <a:pt x="82" y="749"/>
                    <a:pt x="186" y="749"/>
                  </a:cubicBezTo>
                  <a:cubicBezTo>
                    <a:pt x="289" y="749"/>
                    <a:pt x="370" y="668"/>
                    <a:pt x="370" y="563"/>
                  </a:cubicBezTo>
                  <a:lnTo>
                    <a:pt x="370" y="186"/>
                  </a:lnTo>
                  <a:cubicBezTo>
                    <a:pt x="370" y="85"/>
                    <a:pt x="289"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9"/>
            <p:cNvSpPr/>
            <p:nvPr/>
          </p:nvSpPr>
          <p:spPr>
            <a:xfrm>
              <a:off x="1725200" y="2137550"/>
              <a:ext cx="9275" cy="18700"/>
            </a:xfrm>
            <a:custGeom>
              <a:avLst/>
              <a:gdLst/>
              <a:ahLst/>
              <a:cxnLst/>
              <a:rect l="l" t="t" r="r" b="b"/>
              <a:pathLst>
                <a:path w="371" h="748" extrusionOk="0">
                  <a:moveTo>
                    <a:pt x="186" y="0"/>
                  </a:moveTo>
                  <a:cubicBezTo>
                    <a:pt x="82" y="0"/>
                    <a:pt x="1" y="81"/>
                    <a:pt x="1" y="186"/>
                  </a:cubicBezTo>
                  <a:lnTo>
                    <a:pt x="1" y="563"/>
                  </a:lnTo>
                  <a:cubicBezTo>
                    <a:pt x="1" y="664"/>
                    <a:pt x="82" y="748"/>
                    <a:pt x="186" y="748"/>
                  </a:cubicBezTo>
                  <a:cubicBezTo>
                    <a:pt x="289" y="748"/>
                    <a:pt x="370" y="665"/>
                    <a:pt x="370" y="563"/>
                  </a:cubicBezTo>
                  <a:lnTo>
                    <a:pt x="370" y="186"/>
                  </a:lnTo>
                  <a:cubicBezTo>
                    <a:pt x="370" y="84"/>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9"/>
            <p:cNvSpPr/>
            <p:nvPr/>
          </p:nvSpPr>
          <p:spPr>
            <a:xfrm>
              <a:off x="1725175" y="2112775"/>
              <a:ext cx="9250" cy="18725"/>
            </a:xfrm>
            <a:custGeom>
              <a:avLst/>
              <a:gdLst/>
              <a:ahLst/>
              <a:cxnLst/>
              <a:rect l="l" t="t" r="r" b="b"/>
              <a:pathLst>
                <a:path w="370" h="749" extrusionOk="0">
                  <a:moveTo>
                    <a:pt x="184" y="1"/>
                  </a:moveTo>
                  <a:cubicBezTo>
                    <a:pt x="81" y="1"/>
                    <a:pt x="0" y="82"/>
                    <a:pt x="0" y="184"/>
                  </a:cubicBezTo>
                  <a:lnTo>
                    <a:pt x="0" y="563"/>
                  </a:lnTo>
                  <a:cubicBezTo>
                    <a:pt x="2" y="666"/>
                    <a:pt x="83" y="748"/>
                    <a:pt x="184" y="748"/>
                  </a:cubicBezTo>
                  <a:cubicBezTo>
                    <a:pt x="285" y="748"/>
                    <a:pt x="370" y="666"/>
                    <a:pt x="370" y="563"/>
                  </a:cubicBezTo>
                  <a:lnTo>
                    <a:pt x="370" y="184"/>
                  </a:lnTo>
                  <a:cubicBezTo>
                    <a:pt x="370" y="83"/>
                    <a:pt x="289" y="1"/>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9"/>
            <p:cNvSpPr/>
            <p:nvPr/>
          </p:nvSpPr>
          <p:spPr>
            <a:xfrm>
              <a:off x="1725200" y="2187075"/>
              <a:ext cx="9275" cy="18725"/>
            </a:xfrm>
            <a:custGeom>
              <a:avLst/>
              <a:gdLst/>
              <a:ahLst/>
              <a:cxnLst/>
              <a:rect l="l" t="t" r="r" b="b"/>
              <a:pathLst>
                <a:path w="371" h="749" extrusionOk="0">
                  <a:moveTo>
                    <a:pt x="186" y="1"/>
                  </a:moveTo>
                  <a:cubicBezTo>
                    <a:pt x="82" y="1"/>
                    <a:pt x="1" y="83"/>
                    <a:pt x="1" y="186"/>
                  </a:cubicBezTo>
                  <a:lnTo>
                    <a:pt x="1" y="564"/>
                  </a:lnTo>
                  <a:cubicBezTo>
                    <a:pt x="1" y="666"/>
                    <a:pt x="82" y="748"/>
                    <a:pt x="186" y="748"/>
                  </a:cubicBezTo>
                  <a:cubicBezTo>
                    <a:pt x="289" y="748"/>
                    <a:pt x="370" y="667"/>
                    <a:pt x="370" y="564"/>
                  </a:cubicBezTo>
                  <a:lnTo>
                    <a:pt x="370" y="186"/>
                  </a:lnTo>
                  <a:cubicBezTo>
                    <a:pt x="370" y="85"/>
                    <a:pt x="289"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59"/>
          <p:cNvGrpSpPr/>
          <p:nvPr/>
        </p:nvGrpSpPr>
        <p:grpSpPr>
          <a:xfrm>
            <a:off x="5788500" y="3690438"/>
            <a:ext cx="289975" cy="314925"/>
            <a:chOff x="1584825" y="2092550"/>
            <a:chExt cx="289975" cy="314925"/>
          </a:xfrm>
        </p:grpSpPr>
        <p:sp>
          <p:nvSpPr>
            <p:cNvPr id="1750" name="Google Shape;1750;p59"/>
            <p:cNvSpPr/>
            <p:nvPr/>
          </p:nvSpPr>
          <p:spPr>
            <a:xfrm>
              <a:off x="1681200" y="2290325"/>
              <a:ext cx="16825" cy="12000"/>
            </a:xfrm>
            <a:custGeom>
              <a:avLst/>
              <a:gdLst/>
              <a:ahLst/>
              <a:cxnLst/>
              <a:rect l="l" t="t" r="r" b="b"/>
              <a:pathLst>
                <a:path w="673" h="480" extrusionOk="0">
                  <a:moveTo>
                    <a:pt x="464" y="1"/>
                  </a:moveTo>
                  <a:cubicBezTo>
                    <a:pt x="439" y="1"/>
                    <a:pt x="413" y="6"/>
                    <a:pt x="389" y="17"/>
                  </a:cubicBezTo>
                  <a:lnTo>
                    <a:pt x="135" y="128"/>
                  </a:lnTo>
                  <a:cubicBezTo>
                    <a:pt x="41" y="168"/>
                    <a:pt x="1" y="277"/>
                    <a:pt x="41" y="371"/>
                  </a:cubicBezTo>
                  <a:cubicBezTo>
                    <a:pt x="72" y="439"/>
                    <a:pt x="141" y="480"/>
                    <a:pt x="211" y="480"/>
                  </a:cubicBezTo>
                  <a:cubicBezTo>
                    <a:pt x="236" y="480"/>
                    <a:pt x="261" y="473"/>
                    <a:pt x="284" y="464"/>
                  </a:cubicBezTo>
                  <a:lnTo>
                    <a:pt x="538" y="353"/>
                  </a:lnTo>
                  <a:cubicBezTo>
                    <a:pt x="632" y="313"/>
                    <a:pt x="672" y="204"/>
                    <a:pt x="632" y="110"/>
                  </a:cubicBezTo>
                  <a:cubicBezTo>
                    <a:pt x="602" y="42"/>
                    <a:pt x="535" y="1"/>
                    <a:pt x="4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9"/>
            <p:cNvSpPr/>
            <p:nvPr/>
          </p:nvSpPr>
          <p:spPr>
            <a:xfrm>
              <a:off x="1641250" y="2308050"/>
              <a:ext cx="16825" cy="12000"/>
            </a:xfrm>
            <a:custGeom>
              <a:avLst/>
              <a:gdLst/>
              <a:ahLst/>
              <a:cxnLst/>
              <a:rect l="l" t="t" r="r" b="b"/>
              <a:pathLst>
                <a:path w="673" h="480" extrusionOk="0">
                  <a:moveTo>
                    <a:pt x="463" y="0"/>
                  </a:moveTo>
                  <a:cubicBezTo>
                    <a:pt x="437" y="0"/>
                    <a:pt x="412" y="6"/>
                    <a:pt x="387" y="17"/>
                  </a:cubicBezTo>
                  <a:lnTo>
                    <a:pt x="135" y="127"/>
                  </a:lnTo>
                  <a:cubicBezTo>
                    <a:pt x="41" y="168"/>
                    <a:pt x="1" y="277"/>
                    <a:pt x="41" y="370"/>
                  </a:cubicBezTo>
                  <a:cubicBezTo>
                    <a:pt x="72" y="439"/>
                    <a:pt x="138" y="479"/>
                    <a:pt x="211" y="479"/>
                  </a:cubicBezTo>
                  <a:cubicBezTo>
                    <a:pt x="236" y="479"/>
                    <a:pt x="261" y="473"/>
                    <a:pt x="284" y="464"/>
                  </a:cubicBezTo>
                  <a:lnTo>
                    <a:pt x="538" y="353"/>
                  </a:lnTo>
                  <a:cubicBezTo>
                    <a:pt x="632" y="313"/>
                    <a:pt x="672" y="204"/>
                    <a:pt x="632" y="110"/>
                  </a:cubicBezTo>
                  <a:cubicBezTo>
                    <a:pt x="601" y="41"/>
                    <a:pt x="533"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9"/>
            <p:cNvSpPr/>
            <p:nvPr/>
          </p:nvSpPr>
          <p:spPr>
            <a:xfrm>
              <a:off x="1621250" y="2316875"/>
              <a:ext cx="16800" cy="11975"/>
            </a:xfrm>
            <a:custGeom>
              <a:avLst/>
              <a:gdLst/>
              <a:ahLst/>
              <a:cxnLst/>
              <a:rect l="l" t="t" r="r" b="b"/>
              <a:pathLst>
                <a:path w="672" h="479" extrusionOk="0">
                  <a:moveTo>
                    <a:pt x="463" y="0"/>
                  </a:moveTo>
                  <a:cubicBezTo>
                    <a:pt x="438" y="0"/>
                    <a:pt x="412" y="5"/>
                    <a:pt x="388" y="16"/>
                  </a:cubicBezTo>
                  <a:lnTo>
                    <a:pt x="134" y="126"/>
                  </a:lnTo>
                  <a:cubicBezTo>
                    <a:pt x="41" y="167"/>
                    <a:pt x="0" y="276"/>
                    <a:pt x="41" y="369"/>
                  </a:cubicBezTo>
                  <a:cubicBezTo>
                    <a:pt x="72" y="438"/>
                    <a:pt x="140" y="478"/>
                    <a:pt x="210" y="478"/>
                  </a:cubicBezTo>
                  <a:cubicBezTo>
                    <a:pt x="235" y="478"/>
                    <a:pt x="260" y="474"/>
                    <a:pt x="284" y="463"/>
                  </a:cubicBezTo>
                  <a:lnTo>
                    <a:pt x="537" y="352"/>
                  </a:lnTo>
                  <a:cubicBezTo>
                    <a:pt x="631" y="312"/>
                    <a:pt x="671" y="203"/>
                    <a:pt x="631" y="109"/>
                  </a:cubicBezTo>
                  <a:cubicBezTo>
                    <a:pt x="601" y="40"/>
                    <a:pt x="53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9"/>
            <p:cNvSpPr/>
            <p:nvPr/>
          </p:nvSpPr>
          <p:spPr>
            <a:xfrm>
              <a:off x="1601225" y="2325700"/>
              <a:ext cx="16800" cy="12025"/>
            </a:xfrm>
            <a:custGeom>
              <a:avLst/>
              <a:gdLst/>
              <a:ahLst/>
              <a:cxnLst/>
              <a:rect l="l" t="t" r="r" b="b"/>
              <a:pathLst>
                <a:path w="672" h="481" extrusionOk="0">
                  <a:moveTo>
                    <a:pt x="463" y="1"/>
                  </a:moveTo>
                  <a:cubicBezTo>
                    <a:pt x="438" y="1"/>
                    <a:pt x="413" y="6"/>
                    <a:pt x="388" y="16"/>
                  </a:cubicBezTo>
                  <a:lnTo>
                    <a:pt x="134" y="128"/>
                  </a:lnTo>
                  <a:cubicBezTo>
                    <a:pt x="41" y="169"/>
                    <a:pt x="0" y="278"/>
                    <a:pt x="41" y="371"/>
                  </a:cubicBezTo>
                  <a:cubicBezTo>
                    <a:pt x="72" y="440"/>
                    <a:pt x="141" y="480"/>
                    <a:pt x="211" y="480"/>
                  </a:cubicBezTo>
                  <a:cubicBezTo>
                    <a:pt x="236" y="480"/>
                    <a:pt x="262" y="474"/>
                    <a:pt x="286" y="465"/>
                  </a:cubicBezTo>
                  <a:lnTo>
                    <a:pt x="538" y="354"/>
                  </a:lnTo>
                  <a:cubicBezTo>
                    <a:pt x="631" y="312"/>
                    <a:pt x="672" y="203"/>
                    <a:pt x="631" y="110"/>
                  </a:cubicBezTo>
                  <a:cubicBezTo>
                    <a:pt x="601" y="41"/>
                    <a:pt x="534"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9"/>
            <p:cNvSpPr/>
            <p:nvPr/>
          </p:nvSpPr>
          <p:spPr>
            <a:xfrm>
              <a:off x="1661200" y="2299175"/>
              <a:ext cx="16800" cy="12025"/>
            </a:xfrm>
            <a:custGeom>
              <a:avLst/>
              <a:gdLst/>
              <a:ahLst/>
              <a:cxnLst/>
              <a:rect l="l" t="t" r="r" b="b"/>
              <a:pathLst>
                <a:path w="672" h="481" extrusionOk="0">
                  <a:moveTo>
                    <a:pt x="463" y="1"/>
                  </a:moveTo>
                  <a:cubicBezTo>
                    <a:pt x="438" y="1"/>
                    <a:pt x="413" y="6"/>
                    <a:pt x="388" y="17"/>
                  </a:cubicBezTo>
                  <a:lnTo>
                    <a:pt x="134" y="127"/>
                  </a:lnTo>
                  <a:cubicBezTo>
                    <a:pt x="41" y="169"/>
                    <a:pt x="0" y="277"/>
                    <a:pt x="41" y="372"/>
                  </a:cubicBezTo>
                  <a:cubicBezTo>
                    <a:pt x="72" y="439"/>
                    <a:pt x="140" y="481"/>
                    <a:pt x="210" y="481"/>
                  </a:cubicBezTo>
                  <a:cubicBezTo>
                    <a:pt x="235" y="481"/>
                    <a:pt x="262" y="474"/>
                    <a:pt x="285" y="465"/>
                  </a:cubicBezTo>
                  <a:lnTo>
                    <a:pt x="538" y="353"/>
                  </a:lnTo>
                  <a:cubicBezTo>
                    <a:pt x="631" y="312"/>
                    <a:pt x="672" y="203"/>
                    <a:pt x="631" y="110"/>
                  </a:cubicBezTo>
                  <a:cubicBezTo>
                    <a:pt x="601" y="41"/>
                    <a:pt x="534" y="1"/>
                    <a:pt x="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9"/>
            <p:cNvSpPr/>
            <p:nvPr/>
          </p:nvSpPr>
          <p:spPr>
            <a:xfrm>
              <a:off x="1701225" y="2281500"/>
              <a:ext cx="16800" cy="12025"/>
            </a:xfrm>
            <a:custGeom>
              <a:avLst/>
              <a:gdLst/>
              <a:ahLst/>
              <a:cxnLst/>
              <a:rect l="l" t="t" r="r" b="b"/>
              <a:pathLst>
                <a:path w="672" h="481" extrusionOk="0">
                  <a:moveTo>
                    <a:pt x="462" y="1"/>
                  </a:moveTo>
                  <a:cubicBezTo>
                    <a:pt x="437" y="1"/>
                    <a:pt x="411" y="6"/>
                    <a:pt x="387" y="16"/>
                  </a:cubicBezTo>
                  <a:lnTo>
                    <a:pt x="134" y="127"/>
                  </a:lnTo>
                  <a:cubicBezTo>
                    <a:pt x="41" y="169"/>
                    <a:pt x="0" y="278"/>
                    <a:pt x="41" y="372"/>
                  </a:cubicBezTo>
                  <a:cubicBezTo>
                    <a:pt x="72" y="440"/>
                    <a:pt x="138" y="481"/>
                    <a:pt x="211" y="481"/>
                  </a:cubicBezTo>
                  <a:cubicBezTo>
                    <a:pt x="236" y="481"/>
                    <a:pt x="261" y="474"/>
                    <a:pt x="284" y="465"/>
                  </a:cubicBezTo>
                  <a:lnTo>
                    <a:pt x="538" y="354"/>
                  </a:lnTo>
                  <a:cubicBezTo>
                    <a:pt x="631" y="312"/>
                    <a:pt x="672" y="203"/>
                    <a:pt x="631" y="110"/>
                  </a:cubicBezTo>
                  <a:cubicBezTo>
                    <a:pt x="600" y="41"/>
                    <a:pt x="533" y="1"/>
                    <a:pt x="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9"/>
            <p:cNvSpPr/>
            <p:nvPr/>
          </p:nvSpPr>
          <p:spPr>
            <a:xfrm>
              <a:off x="1761625" y="2290325"/>
              <a:ext cx="16800" cy="12000"/>
            </a:xfrm>
            <a:custGeom>
              <a:avLst/>
              <a:gdLst/>
              <a:ahLst/>
              <a:cxnLst/>
              <a:rect l="l" t="t" r="r" b="b"/>
              <a:pathLst>
                <a:path w="672" h="480" extrusionOk="0">
                  <a:moveTo>
                    <a:pt x="208" y="1"/>
                  </a:moveTo>
                  <a:cubicBezTo>
                    <a:pt x="138" y="1"/>
                    <a:pt x="71" y="42"/>
                    <a:pt x="41" y="110"/>
                  </a:cubicBezTo>
                  <a:cubicBezTo>
                    <a:pt x="0" y="204"/>
                    <a:pt x="41" y="313"/>
                    <a:pt x="134" y="353"/>
                  </a:cubicBezTo>
                  <a:lnTo>
                    <a:pt x="388" y="464"/>
                  </a:lnTo>
                  <a:cubicBezTo>
                    <a:pt x="412" y="476"/>
                    <a:pt x="436" y="480"/>
                    <a:pt x="461" y="480"/>
                  </a:cubicBezTo>
                  <a:cubicBezTo>
                    <a:pt x="531" y="480"/>
                    <a:pt x="600" y="439"/>
                    <a:pt x="631" y="371"/>
                  </a:cubicBezTo>
                  <a:cubicBezTo>
                    <a:pt x="672" y="277"/>
                    <a:pt x="631" y="168"/>
                    <a:pt x="538" y="128"/>
                  </a:cubicBezTo>
                  <a:lnTo>
                    <a:pt x="284" y="17"/>
                  </a:lnTo>
                  <a:cubicBezTo>
                    <a:pt x="259" y="6"/>
                    <a:pt x="233"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9"/>
            <p:cNvSpPr/>
            <p:nvPr/>
          </p:nvSpPr>
          <p:spPr>
            <a:xfrm>
              <a:off x="1781550" y="2299150"/>
              <a:ext cx="16850" cy="11975"/>
            </a:xfrm>
            <a:custGeom>
              <a:avLst/>
              <a:gdLst/>
              <a:ahLst/>
              <a:cxnLst/>
              <a:rect l="l" t="t" r="r" b="b"/>
              <a:pathLst>
                <a:path w="674" h="479" extrusionOk="0">
                  <a:moveTo>
                    <a:pt x="211" y="0"/>
                  </a:moveTo>
                  <a:cubicBezTo>
                    <a:pt x="140" y="0"/>
                    <a:pt x="73" y="40"/>
                    <a:pt x="43" y="109"/>
                  </a:cubicBezTo>
                  <a:cubicBezTo>
                    <a:pt x="1" y="203"/>
                    <a:pt x="43" y="312"/>
                    <a:pt x="136" y="352"/>
                  </a:cubicBezTo>
                  <a:lnTo>
                    <a:pt x="389" y="463"/>
                  </a:lnTo>
                  <a:cubicBezTo>
                    <a:pt x="412" y="475"/>
                    <a:pt x="437" y="479"/>
                    <a:pt x="463" y="479"/>
                  </a:cubicBezTo>
                  <a:cubicBezTo>
                    <a:pt x="534" y="479"/>
                    <a:pt x="601" y="438"/>
                    <a:pt x="632" y="370"/>
                  </a:cubicBezTo>
                  <a:cubicBezTo>
                    <a:pt x="674" y="276"/>
                    <a:pt x="632" y="167"/>
                    <a:pt x="538" y="127"/>
                  </a:cubicBezTo>
                  <a:lnTo>
                    <a:pt x="286" y="16"/>
                  </a:lnTo>
                  <a:cubicBezTo>
                    <a:pt x="261" y="5"/>
                    <a:pt x="23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9"/>
            <p:cNvSpPr/>
            <p:nvPr/>
          </p:nvSpPr>
          <p:spPr>
            <a:xfrm>
              <a:off x="1741600" y="2281475"/>
              <a:ext cx="16825" cy="12000"/>
            </a:xfrm>
            <a:custGeom>
              <a:avLst/>
              <a:gdLst/>
              <a:ahLst/>
              <a:cxnLst/>
              <a:rect l="l" t="t" r="r" b="b"/>
              <a:pathLst>
                <a:path w="673" h="480" extrusionOk="0">
                  <a:moveTo>
                    <a:pt x="211" y="0"/>
                  </a:moveTo>
                  <a:cubicBezTo>
                    <a:pt x="140" y="0"/>
                    <a:pt x="72" y="40"/>
                    <a:pt x="41" y="109"/>
                  </a:cubicBezTo>
                  <a:cubicBezTo>
                    <a:pt x="1" y="203"/>
                    <a:pt x="41" y="312"/>
                    <a:pt x="135" y="352"/>
                  </a:cubicBezTo>
                  <a:lnTo>
                    <a:pt x="389" y="464"/>
                  </a:lnTo>
                  <a:cubicBezTo>
                    <a:pt x="412" y="475"/>
                    <a:pt x="437" y="480"/>
                    <a:pt x="462" y="480"/>
                  </a:cubicBezTo>
                  <a:cubicBezTo>
                    <a:pt x="532" y="480"/>
                    <a:pt x="600" y="438"/>
                    <a:pt x="632" y="371"/>
                  </a:cubicBezTo>
                  <a:cubicBezTo>
                    <a:pt x="672" y="277"/>
                    <a:pt x="632" y="168"/>
                    <a:pt x="538" y="126"/>
                  </a:cubicBezTo>
                  <a:lnTo>
                    <a:pt x="286" y="16"/>
                  </a:lnTo>
                  <a:cubicBezTo>
                    <a:pt x="261" y="5"/>
                    <a:pt x="23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9"/>
            <p:cNvSpPr/>
            <p:nvPr/>
          </p:nvSpPr>
          <p:spPr>
            <a:xfrm>
              <a:off x="1801575" y="2307975"/>
              <a:ext cx="16800" cy="12025"/>
            </a:xfrm>
            <a:custGeom>
              <a:avLst/>
              <a:gdLst/>
              <a:ahLst/>
              <a:cxnLst/>
              <a:rect l="l" t="t" r="r" b="b"/>
              <a:pathLst>
                <a:path w="672" h="481" extrusionOk="0">
                  <a:moveTo>
                    <a:pt x="210" y="1"/>
                  </a:moveTo>
                  <a:cubicBezTo>
                    <a:pt x="140" y="1"/>
                    <a:pt x="72" y="41"/>
                    <a:pt x="41" y="110"/>
                  </a:cubicBezTo>
                  <a:cubicBezTo>
                    <a:pt x="0" y="203"/>
                    <a:pt x="41" y="313"/>
                    <a:pt x="134" y="355"/>
                  </a:cubicBezTo>
                  <a:lnTo>
                    <a:pt x="388" y="465"/>
                  </a:lnTo>
                  <a:cubicBezTo>
                    <a:pt x="412" y="476"/>
                    <a:pt x="437" y="481"/>
                    <a:pt x="461" y="481"/>
                  </a:cubicBezTo>
                  <a:cubicBezTo>
                    <a:pt x="532" y="481"/>
                    <a:pt x="600" y="440"/>
                    <a:pt x="631" y="372"/>
                  </a:cubicBezTo>
                  <a:cubicBezTo>
                    <a:pt x="672" y="278"/>
                    <a:pt x="631" y="169"/>
                    <a:pt x="538" y="129"/>
                  </a:cubicBezTo>
                  <a:lnTo>
                    <a:pt x="285" y="17"/>
                  </a:lnTo>
                  <a:cubicBezTo>
                    <a:pt x="261" y="6"/>
                    <a:pt x="235"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9"/>
            <p:cNvSpPr/>
            <p:nvPr/>
          </p:nvSpPr>
          <p:spPr>
            <a:xfrm>
              <a:off x="1841525" y="2325675"/>
              <a:ext cx="16850" cy="12000"/>
            </a:xfrm>
            <a:custGeom>
              <a:avLst/>
              <a:gdLst/>
              <a:ahLst/>
              <a:cxnLst/>
              <a:rect l="l" t="t" r="r" b="b"/>
              <a:pathLst>
                <a:path w="674" h="480" extrusionOk="0">
                  <a:moveTo>
                    <a:pt x="210" y="0"/>
                  </a:moveTo>
                  <a:cubicBezTo>
                    <a:pt x="140" y="0"/>
                    <a:pt x="72" y="40"/>
                    <a:pt x="43" y="109"/>
                  </a:cubicBezTo>
                  <a:cubicBezTo>
                    <a:pt x="1" y="203"/>
                    <a:pt x="43" y="312"/>
                    <a:pt x="136" y="352"/>
                  </a:cubicBezTo>
                  <a:lnTo>
                    <a:pt x="388" y="464"/>
                  </a:lnTo>
                  <a:cubicBezTo>
                    <a:pt x="412" y="475"/>
                    <a:pt x="437" y="480"/>
                    <a:pt x="463" y="480"/>
                  </a:cubicBezTo>
                  <a:cubicBezTo>
                    <a:pt x="533" y="480"/>
                    <a:pt x="600" y="438"/>
                    <a:pt x="631" y="371"/>
                  </a:cubicBezTo>
                  <a:cubicBezTo>
                    <a:pt x="673" y="277"/>
                    <a:pt x="631" y="168"/>
                    <a:pt x="538" y="126"/>
                  </a:cubicBezTo>
                  <a:lnTo>
                    <a:pt x="286" y="16"/>
                  </a:lnTo>
                  <a:cubicBezTo>
                    <a:pt x="261" y="5"/>
                    <a:pt x="236" y="0"/>
                    <a:pt x="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9"/>
            <p:cNvSpPr/>
            <p:nvPr/>
          </p:nvSpPr>
          <p:spPr>
            <a:xfrm>
              <a:off x="1821600" y="2316875"/>
              <a:ext cx="16800" cy="11975"/>
            </a:xfrm>
            <a:custGeom>
              <a:avLst/>
              <a:gdLst/>
              <a:ahLst/>
              <a:cxnLst/>
              <a:rect l="l" t="t" r="r" b="b"/>
              <a:pathLst>
                <a:path w="672" h="479" extrusionOk="0">
                  <a:moveTo>
                    <a:pt x="208" y="0"/>
                  </a:moveTo>
                  <a:cubicBezTo>
                    <a:pt x="138" y="0"/>
                    <a:pt x="70" y="40"/>
                    <a:pt x="41" y="109"/>
                  </a:cubicBezTo>
                  <a:cubicBezTo>
                    <a:pt x="0" y="203"/>
                    <a:pt x="41" y="312"/>
                    <a:pt x="134" y="352"/>
                  </a:cubicBezTo>
                  <a:lnTo>
                    <a:pt x="388" y="463"/>
                  </a:lnTo>
                  <a:cubicBezTo>
                    <a:pt x="411" y="475"/>
                    <a:pt x="436" y="478"/>
                    <a:pt x="461" y="478"/>
                  </a:cubicBezTo>
                  <a:cubicBezTo>
                    <a:pt x="531" y="478"/>
                    <a:pt x="600" y="438"/>
                    <a:pt x="631" y="369"/>
                  </a:cubicBezTo>
                  <a:cubicBezTo>
                    <a:pt x="671" y="276"/>
                    <a:pt x="631" y="167"/>
                    <a:pt x="537" y="126"/>
                  </a:cubicBezTo>
                  <a:lnTo>
                    <a:pt x="284" y="16"/>
                  </a:lnTo>
                  <a:cubicBezTo>
                    <a:pt x="259" y="5"/>
                    <a:pt x="23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9"/>
            <p:cNvSpPr/>
            <p:nvPr/>
          </p:nvSpPr>
          <p:spPr>
            <a:xfrm>
              <a:off x="1584825" y="2092550"/>
              <a:ext cx="289975" cy="314925"/>
            </a:xfrm>
            <a:custGeom>
              <a:avLst/>
              <a:gdLst/>
              <a:ahLst/>
              <a:cxnLst/>
              <a:rect l="l" t="t" r="r" b="b"/>
              <a:pathLst>
                <a:path w="11599" h="12597" extrusionOk="0">
                  <a:moveTo>
                    <a:pt x="5800" y="0"/>
                  </a:moveTo>
                  <a:cubicBezTo>
                    <a:pt x="5775" y="0"/>
                    <a:pt x="5749" y="6"/>
                    <a:pt x="5725" y="17"/>
                  </a:cubicBezTo>
                  <a:lnTo>
                    <a:pt x="3325" y="1079"/>
                  </a:lnTo>
                  <a:cubicBezTo>
                    <a:pt x="3231" y="1121"/>
                    <a:pt x="3189" y="1230"/>
                    <a:pt x="3231" y="1324"/>
                  </a:cubicBezTo>
                  <a:cubicBezTo>
                    <a:pt x="3261" y="1393"/>
                    <a:pt x="3328" y="1433"/>
                    <a:pt x="3399" y="1433"/>
                  </a:cubicBezTo>
                  <a:cubicBezTo>
                    <a:pt x="3424" y="1433"/>
                    <a:pt x="3450" y="1428"/>
                    <a:pt x="3474" y="1417"/>
                  </a:cubicBezTo>
                  <a:lnTo>
                    <a:pt x="5633" y="461"/>
                  </a:lnTo>
                  <a:cubicBezTo>
                    <a:pt x="5663" y="523"/>
                    <a:pt x="5727" y="565"/>
                    <a:pt x="5801" y="565"/>
                  </a:cubicBezTo>
                  <a:cubicBezTo>
                    <a:pt x="5875" y="565"/>
                    <a:pt x="5937" y="523"/>
                    <a:pt x="5968" y="461"/>
                  </a:cubicBezTo>
                  <a:lnTo>
                    <a:pt x="10960" y="2668"/>
                  </a:lnTo>
                  <a:lnTo>
                    <a:pt x="5968" y="4877"/>
                  </a:lnTo>
                  <a:cubicBezTo>
                    <a:pt x="5938" y="4814"/>
                    <a:pt x="5875" y="4771"/>
                    <a:pt x="5801" y="4771"/>
                  </a:cubicBezTo>
                  <a:cubicBezTo>
                    <a:pt x="5727" y="4771"/>
                    <a:pt x="5664" y="4814"/>
                    <a:pt x="5633" y="4877"/>
                  </a:cubicBezTo>
                  <a:lnTo>
                    <a:pt x="641" y="2668"/>
                  </a:lnTo>
                  <a:lnTo>
                    <a:pt x="2666" y="1772"/>
                  </a:lnTo>
                  <a:cubicBezTo>
                    <a:pt x="2759" y="1732"/>
                    <a:pt x="2800" y="1623"/>
                    <a:pt x="2759" y="1529"/>
                  </a:cubicBezTo>
                  <a:cubicBezTo>
                    <a:pt x="2729" y="1460"/>
                    <a:pt x="2662" y="1420"/>
                    <a:pt x="2591" y="1420"/>
                  </a:cubicBezTo>
                  <a:cubicBezTo>
                    <a:pt x="2566" y="1420"/>
                    <a:pt x="2541" y="1425"/>
                    <a:pt x="2516" y="1436"/>
                  </a:cubicBezTo>
                  <a:lnTo>
                    <a:pt x="110" y="2501"/>
                  </a:lnTo>
                  <a:cubicBezTo>
                    <a:pt x="43" y="2531"/>
                    <a:pt x="1" y="2596"/>
                    <a:pt x="1" y="2671"/>
                  </a:cubicBezTo>
                  <a:lnTo>
                    <a:pt x="1" y="7302"/>
                  </a:lnTo>
                  <a:cubicBezTo>
                    <a:pt x="1" y="7403"/>
                    <a:pt x="82" y="7487"/>
                    <a:pt x="186" y="7487"/>
                  </a:cubicBezTo>
                  <a:cubicBezTo>
                    <a:pt x="287" y="7487"/>
                    <a:pt x="370" y="7406"/>
                    <a:pt x="370" y="7302"/>
                  </a:cubicBezTo>
                  <a:lnTo>
                    <a:pt x="370" y="2954"/>
                  </a:lnTo>
                  <a:lnTo>
                    <a:pt x="5616" y="5275"/>
                  </a:lnTo>
                  <a:lnTo>
                    <a:pt x="5616" y="7322"/>
                  </a:lnTo>
                  <a:lnTo>
                    <a:pt x="5591" y="7333"/>
                  </a:lnTo>
                  <a:cubicBezTo>
                    <a:pt x="5498" y="7373"/>
                    <a:pt x="5456" y="7482"/>
                    <a:pt x="5498" y="7577"/>
                  </a:cubicBezTo>
                  <a:cubicBezTo>
                    <a:pt x="5521" y="7629"/>
                    <a:pt x="5565" y="7666"/>
                    <a:pt x="5616" y="7680"/>
                  </a:cubicBezTo>
                  <a:lnTo>
                    <a:pt x="5616" y="12127"/>
                  </a:lnTo>
                  <a:lnTo>
                    <a:pt x="370" y="9806"/>
                  </a:lnTo>
                  <a:lnTo>
                    <a:pt x="370" y="8166"/>
                  </a:lnTo>
                  <a:cubicBezTo>
                    <a:pt x="370" y="8065"/>
                    <a:pt x="289" y="7982"/>
                    <a:pt x="186" y="7982"/>
                  </a:cubicBezTo>
                  <a:cubicBezTo>
                    <a:pt x="85" y="7982"/>
                    <a:pt x="1" y="8063"/>
                    <a:pt x="1" y="8166"/>
                  </a:cubicBezTo>
                  <a:lnTo>
                    <a:pt x="1" y="9926"/>
                  </a:lnTo>
                  <a:cubicBezTo>
                    <a:pt x="1" y="10000"/>
                    <a:pt x="43" y="10065"/>
                    <a:pt x="110" y="10096"/>
                  </a:cubicBezTo>
                  <a:lnTo>
                    <a:pt x="5725" y="12581"/>
                  </a:lnTo>
                  <a:cubicBezTo>
                    <a:pt x="5748" y="12590"/>
                    <a:pt x="5773" y="12596"/>
                    <a:pt x="5798" y="12596"/>
                  </a:cubicBezTo>
                  <a:cubicBezTo>
                    <a:pt x="5825" y="12596"/>
                    <a:pt x="5850" y="12590"/>
                    <a:pt x="5873" y="12581"/>
                  </a:cubicBezTo>
                  <a:lnTo>
                    <a:pt x="11488" y="10096"/>
                  </a:lnTo>
                  <a:cubicBezTo>
                    <a:pt x="11554" y="10067"/>
                    <a:pt x="11597" y="10001"/>
                    <a:pt x="11597" y="9926"/>
                  </a:cubicBezTo>
                  <a:lnTo>
                    <a:pt x="11597" y="5758"/>
                  </a:lnTo>
                  <a:cubicBezTo>
                    <a:pt x="11597" y="5657"/>
                    <a:pt x="11515" y="5573"/>
                    <a:pt x="11412" y="5573"/>
                  </a:cubicBezTo>
                  <a:cubicBezTo>
                    <a:pt x="11311" y="5573"/>
                    <a:pt x="11226" y="5655"/>
                    <a:pt x="11226" y="5758"/>
                  </a:cubicBezTo>
                  <a:lnTo>
                    <a:pt x="11226" y="9806"/>
                  </a:lnTo>
                  <a:lnTo>
                    <a:pt x="5984" y="12126"/>
                  </a:lnTo>
                  <a:lnTo>
                    <a:pt x="5984" y="7676"/>
                  </a:lnTo>
                  <a:cubicBezTo>
                    <a:pt x="6035" y="7663"/>
                    <a:pt x="6079" y="7626"/>
                    <a:pt x="6102" y="7573"/>
                  </a:cubicBezTo>
                  <a:cubicBezTo>
                    <a:pt x="6144" y="7479"/>
                    <a:pt x="6102" y="7370"/>
                    <a:pt x="6008" y="7330"/>
                  </a:cubicBezTo>
                  <a:lnTo>
                    <a:pt x="5984" y="7317"/>
                  </a:lnTo>
                  <a:lnTo>
                    <a:pt x="5984" y="5272"/>
                  </a:lnTo>
                  <a:lnTo>
                    <a:pt x="11228" y="2951"/>
                  </a:lnTo>
                  <a:lnTo>
                    <a:pt x="11228" y="4887"/>
                  </a:lnTo>
                  <a:cubicBezTo>
                    <a:pt x="11230" y="4992"/>
                    <a:pt x="11312" y="5074"/>
                    <a:pt x="11413" y="5074"/>
                  </a:cubicBezTo>
                  <a:cubicBezTo>
                    <a:pt x="11515" y="5074"/>
                    <a:pt x="11599" y="4993"/>
                    <a:pt x="11599" y="4891"/>
                  </a:cubicBezTo>
                  <a:lnTo>
                    <a:pt x="11599" y="2671"/>
                  </a:lnTo>
                  <a:cubicBezTo>
                    <a:pt x="11599" y="2598"/>
                    <a:pt x="11557" y="2532"/>
                    <a:pt x="11490" y="2501"/>
                  </a:cubicBezTo>
                  <a:lnTo>
                    <a:pt x="5875" y="17"/>
                  </a:lnTo>
                  <a:cubicBezTo>
                    <a:pt x="5851" y="6"/>
                    <a:pt x="5826" y="0"/>
                    <a:pt x="5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9"/>
            <p:cNvSpPr/>
            <p:nvPr/>
          </p:nvSpPr>
          <p:spPr>
            <a:xfrm>
              <a:off x="1725200" y="2162300"/>
              <a:ext cx="9275" cy="18725"/>
            </a:xfrm>
            <a:custGeom>
              <a:avLst/>
              <a:gdLst/>
              <a:ahLst/>
              <a:cxnLst/>
              <a:rect l="l" t="t" r="r" b="b"/>
              <a:pathLst>
                <a:path w="371" h="749" extrusionOk="0">
                  <a:moveTo>
                    <a:pt x="186" y="1"/>
                  </a:moveTo>
                  <a:cubicBezTo>
                    <a:pt x="82" y="1"/>
                    <a:pt x="1" y="83"/>
                    <a:pt x="1" y="186"/>
                  </a:cubicBezTo>
                  <a:lnTo>
                    <a:pt x="1" y="563"/>
                  </a:lnTo>
                  <a:cubicBezTo>
                    <a:pt x="1" y="664"/>
                    <a:pt x="82" y="749"/>
                    <a:pt x="186" y="749"/>
                  </a:cubicBezTo>
                  <a:cubicBezTo>
                    <a:pt x="289" y="749"/>
                    <a:pt x="370" y="668"/>
                    <a:pt x="370" y="563"/>
                  </a:cubicBezTo>
                  <a:lnTo>
                    <a:pt x="370" y="186"/>
                  </a:lnTo>
                  <a:cubicBezTo>
                    <a:pt x="370" y="85"/>
                    <a:pt x="289"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9"/>
            <p:cNvSpPr/>
            <p:nvPr/>
          </p:nvSpPr>
          <p:spPr>
            <a:xfrm>
              <a:off x="1725200" y="2137550"/>
              <a:ext cx="9275" cy="18700"/>
            </a:xfrm>
            <a:custGeom>
              <a:avLst/>
              <a:gdLst/>
              <a:ahLst/>
              <a:cxnLst/>
              <a:rect l="l" t="t" r="r" b="b"/>
              <a:pathLst>
                <a:path w="371" h="748" extrusionOk="0">
                  <a:moveTo>
                    <a:pt x="186" y="0"/>
                  </a:moveTo>
                  <a:cubicBezTo>
                    <a:pt x="82" y="0"/>
                    <a:pt x="1" y="81"/>
                    <a:pt x="1" y="186"/>
                  </a:cubicBezTo>
                  <a:lnTo>
                    <a:pt x="1" y="563"/>
                  </a:lnTo>
                  <a:cubicBezTo>
                    <a:pt x="1" y="664"/>
                    <a:pt x="82" y="748"/>
                    <a:pt x="186" y="748"/>
                  </a:cubicBezTo>
                  <a:cubicBezTo>
                    <a:pt x="289" y="748"/>
                    <a:pt x="370" y="665"/>
                    <a:pt x="370" y="563"/>
                  </a:cubicBezTo>
                  <a:lnTo>
                    <a:pt x="370" y="186"/>
                  </a:lnTo>
                  <a:cubicBezTo>
                    <a:pt x="370" y="84"/>
                    <a:pt x="289" y="0"/>
                    <a:pt x="1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9"/>
            <p:cNvSpPr/>
            <p:nvPr/>
          </p:nvSpPr>
          <p:spPr>
            <a:xfrm>
              <a:off x="1725175" y="2112775"/>
              <a:ext cx="9250" cy="18725"/>
            </a:xfrm>
            <a:custGeom>
              <a:avLst/>
              <a:gdLst/>
              <a:ahLst/>
              <a:cxnLst/>
              <a:rect l="l" t="t" r="r" b="b"/>
              <a:pathLst>
                <a:path w="370" h="749" extrusionOk="0">
                  <a:moveTo>
                    <a:pt x="184" y="1"/>
                  </a:moveTo>
                  <a:cubicBezTo>
                    <a:pt x="81" y="1"/>
                    <a:pt x="0" y="82"/>
                    <a:pt x="0" y="184"/>
                  </a:cubicBezTo>
                  <a:lnTo>
                    <a:pt x="0" y="563"/>
                  </a:lnTo>
                  <a:cubicBezTo>
                    <a:pt x="2" y="666"/>
                    <a:pt x="83" y="748"/>
                    <a:pt x="184" y="748"/>
                  </a:cubicBezTo>
                  <a:cubicBezTo>
                    <a:pt x="285" y="748"/>
                    <a:pt x="370" y="666"/>
                    <a:pt x="370" y="563"/>
                  </a:cubicBezTo>
                  <a:lnTo>
                    <a:pt x="370" y="184"/>
                  </a:lnTo>
                  <a:cubicBezTo>
                    <a:pt x="370" y="83"/>
                    <a:pt x="289" y="1"/>
                    <a:pt x="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9"/>
            <p:cNvSpPr/>
            <p:nvPr/>
          </p:nvSpPr>
          <p:spPr>
            <a:xfrm>
              <a:off x="1725200" y="2187075"/>
              <a:ext cx="9275" cy="18725"/>
            </a:xfrm>
            <a:custGeom>
              <a:avLst/>
              <a:gdLst/>
              <a:ahLst/>
              <a:cxnLst/>
              <a:rect l="l" t="t" r="r" b="b"/>
              <a:pathLst>
                <a:path w="371" h="749" extrusionOk="0">
                  <a:moveTo>
                    <a:pt x="186" y="1"/>
                  </a:moveTo>
                  <a:cubicBezTo>
                    <a:pt x="82" y="1"/>
                    <a:pt x="1" y="83"/>
                    <a:pt x="1" y="186"/>
                  </a:cubicBezTo>
                  <a:lnTo>
                    <a:pt x="1" y="564"/>
                  </a:lnTo>
                  <a:cubicBezTo>
                    <a:pt x="1" y="666"/>
                    <a:pt x="82" y="748"/>
                    <a:pt x="186" y="748"/>
                  </a:cubicBezTo>
                  <a:cubicBezTo>
                    <a:pt x="289" y="748"/>
                    <a:pt x="370" y="667"/>
                    <a:pt x="370" y="564"/>
                  </a:cubicBezTo>
                  <a:lnTo>
                    <a:pt x="370" y="186"/>
                  </a:lnTo>
                  <a:cubicBezTo>
                    <a:pt x="370" y="85"/>
                    <a:pt x="289" y="1"/>
                    <a:pt x="1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7" name="Google Shape;1767;p59"/>
          <p:cNvSpPr/>
          <p:nvPr/>
        </p:nvSpPr>
        <p:spPr>
          <a:xfrm>
            <a:off x="640525" y="4059157"/>
            <a:ext cx="450010" cy="517905"/>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9"/>
          <p:cNvSpPr/>
          <p:nvPr/>
        </p:nvSpPr>
        <p:spPr>
          <a:xfrm rot="10800000" flipH="1">
            <a:off x="8285788" y="375563"/>
            <a:ext cx="289975" cy="327866"/>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9" name="Google Shape;1769;p59"/>
          <p:cNvGrpSpPr/>
          <p:nvPr/>
        </p:nvGrpSpPr>
        <p:grpSpPr>
          <a:xfrm>
            <a:off x="338913" y="685863"/>
            <a:ext cx="748625" cy="495375"/>
            <a:chOff x="1411650" y="1979975"/>
            <a:chExt cx="748625" cy="495375"/>
          </a:xfrm>
        </p:grpSpPr>
        <p:sp>
          <p:nvSpPr>
            <p:cNvPr id="1770" name="Google Shape;1770;p59"/>
            <p:cNvSpPr/>
            <p:nvPr/>
          </p:nvSpPr>
          <p:spPr>
            <a:xfrm>
              <a:off x="1411650" y="2180875"/>
              <a:ext cx="199550" cy="253900"/>
            </a:xfrm>
            <a:custGeom>
              <a:avLst/>
              <a:gdLst/>
              <a:ahLst/>
              <a:cxnLst/>
              <a:rect l="l" t="t" r="r" b="b"/>
              <a:pathLst>
                <a:path w="7982" h="10156" extrusionOk="0">
                  <a:moveTo>
                    <a:pt x="4697" y="3973"/>
                  </a:moveTo>
                  <a:cubicBezTo>
                    <a:pt x="4779" y="4100"/>
                    <a:pt x="4857" y="4233"/>
                    <a:pt x="4928" y="4373"/>
                  </a:cubicBezTo>
                  <a:cubicBezTo>
                    <a:pt x="5146" y="4790"/>
                    <a:pt x="5325" y="5247"/>
                    <a:pt x="5433" y="5733"/>
                  </a:cubicBezTo>
                  <a:cubicBezTo>
                    <a:pt x="5441" y="5768"/>
                    <a:pt x="5449" y="5805"/>
                    <a:pt x="5457" y="5839"/>
                  </a:cubicBezTo>
                  <a:cubicBezTo>
                    <a:pt x="5465" y="5876"/>
                    <a:pt x="5474" y="5910"/>
                    <a:pt x="5480" y="5947"/>
                  </a:cubicBezTo>
                  <a:cubicBezTo>
                    <a:pt x="5494" y="6020"/>
                    <a:pt x="5506" y="6090"/>
                    <a:pt x="5518" y="6162"/>
                  </a:cubicBezTo>
                  <a:cubicBezTo>
                    <a:pt x="5531" y="6235"/>
                    <a:pt x="5538" y="6310"/>
                    <a:pt x="5549" y="6382"/>
                  </a:cubicBezTo>
                  <a:cubicBezTo>
                    <a:pt x="5553" y="6418"/>
                    <a:pt x="5559" y="6456"/>
                    <a:pt x="5561" y="6492"/>
                  </a:cubicBezTo>
                  <a:lnTo>
                    <a:pt x="5571" y="6603"/>
                  </a:lnTo>
                  <a:cubicBezTo>
                    <a:pt x="5587" y="6751"/>
                    <a:pt x="5587" y="6900"/>
                    <a:pt x="5594" y="7051"/>
                  </a:cubicBezTo>
                  <a:lnTo>
                    <a:pt x="5590" y="7276"/>
                  </a:lnTo>
                  <a:cubicBezTo>
                    <a:pt x="5590" y="7295"/>
                    <a:pt x="5590" y="7314"/>
                    <a:pt x="5588" y="7332"/>
                  </a:cubicBezTo>
                  <a:lnTo>
                    <a:pt x="5585" y="7389"/>
                  </a:lnTo>
                  <a:lnTo>
                    <a:pt x="5576" y="7502"/>
                  </a:lnTo>
                  <a:lnTo>
                    <a:pt x="5569" y="7615"/>
                  </a:lnTo>
                  <a:cubicBezTo>
                    <a:pt x="5565" y="7648"/>
                    <a:pt x="5561" y="7681"/>
                    <a:pt x="5556" y="7715"/>
                  </a:cubicBezTo>
                  <a:cubicBezTo>
                    <a:pt x="5547" y="7782"/>
                    <a:pt x="5537" y="7851"/>
                    <a:pt x="5522" y="7918"/>
                  </a:cubicBezTo>
                  <a:cubicBezTo>
                    <a:pt x="5494" y="8052"/>
                    <a:pt x="5456" y="8186"/>
                    <a:pt x="5408" y="8311"/>
                  </a:cubicBezTo>
                  <a:cubicBezTo>
                    <a:pt x="5313" y="8561"/>
                    <a:pt x="5177" y="8780"/>
                    <a:pt x="5029" y="8906"/>
                  </a:cubicBezTo>
                  <a:cubicBezTo>
                    <a:pt x="4954" y="8972"/>
                    <a:pt x="4879" y="9012"/>
                    <a:pt x="4798" y="9040"/>
                  </a:cubicBezTo>
                  <a:cubicBezTo>
                    <a:pt x="4739" y="9057"/>
                    <a:pt x="4682" y="9067"/>
                    <a:pt x="4621" y="9067"/>
                  </a:cubicBezTo>
                  <a:cubicBezTo>
                    <a:pt x="4592" y="9067"/>
                    <a:pt x="4562" y="9065"/>
                    <a:pt x="4530" y="9060"/>
                  </a:cubicBezTo>
                  <a:cubicBezTo>
                    <a:pt x="4436" y="9044"/>
                    <a:pt x="4334" y="9004"/>
                    <a:pt x="4234" y="8943"/>
                  </a:cubicBezTo>
                  <a:cubicBezTo>
                    <a:pt x="4135" y="8880"/>
                    <a:pt x="4040" y="8796"/>
                    <a:pt x="3960" y="8700"/>
                  </a:cubicBezTo>
                  <a:lnTo>
                    <a:pt x="3931" y="8663"/>
                  </a:lnTo>
                  <a:cubicBezTo>
                    <a:pt x="3920" y="8651"/>
                    <a:pt x="3911" y="8637"/>
                    <a:pt x="3902" y="8625"/>
                  </a:cubicBezTo>
                  <a:lnTo>
                    <a:pt x="3875" y="8585"/>
                  </a:lnTo>
                  <a:lnTo>
                    <a:pt x="3851" y="8545"/>
                  </a:lnTo>
                  <a:cubicBezTo>
                    <a:pt x="3834" y="8518"/>
                    <a:pt x="3820" y="8490"/>
                    <a:pt x="3805" y="8463"/>
                  </a:cubicBezTo>
                  <a:lnTo>
                    <a:pt x="3794" y="8442"/>
                  </a:lnTo>
                  <a:lnTo>
                    <a:pt x="3786" y="8418"/>
                  </a:lnTo>
                  <a:lnTo>
                    <a:pt x="3765" y="8372"/>
                  </a:lnTo>
                  <a:cubicBezTo>
                    <a:pt x="3713" y="8246"/>
                    <a:pt x="3676" y="8111"/>
                    <a:pt x="3653" y="7969"/>
                  </a:cubicBezTo>
                  <a:cubicBezTo>
                    <a:pt x="3605" y="7685"/>
                    <a:pt x="3612" y="7374"/>
                    <a:pt x="3649" y="7063"/>
                  </a:cubicBezTo>
                  <a:cubicBezTo>
                    <a:pt x="3724" y="6527"/>
                    <a:pt x="3839" y="5999"/>
                    <a:pt x="4007" y="5507"/>
                  </a:cubicBezTo>
                  <a:cubicBezTo>
                    <a:pt x="4175" y="5016"/>
                    <a:pt x="4380" y="4555"/>
                    <a:pt x="4605" y="4132"/>
                  </a:cubicBezTo>
                  <a:cubicBezTo>
                    <a:pt x="4635" y="4078"/>
                    <a:pt x="4667" y="4025"/>
                    <a:pt x="4697" y="3973"/>
                  </a:cubicBezTo>
                  <a:close/>
                  <a:moveTo>
                    <a:pt x="7515" y="0"/>
                  </a:moveTo>
                  <a:cubicBezTo>
                    <a:pt x="7461" y="0"/>
                    <a:pt x="7172" y="154"/>
                    <a:pt x="6774" y="442"/>
                  </a:cubicBezTo>
                  <a:cubicBezTo>
                    <a:pt x="6719" y="479"/>
                    <a:pt x="6666" y="525"/>
                    <a:pt x="6609" y="569"/>
                  </a:cubicBezTo>
                  <a:cubicBezTo>
                    <a:pt x="6553" y="614"/>
                    <a:pt x="6494" y="660"/>
                    <a:pt x="6434" y="710"/>
                  </a:cubicBezTo>
                  <a:cubicBezTo>
                    <a:pt x="6404" y="734"/>
                    <a:pt x="6372" y="758"/>
                    <a:pt x="6342" y="784"/>
                  </a:cubicBezTo>
                  <a:cubicBezTo>
                    <a:pt x="6327" y="796"/>
                    <a:pt x="6311" y="809"/>
                    <a:pt x="6295" y="821"/>
                  </a:cubicBezTo>
                  <a:cubicBezTo>
                    <a:pt x="6280" y="834"/>
                    <a:pt x="6265" y="848"/>
                    <a:pt x="6249" y="863"/>
                  </a:cubicBezTo>
                  <a:cubicBezTo>
                    <a:pt x="6189" y="918"/>
                    <a:pt x="6128" y="974"/>
                    <a:pt x="6062" y="1032"/>
                  </a:cubicBezTo>
                  <a:cubicBezTo>
                    <a:pt x="6000" y="1091"/>
                    <a:pt x="5934" y="1148"/>
                    <a:pt x="5871" y="1210"/>
                  </a:cubicBezTo>
                  <a:cubicBezTo>
                    <a:pt x="5809" y="1275"/>
                    <a:pt x="5744" y="1339"/>
                    <a:pt x="5680" y="1407"/>
                  </a:cubicBezTo>
                  <a:cubicBezTo>
                    <a:pt x="5647" y="1440"/>
                    <a:pt x="5615" y="1472"/>
                    <a:pt x="5583" y="1506"/>
                  </a:cubicBezTo>
                  <a:cubicBezTo>
                    <a:pt x="5551" y="1540"/>
                    <a:pt x="5517" y="1573"/>
                    <a:pt x="5486" y="1610"/>
                  </a:cubicBezTo>
                  <a:cubicBezTo>
                    <a:pt x="5425" y="1681"/>
                    <a:pt x="5362" y="1753"/>
                    <a:pt x="5298" y="1826"/>
                  </a:cubicBezTo>
                  <a:cubicBezTo>
                    <a:pt x="5229" y="1901"/>
                    <a:pt x="5165" y="1981"/>
                    <a:pt x="5101" y="2063"/>
                  </a:cubicBezTo>
                  <a:lnTo>
                    <a:pt x="5082" y="2045"/>
                  </a:lnTo>
                  <a:cubicBezTo>
                    <a:pt x="5045" y="2009"/>
                    <a:pt x="5007" y="1976"/>
                    <a:pt x="4971" y="1943"/>
                  </a:cubicBezTo>
                  <a:cubicBezTo>
                    <a:pt x="4933" y="1908"/>
                    <a:pt x="4896" y="1875"/>
                    <a:pt x="4861" y="1843"/>
                  </a:cubicBezTo>
                  <a:cubicBezTo>
                    <a:pt x="4842" y="1827"/>
                    <a:pt x="4825" y="1810"/>
                    <a:pt x="4805" y="1795"/>
                  </a:cubicBezTo>
                  <a:cubicBezTo>
                    <a:pt x="4787" y="1780"/>
                    <a:pt x="4768" y="1763"/>
                    <a:pt x="4749" y="1749"/>
                  </a:cubicBezTo>
                  <a:cubicBezTo>
                    <a:pt x="4674" y="1688"/>
                    <a:pt x="4600" y="1629"/>
                    <a:pt x="4529" y="1572"/>
                  </a:cubicBezTo>
                  <a:cubicBezTo>
                    <a:pt x="4455" y="1516"/>
                    <a:pt x="4380" y="1465"/>
                    <a:pt x="4308" y="1412"/>
                  </a:cubicBezTo>
                  <a:cubicBezTo>
                    <a:pt x="4271" y="1386"/>
                    <a:pt x="4236" y="1359"/>
                    <a:pt x="4198" y="1337"/>
                  </a:cubicBezTo>
                  <a:cubicBezTo>
                    <a:pt x="4163" y="1314"/>
                    <a:pt x="4125" y="1290"/>
                    <a:pt x="4089" y="1267"/>
                  </a:cubicBezTo>
                  <a:cubicBezTo>
                    <a:pt x="4016" y="1221"/>
                    <a:pt x="3946" y="1176"/>
                    <a:pt x="3875" y="1134"/>
                  </a:cubicBezTo>
                  <a:cubicBezTo>
                    <a:pt x="3803" y="1094"/>
                    <a:pt x="3733" y="1054"/>
                    <a:pt x="3663" y="1017"/>
                  </a:cubicBezTo>
                  <a:cubicBezTo>
                    <a:pt x="3628" y="999"/>
                    <a:pt x="3594" y="978"/>
                    <a:pt x="3559" y="962"/>
                  </a:cubicBezTo>
                  <a:cubicBezTo>
                    <a:pt x="3525" y="946"/>
                    <a:pt x="3489" y="929"/>
                    <a:pt x="3456" y="913"/>
                  </a:cubicBezTo>
                  <a:cubicBezTo>
                    <a:pt x="3387" y="880"/>
                    <a:pt x="3321" y="848"/>
                    <a:pt x="3255" y="817"/>
                  </a:cubicBezTo>
                  <a:cubicBezTo>
                    <a:pt x="3188" y="788"/>
                    <a:pt x="3122" y="762"/>
                    <a:pt x="3058" y="735"/>
                  </a:cubicBezTo>
                  <a:cubicBezTo>
                    <a:pt x="2994" y="710"/>
                    <a:pt x="2931" y="683"/>
                    <a:pt x="2869" y="660"/>
                  </a:cubicBezTo>
                  <a:cubicBezTo>
                    <a:pt x="2806" y="639"/>
                    <a:pt x="2745" y="617"/>
                    <a:pt x="2686" y="597"/>
                  </a:cubicBezTo>
                  <a:cubicBezTo>
                    <a:pt x="2203" y="437"/>
                    <a:pt x="1791" y="366"/>
                    <a:pt x="1454" y="334"/>
                  </a:cubicBezTo>
                  <a:cubicBezTo>
                    <a:pt x="1370" y="327"/>
                    <a:pt x="1289" y="324"/>
                    <a:pt x="1214" y="322"/>
                  </a:cubicBezTo>
                  <a:cubicBezTo>
                    <a:pt x="1169" y="320"/>
                    <a:pt x="1125" y="318"/>
                    <a:pt x="1083" y="318"/>
                  </a:cubicBezTo>
                  <a:cubicBezTo>
                    <a:pt x="1054" y="318"/>
                    <a:pt x="1027" y="319"/>
                    <a:pt x="1000" y="321"/>
                  </a:cubicBezTo>
                  <a:cubicBezTo>
                    <a:pt x="933" y="323"/>
                    <a:pt x="871" y="327"/>
                    <a:pt x="812" y="333"/>
                  </a:cubicBezTo>
                  <a:cubicBezTo>
                    <a:pt x="753" y="338"/>
                    <a:pt x="699" y="342"/>
                    <a:pt x="648" y="353"/>
                  </a:cubicBezTo>
                  <a:cubicBezTo>
                    <a:pt x="548" y="371"/>
                    <a:pt x="462" y="392"/>
                    <a:pt x="389" y="415"/>
                  </a:cubicBezTo>
                  <a:cubicBezTo>
                    <a:pt x="371" y="421"/>
                    <a:pt x="355" y="428"/>
                    <a:pt x="336" y="435"/>
                  </a:cubicBezTo>
                  <a:cubicBezTo>
                    <a:pt x="320" y="441"/>
                    <a:pt x="304" y="450"/>
                    <a:pt x="290" y="456"/>
                  </a:cubicBezTo>
                  <a:cubicBezTo>
                    <a:pt x="260" y="471"/>
                    <a:pt x="233" y="485"/>
                    <a:pt x="210" y="501"/>
                  </a:cubicBezTo>
                  <a:cubicBezTo>
                    <a:pt x="16" y="628"/>
                    <a:pt x="0" y="789"/>
                    <a:pt x="17" y="1003"/>
                  </a:cubicBezTo>
                  <a:cubicBezTo>
                    <a:pt x="23" y="1065"/>
                    <a:pt x="87" y="1122"/>
                    <a:pt x="199" y="1173"/>
                  </a:cubicBezTo>
                  <a:cubicBezTo>
                    <a:pt x="227" y="1185"/>
                    <a:pt x="258" y="1198"/>
                    <a:pt x="291" y="1210"/>
                  </a:cubicBezTo>
                  <a:cubicBezTo>
                    <a:pt x="325" y="1223"/>
                    <a:pt x="361" y="1234"/>
                    <a:pt x="401" y="1248"/>
                  </a:cubicBezTo>
                  <a:cubicBezTo>
                    <a:pt x="480" y="1275"/>
                    <a:pt x="571" y="1301"/>
                    <a:pt x="669" y="1327"/>
                  </a:cubicBezTo>
                  <a:cubicBezTo>
                    <a:pt x="769" y="1359"/>
                    <a:pt x="878" y="1387"/>
                    <a:pt x="996" y="1422"/>
                  </a:cubicBezTo>
                  <a:cubicBezTo>
                    <a:pt x="1055" y="1440"/>
                    <a:pt x="1115" y="1459"/>
                    <a:pt x="1179" y="1478"/>
                  </a:cubicBezTo>
                  <a:cubicBezTo>
                    <a:pt x="1210" y="1487"/>
                    <a:pt x="1242" y="1497"/>
                    <a:pt x="1275" y="1506"/>
                  </a:cubicBezTo>
                  <a:cubicBezTo>
                    <a:pt x="1307" y="1516"/>
                    <a:pt x="1341" y="1529"/>
                    <a:pt x="1373" y="1540"/>
                  </a:cubicBezTo>
                  <a:cubicBezTo>
                    <a:pt x="1642" y="1624"/>
                    <a:pt x="1937" y="1741"/>
                    <a:pt x="2248" y="1886"/>
                  </a:cubicBezTo>
                  <a:cubicBezTo>
                    <a:pt x="2560" y="2032"/>
                    <a:pt x="2888" y="2215"/>
                    <a:pt x="3212" y="2442"/>
                  </a:cubicBezTo>
                  <a:cubicBezTo>
                    <a:pt x="3535" y="2669"/>
                    <a:pt x="3854" y="2943"/>
                    <a:pt x="4147" y="3264"/>
                  </a:cubicBezTo>
                  <a:cubicBezTo>
                    <a:pt x="4174" y="3293"/>
                    <a:pt x="4198" y="3323"/>
                    <a:pt x="4224" y="3352"/>
                  </a:cubicBezTo>
                  <a:cubicBezTo>
                    <a:pt x="4220" y="3361"/>
                    <a:pt x="4214" y="3369"/>
                    <a:pt x="4211" y="3378"/>
                  </a:cubicBezTo>
                  <a:cubicBezTo>
                    <a:pt x="4187" y="3420"/>
                    <a:pt x="4166" y="3461"/>
                    <a:pt x="4143" y="3502"/>
                  </a:cubicBezTo>
                  <a:cubicBezTo>
                    <a:pt x="4099" y="3583"/>
                    <a:pt x="4055" y="3665"/>
                    <a:pt x="4012" y="3744"/>
                  </a:cubicBezTo>
                  <a:cubicBezTo>
                    <a:pt x="3932" y="3909"/>
                    <a:pt x="3858" y="4068"/>
                    <a:pt x="3784" y="4220"/>
                  </a:cubicBezTo>
                  <a:cubicBezTo>
                    <a:pt x="3718" y="4376"/>
                    <a:pt x="3655" y="4524"/>
                    <a:pt x="3596" y="4664"/>
                  </a:cubicBezTo>
                  <a:cubicBezTo>
                    <a:pt x="3563" y="4733"/>
                    <a:pt x="3542" y="4804"/>
                    <a:pt x="3516" y="4870"/>
                  </a:cubicBezTo>
                  <a:cubicBezTo>
                    <a:pt x="3491" y="4937"/>
                    <a:pt x="3467" y="5000"/>
                    <a:pt x="3444" y="5061"/>
                  </a:cubicBezTo>
                  <a:cubicBezTo>
                    <a:pt x="3422" y="5124"/>
                    <a:pt x="3397" y="5182"/>
                    <a:pt x="3376" y="5238"/>
                  </a:cubicBezTo>
                  <a:cubicBezTo>
                    <a:pt x="3358" y="5294"/>
                    <a:pt x="3339" y="5348"/>
                    <a:pt x="3323" y="5398"/>
                  </a:cubicBezTo>
                  <a:cubicBezTo>
                    <a:pt x="3284" y="5513"/>
                    <a:pt x="3241" y="5627"/>
                    <a:pt x="3203" y="5742"/>
                  </a:cubicBezTo>
                  <a:lnTo>
                    <a:pt x="3102" y="6089"/>
                  </a:lnTo>
                  <a:cubicBezTo>
                    <a:pt x="3067" y="6203"/>
                    <a:pt x="3041" y="6318"/>
                    <a:pt x="3014" y="6434"/>
                  </a:cubicBezTo>
                  <a:cubicBezTo>
                    <a:pt x="2988" y="6549"/>
                    <a:pt x="2957" y="6662"/>
                    <a:pt x="2935" y="6777"/>
                  </a:cubicBezTo>
                  <a:cubicBezTo>
                    <a:pt x="2888" y="7006"/>
                    <a:pt x="2852" y="7239"/>
                    <a:pt x="2832" y="7476"/>
                  </a:cubicBezTo>
                  <a:cubicBezTo>
                    <a:pt x="2822" y="7594"/>
                    <a:pt x="2817" y="7714"/>
                    <a:pt x="2817" y="7835"/>
                  </a:cubicBezTo>
                  <a:cubicBezTo>
                    <a:pt x="2820" y="7955"/>
                    <a:pt x="2823" y="8077"/>
                    <a:pt x="2839" y="8197"/>
                  </a:cubicBezTo>
                  <a:cubicBezTo>
                    <a:pt x="2854" y="8318"/>
                    <a:pt x="2875" y="8440"/>
                    <a:pt x="2907" y="8560"/>
                  </a:cubicBezTo>
                  <a:cubicBezTo>
                    <a:pt x="2922" y="8620"/>
                    <a:pt x="2940" y="8679"/>
                    <a:pt x="2960" y="8738"/>
                  </a:cubicBezTo>
                  <a:cubicBezTo>
                    <a:pt x="2967" y="8767"/>
                    <a:pt x="2981" y="8799"/>
                    <a:pt x="2992" y="8829"/>
                  </a:cubicBezTo>
                  <a:cubicBezTo>
                    <a:pt x="3004" y="8858"/>
                    <a:pt x="3013" y="8889"/>
                    <a:pt x="3027" y="8917"/>
                  </a:cubicBezTo>
                  <a:cubicBezTo>
                    <a:pt x="3132" y="9151"/>
                    <a:pt x="3268" y="9364"/>
                    <a:pt x="3443" y="9550"/>
                  </a:cubicBezTo>
                  <a:cubicBezTo>
                    <a:pt x="3527" y="9643"/>
                    <a:pt x="3626" y="9727"/>
                    <a:pt x="3728" y="9804"/>
                  </a:cubicBezTo>
                  <a:lnTo>
                    <a:pt x="3808" y="9860"/>
                  </a:lnTo>
                  <a:lnTo>
                    <a:pt x="3848" y="9887"/>
                  </a:lnTo>
                  <a:cubicBezTo>
                    <a:pt x="3862" y="9894"/>
                    <a:pt x="3876" y="9903"/>
                    <a:pt x="3891" y="9912"/>
                  </a:cubicBezTo>
                  <a:lnTo>
                    <a:pt x="3977" y="9960"/>
                  </a:lnTo>
                  <a:cubicBezTo>
                    <a:pt x="4007" y="9975"/>
                    <a:pt x="4037" y="9989"/>
                    <a:pt x="4067" y="10003"/>
                  </a:cubicBezTo>
                  <a:cubicBezTo>
                    <a:pt x="4126" y="10033"/>
                    <a:pt x="4192" y="10053"/>
                    <a:pt x="4255" y="10076"/>
                  </a:cubicBezTo>
                  <a:cubicBezTo>
                    <a:pt x="4287" y="10087"/>
                    <a:pt x="4321" y="10094"/>
                    <a:pt x="4353" y="10103"/>
                  </a:cubicBezTo>
                  <a:cubicBezTo>
                    <a:pt x="4386" y="10110"/>
                    <a:pt x="4418" y="10121"/>
                    <a:pt x="4453" y="10125"/>
                  </a:cubicBezTo>
                  <a:cubicBezTo>
                    <a:pt x="4520" y="10136"/>
                    <a:pt x="4588" y="10148"/>
                    <a:pt x="4658" y="10151"/>
                  </a:cubicBezTo>
                  <a:cubicBezTo>
                    <a:pt x="4692" y="10152"/>
                    <a:pt x="4728" y="10155"/>
                    <a:pt x="4761" y="10155"/>
                  </a:cubicBezTo>
                  <a:cubicBezTo>
                    <a:pt x="4794" y="10153"/>
                    <a:pt x="4829" y="10153"/>
                    <a:pt x="4862" y="10152"/>
                  </a:cubicBezTo>
                  <a:cubicBezTo>
                    <a:pt x="5133" y="10137"/>
                    <a:pt x="5404" y="10051"/>
                    <a:pt x="5627" y="9922"/>
                  </a:cubicBezTo>
                  <a:cubicBezTo>
                    <a:pt x="5853" y="9793"/>
                    <a:pt x="6039" y="9630"/>
                    <a:pt x="6191" y="9457"/>
                  </a:cubicBezTo>
                  <a:cubicBezTo>
                    <a:pt x="6345" y="9283"/>
                    <a:pt x="6467" y="9099"/>
                    <a:pt x="6570" y="8915"/>
                  </a:cubicBezTo>
                  <a:cubicBezTo>
                    <a:pt x="6672" y="8729"/>
                    <a:pt x="6754" y="8540"/>
                    <a:pt x="6822" y="8349"/>
                  </a:cubicBezTo>
                  <a:cubicBezTo>
                    <a:pt x="6855" y="8254"/>
                    <a:pt x="6884" y="8158"/>
                    <a:pt x="6909" y="8062"/>
                  </a:cubicBezTo>
                  <a:cubicBezTo>
                    <a:pt x="6921" y="8013"/>
                    <a:pt x="6932" y="7965"/>
                    <a:pt x="6943" y="7917"/>
                  </a:cubicBezTo>
                  <a:cubicBezTo>
                    <a:pt x="6953" y="7868"/>
                    <a:pt x="6964" y="7819"/>
                    <a:pt x="6972" y="7774"/>
                  </a:cubicBezTo>
                  <a:lnTo>
                    <a:pt x="7016" y="7504"/>
                  </a:lnTo>
                  <a:cubicBezTo>
                    <a:pt x="7023" y="7460"/>
                    <a:pt x="7028" y="7416"/>
                    <a:pt x="7032" y="7370"/>
                  </a:cubicBezTo>
                  <a:cubicBezTo>
                    <a:pt x="7036" y="7326"/>
                    <a:pt x="7042" y="7282"/>
                    <a:pt x="7045" y="7237"/>
                  </a:cubicBezTo>
                  <a:lnTo>
                    <a:pt x="7058" y="7105"/>
                  </a:lnTo>
                  <a:cubicBezTo>
                    <a:pt x="7061" y="7059"/>
                    <a:pt x="7061" y="7016"/>
                    <a:pt x="7064" y="6972"/>
                  </a:cubicBezTo>
                  <a:cubicBezTo>
                    <a:pt x="7066" y="6885"/>
                    <a:pt x="7070" y="6798"/>
                    <a:pt x="7072" y="6712"/>
                  </a:cubicBezTo>
                  <a:cubicBezTo>
                    <a:pt x="7070" y="6626"/>
                    <a:pt x="7066" y="6541"/>
                    <a:pt x="7064" y="6456"/>
                  </a:cubicBezTo>
                  <a:cubicBezTo>
                    <a:pt x="7063" y="6414"/>
                    <a:pt x="7061" y="6371"/>
                    <a:pt x="7059" y="6329"/>
                  </a:cubicBezTo>
                  <a:lnTo>
                    <a:pt x="7047" y="6204"/>
                  </a:lnTo>
                  <a:cubicBezTo>
                    <a:pt x="6991" y="5603"/>
                    <a:pt x="6861" y="5047"/>
                    <a:pt x="6683" y="4542"/>
                  </a:cubicBezTo>
                  <a:cubicBezTo>
                    <a:pt x="6502" y="4039"/>
                    <a:pt x="6275" y="3586"/>
                    <a:pt x="6019" y="3187"/>
                  </a:cubicBezTo>
                  <a:cubicBezTo>
                    <a:pt x="5893" y="2988"/>
                    <a:pt x="5759" y="2803"/>
                    <a:pt x="5619" y="2631"/>
                  </a:cubicBezTo>
                  <a:cubicBezTo>
                    <a:pt x="5788" y="2428"/>
                    <a:pt x="5959" y="2244"/>
                    <a:pt x="6126" y="2077"/>
                  </a:cubicBezTo>
                  <a:cubicBezTo>
                    <a:pt x="6386" y="1816"/>
                    <a:pt x="6635" y="1595"/>
                    <a:pt x="6861" y="1408"/>
                  </a:cubicBezTo>
                  <a:cubicBezTo>
                    <a:pt x="6975" y="1317"/>
                    <a:pt x="7083" y="1231"/>
                    <a:pt x="7181" y="1153"/>
                  </a:cubicBezTo>
                  <a:cubicBezTo>
                    <a:pt x="7283" y="1079"/>
                    <a:pt x="7377" y="1011"/>
                    <a:pt x="7461" y="950"/>
                  </a:cubicBezTo>
                  <a:cubicBezTo>
                    <a:pt x="7502" y="919"/>
                    <a:pt x="7541" y="890"/>
                    <a:pt x="7579" y="861"/>
                  </a:cubicBezTo>
                  <a:cubicBezTo>
                    <a:pt x="7616" y="836"/>
                    <a:pt x="7652" y="812"/>
                    <a:pt x="7686" y="789"/>
                  </a:cubicBezTo>
                  <a:cubicBezTo>
                    <a:pt x="7752" y="743"/>
                    <a:pt x="7808" y="703"/>
                    <a:pt x="7851" y="670"/>
                  </a:cubicBezTo>
                  <a:cubicBezTo>
                    <a:pt x="7940" y="601"/>
                    <a:pt x="7982" y="557"/>
                    <a:pt x="7973" y="539"/>
                  </a:cubicBezTo>
                  <a:cubicBezTo>
                    <a:pt x="7918" y="423"/>
                    <a:pt x="7834" y="376"/>
                    <a:pt x="7729" y="376"/>
                  </a:cubicBezTo>
                  <a:cubicBezTo>
                    <a:pt x="7513" y="376"/>
                    <a:pt x="7209" y="572"/>
                    <a:pt x="6883" y="778"/>
                  </a:cubicBezTo>
                  <a:cubicBezTo>
                    <a:pt x="6985" y="693"/>
                    <a:pt x="7084" y="614"/>
                    <a:pt x="7166" y="537"/>
                  </a:cubicBezTo>
                  <a:cubicBezTo>
                    <a:pt x="7209" y="498"/>
                    <a:pt x="7248" y="460"/>
                    <a:pt x="7285" y="424"/>
                  </a:cubicBezTo>
                  <a:cubicBezTo>
                    <a:pt x="7302" y="404"/>
                    <a:pt x="7319" y="387"/>
                    <a:pt x="7337" y="371"/>
                  </a:cubicBezTo>
                  <a:cubicBezTo>
                    <a:pt x="7354" y="355"/>
                    <a:pt x="7370" y="338"/>
                    <a:pt x="7385" y="322"/>
                  </a:cubicBezTo>
                  <a:cubicBezTo>
                    <a:pt x="7506" y="193"/>
                    <a:pt x="7565" y="81"/>
                    <a:pt x="7523" y="4"/>
                  </a:cubicBezTo>
                  <a:cubicBezTo>
                    <a:pt x="7522" y="2"/>
                    <a:pt x="7519" y="0"/>
                    <a:pt x="7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9"/>
            <p:cNvSpPr/>
            <p:nvPr/>
          </p:nvSpPr>
          <p:spPr>
            <a:xfrm>
              <a:off x="1624525" y="2238950"/>
              <a:ext cx="139325" cy="55025"/>
            </a:xfrm>
            <a:custGeom>
              <a:avLst/>
              <a:gdLst/>
              <a:ahLst/>
              <a:cxnLst/>
              <a:rect l="l" t="t" r="r" b="b"/>
              <a:pathLst>
                <a:path w="5573" h="2201" extrusionOk="0">
                  <a:moveTo>
                    <a:pt x="5365" y="0"/>
                  </a:moveTo>
                  <a:cubicBezTo>
                    <a:pt x="5203" y="0"/>
                    <a:pt x="4357" y="590"/>
                    <a:pt x="4034" y="647"/>
                  </a:cubicBezTo>
                  <a:cubicBezTo>
                    <a:pt x="3845" y="680"/>
                    <a:pt x="3661" y="692"/>
                    <a:pt x="3484" y="692"/>
                  </a:cubicBezTo>
                  <a:cubicBezTo>
                    <a:pt x="2981" y="692"/>
                    <a:pt x="2533" y="593"/>
                    <a:pt x="2164" y="593"/>
                  </a:cubicBezTo>
                  <a:cubicBezTo>
                    <a:pt x="2104" y="593"/>
                    <a:pt x="2047" y="596"/>
                    <a:pt x="1992" y="602"/>
                  </a:cubicBezTo>
                  <a:cubicBezTo>
                    <a:pt x="113" y="806"/>
                    <a:pt x="1" y="804"/>
                    <a:pt x="149" y="1647"/>
                  </a:cubicBezTo>
                  <a:cubicBezTo>
                    <a:pt x="214" y="2018"/>
                    <a:pt x="704" y="2200"/>
                    <a:pt x="1354" y="2200"/>
                  </a:cubicBezTo>
                  <a:cubicBezTo>
                    <a:pt x="1585" y="2200"/>
                    <a:pt x="1836" y="2177"/>
                    <a:pt x="2095" y="2131"/>
                  </a:cubicBezTo>
                  <a:cubicBezTo>
                    <a:pt x="2674" y="2029"/>
                    <a:pt x="3264" y="1616"/>
                    <a:pt x="3828" y="1427"/>
                  </a:cubicBezTo>
                  <a:cubicBezTo>
                    <a:pt x="4794" y="1104"/>
                    <a:pt x="5573" y="848"/>
                    <a:pt x="5546" y="695"/>
                  </a:cubicBezTo>
                  <a:cubicBezTo>
                    <a:pt x="5498" y="423"/>
                    <a:pt x="5438" y="377"/>
                    <a:pt x="5365" y="377"/>
                  </a:cubicBezTo>
                  <a:cubicBezTo>
                    <a:pt x="5332" y="377"/>
                    <a:pt x="5297" y="386"/>
                    <a:pt x="5259" y="389"/>
                  </a:cubicBezTo>
                  <a:cubicBezTo>
                    <a:pt x="5359" y="311"/>
                    <a:pt x="5422" y="190"/>
                    <a:pt x="5392" y="17"/>
                  </a:cubicBezTo>
                  <a:cubicBezTo>
                    <a:pt x="5390" y="6"/>
                    <a:pt x="5381" y="0"/>
                    <a:pt x="5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9"/>
            <p:cNvSpPr/>
            <p:nvPr/>
          </p:nvSpPr>
          <p:spPr>
            <a:xfrm>
              <a:off x="1615600" y="2303125"/>
              <a:ext cx="149625" cy="49475"/>
            </a:xfrm>
            <a:custGeom>
              <a:avLst/>
              <a:gdLst/>
              <a:ahLst/>
              <a:cxnLst/>
              <a:rect l="l" t="t" r="r" b="b"/>
              <a:pathLst>
                <a:path w="5985" h="1979" extrusionOk="0">
                  <a:moveTo>
                    <a:pt x="5823" y="0"/>
                  </a:moveTo>
                  <a:cubicBezTo>
                    <a:pt x="5637" y="0"/>
                    <a:pt x="4695" y="534"/>
                    <a:pt x="4346" y="572"/>
                  </a:cubicBezTo>
                  <a:cubicBezTo>
                    <a:pt x="4215" y="586"/>
                    <a:pt x="4087" y="593"/>
                    <a:pt x="3962" y="593"/>
                  </a:cubicBezTo>
                  <a:cubicBezTo>
                    <a:pt x="3283" y="593"/>
                    <a:pt x="2700" y="411"/>
                    <a:pt x="2234" y="411"/>
                  </a:cubicBezTo>
                  <a:cubicBezTo>
                    <a:pt x="2207" y="411"/>
                    <a:pt x="2181" y="412"/>
                    <a:pt x="2156" y="413"/>
                  </a:cubicBezTo>
                  <a:cubicBezTo>
                    <a:pt x="121" y="512"/>
                    <a:pt x="1" y="503"/>
                    <a:pt x="94" y="1353"/>
                  </a:cubicBezTo>
                  <a:cubicBezTo>
                    <a:pt x="141" y="1766"/>
                    <a:pt x="764" y="1978"/>
                    <a:pt x="1578" y="1978"/>
                  </a:cubicBezTo>
                  <a:cubicBezTo>
                    <a:pt x="1761" y="1978"/>
                    <a:pt x="1952" y="1967"/>
                    <a:pt x="2149" y="1946"/>
                  </a:cubicBezTo>
                  <a:cubicBezTo>
                    <a:pt x="2779" y="1876"/>
                    <a:pt x="3444" y="1496"/>
                    <a:pt x="4066" y="1339"/>
                  </a:cubicBezTo>
                  <a:cubicBezTo>
                    <a:pt x="5127" y="1070"/>
                    <a:pt x="5984" y="858"/>
                    <a:pt x="5968" y="703"/>
                  </a:cubicBezTo>
                  <a:cubicBezTo>
                    <a:pt x="5935" y="418"/>
                    <a:pt x="5869" y="375"/>
                    <a:pt x="5787" y="375"/>
                  </a:cubicBezTo>
                  <a:cubicBezTo>
                    <a:pt x="5755" y="375"/>
                    <a:pt x="5720" y="382"/>
                    <a:pt x="5683" y="383"/>
                  </a:cubicBezTo>
                  <a:cubicBezTo>
                    <a:pt x="5795" y="310"/>
                    <a:pt x="5873" y="193"/>
                    <a:pt x="5854" y="19"/>
                  </a:cubicBezTo>
                  <a:cubicBezTo>
                    <a:pt x="5853" y="6"/>
                    <a:pt x="5842" y="0"/>
                    <a:pt x="5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9"/>
            <p:cNvSpPr/>
            <p:nvPr/>
          </p:nvSpPr>
          <p:spPr>
            <a:xfrm>
              <a:off x="1858525" y="1979975"/>
              <a:ext cx="148525" cy="255775"/>
            </a:xfrm>
            <a:custGeom>
              <a:avLst/>
              <a:gdLst/>
              <a:ahLst/>
              <a:cxnLst/>
              <a:rect l="l" t="t" r="r" b="b"/>
              <a:pathLst>
                <a:path w="5941" h="10231" extrusionOk="0">
                  <a:moveTo>
                    <a:pt x="4745" y="8161"/>
                  </a:moveTo>
                  <a:cubicBezTo>
                    <a:pt x="4765" y="8226"/>
                    <a:pt x="4783" y="8288"/>
                    <a:pt x="4802" y="8347"/>
                  </a:cubicBezTo>
                  <a:cubicBezTo>
                    <a:pt x="4801" y="8347"/>
                    <a:pt x="4800" y="8347"/>
                    <a:pt x="4799" y="8347"/>
                  </a:cubicBezTo>
                  <a:cubicBezTo>
                    <a:pt x="4712" y="8347"/>
                    <a:pt x="4620" y="8393"/>
                    <a:pt x="4514" y="8424"/>
                  </a:cubicBezTo>
                  <a:cubicBezTo>
                    <a:pt x="4625" y="8346"/>
                    <a:pt x="4710" y="8257"/>
                    <a:pt x="4745" y="8161"/>
                  </a:cubicBezTo>
                  <a:close/>
                  <a:moveTo>
                    <a:pt x="4511" y="7328"/>
                  </a:moveTo>
                  <a:cubicBezTo>
                    <a:pt x="4573" y="7562"/>
                    <a:pt x="4635" y="7779"/>
                    <a:pt x="4691" y="7976"/>
                  </a:cubicBezTo>
                  <a:cubicBezTo>
                    <a:pt x="4375" y="8069"/>
                    <a:pt x="2868" y="9074"/>
                    <a:pt x="2283" y="9288"/>
                  </a:cubicBezTo>
                  <a:cubicBezTo>
                    <a:pt x="2150" y="9336"/>
                    <a:pt x="2024" y="9375"/>
                    <a:pt x="1903" y="9402"/>
                  </a:cubicBezTo>
                  <a:cubicBezTo>
                    <a:pt x="1797" y="9425"/>
                    <a:pt x="1694" y="9438"/>
                    <a:pt x="1601" y="9438"/>
                  </a:cubicBezTo>
                  <a:cubicBezTo>
                    <a:pt x="1588" y="9438"/>
                    <a:pt x="1576" y="9438"/>
                    <a:pt x="1563" y="9437"/>
                  </a:cubicBezTo>
                  <a:cubicBezTo>
                    <a:pt x="1539" y="9434"/>
                    <a:pt x="1514" y="9434"/>
                    <a:pt x="1489" y="9432"/>
                  </a:cubicBezTo>
                  <a:cubicBezTo>
                    <a:pt x="1467" y="9428"/>
                    <a:pt x="1444" y="9426"/>
                    <a:pt x="1423" y="9420"/>
                  </a:cubicBezTo>
                  <a:cubicBezTo>
                    <a:pt x="1402" y="9413"/>
                    <a:pt x="1381" y="9411"/>
                    <a:pt x="1364" y="9402"/>
                  </a:cubicBezTo>
                  <a:cubicBezTo>
                    <a:pt x="1344" y="9394"/>
                    <a:pt x="1333" y="9390"/>
                    <a:pt x="1317" y="9383"/>
                  </a:cubicBezTo>
                  <a:cubicBezTo>
                    <a:pt x="1263" y="9354"/>
                    <a:pt x="1221" y="9311"/>
                    <a:pt x="1193" y="9266"/>
                  </a:cubicBezTo>
                  <a:cubicBezTo>
                    <a:pt x="1179" y="9243"/>
                    <a:pt x="1168" y="9221"/>
                    <a:pt x="1162" y="9198"/>
                  </a:cubicBezTo>
                  <a:cubicBezTo>
                    <a:pt x="1155" y="9175"/>
                    <a:pt x="1150" y="9153"/>
                    <a:pt x="1148" y="9131"/>
                  </a:cubicBezTo>
                  <a:cubicBezTo>
                    <a:pt x="1149" y="9089"/>
                    <a:pt x="1150" y="9035"/>
                    <a:pt x="1161" y="8983"/>
                  </a:cubicBezTo>
                  <a:cubicBezTo>
                    <a:pt x="1165" y="8958"/>
                    <a:pt x="1174" y="8934"/>
                    <a:pt x="1182" y="8910"/>
                  </a:cubicBezTo>
                  <a:cubicBezTo>
                    <a:pt x="1187" y="8897"/>
                    <a:pt x="1191" y="8886"/>
                    <a:pt x="1196" y="8876"/>
                  </a:cubicBezTo>
                  <a:lnTo>
                    <a:pt x="1205" y="8859"/>
                  </a:lnTo>
                  <a:lnTo>
                    <a:pt x="1214" y="8842"/>
                  </a:lnTo>
                  <a:cubicBezTo>
                    <a:pt x="1238" y="8795"/>
                    <a:pt x="1269" y="8749"/>
                    <a:pt x="1303" y="8703"/>
                  </a:cubicBezTo>
                  <a:cubicBezTo>
                    <a:pt x="1373" y="8610"/>
                    <a:pt x="1462" y="8519"/>
                    <a:pt x="1558" y="8428"/>
                  </a:cubicBezTo>
                  <a:cubicBezTo>
                    <a:pt x="1582" y="8405"/>
                    <a:pt x="1608" y="8381"/>
                    <a:pt x="1631" y="8360"/>
                  </a:cubicBezTo>
                  <a:cubicBezTo>
                    <a:pt x="1656" y="8337"/>
                    <a:pt x="1679" y="8316"/>
                    <a:pt x="1703" y="8294"/>
                  </a:cubicBezTo>
                  <a:cubicBezTo>
                    <a:pt x="1728" y="8273"/>
                    <a:pt x="1751" y="8253"/>
                    <a:pt x="1775" y="8231"/>
                  </a:cubicBezTo>
                  <a:cubicBezTo>
                    <a:pt x="1787" y="8220"/>
                    <a:pt x="1798" y="8210"/>
                    <a:pt x="1811" y="8201"/>
                  </a:cubicBezTo>
                  <a:cubicBezTo>
                    <a:pt x="1822" y="8191"/>
                    <a:pt x="1834" y="8181"/>
                    <a:pt x="1846" y="8171"/>
                  </a:cubicBezTo>
                  <a:cubicBezTo>
                    <a:pt x="1979" y="8056"/>
                    <a:pt x="2117" y="7957"/>
                    <a:pt x="2253" y="7880"/>
                  </a:cubicBezTo>
                  <a:cubicBezTo>
                    <a:pt x="2286" y="7858"/>
                    <a:pt x="2321" y="7841"/>
                    <a:pt x="2354" y="7823"/>
                  </a:cubicBezTo>
                  <a:cubicBezTo>
                    <a:pt x="2387" y="7806"/>
                    <a:pt x="2420" y="7787"/>
                    <a:pt x="2453" y="7772"/>
                  </a:cubicBezTo>
                  <a:cubicBezTo>
                    <a:pt x="2487" y="7756"/>
                    <a:pt x="2520" y="7741"/>
                    <a:pt x="2552" y="7726"/>
                  </a:cubicBezTo>
                  <a:cubicBezTo>
                    <a:pt x="2585" y="7713"/>
                    <a:pt x="2617" y="7699"/>
                    <a:pt x="2648" y="7687"/>
                  </a:cubicBezTo>
                  <a:cubicBezTo>
                    <a:pt x="2665" y="7681"/>
                    <a:pt x="2680" y="7675"/>
                    <a:pt x="2695" y="7669"/>
                  </a:cubicBezTo>
                  <a:cubicBezTo>
                    <a:pt x="2711" y="7664"/>
                    <a:pt x="2727" y="7658"/>
                    <a:pt x="2742" y="7653"/>
                  </a:cubicBezTo>
                  <a:lnTo>
                    <a:pt x="2834" y="7621"/>
                  </a:lnTo>
                  <a:cubicBezTo>
                    <a:pt x="2865" y="7611"/>
                    <a:pt x="2896" y="7603"/>
                    <a:pt x="2925" y="7594"/>
                  </a:cubicBezTo>
                  <a:cubicBezTo>
                    <a:pt x="2940" y="7590"/>
                    <a:pt x="2955" y="7584"/>
                    <a:pt x="2969" y="7580"/>
                  </a:cubicBezTo>
                  <a:cubicBezTo>
                    <a:pt x="2984" y="7576"/>
                    <a:pt x="2999" y="7574"/>
                    <a:pt x="3014" y="7569"/>
                  </a:cubicBezTo>
                  <a:lnTo>
                    <a:pt x="3099" y="7549"/>
                  </a:lnTo>
                  <a:cubicBezTo>
                    <a:pt x="3126" y="7542"/>
                    <a:pt x="3153" y="7538"/>
                    <a:pt x="3180" y="7533"/>
                  </a:cubicBezTo>
                  <a:cubicBezTo>
                    <a:pt x="3207" y="7527"/>
                    <a:pt x="3234" y="7522"/>
                    <a:pt x="3260" y="7519"/>
                  </a:cubicBezTo>
                  <a:cubicBezTo>
                    <a:pt x="3284" y="7515"/>
                    <a:pt x="3310" y="7511"/>
                    <a:pt x="3336" y="7508"/>
                  </a:cubicBezTo>
                  <a:cubicBezTo>
                    <a:pt x="3362" y="7505"/>
                    <a:pt x="3385" y="7499"/>
                    <a:pt x="3410" y="7497"/>
                  </a:cubicBezTo>
                  <a:cubicBezTo>
                    <a:pt x="3434" y="7494"/>
                    <a:pt x="3456" y="7493"/>
                    <a:pt x="3481" y="7490"/>
                  </a:cubicBezTo>
                  <a:cubicBezTo>
                    <a:pt x="3504" y="7488"/>
                    <a:pt x="3526" y="7484"/>
                    <a:pt x="3550" y="7483"/>
                  </a:cubicBezTo>
                  <a:cubicBezTo>
                    <a:pt x="3571" y="7482"/>
                    <a:pt x="3594" y="7481"/>
                    <a:pt x="3614" y="7481"/>
                  </a:cubicBezTo>
                  <a:cubicBezTo>
                    <a:pt x="3655" y="7478"/>
                    <a:pt x="3698" y="7476"/>
                    <a:pt x="3732" y="7474"/>
                  </a:cubicBezTo>
                  <a:cubicBezTo>
                    <a:pt x="3766" y="7473"/>
                    <a:pt x="3794" y="7473"/>
                    <a:pt x="3815" y="7473"/>
                  </a:cubicBezTo>
                  <a:lnTo>
                    <a:pt x="3867" y="7473"/>
                  </a:lnTo>
                  <a:cubicBezTo>
                    <a:pt x="3878" y="7473"/>
                    <a:pt x="3885" y="7472"/>
                    <a:pt x="3889" y="7468"/>
                  </a:cubicBezTo>
                  <a:cubicBezTo>
                    <a:pt x="3893" y="7463"/>
                    <a:pt x="3900" y="7455"/>
                    <a:pt x="3910" y="7450"/>
                  </a:cubicBezTo>
                  <a:cubicBezTo>
                    <a:pt x="3928" y="7436"/>
                    <a:pt x="3956" y="7425"/>
                    <a:pt x="3991" y="7418"/>
                  </a:cubicBezTo>
                  <a:cubicBezTo>
                    <a:pt x="4026" y="7409"/>
                    <a:pt x="4069" y="7404"/>
                    <a:pt x="4117" y="7398"/>
                  </a:cubicBezTo>
                  <a:cubicBezTo>
                    <a:pt x="4213" y="7390"/>
                    <a:pt x="4336" y="7372"/>
                    <a:pt x="4511" y="7328"/>
                  </a:cubicBezTo>
                  <a:close/>
                  <a:moveTo>
                    <a:pt x="3878" y="0"/>
                  </a:moveTo>
                  <a:cubicBezTo>
                    <a:pt x="3789" y="0"/>
                    <a:pt x="3686" y="14"/>
                    <a:pt x="3568" y="35"/>
                  </a:cubicBezTo>
                  <a:cubicBezTo>
                    <a:pt x="3068" y="121"/>
                    <a:pt x="3003" y="1544"/>
                    <a:pt x="3289" y="3207"/>
                  </a:cubicBezTo>
                  <a:cubicBezTo>
                    <a:pt x="3456" y="4180"/>
                    <a:pt x="3943" y="5206"/>
                    <a:pt x="4196" y="6163"/>
                  </a:cubicBezTo>
                  <a:cubicBezTo>
                    <a:pt x="4201" y="6179"/>
                    <a:pt x="4205" y="6195"/>
                    <a:pt x="4210" y="6211"/>
                  </a:cubicBezTo>
                  <a:cubicBezTo>
                    <a:pt x="4117" y="6171"/>
                    <a:pt x="4022" y="6138"/>
                    <a:pt x="3927" y="6114"/>
                  </a:cubicBezTo>
                  <a:cubicBezTo>
                    <a:pt x="3818" y="6087"/>
                    <a:pt x="3712" y="6070"/>
                    <a:pt x="3610" y="6059"/>
                  </a:cubicBezTo>
                  <a:cubicBezTo>
                    <a:pt x="3557" y="6054"/>
                    <a:pt x="3505" y="6048"/>
                    <a:pt x="3450" y="6044"/>
                  </a:cubicBezTo>
                  <a:cubicBezTo>
                    <a:pt x="3396" y="6040"/>
                    <a:pt x="3341" y="6040"/>
                    <a:pt x="3284" y="6038"/>
                  </a:cubicBezTo>
                  <a:cubicBezTo>
                    <a:pt x="3279" y="6038"/>
                    <a:pt x="3273" y="6038"/>
                    <a:pt x="3267" y="6038"/>
                  </a:cubicBezTo>
                  <a:cubicBezTo>
                    <a:pt x="3048" y="6038"/>
                    <a:pt x="2811" y="6058"/>
                    <a:pt x="2570" y="6113"/>
                  </a:cubicBezTo>
                  <a:cubicBezTo>
                    <a:pt x="2075" y="6220"/>
                    <a:pt x="1549" y="6450"/>
                    <a:pt x="1087" y="6815"/>
                  </a:cubicBezTo>
                  <a:cubicBezTo>
                    <a:pt x="888" y="6972"/>
                    <a:pt x="705" y="7160"/>
                    <a:pt x="545" y="7368"/>
                  </a:cubicBezTo>
                  <a:cubicBezTo>
                    <a:pt x="467" y="7473"/>
                    <a:pt x="391" y="7580"/>
                    <a:pt x="322" y="7702"/>
                  </a:cubicBezTo>
                  <a:cubicBezTo>
                    <a:pt x="252" y="7823"/>
                    <a:pt x="185" y="7956"/>
                    <a:pt x="132" y="8100"/>
                  </a:cubicBezTo>
                  <a:cubicBezTo>
                    <a:pt x="78" y="8244"/>
                    <a:pt x="37" y="8401"/>
                    <a:pt x="17" y="8566"/>
                  </a:cubicBezTo>
                  <a:cubicBezTo>
                    <a:pt x="7" y="8647"/>
                    <a:pt x="0" y="8736"/>
                    <a:pt x="3" y="8822"/>
                  </a:cubicBezTo>
                  <a:cubicBezTo>
                    <a:pt x="7" y="8907"/>
                    <a:pt x="13" y="8992"/>
                    <a:pt x="29" y="9076"/>
                  </a:cubicBezTo>
                  <a:cubicBezTo>
                    <a:pt x="44" y="9160"/>
                    <a:pt x="66" y="9244"/>
                    <a:pt x="96" y="9326"/>
                  </a:cubicBezTo>
                  <a:cubicBezTo>
                    <a:pt x="109" y="9368"/>
                    <a:pt x="126" y="9405"/>
                    <a:pt x="145" y="9450"/>
                  </a:cubicBezTo>
                  <a:cubicBezTo>
                    <a:pt x="166" y="9492"/>
                    <a:pt x="184" y="9534"/>
                    <a:pt x="209" y="9573"/>
                  </a:cubicBezTo>
                  <a:cubicBezTo>
                    <a:pt x="298" y="9732"/>
                    <a:pt x="419" y="9868"/>
                    <a:pt x="558" y="9973"/>
                  </a:cubicBezTo>
                  <a:cubicBezTo>
                    <a:pt x="666" y="10050"/>
                    <a:pt x="778" y="10114"/>
                    <a:pt x="899" y="10154"/>
                  </a:cubicBezTo>
                  <a:cubicBezTo>
                    <a:pt x="958" y="10178"/>
                    <a:pt x="1020" y="10190"/>
                    <a:pt x="1079" y="10204"/>
                  </a:cubicBezTo>
                  <a:cubicBezTo>
                    <a:pt x="1108" y="10212"/>
                    <a:pt x="1140" y="10215"/>
                    <a:pt x="1170" y="10218"/>
                  </a:cubicBezTo>
                  <a:cubicBezTo>
                    <a:pt x="1199" y="10222"/>
                    <a:pt x="1227" y="10227"/>
                    <a:pt x="1254" y="10228"/>
                  </a:cubicBezTo>
                  <a:cubicBezTo>
                    <a:pt x="1286" y="10230"/>
                    <a:pt x="1317" y="10231"/>
                    <a:pt x="1347" y="10231"/>
                  </a:cubicBezTo>
                  <a:cubicBezTo>
                    <a:pt x="1531" y="10231"/>
                    <a:pt x="1692" y="10202"/>
                    <a:pt x="1842" y="10168"/>
                  </a:cubicBezTo>
                  <a:cubicBezTo>
                    <a:pt x="1979" y="10135"/>
                    <a:pt x="2107" y="10092"/>
                    <a:pt x="2228" y="10044"/>
                  </a:cubicBezTo>
                  <a:cubicBezTo>
                    <a:pt x="2289" y="10022"/>
                    <a:pt x="2347" y="9997"/>
                    <a:pt x="2402" y="9973"/>
                  </a:cubicBezTo>
                  <a:cubicBezTo>
                    <a:pt x="2430" y="9961"/>
                    <a:pt x="2459" y="9949"/>
                    <a:pt x="2486" y="9937"/>
                  </a:cubicBezTo>
                  <a:cubicBezTo>
                    <a:pt x="2511" y="9925"/>
                    <a:pt x="2538" y="9912"/>
                    <a:pt x="2564" y="9901"/>
                  </a:cubicBezTo>
                  <a:cubicBezTo>
                    <a:pt x="2771" y="9807"/>
                    <a:pt x="2970" y="9716"/>
                    <a:pt x="3159" y="9630"/>
                  </a:cubicBezTo>
                  <a:cubicBezTo>
                    <a:pt x="3537" y="9455"/>
                    <a:pt x="3878" y="9295"/>
                    <a:pt x="4162" y="9155"/>
                  </a:cubicBezTo>
                  <a:cubicBezTo>
                    <a:pt x="4518" y="8981"/>
                    <a:pt x="4783" y="8838"/>
                    <a:pt x="4927" y="8738"/>
                  </a:cubicBezTo>
                  <a:cubicBezTo>
                    <a:pt x="5010" y="8969"/>
                    <a:pt x="5078" y="9100"/>
                    <a:pt x="5127" y="9100"/>
                  </a:cubicBezTo>
                  <a:cubicBezTo>
                    <a:pt x="5129" y="9100"/>
                    <a:pt x="5131" y="9100"/>
                    <a:pt x="5132" y="9100"/>
                  </a:cubicBezTo>
                  <a:cubicBezTo>
                    <a:pt x="5528" y="9031"/>
                    <a:pt x="5436" y="8865"/>
                    <a:pt x="5414" y="8663"/>
                  </a:cubicBezTo>
                  <a:lnTo>
                    <a:pt x="5414" y="8663"/>
                  </a:lnTo>
                  <a:cubicBezTo>
                    <a:pt x="5494" y="8818"/>
                    <a:pt x="5608" y="8931"/>
                    <a:pt x="5756" y="8931"/>
                  </a:cubicBezTo>
                  <a:cubicBezTo>
                    <a:pt x="5772" y="8931"/>
                    <a:pt x="5789" y="8930"/>
                    <a:pt x="5807" y="8927"/>
                  </a:cubicBezTo>
                  <a:cubicBezTo>
                    <a:pt x="5941" y="8905"/>
                    <a:pt x="5118" y="7193"/>
                    <a:pt x="5014" y="6598"/>
                  </a:cubicBezTo>
                  <a:cubicBezTo>
                    <a:pt x="4778" y="5231"/>
                    <a:pt x="4949" y="4083"/>
                    <a:pt x="4836" y="3218"/>
                  </a:cubicBezTo>
                  <a:cubicBezTo>
                    <a:pt x="4480" y="518"/>
                    <a:pt x="4422" y="0"/>
                    <a:pt x="38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9"/>
            <p:cNvSpPr/>
            <p:nvPr/>
          </p:nvSpPr>
          <p:spPr>
            <a:xfrm>
              <a:off x="1828550" y="2205175"/>
              <a:ext cx="331725" cy="104175"/>
            </a:xfrm>
            <a:custGeom>
              <a:avLst/>
              <a:gdLst/>
              <a:ahLst/>
              <a:cxnLst/>
              <a:rect l="l" t="t" r="r" b="b"/>
              <a:pathLst>
                <a:path w="13269" h="4167" extrusionOk="0">
                  <a:moveTo>
                    <a:pt x="12957" y="1"/>
                  </a:moveTo>
                  <a:cubicBezTo>
                    <a:pt x="12687" y="1"/>
                    <a:pt x="10445" y="1035"/>
                    <a:pt x="9638" y="1235"/>
                  </a:cubicBezTo>
                  <a:cubicBezTo>
                    <a:pt x="7672" y="1721"/>
                    <a:pt x="6025" y="1753"/>
                    <a:pt x="4781" y="2025"/>
                  </a:cubicBezTo>
                  <a:cubicBezTo>
                    <a:pt x="269" y="3009"/>
                    <a:pt x="1" y="3055"/>
                    <a:pt x="205" y="3884"/>
                  </a:cubicBezTo>
                  <a:cubicBezTo>
                    <a:pt x="252" y="4078"/>
                    <a:pt x="597" y="4166"/>
                    <a:pt x="1143" y="4166"/>
                  </a:cubicBezTo>
                  <a:cubicBezTo>
                    <a:pt x="1986" y="4166"/>
                    <a:pt x="3308" y="3956"/>
                    <a:pt x="4757" y="3597"/>
                  </a:cubicBezTo>
                  <a:cubicBezTo>
                    <a:pt x="6156" y="3251"/>
                    <a:pt x="7631" y="2573"/>
                    <a:pt x="9009" y="2142"/>
                  </a:cubicBezTo>
                  <a:cubicBezTo>
                    <a:pt x="11366" y="1406"/>
                    <a:pt x="13269" y="815"/>
                    <a:pt x="13231" y="665"/>
                  </a:cubicBezTo>
                  <a:cubicBezTo>
                    <a:pt x="13178" y="451"/>
                    <a:pt x="13081" y="391"/>
                    <a:pt x="12957" y="391"/>
                  </a:cubicBezTo>
                  <a:cubicBezTo>
                    <a:pt x="12855" y="391"/>
                    <a:pt x="12734" y="431"/>
                    <a:pt x="12603" y="458"/>
                  </a:cubicBezTo>
                  <a:cubicBezTo>
                    <a:pt x="12852" y="335"/>
                    <a:pt x="13027" y="182"/>
                    <a:pt x="12984" y="12"/>
                  </a:cubicBezTo>
                  <a:cubicBezTo>
                    <a:pt x="12982" y="4"/>
                    <a:pt x="12973" y="1"/>
                    <a:pt x="12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9"/>
            <p:cNvSpPr/>
            <p:nvPr/>
          </p:nvSpPr>
          <p:spPr>
            <a:xfrm>
              <a:off x="1884625" y="2281000"/>
              <a:ext cx="218050" cy="194350"/>
            </a:xfrm>
            <a:custGeom>
              <a:avLst/>
              <a:gdLst/>
              <a:ahLst/>
              <a:cxnLst/>
              <a:rect l="l" t="t" r="r" b="b"/>
              <a:pathLst>
                <a:path w="8722" h="7774" extrusionOk="0">
                  <a:moveTo>
                    <a:pt x="8443" y="0"/>
                  </a:moveTo>
                  <a:lnTo>
                    <a:pt x="8443" y="0"/>
                  </a:lnTo>
                  <a:cubicBezTo>
                    <a:pt x="7086" y="296"/>
                    <a:pt x="5887" y="556"/>
                    <a:pt x="4830" y="786"/>
                  </a:cubicBezTo>
                  <a:cubicBezTo>
                    <a:pt x="4368" y="888"/>
                    <a:pt x="3938" y="981"/>
                    <a:pt x="3536" y="1070"/>
                  </a:cubicBezTo>
                  <a:cubicBezTo>
                    <a:pt x="3300" y="1122"/>
                    <a:pt x="3079" y="1171"/>
                    <a:pt x="2875" y="1217"/>
                  </a:cubicBezTo>
                  <a:cubicBezTo>
                    <a:pt x="2059" y="1404"/>
                    <a:pt x="1498" y="1554"/>
                    <a:pt x="1117" y="1690"/>
                  </a:cubicBezTo>
                  <a:cubicBezTo>
                    <a:pt x="353" y="1963"/>
                    <a:pt x="311" y="2185"/>
                    <a:pt x="397" y="2569"/>
                  </a:cubicBezTo>
                  <a:cubicBezTo>
                    <a:pt x="430" y="2714"/>
                    <a:pt x="734" y="2782"/>
                    <a:pt x="1245" y="2782"/>
                  </a:cubicBezTo>
                  <a:cubicBezTo>
                    <a:pt x="1519" y="2782"/>
                    <a:pt x="1851" y="2763"/>
                    <a:pt x="2233" y="2726"/>
                  </a:cubicBezTo>
                  <a:cubicBezTo>
                    <a:pt x="2507" y="2699"/>
                    <a:pt x="2805" y="2663"/>
                    <a:pt x="3127" y="2619"/>
                  </a:cubicBezTo>
                  <a:cubicBezTo>
                    <a:pt x="3287" y="2598"/>
                    <a:pt x="3453" y="2574"/>
                    <a:pt x="3624" y="2548"/>
                  </a:cubicBezTo>
                  <a:cubicBezTo>
                    <a:pt x="3710" y="2534"/>
                    <a:pt x="3796" y="2522"/>
                    <a:pt x="3884" y="2508"/>
                  </a:cubicBezTo>
                  <a:cubicBezTo>
                    <a:pt x="3928" y="2501"/>
                    <a:pt x="3973" y="2494"/>
                    <a:pt x="4017" y="2486"/>
                  </a:cubicBezTo>
                  <a:cubicBezTo>
                    <a:pt x="4040" y="2483"/>
                    <a:pt x="4061" y="2480"/>
                    <a:pt x="4084" y="2475"/>
                  </a:cubicBezTo>
                  <a:cubicBezTo>
                    <a:pt x="4087" y="2475"/>
                    <a:pt x="4091" y="2474"/>
                    <a:pt x="4091" y="2474"/>
                  </a:cubicBezTo>
                  <a:lnTo>
                    <a:pt x="4095" y="2474"/>
                  </a:lnTo>
                  <a:lnTo>
                    <a:pt x="4099" y="2475"/>
                  </a:lnTo>
                  <a:cubicBezTo>
                    <a:pt x="4188" y="2499"/>
                    <a:pt x="4162" y="2533"/>
                    <a:pt x="4134" y="2553"/>
                  </a:cubicBezTo>
                  <a:cubicBezTo>
                    <a:pt x="4118" y="2563"/>
                    <a:pt x="4113" y="2566"/>
                    <a:pt x="4113" y="2566"/>
                  </a:cubicBezTo>
                  <a:cubicBezTo>
                    <a:pt x="4113" y="2566"/>
                    <a:pt x="4115" y="2565"/>
                    <a:pt x="4118" y="2565"/>
                  </a:cubicBezTo>
                  <a:cubicBezTo>
                    <a:pt x="4120" y="2565"/>
                    <a:pt x="4123" y="2565"/>
                    <a:pt x="4126" y="2567"/>
                  </a:cubicBezTo>
                  <a:cubicBezTo>
                    <a:pt x="4129" y="2569"/>
                    <a:pt x="4132" y="2572"/>
                    <a:pt x="4134" y="2577"/>
                  </a:cubicBezTo>
                  <a:cubicBezTo>
                    <a:pt x="4135" y="2581"/>
                    <a:pt x="4135" y="2583"/>
                    <a:pt x="4136" y="2587"/>
                  </a:cubicBezTo>
                  <a:cubicBezTo>
                    <a:pt x="4095" y="2639"/>
                    <a:pt x="4055" y="2689"/>
                    <a:pt x="4013" y="2742"/>
                  </a:cubicBezTo>
                  <a:cubicBezTo>
                    <a:pt x="3675" y="3163"/>
                    <a:pt x="3339" y="3596"/>
                    <a:pt x="3006" y="4032"/>
                  </a:cubicBezTo>
                  <a:lnTo>
                    <a:pt x="2881" y="4196"/>
                  </a:lnTo>
                  <a:lnTo>
                    <a:pt x="2819" y="4278"/>
                  </a:lnTo>
                  <a:lnTo>
                    <a:pt x="2788" y="4318"/>
                  </a:lnTo>
                  <a:lnTo>
                    <a:pt x="2781" y="4328"/>
                  </a:lnTo>
                  <a:lnTo>
                    <a:pt x="2767" y="4345"/>
                  </a:lnTo>
                  <a:lnTo>
                    <a:pt x="2738" y="4380"/>
                  </a:lnTo>
                  <a:lnTo>
                    <a:pt x="2287" y="4935"/>
                  </a:lnTo>
                  <a:cubicBezTo>
                    <a:pt x="2007" y="5283"/>
                    <a:pt x="1728" y="5630"/>
                    <a:pt x="1450" y="5974"/>
                  </a:cubicBezTo>
                  <a:cubicBezTo>
                    <a:pt x="919" y="6634"/>
                    <a:pt x="447" y="7225"/>
                    <a:pt x="1" y="7774"/>
                  </a:cubicBezTo>
                  <a:cubicBezTo>
                    <a:pt x="358" y="7650"/>
                    <a:pt x="687" y="7536"/>
                    <a:pt x="1011" y="7421"/>
                  </a:cubicBezTo>
                  <a:cubicBezTo>
                    <a:pt x="1726" y="7174"/>
                    <a:pt x="2423" y="6934"/>
                    <a:pt x="3095" y="6701"/>
                  </a:cubicBezTo>
                  <a:cubicBezTo>
                    <a:pt x="3410" y="6593"/>
                    <a:pt x="3719" y="6486"/>
                    <a:pt x="4019" y="6381"/>
                  </a:cubicBezTo>
                  <a:cubicBezTo>
                    <a:pt x="4056" y="6367"/>
                    <a:pt x="4093" y="6356"/>
                    <a:pt x="4130" y="6342"/>
                  </a:cubicBezTo>
                  <a:cubicBezTo>
                    <a:pt x="4161" y="6331"/>
                    <a:pt x="4191" y="6320"/>
                    <a:pt x="4221" y="6309"/>
                  </a:cubicBezTo>
                  <a:cubicBezTo>
                    <a:pt x="4272" y="6291"/>
                    <a:pt x="4324" y="6272"/>
                    <a:pt x="4376" y="6255"/>
                  </a:cubicBezTo>
                  <a:cubicBezTo>
                    <a:pt x="4478" y="6217"/>
                    <a:pt x="4578" y="6180"/>
                    <a:pt x="4678" y="6145"/>
                  </a:cubicBezTo>
                  <a:cubicBezTo>
                    <a:pt x="5474" y="5856"/>
                    <a:pt x="6189" y="5593"/>
                    <a:pt x="6790" y="5367"/>
                  </a:cubicBezTo>
                  <a:cubicBezTo>
                    <a:pt x="7990" y="4916"/>
                    <a:pt x="8721" y="4611"/>
                    <a:pt x="8697" y="4537"/>
                  </a:cubicBezTo>
                  <a:cubicBezTo>
                    <a:pt x="8640" y="4368"/>
                    <a:pt x="8534" y="4310"/>
                    <a:pt x="8394" y="4310"/>
                  </a:cubicBezTo>
                  <a:cubicBezTo>
                    <a:pt x="8218" y="4310"/>
                    <a:pt x="7989" y="4400"/>
                    <a:pt x="7737" y="4472"/>
                  </a:cubicBezTo>
                  <a:cubicBezTo>
                    <a:pt x="8130" y="4287"/>
                    <a:pt x="8410" y="4084"/>
                    <a:pt x="8357" y="3917"/>
                  </a:cubicBezTo>
                  <a:cubicBezTo>
                    <a:pt x="8356" y="3912"/>
                    <a:pt x="8349" y="3910"/>
                    <a:pt x="8339" y="3910"/>
                  </a:cubicBezTo>
                  <a:cubicBezTo>
                    <a:pt x="8197" y="3910"/>
                    <a:pt x="7277" y="4297"/>
                    <a:pt x="6218" y="4744"/>
                  </a:cubicBezTo>
                  <a:cubicBezTo>
                    <a:pt x="5649" y="4985"/>
                    <a:pt x="5038" y="5243"/>
                    <a:pt x="4487" y="5466"/>
                  </a:cubicBezTo>
                  <a:cubicBezTo>
                    <a:pt x="4349" y="5522"/>
                    <a:pt x="4215" y="5576"/>
                    <a:pt x="4087" y="5627"/>
                  </a:cubicBezTo>
                  <a:cubicBezTo>
                    <a:pt x="4055" y="5640"/>
                    <a:pt x="4023" y="5653"/>
                    <a:pt x="3991" y="5665"/>
                  </a:cubicBezTo>
                  <a:lnTo>
                    <a:pt x="3968" y="5674"/>
                  </a:lnTo>
                  <a:lnTo>
                    <a:pt x="3955" y="5680"/>
                  </a:lnTo>
                  <a:lnTo>
                    <a:pt x="3931" y="5691"/>
                  </a:lnTo>
                  <a:cubicBezTo>
                    <a:pt x="3898" y="5706"/>
                    <a:pt x="3864" y="5721"/>
                    <a:pt x="3831" y="5735"/>
                  </a:cubicBezTo>
                  <a:cubicBezTo>
                    <a:pt x="3699" y="5792"/>
                    <a:pt x="3570" y="5841"/>
                    <a:pt x="3474" y="5872"/>
                  </a:cubicBezTo>
                  <a:cubicBezTo>
                    <a:pt x="3272" y="5937"/>
                    <a:pt x="3078" y="5992"/>
                    <a:pt x="2916" y="6035"/>
                  </a:cubicBezTo>
                  <a:cubicBezTo>
                    <a:pt x="2754" y="6078"/>
                    <a:pt x="2622" y="6108"/>
                    <a:pt x="2532" y="6121"/>
                  </a:cubicBezTo>
                  <a:cubicBezTo>
                    <a:pt x="2818" y="5836"/>
                    <a:pt x="3077" y="5592"/>
                    <a:pt x="3281" y="5412"/>
                  </a:cubicBezTo>
                  <a:cubicBezTo>
                    <a:pt x="3384" y="5323"/>
                    <a:pt x="3475" y="5249"/>
                    <a:pt x="3551" y="5190"/>
                  </a:cubicBezTo>
                  <a:cubicBezTo>
                    <a:pt x="3590" y="5160"/>
                    <a:pt x="3625" y="5134"/>
                    <a:pt x="3656" y="5112"/>
                  </a:cubicBezTo>
                  <a:cubicBezTo>
                    <a:pt x="3743" y="5027"/>
                    <a:pt x="3829" y="4944"/>
                    <a:pt x="3914" y="4861"/>
                  </a:cubicBezTo>
                  <a:cubicBezTo>
                    <a:pt x="4260" y="4523"/>
                    <a:pt x="4588" y="4203"/>
                    <a:pt x="4895" y="3896"/>
                  </a:cubicBezTo>
                  <a:cubicBezTo>
                    <a:pt x="4972" y="3817"/>
                    <a:pt x="5047" y="3742"/>
                    <a:pt x="5123" y="3667"/>
                  </a:cubicBezTo>
                  <a:cubicBezTo>
                    <a:pt x="5160" y="3628"/>
                    <a:pt x="5198" y="3590"/>
                    <a:pt x="5233" y="3553"/>
                  </a:cubicBezTo>
                  <a:cubicBezTo>
                    <a:pt x="5301" y="3481"/>
                    <a:pt x="5368" y="3408"/>
                    <a:pt x="5434" y="3337"/>
                  </a:cubicBezTo>
                  <a:cubicBezTo>
                    <a:pt x="5699" y="3048"/>
                    <a:pt x="5963" y="2761"/>
                    <a:pt x="6215" y="2479"/>
                  </a:cubicBezTo>
                  <a:cubicBezTo>
                    <a:pt x="7021" y="1582"/>
                    <a:pt x="7763" y="754"/>
                    <a:pt x="8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779"/>
        <p:cNvGrpSpPr/>
        <p:nvPr/>
      </p:nvGrpSpPr>
      <p:grpSpPr>
        <a:xfrm>
          <a:off x="0" y="0"/>
          <a:ext cx="0" cy="0"/>
          <a:chOff x="0" y="0"/>
          <a:chExt cx="0" cy="0"/>
        </a:xfrm>
      </p:grpSpPr>
      <p:sp>
        <p:nvSpPr>
          <p:cNvPr id="1780" name="Google Shape;1780;p60"/>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1"/>
                </a:solidFill>
              </a:rPr>
              <a:t>Tech Skills</a:t>
            </a:r>
            <a:r>
              <a:rPr lang="en" dirty="0">
                <a:solidFill>
                  <a:schemeClr val="accent1"/>
                </a:solidFill>
              </a:rPr>
              <a:t>ematics </a:t>
            </a:r>
            <a:r>
              <a:rPr lang="en" dirty="0">
                <a:highlight>
                  <a:schemeClr val="accent2"/>
                </a:highlight>
              </a:rPr>
              <a:t>timeline</a:t>
            </a:r>
            <a:endParaRPr dirty="0">
              <a:highlight>
                <a:schemeClr val="accent2"/>
              </a:highlight>
            </a:endParaRPr>
          </a:p>
        </p:txBody>
      </p:sp>
      <p:sp>
        <p:nvSpPr>
          <p:cNvPr id="1781" name="Google Shape;1781;p60"/>
          <p:cNvSpPr txBox="1"/>
          <p:nvPr/>
        </p:nvSpPr>
        <p:spPr>
          <a:xfrm flipH="1">
            <a:off x="722501" y="1650179"/>
            <a:ext cx="2194500" cy="71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Ramanujan is born</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1782" name="Google Shape;1782;p60"/>
          <p:cNvSpPr txBox="1"/>
          <p:nvPr/>
        </p:nvSpPr>
        <p:spPr>
          <a:xfrm flipH="1">
            <a:off x="722499" y="1178829"/>
            <a:ext cx="2194500" cy="571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Venus is the second planet from the Sun</a:t>
            </a:r>
            <a:endParaRPr>
              <a:solidFill>
                <a:schemeClr val="accent1"/>
              </a:solidFill>
              <a:latin typeface="M PLUS Rounded 1c"/>
              <a:ea typeface="M PLUS Rounded 1c"/>
              <a:cs typeface="M PLUS Rounded 1c"/>
              <a:sym typeface="M PLUS Rounded 1c"/>
            </a:endParaRPr>
          </a:p>
        </p:txBody>
      </p:sp>
      <p:sp>
        <p:nvSpPr>
          <p:cNvPr id="1783" name="Google Shape;1783;p60"/>
          <p:cNvSpPr txBox="1"/>
          <p:nvPr/>
        </p:nvSpPr>
        <p:spPr>
          <a:xfrm flipH="1">
            <a:off x="2559746" y="3451200"/>
            <a:ext cx="2194500" cy="633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A high achievement</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1784" name="Google Shape;1784;p60"/>
          <p:cNvSpPr txBox="1"/>
          <p:nvPr/>
        </p:nvSpPr>
        <p:spPr>
          <a:xfrm flipH="1">
            <a:off x="2557375" y="4032190"/>
            <a:ext cx="21945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Mercury is the closest planet to the Sun</a:t>
            </a:r>
            <a:endParaRPr>
              <a:solidFill>
                <a:schemeClr val="accent1"/>
              </a:solidFill>
              <a:latin typeface="M PLUS Rounded 1c"/>
              <a:ea typeface="M PLUS Rounded 1c"/>
              <a:cs typeface="M PLUS Rounded 1c"/>
              <a:sym typeface="M PLUS Rounded 1c"/>
            </a:endParaRPr>
          </a:p>
        </p:txBody>
      </p:sp>
      <p:sp>
        <p:nvSpPr>
          <p:cNvPr id="1785" name="Google Shape;1785;p60"/>
          <p:cNvSpPr txBox="1"/>
          <p:nvPr/>
        </p:nvSpPr>
        <p:spPr>
          <a:xfrm flipH="1">
            <a:off x="4394625" y="1642925"/>
            <a:ext cx="2194500" cy="715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1700" dirty="0">
                <a:solidFill>
                  <a:schemeClr val="dk1"/>
                </a:solidFill>
                <a:highlight>
                  <a:schemeClr val="accent2"/>
                </a:highlight>
                <a:latin typeface="iCiel Cadena" panose="02000503000000020004" pitchFamily="2" charset="0"/>
                <a:ea typeface="Titan One"/>
                <a:cs typeface="Titan One"/>
                <a:sym typeface="Titan One"/>
              </a:rPr>
              <a:t>Tech Skills</a:t>
            </a:r>
            <a:r>
              <a:rPr lang="en" sz="1700" dirty="0">
                <a:solidFill>
                  <a:schemeClr val="dk1"/>
                </a:solidFill>
                <a:highlight>
                  <a:schemeClr val="accent2"/>
                </a:highlight>
                <a:latin typeface="iCiel Cadena" panose="02000503000000020004" pitchFamily="2" charset="0"/>
                <a:ea typeface="Titan One"/>
                <a:cs typeface="Titan One"/>
                <a:sym typeface="Titan One"/>
              </a:rPr>
              <a:t>ematics Day is recognized</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1786" name="Google Shape;1786;p60"/>
          <p:cNvSpPr txBox="1"/>
          <p:nvPr/>
        </p:nvSpPr>
        <p:spPr>
          <a:xfrm flipH="1">
            <a:off x="4394624" y="1178829"/>
            <a:ext cx="2194500" cy="571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Despite being red, Mars is a very cold place</a:t>
            </a:r>
            <a:endParaRPr>
              <a:solidFill>
                <a:schemeClr val="accent1"/>
              </a:solidFill>
              <a:latin typeface="M PLUS Rounded 1c"/>
              <a:ea typeface="M PLUS Rounded 1c"/>
              <a:cs typeface="M PLUS Rounded 1c"/>
              <a:sym typeface="M PLUS Rounded 1c"/>
            </a:endParaRPr>
          </a:p>
        </p:txBody>
      </p:sp>
      <p:sp>
        <p:nvSpPr>
          <p:cNvPr id="1787" name="Google Shape;1787;p60"/>
          <p:cNvSpPr txBox="1"/>
          <p:nvPr/>
        </p:nvSpPr>
        <p:spPr>
          <a:xfrm flipH="1">
            <a:off x="6229500" y="3451200"/>
            <a:ext cx="2194500" cy="633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Revisiting Ramanujan</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1788" name="Google Shape;1788;p60"/>
          <p:cNvSpPr txBox="1"/>
          <p:nvPr/>
        </p:nvSpPr>
        <p:spPr>
          <a:xfrm flipH="1">
            <a:off x="6229503" y="4032190"/>
            <a:ext cx="21945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Jupiter is the biggest planet of them all</a:t>
            </a:r>
            <a:endParaRPr>
              <a:solidFill>
                <a:schemeClr val="accent1"/>
              </a:solidFill>
              <a:latin typeface="M PLUS Rounded 1c"/>
              <a:ea typeface="M PLUS Rounded 1c"/>
              <a:cs typeface="M PLUS Rounded 1c"/>
              <a:sym typeface="M PLUS Rounded 1c"/>
            </a:endParaRPr>
          </a:p>
        </p:txBody>
      </p:sp>
      <p:cxnSp>
        <p:nvCxnSpPr>
          <p:cNvPr id="1789" name="Google Shape;1789;p60"/>
          <p:cNvCxnSpPr>
            <a:stCxn id="1790" idx="3"/>
          </p:cNvCxnSpPr>
          <p:nvPr/>
        </p:nvCxnSpPr>
        <p:spPr>
          <a:xfrm>
            <a:off x="7848450" y="2908475"/>
            <a:ext cx="603300" cy="0"/>
          </a:xfrm>
          <a:prstGeom prst="straightConnector1">
            <a:avLst/>
          </a:prstGeom>
          <a:noFill/>
          <a:ln w="9525" cap="flat" cmpd="sng">
            <a:solidFill>
              <a:schemeClr val="accent1"/>
            </a:solidFill>
            <a:prstDash val="solid"/>
            <a:round/>
            <a:headEnd type="none" w="med" len="med"/>
            <a:tailEnd type="oval" w="med" len="med"/>
          </a:ln>
        </p:spPr>
      </p:cxnSp>
      <p:sp>
        <p:nvSpPr>
          <p:cNvPr id="1791" name="Google Shape;1791;p60"/>
          <p:cNvSpPr/>
          <p:nvPr/>
        </p:nvSpPr>
        <p:spPr>
          <a:xfrm>
            <a:off x="1298050" y="2708675"/>
            <a:ext cx="1043400" cy="399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dirty="0">
                <a:solidFill>
                  <a:schemeClr val="lt1"/>
                </a:solidFill>
                <a:latin typeface="iCiel Cadena" panose="02000503000000020004" pitchFamily="2" charset="0"/>
                <a:ea typeface="Titan One"/>
                <a:cs typeface="Titan One"/>
                <a:sym typeface="Titan One"/>
              </a:rPr>
              <a:t>1887</a:t>
            </a:r>
            <a:endParaRPr sz="1600" dirty="0">
              <a:solidFill>
                <a:schemeClr val="lt1"/>
              </a:solidFill>
              <a:latin typeface="iCiel Cadena" panose="02000503000000020004" pitchFamily="2" charset="0"/>
              <a:ea typeface="Titan One"/>
              <a:cs typeface="Titan One"/>
              <a:sym typeface="Titan One"/>
            </a:endParaRPr>
          </a:p>
        </p:txBody>
      </p:sp>
      <p:sp>
        <p:nvSpPr>
          <p:cNvPr id="1792" name="Google Shape;1792;p60"/>
          <p:cNvSpPr/>
          <p:nvPr/>
        </p:nvSpPr>
        <p:spPr>
          <a:xfrm>
            <a:off x="3133717" y="2708675"/>
            <a:ext cx="1043400" cy="399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dirty="0">
                <a:solidFill>
                  <a:schemeClr val="lt1"/>
                </a:solidFill>
                <a:latin typeface="iCiel Cadena" panose="02000503000000020004" pitchFamily="2" charset="0"/>
                <a:ea typeface="Titan One"/>
                <a:cs typeface="Titan One"/>
                <a:sym typeface="Titan One"/>
              </a:rPr>
              <a:t>1918</a:t>
            </a:r>
            <a:endParaRPr sz="1600" dirty="0">
              <a:solidFill>
                <a:schemeClr val="lt1"/>
              </a:solidFill>
              <a:latin typeface="iCiel Cadena" panose="02000503000000020004" pitchFamily="2" charset="0"/>
              <a:ea typeface="Titan One"/>
              <a:cs typeface="Titan One"/>
              <a:sym typeface="Titan One"/>
            </a:endParaRPr>
          </a:p>
        </p:txBody>
      </p:sp>
      <p:sp>
        <p:nvSpPr>
          <p:cNvPr id="1793" name="Google Shape;1793;p60"/>
          <p:cNvSpPr/>
          <p:nvPr/>
        </p:nvSpPr>
        <p:spPr>
          <a:xfrm>
            <a:off x="4969383" y="2708675"/>
            <a:ext cx="1043400" cy="399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dirty="0">
                <a:solidFill>
                  <a:schemeClr val="lt1"/>
                </a:solidFill>
                <a:latin typeface="iCiel Cadena" panose="02000503000000020004" pitchFamily="2" charset="0"/>
                <a:ea typeface="Titan One"/>
                <a:cs typeface="Titan One"/>
                <a:sym typeface="Titan One"/>
              </a:rPr>
              <a:t>2012</a:t>
            </a:r>
            <a:endParaRPr sz="1600" dirty="0">
              <a:solidFill>
                <a:schemeClr val="lt1"/>
              </a:solidFill>
              <a:latin typeface="iCiel Cadena" panose="02000503000000020004" pitchFamily="2" charset="0"/>
              <a:ea typeface="Titan One"/>
              <a:cs typeface="Titan One"/>
              <a:sym typeface="Titan One"/>
            </a:endParaRPr>
          </a:p>
        </p:txBody>
      </p:sp>
      <p:sp>
        <p:nvSpPr>
          <p:cNvPr id="1790" name="Google Shape;1790;p60"/>
          <p:cNvSpPr/>
          <p:nvPr/>
        </p:nvSpPr>
        <p:spPr>
          <a:xfrm>
            <a:off x="6805050" y="2708675"/>
            <a:ext cx="1043400" cy="3996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dirty="0">
                <a:solidFill>
                  <a:schemeClr val="lt1"/>
                </a:solidFill>
                <a:latin typeface="iCiel Cadena" panose="02000503000000020004" pitchFamily="2" charset="0"/>
                <a:ea typeface="Titan One"/>
                <a:cs typeface="Titan One"/>
                <a:sym typeface="Titan One"/>
              </a:rPr>
              <a:t>2019</a:t>
            </a:r>
            <a:endParaRPr sz="1600" dirty="0">
              <a:solidFill>
                <a:schemeClr val="lt1"/>
              </a:solidFill>
              <a:latin typeface="iCiel Cadena" panose="02000503000000020004" pitchFamily="2" charset="0"/>
              <a:ea typeface="Titan One"/>
              <a:cs typeface="Titan One"/>
              <a:sym typeface="Titan One"/>
            </a:endParaRPr>
          </a:p>
        </p:txBody>
      </p:sp>
      <p:cxnSp>
        <p:nvCxnSpPr>
          <p:cNvPr id="1794" name="Google Shape;1794;p60"/>
          <p:cNvCxnSpPr>
            <a:stCxn id="1791" idx="0"/>
            <a:endCxn id="1781" idx="2"/>
          </p:cNvCxnSpPr>
          <p:nvPr/>
        </p:nvCxnSpPr>
        <p:spPr>
          <a:xfrm rot="10800000">
            <a:off x="1819750" y="2366075"/>
            <a:ext cx="0" cy="342600"/>
          </a:xfrm>
          <a:prstGeom prst="straightConnector1">
            <a:avLst/>
          </a:prstGeom>
          <a:noFill/>
          <a:ln w="9525" cap="flat" cmpd="sng">
            <a:solidFill>
              <a:schemeClr val="dk2"/>
            </a:solidFill>
            <a:prstDash val="solid"/>
            <a:round/>
            <a:headEnd type="none" w="med" len="med"/>
            <a:tailEnd type="oval" w="med" len="med"/>
          </a:ln>
        </p:spPr>
      </p:cxnSp>
      <p:cxnSp>
        <p:nvCxnSpPr>
          <p:cNvPr id="1795" name="Google Shape;1795;p60"/>
          <p:cNvCxnSpPr>
            <a:stCxn id="1792" idx="2"/>
            <a:endCxn id="1783" idx="0"/>
          </p:cNvCxnSpPr>
          <p:nvPr/>
        </p:nvCxnSpPr>
        <p:spPr>
          <a:xfrm>
            <a:off x="3655417" y="3108275"/>
            <a:ext cx="1500" cy="342900"/>
          </a:xfrm>
          <a:prstGeom prst="straightConnector1">
            <a:avLst/>
          </a:prstGeom>
          <a:noFill/>
          <a:ln w="9525" cap="flat" cmpd="sng">
            <a:solidFill>
              <a:schemeClr val="dk2"/>
            </a:solidFill>
            <a:prstDash val="solid"/>
            <a:round/>
            <a:headEnd type="none" w="med" len="med"/>
            <a:tailEnd type="oval" w="med" len="med"/>
          </a:ln>
        </p:spPr>
      </p:cxnSp>
      <p:cxnSp>
        <p:nvCxnSpPr>
          <p:cNvPr id="1796" name="Google Shape;1796;p60"/>
          <p:cNvCxnSpPr>
            <a:endCxn id="1785" idx="2"/>
          </p:cNvCxnSpPr>
          <p:nvPr/>
        </p:nvCxnSpPr>
        <p:spPr>
          <a:xfrm rot="10800000" flipH="1">
            <a:off x="5490975" y="2358725"/>
            <a:ext cx="900" cy="431700"/>
          </a:xfrm>
          <a:prstGeom prst="straightConnector1">
            <a:avLst/>
          </a:prstGeom>
          <a:noFill/>
          <a:ln w="9525" cap="flat" cmpd="sng">
            <a:solidFill>
              <a:schemeClr val="dk2"/>
            </a:solidFill>
            <a:prstDash val="solid"/>
            <a:round/>
            <a:headEnd type="none" w="med" len="med"/>
            <a:tailEnd type="oval" w="med" len="med"/>
          </a:ln>
        </p:spPr>
      </p:cxnSp>
      <p:cxnSp>
        <p:nvCxnSpPr>
          <p:cNvPr id="1797" name="Google Shape;1797;p60"/>
          <p:cNvCxnSpPr>
            <a:stCxn id="1790" idx="2"/>
            <a:endCxn id="1787" idx="0"/>
          </p:cNvCxnSpPr>
          <p:nvPr/>
        </p:nvCxnSpPr>
        <p:spPr>
          <a:xfrm>
            <a:off x="7326750" y="3108275"/>
            <a:ext cx="0" cy="342900"/>
          </a:xfrm>
          <a:prstGeom prst="straightConnector1">
            <a:avLst/>
          </a:prstGeom>
          <a:noFill/>
          <a:ln w="9525" cap="flat" cmpd="sng">
            <a:solidFill>
              <a:schemeClr val="dk2"/>
            </a:solidFill>
            <a:prstDash val="solid"/>
            <a:round/>
            <a:headEnd type="none" w="med" len="med"/>
            <a:tailEnd type="oval" w="med" len="med"/>
          </a:ln>
        </p:spPr>
      </p:cxnSp>
      <p:cxnSp>
        <p:nvCxnSpPr>
          <p:cNvPr id="1798" name="Google Shape;1798;p60"/>
          <p:cNvCxnSpPr>
            <a:stCxn id="1790" idx="1"/>
            <a:endCxn id="1793" idx="3"/>
          </p:cNvCxnSpPr>
          <p:nvPr/>
        </p:nvCxnSpPr>
        <p:spPr>
          <a:xfrm rot="10800000">
            <a:off x="6012750" y="2908475"/>
            <a:ext cx="792300" cy="0"/>
          </a:xfrm>
          <a:prstGeom prst="straightConnector1">
            <a:avLst/>
          </a:prstGeom>
          <a:noFill/>
          <a:ln w="9525" cap="flat" cmpd="sng">
            <a:solidFill>
              <a:schemeClr val="dk2"/>
            </a:solidFill>
            <a:prstDash val="solid"/>
            <a:round/>
            <a:headEnd type="none" w="med" len="med"/>
            <a:tailEnd type="none" w="med" len="med"/>
          </a:ln>
        </p:spPr>
      </p:cxnSp>
      <p:cxnSp>
        <p:nvCxnSpPr>
          <p:cNvPr id="1799" name="Google Shape;1799;p60"/>
          <p:cNvCxnSpPr>
            <a:stCxn id="1793" idx="1"/>
            <a:endCxn id="1792" idx="3"/>
          </p:cNvCxnSpPr>
          <p:nvPr/>
        </p:nvCxnSpPr>
        <p:spPr>
          <a:xfrm rot="10800000">
            <a:off x="4177083" y="2908475"/>
            <a:ext cx="792300" cy="0"/>
          </a:xfrm>
          <a:prstGeom prst="straightConnector1">
            <a:avLst/>
          </a:prstGeom>
          <a:noFill/>
          <a:ln w="9525" cap="flat" cmpd="sng">
            <a:solidFill>
              <a:schemeClr val="dk2"/>
            </a:solidFill>
            <a:prstDash val="solid"/>
            <a:round/>
            <a:headEnd type="none" w="med" len="med"/>
            <a:tailEnd type="none" w="med" len="med"/>
          </a:ln>
        </p:spPr>
      </p:cxnSp>
      <p:cxnSp>
        <p:nvCxnSpPr>
          <p:cNvPr id="1800" name="Google Shape;1800;p60"/>
          <p:cNvCxnSpPr>
            <a:stCxn id="1792" idx="1"/>
            <a:endCxn id="1791" idx="3"/>
          </p:cNvCxnSpPr>
          <p:nvPr/>
        </p:nvCxnSpPr>
        <p:spPr>
          <a:xfrm rot="10800000">
            <a:off x="2341417" y="2908475"/>
            <a:ext cx="792300" cy="0"/>
          </a:xfrm>
          <a:prstGeom prst="straightConnector1">
            <a:avLst/>
          </a:prstGeom>
          <a:noFill/>
          <a:ln w="9525" cap="flat" cmpd="sng">
            <a:solidFill>
              <a:schemeClr val="dk2"/>
            </a:solidFill>
            <a:prstDash val="solid"/>
            <a:round/>
            <a:headEnd type="none" w="med" len="med"/>
            <a:tailEnd type="none" w="med" len="med"/>
          </a:ln>
        </p:spPr>
      </p:cxnSp>
      <p:cxnSp>
        <p:nvCxnSpPr>
          <p:cNvPr id="1801" name="Google Shape;1801;p60"/>
          <p:cNvCxnSpPr>
            <a:endCxn id="1791" idx="1"/>
          </p:cNvCxnSpPr>
          <p:nvPr/>
        </p:nvCxnSpPr>
        <p:spPr>
          <a:xfrm>
            <a:off x="722350" y="2908475"/>
            <a:ext cx="575700" cy="0"/>
          </a:xfrm>
          <a:prstGeom prst="straightConnector1">
            <a:avLst/>
          </a:prstGeom>
          <a:noFill/>
          <a:ln w="9525" cap="flat" cmpd="sng">
            <a:solidFill>
              <a:schemeClr val="accent1"/>
            </a:solidFill>
            <a:prstDash val="solid"/>
            <a:round/>
            <a:headEnd type="oval" w="med" len="med"/>
            <a:tailEnd type="none" w="med" len="med"/>
          </a:ln>
        </p:spPr>
      </p:cxnSp>
      <p:grpSp>
        <p:nvGrpSpPr>
          <p:cNvPr id="1802" name="Google Shape;1802;p60"/>
          <p:cNvGrpSpPr/>
          <p:nvPr/>
        </p:nvGrpSpPr>
        <p:grpSpPr>
          <a:xfrm>
            <a:off x="8057637" y="1633627"/>
            <a:ext cx="668632" cy="384640"/>
            <a:chOff x="3741450" y="1573150"/>
            <a:chExt cx="755175" cy="434425"/>
          </a:xfrm>
        </p:grpSpPr>
        <p:sp>
          <p:nvSpPr>
            <p:cNvPr id="1803" name="Google Shape;1803;p60"/>
            <p:cNvSpPr/>
            <p:nvPr/>
          </p:nvSpPr>
          <p:spPr>
            <a:xfrm>
              <a:off x="3741450" y="1709875"/>
              <a:ext cx="382175" cy="297700"/>
            </a:xfrm>
            <a:custGeom>
              <a:avLst/>
              <a:gdLst/>
              <a:ahLst/>
              <a:cxnLst/>
              <a:rect l="l" t="t" r="r" b="b"/>
              <a:pathLst>
                <a:path w="15287" h="11908" extrusionOk="0">
                  <a:moveTo>
                    <a:pt x="14400" y="1"/>
                  </a:moveTo>
                  <a:cubicBezTo>
                    <a:pt x="14313" y="1"/>
                    <a:pt x="14222" y="4"/>
                    <a:pt x="14129" y="11"/>
                  </a:cubicBezTo>
                  <a:cubicBezTo>
                    <a:pt x="13969" y="24"/>
                    <a:pt x="13802" y="47"/>
                    <a:pt x="13629" y="75"/>
                  </a:cubicBezTo>
                  <a:cubicBezTo>
                    <a:pt x="13461" y="102"/>
                    <a:pt x="13282" y="132"/>
                    <a:pt x="13094" y="161"/>
                  </a:cubicBezTo>
                  <a:cubicBezTo>
                    <a:pt x="12908" y="192"/>
                    <a:pt x="12712" y="221"/>
                    <a:pt x="12510" y="253"/>
                  </a:cubicBezTo>
                  <a:cubicBezTo>
                    <a:pt x="12309" y="285"/>
                    <a:pt x="12101" y="316"/>
                    <a:pt x="11889" y="349"/>
                  </a:cubicBezTo>
                  <a:cubicBezTo>
                    <a:pt x="11041" y="478"/>
                    <a:pt x="10128" y="607"/>
                    <a:pt x="9309" y="734"/>
                  </a:cubicBezTo>
                  <a:cubicBezTo>
                    <a:pt x="9104" y="766"/>
                    <a:pt x="8905" y="798"/>
                    <a:pt x="8715" y="828"/>
                  </a:cubicBezTo>
                  <a:cubicBezTo>
                    <a:pt x="8524" y="859"/>
                    <a:pt x="8341" y="890"/>
                    <a:pt x="8168" y="917"/>
                  </a:cubicBezTo>
                  <a:cubicBezTo>
                    <a:pt x="7824" y="976"/>
                    <a:pt x="7520" y="1026"/>
                    <a:pt x="7281" y="1068"/>
                  </a:cubicBezTo>
                  <a:cubicBezTo>
                    <a:pt x="7211" y="1080"/>
                    <a:pt x="7142" y="1091"/>
                    <a:pt x="7072" y="1104"/>
                  </a:cubicBezTo>
                  <a:cubicBezTo>
                    <a:pt x="7004" y="1115"/>
                    <a:pt x="6935" y="1127"/>
                    <a:pt x="6867" y="1139"/>
                  </a:cubicBezTo>
                  <a:cubicBezTo>
                    <a:pt x="6730" y="1164"/>
                    <a:pt x="6594" y="1190"/>
                    <a:pt x="6459" y="1213"/>
                  </a:cubicBezTo>
                  <a:cubicBezTo>
                    <a:pt x="6325" y="1240"/>
                    <a:pt x="6190" y="1266"/>
                    <a:pt x="6057" y="1293"/>
                  </a:cubicBezTo>
                  <a:cubicBezTo>
                    <a:pt x="5989" y="1306"/>
                    <a:pt x="5924" y="1319"/>
                    <a:pt x="5858" y="1332"/>
                  </a:cubicBezTo>
                  <a:cubicBezTo>
                    <a:pt x="5793" y="1345"/>
                    <a:pt x="5726" y="1359"/>
                    <a:pt x="5661" y="1373"/>
                  </a:cubicBezTo>
                  <a:cubicBezTo>
                    <a:pt x="5531" y="1401"/>
                    <a:pt x="5401" y="1428"/>
                    <a:pt x="5272" y="1456"/>
                  </a:cubicBezTo>
                  <a:cubicBezTo>
                    <a:pt x="5143" y="1485"/>
                    <a:pt x="5015" y="1515"/>
                    <a:pt x="4887" y="1545"/>
                  </a:cubicBezTo>
                  <a:lnTo>
                    <a:pt x="4698" y="1589"/>
                  </a:lnTo>
                  <a:cubicBezTo>
                    <a:pt x="4667" y="1596"/>
                    <a:pt x="4635" y="1604"/>
                    <a:pt x="4604" y="1611"/>
                  </a:cubicBezTo>
                  <a:cubicBezTo>
                    <a:pt x="4574" y="1619"/>
                    <a:pt x="4541" y="1627"/>
                    <a:pt x="4510" y="1636"/>
                  </a:cubicBezTo>
                  <a:cubicBezTo>
                    <a:pt x="4448" y="1652"/>
                    <a:pt x="4386" y="1666"/>
                    <a:pt x="4323" y="1682"/>
                  </a:cubicBezTo>
                  <a:cubicBezTo>
                    <a:pt x="4237" y="1703"/>
                    <a:pt x="4151" y="1727"/>
                    <a:pt x="4065" y="1748"/>
                  </a:cubicBezTo>
                  <a:cubicBezTo>
                    <a:pt x="4020" y="1760"/>
                    <a:pt x="3974" y="1771"/>
                    <a:pt x="3929" y="1783"/>
                  </a:cubicBezTo>
                  <a:lnTo>
                    <a:pt x="3860" y="1800"/>
                  </a:lnTo>
                  <a:lnTo>
                    <a:pt x="3825" y="1810"/>
                  </a:lnTo>
                  <a:lnTo>
                    <a:pt x="3808" y="1814"/>
                  </a:lnTo>
                  <a:lnTo>
                    <a:pt x="3800" y="1816"/>
                  </a:lnTo>
                  <a:cubicBezTo>
                    <a:pt x="3798" y="1816"/>
                    <a:pt x="3797" y="1818"/>
                    <a:pt x="3798" y="1819"/>
                  </a:cubicBezTo>
                  <a:lnTo>
                    <a:pt x="3798" y="1824"/>
                  </a:lnTo>
                  <a:cubicBezTo>
                    <a:pt x="3801" y="1916"/>
                    <a:pt x="3803" y="2009"/>
                    <a:pt x="3808" y="2101"/>
                  </a:cubicBezTo>
                  <a:cubicBezTo>
                    <a:pt x="3811" y="2189"/>
                    <a:pt x="3813" y="2276"/>
                    <a:pt x="3816" y="2362"/>
                  </a:cubicBezTo>
                  <a:cubicBezTo>
                    <a:pt x="3817" y="2423"/>
                    <a:pt x="3818" y="2485"/>
                    <a:pt x="3819" y="2545"/>
                  </a:cubicBezTo>
                  <a:cubicBezTo>
                    <a:pt x="3825" y="2791"/>
                    <a:pt x="3830" y="3033"/>
                    <a:pt x="3836" y="3271"/>
                  </a:cubicBezTo>
                  <a:cubicBezTo>
                    <a:pt x="3844" y="3747"/>
                    <a:pt x="3854" y="4212"/>
                    <a:pt x="3861" y="4662"/>
                  </a:cubicBezTo>
                  <a:cubicBezTo>
                    <a:pt x="3876" y="5602"/>
                    <a:pt x="3888" y="6486"/>
                    <a:pt x="3904" y="7315"/>
                  </a:cubicBezTo>
                  <a:cubicBezTo>
                    <a:pt x="3881" y="7321"/>
                    <a:pt x="3855" y="7329"/>
                    <a:pt x="3832" y="7337"/>
                  </a:cubicBezTo>
                  <a:cubicBezTo>
                    <a:pt x="3582" y="7410"/>
                    <a:pt x="3349" y="7479"/>
                    <a:pt x="3130" y="7542"/>
                  </a:cubicBezTo>
                  <a:cubicBezTo>
                    <a:pt x="2695" y="7681"/>
                    <a:pt x="2316" y="7798"/>
                    <a:pt x="1993" y="7916"/>
                  </a:cubicBezTo>
                  <a:cubicBezTo>
                    <a:pt x="1831" y="7971"/>
                    <a:pt x="1682" y="8025"/>
                    <a:pt x="1545" y="8076"/>
                  </a:cubicBezTo>
                  <a:cubicBezTo>
                    <a:pt x="1408" y="8126"/>
                    <a:pt x="1283" y="8176"/>
                    <a:pt x="1170" y="8222"/>
                  </a:cubicBezTo>
                  <a:cubicBezTo>
                    <a:pt x="1057" y="8267"/>
                    <a:pt x="953" y="8310"/>
                    <a:pt x="860" y="8350"/>
                  </a:cubicBezTo>
                  <a:cubicBezTo>
                    <a:pt x="814" y="8369"/>
                    <a:pt x="769" y="8388"/>
                    <a:pt x="728" y="8406"/>
                  </a:cubicBezTo>
                  <a:cubicBezTo>
                    <a:pt x="686" y="8426"/>
                    <a:pt x="647" y="8446"/>
                    <a:pt x="611" y="8463"/>
                  </a:cubicBezTo>
                  <a:cubicBezTo>
                    <a:pt x="20" y="8755"/>
                    <a:pt x="1" y="8882"/>
                    <a:pt x="90" y="9093"/>
                  </a:cubicBezTo>
                  <a:cubicBezTo>
                    <a:pt x="106" y="9131"/>
                    <a:pt x="163" y="9149"/>
                    <a:pt x="257" y="9149"/>
                  </a:cubicBezTo>
                  <a:cubicBezTo>
                    <a:pt x="319" y="9149"/>
                    <a:pt x="397" y="9141"/>
                    <a:pt x="489" y="9126"/>
                  </a:cubicBezTo>
                  <a:cubicBezTo>
                    <a:pt x="606" y="9108"/>
                    <a:pt x="745" y="9078"/>
                    <a:pt x="903" y="9038"/>
                  </a:cubicBezTo>
                  <a:cubicBezTo>
                    <a:pt x="982" y="9017"/>
                    <a:pt x="1067" y="8997"/>
                    <a:pt x="1158" y="8975"/>
                  </a:cubicBezTo>
                  <a:cubicBezTo>
                    <a:pt x="1247" y="8952"/>
                    <a:pt x="1341" y="8926"/>
                    <a:pt x="1439" y="8898"/>
                  </a:cubicBezTo>
                  <a:cubicBezTo>
                    <a:pt x="1537" y="8871"/>
                    <a:pt x="1639" y="8840"/>
                    <a:pt x="1746" y="8809"/>
                  </a:cubicBezTo>
                  <a:cubicBezTo>
                    <a:pt x="1853" y="8779"/>
                    <a:pt x="1964" y="8748"/>
                    <a:pt x="2079" y="8715"/>
                  </a:cubicBezTo>
                  <a:cubicBezTo>
                    <a:pt x="2194" y="8680"/>
                    <a:pt x="2312" y="8646"/>
                    <a:pt x="2434" y="8608"/>
                  </a:cubicBezTo>
                  <a:cubicBezTo>
                    <a:pt x="2495" y="8589"/>
                    <a:pt x="2556" y="8571"/>
                    <a:pt x="2618" y="8552"/>
                  </a:cubicBezTo>
                  <a:cubicBezTo>
                    <a:pt x="2681" y="8534"/>
                    <a:pt x="2744" y="8516"/>
                    <a:pt x="2809" y="8497"/>
                  </a:cubicBezTo>
                  <a:cubicBezTo>
                    <a:pt x="2936" y="8459"/>
                    <a:pt x="3068" y="8420"/>
                    <a:pt x="3202" y="8380"/>
                  </a:cubicBezTo>
                  <a:cubicBezTo>
                    <a:pt x="3269" y="8360"/>
                    <a:pt x="3336" y="8340"/>
                    <a:pt x="3405" y="8318"/>
                  </a:cubicBezTo>
                  <a:cubicBezTo>
                    <a:pt x="3474" y="8298"/>
                    <a:pt x="3542" y="8280"/>
                    <a:pt x="3612" y="8259"/>
                  </a:cubicBezTo>
                  <a:cubicBezTo>
                    <a:pt x="3715" y="8229"/>
                    <a:pt x="3822" y="8199"/>
                    <a:pt x="3927" y="8167"/>
                  </a:cubicBezTo>
                  <a:cubicBezTo>
                    <a:pt x="3938" y="8616"/>
                    <a:pt x="3951" y="9049"/>
                    <a:pt x="3967" y="9467"/>
                  </a:cubicBezTo>
                  <a:cubicBezTo>
                    <a:pt x="3978" y="9786"/>
                    <a:pt x="3990" y="10096"/>
                    <a:pt x="4001" y="10396"/>
                  </a:cubicBezTo>
                  <a:cubicBezTo>
                    <a:pt x="4004" y="10472"/>
                    <a:pt x="4006" y="10547"/>
                    <a:pt x="4011" y="10623"/>
                  </a:cubicBezTo>
                  <a:cubicBezTo>
                    <a:pt x="4015" y="10702"/>
                    <a:pt x="4020" y="10786"/>
                    <a:pt x="4031" y="10874"/>
                  </a:cubicBezTo>
                  <a:cubicBezTo>
                    <a:pt x="4042" y="10961"/>
                    <a:pt x="4059" y="11053"/>
                    <a:pt x="4087" y="11150"/>
                  </a:cubicBezTo>
                  <a:cubicBezTo>
                    <a:pt x="4117" y="11247"/>
                    <a:pt x="4158" y="11348"/>
                    <a:pt x="4220" y="11446"/>
                  </a:cubicBezTo>
                  <a:cubicBezTo>
                    <a:pt x="4281" y="11543"/>
                    <a:pt x="4367" y="11637"/>
                    <a:pt x="4466" y="11707"/>
                  </a:cubicBezTo>
                  <a:cubicBezTo>
                    <a:pt x="4564" y="11777"/>
                    <a:pt x="4672" y="11827"/>
                    <a:pt x="4776" y="11857"/>
                  </a:cubicBezTo>
                  <a:cubicBezTo>
                    <a:pt x="4880" y="11886"/>
                    <a:pt x="4979" y="11900"/>
                    <a:pt x="5070" y="11905"/>
                  </a:cubicBezTo>
                  <a:cubicBezTo>
                    <a:pt x="5099" y="11907"/>
                    <a:pt x="5127" y="11908"/>
                    <a:pt x="5155" y="11908"/>
                  </a:cubicBezTo>
                  <a:cubicBezTo>
                    <a:pt x="5214" y="11908"/>
                    <a:pt x="5271" y="11904"/>
                    <a:pt x="5326" y="11900"/>
                  </a:cubicBezTo>
                  <a:cubicBezTo>
                    <a:pt x="5404" y="11892"/>
                    <a:pt x="5478" y="11884"/>
                    <a:pt x="5548" y="11873"/>
                  </a:cubicBezTo>
                  <a:cubicBezTo>
                    <a:pt x="5613" y="11862"/>
                    <a:pt x="5678" y="11853"/>
                    <a:pt x="5742" y="11842"/>
                  </a:cubicBezTo>
                  <a:cubicBezTo>
                    <a:pt x="5870" y="11821"/>
                    <a:pt x="5995" y="11801"/>
                    <a:pt x="6117" y="11783"/>
                  </a:cubicBezTo>
                  <a:cubicBezTo>
                    <a:pt x="7100" y="11627"/>
                    <a:pt x="7952" y="11490"/>
                    <a:pt x="8689" y="11369"/>
                  </a:cubicBezTo>
                  <a:cubicBezTo>
                    <a:pt x="10163" y="11129"/>
                    <a:pt x="11182" y="10955"/>
                    <a:pt x="11884" y="10815"/>
                  </a:cubicBezTo>
                  <a:cubicBezTo>
                    <a:pt x="13286" y="10537"/>
                    <a:pt x="13416" y="10401"/>
                    <a:pt x="13378" y="10176"/>
                  </a:cubicBezTo>
                  <a:cubicBezTo>
                    <a:pt x="13371" y="10131"/>
                    <a:pt x="13238" y="10109"/>
                    <a:pt x="12997" y="10109"/>
                  </a:cubicBezTo>
                  <a:cubicBezTo>
                    <a:pt x="12522" y="10109"/>
                    <a:pt x="11626" y="10192"/>
                    <a:pt x="10437" y="10338"/>
                  </a:cubicBezTo>
                  <a:cubicBezTo>
                    <a:pt x="9542" y="10448"/>
                    <a:pt x="8478" y="10595"/>
                    <a:pt x="7303" y="10769"/>
                  </a:cubicBezTo>
                  <a:cubicBezTo>
                    <a:pt x="6717" y="10856"/>
                    <a:pt x="6100" y="10950"/>
                    <a:pt x="5463" y="11051"/>
                  </a:cubicBezTo>
                  <a:cubicBezTo>
                    <a:pt x="5388" y="11063"/>
                    <a:pt x="5318" y="11073"/>
                    <a:pt x="5253" y="11078"/>
                  </a:cubicBezTo>
                  <a:cubicBezTo>
                    <a:pt x="5217" y="11081"/>
                    <a:pt x="5183" y="11083"/>
                    <a:pt x="5152" y="11083"/>
                  </a:cubicBezTo>
                  <a:cubicBezTo>
                    <a:pt x="5126" y="11083"/>
                    <a:pt x="5102" y="11082"/>
                    <a:pt x="5081" y="11079"/>
                  </a:cubicBezTo>
                  <a:cubicBezTo>
                    <a:pt x="5032" y="11075"/>
                    <a:pt x="4996" y="11065"/>
                    <a:pt x="4973" y="11054"/>
                  </a:cubicBezTo>
                  <a:cubicBezTo>
                    <a:pt x="4951" y="11044"/>
                    <a:pt x="4939" y="11033"/>
                    <a:pt x="4925" y="11019"/>
                  </a:cubicBezTo>
                  <a:cubicBezTo>
                    <a:pt x="4921" y="11016"/>
                    <a:pt x="4918" y="11009"/>
                    <a:pt x="4914" y="11005"/>
                  </a:cubicBezTo>
                  <a:cubicBezTo>
                    <a:pt x="4910" y="11001"/>
                    <a:pt x="4908" y="10993"/>
                    <a:pt x="4903" y="10988"/>
                  </a:cubicBezTo>
                  <a:cubicBezTo>
                    <a:pt x="4901" y="10979"/>
                    <a:pt x="4896" y="10973"/>
                    <a:pt x="4893" y="10965"/>
                  </a:cubicBezTo>
                  <a:cubicBezTo>
                    <a:pt x="4890" y="10956"/>
                    <a:pt x="4885" y="10947"/>
                    <a:pt x="4882" y="10936"/>
                  </a:cubicBezTo>
                  <a:cubicBezTo>
                    <a:pt x="4867" y="10897"/>
                    <a:pt x="4855" y="10842"/>
                    <a:pt x="4845" y="10778"/>
                  </a:cubicBezTo>
                  <a:cubicBezTo>
                    <a:pt x="4837" y="10715"/>
                    <a:pt x="4831" y="10643"/>
                    <a:pt x="4828" y="10565"/>
                  </a:cubicBezTo>
                  <a:cubicBezTo>
                    <a:pt x="4824" y="10482"/>
                    <a:pt x="4821" y="10397"/>
                    <a:pt x="4817" y="10312"/>
                  </a:cubicBezTo>
                  <a:cubicBezTo>
                    <a:pt x="4783" y="9540"/>
                    <a:pt x="4738" y="8748"/>
                    <a:pt x="4687" y="7945"/>
                  </a:cubicBezTo>
                  <a:cubicBezTo>
                    <a:pt x="4788" y="7916"/>
                    <a:pt x="4888" y="7884"/>
                    <a:pt x="4990" y="7853"/>
                  </a:cubicBezTo>
                  <a:cubicBezTo>
                    <a:pt x="5167" y="7803"/>
                    <a:pt x="5344" y="7750"/>
                    <a:pt x="5522" y="7695"/>
                  </a:cubicBezTo>
                  <a:cubicBezTo>
                    <a:pt x="5611" y="7667"/>
                    <a:pt x="5702" y="7641"/>
                    <a:pt x="5791" y="7612"/>
                  </a:cubicBezTo>
                  <a:cubicBezTo>
                    <a:pt x="5881" y="7585"/>
                    <a:pt x="5971" y="7560"/>
                    <a:pt x="6062" y="7533"/>
                  </a:cubicBezTo>
                  <a:cubicBezTo>
                    <a:pt x="6244" y="7479"/>
                    <a:pt x="6425" y="7424"/>
                    <a:pt x="6606" y="7370"/>
                  </a:cubicBezTo>
                  <a:lnTo>
                    <a:pt x="7154" y="7217"/>
                  </a:lnTo>
                  <a:cubicBezTo>
                    <a:pt x="7245" y="7192"/>
                    <a:pt x="7337" y="7166"/>
                    <a:pt x="7427" y="7142"/>
                  </a:cubicBezTo>
                  <a:cubicBezTo>
                    <a:pt x="7518" y="7120"/>
                    <a:pt x="7609" y="7096"/>
                    <a:pt x="7700" y="7072"/>
                  </a:cubicBezTo>
                  <a:cubicBezTo>
                    <a:pt x="7880" y="7026"/>
                    <a:pt x="8062" y="6981"/>
                    <a:pt x="8241" y="6939"/>
                  </a:cubicBezTo>
                  <a:cubicBezTo>
                    <a:pt x="8422" y="6900"/>
                    <a:pt x="8600" y="6863"/>
                    <a:pt x="8777" y="6826"/>
                  </a:cubicBezTo>
                  <a:cubicBezTo>
                    <a:pt x="9382" y="6707"/>
                    <a:pt x="9962" y="6609"/>
                    <a:pt x="10489" y="6529"/>
                  </a:cubicBezTo>
                  <a:cubicBezTo>
                    <a:pt x="10555" y="6518"/>
                    <a:pt x="10620" y="6508"/>
                    <a:pt x="10685" y="6498"/>
                  </a:cubicBezTo>
                  <a:cubicBezTo>
                    <a:pt x="10749" y="6488"/>
                    <a:pt x="10813" y="6480"/>
                    <a:pt x="10876" y="6472"/>
                  </a:cubicBezTo>
                  <a:cubicBezTo>
                    <a:pt x="11001" y="6455"/>
                    <a:pt x="11123" y="6438"/>
                    <a:pt x="11241" y="6422"/>
                  </a:cubicBezTo>
                  <a:cubicBezTo>
                    <a:pt x="11300" y="6414"/>
                    <a:pt x="11358" y="6406"/>
                    <a:pt x="11414" y="6398"/>
                  </a:cubicBezTo>
                  <a:cubicBezTo>
                    <a:pt x="11471" y="6390"/>
                    <a:pt x="11527" y="6382"/>
                    <a:pt x="11583" y="6375"/>
                  </a:cubicBezTo>
                  <a:cubicBezTo>
                    <a:pt x="11693" y="6362"/>
                    <a:pt x="11798" y="6350"/>
                    <a:pt x="11898" y="6337"/>
                  </a:cubicBezTo>
                  <a:cubicBezTo>
                    <a:pt x="11999" y="6326"/>
                    <a:pt x="12094" y="6314"/>
                    <a:pt x="12185" y="6301"/>
                  </a:cubicBezTo>
                  <a:cubicBezTo>
                    <a:pt x="12274" y="6290"/>
                    <a:pt x="12360" y="6277"/>
                    <a:pt x="12439" y="6270"/>
                  </a:cubicBezTo>
                  <a:cubicBezTo>
                    <a:pt x="12599" y="6252"/>
                    <a:pt x="12736" y="6234"/>
                    <a:pt x="12848" y="6218"/>
                  </a:cubicBezTo>
                  <a:cubicBezTo>
                    <a:pt x="13073" y="6187"/>
                    <a:pt x="13198" y="6160"/>
                    <a:pt x="13197" y="6140"/>
                  </a:cubicBezTo>
                  <a:cubicBezTo>
                    <a:pt x="13190" y="6001"/>
                    <a:pt x="13077" y="5972"/>
                    <a:pt x="12917" y="5972"/>
                  </a:cubicBezTo>
                  <a:cubicBezTo>
                    <a:pt x="12829" y="5972"/>
                    <a:pt x="12728" y="5981"/>
                    <a:pt x="12623" y="5984"/>
                  </a:cubicBezTo>
                  <a:cubicBezTo>
                    <a:pt x="12896" y="5938"/>
                    <a:pt x="13101" y="5869"/>
                    <a:pt x="13097" y="5775"/>
                  </a:cubicBezTo>
                  <a:cubicBezTo>
                    <a:pt x="13096" y="5769"/>
                    <a:pt x="13080" y="5766"/>
                    <a:pt x="13049" y="5766"/>
                  </a:cubicBezTo>
                  <a:cubicBezTo>
                    <a:pt x="12981" y="5766"/>
                    <a:pt x="12844" y="5779"/>
                    <a:pt x="12660" y="5800"/>
                  </a:cubicBezTo>
                  <a:cubicBezTo>
                    <a:pt x="12594" y="5809"/>
                    <a:pt x="12521" y="5816"/>
                    <a:pt x="12443" y="5826"/>
                  </a:cubicBezTo>
                  <a:cubicBezTo>
                    <a:pt x="12404" y="5832"/>
                    <a:pt x="12364" y="5836"/>
                    <a:pt x="12323" y="5841"/>
                  </a:cubicBezTo>
                  <a:cubicBezTo>
                    <a:pt x="12282" y="5848"/>
                    <a:pt x="12240" y="5853"/>
                    <a:pt x="12197" y="5859"/>
                  </a:cubicBezTo>
                  <a:cubicBezTo>
                    <a:pt x="12026" y="5886"/>
                    <a:pt x="11837" y="5914"/>
                    <a:pt x="11641" y="5945"/>
                  </a:cubicBezTo>
                  <a:cubicBezTo>
                    <a:pt x="11593" y="5954"/>
                    <a:pt x="11543" y="5960"/>
                    <a:pt x="11494" y="5968"/>
                  </a:cubicBezTo>
                  <a:cubicBezTo>
                    <a:pt x="11444" y="5977"/>
                    <a:pt x="11394" y="5986"/>
                    <a:pt x="11345" y="5995"/>
                  </a:cubicBezTo>
                  <a:cubicBezTo>
                    <a:pt x="11246" y="6013"/>
                    <a:pt x="11145" y="6030"/>
                    <a:pt x="11045" y="6047"/>
                  </a:cubicBezTo>
                  <a:cubicBezTo>
                    <a:pt x="10846" y="6084"/>
                    <a:pt x="10649" y="6115"/>
                    <a:pt x="10463" y="6153"/>
                  </a:cubicBezTo>
                  <a:cubicBezTo>
                    <a:pt x="10276" y="6187"/>
                    <a:pt x="10102" y="6219"/>
                    <a:pt x="9944" y="6246"/>
                  </a:cubicBezTo>
                  <a:cubicBezTo>
                    <a:pt x="9866" y="6260"/>
                    <a:pt x="9792" y="6272"/>
                    <a:pt x="9726" y="6284"/>
                  </a:cubicBezTo>
                  <a:cubicBezTo>
                    <a:pt x="9658" y="6296"/>
                    <a:pt x="9597" y="6305"/>
                    <a:pt x="9541" y="6314"/>
                  </a:cubicBezTo>
                  <a:cubicBezTo>
                    <a:pt x="9415" y="6332"/>
                    <a:pt x="9291" y="6349"/>
                    <a:pt x="9167" y="6365"/>
                  </a:cubicBezTo>
                  <a:cubicBezTo>
                    <a:pt x="9105" y="6374"/>
                    <a:pt x="9043" y="6382"/>
                    <a:pt x="8982" y="6390"/>
                  </a:cubicBezTo>
                  <a:cubicBezTo>
                    <a:pt x="8922" y="6400"/>
                    <a:pt x="8862" y="6407"/>
                    <a:pt x="8802" y="6417"/>
                  </a:cubicBezTo>
                  <a:cubicBezTo>
                    <a:pt x="8561" y="6451"/>
                    <a:pt x="8326" y="6483"/>
                    <a:pt x="8098" y="6514"/>
                  </a:cubicBezTo>
                  <a:cubicBezTo>
                    <a:pt x="7869" y="6547"/>
                    <a:pt x="7648" y="6579"/>
                    <a:pt x="7432" y="6607"/>
                  </a:cubicBezTo>
                  <a:cubicBezTo>
                    <a:pt x="7378" y="6616"/>
                    <a:pt x="7325" y="6621"/>
                    <a:pt x="7271" y="6629"/>
                  </a:cubicBezTo>
                  <a:cubicBezTo>
                    <a:pt x="7217" y="6637"/>
                    <a:pt x="7165" y="6645"/>
                    <a:pt x="7112" y="6653"/>
                  </a:cubicBezTo>
                  <a:cubicBezTo>
                    <a:pt x="7008" y="6669"/>
                    <a:pt x="6904" y="6686"/>
                    <a:pt x="6802" y="6701"/>
                  </a:cubicBezTo>
                  <a:cubicBezTo>
                    <a:pt x="6700" y="6715"/>
                    <a:pt x="6600" y="6731"/>
                    <a:pt x="6500" y="6746"/>
                  </a:cubicBezTo>
                  <a:cubicBezTo>
                    <a:pt x="6450" y="6752"/>
                    <a:pt x="6401" y="6762"/>
                    <a:pt x="6353" y="6770"/>
                  </a:cubicBezTo>
                  <a:lnTo>
                    <a:pt x="6208" y="6794"/>
                  </a:lnTo>
                  <a:cubicBezTo>
                    <a:pt x="6015" y="6827"/>
                    <a:pt x="5828" y="6860"/>
                    <a:pt x="5647" y="6891"/>
                  </a:cubicBezTo>
                  <a:cubicBezTo>
                    <a:pt x="5467" y="6926"/>
                    <a:pt x="5292" y="6962"/>
                    <a:pt x="5124" y="6998"/>
                  </a:cubicBezTo>
                  <a:cubicBezTo>
                    <a:pt x="5039" y="7017"/>
                    <a:pt x="4956" y="7035"/>
                    <a:pt x="4875" y="7053"/>
                  </a:cubicBezTo>
                  <a:cubicBezTo>
                    <a:pt x="4835" y="7063"/>
                    <a:pt x="4793" y="7072"/>
                    <a:pt x="4754" y="7082"/>
                  </a:cubicBezTo>
                  <a:cubicBezTo>
                    <a:pt x="4714" y="7093"/>
                    <a:pt x="4675" y="7103"/>
                    <a:pt x="4636" y="7112"/>
                  </a:cubicBezTo>
                  <a:lnTo>
                    <a:pt x="4635" y="7112"/>
                  </a:lnTo>
                  <a:cubicBezTo>
                    <a:pt x="4596" y="6531"/>
                    <a:pt x="4554" y="5946"/>
                    <a:pt x="4511" y="5363"/>
                  </a:cubicBezTo>
                  <a:cubicBezTo>
                    <a:pt x="4451" y="4525"/>
                    <a:pt x="4389" y="3685"/>
                    <a:pt x="4330" y="2858"/>
                  </a:cubicBezTo>
                  <a:cubicBezTo>
                    <a:pt x="4323" y="2755"/>
                    <a:pt x="4315" y="2652"/>
                    <a:pt x="4308" y="2549"/>
                  </a:cubicBezTo>
                  <a:cubicBezTo>
                    <a:pt x="4304" y="2497"/>
                    <a:pt x="4302" y="2444"/>
                    <a:pt x="4298" y="2394"/>
                  </a:cubicBezTo>
                  <a:lnTo>
                    <a:pt x="4292" y="2318"/>
                  </a:lnTo>
                  <a:lnTo>
                    <a:pt x="4291" y="2298"/>
                  </a:lnTo>
                  <a:lnTo>
                    <a:pt x="4290" y="2291"/>
                  </a:lnTo>
                  <a:lnTo>
                    <a:pt x="4288" y="2275"/>
                  </a:lnTo>
                  <a:lnTo>
                    <a:pt x="4281" y="2210"/>
                  </a:lnTo>
                  <a:lnTo>
                    <a:pt x="4279" y="2176"/>
                  </a:lnTo>
                  <a:lnTo>
                    <a:pt x="4277" y="2159"/>
                  </a:lnTo>
                  <a:lnTo>
                    <a:pt x="4277" y="2154"/>
                  </a:lnTo>
                  <a:lnTo>
                    <a:pt x="4277" y="2153"/>
                  </a:lnTo>
                  <a:lnTo>
                    <a:pt x="4279" y="2153"/>
                  </a:lnTo>
                  <a:lnTo>
                    <a:pt x="4287" y="2151"/>
                  </a:lnTo>
                  <a:cubicBezTo>
                    <a:pt x="4329" y="2137"/>
                    <a:pt x="4371" y="2124"/>
                    <a:pt x="4410" y="2110"/>
                  </a:cubicBezTo>
                  <a:cubicBezTo>
                    <a:pt x="4506" y="2082"/>
                    <a:pt x="4602" y="2054"/>
                    <a:pt x="4696" y="2028"/>
                  </a:cubicBezTo>
                  <a:cubicBezTo>
                    <a:pt x="4793" y="2001"/>
                    <a:pt x="4892" y="1975"/>
                    <a:pt x="4988" y="1949"/>
                  </a:cubicBezTo>
                  <a:lnTo>
                    <a:pt x="5278" y="1873"/>
                  </a:lnTo>
                  <a:cubicBezTo>
                    <a:pt x="5327" y="1859"/>
                    <a:pt x="5375" y="1848"/>
                    <a:pt x="5423" y="1836"/>
                  </a:cubicBezTo>
                  <a:cubicBezTo>
                    <a:pt x="5472" y="1825"/>
                    <a:pt x="5520" y="1814"/>
                    <a:pt x="5568" y="1802"/>
                  </a:cubicBezTo>
                  <a:cubicBezTo>
                    <a:pt x="5650" y="1782"/>
                    <a:pt x="5732" y="1762"/>
                    <a:pt x="5813" y="1743"/>
                  </a:cubicBezTo>
                  <a:cubicBezTo>
                    <a:pt x="5854" y="1733"/>
                    <a:pt x="5896" y="1723"/>
                    <a:pt x="5936" y="1713"/>
                  </a:cubicBezTo>
                  <a:cubicBezTo>
                    <a:pt x="5978" y="1703"/>
                    <a:pt x="6017" y="1696"/>
                    <a:pt x="6058" y="1686"/>
                  </a:cubicBezTo>
                  <a:cubicBezTo>
                    <a:pt x="6221" y="1650"/>
                    <a:pt x="6385" y="1615"/>
                    <a:pt x="6546" y="1580"/>
                  </a:cubicBezTo>
                  <a:cubicBezTo>
                    <a:pt x="6708" y="1547"/>
                    <a:pt x="6868" y="1515"/>
                    <a:pt x="7027" y="1483"/>
                  </a:cubicBezTo>
                  <a:cubicBezTo>
                    <a:pt x="7107" y="1467"/>
                    <a:pt x="7187" y="1454"/>
                    <a:pt x="7267" y="1439"/>
                  </a:cubicBezTo>
                  <a:cubicBezTo>
                    <a:pt x="7346" y="1424"/>
                    <a:pt x="7425" y="1411"/>
                    <a:pt x="7503" y="1396"/>
                  </a:cubicBezTo>
                  <a:cubicBezTo>
                    <a:pt x="8133" y="1283"/>
                    <a:pt x="8743" y="1191"/>
                    <a:pt x="9326" y="1109"/>
                  </a:cubicBezTo>
                  <a:cubicBezTo>
                    <a:pt x="9909" y="1029"/>
                    <a:pt x="10465" y="956"/>
                    <a:pt x="10986" y="889"/>
                  </a:cubicBezTo>
                  <a:cubicBezTo>
                    <a:pt x="11247" y="855"/>
                    <a:pt x="11498" y="821"/>
                    <a:pt x="11740" y="790"/>
                  </a:cubicBezTo>
                  <a:cubicBezTo>
                    <a:pt x="11982" y="758"/>
                    <a:pt x="12213" y="726"/>
                    <a:pt x="12434" y="697"/>
                  </a:cubicBezTo>
                  <a:cubicBezTo>
                    <a:pt x="12655" y="666"/>
                    <a:pt x="12865" y="636"/>
                    <a:pt x="13063" y="606"/>
                  </a:cubicBezTo>
                  <a:cubicBezTo>
                    <a:pt x="13262" y="577"/>
                    <a:pt x="13450" y="547"/>
                    <a:pt x="13625" y="520"/>
                  </a:cubicBezTo>
                  <a:cubicBezTo>
                    <a:pt x="13799" y="493"/>
                    <a:pt x="13960" y="470"/>
                    <a:pt x="14110" y="455"/>
                  </a:cubicBezTo>
                  <a:cubicBezTo>
                    <a:pt x="14226" y="443"/>
                    <a:pt x="14333" y="437"/>
                    <a:pt x="14433" y="437"/>
                  </a:cubicBezTo>
                  <a:cubicBezTo>
                    <a:pt x="14462" y="437"/>
                    <a:pt x="14490" y="438"/>
                    <a:pt x="14517" y="439"/>
                  </a:cubicBezTo>
                  <a:cubicBezTo>
                    <a:pt x="14638" y="443"/>
                    <a:pt x="14748" y="454"/>
                    <a:pt x="14839" y="471"/>
                  </a:cubicBezTo>
                  <a:cubicBezTo>
                    <a:pt x="14851" y="473"/>
                    <a:pt x="14862" y="475"/>
                    <a:pt x="14872" y="476"/>
                  </a:cubicBezTo>
                  <a:lnTo>
                    <a:pt x="14905" y="485"/>
                  </a:lnTo>
                  <a:cubicBezTo>
                    <a:pt x="14926" y="489"/>
                    <a:pt x="14946" y="494"/>
                    <a:pt x="14965" y="499"/>
                  </a:cubicBezTo>
                  <a:cubicBezTo>
                    <a:pt x="15002" y="510"/>
                    <a:pt x="15038" y="520"/>
                    <a:pt x="15068" y="530"/>
                  </a:cubicBezTo>
                  <a:cubicBezTo>
                    <a:pt x="15099" y="541"/>
                    <a:pt x="15126" y="552"/>
                    <a:pt x="15148" y="560"/>
                  </a:cubicBezTo>
                  <a:cubicBezTo>
                    <a:pt x="15172" y="568"/>
                    <a:pt x="15190" y="577"/>
                    <a:pt x="15206" y="583"/>
                  </a:cubicBezTo>
                  <a:cubicBezTo>
                    <a:pt x="15230" y="592"/>
                    <a:pt x="15246" y="596"/>
                    <a:pt x="15254" y="596"/>
                  </a:cubicBezTo>
                  <a:cubicBezTo>
                    <a:pt x="15257" y="596"/>
                    <a:pt x="15258" y="596"/>
                    <a:pt x="15259" y="595"/>
                  </a:cubicBezTo>
                  <a:cubicBezTo>
                    <a:pt x="15287" y="549"/>
                    <a:pt x="15274" y="498"/>
                    <a:pt x="15224" y="439"/>
                  </a:cubicBezTo>
                  <a:cubicBezTo>
                    <a:pt x="15203" y="427"/>
                    <a:pt x="15187" y="413"/>
                    <a:pt x="15169" y="399"/>
                  </a:cubicBezTo>
                  <a:cubicBezTo>
                    <a:pt x="15152" y="385"/>
                    <a:pt x="15131" y="369"/>
                    <a:pt x="15110" y="357"/>
                  </a:cubicBezTo>
                  <a:cubicBezTo>
                    <a:pt x="15087" y="343"/>
                    <a:pt x="15064" y="331"/>
                    <a:pt x="15038" y="319"/>
                  </a:cubicBezTo>
                  <a:cubicBezTo>
                    <a:pt x="15012" y="305"/>
                    <a:pt x="14983" y="295"/>
                    <a:pt x="14953" y="283"/>
                  </a:cubicBezTo>
                  <a:cubicBezTo>
                    <a:pt x="14834" y="239"/>
                    <a:pt x="14685" y="209"/>
                    <a:pt x="14526" y="198"/>
                  </a:cubicBezTo>
                  <a:cubicBezTo>
                    <a:pt x="14463" y="194"/>
                    <a:pt x="14398" y="192"/>
                    <a:pt x="14332" y="192"/>
                  </a:cubicBezTo>
                  <a:cubicBezTo>
                    <a:pt x="14232" y="192"/>
                    <a:pt x="14129" y="196"/>
                    <a:pt x="14027" y="203"/>
                  </a:cubicBezTo>
                  <a:cubicBezTo>
                    <a:pt x="14183" y="182"/>
                    <a:pt x="14331" y="169"/>
                    <a:pt x="14471" y="164"/>
                  </a:cubicBezTo>
                  <a:cubicBezTo>
                    <a:pt x="14511" y="162"/>
                    <a:pt x="14550" y="162"/>
                    <a:pt x="14588" y="162"/>
                  </a:cubicBezTo>
                  <a:cubicBezTo>
                    <a:pt x="14682" y="162"/>
                    <a:pt x="14770" y="166"/>
                    <a:pt x="14849" y="170"/>
                  </a:cubicBezTo>
                  <a:cubicBezTo>
                    <a:pt x="14877" y="173"/>
                    <a:pt x="14902" y="175"/>
                    <a:pt x="14927" y="177"/>
                  </a:cubicBezTo>
                  <a:cubicBezTo>
                    <a:pt x="14953" y="179"/>
                    <a:pt x="14975" y="182"/>
                    <a:pt x="14999" y="184"/>
                  </a:cubicBezTo>
                  <a:cubicBezTo>
                    <a:pt x="15022" y="186"/>
                    <a:pt x="15043" y="187"/>
                    <a:pt x="15061" y="190"/>
                  </a:cubicBezTo>
                  <a:cubicBezTo>
                    <a:pt x="15082" y="192"/>
                    <a:pt x="15099" y="193"/>
                    <a:pt x="15117" y="194"/>
                  </a:cubicBezTo>
                  <a:cubicBezTo>
                    <a:pt x="15131" y="195"/>
                    <a:pt x="15144" y="196"/>
                    <a:pt x="15156" y="196"/>
                  </a:cubicBezTo>
                  <a:cubicBezTo>
                    <a:pt x="15172" y="196"/>
                    <a:pt x="15186" y="195"/>
                    <a:pt x="15198" y="193"/>
                  </a:cubicBezTo>
                  <a:cubicBezTo>
                    <a:pt x="15217" y="191"/>
                    <a:pt x="15230" y="183"/>
                    <a:pt x="15235" y="172"/>
                  </a:cubicBezTo>
                  <a:cubicBezTo>
                    <a:pt x="15236" y="170"/>
                    <a:pt x="15230" y="166"/>
                    <a:pt x="15217" y="158"/>
                  </a:cubicBezTo>
                  <a:cubicBezTo>
                    <a:pt x="15205" y="150"/>
                    <a:pt x="15185" y="142"/>
                    <a:pt x="15160" y="132"/>
                  </a:cubicBezTo>
                  <a:cubicBezTo>
                    <a:pt x="15109" y="108"/>
                    <a:pt x="15031" y="83"/>
                    <a:pt x="14931" y="59"/>
                  </a:cubicBezTo>
                  <a:cubicBezTo>
                    <a:pt x="14906" y="53"/>
                    <a:pt x="14881" y="48"/>
                    <a:pt x="14852" y="41"/>
                  </a:cubicBezTo>
                  <a:cubicBezTo>
                    <a:pt x="14825" y="36"/>
                    <a:pt x="14796" y="32"/>
                    <a:pt x="14766" y="26"/>
                  </a:cubicBezTo>
                  <a:cubicBezTo>
                    <a:pt x="14752" y="24"/>
                    <a:pt x="14736" y="22"/>
                    <a:pt x="14721" y="20"/>
                  </a:cubicBezTo>
                  <a:cubicBezTo>
                    <a:pt x="14706" y="19"/>
                    <a:pt x="14690" y="17"/>
                    <a:pt x="14674" y="15"/>
                  </a:cubicBezTo>
                  <a:cubicBezTo>
                    <a:pt x="14641" y="11"/>
                    <a:pt x="14608" y="6"/>
                    <a:pt x="14575" y="6"/>
                  </a:cubicBezTo>
                  <a:cubicBezTo>
                    <a:pt x="14519" y="2"/>
                    <a:pt x="14460" y="1"/>
                    <a:pt x="14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0"/>
            <p:cNvSpPr/>
            <p:nvPr/>
          </p:nvSpPr>
          <p:spPr>
            <a:xfrm>
              <a:off x="4130975" y="1668325"/>
              <a:ext cx="355750" cy="321650"/>
            </a:xfrm>
            <a:custGeom>
              <a:avLst/>
              <a:gdLst/>
              <a:ahLst/>
              <a:cxnLst/>
              <a:rect l="l" t="t" r="r" b="b"/>
              <a:pathLst>
                <a:path w="14230" h="12866" extrusionOk="0">
                  <a:moveTo>
                    <a:pt x="10695" y="0"/>
                  </a:moveTo>
                  <a:cubicBezTo>
                    <a:pt x="10631" y="0"/>
                    <a:pt x="10567" y="3"/>
                    <a:pt x="10503" y="10"/>
                  </a:cubicBezTo>
                  <a:cubicBezTo>
                    <a:pt x="10345" y="28"/>
                    <a:pt x="10185" y="69"/>
                    <a:pt x="10034" y="135"/>
                  </a:cubicBezTo>
                  <a:cubicBezTo>
                    <a:pt x="9959" y="167"/>
                    <a:pt x="9884" y="206"/>
                    <a:pt x="9816" y="248"/>
                  </a:cubicBezTo>
                  <a:cubicBezTo>
                    <a:pt x="9746" y="291"/>
                    <a:pt x="9680" y="339"/>
                    <a:pt x="9617" y="391"/>
                  </a:cubicBezTo>
                  <a:cubicBezTo>
                    <a:pt x="9555" y="442"/>
                    <a:pt x="9496" y="498"/>
                    <a:pt x="9440" y="555"/>
                  </a:cubicBezTo>
                  <a:cubicBezTo>
                    <a:pt x="9385" y="614"/>
                    <a:pt x="9334" y="675"/>
                    <a:pt x="9287" y="738"/>
                  </a:cubicBezTo>
                  <a:cubicBezTo>
                    <a:pt x="9240" y="801"/>
                    <a:pt x="9197" y="865"/>
                    <a:pt x="9157" y="931"/>
                  </a:cubicBezTo>
                  <a:cubicBezTo>
                    <a:pt x="9116" y="998"/>
                    <a:pt x="9080" y="1063"/>
                    <a:pt x="9045" y="1130"/>
                  </a:cubicBezTo>
                  <a:cubicBezTo>
                    <a:pt x="8910" y="1398"/>
                    <a:pt x="8817" y="1672"/>
                    <a:pt x="8739" y="1943"/>
                  </a:cubicBezTo>
                  <a:cubicBezTo>
                    <a:pt x="8717" y="2021"/>
                    <a:pt x="8695" y="2100"/>
                    <a:pt x="8675" y="2179"/>
                  </a:cubicBezTo>
                  <a:cubicBezTo>
                    <a:pt x="8654" y="2256"/>
                    <a:pt x="8636" y="2333"/>
                    <a:pt x="8616" y="2410"/>
                  </a:cubicBezTo>
                  <a:cubicBezTo>
                    <a:pt x="8577" y="2564"/>
                    <a:pt x="8539" y="2720"/>
                    <a:pt x="8503" y="2878"/>
                  </a:cubicBezTo>
                  <a:cubicBezTo>
                    <a:pt x="8429" y="3191"/>
                    <a:pt x="8358" y="3509"/>
                    <a:pt x="8295" y="3835"/>
                  </a:cubicBezTo>
                  <a:cubicBezTo>
                    <a:pt x="8169" y="4484"/>
                    <a:pt x="8070" y="5152"/>
                    <a:pt x="8027" y="5827"/>
                  </a:cubicBezTo>
                  <a:cubicBezTo>
                    <a:pt x="8024" y="5893"/>
                    <a:pt x="8020" y="5957"/>
                    <a:pt x="8016" y="6023"/>
                  </a:cubicBezTo>
                  <a:cubicBezTo>
                    <a:pt x="8010" y="6011"/>
                    <a:pt x="8002" y="5999"/>
                    <a:pt x="7995" y="5985"/>
                  </a:cubicBezTo>
                  <a:cubicBezTo>
                    <a:pt x="7965" y="5937"/>
                    <a:pt x="7930" y="5892"/>
                    <a:pt x="7893" y="5851"/>
                  </a:cubicBezTo>
                  <a:cubicBezTo>
                    <a:pt x="7818" y="5770"/>
                    <a:pt x="7728" y="5711"/>
                    <a:pt x="7627" y="5681"/>
                  </a:cubicBezTo>
                  <a:cubicBezTo>
                    <a:pt x="7578" y="5666"/>
                    <a:pt x="7528" y="5659"/>
                    <a:pt x="7477" y="5659"/>
                  </a:cubicBezTo>
                  <a:cubicBezTo>
                    <a:pt x="7424" y="5659"/>
                    <a:pt x="7371" y="5667"/>
                    <a:pt x="7320" y="5682"/>
                  </a:cubicBezTo>
                  <a:lnTo>
                    <a:pt x="7291" y="5692"/>
                  </a:lnTo>
                  <a:lnTo>
                    <a:pt x="7264" y="5703"/>
                  </a:lnTo>
                  <a:lnTo>
                    <a:pt x="7237" y="5714"/>
                  </a:lnTo>
                  <a:cubicBezTo>
                    <a:pt x="7229" y="5717"/>
                    <a:pt x="7220" y="5722"/>
                    <a:pt x="7213" y="5726"/>
                  </a:cubicBezTo>
                  <a:lnTo>
                    <a:pt x="7187" y="5740"/>
                  </a:lnTo>
                  <a:lnTo>
                    <a:pt x="7162" y="5756"/>
                  </a:lnTo>
                  <a:lnTo>
                    <a:pt x="7139" y="5773"/>
                  </a:lnTo>
                  <a:cubicBezTo>
                    <a:pt x="7131" y="5778"/>
                    <a:pt x="7124" y="5784"/>
                    <a:pt x="7116" y="5791"/>
                  </a:cubicBezTo>
                  <a:cubicBezTo>
                    <a:pt x="7055" y="5839"/>
                    <a:pt x="7005" y="5902"/>
                    <a:pt x="6965" y="5968"/>
                  </a:cubicBezTo>
                  <a:cubicBezTo>
                    <a:pt x="6955" y="5985"/>
                    <a:pt x="6944" y="6001"/>
                    <a:pt x="6935" y="6020"/>
                  </a:cubicBezTo>
                  <a:cubicBezTo>
                    <a:pt x="6925" y="6037"/>
                    <a:pt x="6917" y="6054"/>
                    <a:pt x="6908" y="6071"/>
                  </a:cubicBezTo>
                  <a:cubicBezTo>
                    <a:pt x="6892" y="6108"/>
                    <a:pt x="6877" y="6144"/>
                    <a:pt x="6864" y="6181"/>
                  </a:cubicBezTo>
                  <a:lnTo>
                    <a:pt x="6858" y="6194"/>
                  </a:lnTo>
                  <a:lnTo>
                    <a:pt x="6854" y="6204"/>
                  </a:lnTo>
                  <a:lnTo>
                    <a:pt x="6848" y="6226"/>
                  </a:lnTo>
                  <a:cubicBezTo>
                    <a:pt x="6843" y="6241"/>
                    <a:pt x="6839" y="6254"/>
                    <a:pt x="6836" y="6268"/>
                  </a:cubicBezTo>
                  <a:cubicBezTo>
                    <a:pt x="6827" y="6296"/>
                    <a:pt x="6821" y="6323"/>
                    <a:pt x="6814" y="6349"/>
                  </a:cubicBezTo>
                  <a:cubicBezTo>
                    <a:pt x="6768" y="6549"/>
                    <a:pt x="6724" y="6740"/>
                    <a:pt x="6682" y="6922"/>
                  </a:cubicBezTo>
                  <a:cubicBezTo>
                    <a:pt x="6599" y="7280"/>
                    <a:pt x="6524" y="7593"/>
                    <a:pt x="6461" y="7836"/>
                  </a:cubicBezTo>
                  <a:cubicBezTo>
                    <a:pt x="6395" y="8090"/>
                    <a:pt x="6329" y="8340"/>
                    <a:pt x="6264" y="8587"/>
                  </a:cubicBezTo>
                  <a:cubicBezTo>
                    <a:pt x="6232" y="8711"/>
                    <a:pt x="6199" y="8832"/>
                    <a:pt x="6166" y="8954"/>
                  </a:cubicBezTo>
                  <a:lnTo>
                    <a:pt x="6118" y="9136"/>
                  </a:lnTo>
                  <a:cubicBezTo>
                    <a:pt x="6102" y="9194"/>
                    <a:pt x="6085" y="9249"/>
                    <a:pt x="6065" y="9304"/>
                  </a:cubicBezTo>
                  <a:cubicBezTo>
                    <a:pt x="6028" y="9412"/>
                    <a:pt x="5983" y="9514"/>
                    <a:pt x="5928" y="9602"/>
                  </a:cubicBezTo>
                  <a:cubicBezTo>
                    <a:pt x="5901" y="9645"/>
                    <a:pt x="5870" y="9685"/>
                    <a:pt x="5839" y="9718"/>
                  </a:cubicBezTo>
                  <a:cubicBezTo>
                    <a:pt x="5807" y="9751"/>
                    <a:pt x="5774" y="9780"/>
                    <a:pt x="5741" y="9798"/>
                  </a:cubicBezTo>
                  <a:cubicBezTo>
                    <a:pt x="5708" y="9817"/>
                    <a:pt x="5673" y="9829"/>
                    <a:pt x="5638" y="9834"/>
                  </a:cubicBezTo>
                  <a:cubicBezTo>
                    <a:pt x="5622" y="9837"/>
                    <a:pt x="5605" y="9838"/>
                    <a:pt x="5589" y="9838"/>
                  </a:cubicBezTo>
                  <a:cubicBezTo>
                    <a:pt x="5568" y="9838"/>
                    <a:pt x="5548" y="9836"/>
                    <a:pt x="5528" y="9831"/>
                  </a:cubicBezTo>
                  <a:cubicBezTo>
                    <a:pt x="5495" y="9824"/>
                    <a:pt x="5462" y="9812"/>
                    <a:pt x="5430" y="9791"/>
                  </a:cubicBezTo>
                  <a:cubicBezTo>
                    <a:pt x="5397" y="9771"/>
                    <a:pt x="5365" y="9744"/>
                    <a:pt x="5335" y="9712"/>
                  </a:cubicBezTo>
                  <a:cubicBezTo>
                    <a:pt x="5275" y="9647"/>
                    <a:pt x="5221" y="9563"/>
                    <a:pt x="5177" y="9471"/>
                  </a:cubicBezTo>
                  <a:cubicBezTo>
                    <a:pt x="5131" y="9380"/>
                    <a:pt x="5093" y="9281"/>
                    <a:pt x="5063" y="9180"/>
                  </a:cubicBezTo>
                  <a:cubicBezTo>
                    <a:pt x="5055" y="9154"/>
                    <a:pt x="5047" y="9130"/>
                    <a:pt x="5040" y="9104"/>
                  </a:cubicBezTo>
                  <a:cubicBezTo>
                    <a:pt x="5032" y="9077"/>
                    <a:pt x="5023" y="9049"/>
                    <a:pt x="5017" y="9022"/>
                  </a:cubicBezTo>
                  <a:cubicBezTo>
                    <a:pt x="5001" y="8966"/>
                    <a:pt x="4986" y="8913"/>
                    <a:pt x="4970" y="8858"/>
                  </a:cubicBezTo>
                  <a:cubicBezTo>
                    <a:pt x="4940" y="8749"/>
                    <a:pt x="4909" y="8641"/>
                    <a:pt x="4878" y="8533"/>
                  </a:cubicBezTo>
                  <a:cubicBezTo>
                    <a:pt x="4759" y="8104"/>
                    <a:pt x="4642" y="7686"/>
                    <a:pt x="4529" y="7279"/>
                  </a:cubicBezTo>
                  <a:cubicBezTo>
                    <a:pt x="4472" y="7069"/>
                    <a:pt x="4414" y="6864"/>
                    <a:pt x="4357" y="6660"/>
                  </a:cubicBezTo>
                  <a:cubicBezTo>
                    <a:pt x="4346" y="6618"/>
                    <a:pt x="4334" y="6576"/>
                    <a:pt x="4320" y="6535"/>
                  </a:cubicBezTo>
                  <a:cubicBezTo>
                    <a:pt x="4313" y="6515"/>
                    <a:pt x="4307" y="6494"/>
                    <a:pt x="4298" y="6474"/>
                  </a:cubicBezTo>
                  <a:lnTo>
                    <a:pt x="4288" y="6445"/>
                  </a:lnTo>
                  <a:lnTo>
                    <a:pt x="4276" y="6415"/>
                  </a:lnTo>
                  <a:cubicBezTo>
                    <a:pt x="4244" y="6338"/>
                    <a:pt x="4205" y="6268"/>
                    <a:pt x="4161" y="6206"/>
                  </a:cubicBezTo>
                  <a:cubicBezTo>
                    <a:pt x="4115" y="6145"/>
                    <a:pt x="4064" y="6093"/>
                    <a:pt x="4005" y="6052"/>
                  </a:cubicBezTo>
                  <a:cubicBezTo>
                    <a:pt x="3947" y="6010"/>
                    <a:pt x="3879" y="5979"/>
                    <a:pt x="3809" y="5963"/>
                  </a:cubicBezTo>
                  <a:cubicBezTo>
                    <a:pt x="3768" y="5953"/>
                    <a:pt x="3725" y="5948"/>
                    <a:pt x="3683" y="5948"/>
                  </a:cubicBezTo>
                  <a:cubicBezTo>
                    <a:pt x="3652" y="5948"/>
                    <a:pt x="3620" y="5950"/>
                    <a:pt x="3589" y="5956"/>
                  </a:cubicBezTo>
                  <a:cubicBezTo>
                    <a:pt x="3518" y="5968"/>
                    <a:pt x="3452" y="5995"/>
                    <a:pt x="3390" y="6031"/>
                  </a:cubicBezTo>
                  <a:cubicBezTo>
                    <a:pt x="3267" y="6103"/>
                    <a:pt x="3165" y="6218"/>
                    <a:pt x="3087" y="6360"/>
                  </a:cubicBezTo>
                  <a:cubicBezTo>
                    <a:pt x="3046" y="6431"/>
                    <a:pt x="3012" y="6508"/>
                    <a:pt x="2986" y="6589"/>
                  </a:cubicBezTo>
                  <a:cubicBezTo>
                    <a:pt x="2971" y="6629"/>
                    <a:pt x="2960" y="6671"/>
                    <a:pt x="2948" y="6710"/>
                  </a:cubicBezTo>
                  <a:cubicBezTo>
                    <a:pt x="2942" y="6735"/>
                    <a:pt x="2933" y="6758"/>
                    <a:pt x="2927" y="6782"/>
                  </a:cubicBezTo>
                  <a:cubicBezTo>
                    <a:pt x="2899" y="6874"/>
                    <a:pt x="2870" y="6965"/>
                    <a:pt x="2845" y="7054"/>
                  </a:cubicBezTo>
                  <a:cubicBezTo>
                    <a:pt x="2630" y="7777"/>
                    <a:pt x="2450" y="8464"/>
                    <a:pt x="2302" y="9111"/>
                  </a:cubicBezTo>
                  <a:cubicBezTo>
                    <a:pt x="2169" y="9700"/>
                    <a:pt x="2055" y="10255"/>
                    <a:pt x="1955" y="10780"/>
                  </a:cubicBezTo>
                  <a:cubicBezTo>
                    <a:pt x="1906" y="11042"/>
                    <a:pt x="1860" y="11296"/>
                    <a:pt x="1819" y="11543"/>
                  </a:cubicBezTo>
                  <a:cubicBezTo>
                    <a:pt x="1808" y="11604"/>
                    <a:pt x="1799" y="11663"/>
                    <a:pt x="1788" y="11722"/>
                  </a:cubicBezTo>
                  <a:cubicBezTo>
                    <a:pt x="1779" y="11765"/>
                    <a:pt x="1769" y="11808"/>
                    <a:pt x="1756" y="11848"/>
                  </a:cubicBezTo>
                  <a:cubicBezTo>
                    <a:pt x="1749" y="11869"/>
                    <a:pt x="1742" y="11888"/>
                    <a:pt x="1734" y="11908"/>
                  </a:cubicBezTo>
                  <a:lnTo>
                    <a:pt x="1733" y="11910"/>
                  </a:lnTo>
                  <a:lnTo>
                    <a:pt x="1731" y="11912"/>
                  </a:lnTo>
                  <a:lnTo>
                    <a:pt x="1728" y="11915"/>
                  </a:lnTo>
                  <a:cubicBezTo>
                    <a:pt x="1724" y="11918"/>
                    <a:pt x="1722" y="11918"/>
                    <a:pt x="1719" y="11918"/>
                  </a:cubicBezTo>
                  <a:cubicBezTo>
                    <a:pt x="1717" y="11917"/>
                    <a:pt x="1714" y="11915"/>
                    <a:pt x="1714" y="11913"/>
                  </a:cubicBezTo>
                  <a:cubicBezTo>
                    <a:pt x="1713" y="11910"/>
                    <a:pt x="1713" y="11909"/>
                    <a:pt x="1713" y="11907"/>
                  </a:cubicBezTo>
                  <a:lnTo>
                    <a:pt x="1713" y="11902"/>
                  </a:lnTo>
                  <a:lnTo>
                    <a:pt x="1708" y="11887"/>
                  </a:lnTo>
                  <a:cubicBezTo>
                    <a:pt x="1706" y="11878"/>
                    <a:pt x="1704" y="11866"/>
                    <a:pt x="1702" y="11856"/>
                  </a:cubicBezTo>
                  <a:cubicBezTo>
                    <a:pt x="1697" y="11832"/>
                    <a:pt x="1692" y="11807"/>
                    <a:pt x="1687" y="11783"/>
                  </a:cubicBezTo>
                  <a:cubicBezTo>
                    <a:pt x="1677" y="11731"/>
                    <a:pt x="1666" y="11682"/>
                    <a:pt x="1658" y="11633"/>
                  </a:cubicBezTo>
                  <a:cubicBezTo>
                    <a:pt x="1578" y="11235"/>
                    <a:pt x="1504" y="10866"/>
                    <a:pt x="1436" y="10523"/>
                  </a:cubicBezTo>
                  <a:cubicBezTo>
                    <a:pt x="1161" y="9152"/>
                    <a:pt x="962" y="8207"/>
                    <a:pt x="806" y="7557"/>
                  </a:cubicBezTo>
                  <a:cubicBezTo>
                    <a:pt x="528" y="6395"/>
                    <a:pt x="389" y="6178"/>
                    <a:pt x="202" y="6178"/>
                  </a:cubicBezTo>
                  <a:cubicBezTo>
                    <a:pt x="180" y="6178"/>
                    <a:pt x="157" y="6181"/>
                    <a:pt x="134" y="6186"/>
                  </a:cubicBezTo>
                  <a:cubicBezTo>
                    <a:pt x="0" y="6213"/>
                    <a:pt x="102" y="7264"/>
                    <a:pt x="366" y="8933"/>
                  </a:cubicBezTo>
                  <a:cubicBezTo>
                    <a:pt x="498" y="9767"/>
                    <a:pt x="667" y="10757"/>
                    <a:pt x="870" y="11848"/>
                  </a:cubicBezTo>
                  <a:cubicBezTo>
                    <a:pt x="877" y="11882"/>
                    <a:pt x="882" y="11917"/>
                    <a:pt x="890" y="11951"/>
                  </a:cubicBezTo>
                  <a:lnTo>
                    <a:pt x="898" y="12001"/>
                  </a:lnTo>
                  <a:lnTo>
                    <a:pt x="911" y="12060"/>
                  </a:lnTo>
                  <a:lnTo>
                    <a:pt x="918" y="12091"/>
                  </a:lnTo>
                  <a:lnTo>
                    <a:pt x="920" y="12102"/>
                  </a:lnTo>
                  <a:lnTo>
                    <a:pt x="923" y="12114"/>
                  </a:lnTo>
                  <a:lnTo>
                    <a:pt x="930" y="12139"/>
                  </a:lnTo>
                  <a:lnTo>
                    <a:pt x="944" y="12188"/>
                  </a:lnTo>
                  <a:lnTo>
                    <a:pt x="957" y="12236"/>
                  </a:lnTo>
                  <a:lnTo>
                    <a:pt x="966" y="12261"/>
                  </a:lnTo>
                  <a:lnTo>
                    <a:pt x="976" y="12285"/>
                  </a:lnTo>
                  <a:lnTo>
                    <a:pt x="993" y="12332"/>
                  </a:lnTo>
                  <a:cubicBezTo>
                    <a:pt x="999" y="12348"/>
                    <a:pt x="1006" y="12363"/>
                    <a:pt x="1013" y="12377"/>
                  </a:cubicBezTo>
                  <a:cubicBezTo>
                    <a:pt x="1020" y="12392"/>
                    <a:pt x="1026" y="12408"/>
                    <a:pt x="1035" y="12423"/>
                  </a:cubicBezTo>
                  <a:cubicBezTo>
                    <a:pt x="1051" y="12452"/>
                    <a:pt x="1065" y="12482"/>
                    <a:pt x="1084" y="12509"/>
                  </a:cubicBezTo>
                  <a:cubicBezTo>
                    <a:pt x="1094" y="12522"/>
                    <a:pt x="1101" y="12537"/>
                    <a:pt x="1111" y="12549"/>
                  </a:cubicBezTo>
                  <a:lnTo>
                    <a:pt x="1140" y="12587"/>
                  </a:lnTo>
                  <a:cubicBezTo>
                    <a:pt x="1150" y="12600"/>
                    <a:pt x="1161" y="12611"/>
                    <a:pt x="1171" y="12623"/>
                  </a:cubicBezTo>
                  <a:cubicBezTo>
                    <a:pt x="1182" y="12634"/>
                    <a:pt x="1193" y="12648"/>
                    <a:pt x="1203" y="12658"/>
                  </a:cubicBezTo>
                  <a:cubicBezTo>
                    <a:pt x="1226" y="12680"/>
                    <a:pt x="1250" y="12701"/>
                    <a:pt x="1274" y="12719"/>
                  </a:cubicBezTo>
                  <a:cubicBezTo>
                    <a:pt x="1299" y="12739"/>
                    <a:pt x="1326" y="12753"/>
                    <a:pt x="1353" y="12771"/>
                  </a:cubicBezTo>
                  <a:cubicBezTo>
                    <a:pt x="1366" y="12779"/>
                    <a:pt x="1381" y="12785"/>
                    <a:pt x="1395" y="12793"/>
                  </a:cubicBezTo>
                  <a:lnTo>
                    <a:pt x="1414" y="12803"/>
                  </a:lnTo>
                  <a:lnTo>
                    <a:pt x="1436" y="12811"/>
                  </a:lnTo>
                  <a:cubicBezTo>
                    <a:pt x="1494" y="12834"/>
                    <a:pt x="1554" y="12852"/>
                    <a:pt x="1617" y="12859"/>
                  </a:cubicBezTo>
                  <a:cubicBezTo>
                    <a:pt x="1647" y="12864"/>
                    <a:pt x="1678" y="12866"/>
                    <a:pt x="1709" y="12866"/>
                  </a:cubicBezTo>
                  <a:cubicBezTo>
                    <a:pt x="1804" y="12866"/>
                    <a:pt x="1899" y="12846"/>
                    <a:pt x="1987" y="12807"/>
                  </a:cubicBezTo>
                  <a:cubicBezTo>
                    <a:pt x="2102" y="12756"/>
                    <a:pt x="2208" y="12676"/>
                    <a:pt x="2295" y="12567"/>
                  </a:cubicBezTo>
                  <a:cubicBezTo>
                    <a:pt x="2340" y="12513"/>
                    <a:pt x="2379" y="12454"/>
                    <a:pt x="2415" y="12391"/>
                  </a:cubicBezTo>
                  <a:lnTo>
                    <a:pt x="2440" y="12343"/>
                  </a:lnTo>
                  <a:cubicBezTo>
                    <a:pt x="2449" y="12327"/>
                    <a:pt x="2456" y="12309"/>
                    <a:pt x="2465" y="12293"/>
                  </a:cubicBezTo>
                  <a:cubicBezTo>
                    <a:pt x="2472" y="12277"/>
                    <a:pt x="2480" y="12259"/>
                    <a:pt x="2487" y="12243"/>
                  </a:cubicBezTo>
                  <a:cubicBezTo>
                    <a:pt x="2494" y="12227"/>
                    <a:pt x="2502" y="12208"/>
                    <a:pt x="2507" y="12194"/>
                  </a:cubicBezTo>
                  <a:cubicBezTo>
                    <a:pt x="2542" y="12103"/>
                    <a:pt x="2568" y="12011"/>
                    <a:pt x="2589" y="11917"/>
                  </a:cubicBezTo>
                  <a:cubicBezTo>
                    <a:pt x="2595" y="11893"/>
                    <a:pt x="2599" y="11870"/>
                    <a:pt x="2603" y="11844"/>
                  </a:cubicBezTo>
                  <a:lnTo>
                    <a:pt x="2612" y="11786"/>
                  </a:lnTo>
                  <a:cubicBezTo>
                    <a:pt x="2619" y="11749"/>
                    <a:pt x="2626" y="11713"/>
                    <a:pt x="2631" y="11676"/>
                  </a:cubicBezTo>
                  <a:cubicBezTo>
                    <a:pt x="2644" y="11601"/>
                    <a:pt x="2657" y="11526"/>
                    <a:pt x="2670" y="11452"/>
                  </a:cubicBezTo>
                  <a:cubicBezTo>
                    <a:pt x="2684" y="11377"/>
                    <a:pt x="2697" y="11303"/>
                    <a:pt x="2711" y="11227"/>
                  </a:cubicBezTo>
                  <a:cubicBezTo>
                    <a:pt x="2724" y="11151"/>
                    <a:pt x="2739" y="11076"/>
                    <a:pt x="2751" y="11000"/>
                  </a:cubicBezTo>
                  <a:cubicBezTo>
                    <a:pt x="2808" y="10696"/>
                    <a:pt x="2866" y="10390"/>
                    <a:pt x="2929" y="10081"/>
                  </a:cubicBezTo>
                  <a:cubicBezTo>
                    <a:pt x="3074" y="9356"/>
                    <a:pt x="3232" y="8614"/>
                    <a:pt x="3405" y="7864"/>
                  </a:cubicBezTo>
                  <a:cubicBezTo>
                    <a:pt x="3426" y="7771"/>
                    <a:pt x="3448" y="7676"/>
                    <a:pt x="3470" y="7583"/>
                  </a:cubicBezTo>
                  <a:cubicBezTo>
                    <a:pt x="3492" y="7488"/>
                    <a:pt x="3514" y="7395"/>
                    <a:pt x="3538" y="7300"/>
                  </a:cubicBezTo>
                  <a:lnTo>
                    <a:pt x="3605" y="7019"/>
                  </a:lnTo>
                  <a:lnTo>
                    <a:pt x="3624" y="6947"/>
                  </a:lnTo>
                  <a:lnTo>
                    <a:pt x="3631" y="6912"/>
                  </a:lnTo>
                  <a:lnTo>
                    <a:pt x="3634" y="6903"/>
                  </a:lnTo>
                  <a:lnTo>
                    <a:pt x="3636" y="6898"/>
                  </a:lnTo>
                  <a:lnTo>
                    <a:pt x="3636" y="6897"/>
                  </a:lnTo>
                  <a:lnTo>
                    <a:pt x="3636" y="6895"/>
                  </a:lnTo>
                  <a:cubicBezTo>
                    <a:pt x="3636" y="6888"/>
                    <a:pt x="3637" y="6882"/>
                    <a:pt x="3637" y="6876"/>
                  </a:cubicBezTo>
                  <a:cubicBezTo>
                    <a:pt x="3640" y="6863"/>
                    <a:pt x="3643" y="6848"/>
                    <a:pt x="3651" y="6833"/>
                  </a:cubicBezTo>
                  <a:cubicBezTo>
                    <a:pt x="3658" y="6818"/>
                    <a:pt x="3672" y="6805"/>
                    <a:pt x="3688" y="6802"/>
                  </a:cubicBezTo>
                  <a:cubicBezTo>
                    <a:pt x="3690" y="6801"/>
                    <a:pt x="3692" y="6801"/>
                    <a:pt x="3694" y="6801"/>
                  </a:cubicBezTo>
                  <a:cubicBezTo>
                    <a:pt x="3708" y="6801"/>
                    <a:pt x="3722" y="6809"/>
                    <a:pt x="3731" y="6820"/>
                  </a:cubicBezTo>
                  <a:cubicBezTo>
                    <a:pt x="3742" y="6832"/>
                    <a:pt x="3750" y="6848"/>
                    <a:pt x="3759" y="6865"/>
                  </a:cubicBezTo>
                  <a:lnTo>
                    <a:pt x="3766" y="6879"/>
                  </a:lnTo>
                  <a:cubicBezTo>
                    <a:pt x="3766" y="6880"/>
                    <a:pt x="3767" y="6880"/>
                    <a:pt x="3767" y="6882"/>
                  </a:cubicBezTo>
                  <a:lnTo>
                    <a:pt x="3772" y="6901"/>
                  </a:lnTo>
                  <a:lnTo>
                    <a:pt x="3785" y="6935"/>
                  </a:lnTo>
                  <a:lnTo>
                    <a:pt x="3833" y="7075"/>
                  </a:lnTo>
                  <a:cubicBezTo>
                    <a:pt x="3865" y="7167"/>
                    <a:pt x="3898" y="7260"/>
                    <a:pt x="3928" y="7354"/>
                  </a:cubicBezTo>
                  <a:cubicBezTo>
                    <a:pt x="3992" y="7540"/>
                    <a:pt x="4056" y="7726"/>
                    <a:pt x="4119" y="7911"/>
                  </a:cubicBezTo>
                  <a:cubicBezTo>
                    <a:pt x="4247" y="8282"/>
                    <a:pt x="4372" y="8652"/>
                    <a:pt x="4497" y="9019"/>
                  </a:cubicBezTo>
                  <a:cubicBezTo>
                    <a:pt x="4513" y="9065"/>
                    <a:pt x="4528" y="9110"/>
                    <a:pt x="4544" y="9158"/>
                  </a:cubicBezTo>
                  <a:lnTo>
                    <a:pt x="4567" y="9226"/>
                  </a:lnTo>
                  <a:lnTo>
                    <a:pt x="4580" y="9262"/>
                  </a:lnTo>
                  <a:lnTo>
                    <a:pt x="4593" y="9299"/>
                  </a:lnTo>
                  <a:cubicBezTo>
                    <a:pt x="4628" y="9399"/>
                    <a:pt x="4669" y="9497"/>
                    <a:pt x="4717" y="9594"/>
                  </a:cubicBezTo>
                  <a:cubicBezTo>
                    <a:pt x="4766" y="9690"/>
                    <a:pt x="4823" y="9787"/>
                    <a:pt x="4892" y="9879"/>
                  </a:cubicBezTo>
                  <a:cubicBezTo>
                    <a:pt x="4962" y="9973"/>
                    <a:pt x="5047" y="10062"/>
                    <a:pt x="5158" y="10135"/>
                  </a:cubicBezTo>
                  <a:cubicBezTo>
                    <a:pt x="5214" y="10172"/>
                    <a:pt x="5275" y="10202"/>
                    <a:pt x="5343" y="10223"/>
                  </a:cubicBezTo>
                  <a:cubicBezTo>
                    <a:pt x="5409" y="10245"/>
                    <a:pt x="5479" y="10258"/>
                    <a:pt x="5549" y="10259"/>
                  </a:cubicBezTo>
                  <a:cubicBezTo>
                    <a:pt x="5554" y="10259"/>
                    <a:pt x="5558" y="10259"/>
                    <a:pt x="5563" y="10259"/>
                  </a:cubicBezTo>
                  <a:cubicBezTo>
                    <a:pt x="5627" y="10259"/>
                    <a:pt x="5691" y="10252"/>
                    <a:pt x="5753" y="10236"/>
                  </a:cubicBezTo>
                  <a:cubicBezTo>
                    <a:pt x="5821" y="10218"/>
                    <a:pt x="5885" y="10191"/>
                    <a:pt x="5942" y="10157"/>
                  </a:cubicBezTo>
                  <a:cubicBezTo>
                    <a:pt x="6058" y="10087"/>
                    <a:pt x="6145" y="9994"/>
                    <a:pt x="6211" y="9900"/>
                  </a:cubicBezTo>
                  <a:cubicBezTo>
                    <a:pt x="6278" y="9806"/>
                    <a:pt x="6328" y="9710"/>
                    <a:pt x="6368" y="9613"/>
                  </a:cubicBezTo>
                  <a:cubicBezTo>
                    <a:pt x="6406" y="9523"/>
                    <a:pt x="6436" y="9434"/>
                    <a:pt x="6462" y="9346"/>
                  </a:cubicBezTo>
                  <a:cubicBezTo>
                    <a:pt x="6476" y="9301"/>
                    <a:pt x="6487" y="9256"/>
                    <a:pt x="6497" y="9212"/>
                  </a:cubicBezTo>
                  <a:cubicBezTo>
                    <a:pt x="6508" y="9170"/>
                    <a:pt x="6517" y="9130"/>
                    <a:pt x="6527" y="9088"/>
                  </a:cubicBezTo>
                  <a:cubicBezTo>
                    <a:pt x="6568" y="8921"/>
                    <a:pt x="6608" y="8757"/>
                    <a:pt x="6648" y="8594"/>
                  </a:cubicBezTo>
                  <a:cubicBezTo>
                    <a:pt x="6726" y="8267"/>
                    <a:pt x="6805" y="7945"/>
                    <a:pt x="6880" y="7629"/>
                  </a:cubicBezTo>
                  <a:cubicBezTo>
                    <a:pt x="6956" y="7314"/>
                    <a:pt x="7030" y="7005"/>
                    <a:pt x="7102" y="6703"/>
                  </a:cubicBezTo>
                  <a:cubicBezTo>
                    <a:pt x="7139" y="6555"/>
                    <a:pt x="7174" y="6388"/>
                    <a:pt x="7212" y="6289"/>
                  </a:cubicBezTo>
                  <a:cubicBezTo>
                    <a:pt x="7228" y="6245"/>
                    <a:pt x="7249" y="6202"/>
                    <a:pt x="7277" y="6165"/>
                  </a:cubicBezTo>
                  <a:cubicBezTo>
                    <a:pt x="7306" y="6127"/>
                    <a:pt x="7344" y="6095"/>
                    <a:pt x="7390" y="6081"/>
                  </a:cubicBezTo>
                  <a:cubicBezTo>
                    <a:pt x="7413" y="6072"/>
                    <a:pt x="7437" y="6068"/>
                    <a:pt x="7462" y="6068"/>
                  </a:cubicBezTo>
                  <a:cubicBezTo>
                    <a:pt x="7469" y="6068"/>
                    <a:pt x="7476" y="6068"/>
                    <a:pt x="7483" y="6069"/>
                  </a:cubicBezTo>
                  <a:cubicBezTo>
                    <a:pt x="7516" y="6071"/>
                    <a:pt x="7546" y="6084"/>
                    <a:pt x="7572" y="6101"/>
                  </a:cubicBezTo>
                  <a:cubicBezTo>
                    <a:pt x="7623" y="6136"/>
                    <a:pt x="7661" y="6189"/>
                    <a:pt x="7690" y="6245"/>
                  </a:cubicBezTo>
                  <a:cubicBezTo>
                    <a:pt x="7696" y="6258"/>
                    <a:pt x="7703" y="6273"/>
                    <a:pt x="7709" y="6288"/>
                  </a:cubicBezTo>
                  <a:cubicBezTo>
                    <a:pt x="7712" y="6296"/>
                    <a:pt x="7714" y="6301"/>
                    <a:pt x="7719" y="6311"/>
                  </a:cubicBezTo>
                  <a:cubicBezTo>
                    <a:pt x="7723" y="6320"/>
                    <a:pt x="7725" y="6329"/>
                    <a:pt x="7729" y="6340"/>
                  </a:cubicBezTo>
                  <a:cubicBezTo>
                    <a:pt x="7743" y="6380"/>
                    <a:pt x="7755" y="6420"/>
                    <a:pt x="7766" y="6461"/>
                  </a:cubicBezTo>
                  <a:cubicBezTo>
                    <a:pt x="7786" y="6543"/>
                    <a:pt x="7799" y="6628"/>
                    <a:pt x="7806" y="6710"/>
                  </a:cubicBezTo>
                  <a:cubicBezTo>
                    <a:pt x="7811" y="6801"/>
                    <a:pt x="7819" y="6891"/>
                    <a:pt x="7824" y="6978"/>
                  </a:cubicBezTo>
                  <a:cubicBezTo>
                    <a:pt x="7830" y="7068"/>
                    <a:pt x="7840" y="7155"/>
                    <a:pt x="7848" y="7242"/>
                  </a:cubicBezTo>
                  <a:cubicBezTo>
                    <a:pt x="7857" y="7330"/>
                    <a:pt x="7868" y="7414"/>
                    <a:pt x="7879" y="7499"/>
                  </a:cubicBezTo>
                  <a:cubicBezTo>
                    <a:pt x="7883" y="7541"/>
                    <a:pt x="7891" y="7583"/>
                    <a:pt x="7896" y="7624"/>
                  </a:cubicBezTo>
                  <a:cubicBezTo>
                    <a:pt x="7902" y="7665"/>
                    <a:pt x="7908" y="7706"/>
                    <a:pt x="7915" y="7746"/>
                  </a:cubicBezTo>
                  <a:cubicBezTo>
                    <a:pt x="8021" y="8396"/>
                    <a:pt x="8182" y="8950"/>
                    <a:pt x="8346" y="9396"/>
                  </a:cubicBezTo>
                  <a:cubicBezTo>
                    <a:pt x="8512" y="9842"/>
                    <a:pt x="8675" y="10179"/>
                    <a:pt x="8797" y="10404"/>
                  </a:cubicBezTo>
                  <a:cubicBezTo>
                    <a:pt x="8857" y="10516"/>
                    <a:pt x="8910" y="10599"/>
                    <a:pt x="8947" y="10656"/>
                  </a:cubicBezTo>
                  <a:cubicBezTo>
                    <a:pt x="8981" y="10709"/>
                    <a:pt x="9004" y="10736"/>
                    <a:pt x="9011" y="10736"/>
                  </a:cubicBezTo>
                  <a:cubicBezTo>
                    <a:pt x="9012" y="10736"/>
                    <a:pt x="9012" y="10736"/>
                    <a:pt x="9012" y="10736"/>
                  </a:cubicBezTo>
                  <a:cubicBezTo>
                    <a:pt x="9045" y="10717"/>
                    <a:pt x="9065" y="10688"/>
                    <a:pt x="9071" y="10647"/>
                  </a:cubicBezTo>
                  <a:cubicBezTo>
                    <a:pt x="9072" y="10651"/>
                    <a:pt x="9075" y="10655"/>
                    <a:pt x="9077" y="10657"/>
                  </a:cubicBezTo>
                  <a:lnTo>
                    <a:pt x="9103" y="10700"/>
                  </a:lnTo>
                  <a:cubicBezTo>
                    <a:pt x="9113" y="10715"/>
                    <a:pt x="9121" y="10728"/>
                    <a:pt x="9130" y="10742"/>
                  </a:cubicBezTo>
                  <a:cubicBezTo>
                    <a:pt x="9149" y="10769"/>
                    <a:pt x="9168" y="10797"/>
                    <a:pt x="9188" y="10824"/>
                  </a:cubicBezTo>
                  <a:cubicBezTo>
                    <a:pt x="9207" y="10851"/>
                    <a:pt x="9226" y="10877"/>
                    <a:pt x="9244" y="10905"/>
                  </a:cubicBezTo>
                  <a:cubicBezTo>
                    <a:pt x="9263" y="10932"/>
                    <a:pt x="9282" y="10959"/>
                    <a:pt x="9302" y="10986"/>
                  </a:cubicBezTo>
                  <a:cubicBezTo>
                    <a:pt x="9323" y="11013"/>
                    <a:pt x="9342" y="11039"/>
                    <a:pt x="9362" y="11065"/>
                  </a:cubicBezTo>
                  <a:cubicBezTo>
                    <a:pt x="9383" y="11091"/>
                    <a:pt x="9404" y="11118"/>
                    <a:pt x="9426" y="11142"/>
                  </a:cubicBezTo>
                  <a:cubicBezTo>
                    <a:pt x="9594" y="11345"/>
                    <a:pt x="9779" y="11527"/>
                    <a:pt x="9976" y="11687"/>
                  </a:cubicBezTo>
                  <a:cubicBezTo>
                    <a:pt x="10173" y="11847"/>
                    <a:pt x="10386" y="11983"/>
                    <a:pt x="10607" y="12089"/>
                  </a:cubicBezTo>
                  <a:cubicBezTo>
                    <a:pt x="10829" y="12193"/>
                    <a:pt x="11061" y="12267"/>
                    <a:pt x="11295" y="12300"/>
                  </a:cubicBezTo>
                  <a:cubicBezTo>
                    <a:pt x="11387" y="12312"/>
                    <a:pt x="11479" y="12319"/>
                    <a:pt x="11571" y="12319"/>
                  </a:cubicBezTo>
                  <a:cubicBezTo>
                    <a:pt x="11710" y="12319"/>
                    <a:pt x="11846" y="12304"/>
                    <a:pt x="11976" y="12277"/>
                  </a:cubicBezTo>
                  <a:cubicBezTo>
                    <a:pt x="12191" y="12231"/>
                    <a:pt x="12391" y="12154"/>
                    <a:pt x="12565" y="12053"/>
                  </a:cubicBezTo>
                  <a:cubicBezTo>
                    <a:pt x="12741" y="11955"/>
                    <a:pt x="12892" y="11835"/>
                    <a:pt x="13025" y="11713"/>
                  </a:cubicBezTo>
                  <a:cubicBezTo>
                    <a:pt x="13159" y="11591"/>
                    <a:pt x="13273" y="11462"/>
                    <a:pt x="13374" y="11335"/>
                  </a:cubicBezTo>
                  <a:cubicBezTo>
                    <a:pt x="13475" y="11209"/>
                    <a:pt x="13560" y="11086"/>
                    <a:pt x="13637" y="10968"/>
                  </a:cubicBezTo>
                  <a:cubicBezTo>
                    <a:pt x="13713" y="10849"/>
                    <a:pt x="13779" y="10737"/>
                    <a:pt x="13837" y="10631"/>
                  </a:cubicBezTo>
                  <a:cubicBezTo>
                    <a:pt x="13895" y="10527"/>
                    <a:pt x="13945" y="10431"/>
                    <a:pt x="13988" y="10341"/>
                  </a:cubicBezTo>
                  <a:cubicBezTo>
                    <a:pt x="14076" y="10166"/>
                    <a:pt x="14136" y="10027"/>
                    <a:pt x="14174" y="9930"/>
                  </a:cubicBezTo>
                  <a:cubicBezTo>
                    <a:pt x="14216" y="9847"/>
                    <a:pt x="14230" y="9793"/>
                    <a:pt x="14221" y="9789"/>
                  </a:cubicBezTo>
                  <a:cubicBezTo>
                    <a:pt x="14203" y="9780"/>
                    <a:pt x="14184" y="9776"/>
                    <a:pt x="14166" y="9776"/>
                  </a:cubicBezTo>
                  <a:cubicBezTo>
                    <a:pt x="14089" y="9776"/>
                    <a:pt x="14015" y="9853"/>
                    <a:pt x="13935" y="9973"/>
                  </a:cubicBezTo>
                  <a:cubicBezTo>
                    <a:pt x="13887" y="10046"/>
                    <a:pt x="13835" y="10136"/>
                    <a:pt x="13780" y="10234"/>
                  </a:cubicBezTo>
                  <a:cubicBezTo>
                    <a:pt x="13725" y="10333"/>
                    <a:pt x="13665" y="10440"/>
                    <a:pt x="13597" y="10544"/>
                  </a:cubicBezTo>
                  <a:cubicBezTo>
                    <a:pt x="13703" y="10340"/>
                    <a:pt x="13780" y="10151"/>
                    <a:pt x="13821" y="10008"/>
                  </a:cubicBezTo>
                  <a:cubicBezTo>
                    <a:pt x="13862" y="9867"/>
                    <a:pt x="13868" y="9771"/>
                    <a:pt x="13826" y="9749"/>
                  </a:cubicBezTo>
                  <a:cubicBezTo>
                    <a:pt x="13826" y="9749"/>
                    <a:pt x="13825" y="9749"/>
                    <a:pt x="13825" y="9749"/>
                  </a:cubicBezTo>
                  <a:cubicBezTo>
                    <a:pt x="13815" y="9749"/>
                    <a:pt x="13781" y="9811"/>
                    <a:pt x="13725" y="9919"/>
                  </a:cubicBezTo>
                  <a:cubicBezTo>
                    <a:pt x="13667" y="10030"/>
                    <a:pt x="13586" y="10191"/>
                    <a:pt x="13483" y="10382"/>
                  </a:cubicBezTo>
                  <a:cubicBezTo>
                    <a:pt x="13379" y="10571"/>
                    <a:pt x="13250" y="10793"/>
                    <a:pt x="13089" y="11013"/>
                  </a:cubicBezTo>
                  <a:cubicBezTo>
                    <a:pt x="12928" y="11233"/>
                    <a:pt x="12730" y="11452"/>
                    <a:pt x="12493" y="11622"/>
                  </a:cubicBezTo>
                  <a:cubicBezTo>
                    <a:pt x="12374" y="11706"/>
                    <a:pt x="12246" y="11778"/>
                    <a:pt x="12108" y="11831"/>
                  </a:cubicBezTo>
                  <a:cubicBezTo>
                    <a:pt x="12091" y="11839"/>
                    <a:pt x="12074" y="11843"/>
                    <a:pt x="12055" y="11850"/>
                  </a:cubicBezTo>
                  <a:lnTo>
                    <a:pt x="12004" y="11867"/>
                  </a:lnTo>
                  <a:lnTo>
                    <a:pt x="11950" y="11882"/>
                  </a:lnTo>
                  <a:cubicBezTo>
                    <a:pt x="11933" y="11887"/>
                    <a:pt x="11915" y="11893"/>
                    <a:pt x="11896" y="11896"/>
                  </a:cubicBezTo>
                  <a:cubicBezTo>
                    <a:pt x="11823" y="11913"/>
                    <a:pt x="11751" y="11924"/>
                    <a:pt x="11677" y="11931"/>
                  </a:cubicBezTo>
                  <a:cubicBezTo>
                    <a:pt x="11627" y="11935"/>
                    <a:pt x="11577" y="11938"/>
                    <a:pt x="11527" y="11938"/>
                  </a:cubicBezTo>
                  <a:cubicBezTo>
                    <a:pt x="11503" y="11938"/>
                    <a:pt x="11479" y="11937"/>
                    <a:pt x="11455" y="11936"/>
                  </a:cubicBezTo>
                  <a:cubicBezTo>
                    <a:pt x="11381" y="11930"/>
                    <a:pt x="11306" y="11924"/>
                    <a:pt x="11231" y="11909"/>
                  </a:cubicBezTo>
                  <a:cubicBezTo>
                    <a:pt x="11157" y="11894"/>
                    <a:pt x="11085" y="11878"/>
                    <a:pt x="11013" y="11855"/>
                  </a:cubicBezTo>
                  <a:cubicBezTo>
                    <a:pt x="10996" y="11850"/>
                    <a:pt x="10978" y="11844"/>
                    <a:pt x="10960" y="11838"/>
                  </a:cubicBezTo>
                  <a:cubicBezTo>
                    <a:pt x="10943" y="11831"/>
                    <a:pt x="10925" y="11826"/>
                    <a:pt x="10908" y="11818"/>
                  </a:cubicBezTo>
                  <a:cubicBezTo>
                    <a:pt x="10873" y="11806"/>
                    <a:pt x="10838" y="11792"/>
                    <a:pt x="10804" y="11778"/>
                  </a:cubicBezTo>
                  <a:cubicBezTo>
                    <a:pt x="10736" y="11749"/>
                    <a:pt x="10670" y="11715"/>
                    <a:pt x="10605" y="11681"/>
                  </a:cubicBezTo>
                  <a:cubicBezTo>
                    <a:pt x="10543" y="11645"/>
                    <a:pt x="10480" y="11609"/>
                    <a:pt x="10422" y="11570"/>
                  </a:cubicBezTo>
                  <a:cubicBezTo>
                    <a:pt x="10303" y="11494"/>
                    <a:pt x="10195" y="11409"/>
                    <a:pt x="10097" y="11324"/>
                  </a:cubicBezTo>
                  <a:cubicBezTo>
                    <a:pt x="9902" y="11156"/>
                    <a:pt x="9749" y="10983"/>
                    <a:pt x="9641" y="10838"/>
                  </a:cubicBezTo>
                  <a:cubicBezTo>
                    <a:pt x="9609" y="10796"/>
                    <a:pt x="9578" y="10753"/>
                    <a:pt x="9549" y="10709"/>
                  </a:cubicBezTo>
                  <a:cubicBezTo>
                    <a:pt x="9519" y="10664"/>
                    <a:pt x="9490" y="10621"/>
                    <a:pt x="9461" y="10577"/>
                  </a:cubicBezTo>
                  <a:cubicBezTo>
                    <a:pt x="9431" y="10534"/>
                    <a:pt x="9406" y="10489"/>
                    <a:pt x="9380" y="10443"/>
                  </a:cubicBezTo>
                  <a:cubicBezTo>
                    <a:pt x="9353" y="10399"/>
                    <a:pt x="9326" y="10354"/>
                    <a:pt x="9300" y="10309"/>
                  </a:cubicBezTo>
                  <a:lnTo>
                    <a:pt x="9228" y="10173"/>
                  </a:lnTo>
                  <a:cubicBezTo>
                    <a:pt x="9205" y="10126"/>
                    <a:pt x="9179" y="10082"/>
                    <a:pt x="9158" y="10035"/>
                  </a:cubicBezTo>
                  <a:cubicBezTo>
                    <a:pt x="9137" y="9989"/>
                    <a:pt x="9115" y="9943"/>
                    <a:pt x="9094" y="9898"/>
                  </a:cubicBezTo>
                  <a:cubicBezTo>
                    <a:pt x="9083" y="9874"/>
                    <a:pt x="9072" y="9851"/>
                    <a:pt x="9063" y="9828"/>
                  </a:cubicBezTo>
                  <a:cubicBezTo>
                    <a:pt x="9053" y="9803"/>
                    <a:pt x="9044" y="9781"/>
                    <a:pt x="9035" y="9758"/>
                  </a:cubicBezTo>
                  <a:cubicBezTo>
                    <a:pt x="8881" y="9384"/>
                    <a:pt x="8771" y="9003"/>
                    <a:pt x="8697" y="8627"/>
                  </a:cubicBezTo>
                  <a:cubicBezTo>
                    <a:pt x="8623" y="8250"/>
                    <a:pt x="8583" y="7878"/>
                    <a:pt x="8568" y="7514"/>
                  </a:cubicBezTo>
                  <a:cubicBezTo>
                    <a:pt x="8553" y="7150"/>
                    <a:pt x="8566" y="6796"/>
                    <a:pt x="8594" y="6455"/>
                  </a:cubicBezTo>
                  <a:cubicBezTo>
                    <a:pt x="8652" y="5768"/>
                    <a:pt x="8776" y="5128"/>
                    <a:pt x="8912" y="4526"/>
                  </a:cubicBezTo>
                  <a:cubicBezTo>
                    <a:pt x="8981" y="4226"/>
                    <a:pt x="9055" y="3936"/>
                    <a:pt x="9128" y="3653"/>
                  </a:cubicBezTo>
                  <a:cubicBezTo>
                    <a:pt x="9201" y="3372"/>
                    <a:pt x="9275" y="3099"/>
                    <a:pt x="9346" y="2832"/>
                  </a:cubicBezTo>
                  <a:cubicBezTo>
                    <a:pt x="9378" y="2712"/>
                    <a:pt x="9410" y="2594"/>
                    <a:pt x="9442" y="2477"/>
                  </a:cubicBezTo>
                  <a:cubicBezTo>
                    <a:pt x="9472" y="2360"/>
                    <a:pt x="9503" y="2250"/>
                    <a:pt x="9535" y="2143"/>
                  </a:cubicBezTo>
                  <a:cubicBezTo>
                    <a:pt x="9600" y="1929"/>
                    <a:pt x="9672" y="1731"/>
                    <a:pt x="9754" y="1558"/>
                  </a:cubicBezTo>
                  <a:cubicBezTo>
                    <a:pt x="9796" y="1472"/>
                    <a:pt x="9841" y="1392"/>
                    <a:pt x="9889" y="1320"/>
                  </a:cubicBezTo>
                  <a:cubicBezTo>
                    <a:pt x="9937" y="1247"/>
                    <a:pt x="9988" y="1182"/>
                    <a:pt x="10040" y="1127"/>
                  </a:cubicBezTo>
                  <a:cubicBezTo>
                    <a:pt x="10094" y="1070"/>
                    <a:pt x="10151" y="1021"/>
                    <a:pt x="10208" y="981"/>
                  </a:cubicBezTo>
                  <a:cubicBezTo>
                    <a:pt x="10223" y="971"/>
                    <a:pt x="10238" y="962"/>
                    <a:pt x="10253" y="951"/>
                  </a:cubicBezTo>
                  <a:cubicBezTo>
                    <a:pt x="10267" y="942"/>
                    <a:pt x="10283" y="934"/>
                    <a:pt x="10298" y="926"/>
                  </a:cubicBezTo>
                  <a:cubicBezTo>
                    <a:pt x="10313" y="919"/>
                    <a:pt x="10328" y="912"/>
                    <a:pt x="10342" y="903"/>
                  </a:cubicBezTo>
                  <a:cubicBezTo>
                    <a:pt x="10350" y="899"/>
                    <a:pt x="10357" y="897"/>
                    <a:pt x="10366" y="893"/>
                  </a:cubicBezTo>
                  <a:lnTo>
                    <a:pt x="10388" y="885"/>
                  </a:lnTo>
                  <a:cubicBezTo>
                    <a:pt x="10448" y="860"/>
                    <a:pt x="10511" y="843"/>
                    <a:pt x="10575" y="833"/>
                  </a:cubicBezTo>
                  <a:cubicBezTo>
                    <a:pt x="10623" y="826"/>
                    <a:pt x="10672" y="823"/>
                    <a:pt x="10722" y="823"/>
                  </a:cubicBezTo>
                  <a:cubicBezTo>
                    <a:pt x="10737" y="823"/>
                    <a:pt x="10752" y="823"/>
                    <a:pt x="10766" y="824"/>
                  </a:cubicBezTo>
                  <a:cubicBezTo>
                    <a:pt x="10831" y="828"/>
                    <a:pt x="10895" y="838"/>
                    <a:pt x="10959" y="853"/>
                  </a:cubicBezTo>
                  <a:cubicBezTo>
                    <a:pt x="11022" y="869"/>
                    <a:pt x="11085" y="887"/>
                    <a:pt x="11146" y="912"/>
                  </a:cubicBezTo>
                  <a:cubicBezTo>
                    <a:pt x="11206" y="936"/>
                    <a:pt x="11265" y="963"/>
                    <a:pt x="11323" y="995"/>
                  </a:cubicBezTo>
                  <a:cubicBezTo>
                    <a:pt x="11379" y="1027"/>
                    <a:pt x="11432" y="1063"/>
                    <a:pt x="11485" y="1100"/>
                  </a:cubicBezTo>
                  <a:cubicBezTo>
                    <a:pt x="11588" y="1175"/>
                    <a:pt x="11682" y="1256"/>
                    <a:pt x="11762" y="1343"/>
                  </a:cubicBezTo>
                  <a:cubicBezTo>
                    <a:pt x="11843" y="1431"/>
                    <a:pt x="11910" y="1522"/>
                    <a:pt x="11967" y="1613"/>
                  </a:cubicBezTo>
                  <a:cubicBezTo>
                    <a:pt x="11995" y="1659"/>
                    <a:pt x="12021" y="1704"/>
                    <a:pt x="12043" y="1751"/>
                  </a:cubicBezTo>
                  <a:cubicBezTo>
                    <a:pt x="12053" y="1773"/>
                    <a:pt x="12065" y="1796"/>
                    <a:pt x="12074" y="1819"/>
                  </a:cubicBezTo>
                  <a:cubicBezTo>
                    <a:pt x="12082" y="1842"/>
                    <a:pt x="12092" y="1863"/>
                    <a:pt x="12102" y="1889"/>
                  </a:cubicBezTo>
                  <a:cubicBezTo>
                    <a:pt x="12111" y="1913"/>
                    <a:pt x="12119" y="1939"/>
                    <a:pt x="12127" y="1962"/>
                  </a:cubicBezTo>
                  <a:cubicBezTo>
                    <a:pt x="12135" y="1987"/>
                    <a:pt x="12145" y="2011"/>
                    <a:pt x="12151" y="2035"/>
                  </a:cubicBezTo>
                  <a:lnTo>
                    <a:pt x="12171" y="2107"/>
                  </a:lnTo>
                  <a:cubicBezTo>
                    <a:pt x="12176" y="2120"/>
                    <a:pt x="12178" y="2132"/>
                    <a:pt x="12182" y="2144"/>
                  </a:cubicBezTo>
                  <a:lnTo>
                    <a:pt x="12188" y="2161"/>
                  </a:lnTo>
                  <a:lnTo>
                    <a:pt x="12192" y="2180"/>
                  </a:lnTo>
                  <a:cubicBezTo>
                    <a:pt x="12203" y="2229"/>
                    <a:pt x="12211" y="2276"/>
                    <a:pt x="12222" y="2321"/>
                  </a:cubicBezTo>
                  <a:cubicBezTo>
                    <a:pt x="12231" y="2368"/>
                    <a:pt x="12237" y="2413"/>
                    <a:pt x="12246" y="2460"/>
                  </a:cubicBezTo>
                  <a:cubicBezTo>
                    <a:pt x="12269" y="2642"/>
                    <a:pt x="12279" y="2813"/>
                    <a:pt x="12281" y="2971"/>
                  </a:cubicBezTo>
                  <a:cubicBezTo>
                    <a:pt x="12280" y="3130"/>
                    <a:pt x="12278" y="3273"/>
                    <a:pt x="12269" y="3406"/>
                  </a:cubicBezTo>
                  <a:cubicBezTo>
                    <a:pt x="12254" y="3669"/>
                    <a:pt x="12235" y="3879"/>
                    <a:pt x="12227" y="4044"/>
                  </a:cubicBezTo>
                  <a:cubicBezTo>
                    <a:pt x="12224" y="4127"/>
                    <a:pt x="12222" y="4199"/>
                    <a:pt x="12224" y="4260"/>
                  </a:cubicBezTo>
                  <a:cubicBezTo>
                    <a:pt x="12225" y="4322"/>
                    <a:pt x="12229" y="4374"/>
                    <a:pt x="12237" y="4419"/>
                  </a:cubicBezTo>
                  <a:cubicBezTo>
                    <a:pt x="12265" y="4596"/>
                    <a:pt x="12343" y="4641"/>
                    <a:pt x="12456" y="4664"/>
                  </a:cubicBezTo>
                  <a:cubicBezTo>
                    <a:pt x="12458" y="4664"/>
                    <a:pt x="12461" y="4665"/>
                    <a:pt x="12463" y="4665"/>
                  </a:cubicBezTo>
                  <a:cubicBezTo>
                    <a:pt x="12495" y="4665"/>
                    <a:pt x="12535" y="4617"/>
                    <a:pt x="12582" y="4526"/>
                  </a:cubicBezTo>
                  <a:cubicBezTo>
                    <a:pt x="12632" y="4430"/>
                    <a:pt x="12689" y="4283"/>
                    <a:pt x="12750" y="4088"/>
                  </a:cubicBezTo>
                  <a:cubicBezTo>
                    <a:pt x="12811" y="3895"/>
                    <a:pt x="12874" y="3653"/>
                    <a:pt x="12920" y="3364"/>
                  </a:cubicBezTo>
                  <a:cubicBezTo>
                    <a:pt x="12944" y="3219"/>
                    <a:pt x="12963" y="3062"/>
                    <a:pt x="12973" y="2894"/>
                  </a:cubicBezTo>
                  <a:cubicBezTo>
                    <a:pt x="12985" y="2724"/>
                    <a:pt x="12983" y="2542"/>
                    <a:pt x="12967" y="2349"/>
                  </a:cubicBezTo>
                  <a:cubicBezTo>
                    <a:pt x="12962" y="2301"/>
                    <a:pt x="12957" y="2252"/>
                    <a:pt x="12952" y="2203"/>
                  </a:cubicBezTo>
                  <a:cubicBezTo>
                    <a:pt x="12947" y="2153"/>
                    <a:pt x="12936" y="2104"/>
                    <a:pt x="12929" y="2054"/>
                  </a:cubicBezTo>
                  <a:cubicBezTo>
                    <a:pt x="12925" y="2029"/>
                    <a:pt x="12920" y="2003"/>
                    <a:pt x="12915" y="1977"/>
                  </a:cubicBezTo>
                  <a:cubicBezTo>
                    <a:pt x="12909" y="1952"/>
                    <a:pt x="12903" y="1927"/>
                    <a:pt x="12898" y="1901"/>
                  </a:cubicBezTo>
                  <a:cubicBezTo>
                    <a:pt x="12891" y="1875"/>
                    <a:pt x="12886" y="1849"/>
                    <a:pt x="12879" y="1823"/>
                  </a:cubicBezTo>
                  <a:cubicBezTo>
                    <a:pt x="12876" y="1810"/>
                    <a:pt x="12872" y="1798"/>
                    <a:pt x="12870" y="1784"/>
                  </a:cubicBezTo>
                  <a:cubicBezTo>
                    <a:pt x="12865" y="1771"/>
                    <a:pt x="12861" y="1758"/>
                    <a:pt x="12858" y="1745"/>
                  </a:cubicBezTo>
                  <a:cubicBezTo>
                    <a:pt x="12842" y="1693"/>
                    <a:pt x="12826" y="1642"/>
                    <a:pt x="12810" y="1588"/>
                  </a:cubicBezTo>
                  <a:cubicBezTo>
                    <a:pt x="12789" y="1535"/>
                    <a:pt x="12769" y="1478"/>
                    <a:pt x="12745" y="1424"/>
                  </a:cubicBezTo>
                  <a:cubicBezTo>
                    <a:pt x="12697" y="1316"/>
                    <a:pt x="12641" y="1209"/>
                    <a:pt x="12575" y="1108"/>
                  </a:cubicBezTo>
                  <a:cubicBezTo>
                    <a:pt x="12510" y="1006"/>
                    <a:pt x="12436" y="907"/>
                    <a:pt x="12354" y="813"/>
                  </a:cubicBezTo>
                  <a:cubicBezTo>
                    <a:pt x="12272" y="719"/>
                    <a:pt x="12181" y="629"/>
                    <a:pt x="12082" y="546"/>
                  </a:cubicBezTo>
                  <a:cubicBezTo>
                    <a:pt x="11985" y="463"/>
                    <a:pt x="11877" y="383"/>
                    <a:pt x="11763" y="313"/>
                  </a:cubicBezTo>
                  <a:cubicBezTo>
                    <a:pt x="11647" y="243"/>
                    <a:pt x="11524" y="182"/>
                    <a:pt x="11392" y="131"/>
                  </a:cubicBezTo>
                  <a:cubicBezTo>
                    <a:pt x="11258" y="80"/>
                    <a:pt x="11118" y="42"/>
                    <a:pt x="10968" y="20"/>
                  </a:cubicBezTo>
                  <a:cubicBezTo>
                    <a:pt x="10879" y="7"/>
                    <a:pt x="10788" y="0"/>
                    <a:pt x="10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0"/>
            <p:cNvSpPr/>
            <p:nvPr/>
          </p:nvSpPr>
          <p:spPr>
            <a:xfrm>
              <a:off x="4431450" y="1573150"/>
              <a:ext cx="65175" cy="67950"/>
            </a:xfrm>
            <a:custGeom>
              <a:avLst/>
              <a:gdLst/>
              <a:ahLst/>
              <a:cxnLst/>
              <a:rect l="l" t="t" r="r" b="b"/>
              <a:pathLst>
                <a:path w="2607" h="2718" extrusionOk="0">
                  <a:moveTo>
                    <a:pt x="1132" y="0"/>
                  </a:moveTo>
                  <a:cubicBezTo>
                    <a:pt x="999" y="0"/>
                    <a:pt x="870" y="18"/>
                    <a:pt x="755" y="48"/>
                  </a:cubicBezTo>
                  <a:cubicBezTo>
                    <a:pt x="667" y="68"/>
                    <a:pt x="588" y="103"/>
                    <a:pt x="513" y="129"/>
                  </a:cubicBezTo>
                  <a:cubicBezTo>
                    <a:pt x="507" y="134"/>
                    <a:pt x="499" y="136"/>
                    <a:pt x="492" y="140"/>
                  </a:cubicBezTo>
                  <a:cubicBezTo>
                    <a:pt x="487" y="143"/>
                    <a:pt x="480" y="147"/>
                    <a:pt x="475" y="150"/>
                  </a:cubicBezTo>
                  <a:cubicBezTo>
                    <a:pt x="464" y="155"/>
                    <a:pt x="452" y="162"/>
                    <a:pt x="441" y="167"/>
                  </a:cubicBezTo>
                  <a:cubicBezTo>
                    <a:pt x="420" y="178"/>
                    <a:pt x="400" y="192"/>
                    <a:pt x="381" y="204"/>
                  </a:cubicBezTo>
                  <a:cubicBezTo>
                    <a:pt x="362" y="215"/>
                    <a:pt x="345" y="227"/>
                    <a:pt x="328" y="240"/>
                  </a:cubicBezTo>
                  <a:cubicBezTo>
                    <a:pt x="311" y="253"/>
                    <a:pt x="296" y="265"/>
                    <a:pt x="281" y="278"/>
                  </a:cubicBezTo>
                  <a:cubicBezTo>
                    <a:pt x="266" y="290"/>
                    <a:pt x="253" y="301"/>
                    <a:pt x="243" y="313"/>
                  </a:cubicBezTo>
                  <a:cubicBezTo>
                    <a:pt x="231" y="326"/>
                    <a:pt x="220" y="338"/>
                    <a:pt x="210" y="350"/>
                  </a:cubicBezTo>
                  <a:cubicBezTo>
                    <a:pt x="130" y="444"/>
                    <a:pt x="113" y="522"/>
                    <a:pt x="130" y="586"/>
                  </a:cubicBezTo>
                  <a:cubicBezTo>
                    <a:pt x="147" y="652"/>
                    <a:pt x="200" y="709"/>
                    <a:pt x="271" y="775"/>
                  </a:cubicBezTo>
                  <a:cubicBezTo>
                    <a:pt x="291" y="794"/>
                    <a:pt x="317" y="806"/>
                    <a:pt x="346" y="813"/>
                  </a:cubicBezTo>
                  <a:cubicBezTo>
                    <a:pt x="361" y="816"/>
                    <a:pt x="377" y="818"/>
                    <a:pt x="393" y="818"/>
                  </a:cubicBezTo>
                  <a:lnTo>
                    <a:pt x="446" y="818"/>
                  </a:lnTo>
                  <a:cubicBezTo>
                    <a:pt x="464" y="818"/>
                    <a:pt x="483" y="816"/>
                    <a:pt x="503" y="813"/>
                  </a:cubicBezTo>
                  <a:cubicBezTo>
                    <a:pt x="523" y="812"/>
                    <a:pt x="545" y="809"/>
                    <a:pt x="566" y="806"/>
                  </a:cubicBezTo>
                  <a:cubicBezTo>
                    <a:pt x="609" y="801"/>
                    <a:pt x="656" y="794"/>
                    <a:pt x="706" y="789"/>
                  </a:cubicBezTo>
                  <a:cubicBezTo>
                    <a:pt x="718" y="788"/>
                    <a:pt x="731" y="786"/>
                    <a:pt x="743" y="785"/>
                  </a:cubicBezTo>
                  <a:cubicBezTo>
                    <a:pt x="757" y="784"/>
                    <a:pt x="770" y="783"/>
                    <a:pt x="779" y="783"/>
                  </a:cubicBezTo>
                  <a:cubicBezTo>
                    <a:pt x="792" y="786"/>
                    <a:pt x="802" y="790"/>
                    <a:pt x="813" y="794"/>
                  </a:cubicBezTo>
                  <a:cubicBezTo>
                    <a:pt x="834" y="804"/>
                    <a:pt x="849" y="816"/>
                    <a:pt x="857" y="828"/>
                  </a:cubicBezTo>
                  <a:cubicBezTo>
                    <a:pt x="867" y="840"/>
                    <a:pt x="870" y="852"/>
                    <a:pt x="870" y="864"/>
                  </a:cubicBezTo>
                  <a:cubicBezTo>
                    <a:pt x="870" y="870"/>
                    <a:pt x="868" y="875"/>
                    <a:pt x="866" y="880"/>
                  </a:cubicBezTo>
                  <a:cubicBezTo>
                    <a:pt x="865" y="883"/>
                    <a:pt x="863" y="885"/>
                    <a:pt x="861" y="887"/>
                  </a:cubicBezTo>
                  <a:lnTo>
                    <a:pt x="854" y="895"/>
                  </a:lnTo>
                  <a:cubicBezTo>
                    <a:pt x="840" y="907"/>
                    <a:pt x="833" y="910"/>
                    <a:pt x="831" y="910"/>
                  </a:cubicBezTo>
                  <a:cubicBezTo>
                    <a:pt x="830" y="910"/>
                    <a:pt x="829" y="910"/>
                    <a:pt x="829" y="909"/>
                  </a:cubicBezTo>
                  <a:cubicBezTo>
                    <a:pt x="820" y="933"/>
                    <a:pt x="811" y="955"/>
                    <a:pt x="801" y="977"/>
                  </a:cubicBezTo>
                  <a:cubicBezTo>
                    <a:pt x="789" y="1005"/>
                    <a:pt x="779" y="1033"/>
                    <a:pt x="766" y="1063"/>
                  </a:cubicBezTo>
                  <a:cubicBezTo>
                    <a:pt x="743" y="1121"/>
                    <a:pt x="721" y="1178"/>
                    <a:pt x="698" y="1237"/>
                  </a:cubicBezTo>
                  <a:cubicBezTo>
                    <a:pt x="653" y="1355"/>
                    <a:pt x="609" y="1477"/>
                    <a:pt x="564" y="1597"/>
                  </a:cubicBezTo>
                  <a:lnTo>
                    <a:pt x="546" y="1643"/>
                  </a:lnTo>
                  <a:lnTo>
                    <a:pt x="542" y="1654"/>
                  </a:lnTo>
                  <a:lnTo>
                    <a:pt x="539" y="1659"/>
                  </a:lnTo>
                  <a:lnTo>
                    <a:pt x="538" y="1661"/>
                  </a:lnTo>
                  <a:lnTo>
                    <a:pt x="535" y="1667"/>
                  </a:lnTo>
                  <a:lnTo>
                    <a:pt x="517" y="1709"/>
                  </a:lnTo>
                  <a:cubicBezTo>
                    <a:pt x="491" y="1763"/>
                    <a:pt x="464" y="1817"/>
                    <a:pt x="438" y="1870"/>
                  </a:cubicBezTo>
                  <a:lnTo>
                    <a:pt x="401" y="1948"/>
                  </a:lnTo>
                  <a:lnTo>
                    <a:pt x="382" y="1987"/>
                  </a:lnTo>
                  <a:lnTo>
                    <a:pt x="362" y="2026"/>
                  </a:lnTo>
                  <a:cubicBezTo>
                    <a:pt x="336" y="2075"/>
                    <a:pt x="309" y="2125"/>
                    <a:pt x="285" y="2175"/>
                  </a:cubicBezTo>
                  <a:cubicBezTo>
                    <a:pt x="234" y="2268"/>
                    <a:pt x="185" y="2363"/>
                    <a:pt x="135" y="2455"/>
                  </a:cubicBezTo>
                  <a:cubicBezTo>
                    <a:pt x="89" y="2540"/>
                    <a:pt x="45" y="2623"/>
                    <a:pt x="1" y="2707"/>
                  </a:cubicBezTo>
                  <a:cubicBezTo>
                    <a:pt x="16" y="2711"/>
                    <a:pt x="30" y="2714"/>
                    <a:pt x="44" y="2717"/>
                  </a:cubicBezTo>
                  <a:cubicBezTo>
                    <a:pt x="68" y="2716"/>
                    <a:pt x="92" y="2716"/>
                    <a:pt x="115" y="2714"/>
                  </a:cubicBezTo>
                  <a:cubicBezTo>
                    <a:pt x="162" y="2713"/>
                    <a:pt x="207" y="2711"/>
                    <a:pt x="253" y="2709"/>
                  </a:cubicBezTo>
                  <a:cubicBezTo>
                    <a:pt x="339" y="2707"/>
                    <a:pt x="422" y="2702"/>
                    <a:pt x="506" y="2700"/>
                  </a:cubicBezTo>
                  <a:cubicBezTo>
                    <a:pt x="704" y="2693"/>
                    <a:pt x="893" y="2681"/>
                    <a:pt x="1072" y="2660"/>
                  </a:cubicBezTo>
                  <a:cubicBezTo>
                    <a:pt x="1117" y="2655"/>
                    <a:pt x="1160" y="2649"/>
                    <a:pt x="1203" y="2643"/>
                  </a:cubicBezTo>
                  <a:cubicBezTo>
                    <a:pt x="1225" y="2641"/>
                    <a:pt x="1244" y="2638"/>
                    <a:pt x="1265" y="2636"/>
                  </a:cubicBezTo>
                  <a:lnTo>
                    <a:pt x="1281" y="2632"/>
                  </a:lnTo>
                  <a:lnTo>
                    <a:pt x="1294" y="2630"/>
                  </a:lnTo>
                  <a:lnTo>
                    <a:pt x="1317" y="2626"/>
                  </a:lnTo>
                  <a:cubicBezTo>
                    <a:pt x="1377" y="2615"/>
                    <a:pt x="1436" y="2603"/>
                    <a:pt x="1494" y="2591"/>
                  </a:cubicBezTo>
                  <a:cubicBezTo>
                    <a:pt x="1724" y="2542"/>
                    <a:pt x="1925" y="2483"/>
                    <a:pt x="2091" y="2426"/>
                  </a:cubicBezTo>
                  <a:cubicBezTo>
                    <a:pt x="2417" y="2313"/>
                    <a:pt x="2606" y="2205"/>
                    <a:pt x="2592" y="2167"/>
                  </a:cubicBezTo>
                  <a:cubicBezTo>
                    <a:pt x="2558" y="2064"/>
                    <a:pt x="2517" y="2030"/>
                    <a:pt x="2472" y="2026"/>
                  </a:cubicBezTo>
                  <a:cubicBezTo>
                    <a:pt x="2468" y="2025"/>
                    <a:pt x="2464" y="2025"/>
                    <a:pt x="2461" y="2025"/>
                  </a:cubicBezTo>
                  <a:cubicBezTo>
                    <a:pt x="2441" y="2025"/>
                    <a:pt x="2419" y="2030"/>
                    <a:pt x="2397" y="2035"/>
                  </a:cubicBezTo>
                  <a:cubicBezTo>
                    <a:pt x="2370" y="2042"/>
                    <a:pt x="2341" y="2051"/>
                    <a:pt x="2312" y="2058"/>
                  </a:cubicBezTo>
                  <a:cubicBezTo>
                    <a:pt x="2412" y="1997"/>
                    <a:pt x="2473" y="1914"/>
                    <a:pt x="2444" y="1826"/>
                  </a:cubicBezTo>
                  <a:cubicBezTo>
                    <a:pt x="2442" y="1822"/>
                    <a:pt x="2438" y="1820"/>
                    <a:pt x="2432" y="1820"/>
                  </a:cubicBezTo>
                  <a:cubicBezTo>
                    <a:pt x="2379" y="1820"/>
                    <a:pt x="2167" y="1940"/>
                    <a:pt x="1903" y="2051"/>
                  </a:cubicBezTo>
                  <a:cubicBezTo>
                    <a:pt x="1755" y="2115"/>
                    <a:pt x="1594" y="2176"/>
                    <a:pt x="1446" y="2221"/>
                  </a:cubicBezTo>
                  <a:cubicBezTo>
                    <a:pt x="1408" y="2232"/>
                    <a:pt x="1372" y="2244"/>
                    <a:pt x="1336" y="2251"/>
                  </a:cubicBezTo>
                  <a:cubicBezTo>
                    <a:pt x="1319" y="2255"/>
                    <a:pt x="1302" y="2260"/>
                    <a:pt x="1286" y="2265"/>
                  </a:cubicBezTo>
                  <a:cubicBezTo>
                    <a:pt x="1277" y="2267"/>
                    <a:pt x="1270" y="2269"/>
                    <a:pt x="1260" y="2270"/>
                  </a:cubicBezTo>
                  <a:lnTo>
                    <a:pt x="1248" y="2273"/>
                  </a:lnTo>
                  <a:lnTo>
                    <a:pt x="1243" y="2275"/>
                  </a:lnTo>
                  <a:lnTo>
                    <a:pt x="1239" y="2276"/>
                  </a:lnTo>
                  <a:cubicBezTo>
                    <a:pt x="1201" y="2287"/>
                    <a:pt x="1163" y="2294"/>
                    <a:pt x="1136" y="2296"/>
                  </a:cubicBezTo>
                  <a:cubicBezTo>
                    <a:pt x="1111" y="2298"/>
                    <a:pt x="1086" y="2299"/>
                    <a:pt x="1061" y="2299"/>
                  </a:cubicBezTo>
                  <a:cubicBezTo>
                    <a:pt x="1016" y="2299"/>
                    <a:pt x="974" y="2296"/>
                    <a:pt x="937" y="2292"/>
                  </a:cubicBezTo>
                  <a:cubicBezTo>
                    <a:pt x="909" y="2288"/>
                    <a:pt x="884" y="2283"/>
                    <a:pt x="865" y="2277"/>
                  </a:cubicBezTo>
                  <a:cubicBezTo>
                    <a:pt x="854" y="2275"/>
                    <a:pt x="845" y="2270"/>
                    <a:pt x="838" y="2267"/>
                  </a:cubicBezTo>
                  <a:lnTo>
                    <a:pt x="832" y="2265"/>
                  </a:lnTo>
                  <a:lnTo>
                    <a:pt x="829" y="2263"/>
                  </a:lnTo>
                  <a:lnTo>
                    <a:pt x="828" y="2263"/>
                  </a:lnTo>
                  <a:lnTo>
                    <a:pt x="829" y="2262"/>
                  </a:lnTo>
                  <a:lnTo>
                    <a:pt x="832" y="2260"/>
                  </a:lnTo>
                  <a:cubicBezTo>
                    <a:pt x="839" y="2252"/>
                    <a:pt x="844" y="2246"/>
                    <a:pt x="850" y="2239"/>
                  </a:cubicBezTo>
                  <a:cubicBezTo>
                    <a:pt x="914" y="2167"/>
                    <a:pt x="970" y="2107"/>
                    <a:pt x="1018" y="2063"/>
                  </a:cubicBezTo>
                  <a:cubicBezTo>
                    <a:pt x="1042" y="2042"/>
                    <a:pt x="1063" y="2023"/>
                    <a:pt x="1082" y="2009"/>
                  </a:cubicBezTo>
                  <a:cubicBezTo>
                    <a:pt x="1091" y="2003"/>
                    <a:pt x="1099" y="1997"/>
                    <a:pt x="1107" y="1991"/>
                  </a:cubicBezTo>
                  <a:lnTo>
                    <a:pt x="1113" y="1987"/>
                  </a:lnTo>
                  <a:lnTo>
                    <a:pt x="1115" y="1986"/>
                  </a:lnTo>
                  <a:lnTo>
                    <a:pt x="1118" y="1983"/>
                  </a:lnTo>
                  <a:lnTo>
                    <a:pt x="1122" y="1978"/>
                  </a:lnTo>
                  <a:lnTo>
                    <a:pt x="1150" y="1943"/>
                  </a:lnTo>
                  <a:cubicBezTo>
                    <a:pt x="1297" y="1746"/>
                    <a:pt x="1419" y="1563"/>
                    <a:pt x="1509" y="1382"/>
                  </a:cubicBezTo>
                  <a:cubicBezTo>
                    <a:pt x="1525" y="1349"/>
                    <a:pt x="1541" y="1317"/>
                    <a:pt x="1558" y="1284"/>
                  </a:cubicBezTo>
                  <a:cubicBezTo>
                    <a:pt x="1565" y="1267"/>
                    <a:pt x="1574" y="1251"/>
                    <a:pt x="1581" y="1235"/>
                  </a:cubicBezTo>
                  <a:lnTo>
                    <a:pt x="1622" y="1146"/>
                  </a:lnTo>
                  <a:cubicBezTo>
                    <a:pt x="1647" y="1089"/>
                    <a:pt x="1671" y="1031"/>
                    <a:pt x="1695" y="973"/>
                  </a:cubicBezTo>
                  <a:cubicBezTo>
                    <a:pt x="1719" y="917"/>
                    <a:pt x="1743" y="860"/>
                    <a:pt x="1764" y="805"/>
                  </a:cubicBezTo>
                  <a:cubicBezTo>
                    <a:pt x="1806" y="695"/>
                    <a:pt x="1848" y="589"/>
                    <a:pt x="1886" y="487"/>
                  </a:cubicBezTo>
                  <a:cubicBezTo>
                    <a:pt x="1925" y="383"/>
                    <a:pt x="1963" y="284"/>
                    <a:pt x="1999" y="188"/>
                  </a:cubicBezTo>
                  <a:cubicBezTo>
                    <a:pt x="1972" y="179"/>
                    <a:pt x="1945" y="171"/>
                    <a:pt x="1920" y="163"/>
                  </a:cubicBezTo>
                  <a:lnTo>
                    <a:pt x="1899" y="157"/>
                  </a:lnTo>
                  <a:lnTo>
                    <a:pt x="1877" y="151"/>
                  </a:lnTo>
                  <a:cubicBezTo>
                    <a:pt x="1862" y="147"/>
                    <a:pt x="1845" y="143"/>
                    <a:pt x="1831" y="138"/>
                  </a:cubicBezTo>
                  <a:cubicBezTo>
                    <a:pt x="1772" y="122"/>
                    <a:pt x="1714" y="106"/>
                    <a:pt x="1660" y="90"/>
                  </a:cubicBezTo>
                  <a:cubicBezTo>
                    <a:pt x="1604" y="75"/>
                    <a:pt x="1553" y="60"/>
                    <a:pt x="1501" y="47"/>
                  </a:cubicBezTo>
                  <a:cubicBezTo>
                    <a:pt x="1448" y="34"/>
                    <a:pt x="1399" y="21"/>
                    <a:pt x="1346" y="16"/>
                  </a:cubicBezTo>
                  <a:cubicBezTo>
                    <a:pt x="1274" y="5"/>
                    <a:pt x="1203" y="0"/>
                    <a:pt x="1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60"/>
          <p:cNvGrpSpPr/>
          <p:nvPr/>
        </p:nvGrpSpPr>
        <p:grpSpPr>
          <a:xfrm>
            <a:off x="7415386" y="1356826"/>
            <a:ext cx="534716" cy="812520"/>
            <a:chOff x="1984150" y="4091150"/>
            <a:chExt cx="403925" cy="613825"/>
          </a:xfrm>
        </p:grpSpPr>
        <p:sp>
          <p:nvSpPr>
            <p:cNvPr id="1807" name="Google Shape;1807;p60"/>
            <p:cNvSpPr/>
            <p:nvPr/>
          </p:nvSpPr>
          <p:spPr>
            <a:xfrm>
              <a:off x="1984150" y="4091150"/>
              <a:ext cx="403925" cy="613825"/>
            </a:xfrm>
            <a:custGeom>
              <a:avLst/>
              <a:gdLst/>
              <a:ahLst/>
              <a:cxnLst/>
              <a:rect l="l" t="t" r="r" b="b"/>
              <a:pathLst>
                <a:path w="16157" h="24553" extrusionOk="0">
                  <a:moveTo>
                    <a:pt x="455" y="19501"/>
                  </a:moveTo>
                  <a:cubicBezTo>
                    <a:pt x="461" y="19690"/>
                    <a:pt x="480" y="19858"/>
                    <a:pt x="513" y="19976"/>
                  </a:cubicBezTo>
                  <a:cubicBezTo>
                    <a:pt x="472" y="19995"/>
                    <a:pt x="433" y="20020"/>
                    <a:pt x="390" y="20049"/>
                  </a:cubicBezTo>
                  <a:cubicBezTo>
                    <a:pt x="381" y="20054"/>
                    <a:pt x="374" y="20062"/>
                    <a:pt x="368" y="20070"/>
                  </a:cubicBezTo>
                  <a:cubicBezTo>
                    <a:pt x="423" y="19934"/>
                    <a:pt x="429" y="19723"/>
                    <a:pt x="455" y="19501"/>
                  </a:cubicBezTo>
                  <a:close/>
                  <a:moveTo>
                    <a:pt x="15197" y="4468"/>
                  </a:moveTo>
                  <a:lnTo>
                    <a:pt x="15197" y="4468"/>
                  </a:lnTo>
                  <a:cubicBezTo>
                    <a:pt x="14957" y="5447"/>
                    <a:pt x="14768" y="7470"/>
                    <a:pt x="14683" y="9786"/>
                  </a:cubicBezTo>
                  <a:cubicBezTo>
                    <a:pt x="14614" y="11695"/>
                    <a:pt x="14767" y="13820"/>
                    <a:pt x="14763" y="15733"/>
                  </a:cubicBezTo>
                  <a:cubicBezTo>
                    <a:pt x="14759" y="17936"/>
                    <a:pt x="14753" y="19853"/>
                    <a:pt x="14787" y="20873"/>
                  </a:cubicBezTo>
                  <a:cubicBezTo>
                    <a:pt x="14753" y="20855"/>
                    <a:pt x="14720" y="20847"/>
                    <a:pt x="14688" y="20847"/>
                  </a:cubicBezTo>
                  <a:cubicBezTo>
                    <a:pt x="14633" y="20847"/>
                    <a:pt x="14580" y="20870"/>
                    <a:pt x="14527" y="20909"/>
                  </a:cubicBezTo>
                  <a:cubicBezTo>
                    <a:pt x="14475" y="20948"/>
                    <a:pt x="14420" y="20996"/>
                    <a:pt x="14365" y="21054"/>
                  </a:cubicBezTo>
                  <a:cubicBezTo>
                    <a:pt x="14311" y="21111"/>
                    <a:pt x="14248" y="21174"/>
                    <a:pt x="14183" y="21235"/>
                  </a:cubicBezTo>
                  <a:cubicBezTo>
                    <a:pt x="14285" y="21105"/>
                    <a:pt x="14359" y="20977"/>
                    <a:pt x="14398" y="20874"/>
                  </a:cubicBezTo>
                  <a:cubicBezTo>
                    <a:pt x="14435" y="20770"/>
                    <a:pt x="14435" y="20689"/>
                    <a:pt x="14386" y="20644"/>
                  </a:cubicBezTo>
                  <a:cubicBezTo>
                    <a:pt x="14385" y="20643"/>
                    <a:pt x="14384" y="20643"/>
                    <a:pt x="14382" y="20643"/>
                  </a:cubicBezTo>
                  <a:cubicBezTo>
                    <a:pt x="14369" y="20643"/>
                    <a:pt x="14334" y="20675"/>
                    <a:pt x="14282" y="20734"/>
                  </a:cubicBezTo>
                  <a:cubicBezTo>
                    <a:pt x="14253" y="20766"/>
                    <a:pt x="14217" y="20807"/>
                    <a:pt x="14177" y="20853"/>
                  </a:cubicBezTo>
                  <a:cubicBezTo>
                    <a:pt x="14157" y="20878"/>
                    <a:pt x="14136" y="20903"/>
                    <a:pt x="14114" y="20930"/>
                  </a:cubicBezTo>
                  <a:cubicBezTo>
                    <a:pt x="14092" y="20957"/>
                    <a:pt x="14067" y="20983"/>
                    <a:pt x="14042" y="21012"/>
                  </a:cubicBezTo>
                  <a:cubicBezTo>
                    <a:pt x="13839" y="21247"/>
                    <a:pt x="13553" y="21564"/>
                    <a:pt x="13210" y="21875"/>
                  </a:cubicBezTo>
                  <a:cubicBezTo>
                    <a:pt x="13167" y="21914"/>
                    <a:pt x="13122" y="21952"/>
                    <a:pt x="13079" y="21991"/>
                  </a:cubicBezTo>
                  <a:cubicBezTo>
                    <a:pt x="13033" y="22029"/>
                    <a:pt x="12989" y="22068"/>
                    <a:pt x="12943" y="22107"/>
                  </a:cubicBezTo>
                  <a:lnTo>
                    <a:pt x="12874" y="22165"/>
                  </a:lnTo>
                  <a:lnTo>
                    <a:pt x="12805" y="22221"/>
                  </a:lnTo>
                  <a:cubicBezTo>
                    <a:pt x="12758" y="22259"/>
                    <a:pt x="12711" y="22296"/>
                    <a:pt x="12664" y="22333"/>
                  </a:cubicBezTo>
                  <a:cubicBezTo>
                    <a:pt x="12474" y="22478"/>
                    <a:pt x="12277" y="22614"/>
                    <a:pt x="12087" y="22736"/>
                  </a:cubicBezTo>
                  <a:cubicBezTo>
                    <a:pt x="11704" y="22978"/>
                    <a:pt x="11340" y="23156"/>
                    <a:pt x="11090" y="23251"/>
                  </a:cubicBezTo>
                  <a:cubicBezTo>
                    <a:pt x="10515" y="23472"/>
                    <a:pt x="9942" y="23602"/>
                    <a:pt x="9396" y="23672"/>
                  </a:cubicBezTo>
                  <a:cubicBezTo>
                    <a:pt x="9122" y="23708"/>
                    <a:pt x="8855" y="23724"/>
                    <a:pt x="8596" y="23728"/>
                  </a:cubicBezTo>
                  <a:cubicBezTo>
                    <a:pt x="8551" y="23729"/>
                    <a:pt x="8506" y="23730"/>
                    <a:pt x="8462" y="23730"/>
                  </a:cubicBezTo>
                  <a:cubicBezTo>
                    <a:pt x="8250" y="23730"/>
                    <a:pt x="8043" y="23719"/>
                    <a:pt x="7842" y="23702"/>
                  </a:cubicBezTo>
                  <a:cubicBezTo>
                    <a:pt x="7599" y="23683"/>
                    <a:pt x="7366" y="23650"/>
                    <a:pt x="7141" y="23612"/>
                  </a:cubicBezTo>
                  <a:cubicBezTo>
                    <a:pt x="7028" y="23592"/>
                    <a:pt x="6918" y="23572"/>
                    <a:pt x="6810" y="23548"/>
                  </a:cubicBezTo>
                  <a:cubicBezTo>
                    <a:pt x="6702" y="23526"/>
                    <a:pt x="6598" y="23499"/>
                    <a:pt x="6493" y="23476"/>
                  </a:cubicBezTo>
                  <a:cubicBezTo>
                    <a:pt x="6079" y="23374"/>
                    <a:pt x="5699" y="23250"/>
                    <a:pt x="5346" y="23128"/>
                  </a:cubicBezTo>
                  <a:cubicBezTo>
                    <a:pt x="4705" y="22906"/>
                    <a:pt x="4167" y="22638"/>
                    <a:pt x="3714" y="22370"/>
                  </a:cubicBezTo>
                  <a:cubicBezTo>
                    <a:pt x="3489" y="22235"/>
                    <a:pt x="3284" y="22099"/>
                    <a:pt x="3096" y="21969"/>
                  </a:cubicBezTo>
                  <a:cubicBezTo>
                    <a:pt x="3049" y="21935"/>
                    <a:pt x="3004" y="21902"/>
                    <a:pt x="2958" y="21870"/>
                  </a:cubicBezTo>
                  <a:cubicBezTo>
                    <a:pt x="2936" y="21854"/>
                    <a:pt x="2914" y="21837"/>
                    <a:pt x="2893" y="21821"/>
                  </a:cubicBezTo>
                  <a:cubicBezTo>
                    <a:pt x="2871" y="21805"/>
                    <a:pt x="2850" y="21789"/>
                    <a:pt x="2828" y="21771"/>
                  </a:cubicBezTo>
                  <a:cubicBezTo>
                    <a:pt x="2786" y="21739"/>
                    <a:pt x="2744" y="21706"/>
                    <a:pt x="2704" y="21676"/>
                  </a:cubicBezTo>
                  <a:cubicBezTo>
                    <a:pt x="2663" y="21644"/>
                    <a:pt x="2624" y="21612"/>
                    <a:pt x="2586" y="21581"/>
                  </a:cubicBezTo>
                  <a:cubicBezTo>
                    <a:pt x="2280" y="21333"/>
                    <a:pt x="2035" y="21105"/>
                    <a:pt x="1834" y="20908"/>
                  </a:cubicBezTo>
                  <a:cubicBezTo>
                    <a:pt x="1783" y="20860"/>
                    <a:pt x="1737" y="20812"/>
                    <a:pt x="1691" y="20765"/>
                  </a:cubicBezTo>
                  <a:cubicBezTo>
                    <a:pt x="1668" y="20743"/>
                    <a:pt x="1645" y="20721"/>
                    <a:pt x="1624" y="20700"/>
                  </a:cubicBezTo>
                  <a:cubicBezTo>
                    <a:pt x="1602" y="20678"/>
                    <a:pt x="1582" y="20657"/>
                    <a:pt x="1561" y="20635"/>
                  </a:cubicBezTo>
                  <a:cubicBezTo>
                    <a:pt x="1520" y="20594"/>
                    <a:pt x="1481" y="20555"/>
                    <a:pt x="1443" y="20517"/>
                  </a:cubicBezTo>
                  <a:cubicBezTo>
                    <a:pt x="1407" y="20480"/>
                    <a:pt x="1373" y="20443"/>
                    <a:pt x="1339" y="20410"/>
                  </a:cubicBezTo>
                  <a:cubicBezTo>
                    <a:pt x="1272" y="20342"/>
                    <a:pt x="1212" y="20282"/>
                    <a:pt x="1158" y="20232"/>
                  </a:cubicBezTo>
                  <a:cubicBezTo>
                    <a:pt x="1131" y="20206"/>
                    <a:pt x="1104" y="20181"/>
                    <a:pt x="1078" y="20158"/>
                  </a:cubicBezTo>
                  <a:cubicBezTo>
                    <a:pt x="1055" y="20136"/>
                    <a:pt x="1030" y="20115"/>
                    <a:pt x="1007" y="20097"/>
                  </a:cubicBezTo>
                  <a:cubicBezTo>
                    <a:pt x="961" y="20060"/>
                    <a:pt x="918" y="20030"/>
                    <a:pt x="879" y="20006"/>
                  </a:cubicBezTo>
                  <a:cubicBezTo>
                    <a:pt x="841" y="19981"/>
                    <a:pt x="804" y="19964"/>
                    <a:pt x="771" y="19953"/>
                  </a:cubicBezTo>
                  <a:cubicBezTo>
                    <a:pt x="741" y="19944"/>
                    <a:pt x="714" y="19938"/>
                    <a:pt x="686" y="19937"/>
                  </a:cubicBezTo>
                  <a:cubicBezTo>
                    <a:pt x="738" y="19139"/>
                    <a:pt x="705" y="16413"/>
                    <a:pt x="798" y="15419"/>
                  </a:cubicBezTo>
                  <a:cubicBezTo>
                    <a:pt x="1046" y="12724"/>
                    <a:pt x="1518" y="10612"/>
                    <a:pt x="1700" y="8920"/>
                  </a:cubicBezTo>
                  <a:cubicBezTo>
                    <a:pt x="1920" y="6874"/>
                    <a:pt x="2073" y="5471"/>
                    <a:pt x="2156" y="4507"/>
                  </a:cubicBezTo>
                  <a:cubicBezTo>
                    <a:pt x="2194" y="4544"/>
                    <a:pt x="2232" y="4583"/>
                    <a:pt x="2275" y="4618"/>
                  </a:cubicBezTo>
                  <a:lnTo>
                    <a:pt x="2338" y="4672"/>
                  </a:lnTo>
                  <a:lnTo>
                    <a:pt x="2371" y="4699"/>
                  </a:lnTo>
                  <a:lnTo>
                    <a:pt x="2401" y="4723"/>
                  </a:lnTo>
                  <a:cubicBezTo>
                    <a:pt x="2484" y="4789"/>
                    <a:pt x="2571" y="4851"/>
                    <a:pt x="2658" y="4907"/>
                  </a:cubicBezTo>
                  <a:cubicBezTo>
                    <a:pt x="2866" y="5040"/>
                    <a:pt x="3083" y="5149"/>
                    <a:pt x="3301" y="5240"/>
                  </a:cubicBezTo>
                  <a:cubicBezTo>
                    <a:pt x="3520" y="5332"/>
                    <a:pt x="3740" y="5403"/>
                    <a:pt x="3957" y="5463"/>
                  </a:cubicBezTo>
                  <a:cubicBezTo>
                    <a:pt x="4175" y="5523"/>
                    <a:pt x="4392" y="5575"/>
                    <a:pt x="4605" y="5620"/>
                  </a:cubicBezTo>
                  <a:cubicBezTo>
                    <a:pt x="4710" y="5641"/>
                    <a:pt x="4817" y="5663"/>
                    <a:pt x="4924" y="5684"/>
                  </a:cubicBezTo>
                  <a:cubicBezTo>
                    <a:pt x="4978" y="5695"/>
                    <a:pt x="5030" y="5706"/>
                    <a:pt x="5084" y="5716"/>
                  </a:cubicBezTo>
                  <a:cubicBezTo>
                    <a:pt x="5138" y="5726"/>
                    <a:pt x="5191" y="5737"/>
                    <a:pt x="5245" y="5746"/>
                  </a:cubicBezTo>
                  <a:cubicBezTo>
                    <a:pt x="5674" y="5827"/>
                    <a:pt x="6110" y="5891"/>
                    <a:pt x="6546" y="5947"/>
                  </a:cubicBezTo>
                  <a:cubicBezTo>
                    <a:pt x="6765" y="5973"/>
                    <a:pt x="6984" y="6001"/>
                    <a:pt x="7205" y="6020"/>
                  </a:cubicBezTo>
                  <a:cubicBezTo>
                    <a:pt x="7423" y="6043"/>
                    <a:pt x="7645" y="6059"/>
                    <a:pt x="7865" y="6076"/>
                  </a:cubicBezTo>
                  <a:cubicBezTo>
                    <a:pt x="7975" y="6085"/>
                    <a:pt x="8085" y="6090"/>
                    <a:pt x="8195" y="6097"/>
                  </a:cubicBezTo>
                  <a:cubicBezTo>
                    <a:pt x="8306" y="6103"/>
                    <a:pt x="8415" y="6111"/>
                    <a:pt x="8526" y="6113"/>
                  </a:cubicBezTo>
                  <a:lnTo>
                    <a:pt x="8856" y="6125"/>
                  </a:lnTo>
                  <a:cubicBezTo>
                    <a:pt x="8966" y="6128"/>
                    <a:pt x="9076" y="6129"/>
                    <a:pt x="9187" y="6132"/>
                  </a:cubicBezTo>
                  <a:lnTo>
                    <a:pt x="9351" y="6134"/>
                  </a:lnTo>
                  <a:lnTo>
                    <a:pt x="9845" y="6134"/>
                  </a:lnTo>
                  <a:cubicBezTo>
                    <a:pt x="9955" y="6132"/>
                    <a:pt x="10064" y="6130"/>
                    <a:pt x="10173" y="6128"/>
                  </a:cubicBezTo>
                  <a:cubicBezTo>
                    <a:pt x="10229" y="6127"/>
                    <a:pt x="10282" y="6127"/>
                    <a:pt x="10337" y="6124"/>
                  </a:cubicBezTo>
                  <a:cubicBezTo>
                    <a:pt x="10392" y="6121"/>
                    <a:pt x="10446" y="6119"/>
                    <a:pt x="10499" y="6117"/>
                  </a:cubicBezTo>
                  <a:cubicBezTo>
                    <a:pt x="10934" y="6103"/>
                    <a:pt x="11365" y="6071"/>
                    <a:pt x="11789" y="6036"/>
                  </a:cubicBezTo>
                  <a:cubicBezTo>
                    <a:pt x="12003" y="6015"/>
                    <a:pt x="12213" y="5998"/>
                    <a:pt x="12425" y="5972"/>
                  </a:cubicBezTo>
                  <a:cubicBezTo>
                    <a:pt x="12637" y="5946"/>
                    <a:pt x="12851" y="5917"/>
                    <a:pt x="13062" y="5875"/>
                  </a:cubicBezTo>
                  <a:cubicBezTo>
                    <a:pt x="13427" y="5804"/>
                    <a:pt x="13791" y="5697"/>
                    <a:pt x="14126" y="5522"/>
                  </a:cubicBezTo>
                  <a:cubicBezTo>
                    <a:pt x="14464" y="5346"/>
                    <a:pt x="14763" y="5104"/>
                    <a:pt x="14990" y="4805"/>
                  </a:cubicBezTo>
                  <a:cubicBezTo>
                    <a:pt x="15069" y="4700"/>
                    <a:pt x="15139" y="4586"/>
                    <a:pt x="15197" y="4468"/>
                  </a:cubicBezTo>
                  <a:close/>
                  <a:moveTo>
                    <a:pt x="6996" y="1"/>
                  </a:moveTo>
                  <a:cubicBezTo>
                    <a:pt x="6717" y="1"/>
                    <a:pt x="6416" y="10"/>
                    <a:pt x="6095" y="33"/>
                  </a:cubicBezTo>
                  <a:cubicBezTo>
                    <a:pt x="5619" y="66"/>
                    <a:pt x="5098" y="125"/>
                    <a:pt x="4545" y="226"/>
                  </a:cubicBezTo>
                  <a:cubicBezTo>
                    <a:pt x="4477" y="238"/>
                    <a:pt x="4407" y="252"/>
                    <a:pt x="4335" y="265"/>
                  </a:cubicBezTo>
                  <a:cubicBezTo>
                    <a:pt x="4265" y="279"/>
                    <a:pt x="4195" y="294"/>
                    <a:pt x="4124" y="308"/>
                  </a:cubicBezTo>
                  <a:cubicBezTo>
                    <a:pt x="3981" y="337"/>
                    <a:pt x="3838" y="369"/>
                    <a:pt x="3685" y="406"/>
                  </a:cubicBezTo>
                  <a:cubicBezTo>
                    <a:pt x="3385" y="482"/>
                    <a:pt x="3062" y="580"/>
                    <a:pt x="2735" y="743"/>
                  </a:cubicBezTo>
                  <a:cubicBezTo>
                    <a:pt x="2572" y="825"/>
                    <a:pt x="2406" y="924"/>
                    <a:pt x="2251" y="1047"/>
                  </a:cubicBezTo>
                  <a:cubicBezTo>
                    <a:pt x="2096" y="1166"/>
                    <a:pt x="1949" y="1309"/>
                    <a:pt x="1818" y="1473"/>
                  </a:cubicBezTo>
                  <a:cubicBezTo>
                    <a:pt x="1752" y="1557"/>
                    <a:pt x="1692" y="1647"/>
                    <a:pt x="1636" y="1741"/>
                  </a:cubicBezTo>
                  <a:cubicBezTo>
                    <a:pt x="1580" y="1837"/>
                    <a:pt x="1532" y="1938"/>
                    <a:pt x="1492" y="2046"/>
                  </a:cubicBezTo>
                  <a:cubicBezTo>
                    <a:pt x="1451" y="2153"/>
                    <a:pt x="1422" y="2267"/>
                    <a:pt x="1399" y="2381"/>
                  </a:cubicBezTo>
                  <a:cubicBezTo>
                    <a:pt x="1391" y="2439"/>
                    <a:pt x="1380" y="2497"/>
                    <a:pt x="1375" y="2555"/>
                  </a:cubicBezTo>
                  <a:cubicBezTo>
                    <a:pt x="1370" y="2612"/>
                    <a:pt x="1368" y="2670"/>
                    <a:pt x="1365" y="2729"/>
                  </a:cubicBezTo>
                  <a:cubicBezTo>
                    <a:pt x="1364" y="2843"/>
                    <a:pt x="1374" y="2954"/>
                    <a:pt x="1391" y="3065"/>
                  </a:cubicBezTo>
                  <a:cubicBezTo>
                    <a:pt x="1105" y="4064"/>
                    <a:pt x="814" y="6033"/>
                    <a:pt x="606" y="8285"/>
                  </a:cubicBezTo>
                  <a:cubicBezTo>
                    <a:pt x="428" y="10201"/>
                    <a:pt x="461" y="12346"/>
                    <a:pt x="349" y="14269"/>
                  </a:cubicBezTo>
                  <a:cubicBezTo>
                    <a:pt x="159" y="17558"/>
                    <a:pt x="1" y="20213"/>
                    <a:pt x="118" y="20224"/>
                  </a:cubicBezTo>
                  <a:cubicBezTo>
                    <a:pt x="129" y="20225"/>
                    <a:pt x="140" y="20226"/>
                    <a:pt x="150" y="20226"/>
                  </a:cubicBezTo>
                  <a:cubicBezTo>
                    <a:pt x="244" y="20226"/>
                    <a:pt x="304" y="20183"/>
                    <a:pt x="343" y="20111"/>
                  </a:cubicBezTo>
                  <a:lnTo>
                    <a:pt x="343" y="20111"/>
                  </a:lnTo>
                  <a:cubicBezTo>
                    <a:pt x="336" y="20141"/>
                    <a:pt x="333" y="20178"/>
                    <a:pt x="337" y="20223"/>
                  </a:cubicBezTo>
                  <a:cubicBezTo>
                    <a:pt x="341" y="20266"/>
                    <a:pt x="350" y="20316"/>
                    <a:pt x="366" y="20374"/>
                  </a:cubicBezTo>
                  <a:cubicBezTo>
                    <a:pt x="382" y="20432"/>
                    <a:pt x="407" y="20496"/>
                    <a:pt x="435" y="20566"/>
                  </a:cubicBezTo>
                  <a:cubicBezTo>
                    <a:pt x="463" y="20636"/>
                    <a:pt x="499" y="20712"/>
                    <a:pt x="541" y="20792"/>
                  </a:cubicBezTo>
                  <a:cubicBezTo>
                    <a:pt x="581" y="20874"/>
                    <a:pt x="632" y="20960"/>
                    <a:pt x="687" y="21050"/>
                  </a:cubicBezTo>
                  <a:cubicBezTo>
                    <a:pt x="701" y="21073"/>
                    <a:pt x="715" y="21095"/>
                    <a:pt x="730" y="21120"/>
                  </a:cubicBezTo>
                  <a:cubicBezTo>
                    <a:pt x="745" y="21142"/>
                    <a:pt x="761" y="21166"/>
                    <a:pt x="776" y="21190"/>
                  </a:cubicBezTo>
                  <a:cubicBezTo>
                    <a:pt x="809" y="21237"/>
                    <a:pt x="841" y="21285"/>
                    <a:pt x="875" y="21335"/>
                  </a:cubicBezTo>
                  <a:cubicBezTo>
                    <a:pt x="911" y="21384"/>
                    <a:pt x="948" y="21433"/>
                    <a:pt x="986" y="21484"/>
                  </a:cubicBezTo>
                  <a:cubicBezTo>
                    <a:pt x="1023" y="21535"/>
                    <a:pt x="1063" y="21587"/>
                    <a:pt x="1106" y="21639"/>
                  </a:cubicBezTo>
                  <a:cubicBezTo>
                    <a:pt x="1274" y="21848"/>
                    <a:pt x="1472" y="22064"/>
                    <a:pt x="1700" y="22283"/>
                  </a:cubicBezTo>
                  <a:cubicBezTo>
                    <a:pt x="1927" y="22501"/>
                    <a:pt x="2184" y="22721"/>
                    <a:pt x="2469" y="22933"/>
                  </a:cubicBezTo>
                  <a:cubicBezTo>
                    <a:pt x="3039" y="23355"/>
                    <a:pt x="3722" y="23746"/>
                    <a:pt x="4486" y="24041"/>
                  </a:cubicBezTo>
                  <a:cubicBezTo>
                    <a:pt x="5356" y="24382"/>
                    <a:pt x="6343" y="24552"/>
                    <a:pt x="7322" y="24552"/>
                  </a:cubicBezTo>
                  <a:cubicBezTo>
                    <a:pt x="7346" y="24552"/>
                    <a:pt x="7370" y="24552"/>
                    <a:pt x="7394" y="24552"/>
                  </a:cubicBezTo>
                  <a:cubicBezTo>
                    <a:pt x="7894" y="24547"/>
                    <a:pt x="8393" y="24502"/>
                    <a:pt x="8873" y="24418"/>
                  </a:cubicBezTo>
                  <a:cubicBezTo>
                    <a:pt x="9355" y="24338"/>
                    <a:pt x="9821" y="24222"/>
                    <a:pt x="10265" y="24090"/>
                  </a:cubicBezTo>
                  <a:cubicBezTo>
                    <a:pt x="11028" y="23865"/>
                    <a:pt x="11719" y="23553"/>
                    <a:pt x="12309" y="23214"/>
                  </a:cubicBezTo>
                  <a:cubicBezTo>
                    <a:pt x="12900" y="22872"/>
                    <a:pt x="13390" y="22504"/>
                    <a:pt x="13772" y="22165"/>
                  </a:cubicBezTo>
                  <a:cubicBezTo>
                    <a:pt x="14156" y="21827"/>
                    <a:pt x="14431" y="21516"/>
                    <a:pt x="14608" y="21295"/>
                  </a:cubicBezTo>
                  <a:cubicBezTo>
                    <a:pt x="14652" y="21238"/>
                    <a:pt x="14690" y="21189"/>
                    <a:pt x="14722" y="21145"/>
                  </a:cubicBezTo>
                  <a:cubicBezTo>
                    <a:pt x="14748" y="21107"/>
                    <a:pt x="14770" y="21073"/>
                    <a:pt x="14788" y="21045"/>
                  </a:cubicBezTo>
                  <a:cubicBezTo>
                    <a:pt x="14804" y="21433"/>
                    <a:pt x="14827" y="21652"/>
                    <a:pt x="14861" y="21653"/>
                  </a:cubicBezTo>
                  <a:cubicBezTo>
                    <a:pt x="14865" y="21653"/>
                    <a:pt x="14870" y="21653"/>
                    <a:pt x="14874" y="21653"/>
                  </a:cubicBezTo>
                  <a:cubicBezTo>
                    <a:pt x="15162" y="21653"/>
                    <a:pt x="15129" y="21307"/>
                    <a:pt x="15152" y="20920"/>
                  </a:cubicBezTo>
                  <a:lnTo>
                    <a:pt x="15152" y="20920"/>
                  </a:lnTo>
                  <a:cubicBezTo>
                    <a:pt x="15184" y="21281"/>
                    <a:pt x="15255" y="21559"/>
                    <a:pt x="15387" y="21564"/>
                  </a:cubicBezTo>
                  <a:cubicBezTo>
                    <a:pt x="15387" y="21564"/>
                    <a:pt x="15387" y="21564"/>
                    <a:pt x="15387" y="21564"/>
                  </a:cubicBezTo>
                  <a:cubicBezTo>
                    <a:pt x="15490" y="21564"/>
                    <a:pt x="15226" y="18020"/>
                    <a:pt x="15269" y="16854"/>
                  </a:cubicBezTo>
                  <a:cubicBezTo>
                    <a:pt x="15371" y="14165"/>
                    <a:pt x="15721" y="12046"/>
                    <a:pt x="15810" y="10356"/>
                  </a:cubicBezTo>
                  <a:cubicBezTo>
                    <a:pt x="16127" y="4237"/>
                    <a:pt x="16156" y="3876"/>
                    <a:pt x="15514" y="3853"/>
                  </a:cubicBezTo>
                  <a:cubicBezTo>
                    <a:pt x="15513" y="3853"/>
                    <a:pt x="15512" y="3852"/>
                    <a:pt x="15511" y="3852"/>
                  </a:cubicBezTo>
                  <a:cubicBezTo>
                    <a:pt x="15456" y="3852"/>
                    <a:pt x="15402" y="3908"/>
                    <a:pt x="15351" y="4012"/>
                  </a:cubicBezTo>
                  <a:cubicBezTo>
                    <a:pt x="15366" y="3931"/>
                    <a:pt x="15375" y="3850"/>
                    <a:pt x="15380" y="3770"/>
                  </a:cubicBezTo>
                  <a:cubicBezTo>
                    <a:pt x="15387" y="3585"/>
                    <a:pt x="15366" y="3405"/>
                    <a:pt x="15324" y="3234"/>
                  </a:cubicBezTo>
                  <a:cubicBezTo>
                    <a:pt x="15281" y="3063"/>
                    <a:pt x="15216" y="2904"/>
                    <a:pt x="15139" y="2755"/>
                  </a:cubicBezTo>
                  <a:cubicBezTo>
                    <a:pt x="15061" y="2605"/>
                    <a:pt x="14968" y="2469"/>
                    <a:pt x="14866" y="2343"/>
                  </a:cubicBezTo>
                  <a:cubicBezTo>
                    <a:pt x="14763" y="2218"/>
                    <a:pt x="14650" y="2106"/>
                    <a:pt x="14533" y="2006"/>
                  </a:cubicBezTo>
                  <a:cubicBezTo>
                    <a:pt x="14298" y="1806"/>
                    <a:pt x="14044" y="1651"/>
                    <a:pt x="13793" y="1526"/>
                  </a:cubicBezTo>
                  <a:cubicBezTo>
                    <a:pt x="13543" y="1400"/>
                    <a:pt x="13291" y="1301"/>
                    <a:pt x="13050" y="1220"/>
                  </a:cubicBezTo>
                  <a:cubicBezTo>
                    <a:pt x="12808" y="1137"/>
                    <a:pt x="12571" y="1067"/>
                    <a:pt x="12344" y="1011"/>
                  </a:cubicBezTo>
                  <a:cubicBezTo>
                    <a:pt x="12316" y="1005"/>
                    <a:pt x="12288" y="998"/>
                    <a:pt x="12260" y="990"/>
                  </a:cubicBezTo>
                  <a:cubicBezTo>
                    <a:pt x="12231" y="983"/>
                    <a:pt x="12203" y="978"/>
                    <a:pt x="12175" y="971"/>
                  </a:cubicBezTo>
                  <a:lnTo>
                    <a:pt x="12010" y="935"/>
                  </a:lnTo>
                  <a:cubicBezTo>
                    <a:pt x="11955" y="924"/>
                    <a:pt x="11901" y="915"/>
                    <a:pt x="11849" y="905"/>
                  </a:cubicBezTo>
                  <a:cubicBezTo>
                    <a:pt x="11822" y="899"/>
                    <a:pt x="11796" y="896"/>
                    <a:pt x="11769" y="891"/>
                  </a:cubicBezTo>
                  <a:cubicBezTo>
                    <a:pt x="11742" y="887"/>
                    <a:pt x="11717" y="882"/>
                    <a:pt x="11692" y="878"/>
                  </a:cubicBezTo>
                  <a:cubicBezTo>
                    <a:pt x="11639" y="870"/>
                    <a:pt x="11589" y="862"/>
                    <a:pt x="11538" y="854"/>
                  </a:cubicBezTo>
                  <a:cubicBezTo>
                    <a:pt x="11488" y="848"/>
                    <a:pt x="11438" y="843"/>
                    <a:pt x="11390" y="836"/>
                  </a:cubicBezTo>
                  <a:cubicBezTo>
                    <a:pt x="11291" y="822"/>
                    <a:pt x="11196" y="816"/>
                    <a:pt x="11103" y="806"/>
                  </a:cubicBezTo>
                  <a:cubicBezTo>
                    <a:pt x="10883" y="787"/>
                    <a:pt x="10680" y="780"/>
                    <a:pt x="10497" y="780"/>
                  </a:cubicBezTo>
                  <a:cubicBezTo>
                    <a:pt x="10374" y="780"/>
                    <a:pt x="10261" y="783"/>
                    <a:pt x="10158" y="789"/>
                  </a:cubicBezTo>
                  <a:cubicBezTo>
                    <a:pt x="10093" y="791"/>
                    <a:pt x="10032" y="795"/>
                    <a:pt x="9975" y="801"/>
                  </a:cubicBezTo>
                  <a:cubicBezTo>
                    <a:pt x="9918" y="806"/>
                    <a:pt x="9865" y="809"/>
                    <a:pt x="9816" y="816"/>
                  </a:cubicBezTo>
                  <a:cubicBezTo>
                    <a:pt x="9716" y="827"/>
                    <a:pt x="9633" y="837"/>
                    <a:pt x="9566" y="849"/>
                  </a:cubicBezTo>
                  <a:cubicBezTo>
                    <a:pt x="9431" y="873"/>
                    <a:pt x="9362" y="893"/>
                    <a:pt x="9365" y="908"/>
                  </a:cubicBezTo>
                  <a:cubicBezTo>
                    <a:pt x="9371" y="983"/>
                    <a:pt x="9414" y="1034"/>
                    <a:pt x="9483" y="1066"/>
                  </a:cubicBezTo>
                  <a:cubicBezTo>
                    <a:pt x="9516" y="1083"/>
                    <a:pt x="9558" y="1095"/>
                    <a:pt x="9603" y="1103"/>
                  </a:cubicBezTo>
                  <a:cubicBezTo>
                    <a:pt x="9651" y="1112"/>
                    <a:pt x="9703" y="1119"/>
                    <a:pt x="9759" y="1123"/>
                  </a:cubicBezTo>
                  <a:cubicBezTo>
                    <a:pt x="9988" y="1139"/>
                    <a:pt x="10296" y="1126"/>
                    <a:pt x="10623" y="1151"/>
                  </a:cubicBezTo>
                  <a:cubicBezTo>
                    <a:pt x="10322" y="1155"/>
                    <a:pt x="10060" y="1188"/>
                    <a:pt x="9875" y="1236"/>
                  </a:cubicBezTo>
                  <a:cubicBezTo>
                    <a:pt x="9782" y="1259"/>
                    <a:pt x="9710" y="1289"/>
                    <a:pt x="9660" y="1317"/>
                  </a:cubicBezTo>
                  <a:cubicBezTo>
                    <a:pt x="9610" y="1347"/>
                    <a:pt x="9586" y="1380"/>
                    <a:pt x="9587" y="1413"/>
                  </a:cubicBezTo>
                  <a:cubicBezTo>
                    <a:pt x="9587" y="1419"/>
                    <a:pt x="9610" y="1422"/>
                    <a:pt x="9652" y="1423"/>
                  </a:cubicBezTo>
                  <a:cubicBezTo>
                    <a:pt x="9659" y="1423"/>
                    <a:pt x="9667" y="1423"/>
                    <a:pt x="9675" y="1423"/>
                  </a:cubicBezTo>
                  <a:cubicBezTo>
                    <a:pt x="9715" y="1423"/>
                    <a:pt x="9768" y="1421"/>
                    <a:pt x="9834" y="1417"/>
                  </a:cubicBezTo>
                  <a:cubicBezTo>
                    <a:pt x="9977" y="1412"/>
                    <a:pt x="10176" y="1401"/>
                    <a:pt x="10418" y="1401"/>
                  </a:cubicBezTo>
                  <a:cubicBezTo>
                    <a:pt x="10445" y="1401"/>
                    <a:pt x="10473" y="1401"/>
                    <a:pt x="10501" y="1401"/>
                  </a:cubicBezTo>
                  <a:cubicBezTo>
                    <a:pt x="10783" y="1403"/>
                    <a:pt x="11117" y="1418"/>
                    <a:pt x="11482" y="1467"/>
                  </a:cubicBezTo>
                  <a:cubicBezTo>
                    <a:pt x="11847" y="1514"/>
                    <a:pt x="12245" y="1589"/>
                    <a:pt x="12648" y="1707"/>
                  </a:cubicBezTo>
                  <a:cubicBezTo>
                    <a:pt x="12849" y="1764"/>
                    <a:pt x="13055" y="1832"/>
                    <a:pt x="13250" y="1908"/>
                  </a:cubicBezTo>
                  <a:cubicBezTo>
                    <a:pt x="13348" y="1947"/>
                    <a:pt x="13445" y="1988"/>
                    <a:pt x="13540" y="2032"/>
                  </a:cubicBezTo>
                  <a:cubicBezTo>
                    <a:pt x="13635" y="2077"/>
                    <a:pt x="13727" y="2123"/>
                    <a:pt x="13815" y="2175"/>
                  </a:cubicBezTo>
                  <a:cubicBezTo>
                    <a:pt x="13993" y="2277"/>
                    <a:pt x="14157" y="2394"/>
                    <a:pt x="14298" y="2525"/>
                  </a:cubicBezTo>
                  <a:cubicBezTo>
                    <a:pt x="14315" y="2541"/>
                    <a:pt x="14334" y="2558"/>
                    <a:pt x="14350" y="2574"/>
                  </a:cubicBezTo>
                  <a:lnTo>
                    <a:pt x="14400" y="2626"/>
                  </a:lnTo>
                  <a:cubicBezTo>
                    <a:pt x="14416" y="2643"/>
                    <a:pt x="14431" y="2660"/>
                    <a:pt x="14447" y="2678"/>
                  </a:cubicBezTo>
                  <a:lnTo>
                    <a:pt x="14470" y="2705"/>
                  </a:lnTo>
                  <a:lnTo>
                    <a:pt x="14491" y="2732"/>
                  </a:lnTo>
                  <a:cubicBezTo>
                    <a:pt x="14550" y="2804"/>
                    <a:pt x="14603" y="2880"/>
                    <a:pt x="14650" y="2960"/>
                  </a:cubicBezTo>
                  <a:cubicBezTo>
                    <a:pt x="14743" y="3117"/>
                    <a:pt x="14806" y="3283"/>
                    <a:pt x="14840" y="3446"/>
                  </a:cubicBezTo>
                  <a:cubicBezTo>
                    <a:pt x="14873" y="3609"/>
                    <a:pt x="14878" y="3767"/>
                    <a:pt x="14851" y="3912"/>
                  </a:cubicBezTo>
                  <a:cubicBezTo>
                    <a:pt x="14827" y="4057"/>
                    <a:pt x="14776" y="4190"/>
                    <a:pt x="14712" y="4307"/>
                  </a:cubicBezTo>
                  <a:cubicBezTo>
                    <a:pt x="14650" y="4424"/>
                    <a:pt x="14575" y="4522"/>
                    <a:pt x="14500" y="4603"/>
                  </a:cubicBezTo>
                  <a:cubicBezTo>
                    <a:pt x="14328" y="4790"/>
                    <a:pt x="14115" y="4943"/>
                    <a:pt x="13887" y="5052"/>
                  </a:cubicBezTo>
                  <a:cubicBezTo>
                    <a:pt x="13656" y="5163"/>
                    <a:pt x="13409" y="5237"/>
                    <a:pt x="13155" y="5290"/>
                  </a:cubicBezTo>
                  <a:cubicBezTo>
                    <a:pt x="12901" y="5340"/>
                    <a:pt x="12642" y="5369"/>
                    <a:pt x="12384" y="5388"/>
                  </a:cubicBezTo>
                  <a:cubicBezTo>
                    <a:pt x="12252" y="5397"/>
                    <a:pt x="12122" y="5404"/>
                    <a:pt x="11992" y="5409"/>
                  </a:cubicBezTo>
                  <a:cubicBezTo>
                    <a:pt x="11928" y="5412"/>
                    <a:pt x="11862" y="5415"/>
                    <a:pt x="11798" y="5418"/>
                  </a:cubicBezTo>
                  <a:lnTo>
                    <a:pt x="11701" y="5421"/>
                  </a:lnTo>
                  <a:cubicBezTo>
                    <a:pt x="11669" y="5423"/>
                    <a:pt x="11637" y="5423"/>
                    <a:pt x="11605" y="5424"/>
                  </a:cubicBezTo>
                  <a:cubicBezTo>
                    <a:pt x="11435" y="5429"/>
                    <a:pt x="11267" y="5431"/>
                    <a:pt x="11101" y="5431"/>
                  </a:cubicBezTo>
                  <a:cubicBezTo>
                    <a:pt x="10763" y="5431"/>
                    <a:pt x="10433" y="5422"/>
                    <a:pt x="10108" y="5407"/>
                  </a:cubicBezTo>
                  <a:cubicBezTo>
                    <a:pt x="9867" y="5397"/>
                    <a:pt x="9628" y="5377"/>
                    <a:pt x="9393" y="5360"/>
                  </a:cubicBezTo>
                  <a:cubicBezTo>
                    <a:pt x="9158" y="5337"/>
                    <a:pt x="8927" y="5318"/>
                    <a:pt x="8700" y="5290"/>
                  </a:cubicBezTo>
                  <a:cubicBezTo>
                    <a:pt x="8473" y="5265"/>
                    <a:pt x="8250" y="5232"/>
                    <a:pt x="8030" y="5204"/>
                  </a:cubicBezTo>
                  <a:cubicBezTo>
                    <a:pt x="7920" y="5187"/>
                    <a:pt x="7810" y="5171"/>
                    <a:pt x="7703" y="5152"/>
                  </a:cubicBezTo>
                  <a:cubicBezTo>
                    <a:pt x="7649" y="5145"/>
                    <a:pt x="7596" y="5135"/>
                    <a:pt x="7542" y="5128"/>
                  </a:cubicBezTo>
                  <a:cubicBezTo>
                    <a:pt x="7488" y="5118"/>
                    <a:pt x="7437" y="5108"/>
                    <a:pt x="7383" y="5099"/>
                  </a:cubicBezTo>
                  <a:cubicBezTo>
                    <a:pt x="6959" y="5028"/>
                    <a:pt x="6548" y="4942"/>
                    <a:pt x="6153" y="4857"/>
                  </a:cubicBezTo>
                  <a:cubicBezTo>
                    <a:pt x="5955" y="4812"/>
                    <a:pt x="5761" y="4770"/>
                    <a:pt x="5570" y="4723"/>
                  </a:cubicBezTo>
                  <a:cubicBezTo>
                    <a:pt x="5474" y="4700"/>
                    <a:pt x="5381" y="4678"/>
                    <a:pt x="5286" y="4655"/>
                  </a:cubicBezTo>
                  <a:cubicBezTo>
                    <a:pt x="5193" y="4630"/>
                    <a:pt x="5100" y="4607"/>
                    <a:pt x="5009" y="4583"/>
                  </a:cubicBezTo>
                  <a:cubicBezTo>
                    <a:pt x="4638" y="4490"/>
                    <a:pt x="4294" y="4395"/>
                    <a:pt x="3986" y="4284"/>
                  </a:cubicBezTo>
                  <a:cubicBezTo>
                    <a:pt x="3709" y="4183"/>
                    <a:pt x="3462" y="4062"/>
                    <a:pt x="3254" y="3920"/>
                  </a:cubicBezTo>
                  <a:cubicBezTo>
                    <a:pt x="3228" y="3903"/>
                    <a:pt x="3202" y="3884"/>
                    <a:pt x="3177" y="3867"/>
                  </a:cubicBezTo>
                  <a:lnTo>
                    <a:pt x="3104" y="3810"/>
                  </a:lnTo>
                  <a:cubicBezTo>
                    <a:pt x="3060" y="3772"/>
                    <a:pt x="3017" y="3737"/>
                    <a:pt x="2979" y="3695"/>
                  </a:cubicBezTo>
                  <a:cubicBezTo>
                    <a:pt x="2899" y="3614"/>
                    <a:pt x="2825" y="3529"/>
                    <a:pt x="2766" y="3438"/>
                  </a:cubicBezTo>
                  <a:cubicBezTo>
                    <a:pt x="2707" y="3347"/>
                    <a:pt x="2656" y="3254"/>
                    <a:pt x="2619" y="3162"/>
                  </a:cubicBezTo>
                  <a:cubicBezTo>
                    <a:pt x="2582" y="3068"/>
                    <a:pt x="2556" y="2976"/>
                    <a:pt x="2541" y="2888"/>
                  </a:cubicBezTo>
                  <a:cubicBezTo>
                    <a:pt x="2528" y="2799"/>
                    <a:pt x="2529" y="2716"/>
                    <a:pt x="2536" y="2638"/>
                  </a:cubicBezTo>
                  <a:cubicBezTo>
                    <a:pt x="2540" y="2619"/>
                    <a:pt x="2543" y="2599"/>
                    <a:pt x="2546" y="2580"/>
                  </a:cubicBezTo>
                  <a:cubicBezTo>
                    <a:pt x="2546" y="2571"/>
                    <a:pt x="2550" y="2561"/>
                    <a:pt x="2552" y="2552"/>
                  </a:cubicBezTo>
                  <a:lnTo>
                    <a:pt x="2560" y="2525"/>
                  </a:lnTo>
                  <a:lnTo>
                    <a:pt x="2566" y="2498"/>
                  </a:lnTo>
                  <a:cubicBezTo>
                    <a:pt x="2568" y="2488"/>
                    <a:pt x="2572" y="2481"/>
                    <a:pt x="2576" y="2471"/>
                  </a:cubicBezTo>
                  <a:cubicBezTo>
                    <a:pt x="2578" y="2461"/>
                    <a:pt x="2581" y="2454"/>
                    <a:pt x="2584" y="2444"/>
                  </a:cubicBezTo>
                  <a:lnTo>
                    <a:pt x="2595" y="2417"/>
                  </a:lnTo>
                  <a:cubicBezTo>
                    <a:pt x="2653" y="2276"/>
                    <a:pt x="2756" y="2141"/>
                    <a:pt x="2883" y="2024"/>
                  </a:cubicBezTo>
                  <a:cubicBezTo>
                    <a:pt x="2946" y="1966"/>
                    <a:pt x="3014" y="1912"/>
                    <a:pt x="3087" y="1864"/>
                  </a:cubicBezTo>
                  <a:cubicBezTo>
                    <a:pt x="3158" y="1817"/>
                    <a:pt x="3236" y="1773"/>
                    <a:pt x="3317" y="1734"/>
                  </a:cubicBezTo>
                  <a:cubicBezTo>
                    <a:pt x="3640" y="1575"/>
                    <a:pt x="4008" y="1481"/>
                    <a:pt x="4373" y="1395"/>
                  </a:cubicBezTo>
                  <a:cubicBezTo>
                    <a:pt x="4735" y="1309"/>
                    <a:pt x="5070" y="1239"/>
                    <a:pt x="5382" y="1183"/>
                  </a:cubicBezTo>
                  <a:cubicBezTo>
                    <a:pt x="5693" y="1128"/>
                    <a:pt x="5981" y="1083"/>
                    <a:pt x="6244" y="1048"/>
                  </a:cubicBezTo>
                  <a:cubicBezTo>
                    <a:pt x="6772" y="977"/>
                    <a:pt x="7206" y="936"/>
                    <a:pt x="7560" y="906"/>
                  </a:cubicBezTo>
                  <a:cubicBezTo>
                    <a:pt x="7737" y="890"/>
                    <a:pt x="7895" y="876"/>
                    <a:pt x="8035" y="863"/>
                  </a:cubicBezTo>
                  <a:cubicBezTo>
                    <a:pt x="8105" y="855"/>
                    <a:pt x="8170" y="849"/>
                    <a:pt x="8233" y="843"/>
                  </a:cubicBezTo>
                  <a:cubicBezTo>
                    <a:pt x="8294" y="836"/>
                    <a:pt x="8352" y="831"/>
                    <a:pt x="8406" y="822"/>
                  </a:cubicBezTo>
                  <a:cubicBezTo>
                    <a:pt x="8513" y="807"/>
                    <a:pt x="8605" y="794"/>
                    <a:pt x="8685" y="778"/>
                  </a:cubicBezTo>
                  <a:cubicBezTo>
                    <a:pt x="8764" y="762"/>
                    <a:pt x="8830" y="743"/>
                    <a:pt x="8885" y="724"/>
                  </a:cubicBezTo>
                  <a:cubicBezTo>
                    <a:pt x="9105" y="646"/>
                    <a:pt x="9151" y="528"/>
                    <a:pt x="9159" y="367"/>
                  </a:cubicBezTo>
                  <a:cubicBezTo>
                    <a:pt x="9162" y="318"/>
                    <a:pt x="9092" y="270"/>
                    <a:pt x="8955" y="222"/>
                  </a:cubicBezTo>
                  <a:cubicBezTo>
                    <a:pt x="8921" y="210"/>
                    <a:pt x="8883" y="198"/>
                    <a:pt x="8840" y="186"/>
                  </a:cubicBezTo>
                  <a:cubicBezTo>
                    <a:pt x="8797" y="175"/>
                    <a:pt x="8750" y="163"/>
                    <a:pt x="8700" y="152"/>
                  </a:cubicBezTo>
                  <a:cubicBezTo>
                    <a:pt x="8648" y="141"/>
                    <a:pt x="8595" y="129"/>
                    <a:pt x="8536" y="118"/>
                  </a:cubicBezTo>
                  <a:cubicBezTo>
                    <a:pt x="8476" y="108"/>
                    <a:pt x="8415" y="98"/>
                    <a:pt x="8350" y="89"/>
                  </a:cubicBezTo>
                  <a:cubicBezTo>
                    <a:pt x="8084" y="50"/>
                    <a:pt x="7760" y="20"/>
                    <a:pt x="7381" y="7"/>
                  </a:cubicBezTo>
                  <a:cubicBezTo>
                    <a:pt x="7258" y="3"/>
                    <a:pt x="7130" y="1"/>
                    <a:pt x="6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0"/>
            <p:cNvSpPr/>
            <p:nvPr/>
          </p:nvSpPr>
          <p:spPr>
            <a:xfrm>
              <a:off x="2288550" y="4565450"/>
              <a:ext cx="53425" cy="44075"/>
            </a:xfrm>
            <a:custGeom>
              <a:avLst/>
              <a:gdLst/>
              <a:ahLst/>
              <a:cxnLst/>
              <a:rect l="l" t="t" r="r" b="b"/>
              <a:pathLst>
                <a:path w="2137" h="1763" extrusionOk="0">
                  <a:moveTo>
                    <a:pt x="373" y="0"/>
                  </a:moveTo>
                  <a:cubicBezTo>
                    <a:pt x="342" y="0"/>
                    <a:pt x="314" y="2"/>
                    <a:pt x="290" y="6"/>
                  </a:cubicBezTo>
                  <a:cubicBezTo>
                    <a:pt x="244" y="14"/>
                    <a:pt x="214" y="31"/>
                    <a:pt x="202" y="57"/>
                  </a:cubicBezTo>
                  <a:cubicBezTo>
                    <a:pt x="84" y="335"/>
                    <a:pt x="139" y="308"/>
                    <a:pt x="180" y="337"/>
                  </a:cubicBezTo>
                  <a:cubicBezTo>
                    <a:pt x="122" y="359"/>
                    <a:pt x="59" y="421"/>
                    <a:pt x="9" y="542"/>
                  </a:cubicBezTo>
                  <a:cubicBezTo>
                    <a:pt x="1" y="561"/>
                    <a:pt x="13" y="567"/>
                    <a:pt x="40" y="567"/>
                  </a:cubicBezTo>
                  <a:cubicBezTo>
                    <a:pt x="81" y="567"/>
                    <a:pt x="158" y="551"/>
                    <a:pt x="245" y="538"/>
                  </a:cubicBezTo>
                  <a:cubicBezTo>
                    <a:pt x="282" y="531"/>
                    <a:pt x="317" y="528"/>
                    <a:pt x="355" y="525"/>
                  </a:cubicBezTo>
                  <a:cubicBezTo>
                    <a:pt x="385" y="522"/>
                    <a:pt x="415" y="519"/>
                    <a:pt x="443" y="519"/>
                  </a:cubicBezTo>
                  <a:cubicBezTo>
                    <a:pt x="450" y="519"/>
                    <a:pt x="456" y="519"/>
                    <a:pt x="462" y="519"/>
                  </a:cubicBezTo>
                  <a:cubicBezTo>
                    <a:pt x="530" y="520"/>
                    <a:pt x="589" y="527"/>
                    <a:pt x="618" y="547"/>
                  </a:cubicBezTo>
                  <a:cubicBezTo>
                    <a:pt x="686" y="591"/>
                    <a:pt x="738" y="651"/>
                    <a:pt x="779" y="715"/>
                  </a:cubicBezTo>
                  <a:cubicBezTo>
                    <a:pt x="799" y="748"/>
                    <a:pt x="817" y="783"/>
                    <a:pt x="832" y="816"/>
                  </a:cubicBezTo>
                  <a:cubicBezTo>
                    <a:pt x="848" y="849"/>
                    <a:pt x="860" y="886"/>
                    <a:pt x="870" y="919"/>
                  </a:cubicBezTo>
                  <a:cubicBezTo>
                    <a:pt x="895" y="987"/>
                    <a:pt x="910" y="1054"/>
                    <a:pt x="928" y="1111"/>
                  </a:cubicBezTo>
                  <a:cubicBezTo>
                    <a:pt x="944" y="1170"/>
                    <a:pt x="964" y="1220"/>
                    <a:pt x="991" y="1258"/>
                  </a:cubicBezTo>
                  <a:cubicBezTo>
                    <a:pt x="1013" y="1295"/>
                    <a:pt x="1036" y="1327"/>
                    <a:pt x="1055" y="1358"/>
                  </a:cubicBezTo>
                  <a:cubicBezTo>
                    <a:pt x="1073" y="1391"/>
                    <a:pt x="1093" y="1420"/>
                    <a:pt x="1109" y="1446"/>
                  </a:cubicBezTo>
                  <a:cubicBezTo>
                    <a:pt x="1139" y="1503"/>
                    <a:pt x="1170" y="1551"/>
                    <a:pt x="1193" y="1591"/>
                  </a:cubicBezTo>
                  <a:cubicBezTo>
                    <a:pt x="1205" y="1612"/>
                    <a:pt x="1217" y="1631"/>
                    <a:pt x="1229" y="1647"/>
                  </a:cubicBezTo>
                  <a:cubicBezTo>
                    <a:pt x="1241" y="1663"/>
                    <a:pt x="1252" y="1680"/>
                    <a:pt x="1262" y="1691"/>
                  </a:cubicBezTo>
                  <a:cubicBezTo>
                    <a:pt x="1286" y="1718"/>
                    <a:pt x="1310" y="1735"/>
                    <a:pt x="1335" y="1747"/>
                  </a:cubicBezTo>
                  <a:cubicBezTo>
                    <a:pt x="1358" y="1758"/>
                    <a:pt x="1382" y="1763"/>
                    <a:pt x="1409" y="1763"/>
                  </a:cubicBezTo>
                  <a:cubicBezTo>
                    <a:pt x="1506" y="1763"/>
                    <a:pt x="1643" y="1698"/>
                    <a:pt x="1864" y="1580"/>
                  </a:cubicBezTo>
                  <a:cubicBezTo>
                    <a:pt x="1949" y="1535"/>
                    <a:pt x="2013" y="1475"/>
                    <a:pt x="2059" y="1401"/>
                  </a:cubicBezTo>
                  <a:cubicBezTo>
                    <a:pt x="2082" y="1365"/>
                    <a:pt x="2099" y="1325"/>
                    <a:pt x="2111" y="1282"/>
                  </a:cubicBezTo>
                  <a:cubicBezTo>
                    <a:pt x="2124" y="1239"/>
                    <a:pt x="2130" y="1194"/>
                    <a:pt x="2131" y="1146"/>
                  </a:cubicBezTo>
                  <a:cubicBezTo>
                    <a:pt x="2137" y="957"/>
                    <a:pt x="2052" y="732"/>
                    <a:pt x="1889" y="546"/>
                  </a:cubicBezTo>
                  <a:cubicBezTo>
                    <a:pt x="1864" y="522"/>
                    <a:pt x="1837" y="498"/>
                    <a:pt x="1808" y="473"/>
                  </a:cubicBezTo>
                  <a:cubicBezTo>
                    <a:pt x="1777" y="451"/>
                    <a:pt x="1745" y="430"/>
                    <a:pt x="1711" y="412"/>
                  </a:cubicBezTo>
                  <a:cubicBezTo>
                    <a:pt x="1694" y="402"/>
                    <a:pt x="1676" y="393"/>
                    <a:pt x="1659" y="385"/>
                  </a:cubicBezTo>
                  <a:cubicBezTo>
                    <a:pt x="1641" y="376"/>
                    <a:pt x="1622" y="369"/>
                    <a:pt x="1604" y="360"/>
                  </a:cubicBezTo>
                  <a:cubicBezTo>
                    <a:pt x="1566" y="346"/>
                    <a:pt x="1529" y="331"/>
                    <a:pt x="1491" y="317"/>
                  </a:cubicBezTo>
                  <a:cubicBezTo>
                    <a:pt x="1413" y="294"/>
                    <a:pt x="1337" y="269"/>
                    <a:pt x="1260" y="250"/>
                  </a:cubicBezTo>
                  <a:cubicBezTo>
                    <a:pt x="1223" y="239"/>
                    <a:pt x="1186" y="228"/>
                    <a:pt x="1152" y="215"/>
                  </a:cubicBezTo>
                  <a:cubicBezTo>
                    <a:pt x="1115" y="205"/>
                    <a:pt x="1082" y="193"/>
                    <a:pt x="1050" y="180"/>
                  </a:cubicBezTo>
                  <a:cubicBezTo>
                    <a:pt x="831" y="89"/>
                    <a:pt x="628" y="31"/>
                    <a:pt x="476" y="10"/>
                  </a:cubicBezTo>
                  <a:cubicBezTo>
                    <a:pt x="438" y="5"/>
                    <a:pt x="403" y="0"/>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0"/>
            <p:cNvSpPr/>
            <p:nvPr/>
          </p:nvSpPr>
          <p:spPr>
            <a:xfrm>
              <a:off x="2213550" y="4535225"/>
              <a:ext cx="53125" cy="32400"/>
            </a:xfrm>
            <a:custGeom>
              <a:avLst/>
              <a:gdLst/>
              <a:ahLst/>
              <a:cxnLst/>
              <a:rect l="l" t="t" r="r" b="b"/>
              <a:pathLst>
                <a:path w="2125" h="1296" extrusionOk="0">
                  <a:moveTo>
                    <a:pt x="1462" y="0"/>
                  </a:moveTo>
                  <a:cubicBezTo>
                    <a:pt x="1278" y="0"/>
                    <a:pt x="1054" y="94"/>
                    <a:pt x="876" y="94"/>
                  </a:cubicBezTo>
                  <a:cubicBezTo>
                    <a:pt x="874" y="94"/>
                    <a:pt x="873" y="94"/>
                    <a:pt x="871" y="94"/>
                  </a:cubicBezTo>
                  <a:cubicBezTo>
                    <a:pt x="782" y="93"/>
                    <a:pt x="698" y="92"/>
                    <a:pt x="620" y="92"/>
                  </a:cubicBezTo>
                  <a:cubicBezTo>
                    <a:pt x="368" y="92"/>
                    <a:pt x="186" y="107"/>
                    <a:pt x="158" y="192"/>
                  </a:cubicBezTo>
                  <a:cubicBezTo>
                    <a:pt x="62" y="479"/>
                    <a:pt x="114" y="446"/>
                    <a:pt x="152" y="468"/>
                  </a:cubicBezTo>
                  <a:cubicBezTo>
                    <a:pt x="102" y="498"/>
                    <a:pt x="46" y="567"/>
                    <a:pt x="6" y="692"/>
                  </a:cubicBezTo>
                  <a:cubicBezTo>
                    <a:pt x="1" y="708"/>
                    <a:pt x="10" y="714"/>
                    <a:pt x="29" y="714"/>
                  </a:cubicBezTo>
                  <a:cubicBezTo>
                    <a:pt x="117" y="714"/>
                    <a:pt x="421" y="574"/>
                    <a:pt x="551" y="574"/>
                  </a:cubicBezTo>
                  <a:cubicBezTo>
                    <a:pt x="565" y="574"/>
                    <a:pt x="576" y="576"/>
                    <a:pt x="585" y="579"/>
                  </a:cubicBezTo>
                  <a:cubicBezTo>
                    <a:pt x="865" y="671"/>
                    <a:pt x="999" y="1004"/>
                    <a:pt x="1166" y="1088"/>
                  </a:cubicBezTo>
                  <a:cubicBezTo>
                    <a:pt x="1426" y="1217"/>
                    <a:pt x="1580" y="1296"/>
                    <a:pt x="1687" y="1296"/>
                  </a:cubicBezTo>
                  <a:cubicBezTo>
                    <a:pt x="1831" y="1296"/>
                    <a:pt x="1891" y="1155"/>
                    <a:pt x="2007" y="805"/>
                  </a:cubicBezTo>
                  <a:cubicBezTo>
                    <a:pt x="2125" y="441"/>
                    <a:pt x="1918" y="130"/>
                    <a:pt x="1580" y="17"/>
                  </a:cubicBezTo>
                  <a:cubicBezTo>
                    <a:pt x="1543" y="5"/>
                    <a:pt x="1504" y="0"/>
                    <a:pt x="1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0"/>
            <p:cNvSpPr/>
            <p:nvPr/>
          </p:nvSpPr>
          <p:spPr>
            <a:xfrm>
              <a:off x="2135950" y="4520625"/>
              <a:ext cx="61275" cy="31650"/>
            </a:xfrm>
            <a:custGeom>
              <a:avLst/>
              <a:gdLst/>
              <a:ahLst/>
              <a:cxnLst/>
              <a:rect l="l" t="t" r="r" b="b"/>
              <a:pathLst>
                <a:path w="2451" h="1266" extrusionOk="0">
                  <a:moveTo>
                    <a:pt x="1635" y="0"/>
                  </a:moveTo>
                  <a:cubicBezTo>
                    <a:pt x="1511" y="0"/>
                    <a:pt x="1381" y="42"/>
                    <a:pt x="1252" y="89"/>
                  </a:cubicBezTo>
                  <a:cubicBezTo>
                    <a:pt x="1101" y="147"/>
                    <a:pt x="955" y="214"/>
                    <a:pt x="819" y="249"/>
                  </a:cubicBezTo>
                  <a:cubicBezTo>
                    <a:pt x="354" y="358"/>
                    <a:pt x="0" y="493"/>
                    <a:pt x="13" y="609"/>
                  </a:cubicBezTo>
                  <a:cubicBezTo>
                    <a:pt x="38" y="837"/>
                    <a:pt x="67" y="862"/>
                    <a:pt x="104" y="862"/>
                  </a:cubicBezTo>
                  <a:cubicBezTo>
                    <a:pt x="114" y="862"/>
                    <a:pt x="125" y="860"/>
                    <a:pt x="136" y="860"/>
                  </a:cubicBezTo>
                  <a:cubicBezTo>
                    <a:pt x="138" y="860"/>
                    <a:pt x="139" y="860"/>
                    <a:pt x="140" y="860"/>
                  </a:cubicBezTo>
                  <a:cubicBezTo>
                    <a:pt x="97" y="910"/>
                    <a:pt x="70" y="993"/>
                    <a:pt x="83" y="1125"/>
                  </a:cubicBezTo>
                  <a:cubicBezTo>
                    <a:pt x="84" y="1136"/>
                    <a:pt x="90" y="1141"/>
                    <a:pt x="98" y="1141"/>
                  </a:cubicBezTo>
                  <a:cubicBezTo>
                    <a:pt x="132" y="1141"/>
                    <a:pt x="217" y="1073"/>
                    <a:pt x="317" y="997"/>
                  </a:cubicBezTo>
                  <a:cubicBezTo>
                    <a:pt x="443" y="904"/>
                    <a:pt x="595" y="799"/>
                    <a:pt x="673" y="799"/>
                  </a:cubicBezTo>
                  <a:cubicBezTo>
                    <a:pt x="675" y="799"/>
                    <a:pt x="678" y="799"/>
                    <a:pt x="681" y="799"/>
                  </a:cubicBezTo>
                  <a:cubicBezTo>
                    <a:pt x="856" y="799"/>
                    <a:pt x="1012" y="869"/>
                    <a:pt x="1145" y="947"/>
                  </a:cubicBezTo>
                  <a:cubicBezTo>
                    <a:pt x="1214" y="986"/>
                    <a:pt x="1278" y="1028"/>
                    <a:pt x="1335" y="1061"/>
                  </a:cubicBezTo>
                  <a:cubicBezTo>
                    <a:pt x="1394" y="1095"/>
                    <a:pt x="1449" y="1122"/>
                    <a:pt x="1501" y="1135"/>
                  </a:cubicBezTo>
                  <a:cubicBezTo>
                    <a:pt x="1692" y="1178"/>
                    <a:pt x="1834" y="1219"/>
                    <a:pt x="1945" y="1243"/>
                  </a:cubicBezTo>
                  <a:cubicBezTo>
                    <a:pt x="2000" y="1255"/>
                    <a:pt x="2047" y="1262"/>
                    <a:pt x="2087" y="1265"/>
                  </a:cubicBezTo>
                  <a:cubicBezTo>
                    <a:pt x="2093" y="1265"/>
                    <a:pt x="2099" y="1265"/>
                    <a:pt x="2104" y="1265"/>
                  </a:cubicBezTo>
                  <a:cubicBezTo>
                    <a:pt x="2138" y="1265"/>
                    <a:pt x="2166" y="1260"/>
                    <a:pt x="2192" y="1253"/>
                  </a:cubicBezTo>
                  <a:cubicBezTo>
                    <a:pt x="2310" y="1212"/>
                    <a:pt x="2358" y="1062"/>
                    <a:pt x="2429" y="748"/>
                  </a:cubicBezTo>
                  <a:cubicBezTo>
                    <a:pt x="2451" y="655"/>
                    <a:pt x="2446" y="567"/>
                    <a:pt x="2422" y="483"/>
                  </a:cubicBezTo>
                  <a:cubicBezTo>
                    <a:pt x="2395" y="401"/>
                    <a:pt x="2346" y="325"/>
                    <a:pt x="2279" y="257"/>
                  </a:cubicBezTo>
                  <a:cubicBezTo>
                    <a:pt x="2146" y="125"/>
                    <a:pt x="1935" y="31"/>
                    <a:pt x="1697" y="4"/>
                  </a:cubicBezTo>
                  <a:cubicBezTo>
                    <a:pt x="1676" y="1"/>
                    <a:pt x="1656" y="0"/>
                    <a:pt x="1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0"/>
            <p:cNvSpPr/>
            <p:nvPr/>
          </p:nvSpPr>
          <p:spPr>
            <a:xfrm>
              <a:off x="2063975" y="4528500"/>
              <a:ext cx="50350" cy="37825"/>
            </a:xfrm>
            <a:custGeom>
              <a:avLst/>
              <a:gdLst/>
              <a:ahLst/>
              <a:cxnLst/>
              <a:rect l="l" t="t" r="r" b="b"/>
              <a:pathLst>
                <a:path w="2014" h="1513" extrusionOk="0">
                  <a:moveTo>
                    <a:pt x="1247" y="0"/>
                  </a:moveTo>
                  <a:cubicBezTo>
                    <a:pt x="1174" y="0"/>
                    <a:pt x="1100" y="13"/>
                    <a:pt x="1026" y="37"/>
                  </a:cubicBezTo>
                  <a:cubicBezTo>
                    <a:pt x="835" y="100"/>
                    <a:pt x="698" y="387"/>
                    <a:pt x="527" y="514"/>
                  </a:cubicBezTo>
                  <a:cubicBezTo>
                    <a:pt x="237" y="729"/>
                    <a:pt x="0" y="898"/>
                    <a:pt x="38" y="1009"/>
                  </a:cubicBezTo>
                  <a:cubicBezTo>
                    <a:pt x="105" y="1209"/>
                    <a:pt x="134" y="1242"/>
                    <a:pt x="160" y="1242"/>
                  </a:cubicBezTo>
                  <a:cubicBezTo>
                    <a:pt x="172" y="1242"/>
                    <a:pt x="182" y="1236"/>
                    <a:pt x="195" y="1235"/>
                  </a:cubicBezTo>
                  <a:lnTo>
                    <a:pt x="195" y="1235"/>
                  </a:lnTo>
                  <a:cubicBezTo>
                    <a:pt x="173" y="1288"/>
                    <a:pt x="171" y="1375"/>
                    <a:pt x="212" y="1500"/>
                  </a:cubicBezTo>
                  <a:cubicBezTo>
                    <a:pt x="215" y="1509"/>
                    <a:pt x="219" y="1513"/>
                    <a:pt x="225" y="1513"/>
                  </a:cubicBezTo>
                  <a:cubicBezTo>
                    <a:pt x="285" y="1513"/>
                    <a:pt x="485" y="1105"/>
                    <a:pt x="590" y="1070"/>
                  </a:cubicBezTo>
                  <a:cubicBezTo>
                    <a:pt x="641" y="1053"/>
                    <a:pt x="693" y="1047"/>
                    <a:pt x="745" y="1047"/>
                  </a:cubicBezTo>
                  <a:cubicBezTo>
                    <a:pt x="945" y="1047"/>
                    <a:pt x="1147" y="1145"/>
                    <a:pt x="1290" y="1145"/>
                  </a:cubicBezTo>
                  <a:cubicBezTo>
                    <a:pt x="1305" y="1145"/>
                    <a:pt x="1319" y="1144"/>
                    <a:pt x="1332" y="1141"/>
                  </a:cubicBezTo>
                  <a:cubicBezTo>
                    <a:pt x="1973" y="1031"/>
                    <a:pt x="2014" y="1034"/>
                    <a:pt x="1812" y="421"/>
                  </a:cubicBezTo>
                  <a:cubicBezTo>
                    <a:pt x="1719" y="142"/>
                    <a:pt x="1494" y="0"/>
                    <a:pt x="1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0"/>
            <p:cNvSpPr/>
            <p:nvPr/>
          </p:nvSpPr>
          <p:spPr>
            <a:xfrm>
              <a:off x="2015325" y="4556875"/>
              <a:ext cx="28225" cy="32350"/>
            </a:xfrm>
            <a:custGeom>
              <a:avLst/>
              <a:gdLst/>
              <a:ahLst/>
              <a:cxnLst/>
              <a:rect l="l" t="t" r="r" b="b"/>
              <a:pathLst>
                <a:path w="1129" h="1294" extrusionOk="0">
                  <a:moveTo>
                    <a:pt x="296" y="1"/>
                  </a:moveTo>
                  <a:cubicBezTo>
                    <a:pt x="262" y="1"/>
                    <a:pt x="231" y="9"/>
                    <a:pt x="205" y="26"/>
                  </a:cubicBezTo>
                  <a:cubicBezTo>
                    <a:pt x="128" y="75"/>
                    <a:pt x="169" y="322"/>
                    <a:pt x="128" y="427"/>
                  </a:cubicBezTo>
                  <a:cubicBezTo>
                    <a:pt x="58" y="607"/>
                    <a:pt x="1" y="747"/>
                    <a:pt x="65" y="847"/>
                  </a:cubicBezTo>
                  <a:cubicBezTo>
                    <a:pt x="182" y="1028"/>
                    <a:pt x="210" y="1055"/>
                    <a:pt x="224" y="1055"/>
                  </a:cubicBezTo>
                  <a:cubicBezTo>
                    <a:pt x="229" y="1055"/>
                    <a:pt x="232" y="1051"/>
                    <a:pt x="238" y="1050"/>
                  </a:cubicBezTo>
                  <a:cubicBezTo>
                    <a:pt x="248" y="1097"/>
                    <a:pt x="281" y="1173"/>
                    <a:pt x="353" y="1282"/>
                  </a:cubicBezTo>
                  <a:cubicBezTo>
                    <a:pt x="359" y="1290"/>
                    <a:pt x="363" y="1294"/>
                    <a:pt x="366" y="1294"/>
                  </a:cubicBezTo>
                  <a:cubicBezTo>
                    <a:pt x="398" y="1294"/>
                    <a:pt x="342" y="945"/>
                    <a:pt x="384" y="917"/>
                  </a:cubicBezTo>
                  <a:cubicBezTo>
                    <a:pt x="403" y="905"/>
                    <a:pt x="424" y="901"/>
                    <a:pt x="448" y="901"/>
                  </a:cubicBezTo>
                  <a:cubicBezTo>
                    <a:pt x="559" y="901"/>
                    <a:pt x="717" y="1002"/>
                    <a:pt x="793" y="1002"/>
                  </a:cubicBezTo>
                  <a:cubicBezTo>
                    <a:pt x="799" y="1002"/>
                    <a:pt x="804" y="1001"/>
                    <a:pt x="809" y="1000"/>
                  </a:cubicBezTo>
                  <a:cubicBezTo>
                    <a:pt x="1105" y="921"/>
                    <a:pt x="1129" y="925"/>
                    <a:pt x="778" y="385"/>
                  </a:cubicBezTo>
                  <a:cubicBezTo>
                    <a:pt x="610" y="131"/>
                    <a:pt x="429"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3" name="Google Shape;1813;p60"/>
          <p:cNvSpPr/>
          <p:nvPr/>
        </p:nvSpPr>
        <p:spPr>
          <a:xfrm>
            <a:off x="8521825" y="3926332"/>
            <a:ext cx="450010" cy="517905"/>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0"/>
          <p:cNvSpPr/>
          <p:nvPr/>
        </p:nvSpPr>
        <p:spPr>
          <a:xfrm rot="10800000" flipH="1">
            <a:off x="234781" y="438302"/>
            <a:ext cx="438008" cy="495242"/>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818"/>
        <p:cNvGrpSpPr/>
        <p:nvPr/>
      </p:nvGrpSpPr>
      <p:grpSpPr>
        <a:xfrm>
          <a:off x="0" y="0"/>
          <a:ext cx="0" cy="0"/>
          <a:chOff x="0" y="0"/>
          <a:chExt cx="0" cy="0"/>
        </a:xfrm>
      </p:grpSpPr>
      <p:grpSp>
        <p:nvGrpSpPr>
          <p:cNvPr id="1819" name="Google Shape;1819;p61"/>
          <p:cNvGrpSpPr/>
          <p:nvPr/>
        </p:nvGrpSpPr>
        <p:grpSpPr>
          <a:xfrm>
            <a:off x="2856386" y="3509732"/>
            <a:ext cx="972303" cy="1212425"/>
            <a:chOff x="4284650" y="3282275"/>
            <a:chExt cx="508075" cy="633550"/>
          </a:xfrm>
        </p:grpSpPr>
        <p:sp>
          <p:nvSpPr>
            <p:cNvPr id="1820" name="Google Shape;1820;p61"/>
            <p:cNvSpPr/>
            <p:nvPr/>
          </p:nvSpPr>
          <p:spPr>
            <a:xfrm>
              <a:off x="4289200" y="3334350"/>
              <a:ext cx="97525" cy="389825"/>
            </a:xfrm>
            <a:custGeom>
              <a:avLst/>
              <a:gdLst/>
              <a:ahLst/>
              <a:cxnLst/>
              <a:rect l="l" t="t" r="r" b="b"/>
              <a:pathLst>
                <a:path w="3901" h="15593" extrusionOk="0">
                  <a:moveTo>
                    <a:pt x="3901" y="0"/>
                  </a:moveTo>
                  <a:cubicBezTo>
                    <a:pt x="3874" y="0"/>
                    <a:pt x="3847" y="1"/>
                    <a:pt x="3841" y="3"/>
                  </a:cubicBezTo>
                  <a:cubicBezTo>
                    <a:pt x="3815" y="3"/>
                    <a:pt x="3789" y="9"/>
                    <a:pt x="3764" y="10"/>
                  </a:cubicBezTo>
                  <a:cubicBezTo>
                    <a:pt x="3761" y="10"/>
                    <a:pt x="3759" y="10"/>
                    <a:pt x="3757" y="10"/>
                  </a:cubicBezTo>
                  <a:cubicBezTo>
                    <a:pt x="3737" y="10"/>
                    <a:pt x="3716" y="6"/>
                    <a:pt x="3695" y="6"/>
                  </a:cubicBezTo>
                  <a:cubicBezTo>
                    <a:pt x="3692" y="6"/>
                    <a:pt x="3690" y="6"/>
                    <a:pt x="3688" y="7"/>
                  </a:cubicBezTo>
                  <a:cubicBezTo>
                    <a:pt x="3662" y="9"/>
                    <a:pt x="3637" y="16"/>
                    <a:pt x="3612" y="17"/>
                  </a:cubicBezTo>
                  <a:cubicBezTo>
                    <a:pt x="3608" y="18"/>
                    <a:pt x="3604" y="18"/>
                    <a:pt x="3600" y="18"/>
                  </a:cubicBezTo>
                  <a:cubicBezTo>
                    <a:pt x="3582" y="18"/>
                    <a:pt x="3563" y="13"/>
                    <a:pt x="3545" y="13"/>
                  </a:cubicBezTo>
                  <a:cubicBezTo>
                    <a:pt x="3541" y="13"/>
                    <a:pt x="3537" y="14"/>
                    <a:pt x="3533" y="14"/>
                  </a:cubicBezTo>
                  <a:cubicBezTo>
                    <a:pt x="3509" y="16"/>
                    <a:pt x="3484" y="27"/>
                    <a:pt x="3458" y="30"/>
                  </a:cubicBezTo>
                  <a:cubicBezTo>
                    <a:pt x="3455" y="30"/>
                    <a:pt x="3452" y="30"/>
                    <a:pt x="3449" y="30"/>
                  </a:cubicBezTo>
                  <a:cubicBezTo>
                    <a:pt x="3432" y="30"/>
                    <a:pt x="3413" y="27"/>
                    <a:pt x="3395" y="27"/>
                  </a:cubicBezTo>
                  <a:cubicBezTo>
                    <a:pt x="3391" y="27"/>
                    <a:pt x="3386" y="27"/>
                    <a:pt x="3381" y="28"/>
                  </a:cubicBezTo>
                  <a:cubicBezTo>
                    <a:pt x="3356" y="31"/>
                    <a:pt x="3330" y="37"/>
                    <a:pt x="3305" y="41"/>
                  </a:cubicBezTo>
                  <a:cubicBezTo>
                    <a:pt x="3280" y="44"/>
                    <a:pt x="3257" y="62"/>
                    <a:pt x="3231" y="65"/>
                  </a:cubicBezTo>
                  <a:cubicBezTo>
                    <a:pt x="3206" y="71"/>
                    <a:pt x="3180" y="69"/>
                    <a:pt x="3155" y="74"/>
                  </a:cubicBezTo>
                  <a:cubicBezTo>
                    <a:pt x="3131" y="78"/>
                    <a:pt x="3105" y="87"/>
                    <a:pt x="3081" y="92"/>
                  </a:cubicBezTo>
                  <a:cubicBezTo>
                    <a:pt x="3056" y="98"/>
                    <a:pt x="3030" y="102"/>
                    <a:pt x="3006" y="108"/>
                  </a:cubicBezTo>
                  <a:cubicBezTo>
                    <a:pt x="2981" y="114"/>
                    <a:pt x="2955" y="117"/>
                    <a:pt x="2931" y="123"/>
                  </a:cubicBezTo>
                  <a:cubicBezTo>
                    <a:pt x="2906" y="130"/>
                    <a:pt x="2882" y="139"/>
                    <a:pt x="2858" y="146"/>
                  </a:cubicBezTo>
                  <a:cubicBezTo>
                    <a:pt x="2832" y="154"/>
                    <a:pt x="2807" y="156"/>
                    <a:pt x="2783" y="165"/>
                  </a:cubicBezTo>
                  <a:cubicBezTo>
                    <a:pt x="2759" y="173"/>
                    <a:pt x="2739" y="193"/>
                    <a:pt x="2714" y="201"/>
                  </a:cubicBezTo>
                  <a:cubicBezTo>
                    <a:pt x="2690" y="209"/>
                    <a:pt x="2666" y="215"/>
                    <a:pt x="2642" y="225"/>
                  </a:cubicBezTo>
                  <a:cubicBezTo>
                    <a:pt x="2620" y="235"/>
                    <a:pt x="2595" y="242"/>
                    <a:pt x="2572" y="252"/>
                  </a:cubicBezTo>
                  <a:cubicBezTo>
                    <a:pt x="2547" y="261"/>
                    <a:pt x="2524" y="273"/>
                    <a:pt x="2502" y="284"/>
                  </a:cubicBezTo>
                  <a:cubicBezTo>
                    <a:pt x="2478" y="295"/>
                    <a:pt x="2451" y="296"/>
                    <a:pt x="2428" y="306"/>
                  </a:cubicBezTo>
                  <a:cubicBezTo>
                    <a:pt x="2403" y="317"/>
                    <a:pt x="2382" y="331"/>
                    <a:pt x="2360" y="343"/>
                  </a:cubicBezTo>
                  <a:cubicBezTo>
                    <a:pt x="2337" y="355"/>
                    <a:pt x="2317" y="371"/>
                    <a:pt x="2294" y="384"/>
                  </a:cubicBezTo>
                  <a:cubicBezTo>
                    <a:pt x="2272" y="395"/>
                    <a:pt x="2250" y="411"/>
                    <a:pt x="2229" y="423"/>
                  </a:cubicBezTo>
                  <a:cubicBezTo>
                    <a:pt x="2205" y="435"/>
                    <a:pt x="2184" y="450"/>
                    <a:pt x="2162" y="464"/>
                  </a:cubicBezTo>
                  <a:cubicBezTo>
                    <a:pt x="2141" y="477"/>
                    <a:pt x="2119" y="489"/>
                    <a:pt x="2097" y="502"/>
                  </a:cubicBezTo>
                  <a:cubicBezTo>
                    <a:pt x="2076" y="517"/>
                    <a:pt x="2055" y="531"/>
                    <a:pt x="2034" y="546"/>
                  </a:cubicBezTo>
                  <a:cubicBezTo>
                    <a:pt x="2012" y="561"/>
                    <a:pt x="1993" y="577"/>
                    <a:pt x="1973" y="592"/>
                  </a:cubicBezTo>
                  <a:cubicBezTo>
                    <a:pt x="1951" y="606"/>
                    <a:pt x="1924" y="611"/>
                    <a:pt x="1903" y="627"/>
                  </a:cubicBezTo>
                  <a:cubicBezTo>
                    <a:pt x="1883" y="643"/>
                    <a:pt x="1865" y="660"/>
                    <a:pt x="1844" y="676"/>
                  </a:cubicBezTo>
                  <a:cubicBezTo>
                    <a:pt x="1824" y="692"/>
                    <a:pt x="1809" y="716"/>
                    <a:pt x="1790" y="732"/>
                  </a:cubicBezTo>
                  <a:cubicBezTo>
                    <a:pt x="1769" y="748"/>
                    <a:pt x="1748" y="761"/>
                    <a:pt x="1729" y="778"/>
                  </a:cubicBezTo>
                  <a:cubicBezTo>
                    <a:pt x="1709" y="796"/>
                    <a:pt x="1688" y="809"/>
                    <a:pt x="1669" y="826"/>
                  </a:cubicBezTo>
                  <a:lnTo>
                    <a:pt x="1613" y="878"/>
                  </a:lnTo>
                  <a:cubicBezTo>
                    <a:pt x="1594" y="896"/>
                    <a:pt x="1584" y="922"/>
                    <a:pt x="1567" y="942"/>
                  </a:cubicBezTo>
                  <a:cubicBezTo>
                    <a:pt x="1550" y="960"/>
                    <a:pt x="1522" y="968"/>
                    <a:pt x="1504" y="987"/>
                  </a:cubicBezTo>
                  <a:cubicBezTo>
                    <a:pt x="1487" y="1006"/>
                    <a:pt x="1479" y="1034"/>
                    <a:pt x="1461" y="1053"/>
                  </a:cubicBezTo>
                  <a:cubicBezTo>
                    <a:pt x="1444" y="1072"/>
                    <a:pt x="1420" y="1085"/>
                    <a:pt x="1404" y="1104"/>
                  </a:cubicBezTo>
                  <a:cubicBezTo>
                    <a:pt x="1386" y="1124"/>
                    <a:pt x="1374" y="1146"/>
                    <a:pt x="1358" y="1167"/>
                  </a:cubicBezTo>
                  <a:cubicBezTo>
                    <a:pt x="1342" y="1187"/>
                    <a:pt x="1324" y="1204"/>
                    <a:pt x="1308" y="1224"/>
                  </a:cubicBezTo>
                  <a:cubicBezTo>
                    <a:pt x="1292" y="1244"/>
                    <a:pt x="1282" y="1269"/>
                    <a:pt x="1267" y="1290"/>
                  </a:cubicBezTo>
                  <a:cubicBezTo>
                    <a:pt x="1252" y="1311"/>
                    <a:pt x="1233" y="1327"/>
                    <a:pt x="1218" y="1349"/>
                  </a:cubicBezTo>
                  <a:cubicBezTo>
                    <a:pt x="1203" y="1370"/>
                    <a:pt x="1191" y="1392"/>
                    <a:pt x="1176" y="1413"/>
                  </a:cubicBezTo>
                  <a:cubicBezTo>
                    <a:pt x="1161" y="1434"/>
                    <a:pt x="1148" y="1456"/>
                    <a:pt x="1133" y="1477"/>
                  </a:cubicBezTo>
                  <a:cubicBezTo>
                    <a:pt x="1120" y="1499"/>
                    <a:pt x="1101" y="1517"/>
                    <a:pt x="1088" y="1538"/>
                  </a:cubicBezTo>
                  <a:cubicBezTo>
                    <a:pt x="1074" y="1560"/>
                    <a:pt x="1057" y="1580"/>
                    <a:pt x="1043" y="1601"/>
                  </a:cubicBezTo>
                  <a:cubicBezTo>
                    <a:pt x="1031" y="1624"/>
                    <a:pt x="1024" y="1650"/>
                    <a:pt x="1010" y="1671"/>
                  </a:cubicBezTo>
                  <a:cubicBezTo>
                    <a:pt x="997" y="1692"/>
                    <a:pt x="978" y="1712"/>
                    <a:pt x="966" y="1734"/>
                  </a:cubicBezTo>
                  <a:cubicBezTo>
                    <a:pt x="954" y="1757"/>
                    <a:pt x="940" y="1778"/>
                    <a:pt x="928" y="1801"/>
                  </a:cubicBezTo>
                  <a:cubicBezTo>
                    <a:pt x="917" y="1824"/>
                    <a:pt x="918" y="1853"/>
                    <a:pt x="906" y="1876"/>
                  </a:cubicBezTo>
                  <a:cubicBezTo>
                    <a:pt x="893" y="1899"/>
                    <a:pt x="880" y="1921"/>
                    <a:pt x="869" y="1943"/>
                  </a:cubicBezTo>
                  <a:cubicBezTo>
                    <a:pt x="856" y="1966"/>
                    <a:pt x="839" y="1986"/>
                    <a:pt x="828" y="2008"/>
                  </a:cubicBezTo>
                  <a:cubicBezTo>
                    <a:pt x="816" y="2033"/>
                    <a:pt x="813" y="2060"/>
                    <a:pt x="802" y="2082"/>
                  </a:cubicBezTo>
                  <a:cubicBezTo>
                    <a:pt x="791" y="2106"/>
                    <a:pt x="768" y="2124"/>
                    <a:pt x="757" y="2147"/>
                  </a:cubicBezTo>
                  <a:cubicBezTo>
                    <a:pt x="746" y="2170"/>
                    <a:pt x="749" y="2199"/>
                    <a:pt x="738" y="2223"/>
                  </a:cubicBezTo>
                  <a:cubicBezTo>
                    <a:pt x="727" y="2245"/>
                    <a:pt x="715" y="2269"/>
                    <a:pt x="706" y="2292"/>
                  </a:cubicBezTo>
                  <a:cubicBezTo>
                    <a:pt x="697" y="2315"/>
                    <a:pt x="681" y="2336"/>
                    <a:pt x="671" y="2361"/>
                  </a:cubicBezTo>
                  <a:cubicBezTo>
                    <a:pt x="662" y="2383"/>
                    <a:pt x="649" y="2406"/>
                    <a:pt x="639" y="2430"/>
                  </a:cubicBezTo>
                  <a:cubicBezTo>
                    <a:pt x="630" y="2454"/>
                    <a:pt x="630" y="2481"/>
                    <a:pt x="620" y="2505"/>
                  </a:cubicBezTo>
                  <a:cubicBezTo>
                    <a:pt x="613" y="2529"/>
                    <a:pt x="596" y="2550"/>
                    <a:pt x="587" y="2575"/>
                  </a:cubicBezTo>
                  <a:cubicBezTo>
                    <a:pt x="577" y="2599"/>
                    <a:pt x="565" y="2622"/>
                    <a:pt x="558" y="2646"/>
                  </a:cubicBezTo>
                  <a:cubicBezTo>
                    <a:pt x="549" y="2670"/>
                    <a:pt x="547" y="2697"/>
                    <a:pt x="539" y="2721"/>
                  </a:cubicBezTo>
                  <a:cubicBezTo>
                    <a:pt x="531" y="2745"/>
                    <a:pt x="521" y="2769"/>
                    <a:pt x="513" y="2794"/>
                  </a:cubicBezTo>
                  <a:cubicBezTo>
                    <a:pt x="506" y="2817"/>
                    <a:pt x="502" y="2844"/>
                    <a:pt x="495" y="2869"/>
                  </a:cubicBezTo>
                  <a:cubicBezTo>
                    <a:pt x="486" y="2892"/>
                    <a:pt x="472" y="2915"/>
                    <a:pt x="464" y="2939"/>
                  </a:cubicBezTo>
                  <a:cubicBezTo>
                    <a:pt x="456" y="2965"/>
                    <a:pt x="446" y="2989"/>
                    <a:pt x="440" y="3013"/>
                  </a:cubicBezTo>
                  <a:cubicBezTo>
                    <a:pt x="431" y="3038"/>
                    <a:pt x="431" y="3065"/>
                    <a:pt x="425" y="3089"/>
                  </a:cubicBezTo>
                  <a:cubicBezTo>
                    <a:pt x="419" y="3115"/>
                    <a:pt x="419" y="3140"/>
                    <a:pt x="411" y="3165"/>
                  </a:cubicBezTo>
                  <a:cubicBezTo>
                    <a:pt x="405" y="3190"/>
                    <a:pt x="386" y="3211"/>
                    <a:pt x="379" y="3236"/>
                  </a:cubicBezTo>
                  <a:cubicBezTo>
                    <a:pt x="373" y="3262"/>
                    <a:pt x="366" y="3286"/>
                    <a:pt x="360" y="3311"/>
                  </a:cubicBezTo>
                  <a:cubicBezTo>
                    <a:pt x="352" y="3336"/>
                    <a:pt x="355" y="3362"/>
                    <a:pt x="349" y="3388"/>
                  </a:cubicBezTo>
                  <a:cubicBezTo>
                    <a:pt x="344" y="3412"/>
                    <a:pt x="339" y="3437"/>
                    <a:pt x="334" y="3463"/>
                  </a:cubicBezTo>
                  <a:cubicBezTo>
                    <a:pt x="329" y="3487"/>
                    <a:pt x="318" y="3511"/>
                    <a:pt x="313" y="3536"/>
                  </a:cubicBezTo>
                  <a:cubicBezTo>
                    <a:pt x="306" y="3561"/>
                    <a:pt x="297" y="3584"/>
                    <a:pt x="291" y="3610"/>
                  </a:cubicBezTo>
                  <a:cubicBezTo>
                    <a:pt x="286" y="3636"/>
                    <a:pt x="283" y="3661"/>
                    <a:pt x="277" y="3686"/>
                  </a:cubicBezTo>
                  <a:cubicBezTo>
                    <a:pt x="272" y="3712"/>
                    <a:pt x="276" y="3738"/>
                    <a:pt x="271" y="3764"/>
                  </a:cubicBezTo>
                  <a:cubicBezTo>
                    <a:pt x="265" y="3790"/>
                    <a:pt x="258" y="3813"/>
                    <a:pt x="253" y="3839"/>
                  </a:cubicBezTo>
                  <a:cubicBezTo>
                    <a:pt x="248" y="3865"/>
                    <a:pt x="243" y="3889"/>
                    <a:pt x="239" y="3915"/>
                  </a:cubicBezTo>
                  <a:cubicBezTo>
                    <a:pt x="234" y="3941"/>
                    <a:pt x="224" y="3964"/>
                    <a:pt x="220" y="3990"/>
                  </a:cubicBezTo>
                  <a:cubicBezTo>
                    <a:pt x="215" y="4016"/>
                    <a:pt x="208" y="4039"/>
                    <a:pt x="204" y="4065"/>
                  </a:cubicBezTo>
                  <a:cubicBezTo>
                    <a:pt x="199" y="4091"/>
                    <a:pt x="192" y="4114"/>
                    <a:pt x="188" y="4140"/>
                  </a:cubicBezTo>
                  <a:lnTo>
                    <a:pt x="175" y="4216"/>
                  </a:lnTo>
                  <a:cubicBezTo>
                    <a:pt x="173" y="4242"/>
                    <a:pt x="173" y="4267"/>
                    <a:pt x="169" y="4293"/>
                  </a:cubicBezTo>
                  <a:cubicBezTo>
                    <a:pt x="165" y="4318"/>
                    <a:pt x="167" y="4344"/>
                    <a:pt x="163" y="4369"/>
                  </a:cubicBezTo>
                  <a:cubicBezTo>
                    <a:pt x="158" y="4393"/>
                    <a:pt x="163" y="4420"/>
                    <a:pt x="158" y="4445"/>
                  </a:cubicBezTo>
                  <a:cubicBezTo>
                    <a:pt x="156" y="4471"/>
                    <a:pt x="138" y="4495"/>
                    <a:pt x="136" y="4520"/>
                  </a:cubicBezTo>
                  <a:cubicBezTo>
                    <a:pt x="132" y="4546"/>
                    <a:pt x="136" y="4573"/>
                    <a:pt x="133" y="4598"/>
                  </a:cubicBezTo>
                  <a:cubicBezTo>
                    <a:pt x="129" y="4623"/>
                    <a:pt x="129" y="4649"/>
                    <a:pt x="126" y="4675"/>
                  </a:cubicBezTo>
                  <a:cubicBezTo>
                    <a:pt x="124" y="4700"/>
                    <a:pt x="108" y="4724"/>
                    <a:pt x="105" y="4749"/>
                  </a:cubicBezTo>
                  <a:cubicBezTo>
                    <a:pt x="103" y="4775"/>
                    <a:pt x="109" y="4802"/>
                    <a:pt x="106" y="4827"/>
                  </a:cubicBezTo>
                  <a:cubicBezTo>
                    <a:pt x="104" y="4852"/>
                    <a:pt x="99" y="4878"/>
                    <a:pt x="97" y="4904"/>
                  </a:cubicBezTo>
                  <a:cubicBezTo>
                    <a:pt x="94" y="4928"/>
                    <a:pt x="87" y="4954"/>
                    <a:pt x="83" y="4980"/>
                  </a:cubicBezTo>
                  <a:cubicBezTo>
                    <a:pt x="81" y="5005"/>
                    <a:pt x="87" y="5032"/>
                    <a:pt x="83" y="5057"/>
                  </a:cubicBezTo>
                  <a:cubicBezTo>
                    <a:pt x="81" y="5083"/>
                    <a:pt x="79" y="5108"/>
                    <a:pt x="77" y="5134"/>
                  </a:cubicBezTo>
                  <a:cubicBezTo>
                    <a:pt x="74" y="5159"/>
                    <a:pt x="77" y="5184"/>
                    <a:pt x="74" y="5210"/>
                  </a:cubicBezTo>
                  <a:cubicBezTo>
                    <a:pt x="72" y="5236"/>
                    <a:pt x="65" y="5260"/>
                    <a:pt x="63" y="5286"/>
                  </a:cubicBezTo>
                  <a:cubicBezTo>
                    <a:pt x="62" y="5312"/>
                    <a:pt x="54" y="5338"/>
                    <a:pt x="52" y="5362"/>
                  </a:cubicBezTo>
                  <a:cubicBezTo>
                    <a:pt x="51" y="5388"/>
                    <a:pt x="52" y="5414"/>
                    <a:pt x="51" y="5439"/>
                  </a:cubicBezTo>
                  <a:cubicBezTo>
                    <a:pt x="50" y="5464"/>
                    <a:pt x="42" y="5490"/>
                    <a:pt x="41" y="5515"/>
                  </a:cubicBezTo>
                  <a:cubicBezTo>
                    <a:pt x="39" y="5541"/>
                    <a:pt x="42" y="5566"/>
                    <a:pt x="41" y="5591"/>
                  </a:cubicBezTo>
                  <a:cubicBezTo>
                    <a:pt x="39" y="5617"/>
                    <a:pt x="33" y="5643"/>
                    <a:pt x="31" y="5667"/>
                  </a:cubicBezTo>
                  <a:cubicBezTo>
                    <a:pt x="30" y="5693"/>
                    <a:pt x="38" y="5720"/>
                    <a:pt x="36" y="5746"/>
                  </a:cubicBezTo>
                  <a:cubicBezTo>
                    <a:pt x="35" y="5771"/>
                    <a:pt x="24" y="5796"/>
                    <a:pt x="23" y="5822"/>
                  </a:cubicBezTo>
                  <a:cubicBezTo>
                    <a:pt x="22" y="5847"/>
                    <a:pt x="26" y="5873"/>
                    <a:pt x="24" y="5898"/>
                  </a:cubicBezTo>
                  <a:cubicBezTo>
                    <a:pt x="23" y="5923"/>
                    <a:pt x="18" y="5949"/>
                    <a:pt x="17" y="5975"/>
                  </a:cubicBezTo>
                  <a:cubicBezTo>
                    <a:pt x="17" y="5999"/>
                    <a:pt x="20" y="6025"/>
                    <a:pt x="19" y="6051"/>
                  </a:cubicBezTo>
                  <a:cubicBezTo>
                    <a:pt x="18" y="6077"/>
                    <a:pt x="18" y="6101"/>
                    <a:pt x="17" y="6127"/>
                  </a:cubicBezTo>
                  <a:cubicBezTo>
                    <a:pt x="17" y="6153"/>
                    <a:pt x="12" y="6178"/>
                    <a:pt x="12" y="6203"/>
                  </a:cubicBezTo>
                  <a:cubicBezTo>
                    <a:pt x="9" y="6229"/>
                    <a:pt x="19" y="6254"/>
                    <a:pt x="19" y="6280"/>
                  </a:cubicBezTo>
                  <a:cubicBezTo>
                    <a:pt x="18" y="6305"/>
                    <a:pt x="17" y="6330"/>
                    <a:pt x="17" y="6356"/>
                  </a:cubicBezTo>
                  <a:cubicBezTo>
                    <a:pt x="15" y="6382"/>
                    <a:pt x="13" y="6407"/>
                    <a:pt x="13" y="6432"/>
                  </a:cubicBezTo>
                  <a:cubicBezTo>
                    <a:pt x="12" y="6458"/>
                    <a:pt x="14" y="6484"/>
                    <a:pt x="14" y="6508"/>
                  </a:cubicBezTo>
                  <a:cubicBezTo>
                    <a:pt x="14" y="6534"/>
                    <a:pt x="1" y="6560"/>
                    <a:pt x="1" y="6585"/>
                  </a:cubicBezTo>
                  <a:cubicBezTo>
                    <a:pt x="1" y="6610"/>
                    <a:pt x="9" y="6636"/>
                    <a:pt x="9" y="6661"/>
                  </a:cubicBezTo>
                  <a:cubicBezTo>
                    <a:pt x="9" y="6687"/>
                    <a:pt x="8" y="6712"/>
                    <a:pt x="8" y="6737"/>
                  </a:cubicBezTo>
                  <a:cubicBezTo>
                    <a:pt x="8" y="6763"/>
                    <a:pt x="3" y="6789"/>
                    <a:pt x="3" y="6814"/>
                  </a:cubicBezTo>
                  <a:cubicBezTo>
                    <a:pt x="3" y="6839"/>
                    <a:pt x="14" y="6865"/>
                    <a:pt x="14" y="6891"/>
                  </a:cubicBezTo>
                  <a:cubicBezTo>
                    <a:pt x="14" y="6915"/>
                    <a:pt x="6" y="6941"/>
                    <a:pt x="6" y="6967"/>
                  </a:cubicBezTo>
                  <a:cubicBezTo>
                    <a:pt x="6" y="6992"/>
                    <a:pt x="18" y="7017"/>
                    <a:pt x="18" y="7043"/>
                  </a:cubicBezTo>
                  <a:cubicBezTo>
                    <a:pt x="18" y="7068"/>
                    <a:pt x="15" y="7094"/>
                    <a:pt x="15" y="7119"/>
                  </a:cubicBezTo>
                  <a:cubicBezTo>
                    <a:pt x="15" y="7145"/>
                    <a:pt x="12" y="7170"/>
                    <a:pt x="12" y="7196"/>
                  </a:cubicBezTo>
                  <a:cubicBezTo>
                    <a:pt x="12" y="7221"/>
                    <a:pt x="17" y="7246"/>
                    <a:pt x="17" y="7272"/>
                  </a:cubicBezTo>
                  <a:cubicBezTo>
                    <a:pt x="18" y="7298"/>
                    <a:pt x="15" y="7322"/>
                    <a:pt x="17" y="7348"/>
                  </a:cubicBezTo>
                  <a:cubicBezTo>
                    <a:pt x="18" y="7374"/>
                    <a:pt x="24" y="7399"/>
                    <a:pt x="26" y="7424"/>
                  </a:cubicBezTo>
                  <a:cubicBezTo>
                    <a:pt x="26" y="7451"/>
                    <a:pt x="17" y="7477"/>
                    <a:pt x="18" y="7502"/>
                  </a:cubicBezTo>
                  <a:cubicBezTo>
                    <a:pt x="18" y="7528"/>
                    <a:pt x="15" y="7553"/>
                    <a:pt x="17" y="7578"/>
                  </a:cubicBezTo>
                  <a:cubicBezTo>
                    <a:pt x="18" y="7604"/>
                    <a:pt x="29" y="7630"/>
                    <a:pt x="30" y="7654"/>
                  </a:cubicBezTo>
                  <a:cubicBezTo>
                    <a:pt x="31" y="7680"/>
                    <a:pt x="29" y="7706"/>
                    <a:pt x="30" y="7732"/>
                  </a:cubicBezTo>
                  <a:cubicBezTo>
                    <a:pt x="31" y="7756"/>
                    <a:pt x="29" y="7782"/>
                    <a:pt x="30" y="7808"/>
                  </a:cubicBezTo>
                  <a:lnTo>
                    <a:pt x="34" y="7884"/>
                  </a:lnTo>
                  <a:cubicBezTo>
                    <a:pt x="35" y="7909"/>
                    <a:pt x="39" y="7935"/>
                    <a:pt x="41" y="7960"/>
                  </a:cubicBezTo>
                  <a:lnTo>
                    <a:pt x="45" y="8037"/>
                  </a:lnTo>
                  <a:cubicBezTo>
                    <a:pt x="46" y="8061"/>
                    <a:pt x="42" y="8087"/>
                    <a:pt x="44" y="8113"/>
                  </a:cubicBezTo>
                  <a:cubicBezTo>
                    <a:pt x="45" y="8139"/>
                    <a:pt x="60" y="8163"/>
                    <a:pt x="61" y="8189"/>
                  </a:cubicBezTo>
                  <a:cubicBezTo>
                    <a:pt x="62" y="8215"/>
                    <a:pt x="62" y="8240"/>
                    <a:pt x="63" y="8265"/>
                  </a:cubicBezTo>
                  <a:cubicBezTo>
                    <a:pt x="65" y="8291"/>
                    <a:pt x="62" y="8316"/>
                    <a:pt x="63" y="8342"/>
                  </a:cubicBezTo>
                  <a:lnTo>
                    <a:pt x="67" y="8418"/>
                  </a:lnTo>
                  <a:cubicBezTo>
                    <a:pt x="68" y="8444"/>
                    <a:pt x="66" y="8468"/>
                    <a:pt x="67" y="8494"/>
                  </a:cubicBezTo>
                  <a:cubicBezTo>
                    <a:pt x="68" y="8520"/>
                    <a:pt x="83" y="8543"/>
                    <a:pt x="84" y="8569"/>
                  </a:cubicBezTo>
                  <a:cubicBezTo>
                    <a:pt x="87" y="8595"/>
                    <a:pt x="83" y="8621"/>
                    <a:pt x="84" y="8645"/>
                  </a:cubicBezTo>
                  <a:cubicBezTo>
                    <a:pt x="88" y="8671"/>
                    <a:pt x="89" y="8697"/>
                    <a:pt x="90" y="8722"/>
                  </a:cubicBezTo>
                  <a:cubicBezTo>
                    <a:pt x="92" y="8747"/>
                    <a:pt x="88" y="8773"/>
                    <a:pt x="90" y="8798"/>
                  </a:cubicBezTo>
                  <a:cubicBezTo>
                    <a:pt x="93" y="8824"/>
                    <a:pt x="99" y="8849"/>
                    <a:pt x="103" y="8874"/>
                  </a:cubicBezTo>
                  <a:cubicBezTo>
                    <a:pt x="104" y="8900"/>
                    <a:pt x="106" y="8926"/>
                    <a:pt x="109" y="8950"/>
                  </a:cubicBezTo>
                  <a:cubicBezTo>
                    <a:pt x="111" y="8976"/>
                    <a:pt x="120" y="9002"/>
                    <a:pt x="122" y="9028"/>
                  </a:cubicBezTo>
                  <a:cubicBezTo>
                    <a:pt x="125" y="9052"/>
                    <a:pt x="116" y="9079"/>
                    <a:pt x="119" y="9105"/>
                  </a:cubicBezTo>
                  <a:cubicBezTo>
                    <a:pt x="121" y="9130"/>
                    <a:pt x="135" y="9154"/>
                    <a:pt x="137" y="9180"/>
                  </a:cubicBezTo>
                  <a:cubicBezTo>
                    <a:pt x="138" y="9205"/>
                    <a:pt x="126" y="9232"/>
                    <a:pt x="129" y="9258"/>
                  </a:cubicBezTo>
                  <a:cubicBezTo>
                    <a:pt x="132" y="9282"/>
                    <a:pt x="138" y="9308"/>
                    <a:pt x="141" y="9334"/>
                  </a:cubicBezTo>
                  <a:cubicBezTo>
                    <a:pt x="143" y="9360"/>
                    <a:pt x="143" y="9384"/>
                    <a:pt x="147" y="9410"/>
                  </a:cubicBezTo>
                  <a:cubicBezTo>
                    <a:pt x="149" y="9436"/>
                    <a:pt x="158" y="9459"/>
                    <a:pt x="162" y="9485"/>
                  </a:cubicBezTo>
                  <a:cubicBezTo>
                    <a:pt x="164" y="9511"/>
                    <a:pt x="168" y="9536"/>
                    <a:pt x="170" y="9561"/>
                  </a:cubicBezTo>
                  <a:cubicBezTo>
                    <a:pt x="173" y="9587"/>
                    <a:pt x="179" y="9612"/>
                    <a:pt x="181" y="9638"/>
                  </a:cubicBezTo>
                  <a:cubicBezTo>
                    <a:pt x="184" y="9663"/>
                    <a:pt x="175" y="9690"/>
                    <a:pt x="179" y="9715"/>
                  </a:cubicBezTo>
                  <a:cubicBezTo>
                    <a:pt x="181" y="9741"/>
                    <a:pt x="192" y="9765"/>
                    <a:pt x="195" y="9790"/>
                  </a:cubicBezTo>
                  <a:cubicBezTo>
                    <a:pt x="197" y="9816"/>
                    <a:pt x="197" y="9842"/>
                    <a:pt x="200" y="9866"/>
                  </a:cubicBezTo>
                  <a:cubicBezTo>
                    <a:pt x="202" y="9892"/>
                    <a:pt x="204" y="9918"/>
                    <a:pt x="207" y="9943"/>
                  </a:cubicBezTo>
                  <a:cubicBezTo>
                    <a:pt x="210" y="9967"/>
                    <a:pt x="216" y="9993"/>
                    <a:pt x="218" y="10018"/>
                  </a:cubicBezTo>
                  <a:cubicBezTo>
                    <a:pt x="222" y="10043"/>
                    <a:pt x="218" y="10069"/>
                    <a:pt x="222" y="10094"/>
                  </a:cubicBezTo>
                  <a:cubicBezTo>
                    <a:pt x="224" y="10120"/>
                    <a:pt x="226" y="10145"/>
                    <a:pt x="228" y="10170"/>
                  </a:cubicBezTo>
                  <a:lnTo>
                    <a:pt x="237" y="10247"/>
                  </a:lnTo>
                  <a:cubicBezTo>
                    <a:pt x="239" y="10272"/>
                    <a:pt x="244" y="10298"/>
                    <a:pt x="247" y="10324"/>
                  </a:cubicBezTo>
                  <a:cubicBezTo>
                    <a:pt x="249" y="10348"/>
                    <a:pt x="260" y="10373"/>
                    <a:pt x="263" y="10399"/>
                  </a:cubicBezTo>
                  <a:cubicBezTo>
                    <a:pt x="265" y="10423"/>
                    <a:pt x="270" y="10449"/>
                    <a:pt x="272" y="10475"/>
                  </a:cubicBezTo>
                  <a:cubicBezTo>
                    <a:pt x="276" y="10500"/>
                    <a:pt x="277" y="10525"/>
                    <a:pt x="280" y="10551"/>
                  </a:cubicBezTo>
                  <a:lnTo>
                    <a:pt x="288" y="10627"/>
                  </a:lnTo>
                  <a:cubicBezTo>
                    <a:pt x="292" y="10652"/>
                    <a:pt x="297" y="10678"/>
                    <a:pt x="299" y="10704"/>
                  </a:cubicBezTo>
                  <a:cubicBezTo>
                    <a:pt x="302" y="10729"/>
                    <a:pt x="302" y="10754"/>
                    <a:pt x="306" y="10780"/>
                  </a:cubicBezTo>
                  <a:cubicBezTo>
                    <a:pt x="309" y="10806"/>
                    <a:pt x="317" y="10829"/>
                    <a:pt x="320" y="10855"/>
                  </a:cubicBezTo>
                  <a:cubicBezTo>
                    <a:pt x="323" y="10881"/>
                    <a:pt x="324" y="10905"/>
                    <a:pt x="329" y="10931"/>
                  </a:cubicBezTo>
                  <a:cubicBezTo>
                    <a:pt x="333" y="10957"/>
                    <a:pt x="330" y="10982"/>
                    <a:pt x="334" y="11007"/>
                  </a:cubicBezTo>
                  <a:cubicBezTo>
                    <a:pt x="338" y="11033"/>
                    <a:pt x="340" y="11058"/>
                    <a:pt x="345" y="11084"/>
                  </a:cubicBezTo>
                  <a:cubicBezTo>
                    <a:pt x="349" y="11109"/>
                    <a:pt x="365" y="11132"/>
                    <a:pt x="368" y="11157"/>
                  </a:cubicBezTo>
                  <a:cubicBezTo>
                    <a:pt x="372" y="11183"/>
                    <a:pt x="363" y="11209"/>
                    <a:pt x="367" y="11235"/>
                  </a:cubicBezTo>
                  <a:cubicBezTo>
                    <a:pt x="372" y="11261"/>
                    <a:pt x="388" y="11283"/>
                    <a:pt x="392" y="11309"/>
                  </a:cubicBezTo>
                  <a:cubicBezTo>
                    <a:pt x="395" y="11334"/>
                    <a:pt x="398" y="11359"/>
                    <a:pt x="403" y="11385"/>
                  </a:cubicBezTo>
                  <a:cubicBezTo>
                    <a:pt x="406" y="11411"/>
                    <a:pt x="395" y="11438"/>
                    <a:pt x="399" y="11462"/>
                  </a:cubicBezTo>
                  <a:cubicBezTo>
                    <a:pt x="404" y="11488"/>
                    <a:pt x="411" y="11513"/>
                    <a:pt x="415" y="11537"/>
                  </a:cubicBezTo>
                  <a:cubicBezTo>
                    <a:pt x="420" y="11563"/>
                    <a:pt x="426" y="11588"/>
                    <a:pt x="430" y="11612"/>
                  </a:cubicBezTo>
                  <a:cubicBezTo>
                    <a:pt x="435" y="11637"/>
                    <a:pt x="437" y="11663"/>
                    <a:pt x="441" y="11687"/>
                  </a:cubicBezTo>
                  <a:cubicBezTo>
                    <a:pt x="445" y="11713"/>
                    <a:pt x="446" y="11739"/>
                    <a:pt x="451" y="11764"/>
                  </a:cubicBezTo>
                  <a:cubicBezTo>
                    <a:pt x="454" y="11789"/>
                    <a:pt x="463" y="11814"/>
                    <a:pt x="467" y="11839"/>
                  </a:cubicBezTo>
                  <a:cubicBezTo>
                    <a:pt x="470" y="11864"/>
                    <a:pt x="475" y="11889"/>
                    <a:pt x="480" y="11914"/>
                  </a:cubicBezTo>
                  <a:cubicBezTo>
                    <a:pt x="484" y="11939"/>
                    <a:pt x="481" y="11965"/>
                    <a:pt x="485" y="11990"/>
                  </a:cubicBezTo>
                  <a:cubicBezTo>
                    <a:pt x="489" y="12016"/>
                    <a:pt x="495" y="12040"/>
                    <a:pt x="499" y="12065"/>
                  </a:cubicBezTo>
                  <a:cubicBezTo>
                    <a:pt x="502" y="12091"/>
                    <a:pt x="513" y="12115"/>
                    <a:pt x="517" y="12140"/>
                  </a:cubicBezTo>
                  <a:cubicBezTo>
                    <a:pt x="521" y="12166"/>
                    <a:pt x="516" y="12193"/>
                    <a:pt x="520" y="12217"/>
                  </a:cubicBezTo>
                  <a:cubicBezTo>
                    <a:pt x="524" y="12242"/>
                    <a:pt x="536" y="12266"/>
                    <a:pt x="540" y="12291"/>
                  </a:cubicBezTo>
                  <a:cubicBezTo>
                    <a:pt x="544" y="12317"/>
                    <a:pt x="547" y="12343"/>
                    <a:pt x="550" y="12367"/>
                  </a:cubicBezTo>
                  <a:cubicBezTo>
                    <a:pt x="555" y="12392"/>
                    <a:pt x="559" y="12418"/>
                    <a:pt x="563" y="12442"/>
                  </a:cubicBezTo>
                  <a:cubicBezTo>
                    <a:pt x="566" y="12468"/>
                    <a:pt x="575" y="12493"/>
                    <a:pt x="579" y="12517"/>
                  </a:cubicBezTo>
                  <a:cubicBezTo>
                    <a:pt x="583" y="12543"/>
                    <a:pt x="593" y="12568"/>
                    <a:pt x="598" y="12592"/>
                  </a:cubicBezTo>
                  <a:cubicBezTo>
                    <a:pt x="603" y="12617"/>
                    <a:pt x="599" y="12644"/>
                    <a:pt x="603" y="12669"/>
                  </a:cubicBezTo>
                  <a:cubicBezTo>
                    <a:pt x="607" y="12694"/>
                    <a:pt x="617" y="12719"/>
                    <a:pt x="620" y="12744"/>
                  </a:cubicBezTo>
                  <a:cubicBezTo>
                    <a:pt x="624" y="12769"/>
                    <a:pt x="628" y="12795"/>
                    <a:pt x="631" y="12820"/>
                  </a:cubicBezTo>
                  <a:cubicBezTo>
                    <a:pt x="635" y="12846"/>
                    <a:pt x="649" y="12869"/>
                    <a:pt x="652" y="12894"/>
                  </a:cubicBezTo>
                  <a:cubicBezTo>
                    <a:pt x="657" y="12919"/>
                    <a:pt x="655" y="12945"/>
                    <a:pt x="660" y="12970"/>
                  </a:cubicBezTo>
                  <a:cubicBezTo>
                    <a:pt x="663" y="12996"/>
                    <a:pt x="671" y="13020"/>
                    <a:pt x="676" y="13045"/>
                  </a:cubicBezTo>
                  <a:cubicBezTo>
                    <a:pt x="679" y="13071"/>
                    <a:pt x="690" y="13094"/>
                    <a:pt x="695" y="13119"/>
                  </a:cubicBezTo>
                  <a:cubicBezTo>
                    <a:pt x="700" y="13144"/>
                    <a:pt x="704" y="13169"/>
                    <a:pt x="709" y="13194"/>
                  </a:cubicBezTo>
                  <a:cubicBezTo>
                    <a:pt x="714" y="13219"/>
                    <a:pt x="715" y="13245"/>
                    <a:pt x="721" y="13270"/>
                  </a:cubicBezTo>
                  <a:cubicBezTo>
                    <a:pt x="725" y="13294"/>
                    <a:pt x="727" y="13320"/>
                    <a:pt x="732" y="13345"/>
                  </a:cubicBezTo>
                  <a:cubicBezTo>
                    <a:pt x="738" y="13371"/>
                    <a:pt x="735" y="13396"/>
                    <a:pt x="740" y="13421"/>
                  </a:cubicBezTo>
                  <a:cubicBezTo>
                    <a:pt x="745" y="13447"/>
                    <a:pt x="756" y="13470"/>
                    <a:pt x="761" y="13495"/>
                  </a:cubicBezTo>
                  <a:cubicBezTo>
                    <a:pt x="767" y="13519"/>
                    <a:pt x="769" y="13545"/>
                    <a:pt x="774" y="13570"/>
                  </a:cubicBezTo>
                  <a:cubicBezTo>
                    <a:pt x="780" y="13596"/>
                    <a:pt x="780" y="13621"/>
                    <a:pt x="785" y="13646"/>
                  </a:cubicBezTo>
                  <a:cubicBezTo>
                    <a:pt x="790" y="13672"/>
                    <a:pt x="802" y="13694"/>
                    <a:pt x="807" y="13720"/>
                  </a:cubicBezTo>
                  <a:cubicBezTo>
                    <a:pt x="813" y="13746"/>
                    <a:pt x="820" y="13769"/>
                    <a:pt x="826" y="13795"/>
                  </a:cubicBezTo>
                  <a:cubicBezTo>
                    <a:pt x="831" y="13821"/>
                    <a:pt x="826" y="13849"/>
                    <a:pt x="831" y="13872"/>
                  </a:cubicBezTo>
                  <a:cubicBezTo>
                    <a:pt x="836" y="13898"/>
                    <a:pt x="852" y="13920"/>
                    <a:pt x="858" y="13945"/>
                  </a:cubicBezTo>
                  <a:cubicBezTo>
                    <a:pt x="863" y="13971"/>
                    <a:pt x="870" y="13995"/>
                    <a:pt x="875" y="14020"/>
                  </a:cubicBezTo>
                  <a:cubicBezTo>
                    <a:pt x="880" y="14046"/>
                    <a:pt x="875" y="14074"/>
                    <a:pt x="880" y="14097"/>
                  </a:cubicBezTo>
                  <a:cubicBezTo>
                    <a:pt x="886" y="14122"/>
                    <a:pt x="893" y="14148"/>
                    <a:pt x="898" y="14171"/>
                  </a:cubicBezTo>
                  <a:cubicBezTo>
                    <a:pt x="904" y="14196"/>
                    <a:pt x="912" y="14220"/>
                    <a:pt x="918" y="14245"/>
                  </a:cubicBezTo>
                  <a:cubicBezTo>
                    <a:pt x="923" y="14271"/>
                    <a:pt x="934" y="14294"/>
                    <a:pt x="939" y="14319"/>
                  </a:cubicBezTo>
                  <a:cubicBezTo>
                    <a:pt x="945" y="14344"/>
                    <a:pt x="941" y="14370"/>
                    <a:pt x="947" y="14395"/>
                  </a:cubicBezTo>
                  <a:cubicBezTo>
                    <a:pt x="952" y="14421"/>
                    <a:pt x="965" y="14444"/>
                    <a:pt x="970" y="14469"/>
                  </a:cubicBezTo>
                  <a:cubicBezTo>
                    <a:pt x="976" y="14494"/>
                    <a:pt x="978" y="14519"/>
                    <a:pt x="983" y="14544"/>
                  </a:cubicBezTo>
                  <a:cubicBezTo>
                    <a:pt x="988" y="14569"/>
                    <a:pt x="999" y="14593"/>
                    <a:pt x="1005" y="14617"/>
                  </a:cubicBezTo>
                  <a:cubicBezTo>
                    <a:pt x="1010" y="14642"/>
                    <a:pt x="1002" y="14670"/>
                    <a:pt x="1008" y="14695"/>
                  </a:cubicBezTo>
                  <a:cubicBezTo>
                    <a:pt x="1013" y="14721"/>
                    <a:pt x="1025" y="14744"/>
                    <a:pt x="1030" y="14769"/>
                  </a:cubicBezTo>
                  <a:cubicBezTo>
                    <a:pt x="1037" y="14793"/>
                    <a:pt x="1047" y="14818"/>
                    <a:pt x="1053" y="14842"/>
                  </a:cubicBezTo>
                  <a:cubicBezTo>
                    <a:pt x="1059" y="14867"/>
                    <a:pt x="1058" y="14894"/>
                    <a:pt x="1063" y="14919"/>
                  </a:cubicBezTo>
                  <a:cubicBezTo>
                    <a:pt x="1070" y="14943"/>
                    <a:pt x="1084" y="14967"/>
                    <a:pt x="1089" y="14991"/>
                  </a:cubicBezTo>
                  <a:cubicBezTo>
                    <a:pt x="1095" y="15016"/>
                    <a:pt x="1101" y="15040"/>
                    <a:pt x="1106" y="15064"/>
                  </a:cubicBezTo>
                  <a:cubicBezTo>
                    <a:pt x="1112" y="15090"/>
                    <a:pt x="1120" y="15114"/>
                    <a:pt x="1126" y="15138"/>
                  </a:cubicBezTo>
                  <a:cubicBezTo>
                    <a:pt x="1131" y="15163"/>
                    <a:pt x="1129" y="15190"/>
                    <a:pt x="1134" y="15214"/>
                  </a:cubicBezTo>
                  <a:cubicBezTo>
                    <a:pt x="1142" y="15241"/>
                    <a:pt x="1140" y="15267"/>
                    <a:pt x="1145" y="15290"/>
                  </a:cubicBezTo>
                  <a:cubicBezTo>
                    <a:pt x="1152" y="15316"/>
                    <a:pt x="1159" y="15342"/>
                    <a:pt x="1164" y="15364"/>
                  </a:cubicBezTo>
                  <a:cubicBezTo>
                    <a:pt x="1171" y="15392"/>
                    <a:pt x="1187" y="15414"/>
                    <a:pt x="1192" y="15436"/>
                  </a:cubicBezTo>
                  <a:cubicBezTo>
                    <a:pt x="1198" y="15466"/>
                    <a:pt x="1203" y="15492"/>
                    <a:pt x="1208" y="15511"/>
                  </a:cubicBezTo>
                  <a:cubicBezTo>
                    <a:pt x="1222" y="15559"/>
                    <a:pt x="1192" y="15569"/>
                    <a:pt x="1228" y="15580"/>
                  </a:cubicBezTo>
                  <a:cubicBezTo>
                    <a:pt x="1267" y="15591"/>
                    <a:pt x="1267" y="15591"/>
                    <a:pt x="1306" y="15591"/>
                  </a:cubicBezTo>
                  <a:cubicBezTo>
                    <a:pt x="1346" y="15591"/>
                    <a:pt x="1346" y="15583"/>
                    <a:pt x="1385" y="15583"/>
                  </a:cubicBezTo>
                  <a:cubicBezTo>
                    <a:pt x="1425" y="15583"/>
                    <a:pt x="1425" y="15580"/>
                    <a:pt x="1464" y="15580"/>
                  </a:cubicBezTo>
                  <a:cubicBezTo>
                    <a:pt x="1504" y="15580"/>
                    <a:pt x="1504" y="15586"/>
                    <a:pt x="1543" y="15586"/>
                  </a:cubicBezTo>
                  <a:cubicBezTo>
                    <a:pt x="1583" y="15586"/>
                    <a:pt x="1583" y="15589"/>
                    <a:pt x="1622" y="15589"/>
                  </a:cubicBezTo>
                  <a:cubicBezTo>
                    <a:pt x="1662" y="15589"/>
                    <a:pt x="1662" y="15591"/>
                    <a:pt x="1701" y="15591"/>
                  </a:cubicBezTo>
                  <a:cubicBezTo>
                    <a:pt x="1741" y="15591"/>
                    <a:pt x="1741" y="15580"/>
                    <a:pt x="1780" y="15580"/>
                  </a:cubicBezTo>
                  <a:cubicBezTo>
                    <a:pt x="1820" y="15580"/>
                    <a:pt x="1820" y="15584"/>
                    <a:pt x="1859" y="15584"/>
                  </a:cubicBezTo>
                  <a:cubicBezTo>
                    <a:pt x="1898" y="15584"/>
                    <a:pt x="1898" y="15591"/>
                    <a:pt x="1936" y="15591"/>
                  </a:cubicBezTo>
                  <a:cubicBezTo>
                    <a:pt x="1975" y="15591"/>
                    <a:pt x="1975" y="15579"/>
                    <a:pt x="2015" y="15579"/>
                  </a:cubicBezTo>
                  <a:cubicBezTo>
                    <a:pt x="2054" y="15579"/>
                    <a:pt x="2054" y="15585"/>
                    <a:pt x="2093" y="15585"/>
                  </a:cubicBezTo>
                  <a:cubicBezTo>
                    <a:pt x="2132" y="15585"/>
                    <a:pt x="2132" y="15581"/>
                    <a:pt x="2171" y="15581"/>
                  </a:cubicBezTo>
                  <a:cubicBezTo>
                    <a:pt x="2201" y="15581"/>
                    <a:pt x="2210" y="15593"/>
                    <a:pt x="2229" y="15593"/>
                  </a:cubicBezTo>
                  <a:cubicBezTo>
                    <a:pt x="2235" y="15593"/>
                    <a:pt x="2242" y="15592"/>
                    <a:pt x="2250" y="15589"/>
                  </a:cubicBezTo>
                  <a:cubicBezTo>
                    <a:pt x="2246" y="15564"/>
                    <a:pt x="2240" y="15537"/>
                    <a:pt x="2234" y="15511"/>
                  </a:cubicBezTo>
                  <a:cubicBezTo>
                    <a:pt x="2229" y="15488"/>
                    <a:pt x="2219" y="15463"/>
                    <a:pt x="2214" y="15438"/>
                  </a:cubicBezTo>
                  <a:cubicBezTo>
                    <a:pt x="2210" y="15414"/>
                    <a:pt x="2207" y="15388"/>
                    <a:pt x="2202" y="15363"/>
                  </a:cubicBezTo>
                  <a:cubicBezTo>
                    <a:pt x="2197" y="15339"/>
                    <a:pt x="2200" y="15312"/>
                    <a:pt x="2197" y="15286"/>
                  </a:cubicBezTo>
                  <a:cubicBezTo>
                    <a:pt x="2192" y="15263"/>
                    <a:pt x="2188" y="15237"/>
                    <a:pt x="2184" y="15211"/>
                  </a:cubicBezTo>
                  <a:cubicBezTo>
                    <a:pt x="2181" y="15187"/>
                    <a:pt x="2165" y="15163"/>
                    <a:pt x="2160" y="15138"/>
                  </a:cubicBezTo>
                  <a:cubicBezTo>
                    <a:pt x="2156" y="15113"/>
                    <a:pt x="2150" y="15088"/>
                    <a:pt x="2145" y="15063"/>
                  </a:cubicBezTo>
                  <a:cubicBezTo>
                    <a:pt x="2141" y="15038"/>
                    <a:pt x="2151" y="15011"/>
                    <a:pt x="2146" y="14985"/>
                  </a:cubicBezTo>
                  <a:cubicBezTo>
                    <a:pt x="2143" y="14959"/>
                    <a:pt x="2128" y="14937"/>
                    <a:pt x="2124" y="14911"/>
                  </a:cubicBezTo>
                  <a:cubicBezTo>
                    <a:pt x="2120" y="14888"/>
                    <a:pt x="2124" y="14861"/>
                    <a:pt x="2120" y="14835"/>
                  </a:cubicBezTo>
                  <a:cubicBezTo>
                    <a:pt x="2116" y="14810"/>
                    <a:pt x="2106" y="14786"/>
                    <a:pt x="2101" y="14760"/>
                  </a:cubicBezTo>
                  <a:cubicBezTo>
                    <a:pt x="2097" y="14735"/>
                    <a:pt x="2096" y="14710"/>
                    <a:pt x="2092" y="14684"/>
                  </a:cubicBezTo>
                  <a:cubicBezTo>
                    <a:pt x="2087" y="14660"/>
                    <a:pt x="2082" y="14635"/>
                    <a:pt x="2079" y="14609"/>
                  </a:cubicBezTo>
                  <a:cubicBezTo>
                    <a:pt x="2075" y="14584"/>
                    <a:pt x="2076" y="14558"/>
                    <a:pt x="2071" y="14533"/>
                  </a:cubicBezTo>
                  <a:cubicBezTo>
                    <a:pt x="2068" y="14507"/>
                    <a:pt x="2063" y="14483"/>
                    <a:pt x="2059" y="14458"/>
                  </a:cubicBezTo>
                  <a:cubicBezTo>
                    <a:pt x="2054" y="14434"/>
                    <a:pt x="2044" y="14410"/>
                    <a:pt x="2039" y="14384"/>
                  </a:cubicBezTo>
                  <a:cubicBezTo>
                    <a:pt x="2037" y="14360"/>
                    <a:pt x="2042" y="14333"/>
                    <a:pt x="2038" y="14308"/>
                  </a:cubicBezTo>
                  <a:cubicBezTo>
                    <a:pt x="2036" y="14284"/>
                    <a:pt x="2021" y="14260"/>
                    <a:pt x="2017" y="14234"/>
                  </a:cubicBezTo>
                  <a:cubicBezTo>
                    <a:pt x="2012" y="14210"/>
                    <a:pt x="2009" y="14185"/>
                    <a:pt x="2005" y="14159"/>
                  </a:cubicBezTo>
                  <a:cubicBezTo>
                    <a:pt x="2001" y="14135"/>
                    <a:pt x="2006" y="14108"/>
                    <a:pt x="2002" y="14083"/>
                  </a:cubicBezTo>
                  <a:cubicBezTo>
                    <a:pt x="2000" y="14059"/>
                    <a:pt x="1986" y="14035"/>
                    <a:pt x="1982" y="14009"/>
                  </a:cubicBezTo>
                  <a:cubicBezTo>
                    <a:pt x="1978" y="13984"/>
                    <a:pt x="1986" y="13957"/>
                    <a:pt x="1982" y="13931"/>
                  </a:cubicBezTo>
                  <a:cubicBezTo>
                    <a:pt x="1978" y="13907"/>
                    <a:pt x="1962" y="13883"/>
                    <a:pt x="1958" y="13858"/>
                  </a:cubicBezTo>
                  <a:cubicBezTo>
                    <a:pt x="1954" y="13833"/>
                    <a:pt x="1966" y="13806"/>
                    <a:pt x="1962" y="13780"/>
                  </a:cubicBezTo>
                  <a:cubicBezTo>
                    <a:pt x="1958" y="13754"/>
                    <a:pt x="1950" y="13731"/>
                    <a:pt x="1946" y="13705"/>
                  </a:cubicBezTo>
                  <a:cubicBezTo>
                    <a:pt x="1942" y="13679"/>
                    <a:pt x="1931" y="13656"/>
                    <a:pt x="1927" y="13630"/>
                  </a:cubicBezTo>
                  <a:cubicBezTo>
                    <a:pt x="1924" y="13604"/>
                    <a:pt x="1921" y="13580"/>
                    <a:pt x="1919" y="13554"/>
                  </a:cubicBezTo>
                  <a:cubicBezTo>
                    <a:pt x="1916" y="13528"/>
                    <a:pt x="1920" y="13502"/>
                    <a:pt x="1918" y="13476"/>
                  </a:cubicBezTo>
                  <a:cubicBezTo>
                    <a:pt x="1914" y="13451"/>
                    <a:pt x="1904" y="13427"/>
                    <a:pt x="1902" y="13401"/>
                  </a:cubicBezTo>
                  <a:cubicBezTo>
                    <a:pt x="1899" y="13376"/>
                    <a:pt x="1893" y="13351"/>
                    <a:pt x="1889" y="13325"/>
                  </a:cubicBezTo>
                  <a:cubicBezTo>
                    <a:pt x="1887" y="13299"/>
                    <a:pt x="1888" y="13275"/>
                    <a:pt x="1886" y="13249"/>
                  </a:cubicBezTo>
                  <a:cubicBezTo>
                    <a:pt x="1882" y="13224"/>
                    <a:pt x="1873" y="13200"/>
                    <a:pt x="1871" y="13174"/>
                  </a:cubicBezTo>
                  <a:cubicBezTo>
                    <a:pt x="1867" y="13148"/>
                    <a:pt x="1866" y="13122"/>
                    <a:pt x="1863" y="13098"/>
                  </a:cubicBezTo>
                  <a:cubicBezTo>
                    <a:pt x="1860" y="13072"/>
                    <a:pt x="1866" y="13045"/>
                    <a:pt x="1863" y="13020"/>
                  </a:cubicBezTo>
                  <a:cubicBezTo>
                    <a:pt x="1859" y="12994"/>
                    <a:pt x="1843" y="12970"/>
                    <a:pt x="1840" y="12945"/>
                  </a:cubicBezTo>
                  <a:cubicBezTo>
                    <a:pt x="1838" y="12919"/>
                    <a:pt x="1839" y="12894"/>
                    <a:pt x="1836" y="12869"/>
                  </a:cubicBezTo>
                  <a:cubicBezTo>
                    <a:pt x="1833" y="12843"/>
                    <a:pt x="1833" y="12817"/>
                    <a:pt x="1829" y="12793"/>
                  </a:cubicBezTo>
                  <a:cubicBezTo>
                    <a:pt x="1827" y="12767"/>
                    <a:pt x="1823" y="12741"/>
                    <a:pt x="1820" y="12715"/>
                  </a:cubicBezTo>
                  <a:lnTo>
                    <a:pt x="1812" y="12639"/>
                  </a:lnTo>
                  <a:lnTo>
                    <a:pt x="1804" y="12563"/>
                  </a:lnTo>
                  <a:lnTo>
                    <a:pt x="1796" y="12487"/>
                  </a:lnTo>
                  <a:cubicBezTo>
                    <a:pt x="1793" y="12462"/>
                    <a:pt x="1792" y="12436"/>
                    <a:pt x="1790" y="12410"/>
                  </a:cubicBezTo>
                  <a:lnTo>
                    <a:pt x="1781" y="12334"/>
                  </a:lnTo>
                  <a:cubicBezTo>
                    <a:pt x="1780" y="12308"/>
                    <a:pt x="1774" y="12284"/>
                    <a:pt x="1770" y="12258"/>
                  </a:cubicBezTo>
                  <a:cubicBezTo>
                    <a:pt x="1768" y="12232"/>
                    <a:pt x="1770" y="12207"/>
                    <a:pt x="1768" y="12182"/>
                  </a:cubicBezTo>
                  <a:cubicBezTo>
                    <a:pt x="1765" y="12156"/>
                    <a:pt x="1761" y="12131"/>
                    <a:pt x="1759" y="12105"/>
                  </a:cubicBezTo>
                  <a:lnTo>
                    <a:pt x="1750" y="12029"/>
                  </a:lnTo>
                  <a:cubicBezTo>
                    <a:pt x="1748" y="12003"/>
                    <a:pt x="1747" y="11979"/>
                    <a:pt x="1744" y="11953"/>
                  </a:cubicBezTo>
                  <a:cubicBezTo>
                    <a:pt x="1741" y="11927"/>
                    <a:pt x="1734" y="11901"/>
                    <a:pt x="1732" y="11877"/>
                  </a:cubicBezTo>
                  <a:cubicBezTo>
                    <a:pt x="1729" y="11851"/>
                    <a:pt x="1734" y="11824"/>
                    <a:pt x="1732" y="11799"/>
                  </a:cubicBezTo>
                  <a:cubicBezTo>
                    <a:pt x="1729" y="11773"/>
                    <a:pt x="1728" y="11748"/>
                    <a:pt x="1725" y="11723"/>
                  </a:cubicBezTo>
                  <a:cubicBezTo>
                    <a:pt x="1722" y="11697"/>
                    <a:pt x="1707" y="11673"/>
                    <a:pt x="1705" y="11648"/>
                  </a:cubicBezTo>
                  <a:cubicBezTo>
                    <a:pt x="1702" y="11622"/>
                    <a:pt x="1706" y="11596"/>
                    <a:pt x="1704" y="11571"/>
                  </a:cubicBezTo>
                  <a:cubicBezTo>
                    <a:pt x="1701" y="11546"/>
                    <a:pt x="1705" y="11520"/>
                    <a:pt x="1702" y="11494"/>
                  </a:cubicBezTo>
                  <a:cubicBezTo>
                    <a:pt x="1700" y="11471"/>
                    <a:pt x="1690" y="11445"/>
                    <a:pt x="1688" y="11419"/>
                  </a:cubicBezTo>
                  <a:lnTo>
                    <a:pt x="1679" y="11343"/>
                  </a:lnTo>
                  <a:cubicBezTo>
                    <a:pt x="1678" y="11318"/>
                    <a:pt x="1679" y="11293"/>
                    <a:pt x="1677" y="11267"/>
                  </a:cubicBezTo>
                  <a:cubicBezTo>
                    <a:pt x="1675" y="11242"/>
                    <a:pt x="1673" y="11216"/>
                    <a:pt x="1670" y="11191"/>
                  </a:cubicBezTo>
                  <a:cubicBezTo>
                    <a:pt x="1669" y="11166"/>
                    <a:pt x="1661" y="11140"/>
                    <a:pt x="1658" y="11114"/>
                  </a:cubicBezTo>
                  <a:cubicBezTo>
                    <a:pt x="1656" y="11089"/>
                    <a:pt x="1663" y="11063"/>
                    <a:pt x="1662" y="11037"/>
                  </a:cubicBezTo>
                  <a:cubicBezTo>
                    <a:pt x="1661" y="11011"/>
                    <a:pt x="1654" y="10986"/>
                    <a:pt x="1653" y="10961"/>
                  </a:cubicBezTo>
                  <a:cubicBezTo>
                    <a:pt x="1649" y="10935"/>
                    <a:pt x="1651" y="10910"/>
                    <a:pt x="1649" y="10884"/>
                  </a:cubicBezTo>
                  <a:cubicBezTo>
                    <a:pt x="1647" y="10859"/>
                    <a:pt x="1641" y="10833"/>
                    <a:pt x="1639" y="10808"/>
                  </a:cubicBezTo>
                  <a:cubicBezTo>
                    <a:pt x="1638" y="10782"/>
                    <a:pt x="1641" y="10757"/>
                    <a:pt x="1639" y="10732"/>
                  </a:cubicBezTo>
                  <a:cubicBezTo>
                    <a:pt x="1637" y="10706"/>
                    <a:pt x="1629" y="10680"/>
                    <a:pt x="1627" y="10656"/>
                  </a:cubicBezTo>
                  <a:cubicBezTo>
                    <a:pt x="1626" y="10629"/>
                    <a:pt x="1631" y="10603"/>
                    <a:pt x="1630" y="10577"/>
                  </a:cubicBezTo>
                  <a:cubicBezTo>
                    <a:pt x="1629" y="10552"/>
                    <a:pt x="1624" y="10527"/>
                    <a:pt x="1622" y="10501"/>
                  </a:cubicBezTo>
                  <a:cubicBezTo>
                    <a:pt x="1620" y="10476"/>
                    <a:pt x="1614" y="10450"/>
                    <a:pt x="1612" y="10425"/>
                  </a:cubicBezTo>
                  <a:cubicBezTo>
                    <a:pt x="1611" y="10400"/>
                    <a:pt x="1615" y="10374"/>
                    <a:pt x="1614" y="10348"/>
                  </a:cubicBezTo>
                  <a:cubicBezTo>
                    <a:pt x="1613" y="10324"/>
                    <a:pt x="1604" y="10298"/>
                    <a:pt x="1603" y="10272"/>
                  </a:cubicBezTo>
                  <a:cubicBezTo>
                    <a:pt x="1602" y="10247"/>
                    <a:pt x="1603" y="10222"/>
                    <a:pt x="1602" y="10196"/>
                  </a:cubicBezTo>
                  <a:cubicBezTo>
                    <a:pt x="1600" y="10170"/>
                    <a:pt x="1595" y="10145"/>
                    <a:pt x="1594" y="10120"/>
                  </a:cubicBezTo>
                  <a:cubicBezTo>
                    <a:pt x="1593" y="10094"/>
                    <a:pt x="1600" y="10068"/>
                    <a:pt x="1599" y="10042"/>
                  </a:cubicBezTo>
                  <a:cubicBezTo>
                    <a:pt x="1598" y="10016"/>
                    <a:pt x="1589" y="9992"/>
                    <a:pt x="1588" y="9966"/>
                  </a:cubicBezTo>
                  <a:cubicBezTo>
                    <a:pt x="1587" y="9940"/>
                    <a:pt x="1583" y="9914"/>
                    <a:pt x="1582" y="9890"/>
                  </a:cubicBezTo>
                  <a:cubicBezTo>
                    <a:pt x="1581" y="9864"/>
                    <a:pt x="1577" y="9838"/>
                    <a:pt x="1575" y="9813"/>
                  </a:cubicBezTo>
                  <a:cubicBezTo>
                    <a:pt x="1573" y="9788"/>
                    <a:pt x="1571" y="9762"/>
                    <a:pt x="1570" y="9737"/>
                  </a:cubicBezTo>
                  <a:cubicBezTo>
                    <a:pt x="1568" y="9711"/>
                    <a:pt x="1568" y="9686"/>
                    <a:pt x="1567" y="9661"/>
                  </a:cubicBezTo>
                  <a:lnTo>
                    <a:pt x="1563" y="9585"/>
                  </a:lnTo>
                  <a:cubicBezTo>
                    <a:pt x="1562" y="9559"/>
                    <a:pt x="1572" y="9532"/>
                    <a:pt x="1571" y="9506"/>
                  </a:cubicBezTo>
                  <a:cubicBezTo>
                    <a:pt x="1570" y="9481"/>
                    <a:pt x="1570" y="9456"/>
                    <a:pt x="1568" y="9430"/>
                  </a:cubicBezTo>
                  <a:cubicBezTo>
                    <a:pt x="1567" y="9405"/>
                    <a:pt x="1560" y="9379"/>
                    <a:pt x="1558" y="9354"/>
                  </a:cubicBezTo>
                  <a:cubicBezTo>
                    <a:pt x="1557" y="9329"/>
                    <a:pt x="1557" y="9303"/>
                    <a:pt x="1556" y="9277"/>
                  </a:cubicBezTo>
                  <a:cubicBezTo>
                    <a:pt x="1555" y="9253"/>
                    <a:pt x="1555" y="9227"/>
                    <a:pt x="1553" y="9201"/>
                  </a:cubicBezTo>
                  <a:cubicBezTo>
                    <a:pt x="1552" y="9175"/>
                    <a:pt x="1550" y="9151"/>
                    <a:pt x="1548" y="9125"/>
                  </a:cubicBezTo>
                  <a:cubicBezTo>
                    <a:pt x="1547" y="9099"/>
                    <a:pt x="1541" y="9074"/>
                    <a:pt x="1540" y="9049"/>
                  </a:cubicBezTo>
                  <a:cubicBezTo>
                    <a:pt x="1539" y="9023"/>
                    <a:pt x="1541" y="8998"/>
                    <a:pt x="1540" y="8972"/>
                  </a:cubicBezTo>
                  <a:cubicBezTo>
                    <a:pt x="1540" y="8947"/>
                    <a:pt x="1540" y="8922"/>
                    <a:pt x="1539" y="8896"/>
                  </a:cubicBezTo>
                  <a:cubicBezTo>
                    <a:pt x="1537" y="8870"/>
                    <a:pt x="1542" y="8845"/>
                    <a:pt x="1541" y="8820"/>
                  </a:cubicBezTo>
                  <a:lnTo>
                    <a:pt x="1541" y="8744"/>
                  </a:lnTo>
                  <a:cubicBezTo>
                    <a:pt x="1540" y="8718"/>
                    <a:pt x="1537" y="8692"/>
                    <a:pt x="1537" y="8667"/>
                  </a:cubicBezTo>
                  <a:cubicBezTo>
                    <a:pt x="1537" y="8642"/>
                    <a:pt x="1541" y="8616"/>
                    <a:pt x="1541" y="8591"/>
                  </a:cubicBezTo>
                  <a:cubicBezTo>
                    <a:pt x="1541" y="8565"/>
                    <a:pt x="1537" y="8540"/>
                    <a:pt x="1537" y="8514"/>
                  </a:cubicBezTo>
                  <a:cubicBezTo>
                    <a:pt x="1537" y="8489"/>
                    <a:pt x="1525" y="8463"/>
                    <a:pt x="1525" y="8438"/>
                  </a:cubicBezTo>
                  <a:cubicBezTo>
                    <a:pt x="1524" y="8413"/>
                    <a:pt x="1527" y="8387"/>
                    <a:pt x="1527" y="8361"/>
                  </a:cubicBezTo>
                  <a:cubicBezTo>
                    <a:pt x="1525" y="8337"/>
                    <a:pt x="1527" y="8311"/>
                    <a:pt x="1527" y="8285"/>
                  </a:cubicBezTo>
                  <a:lnTo>
                    <a:pt x="1527" y="8209"/>
                  </a:lnTo>
                  <a:cubicBezTo>
                    <a:pt x="1527" y="8184"/>
                    <a:pt x="1529" y="8158"/>
                    <a:pt x="1529" y="8133"/>
                  </a:cubicBezTo>
                  <a:cubicBezTo>
                    <a:pt x="1529" y="8107"/>
                    <a:pt x="1533" y="8082"/>
                    <a:pt x="1533" y="8056"/>
                  </a:cubicBezTo>
                  <a:cubicBezTo>
                    <a:pt x="1533" y="8031"/>
                    <a:pt x="1523" y="8006"/>
                    <a:pt x="1523" y="7980"/>
                  </a:cubicBezTo>
                  <a:cubicBezTo>
                    <a:pt x="1523" y="7954"/>
                    <a:pt x="1520" y="7930"/>
                    <a:pt x="1520" y="7904"/>
                  </a:cubicBezTo>
                  <a:cubicBezTo>
                    <a:pt x="1520" y="7878"/>
                    <a:pt x="1519" y="7853"/>
                    <a:pt x="1519" y="7828"/>
                  </a:cubicBezTo>
                  <a:cubicBezTo>
                    <a:pt x="1519" y="7802"/>
                    <a:pt x="1522" y="7776"/>
                    <a:pt x="1522" y="7751"/>
                  </a:cubicBezTo>
                  <a:cubicBezTo>
                    <a:pt x="1522" y="7726"/>
                    <a:pt x="1528" y="7700"/>
                    <a:pt x="1528" y="7675"/>
                  </a:cubicBezTo>
                  <a:cubicBezTo>
                    <a:pt x="1528" y="7649"/>
                    <a:pt x="1530" y="7624"/>
                    <a:pt x="1530" y="7599"/>
                  </a:cubicBezTo>
                  <a:cubicBezTo>
                    <a:pt x="1530" y="7573"/>
                    <a:pt x="1522" y="7547"/>
                    <a:pt x="1522" y="7523"/>
                  </a:cubicBezTo>
                  <a:cubicBezTo>
                    <a:pt x="1522" y="7497"/>
                    <a:pt x="1528" y="7471"/>
                    <a:pt x="1528" y="7446"/>
                  </a:cubicBezTo>
                  <a:cubicBezTo>
                    <a:pt x="1528" y="7421"/>
                    <a:pt x="1530" y="7395"/>
                    <a:pt x="1530" y="7369"/>
                  </a:cubicBezTo>
                  <a:cubicBezTo>
                    <a:pt x="1530" y="7344"/>
                    <a:pt x="1525" y="7319"/>
                    <a:pt x="1525" y="7293"/>
                  </a:cubicBezTo>
                  <a:cubicBezTo>
                    <a:pt x="1525" y="7268"/>
                    <a:pt x="1533" y="7242"/>
                    <a:pt x="1533" y="7217"/>
                  </a:cubicBezTo>
                  <a:cubicBezTo>
                    <a:pt x="1533" y="7192"/>
                    <a:pt x="1523" y="7166"/>
                    <a:pt x="1523" y="7140"/>
                  </a:cubicBezTo>
                  <a:cubicBezTo>
                    <a:pt x="1524" y="7116"/>
                    <a:pt x="1535" y="7090"/>
                    <a:pt x="1535" y="7064"/>
                  </a:cubicBezTo>
                  <a:lnTo>
                    <a:pt x="1535" y="6988"/>
                  </a:lnTo>
                  <a:cubicBezTo>
                    <a:pt x="1535" y="6962"/>
                    <a:pt x="1541" y="6937"/>
                    <a:pt x="1541" y="6912"/>
                  </a:cubicBezTo>
                  <a:cubicBezTo>
                    <a:pt x="1541" y="6886"/>
                    <a:pt x="1529" y="6861"/>
                    <a:pt x="1530" y="6835"/>
                  </a:cubicBezTo>
                  <a:cubicBezTo>
                    <a:pt x="1533" y="6810"/>
                    <a:pt x="1530" y="6785"/>
                    <a:pt x="1533" y="6759"/>
                  </a:cubicBezTo>
                  <a:cubicBezTo>
                    <a:pt x="1534" y="6733"/>
                    <a:pt x="1543" y="6709"/>
                    <a:pt x="1544" y="6683"/>
                  </a:cubicBezTo>
                  <a:cubicBezTo>
                    <a:pt x="1545" y="6657"/>
                    <a:pt x="1545" y="6631"/>
                    <a:pt x="1547" y="6607"/>
                  </a:cubicBezTo>
                  <a:cubicBezTo>
                    <a:pt x="1549" y="6581"/>
                    <a:pt x="1552" y="6555"/>
                    <a:pt x="1554" y="6530"/>
                  </a:cubicBezTo>
                  <a:cubicBezTo>
                    <a:pt x="1555" y="6505"/>
                    <a:pt x="1555" y="6479"/>
                    <a:pt x="1556" y="6454"/>
                  </a:cubicBezTo>
                  <a:cubicBezTo>
                    <a:pt x="1556" y="6428"/>
                    <a:pt x="1554" y="6403"/>
                    <a:pt x="1555" y="6378"/>
                  </a:cubicBezTo>
                  <a:cubicBezTo>
                    <a:pt x="1555" y="6352"/>
                    <a:pt x="1555" y="6326"/>
                    <a:pt x="1556" y="6302"/>
                  </a:cubicBezTo>
                  <a:cubicBezTo>
                    <a:pt x="1556" y="6276"/>
                    <a:pt x="1563" y="6250"/>
                    <a:pt x="1565" y="6224"/>
                  </a:cubicBezTo>
                  <a:cubicBezTo>
                    <a:pt x="1566" y="6200"/>
                    <a:pt x="1562" y="6174"/>
                    <a:pt x="1563" y="6148"/>
                  </a:cubicBezTo>
                  <a:cubicBezTo>
                    <a:pt x="1565" y="6123"/>
                    <a:pt x="1571" y="6098"/>
                    <a:pt x="1572" y="6072"/>
                  </a:cubicBezTo>
                  <a:cubicBezTo>
                    <a:pt x="1573" y="6047"/>
                    <a:pt x="1566" y="6021"/>
                    <a:pt x="1567" y="5996"/>
                  </a:cubicBezTo>
                  <a:cubicBezTo>
                    <a:pt x="1568" y="5971"/>
                    <a:pt x="1575" y="5945"/>
                    <a:pt x="1577" y="5919"/>
                  </a:cubicBezTo>
                  <a:cubicBezTo>
                    <a:pt x="1578" y="5895"/>
                    <a:pt x="1584" y="5869"/>
                    <a:pt x="1586" y="5843"/>
                  </a:cubicBezTo>
                  <a:cubicBezTo>
                    <a:pt x="1587" y="5817"/>
                    <a:pt x="1581" y="5793"/>
                    <a:pt x="1582" y="5767"/>
                  </a:cubicBezTo>
                  <a:cubicBezTo>
                    <a:pt x="1583" y="5741"/>
                    <a:pt x="1588" y="5716"/>
                    <a:pt x="1589" y="5691"/>
                  </a:cubicBezTo>
                  <a:cubicBezTo>
                    <a:pt x="1593" y="5665"/>
                    <a:pt x="1592" y="5640"/>
                    <a:pt x="1593" y="5614"/>
                  </a:cubicBezTo>
                  <a:cubicBezTo>
                    <a:pt x="1595" y="5589"/>
                    <a:pt x="1609" y="5565"/>
                    <a:pt x="1610" y="5539"/>
                  </a:cubicBezTo>
                  <a:cubicBezTo>
                    <a:pt x="1613" y="5514"/>
                    <a:pt x="1610" y="5489"/>
                    <a:pt x="1613" y="5463"/>
                  </a:cubicBezTo>
                  <a:cubicBezTo>
                    <a:pt x="1614" y="5437"/>
                    <a:pt x="1616" y="5413"/>
                    <a:pt x="1619" y="5387"/>
                  </a:cubicBezTo>
                  <a:lnTo>
                    <a:pt x="1627" y="5311"/>
                  </a:lnTo>
                  <a:cubicBezTo>
                    <a:pt x="1629" y="5285"/>
                    <a:pt x="1630" y="5259"/>
                    <a:pt x="1632" y="5234"/>
                  </a:cubicBezTo>
                  <a:lnTo>
                    <a:pt x="1641" y="5158"/>
                  </a:lnTo>
                  <a:cubicBezTo>
                    <a:pt x="1643" y="5132"/>
                    <a:pt x="1647" y="5107"/>
                    <a:pt x="1650" y="5082"/>
                  </a:cubicBezTo>
                  <a:cubicBezTo>
                    <a:pt x="1651" y="5056"/>
                    <a:pt x="1656" y="5030"/>
                    <a:pt x="1658" y="5005"/>
                  </a:cubicBezTo>
                  <a:cubicBezTo>
                    <a:pt x="1661" y="4980"/>
                    <a:pt x="1648" y="4953"/>
                    <a:pt x="1651" y="4927"/>
                  </a:cubicBezTo>
                  <a:cubicBezTo>
                    <a:pt x="1654" y="4902"/>
                    <a:pt x="1662" y="4878"/>
                    <a:pt x="1664" y="4852"/>
                  </a:cubicBezTo>
                  <a:lnTo>
                    <a:pt x="1673" y="4776"/>
                  </a:lnTo>
                  <a:cubicBezTo>
                    <a:pt x="1675" y="4751"/>
                    <a:pt x="1688" y="4727"/>
                    <a:pt x="1690" y="4701"/>
                  </a:cubicBezTo>
                  <a:cubicBezTo>
                    <a:pt x="1693" y="4676"/>
                    <a:pt x="1686" y="4649"/>
                    <a:pt x="1689" y="4623"/>
                  </a:cubicBezTo>
                  <a:cubicBezTo>
                    <a:pt x="1693" y="4598"/>
                    <a:pt x="1693" y="4573"/>
                    <a:pt x="1695" y="4547"/>
                  </a:cubicBezTo>
                  <a:cubicBezTo>
                    <a:pt x="1700" y="4521"/>
                    <a:pt x="1716" y="4499"/>
                    <a:pt x="1718" y="4473"/>
                  </a:cubicBezTo>
                  <a:cubicBezTo>
                    <a:pt x="1722" y="4449"/>
                    <a:pt x="1710" y="4422"/>
                    <a:pt x="1715" y="4396"/>
                  </a:cubicBezTo>
                  <a:cubicBezTo>
                    <a:pt x="1718" y="4370"/>
                    <a:pt x="1729" y="4347"/>
                    <a:pt x="1733" y="4321"/>
                  </a:cubicBezTo>
                  <a:cubicBezTo>
                    <a:pt x="1736" y="4295"/>
                    <a:pt x="1744" y="4272"/>
                    <a:pt x="1748" y="4246"/>
                  </a:cubicBezTo>
                  <a:cubicBezTo>
                    <a:pt x="1750" y="4221"/>
                    <a:pt x="1745" y="4195"/>
                    <a:pt x="1749" y="4170"/>
                  </a:cubicBezTo>
                  <a:cubicBezTo>
                    <a:pt x="1753" y="4144"/>
                    <a:pt x="1768" y="4122"/>
                    <a:pt x="1771" y="4096"/>
                  </a:cubicBezTo>
                  <a:cubicBezTo>
                    <a:pt x="1776" y="4071"/>
                    <a:pt x="1779" y="4047"/>
                    <a:pt x="1782" y="4021"/>
                  </a:cubicBezTo>
                  <a:cubicBezTo>
                    <a:pt x="1786" y="3995"/>
                    <a:pt x="1777" y="3969"/>
                    <a:pt x="1781" y="3943"/>
                  </a:cubicBezTo>
                  <a:cubicBezTo>
                    <a:pt x="1785" y="3918"/>
                    <a:pt x="1790" y="3894"/>
                    <a:pt x="1793" y="3868"/>
                  </a:cubicBezTo>
                  <a:cubicBezTo>
                    <a:pt x="1797" y="3844"/>
                    <a:pt x="1807" y="3820"/>
                    <a:pt x="1811" y="3795"/>
                  </a:cubicBezTo>
                  <a:cubicBezTo>
                    <a:pt x="1814" y="3769"/>
                    <a:pt x="1824" y="3745"/>
                    <a:pt x="1828" y="3720"/>
                  </a:cubicBezTo>
                  <a:cubicBezTo>
                    <a:pt x="1833" y="3695"/>
                    <a:pt x="1835" y="3670"/>
                    <a:pt x="1839" y="3645"/>
                  </a:cubicBezTo>
                  <a:cubicBezTo>
                    <a:pt x="1844" y="3619"/>
                    <a:pt x="1856" y="3597"/>
                    <a:pt x="1861" y="3571"/>
                  </a:cubicBezTo>
                  <a:cubicBezTo>
                    <a:pt x="1867" y="3546"/>
                    <a:pt x="1865" y="3520"/>
                    <a:pt x="1870" y="3495"/>
                  </a:cubicBezTo>
                  <a:cubicBezTo>
                    <a:pt x="1875" y="3471"/>
                    <a:pt x="1876" y="3445"/>
                    <a:pt x="1882" y="3420"/>
                  </a:cubicBezTo>
                  <a:cubicBezTo>
                    <a:pt x="1887" y="3396"/>
                    <a:pt x="1888" y="3369"/>
                    <a:pt x="1894" y="3345"/>
                  </a:cubicBezTo>
                  <a:cubicBezTo>
                    <a:pt x="1899" y="3320"/>
                    <a:pt x="1911" y="3295"/>
                    <a:pt x="1916" y="3271"/>
                  </a:cubicBezTo>
                  <a:cubicBezTo>
                    <a:pt x="1921" y="3247"/>
                    <a:pt x="1929" y="3222"/>
                    <a:pt x="1934" y="3197"/>
                  </a:cubicBezTo>
                  <a:cubicBezTo>
                    <a:pt x="1940" y="3174"/>
                    <a:pt x="1935" y="3145"/>
                    <a:pt x="1941" y="3121"/>
                  </a:cubicBezTo>
                  <a:cubicBezTo>
                    <a:pt x="1947" y="3096"/>
                    <a:pt x="1961" y="3073"/>
                    <a:pt x="1966" y="3049"/>
                  </a:cubicBezTo>
                  <a:cubicBezTo>
                    <a:pt x="1973" y="3025"/>
                    <a:pt x="1978" y="2999"/>
                    <a:pt x="1984" y="2976"/>
                  </a:cubicBezTo>
                  <a:cubicBezTo>
                    <a:pt x="1990" y="2951"/>
                    <a:pt x="1994" y="2925"/>
                    <a:pt x="2001" y="2902"/>
                  </a:cubicBezTo>
                  <a:cubicBezTo>
                    <a:pt x="2007" y="2876"/>
                    <a:pt x="2010" y="2850"/>
                    <a:pt x="2017" y="2827"/>
                  </a:cubicBezTo>
                  <a:cubicBezTo>
                    <a:pt x="2023" y="2802"/>
                    <a:pt x="2038" y="2780"/>
                    <a:pt x="2045" y="2756"/>
                  </a:cubicBezTo>
                  <a:cubicBezTo>
                    <a:pt x="2052" y="2731"/>
                    <a:pt x="2049" y="2704"/>
                    <a:pt x="2055" y="2679"/>
                  </a:cubicBezTo>
                  <a:cubicBezTo>
                    <a:pt x="2063" y="2654"/>
                    <a:pt x="2075" y="2631"/>
                    <a:pt x="2081" y="2607"/>
                  </a:cubicBezTo>
                  <a:cubicBezTo>
                    <a:pt x="2090" y="2582"/>
                    <a:pt x="2092" y="2556"/>
                    <a:pt x="2098" y="2532"/>
                  </a:cubicBezTo>
                  <a:cubicBezTo>
                    <a:pt x="2107" y="2507"/>
                    <a:pt x="2117" y="2484"/>
                    <a:pt x="2125" y="2459"/>
                  </a:cubicBezTo>
                  <a:cubicBezTo>
                    <a:pt x="2134" y="2435"/>
                    <a:pt x="2136" y="2409"/>
                    <a:pt x="2144" y="2384"/>
                  </a:cubicBezTo>
                  <a:cubicBezTo>
                    <a:pt x="2152" y="2361"/>
                    <a:pt x="2165" y="2338"/>
                    <a:pt x="2172" y="2314"/>
                  </a:cubicBezTo>
                  <a:cubicBezTo>
                    <a:pt x="2181" y="2290"/>
                    <a:pt x="2189" y="2266"/>
                    <a:pt x="2198" y="2242"/>
                  </a:cubicBezTo>
                  <a:cubicBezTo>
                    <a:pt x="2205" y="2217"/>
                    <a:pt x="2220" y="2196"/>
                    <a:pt x="2229" y="2172"/>
                  </a:cubicBezTo>
                  <a:lnTo>
                    <a:pt x="2252" y="2100"/>
                  </a:lnTo>
                  <a:cubicBezTo>
                    <a:pt x="2261" y="2076"/>
                    <a:pt x="2257" y="2047"/>
                    <a:pt x="2266" y="2023"/>
                  </a:cubicBezTo>
                  <a:cubicBezTo>
                    <a:pt x="2274" y="1999"/>
                    <a:pt x="2282" y="1975"/>
                    <a:pt x="2291" y="1951"/>
                  </a:cubicBezTo>
                  <a:cubicBezTo>
                    <a:pt x="2301" y="1927"/>
                    <a:pt x="2323" y="1910"/>
                    <a:pt x="2333" y="1885"/>
                  </a:cubicBezTo>
                  <a:cubicBezTo>
                    <a:pt x="2342" y="1862"/>
                    <a:pt x="2347" y="1836"/>
                    <a:pt x="2355" y="1811"/>
                  </a:cubicBezTo>
                  <a:cubicBezTo>
                    <a:pt x="2365" y="1788"/>
                    <a:pt x="2371" y="1762"/>
                    <a:pt x="2381" y="1740"/>
                  </a:cubicBezTo>
                  <a:cubicBezTo>
                    <a:pt x="2391" y="1715"/>
                    <a:pt x="2397" y="1690"/>
                    <a:pt x="2408" y="1667"/>
                  </a:cubicBezTo>
                  <a:cubicBezTo>
                    <a:pt x="2418" y="1644"/>
                    <a:pt x="2438" y="1624"/>
                    <a:pt x="2448" y="1601"/>
                  </a:cubicBezTo>
                  <a:cubicBezTo>
                    <a:pt x="2459" y="1579"/>
                    <a:pt x="2464" y="1553"/>
                    <a:pt x="2475" y="1531"/>
                  </a:cubicBezTo>
                  <a:cubicBezTo>
                    <a:pt x="2486" y="1506"/>
                    <a:pt x="2504" y="1488"/>
                    <a:pt x="2515" y="1465"/>
                  </a:cubicBezTo>
                  <a:cubicBezTo>
                    <a:pt x="2526" y="1441"/>
                    <a:pt x="2530" y="1415"/>
                    <a:pt x="2542" y="1393"/>
                  </a:cubicBezTo>
                  <a:cubicBezTo>
                    <a:pt x="2552" y="1370"/>
                    <a:pt x="2564" y="1348"/>
                    <a:pt x="2577" y="1324"/>
                  </a:cubicBezTo>
                  <a:cubicBezTo>
                    <a:pt x="2589" y="1302"/>
                    <a:pt x="2604" y="1281"/>
                    <a:pt x="2616" y="1259"/>
                  </a:cubicBezTo>
                  <a:cubicBezTo>
                    <a:pt x="2627" y="1236"/>
                    <a:pt x="2637" y="1212"/>
                    <a:pt x="2649" y="1190"/>
                  </a:cubicBezTo>
                  <a:cubicBezTo>
                    <a:pt x="2663" y="1168"/>
                    <a:pt x="2677" y="1147"/>
                    <a:pt x="2690" y="1126"/>
                  </a:cubicBezTo>
                  <a:cubicBezTo>
                    <a:pt x="2702" y="1104"/>
                    <a:pt x="2722" y="1086"/>
                    <a:pt x="2734" y="1065"/>
                  </a:cubicBezTo>
                  <a:cubicBezTo>
                    <a:pt x="2748" y="1042"/>
                    <a:pt x="2757" y="1018"/>
                    <a:pt x="2771" y="996"/>
                  </a:cubicBezTo>
                  <a:cubicBezTo>
                    <a:pt x="2784" y="975"/>
                    <a:pt x="2793" y="951"/>
                    <a:pt x="2808" y="930"/>
                  </a:cubicBezTo>
                  <a:cubicBezTo>
                    <a:pt x="2821" y="908"/>
                    <a:pt x="2836" y="887"/>
                    <a:pt x="2851" y="867"/>
                  </a:cubicBezTo>
                  <a:cubicBezTo>
                    <a:pt x="2866" y="845"/>
                    <a:pt x="2888" y="829"/>
                    <a:pt x="2902" y="809"/>
                  </a:cubicBezTo>
                  <a:cubicBezTo>
                    <a:pt x="2916" y="788"/>
                    <a:pt x="2933" y="769"/>
                    <a:pt x="2949" y="749"/>
                  </a:cubicBezTo>
                  <a:cubicBezTo>
                    <a:pt x="2965" y="728"/>
                    <a:pt x="2981" y="710"/>
                    <a:pt x="2997" y="690"/>
                  </a:cubicBezTo>
                  <a:cubicBezTo>
                    <a:pt x="3014" y="670"/>
                    <a:pt x="3034" y="653"/>
                    <a:pt x="3050" y="635"/>
                  </a:cubicBezTo>
                  <a:cubicBezTo>
                    <a:pt x="3068" y="616"/>
                    <a:pt x="3075" y="588"/>
                    <a:pt x="3092" y="569"/>
                  </a:cubicBezTo>
                  <a:cubicBezTo>
                    <a:pt x="3109" y="551"/>
                    <a:pt x="3130" y="535"/>
                    <a:pt x="3147" y="515"/>
                  </a:cubicBezTo>
                  <a:cubicBezTo>
                    <a:pt x="3164" y="498"/>
                    <a:pt x="3180" y="478"/>
                    <a:pt x="3199" y="461"/>
                  </a:cubicBezTo>
                  <a:cubicBezTo>
                    <a:pt x="3217" y="444"/>
                    <a:pt x="3243" y="433"/>
                    <a:pt x="3262" y="416"/>
                  </a:cubicBezTo>
                  <a:cubicBezTo>
                    <a:pt x="3281" y="397"/>
                    <a:pt x="3297" y="376"/>
                    <a:pt x="3316" y="360"/>
                  </a:cubicBezTo>
                  <a:cubicBezTo>
                    <a:pt x="3334" y="344"/>
                    <a:pt x="3354" y="327"/>
                    <a:pt x="3373" y="311"/>
                  </a:cubicBezTo>
                  <a:cubicBezTo>
                    <a:pt x="3393" y="295"/>
                    <a:pt x="3418" y="284"/>
                    <a:pt x="3437" y="269"/>
                  </a:cubicBezTo>
                  <a:cubicBezTo>
                    <a:pt x="3457" y="253"/>
                    <a:pt x="3475" y="235"/>
                    <a:pt x="3496" y="220"/>
                  </a:cubicBezTo>
                  <a:cubicBezTo>
                    <a:pt x="3517" y="205"/>
                    <a:pt x="3543" y="197"/>
                    <a:pt x="3565" y="183"/>
                  </a:cubicBezTo>
                  <a:cubicBezTo>
                    <a:pt x="3586" y="169"/>
                    <a:pt x="3602" y="146"/>
                    <a:pt x="3623" y="133"/>
                  </a:cubicBezTo>
                  <a:cubicBezTo>
                    <a:pt x="3645" y="119"/>
                    <a:pt x="3667" y="108"/>
                    <a:pt x="3691" y="97"/>
                  </a:cubicBezTo>
                  <a:cubicBezTo>
                    <a:pt x="3712" y="85"/>
                    <a:pt x="3735" y="73"/>
                    <a:pt x="3757" y="60"/>
                  </a:cubicBezTo>
                  <a:cubicBezTo>
                    <a:pt x="3780" y="49"/>
                    <a:pt x="3807" y="44"/>
                    <a:pt x="3830" y="33"/>
                  </a:cubicBezTo>
                  <a:cubicBezTo>
                    <a:pt x="3853" y="23"/>
                    <a:pt x="3876" y="10"/>
                    <a:pt x="390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1"/>
            <p:cNvSpPr/>
            <p:nvPr/>
          </p:nvSpPr>
          <p:spPr>
            <a:xfrm>
              <a:off x="4284650" y="3295525"/>
              <a:ext cx="191125" cy="429150"/>
            </a:xfrm>
            <a:custGeom>
              <a:avLst/>
              <a:gdLst/>
              <a:ahLst/>
              <a:cxnLst/>
              <a:rect l="l" t="t" r="r" b="b"/>
              <a:pathLst>
                <a:path w="7645" h="17166" extrusionOk="0">
                  <a:moveTo>
                    <a:pt x="3660" y="1"/>
                  </a:moveTo>
                  <a:cubicBezTo>
                    <a:pt x="3657" y="1"/>
                    <a:pt x="3654" y="1"/>
                    <a:pt x="3651" y="1"/>
                  </a:cubicBezTo>
                  <a:cubicBezTo>
                    <a:pt x="3627" y="1"/>
                    <a:pt x="3601" y="17"/>
                    <a:pt x="3575" y="18"/>
                  </a:cubicBezTo>
                  <a:cubicBezTo>
                    <a:pt x="3571" y="19"/>
                    <a:pt x="3566" y="19"/>
                    <a:pt x="3562" y="19"/>
                  </a:cubicBezTo>
                  <a:cubicBezTo>
                    <a:pt x="3543" y="19"/>
                    <a:pt x="3523" y="16"/>
                    <a:pt x="3505" y="16"/>
                  </a:cubicBezTo>
                  <a:cubicBezTo>
                    <a:pt x="3503" y="16"/>
                    <a:pt x="3500" y="16"/>
                    <a:pt x="3498" y="16"/>
                  </a:cubicBezTo>
                  <a:cubicBezTo>
                    <a:pt x="3471" y="18"/>
                    <a:pt x="3446" y="17"/>
                    <a:pt x="3420" y="20"/>
                  </a:cubicBezTo>
                  <a:cubicBezTo>
                    <a:pt x="3394" y="22"/>
                    <a:pt x="3371" y="37"/>
                    <a:pt x="3345" y="40"/>
                  </a:cubicBezTo>
                  <a:cubicBezTo>
                    <a:pt x="3339" y="40"/>
                    <a:pt x="3334" y="41"/>
                    <a:pt x="3328" y="41"/>
                  </a:cubicBezTo>
                  <a:cubicBezTo>
                    <a:pt x="3313" y="41"/>
                    <a:pt x="3298" y="39"/>
                    <a:pt x="3284" y="39"/>
                  </a:cubicBezTo>
                  <a:cubicBezTo>
                    <a:pt x="3278" y="39"/>
                    <a:pt x="3273" y="39"/>
                    <a:pt x="3268" y="40"/>
                  </a:cubicBezTo>
                  <a:cubicBezTo>
                    <a:pt x="3242" y="44"/>
                    <a:pt x="3216" y="47"/>
                    <a:pt x="3191" y="50"/>
                  </a:cubicBezTo>
                  <a:cubicBezTo>
                    <a:pt x="3166" y="55"/>
                    <a:pt x="3142" y="71"/>
                    <a:pt x="3118" y="76"/>
                  </a:cubicBezTo>
                  <a:cubicBezTo>
                    <a:pt x="3109" y="78"/>
                    <a:pt x="3100" y="78"/>
                    <a:pt x="3091" y="78"/>
                  </a:cubicBezTo>
                  <a:cubicBezTo>
                    <a:pt x="3083" y="78"/>
                    <a:pt x="3075" y="78"/>
                    <a:pt x="3067" y="78"/>
                  </a:cubicBezTo>
                  <a:cubicBezTo>
                    <a:pt x="3058" y="78"/>
                    <a:pt x="3049" y="78"/>
                    <a:pt x="3040" y="80"/>
                  </a:cubicBezTo>
                  <a:cubicBezTo>
                    <a:pt x="3016" y="87"/>
                    <a:pt x="2992" y="101"/>
                    <a:pt x="2968" y="107"/>
                  </a:cubicBezTo>
                  <a:cubicBezTo>
                    <a:pt x="2942" y="114"/>
                    <a:pt x="2917" y="123"/>
                    <a:pt x="2894" y="130"/>
                  </a:cubicBezTo>
                  <a:cubicBezTo>
                    <a:pt x="2868" y="136"/>
                    <a:pt x="2841" y="136"/>
                    <a:pt x="2818" y="145"/>
                  </a:cubicBezTo>
                  <a:cubicBezTo>
                    <a:pt x="2793" y="152"/>
                    <a:pt x="2770" y="165"/>
                    <a:pt x="2745" y="172"/>
                  </a:cubicBezTo>
                  <a:cubicBezTo>
                    <a:pt x="2721" y="182"/>
                    <a:pt x="2696" y="184"/>
                    <a:pt x="2671" y="194"/>
                  </a:cubicBezTo>
                  <a:cubicBezTo>
                    <a:pt x="2648" y="203"/>
                    <a:pt x="2623" y="211"/>
                    <a:pt x="2599" y="221"/>
                  </a:cubicBezTo>
                  <a:cubicBezTo>
                    <a:pt x="2577" y="230"/>
                    <a:pt x="2557" y="248"/>
                    <a:pt x="2532" y="259"/>
                  </a:cubicBezTo>
                  <a:cubicBezTo>
                    <a:pt x="2508" y="270"/>
                    <a:pt x="2484" y="280"/>
                    <a:pt x="2461" y="290"/>
                  </a:cubicBezTo>
                  <a:cubicBezTo>
                    <a:pt x="2439" y="301"/>
                    <a:pt x="2414" y="312"/>
                    <a:pt x="2392" y="323"/>
                  </a:cubicBezTo>
                  <a:cubicBezTo>
                    <a:pt x="2369" y="336"/>
                    <a:pt x="2343" y="342"/>
                    <a:pt x="2321" y="353"/>
                  </a:cubicBezTo>
                  <a:cubicBezTo>
                    <a:pt x="2298" y="365"/>
                    <a:pt x="2274" y="375"/>
                    <a:pt x="2251" y="387"/>
                  </a:cubicBezTo>
                  <a:cubicBezTo>
                    <a:pt x="2229" y="401"/>
                    <a:pt x="2208" y="414"/>
                    <a:pt x="2186" y="428"/>
                  </a:cubicBezTo>
                  <a:cubicBezTo>
                    <a:pt x="2162" y="440"/>
                    <a:pt x="2145" y="462"/>
                    <a:pt x="2124" y="476"/>
                  </a:cubicBezTo>
                  <a:cubicBezTo>
                    <a:pt x="2102" y="489"/>
                    <a:pt x="2082" y="504"/>
                    <a:pt x="2061" y="519"/>
                  </a:cubicBezTo>
                  <a:cubicBezTo>
                    <a:pt x="2039" y="534"/>
                    <a:pt x="2012" y="540"/>
                    <a:pt x="1991" y="554"/>
                  </a:cubicBezTo>
                  <a:cubicBezTo>
                    <a:pt x="1972" y="568"/>
                    <a:pt x="1952" y="586"/>
                    <a:pt x="1931" y="601"/>
                  </a:cubicBezTo>
                  <a:cubicBezTo>
                    <a:pt x="1911" y="616"/>
                    <a:pt x="1891" y="632"/>
                    <a:pt x="1871" y="648"/>
                  </a:cubicBezTo>
                  <a:cubicBezTo>
                    <a:pt x="1851" y="663"/>
                    <a:pt x="1835" y="684"/>
                    <a:pt x="1814" y="700"/>
                  </a:cubicBezTo>
                  <a:cubicBezTo>
                    <a:pt x="1795" y="717"/>
                    <a:pt x="1768" y="724"/>
                    <a:pt x="1749" y="740"/>
                  </a:cubicBezTo>
                  <a:cubicBezTo>
                    <a:pt x="1731" y="757"/>
                    <a:pt x="1709" y="772"/>
                    <a:pt x="1690" y="789"/>
                  </a:cubicBezTo>
                  <a:cubicBezTo>
                    <a:pt x="1672" y="808"/>
                    <a:pt x="1657" y="829"/>
                    <a:pt x="1637" y="846"/>
                  </a:cubicBezTo>
                  <a:cubicBezTo>
                    <a:pt x="1620" y="863"/>
                    <a:pt x="1605" y="885"/>
                    <a:pt x="1588" y="904"/>
                  </a:cubicBezTo>
                  <a:cubicBezTo>
                    <a:pt x="1570" y="921"/>
                    <a:pt x="1549" y="936"/>
                    <a:pt x="1530" y="954"/>
                  </a:cubicBezTo>
                  <a:cubicBezTo>
                    <a:pt x="1513" y="974"/>
                    <a:pt x="1495" y="991"/>
                    <a:pt x="1477" y="1009"/>
                  </a:cubicBezTo>
                  <a:cubicBezTo>
                    <a:pt x="1460" y="1029"/>
                    <a:pt x="1443" y="1049"/>
                    <a:pt x="1426" y="1067"/>
                  </a:cubicBezTo>
                  <a:cubicBezTo>
                    <a:pt x="1410" y="1086"/>
                    <a:pt x="1390" y="1103"/>
                    <a:pt x="1374" y="1124"/>
                  </a:cubicBezTo>
                  <a:cubicBezTo>
                    <a:pt x="1358" y="1142"/>
                    <a:pt x="1342" y="1162"/>
                    <a:pt x="1326" y="1182"/>
                  </a:cubicBezTo>
                  <a:cubicBezTo>
                    <a:pt x="1310" y="1202"/>
                    <a:pt x="1300" y="1227"/>
                    <a:pt x="1286" y="1248"/>
                  </a:cubicBezTo>
                  <a:cubicBezTo>
                    <a:pt x="1271" y="1268"/>
                    <a:pt x="1257" y="1290"/>
                    <a:pt x="1243" y="1311"/>
                  </a:cubicBezTo>
                  <a:cubicBezTo>
                    <a:pt x="1228" y="1332"/>
                    <a:pt x="1204" y="1345"/>
                    <a:pt x="1190" y="1367"/>
                  </a:cubicBezTo>
                  <a:cubicBezTo>
                    <a:pt x="1175" y="1388"/>
                    <a:pt x="1161" y="1410"/>
                    <a:pt x="1148" y="1431"/>
                  </a:cubicBezTo>
                  <a:cubicBezTo>
                    <a:pt x="1134" y="1452"/>
                    <a:pt x="1120" y="1474"/>
                    <a:pt x="1106" y="1495"/>
                  </a:cubicBezTo>
                  <a:cubicBezTo>
                    <a:pt x="1091" y="1517"/>
                    <a:pt x="1091" y="1547"/>
                    <a:pt x="1078" y="1568"/>
                  </a:cubicBezTo>
                  <a:cubicBezTo>
                    <a:pt x="1064" y="1590"/>
                    <a:pt x="1047" y="1608"/>
                    <a:pt x="1034" y="1630"/>
                  </a:cubicBezTo>
                  <a:cubicBezTo>
                    <a:pt x="1021" y="1654"/>
                    <a:pt x="1010" y="1676"/>
                    <a:pt x="998" y="1699"/>
                  </a:cubicBezTo>
                  <a:cubicBezTo>
                    <a:pt x="984" y="1721"/>
                    <a:pt x="972" y="1743"/>
                    <a:pt x="961" y="1766"/>
                  </a:cubicBezTo>
                  <a:cubicBezTo>
                    <a:pt x="949" y="1789"/>
                    <a:pt x="928" y="1806"/>
                    <a:pt x="917" y="1828"/>
                  </a:cubicBezTo>
                  <a:cubicBezTo>
                    <a:pt x="906" y="1850"/>
                    <a:pt x="895" y="1874"/>
                    <a:pt x="882" y="1897"/>
                  </a:cubicBezTo>
                  <a:cubicBezTo>
                    <a:pt x="872" y="1919"/>
                    <a:pt x="864" y="1945"/>
                    <a:pt x="853" y="1968"/>
                  </a:cubicBezTo>
                  <a:cubicBezTo>
                    <a:pt x="843" y="1991"/>
                    <a:pt x="837" y="2018"/>
                    <a:pt x="827" y="2040"/>
                  </a:cubicBezTo>
                  <a:cubicBezTo>
                    <a:pt x="816" y="2063"/>
                    <a:pt x="807" y="2088"/>
                    <a:pt x="797" y="2111"/>
                  </a:cubicBezTo>
                  <a:cubicBezTo>
                    <a:pt x="786" y="2134"/>
                    <a:pt x="773" y="2155"/>
                    <a:pt x="762" y="2180"/>
                  </a:cubicBezTo>
                  <a:cubicBezTo>
                    <a:pt x="753" y="2202"/>
                    <a:pt x="737" y="2224"/>
                    <a:pt x="727" y="2248"/>
                  </a:cubicBezTo>
                  <a:cubicBezTo>
                    <a:pt x="718" y="2272"/>
                    <a:pt x="706" y="2294"/>
                    <a:pt x="697" y="2319"/>
                  </a:cubicBezTo>
                  <a:cubicBezTo>
                    <a:pt x="687" y="2343"/>
                    <a:pt x="690" y="2371"/>
                    <a:pt x="681" y="2395"/>
                  </a:cubicBezTo>
                  <a:cubicBezTo>
                    <a:pt x="672" y="2420"/>
                    <a:pt x="656" y="2441"/>
                    <a:pt x="647" y="2465"/>
                  </a:cubicBezTo>
                  <a:cubicBezTo>
                    <a:pt x="639" y="2489"/>
                    <a:pt x="633" y="2514"/>
                    <a:pt x="624" y="2539"/>
                  </a:cubicBezTo>
                  <a:cubicBezTo>
                    <a:pt x="615" y="2562"/>
                    <a:pt x="603" y="2586"/>
                    <a:pt x="595" y="2609"/>
                  </a:cubicBezTo>
                  <a:cubicBezTo>
                    <a:pt x="587" y="2634"/>
                    <a:pt x="586" y="2661"/>
                    <a:pt x="577" y="2684"/>
                  </a:cubicBezTo>
                  <a:cubicBezTo>
                    <a:pt x="570" y="2710"/>
                    <a:pt x="554" y="2731"/>
                    <a:pt x="545" y="2755"/>
                  </a:cubicBezTo>
                  <a:cubicBezTo>
                    <a:pt x="537" y="2780"/>
                    <a:pt x="528" y="2803"/>
                    <a:pt x="520" y="2828"/>
                  </a:cubicBezTo>
                  <a:cubicBezTo>
                    <a:pt x="512" y="2851"/>
                    <a:pt x="506" y="2877"/>
                    <a:pt x="500" y="2902"/>
                  </a:cubicBezTo>
                  <a:cubicBezTo>
                    <a:pt x="494" y="2925"/>
                    <a:pt x="495" y="2953"/>
                    <a:pt x="488" y="2978"/>
                  </a:cubicBezTo>
                  <a:cubicBezTo>
                    <a:pt x="481" y="3001"/>
                    <a:pt x="470" y="3026"/>
                    <a:pt x="464" y="3049"/>
                  </a:cubicBezTo>
                  <a:cubicBezTo>
                    <a:pt x="457" y="3075"/>
                    <a:pt x="447" y="3098"/>
                    <a:pt x="441" y="3123"/>
                  </a:cubicBezTo>
                  <a:cubicBezTo>
                    <a:pt x="435" y="3149"/>
                    <a:pt x="420" y="3171"/>
                    <a:pt x="413" y="3196"/>
                  </a:cubicBezTo>
                  <a:cubicBezTo>
                    <a:pt x="406" y="3220"/>
                    <a:pt x="414" y="3248"/>
                    <a:pt x="408" y="3273"/>
                  </a:cubicBezTo>
                  <a:cubicBezTo>
                    <a:pt x="402" y="3298"/>
                    <a:pt x="382" y="3319"/>
                    <a:pt x="377" y="3344"/>
                  </a:cubicBezTo>
                  <a:cubicBezTo>
                    <a:pt x="371" y="3369"/>
                    <a:pt x="374" y="3395"/>
                    <a:pt x="368" y="3421"/>
                  </a:cubicBezTo>
                  <a:cubicBezTo>
                    <a:pt x="363" y="3445"/>
                    <a:pt x="347" y="3467"/>
                    <a:pt x="341" y="3493"/>
                  </a:cubicBezTo>
                  <a:cubicBezTo>
                    <a:pt x="336" y="3519"/>
                    <a:pt x="336" y="3544"/>
                    <a:pt x="331" y="3569"/>
                  </a:cubicBezTo>
                  <a:cubicBezTo>
                    <a:pt x="325" y="3594"/>
                    <a:pt x="315" y="3617"/>
                    <a:pt x="309" y="3643"/>
                  </a:cubicBezTo>
                  <a:cubicBezTo>
                    <a:pt x="304" y="3668"/>
                    <a:pt x="301" y="3692"/>
                    <a:pt x="295" y="3718"/>
                  </a:cubicBezTo>
                  <a:cubicBezTo>
                    <a:pt x="290" y="3742"/>
                    <a:pt x="299" y="3770"/>
                    <a:pt x="293" y="3796"/>
                  </a:cubicBezTo>
                  <a:cubicBezTo>
                    <a:pt x="288" y="3821"/>
                    <a:pt x="276" y="3844"/>
                    <a:pt x="271" y="3869"/>
                  </a:cubicBezTo>
                  <a:cubicBezTo>
                    <a:pt x="265" y="3895"/>
                    <a:pt x="259" y="3919"/>
                    <a:pt x="255" y="3944"/>
                  </a:cubicBezTo>
                  <a:cubicBezTo>
                    <a:pt x="249" y="3970"/>
                    <a:pt x="243" y="3994"/>
                    <a:pt x="239" y="4019"/>
                  </a:cubicBezTo>
                  <a:cubicBezTo>
                    <a:pt x="233" y="4045"/>
                    <a:pt x="232" y="4070"/>
                    <a:pt x="228" y="4096"/>
                  </a:cubicBezTo>
                  <a:cubicBezTo>
                    <a:pt x="224" y="4120"/>
                    <a:pt x="217" y="4145"/>
                    <a:pt x="213" y="4171"/>
                  </a:cubicBezTo>
                  <a:cubicBezTo>
                    <a:pt x="210" y="4196"/>
                    <a:pt x="204" y="4221"/>
                    <a:pt x="200" y="4247"/>
                  </a:cubicBezTo>
                  <a:cubicBezTo>
                    <a:pt x="196" y="4273"/>
                    <a:pt x="196" y="4297"/>
                    <a:pt x="191" y="4323"/>
                  </a:cubicBezTo>
                  <a:cubicBezTo>
                    <a:pt x="188" y="4348"/>
                    <a:pt x="181" y="4372"/>
                    <a:pt x="178" y="4398"/>
                  </a:cubicBezTo>
                  <a:cubicBezTo>
                    <a:pt x="174" y="4424"/>
                    <a:pt x="169" y="4449"/>
                    <a:pt x="165" y="4474"/>
                  </a:cubicBezTo>
                  <a:cubicBezTo>
                    <a:pt x="163" y="4500"/>
                    <a:pt x="167" y="4527"/>
                    <a:pt x="163" y="4552"/>
                  </a:cubicBezTo>
                  <a:cubicBezTo>
                    <a:pt x="158" y="4578"/>
                    <a:pt x="152" y="4603"/>
                    <a:pt x="149" y="4628"/>
                  </a:cubicBezTo>
                  <a:cubicBezTo>
                    <a:pt x="145" y="4654"/>
                    <a:pt x="151" y="4681"/>
                    <a:pt x="148" y="4707"/>
                  </a:cubicBezTo>
                  <a:cubicBezTo>
                    <a:pt x="143" y="4731"/>
                    <a:pt x="142" y="4757"/>
                    <a:pt x="140" y="4783"/>
                  </a:cubicBezTo>
                  <a:cubicBezTo>
                    <a:pt x="137" y="4808"/>
                    <a:pt x="130" y="4833"/>
                    <a:pt x="127" y="4859"/>
                  </a:cubicBezTo>
                  <a:cubicBezTo>
                    <a:pt x="125" y="4884"/>
                    <a:pt x="115" y="4910"/>
                    <a:pt x="113" y="4935"/>
                  </a:cubicBezTo>
                  <a:cubicBezTo>
                    <a:pt x="110" y="4960"/>
                    <a:pt x="109" y="4986"/>
                    <a:pt x="106" y="5012"/>
                  </a:cubicBezTo>
                  <a:cubicBezTo>
                    <a:pt x="104" y="5036"/>
                    <a:pt x="106" y="5063"/>
                    <a:pt x="104" y="5089"/>
                  </a:cubicBezTo>
                  <a:cubicBezTo>
                    <a:pt x="100" y="5115"/>
                    <a:pt x="93" y="5140"/>
                    <a:pt x="90" y="5165"/>
                  </a:cubicBezTo>
                  <a:cubicBezTo>
                    <a:pt x="88" y="5191"/>
                    <a:pt x="86" y="5216"/>
                    <a:pt x="83" y="5242"/>
                  </a:cubicBezTo>
                  <a:cubicBezTo>
                    <a:pt x="82" y="5267"/>
                    <a:pt x="86" y="5293"/>
                    <a:pt x="83" y="5319"/>
                  </a:cubicBezTo>
                  <a:cubicBezTo>
                    <a:pt x="82" y="5345"/>
                    <a:pt x="83" y="5371"/>
                    <a:pt x="81" y="5395"/>
                  </a:cubicBezTo>
                  <a:cubicBezTo>
                    <a:pt x="79" y="5421"/>
                    <a:pt x="73" y="5447"/>
                    <a:pt x="71" y="5472"/>
                  </a:cubicBezTo>
                  <a:cubicBezTo>
                    <a:pt x="68" y="5499"/>
                    <a:pt x="71" y="5524"/>
                    <a:pt x="70" y="5549"/>
                  </a:cubicBezTo>
                  <a:cubicBezTo>
                    <a:pt x="68" y="5575"/>
                    <a:pt x="55" y="5601"/>
                    <a:pt x="54" y="5626"/>
                  </a:cubicBezTo>
                  <a:cubicBezTo>
                    <a:pt x="52" y="5651"/>
                    <a:pt x="49" y="5677"/>
                    <a:pt x="47" y="5703"/>
                  </a:cubicBezTo>
                  <a:cubicBezTo>
                    <a:pt x="46" y="5727"/>
                    <a:pt x="42" y="5753"/>
                    <a:pt x="40" y="5779"/>
                  </a:cubicBezTo>
                  <a:cubicBezTo>
                    <a:pt x="39" y="5804"/>
                    <a:pt x="46" y="5831"/>
                    <a:pt x="45" y="5856"/>
                  </a:cubicBezTo>
                  <a:cubicBezTo>
                    <a:pt x="44" y="5882"/>
                    <a:pt x="36" y="5907"/>
                    <a:pt x="35" y="5933"/>
                  </a:cubicBezTo>
                  <a:cubicBezTo>
                    <a:pt x="34" y="5958"/>
                    <a:pt x="44" y="5984"/>
                    <a:pt x="42" y="6010"/>
                  </a:cubicBezTo>
                  <a:cubicBezTo>
                    <a:pt x="40" y="6036"/>
                    <a:pt x="30" y="6061"/>
                    <a:pt x="29" y="6086"/>
                  </a:cubicBezTo>
                  <a:lnTo>
                    <a:pt x="24" y="6163"/>
                  </a:lnTo>
                  <a:cubicBezTo>
                    <a:pt x="23" y="6190"/>
                    <a:pt x="28" y="6215"/>
                    <a:pt x="25" y="6240"/>
                  </a:cubicBezTo>
                  <a:cubicBezTo>
                    <a:pt x="24" y="6266"/>
                    <a:pt x="18" y="6292"/>
                    <a:pt x="17" y="6316"/>
                  </a:cubicBezTo>
                  <a:cubicBezTo>
                    <a:pt x="17" y="6342"/>
                    <a:pt x="28" y="6369"/>
                    <a:pt x="25" y="6395"/>
                  </a:cubicBezTo>
                  <a:lnTo>
                    <a:pt x="22" y="6471"/>
                  </a:lnTo>
                  <a:cubicBezTo>
                    <a:pt x="20" y="6497"/>
                    <a:pt x="23" y="6523"/>
                    <a:pt x="23" y="6549"/>
                  </a:cubicBezTo>
                  <a:cubicBezTo>
                    <a:pt x="22" y="6573"/>
                    <a:pt x="15" y="6599"/>
                    <a:pt x="15" y="6625"/>
                  </a:cubicBezTo>
                  <a:cubicBezTo>
                    <a:pt x="15" y="6651"/>
                    <a:pt x="14" y="6675"/>
                    <a:pt x="14" y="6701"/>
                  </a:cubicBezTo>
                  <a:cubicBezTo>
                    <a:pt x="13" y="6728"/>
                    <a:pt x="14" y="6753"/>
                    <a:pt x="14" y="6779"/>
                  </a:cubicBezTo>
                  <a:cubicBezTo>
                    <a:pt x="14" y="6804"/>
                    <a:pt x="9" y="6829"/>
                    <a:pt x="9" y="6855"/>
                  </a:cubicBezTo>
                  <a:cubicBezTo>
                    <a:pt x="9" y="6881"/>
                    <a:pt x="8" y="6906"/>
                    <a:pt x="8" y="6931"/>
                  </a:cubicBezTo>
                  <a:cubicBezTo>
                    <a:pt x="8" y="6958"/>
                    <a:pt x="14" y="6984"/>
                    <a:pt x="14" y="7009"/>
                  </a:cubicBezTo>
                  <a:cubicBezTo>
                    <a:pt x="14" y="7034"/>
                    <a:pt x="2" y="7060"/>
                    <a:pt x="2" y="7085"/>
                  </a:cubicBezTo>
                  <a:cubicBezTo>
                    <a:pt x="2" y="7112"/>
                    <a:pt x="12" y="7138"/>
                    <a:pt x="12" y="7163"/>
                  </a:cubicBezTo>
                  <a:cubicBezTo>
                    <a:pt x="12" y="7188"/>
                    <a:pt x="7" y="7214"/>
                    <a:pt x="7" y="7240"/>
                  </a:cubicBezTo>
                  <a:cubicBezTo>
                    <a:pt x="7" y="7267"/>
                    <a:pt x="1" y="7291"/>
                    <a:pt x="1" y="7317"/>
                  </a:cubicBezTo>
                  <a:cubicBezTo>
                    <a:pt x="1" y="7343"/>
                    <a:pt x="2" y="7368"/>
                    <a:pt x="2" y="7393"/>
                  </a:cubicBezTo>
                  <a:cubicBezTo>
                    <a:pt x="2" y="7419"/>
                    <a:pt x="12" y="7444"/>
                    <a:pt x="12" y="7470"/>
                  </a:cubicBezTo>
                  <a:cubicBezTo>
                    <a:pt x="12" y="7497"/>
                    <a:pt x="7" y="7521"/>
                    <a:pt x="7" y="7547"/>
                  </a:cubicBezTo>
                  <a:cubicBezTo>
                    <a:pt x="7" y="7573"/>
                    <a:pt x="8" y="7599"/>
                    <a:pt x="8" y="7623"/>
                  </a:cubicBezTo>
                  <a:cubicBezTo>
                    <a:pt x="9" y="7649"/>
                    <a:pt x="17" y="7675"/>
                    <a:pt x="17" y="7700"/>
                  </a:cubicBezTo>
                  <a:cubicBezTo>
                    <a:pt x="17" y="7725"/>
                    <a:pt x="15" y="7751"/>
                    <a:pt x="15" y="7776"/>
                  </a:cubicBezTo>
                  <a:cubicBezTo>
                    <a:pt x="15" y="7803"/>
                    <a:pt x="7" y="7829"/>
                    <a:pt x="7" y="7853"/>
                  </a:cubicBezTo>
                  <a:cubicBezTo>
                    <a:pt x="7" y="7879"/>
                    <a:pt x="14" y="7905"/>
                    <a:pt x="14" y="7931"/>
                  </a:cubicBezTo>
                  <a:cubicBezTo>
                    <a:pt x="14" y="7957"/>
                    <a:pt x="12" y="7982"/>
                    <a:pt x="12" y="8008"/>
                  </a:cubicBezTo>
                  <a:cubicBezTo>
                    <a:pt x="12" y="8033"/>
                    <a:pt x="14" y="8059"/>
                    <a:pt x="15" y="8084"/>
                  </a:cubicBezTo>
                  <a:cubicBezTo>
                    <a:pt x="17" y="8109"/>
                    <a:pt x="22" y="8135"/>
                    <a:pt x="23" y="8161"/>
                  </a:cubicBezTo>
                  <a:cubicBezTo>
                    <a:pt x="24" y="8186"/>
                    <a:pt x="22" y="8211"/>
                    <a:pt x="23" y="8237"/>
                  </a:cubicBezTo>
                  <a:cubicBezTo>
                    <a:pt x="24" y="8263"/>
                    <a:pt x="23" y="8287"/>
                    <a:pt x="24" y="8313"/>
                  </a:cubicBezTo>
                  <a:cubicBezTo>
                    <a:pt x="24" y="8340"/>
                    <a:pt x="22" y="8365"/>
                    <a:pt x="23" y="8391"/>
                  </a:cubicBezTo>
                  <a:cubicBezTo>
                    <a:pt x="24" y="8416"/>
                    <a:pt x="24" y="8442"/>
                    <a:pt x="25" y="8467"/>
                  </a:cubicBezTo>
                  <a:cubicBezTo>
                    <a:pt x="28" y="8493"/>
                    <a:pt x="38" y="8518"/>
                    <a:pt x="39" y="8543"/>
                  </a:cubicBezTo>
                  <a:cubicBezTo>
                    <a:pt x="40" y="8570"/>
                    <a:pt x="36" y="8596"/>
                    <a:pt x="38" y="8621"/>
                  </a:cubicBezTo>
                  <a:cubicBezTo>
                    <a:pt x="39" y="8646"/>
                    <a:pt x="45" y="8672"/>
                    <a:pt x="46" y="8698"/>
                  </a:cubicBezTo>
                  <a:cubicBezTo>
                    <a:pt x="47" y="8723"/>
                    <a:pt x="51" y="8748"/>
                    <a:pt x="52" y="8774"/>
                  </a:cubicBezTo>
                  <a:cubicBezTo>
                    <a:pt x="54" y="8799"/>
                    <a:pt x="51" y="8825"/>
                    <a:pt x="52" y="8850"/>
                  </a:cubicBezTo>
                  <a:cubicBezTo>
                    <a:pt x="54" y="8875"/>
                    <a:pt x="57" y="8901"/>
                    <a:pt x="58" y="8927"/>
                  </a:cubicBezTo>
                  <a:cubicBezTo>
                    <a:pt x="60" y="8951"/>
                    <a:pt x="51" y="8978"/>
                    <a:pt x="52" y="9004"/>
                  </a:cubicBezTo>
                  <a:cubicBezTo>
                    <a:pt x="54" y="9030"/>
                    <a:pt x="66" y="9055"/>
                    <a:pt x="67" y="9080"/>
                  </a:cubicBezTo>
                  <a:cubicBezTo>
                    <a:pt x="68" y="9106"/>
                    <a:pt x="66" y="9131"/>
                    <a:pt x="67" y="9157"/>
                  </a:cubicBezTo>
                  <a:cubicBezTo>
                    <a:pt x="70" y="9184"/>
                    <a:pt x="66" y="9208"/>
                    <a:pt x="67" y="9234"/>
                  </a:cubicBezTo>
                  <a:cubicBezTo>
                    <a:pt x="68" y="9260"/>
                    <a:pt x="73" y="9286"/>
                    <a:pt x="74" y="9310"/>
                  </a:cubicBezTo>
                  <a:cubicBezTo>
                    <a:pt x="77" y="9337"/>
                    <a:pt x="71" y="9363"/>
                    <a:pt x="73" y="9388"/>
                  </a:cubicBezTo>
                  <a:cubicBezTo>
                    <a:pt x="74" y="9414"/>
                    <a:pt x="89" y="9439"/>
                    <a:pt x="90" y="9464"/>
                  </a:cubicBezTo>
                  <a:cubicBezTo>
                    <a:pt x="92" y="9490"/>
                    <a:pt x="83" y="9517"/>
                    <a:pt x="84" y="9543"/>
                  </a:cubicBezTo>
                  <a:cubicBezTo>
                    <a:pt x="88" y="9567"/>
                    <a:pt x="93" y="9593"/>
                    <a:pt x="94" y="9619"/>
                  </a:cubicBezTo>
                  <a:cubicBezTo>
                    <a:pt x="95" y="9645"/>
                    <a:pt x="92" y="9671"/>
                    <a:pt x="93" y="9696"/>
                  </a:cubicBezTo>
                  <a:cubicBezTo>
                    <a:pt x="95" y="9722"/>
                    <a:pt x="106" y="9746"/>
                    <a:pt x="108" y="9773"/>
                  </a:cubicBezTo>
                  <a:cubicBezTo>
                    <a:pt x="109" y="9800"/>
                    <a:pt x="105" y="9824"/>
                    <a:pt x="106" y="9850"/>
                  </a:cubicBezTo>
                  <a:cubicBezTo>
                    <a:pt x="109" y="9876"/>
                    <a:pt x="113" y="9901"/>
                    <a:pt x="114" y="9926"/>
                  </a:cubicBezTo>
                  <a:cubicBezTo>
                    <a:pt x="115" y="9952"/>
                    <a:pt x="122" y="9978"/>
                    <a:pt x="124" y="10003"/>
                  </a:cubicBezTo>
                  <a:lnTo>
                    <a:pt x="127" y="10079"/>
                  </a:lnTo>
                  <a:cubicBezTo>
                    <a:pt x="130" y="10105"/>
                    <a:pt x="130" y="10130"/>
                    <a:pt x="131" y="10155"/>
                  </a:cubicBezTo>
                  <a:cubicBezTo>
                    <a:pt x="135" y="10181"/>
                    <a:pt x="131" y="10207"/>
                    <a:pt x="135" y="10231"/>
                  </a:cubicBezTo>
                  <a:cubicBezTo>
                    <a:pt x="137" y="10257"/>
                    <a:pt x="151" y="10282"/>
                    <a:pt x="153" y="10306"/>
                  </a:cubicBezTo>
                  <a:cubicBezTo>
                    <a:pt x="156" y="10332"/>
                    <a:pt x="146" y="10359"/>
                    <a:pt x="149" y="10385"/>
                  </a:cubicBezTo>
                  <a:cubicBezTo>
                    <a:pt x="152" y="10410"/>
                    <a:pt x="157" y="10435"/>
                    <a:pt x="159" y="10461"/>
                  </a:cubicBezTo>
                  <a:cubicBezTo>
                    <a:pt x="163" y="10486"/>
                    <a:pt x="172" y="10512"/>
                    <a:pt x="174" y="10537"/>
                  </a:cubicBezTo>
                  <a:cubicBezTo>
                    <a:pt x="178" y="10562"/>
                    <a:pt x="167" y="10589"/>
                    <a:pt x="169" y="10615"/>
                  </a:cubicBezTo>
                  <a:cubicBezTo>
                    <a:pt x="172" y="10641"/>
                    <a:pt x="172" y="10665"/>
                    <a:pt x="174" y="10691"/>
                  </a:cubicBezTo>
                  <a:lnTo>
                    <a:pt x="183" y="10767"/>
                  </a:lnTo>
                  <a:cubicBezTo>
                    <a:pt x="184" y="10793"/>
                    <a:pt x="199" y="10817"/>
                    <a:pt x="201" y="10842"/>
                  </a:cubicBezTo>
                  <a:cubicBezTo>
                    <a:pt x="204" y="10868"/>
                    <a:pt x="202" y="10893"/>
                    <a:pt x="205" y="10919"/>
                  </a:cubicBezTo>
                  <a:cubicBezTo>
                    <a:pt x="206" y="10944"/>
                    <a:pt x="201" y="10970"/>
                    <a:pt x="204" y="10996"/>
                  </a:cubicBezTo>
                  <a:cubicBezTo>
                    <a:pt x="206" y="11022"/>
                    <a:pt x="215" y="11048"/>
                    <a:pt x="217" y="11072"/>
                  </a:cubicBezTo>
                  <a:cubicBezTo>
                    <a:pt x="218" y="11098"/>
                    <a:pt x="220" y="11124"/>
                    <a:pt x="223" y="11149"/>
                  </a:cubicBezTo>
                  <a:cubicBezTo>
                    <a:pt x="226" y="11173"/>
                    <a:pt x="233" y="11199"/>
                    <a:pt x="236" y="11224"/>
                  </a:cubicBezTo>
                  <a:cubicBezTo>
                    <a:pt x="239" y="11249"/>
                    <a:pt x="236" y="11275"/>
                    <a:pt x="239" y="11300"/>
                  </a:cubicBezTo>
                  <a:cubicBezTo>
                    <a:pt x="242" y="11326"/>
                    <a:pt x="250" y="11350"/>
                    <a:pt x="254" y="11375"/>
                  </a:cubicBezTo>
                  <a:cubicBezTo>
                    <a:pt x="256" y="11401"/>
                    <a:pt x="256" y="11426"/>
                    <a:pt x="259" y="11451"/>
                  </a:cubicBezTo>
                  <a:cubicBezTo>
                    <a:pt x="261" y="11477"/>
                    <a:pt x="265" y="11503"/>
                    <a:pt x="269" y="11527"/>
                  </a:cubicBezTo>
                  <a:cubicBezTo>
                    <a:pt x="271" y="11553"/>
                    <a:pt x="265" y="11580"/>
                    <a:pt x="269" y="11606"/>
                  </a:cubicBezTo>
                  <a:cubicBezTo>
                    <a:pt x="271" y="11631"/>
                    <a:pt x="277" y="11656"/>
                    <a:pt x="280" y="11682"/>
                  </a:cubicBezTo>
                  <a:cubicBezTo>
                    <a:pt x="283" y="11707"/>
                    <a:pt x="288" y="11733"/>
                    <a:pt x="291" y="11758"/>
                  </a:cubicBezTo>
                  <a:cubicBezTo>
                    <a:pt x="293" y="11783"/>
                    <a:pt x="286" y="11810"/>
                    <a:pt x="288" y="11836"/>
                  </a:cubicBezTo>
                  <a:cubicBezTo>
                    <a:pt x="291" y="11862"/>
                    <a:pt x="295" y="11886"/>
                    <a:pt x="298" y="11912"/>
                  </a:cubicBezTo>
                  <a:cubicBezTo>
                    <a:pt x="301" y="11938"/>
                    <a:pt x="314" y="11961"/>
                    <a:pt x="317" y="11987"/>
                  </a:cubicBezTo>
                  <a:cubicBezTo>
                    <a:pt x="319" y="12013"/>
                    <a:pt x="315" y="12038"/>
                    <a:pt x="318" y="12063"/>
                  </a:cubicBezTo>
                  <a:cubicBezTo>
                    <a:pt x="320" y="12089"/>
                    <a:pt x="319" y="12114"/>
                    <a:pt x="322" y="12140"/>
                  </a:cubicBezTo>
                  <a:cubicBezTo>
                    <a:pt x="325" y="12165"/>
                    <a:pt x="333" y="12190"/>
                    <a:pt x="335" y="12216"/>
                  </a:cubicBezTo>
                  <a:cubicBezTo>
                    <a:pt x="338" y="12242"/>
                    <a:pt x="350" y="12265"/>
                    <a:pt x="352" y="12291"/>
                  </a:cubicBezTo>
                  <a:cubicBezTo>
                    <a:pt x="356" y="12317"/>
                    <a:pt x="356" y="12342"/>
                    <a:pt x="360" y="12367"/>
                  </a:cubicBezTo>
                  <a:cubicBezTo>
                    <a:pt x="362" y="12393"/>
                    <a:pt x="362" y="12419"/>
                    <a:pt x="365" y="12443"/>
                  </a:cubicBezTo>
                  <a:cubicBezTo>
                    <a:pt x="367" y="12469"/>
                    <a:pt x="372" y="12495"/>
                    <a:pt x="376" y="12520"/>
                  </a:cubicBezTo>
                  <a:cubicBezTo>
                    <a:pt x="378" y="12545"/>
                    <a:pt x="377" y="12571"/>
                    <a:pt x="379" y="12596"/>
                  </a:cubicBezTo>
                  <a:cubicBezTo>
                    <a:pt x="382" y="12622"/>
                    <a:pt x="389" y="12647"/>
                    <a:pt x="392" y="12672"/>
                  </a:cubicBezTo>
                  <a:cubicBezTo>
                    <a:pt x="394" y="12697"/>
                    <a:pt x="400" y="12722"/>
                    <a:pt x="404" y="12747"/>
                  </a:cubicBezTo>
                  <a:cubicBezTo>
                    <a:pt x="406" y="12772"/>
                    <a:pt x="402" y="12799"/>
                    <a:pt x="405" y="12824"/>
                  </a:cubicBezTo>
                  <a:cubicBezTo>
                    <a:pt x="408" y="12849"/>
                    <a:pt x="415" y="12874"/>
                    <a:pt x="419" y="12898"/>
                  </a:cubicBezTo>
                  <a:cubicBezTo>
                    <a:pt x="422" y="12924"/>
                    <a:pt x="422" y="12950"/>
                    <a:pt x="425" y="12976"/>
                  </a:cubicBezTo>
                  <a:cubicBezTo>
                    <a:pt x="429" y="13000"/>
                    <a:pt x="429" y="13026"/>
                    <a:pt x="431" y="13052"/>
                  </a:cubicBezTo>
                  <a:cubicBezTo>
                    <a:pt x="435" y="13077"/>
                    <a:pt x="449" y="13101"/>
                    <a:pt x="452" y="13127"/>
                  </a:cubicBezTo>
                  <a:cubicBezTo>
                    <a:pt x="454" y="13152"/>
                    <a:pt x="458" y="13177"/>
                    <a:pt x="461" y="13203"/>
                  </a:cubicBezTo>
                  <a:cubicBezTo>
                    <a:pt x="465" y="13228"/>
                    <a:pt x="464" y="13254"/>
                    <a:pt x="467" y="13279"/>
                  </a:cubicBezTo>
                  <a:cubicBezTo>
                    <a:pt x="470" y="13304"/>
                    <a:pt x="473" y="13330"/>
                    <a:pt x="475" y="13356"/>
                  </a:cubicBezTo>
                  <a:lnTo>
                    <a:pt x="484" y="13432"/>
                  </a:lnTo>
                  <a:cubicBezTo>
                    <a:pt x="486" y="13458"/>
                    <a:pt x="500" y="13481"/>
                    <a:pt x="502" y="13507"/>
                  </a:cubicBezTo>
                  <a:cubicBezTo>
                    <a:pt x="506" y="13533"/>
                    <a:pt x="496" y="13559"/>
                    <a:pt x="499" y="13584"/>
                  </a:cubicBezTo>
                  <a:cubicBezTo>
                    <a:pt x="501" y="13610"/>
                    <a:pt x="518" y="13632"/>
                    <a:pt x="521" y="13658"/>
                  </a:cubicBezTo>
                  <a:cubicBezTo>
                    <a:pt x="526" y="13684"/>
                    <a:pt x="524" y="13709"/>
                    <a:pt x="528" y="13734"/>
                  </a:cubicBezTo>
                  <a:cubicBezTo>
                    <a:pt x="532" y="13760"/>
                    <a:pt x="526" y="13786"/>
                    <a:pt x="529" y="13812"/>
                  </a:cubicBezTo>
                  <a:cubicBezTo>
                    <a:pt x="533" y="13838"/>
                    <a:pt x="544" y="13861"/>
                    <a:pt x="548" y="13887"/>
                  </a:cubicBezTo>
                  <a:cubicBezTo>
                    <a:pt x="550" y="13913"/>
                    <a:pt x="548" y="13937"/>
                    <a:pt x="552" y="13963"/>
                  </a:cubicBezTo>
                  <a:cubicBezTo>
                    <a:pt x="556" y="13989"/>
                    <a:pt x="563" y="14012"/>
                    <a:pt x="566" y="14038"/>
                  </a:cubicBezTo>
                  <a:cubicBezTo>
                    <a:pt x="570" y="14064"/>
                    <a:pt x="579" y="14087"/>
                    <a:pt x="582" y="14113"/>
                  </a:cubicBezTo>
                  <a:cubicBezTo>
                    <a:pt x="587" y="14139"/>
                    <a:pt x="579" y="14166"/>
                    <a:pt x="582" y="14191"/>
                  </a:cubicBezTo>
                  <a:cubicBezTo>
                    <a:pt x="587" y="14216"/>
                    <a:pt x="591" y="14241"/>
                    <a:pt x="595" y="14266"/>
                  </a:cubicBezTo>
                  <a:cubicBezTo>
                    <a:pt x="598" y="14291"/>
                    <a:pt x="607" y="14316"/>
                    <a:pt x="611" y="14341"/>
                  </a:cubicBezTo>
                  <a:cubicBezTo>
                    <a:pt x="615" y="14366"/>
                    <a:pt x="622" y="14391"/>
                    <a:pt x="625" y="14416"/>
                  </a:cubicBezTo>
                  <a:cubicBezTo>
                    <a:pt x="628" y="14441"/>
                    <a:pt x="625" y="14467"/>
                    <a:pt x="630" y="14492"/>
                  </a:cubicBezTo>
                  <a:cubicBezTo>
                    <a:pt x="634" y="14518"/>
                    <a:pt x="645" y="14542"/>
                    <a:pt x="649" y="14567"/>
                  </a:cubicBezTo>
                  <a:lnTo>
                    <a:pt x="661" y="14643"/>
                  </a:lnTo>
                  <a:cubicBezTo>
                    <a:pt x="665" y="14669"/>
                    <a:pt x="662" y="14695"/>
                    <a:pt x="666" y="14719"/>
                  </a:cubicBezTo>
                  <a:cubicBezTo>
                    <a:pt x="670" y="14745"/>
                    <a:pt x="665" y="14772"/>
                    <a:pt x="668" y="14798"/>
                  </a:cubicBezTo>
                  <a:cubicBezTo>
                    <a:pt x="672" y="14823"/>
                    <a:pt x="684" y="14847"/>
                    <a:pt x="688" y="14873"/>
                  </a:cubicBezTo>
                  <a:cubicBezTo>
                    <a:pt x="693" y="14898"/>
                    <a:pt x="690" y="14923"/>
                    <a:pt x="694" y="14949"/>
                  </a:cubicBezTo>
                  <a:cubicBezTo>
                    <a:pt x="697" y="14974"/>
                    <a:pt x="709" y="14998"/>
                    <a:pt x="713" y="15024"/>
                  </a:cubicBezTo>
                  <a:cubicBezTo>
                    <a:pt x="715" y="15048"/>
                    <a:pt x="721" y="15073"/>
                    <a:pt x="725" y="15099"/>
                  </a:cubicBezTo>
                  <a:cubicBezTo>
                    <a:pt x="729" y="15124"/>
                    <a:pt x="718" y="15151"/>
                    <a:pt x="722" y="15177"/>
                  </a:cubicBezTo>
                  <a:cubicBezTo>
                    <a:pt x="726" y="15201"/>
                    <a:pt x="736" y="15226"/>
                    <a:pt x="740" y="15252"/>
                  </a:cubicBezTo>
                  <a:cubicBezTo>
                    <a:pt x="742" y="15276"/>
                    <a:pt x="740" y="15302"/>
                    <a:pt x="743" y="15328"/>
                  </a:cubicBezTo>
                  <a:cubicBezTo>
                    <a:pt x="747" y="15354"/>
                    <a:pt x="757" y="15377"/>
                    <a:pt x="761" y="15403"/>
                  </a:cubicBezTo>
                  <a:cubicBezTo>
                    <a:pt x="765" y="15428"/>
                    <a:pt x="762" y="15453"/>
                    <a:pt x="767" y="15479"/>
                  </a:cubicBezTo>
                  <a:cubicBezTo>
                    <a:pt x="770" y="15505"/>
                    <a:pt x="786" y="15527"/>
                    <a:pt x="790" y="15553"/>
                  </a:cubicBezTo>
                  <a:cubicBezTo>
                    <a:pt x="795" y="15578"/>
                    <a:pt x="797" y="15603"/>
                    <a:pt x="801" y="15629"/>
                  </a:cubicBezTo>
                  <a:cubicBezTo>
                    <a:pt x="805" y="15654"/>
                    <a:pt x="801" y="15680"/>
                    <a:pt x="805" y="15705"/>
                  </a:cubicBezTo>
                  <a:cubicBezTo>
                    <a:pt x="807" y="15731"/>
                    <a:pt x="821" y="15755"/>
                    <a:pt x="826" y="15780"/>
                  </a:cubicBezTo>
                  <a:cubicBezTo>
                    <a:pt x="829" y="15806"/>
                    <a:pt x="827" y="15831"/>
                    <a:pt x="831" y="15857"/>
                  </a:cubicBezTo>
                  <a:cubicBezTo>
                    <a:pt x="834" y="15882"/>
                    <a:pt x="839" y="15906"/>
                    <a:pt x="844" y="15932"/>
                  </a:cubicBezTo>
                  <a:cubicBezTo>
                    <a:pt x="848" y="15957"/>
                    <a:pt x="845" y="15982"/>
                    <a:pt x="849" y="16008"/>
                  </a:cubicBezTo>
                  <a:cubicBezTo>
                    <a:pt x="853" y="16034"/>
                    <a:pt x="864" y="16057"/>
                    <a:pt x="868" y="16083"/>
                  </a:cubicBezTo>
                  <a:cubicBezTo>
                    <a:pt x="872" y="16109"/>
                    <a:pt x="865" y="16135"/>
                    <a:pt x="869" y="16160"/>
                  </a:cubicBezTo>
                  <a:cubicBezTo>
                    <a:pt x="872" y="16186"/>
                    <a:pt x="890" y="16208"/>
                    <a:pt x="893" y="16234"/>
                  </a:cubicBezTo>
                  <a:cubicBezTo>
                    <a:pt x="897" y="16260"/>
                    <a:pt x="891" y="16286"/>
                    <a:pt x="895" y="16312"/>
                  </a:cubicBezTo>
                  <a:cubicBezTo>
                    <a:pt x="897" y="16337"/>
                    <a:pt x="906" y="16361"/>
                    <a:pt x="909" y="16387"/>
                  </a:cubicBezTo>
                  <a:cubicBezTo>
                    <a:pt x="912" y="16412"/>
                    <a:pt x="919" y="16436"/>
                    <a:pt x="923" y="16462"/>
                  </a:cubicBezTo>
                  <a:cubicBezTo>
                    <a:pt x="925" y="16487"/>
                    <a:pt x="933" y="16511"/>
                    <a:pt x="936" y="16537"/>
                  </a:cubicBezTo>
                  <a:cubicBezTo>
                    <a:pt x="940" y="16562"/>
                    <a:pt x="941" y="16587"/>
                    <a:pt x="946" y="16613"/>
                  </a:cubicBezTo>
                  <a:cubicBezTo>
                    <a:pt x="949" y="16639"/>
                    <a:pt x="955" y="16662"/>
                    <a:pt x="959" y="16688"/>
                  </a:cubicBezTo>
                  <a:cubicBezTo>
                    <a:pt x="963" y="16714"/>
                    <a:pt x="959" y="16738"/>
                    <a:pt x="963" y="16764"/>
                  </a:cubicBezTo>
                  <a:cubicBezTo>
                    <a:pt x="967" y="16790"/>
                    <a:pt x="965" y="16816"/>
                    <a:pt x="968" y="16840"/>
                  </a:cubicBezTo>
                  <a:cubicBezTo>
                    <a:pt x="972" y="16866"/>
                    <a:pt x="978" y="16891"/>
                    <a:pt x="982" y="16916"/>
                  </a:cubicBezTo>
                  <a:cubicBezTo>
                    <a:pt x="986" y="16941"/>
                    <a:pt x="986" y="16967"/>
                    <a:pt x="989" y="16992"/>
                  </a:cubicBezTo>
                  <a:cubicBezTo>
                    <a:pt x="994" y="17018"/>
                    <a:pt x="999" y="17042"/>
                    <a:pt x="1003" y="17067"/>
                  </a:cubicBezTo>
                  <a:cubicBezTo>
                    <a:pt x="1008" y="17093"/>
                    <a:pt x="1013" y="17121"/>
                    <a:pt x="1016" y="17147"/>
                  </a:cubicBezTo>
                  <a:cubicBezTo>
                    <a:pt x="1032" y="17152"/>
                    <a:pt x="1041" y="17152"/>
                    <a:pt x="1049" y="17152"/>
                  </a:cubicBezTo>
                  <a:cubicBezTo>
                    <a:pt x="1052" y="17152"/>
                    <a:pt x="1054" y="17152"/>
                    <a:pt x="1057" y="17152"/>
                  </a:cubicBezTo>
                  <a:cubicBezTo>
                    <a:pt x="1065" y="17152"/>
                    <a:pt x="1073" y="17153"/>
                    <a:pt x="1087" y="17157"/>
                  </a:cubicBezTo>
                  <a:cubicBezTo>
                    <a:pt x="1098" y="17156"/>
                    <a:pt x="1105" y="17155"/>
                    <a:pt x="1112" y="17155"/>
                  </a:cubicBezTo>
                  <a:cubicBezTo>
                    <a:pt x="1127" y="17155"/>
                    <a:pt x="1135" y="17158"/>
                    <a:pt x="1162" y="17158"/>
                  </a:cubicBezTo>
                  <a:cubicBezTo>
                    <a:pt x="1200" y="17158"/>
                    <a:pt x="1200" y="17159"/>
                    <a:pt x="1237" y="17159"/>
                  </a:cubicBezTo>
                  <a:cubicBezTo>
                    <a:pt x="1275" y="17159"/>
                    <a:pt x="1275" y="17155"/>
                    <a:pt x="1312" y="17155"/>
                  </a:cubicBezTo>
                  <a:cubicBezTo>
                    <a:pt x="1350" y="17155"/>
                    <a:pt x="1350" y="17165"/>
                    <a:pt x="1388" y="17165"/>
                  </a:cubicBezTo>
                  <a:cubicBezTo>
                    <a:pt x="1425" y="17165"/>
                    <a:pt x="1425" y="17155"/>
                    <a:pt x="1463" y="17155"/>
                  </a:cubicBezTo>
                  <a:cubicBezTo>
                    <a:pt x="1500" y="17155"/>
                    <a:pt x="1500" y="17166"/>
                    <a:pt x="1538" y="17166"/>
                  </a:cubicBezTo>
                  <a:cubicBezTo>
                    <a:pt x="1575" y="17166"/>
                    <a:pt x="1575" y="17161"/>
                    <a:pt x="1613" y="17161"/>
                  </a:cubicBezTo>
                  <a:cubicBezTo>
                    <a:pt x="1650" y="17161"/>
                    <a:pt x="1650" y="17157"/>
                    <a:pt x="1688" y="17157"/>
                  </a:cubicBezTo>
                  <a:cubicBezTo>
                    <a:pt x="1725" y="17157"/>
                    <a:pt x="1725" y="17166"/>
                    <a:pt x="1763" y="17166"/>
                  </a:cubicBezTo>
                  <a:cubicBezTo>
                    <a:pt x="1800" y="17166"/>
                    <a:pt x="1800" y="17157"/>
                    <a:pt x="1838" y="17157"/>
                  </a:cubicBezTo>
                  <a:cubicBezTo>
                    <a:pt x="1863" y="17157"/>
                    <a:pt x="1872" y="17163"/>
                    <a:pt x="1885" y="17163"/>
                  </a:cubicBezTo>
                  <a:cubicBezTo>
                    <a:pt x="1891" y="17163"/>
                    <a:pt x="1899" y="17162"/>
                    <a:pt x="1911" y="17157"/>
                  </a:cubicBezTo>
                  <a:cubicBezTo>
                    <a:pt x="1947" y="17143"/>
                    <a:pt x="1908" y="17133"/>
                    <a:pt x="1898" y="17084"/>
                  </a:cubicBezTo>
                  <a:cubicBezTo>
                    <a:pt x="1893" y="17064"/>
                    <a:pt x="1882" y="17041"/>
                    <a:pt x="1875" y="17013"/>
                  </a:cubicBezTo>
                  <a:cubicBezTo>
                    <a:pt x="1870" y="16989"/>
                    <a:pt x="1870" y="16964"/>
                    <a:pt x="1865" y="16938"/>
                  </a:cubicBezTo>
                  <a:cubicBezTo>
                    <a:pt x="1859" y="16914"/>
                    <a:pt x="1846" y="16892"/>
                    <a:pt x="1841" y="16865"/>
                  </a:cubicBezTo>
                  <a:cubicBezTo>
                    <a:pt x="1836" y="16842"/>
                    <a:pt x="1843" y="16816"/>
                    <a:pt x="1838" y="16789"/>
                  </a:cubicBezTo>
                  <a:cubicBezTo>
                    <a:pt x="1832" y="16764"/>
                    <a:pt x="1830" y="16740"/>
                    <a:pt x="1825" y="16714"/>
                  </a:cubicBezTo>
                  <a:cubicBezTo>
                    <a:pt x="1820" y="16689"/>
                    <a:pt x="1808" y="16666"/>
                    <a:pt x="1802" y="16640"/>
                  </a:cubicBezTo>
                  <a:cubicBezTo>
                    <a:pt x="1798" y="16616"/>
                    <a:pt x="1797" y="16591"/>
                    <a:pt x="1792" y="16565"/>
                  </a:cubicBezTo>
                  <a:cubicBezTo>
                    <a:pt x="1787" y="16541"/>
                    <a:pt x="1775" y="16518"/>
                    <a:pt x="1769" y="16493"/>
                  </a:cubicBezTo>
                  <a:cubicBezTo>
                    <a:pt x="1764" y="16469"/>
                    <a:pt x="1761" y="16443"/>
                    <a:pt x="1755" y="16418"/>
                  </a:cubicBezTo>
                  <a:cubicBezTo>
                    <a:pt x="1750" y="16394"/>
                    <a:pt x="1744" y="16370"/>
                    <a:pt x="1738" y="16344"/>
                  </a:cubicBezTo>
                  <a:cubicBezTo>
                    <a:pt x="1734" y="16320"/>
                    <a:pt x="1739" y="16293"/>
                    <a:pt x="1734" y="16268"/>
                  </a:cubicBezTo>
                  <a:cubicBezTo>
                    <a:pt x="1729" y="16244"/>
                    <a:pt x="1721" y="16220"/>
                    <a:pt x="1716" y="16194"/>
                  </a:cubicBezTo>
                  <a:cubicBezTo>
                    <a:pt x="1711" y="16170"/>
                    <a:pt x="1701" y="16146"/>
                    <a:pt x="1695" y="16120"/>
                  </a:cubicBezTo>
                  <a:cubicBezTo>
                    <a:pt x="1691" y="16097"/>
                    <a:pt x="1702" y="16068"/>
                    <a:pt x="1696" y="16043"/>
                  </a:cubicBezTo>
                  <a:cubicBezTo>
                    <a:pt x="1693" y="16019"/>
                    <a:pt x="1684" y="15995"/>
                    <a:pt x="1679" y="15969"/>
                  </a:cubicBezTo>
                  <a:cubicBezTo>
                    <a:pt x="1674" y="15945"/>
                    <a:pt x="1666" y="15921"/>
                    <a:pt x="1662" y="15896"/>
                  </a:cubicBezTo>
                  <a:cubicBezTo>
                    <a:pt x="1657" y="15872"/>
                    <a:pt x="1652" y="15846"/>
                    <a:pt x="1648" y="15821"/>
                  </a:cubicBezTo>
                  <a:cubicBezTo>
                    <a:pt x="1645" y="15797"/>
                    <a:pt x="1640" y="15771"/>
                    <a:pt x="1635" y="15746"/>
                  </a:cubicBezTo>
                  <a:cubicBezTo>
                    <a:pt x="1631" y="15722"/>
                    <a:pt x="1630" y="15696"/>
                    <a:pt x="1626" y="15671"/>
                  </a:cubicBezTo>
                  <a:cubicBezTo>
                    <a:pt x="1621" y="15647"/>
                    <a:pt x="1618" y="15621"/>
                    <a:pt x="1614" y="15596"/>
                  </a:cubicBezTo>
                  <a:cubicBezTo>
                    <a:pt x="1609" y="15570"/>
                    <a:pt x="1603" y="15546"/>
                    <a:pt x="1599" y="15521"/>
                  </a:cubicBezTo>
                  <a:cubicBezTo>
                    <a:pt x="1595" y="15497"/>
                    <a:pt x="1586" y="15472"/>
                    <a:pt x="1582" y="15447"/>
                  </a:cubicBezTo>
                  <a:cubicBezTo>
                    <a:pt x="1577" y="15422"/>
                    <a:pt x="1570" y="15397"/>
                    <a:pt x="1566" y="15372"/>
                  </a:cubicBezTo>
                  <a:cubicBezTo>
                    <a:pt x="1561" y="15347"/>
                    <a:pt x="1563" y="15321"/>
                    <a:pt x="1559" y="15296"/>
                  </a:cubicBezTo>
                  <a:cubicBezTo>
                    <a:pt x="1555" y="15272"/>
                    <a:pt x="1541" y="15247"/>
                    <a:pt x="1538" y="15222"/>
                  </a:cubicBezTo>
                  <a:cubicBezTo>
                    <a:pt x="1534" y="15197"/>
                    <a:pt x="1540" y="15170"/>
                    <a:pt x="1536" y="15145"/>
                  </a:cubicBezTo>
                  <a:cubicBezTo>
                    <a:pt x="1533" y="15119"/>
                    <a:pt x="1524" y="15095"/>
                    <a:pt x="1520" y="15070"/>
                  </a:cubicBezTo>
                  <a:cubicBezTo>
                    <a:pt x="1516" y="15045"/>
                    <a:pt x="1503" y="15021"/>
                    <a:pt x="1498" y="14996"/>
                  </a:cubicBezTo>
                  <a:cubicBezTo>
                    <a:pt x="1495" y="14970"/>
                    <a:pt x="1488" y="14946"/>
                    <a:pt x="1484" y="14921"/>
                  </a:cubicBezTo>
                  <a:cubicBezTo>
                    <a:pt x="1480" y="14897"/>
                    <a:pt x="1484" y="14870"/>
                    <a:pt x="1480" y="14845"/>
                  </a:cubicBezTo>
                  <a:cubicBezTo>
                    <a:pt x="1476" y="14819"/>
                    <a:pt x="1465" y="14795"/>
                    <a:pt x="1461" y="14770"/>
                  </a:cubicBezTo>
                  <a:cubicBezTo>
                    <a:pt x="1458" y="14744"/>
                    <a:pt x="1464" y="14717"/>
                    <a:pt x="1460" y="14692"/>
                  </a:cubicBezTo>
                  <a:cubicBezTo>
                    <a:pt x="1455" y="14668"/>
                    <a:pt x="1450" y="14642"/>
                    <a:pt x="1447" y="14617"/>
                  </a:cubicBezTo>
                  <a:cubicBezTo>
                    <a:pt x="1443" y="14592"/>
                    <a:pt x="1434" y="14567"/>
                    <a:pt x="1431" y="14542"/>
                  </a:cubicBezTo>
                  <a:cubicBezTo>
                    <a:pt x="1426" y="14517"/>
                    <a:pt x="1423" y="14491"/>
                    <a:pt x="1420" y="14466"/>
                  </a:cubicBezTo>
                  <a:cubicBezTo>
                    <a:pt x="1416" y="14440"/>
                    <a:pt x="1405" y="14416"/>
                    <a:pt x="1401" y="14391"/>
                  </a:cubicBezTo>
                  <a:cubicBezTo>
                    <a:pt x="1396" y="14367"/>
                    <a:pt x="1393" y="14341"/>
                    <a:pt x="1389" y="14316"/>
                  </a:cubicBezTo>
                  <a:cubicBezTo>
                    <a:pt x="1386" y="14290"/>
                    <a:pt x="1386" y="14265"/>
                    <a:pt x="1383" y="14240"/>
                  </a:cubicBezTo>
                  <a:cubicBezTo>
                    <a:pt x="1379" y="14215"/>
                    <a:pt x="1373" y="14190"/>
                    <a:pt x="1369" y="14165"/>
                  </a:cubicBezTo>
                  <a:cubicBezTo>
                    <a:pt x="1366" y="14139"/>
                    <a:pt x="1362" y="14113"/>
                    <a:pt x="1358" y="14089"/>
                  </a:cubicBezTo>
                  <a:cubicBezTo>
                    <a:pt x="1354" y="14063"/>
                    <a:pt x="1351" y="14037"/>
                    <a:pt x="1347" y="14011"/>
                  </a:cubicBezTo>
                  <a:cubicBezTo>
                    <a:pt x="1343" y="13987"/>
                    <a:pt x="1345" y="13961"/>
                    <a:pt x="1341" y="13935"/>
                  </a:cubicBezTo>
                  <a:cubicBezTo>
                    <a:pt x="1336" y="13910"/>
                    <a:pt x="1326" y="13886"/>
                    <a:pt x="1322" y="13860"/>
                  </a:cubicBezTo>
                  <a:cubicBezTo>
                    <a:pt x="1318" y="13835"/>
                    <a:pt x="1320" y="13810"/>
                    <a:pt x="1316" y="13784"/>
                  </a:cubicBezTo>
                  <a:lnTo>
                    <a:pt x="1304" y="13708"/>
                  </a:lnTo>
                  <a:cubicBezTo>
                    <a:pt x="1300" y="13684"/>
                    <a:pt x="1294" y="13658"/>
                    <a:pt x="1289" y="13633"/>
                  </a:cubicBezTo>
                  <a:cubicBezTo>
                    <a:pt x="1286" y="13608"/>
                    <a:pt x="1287" y="13582"/>
                    <a:pt x="1283" y="13556"/>
                  </a:cubicBezTo>
                  <a:cubicBezTo>
                    <a:pt x="1279" y="13532"/>
                    <a:pt x="1278" y="13506"/>
                    <a:pt x="1273" y="13480"/>
                  </a:cubicBezTo>
                  <a:cubicBezTo>
                    <a:pt x="1271" y="13454"/>
                    <a:pt x="1271" y="13430"/>
                    <a:pt x="1267" y="13404"/>
                  </a:cubicBezTo>
                  <a:cubicBezTo>
                    <a:pt x="1263" y="13378"/>
                    <a:pt x="1260" y="13353"/>
                    <a:pt x="1256" y="13328"/>
                  </a:cubicBezTo>
                  <a:cubicBezTo>
                    <a:pt x="1252" y="13302"/>
                    <a:pt x="1252" y="13277"/>
                    <a:pt x="1249" y="13251"/>
                  </a:cubicBezTo>
                  <a:cubicBezTo>
                    <a:pt x="1245" y="13226"/>
                    <a:pt x="1230" y="13202"/>
                    <a:pt x="1228" y="13176"/>
                  </a:cubicBezTo>
                  <a:lnTo>
                    <a:pt x="1220" y="13100"/>
                  </a:lnTo>
                  <a:cubicBezTo>
                    <a:pt x="1218" y="13074"/>
                    <a:pt x="1211" y="13050"/>
                    <a:pt x="1208" y="13024"/>
                  </a:cubicBezTo>
                  <a:cubicBezTo>
                    <a:pt x="1204" y="12998"/>
                    <a:pt x="1200" y="12972"/>
                    <a:pt x="1197" y="12948"/>
                  </a:cubicBezTo>
                  <a:cubicBezTo>
                    <a:pt x="1195" y="12922"/>
                    <a:pt x="1190" y="12896"/>
                    <a:pt x="1187" y="12871"/>
                  </a:cubicBezTo>
                  <a:cubicBezTo>
                    <a:pt x="1184" y="12846"/>
                    <a:pt x="1195" y="12819"/>
                    <a:pt x="1192" y="12794"/>
                  </a:cubicBezTo>
                  <a:cubicBezTo>
                    <a:pt x="1190" y="12768"/>
                    <a:pt x="1175" y="12744"/>
                    <a:pt x="1172" y="12719"/>
                  </a:cubicBezTo>
                  <a:cubicBezTo>
                    <a:pt x="1169" y="12693"/>
                    <a:pt x="1165" y="12667"/>
                    <a:pt x="1163" y="12642"/>
                  </a:cubicBezTo>
                  <a:cubicBezTo>
                    <a:pt x="1159" y="12617"/>
                    <a:pt x="1155" y="12591"/>
                    <a:pt x="1153" y="12565"/>
                  </a:cubicBezTo>
                  <a:cubicBezTo>
                    <a:pt x="1150" y="12541"/>
                    <a:pt x="1152" y="12515"/>
                    <a:pt x="1149" y="12489"/>
                  </a:cubicBezTo>
                  <a:cubicBezTo>
                    <a:pt x="1147" y="12464"/>
                    <a:pt x="1145" y="12439"/>
                    <a:pt x="1143" y="12413"/>
                  </a:cubicBezTo>
                  <a:cubicBezTo>
                    <a:pt x="1138" y="12388"/>
                    <a:pt x="1133" y="12362"/>
                    <a:pt x="1131" y="12337"/>
                  </a:cubicBezTo>
                  <a:lnTo>
                    <a:pt x="1122" y="12260"/>
                  </a:lnTo>
                  <a:cubicBezTo>
                    <a:pt x="1120" y="12235"/>
                    <a:pt x="1122" y="12210"/>
                    <a:pt x="1120" y="12184"/>
                  </a:cubicBezTo>
                  <a:cubicBezTo>
                    <a:pt x="1117" y="12160"/>
                    <a:pt x="1107" y="12135"/>
                    <a:pt x="1105" y="12109"/>
                  </a:cubicBezTo>
                  <a:cubicBezTo>
                    <a:pt x="1102" y="12083"/>
                    <a:pt x="1101" y="12059"/>
                    <a:pt x="1099" y="12033"/>
                  </a:cubicBezTo>
                  <a:cubicBezTo>
                    <a:pt x="1094" y="12007"/>
                    <a:pt x="1095" y="11982"/>
                    <a:pt x="1093" y="11957"/>
                  </a:cubicBezTo>
                  <a:cubicBezTo>
                    <a:pt x="1090" y="11931"/>
                    <a:pt x="1083" y="11906"/>
                    <a:pt x="1079" y="11880"/>
                  </a:cubicBezTo>
                  <a:cubicBezTo>
                    <a:pt x="1077" y="11855"/>
                    <a:pt x="1079" y="11830"/>
                    <a:pt x="1077" y="11804"/>
                  </a:cubicBezTo>
                  <a:lnTo>
                    <a:pt x="1069" y="11728"/>
                  </a:lnTo>
                  <a:cubicBezTo>
                    <a:pt x="1067" y="11702"/>
                    <a:pt x="1056" y="11678"/>
                    <a:pt x="1053" y="11653"/>
                  </a:cubicBezTo>
                  <a:lnTo>
                    <a:pt x="1045" y="11577"/>
                  </a:lnTo>
                  <a:cubicBezTo>
                    <a:pt x="1042" y="11551"/>
                    <a:pt x="1052" y="11524"/>
                    <a:pt x="1048" y="11499"/>
                  </a:cubicBezTo>
                  <a:cubicBezTo>
                    <a:pt x="1046" y="11473"/>
                    <a:pt x="1041" y="11448"/>
                    <a:pt x="1038" y="11422"/>
                  </a:cubicBezTo>
                  <a:cubicBezTo>
                    <a:pt x="1036" y="11397"/>
                    <a:pt x="1025" y="11373"/>
                    <a:pt x="1022" y="11347"/>
                  </a:cubicBezTo>
                  <a:cubicBezTo>
                    <a:pt x="1019" y="11322"/>
                    <a:pt x="1025" y="11295"/>
                    <a:pt x="1022" y="11269"/>
                  </a:cubicBezTo>
                  <a:cubicBezTo>
                    <a:pt x="1019" y="11245"/>
                    <a:pt x="1019" y="11219"/>
                    <a:pt x="1016" y="11193"/>
                  </a:cubicBezTo>
                  <a:cubicBezTo>
                    <a:pt x="1015" y="11168"/>
                    <a:pt x="1014" y="11143"/>
                    <a:pt x="1011" y="11117"/>
                  </a:cubicBezTo>
                  <a:cubicBezTo>
                    <a:pt x="1010" y="11091"/>
                    <a:pt x="1009" y="11066"/>
                    <a:pt x="1006" y="11041"/>
                  </a:cubicBezTo>
                  <a:cubicBezTo>
                    <a:pt x="1003" y="11015"/>
                    <a:pt x="988" y="10991"/>
                    <a:pt x="986" y="10966"/>
                  </a:cubicBezTo>
                  <a:cubicBezTo>
                    <a:pt x="984" y="10940"/>
                    <a:pt x="994" y="10914"/>
                    <a:pt x="992" y="10888"/>
                  </a:cubicBezTo>
                  <a:cubicBezTo>
                    <a:pt x="988" y="10862"/>
                    <a:pt x="983" y="10838"/>
                    <a:pt x="982" y="10812"/>
                  </a:cubicBezTo>
                  <a:cubicBezTo>
                    <a:pt x="981" y="10786"/>
                    <a:pt x="982" y="10761"/>
                    <a:pt x="981" y="10736"/>
                  </a:cubicBezTo>
                  <a:cubicBezTo>
                    <a:pt x="979" y="10710"/>
                    <a:pt x="976" y="10684"/>
                    <a:pt x="973" y="10659"/>
                  </a:cubicBezTo>
                  <a:cubicBezTo>
                    <a:pt x="972" y="10634"/>
                    <a:pt x="967" y="10608"/>
                    <a:pt x="966" y="10583"/>
                  </a:cubicBezTo>
                  <a:cubicBezTo>
                    <a:pt x="965" y="10557"/>
                    <a:pt x="962" y="10532"/>
                    <a:pt x="961" y="10507"/>
                  </a:cubicBezTo>
                  <a:cubicBezTo>
                    <a:pt x="957" y="10481"/>
                    <a:pt x="959" y="10455"/>
                    <a:pt x="957" y="10431"/>
                  </a:cubicBezTo>
                  <a:cubicBezTo>
                    <a:pt x="956" y="10405"/>
                    <a:pt x="949" y="10379"/>
                    <a:pt x="947" y="10353"/>
                  </a:cubicBezTo>
                  <a:cubicBezTo>
                    <a:pt x="944" y="10327"/>
                    <a:pt x="951" y="10302"/>
                    <a:pt x="950" y="10276"/>
                  </a:cubicBezTo>
                  <a:cubicBezTo>
                    <a:pt x="949" y="10251"/>
                    <a:pt x="936" y="10225"/>
                    <a:pt x="935" y="10200"/>
                  </a:cubicBezTo>
                  <a:cubicBezTo>
                    <a:pt x="934" y="10175"/>
                    <a:pt x="941" y="10148"/>
                    <a:pt x="940" y="10122"/>
                  </a:cubicBezTo>
                  <a:cubicBezTo>
                    <a:pt x="939" y="10096"/>
                    <a:pt x="936" y="10072"/>
                    <a:pt x="935" y="10046"/>
                  </a:cubicBezTo>
                  <a:cubicBezTo>
                    <a:pt x="934" y="10020"/>
                    <a:pt x="931" y="9995"/>
                    <a:pt x="929" y="9970"/>
                  </a:cubicBezTo>
                  <a:cubicBezTo>
                    <a:pt x="928" y="9944"/>
                    <a:pt x="925" y="9919"/>
                    <a:pt x="924" y="9893"/>
                  </a:cubicBezTo>
                  <a:cubicBezTo>
                    <a:pt x="923" y="9868"/>
                    <a:pt x="912" y="9843"/>
                    <a:pt x="911" y="9817"/>
                  </a:cubicBezTo>
                  <a:cubicBezTo>
                    <a:pt x="909" y="9791"/>
                    <a:pt x="907" y="9767"/>
                    <a:pt x="906" y="9741"/>
                  </a:cubicBezTo>
                  <a:cubicBezTo>
                    <a:pt x="906" y="9715"/>
                    <a:pt x="918" y="9688"/>
                    <a:pt x="917" y="9663"/>
                  </a:cubicBezTo>
                  <a:cubicBezTo>
                    <a:pt x="914" y="9638"/>
                    <a:pt x="908" y="9612"/>
                    <a:pt x="907" y="9587"/>
                  </a:cubicBezTo>
                  <a:cubicBezTo>
                    <a:pt x="906" y="9561"/>
                    <a:pt x="911" y="9536"/>
                    <a:pt x="909" y="9511"/>
                  </a:cubicBezTo>
                  <a:cubicBezTo>
                    <a:pt x="909" y="9485"/>
                    <a:pt x="906" y="9459"/>
                    <a:pt x="906" y="9434"/>
                  </a:cubicBezTo>
                  <a:cubicBezTo>
                    <a:pt x="906" y="9409"/>
                    <a:pt x="901" y="9383"/>
                    <a:pt x="898" y="9357"/>
                  </a:cubicBezTo>
                  <a:cubicBezTo>
                    <a:pt x="897" y="9333"/>
                    <a:pt x="901" y="9307"/>
                    <a:pt x="898" y="9281"/>
                  </a:cubicBezTo>
                  <a:cubicBezTo>
                    <a:pt x="897" y="9256"/>
                    <a:pt x="898" y="9231"/>
                    <a:pt x="897" y="9205"/>
                  </a:cubicBezTo>
                  <a:cubicBezTo>
                    <a:pt x="896" y="9180"/>
                    <a:pt x="897" y="9154"/>
                    <a:pt x="896" y="9129"/>
                  </a:cubicBezTo>
                  <a:cubicBezTo>
                    <a:pt x="895" y="9103"/>
                    <a:pt x="892" y="9078"/>
                    <a:pt x="891" y="9052"/>
                  </a:cubicBezTo>
                  <a:cubicBezTo>
                    <a:pt x="891" y="9027"/>
                    <a:pt x="881" y="9002"/>
                    <a:pt x="880" y="8976"/>
                  </a:cubicBezTo>
                  <a:cubicBezTo>
                    <a:pt x="879" y="8950"/>
                    <a:pt x="881" y="8926"/>
                    <a:pt x="881" y="8900"/>
                  </a:cubicBezTo>
                  <a:cubicBezTo>
                    <a:pt x="881" y="8874"/>
                    <a:pt x="888" y="8849"/>
                    <a:pt x="888" y="8824"/>
                  </a:cubicBezTo>
                  <a:cubicBezTo>
                    <a:pt x="887" y="8798"/>
                    <a:pt x="874" y="8773"/>
                    <a:pt x="874" y="8747"/>
                  </a:cubicBezTo>
                  <a:cubicBezTo>
                    <a:pt x="874" y="8722"/>
                    <a:pt x="875" y="8696"/>
                    <a:pt x="875" y="8671"/>
                  </a:cubicBezTo>
                  <a:cubicBezTo>
                    <a:pt x="875" y="8645"/>
                    <a:pt x="872" y="8620"/>
                    <a:pt x="872" y="8595"/>
                  </a:cubicBezTo>
                  <a:cubicBezTo>
                    <a:pt x="872" y="8569"/>
                    <a:pt x="875" y="8543"/>
                    <a:pt x="875" y="8519"/>
                  </a:cubicBezTo>
                  <a:cubicBezTo>
                    <a:pt x="874" y="8493"/>
                    <a:pt x="869" y="8467"/>
                    <a:pt x="869" y="8442"/>
                  </a:cubicBezTo>
                  <a:lnTo>
                    <a:pt x="869" y="8365"/>
                  </a:lnTo>
                  <a:cubicBezTo>
                    <a:pt x="869" y="8340"/>
                    <a:pt x="879" y="8315"/>
                    <a:pt x="879" y="8289"/>
                  </a:cubicBezTo>
                  <a:cubicBezTo>
                    <a:pt x="879" y="8264"/>
                    <a:pt x="871" y="8238"/>
                    <a:pt x="871" y="8213"/>
                  </a:cubicBezTo>
                  <a:cubicBezTo>
                    <a:pt x="871" y="8188"/>
                    <a:pt x="876" y="8162"/>
                    <a:pt x="876" y="8136"/>
                  </a:cubicBezTo>
                  <a:cubicBezTo>
                    <a:pt x="876" y="8112"/>
                    <a:pt x="880" y="8086"/>
                    <a:pt x="880" y="8060"/>
                  </a:cubicBezTo>
                  <a:cubicBezTo>
                    <a:pt x="880" y="8034"/>
                    <a:pt x="872" y="8010"/>
                    <a:pt x="872" y="7984"/>
                  </a:cubicBezTo>
                  <a:cubicBezTo>
                    <a:pt x="874" y="7958"/>
                    <a:pt x="874" y="7933"/>
                    <a:pt x="874" y="7908"/>
                  </a:cubicBezTo>
                  <a:cubicBezTo>
                    <a:pt x="874" y="7882"/>
                    <a:pt x="886" y="7857"/>
                    <a:pt x="886" y="7831"/>
                  </a:cubicBezTo>
                  <a:cubicBezTo>
                    <a:pt x="886" y="7806"/>
                    <a:pt x="881" y="7781"/>
                    <a:pt x="881" y="7755"/>
                  </a:cubicBezTo>
                  <a:cubicBezTo>
                    <a:pt x="882" y="7729"/>
                    <a:pt x="879" y="7705"/>
                    <a:pt x="879" y="7679"/>
                  </a:cubicBezTo>
                  <a:cubicBezTo>
                    <a:pt x="879" y="7653"/>
                    <a:pt x="888" y="7627"/>
                    <a:pt x="890" y="7603"/>
                  </a:cubicBezTo>
                  <a:cubicBezTo>
                    <a:pt x="891" y="7577"/>
                    <a:pt x="890" y="7551"/>
                    <a:pt x="891" y="7526"/>
                  </a:cubicBezTo>
                  <a:cubicBezTo>
                    <a:pt x="891" y="7500"/>
                    <a:pt x="887" y="7475"/>
                    <a:pt x="888" y="7450"/>
                  </a:cubicBezTo>
                  <a:cubicBezTo>
                    <a:pt x="888" y="7424"/>
                    <a:pt x="890" y="7398"/>
                    <a:pt x="891" y="7374"/>
                  </a:cubicBezTo>
                  <a:cubicBezTo>
                    <a:pt x="892" y="7348"/>
                    <a:pt x="895" y="7322"/>
                    <a:pt x="896" y="7296"/>
                  </a:cubicBezTo>
                  <a:cubicBezTo>
                    <a:pt x="897" y="7272"/>
                    <a:pt x="892" y="7246"/>
                    <a:pt x="893" y="7220"/>
                  </a:cubicBezTo>
                  <a:cubicBezTo>
                    <a:pt x="895" y="7195"/>
                    <a:pt x="898" y="7170"/>
                    <a:pt x="901" y="7144"/>
                  </a:cubicBezTo>
                  <a:cubicBezTo>
                    <a:pt x="902" y="7119"/>
                    <a:pt x="902" y="7093"/>
                    <a:pt x="903" y="7068"/>
                  </a:cubicBezTo>
                  <a:cubicBezTo>
                    <a:pt x="904" y="7043"/>
                    <a:pt x="907" y="7017"/>
                    <a:pt x="908" y="6991"/>
                  </a:cubicBezTo>
                  <a:cubicBezTo>
                    <a:pt x="909" y="6967"/>
                    <a:pt x="919" y="6941"/>
                    <a:pt x="920" y="6915"/>
                  </a:cubicBezTo>
                  <a:cubicBezTo>
                    <a:pt x="922" y="6889"/>
                    <a:pt x="919" y="6865"/>
                    <a:pt x="920" y="6839"/>
                  </a:cubicBezTo>
                  <a:cubicBezTo>
                    <a:pt x="922" y="6813"/>
                    <a:pt x="925" y="6788"/>
                    <a:pt x="927" y="6763"/>
                  </a:cubicBezTo>
                  <a:cubicBezTo>
                    <a:pt x="928" y="6737"/>
                    <a:pt x="931" y="6712"/>
                    <a:pt x="933" y="6686"/>
                  </a:cubicBezTo>
                  <a:cubicBezTo>
                    <a:pt x="934" y="6661"/>
                    <a:pt x="928" y="6636"/>
                    <a:pt x="929" y="6610"/>
                  </a:cubicBezTo>
                  <a:cubicBezTo>
                    <a:pt x="931" y="6584"/>
                    <a:pt x="933" y="6560"/>
                    <a:pt x="935" y="6534"/>
                  </a:cubicBezTo>
                  <a:cubicBezTo>
                    <a:pt x="938" y="6508"/>
                    <a:pt x="941" y="6482"/>
                    <a:pt x="944" y="6458"/>
                  </a:cubicBezTo>
                  <a:cubicBezTo>
                    <a:pt x="947" y="6432"/>
                    <a:pt x="949" y="6406"/>
                    <a:pt x="951" y="6381"/>
                  </a:cubicBezTo>
                  <a:cubicBezTo>
                    <a:pt x="954" y="6356"/>
                    <a:pt x="963" y="6331"/>
                    <a:pt x="966" y="6306"/>
                  </a:cubicBezTo>
                  <a:cubicBezTo>
                    <a:pt x="968" y="6282"/>
                    <a:pt x="973" y="6256"/>
                    <a:pt x="977" y="6231"/>
                  </a:cubicBezTo>
                  <a:cubicBezTo>
                    <a:pt x="979" y="6206"/>
                    <a:pt x="979" y="6180"/>
                    <a:pt x="982" y="6155"/>
                  </a:cubicBezTo>
                  <a:cubicBezTo>
                    <a:pt x="984" y="6129"/>
                    <a:pt x="976" y="6102"/>
                    <a:pt x="978" y="6078"/>
                  </a:cubicBezTo>
                  <a:cubicBezTo>
                    <a:pt x="981" y="6052"/>
                    <a:pt x="995" y="6027"/>
                    <a:pt x="998" y="6003"/>
                  </a:cubicBezTo>
                  <a:cubicBezTo>
                    <a:pt x="1000" y="5977"/>
                    <a:pt x="993" y="5950"/>
                    <a:pt x="995" y="5924"/>
                  </a:cubicBezTo>
                  <a:cubicBezTo>
                    <a:pt x="998" y="5899"/>
                    <a:pt x="1008" y="5875"/>
                    <a:pt x="1010" y="5849"/>
                  </a:cubicBezTo>
                  <a:cubicBezTo>
                    <a:pt x="1013" y="5824"/>
                    <a:pt x="1022" y="5800"/>
                    <a:pt x="1025" y="5774"/>
                  </a:cubicBezTo>
                  <a:cubicBezTo>
                    <a:pt x="1027" y="5751"/>
                    <a:pt x="1030" y="5725"/>
                    <a:pt x="1034" y="5699"/>
                  </a:cubicBezTo>
                  <a:cubicBezTo>
                    <a:pt x="1037" y="5674"/>
                    <a:pt x="1036" y="5649"/>
                    <a:pt x="1040" y="5623"/>
                  </a:cubicBezTo>
                  <a:cubicBezTo>
                    <a:pt x="1042" y="5598"/>
                    <a:pt x="1046" y="5574"/>
                    <a:pt x="1051" y="5548"/>
                  </a:cubicBezTo>
                  <a:cubicBezTo>
                    <a:pt x="1054" y="5523"/>
                    <a:pt x="1059" y="5499"/>
                    <a:pt x="1063" y="5473"/>
                  </a:cubicBezTo>
                  <a:cubicBezTo>
                    <a:pt x="1067" y="5448"/>
                    <a:pt x="1075" y="5424"/>
                    <a:pt x="1079" y="5398"/>
                  </a:cubicBezTo>
                  <a:cubicBezTo>
                    <a:pt x="1084" y="5373"/>
                    <a:pt x="1075" y="5346"/>
                    <a:pt x="1079" y="5320"/>
                  </a:cubicBezTo>
                  <a:cubicBezTo>
                    <a:pt x="1084" y="5296"/>
                    <a:pt x="1099" y="5272"/>
                    <a:pt x="1102" y="5247"/>
                  </a:cubicBezTo>
                  <a:cubicBezTo>
                    <a:pt x="1106" y="5223"/>
                    <a:pt x="1101" y="5196"/>
                    <a:pt x="1105" y="5170"/>
                  </a:cubicBezTo>
                  <a:cubicBezTo>
                    <a:pt x="1110" y="5146"/>
                    <a:pt x="1129" y="5124"/>
                    <a:pt x="1133" y="5099"/>
                  </a:cubicBezTo>
                  <a:cubicBezTo>
                    <a:pt x="1137" y="5073"/>
                    <a:pt x="1134" y="5047"/>
                    <a:pt x="1139" y="5022"/>
                  </a:cubicBezTo>
                  <a:cubicBezTo>
                    <a:pt x="1145" y="4998"/>
                    <a:pt x="1153" y="4974"/>
                    <a:pt x="1159" y="4949"/>
                  </a:cubicBezTo>
                  <a:cubicBezTo>
                    <a:pt x="1163" y="4923"/>
                    <a:pt x="1158" y="4896"/>
                    <a:pt x="1163" y="4870"/>
                  </a:cubicBezTo>
                  <a:cubicBezTo>
                    <a:pt x="1168" y="4846"/>
                    <a:pt x="1174" y="4821"/>
                    <a:pt x="1179" y="4795"/>
                  </a:cubicBezTo>
                  <a:cubicBezTo>
                    <a:pt x="1184" y="4771"/>
                    <a:pt x="1191" y="4745"/>
                    <a:pt x="1196" y="4720"/>
                  </a:cubicBezTo>
                  <a:cubicBezTo>
                    <a:pt x="1202" y="4696"/>
                    <a:pt x="1206" y="4670"/>
                    <a:pt x="1211" y="4645"/>
                  </a:cubicBezTo>
                  <a:cubicBezTo>
                    <a:pt x="1217" y="4622"/>
                    <a:pt x="1225" y="4596"/>
                    <a:pt x="1230" y="4573"/>
                  </a:cubicBezTo>
                  <a:cubicBezTo>
                    <a:pt x="1238" y="4547"/>
                    <a:pt x="1241" y="4521"/>
                    <a:pt x="1249" y="4498"/>
                  </a:cubicBezTo>
                  <a:cubicBezTo>
                    <a:pt x="1255" y="4473"/>
                    <a:pt x="1266" y="4449"/>
                    <a:pt x="1272" y="4425"/>
                  </a:cubicBezTo>
                  <a:cubicBezTo>
                    <a:pt x="1279" y="4399"/>
                    <a:pt x="1283" y="4374"/>
                    <a:pt x="1289" y="4350"/>
                  </a:cubicBezTo>
                  <a:cubicBezTo>
                    <a:pt x="1297" y="4326"/>
                    <a:pt x="1308" y="4302"/>
                    <a:pt x="1314" y="4278"/>
                  </a:cubicBezTo>
                  <a:cubicBezTo>
                    <a:pt x="1320" y="4253"/>
                    <a:pt x="1324" y="4227"/>
                    <a:pt x="1330" y="4203"/>
                  </a:cubicBezTo>
                  <a:cubicBezTo>
                    <a:pt x="1338" y="4178"/>
                    <a:pt x="1353" y="4156"/>
                    <a:pt x="1359" y="4131"/>
                  </a:cubicBezTo>
                  <a:cubicBezTo>
                    <a:pt x="1366" y="4108"/>
                    <a:pt x="1370" y="4082"/>
                    <a:pt x="1378" y="4058"/>
                  </a:cubicBezTo>
                  <a:cubicBezTo>
                    <a:pt x="1385" y="4034"/>
                    <a:pt x="1386" y="4007"/>
                    <a:pt x="1394" y="3983"/>
                  </a:cubicBezTo>
                  <a:cubicBezTo>
                    <a:pt x="1402" y="3959"/>
                    <a:pt x="1416" y="3936"/>
                    <a:pt x="1423" y="3912"/>
                  </a:cubicBezTo>
                  <a:cubicBezTo>
                    <a:pt x="1432" y="3888"/>
                    <a:pt x="1445" y="3866"/>
                    <a:pt x="1453" y="3841"/>
                  </a:cubicBezTo>
                  <a:cubicBezTo>
                    <a:pt x="1461" y="3817"/>
                    <a:pt x="1461" y="3791"/>
                    <a:pt x="1469" y="3766"/>
                  </a:cubicBezTo>
                  <a:cubicBezTo>
                    <a:pt x="1477" y="3742"/>
                    <a:pt x="1482" y="3718"/>
                    <a:pt x="1492" y="3694"/>
                  </a:cubicBezTo>
                  <a:cubicBezTo>
                    <a:pt x="1501" y="3670"/>
                    <a:pt x="1516" y="3648"/>
                    <a:pt x="1525" y="3625"/>
                  </a:cubicBezTo>
                  <a:cubicBezTo>
                    <a:pt x="1535" y="3600"/>
                    <a:pt x="1538" y="3574"/>
                    <a:pt x="1546" y="3551"/>
                  </a:cubicBezTo>
                  <a:cubicBezTo>
                    <a:pt x="1556" y="3526"/>
                    <a:pt x="1575" y="3507"/>
                    <a:pt x="1586" y="3483"/>
                  </a:cubicBezTo>
                  <a:cubicBezTo>
                    <a:pt x="1595" y="3460"/>
                    <a:pt x="1603" y="3435"/>
                    <a:pt x="1614" y="3413"/>
                  </a:cubicBezTo>
                  <a:cubicBezTo>
                    <a:pt x="1626" y="3389"/>
                    <a:pt x="1645" y="3370"/>
                    <a:pt x="1657" y="3348"/>
                  </a:cubicBezTo>
                  <a:cubicBezTo>
                    <a:pt x="1669" y="3326"/>
                    <a:pt x="1669" y="3296"/>
                    <a:pt x="1682" y="3274"/>
                  </a:cubicBezTo>
                  <a:cubicBezTo>
                    <a:pt x="1695" y="3252"/>
                    <a:pt x="1715" y="3235"/>
                    <a:pt x="1729" y="3213"/>
                  </a:cubicBezTo>
                  <a:cubicBezTo>
                    <a:pt x="1744" y="3192"/>
                    <a:pt x="1755" y="3169"/>
                    <a:pt x="1770" y="3149"/>
                  </a:cubicBezTo>
                  <a:cubicBezTo>
                    <a:pt x="1786" y="3129"/>
                    <a:pt x="1801" y="3107"/>
                    <a:pt x="1817" y="3089"/>
                  </a:cubicBezTo>
                  <a:cubicBezTo>
                    <a:pt x="1833" y="3069"/>
                    <a:pt x="1861" y="3060"/>
                    <a:pt x="1878" y="3042"/>
                  </a:cubicBezTo>
                  <a:cubicBezTo>
                    <a:pt x="1898" y="3023"/>
                    <a:pt x="1905" y="2996"/>
                    <a:pt x="1925" y="2979"/>
                  </a:cubicBezTo>
                  <a:cubicBezTo>
                    <a:pt x="1943" y="2962"/>
                    <a:pt x="1964" y="2948"/>
                    <a:pt x="1985" y="2932"/>
                  </a:cubicBezTo>
                  <a:cubicBezTo>
                    <a:pt x="2005" y="2916"/>
                    <a:pt x="2025" y="2900"/>
                    <a:pt x="2045" y="2886"/>
                  </a:cubicBezTo>
                  <a:cubicBezTo>
                    <a:pt x="2065" y="2871"/>
                    <a:pt x="2091" y="2862"/>
                    <a:pt x="2112" y="2849"/>
                  </a:cubicBezTo>
                  <a:cubicBezTo>
                    <a:pt x="2134" y="2835"/>
                    <a:pt x="2152" y="2817"/>
                    <a:pt x="2175" y="2805"/>
                  </a:cubicBezTo>
                  <a:cubicBezTo>
                    <a:pt x="2198" y="2792"/>
                    <a:pt x="2223" y="2786"/>
                    <a:pt x="2246" y="2775"/>
                  </a:cubicBezTo>
                  <a:cubicBezTo>
                    <a:pt x="2268" y="2765"/>
                    <a:pt x="2289" y="2747"/>
                    <a:pt x="2312" y="2738"/>
                  </a:cubicBezTo>
                  <a:cubicBezTo>
                    <a:pt x="2337" y="2728"/>
                    <a:pt x="2363" y="2723"/>
                    <a:pt x="2386" y="2715"/>
                  </a:cubicBezTo>
                  <a:cubicBezTo>
                    <a:pt x="2411" y="2707"/>
                    <a:pt x="2438" y="2706"/>
                    <a:pt x="2461" y="2699"/>
                  </a:cubicBezTo>
                  <a:cubicBezTo>
                    <a:pt x="2487" y="2694"/>
                    <a:pt x="2509" y="2682"/>
                    <a:pt x="2535" y="2677"/>
                  </a:cubicBezTo>
                  <a:cubicBezTo>
                    <a:pt x="2561" y="2671"/>
                    <a:pt x="2585" y="2671"/>
                    <a:pt x="2611" y="2667"/>
                  </a:cubicBezTo>
                  <a:cubicBezTo>
                    <a:pt x="2637" y="2663"/>
                    <a:pt x="2660" y="2651"/>
                    <a:pt x="2686" y="2648"/>
                  </a:cubicBezTo>
                  <a:lnTo>
                    <a:pt x="2762" y="2640"/>
                  </a:lnTo>
                  <a:cubicBezTo>
                    <a:pt x="2765" y="2640"/>
                    <a:pt x="2768" y="2640"/>
                    <a:pt x="2771" y="2640"/>
                  </a:cubicBezTo>
                  <a:cubicBezTo>
                    <a:pt x="2792" y="2640"/>
                    <a:pt x="2813" y="2648"/>
                    <a:pt x="2834" y="2648"/>
                  </a:cubicBezTo>
                  <a:cubicBezTo>
                    <a:pt x="2836" y="2648"/>
                    <a:pt x="2838" y="2648"/>
                    <a:pt x="2840" y="2648"/>
                  </a:cubicBezTo>
                  <a:cubicBezTo>
                    <a:pt x="2866" y="2648"/>
                    <a:pt x="2891" y="2640"/>
                    <a:pt x="2916" y="2640"/>
                  </a:cubicBezTo>
                  <a:cubicBezTo>
                    <a:pt x="2936" y="2640"/>
                    <a:pt x="2955" y="2638"/>
                    <a:pt x="2974" y="2638"/>
                  </a:cubicBezTo>
                  <a:cubicBezTo>
                    <a:pt x="2980" y="2638"/>
                    <a:pt x="2986" y="2639"/>
                    <a:pt x="2992" y="2639"/>
                  </a:cubicBezTo>
                  <a:cubicBezTo>
                    <a:pt x="2996" y="2639"/>
                    <a:pt x="3000" y="2639"/>
                    <a:pt x="3004" y="2639"/>
                  </a:cubicBezTo>
                  <a:cubicBezTo>
                    <a:pt x="3019" y="2639"/>
                    <a:pt x="3034" y="2638"/>
                    <a:pt x="3049" y="2638"/>
                  </a:cubicBezTo>
                  <a:cubicBezTo>
                    <a:pt x="3056" y="2638"/>
                    <a:pt x="3063" y="2639"/>
                    <a:pt x="3070" y="2639"/>
                  </a:cubicBezTo>
                  <a:cubicBezTo>
                    <a:pt x="3094" y="2640"/>
                    <a:pt x="3120" y="2648"/>
                    <a:pt x="3146" y="2651"/>
                  </a:cubicBezTo>
                  <a:cubicBezTo>
                    <a:pt x="3158" y="2652"/>
                    <a:pt x="3171" y="2652"/>
                    <a:pt x="3184" y="2652"/>
                  </a:cubicBezTo>
                  <a:cubicBezTo>
                    <a:pt x="3196" y="2652"/>
                    <a:pt x="3209" y="2652"/>
                    <a:pt x="3222" y="2653"/>
                  </a:cubicBezTo>
                  <a:cubicBezTo>
                    <a:pt x="3247" y="2656"/>
                    <a:pt x="3271" y="2667"/>
                    <a:pt x="3297" y="2671"/>
                  </a:cubicBezTo>
                  <a:cubicBezTo>
                    <a:pt x="3322" y="2674"/>
                    <a:pt x="3346" y="2680"/>
                    <a:pt x="3372" y="2684"/>
                  </a:cubicBezTo>
                  <a:cubicBezTo>
                    <a:pt x="3397" y="2689"/>
                    <a:pt x="3421" y="2694"/>
                    <a:pt x="3447" y="2699"/>
                  </a:cubicBezTo>
                  <a:cubicBezTo>
                    <a:pt x="3472" y="2705"/>
                    <a:pt x="3498" y="2706"/>
                    <a:pt x="3523" y="2711"/>
                  </a:cubicBezTo>
                  <a:cubicBezTo>
                    <a:pt x="3548" y="2716"/>
                    <a:pt x="3574" y="2716"/>
                    <a:pt x="3600" y="2722"/>
                  </a:cubicBezTo>
                  <a:cubicBezTo>
                    <a:pt x="3623" y="2727"/>
                    <a:pt x="3646" y="2741"/>
                    <a:pt x="3672" y="2747"/>
                  </a:cubicBezTo>
                  <a:cubicBezTo>
                    <a:pt x="3696" y="2754"/>
                    <a:pt x="3723" y="2754"/>
                    <a:pt x="3747" y="2760"/>
                  </a:cubicBezTo>
                  <a:cubicBezTo>
                    <a:pt x="3771" y="2768"/>
                    <a:pt x="3796" y="2773"/>
                    <a:pt x="3820" y="2780"/>
                  </a:cubicBezTo>
                  <a:cubicBezTo>
                    <a:pt x="3844" y="2786"/>
                    <a:pt x="3868" y="2802"/>
                    <a:pt x="3891" y="2811"/>
                  </a:cubicBezTo>
                  <a:cubicBezTo>
                    <a:pt x="3916" y="2817"/>
                    <a:pt x="3939" y="2827"/>
                    <a:pt x="3964" y="2834"/>
                  </a:cubicBezTo>
                  <a:cubicBezTo>
                    <a:pt x="3988" y="2843"/>
                    <a:pt x="4015" y="2838"/>
                    <a:pt x="4040" y="2846"/>
                  </a:cubicBezTo>
                  <a:cubicBezTo>
                    <a:pt x="4064" y="2856"/>
                    <a:pt x="4087" y="2866"/>
                    <a:pt x="4111" y="2875"/>
                  </a:cubicBezTo>
                  <a:cubicBezTo>
                    <a:pt x="4135" y="2883"/>
                    <a:pt x="4157" y="2898"/>
                    <a:pt x="4180" y="2908"/>
                  </a:cubicBezTo>
                  <a:cubicBezTo>
                    <a:pt x="4205" y="2916"/>
                    <a:pt x="4229" y="2923"/>
                    <a:pt x="4253" y="2932"/>
                  </a:cubicBezTo>
                  <a:cubicBezTo>
                    <a:pt x="4277" y="2941"/>
                    <a:pt x="4301" y="2948"/>
                    <a:pt x="4325" y="2957"/>
                  </a:cubicBezTo>
                  <a:cubicBezTo>
                    <a:pt x="4347" y="2967"/>
                    <a:pt x="4369" y="2982"/>
                    <a:pt x="4393" y="2991"/>
                  </a:cubicBezTo>
                  <a:cubicBezTo>
                    <a:pt x="4417" y="3000"/>
                    <a:pt x="4438" y="3014"/>
                    <a:pt x="4463" y="3023"/>
                  </a:cubicBezTo>
                  <a:cubicBezTo>
                    <a:pt x="4487" y="3032"/>
                    <a:pt x="4512" y="3037"/>
                    <a:pt x="4537" y="3047"/>
                  </a:cubicBezTo>
                  <a:cubicBezTo>
                    <a:pt x="4560" y="3058"/>
                    <a:pt x="4586" y="3062"/>
                    <a:pt x="4609" y="3073"/>
                  </a:cubicBezTo>
                  <a:cubicBezTo>
                    <a:pt x="4631" y="3082"/>
                    <a:pt x="4653" y="3100"/>
                    <a:pt x="4676" y="3111"/>
                  </a:cubicBezTo>
                  <a:cubicBezTo>
                    <a:pt x="4699" y="3121"/>
                    <a:pt x="4722" y="3132"/>
                    <a:pt x="4746" y="3143"/>
                  </a:cubicBezTo>
                  <a:cubicBezTo>
                    <a:pt x="4768" y="3154"/>
                    <a:pt x="4794" y="3161"/>
                    <a:pt x="4817" y="3172"/>
                  </a:cubicBezTo>
                  <a:cubicBezTo>
                    <a:pt x="4839" y="3182"/>
                    <a:pt x="4856" y="3205"/>
                    <a:pt x="4880" y="3215"/>
                  </a:cubicBezTo>
                  <a:cubicBezTo>
                    <a:pt x="4902" y="3228"/>
                    <a:pt x="4930" y="3226"/>
                    <a:pt x="4953" y="3239"/>
                  </a:cubicBezTo>
                  <a:cubicBezTo>
                    <a:pt x="4976" y="3250"/>
                    <a:pt x="4995" y="3266"/>
                    <a:pt x="5019" y="3278"/>
                  </a:cubicBezTo>
                  <a:cubicBezTo>
                    <a:pt x="5042" y="3289"/>
                    <a:pt x="5064" y="3300"/>
                    <a:pt x="5087" y="3312"/>
                  </a:cubicBezTo>
                  <a:cubicBezTo>
                    <a:pt x="5110" y="3325"/>
                    <a:pt x="5129" y="3341"/>
                    <a:pt x="5153" y="3353"/>
                  </a:cubicBezTo>
                  <a:cubicBezTo>
                    <a:pt x="5175" y="3363"/>
                    <a:pt x="5202" y="3368"/>
                    <a:pt x="5225" y="3379"/>
                  </a:cubicBezTo>
                  <a:cubicBezTo>
                    <a:pt x="5246" y="3391"/>
                    <a:pt x="5266" y="3408"/>
                    <a:pt x="5289" y="3421"/>
                  </a:cubicBezTo>
                  <a:cubicBezTo>
                    <a:pt x="5311" y="3433"/>
                    <a:pt x="5335" y="3444"/>
                    <a:pt x="5357" y="3455"/>
                  </a:cubicBezTo>
                  <a:cubicBezTo>
                    <a:pt x="5379" y="3467"/>
                    <a:pt x="5397" y="3486"/>
                    <a:pt x="5421" y="3498"/>
                  </a:cubicBezTo>
                  <a:cubicBezTo>
                    <a:pt x="5442" y="3510"/>
                    <a:pt x="5465" y="3524"/>
                    <a:pt x="5486" y="3536"/>
                  </a:cubicBezTo>
                  <a:cubicBezTo>
                    <a:pt x="5509" y="3548"/>
                    <a:pt x="5530" y="3561"/>
                    <a:pt x="5551" y="3574"/>
                  </a:cubicBezTo>
                  <a:cubicBezTo>
                    <a:pt x="5573" y="3587"/>
                    <a:pt x="5599" y="3595"/>
                    <a:pt x="5620" y="3609"/>
                  </a:cubicBezTo>
                  <a:cubicBezTo>
                    <a:pt x="5642" y="3620"/>
                    <a:pt x="5665" y="3632"/>
                    <a:pt x="5686" y="3646"/>
                  </a:cubicBezTo>
                  <a:cubicBezTo>
                    <a:pt x="5708" y="3659"/>
                    <a:pt x="5732" y="3669"/>
                    <a:pt x="5754" y="3681"/>
                  </a:cubicBezTo>
                  <a:cubicBezTo>
                    <a:pt x="5776" y="3694"/>
                    <a:pt x="5792" y="3717"/>
                    <a:pt x="5814" y="3730"/>
                  </a:cubicBezTo>
                  <a:cubicBezTo>
                    <a:pt x="5836" y="3744"/>
                    <a:pt x="5863" y="3748"/>
                    <a:pt x="5884" y="3761"/>
                  </a:cubicBezTo>
                  <a:cubicBezTo>
                    <a:pt x="5906" y="3775"/>
                    <a:pt x="5925" y="3793"/>
                    <a:pt x="5947" y="3807"/>
                  </a:cubicBezTo>
                  <a:cubicBezTo>
                    <a:pt x="5968" y="3820"/>
                    <a:pt x="5988" y="3836"/>
                    <a:pt x="6010" y="3850"/>
                  </a:cubicBezTo>
                  <a:cubicBezTo>
                    <a:pt x="6031" y="3862"/>
                    <a:pt x="6060" y="3866"/>
                    <a:pt x="6082" y="3879"/>
                  </a:cubicBezTo>
                  <a:cubicBezTo>
                    <a:pt x="6103" y="3894"/>
                    <a:pt x="6117" y="3919"/>
                    <a:pt x="6138" y="3932"/>
                  </a:cubicBezTo>
                  <a:cubicBezTo>
                    <a:pt x="6160" y="3947"/>
                    <a:pt x="6187" y="3952"/>
                    <a:pt x="6208" y="3965"/>
                  </a:cubicBezTo>
                  <a:cubicBezTo>
                    <a:pt x="6229" y="3979"/>
                    <a:pt x="6252" y="3992"/>
                    <a:pt x="6273" y="4006"/>
                  </a:cubicBezTo>
                  <a:cubicBezTo>
                    <a:pt x="6295" y="4019"/>
                    <a:pt x="6316" y="4034"/>
                    <a:pt x="6338" y="4048"/>
                  </a:cubicBezTo>
                  <a:cubicBezTo>
                    <a:pt x="6359" y="4061"/>
                    <a:pt x="6375" y="4082"/>
                    <a:pt x="6396" y="4097"/>
                  </a:cubicBezTo>
                  <a:cubicBezTo>
                    <a:pt x="6417" y="4110"/>
                    <a:pt x="6436" y="4126"/>
                    <a:pt x="6458" y="4141"/>
                  </a:cubicBezTo>
                  <a:cubicBezTo>
                    <a:pt x="6479" y="4156"/>
                    <a:pt x="6505" y="4161"/>
                    <a:pt x="6526" y="4176"/>
                  </a:cubicBezTo>
                  <a:cubicBezTo>
                    <a:pt x="6546" y="4190"/>
                    <a:pt x="6568" y="4204"/>
                    <a:pt x="6589" y="4219"/>
                  </a:cubicBezTo>
                  <a:cubicBezTo>
                    <a:pt x="6610" y="4233"/>
                    <a:pt x="6631" y="4248"/>
                    <a:pt x="6650" y="4263"/>
                  </a:cubicBezTo>
                  <a:cubicBezTo>
                    <a:pt x="6672" y="4278"/>
                    <a:pt x="6691" y="4296"/>
                    <a:pt x="6711" y="4311"/>
                  </a:cubicBezTo>
                  <a:cubicBezTo>
                    <a:pt x="6733" y="4326"/>
                    <a:pt x="6757" y="4334"/>
                    <a:pt x="6778" y="4349"/>
                  </a:cubicBezTo>
                  <a:cubicBezTo>
                    <a:pt x="6798" y="4364"/>
                    <a:pt x="6814" y="4386"/>
                    <a:pt x="6835" y="4401"/>
                  </a:cubicBezTo>
                  <a:cubicBezTo>
                    <a:pt x="6856" y="4415"/>
                    <a:pt x="6874" y="4433"/>
                    <a:pt x="6895" y="4447"/>
                  </a:cubicBezTo>
                  <a:cubicBezTo>
                    <a:pt x="6916" y="4462"/>
                    <a:pt x="6943" y="4469"/>
                    <a:pt x="6963" y="4484"/>
                  </a:cubicBezTo>
                  <a:cubicBezTo>
                    <a:pt x="6985" y="4499"/>
                    <a:pt x="7003" y="4516"/>
                    <a:pt x="7023" y="4531"/>
                  </a:cubicBezTo>
                  <a:cubicBezTo>
                    <a:pt x="7045" y="4546"/>
                    <a:pt x="7061" y="4567"/>
                    <a:pt x="7081" y="4581"/>
                  </a:cubicBezTo>
                  <a:cubicBezTo>
                    <a:pt x="7102" y="4597"/>
                    <a:pt x="7125" y="4610"/>
                    <a:pt x="7145" y="4624"/>
                  </a:cubicBezTo>
                  <a:cubicBezTo>
                    <a:pt x="7167" y="4640"/>
                    <a:pt x="7185" y="4656"/>
                    <a:pt x="7205" y="4671"/>
                  </a:cubicBezTo>
                  <a:cubicBezTo>
                    <a:pt x="7227" y="4687"/>
                    <a:pt x="7250" y="4697"/>
                    <a:pt x="7271" y="4712"/>
                  </a:cubicBezTo>
                  <a:cubicBezTo>
                    <a:pt x="7292" y="4726"/>
                    <a:pt x="7312" y="4744"/>
                    <a:pt x="7331" y="4758"/>
                  </a:cubicBezTo>
                  <a:cubicBezTo>
                    <a:pt x="7352" y="4774"/>
                    <a:pt x="7372" y="4790"/>
                    <a:pt x="7392" y="4805"/>
                  </a:cubicBezTo>
                  <a:cubicBezTo>
                    <a:pt x="7413" y="4821"/>
                    <a:pt x="7432" y="4837"/>
                    <a:pt x="7452" y="4852"/>
                  </a:cubicBezTo>
                  <a:cubicBezTo>
                    <a:pt x="7473" y="4869"/>
                    <a:pt x="7489" y="4890"/>
                    <a:pt x="7507" y="4905"/>
                  </a:cubicBezTo>
                  <a:cubicBezTo>
                    <a:pt x="7532" y="4923"/>
                    <a:pt x="7549" y="4942"/>
                    <a:pt x="7565" y="4955"/>
                  </a:cubicBezTo>
                  <a:cubicBezTo>
                    <a:pt x="7594" y="4978"/>
                    <a:pt x="7610" y="5012"/>
                    <a:pt x="7621" y="5012"/>
                  </a:cubicBezTo>
                  <a:cubicBezTo>
                    <a:pt x="7624" y="5012"/>
                    <a:pt x="7627" y="5008"/>
                    <a:pt x="7630" y="4999"/>
                  </a:cubicBezTo>
                  <a:cubicBezTo>
                    <a:pt x="7644" y="4964"/>
                    <a:pt x="7627" y="4960"/>
                    <a:pt x="7627" y="4922"/>
                  </a:cubicBezTo>
                  <a:cubicBezTo>
                    <a:pt x="7627" y="4884"/>
                    <a:pt x="7636" y="4884"/>
                    <a:pt x="7636" y="4846"/>
                  </a:cubicBezTo>
                  <a:cubicBezTo>
                    <a:pt x="7636" y="4806"/>
                    <a:pt x="7633" y="4806"/>
                    <a:pt x="7633" y="4769"/>
                  </a:cubicBezTo>
                  <a:cubicBezTo>
                    <a:pt x="7633" y="4730"/>
                    <a:pt x="7625" y="4730"/>
                    <a:pt x="7625" y="4693"/>
                  </a:cubicBezTo>
                  <a:cubicBezTo>
                    <a:pt x="7625" y="4654"/>
                    <a:pt x="7630" y="4654"/>
                    <a:pt x="7630" y="4617"/>
                  </a:cubicBezTo>
                  <a:cubicBezTo>
                    <a:pt x="7630" y="4578"/>
                    <a:pt x="7623" y="4578"/>
                    <a:pt x="7623" y="4540"/>
                  </a:cubicBezTo>
                  <a:cubicBezTo>
                    <a:pt x="7623" y="4501"/>
                    <a:pt x="7627" y="4501"/>
                    <a:pt x="7627" y="4463"/>
                  </a:cubicBezTo>
                  <a:cubicBezTo>
                    <a:pt x="7627" y="4425"/>
                    <a:pt x="7636" y="4425"/>
                    <a:pt x="7636" y="4387"/>
                  </a:cubicBezTo>
                  <a:cubicBezTo>
                    <a:pt x="7636" y="4349"/>
                    <a:pt x="7634" y="4350"/>
                    <a:pt x="7634" y="4311"/>
                  </a:cubicBezTo>
                  <a:lnTo>
                    <a:pt x="7634" y="4235"/>
                  </a:lnTo>
                  <a:cubicBezTo>
                    <a:pt x="7634" y="4196"/>
                    <a:pt x="7623" y="4196"/>
                    <a:pt x="7623" y="4158"/>
                  </a:cubicBezTo>
                  <a:cubicBezTo>
                    <a:pt x="7623" y="4120"/>
                    <a:pt x="7629" y="4120"/>
                    <a:pt x="7629" y="4082"/>
                  </a:cubicBezTo>
                  <a:cubicBezTo>
                    <a:pt x="7629" y="4043"/>
                    <a:pt x="7630" y="4043"/>
                    <a:pt x="7630" y="4006"/>
                  </a:cubicBezTo>
                  <a:cubicBezTo>
                    <a:pt x="7630" y="3967"/>
                    <a:pt x="7623" y="3967"/>
                    <a:pt x="7623" y="3930"/>
                  </a:cubicBezTo>
                  <a:cubicBezTo>
                    <a:pt x="7623" y="3890"/>
                    <a:pt x="7635" y="3890"/>
                    <a:pt x="7635" y="3853"/>
                  </a:cubicBezTo>
                  <a:cubicBezTo>
                    <a:pt x="7635" y="3814"/>
                    <a:pt x="7633" y="3814"/>
                    <a:pt x="7633" y="3777"/>
                  </a:cubicBezTo>
                  <a:cubicBezTo>
                    <a:pt x="7633" y="3738"/>
                    <a:pt x="7635" y="3738"/>
                    <a:pt x="7635" y="3701"/>
                  </a:cubicBezTo>
                  <a:cubicBezTo>
                    <a:pt x="7635" y="3662"/>
                    <a:pt x="7625" y="3662"/>
                    <a:pt x="7625" y="3625"/>
                  </a:cubicBezTo>
                  <a:cubicBezTo>
                    <a:pt x="7625" y="3585"/>
                    <a:pt x="7622" y="3585"/>
                    <a:pt x="7622" y="3548"/>
                  </a:cubicBezTo>
                  <a:cubicBezTo>
                    <a:pt x="7622" y="3509"/>
                    <a:pt x="7628" y="3509"/>
                    <a:pt x="7628" y="3471"/>
                  </a:cubicBezTo>
                  <a:cubicBezTo>
                    <a:pt x="7628" y="3433"/>
                    <a:pt x="7624" y="3433"/>
                    <a:pt x="7624" y="3395"/>
                  </a:cubicBezTo>
                  <a:cubicBezTo>
                    <a:pt x="7624" y="3357"/>
                    <a:pt x="7623" y="3357"/>
                    <a:pt x="7623" y="3319"/>
                  </a:cubicBezTo>
                  <a:cubicBezTo>
                    <a:pt x="7623" y="3280"/>
                    <a:pt x="7627" y="3280"/>
                    <a:pt x="7627" y="3242"/>
                  </a:cubicBezTo>
                  <a:cubicBezTo>
                    <a:pt x="7627" y="3204"/>
                    <a:pt x="7628" y="3204"/>
                    <a:pt x="7628" y="3166"/>
                  </a:cubicBezTo>
                  <a:cubicBezTo>
                    <a:pt x="7628" y="3128"/>
                    <a:pt x="7627" y="3128"/>
                    <a:pt x="7627" y="3090"/>
                  </a:cubicBezTo>
                  <a:cubicBezTo>
                    <a:pt x="7627" y="3052"/>
                    <a:pt x="7634" y="3052"/>
                    <a:pt x="7634" y="3014"/>
                  </a:cubicBezTo>
                  <a:cubicBezTo>
                    <a:pt x="7634" y="2974"/>
                    <a:pt x="7628" y="2974"/>
                    <a:pt x="7628" y="2937"/>
                  </a:cubicBezTo>
                  <a:cubicBezTo>
                    <a:pt x="7628" y="2898"/>
                    <a:pt x="7633" y="2898"/>
                    <a:pt x="7633" y="2861"/>
                  </a:cubicBezTo>
                  <a:cubicBezTo>
                    <a:pt x="7633" y="2822"/>
                    <a:pt x="7622" y="2822"/>
                    <a:pt x="7622" y="2785"/>
                  </a:cubicBezTo>
                  <a:cubicBezTo>
                    <a:pt x="7622" y="2746"/>
                    <a:pt x="7633" y="2746"/>
                    <a:pt x="7633" y="2709"/>
                  </a:cubicBezTo>
                  <a:cubicBezTo>
                    <a:pt x="7633" y="2669"/>
                    <a:pt x="7628" y="2669"/>
                    <a:pt x="7628" y="2632"/>
                  </a:cubicBezTo>
                  <a:cubicBezTo>
                    <a:pt x="7628" y="2593"/>
                    <a:pt x="7620" y="2593"/>
                    <a:pt x="7620" y="2556"/>
                  </a:cubicBezTo>
                  <a:cubicBezTo>
                    <a:pt x="7620" y="2518"/>
                    <a:pt x="7628" y="2518"/>
                    <a:pt x="7628" y="2481"/>
                  </a:cubicBezTo>
                  <a:cubicBezTo>
                    <a:pt x="7628" y="2443"/>
                    <a:pt x="7620" y="2443"/>
                    <a:pt x="7620" y="2406"/>
                  </a:cubicBezTo>
                  <a:cubicBezTo>
                    <a:pt x="7620" y="2368"/>
                    <a:pt x="7625" y="2368"/>
                    <a:pt x="7625" y="2331"/>
                  </a:cubicBezTo>
                  <a:cubicBezTo>
                    <a:pt x="7625" y="2293"/>
                    <a:pt x="7623" y="2293"/>
                    <a:pt x="7623" y="2256"/>
                  </a:cubicBezTo>
                  <a:lnTo>
                    <a:pt x="7623" y="2181"/>
                  </a:lnTo>
                  <a:cubicBezTo>
                    <a:pt x="7623" y="2142"/>
                    <a:pt x="7625" y="2142"/>
                    <a:pt x="7625" y="2105"/>
                  </a:cubicBezTo>
                  <a:lnTo>
                    <a:pt x="7625" y="2029"/>
                  </a:lnTo>
                  <a:cubicBezTo>
                    <a:pt x="7625" y="1989"/>
                    <a:pt x="7628" y="1991"/>
                    <a:pt x="7628" y="1952"/>
                  </a:cubicBezTo>
                  <a:cubicBezTo>
                    <a:pt x="7628" y="1913"/>
                    <a:pt x="7627" y="1913"/>
                    <a:pt x="7627" y="1876"/>
                  </a:cubicBezTo>
                  <a:cubicBezTo>
                    <a:pt x="7627" y="1838"/>
                    <a:pt x="7629" y="1838"/>
                    <a:pt x="7622" y="1801"/>
                  </a:cubicBezTo>
                  <a:cubicBezTo>
                    <a:pt x="7614" y="1763"/>
                    <a:pt x="7604" y="1784"/>
                    <a:pt x="7568" y="1751"/>
                  </a:cubicBezTo>
                  <a:cubicBezTo>
                    <a:pt x="7552" y="1736"/>
                    <a:pt x="7537" y="1715"/>
                    <a:pt x="7515" y="1694"/>
                  </a:cubicBezTo>
                  <a:cubicBezTo>
                    <a:pt x="7499" y="1681"/>
                    <a:pt x="7478" y="1665"/>
                    <a:pt x="7457" y="1645"/>
                  </a:cubicBezTo>
                  <a:cubicBezTo>
                    <a:pt x="7440" y="1629"/>
                    <a:pt x="7424" y="1609"/>
                    <a:pt x="7402" y="1592"/>
                  </a:cubicBezTo>
                  <a:cubicBezTo>
                    <a:pt x="7383" y="1576"/>
                    <a:pt x="7363" y="1560"/>
                    <a:pt x="7343" y="1542"/>
                  </a:cubicBezTo>
                  <a:cubicBezTo>
                    <a:pt x="7323" y="1527"/>
                    <a:pt x="7303" y="1511"/>
                    <a:pt x="7282" y="1494"/>
                  </a:cubicBezTo>
                  <a:cubicBezTo>
                    <a:pt x="7264" y="1478"/>
                    <a:pt x="7238" y="1467"/>
                    <a:pt x="7218" y="1451"/>
                  </a:cubicBezTo>
                  <a:cubicBezTo>
                    <a:pt x="7200" y="1436"/>
                    <a:pt x="7179" y="1420"/>
                    <a:pt x="7158" y="1404"/>
                  </a:cubicBezTo>
                  <a:cubicBezTo>
                    <a:pt x="7138" y="1389"/>
                    <a:pt x="7116" y="1376"/>
                    <a:pt x="7095" y="1360"/>
                  </a:cubicBezTo>
                  <a:cubicBezTo>
                    <a:pt x="7076" y="1345"/>
                    <a:pt x="7055" y="1330"/>
                    <a:pt x="7034" y="1314"/>
                  </a:cubicBezTo>
                  <a:cubicBezTo>
                    <a:pt x="7013" y="1300"/>
                    <a:pt x="6995" y="1284"/>
                    <a:pt x="6974" y="1268"/>
                  </a:cubicBezTo>
                  <a:cubicBezTo>
                    <a:pt x="6952" y="1253"/>
                    <a:pt x="6936" y="1232"/>
                    <a:pt x="6915" y="1217"/>
                  </a:cubicBezTo>
                  <a:cubicBezTo>
                    <a:pt x="6895" y="1202"/>
                    <a:pt x="6870" y="1191"/>
                    <a:pt x="6849" y="1177"/>
                  </a:cubicBezTo>
                  <a:cubicBezTo>
                    <a:pt x="6829" y="1162"/>
                    <a:pt x="6809" y="1146"/>
                    <a:pt x="6787" y="1131"/>
                  </a:cubicBezTo>
                  <a:cubicBezTo>
                    <a:pt x="6766" y="1116"/>
                    <a:pt x="6749" y="1097"/>
                    <a:pt x="6727" y="1082"/>
                  </a:cubicBezTo>
                  <a:cubicBezTo>
                    <a:pt x="6707" y="1067"/>
                    <a:pt x="6682" y="1056"/>
                    <a:pt x="6661" y="1041"/>
                  </a:cubicBezTo>
                  <a:cubicBezTo>
                    <a:pt x="6642" y="1028"/>
                    <a:pt x="6615" y="1022"/>
                    <a:pt x="6594" y="1007"/>
                  </a:cubicBezTo>
                  <a:cubicBezTo>
                    <a:pt x="6572" y="993"/>
                    <a:pt x="6557" y="968"/>
                    <a:pt x="6536" y="954"/>
                  </a:cubicBezTo>
                  <a:cubicBezTo>
                    <a:pt x="6514" y="941"/>
                    <a:pt x="6493" y="925"/>
                    <a:pt x="6471" y="912"/>
                  </a:cubicBezTo>
                  <a:cubicBezTo>
                    <a:pt x="6450" y="897"/>
                    <a:pt x="6420" y="895"/>
                    <a:pt x="6399" y="883"/>
                  </a:cubicBezTo>
                  <a:cubicBezTo>
                    <a:pt x="6376" y="869"/>
                    <a:pt x="6363" y="843"/>
                    <a:pt x="6340" y="830"/>
                  </a:cubicBezTo>
                  <a:cubicBezTo>
                    <a:pt x="6318" y="816"/>
                    <a:pt x="6296" y="805"/>
                    <a:pt x="6273" y="793"/>
                  </a:cubicBezTo>
                  <a:cubicBezTo>
                    <a:pt x="6252" y="779"/>
                    <a:pt x="6229" y="768"/>
                    <a:pt x="6206" y="755"/>
                  </a:cubicBezTo>
                  <a:cubicBezTo>
                    <a:pt x="6184" y="743"/>
                    <a:pt x="6162" y="729"/>
                    <a:pt x="6139" y="718"/>
                  </a:cubicBezTo>
                  <a:cubicBezTo>
                    <a:pt x="6118" y="706"/>
                    <a:pt x="6092" y="697"/>
                    <a:pt x="6070" y="685"/>
                  </a:cubicBezTo>
                  <a:cubicBezTo>
                    <a:pt x="6047" y="674"/>
                    <a:pt x="6023" y="664"/>
                    <a:pt x="6000" y="652"/>
                  </a:cubicBezTo>
                  <a:cubicBezTo>
                    <a:pt x="5978" y="639"/>
                    <a:pt x="5954" y="629"/>
                    <a:pt x="5932" y="617"/>
                  </a:cubicBezTo>
                  <a:cubicBezTo>
                    <a:pt x="5910" y="606"/>
                    <a:pt x="5892" y="585"/>
                    <a:pt x="5868" y="573"/>
                  </a:cubicBezTo>
                  <a:cubicBezTo>
                    <a:pt x="5845" y="561"/>
                    <a:pt x="5823" y="547"/>
                    <a:pt x="5801" y="536"/>
                  </a:cubicBezTo>
                  <a:cubicBezTo>
                    <a:pt x="5776" y="525"/>
                    <a:pt x="5751" y="518"/>
                    <a:pt x="5728" y="508"/>
                  </a:cubicBezTo>
                  <a:cubicBezTo>
                    <a:pt x="5706" y="497"/>
                    <a:pt x="5684" y="481"/>
                    <a:pt x="5662" y="470"/>
                  </a:cubicBezTo>
                  <a:cubicBezTo>
                    <a:pt x="5638" y="459"/>
                    <a:pt x="5615" y="450"/>
                    <a:pt x="5590" y="439"/>
                  </a:cubicBezTo>
                  <a:cubicBezTo>
                    <a:pt x="5567" y="428"/>
                    <a:pt x="5545" y="418"/>
                    <a:pt x="5520" y="407"/>
                  </a:cubicBezTo>
                  <a:cubicBezTo>
                    <a:pt x="5498" y="397"/>
                    <a:pt x="5472" y="391"/>
                    <a:pt x="5449" y="381"/>
                  </a:cubicBezTo>
                  <a:cubicBezTo>
                    <a:pt x="5424" y="371"/>
                    <a:pt x="5400" y="363"/>
                    <a:pt x="5376" y="353"/>
                  </a:cubicBezTo>
                  <a:cubicBezTo>
                    <a:pt x="5353" y="343"/>
                    <a:pt x="5332" y="327"/>
                    <a:pt x="5308" y="317"/>
                  </a:cubicBezTo>
                  <a:cubicBezTo>
                    <a:pt x="5284" y="307"/>
                    <a:pt x="5260" y="300"/>
                    <a:pt x="5235" y="290"/>
                  </a:cubicBezTo>
                  <a:cubicBezTo>
                    <a:pt x="5212" y="281"/>
                    <a:pt x="5185" y="278"/>
                    <a:pt x="5160" y="270"/>
                  </a:cubicBezTo>
                  <a:cubicBezTo>
                    <a:pt x="5137" y="262"/>
                    <a:pt x="5113" y="247"/>
                    <a:pt x="5090" y="240"/>
                  </a:cubicBezTo>
                  <a:cubicBezTo>
                    <a:pt x="5065" y="231"/>
                    <a:pt x="5036" y="236"/>
                    <a:pt x="5012" y="227"/>
                  </a:cubicBezTo>
                  <a:cubicBezTo>
                    <a:pt x="4988" y="220"/>
                    <a:pt x="4967" y="199"/>
                    <a:pt x="4942" y="192"/>
                  </a:cubicBezTo>
                  <a:cubicBezTo>
                    <a:pt x="4917" y="183"/>
                    <a:pt x="4890" y="183"/>
                    <a:pt x="4866" y="177"/>
                  </a:cubicBezTo>
                  <a:cubicBezTo>
                    <a:pt x="4842" y="168"/>
                    <a:pt x="4817" y="161"/>
                    <a:pt x="4792" y="154"/>
                  </a:cubicBezTo>
                  <a:cubicBezTo>
                    <a:pt x="4768" y="147"/>
                    <a:pt x="4746" y="133"/>
                    <a:pt x="4720" y="125"/>
                  </a:cubicBezTo>
                  <a:cubicBezTo>
                    <a:pt x="4694" y="120"/>
                    <a:pt x="4668" y="124"/>
                    <a:pt x="4642" y="119"/>
                  </a:cubicBezTo>
                  <a:cubicBezTo>
                    <a:pt x="4618" y="114"/>
                    <a:pt x="4593" y="108"/>
                    <a:pt x="4567" y="103"/>
                  </a:cubicBezTo>
                  <a:cubicBezTo>
                    <a:pt x="4542" y="97"/>
                    <a:pt x="4519" y="81"/>
                    <a:pt x="4494" y="76"/>
                  </a:cubicBezTo>
                  <a:cubicBezTo>
                    <a:pt x="4486" y="75"/>
                    <a:pt x="4478" y="74"/>
                    <a:pt x="4469" y="74"/>
                  </a:cubicBezTo>
                  <a:cubicBezTo>
                    <a:pt x="4458" y="74"/>
                    <a:pt x="4447" y="75"/>
                    <a:pt x="4436" y="75"/>
                  </a:cubicBezTo>
                  <a:cubicBezTo>
                    <a:pt x="4429" y="75"/>
                    <a:pt x="4423" y="75"/>
                    <a:pt x="4416" y="74"/>
                  </a:cubicBezTo>
                  <a:cubicBezTo>
                    <a:pt x="4390" y="70"/>
                    <a:pt x="4367" y="60"/>
                    <a:pt x="4341" y="56"/>
                  </a:cubicBezTo>
                  <a:cubicBezTo>
                    <a:pt x="4315" y="52"/>
                    <a:pt x="4291" y="52"/>
                    <a:pt x="4265" y="48"/>
                  </a:cubicBezTo>
                  <a:cubicBezTo>
                    <a:pt x="4239" y="44"/>
                    <a:pt x="4216" y="31"/>
                    <a:pt x="4190" y="28"/>
                  </a:cubicBezTo>
                  <a:lnTo>
                    <a:pt x="4114" y="20"/>
                  </a:lnTo>
                  <a:cubicBezTo>
                    <a:pt x="4106" y="19"/>
                    <a:pt x="4098" y="19"/>
                    <a:pt x="4090" y="19"/>
                  </a:cubicBezTo>
                  <a:cubicBezTo>
                    <a:pt x="4080" y="19"/>
                    <a:pt x="4070" y="19"/>
                    <a:pt x="4060" y="19"/>
                  </a:cubicBezTo>
                  <a:cubicBezTo>
                    <a:pt x="4052" y="19"/>
                    <a:pt x="4044" y="19"/>
                    <a:pt x="4036" y="18"/>
                  </a:cubicBezTo>
                  <a:lnTo>
                    <a:pt x="3960" y="15"/>
                  </a:lnTo>
                  <a:cubicBezTo>
                    <a:pt x="3934" y="13"/>
                    <a:pt x="3908" y="6"/>
                    <a:pt x="3884" y="5"/>
                  </a:cubicBezTo>
                  <a:cubicBezTo>
                    <a:pt x="3882" y="5"/>
                    <a:pt x="3880" y="5"/>
                    <a:pt x="3878" y="5"/>
                  </a:cubicBezTo>
                  <a:cubicBezTo>
                    <a:pt x="3853" y="5"/>
                    <a:pt x="3829" y="12"/>
                    <a:pt x="3805" y="12"/>
                  </a:cubicBezTo>
                  <a:cubicBezTo>
                    <a:pt x="3780" y="12"/>
                    <a:pt x="3755" y="4"/>
                    <a:pt x="3729" y="4"/>
                  </a:cubicBezTo>
                  <a:cubicBezTo>
                    <a:pt x="3706" y="4"/>
                    <a:pt x="3683" y="1"/>
                    <a:pt x="36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1"/>
            <p:cNvSpPr/>
            <p:nvPr/>
          </p:nvSpPr>
          <p:spPr>
            <a:xfrm>
              <a:off x="4528825" y="3321225"/>
              <a:ext cx="119150" cy="375325"/>
            </a:xfrm>
            <a:custGeom>
              <a:avLst/>
              <a:gdLst/>
              <a:ahLst/>
              <a:cxnLst/>
              <a:rect l="l" t="t" r="r" b="b"/>
              <a:pathLst>
                <a:path w="4766" h="15013" extrusionOk="0">
                  <a:moveTo>
                    <a:pt x="292" y="0"/>
                  </a:moveTo>
                  <a:cubicBezTo>
                    <a:pt x="291" y="0"/>
                    <a:pt x="290" y="0"/>
                    <a:pt x="288" y="0"/>
                  </a:cubicBezTo>
                  <a:cubicBezTo>
                    <a:pt x="263" y="1"/>
                    <a:pt x="237" y="10"/>
                    <a:pt x="212" y="11"/>
                  </a:cubicBezTo>
                  <a:cubicBezTo>
                    <a:pt x="187" y="13"/>
                    <a:pt x="162" y="17"/>
                    <a:pt x="137" y="22"/>
                  </a:cubicBezTo>
                  <a:cubicBezTo>
                    <a:pt x="112" y="26"/>
                    <a:pt x="89" y="35"/>
                    <a:pt x="64" y="40"/>
                  </a:cubicBezTo>
                  <a:cubicBezTo>
                    <a:pt x="59" y="40"/>
                    <a:pt x="53" y="40"/>
                    <a:pt x="48" y="40"/>
                  </a:cubicBezTo>
                  <a:cubicBezTo>
                    <a:pt x="34" y="40"/>
                    <a:pt x="19" y="40"/>
                    <a:pt x="0" y="44"/>
                  </a:cubicBezTo>
                  <a:cubicBezTo>
                    <a:pt x="25" y="54"/>
                    <a:pt x="42" y="59"/>
                    <a:pt x="66" y="71"/>
                  </a:cubicBezTo>
                  <a:cubicBezTo>
                    <a:pt x="89" y="82"/>
                    <a:pt x="106" y="102"/>
                    <a:pt x="129" y="114"/>
                  </a:cubicBezTo>
                  <a:cubicBezTo>
                    <a:pt x="150" y="127"/>
                    <a:pt x="172" y="140"/>
                    <a:pt x="193" y="153"/>
                  </a:cubicBezTo>
                  <a:cubicBezTo>
                    <a:pt x="215" y="166"/>
                    <a:pt x="243" y="171"/>
                    <a:pt x="263" y="186"/>
                  </a:cubicBezTo>
                  <a:cubicBezTo>
                    <a:pt x="283" y="199"/>
                    <a:pt x="297" y="225"/>
                    <a:pt x="316" y="241"/>
                  </a:cubicBezTo>
                  <a:cubicBezTo>
                    <a:pt x="337" y="257"/>
                    <a:pt x="357" y="272"/>
                    <a:pt x="375" y="289"/>
                  </a:cubicBezTo>
                  <a:cubicBezTo>
                    <a:pt x="394" y="306"/>
                    <a:pt x="418" y="317"/>
                    <a:pt x="437" y="336"/>
                  </a:cubicBezTo>
                  <a:cubicBezTo>
                    <a:pt x="456" y="353"/>
                    <a:pt x="469" y="374"/>
                    <a:pt x="488" y="392"/>
                  </a:cubicBezTo>
                  <a:cubicBezTo>
                    <a:pt x="505" y="410"/>
                    <a:pt x="531" y="421"/>
                    <a:pt x="548" y="440"/>
                  </a:cubicBezTo>
                  <a:cubicBezTo>
                    <a:pt x="566" y="460"/>
                    <a:pt x="571" y="488"/>
                    <a:pt x="588" y="508"/>
                  </a:cubicBezTo>
                  <a:cubicBezTo>
                    <a:pt x="604" y="526"/>
                    <a:pt x="631" y="539"/>
                    <a:pt x="647" y="558"/>
                  </a:cubicBezTo>
                  <a:cubicBezTo>
                    <a:pt x="663" y="579"/>
                    <a:pt x="679" y="599"/>
                    <a:pt x="694" y="619"/>
                  </a:cubicBezTo>
                  <a:cubicBezTo>
                    <a:pt x="710" y="639"/>
                    <a:pt x="718" y="664"/>
                    <a:pt x="734" y="685"/>
                  </a:cubicBezTo>
                  <a:cubicBezTo>
                    <a:pt x="749" y="705"/>
                    <a:pt x="762" y="726"/>
                    <a:pt x="777" y="748"/>
                  </a:cubicBezTo>
                  <a:cubicBezTo>
                    <a:pt x="792" y="767"/>
                    <a:pt x="806" y="789"/>
                    <a:pt x="820" y="810"/>
                  </a:cubicBezTo>
                  <a:cubicBezTo>
                    <a:pt x="835" y="831"/>
                    <a:pt x="854" y="850"/>
                    <a:pt x="868" y="871"/>
                  </a:cubicBezTo>
                  <a:cubicBezTo>
                    <a:pt x="882" y="893"/>
                    <a:pt x="895" y="914"/>
                    <a:pt x="909" y="936"/>
                  </a:cubicBezTo>
                  <a:lnTo>
                    <a:pt x="948" y="1001"/>
                  </a:lnTo>
                  <a:cubicBezTo>
                    <a:pt x="962" y="1022"/>
                    <a:pt x="973" y="1045"/>
                    <a:pt x="986" y="1067"/>
                  </a:cubicBezTo>
                  <a:cubicBezTo>
                    <a:pt x="1000" y="1089"/>
                    <a:pt x="1013" y="1110"/>
                    <a:pt x="1024" y="1134"/>
                  </a:cubicBezTo>
                  <a:cubicBezTo>
                    <a:pt x="1037" y="1155"/>
                    <a:pt x="1048" y="1178"/>
                    <a:pt x="1060" y="1201"/>
                  </a:cubicBezTo>
                  <a:cubicBezTo>
                    <a:pt x="1071" y="1222"/>
                    <a:pt x="1091" y="1243"/>
                    <a:pt x="1103" y="1264"/>
                  </a:cubicBezTo>
                  <a:cubicBezTo>
                    <a:pt x="1114" y="1287"/>
                    <a:pt x="1130" y="1307"/>
                    <a:pt x="1143" y="1330"/>
                  </a:cubicBezTo>
                  <a:cubicBezTo>
                    <a:pt x="1155" y="1353"/>
                    <a:pt x="1168" y="1375"/>
                    <a:pt x="1181" y="1397"/>
                  </a:cubicBezTo>
                  <a:cubicBezTo>
                    <a:pt x="1192" y="1419"/>
                    <a:pt x="1200" y="1444"/>
                    <a:pt x="1211" y="1467"/>
                  </a:cubicBezTo>
                  <a:cubicBezTo>
                    <a:pt x="1222" y="1489"/>
                    <a:pt x="1230" y="1515"/>
                    <a:pt x="1241" y="1537"/>
                  </a:cubicBezTo>
                  <a:cubicBezTo>
                    <a:pt x="1251" y="1560"/>
                    <a:pt x="1269" y="1580"/>
                    <a:pt x="1279" y="1603"/>
                  </a:cubicBezTo>
                  <a:cubicBezTo>
                    <a:pt x="1290" y="1626"/>
                    <a:pt x="1302" y="1649"/>
                    <a:pt x="1312" y="1671"/>
                  </a:cubicBezTo>
                  <a:cubicBezTo>
                    <a:pt x="1323" y="1694"/>
                    <a:pt x="1329" y="1719"/>
                    <a:pt x="1339" y="1742"/>
                  </a:cubicBezTo>
                  <a:cubicBezTo>
                    <a:pt x="1350" y="1765"/>
                    <a:pt x="1364" y="1788"/>
                    <a:pt x="1372" y="1810"/>
                  </a:cubicBezTo>
                  <a:cubicBezTo>
                    <a:pt x="1383" y="1833"/>
                    <a:pt x="1395" y="1857"/>
                    <a:pt x="1405" y="1880"/>
                  </a:cubicBezTo>
                  <a:cubicBezTo>
                    <a:pt x="1415" y="1903"/>
                    <a:pt x="1426" y="1926"/>
                    <a:pt x="1437" y="1950"/>
                  </a:cubicBezTo>
                  <a:cubicBezTo>
                    <a:pt x="1447" y="1972"/>
                    <a:pt x="1453" y="1998"/>
                    <a:pt x="1463" y="2023"/>
                  </a:cubicBezTo>
                  <a:cubicBezTo>
                    <a:pt x="1473" y="2045"/>
                    <a:pt x="1489" y="2066"/>
                    <a:pt x="1499" y="2090"/>
                  </a:cubicBezTo>
                  <a:cubicBezTo>
                    <a:pt x="1508" y="2114"/>
                    <a:pt x="1517" y="2137"/>
                    <a:pt x="1527" y="2162"/>
                  </a:cubicBezTo>
                  <a:cubicBezTo>
                    <a:pt x="1536" y="2184"/>
                    <a:pt x="1547" y="2208"/>
                    <a:pt x="1557" y="2231"/>
                  </a:cubicBezTo>
                  <a:cubicBezTo>
                    <a:pt x="1566" y="2255"/>
                    <a:pt x="1579" y="2276"/>
                    <a:pt x="1590" y="2301"/>
                  </a:cubicBezTo>
                  <a:cubicBezTo>
                    <a:pt x="1600" y="2325"/>
                    <a:pt x="1596" y="2352"/>
                    <a:pt x="1606" y="2377"/>
                  </a:cubicBezTo>
                  <a:cubicBezTo>
                    <a:pt x="1616" y="2401"/>
                    <a:pt x="1627" y="2424"/>
                    <a:pt x="1637" y="2447"/>
                  </a:cubicBezTo>
                  <a:cubicBezTo>
                    <a:pt x="1647" y="2470"/>
                    <a:pt x="1655" y="2494"/>
                    <a:pt x="1665" y="2517"/>
                  </a:cubicBezTo>
                  <a:cubicBezTo>
                    <a:pt x="1674" y="2542"/>
                    <a:pt x="1681" y="2566"/>
                    <a:pt x="1689" y="2590"/>
                  </a:cubicBezTo>
                  <a:cubicBezTo>
                    <a:pt x="1698" y="2614"/>
                    <a:pt x="1708" y="2636"/>
                    <a:pt x="1716" y="2661"/>
                  </a:cubicBezTo>
                  <a:cubicBezTo>
                    <a:pt x="1725" y="2685"/>
                    <a:pt x="1733" y="2708"/>
                    <a:pt x="1743" y="2732"/>
                  </a:cubicBezTo>
                  <a:cubicBezTo>
                    <a:pt x="1751" y="2756"/>
                    <a:pt x="1764" y="2778"/>
                    <a:pt x="1772" y="2801"/>
                  </a:cubicBezTo>
                  <a:cubicBezTo>
                    <a:pt x="1781" y="2826"/>
                    <a:pt x="1791" y="2848"/>
                    <a:pt x="1799" y="2872"/>
                  </a:cubicBezTo>
                  <a:cubicBezTo>
                    <a:pt x="1807" y="2897"/>
                    <a:pt x="1811" y="2922"/>
                    <a:pt x="1819" y="2946"/>
                  </a:cubicBezTo>
                  <a:cubicBezTo>
                    <a:pt x="1827" y="2970"/>
                    <a:pt x="1837" y="2993"/>
                    <a:pt x="1846" y="3017"/>
                  </a:cubicBezTo>
                  <a:cubicBezTo>
                    <a:pt x="1853" y="3041"/>
                    <a:pt x="1867" y="3063"/>
                    <a:pt x="1875" y="3086"/>
                  </a:cubicBezTo>
                  <a:cubicBezTo>
                    <a:pt x="1883" y="3111"/>
                    <a:pt x="1883" y="3138"/>
                    <a:pt x="1891" y="3161"/>
                  </a:cubicBezTo>
                  <a:cubicBezTo>
                    <a:pt x="1899" y="3186"/>
                    <a:pt x="1917" y="3207"/>
                    <a:pt x="1925" y="3231"/>
                  </a:cubicBezTo>
                  <a:cubicBezTo>
                    <a:pt x="1933" y="3255"/>
                    <a:pt x="1936" y="3281"/>
                    <a:pt x="1943" y="3305"/>
                  </a:cubicBezTo>
                  <a:cubicBezTo>
                    <a:pt x="1952" y="3329"/>
                    <a:pt x="1954" y="3354"/>
                    <a:pt x="1963" y="3379"/>
                  </a:cubicBezTo>
                  <a:cubicBezTo>
                    <a:pt x="1970" y="3402"/>
                    <a:pt x="1982" y="3426"/>
                    <a:pt x="1990" y="3449"/>
                  </a:cubicBezTo>
                  <a:lnTo>
                    <a:pt x="2014" y="3522"/>
                  </a:lnTo>
                  <a:cubicBezTo>
                    <a:pt x="2023" y="3546"/>
                    <a:pt x="2027" y="3571"/>
                    <a:pt x="2033" y="3595"/>
                  </a:cubicBezTo>
                  <a:cubicBezTo>
                    <a:pt x="2041" y="3620"/>
                    <a:pt x="2054" y="3642"/>
                    <a:pt x="2060" y="3667"/>
                  </a:cubicBezTo>
                  <a:cubicBezTo>
                    <a:pt x="2068" y="3690"/>
                    <a:pt x="2077" y="3715"/>
                    <a:pt x="2084" y="3738"/>
                  </a:cubicBezTo>
                  <a:cubicBezTo>
                    <a:pt x="2092" y="3762"/>
                    <a:pt x="2098" y="3788"/>
                    <a:pt x="2104" y="3812"/>
                  </a:cubicBezTo>
                  <a:cubicBezTo>
                    <a:pt x="2113" y="3836"/>
                    <a:pt x="2121" y="3861"/>
                    <a:pt x="2128" y="3884"/>
                  </a:cubicBezTo>
                  <a:cubicBezTo>
                    <a:pt x="2135" y="3909"/>
                    <a:pt x="2143" y="3932"/>
                    <a:pt x="2151" y="3957"/>
                  </a:cubicBezTo>
                  <a:cubicBezTo>
                    <a:pt x="2158" y="3981"/>
                    <a:pt x="2168" y="4005"/>
                    <a:pt x="2175" y="4029"/>
                  </a:cubicBezTo>
                  <a:cubicBezTo>
                    <a:pt x="2181" y="4053"/>
                    <a:pt x="2180" y="4080"/>
                    <a:pt x="2186" y="4106"/>
                  </a:cubicBezTo>
                  <a:cubicBezTo>
                    <a:pt x="2194" y="4129"/>
                    <a:pt x="2197" y="4155"/>
                    <a:pt x="2206" y="4179"/>
                  </a:cubicBezTo>
                  <a:cubicBezTo>
                    <a:pt x="2212" y="4203"/>
                    <a:pt x="2218" y="4229"/>
                    <a:pt x="2224" y="4253"/>
                  </a:cubicBezTo>
                  <a:cubicBezTo>
                    <a:pt x="2231" y="4276"/>
                    <a:pt x="2243" y="4300"/>
                    <a:pt x="2250" y="4324"/>
                  </a:cubicBezTo>
                  <a:cubicBezTo>
                    <a:pt x="2256" y="4349"/>
                    <a:pt x="2272" y="4372"/>
                    <a:pt x="2280" y="4396"/>
                  </a:cubicBezTo>
                  <a:cubicBezTo>
                    <a:pt x="2286" y="4420"/>
                    <a:pt x="2285" y="4447"/>
                    <a:pt x="2291" y="4472"/>
                  </a:cubicBezTo>
                  <a:cubicBezTo>
                    <a:pt x="2298" y="4496"/>
                    <a:pt x="2306" y="4520"/>
                    <a:pt x="2313" y="4546"/>
                  </a:cubicBezTo>
                  <a:cubicBezTo>
                    <a:pt x="2319" y="4570"/>
                    <a:pt x="2320" y="4596"/>
                    <a:pt x="2328" y="4621"/>
                  </a:cubicBezTo>
                  <a:cubicBezTo>
                    <a:pt x="2334" y="4645"/>
                    <a:pt x="2350" y="4668"/>
                    <a:pt x="2357" y="4692"/>
                  </a:cubicBezTo>
                  <a:cubicBezTo>
                    <a:pt x="2363" y="4715"/>
                    <a:pt x="2374" y="4740"/>
                    <a:pt x="2381" y="4764"/>
                  </a:cubicBezTo>
                  <a:cubicBezTo>
                    <a:pt x="2388" y="4788"/>
                    <a:pt x="2388" y="4815"/>
                    <a:pt x="2394" y="4839"/>
                  </a:cubicBezTo>
                  <a:cubicBezTo>
                    <a:pt x="2401" y="4863"/>
                    <a:pt x="2406" y="4889"/>
                    <a:pt x="2411" y="4912"/>
                  </a:cubicBezTo>
                  <a:cubicBezTo>
                    <a:pt x="2419" y="4937"/>
                    <a:pt x="2431" y="4961"/>
                    <a:pt x="2437" y="4985"/>
                  </a:cubicBezTo>
                  <a:cubicBezTo>
                    <a:pt x="2444" y="5009"/>
                    <a:pt x="2448" y="5035"/>
                    <a:pt x="2454" y="5060"/>
                  </a:cubicBezTo>
                  <a:cubicBezTo>
                    <a:pt x="2462" y="5084"/>
                    <a:pt x="2467" y="5110"/>
                    <a:pt x="2474" y="5133"/>
                  </a:cubicBezTo>
                  <a:cubicBezTo>
                    <a:pt x="2480" y="5158"/>
                    <a:pt x="2484" y="5183"/>
                    <a:pt x="2491" y="5208"/>
                  </a:cubicBezTo>
                  <a:cubicBezTo>
                    <a:pt x="2497" y="5233"/>
                    <a:pt x="2502" y="5258"/>
                    <a:pt x="2510" y="5282"/>
                  </a:cubicBezTo>
                  <a:cubicBezTo>
                    <a:pt x="2516" y="5307"/>
                    <a:pt x="2522" y="5332"/>
                    <a:pt x="2527" y="5357"/>
                  </a:cubicBezTo>
                  <a:cubicBezTo>
                    <a:pt x="2534" y="5382"/>
                    <a:pt x="2539" y="5407"/>
                    <a:pt x="2544" y="5431"/>
                  </a:cubicBezTo>
                  <a:cubicBezTo>
                    <a:pt x="2551" y="5454"/>
                    <a:pt x="2560" y="5479"/>
                    <a:pt x="2567" y="5505"/>
                  </a:cubicBezTo>
                  <a:cubicBezTo>
                    <a:pt x="2574" y="5528"/>
                    <a:pt x="2581" y="5554"/>
                    <a:pt x="2586" y="5579"/>
                  </a:cubicBezTo>
                  <a:cubicBezTo>
                    <a:pt x="2592" y="5602"/>
                    <a:pt x="2596" y="5628"/>
                    <a:pt x="2601" y="5654"/>
                  </a:cubicBezTo>
                  <a:cubicBezTo>
                    <a:pt x="2606" y="5677"/>
                    <a:pt x="2607" y="5704"/>
                    <a:pt x="2613" y="5729"/>
                  </a:cubicBezTo>
                  <a:cubicBezTo>
                    <a:pt x="2618" y="5752"/>
                    <a:pt x="2634" y="5775"/>
                    <a:pt x="2641" y="5800"/>
                  </a:cubicBezTo>
                  <a:cubicBezTo>
                    <a:pt x="2646" y="5824"/>
                    <a:pt x="2655" y="5850"/>
                    <a:pt x="2661" y="5874"/>
                  </a:cubicBezTo>
                  <a:cubicBezTo>
                    <a:pt x="2666" y="5898"/>
                    <a:pt x="2662" y="5927"/>
                    <a:pt x="2668" y="5950"/>
                  </a:cubicBezTo>
                  <a:cubicBezTo>
                    <a:pt x="2674" y="5975"/>
                    <a:pt x="2683" y="5999"/>
                    <a:pt x="2690" y="6024"/>
                  </a:cubicBezTo>
                  <a:cubicBezTo>
                    <a:pt x="2695" y="6048"/>
                    <a:pt x="2697" y="6075"/>
                    <a:pt x="2703" y="6099"/>
                  </a:cubicBezTo>
                  <a:cubicBezTo>
                    <a:pt x="2708" y="6123"/>
                    <a:pt x="2721" y="6147"/>
                    <a:pt x="2726" y="6171"/>
                  </a:cubicBezTo>
                  <a:cubicBezTo>
                    <a:pt x="2732" y="6197"/>
                    <a:pt x="2741" y="6219"/>
                    <a:pt x="2748" y="6245"/>
                  </a:cubicBezTo>
                  <a:cubicBezTo>
                    <a:pt x="2753" y="6271"/>
                    <a:pt x="2751" y="6296"/>
                    <a:pt x="2756" y="6321"/>
                  </a:cubicBezTo>
                  <a:cubicBezTo>
                    <a:pt x="2762" y="6347"/>
                    <a:pt x="2763" y="6372"/>
                    <a:pt x="2768" y="6396"/>
                  </a:cubicBezTo>
                  <a:cubicBezTo>
                    <a:pt x="2773" y="6422"/>
                    <a:pt x="2786" y="6444"/>
                    <a:pt x="2792" y="6469"/>
                  </a:cubicBezTo>
                  <a:cubicBezTo>
                    <a:pt x="2797" y="6495"/>
                    <a:pt x="2796" y="6519"/>
                    <a:pt x="2801" y="6545"/>
                  </a:cubicBezTo>
                  <a:cubicBezTo>
                    <a:pt x="2807" y="6571"/>
                    <a:pt x="2813" y="6594"/>
                    <a:pt x="2818" y="6620"/>
                  </a:cubicBezTo>
                  <a:cubicBezTo>
                    <a:pt x="2824" y="6646"/>
                    <a:pt x="2837" y="6668"/>
                    <a:pt x="2842" y="6694"/>
                  </a:cubicBezTo>
                  <a:cubicBezTo>
                    <a:pt x="2847" y="6719"/>
                    <a:pt x="2845" y="6744"/>
                    <a:pt x="2851" y="6770"/>
                  </a:cubicBezTo>
                  <a:cubicBezTo>
                    <a:pt x="2856" y="6795"/>
                    <a:pt x="2867" y="6818"/>
                    <a:pt x="2872" y="6844"/>
                  </a:cubicBezTo>
                  <a:cubicBezTo>
                    <a:pt x="2877" y="6869"/>
                    <a:pt x="2887" y="6893"/>
                    <a:pt x="2892" y="6918"/>
                  </a:cubicBezTo>
                  <a:cubicBezTo>
                    <a:pt x="2898" y="6942"/>
                    <a:pt x="2897" y="6968"/>
                    <a:pt x="2902" y="6994"/>
                  </a:cubicBezTo>
                  <a:cubicBezTo>
                    <a:pt x="2907" y="7019"/>
                    <a:pt x="2920" y="7042"/>
                    <a:pt x="2926" y="7065"/>
                  </a:cubicBezTo>
                  <a:cubicBezTo>
                    <a:pt x="2931" y="7091"/>
                    <a:pt x="2924" y="7118"/>
                    <a:pt x="2930" y="7144"/>
                  </a:cubicBezTo>
                  <a:cubicBezTo>
                    <a:pt x="2935" y="7169"/>
                    <a:pt x="2944" y="7193"/>
                    <a:pt x="2949" y="7218"/>
                  </a:cubicBezTo>
                  <a:cubicBezTo>
                    <a:pt x="2954" y="7242"/>
                    <a:pt x="2961" y="7267"/>
                    <a:pt x="2966" y="7292"/>
                  </a:cubicBezTo>
                  <a:cubicBezTo>
                    <a:pt x="2972" y="7317"/>
                    <a:pt x="2983" y="7341"/>
                    <a:pt x="2989" y="7365"/>
                  </a:cubicBezTo>
                  <a:cubicBezTo>
                    <a:pt x="2994" y="7391"/>
                    <a:pt x="3001" y="7416"/>
                    <a:pt x="3006" y="7440"/>
                  </a:cubicBezTo>
                  <a:cubicBezTo>
                    <a:pt x="3011" y="7466"/>
                    <a:pt x="3004" y="7493"/>
                    <a:pt x="3009" y="7518"/>
                  </a:cubicBezTo>
                  <a:cubicBezTo>
                    <a:pt x="3014" y="7544"/>
                    <a:pt x="3031" y="7567"/>
                    <a:pt x="3036" y="7590"/>
                  </a:cubicBezTo>
                  <a:cubicBezTo>
                    <a:pt x="3041" y="7616"/>
                    <a:pt x="3036" y="7643"/>
                    <a:pt x="3041" y="7667"/>
                  </a:cubicBezTo>
                  <a:cubicBezTo>
                    <a:pt x="3047" y="7692"/>
                    <a:pt x="3053" y="7717"/>
                    <a:pt x="3058" y="7742"/>
                  </a:cubicBezTo>
                  <a:cubicBezTo>
                    <a:pt x="3064" y="7767"/>
                    <a:pt x="3072" y="7792"/>
                    <a:pt x="3078" y="7817"/>
                  </a:cubicBezTo>
                  <a:cubicBezTo>
                    <a:pt x="3083" y="7842"/>
                    <a:pt x="3081" y="7868"/>
                    <a:pt x="3086" y="7893"/>
                  </a:cubicBezTo>
                  <a:cubicBezTo>
                    <a:pt x="3092" y="7919"/>
                    <a:pt x="3106" y="7942"/>
                    <a:pt x="3111" y="7967"/>
                  </a:cubicBezTo>
                  <a:cubicBezTo>
                    <a:pt x="3116" y="7992"/>
                    <a:pt x="3118" y="8018"/>
                    <a:pt x="3124" y="8042"/>
                  </a:cubicBezTo>
                  <a:cubicBezTo>
                    <a:pt x="3129" y="8067"/>
                    <a:pt x="3131" y="8093"/>
                    <a:pt x="3134" y="8118"/>
                  </a:cubicBezTo>
                  <a:cubicBezTo>
                    <a:pt x="3140" y="8144"/>
                    <a:pt x="3134" y="8171"/>
                    <a:pt x="3140" y="8195"/>
                  </a:cubicBezTo>
                  <a:cubicBezTo>
                    <a:pt x="3145" y="8221"/>
                    <a:pt x="3158" y="8244"/>
                    <a:pt x="3163" y="8269"/>
                  </a:cubicBezTo>
                  <a:cubicBezTo>
                    <a:pt x="3169" y="8295"/>
                    <a:pt x="3164" y="8322"/>
                    <a:pt x="3170" y="8345"/>
                  </a:cubicBezTo>
                  <a:cubicBezTo>
                    <a:pt x="3175" y="8371"/>
                    <a:pt x="3180" y="8396"/>
                    <a:pt x="3186" y="8420"/>
                  </a:cubicBezTo>
                  <a:cubicBezTo>
                    <a:pt x="3191" y="8446"/>
                    <a:pt x="3195" y="8471"/>
                    <a:pt x="3201" y="8495"/>
                  </a:cubicBezTo>
                  <a:cubicBezTo>
                    <a:pt x="3206" y="8521"/>
                    <a:pt x="3218" y="8544"/>
                    <a:pt x="3223" y="8569"/>
                  </a:cubicBezTo>
                  <a:cubicBezTo>
                    <a:pt x="3228" y="8595"/>
                    <a:pt x="3236" y="8619"/>
                    <a:pt x="3242" y="8644"/>
                  </a:cubicBezTo>
                  <a:cubicBezTo>
                    <a:pt x="3246" y="8670"/>
                    <a:pt x="3245" y="8696"/>
                    <a:pt x="3250" y="8720"/>
                  </a:cubicBezTo>
                  <a:cubicBezTo>
                    <a:pt x="3254" y="8746"/>
                    <a:pt x="3252" y="8773"/>
                    <a:pt x="3257" y="8797"/>
                  </a:cubicBezTo>
                  <a:cubicBezTo>
                    <a:pt x="3261" y="8822"/>
                    <a:pt x="3276" y="8846"/>
                    <a:pt x="3279" y="8870"/>
                  </a:cubicBezTo>
                  <a:cubicBezTo>
                    <a:pt x="3283" y="8896"/>
                    <a:pt x="3292" y="8921"/>
                    <a:pt x="3297" y="8945"/>
                  </a:cubicBezTo>
                  <a:cubicBezTo>
                    <a:pt x="3300" y="8971"/>
                    <a:pt x="3303" y="8997"/>
                    <a:pt x="3308" y="9022"/>
                  </a:cubicBezTo>
                  <a:lnTo>
                    <a:pt x="3320" y="9098"/>
                  </a:lnTo>
                  <a:cubicBezTo>
                    <a:pt x="3324" y="9124"/>
                    <a:pt x="3333" y="9148"/>
                    <a:pt x="3338" y="9173"/>
                  </a:cubicBezTo>
                  <a:cubicBezTo>
                    <a:pt x="3342" y="9199"/>
                    <a:pt x="3337" y="9226"/>
                    <a:pt x="3341" y="9251"/>
                  </a:cubicBezTo>
                  <a:cubicBezTo>
                    <a:pt x="3345" y="9276"/>
                    <a:pt x="3358" y="9301"/>
                    <a:pt x="3364" y="9324"/>
                  </a:cubicBezTo>
                  <a:cubicBezTo>
                    <a:pt x="3368" y="9350"/>
                    <a:pt x="3373" y="9376"/>
                    <a:pt x="3378" y="9399"/>
                  </a:cubicBezTo>
                  <a:cubicBezTo>
                    <a:pt x="3381" y="9425"/>
                    <a:pt x="3378" y="9452"/>
                    <a:pt x="3383" y="9475"/>
                  </a:cubicBezTo>
                  <a:cubicBezTo>
                    <a:pt x="3386" y="9501"/>
                    <a:pt x="3397" y="9526"/>
                    <a:pt x="3401" y="9550"/>
                  </a:cubicBezTo>
                  <a:cubicBezTo>
                    <a:pt x="3405" y="9576"/>
                    <a:pt x="3413" y="9601"/>
                    <a:pt x="3417" y="9625"/>
                  </a:cubicBezTo>
                  <a:cubicBezTo>
                    <a:pt x="3421" y="9651"/>
                    <a:pt x="3416" y="9678"/>
                    <a:pt x="3420" y="9704"/>
                  </a:cubicBezTo>
                  <a:cubicBezTo>
                    <a:pt x="3424" y="9729"/>
                    <a:pt x="3431" y="9753"/>
                    <a:pt x="3434" y="9779"/>
                  </a:cubicBezTo>
                  <a:cubicBezTo>
                    <a:pt x="3439" y="9804"/>
                    <a:pt x="3449" y="9828"/>
                    <a:pt x="3454" y="9854"/>
                  </a:cubicBezTo>
                  <a:cubicBezTo>
                    <a:pt x="3458" y="9879"/>
                    <a:pt x="3454" y="9906"/>
                    <a:pt x="3458" y="9931"/>
                  </a:cubicBezTo>
                  <a:cubicBezTo>
                    <a:pt x="3461" y="9956"/>
                    <a:pt x="3472" y="9981"/>
                    <a:pt x="3477" y="10006"/>
                  </a:cubicBezTo>
                  <a:cubicBezTo>
                    <a:pt x="3481" y="10031"/>
                    <a:pt x="3480" y="10057"/>
                    <a:pt x="3485" y="10083"/>
                  </a:cubicBezTo>
                  <a:cubicBezTo>
                    <a:pt x="3488" y="10107"/>
                    <a:pt x="3487" y="10133"/>
                    <a:pt x="3491" y="10159"/>
                  </a:cubicBezTo>
                  <a:cubicBezTo>
                    <a:pt x="3495" y="10185"/>
                    <a:pt x="3508" y="10208"/>
                    <a:pt x="3513" y="10233"/>
                  </a:cubicBezTo>
                  <a:cubicBezTo>
                    <a:pt x="3517" y="10257"/>
                    <a:pt x="3519" y="10283"/>
                    <a:pt x="3523" y="10309"/>
                  </a:cubicBezTo>
                  <a:cubicBezTo>
                    <a:pt x="3528" y="10334"/>
                    <a:pt x="3530" y="10359"/>
                    <a:pt x="3534" y="10385"/>
                  </a:cubicBezTo>
                  <a:cubicBezTo>
                    <a:pt x="3538" y="10411"/>
                    <a:pt x="3536" y="10436"/>
                    <a:pt x="3540" y="10461"/>
                  </a:cubicBezTo>
                  <a:cubicBezTo>
                    <a:pt x="3545" y="10487"/>
                    <a:pt x="3550" y="10512"/>
                    <a:pt x="3554" y="10536"/>
                  </a:cubicBezTo>
                  <a:cubicBezTo>
                    <a:pt x="3558" y="10562"/>
                    <a:pt x="3562" y="10587"/>
                    <a:pt x="3566" y="10611"/>
                  </a:cubicBezTo>
                  <a:cubicBezTo>
                    <a:pt x="3570" y="10637"/>
                    <a:pt x="3581" y="10661"/>
                    <a:pt x="3584" y="10686"/>
                  </a:cubicBezTo>
                  <a:cubicBezTo>
                    <a:pt x="3589" y="10712"/>
                    <a:pt x="3583" y="10738"/>
                    <a:pt x="3588" y="10764"/>
                  </a:cubicBezTo>
                  <a:cubicBezTo>
                    <a:pt x="3592" y="10790"/>
                    <a:pt x="3600" y="10813"/>
                    <a:pt x="3605" y="10839"/>
                  </a:cubicBezTo>
                  <a:cubicBezTo>
                    <a:pt x="3609" y="10865"/>
                    <a:pt x="3621" y="10888"/>
                    <a:pt x="3625" y="10914"/>
                  </a:cubicBezTo>
                  <a:cubicBezTo>
                    <a:pt x="3629" y="10940"/>
                    <a:pt x="3626" y="10964"/>
                    <a:pt x="3630" y="10990"/>
                  </a:cubicBezTo>
                  <a:cubicBezTo>
                    <a:pt x="3635" y="11016"/>
                    <a:pt x="3637" y="11041"/>
                    <a:pt x="3641" y="11066"/>
                  </a:cubicBezTo>
                  <a:cubicBezTo>
                    <a:pt x="3645" y="11092"/>
                    <a:pt x="3651" y="11116"/>
                    <a:pt x="3654" y="11141"/>
                  </a:cubicBezTo>
                  <a:cubicBezTo>
                    <a:pt x="3658" y="11167"/>
                    <a:pt x="3661" y="11192"/>
                    <a:pt x="3665" y="11218"/>
                  </a:cubicBezTo>
                  <a:cubicBezTo>
                    <a:pt x="3669" y="11243"/>
                    <a:pt x="3677" y="11267"/>
                    <a:pt x="3681" y="11293"/>
                  </a:cubicBezTo>
                  <a:cubicBezTo>
                    <a:pt x="3685" y="11318"/>
                    <a:pt x="3680" y="11345"/>
                    <a:pt x="3684" y="11370"/>
                  </a:cubicBezTo>
                  <a:cubicBezTo>
                    <a:pt x="3688" y="11396"/>
                    <a:pt x="3686" y="11422"/>
                    <a:pt x="3690" y="11446"/>
                  </a:cubicBezTo>
                  <a:cubicBezTo>
                    <a:pt x="3695" y="11472"/>
                    <a:pt x="3705" y="11497"/>
                    <a:pt x="3707" y="11521"/>
                  </a:cubicBezTo>
                  <a:cubicBezTo>
                    <a:pt x="3712" y="11547"/>
                    <a:pt x="3717" y="11573"/>
                    <a:pt x="3721" y="11596"/>
                  </a:cubicBezTo>
                  <a:cubicBezTo>
                    <a:pt x="3726" y="11622"/>
                    <a:pt x="3728" y="11648"/>
                    <a:pt x="3732" y="11673"/>
                  </a:cubicBezTo>
                  <a:cubicBezTo>
                    <a:pt x="3736" y="11698"/>
                    <a:pt x="3743" y="11723"/>
                    <a:pt x="3747" y="11748"/>
                  </a:cubicBezTo>
                  <a:cubicBezTo>
                    <a:pt x="3750" y="11773"/>
                    <a:pt x="3754" y="11799"/>
                    <a:pt x="3758" y="11824"/>
                  </a:cubicBezTo>
                  <a:cubicBezTo>
                    <a:pt x="3761" y="11850"/>
                    <a:pt x="3754" y="11877"/>
                    <a:pt x="3756" y="11902"/>
                  </a:cubicBezTo>
                  <a:cubicBezTo>
                    <a:pt x="3760" y="11927"/>
                    <a:pt x="3761" y="11953"/>
                    <a:pt x="3764" y="11979"/>
                  </a:cubicBezTo>
                  <a:cubicBezTo>
                    <a:pt x="3769" y="12003"/>
                    <a:pt x="3776" y="12029"/>
                    <a:pt x="3779" y="12054"/>
                  </a:cubicBezTo>
                  <a:cubicBezTo>
                    <a:pt x="3782" y="12078"/>
                    <a:pt x="3781" y="12104"/>
                    <a:pt x="3786" y="12130"/>
                  </a:cubicBezTo>
                  <a:cubicBezTo>
                    <a:pt x="3790" y="12155"/>
                    <a:pt x="3802" y="12179"/>
                    <a:pt x="3806" y="12205"/>
                  </a:cubicBezTo>
                  <a:cubicBezTo>
                    <a:pt x="3809" y="12230"/>
                    <a:pt x="3818" y="12254"/>
                    <a:pt x="3820" y="12280"/>
                  </a:cubicBezTo>
                  <a:cubicBezTo>
                    <a:pt x="3824" y="12305"/>
                    <a:pt x="3819" y="12332"/>
                    <a:pt x="3823" y="12357"/>
                  </a:cubicBezTo>
                  <a:cubicBezTo>
                    <a:pt x="3827" y="12382"/>
                    <a:pt x="3823" y="12409"/>
                    <a:pt x="3827" y="12434"/>
                  </a:cubicBezTo>
                  <a:cubicBezTo>
                    <a:pt x="3831" y="12459"/>
                    <a:pt x="3835" y="12484"/>
                    <a:pt x="3838" y="12510"/>
                  </a:cubicBezTo>
                  <a:cubicBezTo>
                    <a:pt x="3841" y="12536"/>
                    <a:pt x="3845" y="12560"/>
                    <a:pt x="3849" y="12586"/>
                  </a:cubicBezTo>
                  <a:cubicBezTo>
                    <a:pt x="3852" y="12612"/>
                    <a:pt x="3868" y="12635"/>
                    <a:pt x="3871" y="12661"/>
                  </a:cubicBezTo>
                  <a:cubicBezTo>
                    <a:pt x="3874" y="12687"/>
                    <a:pt x="3879" y="12712"/>
                    <a:pt x="3882" y="12737"/>
                  </a:cubicBezTo>
                  <a:cubicBezTo>
                    <a:pt x="3884" y="12763"/>
                    <a:pt x="3887" y="12788"/>
                    <a:pt x="3892" y="12814"/>
                  </a:cubicBezTo>
                  <a:cubicBezTo>
                    <a:pt x="3894" y="12839"/>
                    <a:pt x="3893" y="12864"/>
                    <a:pt x="3895" y="12890"/>
                  </a:cubicBezTo>
                  <a:cubicBezTo>
                    <a:pt x="3898" y="12916"/>
                    <a:pt x="3902" y="12941"/>
                    <a:pt x="3905" y="12966"/>
                  </a:cubicBezTo>
                  <a:cubicBezTo>
                    <a:pt x="3908" y="12992"/>
                    <a:pt x="3910" y="13018"/>
                    <a:pt x="3914" y="13042"/>
                  </a:cubicBezTo>
                  <a:cubicBezTo>
                    <a:pt x="3916" y="13068"/>
                    <a:pt x="3926" y="13093"/>
                    <a:pt x="3930" y="13117"/>
                  </a:cubicBezTo>
                  <a:cubicBezTo>
                    <a:pt x="3932" y="13143"/>
                    <a:pt x="3925" y="13170"/>
                    <a:pt x="3927" y="13195"/>
                  </a:cubicBezTo>
                  <a:cubicBezTo>
                    <a:pt x="3930" y="13221"/>
                    <a:pt x="3932" y="13246"/>
                    <a:pt x="3937" y="13272"/>
                  </a:cubicBezTo>
                  <a:cubicBezTo>
                    <a:pt x="3940" y="13297"/>
                    <a:pt x="3954" y="13321"/>
                    <a:pt x="3957" y="13347"/>
                  </a:cubicBezTo>
                  <a:cubicBezTo>
                    <a:pt x="3959" y="13372"/>
                    <a:pt x="3956" y="13398"/>
                    <a:pt x="3959" y="13423"/>
                  </a:cubicBezTo>
                  <a:cubicBezTo>
                    <a:pt x="3962" y="13448"/>
                    <a:pt x="3962" y="13474"/>
                    <a:pt x="3965" y="13500"/>
                  </a:cubicBezTo>
                  <a:cubicBezTo>
                    <a:pt x="3968" y="13524"/>
                    <a:pt x="3973" y="13550"/>
                    <a:pt x="3975" y="13576"/>
                  </a:cubicBezTo>
                  <a:cubicBezTo>
                    <a:pt x="3978" y="13601"/>
                    <a:pt x="3981" y="13626"/>
                    <a:pt x="3985" y="13652"/>
                  </a:cubicBezTo>
                  <a:cubicBezTo>
                    <a:pt x="3988" y="13677"/>
                    <a:pt x="4000" y="13701"/>
                    <a:pt x="4002" y="13727"/>
                  </a:cubicBezTo>
                  <a:cubicBezTo>
                    <a:pt x="4005" y="13752"/>
                    <a:pt x="4005" y="13778"/>
                    <a:pt x="4007" y="13803"/>
                  </a:cubicBezTo>
                  <a:cubicBezTo>
                    <a:pt x="4011" y="13829"/>
                    <a:pt x="4010" y="13854"/>
                    <a:pt x="4012" y="13880"/>
                  </a:cubicBezTo>
                  <a:cubicBezTo>
                    <a:pt x="4015" y="13905"/>
                    <a:pt x="4027" y="13929"/>
                    <a:pt x="4029" y="13955"/>
                  </a:cubicBezTo>
                  <a:cubicBezTo>
                    <a:pt x="4032" y="13980"/>
                    <a:pt x="4031" y="14005"/>
                    <a:pt x="4033" y="14031"/>
                  </a:cubicBezTo>
                  <a:cubicBezTo>
                    <a:pt x="4036" y="14057"/>
                    <a:pt x="4036" y="14081"/>
                    <a:pt x="4038" y="14107"/>
                  </a:cubicBezTo>
                  <a:cubicBezTo>
                    <a:pt x="4042" y="14133"/>
                    <a:pt x="4043" y="14158"/>
                    <a:pt x="4045" y="14183"/>
                  </a:cubicBezTo>
                  <a:cubicBezTo>
                    <a:pt x="4048" y="14209"/>
                    <a:pt x="4053" y="14234"/>
                    <a:pt x="4056" y="14260"/>
                  </a:cubicBezTo>
                  <a:cubicBezTo>
                    <a:pt x="4059" y="14285"/>
                    <a:pt x="4064" y="14311"/>
                    <a:pt x="4066" y="14335"/>
                  </a:cubicBezTo>
                  <a:cubicBezTo>
                    <a:pt x="4070" y="14360"/>
                    <a:pt x="4070" y="14385"/>
                    <a:pt x="4072" y="14411"/>
                  </a:cubicBezTo>
                  <a:cubicBezTo>
                    <a:pt x="4075" y="14437"/>
                    <a:pt x="4085" y="14460"/>
                    <a:pt x="4087" y="14486"/>
                  </a:cubicBezTo>
                  <a:cubicBezTo>
                    <a:pt x="4090" y="14512"/>
                    <a:pt x="4091" y="14537"/>
                    <a:pt x="4093" y="14562"/>
                  </a:cubicBezTo>
                  <a:cubicBezTo>
                    <a:pt x="4096" y="14588"/>
                    <a:pt x="4088" y="14615"/>
                    <a:pt x="4091" y="14640"/>
                  </a:cubicBezTo>
                  <a:cubicBezTo>
                    <a:pt x="4093" y="14665"/>
                    <a:pt x="4101" y="14691"/>
                    <a:pt x="4103" y="14715"/>
                  </a:cubicBezTo>
                  <a:cubicBezTo>
                    <a:pt x="4106" y="14740"/>
                    <a:pt x="4103" y="14766"/>
                    <a:pt x="4106" y="14791"/>
                  </a:cubicBezTo>
                  <a:cubicBezTo>
                    <a:pt x="4108" y="14817"/>
                    <a:pt x="4122" y="14841"/>
                    <a:pt x="4124" y="14866"/>
                  </a:cubicBezTo>
                  <a:cubicBezTo>
                    <a:pt x="4127" y="14892"/>
                    <a:pt x="4115" y="14919"/>
                    <a:pt x="4118" y="14942"/>
                  </a:cubicBezTo>
                  <a:cubicBezTo>
                    <a:pt x="4120" y="14968"/>
                    <a:pt x="4130" y="14986"/>
                    <a:pt x="4133" y="15012"/>
                  </a:cubicBezTo>
                  <a:cubicBezTo>
                    <a:pt x="4137" y="15012"/>
                    <a:pt x="4141" y="15013"/>
                    <a:pt x="4144" y="15013"/>
                  </a:cubicBezTo>
                  <a:cubicBezTo>
                    <a:pt x="4171" y="15013"/>
                    <a:pt x="4172" y="15002"/>
                    <a:pt x="4206" y="14994"/>
                  </a:cubicBezTo>
                  <a:cubicBezTo>
                    <a:pt x="4218" y="14991"/>
                    <a:pt x="4227" y="14990"/>
                    <a:pt x="4235" y="14990"/>
                  </a:cubicBezTo>
                  <a:cubicBezTo>
                    <a:pt x="4242" y="14990"/>
                    <a:pt x="4248" y="14990"/>
                    <a:pt x="4255" y="14990"/>
                  </a:cubicBezTo>
                  <a:cubicBezTo>
                    <a:pt x="4262" y="14990"/>
                    <a:pt x="4271" y="14990"/>
                    <a:pt x="4284" y="14986"/>
                  </a:cubicBezTo>
                  <a:cubicBezTo>
                    <a:pt x="4321" y="14978"/>
                    <a:pt x="4321" y="14975"/>
                    <a:pt x="4359" y="14967"/>
                  </a:cubicBezTo>
                  <a:cubicBezTo>
                    <a:pt x="4396" y="14957"/>
                    <a:pt x="4396" y="14954"/>
                    <a:pt x="4434" y="14946"/>
                  </a:cubicBezTo>
                  <a:cubicBezTo>
                    <a:pt x="4471" y="14936"/>
                    <a:pt x="4470" y="14931"/>
                    <a:pt x="4508" y="14921"/>
                  </a:cubicBezTo>
                  <a:cubicBezTo>
                    <a:pt x="4523" y="14917"/>
                    <a:pt x="4532" y="14916"/>
                    <a:pt x="4540" y="14916"/>
                  </a:cubicBezTo>
                  <a:cubicBezTo>
                    <a:pt x="4546" y="14916"/>
                    <a:pt x="4550" y="14917"/>
                    <a:pt x="4556" y="14917"/>
                  </a:cubicBezTo>
                  <a:cubicBezTo>
                    <a:pt x="4563" y="14917"/>
                    <a:pt x="4572" y="14916"/>
                    <a:pt x="4585" y="14914"/>
                  </a:cubicBezTo>
                  <a:cubicBezTo>
                    <a:pt x="4622" y="14904"/>
                    <a:pt x="4621" y="14899"/>
                    <a:pt x="4659" y="14889"/>
                  </a:cubicBezTo>
                  <a:cubicBezTo>
                    <a:pt x="4696" y="14879"/>
                    <a:pt x="4700" y="14890"/>
                    <a:pt x="4734" y="14871"/>
                  </a:cubicBezTo>
                  <a:cubicBezTo>
                    <a:pt x="4766" y="14850"/>
                    <a:pt x="4730" y="14845"/>
                    <a:pt x="4728" y="14796"/>
                  </a:cubicBezTo>
                  <a:cubicBezTo>
                    <a:pt x="4727" y="14774"/>
                    <a:pt x="4733" y="14749"/>
                    <a:pt x="4730" y="14719"/>
                  </a:cubicBezTo>
                  <a:cubicBezTo>
                    <a:pt x="4729" y="14696"/>
                    <a:pt x="4719" y="14670"/>
                    <a:pt x="4718" y="14643"/>
                  </a:cubicBezTo>
                  <a:cubicBezTo>
                    <a:pt x="4716" y="14619"/>
                    <a:pt x="4714" y="14593"/>
                    <a:pt x="4713" y="14567"/>
                  </a:cubicBezTo>
                  <a:cubicBezTo>
                    <a:pt x="4712" y="14542"/>
                    <a:pt x="4712" y="14517"/>
                    <a:pt x="4711" y="14490"/>
                  </a:cubicBezTo>
                  <a:cubicBezTo>
                    <a:pt x="4709" y="14466"/>
                    <a:pt x="4714" y="14440"/>
                    <a:pt x="4712" y="14413"/>
                  </a:cubicBezTo>
                  <a:cubicBezTo>
                    <a:pt x="4711" y="14390"/>
                    <a:pt x="4701" y="14364"/>
                    <a:pt x="4698" y="14338"/>
                  </a:cubicBezTo>
                  <a:cubicBezTo>
                    <a:pt x="4697" y="14315"/>
                    <a:pt x="4697" y="14289"/>
                    <a:pt x="4696" y="14262"/>
                  </a:cubicBezTo>
                  <a:cubicBezTo>
                    <a:pt x="4695" y="14239"/>
                    <a:pt x="4690" y="14213"/>
                    <a:pt x="4686" y="14186"/>
                  </a:cubicBezTo>
                  <a:cubicBezTo>
                    <a:pt x="4685" y="14161"/>
                    <a:pt x="4688" y="14135"/>
                    <a:pt x="4685" y="14110"/>
                  </a:cubicBezTo>
                  <a:cubicBezTo>
                    <a:pt x="4684" y="14085"/>
                    <a:pt x="4679" y="14060"/>
                    <a:pt x="4676" y="14033"/>
                  </a:cubicBezTo>
                  <a:cubicBezTo>
                    <a:pt x="4675" y="14008"/>
                    <a:pt x="4686" y="13983"/>
                    <a:pt x="4684" y="13956"/>
                  </a:cubicBezTo>
                  <a:cubicBezTo>
                    <a:pt x="4682" y="13930"/>
                    <a:pt x="4671" y="13907"/>
                    <a:pt x="4670" y="13880"/>
                  </a:cubicBezTo>
                  <a:cubicBezTo>
                    <a:pt x="4669" y="13854"/>
                    <a:pt x="4661" y="13830"/>
                    <a:pt x="4660" y="13803"/>
                  </a:cubicBezTo>
                  <a:cubicBezTo>
                    <a:pt x="4659" y="13778"/>
                    <a:pt x="4660" y="13752"/>
                    <a:pt x="4658" y="13727"/>
                  </a:cubicBezTo>
                  <a:cubicBezTo>
                    <a:pt x="4655" y="13701"/>
                    <a:pt x="4650" y="13676"/>
                    <a:pt x="4649" y="13651"/>
                  </a:cubicBezTo>
                  <a:cubicBezTo>
                    <a:pt x="4648" y="13625"/>
                    <a:pt x="4643" y="13599"/>
                    <a:pt x="4642" y="13575"/>
                  </a:cubicBezTo>
                  <a:cubicBezTo>
                    <a:pt x="4639" y="13549"/>
                    <a:pt x="4644" y="13523"/>
                    <a:pt x="4642" y="13498"/>
                  </a:cubicBezTo>
                  <a:cubicBezTo>
                    <a:pt x="4639" y="13473"/>
                    <a:pt x="4632" y="13448"/>
                    <a:pt x="4631" y="13421"/>
                  </a:cubicBezTo>
                  <a:cubicBezTo>
                    <a:pt x="4629" y="13396"/>
                    <a:pt x="4633" y="13371"/>
                    <a:pt x="4631" y="13345"/>
                  </a:cubicBezTo>
                  <a:cubicBezTo>
                    <a:pt x="4629" y="13320"/>
                    <a:pt x="4633" y="13294"/>
                    <a:pt x="4632" y="13269"/>
                  </a:cubicBezTo>
                  <a:cubicBezTo>
                    <a:pt x="4631" y="13244"/>
                    <a:pt x="4623" y="13218"/>
                    <a:pt x="4622" y="13192"/>
                  </a:cubicBezTo>
                  <a:cubicBezTo>
                    <a:pt x="4620" y="13168"/>
                    <a:pt x="4620" y="13142"/>
                    <a:pt x="4617" y="13116"/>
                  </a:cubicBezTo>
                  <a:cubicBezTo>
                    <a:pt x="4615" y="13091"/>
                    <a:pt x="4605" y="13067"/>
                    <a:pt x="4604" y="13041"/>
                  </a:cubicBezTo>
                  <a:cubicBezTo>
                    <a:pt x="4601" y="13016"/>
                    <a:pt x="4604" y="12991"/>
                    <a:pt x="4601" y="12965"/>
                  </a:cubicBezTo>
                  <a:cubicBezTo>
                    <a:pt x="4599" y="12939"/>
                    <a:pt x="4593" y="12914"/>
                    <a:pt x="4590" y="12889"/>
                  </a:cubicBezTo>
                  <a:cubicBezTo>
                    <a:pt x="4588" y="12863"/>
                    <a:pt x="4583" y="12839"/>
                    <a:pt x="4579" y="12812"/>
                  </a:cubicBezTo>
                  <a:cubicBezTo>
                    <a:pt x="4577" y="12787"/>
                    <a:pt x="4583" y="12762"/>
                    <a:pt x="4580" y="12736"/>
                  </a:cubicBezTo>
                  <a:cubicBezTo>
                    <a:pt x="4578" y="12710"/>
                    <a:pt x="4570" y="12687"/>
                    <a:pt x="4568" y="12661"/>
                  </a:cubicBezTo>
                  <a:cubicBezTo>
                    <a:pt x="4564" y="12635"/>
                    <a:pt x="4573" y="12611"/>
                    <a:pt x="4570" y="12585"/>
                  </a:cubicBezTo>
                  <a:cubicBezTo>
                    <a:pt x="4568" y="12559"/>
                    <a:pt x="4570" y="12534"/>
                    <a:pt x="4569" y="12509"/>
                  </a:cubicBezTo>
                  <a:cubicBezTo>
                    <a:pt x="4567" y="12483"/>
                    <a:pt x="4554" y="12459"/>
                    <a:pt x="4552" y="12434"/>
                  </a:cubicBezTo>
                  <a:cubicBezTo>
                    <a:pt x="4548" y="12408"/>
                    <a:pt x="4542" y="12384"/>
                    <a:pt x="4540" y="12359"/>
                  </a:cubicBezTo>
                  <a:cubicBezTo>
                    <a:pt x="4537" y="12333"/>
                    <a:pt x="4545" y="12308"/>
                    <a:pt x="4542" y="12281"/>
                  </a:cubicBezTo>
                  <a:cubicBezTo>
                    <a:pt x="4540" y="12255"/>
                    <a:pt x="4531" y="12231"/>
                    <a:pt x="4529" y="12206"/>
                  </a:cubicBezTo>
                  <a:cubicBezTo>
                    <a:pt x="4526" y="12180"/>
                    <a:pt x="4525" y="12155"/>
                    <a:pt x="4522" y="12130"/>
                  </a:cubicBezTo>
                  <a:cubicBezTo>
                    <a:pt x="4519" y="12104"/>
                    <a:pt x="4511" y="12080"/>
                    <a:pt x="4510" y="12055"/>
                  </a:cubicBezTo>
                  <a:cubicBezTo>
                    <a:pt x="4508" y="12029"/>
                    <a:pt x="4511" y="12003"/>
                    <a:pt x="4510" y="11979"/>
                  </a:cubicBezTo>
                  <a:cubicBezTo>
                    <a:pt x="4508" y="11953"/>
                    <a:pt x="4508" y="11927"/>
                    <a:pt x="4504" y="11902"/>
                  </a:cubicBezTo>
                  <a:cubicBezTo>
                    <a:pt x="4502" y="11877"/>
                    <a:pt x="4500" y="11851"/>
                    <a:pt x="4498" y="11826"/>
                  </a:cubicBezTo>
                  <a:cubicBezTo>
                    <a:pt x="4495" y="11800"/>
                    <a:pt x="4494" y="11775"/>
                    <a:pt x="4492" y="11749"/>
                  </a:cubicBezTo>
                  <a:cubicBezTo>
                    <a:pt x="4488" y="11724"/>
                    <a:pt x="4482" y="11700"/>
                    <a:pt x="4479" y="11673"/>
                  </a:cubicBezTo>
                  <a:lnTo>
                    <a:pt x="4471" y="11596"/>
                  </a:lnTo>
                  <a:cubicBezTo>
                    <a:pt x="4468" y="11572"/>
                    <a:pt x="4465" y="11546"/>
                    <a:pt x="4462" y="11520"/>
                  </a:cubicBezTo>
                  <a:cubicBezTo>
                    <a:pt x="4459" y="11495"/>
                    <a:pt x="4463" y="11470"/>
                    <a:pt x="4460" y="11444"/>
                  </a:cubicBezTo>
                  <a:cubicBezTo>
                    <a:pt x="4457" y="11418"/>
                    <a:pt x="4456" y="11393"/>
                    <a:pt x="4454" y="11368"/>
                  </a:cubicBezTo>
                  <a:cubicBezTo>
                    <a:pt x="4451" y="11342"/>
                    <a:pt x="4445" y="11317"/>
                    <a:pt x="4443" y="11291"/>
                  </a:cubicBezTo>
                  <a:cubicBezTo>
                    <a:pt x="4440" y="11266"/>
                    <a:pt x="4443" y="11241"/>
                    <a:pt x="4440" y="11215"/>
                  </a:cubicBezTo>
                  <a:cubicBezTo>
                    <a:pt x="4438" y="11189"/>
                    <a:pt x="4430" y="11166"/>
                    <a:pt x="4428" y="11140"/>
                  </a:cubicBezTo>
                  <a:cubicBezTo>
                    <a:pt x="4425" y="11114"/>
                    <a:pt x="4419" y="11091"/>
                    <a:pt x="4417" y="11065"/>
                  </a:cubicBezTo>
                  <a:cubicBezTo>
                    <a:pt x="4413" y="11039"/>
                    <a:pt x="4413" y="11015"/>
                    <a:pt x="4411" y="10989"/>
                  </a:cubicBezTo>
                  <a:cubicBezTo>
                    <a:pt x="4408" y="10963"/>
                    <a:pt x="4413" y="10938"/>
                    <a:pt x="4411" y="10913"/>
                  </a:cubicBezTo>
                  <a:cubicBezTo>
                    <a:pt x="4408" y="10887"/>
                    <a:pt x="4404" y="10861"/>
                    <a:pt x="4401" y="10838"/>
                  </a:cubicBezTo>
                  <a:cubicBezTo>
                    <a:pt x="4397" y="10812"/>
                    <a:pt x="4388" y="10788"/>
                    <a:pt x="4386" y="10763"/>
                  </a:cubicBezTo>
                  <a:cubicBezTo>
                    <a:pt x="4382" y="10737"/>
                    <a:pt x="4384" y="10712"/>
                    <a:pt x="4381" y="10686"/>
                  </a:cubicBezTo>
                  <a:cubicBezTo>
                    <a:pt x="4379" y="10661"/>
                    <a:pt x="4371" y="10637"/>
                    <a:pt x="4368" y="10611"/>
                  </a:cubicBezTo>
                  <a:cubicBezTo>
                    <a:pt x="4365" y="10586"/>
                    <a:pt x="4364" y="10561"/>
                    <a:pt x="4360" y="10535"/>
                  </a:cubicBezTo>
                  <a:cubicBezTo>
                    <a:pt x="4358" y="10509"/>
                    <a:pt x="4356" y="10484"/>
                    <a:pt x="4353" y="10459"/>
                  </a:cubicBezTo>
                  <a:cubicBezTo>
                    <a:pt x="4350" y="10433"/>
                    <a:pt x="4339" y="10409"/>
                    <a:pt x="4337" y="10384"/>
                  </a:cubicBezTo>
                  <a:cubicBezTo>
                    <a:pt x="4334" y="10358"/>
                    <a:pt x="4333" y="10332"/>
                    <a:pt x="4329" y="10308"/>
                  </a:cubicBezTo>
                  <a:cubicBezTo>
                    <a:pt x="4327" y="10282"/>
                    <a:pt x="4328" y="10256"/>
                    <a:pt x="4326" y="10231"/>
                  </a:cubicBezTo>
                  <a:cubicBezTo>
                    <a:pt x="4322" y="10206"/>
                    <a:pt x="4320" y="10180"/>
                    <a:pt x="4316" y="10155"/>
                  </a:cubicBezTo>
                  <a:cubicBezTo>
                    <a:pt x="4313" y="10129"/>
                    <a:pt x="4309" y="10104"/>
                    <a:pt x="4306" y="10078"/>
                  </a:cubicBezTo>
                  <a:cubicBezTo>
                    <a:pt x="4304" y="10053"/>
                    <a:pt x="4304" y="10027"/>
                    <a:pt x="4300" y="10002"/>
                  </a:cubicBezTo>
                  <a:cubicBezTo>
                    <a:pt x="4297" y="9977"/>
                    <a:pt x="4281" y="9952"/>
                    <a:pt x="4278" y="9929"/>
                  </a:cubicBezTo>
                  <a:cubicBezTo>
                    <a:pt x="4275" y="9903"/>
                    <a:pt x="4272" y="9877"/>
                    <a:pt x="4269" y="9852"/>
                  </a:cubicBezTo>
                  <a:cubicBezTo>
                    <a:pt x="4267" y="9827"/>
                    <a:pt x="4267" y="9801"/>
                    <a:pt x="4262" y="9775"/>
                  </a:cubicBezTo>
                  <a:cubicBezTo>
                    <a:pt x="4259" y="9751"/>
                    <a:pt x="4259" y="9725"/>
                    <a:pt x="4257" y="9699"/>
                  </a:cubicBezTo>
                  <a:cubicBezTo>
                    <a:pt x="4254" y="9674"/>
                    <a:pt x="4241" y="9650"/>
                    <a:pt x="4238" y="9624"/>
                  </a:cubicBezTo>
                  <a:cubicBezTo>
                    <a:pt x="4236" y="9599"/>
                    <a:pt x="4237" y="9574"/>
                    <a:pt x="4234" y="9548"/>
                  </a:cubicBezTo>
                  <a:cubicBezTo>
                    <a:pt x="4231" y="9523"/>
                    <a:pt x="4231" y="9497"/>
                    <a:pt x="4227" y="9472"/>
                  </a:cubicBezTo>
                  <a:cubicBezTo>
                    <a:pt x="4224" y="9447"/>
                    <a:pt x="4215" y="9422"/>
                    <a:pt x="4213" y="9397"/>
                  </a:cubicBezTo>
                  <a:cubicBezTo>
                    <a:pt x="4209" y="9372"/>
                    <a:pt x="4208" y="9346"/>
                    <a:pt x="4204" y="9320"/>
                  </a:cubicBezTo>
                  <a:cubicBezTo>
                    <a:pt x="4200" y="9295"/>
                    <a:pt x="4193" y="9271"/>
                    <a:pt x="4188" y="9245"/>
                  </a:cubicBezTo>
                  <a:cubicBezTo>
                    <a:pt x="4184" y="9221"/>
                    <a:pt x="4181" y="9195"/>
                    <a:pt x="4178" y="9169"/>
                  </a:cubicBezTo>
                  <a:cubicBezTo>
                    <a:pt x="4173" y="9143"/>
                    <a:pt x="4172" y="9118"/>
                    <a:pt x="4170" y="9093"/>
                  </a:cubicBezTo>
                  <a:cubicBezTo>
                    <a:pt x="4166" y="9067"/>
                    <a:pt x="4166" y="9042"/>
                    <a:pt x="4163" y="9016"/>
                  </a:cubicBezTo>
                  <a:cubicBezTo>
                    <a:pt x="4159" y="8991"/>
                    <a:pt x="4165" y="8965"/>
                    <a:pt x="4161" y="8940"/>
                  </a:cubicBezTo>
                  <a:cubicBezTo>
                    <a:pt x="4156" y="8914"/>
                    <a:pt x="4141" y="8892"/>
                    <a:pt x="4139" y="8866"/>
                  </a:cubicBezTo>
                  <a:cubicBezTo>
                    <a:pt x="4135" y="8841"/>
                    <a:pt x="4130" y="8817"/>
                    <a:pt x="4125" y="8791"/>
                  </a:cubicBezTo>
                  <a:cubicBezTo>
                    <a:pt x="4122" y="8766"/>
                    <a:pt x="4122" y="8741"/>
                    <a:pt x="4118" y="8715"/>
                  </a:cubicBezTo>
                  <a:cubicBezTo>
                    <a:pt x="4113" y="8689"/>
                    <a:pt x="4120" y="8662"/>
                    <a:pt x="4117" y="8638"/>
                  </a:cubicBezTo>
                  <a:cubicBezTo>
                    <a:pt x="4112" y="8612"/>
                    <a:pt x="4101" y="8587"/>
                    <a:pt x="4096" y="8564"/>
                  </a:cubicBezTo>
                  <a:cubicBezTo>
                    <a:pt x="4092" y="8538"/>
                    <a:pt x="4090" y="8513"/>
                    <a:pt x="4087" y="8488"/>
                  </a:cubicBezTo>
                  <a:cubicBezTo>
                    <a:pt x="4082" y="8462"/>
                    <a:pt x="4085" y="8436"/>
                    <a:pt x="4080" y="8411"/>
                  </a:cubicBezTo>
                  <a:cubicBezTo>
                    <a:pt x="4076" y="8386"/>
                    <a:pt x="4068" y="8361"/>
                    <a:pt x="4064" y="8336"/>
                  </a:cubicBezTo>
                  <a:cubicBezTo>
                    <a:pt x="4060" y="8311"/>
                    <a:pt x="4052" y="8286"/>
                    <a:pt x="4049" y="8261"/>
                  </a:cubicBezTo>
                  <a:cubicBezTo>
                    <a:pt x="4045" y="8236"/>
                    <a:pt x="4050" y="8209"/>
                    <a:pt x="4047" y="8184"/>
                  </a:cubicBezTo>
                  <a:cubicBezTo>
                    <a:pt x="4043" y="8158"/>
                    <a:pt x="4027" y="8135"/>
                    <a:pt x="4022" y="8110"/>
                  </a:cubicBezTo>
                  <a:cubicBezTo>
                    <a:pt x="4018" y="8084"/>
                    <a:pt x="4020" y="8059"/>
                    <a:pt x="4016" y="8034"/>
                  </a:cubicBezTo>
                  <a:cubicBezTo>
                    <a:pt x="4012" y="8008"/>
                    <a:pt x="4004" y="7984"/>
                    <a:pt x="4000" y="7959"/>
                  </a:cubicBezTo>
                  <a:cubicBezTo>
                    <a:pt x="3996" y="7933"/>
                    <a:pt x="4002" y="7906"/>
                    <a:pt x="3999" y="7881"/>
                  </a:cubicBezTo>
                  <a:cubicBezTo>
                    <a:pt x="3995" y="7856"/>
                    <a:pt x="3989" y="7831"/>
                    <a:pt x="3985" y="7806"/>
                  </a:cubicBezTo>
                  <a:cubicBezTo>
                    <a:pt x="3981" y="7781"/>
                    <a:pt x="3975" y="7755"/>
                    <a:pt x="3972" y="7731"/>
                  </a:cubicBezTo>
                  <a:cubicBezTo>
                    <a:pt x="3968" y="7706"/>
                    <a:pt x="3957" y="7681"/>
                    <a:pt x="3953" y="7656"/>
                  </a:cubicBezTo>
                  <a:cubicBezTo>
                    <a:pt x="3948" y="7631"/>
                    <a:pt x="3942" y="7606"/>
                    <a:pt x="3938" y="7581"/>
                  </a:cubicBezTo>
                  <a:cubicBezTo>
                    <a:pt x="3935" y="7556"/>
                    <a:pt x="3935" y="7530"/>
                    <a:pt x="3930" y="7505"/>
                  </a:cubicBezTo>
                  <a:cubicBezTo>
                    <a:pt x="3926" y="7479"/>
                    <a:pt x="3915" y="7455"/>
                    <a:pt x="3911" y="7430"/>
                  </a:cubicBezTo>
                  <a:cubicBezTo>
                    <a:pt x="3908" y="7404"/>
                    <a:pt x="3914" y="7377"/>
                    <a:pt x="3909" y="7352"/>
                  </a:cubicBezTo>
                  <a:cubicBezTo>
                    <a:pt x="3905" y="7327"/>
                    <a:pt x="3895" y="7302"/>
                    <a:pt x="3890" y="7277"/>
                  </a:cubicBezTo>
                  <a:cubicBezTo>
                    <a:pt x="3886" y="7252"/>
                    <a:pt x="3879" y="7227"/>
                    <a:pt x="3874" y="7203"/>
                  </a:cubicBezTo>
                  <a:cubicBezTo>
                    <a:pt x="3870" y="7177"/>
                    <a:pt x="3874" y="7150"/>
                    <a:pt x="3870" y="7124"/>
                  </a:cubicBezTo>
                  <a:cubicBezTo>
                    <a:pt x="3866" y="7099"/>
                    <a:pt x="3854" y="7075"/>
                    <a:pt x="3849" y="7050"/>
                  </a:cubicBezTo>
                  <a:cubicBezTo>
                    <a:pt x="3845" y="7026"/>
                    <a:pt x="3840" y="7000"/>
                    <a:pt x="3835" y="6975"/>
                  </a:cubicBezTo>
                  <a:cubicBezTo>
                    <a:pt x="3831" y="6951"/>
                    <a:pt x="3833" y="6925"/>
                    <a:pt x="3827" y="6899"/>
                  </a:cubicBezTo>
                  <a:cubicBezTo>
                    <a:pt x="3822" y="6874"/>
                    <a:pt x="3818" y="6849"/>
                    <a:pt x="3812" y="6824"/>
                  </a:cubicBezTo>
                  <a:cubicBezTo>
                    <a:pt x="3808" y="6799"/>
                    <a:pt x="3797" y="6775"/>
                    <a:pt x="3792" y="6749"/>
                  </a:cubicBezTo>
                  <a:cubicBezTo>
                    <a:pt x="3787" y="6724"/>
                    <a:pt x="3777" y="6700"/>
                    <a:pt x="3772" y="6676"/>
                  </a:cubicBezTo>
                  <a:cubicBezTo>
                    <a:pt x="3766" y="6651"/>
                    <a:pt x="3774" y="6624"/>
                    <a:pt x="3770" y="6598"/>
                  </a:cubicBezTo>
                  <a:cubicBezTo>
                    <a:pt x="3764" y="6573"/>
                    <a:pt x="3756" y="6549"/>
                    <a:pt x="3750" y="6523"/>
                  </a:cubicBezTo>
                  <a:cubicBezTo>
                    <a:pt x="3745" y="6498"/>
                    <a:pt x="3740" y="6474"/>
                    <a:pt x="3734" y="6448"/>
                  </a:cubicBezTo>
                  <a:cubicBezTo>
                    <a:pt x="3729" y="6423"/>
                    <a:pt x="3724" y="6399"/>
                    <a:pt x="3718" y="6373"/>
                  </a:cubicBezTo>
                  <a:cubicBezTo>
                    <a:pt x="3713" y="6348"/>
                    <a:pt x="3716" y="6321"/>
                    <a:pt x="3711" y="6297"/>
                  </a:cubicBezTo>
                  <a:cubicBezTo>
                    <a:pt x="3705" y="6272"/>
                    <a:pt x="3699" y="6247"/>
                    <a:pt x="3694" y="6222"/>
                  </a:cubicBezTo>
                  <a:cubicBezTo>
                    <a:pt x="3688" y="6197"/>
                    <a:pt x="3674" y="6174"/>
                    <a:pt x="3669" y="6149"/>
                  </a:cubicBezTo>
                  <a:cubicBezTo>
                    <a:pt x="3664" y="6123"/>
                    <a:pt x="3661" y="6097"/>
                    <a:pt x="3656" y="6074"/>
                  </a:cubicBezTo>
                  <a:cubicBezTo>
                    <a:pt x="3651" y="6048"/>
                    <a:pt x="3645" y="6024"/>
                    <a:pt x="3640" y="5999"/>
                  </a:cubicBezTo>
                  <a:cubicBezTo>
                    <a:pt x="3635" y="5973"/>
                    <a:pt x="3629" y="5949"/>
                    <a:pt x="3624" y="5924"/>
                  </a:cubicBezTo>
                  <a:cubicBezTo>
                    <a:pt x="3619" y="5898"/>
                    <a:pt x="3620" y="5872"/>
                    <a:pt x="3614" y="5848"/>
                  </a:cubicBezTo>
                  <a:cubicBezTo>
                    <a:pt x="3609" y="5822"/>
                    <a:pt x="3606" y="5796"/>
                    <a:pt x="3600" y="5773"/>
                  </a:cubicBezTo>
                  <a:cubicBezTo>
                    <a:pt x="3595" y="5747"/>
                    <a:pt x="3590" y="5722"/>
                    <a:pt x="3584" y="5698"/>
                  </a:cubicBezTo>
                  <a:cubicBezTo>
                    <a:pt x="3579" y="5672"/>
                    <a:pt x="3571" y="5647"/>
                    <a:pt x="3565" y="5623"/>
                  </a:cubicBezTo>
                  <a:cubicBezTo>
                    <a:pt x="3560" y="5597"/>
                    <a:pt x="3545" y="5574"/>
                    <a:pt x="3539" y="5549"/>
                  </a:cubicBezTo>
                  <a:cubicBezTo>
                    <a:pt x="3534" y="5523"/>
                    <a:pt x="3534" y="5497"/>
                    <a:pt x="3529" y="5473"/>
                  </a:cubicBezTo>
                  <a:cubicBezTo>
                    <a:pt x="3523" y="5447"/>
                    <a:pt x="3517" y="5422"/>
                    <a:pt x="3511" y="5398"/>
                  </a:cubicBezTo>
                  <a:cubicBezTo>
                    <a:pt x="3506" y="5372"/>
                    <a:pt x="3495" y="5347"/>
                    <a:pt x="3490" y="5324"/>
                  </a:cubicBezTo>
                  <a:cubicBezTo>
                    <a:pt x="3485" y="5298"/>
                    <a:pt x="3488" y="5271"/>
                    <a:pt x="3483" y="5246"/>
                  </a:cubicBezTo>
                  <a:cubicBezTo>
                    <a:pt x="3477" y="5221"/>
                    <a:pt x="3469" y="5196"/>
                    <a:pt x="3461" y="5173"/>
                  </a:cubicBezTo>
                  <a:cubicBezTo>
                    <a:pt x="3456" y="5147"/>
                    <a:pt x="3450" y="5121"/>
                    <a:pt x="3445" y="5098"/>
                  </a:cubicBezTo>
                  <a:cubicBezTo>
                    <a:pt x="3440" y="5072"/>
                    <a:pt x="3432" y="5047"/>
                    <a:pt x="3426" y="5024"/>
                  </a:cubicBezTo>
                  <a:cubicBezTo>
                    <a:pt x="3418" y="4998"/>
                    <a:pt x="3404" y="4976"/>
                    <a:pt x="3397" y="4951"/>
                  </a:cubicBezTo>
                  <a:cubicBezTo>
                    <a:pt x="3390" y="4926"/>
                    <a:pt x="3390" y="4901"/>
                    <a:pt x="3385" y="4875"/>
                  </a:cubicBezTo>
                  <a:cubicBezTo>
                    <a:pt x="3379" y="4849"/>
                    <a:pt x="3373" y="4826"/>
                    <a:pt x="3367" y="4800"/>
                  </a:cubicBezTo>
                  <a:cubicBezTo>
                    <a:pt x="3359" y="4774"/>
                    <a:pt x="3349" y="4752"/>
                    <a:pt x="3343" y="4726"/>
                  </a:cubicBezTo>
                  <a:cubicBezTo>
                    <a:pt x="3337" y="4701"/>
                    <a:pt x="3333" y="4677"/>
                    <a:pt x="3326" y="4651"/>
                  </a:cubicBezTo>
                  <a:cubicBezTo>
                    <a:pt x="3320" y="4626"/>
                    <a:pt x="3314" y="4602"/>
                    <a:pt x="3308" y="4576"/>
                  </a:cubicBezTo>
                  <a:cubicBezTo>
                    <a:pt x="3300" y="4551"/>
                    <a:pt x="3297" y="4527"/>
                    <a:pt x="3290" y="4501"/>
                  </a:cubicBezTo>
                  <a:cubicBezTo>
                    <a:pt x="3283" y="4478"/>
                    <a:pt x="3274" y="4453"/>
                    <a:pt x="3267" y="4428"/>
                  </a:cubicBezTo>
                  <a:cubicBezTo>
                    <a:pt x="3261" y="4404"/>
                    <a:pt x="3260" y="4377"/>
                    <a:pt x="3252" y="4353"/>
                  </a:cubicBezTo>
                  <a:cubicBezTo>
                    <a:pt x="3246" y="4329"/>
                    <a:pt x="3233" y="4306"/>
                    <a:pt x="3225" y="4280"/>
                  </a:cubicBezTo>
                  <a:cubicBezTo>
                    <a:pt x="3219" y="4257"/>
                    <a:pt x="3219" y="4230"/>
                    <a:pt x="3213" y="4204"/>
                  </a:cubicBezTo>
                  <a:cubicBezTo>
                    <a:pt x="3206" y="4180"/>
                    <a:pt x="3192" y="4156"/>
                    <a:pt x="3186" y="4132"/>
                  </a:cubicBezTo>
                  <a:cubicBezTo>
                    <a:pt x="3179" y="4108"/>
                    <a:pt x="3179" y="4081"/>
                    <a:pt x="3172" y="4056"/>
                  </a:cubicBezTo>
                  <a:cubicBezTo>
                    <a:pt x="3165" y="4032"/>
                    <a:pt x="3160" y="4006"/>
                    <a:pt x="3154" y="3981"/>
                  </a:cubicBezTo>
                  <a:cubicBezTo>
                    <a:pt x="3147" y="3957"/>
                    <a:pt x="3134" y="3932"/>
                    <a:pt x="3128" y="3909"/>
                  </a:cubicBezTo>
                  <a:cubicBezTo>
                    <a:pt x="3122" y="3884"/>
                    <a:pt x="3117" y="3858"/>
                    <a:pt x="3111" y="3834"/>
                  </a:cubicBezTo>
                  <a:cubicBezTo>
                    <a:pt x="3104" y="3809"/>
                    <a:pt x="3094" y="3786"/>
                    <a:pt x="3085" y="3761"/>
                  </a:cubicBezTo>
                  <a:cubicBezTo>
                    <a:pt x="3078" y="3737"/>
                    <a:pt x="3068" y="3713"/>
                    <a:pt x="3062" y="3689"/>
                  </a:cubicBezTo>
                  <a:cubicBezTo>
                    <a:pt x="3053" y="3665"/>
                    <a:pt x="3043" y="3641"/>
                    <a:pt x="3036" y="3616"/>
                  </a:cubicBezTo>
                  <a:cubicBezTo>
                    <a:pt x="3027" y="3593"/>
                    <a:pt x="3031" y="3564"/>
                    <a:pt x="3022" y="3540"/>
                  </a:cubicBezTo>
                  <a:cubicBezTo>
                    <a:pt x="3014" y="3516"/>
                    <a:pt x="3003" y="3493"/>
                    <a:pt x="2994" y="3470"/>
                  </a:cubicBezTo>
                  <a:cubicBezTo>
                    <a:pt x="2987" y="3445"/>
                    <a:pt x="2971" y="3424"/>
                    <a:pt x="2962" y="3400"/>
                  </a:cubicBezTo>
                  <a:cubicBezTo>
                    <a:pt x="2954" y="3375"/>
                    <a:pt x="2951" y="3349"/>
                    <a:pt x="2945" y="3325"/>
                  </a:cubicBezTo>
                  <a:cubicBezTo>
                    <a:pt x="2936" y="3300"/>
                    <a:pt x="2931" y="3275"/>
                    <a:pt x="2923" y="3251"/>
                  </a:cubicBezTo>
                  <a:cubicBezTo>
                    <a:pt x="2915" y="3226"/>
                    <a:pt x="2898" y="3205"/>
                    <a:pt x="2890" y="3182"/>
                  </a:cubicBezTo>
                  <a:cubicBezTo>
                    <a:pt x="2882" y="3157"/>
                    <a:pt x="2880" y="3130"/>
                    <a:pt x="2871" y="3107"/>
                  </a:cubicBezTo>
                  <a:cubicBezTo>
                    <a:pt x="2863" y="3082"/>
                    <a:pt x="2853" y="3058"/>
                    <a:pt x="2844" y="3034"/>
                  </a:cubicBezTo>
                  <a:cubicBezTo>
                    <a:pt x="2837" y="3010"/>
                    <a:pt x="2823" y="2988"/>
                    <a:pt x="2813" y="2963"/>
                  </a:cubicBezTo>
                  <a:cubicBezTo>
                    <a:pt x="2806" y="2939"/>
                    <a:pt x="2802" y="2913"/>
                    <a:pt x="2795" y="2888"/>
                  </a:cubicBezTo>
                  <a:cubicBezTo>
                    <a:pt x="2785" y="2864"/>
                    <a:pt x="2772" y="2843"/>
                    <a:pt x="2763" y="2818"/>
                  </a:cubicBezTo>
                  <a:cubicBezTo>
                    <a:pt x="2753" y="2795"/>
                    <a:pt x="2752" y="2768"/>
                    <a:pt x="2743" y="2743"/>
                  </a:cubicBezTo>
                  <a:cubicBezTo>
                    <a:pt x="2735" y="2720"/>
                    <a:pt x="2727" y="2695"/>
                    <a:pt x="2719" y="2672"/>
                  </a:cubicBezTo>
                  <a:cubicBezTo>
                    <a:pt x="2709" y="2647"/>
                    <a:pt x="2703" y="2621"/>
                    <a:pt x="2693" y="2599"/>
                  </a:cubicBezTo>
                  <a:cubicBezTo>
                    <a:pt x="2683" y="2575"/>
                    <a:pt x="2671" y="2554"/>
                    <a:pt x="2661" y="2529"/>
                  </a:cubicBezTo>
                  <a:cubicBezTo>
                    <a:pt x="2651" y="2506"/>
                    <a:pt x="2636" y="2484"/>
                    <a:pt x="2628" y="2460"/>
                  </a:cubicBezTo>
                  <a:cubicBezTo>
                    <a:pt x="2618" y="2436"/>
                    <a:pt x="2614" y="2410"/>
                    <a:pt x="2603" y="2386"/>
                  </a:cubicBezTo>
                  <a:cubicBezTo>
                    <a:pt x="2594" y="2362"/>
                    <a:pt x="2582" y="2340"/>
                    <a:pt x="2572" y="2315"/>
                  </a:cubicBezTo>
                  <a:cubicBezTo>
                    <a:pt x="2564" y="2291"/>
                    <a:pt x="2551" y="2268"/>
                    <a:pt x="2542" y="2245"/>
                  </a:cubicBezTo>
                  <a:cubicBezTo>
                    <a:pt x="2531" y="2222"/>
                    <a:pt x="2523" y="2197"/>
                    <a:pt x="2512" y="2175"/>
                  </a:cubicBezTo>
                  <a:cubicBezTo>
                    <a:pt x="2501" y="2150"/>
                    <a:pt x="2495" y="2126"/>
                    <a:pt x="2484" y="2104"/>
                  </a:cubicBezTo>
                  <a:cubicBezTo>
                    <a:pt x="2474" y="2079"/>
                    <a:pt x="2465" y="2056"/>
                    <a:pt x="2454" y="2032"/>
                  </a:cubicBezTo>
                  <a:cubicBezTo>
                    <a:pt x="2444" y="2010"/>
                    <a:pt x="2421" y="1991"/>
                    <a:pt x="2410" y="1968"/>
                  </a:cubicBezTo>
                  <a:cubicBezTo>
                    <a:pt x="2400" y="1945"/>
                    <a:pt x="2395" y="1919"/>
                    <a:pt x="2385" y="1896"/>
                  </a:cubicBezTo>
                  <a:cubicBezTo>
                    <a:pt x="2374" y="1874"/>
                    <a:pt x="2363" y="1849"/>
                    <a:pt x="2353" y="1827"/>
                  </a:cubicBezTo>
                  <a:cubicBezTo>
                    <a:pt x="2342" y="1804"/>
                    <a:pt x="2325" y="1784"/>
                    <a:pt x="2313" y="1761"/>
                  </a:cubicBezTo>
                  <a:cubicBezTo>
                    <a:pt x="2301" y="1738"/>
                    <a:pt x="2291" y="1714"/>
                    <a:pt x="2280" y="1692"/>
                  </a:cubicBezTo>
                  <a:cubicBezTo>
                    <a:pt x="2267" y="1668"/>
                    <a:pt x="2265" y="1640"/>
                    <a:pt x="2253" y="1619"/>
                  </a:cubicBezTo>
                  <a:cubicBezTo>
                    <a:pt x="2240" y="1596"/>
                    <a:pt x="2224" y="1576"/>
                    <a:pt x="2212" y="1553"/>
                  </a:cubicBezTo>
                  <a:cubicBezTo>
                    <a:pt x="2200" y="1531"/>
                    <a:pt x="2183" y="1511"/>
                    <a:pt x="2170" y="1489"/>
                  </a:cubicBezTo>
                  <a:cubicBezTo>
                    <a:pt x="2159" y="1467"/>
                    <a:pt x="2153" y="1440"/>
                    <a:pt x="2141" y="1418"/>
                  </a:cubicBezTo>
                  <a:cubicBezTo>
                    <a:pt x="2128" y="1395"/>
                    <a:pt x="2106" y="1379"/>
                    <a:pt x="2093" y="1357"/>
                  </a:cubicBezTo>
                  <a:cubicBezTo>
                    <a:pt x="2079" y="1335"/>
                    <a:pt x="2063" y="1315"/>
                    <a:pt x="2050" y="1293"/>
                  </a:cubicBezTo>
                  <a:cubicBezTo>
                    <a:pt x="2037" y="1272"/>
                    <a:pt x="2035" y="1243"/>
                    <a:pt x="2023" y="1221"/>
                  </a:cubicBezTo>
                  <a:cubicBezTo>
                    <a:pt x="2009" y="1200"/>
                    <a:pt x="1990" y="1181"/>
                    <a:pt x="1977" y="1159"/>
                  </a:cubicBezTo>
                  <a:cubicBezTo>
                    <a:pt x="1964" y="1138"/>
                    <a:pt x="1949" y="1116"/>
                    <a:pt x="1934" y="1095"/>
                  </a:cubicBezTo>
                  <a:cubicBezTo>
                    <a:pt x="1919" y="1074"/>
                    <a:pt x="1908" y="1051"/>
                    <a:pt x="1894" y="1030"/>
                  </a:cubicBezTo>
                  <a:cubicBezTo>
                    <a:pt x="1879" y="1008"/>
                    <a:pt x="1864" y="988"/>
                    <a:pt x="1849" y="966"/>
                  </a:cubicBezTo>
                  <a:cubicBezTo>
                    <a:pt x="1835" y="945"/>
                    <a:pt x="1820" y="926"/>
                    <a:pt x="1805" y="905"/>
                  </a:cubicBezTo>
                  <a:cubicBezTo>
                    <a:pt x="1790" y="885"/>
                    <a:pt x="1768" y="869"/>
                    <a:pt x="1752" y="849"/>
                  </a:cubicBezTo>
                  <a:cubicBezTo>
                    <a:pt x="1736" y="829"/>
                    <a:pt x="1725" y="805"/>
                    <a:pt x="1709" y="784"/>
                  </a:cubicBezTo>
                  <a:cubicBezTo>
                    <a:pt x="1693" y="765"/>
                    <a:pt x="1672" y="749"/>
                    <a:pt x="1655" y="730"/>
                  </a:cubicBezTo>
                  <a:cubicBezTo>
                    <a:pt x="1639" y="709"/>
                    <a:pt x="1623" y="690"/>
                    <a:pt x="1607" y="671"/>
                  </a:cubicBezTo>
                  <a:cubicBezTo>
                    <a:pt x="1590" y="653"/>
                    <a:pt x="1574" y="632"/>
                    <a:pt x="1557" y="615"/>
                  </a:cubicBezTo>
                  <a:cubicBezTo>
                    <a:pt x="1538" y="596"/>
                    <a:pt x="1520" y="579"/>
                    <a:pt x="1501" y="562"/>
                  </a:cubicBezTo>
                  <a:cubicBezTo>
                    <a:pt x="1483" y="542"/>
                    <a:pt x="1461" y="530"/>
                    <a:pt x="1442" y="513"/>
                  </a:cubicBezTo>
                  <a:cubicBezTo>
                    <a:pt x="1424" y="495"/>
                    <a:pt x="1415" y="467"/>
                    <a:pt x="1397" y="450"/>
                  </a:cubicBezTo>
                  <a:cubicBezTo>
                    <a:pt x="1378" y="433"/>
                    <a:pt x="1359" y="415"/>
                    <a:pt x="1339" y="399"/>
                  </a:cubicBezTo>
                  <a:cubicBezTo>
                    <a:pt x="1319" y="383"/>
                    <a:pt x="1294" y="374"/>
                    <a:pt x="1274" y="359"/>
                  </a:cubicBezTo>
                  <a:cubicBezTo>
                    <a:pt x="1254" y="343"/>
                    <a:pt x="1236" y="323"/>
                    <a:pt x="1216" y="308"/>
                  </a:cubicBezTo>
                  <a:cubicBezTo>
                    <a:pt x="1195" y="294"/>
                    <a:pt x="1173" y="280"/>
                    <a:pt x="1152" y="265"/>
                  </a:cubicBezTo>
                  <a:cubicBezTo>
                    <a:pt x="1130" y="251"/>
                    <a:pt x="1107" y="242"/>
                    <a:pt x="1085" y="229"/>
                  </a:cubicBezTo>
                  <a:cubicBezTo>
                    <a:pt x="1064" y="216"/>
                    <a:pt x="1046" y="195"/>
                    <a:pt x="1023" y="182"/>
                  </a:cubicBezTo>
                  <a:cubicBezTo>
                    <a:pt x="1001" y="171"/>
                    <a:pt x="976" y="162"/>
                    <a:pt x="954" y="150"/>
                  </a:cubicBezTo>
                  <a:cubicBezTo>
                    <a:pt x="931" y="140"/>
                    <a:pt x="909" y="129"/>
                    <a:pt x="884" y="118"/>
                  </a:cubicBezTo>
                  <a:cubicBezTo>
                    <a:pt x="860" y="107"/>
                    <a:pt x="835" y="104"/>
                    <a:pt x="810" y="97"/>
                  </a:cubicBezTo>
                  <a:cubicBezTo>
                    <a:pt x="787" y="87"/>
                    <a:pt x="764" y="76"/>
                    <a:pt x="739" y="70"/>
                  </a:cubicBezTo>
                  <a:cubicBezTo>
                    <a:pt x="716" y="61"/>
                    <a:pt x="692" y="50"/>
                    <a:pt x="668" y="44"/>
                  </a:cubicBezTo>
                  <a:cubicBezTo>
                    <a:pt x="643" y="38"/>
                    <a:pt x="616" y="39"/>
                    <a:pt x="591" y="33"/>
                  </a:cubicBezTo>
                  <a:cubicBezTo>
                    <a:pt x="566" y="28"/>
                    <a:pt x="542" y="16"/>
                    <a:pt x="518" y="12"/>
                  </a:cubicBezTo>
                  <a:cubicBezTo>
                    <a:pt x="512" y="11"/>
                    <a:pt x="506" y="11"/>
                    <a:pt x="500" y="11"/>
                  </a:cubicBezTo>
                  <a:cubicBezTo>
                    <a:pt x="483" y="11"/>
                    <a:pt x="467" y="14"/>
                    <a:pt x="451" y="14"/>
                  </a:cubicBezTo>
                  <a:cubicBezTo>
                    <a:pt x="447" y="14"/>
                    <a:pt x="444" y="13"/>
                    <a:pt x="441" y="13"/>
                  </a:cubicBezTo>
                  <a:cubicBezTo>
                    <a:pt x="416" y="12"/>
                    <a:pt x="390" y="12"/>
                    <a:pt x="365" y="11"/>
                  </a:cubicBezTo>
                  <a:cubicBezTo>
                    <a:pt x="340" y="11"/>
                    <a:pt x="316" y="0"/>
                    <a:pt x="292" y="0"/>
                  </a:cubicBezTo>
                  <a:close/>
                </a:path>
              </a:pathLst>
            </a:custGeom>
            <a:solidFill>
              <a:srgbClr val="FF6A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1"/>
            <p:cNvSpPr/>
            <p:nvPr/>
          </p:nvSpPr>
          <p:spPr>
            <a:xfrm>
              <a:off x="4477325" y="3282275"/>
              <a:ext cx="175575" cy="412250"/>
            </a:xfrm>
            <a:custGeom>
              <a:avLst/>
              <a:gdLst/>
              <a:ahLst/>
              <a:cxnLst/>
              <a:rect l="l" t="t" r="r" b="b"/>
              <a:pathLst>
                <a:path w="7023" h="16490" extrusionOk="0">
                  <a:moveTo>
                    <a:pt x="2125" y="0"/>
                  </a:moveTo>
                  <a:cubicBezTo>
                    <a:pt x="2121" y="0"/>
                    <a:pt x="2117" y="1"/>
                    <a:pt x="2114" y="1"/>
                  </a:cubicBezTo>
                  <a:cubicBezTo>
                    <a:pt x="2089" y="4"/>
                    <a:pt x="2064" y="9"/>
                    <a:pt x="2038" y="13"/>
                  </a:cubicBezTo>
                  <a:cubicBezTo>
                    <a:pt x="2012" y="17"/>
                    <a:pt x="1989" y="23"/>
                    <a:pt x="1963" y="29"/>
                  </a:cubicBezTo>
                  <a:cubicBezTo>
                    <a:pt x="1937" y="34"/>
                    <a:pt x="1914" y="39"/>
                    <a:pt x="1888" y="47"/>
                  </a:cubicBezTo>
                  <a:cubicBezTo>
                    <a:pt x="1864" y="53"/>
                    <a:pt x="1839" y="59"/>
                    <a:pt x="1814" y="66"/>
                  </a:cubicBezTo>
                  <a:cubicBezTo>
                    <a:pt x="1790" y="75"/>
                    <a:pt x="1768" y="87"/>
                    <a:pt x="1743" y="96"/>
                  </a:cubicBezTo>
                  <a:cubicBezTo>
                    <a:pt x="1720" y="106"/>
                    <a:pt x="1695" y="113"/>
                    <a:pt x="1673" y="125"/>
                  </a:cubicBezTo>
                  <a:cubicBezTo>
                    <a:pt x="1650" y="136"/>
                    <a:pt x="1624" y="143"/>
                    <a:pt x="1602" y="155"/>
                  </a:cubicBezTo>
                  <a:cubicBezTo>
                    <a:pt x="1578" y="167"/>
                    <a:pt x="1557" y="182"/>
                    <a:pt x="1535" y="194"/>
                  </a:cubicBezTo>
                  <a:cubicBezTo>
                    <a:pt x="1514" y="208"/>
                    <a:pt x="1498" y="231"/>
                    <a:pt x="1477" y="245"/>
                  </a:cubicBezTo>
                  <a:cubicBezTo>
                    <a:pt x="1455" y="258"/>
                    <a:pt x="1427" y="262"/>
                    <a:pt x="1406" y="277"/>
                  </a:cubicBezTo>
                  <a:cubicBezTo>
                    <a:pt x="1386" y="291"/>
                    <a:pt x="1366" y="309"/>
                    <a:pt x="1346" y="323"/>
                  </a:cubicBezTo>
                  <a:cubicBezTo>
                    <a:pt x="1326" y="339"/>
                    <a:pt x="1307" y="355"/>
                    <a:pt x="1287" y="374"/>
                  </a:cubicBezTo>
                  <a:cubicBezTo>
                    <a:pt x="1267" y="390"/>
                    <a:pt x="1245" y="404"/>
                    <a:pt x="1227" y="420"/>
                  </a:cubicBezTo>
                  <a:cubicBezTo>
                    <a:pt x="1208" y="438"/>
                    <a:pt x="1197" y="465"/>
                    <a:pt x="1179" y="482"/>
                  </a:cubicBezTo>
                  <a:cubicBezTo>
                    <a:pt x="1160" y="499"/>
                    <a:pt x="1141" y="515"/>
                    <a:pt x="1122" y="534"/>
                  </a:cubicBezTo>
                  <a:cubicBezTo>
                    <a:pt x="1104" y="551"/>
                    <a:pt x="1085" y="569"/>
                    <a:pt x="1067" y="588"/>
                  </a:cubicBezTo>
                  <a:cubicBezTo>
                    <a:pt x="1050" y="606"/>
                    <a:pt x="1035" y="627"/>
                    <a:pt x="1018" y="647"/>
                  </a:cubicBezTo>
                  <a:cubicBezTo>
                    <a:pt x="1000" y="665"/>
                    <a:pt x="978" y="680"/>
                    <a:pt x="961" y="698"/>
                  </a:cubicBezTo>
                  <a:cubicBezTo>
                    <a:pt x="944" y="717"/>
                    <a:pt x="924" y="733"/>
                    <a:pt x="908" y="754"/>
                  </a:cubicBezTo>
                  <a:cubicBezTo>
                    <a:pt x="892" y="773"/>
                    <a:pt x="885" y="800"/>
                    <a:pt x="869" y="820"/>
                  </a:cubicBezTo>
                  <a:cubicBezTo>
                    <a:pt x="853" y="841"/>
                    <a:pt x="827" y="852"/>
                    <a:pt x="811" y="873"/>
                  </a:cubicBezTo>
                  <a:cubicBezTo>
                    <a:pt x="795" y="893"/>
                    <a:pt x="785" y="917"/>
                    <a:pt x="770" y="937"/>
                  </a:cubicBezTo>
                  <a:cubicBezTo>
                    <a:pt x="756" y="957"/>
                    <a:pt x="746" y="982"/>
                    <a:pt x="730" y="1002"/>
                  </a:cubicBezTo>
                  <a:cubicBezTo>
                    <a:pt x="715" y="1024"/>
                    <a:pt x="692" y="1039"/>
                    <a:pt x="677" y="1060"/>
                  </a:cubicBezTo>
                  <a:cubicBezTo>
                    <a:pt x="663" y="1082"/>
                    <a:pt x="649" y="1102"/>
                    <a:pt x="634" y="1123"/>
                  </a:cubicBezTo>
                  <a:cubicBezTo>
                    <a:pt x="619" y="1145"/>
                    <a:pt x="609" y="1168"/>
                    <a:pt x="596" y="1190"/>
                  </a:cubicBezTo>
                  <a:cubicBezTo>
                    <a:pt x="582" y="1211"/>
                    <a:pt x="563" y="1230"/>
                    <a:pt x="549" y="1252"/>
                  </a:cubicBezTo>
                  <a:cubicBezTo>
                    <a:pt x="536" y="1273"/>
                    <a:pt x="526" y="1298"/>
                    <a:pt x="513" y="1319"/>
                  </a:cubicBezTo>
                  <a:cubicBezTo>
                    <a:pt x="500" y="1341"/>
                    <a:pt x="490" y="1365"/>
                    <a:pt x="477" y="1388"/>
                  </a:cubicBezTo>
                  <a:cubicBezTo>
                    <a:pt x="463" y="1410"/>
                    <a:pt x="448" y="1431"/>
                    <a:pt x="435" y="1452"/>
                  </a:cubicBezTo>
                  <a:cubicBezTo>
                    <a:pt x="421" y="1475"/>
                    <a:pt x="405" y="1495"/>
                    <a:pt x="394" y="1516"/>
                  </a:cubicBezTo>
                  <a:cubicBezTo>
                    <a:pt x="382" y="1539"/>
                    <a:pt x="367" y="1560"/>
                    <a:pt x="355" y="1582"/>
                  </a:cubicBezTo>
                  <a:cubicBezTo>
                    <a:pt x="343" y="1605"/>
                    <a:pt x="339" y="1632"/>
                    <a:pt x="327" y="1655"/>
                  </a:cubicBezTo>
                  <a:cubicBezTo>
                    <a:pt x="314" y="1677"/>
                    <a:pt x="298" y="1698"/>
                    <a:pt x="288" y="1720"/>
                  </a:cubicBezTo>
                  <a:cubicBezTo>
                    <a:pt x="276" y="1742"/>
                    <a:pt x="263" y="1766"/>
                    <a:pt x="252" y="1787"/>
                  </a:cubicBezTo>
                  <a:cubicBezTo>
                    <a:pt x="239" y="1810"/>
                    <a:pt x="227" y="1832"/>
                    <a:pt x="216" y="1854"/>
                  </a:cubicBezTo>
                  <a:cubicBezTo>
                    <a:pt x="204" y="1879"/>
                    <a:pt x="194" y="1901"/>
                    <a:pt x="184" y="1924"/>
                  </a:cubicBezTo>
                  <a:cubicBezTo>
                    <a:pt x="173" y="1948"/>
                    <a:pt x="167" y="1973"/>
                    <a:pt x="156" y="1996"/>
                  </a:cubicBezTo>
                  <a:cubicBezTo>
                    <a:pt x="145" y="2020"/>
                    <a:pt x="140" y="2046"/>
                    <a:pt x="130" y="2068"/>
                  </a:cubicBezTo>
                  <a:cubicBezTo>
                    <a:pt x="119" y="2093"/>
                    <a:pt x="108" y="2115"/>
                    <a:pt x="97" y="2138"/>
                  </a:cubicBezTo>
                  <a:cubicBezTo>
                    <a:pt x="86" y="2163"/>
                    <a:pt x="72" y="2185"/>
                    <a:pt x="63" y="2206"/>
                  </a:cubicBezTo>
                  <a:cubicBezTo>
                    <a:pt x="52" y="2233"/>
                    <a:pt x="51" y="2260"/>
                    <a:pt x="43" y="2280"/>
                  </a:cubicBezTo>
                  <a:cubicBezTo>
                    <a:pt x="25" y="2325"/>
                    <a:pt x="1" y="2310"/>
                    <a:pt x="2" y="2348"/>
                  </a:cubicBezTo>
                  <a:cubicBezTo>
                    <a:pt x="4" y="2387"/>
                    <a:pt x="22" y="2384"/>
                    <a:pt x="29" y="2422"/>
                  </a:cubicBezTo>
                  <a:cubicBezTo>
                    <a:pt x="38" y="2459"/>
                    <a:pt x="24" y="2462"/>
                    <a:pt x="33" y="2501"/>
                  </a:cubicBezTo>
                  <a:cubicBezTo>
                    <a:pt x="40" y="2538"/>
                    <a:pt x="50" y="2537"/>
                    <a:pt x="57" y="2575"/>
                  </a:cubicBezTo>
                  <a:cubicBezTo>
                    <a:pt x="66" y="2612"/>
                    <a:pt x="61" y="2613"/>
                    <a:pt x="68" y="2651"/>
                  </a:cubicBezTo>
                  <a:cubicBezTo>
                    <a:pt x="77" y="2688"/>
                    <a:pt x="83" y="2687"/>
                    <a:pt x="92" y="2725"/>
                  </a:cubicBezTo>
                  <a:cubicBezTo>
                    <a:pt x="99" y="2762"/>
                    <a:pt x="98" y="2762"/>
                    <a:pt x="106" y="2800"/>
                  </a:cubicBezTo>
                  <a:cubicBezTo>
                    <a:pt x="114" y="2837"/>
                    <a:pt x="104" y="2839"/>
                    <a:pt x="113" y="2877"/>
                  </a:cubicBezTo>
                  <a:cubicBezTo>
                    <a:pt x="121" y="2914"/>
                    <a:pt x="119" y="2914"/>
                    <a:pt x="127" y="2953"/>
                  </a:cubicBezTo>
                  <a:cubicBezTo>
                    <a:pt x="136" y="2990"/>
                    <a:pt x="145" y="2989"/>
                    <a:pt x="153" y="3027"/>
                  </a:cubicBezTo>
                  <a:cubicBezTo>
                    <a:pt x="161" y="3064"/>
                    <a:pt x="162" y="3064"/>
                    <a:pt x="170" y="3102"/>
                  </a:cubicBezTo>
                  <a:cubicBezTo>
                    <a:pt x="178" y="3139"/>
                    <a:pt x="177" y="3140"/>
                    <a:pt x="184" y="3178"/>
                  </a:cubicBezTo>
                  <a:cubicBezTo>
                    <a:pt x="191" y="3215"/>
                    <a:pt x="184" y="3217"/>
                    <a:pt x="191" y="3256"/>
                  </a:cubicBezTo>
                  <a:cubicBezTo>
                    <a:pt x="200" y="3293"/>
                    <a:pt x="199" y="3295"/>
                    <a:pt x="205" y="3332"/>
                  </a:cubicBezTo>
                  <a:cubicBezTo>
                    <a:pt x="213" y="3370"/>
                    <a:pt x="225" y="3367"/>
                    <a:pt x="233" y="3406"/>
                  </a:cubicBezTo>
                  <a:cubicBezTo>
                    <a:pt x="242" y="3443"/>
                    <a:pt x="242" y="3443"/>
                    <a:pt x="249" y="3482"/>
                  </a:cubicBezTo>
                  <a:cubicBezTo>
                    <a:pt x="258" y="3519"/>
                    <a:pt x="254" y="3521"/>
                    <a:pt x="263" y="3558"/>
                  </a:cubicBezTo>
                  <a:cubicBezTo>
                    <a:pt x="270" y="3596"/>
                    <a:pt x="261" y="3599"/>
                    <a:pt x="269" y="3636"/>
                  </a:cubicBezTo>
                  <a:cubicBezTo>
                    <a:pt x="277" y="3674"/>
                    <a:pt x="287" y="3673"/>
                    <a:pt x="295" y="3710"/>
                  </a:cubicBezTo>
                  <a:cubicBezTo>
                    <a:pt x="303" y="3748"/>
                    <a:pt x="304" y="3748"/>
                    <a:pt x="312" y="3785"/>
                  </a:cubicBezTo>
                  <a:cubicBezTo>
                    <a:pt x="320" y="3823"/>
                    <a:pt x="308" y="3825"/>
                    <a:pt x="317" y="3862"/>
                  </a:cubicBezTo>
                  <a:cubicBezTo>
                    <a:pt x="324" y="3900"/>
                    <a:pt x="330" y="3899"/>
                    <a:pt x="338" y="3937"/>
                  </a:cubicBezTo>
                  <a:cubicBezTo>
                    <a:pt x="345" y="3975"/>
                    <a:pt x="345" y="3975"/>
                    <a:pt x="354" y="4013"/>
                  </a:cubicBezTo>
                  <a:cubicBezTo>
                    <a:pt x="362" y="4051"/>
                    <a:pt x="363" y="4051"/>
                    <a:pt x="371" y="4088"/>
                  </a:cubicBezTo>
                  <a:cubicBezTo>
                    <a:pt x="379" y="4126"/>
                    <a:pt x="370" y="4129"/>
                    <a:pt x="378" y="4166"/>
                  </a:cubicBezTo>
                  <a:cubicBezTo>
                    <a:pt x="386" y="4204"/>
                    <a:pt x="389" y="4204"/>
                    <a:pt x="398" y="4241"/>
                  </a:cubicBezTo>
                  <a:cubicBezTo>
                    <a:pt x="405" y="4279"/>
                    <a:pt x="414" y="4278"/>
                    <a:pt x="421" y="4315"/>
                  </a:cubicBezTo>
                  <a:cubicBezTo>
                    <a:pt x="430" y="4353"/>
                    <a:pt x="425" y="4354"/>
                    <a:pt x="432" y="4392"/>
                  </a:cubicBezTo>
                  <a:cubicBezTo>
                    <a:pt x="441" y="4430"/>
                    <a:pt x="446" y="4429"/>
                    <a:pt x="454" y="4467"/>
                  </a:cubicBezTo>
                  <a:cubicBezTo>
                    <a:pt x="462" y="4505"/>
                    <a:pt x="450" y="4508"/>
                    <a:pt x="458" y="4547"/>
                  </a:cubicBezTo>
                  <a:cubicBezTo>
                    <a:pt x="466" y="4584"/>
                    <a:pt x="464" y="4584"/>
                    <a:pt x="473" y="4623"/>
                  </a:cubicBezTo>
                  <a:cubicBezTo>
                    <a:pt x="480" y="4660"/>
                    <a:pt x="486" y="4660"/>
                    <a:pt x="494" y="4698"/>
                  </a:cubicBezTo>
                  <a:cubicBezTo>
                    <a:pt x="502" y="4735"/>
                    <a:pt x="502" y="4735"/>
                    <a:pt x="510" y="4774"/>
                  </a:cubicBezTo>
                  <a:cubicBezTo>
                    <a:pt x="518" y="4811"/>
                    <a:pt x="523" y="4811"/>
                    <a:pt x="532" y="4849"/>
                  </a:cubicBezTo>
                  <a:cubicBezTo>
                    <a:pt x="539" y="4886"/>
                    <a:pt x="532" y="4889"/>
                    <a:pt x="539" y="4927"/>
                  </a:cubicBezTo>
                  <a:cubicBezTo>
                    <a:pt x="548" y="4964"/>
                    <a:pt x="555" y="4963"/>
                    <a:pt x="564" y="5001"/>
                  </a:cubicBezTo>
                  <a:cubicBezTo>
                    <a:pt x="571" y="5038"/>
                    <a:pt x="576" y="5038"/>
                    <a:pt x="584" y="5076"/>
                  </a:cubicBezTo>
                  <a:cubicBezTo>
                    <a:pt x="592" y="5113"/>
                    <a:pt x="582" y="5115"/>
                    <a:pt x="591" y="5153"/>
                  </a:cubicBezTo>
                  <a:cubicBezTo>
                    <a:pt x="598" y="5190"/>
                    <a:pt x="606" y="5189"/>
                    <a:pt x="613" y="5228"/>
                  </a:cubicBezTo>
                  <a:cubicBezTo>
                    <a:pt x="622" y="5265"/>
                    <a:pt x="614" y="5266"/>
                    <a:pt x="623" y="5306"/>
                  </a:cubicBezTo>
                  <a:cubicBezTo>
                    <a:pt x="630" y="5345"/>
                    <a:pt x="635" y="5344"/>
                    <a:pt x="643" y="5381"/>
                  </a:cubicBezTo>
                  <a:cubicBezTo>
                    <a:pt x="651" y="5420"/>
                    <a:pt x="638" y="5424"/>
                    <a:pt x="656" y="5458"/>
                  </a:cubicBezTo>
                  <a:cubicBezTo>
                    <a:pt x="660" y="5465"/>
                    <a:pt x="662" y="5468"/>
                    <a:pt x="664" y="5468"/>
                  </a:cubicBezTo>
                  <a:cubicBezTo>
                    <a:pt x="672" y="5468"/>
                    <a:pt x="671" y="5423"/>
                    <a:pt x="687" y="5388"/>
                  </a:cubicBezTo>
                  <a:cubicBezTo>
                    <a:pt x="697" y="5368"/>
                    <a:pt x="703" y="5344"/>
                    <a:pt x="716" y="5317"/>
                  </a:cubicBezTo>
                  <a:cubicBezTo>
                    <a:pt x="726" y="5295"/>
                    <a:pt x="746" y="5277"/>
                    <a:pt x="758" y="5253"/>
                  </a:cubicBezTo>
                  <a:cubicBezTo>
                    <a:pt x="769" y="5231"/>
                    <a:pt x="773" y="5205"/>
                    <a:pt x="785" y="5181"/>
                  </a:cubicBezTo>
                  <a:cubicBezTo>
                    <a:pt x="795" y="5159"/>
                    <a:pt x="806" y="5137"/>
                    <a:pt x="817" y="5113"/>
                  </a:cubicBezTo>
                  <a:cubicBezTo>
                    <a:pt x="827" y="5092"/>
                    <a:pt x="837" y="5067"/>
                    <a:pt x="849" y="5044"/>
                  </a:cubicBezTo>
                  <a:cubicBezTo>
                    <a:pt x="860" y="5022"/>
                    <a:pt x="874" y="4999"/>
                    <a:pt x="885" y="4976"/>
                  </a:cubicBezTo>
                  <a:cubicBezTo>
                    <a:pt x="896" y="4955"/>
                    <a:pt x="906" y="4931"/>
                    <a:pt x="917" y="4907"/>
                  </a:cubicBezTo>
                  <a:cubicBezTo>
                    <a:pt x="928" y="4885"/>
                    <a:pt x="941" y="4863"/>
                    <a:pt x="954" y="4840"/>
                  </a:cubicBezTo>
                  <a:cubicBezTo>
                    <a:pt x="966" y="4819"/>
                    <a:pt x="978" y="4797"/>
                    <a:pt x="991" y="4774"/>
                  </a:cubicBezTo>
                  <a:cubicBezTo>
                    <a:pt x="1003" y="4752"/>
                    <a:pt x="1011" y="4728"/>
                    <a:pt x="1023" y="4704"/>
                  </a:cubicBezTo>
                  <a:cubicBezTo>
                    <a:pt x="1035" y="4683"/>
                    <a:pt x="1053" y="4663"/>
                    <a:pt x="1066" y="4642"/>
                  </a:cubicBezTo>
                  <a:cubicBezTo>
                    <a:pt x="1078" y="4621"/>
                    <a:pt x="1083" y="4594"/>
                    <a:pt x="1095" y="4570"/>
                  </a:cubicBezTo>
                  <a:cubicBezTo>
                    <a:pt x="1107" y="4549"/>
                    <a:pt x="1132" y="4533"/>
                    <a:pt x="1143" y="4510"/>
                  </a:cubicBezTo>
                  <a:cubicBezTo>
                    <a:pt x="1155" y="4489"/>
                    <a:pt x="1158" y="4461"/>
                    <a:pt x="1170" y="4439"/>
                  </a:cubicBezTo>
                  <a:cubicBezTo>
                    <a:pt x="1182" y="4417"/>
                    <a:pt x="1202" y="4399"/>
                    <a:pt x="1216" y="4376"/>
                  </a:cubicBezTo>
                  <a:cubicBezTo>
                    <a:pt x="1228" y="4355"/>
                    <a:pt x="1241" y="4334"/>
                    <a:pt x="1255" y="4311"/>
                  </a:cubicBezTo>
                  <a:cubicBezTo>
                    <a:pt x="1267" y="4290"/>
                    <a:pt x="1268" y="4260"/>
                    <a:pt x="1282" y="4238"/>
                  </a:cubicBezTo>
                  <a:cubicBezTo>
                    <a:pt x="1293" y="4217"/>
                    <a:pt x="1316" y="4200"/>
                    <a:pt x="1330" y="4178"/>
                  </a:cubicBezTo>
                  <a:cubicBezTo>
                    <a:pt x="1343" y="4157"/>
                    <a:pt x="1353" y="4134"/>
                    <a:pt x="1367" y="4112"/>
                  </a:cubicBezTo>
                  <a:cubicBezTo>
                    <a:pt x="1380" y="4090"/>
                    <a:pt x="1389" y="4065"/>
                    <a:pt x="1402" y="4043"/>
                  </a:cubicBezTo>
                  <a:cubicBezTo>
                    <a:pt x="1416" y="4022"/>
                    <a:pt x="1436" y="4005"/>
                    <a:pt x="1449" y="3983"/>
                  </a:cubicBezTo>
                  <a:cubicBezTo>
                    <a:pt x="1463" y="3962"/>
                    <a:pt x="1479" y="3942"/>
                    <a:pt x="1492" y="3920"/>
                  </a:cubicBezTo>
                  <a:cubicBezTo>
                    <a:pt x="1505" y="3899"/>
                    <a:pt x="1508" y="3871"/>
                    <a:pt x="1522" y="3849"/>
                  </a:cubicBezTo>
                  <a:cubicBezTo>
                    <a:pt x="1534" y="3828"/>
                    <a:pt x="1549" y="3808"/>
                    <a:pt x="1564" y="3786"/>
                  </a:cubicBezTo>
                  <a:cubicBezTo>
                    <a:pt x="1577" y="3765"/>
                    <a:pt x="1602" y="3750"/>
                    <a:pt x="1615" y="3728"/>
                  </a:cubicBezTo>
                  <a:cubicBezTo>
                    <a:pt x="1630" y="3707"/>
                    <a:pt x="1632" y="3679"/>
                    <a:pt x="1646" y="3658"/>
                  </a:cubicBezTo>
                  <a:cubicBezTo>
                    <a:pt x="1661" y="3636"/>
                    <a:pt x="1675" y="3616"/>
                    <a:pt x="1690" y="3594"/>
                  </a:cubicBezTo>
                  <a:cubicBezTo>
                    <a:pt x="1705" y="3573"/>
                    <a:pt x="1723" y="3556"/>
                    <a:pt x="1738" y="3534"/>
                  </a:cubicBezTo>
                  <a:cubicBezTo>
                    <a:pt x="1753" y="3514"/>
                    <a:pt x="1775" y="3499"/>
                    <a:pt x="1790" y="3478"/>
                  </a:cubicBezTo>
                  <a:cubicBezTo>
                    <a:pt x="1805" y="3458"/>
                    <a:pt x="1814" y="3433"/>
                    <a:pt x="1830" y="3412"/>
                  </a:cubicBezTo>
                  <a:cubicBezTo>
                    <a:pt x="1845" y="3392"/>
                    <a:pt x="1856" y="3368"/>
                    <a:pt x="1872" y="3348"/>
                  </a:cubicBezTo>
                  <a:cubicBezTo>
                    <a:pt x="1888" y="3328"/>
                    <a:pt x="1913" y="3315"/>
                    <a:pt x="1929" y="3296"/>
                  </a:cubicBezTo>
                  <a:cubicBezTo>
                    <a:pt x="1945" y="3276"/>
                    <a:pt x="1951" y="3250"/>
                    <a:pt x="1967" y="3229"/>
                  </a:cubicBezTo>
                  <a:cubicBezTo>
                    <a:pt x="1983" y="3209"/>
                    <a:pt x="2009" y="3197"/>
                    <a:pt x="2025" y="3178"/>
                  </a:cubicBezTo>
                  <a:cubicBezTo>
                    <a:pt x="2041" y="3159"/>
                    <a:pt x="2047" y="3132"/>
                    <a:pt x="2065" y="3111"/>
                  </a:cubicBezTo>
                  <a:cubicBezTo>
                    <a:pt x="2082" y="3092"/>
                    <a:pt x="2100" y="3074"/>
                    <a:pt x="2116" y="3055"/>
                  </a:cubicBezTo>
                  <a:cubicBezTo>
                    <a:pt x="2133" y="3036"/>
                    <a:pt x="2159" y="3026"/>
                    <a:pt x="2176" y="3006"/>
                  </a:cubicBezTo>
                  <a:cubicBezTo>
                    <a:pt x="2193" y="2988"/>
                    <a:pt x="2208" y="2967"/>
                    <a:pt x="2225" y="2948"/>
                  </a:cubicBezTo>
                  <a:cubicBezTo>
                    <a:pt x="2242" y="2929"/>
                    <a:pt x="2264" y="2915"/>
                    <a:pt x="2283" y="2898"/>
                  </a:cubicBezTo>
                  <a:cubicBezTo>
                    <a:pt x="2301" y="2881"/>
                    <a:pt x="2312" y="2855"/>
                    <a:pt x="2331" y="2838"/>
                  </a:cubicBezTo>
                  <a:lnTo>
                    <a:pt x="2387" y="2786"/>
                  </a:lnTo>
                  <a:cubicBezTo>
                    <a:pt x="2406" y="2769"/>
                    <a:pt x="2432" y="2759"/>
                    <a:pt x="2451" y="2743"/>
                  </a:cubicBezTo>
                  <a:cubicBezTo>
                    <a:pt x="2472" y="2727"/>
                    <a:pt x="2488" y="2707"/>
                    <a:pt x="2508" y="2693"/>
                  </a:cubicBezTo>
                  <a:cubicBezTo>
                    <a:pt x="2528" y="2677"/>
                    <a:pt x="2547" y="2658"/>
                    <a:pt x="2567" y="2644"/>
                  </a:cubicBezTo>
                  <a:cubicBezTo>
                    <a:pt x="2588" y="2629"/>
                    <a:pt x="2614" y="2623"/>
                    <a:pt x="2636" y="2609"/>
                  </a:cubicBezTo>
                  <a:cubicBezTo>
                    <a:pt x="2657" y="2596"/>
                    <a:pt x="2676" y="2578"/>
                    <a:pt x="2698" y="2566"/>
                  </a:cubicBezTo>
                  <a:cubicBezTo>
                    <a:pt x="2721" y="2554"/>
                    <a:pt x="2743" y="2539"/>
                    <a:pt x="2764" y="2528"/>
                  </a:cubicBezTo>
                  <a:cubicBezTo>
                    <a:pt x="2787" y="2517"/>
                    <a:pt x="2814" y="2514"/>
                    <a:pt x="2837" y="2505"/>
                  </a:cubicBezTo>
                  <a:cubicBezTo>
                    <a:pt x="2862" y="2495"/>
                    <a:pt x="2882" y="2476"/>
                    <a:pt x="2905" y="2469"/>
                  </a:cubicBezTo>
                  <a:cubicBezTo>
                    <a:pt x="2930" y="2460"/>
                    <a:pt x="2958" y="2464"/>
                    <a:pt x="2981" y="2460"/>
                  </a:cubicBezTo>
                  <a:cubicBezTo>
                    <a:pt x="3007" y="2455"/>
                    <a:pt x="3032" y="2449"/>
                    <a:pt x="3056" y="2447"/>
                  </a:cubicBezTo>
                  <a:cubicBezTo>
                    <a:pt x="3082" y="2444"/>
                    <a:pt x="3108" y="2438"/>
                    <a:pt x="3134" y="2438"/>
                  </a:cubicBezTo>
                  <a:cubicBezTo>
                    <a:pt x="3158" y="2438"/>
                    <a:pt x="3184" y="2443"/>
                    <a:pt x="3210" y="2446"/>
                  </a:cubicBezTo>
                  <a:cubicBezTo>
                    <a:pt x="3235" y="2449"/>
                    <a:pt x="3259" y="2457"/>
                    <a:pt x="3284" y="2463"/>
                  </a:cubicBezTo>
                  <a:cubicBezTo>
                    <a:pt x="3307" y="2470"/>
                    <a:pt x="3333" y="2474"/>
                    <a:pt x="3356" y="2484"/>
                  </a:cubicBezTo>
                  <a:cubicBezTo>
                    <a:pt x="3380" y="2492"/>
                    <a:pt x="3404" y="2503"/>
                    <a:pt x="3426" y="2516"/>
                  </a:cubicBezTo>
                  <a:cubicBezTo>
                    <a:pt x="3447" y="2528"/>
                    <a:pt x="3466" y="2546"/>
                    <a:pt x="3488" y="2561"/>
                  </a:cubicBezTo>
                  <a:cubicBezTo>
                    <a:pt x="3508" y="2575"/>
                    <a:pt x="3536" y="2581"/>
                    <a:pt x="3557" y="2597"/>
                  </a:cubicBezTo>
                  <a:cubicBezTo>
                    <a:pt x="3575" y="2613"/>
                    <a:pt x="3587" y="2639"/>
                    <a:pt x="3606" y="2657"/>
                  </a:cubicBezTo>
                  <a:cubicBezTo>
                    <a:pt x="3623" y="2674"/>
                    <a:pt x="3645" y="2689"/>
                    <a:pt x="3662" y="2709"/>
                  </a:cubicBezTo>
                  <a:cubicBezTo>
                    <a:pt x="3678" y="2727"/>
                    <a:pt x="3692" y="2748"/>
                    <a:pt x="3708" y="2769"/>
                  </a:cubicBezTo>
                  <a:cubicBezTo>
                    <a:pt x="3724" y="2787"/>
                    <a:pt x="3734" y="2810"/>
                    <a:pt x="3749" y="2832"/>
                  </a:cubicBezTo>
                  <a:cubicBezTo>
                    <a:pt x="3763" y="2851"/>
                    <a:pt x="3783" y="2869"/>
                    <a:pt x="3796" y="2892"/>
                  </a:cubicBezTo>
                  <a:cubicBezTo>
                    <a:pt x="3809" y="2913"/>
                    <a:pt x="3828" y="2930"/>
                    <a:pt x="3842" y="2953"/>
                  </a:cubicBezTo>
                  <a:cubicBezTo>
                    <a:pt x="3853" y="2974"/>
                    <a:pt x="3863" y="2999"/>
                    <a:pt x="3875" y="3021"/>
                  </a:cubicBezTo>
                  <a:cubicBezTo>
                    <a:pt x="3887" y="3043"/>
                    <a:pt x="3897" y="3065"/>
                    <a:pt x="3910" y="3090"/>
                  </a:cubicBezTo>
                  <a:cubicBezTo>
                    <a:pt x="3921" y="3112"/>
                    <a:pt x="3939" y="3132"/>
                    <a:pt x="3951" y="3155"/>
                  </a:cubicBezTo>
                  <a:cubicBezTo>
                    <a:pt x="3962" y="3178"/>
                    <a:pt x="3974" y="3201"/>
                    <a:pt x="3985" y="3224"/>
                  </a:cubicBezTo>
                  <a:cubicBezTo>
                    <a:pt x="3996" y="3246"/>
                    <a:pt x="3999" y="3273"/>
                    <a:pt x="4010" y="3296"/>
                  </a:cubicBezTo>
                  <a:cubicBezTo>
                    <a:pt x="4020" y="3319"/>
                    <a:pt x="4033" y="3342"/>
                    <a:pt x="4044" y="3364"/>
                  </a:cubicBezTo>
                  <a:cubicBezTo>
                    <a:pt x="4055" y="3387"/>
                    <a:pt x="4061" y="3412"/>
                    <a:pt x="4072" y="3435"/>
                  </a:cubicBezTo>
                  <a:cubicBezTo>
                    <a:pt x="4083" y="3458"/>
                    <a:pt x="4099" y="3480"/>
                    <a:pt x="4108" y="3502"/>
                  </a:cubicBezTo>
                  <a:cubicBezTo>
                    <a:pt x="4117" y="3525"/>
                    <a:pt x="4127" y="3549"/>
                    <a:pt x="4136" y="3573"/>
                  </a:cubicBezTo>
                  <a:cubicBezTo>
                    <a:pt x="4146" y="3596"/>
                    <a:pt x="4154" y="3620"/>
                    <a:pt x="4165" y="3644"/>
                  </a:cubicBezTo>
                  <a:cubicBezTo>
                    <a:pt x="4175" y="3668"/>
                    <a:pt x="4183" y="3692"/>
                    <a:pt x="4192" y="3716"/>
                  </a:cubicBezTo>
                  <a:cubicBezTo>
                    <a:pt x="4201" y="3739"/>
                    <a:pt x="4210" y="3764"/>
                    <a:pt x="4219" y="3786"/>
                  </a:cubicBezTo>
                  <a:cubicBezTo>
                    <a:pt x="4228" y="3810"/>
                    <a:pt x="4229" y="3837"/>
                    <a:pt x="4238" y="3861"/>
                  </a:cubicBezTo>
                  <a:cubicBezTo>
                    <a:pt x="4248" y="3885"/>
                    <a:pt x="4258" y="3908"/>
                    <a:pt x="4267" y="3932"/>
                  </a:cubicBezTo>
                  <a:cubicBezTo>
                    <a:pt x="4276" y="3957"/>
                    <a:pt x="4294" y="3976"/>
                    <a:pt x="4302" y="4000"/>
                  </a:cubicBezTo>
                  <a:cubicBezTo>
                    <a:pt x="4312" y="4024"/>
                    <a:pt x="4324" y="4048"/>
                    <a:pt x="4331" y="4071"/>
                  </a:cubicBezTo>
                  <a:cubicBezTo>
                    <a:pt x="4341" y="4096"/>
                    <a:pt x="4350" y="4118"/>
                    <a:pt x="4358" y="4142"/>
                  </a:cubicBezTo>
                  <a:cubicBezTo>
                    <a:pt x="4366" y="4166"/>
                    <a:pt x="4373" y="4192"/>
                    <a:pt x="4381" y="4216"/>
                  </a:cubicBezTo>
                  <a:cubicBezTo>
                    <a:pt x="4389" y="4240"/>
                    <a:pt x="4393" y="4265"/>
                    <a:pt x="4403" y="4290"/>
                  </a:cubicBezTo>
                  <a:cubicBezTo>
                    <a:pt x="4410" y="4313"/>
                    <a:pt x="4416" y="4339"/>
                    <a:pt x="4424" y="4364"/>
                  </a:cubicBezTo>
                  <a:cubicBezTo>
                    <a:pt x="4432" y="4387"/>
                    <a:pt x="4443" y="4410"/>
                    <a:pt x="4451" y="4435"/>
                  </a:cubicBezTo>
                  <a:cubicBezTo>
                    <a:pt x="4459" y="4460"/>
                    <a:pt x="4465" y="4484"/>
                    <a:pt x="4474" y="4509"/>
                  </a:cubicBezTo>
                  <a:cubicBezTo>
                    <a:pt x="4481" y="4533"/>
                    <a:pt x="4499" y="4554"/>
                    <a:pt x="4507" y="4579"/>
                  </a:cubicBezTo>
                  <a:cubicBezTo>
                    <a:pt x="4515" y="4602"/>
                    <a:pt x="4519" y="4628"/>
                    <a:pt x="4527" y="4653"/>
                  </a:cubicBezTo>
                  <a:cubicBezTo>
                    <a:pt x="4535" y="4676"/>
                    <a:pt x="4538" y="4702"/>
                    <a:pt x="4545" y="4728"/>
                  </a:cubicBezTo>
                  <a:cubicBezTo>
                    <a:pt x="4554" y="4751"/>
                    <a:pt x="4572" y="4773"/>
                    <a:pt x="4581" y="4797"/>
                  </a:cubicBezTo>
                  <a:cubicBezTo>
                    <a:pt x="4588" y="4821"/>
                    <a:pt x="4585" y="4849"/>
                    <a:pt x="4592" y="4873"/>
                  </a:cubicBezTo>
                  <a:lnTo>
                    <a:pt x="4617" y="4945"/>
                  </a:lnTo>
                  <a:cubicBezTo>
                    <a:pt x="4625" y="4970"/>
                    <a:pt x="4642" y="4991"/>
                    <a:pt x="4650" y="5015"/>
                  </a:cubicBezTo>
                  <a:cubicBezTo>
                    <a:pt x="4658" y="5039"/>
                    <a:pt x="4658" y="5066"/>
                    <a:pt x="4666" y="5090"/>
                  </a:cubicBezTo>
                  <a:cubicBezTo>
                    <a:pt x="4673" y="5114"/>
                    <a:pt x="4673" y="5141"/>
                    <a:pt x="4681" y="5165"/>
                  </a:cubicBezTo>
                  <a:cubicBezTo>
                    <a:pt x="4688" y="5189"/>
                    <a:pt x="4699" y="5213"/>
                    <a:pt x="4706" y="5238"/>
                  </a:cubicBezTo>
                  <a:cubicBezTo>
                    <a:pt x="4713" y="5261"/>
                    <a:pt x="4725" y="5285"/>
                    <a:pt x="4732" y="5309"/>
                  </a:cubicBezTo>
                  <a:cubicBezTo>
                    <a:pt x="4738" y="5334"/>
                    <a:pt x="4740" y="5361"/>
                    <a:pt x="4747" y="5384"/>
                  </a:cubicBezTo>
                  <a:cubicBezTo>
                    <a:pt x="4753" y="5409"/>
                    <a:pt x="4762" y="5433"/>
                    <a:pt x="4768" y="5458"/>
                  </a:cubicBezTo>
                  <a:cubicBezTo>
                    <a:pt x="4775" y="5483"/>
                    <a:pt x="4785" y="5506"/>
                    <a:pt x="4792" y="5531"/>
                  </a:cubicBezTo>
                  <a:cubicBezTo>
                    <a:pt x="4799" y="5555"/>
                    <a:pt x="4810" y="5579"/>
                    <a:pt x="4816" y="5603"/>
                  </a:cubicBezTo>
                  <a:cubicBezTo>
                    <a:pt x="4823" y="5627"/>
                    <a:pt x="4828" y="5652"/>
                    <a:pt x="4835" y="5677"/>
                  </a:cubicBezTo>
                  <a:cubicBezTo>
                    <a:pt x="4842" y="5700"/>
                    <a:pt x="4839" y="5727"/>
                    <a:pt x="4845" y="5753"/>
                  </a:cubicBezTo>
                  <a:cubicBezTo>
                    <a:pt x="4853" y="5777"/>
                    <a:pt x="4865" y="5800"/>
                    <a:pt x="4871" y="5826"/>
                  </a:cubicBezTo>
                  <a:cubicBezTo>
                    <a:pt x="4877" y="5849"/>
                    <a:pt x="4886" y="5874"/>
                    <a:pt x="4892" y="5898"/>
                  </a:cubicBezTo>
                  <a:cubicBezTo>
                    <a:pt x="4899" y="5923"/>
                    <a:pt x="4910" y="5947"/>
                    <a:pt x="4915" y="5971"/>
                  </a:cubicBezTo>
                  <a:cubicBezTo>
                    <a:pt x="4922" y="5995"/>
                    <a:pt x="4929" y="6021"/>
                    <a:pt x="4935" y="6045"/>
                  </a:cubicBezTo>
                  <a:cubicBezTo>
                    <a:pt x="4942" y="6069"/>
                    <a:pt x="4941" y="6096"/>
                    <a:pt x="4947" y="6121"/>
                  </a:cubicBezTo>
                  <a:cubicBezTo>
                    <a:pt x="4954" y="6145"/>
                    <a:pt x="4967" y="6168"/>
                    <a:pt x="4974" y="6193"/>
                  </a:cubicBezTo>
                  <a:cubicBezTo>
                    <a:pt x="4981" y="6218"/>
                    <a:pt x="4977" y="6246"/>
                    <a:pt x="4982" y="6270"/>
                  </a:cubicBezTo>
                  <a:cubicBezTo>
                    <a:pt x="4989" y="6294"/>
                    <a:pt x="4998" y="6318"/>
                    <a:pt x="5004" y="6343"/>
                  </a:cubicBezTo>
                  <a:cubicBezTo>
                    <a:pt x="5010" y="6368"/>
                    <a:pt x="5016" y="6393"/>
                    <a:pt x="5022" y="6417"/>
                  </a:cubicBezTo>
                  <a:cubicBezTo>
                    <a:pt x="5029" y="6442"/>
                    <a:pt x="5041" y="6465"/>
                    <a:pt x="5048" y="6490"/>
                  </a:cubicBezTo>
                  <a:cubicBezTo>
                    <a:pt x="5053" y="6513"/>
                    <a:pt x="5053" y="6540"/>
                    <a:pt x="5058" y="6566"/>
                  </a:cubicBezTo>
                  <a:cubicBezTo>
                    <a:pt x="5064" y="6589"/>
                    <a:pt x="5074" y="6614"/>
                    <a:pt x="5080" y="6640"/>
                  </a:cubicBezTo>
                  <a:cubicBezTo>
                    <a:pt x="5085" y="6663"/>
                    <a:pt x="5085" y="6690"/>
                    <a:pt x="5091" y="6716"/>
                  </a:cubicBezTo>
                  <a:cubicBezTo>
                    <a:pt x="5096" y="6741"/>
                    <a:pt x="5101" y="6765"/>
                    <a:pt x="5107" y="6791"/>
                  </a:cubicBezTo>
                  <a:cubicBezTo>
                    <a:pt x="5112" y="6816"/>
                    <a:pt x="5118" y="6840"/>
                    <a:pt x="5124" y="6866"/>
                  </a:cubicBezTo>
                  <a:cubicBezTo>
                    <a:pt x="5129" y="6891"/>
                    <a:pt x="5142" y="6914"/>
                    <a:pt x="5148" y="6940"/>
                  </a:cubicBezTo>
                  <a:cubicBezTo>
                    <a:pt x="5154" y="6964"/>
                    <a:pt x="5149" y="6991"/>
                    <a:pt x="5155" y="7016"/>
                  </a:cubicBezTo>
                  <a:cubicBezTo>
                    <a:pt x="5160" y="7041"/>
                    <a:pt x="5166" y="7065"/>
                    <a:pt x="5171" y="7091"/>
                  </a:cubicBezTo>
                  <a:cubicBezTo>
                    <a:pt x="5176" y="7116"/>
                    <a:pt x="5182" y="7140"/>
                    <a:pt x="5187" y="7166"/>
                  </a:cubicBezTo>
                  <a:cubicBezTo>
                    <a:pt x="5192" y="7191"/>
                    <a:pt x="5212" y="7213"/>
                    <a:pt x="5217" y="7237"/>
                  </a:cubicBezTo>
                  <a:cubicBezTo>
                    <a:pt x="5222" y="7263"/>
                    <a:pt x="5215" y="7290"/>
                    <a:pt x="5220" y="7316"/>
                  </a:cubicBezTo>
                  <a:cubicBezTo>
                    <a:pt x="5225" y="7341"/>
                    <a:pt x="5231" y="7365"/>
                    <a:pt x="5236" y="7391"/>
                  </a:cubicBezTo>
                  <a:cubicBezTo>
                    <a:pt x="5242" y="7416"/>
                    <a:pt x="5249" y="7440"/>
                    <a:pt x="5254" y="7466"/>
                  </a:cubicBezTo>
                  <a:cubicBezTo>
                    <a:pt x="5260" y="7491"/>
                    <a:pt x="5274" y="7514"/>
                    <a:pt x="5279" y="7537"/>
                  </a:cubicBezTo>
                  <a:cubicBezTo>
                    <a:pt x="5284" y="7563"/>
                    <a:pt x="5283" y="7589"/>
                    <a:pt x="5288" y="7614"/>
                  </a:cubicBezTo>
                  <a:cubicBezTo>
                    <a:pt x="5293" y="7639"/>
                    <a:pt x="5308" y="7663"/>
                    <a:pt x="5313" y="7686"/>
                  </a:cubicBezTo>
                  <a:cubicBezTo>
                    <a:pt x="5319" y="7712"/>
                    <a:pt x="5320" y="7738"/>
                    <a:pt x="5325" y="7762"/>
                  </a:cubicBezTo>
                  <a:cubicBezTo>
                    <a:pt x="5330" y="7788"/>
                    <a:pt x="5330" y="7814"/>
                    <a:pt x="5336" y="7839"/>
                  </a:cubicBezTo>
                  <a:cubicBezTo>
                    <a:pt x="5341" y="7864"/>
                    <a:pt x="5343" y="7890"/>
                    <a:pt x="5348" y="7914"/>
                  </a:cubicBezTo>
                  <a:cubicBezTo>
                    <a:pt x="5353" y="7939"/>
                    <a:pt x="5363" y="7964"/>
                    <a:pt x="5367" y="7987"/>
                  </a:cubicBezTo>
                  <a:cubicBezTo>
                    <a:pt x="5370" y="8012"/>
                    <a:pt x="5383" y="8038"/>
                    <a:pt x="5386" y="8061"/>
                  </a:cubicBezTo>
                  <a:cubicBezTo>
                    <a:pt x="5390" y="8086"/>
                    <a:pt x="5384" y="8114"/>
                    <a:pt x="5389" y="8139"/>
                  </a:cubicBezTo>
                  <a:cubicBezTo>
                    <a:pt x="5395" y="8164"/>
                    <a:pt x="5400" y="8189"/>
                    <a:pt x="5404" y="8214"/>
                  </a:cubicBezTo>
                  <a:cubicBezTo>
                    <a:pt x="5408" y="8239"/>
                    <a:pt x="5423" y="8262"/>
                    <a:pt x="5428" y="8287"/>
                  </a:cubicBezTo>
                  <a:cubicBezTo>
                    <a:pt x="5433" y="8313"/>
                    <a:pt x="5440" y="8337"/>
                    <a:pt x="5444" y="8362"/>
                  </a:cubicBezTo>
                  <a:cubicBezTo>
                    <a:pt x="5448" y="8388"/>
                    <a:pt x="5449" y="8413"/>
                    <a:pt x="5454" y="8439"/>
                  </a:cubicBezTo>
                  <a:cubicBezTo>
                    <a:pt x="5459" y="8464"/>
                    <a:pt x="5456" y="8490"/>
                    <a:pt x="5461" y="8515"/>
                  </a:cubicBezTo>
                  <a:cubicBezTo>
                    <a:pt x="5466" y="8541"/>
                    <a:pt x="5471" y="8566"/>
                    <a:pt x="5475" y="8590"/>
                  </a:cubicBezTo>
                  <a:cubicBezTo>
                    <a:pt x="5480" y="8616"/>
                    <a:pt x="5495" y="8638"/>
                    <a:pt x="5501" y="8664"/>
                  </a:cubicBezTo>
                  <a:cubicBezTo>
                    <a:pt x="5504" y="8689"/>
                    <a:pt x="5507" y="8714"/>
                    <a:pt x="5513" y="8740"/>
                  </a:cubicBezTo>
                  <a:lnTo>
                    <a:pt x="5524" y="8816"/>
                  </a:lnTo>
                  <a:cubicBezTo>
                    <a:pt x="5529" y="8842"/>
                    <a:pt x="5539" y="8865"/>
                    <a:pt x="5545" y="8890"/>
                  </a:cubicBezTo>
                  <a:cubicBezTo>
                    <a:pt x="5549" y="8916"/>
                    <a:pt x="5550" y="8940"/>
                    <a:pt x="5555" y="8966"/>
                  </a:cubicBezTo>
                  <a:cubicBezTo>
                    <a:pt x="5560" y="8992"/>
                    <a:pt x="5565" y="9018"/>
                    <a:pt x="5568" y="9041"/>
                  </a:cubicBezTo>
                  <a:cubicBezTo>
                    <a:pt x="5573" y="9066"/>
                    <a:pt x="5567" y="9094"/>
                    <a:pt x="5573" y="9119"/>
                  </a:cubicBezTo>
                  <a:cubicBezTo>
                    <a:pt x="5577" y="9144"/>
                    <a:pt x="5593" y="9168"/>
                    <a:pt x="5597" y="9192"/>
                  </a:cubicBezTo>
                  <a:cubicBezTo>
                    <a:pt x="5600" y="9218"/>
                    <a:pt x="5603" y="9244"/>
                    <a:pt x="5608" y="9269"/>
                  </a:cubicBezTo>
                  <a:cubicBezTo>
                    <a:pt x="5611" y="9294"/>
                    <a:pt x="5608" y="9321"/>
                    <a:pt x="5611" y="9346"/>
                  </a:cubicBezTo>
                  <a:cubicBezTo>
                    <a:pt x="5615" y="9372"/>
                    <a:pt x="5627" y="9396"/>
                    <a:pt x="5633" y="9420"/>
                  </a:cubicBezTo>
                  <a:cubicBezTo>
                    <a:pt x="5637" y="9446"/>
                    <a:pt x="5637" y="9471"/>
                    <a:pt x="5642" y="9496"/>
                  </a:cubicBezTo>
                  <a:cubicBezTo>
                    <a:pt x="5646" y="9522"/>
                    <a:pt x="5652" y="9548"/>
                    <a:pt x="5656" y="9571"/>
                  </a:cubicBezTo>
                  <a:cubicBezTo>
                    <a:pt x="5659" y="9597"/>
                    <a:pt x="5659" y="9623"/>
                    <a:pt x="5664" y="9647"/>
                  </a:cubicBezTo>
                  <a:cubicBezTo>
                    <a:pt x="5668" y="9673"/>
                    <a:pt x="5678" y="9698"/>
                    <a:pt x="5681" y="9722"/>
                  </a:cubicBezTo>
                  <a:cubicBezTo>
                    <a:pt x="5685" y="9748"/>
                    <a:pt x="5696" y="9773"/>
                    <a:pt x="5700" y="9797"/>
                  </a:cubicBezTo>
                  <a:cubicBezTo>
                    <a:pt x="5704" y="9823"/>
                    <a:pt x="5701" y="9850"/>
                    <a:pt x="5705" y="9874"/>
                  </a:cubicBezTo>
                  <a:cubicBezTo>
                    <a:pt x="5710" y="9899"/>
                    <a:pt x="5716" y="9924"/>
                    <a:pt x="5720" y="9949"/>
                  </a:cubicBezTo>
                  <a:cubicBezTo>
                    <a:pt x="5724" y="9974"/>
                    <a:pt x="5722" y="10000"/>
                    <a:pt x="5727" y="10026"/>
                  </a:cubicBezTo>
                  <a:cubicBezTo>
                    <a:pt x="5731" y="10051"/>
                    <a:pt x="5743" y="10075"/>
                    <a:pt x="5747" y="10100"/>
                  </a:cubicBezTo>
                  <a:cubicBezTo>
                    <a:pt x="5750" y="10126"/>
                    <a:pt x="5759" y="10150"/>
                    <a:pt x="5763" y="10175"/>
                  </a:cubicBezTo>
                  <a:cubicBezTo>
                    <a:pt x="5766" y="10201"/>
                    <a:pt x="5765" y="10226"/>
                    <a:pt x="5770" y="10252"/>
                  </a:cubicBezTo>
                  <a:cubicBezTo>
                    <a:pt x="5774" y="10277"/>
                    <a:pt x="5786" y="10301"/>
                    <a:pt x="5790" y="10327"/>
                  </a:cubicBezTo>
                  <a:cubicBezTo>
                    <a:pt x="5793" y="10352"/>
                    <a:pt x="5792" y="10378"/>
                    <a:pt x="5795" y="10403"/>
                  </a:cubicBezTo>
                  <a:cubicBezTo>
                    <a:pt x="5799" y="10428"/>
                    <a:pt x="5797" y="10454"/>
                    <a:pt x="5802" y="10480"/>
                  </a:cubicBezTo>
                  <a:cubicBezTo>
                    <a:pt x="5806" y="10504"/>
                    <a:pt x="5819" y="10529"/>
                    <a:pt x="5823" y="10555"/>
                  </a:cubicBezTo>
                  <a:cubicBezTo>
                    <a:pt x="5827" y="10579"/>
                    <a:pt x="5818" y="10606"/>
                    <a:pt x="5822" y="10632"/>
                  </a:cubicBezTo>
                  <a:cubicBezTo>
                    <a:pt x="5825" y="10657"/>
                    <a:pt x="5829" y="10683"/>
                    <a:pt x="5833" y="10708"/>
                  </a:cubicBezTo>
                  <a:cubicBezTo>
                    <a:pt x="5836" y="10734"/>
                    <a:pt x="5854" y="10756"/>
                    <a:pt x="5857" y="10782"/>
                  </a:cubicBezTo>
                  <a:cubicBezTo>
                    <a:pt x="5862" y="10807"/>
                    <a:pt x="5856" y="10834"/>
                    <a:pt x="5860" y="10860"/>
                  </a:cubicBezTo>
                  <a:cubicBezTo>
                    <a:pt x="5863" y="10885"/>
                    <a:pt x="5862" y="10910"/>
                    <a:pt x="5866" y="10936"/>
                  </a:cubicBezTo>
                  <a:cubicBezTo>
                    <a:pt x="5870" y="10962"/>
                    <a:pt x="5887" y="10984"/>
                    <a:pt x="5892" y="11010"/>
                  </a:cubicBezTo>
                  <a:cubicBezTo>
                    <a:pt x="5895" y="11035"/>
                    <a:pt x="5884" y="11061"/>
                    <a:pt x="5889" y="11087"/>
                  </a:cubicBezTo>
                  <a:cubicBezTo>
                    <a:pt x="5893" y="11113"/>
                    <a:pt x="5897" y="11138"/>
                    <a:pt x="5899" y="11163"/>
                  </a:cubicBezTo>
                  <a:cubicBezTo>
                    <a:pt x="5904" y="11189"/>
                    <a:pt x="5913" y="11213"/>
                    <a:pt x="5915" y="11238"/>
                  </a:cubicBezTo>
                  <a:cubicBezTo>
                    <a:pt x="5920" y="11264"/>
                    <a:pt x="5926" y="11289"/>
                    <a:pt x="5930" y="11313"/>
                  </a:cubicBezTo>
                  <a:lnTo>
                    <a:pt x="5942" y="11390"/>
                  </a:lnTo>
                  <a:cubicBezTo>
                    <a:pt x="5946" y="11415"/>
                    <a:pt x="5952" y="11440"/>
                    <a:pt x="5956" y="11466"/>
                  </a:cubicBezTo>
                  <a:cubicBezTo>
                    <a:pt x="5959" y="11492"/>
                    <a:pt x="5962" y="11517"/>
                    <a:pt x="5967" y="11542"/>
                  </a:cubicBezTo>
                  <a:cubicBezTo>
                    <a:pt x="5970" y="11568"/>
                    <a:pt x="5970" y="11594"/>
                    <a:pt x="5974" y="11618"/>
                  </a:cubicBezTo>
                  <a:cubicBezTo>
                    <a:pt x="5978" y="11644"/>
                    <a:pt x="5981" y="11670"/>
                    <a:pt x="5985" y="11695"/>
                  </a:cubicBezTo>
                  <a:cubicBezTo>
                    <a:pt x="5989" y="11720"/>
                    <a:pt x="5995" y="11746"/>
                    <a:pt x="5999" y="11771"/>
                  </a:cubicBezTo>
                  <a:cubicBezTo>
                    <a:pt x="6002" y="11797"/>
                    <a:pt x="5993" y="11824"/>
                    <a:pt x="5997" y="11849"/>
                  </a:cubicBezTo>
                  <a:cubicBezTo>
                    <a:pt x="6001" y="11874"/>
                    <a:pt x="6004" y="11900"/>
                    <a:pt x="6007" y="11926"/>
                  </a:cubicBezTo>
                  <a:cubicBezTo>
                    <a:pt x="6012" y="11950"/>
                    <a:pt x="6028" y="11975"/>
                    <a:pt x="6032" y="12001"/>
                  </a:cubicBezTo>
                  <a:cubicBezTo>
                    <a:pt x="6036" y="12025"/>
                    <a:pt x="6029" y="12052"/>
                    <a:pt x="6033" y="12078"/>
                  </a:cubicBezTo>
                  <a:cubicBezTo>
                    <a:pt x="6036" y="12104"/>
                    <a:pt x="6045" y="12129"/>
                    <a:pt x="6048" y="12153"/>
                  </a:cubicBezTo>
                  <a:cubicBezTo>
                    <a:pt x="6050" y="12178"/>
                    <a:pt x="6044" y="12205"/>
                    <a:pt x="6048" y="12231"/>
                  </a:cubicBezTo>
                  <a:cubicBezTo>
                    <a:pt x="6050" y="12256"/>
                    <a:pt x="6064" y="12280"/>
                    <a:pt x="6068" y="12306"/>
                  </a:cubicBezTo>
                  <a:cubicBezTo>
                    <a:pt x="6071" y="12331"/>
                    <a:pt x="6071" y="12356"/>
                    <a:pt x="6074" y="12382"/>
                  </a:cubicBezTo>
                  <a:cubicBezTo>
                    <a:pt x="6076" y="12408"/>
                    <a:pt x="6081" y="12432"/>
                    <a:pt x="6086" y="12458"/>
                  </a:cubicBezTo>
                  <a:cubicBezTo>
                    <a:pt x="6088" y="12484"/>
                    <a:pt x="6090" y="12509"/>
                    <a:pt x="6092" y="12534"/>
                  </a:cubicBezTo>
                  <a:cubicBezTo>
                    <a:pt x="6095" y="12560"/>
                    <a:pt x="6103" y="12586"/>
                    <a:pt x="6106" y="12611"/>
                  </a:cubicBezTo>
                  <a:cubicBezTo>
                    <a:pt x="6108" y="12636"/>
                    <a:pt x="6112" y="12662"/>
                    <a:pt x="6115" y="12687"/>
                  </a:cubicBezTo>
                  <a:cubicBezTo>
                    <a:pt x="6118" y="12713"/>
                    <a:pt x="6111" y="12740"/>
                    <a:pt x="6115" y="12764"/>
                  </a:cubicBezTo>
                  <a:cubicBezTo>
                    <a:pt x="6118" y="12790"/>
                    <a:pt x="6123" y="12816"/>
                    <a:pt x="6125" y="12842"/>
                  </a:cubicBezTo>
                  <a:cubicBezTo>
                    <a:pt x="6128" y="12866"/>
                    <a:pt x="6138" y="12892"/>
                    <a:pt x="6140" y="12916"/>
                  </a:cubicBezTo>
                  <a:cubicBezTo>
                    <a:pt x="6143" y="12941"/>
                    <a:pt x="6150" y="12967"/>
                    <a:pt x="6152" y="12993"/>
                  </a:cubicBezTo>
                  <a:cubicBezTo>
                    <a:pt x="6155" y="13018"/>
                    <a:pt x="6161" y="13043"/>
                    <a:pt x="6163" y="13069"/>
                  </a:cubicBezTo>
                  <a:cubicBezTo>
                    <a:pt x="6166" y="13094"/>
                    <a:pt x="6163" y="13121"/>
                    <a:pt x="6166" y="13145"/>
                  </a:cubicBezTo>
                  <a:cubicBezTo>
                    <a:pt x="6168" y="13170"/>
                    <a:pt x="6172" y="13196"/>
                    <a:pt x="6176" y="13222"/>
                  </a:cubicBezTo>
                  <a:cubicBezTo>
                    <a:pt x="6178" y="13246"/>
                    <a:pt x="6178" y="13272"/>
                    <a:pt x="6181" y="13298"/>
                  </a:cubicBezTo>
                  <a:cubicBezTo>
                    <a:pt x="6183" y="13324"/>
                    <a:pt x="6188" y="13348"/>
                    <a:pt x="6192" y="13374"/>
                  </a:cubicBezTo>
                  <a:cubicBezTo>
                    <a:pt x="6194" y="13400"/>
                    <a:pt x="6202" y="13425"/>
                    <a:pt x="6205" y="13450"/>
                  </a:cubicBezTo>
                  <a:cubicBezTo>
                    <a:pt x="6208" y="13476"/>
                    <a:pt x="6213" y="13501"/>
                    <a:pt x="6215" y="13527"/>
                  </a:cubicBezTo>
                  <a:cubicBezTo>
                    <a:pt x="6218" y="13552"/>
                    <a:pt x="6222" y="13577"/>
                    <a:pt x="6225" y="13603"/>
                  </a:cubicBezTo>
                  <a:cubicBezTo>
                    <a:pt x="6227" y="13629"/>
                    <a:pt x="6232" y="13653"/>
                    <a:pt x="6236" y="13679"/>
                  </a:cubicBezTo>
                  <a:cubicBezTo>
                    <a:pt x="6238" y="13705"/>
                    <a:pt x="6229" y="13732"/>
                    <a:pt x="6231" y="13757"/>
                  </a:cubicBezTo>
                  <a:cubicBezTo>
                    <a:pt x="6234" y="13782"/>
                    <a:pt x="6242" y="13808"/>
                    <a:pt x="6245" y="13832"/>
                  </a:cubicBezTo>
                  <a:cubicBezTo>
                    <a:pt x="6247" y="13857"/>
                    <a:pt x="6246" y="13883"/>
                    <a:pt x="6248" y="13908"/>
                  </a:cubicBezTo>
                  <a:cubicBezTo>
                    <a:pt x="6252" y="13934"/>
                    <a:pt x="6264" y="13958"/>
                    <a:pt x="6268" y="13983"/>
                  </a:cubicBezTo>
                  <a:cubicBezTo>
                    <a:pt x="6270" y="14009"/>
                    <a:pt x="6264" y="14036"/>
                    <a:pt x="6268" y="14060"/>
                  </a:cubicBezTo>
                  <a:cubicBezTo>
                    <a:pt x="6270" y="14086"/>
                    <a:pt x="6272" y="14112"/>
                    <a:pt x="6274" y="14138"/>
                  </a:cubicBezTo>
                  <a:cubicBezTo>
                    <a:pt x="6277" y="14162"/>
                    <a:pt x="6278" y="14188"/>
                    <a:pt x="6281" y="14214"/>
                  </a:cubicBezTo>
                  <a:lnTo>
                    <a:pt x="6289" y="14290"/>
                  </a:lnTo>
                  <a:cubicBezTo>
                    <a:pt x="6291" y="14315"/>
                    <a:pt x="6305" y="14339"/>
                    <a:pt x="6307" y="14365"/>
                  </a:cubicBezTo>
                  <a:cubicBezTo>
                    <a:pt x="6311" y="14390"/>
                    <a:pt x="6306" y="14416"/>
                    <a:pt x="6309" y="14441"/>
                  </a:cubicBezTo>
                  <a:cubicBezTo>
                    <a:pt x="6312" y="14466"/>
                    <a:pt x="6322" y="14491"/>
                    <a:pt x="6326" y="14516"/>
                  </a:cubicBezTo>
                  <a:cubicBezTo>
                    <a:pt x="6328" y="14541"/>
                    <a:pt x="6323" y="14568"/>
                    <a:pt x="6327" y="14593"/>
                  </a:cubicBezTo>
                  <a:cubicBezTo>
                    <a:pt x="6329" y="14617"/>
                    <a:pt x="6338" y="14643"/>
                    <a:pt x="6339" y="14668"/>
                  </a:cubicBezTo>
                  <a:cubicBezTo>
                    <a:pt x="6343" y="14692"/>
                    <a:pt x="6336" y="14719"/>
                    <a:pt x="6338" y="14744"/>
                  </a:cubicBezTo>
                  <a:cubicBezTo>
                    <a:pt x="6342" y="14770"/>
                    <a:pt x="6353" y="14793"/>
                    <a:pt x="6356" y="14819"/>
                  </a:cubicBezTo>
                  <a:lnTo>
                    <a:pt x="6364" y="14895"/>
                  </a:lnTo>
                  <a:cubicBezTo>
                    <a:pt x="6366" y="14921"/>
                    <a:pt x="6358" y="14947"/>
                    <a:pt x="6359" y="14973"/>
                  </a:cubicBezTo>
                  <a:cubicBezTo>
                    <a:pt x="6361" y="14998"/>
                    <a:pt x="6372" y="15022"/>
                    <a:pt x="6375" y="15048"/>
                  </a:cubicBezTo>
                  <a:cubicBezTo>
                    <a:pt x="6377" y="15073"/>
                    <a:pt x="6375" y="15098"/>
                    <a:pt x="6377" y="15124"/>
                  </a:cubicBezTo>
                  <a:cubicBezTo>
                    <a:pt x="6380" y="15150"/>
                    <a:pt x="6379" y="15174"/>
                    <a:pt x="6381" y="15200"/>
                  </a:cubicBezTo>
                  <a:cubicBezTo>
                    <a:pt x="6384" y="15226"/>
                    <a:pt x="6391" y="15252"/>
                    <a:pt x="6392" y="15275"/>
                  </a:cubicBezTo>
                  <a:cubicBezTo>
                    <a:pt x="6395" y="15301"/>
                    <a:pt x="6403" y="15327"/>
                    <a:pt x="6406" y="15350"/>
                  </a:cubicBezTo>
                  <a:cubicBezTo>
                    <a:pt x="6408" y="15376"/>
                    <a:pt x="6397" y="15403"/>
                    <a:pt x="6398" y="15428"/>
                  </a:cubicBezTo>
                  <a:cubicBezTo>
                    <a:pt x="6402" y="15453"/>
                    <a:pt x="6409" y="15479"/>
                    <a:pt x="6412" y="15503"/>
                  </a:cubicBezTo>
                  <a:lnTo>
                    <a:pt x="6420" y="15579"/>
                  </a:lnTo>
                  <a:cubicBezTo>
                    <a:pt x="6423" y="15605"/>
                    <a:pt x="6418" y="15632"/>
                    <a:pt x="6420" y="15655"/>
                  </a:cubicBezTo>
                  <a:cubicBezTo>
                    <a:pt x="6423" y="15681"/>
                    <a:pt x="6427" y="15707"/>
                    <a:pt x="6429" y="15730"/>
                  </a:cubicBezTo>
                  <a:cubicBezTo>
                    <a:pt x="6433" y="15756"/>
                    <a:pt x="6440" y="15782"/>
                    <a:pt x="6443" y="15805"/>
                  </a:cubicBezTo>
                  <a:cubicBezTo>
                    <a:pt x="6446" y="15831"/>
                    <a:pt x="6449" y="15857"/>
                    <a:pt x="6450" y="15881"/>
                  </a:cubicBezTo>
                  <a:cubicBezTo>
                    <a:pt x="6452" y="15907"/>
                    <a:pt x="6459" y="15933"/>
                    <a:pt x="6462" y="15956"/>
                  </a:cubicBezTo>
                  <a:cubicBezTo>
                    <a:pt x="6465" y="15983"/>
                    <a:pt x="6455" y="16009"/>
                    <a:pt x="6456" y="16035"/>
                  </a:cubicBezTo>
                  <a:cubicBezTo>
                    <a:pt x="6459" y="16061"/>
                    <a:pt x="6470" y="16085"/>
                    <a:pt x="6471" y="16110"/>
                  </a:cubicBezTo>
                  <a:cubicBezTo>
                    <a:pt x="6473" y="16136"/>
                    <a:pt x="6466" y="16162"/>
                    <a:pt x="6467" y="16186"/>
                  </a:cubicBezTo>
                  <a:cubicBezTo>
                    <a:pt x="6470" y="16212"/>
                    <a:pt x="6470" y="16238"/>
                    <a:pt x="6471" y="16263"/>
                  </a:cubicBezTo>
                  <a:cubicBezTo>
                    <a:pt x="6473" y="16291"/>
                    <a:pt x="6483" y="16314"/>
                    <a:pt x="6484" y="16338"/>
                  </a:cubicBezTo>
                  <a:cubicBezTo>
                    <a:pt x="6487" y="16367"/>
                    <a:pt x="6489" y="16392"/>
                    <a:pt x="6492" y="16413"/>
                  </a:cubicBezTo>
                  <a:cubicBezTo>
                    <a:pt x="6495" y="16462"/>
                    <a:pt x="6456" y="16484"/>
                    <a:pt x="6494" y="16489"/>
                  </a:cubicBezTo>
                  <a:cubicBezTo>
                    <a:pt x="6498" y="16489"/>
                    <a:pt x="6502" y="16489"/>
                    <a:pt x="6505" y="16489"/>
                  </a:cubicBezTo>
                  <a:cubicBezTo>
                    <a:pt x="6533" y="16489"/>
                    <a:pt x="6535" y="16476"/>
                    <a:pt x="6569" y="16467"/>
                  </a:cubicBezTo>
                  <a:cubicBezTo>
                    <a:pt x="6606" y="16458"/>
                    <a:pt x="6606" y="16459"/>
                    <a:pt x="6645" y="16450"/>
                  </a:cubicBezTo>
                  <a:cubicBezTo>
                    <a:pt x="6682" y="16440"/>
                    <a:pt x="6685" y="16448"/>
                    <a:pt x="6723" y="16439"/>
                  </a:cubicBezTo>
                  <a:cubicBezTo>
                    <a:pt x="6760" y="16430"/>
                    <a:pt x="6757" y="16419"/>
                    <a:pt x="6795" y="16409"/>
                  </a:cubicBezTo>
                  <a:lnTo>
                    <a:pt x="6870" y="16391"/>
                  </a:lnTo>
                  <a:cubicBezTo>
                    <a:pt x="6907" y="16382"/>
                    <a:pt x="6909" y="16389"/>
                    <a:pt x="6948" y="16383"/>
                  </a:cubicBezTo>
                  <a:cubicBezTo>
                    <a:pt x="6955" y="16383"/>
                    <a:pt x="6961" y="16383"/>
                    <a:pt x="6966" y="16383"/>
                  </a:cubicBezTo>
                  <a:cubicBezTo>
                    <a:pt x="6988" y="16383"/>
                    <a:pt x="6994" y="16380"/>
                    <a:pt x="7021" y="16364"/>
                  </a:cubicBezTo>
                  <a:cubicBezTo>
                    <a:pt x="7019" y="16339"/>
                    <a:pt x="7023" y="16313"/>
                    <a:pt x="7019" y="16287"/>
                  </a:cubicBezTo>
                  <a:cubicBezTo>
                    <a:pt x="7015" y="16263"/>
                    <a:pt x="7009" y="16238"/>
                    <a:pt x="7005" y="16212"/>
                  </a:cubicBezTo>
                  <a:cubicBezTo>
                    <a:pt x="7002" y="16188"/>
                    <a:pt x="6989" y="16163"/>
                    <a:pt x="6986" y="16137"/>
                  </a:cubicBezTo>
                  <a:cubicBezTo>
                    <a:pt x="6983" y="16112"/>
                    <a:pt x="6993" y="16085"/>
                    <a:pt x="6991" y="16060"/>
                  </a:cubicBezTo>
                  <a:cubicBezTo>
                    <a:pt x="6987" y="16035"/>
                    <a:pt x="6975" y="16010"/>
                    <a:pt x="6971" y="15985"/>
                  </a:cubicBezTo>
                  <a:cubicBezTo>
                    <a:pt x="6969" y="15960"/>
                    <a:pt x="6969" y="15934"/>
                    <a:pt x="6966" y="15908"/>
                  </a:cubicBezTo>
                  <a:cubicBezTo>
                    <a:pt x="6964" y="15884"/>
                    <a:pt x="6964" y="15858"/>
                    <a:pt x="6961" y="15832"/>
                  </a:cubicBezTo>
                  <a:cubicBezTo>
                    <a:pt x="6959" y="15806"/>
                    <a:pt x="6948" y="15783"/>
                    <a:pt x="6945" y="15757"/>
                  </a:cubicBezTo>
                  <a:cubicBezTo>
                    <a:pt x="6943" y="15731"/>
                    <a:pt x="6944" y="15707"/>
                    <a:pt x="6939" y="15681"/>
                  </a:cubicBezTo>
                  <a:lnTo>
                    <a:pt x="6932" y="15605"/>
                  </a:lnTo>
                  <a:cubicBezTo>
                    <a:pt x="6929" y="15579"/>
                    <a:pt x="6928" y="15554"/>
                    <a:pt x="6923" y="15528"/>
                  </a:cubicBezTo>
                  <a:cubicBezTo>
                    <a:pt x="6921" y="15503"/>
                    <a:pt x="6919" y="15478"/>
                    <a:pt x="6916" y="15452"/>
                  </a:cubicBezTo>
                  <a:cubicBezTo>
                    <a:pt x="6913" y="15426"/>
                    <a:pt x="6914" y="15402"/>
                    <a:pt x="6911" y="15376"/>
                  </a:cubicBezTo>
                  <a:cubicBezTo>
                    <a:pt x="6908" y="15350"/>
                    <a:pt x="6902" y="15327"/>
                    <a:pt x="6900" y="15301"/>
                  </a:cubicBezTo>
                  <a:cubicBezTo>
                    <a:pt x="6896" y="15275"/>
                    <a:pt x="6892" y="15249"/>
                    <a:pt x="6890" y="15225"/>
                  </a:cubicBezTo>
                  <a:lnTo>
                    <a:pt x="6881" y="15148"/>
                  </a:lnTo>
                  <a:cubicBezTo>
                    <a:pt x="6879" y="15123"/>
                    <a:pt x="6880" y="15097"/>
                    <a:pt x="6878" y="15072"/>
                  </a:cubicBezTo>
                  <a:cubicBezTo>
                    <a:pt x="6875" y="15046"/>
                    <a:pt x="6870" y="15021"/>
                    <a:pt x="6865" y="14996"/>
                  </a:cubicBezTo>
                  <a:cubicBezTo>
                    <a:pt x="6863" y="14970"/>
                    <a:pt x="6849" y="14946"/>
                    <a:pt x="6847" y="14921"/>
                  </a:cubicBezTo>
                  <a:cubicBezTo>
                    <a:pt x="6844" y="14895"/>
                    <a:pt x="6839" y="14869"/>
                    <a:pt x="6836" y="14845"/>
                  </a:cubicBezTo>
                  <a:cubicBezTo>
                    <a:pt x="6833" y="14819"/>
                    <a:pt x="6832" y="14793"/>
                    <a:pt x="6829" y="14767"/>
                  </a:cubicBezTo>
                  <a:cubicBezTo>
                    <a:pt x="6826" y="14743"/>
                    <a:pt x="6826" y="14717"/>
                    <a:pt x="6824" y="14691"/>
                  </a:cubicBezTo>
                  <a:cubicBezTo>
                    <a:pt x="6820" y="14666"/>
                    <a:pt x="6815" y="14641"/>
                    <a:pt x="6813" y="14615"/>
                  </a:cubicBezTo>
                  <a:cubicBezTo>
                    <a:pt x="6810" y="14590"/>
                    <a:pt x="6803" y="14564"/>
                    <a:pt x="6800" y="14539"/>
                  </a:cubicBezTo>
                  <a:cubicBezTo>
                    <a:pt x="6798" y="14514"/>
                    <a:pt x="6795" y="14488"/>
                    <a:pt x="6791" y="14462"/>
                  </a:cubicBezTo>
                  <a:cubicBezTo>
                    <a:pt x="6788" y="14437"/>
                    <a:pt x="6798" y="14411"/>
                    <a:pt x="6794" y="14385"/>
                  </a:cubicBezTo>
                  <a:cubicBezTo>
                    <a:pt x="6791" y="14359"/>
                    <a:pt x="6782" y="14336"/>
                    <a:pt x="6779" y="14310"/>
                  </a:cubicBezTo>
                  <a:cubicBezTo>
                    <a:pt x="6776" y="14284"/>
                    <a:pt x="6778" y="14259"/>
                    <a:pt x="6775" y="14234"/>
                  </a:cubicBezTo>
                  <a:cubicBezTo>
                    <a:pt x="6772" y="14208"/>
                    <a:pt x="6767" y="14183"/>
                    <a:pt x="6765" y="14157"/>
                  </a:cubicBezTo>
                  <a:cubicBezTo>
                    <a:pt x="6761" y="14132"/>
                    <a:pt x="6761" y="14107"/>
                    <a:pt x="6757" y="14081"/>
                  </a:cubicBezTo>
                  <a:cubicBezTo>
                    <a:pt x="6755" y="14055"/>
                    <a:pt x="6749" y="14032"/>
                    <a:pt x="6744" y="14006"/>
                  </a:cubicBezTo>
                  <a:cubicBezTo>
                    <a:pt x="6741" y="13980"/>
                    <a:pt x="6734" y="13957"/>
                    <a:pt x="6730" y="13931"/>
                  </a:cubicBezTo>
                  <a:cubicBezTo>
                    <a:pt x="6728" y="13905"/>
                    <a:pt x="6733" y="13878"/>
                    <a:pt x="6729" y="13855"/>
                  </a:cubicBezTo>
                  <a:cubicBezTo>
                    <a:pt x="6727" y="13829"/>
                    <a:pt x="6719" y="13806"/>
                    <a:pt x="6716" y="13780"/>
                  </a:cubicBezTo>
                  <a:cubicBezTo>
                    <a:pt x="6713" y="13754"/>
                    <a:pt x="6706" y="13731"/>
                    <a:pt x="6703" y="13705"/>
                  </a:cubicBezTo>
                  <a:cubicBezTo>
                    <a:pt x="6700" y="13679"/>
                    <a:pt x="6698" y="13653"/>
                    <a:pt x="6696" y="13629"/>
                  </a:cubicBezTo>
                  <a:cubicBezTo>
                    <a:pt x="6693" y="13603"/>
                    <a:pt x="6693" y="13577"/>
                    <a:pt x="6691" y="13552"/>
                  </a:cubicBezTo>
                  <a:lnTo>
                    <a:pt x="6682" y="13476"/>
                  </a:lnTo>
                  <a:cubicBezTo>
                    <a:pt x="6680" y="13450"/>
                    <a:pt x="6669" y="13426"/>
                    <a:pt x="6666" y="13401"/>
                  </a:cubicBezTo>
                  <a:cubicBezTo>
                    <a:pt x="6664" y="13375"/>
                    <a:pt x="6665" y="13350"/>
                    <a:pt x="6663" y="13325"/>
                  </a:cubicBezTo>
                  <a:cubicBezTo>
                    <a:pt x="6660" y="13299"/>
                    <a:pt x="6654" y="13273"/>
                    <a:pt x="6652" y="13250"/>
                  </a:cubicBezTo>
                  <a:cubicBezTo>
                    <a:pt x="6649" y="13224"/>
                    <a:pt x="6645" y="13198"/>
                    <a:pt x="6643" y="13174"/>
                  </a:cubicBezTo>
                  <a:lnTo>
                    <a:pt x="6634" y="13096"/>
                  </a:lnTo>
                  <a:cubicBezTo>
                    <a:pt x="6632" y="13072"/>
                    <a:pt x="6627" y="13046"/>
                    <a:pt x="6623" y="13021"/>
                  </a:cubicBezTo>
                  <a:cubicBezTo>
                    <a:pt x="6621" y="12997"/>
                    <a:pt x="6620" y="12971"/>
                    <a:pt x="6617" y="12945"/>
                  </a:cubicBezTo>
                  <a:cubicBezTo>
                    <a:pt x="6615" y="12920"/>
                    <a:pt x="6601" y="12896"/>
                    <a:pt x="6599" y="12870"/>
                  </a:cubicBezTo>
                  <a:cubicBezTo>
                    <a:pt x="6595" y="12845"/>
                    <a:pt x="6597" y="12820"/>
                    <a:pt x="6593" y="12794"/>
                  </a:cubicBezTo>
                  <a:cubicBezTo>
                    <a:pt x="6590" y="12769"/>
                    <a:pt x="6595" y="12742"/>
                    <a:pt x="6593" y="12718"/>
                  </a:cubicBezTo>
                  <a:cubicBezTo>
                    <a:pt x="6590" y="12693"/>
                    <a:pt x="6579" y="12668"/>
                    <a:pt x="6577" y="12643"/>
                  </a:cubicBezTo>
                  <a:cubicBezTo>
                    <a:pt x="6574" y="12618"/>
                    <a:pt x="6564" y="12593"/>
                    <a:pt x="6562" y="12568"/>
                  </a:cubicBezTo>
                  <a:cubicBezTo>
                    <a:pt x="6559" y="12543"/>
                    <a:pt x="6567" y="12516"/>
                    <a:pt x="6562" y="12490"/>
                  </a:cubicBezTo>
                  <a:cubicBezTo>
                    <a:pt x="6559" y="12464"/>
                    <a:pt x="6546" y="12441"/>
                    <a:pt x="6543" y="12415"/>
                  </a:cubicBezTo>
                  <a:cubicBezTo>
                    <a:pt x="6541" y="12389"/>
                    <a:pt x="6542" y="12365"/>
                    <a:pt x="6538" y="12339"/>
                  </a:cubicBezTo>
                  <a:cubicBezTo>
                    <a:pt x="6535" y="12313"/>
                    <a:pt x="6538" y="12288"/>
                    <a:pt x="6535" y="12263"/>
                  </a:cubicBezTo>
                  <a:cubicBezTo>
                    <a:pt x="6532" y="12237"/>
                    <a:pt x="6526" y="12213"/>
                    <a:pt x="6524" y="12188"/>
                  </a:cubicBezTo>
                  <a:cubicBezTo>
                    <a:pt x="6520" y="12162"/>
                    <a:pt x="6505" y="12138"/>
                    <a:pt x="6502" y="12113"/>
                  </a:cubicBezTo>
                  <a:cubicBezTo>
                    <a:pt x="6499" y="12087"/>
                    <a:pt x="6505" y="12061"/>
                    <a:pt x="6502" y="12035"/>
                  </a:cubicBezTo>
                  <a:cubicBezTo>
                    <a:pt x="6499" y="12009"/>
                    <a:pt x="6493" y="11986"/>
                    <a:pt x="6488" y="11960"/>
                  </a:cubicBezTo>
                  <a:cubicBezTo>
                    <a:pt x="6486" y="11934"/>
                    <a:pt x="6478" y="11911"/>
                    <a:pt x="6475" y="11885"/>
                  </a:cubicBezTo>
                  <a:cubicBezTo>
                    <a:pt x="6471" y="11859"/>
                    <a:pt x="6466" y="11835"/>
                    <a:pt x="6463" y="11810"/>
                  </a:cubicBezTo>
                  <a:cubicBezTo>
                    <a:pt x="6459" y="11784"/>
                    <a:pt x="6468" y="11758"/>
                    <a:pt x="6465" y="11733"/>
                  </a:cubicBezTo>
                  <a:cubicBezTo>
                    <a:pt x="6461" y="11707"/>
                    <a:pt x="6451" y="11683"/>
                    <a:pt x="6449" y="11658"/>
                  </a:cubicBezTo>
                  <a:cubicBezTo>
                    <a:pt x="6444" y="11632"/>
                    <a:pt x="6449" y="11607"/>
                    <a:pt x="6446" y="11581"/>
                  </a:cubicBezTo>
                  <a:cubicBezTo>
                    <a:pt x="6441" y="11556"/>
                    <a:pt x="6439" y="11530"/>
                    <a:pt x="6435" y="11505"/>
                  </a:cubicBezTo>
                  <a:cubicBezTo>
                    <a:pt x="6431" y="11479"/>
                    <a:pt x="6413" y="11457"/>
                    <a:pt x="6409" y="11431"/>
                  </a:cubicBezTo>
                  <a:cubicBezTo>
                    <a:pt x="6406" y="11406"/>
                    <a:pt x="6418" y="11379"/>
                    <a:pt x="6413" y="11354"/>
                  </a:cubicBezTo>
                  <a:cubicBezTo>
                    <a:pt x="6409" y="11328"/>
                    <a:pt x="6393" y="11306"/>
                    <a:pt x="6390" y="11280"/>
                  </a:cubicBezTo>
                  <a:cubicBezTo>
                    <a:pt x="6386" y="11254"/>
                    <a:pt x="6395" y="11227"/>
                    <a:pt x="6392" y="11203"/>
                  </a:cubicBezTo>
                  <a:cubicBezTo>
                    <a:pt x="6388" y="11177"/>
                    <a:pt x="6376" y="11152"/>
                    <a:pt x="6374" y="11128"/>
                  </a:cubicBezTo>
                  <a:cubicBezTo>
                    <a:pt x="6369" y="11102"/>
                    <a:pt x="6369" y="11076"/>
                    <a:pt x="6365" y="11051"/>
                  </a:cubicBezTo>
                  <a:cubicBezTo>
                    <a:pt x="6361" y="11026"/>
                    <a:pt x="6352" y="11001"/>
                    <a:pt x="6349" y="10976"/>
                  </a:cubicBezTo>
                  <a:cubicBezTo>
                    <a:pt x="6345" y="10951"/>
                    <a:pt x="6348" y="10925"/>
                    <a:pt x="6345" y="10900"/>
                  </a:cubicBezTo>
                  <a:cubicBezTo>
                    <a:pt x="6342" y="10874"/>
                    <a:pt x="6343" y="10849"/>
                    <a:pt x="6338" y="10824"/>
                  </a:cubicBezTo>
                  <a:cubicBezTo>
                    <a:pt x="6334" y="10798"/>
                    <a:pt x="6328" y="10774"/>
                    <a:pt x="6326" y="10749"/>
                  </a:cubicBezTo>
                  <a:cubicBezTo>
                    <a:pt x="6321" y="10723"/>
                    <a:pt x="6317" y="10697"/>
                    <a:pt x="6313" y="10674"/>
                  </a:cubicBezTo>
                  <a:cubicBezTo>
                    <a:pt x="6309" y="10648"/>
                    <a:pt x="6301" y="10624"/>
                    <a:pt x="6299" y="10599"/>
                  </a:cubicBezTo>
                  <a:cubicBezTo>
                    <a:pt x="6294" y="10573"/>
                    <a:pt x="6291" y="10547"/>
                    <a:pt x="6289" y="10523"/>
                  </a:cubicBezTo>
                  <a:cubicBezTo>
                    <a:pt x="6285" y="10497"/>
                    <a:pt x="6290" y="10470"/>
                    <a:pt x="6286" y="10445"/>
                  </a:cubicBezTo>
                  <a:cubicBezTo>
                    <a:pt x="6283" y="10421"/>
                    <a:pt x="6274" y="10396"/>
                    <a:pt x="6272" y="10370"/>
                  </a:cubicBezTo>
                  <a:cubicBezTo>
                    <a:pt x="6268" y="10346"/>
                    <a:pt x="6268" y="10320"/>
                    <a:pt x="6263" y="10294"/>
                  </a:cubicBezTo>
                  <a:cubicBezTo>
                    <a:pt x="6259" y="10269"/>
                    <a:pt x="6258" y="10244"/>
                    <a:pt x="6254" y="10218"/>
                  </a:cubicBezTo>
                  <a:cubicBezTo>
                    <a:pt x="6251" y="10193"/>
                    <a:pt x="6237" y="10169"/>
                    <a:pt x="6232" y="10144"/>
                  </a:cubicBezTo>
                  <a:cubicBezTo>
                    <a:pt x="6229" y="10119"/>
                    <a:pt x="6231" y="10094"/>
                    <a:pt x="6227" y="10068"/>
                  </a:cubicBezTo>
                  <a:cubicBezTo>
                    <a:pt x="6224" y="10043"/>
                    <a:pt x="6210" y="10019"/>
                    <a:pt x="6206" y="9994"/>
                  </a:cubicBezTo>
                  <a:cubicBezTo>
                    <a:pt x="6202" y="9969"/>
                    <a:pt x="6202" y="9944"/>
                    <a:pt x="6198" y="9918"/>
                  </a:cubicBezTo>
                  <a:cubicBezTo>
                    <a:pt x="6194" y="9893"/>
                    <a:pt x="6188" y="9867"/>
                    <a:pt x="6184" y="9843"/>
                  </a:cubicBezTo>
                  <a:cubicBezTo>
                    <a:pt x="6181" y="9818"/>
                    <a:pt x="6187" y="9791"/>
                    <a:pt x="6183" y="9765"/>
                  </a:cubicBezTo>
                  <a:cubicBezTo>
                    <a:pt x="6179" y="9741"/>
                    <a:pt x="6166" y="9716"/>
                    <a:pt x="6162" y="9690"/>
                  </a:cubicBezTo>
                  <a:cubicBezTo>
                    <a:pt x="6157" y="9666"/>
                    <a:pt x="6164" y="9639"/>
                    <a:pt x="6161" y="9613"/>
                  </a:cubicBezTo>
                  <a:cubicBezTo>
                    <a:pt x="6156" y="9587"/>
                    <a:pt x="6141" y="9565"/>
                    <a:pt x="6137" y="9539"/>
                  </a:cubicBezTo>
                  <a:cubicBezTo>
                    <a:pt x="6134" y="9514"/>
                    <a:pt x="6132" y="9489"/>
                    <a:pt x="6128" y="9463"/>
                  </a:cubicBezTo>
                  <a:cubicBezTo>
                    <a:pt x="6124" y="9437"/>
                    <a:pt x="6124" y="9412"/>
                    <a:pt x="6120" y="9387"/>
                  </a:cubicBezTo>
                  <a:cubicBezTo>
                    <a:pt x="6116" y="9361"/>
                    <a:pt x="6115" y="9336"/>
                    <a:pt x="6110" y="9310"/>
                  </a:cubicBezTo>
                  <a:cubicBezTo>
                    <a:pt x="6107" y="9285"/>
                    <a:pt x="6098" y="9261"/>
                    <a:pt x="6094" y="9235"/>
                  </a:cubicBezTo>
                  <a:cubicBezTo>
                    <a:pt x="6091" y="9210"/>
                    <a:pt x="6080" y="9186"/>
                    <a:pt x="6076" y="9160"/>
                  </a:cubicBezTo>
                  <a:cubicBezTo>
                    <a:pt x="6072" y="9135"/>
                    <a:pt x="6076" y="9109"/>
                    <a:pt x="6072" y="9083"/>
                  </a:cubicBezTo>
                  <a:lnTo>
                    <a:pt x="6060" y="9007"/>
                  </a:lnTo>
                  <a:cubicBezTo>
                    <a:pt x="6056" y="8981"/>
                    <a:pt x="6050" y="8955"/>
                    <a:pt x="6046" y="8932"/>
                  </a:cubicBezTo>
                  <a:cubicBezTo>
                    <a:pt x="6043" y="8906"/>
                    <a:pt x="6040" y="8880"/>
                    <a:pt x="6035" y="8855"/>
                  </a:cubicBezTo>
                  <a:cubicBezTo>
                    <a:pt x="6032" y="8830"/>
                    <a:pt x="6021" y="8806"/>
                    <a:pt x="6017" y="8780"/>
                  </a:cubicBezTo>
                  <a:cubicBezTo>
                    <a:pt x="6013" y="8755"/>
                    <a:pt x="6018" y="8728"/>
                    <a:pt x="6014" y="8703"/>
                  </a:cubicBezTo>
                  <a:cubicBezTo>
                    <a:pt x="6011" y="8677"/>
                    <a:pt x="5996" y="8654"/>
                    <a:pt x="5991" y="8629"/>
                  </a:cubicBezTo>
                  <a:cubicBezTo>
                    <a:pt x="5987" y="8603"/>
                    <a:pt x="5980" y="8579"/>
                    <a:pt x="5975" y="8554"/>
                  </a:cubicBezTo>
                  <a:cubicBezTo>
                    <a:pt x="5971" y="8528"/>
                    <a:pt x="5975" y="8501"/>
                    <a:pt x="5971" y="8477"/>
                  </a:cubicBezTo>
                  <a:lnTo>
                    <a:pt x="5959" y="8400"/>
                  </a:lnTo>
                  <a:cubicBezTo>
                    <a:pt x="5955" y="8375"/>
                    <a:pt x="5950" y="8349"/>
                    <a:pt x="5944" y="8325"/>
                  </a:cubicBezTo>
                  <a:cubicBezTo>
                    <a:pt x="5939" y="8301"/>
                    <a:pt x="5938" y="8274"/>
                    <a:pt x="5934" y="8249"/>
                  </a:cubicBezTo>
                  <a:cubicBezTo>
                    <a:pt x="5930" y="8223"/>
                    <a:pt x="5920" y="8199"/>
                    <a:pt x="5914" y="8174"/>
                  </a:cubicBezTo>
                  <a:lnTo>
                    <a:pt x="5901" y="8097"/>
                  </a:lnTo>
                  <a:cubicBezTo>
                    <a:pt x="5898" y="8072"/>
                    <a:pt x="5898" y="8046"/>
                    <a:pt x="5893" y="8021"/>
                  </a:cubicBezTo>
                  <a:cubicBezTo>
                    <a:pt x="5889" y="7996"/>
                    <a:pt x="5885" y="7970"/>
                    <a:pt x="5882" y="7944"/>
                  </a:cubicBezTo>
                  <a:cubicBezTo>
                    <a:pt x="5878" y="7920"/>
                    <a:pt x="5861" y="7896"/>
                    <a:pt x="5856" y="7871"/>
                  </a:cubicBezTo>
                  <a:cubicBezTo>
                    <a:pt x="5852" y="7846"/>
                    <a:pt x="5855" y="7819"/>
                    <a:pt x="5851" y="7793"/>
                  </a:cubicBezTo>
                  <a:lnTo>
                    <a:pt x="5839" y="7717"/>
                  </a:lnTo>
                  <a:cubicBezTo>
                    <a:pt x="5835" y="7692"/>
                    <a:pt x="5819" y="7669"/>
                    <a:pt x="5814" y="7643"/>
                  </a:cubicBezTo>
                  <a:cubicBezTo>
                    <a:pt x="5809" y="7618"/>
                    <a:pt x="5818" y="7591"/>
                    <a:pt x="5812" y="7566"/>
                  </a:cubicBezTo>
                  <a:cubicBezTo>
                    <a:pt x="5807" y="7541"/>
                    <a:pt x="5791" y="7518"/>
                    <a:pt x="5787" y="7492"/>
                  </a:cubicBezTo>
                  <a:cubicBezTo>
                    <a:pt x="5781" y="7467"/>
                    <a:pt x="5777" y="7441"/>
                    <a:pt x="5773" y="7417"/>
                  </a:cubicBezTo>
                  <a:cubicBezTo>
                    <a:pt x="5767" y="7392"/>
                    <a:pt x="5762" y="7368"/>
                    <a:pt x="5757" y="7342"/>
                  </a:cubicBezTo>
                  <a:cubicBezTo>
                    <a:pt x="5751" y="7317"/>
                    <a:pt x="5749" y="7291"/>
                    <a:pt x="5745" y="7266"/>
                  </a:cubicBezTo>
                  <a:cubicBezTo>
                    <a:pt x="5740" y="7241"/>
                    <a:pt x="5744" y="7214"/>
                    <a:pt x="5740" y="7188"/>
                  </a:cubicBezTo>
                  <a:cubicBezTo>
                    <a:pt x="5734" y="7162"/>
                    <a:pt x="5732" y="7138"/>
                    <a:pt x="5728" y="7112"/>
                  </a:cubicBezTo>
                  <a:cubicBezTo>
                    <a:pt x="5722" y="7086"/>
                    <a:pt x="5713" y="7063"/>
                    <a:pt x="5708" y="7037"/>
                  </a:cubicBezTo>
                  <a:cubicBezTo>
                    <a:pt x="5702" y="7011"/>
                    <a:pt x="5687" y="6989"/>
                    <a:pt x="5682" y="6963"/>
                  </a:cubicBezTo>
                  <a:cubicBezTo>
                    <a:pt x="5678" y="6937"/>
                    <a:pt x="5674" y="6913"/>
                    <a:pt x="5669" y="6887"/>
                  </a:cubicBezTo>
                  <a:cubicBezTo>
                    <a:pt x="5664" y="6861"/>
                    <a:pt x="5663" y="6836"/>
                    <a:pt x="5657" y="6811"/>
                  </a:cubicBezTo>
                  <a:cubicBezTo>
                    <a:pt x="5652" y="6785"/>
                    <a:pt x="5654" y="6759"/>
                    <a:pt x="5649" y="6734"/>
                  </a:cubicBezTo>
                  <a:cubicBezTo>
                    <a:pt x="5643" y="6709"/>
                    <a:pt x="5634" y="6685"/>
                    <a:pt x="5630" y="6659"/>
                  </a:cubicBezTo>
                  <a:cubicBezTo>
                    <a:pt x="5625" y="6634"/>
                    <a:pt x="5615" y="6610"/>
                    <a:pt x="5610" y="6584"/>
                  </a:cubicBezTo>
                  <a:cubicBezTo>
                    <a:pt x="5605" y="6559"/>
                    <a:pt x="5606" y="6533"/>
                    <a:pt x="5600" y="6508"/>
                  </a:cubicBezTo>
                  <a:cubicBezTo>
                    <a:pt x="5595" y="6482"/>
                    <a:pt x="5583" y="6460"/>
                    <a:pt x="5578" y="6434"/>
                  </a:cubicBezTo>
                  <a:cubicBezTo>
                    <a:pt x="5573" y="6409"/>
                    <a:pt x="5579" y="6383"/>
                    <a:pt x="5574" y="6357"/>
                  </a:cubicBezTo>
                  <a:cubicBezTo>
                    <a:pt x="5568" y="6331"/>
                    <a:pt x="5550" y="6310"/>
                    <a:pt x="5545" y="6284"/>
                  </a:cubicBezTo>
                  <a:cubicBezTo>
                    <a:pt x="5539" y="6259"/>
                    <a:pt x="5543" y="6233"/>
                    <a:pt x="5537" y="6207"/>
                  </a:cubicBezTo>
                  <a:cubicBezTo>
                    <a:pt x="5532" y="6181"/>
                    <a:pt x="5525" y="6158"/>
                    <a:pt x="5520" y="6132"/>
                  </a:cubicBezTo>
                  <a:cubicBezTo>
                    <a:pt x="5515" y="6106"/>
                    <a:pt x="5507" y="6083"/>
                    <a:pt x="5502" y="6057"/>
                  </a:cubicBezTo>
                  <a:cubicBezTo>
                    <a:pt x="5496" y="6031"/>
                    <a:pt x="5485" y="6009"/>
                    <a:pt x="5478" y="5983"/>
                  </a:cubicBezTo>
                  <a:cubicBezTo>
                    <a:pt x="5473" y="5957"/>
                    <a:pt x="5480" y="5931"/>
                    <a:pt x="5475" y="5906"/>
                  </a:cubicBezTo>
                  <a:cubicBezTo>
                    <a:pt x="5470" y="5880"/>
                    <a:pt x="5460" y="5856"/>
                    <a:pt x="5455" y="5831"/>
                  </a:cubicBezTo>
                  <a:cubicBezTo>
                    <a:pt x="5449" y="5805"/>
                    <a:pt x="5438" y="5783"/>
                    <a:pt x="5432" y="5757"/>
                  </a:cubicBezTo>
                  <a:cubicBezTo>
                    <a:pt x="5427" y="5731"/>
                    <a:pt x="5418" y="5708"/>
                    <a:pt x="5412" y="5682"/>
                  </a:cubicBezTo>
                  <a:cubicBezTo>
                    <a:pt x="5407" y="5656"/>
                    <a:pt x="5400" y="5633"/>
                    <a:pt x="5395" y="5607"/>
                  </a:cubicBezTo>
                  <a:cubicBezTo>
                    <a:pt x="5389" y="5581"/>
                    <a:pt x="5385" y="5556"/>
                    <a:pt x="5380" y="5532"/>
                  </a:cubicBezTo>
                  <a:cubicBezTo>
                    <a:pt x="5374" y="5506"/>
                    <a:pt x="5371" y="5481"/>
                    <a:pt x="5366" y="5456"/>
                  </a:cubicBezTo>
                  <a:cubicBezTo>
                    <a:pt x="5360" y="5430"/>
                    <a:pt x="5356" y="5406"/>
                    <a:pt x="5349" y="5381"/>
                  </a:cubicBezTo>
                  <a:cubicBezTo>
                    <a:pt x="5343" y="5355"/>
                    <a:pt x="5339" y="5330"/>
                    <a:pt x="5333" y="5306"/>
                  </a:cubicBezTo>
                  <a:cubicBezTo>
                    <a:pt x="5327" y="5280"/>
                    <a:pt x="5314" y="5258"/>
                    <a:pt x="5309" y="5232"/>
                  </a:cubicBezTo>
                  <a:cubicBezTo>
                    <a:pt x="5303" y="5207"/>
                    <a:pt x="5295" y="5183"/>
                    <a:pt x="5289" y="5158"/>
                  </a:cubicBezTo>
                  <a:cubicBezTo>
                    <a:pt x="5282" y="5133"/>
                    <a:pt x="5285" y="5106"/>
                    <a:pt x="5279" y="5082"/>
                  </a:cubicBezTo>
                  <a:cubicBezTo>
                    <a:pt x="5273" y="5057"/>
                    <a:pt x="5258" y="5035"/>
                    <a:pt x="5251" y="5009"/>
                  </a:cubicBezTo>
                  <a:cubicBezTo>
                    <a:pt x="5245" y="4985"/>
                    <a:pt x="5251" y="4956"/>
                    <a:pt x="5245" y="4932"/>
                  </a:cubicBezTo>
                  <a:cubicBezTo>
                    <a:pt x="5237" y="4907"/>
                    <a:pt x="5223" y="4884"/>
                    <a:pt x="5218" y="4859"/>
                  </a:cubicBezTo>
                  <a:cubicBezTo>
                    <a:pt x="5210" y="4835"/>
                    <a:pt x="5213" y="4808"/>
                    <a:pt x="5207" y="4783"/>
                  </a:cubicBezTo>
                  <a:cubicBezTo>
                    <a:pt x="5200" y="4758"/>
                    <a:pt x="5186" y="4736"/>
                    <a:pt x="5178" y="4712"/>
                  </a:cubicBezTo>
                  <a:cubicBezTo>
                    <a:pt x="5172" y="4686"/>
                    <a:pt x="5161" y="4663"/>
                    <a:pt x="5155" y="4638"/>
                  </a:cubicBezTo>
                  <a:cubicBezTo>
                    <a:pt x="5148" y="4612"/>
                    <a:pt x="5149" y="4585"/>
                    <a:pt x="5143" y="4562"/>
                  </a:cubicBezTo>
                  <a:cubicBezTo>
                    <a:pt x="5137" y="4536"/>
                    <a:pt x="5131" y="4511"/>
                    <a:pt x="5124" y="4487"/>
                  </a:cubicBezTo>
                  <a:cubicBezTo>
                    <a:pt x="5117" y="4461"/>
                    <a:pt x="5111" y="4436"/>
                    <a:pt x="5104" y="4413"/>
                  </a:cubicBezTo>
                  <a:cubicBezTo>
                    <a:pt x="5097" y="4387"/>
                    <a:pt x="5088" y="4364"/>
                    <a:pt x="5081" y="4339"/>
                  </a:cubicBezTo>
                  <a:cubicBezTo>
                    <a:pt x="5074" y="4315"/>
                    <a:pt x="5070" y="4289"/>
                    <a:pt x="5064" y="4264"/>
                  </a:cubicBezTo>
                  <a:cubicBezTo>
                    <a:pt x="5057" y="4240"/>
                    <a:pt x="5054" y="4214"/>
                    <a:pt x="5047" y="4189"/>
                  </a:cubicBezTo>
                  <a:cubicBezTo>
                    <a:pt x="5040" y="4165"/>
                    <a:pt x="5022" y="4142"/>
                    <a:pt x="5016" y="4118"/>
                  </a:cubicBezTo>
                  <a:cubicBezTo>
                    <a:pt x="5009" y="4094"/>
                    <a:pt x="5001" y="4069"/>
                    <a:pt x="4993" y="4044"/>
                  </a:cubicBezTo>
                  <a:cubicBezTo>
                    <a:pt x="4987" y="4021"/>
                    <a:pt x="4983" y="3994"/>
                    <a:pt x="4976" y="3969"/>
                  </a:cubicBezTo>
                  <a:cubicBezTo>
                    <a:pt x="4968" y="3946"/>
                    <a:pt x="4957" y="3921"/>
                    <a:pt x="4950" y="3898"/>
                  </a:cubicBezTo>
                  <a:cubicBezTo>
                    <a:pt x="4944" y="3873"/>
                    <a:pt x="4935" y="3847"/>
                    <a:pt x="4928" y="3824"/>
                  </a:cubicBezTo>
                  <a:cubicBezTo>
                    <a:pt x="4919" y="3799"/>
                    <a:pt x="4922" y="3771"/>
                    <a:pt x="4914" y="3748"/>
                  </a:cubicBezTo>
                  <a:cubicBezTo>
                    <a:pt x="4906" y="3723"/>
                    <a:pt x="4887" y="3702"/>
                    <a:pt x="4881" y="3678"/>
                  </a:cubicBezTo>
                  <a:cubicBezTo>
                    <a:pt x="4872" y="3653"/>
                    <a:pt x="4880" y="3624"/>
                    <a:pt x="4871" y="3600"/>
                  </a:cubicBezTo>
                  <a:cubicBezTo>
                    <a:pt x="4863" y="3576"/>
                    <a:pt x="4856" y="3551"/>
                    <a:pt x="4848" y="3526"/>
                  </a:cubicBezTo>
                  <a:cubicBezTo>
                    <a:pt x="4840" y="3502"/>
                    <a:pt x="4828" y="3480"/>
                    <a:pt x="4821" y="3455"/>
                  </a:cubicBezTo>
                  <a:cubicBezTo>
                    <a:pt x="4812" y="3432"/>
                    <a:pt x="4802" y="3407"/>
                    <a:pt x="4796" y="3383"/>
                  </a:cubicBezTo>
                  <a:cubicBezTo>
                    <a:pt x="4788" y="3359"/>
                    <a:pt x="4775" y="3336"/>
                    <a:pt x="4767" y="3312"/>
                  </a:cubicBezTo>
                  <a:lnTo>
                    <a:pt x="4742" y="3240"/>
                  </a:lnTo>
                  <a:cubicBezTo>
                    <a:pt x="4735" y="3215"/>
                    <a:pt x="4724" y="3192"/>
                    <a:pt x="4716" y="3167"/>
                  </a:cubicBezTo>
                  <a:cubicBezTo>
                    <a:pt x="4708" y="3144"/>
                    <a:pt x="4711" y="3114"/>
                    <a:pt x="4704" y="3090"/>
                  </a:cubicBezTo>
                  <a:cubicBezTo>
                    <a:pt x="4695" y="3065"/>
                    <a:pt x="4681" y="3044"/>
                    <a:pt x="4672" y="3020"/>
                  </a:cubicBezTo>
                  <a:cubicBezTo>
                    <a:pt x="4663" y="2996"/>
                    <a:pt x="4652" y="2972"/>
                    <a:pt x="4645" y="2948"/>
                  </a:cubicBezTo>
                  <a:cubicBezTo>
                    <a:pt x="4636" y="2924"/>
                    <a:pt x="4630" y="2898"/>
                    <a:pt x="4622" y="2875"/>
                  </a:cubicBezTo>
                  <a:cubicBezTo>
                    <a:pt x="4613" y="2850"/>
                    <a:pt x="4602" y="2828"/>
                    <a:pt x="4592" y="2803"/>
                  </a:cubicBezTo>
                  <a:cubicBezTo>
                    <a:pt x="4583" y="2779"/>
                    <a:pt x="4572" y="2757"/>
                    <a:pt x="4562" y="2732"/>
                  </a:cubicBezTo>
                  <a:cubicBezTo>
                    <a:pt x="4554" y="2709"/>
                    <a:pt x="4555" y="2680"/>
                    <a:pt x="4545" y="2657"/>
                  </a:cubicBezTo>
                  <a:cubicBezTo>
                    <a:pt x="4536" y="2634"/>
                    <a:pt x="4516" y="2613"/>
                    <a:pt x="4507" y="2591"/>
                  </a:cubicBezTo>
                  <a:cubicBezTo>
                    <a:pt x="4497" y="2566"/>
                    <a:pt x="4496" y="2539"/>
                    <a:pt x="4486" y="2516"/>
                  </a:cubicBezTo>
                  <a:cubicBezTo>
                    <a:pt x="4477" y="2491"/>
                    <a:pt x="4472" y="2466"/>
                    <a:pt x="4463" y="2442"/>
                  </a:cubicBezTo>
                  <a:cubicBezTo>
                    <a:pt x="4453" y="2417"/>
                    <a:pt x="4435" y="2398"/>
                    <a:pt x="4424" y="2374"/>
                  </a:cubicBezTo>
                  <a:cubicBezTo>
                    <a:pt x="4415" y="2351"/>
                    <a:pt x="4409" y="2325"/>
                    <a:pt x="4399" y="2303"/>
                  </a:cubicBezTo>
                  <a:cubicBezTo>
                    <a:pt x="4389" y="2278"/>
                    <a:pt x="4377" y="2256"/>
                    <a:pt x="4368" y="2233"/>
                  </a:cubicBezTo>
                  <a:cubicBezTo>
                    <a:pt x="4358" y="2208"/>
                    <a:pt x="4347" y="2186"/>
                    <a:pt x="4339" y="2162"/>
                  </a:cubicBezTo>
                  <a:cubicBezTo>
                    <a:pt x="4328" y="2138"/>
                    <a:pt x="4315" y="2116"/>
                    <a:pt x="4306" y="2093"/>
                  </a:cubicBezTo>
                  <a:cubicBezTo>
                    <a:pt x="4296" y="2068"/>
                    <a:pt x="4290" y="2042"/>
                    <a:pt x="4280" y="2020"/>
                  </a:cubicBezTo>
                  <a:cubicBezTo>
                    <a:pt x="4269" y="1997"/>
                    <a:pt x="4253" y="1976"/>
                    <a:pt x="4242" y="1954"/>
                  </a:cubicBezTo>
                  <a:cubicBezTo>
                    <a:pt x="4231" y="1930"/>
                    <a:pt x="4226" y="1903"/>
                    <a:pt x="4215" y="1881"/>
                  </a:cubicBezTo>
                  <a:cubicBezTo>
                    <a:pt x="4205" y="1858"/>
                    <a:pt x="4187" y="1837"/>
                    <a:pt x="4176" y="1814"/>
                  </a:cubicBezTo>
                  <a:cubicBezTo>
                    <a:pt x="4165" y="1791"/>
                    <a:pt x="4162" y="1764"/>
                    <a:pt x="4151" y="1740"/>
                  </a:cubicBezTo>
                  <a:cubicBezTo>
                    <a:pt x="4138" y="1718"/>
                    <a:pt x="4122" y="1696"/>
                    <a:pt x="4112" y="1673"/>
                  </a:cubicBezTo>
                  <a:cubicBezTo>
                    <a:pt x="4100" y="1650"/>
                    <a:pt x="4089" y="1628"/>
                    <a:pt x="4077" y="1605"/>
                  </a:cubicBezTo>
                  <a:cubicBezTo>
                    <a:pt x="4065" y="1582"/>
                    <a:pt x="4050" y="1560"/>
                    <a:pt x="4039" y="1538"/>
                  </a:cubicBezTo>
                  <a:cubicBezTo>
                    <a:pt x="4026" y="1515"/>
                    <a:pt x="4013" y="1494"/>
                    <a:pt x="4001" y="1471"/>
                  </a:cubicBezTo>
                  <a:cubicBezTo>
                    <a:pt x="3988" y="1448"/>
                    <a:pt x="3977" y="1425"/>
                    <a:pt x="3965" y="1404"/>
                  </a:cubicBezTo>
                  <a:cubicBezTo>
                    <a:pt x="3953" y="1382"/>
                    <a:pt x="3948" y="1355"/>
                    <a:pt x="3934" y="1333"/>
                  </a:cubicBezTo>
                  <a:cubicBezTo>
                    <a:pt x="3921" y="1311"/>
                    <a:pt x="3901" y="1293"/>
                    <a:pt x="3887" y="1271"/>
                  </a:cubicBezTo>
                  <a:cubicBezTo>
                    <a:pt x="3874" y="1250"/>
                    <a:pt x="3862" y="1227"/>
                    <a:pt x="3848" y="1206"/>
                  </a:cubicBezTo>
                  <a:cubicBezTo>
                    <a:pt x="3835" y="1184"/>
                    <a:pt x="3820" y="1163"/>
                    <a:pt x="3806" y="1142"/>
                  </a:cubicBezTo>
                  <a:cubicBezTo>
                    <a:pt x="3793" y="1120"/>
                    <a:pt x="3785" y="1094"/>
                    <a:pt x="3772" y="1073"/>
                  </a:cubicBezTo>
                  <a:cubicBezTo>
                    <a:pt x="3757" y="1052"/>
                    <a:pt x="3741" y="1032"/>
                    <a:pt x="3726" y="1012"/>
                  </a:cubicBezTo>
                  <a:cubicBezTo>
                    <a:pt x="3712" y="991"/>
                    <a:pt x="3698" y="969"/>
                    <a:pt x="3683" y="948"/>
                  </a:cubicBezTo>
                  <a:cubicBezTo>
                    <a:pt x="3669" y="926"/>
                    <a:pt x="3650" y="907"/>
                    <a:pt x="3635" y="888"/>
                  </a:cubicBezTo>
                  <a:cubicBezTo>
                    <a:pt x="3621" y="867"/>
                    <a:pt x="3600" y="850"/>
                    <a:pt x="3585" y="830"/>
                  </a:cubicBezTo>
                  <a:cubicBezTo>
                    <a:pt x="3568" y="810"/>
                    <a:pt x="3552" y="791"/>
                    <a:pt x="3536" y="771"/>
                  </a:cubicBezTo>
                  <a:cubicBezTo>
                    <a:pt x="3520" y="751"/>
                    <a:pt x="3511" y="725"/>
                    <a:pt x="3495" y="707"/>
                  </a:cubicBezTo>
                  <a:cubicBezTo>
                    <a:pt x="3478" y="686"/>
                    <a:pt x="3461" y="668"/>
                    <a:pt x="3444" y="649"/>
                  </a:cubicBezTo>
                  <a:cubicBezTo>
                    <a:pt x="3426" y="631"/>
                    <a:pt x="3414" y="606"/>
                    <a:pt x="3397" y="589"/>
                  </a:cubicBezTo>
                  <a:cubicBezTo>
                    <a:pt x="3380" y="570"/>
                    <a:pt x="3356" y="557"/>
                    <a:pt x="3339" y="540"/>
                  </a:cubicBezTo>
                  <a:cubicBezTo>
                    <a:pt x="3321" y="520"/>
                    <a:pt x="3300" y="507"/>
                    <a:pt x="3280" y="489"/>
                  </a:cubicBezTo>
                  <a:cubicBezTo>
                    <a:pt x="3262" y="472"/>
                    <a:pt x="3249" y="449"/>
                    <a:pt x="3231" y="433"/>
                  </a:cubicBezTo>
                  <a:cubicBezTo>
                    <a:pt x="3212" y="414"/>
                    <a:pt x="3185" y="407"/>
                    <a:pt x="3167" y="391"/>
                  </a:cubicBezTo>
                  <a:cubicBezTo>
                    <a:pt x="3146" y="375"/>
                    <a:pt x="3128" y="355"/>
                    <a:pt x="3108" y="341"/>
                  </a:cubicBezTo>
                  <a:cubicBezTo>
                    <a:pt x="3088" y="325"/>
                    <a:pt x="3066" y="310"/>
                    <a:pt x="3046" y="295"/>
                  </a:cubicBezTo>
                  <a:cubicBezTo>
                    <a:pt x="3024" y="280"/>
                    <a:pt x="3003" y="268"/>
                    <a:pt x="2981" y="253"/>
                  </a:cubicBezTo>
                  <a:cubicBezTo>
                    <a:pt x="2960" y="238"/>
                    <a:pt x="2937" y="227"/>
                    <a:pt x="2915" y="215"/>
                  </a:cubicBezTo>
                  <a:cubicBezTo>
                    <a:pt x="2893" y="202"/>
                    <a:pt x="2871" y="188"/>
                    <a:pt x="2850" y="177"/>
                  </a:cubicBezTo>
                  <a:cubicBezTo>
                    <a:pt x="2826" y="165"/>
                    <a:pt x="2804" y="152"/>
                    <a:pt x="2781" y="141"/>
                  </a:cubicBezTo>
                  <a:cubicBezTo>
                    <a:pt x="2759" y="130"/>
                    <a:pt x="2733" y="123"/>
                    <a:pt x="2710" y="113"/>
                  </a:cubicBezTo>
                  <a:cubicBezTo>
                    <a:pt x="2686" y="103"/>
                    <a:pt x="2664" y="90"/>
                    <a:pt x="2641" y="81"/>
                  </a:cubicBezTo>
                  <a:cubicBezTo>
                    <a:pt x="2616" y="72"/>
                    <a:pt x="2594" y="60"/>
                    <a:pt x="2569" y="53"/>
                  </a:cubicBezTo>
                  <a:cubicBezTo>
                    <a:pt x="2544" y="45"/>
                    <a:pt x="2521" y="36"/>
                    <a:pt x="2496" y="29"/>
                  </a:cubicBezTo>
                  <a:cubicBezTo>
                    <a:pt x="2487" y="27"/>
                    <a:pt x="2477" y="26"/>
                    <a:pt x="2467" y="26"/>
                  </a:cubicBezTo>
                  <a:cubicBezTo>
                    <a:pt x="2457" y="26"/>
                    <a:pt x="2448" y="27"/>
                    <a:pt x="2439" y="27"/>
                  </a:cubicBezTo>
                  <a:cubicBezTo>
                    <a:pt x="2432" y="27"/>
                    <a:pt x="2425" y="26"/>
                    <a:pt x="2418" y="25"/>
                  </a:cubicBezTo>
                  <a:cubicBezTo>
                    <a:pt x="2392" y="21"/>
                    <a:pt x="2369" y="16"/>
                    <a:pt x="2343" y="13"/>
                  </a:cubicBezTo>
                  <a:cubicBezTo>
                    <a:pt x="2317" y="10"/>
                    <a:pt x="2293" y="2"/>
                    <a:pt x="2267" y="1"/>
                  </a:cubicBezTo>
                  <a:cubicBezTo>
                    <a:pt x="2265" y="1"/>
                    <a:pt x="2262" y="1"/>
                    <a:pt x="2260" y="1"/>
                  </a:cubicBezTo>
                  <a:cubicBezTo>
                    <a:pt x="2237" y="1"/>
                    <a:pt x="2213" y="5"/>
                    <a:pt x="2191" y="5"/>
                  </a:cubicBezTo>
                  <a:cubicBezTo>
                    <a:pt x="2169" y="5"/>
                    <a:pt x="2146" y="0"/>
                    <a:pt x="21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1"/>
            <p:cNvSpPr/>
            <p:nvPr/>
          </p:nvSpPr>
          <p:spPr>
            <a:xfrm>
              <a:off x="4309450" y="3723775"/>
              <a:ext cx="36350" cy="94175"/>
            </a:xfrm>
            <a:custGeom>
              <a:avLst/>
              <a:gdLst/>
              <a:ahLst/>
              <a:cxnLst/>
              <a:rect l="l" t="t" r="r" b="b"/>
              <a:pathLst>
                <a:path w="1454" h="3767" extrusionOk="0">
                  <a:moveTo>
                    <a:pt x="48" y="0"/>
                  </a:moveTo>
                  <a:cubicBezTo>
                    <a:pt x="40" y="0"/>
                    <a:pt x="33" y="4"/>
                    <a:pt x="24" y="14"/>
                  </a:cubicBezTo>
                  <a:cubicBezTo>
                    <a:pt x="1" y="46"/>
                    <a:pt x="39" y="52"/>
                    <a:pt x="49" y="89"/>
                  </a:cubicBezTo>
                  <a:cubicBezTo>
                    <a:pt x="59" y="127"/>
                    <a:pt x="49" y="130"/>
                    <a:pt x="59" y="168"/>
                  </a:cubicBezTo>
                  <a:cubicBezTo>
                    <a:pt x="67" y="205"/>
                    <a:pt x="78" y="202"/>
                    <a:pt x="87" y="239"/>
                  </a:cubicBezTo>
                  <a:cubicBezTo>
                    <a:pt x="97" y="277"/>
                    <a:pt x="86" y="280"/>
                    <a:pt x="96" y="318"/>
                  </a:cubicBezTo>
                  <a:cubicBezTo>
                    <a:pt x="105" y="355"/>
                    <a:pt x="115" y="352"/>
                    <a:pt x="125" y="389"/>
                  </a:cubicBezTo>
                  <a:cubicBezTo>
                    <a:pt x="135" y="427"/>
                    <a:pt x="129" y="428"/>
                    <a:pt x="139" y="465"/>
                  </a:cubicBezTo>
                  <a:cubicBezTo>
                    <a:pt x="147" y="503"/>
                    <a:pt x="153" y="502"/>
                    <a:pt x="162" y="539"/>
                  </a:cubicBezTo>
                  <a:cubicBezTo>
                    <a:pt x="172" y="578"/>
                    <a:pt x="160" y="581"/>
                    <a:pt x="169" y="619"/>
                  </a:cubicBezTo>
                  <a:cubicBezTo>
                    <a:pt x="178" y="656"/>
                    <a:pt x="185" y="655"/>
                    <a:pt x="195" y="692"/>
                  </a:cubicBezTo>
                  <a:cubicBezTo>
                    <a:pt x="204" y="730"/>
                    <a:pt x="205" y="730"/>
                    <a:pt x="215" y="767"/>
                  </a:cubicBezTo>
                  <a:cubicBezTo>
                    <a:pt x="225" y="805"/>
                    <a:pt x="215" y="807"/>
                    <a:pt x="225" y="845"/>
                  </a:cubicBezTo>
                  <a:cubicBezTo>
                    <a:pt x="233" y="882"/>
                    <a:pt x="235" y="882"/>
                    <a:pt x="244" y="920"/>
                  </a:cubicBezTo>
                  <a:cubicBezTo>
                    <a:pt x="253" y="957"/>
                    <a:pt x="257" y="956"/>
                    <a:pt x="265" y="993"/>
                  </a:cubicBezTo>
                  <a:cubicBezTo>
                    <a:pt x="275" y="1031"/>
                    <a:pt x="286" y="1028"/>
                    <a:pt x="295" y="1065"/>
                  </a:cubicBezTo>
                  <a:cubicBezTo>
                    <a:pt x="305" y="1103"/>
                    <a:pt x="302" y="1105"/>
                    <a:pt x="311" y="1142"/>
                  </a:cubicBezTo>
                  <a:cubicBezTo>
                    <a:pt x="321" y="1180"/>
                    <a:pt x="312" y="1181"/>
                    <a:pt x="322" y="1218"/>
                  </a:cubicBezTo>
                  <a:cubicBezTo>
                    <a:pt x="332" y="1256"/>
                    <a:pt x="335" y="1255"/>
                    <a:pt x="344" y="1292"/>
                  </a:cubicBezTo>
                  <a:cubicBezTo>
                    <a:pt x="354" y="1330"/>
                    <a:pt x="353" y="1330"/>
                    <a:pt x="362" y="1367"/>
                  </a:cubicBezTo>
                  <a:cubicBezTo>
                    <a:pt x="370" y="1405"/>
                    <a:pt x="371" y="1405"/>
                    <a:pt x="381" y="1442"/>
                  </a:cubicBezTo>
                  <a:cubicBezTo>
                    <a:pt x="391" y="1480"/>
                    <a:pt x="381" y="1482"/>
                    <a:pt x="391" y="1519"/>
                  </a:cubicBezTo>
                  <a:cubicBezTo>
                    <a:pt x="399" y="1557"/>
                    <a:pt x="404" y="1556"/>
                    <a:pt x="414" y="1593"/>
                  </a:cubicBezTo>
                  <a:cubicBezTo>
                    <a:pt x="424" y="1631"/>
                    <a:pt x="419" y="1632"/>
                    <a:pt x="429" y="1669"/>
                  </a:cubicBezTo>
                  <a:cubicBezTo>
                    <a:pt x="439" y="1707"/>
                    <a:pt x="442" y="1706"/>
                    <a:pt x="452" y="1743"/>
                  </a:cubicBezTo>
                  <a:cubicBezTo>
                    <a:pt x="461" y="1781"/>
                    <a:pt x="460" y="1781"/>
                    <a:pt x="469" y="1818"/>
                  </a:cubicBezTo>
                  <a:cubicBezTo>
                    <a:pt x="478" y="1856"/>
                    <a:pt x="484" y="1855"/>
                    <a:pt x="493" y="1892"/>
                  </a:cubicBezTo>
                  <a:cubicBezTo>
                    <a:pt x="503" y="1930"/>
                    <a:pt x="508" y="1927"/>
                    <a:pt x="517" y="1965"/>
                  </a:cubicBezTo>
                  <a:cubicBezTo>
                    <a:pt x="527" y="2002"/>
                    <a:pt x="517" y="2006"/>
                    <a:pt x="527" y="2043"/>
                  </a:cubicBezTo>
                  <a:cubicBezTo>
                    <a:pt x="536" y="2081"/>
                    <a:pt x="535" y="2081"/>
                    <a:pt x="544" y="2118"/>
                  </a:cubicBezTo>
                  <a:cubicBezTo>
                    <a:pt x="552" y="2156"/>
                    <a:pt x="558" y="2155"/>
                    <a:pt x="567" y="2192"/>
                  </a:cubicBezTo>
                  <a:cubicBezTo>
                    <a:pt x="576" y="2230"/>
                    <a:pt x="575" y="2230"/>
                    <a:pt x="584" y="2267"/>
                  </a:cubicBezTo>
                  <a:cubicBezTo>
                    <a:pt x="594" y="2305"/>
                    <a:pt x="589" y="2306"/>
                    <a:pt x="597" y="2343"/>
                  </a:cubicBezTo>
                  <a:cubicBezTo>
                    <a:pt x="607" y="2381"/>
                    <a:pt x="611" y="2379"/>
                    <a:pt x="621" y="2417"/>
                  </a:cubicBezTo>
                  <a:cubicBezTo>
                    <a:pt x="629" y="2454"/>
                    <a:pt x="628" y="2454"/>
                    <a:pt x="638" y="2492"/>
                  </a:cubicBezTo>
                  <a:cubicBezTo>
                    <a:pt x="648" y="2529"/>
                    <a:pt x="644" y="2529"/>
                    <a:pt x="654" y="2567"/>
                  </a:cubicBezTo>
                  <a:cubicBezTo>
                    <a:pt x="664" y="2603"/>
                    <a:pt x="665" y="2603"/>
                    <a:pt x="674" y="2640"/>
                  </a:cubicBezTo>
                  <a:cubicBezTo>
                    <a:pt x="682" y="2677"/>
                    <a:pt x="690" y="2675"/>
                    <a:pt x="699" y="2713"/>
                  </a:cubicBezTo>
                  <a:cubicBezTo>
                    <a:pt x="709" y="2749"/>
                    <a:pt x="704" y="2750"/>
                    <a:pt x="714" y="2788"/>
                  </a:cubicBezTo>
                  <a:cubicBezTo>
                    <a:pt x="724" y="2825"/>
                    <a:pt x="723" y="2825"/>
                    <a:pt x="731" y="2863"/>
                  </a:cubicBezTo>
                  <a:cubicBezTo>
                    <a:pt x="741" y="2900"/>
                    <a:pt x="745" y="2899"/>
                    <a:pt x="755" y="2936"/>
                  </a:cubicBezTo>
                  <a:cubicBezTo>
                    <a:pt x="763" y="2974"/>
                    <a:pt x="765" y="2974"/>
                    <a:pt x="774" y="3011"/>
                  </a:cubicBezTo>
                  <a:cubicBezTo>
                    <a:pt x="784" y="3049"/>
                    <a:pt x="783" y="3049"/>
                    <a:pt x="792" y="3086"/>
                  </a:cubicBezTo>
                  <a:cubicBezTo>
                    <a:pt x="801" y="3124"/>
                    <a:pt x="790" y="3126"/>
                    <a:pt x="800" y="3164"/>
                  </a:cubicBezTo>
                  <a:cubicBezTo>
                    <a:pt x="809" y="3201"/>
                    <a:pt x="817" y="3199"/>
                    <a:pt x="827" y="3236"/>
                  </a:cubicBezTo>
                  <a:cubicBezTo>
                    <a:pt x="836" y="3274"/>
                    <a:pt x="828" y="3275"/>
                    <a:pt x="837" y="3312"/>
                  </a:cubicBezTo>
                  <a:cubicBezTo>
                    <a:pt x="847" y="3350"/>
                    <a:pt x="852" y="3349"/>
                    <a:pt x="862" y="3386"/>
                  </a:cubicBezTo>
                  <a:lnTo>
                    <a:pt x="880" y="3461"/>
                  </a:lnTo>
                  <a:cubicBezTo>
                    <a:pt x="890" y="3499"/>
                    <a:pt x="886" y="3500"/>
                    <a:pt x="896" y="3537"/>
                  </a:cubicBezTo>
                  <a:lnTo>
                    <a:pt x="915" y="3612"/>
                  </a:lnTo>
                  <a:lnTo>
                    <a:pt x="934" y="3687"/>
                  </a:lnTo>
                  <a:cubicBezTo>
                    <a:pt x="943" y="3724"/>
                    <a:pt x="918" y="3767"/>
                    <a:pt x="952" y="3767"/>
                  </a:cubicBezTo>
                  <a:cubicBezTo>
                    <a:pt x="953" y="3767"/>
                    <a:pt x="954" y="3767"/>
                    <a:pt x="955" y="3767"/>
                  </a:cubicBezTo>
                  <a:cubicBezTo>
                    <a:pt x="994" y="3762"/>
                    <a:pt x="978" y="3730"/>
                    <a:pt x="965" y="3683"/>
                  </a:cubicBezTo>
                  <a:cubicBezTo>
                    <a:pt x="959" y="3646"/>
                    <a:pt x="967" y="3648"/>
                    <a:pt x="972" y="3608"/>
                  </a:cubicBezTo>
                  <a:cubicBezTo>
                    <a:pt x="978" y="3570"/>
                    <a:pt x="975" y="3570"/>
                    <a:pt x="981" y="3531"/>
                  </a:cubicBezTo>
                  <a:cubicBezTo>
                    <a:pt x="986" y="3493"/>
                    <a:pt x="975" y="3492"/>
                    <a:pt x="981" y="3453"/>
                  </a:cubicBezTo>
                  <a:cubicBezTo>
                    <a:pt x="986" y="3414"/>
                    <a:pt x="994" y="3415"/>
                    <a:pt x="999" y="3377"/>
                  </a:cubicBezTo>
                  <a:cubicBezTo>
                    <a:pt x="1003" y="3338"/>
                    <a:pt x="997" y="3338"/>
                    <a:pt x="1002" y="3300"/>
                  </a:cubicBezTo>
                  <a:cubicBezTo>
                    <a:pt x="1005" y="3260"/>
                    <a:pt x="1011" y="3262"/>
                    <a:pt x="1016" y="3222"/>
                  </a:cubicBezTo>
                  <a:cubicBezTo>
                    <a:pt x="1020" y="3184"/>
                    <a:pt x="1018" y="3184"/>
                    <a:pt x="1024" y="3145"/>
                  </a:cubicBezTo>
                  <a:cubicBezTo>
                    <a:pt x="1027" y="3107"/>
                    <a:pt x="1031" y="3108"/>
                    <a:pt x="1036" y="3069"/>
                  </a:cubicBezTo>
                  <a:cubicBezTo>
                    <a:pt x="1042" y="3032"/>
                    <a:pt x="1038" y="3032"/>
                    <a:pt x="1043" y="2992"/>
                  </a:cubicBezTo>
                  <a:cubicBezTo>
                    <a:pt x="1048" y="2955"/>
                    <a:pt x="1047" y="2955"/>
                    <a:pt x="1053" y="2916"/>
                  </a:cubicBezTo>
                  <a:cubicBezTo>
                    <a:pt x="1058" y="2879"/>
                    <a:pt x="1054" y="2879"/>
                    <a:pt x="1059" y="2840"/>
                  </a:cubicBezTo>
                  <a:cubicBezTo>
                    <a:pt x="1064" y="2803"/>
                    <a:pt x="1063" y="2803"/>
                    <a:pt x="1069" y="2764"/>
                  </a:cubicBezTo>
                  <a:cubicBezTo>
                    <a:pt x="1074" y="2727"/>
                    <a:pt x="1084" y="2728"/>
                    <a:pt x="1089" y="2689"/>
                  </a:cubicBezTo>
                  <a:cubicBezTo>
                    <a:pt x="1093" y="2652"/>
                    <a:pt x="1090" y="2652"/>
                    <a:pt x="1095" y="2612"/>
                  </a:cubicBezTo>
                  <a:cubicBezTo>
                    <a:pt x="1101" y="2573"/>
                    <a:pt x="1104" y="2574"/>
                    <a:pt x="1109" y="2536"/>
                  </a:cubicBezTo>
                  <a:cubicBezTo>
                    <a:pt x="1112" y="2497"/>
                    <a:pt x="1104" y="2497"/>
                    <a:pt x="1109" y="2459"/>
                  </a:cubicBezTo>
                  <a:cubicBezTo>
                    <a:pt x="1115" y="2419"/>
                    <a:pt x="1120" y="2421"/>
                    <a:pt x="1123" y="2382"/>
                  </a:cubicBezTo>
                  <a:cubicBezTo>
                    <a:pt x="1127" y="2343"/>
                    <a:pt x="1122" y="2343"/>
                    <a:pt x="1127" y="2305"/>
                  </a:cubicBezTo>
                  <a:cubicBezTo>
                    <a:pt x="1132" y="2267"/>
                    <a:pt x="1132" y="2267"/>
                    <a:pt x="1137" y="2228"/>
                  </a:cubicBezTo>
                  <a:cubicBezTo>
                    <a:pt x="1142" y="2191"/>
                    <a:pt x="1149" y="2192"/>
                    <a:pt x="1154" y="2153"/>
                  </a:cubicBezTo>
                  <a:cubicBezTo>
                    <a:pt x="1160" y="2114"/>
                    <a:pt x="1161" y="2116"/>
                    <a:pt x="1166" y="2076"/>
                  </a:cubicBezTo>
                  <a:cubicBezTo>
                    <a:pt x="1171" y="2038"/>
                    <a:pt x="1166" y="2038"/>
                    <a:pt x="1171" y="1999"/>
                  </a:cubicBezTo>
                  <a:cubicBezTo>
                    <a:pt x="1177" y="1961"/>
                    <a:pt x="1180" y="1962"/>
                    <a:pt x="1185" y="1923"/>
                  </a:cubicBezTo>
                  <a:cubicBezTo>
                    <a:pt x="1191" y="1886"/>
                    <a:pt x="1179" y="1884"/>
                    <a:pt x="1184" y="1845"/>
                  </a:cubicBezTo>
                  <a:cubicBezTo>
                    <a:pt x="1187" y="1806"/>
                    <a:pt x="1190" y="1808"/>
                    <a:pt x="1195" y="1769"/>
                  </a:cubicBezTo>
                  <a:cubicBezTo>
                    <a:pt x="1200" y="1730"/>
                    <a:pt x="1212" y="1733"/>
                    <a:pt x="1217" y="1694"/>
                  </a:cubicBezTo>
                  <a:cubicBezTo>
                    <a:pt x="1223" y="1656"/>
                    <a:pt x="1219" y="1656"/>
                    <a:pt x="1224" y="1618"/>
                  </a:cubicBezTo>
                  <a:cubicBezTo>
                    <a:pt x="1228" y="1580"/>
                    <a:pt x="1225" y="1580"/>
                    <a:pt x="1230" y="1541"/>
                  </a:cubicBezTo>
                  <a:cubicBezTo>
                    <a:pt x="1236" y="1502"/>
                    <a:pt x="1228" y="1502"/>
                    <a:pt x="1234" y="1464"/>
                  </a:cubicBezTo>
                  <a:cubicBezTo>
                    <a:pt x="1239" y="1426"/>
                    <a:pt x="1246" y="1427"/>
                    <a:pt x="1252" y="1389"/>
                  </a:cubicBezTo>
                  <a:cubicBezTo>
                    <a:pt x="1256" y="1351"/>
                    <a:pt x="1252" y="1351"/>
                    <a:pt x="1257" y="1313"/>
                  </a:cubicBezTo>
                  <a:cubicBezTo>
                    <a:pt x="1262" y="1275"/>
                    <a:pt x="1260" y="1273"/>
                    <a:pt x="1266" y="1236"/>
                  </a:cubicBezTo>
                  <a:cubicBezTo>
                    <a:pt x="1270" y="1198"/>
                    <a:pt x="1267" y="1197"/>
                    <a:pt x="1272" y="1159"/>
                  </a:cubicBezTo>
                  <a:cubicBezTo>
                    <a:pt x="1277" y="1121"/>
                    <a:pt x="1281" y="1121"/>
                    <a:pt x="1286" y="1083"/>
                  </a:cubicBezTo>
                  <a:cubicBezTo>
                    <a:pt x="1291" y="1046"/>
                    <a:pt x="1284" y="1045"/>
                    <a:pt x="1289" y="1007"/>
                  </a:cubicBezTo>
                  <a:cubicBezTo>
                    <a:pt x="1295" y="968"/>
                    <a:pt x="1309" y="970"/>
                    <a:pt x="1314" y="932"/>
                  </a:cubicBezTo>
                  <a:cubicBezTo>
                    <a:pt x="1319" y="895"/>
                    <a:pt x="1304" y="892"/>
                    <a:pt x="1310" y="854"/>
                  </a:cubicBezTo>
                  <a:cubicBezTo>
                    <a:pt x="1314" y="816"/>
                    <a:pt x="1327" y="818"/>
                    <a:pt x="1332" y="779"/>
                  </a:cubicBezTo>
                  <a:cubicBezTo>
                    <a:pt x="1337" y="742"/>
                    <a:pt x="1334" y="742"/>
                    <a:pt x="1340" y="703"/>
                  </a:cubicBezTo>
                  <a:cubicBezTo>
                    <a:pt x="1345" y="666"/>
                    <a:pt x="1343" y="666"/>
                    <a:pt x="1348" y="626"/>
                  </a:cubicBezTo>
                  <a:cubicBezTo>
                    <a:pt x="1353" y="587"/>
                    <a:pt x="1358" y="589"/>
                    <a:pt x="1363" y="550"/>
                  </a:cubicBezTo>
                  <a:cubicBezTo>
                    <a:pt x="1368" y="511"/>
                    <a:pt x="1361" y="511"/>
                    <a:pt x="1366" y="473"/>
                  </a:cubicBezTo>
                  <a:cubicBezTo>
                    <a:pt x="1372" y="433"/>
                    <a:pt x="1374" y="433"/>
                    <a:pt x="1378" y="396"/>
                  </a:cubicBezTo>
                  <a:cubicBezTo>
                    <a:pt x="1382" y="358"/>
                    <a:pt x="1379" y="358"/>
                    <a:pt x="1385" y="320"/>
                  </a:cubicBezTo>
                  <a:cubicBezTo>
                    <a:pt x="1390" y="282"/>
                    <a:pt x="1389" y="282"/>
                    <a:pt x="1394" y="244"/>
                  </a:cubicBezTo>
                  <a:cubicBezTo>
                    <a:pt x="1400" y="206"/>
                    <a:pt x="1395" y="206"/>
                    <a:pt x="1401" y="168"/>
                  </a:cubicBezTo>
                  <a:cubicBezTo>
                    <a:pt x="1406" y="130"/>
                    <a:pt x="1405" y="130"/>
                    <a:pt x="1410" y="90"/>
                  </a:cubicBezTo>
                  <a:cubicBezTo>
                    <a:pt x="1416" y="53"/>
                    <a:pt x="1453" y="42"/>
                    <a:pt x="1427" y="14"/>
                  </a:cubicBezTo>
                  <a:cubicBezTo>
                    <a:pt x="1419" y="6"/>
                    <a:pt x="1412" y="3"/>
                    <a:pt x="1406" y="3"/>
                  </a:cubicBezTo>
                  <a:cubicBezTo>
                    <a:pt x="1390" y="3"/>
                    <a:pt x="1375" y="19"/>
                    <a:pt x="1347" y="19"/>
                  </a:cubicBezTo>
                  <a:cubicBezTo>
                    <a:pt x="1307" y="19"/>
                    <a:pt x="1307" y="16"/>
                    <a:pt x="1268" y="16"/>
                  </a:cubicBezTo>
                  <a:cubicBezTo>
                    <a:pt x="1229" y="16"/>
                    <a:pt x="1229" y="23"/>
                    <a:pt x="1191" y="23"/>
                  </a:cubicBezTo>
                  <a:cubicBezTo>
                    <a:pt x="1152" y="23"/>
                    <a:pt x="1152" y="18"/>
                    <a:pt x="1112" y="18"/>
                  </a:cubicBezTo>
                  <a:cubicBezTo>
                    <a:pt x="1074" y="18"/>
                    <a:pt x="1074" y="19"/>
                    <a:pt x="1035" y="19"/>
                  </a:cubicBezTo>
                  <a:cubicBezTo>
                    <a:pt x="997" y="19"/>
                    <a:pt x="997" y="20"/>
                    <a:pt x="957" y="20"/>
                  </a:cubicBezTo>
                  <a:cubicBezTo>
                    <a:pt x="919" y="20"/>
                    <a:pt x="919" y="14"/>
                    <a:pt x="880" y="14"/>
                  </a:cubicBezTo>
                  <a:lnTo>
                    <a:pt x="725" y="14"/>
                  </a:lnTo>
                  <a:cubicBezTo>
                    <a:pt x="686" y="14"/>
                    <a:pt x="686" y="10"/>
                    <a:pt x="647" y="10"/>
                  </a:cubicBezTo>
                  <a:cubicBezTo>
                    <a:pt x="608" y="10"/>
                    <a:pt x="608" y="24"/>
                    <a:pt x="569" y="24"/>
                  </a:cubicBezTo>
                  <a:cubicBezTo>
                    <a:pt x="531" y="24"/>
                    <a:pt x="531" y="13"/>
                    <a:pt x="491" y="13"/>
                  </a:cubicBezTo>
                  <a:cubicBezTo>
                    <a:pt x="453" y="13"/>
                    <a:pt x="453" y="12"/>
                    <a:pt x="414" y="12"/>
                  </a:cubicBezTo>
                  <a:cubicBezTo>
                    <a:pt x="376" y="12"/>
                    <a:pt x="376" y="16"/>
                    <a:pt x="336" y="16"/>
                  </a:cubicBezTo>
                  <a:cubicBezTo>
                    <a:pt x="297" y="16"/>
                    <a:pt x="297" y="19"/>
                    <a:pt x="259" y="19"/>
                  </a:cubicBezTo>
                  <a:cubicBezTo>
                    <a:pt x="220" y="19"/>
                    <a:pt x="220" y="18"/>
                    <a:pt x="182" y="18"/>
                  </a:cubicBezTo>
                  <a:cubicBezTo>
                    <a:pt x="142" y="18"/>
                    <a:pt x="142" y="13"/>
                    <a:pt x="103" y="13"/>
                  </a:cubicBezTo>
                  <a:cubicBezTo>
                    <a:pt x="78" y="13"/>
                    <a:pt x="62" y="0"/>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1"/>
            <p:cNvSpPr/>
            <p:nvPr/>
          </p:nvSpPr>
          <p:spPr>
            <a:xfrm>
              <a:off x="4332500" y="3324325"/>
              <a:ext cx="276600" cy="591500"/>
            </a:xfrm>
            <a:custGeom>
              <a:avLst/>
              <a:gdLst/>
              <a:ahLst/>
              <a:cxnLst/>
              <a:rect l="l" t="t" r="r" b="b"/>
              <a:pathLst>
                <a:path w="11064" h="23660" extrusionOk="0">
                  <a:moveTo>
                    <a:pt x="7912" y="1"/>
                  </a:moveTo>
                  <a:cubicBezTo>
                    <a:pt x="7887" y="1"/>
                    <a:pt x="7862" y="11"/>
                    <a:pt x="7836" y="13"/>
                  </a:cubicBezTo>
                  <a:cubicBezTo>
                    <a:pt x="7812" y="13"/>
                    <a:pt x="7788" y="6"/>
                    <a:pt x="7764" y="6"/>
                  </a:cubicBezTo>
                  <a:cubicBezTo>
                    <a:pt x="7763" y="6"/>
                    <a:pt x="7762" y="6"/>
                    <a:pt x="7760" y="6"/>
                  </a:cubicBezTo>
                  <a:cubicBezTo>
                    <a:pt x="7734" y="8"/>
                    <a:pt x="7709" y="17"/>
                    <a:pt x="7683" y="19"/>
                  </a:cubicBezTo>
                  <a:cubicBezTo>
                    <a:pt x="7680" y="19"/>
                    <a:pt x="7677" y="19"/>
                    <a:pt x="7675" y="19"/>
                  </a:cubicBezTo>
                  <a:cubicBezTo>
                    <a:pt x="7655" y="19"/>
                    <a:pt x="7636" y="16"/>
                    <a:pt x="7616" y="16"/>
                  </a:cubicBezTo>
                  <a:cubicBezTo>
                    <a:pt x="7613" y="16"/>
                    <a:pt x="7610" y="16"/>
                    <a:pt x="7607" y="17"/>
                  </a:cubicBezTo>
                  <a:cubicBezTo>
                    <a:pt x="7602" y="17"/>
                    <a:pt x="7596" y="17"/>
                    <a:pt x="7591" y="17"/>
                  </a:cubicBezTo>
                  <a:cubicBezTo>
                    <a:pt x="7574" y="17"/>
                    <a:pt x="7557" y="15"/>
                    <a:pt x="7540" y="15"/>
                  </a:cubicBezTo>
                  <a:cubicBezTo>
                    <a:pt x="7537" y="15"/>
                    <a:pt x="7534" y="15"/>
                    <a:pt x="7531" y="16"/>
                  </a:cubicBezTo>
                  <a:cubicBezTo>
                    <a:pt x="7505" y="17"/>
                    <a:pt x="7479" y="22"/>
                    <a:pt x="7455" y="23"/>
                  </a:cubicBezTo>
                  <a:cubicBezTo>
                    <a:pt x="7429" y="25"/>
                    <a:pt x="7405" y="37"/>
                    <a:pt x="7380" y="38"/>
                  </a:cubicBezTo>
                  <a:cubicBezTo>
                    <a:pt x="7376" y="38"/>
                    <a:pt x="7372" y="39"/>
                    <a:pt x="7369" y="39"/>
                  </a:cubicBezTo>
                  <a:cubicBezTo>
                    <a:pt x="7350" y="39"/>
                    <a:pt x="7331" y="34"/>
                    <a:pt x="7313" y="34"/>
                  </a:cubicBezTo>
                  <a:cubicBezTo>
                    <a:pt x="7309" y="34"/>
                    <a:pt x="7305" y="34"/>
                    <a:pt x="7302" y="35"/>
                  </a:cubicBezTo>
                  <a:cubicBezTo>
                    <a:pt x="7276" y="37"/>
                    <a:pt x="7252" y="53"/>
                    <a:pt x="7227" y="56"/>
                  </a:cubicBezTo>
                  <a:cubicBezTo>
                    <a:pt x="7201" y="58"/>
                    <a:pt x="7176" y="58"/>
                    <a:pt x="7151" y="62"/>
                  </a:cubicBezTo>
                  <a:cubicBezTo>
                    <a:pt x="7125" y="64"/>
                    <a:pt x="7099" y="69"/>
                    <a:pt x="7075" y="72"/>
                  </a:cubicBezTo>
                  <a:cubicBezTo>
                    <a:pt x="7049" y="75"/>
                    <a:pt x="7023" y="75"/>
                    <a:pt x="6997" y="80"/>
                  </a:cubicBezTo>
                  <a:cubicBezTo>
                    <a:pt x="6989" y="81"/>
                    <a:pt x="6981" y="82"/>
                    <a:pt x="6972" y="82"/>
                  </a:cubicBezTo>
                  <a:cubicBezTo>
                    <a:pt x="6964" y="82"/>
                    <a:pt x="6955" y="81"/>
                    <a:pt x="6946" y="81"/>
                  </a:cubicBezTo>
                  <a:cubicBezTo>
                    <a:pt x="6938" y="81"/>
                    <a:pt x="6929" y="82"/>
                    <a:pt x="6920" y="83"/>
                  </a:cubicBezTo>
                  <a:cubicBezTo>
                    <a:pt x="6895" y="86"/>
                    <a:pt x="6872" y="101"/>
                    <a:pt x="6846" y="105"/>
                  </a:cubicBezTo>
                  <a:cubicBezTo>
                    <a:pt x="6821" y="110"/>
                    <a:pt x="6796" y="112"/>
                    <a:pt x="6771" y="117"/>
                  </a:cubicBezTo>
                  <a:cubicBezTo>
                    <a:pt x="6746" y="122"/>
                    <a:pt x="6721" y="122"/>
                    <a:pt x="6695" y="127"/>
                  </a:cubicBezTo>
                  <a:cubicBezTo>
                    <a:pt x="6670" y="132"/>
                    <a:pt x="6646" y="139"/>
                    <a:pt x="6620" y="144"/>
                  </a:cubicBezTo>
                  <a:cubicBezTo>
                    <a:pt x="6595" y="149"/>
                    <a:pt x="6571" y="156"/>
                    <a:pt x="6545" y="161"/>
                  </a:cubicBezTo>
                  <a:cubicBezTo>
                    <a:pt x="6520" y="167"/>
                    <a:pt x="6494" y="170"/>
                    <a:pt x="6470" y="176"/>
                  </a:cubicBezTo>
                  <a:cubicBezTo>
                    <a:pt x="6445" y="182"/>
                    <a:pt x="6422" y="195"/>
                    <a:pt x="6398" y="202"/>
                  </a:cubicBezTo>
                  <a:cubicBezTo>
                    <a:pt x="6374" y="208"/>
                    <a:pt x="6347" y="206"/>
                    <a:pt x="6322" y="213"/>
                  </a:cubicBezTo>
                  <a:cubicBezTo>
                    <a:pt x="6298" y="219"/>
                    <a:pt x="6272" y="225"/>
                    <a:pt x="6248" y="233"/>
                  </a:cubicBezTo>
                  <a:cubicBezTo>
                    <a:pt x="6224" y="239"/>
                    <a:pt x="6198" y="243"/>
                    <a:pt x="6173" y="250"/>
                  </a:cubicBezTo>
                  <a:cubicBezTo>
                    <a:pt x="6149" y="257"/>
                    <a:pt x="6125" y="267"/>
                    <a:pt x="6101" y="274"/>
                  </a:cubicBezTo>
                  <a:cubicBezTo>
                    <a:pt x="6076" y="282"/>
                    <a:pt x="6053" y="293"/>
                    <a:pt x="6028" y="300"/>
                  </a:cubicBezTo>
                  <a:cubicBezTo>
                    <a:pt x="6005" y="309"/>
                    <a:pt x="5980" y="315"/>
                    <a:pt x="5955" y="323"/>
                  </a:cubicBezTo>
                  <a:cubicBezTo>
                    <a:pt x="5931" y="331"/>
                    <a:pt x="5907" y="341"/>
                    <a:pt x="5882" y="349"/>
                  </a:cubicBezTo>
                  <a:cubicBezTo>
                    <a:pt x="5859" y="357"/>
                    <a:pt x="5833" y="360"/>
                    <a:pt x="5809" y="369"/>
                  </a:cubicBezTo>
                  <a:cubicBezTo>
                    <a:pt x="5785" y="376"/>
                    <a:pt x="5764" y="393"/>
                    <a:pt x="5739" y="401"/>
                  </a:cubicBezTo>
                  <a:cubicBezTo>
                    <a:pt x="5715" y="411"/>
                    <a:pt x="5689" y="411"/>
                    <a:pt x="5664" y="419"/>
                  </a:cubicBezTo>
                  <a:cubicBezTo>
                    <a:pt x="5640" y="429"/>
                    <a:pt x="5619" y="443"/>
                    <a:pt x="5594" y="451"/>
                  </a:cubicBezTo>
                  <a:cubicBezTo>
                    <a:pt x="5571" y="461"/>
                    <a:pt x="5550" y="477"/>
                    <a:pt x="5527" y="487"/>
                  </a:cubicBezTo>
                  <a:cubicBezTo>
                    <a:pt x="5502" y="496"/>
                    <a:pt x="5479" y="503"/>
                    <a:pt x="5455" y="514"/>
                  </a:cubicBezTo>
                  <a:cubicBezTo>
                    <a:pt x="5433" y="524"/>
                    <a:pt x="5407" y="530"/>
                    <a:pt x="5384" y="540"/>
                  </a:cubicBezTo>
                  <a:cubicBezTo>
                    <a:pt x="5362" y="551"/>
                    <a:pt x="5340" y="567"/>
                    <a:pt x="5318" y="578"/>
                  </a:cubicBezTo>
                  <a:cubicBezTo>
                    <a:pt x="5294" y="589"/>
                    <a:pt x="5270" y="595"/>
                    <a:pt x="5246" y="607"/>
                  </a:cubicBezTo>
                  <a:cubicBezTo>
                    <a:pt x="5224" y="617"/>
                    <a:pt x="5200" y="627"/>
                    <a:pt x="5177" y="638"/>
                  </a:cubicBezTo>
                  <a:cubicBezTo>
                    <a:pt x="5154" y="650"/>
                    <a:pt x="5134" y="666"/>
                    <a:pt x="5111" y="679"/>
                  </a:cubicBezTo>
                  <a:cubicBezTo>
                    <a:pt x="5089" y="690"/>
                    <a:pt x="5063" y="697"/>
                    <a:pt x="5042" y="709"/>
                  </a:cubicBezTo>
                  <a:cubicBezTo>
                    <a:pt x="5019" y="721"/>
                    <a:pt x="5000" y="740"/>
                    <a:pt x="4977" y="751"/>
                  </a:cubicBezTo>
                  <a:cubicBezTo>
                    <a:pt x="4955" y="764"/>
                    <a:pt x="4933" y="777"/>
                    <a:pt x="4912" y="791"/>
                  </a:cubicBezTo>
                  <a:cubicBezTo>
                    <a:pt x="4891" y="803"/>
                    <a:pt x="4868" y="816"/>
                    <a:pt x="4847" y="828"/>
                  </a:cubicBezTo>
                  <a:cubicBezTo>
                    <a:pt x="4825" y="841"/>
                    <a:pt x="4802" y="853"/>
                    <a:pt x="4780" y="867"/>
                  </a:cubicBezTo>
                  <a:cubicBezTo>
                    <a:pt x="4759" y="880"/>
                    <a:pt x="4740" y="896"/>
                    <a:pt x="4718" y="910"/>
                  </a:cubicBezTo>
                  <a:cubicBezTo>
                    <a:pt x="4697" y="923"/>
                    <a:pt x="4671" y="931"/>
                    <a:pt x="4650" y="946"/>
                  </a:cubicBezTo>
                  <a:cubicBezTo>
                    <a:pt x="4628" y="960"/>
                    <a:pt x="4611" y="981"/>
                    <a:pt x="4591" y="995"/>
                  </a:cubicBezTo>
                  <a:cubicBezTo>
                    <a:pt x="4569" y="1008"/>
                    <a:pt x="4548" y="1022"/>
                    <a:pt x="4527" y="1037"/>
                  </a:cubicBezTo>
                  <a:cubicBezTo>
                    <a:pt x="4506" y="1051"/>
                    <a:pt x="4482" y="1061"/>
                    <a:pt x="4462" y="1076"/>
                  </a:cubicBezTo>
                  <a:cubicBezTo>
                    <a:pt x="4442" y="1091"/>
                    <a:pt x="4425" y="1112"/>
                    <a:pt x="4404" y="1126"/>
                  </a:cubicBezTo>
                  <a:cubicBezTo>
                    <a:pt x="4384" y="1141"/>
                    <a:pt x="4360" y="1152"/>
                    <a:pt x="4339" y="1167"/>
                  </a:cubicBezTo>
                  <a:cubicBezTo>
                    <a:pt x="4319" y="1182"/>
                    <a:pt x="4301" y="1201"/>
                    <a:pt x="4281" y="1217"/>
                  </a:cubicBezTo>
                  <a:cubicBezTo>
                    <a:pt x="4261" y="1233"/>
                    <a:pt x="4233" y="1239"/>
                    <a:pt x="4213" y="1255"/>
                  </a:cubicBezTo>
                  <a:cubicBezTo>
                    <a:pt x="4193" y="1271"/>
                    <a:pt x="4174" y="1289"/>
                    <a:pt x="4156" y="1305"/>
                  </a:cubicBezTo>
                  <a:cubicBezTo>
                    <a:pt x="4135" y="1321"/>
                    <a:pt x="4122" y="1344"/>
                    <a:pt x="4102" y="1360"/>
                  </a:cubicBezTo>
                  <a:cubicBezTo>
                    <a:pt x="4082" y="1376"/>
                    <a:pt x="4060" y="1389"/>
                    <a:pt x="4041" y="1405"/>
                  </a:cubicBezTo>
                  <a:cubicBezTo>
                    <a:pt x="4022" y="1421"/>
                    <a:pt x="4000" y="1435"/>
                    <a:pt x="3981" y="1451"/>
                  </a:cubicBezTo>
                  <a:cubicBezTo>
                    <a:pt x="3963" y="1467"/>
                    <a:pt x="3943" y="1484"/>
                    <a:pt x="3923" y="1500"/>
                  </a:cubicBezTo>
                  <a:cubicBezTo>
                    <a:pt x="3905" y="1517"/>
                    <a:pt x="3888" y="1537"/>
                    <a:pt x="3869" y="1554"/>
                  </a:cubicBezTo>
                  <a:cubicBezTo>
                    <a:pt x="3851" y="1571"/>
                    <a:pt x="3834" y="1591"/>
                    <a:pt x="3815" y="1608"/>
                  </a:cubicBezTo>
                  <a:cubicBezTo>
                    <a:pt x="3797" y="1626"/>
                    <a:pt x="3773" y="1639"/>
                    <a:pt x="3756" y="1656"/>
                  </a:cubicBezTo>
                  <a:cubicBezTo>
                    <a:pt x="3738" y="1675"/>
                    <a:pt x="3717" y="1689"/>
                    <a:pt x="3698" y="1707"/>
                  </a:cubicBezTo>
                  <a:cubicBezTo>
                    <a:pt x="3680" y="1724"/>
                    <a:pt x="3671" y="1751"/>
                    <a:pt x="3653" y="1768"/>
                  </a:cubicBezTo>
                  <a:cubicBezTo>
                    <a:pt x="3636" y="1785"/>
                    <a:pt x="3613" y="1800"/>
                    <a:pt x="3596" y="1819"/>
                  </a:cubicBezTo>
                  <a:cubicBezTo>
                    <a:pt x="3578" y="1837"/>
                    <a:pt x="3556" y="1849"/>
                    <a:pt x="3537" y="1869"/>
                  </a:cubicBezTo>
                  <a:cubicBezTo>
                    <a:pt x="3520" y="1887"/>
                    <a:pt x="3508" y="1911"/>
                    <a:pt x="3490" y="1930"/>
                  </a:cubicBezTo>
                  <a:cubicBezTo>
                    <a:pt x="3472" y="1949"/>
                    <a:pt x="3449" y="1961"/>
                    <a:pt x="3431" y="1980"/>
                  </a:cubicBezTo>
                  <a:cubicBezTo>
                    <a:pt x="3414" y="1998"/>
                    <a:pt x="3399" y="2019"/>
                    <a:pt x="3381" y="2037"/>
                  </a:cubicBezTo>
                  <a:cubicBezTo>
                    <a:pt x="3364" y="2056"/>
                    <a:pt x="3348" y="2076"/>
                    <a:pt x="3332" y="2095"/>
                  </a:cubicBezTo>
                  <a:cubicBezTo>
                    <a:pt x="3316" y="2114"/>
                    <a:pt x="3302" y="2136"/>
                    <a:pt x="3286" y="2157"/>
                  </a:cubicBezTo>
                  <a:cubicBezTo>
                    <a:pt x="3270" y="2175"/>
                    <a:pt x="3247" y="2190"/>
                    <a:pt x="3230" y="2208"/>
                  </a:cubicBezTo>
                  <a:cubicBezTo>
                    <a:pt x="3214" y="2228"/>
                    <a:pt x="3206" y="2255"/>
                    <a:pt x="3190" y="2275"/>
                  </a:cubicBezTo>
                  <a:cubicBezTo>
                    <a:pt x="3174" y="2294"/>
                    <a:pt x="3147" y="2305"/>
                    <a:pt x="3131" y="2325"/>
                  </a:cubicBezTo>
                  <a:cubicBezTo>
                    <a:pt x="3115" y="2345"/>
                    <a:pt x="3108" y="2372"/>
                    <a:pt x="3092" y="2392"/>
                  </a:cubicBezTo>
                  <a:cubicBezTo>
                    <a:pt x="3076" y="2412"/>
                    <a:pt x="3060" y="2432"/>
                    <a:pt x="3045" y="2452"/>
                  </a:cubicBezTo>
                  <a:cubicBezTo>
                    <a:pt x="3029" y="2473"/>
                    <a:pt x="3012" y="2490"/>
                    <a:pt x="2996" y="2511"/>
                  </a:cubicBezTo>
                  <a:cubicBezTo>
                    <a:pt x="2981" y="2532"/>
                    <a:pt x="2968" y="2553"/>
                    <a:pt x="2952" y="2574"/>
                  </a:cubicBezTo>
                  <a:cubicBezTo>
                    <a:pt x="2937" y="2594"/>
                    <a:pt x="2927" y="2619"/>
                    <a:pt x="2913" y="2640"/>
                  </a:cubicBezTo>
                  <a:cubicBezTo>
                    <a:pt x="2898" y="2660"/>
                    <a:pt x="2877" y="2676"/>
                    <a:pt x="2862" y="2698"/>
                  </a:cubicBezTo>
                  <a:cubicBezTo>
                    <a:pt x="2847" y="2717"/>
                    <a:pt x="2828" y="2735"/>
                    <a:pt x="2813" y="2757"/>
                  </a:cubicBezTo>
                  <a:cubicBezTo>
                    <a:pt x="2798" y="2778"/>
                    <a:pt x="2791" y="2803"/>
                    <a:pt x="2777" y="2824"/>
                  </a:cubicBezTo>
                  <a:cubicBezTo>
                    <a:pt x="2763" y="2845"/>
                    <a:pt x="2748" y="2866"/>
                    <a:pt x="2734" y="2887"/>
                  </a:cubicBezTo>
                  <a:cubicBezTo>
                    <a:pt x="2720" y="2909"/>
                    <a:pt x="2712" y="2933"/>
                    <a:pt x="2697" y="2955"/>
                  </a:cubicBezTo>
                  <a:cubicBezTo>
                    <a:pt x="2684" y="2976"/>
                    <a:pt x="2662" y="2992"/>
                    <a:pt x="2648" y="3014"/>
                  </a:cubicBezTo>
                  <a:cubicBezTo>
                    <a:pt x="2635" y="3035"/>
                    <a:pt x="2619" y="3054"/>
                    <a:pt x="2605" y="3076"/>
                  </a:cubicBezTo>
                  <a:cubicBezTo>
                    <a:pt x="2592" y="3097"/>
                    <a:pt x="2589" y="3126"/>
                    <a:pt x="2576" y="3147"/>
                  </a:cubicBezTo>
                  <a:cubicBezTo>
                    <a:pt x="2562" y="3169"/>
                    <a:pt x="2549" y="3190"/>
                    <a:pt x="2535" y="3213"/>
                  </a:cubicBezTo>
                  <a:cubicBezTo>
                    <a:pt x="2522" y="3234"/>
                    <a:pt x="2501" y="3251"/>
                    <a:pt x="2487" y="3273"/>
                  </a:cubicBezTo>
                  <a:cubicBezTo>
                    <a:pt x="2474" y="3294"/>
                    <a:pt x="2460" y="3316"/>
                    <a:pt x="2448" y="3338"/>
                  </a:cubicBezTo>
                  <a:cubicBezTo>
                    <a:pt x="2434" y="3360"/>
                    <a:pt x="2428" y="3385"/>
                    <a:pt x="2416" y="3408"/>
                  </a:cubicBezTo>
                  <a:cubicBezTo>
                    <a:pt x="2405" y="3429"/>
                    <a:pt x="2390" y="3451"/>
                    <a:pt x="2378" y="3474"/>
                  </a:cubicBezTo>
                  <a:cubicBezTo>
                    <a:pt x="2365" y="3497"/>
                    <a:pt x="2351" y="3517"/>
                    <a:pt x="2338" y="3540"/>
                  </a:cubicBezTo>
                  <a:cubicBezTo>
                    <a:pt x="2326" y="3562"/>
                    <a:pt x="2319" y="3587"/>
                    <a:pt x="2305" y="3609"/>
                  </a:cubicBezTo>
                  <a:cubicBezTo>
                    <a:pt x="2293" y="3632"/>
                    <a:pt x="2278" y="3653"/>
                    <a:pt x="2267" y="3674"/>
                  </a:cubicBezTo>
                  <a:cubicBezTo>
                    <a:pt x="2256" y="3697"/>
                    <a:pt x="2240" y="3717"/>
                    <a:pt x="2228" y="3740"/>
                  </a:cubicBezTo>
                  <a:cubicBezTo>
                    <a:pt x="2215" y="3763"/>
                    <a:pt x="2204" y="3786"/>
                    <a:pt x="2193" y="3808"/>
                  </a:cubicBezTo>
                  <a:cubicBezTo>
                    <a:pt x="2182" y="3831"/>
                    <a:pt x="2171" y="3854"/>
                    <a:pt x="2160" y="3877"/>
                  </a:cubicBezTo>
                  <a:cubicBezTo>
                    <a:pt x="2150" y="3899"/>
                    <a:pt x="2139" y="3924"/>
                    <a:pt x="2128" y="3947"/>
                  </a:cubicBezTo>
                  <a:lnTo>
                    <a:pt x="2096" y="4015"/>
                  </a:lnTo>
                  <a:cubicBezTo>
                    <a:pt x="2085" y="4038"/>
                    <a:pt x="2069" y="4059"/>
                    <a:pt x="2059" y="4082"/>
                  </a:cubicBezTo>
                  <a:cubicBezTo>
                    <a:pt x="2048" y="4104"/>
                    <a:pt x="2041" y="4130"/>
                    <a:pt x="2031" y="4152"/>
                  </a:cubicBezTo>
                  <a:cubicBezTo>
                    <a:pt x="2020" y="4176"/>
                    <a:pt x="2009" y="4198"/>
                    <a:pt x="1999" y="4222"/>
                  </a:cubicBezTo>
                  <a:cubicBezTo>
                    <a:pt x="1988" y="4245"/>
                    <a:pt x="1974" y="4267"/>
                    <a:pt x="1963" y="4290"/>
                  </a:cubicBezTo>
                  <a:cubicBezTo>
                    <a:pt x="1952" y="4313"/>
                    <a:pt x="1949" y="4340"/>
                    <a:pt x="1940" y="4363"/>
                  </a:cubicBezTo>
                  <a:cubicBezTo>
                    <a:pt x="1929" y="4386"/>
                    <a:pt x="1915" y="4408"/>
                    <a:pt x="1906" y="4431"/>
                  </a:cubicBezTo>
                  <a:cubicBezTo>
                    <a:pt x="1897" y="4454"/>
                    <a:pt x="1894" y="4481"/>
                    <a:pt x="1885" y="4505"/>
                  </a:cubicBezTo>
                  <a:cubicBezTo>
                    <a:pt x="1875" y="4527"/>
                    <a:pt x="1860" y="4551"/>
                    <a:pt x="1851" y="4573"/>
                  </a:cubicBezTo>
                  <a:cubicBezTo>
                    <a:pt x="1842" y="4597"/>
                    <a:pt x="1826" y="4617"/>
                    <a:pt x="1816" y="4642"/>
                  </a:cubicBezTo>
                  <a:cubicBezTo>
                    <a:pt x="1807" y="4665"/>
                    <a:pt x="1803" y="4691"/>
                    <a:pt x="1794" y="4715"/>
                  </a:cubicBezTo>
                  <a:cubicBezTo>
                    <a:pt x="1784" y="4739"/>
                    <a:pt x="1774" y="4762"/>
                    <a:pt x="1764" y="4786"/>
                  </a:cubicBezTo>
                  <a:cubicBezTo>
                    <a:pt x="1754" y="4810"/>
                    <a:pt x="1743" y="4832"/>
                    <a:pt x="1735" y="4856"/>
                  </a:cubicBezTo>
                  <a:cubicBezTo>
                    <a:pt x="1725" y="4879"/>
                    <a:pt x="1719" y="4904"/>
                    <a:pt x="1710" y="4928"/>
                  </a:cubicBezTo>
                  <a:cubicBezTo>
                    <a:pt x="1701" y="4952"/>
                    <a:pt x="1699" y="4977"/>
                    <a:pt x="1690" y="5002"/>
                  </a:cubicBezTo>
                  <a:cubicBezTo>
                    <a:pt x="1681" y="5025"/>
                    <a:pt x="1676" y="5050"/>
                    <a:pt x="1667" y="5073"/>
                  </a:cubicBezTo>
                  <a:cubicBezTo>
                    <a:pt x="1658" y="5098"/>
                    <a:pt x="1644" y="5119"/>
                    <a:pt x="1634" y="5143"/>
                  </a:cubicBezTo>
                  <a:cubicBezTo>
                    <a:pt x="1626" y="5168"/>
                    <a:pt x="1624" y="5193"/>
                    <a:pt x="1615" y="5217"/>
                  </a:cubicBezTo>
                  <a:cubicBezTo>
                    <a:pt x="1608" y="5242"/>
                    <a:pt x="1598" y="5265"/>
                    <a:pt x="1590" y="5290"/>
                  </a:cubicBezTo>
                  <a:cubicBezTo>
                    <a:pt x="1582" y="5313"/>
                    <a:pt x="1565" y="5335"/>
                    <a:pt x="1556" y="5359"/>
                  </a:cubicBezTo>
                  <a:cubicBezTo>
                    <a:pt x="1549" y="5383"/>
                    <a:pt x="1544" y="5409"/>
                    <a:pt x="1538" y="5432"/>
                  </a:cubicBezTo>
                  <a:cubicBezTo>
                    <a:pt x="1529" y="5457"/>
                    <a:pt x="1523" y="5481"/>
                    <a:pt x="1515" y="5505"/>
                  </a:cubicBezTo>
                  <a:cubicBezTo>
                    <a:pt x="1507" y="5529"/>
                    <a:pt x="1505" y="5554"/>
                    <a:pt x="1496" y="5579"/>
                  </a:cubicBezTo>
                  <a:lnTo>
                    <a:pt x="1473" y="5651"/>
                  </a:lnTo>
                  <a:cubicBezTo>
                    <a:pt x="1464" y="5675"/>
                    <a:pt x="1449" y="5697"/>
                    <a:pt x="1443" y="5721"/>
                  </a:cubicBezTo>
                  <a:cubicBezTo>
                    <a:pt x="1436" y="5746"/>
                    <a:pt x="1431" y="5772"/>
                    <a:pt x="1422" y="5795"/>
                  </a:cubicBezTo>
                  <a:cubicBezTo>
                    <a:pt x="1416" y="5820"/>
                    <a:pt x="1415" y="5847"/>
                    <a:pt x="1408" y="5870"/>
                  </a:cubicBezTo>
                  <a:cubicBezTo>
                    <a:pt x="1401" y="5895"/>
                    <a:pt x="1394" y="5920"/>
                    <a:pt x="1388" y="5944"/>
                  </a:cubicBezTo>
                  <a:cubicBezTo>
                    <a:pt x="1382" y="5968"/>
                    <a:pt x="1376" y="5993"/>
                    <a:pt x="1369" y="6018"/>
                  </a:cubicBezTo>
                  <a:cubicBezTo>
                    <a:pt x="1362" y="6042"/>
                    <a:pt x="1356" y="6067"/>
                    <a:pt x="1349" y="6091"/>
                  </a:cubicBezTo>
                  <a:cubicBezTo>
                    <a:pt x="1342" y="6116"/>
                    <a:pt x="1336" y="6141"/>
                    <a:pt x="1329" y="6165"/>
                  </a:cubicBezTo>
                  <a:cubicBezTo>
                    <a:pt x="1323" y="6189"/>
                    <a:pt x="1310" y="6212"/>
                    <a:pt x="1303" y="6238"/>
                  </a:cubicBezTo>
                  <a:cubicBezTo>
                    <a:pt x="1297" y="6261"/>
                    <a:pt x="1298" y="6288"/>
                    <a:pt x="1293" y="6314"/>
                  </a:cubicBezTo>
                  <a:cubicBezTo>
                    <a:pt x="1286" y="6337"/>
                    <a:pt x="1274" y="6362"/>
                    <a:pt x="1267" y="6385"/>
                  </a:cubicBezTo>
                  <a:cubicBezTo>
                    <a:pt x="1261" y="6410"/>
                    <a:pt x="1262" y="6437"/>
                    <a:pt x="1255" y="6463"/>
                  </a:cubicBezTo>
                  <a:cubicBezTo>
                    <a:pt x="1250" y="6486"/>
                    <a:pt x="1233" y="6509"/>
                    <a:pt x="1227" y="6534"/>
                  </a:cubicBezTo>
                  <a:cubicBezTo>
                    <a:pt x="1222" y="6559"/>
                    <a:pt x="1213" y="6584"/>
                    <a:pt x="1208" y="6608"/>
                  </a:cubicBezTo>
                  <a:cubicBezTo>
                    <a:pt x="1203" y="6632"/>
                    <a:pt x="1201" y="6659"/>
                    <a:pt x="1195" y="6683"/>
                  </a:cubicBezTo>
                  <a:cubicBezTo>
                    <a:pt x="1190" y="6709"/>
                    <a:pt x="1180" y="6731"/>
                    <a:pt x="1175" y="6757"/>
                  </a:cubicBezTo>
                  <a:cubicBezTo>
                    <a:pt x="1170" y="6782"/>
                    <a:pt x="1171" y="6808"/>
                    <a:pt x="1165" y="6833"/>
                  </a:cubicBezTo>
                  <a:cubicBezTo>
                    <a:pt x="1160" y="6859"/>
                    <a:pt x="1160" y="6884"/>
                    <a:pt x="1155" y="6909"/>
                  </a:cubicBezTo>
                  <a:cubicBezTo>
                    <a:pt x="1149" y="6935"/>
                    <a:pt x="1136" y="6957"/>
                    <a:pt x="1132" y="6983"/>
                  </a:cubicBezTo>
                  <a:cubicBezTo>
                    <a:pt x="1127" y="7009"/>
                    <a:pt x="1121" y="7032"/>
                    <a:pt x="1116" y="7058"/>
                  </a:cubicBezTo>
                  <a:cubicBezTo>
                    <a:pt x="1111" y="7084"/>
                    <a:pt x="1101" y="7107"/>
                    <a:pt x="1096" y="7132"/>
                  </a:cubicBezTo>
                  <a:cubicBezTo>
                    <a:pt x="1090" y="7158"/>
                    <a:pt x="1088" y="7182"/>
                    <a:pt x="1083" y="7207"/>
                  </a:cubicBezTo>
                  <a:cubicBezTo>
                    <a:pt x="1077" y="7233"/>
                    <a:pt x="1077" y="7257"/>
                    <a:pt x="1072" y="7283"/>
                  </a:cubicBezTo>
                  <a:cubicBezTo>
                    <a:pt x="1067" y="7309"/>
                    <a:pt x="1067" y="7335"/>
                    <a:pt x="1062" y="7359"/>
                  </a:cubicBezTo>
                  <a:cubicBezTo>
                    <a:pt x="1058" y="7385"/>
                    <a:pt x="1047" y="7409"/>
                    <a:pt x="1044" y="7434"/>
                  </a:cubicBezTo>
                  <a:cubicBezTo>
                    <a:pt x="1040" y="7460"/>
                    <a:pt x="1033" y="7484"/>
                    <a:pt x="1029" y="7509"/>
                  </a:cubicBezTo>
                  <a:lnTo>
                    <a:pt x="1017" y="7586"/>
                  </a:lnTo>
                  <a:cubicBezTo>
                    <a:pt x="1013" y="7611"/>
                    <a:pt x="1007" y="7636"/>
                    <a:pt x="1002" y="7661"/>
                  </a:cubicBezTo>
                  <a:cubicBezTo>
                    <a:pt x="998" y="7686"/>
                    <a:pt x="994" y="7710"/>
                    <a:pt x="988" y="7736"/>
                  </a:cubicBezTo>
                  <a:cubicBezTo>
                    <a:pt x="985" y="7761"/>
                    <a:pt x="978" y="7785"/>
                    <a:pt x="975" y="7811"/>
                  </a:cubicBezTo>
                  <a:cubicBezTo>
                    <a:pt x="970" y="7836"/>
                    <a:pt x="970" y="7862"/>
                    <a:pt x="965" y="7887"/>
                  </a:cubicBezTo>
                  <a:cubicBezTo>
                    <a:pt x="961" y="7913"/>
                    <a:pt x="965" y="7938"/>
                    <a:pt x="961" y="7963"/>
                  </a:cubicBezTo>
                  <a:cubicBezTo>
                    <a:pt x="956" y="7989"/>
                    <a:pt x="948" y="8013"/>
                    <a:pt x="943" y="8038"/>
                  </a:cubicBezTo>
                  <a:cubicBezTo>
                    <a:pt x="939" y="8064"/>
                    <a:pt x="934" y="8088"/>
                    <a:pt x="930" y="8113"/>
                  </a:cubicBezTo>
                  <a:cubicBezTo>
                    <a:pt x="926" y="8139"/>
                    <a:pt x="922" y="8162"/>
                    <a:pt x="917" y="8188"/>
                  </a:cubicBezTo>
                  <a:cubicBezTo>
                    <a:pt x="912" y="8214"/>
                    <a:pt x="914" y="8240"/>
                    <a:pt x="910" y="8264"/>
                  </a:cubicBezTo>
                  <a:cubicBezTo>
                    <a:pt x="906" y="8290"/>
                    <a:pt x="896" y="8315"/>
                    <a:pt x="891" y="8338"/>
                  </a:cubicBezTo>
                  <a:cubicBezTo>
                    <a:pt x="887" y="8364"/>
                    <a:pt x="886" y="8390"/>
                    <a:pt x="881" y="8413"/>
                  </a:cubicBezTo>
                  <a:cubicBezTo>
                    <a:pt x="878" y="8439"/>
                    <a:pt x="871" y="8462"/>
                    <a:pt x="867" y="8488"/>
                  </a:cubicBezTo>
                  <a:cubicBezTo>
                    <a:pt x="863" y="8514"/>
                    <a:pt x="855" y="8537"/>
                    <a:pt x="851" y="8563"/>
                  </a:cubicBezTo>
                  <a:cubicBezTo>
                    <a:pt x="847" y="8589"/>
                    <a:pt x="858" y="8616"/>
                    <a:pt x="854" y="8641"/>
                  </a:cubicBezTo>
                  <a:cubicBezTo>
                    <a:pt x="849" y="8666"/>
                    <a:pt x="831" y="8689"/>
                    <a:pt x="828" y="8713"/>
                  </a:cubicBezTo>
                  <a:cubicBezTo>
                    <a:pt x="825" y="8739"/>
                    <a:pt x="826" y="8764"/>
                    <a:pt x="821" y="8789"/>
                  </a:cubicBezTo>
                  <a:cubicBezTo>
                    <a:pt x="817" y="8815"/>
                    <a:pt x="810" y="8839"/>
                    <a:pt x="805" y="8864"/>
                  </a:cubicBezTo>
                  <a:cubicBezTo>
                    <a:pt x="801" y="8890"/>
                    <a:pt x="810" y="8917"/>
                    <a:pt x="805" y="8942"/>
                  </a:cubicBezTo>
                  <a:cubicBezTo>
                    <a:pt x="801" y="8968"/>
                    <a:pt x="799" y="8993"/>
                    <a:pt x="795" y="9017"/>
                  </a:cubicBezTo>
                  <a:cubicBezTo>
                    <a:pt x="790" y="9043"/>
                    <a:pt x="777" y="9065"/>
                    <a:pt x="773" y="9091"/>
                  </a:cubicBezTo>
                  <a:cubicBezTo>
                    <a:pt x="769" y="9116"/>
                    <a:pt x="771" y="9142"/>
                    <a:pt x="767" y="9167"/>
                  </a:cubicBezTo>
                  <a:cubicBezTo>
                    <a:pt x="762" y="9193"/>
                    <a:pt x="761" y="9218"/>
                    <a:pt x="757" y="9243"/>
                  </a:cubicBezTo>
                  <a:cubicBezTo>
                    <a:pt x="753" y="9269"/>
                    <a:pt x="744" y="9293"/>
                    <a:pt x="741" y="9318"/>
                  </a:cubicBezTo>
                  <a:cubicBezTo>
                    <a:pt x="737" y="9344"/>
                    <a:pt x="741" y="9370"/>
                    <a:pt x="737" y="9394"/>
                  </a:cubicBezTo>
                  <a:cubicBezTo>
                    <a:pt x="734" y="9420"/>
                    <a:pt x="720" y="9442"/>
                    <a:pt x="715" y="9468"/>
                  </a:cubicBezTo>
                  <a:cubicBezTo>
                    <a:pt x="712" y="9494"/>
                    <a:pt x="717" y="9520"/>
                    <a:pt x="713" y="9544"/>
                  </a:cubicBezTo>
                  <a:cubicBezTo>
                    <a:pt x="709" y="9570"/>
                    <a:pt x="693" y="9592"/>
                    <a:pt x="689" y="9618"/>
                  </a:cubicBezTo>
                  <a:cubicBezTo>
                    <a:pt x="685" y="9644"/>
                    <a:pt x="683" y="9670"/>
                    <a:pt x="680" y="9694"/>
                  </a:cubicBezTo>
                  <a:cubicBezTo>
                    <a:pt x="676" y="9720"/>
                    <a:pt x="685" y="9747"/>
                    <a:pt x="682" y="9772"/>
                  </a:cubicBezTo>
                  <a:cubicBezTo>
                    <a:pt x="678" y="9798"/>
                    <a:pt x="672" y="9822"/>
                    <a:pt x="669" y="9847"/>
                  </a:cubicBezTo>
                  <a:cubicBezTo>
                    <a:pt x="665" y="9873"/>
                    <a:pt x="665" y="9898"/>
                    <a:pt x="661" y="9923"/>
                  </a:cubicBezTo>
                  <a:cubicBezTo>
                    <a:pt x="656" y="9949"/>
                    <a:pt x="649" y="9973"/>
                    <a:pt x="646" y="9998"/>
                  </a:cubicBezTo>
                  <a:cubicBezTo>
                    <a:pt x="643" y="10024"/>
                    <a:pt x="639" y="10050"/>
                    <a:pt x="635" y="10073"/>
                  </a:cubicBezTo>
                  <a:cubicBezTo>
                    <a:pt x="632" y="10099"/>
                    <a:pt x="621" y="10123"/>
                    <a:pt x="617" y="10148"/>
                  </a:cubicBezTo>
                  <a:cubicBezTo>
                    <a:pt x="613" y="10174"/>
                    <a:pt x="617" y="10200"/>
                    <a:pt x="613" y="10224"/>
                  </a:cubicBezTo>
                  <a:cubicBezTo>
                    <a:pt x="608" y="10250"/>
                    <a:pt x="608" y="10276"/>
                    <a:pt x="606" y="10302"/>
                  </a:cubicBezTo>
                  <a:cubicBezTo>
                    <a:pt x="602" y="10326"/>
                    <a:pt x="598" y="10352"/>
                    <a:pt x="594" y="10377"/>
                  </a:cubicBezTo>
                  <a:cubicBezTo>
                    <a:pt x="590" y="10401"/>
                    <a:pt x="586" y="10426"/>
                    <a:pt x="581" y="10451"/>
                  </a:cubicBezTo>
                  <a:cubicBezTo>
                    <a:pt x="578" y="10476"/>
                    <a:pt x="569" y="10501"/>
                    <a:pt x="564" y="10526"/>
                  </a:cubicBezTo>
                  <a:cubicBezTo>
                    <a:pt x="560" y="10551"/>
                    <a:pt x="563" y="10577"/>
                    <a:pt x="559" y="10603"/>
                  </a:cubicBezTo>
                  <a:cubicBezTo>
                    <a:pt x="557" y="10628"/>
                    <a:pt x="547" y="10652"/>
                    <a:pt x="543" y="10678"/>
                  </a:cubicBezTo>
                  <a:cubicBezTo>
                    <a:pt x="541" y="10703"/>
                    <a:pt x="546" y="10730"/>
                    <a:pt x="543" y="10754"/>
                  </a:cubicBezTo>
                  <a:cubicBezTo>
                    <a:pt x="541" y="10779"/>
                    <a:pt x="531" y="10803"/>
                    <a:pt x="527" y="10829"/>
                  </a:cubicBezTo>
                  <a:cubicBezTo>
                    <a:pt x="525" y="10854"/>
                    <a:pt x="516" y="10878"/>
                    <a:pt x="514" y="10904"/>
                  </a:cubicBezTo>
                  <a:cubicBezTo>
                    <a:pt x="511" y="10929"/>
                    <a:pt x="509" y="10955"/>
                    <a:pt x="504" y="10980"/>
                  </a:cubicBezTo>
                  <a:cubicBezTo>
                    <a:pt x="501" y="11005"/>
                    <a:pt x="498" y="11031"/>
                    <a:pt x="495" y="11057"/>
                  </a:cubicBezTo>
                  <a:cubicBezTo>
                    <a:pt x="493" y="11081"/>
                    <a:pt x="496" y="11107"/>
                    <a:pt x="493" y="11133"/>
                  </a:cubicBezTo>
                  <a:cubicBezTo>
                    <a:pt x="489" y="11158"/>
                    <a:pt x="489" y="11183"/>
                    <a:pt x="487" y="11209"/>
                  </a:cubicBezTo>
                  <a:cubicBezTo>
                    <a:pt x="484" y="11234"/>
                    <a:pt x="480" y="11260"/>
                    <a:pt x="476" y="11284"/>
                  </a:cubicBezTo>
                  <a:cubicBezTo>
                    <a:pt x="473" y="11309"/>
                    <a:pt x="463" y="11333"/>
                    <a:pt x="458" y="11359"/>
                  </a:cubicBezTo>
                  <a:cubicBezTo>
                    <a:pt x="456" y="11384"/>
                    <a:pt x="446" y="11408"/>
                    <a:pt x="444" y="11434"/>
                  </a:cubicBezTo>
                  <a:cubicBezTo>
                    <a:pt x="441" y="11459"/>
                    <a:pt x="440" y="11485"/>
                    <a:pt x="437" y="11510"/>
                  </a:cubicBezTo>
                  <a:cubicBezTo>
                    <a:pt x="435" y="11535"/>
                    <a:pt x="442" y="11562"/>
                    <a:pt x="440" y="11588"/>
                  </a:cubicBezTo>
                  <a:cubicBezTo>
                    <a:pt x="437" y="11614"/>
                    <a:pt x="420" y="11636"/>
                    <a:pt x="418" y="11662"/>
                  </a:cubicBezTo>
                  <a:cubicBezTo>
                    <a:pt x="414" y="11687"/>
                    <a:pt x="420" y="11712"/>
                    <a:pt x="418" y="11738"/>
                  </a:cubicBezTo>
                  <a:cubicBezTo>
                    <a:pt x="414" y="11764"/>
                    <a:pt x="418" y="11788"/>
                    <a:pt x="414" y="11814"/>
                  </a:cubicBezTo>
                  <a:cubicBezTo>
                    <a:pt x="412" y="11840"/>
                    <a:pt x="398" y="11863"/>
                    <a:pt x="396" y="11889"/>
                  </a:cubicBezTo>
                  <a:cubicBezTo>
                    <a:pt x="393" y="11915"/>
                    <a:pt x="389" y="11940"/>
                    <a:pt x="387" y="11965"/>
                  </a:cubicBezTo>
                  <a:cubicBezTo>
                    <a:pt x="383" y="11991"/>
                    <a:pt x="388" y="12016"/>
                    <a:pt x="385" y="12042"/>
                  </a:cubicBezTo>
                  <a:cubicBezTo>
                    <a:pt x="382" y="12067"/>
                    <a:pt x="378" y="12092"/>
                    <a:pt x="376" y="12118"/>
                  </a:cubicBezTo>
                  <a:lnTo>
                    <a:pt x="367" y="12194"/>
                  </a:lnTo>
                  <a:cubicBezTo>
                    <a:pt x="365" y="12220"/>
                    <a:pt x="361" y="12246"/>
                    <a:pt x="359" y="12270"/>
                  </a:cubicBezTo>
                  <a:cubicBezTo>
                    <a:pt x="355" y="12296"/>
                    <a:pt x="351" y="12322"/>
                    <a:pt x="349" y="12347"/>
                  </a:cubicBezTo>
                  <a:cubicBezTo>
                    <a:pt x="346" y="12372"/>
                    <a:pt x="338" y="12397"/>
                    <a:pt x="335" y="12422"/>
                  </a:cubicBezTo>
                  <a:cubicBezTo>
                    <a:pt x="333" y="12447"/>
                    <a:pt x="335" y="12473"/>
                    <a:pt x="333" y="12498"/>
                  </a:cubicBezTo>
                  <a:cubicBezTo>
                    <a:pt x="330" y="12524"/>
                    <a:pt x="322" y="12548"/>
                    <a:pt x="319" y="12573"/>
                  </a:cubicBezTo>
                  <a:cubicBezTo>
                    <a:pt x="317" y="12599"/>
                    <a:pt x="318" y="12624"/>
                    <a:pt x="316" y="12649"/>
                  </a:cubicBezTo>
                  <a:cubicBezTo>
                    <a:pt x="313" y="12675"/>
                    <a:pt x="312" y="12701"/>
                    <a:pt x="308" y="12725"/>
                  </a:cubicBezTo>
                  <a:cubicBezTo>
                    <a:pt x="306" y="12751"/>
                    <a:pt x="305" y="12777"/>
                    <a:pt x="302" y="12803"/>
                  </a:cubicBezTo>
                  <a:cubicBezTo>
                    <a:pt x="300" y="12827"/>
                    <a:pt x="305" y="12853"/>
                    <a:pt x="302" y="12879"/>
                  </a:cubicBezTo>
                  <a:cubicBezTo>
                    <a:pt x="300" y="12904"/>
                    <a:pt x="282" y="12928"/>
                    <a:pt x="279" y="12954"/>
                  </a:cubicBezTo>
                  <a:cubicBezTo>
                    <a:pt x="276" y="12979"/>
                    <a:pt x="289" y="13006"/>
                    <a:pt x="286" y="13031"/>
                  </a:cubicBezTo>
                  <a:cubicBezTo>
                    <a:pt x="284" y="13056"/>
                    <a:pt x="270" y="13081"/>
                    <a:pt x="268" y="13106"/>
                  </a:cubicBezTo>
                  <a:cubicBezTo>
                    <a:pt x="264" y="13131"/>
                    <a:pt x="263" y="13157"/>
                    <a:pt x="260" y="13183"/>
                  </a:cubicBezTo>
                  <a:cubicBezTo>
                    <a:pt x="258" y="13208"/>
                    <a:pt x="260" y="13233"/>
                    <a:pt x="259" y="13259"/>
                  </a:cubicBezTo>
                  <a:lnTo>
                    <a:pt x="252" y="13335"/>
                  </a:lnTo>
                  <a:cubicBezTo>
                    <a:pt x="248" y="13361"/>
                    <a:pt x="249" y="13386"/>
                    <a:pt x="247" y="13411"/>
                  </a:cubicBezTo>
                  <a:cubicBezTo>
                    <a:pt x="244" y="13437"/>
                    <a:pt x="233" y="13461"/>
                    <a:pt x="231" y="13486"/>
                  </a:cubicBezTo>
                  <a:cubicBezTo>
                    <a:pt x="228" y="13512"/>
                    <a:pt x="238" y="13538"/>
                    <a:pt x="235" y="13564"/>
                  </a:cubicBezTo>
                  <a:cubicBezTo>
                    <a:pt x="232" y="13590"/>
                    <a:pt x="225" y="13613"/>
                    <a:pt x="222" y="13639"/>
                  </a:cubicBezTo>
                  <a:cubicBezTo>
                    <a:pt x="219" y="13665"/>
                    <a:pt x="220" y="13690"/>
                    <a:pt x="217" y="13715"/>
                  </a:cubicBezTo>
                  <a:lnTo>
                    <a:pt x="210" y="13791"/>
                  </a:lnTo>
                  <a:cubicBezTo>
                    <a:pt x="207" y="13817"/>
                    <a:pt x="196" y="13842"/>
                    <a:pt x="195" y="13866"/>
                  </a:cubicBezTo>
                  <a:cubicBezTo>
                    <a:pt x="193" y="13892"/>
                    <a:pt x="200" y="13919"/>
                    <a:pt x="199" y="13944"/>
                  </a:cubicBezTo>
                  <a:cubicBezTo>
                    <a:pt x="196" y="13970"/>
                    <a:pt x="190" y="13995"/>
                    <a:pt x="188" y="14020"/>
                  </a:cubicBezTo>
                  <a:cubicBezTo>
                    <a:pt x="185" y="14046"/>
                    <a:pt x="180" y="14072"/>
                    <a:pt x="179" y="14097"/>
                  </a:cubicBezTo>
                  <a:cubicBezTo>
                    <a:pt x="178" y="14122"/>
                    <a:pt x="182" y="14148"/>
                    <a:pt x="180" y="14174"/>
                  </a:cubicBezTo>
                  <a:cubicBezTo>
                    <a:pt x="179" y="14198"/>
                    <a:pt x="173" y="14224"/>
                    <a:pt x="171" y="14250"/>
                  </a:cubicBezTo>
                  <a:cubicBezTo>
                    <a:pt x="168" y="14275"/>
                    <a:pt x="168" y="14300"/>
                    <a:pt x="167" y="14326"/>
                  </a:cubicBezTo>
                  <a:cubicBezTo>
                    <a:pt x="166" y="14351"/>
                    <a:pt x="168" y="14377"/>
                    <a:pt x="166" y="14402"/>
                  </a:cubicBezTo>
                  <a:cubicBezTo>
                    <a:pt x="164" y="14428"/>
                    <a:pt x="153" y="14452"/>
                    <a:pt x="151" y="14477"/>
                  </a:cubicBezTo>
                  <a:cubicBezTo>
                    <a:pt x="148" y="14502"/>
                    <a:pt x="142" y="14528"/>
                    <a:pt x="141" y="14554"/>
                  </a:cubicBezTo>
                  <a:cubicBezTo>
                    <a:pt x="140" y="14579"/>
                    <a:pt x="141" y="14604"/>
                    <a:pt x="140" y="14630"/>
                  </a:cubicBezTo>
                  <a:cubicBezTo>
                    <a:pt x="139" y="14656"/>
                    <a:pt x="139" y="14680"/>
                    <a:pt x="136" y="14706"/>
                  </a:cubicBezTo>
                  <a:cubicBezTo>
                    <a:pt x="135" y="14732"/>
                    <a:pt x="128" y="14757"/>
                    <a:pt x="126" y="14782"/>
                  </a:cubicBezTo>
                  <a:cubicBezTo>
                    <a:pt x="125" y="14808"/>
                    <a:pt x="125" y="14833"/>
                    <a:pt x="124" y="14859"/>
                  </a:cubicBezTo>
                  <a:lnTo>
                    <a:pt x="120" y="14935"/>
                  </a:lnTo>
                  <a:lnTo>
                    <a:pt x="116" y="15011"/>
                  </a:lnTo>
                  <a:cubicBezTo>
                    <a:pt x="114" y="15037"/>
                    <a:pt x="108" y="15063"/>
                    <a:pt x="107" y="15087"/>
                  </a:cubicBezTo>
                  <a:cubicBezTo>
                    <a:pt x="105" y="15113"/>
                    <a:pt x="102" y="15139"/>
                    <a:pt x="99" y="15164"/>
                  </a:cubicBezTo>
                  <a:cubicBezTo>
                    <a:pt x="98" y="15189"/>
                    <a:pt x="109" y="15216"/>
                    <a:pt x="108" y="15242"/>
                  </a:cubicBezTo>
                  <a:cubicBezTo>
                    <a:pt x="107" y="15267"/>
                    <a:pt x="94" y="15293"/>
                    <a:pt x="92" y="15318"/>
                  </a:cubicBezTo>
                  <a:cubicBezTo>
                    <a:pt x="91" y="15343"/>
                    <a:pt x="97" y="15369"/>
                    <a:pt x="96" y="15395"/>
                  </a:cubicBezTo>
                  <a:cubicBezTo>
                    <a:pt x="94" y="15419"/>
                    <a:pt x="82" y="15445"/>
                    <a:pt x="81" y="15471"/>
                  </a:cubicBezTo>
                  <a:cubicBezTo>
                    <a:pt x="80" y="15497"/>
                    <a:pt x="91" y="15523"/>
                    <a:pt x="89" y="15548"/>
                  </a:cubicBezTo>
                  <a:cubicBezTo>
                    <a:pt x="88" y="15574"/>
                    <a:pt x="81" y="15599"/>
                    <a:pt x="80" y="15625"/>
                  </a:cubicBezTo>
                  <a:cubicBezTo>
                    <a:pt x="78" y="15650"/>
                    <a:pt x="73" y="15675"/>
                    <a:pt x="72" y="15701"/>
                  </a:cubicBezTo>
                  <a:cubicBezTo>
                    <a:pt x="71" y="15727"/>
                    <a:pt x="76" y="15751"/>
                    <a:pt x="75" y="15777"/>
                  </a:cubicBezTo>
                  <a:cubicBezTo>
                    <a:pt x="73" y="15803"/>
                    <a:pt x="66" y="15829"/>
                    <a:pt x="65" y="15853"/>
                  </a:cubicBezTo>
                  <a:cubicBezTo>
                    <a:pt x="64" y="15879"/>
                    <a:pt x="60" y="15905"/>
                    <a:pt x="59" y="15930"/>
                  </a:cubicBezTo>
                  <a:cubicBezTo>
                    <a:pt x="57" y="15955"/>
                    <a:pt x="59" y="15981"/>
                    <a:pt x="57" y="16006"/>
                  </a:cubicBezTo>
                  <a:cubicBezTo>
                    <a:pt x="56" y="16032"/>
                    <a:pt x="62" y="16057"/>
                    <a:pt x="61" y="16082"/>
                  </a:cubicBezTo>
                  <a:cubicBezTo>
                    <a:pt x="60" y="16108"/>
                    <a:pt x="57" y="16134"/>
                    <a:pt x="56" y="16158"/>
                  </a:cubicBezTo>
                  <a:lnTo>
                    <a:pt x="51" y="16236"/>
                  </a:lnTo>
                  <a:cubicBezTo>
                    <a:pt x="50" y="16260"/>
                    <a:pt x="46" y="16286"/>
                    <a:pt x="45" y="16312"/>
                  </a:cubicBezTo>
                  <a:cubicBezTo>
                    <a:pt x="44" y="16337"/>
                    <a:pt x="39" y="16362"/>
                    <a:pt x="38" y="16388"/>
                  </a:cubicBezTo>
                  <a:cubicBezTo>
                    <a:pt x="37" y="16413"/>
                    <a:pt x="45" y="16439"/>
                    <a:pt x="45" y="16464"/>
                  </a:cubicBezTo>
                  <a:cubicBezTo>
                    <a:pt x="44" y="16489"/>
                    <a:pt x="34" y="16515"/>
                    <a:pt x="33" y="16541"/>
                  </a:cubicBezTo>
                  <a:cubicBezTo>
                    <a:pt x="32" y="16565"/>
                    <a:pt x="32" y="16591"/>
                    <a:pt x="32" y="16617"/>
                  </a:cubicBezTo>
                  <a:cubicBezTo>
                    <a:pt x="30" y="16643"/>
                    <a:pt x="35" y="16667"/>
                    <a:pt x="35" y="16693"/>
                  </a:cubicBezTo>
                  <a:cubicBezTo>
                    <a:pt x="34" y="16719"/>
                    <a:pt x="37" y="16744"/>
                    <a:pt x="35" y="16769"/>
                  </a:cubicBezTo>
                  <a:lnTo>
                    <a:pt x="32" y="16846"/>
                  </a:lnTo>
                  <a:cubicBezTo>
                    <a:pt x="30" y="16871"/>
                    <a:pt x="21" y="16896"/>
                    <a:pt x="19" y="16922"/>
                  </a:cubicBezTo>
                  <a:cubicBezTo>
                    <a:pt x="18" y="16948"/>
                    <a:pt x="27" y="16973"/>
                    <a:pt x="27" y="16998"/>
                  </a:cubicBezTo>
                  <a:cubicBezTo>
                    <a:pt x="24" y="17024"/>
                    <a:pt x="29" y="17050"/>
                    <a:pt x="28" y="17074"/>
                  </a:cubicBezTo>
                  <a:cubicBezTo>
                    <a:pt x="28" y="17100"/>
                    <a:pt x="17" y="17126"/>
                    <a:pt x="16" y="17151"/>
                  </a:cubicBezTo>
                  <a:cubicBezTo>
                    <a:pt x="16" y="17176"/>
                    <a:pt x="27" y="17202"/>
                    <a:pt x="24" y="17227"/>
                  </a:cubicBezTo>
                  <a:cubicBezTo>
                    <a:pt x="24" y="17253"/>
                    <a:pt x="11" y="17278"/>
                    <a:pt x="8" y="17303"/>
                  </a:cubicBezTo>
                  <a:cubicBezTo>
                    <a:pt x="7" y="17329"/>
                    <a:pt x="22" y="17355"/>
                    <a:pt x="22" y="17380"/>
                  </a:cubicBezTo>
                  <a:cubicBezTo>
                    <a:pt x="22" y="17405"/>
                    <a:pt x="8" y="17431"/>
                    <a:pt x="8" y="17457"/>
                  </a:cubicBezTo>
                  <a:cubicBezTo>
                    <a:pt x="8" y="17481"/>
                    <a:pt x="19" y="17507"/>
                    <a:pt x="19" y="17533"/>
                  </a:cubicBezTo>
                  <a:cubicBezTo>
                    <a:pt x="19" y="17558"/>
                    <a:pt x="12" y="17583"/>
                    <a:pt x="12" y="17609"/>
                  </a:cubicBezTo>
                  <a:cubicBezTo>
                    <a:pt x="12" y="17634"/>
                    <a:pt x="3" y="17660"/>
                    <a:pt x="3" y="17685"/>
                  </a:cubicBezTo>
                  <a:cubicBezTo>
                    <a:pt x="3" y="17711"/>
                    <a:pt x="5" y="17736"/>
                    <a:pt x="5" y="17762"/>
                  </a:cubicBezTo>
                  <a:cubicBezTo>
                    <a:pt x="5" y="17787"/>
                    <a:pt x="11" y="17812"/>
                    <a:pt x="11" y="17838"/>
                  </a:cubicBezTo>
                  <a:cubicBezTo>
                    <a:pt x="11" y="17864"/>
                    <a:pt x="12" y="17888"/>
                    <a:pt x="12" y="17914"/>
                  </a:cubicBezTo>
                  <a:cubicBezTo>
                    <a:pt x="12" y="17940"/>
                    <a:pt x="6" y="17965"/>
                    <a:pt x="6" y="17990"/>
                  </a:cubicBezTo>
                  <a:cubicBezTo>
                    <a:pt x="6" y="18016"/>
                    <a:pt x="11" y="18042"/>
                    <a:pt x="11" y="18067"/>
                  </a:cubicBezTo>
                  <a:cubicBezTo>
                    <a:pt x="11" y="18092"/>
                    <a:pt x="2" y="18118"/>
                    <a:pt x="2" y="18143"/>
                  </a:cubicBezTo>
                  <a:cubicBezTo>
                    <a:pt x="2" y="18169"/>
                    <a:pt x="1" y="18194"/>
                    <a:pt x="1" y="18219"/>
                  </a:cubicBezTo>
                  <a:cubicBezTo>
                    <a:pt x="1" y="18245"/>
                    <a:pt x="7" y="18271"/>
                    <a:pt x="7" y="18295"/>
                  </a:cubicBezTo>
                  <a:cubicBezTo>
                    <a:pt x="7" y="18321"/>
                    <a:pt x="2" y="18347"/>
                    <a:pt x="2" y="18372"/>
                  </a:cubicBezTo>
                  <a:cubicBezTo>
                    <a:pt x="2" y="18397"/>
                    <a:pt x="12" y="18423"/>
                    <a:pt x="12" y="18449"/>
                  </a:cubicBezTo>
                  <a:cubicBezTo>
                    <a:pt x="12" y="18474"/>
                    <a:pt x="8" y="18499"/>
                    <a:pt x="8" y="18525"/>
                  </a:cubicBezTo>
                  <a:cubicBezTo>
                    <a:pt x="8" y="18550"/>
                    <a:pt x="7" y="18576"/>
                    <a:pt x="7" y="18601"/>
                  </a:cubicBezTo>
                  <a:cubicBezTo>
                    <a:pt x="7" y="18626"/>
                    <a:pt x="18" y="18652"/>
                    <a:pt x="18" y="18678"/>
                  </a:cubicBezTo>
                  <a:cubicBezTo>
                    <a:pt x="18" y="18702"/>
                    <a:pt x="6" y="18728"/>
                    <a:pt x="6" y="18754"/>
                  </a:cubicBezTo>
                  <a:cubicBezTo>
                    <a:pt x="6" y="18780"/>
                    <a:pt x="13" y="18804"/>
                    <a:pt x="13" y="18830"/>
                  </a:cubicBezTo>
                  <a:cubicBezTo>
                    <a:pt x="13" y="18856"/>
                    <a:pt x="8" y="18881"/>
                    <a:pt x="8" y="18906"/>
                  </a:cubicBezTo>
                  <a:cubicBezTo>
                    <a:pt x="8" y="18932"/>
                    <a:pt x="14" y="18957"/>
                    <a:pt x="16" y="18983"/>
                  </a:cubicBezTo>
                  <a:cubicBezTo>
                    <a:pt x="16" y="19008"/>
                    <a:pt x="8" y="19033"/>
                    <a:pt x="11" y="19059"/>
                  </a:cubicBezTo>
                  <a:cubicBezTo>
                    <a:pt x="11" y="19085"/>
                    <a:pt x="19" y="19109"/>
                    <a:pt x="21" y="19135"/>
                  </a:cubicBezTo>
                  <a:cubicBezTo>
                    <a:pt x="21" y="19161"/>
                    <a:pt x="14" y="19187"/>
                    <a:pt x="16" y="19211"/>
                  </a:cubicBezTo>
                  <a:lnTo>
                    <a:pt x="16" y="19288"/>
                  </a:lnTo>
                  <a:cubicBezTo>
                    <a:pt x="17" y="19313"/>
                    <a:pt x="27" y="19339"/>
                    <a:pt x="28" y="19364"/>
                  </a:cubicBezTo>
                  <a:cubicBezTo>
                    <a:pt x="29" y="19390"/>
                    <a:pt x="30" y="19415"/>
                    <a:pt x="30" y="19440"/>
                  </a:cubicBezTo>
                  <a:cubicBezTo>
                    <a:pt x="32" y="19466"/>
                    <a:pt x="33" y="19492"/>
                    <a:pt x="33" y="19516"/>
                  </a:cubicBezTo>
                  <a:cubicBezTo>
                    <a:pt x="34" y="19542"/>
                    <a:pt x="29" y="19568"/>
                    <a:pt x="29" y="19594"/>
                  </a:cubicBezTo>
                  <a:cubicBezTo>
                    <a:pt x="30" y="19618"/>
                    <a:pt x="37" y="19644"/>
                    <a:pt x="38" y="19670"/>
                  </a:cubicBezTo>
                  <a:cubicBezTo>
                    <a:pt x="39" y="19695"/>
                    <a:pt x="33" y="19720"/>
                    <a:pt x="34" y="19746"/>
                  </a:cubicBezTo>
                  <a:cubicBezTo>
                    <a:pt x="35" y="19771"/>
                    <a:pt x="34" y="19797"/>
                    <a:pt x="37" y="19822"/>
                  </a:cubicBezTo>
                  <a:cubicBezTo>
                    <a:pt x="38" y="19847"/>
                    <a:pt x="49" y="19873"/>
                    <a:pt x="50" y="19897"/>
                  </a:cubicBezTo>
                  <a:cubicBezTo>
                    <a:pt x="51" y="19922"/>
                    <a:pt x="49" y="19948"/>
                    <a:pt x="50" y="19974"/>
                  </a:cubicBezTo>
                  <a:cubicBezTo>
                    <a:pt x="53" y="19998"/>
                    <a:pt x="51" y="20024"/>
                    <a:pt x="54" y="20050"/>
                  </a:cubicBezTo>
                  <a:cubicBezTo>
                    <a:pt x="57" y="20076"/>
                    <a:pt x="59" y="20100"/>
                    <a:pt x="62" y="20126"/>
                  </a:cubicBezTo>
                  <a:cubicBezTo>
                    <a:pt x="65" y="20152"/>
                    <a:pt x="76" y="20175"/>
                    <a:pt x="80" y="20201"/>
                  </a:cubicBezTo>
                  <a:cubicBezTo>
                    <a:pt x="82" y="20227"/>
                    <a:pt x="76" y="20253"/>
                    <a:pt x="80" y="20279"/>
                  </a:cubicBezTo>
                  <a:cubicBezTo>
                    <a:pt x="83" y="20304"/>
                    <a:pt x="98" y="20327"/>
                    <a:pt x="103" y="20352"/>
                  </a:cubicBezTo>
                  <a:cubicBezTo>
                    <a:pt x="107" y="20378"/>
                    <a:pt x="98" y="20404"/>
                    <a:pt x="103" y="20430"/>
                  </a:cubicBezTo>
                  <a:cubicBezTo>
                    <a:pt x="107" y="20456"/>
                    <a:pt x="118" y="20479"/>
                    <a:pt x="123" y="20504"/>
                  </a:cubicBezTo>
                  <a:cubicBezTo>
                    <a:pt x="126" y="20529"/>
                    <a:pt x="129" y="20554"/>
                    <a:pt x="135" y="20579"/>
                  </a:cubicBezTo>
                  <a:cubicBezTo>
                    <a:pt x="140" y="20604"/>
                    <a:pt x="150" y="20628"/>
                    <a:pt x="155" y="20652"/>
                  </a:cubicBezTo>
                  <a:cubicBezTo>
                    <a:pt x="161" y="20678"/>
                    <a:pt x="161" y="20703"/>
                    <a:pt x="166" y="20729"/>
                  </a:cubicBezTo>
                  <a:cubicBezTo>
                    <a:pt x="171" y="20754"/>
                    <a:pt x="182" y="20777"/>
                    <a:pt x="187" y="20802"/>
                  </a:cubicBezTo>
                  <a:cubicBezTo>
                    <a:pt x="194" y="20828"/>
                    <a:pt x="203" y="20850"/>
                    <a:pt x="209" y="20876"/>
                  </a:cubicBezTo>
                  <a:cubicBezTo>
                    <a:pt x="215" y="20900"/>
                    <a:pt x="214" y="20927"/>
                    <a:pt x="220" y="20952"/>
                  </a:cubicBezTo>
                  <a:cubicBezTo>
                    <a:pt x="227" y="20976"/>
                    <a:pt x="241" y="20999"/>
                    <a:pt x="247" y="21025"/>
                  </a:cubicBezTo>
                  <a:cubicBezTo>
                    <a:pt x="254" y="21048"/>
                    <a:pt x="257" y="21075"/>
                    <a:pt x="264" y="21100"/>
                  </a:cubicBezTo>
                  <a:cubicBezTo>
                    <a:pt x="273" y="21123"/>
                    <a:pt x="289" y="21145"/>
                    <a:pt x="297" y="21169"/>
                  </a:cubicBezTo>
                  <a:cubicBezTo>
                    <a:pt x="305" y="21193"/>
                    <a:pt x="316" y="21216"/>
                    <a:pt x="324" y="21240"/>
                  </a:cubicBezTo>
                  <a:cubicBezTo>
                    <a:pt x="333" y="21265"/>
                    <a:pt x="340" y="21288"/>
                    <a:pt x="350" y="21313"/>
                  </a:cubicBezTo>
                  <a:cubicBezTo>
                    <a:pt x="360" y="21336"/>
                    <a:pt x="359" y="21363"/>
                    <a:pt x="367" y="21388"/>
                  </a:cubicBezTo>
                  <a:cubicBezTo>
                    <a:pt x="377" y="21411"/>
                    <a:pt x="392" y="21433"/>
                    <a:pt x="403" y="21455"/>
                  </a:cubicBezTo>
                  <a:cubicBezTo>
                    <a:pt x="412" y="21480"/>
                    <a:pt x="415" y="21506"/>
                    <a:pt x="426" y="21528"/>
                  </a:cubicBezTo>
                  <a:cubicBezTo>
                    <a:pt x="437" y="21552"/>
                    <a:pt x="453" y="21572"/>
                    <a:pt x="464" y="21594"/>
                  </a:cubicBezTo>
                  <a:cubicBezTo>
                    <a:pt x="474" y="21618"/>
                    <a:pt x="474" y="21646"/>
                    <a:pt x="487" y="21668"/>
                  </a:cubicBezTo>
                  <a:cubicBezTo>
                    <a:pt x="498" y="21691"/>
                    <a:pt x="521" y="21709"/>
                    <a:pt x="533" y="21730"/>
                  </a:cubicBezTo>
                  <a:cubicBezTo>
                    <a:pt x="546" y="21753"/>
                    <a:pt x="557" y="21775"/>
                    <a:pt x="568" y="21798"/>
                  </a:cubicBezTo>
                  <a:cubicBezTo>
                    <a:pt x="579" y="21822"/>
                    <a:pt x="579" y="21849"/>
                    <a:pt x="591" y="21872"/>
                  </a:cubicBezTo>
                  <a:cubicBezTo>
                    <a:pt x="603" y="21894"/>
                    <a:pt x="624" y="21913"/>
                    <a:pt x="637" y="21934"/>
                  </a:cubicBezTo>
                  <a:cubicBezTo>
                    <a:pt x="650" y="21956"/>
                    <a:pt x="656" y="21980"/>
                    <a:pt x="670" y="22001"/>
                  </a:cubicBezTo>
                  <a:cubicBezTo>
                    <a:pt x="683" y="22023"/>
                    <a:pt x="699" y="22044"/>
                    <a:pt x="713" y="22065"/>
                  </a:cubicBezTo>
                  <a:cubicBezTo>
                    <a:pt x="726" y="22086"/>
                    <a:pt x="745" y="22103"/>
                    <a:pt x="760" y="22125"/>
                  </a:cubicBezTo>
                  <a:cubicBezTo>
                    <a:pt x="774" y="22146"/>
                    <a:pt x="779" y="22175"/>
                    <a:pt x="794" y="22194"/>
                  </a:cubicBezTo>
                  <a:cubicBezTo>
                    <a:pt x="809" y="22216"/>
                    <a:pt x="825" y="22235"/>
                    <a:pt x="841" y="22256"/>
                  </a:cubicBezTo>
                  <a:cubicBezTo>
                    <a:pt x="855" y="22277"/>
                    <a:pt x="875" y="22294"/>
                    <a:pt x="891" y="22314"/>
                  </a:cubicBezTo>
                  <a:cubicBezTo>
                    <a:pt x="907" y="22334"/>
                    <a:pt x="924" y="22353"/>
                    <a:pt x="940" y="22371"/>
                  </a:cubicBezTo>
                  <a:cubicBezTo>
                    <a:pt x="956" y="22391"/>
                    <a:pt x="972" y="22411"/>
                    <a:pt x="991" y="22430"/>
                  </a:cubicBezTo>
                  <a:cubicBezTo>
                    <a:pt x="1008" y="22449"/>
                    <a:pt x="1021" y="22471"/>
                    <a:pt x="1039" y="22489"/>
                  </a:cubicBezTo>
                  <a:cubicBezTo>
                    <a:pt x="1056" y="22508"/>
                    <a:pt x="1077" y="22523"/>
                    <a:pt x="1095" y="22541"/>
                  </a:cubicBezTo>
                  <a:cubicBezTo>
                    <a:pt x="1112" y="22561"/>
                    <a:pt x="1130" y="22578"/>
                    <a:pt x="1148" y="22595"/>
                  </a:cubicBezTo>
                  <a:cubicBezTo>
                    <a:pt x="1167" y="22612"/>
                    <a:pt x="1180" y="22636"/>
                    <a:pt x="1199" y="22653"/>
                  </a:cubicBezTo>
                  <a:cubicBezTo>
                    <a:pt x="1218" y="22670"/>
                    <a:pt x="1239" y="22685"/>
                    <a:pt x="1258" y="22701"/>
                  </a:cubicBezTo>
                  <a:cubicBezTo>
                    <a:pt x="1278" y="22717"/>
                    <a:pt x="1299" y="22732"/>
                    <a:pt x="1318" y="22746"/>
                  </a:cubicBezTo>
                  <a:cubicBezTo>
                    <a:pt x="1339" y="22762"/>
                    <a:pt x="1360" y="22776"/>
                    <a:pt x="1379" y="22791"/>
                  </a:cubicBezTo>
                  <a:cubicBezTo>
                    <a:pt x="1400" y="22805"/>
                    <a:pt x="1420" y="22823"/>
                    <a:pt x="1440" y="22837"/>
                  </a:cubicBezTo>
                  <a:cubicBezTo>
                    <a:pt x="1462" y="22852"/>
                    <a:pt x="1479" y="22872"/>
                    <a:pt x="1500" y="22885"/>
                  </a:cubicBezTo>
                  <a:cubicBezTo>
                    <a:pt x="1522" y="22899"/>
                    <a:pt x="1545" y="22910"/>
                    <a:pt x="1567" y="22922"/>
                  </a:cubicBezTo>
                  <a:cubicBezTo>
                    <a:pt x="1590" y="22933"/>
                    <a:pt x="1612" y="22946"/>
                    <a:pt x="1634" y="22958"/>
                  </a:cubicBezTo>
                  <a:cubicBezTo>
                    <a:pt x="1657" y="22970"/>
                    <a:pt x="1678" y="22985"/>
                    <a:pt x="1701" y="22995"/>
                  </a:cubicBezTo>
                  <a:cubicBezTo>
                    <a:pt x="1724" y="23006"/>
                    <a:pt x="1749" y="23013"/>
                    <a:pt x="1773" y="23022"/>
                  </a:cubicBezTo>
                  <a:cubicBezTo>
                    <a:pt x="1796" y="23032"/>
                    <a:pt x="1819" y="23044"/>
                    <a:pt x="1842" y="23053"/>
                  </a:cubicBezTo>
                  <a:cubicBezTo>
                    <a:pt x="1866" y="23062"/>
                    <a:pt x="1893" y="23060"/>
                    <a:pt x="1917" y="23067"/>
                  </a:cubicBezTo>
                  <a:cubicBezTo>
                    <a:pt x="1941" y="23076"/>
                    <a:pt x="1963" y="23089"/>
                    <a:pt x="1988" y="23097"/>
                  </a:cubicBezTo>
                  <a:cubicBezTo>
                    <a:pt x="2011" y="23104"/>
                    <a:pt x="2038" y="23104"/>
                    <a:pt x="2063" y="23112"/>
                  </a:cubicBezTo>
                  <a:cubicBezTo>
                    <a:pt x="2086" y="23119"/>
                    <a:pt x="2111" y="23129"/>
                    <a:pt x="2135" y="23136"/>
                  </a:cubicBezTo>
                  <a:cubicBezTo>
                    <a:pt x="2159" y="23142"/>
                    <a:pt x="2182" y="23156"/>
                    <a:pt x="2207" y="23163"/>
                  </a:cubicBezTo>
                  <a:cubicBezTo>
                    <a:pt x="2231" y="23169"/>
                    <a:pt x="2257" y="23174"/>
                    <a:pt x="2281" y="23182"/>
                  </a:cubicBezTo>
                  <a:cubicBezTo>
                    <a:pt x="2305" y="23188"/>
                    <a:pt x="2332" y="23187"/>
                    <a:pt x="2357" y="23194"/>
                  </a:cubicBezTo>
                  <a:cubicBezTo>
                    <a:pt x="2381" y="23200"/>
                    <a:pt x="2406" y="23209"/>
                    <a:pt x="2431" y="23214"/>
                  </a:cubicBezTo>
                  <a:cubicBezTo>
                    <a:pt x="2455" y="23220"/>
                    <a:pt x="2477" y="23233"/>
                    <a:pt x="2503" y="23241"/>
                  </a:cubicBezTo>
                  <a:cubicBezTo>
                    <a:pt x="2509" y="23242"/>
                    <a:pt x="2515" y="23242"/>
                    <a:pt x="2521" y="23242"/>
                  </a:cubicBezTo>
                  <a:cubicBezTo>
                    <a:pt x="2534" y="23242"/>
                    <a:pt x="2547" y="23241"/>
                    <a:pt x="2560" y="23241"/>
                  </a:cubicBezTo>
                  <a:cubicBezTo>
                    <a:pt x="2568" y="23241"/>
                    <a:pt x="2575" y="23241"/>
                    <a:pt x="2581" y="23243"/>
                  </a:cubicBezTo>
                  <a:cubicBezTo>
                    <a:pt x="2606" y="23248"/>
                    <a:pt x="2629" y="23262"/>
                    <a:pt x="2654" y="23268"/>
                  </a:cubicBezTo>
                  <a:cubicBezTo>
                    <a:pt x="2680" y="23273"/>
                    <a:pt x="2702" y="23284"/>
                    <a:pt x="2728" y="23289"/>
                  </a:cubicBezTo>
                  <a:cubicBezTo>
                    <a:pt x="2754" y="23294"/>
                    <a:pt x="2779" y="23296"/>
                    <a:pt x="2803" y="23302"/>
                  </a:cubicBezTo>
                  <a:cubicBezTo>
                    <a:pt x="2829" y="23307"/>
                    <a:pt x="2854" y="23306"/>
                    <a:pt x="2879" y="23310"/>
                  </a:cubicBezTo>
                  <a:cubicBezTo>
                    <a:pt x="2905" y="23316"/>
                    <a:pt x="2929" y="23319"/>
                    <a:pt x="2954" y="23323"/>
                  </a:cubicBezTo>
                  <a:cubicBezTo>
                    <a:pt x="2980" y="23329"/>
                    <a:pt x="3004" y="23338"/>
                    <a:pt x="3028" y="23344"/>
                  </a:cubicBezTo>
                  <a:cubicBezTo>
                    <a:pt x="3054" y="23348"/>
                    <a:pt x="3080" y="23345"/>
                    <a:pt x="3104" y="23349"/>
                  </a:cubicBezTo>
                  <a:cubicBezTo>
                    <a:pt x="3130" y="23353"/>
                    <a:pt x="3154" y="23360"/>
                    <a:pt x="3179" y="23364"/>
                  </a:cubicBezTo>
                  <a:cubicBezTo>
                    <a:pt x="3205" y="23367"/>
                    <a:pt x="3230" y="23370"/>
                    <a:pt x="3256" y="23375"/>
                  </a:cubicBezTo>
                  <a:cubicBezTo>
                    <a:pt x="3281" y="23378"/>
                    <a:pt x="3304" y="23397"/>
                    <a:pt x="3329" y="23401"/>
                  </a:cubicBezTo>
                  <a:cubicBezTo>
                    <a:pt x="3336" y="23402"/>
                    <a:pt x="3342" y="23403"/>
                    <a:pt x="3349" y="23403"/>
                  </a:cubicBezTo>
                  <a:cubicBezTo>
                    <a:pt x="3360" y="23403"/>
                    <a:pt x="3371" y="23402"/>
                    <a:pt x="3382" y="23402"/>
                  </a:cubicBezTo>
                  <a:cubicBezTo>
                    <a:pt x="3391" y="23402"/>
                    <a:pt x="3399" y="23402"/>
                    <a:pt x="3407" y="23404"/>
                  </a:cubicBezTo>
                  <a:cubicBezTo>
                    <a:pt x="3433" y="23408"/>
                    <a:pt x="3457" y="23410"/>
                    <a:pt x="3483" y="23414"/>
                  </a:cubicBezTo>
                  <a:cubicBezTo>
                    <a:pt x="3509" y="23419"/>
                    <a:pt x="3531" y="23431"/>
                    <a:pt x="3557" y="23436"/>
                  </a:cubicBezTo>
                  <a:cubicBezTo>
                    <a:pt x="3583" y="23440"/>
                    <a:pt x="3607" y="23444"/>
                    <a:pt x="3632" y="23446"/>
                  </a:cubicBezTo>
                  <a:cubicBezTo>
                    <a:pt x="3637" y="23447"/>
                    <a:pt x="3642" y="23448"/>
                    <a:pt x="3647" y="23448"/>
                  </a:cubicBezTo>
                  <a:cubicBezTo>
                    <a:pt x="3664" y="23448"/>
                    <a:pt x="3681" y="23444"/>
                    <a:pt x="3698" y="23444"/>
                  </a:cubicBezTo>
                  <a:cubicBezTo>
                    <a:pt x="3702" y="23444"/>
                    <a:pt x="3705" y="23444"/>
                    <a:pt x="3709" y="23444"/>
                  </a:cubicBezTo>
                  <a:cubicBezTo>
                    <a:pt x="3735" y="23447"/>
                    <a:pt x="3759" y="23460"/>
                    <a:pt x="3784" y="23464"/>
                  </a:cubicBezTo>
                  <a:cubicBezTo>
                    <a:pt x="3792" y="23465"/>
                    <a:pt x="3800" y="23465"/>
                    <a:pt x="3808" y="23465"/>
                  </a:cubicBezTo>
                  <a:cubicBezTo>
                    <a:pt x="3818" y="23465"/>
                    <a:pt x="3828" y="23464"/>
                    <a:pt x="3837" y="23464"/>
                  </a:cubicBezTo>
                  <a:cubicBezTo>
                    <a:pt x="3845" y="23464"/>
                    <a:pt x="3853" y="23465"/>
                    <a:pt x="3861" y="23466"/>
                  </a:cubicBezTo>
                  <a:cubicBezTo>
                    <a:pt x="3886" y="23468"/>
                    <a:pt x="3911" y="23477"/>
                    <a:pt x="3936" y="23482"/>
                  </a:cubicBezTo>
                  <a:cubicBezTo>
                    <a:pt x="3961" y="23484"/>
                    <a:pt x="3985" y="23492"/>
                    <a:pt x="4011" y="23495"/>
                  </a:cubicBezTo>
                  <a:cubicBezTo>
                    <a:pt x="4017" y="23495"/>
                    <a:pt x="4023" y="23496"/>
                    <a:pt x="4029" y="23496"/>
                  </a:cubicBezTo>
                  <a:cubicBezTo>
                    <a:pt x="4044" y="23496"/>
                    <a:pt x="4059" y="23494"/>
                    <a:pt x="4074" y="23494"/>
                  </a:cubicBezTo>
                  <a:cubicBezTo>
                    <a:pt x="4079" y="23494"/>
                    <a:pt x="4083" y="23494"/>
                    <a:pt x="4087" y="23495"/>
                  </a:cubicBezTo>
                  <a:lnTo>
                    <a:pt x="4163" y="23503"/>
                  </a:lnTo>
                  <a:cubicBezTo>
                    <a:pt x="4189" y="23505"/>
                    <a:pt x="4213" y="23514"/>
                    <a:pt x="4238" y="23516"/>
                  </a:cubicBezTo>
                  <a:cubicBezTo>
                    <a:pt x="4246" y="23517"/>
                    <a:pt x="4253" y="23517"/>
                    <a:pt x="4261" y="23517"/>
                  </a:cubicBezTo>
                  <a:cubicBezTo>
                    <a:pt x="4273" y="23517"/>
                    <a:pt x="4286" y="23516"/>
                    <a:pt x="4298" y="23516"/>
                  </a:cubicBezTo>
                  <a:cubicBezTo>
                    <a:pt x="4304" y="23516"/>
                    <a:pt x="4309" y="23517"/>
                    <a:pt x="4314" y="23517"/>
                  </a:cubicBezTo>
                  <a:cubicBezTo>
                    <a:pt x="4340" y="23520"/>
                    <a:pt x="4366" y="23527"/>
                    <a:pt x="4391" y="23530"/>
                  </a:cubicBezTo>
                  <a:cubicBezTo>
                    <a:pt x="4416" y="23532"/>
                    <a:pt x="4442" y="23533"/>
                    <a:pt x="4467" y="23535"/>
                  </a:cubicBezTo>
                  <a:cubicBezTo>
                    <a:pt x="4493" y="23537"/>
                    <a:pt x="4518" y="23537"/>
                    <a:pt x="4544" y="23541"/>
                  </a:cubicBezTo>
                  <a:cubicBezTo>
                    <a:pt x="4569" y="23543"/>
                    <a:pt x="4595" y="23543"/>
                    <a:pt x="4620" y="23546"/>
                  </a:cubicBezTo>
                  <a:lnTo>
                    <a:pt x="4697" y="23554"/>
                  </a:lnTo>
                  <a:cubicBezTo>
                    <a:pt x="4721" y="23557"/>
                    <a:pt x="4747" y="23560"/>
                    <a:pt x="4773" y="23563"/>
                  </a:cubicBezTo>
                  <a:cubicBezTo>
                    <a:pt x="4798" y="23564"/>
                    <a:pt x="4823" y="23564"/>
                    <a:pt x="4849" y="23565"/>
                  </a:cubicBezTo>
                  <a:cubicBezTo>
                    <a:pt x="4875" y="23567"/>
                    <a:pt x="4900" y="23567"/>
                    <a:pt x="4925" y="23569"/>
                  </a:cubicBezTo>
                  <a:cubicBezTo>
                    <a:pt x="4951" y="23570"/>
                    <a:pt x="4975" y="23585"/>
                    <a:pt x="5000" y="23586"/>
                  </a:cubicBezTo>
                  <a:cubicBezTo>
                    <a:pt x="5001" y="23586"/>
                    <a:pt x="5002" y="23586"/>
                    <a:pt x="5004" y="23586"/>
                  </a:cubicBezTo>
                  <a:cubicBezTo>
                    <a:pt x="5026" y="23586"/>
                    <a:pt x="5049" y="23578"/>
                    <a:pt x="5071" y="23578"/>
                  </a:cubicBezTo>
                  <a:cubicBezTo>
                    <a:pt x="5073" y="23578"/>
                    <a:pt x="5076" y="23578"/>
                    <a:pt x="5078" y="23578"/>
                  </a:cubicBezTo>
                  <a:cubicBezTo>
                    <a:pt x="5104" y="23579"/>
                    <a:pt x="5128" y="23589"/>
                    <a:pt x="5154" y="23590"/>
                  </a:cubicBezTo>
                  <a:cubicBezTo>
                    <a:pt x="5157" y="23590"/>
                    <a:pt x="5160" y="23590"/>
                    <a:pt x="5163" y="23590"/>
                  </a:cubicBezTo>
                  <a:cubicBezTo>
                    <a:pt x="5180" y="23590"/>
                    <a:pt x="5198" y="23588"/>
                    <a:pt x="5215" y="23588"/>
                  </a:cubicBezTo>
                  <a:cubicBezTo>
                    <a:pt x="5221" y="23588"/>
                    <a:pt x="5226" y="23588"/>
                    <a:pt x="5231" y="23589"/>
                  </a:cubicBezTo>
                  <a:cubicBezTo>
                    <a:pt x="5256" y="23590"/>
                    <a:pt x="5282" y="23606"/>
                    <a:pt x="5307" y="23607"/>
                  </a:cubicBezTo>
                  <a:cubicBezTo>
                    <a:pt x="5308" y="23607"/>
                    <a:pt x="5309" y="23607"/>
                    <a:pt x="5310" y="23607"/>
                  </a:cubicBezTo>
                  <a:cubicBezTo>
                    <a:pt x="5334" y="23607"/>
                    <a:pt x="5359" y="23596"/>
                    <a:pt x="5381" y="23596"/>
                  </a:cubicBezTo>
                  <a:cubicBezTo>
                    <a:pt x="5382" y="23596"/>
                    <a:pt x="5383" y="23596"/>
                    <a:pt x="5384" y="23596"/>
                  </a:cubicBezTo>
                  <a:cubicBezTo>
                    <a:pt x="5410" y="23597"/>
                    <a:pt x="5436" y="23612"/>
                    <a:pt x="5461" y="23614"/>
                  </a:cubicBezTo>
                  <a:cubicBezTo>
                    <a:pt x="5463" y="23614"/>
                    <a:pt x="5465" y="23614"/>
                    <a:pt x="5467" y="23614"/>
                  </a:cubicBezTo>
                  <a:cubicBezTo>
                    <a:pt x="5489" y="23614"/>
                    <a:pt x="5513" y="23603"/>
                    <a:pt x="5536" y="23603"/>
                  </a:cubicBezTo>
                  <a:cubicBezTo>
                    <a:pt x="5537" y="23603"/>
                    <a:pt x="5538" y="23603"/>
                    <a:pt x="5539" y="23603"/>
                  </a:cubicBezTo>
                  <a:cubicBezTo>
                    <a:pt x="5564" y="23605"/>
                    <a:pt x="5589" y="23616"/>
                    <a:pt x="5615" y="23617"/>
                  </a:cubicBezTo>
                  <a:cubicBezTo>
                    <a:pt x="5618" y="23617"/>
                    <a:pt x="5620" y="23617"/>
                    <a:pt x="5623" y="23617"/>
                  </a:cubicBezTo>
                  <a:cubicBezTo>
                    <a:pt x="5646" y="23617"/>
                    <a:pt x="5669" y="23614"/>
                    <a:pt x="5692" y="23614"/>
                  </a:cubicBezTo>
                  <a:cubicBezTo>
                    <a:pt x="5716" y="23614"/>
                    <a:pt x="5742" y="23617"/>
                    <a:pt x="5768" y="23617"/>
                  </a:cubicBezTo>
                  <a:cubicBezTo>
                    <a:pt x="5794" y="23618"/>
                    <a:pt x="5818" y="23626"/>
                    <a:pt x="5844" y="23627"/>
                  </a:cubicBezTo>
                  <a:cubicBezTo>
                    <a:pt x="5849" y="23628"/>
                    <a:pt x="5855" y="23628"/>
                    <a:pt x="5860" y="23628"/>
                  </a:cubicBezTo>
                  <a:cubicBezTo>
                    <a:pt x="5875" y="23628"/>
                    <a:pt x="5890" y="23627"/>
                    <a:pt x="5904" y="23627"/>
                  </a:cubicBezTo>
                  <a:cubicBezTo>
                    <a:pt x="5909" y="23627"/>
                    <a:pt x="5915" y="23627"/>
                    <a:pt x="5920" y="23627"/>
                  </a:cubicBezTo>
                  <a:cubicBezTo>
                    <a:pt x="5946" y="23629"/>
                    <a:pt x="5971" y="23634"/>
                    <a:pt x="5997" y="23635"/>
                  </a:cubicBezTo>
                  <a:cubicBezTo>
                    <a:pt x="6005" y="23636"/>
                    <a:pt x="6014" y="23636"/>
                    <a:pt x="6022" y="23636"/>
                  </a:cubicBezTo>
                  <a:cubicBezTo>
                    <a:pt x="6039" y="23636"/>
                    <a:pt x="6056" y="23635"/>
                    <a:pt x="6073" y="23635"/>
                  </a:cubicBezTo>
                  <a:cubicBezTo>
                    <a:pt x="6080" y="23635"/>
                    <a:pt x="6086" y="23636"/>
                    <a:pt x="6093" y="23636"/>
                  </a:cubicBezTo>
                  <a:cubicBezTo>
                    <a:pt x="6108" y="23636"/>
                    <a:pt x="6123" y="23635"/>
                    <a:pt x="6138" y="23635"/>
                  </a:cubicBezTo>
                  <a:cubicBezTo>
                    <a:pt x="6141" y="23635"/>
                    <a:pt x="6145" y="23635"/>
                    <a:pt x="6149" y="23635"/>
                  </a:cubicBezTo>
                  <a:cubicBezTo>
                    <a:pt x="6175" y="23637"/>
                    <a:pt x="6201" y="23638"/>
                    <a:pt x="6225" y="23638"/>
                  </a:cubicBezTo>
                  <a:cubicBezTo>
                    <a:pt x="6228" y="23638"/>
                    <a:pt x="6230" y="23638"/>
                    <a:pt x="6232" y="23638"/>
                  </a:cubicBezTo>
                  <a:cubicBezTo>
                    <a:pt x="6256" y="23638"/>
                    <a:pt x="6279" y="23634"/>
                    <a:pt x="6303" y="23634"/>
                  </a:cubicBezTo>
                  <a:cubicBezTo>
                    <a:pt x="6321" y="23634"/>
                    <a:pt x="6337" y="23633"/>
                    <a:pt x="6354" y="23633"/>
                  </a:cubicBezTo>
                  <a:cubicBezTo>
                    <a:pt x="6362" y="23633"/>
                    <a:pt x="6371" y="23634"/>
                    <a:pt x="6379" y="23634"/>
                  </a:cubicBezTo>
                  <a:cubicBezTo>
                    <a:pt x="6405" y="23634"/>
                    <a:pt x="6431" y="23637"/>
                    <a:pt x="6456" y="23638"/>
                  </a:cubicBezTo>
                  <a:cubicBezTo>
                    <a:pt x="6481" y="23638"/>
                    <a:pt x="6507" y="23649"/>
                    <a:pt x="6533" y="23649"/>
                  </a:cubicBezTo>
                  <a:cubicBezTo>
                    <a:pt x="6557" y="23649"/>
                    <a:pt x="6583" y="23650"/>
                    <a:pt x="6609" y="23651"/>
                  </a:cubicBezTo>
                  <a:cubicBezTo>
                    <a:pt x="6626" y="23651"/>
                    <a:pt x="6642" y="23651"/>
                    <a:pt x="6659" y="23651"/>
                  </a:cubicBezTo>
                  <a:cubicBezTo>
                    <a:pt x="6668" y="23651"/>
                    <a:pt x="6676" y="23651"/>
                    <a:pt x="6685" y="23651"/>
                  </a:cubicBezTo>
                  <a:cubicBezTo>
                    <a:pt x="6710" y="23651"/>
                    <a:pt x="6736" y="23649"/>
                    <a:pt x="6763" y="23649"/>
                  </a:cubicBezTo>
                  <a:cubicBezTo>
                    <a:pt x="6788" y="23649"/>
                    <a:pt x="6813" y="23642"/>
                    <a:pt x="6840" y="23642"/>
                  </a:cubicBezTo>
                  <a:cubicBezTo>
                    <a:pt x="6866" y="23642"/>
                    <a:pt x="6891" y="23646"/>
                    <a:pt x="6916" y="23646"/>
                  </a:cubicBezTo>
                  <a:cubicBezTo>
                    <a:pt x="6942" y="23646"/>
                    <a:pt x="6967" y="23653"/>
                    <a:pt x="6993" y="23654"/>
                  </a:cubicBezTo>
                  <a:cubicBezTo>
                    <a:pt x="7018" y="23654"/>
                    <a:pt x="7044" y="23650"/>
                    <a:pt x="7070" y="23650"/>
                  </a:cubicBezTo>
                  <a:cubicBezTo>
                    <a:pt x="7096" y="23650"/>
                    <a:pt x="7122" y="23656"/>
                    <a:pt x="7146" y="23658"/>
                  </a:cubicBezTo>
                  <a:cubicBezTo>
                    <a:pt x="7172" y="23658"/>
                    <a:pt x="7198" y="23660"/>
                    <a:pt x="7225" y="23660"/>
                  </a:cubicBezTo>
                  <a:cubicBezTo>
                    <a:pt x="7250" y="23660"/>
                    <a:pt x="7275" y="23656"/>
                    <a:pt x="7302" y="23656"/>
                  </a:cubicBezTo>
                  <a:cubicBezTo>
                    <a:pt x="7327" y="23656"/>
                    <a:pt x="7353" y="23658"/>
                    <a:pt x="7380" y="23658"/>
                  </a:cubicBezTo>
                  <a:cubicBezTo>
                    <a:pt x="7406" y="23658"/>
                    <a:pt x="7430" y="23646"/>
                    <a:pt x="7456" y="23646"/>
                  </a:cubicBezTo>
                  <a:cubicBezTo>
                    <a:pt x="7482" y="23646"/>
                    <a:pt x="7507" y="23655"/>
                    <a:pt x="7534" y="23655"/>
                  </a:cubicBezTo>
                  <a:cubicBezTo>
                    <a:pt x="7559" y="23655"/>
                    <a:pt x="7584" y="23650"/>
                    <a:pt x="7610" y="23650"/>
                  </a:cubicBezTo>
                  <a:cubicBezTo>
                    <a:pt x="7636" y="23650"/>
                    <a:pt x="7661" y="23656"/>
                    <a:pt x="7687" y="23656"/>
                  </a:cubicBezTo>
                  <a:cubicBezTo>
                    <a:pt x="7713" y="23656"/>
                    <a:pt x="7739" y="23653"/>
                    <a:pt x="7764" y="23653"/>
                  </a:cubicBezTo>
                  <a:cubicBezTo>
                    <a:pt x="7789" y="23653"/>
                    <a:pt x="7815" y="23645"/>
                    <a:pt x="7840" y="23645"/>
                  </a:cubicBezTo>
                  <a:cubicBezTo>
                    <a:pt x="7866" y="23645"/>
                    <a:pt x="7891" y="23644"/>
                    <a:pt x="7917" y="23644"/>
                  </a:cubicBezTo>
                  <a:cubicBezTo>
                    <a:pt x="7942" y="23644"/>
                    <a:pt x="7968" y="23650"/>
                    <a:pt x="7995" y="23650"/>
                  </a:cubicBezTo>
                  <a:cubicBezTo>
                    <a:pt x="8017" y="23650"/>
                    <a:pt x="8039" y="23653"/>
                    <a:pt x="8063" y="23653"/>
                  </a:cubicBezTo>
                  <a:cubicBezTo>
                    <a:pt x="8066" y="23653"/>
                    <a:pt x="8069" y="23653"/>
                    <a:pt x="8072" y="23653"/>
                  </a:cubicBezTo>
                  <a:cubicBezTo>
                    <a:pt x="8098" y="23653"/>
                    <a:pt x="8123" y="23639"/>
                    <a:pt x="8148" y="23639"/>
                  </a:cubicBezTo>
                  <a:lnTo>
                    <a:pt x="8225" y="23639"/>
                  </a:lnTo>
                  <a:cubicBezTo>
                    <a:pt x="8250" y="23639"/>
                    <a:pt x="8275" y="23650"/>
                    <a:pt x="8302" y="23650"/>
                  </a:cubicBezTo>
                  <a:cubicBezTo>
                    <a:pt x="8328" y="23650"/>
                    <a:pt x="8354" y="23649"/>
                    <a:pt x="8378" y="23649"/>
                  </a:cubicBezTo>
                  <a:cubicBezTo>
                    <a:pt x="8404" y="23649"/>
                    <a:pt x="8430" y="23637"/>
                    <a:pt x="8455" y="23637"/>
                  </a:cubicBezTo>
                  <a:cubicBezTo>
                    <a:pt x="8475" y="23637"/>
                    <a:pt x="8495" y="23638"/>
                    <a:pt x="8516" y="23638"/>
                  </a:cubicBezTo>
                  <a:cubicBezTo>
                    <a:pt x="8521" y="23638"/>
                    <a:pt x="8526" y="23638"/>
                    <a:pt x="8531" y="23638"/>
                  </a:cubicBezTo>
                  <a:cubicBezTo>
                    <a:pt x="8557" y="23638"/>
                    <a:pt x="8582" y="23637"/>
                    <a:pt x="8607" y="23637"/>
                  </a:cubicBezTo>
                  <a:cubicBezTo>
                    <a:pt x="8633" y="23637"/>
                    <a:pt x="8659" y="23632"/>
                    <a:pt x="8683" y="23630"/>
                  </a:cubicBezTo>
                  <a:cubicBezTo>
                    <a:pt x="8709" y="23630"/>
                    <a:pt x="8735" y="23633"/>
                    <a:pt x="8761" y="23633"/>
                  </a:cubicBezTo>
                  <a:cubicBezTo>
                    <a:pt x="8785" y="23633"/>
                    <a:pt x="8811" y="23629"/>
                    <a:pt x="8837" y="23629"/>
                  </a:cubicBezTo>
                  <a:cubicBezTo>
                    <a:pt x="8860" y="23629"/>
                    <a:pt x="8885" y="23641"/>
                    <a:pt x="8908" y="23641"/>
                  </a:cubicBezTo>
                  <a:cubicBezTo>
                    <a:pt x="8910" y="23641"/>
                    <a:pt x="8912" y="23640"/>
                    <a:pt x="8914" y="23640"/>
                  </a:cubicBezTo>
                  <a:cubicBezTo>
                    <a:pt x="8939" y="23640"/>
                    <a:pt x="8965" y="23629"/>
                    <a:pt x="8991" y="23629"/>
                  </a:cubicBezTo>
                  <a:cubicBezTo>
                    <a:pt x="9013" y="23629"/>
                    <a:pt x="9035" y="23635"/>
                    <a:pt x="9059" y="23635"/>
                  </a:cubicBezTo>
                  <a:cubicBezTo>
                    <a:pt x="9062" y="23635"/>
                    <a:pt x="9065" y="23635"/>
                    <a:pt x="9068" y="23635"/>
                  </a:cubicBezTo>
                  <a:cubicBezTo>
                    <a:pt x="9094" y="23635"/>
                    <a:pt x="9119" y="23629"/>
                    <a:pt x="9144" y="23629"/>
                  </a:cubicBezTo>
                  <a:cubicBezTo>
                    <a:pt x="9170" y="23629"/>
                    <a:pt x="9195" y="23619"/>
                    <a:pt x="9221" y="23618"/>
                  </a:cubicBezTo>
                  <a:cubicBezTo>
                    <a:pt x="9244" y="23618"/>
                    <a:pt x="9269" y="23626"/>
                    <a:pt x="9293" y="23626"/>
                  </a:cubicBezTo>
                  <a:cubicBezTo>
                    <a:pt x="9294" y="23626"/>
                    <a:pt x="9296" y="23626"/>
                    <a:pt x="9297" y="23626"/>
                  </a:cubicBezTo>
                  <a:cubicBezTo>
                    <a:pt x="9323" y="23626"/>
                    <a:pt x="9348" y="23614"/>
                    <a:pt x="9373" y="23614"/>
                  </a:cubicBezTo>
                  <a:cubicBezTo>
                    <a:pt x="9399" y="23614"/>
                    <a:pt x="9425" y="23614"/>
                    <a:pt x="9449" y="23612"/>
                  </a:cubicBezTo>
                  <a:cubicBezTo>
                    <a:pt x="9475" y="23612"/>
                    <a:pt x="9501" y="23610"/>
                    <a:pt x="9526" y="23610"/>
                  </a:cubicBezTo>
                  <a:cubicBezTo>
                    <a:pt x="9551" y="23610"/>
                    <a:pt x="9577" y="23617"/>
                    <a:pt x="9602" y="23617"/>
                  </a:cubicBezTo>
                  <a:cubicBezTo>
                    <a:pt x="9628" y="23617"/>
                    <a:pt x="9653" y="23614"/>
                    <a:pt x="9679" y="23612"/>
                  </a:cubicBezTo>
                  <a:cubicBezTo>
                    <a:pt x="9704" y="23612"/>
                    <a:pt x="9730" y="23610"/>
                    <a:pt x="9755" y="23610"/>
                  </a:cubicBezTo>
                  <a:cubicBezTo>
                    <a:pt x="9776" y="23610"/>
                    <a:pt x="9797" y="23614"/>
                    <a:pt x="9819" y="23614"/>
                  </a:cubicBezTo>
                  <a:cubicBezTo>
                    <a:pt x="9823" y="23614"/>
                    <a:pt x="9827" y="23614"/>
                    <a:pt x="9832" y="23614"/>
                  </a:cubicBezTo>
                  <a:lnTo>
                    <a:pt x="9908" y="23614"/>
                  </a:lnTo>
                  <a:cubicBezTo>
                    <a:pt x="9933" y="23614"/>
                    <a:pt x="9958" y="23602"/>
                    <a:pt x="9984" y="23601"/>
                  </a:cubicBezTo>
                  <a:cubicBezTo>
                    <a:pt x="10009" y="23601"/>
                    <a:pt x="10035" y="23596"/>
                    <a:pt x="10060" y="23595"/>
                  </a:cubicBezTo>
                  <a:cubicBezTo>
                    <a:pt x="10086" y="23595"/>
                    <a:pt x="10111" y="23600"/>
                    <a:pt x="10137" y="23600"/>
                  </a:cubicBezTo>
                  <a:cubicBezTo>
                    <a:pt x="10162" y="23600"/>
                    <a:pt x="10187" y="23607"/>
                    <a:pt x="10213" y="23607"/>
                  </a:cubicBezTo>
                  <a:cubicBezTo>
                    <a:pt x="10239" y="23607"/>
                    <a:pt x="10263" y="23592"/>
                    <a:pt x="10289" y="23592"/>
                  </a:cubicBezTo>
                  <a:cubicBezTo>
                    <a:pt x="10315" y="23592"/>
                    <a:pt x="10340" y="23597"/>
                    <a:pt x="10365" y="23597"/>
                  </a:cubicBezTo>
                  <a:cubicBezTo>
                    <a:pt x="10391" y="23597"/>
                    <a:pt x="10417" y="23597"/>
                    <a:pt x="10442" y="23596"/>
                  </a:cubicBezTo>
                  <a:cubicBezTo>
                    <a:pt x="10467" y="23596"/>
                    <a:pt x="10493" y="23597"/>
                    <a:pt x="10518" y="23597"/>
                  </a:cubicBezTo>
                  <a:cubicBezTo>
                    <a:pt x="10544" y="23597"/>
                    <a:pt x="10569" y="23595"/>
                    <a:pt x="10594" y="23594"/>
                  </a:cubicBezTo>
                  <a:cubicBezTo>
                    <a:pt x="10620" y="23594"/>
                    <a:pt x="10646" y="23597"/>
                    <a:pt x="10670" y="23597"/>
                  </a:cubicBezTo>
                  <a:cubicBezTo>
                    <a:pt x="10696" y="23597"/>
                    <a:pt x="10722" y="23584"/>
                    <a:pt x="10747" y="23584"/>
                  </a:cubicBezTo>
                  <a:cubicBezTo>
                    <a:pt x="10772" y="23584"/>
                    <a:pt x="10798" y="23591"/>
                    <a:pt x="10824" y="23591"/>
                  </a:cubicBezTo>
                  <a:cubicBezTo>
                    <a:pt x="10849" y="23591"/>
                    <a:pt x="10874" y="23585"/>
                    <a:pt x="10900" y="23585"/>
                  </a:cubicBezTo>
                  <a:cubicBezTo>
                    <a:pt x="10925" y="23585"/>
                    <a:pt x="10951" y="23581"/>
                    <a:pt x="10976" y="23581"/>
                  </a:cubicBezTo>
                  <a:cubicBezTo>
                    <a:pt x="11001" y="23581"/>
                    <a:pt x="11029" y="23589"/>
                    <a:pt x="11055" y="23589"/>
                  </a:cubicBezTo>
                  <a:cubicBezTo>
                    <a:pt x="11063" y="23551"/>
                    <a:pt x="11047" y="23549"/>
                    <a:pt x="11043" y="23512"/>
                  </a:cubicBezTo>
                  <a:cubicBezTo>
                    <a:pt x="11038" y="23474"/>
                    <a:pt x="11042" y="23473"/>
                    <a:pt x="11037" y="23436"/>
                  </a:cubicBezTo>
                  <a:cubicBezTo>
                    <a:pt x="11031" y="23398"/>
                    <a:pt x="11032" y="23398"/>
                    <a:pt x="11028" y="23360"/>
                  </a:cubicBezTo>
                  <a:cubicBezTo>
                    <a:pt x="11023" y="23322"/>
                    <a:pt x="11015" y="23323"/>
                    <a:pt x="11010" y="23285"/>
                  </a:cubicBezTo>
                  <a:cubicBezTo>
                    <a:pt x="11005" y="23247"/>
                    <a:pt x="11013" y="23246"/>
                    <a:pt x="11008" y="23209"/>
                  </a:cubicBezTo>
                  <a:cubicBezTo>
                    <a:pt x="11002" y="23171"/>
                    <a:pt x="10997" y="23171"/>
                    <a:pt x="10994" y="23134"/>
                  </a:cubicBezTo>
                  <a:cubicBezTo>
                    <a:pt x="10989" y="23096"/>
                    <a:pt x="10981" y="23096"/>
                    <a:pt x="10978" y="23059"/>
                  </a:cubicBezTo>
                  <a:cubicBezTo>
                    <a:pt x="10972" y="23021"/>
                    <a:pt x="10986" y="23018"/>
                    <a:pt x="10983" y="22980"/>
                  </a:cubicBezTo>
                  <a:cubicBezTo>
                    <a:pt x="10978" y="22943"/>
                    <a:pt x="10965" y="22944"/>
                    <a:pt x="10960" y="22907"/>
                  </a:cubicBezTo>
                  <a:cubicBezTo>
                    <a:pt x="10954" y="22869"/>
                    <a:pt x="10954" y="22869"/>
                    <a:pt x="10951" y="22831"/>
                  </a:cubicBezTo>
                  <a:cubicBezTo>
                    <a:pt x="10947" y="22792"/>
                    <a:pt x="10947" y="22793"/>
                    <a:pt x="10941" y="22754"/>
                  </a:cubicBezTo>
                  <a:cubicBezTo>
                    <a:pt x="10936" y="22717"/>
                    <a:pt x="10942" y="22716"/>
                    <a:pt x="10938" y="22678"/>
                  </a:cubicBezTo>
                  <a:cubicBezTo>
                    <a:pt x="10933" y="22641"/>
                    <a:pt x="10932" y="22641"/>
                    <a:pt x="10926" y="22603"/>
                  </a:cubicBezTo>
                  <a:cubicBezTo>
                    <a:pt x="10921" y="22566"/>
                    <a:pt x="10922" y="22566"/>
                    <a:pt x="10917" y="22526"/>
                  </a:cubicBezTo>
                  <a:cubicBezTo>
                    <a:pt x="10911" y="22488"/>
                    <a:pt x="10914" y="22489"/>
                    <a:pt x="10909" y="22450"/>
                  </a:cubicBezTo>
                  <a:cubicBezTo>
                    <a:pt x="10904" y="22413"/>
                    <a:pt x="10909" y="22412"/>
                    <a:pt x="10905" y="22374"/>
                  </a:cubicBezTo>
                  <a:cubicBezTo>
                    <a:pt x="10900" y="22337"/>
                    <a:pt x="10889" y="22338"/>
                    <a:pt x="10885" y="22299"/>
                  </a:cubicBezTo>
                  <a:cubicBezTo>
                    <a:pt x="10879" y="22262"/>
                    <a:pt x="10890" y="22261"/>
                    <a:pt x="10887" y="22221"/>
                  </a:cubicBezTo>
                  <a:cubicBezTo>
                    <a:pt x="10881" y="22184"/>
                    <a:pt x="10876" y="22184"/>
                    <a:pt x="10872" y="22146"/>
                  </a:cubicBezTo>
                  <a:cubicBezTo>
                    <a:pt x="10866" y="22109"/>
                    <a:pt x="10869" y="22108"/>
                    <a:pt x="10863" y="22070"/>
                  </a:cubicBezTo>
                  <a:cubicBezTo>
                    <a:pt x="10858" y="22033"/>
                    <a:pt x="10852" y="22033"/>
                    <a:pt x="10847" y="21995"/>
                  </a:cubicBezTo>
                  <a:cubicBezTo>
                    <a:pt x="10842" y="21958"/>
                    <a:pt x="10849" y="21956"/>
                    <a:pt x="10845" y="21919"/>
                  </a:cubicBezTo>
                  <a:cubicBezTo>
                    <a:pt x="10840" y="21881"/>
                    <a:pt x="10829" y="21883"/>
                    <a:pt x="10824" y="21844"/>
                  </a:cubicBezTo>
                  <a:cubicBezTo>
                    <a:pt x="10818" y="21807"/>
                    <a:pt x="10833" y="21803"/>
                    <a:pt x="10828" y="21766"/>
                  </a:cubicBezTo>
                  <a:cubicBezTo>
                    <a:pt x="10822" y="21728"/>
                    <a:pt x="10814" y="21728"/>
                    <a:pt x="10810" y="21691"/>
                  </a:cubicBezTo>
                  <a:cubicBezTo>
                    <a:pt x="10806" y="21653"/>
                    <a:pt x="10798" y="21653"/>
                    <a:pt x="10794" y="21616"/>
                  </a:cubicBezTo>
                  <a:cubicBezTo>
                    <a:pt x="10788" y="21578"/>
                    <a:pt x="10791" y="21577"/>
                    <a:pt x="10786" y="21540"/>
                  </a:cubicBezTo>
                  <a:cubicBezTo>
                    <a:pt x="10781" y="21502"/>
                    <a:pt x="10786" y="21501"/>
                    <a:pt x="10782" y="21464"/>
                  </a:cubicBezTo>
                  <a:cubicBezTo>
                    <a:pt x="10776" y="21426"/>
                    <a:pt x="10771" y="21426"/>
                    <a:pt x="10767" y="21389"/>
                  </a:cubicBezTo>
                  <a:cubicBezTo>
                    <a:pt x="10761" y="21351"/>
                    <a:pt x="10759" y="21351"/>
                    <a:pt x="10755" y="21313"/>
                  </a:cubicBezTo>
                  <a:cubicBezTo>
                    <a:pt x="10750" y="21275"/>
                    <a:pt x="10764" y="21272"/>
                    <a:pt x="10758" y="21235"/>
                  </a:cubicBezTo>
                  <a:cubicBezTo>
                    <a:pt x="10753" y="21197"/>
                    <a:pt x="10753" y="21197"/>
                    <a:pt x="10747" y="21158"/>
                  </a:cubicBezTo>
                  <a:cubicBezTo>
                    <a:pt x="10742" y="21120"/>
                    <a:pt x="10740" y="21121"/>
                    <a:pt x="10735" y="21082"/>
                  </a:cubicBezTo>
                  <a:cubicBezTo>
                    <a:pt x="10729" y="21045"/>
                    <a:pt x="10734" y="21043"/>
                    <a:pt x="10728" y="21005"/>
                  </a:cubicBezTo>
                  <a:cubicBezTo>
                    <a:pt x="10723" y="20968"/>
                    <a:pt x="10716" y="20968"/>
                    <a:pt x="10711" y="20930"/>
                  </a:cubicBezTo>
                  <a:cubicBezTo>
                    <a:pt x="10706" y="20893"/>
                    <a:pt x="10711" y="20892"/>
                    <a:pt x="10706" y="20854"/>
                  </a:cubicBezTo>
                  <a:cubicBezTo>
                    <a:pt x="10700" y="20817"/>
                    <a:pt x="10701" y="20817"/>
                    <a:pt x="10696" y="20778"/>
                  </a:cubicBezTo>
                  <a:cubicBezTo>
                    <a:pt x="10691" y="20741"/>
                    <a:pt x="10694" y="20740"/>
                    <a:pt x="10689" y="20702"/>
                  </a:cubicBezTo>
                  <a:cubicBezTo>
                    <a:pt x="10683" y="20665"/>
                    <a:pt x="10678" y="20665"/>
                    <a:pt x="10674" y="20627"/>
                  </a:cubicBezTo>
                  <a:cubicBezTo>
                    <a:pt x="10668" y="20590"/>
                    <a:pt x="10669" y="20590"/>
                    <a:pt x="10664" y="20550"/>
                  </a:cubicBezTo>
                  <a:cubicBezTo>
                    <a:pt x="10659" y="20513"/>
                    <a:pt x="10658" y="20513"/>
                    <a:pt x="10652" y="20474"/>
                  </a:cubicBezTo>
                  <a:cubicBezTo>
                    <a:pt x="10647" y="20437"/>
                    <a:pt x="10653" y="20435"/>
                    <a:pt x="10648" y="20398"/>
                  </a:cubicBezTo>
                  <a:cubicBezTo>
                    <a:pt x="10643" y="20360"/>
                    <a:pt x="10640" y="20360"/>
                    <a:pt x="10636" y="20323"/>
                  </a:cubicBezTo>
                  <a:cubicBezTo>
                    <a:pt x="10631" y="20286"/>
                    <a:pt x="10625" y="20286"/>
                    <a:pt x="10620" y="20248"/>
                  </a:cubicBezTo>
                  <a:cubicBezTo>
                    <a:pt x="10615" y="20211"/>
                    <a:pt x="10619" y="20209"/>
                    <a:pt x="10615" y="20172"/>
                  </a:cubicBezTo>
                  <a:cubicBezTo>
                    <a:pt x="10610" y="20134"/>
                    <a:pt x="10616" y="20132"/>
                    <a:pt x="10610" y="20095"/>
                  </a:cubicBezTo>
                  <a:cubicBezTo>
                    <a:pt x="10605" y="20057"/>
                    <a:pt x="10595" y="20060"/>
                    <a:pt x="10590" y="20020"/>
                  </a:cubicBezTo>
                  <a:cubicBezTo>
                    <a:pt x="10585" y="19982"/>
                    <a:pt x="10589" y="19981"/>
                    <a:pt x="10584" y="19944"/>
                  </a:cubicBezTo>
                  <a:cubicBezTo>
                    <a:pt x="10578" y="19906"/>
                    <a:pt x="10576" y="19906"/>
                    <a:pt x="10572" y="19869"/>
                  </a:cubicBezTo>
                  <a:cubicBezTo>
                    <a:pt x="10568" y="19831"/>
                    <a:pt x="10576" y="19830"/>
                    <a:pt x="10572" y="19792"/>
                  </a:cubicBezTo>
                  <a:cubicBezTo>
                    <a:pt x="10566" y="19754"/>
                    <a:pt x="10555" y="19755"/>
                    <a:pt x="10549" y="19718"/>
                  </a:cubicBezTo>
                  <a:cubicBezTo>
                    <a:pt x="10544" y="19680"/>
                    <a:pt x="10545" y="19680"/>
                    <a:pt x="10541" y="19642"/>
                  </a:cubicBezTo>
                  <a:cubicBezTo>
                    <a:pt x="10536" y="19602"/>
                    <a:pt x="10542" y="19602"/>
                    <a:pt x="10536" y="19565"/>
                  </a:cubicBezTo>
                  <a:cubicBezTo>
                    <a:pt x="10531" y="19527"/>
                    <a:pt x="10524" y="19527"/>
                    <a:pt x="10518" y="19490"/>
                  </a:cubicBezTo>
                  <a:cubicBezTo>
                    <a:pt x="10513" y="19452"/>
                    <a:pt x="10523" y="19451"/>
                    <a:pt x="10518" y="19413"/>
                  </a:cubicBezTo>
                  <a:cubicBezTo>
                    <a:pt x="10513" y="19375"/>
                    <a:pt x="10508" y="19375"/>
                    <a:pt x="10503" y="19338"/>
                  </a:cubicBezTo>
                  <a:cubicBezTo>
                    <a:pt x="10498" y="19300"/>
                    <a:pt x="10506" y="19299"/>
                    <a:pt x="10501" y="19262"/>
                  </a:cubicBezTo>
                  <a:cubicBezTo>
                    <a:pt x="10496" y="19224"/>
                    <a:pt x="10494" y="19224"/>
                    <a:pt x="10488" y="19187"/>
                  </a:cubicBezTo>
                  <a:cubicBezTo>
                    <a:pt x="10483" y="19149"/>
                    <a:pt x="10485" y="19149"/>
                    <a:pt x="10480" y="19109"/>
                  </a:cubicBezTo>
                  <a:cubicBezTo>
                    <a:pt x="10474" y="19072"/>
                    <a:pt x="10467" y="19072"/>
                    <a:pt x="10464" y="19034"/>
                  </a:cubicBezTo>
                  <a:cubicBezTo>
                    <a:pt x="10459" y="18997"/>
                    <a:pt x="10467" y="18996"/>
                    <a:pt x="10462" y="18957"/>
                  </a:cubicBezTo>
                  <a:cubicBezTo>
                    <a:pt x="10456" y="18920"/>
                    <a:pt x="10445" y="18921"/>
                    <a:pt x="10440" y="18882"/>
                  </a:cubicBezTo>
                  <a:cubicBezTo>
                    <a:pt x="10435" y="18844"/>
                    <a:pt x="10439" y="18844"/>
                    <a:pt x="10434" y="18806"/>
                  </a:cubicBezTo>
                  <a:cubicBezTo>
                    <a:pt x="10428" y="18769"/>
                    <a:pt x="10433" y="18767"/>
                    <a:pt x="10428" y="18729"/>
                  </a:cubicBezTo>
                  <a:cubicBezTo>
                    <a:pt x="10423" y="18692"/>
                    <a:pt x="10429" y="18691"/>
                    <a:pt x="10424" y="18653"/>
                  </a:cubicBezTo>
                  <a:cubicBezTo>
                    <a:pt x="10419" y="18616"/>
                    <a:pt x="10410" y="18617"/>
                    <a:pt x="10406" y="18578"/>
                  </a:cubicBezTo>
                  <a:cubicBezTo>
                    <a:pt x="10400" y="18541"/>
                    <a:pt x="10405" y="18540"/>
                    <a:pt x="10399" y="18502"/>
                  </a:cubicBezTo>
                  <a:cubicBezTo>
                    <a:pt x="10394" y="18465"/>
                    <a:pt x="10389" y="18465"/>
                    <a:pt x="10383" y="18427"/>
                  </a:cubicBezTo>
                  <a:cubicBezTo>
                    <a:pt x="10378" y="18390"/>
                    <a:pt x="10378" y="18390"/>
                    <a:pt x="10374" y="18351"/>
                  </a:cubicBezTo>
                  <a:cubicBezTo>
                    <a:pt x="10368" y="18314"/>
                    <a:pt x="10375" y="18311"/>
                    <a:pt x="10370" y="18274"/>
                  </a:cubicBezTo>
                  <a:cubicBezTo>
                    <a:pt x="10365" y="18236"/>
                    <a:pt x="10367" y="18236"/>
                    <a:pt x="10362" y="18198"/>
                  </a:cubicBezTo>
                  <a:cubicBezTo>
                    <a:pt x="10357" y="18160"/>
                    <a:pt x="10362" y="18159"/>
                    <a:pt x="10357" y="18122"/>
                  </a:cubicBezTo>
                  <a:cubicBezTo>
                    <a:pt x="10351" y="18084"/>
                    <a:pt x="10343" y="18084"/>
                    <a:pt x="10337" y="18047"/>
                  </a:cubicBezTo>
                  <a:cubicBezTo>
                    <a:pt x="10332" y="18009"/>
                    <a:pt x="10338" y="18008"/>
                    <a:pt x="10333" y="17971"/>
                  </a:cubicBezTo>
                  <a:cubicBezTo>
                    <a:pt x="10328" y="17933"/>
                    <a:pt x="10328" y="17933"/>
                    <a:pt x="10322" y="17894"/>
                  </a:cubicBezTo>
                  <a:cubicBezTo>
                    <a:pt x="10317" y="17855"/>
                    <a:pt x="10312" y="17856"/>
                    <a:pt x="10306" y="17819"/>
                  </a:cubicBezTo>
                  <a:cubicBezTo>
                    <a:pt x="10301" y="17781"/>
                    <a:pt x="10309" y="17780"/>
                    <a:pt x="10305" y="17742"/>
                  </a:cubicBezTo>
                  <a:cubicBezTo>
                    <a:pt x="10300" y="17704"/>
                    <a:pt x="10294" y="17704"/>
                    <a:pt x="10289" y="17667"/>
                  </a:cubicBezTo>
                  <a:cubicBezTo>
                    <a:pt x="10284" y="17629"/>
                    <a:pt x="10284" y="17629"/>
                    <a:pt x="10279" y="17591"/>
                  </a:cubicBezTo>
                  <a:cubicBezTo>
                    <a:pt x="10274" y="17553"/>
                    <a:pt x="10273" y="17553"/>
                    <a:pt x="10268" y="17513"/>
                  </a:cubicBezTo>
                  <a:cubicBezTo>
                    <a:pt x="10262" y="17476"/>
                    <a:pt x="10258" y="17476"/>
                    <a:pt x="10255" y="17438"/>
                  </a:cubicBezTo>
                  <a:cubicBezTo>
                    <a:pt x="10249" y="17401"/>
                    <a:pt x="10258" y="17400"/>
                    <a:pt x="10253" y="17361"/>
                  </a:cubicBezTo>
                  <a:cubicBezTo>
                    <a:pt x="10247" y="17324"/>
                    <a:pt x="10241" y="17324"/>
                    <a:pt x="10236" y="17286"/>
                  </a:cubicBezTo>
                  <a:cubicBezTo>
                    <a:pt x="10230" y="17249"/>
                    <a:pt x="10234" y="17248"/>
                    <a:pt x="10229" y="17210"/>
                  </a:cubicBezTo>
                  <a:cubicBezTo>
                    <a:pt x="10224" y="17173"/>
                    <a:pt x="10217" y="17173"/>
                    <a:pt x="10212" y="17135"/>
                  </a:cubicBezTo>
                  <a:cubicBezTo>
                    <a:pt x="10207" y="17098"/>
                    <a:pt x="10207" y="17098"/>
                    <a:pt x="10202" y="17058"/>
                  </a:cubicBezTo>
                  <a:cubicBezTo>
                    <a:pt x="10198" y="17020"/>
                    <a:pt x="10208" y="17020"/>
                    <a:pt x="10202" y="16981"/>
                  </a:cubicBezTo>
                  <a:cubicBezTo>
                    <a:pt x="10197" y="16943"/>
                    <a:pt x="10192" y="16944"/>
                    <a:pt x="10187" y="16906"/>
                  </a:cubicBezTo>
                  <a:cubicBezTo>
                    <a:pt x="10182" y="16869"/>
                    <a:pt x="10191" y="16868"/>
                    <a:pt x="10185" y="16828"/>
                  </a:cubicBezTo>
                  <a:cubicBezTo>
                    <a:pt x="10180" y="16789"/>
                    <a:pt x="10180" y="16790"/>
                    <a:pt x="10174" y="16752"/>
                  </a:cubicBezTo>
                  <a:cubicBezTo>
                    <a:pt x="10169" y="16714"/>
                    <a:pt x="10164" y="16714"/>
                    <a:pt x="10158" y="16677"/>
                  </a:cubicBezTo>
                  <a:cubicBezTo>
                    <a:pt x="10153" y="16639"/>
                    <a:pt x="10149" y="16639"/>
                    <a:pt x="10143" y="16602"/>
                  </a:cubicBezTo>
                  <a:cubicBezTo>
                    <a:pt x="10138" y="16564"/>
                    <a:pt x="10149" y="16563"/>
                    <a:pt x="10143" y="16525"/>
                  </a:cubicBezTo>
                  <a:cubicBezTo>
                    <a:pt x="10138" y="16487"/>
                    <a:pt x="10135" y="16487"/>
                    <a:pt x="10129" y="16450"/>
                  </a:cubicBezTo>
                  <a:cubicBezTo>
                    <a:pt x="10124" y="16412"/>
                    <a:pt x="10132" y="16410"/>
                    <a:pt x="10126" y="16373"/>
                  </a:cubicBezTo>
                  <a:cubicBezTo>
                    <a:pt x="10121" y="16335"/>
                    <a:pt x="10108" y="16337"/>
                    <a:pt x="10103" y="16298"/>
                  </a:cubicBezTo>
                  <a:cubicBezTo>
                    <a:pt x="10097" y="16260"/>
                    <a:pt x="10097" y="16260"/>
                    <a:pt x="10094" y="16222"/>
                  </a:cubicBezTo>
                  <a:cubicBezTo>
                    <a:pt x="10089" y="16184"/>
                    <a:pt x="10099" y="16183"/>
                    <a:pt x="10094" y="16145"/>
                  </a:cubicBezTo>
                  <a:cubicBezTo>
                    <a:pt x="10089" y="16107"/>
                    <a:pt x="10092" y="16105"/>
                    <a:pt x="10087" y="16067"/>
                  </a:cubicBezTo>
                  <a:cubicBezTo>
                    <a:pt x="10081" y="16030"/>
                    <a:pt x="10069" y="16032"/>
                    <a:pt x="10064" y="15992"/>
                  </a:cubicBezTo>
                  <a:cubicBezTo>
                    <a:pt x="10059" y="15955"/>
                    <a:pt x="10068" y="15954"/>
                    <a:pt x="10063" y="15915"/>
                  </a:cubicBezTo>
                  <a:cubicBezTo>
                    <a:pt x="10058" y="15878"/>
                    <a:pt x="10051" y="15878"/>
                    <a:pt x="10046" y="15840"/>
                  </a:cubicBezTo>
                  <a:cubicBezTo>
                    <a:pt x="10041" y="15803"/>
                    <a:pt x="10042" y="15803"/>
                    <a:pt x="10036" y="15764"/>
                  </a:cubicBezTo>
                  <a:cubicBezTo>
                    <a:pt x="10031" y="15727"/>
                    <a:pt x="10028" y="15727"/>
                    <a:pt x="10024" y="15689"/>
                  </a:cubicBezTo>
                  <a:cubicBezTo>
                    <a:pt x="10019" y="15652"/>
                    <a:pt x="10019" y="15652"/>
                    <a:pt x="10015" y="15612"/>
                  </a:cubicBezTo>
                  <a:cubicBezTo>
                    <a:pt x="10009" y="15575"/>
                    <a:pt x="10017" y="15574"/>
                    <a:pt x="10014" y="15536"/>
                  </a:cubicBezTo>
                  <a:cubicBezTo>
                    <a:pt x="10008" y="15499"/>
                    <a:pt x="10011" y="15498"/>
                    <a:pt x="10006" y="15460"/>
                  </a:cubicBezTo>
                  <a:cubicBezTo>
                    <a:pt x="10001" y="15423"/>
                    <a:pt x="10003" y="15423"/>
                    <a:pt x="9998" y="15384"/>
                  </a:cubicBezTo>
                  <a:cubicBezTo>
                    <a:pt x="9992" y="15347"/>
                    <a:pt x="9985" y="15347"/>
                    <a:pt x="9982" y="15309"/>
                  </a:cubicBezTo>
                  <a:cubicBezTo>
                    <a:pt x="9976" y="15272"/>
                    <a:pt x="9973" y="15272"/>
                    <a:pt x="9968" y="15234"/>
                  </a:cubicBezTo>
                  <a:cubicBezTo>
                    <a:pt x="9962" y="15197"/>
                    <a:pt x="9968" y="15194"/>
                    <a:pt x="9962" y="15157"/>
                  </a:cubicBezTo>
                  <a:cubicBezTo>
                    <a:pt x="9957" y="15119"/>
                    <a:pt x="9957" y="15119"/>
                    <a:pt x="9952" y="15081"/>
                  </a:cubicBezTo>
                  <a:cubicBezTo>
                    <a:pt x="9946" y="15043"/>
                    <a:pt x="9952" y="15042"/>
                    <a:pt x="9946" y="15005"/>
                  </a:cubicBezTo>
                  <a:cubicBezTo>
                    <a:pt x="9941" y="14967"/>
                    <a:pt x="9937" y="14967"/>
                    <a:pt x="9931" y="14930"/>
                  </a:cubicBezTo>
                  <a:cubicBezTo>
                    <a:pt x="9926" y="14892"/>
                    <a:pt x="9924" y="14892"/>
                    <a:pt x="9918" y="14855"/>
                  </a:cubicBezTo>
                  <a:cubicBezTo>
                    <a:pt x="9913" y="14817"/>
                    <a:pt x="9915" y="14816"/>
                    <a:pt x="9910" y="14779"/>
                  </a:cubicBezTo>
                  <a:cubicBezTo>
                    <a:pt x="9905" y="14741"/>
                    <a:pt x="9902" y="14741"/>
                    <a:pt x="9897" y="14704"/>
                  </a:cubicBezTo>
                  <a:cubicBezTo>
                    <a:pt x="9892" y="14666"/>
                    <a:pt x="9898" y="14664"/>
                    <a:pt x="9893" y="14627"/>
                  </a:cubicBezTo>
                  <a:cubicBezTo>
                    <a:pt x="9887" y="14589"/>
                    <a:pt x="9883" y="14589"/>
                    <a:pt x="9878" y="14552"/>
                  </a:cubicBezTo>
                  <a:cubicBezTo>
                    <a:pt x="9872" y="14514"/>
                    <a:pt x="9871" y="14514"/>
                    <a:pt x="9866" y="14476"/>
                  </a:cubicBezTo>
                  <a:cubicBezTo>
                    <a:pt x="9861" y="14438"/>
                    <a:pt x="9862" y="14438"/>
                    <a:pt x="9856" y="14400"/>
                  </a:cubicBezTo>
                  <a:cubicBezTo>
                    <a:pt x="9851" y="14362"/>
                    <a:pt x="9862" y="14361"/>
                    <a:pt x="9856" y="14321"/>
                  </a:cubicBezTo>
                  <a:cubicBezTo>
                    <a:pt x="9851" y="14284"/>
                    <a:pt x="9846" y="14284"/>
                    <a:pt x="9840" y="14247"/>
                  </a:cubicBezTo>
                  <a:cubicBezTo>
                    <a:pt x="9835" y="14209"/>
                    <a:pt x="9840" y="14208"/>
                    <a:pt x="9835" y="14170"/>
                  </a:cubicBezTo>
                  <a:cubicBezTo>
                    <a:pt x="9830" y="14133"/>
                    <a:pt x="9822" y="14133"/>
                    <a:pt x="9817" y="14095"/>
                  </a:cubicBezTo>
                  <a:cubicBezTo>
                    <a:pt x="9811" y="14058"/>
                    <a:pt x="9810" y="14058"/>
                    <a:pt x="9805" y="14019"/>
                  </a:cubicBezTo>
                  <a:cubicBezTo>
                    <a:pt x="9800" y="13981"/>
                    <a:pt x="9810" y="13981"/>
                    <a:pt x="9805" y="13941"/>
                  </a:cubicBezTo>
                  <a:cubicBezTo>
                    <a:pt x="9800" y="13904"/>
                    <a:pt x="9802" y="13903"/>
                    <a:pt x="9796" y="13865"/>
                  </a:cubicBezTo>
                  <a:cubicBezTo>
                    <a:pt x="9791" y="13828"/>
                    <a:pt x="9785" y="13828"/>
                    <a:pt x="9779" y="13790"/>
                  </a:cubicBezTo>
                  <a:cubicBezTo>
                    <a:pt x="9774" y="13753"/>
                    <a:pt x="9780" y="13752"/>
                    <a:pt x="9775" y="13714"/>
                  </a:cubicBezTo>
                  <a:cubicBezTo>
                    <a:pt x="9770" y="13677"/>
                    <a:pt x="9767" y="13677"/>
                    <a:pt x="9763" y="13638"/>
                  </a:cubicBezTo>
                  <a:cubicBezTo>
                    <a:pt x="9758" y="13601"/>
                    <a:pt x="9749" y="13601"/>
                    <a:pt x="9746" y="13563"/>
                  </a:cubicBezTo>
                  <a:cubicBezTo>
                    <a:pt x="9742" y="13526"/>
                    <a:pt x="9741" y="13526"/>
                    <a:pt x="9736" y="13486"/>
                  </a:cubicBezTo>
                  <a:cubicBezTo>
                    <a:pt x="9732" y="13447"/>
                    <a:pt x="9733" y="13447"/>
                    <a:pt x="9730" y="13410"/>
                  </a:cubicBezTo>
                  <a:cubicBezTo>
                    <a:pt x="9725" y="13372"/>
                    <a:pt x="9727" y="13371"/>
                    <a:pt x="9721" y="13334"/>
                  </a:cubicBezTo>
                  <a:cubicBezTo>
                    <a:pt x="9716" y="13296"/>
                    <a:pt x="9721" y="13295"/>
                    <a:pt x="9716" y="13258"/>
                  </a:cubicBezTo>
                  <a:cubicBezTo>
                    <a:pt x="9711" y="13220"/>
                    <a:pt x="9704" y="13220"/>
                    <a:pt x="9699" y="13183"/>
                  </a:cubicBezTo>
                  <a:cubicBezTo>
                    <a:pt x="9694" y="13145"/>
                    <a:pt x="9692" y="13145"/>
                    <a:pt x="9687" y="13106"/>
                  </a:cubicBezTo>
                  <a:cubicBezTo>
                    <a:pt x="9682" y="13068"/>
                    <a:pt x="9685" y="13067"/>
                    <a:pt x="9680" y="13030"/>
                  </a:cubicBezTo>
                  <a:cubicBezTo>
                    <a:pt x="9674" y="12992"/>
                    <a:pt x="9680" y="12991"/>
                    <a:pt x="9674" y="12954"/>
                  </a:cubicBezTo>
                  <a:cubicBezTo>
                    <a:pt x="9669" y="12916"/>
                    <a:pt x="9662" y="12916"/>
                    <a:pt x="9658" y="12879"/>
                  </a:cubicBezTo>
                  <a:cubicBezTo>
                    <a:pt x="9653" y="12841"/>
                    <a:pt x="9651" y="12841"/>
                    <a:pt x="9646" y="12804"/>
                  </a:cubicBezTo>
                  <a:cubicBezTo>
                    <a:pt x="9641" y="12766"/>
                    <a:pt x="9652" y="12765"/>
                    <a:pt x="9646" y="12725"/>
                  </a:cubicBezTo>
                  <a:cubicBezTo>
                    <a:pt x="9641" y="12688"/>
                    <a:pt x="9634" y="12688"/>
                    <a:pt x="9628" y="12651"/>
                  </a:cubicBezTo>
                  <a:cubicBezTo>
                    <a:pt x="9623" y="12613"/>
                    <a:pt x="9636" y="12611"/>
                    <a:pt x="9631" y="12573"/>
                  </a:cubicBezTo>
                  <a:cubicBezTo>
                    <a:pt x="9626" y="12536"/>
                    <a:pt x="9624" y="12536"/>
                    <a:pt x="9620" y="12497"/>
                  </a:cubicBezTo>
                  <a:cubicBezTo>
                    <a:pt x="9614" y="12460"/>
                    <a:pt x="9605" y="12461"/>
                    <a:pt x="9599" y="12422"/>
                  </a:cubicBezTo>
                  <a:cubicBezTo>
                    <a:pt x="9594" y="12385"/>
                    <a:pt x="9596" y="12385"/>
                    <a:pt x="9591" y="12345"/>
                  </a:cubicBezTo>
                  <a:cubicBezTo>
                    <a:pt x="9585" y="12308"/>
                    <a:pt x="9586" y="12307"/>
                    <a:pt x="9582" y="12269"/>
                  </a:cubicBezTo>
                  <a:cubicBezTo>
                    <a:pt x="9577" y="12232"/>
                    <a:pt x="9586" y="12231"/>
                    <a:pt x="9582" y="12192"/>
                  </a:cubicBezTo>
                  <a:cubicBezTo>
                    <a:pt x="9577" y="12155"/>
                    <a:pt x="9567" y="12156"/>
                    <a:pt x="9562" y="12117"/>
                  </a:cubicBezTo>
                  <a:cubicBezTo>
                    <a:pt x="9556" y="12077"/>
                    <a:pt x="9553" y="12080"/>
                    <a:pt x="9548" y="12042"/>
                  </a:cubicBezTo>
                  <a:cubicBezTo>
                    <a:pt x="9542" y="12005"/>
                    <a:pt x="9555" y="12001"/>
                    <a:pt x="9550" y="11964"/>
                  </a:cubicBezTo>
                  <a:cubicBezTo>
                    <a:pt x="9545" y="11926"/>
                    <a:pt x="9534" y="11928"/>
                    <a:pt x="9530" y="11889"/>
                  </a:cubicBezTo>
                  <a:cubicBezTo>
                    <a:pt x="9524" y="11851"/>
                    <a:pt x="9523" y="11851"/>
                    <a:pt x="9519" y="11813"/>
                  </a:cubicBezTo>
                  <a:cubicBezTo>
                    <a:pt x="9514" y="11775"/>
                    <a:pt x="9521" y="11774"/>
                    <a:pt x="9517" y="11737"/>
                  </a:cubicBezTo>
                  <a:cubicBezTo>
                    <a:pt x="9511" y="11699"/>
                    <a:pt x="9507" y="11699"/>
                    <a:pt x="9502" y="11662"/>
                  </a:cubicBezTo>
                  <a:cubicBezTo>
                    <a:pt x="9496" y="11624"/>
                    <a:pt x="9508" y="11622"/>
                    <a:pt x="9503" y="11584"/>
                  </a:cubicBezTo>
                  <a:cubicBezTo>
                    <a:pt x="9497" y="11546"/>
                    <a:pt x="9490" y="11546"/>
                    <a:pt x="9486" y="11509"/>
                  </a:cubicBezTo>
                  <a:cubicBezTo>
                    <a:pt x="9480" y="11471"/>
                    <a:pt x="9479" y="11471"/>
                    <a:pt x="9475" y="11433"/>
                  </a:cubicBezTo>
                  <a:cubicBezTo>
                    <a:pt x="9470" y="11395"/>
                    <a:pt x="9470" y="11395"/>
                    <a:pt x="9464" y="11357"/>
                  </a:cubicBezTo>
                  <a:cubicBezTo>
                    <a:pt x="9459" y="11319"/>
                    <a:pt x="9457" y="11319"/>
                    <a:pt x="9451" y="11282"/>
                  </a:cubicBezTo>
                  <a:cubicBezTo>
                    <a:pt x="9446" y="11244"/>
                    <a:pt x="9454" y="11242"/>
                    <a:pt x="9449" y="11204"/>
                  </a:cubicBezTo>
                  <a:cubicBezTo>
                    <a:pt x="9444" y="11167"/>
                    <a:pt x="9436" y="11167"/>
                    <a:pt x="9432" y="11130"/>
                  </a:cubicBezTo>
                  <a:cubicBezTo>
                    <a:pt x="9428" y="11092"/>
                    <a:pt x="9426" y="11092"/>
                    <a:pt x="9420" y="11055"/>
                  </a:cubicBezTo>
                  <a:cubicBezTo>
                    <a:pt x="9415" y="11017"/>
                    <a:pt x="9426" y="11016"/>
                    <a:pt x="9420" y="10977"/>
                  </a:cubicBezTo>
                  <a:cubicBezTo>
                    <a:pt x="9415" y="10940"/>
                    <a:pt x="9411" y="10940"/>
                    <a:pt x="9406" y="10902"/>
                  </a:cubicBezTo>
                  <a:cubicBezTo>
                    <a:pt x="9401" y="10865"/>
                    <a:pt x="9404" y="10864"/>
                    <a:pt x="9399" y="10826"/>
                  </a:cubicBezTo>
                  <a:cubicBezTo>
                    <a:pt x="9394" y="10789"/>
                    <a:pt x="9398" y="10787"/>
                    <a:pt x="9394" y="10749"/>
                  </a:cubicBezTo>
                  <a:cubicBezTo>
                    <a:pt x="9388" y="10712"/>
                    <a:pt x="9390" y="10711"/>
                    <a:pt x="9387" y="10673"/>
                  </a:cubicBezTo>
                  <a:cubicBezTo>
                    <a:pt x="9382" y="10636"/>
                    <a:pt x="9383" y="10636"/>
                    <a:pt x="9378" y="10597"/>
                  </a:cubicBezTo>
                  <a:cubicBezTo>
                    <a:pt x="9372" y="10560"/>
                    <a:pt x="9360" y="10561"/>
                    <a:pt x="9356" y="10523"/>
                  </a:cubicBezTo>
                  <a:cubicBezTo>
                    <a:pt x="9351" y="10486"/>
                    <a:pt x="9363" y="10485"/>
                    <a:pt x="9357" y="10446"/>
                  </a:cubicBezTo>
                  <a:cubicBezTo>
                    <a:pt x="9352" y="10409"/>
                    <a:pt x="9339" y="10410"/>
                    <a:pt x="9335" y="10372"/>
                  </a:cubicBezTo>
                  <a:cubicBezTo>
                    <a:pt x="9329" y="10335"/>
                    <a:pt x="9340" y="10334"/>
                    <a:pt x="9336" y="10294"/>
                  </a:cubicBezTo>
                  <a:cubicBezTo>
                    <a:pt x="9331" y="10255"/>
                    <a:pt x="9335" y="10255"/>
                    <a:pt x="9329" y="10218"/>
                  </a:cubicBezTo>
                  <a:cubicBezTo>
                    <a:pt x="9324" y="10181"/>
                    <a:pt x="9323" y="10181"/>
                    <a:pt x="9318" y="10143"/>
                  </a:cubicBezTo>
                  <a:cubicBezTo>
                    <a:pt x="9312" y="10106"/>
                    <a:pt x="9303" y="10107"/>
                    <a:pt x="9297" y="10068"/>
                  </a:cubicBezTo>
                  <a:cubicBezTo>
                    <a:pt x="9292" y="10031"/>
                    <a:pt x="9289" y="10031"/>
                    <a:pt x="9283" y="9993"/>
                  </a:cubicBezTo>
                  <a:cubicBezTo>
                    <a:pt x="9278" y="9956"/>
                    <a:pt x="9292" y="9953"/>
                    <a:pt x="9286" y="9916"/>
                  </a:cubicBezTo>
                  <a:cubicBezTo>
                    <a:pt x="9281" y="9878"/>
                    <a:pt x="9271" y="9880"/>
                    <a:pt x="9266" y="9841"/>
                  </a:cubicBezTo>
                  <a:cubicBezTo>
                    <a:pt x="9261" y="9803"/>
                    <a:pt x="9265" y="9801"/>
                    <a:pt x="9260" y="9764"/>
                  </a:cubicBezTo>
                  <a:cubicBezTo>
                    <a:pt x="9254" y="9726"/>
                    <a:pt x="9256" y="9725"/>
                    <a:pt x="9251" y="9688"/>
                  </a:cubicBezTo>
                  <a:cubicBezTo>
                    <a:pt x="9246" y="9650"/>
                    <a:pt x="9239" y="9650"/>
                    <a:pt x="9234" y="9613"/>
                  </a:cubicBezTo>
                  <a:cubicBezTo>
                    <a:pt x="9229" y="9575"/>
                    <a:pt x="9238" y="9574"/>
                    <a:pt x="9233" y="9536"/>
                  </a:cubicBezTo>
                  <a:cubicBezTo>
                    <a:pt x="9228" y="9498"/>
                    <a:pt x="9230" y="9496"/>
                    <a:pt x="9224" y="9459"/>
                  </a:cubicBezTo>
                  <a:cubicBezTo>
                    <a:pt x="9219" y="9421"/>
                    <a:pt x="9213" y="9421"/>
                    <a:pt x="9207" y="9384"/>
                  </a:cubicBezTo>
                  <a:cubicBezTo>
                    <a:pt x="9202" y="9346"/>
                    <a:pt x="9201" y="9346"/>
                    <a:pt x="9195" y="9309"/>
                  </a:cubicBezTo>
                  <a:cubicBezTo>
                    <a:pt x="9190" y="9271"/>
                    <a:pt x="9192" y="9270"/>
                    <a:pt x="9187" y="9233"/>
                  </a:cubicBezTo>
                  <a:cubicBezTo>
                    <a:pt x="9182" y="9195"/>
                    <a:pt x="9184" y="9195"/>
                    <a:pt x="9178" y="9157"/>
                  </a:cubicBezTo>
                  <a:cubicBezTo>
                    <a:pt x="9173" y="9119"/>
                    <a:pt x="9184" y="9118"/>
                    <a:pt x="9178" y="9078"/>
                  </a:cubicBezTo>
                  <a:cubicBezTo>
                    <a:pt x="9173" y="9041"/>
                    <a:pt x="9160" y="9043"/>
                    <a:pt x="9157" y="9003"/>
                  </a:cubicBezTo>
                  <a:cubicBezTo>
                    <a:pt x="9152" y="8966"/>
                    <a:pt x="9157" y="8965"/>
                    <a:pt x="9152" y="8927"/>
                  </a:cubicBezTo>
                  <a:cubicBezTo>
                    <a:pt x="9146" y="8890"/>
                    <a:pt x="9154" y="8889"/>
                    <a:pt x="9148" y="8850"/>
                  </a:cubicBezTo>
                  <a:cubicBezTo>
                    <a:pt x="9143" y="8813"/>
                    <a:pt x="9139" y="8813"/>
                    <a:pt x="9135" y="8773"/>
                  </a:cubicBezTo>
                  <a:cubicBezTo>
                    <a:pt x="9130" y="8736"/>
                    <a:pt x="9128" y="8736"/>
                    <a:pt x="9123" y="8697"/>
                  </a:cubicBezTo>
                  <a:cubicBezTo>
                    <a:pt x="9117" y="8660"/>
                    <a:pt x="9112" y="8660"/>
                    <a:pt x="9107" y="8622"/>
                  </a:cubicBezTo>
                  <a:cubicBezTo>
                    <a:pt x="9101" y="8585"/>
                    <a:pt x="9114" y="8582"/>
                    <a:pt x="9110" y="8545"/>
                  </a:cubicBezTo>
                  <a:cubicBezTo>
                    <a:pt x="9104" y="8507"/>
                    <a:pt x="9099" y="8507"/>
                    <a:pt x="9094" y="8470"/>
                  </a:cubicBezTo>
                  <a:cubicBezTo>
                    <a:pt x="9088" y="8432"/>
                    <a:pt x="9094" y="8430"/>
                    <a:pt x="9088" y="8393"/>
                  </a:cubicBezTo>
                  <a:cubicBezTo>
                    <a:pt x="9083" y="8355"/>
                    <a:pt x="9074" y="8355"/>
                    <a:pt x="9071" y="8318"/>
                  </a:cubicBezTo>
                  <a:cubicBezTo>
                    <a:pt x="9066" y="8280"/>
                    <a:pt x="9064" y="8280"/>
                    <a:pt x="9058" y="8242"/>
                  </a:cubicBezTo>
                  <a:cubicBezTo>
                    <a:pt x="9053" y="8204"/>
                    <a:pt x="9064" y="8203"/>
                    <a:pt x="9060" y="8165"/>
                  </a:cubicBezTo>
                  <a:cubicBezTo>
                    <a:pt x="9055" y="8127"/>
                    <a:pt x="9047" y="8127"/>
                    <a:pt x="9042" y="8090"/>
                  </a:cubicBezTo>
                  <a:cubicBezTo>
                    <a:pt x="9037" y="8052"/>
                    <a:pt x="9044" y="8050"/>
                    <a:pt x="9039" y="8013"/>
                  </a:cubicBezTo>
                  <a:cubicBezTo>
                    <a:pt x="9034" y="7975"/>
                    <a:pt x="9030" y="7975"/>
                    <a:pt x="9026" y="7938"/>
                  </a:cubicBezTo>
                  <a:cubicBezTo>
                    <a:pt x="9021" y="7900"/>
                    <a:pt x="9023" y="7900"/>
                    <a:pt x="9019" y="7862"/>
                  </a:cubicBezTo>
                  <a:cubicBezTo>
                    <a:pt x="9013" y="7824"/>
                    <a:pt x="9008" y="7824"/>
                    <a:pt x="9003" y="7787"/>
                  </a:cubicBezTo>
                  <a:cubicBezTo>
                    <a:pt x="8997" y="7749"/>
                    <a:pt x="8998" y="7749"/>
                    <a:pt x="8993" y="7710"/>
                  </a:cubicBezTo>
                  <a:cubicBezTo>
                    <a:pt x="8988" y="7672"/>
                    <a:pt x="8993" y="7672"/>
                    <a:pt x="8988" y="7634"/>
                  </a:cubicBezTo>
                  <a:cubicBezTo>
                    <a:pt x="8982" y="7597"/>
                    <a:pt x="8976" y="7597"/>
                    <a:pt x="8971" y="7559"/>
                  </a:cubicBezTo>
                  <a:cubicBezTo>
                    <a:pt x="8965" y="7522"/>
                    <a:pt x="8964" y="7522"/>
                    <a:pt x="8959" y="7482"/>
                  </a:cubicBezTo>
                  <a:cubicBezTo>
                    <a:pt x="8953" y="7445"/>
                    <a:pt x="8966" y="7443"/>
                    <a:pt x="8961" y="7405"/>
                  </a:cubicBezTo>
                  <a:cubicBezTo>
                    <a:pt x="8956" y="7368"/>
                    <a:pt x="8949" y="7368"/>
                    <a:pt x="8944" y="7330"/>
                  </a:cubicBezTo>
                  <a:cubicBezTo>
                    <a:pt x="8938" y="7293"/>
                    <a:pt x="8935" y="7293"/>
                    <a:pt x="8930" y="7255"/>
                  </a:cubicBezTo>
                  <a:cubicBezTo>
                    <a:pt x="8924" y="7218"/>
                    <a:pt x="8924" y="7218"/>
                    <a:pt x="8919" y="7179"/>
                  </a:cubicBezTo>
                  <a:cubicBezTo>
                    <a:pt x="8914" y="7142"/>
                    <a:pt x="8918" y="7140"/>
                    <a:pt x="8913" y="7102"/>
                  </a:cubicBezTo>
                  <a:cubicBezTo>
                    <a:pt x="8907" y="7065"/>
                    <a:pt x="8902" y="7065"/>
                    <a:pt x="8898" y="7027"/>
                  </a:cubicBezTo>
                  <a:cubicBezTo>
                    <a:pt x="8894" y="6990"/>
                    <a:pt x="8901" y="6989"/>
                    <a:pt x="8897" y="6950"/>
                  </a:cubicBezTo>
                  <a:cubicBezTo>
                    <a:pt x="8891" y="6912"/>
                    <a:pt x="8891" y="6912"/>
                    <a:pt x="8886" y="6874"/>
                  </a:cubicBezTo>
                  <a:cubicBezTo>
                    <a:pt x="8881" y="6836"/>
                    <a:pt x="8875" y="6836"/>
                    <a:pt x="8870" y="6799"/>
                  </a:cubicBezTo>
                  <a:cubicBezTo>
                    <a:pt x="8864" y="6761"/>
                    <a:pt x="8869" y="6759"/>
                    <a:pt x="8864" y="6722"/>
                  </a:cubicBezTo>
                  <a:cubicBezTo>
                    <a:pt x="8859" y="6684"/>
                    <a:pt x="8855" y="6684"/>
                    <a:pt x="8852" y="6646"/>
                  </a:cubicBezTo>
                  <a:cubicBezTo>
                    <a:pt x="8846" y="6608"/>
                    <a:pt x="8852" y="6607"/>
                    <a:pt x="8846" y="6570"/>
                  </a:cubicBezTo>
                  <a:cubicBezTo>
                    <a:pt x="8841" y="6532"/>
                    <a:pt x="8836" y="6532"/>
                    <a:pt x="8831" y="6495"/>
                  </a:cubicBezTo>
                  <a:cubicBezTo>
                    <a:pt x="8826" y="6457"/>
                    <a:pt x="8839" y="6454"/>
                    <a:pt x="8836" y="6417"/>
                  </a:cubicBezTo>
                  <a:cubicBezTo>
                    <a:pt x="8830" y="6379"/>
                    <a:pt x="8817" y="6381"/>
                    <a:pt x="8812" y="6342"/>
                  </a:cubicBezTo>
                  <a:cubicBezTo>
                    <a:pt x="8807" y="6303"/>
                    <a:pt x="8806" y="6304"/>
                    <a:pt x="8801" y="6266"/>
                  </a:cubicBezTo>
                  <a:cubicBezTo>
                    <a:pt x="8796" y="6228"/>
                    <a:pt x="8796" y="6228"/>
                    <a:pt x="8791" y="6189"/>
                  </a:cubicBezTo>
                  <a:cubicBezTo>
                    <a:pt x="8785" y="6151"/>
                    <a:pt x="8789" y="6151"/>
                    <a:pt x="8784" y="6113"/>
                  </a:cubicBezTo>
                  <a:cubicBezTo>
                    <a:pt x="8779" y="6076"/>
                    <a:pt x="8787" y="6074"/>
                    <a:pt x="8783" y="6035"/>
                  </a:cubicBezTo>
                  <a:cubicBezTo>
                    <a:pt x="8778" y="5998"/>
                    <a:pt x="8769" y="5998"/>
                    <a:pt x="8764" y="5960"/>
                  </a:cubicBezTo>
                  <a:cubicBezTo>
                    <a:pt x="8758" y="5923"/>
                    <a:pt x="8771" y="5921"/>
                    <a:pt x="8766" y="5883"/>
                  </a:cubicBezTo>
                  <a:cubicBezTo>
                    <a:pt x="8761" y="5846"/>
                    <a:pt x="8758" y="5846"/>
                    <a:pt x="8753" y="5806"/>
                  </a:cubicBezTo>
                  <a:cubicBezTo>
                    <a:pt x="8748" y="5769"/>
                    <a:pt x="8737" y="5771"/>
                    <a:pt x="8734" y="5731"/>
                  </a:cubicBezTo>
                  <a:cubicBezTo>
                    <a:pt x="8728" y="5694"/>
                    <a:pt x="8732" y="5692"/>
                    <a:pt x="8726" y="5655"/>
                  </a:cubicBezTo>
                  <a:cubicBezTo>
                    <a:pt x="8721" y="5617"/>
                    <a:pt x="8721" y="5617"/>
                    <a:pt x="8716" y="5579"/>
                  </a:cubicBezTo>
                  <a:cubicBezTo>
                    <a:pt x="8710" y="5541"/>
                    <a:pt x="8720" y="5540"/>
                    <a:pt x="8716" y="5501"/>
                  </a:cubicBezTo>
                  <a:cubicBezTo>
                    <a:pt x="8710" y="5463"/>
                    <a:pt x="8705" y="5463"/>
                    <a:pt x="8702" y="5426"/>
                  </a:cubicBezTo>
                  <a:cubicBezTo>
                    <a:pt x="8696" y="5388"/>
                    <a:pt x="8692" y="5388"/>
                    <a:pt x="8688" y="5350"/>
                  </a:cubicBezTo>
                  <a:cubicBezTo>
                    <a:pt x="8682" y="5312"/>
                    <a:pt x="8682" y="5312"/>
                    <a:pt x="8677" y="5274"/>
                  </a:cubicBezTo>
                  <a:cubicBezTo>
                    <a:pt x="8672" y="5236"/>
                    <a:pt x="8677" y="5235"/>
                    <a:pt x="8672" y="5198"/>
                  </a:cubicBezTo>
                  <a:cubicBezTo>
                    <a:pt x="8666" y="5160"/>
                    <a:pt x="8657" y="5161"/>
                    <a:pt x="8651" y="5123"/>
                  </a:cubicBezTo>
                  <a:cubicBezTo>
                    <a:pt x="8646" y="5085"/>
                    <a:pt x="8653" y="5083"/>
                    <a:pt x="8648" y="5046"/>
                  </a:cubicBezTo>
                  <a:cubicBezTo>
                    <a:pt x="8643" y="5008"/>
                    <a:pt x="8651" y="5007"/>
                    <a:pt x="8646" y="4968"/>
                  </a:cubicBezTo>
                  <a:cubicBezTo>
                    <a:pt x="8641" y="4930"/>
                    <a:pt x="8632" y="4932"/>
                    <a:pt x="8627" y="4893"/>
                  </a:cubicBezTo>
                  <a:cubicBezTo>
                    <a:pt x="8621" y="4855"/>
                    <a:pt x="8623" y="4855"/>
                    <a:pt x="8619" y="4817"/>
                  </a:cubicBezTo>
                  <a:cubicBezTo>
                    <a:pt x="8616" y="4780"/>
                    <a:pt x="8607" y="4780"/>
                    <a:pt x="8603" y="4742"/>
                  </a:cubicBezTo>
                  <a:cubicBezTo>
                    <a:pt x="8598" y="4705"/>
                    <a:pt x="8608" y="4703"/>
                    <a:pt x="8605" y="4664"/>
                  </a:cubicBezTo>
                  <a:cubicBezTo>
                    <a:pt x="8600" y="4627"/>
                    <a:pt x="8589" y="4628"/>
                    <a:pt x="8584" y="4589"/>
                  </a:cubicBezTo>
                  <a:cubicBezTo>
                    <a:pt x="8578" y="4552"/>
                    <a:pt x="8581" y="4551"/>
                    <a:pt x="8576" y="4513"/>
                  </a:cubicBezTo>
                  <a:cubicBezTo>
                    <a:pt x="8571" y="4476"/>
                    <a:pt x="8569" y="4476"/>
                    <a:pt x="8563" y="4437"/>
                  </a:cubicBezTo>
                  <a:cubicBezTo>
                    <a:pt x="8558" y="4400"/>
                    <a:pt x="8562" y="4397"/>
                    <a:pt x="8557" y="4360"/>
                  </a:cubicBezTo>
                  <a:cubicBezTo>
                    <a:pt x="8552" y="4323"/>
                    <a:pt x="8558" y="4321"/>
                    <a:pt x="8553" y="4283"/>
                  </a:cubicBezTo>
                  <a:cubicBezTo>
                    <a:pt x="8547" y="4245"/>
                    <a:pt x="8544" y="4245"/>
                    <a:pt x="8539" y="4207"/>
                  </a:cubicBezTo>
                  <a:cubicBezTo>
                    <a:pt x="8533" y="4167"/>
                    <a:pt x="8532" y="4169"/>
                    <a:pt x="8527" y="4130"/>
                  </a:cubicBezTo>
                  <a:cubicBezTo>
                    <a:pt x="8522" y="4092"/>
                    <a:pt x="8528" y="4091"/>
                    <a:pt x="8525" y="4053"/>
                  </a:cubicBezTo>
                  <a:cubicBezTo>
                    <a:pt x="8520" y="4015"/>
                    <a:pt x="8516" y="4015"/>
                    <a:pt x="8512" y="3977"/>
                  </a:cubicBezTo>
                  <a:cubicBezTo>
                    <a:pt x="8507" y="3939"/>
                    <a:pt x="8501" y="3939"/>
                    <a:pt x="8496" y="3902"/>
                  </a:cubicBezTo>
                  <a:cubicBezTo>
                    <a:pt x="8491" y="3864"/>
                    <a:pt x="8500" y="3862"/>
                    <a:pt x="8495" y="3823"/>
                  </a:cubicBezTo>
                  <a:cubicBezTo>
                    <a:pt x="8490" y="3786"/>
                    <a:pt x="8487" y="3786"/>
                    <a:pt x="8482" y="3747"/>
                  </a:cubicBezTo>
                  <a:cubicBezTo>
                    <a:pt x="8477" y="3710"/>
                    <a:pt x="8478" y="3709"/>
                    <a:pt x="8472" y="3671"/>
                  </a:cubicBezTo>
                  <a:cubicBezTo>
                    <a:pt x="8467" y="3632"/>
                    <a:pt x="8474" y="3632"/>
                    <a:pt x="8468" y="3593"/>
                  </a:cubicBezTo>
                  <a:cubicBezTo>
                    <a:pt x="8463" y="3556"/>
                    <a:pt x="8461" y="3556"/>
                    <a:pt x="8455" y="3517"/>
                  </a:cubicBezTo>
                  <a:cubicBezTo>
                    <a:pt x="8450" y="3480"/>
                    <a:pt x="8442" y="3480"/>
                    <a:pt x="8437" y="3442"/>
                  </a:cubicBezTo>
                  <a:cubicBezTo>
                    <a:pt x="8432" y="3405"/>
                    <a:pt x="8446" y="3401"/>
                    <a:pt x="8441" y="3364"/>
                  </a:cubicBezTo>
                  <a:cubicBezTo>
                    <a:pt x="8436" y="3326"/>
                    <a:pt x="8425" y="3328"/>
                    <a:pt x="8420" y="3289"/>
                  </a:cubicBezTo>
                  <a:cubicBezTo>
                    <a:pt x="8415" y="3251"/>
                    <a:pt x="8420" y="3250"/>
                    <a:pt x="8415" y="3213"/>
                  </a:cubicBezTo>
                  <a:cubicBezTo>
                    <a:pt x="8409" y="3175"/>
                    <a:pt x="8412" y="3174"/>
                    <a:pt x="8407" y="3137"/>
                  </a:cubicBezTo>
                  <a:cubicBezTo>
                    <a:pt x="8402" y="3099"/>
                    <a:pt x="8397" y="3099"/>
                    <a:pt x="8392" y="3060"/>
                  </a:cubicBezTo>
                  <a:cubicBezTo>
                    <a:pt x="8387" y="3021"/>
                    <a:pt x="8393" y="3021"/>
                    <a:pt x="8388" y="2983"/>
                  </a:cubicBezTo>
                  <a:cubicBezTo>
                    <a:pt x="8382" y="2945"/>
                    <a:pt x="8386" y="2944"/>
                    <a:pt x="8380" y="2906"/>
                  </a:cubicBezTo>
                  <a:cubicBezTo>
                    <a:pt x="8375" y="2869"/>
                    <a:pt x="8370" y="2869"/>
                    <a:pt x="8364" y="2831"/>
                  </a:cubicBezTo>
                  <a:cubicBezTo>
                    <a:pt x="8359" y="2794"/>
                    <a:pt x="8355" y="2794"/>
                    <a:pt x="8349" y="2757"/>
                  </a:cubicBezTo>
                  <a:cubicBezTo>
                    <a:pt x="8344" y="2719"/>
                    <a:pt x="8345" y="2717"/>
                    <a:pt x="8341" y="2679"/>
                  </a:cubicBezTo>
                  <a:cubicBezTo>
                    <a:pt x="8335" y="2642"/>
                    <a:pt x="8335" y="2642"/>
                    <a:pt x="8332" y="2603"/>
                  </a:cubicBezTo>
                  <a:cubicBezTo>
                    <a:pt x="8328" y="2565"/>
                    <a:pt x="8329" y="2565"/>
                    <a:pt x="8324" y="2527"/>
                  </a:cubicBezTo>
                  <a:cubicBezTo>
                    <a:pt x="8318" y="2490"/>
                    <a:pt x="8322" y="2489"/>
                    <a:pt x="8317" y="2451"/>
                  </a:cubicBezTo>
                  <a:cubicBezTo>
                    <a:pt x="8312" y="2414"/>
                    <a:pt x="8316" y="2412"/>
                    <a:pt x="8312" y="2374"/>
                  </a:cubicBezTo>
                  <a:cubicBezTo>
                    <a:pt x="8306" y="2337"/>
                    <a:pt x="8297" y="2339"/>
                    <a:pt x="8291" y="2299"/>
                  </a:cubicBezTo>
                  <a:cubicBezTo>
                    <a:pt x="8286" y="2261"/>
                    <a:pt x="8290" y="2261"/>
                    <a:pt x="8285" y="2223"/>
                  </a:cubicBezTo>
                  <a:cubicBezTo>
                    <a:pt x="8280" y="2186"/>
                    <a:pt x="8280" y="2186"/>
                    <a:pt x="8274" y="2147"/>
                  </a:cubicBezTo>
                  <a:cubicBezTo>
                    <a:pt x="8269" y="2110"/>
                    <a:pt x="8266" y="2110"/>
                    <a:pt x="8262" y="2071"/>
                  </a:cubicBezTo>
                  <a:cubicBezTo>
                    <a:pt x="8257" y="2034"/>
                    <a:pt x="8257" y="2034"/>
                    <a:pt x="8252" y="1994"/>
                  </a:cubicBezTo>
                  <a:cubicBezTo>
                    <a:pt x="8246" y="1955"/>
                    <a:pt x="8247" y="1955"/>
                    <a:pt x="8243" y="1918"/>
                  </a:cubicBezTo>
                  <a:cubicBezTo>
                    <a:pt x="8238" y="1880"/>
                    <a:pt x="8239" y="1879"/>
                    <a:pt x="8234" y="1842"/>
                  </a:cubicBezTo>
                  <a:cubicBezTo>
                    <a:pt x="8228" y="1803"/>
                    <a:pt x="8225" y="1804"/>
                    <a:pt x="8220" y="1766"/>
                  </a:cubicBezTo>
                  <a:cubicBezTo>
                    <a:pt x="8214" y="1726"/>
                    <a:pt x="8221" y="1726"/>
                    <a:pt x="8216" y="1688"/>
                  </a:cubicBezTo>
                  <a:cubicBezTo>
                    <a:pt x="8211" y="1649"/>
                    <a:pt x="8211" y="1650"/>
                    <a:pt x="8206" y="1611"/>
                  </a:cubicBezTo>
                  <a:cubicBezTo>
                    <a:pt x="8200" y="1574"/>
                    <a:pt x="8201" y="1573"/>
                    <a:pt x="8196" y="1535"/>
                  </a:cubicBezTo>
                  <a:cubicBezTo>
                    <a:pt x="8191" y="1498"/>
                    <a:pt x="8190" y="1498"/>
                    <a:pt x="8184" y="1458"/>
                  </a:cubicBezTo>
                  <a:cubicBezTo>
                    <a:pt x="8179" y="1420"/>
                    <a:pt x="8183" y="1420"/>
                    <a:pt x="8179" y="1382"/>
                  </a:cubicBezTo>
                  <a:cubicBezTo>
                    <a:pt x="8174" y="1344"/>
                    <a:pt x="8173" y="1345"/>
                    <a:pt x="8168" y="1306"/>
                  </a:cubicBezTo>
                  <a:cubicBezTo>
                    <a:pt x="8163" y="1268"/>
                    <a:pt x="8166" y="1268"/>
                    <a:pt x="8161" y="1230"/>
                  </a:cubicBezTo>
                  <a:cubicBezTo>
                    <a:pt x="8155" y="1191"/>
                    <a:pt x="8159" y="1191"/>
                    <a:pt x="8153" y="1153"/>
                  </a:cubicBezTo>
                  <a:cubicBezTo>
                    <a:pt x="8148" y="1114"/>
                    <a:pt x="8135" y="1118"/>
                    <a:pt x="8130" y="1078"/>
                  </a:cubicBezTo>
                  <a:cubicBezTo>
                    <a:pt x="8124" y="1040"/>
                    <a:pt x="8134" y="1040"/>
                    <a:pt x="8129" y="1001"/>
                  </a:cubicBezTo>
                  <a:cubicBezTo>
                    <a:pt x="8123" y="962"/>
                    <a:pt x="8124" y="962"/>
                    <a:pt x="8119" y="925"/>
                  </a:cubicBezTo>
                  <a:cubicBezTo>
                    <a:pt x="8114" y="887"/>
                    <a:pt x="8115" y="885"/>
                    <a:pt x="8109" y="848"/>
                  </a:cubicBezTo>
                  <a:cubicBezTo>
                    <a:pt x="8104" y="809"/>
                    <a:pt x="8105" y="809"/>
                    <a:pt x="8102" y="772"/>
                  </a:cubicBezTo>
                  <a:cubicBezTo>
                    <a:pt x="8096" y="733"/>
                    <a:pt x="8089" y="734"/>
                    <a:pt x="8084" y="697"/>
                  </a:cubicBezTo>
                  <a:cubicBezTo>
                    <a:pt x="8078" y="658"/>
                    <a:pt x="8083" y="658"/>
                    <a:pt x="8077" y="621"/>
                  </a:cubicBezTo>
                  <a:cubicBezTo>
                    <a:pt x="8072" y="582"/>
                    <a:pt x="8077" y="582"/>
                    <a:pt x="8072" y="542"/>
                  </a:cubicBezTo>
                  <a:cubicBezTo>
                    <a:pt x="8066" y="504"/>
                    <a:pt x="8054" y="507"/>
                    <a:pt x="8049" y="468"/>
                  </a:cubicBezTo>
                  <a:cubicBezTo>
                    <a:pt x="8044" y="429"/>
                    <a:pt x="8044" y="429"/>
                    <a:pt x="8039" y="391"/>
                  </a:cubicBezTo>
                  <a:cubicBezTo>
                    <a:pt x="8033" y="353"/>
                    <a:pt x="8039" y="353"/>
                    <a:pt x="8033" y="314"/>
                  </a:cubicBezTo>
                  <a:cubicBezTo>
                    <a:pt x="8028" y="275"/>
                    <a:pt x="8024" y="277"/>
                    <a:pt x="8018" y="237"/>
                  </a:cubicBezTo>
                  <a:cubicBezTo>
                    <a:pt x="8013" y="199"/>
                    <a:pt x="8016" y="199"/>
                    <a:pt x="8011" y="161"/>
                  </a:cubicBezTo>
                  <a:cubicBezTo>
                    <a:pt x="8005" y="123"/>
                    <a:pt x="7998" y="123"/>
                    <a:pt x="7998" y="84"/>
                  </a:cubicBezTo>
                  <a:cubicBezTo>
                    <a:pt x="7993" y="43"/>
                    <a:pt x="8012" y="40"/>
                    <a:pt x="7996" y="5"/>
                  </a:cubicBezTo>
                  <a:cubicBezTo>
                    <a:pt x="7970" y="5"/>
                    <a:pt x="7938" y="1"/>
                    <a:pt x="79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1"/>
            <p:cNvSpPr/>
            <p:nvPr/>
          </p:nvSpPr>
          <p:spPr>
            <a:xfrm>
              <a:off x="4344775" y="3635275"/>
              <a:ext cx="81475" cy="9800"/>
            </a:xfrm>
            <a:custGeom>
              <a:avLst/>
              <a:gdLst/>
              <a:ahLst/>
              <a:cxnLst/>
              <a:rect l="l" t="t" r="r" b="b"/>
              <a:pathLst>
                <a:path w="3259" h="392" extrusionOk="0">
                  <a:moveTo>
                    <a:pt x="18" y="0"/>
                  </a:moveTo>
                  <a:cubicBezTo>
                    <a:pt x="9" y="0"/>
                    <a:pt x="2" y="6"/>
                    <a:pt x="0" y="14"/>
                  </a:cubicBezTo>
                  <a:cubicBezTo>
                    <a:pt x="0" y="23"/>
                    <a:pt x="6" y="30"/>
                    <a:pt x="14" y="33"/>
                  </a:cubicBezTo>
                  <a:cubicBezTo>
                    <a:pt x="34" y="34"/>
                    <a:pt x="41" y="36"/>
                    <a:pt x="51" y="39"/>
                  </a:cubicBezTo>
                  <a:cubicBezTo>
                    <a:pt x="60" y="41"/>
                    <a:pt x="71" y="44"/>
                    <a:pt x="92" y="46"/>
                  </a:cubicBezTo>
                  <a:cubicBezTo>
                    <a:pt x="111" y="50"/>
                    <a:pt x="120" y="50"/>
                    <a:pt x="131" y="50"/>
                  </a:cubicBezTo>
                  <a:cubicBezTo>
                    <a:pt x="135" y="49"/>
                    <a:pt x="139" y="49"/>
                    <a:pt x="144" y="49"/>
                  </a:cubicBezTo>
                  <a:cubicBezTo>
                    <a:pt x="150" y="49"/>
                    <a:pt x="158" y="50"/>
                    <a:pt x="169" y="51"/>
                  </a:cubicBezTo>
                  <a:cubicBezTo>
                    <a:pt x="186" y="52"/>
                    <a:pt x="195" y="55"/>
                    <a:pt x="205" y="56"/>
                  </a:cubicBezTo>
                  <a:cubicBezTo>
                    <a:pt x="216" y="59"/>
                    <a:pt x="225" y="60"/>
                    <a:pt x="245" y="63"/>
                  </a:cubicBezTo>
                  <a:cubicBezTo>
                    <a:pt x="264" y="65"/>
                    <a:pt x="275" y="66"/>
                    <a:pt x="284" y="66"/>
                  </a:cubicBezTo>
                  <a:cubicBezTo>
                    <a:pt x="293" y="66"/>
                    <a:pt x="303" y="66"/>
                    <a:pt x="322" y="68"/>
                  </a:cubicBezTo>
                  <a:cubicBezTo>
                    <a:pt x="340" y="70"/>
                    <a:pt x="350" y="72"/>
                    <a:pt x="359" y="73"/>
                  </a:cubicBezTo>
                  <a:cubicBezTo>
                    <a:pt x="368" y="75"/>
                    <a:pt x="378" y="76"/>
                    <a:pt x="398" y="79"/>
                  </a:cubicBezTo>
                  <a:lnTo>
                    <a:pt x="474" y="87"/>
                  </a:lnTo>
                  <a:lnTo>
                    <a:pt x="511" y="93"/>
                  </a:lnTo>
                  <a:cubicBezTo>
                    <a:pt x="521" y="94"/>
                    <a:pt x="531" y="95"/>
                    <a:pt x="550" y="98"/>
                  </a:cubicBezTo>
                  <a:cubicBezTo>
                    <a:pt x="569" y="100"/>
                    <a:pt x="580" y="100"/>
                    <a:pt x="590" y="102"/>
                  </a:cubicBezTo>
                  <a:cubicBezTo>
                    <a:pt x="598" y="103"/>
                    <a:pt x="608" y="103"/>
                    <a:pt x="627" y="105"/>
                  </a:cubicBezTo>
                  <a:cubicBezTo>
                    <a:pt x="645" y="109"/>
                    <a:pt x="656" y="109"/>
                    <a:pt x="666" y="110"/>
                  </a:cubicBezTo>
                  <a:cubicBezTo>
                    <a:pt x="675" y="111"/>
                    <a:pt x="684" y="111"/>
                    <a:pt x="703" y="114"/>
                  </a:cubicBezTo>
                  <a:cubicBezTo>
                    <a:pt x="723" y="116"/>
                    <a:pt x="734" y="116"/>
                    <a:pt x="743" y="118"/>
                  </a:cubicBezTo>
                  <a:lnTo>
                    <a:pt x="780" y="121"/>
                  </a:lnTo>
                  <a:cubicBezTo>
                    <a:pt x="801" y="125"/>
                    <a:pt x="810" y="125"/>
                    <a:pt x="820" y="126"/>
                  </a:cubicBezTo>
                  <a:cubicBezTo>
                    <a:pt x="828" y="127"/>
                    <a:pt x="838" y="127"/>
                    <a:pt x="857" y="130"/>
                  </a:cubicBezTo>
                  <a:cubicBezTo>
                    <a:pt x="876" y="131"/>
                    <a:pt x="885" y="132"/>
                    <a:pt x="895" y="134"/>
                  </a:cubicBezTo>
                  <a:cubicBezTo>
                    <a:pt x="903" y="135"/>
                    <a:pt x="914" y="136"/>
                    <a:pt x="933" y="140"/>
                  </a:cubicBezTo>
                  <a:lnTo>
                    <a:pt x="971" y="144"/>
                  </a:lnTo>
                  <a:cubicBezTo>
                    <a:pt x="981" y="146"/>
                    <a:pt x="989" y="147"/>
                    <a:pt x="1009" y="149"/>
                  </a:cubicBezTo>
                  <a:cubicBezTo>
                    <a:pt x="1022" y="151"/>
                    <a:pt x="1030" y="152"/>
                    <a:pt x="1038" y="152"/>
                  </a:cubicBezTo>
                  <a:cubicBezTo>
                    <a:pt x="1043" y="152"/>
                    <a:pt x="1047" y="151"/>
                    <a:pt x="1051" y="151"/>
                  </a:cubicBezTo>
                  <a:cubicBezTo>
                    <a:pt x="1061" y="151"/>
                    <a:pt x="1069" y="151"/>
                    <a:pt x="1088" y="153"/>
                  </a:cubicBezTo>
                  <a:lnTo>
                    <a:pt x="1164" y="161"/>
                  </a:lnTo>
                  <a:cubicBezTo>
                    <a:pt x="1181" y="162"/>
                    <a:pt x="1190" y="164"/>
                    <a:pt x="1200" y="166"/>
                  </a:cubicBezTo>
                  <a:cubicBezTo>
                    <a:pt x="1211" y="169"/>
                    <a:pt x="1219" y="170"/>
                    <a:pt x="1240" y="173"/>
                  </a:cubicBezTo>
                  <a:cubicBezTo>
                    <a:pt x="1260" y="175"/>
                    <a:pt x="1270" y="175"/>
                    <a:pt x="1278" y="176"/>
                  </a:cubicBezTo>
                  <a:cubicBezTo>
                    <a:pt x="1289" y="178"/>
                    <a:pt x="1299" y="178"/>
                    <a:pt x="1318" y="180"/>
                  </a:cubicBezTo>
                  <a:lnTo>
                    <a:pt x="1355" y="186"/>
                  </a:lnTo>
                  <a:cubicBezTo>
                    <a:pt x="1364" y="187"/>
                    <a:pt x="1374" y="189"/>
                    <a:pt x="1394" y="191"/>
                  </a:cubicBezTo>
                  <a:cubicBezTo>
                    <a:pt x="1412" y="192"/>
                    <a:pt x="1422" y="195"/>
                    <a:pt x="1432" y="196"/>
                  </a:cubicBezTo>
                  <a:cubicBezTo>
                    <a:pt x="1442" y="200"/>
                    <a:pt x="1452" y="201"/>
                    <a:pt x="1471" y="203"/>
                  </a:cubicBezTo>
                  <a:lnTo>
                    <a:pt x="1509" y="208"/>
                  </a:lnTo>
                  <a:cubicBezTo>
                    <a:pt x="1518" y="210"/>
                    <a:pt x="1528" y="211"/>
                    <a:pt x="1548" y="214"/>
                  </a:cubicBezTo>
                  <a:cubicBezTo>
                    <a:pt x="1555" y="215"/>
                    <a:pt x="1560" y="215"/>
                    <a:pt x="1565" y="215"/>
                  </a:cubicBezTo>
                  <a:cubicBezTo>
                    <a:pt x="1577" y="215"/>
                    <a:pt x="1585" y="213"/>
                    <a:pt x="1592" y="211"/>
                  </a:cubicBezTo>
                  <a:cubicBezTo>
                    <a:pt x="1599" y="209"/>
                    <a:pt x="1605" y="208"/>
                    <a:pt x="1615" y="208"/>
                  </a:cubicBezTo>
                  <a:cubicBezTo>
                    <a:pt x="1618" y="208"/>
                    <a:pt x="1621" y="208"/>
                    <a:pt x="1625" y="208"/>
                  </a:cubicBezTo>
                  <a:lnTo>
                    <a:pt x="1701" y="217"/>
                  </a:lnTo>
                  <a:cubicBezTo>
                    <a:pt x="1721" y="219"/>
                    <a:pt x="1728" y="221"/>
                    <a:pt x="1738" y="223"/>
                  </a:cubicBezTo>
                  <a:cubicBezTo>
                    <a:pt x="1747" y="226"/>
                    <a:pt x="1758" y="228"/>
                    <a:pt x="1779" y="230"/>
                  </a:cubicBezTo>
                  <a:cubicBezTo>
                    <a:pt x="1797" y="232"/>
                    <a:pt x="1806" y="234"/>
                    <a:pt x="1816" y="235"/>
                  </a:cubicBezTo>
                  <a:cubicBezTo>
                    <a:pt x="1827" y="238"/>
                    <a:pt x="1835" y="239"/>
                    <a:pt x="1856" y="243"/>
                  </a:cubicBezTo>
                  <a:lnTo>
                    <a:pt x="1893" y="248"/>
                  </a:lnTo>
                  <a:cubicBezTo>
                    <a:pt x="1903" y="249"/>
                    <a:pt x="1914" y="250"/>
                    <a:pt x="1932" y="253"/>
                  </a:cubicBezTo>
                  <a:cubicBezTo>
                    <a:pt x="1952" y="254"/>
                    <a:pt x="1962" y="254"/>
                    <a:pt x="1972" y="254"/>
                  </a:cubicBezTo>
                  <a:cubicBezTo>
                    <a:pt x="1980" y="254"/>
                    <a:pt x="1990" y="254"/>
                    <a:pt x="2009" y="255"/>
                  </a:cubicBezTo>
                  <a:cubicBezTo>
                    <a:pt x="2027" y="259"/>
                    <a:pt x="2036" y="260"/>
                    <a:pt x="2044" y="262"/>
                  </a:cubicBezTo>
                  <a:cubicBezTo>
                    <a:pt x="2054" y="265"/>
                    <a:pt x="2065" y="267"/>
                    <a:pt x="2085" y="270"/>
                  </a:cubicBezTo>
                  <a:cubicBezTo>
                    <a:pt x="2105" y="273"/>
                    <a:pt x="2116" y="273"/>
                    <a:pt x="2125" y="273"/>
                  </a:cubicBezTo>
                  <a:cubicBezTo>
                    <a:pt x="2134" y="273"/>
                    <a:pt x="2144" y="273"/>
                    <a:pt x="2162" y="276"/>
                  </a:cubicBezTo>
                  <a:cubicBezTo>
                    <a:pt x="2182" y="277"/>
                    <a:pt x="2193" y="278"/>
                    <a:pt x="2203" y="278"/>
                  </a:cubicBezTo>
                  <a:cubicBezTo>
                    <a:pt x="2212" y="278"/>
                    <a:pt x="2221" y="278"/>
                    <a:pt x="2240" y="281"/>
                  </a:cubicBezTo>
                  <a:lnTo>
                    <a:pt x="2317" y="289"/>
                  </a:lnTo>
                  <a:lnTo>
                    <a:pt x="2355" y="294"/>
                  </a:lnTo>
                  <a:cubicBezTo>
                    <a:pt x="2364" y="296"/>
                    <a:pt x="2375" y="297"/>
                    <a:pt x="2394" y="299"/>
                  </a:cubicBezTo>
                  <a:cubicBezTo>
                    <a:pt x="2413" y="301"/>
                    <a:pt x="2423" y="302"/>
                    <a:pt x="2433" y="302"/>
                  </a:cubicBezTo>
                  <a:cubicBezTo>
                    <a:pt x="2442" y="302"/>
                    <a:pt x="2451" y="304"/>
                    <a:pt x="2470" y="305"/>
                  </a:cubicBezTo>
                  <a:cubicBezTo>
                    <a:pt x="2488" y="307"/>
                    <a:pt x="2495" y="310"/>
                    <a:pt x="2505" y="313"/>
                  </a:cubicBezTo>
                  <a:cubicBezTo>
                    <a:pt x="2514" y="316"/>
                    <a:pt x="2525" y="320"/>
                    <a:pt x="2547" y="323"/>
                  </a:cubicBezTo>
                  <a:cubicBezTo>
                    <a:pt x="2553" y="324"/>
                    <a:pt x="2559" y="324"/>
                    <a:pt x="2564" y="324"/>
                  </a:cubicBezTo>
                  <a:cubicBezTo>
                    <a:pt x="2575" y="324"/>
                    <a:pt x="2582" y="323"/>
                    <a:pt x="2589" y="322"/>
                  </a:cubicBezTo>
                  <a:cubicBezTo>
                    <a:pt x="2596" y="320"/>
                    <a:pt x="2602" y="319"/>
                    <a:pt x="2612" y="319"/>
                  </a:cubicBezTo>
                  <a:cubicBezTo>
                    <a:pt x="2616" y="319"/>
                    <a:pt x="2620" y="319"/>
                    <a:pt x="2625" y="320"/>
                  </a:cubicBezTo>
                  <a:cubicBezTo>
                    <a:pt x="2643" y="323"/>
                    <a:pt x="2652" y="324"/>
                    <a:pt x="2660" y="327"/>
                  </a:cubicBezTo>
                  <a:cubicBezTo>
                    <a:pt x="2670" y="329"/>
                    <a:pt x="2680" y="330"/>
                    <a:pt x="2701" y="334"/>
                  </a:cubicBezTo>
                  <a:cubicBezTo>
                    <a:pt x="2721" y="336"/>
                    <a:pt x="2730" y="336"/>
                    <a:pt x="2740" y="336"/>
                  </a:cubicBezTo>
                  <a:cubicBezTo>
                    <a:pt x="2750" y="336"/>
                    <a:pt x="2760" y="336"/>
                    <a:pt x="2778" y="339"/>
                  </a:cubicBezTo>
                  <a:cubicBezTo>
                    <a:pt x="2796" y="341"/>
                    <a:pt x="2805" y="343"/>
                    <a:pt x="2814" y="345"/>
                  </a:cubicBezTo>
                  <a:cubicBezTo>
                    <a:pt x="2825" y="349"/>
                    <a:pt x="2835" y="350"/>
                    <a:pt x="2855" y="352"/>
                  </a:cubicBezTo>
                  <a:cubicBezTo>
                    <a:pt x="2873" y="354"/>
                    <a:pt x="2883" y="356"/>
                    <a:pt x="2893" y="357"/>
                  </a:cubicBezTo>
                  <a:cubicBezTo>
                    <a:pt x="2903" y="360"/>
                    <a:pt x="2912" y="361"/>
                    <a:pt x="2932" y="365"/>
                  </a:cubicBezTo>
                  <a:cubicBezTo>
                    <a:pt x="2952" y="367"/>
                    <a:pt x="2962" y="367"/>
                    <a:pt x="2971" y="368"/>
                  </a:cubicBezTo>
                  <a:cubicBezTo>
                    <a:pt x="2980" y="369"/>
                    <a:pt x="2991" y="369"/>
                    <a:pt x="3010" y="372"/>
                  </a:cubicBezTo>
                  <a:lnTo>
                    <a:pt x="3048" y="377"/>
                  </a:lnTo>
                  <a:cubicBezTo>
                    <a:pt x="3056" y="379"/>
                    <a:pt x="3066" y="380"/>
                    <a:pt x="3086" y="383"/>
                  </a:cubicBezTo>
                  <a:cubicBezTo>
                    <a:pt x="3097" y="384"/>
                    <a:pt x="3104" y="384"/>
                    <a:pt x="3111" y="384"/>
                  </a:cubicBezTo>
                  <a:cubicBezTo>
                    <a:pt x="3117" y="384"/>
                    <a:pt x="3123" y="384"/>
                    <a:pt x="3128" y="384"/>
                  </a:cubicBezTo>
                  <a:cubicBezTo>
                    <a:pt x="3132" y="384"/>
                    <a:pt x="3137" y="384"/>
                    <a:pt x="3142" y="384"/>
                  </a:cubicBezTo>
                  <a:cubicBezTo>
                    <a:pt x="3148" y="384"/>
                    <a:pt x="3154" y="384"/>
                    <a:pt x="3164" y="385"/>
                  </a:cubicBezTo>
                  <a:cubicBezTo>
                    <a:pt x="3184" y="388"/>
                    <a:pt x="3194" y="388"/>
                    <a:pt x="3204" y="388"/>
                  </a:cubicBezTo>
                  <a:cubicBezTo>
                    <a:pt x="3214" y="388"/>
                    <a:pt x="3222" y="389"/>
                    <a:pt x="3242" y="391"/>
                  </a:cubicBezTo>
                  <a:lnTo>
                    <a:pt x="3243" y="391"/>
                  </a:lnTo>
                  <a:cubicBezTo>
                    <a:pt x="3251" y="391"/>
                    <a:pt x="3259" y="385"/>
                    <a:pt x="3255" y="375"/>
                  </a:cubicBezTo>
                  <a:cubicBezTo>
                    <a:pt x="3255" y="367"/>
                    <a:pt x="3249" y="359"/>
                    <a:pt x="3241" y="357"/>
                  </a:cubicBezTo>
                  <a:cubicBezTo>
                    <a:pt x="3220" y="355"/>
                    <a:pt x="3211" y="355"/>
                    <a:pt x="3200" y="355"/>
                  </a:cubicBezTo>
                  <a:cubicBezTo>
                    <a:pt x="3190" y="355"/>
                    <a:pt x="3182" y="354"/>
                    <a:pt x="3162" y="352"/>
                  </a:cubicBezTo>
                  <a:cubicBezTo>
                    <a:pt x="3152" y="351"/>
                    <a:pt x="3144" y="350"/>
                    <a:pt x="3138" y="350"/>
                  </a:cubicBezTo>
                  <a:cubicBezTo>
                    <a:pt x="3131" y="350"/>
                    <a:pt x="3126" y="351"/>
                    <a:pt x="3121" y="351"/>
                  </a:cubicBezTo>
                  <a:cubicBezTo>
                    <a:pt x="3112" y="351"/>
                    <a:pt x="3104" y="351"/>
                    <a:pt x="3085" y="350"/>
                  </a:cubicBezTo>
                  <a:lnTo>
                    <a:pt x="3048" y="344"/>
                  </a:lnTo>
                  <a:cubicBezTo>
                    <a:pt x="3038" y="342"/>
                    <a:pt x="3029" y="341"/>
                    <a:pt x="3008" y="339"/>
                  </a:cubicBezTo>
                  <a:cubicBezTo>
                    <a:pt x="2990" y="336"/>
                    <a:pt x="2979" y="336"/>
                    <a:pt x="2970" y="335"/>
                  </a:cubicBezTo>
                  <a:cubicBezTo>
                    <a:pt x="2960" y="334"/>
                    <a:pt x="2951" y="332"/>
                    <a:pt x="2932" y="330"/>
                  </a:cubicBezTo>
                  <a:cubicBezTo>
                    <a:pt x="2914" y="329"/>
                    <a:pt x="2904" y="327"/>
                    <a:pt x="2895" y="325"/>
                  </a:cubicBezTo>
                  <a:cubicBezTo>
                    <a:pt x="2884" y="324"/>
                    <a:pt x="2874" y="323"/>
                    <a:pt x="2855" y="320"/>
                  </a:cubicBezTo>
                  <a:cubicBezTo>
                    <a:pt x="2837" y="317"/>
                    <a:pt x="2828" y="314"/>
                    <a:pt x="2819" y="313"/>
                  </a:cubicBezTo>
                  <a:cubicBezTo>
                    <a:pt x="2809" y="311"/>
                    <a:pt x="2798" y="309"/>
                    <a:pt x="2778" y="307"/>
                  </a:cubicBezTo>
                  <a:cubicBezTo>
                    <a:pt x="2759" y="304"/>
                    <a:pt x="2749" y="304"/>
                    <a:pt x="2738" y="304"/>
                  </a:cubicBezTo>
                  <a:cubicBezTo>
                    <a:pt x="2729" y="304"/>
                    <a:pt x="2719" y="304"/>
                    <a:pt x="2701" y="301"/>
                  </a:cubicBezTo>
                  <a:cubicBezTo>
                    <a:pt x="2684" y="298"/>
                    <a:pt x="2674" y="297"/>
                    <a:pt x="2664" y="295"/>
                  </a:cubicBezTo>
                  <a:cubicBezTo>
                    <a:pt x="2655" y="292"/>
                    <a:pt x="2644" y="291"/>
                    <a:pt x="2625" y="287"/>
                  </a:cubicBezTo>
                  <a:cubicBezTo>
                    <a:pt x="2618" y="287"/>
                    <a:pt x="2613" y="287"/>
                    <a:pt x="2608" y="287"/>
                  </a:cubicBezTo>
                  <a:cubicBezTo>
                    <a:pt x="2597" y="287"/>
                    <a:pt x="2589" y="288"/>
                    <a:pt x="2582" y="290"/>
                  </a:cubicBezTo>
                  <a:cubicBezTo>
                    <a:pt x="2575" y="290"/>
                    <a:pt x="2569" y="291"/>
                    <a:pt x="2560" y="291"/>
                  </a:cubicBezTo>
                  <a:cubicBezTo>
                    <a:pt x="2556" y="291"/>
                    <a:pt x="2552" y="291"/>
                    <a:pt x="2547" y="291"/>
                  </a:cubicBezTo>
                  <a:cubicBezTo>
                    <a:pt x="2529" y="290"/>
                    <a:pt x="2521" y="285"/>
                    <a:pt x="2512" y="282"/>
                  </a:cubicBezTo>
                  <a:cubicBezTo>
                    <a:pt x="2503" y="280"/>
                    <a:pt x="2492" y="276"/>
                    <a:pt x="2470" y="274"/>
                  </a:cubicBezTo>
                  <a:cubicBezTo>
                    <a:pt x="2451" y="271"/>
                    <a:pt x="2441" y="270"/>
                    <a:pt x="2432" y="270"/>
                  </a:cubicBezTo>
                  <a:cubicBezTo>
                    <a:pt x="2422" y="270"/>
                    <a:pt x="2413" y="269"/>
                    <a:pt x="2394" y="267"/>
                  </a:cubicBezTo>
                  <a:lnTo>
                    <a:pt x="2357" y="262"/>
                  </a:lnTo>
                  <a:cubicBezTo>
                    <a:pt x="2347" y="261"/>
                    <a:pt x="2338" y="260"/>
                    <a:pt x="2317" y="256"/>
                  </a:cubicBezTo>
                  <a:lnTo>
                    <a:pt x="2240" y="249"/>
                  </a:lnTo>
                  <a:cubicBezTo>
                    <a:pt x="2220" y="248"/>
                    <a:pt x="2210" y="246"/>
                    <a:pt x="2199" y="246"/>
                  </a:cubicBezTo>
                  <a:cubicBezTo>
                    <a:pt x="2191" y="246"/>
                    <a:pt x="2181" y="245"/>
                    <a:pt x="2162" y="244"/>
                  </a:cubicBezTo>
                  <a:cubicBezTo>
                    <a:pt x="2143" y="240"/>
                    <a:pt x="2132" y="240"/>
                    <a:pt x="2122" y="240"/>
                  </a:cubicBezTo>
                  <a:cubicBezTo>
                    <a:pt x="2113" y="240"/>
                    <a:pt x="2103" y="240"/>
                    <a:pt x="2085" y="238"/>
                  </a:cubicBezTo>
                  <a:cubicBezTo>
                    <a:pt x="2066" y="235"/>
                    <a:pt x="2058" y="234"/>
                    <a:pt x="2048" y="232"/>
                  </a:cubicBezTo>
                  <a:cubicBezTo>
                    <a:pt x="2039" y="229"/>
                    <a:pt x="2028" y="226"/>
                    <a:pt x="2009" y="223"/>
                  </a:cubicBezTo>
                  <a:cubicBezTo>
                    <a:pt x="1988" y="222"/>
                    <a:pt x="1979" y="222"/>
                    <a:pt x="1968" y="222"/>
                  </a:cubicBezTo>
                  <a:cubicBezTo>
                    <a:pt x="1961" y="222"/>
                    <a:pt x="1951" y="222"/>
                    <a:pt x="1932" y="221"/>
                  </a:cubicBezTo>
                  <a:lnTo>
                    <a:pt x="1894" y="216"/>
                  </a:lnTo>
                  <a:cubicBezTo>
                    <a:pt x="1886" y="214"/>
                    <a:pt x="1876" y="213"/>
                    <a:pt x="1856" y="210"/>
                  </a:cubicBezTo>
                  <a:cubicBezTo>
                    <a:pt x="1839" y="208"/>
                    <a:pt x="1829" y="206"/>
                    <a:pt x="1819" y="205"/>
                  </a:cubicBezTo>
                  <a:cubicBezTo>
                    <a:pt x="1809" y="202"/>
                    <a:pt x="1800" y="201"/>
                    <a:pt x="1780" y="198"/>
                  </a:cubicBezTo>
                  <a:cubicBezTo>
                    <a:pt x="1760" y="195"/>
                    <a:pt x="1753" y="194"/>
                    <a:pt x="1743" y="191"/>
                  </a:cubicBezTo>
                  <a:cubicBezTo>
                    <a:pt x="1734" y="189"/>
                    <a:pt x="1723" y="187"/>
                    <a:pt x="1704" y="185"/>
                  </a:cubicBezTo>
                  <a:lnTo>
                    <a:pt x="1626" y="176"/>
                  </a:lnTo>
                  <a:cubicBezTo>
                    <a:pt x="1620" y="176"/>
                    <a:pt x="1615" y="175"/>
                    <a:pt x="1611" y="175"/>
                  </a:cubicBezTo>
                  <a:cubicBezTo>
                    <a:pt x="1599" y="175"/>
                    <a:pt x="1590" y="177"/>
                    <a:pt x="1583" y="179"/>
                  </a:cubicBezTo>
                  <a:cubicBezTo>
                    <a:pt x="1576" y="181"/>
                    <a:pt x="1570" y="182"/>
                    <a:pt x="1562" y="182"/>
                  </a:cubicBezTo>
                  <a:cubicBezTo>
                    <a:pt x="1558" y="182"/>
                    <a:pt x="1554" y="182"/>
                    <a:pt x="1549" y="181"/>
                  </a:cubicBezTo>
                  <a:lnTo>
                    <a:pt x="1512" y="176"/>
                  </a:lnTo>
                  <a:cubicBezTo>
                    <a:pt x="1501" y="175"/>
                    <a:pt x="1491" y="174"/>
                    <a:pt x="1471" y="171"/>
                  </a:cubicBezTo>
                  <a:cubicBezTo>
                    <a:pt x="1453" y="170"/>
                    <a:pt x="1443" y="168"/>
                    <a:pt x="1434" y="165"/>
                  </a:cubicBezTo>
                  <a:cubicBezTo>
                    <a:pt x="1423" y="163"/>
                    <a:pt x="1414" y="162"/>
                    <a:pt x="1394" y="159"/>
                  </a:cubicBezTo>
                  <a:lnTo>
                    <a:pt x="1357" y="154"/>
                  </a:lnTo>
                  <a:cubicBezTo>
                    <a:pt x="1347" y="153"/>
                    <a:pt x="1337" y="151"/>
                    <a:pt x="1318" y="148"/>
                  </a:cubicBezTo>
                  <a:cubicBezTo>
                    <a:pt x="1299" y="146"/>
                    <a:pt x="1288" y="146"/>
                    <a:pt x="1278" y="144"/>
                  </a:cubicBezTo>
                  <a:cubicBezTo>
                    <a:pt x="1270" y="143"/>
                    <a:pt x="1260" y="142"/>
                    <a:pt x="1241" y="141"/>
                  </a:cubicBezTo>
                  <a:cubicBezTo>
                    <a:pt x="1224" y="140"/>
                    <a:pt x="1214" y="136"/>
                    <a:pt x="1205" y="135"/>
                  </a:cubicBezTo>
                  <a:cubicBezTo>
                    <a:pt x="1195" y="132"/>
                    <a:pt x="1185" y="131"/>
                    <a:pt x="1165" y="129"/>
                  </a:cubicBezTo>
                  <a:lnTo>
                    <a:pt x="1089" y="120"/>
                  </a:lnTo>
                  <a:cubicBezTo>
                    <a:pt x="1080" y="119"/>
                    <a:pt x="1073" y="119"/>
                    <a:pt x="1067" y="119"/>
                  </a:cubicBezTo>
                  <a:cubicBezTo>
                    <a:pt x="1059" y="119"/>
                    <a:pt x="1053" y="119"/>
                    <a:pt x="1047" y="119"/>
                  </a:cubicBezTo>
                  <a:cubicBezTo>
                    <a:pt x="1037" y="119"/>
                    <a:pt x="1029" y="119"/>
                    <a:pt x="1011" y="117"/>
                  </a:cubicBezTo>
                  <a:lnTo>
                    <a:pt x="973" y="113"/>
                  </a:lnTo>
                  <a:cubicBezTo>
                    <a:pt x="964" y="111"/>
                    <a:pt x="955" y="110"/>
                    <a:pt x="934" y="108"/>
                  </a:cubicBezTo>
                  <a:cubicBezTo>
                    <a:pt x="916" y="105"/>
                    <a:pt x="907" y="104"/>
                    <a:pt x="897" y="103"/>
                  </a:cubicBezTo>
                  <a:cubicBezTo>
                    <a:pt x="887" y="102"/>
                    <a:pt x="879" y="100"/>
                    <a:pt x="858" y="98"/>
                  </a:cubicBezTo>
                  <a:cubicBezTo>
                    <a:pt x="838" y="95"/>
                    <a:pt x="828" y="95"/>
                    <a:pt x="820" y="94"/>
                  </a:cubicBezTo>
                  <a:cubicBezTo>
                    <a:pt x="810" y="93"/>
                    <a:pt x="801" y="93"/>
                    <a:pt x="782" y="89"/>
                  </a:cubicBezTo>
                  <a:lnTo>
                    <a:pt x="745" y="86"/>
                  </a:lnTo>
                  <a:cubicBezTo>
                    <a:pt x="735" y="84"/>
                    <a:pt x="726" y="84"/>
                    <a:pt x="705" y="82"/>
                  </a:cubicBezTo>
                  <a:cubicBezTo>
                    <a:pt x="687" y="79"/>
                    <a:pt x="676" y="79"/>
                    <a:pt x="667" y="78"/>
                  </a:cubicBezTo>
                  <a:cubicBezTo>
                    <a:pt x="657" y="76"/>
                    <a:pt x="649" y="76"/>
                    <a:pt x="629" y="73"/>
                  </a:cubicBezTo>
                  <a:cubicBezTo>
                    <a:pt x="611" y="71"/>
                    <a:pt x="600" y="71"/>
                    <a:pt x="591" y="70"/>
                  </a:cubicBezTo>
                  <a:cubicBezTo>
                    <a:pt x="581" y="68"/>
                    <a:pt x="571" y="68"/>
                    <a:pt x="553" y="66"/>
                  </a:cubicBezTo>
                  <a:lnTo>
                    <a:pt x="516" y="60"/>
                  </a:lnTo>
                  <a:cubicBezTo>
                    <a:pt x="506" y="59"/>
                    <a:pt x="495" y="57"/>
                    <a:pt x="477" y="55"/>
                  </a:cubicBezTo>
                  <a:lnTo>
                    <a:pt x="400" y="46"/>
                  </a:lnTo>
                  <a:cubicBezTo>
                    <a:pt x="382" y="45"/>
                    <a:pt x="372" y="43"/>
                    <a:pt x="363" y="41"/>
                  </a:cubicBezTo>
                  <a:cubicBezTo>
                    <a:pt x="354" y="40"/>
                    <a:pt x="344" y="39"/>
                    <a:pt x="324" y="36"/>
                  </a:cubicBezTo>
                  <a:cubicBezTo>
                    <a:pt x="304" y="35"/>
                    <a:pt x="293" y="34"/>
                    <a:pt x="284" y="34"/>
                  </a:cubicBezTo>
                  <a:cubicBezTo>
                    <a:pt x="275" y="34"/>
                    <a:pt x="265" y="33"/>
                    <a:pt x="247" y="30"/>
                  </a:cubicBezTo>
                  <a:cubicBezTo>
                    <a:pt x="229" y="29"/>
                    <a:pt x="220" y="27"/>
                    <a:pt x="210" y="25"/>
                  </a:cubicBezTo>
                  <a:cubicBezTo>
                    <a:pt x="200" y="23"/>
                    <a:pt x="190" y="22"/>
                    <a:pt x="170" y="19"/>
                  </a:cubicBezTo>
                  <a:cubicBezTo>
                    <a:pt x="150" y="17"/>
                    <a:pt x="140" y="17"/>
                    <a:pt x="130" y="17"/>
                  </a:cubicBezTo>
                  <a:cubicBezTo>
                    <a:pt x="122" y="17"/>
                    <a:pt x="113" y="17"/>
                    <a:pt x="94" y="14"/>
                  </a:cubicBezTo>
                  <a:cubicBezTo>
                    <a:pt x="75" y="13"/>
                    <a:pt x="67" y="11"/>
                    <a:pt x="57" y="8"/>
                  </a:cubicBezTo>
                  <a:cubicBezTo>
                    <a:pt x="49" y="6"/>
                    <a:pt x="38" y="3"/>
                    <a:pt x="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1"/>
            <p:cNvSpPr/>
            <p:nvPr/>
          </p:nvSpPr>
          <p:spPr>
            <a:xfrm>
              <a:off x="4425725" y="3325225"/>
              <a:ext cx="343300" cy="589000"/>
            </a:xfrm>
            <a:custGeom>
              <a:avLst/>
              <a:gdLst/>
              <a:ahLst/>
              <a:cxnLst/>
              <a:rect l="l" t="t" r="r" b="b"/>
              <a:pathLst>
                <a:path w="13732" h="23560" extrusionOk="0">
                  <a:moveTo>
                    <a:pt x="4269" y="1"/>
                  </a:moveTo>
                  <a:lnTo>
                    <a:pt x="4269" y="2"/>
                  </a:lnTo>
                  <a:cubicBezTo>
                    <a:pt x="4242" y="2"/>
                    <a:pt x="4216" y="3"/>
                    <a:pt x="4192" y="3"/>
                  </a:cubicBezTo>
                  <a:cubicBezTo>
                    <a:pt x="4166" y="3"/>
                    <a:pt x="4140" y="5"/>
                    <a:pt x="4115" y="6"/>
                  </a:cubicBezTo>
                  <a:cubicBezTo>
                    <a:pt x="4090" y="7"/>
                    <a:pt x="4064" y="21"/>
                    <a:pt x="4039" y="22"/>
                  </a:cubicBezTo>
                  <a:cubicBezTo>
                    <a:pt x="4037" y="22"/>
                    <a:pt x="4035" y="22"/>
                    <a:pt x="4033" y="22"/>
                  </a:cubicBezTo>
                  <a:cubicBezTo>
                    <a:pt x="4013" y="22"/>
                    <a:pt x="3991" y="18"/>
                    <a:pt x="3971" y="18"/>
                  </a:cubicBezTo>
                  <a:cubicBezTo>
                    <a:pt x="3968" y="18"/>
                    <a:pt x="3965" y="18"/>
                    <a:pt x="3962" y="18"/>
                  </a:cubicBezTo>
                  <a:cubicBezTo>
                    <a:pt x="3936" y="21"/>
                    <a:pt x="3911" y="32"/>
                    <a:pt x="3887" y="34"/>
                  </a:cubicBezTo>
                  <a:cubicBezTo>
                    <a:pt x="3861" y="37"/>
                    <a:pt x="3835" y="38"/>
                    <a:pt x="3809" y="41"/>
                  </a:cubicBezTo>
                  <a:cubicBezTo>
                    <a:pt x="3804" y="41"/>
                    <a:pt x="3799" y="41"/>
                    <a:pt x="3794" y="41"/>
                  </a:cubicBezTo>
                  <a:cubicBezTo>
                    <a:pt x="3779" y="41"/>
                    <a:pt x="3764" y="40"/>
                    <a:pt x="3749" y="40"/>
                  </a:cubicBezTo>
                  <a:cubicBezTo>
                    <a:pt x="3743" y="40"/>
                    <a:pt x="3738" y="40"/>
                    <a:pt x="3732" y="41"/>
                  </a:cubicBezTo>
                  <a:cubicBezTo>
                    <a:pt x="3707" y="45"/>
                    <a:pt x="3681" y="50"/>
                    <a:pt x="3656" y="54"/>
                  </a:cubicBezTo>
                  <a:cubicBezTo>
                    <a:pt x="3631" y="59"/>
                    <a:pt x="3606" y="67"/>
                    <a:pt x="3581" y="73"/>
                  </a:cubicBezTo>
                  <a:cubicBezTo>
                    <a:pt x="3556" y="78"/>
                    <a:pt x="3533" y="89"/>
                    <a:pt x="3507" y="94"/>
                  </a:cubicBezTo>
                  <a:cubicBezTo>
                    <a:pt x="3482" y="99"/>
                    <a:pt x="3455" y="97"/>
                    <a:pt x="3429" y="103"/>
                  </a:cubicBezTo>
                  <a:cubicBezTo>
                    <a:pt x="3405" y="108"/>
                    <a:pt x="3380" y="119"/>
                    <a:pt x="3356" y="125"/>
                  </a:cubicBezTo>
                  <a:cubicBezTo>
                    <a:pt x="3331" y="132"/>
                    <a:pt x="3305" y="137"/>
                    <a:pt x="3281" y="144"/>
                  </a:cubicBezTo>
                  <a:cubicBezTo>
                    <a:pt x="3257" y="151"/>
                    <a:pt x="3230" y="152"/>
                    <a:pt x="3206" y="161"/>
                  </a:cubicBezTo>
                  <a:cubicBezTo>
                    <a:pt x="3181" y="168"/>
                    <a:pt x="3160" y="188"/>
                    <a:pt x="3137" y="196"/>
                  </a:cubicBezTo>
                  <a:cubicBezTo>
                    <a:pt x="3112" y="204"/>
                    <a:pt x="3084" y="201"/>
                    <a:pt x="3060" y="210"/>
                  </a:cubicBezTo>
                  <a:cubicBezTo>
                    <a:pt x="3036" y="217"/>
                    <a:pt x="3014" y="233"/>
                    <a:pt x="2990" y="243"/>
                  </a:cubicBezTo>
                  <a:cubicBezTo>
                    <a:pt x="2968" y="253"/>
                    <a:pt x="2945" y="264"/>
                    <a:pt x="2920" y="274"/>
                  </a:cubicBezTo>
                  <a:cubicBezTo>
                    <a:pt x="2897" y="284"/>
                    <a:pt x="2875" y="297"/>
                    <a:pt x="2851" y="306"/>
                  </a:cubicBezTo>
                  <a:cubicBezTo>
                    <a:pt x="2827" y="316"/>
                    <a:pt x="2797" y="313"/>
                    <a:pt x="2775" y="323"/>
                  </a:cubicBezTo>
                  <a:cubicBezTo>
                    <a:pt x="2751" y="334"/>
                    <a:pt x="2728" y="348"/>
                    <a:pt x="2705" y="359"/>
                  </a:cubicBezTo>
                  <a:cubicBezTo>
                    <a:pt x="2683" y="370"/>
                    <a:pt x="2658" y="380"/>
                    <a:pt x="2635" y="392"/>
                  </a:cubicBezTo>
                  <a:cubicBezTo>
                    <a:pt x="2613" y="404"/>
                    <a:pt x="2594" y="423"/>
                    <a:pt x="2571" y="435"/>
                  </a:cubicBezTo>
                  <a:cubicBezTo>
                    <a:pt x="2549" y="447"/>
                    <a:pt x="2524" y="456"/>
                    <a:pt x="2502" y="468"/>
                  </a:cubicBezTo>
                  <a:cubicBezTo>
                    <a:pt x="2479" y="480"/>
                    <a:pt x="2460" y="496"/>
                    <a:pt x="2437" y="510"/>
                  </a:cubicBezTo>
                  <a:cubicBezTo>
                    <a:pt x="2416" y="521"/>
                    <a:pt x="2389" y="528"/>
                    <a:pt x="2368" y="542"/>
                  </a:cubicBezTo>
                  <a:cubicBezTo>
                    <a:pt x="2345" y="555"/>
                    <a:pt x="2328" y="575"/>
                    <a:pt x="2307" y="589"/>
                  </a:cubicBezTo>
                  <a:cubicBezTo>
                    <a:pt x="2285" y="602"/>
                    <a:pt x="2262" y="616"/>
                    <a:pt x="2240" y="629"/>
                  </a:cubicBezTo>
                  <a:cubicBezTo>
                    <a:pt x="2219" y="644"/>
                    <a:pt x="2196" y="655"/>
                    <a:pt x="2175" y="670"/>
                  </a:cubicBezTo>
                  <a:cubicBezTo>
                    <a:pt x="2155" y="685"/>
                    <a:pt x="2128" y="692"/>
                    <a:pt x="2106" y="707"/>
                  </a:cubicBezTo>
                  <a:cubicBezTo>
                    <a:pt x="2085" y="721"/>
                    <a:pt x="2067" y="740"/>
                    <a:pt x="2046" y="755"/>
                  </a:cubicBezTo>
                  <a:cubicBezTo>
                    <a:pt x="2026" y="769"/>
                    <a:pt x="2009" y="789"/>
                    <a:pt x="1988" y="805"/>
                  </a:cubicBezTo>
                  <a:cubicBezTo>
                    <a:pt x="1969" y="821"/>
                    <a:pt x="1951" y="841"/>
                    <a:pt x="1932" y="857"/>
                  </a:cubicBezTo>
                  <a:cubicBezTo>
                    <a:pt x="1911" y="873"/>
                    <a:pt x="1887" y="881"/>
                    <a:pt x="1867" y="897"/>
                  </a:cubicBezTo>
                  <a:cubicBezTo>
                    <a:pt x="1847" y="914"/>
                    <a:pt x="1825" y="927"/>
                    <a:pt x="1804" y="944"/>
                  </a:cubicBezTo>
                  <a:cubicBezTo>
                    <a:pt x="1785" y="961"/>
                    <a:pt x="1772" y="985"/>
                    <a:pt x="1753" y="1002"/>
                  </a:cubicBezTo>
                  <a:cubicBezTo>
                    <a:pt x="1735" y="1020"/>
                    <a:pt x="1708" y="1029"/>
                    <a:pt x="1689" y="1046"/>
                  </a:cubicBezTo>
                  <a:cubicBezTo>
                    <a:pt x="1670" y="1063"/>
                    <a:pt x="1656" y="1088"/>
                    <a:pt x="1638" y="1105"/>
                  </a:cubicBezTo>
                  <a:cubicBezTo>
                    <a:pt x="1619" y="1125"/>
                    <a:pt x="1605" y="1146"/>
                    <a:pt x="1586" y="1163"/>
                  </a:cubicBezTo>
                  <a:cubicBezTo>
                    <a:pt x="1568" y="1180"/>
                    <a:pt x="1549" y="1200"/>
                    <a:pt x="1532" y="1218"/>
                  </a:cubicBezTo>
                  <a:cubicBezTo>
                    <a:pt x="1514" y="1237"/>
                    <a:pt x="1485" y="1245"/>
                    <a:pt x="1468" y="1264"/>
                  </a:cubicBezTo>
                  <a:cubicBezTo>
                    <a:pt x="1450" y="1281"/>
                    <a:pt x="1439" y="1307"/>
                    <a:pt x="1421" y="1325"/>
                  </a:cubicBezTo>
                  <a:cubicBezTo>
                    <a:pt x="1404" y="1344"/>
                    <a:pt x="1380" y="1357"/>
                    <a:pt x="1362" y="1376"/>
                  </a:cubicBezTo>
                  <a:cubicBezTo>
                    <a:pt x="1345" y="1394"/>
                    <a:pt x="1339" y="1422"/>
                    <a:pt x="1322" y="1443"/>
                  </a:cubicBezTo>
                  <a:cubicBezTo>
                    <a:pt x="1306" y="1462"/>
                    <a:pt x="1285" y="1478"/>
                    <a:pt x="1269" y="1497"/>
                  </a:cubicBezTo>
                  <a:cubicBezTo>
                    <a:pt x="1253" y="1518"/>
                    <a:pt x="1235" y="1537"/>
                    <a:pt x="1219" y="1556"/>
                  </a:cubicBezTo>
                  <a:cubicBezTo>
                    <a:pt x="1203" y="1575"/>
                    <a:pt x="1183" y="1593"/>
                    <a:pt x="1167" y="1613"/>
                  </a:cubicBezTo>
                  <a:cubicBezTo>
                    <a:pt x="1151" y="1633"/>
                    <a:pt x="1140" y="1657"/>
                    <a:pt x="1124" y="1677"/>
                  </a:cubicBezTo>
                  <a:cubicBezTo>
                    <a:pt x="1108" y="1698"/>
                    <a:pt x="1092" y="1719"/>
                    <a:pt x="1077" y="1738"/>
                  </a:cubicBezTo>
                  <a:cubicBezTo>
                    <a:pt x="1061" y="1759"/>
                    <a:pt x="1048" y="1780"/>
                    <a:pt x="1033" y="1801"/>
                  </a:cubicBezTo>
                  <a:cubicBezTo>
                    <a:pt x="1018" y="1823"/>
                    <a:pt x="1000" y="1840"/>
                    <a:pt x="985" y="1861"/>
                  </a:cubicBezTo>
                  <a:cubicBezTo>
                    <a:pt x="970" y="1883"/>
                    <a:pt x="959" y="1906"/>
                    <a:pt x="944" y="1928"/>
                  </a:cubicBezTo>
                  <a:cubicBezTo>
                    <a:pt x="930" y="1949"/>
                    <a:pt x="911" y="1968"/>
                    <a:pt x="898" y="1989"/>
                  </a:cubicBezTo>
                  <a:cubicBezTo>
                    <a:pt x="884" y="2010"/>
                    <a:pt x="873" y="2035"/>
                    <a:pt x="861" y="2056"/>
                  </a:cubicBezTo>
                  <a:cubicBezTo>
                    <a:pt x="847" y="2079"/>
                    <a:pt x="841" y="2106"/>
                    <a:pt x="828" y="2127"/>
                  </a:cubicBezTo>
                  <a:cubicBezTo>
                    <a:pt x="816" y="2149"/>
                    <a:pt x="800" y="2169"/>
                    <a:pt x="787" y="2191"/>
                  </a:cubicBezTo>
                  <a:cubicBezTo>
                    <a:pt x="773" y="2213"/>
                    <a:pt x="759" y="2234"/>
                    <a:pt x="746" y="2257"/>
                  </a:cubicBezTo>
                  <a:cubicBezTo>
                    <a:pt x="734" y="2278"/>
                    <a:pt x="714" y="2297"/>
                    <a:pt x="702" y="2320"/>
                  </a:cubicBezTo>
                  <a:cubicBezTo>
                    <a:pt x="690" y="2342"/>
                    <a:pt x="681" y="2367"/>
                    <a:pt x="669" y="2390"/>
                  </a:cubicBezTo>
                  <a:cubicBezTo>
                    <a:pt x="658" y="2412"/>
                    <a:pt x="654" y="2439"/>
                    <a:pt x="642" y="2461"/>
                  </a:cubicBezTo>
                  <a:cubicBezTo>
                    <a:pt x="630" y="2485"/>
                    <a:pt x="617" y="2507"/>
                    <a:pt x="607" y="2530"/>
                  </a:cubicBezTo>
                  <a:cubicBezTo>
                    <a:pt x="596" y="2552"/>
                    <a:pt x="577" y="2573"/>
                    <a:pt x="566" y="2595"/>
                  </a:cubicBezTo>
                  <a:cubicBezTo>
                    <a:pt x="555" y="2619"/>
                    <a:pt x="552" y="2647"/>
                    <a:pt x="541" y="2669"/>
                  </a:cubicBezTo>
                  <a:cubicBezTo>
                    <a:pt x="531" y="2692"/>
                    <a:pt x="514" y="2712"/>
                    <a:pt x="503" y="2737"/>
                  </a:cubicBezTo>
                  <a:cubicBezTo>
                    <a:pt x="492" y="2760"/>
                    <a:pt x="477" y="2782"/>
                    <a:pt x="467" y="2806"/>
                  </a:cubicBezTo>
                  <a:cubicBezTo>
                    <a:pt x="457" y="2830"/>
                    <a:pt x="457" y="2857"/>
                    <a:pt x="448" y="2881"/>
                  </a:cubicBezTo>
                  <a:cubicBezTo>
                    <a:pt x="439" y="2905"/>
                    <a:pt x="428" y="2927"/>
                    <a:pt x="418" y="2952"/>
                  </a:cubicBezTo>
                  <a:cubicBezTo>
                    <a:pt x="409" y="2975"/>
                    <a:pt x="403" y="3001"/>
                    <a:pt x="395" y="3026"/>
                  </a:cubicBezTo>
                  <a:cubicBezTo>
                    <a:pt x="385" y="3049"/>
                    <a:pt x="379" y="3074"/>
                    <a:pt x="369" y="3098"/>
                  </a:cubicBezTo>
                  <a:cubicBezTo>
                    <a:pt x="359" y="3122"/>
                    <a:pt x="346" y="3145"/>
                    <a:pt x="338" y="3168"/>
                  </a:cubicBezTo>
                  <a:cubicBezTo>
                    <a:pt x="330" y="3193"/>
                    <a:pt x="314" y="3215"/>
                    <a:pt x="306" y="3240"/>
                  </a:cubicBezTo>
                  <a:cubicBezTo>
                    <a:pt x="298" y="3264"/>
                    <a:pt x="300" y="3291"/>
                    <a:pt x="293" y="3316"/>
                  </a:cubicBezTo>
                  <a:cubicBezTo>
                    <a:pt x="285" y="3340"/>
                    <a:pt x="275" y="3364"/>
                    <a:pt x="267" y="3388"/>
                  </a:cubicBezTo>
                  <a:cubicBezTo>
                    <a:pt x="259" y="3414"/>
                    <a:pt x="253" y="3439"/>
                    <a:pt x="247" y="3463"/>
                  </a:cubicBezTo>
                  <a:cubicBezTo>
                    <a:pt x="240" y="3487"/>
                    <a:pt x="221" y="3509"/>
                    <a:pt x="215" y="3535"/>
                  </a:cubicBezTo>
                  <a:cubicBezTo>
                    <a:pt x="208" y="3558"/>
                    <a:pt x="204" y="3584"/>
                    <a:pt x="198" y="3610"/>
                  </a:cubicBezTo>
                  <a:cubicBezTo>
                    <a:pt x="191" y="3634"/>
                    <a:pt x="191" y="3660"/>
                    <a:pt x="184" y="3686"/>
                  </a:cubicBezTo>
                  <a:cubicBezTo>
                    <a:pt x="178" y="3711"/>
                    <a:pt x="164" y="3734"/>
                    <a:pt x="159" y="3760"/>
                  </a:cubicBezTo>
                  <a:cubicBezTo>
                    <a:pt x="154" y="3783"/>
                    <a:pt x="149" y="3809"/>
                    <a:pt x="144" y="3834"/>
                  </a:cubicBezTo>
                  <a:cubicBezTo>
                    <a:pt x="139" y="3859"/>
                    <a:pt x="145" y="3886"/>
                    <a:pt x="140" y="3912"/>
                  </a:cubicBezTo>
                  <a:cubicBezTo>
                    <a:pt x="135" y="3936"/>
                    <a:pt x="125" y="3960"/>
                    <a:pt x="119" y="3986"/>
                  </a:cubicBezTo>
                  <a:cubicBezTo>
                    <a:pt x="116" y="4011"/>
                    <a:pt x="105" y="4035"/>
                    <a:pt x="101" y="4060"/>
                  </a:cubicBezTo>
                  <a:cubicBezTo>
                    <a:pt x="97" y="4086"/>
                    <a:pt x="92" y="4111"/>
                    <a:pt x="87" y="4137"/>
                  </a:cubicBezTo>
                  <a:cubicBezTo>
                    <a:pt x="84" y="4162"/>
                    <a:pt x="82" y="4188"/>
                    <a:pt x="79" y="4213"/>
                  </a:cubicBezTo>
                  <a:cubicBezTo>
                    <a:pt x="74" y="4238"/>
                    <a:pt x="68" y="4264"/>
                    <a:pt x="64" y="4290"/>
                  </a:cubicBezTo>
                  <a:cubicBezTo>
                    <a:pt x="59" y="4314"/>
                    <a:pt x="55" y="4340"/>
                    <a:pt x="53" y="4366"/>
                  </a:cubicBezTo>
                  <a:cubicBezTo>
                    <a:pt x="49" y="4391"/>
                    <a:pt x="50" y="4418"/>
                    <a:pt x="48" y="4443"/>
                  </a:cubicBezTo>
                  <a:cubicBezTo>
                    <a:pt x="44" y="4469"/>
                    <a:pt x="48" y="4495"/>
                    <a:pt x="44" y="4521"/>
                  </a:cubicBezTo>
                  <a:cubicBezTo>
                    <a:pt x="42" y="4547"/>
                    <a:pt x="38" y="4571"/>
                    <a:pt x="36" y="4597"/>
                  </a:cubicBezTo>
                  <a:cubicBezTo>
                    <a:pt x="33" y="4623"/>
                    <a:pt x="36" y="4650"/>
                    <a:pt x="34" y="4675"/>
                  </a:cubicBezTo>
                  <a:cubicBezTo>
                    <a:pt x="32" y="4700"/>
                    <a:pt x="18" y="4726"/>
                    <a:pt x="17" y="4751"/>
                  </a:cubicBezTo>
                  <a:cubicBezTo>
                    <a:pt x="14" y="4777"/>
                    <a:pt x="14" y="4802"/>
                    <a:pt x="12" y="4827"/>
                  </a:cubicBezTo>
                  <a:cubicBezTo>
                    <a:pt x="11" y="4853"/>
                    <a:pt x="20" y="4880"/>
                    <a:pt x="18" y="4906"/>
                  </a:cubicBezTo>
                  <a:cubicBezTo>
                    <a:pt x="17" y="4930"/>
                    <a:pt x="7" y="4956"/>
                    <a:pt x="7" y="4982"/>
                  </a:cubicBezTo>
                  <a:cubicBezTo>
                    <a:pt x="7" y="5008"/>
                    <a:pt x="14" y="5034"/>
                    <a:pt x="14" y="5059"/>
                  </a:cubicBezTo>
                  <a:cubicBezTo>
                    <a:pt x="14" y="5084"/>
                    <a:pt x="12" y="5110"/>
                    <a:pt x="12" y="5136"/>
                  </a:cubicBezTo>
                  <a:cubicBezTo>
                    <a:pt x="12" y="5174"/>
                    <a:pt x="14" y="5174"/>
                    <a:pt x="14" y="5213"/>
                  </a:cubicBezTo>
                  <a:cubicBezTo>
                    <a:pt x="14" y="5252"/>
                    <a:pt x="15" y="5252"/>
                    <a:pt x="15" y="5291"/>
                  </a:cubicBezTo>
                  <a:cubicBezTo>
                    <a:pt x="15" y="5330"/>
                    <a:pt x="5" y="5330"/>
                    <a:pt x="5" y="5368"/>
                  </a:cubicBezTo>
                  <a:cubicBezTo>
                    <a:pt x="5" y="5407"/>
                    <a:pt x="4" y="5407"/>
                    <a:pt x="4" y="5447"/>
                  </a:cubicBezTo>
                  <a:cubicBezTo>
                    <a:pt x="4" y="5485"/>
                    <a:pt x="9" y="5485"/>
                    <a:pt x="9" y="5524"/>
                  </a:cubicBezTo>
                  <a:cubicBezTo>
                    <a:pt x="9" y="5562"/>
                    <a:pt x="12" y="5562"/>
                    <a:pt x="12" y="5602"/>
                  </a:cubicBezTo>
                  <a:cubicBezTo>
                    <a:pt x="12" y="5639"/>
                    <a:pt x="17" y="5639"/>
                    <a:pt x="17" y="5678"/>
                  </a:cubicBezTo>
                  <a:cubicBezTo>
                    <a:pt x="17" y="5716"/>
                    <a:pt x="5" y="5716"/>
                    <a:pt x="5" y="5755"/>
                  </a:cubicBezTo>
                  <a:cubicBezTo>
                    <a:pt x="5" y="5793"/>
                    <a:pt x="6" y="5793"/>
                    <a:pt x="6" y="5832"/>
                  </a:cubicBezTo>
                  <a:cubicBezTo>
                    <a:pt x="6" y="5870"/>
                    <a:pt x="17" y="5870"/>
                    <a:pt x="17" y="5908"/>
                  </a:cubicBezTo>
                  <a:cubicBezTo>
                    <a:pt x="17" y="5946"/>
                    <a:pt x="4" y="5946"/>
                    <a:pt x="4" y="5984"/>
                  </a:cubicBezTo>
                  <a:cubicBezTo>
                    <a:pt x="4" y="6022"/>
                    <a:pt x="9" y="6022"/>
                    <a:pt x="9" y="6060"/>
                  </a:cubicBezTo>
                  <a:cubicBezTo>
                    <a:pt x="9" y="6098"/>
                    <a:pt x="11" y="6098"/>
                    <a:pt x="11" y="6137"/>
                  </a:cubicBezTo>
                  <a:cubicBezTo>
                    <a:pt x="11" y="6175"/>
                    <a:pt x="10" y="6175"/>
                    <a:pt x="10" y="6213"/>
                  </a:cubicBezTo>
                  <a:cubicBezTo>
                    <a:pt x="10" y="6251"/>
                    <a:pt x="4" y="6251"/>
                    <a:pt x="4" y="6290"/>
                  </a:cubicBezTo>
                  <a:cubicBezTo>
                    <a:pt x="4" y="6327"/>
                    <a:pt x="17" y="6327"/>
                    <a:pt x="17" y="6366"/>
                  </a:cubicBezTo>
                  <a:cubicBezTo>
                    <a:pt x="17" y="6403"/>
                    <a:pt x="9" y="6403"/>
                    <a:pt x="9" y="6443"/>
                  </a:cubicBezTo>
                  <a:cubicBezTo>
                    <a:pt x="9" y="6480"/>
                    <a:pt x="2" y="6480"/>
                    <a:pt x="2" y="6519"/>
                  </a:cubicBezTo>
                  <a:cubicBezTo>
                    <a:pt x="2" y="6556"/>
                    <a:pt x="11" y="6556"/>
                    <a:pt x="11" y="6595"/>
                  </a:cubicBezTo>
                  <a:cubicBezTo>
                    <a:pt x="11" y="6632"/>
                    <a:pt x="2" y="6632"/>
                    <a:pt x="2" y="6671"/>
                  </a:cubicBezTo>
                  <a:cubicBezTo>
                    <a:pt x="2" y="6708"/>
                    <a:pt x="10" y="6708"/>
                    <a:pt x="10" y="6748"/>
                  </a:cubicBezTo>
                  <a:cubicBezTo>
                    <a:pt x="10" y="6785"/>
                    <a:pt x="12" y="6785"/>
                    <a:pt x="12" y="6824"/>
                  </a:cubicBezTo>
                  <a:cubicBezTo>
                    <a:pt x="12" y="6861"/>
                    <a:pt x="11" y="6861"/>
                    <a:pt x="11" y="6900"/>
                  </a:cubicBezTo>
                  <a:cubicBezTo>
                    <a:pt x="11" y="6938"/>
                    <a:pt x="4" y="6938"/>
                    <a:pt x="4" y="6976"/>
                  </a:cubicBezTo>
                  <a:cubicBezTo>
                    <a:pt x="4" y="7014"/>
                    <a:pt x="11" y="7014"/>
                    <a:pt x="11" y="7053"/>
                  </a:cubicBezTo>
                  <a:cubicBezTo>
                    <a:pt x="11" y="7091"/>
                    <a:pt x="9" y="7092"/>
                    <a:pt x="9" y="7129"/>
                  </a:cubicBezTo>
                  <a:cubicBezTo>
                    <a:pt x="9" y="7167"/>
                    <a:pt x="7" y="7167"/>
                    <a:pt x="7" y="7205"/>
                  </a:cubicBezTo>
                  <a:cubicBezTo>
                    <a:pt x="7" y="7243"/>
                    <a:pt x="11" y="7243"/>
                    <a:pt x="11" y="7281"/>
                  </a:cubicBezTo>
                  <a:cubicBezTo>
                    <a:pt x="11" y="7319"/>
                    <a:pt x="14" y="7319"/>
                    <a:pt x="14" y="7358"/>
                  </a:cubicBezTo>
                  <a:cubicBezTo>
                    <a:pt x="14" y="7396"/>
                    <a:pt x="2" y="7396"/>
                    <a:pt x="2" y="7435"/>
                  </a:cubicBezTo>
                  <a:cubicBezTo>
                    <a:pt x="2" y="7472"/>
                    <a:pt x="6" y="7472"/>
                    <a:pt x="6" y="7511"/>
                  </a:cubicBezTo>
                  <a:cubicBezTo>
                    <a:pt x="6" y="7548"/>
                    <a:pt x="14" y="7548"/>
                    <a:pt x="14" y="7587"/>
                  </a:cubicBezTo>
                  <a:cubicBezTo>
                    <a:pt x="14" y="7624"/>
                    <a:pt x="9" y="7624"/>
                    <a:pt x="9" y="7664"/>
                  </a:cubicBezTo>
                  <a:cubicBezTo>
                    <a:pt x="9" y="7701"/>
                    <a:pt x="2" y="7701"/>
                    <a:pt x="2" y="7740"/>
                  </a:cubicBezTo>
                  <a:cubicBezTo>
                    <a:pt x="2" y="7777"/>
                    <a:pt x="9" y="7778"/>
                    <a:pt x="9" y="7816"/>
                  </a:cubicBezTo>
                  <a:cubicBezTo>
                    <a:pt x="9" y="7853"/>
                    <a:pt x="7" y="7854"/>
                    <a:pt x="7" y="7892"/>
                  </a:cubicBezTo>
                  <a:cubicBezTo>
                    <a:pt x="7" y="7929"/>
                    <a:pt x="15" y="7929"/>
                    <a:pt x="15" y="7969"/>
                  </a:cubicBezTo>
                  <a:cubicBezTo>
                    <a:pt x="15" y="8007"/>
                    <a:pt x="7" y="8007"/>
                    <a:pt x="7" y="8045"/>
                  </a:cubicBezTo>
                  <a:cubicBezTo>
                    <a:pt x="7" y="8083"/>
                    <a:pt x="5" y="8083"/>
                    <a:pt x="5" y="8121"/>
                  </a:cubicBezTo>
                  <a:cubicBezTo>
                    <a:pt x="5" y="8159"/>
                    <a:pt x="11" y="8160"/>
                    <a:pt x="11" y="8197"/>
                  </a:cubicBezTo>
                  <a:cubicBezTo>
                    <a:pt x="11" y="8235"/>
                    <a:pt x="7" y="8235"/>
                    <a:pt x="7" y="8274"/>
                  </a:cubicBezTo>
                  <a:cubicBezTo>
                    <a:pt x="7" y="8312"/>
                    <a:pt x="10" y="8312"/>
                    <a:pt x="10" y="8350"/>
                  </a:cubicBezTo>
                  <a:cubicBezTo>
                    <a:pt x="10" y="8388"/>
                    <a:pt x="11" y="8389"/>
                    <a:pt x="11" y="8426"/>
                  </a:cubicBezTo>
                  <a:cubicBezTo>
                    <a:pt x="11" y="8464"/>
                    <a:pt x="9" y="8464"/>
                    <a:pt x="9" y="8502"/>
                  </a:cubicBezTo>
                  <a:cubicBezTo>
                    <a:pt x="9" y="8540"/>
                    <a:pt x="11" y="8542"/>
                    <a:pt x="11" y="8580"/>
                  </a:cubicBezTo>
                  <a:cubicBezTo>
                    <a:pt x="11" y="8617"/>
                    <a:pt x="12" y="8617"/>
                    <a:pt x="12" y="8656"/>
                  </a:cubicBezTo>
                  <a:cubicBezTo>
                    <a:pt x="12" y="8693"/>
                    <a:pt x="15" y="8693"/>
                    <a:pt x="15" y="8732"/>
                  </a:cubicBezTo>
                  <a:cubicBezTo>
                    <a:pt x="15" y="8769"/>
                    <a:pt x="0" y="8769"/>
                    <a:pt x="0" y="8808"/>
                  </a:cubicBezTo>
                  <a:cubicBezTo>
                    <a:pt x="0" y="8845"/>
                    <a:pt x="6" y="8845"/>
                    <a:pt x="6" y="8885"/>
                  </a:cubicBezTo>
                  <a:lnTo>
                    <a:pt x="6" y="8961"/>
                  </a:lnTo>
                  <a:cubicBezTo>
                    <a:pt x="6" y="8998"/>
                    <a:pt x="10" y="8999"/>
                    <a:pt x="10" y="9037"/>
                  </a:cubicBezTo>
                  <a:cubicBezTo>
                    <a:pt x="10" y="9074"/>
                    <a:pt x="7" y="9076"/>
                    <a:pt x="7" y="9113"/>
                  </a:cubicBezTo>
                  <a:cubicBezTo>
                    <a:pt x="7" y="9150"/>
                    <a:pt x="2" y="9153"/>
                    <a:pt x="2" y="9190"/>
                  </a:cubicBezTo>
                  <a:cubicBezTo>
                    <a:pt x="2" y="9228"/>
                    <a:pt x="9" y="9228"/>
                    <a:pt x="9" y="9266"/>
                  </a:cubicBezTo>
                  <a:cubicBezTo>
                    <a:pt x="9" y="9304"/>
                    <a:pt x="4" y="9304"/>
                    <a:pt x="4" y="9342"/>
                  </a:cubicBezTo>
                  <a:cubicBezTo>
                    <a:pt x="4" y="9380"/>
                    <a:pt x="14" y="9380"/>
                    <a:pt x="14" y="9418"/>
                  </a:cubicBezTo>
                  <a:cubicBezTo>
                    <a:pt x="14" y="9456"/>
                    <a:pt x="11" y="9458"/>
                    <a:pt x="11" y="9495"/>
                  </a:cubicBezTo>
                  <a:cubicBezTo>
                    <a:pt x="11" y="9533"/>
                    <a:pt x="15" y="9533"/>
                    <a:pt x="15" y="9571"/>
                  </a:cubicBezTo>
                  <a:cubicBezTo>
                    <a:pt x="15" y="9609"/>
                    <a:pt x="2" y="9609"/>
                    <a:pt x="2" y="9647"/>
                  </a:cubicBezTo>
                  <a:cubicBezTo>
                    <a:pt x="2" y="9685"/>
                    <a:pt x="7" y="9685"/>
                    <a:pt x="7" y="9724"/>
                  </a:cubicBezTo>
                  <a:cubicBezTo>
                    <a:pt x="7" y="9761"/>
                    <a:pt x="12" y="9763"/>
                    <a:pt x="12" y="9801"/>
                  </a:cubicBezTo>
                  <a:cubicBezTo>
                    <a:pt x="12" y="9838"/>
                    <a:pt x="11" y="9839"/>
                    <a:pt x="11" y="9877"/>
                  </a:cubicBezTo>
                  <a:cubicBezTo>
                    <a:pt x="11" y="9914"/>
                    <a:pt x="10" y="9914"/>
                    <a:pt x="10" y="9953"/>
                  </a:cubicBezTo>
                  <a:cubicBezTo>
                    <a:pt x="10" y="9990"/>
                    <a:pt x="5" y="9991"/>
                    <a:pt x="5" y="10029"/>
                  </a:cubicBezTo>
                  <a:cubicBezTo>
                    <a:pt x="5" y="10066"/>
                    <a:pt x="15" y="10066"/>
                    <a:pt x="15" y="10106"/>
                  </a:cubicBezTo>
                  <a:cubicBezTo>
                    <a:pt x="15" y="10143"/>
                    <a:pt x="7" y="10143"/>
                    <a:pt x="7" y="10182"/>
                  </a:cubicBezTo>
                  <a:cubicBezTo>
                    <a:pt x="7" y="10219"/>
                    <a:pt x="4" y="10219"/>
                    <a:pt x="4" y="10258"/>
                  </a:cubicBezTo>
                  <a:cubicBezTo>
                    <a:pt x="4" y="10296"/>
                    <a:pt x="17" y="10296"/>
                    <a:pt x="17" y="10334"/>
                  </a:cubicBezTo>
                  <a:cubicBezTo>
                    <a:pt x="17" y="10372"/>
                    <a:pt x="12" y="10372"/>
                    <a:pt x="12" y="10411"/>
                  </a:cubicBezTo>
                  <a:cubicBezTo>
                    <a:pt x="12" y="10449"/>
                    <a:pt x="15" y="10449"/>
                    <a:pt x="15" y="10487"/>
                  </a:cubicBezTo>
                  <a:cubicBezTo>
                    <a:pt x="15" y="10525"/>
                    <a:pt x="5" y="10525"/>
                    <a:pt x="5" y="10563"/>
                  </a:cubicBezTo>
                  <a:cubicBezTo>
                    <a:pt x="5" y="10601"/>
                    <a:pt x="9" y="10601"/>
                    <a:pt x="9" y="10639"/>
                  </a:cubicBezTo>
                  <a:cubicBezTo>
                    <a:pt x="9" y="10677"/>
                    <a:pt x="11" y="10677"/>
                    <a:pt x="11" y="10716"/>
                  </a:cubicBezTo>
                  <a:lnTo>
                    <a:pt x="11" y="10793"/>
                  </a:lnTo>
                  <a:cubicBezTo>
                    <a:pt x="11" y="10830"/>
                    <a:pt x="12" y="10830"/>
                    <a:pt x="12" y="10869"/>
                  </a:cubicBezTo>
                  <a:cubicBezTo>
                    <a:pt x="12" y="10906"/>
                    <a:pt x="7" y="10907"/>
                    <a:pt x="7" y="10945"/>
                  </a:cubicBezTo>
                  <a:cubicBezTo>
                    <a:pt x="7" y="10982"/>
                    <a:pt x="14" y="10984"/>
                    <a:pt x="14" y="11022"/>
                  </a:cubicBezTo>
                  <a:cubicBezTo>
                    <a:pt x="14" y="11059"/>
                    <a:pt x="4" y="11059"/>
                    <a:pt x="4" y="11098"/>
                  </a:cubicBezTo>
                  <a:cubicBezTo>
                    <a:pt x="4" y="11135"/>
                    <a:pt x="2" y="11135"/>
                    <a:pt x="2" y="11174"/>
                  </a:cubicBezTo>
                  <a:cubicBezTo>
                    <a:pt x="2" y="11211"/>
                    <a:pt x="10" y="11211"/>
                    <a:pt x="10" y="11250"/>
                  </a:cubicBezTo>
                  <a:cubicBezTo>
                    <a:pt x="10" y="11287"/>
                    <a:pt x="9" y="11287"/>
                    <a:pt x="9" y="11327"/>
                  </a:cubicBezTo>
                  <a:cubicBezTo>
                    <a:pt x="9" y="11365"/>
                    <a:pt x="14" y="11365"/>
                    <a:pt x="14" y="11403"/>
                  </a:cubicBezTo>
                  <a:cubicBezTo>
                    <a:pt x="14" y="11441"/>
                    <a:pt x="4" y="11441"/>
                    <a:pt x="4" y="11479"/>
                  </a:cubicBezTo>
                  <a:cubicBezTo>
                    <a:pt x="4" y="11517"/>
                    <a:pt x="12" y="11517"/>
                    <a:pt x="12" y="11555"/>
                  </a:cubicBezTo>
                  <a:cubicBezTo>
                    <a:pt x="12" y="11593"/>
                    <a:pt x="10" y="11593"/>
                    <a:pt x="10" y="11632"/>
                  </a:cubicBezTo>
                  <a:cubicBezTo>
                    <a:pt x="10" y="11670"/>
                    <a:pt x="4" y="11670"/>
                    <a:pt x="4" y="11708"/>
                  </a:cubicBezTo>
                  <a:cubicBezTo>
                    <a:pt x="4" y="11746"/>
                    <a:pt x="12" y="11746"/>
                    <a:pt x="12" y="11784"/>
                  </a:cubicBezTo>
                  <a:cubicBezTo>
                    <a:pt x="12" y="11822"/>
                    <a:pt x="7" y="11822"/>
                    <a:pt x="7" y="11860"/>
                  </a:cubicBezTo>
                  <a:cubicBezTo>
                    <a:pt x="7" y="11898"/>
                    <a:pt x="2" y="11898"/>
                    <a:pt x="2" y="11938"/>
                  </a:cubicBezTo>
                  <a:cubicBezTo>
                    <a:pt x="2" y="11975"/>
                    <a:pt x="0" y="11975"/>
                    <a:pt x="0" y="12014"/>
                  </a:cubicBezTo>
                  <a:cubicBezTo>
                    <a:pt x="0" y="12051"/>
                    <a:pt x="15" y="12051"/>
                    <a:pt x="15" y="12090"/>
                  </a:cubicBezTo>
                  <a:cubicBezTo>
                    <a:pt x="15" y="12127"/>
                    <a:pt x="14" y="12127"/>
                    <a:pt x="14" y="12166"/>
                  </a:cubicBezTo>
                  <a:cubicBezTo>
                    <a:pt x="14" y="12203"/>
                    <a:pt x="7" y="12203"/>
                    <a:pt x="7" y="12243"/>
                  </a:cubicBezTo>
                  <a:cubicBezTo>
                    <a:pt x="7" y="12280"/>
                    <a:pt x="4" y="12280"/>
                    <a:pt x="4" y="12319"/>
                  </a:cubicBezTo>
                  <a:cubicBezTo>
                    <a:pt x="4" y="12356"/>
                    <a:pt x="12" y="12357"/>
                    <a:pt x="12" y="12395"/>
                  </a:cubicBezTo>
                  <a:cubicBezTo>
                    <a:pt x="12" y="12432"/>
                    <a:pt x="10" y="12432"/>
                    <a:pt x="10" y="12471"/>
                  </a:cubicBezTo>
                  <a:cubicBezTo>
                    <a:pt x="10" y="12508"/>
                    <a:pt x="2" y="12508"/>
                    <a:pt x="2" y="12548"/>
                  </a:cubicBezTo>
                  <a:cubicBezTo>
                    <a:pt x="2" y="12586"/>
                    <a:pt x="7" y="12586"/>
                    <a:pt x="7" y="12624"/>
                  </a:cubicBezTo>
                  <a:cubicBezTo>
                    <a:pt x="7" y="12662"/>
                    <a:pt x="2" y="12662"/>
                    <a:pt x="2" y="12700"/>
                  </a:cubicBezTo>
                  <a:cubicBezTo>
                    <a:pt x="2" y="12738"/>
                    <a:pt x="10" y="12739"/>
                    <a:pt x="10" y="12776"/>
                  </a:cubicBezTo>
                  <a:cubicBezTo>
                    <a:pt x="10" y="12814"/>
                    <a:pt x="15" y="12816"/>
                    <a:pt x="15" y="12853"/>
                  </a:cubicBezTo>
                  <a:cubicBezTo>
                    <a:pt x="15" y="12891"/>
                    <a:pt x="5" y="12892"/>
                    <a:pt x="5" y="12929"/>
                  </a:cubicBezTo>
                  <a:cubicBezTo>
                    <a:pt x="5" y="12967"/>
                    <a:pt x="15" y="12968"/>
                    <a:pt x="15" y="13005"/>
                  </a:cubicBezTo>
                  <a:cubicBezTo>
                    <a:pt x="15" y="13043"/>
                    <a:pt x="6" y="13044"/>
                    <a:pt x="6" y="13082"/>
                  </a:cubicBezTo>
                  <a:cubicBezTo>
                    <a:pt x="6" y="13119"/>
                    <a:pt x="2" y="13119"/>
                    <a:pt x="2" y="13159"/>
                  </a:cubicBezTo>
                  <a:cubicBezTo>
                    <a:pt x="2" y="13196"/>
                    <a:pt x="0" y="13197"/>
                    <a:pt x="0" y="13235"/>
                  </a:cubicBezTo>
                  <a:lnTo>
                    <a:pt x="0" y="13311"/>
                  </a:lnTo>
                  <a:lnTo>
                    <a:pt x="0" y="13387"/>
                  </a:lnTo>
                  <a:cubicBezTo>
                    <a:pt x="0" y="13424"/>
                    <a:pt x="12" y="13426"/>
                    <a:pt x="12" y="13464"/>
                  </a:cubicBezTo>
                  <a:cubicBezTo>
                    <a:pt x="12" y="13501"/>
                    <a:pt x="14" y="13502"/>
                    <a:pt x="14" y="13540"/>
                  </a:cubicBezTo>
                  <a:cubicBezTo>
                    <a:pt x="14" y="13577"/>
                    <a:pt x="12" y="13577"/>
                    <a:pt x="12" y="13616"/>
                  </a:cubicBezTo>
                  <a:cubicBezTo>
                    <a:pt x="12" y="13654"/>
                    <a:pt x="0" y="13654"/>
                    <a:pt x="0" y="13692"/>
                  </a:cubicBezTo>
                  <a:cubicBezTo>
                    <a:pt x="0" y="13730"/>
                    <a:pt x="14" y="13730"/>
                    <a:pt x="14" y="13769"/>
                  </a:cubicBezTo>
                  <a:cubicBezTo>
                    <a:pt x="14" y="13807"/>
                    <a:pt x="4" y="13807"/>
                    <a:pt x="4" y="13845"/>
                  </a:cubicBezTo>
                  <a:cubicBezTo>
                    <a:pt x="4" y="13883"/>
                    <a:pt x="5" y="13884"/>
                    <a:pt x="5" y="13921"/>
                  </a:cubicBezTo>
                  <a:cubicBezTo>
                    <a:pt x="5" y="13959"/>
                    <a:pt x="12" y="13959"/>
                    <a:pt x="12" y="13997"/>
                  </a:cubicBezTo>
                  <a:cubicBezTo>
                    <a:pt x="12" y="14035"/>
                    <a:pt x="9" y="14035"/>
                    <a:pt x="9" y="14074"/>
                  </a:cubicBezTo>
                  <a:cubicBezTo>
                    <a:pt x="9" y="14112"/>
                    <a:pt x="6" y="14112"/>
                    <a:pt x="6" y="14151"/>
                  </a:cubicBezTo>
                  <a:cubicBezTo>
                    <a:pt x="6" y="14188"/>
                    <a:pt x="15" y="14188"/>
                    <a:pt x="15" y="14227"/>
                  </a:cubicBezTo>
                  <a:cubicBezTo>
                    <a:pt x="15" y="14264"/>
                    <a:pt x="10" y="14265"/>
                    <a:pt x="10" y="14303"/>
                  </a:cubicBezTo>
                  <a:lnTo>
                    <a:pt x="10" y="14380"/>
                  </a:lnTo>
                  <a:cubicBezTo>
                    <a:pt x="10" y="14417"/>
                    <a:pt x="9" y="14417"/>
                    <a:pt x="9" y="14456"/>
                  </a:cubicBezTo>
                  <a:cubicBezTo>
                    <a:pt x="9" y="14493"/>
                    <a:pt x="7" y="14493"/>
                    <a:pt x="7" y="14532"/>
                  </a:cubicBezTo>
                  <a:lnTo>
                    <a:pt x="7" y="14608"/>
                  </a:lnTo>
                  <a:cubicBezTo>
                    <a:pt x="7" y="14648"/>
                    <a:pt x="11" y="14648"/>
                    <a:pt x="11" y="14685"/>
                  </a:cubicBezTo>
                  <a:cubicBezTo>
                    <a:pt x="11" y="14724"/>
                    <a:pt x="9" y="14722"/>
                    <a:pt x="9" y="14761"/>
                  </a:cubicBezTo>
                  <a:cubicBezTo>
                    <a:pt x="9" y="14800"/>
                    <a:pt x="10" y="14799"/>
                    <a:pt x="10" y="14837"/>
                  </a:cubicBezTo>
                  <a:cubicBezTo>
                    <a:pt x="10" y="14876"/>
                    <a:pt x="12" y="14875"/>
                    <a:pt x="12" y="14913"/>
                  </a:cubicBezTo>
                  <a:cubicBezTo>
                    <a:pt x="12" y="14953"/>
                    <a:pt x="11" y="14951"/>
                    <a:pt x="11" y="14990"/>
                  </a:cubicBezTo>
                  <a:cubicBezTo>
                    <a:pt x="11" y="15029"/>
                    <a:pt x="15" y="15028"/>
                    <a:pt x="15" y="15066"/>
                  </a:cubicBezTo>
                  <a:cubicBezTo>
                    <a:pt x="15" y="15105"/>
                    <a:pt x="5" y="15104"/>
                    <a:pt x="5" y="15142"/>
                  </a:cubicBezTo>
                  <a:cubicBezTo>
                    <a:pt x="5" y="15181"/>
                    <a:pt x="9" y="15181"/>
                    <a:pt x="9" y="15218"/>
                  </a:cubicBezTo>
                  <a:cubicBezTo>
                    <a:pt x="9" y="15258"/>
                    <a:pt x="11" y="15256"/>
                    <a:pt x="11" y="15296"/>
                  </a:cubicBezTo>
                  <a:cubicBezTo>
                    <a:pt x="11" y="15334"/>
                    <a:pt x="0" y="15333"/>
                    <a:pt x="0" y="15372"/>
                  </a:cubicBezTo>
                  <a:cubicBezTo>
                    <a:pt x="0" y="15410"/>
                    <a:pt x="12" y="15409"/>
                    <a:pt x="12" y="15448"/>
                  </a:cubicBezTo>
                  <a:cubicBezTo>
                    <a:pt x="12" y="15486"/>
                    <a:pt x="7" y="15485"/>
                    <a:pt x="7" y="15524"/>
                  </a:cubicBezTo>
                  <a:cubicBezTo>
                    <a:pt x="7" y="15563"/>
                    <a:pt x="4" y="15561"/>
                    <a:pt x="4" y="15601"/>
                  </a:cubicBezTo>
                  <a:cubicBezTo>
                    <a:pt x="4" y="15639"/>
                    <a:pt x="2" y="15639"/>
                    <a:pt x="2" y="15677"/>
                  </a:cubicBezTo>
                  <a:cubicBezTo>
                    <a:pt x="2" y="15715"/>
                    <a:pt x="10" y="15714"/>
                    <a:pt x="10" y="15753"/>
                  </a:cubicBezTo>
                  <a:cubicBezTo>
                    <a:pt x="10" y="15791"/>
                    <a:pt x="4" y="15790"/>
                    <a:pt x="4" y="15829"/>
                  </a:cubicBezTo>
                  <a:cubicBezTo>
                    <a:pt x="4" y="15869"/>
                    <a:pt x="2" y="15866"/>
                    <a:pt x="2" y="15906"/>
                  </a:cubicBezTo>
                  <a:cubicBezTo>
                    <a:pt x="2" y="15945"/>
                    <a:pt x="11" y="15945"/>
                    <a:pt x="11" y="15982"/>
                  </a:cubicBezTo>
                  <a:cubicBezTo>
                    <a:pt x="11" y="16021"/>
                    <a:pt x="9" y="16021"/>
                    <a:pt x="9" y="16058"/>
                  </a:cubicBezTo>
                  <a:cubicBezTo>
                    <a:pt x="9" y="16097"/>
                    <a:pt x="12" y="16097"/>
                    <a:pt x="12" y="16134"/>
                  </a:cubicBezTo>
                  <a:cubicBezTo>
                    <a:pt x="12" y="16174"/>
                    <a:pt x="6" y="16172"/>
                    <a:pt x="6" y="16211"/>
                  </a:cubicBezTo>
                  <a:cubicBezTo>
                    <a:pt x="6" y="16250"/>
                    <a:pt x="10" y="16249"/>
                    <a:pt x="10" y="16287"/>
                  </a:cubicBezTo>
                  <a:cubicBezTo>
                    <a:pt x="10" y="16326"/>
                    <a:pt x="6" y="16326"/>
                    <a:pt x="6" y="16363"/>
                  </a:cubicBezTo>
                  <a:cubicBezTo>
                    <a:pt x="6" y="16402"/>
                    <a:pt x="11" y="16402"/>
                    <a:pt x="11" y="16440"/>
                  </a:cubicBezTo>
                  <a:cubicBezTo>
                    <a:pt x="11" y="16477"/>
                    <a:pt x="7" y="16477"/>
                    <a:pt x="7" y="16517"/>
                  </a:cubicBezTo>
                  <a:cubicBezTo>
                    <a:pt x="7" y="16554"/>
                    <a:pt x="5" y="16554"/>
                    <a:pt x="5" y="16593"/>
                  </a:cubicBezTo>
                  <a:cubicBezTo>
                    <a:pt x="5" y="16630"/>
                    <a:pt x="11" y="16630"/>
                    <a:pt x="11" y="16669"/>
                  </a:cubicBezTo>
                  <a:cubicBezTo>
                    <a:pt x="11" y="16706"/>
                    <a:pt x="15" y="16707"/>
                    <a:pt x="15" y="16745"/>
                  </a:cubicBezTo>
                  <a:cubicBezTo>
                    <a:pt x="15" y="16782"/>
                    <a:pt x="7" y="16782"/>
                    <a:pt x="7" y="16822"/>
                  </a:cubicBezTo>
                  <a:cubicBezTo>
                    <a:pt x="7" y="16859"/>
                    <a:pt x="15" y="16859"/>
                    <a:pt x="15" y="16898"/>
                  </a:cubicBezTo>
                  <a:cubicBezTo>
                    <a:pt x="15" y="16935"/>
                    <a:pt x="12" y="16937"/>
                    <a:pt x="12" y="16974"/>
                  </a:cubicBezTo>
                  <a:cubicBezTo>
                    <a:pt x="12" y="17011"/>
                    <a:pt x="10" y="17013"/>
                    <a:pt x="10" y="17050"/>
                  </a:cubicBezTo>
                  <a:cubicBezTo>
                    <a:pt x="10" y="17088"/>
                    <a:pt x="15" y="17088"/>
                    <a:pt x="15" y="17127"/>
                  </a:cubicBezTo>
                  <a:cubicBezTo>
                    <a:pt x="15" y="17165"/>
                    <a:pt x="0" y="17165"/>
                    <a:pt x="0" y="17203"/>
                  </a:cubicBezTo>
                  <a:cubicBezTo>
                    <a:pt x="0" y="17241"/>
                    <a:pt x="4" y="17241"/>
                    <a:pt x="4" y="17279"/>
                  </a:cubicBezTo>
                  <a:lnTo>
                    <a:pt x="4" y="17355"/>
                  </a:lnTo>
                  <a:lnTo>
                    <a:pt x="4" y="17432"/>
                  </a:lnTo>
                  <a:cubicBezTo>
                    <a:pt x="4" y="17470"/>
                    <a:pt x="12" y="17470"/>
                    <a:pt x="12" y="17509"/>
                  </a:cubicBezTo>
                  <a:lnTo>
                    <a:pt x="12" y="17585"/>
                  </a:lnTo>
                  <a:cubicBezTo>
                    <a:pt x="12" y="17622"/>
                    <a:pt x="10" y="17623"/>
                    <a:pt x="10" y="17661"/>
                  </a:cubicBezTo>
                  <a:cubicBezTo>
                    <a:pt x="10" y="17698"/>
                    <a:pt x="14" y="17700"/>
                    <a:pt x="14" y="17738"/>
                  </a:cubicBezTo>
                  <a:lnTo>
                    <a:pt x="14" y="17814"/>
                  </a:lnTo>
                  <a:cubicBezTo>
                    <a:pt x="14" y="17851"/>
                    <a:pt x="2" y="17851"/>
                    <a:pt x="2" y="17890"/>
                  </a:cubicBezTo>
                  <a:cubicBezTo>
                    <a:pt x="2" y="17927"/>
                    <a:pt x="6" y="17928"/>
                    <a:pt x="6" y="17966"/>
                  </a:cubicBezTo>
                  <a:cubicBezTo>
                    <a:pt x="6" y="18003"/>
                    <a:pt x="10" y="18003"/>
                    <a:pt x="10" y="18043"/>
                  </a:cubicBezTo>
                  <a:cubicBezTo>
                    <a:pt x="10" y="18080"/>
                    <a:pt x="2" y="18082"/>
                    <a:pt x="2" y="18119"/>
                  </a:cubicBezTo>
                  <a:cubicBezTo>
                    <a:pt x="2" y="18157"/>
                    <a:pt x="6" y="18158"/>
                    <a:pt x="6" y="18195"/>
                  </a:cubicBezTo>
                  <a:cubicBezTo>
                    <a:pt x="6" y="18233"/>
                    <a:pt x="12" y="18233"/>
                    <a:pt x="12" y="18271"/>
                  </a:cubicBezTo>
                  <a:cubicBezTo>
                    <a:pt x="12" y="18309"/>
                    <a:pt x="5" y="18311"/>
                    <a:pt x="5" y="18348"/>
                  </a:cubicBezTo>
                  <a:cubicBezTo>
                    <a:pt x="5" y="18386"/>
                    <a:pt x="7" y="18386"/>
                    <a:pt x="7" y="18424"/>
                  </a:cubicBezTo>
                  <a:cubicBezTo>
                    <a:pt x="7" y="18462"/>
                    <a:pt x="15" y="18462"/>
                    <a:pt x="15" y="18500"/>
                  </a:cubicBezTo>
                  <a:cubicBezTo>
                    <a:pt x="15" y="18538"/>
                    <a:pt x="6" y="18539"/>
                    <a:pt x="6" y="18576"/>
                  </a:cubicBezTo>
                  <a:cubicBezTo>
                    <a:pt x="6" y="18614"/>
                    <a:pt x="12" y="18616"/>
                    <a:pt x="12" y="18654"/>
                  </a:cubicBezTo>
                  <a:cubicBezTo>
                    <a:pt x="12" y="18691"/>
                    <a:pt x="6" y="18691"/>
                    <a:pt x="6" y="18730"/>
                  </a:cubicBezTo>
                  <a:cubicBezTo>
                    <a:pt x="6" y="18767"/>
                    <a:pt x="12" y="18767"/>
                    <a:pt x="12" y="18806"/>
                  </a:cubicBezTo>
                  <a:cubicBezTo>
                    <a:pt x="12" y="18843"/>
                    <a:pt x="7" y="18844"/>
                    <a:pt x="7" y="18882"/>
                  </a:cubicBezTo>
                  <a:cubicBezTo>
                    <a:pt x="7" y="18919"/>
                    <a:pt x="11" y="18921"/>
                    <a:pt x="11" y="18959"/>
                  </a:cubicBezTo>
                  <a:cubicBezTo>
                    <a:pt x="11" y="18996"/>
                    <a:pt x="4" y="18996"/>
                    <a:pt x="4" y="19035"/>
                  </a:cubicBezTo>
                  <a:cubicBezTo>
                    <a:pt x="4" y="19072"/>
                    <a:pt x="17" y="19072"/>
                    <a:pt x="17" y="19111"/>
                  </a:cubicBezTo>
                  <a:cubicBezTo>
                    <a:pt x="17" y="19148"/>
                    <a:pt x="5" y="19149"/>
                    <a:pt x="5" y="19187"/>
                  </a:cubicBezTo>
                  <a:cubicBezTo>
                    <a:pt x="5" y="19224"/>
                    <a:pt x="14" y="19227"/>
                    <a:pt x="14" y="19264"/>
                  </a:cubicBezTo>
                  <a:cubicBezTo>
                    <a:pt x="14" y="19302"/>
                    <a:pt x="4" y="19302"/>
                    <a:pt x="4" y="19340"/>
                  </a:cubicBezTo>
                  <a:cubicBezTo>
                    <a:pt x="4" y="19378"/>
                    <a:pt x="6" y="19379"/>
                    <a:pt x="6" y="19416"/>
                  </a:cubicBezTo>
                  <a:cubicBezTo>
                    <a:pt x="6" y="19454"/>
                    <a:pt x="10" y="19454"/>
                    <a:pt x="10" y="19492"/>
                  </a:cubicBezTo>
                  <a:lnTo>
                    <a:pt x="10" y="19569"/>
                  </a:lnTo>
                  <a:cubicBezTo>
                    <a:pt x="11" y="19595"/>
                    <a:pt x="17" y="19620"/>
                    <a:pt x="18" y="19645"/>
                  </a:cubicBezTo>
                  <a:cubicBezTo>
                    <a:pt x="20" y="19671"/>
                    <a:pt x="11" y="19697"/>
                    <a:pt x="12" y="19721"/>
                  </a:cubicBezTo>
                  <a:cubicBezTo>
                    <a:pt x="14" y="19747"/>
                    <a:pt x="18" y="19773"/>
                    <a:pt x="20" y="19799"/>
                  </a:cubicBezTo>
                  <a:cubicBezTo>
                    <a:pt x="22" y="19823"/>
                    <a:pt x="30" y="19848"/>
                    <a:pt x="33" y="19874"/>
                  </a:cubicBezTo>
                  <a:cubicBezTo>
                    <a:pt x="34" y="19898"/>
                    <a:pt x="37" y="19924"/>
                    <a:pt x="39" y="19950"/>
                  </a:cubicBezTo>
                  <a:cubicBezTo>
                    <a:pt x="42" y="19975"/>
                    <a:pt x="39" y="20000"/>
                    <a:pt x="42" y="20026"/>
                  </a:cubicBezTo>
                  <a:cubicBezTo>
                    <a:pt x="44" y="20051"/>
                    <a:pt x="52" y="20075"/>
                    <a:pt x="55" y="20101"/>
                  </a:cubicBezTo>
                  <a:cubicBezTo>
                    <a:pt x="59" y="20126"/>
                    <a:pt x="52" y="20153"/>
                    <a:pt x="55" y="20179"/>
                  </a:cubicBezTo>
                  <a:cubicBezTo>
                    <a:pt x="59" y="20203"/>
                    <a:pt x="73" y="20227"/>
                    <a:pt x="77" y="20252"/>
                  </a:cubicBezTo>
                  <a:cubicBezTo>
                    <a:pt x="81" y="20276"/>
                    <a:pt x="84" y="20302"/>
                    <a:pt x="89" y="20327"/>
                  </a:cubicBezTo>
                  <a:cubicBezTo>
                    <a:pt x="95" y="20352"/>
                    <a:pt x="95" y="20378"/>
                    <a:pt x="100" y="20404"/>
                  </a:cubicBezTo>
                  <a:cubicBezTo>
                    <a:pt x="105" y="20428"/>
                    <a:pt x="117" y="20453"/>
                    <a:pt x="123" y="20477"/>
                  </a:cubicBezTo>
                  <a:cubicBezTo>
                    <a:pt x="129" y="20502"/>
                    <a:pt x="127" y="20529"/>
                    <a:pt x="133" y="20554"/>
                  </a:cubicBezTo>
                  <a:cubicBezTo>
                    <a:pt x="140" y="20577"/>
                    <a:pt x="156" y="20600"/>
                    <a:pt x="162" y="20624"/>
                  </a:cubicBezTo>
                  <a:cubicBezTo>
                    <a:pt x="170" y="20648"/>
                    <a:pt x="175" y="20674"/>
                    <a:pt x="182" y="20698"/>
                  </a:cubicBezTo>
                  <a:cubicBezTo>
                    <a:pt x="189" y="20722"/>
                    <a:pt x="197" y="20747"/>
                    <a:pt x="204" y="20770"/>
                  </a:cubicBezTo>
                  <a:cubicBezTo>
                    <a:pt x="210" y="20795"/>
                    <a:pt x="213" y="20821"/>
                    <a:pt x="220" y="20845"/>
                  </a:cubicBezTo>
                  <a:cubicBezTo>
                    <a:pt x="229" y="20871"/>
                    <a:pt x="243" y="20892"/>
                    <a:pt x="251" y="20916"/>
                  </a:cubicBezTo>
                  <a:cubicBezTo>
                    <a:pt x="259" y="20940"/>
                    <a:pt x="271" y="20963"/>
                    <a:pt x="280" y="20988"/>
                  </a:cubicBezTo>
                  <a:cubicBezTo>
                    <a:pt x="289" y="21011"/>
                    <a:pt x="293" y="21037"/>
                    <a:pt x="301" y="21060"/>
                  </a:cubicBezTo>
                  <a:cubicBezTo>
                    <a:pt x="311" y="21085"/>
                    <a:pt x="326" y="21106"/>
                    <a:pt x="336" y="21129"/>
                  </a:cubicBezTo>
                  <a:cubicBezTo>
                    <a:pt x="344" y="21154"/>
                    <a:pt x="353" y="21177"/>
                    <a:pt x="364" y="21200"/>
                  </a:cubicBezTo>
                  <a:cubicBezTo>
                    <a:pt x="373" y="21223"/>
                    <a:pt x="385" y="21246"/>
                    <a:pt x="396" y="21268"/>
                  </a:cubicBezTo>
                  <a:cubicBezTo>
                    <a:pt x="406" y="21291"/>
                    <a:pt x="411" y="21317"/>
                    <a:pt x="421" y="21341"/>
                  </a:cubicBezTo>
                  <a:cubicBezTo>
                    <a:pt x="432" y="21363"/>
                    <a:pt x="446" y="21384"/>
                    <a:pt x="459" y="21406"/>
                  </a:cubicBezTo>
                  <a:cubicBezTo>
                    <a:pt x="471" y="21429"/>
                    <a:pt x="486" y="21449"/>
                    <a:pt x="497" y="21472"/>
                  </a:cubicBezTo>
                  <a:cubicBezTo>
                    <a:pt x="509" y="21494"/>
                    <a:pt x="521" y="21518"/>
                    <a:pt x="534" y="21539"/>
                  </a:cubicBezTo>
                  <a:cubicBezTo>
                    <a:pt x="547" y="21561"/>
                    <a:pt x="556" y="21584"/>
                    <a:pt x="569" y="21606"/>
                  </a:cubicBezTo>
                  <a:cubicBezTo>
                    <a:pt x="583" y="21627"/>
                    <a:pt x="601" y="21646"/>
                    <a:pt x="615" y="21668"/>
                  </a:cubicBezTo>
                  <a:cubicBezTo>
                    <a:pt x="628" y="21689"/>
                    <a:pt x="636" y="21716"/>
                    <a:pt x="649" y="21737"/>
                  </a:cubicBezTo>
                  <a:cubicBezTo>
                    <a:pt x="662" y="21759"/>
                    <a:pt x="680" y="21777"/>
                    <a:pt x="695" y="21798"/>
                  </a:cubicBezTo>
                  <a:cubicBezTo>
                    <a:pt x="709" y="21820"/>
                    <a:pt x="725" y="21840"/>
                    <a:pt x="740" y="21860"/>
                  </a:cubicBezTo>
                  <a:cubicBezTo>
                    <a:pt x="755" y="21880"/>
                    <a:pt x="762" y="21907"/>
                    <a:pt x="777" y="21927"/>
                  </a:cubicBezTo>
                  <a:cubicBezTo>
                    <a:pt x="793" y="21948"/>
                    <a:pt x="815" y="21963"/>
                    <a:pt x="831" y="21984"/>
                  </a:cubicBezTo>
                  <a:cubicBezTo>
                    <a:pt x="846" y="22003"/>
                    <a:pt x="857" y="22027"/>
                    <a:pt x="873" y="22046"/>
                  </a:cubicBezTo>
                  <a:cubicBezTo>
                    <a:pt x="890" y="22065"/>
                    <a:pt x="906" y="22086"/>
                    <a:pt x="922" y="22105"/>
                  </a:cubicBezTo>
                  <a:cubicBezTo>
                    <a:pt x="939" y="22125"/>
                    <a:pt x="952" y="22148"/>
                    <a:pt x="969" y="22167"/>
                  </a:cubicBezTo>
                  <a:cubicBezTo>
                    <a:pt x="986" y="22185"/>
                    <a:pt x="1014" y="22194"/>
                    <a:pt x="1032" y="22212"/>
                  </a:cubicBezTo>
                  <a:cubicBezTo>
                    <a:pt x="1049" y="22231"/>
                    <a:pt x="1066" y="22248"/>
                    <a:pt x="1083" y="22268"/>
                  </a:cubicBezTo>
                  <a:cubicBezTo>
                    <a:pt x="1102" y="22285"/>
                    <a:pt x="1118" y="22305"/>
                    <a:pt x="1136" y="22322"/>
                  </a:cubicBezTo>
                  <a:cubicBezTo>
                    <a:pt x="1153" y="22339"/>
                    <a:pt x="1167" y="22362"/>
                    <a:pt x="1185" y="22380"/>
                  </a:cubicBezTo>
                  <a:cubicBezTo>
                    <a:pt x="1204" y="22397"/>
                    <a:pt x="1223" y="22413"/>
                    <a:pt x="1242" y="22430"/>
                  </a:cubicBezTo>
                  <a:cubicBezTo>
                    <a:pt x="1260" y="22446"/>
                    <a:pt x="1282" y="22462"/>
                    <a:pt x="1301" y="22479"/>
                  </a:cubicBezTo>
                  <a:cubicBezTo>
                    <a:pt x="1321" y="22496"/>
                    <a:pt x="1338" y="22514"/>
                    <a:pt x="1359" y="22530"/>
                  </a:cubicBezTo>
                  <a:cubicBezTo>
                    <a:pt x="1377" y="22546"/>
                    <a:pt x="1399" y="22558"/>
                    <a:pt x="1420" y="22574"/>
                  </a:cubicBezTo>
                  <a:cubicBezTo>
                    <a:pt x="1440" y="22590"/>
                    <a:pt x="1462" y="22605"/>
                    <a:pt x="1482" y="22619"/>
                  </a:cubicBezTo>
                  <a:cubicBezTo>
                    <a:pt x="1501" y="22634"/>
                    <a:pt x="1520" y="22651"/>
                    <a:pt x="1542" y="22666"/>
                  </a:cubicBezTo>
                  <a:cubicBezTo>
                    <a:pt x="1563" y="22681"/>
                    <a:pt x="1581" y="22698"/>
                    <a:pt x="1603" y="22712"/>
                  </a:cubicBezTo>
                  <a:cubicBezTo>
                    <a:pt x="1624" y="22725"/>
                    <a:pt x="1646" y="22740"/>
                    <a:pt x="1667" y="22753"/>
                  </a:cubicBezTo>
                  <a:cubicBezTo>
                    <a:pt x="1689" y="22766"/>
                    <a:pt x="1712" y="22780"/>
                    <a:pt x="1734" y="22792"/>
                  </a:cubicBezTo>
                  <a:cubicBezTo>
                    <a:pt x="1755" y="22805"/>
                    <a:pt x="1782" y="22810"/>
                    <a:pt x="1804" y="22821"/>
                  </a:cubicBezTo>
                  <a:cubicBezTo>
                    <a:pt x="1827" y="22833"/>
                    <a:pt x="1851" y="22841"/>
                    <a:pt x="1874" y="22852"/>
                  </a:cubicBezTo>
                  <a:cubicBezTo>
                    <a:pt x="1896" y="22863"/>
                    <a:pt x="1918" y="22876"/>
                    <a:pt x="1940" y="22887"/>
                  </a:cubicBezTo>
                  <a:cubicBezTo>
                    <a:pt x="1964" y="22897"/>
                    <a:pt x="1987" y="22907"/>
                    <a:pt x="2010" y="22917"/>
                  </a:cubicBezTo>
                  <a:cubicBezTo>
                    <a:pt x="2033" y="22926"/>
                    <a:pt x="2055" y="22939"/>
                    <a:pt x="2078" y="22949"/>
                  </a:cubicBezTo>
                  <a:cubicBezTo>
                    <a:pt x="2103" y="22958"/>
                    <a:pt x="2122" y="22976"/>
                    <a:pt x="2147" y="22985"/>
                  </a:cubicBezTo>
                  <a:cubicBezTo>
                    <a:pt x="2171" y="22994"/>
                    <a:pt x="2200" y="22988"/>
                    <a:pt x="2223" y="22997"/>
                  </a:cubicBezTo>
                  <a:cubicBezTo>
                    <a:pt x="2248" y="23004"/>
                    <a:pt x="2267" y="23025"/>
                    <a:pt x="2292" y="23033"/>
                  </a:cubicBezTo>
                  <a:cubicBezTo>
                    <a:pt x="2315" y="23041"/>
                    <a:pt x="2341" y="23046"/>
                    <a:pt x="2366" y="23053"/>
                  </a:cubicBezTo>
                  <a:cubicBezTo>
                    <a:pt x="2390" y="23060"/>
                    <a:pt x="2417" y="23058"/>
                    <a:pt x="2442" y="23066"/>
                  </a:cubicBezTo>
                  <a:cubicBezTo>
                    <a:pt x="2467" y="23072"/>
                    <a:pt x="2491" y="23074"/>
                    <a:pt x="2517" y="23079"/>
                  </a:cubicBezTo>
                  <a:cubicBezTo>
                    <a:pt x="2542" y="23085"/>
                    <a:pt x="2566" y="23093"/>
                    <a:pt x="2590" y="23099"/>
                  </a:cubicBezTo>
                  <a:cubicBezTo>
                    <a:pt x="2614" y="23104"/>
                    <a:pt x="2637" y="23119"/>
                    <a:pt x="2662" y="23124"/>
                  </a:cubicBezTo>
                  <a:cubicBezTo>
                    <a:pt x="2687" y="23128"/>
                    <a:pt x="2714" y="23124"/>
                    <a:pt x="2738" y="23130"/>
                  </a:cubicBezTo>
                  <a:cubicBezTo>
                    <a:pt x="2763" y="23135"/>
                    <a:pt x="2786" y="23144"/>
                    <a:pt x="2812" y="23149"/>
                  </a:cubicBezTo>
                  <a:cubicBezTo>
                    <a:pt x="2837" y="23154"/>
                    <a:pt x="2860" y="23163"/>
                    <a:pt x="2886" y="23168"/>
                  </a:cubicBezTo>
                  <a:cubicBezTo>
                    <a:pt x="2910" y="23174"/>
                    <a:pt x="2935" y="23176"/>
                    <a:pt x="2961" y="23181"/>
                  </a:cubicBezTo>
                  <a:cubicBezTo>
                    <a:pt x="2985" y="23185"/>
                    <a:pt x="3010" y="23190"/>
                    <a:pt x="3036" y="23195"/>
                  </a:cubicBezTo>
                  <a:cubicBezTo>
                    <a:pt x="3062" y="23200"/>
                    <a:pt x="3086" y="23203"/>
                    <a:pt x="3112" y="23207"/>
                  </a:cubicBezTo>
                  <a:cubicBezTo>
                    <a:pt x="3138" y="23211"/>
                    <a:pt x="3161" y="23218"/>
                    <a:pt x="3187" y="23222"/>
                  </a:cubicBezTo>
                  <a:cubicBezTo>
                    <a:pt x="3213" y="23226"/>
                    <a:pt x="3236" y="23234"/>
                    <a:pt x="3262" y="23238"/>
                  </a:cubicBezTo>
                  <a:cubicBezTo>
                    <a:pt x="3274" y="23240"/>
                    <a:pt x="3287" y="23240"/>
                    <a:pt x="3300" y="23240"/>
                  </a:cubicBezTo>
                  <a:cubicBezTo>
                    <a:pt x="3313" y="23240"/>
                    <a:pt x="3326" y="23240"/>
                    <a:pt x="3338" y="23242"/>
                  </a:cubicBezTo>
                  <a:cubicBezTo>
                    <a:pt x="3364" y="23248"/>
                    <a:pt x="3388" y="23254"/>
                    <a:pt x="3413" y="23258"/>
                  </a:cubicBezTo>
                  <a:lnTo>
                    <a:pt x="3490" y="23270"/>
                  </a:lnTo>
                  <a:cubicBezTo>
                    <a:pt x="3515" y="23274"/>
                    <a:pt x="3539" y="23282"/>
                    <a:pt x="3565" y="23286"/>
                  </a:cubicBezTo>
                  <a:cubicBezTo>
                    <a:pt x="3577" y="23288"/>
                    <a:pt x="3590" y="23288"/>
                    <a:pt x="3602" y="23288"/>
                  </a:cubicBezTo>
                  <a:cubicBezTo>
                    <a:pt x="3615" y="23288"/>
                    <a:pt x="3628" y="23288"/>
                    <a:pt x="3641" y="23290"/>
                  </a:cubicBezTo>
                  <a:cubicBezTo>
                    <a:pt x="3667" y="23294"/>
                    <a:pt x="3689" y="23310"/>
                    <a:pt x="3715" y="23314"/>
                  </a:cubicBezTo>
                  <a:cubicBezTo>
                    <a:pt x="3723" y="23315"/>
                    <a:pt x="3732" y="23316"/>
                    <a:pt x="3740" y="23316"/>
                  </a:cubicBezTo>
                  <a:cubicBezTo>
                    <a:pt x="3749" y="23316"/>
                    <a:pt x="3758" y="23315"/>
                    <a:pt x="3766" y="23315"/>
                  </a:cubicBezTo>
                  <a:cubicBezTo>
                    <a:pt x="3775" y="23315"/>
                    <a:pt x="3784" y="23316"/>
                    <a:pt x="3792" y="23317"/>
                  </a:cubicBezTo>
                  <a:cubicBezTo>
                    <a:pt x="3818" y="23320"/>
                    <a:pt x="3844" y="23319"/>
                    <a:pt x="3868" y="23324"/>
                  </a:cubicBezTo>
                  <a:cubicBezTo>
                    <a:pt x="3894" y="23326"/>
                    <a:pt x="3920" y="23329"/>
                    <a:pt x="3945" y="23333"/>
                  </a:cubicBezTo>
                  <a:cubicBezTo>
                    <a:pt x="3970" y="23337"/>
                    <a:pt x="3995" y="23344"/>
                    <a:pt x="4020" y="23347"/>
                  </a:cubicBezTo>
                  <a:cubicBezTo>
                    <a:pt x="4045" y="23352"/>
                    <a:pt x="4070" y="23361"/>
                    <a:pt x="4095" y="23365"/>
                  </a:cubicBezTo>
                  <a:cubicBezTo>
                    <a:pt x="4099" y="23366"/>
                    <a:pt x="4103" y="23366"/>
                    <a:pt x="4107" y="23366"/>
                  </a:cubicBezTo>
                  <a:cubicBezTo>
                    <a:pt x="4121" y="23366"/>
                    <a:pt x="4137" y="23364"/>
                    <a:pt x="4152" y="23364"/>
                  </a:cubicBezTo>
                  <a:cubicBezTo>
                    <a:pt x="4159" y="23364"/>
                    <a:pt x="4166" y="23364"/>
                    <a:pt x="4173" y="23365"/>
                  </a:cubicBezTo>
                  <a:cubicBezTo>
                    <a:pt x="4198" y="23368"/>
                    <a:pt x="4222" y="23381"/>
                    <a:pt x="4247" y="23384"/>
                  </a:cubicBezTo>
                  <a:cubicBezTo>
                    <a:pt x="4272" y="23388"/>
                    <a:pt x="4297" y="23394"/>
                    <a:pt x="4322" y="23398"/>
                  </a:cubicBezTo>
                  <a:cubicBezTo>
                    <a:pt x="4326" y="23398"/>
                    <a:pt x="4330" y="23398"/>
                    <a:pt x="4334" y="23398"/>
                  </a:cubicBezTo>
                  <a:cubicBezTo>
                    <a:pt x="4352" y="23398"/>
                    <a:pt x="4371" y="23395"/>
                    <a:pt x="4389" y="23395"/>
                  </a:cubicBezTo>
                  <a:cubicBezTo>
                    <a:pt x="4393" y="23395"/>
                    <a:pt x="4397" y="23395"/>
                    <a:pt x="4401" y="23395"/>
                  </a:cubicBezTo>
                  <a:cubicBezTo>
                    <a:pt x="4425" y="23400"/>
                    <a:pt x="4450" y="23415"/>
                    <a:pt x="4476" y="23417"/>
                  </a:cubicBezTo>
                  <a:lnTo>
                    <a:pt x="4552" y="23425"/>
                  </a:lnTo>
                  <a:cubicBezTo>
                    <a:pt x="4559" y="23426"/>
                    <a:pt x="4566" y="23426"/>
                    <a:pt x="4573" y="23426"/>
                  </a:cubicBezTo>
                  <a:cubicBezTo>
                    <a:pt x="4585" y="23426"/>
                    <a:pt x="4597" y="23426"/>
                    <a:pt x="4608" y="23426"/>
                  </a:cubicBezTo>
                  <a:cubicBezTo>
                    <a:pt x="4615" y="23426"/>
                    <a:pt x="4622" y="23426"/>
                    <a:pt x="4629" y="23426"/>
                  </a:cubicBezTo>
                  <a:cubicBezTo>
                    <a:pt x="4655" y="23430"/>
                    <a:pt x="4680" y="23435"/>
                    <a:pt x="4706" y="23437"/>
                  </a:cubicBezTo>
                  <a:cubicBezTo>
                    <a:pt x="4731" y="23440"/>
                    <a:pt x="4756" y="23448"/>
                    <a:pt x="4782" y="23451"/>
                  </a:cubicBezTo>
                  <a:cubicBezTo>
                    <a:pt x="4785" y="23451"/>
                    <a:pt x="4787" y="23451"/>
                    <a:pt x="4790" y="23451"/>
                  </a:cubicBezTo>
                  <a:cubicBezTo>
                    <a:pt x="4809" y="23451"/>
                    <a:pt x="4829" y="23446"/>
                    <a:pt x="4848" y="23446"/>
                  </a:cubicBezTo>
                  <a:cubicBezTo>
                    <a:pt x="4852" y="23446"/>
                    <a:pt x="4856" y="23446"/>
                    <a:pt x="4859" y="23447"/>
                  </a:cubicBezTo>
                  <a:cubicBezTo>
                    <a:pt x="4885" y="23449"/>
                    <a:pt x="4909" y="23462"/>
                    <a:pt x="4934" y="23464"/>
                  </a:cubicBezTo>
                  <a:cubicBezTo>
                    <a:pt x="4942" y="23465"/>
                    <a:pt x="4949" y="23465"/>
                    <a:pt x="4957" y="23465"/>
                  </a:cubicBezTo>
                  <a:cubicBezTo>
                    <a:pt x="4970" y="23465"/>
                    <a:pt x="4983" y="23464"/>
                    <a:pt x="4995" y="23464"/>
                  </a:cubicBezTo>
                  <a:cubicBezTo>
                    <a:pt x="5001" y="23464"/>
                    <a:pt x="5007" y="23465"/>
                    <a:pt x="5012" y="23465"/>
                  </a:cubicBezTo>
                  <a:cubicBezTo>
                    <a:pt x="5020" y="23466"/>
                    <a:pt x="5028" y="23466"/>
                    <a:pt x="5036" y="23466"/>
                  </a:cubicBezTo>
                  <a:cubicBezTo>
                    <a:pt x="5046" y="23466"/>
                    <a:pt x="5056" y="23466"/>
                    <a:pt x="5066" y="23466"/>
                  </a:cubicBezTo>
                  <a:cubicBezTo>
                    <a:pt x="5074" y="23466"/>
                    <a:pt x="5082" y="23466"/>
                    <a:pt x="5089" y="23467"/>
                  </a:cubicBezTo>
                  <a:cubicBezTo>
                    <a:pt x="5115" y="23469"/>
                    <a:pt x="5141" y="23470"/>
                    <a:pt x="5167" y="23474"/>
                  </a:cubicBezTo>
                  <a:lnTo>
                    <a:pt x="5243" y="23481"/>
                  </a:lnTo>
                  <a:cubicBezTo>
                    <a:pt x="5268" y="23484"/>
                    <a:pt x="5293" y="23497"/>
                    <a:pt x="5319" y="23499"/>
                  </a:cubicBezTo>
                  <a:cubicBezTo>
                    <a:pt x="5322" y="23499"/>
                    <a:pt x="5326" y="23500"/>
                    <a:pt x="5330" y="23500"/>
                  </a:cubicBezTo>
                  <a:cubicBezTo>
                    <a:pt x="5346" y="23500"/>
                    <a:pt x="5361" y="23499"/>
                    <a:pt x="5376" y="23499"/>
                  </a:cubicBezTo>
                  <a:cubicBezTo>
                    <a:pt x="5383" y="23499"/>
                    <a:pt x="5390" y="23499"/>
                    <a:pt x="5397" y="23499"/>
                  </a:cubicBezTo>
                  <a:cubicBezTo>
                    <a:pt x="5421" y="23501"/>
                    <a:pt x="5447" y="23501"/>
                    <a:pt x="5473" y="23503"/>
                  </a:cubicBezTo>
                  <a:cubicBezTo>
                    <a:pt x="5480" y="23503"/>
                    <a:pt x="5487" y="23503"/>
                    <a:pt x="5494" y="23503"/>
                  </a:cubicBezTo>
                  <a:cubicBezTo>
                    <a:pt x="5509" y="23503"/>
                    <a:pt x="5524" y="23502"/>
                    <a:pt x="5539" y="23502"/>
                  </a:cubicBezTo>
                  <a:cubicBezTo>
                    <a:pt x="5543" y="23502"/>
                    <a:pt x="5546" y="23502"/>
                    <a:pt x="5550" y="23503"/>
                  </a:cubicBezTo>
                  <a:cubicBezTo>
                    <a:pt x="5576" y="23505"/>
                    <a:pt x="5601" y="23507"/>
                    <a:pt x="5627" y="23508"/>
                  </a:cubicBezTo>
                  <a:cubicBezTo>
                    <a:pt x="5652" y="23510"/>
                    <a:pt x="5677" y="23513"/>
                    <a:pt x="5703" y="23515"/>
                  </a:cubicBezTo>
                  <a:cubicBezTo>
                    <a:pt x="5729" y="23516"/>
                    <a:pt x="5754" y="23521"/>
                    <a:pt x="5779" y="23522"/>
                  </a:cubicBezTo>
                  <a:cubicBezTo>
                    <a:pt x="5805" y="23523"/>
                    <a:pt x="5831" y="23528"/>
                    <a:pt x="5855" y="23529"/>
                  </a:cubicBezTo>
                  <a:cubicBezTo>
                    <a:pt x="5862" y="23530"/>
                    <a:pt x="5869" y="23530"/>
                    <a:pt x="5876" y="23530"/>
                  </a:cubicBezTo>
                  <a:cubicBezTo>
                    <a:pt x="5892" y="23530"/>
                    <a:pt x="5907" y="23529"/>
                    <a:pt x="5922" y="23529"/>
                  </a:cubicBezTo>
                  <a:cubicBezTo>
                    <a:pt x="5926" y="23529"/>
                    <a:pt x="5930" y="23529"/>
                    <a:pt x="5933" y="23529"/>
                  </a:cubicBezTo>
                  <a:cubicBezTo>
                    <a:pt x="5959" y="23531"/>
                    <a:pt x="5984" y="23540"/>
                    <a:pt x="6009" y="23542"/>
                  </a:cubicBezTo>
                  <a:lnTo>
                    <a:pt x="6086" y="23545"/>
                  </a:lnTo>
                  <a:cubicBezTo>
                    <a:pt x="6089" y="23546"/>
                    <a:pt x="6092" y="23546"/>
                    <a:pt x="6095" y="23546"/>
                  </a:cubicBezTo>
                  <a:cubicBezTo>
                    <a:pt x="6115" y="23546"/>
                    <a:pt x="6135" y="23542"/>
                    <a:pt x="6154" y="23542"/>
                  </a:cubicBezTo>
                  <a:cubicBezTo>
                    <a:pt x="6157" y="23542"/>
                    <a:pt x="6160" y="23542"/>
                    <a:pt x="6164" y="23542"/>
                  </a:cubicBezTo>
                  <a:cubicBezTo>
                    <a:pt x="6165" y="23542"/>
                    <a:pt x="6167" y="23542"/>
                    <a:pt x="6168" y="23542"/>
                  </a:cubicBezTo>
                  <a:cubicBezTo>
                    <a:pt x="6191" y="23542"/>
                    <a:pt x="6212" y="23536"/>
                    <a:pt x="6233" y="23536"/>
                  </a:cubicBezTo>
                  <a:cubicBezTo>
                    <a:pt x="6235" y="23536"/>
                    <a:pt x="6238" y="23537"/>
                    <a:pt x="6241" y="23537"/>
                  </a:cubicBezTo>
                  <a:lnTo>
                    <a:pt x="6318" y="23540"/>
                  </a:lnTo>
                  <a:cubicBezTo>
                    <a:pt x="6343" y="23542"/>
                    <a:pt x="6368" y="23543"/>
                    <a:pt x="6394" y="23543"/>
                  </a:cubicBezTo>
                  <a:cubicBezTo>
                    <a:pt x="6420" y="23544"/>
                    <a:pt x="6444" y="23544"/>
                    <a:pt x="6470" y="23544"/>
                  </a:cubicBezTo>
                  <a:cubicBezTo>
                    <a:pt x="6496" y="23544"/>
                    <a:pt x="6521" y="23555"/>
                    <a:pt x="6546" y="23555"/>
                  </a:cubicBezTo>
                  <a:cubicBezTo>
                    <a:pt x="6572" y="23556"/>
                    <a:pt x="6598" y="23558"/>
                    <a:pt x="6623" y="23558"/>
                  </a:cubicBezTo>
                  <a:cubicBezTo>
                    <a:pt x="6650" y="23558"/>
                    <a:pt x="6675" y="23545"/>
                    <a:pt x="6700" y="23545"/>
                  </a:cubicBezTo>
                  <a:cubicBezTo>
                    <a:pt x="6726" y="23545"/>
                    <a:pt x="6752" y="23559"/>
                    <a:pt x="6776" y="23559"/>
                  </a:cubicBezTo>
                  <a:cubicBezTo>
                    <a:pt x="6802" y="23559"/>
                    <a:pt x="6828" y="23556"/>
                    <a:pt x="6854" y="23556"/>
                  </a:cubicBezTo>
                  <a:cubicBezTo>
                    <a:pt x="6878" y="23556"/>
                    <a:pt x="6904" y="23550"/>
                    <a:pt x="6930" y="23550"/>
                  </a:cubicBezTo>
                  <a:cubicBezTo>
                    <a:pt x="6955" y="23550"/>
                    <a:pt x="6980" y="23545"/>
                    <a:pt x="7006" y="23545"/>
                  </a:cubicBezTo>
                  <a:cubicBezTo>
                    <a:pt x="7031" y="23545"/>
                    <a:pt x="7057" y="23555"/>
                    <a:pt x="7082" y="23555"/>
                  </a:cubicBezTo>
                  <a:cubicBezTo>
                    <a:pt x="7107" y="23555"/>
                    <a:pt x="7133" y="23545"/>
                    <a:pt x="7159" y="23545"/>
                  </a:cubicBezTo>
                  <a:cubicBezTo>
                    <a:pt x="7183" y="23545"/>
                    <a:pt x="7209" y="23542"/>
                    <a:pt x="7235" y="23542"/>
                  </a:cubicBezTo>
                  <a:cubicBezTo>
                    <a:pt x="7261" y="23542"/>
                    <a:pt x="7285" y="23544"/>
                    <a:pt x="7311" y="23544"/>
                  </a:cubicBezTo>
                  <a:cubicBezTo>
                    <a:pt x="7337" y="23544"/>
                    <a:pt x="7362" y="23539"/>
                    <a:pt x="7387" y="23539"/>
                  </a:cubicBezTo>
                  <a:cubicBezTo>
                    <a:pt x="7411" y="23539"/>
                    <a:pt x="7437" y="23549"/>
                    <a:pt x="7461" y="23549"/>
                  </a:cubicBezTo>
                  <a:cubicBezTo>
                    <a:pt x="7463" y="23549"/>
                    <a:pt x="7464" y="23549"/>
                    <a:pt x="7465" y="23549"/>
                  </a:cubicBezTo>
                  <a:cubicBezTo>
                    <a:pt x="7491" y="23548"/>
                    <a:pt x="7516" y="23539"/>
                    <a:pt x="7541" y="23538"/>
                  </a:cubicBezTo>
                  <a:cubicBezTo>
                    <a:pt x="7554" y="23537"/>
                    <a:pt x="7567" y="23537"/>
                    <a:pt x="7580" y="23537"/>
                  </a:cubicBezTo>
                  <a:cubicBezTo>
                    <a:pt x="7592" y="23537"/>
                    <a:pt x="7605" y="23537"/>
                    <a:pt x="7617" y="23537"/>
                  </a:cubicBezTo>
                  <a:lnTo>
                    <a:pt x="7694" y="23533"/>
                  </a:lnTo>
                  <a:cubicBezTo>
                    <a:pt x="7696" y="23532"/>
                    <a:pt x="7698" y="23532"/>
                    <a:pt x="7699" y="23532"/>
                  </a:cubicBezTo>
                  <a:cubicBezTo>
                    <a:pt x="7721" y="23532"/>
                    <a:pt x="7744" y="23538"/>
                    <a:pt x="7766" y="23538"/>
                  </a:cubicBezTo>
                  <a:cubicBezTo>
                    <a:pt x="7768" y="23538"/>
                    <a:pt x="7770" y="23538"/>
                    <a:pt x="7772" y="23538"/>
                  </a:cubicBezTo>
                  <a:cubicBezTo>
                    <a:pt x="7797" y="23537"/>
                    <a:pt x="7823" y="23524"/>
                    <a:pt x="7848" y="23523"/>
                  </a:cubicBezTo>
                  <a:cubicBezTo>
                    <a:pt x="7850" y="23523"/>
                    <a:pt x="7852" y="23523"/>
                    <a:pt x="7854" y="23523"/>
                  </a:cubicBezTo>
                  <a:cubicBezTo>
                    <a:pt x="7875" y="23523"/>
                    <a:pt x="7898" y="23527"/>
                    <a:pt x="7920" y="23527"/>
                  </a:cubicBezTo>
                  <a:cubicBezTo>
                    <a:pt x="7922" y="23527"/>
                    <a:pt x="7924" y="23527"/>
                    <a:pt x="7926" y="23527"/>
                  </a:cubicBezTo>
                  <a:cubicBezTo>
                    <a:pt x="7951" y="23526"/>
                    <a:pt x="7976" y="23519"/>
                    <a:pt x="8002" y="23518"/>
                  </a:cubicBezTo>
                  <a:cubicBezTo>
                    <a:pt x="8007" y="23517"/>
                    <a:pt x="8013" y="23517"/>
                    <a:pt x="8019" y="23517"/>
                  </a:cubicBezTo>
                  <a:cubicBezTo>
                    <a:pt x="8034" y="23517"/>
                    <a:pt x="8049" y="23518"/>
                    <a:pt x="8064" y="23518"/>
                  </a:cubicBezTo>
                  <a:cubicBezTo>
                    <a:pt x="8069" y="23518"/>
                    <a:pt x="8075" y="23518"/>
                    <a:pt x="8080" y="23518"/>
                  </a:cubicBezTo>
                  <a:cubicBezTo>
                    <a:pt x="8105" y="23516"/>
                    <a:pt x="8130" y="23516"/>
                    <a:pt x="8156" y="23515"/>
                  </a:cubicBezTo>
                  <a:cubicBezTo>
                    <a:pt x="8182" y="23513"/>
                    <a:pt x="8206" y="23513"/>
                    <a:pt x="8232" y="23512"/>
                  </a:cubicBezTo>
                  <a:cubicBezTo>
                    <a:pt x="8258" y="23511"/>
                    <a:pt x="8283" y="23508"/>
                    <a:pt x="8308" y="23507"/>
                  </a:cubicBezTo>
                  <a:cubicBezTo>
                    <a:pt x="8334" y="23506"/>
                    <a:pt x="8360" y="23494"/>
                    <a:pt x="8385" y="23492"/>
                  </a:cubicBezTo>
                  <a:cubicBezTo>
                    <a:pt x="8410" y="23491"/>
                    <a:pt x="8436" y="23485"/>
                    <a:pt x="8461" y="23483"/>
                  </a:cubicBezTo>
                  <a:cubicBezTo>
                    <a:pt x="8469" y="23482"/>
                    <a:pt x="8477" y="23482"/>
                    <a:pt x="8486" y="23482"/>
                  </a:cubicBezTo>
                  <a:cubicBezTo>
                    <a:pt x="8495" y="23482"/>
                    <a:pt x="8505" y="23482"/>
                    <a:pt x="8515" y="23482"/>
                  </a:cubicBezTo>
                  <a:cubicBezTo>
                    <a:pt x="8523" y="23482"/>
                    <a:pt x="8531" y="23482"/>
                    <a:pt x="8538" y="23481"/>
                  </a:cubicBezTo>
                  <a:cubicBezTo>
                    <a:pt x="8564" y="23480"/>
                    <a:pt x="8590" y="23474"/>
                    <a:pt x="8616" y="23470"/>
                  </a:cubicBezTo>
                  <a:cubicBezTo>
                    <a:pt x="8621" y="23470"/>
                    <a:pt x="8626" y="23470"/>
                    <a:pt x="8632" y="23470"/>
                  </a:cubicBezTo>
                  <a:cubicBezTo>
                    <a:pt x="8644" y="23470"/>
                    <a:pt x="8657" y="23471"/>
                    <a:pt x="8670" y="23471"/>
                  </a:cubicBezTo>
                  <a:cubicBezTo>
                    <a:pt x="8677" y="23471"/>
                    <a:pt x="8685" y="23470"/>
                    <a:pt x="8693" y="23469"/>
                  </a:cubicBezTo>
                  <a:cubicBezTo>
                    <a:pt x="8718" y="23468"/>
                    <a:pt x="8744" y="23458"/>
                    <a:pt x="8769" y="23454"/>
                  </a:cubicBezTo>
                  <a:cubicBezTo>
                    <a:pt x="8773" y="23454"/>
                    <a:pt x="8778" y="23454"/>
                    <a:pt x="8782" y="23454"/>
                  </a:cubicBezTo>
                  <a:cubicBezTo>
                    <a:pt x="8798" y="23454"/>
                    <a:pt x="8813" y="23455"/>
                    <a:pt x="8828" y="23455"/>
                  </a:cubicBezTo>
                  <a:cubicBezTo>
                    <a:pt x="8834" y="23455"/>
                    <a:pt x="8841" y="23455"/>
                    <a:pt x="8847" y="23454"/>
                  </a:cubicBezTo>
                  <a:lnTo>
                    <a:pt x="8923" y="23447"/>
                  </a:lnTo>
                  <a:cubicBezTo>
                    <a:pt x="8949" y="23444"/>
                    <a:pt x="8972" y="23432"/>
                    <a:pt x="8998" y="23430"/>
                  </a:cubicBezTo>
                  <a:cubicBezTo>
                    <a:pt x="9004" y="23429"/>
                    <a:pt x="9010" y="23429"/>
                    <a:pt x="9017" y="23429"/>
                  </a:cubicBezTo>
                  <a:cubicBezTo>
                    <a:pt x="9032" y="23429"/>
                    <a:pt x="9047" y="23430"/>
                    <a:pt x="9062" y="23430"/>
                  </a:cubicBezTo>
                  <a:cubicBezTo>
                    <a:pt x="9067" y="23430"/>
                    <a:pt x="9072" y="23430"/>
                    <a:pt x="9076" y="23430"/>
                  </a:cubicBezTo>
                  <a:cubicBezTo>
                    <a:pt x="9101" y="23425"/>
                    <a:pt x="9126" y="23420"/>
                    <a:pt x="9152" y="23417"/>
                  </a:cubicBezTo>
                  <a:cubicBezTo>
                    <a:pt x="9158" y="23416"/>
                    <a:pt x="9163" y="23416"/>
                    <a:pt x="9169" y="23416"/>
                  </a:cubicBezTo>
                  <a:cubicBezTo>
                    <a:pt x="9182" y="23416"/>
                    <a:pt x="9195" y="23417"/>
                    <a:pt x="9207" y="23417"/>
                  </a:cubicBezTo>
                  <a:cubicBezTo>
                    <a:pt x="9215" y="23417"/>
                    <a:pt x="9222" y="23417"/>
                    <a:pt x="9229" y="23416"/>
                  </a:cubicBezTo>
                  <a:cubicBezTo>
                    <a:pt x="9255" y="23411"/>
                    <a:pt x="9280" y="23393"/>
                    <a:pt x="9304" y="23390"/>
                  </a:cubicBezTo>
                  <a:cubicBezTo>
                    <a:pt x="9308" y="23390"/>
                    <a:pt x="9312" y="23390"/>
                    <a:pt x="9316" y="23390"/>
                  </a:cubicBezTo>
                  <a:cubicBezTo>
                    <a:pt x="9331" y="23390"/>
                    <a:pt x="9347" y="23392"/>
                    <a:pt x="9362" y="23392"/>
                  </a:cubicBezTo>
                  <a:cubicBezTo>
                    <a:pt x="9369" y="23392"/>
                    <a:pt x="9376" y="23391"/>
                    <a:pt x="9382" y="23390"/>
                  </a:cubicBezTo>
                  <a:cubicBezTo>
                    <a:pt x="9408" y="23387"/>
                    <a:pt x="9432" y="23374"/>
                    <a:pt x="9457" y="23371"/>
                  </a:cubicBezTo>
                  <a:cubicBezTo>
                    <a:pt x="9483" y="23368"/>
                    <a:pt x="9508" y="23369"/>
                    <a:pt x="9534" y="23365"/>
                  </a:cubicBezTo>
                  <a:cubicBezTo>
                    <a:pt x="9559" y="23361"/>
                    <a:pt x="9585" y="23356"/>
                    <a:pt x="9610" y="23352"/>
                  </a:cubicBezTo>
                  <a:cubicBezTo>
                    <a:pt x="9616" y="23350"/>
                    <a:pt x="9622" y="23350"/>
                    <a:pt x="9628" y="23350"/>
                  </a:cubicBezTo>
                  <a:cubicBezTo>
                    <a:pt x="9642" y="23350"/>
                    <a:pt x="9656" y="23352"/>
                    <a:pt x="9669" y="23352"/>
                  </a:cubicBezTo>
                  <a:cubicBezTo>
                    <a:pt x="9675" y="23352"/>
                    <a:pt x="9682" y="23351"/>
                    <a:pt x="9688" y="23350"/>
                  </a:cubicBezTo>
                  <a:cubicBezTo>
                    <a:pt x="9713" y="23346"/>
                    <a:pt x="9737" y="23337"/>
                    <a:pt x="9763" y="23333"/>
                  </a:cubicBezTo>
                  <a:cubicBezTo>
                    <a:pt x="9788" y="23329"/>
                    <a:pt x="9812" y="23320"/>
                    <a:pt x="9838" y="23317"/>
                  </a:cubicBezTo>
                  <a:cubicBezTo>
                    <a:pt x="9846" y="23316"/>
                    <a:pt x="9855" y="23315"/>
                    <a:pt x="9864" y="23315"/>
                  </a:cubicBezTo>
                  <a:cubicBezTo>
                    <a:pt x="9872" y="23315"/>
                    <a:pt x="9881" y="23316"/>
                    <a:pt x="9890" y="23316"/>
                  </a:cubicBezTo>
                  <a:cubicBezTo>
                    <a:pt x="9898" y="23316"/>
                    <a:pt x="9907" y="23315"/>
                    <a:pt x="9915" y="23314"/>
                  </a:cubicBezTo>
                  <a:cubicBezTo>
                    <a:pt x="9941" y="23310"/>
                    <a:pt x="9965" y="23299"/>
                    <a:pt x="9990" y="23296"/>
                  </a:cubicBezTo>
                  <a:cubicBezTo>
                    <a:pt x="10016" y="23292"/>
                    <a:pt x="10041" y="23292"/>
                    <a:pt x="10067" y="23287"/>
                  </a:cubicBezTo>
                  <a:cubicBezTo>
                    <a:pt x="10092" y="23282"/>
                    <a:pt x="10115" y="23267"/>
                    <a:pt x="10140" y="23264"/>
                  </a:cubicBezTo>
                  <a:cubicBezTo>
                    <a:pt x="10164" y="23259"/>
                    <a:pt x="10190" y="23253"/>
                    <a:pt x="10215" y="23249"/>
                  </a:cubicBezTo>
                  <a:cubicBezTo>
                    <a:pt x="10240" y="23244"/>
                    <a:pt x="10266" y="23243"/>
                    <a:pt x="10292" y="23239"/>
                  </a:cubicBezTo>
                  <a:cubicBezTo>
                    <a:pt x="10316" y="23234"/>
                    <a:pt x="10341" y="23226"/>
                    <a:pt x="10367" y="23221"/>
                  </a:cubicBezTo>
                  <a:cubicBezTo>
                    <a:pt x="10393" y="23215"/>
                    <a:pt x="10417" y="23212"/>
                    <a:pt x="10443" y="23207"/>
                  </a:cubicBezTo>
                  <a:cubicBezTo>
                    <a:pt x="10469" y="23202"/>
                    <a:pt x="10495" y="23206"/>
                    <a:pt x="10520" y="23200"/>
                  </a:cubicBezTo>
                  <a:cubicBezTo>
                    <a:pt x="10546" y="23195"/>
                    <a:pt x="10568" y="23181"/>
                    <a:pt x="10594" y="23176"/>
                  </a:cubicBezTo>
                  <a:cubicBezTo>
                    <a:pt x="10620" y="23170"/>
                    <a:pt x="10645" y="23169"/>
                    <a:pt x="10671" y="23164"/>
                  </a:cubicBezTo>
                  <a:cubicBezTo>
                    <a:pt x="10696" y="23159"/>
                    <a:pt x="10721" y="23160"/>
                    <a:pt x="10747" y="23154"/>
                  </a:cubicBezTo>
                  <a:cubicBezTo>
                    <a:pt x="10773" y="23149"/>
                    <a:pt x="10796" y="23142"/>
                    <a:pt x="10822" y="23136"/>
                  </a:cubicBezTo>
                  <a:cubicBezTo>
                    <a:pt x="10848" y="23131"/>
                    <a:pt x="10870" y="23116"/>
                    <a:pt x="10896" y="23110"/>
                  </a:cubicBezTo>
                  <a:cubicBezTo>
                    <a:pt x="10902" y="23109"/>
                    <a:pt x="10909" y="23109"/>
                    <a:pt x="10915" y="23109"/>
                  </a:cubicBezTo>
                  <a:cubicBezTo>
                    <a:pt x="10927" y="23109"/>
                    <a:pt x="10940" y="23110"/>
                    <a:pt x="10953" y="23110"/>
                  </a:cubicBezTo>
                  <a:cubicBezTo>
                    <a:pt x="10960" y="23110"/>
                    <a:pt x="10966" y="23110"/>
                    <a:pt x="10973" y="23108"/>
                  </a:cubicBezTo>
                  <a:cubicBezTo>
                    <a:pt x="10999" y="23103"/>
                    <a:pt x="11021" y="23089"/>
                    <a:pt x="11047" y="23084"/>
                  </a:cubicBezTo>
                  <a:cubicBezTo>
                    <a:pt x="11071" y="23078"/>
                    <a:pt x="11096" y="23074"/>
                    <a:pt x="11122" y="23069"/>
                  </a:cubicBezTo>
                  <a:cubicBezTo>
                    <a:pt x="11148" y="23062"/>
                    <a:pt x="11170" y="23051"/>
                    <a:pt x="11196" y="23045"/>
                  </a:cubicBezTo>
                  <a:cubicBezTo>
                    <a:pt x="11219" y="23040"/>
                    <a:pt x="11246" y="23042"/>
                    <a:pt x="11272" y="23036"/>
                  </a:cubicBezTo>
                  <a:cubicBezTo>
                    <a:pt x="11287" y="23031"/>
                    <a:pt x="11303" y="23025"/>
                    <a:pt x="11323" y="23025"/>
                  </a:cubicBezTo>
                  <a:cubicBezTo>
                    <a:pt x="11335" y="23025"/>
                    <a:pt x="11348" y="23027"/>
                    <a:pt x="11363" y="23032"/>
                  </a:cubicBezTo>
                  <a:cubicBezTo>
                    <a:pt x="11387" y="23026"/>
                    <a:pt x="11413" y="23025"/>
                    <a:pt x="11438" y="23016"/>
                  </a:cubicBezTo>
                  <a:cubicBezTo>
                    <a:pt x="11463" y="23010"/>
                    <a:pt x="11483" y="22988"/>
                    <a:pt x="11508" y="22981"/>
                  </a:cubicBezTo>
                  <a:cubicBezTo>
                    <a:pt x="11531" y="22971"/>
                    <a:pt x="11557" y="22968"/>
                    <a:pt x="11580" y="22959"/>
                  </a:cubicBezTo>
                  <a:cubicBezTo>
                    <a:pt x="11605" y="22951"/>
                    <a:pt x="11628" y="22939"/>
                    <a:pt x="11652" y="22929"/>
                  </a:cubicBezTo>
                  <a:cubicBezTo>
                    <a:pt x="11676" y="22920"/>
                    <a:pt x="11703" y="22919"/>
                    <a:pt x="11727" y="22908"/>
                  </a:cubicBezTo>
                  <a:cubicBezTo>
                    <a:pt x="11751" y="22898"/>
                    <a:pt x="11768" y="22875"/>
                    <a:pt x="11791" y="22864"/>
                  </a:cubicBezTo>
                  <a:cubicBezTo>
                    <a:pt x="11814" y="22853"/>
                    <a:pt x="11837" y="22844"/>
                    <a:pt x="11861" y="22832"/>
                  </a:cubicBezTo>
                  <a:cubicBezTo>
                    <a:pt x="11884" y="22820"/>
                    <a:pt x="11905" y="22806"/>
                    <a:pt x="11927" y="22795"/>
                  </a:cubicBezTo>
                  <a:cubicBezTo>
                    <a:pt x="11950" y="22783"/>
                    <a:pt x="11977" y="22778"/>
                    <a:pt x="12000" y="22765"/>
                  </a:cubicBezTo>
                  <a:cubicBezTo>
                    <a:pt x="12023" y="22752"/>
                    <a:pt x="12041" y="22732"/>
                    <a:pt x="12062" y="22720"/>
                  </a:cubicBezTo>
                  <a:cubicBezTo>
                    <a:pt x="12084" y="22706"/>
                    <a:pt x="12105" y="22692"/>
                    <a:pt x="12127" y="22677"/>
                  </a:cubicBezTo>
                  <a:cubicBezTo>
                    <a:pt x="12148" y="22663"/>
                    <a:pt x="12173" y="22654"/>
                    <a:pt x="12194" y="22639"/>
                  </a:cubicBezTo>
                  <a:cubicBezTo>
                    <a:pt x="12215" y="22624"/>
                    <a:pt x="12232" y="22603"/>
                    <a:pt x="12252" y="22588"/>
                  </a:cubicBezTo>
                  <a:cubicBezTo>
                    <a:pt x="12271" y="22572"/>
                    <a:pt x="12293" y="22559"/>
                    <a:pt x="12313" y="22543"/>
                  </a:cubicBezTo>
                  <a:cubicBezTo>
                    <a:pt x="12333" y="22528"/>
                    <a:pt x="12351" y="22510"/>
                    <a:pt x="12371" y="22494"/>
                  </a:cubicBezTo>
                  <a:cubicBezTo>
                    <a:pt x="12391" y="22477"/>
                    <a:pt x="12419" y="22473"/>
                    <a:pt x="12439" y="22456"/>
                  </a:cubicBezTo>
                  <a:cubicBezTo>
                    <a:pt x="12458" y="22438"/>
                    <a:pt x="12472" y="22414"/>
                    <a:pt x="12490" y="22397"/>
                  </a:cubicBezTo>
                  <a:cubicBezTo>
                    <a:pt x="12510" y="22381"/>
                    <a:pt x="12531" y="22365"/>
                    <a:pt x="12549" y="22347"/>
                  </a:cubicBezTo>
                  <a:cubicBezTo>
                    <a:pt x="12568" y="22330"/>
                    <a:pt x="12586" y="22314"/>
                    <a:pt x="12605" y="22295"/>
                  </a:cubicBezTo>
                  <a:cubicBezTo>
                    <a:pt x="12624" y="22277"/>
                    <a:pt x="12638" y="22255"/>
                    <a:pt x="12655" y="22236"/>
                  </a:cubicBezTo>
                  <a:cubicBezTo>
                    <a:pt x="12672" y="22217"/>
                    <a:pt x="12694" y="22202"/>
                    <a:pt x="12713" y="22184"/>
                  </a:cubicBezTo>
                  <a:cubicBezTo>
                    <a:pt x="12729" y="22165"/>
                    <a:pt x="12745" y="22145"/>
                    <a:pt x="12762" y="22125"/>
                  </a:cubicBezTo>
                  <a:cubicBezTo>
                    <a:pt x="12778" y="22106"/>
                    <a:pt x="12798" y="22089"/>
                    <a:pt x="12814" y="22068"/>
                  </a:cubicBezTo>
                  <a:cubicBezTo>
                    <a:pt x="12831" y="22050"/>
                    <a:pt x="12839" y="22023"/>
                    <a:pt x="12855" y="22003"/>
                  </a:cubicBezTo>
                  <a:cubicBezTo>
                    <a:pt x="12871" y="21983"/>
                    <a:pt x="12886" y="21961"/>
                    <a:pt x="12902" y="21942"/>
                  </a:cubicBezTo>
                  <a:cubicBezTo>
                    <a:pt x="12917" y="21922"/>
                    <a:pt x="12944" y="21910"/>
                    <a:pt x="12959" y="21888"/>
                  </a:cubicBezTo>
                  <a:cubicBezTo>
                    <a:pt x="12973" y="21868"/>
                    <a:pt x="12977" y="21840"/>
                    <a:pt x="12992" y="21819"/>
                  </a:cubicBezTo>
                  <a:cubicBezTo>
                    <a:pt x="13005" y="21798"/>
                    <a:pt x="13024" y="21779"/>
                    <a:pt x="13039" y="21758"/>
                  </a:cubicBezTo>
                  <a:cubicBezTo>
                    <a:pt x="13053" y="21736"/>
                    <a:pt x="13066" y="21714"/>
                    <a:pt x="13079" y="21692"/>
                  </a:cubicBezTo>
                  <a:cubicBezTo>
                    <a:pt x="13093" y="21671"/>
                    <a:pt x="13107" y="21649"/>
                    <a:pt x="13121" y="21628"/>
                  </a:cubicBezTo>
                  <a:cubicBezTo>
                    <a:pt x="13134" y="21607"/>
                    <a:pt x="13152" y="21588"/>
                    <a:pt x="13165" y="21565"/>
                  </a:cubicBezTo>
                  <a:cubicBezTo>
                    <a:pt x="13176" y="21542"/>
                    <a:pt x="13191" y="21521"/>
                    <a:pt x="13203" y="21498"/>
                  </a:cubicBezTo>
                  <a:cubicBezTo>
                    <a:pt x="13216" y="21476"/>
                    <a:pt x="13227" y="21451"/>
                    <a:pt x="13239" y="21429"/>
                  </a:cubicBezTo>
                  <a:cubicBezTo>
                    <a:pt x="13250" y="21406"/>
                    <a:pt x="13255" y="21380"/>
                    <a:pt x="13266" y="21356"/>
                  </a:cubicBezTo>
                  <a:cubicBezTo>
                    <a:pt x="13277" y="21333"/>
                    <a:pt x="13294" y="21312"/>
                    <a:pt x="13305" y="21290"/>
                  </a:cubicBezTo>
                  <a:cubicBezTo>
                    <a:pt x="13316" y="21267"/>
                    <a:pt x="13331" y="21246"/>
                    <a:pt x="13341" y="21221"/>
                  </a:cubicBezTo>
                  <a:cubicBezTo>
                    <a:pt x="13352" y="21197"/>
                    <a:pt x="13358" y="21173"/>
                    <a:pt x="13369" y="21149"/>
                  </a:cubicBezTo>
                  <a:cubicBezTo>
                    <a:pt x="13379" y="21125"/>
                    <a:pt x="13384" y="21099"/>
                    <a:pt x="13394" y="21075"/>
                  </a:cubicBezTo>
                  <a:cubicBezTo>
                    <a:pt x="13403" y="21051"/>
                    <a:pt x="13411" y="21027"/>
                    <a:pt x="13421" y="21003"/>
                  </a:cubicBezTo>
                  <a:cubicBezTo>
                    <a:pt x="13430" y="20979"/>
                    <a:pt x="13436" y="20953"/>
                    <a:pt x="13443" y="20930"/>
                  </a:cubicBezTo>
                  <a:cubicBezTo>
                    <a:pt x="13452" y="20905"/>
                    <a:pt x="13466" y="20883"/>
                    <a:pt x="13474" y="20858"/>
                  </a:cubicBezTo>
                  <a:cubicBezTo>
                    <a:pt x="13482" y="20833"/>
                    <a:pt x="13486" y="20808"/>
                    <a:pt x="13495" y="20783"/>
                  </a:cubicBezTo>
                  <a:cubicBezTo>
                    <a:pt x="13501" y="20759"/>
                    <a:pt x="13507" y="20734"/>
                    <a:pt x="13514" y="20710"/>
                  </a:cubicBezTo>
                  <a:cubicBezTo>
                    <a:pt x="13522" y="20685"/>
                    <a:pt x="13538" y="20664"/>
                    <a:pt x="13545" y="20638"/>
                  </a:cubicBezTo>
                  <a:cubicBezTo>
                    <a:pt x="13551" y="20614"/>
                    <a:pt x="13562" y="20590"/>
                    <a:pt x="13569" y="20565"/>
                  </a:cubicBezTo>
                  <a:cubicBezTo>
                    <a:pt x="13575" y="20541"/>
                    <a:pt x="13581" y="20515"/>
                    <a:pt x="13587" y="20491"/>
                  </a:cubicBezTo>
                  <a:cubicBezTo>
                    <a:pt x="13592" y="20466"/>
                    <a:pt x="13583" y="20438"/>
                    <a:pt x="13589" y="20412"/>
                  </a:cubicBezTo>
                  <a:cubicBezTo>
                    <a:pt x="13594" y="20389"/>
                    <a:pt x="13612" y="20365"/>
                    <a:pt x="13618" y="20341"/>
                  </a:cubicBezTo>
                  <a:cubicBezTo>
                    <a:pt x="13621" y="20316"/>
                    <a:pt x="13621" y="20289"/>
                    <a:pt x="13625" y="20263"/>
                  </a:cubicBezTo>
                  <a:cubicBezTo>
                    <a:pt x="13629" y="20239"/>
                    <a:pt x="13629" y="20213"/>
                    <a:pt x="13634" y="20187"/>
                  </a:cubicBezTo>
                  <a:cubicBezTo>
                    <a:pt x="13637" y="20162"/>
                    <a:pt x="13637" y="20137"/>
                    <a:pt x="13641" y="20111"/>
                  </a:cubicBezTo>
                  <a:cubicBezTo>
                    <a:pt x="13646" y="20086"/>
                    <a:pt x="13652" y="20060"/>
                    <a:pt x="13655" y="20035"/>
                  </a:cubicBezTo>
                  <a:cubicBezTo>
                    <a:pt x="13657" y="20010"/>
                    <a:pt x="13662" y="19984"/>
                    <a:pt x="13664" y="19958"/>
                  </a:cubicBezTo>
                  <a:cubicBezTo>
                    <a:pt x="13667" y="19934"/>
                    <a:pt x="13668" y="19908"/>
                    <a:pt x="13671" y="19882"/>
                  </a:cubicBezTo>
                  <a:cubicBezTo>
                    <a:pt x="13673" y="19856"/>
                    <a:pt x="13682" y="19832"/>
                    <a:pt x="13683" y="19806"/>
                  </a:cubicBezTo>
                  <a:cubicBezTo>
                    <a:pt x="13685" y="19780"/>
                    <a:pt x="13685" y="19755"/>
                    <a:pt x="13687" y="19730"/>
                  </a:cubicBezTo>
                  <a:cubicBezTo>
                    <a:pt x="13688" y="19704"/>
                    <a:pt x="13691" y="19679"/>
                    <a:pt x="13693" y="19653"/>
                  </a:cubicBezTo>
                  <a:cubicBezTo>
                    <a:pt x="13694" y="19628"/>
                    <a:pt x="13693" y="19603"/>
                    <a:pt x="13694" y="19577"/>
                  </a:cubicBezTo>
                  <a:cubicBezTo>
                    <a:pt x="13695" y="19551"/>
                    <a:pt x="13699" y="19527"/>
                    <a:pt x="13700" y="19501"/>
                  </a:cubicBezTo>
                  <a:cubicBezTo>
                    <a:pt x="13701" y="19475"/>
                    <a:pt x="13706" y="19449"/>
                    <a:pt x="13707" y="19425"/>
                  </a:cubicBezTo>
                  <a:cubicBezTo>
                    <a:pt x="13709" y="19398"/>
                    <a:pt x="13698" y="19372"/>
                    <a:pt x="13699" y="19347"/>
                  </a:cubicBezTo>
                  <a:cubicBezTo>
                    <a:pt x="13700" y="19321"/>
                    <a:pt x="13699" y="19296"/>
                    <a:pt x="13700" y="19271"/>
                  </a:cubicBezTo>
                  <a:cubicBezTo>
                    <a:pt x="13700" y="19245"/>
                    <a:pt x="13706" y="19219"/>
                    <a:pt x="13707" y="19194"/>
                  </a:cubicBezTo>
                  <a:cubicBezTo>
                    <a:pt x="13709" y="19169"/>
                    <a:pt x="13707" y="19143"/>
                    <a:pt x="13709" y="19117"/>
                  </a:cubicBezTo>
                  <a:cubicBezTo>
                    <a:pt x="13710" y="19093"/>
                    <a:pt x="13709" y="19067"/>
                    <a:pt x="13710" y="19041"/>
                  </a:cubicBezTo>
                  <a:cubicBezTo>
                    <a:pt x="13710" y="19016"/>
                    <a:pt x="13723" y="18991"/>
                    <a:pt x="13723" y="18965"/>
                  </a:cubicBezTo>
                  <a:cubicBezTo>
                    <a:pt x="13725" y="18938"/>
                    <a:pt x="13711" y="18913"/>
                    <a:pt x="13711" y="18887"/>
                  </a:cubicBezTo>
                  <a:cubicBezTo>
                    <a:pt x="13711" y="18862"/>
                    <a:pt x="13717" y="18837"/>
                    <a:pt x="13717" y="18811"/>
                  </a:cubicBezTo>
                  <a:lnTo>
                    <a:pt x="13717" y="18735"/>
                  </a:lnTo>
                  <a:lnTo>
                    <a:pt x="13717" y="18659"/>
                  </a:lnTo>
                  <a:cubicBezTo>
                    <a:pt x="13717" y="18633"/>
                    <a:pt x="13716" y="18607"/>
                    <a:pt x="13716" y="18582"/>
                  </a:cubicBezTo>
                  <a:cubicBezTo>
                    <a:pt x="13717" y="18557"/>
                    <a:pt x="13717" y="18531"/>
                    <a:pt x="13717" y="18506"/>
                  </a:cubicBezTo>
                  <a:cubicBezTo>
                    <a:pt x="13717" y="18480"/>
                    <a:pt x="13725" y="18455"/>
                    <a:pt x="13725" y="18430"/>
                  </a:cubicBezTo>
                  <a:cubicBezTo>
                    <a:pt x="13725" y="18404"/>
                    <a:pt x="13722" y="18378"/>
                    <a:pt x="13722" y="18354"/>
                  </a:cubicBezTo>
                  <a:cubicBezTo>
                    <a:pt x="13722" y="18328"/>
                    <a:pt x="13727" y="18302"/>
                    <a:pt x="13728" y="18276"/>
                  </a:cubicBezTo>
                  <a:cubicBezTo>
                    <a:pt x="13730" y="18252"/>
                    <a:pt x="13722" y="18226"/>
                    <a:pt x="13722" y="18200"/>
                  </a:cubicBezTo>
                  <a:cubicBezTo>
                    <a:pt x="13722" y="18175"/>
                    <a:pt x="13731" y="18150"/>
                    <a:pt x="13731" y="18124"/>
                  </a:cubicBezTo>
                  <a:cubicBezTo>
                    <a:pt x="13731" y="18099"/>
                    <a:pt x="13723" y="18073"/>
                    <a:pt x="13723" y="18048"/>
                  </a:cubicBezTo>
                  <a:lnTo>
                    <a:pt x="13723" y="17971"/>
                  </a:lnTo>
                  <a:lnTo>
                    <a:pt x="13723" y="17895"/>
                  </a:lnTo>
                  <a:lnTo>
                    <a:pt x="13723" y="17819"/>
                  </a:lnTo>
                  <a:cubicBezTo>
                    <a:pt x="13723" y="17793"/>
                    <a:pt x="13726" y="17768"/>
                    <a:pt x="13726" y="17743"/>
                  </a:cubicBezTo>
                  <a:cubicBezTo>
                    <a:pt x="13726" y="17717"/>
                    <a:pt x="13723" y="17692"/>
                    <a:pt x="13723" y="17666"/>
                  </a:cubicBezTo>
                  <a:cubicBezTo>
                    <a:pt x="13723" y="17641"/>
                    <a:pt x="13722" y="17616"/>
                    <a:pt x="13722" y="17590"/>
                  </a:cubicBezTo>
                  <a:cubicBezTo>
                    <a:pt x="13722" y="17564"/>
                    <a:pt x="13721" y="17540"/>
                    <a:pt x="13721" y="17514"/>
                  </a:cubicBezTo>
                  <a:cubicBezTo>
                    <a:pt x="13719" y="17488"/>
                    <a:pt x="13719" y="17462"/>
                    <a:pt x="13719" y="17438"/>
                  </a:cubicBezTo>
                  <a:cubicBezTo>
                    <a:pt x="13717" y="17412"/>
                    <a:pt x="13722" y="17386"/>
                    <a:pt x="13722" y="17361"/>
                  </a:cubicBezTo>
                  <a:cubicBezTo>
                    <a:pt x="13721" y="17336"/>
                    <a:pt x="13714" y="17310"/>
                    <a:pt x="13712" y="17285"/>
                  </a:cubicBezTo>
                  <a:cubicBezTo>
                    <a:pt x="13711" y="17259"/>
                    <a:pt x="13716" y="17234"/>
                    <a:pt x="13715" y="17209"/>
                  </a:cubicBezTo>
                  <a:cubicBezTo>
                    <a:pt x="13715" y="17183"/>
                    <a:pt x="13710" y="17157"/>
                    <a:pt x="13709" y="17133"/>
                  </a:cubicBezTo>
                  <a:cubicBezTo>
                    <a:pt x="13707" y="17107"/>
                    <a:pt x="13710" y="17081"/>
                    <a:pt x="13709" y="17055"/>
                  </a:cubicBezTo>
                  <a:cubicBezTo>
                    <a:pt x="13707" y="17031"/>
                    <a:pt x="13707" y="17005"/>
                    <a:pt x="13706" y="16979"/>
                  </a:cubicBezTo>
                  <a:cubicBezTo>
                    <a:pt x="13704" y="16954"/>
                    <a:pt x="13698" y="16929"/>
                    <a:pt x="13696" y="16903"/>
                  </a:cubicBezTo>
                  <a:cubicBezTo>
                    <a:pt x="13695" y="16878"/>
                    <a:pt x="13700" y="16852"/>
                    <a:pt x="13699" y="16827"/>
                  </a:cubicBezTo>
                  <a:cubicBezTo>
                    <a:pt x="13698" y="16802"/>
                    <a:pt x="13694" y="16776"/>
                    <a:pt x="13693" y="16750"/>
                  </a:cubicBezTo>
                  <a:cubicBezTo>
                    <a:pt x="13691" y="16726"/>
                    <a:pt x="13693" y="16700"/>
                    <a:pt x="13691" y="16674"/>
                  </a:cubicBezTo>
                  <a:cubicBezTo>
                    <a:pt x="13689" y="16648"/>
                    <a:pt x="13684" y="16624"/>
                    <a:pt x="13683" y="16598"/>
                  </a:cubicBezTo>
                  <a:cubicBezTo>
                    <a:pt x="13682" y="16572"/>
                    <a:pt x="13684" y="16547"/>
                    <a:pt x="13683" y="16522"/>
                  </a:cubicBezTo>
                  <a:cubicBezTo>
                    <a:pt x="13682" y="16496"/>
                    <a:pt x="13678" y="16471"/>
                    <a:pt x="13677" y="16445"/>
                  </a:cubicBezTo>
                  <a:cubicBezTo>
                    <a:pt x="13674" y="16420"/>
                    <a:pt x="13674" y="16395"/>
                    <a:pt x="13673" y="16369"/>
                  </a:cubicBezTo>
                  <a:cubicBezTo>
                    <a:pt x="13672" y="16343"/>
                    <a:pt x="13674" y="16318"/>
                    <a:pt x="13673" y="16293"/>
                  </a:cubicBezTo>
                  <a:cubicBezTo>
                    <a:pt x="13672" y="16267"/>
                    <a:pt x="13674" y="16241"/>
                    <a:pt x="13673" y="16217"/>
                  </a:cubicBezTo>
                  <a:cubicBezTo>
                    <a:pt x="13672" y="16191"/>
                    <a:pt x="13664" y="16165"/>
                    <a:pt x="13663" y="16140"/>
                  </a:cubicBezTo>
                  <a:cubicBezTo>
                    <a:pt x="13662" y="16113"/>
                    <a:pt x="13667" y="16088"/>
                    <a:pt x="13666" y="16062"/>
                  </a:cubicBezTo>
                  <a:cubicBezTo>
                    <a:pt x="13664" y="16037"/>
                    <a:pt x="13652" y="16011"/>
                    <a:pt x="13651" y="15986"/>
                  </a:cubicBezTo>
                  <a:cubicBezTo>
                    <a:pt x="13650" y="15961"/>
                    <a:pt x="13644" y="15935"/>
                    <a:pt x="13642" y="15909"/>
                  </a:cubicBezTo>
                  <a:cubicBezTo>
                    <a:pt x="13641" y="15885"/>
                    <a:pt x="13641" y="15859"/>
                    <a:pt x="13640" y="15833"/>
                  </a:cubicBezTo>
                  <a:cubicBezTo>
                    <a:pt x="13639" y="15808"/>
                    <a:pt x="13646" y="15781"/>
                    <a:pt x="13644" y="15756"/>
                  </a:cubicBezTo>
                  <a:cubicBezTo>
                    <a:pt x="13642" y="15730"/>
                    <a:pt x="13636" y="15705"/>
                    <a:pt x="13635" y="15679"/>
                  </a:cubicBezTo>
                  <a:cubicBezTo>
                    <a:pt x="13632" y="15654"/>
                    <a:pt x="13635" y="15629"/>
                    <a:pt x="13634" y="15603"/>
                  </a:cubicBezTo>
                  <a:cubicBezTo>
                    <a:pt x="13632" y="15577"/>
                    <a:pt x="13626" y="15553"/>
                    <a:pt x="13625" y="15527"/>
                  </a:cubicBezTo>
                  <a:cubicBezTo>
                    <a:pt x="13624" y="15501"/>
                    <a:pt x="13625" y="15476"/>
                    <a:pt x="13623" y="15451"/>
                  </a:cubicBezTo>
                  <a:cubicBezTo>
                    <a:pt x="13620" y="15425"/>
                    <a:pt x="13616" y="15399"/>
                    <a:pt x="13614" y="15374"/>
                  </a:cubicBezTo>
                  <a:cubicBezTo>
                    <a:pt x="13613" y="15347"/>
                    <a:pt x="13618" y="15322"/>
                    <a:pt x="13616" y="15297"/>
                  </a:cubicBezTo>
                  <a:cubicBezTo>
                    <a:pt x="13613" y="15271"/>
                    <a:pt x="13599" y="15247"/>
                    <a:pt x="13597" y="15222"/>
                  </a:cubicBezTo>
                  <a:cubicBezTo>
                    <a:pt x="13594" y="15196"/>
                    <a:pt x="13591" y="15170"/>
                    <a:pt x="13588" y="15146"/>
                  </a:cubicBezTo>
                  <a:cubicBezTo>
                    <a:pt x="13586" y="15120"/>
                    <a:pt x="13592" y="15093"/>
                    <a:pt x="13589" y="15067"/>
                  </a:cubicBezTo>
                  <a:cubicBezTo>
                    <a:pt x="13587" y="15042"/>
                    <a:pt x="13582" y="15017"/>
                    <a:pt x="13580" y="14991"/>
                  </a:cubicBezTo>
                  <a:cubicBezTo>
                    <a:pt x="13577" y="14966"/>
                    <a:pt x="13577" y="14940"/>
                    <a:pt x="13576" y="14915"/>
                  </a:cubicBezTo>
                  <a:cubicBezTo>
                    <a:pt x="13575" y="14890"/>
                    <a:pt x="13571" y="14864"/>
                    <a:pt x="13567" y="14838"/>
                  </a:cubicBezTo>
                  <a:cubicBezTo>
                    <a:pt x="13566" y="14814"/>
                    <a:pt x="13572" y="14787"/>
                    <a:pt x="13569" y="14761"/>
                  </a:cubicBezTo>
                  <a:cubicBezTo>
                    <a:pt x="13567" y="14735"/>
                    <a:pt x="13561" y="14710"/>
                    <a:pt x="13559" y="14685"/>
                  </a:cubicBezTo>
                  <a:cubicBezTo>
                    <a:pt x="13556" y="14659"/>
                    <a:pt x="13557" y="14634"/>
                    <a:pt x="13555" y="14608"/>
                  </a:cubicBezTo>
                  <a:lnTo>
                    <a:pt x="13546" y="14532"/>
                  </a:lnTo>
                  <a:cubicBezTo>
                    <a:pt x="13544" y="14506"/>
                    <a:pt x="13544" y="14481"/>
                    <a:pt x="13541" y="14456"/>
                  </a:cubicBezTo>
                  <a:cubicBezTo>
                    <a:pt x="13540" y="14430"/>
                    <a:pt x="13523" y="14407"/>
                    <a:pt x="13521" y="14381"/>
                  </a:cubicBezTo>
                  <a:cubicBezTo>
                    <a:pt x="13518" y="14355"/>
                    <a:pt x="13528" y="14328"/>
                    <a:pt x="13525" y="14303"/>
                  </a:cubicBezTo>
                  <a:cubicBezTo>
                    <a:pt x="13522" y="14278"/>
                    <a:pt x="13511" y="14253"/>
                    <a:pt x="13507" y="14228"/>
                  </a:cubicBezTo>
                  <a:cubicBezTo>
                    <a:pt x="13505" y="14203"/>
                    <a:pt x="13514" y="14176"/>
                    <a:pt x="13512" y="14151"/>
                  </a:cubicBezTo>
                  <a:cubicBezTo>
                    <a:pt x="13508" y="14125"/>
                    <a:pt x="13505" y="14099"/>
                    <a:pt x="13502" y="14074"/>
                  </a:cubicBezTo>
                  <a:cubicBezTo>
                    <a:pt x="13500" y="14049"/>
                    <a:pt x="13495" y="14023"/>
                    <a:pt x="13491" y="13997"/>
                  </a:cubicBezTo>
                  <a:cubicBezTo>
                    <a:pt x="13489" y="13973"/>
                    <a:pt x="13487" y="13947"/>
                    <a:pt x="13485" y="13921"/>
                  </a:cubicBezTo>
                  <a:lnTo>
                    <a:pt x="13476" y="13845"/>
                  </a:lnTo>
                  <a:cubicBezTo>
                    <a:pt x="13474" y="13820"/>
                    <a:pt x="13465" y="13796"/>
                    <a:pt x="13462" y="13770"/>
                  </a:cubicBezTo>
                  <a:cubicBezTo>
                    <a:pt x="13459" y="13745"/>
                    <a:pt x="13466" y="13718"/>
                    <a:pt x="13463" y="13692"/>
                  </a:cubicBezTo>
                  <a:cubicBezTo>
                    <a:pt x="13460" y="13667"/>
                    <a:pt x="13448" y="13643"/>
                    <a:pt x="13446" y="13617"/>
                  </a:cubicBezTo>
                  <a:cubicBezTo>
                    <a:pt x="13443" y="13592"/>
                    <a:pt x="13443" y="13567"/>
                    <a:pt x="13441" y="13541"/>
                  </a:cubicBezTo>
                  <a:cubicBezTo>
                    <a:pt x="13438" y="13515"/>
                    <a:pt x="13439" y="13491"/>
                    <a:pt x="13437" y="13465"/>
                  </a:cubicBezTo>
                  <a:cubicBezTo>
                    <a:pt x="13433" y="13439"/>
                    <a:pt x="13423" y="13416"/>
                    <a:pt x="13421" y="13390"/>
                  </a:cubicBezTo>
                  <a:cubicBezTo>
                    <a:pt x="13416" y="13364"/>
                    <a:pt x="13409" y="13341"/>
                    <a:pt x="13406" y="13315"/>
                  </a:cubicBezTo>
                  <a:cubicBezTo>
                    <a:pt x="13403" y="13289"/>
                    <a:pt x="13399" y="13264"/>
                    <a:pt x="13396" y="13239"/>
                  </a:cubicBezTo>
                  <a:cubicBezTo>
                    <a:pt x="13393" y="13213"/>
                    <a:pt x="13394" y="13188"/>
                    <a:pt x="13391" y="13162"/>
                  </a:cubicBezTo>
                  <a:cubicBezTo>
                    <a:pt x="13388" y="13137"/>
                    <a:pt x="13383" y="13112"/>
                    <a:pt x="13380" y="13086"/>
                  </a:cubicBezTo>
                  <a:cubicBezTo>
                    <a:pt x="13378" y="13060"/>
                    <a:pt x="13369" y="13037"/>
                    <a:pt x="13367" y="13011"/>
                  </a:cubicBezTo>
                  <a:cubicBezTo>
                    <a:pt x="13364" y="12985"/>
                    <a:pt x="13371" y="12958"/>
                    <a:pt x="13368" y="12934"/>
                  </a:cubicBezTo>
                  <a:cubicBezTo>
                    <a:pt x="13366" y="12908"/>
                    <a:pt x="13353" y="12883"/>
                    <a:pt x="13351" y="12859"/>
                  </a:cubicBezTo>
                  <a:cubicBezTo>
                    <a:pt x="13347" y="12833"/>
                    <a:pt x="13340" y="12808"/>
                    <a:pt x="13337" y="12784"/>
                  </a:cubicBezTo>
                  <a:cubicBezTo>
                    <a:pt x="13334" y="12758"/>
                    <a:pt x="13331" y="12732"/>
                    <a:pt x="13328" y="12707"/>
                  </a:cubicBezTo>
                  <a:lnTo>
                    <a:pt x="13316" y="12631"/>
                  </a:lnTo>
                  <a:cubicBezTo>
                    <a:pt x="13312" y="12605"/>
                    <a:pt x="13319" y="12578"/>
                    <a:pt x="13315" y="12553"/>
                  </a:cubicBezTo>
                  <a:cubicBezTo>
                    <a:pt x="13310" y="12528"/>
                    <a:pt x="13310" y="12502"/>
                    <a:pt x="13307" y="12476"/>
                  </a:cubicBezTo>
                  <a:lnTo>
                    <a:pt x="13299" y="12400"/>
                  </a:lnTo>
                  <a:cubicBezTo>
                    <a:pt x="13296" y="12375"/>
                    <a:pt x="13287" y="12351"/>
                    <a:pt x="13282" y="12325"/>
                  </a:cubicBezTo>
                  <a:cubicBezTo>
                    <a:pt x="13278" y="12300"/>
                    <a:pt x="13273" y="12276"/>
                    <a:pt x="13270" y="12250"/>
                  </a:cubicBezTo>
                  <a:cubicBezTo>
                    <a:pt x="13266" y="12225"/>
                    <a:pt x="13272" y="12198"/>
                    <a:pt x="13267" y="12173"/>
                  </a:cubicBezTo>
                  <a:lnTo>
                    <a:pt x="13256" y="12096"/>
                  </a:lnTo>
                  <a:cubicBezTo>
                    <a:pt x="13254" y="12071"/>
                    <a:pt x="13237" y="12048"/>
                    <a:pt x="13233" y="12023"/>
                  </a:cubicBezTo>
                  <a:cubicBezTo>
                    <a:pt x="13229" y="11998"/>
                    <a:pt x="13239" y="11971"/>
                    <a:pt x="13234" y="11945"/>
                  </a:cubicBezTo>
                  <a:cubicBezTo>
                    <a:pt x="13230" y="11919"/>
                    <a:pt x="13229" y="11895"/>
                    <a:pt x="13225" y="11869"/>
                  </a:cubicBezTo>
                  <a:cubicBezTo>
                    <a:pt x="13221" y="11843"/>
                    <a:pt x="13213" y="11820"/>
                    <a:pt x="13209" y="11794"/>
                  </a:cubicBezTo>
                  <a:cubicBezTo>
                    <a:pt x="13206" y="11768"/>
                    <a:pt x="13195" y="11745"/>
                    <a:pt x="13190" y="11719"/>
                  </a:cubicBezTo>
                  <a:cubicBezTo>
                    <a:pt x="13186" y="11693"/>
                    <a:pt x="13189" y="11668"/>
                    <a:pt x="13185" y="11643"/>
                  </a:cubicBezTo>
                  <a:cubicBezTo>
                    <a:pt x="13181" y="11617"/>
                    <a:pt x="13171" y="11593"/>
                    <a:pt x="13168" y="11568"/>
                  </a:cubicBezTo>
                  <a:cubicBezTo>
                    <a:pt x="13164" y="11542"/>
                    <a:pt x="13169" y="11516"/>
                    <a:pt x="13165" y="11490"/>
                  </a:cubicBezTo>
                  <a:cubicBezTo>
                    <a:pt x="13160" y="11464"/>
                    <a:pt x="13152" y="11441"/>
                    <a:pt x="13147" y="11415"/>
                  </a:cubicBezTo>
                  <a:cubicBezTo>
                    <a:pt x="13143" y="11389"/>
                    <a:pt x="13146" y="11365"/>
                    <a:pt x="13142" y="11339"/>
                  </a:cubicBezTo>
                  <a:cubicBezTo>
                    <a:pt x="13138" y="11313"/>
                    <a:pt x="13132" y="11290"/>
                    <a:pt x="13128" y="11264"/>
                  </a:cubicBezTo>
                  <a:cubicBezTo>
                    <a:pt x="13125" y="11238"/>
                    <a:pt x="13122" y="11212"/>
                    <a:pt x="13117" y="11188"/>
                  </a:cubicBezTo>
                  <a:cubicBezTo>
                    <a:pt x="13114" y="11162"/>
                    <a:pt x="13096" y="11140"/>
                    <a:pt x="13093" y="11114"/>
                  </a:cubicBezTo>
                  <a:cubicBezTo>
                    <a:pt x="13089" y="11088"/>
                    <a:pt x="13094" y="11061"/>
                    <a:pt x="13090" y="11036"/>
                  </a:cubicBezTo>
                  <a:cubicBezTo>
                    <a:pt x="13085" y="11011"/>
                    <a:pt x="13077" y="10986"/>
                    <a:pt x="13072" y="10961"/>
                  </a:cubicBezTo>
                  <a:cubicBezTo>
                    <a:pt x="13068" y="10937"/>
                    <a:pt x="13072" y="10910"/>
                    <a:pt x="13068" y="10885"/>
                  </a:cubicBezTo>
                  <a:cubicBezTo>
                    <a:pt x="13064" y="10859"/>
                    <a:pt x="13056" y="10835"/>
                    <a:pt x="13052" y="10810"/>
                  </a:cubicBezTo>
                  <a:cubicBezTo>
                    <a:pt x="13048" y="10784"/>
                    <a:pt x="13047" y="10759"/>
                    <a:pt x="13043" y="10734"/>
                  </a:cubicBezTo>
                  <a:cubicBezTo>
                    <a:pt x="13039" y="10708"/>
                    <a:pt x="13034" y="10684"/>
                    <a:pt x="13030" y="10659"/>
                  </a:cubicBezTo>
                  <a:cubicBezTo>
                    <a:pt x="13024" y="10633"/>
                    <a:pt x="13014" y="10609"/>
                    <a:pt x="13009" y="10584"/>
                  </a:cubicBezTo>
                  <a:cubicBezTo>
                    <a:pt x="13005" y="10559"/>
                    <a:pt x="13002" y="10534"/>
                    <a:pt x="12998" y="10509"/>
                  </a:cubicBezTo>
                  <a:cubicBezTo>
                    <a:pt x="12993" y="10483"/>
                    <a:pt x="12996" y="10457"/>
                    <a:pt x="12992" y="10433"/>
                  </a:cubicBezTo>
                  <a:cubicBezTo>
                    <a:pt x="12988" y="10407"/>
                    <a:pt x="12977" y="10382"/>
                    <a:pt x="12973" y="10358"/>
                  </a:cubicBezTo>
                  <a:cubicBezTo>
                    <a:pt x="12968" y="10332"/>
                    <a:pt x="12960" y="10307"/>
                    <a:pt x="12956" y="10283"/>
                  </a:cubicBezTo>
                  <a:cubicBezTo>
                    <a:pt x="12951" y="10257"/>
                    <a:pt x="12957" y="10230"/>
                    <a:pt x="12954" y="10204"/>
                  </a:cubicBezTo>
                  <a:cubicBezTo>
                    <a:pt x="12948" y="10181"/>
                    <a:pt x="12929" y="10157"/>
                    <a:pt x="12925" y="10133"/>
                  </a:cubicBezTo>
                  <a:cubicBezTo>
                    <a:pt x="12921" y="10107"/>
                    <a:pt x="12925" y="10080"/>
                    <a:pt x="12921" y="10055"/>
                  </a:cubicBezTo>
                  <a:cubicBezTo>
                    <a:pt x="12917" y="10029"/>
                    <a:pt x="12914" y="10004"/>
                    <a:pt x="12911" y="9978"/>
                  </a:cubicBezTo>
                  <a:cubicBezTo>
                    <a:pt x="12905" y="9953"/>
                    <a:pt x="12898" y="9929"/>
                    <a:pt x="12895" y="9903"/>
                  </a:cubicBezTo>
                  <a:cubicBezTo>
                    <a:pt x="12889" y="9879"/>
                    <a:pt x="12879" y="9855"/>
                    <a:pt x="12874" y="9830"/>
                  </a:cubicBezTo>
                  <a:cubicBezTo>
                    <a:pt x="12870" y="9806"/>
                    <a:pt x="12874" y="9779"/>
                    <a:pt x="12870" y="9754"/>
                  </a:cubicBezTo>
                  <a:cubicBezTo>
                    <a:pt x="12865" y="9728"/>
                    <a:pt x="12849" y="9705"/>
                    <a:pt x="12844" y="9680"/>
                  </a:cubicBezTo>
                  <a:cubicBezTo>
                    <a:pt x="12839" y="9654"/>
                    <a:pt x="12841" y="9629"/>
                    <a:pt x="12837" y="9604"/>
                  </a:cubicBezTo>
                  <a:cubicBezTo>
                    <a:pt x="12831" y="9579"/>
                    <a:pt x="12830" y="9554"/>
                    <a:pt x="12825" y="9529"/>
                  </a:cubicBezTo>
                  <a:cubicBezTo>
                    <a:pt x="12821" y="9503"/>
                    <a:pt x="12820" y="9477"/>
                    <a:pt x="12814" y="9453"/>
                  </a:cubicBezTo>
                  <a:cubicBezTo>
                    <a:pt x="12810" y="9427"/>
                    <a:pt x="12805" y="9402"/>
                    <a:pt x="12799" y="9378"/>
                  </a:cubicBezTo>
                  <a:cubicBezTo>
                    <a:pt x="12794" y="9353"/>
                    <a:pt x="12784" y="9329"/>
                    <a:pt x="12779" y="9304"/>
                  </a:cubicBezTo>
                  <a:cubicBezTo>
                    <a:pt x="12774" y="9278"/>
                    <a:pt x="12768" y="9254"/>
                    <a:pt x="12763" y="9229"/>
                  </a:cubicBezTo>
                  <a:cubicBezTo>
                    <a:pt x="12759" y="9203"/>
                    <a:pt x="12755" y="9179"/>
                    <a:pt x="12750" y="9154"/>
                  </a:cubicBezTo>
                  <a:cubicBezTo>
                    <a:pt x="12745" y="9128"/>
                    <a:pt x="12747" y="9102"/>
                    <a:pt x="12742" y="9078"/>
                  </a:cubicBezTo>
                  <a:cubicBezTo>
                    <a:pt x="12737" y="9053"/>
                    <a:pt x="12729" y="9029"/>
                    <a:pt x="12723" y="9004"/>
                  </a:cubicBezTo>
                  <a:cubicBezTo>
                    <a:pt x="12718" y="8978"/>
                    <a:pt x="12714" y="8954"/>
                    <a:pt x="12708" y="8929"/>
                  </a:cubicBezTo>
                  <a:cubicBezTo>
                    <a:pt x="12704" y="8904"/>
                    <a:pt x="12702" y="8879"/>
                    <a:pt x="12697" y="8854"/>
                  </a:cubicBezTo>
                  <a:cubicBezTo>
                    <a:pt x="12691" y="8829"/>
                    <a:pt x="12689" y="8805"/>
                    <a:pt x="12684" y="8779"/>
                  </a:cubicBezTo>
                  <a:cubicBezTo>
                    <a:pt x="12678" y="8753"/>
                    <a:pt x="12662" y="8732"/>
                    <a:pt x="12657" y="8706"/>
                  </a:cubicBezTo>
                  <a:cubicBezTo>
                    <a:pt x="12652" y="8682"/>
                    <a:pt x="12657" y="8656"/>
                    <a:pt x="12652" y="8630"/>
                  </a:cubicBezTo>
                  <a:cubicBezTo>
                    <a:pt x="12648" y="8604"/>
                    <a:pt x="12630" y="8583"/>
                    <a:pt x="12625" y="8558"/>
                  </a:cubicBezTo>
                  <a:cubicBezTo>
                    <a:pt x="12619" y="8532"/>
                    <a:pt x="12622" y="8507"/>
                    <a:pt x="12616" y="8481"/>
                  </a:cubicBezTo>
                  <a:cubicBezTo>
                    <a:pt x="12611" y="8457"/>
                    <a:pt x="12602" y="8433"/>
                    <a:pt x="12597" y="8408"/>
                  </a:cubicBezTo>
                  <a:cubicBezTo>
                    <a:pt x="12592" y="8382"/>
                    <a:pt x="12595" y="8357"/>
                    <a:pt x="12589" y="8331"/>
                  </a:cubicBezTo>
                  <a:cubicBezTo>
                    <a:pt x="12584" y="8306"/>
                    <a:pt x="12571" y="8283"/>
                    <a:pt x="12566" y="8258"/>
                  </a:cubicBezTo>
                  <a:cubicBezTo>
                    <a:pt x="12560" y="8233"/>
                    <a:pt x="12560" y="8207"/>
                    <a:pt x="12555" y="8181"/>
                  </a:cubicBezTo>
                  <a:cubicBezTo>
                    <a:pt x="12550" y="8156"/>
                    <a:pt x="12539" y="8133"/>
                    <a:pt x="12534" y="8108"/>
                  </a:cubicBezTo>
                  <a:cubicBezTo>
                    <a:pt x="12528" y="8083"/>
                    <a:pt x="12536" y="8056"/>
                    <a:pt x="12531" y="8030"/>
                  </a:cubicBezTo>
                  <a:cubicBezTo>
                    <a:pt x="12525" y="8004"/>
                    <a:pt x="12520" y="7981"/>
                    <a:pt x="12514" y="7955"/>
                  </a:cubicBezTo>
                  <a:cubicBezTo>
                    <a:pt x="12509" y="7929"/>
                    <a:pt x="12496" y="7907"/>
                    <a:pt x="12491" y="7881"/>
                  </a:cubicBezTo>
                  <a:cubicBezTo>
                    <a:pt x="12486" y="7857"/>
                    <a:pt x="12488" y="7831"/>
                    <a:pt x="12482" y="7805"/>
                  </a:cubicBezTo>
                  <a:cubicBezTo>
                    <a:pt x="12477" y="7779"/>
                    <a:pt x="12469" y="7756"/>
                    <a:pt x="12464" y="7730"/>
                  </a:cubicBezTo>
                  <a:cubicBezTo>
                    <a:pt x="12459" y="7704"/>
                    <a:pt x="12453" y="7681"/>
                    <a:pt x="12448" y="7655"/>
                  </a:cubicBezTo>
                  <a:cubicBezTo>
                    <a:pt x="12443" y="7629"/>
                    <a:pt x="12431" y="7607"/>
                    <a:pt x="12426" y="7581"/>
                  </a:cubicBezTo>
                  <a:cubicBezTo>
                    <a:pt x="12420" y="7558"/>
                    <a:pt x="12421" y="7531"/>
                    <a:pt x="12416" y="7505"/>
                  </a:cubicBezTo>
                  <a:cubicBezTo>
                    <a:pt x="12411" y="7480"/>
                    <a:pt x="12392" y="7458"/>
                    <a:pt x="12387" y="7433"/>
                  </a:cubicBezTo>
                  <a:cubicBezTo>
                    <a:pt x="12382" y="7408"/>
                    <a:pt x="12387" y="7381"/>
                    <a:pt x="12382" y="7355"/>
                  </a:cubicBezTo>
                  <a:cubicBezTo>
                    <a:pt x="12375" y="7332"/>
                    <a:pt x="12372" y="7306"/>
                    <a:pt x="12366" y="7280"/>
                  </a:cubicBezTo>
                  <a:cubicBezTo>
                    <a:pt x="12359" y="7255"/>
                    <a:pt x="12343" y="7232"/>
                    <a:pt x="12336" y="7209"/>
                  </a:cubicBezTo>
                  <a:cubicBezTo>
                    <a:pt x="12330" y="7184"/>
                    <a:pt x="12324" y="7158"/>
                    <a:pt x="12317" y="7135"/>
                  </a:cubicBezTo>
                  <a:cubicBezTo>
                    <a:pt x="12311" y="7109"/>
                    <a:pt x="12306" y="7083"/>
                    <a:pt x="12298" y="7060"/>
                  </a:cubicBezTo>
                  <a:cubicBezTo>
                    <a:pt x="12292" y="7034"/>
                    <a:pt x="12293" y="7007"/>
                    <a:pt x="12286" y="6984"/>
                  </a:cubicBezTo>
                  <a:cubicBezTo>
                    <a:pt x="12280" y="6959"/>
                    <a:pt x="12271" y="6933"/>
                    <a:pt x="12265" y="6910"/>
                  </a:cubicBezTo>
                  <a:cubicBezTo>
                    <a:pt x="12258" y="6884"/>
                    <a:pt x="12239" y="6863"/>
                    <a:pt x="12233" y="6839"/>
                  </a:cubicBezTo>
                  <a:cubicBezTo>
                    <a:pt x="12225" y="6814"/>
                    <a:pt x="12227" y="6787"/>
                    <a:pt x="12221" y="6762"/>
                  </a:cubicBezTo>
                  <a:cubicBezTo>
                    <a:pt x="12215" y="6738"/>
                    <a:pt x="12209" y="6713"/>
                    <a:pt x="12201" y="6689"/>
                  </a:cubicBezTo>
                  <a:cubicBezTo>
                    <a:pt x="12193" y="6663"/>
                    <a:pt x="12185" y="6639"/>
                    <a:pt x="12177" y="6615"/>
                  </a:cubicBezTo>
                  <a:cubicBezTo>
                    <a:pt x="12170" y="6591"/>
                    <a:pt x="12163" y="6566"/>
                    <a:pt x="12156" y="6541"/>
                  </a:cubicBezTo>
                  <a:cubicBezTo>
                    <a:pt x="12147" y="6518"/>
                    <a:pt x="12132" y="6494"/>
                    <a:pt x="12125" y="6471"/>
                  </a:cubicBezTo>
                  <a:cubicBezTo>
                    <a:pt x="12116" y="6446"/>
                    <a:pt x="12107" y="6422"/>
                    <a:pt x="12099" y="6398"/>
                  </a:cubicBezTo>
                  <a:cubicBezTo>
                    <a:pt x="12091" y="6374"/>
                    <a:pt x="12081" y="6349"/>
                    <a:pt x="12072" y="6326"/>
                  </a:cubicBezTo>
                  <a:cubicBezTo>
                    <a:pt x="12065" y="6301"/>
                    <a:pt x="12068" y="6273"/>
                    <a:pt x="12060" y="6250"/>
                  </a:cubicBezTo>
                  <a:cubicBezTo>
                    <a:pt x="12052" y="6225"/>
                    <a:pt x="12034" y="6204"/>
                    <a:pt x="12025" y="6180"/>
                  </a:cubicBezTo>
                  <a:cubicBezTo>
                    <a:pt x="12017" y="6156"/>
                    <a:pt x="12011" y="6130"/>
                    <a:pt x="12002" y="6106"/>
                  </a:cubicBezTo>
                  <a:cubicBezTo>
                    <a:pt x="11993" y="6082"/>
                    <a:pt x="11980" y="6060"/>
                    <a:pt x="11970" y="6037"/>
                  </a:cubicBezTo>
                  <a:cubicBezTo>
                    <a:pt x="11961" y="6012"/>
                    <a:pt x="11952" y="5990"/>
                    <a:pt x="11942" y="5966"/>
                  </a:cubicBezTo>
                  <a:cubicBezTo>
                    <a:pt x="11933" y="5941"/>
                    <a:pt x="11933" y="5915"/>
                    <a:pt x="11923" y="5891"/>
                  </a:cubicBezTo>
                  <a:cubicBezTo>
                    <a:pt x="11915" y="5866"/>
                    <a:pt x="11907" y="5843"/>
                    <a:pt x="11899" y="5818"/>
                  </a:cubicBezTo>
                  <a:cubicBezTo>
                    <a:pt x="11889" y="5795"/>
                    <a:pt x="11870" y="5774"/>
                    <a:pt x="11861" y="5750"/>
                  </a:cubicBezTo>
                  <a:cubicBezTo>
                    <a:pt x="11851" y="5726"/>
                    <a:pt x="11850" y="5699"/>
                    <a:pt x="11841" y="5675"/>
                  </a:cubicBezTo>
                  <a:cubicBezTo>
                    <a:pt x="11831" y="5652"/>
                    <a:pt x="11821" y="5629"/>
                    <a:pt x="11813" y="5604"/>
                  </a:cubicBezTo>
                  <a:cubicBezTo>
                    <a:pt x="11802" y="5581"/>
                    <a:pt x="11789" y="5559"/>
                    <a:pt x="11781" y="5534"/>
                  </a:cubicBezTo>
                  <a:cubicBezTo>
                    <a:pt x="11771" y="5511"/>
                    <a:pt x="11761" y="5486"/>
                    <a:pt x="11751" y="5464"/>
                  </a:cubicBezTo>
                  <a:cubicBezTo>
                    <a:pt x="11740" y="5439"/>
                    <a:pt x="11733" y="5415"/>
                    <a:pt x="11722" y="5393"/>
                  </a:cubicBezTo>
                  <a:cubicBezTo>
                    <a:pt x="11711" y="5368"/>
                    <a:pt x="11698" y="5346"/>
                    <a:pt x="11688" y="5323"/>
                  </a:cubicBezTo>
                  <a:cubicBezTo>
                    <a:pt x="11677" y="5299"/>
                    <a:pt x="11658" y="5281"/>
                    <a:pt x="11647" y="5257"/>
                  </a:cubicBezTo>
                  <a:cubicBezTo>
                    <a:pt x="11636" y="5233"/>
                    <a:pt x="11636" y="5206"/>
                    <a:pt x="11625" y="5182"/>
                  </a:cubicBezTo>
                  <a:cubicBezTo>
                    <a:pt x="11615" y="5159"/>
                    <a:pt x="11596" y="5139"/>
                    <a:pt x="11586" y="5117"/>
                  </a:cubicBezTo>
                  <a:cubicBezTo>
                    <a:pt x="11575" y="5094"/>
                    <a:pt x="11574" y="5066"/>
                    <a:pt x="11563" y="5043"/>
                  </a:cubicBezTo>
                  <a:cubicBezTo>
                    <a:pt x="11553" y="5020"/>
                    <a:pt x="11529" y="5003"/>
                    <a:pt x="11518" y="4981"/>
                  </a:cubicBezTo>
                  <a:cubicBezTo>
                    <a:pt x="11508" y="4957"/>
                    <a:pt x="11508" y="4929"/>
                    <a:pt x="11495" y="4907"/>
                  </a:cubicBezTo>
                  <a:cubicBezTo>
                    <a:pt x="11483" y="4884"/>
                    <a:pt x="11466" y="4865"/>
                    <a:pt x="11454" y="4842"/>
                  </a:cubicBezTo>
                  <a:cubicBezTo>
                    <a:pt x="11443" y="4820"/>
                    <a:pt x="11434" y="4795"/>
                    <a:pt x="11422" y="4773"/>
                  </a:cubicBezTo>
                  <a:cubicBezTo>
                    <a:pt x="11409" y="4750"/>
                    <a:pt x="11390" y="4732"/>
                    <a:pt x="11377" y="4710"/>
                  </a:cubicBezTo>
                  <a:cubicBezTo>
                    <a:pt x="11365" y="4688"/>
                    <a:pt x="11359" y="4662"/>
                    <a:pt x="11347" y="4640"/>
                  </a:cubicBezTo>
                  <a:cubicBezTo>
                    <a:pt x="11334" y="4619"/>
                    <a:pt x="11322" y="4596"/>
                    <a:pt x="11310" y="4574"/>
                  </a:cubicBezTo>
                  <a:cubicBezTo>
                    <a:pt x="11299" y="4552"/>
                    <a:pt x="11291" y="4526"/>
                    <a:pt x="11279" y="4504"/>
                  </a:cubicBezTo>
                  <a:cubicBezTo>
                    <a:pt x="11268" y="4480"/>
                    <a:pt x="11251" y="4462"/>
                    <a:pt x="11238" y="4440"/>
                  </a:cubicBezTo>
                  <a:cubicBezTo>
                    <a:pt x="11225" y="4416"/>
                    <a:pt x="11214" y="4394"/>
                    <a:pt x="11200" y="4372"/>
                  </a:cubicBezTo>
                  <a:cubicBezTo>
                    <a:pt x="11187" y="4350"/>
                    <a:pt x="11177" y="4327"/>
                    <a:pt x="11163" y="4306"/>
                  </a:cubicBezTo>
                  <a:cubicBezTo>
                    <a:pt x="11150" y="4284"/>
                    <a:pt x="11139" y="4260"/>
                    <a:pt x="11125" y="4238"/>
                  </a:cubicBezTo>
                  <a:cubicBezTo>
                    <a:pt x="11112" y="4217"/>
                    <a:pt x="11102" y="4193"/>
                    <a:pt x="11088" y="4172"/>
                  </a:cubicBezTo>
                  <a:cubicBezTo>
                    <a:pt x="11075" y="4148"/>
                    <a:pt x="11054" y="4131"/>
                    <a:pt x="11042" y="4110"/>
                  </a:cubicBezTo>
                  <a:cubicBezTo>
                    <a:pt x="11028" y="4088"/>
                    <a:pt x="11018" y="4063"/>
                    <a:pt x="11005" y="4041"/>
                  </a:cubicBezTo>
                  <a:cubicBezTo>
                    <a:pt x="10991" y="4019"/>
                    <a:pt x="10968" y="4004"/>
                    <a:pt x="10954" y="3982"/>
                  </a:cubicBezTo>
                  <a:cubicBezTo>
                    <a:pt x="10940" y="3961"/>
                    <a:pt x="10930" y="3937"/>
                    <a:pt x="10916" y="3916"/>
                  </a:cubicBezTo>
                  <a:cubicBezTo>
                    <a:pt x="10902" y="3894"/>
                    <a:pt x="10890" y="3872"/>
                    <a:pt x="10877" y="3851"/>
                  </a:cubicBezTo>
                  <a:cubicBezTo>
                    <a:pt x="10863" y="3829"/>
                    <a:pt x="10852" y="3806"/>
                    <a:pt x="10838" y="3784"/>
                  </a:cubicBezTo>
                  <a:cubicBezTo>
                    <a:pt x="10823" y="3763"/>
                    <a:pt x="10808" y="3743"/>
                    <a:pt x="10793" y="3722"/>
                  </a:cubicBezTo>
                  <a:cubicBezTo>
                    <a:pt x="10780" y="3701"/>
                    <a:pt x="10765" y="3680"/>
                    <a:pt x="10750" y="3659"/>
                  </a:cubicBezTo>
                  <a:cubicBezTo>
                    <a:pt x="10737" y="3637"/>
                    <a:pt x="10726" y="3615"/>
                    <a:pt x="10711" y="3593"/>
                  </a:cubicBezTo>
                  <a:cubicBezTo>
                    <a:pt x="10696" y="3572"/>
                    <a:pt x="10677" y="3553"/>
                    <a:pt x="10662" y="3532"/>
                  </a:cubicBezTo>
                  <a:cubicBezTo>
                    <a:pt x="10647" y="3511"/>
                    <a:pt x="10626" y="3495"/>
                    <a:pt x="10611" y="3476"/>
                  </a:cubicBezTo>
                  <a:cubicBezTo>
                    <a:pt x="10597" y="3454"/>
                    <a:pt x="10587" y="3429"/>
                    <a:pt x="10572" y="3408"/>
                  </a:cubicBezTo>
                  <a:cubicBezTo>
                    <a:pt x="10557" y="3388"/>
                    <a:pt x="10545" y="3365"/>
                    <a:pt x="10530" y="3345"/>
                  </a:cubicBezTo>
                  <a:cubicBezTo>
                    <a:pt x="10515" y="3326"/>
                    <a:pt x="10492" y="3311"/>
                    <a:pt x="10476" y="3290"/>
                  </a:cubicBezTo>
                  <a:cubicBezTo>
                    <a:pt x="10460" y="3270"/>
                    <a:pt x="10445" y="3251"/>
                    <a:pt x="10429" y="3230"/>
                  </a:cubicBezTo>
                  <a:cubicBezTo>
                    <a:pt x="10413" y="3210"/>
                    <a:pt x="10401" y="3188"/>
                    <a:pt x="10385" y="3167"/>
                  </a:cubicBezTo>
                  <a:cubicBezTo>
                    <a:pt x="10369" y="3147"/>
                    <a:pt x="10357" y="3124"/>
                    <a:pt x="10341" y="3104"/>
                  </a:cubicBezTo>
                  <a:cubicBezTo>
                    <a:pt x="10325" y="3085"/>
                    <a:pt x="10308" y="3065"/>
                    <a:pt x="10292" y="3045"/>
                  </a:cubicBezTo>
                  <a:lnTo>
                    <a:pt x="10244" y="2985"/>
                  </a:lnTo>
                  <a:cubicBezTo>
                    <a:pt x="10228" y="2965"/>
                    <a:pt x="10207" y="2949"/>
                    <a:pt x="10191" y="2929"/>
                  </a:cubicBezTo>
                  <a:cubicBezTo>
                    <a:pt x="10175" y="2909"/>
                    <a:pt x="10154" y="2893"/>
                    <a:pt x="10138" y="2874"/>
                  </a:cubicBezTo>
                  <a:cubicBezTo>
                    <a:pt x="10120" y="2855"/>
                    <a:pt x="10112" y="2829"/>
                    <a:pt x="10095" y="2809"/>
                  </a:cubicBezTo>
                  <a:cubicBezTo>
                    <a:pt x="10078" y="2791"/>
                    <a:pt x="10062" y="2771"/>
                    <a:pt x="10043" y="2753"/>
                  </a:cubicBezTo>
                  <a:cubicBezTo>
                    <a:pt x="10026" y="2732"/>
                    <a:pt x="10001" y="2722"/>
                    <a:pt x="9983" y="2702"/>
                  </a:cubicBezTo>
                  <a:cubicBezTo>
                    <a:pt x="9966" y="2683"/>
                    <a:pt x="9949" y="2665"/>
                    <a:pt x="9931" y="2647"/>
                  </a:cubicBezTo>
                  <a:cubicBezTo>
                    <a:pt x="9914" y="2627"/>
                    <a:pt x="9899" y="2606"/>
                    <a:pt x="9882" y="2588"/>
                  </a:cubicBezTo>
                  <a:cubicBezTo>
                    <a:pt x="9864" y="2568"/>
                    <a:pt x="9851" y="2547"/>
                    <a:pt x="9833" y="2529"/>
                  </a:cubicBezTo>
                  <a:cubicBezTo>
                    <a:pt x="9816" y="2510"/>
                    <a:pt x="9797" y="2492"/>
                    <a:pt x="9780" y="2474"/>
                  </a:cubicBezTo>
                  <a:cubicBezTo>
                    <a:pt x="9762" y="2455"/>
                    <a:pt x="9743" y="2438"/>
                    <a:pt x="9726" y="2418"/>
                  </a:cubicBezTo>
                  <a:cubicBezTo>
                    <a:pt x="9708" y="2401"/>
                    <a:pt x="9690" y="2381"/>
                    <a:pt x="9673" y="2364"/>
                  </a:cubicBezTo>
                  <a:cubicBezTo>
                    <a:pt x="9656" y="2346"/>
                    <a:pt x="9641" y="2324"/>
                    <a:pt x="9622" y="2306"/>
                  </a:cubicBezTo>
                  <a:cubicBezTo>
                    <a:pt x="9604" y="2288"/>
                    <a:pt x="9582" y="2274"/>
                    <a:pt x="9563" y="2257"/>
                  </a:cubicBezTo>
                  <a:cubicBezTo>
                    <a:pt x="9545" y="2240"/>
                    <a:pt x="9523" y="2226"/>
                    <a:pt x="9505" y="2209"/>
                  </a:cubicBezTo>
                  <a:cubicBezTo>
                    <a:pt x="9485" y="2190"/>
                    <a:pt x="9467" y="2174"/>
                    <a:pt x="9448" y="2156"/>
                  </a:cubicBezTo>
                  <a:cubicBezTo>
                    <a:pt x="9430" y="2139"/>
                    <a:pt x="9411" y="2121"/>
                    <a:pt x="9393" y="2102"/>
                  </a:cubicBezTo>
                  <a:lnTo>
                    <a:pt x="9336" y="2051"/>
                  </a:lnTo>
                  <a:cubicBezTo>
                    <a:pt x="9317" y="2033"/>
                    <a:pt x="9302" y="2011"/>
                    <a:pt x="9283" y="1994"/>
                  </a:cubicBezTo>
                  <a:cubicBezTo>
                    <a:pt x="9265" y="1977"/>
                    <a:pt x="9240" y="1966"/>
                    <a:pt x="9222" y="1949"/>
                  </a:cubicBezTo>
                  <a:cubicBezTo>
                    <a:pt x="9203" y="1933"/>
                    <a:pt x="9190" y="1908"/>
                    <a:pt x="9170" y="1891"/>
                  </a:cubicBezTo>
                  <a:cubicBezTo>
                    <a:pt x="9152" y="1875"/>
                    <a:pt x="9125" y="1867"/>
                    <a:pt x="9105" y="1851"/>
                  </a:cubicBezTo>
                  <a:cubicBezTo>
                    <a:pt x="9085" y="1835"/>
                    <a:pt x="9069" y="1815"/>
                    <a:pt x="9049" y="1799"/>
                  </a:cubicBezTo>
                  <a:cubicBezTo>
                    <a:pt x="9029" y="1783"/>
                    <a:pt x="9015" y="1759"/>
                    <a:pt x="8996" y="1743"/>
                  </a:cubicBezTo>
                  <a:cubicBezTo>
                    <a:pt x="8975" y="1727"/>
                    <a:pt x="8953" y="1715"/>
                    <a:pt x="8933" y="1699"/>
                  </a:cubicBezTo>
                  <a:cubicBezTo>
                    <a:pt x="8912" y="1684"/>
                    <a:pt x="8892" y="1668"/>
                    <a:pt x="8873" y="1652"/>
                  </a:cubicBezTo>
                  <a:cubicBezTo>
                    <a:pt x="8852" y="1635"/>
                    <a:pt x="8832" y="1620"/>
                    <a:pt x="8812" y="1604"/>
                  </a:cubicBezTo>
                  <a:cubicBezTo>
                    <a:pt x="8792" y="1588"/>
                    <a:pt x="8773" y="1570"/>
                    <a:pt x="8753" y="1555"/>
                  </a:cubicBezTo>
                  <a:cubicBezTo>
                    <a:pt x="8733" y="1540"/>
                    <a:pt x="8704" y="1534"/>
                    <a:pt x="8685" y="1519"/>
                  </a:cubicBezTo>
                  <a:cubicBezTo>
                    <a:pt x="8664" y="1505"/>
                    <a:pt x="8650" y="1479"/>
                    <a:pt x="8629" y="1464"/>
                  </a:cubicBezTo>
                  <a:cubicBezTo>
                    <a:pt x="8608" y="1448"/>
                    <a:pt x="8586" y="1437"/>
                    <a:pt x="8564" y="1422"/>
                  </a:cubicBezTo>
                  <a:cubicBezTo>
                    <a:pt x="8544" y="1408"/>
                    <a:pt x="8519" y="1400"/>
                    <a:pt x="8498" y="1385"/>
                  </a:cubicBezTo>
                  <a:cubicBezTo>
                    <a:pt x="8477" y="1371"/>
                    <a:pt x="8463" y="1345"/>
                    <a:pt x="8442" y="1330"/>
                  </a:cubicBezTo>
                  <a:cubicBezTo>
                    <a:pt x="8421" y="1315"/>
                    <a:pt x="8398" y="1304"/>
                    <a:pt x="8377" y="1291"/>
                  </a:cubicBezTo>
                  <a:cubicBezTo>
                    <a:pt x="8355" y="1276"/>
                    <a:pt x="8334" y="1261"/>
                    <a:pt x="8312" y="1248"/>
                  </a:cubicBezTo>
                  <a:cubicBezTo>
                    <a:pt x="8291" y="1234"/>
                    <a:pt x="8269" y="1221"/>
                    <a:pt x="8247" y="1207"/>
                  </a:cubicBezTo>
                  <a:cubicBezTo>
                    <a:pt x="8226" y="1192"/>
                    <a:pt x="8205" y="1176"/>
                    <a:pt x="8184" y="1163"/>
                  </a:cubicBezTo>
                  <a:cubicBezTo>
                    <a:pt x="8162" y="1149"/>
                    <a:pt x="8136" y="1144"/>
                    <a:pt x="8114" y="1131"/>
                  </a:cubicBezTo>
                  <a:cubicBezTo>
                    <a:pt x="8093" y="1117"/>
                    <a:pt x="8077" y="1093"/>
                    <a:pt x="8055" y="1080"/>
                  </a:cubicBezTo>
                  <a:cubicBezTo>
                    <a:pt x="8034" y="1067"/>
                    <a:pt x="8007" y="1060"/>
                    <a:pt x="7986" y="1046"/>
                  </a:cubicBezTo>
                  <a:cubicBezTo>
                    <a:pt x="7964" y="1035"/>
                    <a:pt x="7938" y="1028"/>
                    <a:pt x="7916" y="1014"/>
                  </a:cubicBezTo>
                  <a:cubicBezTo>
                    <a:pt x="7895" y="1001"/>
                    <a:pt x="7874" y="985"/>
                    <a:pt x="7852" y="972"/>
                  </a:cubicBezTo>
                  <a:cubicBezTo>
                    <a:pt x="7829" y="960"/>
                    <a:pt x="7807" y="949"/>
                    <a:pt x="7783" y="937"/>
                  </a:cubicBezTo>
                  <a:cubicBezTo>
                    <a:pt x="7761" y="924"/>
                    <a:pt x="7745" y="902"/>
                    <a:pt x="7722" y="890"/>
                  </a:cubicBezTo>
                  <a:cubicBezTo>
                    <a:pt x="7700" y="878"/>
                    <a:pt x="7673" y="875"/>
                    <a:pt x="7649" y="863"/>
                  </a:cubicBezTo>
                  <a:cubicBezTo>
                    <a:pt x="7627" y="851"/>
                    <a:pt x="7607" y="833"/>
                    <a:pt x="7584" y="821"/>
                  </a:cubicBezTo>
                  <a:cubicBezTo>
                    <a:pt x="7562" y="810"/>
                    <a:pt x="7539" y="799"/>
                    <a:pt x="7516" y="787"/>
                  </a:cubicBezTo>
                  <a:cubicBezTo>
                    <a:pt x="7493" y="774"/>
                    <a:pt x="7469" y="764"/>
                    <a:pt x="7446" y="753"/>
                  </a:cubicBezTo>
                  <a:cubicBezTo>
                    <a:pt x="7423" y="741"/>
                    <a:pt x="7397" y="737"/>
                    <a:pt x="7374" y="726"/>
                  </a:cubicBezTo>
                  <a:cubicBezTo>
                    <a:pt x="7349" y="714"/>
                    <a:pt x="7327" y="704"/>
                    <a:pt x="7304" y="693"/>
                  </a:cubicBezTo>
                  <a:cubicBezTo>
                    <a:pt x="7282" y="681"/>
                    <a:pt x="7261" y="666"/>
                    <a:pt x="7237" y="655"/>
                  </a:cubicBezTo>
                  <a:cubicBezTo>
                    <a:pt x="7215" y="645"/>
                    <a:pt x="7189" y="638"/>
                    <a:pt x="7166" y="628"/>
                  </a:cubicBezTo>
                  <a:cubicBezTo>
                    <a:pt x="7143" y="617"/>
                    <a:pt x="7119" y="608"/>
                    <a:pt x="7096" y="598"/>
                  </a:cubicBezTo>
                  <a:cubicBezTo>
                    <a:pt x="7071" y="589"/>
                    <a:pt x="7048" y="578"/>
                    <a:pt x="7025" y="569"/>
                  </a:cubicBezTo>
                  <a:cubicBezTo>
                    <a:pt x="7001" y="559"/>
                    <a:pt x="6983" y="538"/>
                    <a:pt x="6959" y="528"/>
                  </a:cubicBezTo>
                  <a:cubicBezTo>
                    <a:pt x="6936" y="519"/>
                    <a:pt x="6908" y="520"/>
                    <a:pt x="6884" y="511"/>
                  </a:cubicBezTo>
                  <a:cubicBezTo>
                    <a:pt x="6860" y="501"/>
                    <a:pt x="6840" y="485"/>
                    <a:pt x="6816" y="477"/>
                  </a:cubicBezTo>
                  <a:cubicBezTo>
                    <a:pt x="6792" y="467"/>
                    <a:pt x="6766" y="466"/>
                    <a:pt x="6742" y="456"/>
                  </a:cubicBezTo>
                  <a:cubicBezTo>
                    <a:pt x="6718" y="447"/>
                    <a:pt x="6696" y="430"/>
                    <a:pt x="6673" y="423"/>
                  </a:cubicBezTo>
                  <a:cubicBezTo>
                    <a:pt x="6648" y="414"/>
                    <a:pt x="6621" y="413"/>
                    <a:pt x="6598" y="405"/>
                  </a:cubicBezTo>
                  <a:cubicBezTo>
                    <a:pt x="6573" y="397"/>
                    <a:pt x="6551" y="381"/>
                    <a:pt x="6528" y="373"/>
                  </a:cubicBezTo>
                  <a:cubicBezTo>
                    <a:pt x="6503" y="365"/>
                    <a:pt x="6479" y="361"/>
                    <a:pt x="6454" y="353"/>
                  </a:cubicBezTo>
                  <a:cubicBezTo>
                    <a:pt x="6430" y="345"/>
                    <a:pt x="6405" y="343"/>
                    <a:pt x="6380" y="334"/>
                  </a:cubicBezTo>
                  <a:cubicBezTo>
                    <a:pt x="6357" y="328"/>
                    <a:pt x="6331" y="319"/>
                    <a:pt x="6307" y="313"/>
                  </a:cubicBezTo>
                  <a:cubicBezTo>
                    <a:pt x="6283" y="306"/>
                    <a:pt x="6257" y="300"/>
                    <a:pt x="6233" y="292"/>
                  </a:cubicBezTo>
                  <a:cubicBezTo>
                    <a:pt x="6209" y="286"/>
                    <a:pt x="6187" y="265"/>
                    <a:pt x="6164" y="259"/>
                  </a:cubicBezTo>
                  <a:cubicBezTo>
                    <a:pt x="6138" y="253"/>
                    <a:pt x="6112" y="247"/>
                    <a:pt x="6089" y="241"/>
                  </a:cubicBezTo>
                  <a:cubicBezTo>
                    <a:pt x="6064" y="233"/>
                    <a:pt x="6036" y="238"/>
                    <a:pt x="6013" y="231"/>
                  </a:cubicBezTo>
                  <a:cubicBezTo>
                    <a:pt x="5988" y="225"/>
                    <a:pt x="5966" y="212"/>
                    <a:pt x="5940" y="206"/>
                  </a:cubicBezTo>
                  <a:cubicBezTo>
                    <a:pt x="5914" y="200"/>
                    <a:pt x="5890" y="199"/>
                    <a:pt x="5864" y="194"/>
                  </a:cubicBezTo>
                  <a:cubicBezTo>
                    <a:pt x="5839" y="187"/>
                    <a:pt x="5816" y="179"/>
                    <a:pt x="5790" y="173"/>
                  </a:cubicBezTo>
                  <a:cubicBezTo>
                    <a:pt x="5764" y="167"/>
                    <a:pt x="5742" y="156"/>
                    <a:pt x="5716" y="151"/>
                  </a:cubicBezTo>
                  <a:cubicBezTo>
                    <a:pt x="5704" y="148"/>
                    <a:pt x="5691" y="148"/>
                    <a:pt x="5678" y="148"/>
                  </a:cubicBezTo>
                  <a:cubicBezTo>
                    <a:pt x="5665" y="148"/>
                    <a:pt x="5652" y="148"/>
                    <a:pt x="5639" y="146"/>
                  </a:cubicBezTo>
                  <a:cubicBezTo>
                    <a:pt x="5613" y="140"/>
                    <a:pt x="5591" y="128"/>
                    <a:pt x="5565" y="123"/>
                  </a:cubicBezTo>
                  <a:cubicBezTo>
                    <a:pt x="5539" y="119"/>
                    <a:pt x="5515" y="116"/>
                    <a:pt x="5489" y="112"/>
                  </a:cubicBezTo>
                  <a:cubicBezTo>
                    <a:pt x="5463" y="108"/>
                    <a:pt x="5440" y="98"/>
                    <a:pt x="5414" y="94"/>
                  </a:cubicBezTo>
                  <a:cubicBezTo>
                    <a:pt x="5388" y="91"/>
                    <a:pt x="5363" y="89"/>
                    <a:pt x="5338" y="86"/>
                  </a:cubicBezTo>
                  <a:cubicBezTo>
                    <a:pt x="5332" y="85"/>
                    <a:pt x="5326" y="84"/>
                    <a:pt x="5320" y="84"/>
                  </a:cubicBezTo>
                  <a:cubicBezTo>
                    <a:pt x="5305" y="84"/>
                    <a:pt x="5289" y="86"/>
                    <a:pt x="5274" y="86"/>
                  </a:cubicBezTo>
                  <a:cubicBezTo>
                    <a:pt x="5269" y="86"/>
                    <a:pt x="5265" y="86"/>
                    <a:pt x="5260" y="86"/>
                  </a:cubicBezTo>
                  <a:cubicBezTo>
                    <a:pt x="5234" y="81"/>
                    <a:pt x="5210" y="71"/>
                    <a:pt x="5185" y="67"/>
                  </a:cubicBezTo>
                  <a:cubicBezTo>
                    <a:pt x="5159" y="64"/>
                    <a:pt x="5135" y="54"/>
                    <a:pt x="5110" y="51"/>
                  </a:cubicBezTo>
                  <a:cubicBezTo>
                    <a:pt x="5084" y="48"/>
                    <a:pt x="5059" y="48"/>
                    <a:pt x="5034" y="45"/>
                  </a:cubicBezTo>
                  <a:cubicBezTo>
                    <a:pt x="5021" y="44"/>
                    <a:pt x="5008" y="44"/>
                    <a:pt x="4995" y="44"/>
                  </a:cubicBezTo>
                  <a:cubicBezTo>
                    <a:pt x="4983" y="44"/>
                    <a:pt x="4970" y="44"/>
                    <a:pt x="4958" y="43"/>
                  </a:cubicBezTo>
                  <a:cubicBezTo>
                    <a:pt x="4932" y="39"/>
                    <a:pt x="4906" y="34"/>
                    <a:pt x="4881" y="32"/>
                  </a:cubicBezTo>
                  <a:cubicBezTo>
                    <a:pt x="4856" y="29"/>
                    <a:pt x="4830" y="22"/>
                    <a:pt x="4804" y="21"/>
                  </a:cubicBezTo>
                  <a:cubicBezTo>
                    <a:pt x="4801" y="21"/>
                    <a:pt x="4798" y="21"/>
                    <a:pt x="4795" y="21"/>
                  </a:cubicBezTo>
                  <a:cubicBezTo>
                    <a:pt x="4773" y="21"/>
                    <a:pt x="4751" y="29"/>
                    <a:pt x="4731" y="29"/>
                  </a:cubicBezTo>
                  <a:cubicBezTo>
                    <a:pt x="4730" y="29"/>
                    <a:pt x="4728" y="29"/>
                    <a:pt x="4727" y="29"/>
                  </a:cubicBezTo>
                  <a:lnTo>
                    <a:pt x="4650" y="24"/>
                  </a:lnTo>
                  <a:lnTo>
                    <a:pt x="4574" y="21"/>
                  </a:lnTo>
                  <a:cubicBezTo>
                    <a:pt x="4548" y="19"/>
                    <a:pt x="4524" y="14"/>
                    <a:pt x="4498" y="13"/>
                  </a:cubicBezTo>
                  <a:cubicBezTo>
                    <a:pt x="4472" y="13"/>
                    <a:pt x="4447" y="17"/>
                    <a:pt x="4422" y="17"/>
                  </a:cubicBezTo>
                  <a:cubicBezTo>
                    <a:pt x="4396" y="17"/>
                    <a:pt x="4371" y="1"/>
                    <a:pt x="43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1"/>
            <p:cNvSpPr/>
            <p:nvPr/>
          </p:nvSpPr>
          <p:spPr>
            <a:xfrm>
              <a:off x="4553675" y="3436650"/>
              <a:ext cx="87200" cy="114425"/>
            </a:xfrm>
            <a:custGeom>
              <a:avLst/>
              <a:gdLst/>
              <a:ahLst/>
              <a:cxnLst/>
              <a:rect l="l" t="t" r="r" b="b"/>
              <a:pathLst>
                <a:path w="3488" h="4577" extrusionOk="0">
                  <a:moveTo>
                    <a:pt x="1718" y="1"/>
                  </a:moveTo>
                  <a:cubicBezTo>
                    <a:pt x="1693" y="1"/>
                    <a:pt x="1668" y="12"/>
                    <a:pt x="1645" y="12"/>
                  </a:cubicBezTo>
                  <a:cubicBezTo>
                    <a:pt x="1619" y="12"/>
                    <a:pt x="1593" y="12"/>
                    <a:pt x="1567" y="13"/>
                  </a:cubicBezTo>
                  <a:cubicBezTo>
                    <a:pt x="1565" y="13"/>
                    <a:pt x="1562" y="13"/>
                    <a:pt x="1559" y="13"/>
                  </a:cubicBezTo>
                  <a:cubicBezTo>
                    <a:pt x="1541" y="13"/>
                    <a:pt x="1522" y="9"/>
                    <a:pt x="1503" y="9"/>
                  </a:cubicBezTo>
                  <a:cubicBezTo>
                    <a:pt x="1499" y="9"/>
                    <a:pt x="1494" y="9"/>
                    <a:pt x="1490" y="9"/>
                  </a:cubicBezTo>
                  <a:cubicBezTo>
                    <a:pt x="1465" y="12"/>
                    <a:pt x="1441" y="22"/>
                    <a:pt x="1415" y="27"/>
                  </a:cubicBezTo>
                  <a:cubicBezTo>
                    <a:pt x="1390" y="31"/>
                    <a:pt x="1364" y="33"/>
                    <a:pt x="1340" y="38"/>
                  </a:cubicBezTo>
                  <a:cubicBezTo>
                    <a:pt x="1315" y="44"/>
                    <a:pt x="1289" y="47"/>
                    <a:pt x="1265" y="53"/>
                  </a:cubicBezTo>
                  <a:cubicBezTo>
                    <a:pt x="1241" y="60"/>
                    <a:pt x="1219" y="76"/>
                    <a:pt x="1196" y="84"/>
                  </a:cubicBezTo>
                  <a:cubicBezTo>
                    <a:pt x="1171" y="93"/>
                    <a:pt x="1146" y="97"/>
                    <a:pt x="1123" y="108"/>
                  </a:cubicBezTo>
                  <a:cubicBezTo>
                    <a:pt x="1100" y="119"/>
                    <a:pt x="1078" y="130"/>
                    <a:pt x="1055" y="141"/>
                  </a:cubicBezTo>
                  <a:cubicBezTo>
                    <a:pt x="1032" y="152"/>
                    <a:pt x="1007" y="157"/>
                    <a:pt x="984" y="170"/>
                  </a:cubicBezTo>
                  <a:cubicBezTo>
                    <a:pt x="961" y="182"/>
                    <a:pt x="941" y="198"/>
                    <a:pt x="919" y="211"/>
                  </a:cubicBezTo>
                  <a:cubicBezTo>
                    <a:pt x="899" y="225"/>
                    <a:pt x="878" y="237"/>
                    <a:pt x="856" y="252"/>
                  </a:cubicBezTo>
                  <a:cubicBezTo>
                    <a:pt x="834" y="267"/>
                    <a:pt x="817" y="285"/>
                    <a:pt x="797" y="301"/>
                  </a:cubicBezTo>
                  <a:cubicBezTo>
                    <a:pt x="777" y="316"/>
                    <a:pt x="761" y="337"/>
                    <a:pt x="742" y="353"/>
                  </a:cubicBezTo>
                  <a:cubicBezTo>
                    <a:pt x="723" y="369"/>
                    <a:pt x="695" y="376"/>
                    <a:pt x="676" y="393"/>
                  </a:cubicBezTo>
                  <a:cubicBezTo>
                    <a:pt x="658" y="411"/>
                    <a:pt x="640" y="429"/>
                    <a:pt x="623" y="449"/>
                  </a:cubicBezTo>
                  <a:cubicBezTo>
                    <a:pt x="606" y="467"/>
                    <a:pt x="586" y="484"/>
                    <a:pt x="569" y="503"/>
                  </a:cubicBezTo>
                  <a:cubicBezTo>
                    <a:pt x="553" y="521"/>
                    <a:pt x="536" y="541"/>
                    <a:pt x="520" y="561"/>
                  </a:cubicBezTo>
                  <a:cubicBezTo>
                    <a:pt x="504" y="579"/>
                    <a:pt x="493" y="604"/>
                    <a:pt x="477" y="623"/>
                  </a:cubicBezTo>
                  <a:cubicBezTo>
                    <a:pt x="461" y="644"/>
                    <a:pt x="446" y="664"/>
                    <a:pt x="431" y="685"/>
                  </a:cubicBezTo>
                  <a:cubicBezTo>
                    <a:pt x="416" y="707"/>
                    <a:pt x="404" y="729"/>
                    <a:pt x="391" y="751"/>
                  </a:cubicBezTo>
                  <a:cubicBezTo>
                    <a:pt x="377" y="772"/>
                    <a:pt x="361" y="792"/>
                    <a:pt x="348" y="814"/>
                  </a:cubicBezTo>
                  <a:cubicBezTo>
                    <a:pt x="335" y="835"/>
                    <a:pt x="318" y="856"/>
                    <a:pt x="307" y="878"/>
                  </a:cubicBezTo>
                  <a:cubicBezTo>
                    <a:pt x="293" y="901"/>
                    <a:pt x="290" y="926"/>
                    <a:pt x="277" y="949"/>
                  </a:cubicBezTo>
                  <a:cubicBezTo>
                    <a:pt x="266" y="971"/>
                    <a:pt x="260" y="997"/>
                    <a:pt x="249" y="1020"/>
                  </a:cubicBezTo>
                  <a:cubicBezTo>
                    <a:pt x="238" y="1043"/>
                    <a:pt x="212" y="1059"/>
                    <a:pt x="204" y="1083"/>
                  </a:cubicBezTo>
                  <a:cubicBezTo>
                    <a:pt x="194" y="1105"/>
                    <a:pt x="193" y="1132"/>
                    <a:pt x="183" y="1157"/>
                  </a:cubicBezTo>
                  <a:cubicBezTo>
                    <a:pt x="174" y="1180"/>
                    <a:pt x="166" y="1205"/>
                    <a:pt x="158" y="1228"/>
                  </a:cubicBezTo>
                  <a:cubicBezTo>
                    <a:pt x="148" y="1253"/>
                    <a:pt x="134" y="1274"/>
                    <a:pt x="126" y="1298"/>
                  </a:cubicBezTo>
                  <a:cubicBezTo>
                    <a:pt x="118" y="1323"/>
                    <a:pt x="118" y="1349"/>
                    <a:pt x="111" y="1373"/>
                  </a:cubicBezTo>
                  <a:cubicBezTo>
                    <a:pt x="104" y="1399"/>
                    <a:pt x="91" y="1421"/>
                    <a:pt x="84" y="1446"/>
                  </a:cubicBezTo>
                  <a:cubicBezTo>
                    <a:pt x="79" y="1469"/>
                    <a:pt x="75" y="1495"/>
                    <a:pt x="70" y="1521"/>
                  </a:cubicBezTo>
                  <a:cubicBezTo>
                    <a:pt x="65" y="1547"/>
                    <a:pt x="60" y="1570"/>
                    <a:pt x="55" y="1596"/>
                  </a:cubicBezTo>
                  <a:cubicBezTo>
                    <a:pt x="50" y="1622"/>
                    <a:pt x="43" y="1645"/>
                    <a:pt x="39" y="1671"/>
                  </a:cubicBezTo>
                  <a:cubicBezTo>
                    <a:pt x="35" y="1696"/>
                    <a:pt x="38" y="1721"/>
                    <a:pt x="34" y="1747"/>
                  </a:cubicBezTo>
                  <a:cubicBezTo>
                    <a:pt x="29" y="1773"/>
                    <a:pt x="19" y="1796"/>
                    <a:pt x="16" y="1822"/>
                  </a:cubicBezTo>
                  <a:cubicBezTo>
                    <a:pt x="12" y="1848"/>
                    <a:pt x="16" y="1873"/>
                    <a:pt x="13" y="1898"/>
                  </a:cubicBezTo>
                  <a:cubicBezTo>
                    <a:pt x="11" y="1924"/>
                    <a:pt x="16" y="1949"/>
                    <a:pt x="14" y="1975"/>
                  </a:cubicBezTo>
                  <a:cubicBezTo>
                    <a:pt x="13" y="2001"/>
                    <a:pt x="2" y="2025"/>
                    <a:pt x="1" y="2051"/>
                  </a:cubicBezTo>
                  <a:cubicBezTo>
                    <a:pt x="0" y="2077"/>
                    <a:pt x="2" y="2102"/>
                    <a:pt x="2" y="2127"/>
                  </a:cubicBezTo>
                  <a:cubicBezTo>
                    <a:pt x="1" y="2153"/>
                    <a:pt x="1" y="2178"/>
                    <a:pt x="1" y="2204"/>
                  </a:cubicBezTo>
                  <a:cubicBezTo>
                    <a:pt x="2" y="2229"/>
                    <a:pt x="1" y="2255"/>
                    <a:pt x="2" y="2280"/>
                  </a:cubicBezTo>
                  <a:cubicBezTo>
                    <a:pt x="2" y="2306"/>
                    <a:pt x="7" y="2331"/>
                    <a:pt x="8" y="2356"/>
                  </a:cubicBezTo>
                  <a:cubicBezTo>
                    <a:pt x="11" y="2381"/>
                    <a:pt x="17" y="2406"/>
                    <a:pt x="20" y="2431"/>
                  </a:cubicBezTo>
                  <a:cubicBezTo>
                    <a:pt x="23" y="2456"/>
                    <a:pt x="16" y="2483"/>
                    <a:pt x="19" y="2507"/>
                  </a:cubicBezTo>
                  <a:cubicBezTo>
                    <a:pt x="22" y="2532"/>
                    <a:pt x="27" y="2558"/>
                    <a:pt x="30" y="2582"/>
                  </a:cubicBezTo>
                  <a:cubicBezTo>
                    <a:pt x="35" y="2608"/>
                    <a:pt x="38" y="2634"/>
                    <a:pt x="41" y="2659"/>
                  </a:cubicBezTo>
                  <a:cubicBezTo>
                    <a:pt x="45" y="2684"/>
                    <a:pt x="62" y="2708"/>
                    <a:pt x="68" y="2732"/>
                  </a:cubicBezTo>
                  <a:cubicBezTo>
                    <a:pt x="73" y="2758"/>
                    <a:pt x="73" y="2784"/>
                    <a:pt x="79" y="2809"/>
                  </a:cubicBezTo>
                  <a:cubicBezTo>
                    <a:pt x="84" y="2834"/>
                    <a:pt x="81" y="2863"/>
                    <a:pt x="87" y="2887"/>
                  </a:cubicBezTo>
                  <a:cubicBezTo>
                    <a:pt x="94" y="2912"/>
                    <a:pt x="110" y="2935"/>
                    <a:pt x="116" y="2959"/>
                  </a:cubicBezTo>
                  <a:cubicBezTo>
                    <a:pt x="124" y="2984"/>
                    <a:pt x="126" y="3010"/>
                    <a:pt x="134" y="3034"/>
                  </a:cubicBezTo>
                  <a:cubicBezTo>
                    <a:pt x="142" y="3059"/>
                    <a:pt x="150" y="3084"/>
                    <a:pt x="158" y="3107"/>
                  </a:cubicBezTo>
                  <a:cubicBezTo>
                    <a:pt x="166" y="3132"/>
                    <a:pt x="182" y="3153"/>
                    <a:pt x="191" y="3177"/>
                  </a:cubicBezTo>
                  <a:cubicBezTo>
                    <a:pt x="201" y="3201"/>
                    <a:pt x="198" y="3229"/>
                    <a:pt x="207" y="3254"/>
                  </a:cubicBezTo>
                  <a:cubicBezTo>
                    <a:pt x="217" y="3277"/>
                    <a:pt x="236" y="3298"/>
                    <a:pt x="247" y="3320"/>
                  </a:cubicBezTo>
                  <a:cubicBezTo>
                    <a:pt x="255" y="3345"/>
                    <a:pt x="261" y="3370"/>
                    <a:pt x="271" y="3393"/>
                  </a:cubicBezTo>
                  <a:cubicBezTo>
                    <a:pt x="282" y="3416"/>
                    <a:pt x="296" y="3437"/>
                    <a:pt x="308" y="3460"/>
                  </a:cubicBezTo>
                  <a:cubicBezTo>
                    <a:pt x="320" y="3484"/>
                    <a:pt x="329" y="3507"/>
                    <a:pt x="341" y="3529"/>
                  </a:cubicBezTo>
                  <a:cubicBezTo>
                    <a:pt x="354" y="3552"/>
                    <a:pt x="365" y="3576"/>
                    <a:pt x="377" y="3598"/>
                  </a:cubicBezTo>
                  <a:cubicBezTo>
                    <a:pt x="391" y="3619"/>
                    <a:pt x="404" y="3642"/>
                    <a:pt x="418" y="3663"/>
                  </a:cubicBezTo>
                  <a:cubicBezTo>
                    <a:pt x="431" y="3684"/>
                    <a:pt x="443" y="3707"/>
                    <a:pt x="458" y="3728"/>
                  </a:cubicBezTo>
                  <a:cubicBezTo>
                    <a:pt x="472" y="3750"/>
                    <a:pt x="494" y="3766"/>
                    <a:pt x="509" y="3786"/>
                  </a:cubicBezTo>
                  <a:cubicBezTo>
                    <a:pt x="523" y="3807"/>
                    <a:pt x="527" y="3836"/>
                    <a:pt x="543" y="3856"/>
                  </a:cubicBezTo>
                  <a:cubicBezTo>
                    <a:pt x="558" y="3877"/>
                    <a:pt x="576" y="3897"/>
                    <a:pt x="592" y="3916"/>
                  </a:cubicBezTo>
                  <a:cubicBezTo>
                    <a:pt x="609" y="3936"/>
                    <a:pt x="629" y="3952"/>
                    <a:pt x="646" y="3972"/>
                  </a:cubicBezTo>
                  <a:cubicBezTo>
                    <a:pt x="664" y="3990"/>
                    <a:pt x="684" y="4006"/>
                    <a:pt x="702" y="4025"/>
                  </a:cubicBezTo>
                  <a:cubicBezTo>
                    <a:pt x="720" y="4043"/>
                    <a:pt x="737" y="4060"/>
                    <a:pt x="757" y="4079"/>
                  </a:cubicBezTo>
                  <a:cubicBezTo>
                    <a:pt x="774" y="4097"/>
                    <a:pt x="790" y="4117"/>
                    <a:pt x="809" y="4134"/>
                  </a:cubicBezTo>
                  <a:cubicBezTo>
                    <a:pt x="827" y="4152"/>
                    <a:pt x="843" y="4172"/>
                    <a:pt x="864" y="4188"/>
                  </a:cubicBezTo>
                  <a:cubicBezTo>
                    <a:pt x="884" y="4204"/>
                    <a:pt x="906" y="4216"/>
                    <a:pt x="927" y="4232"/>
                  </a:cubicBezTo>
                  <a:cubicBezTo>
                    <a:pt x="946" y="4248"/>
                    <a:pt x="965" y="4267"/>
                    <a:pt x="986" y="4282"/>
                  </a:cubicBezTo>
                  <a:cubicBezTo>
                    <a:pt x="1005" y="4298"/>
                    <a:pt x="1030" y="4309"/>
                    <a:pt x="1051" y="4322"/>
                  </a:cubicBezTo>
                  <a:cubicBezTo>
                    <a:pt x="1073" y="4336"/>
                    <a:pt x="1095" y="4348"/>
                    <a:pt x="1116" y="4360"/>
                  </a:cubicBezTo>
                  <a:cubicBezTo>
                    <a:pt x="1138" y="4374"/>
                    <a:pt x="1155" y="4396"/>
                    <a:pt x="1179" y="4408"/>
                  </a:cubicBezTo>
                  <a:cubicBezTo>
                    <a:pt x="1200" y="4419"/>
                    <a:pt x="1229" y="4419"/>
                    <a:pt x="1251" y="4430"/>
                  </a:cubicBezTo>
                  <a:cubicBezTo>
                    <a:pt x="1275" y="4441"/>
                    <a:pt x="1296" y="4456"/>
                    <a:pt x="1320" y="4465"/>
                  </a:cubicBezTo>
                  <a:cubicBezTo>
                    <a:pt x="1345" y="4475"/>
                    <a:pt x="1367" y="4486"/>
                    <a:pt x="1391" y="4493"/>
                  </a:cubicBezTo>
                  <a:cubicBezTo>
                    <a:pt x="1415" y="4502"/>
                    <a:pt x="1442" y="4503"/>
                    <a:pt x="1466" y="4509"/>
                  </a:cubicBezTo>
                  <a:cubicBezTo>
                    <a:pt x="1491" y="4516"/>
                    <a:pt x="1513" y="4532"/>
                    <a:pt x="1538" y="4537"/>
                  </a:cubicBezTo>
                  <a:cubicBezTo>
                    <a:pt x="1564" y="4542"/>
                    <a:pt x="1588" y="4553"/>
                    <a:pt x="1613" y="4557"/>
                  </a:cubicBezTo>
                  <a:cubicBezTo>
                    <a:pt x="1639" y="4562"/>
                    <a:pt x="1664" y="4564"/>
                    <a:pt x="1689" y="4567"/>
                  </a:cubicBezTo>
                  <a:cubicBezTo>
                    <a:pt x="1714" y="4569"/>
                    <a:pt x="1741" y="4569"/>
                    <a:pt x="1766" y="4571"/>
                  </a:cubicBezTo>
                  <a:cubicBezTo>
                    <a:pt x="1791" y="4572"/>
                    <a:pt x="1817" y="4577"/>
                    <a:pt x="1843" y="4577"/>
                  </a:cubicBezTo>
                  <a:cubicBezTo>
                    <a:pt x="1868" y="4577"/>
                    <a:pt x="1893" y="4566"/>
                    <a:pt x="1919" y="4564"/>
                  </a:cubicBezTo>
                  <a:cubicBezTo>
                    <a:pt x="1922" y="4564"/>
                    <a:pt x="1925" y="4564"/>
                    <a:pt x="1928" y="4564"/>
                  </a:cubicBezTo>
                  <a:cubicBezTo>
                    <a:pt x="1943" y="4564"/>
                    <a:pt x="1959" y="4565"/>
                    <a:pt x="1974" y="4565"/>
                  </a:cubicBezTo>
                  <a:cubicBezTo>
                    <a:pt x="1982" y="4565"/>
                    <a:pt x="1989" y="4565"/>
                    <a:pt x="1996" y="4564"/>
                  </a:cubicBezTo>
                  <a:cubicBezTo>
                    <a:pt x="2022" y="4562"/>
                    <a:pt x="2046" y="4550"/>
                    <a:pt x="2071" y="4546"/>
                  </a:cubicBezTo>
                  <a:cubicBezTo>
                    <a:pt x="2097" y="4541"/>
                    <a:pt x="2122" y="4539"/>
                    <a:pt x="2146" y="4534"/>
                  </a:cubicBezTo>
                  <a:cubicBezTo>
                    <a:pt x="2171" y="4526"/>
                    <a:pt x="2196" y="4519"/>
                    <a:pt x="2220" y="4512"/>
                  </a:cubicBezTo>
                  <a:cubicBezTo>
                    <a:pt x="2244" y="4505"/>
                    <a:pt x="2271" y="4504"/>
                    <a:pt x="2295" y="4496"/>
                  </a:cubicBezTo>
                  <a:cubicBezTo>
                    <a:pt x="2319" y="4488"/>
                    <a:pt x="2344" y="4481"/>
                    <a:pt x="2368" y="4472"/>
                  </a:cubicBezTo>
                  <a:cubicBezTo>
                    <a:pt x="2390" y="4462"/>
                    <a:pt x="2411" y="4446"/>
                    <a:pt x="2434" y="4435"/>
                  </a:cubicBezTo>
                  <a:cubicBezTo>
                    <a:pt x="2456" y="4425"/>
                    <a:pt x="2477" y="4409"/>
                    <a:pt x="2499" y="4397"/>
                  </a:cubicBezTo>
                  <a:cubicBezTo>
                    <a:pt x="2523" y="4384"/>
                    <a:pt x="2545" y="4373"/>
                    <a:pt x="2567" y="4359"/>
                  </a:cubicBezTo>
                  <a:cubicBezTo>
                    <a:pt x="2588" y="4346"/>
                    <a:pt x="2605" y="4327"/>
                    <a:pt x="2627" y="4312"/>
                  </a:cubicBezTo>
                  <a:cubicBezTo>
                    <a:pt x="2647" y="4299"/>
                    <a:pt x="2668" y="4285"/>
                    <a:pt x="2689" y="4269"/>
                  </a:cubicBezTo>
                  <a:cubicBezTo>
                    <a:pt x="2708" y="4253"/>
                    <a:pt x="2732" y="4240"/>
                    <a:pt x="2750" y="4224"/>
                  </a:cubicBezTo>
                  <a:cubicBezTo>
                    <a:pt x="2769" y="4208"/>
                    <a:pt x="2792" y="4194"/>
                    <a:pt x="2811" y="4177"/>
                  </a:cubicBezTo>
                  <a:cubicBezTo>
                    <a:pt x="2829" y="4161"/>
                    <a:pt x="2846" y="4143"/>
                    <a:pt x="2865" y="4124"/>
                  </a:cubicBezTo>
                  <a:cubicBezTo>
                    <a:pt x="2882" y="4105"/>
                    <a:pt x="2900" y="4087"/>
                    <a:pt x="2918" y="4069"/>
                  </a:cubicBezTo>
                  <a:cubicBezTo>
                    <a:pt x="2935" y="4050"/>
                    <a:pt x="2946" y="4026"/>
                    <a:pt x="2962" y="4006"/>
                  </a:cubicBezTo>
                  <a:cubicBezTo>
                    <a:pt x="2978" y="3985"/>
                    <a:pt x="2989" y="3963"/>
                    <a:pt x="3005" y="3943"/>
                  </a:cubicBezTo>
                  <a:cubicBezTo>
                    <a:pt x="3020" y="3923"/>
                    <a:pt x="3038" y="3905"/>
                    <a:pt x="3053" y="3884"/>
                  </a:cubicBezTo>
                  <a:cubicBezTo>
                    <a:pt x="3068" y="3864"/>
                    <a:pt x="3086" y="3845"/>
                    <a:pt x="3100" y="3824"/>
                  </a:cubicBezTo>
                  <a:cubicBezTo>
                    <a:pt x="3114" y="3802"/>
                    <a:pt x="3122" y="3777"/>
                    <a:pt x="3134" y="3755"/>
                  </a:cubicBezTo>
                  <a:cubicBezTo>
                    <a:pt x="3146" y="3734"/>
                    <a:pt x="3165" y="3716"/>
                    <a:pt x="3177" y="3693"/>
                  </a:cubicBezTo>
                  <a:cubicBezTo>
                    <a:pt x="3189" y="3672"/>
                    <a:pt x="3204" y="3650"/>
                    <a:pt x="3216" y="3627"/>
                  </a:cubicBezTo>
                  <a:cubicBezTo>
                    <a:pt x="3227" y="3604"/>
                    <a:pt x="3230" y="3577"/>
                    <a:pt x="3240" y="3555"/>
                  </a:cubicBezTo>
                  <a:cubicBezTo>
                    <a:pt x="3251" y="3532"/>
                    <a:pt x="3266" y="3511"/>
                    <a:pt x="3275" y="3486"/>
                  </a:cubicBezTo>
                  <a:cubicBezTo>
                    <a:pt x="3284" y="3463"/>
                    <a:pt x="3291" y="3438"/>
                    <a:pt x="3300" y="3415"/>
                  </a:cubicBezTo>
                  <a:cubicBezTo>
                    <a:pt x="3309" y="3390"/>
                    <a:pt x="3327" y="3370"/>
                    <a:pt x="3336" y="3346"/>
                  </a:cubicBezTo>
                  <a:cubicBezTo>
                    <a:pt x="3343" y="3321"/>
                    <a:pt x="3348" y="3297"/>
                    <a:pt x="3355" y="3272"/>
                  </a:cubicBezTo>
                  <a:cubicBezTo>
                    <a:pt x="3364" y="3249"/>
                    <a:pt x="3375" y="3224"/>
                    <a:pt x="3382" y="3200"/>
                  </a:cubicBezTo>
                  <a:cubicBezTo>
                    <a:pt x="3389" y="3175"/>
                    <a:pt x="3382" y="3147"/>
                    <a:pt x="3389" y="3122"/>
                  </a:cubicBezTo>
                  <a:cubicBezTo>
                    <a:pt x="3396" y="3096"/>
                    <a:pt x="3411" y="3075"/>
                    <a:pt x="3416" y="3050"/>
                  </a:cubicBezTo>
                  <a:cubicBezTo>
                    <a:pt x="3421" y="3026"/>
                    <a:pt x="3424" y="3000"/>
                    <a:pt x="3429" y="2975"/>
                  </a:cubicBezTo>
                  <a:cubicBezTo>
                    <a:pt x="3434" y="2950"/>
                    <a:pt x="3446" y="2927"/>
                    <a:pt x="3450" y="2901"/>
                  </a:cubicBezTo>
                  <a:cubicBezTo>
                    <a:pt x="3455" y="2876"/>
                    <a:pt x="3455" y="2850"/>
                    <a:pt x="3459" y="2825"/>
                  </a:cubicBezTo>
                  <a:cubicBezTo>
                    <a:pt x="3462" y="2801"/>
                    <a:pt x="3457" y="2774"/>
                    <a:pt x="3460" y="2748"/>
                  </a:cubicBezTo>
                  <a:cubicBezTo>
                    <a:pt x="3462" y="2724"/>
                    <a:pt x="3472" y="2699"/>
                    <a:pt x="3475" y="2673"/>
                  </a:cubicBezTo>
                  <a:cubicBezTo>
                    <a:pt x="3477" y="2649"/>
                    <a:pt x="3478" y="2623"/>
                    <a:pt x="3480" y="2597"/>
                  </a:cubicBezTo>
                  <a:cubicBezTo>
                    <a:pt x="3481" y="2572"/>
                    <a:pt x="3478" y="2547"/>
                    <a:pt x="3480" y="2521"/>
                  </a:cubicBezTo>
                  <a:cubicBezTo>
                    <a:pt x="3481" y="2496"/>
                    <a:pt x="3488" y="2470"/>
                    <a:pt x="3488" y="2445"/>
                  </a:cubicBezTo>
                  <a:lnTo>
                    <a:pt x="3488" y="2368"/>
                  </a:lnTo>
                  <a:cubicBezTo>
                    <a:pt x="3487" y="2343"/>
                    <a:pt x="3476" y="2318"/>
                    <a:pt x="3475" y="2292"/>
                  </a:cubicBezTo>
                  <a:cubicBezTo>
                    <a:pt x="3475" y="2266"/>
                    <a:pt x="3477" y="2242"/>
                    <a:pt x="3476" y="2216"/>
                  </a:cubicBezTo>
                  <a:cubicBezTo>
                    <a:pt x="3475" y="2190"/>
                    <a:pt x="3476" y="2165"/>
                    <a:pt x="3473" y="2140"/>
                  </a:cubicBezTo>
                  <a:cubicBezTo>
                    <a:pt x="3471" y="2114"/>
                    <a:pt x="3466" y="2089"/>
                    <a:pt x="3464" y="2063"/>
                  </a:cubicBezTo>
                  <a:cubicBezTo>
                    <a:pt x="3461" y="2037"/>
                    <a:pt x="3461" y="2012"/>
                    <a:pt x="3457" y="1987"/>
                  </a:cubicBezTo>
                  <a:cubicBezTo>
                    <a:pt x="3454" y="1961"/>
                    <a:pt x="3444" y="1936"/>
                    <a:pt x="3451" y="1913"/>
                  </a:cubicBezTo>
                  <a:cubicBezTo>
                    <a:pt x="3448" y="1887"/>
                    <a:pt x="3445" y="1863"/>
                    <a:pt x="3440" y="1837"/>
                  </a:cubicBezTo>
                  <a:cubicBezTo>
                    <a:pt x="3434" y="1811"/>
                    <a:pt x="3421" y="1789"/>
                    <a:pt x="3416" y="1763"/>
                  </a:cubicBezTo>
                  <a:cubicBezTo>
                    <a:pt x="3409" y="1739"/>
                    <a:pt x="3402" y="1714"/>
                    <a:pt x="3396" y="1689"/>
                  </a:cubicBezTo>
                  <a:cubicBezTo>
                    <a:pt x="3390" y="1664"/>
                    <a:pt x="3389" y="1638"/>
                    <a:pt x="3382" y="1613"/>
                  </a:cubicBezTo>
                  <a:cubicBezTo>
                    <a:pt x="3374" y="1589"/>
                    <a:pt x="3360" y="1566"/>
                    <a:pt x="3353" y="1542"/>
                  </a:cubicBezTo>
                  <a:cubicBezTo>
                    <a:pt x="3344" y="1517"/>
                    <a:pt x="3338" y="1493"/>
                    <a:pt x="3330" y="1468"/>
                  </a:cubicBezTo>
                  <a:cubicBezTo>
                    <a:pt x="3322" y="1445"/>
                    <a:pt x="3317" y="1419"/>
                    <a:pt x="3307" y="1394"/>
                  </a:cubicBezTo>
                  <a:cubicBezTo>
                    <a:pt x="3298" y="1371"/>
                    <a:pt x="3296" y="1344"/>
                    <a:pt x="3288" y="1319"/>
                  </a:cubicBezTo>
                  <a:cubicBezTo>
                    <a:pt x="3278" y="1296"/>
                    <a:pt x="3259" y="1276"/>
                    <a:pt x="3248" y="1253"/>
                  </a:cubicBezTo>
                  <a:cubicBezTo>
                    <a:pt x="3237" y="1231"/>
                    <a:pt x="3236" y="1202"/>
                    <a:pt x="3225" y="1179"/>
                  </a:cubicBezTo>
                  <a:cubicBezTo>
                    <a:pt x="3215" y="1156"/>
                    <a:pt x="3199" y="1135"/>
                    <a:pt x="3187" y="1113"/>
                  </a:cubicBezTo>
                  <a:cubicBezTo>
                    <a:pt x="3175" y="1089"/>
                    <a:pt x="3159" y="1070"/>
                    <a:pt x="3146" y="1046"/>
                  </a:cubicBezTo>
                  <a:cubicBezTo>
                    <a:pt x="3134" y="1024"/>
                    <a:pt x="3130" y="997"/>
                    <a:pt x="3117" y="976"/>
                  </a:cubicBezTo>
                  <a:cubicBezTo>
                    <a:pt x="3103" y="953"/>
                    <a:pt x="3092" y="931"/>
                    <a:pt x="3079" y="909"/>
                  </a:cubicBezTo>
                  <a:cubicBezTo>
                    <a:pt x="3065" y="888"/>
                    <a:pt x="3041" y="873"/>
                    <a:pt x="3026" y="851"/>
                  </a:cubicBezTo>
                  <a:cubicBezTo>
                    <a:pt x="3011" y="830"/>
                    <a:pt x="3004" y="804"/>
                    <a:pt x="2989" y="784"/>
                  </a:cubicBezTo>
                  <a:cubicBezTo>
                    <a:pt x="2974" y="765"/>
                    <a:pt x="2958" y="744"/>
                    <a:pt x="2942" y="724"/>
                  </a:cubicBezTo>
                  <a:cubicBezTo>
                    <a:pt x="2926" y="702"/>
                    <a:pt x="2916" y="679"/>
                    <a:pt x="2900" y="659"/>
                  </a:cubicBezTo>
                  <a:cubicBezTo>
                    <a:pt x="2884" y="638"/>
                    <a:pt x="2861" y="623"/>
                    <a:pt x="2844" y="605"/>
                  </a:cubicBezTo>
                  <a:cubicBezTo>
                    <a:pt x="2827" y="585"/>
                    <a:pt x="2809" y="568"/>
                    <a:pt x="2792" y="548"/>
                  </a:cubicBezTo>
                  <a:cubicBezTo>
                    <a:pt x="2775" y="530"/>
                    <a:pt x="2763" y="505"/>
                    <a:pt x="2743" y="488"/>
                  </a:cubicBezTo>
                  <a:cubicBezTo>
                    <a:pt x="2725" y="471"/>
                    <a:pt x="2702" y="457"/>
                    <a:pt x="2683" y="440"/>
                  </a:cubicBezTo>
                  <a:cubicBezTo>
                    <a:pt x="2664" y="423"/>
                    <a:pt x="2650" y="401"/>
                    <a:pt x="2630" y="385"/>
                  </a:cubicBezTo>
                  <a:lnTo>
                    <a:pt x="2570" y="337"/>
                  </a:lnTo>
                  <a:cubicBezTo>
                    <a:pt x="2549" y="322"/>
                    <a:pt x="2529" y="304"/>
                    <a:pt x="2509" y="289"/>
                  </a:cubicBezTo>
                  <a:cubicBezTo>
                    <a:pt x="2487" y="274"/>
                    <a:pt x="2464" y="263"/>
                    <a:pt x="2442" y="250"/>
                  </a:cubicBezTo>
                  <a:cubicBezTo>
                    <a:pt x="2421" y="237"/>
                    <a:pt x="2395" y="229"/>
                    <a:pt x="2374" y="215"/>
                  </a:cubicBezTo>
                  <a:cubicBezTo>
                    <a:pt x="2351" y="202"/>
                    <a:pt x="2330" y="189"/>
                    <a:pt x="2308" y="178"/>
                  </a:cubicBezTo>
                  <a:cubicBezTo>
                    <a:pt x="2284" y="167"/>
                    <a:pt x="2261" y="154"/>
                    <a:pt x="2239" y="143"/>
                  </a:cubicBezTo>
                  <a:cubicBezTo>
                    <a:pt x="2216" y="130"/>
                    <a:pt x="2192" y="124"/>
                    <a:pt x="2168" y="114"/>
                  </a:cubicBezTo>
                  <a:cubicBezTo>
                    <a:pt x="2144" y="104"/>
                    <a:pt x="2122" y="90"/>
                    <a:pt x="2099" y="81"/>
                  </a:cubicBezTo>
                  <a:cubicBezTo>
                    <a:pt x="2074" y="74"/>
                    <a:pt x="2050" y="61"/>
                    <a:pt x="2026" y="54"/>
                  </a:cubicBezTo>
                  <a:cubicBezTo>
                    <a:pt x="2000" y="47"/>
                    <a:pt x="1975" y="45"/>
                    <a:pt x="1950" y="39"/>
                  </a:cubicBezTo>
                  <a:cubicBezTo>
                    <a:pt x="1924" y="34"/>
                    <a:pt x="1900" y="27"/>
                    <a:pt x="1875" y="22"/>
                  </a:cubicBezTo>
                  <a:cubicBezTo>
                    <a:pt x="1849" y="17"/>
                    <a:pt x="1823" y="16"/>
                    <a:pt x="1798" y="13"/>
                  </a:cubicBezTo>
                  <a:cubicBezTo>
                    <a:pt x="1773" y="11"/>
                    <a:pt x="1747" y="2"/>
                    <a:pt x="1722" y="1"/>
                  </a:cubicBezTo>
                  <a:cubicBezTo>
                    <a:pt x="1720" y="1"/>
                    <a:pt x="1719" y="1"/>
                    <a:pt x="1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1"/>
            <p:cNvSpPr/>
            <p:nvPr/>
          </p:nvSpPr>
          <p:spPr>
            <a:xfrm>
              <a:off x="4475325" y="3707075"/>
              <a:ext cx="310975" cy="179650"/>
            </a:xfrm>
            <a:custGeom>
              <a:avLst/>
              <a:gdLst/>
              <a:ahLst/>
              <a:cxnLst/>
              <a:rect l="l" t="t" r="r" b="b"/>
              <a:pathLst>
                <a:path w="12439" h="7186" extrusionOk="0">
                  <a:moveTo>
                    <a:pt x="12405" y="0"/>
                  </a:moveTo>
                  <a:cubicBezTo>
                    <a:pt x="12380" y="3"/>
                    <a:pt x="12353" y="7"/>
                    <a:pt x="12327" y="12"/>
                  </a:cubicBezTo>
                  <a:cubicBezTo>
                    <a:pt x="12303" y="16"/>
                    <a:pt x="12279" y="23"/>
                    <a:pt x="12252" y="27"/>
                  </a:cubicBezTo>
                  <a:cubicBezTo>
                    <a:pt x="12246" y="28"/>
                    <a:pt x="12239" y="28"/>
                    <a:pt x="12233" y="28"/>
                  </a:cubicBezTo>
                  <a:cubicBezTo>
                    <a:pt x="12222" y="28"/>
                    <a:pt x="12211" y="27"/>
                    <a:pt x="12200" y="27"/>
                  </a:cubicBezTo>
                  <a:cubicBezTo>
                    <a:pt x="12192" y="27"/>
                    <a:pt x="12184" y="28"/>
                    <a:pt x="12176" y="29"/>
                  </a:cubicBezTo>
                  <a:cubicBezTo>
                    <a:pt x="12152" y="32"/>
                    <a:pt x="12127" y="43"/>
                    <a:pt x="12101" y="46"/>
                  </a:cubicBezTo>
                  <a:cubicBezTo>
                    <a:pt x="12077" y="49"/>
                    <a:pt x="12051" y="60"/>
                    <a:pt x="12026" y="62"/>
                  </a:cubicBezTo>
                  <a:cubicBezTo>
                    <a:pt x="12002" y="65"/>
                    <a:pt x="11975" y="67"/>
                    <a:pt x="11950" y="70"/>
                  </a:cubicBezTo>
                  <a:cubicBezTo>
                    <a:pt x="11946" y="70"/>
                    <a:pt x="11942" y="70"/>
                    <a:pt x="11939" y="70"/>
                  </a:cubicBezTo>
                  <a:cubicBezTo>
                    <a:pt x="11919" y="70"/>
                    <a:pt x="11898" y="66"/>
                    <a:pt x="11878" y="66"/>
                  </a:cubicBezTo>
                  <a:cubicBezTo>
                    <a:pt x="11876" y="66"/>
                    <a:pt x="11874" y="66"/>
                    <a:pt x="11871" y="67"/>
                  </a:cubicBezTo>
                  <a:cubicBezTo>
                    <a:pt x="11847" y="70"/>
                    <a:pt x="11821" y="70"/>
                    <a:pt x="11795" y="72"/>
                  </a:cubicBezTo>
                  <a:cubicBezTo>
                    <a:pt x="11770" y="75"/>
                    <a:pt x="11746" y="86"/>
                    <a:pt x="11720" y="88"/>
                  </a:cubicBezTo>
                  <a:cubicBezTo>
                    <a:pt x="11714" y="89"/>
                    <a:pt x="11708" y="89"/>
                    <a:pt x="11702" y="89"/>
                  </a:cubicBezTo>
                  <a:cubicBezTo>
                    <a:pt x="11687" y="89"/>
                    <a:pt x="11673" y="87"/>
                    <a:pt x="11658" y="87"/>
                  </a:cubicBezTo>
                  <a:cubicBezTo>
                    <a:pt x="11653" y="87"/>
                    <a:pt x="11649" y="88"/>
                    <a:pt x="11644" y="88"/>
                  </a:cubicBezTo>
                  <a:cubicBezTo>
                    <a:pt x="11619" y="91"/>
                    <a:pt x="11593" y="94"/>
                    <a:pt x="11568" y="97"/>
                  </a:cubicBezTo>
                  <a:cubicBezTo>
                    <a:pt x="11543" y="98"/>
                    <a:pt x="11517" y="98"/>
                    <a:pt x="11491" y="100"/>
                  </a:cubicBezTo>
                  <a:cubicBezTo>
                    <a:pt x="11467" y="102"/>
                    <a:pt x="11441" y="108"/>
                    <a:pt x="11415" y="109"/>
                  </a:cubicBezTo>
                  <a:cubicBezTo>
                    <a:pt x="11389" y="110"/>
                    <a:pt x="11365" y="118"/>
                    <a:pt x="11339" y="120"/>
                  </a:cubicBezTo>
                  <a:cubicBezTo>
                    <a:pt x="11337" y="120"/>
                    <a:pt x="11334" y="120"/>
                    <a:pt x="11332" y="120"/>
                  </a:cubicBezTo>
                  <a:cubicBezTo>
                    <a:pt x="11315" y="120"/>
                    <a:pt x="11298" y="118"/>
                    <a:pt x="11281" y="118"/>
                  </a:cubicBezTo>
                  <a:cubicBezTo>
                    <a:pt x="11275" y="118"/>
                    <a:pt x="11269" y="118"/>
                    <a:pt x="11263" y="119"/>
                  </a:cubicBezTo>
                  <a:cubicBezTo>
                    <a:pt x="11237" y="120"/>
                    <a:pt x="11212" y="125"/>
                    <a:pt x="11186" y="127"/>
                  </a:cubicBezTo>
                  <a:cubicBezTo>
                    <a:pt x="11183" y="127"/>
                    <a:pt x="11180" y="127"/>
                    <a:pt x="11178" y="127"/>
                  </a:cubicBezTo>
                  <a:cubicBezTo>
                    <a:pt x="11157" y="127"/>
                    <a:pt x="11136" y="121"/>
                    <a:pt x="11114" y="121"/>
                  </a:cubicBezTo>
                  <a:cubicBezTo>
                    <a:pt x="11112" y="121"/>
                    <a:pt x="11110" y="121"/>
                    <a:pt x="11109" y="121"/>
                  </a:cubicBezTo>
                  <a:cubicBezTo>
                    <a:pt x="11083" y="123"/>
                    <a:pt x="11057" y="131"/>
                    <a:pt x="11033" y="132"/>
                  </a:cubicBezTo>
                  <a:cubicBezTo>
                    <a:pt x="11007" y="134"/>
                    <a:pt x="10981" y="134"/>
                    <a:pt x="10956" y="135"/>
                  </a:cubicBezTo>
                  <a:cubicBezTo>
                    <a:pt x="10931" y="136"/>
                    <a:pt x="10905" y="142"/>
                    <a:pt x="10880" y="143"/>
                  </a:cubicBezTo>
                  <a:lnTo>
                    <a:pt x="10804" y="147"/>
                  </a:lnTo>
                  <a:cubicBezTo>
                    <a:pt x="10798" y="147"/>
                    <a:pt x="10793" y="147"/>
                    <a:pt x="10787" y="147"/>
                  </a:cubicBezTo>
                  <a:cubicBezTo>
                    <a:pt x="10772" y="147"/>
                    <a:pt x="10758" y="147"/>
                    <a:pt x="10743" y="147"/>
                  </a:cubicBezTo>
                  <a:cubicBezTo>
                    <a:pt x="10738" y="147"/>
                    <a:pt x="10733" y="147"/>
                    <a:pt x="10728" y="147"/>
                  </a:cubicBezTo>
                  <a:cubicBezTo>
                    <a:pt x="10702" y="148"/>
                    <a:pt x="10676" y="151"/>
                    <a:pt x="10650" y="152"/>
                  </a:cubicBezTo>
                  <a:cubicBezTo>
                    <a:pt x="10638" y="153"/>
                    <a:pt x="10626" y="153"/>
                    <a:pt x="10613" y="153"/>
                  </a:cubicBezTo>
                  <a:cubicBezTo>
                    <a:pt x="10600" y="153"/>
                    <a:pt x="10587" y="153"/>
                    <a:pt x="10574" y="153"/>
                  </a:cubicBezTo>
                  <a:cubicBezTo>
                    <a:pt x="10549" y="155"/>
                    <a:pt x="10524" y="164"/>
                    <a:pt x="10498" y="164"/>
                  </a:cubicBezTo>
                  <a:cubicBezTo>
                    <a:pt x="10496" y="164"/>
                    <a:pt x="10494" y="164"/>
                    <a:pt x="10491" y="164"/>
                  </a:cubicBezTo>
                  <a:cubicBezTo>
                    <a:pt x="10469" y="164"/>
                    <a:pt x="10447" y="156"/>
                    <a:pt x="10426" y="156"/>
                  </a:cubicBezTo>
                  <a:cubicBezTo>
                    <a:pt x="10425" y="156"/>
                    <a:pt x="10423" y="156"/>
                    <a:pt x="10422" y="157"/>
                  </a:cubicBezTo>
                  <a:cubicBezTo>
                    <a:pt x="10397" y="158"/>
                    <a:pt x="10371" y="163"/>
                    <a:pt x="10345" y="164"/>
                  </a:cubicBezTo>
                  <a:cubicBezTo>
                    <a:pt x="10321" y="166"/>
                    <a:pt x="10295" y="169"/>
                    <a:pt x="10269" y="172"/>
                  </a:cubicBezTo>
                  <a:cubicBezTo>
                    <a:pt x="10267" y="172"/>
                    <a:pt x="10265" y="172"/>
                    <a:pt x="10263" y="172"/>
                  </a:cubicBezTo>
                  <a:cubicBezTo>
                    <a:pt x="10242" y="172"/>
                    <a:pt x="10221" y="167"/>
                    <a:pt x="10199" y="167"/>
                  </a:cubicBezTo>
                  <a:cubicBezTo>
                    <a:pt x="10197" y="167"/>
                    <a:pt x="10195" y="167"/>
                    <a:pt x="10193" y="167"/>
                  </a:cubicBezTo>
                  <a:cubicBezTo>
                    <a:pt x="10167" y="168"/>
                    <a:pt x="10142" y="182"/>
                    <a:pt x="10117" y="182"/>
                  </a:cubicBezTo>
                  <a:cubicBezTo>
                    <a:pt x="10116" y="182"/>
                    <a:pt x="10114" y="182"/>
                    <a:pt x="10113" y="182"/>
                  </a:cubicBezTo>
                  <a:cubicBezTo>
                    <a:pt x="10090" y="182"/>
                    <a:pt x="10067" y="175"/>
                    <a:pt x="10044" y="175"/>
                  </a:cubicBezTo>
                  <a:cubicBezTo>
                    <a:pt x="10043" y="175"/>
                    <a:pt x="10041" y="175"/>
                    <a:pt x="10040" y="175"/>
                  </a:cubicBezTo>
                  <a:cubicBezTo>
                    <a:pt x="10015" y="177"/>
                    <a:pt x="9990" y="188"/>
                    <a:pt x="9964" y="189"/>
                  </a:cubicBezTo>
                  <a:cubicBezTo>
                    <a:pt x="9963" y="189"/>
                    <a:pt x="9962" y="189"/>
                    <a:pt x="9960" y="189"/>
                  </a:cubicBezTo>
                  <a:cubicBezTo>
                    <a:pt x="9937" y="189"/>
                    <a:pt x="9915" y="179"/>
                    <a:pt x="9891" y="179"/>
                  </a:cubicBezTo>
                  <a:cubicBezTo>
                    <a:pt x="9890" y="179"/>
                    <a:pt x="9889" y="179"/>
                    <a:pt x="9888" y="179"/>
                  </a:cubicBezTo>
                  <a:cubicBezTo>
                    <a:pt x="9862" y="180"/>
                    <a:pt x="9838" y="195"/>
                    <a:pt x="9812" y="195"/>
                  </a:cubicBezTo>
                  <a:cubicBezTo>
                    <a:pt x="9811" y="195"/>
                    <a:pt x="9810" y="195"/>
                    <a:pt x="9809" y="195"/>
                  </a:cubicBezTo>
                  <a:cubicBezTo>
                    <a:pt x="9784" y="195"/>
                    <a:pt x="9759" y="183"/>
                    <a:pt x="9735" y="183"/>
                  </a:cubicBezTo>
                  <a:cubicBezTo>
                    <a:pt x="9709" y="184"/>
                    <a:pt x="9684" y="193"/>
                    <a:pt x="9659" y="193"/>
                  </a:cubicBezTo>
                  <a:cubicBezTo>
                    <a:pt x="9633" y="194"/>
                    <a:pt x="9607" y="200"/>
                    <a:pt x="9582" y="202"/>
                  </a:cubicBezTo>
                  <a:cubicBezTo>
                    <a:pt x="9557" y="204"/>
                    <a:pt x="9531" y="204"/>
                    <a:pt x="9505" y="204"/>
                  </a:cubicBezTo>
                  <a:cubicBezTo>
                    <a:pt x="9504" y="204"/>
                    <a:pt x="9504" y="204"/>
                    <a:pt x="9503" y="204"/>
                  </a:cubicBezTo>
                  <a:cubicBezTo>
                    <a:pt x="9479" y="204"/>
                    <a:pt x="9454" y="191"/>
                    <a:pt x="9429" y="191"/>
                  </a:cubicBezTo>
                  <a:cubicBezTo>
                    <a:pt x="9404" y="193"/>
                    <a:pt x="9379" y="200"/>
                    <a:pt x="9353" y="202"/>
                  </a:cubicBezTo>
                  <a:cubicBezTo>
                    <a:pt x="9328" y="204"/>
                    <a:pt x="9302" y="206"/>
                    <a:pt x="9277" y="206"/>
                  </a:cubicBezTo>
                  <a:cubicBezTo>
                    <a:pt x="9252" y="207"/>
                    <a:pt x="9226" y="207"/>
                    <a:pt x="9200" y="207"/>
                  </a:cubicBezTo>
                  <a:cubicBezTo>
                    <a:pt x="9198" y="207"/>
                    <a:pt x="9195" y="207"/>
                    <a:pt x="9193" y="207"/>
                  </a:cubicBezTo>
                  <a:cubicBezTo>
                    <a:pt x="9172" y="207"/>
                    <a:pt x="9150" y="200"/>
                    <a:pt x="9128" y="200"/>
                  </a:cubicBezTo>
                  <a:cubicBezTo>
                    <a:pt x="9127" y="200"/>
                    <a:pt x="9125" y="200"/>
                    <a:pt x="9124" y="200"/>
                  </a:cubicBezTo>
                  <a:cubicBezTo>
                    <a:pt x="9098" y="200"/>
                    <a:pt x="9074" y="206"/>
                    <a:pt x="9048" y="206"/>
                  </a:cubicBezTo>
                  <a:cubicBezTo>
                    <a:pt x="9022" y="206"/>
                    <a:pt x="8997" y="207"/>
                    <a:pt x="8972" y="207"/>
                  </a:cubicBezTo>
                  <a:cubicBezTo>
                    <a:pt x="8946" y="207"/>
                    <a:pt x="8921" y="210"/>
                    <a:pt x="8895" y="211"/>
                  </a:cubicBezTo>
                  <a:cubicBezTo>
                    <a:pt x="8870" y="211"/>
                    <a:pt x="8844" y="209"/>
                    <a:pt x="8819" y="209"/>
                  </a:cubicBezTo>
                  <a:cubicBezTo>
                    <a:pt x="8793" y="209"/>
                    <a:pt x="8768" y="220"/>
                    <a:pt x="8743" y="221"/>
                  </a:cubicBezTo>
                  <a:cubicBezTo>
                    <a:pt x="8717" y="221"/>
                    <a:pt x="8691" y="222"/>
                    <a:pt x="8667" y="222"/>
                  </a:cubicBezTo>
                  <a:cubicBezTo>
                    <a:pt x="8641" y="222"/>
                    <a:pt x="8615" y="222"/>
                    <a:pt x="8590" y="223"/>
                  </a:cubicBezTo>
                  <a:cubicBezTo>
                    <a:pt x="8565" y="223"/>
                    <a:pt x="8539" y="226"/>
                    <a:pt x="8514" y="227"/>
                  </a:cubicBezTo>
                  <a:cubicBezTo>
                    <a:pt x="8488" y="227"/>
                    <a:pt x="8463" y="214"/>
                    <a:pt x="8437" y="214"/>
                  </a:cubicBezTo>
                  <a:cubicBezTo>
                    <a:pt x="8412" y="214"/>
                    <a:pt x="8386" y="227"/>
                    <a:pt x="8361" y="227"/>
                  </a:cubicBezTo>
                  <a:cubicBezTo>
                    <a:pt x="8336" y="227"/>
                    <a:pt x="8310" y="228"/>
                    <a:pt x="8284" y="228"/>
                  </a:cubicBezTo>
                  <a:cubicBezTo>
                    <a:pt x="8260" y="228"/>
                    <a:pt x="8234" y="233"/>
                    <a:pt x="8208" y="233"/>
                  </a:cubicBezTo>
                  <a:cubicBezTo>
                    <a:pt x="8183" y="233"/>
                    <a:pt x="8158" y="221"/>
                    <a:pt x="8132" y="221"/>
                  </a:cubicBezTo>
                  <a:cubicBezTo>
                    <a:pt x="8106" y="221"/>
                    <a:pt x="8081" y="233"/>
                    <a:pt x="8056" y="233"/>
                  </a:cubicBezTo>
                  <a:cubicBezTo>
                    <a:pt x="8030" y="233"/>
                    <a:pt x="8005" y="237"/>
                    <a:pt x="7979" y="237"/>
                  </a:cubicBezTo>
                  <a:cubicBezTo>
                    <a:pt x="7954" y="237"/>
                    <a:pt x="7929" y="227"/>
                    <a:pt x="7903" y="227"/>
                  </a:cubicBezTo>
                  <a:cubicBezTo>
                    <a:pt x="7877" y="227"/>
                    <a:pt x="7853" y="238"/>
                    <a:pt x="7827" y="238"/>
                  </a:cubicBezTo>
                  <a:cubicBezTo>
                    <a:pt x="7801" y="238"/>
                    <a:pt x="7776" y="233"/>
                    <a:pt x="7751" y="233"/>
                  </a:cubicBezTo>
                  <a:cubicBezTo>
                    <a:pt x="7725" y="233"/>
                    <a:pt x="7699" y="228"/>
                    <a:pt x="7674" y="228"/>
                  </a:cubicBezTo>
                  <a:cubicBezTo>
                    <a:pt x="7649" y="228"/>
                    <a:pt x="7623" y="234"/>
                    <a:pt x="7598" y="234"/>
                  </a:cubicBezTo>
                  <a:cubicBezTo>
                    <a:pt x="7572" y="234"/>
                    <a:pt x="7547" y="226"/>
                    <a:pt x="7522" y="226"/>
                  </a:cubicBezTo>
                  <a:cubicBezTo>
                    <a:pt x="7496" y="226"/>
                    <a:pt x="7470" y="230"/>
                    <a:pt x="7446" y="230"/>
                  </a:cubicBezTo>
                  <a:cubicBezTo>
                    <a:pt x="7420" y="230"/>
                    <a:pt x="7394" y="228"/>
                    <a:pt x="7368" y="228"/>
                  </a:cubicBezTo>
                  <a:cubicBezTo>
                    <a:pt x="7344" y="228"/>
                    <a:pt x="7318" y="238"/>
                    <a:pt x="7292" y="238"/>
                  </a:cubicBezTo>
                  <a:cubicBezTo>
                    <a:pt x="7267" y="238"/>
                    <a:pt x="7242" y="239"/>
                    <a:pt x="7216" y="239"/>
                  </a:cubicBezTo>
                  <a:cubicBezTo>
                    <a:pt x="7191" y="239"/>
                    <a:pt x="7165" y="241"/>
                    <a:pt x="7140" y="241"/>
                  </a:cubicBezTo>
                  <a:cubicBezTo>
                    <a:pt x="7116" y="241"/>
                    <a:pt x="7092" y="234"/>
                    <a:pt x="7068" y="234"/>
                  </a:cubicBezTo>
                  <a:cubicBezTo>
                    <a:pt x="7066" y="234"/>
                    <a:pt x="7065" y="234"/>
                    <a:pt x="7063" y="234"/>
                  </a:cubicBezTo>
                  <a:cubicBezTo>
                    <a:pt x="7039" y="234"/>
                    <a:pt x="7013" y="244"/>
                    <a:pt x="6987" y="246"/>
                  </a:cubicBezTo>
                  <a:cubicBezTo>
                    <a:pt x="6961" y="246"/>
                    <a:pt x="6937" y="239"/>
                    <a:pt x="6911" y="239"/>
                  </a:cubicBezTo>
                  <a:cubicBezTo>
                    <a:pt x="6894" y="239"/>
                    <a:pt x="6877" y="239"/>
                    <a:pt x="6860" y="239"/>
                  </a:cubicBezTo>
                  <a:cubicBezTo>
                    <a:pt x="6852" y="239"/>
                    <a:pt x="6843" y="239"/>
                    <a:pt x="6835" y="239"/>
                  </a:cubicBezTo>
                  <a:cubicBezTo>
                    <a:pt x="6809" y="239"/>
                    <a:pt x="6784" y="241"/>
                    <a:pt x="6758" y="242"/>
                  </a:cubicBezTo>
                  <a:cubicBezTo>
                    <a:pt x="6733" y="242"/>
                    <a:pt x="6708" y="248"/>
                    <a:pt x="6682" y="248"/>
                  </a:cubicBezTo>
                  <a:cubicBezTo>
                    <a:pt x="6659" y="248"/>
                    <a:pt x="6637" y="244"/>
                    <a:pt x="6614" y="244"/>
                  </a:cubicBezTo>
                  <a:cubicBezTo>
                    <a:pt x="6612" y="244"/>
                    <a:pt x="6609" y="244"/>
                    <a:pt x="6606" y="244"/>
                  </a:cubicBezTo>
                  <a:cubicBezTo>
                    <a:pt x="6580" y="244"/>
                    <a:pt x="6554" y="249"/>
                    <a:pt x="6530" y="250"/>
                  </a:cubicBezTo>
                  <a:lnTo>
                    <a:pt x="6453" y="250"/>
                  </a:lnTo>
                  <a:cubicBezTo>
                    <a:pt x="6428" y="250"/>
                    <a:pt x="6402" y="250"/>
                    <a:pt x="6377" y="252"/>
                  </a:cubicBezTo>
                  <a:cubicBezTo>
                    <a:pt x="6351" y="252"/>
                    <a:pt x="6326" y="244"/>
                    <a:pt x="6301" y="244"/>
                  </a:cubicBezTo>
                  <a:cubicBezTo>
                    <a:pt x="6275" y="244"/>
                    <a:pt x="6249" y="246"/>
                    <a:pt x="6225" y="246"/>
                  </a:cubicBezTo>
                  <a:cubicBezTo>
                    <a:pt x="6199" y="246"/>
                    <a:pt x="6173" y="252"/>
                    <a:pt x="6147" y="252"/>
                  </a:cubicBezTo>
                  <a:cubicBezTo>
                    <a:pt x="6123" y="252"/>
                    <a:pt x="6097" y="255"/>
                    <a:pt x="6071" y="255"/>
                  </a:cubicBezTo>
                  <a:cubicBezTo>
                    <a:pt x="6047" y="255"/>
                    <a:pt x="6024" y="247"/>
                    <a:pt x="6000" y="247"/>
                  </a:cubicBezTo>
                  <a:cubicBezTo>
                    <a:pt x="5998" y="247"/>
                    <a:pt x="5997" y="247"/>
                    <a:pt x="5995" y="248"/>
                  </a:cubicBezTo>
                  <a:cubicBezTo>
                    <a:pt x="5970" y="248"/>
                    <a:pt x="5944" y="258"/>
                    <a:pt x="5919" y="258"/>
                  </a:cubicBezTo>
                  <a:lnTo>
                    <a:pt x="5842" y="258"/>
                  </a:lnTo>
                  <a:cubicBezTo>
                    <a:pt x="5817" y="258"/>
                    <a:pt x="5792" y="258"/>
                    <a:pt x="5766" y="259"/>
                  </a:cubicBezTo>
                  <a:cubicBezTo>
                    <a:pt x="5740" y="259"/>
                    <a:pt x="5716" y="246"/>
                    <a:pt x="5690" y="246"/>
                  </a:cubicBezTo>
                  <a:cubicBezTo>
                    <a:pt x="5664" y="246"/>
                    <a:pt x="5639" y="248"/>
                    <a:pt x="5614" y="249"/>
                  </a:cubicBezTo>
                  <a:cubicBezTo>
                    <a:pt x="5588" y="249"/>
                    <a:pt x="5563" y="253"/>
                    <a:pt x="5537" y="253"/>
                  </a:cubicBezTo>
                  <a:cubicBezTo>
                    <a:pt x="5514" y="253"/>
                    <a:pt x="5491" y="248"/>
                    <a:pt x="5468" y="248"/>
                  </a:cubicBezTo>
                  <a:cubicBezTo>
                    <a:pt x="5465" y="248"/>
                    <a:pt x="5463" y="249"/>
                    <a:pt x="5461" y="249"/>
                  </a:cubicBezTo>
                  <a:cubicBezTo>
                    <a:pt x="5435" y="249"/>
                    <a:pt x="5410" y="252"/>
                    <a:pt x="5385" y="252"/>
                  </a:cubicBezTo>
                  <a:cubicBezTo>
                    <a:pt x="5359" y="252"/>
                    <a:pt x="5333" y="249"/>
                    <a:pt x="5309" y="249"/>
                  </a:cubicBezTo>
                  <a:cubicBezTo>
                    <a:pt x="5283" y="249"/>
                    <a:pt x="5257" y="264"/>
                    <a:pt x="5232" y="264"/>
                  </a:cubicBezTo>
                  <a:cubicBezTo>
                    <a:pt x="5207" y="264"/>
                    <a:pt x="5181" y="259"/>
                    <a:pt x="5156" y="259"/>
                  </a:cubicBezTo>
                  <a:cubicBezTo>
                    <a:pt x="5130" y="259"/>
                    <a:pt x="5105" y="257"/>
                    <a:pt x="5079" y="257"/>
                  </a:cubicBezTo>
                  <a:cubicBezTo>
                    <a:pt x="5054" y="257"/>
                    <a:pt x="5028" y="252"/>
                    <a:pt x="5003" y="252"/>
                  </a:cubicBezTo>
                  <a:cubicBezTo>
                    <a:pt x="4978" y="252"/>
                    <a:pt x="4952" y="266"/>
                    <a:pt x="4926" y="266"/>
                  </a:cubicBezTo>
                  <a:cubicBezTo>
                    <a:pt x="4902" y="266"/>
                    <a:pt x="4876" y="264"/>
                    <a:pt x="4850" y="264"/>
                  </a:cubicBezTo>
                  <a:cubicBezTo>
                    <a:pt x="4825" y="264"/>
                    <a:pt x="4800" y="255"/>
                    <a:pt x="4774" y="255"/>
                  </a:cubicBezTo>
                  <a:lnTo>
                    <a:pt x="4698" y="255"/>
                  </a:lnTo>
                  <a:cubicBezTo>
                    <a:pt x="4672" y="255"/>
                    <a:pt x="4647" y="260"/>
                    <a:pt x="4621" y="260"/>
                  </a:cubicBezTo>
                  <a:cubicBezTo>
                    <a:pt x="4596" y="260"/>
                    <a:pt x="4571" y="266"/>
                    <a:pt x="4545" y="266"/>
                  </a:cubicBezTo>
                  <a:cubicBezTo>
                    <a:pt x="4519" y="266"/>
                    <a:pt x="4495" y="259"/>
                    <a:pt x="4469" y="259"/>
                  </a:cubicBezTo>
                  <a:cubicBezTo>
                    <a:pt x="4443" y="259"/>
                    <a:pt x="4418" y="264"/>
                    <a:pt x="4393" y="264"/>
                  </a:cubicBezTo>
                  <a:cubicBezTo>
                    <a:pt x="4367" y="264"/>
                    <a:pt x="4341" y="260"/>
                    <a:pt x="4316" y="260"/>
                  </a:cubicBezTo>
                  <a:cubicBezTo>
                    <a:pt x="4291" y="260"/>
                    <a:pt x="4265" y="264"/>
                    <a:pt x="4240" y="265"/>
                  </a:cubicBezTo>
                  <a:lnTo>
                    <a:pt x="4088" y="265"/>
                  </a:lnTo>
                  <a:cubicBezTo>
                    <a:pt x="4062" y="265"/>
                    <a:pt x="4036" y="258"/>
                    <a:pt x="4011" y="258"/>
                  </a:cubicBezTo>
                  <a:cubicBezTo>
                    <a:pt x="3986" y="258"/>
                    <a:pt x="3960" y="269"/>
                    <a:pt x="3934" y="269"/>
                  </a:cubicBezTo>
                  <a:cubicBezTo>
                    <a:pt x="3909" y="269"/>
                    <a:pt x="3884" y="255"/>
                    <a:pt x="3858" y="255"/>
                  </a:cubicBezTo>
                  <a:cubicBezTo>
                    <a:pt x="3833" y="255"/>
                    <a:pt x="3807" y="266"/>
                    <a:pt x="3782" y="266"/>
                  </a:cubicBezTo>
                  <a:cubicBezTo>
                    <a:pt x="3757" y="266"/>
                    <a:pt x="3731" y="263"/>
                    <a:pt x="3705" y="263"/>
                  </a:cubicBezTo>
                  <a:cubicBezTo>
                    <a:pt x="3681" y="263"/>
                    <a:pt x="3655" y="264"/>
                    <a:pt x="3629" y="264"/>
                  </a:cubicBezTo>
                  <a:cubicBezTo>
                    <a:pt x="3603" y="264"/>
                    <a:pt x="3579" y="260"/>
                    <a:pt x="3553" y="260"/>
                  </a:cubicBezTo>
                  <a:cubicBezTo>
                    <a:pt x="3527" y="260"/>
                    <a:pt x="3502" y="257"/>
                    <a:pt x="3477" y="257"/>
                  </a:cubicBezTo>
                  <a:cubicBezTo>
                    <a:pt x="3451" y="257"/>
                    <a:pt x="3426" y="260"/>
                    <a:pt x="3400" y="260"/>
                  </a:cubicBezTo>
                  <a:cubicBezTo>
                    <a:pt x="3375" y="260"/>
                    <a:pt x="3350" y="258"/>
                    <a:pt x="3324" y="258"/>
                  </a:cubicBezTo>
                  <a:cubicBezTo>
                    <a:pt x="3298" y="258"/>
                    <a:pt x="3274" y="266"/>
                    <a:pt x="3248" y="266"/>
                  </a:cubicBezTo>
                  <a:cubicBezTo>
                    <a:pt x="3222" y="266"/>
                    <a:pt x="3196" y="260"/>
                    <a:pt x="3172" y="260"/>
                  </a:cubicBezTo>
                  <a:cubicBezTo>
                    <a:pt x="3146" y="260"/>
                    <a:pt x="3120" y="265"/>
                    <a:pt x="3095" y="265"/>
                  </a:cubicBezTo>
                  <a:cubicBezTo>
                    <a:pt x="3070" y="265"/>
                    <a:pt x="3044" y="259"/>
                    <a:pt x="3019" y="259"/>
                  </a:cubicBezTo>
                  <a:cubicBezTo>
                    <a:pt x="2993" y="259"/>
                    <a:pt x="2968" y="269"/>
                    <a:pt x="2943" y="269"/>
                  </a:cubicBezTo>
                  <a:cubicBezTo>
                    <a:pt x="2917" y="269"/>
                    <a:pt x="2891" y="260"/>
                    <a:pt x="2867" y="260"/>
                  </a:cubicBezTo>
                  <a:cubicBezTo>
                    <a:pt x="2841" y="260"/>
                    <a:pt x="2815" y="257"/>
                    <a:pt x="2789" y="257"/>
                  </a:cubicBezTo>
                  <a:cubicBezTo>
                    <a:pt x="2765" y="257"/>
                    <a:pt x="2739" y="254"/>
                    <a:pt x="2713" y="254"/>
                  </a:cubicBezTo>
                  <a:cubicBezTo>
                    <a:pt x="2688" y="254"/>
                    <a:pt x="2663" y="255"/>
                    <a:pt x="2637" y="255"/>
                  </a:cubicBezTo>
                  <a:cubicBezTo>
                    <a:pt x="2612" y="255"/>
                    <a:pt x="2586" y="254"/>
                    <a:pt x="2561" y="254"/>
                  </a:cubicBezTo>
                  <a:cubicBezTo>
                    <a:pt x="2536" y="254"/>
                    <a:pt x="2510" y="268"/>
                    <a:pt x="2484" y="268"/>
                  </a:cubicBezTo>
                  <a:cubicBezTo>
                    <a:pt x="2460" y="268"/>
                    <a:pt x="2434" y="260"/>
                    <a:pt x="2408" y="260"/>
                  </a:cubicBezTo>
                  <a:cubicBezTo>
                    <a:pt x="2382" y="260"/>
                    <a:pt x="2358" y="258"/>
                    <a:pt x="2332" y="258"/>
                  </a:cubicBezTo>
                  <a:cubicBezTo>
                    <a:pt x="2306" y="258"/>
                    <a:pt x="2281" y="254"/>
                    <a:pt x="2256" y="254"/>
                  </a:cubicBezTo>
                  <a:cubicBezTo>
                    <a:pt x="2230" y="254"/>
                    <a:pt x="2205" y="268"/>
                    <a:pt x="2179" y="268"/>
                  </a:cubicBezTo>
                  <a:cubicBezTo>
                    <a:pt x="2154" y="268"/>
                    <a:pt x="2129" y="257"/>
                    <a:pt x="2103" y="257"/>
                  </a:cubicBezTo>
                  <a:cubicBezTo>
                    <a:pt x="2077" y="257"/>
                    <a:pt x="2052" y="266"/>
                    <a:pt x="2027" y="266"/>
                  </a:cubicBezTo>
                  <a:cubicBezTo>
                    <a:pt x="2001" y="266"/>
                    <a:pt x="1975" y="257"/>
                    <a:pt x="1951" y="257"/>
                  </a:cubicBezTo>
                  <a:cubicBezTo>
                    <a:pt x="1925" y="257"/>
                    <a:pt x="1899" y="268"/>
                    <a:pt x="1874" y="268"/>
                  </a:cubicBezTo>
                  <a:cubicBezTo>
                    <a:pt x="1849" y="268"/>
                    <a:pt x="1823" y="257"/>
                    <a:pt x="1798" y="257"/>
                  </a:cubicBezTo>
                  <a:cubicBezTo>
                    <a:pt x="1772" y="257"/>
                    <a:pt x="1747" y="254"/>
                    <a:pt x="1722" y="254"/>
                  </a:cubicBezTo>
                  <a:cubicBezTo>
                    <a:pt x="1696" y="254"/>
                    <a:pt x="1670" y="252"/>
                    <a:pt x="1645" y="252"/>
                  </a:cubicBezTo>
                  <a:cubicBezTo>
                    <a:pt x="1620" y="252"/>
                    <a:pt x="1594" y="254"/>
                    <a:pt x="1568" y="254"/>
                  </a:cubicBezTo>
                  <a:cubicBezTo>
                    <a:pt x="1544" y="254"/>
                    <a:pt x="1518" y="266"/>
                    <a:pt x="1492" y="266"/>
                  </a:cubicBezTo>
                  <a:cubicBezTo>
                    <a:pt x="1467" y="266"/>
                    <a:pt x="1442" y="250"/>
                    <a:pt x="1416" y="250"/>
                  </a:cubicBezTo>
                  <a:cubicBezTo>
                    <a:pt x="1391" y="250"/>
                    <a:pt x="1365" y="264"/>
                    <a:pt x="1340" y="264"/>
                  </a:cubicBezTo>
                  <a:cubicBezTo>
                    <a:pt x="1314" y="264"/>
                    <a:pt x="1289" y="260"/>
                    <a:pt x="1263" y="260"/>
                  </a:cubicBezTo>
                  <a:cubicBezTo>
                    <a:pt x="1238" y="260"/>
                    <a:pt x="1213" y="250"/>
                    <a:pt x="1187" y="250"/>
                  </a:cubicBezTo>
                  <a:cubicBezTo>
                    <a:pt x="1164" y="250"/>
                    <a:pt x="1141" y="254"/>
                    <a:pt x="1118" y="254"/>
                  </a:cubicBezTo>
                  <a:cubicBezTo>
                    <a:pt x="1116" y="254"/>
                    <a:pt x="1113" y="254"/>
                    <a:pt x="1111" y="254"/>
                  </a:cubicBezTo>
                  <a:cubicBezTo>
                    <a:pt x="1085" y="254"/>
                    <a:pt x="1060" y="255"/>
                    <a:pt x="1035" y="255"/>
                  </a:cubicBezTo>
                  <a:cubicBezTo>
                    <a:pt x="1009" y="255"/>
                    <a:pt x="984" y="254"/>
                    <a:pt x="958" y="254"/>
                  </a:cubicBezTo>
                  <a:cubicBezTo>
                    <a:pt x="933" y="254"/>
                    <a:pt x="907" y="250"/>
                    <a:pt x="882" y="249"/>
                  </a:cubicBezTo>
                  <a:cubicBezTo>
                    <a:pt x="856" y="249"/>
                    <a:pt x="831" y="255"/>
                    <a:pt x="806" y="255"/>
                  </a:cubicBezTo>
                  <a:lnTo>
                    <a:pt x="730" y="255"/>
                  </a:lnTo>
                  <a:cubicBezTo>
                    <a:pt x="704" y="255"/>
                    <a:pt x="678" y="259"/>
                    <a:pt x="653" y="259"/>
                  </a:cubicBezTo>
                  <a:cubicBezTo>
                    <a:pt x="626" y="259"/>
                    <a:pt x="601" y="252"/>
                    <a:pt x="576" y="252"/>
                  </a:cubicBezTo>
                  <a:cubicBezTo>
                    <a:pt x="550" y="252"/>
                    <a:pt x="524" y="250"/>
                    <a:pt x="500" y="250"/>
                  </a:cubicBezTo>
                  <a:cubicBezTo>
                    <a:pt x="474" y="250"/>
                    <a:pt x="448" y="246"/>
                    <a:pt x="424" y="246"/>
                  </a:cubicBezTo>
                  <a:cubicBezTo>
                    <a:pt x="403" y="246"/>
                    <a:pt x="382" y="248"/>
                    <a:pt x="362" y="248"/>
                  </a:cubicBezTo>
                  <a:cubicBezTo>
                    <a:pt x="357" y="248"/>
                    <a:pt x="352" y="248"/>
                    <a:pt x="347" y="248"/>
                  </a:cubicBezTo>
                  <a:cubicBezTo>
                    <a:pt x="320" y="248"/>
                    <a:pt x="296" y="243"/>
                    <a:pt x="271" y="243"/>
                  </a:cubicBezTo>
                  <a:lnTo>
                    <a:pt x="195" y="243"/>
                  </a:lnTo>
                  <a:cubicBezTo>
                    <a:pt x="165" y="243"/>
                    <a:pt x="141" y="254"/>
                    <a:pt x="119" y="254"/>
                  </a:cubicBezTo>
                  <a:cubicBezTo>
                    <a:pt x="60" y="243"/>
                    <a:pt x="37" y="220"/>
                    <a:pt x="24" y="220"/>
                  </a:cubicBezTo>
                  <a:cubicBezTo>
                    <a:pt x="19" y="220"/>
                    <a:pt x="15" y="224"/>
                    <a:pt x="12" y="235"/>
                  </a:cubicBezTo>
                  <a:cubicBezTo>
                    <a:pt x="0" y="270"/>
                    <a:pt x="7" y="271"/>
                    <a:pt x="7" y="311"/>
                  </a:cubicBezTo>
                  <a:cubicBezTo>
                    <a:pt x="7" y="349"/>
                    <a:pt x="2" y="349"/>
                    <a:pt x="2" y="388"/>
                  </a:cubicBezTo>
                  <a:cubicBezTo>
                    <a:pt x="2" y="428"/>
                    <a:pt x="12" y="428"/>
                    <a:pt x="12" y="466"/>
                  </a:cubicBezTo>
                  <a:cubicBezTo>
                    <a:pt x="12" y="505"/>
                    <a:pt x="13" y="505"/>
                    <a:pt x="13" y="543"/>
                  </a:cubicBezTo>
                  <a:cubicBezTo>
                    <a:pt x="13" y="582"/>
                    <a:pt x="8" y="582"/>
                    <a:pt x="8" y="621"/>
                  </a:cubicBezTo>
                  <a:cubicBezTo>
                    <a:pt x="8" y="660"/>
                    <a:pt x="13" y="660"/>
                    <a:pt x="13" y="699"/>
                  </a:cubicBezTo>
                  <a:cubicBezTo>
                    <a:pt x="13" y="737"/>
                    <a:pt x="3" y="737"/>
                    <a:pt x="3" y="777"/>
                  </a:cubicBezTo>
                  <a:cubicBezTo>
                    <a:pt x="3" y="815"/>
                    <a:pt x="9" y="815"/>
                    <a:pt x="9" y="854"/>
                  </a:cubicBezTo>
                  <a:cubicBezTo>
                    <a:pt x="9" y="892"/>
                    <a:pt x="8" y="892"/>
                    <a:pt x="8" y="932"/>
                  </a:cubicBezTo>
                  <a:cubicBezTo>
                    <a:pt x="8" y="971"/>
                    <a:pt x="1" y="971"/>
                    <a:pt x="1" y="1009"/>
                  </a:cubicBezTo>
                  <a:cubicBezTo>
                    <a:pt x="1" y="1048"/>
                    <a:pt x="12" y="1048"/>
                    <a:pt x="12" y="1087"/>
                  </a:cubicBezTo>
                  <a:cubicBezTo>
                    <a:pt x="12" y="1126"/>
                    <a:pt x="4" y="1126"/>
                    <a:pt x="4" y="1164"/>
                  </a:cubicBezTo>
                  <a:cubicBezTo>
                    <a:pt x="4" y="1203"/>
                    <a:pt x="13" y="1203"/>
                    <a:pt x="13" y="1243"/>
                  </a:cubicBezTo>
                  <a:cubicBezTo>
                    <a:pt x="13" y="1281"/>
                    <a:pt x="10" y="1281"/>
                    <a:pt x="10" y="1320"/>
                  </a:cubicBezTo>
                  <a:cubicBezTo>
                    <a:pt x="10" y="1358"/>
                    <a:pt x="15" y="1358"/>
                    <a:pt x="15" y="1398"/>
                  </a:cubicBezTo>
                  <a:cubicBezTo>
                    <a:pt x="15" y="1437"/>
                    <a:pt x="10" y="1437"/>
                    <a:pt x="10" y="1475"/>
                  </a:cubicBezTo>
                  <a:cubicBezTo>
                    <a:pt x="10" y="1514"/>
                    <a:pt x="17" y="1514"/>
                    <a:pt x="17" y="1553"/>
                  </a:cubicBezTo>
                  <a:cubicBezTo>
                    <a:pt x="17" y="1592"/>
                    <a:pt x="2" y="1592"/>
                    <a:pt x="2" y="1630"/>
                  </a:cubicBezTo>
                  <a:cubicBezTo>
                    <a:pt x="2" y="1669"/>
                    <a:pt x="7" y="1669"/>
                    <a:pt x="7" y="1709"/>
                  </a:cubicBezTo>
                  <a:cubicBezTo>
                    <a:pt x="7" y="1747"/>
                    <a:pt x="9" y="1747"/>
                    <a:pt x="9" y="1786"/>
                  </a:cubicBezTo>
                  <a:cubicBezTo>
                    <a:pt x="9" y="1824"/>
                    <a:pt x="8" y="1824"/>
                    <a:pt x="8" y="1862"/>
                  </a:cubicBezTo>
                  <a:lnTo>
                    <a:pt x="8" y="1939"/>
                  </a:lnTo>
                  <a:cubicBezTo>
                    <a:pt x="8" y="1976"/>
                    <a:pt x="14" y="1977"/>
                    <a:pt x="14" y="2015"/>
                  </a:cubicBezTo>
                  <a:cubicBezTo>
                    <a:pt x="14" y="2052"/>
                    <a:pt x="1" y="2053"/>
                    <a:pt x="1" y="2091"/>
                  </a:cubicBezTo>
                  <a:cubicBezTo>
                    <a:pt x="1" y="2130"/>
                    <a:pt x="7" y="2130"/>
                    <a:pt x="7" y="2167"/>
                  </a:cubicBezTo>
                  <a:cubicBezTo>
                    <a:pt x="7" y="2207"/>
                    <a:pt x="14" y="2207"/>
                    <a:pt x="14" y="2245"/>
                  </a:cubicBezTo>
                  <a:cubicBezTo>
                    <a:pt x="14" y="2284"/>
                    <a:pt x="1" y="2284"/>
                    <a:pt x="1" y="2322"/>
                  </a:cubicBezTo>
                  <a:cubicBezTo>
                    <a:pt x="1" y="2362"/>
                    <a:pt x="2" y="2362"/>
                    <a:pt x="2" y="2401"/>
                  </a:cubicBezTo>
                  <a:cubicBezTo>
                    <a:pt x="2" y="2439"/>
                    <a:pt x="12" y="2439"/>
                    <a:pt x="12" y="2478"/>
                  </a:cubicBezTo>
                  <a:lnTo>
                    <a:pt x="12" y="2556"/>
                  </a:lnTo>
                  <a:cubicBezTo>
                    <a:pt x="12" y="2594"/>
                    <a:pt x="4" y="2594"/>
                    <a:pt x="4" y="2633"/>
                  </a:cubicBezTo>
                  <a:lnTo>
                    <a:pt x="4" y="2711"/>
                  </a:lnTo>
                  <a:cubicBezTo>
                    <a:pt x="4" y="2750"/>
                    <a:pt x="14" y="2750"/>
                    <a:pt x="14" y="2788"/>
                  </a:cubicBezTo>
                  <a:cubicBezTo>
                    <a:pt x="14" y="2828"/>
                    <a:pt x="7" y="2828"/>
                    <a:pt x="7" y="2866"/>
                  </a:cubicBezTo>
                  <a:cubicBezTo>
                    <a:pt x="7" y="2905"/>
                    <a:pt x="4" y="2905"/>
                    <a:pt x="4" y="2944"/>
                  </a:cubicBezTo>
                  <a:cubicBezTo>
                    <a:pt x="4" y="2983"/>
                    <a:pt x="1" y="2983"/>
                    <a:pt x="1" y="3022"/>
                  </a:cubicBezTo>
                  <a:cubicBezTo>
                    <a:pt x="1" y="3060"/>
                    <a:pt x="8" y="3060"/>
                    <a:pt x="8" y="3099"/>
                  </a:cubicBezTo>
                  <a:cubicBezTo>
                    <a:pt x="8" y="3139"/>
                    <a:pt x="4" y="3139"/>
                    <a:pt x="4" y="3177"/>
                  </a:cubicBezTo>
                  <a:cubicBezTo>
                    <a:pt x="4" y="3216"/>
                    <a:pt x="12" y="3216"/>
                    <a:pt x="12" y="3254"/>
                  </a:cubicBezTo>
                  <a:cubicBezTo>
                    <a:pt x="12" y="3294"/>
                    <a:pt x="1" y="3294"/>
                    <a:pt x="1" y="3332"/>
                  </a:cubicBezTo>
                  <a:cubicBezTo>
                    <a:pt x="1" y="3371"/>
                    <a:pt x="13" y="3371"/>
                    <a:pt x="13" y="3410"/>
                  </a:cubicBezTo>
                  <a:cubicBezTo>
                    <a:pt x="13" y="3449"/>
                    <a:pt x="8" y="3449"/>
                    <a:pt x="8" y="3488"/>
                  </a:cubicBezTo>
                  <a:lnTo>
                    <a:pt x="8" y="3565"/>
                  </a:lnTo>
                  <a:cubicBezTo>
                    <a:pt x="8" y="3604"/>
                    <a:pt x="9" y="3604"/>
                    <a:pt x="9" y="3643"/>
                  </a:cubicBezTo>
                  <a:cubicBezTo>
                    <a:pt x="9" y="3682"/>
                    <a:pt x="14" y="3682"/>
                    <a:pt x="14" y="3720"/>
                  </a:cubicBezTo>
                  <a:cubicBezTo>
                    <a:pt x="14" y="3760"/>
                    <a:pt x="1" y="3760"/>
                    <a:pt x="1" y="3798"/>
                  </a:cubicBezTo>
                  <a:cubicBezTo>
                    <a:pt x="1" y="3837"/>
                    <a:pt x="7" y="3837"/>
                    <a:pt x="7" y="3875"/>
                  </a:cubicBezTo>
                  <a:cubicBezTo>
                    <a:pt x="7" y="3915"/>
                    <a:pt x="12" y="3915"/>
                    <a:pt x="12" y="3954"/>
                  </a:cubicBezTo>
                  <a:cubicBezTo>
                    <a:pt x="12" y="3992"/>
                    <a:pt x="13" y="3992"/>
                    <a:pt x="13" y="4031"/>
                  </a:cubicBezTo>
                  <a:cubicBezTo>
                    <a:pt x="13" y="4070"/>
                    <a:pt x="4" y="4070"/>
                    <a:pt x="4" y="4109"/>
                  </a:cubicBezTo>
                  <a:cubicBezTo>
                    <a:pt x="4" y="4148"/>
                    <a:pt x="10" y="4148"/>
                    <a:pt x="10" y="4186"/>
                  </a:cubicBezTo>
                  <a:cubicBezTo>
                    <a:pt x="10" y="4226"/>
                    <a:pt x="13" y="4226"/>
                    <a:pt x="13" y="4264"/>
                  </a:cubicBezTo>
                  <a:cubicBezTo>
                    <a:pt x="13" y="4303"/>
                    <a:pt x="10" y="4303"/>
                    <a:pt x="10" y="4341"/>
                  </a:cubicBezTo>
                  <a:cubicBezTo>
                    <a:pt x="10" y="4381"/>
                    <a:pt x="1" y="4381"/>
                    <a:pt x="1" y="4420"/>
                  </a:cubicBezTo>
                  <a:cubicBezTo>
                    <a:pt x="1" y="4458"/>
                    <a:pt x="4" y="4458"/>
                    <a:pt x="4" y="4497"/>
                  </a:cubicBezTo>
                  <a:cubicBezTo>
                    <a:pt x="4" y="4536"/>
                    <a:pt x="10" y="4536"/>
                    <a:pt x="10" y="4575"/>
                  </a:cubicBezTo>
                  <a:lnTo>
                    <a:pt x="10" y="4652"/>
                  </a:lnTo>
                  <a:cubicBezTo>
                    <a:pt x="10" y="4678"/>
                    <a:pt x="4" y="4703"/>
                    <a:pt x="4" y="4730"/>
                  </a:cubicBezTo>
                  <a:cubicBezTo>
                    <a:pt x="7" y="4756"/>
                    <a:pt x="10" y="4781"/>
                    <a:pt x="12" y="4806"/>
                  </a:cubicBezTo>
                  <a:cubicBezTo>
                    <a:pt x="13" y="4832"/>
                    <a:pt x="9" y="4859"/>
                    <a:pt x="12" y="4884"/>
                  </a:cubicBezTo>
                  <a:cubicBezTo>
                    <a:pt x="14" y="4909"/>
                    <a:pt x="17" y="4935"/>
                    <a:pt x="21" y="4961"/>
                  </a:cubicBezTo>
                  <a:cubicBezTo>
                    <a:pt x="24" y="4986"/>
                    <a:pt x="28" y="5011"/>
                    <a:pt x="31" y="5037"/>
                  </a:cubicBezTo>
                  <a:cubicBezTo>
                    <a:pt x="36" y="5062"/>
                    <a:pt x="49" y="5086"/>
                    <a:pt x="55" y="5110"/>
                  </a:cubicBezTo>
                  <a:cubicBezTo>
                    <a:pt x="60" y="5136"/>
                    <a:pt x="68" y="5160"/>
                    <a:pt x="73" y="5185"/>
                  </a:cubicBezTo>
                  <a:cubicBezTo>
                    <a:pt x="78" y="5211"/>
                    <a:pt x="72" y="5239"/>
                    <a:pt x="78" y="5263"/>
                  </a:cubicBezTo>
                  <a:cubicBezTo>
                    <a:pt x="85" y="5288"/>
                    <a:pt x="94" y="5311"/>
                    <a:pt x="103" y="5336"/>
                  </a:cubicBezTo>
                  <a:cubicBezTo>
                    <a:pt x="109" y="5361"/>
                    <a:pt x="121" y="5385"/>
                    <a:pt x="130" y="5409"/>
                  </a:cubicBezTo>
                  <a:cubicBezTo>
                    <a:pt x="137" y="5433"/>
                    <a:pt x="144" y="5459"/>
                    <a:pt x="153" y="5482"/>
                  </a:cubicBezTo>
                  <a:cubicBezTo>
                    <a:pt x="163" y="5507"/>
                    <a:pt x="176" y="5529"/>
                    <a:pt x="186" y="5552"/>
                  </a:cubicBezTo>
                  <a:cubicBezTo>
                    <a:pt x="195" y="5576"/>
                    <a:pt x="203" y="5600"/>
                    <a:pt x="213" y="5625"/>
                  </a:cubicBezTo>
                  <a:cubicBezTo>
                    <a:pt x="224" y="5648"/>
                    <a:pt x="228" y="5674"/>
                    <a:pt x="240" y="5696"/>
                  </a:cubicBezTo>
                  <a:cubicBezTo>
                    <a:pt x="251" y="5720"/>
                    <a:pt x="270" y="5739"/>
                    <a:pt x="282" y="5763"/>
                  </a:cubicBezTo>
                  <a:cubicBezTo>
                    <a:pt x="294" y="5785"/>
                    <a:pt x="313" y="5803"/>
                    <a:pt x="325" y="5827"/>
                  </a:cubicBezTo>
                  <a:cubicBezTo>
                    <a:pt x="339" y="5850"/>
                    <a:pt x="339" y="5878"/>
                    <a:pt x="352" y="5900"/>
                  </a:cubicBezTo>
                  <a:cubicBezTo>
                    <a:pt x="365" y="5921"/>
                    <a:pt x="387" y="5940"/>
                    <a:pt x="401" y="5961"/>
                  </a:cubicBezTo>
                  <a:cubicBezTo>
                    <a:pt x="416" y="5982"/>
                    <a:pt x="430" y="6004"/>
                    <a:pt x="444" y="6025"/>
                  </a:cubicBezTo>
                  <a:cubicBezTo>
                    <a:pt x="459" y="6047"/>
                    <a:pt x="469" y="6070"/>
                    <a:pt x="485" y="6091"/>
                  </a:cubicBezTo>
                  <a:cubicBezTo>
                    <a:pt x="501" y="6111"/>
                    <a:pt x="526" y="6124"/>
                    <a:pt x="542" y="6144"/>
                  </a:cubicBezTo>
                  <a:cubicBezTo>
                    <a:pt x="558" y="6164"/>
                    <a:pt x="570" y="6187"/>
                    <a:pt x="587" y="6205"/>
                  </a:cubicBezTo>
                  <a:cubicBezTo>
                    <a:pt x="604" y="6224"/>
                    <a:pt x="623" y="6245"/>
                    <a:pt x="640" y="6262"/>
                  </a:cubicBezTo>
                  <a:cubicBezTo>
                    <a:pt x="657" y="6280"/>
                    <a:pt x="679" y="6294"/>
                    <a:pt x="699" y="6311"/>
                  </a:cubicBezTo>
                  <a:lnTo>
                    <a:pt x="754" y="6364"/>
                  </a:lnTo>
                  <a:cubicBezTo>
                    <a:pt x="774" y="6381"/>
                    <a:pt x="791" y="6400"/>
                    <a:pt x="811" y="6416"/>
                  </a:cubicBezTo>
                  <a:cubicBezTo>
                    <a:pt x="831" y="6432"/>
                    <a:pt x="847" y="6454"/>
                    <a:pt x="868" y="6468"/>
                  </a:cubicBezTo>
                  <a:cubicBezTo>
                    <a:pt x="887" y="6484"/>
                    <a:pt x="909" y="6498"/>
                    <a:pt x="930" y="6513"/>
                  </a:cubicBezTo>
                  <a:cubicBezTo>
                    <a:pt x="951" y="6527"/>
                    <a:pt x="973" y="6542"/>
                    <a:pt x="994" y="6555"/>
                  </a:cubicBezTo>
                  <a:cubicBezTo>
                    <a:pt x="1016" y="6568"/>
                    <a:pt x="1042" y="6574"/>
                    <a:pt x="1066" y="6588"/>
                  </a:cubicBezTo>
                  <a:cubicBezTo>
                    <a:pt x="1087" y="6600"/>
                    <a:pt x="1105" y="6623"/>
                    <a:pt x="1126" y="6636"/>
                  </a:cubicBezTo>
                  <a:cubicBezTo>
                    <a:pt x="1148" y="6648"/>
                    <a:pt x="1173" y="6657"/>
                    <a:pt x="1196" y="6668"/>
                  </a:cubicBezTo>
                  <a:cubicBezTo>
                    <a:pt x="1218" y="6679"/>
                    <a:pt x="1241" y="6691"/>
                    <a:pt x="1265" y="6701"/>
                  </a:cubicBezTo>
                  <a:cubicBezTo>
                    <a:pt x="1289" y="6712"/>
                    <a:pt x="1313" y="6718"/>
                    <a:pt x="1337" y="6728"/>
                  </a:cubicBezTo>
                  <a:cubicBezTo>
                    <a:pt x="1362" y="6738"/>
                    <a:pt x="1384" y="6750"/>
                    <a:pt x="1409" y="6759"/>
                  </a:cubicBezTo>
                  <a:cubicBezTo>
                    <a:pt x="1432" y="6766"/>
                    <a:pt x="1459" y="6771"/>
                    <a:pt x="1484" y="6777"/>
                  </a:cubicBezTo>
                  <a:cubicBezTo>
                    <a:pt x="1507" y="6786"/>
                    <a:pt x="1533" y="6791"/>
                    <a:pt x="1559" y="6798"/>
                  </a:cubicBezTo>
                  <a:cubicBezTo>
                    <a:pt x="1582" y="6804"/>
                    <a:pt x="1609" y="6804"/>
                    <a:pt x="1635" y="6809"/>
                  </a:cubicBezTo>
                  <a:cubicBezTo>
                    <a:pt x="1658" y="6816"/>
                    <a:pt x="1683" y="6826"/>
                    <a:pt x="1709" y="6834"/>
                  </a:cubicBezTo>
                  <a:cubicBezTo>
                    <a:pt x="1732" y="6839"/>
                    <a:pt x="1758" y="6846"/>
                    <a:pt x="1784" y="6851"/>
                  </a:cubicBezTo>
                  <a:cubicBezTo>
                    <a:pt x="1808" y="6856"/>
                    <a:pt x="1833" y="6863"/>
                    <a:pt x="1859" y="6868"/>
                  </a:cubicBezTo>
                  <a:cubicBezTo>
                    <a:pt x="1883" y="6874"/>
                    <a:pt x="1907" y="6887"/>
                    <a:pt x="1931" y="6893"/>
                  </a:cubicBezTo>
                  <a:cubicBezTo>
                    <a:pt x="1957" y="6898"/>
                    <a:pt x="1983" y="6901"/>
                    <a:pt x="2009" y="6906"/>
                  </a:cubicBezTo>
                  <a:cubicBezTo>
                    <a:pt x="2017" y="6907"/>
                    <a:pt x="2025" y="6908"/>
                    <a:pt x="2034" y="6908"/>
                  </a:cubicBezTo>
                  <a:cubicBezTo>
                    <a:pt x="2044" y="6908"/>
                    <a:pt x="2054" y="6907"/>
                    <a:pt x="2063" y="6907"/>
                  </a:cubicBezTo>
                  <a:cubicBezTo>
                    <a:pt x="2071" y="6907"/>
                    <a:pt x="2078" y="6908"/>
                    <a:pt x="2086" y="6909"/>
                  </a:cubicBezTo>
                  <a:cubicBezTo>
                    <a:pt x="2111" y="6914"/>
                    <a:pt x="2135" y="6923"/>
                    <a:pt x="2161" y="6928"/>
                  </a:cubicBezTo>
                  <a:cubicBezTo>
                    <a:pt x="2186" y="6932"/>
                    <a:pt x="2210" y="6946"/>
                    <a:pt x="2236" y="6950"/>
                  </a:cubicBezTo>
                  <a:cubicBezTo>
                    <a:pt x="2242" y="6951"/>
                    <a:pt x="2248" y="6951"/>
                    <a:pt x="2254" y="6951"/>
                  </a:cubicBezTo>
                  <a:cubicBezTo>
                    <a:pt x="2269" y="6951"/>
                    <a:pt x="2284" y="6949"/>
                    <a:pt x="2300" y="6949"/>
                  </a:cubicBezTo>
                  <a:cubicBezTo>
                    <a:pt x="2305" y="6949"/>
                    <a:pt x="2310" y="6949"/>
                    <a:pt x="2315" y="6950"/>
                  </a:cubicBezTo>
                  <a:cubicBezTo>
                    <a:pt x="2341" y="6954"/>
                    <a:pt x="2365" y="6960"/>
                    <a:pt x="2391" y="6965"/>
                  </a:cubicBezTo>
                  <a:cubicBezTo>
                    <a:pt x="2417" y="6969"/>
                    <a:pt x="2442" y="6970"/>
                    <a:pt x="2467" y="6974"/>
                  </a:cubicBezTo>
                  <a:cubicBezTo>
                    <a:pt x="2493" y="6979"/>
                    <a:pt x="2515" y="6996"/>
                    <a:pt x="2541" y="7000"/>
                  </a:cubicBezTo>
                  <a:cubicBezTo>
                    <a:pt x="2546" y="7001"/>
                    <a:pt x="2550" y="7001"/>
                    <a:pt x="2555" y="7001"/>
                  </a:cubicBezTo>
                  <a:cubicBezTo>
                    <a:pt x="2573" y="7001"/>
                    <a:pt x="2591" y="6997"/>
                    <a:pt x="2609" y="6997"/>
                  </a:cubicBezTo>
                  <a:cubicBezTo>
                    <a:pt x="2612" y="6997"/>
                    <a:pt x="2616" y="6998"/>
                    <a:pt x="2619" y="6998"/>
                  </a:cubicBezTo>
                  <a:cubicBezTo>
                    <a:pt x="2644" y="7002"/>
                    <a:pt x="2668" y="7018"/>
                    <a:pt x="2694" y="7021"/>
                  </a:cubicBezTo>
                  <a:cubicBezTo>
                    <a:pt x="2719" y="7025"/>
                    <a:pt x="2746" y="7022"/>
                    <a:pt x="2771" y="7025"/>
                  </a:cubicBezTo>
                  <a:lnTo>
                    <a:pt x="2847" y="7033"/>
                  </a:lnTo>
                  <a:cubicBezTo>
                    <a:pt x="2873" y="7035"/>
                    <a:pt x="2899" y="7037"/>
                    <a:pt x="2924" y="7040"/>
                  </a:cubicBezTo>
                  <a:cubicBezTo>
                    <a:pt x="2949" y="7043"/>
                    <a:pt x="2974" y="7057"/>
                    <a:pt x="2999" y="7060"/>
                  </a:cubicBezTo>
                  <a:cubicBezTo>
                    <a:pt x="3024" y="7062"/>
                    <a:pt x="3050" y="7061"/>
                    <a:pt x="3075" y="7064"/>
                  </a:cubicBezTo>
                  <a:cubicBezTo>
                    <a:pt x="3101" y="7066"/>
                    <a:pt x="3126" y="7065"/>
                    <a:pt x="3151" y="7067"/>
                  </a:cubicBezTo>
                  <a:cubicBezTo>
                    <a:pt x="3177" y="7071"/>
                    <a:pt x="3203" y="7072"/>
                    <a:pt x="3228" y="7075"/>
                  </a:cubicBezTo>
                  <a:cubicBezTo>
                    <a:pt x="3253" y="7077"/>
                    <a:pt x="3279" y="7076"/>
                    <a:pt x="3306" y="7078"/>
                  </a:cubicBezTo>
                  <a:cubicBezTo>
                    <a:pt x="3331" y="7081"/>
                    <a:pt x="3355" y="7092"/>
                    <a:pt x="3382" y="7094"/>
                  </a:cubicBezTo>
                  <a:cubicBezTo>
                    <a:pt x="3407" y="7097"/>
                    <a:pt x="3433" y="7102"/>
                    <a:pt x="3458" y="7103"/>
                  </a:cubicBezTo>
                  <a:lnTo>
                    <a:pt x="3535" y="7110"/>
                  </a:lnTo>
                  <a:cubicBezTo>
                    <a:pt x="3560" y="7113"/>
                    <a:pt x="3585" y="7115"/>
                    <a:pt x="3611" y="7118"/>
                  </a:cubicBezTo>
                  <a:cubicBezTo>
                    <a:pt x="3637" y="7119"/>
                    <a:pt x="3661" y="7120"/>
                    <a:pt x="3688" y="7121"/>
                  </a:cubicBezTo>
                  <a:cubicBezTo>
                    <a:pt x="3691" y="7121"/>
                    <a:pt x="3693" y="7121"/>
                    <a:pt x="3696" y="7121"/>
                  </a:cubicBezTo>
                  <a:cubicBezTo>
                    <a:pt x="3717" y="7121"/>
                    <a:pt x="3738" y="7115"/>
                    <a:pt x="3758" y="7115"/>
                  </a:cubicBezTo>
                  <a:cubicBezTo>
                    <a:pt x="3761" y="7115"/>
                    <a:pt x="3764" y="7115"/>
                    <a:pt x="3766" y="7116"/>
                  </a:cubicBezTo>
                  <a:cubicBezTo>
                    <a:pt x="3792" y="7118"/>
                    <a:pt x="3817" y="7125"/>
                    <a:pt x="3842" y="7126"/>
                  </a:cubicBezTo>
                  <a:cubicBezTo>
                    <a:pt x="3868" y="7128"/>
                    <a:pt x="3894" y="7136"/>
                    <a:pt x="3918" y="7137"/>
                  </a:cubicBezTo>
                  <a:cubicBezTo>
                    <a:pt x="3921" y="7137"/>
                    <a:pt x="3924" y="7137"/>
                    <a:pt x="3926" y="7137"/>
                  </a:cubicBezTo>
                  <a:cubicBezTo>
                    <a:pt x="3948" y="7137"/>
                    <a:pt x="3971" y="7131"/>
                    <a:pt x="3992" y="7131"/>
                  </a:cubicBezTo>
                  <a:cubicBezTo>
                    <a:pt x="3994" y="7131"/>
                    <a:pt x="3995" y="7131"/>
                    <a:pt x="3997" y="7131"/>
                  </a:cubicBezTo>
                  <a:cubicBezTo>
                    <a:pt x="4022" y="7132"/>
                    <a:pt x="4047" y="7140"/>
                    <a:pt x="4073" y="7141"/>
                  </a:cubicBezTo>
                  <a:cubicBezTo>
                    <a:pt x="4098" y="7142"/>
                    <a:pt x="4124" y="7146"/>
                    <a:pt x="4151" y="7148"/>
                  </a:cubicBezTo>
                  <a:cubicBezTo>
                    <a:pt x="4156" y="7148"/>
                    <a:pt x="4161" y="7148"/>
                    <a:pt x="4166" y="7148"/>
                  </a:cubicBezTo>
                  <a:cubicBezTo>
                    <a:pt x="4184" y="7148"/>
                    <a:pt x="4201" y="7147"/>
                    <a:pt x="4219" y="7147"/>
                  </a:cubicBezTo>
                  <a:cubicBezTo>
                    <a:pt x="4222" y="7147"/>
                    <a:pt x="4225" y="7147"/>
                    <a:pt x="4228" y="7147"/>
                  </a:cubicBezTo>
                  <a:cubicBezTo>
                    <a:pt x="4254" y="7148"/>
                    <a:pt x="4279" y="7152"/>
                    <a:pt x="4304" y="7153"/>
                  </a:cubicBezTo>
                  <a:cubicBezTo>
                    <a:pt x="4313" y="7154"/>
                    <a:pt x="4321" y="7154"/>
                    <a:pt x="4330" y="7154"/>
                  </a:cubicBezTo>
                  <a:cubicBezTo>
                    <a:pt x="4347" y="7154"/>
                    <a:pt x="4364" y="7153"/>
                    <a:pt x="4382" y="7153"/>
                  </a:cubicBezTo>
                  <a:cubicBezTo>
                    <a:pt x="4408" y="7155"/>
                    <a:pt x="4433" y="7161"/>
                    <a:pt x="4458" y="7162"/>
                  </a:cubicBezTo>
                  <a:cubicBezTo>
                    <a:pt x="4484" y="7163"/>
                    <a:pt x="4510" y="7169"/>
                    <a:pt x="4534" y="7169"/>
                  </a:cubicBezTo>
                  <a:cubicBezTo>
                    <a:pt x="4537" y="7169"/>
                    <a:pt x="4539" y="7169"/>
                    <a:pt x="4542" y="7169"/>
                  </a:cubicBezTo>
                  <a:cubicBezTo>
                    <a:pt x="4564" y="7169"/>
                    <a:pt x="4587" y="7163"/>
                    <a:pt x="4608" y="7163"/>
                  </a:cubicBezTo>
                  <a:cubicBezTo>
                    <a:pt x="4610" y="7163"/>
                    <a:pt x="4611" y="7163"/>
                    <a:pt x="4612" y="7163"/>
                  </a:cubicBezTo>
                  <a:cubicBezTo>
                    <a:pt x="4618" y="7163"/>
                    <a:pt x="4623" y="7163"/>
                    <a:pt x="4629" y="7163"/>
                  </a:cubicBezTo>
                  <a:cubicBezTo>
                    <a:pt x="4643" y="7163"/>
                    <a:pt x="4658" y="7162"/>
                    <a:pt x="4673" y="7162"/>
                  </a:cubicBezTo>
                  <a:cubicBezTo>
                    <a:pt x="4678" y="7162"/>
                    <a:pt x="4684" y="7163"/>
                    <a:pt x="4690" y="7163"/>
                  </a:cubicBezTo>
                  <a:cubicBezTo>
                    <a:pt x="4715" y="7164"/>
                    <a:pt x="4741" y="7172"/>
                    <a:pt x="4768" y="7173"/>
                  </a:cubicBezTo>
                  <a:cubicBezTo>
                    <a:pt x="4770" y="7174"/>
                    <a:pt x="4772" y="7174"/>
                    <a:pt x="4775" y="7174"/>
                  </a:cubicBezTo>
                  <a:cubicBezTo>
                    <a:pt x="4798" y="7174"/>
                    <a:pt x="4823" y="7169"/>
                    <a:pt x="4845" y="7169"/>
                  </a:cubicBezTo>
                  <a:cubicBezTo>
                    <a:pt x="4871" y="7169"/>
                    <a:pt x="4896" y="7168"/>
                    <a:pt x="4923" y="7168"/>
                  </a:cubicBezTo>
                  <a:lnTo>
                    <a:pt x="5000" y="7168"/>
                  </a:lnTo>
                  <a:cubicBezTo>
                    <a:pt x="5026" y="7168"/>
                    <a:pt x="5052" y="7171"/>
                    <a:pt x="5078" y="7171"/>
                  </a:cubicBezTo>
                  <a:cubicBezTo>
                    <a:pt x="5104" y="7171"/>
                    <a:pt x="5129" y="7178"/>
                    <a:pt x="5156" y="7178"/>
                  </a:cubicBezTo>
                  <a:cubicBezTo>
                    <a:pt x="5181" y="7178"/>
                    <a:pt x="5208" y="7173"/>
                    <a:pt x="5234" y="7173"/>
                  </a:cubicBezTo>
                  <a:cubicBezTo>
                    <a:pt x="5251" y="7173"/>
                    <a:pt x="5268" y="7173"/>
                    <a:pt x="5285" y="7173"/>
                  </a:cubicBezTo>
                  <a:cubicBezTo>
                    <a:pt x="5293" y="7173"/>
                    <a:pt x="5302" y="7173"/>
                    <a:pt x="5311" y="7173"/>
                  </a:cubicBezTo>
                  <a:cubicBezTo>
                    <a:pt x="5337" y="7173"/>
                    <a:pt x="5363" y="7185"/>
                    <a:pt x="5389" y="7185"/>
                  </a:cubicBezTo>
                  <a:cubicBezTo>
                    <a:pt x="5415" y="7185"/>
                    <a:pt x="5442" y="7183"/>
                    <a:pt x="5466" y="7183"/>
                  </a:cubicBezTo>
                  <a:cubicBezTo>
                    <a:pt x="5492" y="7183"/>
                    <a:pt x="5519" y="7172"/>
                    <a:pt x="5545" y="7172"/>
                  </a:cubicBezTo>
                  <a:cubicBezTo>
                    <a:pt x="5571" y="7172"/>
                    <a:pt x="5597" y="7175"/>
                    <a:pt x="5621" y="7175"/>
                  </a:cubicBezTo>
                  <a:cubicBezTo>
                    <a:pt x="5647" y="7175"/>
                    <a:pt x="5673" y="7177"/>
                    <a:pt x="5699" y="7177"/>
                  </a:cubicBezTo>
                  <a:cubicBezTo>
                    <a:pt x="5723" y="7177"/>
                    <a:pt x="5749" y="7169"/>
                    <a:pt x="5775" y="7169"/>
                  </a:cubicBezTo>
                  <a:cubicBezTo>
                    <a:pt x="5800" y="7169"/>
                    <a:pt x="5825" y="7179"/>
                    <a:pt x="5851" y="7179"/>
                  </a:cubicBezTo>
                  <a:cubicBezTo>
                    <a:pt x="5876" y="7179"/>
                    <a:pt x="5902" y="7168"/>
                    <a:pt x="5927" y="7168"/>
                  </a:cubicBezTo>
                  <a:cubicBezTo>
                    <a:pt x="5951" y="7168"/>
                    <a:pt x="5976" y="7178"/>
                    <a:pt x="6000" y="7178"/>
                  </a:cubicBezTo>
                  <a:cubicBezTo>
                    <a:pt x="6001" y="7178"/>
                    <a:pt x="6003" y="7178"/>
                    <a:pt x="6004" y="7178"/>
                  </a:cubicBezTo>
                  <a:cubicBezTo>
                    <a:pt x="6024" y="7178"/>
                    <a:pt x="6044" y="7179"/>
                    <a:pt x="6065" y="7179"/>
                  </a:cubicBezTo>
                  <a:cubicBezTo>
                    <a:pt x="6070" y="7179"/>
                    <a:pt x="6075" y="7179"/>
                    <a:pt x="6080" y="7179"/>
                  </a:cubicBezTo>
                  <a:cubicBezTo>
                    <a:pt x="6106" y="7179"/>
                    <a:pt x="6130" y="7164"/>
                    <a:pt x="6156" y="7163"/>
                  </a:cubicBezTo>
                  <a:cubicBezTo>
                    <a:pt x="6179" y="7163"/>
                    <a:pt x="6202" y="7166"/>
                    <a:pt x="6224" y="7166"/>
                  </a:cubicBezTo>
                  <a:cubicBezTo>
                    <a:pt x="6227" y="7166"/>
                    <a:pt x="6229" y="7166"/>
                    <a:pt x="6232" y="7166"/>
                  </a:cubicBezTo>
                  <a:cubicBezTo>
                    <a:pt x="6238" y="7165"/>
                    <a:pt x="6245" y="7165"/>
                    <a:pt x="6251" y="7165"/>
                  </a:cubicBezTo>
                  <a:cubicBezTo>
                    <a:pt x="6271" y="7165"/>
                    <a:pt x="6290" y="7167"/>
                    <a:pt x="6309" y="7167"/>
                  </a:cubicBezTo>
                  <a:cubicBezTo>
                    <a:pt x="6311" y="7167"/>
                    <a:pt x="6314" y="7167"/>
                    <a:pt x="6316" y="7167"/>
                  </a:cubicBezTo>
                  <a:cubicBezTo>
                    <a:pt x="6338" y="7167"/>
                    <a:pt x="6362" y="7171"/>
                    <a:pt x="6385" y="7171"/>
                  </a:cubicBezTo>
                  <a:cubicBezTo>
                    <a:pt x="6411" y="7169"/>
                    <a:pt x="6436" y="7164"/>
                    <a:pt x="6461" y="7164"/>
                  </a:cubicBezTo>
                  <a:cubicBezTo>
                    <a:pt x="6487" y="7163"/>
                    <a:pt x="6513" y="7157"/>
                    <a:pt x="6537" y="7157"/>
                  </a:cubicBezTo>
                  <a:cubicBezTo>
                    <a:pt x="6563" y="7156"/>
                    <a:pt x="6589" y="7151"/>
                    <a:pt x="6614" y="7150"/>
                  </a:cubicBezTo>
                  <a:cubicBezTo>
                    <a:pt x="6619" y="7149"/>
                    <a:pt x="6624" y="7149"/>
                    <a:pt x="6629" y="7149"/>
                  </a:cubicBezTo>
                  <a:cubicBezTo>
                    <a:pt x="6649" y="7149"/>
                    <a:pt x="6670" y="7152"/>
                    <a:pt x="6690" y="7152"/>
                  </a:cubicBezTo>
                  <a:cubicBezTo>
                    <a:pt x="6693" y="7152"/>
                    <a:pt x="6695" y="7152"/>
                    <a:pt x="6698" y="7152"/>
                  </a:cubicBezTo>
                  <a:cubicBezTo>
                    <a:pt x="6718" y="7152"/>
                    <a:pt x="6739" y="7155"/>
                    <a:pt x="6759" y="7155"/>
                  </a:cubicBezTo>
                  <a:cubicBezTo>
                    <a:pt x="6762" y="7155"/>
                    <a:pt x="6764" y="7155"/>
                    <a:pt x="6767" y="7155"/>
                  </a:cubicBezTo>
                  <a:lnTo>
                    <a:pt x="6843" y="7151"/>
                  </a:lnTo>
                  <a:cubicBezTo>
                    <a:pt x="6868" y="7150"/>
                    <a:pt x="6893" y="7132"/>
                    <a:pt x="6918" y="7131"/>
                  </a:cubicBezTo>
                  <a:cubicBezTo>
                    <a:pt x="6919" y="7131"/>
                    <a:pt x="6920" y="7131"/>
                    <a:pt x="6921" y="7131"/>
                  </a:cubicBezTo>
                  <a:cubicBezTo>
                    <a:pt x="6944" y="7131"/>
                    <a:pt x="6969" y="7140"/>
                    <a:pt x="6992" y="7140"/>
                  </a:cubicBezTo>
                  <a:cubicBezTo>
                    <a:pt x="6993" y="7140"/>
                    <a:pt x="6995" y="7140"/>
                    <a:pt x="6996" y="7140"/>
                  </a:cubicBezTo>
                  <a:cubicBezTo>
                    <a:pt x="7021" y="7139"/>
                    <a:pt x="7046" y="7125"/>
                    <a:pt x="7071" y="7124"/>
                  </a:cubicBezTo>
                  <a:cubicBezTo>
                    <a:pt x="7096" y="7123"/>
                    <a:pt x="7121" y="7123"/>
                    <a:pt x="7147" y="7120"/>
                  </a:cubicBezTo>
                  <a:cubicBezTo>
                    <a:pt x="7148" y="7120"/>
                    <a:pt x="7149" y="7120"/>
                    <a:pt x="7151" y="7120"/>
                  </a:cubicBezTo>
                  <a:cubicBezTo>
                    <a:pt x="7172" y="7120"/>
                    <a:pt x="7193" y="7126"/>
                    <a:pt x="7214" y="7126"/>
                  </a:cubicBezTo>
                  <a:cubicBezTo>
                    <a:pt x="7218" y="7126"/>
                    <a:pt x="7221" y="7126"/>
                    <a:pt x="7225" y="7125"/>
                  </a:cubicBezTo>
                  <a:cubicBezTo>
                    <a:pt x="7250" y="7124"/>
                    <a:pt x="7275" y="7115"/>
                    <a:pt x="7300" y="7112"/>
                  </a:cubicBezTo>
                  <a:lnTo>
                    <a:pt x="7376" y="7104"/>
                  </a:lnTo>
                  <a:cubicBezTo>
                    <a:pt x="7402" y="7102"/>
                    <a:pt x="7426" y="7102"/>
                    <a:pt x="7452" y="7098"/>
                  </a:cubicBezTo>
                  <a:cubicBezTo>
                    <a:pt x="7459" y="7098"/>
                    <a:pt x="7465" y="7098"/>
                    <a:pt x="7472" y="7098"/>
                  </a:cubicBezTo>
                  <a:cubicBezTo>
                    <a:pt x="7487" y="7098"/>
                    <a:pt x="7502" y="7099"/>
                    <a:pt x="7517" y="7099"/>
                  </a:cubicBezTo>
                  <a:cubicBezTo>
                    <a:pt x="7521" y="7099"/>
                    <a:pt x="7524" y="7099"/>
                    <a:pt x="7528" y="7098"/>
                  </a:cubicBezTo>
                  <a:cubicBezTo>
                    <a:pt x="7554" y="7096"/>
                    <a:pt x="7578" y="7082"/>
                    <a:pt x="7603" y="7081"/>
                  </a:cubicBezTo>
                  <a:cubicBezTo>
                    <a:pt x="7629" y="7078"/>
                    <a:pt x="7654" y="7075"/>
                    <a:pt x="7680" y="7072"/>
                  </a:cubicBezTo>
                  <a:cubicBezTo>
                    <a:pt x="7682" y="7072"/>
                    <a:pt x="7685" y="7071"/>
                    <a:pt x="7687" y="7071"/>
                  </a:cubicBezTo>
                  <a:cubicBezTo>
                    <a:pt x="7706" y="7071"/>
                    <a:pt x="7727" y="7078"/>
                    <a:pt x="7747" y="7078"/>
                  </a:cubicBezTo>
                  <a:cubicBezTo>
                    <a:pt x="7750" y="7078"/>
                    <a:pt x="7754" y="7077"/>
                    <a:pt x="7757" y="7077"/>
                  </a:cubicBezTo>
                  <a:cubicBezTo>
                    <a:pt x="7783" y="7075"/>
                    <a:pt x="7807" y="7059"/>
                    <a:pt x="7832" y="7056"/>
                  </a:cubicBezTo>
                  <a:cubicBezTo>
                    <a:pt x="7845" y="7055"/>
                    <a:pt x="7858" y="7055"/>
                    <a:pt x="7871" y="7055"/>
                  </a:cubicBezTo>
                  <a:cubicBezTo>
                    <a:pt x="7883" y="7055"/>
                    <a:pt x="7896" y="7055"/>
                    <a:pt x="7908" y="7054"/>
                  </a:cubicBezTo>
                  <a:cubicBezTo>
                    <a:pt x="7915" y="7053"/>
                    <a:pt x="7921" y="7052"/>
                    <a:pt x="7927" y="7052"/>
                  </a:cubicBezTo>
                  <a:cubicBezTo>
                    <a:pt x="7942" y="7052"/>
                    <a:pt x="7958" y="7054"/>
                    <a:pt x="7973" y="7054"/>
                  </a:cubicBezTo>
                  <a:cubicBezTo>
                    <a:pt x="7977" y="7054"/>
                    <a:pt x="7982" y="7054"/>
                    <a:pt x="7987" y="7054"/>
                  </a:cubicBezTo>
                  <a:lnTo>
                    <a:pt x="8063" y="7045"/>
                  </a:lnTo>
                  <a:cubicBezTo>
                    <a:pt x="8088" y="7043"/>
                    <a:pt x="8114" y="7035"/>
                    <a:pt x="8139" y="7033"/>
                  </a:cubicBezTo>
                  <a:cubicBezTo>
                    <a:pt x="8164" y="7030"/>
                    <a:pt x="8190" y="7028"/>
                    <a:pt x="8216" y="7024"/>
                  </a:cubicBezTo>
                  <a:cubicBezTo>
                    <a:pt x="8240" y="7021"/>
                    <a:pt x="8265" y="7011"/>
                    <a:pt x="8291" y="7006"/>
                  </a:cubicBezTo>
                  <a:cubicBezTo>
                    <a:pt x="8315" y="7002"/>
                    <a:pt x="8341" y="7003"/>
                    <a:pt x="8367" y="7000"/>
                  </a:cubicBezTo>
                  <a:cubicBezTo>
                    <a:pt x="8392" y="6996"/>
                    <a:pt x="8416" y="6989"/>
                    <a:pt x="8442" y="6985"/>
                  </a:cubicBezTo>
                  <a:cubicBezTo>
                    <a:pt x="8467" y="6981"/>
                    <a:pt x="8491" y="6970"/>
                    <a:pt x="8517" y="6968"/>
                  </a:cubicBezTo>
                  <a:cubicBezTo>
                    <a:pt x="8542" y="6964"/>
                    <a:pt x="8567" y="6964"/>
                    <a:pt x="8593" y="6960"/>
                  </a:cubicBezTo>
                  <a:cubicBezTo>
                    <a:pt x="8599" y="6959"/>
                    <a:pt x="8606" y="6959"/>
                    <a:pt x="8613" y="6959"/>
                  </a:cubicBezTo>
                  <a:cubicBezTo>
                    <a:pt x="8624" y="6959"/>
                    <a:pt x="8635" y="6960"/>
                    <a:pt x="8646" y="6960"/>
                  </a:cubicBezTo>
                  <a:cubicBezTo>
                    <a:pt x="8655" y="6960"/>
                    <a:pt x="8663" y="6960"/>
                    <a:pt x="8671" y="6958"/>
                  </a:cubicBezTo>
                  <a:cubicBezTo>
                    <a:pt x="8696" y="6954"/>
                    <a:pt x="8720" y="6944"/>
                    <a:pt x="8746" y="6941"/>
                  </a:cubicBezTo>
                  <a:cubicBezTo>
                    <a:pt x="8771" y="6937"/>
                    <a:pt x="8795" y="6928"/>
                    <a:pt x="8821" y="6925"/>
                  </a:cubicBezTo>
                  <a:cubicBezTo>
                    <a:pt x="8846" y="6921"/>
                    <a:pt x="8870" y="6914"/>
                    <a:pt x="8896" y="6910"/>
                  </a:cubicBezTo>
                  <a:cubicBezTo>
                    <a:pt x="8921" y="6906"/>
                    <a:pt x="8946" y="6907"/>
                    <a:pt x="8972" y="6901"/>
                  </a:cubicBezTo>
                  <a:cubicBezTo>
                    <a:pt x="8998" y="6898"/>
                    <a:pt x="9021" y="6889"/>
                    <a:pt x="9047" y="6884"/>
                  </a:cubicBezTo>
                  <a:cubicBezTo>
                    <a:pt x="9073" y="6879"/>
                    <a:pt x="9097" y="6878"/>
                    <a:pt x="9122" y="6872"/>
                  </a:cubicBezTo>
                  <a:cubicBezTo>
                    <a:pt x="9148" y="6867"/>
                    <a:pt x="9171" y="6863"/>
                    <a:pt x="9197" y="6857"/>
                  </a:cubicBezTo>
                  <a:cubicBezTo>
                    <a:pt x="9223" y="6852"/>
                    <a:pt x="9246" y="6847"/>
                    <a:pt x="9272" y="6841"/>
                  </a:cubicBezTo>
                  <a:cubicBezTo>
                    <a:pt x="9298" y="6836"/>
                    <a:pt x="9321" y="6830"/>
                    <a:pt x="9346" y="6824"/>
                  </a:cubicBezTo>
                  <a:cubicBezTo>
                    <a:pt x="9370" y="6819"/>
                    <a:pt x="9396" y="6816"/>
                    <a:pt x="9421" y="6810"/>
                  </a:cubicBezTo>
                  <a:cubicBezTo>
                    <a:pt x="9445" y="6805"/>
                    <a:pt x="9470" y="6800"/>
                    <a:pt x="9496" y="6794"/>
                  </a:cubicBezTo>
                  <a:cubicBezTo>
                    <a:pt x="9520" y="6789"/>
                    <a:pt x="9544" y="6778"/>
                    <a:pt x="9569" y="6772"/>
                  </a:cubicBezTo>
                  <a:cubicBezTo>
                    <a:pt x="9594" y="6766"/>
                    <a:pt x="9619" y="6760"/>
                    <a:pt x="9642" y="6755"/>
                  </a:cubicBezTo>
                  <a:cubicBezTo>
                    <a:pt x="9652" y="6753"/>
                    <a:pt x="9662" y="6752"/>
                    <a:pt x="9671" y="6752"/>
                  </a:cubicBezTo>
                  <a:cubicBezTo>
                    <a:pt x="9677" y="6752"/>
                    <a:pt x="9683" y="6752"/>
                    <a:pt x="9688" y="6752"/>
                  </a:cubicBezTo>
                  <a:cubicBezTo>
                    <a:pt x="9699" y="6752"/>
                    <a:pt x="9710" y="6752"/>
                    <a:pt x="9721" y="6749"/>
                  </a:cubicBezTo>
                  <a:cubicBezTo>
                    <a:pt x="9745" y="6743"/>
                    <a:pt x="9770" y="6738"/>
                    <a:pt x="9794" y="6730"/>
                  </a:cubicBezTo>
                  <a:cubicBezTo>
                    <a:pt x="9819" y="6724"/>
                    <a:pt x="9841" y="6708"/>
                    <a:pt x="9865" y="6701"/>
                  </a:cubicBezTo>
                  <a:cubicBezTo>
                    <a:pt x="9890" y="6695"/>
                    <a:pt x="9915" y="6689"/>
                    <a:pt x="9938" y="6682"/>
                  </a:cubicBezTo>
                  <a:cubicBezTo>
                    <a:pt x="9964" y="6675"/>
                    <a:pt x="9990" y="6676"/>
                    <a:pt x="10015" y="6670"/>
                  </a:cubicBezTo>
                  <a:cubicBezTo>
                    <a:pt x="10039" y="6664"/>
                    <a:pt x="10061" y="6646"/>
                    <a:pt x="10086" y="6639"/>
                  </a:cubicBezTo>
                  <a:cubicBezTo>
                    <a:pt x="10109" y="6633"/>
                    <a:pt x="10136" y="6633"/>
                    <a:pt x="10161" y="6626"/>
                  </a:cubicBezTo>
                  <a:cubicBezTo>
                    <a:pt x="10184" y="6620"/>
                    <a:pt x="10210" y="6612"/>
                    <a:pt x="10235" y="6606"/>
                  </a:cubicBezTo>
                  <a:cubicBezTo>
                    <a:pt x="10258" y="6599"/>
                    <a:pt x="10284" y="6593"/>
                    <a:pt x="10308" y="6584"/>
                  </a:cubicBezTo>
                  <a:cubicBezTo>
                    <a:pt x="10332" y="6577"/>
                    <a:pt x="10358" y="6569"/>
                    <a:pt x="10380" y="6563"/>
                  </a:cubicBezTo>
                  <a:cubicBezTo>
                    <a:pt x="10404" y="6555"/>
                    <a:pt x="10428" y="6542"/>
                    <a:pt x="10451" y="6534"/>
                  </a:cubicBezTo>
                  <a:cubicBezTo>
                    <a:pt x="10476" y="6525"/>
                    <a:pt x="10499" y="6516"/>
                    <a:pt x="10524" y="6508"/>
                  </a:cubicBezTo>
                  <a:cubicBezTo>
                    <a:pt x="10548" y="6500"/>
                    <a:pt x="10574" y="6499"/>
                    <a:pt x="10597" y="6491"/>
                  </a:cubicBezTo>
                  <a:lnTo>
                    <a:pt x="10670" y="6467"/>
                  </a:lnTo>
                  <a:cubicBezTo>
                    <a:pt x="10693" y="6459"/>
                    <a:pt x="10719" y="6454"/>
                    <a:pt x="10744" y="6444"/>
                  </a:cubicBezTo>
                  <a:cubicBezTo>
                    <a:pt x="10767" y="6434"/>
                    <a:pt x="10789" y="6419"/>
                    <a:pt x="10813" y="6412"/>
                  </a:cubicBezTo>
                  <a:cubicBezTo>
                    <a:pt x="10837" y="6402"/>
                    <a:pt x="10859" y="6393"/>
                    <a:pt x="10884" y="6384"/>
                  </a:cubicBezTo>
                  <a:cubicBezTo>
                    <a:pt x="10907" y="6374"/>
                    <a:pt x="10931" y="6364"/>
                    <a:pt x="10954" y="6354"/>
                  </a:cubicBezTo>
                  <a:cubicBezTo>
                    <a:pt x="10977" y="6344"/>
                    <a:pt x="11003" y="6342"/>
                    <a:pt x="11027" y="6333"/>
                  </a:cubicBezTo>
                  <a:cubicBezTo>
                    <a:pt x="11051" y="6323"/>
                    <a:pt x="11072" y="6309"/>
                    <a:pt x="11095" y="6299"/>
                  </a:cubicBezTo>
                  <a:cubicBezTo>
                    <a:pt x="11120" y="6290"/>
                    <a:pt x="11143" y="6280"/>
                    <a:pt x="11167" y="6272"/>
                  </a:cubicBezTo>
                  <a:cubicBezTo>
                    <a:pt x="11190" y="6261"/>
                    <a:pt x="11212" y="6247"/>
                    <a:pt x="11233" y="6236"/>
                  </a:cubicBezTo>
                  <a:cubicBezTo>
                    <a:pt x="11258" y="6226"/>
                    <a:pt x="11282" y="6223"/>
                    <a:pt x="11306" y="6213"/>
                  </a:cubicBezTo>
                  <a:cubicBezTo>
                    <a:pt x="11328" y="6202"/>
                    <a:pt x="11346" y="6178"/>
                    <a:pt x="11368" y="6167"/>
                  </a:cubicBezTo>
                  <a:cubicBezTo>
                    <a:pt x="11392" y="6155"/>
                    <a:pt x="11419" y="6154"/>
                    <a:pt x="11441" y="6140"/>
                  </a:cubicBezTo>
                  <a:cubicBezTo>
                    <a:pt x="11462" y="6127"/>
                    <a:pt x="11478" y="6103"/>
                    <a:pt x="11499" y="6091"/>
                  </a:cubicBezTo>
                  <a:cubicBezTo>
                    <a:pt x="11520" y="6077"/>
                    <a:pt x="11539" y="6064"/>
                    <a:pt x="11561" y="6049"/>
                  </a:cubicBezTo>
                  <a:cubicBezTo>
                    <a:pt x="11581" y="6034"/>
                    <a:pt x="11602" y="6018"/>
                    <a:pt x="11620" y="6002"/>
                  </a:cubicBezTo>
                  <a:cubicBezTo>
                    <a:pt x="11640" y="5986"/>
                    <a:pt x="11662" y="5974"/>
                    <a:pt x="11682" y="5958"/>
                  </a:cubicBezTo>
                  <a:cubicBezTo>
                    <a:pt x="11700" y="5942"/>
                    <a:pt x="11715" y="5920"/>
                    <a:pt x="11734" y="5903"/>
                  </a:cubicBezTo>
                  <a:cubicBezTo>
                    <a:pt x="11753" y="5886"/>
                    <a:pt x="11774" y="5872"/>
                    <a:pt x="11791" y="5855"/>
                  </a:cubicBezTo>
                  <a:cubicBezTo>
                    <a:pt x="11809" y="5836"/>
                    <a:pt x="11822" y="5814"/>
                    <a:pt x="11838" y="5796"/>
                  </a:cubicBezTo>
                  <a:cubicBezTo>
                    <a:pt x="11854" y="5777"/>
                    <a:pt x="11874" y="5760"/>
                    <a:pt x="11890" y="5739"/>
                  </a:cubicBezTo>
                  <a:cubicBezTo>
                    <a:pt x="11906" y="5720"/>
                    <a:pt x="11924" y="5704"/>
                    <a:pt x="11940" y="5684"/>
                  </a:cubicBezTo>
                  <a:cubicBezTo>
                    <a:pt x="11955" y="5663"/>
                    <a:pt x="11973" y="5645"/>
                    <a:pt x="11987" y="5625"/>
                  </a:cubicBezTo>
                  <a:cubicBezTo>
                    <a:pt x="12002" y="5603"/>
                    <a:pt x="12015" y="5582"/>
                    <a:pt x="12029" y="5560"/>
                  </a:cubicBezTo>
                  <a:cubicBezTo>
                    <a:pt x="12042" y="5539"/>
                    <a:pt x="12046" y="5512"/>
                    <a:pt x="12058" y="5490"/>
                  </a:cubicBezTo>
                  <a:cubicBezTo>
                    <a:pt x="12070" y="5468"/>
                    <a:pt x="12089" y="5449"/>
                    <a:pt x="12101" y="5426"/>
                  </a:cubicBezTo>
                  <a:cubicBezTo>
                    <a:pt x="12111" y="5404"/>
                    <a:pt x="12118" y="5378"/>
                    <a:pt x="12127" y="5356"/>
                  </a:cubicBezTo>
                  <a:cubicBezTo>
                    <a:pt x="12138" y="5332"/>
                    <a:pt x="12152" y="5311"/>
                    <a:pt x="12161" y="5287"/>
                  </a:cubicBezTo>
                  <a:cubicBezTo>
                    <a:pt x="12170" y="5265"/>
                    <a:pt x="12175" y="5238"/>
                    <a:pt x="12182" y="5214"/>
                  </a:cubicBezTo>
                  <a:cubicBezTo>
                    <a:pt x="12191" y="5191"/>
                    <a:pt x="12197" y="5166"/>
                    <a:pt x="12206" y="5143"/>
                  </a:cubicBezTo>
                  <a:cubicBezTo>
                    <a:pt x="12213" y="5118"/>
                    <a:pt x="12228" y="5097"/>
                    <a:pt x="12235" y="5073"/>
                  </a:cubicBezTo>
                  <a:cubicBezTo>
                    <a:pt x="12241" y="5048"/>
                    <a:pt x="12238" y="5022"/>
                    <a:pt x="12244" y="4997"/>
                  </a:cubicBezTo>
                  <a:cubicBezTo>
                    <a:pt x="12250" y="4972"/>
                    <a:pt x="12262" y="4950"/>
                    <a:pt x="12268" y="4924"/>
                  </a:cubicBezTo>
                  <a:cubicBezTo>
                    <a:pt x="12273" y="4901"/>
                    <a:pt x="12272" y="4874"/>
                    <a:pt x="12276" y="4849"/>
                  </a:cubicBezTo>
                  <a:cubicBezTo>
                    <a:pt x="12281" y="4823"/>
                    <a:pt x="12294" y="4801"/>
                    <a:pt x="12297" y="4775"/>
                  </a:cubicBezTo>
                  <a:cubicBezTo>
                    <a:pt x="12299" y="4752"/>
                    <a:pt x="12295" y="4725"/>
                    <a:pt x="12298" y="4698"/>
                  </a:cubicBezTo>
                  <a:cubicBezTo>
                    <a:pt x="12300" y="4673"/>
                    <a:pt x="12299" y="4647"/>
                    <a:pt x="12302" y="4622"/>
                  </a:cubicBezTo>
                  <a:cubicBezTo>
                    <a:pt x="12304" y="4597"/>
                    <a:pt x="12318" y="4572"/>
                    <a:pt x="12320" y="4547"/>
                  </a:cubicBezTo>
                  <a:cubicBezTo>
                    <a:pt x="12324" y="4521"/>
                    <a:pt x="12321" y="4496"/>
                    <a:pt x="12325" y="4470"/>
                  </a:cubicBezTo>
                  <a:cubicBezTo>
                    <a:pt x="12327" y="4445"/>
                    <a:pt x="12319" y="4420"/>
                    <a:pt x="12321" y="4393"/>
                  </a:cubicBezTo>
                  <a:cubicBezTo>
                    <a:pt x="12324" y="4367"/>
                    <a:pt x="12337" y="4344"/>
                    <a:pt x="12341" y="4317"/>
                  </a:cubicBezTo>
                  <a:cubicBezTo>
                    <a:pt x="12342" y="4291"/>
                    <a:pt x="12331" y="4264"/>
                    <a:pt x="12332" y="4239"/>
                  </a:cubicBezTo>
                  <a:cubicBezTo>
                    <a:pt x="12334" y="4213"/>
                    <a:pt x="12337" y="4188"/>
                    <a:pt x="12341" y="4163"/>
                  </a:cubicBezTo>
                  <a:lnTo>
                    <a:pt x="12345" y="4086"/>
                  </a:lnTo>
                  <a:cubicBezTo>
                    <a:pt x="12346" y="4061"/>
                    <a:pt x="12357" y="4036"/>
                    <a:pt x="12358" y="4009"/>
                  </a:cubicBezTo>
                  <a:cubicBezTo>
                    <a:pt x="12359" y="3985"/>
                    <a:pt x="12356" y="3959"/>
                    <a:pt x="12358" y="3933"/>
                  </a:cubicBezTo>
                  <a:cubicBezTo>
                    <a:pt x="12359" y="3908"/>
                    <a:pt x="12367" y="3883"/>
                    <a:pt x="12370" y="3857"/>
                  </a:cubicBezTo>
                  <a:cubicBezTo>
                    <a:pt x="12372" y="3832"/>
                    <a:pt x="12359" y="3805"/>
                    <a:pt x="12361" y="3779"/>
                  </a:cubicBezTo>
                  <a:lnTo>
                    <a:pt x="12364" y="3703"/>
                  </a:lnTo>
                  <a:cubicBezTo>
                    <a:pt x="12366" y="3677"/>
                    <a:pt x="12375" y="3653"/>
                    <a:pt x="12377" y="3627"/>
                  </a:cubicBezTo>
                  <a:cubicBezTo>
                    <a:pt x="12378" y="3601"/>
                    <a:pt x="12378" y="3576"/>
                    <a:pt x="12379" y="3551"/>
                  </a:cubicBezTo>
                  <a:cubicBezTo>
                    <a:pt x="12380" y="3525"/>
                    <a:pt x="12388" y="3500"/>
                    <a:pt x="12389" y="3474"/>
                  </a:cubicBezTo>
                  <a:cubicBezTo>
                    <a:pt x="12390" y="3449"/>
                    <a:pt x="12386" y="3423"/>
                    <a:pt x="12388" y="3397"/>
                  </a:cubicBezTo>
                  <a:cubicBezTo>
                    <a:pt x="12389" y="3371"/>
                    <a:pt x="12391" y="3345"/>
                    <a:pt x="12393" y="3321"/>
                  </a:cubicBezTo>
                  <a:cubicBezTo>
                    <a:pt x="12394" y="3295"/>
                    <a:pt x="12398" y="3269"/>
                    <a:pt x="12400" y="3244"/>
                  </a:cubicBezTo>
                  <a:cubicBezTo>
                    <a:pt x="12401" y="3219"/>
                    <a:pt x="12393" y="3193"/>
                    <a:pt x="12394" y="3166"/>
                  </a:cubicBezTo>
                  <a:lnTo>
                    <a:pt x="12398" y="3090"/>
                  </a:lnTo>
                  <a:cubicBezTo>
                    <a:pt x="12400" y="3065"/>
                    <a:pt x="12400" y="3039"/>
                    <a:pt x="12400" y="3012"/>
                  </a:cubicBezTo>
                  <a:cubicBezTo>
                    <a:pt x="12401" y="2986"/>
                    <a:pt x="12407" y="2962"/>
                    <a:pt x="12407" y="2936"/>
                  </a:cubicBezTo>
                  <a:cubicBezTo>
                    <a:pt x="12409" y="2910"/>
                    <a:pt x="12406" y="2885"/>
                    <a:pt x="12407" y="2860"/>
                  </a:cubicBezTo>
                  <a:cubicBezTo>
                    <a:pt x="12409" y="2834"/>
                    <a:pt x="12411" y="2809"/>
                    <a:pt x="12411" y="2783"/>
                  </a:cubicBezTo>
                  <a:lnTo>
                    <a:pt x="12416" y="2707"/>
                  </a:lnTo>
                  <a:cubicBezTo>
                    <a:pt x="12417" y="2681"/>
                    <a:pt x="12406" y="2657"/>
                    <a:pt x="12407" y="2630"/>
                  </a:cubicBezTo>
                  <a:cubicBezTo>
                    <a:pt x="12409" y="2604"/>
                    <a:pt x="12416" y="2578"/>
                    <a:pt x="12417" y="2553"/>
                  </a:cubicBezTo>
                  <a:cubicBezTo>
                    <a:pt x="12417" y="2528"/>
                    <a:pt x="12416" y="2502"/>
                    <a:pt x="12417" y="2477"/>
                  </a:cubicBezTo>
                  <a:cubicBezTo>
                    <a:pt x="12417" y="2451"/>
                    <a:pt x="12423" y="2426"/>
                    <a:pt x="12425" y="2401"/>
                  </a:cubicBezTo>
                  <a:cubicBezTo>
                    <a:pt x="12425" y="2375"/>
                    <a:pt x="12416" y="2349"/>
                    <a:pt x="12416" y="2322"/>
                  </a:cubicBezTo>
                  <a:cubicBezTo>
                    <a:pt x="12416" y="2298"/>
                    <a:pt x="12422" y="2272"/>
                    <a:pt x="12422" y="2246"/>
                  </a:cubicBezTo>
                  <a:cubicBezTo>
                    <a:pt x="12422" y="2221"/>
                    <a:pt x="12423" y="2196"/>
                    <a:pt x="12423" y="2169"/>
                  </a:cubicBezTo>
                  <a:cubicBezTo>
                    <a:pt x="12423" y="2143"/>
                    <a:pt x="12418" y="2118"/>
                    <a:pt x="12418" y="2091"/>
                  </a:cubicBezTo>
                  <a:cubicBezTo>
                    <a:pt x="12418" y="2065"/>
                    <a:pt x="12423" y="2041"/>
                    <a:pt x="12425" y="2015"/>
                  </a:cubicBezTo>
                  <a:lnTo>
                    <a:pt x="12425" y="1939"/>
                  </a:lnTo>
                  <a:cubicBezTo>
                    <a:pt x="12425" y="1913"/>
                    <a:pt x="12436" y="1887"/>
                    <a:pt x="12436" y="1862"/>
                  </a:cubicBezTo>
                  <a:cubicBezTo>
                    <a:pt x="12436" y="1837"/>
                    <a:pt x="12425" y="1811"/>
                    <a:pt x="12425" y="1785"/>
                  </a:cubicBezTo>
                  <a:cubicBezTo>
                    <a:pt x="12425" y="1759"/>
                    <a:pt x="12437" y="1733"/>
                    <a:pt x="12437" y="1709"/>
                  </a:cubicBezTo>
                  <a:cubicBezTo>
                    <a:pt x="12437" y="1683"/>
                    <a:pt x="12438" y="1657"/>
                    <a:pt x="12438" y="1630"/>
                  </a:cubicBezTo>
                  <a:cubicBezTo>
                    <a:pt x="12438" y="1605"/>
                    <a:pt x="12431" y="1580"/>
                    <a:pt x="12431" y="1553"/>
                  </a:cubicBezTo>
                  <a:cubicBezTo>
                    <a:pt x="12431" y="1528"/>
                    <a:pt x="12428" y="1502"/>
                    <a:pt x="12428" y="1475"/>
                  </a:cubicBezTo>
                  <a:cubicBezTo>
                    <a:pt x="12428" y="1449"/>
                    <a:pt x="12426" y="1425"/>
                    <a:pt x="12426" y="1398"/>
                  </a:cubicBezTo>
                  <a:cubicBezTo>
                    <a:pt x="12426" y="1372"/>
                    <a:pt x="12425" y="1347"/>
                    <a:pt x="12425" y="1320"/>
                  </a:cubicBezTo>
                  <a:cubicBezTo>
                    <a:pt x="12425" y="1294"/>
                    <a:pt x="12433" y="1269"/>
                    <a:pt x="12433" y="1243"/>
                  </a:cubicBezTo>
                  <a:lnTo>
                    <a:pt x="12433" y="1164"/>
                  </a:lnTo>
                  <a:cubicBezTo>
                    <a:pt x="12433" y="1139"/>
                    <a:pt x="12423" y="1114"/>
                    <a:pt x="12422" y="1087"/>
                  </a:cubicBezTo>
                  <a:cubicBezTo>
                    <a:pt x="12421" y="1061"/>
                    <a:pt x="12432" y="1035"/>
                    <a:pt x="12431" y="1009"/>
                  </a:cubicBezTo>
                  <a:cubicBezTo>
                    <a:pt x="12428" y="983"/>
                    <a:pt x="12420" y="959"/>
                    <a:pt x="12420" y="932"/>
                  </a:cubicBezTo>
                  <a:cubicBezTo>
                    <a:pt x="12420" y="906"/>
                    <a:pt x="12433" y="880"/>
                    <a:pt x="12432" y="854"/>
                  </a:cubicBezTo>
                  <a:lnTo>
                    <a:pt x="12432" y="777"/>
                  </a:lnTo>
                  <a:cubicBezTo>
                    <a:pt x="12432" y="751"/>
                    <a:pt x="12425" y="725"/>
                    <a:pt x="12423" y="699"/>
                  </a:cubicBezTo>
                  <a:cubicBezTo>
                    <a:pt x="12423" y="673"/>
                    <a:pt x="12425" y="646"/>
                    <a:pt x="12425" y="621"/>
                  </a:cubicBezTo>
                  <a:cubicBezTo>
                    <a:pt x="12425" y="596"/>
                    <a:pt x="12412" y="570"/>
                    <a:pt x="12412" y="543"/>
                  </a:cubicBezTo>
                  <a:cubicBezTo>
                    <a:pt x="12412" y="517"/>
                    <a:pt x="12421" y="491"/>
                    <a:pt x="12420" y="466"/>
                  </a:cubicBezTo>
                  <a:cubicBezTo>
                    <a:pt x="12420" y="440"/>
                    <a:pt x="12416" y="415"/>
                    <a:pt x="12416" y="388"/>
                  </a:cubicBezTo>
                  <a:cubicBezTo>
                    <a:pt x="12415" y="362"/>
                    <a:pt x="12421" y="335"/>
                    <a:pt x="12420" y="311"/>
                  </a:cubicBezTo>
                  <a:cubicBezTo>
                    <a:pt x="12418" y="285"/>
                    <a:pt x="12416" y="259"/>
                    <a:pt x="12415" y="233"/>
                  </a:cubicBezTo>
                  <a:cubicBezTo>
                    <a:pt x="12412" y="207"/>
                    <a:pt x="12412" y="180"/>
                    <a:pt x="12411" y="155"/>
                  </a:cubicBezTo>
                  <a:cubicBezTo>
                    <a:pt x="12410" y="130"/>
                    <a:pt x="12400" y="104"/>
                    <a:pt x="12400" y="78"/>
                  </a:cubicBezTo>
                  <a:cubicBezTo>
                    <a:pt x="12398" y="54"/>
                    <a:pt x="12405" y="25"/>
                    <a:pt x="12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1"/>
            <p:cNvSpPr/>
            <p:nvPr/>
          </p:nvSpPr>
          <p:spPr>
            <a:xfrm>
              <a:off x="4475275" y="3635750"/>
              <a:ext cx="317450" cy="102000"/>
            </a:xfrm>
            <a:custGeom>
              <a:avLst/>
              <a:gdLst/>
              <a:ahLst/>
              <a:cxnLst/>
              <a:rect l="l" t="t" r="r" b="b"/>
              <a:pathLst>
                <a:path w="12698" h="4080" extrusionOk="0">
                  <a:moveTo>
                    <a:pt x="5768" y="1"/>
                  </a:moveTo>
                  <a:cubicBezTo>
                    <a:pt x="5742" y="1"/>
                    <a:pt x="5718" y="2"/>
                    <a:pt x="5692" y="4"/>
                  </a:cubicBezTo>
                  <a:cubicBezTo>
                    <a:pt x="5666" y="4"/>
                    <a:pt x="5641" y="16"/>
                    <a:pt x="5616" y="16"/>
                  </a:cubicBezTo>
                  <a:cubicBezTo>
                    <a:pt x="5590" y="16"/>
                    <a:pt x="5565" y="17"/>
                    <a:pt x="5539" y="17"/>
                  </a:cubicBezTo>
                  <a:cubicBezTo>
                    <a:pt x="5514" y="17"/>
                    <a:pt x="5489" y="15"/>
                    <a:pt x="5463" y="15"/>
                  </a:cubicBezTo>
                  <a:cubicBezTo>
                    <a:pt x="5437" y="15"/>
                    <a:pt x="5412" y="11"/>
                    <a:pt x="5387" y="11"/>
                  </a:cubicBezTo>
                  <a:cubicBezTo>
                    <a:pt x="5361" y="11"/>
                    <a:pt x="5335" y="16"/>
                    <a:pt x="5311" y="16"/>
                  </a:cubicBezTo>
                  <a:cubicBezTo>
                    <a:pt x="5287" y="16"/>
                    <a:pt x="5263" y="10"/>
                    <a:pt x="5240" y="10"/>
                  </a:cubicBezTo>
                  <a:cubicBezTo>
                    <a:pt x="5238" y="10"/>
                    <a:pt x="5236" y="10"/>
                    <a:pt x="5234" y="10"/>
                  </a:cubicBezTo>
                  <a:cubicBezTo>
                    <a:pt x="5209" y="10"/>
                    <a:pt x="5183" y="15"/>
                    <a:pt x="5158" y="15"/>
                  </a:cubicBezTo>
                  <a:cubicBezTo>
                    <a:pt x="5132" y="16"/>
                    <a:pt x="5107" y="20"/>
                    <a:pt x="5081" y="20"/>
                  </a:cubicBezTo>
                  <a:cubicBezTo>
                    <a:pt x="5056" y="21"/>
                    <a:pt x="5030" y="29"/>
                    <a:pt x="5005" y="31"/>
                  </a:cubicBezTo>
                  <a:cubicBezTo>
                    <a:pt x="5002" y="31"/>
                    <a:pt x="4998" y="31"/>
                    <a:pt x="4994" y="31"/>
                  </a:cubicBezTo>
                  <a:cubicBezTo>
                    <a:pt x="4972" y="31"/>
                    <a:pt x="4950" y="29"/>
                    <a:pt x="4928" y="29"/>
                  </a:cubicBezTo>
                  <a:cubicBezTo>
                    <a:pt x="4904" y="31"/>
                    <a:pt x="4878" y="34"/>
                    <a:pt x="4852" y="36"/>
                  </a:cubicBezTo>
                  <a:cubicBezTo>
                    <a:pt x="4851" y="36"/>
                    <a:pt x="4850" y="36"/>
                    <a:pt x="4849" y="36"/>
                  </a:cubicBezTo>
                  <a:cubicBezTo>
                    <a:pt x="4826" y="36"/>
                    <a:pt x="4803" y="26"/>
                    <a:pt x="4780" y="26"/>
                  </a:cubicBezTo>
                  <a:cubicBezTo>
                    <a:pt x="4778" y="26"/>
                    <a:pt x="4777" y="26"/>
                    <a:pt x="4776" y="26"/>
                  </a:cubicBezTo>
                  <a:cubicBezTo>
                    <a:pt x="4751" y="27"/>
                    <a:pt x="4725" y="29"/>
                    <a:pt x="4700" y="29"/>
                  </a:cubicBezTo>
                  <a:cubicBezTo>
                    <a:pt x="4674" y="31"/>
                    <a:pt x="4649" y="34"/>
                    <a:pt x="4623" y="36"/>
                  </a:cubicBezTo>
                  <a:cubicBezTo>
                    <a:pt x="4598" y="37"/>
                    <a:pt x="4573" y="42"/>
                    <a:pt x="4547" y="44"/>
                  </a:cubicBezTo>
                  <a:cubicBezTo>
                    <a:pt x="4543" y="44"/>
                    <a:pt x="4539" y="44"/>
                    <a:pt x="4536" y="44"/>
                  </a:cubicBezTo>
                  <a:cubicBezTo>
                    <a:pt x="4518" y="44"/>
                    <a:pt x="4500" y="42"/>
                    <a:pt x="4482" y="42"/>
                  </a:cubicBezTo>
                  <a:cubicBezTo>
                    <a:pt x="4478" y="42"/>
                    <a:pt x="4475" y="42"/>
                    <a:pt x="4471" y="42"/>
                  </a:cubicBezTo>
                  <a:cubicBezTo>
                    <a:pt x="4445" y="44"/>
                    <a:pt x="4420" y="48"/>
                    <a:pt x="4395" y="49"/>
                  </a:cubicBezTo>
                  <a:cubicBezTo>
                    <a:pt x="4391" y="49"/>
                    <a:pt x="4387" y="49"/>
                    <a:pt x="4384" y="49"/>
                  </a:cubicBezTo>
                  <a:cubicBezTo>
                    <a:pt x="4365" y="49"/>
                    <a:pt x="4347" y="48"/>
                    <a:pt x="4329" y="48"/>
                  </a:cubicBezTo>
                  <a:cubicBezTo>
                    <a:pt x="4325" y="48"/>
                    <a:pt x="4322" y="48"/>
                    <a:pt x="4318" y="48"/>
                  </a:cubicBezTo>
                  <a:cubicBezTo>
                    <a:pt x="4293" y="49"/>
                    <a:pt x="4267" y="53"/>
                    <a:pt x="4242" y="54"/>
                  </a:cubicBezTo>
                  <a:cubicBezTo>
                    <a:pt x="4216" y="55"/>
                    <a:pt x="4191" y="61"/>
                    <a:pt x="4166" y="63"/>
                  </a:cubicBezTo>
                  <a:cubicBezTo>
                    <a:pt x="4140" y="64"/>
                    <a:pt x="4114" y="71"/>
                    <a:pt x="4090" y="74"/>
                  </a:cubicBezTo>
                  <a:cubicBezTo>
                    <a:pt x="4064" y="75"/>
                    <a:pt x="4038" y="75"/>
                    <a:pt x="4013" y="76"/>
                  </a:cubicBezTo>
                  <a:cubicBezTo>
                    <a:pt x="3988" y="77"/>
                    <a:pt x="3962" y="80"/>
                    <a:pt x="3936" y="81"/>
                  </a:cubicBezTo>
                  <a:cubicBezTo>
                    <a:pt x="3924" y="82"/>
                    <a:pt x="3911" y="82"/>
                    <a:pt x="3898" y="82"/>
                  </a:cubicBezTo>
                  <a:cubicBezTo>
                    <a:pt x="3886" y="82"/>
                    <a:pt x="3873" y="82"/>
                    <a:pt x="3860" y="82"/>
                  </a:cubicBezTo>
                  <a:cubicBezTo>
                    <a:pt x="3835" y="84"/>
                    <a:pt x="3809" y="90"/>
                    <a:pt x="3784" y="91"/>
                  </a:cubicBezTo>
                  <a:cubicBezTo>
                    <a:pt x="3772" y="91"/>
                    <a:pt x="3759" y="91"/>
                    <a:pt x="3746" y="91"/>
                  </a:cubicBezTo>
                  <a:cubicBezTo>
                    <a:pt x="3733" y="91"/>
                    <a:pt x="3720" y="91"/>
                    <a:pt x="3707" y="92"/>
                  </a:cubicBezTo>
                  <a:cubicBezTo>
                    <a:pt x="3683" y="93"/>
                    <a:pt x="3657" y="101"/>
                    <a:pt x="3631" y="102"/>
                  </a:cubicBezTo>
                  <a:cubicBezTo>
                    <a:pt x="3605" y="104"/>
                    <a:pt x="3581" y="106"/>
                    <a:pt x="3555" y="108"/>
                  </a:cubicBezTo>
                  <a:lnTo>
                    <a:pt x="3479" y="116"/>
                  </a:lnTo>
                  <a:cubicBezTo>
                    <a:pt x="3453" y="119"/>
                    <a:pt x="3428" y="120"/>
                    <a:pt x="3402" y="123"/>
                  </a:cubicBezTo>
                  <a:cubicBezTo>
                    <a:pt x="3377" y="125"/>
                    <a:pt x="3352" y="124"/>
                    <a:pt x="3326" y="127"/>
                  </a:cubicBezTo>
                  <a:cubicBezTo>
                    <a:pt x="3300" y="129"/>
                    <a:pt x="3276" y="134"/>
                    <a:pt x="3250" y="136"/>
                  </a:cubicBezTo>
                  <a:cubicBezTo>
                    <a:pt x="3247" y="136"/>
                    <a:pt x="3244" y="136"/>
                    <a:pt x="3240" y="136"/>
                  </a:cubicBezTo>
                  <a:cubicBezTo>
                    <a:pt x="3220" y="136"/>
                    <a:pt x="3199" y="129"/>
                    <a:pt x="3178" y="129"/>
                  </a:cubicBezTo>
                  <a:cubicBezTo>
                    <a:pt x="3176" y="129"/>
                    <a:pt x="3174" y="129"/>
                    <a:pt x="3172" y="129"/>
                  </a:cubicBezTo>
                  <a:cubicBezTo>
                    <a:pt x="3147" y="132"/>
                    <a:pt x="3122" y="145"/>
                    <a:pt x="3097" y="149"/>
                  </a:cubicBezTo>
                  <a:cubicBezTo>
                    <a:pt x="3093" y="149"/>
                    <a:pt x="3090" y="149"/>
                    <a:pt x="3086" y="149"/>
                  </a:cubicBezTo>
                  <a:cubicBezTo>
                    <a:pt x="3066" y="149"/>
                    <a:pt x="3046" y="145"/>
                    <a:pt x="3026" y="145"/>
                  </a:cubicBezTo>
                  <a:cubicBezTo>
                    <a:pt x="3024" y="145"/>
                    <a:pt x="3022" y="145"/>
                    <a:pt x="3020" y="145"/>
                  </a:cubicBezTo>
                  <a:cubicBezTo>
                    <a:pt x="2994" y="149"/>
                    <a:pt x="2968" y="149"/>
                    <a:pt x="2944" y="151"/>
                  </a:cubicBezTo>
                  <a:cubicBezTo>
                    <a:pt x="2918" y="154"/>
                    <a:pt x="2893" y="162"/>
                    <a:pt x="2869" y="166"/>
                  </a:cubicBezTo>
                  <a:lnTo>
                    <a:pt x="2791" y="173"/>
                  </a:lnTo>
                  <a:cubicBezTo>
                    <a:pt x="2767" y="176"/>
                    <a:pt x="2742" y="184"/>
                    <a:pt x="2716" y="187"/>
                  </a:cubicBezTo>
                  <a:cubicBezTo>
                    <a:pt x="2692" y="189"/>
                    <a:pt x="2666" y="188"/>
                    <a:pt x="2640" y="191"/>
                  </a:cubicBezTo>
                  <a:cubicBezTo>
                    <a:pt x="2615" y="194"/>
                    <a:pt x="2591" y="202"/>
                    <a:pt x="2565" y="205"/>
                  </a:cubicBezTo>
                  <a:cubicBezTo>
                    <a:pt x="2560" y="206"/>
                    <a:pt x="2555" y="206"/>
                    <a:pt x="2549" y="206"/>
                  </a:cubicBezTo>
                  <a:cubicBezTo>
                    <a:pt x="2533" y="206"/>
                    <a:pt x="2516" y="204"/>
                    <a:pt x="2499" y="204"/>
                  </a:cubicBezTo>
                  <a:cubicBezTo>
                    <a:pt x="2496" y="204"/>
                    <a:pt x="2492" y="204"/>
                    <a:pt x="2488" y="204"/>
                  </a:cubicBezTo>
                  <a:cubicBezTo>
                    <a:pt x="2463" y="207"/>
                    <a:pt x="2437" y="210"/>
                    <a:pt x="2411" y="214"/>
                  </a:cubicBezTo>
                  <a:cubicBezTo>
                    <a:pt x="2387" y="216"/>
                    <a:pt x="2362" y="227"/>
                    <a:pt x="2336" y="230"/>
                  </a:cubicBezTo>
                  <a:cubicBezTo>
                    <a:pt x="2332" y="230"/>
                    <a:pt x="2327" y="230"/>
                    <a:pt x="2323" y="230"/>
                  </a:cubicBezTo>
                  <a:cubicBezTo>
                    <a:pt x="2310" y="230"/>
                    <a:pt x="2296" y="229"/>
                    <a:pt x="2283" y="229"/>
                  </a:cubicBezTo>
                  <a:cubicBezTo>
                    <a:pt x="2275" y="229"/>
                    <a:pt x="2267" y="230"/>
                    <a:pt x="2259" y="231"/>
                  </a:cubicBezTo>
                  <a:cubicBezTo>
                    <a:pt x="2233" y="234"/>
                    <a:pt x="2208" y="235"/>
                    <a:pt x="2183" y="240"/>
                  </a:cubicBezTo>
                  <a:cubicBezTo>
                    <a:pt x="2157" y="242"/>
                    <a:pt x="2133" y="257"/>
                    <a:pt x="2108" y="259"/>
                  </a:cubicBezTo>
                  <a:cubicBezTo>
                    <a:pt x="2082" y="262"/>
                    <a:pt x="2058" y="270"/>
                    <a:pt x="2033" y="273"/>
                  </a:cubicBezTo>
                  <a:cubicBezTo>
                    <a:pt x="2007" y="277"/>
                    <a:pt x="1982" y="277"/>
                    <a:pt x="1956" y="280"/>
                  </a:cubicBezTo>
                  <a:cubicBezTo>
                    <a:pt x="1931" y="285"/>
                    <a:pt x="1906" y="283"/>
                    <a:pt x="1880" y="288"/>
                  </a:cubicBezTo>
                  <a:cubicBezTo>
                    <a:pt x="1854" y="291"/>
                    <a:pt x="1830" y="295"/>
                    <a:pt x="1804" y="298"/>
                  </a:cubicBezTo>
                  <a:cubicBezTo>
                    <a:pt x="1778" y="302"/>
                    <a:pt x="1752" y="304"/>
                    <a:pt x="1728" y="307"/>
                  </a:cubicBezTo>
                  <a:cubicBezTo>
                    <a:pt x="1702" y="311"/>
                    <a:pt x="1676" y="312"/>
                    <a:pt x="1651" y="317"/>
                  </a:cubicBezTo>
                  <a:cubicBezTo>
                    <a:pt x="1626" y="321"/>
                    <a:pt x="1601" y="332"/>
                    <a:pt x="1576" y="336"/>
                  </a:cubicBezTo>
                  <a:cubicBezTo>
                    <a:pt x="1551" y="339"/>
                    <a:pt x="1526" y="347"/>
                    <a:pt x="1501" y="350"/>
                  </a:cubicBezTo>
                  <a:cubicBezTo>
                    <a:pt x="1476" y="354"/>
                    <a:pt x="1450" y="360"/>
                    <a:pt x="1426" y="364"/>
                  </a:cubicBezTo>
                  <a:cubicBezTo>
                    <a:pt x="1401" y="368"/>
                    <a:pt x="1375" y="373"/>
                    <a:pt x="1351" y="377"/>
                  </a:cubicBezTo>
                  <a:cubicBezTo>
                    <a:pt x="1347" y="377"/>
                    <a:pt x="1342" y="378"/>
                    <a:pt x="1338" y="378"/>
                  </a:cubicBezTo>
                  <a:cubicBezTo>
                    <a:pt x="1321" y="378"/>
                    <a:pt x="1303" y="374"/>
                    <a:pt x="1286" y="374"/>
                  </a:cubicBezTo>
                  <a:cubicBezTo>
                    <a:pt x="1282" y="374"/>
                    <a:pt x="1278" y="374"/>
                    <a:pt x="1274" y="375"/>
                  </a:cubicBezTo>
                  <a:cubicBezTo>
                    <a:pt x="1248" y="379"/>
                    <a:pt x="1225" y="396"/>
                    <a:pt x="1200" y="400"/>
                  </a:cubicBezTo>
                  <a:cubicBezTo>
                    <a:pt x="1174" y="403"/>
                    <a:pt x="1149" y="411"/>
                    <a:pt x="1124" y="416"/>
                  </a:cubicBezTo>
                  <a:cubicBezTo>
                    <a:pt x="1098" y="422"/>
                    <a:pt x="1071" y="418"/>
                    <a:pt x="1045" y="427"/>
                  </a:cubicBezTo>
                  <a:cubicBezTo>
                    <a:pt x="1021" y="433"/>
                    <a:pt x="997" y="445"/>
                    <a:pt x="973" y="454"/>
                  </a:cubicBezTo>
                  <a:cubicBezTo>
                    <a:pt x="948" y="462"/>
                    <a:pt x="927" y="477"/>
                    <a:pt x="903" y="488"/>
                  </a:cubicBezTo>
                  <a:cubicBezTo>
                    <a:pt x="878" y="499"/>
                    <a:pt x="852" y="502"/>
                    <a:pt x="829" y="513"/>
                  </a:cubicBezTo>
                  <a:cubicBezTo>
                    <a:pt x="807" y="524"/>
                    <a:pt x="783" y="537"/>
                    <a:pt x="761" y="550"/>
                  </a:cubicBezTo>
                  <a:cubicBezTo>
                    <a:pt x="738" y="563"/>
                    <a:pt x="718" y="579"/>
                    <a:pt x="696" y="594"/>
                  </a:cubicBezTo>
                  <a:cubicBezTo>
                    <a:pt x="675" y="609"/>
                    <a:pt x="649" y="617"/>
                    <a:pt x="628" y="632"/>
                  </a:cubicBezTo>
                  <a:cubicBezTo>
                    <a:pt x="606" y="647"/>
                    <a:pt x="585" y="661"/>
                    <a:pt x="566" y="677"/>
                  </a:cubicBezTo>
                  <a:cubicBezTo>
                    <a:pt x="545" y="693"/>
                    <a:pt x="533" y="719"/>
                    <a:pt x="514" y="738"/>
                  </a:cubicBezTo>
                  <a:cubicBezTo>
                    <a:pt x="496" y="755"/>
                    <a:pt x="478" y="773"/>
                    <a:pt x="460" y="792"/>
                  </a:cubicBezTo>
                  <a:cubicBezTo>
                    <a:pt x="440" y="810"/>
                    <a:pt x="417" y="823"/>
                    <a:pt x="400" y="842"/>
                  </a:cubicBezTo>
                  <a:cubicBezTo>
                    <a:pt x="381" y="861"/>
                    <a:pt x="373" y="888"/>
                    <a:pt x="357" y="907"/>
                  </a:cubicBezTo>
                  <a:cubicBezTo>
                    <a:pt x="341" y="927"/>
                    <a:pt x="325" y="948"/>
                    <a:pt x="310" y="969"/>
                  </a:cubicBezTo>
                  <a:cubicBezTo>
                    <a:pt x="295" y="990"/>
                    <a:pt x="277" y="1009"/>
                    <a:pt x="264" y="1032"/>
                  </a:cubicBezTo>
                  <a:cubicBezTo>
                    <a:pt x="251" y="1054"/>
                    <a:pt x="239" y="1077"/>
                    <a:pt x="225" y="1099"/>
                  </a:cubicBezTo>
                  <a:cubicBezTo>
                    <a:pt x="212" y="1121"/>
                    <a:pt x="201" y="1145"/>
                    <a:pt x="189" y="1167"/>
                  </a:cubicBezTo>
                  <a:cubicBezTo>
                    <a:pt x="177" y="1190"/>
                    <a:pt x="162" y="1211"/>
                    <a:pt x="151" y="1236"/>
                  </a:cubicBezTo>
                  <a:cubicBezTo>
                    <a:pt x="140" y="1259"/>
                    <a:pt x="124" y="1281"/>
                    <a:pt x="116" y="1305"/>
                  </a:cubicBezTo>
                  <a:cubicBezTo>
                    <a:pt x="106" y="1329"/>
                    <a:pt x="100" y="1355"/>
                    <a:pt x="91" y="1378"/>
                  </a:cubicBezTo>
                  <a:cubicBezTo>
                    <a:pt x="84" y="1403"/>
                    <a:pt x="75" y="1429"/>
                    <a:pt x="68" y="1452"/>
                  </a:cubicBezTo>
                  <a:cubicBezTo>
                    <a:pt x="60" y="1478"/>
                    <a:pt x="54" y="1501"/>
                    <a:pt x="48" y="1527"/>
                  </a:cubicBezTo>
                  <a:cubicBezTo>
                    <a:pt x="43" y="1553"/>
                    <a:pt x="41" y="1578"/>
                    <a:pt x="35" y="1603"/>
                  </a:cubicBezTo>
                  <a:cubicBezTo>
                    <a:pt x="30" y="1629"/>
                    <a:pt x="26" y="1655"/>
                    <a:pt x="21" y="1680"/>
                  </a:cubicBezTo>
                  <a:cubicBezTo>
                    <a:pt x="17" y="1705"/>
                    <a:pt x="20" y="1732"/>
                    <a:pt x="17" y="1757"/>
                  </a:cubicBezTo>
                  <a:cubicBezTo>
                    <a:pt x="15" y="1783"/>
                    <a:pt x="3" y="1809"/>
                    <a:pt x="1" y="1833"/>
                  </a:cubicBezTo>
                  <a:cubicBezTo>
                    <a:pt x="0" y="1859"/>
                    <a:pt x="9" y="1886"/>
                    <a:pt x="9" y="1912"/>
                  </a:cubicBezTo>
                  <a:cubicBezTo>
                    <a:pt x="9" y="1950"/>
                    <a:pt x="12" y="1950"/>
                    <a:pt x="12" y="1989"/>
                  </a:cubicBezTo>
                  <a:lnTo>
                    <a:pt x="12" y="2067"/>
                  </a:lnTo>
                  <a:cubicBezTo>
                    <a:pt x="12" y="2105"/>
                    <a:pt x="5" y="2105"/>
                    <a:pt x="5" y="2144"/>
                  </a:cubicBezTo>
                  <a:cubicBezTo>
                    <a:pt x="5" y="2184"/>
                    <a:pt x="3" y="2184"/>
                    <a:pt x="3" y="2222"/>
                  </a:cubicBezTo>
                  <a:cubicBezTo>
                    <a:pt x="3" y="2261"/>
                    <a:pt x="10" y="2261"/>
                    <a:pt x="10" y="2299"/>
                  </a:cubicBezTo>
                  <a:cubicBezTo>
                    <a:pt x="10" y="2339"/>
                    <a:pt x="0" y="2339"/>
                    <a:pt x="0" y="2378"/>
                  </a:cubicBezTo>
                  <a:cubicBezTo>
                    <a:pt x="0" y="2416"/>
                    <a:pt x="1" y="2416"/>
                    <a:pt x="1" y="2455"/>
                  </a:cubicBezTo>
                  <a:cubicBezTo>
                    <a:pt x="1" y="2494"/>
                    <a:pt x="3" y="2494"/>
                    <a:pt x="3" y="2533"/>
                  </a:cubicBezTo>
                  <a:cubicBezTo>
                    <a:pt x="3" y="2571"/>
                    <a:pt x="5" y="2571"/>
                    <a:pt x="5" y="2610"/>
                  </a:cubicBezTo>
                  <a:cubicBezTo>
                    <a:pt x="5" y="2650"/>
                    <a:pt x="3" y="2650"/>
                    <a:pt x="3" y="2688"/>
                  </a:cubicBezTo>
                  <a:cubicBezTo>
                    <a:pt x="3" y="2727"/>
                    <a:pt x="14" y="2727"/>
                    <a:pt x="14" y="2765"/>
                  </a:cubicBezTo>
                  <a:cubicBezTo>
                    <a:pt x="14" y="2805"/>
                    <a:pt x="3" y="2805"/>
                    <a:pt x="3" y="2843"/>
                  </a:cubicBezTo>
                  <a:cubicBezTo>
                    <a:pt x="3" y="2882"/>
                    <a:pt x="4" y="2882"/>
                    <a:pt x="4" y="2921"/>
                  </a:cubicBezTo>
                  <a:lnTo>
                    <a:pt x="4" y="3000"/>
                  </a:lnTo>
                  <a:cubicBezTo>
                    <a:pt x="4" y="3038"/>
                    <a:pt x="4" y="3038"/>
                    <a:pt x="14" y="3076"/>
                  </a:cubicBezTo>
                  <a:cubicBezTo>
                    <a:pt x="36" y="3089"/>
                    <a:pt x="53" y="3102"/>
                    <a:pt x="74" y="3113"/>
                  </a:cubicBezTo>
                  <a:cubicBezTo>
                    <a:pt x="96" y="3126"/>
                    <a:pt x="118" y="3140"/>
                    <a:pt x="139" y="3153"/>
                  </a:cubicBezTo>
                  <a:cubicBezTo>
                    <a:pt x="162" y="3165"/>
                    <a:pt x="183" y="3177"/>
                    <a:pt x="207" y="3188"/>
                  </a:cubicBezTo>
                  <a:cubicBezTo>
                    <a:pt x="229" y="3201"/>
                    <a:pt x="252" y="3213"/>
                    <a:pt x="274" y="3224"/>
                  </a:cubicBezTo>
                  <a:cubicBezTo>
                    <a:pt x="298" y="3236"/>
                    <a:pt x="319" y="3249"/>
                    <a:pt x="342" y="3260"/>
                  </a:cubicBezTo>
                  <a:cubicBezTo>
                    <a:pt x="364" y="3272"/>
                    <a:pt x="386" y="3284"/>
                    <a:pt x="408" y="3296"/>
                  </a:cubicBezTo>
                  <a:cubicBezTo>
                    <a:pt x="432" y="3308"/>
                    <a:pt x="454" y="3319"/>
                    <a:pt x="477" y="3330"/>
                  </a:cubicBezTo>
                  <a:cubicBezTo>
                    <a:pt x="499" y="3340"/>
                    <a:pt x="525" y="3347"/>
                    <a:pt x="547" y="3358"/>
                  </a:cubicBezTo>
                  <a:cubicBezTo>
                    <a:pt x="571" y="3368"/>
                    <a:pt x="592" y="3381"/>
                    <a:pt x="615" y="3392"/>
                  </a:cubicBezTo>
                  <a:cubicBezTo>
                    <a:pt x="637" y="3403"/>
                    <a:pt x="662" y="3411"/>
                    <a:pt x="685" y="3422"/>
                  </a:cubicBezTo>
                  <a:cubicBezTo>
                    <a:pt x="707" y="3433"/>
                    <a:pt x="727" y="3451"/>
                    <a:pt x="750" y="3460"/>
                  </a:cubicBezTo>
                  <a:cubicBezTo>
                    <a:pt x="772" y="3471"/>
                    <a:pt x="797" y="3481"/>
                    <a:pt x="819" y="3492"/>
                  </a:cubicBezTo>
                  <a:cubicBezTo>
                    <a:pt x="842" y="3502"/>
                    <a:pt x="872" y="3498"/>
                    <a:pt x="896" y="3508"/>
                  </a:cubicBezTo>
                  <a:cubicBezTo>
                    <a:pt x="920" y="3517"/>
                    <a:pt x="938" y="3539"/>
                    <a:pt x="962" y="3547"/>
                  </a:cubicBezTo>
                  <a:cubicBezTo>
                    <a:pt x="986" y="3557"/>
                    <a:pt x="1011" y="3560"/>
                    <a:pt x="1035" y="3569"/>
                  </a:cubicBezTo>
                  <a:cubicBezTo>
                    <a:pt x="1059" y="3578"/>
                    <a:pt x="1078" y="3598"/>
                    <a:pt x="1102" y="3606"/>
                  </a:cubicBezTo>
                  <a:cubicBezTo>
                    <a:pt x="1126" y="3616"/>
                    <a:pt x="1150" y="3622"/>
                    <a:pt x="1174" y="3631"/>
                  </a:cubicBezTo>
                  <a:cubicBezTo>
                    <a:pt x="1199" y="3640"/>
                    <a:pt x="1224" y="3641"/>
                    <a:pt x="1248" y="3649"/>
                  </a:cubicBezTo>
                  <a:cubicBezTo>
                    <a:pt x="1273" y="3658"/>
                    <a:pt x="1297" y="3662"/>
                    <a:pt x="1322" y="3670"/>
                  </a:cubicBezTo>
                  <a:cubicBezTo>
                    <a:pt x="1345" y="3679"/>
                    <a:pt x="1366" y="3697"/>
                    <a:pt x="1390" y="3706"/>
                  </a:cubicBezTo>
                  <a:cubicBezTo>
                    <a:pt x="1414" y="3713"/>
                    <a:pt x="1439" y="3723"/>
                    <a:pt x="1462" y="3729"/>
                  </a:cubicBezTo>
                  <a:cubicBezTo>
                    <a:pt x="1487" y="3738"/>
                    <a:pt x="1509" y="3749"/>
                    <a:pt x="1533" y="3755"/>
                  </a:cubicBezTo>
                  <a:cubicBezTo>
                    <a:pt x="1557" y="3764"/>
                    <a:pt x="1584" y="3761"/>
                    <a:pt x="1608" y="3769"/>
                  </a:cubicBezTo>
                  <a:cubicBezTo>
                    <a:pt x="1632" y="3775"/>
                    <a:pt x="1655" y="3790"/>
                    <a:pt x="1680" y="3798"/>
                  </a:cubicBezTo>
                  <a:cubicBezTo>
                    <a:pt x="1703" y="3804"/>
                    <a:pt x="1730" y="3806"/>
                    <a:pt x="1755" y="3813"/>
                  </a:cubicBezTo>
                  <a:cubicBezTo>
                    <a:pt x="1778" y="3819"/>
                    <a:pt x="1803" y="3826"/>
                    <a:pt x="1827" y="3833"/>
                  </a:cubicBezTo>
                  <a:cubicBezTo>
                    <a:pt x="1852" y="3840"/>
                    <a:pt x="1879" y="3839"/>
                    <a:pt x="1902" y="3845"/>
                  </a:cubicBezTo>
                  <a:cubicBezTo>
                    <a:pt x="1927" y="3850"/>
                    <a:pt x="1953" y="3857"/>
                    <a:pt x="1976" y="3862"/>
                  </a:cubicBezTo>
                  <a:cubicBezTo>
                    <a:pt x="2001" y="3867"/>
                    <a:pt x="2026" y="3873"/>
                    <a:pt x="2050" y="3878"/>
                  </a:cubicBezTo>
                  <a:cubicBezTo>
                    <a:pt x="2074" y="3884"/>
                    <a:pt x="2098" y="3893"/>
                    <a:pt x="2124" y="3897"/>
                  </a:cubicBezTo>
                  <a:cubicBezTo>
                    <a:pt x="2148" y="3903"/>
                    <a:pt x="2172" y="3911"/>
                    <a:pt x="2197" y="3917"/>
                  </a:cubicBezTo>
                  <a:cubicBezTo>
                    <a:pt x="2222" y="3922"/>
                    <a:pt x="2248" y="3921"/>
                    <a:pt x="2272" y="3925"/>
                  </a:cubicBezTo>
                  <a:cubicBezTo>
                    <a:pt x="2298" y="3930"/>
                    <a:pt x="2322" y="3935"/>
                    <a:pt x="2347" y="3938"/>
                  </a:cubicBezTo>
                  <a:cubicBezTo>
                    <a:pt x="2373" y="3942"/>
                    <a:pt x="2398" y="3942"/>
                    <a:pt x="2422" y="3947"/>
                  </a:cubicBezTo>
                  <a:cubicBezTo>
                    <a:pt x="2448" y="3951"/>
                    <a:pt x="2470" y="3963"/>
                    <a:pt x="2496" y="3967"/>
                  </a:cubicBezTo>
                  <a:cubicBezTo>
                    <a:pt x="2521" y="3970"/>
                    <a:pt x="2545" y="3974"/>
                    <a:pt x="2571" y="3978"/>
                  </a:cubicBezTo>
                  <a:cubicBezTo>
                    <a:pt x="2596" y="3981"/>
                    <a:pt x="2620" y="3990"/>
                    <a:pt x="2645" y="3994"/>
                  </a:cubicBezTo>
                  <a:cubicBezTo>
                    <a:pt x="2670" y="3996"/>
                    <a:pt x="2695" y="3996"/>
                    <a:pt x="2720" y="4000"/>
                  </a:cubicBezTo>
                  <a:cubicBezTo>
                    <a:pt x="2745" y="4002"/>
                    <a:pt x="2769" y="4011"/>
                    <a:pt x="2795" y="4015"/>
                  </a:cubicBezTo>
                  <a:cubicBezTo>
                    <a:pt x="2798" y="4016"/>
                    <a:pt x="2801" y="4016"/>
                    <a:pt x="2804" y="4016"/>
                  </a:cubicBezTo>
                  <a:cubicBezTo>
                    <a:pt x="2823" y="4016"/>
                    <a:pt x="2842" y="4012"/>
                    <a:pt x="2861" y="4012"/>
                  </a:cubicBezTo>
                  <a:cubicBezTo>
                    <a:pt x="2864" y="4012"/>
                    <a:pt x="2867" y="4012"/>
                    <a:pt x="2871" y="4012"/>
                  </a:cubicBezTo>
                  <a:cubicBezTo>
                    <a:pt x="2896" y="4015"/>
                    <a:pt x="2920" y="4027"/>
                    <a:pt x="2946" y="4029"/>
                  </a:cubicBezTo>
                  <a:cubicBezTo>
                    <a:pt x="2971" y="4032"/>
                    <a:pt x="2995" y="4037"/>
                    <a:pt x="3021" y="4038"/>
                  </a:cubicBezTo>
                  <a:cubicBezTo>
                    <a:pt x="3024" y="4038"/>
                    <a:pt x="3026" y="4038"/>
                    <a:pt x="3029" y="4038"/>
                  </a:cubicBezTo>
                  <a:cubicBezTo>
                    <a:pt x="3049" y="4038"/>
                    <a:pt x="3069" y="4033"/>
                    <a:pt x="3088" y="4033"/>
                  </a:cubicBezTo>
                  <a:cubicBezTo>
                    <a:pt x="3091" y="4033"/>
                    <a:pt x="3094" y="4033"/>
                    <a:pt x="3097" y="4034"/>
                  </a:cubicBezTo>
                  <a:cubicBezTo>
                    <a:pt x="3122" y="4035"/>
                    <a:pt x="3147" y="4043"/>
                    <a:pt x="3172" y="4044"/>
                  </a:cubicBezTo>
                  <a:cubicBezTo>
                    <a:pt x="3185" y="4045"/>
                    <a:pt x="3197" y="4045"/>
                    <a:pt x="3210" y="4045"/>
                  </a:cubicBezTo>
                  <a:cubicBezTo>
                    <a:pt x="3223" y="4045"/>
                    <a:pt x="3236" y="4045"/>
                    <a:pt x="3249" y="4045"/>
                  </a:cubicBezTo>
                  <a:cubicBezTo>
                    <a:pt x="3255" y="4046"/>
                    <a:pt x="3262" y="4046"/>
                    <a:pt x="3268" y="4046"/>
                  </a:cubicBezTo>
                  <a:cubicBezTo>
                    <a:pt x="3283" y="4046"/>
                    <a:pt x="3298" y="4045"/>
                    <a:pt x="3313" y="4045"/>
                  </a:cubicBezTo>
                  <a:cubicBezTo>
                    <a:pt x="3317" y="4045"/>
                    <a:pt x="3321" y="4045"/>
                    <a:pt x="3325" y="4045"/>
                  </a:cubicBezTo>
                  <a:cubicBezTo>
                    <a:pt x="3351" y="4047"/>
                    <a:pt x="3374" y="4056"/>
                    <a:pt x="3400" y="4058"/>
                  </a:cubicBezTo>
                  <a:cubicBezTo>
                    <a:pt x="3404" y="4058"/>
                    <a:pt x="3408" y="4058"/>
                    <a:pt x="3411" y="4058"/>
                  </a:cubicBezTo>
                  <a:cubicBezTo>
                    <a:pt x="3426" y="4058"/>
                    <a:pt x="3441" y="4057"/>
                    <a:pt x="3456" y="4057"/>
                  </a:cubicBezTo>
                  <a:cubicBezTo>
                    <a:pt x="3462" y="4057"/>
                    <a:pt x="3469" y="4058"/>
                    <a:pt x="3476" y="4058"/>
                  </a:cubicBezTo>
                  <a:cubicBezTo>
                    <a:pt x="3502" y="4059"/>
                    <a:pt x="3527" y="4064"/>
                    <a:pt x="3551" y="4065"/>
                  </a:cubicBezTo>
                  <a:cubicBezTo>
                    <a:pt x="3577" y="4066"/>
                    <a:pt x="3602" y="4071"/>
                    <a:pt x="3627" y="4071"/>
                  </a:cubicBezTo>
                  <a:cubicBezTo>
                    <a:pt x="3629" y="4071"/>
                    <a:pt x="3632" y="4071"/>
                    <a:pt x="3634" y="4071"/>
                  </a:cubicBezTo>
                  <a:cubicBezTo>
                    <a:pt x="3653" y="4071"/>
                    <a:pt x="3672" y="4068"/>
                    <a:pt x="3691" y="4068"/>
                  </a:cubicBezTo>
                  <a:cubicBezTo>
                    <a:pt x="3695" y="4068"/>
                    <a:pt x="3700" y="4068"/>
                    <a:pt x="3704" y="4069"/>
                  </a:cubicBezTo>
                  <a:cubicBezTo>
                    <a:pt x="3729" y="4069"/>
                    <a:pt x="3754" y="4074"/>
                    <a:pt x="3780" y="4074"/>
                  </a:cubicBezTo>
                  <a:cubicBezTo>
                    <a:pt x="3806" y="4074"/>
                    <a:pt x="3830" y="4077"/>
                    <a:pt x="3856" y="4077"/>
                  </a:cubicBezTo>
                  <a:cubicBezTo>
                    <a:pt x="3882" y="4077"/>
                    <a:pt x="3908" y="4074"/>
                    <a:pt x="3932" y="4074"/>
                  </a:cubicBezTo>
                  <a:cubicBezTo>
                    <a:pt x="3958" y="4074"/>
                    <a:pt x="3984" y="4065"/>
                    <a:pt x="4009" y="4065"/>
                  </a:cubicBezTo>
                  <a:cubicBezTo>
                    <a:pt x="4034" y="4065"/>
                    <a:pt x="4060" y="4080"/>
                    <a:pt x="4086" y="4080"/>
                  </a:cubicBezTo>
                  <a:cubicBezTo>
                    <a:pt x="4109" y="4080"/>
                    <a:pt x="4135" y="4077"/>
                    <a:pt x="4162" y="4077"/>
                  </a:cubicBezTo>
                  <a:cubicBezTo>
                    <a:pt x="4187" y="4077"/>
                    <a:pt x="4213" y="4071"/>
                    <a:pt x="4240" y="4071"/>
                  </a:cubicBezTo>
                  <a:cubicBezTo>
                    <a:pt x="4263" y="4071"/>
                    <a:pt x="4289" y="4070"/>
                    <a:pt x="4316" y="4070"/>
                  </a:cubicBezTo>
                  <a:lnTo>
                    <a:pt x="4392" y="4070"/>
                  </a:lnTo>
                  <a:cubicBezTo>
                    <a:pt x="4416" y="4070"/>
                    <a:pt x="4443" y="4071"/>
                    <a:pt x="4468" y="4071"/>
                  </a:cubicBezTo>
                  <a:cubicBezTo>
                    <a:pt x="4493" y="4071"/>
                    <a:pt x="4519" y="4066"/>
                    <a:pt x="4545" y="4065"/>
                  </a:cubicBezTo>
                  <a:cubicBezTo>
                    <a:pt x="4569" y="4065"/>
                    <a:pt x="4595" y="4065"/>
                    <a:pt x="4621" y="4064"/>
                  </a:cubicBezTo>
                  <a:cubicBezTo>
                    <a:pt x="4647" y="4064"/>
                    <a:pt x="4671" y="4071"/>
                    <a:pt x="4698" y="4071"/>
                  </a:cubicBezTo>
                  <a:cubicBezTo>
                    <a:pt x="4724" y="4071"/>
                    <a:pt x="4749" y="4060"/>
                    <a:pt x="4775" y="4060"/>
                  </a:cubicBezTo>
                  <a:cubicBezTo>
                    <a:pt x="4800" y="4060"/>
                    <a:pt x="4825" y="4059"/>
                    <a:pt x="4851" y="4058"/>
                  </a:cubicBezTo>
                  <a:cubicBezTo>
                    <a:pt x="4877" y="4058"/>
                    <a:pt x="4902" y="4054"/>
                    <a:pt x="4927" y="4054"/>
                  </a:cubicBezTo>
                  <a:cubicBezTo>
                    <a:pt x="4953" y="4054"/>
                    <a:pt x="4979" y="4060"/>
                    <a:pt x="5003" y="4060"/>
                  </a:cubicBezTo>
                  <a:cubicBezTo>
                    <a:pt x="5029" y="4060"/>
                    <a:pt x="5055" y="4064"/>
                    <a:pt x="5080" y="4064"/>
                  </a:cubicBezTo>
                  <a:cubicBezTo>
                    <a:pt x="5105" y="4064"/>
                    <a:pt x="5131" y="4064"/>
                    <a:pt x="5156" y="4061"/>
                  </a:cubicBezTo>
                  <a:cubicBezTo>
                    <a:pt x="5182" y="4061"/>
                    <a:pt x="5207" y="4047"/>
                    <a:pt x="5233" y="4047"/>
                  </a:cubicBezTo>
                  <a:cubicBezTo>
                    <a:pt x="5258" y="4047"/>
                    <a:pt x="5284" y="4044"/>
                    <a:pt x="5309" y="4044"/>
                  </a:cubicBezTo>
                  <a:cubicBezTo>
                    <a:pt x="5310" y="4044"/>
                    <a:pt x="5312" y="4044"/>
                    <a:pt x="5314" y="4044"/>
                  </a:cubicBezTo>
                  <a:cubicBezTo>
                    <a:pt x="5336" y="4044"/>
                    <a:pt x="5358" y="4050"/>
                    <a:pt x="5381" y="4050"/>
                  </a:cubicBezTo>
                  <a:cubicBezTo>
                    <a:pt x="5382" y="4050"/>
                    <a:pt x="5384" y="4050"/>
                    <a:pt x="5386" y="4050"/>
                  </a:cubicBezTo>
                  <a:cubicBezTo>
                    <a:pt x="5410" y="4049"/>
                    <a:pt x="5436" y="4040"/>
                    <a:pt x="5462" y="4040"/>
                  </a:cubicBezTo>
                  <a:cubicBezTo>
                    <a:pt x="5470" y="4040"/>
                    <a:pt x="5479" y="4039"/>
                    <a:pt x="5487" y="4039"/>
                  </a:cubicBezTo>
                  <a:cubicBezTo>
                    <a:pt x="5504" y="4039"/>
                    <a:pt x="5521" y="4040"/>
                    <a:pt x="5538" y="4040"/>
                  </a:cubicBezTo>
                  <a:cubicBezTo>
                    <a:pt x="5551" y="4039"/>
                    <a:pt x="5563" y="4039"/>
                    <a:pt x="5576" y="4039"/>
                  </a:cubicBezTo>
                  <a:cubicBezTo>
                    <a:pt x="5589" y="4039"/>
                    <a:pt x="5602" y="4039"/>
                    <a:pt x="5614" y="4039"/>
                  </a:cubicBezTo>
                  <a:cubicBezTo>
                    <a:pt x="5617" y="4039"/>
                    <a:pt x="5620" y="4039"/>
                    <a:pt x="5622" y="4039"/>
                  </a:cubicBezTo>
                  <a:cubicBezTo>
                    <a:pt x="5645" y="4039"/>
                    <a:pt x="5668" y="4042"/>
                    <a:pt x="5691" y="4042"/>
                  </a:cubicBezTo>
                  <a:cubicBezTo>
                    <a:pt x="5716" y="4040"/>
                    <a:pt x="5741" y="4040"/>
                    <a:pt x="5767" y="4040"/>
                  </a:cubicBezTo>
                  <a:cubicBezTo>
                    <a:pt x="5793" y="4039"/>
                    <a:pt x="5817" y="4038"/>
                    <a:pt x="5843" y="4038"/>
                  </a:cubicBezTo>
                  <a:cubicBezTo>
                    <a:pt x="5869" y="4037"/>
                    <a:pt x="5894" y="4031"/>
                    <a:pt x="5919" y="4031"/>
                  </a:cubicBezTo>
                  <a:cubicBezTo>
                    <a:pt x="5945" y="4029"/>
                    <a:pt x="5971" y="4027"/>
                    <a:pt x="5996" y="4026"/>
                  </a:cubicBezTo>
                  <a:cubicBezTo>
                    <a:pt x="6003" y="4025"/>
                    <a:pt x="6009" y="4025"/>
                    <a:pt x="6016" y="4025"/>
                  </a:cubicBezTo>
                  <a:cubicBezTo>
                    <a:pt x="6031" y="4025"/>
                    <a:pt x="6046" y="4026"/>
                    <a:pt x="6061" y="4026"/>
                  </a:cubicBezTo>
                  <a:cubicBezTo>
                    <a:pt x="6065" y="4026"/>
                    <a:pt x="6068" y="4026"/>
                    <a:pt x="6072" y="4026"/>
                  </a:cubicBezTo>
                  <a:cubicBezTo>
                    <a:pt x="6077" y="4026"/>
                    <a:pt x="6083" y="4025"/>
                    <a:pt x="6088" y="4025"/>
                  </a:cubicBezTo>
                  <a:cubicBezTo>
                    <a:pt x="6108" y="4025"/>
                    <a:pt x="6128" y="4028"/>
                    <a:pt x="6148" y="4028"/>
                  </a:cubicBezTo>
                  <a:cubicBezTo>
                    <a:pt x="6174" y="4027"/>
                    <a:pt x="6200" y="4023"/>
                    <a:pt x="6224" y="4022"/>
                  </a:cubicBezTo>
                  <a:lnTo>
                    <a:pt x="6301" y="4017"/>
                  </a:lnTo>
                  <a:cubicBezTo>
                    <a:pt x="6303" y="4017"/>
                    <a:pt x="6304" y="4017"/>
                    <a:pt x="6305" y="4017"/>
                  </a:cubicBezTo>
                  <a:cubicBezTo>
                    <a:pt x="6327" y="4017"/>
                    <a:pt x="6351" y="4027"/>
                    <a:pt x="6375" y="4027"/>
                  </a:cubicBezTo>
                  <a:cubicBezTo>
                    <a:pt x="6376" y="4027"/>
                    <a:pt x="6377" y="4027"/>
                    <a:pt x="6379" y="4027"/>
                  </a:cubicBezTo>
                  <a:cubicBezTo>
                    <a:pt x="6404" y="4026"/>
                    <a:pt x="6430" y="4023"/>
                    <a:pt x="6455" y="4022"/>
                  </a:cubicBezTo>
                  <a:cubicBezTo>
                    <a:pt x="6480" y="4021"/>
                    <a:pt x="6506" y="4019"/>
                    <a:pt x="6532" y="4019"/>
                  </a:cubicBezTo>
                  <a:cubicBezTo>
                    <a:pt x="6556" y="4017"/>
                    <a:pt x="6582" y="4010"/>
                    <a:pt x="6608" y="4008"/>
                  </a:cubicBezTo>
                  <a:lnTo>
                    <a:pt x="6684" y="4005"/>
                  </a:lnTo>
                  <a:cubicBezTo>
                    <a:pt x="6687" y="4004"/>
                    <a:pt x="6690" y="4004"/>
                    <a:pt x="6694" y="4004"/>
                  </a:cubicBezTo>
                  <a:cubicBezTo>
                    <a:pt x="6713" y="4004"/>
                    <a:pt x="6732" y="4008"/>
                    <a:pt x="6750" y="4008"/>
                  </a:cubicBezTo>
                  <a:cubicBezTo>
                    <a:pt x="6754" y="4008"/>
                    <a:pt x="6757" y="4008"/>
                    <a:pt x="6760" y="4008"/>
                  </a:cubicBezTo>
                  <a:cubicBezTo>
                    <a:pt x="6786" y="4007"/>
                    <a:pt x="6811" y="3999"/>
                    <a:pt x="6837" y="3997"/>
                  </a:cubicBezTo>
                  <a:cubicBezTo>
                    <a:pt x="6839" y="3997"/>
                    <a:pt x="6840" y="3997"/>
                    <a:pt x="6841" y="3997"/>
                  </a:cubicBezTo>
                  <a:cubicBezTo>
                    <a:pt x="6862" y="3997"/>
                    <a:pt x="6883" y="4003"/>
                    <a:pt x="6904" y="4003"/>
                  </a:cubicBezTo>
                  <a:cubicBezTo>
                    <a:pt x="6907" y="4003"/>
                    <a:pt x="6910" y="4003"/>
                    <a:pt x="6913" y="4002"/>
                  </a:cubicBezTo>
                  <a:cubicBezTo>
                    <a:pt x="6939" y="4001"/>
                    <a:pt x="6963" y="3997"/>
                    <a:pt x="6989" y="3996"/>
                  </a:cubicBezTo>
                  <a:lnTo>
                    <a:pt x="7065" y="3992"/>
                  </a:lnTo>
                  <a:cubicBezTo>
                    <a:pt x="7091" y="3991"/>
                    <a:pt x="7117" y="3991"/>
                    <a:pt x="7142" y="3991"/>
                  </a:cubicBezTo>
                  <a:cubicBezTo>
                    <a:pt x="7144" y="3991"/>
                    <a:pt x="7146" y="3991"/>
                    <a:pt x="7148" y="3991"/>
                  </a:cubicBezTo>
                  <a:cubicBezTo>
                    <a:pt x="7169" y="3991"/>
                    <a:pt x="7191" y="3995"/>
                    <a:pt x="7213" y="3995"/>
                  </a:cubicBezTo>
                  <a:cubicBezTo>
                    <a:pt x="7215" y="3995"/>
                    <a:pt x="7217" y="3995"/>
                    <a:pt x="7219" y="3995"/>
                  </a:cubicBezTo>
                  <a:cubicBezTo>
                    <a:pt x="7245" y="3994"/>
                    <a:pt x="7271" y="3985"/>
                    <a:pt x="7296" y="3985"/>
                  </a:cubicBezTo>
                  <a:cubicBezTo>
                    <a:pt x="7321" y="3984"/>
                    <a:pt x="7347" y="3979"/>
                    <a:pt x="7373" y="3978"/>
                  </a:cubicBezTo>
                  <a:cubicBezTo>
                    <a:pt x="7377" y="3977"/>
                    <a:pt x="7381" y="3977"/>
                    <a:pt x="7385" y="3977"/>
                  </a:cubicBezTo>
                  <a:cubicBezTo>
                    <a:pt x="7406" y="3977"/>
                    <a:pt x="7427" y="3981"/>
                    <a:pt x="7450" y="3981"/>
                  </a:cubicBezTo>
                  <a:lnTo>
                    <a:pt x="7526" y="3978"/>
                  </a:lnTo>
                  <a:cubicBezTo>
                    <a:pt x="7539" y="3977"/>
                    <a:pt x="7552" y="3977"/>
                    <a:pt x="7564" y="3977"/>
                  </a:cubicBezTo>
                  <a:cubicBezTo>
                    <a:pt x="7577" y="3977"/>
                    <a:pt x="7590" y="3977"/>
                    <a:pt x="7603" y="3976"/>
                  </a:cubicBezTo>
                  <a:cubicBezTo>
                    <a:pt x="7628" y="3975"/>
                    <a:pt x="7653" y="3964"/>
                    <a:pt x="7679" y="3963"/>
                  </a:cubicBezTo>
                  <a:cubicBezTo>
                    <a:pt x="7681" y="3963"/>
                    <a:pt x="7684" y="3963"/>
                    <a:pt x="7686" y="3963"/>
                  </a:cubicBezTo>
                  <a:cubicBezTo>
                    <a:pt x="7705" y="3963"/>
                    <a:pt x="7723" y="3965"/>
                    <a:pt x="7742" y="3965"/>
                  </a:cubicBezTo>
                  <a:cubicBezTo>
                    <a:pt x="7746" y="3965"/>
                    <a:pt x="7751" y="3965"/>
                    <a:pt x="7755" y="3965"/>
                  </a:cubicBezTo>
                  <a:cubicBezTo>
                    <a:pt x="7758" y="3965"/>
                    <a:pt x="7761" y="3965"/>
                    <a:pt x="7764" y="3965"/>
                  </a:cubicBezTo>
                  <a:cubicBezTo>
                    <a:pt x="7784" y="3965"/>
                    <a:pt x="7803" y="3967"/>
                    <a:pt x="7823" y="3967"/>
                  </a:cubicBezTo>
                  <a:cubicBezTo>
                    <a:pt x="7825" y="3967"/>
                    <a:pt x="7828" y="3967"/>
                    <a:pt x="7831" y="3967"/>
                  </a:cubicBezTo>
                  <a:cubicBezTo>
                    <a:pt x="7844" y="3966"/>
                    <a:pt x="7857" y="3966"/>
                    <a:pt x="7870" y="3966"/>
                  </a:cubicBezTo>
                  <a:cubicBezTo>
                    <a:pt x="7882" y="3966"/>
                    <a:pt x="7895" y="3966"/>
                    <a:pt x="7908" y="3965"/>
                  </a:cubicBezTo>
                  <a:cubicBezTo>
                    <a:pt x="7933" y="3964"/>
                    <a:pt x="7959" y="3949"/>
                    <a:pt x="7984" y="3949"/>
                  </a:cubicBezTo>
                  <a:cubicBezTo>
                    <a:pt x="7987" y="3949"/>
                    <a:pt x="7989" y="3949"/>
                    <a:pt x="7991" y="3949"/>
                  </a:cubicBezTo>
                  <a:cubicBezTo>
                    <a:pt x="8012" y="3949"/>
                    <a:pt x="8032" y="3952"/>
                    <a:pt x="8054" y="3952"/>
                  </a:cubicBezTo>
                  <a:cubicBezTo>
                    <a:pt x="8056" y="3952"/>
                    <a:pt x="8059" y="3952"/>
                    <a:pt x="8061" y="3952"/>
                  </a:cubicBezTo>
                  <a:cubicBezTo>
                    <a:pt x="8087" y="3951"/>
                    <a:pt x="8113" y="3944"/>
                    <a:pt x="8138" y="3942"/>
                  </a:cubicBezTo>
                  <a:cubicBezTo>
                    <a:pt x="8140" y="3942"/>
                    <a:pt x="8142" y="3942"/>
                    <a:pt x="8143" y="3942"/>
                  </a:cubicBezTo>
                  <a:cubicBezTo>
                    <a:pt x="8165" y="3942"/>
                    <a:pt x="8188" y="3948"/>
                    <a:pt x="8210" y="3948"/>
                  </a:cubicBezTo>
                  <a:cubicBezTo>
                    <a:pt x="8212" y="3948"/>
                    <a:pt x="8214" y="3948"/>
                    <a:pt x="8216" y="3948"/>
                  </a:cubicBezTo>
                  <a:cubicBezTo>
                    <a:pt x="8241" y="3947"/>
                    <a:pt x="8267" y="3942"/>
                    <a:pt x="8292" y="3941"/>
                  </a:cubicBezTo>
                  <a:cubicBezTo>
                    <a:pt x="8317" y="3940"/>
                    <a:pt x="8343" y="3931"/>
                    <a:pt x="8369" y="3930"/>
                  </a:cubicBezTo>
                  <a:cubicBezTo>
                    <a:pt x="8372" y="3929"/>
                    <a:pt x="8375" y="3929"/>
                    <a:pt x="8378" y="3929"/>
                  </a:cubicBezTo>
                  <a:cubicBezTo>
                    <a:pt x="8397" y="3929"/>
                    <a:pt x="8417" y="3933"/>
                    <a:pt x="8436" y="3933"/>
                  </a:cubicBezTo>
                  <a:cubicBezTo>
                    <a:pt x="8439" y="3933"/>
                    <a:pt x="8443" y="3933"/>
                    <a:pt x="8446" y="3933"/>
                  </a:cubicBezTo>
                  <a:cubicBezTo>
                    <a:pt x="8472" y="3932"/>
                    <a:pt x="8497" y="3922"/>
                    <a:pt x="8522" y="3921"/>
                  </a:cubicBezTo>
                  <a:cubicBezTo>
                    <a:pt x="8524" y="3921"/>
                    <a:pt x="8526" y="3921"/>
                    <a:pt x="8528" y="3921"/>
                  </a:cubicBezTo>
                  <a:cubicBezTo>
                    <a:pt x="8550" y="3921"/>
                    <a:pt x="8572" y="3925"/>
                    <a:pt x="8594" y="3925"/>
                  </a:cubicBezTo>
                  <a:cubicBezTo>
                    <a:pt x="8596" y="3925"/>
                    <a:pt x="8598" y="3925"/>
                    <a:pt x="8600" y="3925"/>
                  </a:cubicBezTo>
                  <a:lnTo>
                    <a:pt x="8676" y="3921"/>
                  </a:lnTo>
                  <a:cubicBezTo>
                    <a:pt x="8702" y="3920"/>
                    <a:pt x="8728" y="3920"/>
                    <a:pt x="8754" y="3919"/>
                  </a:cubicBezTo>
                  <a:cubicBezTo>
                    <a:pt x="8767" y="3918"/>
                    <a:pt x="8779" y="3918"/>
                    <a:pt x="8792" y="3918"/>
                  </a:cubicBezTo>
                  <a:cubicBezTo>
                    <a:pt x="8805" y="3918"/>
                    <a:pt x="8818" y="3918"/>
                    <a:pt x="8831" y="3917"/>
                  </a:cubicBezTo>
                  <a:cubicBezTo>
                    <a:pt x="8857" y="3916"/>
                    <a:pt x="8883" y="3916"/>
                    <a:pt x="8910" y="3915"/>
                  </a:cubicBezTo>
                  <a:cubicBezTo>
                    <a:pt x="8934" y="3914"/>
                    <a:pt x="8960" y="3905"/>
                    <a:pt x="8986" y="3904"/>
                  </a:cubicBezTo>
                  <a:cubicBezTo>
                    <a:pt x="9011" y="3903"/>
                    <a:pt x="9036" y="3893"/>
                    <a:pt x="9062" y="3892"/>
                  </a:cubicBezTo>
                  <a:cubicBezTo>
                    <a:pt x="9065" y="3892"/>
                    <a:pt x="9068" y="3892"/>
                    <a:pt x="9070" y="3892"/>
                  </a:cubicBezTo>
                  <a:cubicBezTo>
                    <a:pt x="9092" y="3892"/>
                    <a:pt x="9114" y="3898"/>
                    <a:pt x="9135" y="3898"/>
                  </a:cubicBezTo>
                  <a:cubicBezTo>
                    <a:pt x="9137" y="3898"/>
                    <a:pt x="9138" y="3898"/>
                    <a:pt x="9140" y="3897"/>
                  </a:cubicBezTo>
                  <a:cubicBezTo>
                    <a:pt x="9165" y="3895"/>
                    <a:pt x="9190" y="3888"/>
                    <a:pt x="9216" y="3887"/>
                  </a:cubicBezTo>
                  <a:cubicBezTo>
                    <a:pt x="9242" y="3885"/>
                    <a:pt x="9266" y="3881"/>
                    <a:pt x="9292" y="3879"/>
                  </a:cubicBezTo>
                  <a:cubicBezTo>
                    <a:pt x="9293" y="3879"/>
                    <a:pt x="9295" y="3879"/>
                    <a:pt x="9296" y="3879"/>
                  </a:cubicBezTo>
                  <a:cubicBezTo>
                    <a:pt x="9319" y="3879"/>
                    <a:pt x="9343" y="3888"/>
                    <a:pt x="9367" y="3888"/>
                  </a:cubicBezTo>
                  <a:cubicBezTo>
                    <a:pt x="9368" y="3888"/>
                    <a:pt x="9369" y="3888"/>
                    <a:pt x="9370" y="3888"/>
                  </a:cubicBezTo>
                  <a:cubicBezTo>
                    <a:pt x="9395" y="3887"/>
                    <a:pt x="9421" y="3871"/>
                    <a:pt x="9446" y="3869"/>
                  </a:cubicBezTo>
                  <a:cubicBezTo>
                    <a:pt x="9450" y="3868"/>
                    <a:pt x="9454" y="3868"/>
                    <a:pt x="9458" y="3868"/>
                  </a:cubicBezTo>
                  <a:cubicBezTo>
                    <a:pt x="9473" y="3868"/>
                    <a:pt x="9489" y="3869"/>
                    <a:pt x="9504" y="3869"/>
                  </a:cubicBezTo>
                  <a:cubicBezTo>
                    <a:pt x="9510" y="3869"/>
                    <a:pt x="9517" y="3869"/>
                    <a:pt x="9523" y="3869"/>
                  </a:cubicBezTo>
                  <a:cubicBezTo>
                    <a:pt x="9549" y="3867"/>
                    <a:pt x="9575" y="3866"/>
                    <a:pt x="9602" y="3865"/>
                  </a:cubicBezTo>
                  <a:cubicBezTo>
                    <a:pt x="9627" y="3863"/>
                    <a:pt x="9652" y="3860"/>
                    <a:pt x="9678" y="3858"/>
                  </a:cubicBezTo>
                  <a:cubicBezTo>
                    <a:pt x="9680" y="3858"/>
                    <a:pt x="9682" y="3858"/>
                    <a:pt x="9685" y="3858"/>
                  </a:cubicBezTo>
                  <a:cubicBezTo>
                    <a:pt x="9706" y="3858"/>
                    <a:pt x="9728" y="3861"/>
                    <a:pt x="9749" y="3861"/>
                  </a:cubicBezTo>
                  <a:cubicBezTo>
                    <a:pt x="9751" y="3861"/>
                    <a:pt x="9754" y="3861"/>
                    <a:pt x="9756" y="3861"/>
                  </a:cubicBezTo>
                  <a:cubicBezTo>
                    <a:pt x="9781" y="3860"/>
                    <a:pt x="9806" y="3847"/>
                    <a:pt x="9832" y="3846"/>
                  </a:cubicBezTo>
                  <a:cubicBezTo>
                    <a:pt x="9834" y="3846"/>
                    <a:pt x="9837" y="3846"/>
                    <a:pt x="9839" y="3846"/>
                  </a:cubicBezTo>
                  <a:cubicBezTo>
                    <a:pt x="9860" y="3846"/>
                    <a:pt x="9882" y="3849"/>
                    <a:pt x="9902" y="3849"/>
                  </a:cubicBezTo>
                  <a:cubicBezTo>
                    <a:pt x="9905" y="3849"/>
                    <a:pt x="9907" y="3849"/>
                    <a:pt x="9909" y="3849"/>
                  </a:cubicBezTo>
                  <a:cubicBezTo>
                    <a:pt x="9922" y="3848"/>
                    <a:pt x="9935" y="3848"/>
                    <a:pt x="9948" y="3848"/>
                  </a:cubicBezTo>
                  <a:cubicBezTo>
                    <a:pt x="9961" y="3848"/>
                    <a:pt x="9974" y="3848"/>
                    <a:pt x="9987" y="3847"/>
                  </a:cubicBezTo>
                  <a:cubicBezTo>
                    <a:pt x="10013" y="3846"/>
                    <a:pt x="10038" y="3834"/>
                    <a:pt x="10063" y="3831"/>
                  </a:cubicBezTo>
                  <a:cubicBezTo>
                    <a:pt x="10066" y="3831"/>
                    <a:pt x="10069" y="3831"/>
                    <a:pt x="10072" y="3831"/>
                  </a:cubicBezTo>
                  <a:cubicBezTo>
                    <a:pt x="10092" y="3831"/>
                    <a:pt x="10113" y="3833"/>
                    <a:pt x="10133" y="3833"/>
                  </a:cubicBezTo>
                  <a:cubicBezTo>
                    <a:pt x="10136" y="3833"/>
                    <a:pt x="10139" y="3833"/>
                    <a:pt x="10141" y="3833"/>
                  </a:cubicBezTo>
                  <a:cubicBezTo>
                    <a:pt x="10166" y="3831"/>
                    <a:pt x="10192" y="3824"/>
                    <a:pt x="10218" y="3823"/>
                  </a:cubicBezTo>
                  <a:cubicBezTo>
                    <a:pt x="10243" y="3820"/>
                    <a:pt x="10268" y="3818"/>
                    <a:pt x="10294" y="3817"/>
                  </a:cubicBezTo>
                  <a:cubicBezTo>
                    <a:pt x="10319" y="3815"/>
                    <a:pt x="10345" y="3814"/>
                    <a:pt x="10372" y="3813"/>
                  </a:cubicBezTo>
                  <a:cubicBezTo>
                    <a:pt x="10374" y="3813"/>
                    <a:pt x="10376" y="3813"/>
                    <a:pt x="10379" y="3813"/>
                  </a:cubicBezTo>
                  <a:cubicBezTo>
                    <a:pt x="10395" y="3813"/>
                    <a:pt x="10413" y="3815"/>
                    <a:pt x="10431" y="3815"/>
                  </a:cubicBezTo>
                  <a:cubicBezTo>
                    <a:pt x="10437" y="3815"/>
                    <a:pt x="10443" y="3815"/>
                    <a:pt x="10449" y="3814"/>
                  </a:cubicBezTo>
                  <a:cubicBezTo>
                    <a:pt x="10475" y="3813"/>
                    <a:pt x="10500" y="3808"/>
                    <a:pt x="10525" y="3804"/>
                  </a:cubicBezTo>
                  <a:cubicBezTo>
                    <a:pt x="10551" y="3803"/>
                    <a:pt x="10576" y="3793"/>
                    <a:pt x="10602" y="3791"/>
                  </a:cubicBezTo>
                  <a:cubicBezTo>
                    <a:pt x="10604" y="3791"/>
                    <a:pt x="10606" y="3791"/>
                    <a:pt x="10608" y="3791"/>
                  </a:cubicBezTo>
                  <a:cubicBezTo>
                    <a:pt x="10629" y="3791"/>
                    <a:pt x="10651" y="3796"/>
                    <a:pt x="10673" y="3796"/>
                  </a:cubicBezTo>
                  <a:cubicBezTo>
                    <a:pt x="10675" y="3796"/>
                    <a:pt x="10677" y="3796"/>
                    <a:pt x="10679" y="3796"/>
                  </a:cubicBezTo>
                  <a:lnTo>
                    <a:pt x="10755" y="3787"/>
                  </a:lnTo>
                  <a:cubicBezTo>
                    <a:pt x="10781" y="3785"/>
                    <a:pt x="10807" y="3783"/>
                    <a:pt x="10832" y="3781"/>
                  </a:cubicBezTo>
                  <a:cubicBezTo>
                    <a:pt x="10857" y="3778"/>
                    <a:pt x="10883" y="3771"/>
                    <a:pt x="10908" y="3770"/>
                  </a:cubicBezTo>
                  <a:cubicBezTo>
                    <a:pt x="10913" y="3770"/>
                    <a:pt x="10917" y="3769"/>
                    <a:pt x="10921" y="3769"/>
                  </a:cubicBezTo>
                  <a:cubicBezTo>
                    <a:pt x="10941" y="3769"/>
                    <a:pt x="10962" y="3774"/>
                    <a:pt x="10981" y="3774"/>
                  </a:cubicBezTo>
                  <a:cubicBezTo>
                    <a:pt x="10983" y="3774"/>
                    <a:pt x="10984" y="3774"/>
                    <a:pt x="10986" y="3774"/>
                  </a:cubicBezTo>
                  <a:cubicBezTo>
                    <a:pt x="11011" y="3771"/>
                    <a:pt x="11037" y="3767"/>
                    <a:pt x="11063" y="3765"/>
                  </a:cubicBezTo>
                  <a:cubicBezTo>
                    <a:pt x="11087" y="3761"/>
                    <a:pt x="11113" y="3758"/>
                    <a:pt x="11139" y="3755"/>
                  </a:cubicBezTo>
                  <a:cubicBezTo>
                    <a:pt x="11152" y="3754"/>
                    <a:pt x="11165" y="3754"/>
                    <a:pt x="11178" y="3754"/>
                  </a:cubicBezTo>
                  <a:cubicBezTo>
                    <a:pt x="11190" y="3754"/>
                    <a:pt x="11203" y="3754"/>
                    <a:pt x="11215" y="3753"/>
                  </a:cubicBezTo>
                  <a:cubicBezTo>
                    <a:pt x="11240" y="3750"/>
                    <a:pt x="11266" y="3745"/>
                    <a:pt x="11291" y="3743"/>
                  </a:cubicBezTo>
                  <a:lnTo>
                    <a:pt x="11368" y="3735"/>
                  </a:lnTo>
                  <a:cubicBezTo>
                    <a:pt x="11393" y="3733"/>
                    <a:pt x="11418" y="3727"/>
                    <a:pt x="11444" y="3724"/>
                  </a:cubicBezTo>
                  <a:cubicBezTo>
                    <a:pt x="11470" y="3722"/>
                    <a:pt x="11494" y="3718"/>
                    <a:pt x="11520" y="3715"/>
                  </a:cubicBezTo>
                  <a:cubicBezTo>
                    <a:pt x="11528" y="3714"/>
                    <a:pt x="11536" y="3714"/>
                    <a:pt x="11544" y="3714"/>
                  </a:cubicBezTo>
                  <a:cubicBezTo>
                    <a:pt x="11554" y="3714"/>
                    <a:pt x="11564" y="3715"/>
                    <a:pt x="11574" y="3715"/>
                  </a:cubicBezTo>
                  <a:cubicBezTo>
                    <a:pt x="11582" y="3715"/>
                    <a:pt x="11590" y="3714"/>
                    <a:pt x="11598" y="3713"/>
                  </a:cubicBezTo>
                  <a:cubicBezTo>
                    <a:pt x="11623" y="3711"/>
                    <a:pt x="11649" y="3703"/>
                    <a:pt x="11674" y="3700"/>
                  </a:cubicBezTo>
                  <a:cubicBezTo>
                    <a:pt x="11682" y="3699"/>
                    <a:pt x="11690" y="3699"/>
                    <a:pt x="11697" y="3699"/>
                  </a:cubicBezTo>
                  <a:cubicBezTo>
                    <a:pt x="11710" y="3699"/>
                    <a:pt x="11723" y="3700"/>
                    <a:pt x="11735" y="3700"/>
                  </a:cubicBezTo>
                  <a:cubicBezTo>
                    <a:pt x="11741" y="3700"/>
                    <a:pt x="11746" y="3700"/>
                    <a:pt x="11751" y="3699"/>
                  </a:cubicBezTo>
                  <a:cubicBezTo>
                    <a:pt x="11777" y="3696"/>
                    <a:pt x="11803" y="3685"/>
                    <a:pt x="11826" y="3683"/>
                  </a:cubicBezTo>
                  <a:cubicBezTo>
                    <a:pt x="11835" y="3682"/>
                    <a:pt x="11844" y="3682"/>
                    <a:pt x="11852" y="3682"/>
                  </a:cubicBezTo>
                  <a:cubicBezTo>
                    <a:pt x="11859" y="3682"/>
                    <a:pt x="11866" y="3682"/>
                    <a:pt x="11873" y="3682"/>
                  </a:cubicBezTo>
                  <a:cubicBezTo>
                    <a:pt x="11883" y="3682"/>
                    <a:pt x="11894" y="3682"/>
                    <a:pt x="11903" y="3680"/>
                  </a:cubicBezTo>
                  <a:lnTo>
                    <a:pt x="11980" y="3673"/>
                  </a:lnTo>
                  <a:cubicBezTo>
                    <a:pt x="12005" y="3669"/>
                    <a:pt x="12030" y="3660"/>
                    <a:pt x="12055" y="3658"/>
                  </a:cubicBezTo>
                  <a:cubicBezTo>
                    <a:pt x="12080" y="3654"/>
                    <a:pt x="12105" y="3649"/>
                    <a:pt x="12131" y="3646"/>
                  </a:cubicBezTo>
                  <a:cubicBezTo>
                    <a:pt x="12139" y="3645"/>
                    <a:pt x="12147" y="3644"/>
                    <a:pt x="12155" y="3644"/>
                  </a:cubicBezTo>
                  <a:cubicBezTo>
                    <a:pt x="12165" y="3644"/>
                    <a:pt x="12175" y="3645"/>
                    <a:pt x="12185" y="3645"/>
                  </a:cubicBezTo>
                  <a:cubicBezTo>
                    <a:pt x="12193" y="3645"/>
                    <a:pt x="12201" y="3645"/>
                    <a:pt x="12209" y="3644"/>
                  </a:cubicBezTo>
                  <a:cubicBezTo>
                    <a:pt x="12233" y="3640"/>
                    <a:pt x="12259" y="3633"/>
                    <a:pt x="12284" y="3630"/>
                  </a:cubicBezTo>
                  <a:cubicBezTo>
                    <a:pt x="12302" y="3631"/>
                    <a:pt x="12317" y="3631"/>
                    <a:pt x="12330" y="3631"/>
                  </a:cubicBezTo>
                  <a:cubicBezTo>
                    <a:pt x="12352" y="3631"/>
                    <a:pt x="12368" y="3630"/>
                    <a:pt x="12384" y="3629"/>
                  </a:cubicBezTo>
                  <a:cubicBezTo>
                    <a:pt x="12411" y="3624"/>
                    <a:pt x="12436" y="3611"/>
                    <a:pt x="12460" y="3603"/>
                  </a:cubicBezTo>
                  <a:cubicBezTo>
                    <a:pt x="12486" y="3592"/>
                    <a:pt x="12511" y="3583"/>
                    <a:pt x="12532" y="3568"/>
                  </a:cubicBezTo>
                  <a:cubicBezTo>
                    <a:pt x="12554" y="3553"/>
                    <a:pt x="12568" y="3528"/>
                    <a:pt x="12586" y="3508"/>
                  </a:cubicBezTo>
                  <a:cubicBezTo>
                    <a:pt x="12604" y="3487"/>
                    <a:pt x="12620" y="3468"/>
                    <a:pt x="12633" y="3444"/>
                  </a:cubicBezTo>
                  <a:cubicBezTo>
                    <a:pt x="12647" y="3422"/>
                    <a:pt x="12668" y="3402"/>
                    <a:pt x="12676" y="3376"/>
                  </a:cubicBezTo>
                  <a:cubicBezTo>
                    <a:pt x="12684" y="3351"/>
                    <a:pt x="12691" y="3324"/>
                    <a:pt x="12693" y="3298"/>
                  </a:cubicBezTo>
                  <a:cubicBezTo>
                    <a:pt x="12697" y="3272"/>
                    <a:pt x="12696" y="3244"/>
                    <a:pt x="12695" y="3217"/>
                  </a:cubicBezTo>
                  <a:cubicBezTo>
                    <a:pt x="12693" y="3192"/>
                    <a:pt x="12690" y="3167"/>
                    <a:pt x="12686" y="3142"/>
                  </a:cubicBezTo>
                  <a:cubicBezTo>
                    <a:pt x="12685" y="3117"/>
                    <a:pt x="12679" y="3092"/>
                    <a:pt x="12677" y="3067"/>
                  </a:cubicBezTo>
                  <a:cubicBezTo>
                    <a:pt x="12676" y="3042"/>
                    <a:pt x="12685" y="3016"/>
                    <a:pt x="12684" y="2990"/>
                  </a:cubicBezTo>
                  <a:lnTo>
                    <a:pt x="12680" y="2914"/>
                  </a:lnTo>
                  <a:lnTo>
                    <a:pt x="12676" y="2838"/>
                  </a:lnTo>
                  <a:cubicBezTo>
                    <a:pt x="12675" y="2812"/>
                    <a:pt x="12664" y="2789"/>
                    <a:pt x="12663" y="2763"/>
                  </a:cubicBezTo>
                  <a:cubicBezTo>
                    <a:pt x="12661" y="2737"/>
                    <a:pt x="12654" y="2714"/>
                    <a:pt x="12652" y="2688"/>
                  </a:cubicBezTo>
                  <a:cubicBezTo>
                    <a:pt x="12650" y="2662"/>
                    <a:pt x="12655" y="2637"/>
                    <a:pt x="12654" y="2612"/>
                  </a:cubicBezTo>
                  <a:cubicBezTo>
                    <a:pt x="12653" y="2586"/>
                    <a:pt x="12647" y="2562"/>
                    <a:pt x="12644" y="2537"/>
                  </a:cubicBezTo>
                  <a:cubicBezTo>
                    <a:pt x="12643" y="2511"/>
                    <a:pt x="12650" y="2486"/>
                    <a:pt x="12649" y="2460"/>
                  </a:cubicBezTo>
                  <a:cubicBezTo>
                    <a:pt x="12648" y="2435"/>
                    <a:pt x="12637" y="2411"/>
                    <a:pt x="12634" y="2385"/>
                  </a:cubicBezTo>
                  <a:cubicBezTo>
                    <a:pt x="12633" y="2360"/>
                    <a:pt x="12639" y="2335"/>
                    <a:pt x="12637" y="2309"/>
                  </a:cubicBezTo>
                  <a:cubicBezTo>
                    <a:pt x="12636" y="2283"/>
                    <a:pt x="12621" y="2260"/>
                    <a:pt x="12620" y="2234"/>
                  </a:cubicBezTo>
                  <a:cubicBezTo>
                    <a:pt x="12618" y="2208"/>
                    <a:pt x="12622" y="2184"/>
                    <a:pt x="12621" y="2158"/>
                  </a:cubicBezTo>
                  <a:cubicBezTo>
                    <a:pt x="12618" y="2132"/>
                    <a:pt x="12617" y="2107"/>
                    <a:pt x="12615" y="2082"/>
                  </a:cubicBezTo>
                  <a:cubicBezTo>
                    <a:pt x="12611" y="2056"/>
                    <a:pt x="12611" y="2031"/>
                    <a:pt x="12609" y="2005"/>
                  </a:cubicBezTo>
                  <a:cubicBezTo>
                    <a:pt x="12606" y="1980"/>
                    <a:pt x="12596" y="1956"/>
                    <a:pt x="12594" y="1930"/>
                  </a:cubicBezTo>
                  <a:cubicBezTo>
                    <a:pt x="12591" y="1905"/>
                    <a:pt x="12596" y="1879"/>
                    <a:pt x="12595" y="1854"/>
                  </a:cubicBezTo>
                  <a:cubicBezTo>
                    <a:pt x="12593" y="1828"/>
                    <a:pt x="12583" y="1804"/>
                    <a:pt x="12579" y="1779"/>
                  </a:cubicBezTo>
                  <a:cubicBezTo>
                    <a:pt x="12577" y="1753"/>
                    <a:pt x="12586" y="1726"/>
                    <a:pt x="12584" y="1702"/>
                  </a:cubicBezTo>
                  <a:cubicBezTo>
                    <a:pt x="12580" y="1676"/>
                    <a:pt x="12580" y="1650"/>
                    <a:pt x="12578" y="1625"/>
                  </a:cubicBezTo>
                  <a:cubicBezTo>
                    <a:pt x="12575" y="1600"/>
                    <a:pt x="12559" y="1575"/>
                    <a:pt x="12557" y="1550"/>
                  </a:cubicBezTo>
                  <a:cubicBezTo>
                    <a:pt x="12554" y="1525"/>
                    <a:pt x="12564" y="1498"/>
                    <a:pt x="12562" y="1472"/>
                  </a:cubicBezTo>
                  <a:cubicBezTo>
                    <a:pt x="12559" y="1447"/>
                    <a:pt x="12553" y="1423"/>
                    <a:pt x="12548" y="1399"/>
                  </a:cubicBezTo>
                  <a:cubicBezTo>
                    <a:pt x="12545" y="1375"/>
                    <a:pt x="12529" y="1351"/>
                    <a:pt x="12524" y="1328"/>
                  </a:cubicBezTo>
                  <a:cubicBezTo>
                    <a:pt x="12518" y="1303"/>
                    <a:pt x="12522" y="1276"/>
                    <a:pt x="12515" y="1253"/>
                  </a:cubicBezTo>
                  <a:cubicBezTo>
                    <a:pt x="12509" y="1228"/>
                    <a:pt x="12498" y="1206"/>
                    <a:pt x="12489" y="1182"/>
                  </a:cubicBezTo>
                  <a:cubicBezTo>
                    <a:pt x="12482" y="1158"/>
                    <a:pt x="12475" y="1134"/>
                    <a:pt x="12465" y="1110"/>
                  </a:cubicBezTo>
                  <a:cubicBezTo>
                    <a:pt x="12455" y="1088"/>
                    <a:pt x="12449" y="1062"/>
                    <a:pt x="12438" y="1041"/>
                  </a:cubicBezTo>
                  <a:cubicBezTo>
                    <a:pt x="12427" y="1018"/>
                    <a:pt x="12404" y="1002"/>
                    <a:pt x="12392" y="981"/>
                  </a:cubicBezTo>
                  <a:cubicBezTo>
                    <a:pt x="12379" y="959"/>
                    <a:pt x="12366" y="938"/>
                    <a:pt x="12352" y="918"/>
                  </a:cubicBezTo>
                  <a:lnTo>
                    <a:pt x="12307" y="858"/>
                  </a:lnTo>
                  <a:cubicBezTo>
                    <a:pt x="12291" y="837"/>
                    <a:pt x="12275" y="820"/>
                    <a:pt x="12258" y="802"/>
                  </a:cubicBezTo>
                  <a:cubicBezTo>
                    <a:pt x="12242" y="783"/>
                    <a:pt x="12234" y="756"/>
                    <a:pt x="12215" y="739"/>
                  </a:cubicBezTo>
                  <a:cubicBezTo>
                    <a:pt x="12198" y="722"/>
                    <a:pt x="12170" y="714"/>
                    <a:pt x="12151" y="698"/>
                  </a:cubicBezTo>
                  <a:cubicBezTo>
                    <a:pt x="12133" y="682"/>
                    <a:pt x="12117" y="663"/>
                    <a:pt x="12096" y="648"/>
                  </a:cubicBezTo>
                  <a:cubicBezTo>
                    <a:pt x="12076" y="633"/>
                    <a:pt x="12059" y="614"/>
                    <a:pt x="12037" y="601"/>
                  </a:cubicBezTo>
                  <a:cubicBezTo>
                    <a:pt x="12016" y="588"/>
                    <a:pt x="11990" y="582"/>
                    <a:pt x="11969" y="569"/>
                  </a:cubicBezTo>
                  <a:cubicBezTo>
                    <a:pt x="11947" y="558"/>
                    <a:pt x="11926" y="543"/>
                    <a:pt x="11903" y="534"/>
                  </a:cubicBezTo>
                  <a:cubicBezTo>
                    <a:pt x="11881" y="524"/>
                    <a:pt x="11855" y="521"/>
                    <a:pt x="11831" y="514"/>
                  </a:cubicBezTo>
                  <a:cubicBezTo>
                    <a:pt x="11807" y="505"/>
                    <a:pt x="11787" y="487"/>
                    <a:pt x="11763" y="481"/>
                  </a:cubicBezTo>
                  <a:cubicBezTo>
                    <a:pt x="11739" y="473"/>
                    <a:pt x="11712" y="476"/>
                    <a:pt x="11688" y="472"/>
                  </a:cubicBezTo>
                  <a:cubicBezTo>
                    <a:pt x="11664" y="468"/>
                    <a:pt x="11638" y="465"/>
                    <a:pt x="11613" y="460"/>
                  </a:cubicBezTo>
                  <a:cubicBezTo>
                    <a:pt x="11589" y="456"/>
                    <a:pt x="11563" y="450"/>
                    <a:pt x="11538" y="445"/>
                  </a:cubicBezTo>
                  <a:cubicBezTo>
                    <a:pt x="11514" y="441"/>
                    <a:pt x="11488" y="440"/>
                    <a:pt x="11461" y="436"/>
                  </a:cubicBezTo>
                  <a:cubicBezTo>
                    <a:pt x="11438" y="432"/>
                    <a:pt x="11413" y="417"/>
                    <a:pt x="11388" y="413"/>
                  </a:cubicBezTo>
                  <a:cubicBezTo>
                    <a:pt x="11364" y="409"/>
                    <a:pt x="11337" y="412"/>
                    <a:pt x="11311" y="408"/>
                  </a:cubicBezTo>
                  <a:cubicBezTo>
                    <a:pt x="11288" y="403"/>
                    <a:pt x="11261" y="403"/>
                    <a:pt x="11235" y="400"/>
                  </a:cubicBezTo>
                  <a:cubicBezTo>
                    <a:pt x="11212" y="396"/>
                    <a:pt x="11187" y="382"/>
                    <a:pt x="11161" y="379"/>
                  </a:cubicBezTo>
                  <a:cubicBezTo>
                    <a:pt x="11138" y="375"/>
                    <a:pt x="11111" y="377"/>
                    <a:pt x="11085" y="373"/>
                  </a:cubicBezTo>
                  <a:cubicBezTo>
                    <a:pt x="11062" y="369"/>
                    <a:pt x="11035" y="370"/>
                    <a:pt x="11009" y="366"/>
                  </a:cubicBezTo>
                  <a:cubicBezTo>
                    <a:pt x="10983" y="363"/>
                    <a:pt x="10961" y="348"/>
                    <a:pt x="10935" y="343"/>
                  </a:cubicBezTo>
                  <a:cubicBezTo>
                    <a:pt x="10909" y="339"/>
                    <a:pt x="10886" y="336"/>
                    <a:pt x="10860" y="332"/>
                  </a:cubicBezTo>
                  <a:cubicBezTo>
                    <a:pt x="10856" y="331"/>
                    <a:pt x="10851" y="331"/>
                    <a:pt x="10847" y="331"/>
                  </a:cubicBezTo>
                  <a:cubicBezTo>
                    <a:pt x="10830" y="331"/>
                    <a:pt x="10813" y="335"/>
                    <a:pt x="10796" y="335"/>
                  </a:cubicBezTo>
                  <a:cubicBezTo>
                    <a:pt x="10792" y="335"/>
                    <a:pt x="10787" y="335"/>
                    <a:pt x="10783" y="334"/>
                  </a:cubicBezTo>
                  <a:cubicBezTo>
                    <a:pt x="10757" y="331"/>
                    <a:pt x="10735" y="316"/>
                    <a:pt x="10709" y="311"/>
                  </a:cubicBezTo>
                  <a:cubicBezTo>
                    <a:pt x="10700" y="310"/>
                    <a:pt x="10690" y="309"/>
                    <a:pt x="10681" y="309"/>
                  </a:cubicBezTo>
                  <a:cubicBezTo>
                    <a:pt x="10670" y="309"/>
                    <a:pt x="10660" y="310"/>
                    <a:pt x="10650" y="310"/>
                  </a:cubicBezTo>
                  <a:cubicBezTo>
                    <a:pt x="10644" y="310"/>
                    <a:pt x="10639" y="310"/>
                    <a:pt x="10633" y="309"/>
                  </a:cubicBezTo>
                  <a:cubicBezTo>
                    <a:pt x="10607" y="305"/>
                    <a:pt x="10583" y="298"/>
                    <a:pt x="10558" y="295"/>
                  </a:cubicBezTo>
                  <a:cubicBezTo>
                    <a:pt x="10532" y="293"/>
                    <a:pt x="10508" y="286"/>
                    <a:pt x="10483" y="282"/>
                  </a:cubicBezTo>
                  <a:cubicBezTo>
                    <a:pt x="10477" y="282"/>
                    <a:pt x="10470" y="281"/>
                    <a:pt x="10463" y="281"/>
                  </a:cubicBezTo>
                  <a:cubicBezTo>
                    <a:pt x="10452" y="281"/>
                    <a:pt x="10441" y="282"/>
                    <a:pt x="10431" y="282"/>
                  </a:cubicBezTo>
                  <a:cubicBezTo>
                    <a:pt x="10422" y="282"/>
                    <a:pt x="10414" y="282"/>
                    <a:pt x="10406" y="280"/>
                  </a:cubicBezTo>
                  <a:cubicBezTo>
                    <a:pt x="10380" y="278"/>
                    <a:pt x="10357" y="270"/>
                    <a:pt x="10331" y="266"/>
                  </a:cubicBezTo>
                  <a:cubicBezTo>
                    <a:pt x="10318" y="265"/>
                    <a:pt x="10306" y="265"/>
                    <a:pt x="10293" y="265"/>
                  </a:cubicBezTo>
                  <a:cubicBezTo>
                    <a:pt x="10280" y="265"/>
                    <a:pt x="10268" y="265"/>
                    <a:pt x="10255" y="263"/>
                  </a:cubicBezTo>
                  <a:cubicBezTo>
                    <a:pt x="10229" y="261"/>
                    <a:pt x="10206" y="251"/>
                    <a:pt x="10180" y="248"/>
                  </a:cubicBezTo>
                  <a:cubicBezTo>
                    <a:pt x="10154" y="246"/>
                    <a:pt x="10131" y="242"/>
                    <a:pt x="10105" y="240"/>
                  </a:cubicBezTo>
                  <a:cubicBezTo>
                    <a:pt x="10079" y="236"/>
                    <a:pt x="10056" y="232"/>
                    <a:pt x="10030" y="230"/>
                  </a:cubicBezTo>
                  <a:cubicBezTo>
                    <a:pt x="10004" y="227"/>
                    <a:pt x="9979" y="227"/>
                    <a:pt x="9954" y="225"/>
                  </a:cubicBezTo>
                  <a:cubicBezTo>
                    <a:pt x="9928" y="221"/>
                    <a:pt x="9904" y="218"/>
                    <a:pt x="9879" y="214"/>
                  </a:cubicBezTo>
                  <a:cubicBezTo>
                    <a:pt x="9853" y="211"/>
                    <a:pt x="9829" y="205"/>
                    <a:pt x="9804" y="203"/>
                  </a:cubicBezTo>
                  <a:lnTo>
                    <a:pt x="9727" y="195"/>
                  </a:lnTo>
                  <a:cubicBezTo>
                    <a:pt x="9715" y="194"/>
                    <a:pt x="9702" y="194"/>
                    <a:pt x="9689" y="194"/>
                  </a:cubicBezTo>
                  <a:cubicBezTo>
                    <a:pt x="9677" y="194"/>
                    <a:pt x="9664" y="194"/>
                    <a:pt x="9651" y="192"/>
                  </a:cubicBezTo>
                  <a:cubicBezTo>
                    <a:pt x="9625" y="189"/>
                    <a:pt x="9602" y="184"/>
                    <a:pt x="9576" y="182"/>
                  </a:cubicBezTo>
                  <a:cubicBezTo>
                    <a:pt x="9550" y="179"/>
                    <a:pt x="9526" y="179"/>
                    <a:pt x="9500" y="176"/>
                  </a:cubicBezTo>
                  <a:cubicBezTo>
                    <a:pt x="9474" y="173"/>
                    <a:pt x="9448" y="170"/>
                    <a:pt x="9425" y="167"/>
                  </a:cubicBezTo>
                  <a:cubicBezTo>
                    <a:pt x="9399" y="165"/>
                    <a:pt x="9376" y="159"/>
                    <a:pt x="9350" y="156"/>
                  </a:cubicBezTo>
                  <a:cubicBezTo>
                    <a:pt x="9345" y="156"/>
                    <a:pt x="9341" y="156"/>
                    <a:pt x="9336" y="156"/>
                  </a:cubicBezTo>
                  <a:cubicBezTo>
                    <a:pt x="9321" y="156"/>
                    <a:pt x="9307" y="157"/>
                    <a:pt x="9292" y="157"/>
                  </a:cubicBezTo>
                  <a:cubicBezTo>
                    <a:pt x="9286" y="157"/>
                    <a:pt x="9280" y="157"/>
                    <a:pt x="9274" y="156"/>
                  </a:cubicBezTo>
                  <a:cubicBezTo>
                    <a:pt x="9248" y="154"/>
                    <a:pt x="9224" y="140"/>
                    <a:pt x="9199" y="139"/>
                  </a:cubicBezTo>
                  <a:cubicBezTo>
                    <a:pt x="9195" y="138"/>
                    <a:pt x="9192" y="138"/>
                    <a:pt x="9189" y="138"/>
                  </a:cubicBezTo>
                  <a:cubicBezTo>
                    <a:pt x="9169" y="138"/>
                    <a:pt x="9148" y="145"/>
                    <a:pt x="9128" y="145"/>
                  </a:cubicBezTo>
                  <a:cubicBezTo>
                    <a:pt x="9125" y="145"/>
                    <a:pt x="9123" y="144"/>
                    <a:pt x="9121" y="144"/>
                  </a:cubicBezTo>
                  <a:cubicBezTo>
                    <a:pt x="9095" y="141"/>
                    <a:pt x="9070" y="138"/>
                    <a:pt x="9045" y="135"/>
                  </a:cubicBezTo>
                  <a:lnTo>
                    <a:pt x="8969" y="127"/>
                  </a:lnTo>
                  <a:cubicBezTo>
                    <a:pt x="8943" y="124"/>
                    <a:pt x="8917" y="122"/>
                    <a:pt x="8891" y="120"/>
                  </a:cubicBezTo>
                  <a:cubicBezTo>
                    <a:pt x="8867" y="117"/>
                    <a:pt x="8841" y="116"/>
                    <a:pt x="8815" y="113"/>
                  </a:cubicBezTo>
                  <a:cubicBezTo>
                    <a:pt x="8790" y="112"/>
                    <a:pt x="8765" y="107"/>
                    <a:pt x="8739" y="106"/>
                  </a:cubicBezTo>
                  <a:cubicBezTo>
                    <a:pt x="8727" y="105"/>
                    <a:pt x="8714" y="105"/>
                    <a:pt x="8701" y="105"/>
                  </a:cubicBezTo>
                  <a:cubicBezTo>
                    <a:pt x="8688" y="105"/>
                    <a:pt x="8676" y="105"/>
                    <a:pt x="8663" y="104"/>
                  </a:cubicBezTo>
                  <a:cubicBezTo>
                    <a:pt x="8638" y="102"/>
                    <a:pt x="8613" y="91"/>
                    <a:pt x="8588" y="90"/>
                  </a:cubicBezTo>
                  <a:cubicBezTo>
                    <a:pt x="8586" y="89"/>
                    <a:pt x="8584" y="89"/>
                    <a:pt x="8582" y="89"/>
                  </a:cubicBezTo>
                  <a:cubicBezTo>
                    <a:pt x="8561" y="89"/>
                    <a:pt x="8539" y="98"/>
                    <a:pt x="8517" y="98"/>
                  </a:cubicBezTo>
                  <a:cubicBezTo>
                    <a:pt x="8515" y="98"/>
                    <a:pt x="8513" y="98"/>
                    <a:pt x="8511" y="98"/>
                  </a:cubicBezTo>
                  <a:cubicBezTo>
                    <a:pt x="8487" y="97"/>
                    <a:pt x="8462" y="81"/>
                    <a:pt x="8436" y="80"/>
                  </a:cubicBezTo>
                  <a:cubicBezTo>
                    <a:pt x="8412" y="79"/>
                    <a:pt x="8386" y="79"/>
                    <a:pt x="8360" y="77"/>
                  </a:cubicBezTo>
                  <a:cubicBezTo>
                    <a:pt x="8356" y="77"/>
                    <a:pt x="8352" y="77"/>
                    <a:pt x="8348" y="77"/>
                  </a:cubicBezTo>
                  <a:cubicBezTo>
                    <a:pt x="8336" y="77"/>
                    <a:pt x="8324" y="77"/>
                    <a:pt x="8311" y="77"/>
                  </a:cubicBezTo>
                  <a:cubicBezTo>
                    <a:pt x="8302" y="77"/>
                    <a:pt x="8293" y="77"/>
                    <a:pt x="8284" y="76"/>
                  </a:cubicBezTo>
                  <a:cubicBezTo>
                    <a:pt x="8282" y="76"/>
                    <a:pt x="8279" y="76"/>
                    <a:pt x="8277" y="76"/>
                  </a:cubicBezTo>
                  <a:cubicBezTo>
                    <a:pt x="8256" y="76"/>
                    <a:pt x="8235" y="79"/>
                    <a:pt x="8215" y="79"/>
                  </a:cubicBezTo>
                  <a:cubicBezTo>
                    <a:pt x="8213" y="79"/>
                    <a:pt x="8210" y="79"/>
                    <a:pt x="8208" y="79"/>
                  </a:cubicBezTo>
                  <a:cubicBezTo>
                    <a:pt x="8182" y="77"/>
                    <a:pt x="8158" y="70"/>
                    <a:pt x="8133" y="68"/>
                  </a:cubicBezTo>
                  <a:cubicBezTo>
                    <a:pt x="8128" y="68"/>
                    <a:pt x="8123" y="68"/>
                    <a:pt x="8117" y="68"/>
                  </a:cubicBezTo>
                  <a:cubicBezTo>
                    <a:pt x="8100" y="68"/>
                    <a:pt x="8082" y="69"/>
                    <a:pt x="8065" y="69"/>
                  </a:cubicBezTo>
                  <a:cubicBezTo>
                    <a:pt x="8062" y="69"/>
                    <a:pt x="8059" y="69"/>
                    <a:pt x="8056" y="69"/>
                  </a:cubicBezTo>
                  <a:lnTo>
                    <a:pt x="7980" y="65"/>
                  </a:lnTo>
                  <a:cubicBezTo>
                    <a:pt x="7954" y="64"/>
                    <a:pt x="7930" y="55"/>
                    <a:pt x="7905" y="54"/>
                  </a:cubicBezTo>
                  <a:cubicBezTo>
                    <a:pt x="7879" y="53"/>
                    <a:pt x="7855" y="48"/>
                    <a:pt x="7829" y="47"/>
                  </a:cubicBezTo>
                  <a:cubicBezTo>
                    <a:pt x="7816" y="46"/>
                    <a:pt x="7803" y="46"/>
                    <a:pt x="7790" y="46"/>
                  </a:cubicBezTo>
                  <a:cubicBezTo>
                    <a:pt x="7778" y="46"/>
                    <a:pt x="7765" y="46"/>
                    <a:pt x="7753" y="45"/>
                  </a:cubicBezTo>
                  <a:cubicBezTo>
                    <a:pt x="7749" y="44"/>
                    <a:pt x="7745" y="44"/>
                    <a:pt x="7741" y="44"/>
                  </a:cubicBezTo>
                  <a:cubicBezTo>
                    <a:pt x="7726" y="44"/>
                    <a:pt x="7711" y="45"/>
                    <a:pt x="7696" y="45"/>
                  </a:cubicBezTo>
                  <a:cubicBezTo>
                    <a:pt x="7689" y="45"/>
                    <a:pt x="7682" y="45"/>
                    <a:pt x="7676" y="45"/>
                  </a:cubicBezTo>
                  <a:lnTo>
                    <a:pt x="7600" y="41"/>
                  </a:lnTo>
                  <a:cubicBezTo>
                    <a:pt x="7593" y="41"/>
                    <a:pt x="7586" y="41"/>
                    <a:pt x="7580" y="41"/>
                  </a:cubicBezTo>
                  <a:cubicBezTo>
                    <a:pt x="7565" y="41"/>
                    <a:pt x="7550" y="42"/>
                    <a:pt x="7535" y="42"/>
                  </a:cubicBezTo>
                  <a:cubicBezTo>
                    <a:pt x="7531" y="42"/>
                    <a:pt x="7528" y="42"/>
                    <a:pt x="7524" y="41"/>
                  </a:cubicBezTo>
                  <a:cubicBezTo>
                    <a:pt x="7498" y="39"/>
                    <a:pt x="7472" y="33"/>
                    <a:pt x="7448" y="33"/>
                  </a:cubicBezTo>
                  <a:cubicBezTo>
                    <a:pt x="7422" y="32"/>
                    <a:pt x="7396" y="25"/>
                    <a:pt x="7370" y="23"/>
                  </a:cubicBezTo>
                  <a:cubicBezTo>
                    <a:pt x="7369" y="23"/>
                    <a:pt x="7368" y="23"/>
                    <a:pt x="7367" y="23"/>
                  </a:cubicBezTo>
                  <a:cubicBezTo>
                    <a:pt x="7343" y="23"/>
                    <a:pt x="7319" y="33"/>
                    <a:pt x="7294" y="33"/>
                  </a:cubicBezTo>
                  <a:cubicBezTo>
                    <a:pt x="7269" y="32"/>
                    <a:pt x="7244" y="25"/>
                    <a:pt x="7218" y="23"/>
                  </a:cubicBezTo>
                  <a:cubicBezTo>
                    <a:pt x="7193" y="22"/>
                    <a:pt x="7167" y="17"/>
                    <a:pt x="7142" y="17"/>
                  </a:cubicBezTo>
                  <a:cubicBezTo>
                    <a:pt x="7141" y="17"/>
                    <a:pt x="7139" y="17"/>
                    <a:pt x="7137" y="17"/>
                  </a:cubicBezTo>
                  <a:cubicBezTo>
                    <a:pt x="7115" y="17"/>
                    <a:pt x="7093" y="22"/>
                    <a:pt x="7070" y="22"/>
                  </a:cubicBezTo>
                  <a:cubicBezTo>
                    <a:pt x="7069" y="22"/>
                    <a:pt x="7067" y="22"/>
                    <a:pt x="7065" y="22"/>
                  </a:cubicBezTo>
                  <a:cubicBezTo>
                    <a:pt x="7041" y="21"/>
                    <a:pt x="7015" y="15"/>
                    <a:pt x="6989" y="13"/>
                  </a:cubicBezTo>
                  <a:cubicBezTo>
                    <a:pt x="6972" y="13"/>
                    <a:pt x="6955" y="13"/>
                    <a:pt x="6939" y="13"/>
                  </a:cubicBezTo>
                  <a:cubicBezTo>
                    <a:pt x="6930" y="13"/>
                    <a:pt x="6922" y="13"/>
                    <a:pt x="6913" y="13"/>
                  </a:cubicBezTo>
                  <a:cubicBezTo>
                    <a:pt x="6887" y="13"/>
                    <a:pt x="6862" y="9"/>
                    <a:pt x="6837" y="9"/>
                  </a:cubicBezTo>
                  <a:cubicBezTo>
                    <a:pt x="6811" y="9"/>
                    <a:pt x="6786" y="17"/>
                    <a:pt x="6760" y="17"/>
                  </a:cubicBezTo>
                  <a:cubicBezTo>
                    <a:pt x="6735" y="17"/>
                    <a:pt x="6710" y="16"/>
                    <a:pt x="6684" y="16"/>
                  </a:cubicBezTo>
                  <a:cubicBezTo>
                    <a:pt x="6658" y="16"/>
                    <a:pt x="6634" y="15"/>
                    <a:pt x="6608" y="13"/>
                  </a:cubicBezTo>
                  <a:cubicBezTo>
                    <a:pt x="6582" y="13"/>
                    <a:pt x="6556" y="17"/>
                    <a:pt x="6532" y="17"/>
                  </a:cubicBezTo>
                  <a:cubicBezTo>
                    <a:pt x="6506" y="17"/>
                    <a:pt x="6480" y="2"/>
                    <a:pt x="6455" y="2"/>
                  </a:cubicBezTo>
                  <a:cubicBezTo>
                    <a:pt x="6430" y="2"/>
                    <a:pt x="6404" y="15"/>
                    <a:pt x="6379" y="15"/>
                  </a:cubicBezTo>
                  <a:cubicBezTo>
                    <a:pt x="6353" y="15"/>
                    <a:pt x="6328" y="4"/>
                    <a:pt x="6303" y="4"/>
                  </a:cubicBezTo>
                  <a:cubicBezTo>
                    <a:pt x="6277" y="4"/>
                    <a:pt x="6251" y="6"/>
                    <a:pt x="6227" y="6"/>
                  </a:cubicBezTo>
                  <a:cubicBezTo>
                    <a:pt x="6201" y="6"/>
                    <a:pt x="6175" y="10"/>
                    <a:pt x="6149" y="10"/>
                  </a:cubicBezTo>
                  <a:cubicBezTo>
                    <a:pt x="6125" y="10"/>
                    <a:pt x="6099" y="16"/>
                    <a:pt x="6073" y="16"/>
                  </a:cubicBezTo>
                  <a:cubicBezTo>
                    <a:pt x="6048" y="16"/>
                    <a:pt x="6023" y="9"/>
                    <a:pt x="5997" y="9"/>
                  </a:cubicBezTo>
                  <a:cubicBezTo>
                    <a:pt x="5972" y="9"/>
                    <a:pt x="5946" y="2"/>
                    <a:pt x="5921" y="2"/>
                  </a:cubicBezTo>
                  <a:cubicBezTo>
                    <a:pt x="5896" y="2"/>
                    <a:pt x="5870" y="7"/>
                    <a:pt x="5844" y="7"/>
                  </a:cubicBezTo>
                  <a:cubicBezTo>
                    <a:pt x="5819" y="7"/>
                    <a:pt x="5794" y="1"/>
                    <a:pt x="5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1"/>
            <p:cNvSpPr/>
            <p:nvPr/>
          </p:nvSpPr>
          <p:spPr>
            <a:xfrm>
              <a:off x="4500925" y="3644025"/>
              <a:ext cx="267900" cy="238025"/>
            </a:xfrm>
            <a:custGeom>
              <a:avLst/>
              <a:gdLst/>
              <a:ahLst/>
              <a:cxnLst/>
              <a:rect l="l" t="t" r="r" b="b"/>
              <a:pathLst>
                <a:path w="10716" h="9521" extrusionOk="0">
                  <a:moveTo>
                    <a:pt x="1549" y="9516"/>
                  </a:moveTo>
                  <a:lnTo>
                    <a:pt x="1549" y="9516"/>
                  </a:lnTo>
                  <a:cubicBezTo>
                    <a:pt x="1549" y="9516"/>
                    <a:pt x="1549" y="9516"/>
                    <a:pt x="1549" y="9517"/>
                  </a:cubicBezTo>
                  <a:cubicBezTo>
                    <a:pt x="1549" y="9516"/>
                    <a:pt x="1549" y="9516"/>
                    <a:pt x="1549" y="9516"/>
                  </a:cubicBezTo>
                  <a:close/>
                  <a:moveTo>
                    <a:pt x="5817" y="1"/>
                  </a:moveTo>
                  <a:cubicBezTo>
                    <a:pt x="5805" y="1"/>
                    <a:pt x="5792" y="2"/>
                    <a:pt x="5779" y="2"/>
                  </a:cubicBezTo>
                  <a:cubicBezTo>
                    <a:pt x="5767" y="3"/>
                    <a:pt x="5753" y="3"/>
                    <a:pt x="5741" y="3"/>
                  </a:cubicBezTo>
                  <a:cubicBezTo>
                    <a:pt x="5725" y="3"/>
                    <a:pt x="5711" y="7"/>
                    <a:pt x="5699" y="11"/>
                  </a:cubicBezTo>
                  <a:cubicBezTo>
                    <a:pt x="5687" y="16"/>
                    <a:pt x="5676" y="18"/>
                    <a:pt x="5665" y="18"/>
                  </a:cubicBezTo>
                  <a:cubicBezTo>
                    <a:pt x="5664" y="18"/>
                    <a:pt x="5662" y="18"/>
                    <a:pt x="5661" y="18"/>
                  </a:cubicBezTo>
                  <a:cubicBezTo>
                    <a:pt x="5651" y="18"/>
                    <a:pt x="5640" y="15"/>
                    <a:pt x="5630" y="12"/>
                  </a:cubicBezTo>
                  <a:cubicBezTo>
                    <a:pt x="5619" y="9"/>
                    <a:pt x="5606" y="6"/>
                    <a:pt x="5593" y="6"/>
                  </a:cubicBezTo>
                  <a:cubicBezTo>
                    <a:pt x="5591" y="6"/>
                    <a:pt x="5589" y="6"/>
                    <a:pt x="5587" y="6"/>
                  </a:cubicBezTo>
                  <a:cubicBezTo>
                    <a:pt x="5572" y="6"/>
                    <a:pt x="5559" y="10"/>
                    <a:pt x="5545" y="12"/>
                  </a:cubicBezTo>
                  <a:cubicBezTo>
                    <a:pt x="5534" y="16"/>
                    <a:pt x="5522" y="18"/>
                    <a:pt x="5511" y="18"/>
                  </a:cubicBezTo>
                  <a:lnTo>
                    <a:pt x="5435" y="19"/>
                  </a:lnTo>
                  <a:lnTo>
                    <a:pt x="5358" y="19"/>
                  </a:lnTo>
                  <a:cubicBezTo>
                    <a:pt x="5346" y="19"/>
                    <a:pt x="5334" y="19"/>
                    <a:pt x="5323" y="18"/>
                  </a:cubicBezTo>
                  <a:cubicBezTo>
                    <a:pt x="5309" y="17"/>
                    <a:pt x="5296" y="17"/>
                    <a:pt x="5282" y="17"/>
                  </a:cubicBezTo>
                  <a:cubicBezTo>
                    <a:pt x="5269" y="17"/>
                    <a:pt x="5255" y="18"/>
                    <a:pt x="5242" y="18"/>
                  </a:cubicBezTo>
                  <a:cubicBezTo>
                    <a:pt x="5228" y="18"/>
                    <a:pt x="5217" y="19"/>
                    <a:pt x="5205" y="19"/>
                  </a:cubicBezTo>
                  <a:cubicBezTo>
                    <a:pt x="5201" y="20"/>
                    <a:pt x="5197" y="20"/>
                    <a:pt x="5193" y="20"/>
                  </a:cubicBezTo>
                  <a:cubicBezTo>
                    <a:pt x="5185" y="20"/>
                    <a:pt x="5177" y="19"/>
                    <a:pt x="5168" y="18"/>
                  </a:cubicBezTo>
                  <a:cubicBezTo>
                    <a:pt x="5154" y="17"/>
                    <a:pt x="5142" y="17"/>
                    <a:pt x="5128" y="17"/>
                  </a:cubicBezTo>
                  <a:cubicBezTo>
                    <a:pt x="5123" y="17"/>
                    <a:pt x="5119" y="17"/>
                    <a:pt x="5115" y="17"/>
                  </a:cubicBezTo>
                  <a:cubicBezTo>
                    <a:pt x="5107" y="17"/>
                    <a:pt x="5099" y="17"/>
                    <a:pt x="5090" y="17"/>
                  </a:cubicBezTo>
                  <a:lnTo>
                    <a:pt x="5051" y="17"/>
                  </a:lnTo>
                  <a:lnTo>
                    <a:pt x="4975" y="19"/>
                  </a:lnTo>
                  <a:cubicBezTo>
                    <a:pt x="4960" y="19"/>
                    <a:pt x="4945" y="24"/>
                    <a:pt x="4932" y="29"/>
                  </a:cubicBezTo>
                  <a:cubicBezTo>
                    <a:pt x="4919" y="33"/>
                    <a:pt x="4908" y="37"/>
                    <a:pt x="4897" y="37"/>
                  </a:cubicBezTo>
                  <a:cubicBezTo>
                    <a:pt x="4887" y="37"/>
                    <a:pt x="4875" y="34"/>
                    <a:pt x="4863" y="32"/>
                  </a:cubicBezTo>
                  <a:cubicBezTo>
                    <a:pt x="4849" y="29"/>
                    <a:pt x="4835" y="26"/>
                    <a:pt x="4820" y="26"/>
                  </a:cubicBezTo>
                  <a:cubicBezTo>
                    <a:pt x="4805" y="26"/>
                    <a:pt x="4792" y="30"/>
                    <a:pt x="4778" y="34"/>
                  </a:cubicBezTo>
                  <a:cubicBezTo>
                    <a:pt x="4767" y="37"/>
                    <a:pt x="4755" y="40"/>
                    <a:pt x="4744" y="40"/>
                  </a:cubicBezTo>
                  <a:cubicBezTo>
                    <a:pt x="4731" y="40"/>
                    <a:pt x="4720" y="39"/>
                    <a:pt x="4708" y="39"/>
                  </a:cubicBezTo>
                  <a:cubicBezTo>
                    <a:pt x="4694" y="38"/>
                    <a:pt x="4681" y="38"/>
                    <a:pt x="4667" y="38"/>
                  </a:cubicBezTo>
                  <a:lnTo>
                    <a:pt x="4590" y="38"/>
                  </a:lnTo>
                  <a:cubicBezTo>
                    <a:pt x="4578" y="39"/>
                    <a:pt x="4564" y="39"/>
                    <a:pt x="4552" y="39"/>
                  </a:cubicBezTo>
                  <a:cubicBezTo>
                    <a:pt x="4539" y="39"/>
                    <a:pt x="4526" y="40"/>
                    <a:pt x="4512" y="40"/>
                  </a:cubicBezTo>
                  <a:lnTo>
                    <a:pt x="4476" y="40"/>
                  </a:lnTo>
                  <a:cubicBezTo>
                    <a:pt x="4467" y="40"/>
                    <a:pt x="4458" y="40"/>
                    <a:pt x="4449" y="40"/>
                  </a:cubicBezTo>
                  <a:cubicBezTo>
                    <a:pt x="4445" y="40"/>
                    <a:pt x="4440" y="40"/>
                    <a:pt x="4436" y="40"/>
                  </a:cubicBezTo>
                  <a:cubicBezTo>
                    <a:pt x="4423" y="40"/>
                    <a:pt x="4409" y="44"/>
                    <a:pt x="4396" y="45"/>
                  </a:cubicBezTo>
                  <a:cubicBezTo>
                    <a:pt x="4383" y="46"/>
                    <a:pt x="4371" y="49"/>
                    <a:pt x="4360" y="49"/>
                  </a:cubicBezTo>
                  <a:cubicBezTo>
                    <a:pt x="4346" y="49"/>
                    <a:pt x="4333" y="53"/>
                    <a:pt x="4319" y="55"/>
                  </a:cubicBezTo>
                  <a:cubicBezTo>
                    <a:pt x="4307" y="59"/>
                    <a:pt x="4296" y="62"/>
                    <a:pt x="4285" y="62"/>
                  </a:cubicBezTo>
                  <a:cubicBezTo>
                    <a:pt x="4281" y="62"/>
                    <a:pt x="4277" y="63"/>
                    <a:pt x="4274" y="63"/>
                  </a:cubicBezTo>
                  <a:cubicBezTo>
                    <a:pt x="4265" y="63"/>
                    <a:pt x="4256" y="61"/>
                    <a:pt x="4248" y="61"/>
                  </a:cubicBezTo>
                  <a:cubicBezTo>
                    <a:pt x="4239" y="60"/>
                    <a:pt x="4229" y="59"/>
                    <a:pt x="4219" y="59"/>
                  </a:cubicBezTo>
                  <a:cubicBezTo>
                    <a:pt x="4215" y="59"/>
                    <a:pt x="4211" y="59"/>
                    <a:pt x="4207" y="60"/>
                  </a:cubicBezTo>
                  <a:cubicBezTo>
                    <a:pt x="4195" y="61"/>
                    <a:pt x="4182" y="61"/>
                    <a:pt x="4169" y="61"/>
                  </a:cubicBezTo>
                  <a:cubicBezTo>
                    <a:pt x="4156" y="61"/>
                    <a:pt x="4142" y="61"/>
                    <a:pt x="4129" y="62"/>
                  </a:cubicBezTo>
                  <a:cubicBezTo>
                    <a:pt x="4115" y="64"/>
                    <a:pt x="4104" y="65"/>
                    <a:pt x="4091" y="66"/>
                  </a:cubicBezTo>
                  <a:cubicBezTo>
                    <a:pt x="4078" y="67"/>
                    <a:pt x="4065" y="69"/>
                    <a:pt x="4053" y="70"/>
                  </a:cubicBezTo>
                  <a:cubicBezTo>
                    <a:pt x="4038" y="71"/>
                    <a:pt x="4024" y="76"/>
                    <a:pt x="4012" y="78"/>
                  </a:cubicBezTo>
                  <a:cubicBezTo>
                    <a:pt x="4000" y="81"/>
                    <a:pt x="3987" y="83"/>
                    <a:pt x="3976" y="85"/>
                  </a:cubicBezTo>
                  <a:cubicBezTo>
                    <a:pt x="3972" y="86"/>
                    <a:pt x="3968" y="86"/>
                    <a:pt x="3964" y="86"/>
                  </a:cubicBezTo>
                  <a:cubicBezTo>
                    <a:pt x="3957" y="86"/>
                    <a:pt x="3949" y="85"/>
                    <a:pt x="3941" y="85"/>
                  </a:cubicBezTo>
                  <a:cubicBezTo>
                    <a:pt x="3932" y="85"/>
                    <a:pt x="3923" y="84"/>
                    <a:pt x="3914" y="84"/>
                  </a:cubicBezTo>
                  <a:cubicBezTo>
                    <a:pt x="3909" y="84"/>
                    <a:pt x="3905" y="85"/>
                    <a:pt x="3900" y="85"/>
                  </a:cubicBezTo>
                  <a:cubicBezTo>
                    <a:pt x="3887" y="86"/>
                    <a:pt x="3873" y="89"/>
                    <a:pt x="3861" y="91"/>
                  </a:cubicBezTo>
                  <a:lnTo>
                    <a:pt x="3824" y="94"/>
                  </a:lnTo>
                  <a:cubicBezTo>
                    <a:pt x="3820" y="95"/>
                    <a:pt x="3816" y="95"/>
                    <a:pt x="3812" y="95"/>
                  </a:cubicBezTo>
                  <a:cubicBezTo>
                    <a:pt x="3804" y="95"/>
                    <a:pt x="3796" y="94"/>
                    <a:pt x="3788" y="94"/>
                  </a:cubicBezTo>
                  <a:cubicBezTo>
                    <a:pt x="3779" y="94"/>
                    <a:pt x="3770" y="93"/>
                    <a:pt x="3761" y="93"/>
                  </a:cubicBezTo>
                  <a:cubicBezTo>
                    <a:pt x="3757" y="93"/>
                    <a:pt x="3752" y="94"/>
                    <a:pt x="3748" y="94"/>
                  </a:cubicBezTo>
                  <a:cubicBezTo>
                    <a:pt x="3734" y="96"/>
                    <a:pt x="3721" y="98"/>
                    <a:pt x="3707" y="101"/>
                  </a:cubicBezTo>
                  <a:cubicBezTo>
                    <a:pt x="3696" y="102"/>
                    <a:pt x="3684" y="105"/>
                    <a:pt x="3671" y="107"/>
                  </a:cubicBezTo>
                  <a:cubicBezTo>
                    <a:pt x="3667" y="107"/>
                    <a:pt x="3663" y="107"/>
                    <a:pt x="3659" y="107"/>
                  </a:cubicBezTo>
                  <a:cubicBezTo>
                    <a:pt x="3651" y="107"/>
                    <a:pt x="3643" y="107"/>
                    <a:pt x="3636" y="107"/>
                  </a:cubicBezTo>
                  <a:cubicBezTo>
                    <a:pt x="3626" y="107"/>
                    <a:pt x="3618" y="106"/>
                    <a:pt x="3609" y="106"/>
                  </a:cubicBezTo>
                  <a:cubicBezTo>
                    <a:pt x="3604" y="106"/>
                    <a:pt x="3600" y="106"/>
                    <a:pt x="3595" y="107"/>
                  </a:cubicBezTo>
                  <a:lnTo>
                    <a:pt x="3563" y="109"/>
                  </a:lnTo>
                  <a:lnTo>
                    <a:pt x="3519" y="113"/>
                  </a:lnTo>
                  <a:cubicBezTo>
                    <a:pt x="3505" y="114"/>
                    <a:pt x="3492" y="115"/>
                    <a:pt x="3478" y="119"/>
                  </a:cubicBezTo>
                  <a:cubicBezTo>
                    <a:pt x="3466" y="121"/>
                    <a:pt x="3455" y="123"/>
                    <a:pt x="3443" y="124"/>
                  </a:cubicBezTo>
                  <a:cubicBezTo>
                    <a:pt x="3430" y="125"/>
                    <a:pt x="3417" y="126"/>
                    <a:pt x="3405" y="126"/>
                  </a:cubicBezTo>
                  <a:cubicBezTo>
                    <a:pt x="3391" y="128"/>
                    <a:pt x="3379" y="128"/>
                    <a:pt x="3365" y="129"/>
                  </a:cubicBezTo>
                  <a:cubicBezTo>
                    <a:pt x="3352" y="130"/>
                    <a:pt x="3339" y="130"/>
                    <a:pt x="3327" y="130"/>
                  </a:cubicBezTo>
                  <a:cubicBezTo>
                    <a:pt x="3314" y="130"/>
                    <a:pt x="3300" y="130"/>
                    <a:pt x="3287" y="131"/>
                  </a:cubicBezTo>
                  <a:cubicBezTo>
                    <a:pt x="3272" y="134"/>
                    <a:pt x="3259" y="137"/>
                    <a:pt x="3246" y="141"/>
                  </a:cubicBezTo>
                  <a:cubicBezTo>
                    <a:pt x="3234" y="145"/>
                    <a:pt x="3221" y="147"/>
                    <a:pt x="3210" y="150"/>
                  </a:cubicBezTo>
                  <a:cubicBezTo>
                    <a:pt x="3199" y="151"/>
                    <a:pt x="3186" y="151"/>
                    <a:pt x="3173" y="151"/>
                  </a:cubicBezTo>
                  <a:cubicBezTo>
                    <a:pt x="3160" y="151"/>
                    <a:pt x="3146" y="151"/>
                    <a:pt x="3133" y="152"/>
                  </a:cubicBezTo>
                  <a:cubicBezTo>
                    <a:pt x="3121" y="152"/>
                    <a:pt x="3109" y="152"/>
                    <a:pt x="3097" y="151"/>
                  </a:cubicBezTo>
                  <a:cubicBezTo>
                    <a:pt x="3088" y="150"/>
                    <a:pt x="3079" y="149"/>
                    <a:pt x="3069" y="149"/>
                  </a:cubicBezTo>
                  <a:cubicBezTo>
                    <a:pt x="3064" y="149"/>
                    <a:pt x="3060" y="149"/>
                    <a:pt x="3055" y="150"/>
                  </a:cubicBezTo>
                  <a:cubicBezTo>
                    <a:pt x="3041" y="151"/>
                    <a:pt x="3027" y="155"/>
                    <a:pt x="3014" y="158"/>
                  </a:cubicBezTo>
                  <a:cubicBezTo>
                    <a:pt x="3001" y="162"/>
                    <a:pt x="2990" y="166"/>
                    <a:pt x="2979" y="167"/>
                  </a:cubicBezTo>
                  <a:lnTo>
                    <a:pt x="2903" y="174"/>
                  </a:lnTo>
                  <a:cubicBezTo>
                    <a:pt x="2891" y="176"/>
                    <a:pt x="2878" y="176"/>
                    <a:pt x="2867" y="176"/>
                  </a:cubicBezTo>
                  <a:cubicBezTo>
                    <a:pt x="2854" y="176"/>
                    <a:pt x="2840" y="176"/>
                    <a:pt x="2827" y="177"/>
                  </a:cubicBezTo>
                  <a:cubicBezTo>
                    <a:pt x="2816" y="179"/>
                    <a:pt x="2803" y="179"/>
                    <a:pt x="2792" y="180"/>
                  </a:cubicBezTo>
                  <a:cubicBezTo>
                    <a:pt x="2779" y="182"/>
                    <a:pt x="2764" y="183"/>
                    <a:pt x="2750" y="184"/>
                  </a:cubicBezTo>
                  <a:cubicBezTo>
                    <a:pt x="2737" y="185"/>
                    <a:pt x="2725" y="185"/>
                    <a:pt x="2712" y="185"/>
                  </a:cubicBezTo>
                  <a:cubicBezTo>
                    <a:pt x="2699" y="187"/>
                    <a:pt x="2686" y="187"/>
                    <a:pt x="2673" y="188"/>
                  </a:cubicBezTo>
                  <a:lnTo>
                    <a:pt x="2597" y="198"/>
                  </a:lnTo>
                  <a:cubicBezTo>
                    <a:pt x="2583" y="199"/>
                    <a:pt x="2570" y="203"/>
                    <a:pt x="2556" y="205"/>
                  </a:cubicBezTo>
                  <a:cubicBezTo>
                    <a:pt x="2544" y="208"/>
                    <a:pt x="2532" y="211"/>
                    <a:pt x="2519" y="212"/>
                  </a:cubicBezTo>
                  <a:cubicBezTo>
                    <a:pt x="2508" y="214"/>
                    <a:pt x="2496" y="214"/>
                    <a:pt x="2484" y="214"/>
                  </a:cubicBezTo>
                  <a:cubicBezTo>
                    <a:pt x="2470" y="214"/>
                    <a:pt x="2455" y="214"/>
                    <a:pt x="2442" y="215"/>
                  </a:cubicBezTo>
                  <a:lnTo>
                    <a:pt x="2366" y="225"/>
                  </a:lnTo>
                  <a:cubicBezTo>
                    <a:pt x="2352" y="226"/>
                    <a:pt x="2340" y="231"/>
                    <a:pt x="2326" y="235"/>
                  </a:cubicBezTo>
                  <a:cubicBezTo>
                    <a:pt x="2314" y="238"/>
                    <a:pt x="2302" y="243"/>
                    <a:pt x="2291" y="244"/>
                  </a:cubicBezTo>
                  <a:cubicBezTo>
                    <a:pt x="2278" y="246"/>
                    <a:pt x="2267" y="247"/>
                    <a:pt x="2255" y="247"/>
                  </a:cubicBezTo>
                  <a:cubicBezTo>
                    <a:pt x="2241" y="247"/>
                    <a:pt x="2228" y="248"/>
                    <a:pt x="2214" y="249"/>
                  </a:cubicBezTo>
                  <a:lnTo>
                    <a:pt x="2175" y="258"/>
                  </a:lnTo>
                  <a:cubicBezTo>
                    <a:pt x="2163" y="260"/>
                    <a:pt x="2150" y="263"/>
                    <a:pt x="2138" y="264"/>
                  </a:cubicBezTo>
                  <a:cubicBezTo>
                    <a:pt x="2126" y="265"/>
                    <a:pt x="2114" y="265"/>
                    <a:pt x="2102" y="265"/>
                  </a:cubicBezTo>
                  <a:cubicBezTo>
                    <a:pt x="2089" y="265"/>
                    <a:pt x="2075" y="265"/>
                    <a:pt x="2060" y="267"/>
                  </a:cubicBezTo>
                  <a:cubicBezTo>
                    <a:pt x="2047" y="270"/>
                    <a:pt x="2033" y="273"/>
                    <a:pt x="2020" y="276"/>
                  </a:cubicBezTo>
                  <a:cubicBezTo>
                    <a:pt x="2009" y="279"/>
                    <a:pt x="1996" y="283"/>
                    <a:pt x="1984" y="285"/>
                  </a:cubicBezTo>
                  <a:cubicBezTo>
                    <a:pt x="1972" y="287"/>
                    <a:pt x="1960" y="287"/>
                    <a:pt x="1948" y="289"/>
                  </a:cubicBezTo>
                  <a:lnTo>
                    <a:pt x="1908" y="292"/>
                  </a:lnTo>
                  <a:cubicBezTo>
                    <a:pt x="1894" y="294"/>
                    <a:pt x="1882" y="294"/>
                    <a:pt x="1870" y="295"/>
                  </a:cubicBezTo>
                  <a:lnTo>
                    <a:pt x="1830" y="300"/>
                  </a:lnTo>
                  <a:cubicBezTo>
                    <a:pt x="1818" y="301"/>
                    <a:pt x="1805" y="302"/>
                    <a:pt x="1792" y="303"/>
                  </a:cubicBezTo>
                  <a:lnTo>
                    <a:pt x="1753" y="307"/>
                  </a:lnTo>
                  <a:lnTo>
                    <a:pt x="1677" y="318"/>
                  </a:lnTo>
                  <a:cubicBezTo>
                    <a:pt x="1662" y="319"/>
                    <a:pt x="1648" y="324"/>
                    <a:pt x="1635" y="330"/>
                  </a:cubicBezTo>
                  <a:cubicBezTo>
                    <a:pt x="1623" y="334"/>
                    <a:pt x="1612" y="339"/>
                    <a:pt x="1602" y="340"/>
                  </a:cubicBezTo>
                  <a:cubicBezTo>
                    <a:pt x="1589" y="342"/>
                    <a:pt x="1577" y="342"/>
                    <a:pt x="1565" y="343"/>
                  </a:cubicBezTo>
                  <a:cubicBezTo>
                    <a:pt x="1551" y="345"/>
                    <a:pt x="1538" y="345"/>
                    <a:pt x="1524" y="348"/>
                  </a:cubicBezTo>
                  <a:lnTo>
                    <a:pt x="1491" y="353"/>
                  </a:lnTo>
                  <a:cubicBezTo>
                    <a:pt x="1476" y="355"/>
                    <a:pt x="1463" y="356"/>
                    <a:pt x="1448" y="360"/>
                  </a:cubicBezTo>
                  <a:cubicBezTo>
                    <a:pt x="1437" y="361"/>
                    <a:pt x="1425" y="362"/>
                    <a:pt x="1412" y="362"/>
                  </a:cubicBezTo>
                  <a:cubicBezTo>
                    <a:pt x="1399" y="364"/>
                    <a:pt x="1385" y="364"/>
                    <a:pt x="1372" y="366"/>
                  </a:cubicBezTo>
                  <a:cubicBezTo>
                    <a:pt x="1358" y="367"/>
                    <a:pt x="1346" y="371"/>
                    <a:pt x="1332" y="376"/>
                  </a:cubicBezTo>
                  <a:cubicBezTo>
                    <a:pt x="1320" y="380"/>
                    <a:pt x="1308" y="383"/>
                    <a:pt x="1296" y="385"/>
                  </a:cubicBezTo>
                  <a:cubicBezTo>
                    <a:pt x="1283" y="386"/>
                    <a:pt x="1272" y="387"/>
                    <a:pt x="1260" y="387"/>
                  </a:cubicBezTo>
                  <a:cubicBezTo>
                    <a:pt x="1246" y="388"/>
                    <a:pt x="1233" y="388"/>
                    <a:pt x="1219" y="392"/>
                  </a:cubicBezTo>
                  <a:cubicBezTo>
                    <a:pt x="1203" y="394"/>
                    <a:pt x="1187" y="399"/>
                    <a:pt x="1173" y="403"/>
                  </a:cubicBezTo>
                  <a:cubicBezTo>
                    <a:pt x="1162" y="407"/>
                    <a:pt x="1153" y="409"/>
                    <a:pt x="1142" y="412"/>
                  </a:cubicBezTo>
                  <a:cubicBezTo>
                    <a:pt x="1126" y="414"/>
                    <a:pt x="1112" y="421"/>
                    <a:pt x="1099" y="428"/>
                  </a:cubicBezTo>
                  <a:cubicBezTo>
                    <a:pt x="1088" y="433"/>
                    <a:pt x="1079" y="439"/>
                    <a:pt x="1068" y="441"/>
                  </a:cubicBezTo>
                  <a:cubicBezTo>
                    <a:pt x="1057" y="444"/>
                    <a:pt x="1047" y="445"/>
                    <a:pt x="1035" y="446"/>
                  </a:cubicBezTo>
                  <a:cubicBezTo>
                    <a:pt x="1020" y="449"/>
                    <a:pt x="1005" y="451"/>
                    <a:pt x="991" y="456"/>
                  </a:cubicBezTo>
                  <a:cubicBezTo>
                    <a:pt x="976" y="461"/>
                    <a:pt x="962" y="469"/>
                    <a:pt x="949" y="476"/>
                  </a:cubicBezTo>
                  <a:cubicBezTo>
                    <a:pt x="940" y="482"/>
                    <a:pt x="930" y="487"/>
                    <a:pt x="919" y="490"/>
                  </a:cubicBezTo>
                  <a:cubicBezTo>
                    <a:pt x="903" y="498"/>
                    <a:pt x="887" y="505"/>
                    <a:pt x="871" y="514"/>
                  </a:cubicBezTo>
                  <a:cubicBezTo>
                    <a:pt x="864" y="517"/>
                    <a:pt x="857" y="521"/>
                    <a:pt x="849" y="526"/>
                  </a:cubicBezTo>
                  <a:cubicBezTo>
                    <a:pt x="838" y="530"/>
                    <a:pt x="828" y="533"/>
                    <a:pt x="817" y="537"/>
                  </a:cubicBezTo>
                  <a:cubicBezTo>
                    <a:pt x="805" y="543"/>
                    <a:pt x="790" y="548"/>
                    <a:pt x="777" y="557"/>
                  </a:cubicBezTo>
                  <a:cubicBezTo>
                    <a:pt x="763" y="564"/>
                    <a:pt x="751" y="574"/>
                    <a:pt x="739" y="583"/>
                  </a:cubicBezTo>
                  <a:cubicBezTo>
                    <a:pt x="730" y="590"/>
                    <a:pt x="721" y="596"/>
                    <a:pt x="713" y="602"/>
                  </a:cubicBezTo>
                  <a:lnTo>
                    <a:pt x="684" y="618"/>
                  </a:lnTo>
                  <a:cubicBezTo>
                    <a:pt x="672" y="626"/>
                    <a:pt x="657" y="633"/>
                    <a:pt x="645" y="642"/>
                  </a:cubicBezTo>
                  <a:cubicBezTo>
                    <a:pt x="635" y="649"/>
                    <a:pt x="625" y="654"/>
                    <a:pt x="616" y="659"/>
                  </a:cubicBezTo>
                  <a:cubicBezTo>
                    <a:pt x="602" y="666"/>
                    <a:pt x="589" y="674"/>
                    <a:pt x="576" y="683"/>
                  </a:cubicBezTo>
                  <a:cubicBezTo>
                    <a:pt x="563" y="696"/>
                    <a:pt x="549" y="709"/>
                    <a:pt x="536" y="720"/>
                  </a:cubicBezTo>
                  <a:lnTo>
                    <a:pt x="518" y="737"/>
                  </a:lnTo>
                  <a:cubicBezTo>
                    <a:pt x="506" y="746"/>
                    <a:pt x="495" y="758"/>
                    <a:pt x="485" y="771"/>
                  </a:cubicBezTo>
                  <a:cubicBezTo>
                    <a:pt x="479" y="778"/>
                    <a:pt x="473" y="787"/>
                    <a:pt x="464" y="794"/>
                  </a:cubicBezTo>
                  <a:cubicBezTo>
                    <a:pt x="453" y="805"/>
                    <a:pt x="445" y="817"/>
                    <a:pt x="436" y="830"/>
                  </a:cubicBezTo>
                  <a:cubicBezTo>
                    <a:pt x="430" y="838"/>
                    <a:pt x="424" y="848"/>
                    <a:pt x="416" y="857"/>
                  </a:cubicBezTo>
                  <a:cubicBezTo>
                    <a:pt x="409" y="864"/>
                    <a:pt x="400" y="870"/>
                    <a:pt x="391" y="879"/>
                  </a:cubicBezTo>
                  <a:cubicBezTo>
                    <a:pt x="378" y="889"/>
                    <a:pt x="367" y="897"/>
                    <a:pt x="357" y="910"/>
                  </a:cubicBezTo>
                  <a:cubicBezTo>
                    <a:pt x="341" y="929"/>
                    <a:pt x="325" y="951"/>
                    <a:pt x="311" y="972"/>
                  </a:cubicBezTo>
                  <a:cubicBezTo>
                    <a:pt x="301" y="985"/>
                    <a:pt x="295" y="998"/>
                    <a:pt x="287" y="1012"/>
                  </a:cubicBezTo>
                  <a:cubicBezTo>
                    <a:pt x="282" y="1023"/>
                    <a:pt x="279" y="1031"/>
                    <a:pt x="271" y="1041"/>
                  </a:cubicBezTo>
                  <a:lnTo>
                    <a:pt x="258" y="1061"/>
                  </a:lnTo>
                  <a:cubicBezTo>
                    <a:pt x="248" y="1076"/>
                    <a:pt x="238" y="1090"/>
                    <a:pt x="228" y="1106"/>
                  </a:cubicBezTo>
                  <a:cubicBezTo>
                    <a:pt x="221" y="1120"/>
                    <a:pt x="216" y="1135"/>
                    <a:pt x="210" y="1148"/>
                  </a:cubicBezTo>
                  <a:cubicBezTo>
                    <a:pt x="206" y="1159"/>
                    <a:pt x="202" y="1169"/>
                    <a:pt x="196" y="1179"/>
                  </a:cubicBezTo>
                  <a:cubicBezTo>
                    <a:pt x="193" y="1189"/>
                    <a:pt x="186" y="1197"/>
                    <a:pt x="178" y="1207"/>
                  </a:cubicBezTo>
                  <a:cubicBezTo>
                    <a:pt x="168" y="1217"/>
                    <a:pt x="159" y="1229"/>
                    <a:pt x="152" y="1244"/>
                  </a:cubicBezTo>
                  <a:cubicBezTo>
                    <a:pt x="142" y="1269"/>
                    <a:pt x="131" y="1292"/>
                    <a:pt x="121" y="1317"/>
                  </a:cubicBezTo>
                  <a:cubicBezTo>
                    <a:pt x="116" y="1330"/>
                    <a:pt x="113" y="1345"/>
                    <a:pt x="109" y="1360"/>
                  </a:cubicBezTo>
                  <a:cubicBezTo>
                    <a:pt x="108" y="1372"/>
                    <a:pt x="105" y="1382"/>
                    <a:pt x="102" y="1393"/>
                  </a:cubicBezTo>
                  <a:cubicBezTo>
                    <a:pt x="98" y="1404"/>
                    <a:pt x="92" y="1414"/>
                    <a:pt x="87" y="1424"/>
                  </a:cubicBezTo>
                  <a:cubicBezTo>
                    <a:pt x="81" y="1437"/>
                    <a:pt x="72" y="1451"/>
                    <a:pt x="68" y="1465"/>
                  </a:cubicBezTo>
                  <a:cubicBezTo>
                    <a:pt x="62" y="1481"/>
                    <a:pt x="62" y="1496"/>
                    <a:pt x="62" y="1511"/>
                  </a:cubicBezTo>
                  <a:cubicBezTo>
                    <a:pt x="62" y="1523"/>
                    <a:pt x="62" y="1533"/>
                    <a:pt x="60" y="1544"/>
                  </a:cubicBezTo>
                  <a:lnTo>
                    <a:pt x="44" y="1620"/>
                  </a:lnTo>
                  <a:cubicBezTo>
                    <a:pt x="41" y="1631"/>
                    <a:pt x="38" y="1642"/>
                    <a:pt x="32" y="1652"/>
                  </a:cubicBezTo>
                  <a:cubicBezTo>
                    <a:pt x="25" y="1666"/>
                    <a:pt x="19" y="1679"/>
                    <a:pt x="17" y="1695"/>
                  </a:cubicBezTo>
                  <a:cubicBezTo>
                    <a:pt x="16" y="1711"/>
                    <a:pt x="17" y="1726"/>
                    <a:pt x="18" y="1741"/>
                  </a:cubicBezTo>
                  <a:cubicBezTo>
                    <a:pt x="19" y="1753"/>
                    <a:pt x="22" y="1765"/>
                    <a:pt x="19" y="1776"/>
                  </a:cubicBezTo>
                  <a:cubicBezTo>
                    <a:pt x="18" y="1786"/>
                    <a:pt x="14" y="1797"/>
                    <a:pt x="12" y="1810"/>
                  </a:cubicBezTo>
                  <a:cubicBezTo>
                    <a:pt x="8" y="1823"/>
                    <a:pt x="3" y="1838"/>
                    <a:pt x="2" y="1854"/>
                  </a:cubicBezTo>
                  <a:cubicBezTo>
                    <a:pt x="2" y="1869"/>
                    <a:pt x="6" y="1883"/>
                    <a:pt x="8" y="1898"/>
                  </a:cubicBezTo>
                  <a:cubicBezTo>
                    <a:pt x="11" y="1909"/>
                    <a:pt x="13" y="1922"/>
                    <a:pt x="13" y="1933"/>
                  </a:cubicBezTo>
                  <a:cubicBezTo>
                    <a:pt x="13" y="1949"/>
                    <a:pt x="11" y="1956"/>
                    <a:pt x="8" y="1965"/>
                  </a:cubicBezTo>
                  <a:cubicBezTo>
                    <a:pt x="3" y="1974"/>
                    <a:pt x="0" y="1987"/>
                    <a:pt x="0" y="2008"/>
                  </a:cubicBezTo>
                  <a:cubicBezTo>
                    <a:pt x="0" y="2026"/>
                    <a:pt x="1" y="2037"/>
                    <a:pt x="1" y="2047"/>
                  </a:cubicBezTo>
                  <a:cubicBezTo>
                    <a:pt x="2" y="2056"/>
                    <a:pt x="2" y="2065"/>
                    <a:pt x="2" y="2084"/>
                  </a:cubicBezTo>
                  <a:cubicBezTo>
                    <a:pt x="2" y="2102"/>
                    <a:pt x="1" y="2112"/>
                    <a:pt x="1" y="2122"/>
                  </a:cubicBezTo>
                  <a:cubicBezTo>
                    <a:pt x="0" y="2131"/>
                    <a:pt x="0" y="2140"/>
                    <a:pt x="0" y="2160"/>
                  </a:cubicBezTo>
                  <a:cubicBezTo>
                    <a:pt x="0" y="2180"/>
                    <a:pt x="1" y="2191"/>
                    <a:pt x="2" y="2201"/>
                  </a:cubicBezTo>
                  <a:cubicBezTo>
                    <a:pt x="3" y="2209"/>
                    <a:pt x="6" y="2219"/>
                    <a:pt x="6" y="2236"/>
                  </a:cubicBezTo>
                  <a:cubicBezTo>
                    <a:pt x="6" y="2256"/>
                    <a:pt x="8" y="2268"/>
                    <a:pt x="11" y="2278"/>
                  </a:cubicBezTo>
                  <a:cubicBezTo>
                    <a:pt x="13" y="2288"/>
                    <a:pt x="14" y="2295"/>
                    <a:pt x="14" y="2313"/>
                  </a:cubicBezTo>
                  <a:cubicBezTo>
                    <a:pt x="14" y="2329"/>
                    <a:pt x="13" y="2337"/>
                    <a:pt x="11" y="2346"/>
                  </a:cubicBezTo>
                  <a:cubicBezTo>
                    <a:pt x="8" y="2357"/>
                    <a:pt x="6" y="2368"/>
                    <a:pt x="6" y="2389"/>
                  </a:cubicBezTo>
                  <a:cubicBezTo>
                    <a:pt x="6" y="2410"/>
                    <a:pt x="7" y="2420"/>
                    <a:pt x="8" y="2429"/>
                  </a:cubicBezTo>
                  <a:cubicBezTo>
                    <a:pt x="9" y="2439"/>
                    <a:pt x="11" y="2448"/>
                    <a:pt x="11" y="2465"/>
                  </a:cubicBezTo>
                  <a:cubicBezTo>
                    <a:pt x="11" y="2486"/>
                    <a:pt x="12" y="2496"/>
                    <a:pt x="13" y="2506"/>
                  </a:cubicBezTo>
                  <a:cubicBezTo>
                    <a:pt x="14" y="2515"/>
                    <a:pt x="16" y="2523"/>
                    <a:pt x="16" y="2541"/>
                  </a:cubicBezTo>
                  <a:cubicBezTo>
                    <a:pt x="16" y="2560"/>
                    <a:pt x="13" y="2567"/>
                    <a:pt x="12" y="2577"/>
                  </a:cubicBezTo>
                  <a:cubicBezTo>
                    <a:pt x="11" y="2586"/>
                    <a:pt x="8" y="2598"/>
                    <a:pt x="8" y="2619"/>
                  </a:cubicBezTo>
                  <a:cubicBezTo>
                    <a:pt x="8" y="2637"/>
                    <a:pt x="8" y="2647"/>
                    <a:pt x="9" y="2657"/>
                  </a:cubicBezTo>
                  <a:cubicBezTo>
                    <a:pt x="11" y="2667"/>
                    <a:pt x="11" y="2675"/>
                    <a:pt x="11" y="2695"/>
                  </a:cubicBezTo>
                  <a:cubicBezTo>
                    <a:pt x="11" y="2715"/>
                    <a:pt x="12" y="2726"/>
                    <a:pt x="13" y="2734"/>
                  </a:cubicBezTo>
                  <a:cubicBezTo>
                    <a:pt x="15" y="2744"/>
                    <a:pt x="16" y="2752"/>
                    <a:pt x="16" y="2771"/>
                  </a:cubicBezTo>
                  <a:cubicBezTo>
                    <a:pt x="16" y="2790"/>
                    <a:pt x="15" y="2798"/>
                    <a:pt x="15" y="2808"/>
                  </a:cubicBezTo>
                  <a:cubicBezTo>
                    <a:pt x="13" y="2818"/>
                    <a:pt x="13" y="2827"/>
                    <a:pt x="13" y="2847"/>
                  </a:cubicBezTo>
                  <a:cubicBezTo>
                    <a:pt x="13" y="2866"/>
                    <a:pt x="12" y="2876"/>
                    <a:pt x="12" y="2884"/>
                  </a:cubicBezTo>
                  <a:cubicBezTo>
                    <a:pt x="11" y="2894"/>
                    <a:pt x="11" y="2903"/>
                    <a:pt x="11" y="2924"/>
                  </a:cubicBezTo>
                  <a:cubicBezTo>
                    <a:pt x="11" y="2942"/>
                    <a:pt x="9" y="2951"/>
                    <a:pt x="8" y="2959"/>
                  </a:cubicBezTo>
                  <a:cubicBezTo>
                    <a:pt x="7" y="2969"/>
                    <a:pt x="6" y="2980"/>
                    <a:pt x="6" y="3000"/>
                  </a:cubicBezTo>
                  <a:cubicBezTo>
                    <a:pt x="6" y="3020"/>
                    <a:pt x="7" y="3031"/>
                    <a:pt x="8" y="3039"/>
                  </a:cubicBezTo>
                  <a:cubicBezTo>
                    <a:pt x="9" y="3049"/>
                    <a:pt x="11" y="3059"/>
                    <a:pt x="11" y="3076"/>
                  </a:cubicBezTo>
                  <a:lnTo>
                    <a:pt x="11" y="3114"/>
                  </a:lnTo>
                  <a:lnTo>
                    <a:pt x="11" y="3152"/>
                  </a:lnTo>
                  <a:cubicBezTo>
                    <a:pt x="11" y="3171"/>
                    <a:pt x="9" y="3179"/>
                    <a:pt x="8" y="3188"/>
                  </a:cubicBezTo>
                  <a:cubicBezTo>
                    <a:pt x="7" y="3198"/>
                    <a:pt x="6" y="3209"/>
                    <a:pt x="6" y="3229"/>
                  </a:cubicBezTo>
                  <a:cubicBezTo>
                    <a:pt x="6" y="3250"/>
                    <a:pt x="8" y="3262"/>
                    <a:pt x="11" y="3272"/>
                  </a:cubicBezTo>
                  <a:cubicBezTo>
                    <a:pt x="12" y="3279"/>
                    <a:pt x="14" y="3288"/>
                    <a:pt x="14" y="3305"/>
                  </a:cubicBezTo>
                  <a:cubicBezTo>
                    <a:pt x="14" y="3322"/>
                    <a:pt x="12" y="3329"/>
                    <a:pt x="9" y="3338"/>
                  </a:cubicBezTo>
                  <a:cubicBezTo>
                    <a:pt x="7" y="3348"/>
                    <a:pt x="2" y="3360"/>
                    <a:pt x="2" y="3381"/>
                  </a:cubicBezTo>
                  <a:cubicBezTo>
                    <a:pt x="2" y="3403"/>
                    <a:pt x="7" y="3414"/>
                    <a:pt x="9" y="3424"/>
                  </a:cubicBezTo>
                  <a:cubicBezTo>
                    <a:pt x="12" y="3434"/>
                    <a:pt x="14" y="3441"/>
                    <a:pt x="14" y="3457"/>
                  </a:cubicBezTo>
                  <a:lnTo>
                    <a:pt x="14" y="3497"/>
                  </a:lnTo>
                  <a:lnTo>
                    <a:pt x="14" y="3534"/>
                  </a:lnTo>
                  <a:cubicBezTo>
                    <a:pt x="14" y="3551"/>
                    <a:pt x="12" y="3558"/>
                    <a:pt x="9" y="3568"/>
                  </a:cubicBezTo>
                  <a:cubicBezTo>
                    <a:pt x="6" y="3577"/>
                    <a:pt x="1" y="3589"/>
                    <a:pt x="1" y="3610"/>
                  </a:cubicBezTo>
                  <a:cubicBezTo>
                    <a:pt x="1" y="3629"/>
                    <a:pt x="2" y="3639"/>
                    <a:pt x="2" y="3649"/>
                  </a:cubicBezTo>
                  <a:cubicBezTo>
                    <a:pt x="3" y="3659"/>
                    <a:pt x="3" y="3668"/>
                    <a:pt x="3" y="3686"/>
                  </a:cubicBezTo>
                  <a:cubicBezTo>
                    <a:pt x="3" y="3708"/>
                    <a:pt x="7" y="3719"/>
                    <a:pt x="8" y="3728"/>
                  </a:cubicBezTo>
                  <a:cubicBezTo>
                    <a:pt x="11" y="3738"/>
                    <a:pt x="12" y="3745"/>
                    <a:pt x="12" y="3762"/>
                  </a:cubicBezTo>
                  <a:cubicBezTo>
                    <a:pt x="12" y="3779"/>
                    <a:pt x="11" y="3787"/>
                    <a:pt x="8" y="3797"/>
                  </a:cubicBezTo>
                  <a:cubicBezTo>
                    <a:pt x="6" y="3807"/>
                    <a:pt x="2" y="3818"/>
                    <a:pt x="2" y="3840"/>
                  </a:cubicBezTo>
                  <a:lnTo>
                    <a:pt x="2" y="3916"/>
                  </a:lnTo>
                  <a:cubicBezTo>
                    <a:pt x="2" y="3936"/>
                    <a:pt x="2" y="3947"/>
                    <a:pt x="3" y="3955"/>
                  </a:cubicBezTo>
                  <a:cubicBezTo>
                    <a:pt x="3" y="3965"/>
                    <a:pt x="6" y="3974"/>
                    <a:pt x="6" y="3992"/>
                  </a:cubicBezTo>
                  <a:cubicBezTo>
                    <a:pt x="6" y="4011"/>
                    <a:pt x="3" y="4018"/>
                    <a:pt x="2" y="4028"/>
                  </a:cubicBezTo>
                  <a:cubicBezTo>
                    <a:pt x="1" y="4038"/>
                    <a:pt x="0" y="4048"/>
                    <a:pt x="0" y="4068"/>
                  </a:cubicBezTo>
                  <a:cubicBezTo>
                    <a:pt x="0" y="4089"/>
                    <a:pt x="2" y="4100"/>
                    <a:pt x="3" y="4110"/>
                  </a:cubicBezTo>
                  <a:cubicBezTo>
                    <a:pt x="6" y="4118"/>
                    <a:pt x="7" y="4127"/>
                    <a:pt x="7" y="4145"/>
                  </a:cubicBezTo>
                  <a:lnTo>
                    <a:pt x="7" y="4182"/>
                  </a:lnTo>
                  <a:lnTo>
                    <a:pt x="7" y="4221"/>
                  </a:lnTo>
                  <a:cubicBezTo>
                    <a:pt x="7" y="4239"/>
                    <a:pt x="6" y="4248"/>
                    <a:pt x="3" y="4257"/>
                  </a:cubicBezTo>
                  <a:cubicBezTo>
                    <a:pt x="2" y="4266"/>
                    <a:pt x="1" y="4277"/>
                    <a:pt x="1" y="4297"/>
                  </a:cubicBezTo>
                  <a:cubicBezTo>
                    <a:pt x="1" y="4318"/>
                    <a:pt x="2" y="4329"/>
                    <a:pt x="6" y="4339"/>
                  </a:cubicBezTo>
                  <a:cubicBezTo>
                    <a:pt x="8" y="4348"/>
                    <a:pt x="9" y="4356"/>
                    <a:pt x="9" y="4373"/>
                  </a:cubicBezTo>
                  <a:cubicBezTo>
                    <a:pt x="9" y="4393"/>
                    <a:pt x="11" y="4403"/>
                    <a:pt x="11" y="4413"/>
                  </a:cubicBezTo>
                  <a:cubicBezTo>
                    <a:pt x="12" y="4421"/>
                    <a:pt x="12" y="4431"/>
                    <a:pt x="12" y="4450"/>
                  </a:cubicBezTo>
                  <a:cubicBezTo>
                    <a:pt x="12" y="4468"/>
                    <a:pt x="11" y="4477"/>
                    <a:pt x="9" y="4486"/>
                  </a:cubicBezTo>
                  <a:cubicBezTo>
                    <a:pt x="8" y="4495"/>
                    <a:pt x="7" y="4506"/>
                    <a:pt x="7" y="4526"/>
                  </a:cubicBezTo>
                  <a:lnTo>
                    <a:pt x="7" y="4602"/>
                  </a:lnTo>
                  <a:cubicBezTo>
                    <a:pt x="7" y="4623"/>
                    <a:pt x="8" y="4633"/>
                    <a:pt x="9" y="4643"/>
                  </a:cubicBezTo>
                  <a:cubicBezTo>
                    <a:pt x="11" y="4652"/>
                    <a:pt x="12" y="4661"/>
                    <a:pt x="12" y="4678"/>
                  </a:cubicBezTo>
                  <a:cubicBezTo>
                    <a:pt x="12" y="4697"/>
                    <a:pt x="9" y="4704"/>
                    <a:pt x="8" y="4714"/>
                  </a:cubicBezTo>
                  <a:cubicBezTo>
                    <a:pt x="7" y="4723"/>
                    <a:pt x="3" y="4735"/>
                    <a:pt x="3" y="4755"/>
                  </a:cubicBezTo>
                  <a:cubicBezTo>
                    <a:pt x="3" y="4775"/>
                    <a:pt x="6" y="4784"/>
                    <a:pt x="6" y="4794"/>
                  </a:cubicBezTo>
                  <a:cubicBezTo>
                    <a:pt x="7" y="4804"/>
                    <a:pt x="7" y="4812"/>
                    <a:pt x="7" y="4831"/>
                  </a:cubicBezTo>
                  <a:cubicBezTo>
                    <a:pt x="7" y="4852"/>
                    <a:pt x="7" y="4863"/>
                    <a:pt x="8" y="4871"/>
                  </a:cubicBezTo>
                  <a:cubicBezTo>
                    <a:pt x="8" y="4881"/>
                    <a:pt x="9" y="4889"/>
                    <a:pt x="9" y="4908"/>
                  </a:cubicBezTo>
                  <a:cubicBezTo>
                    <a:pt x="9" y="4925"/>
                    <a:pt x="9" y="4934"/>
                    <a:pt x="8" y="4944"/>
                  </a:cubicBezTo>
                  <a:cubicBezTo>
                    <a:pt x="8" y="4954"/>
                    <a:pt x="7" y="4962"/>
                    <a:pt x="7" y="4983"/>
                  </a:cubicBezTo>
                  <a:cubicBezTo>
                    <a:pt x="7" y="5002"/>
                    <a:pt x="8" y="5013"/>
                    <a:pt x="8" y="5021"/>
                  </a:cubicBezTo>
                  <a:cubicBezTo>
                    <a:pt x="9" y="5031"/>
                    <a:pt x="9" y="5040"/>
                    <a:pt x="9" y="5059"/>
                  </a:cubicBezTo>
                  <a:cubicBezTo>
                    <a:pt x="9" y="5078"/>
                    <a:pt x="8" y="5085"/>
                    <a:pt x="7" y="5095"/>
                  </a:cubicBezTo>
                  <a:cubicBezTo>
                    <a:pt x="6" y="5105"/>
                    <a:pt x="3" y="5115"/>
                    <a:pt x="3" y="5136"/>
                  </a:cubicBezTo>
                  <a:cubicBezTo>
                    <a:pt x="3" y="5155"/>
                    <a:pt x="7" y="5168"/>
                    <a:pt x="9" y="5176"/>
                  </a:cubicBezTo>
                  <a:cubicBezTo>
                    <a:pt x="11" y="5186"/>
                    <a:pt x="13" y="5195"/>
                    <a:pt x="13" y="5212"/>
                  </a:cubicBezTo>
                  <a:lnTo>
                    <a:pt x="13" y="5249"/>
                  </a:lnTo>
                  <a:lnTo>
                    <a:pt x="13" y="5288"/>
                  </a:lnTo>
                  <a:lnTo>
                    <a:pt x="13" y="5364"/>
                  </a:lnTo>
                  <a:cubicBezTo>
                    <a:pt x="13" y="5384"/>
                    <a:pt x="14" y="5395"/>
                    <a:pt x="16" y="5405"/>
                  </a:cubicBezTo>
                  <a:cubicBezTo>
                    <a:pt x="17" y="5414"/>
                    <a:pt x="18" y="5423"/>
                    <a:pt x="18" y="5441"/>
                  </a:cubicBezTo>
                  <a:cubicBezTo>
                    <a:pt x="18" y="5457"/>
                    <a:pt x="16" y="5465"/>
                    <a:pt x="13" y="5474"/>
                  </a:cubicBezTo>
                  <a:cubicBezTo>
                    <a:pt x="11" y="5485"/>
                    <a:pt x="8" y="5496"/>
                    <a:pt x="8" y="5517"/>
                  </a:cubicBezTo>
                  <a:cubicBezTo>
                    <a:pt x="8" y="5535"/>
                    <a:pt x="9" y="5546"/>
                    <a:pt x="9" y="5556"/>
                  </a:cubicBezTo>
                  <a:cubicBezTo>
                    <a:pt x="11" y="5565"/>
                    <a:pt x="11" y="5575"/>
                    <a:pt x="11" y="5593"/>
                  </a:cubicBezTo>
                  <a:cubicBezTo>
                    <a:pt x="11" y="5612"/>
                    <a:pt x="9" y="5620"/>
                    <a:pt x="8" y="5629"/>
                  </a:cubicBezTo>
                  <a:cubicBezTo>
                    <a:pt x="7" y="5639"/>
                    <a:pt x="6" y="5650"/>
                    <a:pt x="6" y="5669"/>
                  </a:cubicBezTo>
                  <a:cubicBezTo>
                    <a:pt x="6" y="5691"/>
                    <a:pt x="9" y="5703"/>
                    <a:pt x="12" y="5712"/>
                  </a:cubicBezTo>
                  <a:cubicBezTo>
                    <a:pt x="14" y="5722"/>
                    <a:pt x="17" y="5728"/>
                    <a:pt x="17" y="5746"/>
                  </a:cubicBezTo>
                  <a:cubicBezTo>
                    <a:pt x="17" y="5763"/>
                    <a:pt x="16" y="5771"/>
                    <a:pt x="13" y="5780"/>
                  </a:cubicBezTo>
                  <a:cubicBezTo>
                    <a:pt x="11" y="5790"/>
                    <a:pt x="8" y="5801"/>
                    <a:pt x="8" y="5822"/>
                  </a:cubicBezTo>
                  <a:cubicBezTo>
                    <a:pt x="8" y="5843"/>
                    <a:pt x="8" y="5853"/>
                    <a:pt x="9" y="5862"/>
                  </a:cubicBezTo>
                  <a:cubicBezTo>
                    <a:pt x="9" y="5872"/>
                    <a:pt x="11" y="5881"/>
                    <a:pt x="11" y="5899"/>
                  </a:cubicBezTo>
                  <a:cubicBezTo>
                    <a:pt x="11" y="5921"/>
                    <a:pt x="13" y="5930"/>
                    <a:pt x="14" y="5941"/>
                  </a:cubicBezTo>
                  <a:cubicBezTo>
                    <a:pt x="17" y="5951"/>
                    <a:pt x="18" y="5958"/>
                    <a:pt x="18" y="5977"/>
                  </a:cubicBezTo>
                  <a:cubicBezTo>
                    <a:pt x="18" y="5994"/>
                    <a:pt x="16" y="6000"/>
                    <a:pt x="13" y="6010"/>
                  </a:cubicBezTo>
                  <a:cubicBezTo>
                    <a:pt x="9" y="6019"/>
                    <a:pt x="6" y="6031"/>
                    <a:pt x="6" y="6053"/>
                  </a:cubicBezTo>
                  <a:lnTo>
                    <a:pt x="6" y="6129"/>
                  </a:lnTo>
                  <a:cubicBezTo>
                    <a:pt x="6" y="6151"/>
                    <a:pt x="9" y="6162"/>
                    <a:pt x="13" y="6173"/>
                  </a:cubicBezTo>
                  <a:cubicBezTo>
                    <a:pt x="17" y="6182"/>
                    <a:pt x="19" y="6189"/>
                    <a:pt x="19" y="6205"/>
                  </a:cubicBezTo>
                  <a:cubicBezTo>
                    <a:pt x="19" y="6223"/>
                    <a:pt x="18" y="6230"/>
                    <a:pt x="16" y="6240"/>
                  </a:cubicBezTo>
                  <a:cubicBezTo>
                    <a:pt x="13" y="6251"/>
                    <a:pt x="11" y="6261"/>
                    <a:pt x="11" y="6283"/>
                  </a:cubicBezTo>
                  <a:cubicBezTo>
                    <a:pt x="11" y="6303"/>
                    <a:pt x="13" y="6315"/>
                    <a:pt x="16" y="6325"/>
                  </a:cubicBezTo>
                  <a:cubicBezTo>
                    <a:pt x="18" y="6333"/>
                    <a:pt x="19" y="6342"/>
                    <a:pt x="19" y="6359"/>
                  </a:cubicBezTo>
                  <a:cubicBezTo>
                    <a:pt x="19" y="6375"/>
                    <a:pt x="17" y="6384"/>
                    <a:pt x="14" y="6392"/>
                  </a:cubicBezTo>
                  <a:cubicBezTo>
                    <a:pt x="12" y="6403"/>
                    <a:pt x="9" y="6414"/>
                    <a:pt x="9" y="6435"/>
                  </a:cubicBezTo>
                  <a:cubicBezTo>
                    <a:pt x="9" y="6456"/>
                    <a:pt x="11" y="6467"/>
                    <a:pt x="13" y="6477"/>
                  </a:cubicBezTo>
                  <a:cubicBezTo>
                    <a:pt x="16" y="6486"/>
                    <a:pt x="17" y="6494"/>
                    <a:pt x="17" y="6512"/>
                  </a:cubicBezTo>
                  <a:cubicBezTo>
                    <a:pt x="17" y="6529"/>
                    <a:pt x="16" y="6539"/>
                    <a:pt x="14" y="6547"/>
                  </a:cubicBezTo>
                  <a:cubicBezTo>
                    <a:pt x="13" y="6557"/>
                    <a:pt x="12" y="6568"/>
                    <a:pt x="12" y="6588"/>
                  </a:cubicBezTo>
                  <a:lnTo>
                    <a:pt x="12" y="6626"/>
                  </a:lnTo>
                  <a:lnTo>
                    <a:pt x="12" y="6664"/>
                  </a:lnTo>
                  <a:cubicBezTo>
                    <a:pt x="12" y="6683"/>
                    <a:pt x="13" y="6694"/>
                    <a:pt x="13" y="6703"/>
                  </a:cubicBezTo>
                  <a:cubicBezTo>
                    <a:pt x="14" y="6712"/>
                    <a:pt x="14" y="6722"/>
                    <a:pt x="14" y="6740"/>
                  </a:cubicBezTo>
                  <a:cubicBezTo>
                    <a:pt x="14" y="6761"/>
                    <a:pt x="16" y="6770"/>
                    <a:pt x="17" y="6781"/>
                  </a:cubicBezTo>
                  <a:cubicBezTo>
                    <a:pt x="18" y="6791"/>
                    <a:pt x="19" y="6798"/>
                    <a:pt x="19" y="6817"/>
                  </a:cubicBezTo>
                  <a:lnTo>
                    <a:pt x="19" y="6969"/>
                  </a:lnTo>
                  <a:cubicBezTo>
                    <a:pt x="19" y="6987"/>
                    <a:pt x="18" y="6995"/>
                    <a:pt x="17" y="7005"/>
                  </a:cubicBezTo>
                  <a:cubicBezTo>
                    <a:pt x="14" y="7016"/>
                    <a:pt x="13" y="7026"/>
                    <a:pt x="13" y="7046"/>
                  </a:cubicBezTo>
                  <a:cubicBezTo>
                    <a:pt x="13" y="7065"/>
                    <a:pt x="12" y="7074"/>
                    <a:pt x="12" y="7083"/>
                  </a:cubicBezTo>
                  <a:cubicBezTo>
                    <a:pt x="11" y="7093"/>
                    <a:pt x="11" y="7103"/>
                    <a:pt x="11" y="7123"/>
                  </a:cubicBezTo>
                  <a:cubicBezTo>
                    <a:pt x="11" y="7141"/>
                    <a:pt x="12" y="7152"/>
                    <a:pt x="12" y="7161"/>
                  </a:cubicBezTo>
                  <a:cubicBezTo>
                    <a:pt x="13" y="7171"/>
                    <a:pt x="13" y="7179"/>
                    <a:pt x="13" y="7199"/>
                  </a:cubicBezTo>
                  <a:cubicBezTo>
                    <a:pt x="13" y="7216"/>
                    <a:pt x="13" y="7225"/>
                    <a:pt x="12" y="7235"/>
                  </a:cubicBezTo>
                  <a:cubicBezTo>
                    <a:pt x="11" y="7246"/>
                    <a:pt x="9" y="7254"/>
                    <a:pt x="9" y="7275"/>
                  </a:cubicBezTo>
                  <a:cubicBezTo>
                    <a:pt x="9" y="7294"/>
                    <a:pt x="8" y="7303"/>
                    <a:pt x="8" y="7312"/>
                  </a:cubicBezTo>
                  <a:cubicBezTo>
                    <a:pt x="7" y="7322"/>
                    <a:pt x="7" y="7331"/>
                    <a:pt x="7" y="7351"/>
                  </a:cubicBezTo>
                  <a:cubicBezTo>
                    <a:pt x="7" y="7372"/>
                    <a:pt x="9" y="7385"/>
                    <a:pt x="12" y="7394"/>
                  </a:cubicBezTo>
                  <a:cubicBezTo>
                    <a:pt x="13" y="7403"/>
                    <a:pt x="16" y="7412"/>
                    <a:pt x="16" y="7429"/>
                  </a:cubicBezTo>
                  <a:lnTo>
                    <a:pt x="16" y="7468"/>
                  </a:lnTo>
                  <a:lnTo>
                    <a:pt x="16" y="7506"/>
                  </a:lnTo>
                  <a:cubicBezTo>
                    <a:pt x="16" y="7517"/>
                    <a:pt x="14" y="7528"/>
                    <a:pt x="12" y="7540"/>
                  </a:cubicBezTo>
                  <a:cubicBezTo>
                    <a:pt x="9" y="7553"/>
                    <a:pt x="7" y="7567"/>
                    <a:pt x="7" y="7581"/>
                  </a:cubicBezTo>
                  <a:cubicBezTo>
                    <a:pt x="7" y="7596"/>
                    <a:pt x="12" y="7611"/>
                    <a:pt x="16" y="7624"/>
                  </a:cubicBezTo>
                  <a:cubicBezTo>
                    <a:pt x="19" y="7637"/>
                    <a:pt x="24" y="7647"/>
                    <a:pt x="24" y="7658"/>
                  </a:cubicBezTo>
                  <a:cubicBezTo>
                    <a:pt x="24" y="7669"/>
                    <a:pt x="22" y="7680"/>
                    <a:pt x="18" y="7691"/>
                  </a:cubicBezTo>
                  <a:cubicBezTo>
                    <a:pt x="16" y="7704"/>
                    <a:pt x="13" y="7719"/>
                    <a:pt x="13" y="7734"/>
                  </a:cubicBezTo>
                  <a:cubicBezTo>
                    <a:pt x="13" y="7747"/>
                    <a:pt x="16" y="7762"/>
                    <a:pt x="17" y="7776"/>
                  </a:cubicBezTo>
                  <a:cubicBezTo>
                    <a:pt x="18" y="7788"/>
                    <a:pt x="19" y="7799"/>
                    <a:pt x="22" y="7810"/>
                  </a:cubicBezTo>
                  <a:cubicBezTo>
                    <a:pt x="23" y="7824"/>
                    <a:pt x="24" y="7838"/>
                    <a:pt x="27" y="7852"/>
                  </a:cubicBezTo>
                  <a:cubicBezTo>
                    <a:pt x="28" y="7864"/>
                    <a:pt x="29" y="7875"/>
                    <a:pt x="30" y="7886"/>
                  </a:cubicBezTo>
                  <a:cubicBezTo>
                    <a:pt x="32" y="7899"/>
                    <a:pt x="32" y="7910"/>
                    <a:pt x="32" y="7922"/>
                  </a:cubicBezTo>
                  <a:cubicBezTo>
                    <a:pt x="33" y="7937"/>
                    <a:pt x="33" y="7951"/>
                    <a:pt x="34" y="7965"/>
                  </a:cubicBezTo>
                  <a:cubicBezTo>
                    <a:pt x="36" y="7975"/>
                    <a:pt x="36" y="7986"/>
                    <a:pt x="38" y="7997"/>
                  </a:cubicBezTo>
                  <a:lnTo>
                    <a:pt x="41" y="8041"/>
                  </a:lnTo>
                  <a:cubicBezTo>
                    <a:pt x="44" y="8056"/>
                    <a:pt x="46" y="8068"/>
                    <a:pt x="51" y="8082"/>
                  </a:cubicBezTo>
                  <a:cubicBezTo>
                    <a:pt x="54" y="8093"/>
                    <a:pt x="57" y="8105"/>
                    <a:pt x="59" y="8116"/>
                  </a:cubicBezTo>
                  <a:cubicBezTo>
                    <a:pt x="60" y="8126"/>
                    <a:pt x="60" y="8138"/>
                    <a:pt x="60" y="8151"/>
                  </a:cubicBezTo>
                  <a:cubicBezTo>
                    <a:pt x="60" y="8164"/>
                    <a:pt x="60" y="8179"/>
                    <a:pt x="62" y="8194"/>
                  </a:cubicBezTo>
                  <a:cubicBezTo>
                    <a:pt x="66" y="8209"/>
                    <a:pt x="71" y="8222"/>
                    <a:pt x="77" y="8236"/>
                  </a:cubicBezTo>
                  <a:cubicBezTo>
                    <a:pt x="83" y="8245"/>
                    <a:pt x="87" y="8255"/>
                    <a:pt x="89" y="8266"/>
                  </a:cubicBezTo>
                  <a:cubicBezTo>
                    <a:pt x="92" y="8275"/>
                    <a:pt x="92" y="8287"/>
                    <a:pt x="92" y="8299"/>
                  </a:cubicBezTo>
                  <a:cubicBezTo>
                    <a:pt x="92" y="8314"/>
                    <a:pt x="92" y="8329"/>
                    <a:pt x="97" y="8344"/>
                  </a:cubicBezTo>
                  <a:cubicBezTo>
                    <a:pt x="100" y="8361"/>
                    <a:pt x="105" y="8379"/>
                    <a:pt x="111" y="8397"/>
                  </a:cubicBezTo>
                  <a:lnTo>
                    <a:pt x="116" y="8417"/>
                  </a:lnTo>
                  <a:cubicBezTo>
                    <a:pt x="123" y="8442"/>
                    <a:pt x="131" y="8467"/>
                    <a:pt x="139" y="8490"/>
                  </a:cubicBezTo>
                  <a:cubicBezTo>
                    <a:pt x="145" y="8504"/>
                    <a:pt x="151" y="8518"/>
                    <a:pt x="157" y="8533"/>
                  </a:cubicBezTo>
                  <a:cubicBezTo>
                    <a:pt x="159" y="8543"/>
                    <a:pt x="163" y="8553"/>
                    <a:pt x="167" y="8561"/>
                  </a:cubicBezTo>
                  <a:cubicBezTo>
                    <a:pt x="177" y="8585"/>
                    <a:pt x="186" y="8607"/>
                    <a:pt x="196" y="8633"/>
                  </a:cubicBezTo>
                  <a:cubicBezTo>
                    <a:pt x="204" y="8647"/>
                    <a:pt x="211" y="8661"/>
                    <a:pt x="218" y="8673"/>
                  </a:cubicBezTo>
                  <a:lnTo>
                    <a:pt x="234" y="8700"/>
                  </a:lnTo>
                  <a:cubicBezTo>
                    <a:pt x="239" y="8710"/>
                    <a:pt x="242" y="8721"/>
                    <a:pt x="244" y="8733"/>
                  </a:cubicBezTo>
                  <a:cubicBezTo>
                    <a:pt x="249" y="8748"/>
                    <a:pt x="252" y="8763"/>
                    <a:pt x="259" y="8775"/>
                  </a:cubicBezTo>
                  <a:cubicBezTo>
                    <a:pt x="268" y="8793"/>
                    <a:pt x="279" y="8806"/>
                    <a:pt x="287" y="8823"/>
                  </a:cubicBezTo>
                  <a:lnTo>
                    <a:pt x="300" y="8842"/>
                  </a:lnTo>
                  <a:cubicBezTo>
                    <a:pt x="313" y="8863"/>
                    <a:pt x="328" y="8885"/>
                    <a:pt x="343" y="8906"/>
                  </a:cubicBezTo>
                  <a:cubicBezTo>
                    <a:pt x="352" y="8918"/>
                    <a:pt x="361" y="8929"/>
                    <a:pt x="372" y="8939"/>
                  </a:cubicBezTo>
                  <a:cubicBezTo>
                    <a:pt x="378" y="8947"/>
                    <a:pt x="387" y="8955"/>
                    <a:pt x="393" y="8963"/>
                  </a:cubicBezTo>
                  <a:cubicBezTo>
                    <a:pt x="408" y="8981"/>
                    <a:pt x="423" y="8997"/>
                    <a:pt x="437" y="9014"/>
                  </a:cubicBezTo>
                  <a:lnTo>
                    <a:pt x="445" y="9021"/>
                  </a:lnTo>
                  <a:cubicBezTo>
                    <a:pt x="455" y="9032"/>
                    <a:pt x="467" y="9042"/>
                    <a:pt x="478" y="9052"/>
                  </a:cubicBezTo>
                  <a:cubicBezTo>
                    <a:pt x="485" y="9058"/>
                    <a:pt x="494" y="9065"/>
                    <a:pt x="501" y="9073"/>
                  </a:cubicBezTo>
                  <a:cubicBezTo>
                    <a:pt x="510" y="9080"/>
                    <a:pt x="515" y="9089"/>
                    <a:pt x="522" y="9099"/>
                  </a:cubicBezTo>
                  <a:cubicBezTo>
                    <a:pt x="530" y="9112"/>
                    <a:pt x="538" y="9123"/>
                    <a:pt x="550" y="9134"/>
                  </a:cubicBezTo>
                  <a:cubicBezTo>
                    <a:pt x="560" y="9145"/>
                    <a:pt x="574" y="9152"/>
                    <a:pt x="587" y="9159"/>
                  </a:cubicBezTo>
                  <a:cubicBezTo>
                    <a:pt x="597" y="9163"/>
                    <a:pt x="608" y="9168"/>
                    <a:pt x="616" y="9175"/>
                  </a:cubicBezTo>
                  <a:cubicBezTo>
                    <a:pt x="625" y="9181"/>
                    <a:pt x="632" y="9188"/>
                    <a:pt x="640" y="9196"/>
                  </a:cubicBezTo>
                  <a:cubicBezTo>
                    <a:pt x="650" y="9206"/>
                    <a:pt x="661" y="9217"/>
                    <a:pt x="673" y="9225"/>
                  </a:cubicBezTo>
                  <a:cubicBezTo>
                    <a:pt x="686" y="9234"/>
                    <a:pt x="699" y="9240"/>
                    <a:pt x="713" y="9247"/>
                  </a:cubicBezTo>
                  <a:cubicBezTo>
                    <a:pt x="721" y="9251"/>
                    <a:pt x="731" y="9256"/>
                    <a:pt x="740" y="9262"/>
                  </a:cubicBezTo>
                  <a:cubicBezTo>
                    <a:pt x="748" y="9268"/>
                    <a:pt x="757" y="9276"/>
                    <a:pt x="766" y="9282"/>
                  </a:cubicBezTo>
                  <a:cubicBezTo>
                    <a:pt x="777" y="9292"/>
                    <a:pt x="789" y="9302"/>
                    <a:pt x="801" y="9309"/>
                  </a:cubicBezTo>
                  <a:cubicBezTo>
                    <a:pt x="814" y="9315"/>
                    <a:pt x="828" y="9321"/>
                    <a:pt x="842" y="9325"/>
                  </a:cubicBezTo>
                  <a:cubicBezTo>
                    <a:pt x="852" y="9329"/>
                    <a:pt x="862" y="9331"/>
                    <a:pt x="873" y="9337"/>
                  </a:cubicBezTo>
                  <a:cubicBezTo>
                    <a:pt x="882" y="9341"/>
                    <a:pt x="891" y="9347"/>
                    <a:pt x="901" y="9354"/>
                  </a:cubicBezTo>
                  <a:cubicBezTo>
                    <a:pt x="913" y="9362"/>
                    <a:pt x="925" y="9372"/>
                    <a:pt x="940" y="9377"/>
                  </a:cubicBezTo>
                  <a:cubicBezTo>
                    <a:pt x="954" y="9383"/>
                    <a:pt x="967" y="9388"/>
                    <a:pt x="982" y="9391"/>
                  </a:cubicBezTo>
                  <a:cubicBezTo>
                    <a:pt x="992" y="9394"/>
                    <a:pt x="1003" y="9398"/>
                    <a:pt x="1012" y="9401"/>
                  </a:cubicBezTo>
                  <a:cubicBezTo>
                    <a:pt x="1025" y="9406"/>
                    <a:pt x="1040" y="9409"/>
                    <a:pt x="1053" y="9412"/>
                  </a:cubicBezTo>
                  <a:cubicBezTo>
                    <a:pt x="1064" y="9415"/>
                    <a:pt x="1075" y="9416"/>
                    <a:pt x="1085" y="9420"/>
                  </a:cubicBezTo>
                  <a:cubicBezTo>
                    <a:pt x="1110" y="9428"/>
                    <a:pt x="1133" y="9435"/>
                    <a:pt x="1159" y="9442"/>
                  </a:cubicBezTo>
                  <a:cubicBezTo>
                    <a:pt x="1170" y="9444"/>
                    <a:pt x="1180" y="9447"/>
                    <a:pt x="1190" y="9451"/>
                  </a:cubicBezTo>
                  <a:cubicBezTo>
                    <a:pt x="1205" y="9457"/>
                    <a:pt x="1218" y="9460"/>
                    <a:pt x="1233" y="9464"/>
                  </a:cubicBezTo>
                  <a:cubicBezTo>
                    <a:pt x="1257" y="9469"/>
                    <a:pt x="1282" y="9475"/>
                    <a:pt x="1308" y="9480"/>
                  </a:cubicBezTo>
                  <a:cubicBezTo>
                    <a:pt x="1329" y="9484"/>
                    <a:pt x="1352" y="9489"/>
                    <a:pt x="1374" y="9492"/>
                  </a:cubicBezTo>
                  <a:lnTo>
                    <a:pt x="1383" y="9494"/>
                  </a:lnTo>
                  <a:cubicBezTo>
                    <a:pt x="1396" y="9496"/>
                    <a:pt x="1410" y="9497"/>
                    <a:pt x="1425" y="9497"/>
                  </a:cubicBezTo>
                  <a:cubicBezTo>
                    <a:pt x="1437" y="9499"/>
                    <a:pt x="1447" y="9499"/>
                    <a:pt x="1459" y="9501"/>
                  </a:cubicBezTo>
                  <a:cubicBezTo>
                    <a:pt x="1470" y="9503"/>
                    <a:pt x="1481" y="9506"/>
                    <a:pt x="1491" y="9510"/>
                  </a:cubicBezTo>
                  <a:cubicBezTo>
                    <a:pt x="1505" y="9513"/>
                    <a:pt x="1520" y="9519"/>
                    <a:pt x="1534" y="9521"/>
                  </a:cubicBezTo>
                  <a:lnTo>
                    <a:pt x="1536" y="9521"/>
                  </a:lnTo>
                  <a:cubicBezTo>
                    <a:pt x="1542" y="9521"/>
                    <a:pt x="1548" y="9516"/>
                    <a:pt x="1549" y="9516"/>
                  </a:cubicBezTo>
                  <a:cubicBezTo>
                    <a:pt x="1549" y="9516"/>
                    <a:pt x="1549" y="9516"/>
                    <a:pt x="1549" y="9516"/>
                  </a:cubicBezTo>
                  <a:lnTo>
                    <a:pt x="1549" y="9516"/>
                  </a:lnTo>
                  <a:cubicBezTo>
                    <a:pt x="1549" y="9508"/>
                    <a:pt x="1543" y="9500"/>
                    <a:pt x="1534" y="9498"/>
                  </a:cubicBezTo>
                  <a:cubicBezTo>
                    <a:pt x="1522" y="9497"/>
                    <a:pt x="1510" y="9493"/>
                    <a:pt x="1499" y="9490"/>
                  </a:cubicBezTo>
                  <a:cubicBezTo>
                    <a:pt x="1486" y="9486"/>
                    <a:pt x="1473" y="9480"/>
                    <a:pt x="1459" y="9479"/>
                  </a:cubicBezTo>
                  <a:cubicBezTo>
                    <a:pt x="1447" y="9477"/>
                    <a:pt x="1434" y="9476"/>
                    <a:pt x="1422" y="9476"/>
                  </a:cubicBezTo>
                  <a:cubicBezTo>
                    <a:pt x="1409" y="9476"/>
                    <a:pt x="1395" y="9476"/>
                    <a:pt x="1383" y="9474"/>
                  </a:cubicBezTo>
                  <a:lnTo>
                    <a:pt x="1376" y="9472"/>
                  </a:lnTo>
                  <a:cubicBezTo>
                    <a:pt x="1354" y="9468"/>
                    <a:pt x="1331" y="9464"/>
                    <a:pt x="1309" y="9460"/>
                  </a:cubicBezTo>
                  <a:cubicBezTo>
                    <a:pt x="1284" y="9454"/>
                    <a:pt x="1260" y="9449"/>
                    <a:pt x="1236" y="9444"/>
                  </a:cubicBezTo>
                  <a:cubicBezTo>
                    <a:pt x="1222" y="9442"/>
                    <a:pt x="1211" y="9436"/>
                    <a:pt x="1197" y="9432"/>
                  </a:cubicBezTo>
                  <a:cubicBezTo>
                    <a:pt x="1186" y="9428"/>
                    <a:pt x="1175" y="9423"/>
                    <a:pt x="1165" y="9421"/>
                  </a:cubicBezTo>
                  <a:cubicBezTo>
                    <a:pt x="1140" y="9415"/>
                    <a:pt x="1116" y="9407"/>
                    <a:pt x="1093" y="9400"/>
                  </a:cubicBezTo>
                  <a:cubicBezTo>
                    <a:pt x="1081" y="9396"/>
                    <a:pt x="1068" y="9393"/>
                    <a:pt x="1056" y="9390"/>
                  </a:cubicBezTo>
                  <a:cubicBezTo>
                    <a:pt x="1043" y="9388"/>
                    <a:pt x="1031" y="9385"/>
                    <a:pt x="1019" y="9381"/>
                  </a:cubicBezTo>
                  <a:cubicBezTo>
                    <a:pt x="1008" y="9377"/>
                    <a:pt x="997" y="9373"/>
                    <a:pt x="987" y="9370"/>
                  </a:cubicBezTo>
                  <a:cubicBezTo>
                    <a:pt x="974" y="9367"/>
                    <a:pt x="960" y="9362"/>
                    <a:pt x="947" y="9357"/>
                  </a:cubicBezTo>
                  <a:cubicBezTo>
                    <a:pt x="936" y="9352"/>
                    <a:pt x="926" y="9345"/>
                    <a:pt x="915" y="9337"/>
                  </a:cubicBezTo>
                  <a:cubicBezTo>
                    <a:pt x="905" y="9330"/>
                    <a:pt x="895" y="9322"/>
                    <a:pt x="883" y="9316"/>
                  </a:cubicBezTo>
                  <a:cubicBezTo>
                    <a:pt x="872" y="9311"/>
                    <a:pt x="859" y="9308"/>
                    <a:pt x="847" y="9303"/>
                  </a:cubicBezTo>
                  <a:cubicBezTo>
                    <a:pt x="836" y="9299"/>
                    <a:pt x="824" y="9295"/>
                    <a:pt x="813" y="9290"/>
                  </a:cubicBezTo>
                  <a:cubicBezTo>
                    <a:pt x="802" y="9284"/>
                    <a:pt x="793" y="9276"/>
                    <a:pt x="782" y="9267"/>
                  </a:cubicBezTo>
                  <a:cubicBezTo>
                    <a:pt x="772" y="9261"/>
                    <a:pt x="763" y="9252"/>
                    <a:pt x="752" y="9246"/>
                  </a:cubicBezTo>
                  <a:cubicBezTo>
                    <a:pt x="744" y="9240"/>
                    <a:pt x="733" y="9235"/>
                    <a:pt x="722" y="9230"/>
                  </a:cubicBezTo>
                  <a:cubicBezTo>
                    <a:pt x="709" y="9224"/>
                    <a:pt x="698" y="9218"/>
                    <a:pt x="687" y="9211"/>
                  </a:cubicBezTo>
                  <a:cubicBezTo>
                    <a:pt x="676" y="9203"/>
                    <a:pt x="666" y="9193"/>
                    <a:pt x="658" y="9185"/>
                  </a:cubicBezTo>
                  <a:cubicBezTo>
                    <a:pt x="648" y="9176"/>
                    <a:pt x="640" y="9166"/>
                    <a:pt x="631" y="9160"/>
                  </a:cubicBezTo>
                  <a:cubicBezTo>
                    <a:pt x="620" y="9152"/>
                    <a:pt x="610" y="9145"/>
                    <a:pt x="597" y="9140"/>
                  </a:cubicBezTo>
                  <a:cubicBezTo>
                    <a:pt x="586" y="9134"/>
                    <a:pt x="574" y="9129"/>
                    <a:pt x="567" y="9121"/>
                  </a:cubicBezTo>
                  <a:cubicBezTo>
                    <a:pt x="557" y="9113"/>
                    <a:pt x="551" y="9102"/>
                    <a:pt x="543" y="9091"/>
                  </a:cubicBezTo>
                  <a:cubicBezTo>
                    <a:pt x="536" y="9081"/>
                    <a:pt x="529" y="9070"/>
                    <a:pt x="520" y="9061"/>
                  </a:cubicBezTo>
                  <a:cubicBezTo>
                    <a:pt x="510" y="9053"/>
                    <a:pt x="503" y="9046"/>
                    <a:pt x="493" y="9038"/>
                  </a:cubicBezTo>
                  <a:cubicBezTo>
                    <a:pt x="482" y="9029"/>
                    <a:pt x="472" y="9021"/>
                    <a:pt x="463" y="9011"/>
                  </a:cubicBezTo>
                  <a:lnTo>
                    <a:pt x="457" y="9005"/>
                  </a:lnTo>
                  <a:cubicBezTo>
                    <a:pt x="442" y="8989"/>
                    <a:pt x="428" y="8972"/>
                    <a:pt x="414" y="8955"/>
                  </a:cubicBezTo>
                  <a:cubicBezTo>
                    <a:pt x="406" y="8946"/>
                    <a:pt x="398" y="8936"/>
                    <a:pt x="390" y="8929"/>
                  </a:cubicBezTo>
                  <a:cubicBezTo>
                    <a:pt x="379" y="8918"/>
                    <a:pt x="371" y="8908"/>
                    <a:pt x="363" y="8897"/>
                  </a:cubicBezTo>
                  <a:cubicBezTo>
                    <a:pt x="348" y="8877"/>
                    <a:pt x="334" y="8856"/>
                    <a:pt x="322" y="8834"/>
                  </a:cubicBezTo>
                  <a:lnTo>
                    <a:pt x="310" y="8816"/>
                  </a:lnTo>
                  <a:cubicBezTo>
                    <a:pt x="299" y="8801"/>
                    <a:pt x="289" y="8785"/>
                    <a:pt x="281" y="8770"/>
                  </a:cubicBezTo>
                  <a:cubicBezTo>
                    <a:pt x="275" y="8759"/>
                    <a:pt x="272" y="8748"/>
                    <a:pt x="269" y="8736"/>
                  </a:cubicBezTo>
                  <a:cubicBezTo>
                    <a:pt x="267" y="8724"/>
                    <a:pt x="263" y="8710"/>
                    <a:pt x="257" y="8698"/>
                  </a:cubicBezTo>
                  <a:cubicBezTo>
                    <a:pt x="253" y="8688"/>
                    <a:pt x="247" y="8677"/>
                    <a:pt x="241" y="8667"/>
                  </a:cubicBezTo>
                  <a:cubicBezTo>
                    <a:pt x="235" y="8656"/>
                    <a:pt x="227" y="8645"/>
                    <a:pt x="221" y="8629"/>
                  </a:cubicBezTo>
                  <a:cubicBezTo>
                    <a:pt x="211" y="8607"/>
                    <a:pt x="203" y="8586"/>
                    <a:pt x="194" y="8563"/>
                  </a:cubicBezTo>
                  <a:cubicBezTo>
                    <a:pt x="190" y="8553"/>
                    <a:pt x="187" y="8543"/>
                    <a:pt x="182" y="8533"/>
                  </a:cubicBezTo>
                  <a:cubicBezTo>
                    <a:pt x="177" y="8520"/>
                    <a:pt x="171" y="8505"/>
                    <a:pt x="166" y="8492"/>
                  </a:cubicBezTo>
                  <a:cubicBezTo>
                    <a:pt x="158" y="8468"/>
                    <a:pt x="150" y="8443"/>
                    <a:pt x="144" y="8420"/>
                  </a:cubicBezTo>
                  <a:lnTo>
                    <a:pt x="138" y="8399"/>
                  </a:lnTo>
                  <a:cubicBezTo>
                    <a:pt x="133" y="8382"/>
                    <a:pt x="128" y="8365"/>
                    <a:pt x="123" y="8347"/>
                  </a:cubicBezTo>
                  <a:cubicBezTo>
                    <a:pt x="120" y="8336"/>
                    <a:pt x="120" y="8324"/>
                    <a:pt x="120" y="8312"/>
                  </a:cubicBezTo>
                  <a:cubicBezTo>
                    <a:pt x="120" y="8298"/>
                    <a:pt x="120" y="8285"/>
                    <a:pt x="118" y="8271"/>
                  </a:cubicBezTo>
                  <a:cubicBezTo>
                    <a:pt x="115" y="8256"/>
                    <a:pt x="108" y="8244"/>
                    <a:pt x="103" y="8232"/>
                  </a:cubicBezTo>
                  <a:cubicBezTo>
                    <a:pt x="98" y="8221"/>
                    <a:pt x="92" y="8210"/>
                    <a:pt x="91" y="8199"/>
                  </a:cubicBezTo>
                  <a:cubicBezTo>
                    <a:pt x="90" y="8188"/>
                    <a:pt x="90" y="8176"/>
                    <a:pt x="90" y="8163"/>
                  </a:cubicBezTo>
                  <a:cubicBezTo>
                    <a:pt x="90" y="8151"/>
                    <a:pt x="91" y="8137"/>
                    <a:pt x="88" y="8124"/>
                  </a:cubicBezTo>
                  <a:cubicBezTo>
                    <a:pt x="87" y="8110"/>
                    <a:pt x="83" y="8098"/>
                    <a:pt x="81" y="8087"/>
                  </a:cubicBezTo>
                  <a:cubicBezTo>
                    <a:pt x="77" y="8073"/>
                    <a:pt x="74" y="8061"/>
                    <a:pt x="72" y="8049"/>
                  </a:cubicBezTo>
                  <a:cubicBezTo>
                    <a:pt x="71" y="8035"/>
                    <a:pt x="70" y="8020"/>
                    <a:pt x="69" y="8006"/>
                  </a:cubicBezTo>
                  <a:cubicBezTo>
                    <a:pt x="67" y="7996"/>
                    <a:pt x="67" y="7985"/>
                    <a:pt x="66" y="7974"/>
                  </a:cubicBezTo>
                  <a:cubicBezTo>
                    <a:pt x="64" y="7960"/>
                    <a:pt x="64" y="7947"/>
                    <a:pt x="64" y="7933"/>
                  </a:cubicBezTo>
                  <a:cubicBezTo>
                    <a:pt x="64" y="7922"/>
                    <a:pt x="64" y="7910"/>
                    <a:pt x="63" y="7897"/>
                  </a:cubicBezTo>
                  <a:cubicBezTo>
                    <a:pt x="61" y="7885"/>
                    <a:pt x="59" y="7873"/>
                    <a:pt x="58" y="7862"/>
                  </a:cubicBezTo>
                  <a:cubicBezTo>
                    <a:pt x="55" y="7848"/>
                    <a:pt x="54" y="7836"/>
                    <a:pt x="53" y="7822"/>
                  </a:cubicBezTo>
                  <a:cubicBezTo>
                    <a:pt x="51" y="7809"/>
                    <a:pt x="49" y="7797"/>
                    <a:pt x="48" y="7785"/>
                  </a:cubicBezTo>
                  <a:cubicBezTo>
                    <a:pt x="47" y="7772"/>
                    <a:pt x="44" y="7760"/>
                    <a:pt x="44" y="7746"/>
                  </a:cubicBezTo>
                  <a:cubicBezTo>
                    <a:pt x="44" y="7735"/>
                    <a:pt x="47" y="7724"/>
                    <a:pt x="49" y="7712"/>
                  </a:cubicBezTo>
                  <a:cubicBezTo>
                    <a:pt x="53" y="7698"/>
                    <a:pt x="55" y="7685"/>
                    <a:pt x="55" y="7670"/>
                  </a:cubicBezTo>
                  <a:cubicBezTo>
                    <a:pt x="54" y="7655"/>
                    <a:pt x="49" y="7642"/>
                    <a:pt x="45" y="7628"/>
                  </a:cubicBezTo>
                  <a:cubicBezTo>
                    <a:pt x="42" y="7616"/>
                    <a:pt x="38" y="7606"/>
                    <a:pt x="38" y="7595"/>
                  </a:cubicBezTo>
                  <a:cubicBezTo>
                    <a:pt x="37" y="7583"/>
                    <a:pt x="39" y="7570"/>
                    <a:pt x="42" y="7559"/>
                  </a:cubicBezTo>
                  <a:cubicBezTo>
                    <a:pt x="44" y="7546"/>
                    <a:pt x="47" y="7532"/>
                    <a:pt x="47" y="7519"/>
                  </a:cubicBezTo>
                  <a:lnTo>
                    <a:pt x="47" y="7479"/>
                  </a:lnTo>
                  <a:lnTo>
                    <a:pt x="47" y="7441"/>
                  </a:lnTo>
                  <a:cubicBezTo>
                    <a:pt x="47" y="7419"/>
                    <a:pt x="44" y="7408"/>
                    <a:pt x="42" y="7398"/>
                  </a:cubicBezTo>
                  <a:cubicBezTo>
                    <a:pt x="40" y="7388"/>
                    <a:pt x="38" y="7381"/>
                    <a:pt x="38" y="7364"/>
                  </a:cubicBezTo>
                  <a:cubicBezTo>
                    <a:pt x="38" y="7344"/>
                    <a:pt x="39" y="7335"/>
                    <a:pt x="39" y="7326"/>
                  </a:cubicBezTo>
                  <a:cubicBezTo>
                    <a:pt x="40" y="7316"/>
                    <a:pt x="40" y="7307"/>
                    <a:pt x="40" y="7287"/>
                  </a:cubicBezTo>
                  <a:cubicBezTo>
                    <a:pt x="40" y="7269"/>
                    <a:pt x="40" y="7260"/>
                    <a:pt x="42" y="7251"/>
                  </a:cubicBezTo>
                  <a:cubicBezTo>
                    <a:pt x="43" y="7240"/>
                    <a:pt x="44" y="7231"/>
                    <a:pt x="44" y="7210"/>
                  </a:cubicBezTo>
                  <a:cubicBezTo>
                    <a:pt x="44" y="7192"/>
                    <a:pt x="43" y="7182"/>
                    <a:pt x="43" y="7172"/>
                  </a:cubicBezTo>
                  <a:cubicBezTo>
                    <a:pt x="42" y="7162"/>
                    <a:pt x="42" y="7153"/>
                    <a:pt x="42" y="7134"/>
                  </a:cubicBezTo>
                  <a:cubicBezTo>
                    <a:pt x="42" y="7115"/>
                    <a:pt x="43" y="7107"/>
                    <a:pt x="43" y="7097"/>
                  </a:cubicBezTo>
                  <a:cubicBezTo>
                    <a:pt x="44" y="7087"/>
                    <a:pt x="44" y="7078"/>
                    <a:pt x="44" y="7058"/>
                  </a:cubicBezTo>
                  <a:cubicBezTo>
                    <a:pt x="44" y="7040"/>
                    <a:pt x="45" y="7033"/>
                    <a:pt x="47" y="7023"/>
                  </a:cubicBezTo>
                  <a:cubicBezTo>
                    <a:pt x="49" y="7012"/>
                    <a:pt x="51" y="7002"/>
                    <a:pt x="51" y="6981"/>
                  </a:cubicBezTo>
                  <a:lnTo>
                    <a:pt x="51" y="6829"/>
                  </a:lnTo>
                  <a:cubicBezTo>
                    <a:pt x="51" y="6809"/>
                    <a:pt x="49" y="6798"/>
                    <a:pt x="48" y="6788"/>
                  </a:cubicBezTo>
                  <a:cubicBezTo>
                    <a:pt x="47" y="6780"/>
                    <a:pt x="45" y="6771"/>
                    <a:pt x="45" y="6753"/>
                  </a:cubicBezTo>
                  <a:cubicBezTo>
                    <a:pt x="45" y="6734"/>
                    <a:pt x="44" y="6723"/>
                    <a:pt x="44" y="6713"/>
                  </a:cubicBezTo>
                  <a:cubicBezTo>
                    <a:pt x="43" y="6705"/>
                    <a:pt x="43" y="6695"/>
                    <a:pt x="43" y="6676"/>
                  </a:cubicBezTo>
                  <a:lnTo>
                    <a:pt x="43" y="6638"/>
                  </a:lnTo>
                  <a:lnTo>
                    <a:pt x="43" y="6600"/>
                  </a:lnTo>
                  <a:cubicBezTo>
                    <a:pt x="43" y="6583"/>
                    <a:pt x="44" y="6573"/>
                    <a:pt x="45" y="6563"/>
                  </a:cubicBezTo>
                  <a:cubicBezTo>
                    <a:pt x="47" y="6555"/>
                    <a:pt x="48" y="6544"/>
                    <a:pt x="48" y="6524"/>
                  </a:cubicBezTo>
                  <a:cubicBezTo>
                    <a:pt x="48" y="6504"/>
                    <a:pt x="47" y="6492"/>
                    <a:pt x="44" y="6482"/>
                  </a:cubicBezTo>
                  <a:cubicBezTo>
                    <a:pt x="42" y="6472"/>
                    <a:pt x="40" y="6465"/>
                    <a:pt x="40" y="6448"/>
                  </a:cubicBezTo>
                  <a:cubicBezTo>
                    <a:pt x="40" y="6432"/>
                    <a:pt x="43" y="6423"/>
                    <a:pt x="45" y="6414"/>
                  </a:cubicBezTo>
                  <a:cubicBezTo>
                    <a:pt x="48" y="6403"/>
                    <a:pt x="51" y="6392"/>
                    <a:pt x="51" y="6371"/>
                  </a:cubicBezTo>
                  <a:cubicBezTo>
                    <a:pt x="51" y="6351"/>
                    <a:pt x="48" y="6339"/>
                    <a:pt x="45" y="6330"/>
                  </a:cubicBezTo>
                  <a:cubicBezTo>
                    <a:pt x="43" y="6320"/>
                    <a:pt x="42" y="6312"/>
                    <a:pt x="42" y="6295"/>
                  </a:cubicBezTo>
                  <a:cubicBezTo>
                    <a:pt x="42" y="6278"/>
                    <a:pt x="43" y="6269"/>
                    <a:pt x="45" y="6260"/>
                  </a:cubicBezTo>
                  <a:cubicBezTo>
                    <a:pt x="48" y="6251"/>
                    <a:pt x="51" y="6240"/>
                    <a:pt x="51" y="6219"/>
                  </a:cubicBezTo>
                  <a:cubicBezTo>
                    <a:pt x="51" y="6196"/>
                    <a:pt x="47" y="6185"/>
                    <a:pt x="43" y="6175"/>
                  </a:cubicBezTo>
                  <a:cubicBezTo>
                    <a:pt x="39" y="6165"/>
                    <a:pt x="37" y="6159"/>
                    <a:pt x="37" y="6143"/>
                  </a:cubicBezTo>
                  <a:lnTo>
                    <a:pt x="37" y="6065"/>
                  </a:lnTo>
                  <a:cubicBezTo>
                    <a:pt x="37" y="6048"/>
                    <a:pt x="39" y="6042"/>
                    <a:pt x="42" y="6032"/>
                  </a:cubicBezTo>
                  <a:cubicBezTo>
                    <a:pt x="45" y="6023"/>
                    <a:pt x="49" y="6011"/>
                    <a:pt x="49" y="5989"/>
                  </a:cubicBezTo>
                  <a:cubicBezTo>
                    <a:pt x="49" y="5968"/>
                    <a:pt x="47" y="5958"/>
                    <a:pt x="45" y="5948"/>
                  </a:cubicBezTo>
                  <a:cubicBezTo>
                    <a:pt x="43" y="5939"/>
                    <a:pt x="42" y="5930"/>
                    <a:pt x="42" y="5913"/>
                  </a:cubicBezTo>
                  <a:cubicBezTo>
                    <a:pt x="42" y="5893"/>
                    <a:pt x="42" y="5882"/>
                    <a:pt x="40" y="5873"/>
                  </a:cubicBezTo>
                  <a:cubicBezTo>
                    <a:pt x="40" y="5864"/>
                    <a:pt x="39" y="5854"/>
                    <a:pt x="39" y="5835"/>
                  </a:cubicBezTo>
                  <a:cubicBezTo>
                    <a:pt x="39" y="5818"/>
                    <a:pt x="40" y="5810"/>
                    <a:pt x="43" y="5801"/>
                  </a:cubicBezTo>
                  <a:cubicBezTo>
                    <a:pt x="45" y="5791"/>
                    <a:pt x="48" y="5780"/>
                    <a:pt x="48" y="5759"/>
                  </a:cubicBezTo>
                  <a:cubicBezTo>
                    <a:pt x="48" y="5738"/>
                    <a:pt x="44" y="5726"/>
                    <a:pt x="42" y="5716"/>
                  </a:cubicBezTo>
                  <a:cubicBezTo>
                    <a:pt x="39" y="5707"/>
                    <a:pt x="37" y="5700"/>
                    <a:pt x="37" y="5683"/>
                  </a:cubicBezTo>
                  <a:cubicBezTo>
                    <a:pt x="37" y="5666"/>
                    <a:pt x="38" y="5656"/>
                    <a:pt x="39" y="5647"/>
                  </a:cubicBezTo>
                  <a:cubicBezTo>
                    <a:pt x="40" y="5636"/>
                    <a:pt x="42" y="5626"/>
                    <a:pt x="42" y="5607"/>
                  </a:cubicBezTo>
                  <a:cubicBezTo>
                    <a:pt x="42" y="5588"/>
                    <a:pt x="40" y="5577"/>
                    <a:pt x="40" y="5567"/>
                  </a:cubicBezTo>
                  <a:cubicBezTo>
                    <a:pt x="39" y="5559"/>
                    <a:pt x="39" y="5549"/>
                    <a:pt x="39" y="5530"/>
                  </a:cubicBezTo>
                  <a:cubicBezTo>
                    <a:pt x="39" y="5514"/>
                    <a:pt x="42" y="5506"/>
                    <a:pt x="44" y="5497"/>
                  </a:cubicBezTo>
                  <a:cubicBezTo>
                    <a:pt x="48" y="5486"/>
                    <a:pt x="51" y="5475"/>
                    <a:pt x="51" y="5454"/>
                  </a:cubicBezTo>
                  <a:cubicBezTo>
                    <a:pt x="51" y="5433"/>
                    <a:pt x="49" y="5423"/>
                    <a:pt x="48" y="5414"/>
                  </a:cubicBezTo>
                  <a:cubicBezTo>
                    <a:pt x="47" y="5405"/>
                    <a:pt x="45" y="5395"/>
                    <a:pt x="45" y="5378"/>
                  </a:cubicBezTo>
                  <a:lnTo>
                    <a:pt x="45" y="5302"/>
                  </a:lnTo>
                  <a:lnTo>
                    <a:pt x="45" y="5264"/>
                  </a:lnTo>
                  <a:lnTo>
                    <a:pt x="45" y="5225"/>
                  </a:lnTo>
                  <a:cubicBezTo>
                    <a:pt x="45" y="5205"/>
                    <a:pt x="43" y="5192"/>
                    <a:pt x="40" y="5184"/>
                  </a:cubicBezTo>
                  <a:cubicBezTo>
                    <a:pt x="39" y="5174"/>
                    <a:pt x="37" y="5166"/>
                    <a:pt x="37" y="5149"/>
                  </a:cubicBezTo>
                  <a:cubicBezTo>
                    <a:pt x="37" y="5130"/>
                    <a:pt x="38" y="5122"/>
                    <a:pt x="39" y="5112"/>
                  </a:cubicBezTo>
                  <a:cubicBezTo>
                    <a:pt x="40" y="5104"/>
                    <a:pt x="42" y="5093"/>
                    <a:pt x="42" y="5072"/>
                  </a:cubicBezTo>
                  <a:cubicBezTo>
                    <a:pt x="42" y="5053"/>
                    <a:pt x="40" y="5042"/>
                    <a:pt x="40" y="5034"/>
                  </a:cubicBezTo>
                  <a:cubicBezTo>
                    <a:pt x="39" y="5024"/>
                    <a:pt x="39" y="5015"/>
                    <a:pt x="39" y="4996"/>
                  </a:cubicBezTo>
                  <a:cubicBezTo>
                    <a:pt x="39" y="4978"/>
                    <a:pt x="39" y="4970"/>
                    <a:pt x="40" y="4960"/>
                  </a:cubicBezTo>
                  <a:cubicBezTo>
                    <a:pt x="40" y="4950"/>
                    <a:pt x="42" y="4941"/>
                    <a:pt x="42" y="4921"/>
                  </a:cubicBezTo>
                  <a:cubicBezTo>
                    <a:pt x="42" y="4901"/>
                    <a:pt x="42" y="4890"/>
                    <a:pt x="40" y="4881"/>
                  </a:cubicBezTo>
                  <a:cubicBezTo>
                    <a:pt x="40" y="4871"/>
                    <a:pt x="39" y="4864"/>
                    <a:pt x="39" y="4844"/>
                  </a:cubicBezTo>
                  <a:cubicBezTo>
                    <a:pt x="39" y="4825"/>
                    <a:pt x="38" y="4815"/>
                    <a:pt x="38" y="4806"/>
                  </a:cubicBezTo>
                  <a:cubicBezTo>
                    <a:pt x="37" y="4796"/>
                    <a:pt x="37" y="4788"/>
                    <a:pt x="37" y="4768"/>
                  </a:cubicBezTo>
                  <a:cubicBezTo>
                    <a:pt x="37" y="4751"/>
                    <a:pt x="39" y="4743"/>
                    <a:pt x="40" y="4734"/>
                  </a:cubicBezTo>
                  <a:cubicBezTo>
                    <a:pt x="42" y="4724"/>
                    <a:pt x="44" y="4713"/>
                    <a:pt x="44" y="4692"/>
                  </a:cubicBezTo>
                  <a:cubicBezTo>
                    <a:pt x="44" y="4672"/>
                    <a:pt x="43" y="4661"/>
                    <a:pt x="42" y="4652"/>
                  </a:cubicBezTo>
                  <a:cubicBezTo>
                    <a:pt x="40" y="4643"/>
                    <a:pt x="39" y="4633"/>
                    <a:pt x="39" y="4616"/>
                  </a:cubicBezTo>
                  <a:lnTo>
                    <a:pt x="39" y="4539"/>
                  </a:lnTo>
                  <a:cubicBezTo>
                    <a:pt x="39" y="4521"/>
                    <a:pt x="40" y="4512"/>
                    <a:pt x="42" y="4504"/>
                  </a:cubicBezTo>
                  <a:cubicBezTo>
                    <a:pt x="43" y="4494"/>
                    <a:pt x="44" y="4483"/>
                    <a:pt x="44" y="4463"/>
                  </a:cubicBezTo>
                  <a:cubicBezTo>
                    <a:pt x="44" y="4443"/>
                    <a:pt x="43" y="4434"/>
                    <a:pt x="43" y="4424"/>
                  </a:cubicBezTo>
                  <a:cubicBezTo>
                    <a:pt x="42" y="4415"/>
                    <a:pt x="42" y="4405"/>
                    <a:pt x="42" y="4387"/>
                  </a:cubicBezTo>
                  <a:cubicBezTo>
                    <a:pt x="42" y="4366"/>
                    <a:pt x="40" y="4355"/>
                    <a:pt x="38" y="4345"/>
                  </a:cubicBezTo>
                  <a:cubicBezTo>
                    <a:pt x="34" y="4336"/>
                    <a:pt x="33" y="4328"/>
                    <a:pt x="33" y="4311"/>
                  </a:cubicBezTo>
                  <a:cubicBezTo>
                    <a:pt x="33" y="4292"/>
                    <a:pt x="34" y="4284"/>
                    <a:pt x="37" y="4274"/>
                  </a:cubicBezTo>
                  <a:cubicBezTo>
                    <a:pt x="38" y="4265"/>
                    <a:pt x="39" y="4254"/>
                    <a:pt x="39" y="4234"/>
                  </a:cubicBezTo>
                  <a:lnTo>
                    <a:pt x="39" y="4196"/>
                  </a:lnTo>
                  <a:lnTo>
                    <a:pt x="39" y="4158"/>
                  </a:lnTo>
                  <a:cubicBezTo>
                    <a:pt x="39" y="4136"/>
                    <a:pt x="37" y="4126"/>
                    <a:pt x="34" y="4116"/>
                  </a:cubicBezTo>
                  <a:cubicBezTo>
                    <a:pt x="33" y="4108"/>
                    <a:pt x="32" y="4099"/>
                    <a:pt x="32" y="4082"/>
                  </a:cubicBezTo>
                  <a:cubicBezTo>
                    <a:pt x="32" y="4062"/>
                    <a:pt x="33" y="4055"/>
                    <a:pt x="34" y="4045"/>
                  </a:cubicBezTo>
                  <a:cubicBezTo>
                    <a:pt x="37" y="4036"/>
                    <a:pt x="38" y="4025"/>
                    <a:pt x="38" y="4006"/>
                  </a:cubicBezTo>
                  <a:cubicBezTo>
                    <a:pt x="38" y="3985"/>
                    <a:pt x="38" y="3975"/>
                    <a:pt x="37" y="3965"/>
                  </a:cubicBezTo>
                  <a:cubicBezTo>
                    <a:pt x="37" y="3957"/>
                    <a:pt x="34" y="3948"/>
                    <a:pt x="34" y="3929"/>
                  </a:cubicBezTo>
                  <a:lnTo>
                    <a:pt x="34" y="3852"/>
                  </a:lnTo>
                  <a:cubicBezTo>
                    <a:pt x="34" y="3835"/>
                    <a:pt x="37" y="3827"/>
                    <a:pt x="39" y="3818"/>
                  </a:cubicBezTo>
                  <a:cubicBezTo>
                    <a:pt x="42" y="3807"/>
                    <a:pt x="44" y="3797"/>
                    <a:pt x="44" y="3775"/>
                  </a:cubicBezTo>
                  <a:cubicBezTo>
                    <a:pt x="44" y="3754"/>
                    <a:pt x="42" y="3743"/>
                    <a:pt x="40" y="3734"/>
                  </a:cubicBezTo>
                  <a:cubicBezTo>
                    <a:pt x="38" y="3724"/>
                    <a:pt x="37" y="3716"/>
                    <a:pt x="37" y="3698"/>
                  </a:cubicBezTo>
                  <a:cubicBezTo>
                    <a:pt x="37" y="3680"/>
                    <a:pt x="34" y="3669"/>
                    <a:pt x="34" y="3660"/>
                  </a:cubicBezTo>
                  <a:cubicBezTo>
                    <a:pt x="33" y="3650"/>
                    <a:pt x="33" y="3641"/>
                    <a:pt x="33" y="3622"/>
                  </a:cubicBezTo>
                  <a:cubicBezTo>
                    <a:pt x="33" y="3605"/>
                    <a:pt x="37" y="3599"/>
                    <a:pt x="39" y="3589"/>
                  </a:cubicBezTo>
                  <a:cubicBezTo>
                    <a:pt x="43" y="3579"/>
                    <a:pt x="47" y="3568"/>
                    <a:pt x="47" y="3546"/>
                  </a:cubicBezTo>
                  <a:lnTo>
                    <a:pt x="47" y="3508"/>
                  </a:lnTo>
                  <a:lnTo>
                    <a:pt x="47" y="3470"/>
                  </a:lnTo>
                  <a:cubicBezTo>
                    <a:pt x="47" y="3449"/>
                    <a:pt x="43" y="3436"/>
                    <a:pt x="40" y="3427"/>
                  </a:cubicBezTo>
                  <a:cubicBezTo>
                    <a:pt x="38" y="3418"/>
                    <a:pt x="34" y="3409"/>
                    <a:pt x="34" y="3393"/>
                  </a:cubicBezTo>
                  <a:cubicBezTo>
                    <a:pt x="34" y="3376"/>
                    <a:pt x="38" y="3369"/>
                    <a:pt x="40" y="3360"/>
                  </a:cubicBezTo>
                  <a:cubicBezTo>
                    <a:pt x="43" y="3350"/>
                    <a:pt x="47" y="3338"/>
                    <a:pt x="47" y="3317"/>
                  </a:cubicBezTo>
                  <a:cubicBezTo>
                    <a:pt x="47" y="3295"/>
                    <a:pt x="44" y="3284"/>
                    <a:pt x="42" y="3274"/>
                  </a:cubicBezTo>
                  <a:cubicBezTo>
                    <a:pt x="40" y="3267"/>
                    <a:pt x="38" y="3258"/>
                    <a:pt x="38" y="3241"/>
                  </a:cubicBezTo>
                  <a:cubicBezTo>
                    <a:pt x="38" y="3222"/>
                    <a:pt x="39" y="3214"/>
                    <a:pt x="40" y="3204"/>
                  </a:cubicBezTo>
                  <a:cubicBezTo>
                    <a:pt x="42" y="3195"/>
                    <a:pt x="43" y="3184"/>
                    <a:pt x="43" y="3165"/>
                  </a:cubicBezTo>
                  <a:lnTo>
                    <a:pt x="43" y="3125"/>
                  </a:lnTo>
                  <a:lnTo>
                    <a:pt x="43" y="3088"/>
                  </a:lnTo>
                  <a:cubicBezTo>
                    <a:pt x="43" y="3068"/>
                    <a:pt x="42" y="3058"/>
                    <a:pt x="40" y="3048"/>
                  </a:cubicBezTo>
                  <a:cubicBezTo>
                    <a:pt x="39" y="3038"/>
                    <a:pt x="38" y="3029"/>
                    <a:pt x="38" y="3012"/>
                  </a:cubicBezTo>
                  <a:cubicBezTo>
                    <a:pt x="38" y="2993"/>
                    <a:pt x="39" y="2985"/>
                    <a:pt x="40" y="2975"/>
                  </a:cubicBezTo>
                  <a:cubicBezTo>
                    <a:pt x="42" y="2967"/>
                    <a:pt x="43" y="2956"/>
                    <a:pt x="43" y="2936"/>
                  </a:cubicBezTo>
                  <a:cubicBezTo>
                    <a:pt x="43" y="2916"/>
                    <a:pt x="44" y="2908"/>
                    <a:pt x="44" y="2898"/>
                  </a:cubicBezTo>
                  <a:cubicBezTo>
                    <a:pt x="45" y="2888"/>
                    <a:pt x="45" y="2879"/>
                    <a:pt x="45" y="2860"/>
                  </a:cubicBezTo>
                  <a:cubicBezTo>
                    <a:pt x="45" y="2840"/>
                    <a:pt x="47" y="2831"/>
                    <a:pt x="47" y="2822"/>
                  </a:cubicBezTo>
                  <a:cubicBezTo>
                    <a:pt x="48" y="2812"/>
                    <a:pt x="48" y="2803"/>
                    <a:pt x="48" y="2782"/>
                  </a:cubicBezTo>
                  <a:cubicBezTo>
                    <a:pt x="48" y="2763"/>
                    <a:pt x="47" y="2752"/>
                    <a:pt x="45" y="2743"/>
                  </a:cubicBezTo>
                  <a:cubicBezTo>
                    <a:pt x="44" y="2733"/>
                    <a:pt x="43" y="2726"/>
                    <a:pt x="43" y="2706"/>
                  </a:cubicBezTo>
                  <a:cubicBezTo>
                    <a:pt x="43" y="2688"/>
                    <a:pt x="43" y="2677"/>
                    <a:pt x="42" y="2668"/>
                  </a:cubicBezTo>
                  <a:cubicBezTo>
                    <a:pt x="40" y="2658"/>
                    <a:pt x="40" y="2649"/>
                    <a:pt x="40" y="2630"/>
                  </a:cubicBezTo>
                  <a:cubicBezTo>
                    <a:pt x="40" y="2613"/>
                    <a:pt x="43" y="2605"/>
                    <a:pt x="44" y="2595"/>
                  </a:cubicBezTo>
                  <a:cubicBezTo>
                    <a:pt x="45" y="2586"/>
                    <a:pt x="48" y="2574"/>
                    <a:pt x="48" y="2554"/>
                  </a:cubicBezTo>
                  <a:cubicBezTo>
                    <a:pt x="48" y="2534"/>
                    <a:pt x="47" y="2523"/>
                    <a:pt x="45" y="2514"/>
                  </a:cubicBezTo>
                  <a:cubicBezTo>
                    <a:pt x="44" y="2504"/>
                    <a:pt x="43" y="2495"/>
                    <a:pt x="43" y="2477"/>
                  </a:cubicBezTo>
                  <a:cubicBezTo>
                    <a:pt x="43" y="2458"/>
                    <a:pt x="42" y="2447"/>
                    <a:pt x="40" y="2438"/>
                  </a:cubicBezTo>
                  <a:cubicBezTo>
                    <a:pt x="39" y="2428"/>
                    <a:pt x="38" y="2418"/>
                    <a:pt x="38" y="2401"/>
                  </a:cubicBezTo>
                  <a:cubicBezTo>
                    <a:pt x="38" y="2385"/>
                    <a:pt x="39" y="2378"/>
                    <a:pt x="42" y="2368"/>
                  </a:cubicBezTo>
                  <a:cubicBezTo>
                    <a:pt x="44" y="2357"/>
                    <a:pt x="47" y="2346"/>
                    <a:pt x="47" y="2325"/>
                  </a:cubicBezTo>
                  <a:cubicBezTo>
                    <a:pt x="47" y="2305"/>
                    <a:pt x="44" y="2293"/>
                    <a:pt x="42" y="2283"/>
                  </a:cubicBezTo>
                  <a:cubicBezTo>
                    <a:pt x="39" y="2274"/>
                    <a:pt x="38" y="2266"/>
                    <a:pt x="38" y="2249"/>
                  </a:cubicBezTo>
                  <a:cubicBezTo>
                    <a:pt x="38" y="2229"/>
                    <a:pt x="37" y="2218"/>
                    <a:pt x="34" y="2208"/>
                  </a:cubicBezTo>
                  <a:cubicBezTo>
                    <a:pt x="33" y="2199"/>
                    <a:pt x="32" y="2190"/>
                    <a:pt x="32" y="2172"/>
                  </a:cubicBezTo>
                  <a:cubicBezTo>
                    <a:pt x="32" y="2154"/>
                    <a:pt x="33" y="2144"/>
                    <a:pt x="33" y="2134"/>
                  </a:cubicBezTo>
                  <a:cubicBezTo>
                    <a:pt x="34" y="2126"/>
                    <a:pt x="34" y="2116"/>
                    <a:pt x="34" y="2096"/>
                  </a:cubicBezTo>
                  <a:cubicBezTo>
                    <a:pt x="34" y="2078"/>
                    <a:pt x="33" y="2067"/>
                    <a:pt x="33" y="2057"/>
                  </a:cubicBezTo>
                  <a:cubicBezTo>
                    <a:pt x="32" y="2048"/>
                    <a:pt x="32" y="2038"/>
                    <a:pt x="32" y="2020"/>
                  </a:cubicBezTo>
                  <a:cubicBezTo>
                    <a:pt x="32" y="2003"/>
                    <a:pt x="34" y="1995"/>
                    <a:pt x="38" y="1987"/>
                  </a:cubicBezTo>
                  <a:cubicBezTo>
                    <a:pt x="42" y="1977"/>
                    <a:pt x="45" y="1965"/>
                    <a:pt x="45" y="1944"/>
                  </a:cubicBezTo>
                  <a:cubicBezTo>
                    <a:pt x="45" y="1930"/>
                    <a:pt x="43" y="1917"/>
                    <a:pt x="40" y="1903"/>
                  </a:cubicBezTo>
                  <a:cubicBezTo>
                    <a:pt x="38" y="1890"/>
                    <a:pt x="37" y="1877"/>
                    <a:pt x="37" y="1866"/>
                  </a:cubicBezTo>
                  <a:cubicBezTo>
                    <a:pt x="38" y="1854"/>
                    <a:pt x="40" y="1842"/>
                    <a:pt x="44" y="1828"/>
                  </a:cubicBezTo>
                  <a:cubicBezTo>
                    <a:pt x="47" y="1816"/>
                    <a:pt x="51" y="1802"/>
                    <a:pt x="53" y="1789"/>
                  </a:cubicBezTo>
                  <a:cubicBezTo>
                    <a:pt x="54" y="1776"/>
                    <a:pt x="53" y="1763"/>
                    <a:pt x="51" y="1749"/>
                  </a:cubicBezTo>
                  <a:cubicBezTo>
                    <a:pt x="49" y="1736"/>
                    <a:pt x="48" y="1724"/>
                    <a:pt x="49" y="1711"/>
                  </a:cubicBezTo>
                  <a:cubicBezTo>
                    <a:pt x="51" y="1701"/>
                    <a:pt x="56" y="1689"/>
                    <a:pt x="61" y="1677"/>
                  </a:cubicBezTo>
                  <a:cubicBezTo>
                    <a:pt x="67" y="1665"/>
                    <a:pt x="72" y="1651"/>
                    <a:pt x="75" y="1638"/>
                  </a:cubicBezTo>
                  <a:cubicBezTo>
                    <a:pt x="79" y="1613"/>
                    <a:pt x="86" y="1588"/>
                    <a:pt x="91" y="1563"/>
                  </a:cubicBezTo>
                  <a:cubicBezTo>
                    <a:pt x="96" y="1548"/>
                    <a:pt x="96" y="1535"/>
                    <a:pt x="96" y="1522"/>
                  </a:cubicBezTo>
                  <a:cubicBezTo>
                    <a:pt x="97" y="1510"/>
                    <a:pt x="97" y="1496"/>
                    <a:pt x="99" y="1485"/>
                  </a:cubicBezTo>
                  <a:cubicBezTo>
                    <a:pt x="103" y="1473"/>
                    <a:pt x="108" y="1463"/>
                    <a:pt x="115" y="1451"/>
                  </a:cubicBezTo>
                  <a:cubicBezTo>
                    <a:pt x="120" y="1438"/>
                    <a:pt x="128" y="1426"/>
                    <a:pt x="131" y="1415"/>
                  </a:cubicBezTo>
                  <a:cubicBezTo>
                    <a:pt x="135" y="1404"/>
                    <a:pt x="138" y="1390"/>
                    <a:pt x="141" y="1378"/>
                  </a:cubicBezTo>
                  <a:cubicBezTo>
                    <a:pt x="144" y="1365"/>
                    <a:pt x="147" y="1352"/>
                    <a:pt x="151" y="1341"/>
                  </a:cubicBezTo>
                  <a:cubicBezTo>
                    <a:pt x="161" y="1317"/>
                    <a:pt x="171" y="1292"/>
                    <a:pt x="181" y="1270"/>
                  </a:cubicBezTo>
                  <a:cubicBezTo>
                    <a:pt x="187" y="1259"/>
                    <a:pt x="194" y="1250"/>
                    <a:pt x="203" y="1239"/>
                  </a:cubicBezTo>
                  <a:cubicBezTo>
                    <a:pt x="210" y="1228"/>
                    <a:pt x="219" y="1217"/>
                    <a:pt x="225" y="1206"/>
                  </a:cubicBezTo>
                  <a:cubicBezTo>
                    <a:pt x="230" y="1195"/>
                    <a:pt x="236" y="1183"/>
                    <a:pt x="240" y="1173"/>
                  </a:cubicBezTo>
                  <a:cubicBezTo>
                    <a:pt x="245" y="1159"/>
                    <a:pt x="251" y="1147"/>
                    <a:pt x="257" y="1135"/>
                  </a:cubicBezTo>
                  <a:cubicBezTo>
                    <a:pt x="267" y="1119"/>
                    <a:pt x="275" y="1105"/>
                    <a:pt x="285" y="1090"/>
                  </a:cubicBezTo>
                  <a:lnTo>
                    <a:pt x="299" y="1069"/>
                  </a:lnTo>
                  <a:cubicBezTo>
                    <a:pt x="305" y="1058"/>
                    <a:pt x="311" y="1047"/>
                    <a:pt x="316" y="1036"/>
                  </a:cubicBezTo>
                  <a:cubicBezTo>
                    <a:pt x="323" y="1025"/>
                    <a:pt x="328" y="1013"/>
                    <a:pt x="337" y="1002"/>
                  </a:cubicBezTo>
                  <a:cubicBezTo>
                    <a:pt x="350" y="981"/>
                    <a:pt x="367" y="960"/>
                    <a:pt x="383" y="940"/>
                  </a:cubicBezTo>
                  <a:cubicBezTo>
                    <a:pt x="391" y="932"/>
                    <a:pt x="401" y="923"/>
                    <a:pt x="412" y="915"/>
                  </a:cubicBezTo>
                  <a:cubicBezTo>
                    <a:pt x="420" y="907"/>
                    <a:pt x="431" y="899"/>
                    <a:pt x="440" y="889"/>
                  </a:cubicBezTo>
                  <a:cubicBezTo>
                    <a:pt x="449" y="879"/>
                    <a:pt x="457" y="869"/>
                    <a:pt x="463" y="859"/>
                  </a:cubicBezTo>
                  <a:cubicBezTo>
                    <a:pt x="472" y="848"/>
                    <a:pt x="478" y="837"/>
                    <a:pt x="488" y="828"/>
                  </a:cubicBezTo>
                  <a:cubicBezTo>
                    <a:pt x="495" y="819"/>
                    <a:pt x="503" y="810"/>
                    <a:pt x="510" y="801"/>
                  </a:cubicBezTo>
                  <a:cubicBezTo>
                    <a:pt x="520" y="790"/>
                    <a:pt x="527" y="779"/>
                    <a:pt x="538" y="771"/>
                  </a:cubicBezTo>
                  <a:lnTo>
                    <a:pt x="556" y="755"/>
                  </a:lnTo>
                  <a:cubicBezTo>
                    <a:pt x="569" y="742"/>
                    <a:pt x="583" y="730"/>
                    <a:pt x="596" y="719"/>
                  </a:cubicBezTo>
                  <a:cubicBezTo>
                    <a:pt x="605" y="712"/>
                    <a:pt x="617" y="704"/>
                    <a:pt x="629" y="698"/>
                  </a:cubicBezTo>
                  <a:lnTo>
                    <a:pt x="661" y="678"/>
                  </a:lnTo>
                  <a:cubicBezTo>
                    <a:pt x="672" y="670"/>
                    <a:pt x="685" y="664"/>
                    <a:pt x="698" y="656"/>
                  </a:cubicBezTo>
                  <a:cubicBezTo>
                    <a:pt x="708" y="651"/>
                    <a:pt x="719" y="646"/>
                    <a:pt x="729" y="639"/>
                  </a:cubicBezTo>
                  <a:cubicBezTo>
                    <a:pt x="738" y="633"/>
                    <a:pt x="747" y="624"/>
                    <a:pt x="756" y="618"/>
                  </a:cubicBezTo>
                  <a:cubicBezTo>
                    <a:pt x="767" y="608"/>
                    <a:pt x="778" y="601"/>
                    <a:pt x="790" y="594"/>
                  </a:cubicBezTo>
                  <a:cubicBezTo>
                    <a:pt x="802" y="587"/>
                    <a:pt x="814" y="583"/>
                    <a:pt x="827" y="578"/>
                  </a:cubicBezTo>
                  <a:cubicBezTo>
                    <a:pt x="840" y="574"/>
                    <a:pt x="851" y="569"/>
                    <a:pt x="861" y="564"/>
                  </a:cubicBezTo>
                  <a:cubicBezTo>
                    <a:pt x="869" y="560"/>
                    <a:pt x="875" y="557"/>
                    <a:pt x="884" y="552"/>
                  </a:cubicBezTo>
                  <a:cubicBezTo>
                    <a:pt x="899" y="544"/>
                    <a:pt x="913" y="536"/>
                    <a:pt x="929" y="530"/>
                  </a:cubicBezTo>
                  <a:cubicBezTo>
                    <a:pt x="940" y="524"/>
                    <a:pt x="950" y="519"/>
                    <a:pt x="961" y="512"/>
                  </a:cubicBezTo>
                  <a:cubicBezTo>
                    <a:pt x="974" y="505"/>
                    <a:pt x="986" y="499"/>
                    <a:pt x="997" y="494"/>
                  </a:cubicBezTo>
                  <a:cubicBezTo>
                    <a:pt x="1008" y="490"/>
                    <a:pt x="1022" y="488"/>
                    <a:pt x="1035" y="487"/>
                  </a:cubicBezTo>
                  <a:cubicBezTo>
                    <a:pt x="1047" y="485"/>
                    <a:pt x="1061" y="484"/>
                    <a:pt x="1072" y="479"/>
                  </a:cubicBezTo>
                  <a:cubicBezTo>
                    <a:pt x="1086" y="476"/>
                    <a:pt x="1098" y="471"/>
                    <a:pt x="1109" y="466"/>
                  </a:cubicBezTo>
                  <a:cubicBezTo>
                    <a:pt x="1121" y="458"/>
                    <a:pt x="1132" y="453"/>
                    <a:pt x="1145" y="451"/>
                  </a:cubicBezTo>
                  <a:cubicBezTo>
                    <a:pt x="1156" y="447"/>
                    <a:pt x="1167" y="444"/>
                    <a:pt x="1177" y="441"/>
                  </a:cubicBezTo>
                  <a:cubicBezTo>
                    <a:pt x="1191" y="437"/>
                    <a:pt x="1206" y="433"/>
                    <a:pt x="1220" y="430"/>
                  </a:cubicBezTo>
                  <a:cubicBezTo>
                    <a:pt x="1232" y="429"/>
                    <a:pt x="1245" y="428"/>
                    <a:pt x="1258" y="428"/>
                  </a:cubicBezTo>
                  <a:cubicBezTo>
                    <a:pt x="1271" y="426"/>
                    <a:pt x="1284" y="426"/>
                    <a:pt x="1297" y="424"/>
                  </a:cubicBezTo>
                  <a:cubicBezTo>
                    <a:pt x="1311" y="423"/>
                    <a:pt x="1323" y="418"/>
                    <a:pt x="1336" y="414"/>
                  </a:cubicBezTo>
                  <a:cubicBezTo>
                    <a:pt x="1349" y="410"/>
                    <a:pt x="1361" y="407"/>
                    <a:pt x="1372" y="405"/>
                  </a:cubicBezTo>
                  <a:cubicBezTo>
                    <a:pt x="1384" y="403"/>
                    <a:pt x="1398" y="402"/>
                    <a:pt x="1410" y="402"/>
                  </a:cubicBezTo>
                  <a:cubicBezTo>
                    <a:pt x="1424" y="401"/>
                    <a:pt x="1437" y="401"/>
                    <a:pt x="1451" y="398"/>
                  </a:cubicBezTo>
                  <a:cubicBezTo>
                    <a:pt x="1464" y="396"/>
                    <a:pt x="1478" y="394"/>
                    <a:pt x="1493" y="392"/>
                  </a:cubicBezTo>
                  <a:lnTo>
                    <a:pt x="1527" y="386"/>
                  </a:lnTo>
                  <a:cubicBezTo>
                    <a:pt x="1538" y="383"/>
                    <a:pt x="1552" y="383"/>
                    <a:pt x="1564" y="382"/>
                  </a:cubicBezTo>
                  <a:cubicBezTo>
                    <a:pt x="1577" y="381"/>
                    <a:pt x="1591" y="381"/>
                    <a:pt x="1604" y="378"/>
                  </a:cubicBezTo>
                  <a:cubicBezTo>
                    <a:pt x="1618" y="377"/>
                    <a:pt x="1630" y="371"/>
                    <a:pt x="1644" y="366"/>
                  </a:cubicBezTo>
                  <a:cubicBezTo>
                    <a:pt x="1656" y="362"/>
                    <a:pt x="1667" y="356"/>
                    <a:pt x="1678" y="355"/>
                  </a:cubicBezTo>
                  <a:lnTo>
                    <a:pt x="1754" y="345"/>
                  </a:lnTo>
                  <a:cubicBezTo>
                    <a:pt x="1766" y="343"/>
                    <a:pt x="1779" y="342"/>
                    <a:pt x="1791" y="340"/>
                  </a:cubicBezTo>
                  <a:cubicBezTo>
                    <a:pt x="1805" y="339"/>
                    <a:pt x="1817" y="338"/>
                    <a:pt x="1831" y="337"/>
                  </a:cubicBezTo>
                  <a:cubicBezTo>
                    <a:pt x="1843" y="334"/>
                    <a:pt x="1855" y="334"/>
                    <a:pt x="1868" y="333"/>
                  </a:cubicBezTo>
                  <a:cubicBezTo>
                    <a:pt x="1880" y="332"/>
                    <a:pt x="1893" y="330"/>
                    <a:pt x="1907" y="328"/>
                  </a:cubicBezTo>
                  <a:cubicBezTo>
                    <a:pt x="1919" y="326"/>
                    <a:pt x="1930" y="326"/>
                    <a:pt x="1944" y="324"/>
                  </a:cubicBezTo>
                  <a:cubicBezTo>
                    <a:pt x="1957" y="323"/>
                    <a:pt x="1970" y="322"/>
                    <a:pt x="1983" y="321"/>
                  </a:cubicBezTo>
                  <a:cubicBezTo>
                    <a:pt x="1997" y="318"/>
                    <a:pt x="2010" y="316"/>
                    <a:pt x="2024" y="311"/>
                  </a:cubicBezTo>
                  <a:cubicBezTo>
                    <a:pt x="2035" y="308"/>
                    <a:pt x="2047" y="305"/>
                    <a:pt x="2059" y="303"/>
                  </a:cubicBezTo>
                  <a:cubicBezTo>
                    <a:pt x="2064" y="302"/>
                    <a:pt x="2070" y="301"/>
                    <a:pt x="2076" y="301"/>
                  </a:cubicBezTo>
                  <a:cubicBezTo>
                    <a:pt x="2082" y="301"/>
                    <a:pt x="2089" y="302"/>
                    <a:pt x="2095" y="302"/>
                  </a:cubicBezTo>
                  <a:cubicBezTo>
                    <a:pt x="2109" y="302"/>
                    <a:pt x="2123" y="302"/>
                    <a:pt x="2137" y="301"/>
                  </a:cubicBezTo>
                  <a:cubicBezTo>
                    <a:pt x="2150" y="297"/>
                    <a:pt x="2163" y="295"/>
                    <a:pt x="2176" y="292"/>
                  </a:cubicBezTo>
                  <a:cubicBezTo>
                    <a:pt x="2190" y="290"/>
                    <a:pt x="2201" y="287"/>
                    <a:pt x="2213" y="286"/>
                  </a:cubicBezTo>
                  <a:cubicBezTo>
                    <a:pt x="2225" y="285"/>
                    <a:pt x="2239" y="283"/>
                    <a:pt x="2251" y="283"/>
                  </a:cubicBezTo>
                  <a:cubicBezTo>
                    <a:pt x="2265" y="283"/>
                    <a:pt x="2277" y="281"/>
                    <a:pt x="2291" y="280"/>
                  </a:cubicBezTo>
                  <a:cubicBezTo>
                    <a:pt x="2304" y="279"/>
                    <a:pt x="2318" y="274"/>
                    <a:pt x="2331" y="270"/>
                  </a:cubicBezTo>
                  <a:cubicBezTo>
                    <a:pt x="2343" y="265"/>
                    <a:pt x="2356" y="262"/>
                    <a:pt x="2366" y="260"/>
                  </a:cubicBezTo>
                  <a:lnTo>
                    <a:pt x="2442" y="251"/>
                  </a:lnTo>
                  <a:cubicBezTo>
                    <a:pt x="2454" y="249"/>
                    <a:pt x="2466" y="249"/>
                    <a:pt x="2479" y="249"/>
                  </a:cubicBezTo>
                  <a:cubicBezTo>
                    <a:pt x="2491" y="249"/>
                    <a:pt x="2506" y="249"/>
                    <a:pt x="2518" y="248"/>
                  </a:cubicBezTo>
                  <a:cubicBezTo>
                    <a:pt x="2532" y="247"/>
                    <a:pt x="2545" y="243"/>
                    <a:pt x="2559" y="241"/>
                  </a:cubicBezTo>
                  <a:cubicBezTo>
                    <a:pt x="2571" y="237"/>
                    <a:pt x="2583" y="235"/>
                    <a:pt x="2594" y="233"/>
                  </a:cubicBezTo>
                  <a:lnTo>
                    <a:pt x="2672" y="225"/>
                  </a:lnTo>
                  <a:cubicBezTo>
                    <a:pt x="2683" y="222"/>
                    <a:pt x="2696" y="222"/>
                    <a:pt x="2709" y="222"/>
                  </a:cubicBezTo>
                  <a:cubicBezTo>
                    <a:pt x="2722" y="221"/>
                    <a:pt x="2736" y="221"/>
                    <a:pt x="2749" y="220"/>
                  </a:cubicBezTo>
                  <a:lnTo>
                    <a:pt x="2789" y="216"/>
                  </a:lnTo>
                  <a:cubicBezTo>
                    <a:pt x="2801" y="216"/>
                    <a:pt x="2813" y="215"/>
                    <a:pt x="2825" y="214"/>
                  </a:cubicBezTo>
                  <a:cubicBezTo>
                    <a:pt x="2838" y="212"/>
                    <a:pt x="2850" y="212"/>
                    <a:pt x="2862" y="212"/>
                  </a:cubicBezTo>
                  <a:cubicBezTo>
                    <a:pt x="2876" y="211"/>
                    <a:pt x="2889" y="211"/>
                    <a:pt x="2904" y="210"/>
                  </a:cubicBezTo>
                  <a:lnTo>
                    <a:pt x="2979" y="201"/>
                  </a:lnTo>
                  <a:cubicBezTo>
                    <a:pt x="2993" y="200"/>
                    <a:pt x="3006" y="196"/>
                    <a:pt x="3020" y="192"/>
                  </a:cubicBezTo>
                  <a:cubicBezTo>
                    <a:pt x="3031" y="188"/>
                    <a:pt x="3043" y="185"/>
                    <a:pt x="3054" y="184"/>
                  </a:cubicBezTo>
                  <a:cubicBezTo>
                    <a:pt x="3057" y="184"/>
                    <a:pt x="3061" y="183"/>
                    <a:pt x="3065" y="183"/>
                  </a:cubicBezTo>
                  <a:cubicBezTo>
                    <a:pt x="3073" y="183"/>
                    <a:pt x="3082" y="184"/>
                    <a:pt x="3090" y="185"/>
                  </a:cubicBezTo>
                  <a:cubicBezTo>
                    <a:pt x="3100" y="186"/>
                    <a:pt x="3110" y="187"/>
                    <a:pt x="3120" y="187"/>
                  </a:cubicBezTo>
                  <a:cubicBezTo>
                    <a:pt x="3124" y="187"/>
                    <a:pt x="3128" y="187"/>
                    <a:pt x="3132" y="187"/>
                  </a:cubicBezTo>
                  <a:cubicBezTo>
                    <a:pt x="3144" y="185"/>
                    <a:pt x="3157" y="185"/>
                    <a:pt x="3170" y="185"/>
                  </a:cubicBezTo>
                  <a:cubicBezTo>
                    <a:pt x="3183" y="185"/>
                    <a:pt x="3196" y="185"/>
                    <a:pt x="3209" y="184"/>
                  </a:cubicBezTo>
                  <a:cubicBezTo>
                    <a:pt x="3224" y="183"/>
                    <a:pt x="3237" y="179"/>
                    <a:pt x="3251" y="174"/>
                  </a:cubicBezTo>
                  <a:cubicBezTo>
                    <a:pt x="3263" y="171"/>
                    <a:pt x="3275" y="168"/>
                    <a:pt x="3285" y="167"/>
                  </a:cubicBezTo>
                  <a:cubicBezTo>
                    <a:pt x="3298" y="166"/>
                    <a:pt x="3311" y="166"/>
                    <a:pt x="3323" y="166"/>
                  </a:cubicBezTo>
                  <a:cubicBezTo>
                    <a:pt x="3336" y="166"/>
                    <a:pt x="3349" y="166"/>
                    <a:pt x="3362" y="164"/>
                  </a:cubicBezTo>
                  <a:cubicBezTo>
                    <a:pt x="3375" y="162"/>
                    <a:pt x="3387" y="161"/>
                    <a:pt x="3401" y="161"/>
                  </a:cubicBezTo>
                  <a:cubicBezTo>
                    <a:pt x="3414" y="160"/>
                    <a:pt x="3427" y="160"/>
                    <a:pt x="3440" y="158"/>
                  </a:cubicBezTo>
                  <a:cubicBezTo>
                    <a:pt x="3454" y="157"/>
                    <a:pt x="3465" y="156"/>
                    <a:pt x="3478" y="153"/>
                  </a:cubicBezTo>
                  <a:cubicBezTo>
                    <a:pt x="3491" y="151"/>
                    <a:pt x="3504" y="150"/>
                    <a:pt x="3516" y="147"/>
                  </a:cubicBezTo>
                  <a:lnTo>
                    <a:pt x="3561" y="144"/>
                  </a:lnTo>
                  <a:lnTo>
                    <a:pt x="3593" y="141"/>
                  </a:lnTo>
                  <a:cubicBezTo>
                    <a:pt x="3597" y="141"/>
                    <a:pt x="3601" y="141"/>
                    <a:pt x="3605" y="141"/>
                  </a:cubicBezTo>
                  <a:cubicBezTo>
                    <a:pt x="3612" y="141"/>
                    <a:pt x="3620" y="141"/>
                    <a:pt x="3628" y="141"/>
                  </a:cubicBezTo>
                  <a:cubicBezTo>
                    <a:pt x="3637" y="141"/>
                    <a:pt x="3646" y="141"/>
                    <a:pt x="3655" y="141"/>
                  </a:cubicBezTo>
                  <a:cubicBezTo>
                    <a:pt x="3660" y="141"/>
                    <a:pt x="3664" y="141"/>
                    <a:pt x="3669" y="141"/>
                  </a:cubicBezTo>
                  <a:cubicBezTo>
                    <a:pt x="3682" y="140"/>
                    <a:pt x="3696" y="137"/>
                    <a:pt x="3708" y="135"/>
                  </a:cubicBezTo>
                  <a:cubicBezTo>
                    <a:pt x="3721" y="134"/>
                    <a:pt x="3733" y="130"/>
                    <a:pt x="3745" y="129"/>
                  </a:cubicBezTo>
                  <a:cubicBezTo>
                    <a:pt x="3749" y="129"/>
                    <a:pt x="3753" y="129"/>
                    <a:pt x="3757" y="129"/>
                  </a:cubicBezTo>
                  <a:cubicBezTo>
                    <a:pt x="3766" y="129"/>
                    <a:pt x="3774" y="129"/>
                    <a:pt x="3782" y="129"/>
                  </a:cubicBezTo>
                  <a:cubicBezTo>
                    <a:pt x="3792" y="129"/>
                    <a:pt x="3800" y="130"/>
                    <a:pt x="3809" y="130"/>
                  </a:cubicBezTo>
                  <a:cubicBezTo>
                    <a:pt x="3814" y="130"/>
                    <a:pt x="3818" y="130"/>
                    <a:pt x="3823" y="129"/>
                  </a:cubicBezTo>
                  <a:cubicBezTo>
                    <a:pt x="3836" y="128"/>
                    <a:pt x="3848" y="125"/>
                    <a:pt x="3862" y="124"/>
                  </a:cubicBezTo>
                  <a:cubicBezTo>
                    <a:pt x="3874" y="123"/>
                    <a:pt x="3887" y="121"/>
                    <a:pt x="3899" y="120"/>
                  </a:cubicBezTo>
                  <a:cubicBezTo>
                    <a:pt x="3903" y="119"/>
                    <a:pt x="3908" y="119"/>
                    <a:pt x="3912" y="119"/>
                  </a:cubicBezTo>
                  <a:cubicBezTo>
                    <a:pt x="3920" y="119"/>
                    <a:pt x="3929" y="120"/>
                    <a:pt x="3937" y="120"/>
                  </a:cubicBezTo>
                  <a:cubicBezTo>
                    <a:pt x="3945" y="120"/>
                    <a:pt x="3954" y="120"/>
                    <a:pt x="3963" y="120"/>
                  </a:cubicBezTo>
                  <a:cubicBezTo>
                    <a:pt x="3968" y="120"/>
                    <a:pt x="3972" y="120"/>
                    <a:pt x="3976" y="120"/>
                  </a:cubicBezTo>
                  <a:cubicBezTo>
                    <a:pt x="3990" y="119"/>
                    <a:pt x="4003" y="114"/>
                    <a:pt x="4017" y="112"/>
                  </a:cubicBezTo>
                  <a:cubicBezTo>
                    <a:pt x="4029" y="109"/>
                    <a:pt x="4040" y="107"/>
                    <a:pt x="4051" y="105"/>
                  </a:cubicBezTo>
                  <a:cubicBezTo>
                    <a:pt x="4065" y="104"/>
                    <a:pt x="4077" y="102"/>
                    <a:pt x="4091" y="101"/>
                  </a:cubicBezTo>
                  <a:cubicBezTo>
                    <a:pt x="4103" y="99"/>
                    <a:pt x="4115" y="98"/>
                    <a:pt x="4128" y="97"/>
                  </a:cubicBezTo>
                  <a:cubicBezTo>
                    <a:pt x="4140" y="96"/>
                    <a:pt x="4153" y="96"/>
                    <a:pt x="4166" y="96"/>
                  </a:cubicBezTo>
                  <a:cubicBezTo>
                    <a:pt x="4178" y="96"/>
                    <a:pt x="4190" y="96"/>
                    <a:pt x="4204" y="94"/>
                  </a:cubicBezTo>
                  <a:cubicBezTo>
                    <a:pt x="4208" y="94"/>
                    <a:pt x="4211" y="93"/>
                    <a:pt x="4214" y="93"/>
                  </a:cubicBezTo>
                  <a:cubicBezTo>
                    <a:pt x="4222" y="93"/>
                    <a:pt x="4231" y="94"/>
                    <a:pt x="4241" y="96"/>
                  </a:cubicBezTo>
                  <a:cubicBezTo>
                    <a:pt x="4249" y="97"/>
                    <a:pt x="4259" y="98"/>
                    <a:pt x="4269" y="98"/>
                  </a:cubicBezTo>
                  <a:cubicBezTo>
                    <a:pt x="4273" y="98"/>
                    <a:pt x="4277" y="97"/>
                    <a:pt x="4280" y="97"/>
                  </a:cubicBezTo>
                  <a:cubicBezTo>
                    <a:pt x="4295" y="97"/>
                    <a:pt x="4308" y="93"/>
                    <a:pt x="4322" y="91"/>
                  </a:cubicBezTo>
                  <a:cubicBezTo>
                    <a:pt x="4334" y="87"/>
                    <a:pt x="4346" y="83"/>
                    <a:pt x="4356" y="83"/>
                  </a:cubicBezTo>
                  <a:cubicBezTo>
                    <a:pt x="4370" y="83"/>
                    <a:pt x="4383" y="81"/>
                    <a:pt x="4397" y="80"/>
                  </a:cubicBezTo>
                  <a:cubicBezTo>
                    <a:pt x="4410" y="78"/>
                    <a:pt x="4423" y="76"/>
                    <a:pt x="4435" y="76"/>
                  </a:cubicBezTo>
                  <a:lnTo>
                    <a:pt x="4511" y="76"/>
                  </a:lnTo>
                  <a:cubicBezTo>
                    <a:pt x="4525" y="75"/>
                    <a:pt x="4536" y="75"/>
                    <a:pt x="4549" y="75"/>
                  </a:cubicBezTo>
                  <a:cubicBezTo>
                    <a:pt x="4562" y="75"/>
                    <a:pt x="4575" y="72"/>
                    <a:pt x="4587" y="72"/>
                  </a:cubicBezTo>
                  <a:lnTo>
                    <a:pt x="4664" y="72"/>
                  </a:lnTo>
                  <a:cubicBezTo>
                    <a:pt x="4677" y="72"/>
                    <a:pt x="4689" y="72"/>
                    <a:pt x="4701" y="75"/>
                  </a:cubicBezTo>
                  <a:cubicBezTo>
                    <a:pt x="4714" y="76"/>
                    <a:pt x="4728" y="76"/>
                    <a:pt x="4741" y="76"/>
                  </a:cubicBezTo>
                  <a:cubicBezTo>
                    <a:pt x="4756" y="76"/>
                    <a:pt x="4769" y="71"/>
                    <a:pt x="4783" y="67"/>
                  </a:cubicBezTo>
                  <a:cubicBezTo>
                    <a:pt x="4795" y="65"/>
                    <a:pt x="4806" y="61"/>
                    <a:pt x="4817" y="61"/>
                  </a:cubicBezTo>
                  <a:cubicBezTo>
                    <a:pt x="4818" y="61"/>
                    <a:pt x="4819" y="61"/>
                    <a:pt x="4821" y="61"/>
                  </a:cubicBezTo>
                  <a:cubicBezTo>
                    <a:pt x="4831" y="61"/>
                    <a:pt x="4842" y="64"/>
                    <a:pt x="4852" y="66"/>
                  </a:cubicBezTo>
                  <a:cubicBezTo>
                    <a:pt x="4865" y="69"/>
                    <a:pt x="4880" y="71"/>
                    <a:pt x="4895" y="71"/>
                  </a:cubicBezTo>
                  <a:cubicBezTo>
                    <a:pt x="4910" y="71"/>
                    <a:pt x="4924" y="66"/>
                    <a:pt x="4938" y="62"/>
                  </a:cubicBezTo>
                  <a:cubicBezTo>
                    <a:pt x="4950" y="59"/>
                    <a:pt x="4961" y="54"/>
                    <a:pt x="4971" y="54"/>
                  </a:cubicBezTo>
                  <a:lnTo>
                    <a:pt x="5047" y="51"/>
                  </a:lnTo>
                  <a:cubicBezTo>
                    <a:pt x="5052" y="51"/>
                    <a:pt x="5056" y="51"/>
                    <a:pt x="5060" y="51"/>
                  </a:cubicBezTo>
                  <a:cubicBezTo>
                    <a:pt x="5069" y="51"/>
                    <a:pt x="5077" y="51"/>
                    <a:pt x="5085" y="51"/>
                  </a:cubicBezTo>
                  <a:lnTo>
                    <a:pt x="5124" y="51"/>
                  </a:lnTo>
                  <a:cubicBezTo>
                    <a:pt x="5136" y="51"/>
                    <a:pt x="5149" y="51"/>
                    <a:pt x="5162" y="53"/>
                  </a:cubicBezTo>
                  <a:cubicBezTo>
                    <a:pt x="5175" y="54"/>
                    <a:pt x="5189" y="54"/>
                    <a:pt x="5202" y="54"/>
                  </a:cubicBezTo>
                  <a:cubicBezTo>
                    <a:pt x="5213" y="54"/>
                    <a:pt x="5227" y="53"/>
                    <a:pt x="5239" y="53"/>
                  </a:cubicBezTo>
                  <a:cubicBezTo>
                    <a:pt x="5251" y="53"/>
                    <a:pt x="5265" y="51"/>
                    <a:pt x="5278" y="51"/>
                  </a:cubicBezTo>
                  <a:cubicBezTo>
                    <a:pt x="5290" y="51"/>
                    <a:pt x="5303" y="51"/>
                    <a:pt x="5315" y="53"/>
                  </a:cubicBezTo>
                  <a:cubicBezTo>
                    <a:pt x="5328" y="54"/>
                    <a:pt x="5341" y="54"/>
                    <a:pt x="5355" y="54"/>
                  </a:cubicBezTo>
                  <a:lnTo>
                    <a:pt x="5431" y="54"/>
                  </a:lnTo>
                  <a:lnTo>
                    <a:pt x="5507" y="53"/>
                  </a:lnTo>
                  <a:cubicBezTo>
                    <a:pt x="5522" y="53"/>
                    <a:pt x="5535" y="49"/>
                    <a:pt x="5549" y="46"/>
                  </a:cubicBezTo>
                  <a:cubicBezTo>
                    <a:pt x="5560" y="44"/>
                    <a:pt x="5572" y="40"/>
                    <a:pt x="5583" y="40"/>
                  </a:cubicBezTo>
                  <a:cubicBezTo>
                    <a:pt x="5596" y="42"/>
                    <a:pt x="5606" y="44"/>
                    <a:pt x="5618" y="46"/>
                  </a:cubicBezTo>
                  <a:cubicBezTo>
                    <a:pt x="5631" y="50"/>
                    <a:pt x="5645" y="51"/>
                    <a:pt x="5660" y="53"/>
                  </a:cubicBezTo>
                  <a:cubicBezTo>
                    <a:pt x="5676" y="53"/>
                    <a:pt x="5689" y="49"/>
                    <a:pt x="5703" y="45"/>
                  </a:cubicBezTo>
                  <a:cubicBezTo>
                    <a:pt x="5715" y="40"/>
                    <a:pt x="5725" y="38"/>
                    <a:pt x="5736" y="38"/>
                  </a:cubicBezTo>
                  <a:cubicBezTo>
                    <a:pt x="5749" y="38"/>
                    <a:pt x="5762" y="37"/>
                    <a:pt x="5775" y="37"/>
                  </a:cubicBezTo>
                  <a:cubicBezTo>
                    <a:pt x="5786" y="35"/>
                    <a:pt x="5800" y="35"/>
                    <a:pt x="5812" y="35"/>
                  </a:cubicBezTo>
                  <a:cubicBezTo>
                    <a:pt x="5826" y="35"/>
                    <a:pt x="5838" y="37"/>
                    <a:pt x="5851" y="37"/>
                  </a:cubicBezTo>
                  <a:cubicBezTo>
                    <a:pt x="5858" y="38"/>
                    <a:pt x="5864" y="38"/>
                    <a:pt x="5870" y="38"/>
                  </a:cubicBezTo>
                  <a:cubicBezTo>
                    <a:pt x="5876" y="38"/>
                    <a:pt x="5883" y="38"/>
                    <a:pt x="5890" y="38"/>
                  </a:cubicBezTo>
                  <a:cubicBezTo>
                    <a:pt x="5902" y="38"/>
                    <a:pt x="5915" y="38"/>
                    <a:pt x="5928" y="39"/>
                  </a:cubicBezTo>
                  <a:cubicBezTo>
                    <a:pt x="5940" y="40"/>
                    <a:pt x="5952" y="40"/>
                    <a:pt x="5965" y="40"/>
                  </a:cubicBezTo>
                  <a:lnTo>
                    <a:pt x="5966" y="40"/>
                  </a:lnTo>
                  <a:cubicBezTo>
                    <a:pt x="5978" y="40"/>
                    <a:pt x="5990" y="42"/>
                    <a:pt x="6003" y="44"/>
                  </a:cubicBezTo>
                  <a:cubicBezTo>
                    <a:pt x="6027" y="46"/>
                    <a:pt x="6054" y="46"/>
                    <a:pt x="6080" y="48"/>
                  </a:cubicBezTo>
                  <a:cubicBezTo>
                    <a:pt x="6107" y="49"/>
                    <a:pt x="6135" y="49"/>
                    <a:pt x="6161" y="49"/>
                  </a:cubicBezTo>
                  <a:lnTo>
                    <a:pt x="6196" y="49"/>
                  </a:lnTo>
                  <a:cubicBezTo>
                    <a:pt x="6208" y="49"/>
                    <a:pt x="6220" y="48"/>
                    <a:pt x="6234" y="46"/>
                  </a:cubicBezTo>
                  <a:cubicBezTo>
                    <a:pt x="6246" y="45"/>
                    <a:pt x="6260" y="44"/>
                    <a:pt x="6272" y="44"/>
                  </a:cubicBezTo>
                  <a:cubicBezTo>
                    <a:pt x="6283" y="44"/>
                    <a:pt x="6297" y="45"/>
                    <a:pt x="6310" y="45"/>
                  </a:cubicBezTo>
                  <a:cubicBezTo>
                    <a:pt x="6324" y="46"/>
                    <a:pt x="6336" y="46"/>
                    <a:pt x="6348" y="46"/>
                  </a:cubicBezTo>
                  <a:cubicBezTo>
                    <a:pt x="6362" y="46"/>
                    <a:pt x="6374" y="45"/>
                    <a:pt x="6388" y="44"/>
                  </a:cubicBezTo>
                  <a:cubicBezTo>
                    <a:pt x="6401" y="44"/>
                    <a:pt x="6413" y="42"/>
                    <a:pt x="6426" y="42"/>
                  </a:cubicBezTo>
                  <a:lnTo>
                    <a:pt x="6503" y="42"/>
                  </a:lnTo>
                  <a:cubicBezTo>
                    <a:pt x="6515" y="42"/>
                    <a:pt x="6528" y="45"/>
                    <a:pt x="6539" y="48"/>
                  </a:cubicBezTo>
                  <a:cubicBezTo>
                    <a:pt x="6551" y="50"/>
                    <a:pt x="6566" y="53"/>
                    <a:pt x="6579" y="53"/>
                  </a:cubicBezTo>
                  <a:cubicBezTo>
                    <a:pt x="6593" y="53"/>
                    <a:pt x="6606" y="51"/>
                    <a:pt x="6620" y="50"/>
                  </a:cubicBezTo>
                  <a:cubicBezTo>
                    <a:pt x="6633" y="50"/>
                    <a:pt x="6645" y="49"/>
                    <a:pt x="6657" y="49"/>
                  </a:cubicBezTo>
                  <a:cubicBezTo>
                    <a:pt x="6670" y="49"/>
                    <a:pt x="6683" y="48"/>
                    <a:pt x="6696" y="48"/>
                  </a:cubicBezTo>
                  <a:cubicBezTo>
                    <a:pt x="6708" y="46"/>
                    <a:pt x="6722" y="46"/>
                    <a:pt x="6733" y="46"/>
                  </a:cubicBezTo>
                  <a:cubicBezTo>
                    <a:pt x="6747" y="46"/>
                    <a:pt x="6760" y="46"/>
                    <a:pt x="6774" y="45"/>
                  </a:cubicBezTo>
                  <a:cubicBezTo>
                    <a:pt x="6787" y="44"/>
                    <a:pt x="6799" y="44"/>
                    <a:pt x="6811" y="44"/>
                  </a:cubicBezTo>
                  <a:cubicBezTo>
                    <a:pt x="6823" y="44"/>
                    <a:pt x="6835" y="46"/>
                    <a:pt x="6847" y="48"/>
                  </a:cubicBezTo>
                  <a:cubicBezTo>
                    <a:pt x="6861" y="49"/>
                    <a:pt x="6874" y="51"/>
                    <a:pt x="6888" y="51"/>
                  </a:cubicBezTo>
                  <a:lnTo>
                    <a:pt x="6964" y="54"/>
                  </a:lnTo>
                  <a:lnTo>
                    <a:pt x="7040" y="54"/>
                  </a:lnTo>
                  <a:cubicBezTo>
                    <a:pt x="7050" y="55"/>
                    <a:pt x="7063" y="59"/>
                    <a:pt x="7075" y="61"/>
                  </a:cubicBezTo>
                  <a:cubicBezTo>
                    <a:pt x="7088" y="64"/>
                    <a:pt x="7102" y="67"/>
                    <a:pt x="7117" y="67"/>
                  </a:cubicBezTo>
                  <a:cubicBezTo>
                    <a:pt x="7131" y="67"/>
                    <a:pt x="7146" y="64"/>
                    <a:pt x="7160" y="61"/>
                  </a:cubicBezTo>
                  <a:cubicBezTo>
                    <a:pt x="7170" y="59"/>
                    <a:pt x="7180" y="55"/>
                    <a:pt x="7189" y="55"/>
                  </a:cubicBezTo>
                  <a:cubicBezTo>
                    <a:pt x="7190" y="55"/>
                    <a:pt x="7192" y="55"/>
                    <a:pt x="7193" y="55"/>
                  </a:cubicBezTo>
                  <a:cubicBezTo>
                    <a:pt x="7205" y="56"/>
                    <a:pt x="7216" y="59"/>
                    <a:pt x="7229" y="61"/>
                  </a:cubicBezTo>
                  <a:cubicBezTo>
                    <a:pt x="7242" y="64"/>
                    <a:pt x="7256" y="66"/>
                    <a:pt x="7269" y="66"/>
                  </a:cubicBezTo>
                  <a:cubicBezTo>
                    <a:pt x="7281" y="66"/>
                    <a:pt x="7295" y="67"/>
                    <a:pt x="7306" y="69"/>
                  </a:cubicBezTo>
                  <a:cubicBezTo>
                    <a:pt x="7320" y="70"/>
                    <a:pt x="7332" y="71"/>
                    <a:pt x="7345" y="71"/>
                  </a:cubicBezTo>
                  <a:cubicBezTo>
                    <a:pt x="7359" y="71"/>
                    <a:pt x="7372" y="71"/>
                    <a:pt x="7386" y="70"/>
                  </a:cubicBezTo>
                  <a:cubicBezTo>
                    <a:pt x="7397" y="69"/>
                    <a:pt x="7409" y="69"/>
                    <a:pt x="7422" y="69"/>
                  </a:cubicBezTo>
                  <a:lnTo>
                    <a:pt x="7461" y="69"/>
                  </a:lnTo>
                  <a:cubicBezTo>
                    <a:pt x="7468" y="69"/>
                    <a:pt x="7477" y="68"/>
                    <a:pt x="7486" y="68"/>
                  </a:cubicBezTo>
                  <a:cubicBezTo>
                    <a:pt x="7490" y="68"/>
                    <a:pt x="7494" y="69"/>
                    <a:pt x="7498" y="69"/>
                  </a:cubicBezTo>
                  <a:cubicBezTo>
                    <a:pt x="7509" y="69"/>
                    <a:pt x="7521" y="72"/>
                    <a:pt x="7532" y="76"/>
                  </a:cubicBezTo>
                  <a:cubicBezTo>
                    <a:pt x="7546" y="80"/>
                    <a:pt x="7559" y="82"/>
                    <a:pt x="7574" y="83"/>
                  </a:cubicBezTo>
                  <a:cubicBezTo>
                    <a:pt x="7588" y="85"/>
                    <a:pt x="7600" y="85"/>
                    <a:pt x="7613" y="86"/>
                  </a:cubicBezTo>
                  <a:cubicBezTo>
                    <a:pt x="7626" y="87"/>
                    <a:pt x="7638" y="87"/>
                    <a:pt x="7650" y="89"/>
                  </a:cubicBezTo>
                  <a:cubicBezTo>
                    <a:pt x="7655" y="89"/>
                    <a:pt x="7659" y="89"/>
                    <a:pt x="7664" y="89"/>
                  </a:cubicBezTo>
                  <a:cubicBezTo>
                    <a:pt x="7673" y="89"/>
                    <a:pt x="7682" y="89"/>
                    <a:pt x="7691" y="89"/>
                  </a:cubicBezTo>
                  <a:cubicBezTo>
                    <a:pt x="7699" y="89"/>
                    <a:pt x="7708" y="88"/>
                    <a:pt x="7716" y="88"/>
                  </a:cubicBezTo>
                  <a:cubicBezTo>
                    <a:pt x="7720" y="88"/>
                    <a:pt x="7724" y="88"/>
                    <a:pt x="7728" y="89"/>
                  </a:cubicBezTo>
                  <a:cubicBezTo>
                    <a:pt x="7740" y="89"/>
                    <a:pt x="7754" y="91"/>
                    <a:pt x="7766" y="92"/>
                  </a:cubicBezTo>
                  <a:cubicBezTo>
                    <a:pt x="7778" y="93"/>
                    <a:pt x="7792" y="93"/>
                    <a:pt x="7803" y="94"/>
                  </a:cubicBezTo>
                  <a:cubicBezTo>
                    <a:pt x="7816" y="94"/>
                    <a:pt x="7829" y="96"/>
                    <a:pt x="7842" y="96"/>
                  </a:cubicBezTo>
                  <a:cubicBezTo>
                    <a:pt x="7854" y="96"/>
                    <a:pt x="7868" y="96"/>
                    <a:pt x="7879" y="97"/>
                  </a:cubicBezTo>
                  <a:cubicBezTo>
                    <a:pt x="7884" y="97"/>
                    <a:pt x="7889" y="98"/>
                    <a:pt x="7893" y="98"/>
                  </a:cubicBezTo>
                  <a:cubicBezTo>
                    <a:pt x="7902" y="98"/>
                    <a:pt x="7911" y="97"/>
                    <a:pt x="7920" y="97"/>
                  </a:cubicBezTo>
                  <a:cubicBezTo>
                    <a:pt x="7929" y="97"/>
                    <a:pt x="7937" y="97"/>
                    <a:pt x="7945" y="97"/>
                  </a:cubicBezTo>
                  <a:cubicBezTo>
                    <a:pt x="7949" y="97"/>
                    <a:pt x="7953" y="97"/>
                    <a:pt x="7958" y="97"/>
                  </a:cubicBezTo>
                  <a:cubicBezTo>
                    <a:pt x="7962" y="97"/>
                    <a:pt x="7966" y="98"/>
                    <a:pt x="7971" y="98"/>
                  </a:cubicBezTo>
                  <a:cubicBezTo>
                    <a:pt x="7980" y="98"/>
                    <a:pt x="7989" y="97"/>
                    <a:pt x="7997" y="97"/>
                  </a:cubicBezTo>
                  <a:lnTo>
                    <a:pt x="8034" y="97"/>
                  </a:lnTo>
                  <a:cubicBezTo>
                    <a:pt x="8046" y="98"/>
                    <a:pt x="8059" y="101"/>
                    <a:pt x="8071" y="102"/>
                  </a:cubicBezTo>
                  <a:cubicBezTo>
                    <a:pt x="8084" y="105"/>
                    <a:pt x="8097" y="107"/>
                    <a:pt x="8110" y="108"/>
                  </a:cubicBezTo>
                  <a:cubicBezTo>
                    <a:pt x="8124" y="108"/>
                    <a:pt x="8138" y="109"/>
                    <a:pt x="8151" y="110"/>
                  </a:cubicBezTo>
                  <a:cubicBezTo>
                    <a:pt x="8163" y="112"/>
                    <a:pt x="8174" y="112"/>
                    <a:pt x="8186" y="113"/>
                  </a:cubicBezTo>
                  <a:cubicBezTo>
                    <a:pt x="8199" y="113"/>
                    <a:pt x="8211" y="114"/>
                    <a:pt x="8223" y="114"/>
                  </a:cubicBezTo>
                  <a:cubicBezTo>
                    <a:pt x="8237" y="114"/>
                    <a:pt x="8249" y="114"/>
                    <a:pt x="8263" y="115"/>
                  </a:cubicBezTo>
                  <a:cubicBezTo>
                    <a:pt x="8276" y="117"/>
                    <a:pt x="8288" y="119"/>
                    <a:pt x="8301" y="120"/>
                  </a:cubicBezTo>
                  <a:cubicBezTo>
                    <a:pt x="8313" y="121"/>
                    <a:pt x="8327" y="123"/>
                    <a:pt x="8339" y="124"/>
                  </a:cubicBezTo>
                  <a:cubicBezTo>
                    <a:pt x="8351" y="124"/>
                    <a:pt x="8365" y="125"/>
                    <a:pt x="8376" y="125"/>
                  </a:cubicBezTo>
                  <a:cubicBezTo>
                    <a:pt x="8389" y="126"/>
                    <a:pt x="8402" y="126"/>
                    <a:pt x="8415" y="128"/>
                  </a:cubicBezTo>
                  <a:cubicBezTo>
                    <a:pt x="8429" y="129"/>
                    <a:pt x="8441" y="129"/>
                    <a:pt x="8454" y="130"/>
                  </a:cubicBezTo>
                  <a:cubicBezTo>
                    <a:pt x="8466" y="131"/>
                    <a:pt x="8479" y="131"/>
                    <a:pt x="8491" y="134"/>
                  </a:cubicBezTo>
                  <a:cubicBezTo>
                    <a:pt x="8502" y="134"/>
                    <a:pt x="8515" y="137"/>
                    <a:pt x="8526" y="140"/>
                  </a:cubicBezTo>
                  <a:cubicBezTo>
                    <a:pt x="8539" y="144"/>
                    <a:pt x="8553" y="146"/>
                    <a:pt x="8566" y="147"/>
                  </a:cubicBezTo>
                  <a:cubicBezTo>
                    <a:pt x="8579" y="147"/>
                    <a:pt x="8592" y="151"/>
                    <a:pt x="8603" y="152"/>
                  </a:cubicBezTo>
                  <a:cubicBezTo>
                    <a:pt x="8617" y="153"/>
                    <a:pt x="8629" y="155"/>
                    <a:pt x="8643" y="156"/>
                  </a:cubicBezTo>
                  <a:lnTo>
                    <a:pt x="8683" y="156"/>
                  </a:lnTo>
                  <a:cubicBezTo>
                    <a:pt x="8690" y="155"/>
                    <a:pt x="8696" y="155"/>
                    <a:pt x="8702" y="155"/>
                  </a:cubicBezTo>
                  <a:cubicBezTo>
                    <a:pt x="8708" y="155"/>
                    <a:pt x="8714" y="155"/>
                    <a:pt x="8720" y="156"/>
                  </a:cubicBezTo>
                  <a:lnTo>
                    <a:pt x="8761" y="156"/>
                  </a:lnTo>
                  <a:cubicBezTo>
                    <a:pt x="8767" y="155"/>
                    <a:pt x="8773" y="155"/>
                    <a:pt x="8779" y="155"/>
                  </a:cubicBezTo>
                  <a:cubicBezTo>
                    <a:pt x="8785" y="155"/>
                    <a:pt x="8790" y="155"/>
                    <a:pt x="8796" y="156"/>
                  </a:cubicBezTo>
                  <a:cubicBezTo>
                    <a:pt x="8809" y="157"/>
                    <a:pt x="8822" y="157"/>
                    <a:pt x="8836" y="157"/>
                  </a:cubicBezTo>
                  <a:cubicBezTo>
                    <a:pt x="8848" y="157"/>
                    <a:pt x="8861" y="157"/>
                    <a:pt x="8873" y="158"/>
                  </a:cubicBezTo>
                  <a:cubicBezTo>
                    <a:pt x="8885" y="160"/>
                    <a:pt x="8898" y="162"/>
                    <a:pt x="8911" y="164"/>
                  </a:cubicBezTo>
                  <a:cubicBezTo>
                    <a:pt x="8924" y="167"/>
                    <a:pt x="8936" y="168"/>
                    <a:pt x="8949" y="169"/>
                  </a:cubicBezTo>
                  <a:lnTo>
                    <a:pt x="8989" y="173"/>
                  </a:lnTo>
                  <a:lnTo>
                    <a:pt x="9026" y="177"/>
                  </a:lnTo>
                  <a:cubicBezTo>
                    <a:pt x="9037" y="179"/>
                    <a:pt x="9050" y="182"/>
                    <a:pt x="9062" y="184"/>
                  </a:cubicBezTo>
                  <a:cubicBezTo>
                    <a:pt x="9075" y="188"/>
                    <a:pt x="9089" y="190"/>
                    <a:pt x="9102" y="192"/>
                  </a:cubicBezTo>
                  <a:cubicBezTo>
                    <a:pt x="9117" y="193"/>
                    <a:pt x="9130" y="195"/>
                    <a:pt x="9143" y="196"/>
                  </a:cubicBezTo>
                  <a:lnTo>
                    <a:pt x="9179" y="200"/>
                  </a:lnTo>
                  <a:cubicBezTo>
                    <a:pt x="9190" y="201"/>
                    <a:pt x="9203" y="203"/>
                    <a:pt x="9217" y="204"/>
                  </a:cubicBezTo>
                  <a:lnTo>
                    <a:pt x="9254" y="208"/>
                  </a:lnTo>
                  <a:cubicBezTo>
                    <a:pt x="9256" y="209"/>
                    <a:pt x="9258" y="209"/>
                    <a:pt x="9260" y="209"/>
                  </a:cubicBezTo>
                  <a:cubicBezTo>
                    <a:pt x="9272" y="209"/>
                    <a:pt x="9285" y="206"/>
                    <a:pt x="9297" y="205"/>
                  </a:cubicBezTo>
                  <a:cubicBezTo>
                    <a:pt x="9305" y="204"/>
                    <a:pt x="9313" y="202"/>
                    <a:pt x="9321" y="202"/>
                  </a:cubicBezTo>
                  <a:cubicBezTo>
                    <a:pt x="9324" y="202"/>
                    <a:pt x="9328" y="203"/>
                    <a:pt x="9331" y="203"/>
                  </a:cubicBezTo>
                  <a:cubicBezTo>
                    <a:pt x="9343" y="203"/>
                    <a:pt x="9355" y="206"/>
                    <a:pt x="9367" y="210"/>
                  </a:cubicBezTo>
                  <a:cubicBezTo>
                    <a:pt x="9380" y="212"/>
                    <a:pt x="9394" y="216"/>
                    <a:pt x="9407" y="217"/>
                  </a:cubicBezTo>
                  <a:cubicBezTo>
                    <a:pt x="9420" y="219"/>
                    <a:pt x="9431" y="221"/>
                    <a:pt x="9443" y="225"/>
                  </a:cubicBezTo>
                  <a:cubicBezTo>
                    <a:pt x="9455" y="228"/>
                    <a:pt x="9469" y="231"/>
                    <a:pt x="9482" y="232"/>
                  </a:cubicBezTo>
                  <a:cubicBezTo>
                    <a:pt x="9486" y="232"/>
                    <a:pt x="9490" y="233"/>
                    <a:pt x="9494" y="233"/>
                  </a:cubicBezTo>
                  <a:cubicBezTo>
                    <a:pt x="9504" y="233"/>
                    <a:pt x="9514" y="232"/>
                    <a:pt x="9524" y="231"/>
                  </a:cubicBezTo>
                  <a:cubicBezTo>
                    <a:pt x="9532" y="230"/>
                    <a:pt x="9540" y="229"/>
                    <a:pt x="9548" y="229"/>
                  </a:cubicBezTo>
                  <a:cubicBezTo>
                    <a:pt x="9552" y="229"/>
                    <a:pt x="9556" y="229"/>
                    <a:pt x="9559" y="230"/>
                  </a:cubicBezTo>
                  <a:cubicBezTo>
                    <a:pt x="9572" y="231"/>
                    <a:pt x="9584" y="231"/>
                    <a:pt x="9597" y="232"/>
                  </a:cubicBezTo>
                  <a:cubicBezTo>
                    <a:pt x="9609" y="232"/>
                    <a:pt x="9623" y="233"/>
                    <a:pt x="9635" y="235"/>
                  </a:cubicBezTo>
                  <a:cubicBezTo>
                    <a:pt x="9646" y="236"/>
                    <a:pt x="9656" y="241"/>
                    <a:pt x="9668" y="244"/>
                  </a:cubicBezTo>
                  <a:cubicBezTo>
                    <a:pt x="9680" y="248"/>
                    <a:pt x="9694" y="253"/>
                    <a:pt x="9709" y="255"/>
                  </a:cubicBezTo>
                  <a:cubicBezTo>
                    <a:pt x="9721" y="257"/>
                    <a:pt x="9734" y="258"/>
                    <a:pt x="9746" y="260"/>
                  </a:cubicBezTo>
                  <a:cubicBezTo>
                    <a:pt x="9758" y="262"/>
                    <a:pt x="9771" y="264"/>
                    <a:pt x="9784" y="265"/>
                  </a:cubicBezTo>
                  <a:cubicBezTo>
                    <a:pt x="9797" y="267"/>
                    <a:pt x="9811" y="267"/>
                    <a:pt x="9823" y="267"/>
                  </a:cubicBezTo>
                  <a:cubicBezTo>
                    <a:pt x="9835" y="267"/>
                    <a:pt x="9848" y="267"/>
                    <a:pt x="9860" y="268"/>
                  </a:cubicBezTo>
                  <a:lnTo>
                    <a:pt x="9936" y="278"/>
                  </a:lnTo>
                  <a:cubicBezTo>
                    <a:pt x="9948" y="279"/>
                    <a:pt x="9962" y="280"/>
                    <a:pt x="9973" y="283"/>
                  </a:cubicBezTo>
                  <a:cubicBezTo>
                    <a:pt x="9985" y="285"/>
                    <a:pt x="9999" y="287"/>
                    <a:pt x="10011" y="289"/>
                  </a:cubicBezTo>
                  <a:lnTo>
                    <a:pt x="10087" y="297"/>
                  </a:lnTo>
                  <a:cubicBezTo>
                    <a:pt x="10096" y="299"/>
                    <a:pt x="10105" y="300"/>
                    <a:pt x="10113" y="300"/>
                  </a:cubicBezTo>
                  <a:cubicBezTo>
                    <a:pt x="10118" y="300"/>
                    <a:pt x="10124" y="300"/>
                    <a:pt x="10129" y="300"/>
                  </a:cubicBezTo>
                  <a:cubicBezTo>
                    <a:pt x="10143" y="300"/>
                    <a:pt x="10154" y="300"/>
                    <a:pt x="10165" y="301"/>
                  </a:cubicBezTo>
                  <a:cubicBezTo>
                    <a:pt x="10177" y="302"/>
                    <a:pt x="10188" y="306"/>
                    <a:pt x="10199" y="310"/>
                  </a:cubicBezTo>
                  <a:cubicBezTo>
                    <a:pt x="10213" y="313"/>
                    <a:pt x="10226" y="319"/>
                    <a:pt x="10240" y="321"/>
                  </a:cubicBezTo>
                  <a:cubicBezTo>
                    <a:pt x="10253" y="322"/>
                    <a:pt x="10266" y="323"/>
                    <a:pt x="10279" y="324"/>
                  </a:cubicBezTo>
                  <a:cubicBezTo>
                    <a:pt x="10291" y="326"/>
                    <a:pt x="10304" y="327"/>
                    <a:pt x="10316" y="328"/>
                  </a:cubicBezTo>
                  <a:lnTo>
                    <a:pt x="10348" y="333"/>
                  </a:lnTo>
                  <a:cubicBezTo>
                    <a:pt x="10362" y="334"/>
                    <a:pt x="10376" y="335"/>
                    <a:pt x="10391" y="338"/>
                  </a:cubicBezTo>
                  <a:cubicBezTo>
                    <a:pt x="10398" y="339"/>
                    <a:pt x="10405" y="339"/>
                    <a:pt x="10412" y="339"/>
                  </a:cubicBezTo>
                  <a:cubicBezTo>
                    <a:pt x="10419" y="339"/>
                    <a:pt x="10426" y="339"/>
                    <a:pt x="10433" y="339"/>
                  </a:cubicBezTo>
                  <a:cubicBezTo>
                    <a:pt x="10439" y="339"/>
                    <a:pt x="10445" y="338"/>
                    <a:pt x="10451" y="338"/>
                  </a:cubicBezTo>
                  <a:cubicBezTo>
                    <a:pt x="10456" y="338"/>
                    <a:pt x="10462" y="339"/>
                    <a:pt x="10467" y="339"/>
                  </a:cubicBezTo>
                  <a:cubicBezTo>
                    <a:pt x="10478" y="340"/>
                    <a:pt x="10489" y="345"/>
                    <a:pt x="10502" y="350"/>
                  </a:cubicBezTo>
                  <a:cubicBezTo>
                    <a:pt x="10513" y="354"/>
                    <a:pt x="10526" y="360"/>
                    <a:pt x="10541" y="362"/>
                  </a:cubicBezTo>
                  <a:cubicBezTo>
                    <a:pt x="10555" y="364"/>
                    <a:pt x="10567" y="365"/>
                    <a:pt x="10580" y="366"/>
                  </a:cubicBezTo>
                  <a:cubicBezTo>
                    <a:pt x="10593" y="367"/>
                    <a:pt x="10605" y="369"/>
                    <a:pt x="10617" y="370"/>
                  </a:cubicBezTo>
                  <a:cubicBezTo>
                    <a:pt x="10625" y="371"/>
                    <a:pt x="10632" y="372"/>
                    <a:pt x="10639" y="372"/>
                  </a:cubicBezTo>
                  <a:cubicBezTo>
                    <a:pt x="10646" y="372"/>
                    <a:pt x="10653" y="371"/>
                    <a:pt x="10659" y="371"/>
                  </a:cubicBezTo>
                  <a:cubicBezTo>
                    <a:pt x="10673" y="371"/>
                    <a:pt x="10685" y="371"/>
                    <a:pt x="10695" y="372"/>
                  </a:cubicBezTo>
                  <a:cubicBezTo>
                    <a:pt x="10697" y="373"/>
                    <a:pt x="10698" y="373"/>
                    <a:pt x="10699" y="373"/>
                  </a:cubicBezTo>
                  <a:cubicBezTo>
                    <a:pt x="10707" y="373"/>
                    <a:pt x="10713" y="366"/>
                    <a:pt x="10714" y="360"/>
                  </a:cubicBezTo>
                  <a:cubicBezTo>
                    <a:pt x="10716" y="350"/>
                    <a:pt x="10708" y="342"/>
                    <a:pt x="10701" y="340"/>
                  </a:cubicBezTo>
                  <a:cubicBezTo>
                    <a:pt x="10693" y="339"/>
                    <a:pt x="10686" y="339"/>
                    <a:pt x="10679" y="339"/>
                  </a:cubicBezTo>
                  <a:cubicBezTo>
                    <a:pt x="10673" y="339"/>
                    <a:pt x="10666" y="339"/>
                    <a:pt x="10659" y="339"/>
                  </a:cubicBezTo>
                  <a:cubicBezTo>
                    <a:pt x="10646" y="339"/>
                    <a:pt x="10635" y="339"/>
                    <a:pt x="10623" y="338"/>
                  </a:cubicBezTo>
                  <a:cubicBezTo>
                    <a:pt x="10611" y="337"/>
                    <a:pt x="10598" y="335"/>
                    <a:pt x="10584" y="334"/>
                  </a:cubicBezTo>
                  <a:cubicBezTo>
                    <a:pt x="10571" y="333"/>
                    <a:pt x="10558" y="332"/>
                    <a:pt x="10547" y="330"/>
                  </a:cubicBezTo>
                  <a:cubicBezTo>
                    <a:pt x="10537" y="328"/>
                    <a:pt x="10526" y="323"/>
                    <a:pt x="10514" y="319"/>
                  </a:cubicBezTo>
                  <a:cubicBezTo>
                    <a:pt x="10502" y="313"/>
                    <a:pt x="10488" y="308"/>
                    <a:pt x="10473" y="306"/>
                  </a:cubicBezTo>
                  <a:cubicBezTo>
                    <a:pt x="10467" y="305"/>
                    <a:pt x="10461" y="304"/>
                    <a:pt x="10455" y="304"/>
                  </a:cubicBezTo>
                  <a:cubicBezTo>
                    <a:pt x="10447" y="304"/>
                    <a:pt x="10439" y="305"/>
                    <a:pt x="10432" y="305"/>
                  </a:cubicBezTo>
                  <a:cubicBezTo>
                    <a:pt x="10425" y="305"/>
                    <a:pt x="10419" y="306"/>
                    <a:pt x="10413" y="306"/>
                  </a:cubicBezTo>
                  <a:cubicBezTo>
                    <a:pt x="10407" y="306"/>
                    <a:pt x="10401" y="305"/>
                    <a:pt x="10395" y="305"/>
                  </a:cubicBezTo>
                  <a:cubicBezTo>
                    <a:pt x="10380" y="303"/>
                    <a:pt x="10365" y="301"/>
                    <a:pt x="10352" y="300"/>
                  </a:cubicBezTo>
                  <a:lnTo>
                    <a:pt x="10319" y="295"/>
                  </a:lnTo>
                  <a:cubicBezTo>
                    <a:pt x="10306" y="294"/>
                    <a:pt x="10294" y="292"/>
                    <a:pt x="10280" y="291"/>
                  </a:cubicBezTo>
                  <a:cubicBezTo>
                    <a:pt x="10268" y="290"/>
                    <a:pt x="10255" y="289"/>
                    <a:pt x="10242" y="287"/>
                  </a:cubicBezTo>
                  <a:cubicBezTo>
                    <a:pt x="10232" y="286"/>
                    <a:pt x="10221" y="281"/>
                    <a:pt x="10209" y="278"/>
                  </a:cubicBezTo>
                  <a:cubicBezTo>
                    <a:pt x="10196" y="274"/>
                    <a:pt x="10182" y="268"/>
                    <a:pt x="10167" y="267"/>
                  </a:cubicBezTo>
                  <a:cubicBezTo>
                    <a:pt x="10160" y="265"/>
                    <a:pt x="10152" y="265"/>
                    <a:pt x="10143" y="265"/>
                  </a:cubicBezTo>
                  <a:cubicBezTo>
                    <a:pt x="10138" y="265"/>
                    <a:pt x="10133" y="265"/>
                    <a:pt x="10128" y="265"/>
                  </a:cubicBezTo>
                  <a:cubicBezTo>
                    <a:pt x="10116" y="265"/>
                    <a:pt x="10103" y="265"/>
                    <a:pt x="10091" y="264"/>
                  </a:cubicBezTo>
                  <a:lnTo>
                    <a:pt x="10015" y="255"/>
                  </a:lnTo>
                  <a:cubicBezTo>
                    <a:pt x="10003" y="253"/>
                    <a:pt x="9991" y="252"/>
                    <a:pt x="9979" y="249"/>
                  </a:cubicBezTo>
                  <a:cubicBezTo>
                    <a:pt x="9967" y="248"/>
                    <a:pt x="9953" y="246"/>
                    <a:pt x="9940" y="244"/>
                  </a:cubicBezTo>
                  <a:lnTo>
                    <a:pt x="9864" y="235"/>
                  </a:lnTo>
                  <a:cubicBezTo>
                    <a:pt x="9850" y="233"/>
                    <a:pt x="9837" y="233"/>
                    <a:pt x="9823" y="233"/>
                  </a:cubicBezTo>
                  <a:cubicBezTo>
                    <a:pt x="9812" y="233"/>
                    <a:pt x="9800" y="233"/>
                    <a:pt x="9787" y="232"/>
                  </a:cubicBezTo>
                  <a:cubicBezTo>
                    <a:pt x="9775" y="231"/>
                    <a:pt x="9764" y="228"/>
                    <a:pt x="9752" y="227"/>
                  </a:cubicBezTo>
                  <a:cubicBezTo>
                    <a:pt x="9739" y="226"/>
                    <a:pt x="9726" y="222"/>
                    <a:pt x="9712" y="221"/>
                  </a:cubicBezTo>
                  <a:cubicBezTo>
                    <a:pt x="9701" y="220"/>
                    <a:pt x="9691" y="216"/>
                    <a:pt x="9679" y="212"/>
                  </a:cubicBezTo>
                  <a:cubicBezTo>
                    <a:pt x="9666" y="208"/>
                    <a:pt x="9652" y="203"/>
                    <a:pt x="9637" y="201"/>
                  </a:cubicBezTo>
                  <a:cubicBezTo>
                    <a:pt x="9625" y="200"/>
                    <a:pt x="9612" y="200"/>
                    <a:pt x="9599" y="199"/>
                  </a:cubicBezTo>
                  <a:cubicBezTo>
                    <a:pt x="9587" y="199"/>
                    <a:pt x="9573" y="198"/>
                    <a:pt x="9561" y="196"/>
                  </a:cubicBezTo>
                  <a:cubicBezTo>
                    <a:pt x="9558" y="195"/>
                    <a:pt x="9554" y="195"/>
                    <a:pt x="9550" y="195"/>
                  </a:cubicBezTo>
                  <a:cubicBezTo>
                    <a:pt x="9540" y="195"/>
                    <a:pt x="9529" y="196"/>
                    <a:pt x="9519" y="198"/>
                  </a:cubicBezTo>
                  <a:cubicBezTo>
                    <a:pt x="9510" y="199"/>
                    <a:pt x="9502" y="199"/>
                    <a:pt x="9494" y="199"/>
                  </a:cubicBezTo>
                  <a:cubicBezTo>
                    <a:pt x="9490" y="199"/>
                    <a:pt x="9487" y="199"/>
                    <a:pt x="9484" y="199"/>
                  </a:cubicBezTo>
                  <a:cubicBezTo>
                    <a:pt x="9471" y="198"/>
                    <a:pt x="9459" y="195"/>
                    <a:pt x="9448" y="192"/>
                  </a:cubicBezTo>
                  <a:cubicBezTo>
                    <a:pt x="9434" y="188"/>
                    <a:pt x="9421" y="185"/>
                    <a:pt x="9407" y="184"/>
                  </a:cubicBezTo>
                  <a:cubicBezTo>
                    <a:pt x="9396" y="183"/>
                    <a:pt x="9384" y="180"/>
                    <a:pt x="9373" y="177"/>
                  </a:cubicBezTo>
                  <a:cubicBezTo>
                    <a:pt x="9359" y="174"/>
                    <a:pt x="9346" y="171"/>
                    <a:pt x="9332" y="169"/>
                  </a:cubicBezTo>
                  <a:cubicBezTo>
                    <a:pt x="9330" y="169"/>
                    <a:pt x="9328" y="169"/>
                    <a:pt x="9326" y="169"/>
                  </a:cubicBezTo>
                  <a:cubicBezTo>
                    <a:pt x="9314" y="169"/>
                    <a:pt x="9301" y="171"/>
                    <a:pt x="9289" y="172"/>
                  </a:cubicBezTo>
                  <a:cubicBezTo>
                    <a:pt x="9281" y="174"/>
                    <a:pt x="9272" y="175"/>
                    <a:pt x="9264" y="175"/>
                  </a:cubicBezTo>
                  <a:cubicBezTo>
                    <a:pt x="9261" y="175"/>
                    <a:pt x="9258" y="175"/>
                    <a:pt x="9255" y="174"/>
                  </a:cubicBezTo>
                  <a:lnTo>
                    <a:pt x="9218" y="171"/>
                  </a:lnTo>
                  <a:lnTo>
                    <a:pt x="9179" y="167"/>
                  </a:lnTo>
                  <a:lnTo>
                    <a:pt x="9143" y="162"/>
                  </a:lnTo>
                  <a:cubicBezTo>
                    <a:pt x="9130" y="161"/>
                    <a:pt x="9115" y="160"/>
                    <a:pt x="9102" y="158"/>
                  </a:cubicBezTo>
                  <a:cubicBezTo>
                    <a:pt x="9091" y="157"/>
                    <a:pt x="9079" y="155"/>
                    <a:pt x="9067" y="152"/>
                  </a:cubicBezTo>
                  <a:cubicBezTo>
                    <a:pt x="9053" y="147"/>
                    <a:pt x="9041" y="145"/>
                    <a:pt x="9027" y="144"/>
                  </a:cubicBezTo>
                  <a:lnTo>
                    <a:pt x="8991" y="140"/>
                  </a:lnTo>
                  <a:lnTo>
                    <a:pt x="8951" y="136"/>
                  </a:lnTo>
                  <a:cubicBezTo>
                    <a:pt x="8939" y="135"/>
                    <a:pt x="8927" y="131"/>
                    <a:pt x="8914" y="130"/>
                  </a:cubicBezTo>
                  <a:cubicBezTo>
                    <a:pt x="8902" y="128"/>
                    <a:pt x="8889" y="126"/>
                    <a:pt x="8876" y="125"/>
                  </a:cubicBezTo>
                  <a:cubicBezTo>
                    <a:pt x="8863" y="124"/>
                    <a:pt x="8849" y="124"/>
                    <a:pt x="8836" y="124"/>
                  </a:cubicBezTo>
                  <a:cubicBezTo>
                    <a:pt x="8822" y="124"/>
                    <a:pt x="8810" y="124"/>
                    <a:pt x="8798" y="123"/>
                  </a:cubicBezTo>
                  <a:cubicBezTo>
                    <a:pt x="8794" y="122"/>
                    <a:pt x="8789" y="122"/>
                    <a:pt x="8785" y="122"/>
                  </a:cubicBezTo>
                  <a:cubicBezTo>
                    <a:pt x="8776" y="122"/>
                    <a:pt x="8767" y="123"/>
                    <a:pt x="8758" y="123"/>
                  </a:cubicBezTo>
                  <a:cubicBezTo>
                    <a:pt x="8752" y="123"/>
                    <a:pt x="8746" y="124"/>
                    <a:pt x="8740" y="124"/>
                  </a:cubicBezTo>
                  <a:cubicBezTo>
                    <a:pt x="8734" y="124"/>
                    <a:pt x="8728" y="123"/>
                    <a:pt x="8721" y="123"/>
                  </a:cubicBezTo>
                  <a:cubicBezTo>
                    <a:pt x="8708" y="121"/>
                    <a:pt x="8695" y="121"/>
                    <a:pt x="8682" y="121"/>
                  </a:cubicBezTo>
                  <a:cubicBezTo>
                    <a:pt x="8676" y="122"/>
                    <a:pt x="8670" y="122"/>
                    <a:pt x="8663" y="122"/>
                  </a:cubicBezTo>
                  <a:cubicBezTo>
                    <a:pt x="8657" y="122"/>
                    <a:pt x="8651" y="122"/>
                    <a:pt x="8645" y="121"/>
                  </a:cubicBezTo>
                  <a:cubicBezTo>
                    <a:pt x="8633" y="121"/>
                    <a:pt x="8622" y="119"/>
                    <a:pt x="8609" y="117"/>
                  </a:cubicBezTo>
                  <a:cubicBezTo>
                    <a:pt x="8596" y="114"/>
                    <a:pt x="8582" y="113"/>
                    <a:pt x="8569" y="112"/>
                  </a:cubicBezTo>
                  <a:cubicBezTo>
                    <a:pt x="8558" y="112"/>
                    <a:pt x="8547" y="108"/>
                    <a:pt x="8534" y="105"/>
                  </a:cubicBezTo>
                  <a:cubicBezTo>
                    <a:pt x="8522" y="101"/>
                    <a:pt x="8509" y="98"/>
                    <a:pt x="8494" y="97"/>
                  </a:cubicBezTo>
                  <a:cubicBezTo>
                    <a:pt x="8480" y="96"/>
                    <a:pt x="8469" y="96"/>
                    <a:pt x="8456" y="94"/>
                  </a:cubicBezTo>
                  <a:cubicBezTo>
                    <a:pt x="8443" y="93"/>
                    <a:pt x="8430" y="93"/>
                    <a:pt x="8418" y="92"/>
                  </a:cubicBezTo>
                  <a:cubicBezTo>
                    <a:pt x="8405" y="91"/>
                    <a:pt x="8392" y="89"/>
                    <a:pt x="8379" y="89"/>
                  </a:cubicBezTo>
                  <a:cubicBezTo>
                    <a:pt x="8366" y="89"/>
                    <a:pt x="8354" y="89"/>
                    <a:pt x="8341" y="87"/>
                  </a:cubicBezTo>
                  <a:lnTo>
                    <a:pt x="8306" y="83"/>
                  </a:lnTo>
                  <a:lnTo>
                    <a:pt x="8265" y="80"/>
                  </a:lnTo>
                  <a:cubicBezTo>
                    <a:pt x="8253" y="78"/>
                    <a:pt x="8239" y="77"/>
                    <a:pt x="8226" y="77"/>
                  </a:cubicBezTo>
                  <a:cubicBezTo>
                    <a:pt x="8213" y="77"/>
                    <a:pt x="8201" y="77"/>
                    <a:pt x="8189" y="76"/>
                  </a:cubicBezTo>
                  <a:cubicBezTo>
                    <a:pt x="8177" y="75"/>
                    <a:pt x="8166" y="75"/>
                    <a:pt x="8154" y="72"/>
                  </a:cubicBezTo>
                  <a:cubicBezTo>
                    <a:pt x="8141" y="71"/>
                    <a:pt x="8126" y="71"/>
                    <a:pt x="8113" y="70"/>
                  </a:cubicBezTo>
                  <a:cubicBezTo>
                    <a:pt x="8100" y="69"/>
                    <a:pt x="8088" y="66"/>
                    <a:pt x="8076" y="65"/>
                  </a:cubicBezTo>
                  <a:cubicBezTo>
                    <a:pt x="8063" y="62"/>
                    <a:pt x="8050" y="61"/>
                    <a:pt x="8036" y="60"/>
                  </a:cubicBezTo>
                  <a:cubicBezTo>
                    <a:pt x="8032" y="59"/>
                    <a:pt x="8027" y="59"/>
                    <a:pt x="8023" y="59"/>
                  </a:cubicBezTo>
                  <a:cubicBezTo>
                    <a:pt x="8014" y="59"/>
                    <a:pt x="8005" y="60"/>
                    <a:pt x="7996" y="60"/>
                  </a:cubicBezTo>
                  <a:cubicBezTo>
                    <a:pt x="7988" y="60"/>
                    <a:pt x="7980" y="60"/>
                    <a:pt x="7972" y="60"/>
                  </a:cubicBezTo>
                  <a:cubicBezTo>
                    <a:pt x="7968" y="60"/>
                    <a:pt x="7964" y="60"/>
                    <a:pt x="7960" y="60"/>
                  </a:cubicBezTo>
                  <a:cubicBezTo>
                    <a:pt x="7955" y="59"/>
                    <a:pt x="7951" y="59"/>
                    <a:pt x="7947" y="59"/>
                  </a:cubicBezTo>
                  <a:cubicBezTo>
                    <a:pt x="7938" y="59"/>
                    <a:pt x="7929" y="60"/>
                    <a:pt x="7920" y="60"/>
                  </a:cubicBezTo>
                  <a:cubicBezTo>
                    <a:pt x="7912" y="60"/>
                    <a:pt x="7903" y="60"/>
                    <a:pt x="7896" y="60"/>
                  </a:cubicBezTo>
                  <a:cubicBezTo>
                    <a:pt x="7892" y="60"/>
                    <a:pt x="7888" y="60"/>
                    <a:pt x="7884" y="60"/>
                  </a:cubicBezTo>
                  <a:cubicBezTo>
                    <a:pt x="7870" y="60"/>
                    <a:pt x="7858" y="59"/>
                    <a:pt x="7845" y="59"/>
                  </a:cubicBezTo>
                  <a:cubicBezTo>
                    <a:pt x="7832" y="59"/>
                    <a:pt x="7819" y="59"/>
                    <a:pt x="7808" y="56"/>
                  </a:cubicBezTo>
                  <a:cubicBezTo>
                    <a:pt x="7795" y="56"/>
                    <a:pt x="7783" y="55"/>
                    <a:pt x="7771" y="54"/>
                  </a:cubicBezTo>
                  <a:cubicBezTo>
                    <a:pt x="7757" y="54"/>
                    <a:pt x="7744" y="53"/>
                    <a:pt x="7731" y="51"/>
                  </a:cubicBezTo>
                  <a:cubicBezTo>
                    <a:pt x="7726" y="51"/>
                    <a:pt x="7722" y="51"/>
                    <a:pt x="7717" y="51"/>
                  </a:cubicBezTo>
                  <a:cubicBezTo>
                    <a:pt x="7708" y="51"/>
                    <a:pt x="7699" y="51"/>
                    <a:pt x="7691" y="51"/>
                  </a:cubicBezTo>
                  <a:cubicBezTo>
                    <a:pt x="7683" y="51"/>
                    <a:pt x="7675" y="52"/>
                    <a:pt x="7667" y="52"/>
                  </a:cubicBezTo>
                  <a:cubicBezTo>
                    <a:pt x="7662" y="52"/>
                    <a:pt x="7658" y="52"/>
                    <a:pt x="7654" y="51"/>
                  </a:cubicBezTo>
                  <a:cubicBezTo>
                    <a:pt x="7643" y="50"/>
                    <a:pt x="7631" y="50"/>
                    <a:pt x="7618" y="49"/>
                  </a:cubicBezTo>
                  <a:cubicBezTo>
                    <a:pt x="7605" y="48"/>
                    <a:pt x="7591" y="48"/>
                    <a:pt x="7578" y="46"/>
                  </a:cubicBezTo>
                  <a:cubicBezTo>
                    <a:pt x="7568" y="46"/>
                    <a:pt x="7556" y="42"/>
                    <a:pt x="7543" y="39"/>
                  </a:cubicBezTo>
                  <a:cubicBezTo>
                    <a:pt x="7530" y="35"/>
                    <a:pt x="7516" y="33"/>
                    <a:pt x="7502" y="32"/>
                  </a:cubicBezTo>
                  <a:lnTo>
                    <a:pt x="7462" y="32"/>
                  </a:lnTo>
                  <a:cubicBezTo>
                    <a:pt x="7454" y="32"/>
                    <a:pt x="7446" y="32"/>
                    <a:pt x="7438" y="32"/>
                  </a:cubicBezTo>
                  <a:cubicBezTo>
                    <a:pt x="7434" y="32"/>
                    <a:pt x="7430" y="32"/>
                    <a:pt x="7425" y="32"/>
                  </a:cubicBezTo>
                  <a:cubicBezTo>
                    <a:pt x="7412" y="32"/>
                    <a:pt x="7398" y="32"/>
                    <a:pt x="7386" y="33"/>
                  </a:cubicBezTo>
                  <a:cubicBezTo>
                    <a:pt x="7374" y="34"/>
                    <a:pt x="7361" y="34"/>
                    <a:pt x="7349" y="34"/>
                  </a:cubicBezTo>
                  <a:cubicBezTo>
                    <a:pt x="7337" y="34"/>
                    <a:pt x="7326" y="33"/>
                    <a:pt x="7313" y="32"/>
                  </a:cubicBezTo>
                  <a:cubicBezTo>
                    <a:pt x="7300" y="30"/>
                    <a:pt x="7286" y="29"/>
                    <a:pt x="7273" y="29"/>
                  </a:cubicBezTo>
                  <a:cubicBezTo>
                    <a:pt x="7261" y="29"/>
                    <a:pt x="7249" y="27"/>
                    <a:pt x="7237" y="24"/>
                  </a:cubicBezTo>
                  <a:cubicBezTo>
                    <a:pt x="7225" y="22"/>
                    <a:pt x="7210" y="19"/>
                    <a:pt x="7197" y="19"/>
                  </a:cubicBezTo>
                  <a:cubicBezTo>
                    <a:pt x="7181" y="21"/>
                    <a:pt x="7167" y="23"/>
                    <a:pt x="7154" y="26"/>
                  </a:cubicBezTo>
                  <a:cubicBezTo>
                    <a:pt x="7143" y="28"/>
                    <a:pt x="7131" y="32"/>
                    <a:pt x="7122" y="32"/>
                  </a:cubicBezTo>
                  <a:cubicBezTo>
                    <a:pt x="7121" y="32"/>
                    <a:pt x="7120" y="32"/>
                    <a:pt x="7119" y="32"/>
                  </a:cubicBezTo>
                  <a:cubicBezTo>
                    <a:pt x="7108" y="30"/>
                    <a:pt x="7096" y="27"/>
                    <a:pt x="7085" y="24"/>
                  </a:cubicBezTo>
                  <a:cubicBezTo>
                    <a:pt x="7071" y="22"/>
                    <a:pt x="7058" y="18"/>
                    <a:pt x="7043" y="18"/>
                  </a:cubicBezTo>
                  <a:lnTo>
                    <a:pt x="6965" y="18"/>
                  </a:lnTo>
                  <a:lnTo>
                    <a:pt x="6889" y="16"/>
                  </a:lnTo>
                  <a:cubicBezTo>
                    <a:pt x="6877" y="16"/>
                    <a:pt x="6865" y="12"/>
                    <a:pt x="6852" y="11"/>
                  </a:cubicBezTo>
                  <a:cubicBezTo>
                    <a:pt x="6839" y="10"/>
                    <a:pt x="6825" y="7"/>
                    <a:pt x="6813" y="7"/>
                  </a:cubicBezTo>
                  <a:cubicBezTo>
                    <a:pt x="6799" y="7"/>
                    <a:pt x="6786" y="7"/>
                    <a:pt x="6772" y="8"/>
                  </a:cubicBezTo>
                  <a:cubicBezTo>
                    <a:pt x="6760" y="10"/>
                    <a:pt x="6748" y="10"/>
                    <a:pt x="6737" y="10"/>
                  </a:cubicBezTo>
                  <a:cubicBezTo>
                    <a:pt x="6723" y="10"/>
                    <a:pt x="6710" y="11"/>
                    <a:pt x="6696" y="11"/>
                  </a:cubicBezTo>
                  <a:cubicBezTo>
                    <a:pt x="6684" y="12"/>
                    <a:pt x="6672" y="12"/>
                    <a:pt x="6659" y="12"/>
                  </a:cubicBezTo>
                  <a:cubicBezTo>
                    <a:pt x="6647" y="12"/>
                    <a:pt x="6633" y="14"/>
                    <a:pt x="6620" y="16"/>
                  </a:cubicBezTo>
                  <a:cubicBezTo>
                    <a:pt x="6608" y="16"/>
                    <a:pt x="6595" y="17"/>
                    <a:pt x="6583" y="17"/>
                  </a:cubicBezTo>
                  <a:cubicBezTo>
                    <a:pt x="6573" y="17"/>
                    <a:pt x="6561" y="14"/>
                    <a:pt x="6549" y="11"/>
                  </a:cubicBezTo>
                  <a:cubicBezTo>
                    <a:pt x="6535" y="8"/>
                    <a:pt x="6522" y="6"/>
                    <a:pt x="6507" y="6"/>
                  </a:cubicBezTo>
                  <a:lnTo>
                    <a:pt x="6431" y="6"/>
                  </a:lnTo>
                  <a:cubicBezTo>
                    <a:pt x="6417" y="6"/>
                    <a:pt x="6404" y="7"/>
                    <a:pt x="6391" y="8"/>
                  </a:cubicBezTo>
                  <a:cubicBezTo>
                    <a:pt x="6379" y="10"/>
                    <a:pt x="6367" y="11"/>
                    <a:pt x="6354" y="11"/>
                  </a:cubicBezTo>
                  <a:cubicBezTo>
                    <a:pt x="6342" y="10"/>
                    <a:pt x="6331" y="10"/>
                    <a:pt x="6319" y="10"/>
                  </a:cubicBezTo>
                  <a:cubicBezTo>
                    <a:pt x="6305" y="8"/>
                    <a:pt x="6292" y="8"/>
                    <a:pt x="6278" y="8"/>
                  </a:cubicBezTo>
                  <a:cubicBezTo>
                    <a:pt x="6265" y="8"/>
                    <a:pt x="6251" y="10"/>
                    <a:pt x="6238" y="11"/>
                  </a:cubicBezTo>
                  <a:cubicBezTo>
                    <a:pt x="6226" y="12"/>
                    <a:pt x="6214" y="14"/>
                    <a:pt x="6202" y="14"/>
                  </a:cubicBezTo>
                  <a:lnTo>
                    <a:pt x="6169" y="14"/>
                  </a:lnTo>
                  <a:cubicBezTo>
                    <a:pt x="6142" y="14"/>
                    <a:pt x="6115" y="14"/>
                    <a:pt x="6088" y="12"/>
                  </a:cubicBezTo>
                  <a:cubicBezTo>
                    <a:pt x="6063" y="11"/>
                    <a:pt x="6037" y="11"/>
                    <a:pt x="6011" y="8"/>
                  </a:cubicBezTo>
                  <a:cubicBezTo>
                    <a:pt x="5999" y="7"/>
                    <a:pt x="5985" y="6"/>
                    <a:pt x="5972" y="6"/>
                  </a:cubicBezTo>
                  <a:cubicBezTo>
                    <a:pt x="5969" y="6"/>
                    <a:pt x="5966" y="6"/>
                    <a:pt x="5964" y="6"/>
                  </a:cubicBezTo>
                  <a:cubicBezTo>
                    <a:pt x="5953" y="6"/>
                    <a:pt x="5944" y="5"/>
                    <a:pt x="5934" y="5"/>
                  </a:cubicBezTo>
                  <a:cubicBezTo>
                    <a:pt x="5920" y="3"/>
                    <a:pt x="5907" y="3"/>
                    <a:pt x="5894" y="3"/>
                  </a:cubicBezTo>
                  <a:cubicBezTo>
                    <a:pt x="5882" y="3"/>
                    <a:pt x="5870" y="2"/>
                    <a:pt x="5858" y="2"/>
                  </a:cubicBezTo>
                  <a:cubicBezTo>
                    <a:pt x="5844" y="1"/>
                    <a:pt x="5831" y="1"/>
                    <a:pt x="58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 name="Google Shape;1832;p61"/>
          <p:cNvGrpSpPr/>
          <p:nvPr/>
        </p:nvGrpSpPr>
        <p:grpSpPr>
          <a:xfrm>
            <a:off x="2726460" y="1163552"/>
            <a:ext cx="1139180" cy="1324066"/>
            <a:chOff x="3869100" y="4575250"/>
            <a:chExt cx="375150" cy="436050"/>
          </a:xfrm>
        </p:grpSpPr>
        <p:sp>
          <p:nvSpPr>
            <p:cNvPr id="1833" name="Google Shape;1833;p61"/>
            <p:cNvSpPr/>
            <p:nvPr/>
          </p:nvSpPr>
          <p:spPr>
            <a:xfrm>
              <a:off x="3869100" y="4598400"/>
              <a:ext cx="350025" cy="412900"/>
            </a:xfrm>
            <a:custGeom>
              <a:avLst/>
              <a:gdLst/>
              <a:ahLst/>
              <a:cxnLst/>
              <a:rect l="l" t="t" r="r" b="b"/>
              <a:pathLst>
                <a:path w="14001" h="16516" extrusionOk="0">
                  <a:moveTo>
                    <a:pt x="9578" y="1"/>
                  </a:moveTo>
                  <a:cubicBezTo>
                    <a:pt x="9541" y="1"/>
                    <a:pt x="9541" y="5"/>
                    <a:pt x="9502" y="5"/>
                  </a:cubicBezTo>
                  <a:cubicBezTo>
                    <a:pt x="9464" y="5"/>
                    <a:pt x="9463" y="16"/>
                    <a:pt x="9426" y="16"/>
                  </a:cubicBezTo>
                  <a:cubicBezTo>
                    <a:pt x="9388" y="16"/>
                    <a:pt x="9388" y="2"/>
                    <a:pt x="9350" y="2"/>
                  </a:cubicBezTo>
                  <a:cubicBezTo>
                    <a:pt x="9312" y="2"/>
                    <a:pt x="9310" y="8"/>
                    <a:pt x="9273" y="8"/>
                  </a:cubicBezTo>
                  <a:lnTo>
                    <a:pt x="9197" y="8"/>
                  </a:lnTo>
                  <a:cubicBezTo>
                    <a:pt x="9159" y="8"/>
                    <a:pt x="9159" y="2"/>
                    <a:pt x="9121" y="2"/>
                  </a:cubicBezTo>
                  <a:cubicBezTo>
                    <a:pt x="9083" y="2"/>
                    <a:pt x="9083" y="10"/>
                    <a:pt x="9045" y="10"/>
                  </a:cubicBezTo>
                  <a:cubicBezTo>
                    <a:pt x="9007" y="10"/>
                    <a:pt x="9005" y="14"/>
                    <a:pt x="8967" y="14"/>
                  </a:cubicBezTo>
                  <a:cubicBezTo>
                    <a:pt x="8930" y="14"/>
                    <a:pt x="8930" y="5"/>
                    <a:pt x="8891" y="5"/>
                  </a:cubicBezTo>
                  <a:cubicBezTo>
                    <a:pt x="8854" y="5"/>
                    <a:pt x="8854" y="10"/>
                    <a:pt x="8815" y="10"/>
                  </a:cubicBezTo>
                  <a:cubicBezTo>
                    <a:pt x="8778" y="10"/>
                    <a:pt x="8778" y="12"/>
                    <a:pt x="8739" y="12"/>
                  </a:cubicBezTo>
                  <a:cubicBezTo>
                    <a:pt x="8702" y="12"/>
                    <a:pt x="8702" y="11"/>
                    <a:pt x="8662" y="11"/>
                  </a:cubicBezTo>
                  <a:cubicBezTo>
                    <a:pt x="8625" y="11"/>
                    <a:pt x="8624" y="7"/>
                    <a:pt x="8586" y="7"/>
                  </a:cubicBezTo>
                  <a:cubicBezTo>
                    <a:pt x="8549" y="7"/>
                    <a:pt x="8549" y="10"/>
                    <a:pt x="8510" y="10"/>
                  </a:cubicBezTo>
                  <a:cubicBezTo>
                    <a:pt x="8473" y="10"/>
                    <a:pt x="8472" y="14"/>
                    <a:pt x="8434" y="14"/>
                  </a:cubicBezTo>
                  <a:cubicBezTo>
                    <a:pt x="8397" y="14"/>
                    <a:pt x="8394" y="2"/>
                    <a:pt x="8357" y="2"/>
                  </a:cubicBezTo>
                  <a:cubicBezTo>
                    <a:pt x="8319" y="2"/>
                    <a:pt x="8319" y="14"/>
                    <a:pt x="8281" y="14"/>
                  </a:cubicBezTo>
                  <a:cubicBezTo>
                    <a:pt x="8243" y="14"/>
                    <a:pt x="8242" y="7"/>
                    <a:pt x="8205" y="7"/>
                  </a:cubicBezTo>
                  <a:lnTo>
                    <a:pt x="8052" y="7"/>
                  </a:lnTo>
                  <a:cubicBezTo>
                    <a:pt x="8014" y="7"/>
                    <a:pt x="8013" y="10"/>
                    <a:pt x="7976" y="10"/>
                  </a:cubicBezTo>
                  <a:cubicBezTo>
                    <a:pt x="7938" y="10"/>
                    <a:pt x="7938" y="3"/>
                    <a:pt x="7900" y="3"/>
                  </a:cubicBezTo>
                  <a:lnTo>
                    <a:pt x="7824" y="3"/>
                  </a:lnTo>
                  <a:cubicBezTo>
                    <a:pt x="7786" y="3"/>
                    <a:pt x="7786" y="8"/>
                    <a:pt x="7746" y="8"/>
                  </a:cubicBezTo>
                  <a:cubicBezTo>
                    <a:pt x="7709" y="8"/>
                    <a:pt x="7709" y="11"/>
                    <a:pt x="7670" y="11"/>
                  </a:cubicBezTo>
                  <a:lnTo>
                    <a:pt x="7594" y="11"/>
                  </a:lnTo>
                  <a:cubicBezTo>
                    <a:pt x="7557" y="11"/>
                    <a:pt x="7557" y="12"/>
                    <a:pt x="7518" y="12"/>
                  </a:cubicBezTo>
                  <a:cubicBezTo>
                    <a:pt x="7481" y="12"/>
                    <a:pt x="7481" y="16"/>
                    <a:pt x="7441" y="16"/>
                  </a:cubicBezTo>
                  <a:cubicBezTo>
                    <a:pt x="7404" y="16"/>
                    <a:pt x="7404" y="5"/>
                    <a:pt x="7365" y="5"/>
                  </a:cubicBezTo>
                  <a:cubicBezTo>
                    <a:pt x="7328" y="5"/>
                    <a:pt x="7327" y="3"/>
                    <a:pt x="7289" y="3"/>
                  </a:cubicBezTo>
                  <a:cubicBezTo>
                    <a:pt x="7252" y="3"/>
                    <a:pt x="7252" y="8"/>
                    <a:pt x="7213" y="8"/>
                  </a:cubicBezTo>
                  <a:cubicBezTo>
                    <a:pt x="7175" y="8"/>
                    <a:pt x="7175" y="2"/>
                    <a:pt x="7136" y="2"/>
                  </a:cubicBezTo>
                  <a:cubicBezTo>
                    <a:pt x="7098" y="2"/>
                    <a:pt x="7098" y="12"/>
                    <a:pt x="7060" y="12"/>
                  </a:cubicBezTo>
                  <a:cubicBezTo>
                    <a:pt x="7022" y="12"/>
                    <a:pt x="7022" y="2"/>
                    <a:pt x="6984" y="2"/>
                  </a:cubicBezTo>
                  <a:cubicBezTo>
                    <a:pt x="6946" y="2"/>
                    <a:pt x="6946" y="3"/>
                    <a:pt x="6908" y="3"/>
                  </a:cubicBezTo>
                  <a:cubicBezTo>
                    <a:pt x="6870" y="3"/>
                    <a:pt x="6870" y="7"/>
                    <a:pt x="6831" y="7"/>
                  </a:cubicBezTo>
                  <a:cubicBezTo>
                    <a:pt x="6793" y="7"/>
                    <a:pt x="6793" y="11"/>
                    <a:pt x="6755" y="11"/>
                  </a:cubicBezTo>
                  <a:cubicBezTo>
                    <a:pt x="6717" y="11"/>
                    <a:pt x="6717" y="16"/>
                    <a:pt x="6678" y="16"/>
                  </a:cubicBezTo>
                  <a:cubicBezTo>
                    <a:pt x="6641" y="16"/>
                    <a:pt x="6641" y="5"/>
                    <a:pt x="6602" y="5"/>
                  </a:cubicBezTo>
                  <a:cubicBezTo>
                    <a:pt x="6565" y="5"/>
                    <a:pt x="6565" y="12"/>
                    <a:pt x="6525" y="12"/>
                  </a:cubicBezTo>
                  <a:cubicBezTo>
                    <a:pt x="6488" y="12"/>
                    <a:pt x="6488" y="11"/>
                    <a:pt x="6449" y="11"/>
                  </a:cubicBezTo>
                  <a:cubicBezTo>
                    <a:pt x="6412" y="11"/>
                    <a:pt x="6412" y="6"/>
                    <a:pt x="6373" y="6"/>
                  </a:cubicBezTo>
                  <a:cubicBezTo>
                    <a:pt x="6336" y="6"/>
                    <a:pt x="6336" y="10"/>
                    <a:pt x="6297" y="10"/>
                  </a:cubicBezTo>
                  <a:cubicBezTo>
                    <a:pt x="6260" y="10"/>
                    <a:pt x="6260" y="17"/>
                    <a:pt x="6220" y="17"/>
                  </a:cubicBezTo>
                  <a:cubicBezTo>
                    <a:pt x="6183" y="17"/>
                    <a:pt x="6181" y="16"/>
                    <a:pt x="6144" y="16"/>
                  </a:cubicBezTo>
                  <a:cubicBezTo>
                    <a:pt x="6106" y="16"/>
                    <a:pt x="6106" y="11"/>
                    <a:pt x="6068" y="11"/>
                  </a:cubicBezTo>
                  <a:cubicBezTo>
                    <a:pt x="6030" y="11"/>
                    <a:pt x="6030" y="2"/>
                    <a:pt x="5992" y="2"/>
                  </a:cubicBezTo>
                  <a:cubicBezTo>
                    <a:pt x="5954" y="2"/>
                    <a:pt x="5954" y="16"/>
                    <a:pt x="5915" y="16"/>
                  </a:cubicBezTo>
                  <a:cubicBezTo>
                    <a:pt x="5877" y="16"/>
                    <a:pt x="5877" y="11"/>
                    <a:pt x="5839" y="11"/>
                  </a:cubicBezTo>
                  <a:lnTo>
                    <a:pt x="5763" y="11"/>
                  </a:lnTo>
                  <a:cubicBezTo>
                    <a:pt x="5725" y="11"/>
                    <a:pt x="5724" y="12"/>
                    <a:pt x="5687" y="12"/>
                  </a:cubicBezTo>
                  <a:cubicBezTo>
                    <a:pt x="5649" y="12"/>
                    <a:pt x="5649" y="6"/>
                    <a:pt x="5609" y="6"/>
                  </a:cubicBezTo>
                  <a:cubicBezTo>
                    <a:pt x="5572" y="6"/>
                    <a:pt x="5572" y="5"/>
                    <a:pt x="5533" y="5"/>
                  </a:cubicBezTo>
                  <a:cubicBezTo>
                    <a:pt x="5496" y="5"/>
                    <a:pt x="5495" y="2"/>
                    <a:pt x="5457" y="2"/>
                  </a:cubicBezTo>
                  <a:cubicBezTo>
                    <a:pt x="5420" y="2"/>
                    <a:pt x="5420" y="6"/>
                    <a:pt x="5381" y="6"/>
                  </a:cubicBezTo>
                  <a:cubicBezTo>
                    <a:pt x="5344" y="6"/>
                    <a:pt x="5344" y="12"/>
                    <a:pt x="5304" y="12"/>
                  </a:cubicBezTo>
                  <a:cubicBezTo>
                    <a:pt x="5267" y="12"/>
                    <a:pt x="5267" y="8"/>
                    <a:pt x="5228" y="8"/>
                  </a:cubicBezTo>
                  <a:cubicBezTo>
                    <a:pt x="5191" y="8"/>
                    <a:pt x="5191" y="3"/>
                    <a:pt x="5152" y="3"/>
                  </a:cubicBezTo>
                  <a:cubicBezTo>
                    <a:pt x="5115" y="3"/>
                    <a:pt x="5115" y="17"/>
                    <a:pt x="5076" y="17"/>
                  </a:cubicBezTo>
                  <a:cubicBezTo>
                    <a:pt x="5039" y="17"/>
                    <a:pt x="5039" y="8"/>
                    <a:pt x="4999" y="8"/>
                  </a:cubicBezTo>
                  <a:cubicBezTo>
                    <a:pt x="4961" y="8"/>
                    <a:pt x="4960" y="14"/>
                    <a:pt x="4923" y="14"/>
                  </a:cubicBezTo>
                  <a:cubicBezTo>
                    <a:pt x="4885" y="14"/>
                    <a:pt x="4885" y="3"/>
                    <a:pt x="4847" y="3"/>
                  </a:cubicBezTo>
                  <a:cubicBezTo>
                    <a:pt x="4809" y="3"/>
                    <a:pt x="4809" y="6"/>
                    <a:pt x="4771" y="6"/>
                  </a:cubicBezTo>
                  <a:cubicBezTo>
                    <a:pt x="4733" y="6"/>
                    <a:pt x="4733" y="14"/>
                    <a:pt x="4694" y="14"/>
                  </a:cubicBezTo>
                  <a:cubicBezTo>
                    <a:pt x="4656" y="14"/>
                    <a:pt x="4656" y="16"/>
                    <a:pt x="4618" y="16"/>
                  </a:cubicBezTo>
                  <a:cubicBezTo>
                    <a:pt x="4580" y="16"/>
                    <a:pt x="4579" y="8"/>
                    <a:pt x="4542" y="8"/>
                  </a:cubicBezTo>
                  <a:cubicBezTo>
                    <a:pt x="4504" y="8"/>
                    <a:pt x="4504" y="18"/>
                    <a:pt x="4466" y="18"/>
                  </a:cubicBezTo>
                  <a:cubicBezTo>
                    <a:pt x="4428" y="18"/>
                    <a:pt x="4428" y="7"/>
                    <a:pt x="4388" y="7"/>
                  </a:cubicBezTo>
                  <a:cubicBezTo>
                    <a:pt x="4351" y="7"/>
                    <a:pt x="4351" y="5"/>
                    <a:pt x="4312" y="5"/>
                  </a:cubicBezTo>
                  <a:cubicBezTo>
                    <a:pt x="4275" y="5"/>
                    <a:pt x="4275" y="12"/>
                    <a:pt x="4236" y="12"/>
                  </a:cubicBezTo>
                  <a:cubicBezTo>
                    <a:pt x="4199" y="12"/>
                    <a:pt x="4199" y="11"/>
                    <a:pt x="4160" y="11"/>
                  </a:cubicBezTo>
                  <a:cubicBezTo>
                    <a:pt x="4123" y="11"/>
                    <a:pt x="4123" y="6"/>
                    <a:pt x="4083" y="6"/>
                  </a:cubicBezTo>
                  <a:cubicBezTo>
                    <a:pt x="4046" y="6"/>
                    <a:pt x="4046" y="14"/>
                    <a:pt x="4007" y="14"/>
                  </a:cubicBezTo>
                  <a:cubicBezTo>
                    <a:pt x="3970" y="14"/>
                    <a:pt x="3969" y="8"/>
                    <a:pt x="3931" y="8"/>
                  </a:cubicBezTo>
                  <a:cubicBezTo>
                    <a:pt x="3894" y="8"/>
                    <a:pt x="3894" y="10"/>
                    <a:pt x="3855" y="10"/>
                  </a:cubicBezTo>
                  <a:cubicBezTo>
                    <a:pt x="3818" y="10"/>
                    <a:pt x="3815" y="3"/>
                    <a:pt x="3778" y="3"/>
                  </a:cubicBezTo>
                  <a:cubicBezTo>
                    <a:pt x="3740" y="3"/>
                    <a:pt x="3740" y="18"/>
                    <a:pt x="3702" y="18"/>
                  </a:cubicBezTo>
                  <a:cubicBezTo>
                    <a:pt x="3664" y="18"/>
                    <a:pt x="3664" y="8"/>
                    <a:pt x="3626" y="8"/>
                  </a:cubicBezTo>
                  <a:cubicBezTo>
                    <a:pt x="3588" y="8"/>
                    <a:pt x="3588" y="18"/>
                    <a:pt x="3550" y="18"/>
                  </a:cubicBezTo>
                  <a:cubicBezTo>
                    <a:pt x="3512" y="18"/>
                    <a:pt x="3512" y="16"/>
                    <a:pt x="3473" y="16"/>
                  </a:cubicBezTo>
                  <a:cubicBezTo>
                    <a:pt x="3435" y="16"/>
                    <a:pt x="3434" y="14"/>
                    <a:pt x="3397" y="14"/>
                  </a:cubicBezTo>
                  <a:cubicBezTo>
                    <a:pt x="3359" y="14"/>
                    <a:pt x="3359" y="6"/>
                    <a:pt x="3321" y="6"/>
                  </a:cubicBezTo>
                  <a:lnTo>
                    <a:pt x="3244" y="6"/>
                  </a:lnTo>
                  <a:cubicBezTo>
                    <a:pt x="3207" y="6"/>
                    <a:pt x="3205" y="17"/>
                    <a:pt x="3167" y="17"/>
                  </a:cubicBezTo>
                  <a:cubicBezTo>
                    <a:pt x="3130" y="17"/>
                    <a:pt x="3129" y="7"/>
                    <a:pt x="3091" y="7"/>
                  </a:cubicBezTo>
                  <a:cubicBezTo>
                    <a:pt x="3054" y="7"/>
                    <a:pt x="3054" y="21"/>
                    <a:pt x="3015" y="21"/>
                  </a:cubicBezTo>
                  <a:cubicBezTo>
                    <a:pt x="2978" y="21"/>
                    <a:pt x="2978" y="6"/>
                    <a:pt x="2939" y="6"/>
                  </a:cubicBezTo>
                  <a:cubicBezTo>
                    <a:pt x="2902" y="6"/>
                    <a:pt x="2900" y="7"/>
                    <a:pt x="2862" y="7"/>
                  </a:cubicBezTo>
                  <a:cubicBezTo>
                    <a:pt x="2825" y="7"/>
                    <a:pt x="2825" y="16"/>
                    <a:pt x="2786" y="16"/>
                  </a:cubicBezTo>
                  <a:lnTo>
                    <a:pt x="2710" y="16"/>
                  </a:lnTo>
                  <a:cubicBezTo>
                    <a:pt x="2672" y="16"/>
                    <a:pt x="2672" y="6"/>
                    <a:pt x="2634" y="6"/>
                  </a:cubicBezTo>
                  <a:cubicBezTo>
                    <a:pt x="2596" y="6"/>
                    <a:pt x="2594" y="5"/>
                    <a:pt x="2557" y="5"/>
                  </a:cubicBezTo>
                  <a:cubicBezTo>
                    <a:pt x="2519" y="5"/>
                    <a:pt x="2518" y="16"/>
                    <a:pt x="2481" y="16"/>
                  </a:cubicBezTo>
                  <a:cubicBezTo>
                    <a:pt x="2443" y="16"/>
                    <a:pt x="2443" y="8"/>
                    <a:pt x="2405" y="8"/>
                  </a:cubicBezTo>
                  <a:cubicBezTo>
                    <a:pt x="2367" y="8"/>
                    <a:pt x="2367" y="7"/>
                    <a:pt x="2329" y="7"/>
                  </a:cubicBezTo>
                  <a:lnTo>
                    <a:pt x="2175" y="7"/>
                  </a:lnTo>
                  <a:cubicBezTo>
                    <a:pt x="2138" y="7"/>
                    <a:pt x="2138" y="5"/>
                    <a:pt x="2099" y="5"/>
                  </a:cubicBezTo>
                  <a:cubicBezTo>
                    <a:pt x="2062" y="5"/>
                    <a:pt x="2062" y="11"/>
                    <a:pt x="2023" y="11"/>
                  </a:cubicBezTo>
                  <a:cubicBezTo>
                    <a:pt x="1986" y="11"/>
                    <a:pt x="1986" y="10"/>
                    <a:pt x="1946" y="10"/>
                  </a:cubicBezTo>
                  <a:cubicBezTo>
                    <a:pt x="1909" y="10"/>
                    <a:pt x="1909" y="11"/>
                    <a:pt x="1870" y="11"/>
                  </a:cubicBezTo>
                  <a:cubicBezTo>
                    <a:pt x="1833" y="11"/>
                    <a:pt x="1833" y="5"/>
                    <a:pt x="1794" y="5"/>
                  </a:cubicBezTo>
                  <a:cubicBezTo>
                    <a:pt x="1757" y="5"/>
                    <a:pt x="1756" y="17"/>
                    <a:pt x="1717" y="17"/>
                  </a:cubicBezTo>
                  <a:cubicBezTo>
                    <a:pt x="1680" y="17"/>
                    <a:pt x="1680" y="8"/>
                    <a:pt x="1641" y="8"/>
                  </a:cubicBezTo>
                  <a:cubicBezTo>
                    <a:pt x="1603" y="8"/>
                    <a:pt x="1603" y="3"/>
                    <a:pt x="1565" y="3"/>
                  </a:cubicBezTo>
                  <a:cubicBezTo>
                    <a:pt x="1527" y="3"/>
                    <a:pt x="1527" y="17"/>
                    <a:pt x="1489" y="17"/>
                  </a:cubicBezTo>
                  <a:cubicBezTo>
                    <a:pt x="1451" y="17"/>
                    <a:pt x="1451" y="5"/>
                    <a:pt x="1412" y="5"/>
                  </a:cubicBezTo>
                  <a:lnTo>
                    <a:pt x="1336" y="5"/>
                  </a:lnTo>
                  <a:cubicBezTo>
                    <a:pt x="1298" y="5"/>
                    <a:pt x="1298" y="8"/>
                    <a:pt x="1260" y="8"/>
                  </a:cubicBezTo>
                  <a:cubicBezTo>
                    <a:pt x="1222" y="8"/>
                    <a:pt x="1222" y="6"/>
                    <a:pt x="1184" y="6"/>
                  </a:cubicBezTo>
                  <a:cubicBezTo>
                    <a:pt x="1146" y="6"/>
                    <a:pt x="1146" y="16"/>
                    <a:pt x="1106" y="16"/>
                  </a:cubicBezTo>
                  <a:cubicBezTo>
                    <a:pt x="1069" y="16"/>
                    <a:pt x="1069" y="12"/>
                    <a:pt x="1030" y="12"/>
                  </a:cubicBezTo>
                  <a:cubicBezTo>
                    <a:pt x="993" y="12"/>
                    <a:pt x="993" y="16"/>
                    <a:pt x="954" y="16"/>
                  </a:cubicBezTo>
                  <a:cubicBezTo>
                    <a:pt x="917" y="16"/>
                    <a:pt x="917" y="19"/>
                    <a:pt x="878" y="19"/>
                  </a:cubicBezTo>
                  <a:cubicBezTo>
                    <a:pt x="841" y="19"/>
                    <a:pt x="841" y="5"/>
                    <a:pt x="801" y="5"/>
                  </a:cubicBezTo>
                  <a:cubicBezTo>
                    <a:pt x="764" y="5"/>
                    <a:pt x="764" y="6"/>
                    <a:pt x="725" y="6"/>
                  </a:cubicBezTo>
                  <a:cubicBezTo>
                    <a:pt x="688" y="6"/>
                    <a:pt x="688" y="8"/>
                    <a:pt x="649" y="8"/>
                  </a:cubicBezTo>
                  <a:cubicBezTo>
                    <a:pt x="639" y="8"/>
                    <a:pt x="628" y="8"/>
                    <a:pt x="618" y="8"/>
                  </a:cubicBezTo>
                  <a:cubicBezTo>
                    <a:pt x="602" y="8"/>
                    <a:pt x="586" y="8"/>
                    <a:pt x="571" y="10"/>
                  </a:cubicBezTo>
                  <a:cubicBezTo>
                    <a:pt x="546" y="14"/>
                    <a:pt x="522" y="29"/>
                    <a:pt x="498" y="35"/>
                  </a:cubicBezTo>
                  <a:cubicBezTo>
                    <a:pt x="472" y="42"/>
                    <a:pt x="447" y="44"/>
                    <a:pt x="423" y="53"/>
                  </a:cubicBezTo>
                  <a:cubicBezTo>
                    <a:pt x="398" y="62"/>
                    <a:pt x="376" y="76"/>
                    <a:pt x="353" y="87"/>
                  </a:cubicBezTo>
                  <a:cubicBezTo>
                    <a:pt x="330" y="99"/>
                    <a:pt x="312" y="117"/>
                    <a:pt x="290" y="131"/>
                  </a:cubicBezTo>
                  <a:cubicBezTo>
                    <a:pt x="270" y="146"/>
                    <a:pt x="241" y="152"/>
                    <a:pt x="222" y="169"/>
                  </a:cubicBezTo>
                  <a:cubicBezTo>
                    <a:pt x="204" y="187"/>
                    <a:pt x="189" y="210"/>
                    <a:pt x="171" y="228"/>
                  </a:cubicBezTo>
                  <a:cubicBezTo>
                    <a:pt x="153" y="247"/>
                    <a:pt x="137" y="267"/>
                    <a:pt x="123" y="289"/>
                  </a:cubicBezTo>
                  <a:cubicBezTo>
                    <a:pt x="109" y="310"/>
                    <a:pt x="103" y="335"/>
                    <a:pt x="91" y="358"/>
                  </a:cubicBezTo>
                  <a:cubicBezTo>
                    <a:pt x="78" y="381"/>
                    <a:pt x="55" y="398"/>
                    <a:pt x="45" y="423"/>
                  </a:cubicBezTo>
                  <a:cubicBezTo>
                    <a:pt x="35" y="446"/>
                    <a:pt x="29" y="472"/>
                    <a:pt x="23" y="498"/>
                  </a:cubicBezTo>
                  <a:cubicBezTo>
                    <a:pt x="17" y="521"/>
                    <a:pt x="23" y="549"/>
                    <a:pt x="19" y="575"/>
                  </a:cubicBezTo>
                  <a:cubicBezTo>
                    <a:pt x="17" y="601"/>
                    <a:pt x="4" y="626"/>
                    <a:pt x="4" y="651"/>
                  </a:cubicBezTo>
                  <a:cubicBezTo>
                    <a:pt x="4" y="690"/>
                    <a:pt x="15" y="690"/>
                    <a:pt x="15" y="729"/>
                  </a:cubicBezTo>
                  <a:cubicBezTo>
                    <a:pt x="15" y="768"/>
                    <a:pt x="4" y="768"/>
                    <a:pt x="4" y="806"/>
                  </a:cubicBezTo>
                  <a:cubicBezTo>
                    <a:pt x="4" y="846"/>
                    <a:pt x="18" y="846"/>
                    <a:pt x="18" y="884"/>
                  </a:cubicBezTo>
                  <a:cubicBezTo>
                    <a:pt x="18" y="923"/>
                    <a:pt x="13" y="923"/>
                    <a:pt x="13" y="961"/>
                  </a:cubicBezTo>
                  <a:cubicBezTo>
                    <a:pt x="13" y="1001"/>
                    <a:pt x="10" y="1001"/>
                    <a:pt x="10" y="1040"/>
                  </a:cubicBezTo>
                  <a:cubicBezTo>
                    <a:pt x="10" y="1078"/>
                    <a:pt x="18" y="1078"/>
                    <a:pt x="18" y="1117"/>
                  </a:cubicBezTo>
                  <a:lnTo>
                    <a:pt x="18" y="1195"/>
                  </a:lnTo>
                  <a:cubicBezTo>
                    <a:pt x="18" y="1234"/>
                    <a:pt x="10" y="1234"/>
                    <a:pt x="10" y="1272"/>
                  </a:cubicBezTo>
                  <a:cubicBezTo>
                    <a:pt x="10" y="1312"/>
                    <a:pt x="20" y="1312"/>
                    <a:pt x="20" y="1350"/>
                  </a:cubicBezTo>
                  <a:lnTo>
                    <a:pt x="20" y="1427"/>
                  </a:lnTo>
                  <a:cubicBezTo>
                    <a:pt x="20" y="1467"/>
                    <a:pt x="16" y="1467"/>
                    <a:pt x="16" y="1506"/>
                  </a:cubicBezTo>
                  <a:cubicBezTo>
                    <a:pt x="16" y="1543"/>
                    <a:pt x="10" y="1543"/>
                    <a:pt x="10" y="1582"/>
                  </a:cubicBezTo>
                  <a:cubicBezTo>
                    <a:pt x="10" y="1620"/>
                    <a:pt x="16" y="1620"/>
                    <a:pt x="16" y="1660"/>
                  </a:cubicBezTo>
                  <a:cubicBezTo>
                    <a:pt x="16" y="1698"/>
                    <a:pt x="18" y="1698"/>
                    <a:pt x="18" y="1737"/>
                  </a:cubicBezTo>
                  <a:cubicBezTo>
                    <a:pt x="18" y="1776"/>
                    <a:pt x="17" y="1776"/>
                    <a:pt x="17" y="1815"/>
                  </a:cubicBezTo>
                  <a:cubicBezTo>
                    <a:pt x="17" y="1854"/>
                    <a:pt x="12" y="1854"/>
                    <a:pt x="12" y="1892"/>
                  </a:cubicBezTo>
                  <a:cubicBezTo>
                    <a:pt x="12" y="1931"/>
                    <a:pt x="13" y="1931"/>
                    <a:pt x="13" y="1970"/>
                  </a:cubicBezTo>
                  <a:cubicBezTo>
                    <a:pt x="13" y="2009"/>
                    <a:pt x="20" y="2009"/>
                    <a:pt x="20" y="2048"/>
                  </a:cubicBezTo>
                  <a:cubicBezTo>
                    <a:pt x="20" y="2086"/>
                    <a:pt x="8" y="2086"/>
                    <a:pt x="8" y="2126"/>
                  </a:cubicBezTo>
                  <a:cubicBezTo>
                    <a:pt x="8" y="2164"/>
                    <a:pt x="20" y="2164"/>
                    <a:pt x="20" y="2203"/>
                  </a:cubicBezTo>
                  <a:cubicBezTo>
                    <a:pt x="20" y="2240"/>
                    <a:pt x="13" y="2240"/>
                    <a:pt x="13" y="2279"/>
                  </a:cubicBezTo>
                  <a:cubicBezTo>
                    <a:pt x="13" y="2319"/>
                    <a:pt x="16" y="2319"/>
                    <a:pt x="16" y="2357"/>
                  </a:cubicBezTo>
                  <a:cubicBezTo>
                    <a:pt x="16" y="2396"/>
                    <a:pt x="8" y="2396"/>
                    <a:pt x="8" y="2434"/>
                  </a:cubicBezTo>
                  <a:cubicBezTo>
                    <a:pt x="8" y="2474"/>
                    <a:pt x="5" y="2474"/>
                    <a:pt x="5" y="2512"/>
                  </a:cubicBezTo>
                  <a:cubicBezTo>
                    <a:pt x="5" y="2550"/>
                    <a:pt x="15" y="2550"/>
                    <a:pt x="15" y="2589"/>
                  </a:cubicBezTo>
                  <a:cubicBezTo>
                    <a:pt x="15" y="2626"/>
                    <a:pt x="10" y="2627"/>
                    <a:pt x="10" y="2665"/>
                  </a:cubicBezTo>
                  <a:cubicBezTo>
                    <a:pt x="10" y="2702"/>
                    <a:pt x="15" y="2702"/>
                    <a:pt x="15" y="2742"/>
                  </a:cubicBezTo>
                  <a:cubicBezTo>
                    <a:pt x="15" y="2779"/>
                    <a:pt x="8" y="2779"/>
                    <a:pt x="8" y="2818"/>
                  </a:cubicBezTo>
                  <a:cubicBezTo>
                    <a:pt x="8" y="2855"/>
                    <a:pt x="17" y="2855"/>
                    <a:pt x="17" y="2894"/>
                  </a:cubicBezTo>
                  <a:cubicBezTo>
                    <a:pt x="17" y="2932"/>
                    <a:pt x="9" y="2932"/>
                    <a:pt x="9" y="2972"/>
                  </a:cubicBezTo>
                  <a:cubicBezTo>
                    <a:pt x="9" y="3009"/>
                    <a:pt x="4" y="3009"/>
                    <a:pt x="4" y="3048"/>
                  </a:cubicBezTo>
                  <a:cubicBezTo>
                    <a:pt x="4" y="3086"/>
                    <a:pt x="6" y="3086"/>
                    <a:pt x="6" y="3124"/>
                  </a:cubicBezTo>
                  <a:cubicBezTo>
                    <a:pt x="6" y="3162"/>
                    <a:pt x="17" y="3162"/>
                    <a:pt x="17" y="3200"/>
                  </a:cubicBezTo>
                  <a:cubicBezTo>
                    <a:pt x="17" y="3238"/>
                    <a:pt x="8" y="3240"/>
                    <a:pt x="8" y="3277"/>
                  </a:cubicBezTo>
                  <a:cubicBezTo>
                    <a:pt x="8" y="3315"/>
                    <a:pt x="13" y="3315"/>
                    <a:pt x="13" y="3353"/>
                  </a:cubicBezTo>
                  <a:cubicBezTo>
                    <a:pt x="13" y="3391"/>
                    <a:pt x="9" y="3391"/>
                    <a:pt x="9" y="3429"/>
                  </a:cubicBezTo>
                  <a:lnTo>
                    <a:pt x="9" y="3505"/>
                  </a:lnTo>
                  <a:cubicBezTo>
                    <a:pt x="9" y="3543"/>
                    <a:pt x="18" y="3543"/>
                    <a:pt x="18" y="3583"/>
                  </a:cubicBezTo>
                  <a:cubicBezTo>
                    <a:pt x="18" y="3620"/>
                    <a:pt x="13" y="3620"/>
                    <a:pt x="13" y="3659"/>
                  </a:cubicBezTo>
                  <a:cubicBezTo>
                    <a:pt x="13" y="3696"/>
                    <a:pt x="4" y="3696"/>
                    <a:pt x="4" y="3735"/>
                  </a:cubicBezTo>
                  <a:cubicBezTo>
                    <a:pt x="4" y="3772"/>
                    <a:pt x="13" y="3772"/>
                    <a:pt x="13" y="3811"/>
                  </a:cubicBezTo>
                  <a:cubicBezTo>
                    <a:pt x="13" y="3848"/>
                    <a:pt x="11" y="3848"/>
                    <a:pt x="11" y="3888"/>
                  </a:cubicBezTo>
                  <a:cubicBezTo>
                    <a:pt x="11" y="3925"/>
                    <a:pt x="6" y="3926"/>
                    <a:pt x="6" y="3964"/>
                  </a:cubicBezTo>
                  <a:cubicBezTo>
                    <a:pt x="6" y="4001"/>
                    <a:pt x="11" y="4002"/>
                    <a:pt x="11" y="4040"/>
                  </a:cubicBezTo>
                  <a:cubicBezTo>
                    <a:pt x="11" y="4077"/>
                    <a:pt x="8" y="4077"/>
                    <a:pt x="8" y="4116"/>
                  </a:cubicBezTo>
                  <a:cubicBezTo>
                    <a:pt x="8" y="4153"/>
                    <a:pt x="11" y="4153"/>
                    <a:pt x="11" y="4193"/>
                  </a:cubicBezTo>
                  <a:cubicBezTo>
                    <a:pt x="11" y="4231"/>
                    <a:pt x="6" y="4231"/>
                    <a:pt x="6" y="4269"/>
                  </a:cubicBezTo>
                  <a:cubicBezTo>
                    <a:pt x="6" y="4308"/>
                    <a:pt x="4" y="4308"/>
                    <a:pt x="4" y="4346"/>
                  </a:cubicBezTo>
                  <a:cubicBezTo>
                    <a:pt x="4" y="4384"/>
                    <a:pt x="5" y="4384"/>
                    <a:pt x="5" y="4423"/>
                  </a:cubicBezTo>
                  <a:cubicBezTo>
                    <a:pt x="5" y="4461"/>
                    <a:pt x="6" y="4461"/>
                    <a:pt x="6" y="4499"/>
                  </a:cubicBezTo>
                  <a:lnTo>
                    <a:pt x="6" y="4575"/>
                  </a:lnTo>
                  <a:cubicBezTo>
                    <a:pt x="6" y="4613"/>
                    <a:pt x="1" y="4613"/>
                    <a:pt x="1" y="4652"/>
                  </a:cubicBezTo>
                  <a:cubicBezTo>
                    <a:pt x="1" y="4689"/>
                    <a:pt x="11" y="4691"/>
                    <a:pt x="11" y="4729"/>
                  </a:cubicBezTo>
                  <a:cubicBezTo>
                    <a:pt x="11" y="4766"/>
                    <a:pt x="5" y="4767"/>
                    <a:pt x="5" y="4805"/>
                  </a:cubicBezTo>
                  <a:cubicBezTo>
                    <a:pt x="5" y="4842"/>
                    <a:pt x="1" y="4843"/>
                    <a:pt x="1" y="4881"/>
                  </a:cubicBezTo>
                  <a:cubicBezTo>
                    <a:pt x="1" y="4918"/>
                    <a:pt x="12" y="4918"/>
                    <a:pt x="12" y="4957"/>
                  </a:cubicBezTo>
                  <a:cubicBezTo>
                    <a:pt x="12" y="4994"/>
                    <a:pt x="6" y="4994"/>
                    <a:pt x="6" y="5034"/>
                  </a:cubicBezTo>
                  <a:cubicBezTo>
                    <a:pt x="6" y="5071"/>
                    <a:pt x="0" y="5071"/>
                    <a:pt x="0" y="5110"/>
                  </a:cubicBezTo>
                  <a:cubicBezTo>
                    <a:pt x="0" y="5147"/>
                    <a:pt x="2" y="5147"/>
                    <a:pt x="2" y="5186"/>
                  </a:cubicBezTo>
                  <a:cubicBezTo>
                    <a:pt x="2" y="5223"/>
                    <a:pt x="6" y="5223"/>
                    <a:pt x="6" y="5262"/>
                  </a:cubicBezTo>
                  <a:cubicBezTo>
                    <a:pt x="6" y="5300"/>
                    <a:pt x="1" y="5300"/>
                    <a:pt x="1" y="5339"/>
                  </a:cubicBezTo>
                  <a:cubicBezTo>
                    <a:pt x="1" y="5377"/>
                    <a:pt x="2" y="5377"/>
                    <a:pt x="2" y="5415"/>
                  </a:cubicBezTo>
                  <a:cubicBezTo>
                    <a:pt x="2" y="5453"/>
                    <a:pt x="13" y="5454"/>
                    <a:pt x="13" y="5491"/>
                  </a:cubicBezTo>
                  <a:cubicBezTo>
                    <a:pt x="13" y="5529"/>
                    <a:pt x="6" y="5530"/>
                    <a:pt x="6" y="5567"/>
                  </a:cubicBezTo>
                  <a:cubicBezTo>
                    <a:pt x="6" y="5605"/>
                    <a:pt x="12" y="5607"/>
                    <a:pt x="12" y="5644"/>
                  </a:cubicBezTo>
                  <a:cubicBezTo>
                    <a:pt x="12" y="5682"/>
                    <a:pt x="17" y="5683"/>
                    <a:pt x="17" y="5720"/>
                  </a:cubicBezTo>
                  <a:cubicBezTo>
                    <a:pt x="17" y="5758"/>
                    <a:pt x="2" y="5758"/>
                    <a:pt x="2" y="5797"/>
                  </a:cubicBezTo>
                  <a:cubicBezTo>
                    <a:pt x="2" y="5834"/>
                    <a:pt x="15" y="5834"/>
                    <a:pt x="15" y="5873"/>
                  </a:cubicBezTo>
                  <a:cubicBezTo>
                    <a:pt x="15" y="5910"/>
                    <a:pt x="17" y="5910"/>
                    <a:pt x="17" y="5950"/>
                  </a:cubicBezTo>
                  <a:cubicBezTo>
                    <a:pt x="17" y="5987"/>
                    <a:pt x="15" y="5988"/>
                    <a:pt x="15" y="6026"/>
                  </a:cubicBezTo>
                  <a:lnTo>
                    <a:pt x="15" y="6102"/>
                  </a:lnTo>
                  <a:lnTo>
                    <a:pt x="15" y="6178"/>
                  </a:lnTo>
                  <a:cubicBezTo>
                    <a:pt x="15" y="6215"/>
                    <a:pt x="10" y="6215"/>
                    <a:pt x="10" y="6255"/>
                  </a:cubicBezTo>
                  <a:cubicBezTo>
                    <a:pt x="10" y="6292"/>
                    <a:pt x="5" y="6294"/>
                    <a:pt x="5" y="6331"/>
                  </a:cubicBezTo>
                  <a:cubicBezTo>
                    <a:pt x="5" y="6369"/>
                    <a:pt x="2" y="6370"/>
                    <a:pt x="2" y="6407"/>
                  </a:cubicBezTo>
                  <a:cubicBezTo>
                    <a:pt x="2" y="6445"/>
                    <a:pt x="6" y="6446"/>
                    <a:pt x="6" y="6483"/>
                  </a:cubicBezTo>
                  <a:cubicBezTo>
                    <a:pt x="6" y="6521"/>
                    <a:pt x="18" y="6521"/>
                    <a:pt x="18" y="6560"/>
                  </a:cubicBezTo>
                  <a:cubicBezTo>
                    <a:pt x="18" y="6598"/>
                    <a:pt x="17" y="6599"/>
                    <a:pt x="17" y="6636"/>
                  </a:cubicBezTo>
                  <a:cubicBezTo>
                    <a:pt x="17" y="6674"/>
                    <a:pt x="13" y="6674"/>
                    <a:pt x="13" y="6712"/>
                  </a:cubicBezTo>
                  <a:cubicBezTo>
                    <a:pt x="13" y="6750"/>
                    <a:pt x="8" y="6751"/>
                    <a:pt x="8" y="6788"/>
                  </a:cubicBezTo>
                  <a:cubicBezTo>
                    <a:pt x="8" y="6826"/>
                    <a:pt x="17" y="6826"/>
                    <a:pt x="17" y="6866"/>
                  </a:cubicBezTo>
                  <a:cubicBezTo>
                    <a:pt x="17" y="6903"/>
                    <a:pt x="11" y="6903"/>
                    <a:pt x="11" y="6942"/>
                  </a:cubicBezTo>
                  <a:cubicBezTo>
                    <a:pt x="11" y="6979"/>
                    <a:pt x="12" y="6979"/>
                    <a:pt x="12" y="7018"/>
                  </a:cubicBezTo>
                  <a:cubicBezTo>
                    <a:pt x="12" y="7055"/>
                    <a:pt x="4" y="7055"/>
                    <a:pt x="4" y="7094"/>
                  </a:cubicBezTo>
                  <a:cubicBezTo>
                    <a:pt x="4" y="7131"/>
                    <a:pt x="6" y="7131"/>
                    <a:pt x="6" y="7171"/>
                  </a:cubicBezTo>
                  <a:lnTo>
                    <a:pt x="6" y="7247"/>
                  </a:lnTo>
                  <a:cubicBezTo>
                    <a:pt x="6" y="7284"/>
                    <a:pt x="17" y="7284"/>
                    <a:pt x="17" y="7323"/>
                  </a:cubicBezTo>
                  <a:cubicBezTo>
                    <a:pt x="17" y="7360"/>
                    <a:pt x="12" y="7360"/>
                    <a:pt x="12" y="7399"/>
                  </a:cubicBezTo>
                  <a:cubicBezTo>
                    <a:pt x="12" y="7436"/>
                    <a:pt x="8" y="7436"/>
                    <a:pt x="8" y="7476"/>
                  </a:cubicBezTo>
                  <a:cubicBezTo>
                    <a:pt x="8" y="7514"/>
                    <a:pt x="4" y="7514"/>
                    <a:pt x="4" y="7552"/>
                  </a:cubicBezTo>
                  <a:cubicBezTo>
                    <a:pt x="4" y="7590"/>
                    <a:pt x="8" y="7590"/>
                    <a:pt x="8" y="7628"/>
                  </a:cubicBezTo>
                  <a:cubicBezTo>
                    <a:pt x="8" y="7666"/>
                    <a:pt x="4" y="7666"/>
                    <a:pt x="4" y="7704"/>
                  </a:cubicBezTo>
                  <a:cubicBezTo>
                    <a:pt x="4" y="7742"/>
                    <a:pt x="18" y="7742"/>
                    <a:pt x="18" y="7781"/>
                  </a:cubicBezTo>
                  <a:cubicBezTo>
                    <a:pt x="18" y="7819"/>
                    <a:pt x="8" y="7819"/>
                    <a:pt x="8" y="7857"/>
                  </a:cubicBezTo>
                  <a:lnTo>
                    <a:pt x="8" y="7933"/>
                  </a:lnTo>
                  <a:cubicBezTo>
                    <a:pt x="8" y="7971"/>
                    <a:pt x="12" y="7971"/>
                    <a:pt x="12" y="8009"/>
                  </a:cubicBezTo>
                  <a:cubicBezTo>
                    <a:pt x="12" y="8047"/>
                    <a:pt x="6" y="8047"/>
                    <a:pt x="6" y="8087"/>
                  </a:cubicBezTo>
                  <a:cubicBezTo>
                    <a:pt x="6" y="8124"/>
                    <a:pt x="18" y="8124"/>
                    <a:pt x="18" y="8163"/>
                  </a:cubicBezTo>
                  <a:cubicBezTo>
                    <a:pt x="18" y="8200"/>
                    <a:pt x="16" y="8201"/>
                    <a:pt x="16" y="8239"/>
                  </a:cubicBezTo>
                  <a:cubicBezTo>
                    <a:pt x="16" y="8276"/>
                    <a:pt x="8" y="8276"/>
                    <a:pt x="8" y="8315"/>
                  </a:cubicBezTo>
                  <a:cubicBezTo>
                    <a:pt x="8" y="8352"/>
                    <a:pt x="11" y="8354"/>
                    <a:pt x="11" y="8392"/>
                  </a:cubicBezTo>
                  <a:cubicBezTo>
                    <a:pt x="11" y="8429"/>
                    <a:pt x="5" y="8430"/>
                    <a:pt x="5" y="8468"/>
                  </a:cubicBezTo>
                  <a:cubicBezTo>
                    <a:pt x="5" y="8505"/>
                    <a:pt x="4" y="8505"/>
                    <a:pt x="4" y="8544"/>
                  </a:cubicBezTo>
                  <a:lnTo>
                    <a:pt x="4" y="8620"/>
                  </a:lnTo>
                  <a:cubicBezTo>
                    <a:pt x="4" y="8658"/>
                    <a:pt x="17" y="8658"/>
                    <a:pt x="17" y="8697"/>
                  </a:cubicBezTo>
                  <a:cubicBezTo>
                    <a:pt x="17" y="8735"/>
                    <a:pt x="12" y="8735"/>
                    <a:pt x="12" y="8773"/>
                  </a:cubicBezTo>
                  <a:lnTo>
                    <a:pt x="12" y="8849"/>
                  </a:lnTo>
                  <a:cubicBezTo>
                    <a:pt x="12" y="8887"/>
                    <a:pt x="6" y="8887"/>
                    <a:pt x="6" y="8925"/>
                  </a:cubicBezTo>
                  <a:cubicBezTo>
                    <a:pt x="6" y="8963"/>
                    <a:pt x="12" y="8963"/>
                    <a:pt x="12" y="9002"/>
                  </a:cubicBezTo>
                  <a:cubicBezTo>
                    <a:pt x="12" y="9040"/>
                    <a:pt x="4" y="9040"/>
                    <a:pt x="4" y="9078"/>
                  </a:cubicBezTo>
                  <a:cubicBezTo>
                    <a:pt x="4" y="9116"/>
                    <a:pt x="10" y="9116"/>
                    <a:pt x="10" y="9155"/>
                  </a:cubicBezTo>
                  <a:lnTo>
                    <a:pt x="10" y="9231"/>
                  </a:lnTo>
                  <a:cubicBezTo>
                    <a:pt x="10" y="9268"/>
                    <a:pt x="17" y="9268"/>
                    <a:pt x="17" y="9308"/>
                  </a:cubicBezTo>
                  <a:cubicBezTo>
                    <a:pt x="17" y="9345"/>
                    <a:pt x="2" y="9345"/>
                    <a:pt x="2" y="9384"/>
                  </a:cubicBezTo>
                  <a:cubicBezTo>
                    <a:pt x="2" y="9421"/>
                    <a:pt x="13" y="9421"/>
                    <a:pt x="13" y="9460"/>
                  </a:cubicBezTo>
                  <a:cubicBezTo>
                    <a:pt x="13" y="9497"/>
                    <a:pt x="11" y="9497"/>
                    <a:pt x="11" y="9536"/>
                  </a:cubicBezTo>
                  <a:cubicBezTo>
                    <a:pt x="11" y="9573"/>
                    <a:pt x="6" y="9573"/>
                    <a:pt x="6" y="9613"/>
                  </a:cubicBezTo>
                  <a:cubicBezTo>
                    <a:pt x="6" y="9650"/>
                    <a:pt x="5" y="9650"/>
                    <a:pt x="5" y="9689"/>
                  </a:cubicBezTo>
                  <a:cubicBezTo>
                    <a:pt x="5" y="9727"/>
                    <a:pt x="8" y="9727"/>
                    <a:pt x="8" y="9765"/>
                  </a:cubicBezTo>
                  <a:cubicBezTo>
                    <a:pt x="8" y="9803"/>
                    <a:pt x="4" y="9803"/>
                    <a:pt x="4" y="9841"/>
                  </a:cubicBezTo>
                  <a:cubicBezTo>
                    <a:pt x="4" y="9879"/>
                    <a:pt x="11" y="9881"/>
                    <a:pt x="11" y="9918"/>
                  </a:cubicBezTo>
                  <a:cubicBezTo>
                    <a:pt x="11" y="9956"/>
                    <a:pt x="4" y="9957"/>
                    <a:pt x="4" y="9994"/>
                  </a:cubicBezTo>
                  <a:cubicBezTo>
                    <a:pt x="4" y="10032"/>
                    <a:pt x="17" y="10032"/>
                    <a:pt x="17" y="10070"/>
                  </a:cubicBezTo>
                  <a:cubicBezTo>
                    <a:pt x="17" y="10108"/>
                    <a:pt x="8" y="10108"/>
                    <a:pt x="8" y="10146"/>
                  </a:cubicBezTo>
                  <a:cubicBezTo>
                    <a:pt x="8" y="10184"/>
                    <a:pt x="13" y="10186"/>
                    <a:pt x="13" y="10224"/>
                  </a:cubicBezTo>
                  <a:cubicBezTo>
                    <a:pt x="13" y="10261"/>
                    <a:pt x="8" y="10262"/>
                    <a:pt x="8" y="10300"/>
                  </a:cubicBezTo>
                  <a:cubicBezTo>
                    <a:pt x="8" y="10337"/>
                    <a:pt x="12" y="10338"/>
                    <a:pt x="12" y="10376"/>
                  </a:cubicBezTo>
                  <a:cubicBezTo>
                    <a:pt x="12" y="10413"/>
                    <a:pt x="15" y="10414"/>
                    <a:pt x="15" y="10452"/>
                  </a:cubicBezTo>
                  <a:cubicBezTo>
                    <a:pt x="15" y="10489"/>
                    <a:pt x="5" y="10491"/>
                    <a:pt x="5" y="10529"/>
                  </a:cubicBezTo>
                  <a:cubicBezTo>
                    <a:pt x="5" y="10566"/>
                    <a:pt x="11" y="10566"/>
                    <a:pt x="11" y="10605"/>
                  </a:cubicBezTo>
                  <a:lnTo>
                    <a:pt x="11" y="10681"/>
                  </a:lnTo>
                  <a:cubicBezTo>
                    <a:pt x="11" y="10718"/>
                    <a:pt x="4" y="10718"/>
                    <a:pt x="4" y="10757"/>
                  </a:cubicBezTo>
                  <a:cubicBezTo>
                    <a:pt x="4" y="10794"/>
                    <a:pt x="11" y="10794"/>
                    <a:pt x="11" y="10834"/>
                  </a:cubicBezTo>
                  <a:cubicBezTo>
                    <a:pt x="11" y="10872"/>
                    <a:pt x="15" y="10872"/>
                    <a:pt x="15" y="10910"/>
                  </a:cubicBezTo>
                  <a:cubicBezTo>
                    <a:pt x="15" y="10948"/>
                    <a:pt x="10" y="10948"/>
                    <a:pt x="10" y="10986"/>
                  </a:cubicBezTo>
                  <a:cubicBezTo>
                    <a:pt x="10" y="11024"/>
                    <a:pt x="11" y="11025"/>
                    <a:pt x="11" y="11062"/>
                  </a:cubicBezTo>
                  <a:cubicBezTo>
                    <a:pt x="11" y="11100"/>
                    <a:pt x="4" y="11100"/>
                    <a:pt x="4" y="11139"/>
                  </a:cubicBezTo>
                  <a:cubicBezTo>
                    <a:pt x="4" y="11177"/>
                    <a:pt x="15" y="11177"/>
                    <a:pt x="15" y="11215"/>
                  </a:cubicBezTo>
                  <a:cubicBezTo>
                    <a:pt x="15" y="11253"/>
                    <a:pt x="10" y="11253"/>
                    <a:pt x="10" y="11291"/>
                  </a:cubicBezTo>
                  <a:cubicBezTo>
                    <a:pt x="10" y="11329"/>
                    <a:pt x="5" y="11330"/>
                    <a:pt x="5" y="11367"/>
                  </a:cubicBezTo>
                  <a:cubicBezTo>
                    <a:pt x="5" y="11405"/>
                    <a:pt x="12" y="11407"/>
                    <a:pt x="12" y="11445"/>
                  </a:cubicBezTo>
                  <a:cubicBezTo>
                    <a:pt x="12" y="11482"/>
                    <a:pt x="8" y="11483"/>
                    <a:pt x="8" y="11521"/>
                  </a:cubicBezTo>
                  <a:cubicBezTo>
                    <a:pt x="8" y="11558"/>
                    <a:pt x="12" y="11559"/>
                    <a:pt x="12" y="11597"/>
                  </a:cubicBezTo>
                  <a:cubicBezTo>
                    <a:pt x="12" y="11634"/>
                    <a:pt x="5" y="11635"/>
                    <a:pt x="5" y="11673"/>
                  </a:cubicBezTo>
                  <a:lnTo>
                    <a:pt x="5" y="11750"/>
                  </a:lnTo>
                  <a:cubicBezTo>
                    <a:pt x="5" y="11787"/>
                    <a:pt x="17" y="11788"/>
                    <a:pt x="17" y="11826"/>
                  </a:cubicBezTo>
                  <a:cubicBezTo>
                    <a:pt x="17" y="11863"/>
                    <a:pt x="4" y="11864"/>
                    <a:pt x="4" y="11902"/>
                  </a:cubicBezTo>
                  <a:cubicBezTo>
                    <a:pt x="4" y="11939"/>
                    <a:pt x="10" y="11941"/>
                    <a:pt x="10" y="11978"/>
                  </a:cubicBezTo>
                  <a:cubicBezTo>
                    <a:pt x="10" y="12016"/>
                    <a:pt x="17" y="12016"/>
                    <a:pt x="17" y="12055"/>
                  </a:cubicBezTo>
                  <a:cubicBezTo>
                    <a:pt x="17" y="12093"/>
                    <a:pt x="16" y="12093"/>
                    <a:pt x="16" y="12131"/>
                  </a:cubicBezTo>
                  <a:cubicBezTo>
                    <a:pt x="16" y="12169"/>
                    <a:pt x="12" y="12169"/>
                    <a:pt x="12" y="12207"/>
                  </a:cubicBezTo>
                  <a:cubicBezTo>
                    <a:pt x="12" y="12245"/>
                    <a:pt x="5" y="12245"/>
                    <a:pt x="5" y="12283"/>
                  </a:cubicBezTo>
                  <a:cubicBezTo>
                    <a:pt x="5" y="12321"/>
                    <a:pt x="4" y="12323"/>
                    <a:pt x="4" y="12360"/>
                  </a:cubicBezTo>
                  <a:cubicBezTo>
                    <a:pt x="4" y="12398"/>
                    <a:pt x="9" y="12398"/>
                    <a:pt x="9" y="12436"/>
                  </a:cubicBezTo>
                  <a:cubicBezTo>
                    <a:pt x="9" y="12474"/>
                    <a:pt x="17" y="12474"/>
                    <a:pt x="17" y="12513"/>
                  </a:cubicBezTo>
                  <a:cubicBezTo>
                    <a:pt x="17" y="12550"/>
                    <a:pt x="4" y="12550"/>
                    <a:pt x="4" y="12589"/>
                  </a:cubicBezTo>
                  <a:cubicBezTo>
                    <a:pt x="4" y="12626"/>
                    <a:pt x="9" y="12626"/>
                    <a:pt x="9" y="12666"/>
                  </a:cubicBezTo>
                  <a:cubicBezTo>
                    <a:pt x="9" y="12703"/>
                    <a:pt x="17" y="12703"/>
                    <a:pt x="17" y="12742"/>
                  </a:cubicBezTo>
                  <a:cubicBezTo>
                    <a:pt x="17" y="12779"/>
                    <a:pt x="9" y="12780"/>
                    <a:pt x="9" y="12818"/>
                  </a:cubicBezTo>
                  <a:cubicBezTo>
                    <a:pt x="9" y="12855"/>
                    <a:pt x="8" y="12856"/>
                    <a:pt x="8" y="12894"/>
                  </a:cubicBezTo>
                  <a:cubicBezTo>
                    <a:pt x="8" y="12931"/>
                    <a:pt x="13" y="12931"/>
                    <a:pt x="13" y="12971"/>
                  </a:cubicBezTo>
                  <a:cubicBezTo>
                    <a:pt x="13" y="13008"/>
                    <a:pt x="11" y="13008"/>
                    <a:pt x="11" y="13047"/>
                  </a:cubicBezTo>
                  <a:cubicBezTo>
                    <a:pt x="11" y="13084"/>
                    <a:pt x="16" y="13086"/>
                    <a:pt x="16" y="13123"/>
                  </a:cubicBezTo>
                  <a:cubicBezTo>
                    <a:pt x="16" y="13161"/>
                    <a:pt x="9" y="13161"/>
                    <a:pt x="9" y="13199"/>
                  </a:cubicBezTo>
                  <a:cubicBezTo>
                    <a:pt x="9" y="13237"/>
                    <a:pt x="18" y="13239"/>
                    <a:pt x="18" y="13276"/>
                  </a:cubicBezTo>
                  <a:cubicBezTo>
                    <a:pt x="18" y="13314"/>
                    <a:pt x="13" y="13314"/>
                    <a:pt x="13" y="13352"/>
                  </a:cubicBezTo>
                  <a:cubicBezTo>
                    <a:pt x="13" y="13390"/>
                    <a:pt x="9" y="13391"/>
                    <a:pt x="9" y="13428"/>
                  </a:cubicBezTo>
                  <a:lnTo>
                    <a:pt x="9" y="13504"/>
                  </a:lnTo>
                  <a:cubicBezTo>
                    <a:pt x="9" y="13542"/>
                    <a:pt x="19" y="13542"/>
                    <a:pt x="19" y="13581"/>
                  </a:cubicBezTo>
                  <a:cubicBezTo>
                    <a:pt x="19" y="13619"/>
                    <a:pt x="11" y="13619"/>
                    <a:pt x="11" y="13658"/>
                  </a:cubicBezTo>
                  <a:cubicBezTo>
                    <a:pt x="11" y="13695"/>
                    <a:pt x="19" y="13695"/>
                    <a:pt x="19" y="13734"/>
                  </a:cubicBezTo>
                  <a:cubicBezTo>
                    <a:pt x="19" y="13771"/>
                    <a:pt x="11" y="13771"/>
                    <a:pt x="11" y="13810"/>
                  </a:cubicBezTo>
                  <a:lnTo>
                    <a:pt x="11" y="13887"/>
                  </a:lnTo>
                  <a:cubicBezTo>
                    <a:pt x="11" y="13924"/>
                    <a:pt x="17" y="13925"/>
                    <a:pt x="17" y="13963"/>
                  </a:cubicBezTo>
                  <a:cubicBezTo>
                    <a:pt x="17" y="14000"/>
                    <a:pt x="14" y="14000"/>
                    <a:pt x="14" y="14039"/>
                  </a:cubicBezTo>
                  <a:cubicBezTo>
                    <a:pt x="14" y="14076"/>
                    <a:pt x="16" y="14076"/>
                    <a:pt x="16" y="14115"/>
                  </a:cubicBezTo>
                  <a:cubicBezTo>
                    <a:pt x="16" y="14152"/>
                    <a:pt x="11" y="14155"/>
                    <a:pt x="11" y="14192"/>
                  </a:cubicBezTo>
                  <a:cubicBezTo>
                    <a:pt x="11" y="14230"/>
                    <a:pt x="19" y="14231"/>
                    <a:pt x="19" y="14268"/>
                  </a:cubicBezTo>
                  <a:cubicBezTo>
                    <a:pt x="19" y="14306"/>
                    <a:pt x="11" y="14307"/>
                    <a:pt x="11" y="14344"/>
                  </a:cubicBezTo>
                  <a:cubicBezTo>
                    <a:pt x="11" y="14382"/>
                    <a:pt x="16" y="14382"/>
                    <a:pt x="16" y="14420"/>
                  </a:cubicBezTo>
                  <a:cubicBezTo>
                    <a:pt x="16" y="14458"/>
                    <a:pt x="13" y="14458"/>
                    <a:pt x="13" y="14497"/>
                  </a:cubicBezTo>
                  <a:cubicBezTo>
                    <a:pt x="13" y="14535"/>
                    <a:pt x="8" y="14536"/>
                    <a:pt x="8" y="14573"/>
                  </a:cubicBezTo>
                  <a:cubicBezTo>
                    <a:pt x="8" y="14611"/>
                    <a:pt x="10" y="14612"/>
                    <a:pt x="10" y="14649"/>
                  </a:cubicBezTo>
                  <a:cubicBezTo>
                    <a:pt x="10" y="14687"/>
                    <a:pt x="20" y="14687"/>
                    <a:pt x="20" y="14725"/>
                  </a:cubicBezTo>
                  <a:cubicBezTo>
                    <a:pt x="20" y="14763"/>
                    <a:pt x="12" y="14765"/>
                    <a:pt x="12" y="14803"/>
                  </a:cubicBezTo>
                  <a:cubicBezTo>
                    <a:pt x="12" y="14840"/>
                    <a:pt x="18" y="14840"/>
                    <a:pt x="18" y="14879"/>
                  </a:cubicBezTo>
                  <a:cubicBezTo>
                    <a:pt x="18" y="14916"/>
                    <a:pt x="20" y="14916"/>
                    <a:pt x="20" y="14955"/>
                  </a:cubicBezTo>
                  <a:lnTo>
                    <a:pt x="20" y="15031"/>
                  </a:lnTo>
                  <a:cubicBezTo>
                    <a:pt x="20" y="15068"/>
                    <a:pt x="13" y="15070"/>
                    <a:pt x="13" y="15108"/>
                  </a:cubicBezTo>
                  <a:lnTo>
                    <a:pt x="13" y="15184"/>
                  </a:lnTo>
                  <a:lnTo>
                    <a:pt x="13" y="15260"/>
                  </a:lnTo>
                  <a:lnTo>
                    <a:pt x="13" y="15336"/>
                  </a:lnTo>
                  <a:cubicBezTo>
                    <a:pt x="13" y="15373"/>
                    <a:pt x="10" y="15376"/>
                    <a:pt x="10" y="15413"/>
                  </a:cubicBezTo>
                  <a:cubicBezTo>
                    <a:pt x="10" y="15451"/>
                    <a:pt x="17" y="15451"/>
                    <a:pt x="17" y="15489"/>
                  </a:cubicBezTo>
                  <a:cubicBezTo>
                    <a:pt x="17" y="15527"/>
                    <a:pt x="12" y="15527"/>
                    <a:pt x="12" y="15565"/>
                  </a:cubicBezTo>
                  <a:cubicBezTo>
                    <a:pt x="12" y="15603"/>
                    <a:pt x="8" y="15604"/>
                    <a:pt x="8" y="15641"/>
                  </a:cubicBezTo>
                  <a:cubicBezTo>
                    <a:pt x="8" y="15680"/>
                    <a:pt x="20" y="15680"/>
                    <a:pt x="20" y="15718"/>
                  </a:cubicBezTo>
                  <a:cubicBezTo>
                    <a:pt x="20" y="15756"/>
                    <a:pt x="16" y="15756"/>
                    <a:pt x="16" y="15794"/>
                  </a:cubicBezTo>
                  <a:cubicBezTo>
                    <a:pt x="16" y="15832"/>
                    <a:pt x="17" y="15832"/>
                    <a:pt x="17" y="15870"/>
                  </a:cubicBezTo>
                  <a:cubicBezTo>
                    <a:pt x="17" y="15897"/>
                    <a:pt x="16" y="15923"/>
                    <a:pt x="25" y="15945"/>
                  </a:cubicBezTo>
                  <a:cubicBezTo>
                    <a:pt x="28" y="15972"/>
                    <a:pt x="32" y="15998"/>
                    <a:pt x="39" y="16022"/>
                  </a:cubicBezTo>
                  <a:cubicBezTo>
                    <a:pt x="45" y="16047"/>
                    <a:pt x="56" y="16070"/>
                    <a:pt x="65" y="16094"/>
                  </a:cubicBezTo>
                  <a:cubicBezTo>
                    <a:pt x="75" y="16119"/>
                    <a:pt x="87" y="16139"/>
                    <a:pt x="99" y="16163"/>
                  </a:cubicBezTo>
                  <a:cubicBezTo>
                    <a:pt x="110" y="16185"/>
                    <a:pt x="124" y="16206"/>
                    <a:pt x="139" y="16227"/>
                  </a:cubicBezTo>
                  <a:cubicBezTo>
                    <a:pt x="153" y="16249"/>
                    <a:pt x="168" y="16268"/>
                    <a:pt x="185" y="16287"/>
                  </a:cubicBezTo>
                  <a:cubicBezTo>
                    <a:pt x="204" y="16306"/>
                    <a:pt x="220" y="16326"/>
                    <a:pt x="238" y="16343"/>
                  </a:cubicBezTo>
                  <a:cubicBezTo>
                    <a:pt x="258" y="16361"/>
                    <a:pt x="273" y="16382"/>
                    <a:pt x="295" y="16396"/>
                  </a:cubicBezTo>
                  <a:cubicBezTo>
                    <a:pt x="316" y="16411"/>
                    <a:pt x="340" y="16421"/>
                    <a:pt x="362" y="16433"/>
                  </a:cubicBezTo>
                  <a:cubicBezTo>
                    <a:pt x="386" y="16446"/>
                    <a:pt x="407" y="16460"/>
                    <a:pt x="431" y="16469"/>
                  </a:cubicBezTo>
                  <a:cubicBezTo>
                    <a:pt x="453" y="16479"/>
                    <a:pt x="479" y="16485"/>
                    <a:pt x="505" y="16492"/>
                  </a:cubicBezTo>
                  <a:cubicBezTo>
                    <a:pt x="528" y="16497"/>
                    <a:pt x="555" y="16499"/>
                    <a:pt x="581" y="16501"/>
                  </a:cubicBezTo>
                  <a:cubicBezTo>
                    <a:pt x="597" y="16504"/>
                    <a:pt x="614" y="16505"/>
                    <a:pt x="631" y="16505"/>
                  </a:cubicBezTo>
                  <a:cubicBezTo>
                    <a:pt x="640" y="16505"/>
                    <a:pt x="648" y="16505"/>
                    <a:pt x="657" y="16505"/>
                  </a:cubicBezTo>
                  <a:cubicBezTo>
                    <a:pt x="696" y="16505"/>
                    <a:pt x="696" y="16506"/>
                    <a:pt x="735" y="16506"/>
                  </a:cubicBezTo>
                  <a:cubicBezTo>
                    <a:pt x="773" y="16506"/>
                    <a:pt x="773" y="16508"/>
                    <a:pt x="812" y="16508"/>
                  </a:cubicBezTo>
                  <a:cubicBezTo>
                    <a:pt x="852" y="16508"/>
                    <a:pt x="852" y="16512"/>
                    <a:pt x="890" y="16512"/>
                  </a:cubicBezTo>
                  <a:cubicBezTo>
                    <a:pt x="929" y="16512"/>
                    <a:pt x="929" y="16507"/>
                    <a:pt x="968" y="16507"/>
                  </a:cubicBezTo>
                  <a:cubicBezTo>
                    <a:pt x="1007" y="16507"/>
                    <a:pt x="1007" y="16511"/>
                    <a:pt x="1045" y="16511"/>
                  </a:cubicBezTo>
                  <a:cubicBezTo>
                    <a:pt x="1084" y="16511"/>
                    <a:pt x="1084" y="16500"/>
                    <a:pt x="1124" y="16500"/>
                  </a:cubicBezTo>
                  <a:cubicBezTo>
                    <a:pt x="1162" y="16500"/>
                    <a:pt x="1162" y="16510"/>
                    <a:pt x="1201" y="16510"/>
                  </a:cubicBezTo>
                  <a:cubicBezTo>
                    <a:pt x="1239" y="16510"/>
                    <a:pt x="1239" y="16507"/>
                    <a:pt x="1279" y="16507"/>
                  </a:cubicBezTo>
                  <a:cubicBezTo>
                    <a:pt x="1317" y="16507"/>
                    <a:pt x="1317" y="16500"/>
                    <a:pt x="1356" y="16500"/>
                  </a:cubicBezTo>
                  <a:cubicBezTo>
                    <a:pt x="1395" y="16500"/>
                    <a:pt x="1395" y="16510"/>
                    <a:pt x="1434" y="16510"/>
                  </a:cubicBezTo>
                  <a:cubicBezTo>
                    <a:pt x="1473" y="16510"/>
                    <a:pt x="1473" y="16502"/>
                    <a:pt x="1511" y="16502"/>
                  </a:cubicBezTo>
                  <a:cubicBezTo>
                    <a:pt x="1549" y="16502"/>
                    <a:pt x="1549" y="16511"/>
                    <a:pt x="1587" y="16511"/>
                  </a:cubicBezTo>
                  <a:cubicBezTo>
                    <a:pt x="1627" y="16511"/>
                    <a:pt x="1627" y="16515"/>
                    <a:pt x="1666" y="16515"/>
                  </a:cubicBezTo>
                  <a:cubicBezTo>
                    <a:pt x="1704" y="16515"/>
                    <a:pt x="1704" y="16510"/>
                    <a:pt x="1743" y="16510"/>
                  </a:cubicBezTo>
                  <a:cubicBezTo>
                    <a:pt x="1782" y="16510"/>
                    <a:pt x="1782" y="16508"/>
                    <a:pt x="1821" y="16508"/>
                  </a:cubicBezTo>
                  <a:cubicBezTo>
                    <a:pt x="1859" y="16508"/>
                    <a:pt x="1859" y="16513"/>
                    <a:pt x="1898" y="16513"/>
                  </a:cubicBezTo>
                  <a:cubicBezTo>
                    <a:pt x="1937" y="16513"/>
                    <a:pt x="1937" y="16507"/>
                    <a:pt x="1976" y="16507"/>
                  </a:cubicBezTo>
                  <a:cubicBezTo>
                    <a:pt x="2015" y="16507"/>
                    <a:pt x="2015" y="16511"/>
                    <a:pt x="2053" y="16511"/>
                  </a:cubicBezTo>
                  <a:cubicBezTo>
                    <a:pt x="2092" y="16511"/>
                    <a:pt x="2092" y="16512"/>
                    <a:pt x="2132" y="16512"/>
                  </a:cubicBezTo>
                  <a:cubicBezTo>
                    <a:pt x="2169" y="16512"/>
                    <a:pt x="2169" y="16515"/>
                    <a:pt x="2208" y="16515"/>
                  </a:cubicBezTo>
                  <a:lnTo>
                    <a:pt x="2284" y="16515"/>
                  </a:lnTo>
                  <a:cubicBezTo>
                    <a:pt x="2321" y="16515"/>
                    <a:pt x="2321" y="16507"/>
                    <a:pt x="2360" y="16507"/>
                  </a:cubicBezTo>
                  <a:cubicBezTo>
                    <a:pt x="2399" y="16507"/>
                    <a:pt x="2399" y="16500"/>
                    <a:pt x="2438" y="16500"/>
                  </a:cubicBezTo>
                  <a:cubicBezTo>
                    <a:pt x="2476" y="16500"/>
                    <a:pt x="2476" y="16511"/>
                    <a:pt x="2515" y="16511"/>
                  </a:cubicBezTo>
                  <a:cubicBezTo>
                    <a:pt x="2553" y="16511"/>
                    <a:pt x="2553" y="16500"/>
                    <a:pt x="2592" y="16500"/>
                  </a:cubicBezTo>
                  <a:cubicBezTo>
                    <a:pt x="2630" y="16500"/>
                    <a:pt x="2630" y="16510"/>
                    <a:pt x="2668" y="16510"/>
                  </a:cubicBezTo>
                  <a:cubicBezTo>
                    <a:pt x="2706" y="16510"/>
                    <a:pt x="2706" y="16506"/>
                    <a:pt x="2744" y="16506"/>
                  </a:cubicBezTo>
                  <a:cubicBezTo>
                    <a:pt x="2782" y="16506"/>
                    <a:pt x="2782" y="16508"/>
                    <a:pt x="2821" y="16508"/>
                  </a:cubicBezTo>
                  <a:cubicBezTo>
                    <a:pt x="2859" y="16508"/>
                    <a:pt x="2859" y="16512"/>
                    <a:pt x="2897" y="16512"/>
                  </a:cubicBezTo>
                  <a:cubicBezTo>
                    <a:pt x="2936" y="16512"/>
                    <a:pt x="2936" y="16506"/>
                    <a:pt x="2975" y="16506"/>
                  </a:cubicBezTo>
                  <a:lnTo>
                    <a:pt x="3052" y="16506"/>
                  </a:lnTo>
                  <a:cubicBezTo>
                    <a:pt x="3089" y="16506"/>
                    <a:pt x="3089" y="16515"/>
                    <a:pt x="3128" y="16515"/>
                  </a:cubicBezTo>
                  <a:cubicBezTo>
                    <a:pt x="3165" y="16515"/>
                    <a:pt x="3165" y="16512"/>
                    <a:pt x="3204" y="16512"/>
                  </a:cubicBezTo>
                  <a:cubicBezTo>
                    <a:pt x="3241" y="16512"/>
                    <a:pt x="3241" y="16508"/>
                    <a:pt x="3280" y="16508"/>
                  </a:cubicBezTo>
                  <a:lnTo>
                    <a:pt x="3357" y="16508"/>
                  </a:lnTo>
                  <a:cubicBezTo>
                    <a:pt x="3394" y="16508"/>
                    <a:pt x="3394" y="16500"/>
                    <a:pt x="3433" y="16500"/>
                  </a:cubicBezTo>
                  <a:cubicBezTo>
                    <a:pt x="3470" y="16500"/>
                    <a:pt x="3470" y="16508"/>
                    <a:pt x="3509" y="16508"/>
                  </a:cubicBezTo>
                  <a:cubicBezTo>
                    <a:pt x="3547" y="16508"/>
                    <a:pt x="3547" y="16511"/>
                    <a:pt x="3585" y="16511"/>
                  </a:cubicBezTo>
                  <a:cubicBezTo>
                    <a:pt x="3623" y="16511"/>
                    <a:pt x="3623" y="16510"/>
                    <a:pt x="3662" y="16510"/>
                  </a:cubicBezTo>
                  <a:cubicBezTo>
                    <a:pt x="3700" y="16510"/>
                    <a:pt x="3700" y="16501"/>
                    <a:pt x="3738" y="16501"/>
                  </a:cubicBezTo>
                  <a:cubicBezTo>
                    <a:pt x="3776" y="16501"/>
                    <a:pt x="3776" y="16505"/>
                    <a:pt x="3814" y="16505"/>
                  </a:cubicBezTo>
                  <a:cubicBezTo>
                    <a:pt x="3852" y="16505"/>
                    <a:pt x="3852" y="16512"/>
                    <a:pt x="3890" y="16512"/>
                  </a:cubicBezTo>
                  <a:cubicBezTo>
                    <a:pt x="3928" y="16512"/>
                    <a:pt x="3928" y="16507"/>
                    <a:pt x="3967" y="16507"/>
                  </a:cubicBezTo>
                  <a:cubicBezTo>
                    <a:pt x="4005" y="16507"/>
                    <a:pt x="4005" y="16512"/>
                    <a:pt x="4044" y="16512"/>
                  </a:cubicBezTo>
                  <a:cubicBezTo>
                    <a:pt x="4081" y="16512"/>
                    <a:pt x="4081" y="16508"/>
                    <a:pt x="4120" y="16508"/>
                  </a:cubicBezTo>
                  <a:cubicBezTo>
                    <a:pt x="4157" y="16508"/>
                    <a:pt x="4157" y="16497"/>
                    <a:pt x="4196" y="16497"/>
                  </a:cubicBezTo>
                  <a:cubicBezTo>
                    <a:pt x="4233" y="16497"/>
                    <a:pt x="4233" y="16513"/>
                    <a:pt x="4273" y="16513"/>
                  </a:cubicBezTo>
                  <a:cubicBezTo>
                    <a:pt x="4311" y="16513"/>
                    <a:pt x="4311" y="16506"/>
                    <a:pt x="4350" y="16506"/>
                  </a:cubicBezTo>
                  <a:cubicBezTo>
                    <a:pt x="4387" y="16506"/>
                    <a:pt x="4387" y="16510"/>
                    <a:pt x="4426" y="16510"/>
                  </a:cubicBezTo>
                  <a:cubicBezTo>
                    <a:pt x="4463" y="16510"/>
                    <a:pt x="4466" y="16501"/>
                    <a:pt x="4503" y="16501"/>
                  </a:cubicBezTo>
                  <a:cubicBezTo>
                    <a:pt x="4541" y="16501"/>
                    <a:pt x="4542" y="16505"/>
                    <a:pt x="4579" y="16505"/>
                  </a:cubicBezTo>
                  <a:cubicBezTo>
                    <a:pt x="4617" y="16505"/>
                    <a:pt x="4617" y="16502"/>
                    <a:pt x="4655" y="16502"/>
                  </a:cubicBezTo>
                  <a:cubicBezTo>
                    <a:pt x="4693" y="16502"/>
                    <a:pt x="4693" y="16505"/>
                    <a:pt x="4731" y="16505"/>
                  </a:cubicBezTo>
                  <a:cubicBezTo>
                    <a:pt x="4769" y="16505"/>
                    <a:pt x="4769" y="16512"/>
                    <a:pt x="4808" y="16512"/>
                  </a:cubicBezTo>
                  <a:cubicBezTo>
                    <a:pt x="4846" y="16512"/>
                    <a:pt x="4846" y="16510"/>
                    <a:pt x="4884" y="16510"/>
                  </a:cubicBezTo>
                  <a:cubicBezTo>
                    <a:pt x="4922" y="16510"/>
                    <a:pt x="4922" y="16512"/>
                    <a:pt x="4960" y="16512"/>
                  </a:cubicBezTo>
                  <a:cubicBezTo>
                    <a:pt x="4998" y="16512"/>
                    <a:pt x="4999" y="16507"/>
                    <a:pt x="5036" y="16507"/>
                  </a:cubicBezTo>
                  <a:cubicBezTo>
                    <a:pt x="5074" y="16507"/>
                    <a:pt x="5074" y="16513"/>
                    <a:pt x="5114" y="16513"/>
                  </a:cubicBezTo>
                  <a:cubicBezTo>
                    <a:pt x="5151" y="16513"/>
                    <a:pt x="5151" y="16502"/>
                    <a:pt x="5190" y="16502"/>
                  </a:cubicBezTo>
                  <a:cubicBezTo>
                    <a:pt x="5227" y="16502"/>
                    <a:pt x="5228" y="16500"/>
                    <a:pt x="5266" y="16500"/>
                  </a:cubicBezTo>
                  <a:cubicBezTo>
                    <a:pt x="5303" y="16500"/>
                    <a:pt x="5303" y="16505"/>
                    <a:pt x="5342" y="16505"/>
                  </a:cubicBezTo>
                  <a:cubicBezTo>
                    <a:pt x="5379" y="16505"/>
                    <a:pt x="5379" y="16497"/>
                    <a:pt x="5419" y="16497"/>
                  </a:cubicBezTo>
                  <a:cubicBezTo>
                    <a:pt x="5456" y="16497"/>
                    <a:pt x="5456" y="16508"/>
                    <a:pt x="5495" y="16508"/>
                  </a:cubicBezTo>
                  <a:cubicBezTo>
                    <a:pt x="5532" y="16508"/>
                    <a:pt x="5532" y="16505"/>
                    <a:pt x="5571" y="16505"/>
                  </a:cubicBezTo>
                  <a:cubicBezTo>
                    <a:pt x="5608" y="16505"/>
                    <a:pt x="5608" y="16499"/>
                    <a:pt x="5647" y="16499"/>
                  </a:cubicBezTo>
                  <a:cubicBezTo>
                    <a:pt x="5684" y="16499"/>
                    <a:pt x="5687" y="16500"/>
                    <a:pt x="5724" y="16500"/>
                  </a:cubicBezTo>
                  <a:cubicBezTo>
                    <a:pt x="5762" y="16500"/>
                    <a:pt x="5762" y="16497"/>
                    <a:pt x="5800" y="16497"/>
                  </a:cubicBezTo>
                  <a:cubicBezTo>
                    <a:pt x="5838" y="16497"/>
                    <a:pt x="5838" y="16501"/>
                    <a:pt x="5876" y="16501"/>
                  </a:cubicBezTo>
                  <a:cubicBezTo>
                    <a:pt x="5914" y="16501"/>
                    <a:pt x="5914" y="16511"/>
                    <a:pt x="5952" y="16511"/>
                  </a:cubicBezTo>
                  <a:cubicBezTo>
                    <a:pt x="5990" y="16511"/>
                    <a:pt x="5990" y="16502"/>
                    <a:pt x="6029" y="16502"/>
                  </a:cubicBezTo>
                  <a:cubicBezTo>
                    <a:pt x="6067" y="16502"/>
                    <a:pt x="6067" y="16505"/>
                    <a:pt x="6105" y="16505"/>
                  </a:cubicBezTo>
                  <a:cubicBezTo>
                    <a:pt x="6143" y="16505"/>
                    <a:pt x="6143" y="16506"/>
                    <a:pt x="6181" y="16506"/>
                  </a:cubicBezTo>
                  <a:cubicBezTo>
                    <a:pt x="6219" y="16506"/>
                    <a:pt x="6220" y="16508"/>
                    <a:pt x="6258" y="16508"/>
                  </a:cubicBezTo>
                  <a:cubicBezTo>
                    <a:pt x="6295" y="16508"/>
                    <a:pt x="6295" y="16499"/>
                    <a:pt x="6335" y="16499"/>
                  </a:cubicBezTo>
                  <a:cubicBezTo>
                    <a:pt x="6372" y="16499"/>
                    <a:pt x="6372" y="16510"/>
                    <a:pt x="6411" y="16510"/>
                  </a:cubicBezTo>
                  <a:cubicBezTo>
                    <a:pt x="6448" y="16510"/>
                    <a:pt x="6448" y="16500"/>
                    <a:pt x="6487" y="16500"/>
                  </a:cubicBezTo>
                  <a:cubicBezTo>
                    <a:pt x="6524" y="16500"/>
                    <a:pt x="6525" y="16510"/>
                    <a:pt x="6563" y="16510"/>
                  </a:cubicBezTo>
                  <a:cubicBezTo>
                    <a:pt x="6600" y="16510"/>
                    <a:pt x="6600" y="16500"/>
                    <a:pt x="6640" y="16500"/>
                  </a:cubicBezTo>
                  <a:cubicBezTo>
                    <a:pt x="6677" y="16500"/>
                    <a:pt x="6678" y="16502"/>
                    <a:pt x="6716" y="16502"/>
                  </a:cubicBezTo>
                  <a:cubicBezTo>
                    <a:pt x="6753" y="16502"/>
                    <a:pt x="6755" y="16508"/>
                    <a:pt x="6792" y="16508"/>
                  </a:cubicBezTo>
                  <a:cubicBezTo>
                    <a:pt x="6830" y="16508"/>
                    <a:pt x="6830" y="16501"/>
                    <a:pt x="6868" y="16501"/>
                  </a:cubicBezTo>
                  <a:cubicBezTo>
                    <a:pt x="6906" y="16501"/>
                    <a:pt x="6908" y="16512"/>
                    <a:pt x="6945" y="16512"/>
                  </a:cubicBezTo>
                  <a:cubicBezTo>
                    <a:pt x="6983" y="16512"/>
                    <a:pt x="6983" y="16510"/>
                    <a:pt x="7021" y="16510"/>
                  </a:cubicBezTo>
                  <a:cubicBezTo>
                    <a:pt x="7059" y="16510"/>
                    <a:pt x="7059" y="16499"/>
                    <a:pt x="7097" y="16499"/>
                  </a:cubicBezTo>
                  <a:cubicBezTo>
                    <a:pt x="7135" y="16499"/>
                    <a:pt x="7135" y="16501"/>
                    <a:pt x="7173" y="16501"/>
                  </a:cubicBezTo>
                  <a:cubicBezTo>
                    <a:pt x="7211" y="16501"/>
                    <a:pt x="7213" y="16507"/>
                    <a:pt x="7250" y="16507"/>
                  </a:cubicBezTo>
                  <a:cubicBezTo>
                    <a:pt x="7288" y="16507"/>
                    <a:pt x="7288" y="16501"/>
                    <a:pt x="7327" y="16501"/>
                  </a:cubicBezTo>
                  <a:cubicBezTo>
                    <a:pt x="7364" y="16501"/>
                    <a:pt x="7364" y="16510"/>
                    <a:pt x="7403" y="16510"/>
                  </a:cubicBezTo>
                  <a:cubicBezTo>
                    <a:pt x="7440" y="16510"/>
                    <a:pt x="7440" y="16505"/>
                    <a:pt x="7479" y="16505"/>
                  </a:cubicBezTo>
                  <a:cubicBezTo>
                    <a:pt x="7516" y="16505"/>
                    <a:pt x="7516" y="16512"/>
                    <a:pt x="7556" y="16512"/>
                  </a:cubicBezTo>
                  <a:cubicBezTo>
                    <a:pt x="7593" y="16512"/>
                    <a:pt x="7593" y="16510"/>
                    <a:pt x="7632" y="16510"/>
                  </a:cubicBezTo>
                  <a:cubicBezTo>
                    <a:pt x="7669" y="16510"/>
                    <a:pt x="7669" y="16506"/>
                    <a:pt x="7708" y="16506"/>
                  </a:cubicBezTo>
                  <a:cubicBezTo>
                    <a:pt x="7745" y="16506"/>
                    <a:pt x="7746" y="16510"/>
                    <a:pt x="7784" y="16510"/>
                  </a:cubicBezTo>
                  <a:lnTo>
                    <a:pt x="7861" y="16510"/>
                  </a:lnTo>
                  <a:cubicBezTo>
                    <a:pt x="7898" y="16510"/>
                    <a:pt x="7900" y="16500"/>
                    <a:pt x="7937" y="16500"/>
                  </a:cubicBezTo>
                  <a:cubicBezTo>
                    <a:pt x="7975" y="16500"/>
                    <a:pt x="7976" y="16513"/>
                    <a:pt x="8013" y="16513"/>
                  </a:cubicBezTo>
                  <a:cubicBezTo>
                    <a:pt x="8051" y="16513"/>
                    <a:pt x="8052" y="16507"/>
                    <a:pt x="8089" y="16507"/>
                  </a:cubicBezTo>
                  <a:cubicBezTo>
                    <a:pt x="8127" y="16507"/>
                    <a:pt x="8127" y="16508"/>
                    <a:pt x="8166" y="16508"/>
                  </a:cubicBezTo>
                  <a:cubicBezTo>
                    <a:pt x="8204" y="16508"/>
                    <a:pt x="8204" y="16512"/>
                    <a:pt x="8242" y="16512"/>
                  </a:cubicBezTo>
                  <a:cubicBezTo>
                    <a:pt x="8280" y="16512"/>
                    <a:pt x="8280" y="16507"/>
                    <a:pt x="8318" y="16507"/>
                  </a:cubicBezTo>
                  <a:cubicBezTo>
                    <a:pt x="8356" y="16507"/>
                    <a:pt x="8357" y="16512"/>
                    <a:pt x="8394" y="16512"/>
                  </a:cubicBezTo>
                  <a:cubicBezTo>
                    <a:pt x="8432" y="16512"/>
                    <a:pt x="8432" y="16510"/>
                    <a:pt x="8472" y="16510"/>
                  </a:cubicBezTo>
                  <a:cubicBezTo>
                    <a:pt x="8509" y="16510"/>
                    <a:pt x="8509" y="16507"/>
                    <a:pt x="8548" y="16507"/>
                  </a:cubicBezTo>
                  <a:cubicBezTo>
                    <a:pt x="8585" y="16507"/>
                    <a:pt x="8586" y="16511"/>
                    <a:pt x="8624" y="16511"/>
                  </a:cubicBezTo>
                  <a:cubicBezTo>
                    <a:pt x="8661" y="16511"/>
                    <a:pt x="8662" y="16510"/>
                    <a:pt x="8700" y="16510"/>
                  </a:cubicBezTo>
                  <a:cubicBezTo>
                    <a:pt x="8737" y="16510"/>
                    <a:pt x="8737" y="16499"/>
                    <a:pt x="8777" y="16499"/>
                  </a:cubicBezTo>
                  <a:cubicBezTo>
                    <a:pt x="8814" y="16499"/>
                    <a:pt x="8814" y="16502"/>
                    <a:pt x="8853" y="16502"/>
                  </a:cubicBezTo>
                  <a:lnTo>
                    <a:pt x="8929" y="16502"/>
                  </a:lnTo>
                  <a:cubicBezTo>
                    <a:pt x="8966" y="16502"/>
                    <a:pt x="8966" y="16507"/>
                    <a:pt x="9005" y="16507"/>
                  </a:cubicBezTo>
                  <a:cubicBezTo>
                    <a:pt x="9042" y="16507"/>
                    <a:pt x="9042" y="16506"/>
                    <a:pt x="9082" y="16506"/>
                  </a:cubicBezTo>
                  <a:cubicBezTo>
                    <a:pt x="9120" y="16506"/>
                    <a:pt x="9121" y="16500"/>
                    <a:pt x="9158" y="16500"/>
                  </a:cubicBezTo>
                  <a:lnTo>
                    <a:pt x="9234" y="16500"/>
                  </a:lnTo>
                  <a:cubicBezTo>
                    <a:pt x="9272" y="16500"/>
                    <a:pt x="9272" y="16505"/>
                    <a:pt x="9310" y="16505"/>
                  </a:cubicBezTo>
                  <a:cubicBezTo>
                    <a:pt x="9348" y="16505"/>
                    <a:pt x="9348" y="16500"/>
                    <a:pt x="9387" y="16500"/>
                  </a:cubicBezTo>
                  <a:lnTo>
                    <a:pt x="9463" y="16500"/>
                  </a:lnTo>
                  <a:cubicBezTo>
                    <a:pt x="9501" y="16500"/>
                    <a:pt x="9501" y="16511"/>
                    <a:pt x="9539" y="16511"/>
                  </a:cubicBezTo>
                  <a:cubicBezTo>
                    <a:pt x="9577" y="16511"/>
                    <a:pt x="9577" y="16510"/>
                    <a:pt x="9616" y="16510"/>
                  </a:cubicBezTo>
                  <a:cubicBezTo>
                    <a:pt x="9653" y="16510"/>
                    <a:pt x="9653" y="16500"/>
                    <a:pt x="9693" y="16500"/>
                  </a:cubicBezTo>
                  <a:cubicBezTo>
                    <a:pt x="9730" y="16500"/>
                    <a:pt x="9730" y="16515"/>
                    <a:pt x="9769" y="16515"/>
                  </a:cubicBezTo>
                  <a:lnTo>
                    <a:pt x="9845" y="16515"/>
                  </a:lnTo>
                  <a:cubicBezTo>
                    <a:pt x="9882" y="16515"/>
                    <a:pt x="9882" y="16505"/>
                    <a:pt x="9921" y="16505"/>
                  </a:cubicBezTo>
                  <a:cubicBezTo>
                    <a:pt x="9958" y="16505"/>
                    <a:pt x="9958" y="16499"/>
                    <a:pt x="9998" y="16499"/>
                  </a:cubicBezTo>
                  <a:cubicBezTo>
                    <a:pt x="10035" y="16499"/>
                    <a:pt x="10035" y="16507"/>
                    <a:pt x="10074" y="16507"/>
                  </a:cubicBezTo>
                  <a:cubicBezTo>
                    <a:pt x="10111" y="16507"/>
                    <a:pt x="10113" y="16506"/>
                    <a:pt x="10150" y="16506"/>
                  </a:cubicBezTo>
                  <a:cubicBezTo>
                    <a:pt x="10187" y="16506"/>
                    <a:pt x="10187" y="16513"/>
                    <a:pt x="10226" y="16513"/>
                  </a:cubicBezTo>
                  <a:cubicBezTo>
                    <a:pt x="10264" y="16513"/>
                    <a:pt x="10264" y="16511"/>
                    <a:pt x="10303" y="16511"/>
                  </a:cubicBezTo>
                  <a:cubicBezTo>
                    <a:pt x="10341" y="16511"/>
                    <a:pt x="10342" y="16507"/>
                    <a:pt x="10379" y="16507"/>
                  </a:cubicBezTo>
                  <a:cubicBezTo>
                    <a:pt x="10417" y="16507"/>
                    <a:pt x="10418" y="16513"/>
                    <a:pt x="10455" y="16513"/>
                  </a:cubicBezTo>
                  <a:cubicBezTo>
                    <a:pt x="10493" y="16513"/>
                    <a:pt x="10494" y="16499"/>
                    <a:pt x="10531" y="16499"/>
                  </a:cubicBezTo>
                  <a:cubicBezTo>
                    <a:pt x="10569" y="16499"/>
                    <a:pt x="10569" y="16510"/>
                    <a:pt x="10608" y="16510"/>
                  </a:cubicBezTo>
                  <a:cubicBezTo>
                    <a:pt x="10646" y="16510"/>
                    <a:pt x="10646" y="16507"/>
                    <a:pt x="10684" y="16507"/>
                  </a:cubicBezTo>
                  <a:cubicBezTo>
                    <a:pt x="10722" y="16507"/>
                    <a:pt x="10722" y="16499"/>
                    <a:pt x="10761" y="16499"/>
                  </a:cubicBezTo>
                  <a:cubicBezTo>
                    <a:pt x="10798" y="16499"/>
                    <a:pt x="10798" y="16500"/>
                    <a:pt x="10837" y="16500"/>
                  </a:cubicBezTo>
                  <a:cubicBezTo>
                    <a:pt x="10874" y="16500"/>
                    <a:pt x="10876" y="16497"/>
                    <a:pt x="10914" y="16497"/>
                  </a:cubicBezTo>
                  <a:lnTo>
                    <a:pt x="10990" y="16497"/>
                  </a:lnTo>
                  <a:cubicBezTo>
                    <a:pt x="11027" y="16497"/>
                    <a:pt x="11028" y="16512"/>
                    <a:pt x="11066" y="16512"/>
                  </a:cubicBezTo>
                  <a:cubicBezTo>
                    <a:pt x="11103" y="16512"/>
                    <a:pt x="11103" y="16500"/>
                    <a:pt x="11142" y="16500"/>
                  </a:cubicBezTo>
                  <a:cubicBezTo>
                    <a:pt x="11179" y="16500"/>
                    <a:pt x="11181" y="16502"/>
                    <a:pt x="11219" y="16502"/>
                  </a:cubicBezTo>
                  <a:cubicBezTo>
                    <a:pt x="11256" y="16502"/>
                    <a:pt x="11258" y="16505"/>
                    <a:pt x="11295" y="16505"/>
                  </a:cubicBezTo>
                  <a:cubicBezTo>
                    <a:pt x="11333" y="16505"/>
                    <a:pt x="11333" y="16501"/>
                    <a:pt x="11371" y="16501"/>
                  </a:cubicBezTo>
                  <a:cubicBezTo>
                    <a:pt x="11409" y="16501"/>
                    <a:pt x="11409" y="16505"/>
                    <a:pt x="11447" y="16505"/>
                  </a:cubicBezTo>
                  <a:cubicBezTo>
                    <a:pt x="11485" y="16505"/>
                    <a:pt x="11487" y="16502"/>
                    <a:pt x="11524" y="16502"/>
                  </a:cubicBezTo>
                  <a:cubicBezTo>
                    <a:pt x="11562" y="16502"/>
                    <a:pt x="11563" y="16505"/>
                    <a:pt x="11600" y="16505"/>
                  </a:cubicBezTo>
                  <a:cubicBezTo>
                    <a:pt x="11638" y="16505"/>
                    <a:pt x="11639" y="16499"/>
                    <a:pt x="11676" y="16499"/>
                  </a:cubicBezTo>
                  <a:cubicBezTo>
                    <a:pt x="11714" y="16499"/>
                    <a:pt x="11715" y="16508"/>
                    <a:pt x="11752" y="16508"/>
                  </a:cubicBezTo>
                  <a:cubicBezTo>
                    <a:pt x="11790" y="16508"/>
                    <a:pt x="11790" y="16502"/>
                    <a:pt x="11830" y="16502"/>
                  </a:cubicBezTo>
                  <a:cubicBezTo>
                    <a:pt x="11867" y="16502"/>
                    <a:pt x="11867" y="16510"/>
                    <a:pt x="11906" y="16510"/>
                  </a:cubicBezTo>
                  <a:cubicBezTo>
                    <a:pt x="11943" y="16510"/>
                    <a:pt x="11943" y="16499"/>
                    <a:pt x="11982" y="16499"/>
                  </a:cubicBezTo>
                  <a:cubicBezTo>
                    <a:pt x="12019" y="16499"/>
                    <a:pt x="12020" y="16506"/>
                    <a:pt x="12058" y="16506"/>
                  </a:cubicBezTo>
                  <a:cubicBezTo>
                    <a:pt x="12095" y="16506"/>
                    <a:pt x="12097" y="16496"/>
                    <a:pt x="12135" y="16496"/>
                  </a:cubicBezTo>
                  <a:lnTo>
                    <a:pt x="12211" y="16496"/>
                  </a:lnTo>
                  <a:cubicBezTo>
                    <a:pt x="12248" y="16496"/>
                    <a:pt x="12248" y="16497"/>
                    <a:pt x="12287" y="16497"/>
                  </a:cubicBezTo>
                  <a:cubicBezTo>
                    <a:pt x="12324" y="16497"/>
                    <a:pt x="12325" y="16506"/>
                    <a:pt x="12363" y="16506"/>
                  </a:cubicBezTo>
                  <a:cubicBezTo>
                    <a:pt x="12400" y="16506"/>
                    <a:pt x="12403" y="16508"/>
                    <a:pt x="12440" y="16508"/>
                  </a:cubicBezTo>
                  <a:lnTo>
                    <a:pt x="12516" y="16508"/>
                  </a:lnTo>
                  <a:cubicBezTo>
                    <a:pt x="12554" y="16508"/>
                    <a:pt x="12555" y="16502"/>
                    <a:pt x="12592" y="16502"/>
                  </a:cubicBezTo>
                  <a:cubicBezTo>
                    <a:pt x="12630" y="16502"/>
                    <a:pt x="12630" y="16508"/>
                    <a:pt x="12668" y="16508"/>
                  </a:cubicBezTo>
                  <a:cubicBezTo>
                    <a:pt x="12706" y="16508"/>
                    <a:pt x="12708" y="16499"/>
                    <a:pt x="12745" y="16499"/>
                  </a:cubicBezTo>
                  <a:cubicBezTo>
                    <a:pt x="12783" y="16499"/>
                    <a:pt x="12783" y="16510"/>
                    <a:pt x="12821" y="16510"/>
                  </a:cubicBezTo>
                  <a:cubicBezTo>
                    <a:pt x="12859" y="16510"/>
                    <a:pt x="12859" y="16496"/>
                    <a:pt x="12897" y="16496"/>
                  </a:cubicBezTo>
                  <a:cubicBezTo>
                    <a:pt x="12935" y="16496"/>
                    <a:pt x="12935" y="16501"/>
                    <a:pt x="12973" y="16501"/>
                  </a:cubicBezTo>
                  <a:cubicBezTo>
                    <a:pt x="13011" y="16501"/>
                    <a:pt x="13011" y="16502"/>
                    <a:pt x="13051" y="16502"/>
                  </a:cubicBezTo>
                  <a:cubicBezTo>
                    <a:pt x="13088" y="16502"/>
                    <a:pt x="13088" y="16510"/>
                    <a:pt x="13127" y="16510"/>
                  </a:cubicBezTo>
                  <a:cubicBezTo>
                    <a:pt x="13164" y="16510"/>
                    <a:pt x="13165" y="16507"/>
                    <a:pt x="13203" y="16507"/>
                  </a:cubicBezTo>
                  <a:cubicBezTo>
                    <a:pt x="13240" y="16507"/>
                    <a:pt x="13240" y="16505"/>
                    <a:pt x="13279" y="16505"/>
                  </a:cubicBezTo>
                  <a:cubicBezTo>
                    <a:pt x="13316" y="16505"/>
                    <a:pt x="13316" y="16507"/>
                    <a:pt x="13356" y="16507"/>
                  </a:cubicBezTo>
                  <a:cubicBezTo>
                    <a:pt x="13383" y="16507"/>
                    <a:pt x="13406" y="16495"/>
                    <a:pt x="13432" y="16492"/>
                  </a:cubicBezTo>
                  <a:cubicBezTo>
                    <a:pt x="13458" y="16489"/>
                    <a:pt x="13482" y="16485"/>
                    <a:pt x="13507" y="16479"/>
                  </a:cubicBezTo>
                  <a:cubicBezTo>
                    <a:pt x="13533" y="16474"/>
                    <a:pt x="13555" y="16464"/>
                    <a:pt x="13579" y="16454"/>
                  </a:cubicBezTo>
                  <a:cubicBezTo>
                    <a:pt x="13603" y="16446"/>
                    <a:pt x="13626" y="16436"/>
                    <a:pt x="13648" y="16424"/>
                  </a:cubicBezTo>
                  <a:cubicBezTo>
                    <a:pt x="13672" y="16411"/>
                    <a:pt x="13694" y="16403"/>
                    <a:pt x="13716" y="16388"/>
                  </a:cubicBezTo>
                  <a:cubicBezTo>
                    <a:pt x="13736" y="16373"/>
                    <a:pt x="13753" y="16355"/>
                    <a:pt x="13771" y="16336"/>
                  </a:cubicBezTo>
                  <a:cubicBezTo>
                    <a:pt x="13791" y="16319"/>
                    <a:pt x="13811" y="16304"/>
                    <a:pt x="13828" y="16286"/>
                  </a:cubicBezTo>
                  <a:cubicBezTo>
                    <a:pt x="13845" y="16267"/>
                    <a:pt x="13859" y="16245"/>
                    <a:pt x="13873" y="16224"/>
                  </a:cubicBezTo>
                  <a:cubicBezTo>
                    <a:pt x="13888" y="16203"/>
                    <a:pt x="13900" y="16181"/>
                    <a:pt x="13913" y="16159"/>
                  </a:cubicBezTo>
                  <a:cubicBezTo>
                    <a:pt x="13925" y="16136"/>
                    <a:pt x="13941" y="16116"/>
                    <a:pt x="13950" y="16092"/>
                  </a:cubicBezTo>
                  <a:cubicBezTo>
                    <a:pt x="13958" y="16068"/>
                    <a:pt x="13961" y="16042"/>
                    <a:pt x="13967" y="16017"/>
                  </a:cubicBezTo>
                  <a:cubicBezTo>
                    <a:pt x="13974" y="15993"/>
                    <a:pt x="13990" y="15969"/>
                    <a:pt x="13993" y="15943"/>
                  </a:cubicBezTo>
                  <a:cubicBezTo>
                    <a:pt x="13995" y="15918"/>
                    <a:pt x="13988" y="15891"/>
                    <a:pt x="13988" y="15865"/>
                  </a:cubicBezTo>
                  <a:cubicBezTo>
                    <a:pt x="13988" y="15827"/>
                    <a:pt x="13985" y="15827"/>
                    <a:pt x="13985" y="15788"/>
                  </a:cubicBezTo>
                  <a:cubicBezTo>
                    <a:pt x="13985" y="15749"/>
                    <a:pt x="13993" y="15749"/>
                    <a:pt x="13993" y="15710"/>
                  </a:cubicBezTo>
                  <a:cubicBezTo>
                    <a:pt x="13993" y="15671"/>
                    <a:pt x="13999" y="15671"/>
                    <a:pt x="13999" y="15633"/>
                  </a:cubicBezTo>
                  <a:cubicBezTo>
                    <a:pt x="13999" y="15594"/>
                    <a:pt x="13994" y="15594"/>
                    <a:pt x="13994" y="15555"/>
                  </a:cubicBezTo>
                  <a:cubicBezTo>
                    <a:pt x="13994" y="15516"/>
                    <a:pt x="14000" y="15516"/>
                    <a:pt x="14000" y="15477"/>
                  </a:cubicBezTo>
                  <a:cubicBezTo>
                    <a:pt x="14000" y="15439"/>
                    <a:pt x="13993" y="15439"/>
                    <a:pt x="13993" y="15399"/>
                  </a:cubicBezTo>
                  <a:cubicBezTo>
                    <a:pt x="13993" y="15361"/>
                    <a:pt x="13995" y="15361"/>
                    <a:pt x="13995" y="15322"/>
                  </a:cubicBezTo>
                  <a:lnTo>
                    <a:pt x="13995" y="15244"/>
                  </a:lnTo>
                  <a:cubicBezTo>
                    <a:pt x="13995" y="15205"/>
                    <a:pt x="13996" y="15205"/>
                    <a:pt x="13996" y="15167"/>
                  </a:cubicBezTo>
                  <a:cubicBezTo>
                    <a:pt x="13996" y="15128"/>
                    <a:pt x="13985" y="15128"/>
                    <a:pt x="13985" y="15089"/>
                  </a:cubicBezTo>
                  <a:lnTo>
                    <a:pt x="13985" y="15011"/>
                  </a:lnTo>
                  <a:cubicBezTo>
                    <a:pt x="13985" y="14974"/>
                    <a:pt x="14000" y="14974"/>
                    <a:pt x="14000" y="14935"/>
                  </a:cubicBezTo>
                  <a:cubicBezTo>
                    <a:pt x="14000" y="14896"/>
                    <a:pt x="13996" y="14896"/>
                    <a:pt x="13996" y="14857"/>
                  </a:cubicBezTo>
                  <a:cubicBezTo>
                    <a:pt x="13996" y="14819"/>
                    <a:pt x="14000" y="14819"/>
                    <a:pt x="14000" y="14780"/>
                  </a:cubicBezTo>
                  <a:cubicBezTo>
                    <a:pt x="14000" y="14740"/>
                    <a:pt x="13990" y="14740"/>
                    <a:pt x="13990" y="14702"/>
                  </a:cubicBezTo>
                  <a:cubicBezTo>
                    <a:pt x="13990" y="14663"/>
                    <a:pt x="13986" y="14663"/>
                    <a:pt x="13986" y="14625"/>
                  </a:cubicBezTo>
                  <a:cubicBezTo>
                    <a:pt x="13986" y="14585"/>
                    <a:pt x="13996" y="14585"/>
                    <a:pt x="13996" y="14547"/>
                  </a:cubicBezTo>
                  <a:cubicBezTo>
                    <a:pt x="13996" y="14508"/>
                    <a:pt x="14000" y="14508"/>
                    <a:pt x="14000" y="14469"/>
                  </a:cubicBezTo>
                  <a:cubicBezTo>
                    <a:pt x="14000" y="14430"/>
                    <a:pt x="13996" y="14430"/>
                    <a:pt x="13996" y="14391"/>
                  </a:cubicBezTo>
                  <a:cubicBezTo>
                    <a:pt x="13996" y="14354"/>
                    <a:pt x="14001" y="14353"/>
                    <a:pt x="14001" y="14315"/>
                  </a:cubicBezTo>
                  <a:cubicBezTo>
                    <a:pt x="14001" y="14278"/>
                    <a:pt x="13996" y="14278"/>
                    <a:pt x="13996" y="14239"/>
                  </a:cubicBezTo>
                  <a:cubicBezTo>
                    <a:pt x="13996" y="14200"/>
                    <a:pt x="13995" y="14200"/>
                    <a:pt x="13995" y="14161"/>
                  </a:cubicBezTo>
                  <a:cubicBezTo>
                    <a:pt x="13995" y="14122"/>
                    <a:pt x="13986" y="14122"/>
                    <a:pt x="13986" y="14084"/>
                  </a:cubicBezTo>
                  <a:cubicBezTo>
                    <a:pt x="13986" y="14044"/>
                    <a:pt x="13994" y="14044"/>
                    <a:pt x="13994" y="14006"/>
                  </a:cubicBezTo>
                  <a:cubicBezTo>
                    <a:pt x="13994" y="13968"/>
                    <a:pt x="14000" y="13968"/>
                    <a:pt x="14000" y="13930"/>
                  </a:cubicBezTo>
                  <a:cubicBezTo>
                    <a:pt x="14000" y="13892"/>
                    <a:pt x="13999" y="13891"/>
                    <a:pt x="13999" y="13854"/>
                  </a:cubicBezTo>
                  <a:lnTo>
                    <a:pt x="13999" y="13776"/>
                  </a:lnTo>
                  <a:lnTo>
                    <a:pt x="13999" y="13700"/>
                  </a:lnTo>
                  <a:cubicBezTo>
                    <a:pt x="13999" y="13663"/>
                    <a:pt x="13995" y="13663"/>
                    <a:pt x="13995" y="13624"/>
                  </a:cubicBezTo>
                  <a:cubicBezTo>
                    <a:pt x="13995" y="13586"/>
                    <a:pt x="13996" y="13586"/>
                    <a:pt x="13996" y="13546"/>
                  </a:cubicBezTo>
                  <a:cubicBezTo>
                    <a:pt x="13996" y="13509"/>
                    <a:pt x="13984" y="13509"/>
                    <a:pt x="13984" y="13470"/>
                  </a:cubicBezTo>
                  <a:cubicBezTo>
                    <a:pt x="13984" y="13433"/>
                    <a:pt x="13995" y="13433"/>
                    <a:pt x="13995" y="13394"/>
                  </a:cubicBezTo>
                  <a:cubicBezTo>
                    <a:pt x="13995" y="13357"/>
                    <a:pt x="13993" y="13357"/>
                    <a:pt x="13993" y="13318"/>
                  </a:cubicBezTo>
                  <a:cubicBezTo>
                    <a:pt x="13993" y="13281"/>
                    <a:pt x="13988" y="13281"/>
                    <a:pt x="13988" y="13241"/>
                  </a:cubicBezTo>
                  <a:lnTo>
                    <a:pt x="13988" y="13165"/>
                  </a:lnTo>
                  <a:lnTo>
                    <a:pt x="13988" y="13089"/>
                  </a:lnTo>
                  <a:cubicBezTo>
                    <a:pt x="13988" y="13051"/>
                    <a:pt x="13993" y="13051"/>
                    <a:pt x="13993" y="13013"/>
                  </a:cubicBezTo>
                  <a:cubicBezTo>
                    <a:pt x="13993" y="12975"/>
                    <a:pt x="13986" y="12975"/>
                    <a:pt x="13986" y="12936"/>
                  </a:cubicBezTo>
                  <a:cubicBezTo>
                    <a:pt x="13986" y="12898"/>
                    <a:pt x="13985" y="12898"/>
                    <a:pt x="13985" y="12860"/>
                  </a:cubicBezTo>
                  <a:cubicBezTo>
                    <a:pt x="13985" y="12822"/>
                    <a:pt x="13991" y="12821"/>
                    <a:pt x="13991" y="12784"/>
                  </a:cubicBezTo>
                  <a:cubicBezTo>
                    <a:pt x="13991" y="12746"/>
                    <a:pt x="13988" y="12746"/>
                    <a:pt x="13988" y="12707"/>
                  </a:cubicBezTo>
                  <a:cubicBezTo>
                    <a:pt x="13988" y="12670"/>
                    <a:pt x="14000" y="12668"/>
                    <a:pt x="14000" y="12630"/>
                  </a:cubicBezTo>
                  <a:cubicBezTo>
                    <a:pt x="14000" y="12593"/>
                    <a:pt x="13985" y="12592"/>
                    <a:pt x="13985" y="12554"/>
                  </a:cubicBezTo>
                  <a:cubicBezTo>
                    <a:pt x="13985" y="12517"/>
                    <a:pt x="13994" y="12516"/>
                    <a:pt x="13994" y="12478"/>
                  </a:cubicBezTo>
                  <a:cubicBezTo>
                    <a:pt x="13994" y="12441"/>
                    <a:pt x="13988" y="12441"/>
                    <a:pt x="13988" y="12402"/>
                  </a:cubicBezTo>
                  <a:cubicBezTo>
                    <a:pt x="13988" y="12365"/>
                    <a:pt x="13986" y="12365"/>
                    <a:pt x="13986" y="12325"/>
                  </a:cubicBezTo>
                  <a:cubicBezTo>
                    <a:pt x="13986" y="12288"/>
                    <a:pt x="13988" y="12288"/>
                    <a:pt x="13988" y="12249"/>
                  </a:cubicBezTo>
                  <a:cubicBezTo>
                    <a:pt x="13988" y="12210"/>
                    <a:pt x="13986" y="12210"/>
                    <a:pt x="13986" y="12172"/>
                  </a:cubicBezTo>
                  <a:cubicBezTo>
                    <a:pt x="13986" y="12134"/>
                    <a:pt x="13990" y="12134"/>
                    <a:pt x="13990" y="12095"/>
                  </a:cubicBezTo>
                  <a:cubicBezTo>
                    <a:pt x="13990" y="12057"/>
                    <a:pt x="13995" y="12057"/>
                    <a:pt x="13995" y="12019"/>
                  </a:cubicBezTo>
                  <a:cubicBezTo>
                    <a:pt x="13995" y="11981"/>
                    <a:pt x="13991" y="11981"/>
                    <a:pt x="13991" y="11943"/>
                  </a:cubicBezTo>
                  <a:cubicBezTo>
                    <a:pt x="13991" y="11905"/>
                    <a:pt x="13985" y="11904"/>
                    <a:pt x="13985" y="11867"/>
                  </a:cubicBezTo>
                  <a:cubicBezTo>
                    <a:pt x="13985" y="11829"/>
                    <a:pt x="13990" y="11829"/>
                    <a:pt x="13990" y="11790"/>
                  </a:cubicBezTo>
                  <a:cubicBezTo>
                    <a:pt x="13990" y="11752"/>
                    <a:pt x="13994" y="11751"/>
                    <a:pt x="13994" y="11713"/>
                  </a:cubicBezTo>
                  <a:cubicBezTo>
                    <a:pt x="13994" y="11676"/>
                    <a:pt x="13986" y="11676"/>
                    <a:pt x="13986" y="11637"/>
                  </a:cubicBezTo>
                  <a:cubicBezTo>
                    <a:pt x="13986" y="11600"/>
                    <a:pt x="13990" y="11600"/>
                    <a:pt x="13990" y="11560"/>
                  </a:cubicBezTo>
                  <a:cubicBezTo>
                    <a:pt x="13990" y="11523"/>
                    <a:pt x="13989" y="11522"/>
                    <a:pt x="13989" y="11484"/>
                  </a:cubicBezTo>
                  <a:cubicBezTo>
                    <a:pt x="13989" y="11447"/>
                    <a:pt x="13995" y="11447"/>
                    <a:pt x="13995" y="11408"/>
                  </a:cubicBezTo>
                  <a:cubicBezTo>
                    <a:pt x="13995" y="11371"/>
                    <a:pt x="13994" y="11371"/>
                    <a:pt x="13994" y="11332"/>
                  </a:cubicBezTo>
                  <a:cubicBezTo>
                    <a:pt x="13994" y="11295"/>
                    <a:pt x="13995" y="11295"/>
                    <a:pt x="13995" y="11255"/>
                  </a:cubicBezTo>
                  <a:cubicBezTo>
                    <a:pt x="13995" y="11218"/>
                    <a:pt x="13986" y="11216"/>
                    <a:pt x="13986" y="11179"/>
                  </a:cubicBezTo>
                  <a:lnTo>
                    <a:pt x="13986" y="11103"/>
                  </a:lnTo>
                  <a:cubicBezTo>
                    <a:pt x="13986" y="11065"/>
                    <a:pt x="13994" y="11064"/>
                    <a:pt x="13994" y="11027"/>
                  </a:cubicBezTo>
                  <a:cubicBezTo>
                    <a:pt x="13994" y="10989"/>
                    <a:pt x="13996" y="10987"/>
                    <a:pt x="13996" y="10950"/>
                  </a:cubicBezTo>
                  <a:cubicBezTo>
                    <a:pt x="13996" y="10912"/>
                    <a:pt x="13999" y="10911"/>
                    <a:pt x="13999" y="10874"/>
                  </a:cubicBezTo>
                  <a:cubicBezTo>
                    <a:pt x="13999" y="10836"/>
                    <a:pt x="13995" y="10835"/>
                    <a:pt x="13995" y="10798"/>
                  </a:cubicBezTo>
                  <a:cubicBezTo>
                    <a:pt x="13995" y="10760"/>
                    <a:pt x="13986" y="10760"/>
                    <a:pt x="13986" y="10722"/>
                  </a:cubicBezTo>
                  <a:cubicBezTo>
                    <a:pt x="13986" y="10684"/>
                    <a:pt x="14000" y="10684"/>
                    <a:pt x="14000" y="10644"/>
                  </a:cubicBezTo>
                  <a:lnTo>
                    <a:pt x="14000" y="10568"/>
                  </a:lnTo>
                  <a:cubicBezTo>
                    <a:pt x="14000" y="10531"/>
                    <a:pt x="13986" y="10531"/>
                    <a:pt x="13986" y="10492"/>
                  </a:cubicBezTo>
                  <a:cubicBezTo>
                    <a:pt x="13986" y="10455"/>
                    <a:pt x="13985" y="10455"/>
                    <a:pt x="13985" y="10416"/>
                  </a:cubicBezTo>
                  <a:lnTo>
                    <a:pt x="13985" y="10339"/>
                  </a:lnTo>
                  <a:cubicBezTo>
                    <a:pt x="13985" y="10302"/>
                    <a:pt x="13989" y="10302"/>
                    <a:pt x="13989" y="10263"/>
                  </a:cubicBezTo>
                  <a:cubicBezTo>
                    <a:pt x="13989" y="10226"/>
                    <a:pt x="14000" y="10226"/>
                    <a:pt x="14000" y="10187"/>
                  </a:cubicBezTo>
                  <a:cubicBezTo>
                    <a:pt x="14000" y="10150"/>
                    <a:pt x="13988" y="10150"/>
                    <a:pt x="13988" y="10111"/>
                  </a:cubicBezTo>
                  <a:cubicBezTo>
                    <a:pt x="13988" y="10074"/>
                    <a:pt x="14000" y="10074"/>
                    <a:pt x="14000" y="10034"/>
                  </a:cubicBezTo>
                  <a:cubicBezTo>
                    <a:pt x="14000" y="9996"/>
                    <a:pt x="13989" y="9995"/>
                    <a:pt x="13989" y="9958"/>
                  </a:cubicBezTo>
                  <a:cubicBezTo>
                    <a:pt x="13989" y="9920"/>
                    <a:pt x="14000" y="9919"/>
                    <a:pt x="14000" y="9882"/>
                  </a:cubicBezTo>
                  <a:cubicBezTo>
                    <a:pt x="14000" y="9844"/>
                    <a:pt x="13993" y="9843"/>
                    <a:pt x="13993" y="9806"/>
                  </a:cubicBezTo>
                  <a:cubicBezTo>
                    <a:pt x="13993" y="9768"/>
                    <a:pt x="13991" y="9768"/>
                    <a:pt x="13991" y="9729"/>
                  </a:cubicBezTo>
                  <a:cubicBezTo>
                    <a:pt x="13991" y="9691"/>
                    <a:pt x="13990" y="9690"/>
                    <a:pt x="13990" y="9653"/>
                  </a:cubicBezTo>
                  <a:cubicBezTo>
                    <a:pt x="13990" y="9615"/>
                    <a:pt x="13994" y="9615"/>
                    <a:pt x="13994" y="9577"/>
                  </a:cubicBezTo>
                  <a:cubicBezTo>
                    <a:pt x="13994" y="9539"/>
                    <a:pt x="13995" y="9538"/>
                    <a:pt x="13995" y="9501"/>
                  </a:cubicBezTo>
                  <a:cubicBezTo>
                    <a:pt x="13995" y="9463"/>
                    <a:pt x="13994" y="9461"/>
                    <a:pt x="13994" y="9423"/>
                  </a:cubicBezTo>
                  <a:lnTo>
                    <a:pt x="13994" y="9347"/>
                  </a:lnTo>
                  <a:cubicBezTo>
                    <a:pt x="13994" y="9310"/>
                    <a:pt x="13984" y="9310"/>
                    <a:pt x="13984" y="9271"/>
                  </a:cubicBezTo>
                  <a:cubicBezTo>
                    <a:pt x="13984" y="9234"/>
                    <a:pt x="13996" y="9234"/>
                    <a:pt x="13996" y="9195"/>
                  </a:cubicBezTo>
                  <a:cubicBezTo>
                    <a:pt x="13996" y="9158"/>
                    <a:pt x="13990" y="9158"/>
                    <a:pt x="13990" y="9118"/>
                  </a:cubicBezTo>
                  <a:cubicBezTo>
                    <a:pt x="13990" y="9081"/>
                    <a:pt x="13996" y="9081"/>
                    <a:pt x="13996" y="9042"/>
                  </a:cubicBezTo>
                  <a:cubicBezTo>
                    <a:pt x="13996" y="9005"/>
                    <a:pt x="13988" y="9005"/>
                    <a:pt x="13988" y="8966"/>
                  </a:cubicBezTo>
                  <a:cubicBezTo>
                    <a:pt x="13988" y="8929"/>
                    <a:pt x="13993" y="8929"/>
                    <a:pt x="13993" y="8890"/>
                  </a:cubicBezTo>
                  <a:cubicBezTo>
                    <a:pt x="13993" y="8852"/>
                    <a:pt x="13995" y="8852"/>
                    <a:pt x="13995" y="8813"/>
                  </a:cubicBezTo>
                  <a:cubicBezTo>
                    <a:pt x="13995" y="8775"/>
                    <a:pt x="13990" y="8775"/>
                    <a:pt x="13990" y="8737"/>
                  </a:cubicBezTo>
                  <a:cubicBezTo>
                    <a:pt x="13990" y="8699"/>
                    <a:pt x="13994" y="8699"/>
                    <a:pt x="13994" y="8661"/>
                  </a:cubicBezTo>
                  <a:cubicBezTo>
                    <a:pt x="13994" y="8623"/>
                    <a:pt x="13996" y="8623"/>
                    <a:pt x="13996" y="8585"/>
                  </a:cubicBezTo>
                  <a:cubicBezTo>
                    <a:pt x="13996" y="8547"/>
                    <a:pt x="13994" y="8547"/>
                    <a:pt x="13994" y="8508"/>
                  </a:cubicBezTo>
                  <a:cubicBezTo>
                    <a:pt x="13994" y="8470"/>
                    <a:pt x="13988" y="8469"/>
                    <a:pt x="13988" y="8432"/>
                  </a:cubicBezTo>
                  <a:cubicBezTo>
                    <a:pt x="13988" y="8394"/>
                    <a:pt x="13985" y="8393"/>
                    <a:pt x="13985" y="8355"/>
                  </a:cubicBezTo>
                  <a:cubicBezTo>
                    <a:pt x="13985" y="8318"/>
                    <a:pt x="13984" y="8317"/>
                    <a:pt x="13984" y="8279"/>
                  </a:cubicBezTo>
                  <a:cubicBezTo>
                    <a:pt x="13984" y="8242"/>
                    <a:pt x="13988" y="8240"/>
                    <a:pt x="13988" y="8202"/>
                  </a:cubicBezTo>
                  <a:cubicBezTo>
                    <a:pt x="13988" y="8165"/>
                    <a:pt x="13990" y="8165"/>
                    <a:pt x="13990" y="8126"/>
                  </a:cubicBezTo>
                  <a:cubicBezTo>
                    <a:pt x="13990" y="8089"/>
                    <a:pt x="13996" y="8088"/>
                    <a:pt x="13996" y="8050"/>
                  </a:cubicBezTo>
                  <a:cubicBezTo>
                    <a:pt x="13996" y="8013"/>
                    <a:pt x="13994" y="8013"/>
                    <a:pt x="13994" y="7974"/>
                  </a:cubicBezTo>
                  <a:cubicBezTo>
                    <a:pt x="13994" y="7937"/>
                    <a:pt x="13996" y="7935"/>
                    <a:pt x="13996" y="7897"/>
                  </a:cubicBezTo>
                  <a:cubicBezTo>
                    <a:pt x="13996" y="7860"/>
                    <a:pt x="13984" y="7858"/>
                    <a:pt x="13984" y="7821"/>
                  </a:cubicBezTo>
                  <a:cubicBezTo>
                    <a:pt x="13984" y="7783"/>
                    <a:pt x="13994" y="7783"/>
                    <a:pt x="13994" y="7745"/>
                  </a:cubicBezTo>
                  <a:cubicBezTo>
                    <a:pt x="13994" y="7707"/>
                    <a:pt x="13984" y="7707"/>
                    <a:pt x="13984" y="7669"/>
                  </a:cubicBezTo>
                  <a:cubicBezTo>
                    <a:pt x="13984" y="7631"/>
                    <a:pt x="13996" y="7629"/>
                    <a:pt x="13996" y="7592"/>
                  </a:cubicBezTo>
                  <a:cubicBezTo>
                    <a:pt x="13996" y="7554"/>
                    <a:pt x="13986" y="7554"/>
                    <a:pt x="13986" y="7516"/>
                  </a:cubicBezTo>
                  <a:cubicBezTo>
                    <a:pt x="13986" y="7478"/>
                    <a:pt x="13989" y="7478"/>
                    <a:pt x="13989" y="7440"/>
                  </a:cubicBezTo>
                  <a:cubicBezTo>
                    <a:pt x="13989" y="7402"/>
                    <a:pt x="13982" y="7402"/>
                    <a:pt x="13982" y="7364"/>
                  </a:cubicBezTo>
                  <a:cubicBezTo>
                    <a:pt x="13982" y="7326"/>
                    <a:pt x="13984" y="7326"/>
                    <a:pt x="13984" y="7286"/>
                  </a:cubicBezTo>
                  <a:cubicBezTo>
                    <a:pt x="13984" y="7249"/>
                    <a:pt x="13986" y="7249"/>
                    <a:pt x="13986" y="7210"/>
                  </a:cubicBezTo>
                  <a:cubicBezTo>
                    <a:pt x="13986" y="7173"/>
                    <a:pt x="13991" y="7173"/>
                    <a:pt x="13991" y="7134"/>
                  </a:cubicBezTo>
                  <a:cubicBezTo>
                    <a:pt x="13991" y="7097"/>
                    <a:pt x="13993" y="7096"/>
                    <a:pt x="13993" y="7058"/>
                  </a:cubicBezTo>
                  <a:cubicBezTo>
                    <a:pt x="13993" y="7021"/>
                    <a:pt x="13985" y="7021"/>
                    <a:pt x="13985" y="6981"/>
                  </a:cubicBezTo>
                  <a:cubicBezTo>
                    <a:pt x="13985" y="6944"/>
                    <a:pt x="13991" y="6944"/>
                    <a:pt x="13991" y="6905"/>
                  </a:cubicBezTo>
                  <a:cubicBezTo>
                    <a:pt x="13991" y="6868"/>
                    <a:pt x="13993" y="6868"/>
                    <a:pt x="13993" y="6829"/>
                  </a:cubicBezTo>
                  <a:cubicBezTo>
                    <a:pt x="13993" y="6792"/>
                    <a:pt x="13995" y="6792"/>
                    <a:pt x="13995" y="6753"/>
                  </a:cubicBezTo>
                  <a:lnTo>
                    <a:pt x="13995" y="6676"/>
                  </a:lnTo>
                  <a:cubicBezTo>
                    <a:pt x="13995" y="6638"/>
                    <a:pt x="13984" y="6638"/>
                    <a:pt x="13984" y="6600"/>
                  </a:cubicBezTo>
                  <a:cubicBezTo>
                    <a:pt x="13984" y="6562"/>
                    <a:pt x="13990" y="6562"/>
                    <a:pt x="13990" y="6524"/>
                  </a:cubicBezTo>
                  <a:lnTo>
                    <a:pt x="13990" y="6448"/>
                  </a:lnTo>
                  <a:cubicBezTo>
                    <a:pt x="13990" y="6410"/>
                    <a:pt x="13995" y="6408"/>
                    <a:pt x="13995" y="6371"/>
                  </a:cubicBezTo>
                  <a:cubicBezTo>
                    <a:pt x="13995" y="6333"/>
                    <a:pt x="13988" y="6333"/>
                    <a:pt x="13988" y="6295"/>
                  </a:cubicBezTo>
                  <a:cubicBezTo>
                    <a:pt x="13988" y="6257"/>
                    <a:pt x="13994" y="6257"/>
                    <a:pt x="13994" y="6219"/>
                  </a:cubicBezTo>
                  <a:cubicBezTo>
                    <a:pt x="13994" y="6181"/>
                    <a:pt x="13991" y="6181"/>
                    <a:pt x="13991" y="6143"/>
                  </a:cubicBezTo>
                  <a:cubicBezTo>
                    <a:pt x="13991" y="6105"/>
                    <a:pt x="13982" y="6105"/>
                    <a:pt x="13982" y="6065"/>
                  </a:cubicBezTo>
                  <a:cubicBezTo>
                    <a:pt x="13982" y="6028"/>
                    <a:pt x="13986" y="6027"/>
                    <a:pt x="13986" y="5989"/>
                  </a:cubicBezTo>
                  <a:cubicBezTo>
                    <a:pt x="13986" y="5952"/>
                    <a:pt x="13984" y="5952"/>
                    <a:pt x="13984" y="5913"/>
                  </a:cubicBezTo>
                  <a:cubicBezTo>
                    <a:pt x="13984" y="5876"/>
                    <a:pt x="13980" y="5875"/>
                    <a:pt x="13980" y="5837"/>
                  </a:cubicBezTo>
                  <a:cubicBezTo>
                    <a:pt x="13980" y="5800"/>
                    <a:pt x="13991" y="5798"/>
                    <a:pt x="13991" y="5760"/>
                  </a:cubicBezTo>
                  <a:cubicBezTo>
                    <a:pt x="13991" y="5723"/>
                    <a:pt x="13989" y="5723"/>
                    <a:pt x="13989" y="5684"/>
                  </a:cubicBezTo>
                  <a:cubicBezTo>
                    <a:pt x="13989" y="5647"/>
                    <a:pt x="13979" y="5647"/>
                    <a:pt x="13979" y="5608"/>
                  </a:cubicBezTo>
                  <a:cubicBezTo>
                    <a:pt x="13979" y="5571"/>
                    <a:pt x="13984" y="5569"/>
                    <a:pt x="13984" y="5532"/>
                  </a:cubicBezTo>
                  <a:cubicBezTo>
                    <a:pt x="13984" y="5494"/>
                    <a:pt x="13979" y="5494"/>
                    <a:pt x="13979" y="5455"/>
                  </a:cubicBezTo>
                  <a:cubicBezTo>
                    <a:pt x="13979" y="5417"/>
                    <a:pt x="13985" y="5416"/>
                    <a:pt x="13985" y="5379"/>
                  </a:cubicBezTo>
                  <a:cubicBezTo>
                    <a:pt x="13985" y="5341"/>
                    <a:pt x="13984" y="5341"/>
                    <a:pt x="13984" y="5303"/>
                  </a:cubicBezTo>
                  <a:cubicBezTo>
                    <a:pt x="13984" y="5265"/>
                    <a:pt x="13985" y="5265"/>
                    <a:pt x="13985" y="5227"/>
                  </a:cubicBezTo>
                  <a:cubicBezTo>
                    <a:pt x="13985" y="5189"/>
                    <a:pt x="13986" y="5187"/>
                    <a:pt x="13986" y="5150"/>
                  </a:cubicBezTo>
                  <a:cubicBezTo>
                    <a:pt x="13986" y="5112"/>
                    <a:pt x="13985" y="5112"/>
                    <a:pt x="13985" y="5074"/>
                  </a:cubicBezTo>
                  <a:cubicBezTo>
                    <a:pt x="13985" y="5036"/>
                    <a:pt x="13978" y="5035"/>
                    <a:pt x="13978" y="4997"/>
                  </a:cubicBezTo>
                  <a:cubicBezTo>
                    <a:pt x="13978" y="4960"/>
                    <a:pt x="13990" y="4959"/>
                    <a:pt x="13990" y="4921"/>
                  </a:cubicBezTo>
                  <a:cubicBezTo>
                    <a:pt x="13990" y="4884"/>
                    <a:pt x="13985" y="4882"/>
                    <a:pt x="13985" y="4844"/>
                  </a:cubicBezTo>
                  <a:cubicBezTo>
                    <a:pt x="13985" y="4807"/>
                    <a:pt x="13979" y="4807"/>
                    <a:pt x="13979" y="4768"/>
                  </a:cubicBezTo>
                  <a:cubicBezTo>
                    <a:pt x="13979" y="4731"/>
                    <a:pt x="13993" y="4731"/>
                    <a:pt x="13993" y="4692"/>
                  </a:cubicBezTo>
                  <a:cubicBezTo>
                    <a:pt x="13993" y="4655"/>
                    <a:pt x="13979" y="4655"/>
                    <a:pt x="13979" y="4616"/>
                  </a:cubicBezTo>
                  <a:cubicBezTo>
                    <a:pt x="13979" y="4579"/>
                    <a:pt x="13980" y="4579"/>
                    <a:pt x="13980" y="4539"/>
                  </a:cubicBezTo>
                  <a:lnTo>
                    <a:pt x="13980" y="4463"/>
                  </a:lnTo>
                  <a:cubicBezTo>
                    <a:pt x="13980" y="4426"/>
                    <a:pt x="13988" y="4426"/>
                    <a:pt x="13988" y="4387"/>
                  </a:cubicBezTo>
                  <a:cubicBezTo>
                    <a:pt x="13988" y="4349"/>
                    <a:pt x="13991" y="4349"/>
                    <a:pt x="13991" y="4311"/>
                  </a:cubicBezTo>
                  <a:cubicBezTo>
                    <a:pt x="13991" y="4273"/>
                    <a:pt x="13990" y="4273"/>
                    <a:pt x="13990" y="4234"/>
                  </a:cubicBezTo>
                  <a:cubicBezTo>
                    <a:pt x="13990" y="4196"/>
                    <a:pt x="13984" y="4196"/>
                    <a:pt x="13984" y="4158"/>
                  </a:cubicBezTo>
                  <a:cubicBezTo>
                    <a:pt x="13984" y="4120"/>
                    <a:pt x="13991" y="4120"/>
                    <a:pt x="13991" y="4082"/>
                  </a:cubicBezTo>
                  <a:cubicBezTo>
                    <a:pt x="13991" y="4044"/>
                    <a:pt x="13989" y="4043"/>
                    <a:pt x="13989" y="4006"/>
                  </a:cubicBezTo>
                  <a:cubicBezTo>
                    <a:pt x="13989" y="3968"/>
                    <a:pt x="13988" y="3966"/>
                    <a:pt x="13988" y="3928"/>
                  </a:cubicBezTo>
                  <a:cubicBezTo>
                    <a:pt x="13988" y="3891"/>
                    <a:pt x="13982" y="3890"/>
                    <a:pt x="13982" y="3852"/>
                  </a:cubicBezTo>
                  <a:cubicBezTo>
                    <a:pt x="13982" y="3815"/>
                    <a:pt x="13991" y="3815"/>
                    <a:pt x="13991" y="3776"/>
                  </a:cubicBezTo>
                  <a:cubicBezTo>
                    <a:pt x="13991" y="3739"/>
                    <a:pt x="13984" y="3739"/>
                    <a:pt x="13984" y="3700"/>
                  </a:cubicBezTo>
                  <a:cubicBezTo>
                    <a:pt x="13984" y="3663"/>
                    <a:pt x="13990" y="3663"/>
                    <a:pt x="13990" y="3623"/>
                  </a:cubicBezTo>
                  <a:cubicBezTo>
                    <a:pt x="13990" y="3586"/>
                    <a:pt x="13995" y="3585"/>
                    <a:pt x="13995" y="3547"/>
                  </a:cubicBezTo>
                  <a:cubicBezTo>
                    <a:pt x="13995" y="3510"/>
                    <a:pt x="13994" y="3510"/>
                    <a:pt x="13994" y="3471"/>
                  </a:cubicBezTo>
                  <a:cubicBezTo>
                    <a:pt x="13994" y="3434"/>
                    <a:pt x="13985" y="3434"/>
                    <a:pt x="13985" y="3395"/>
                  </a:cubicBezTo>
                  <a:cubicBezTo>
                    <a:pt x="13985" y="3358"/>
                    <a:pt x="13989" y="3355"/>
                    <a:pt x="13989" y="3318"/>
                  </a:cubicBezTo>
                  <a:cubicBezTo>
                    <a:pt x="13989" y="3280"/>
                    <a:pt x="13994" y="3279"/>
                    <a:pt x="13994" y="3242"/>
                  </a:cubicBezTo>
                  <a:cubicBezTo>
                    <a:pt x="13994" y="3204"/>
                    <a:pt x="13988" y="3203"/>
                    <a:pt x="13988" y="3166"/>
                  </a:cubicBezTo>
                  <a:cubicBezTo>
                    <a:pt x="13988" y="3128"/>
                    <a:pt x="13990" y="3127"/>
                    <a:pt x="13990" y="3090"/>
                  </a:cubicBezTo>
                  <a:cubicBezTo>
                    <a:pt x="13990" y="3052"/>
                    <a:pt x="13980" y="3052"/>
                    <a:pt x="13980" y="3013"/>
                  </a:cubicBezTo>
                  <a:cubicBezTo>
                    <a:pt x="13980" y="2975"/>
                    <a:pt x="13993" y="2975"/>
                    <a:pt x="13993" y="2937"/>
                  </a:cubicBezTo>
                  <a:cubicBezTo>
                    <a:pt x="13993" y="2899"/>
                    <a:pt x="13982" y="2899"/>
                    <a:pt x="13982" y="2861"/>
                  </a:cubicBezTo>
                  <a:cubicBezTo>
                    <a:pt x="13982" y="2823"/>
                    <a:pt x="13990" y="2823"/>
                    <a:pt x="13990" y="2785"/>
                  </a:cubicBezTo>
                  <a:cubicBezTo>
                    <a:pt x="13990" y="2747"/>
                    <a:pt x="13994" y="2747"/>
                    <a:pt x="13994" y="2707"/>
                  </a:cubicBezTo>
                  <a:cubicBezTo>
                    <a:pt x="13994" y="2670"/>
                    <a:pt x="13986" y="2670"/>
                    <a:pt x="13986" y="2631"/>
                  </a:cubicBezTo>
                  <a:cubicBezTo>
                    <a:pt x="13986" y="2594"/>
                    <a:pt x="13984" y="2594"/>
                    <a:pt x="13984" y="2555"/>
                  </a:cubicBezTo>
                  <a:lnTo>
                    <a:pt x="13984" y="2479"/>
                  </a:lnTo>
                  <a:cubicBezTo>
                    <a:pt x="13984" y="2442"/>
                    <a:pt x="13989" y="2440"/>
                    <a:pt x="13989" y="2402"/>
                  </a:cubicBezTo>
                  <a:cubicBezTo>
                    <a:pt x="13989" y="2365"/>
                    <a:pt x="13988" y="2365"/>
                    <a:pt x="13988" y="2326"/>
                  </a:cubicBezTo>
                  <a:cubicBezTo>
                    <a:pt x="13988" y="2289"/>
                    <a:pt x="13993" y="2289"/>
                    <a:pt x="13993" y="2250"/>
                  </a:cubicBezTo>
                  <a:cubicBezTo>
                    <a:pt x="13993" y="2213"/>
                    <a:pt x="13989" y="2211"/>
                    <a:pt x="13989" y="2174"/>
                  </a:cubicBezTo>
                  <a:cubicBezTo>
                    <a:pt x="13989" y="2137"/>
                    <a:pt x="13991" y="2137"/>
                    <a:pt x="13991" y="2097"/>
                  </a:cubicBezTo>
                  <a:cubicBezTo>
                    <a:pt x="13991" y="2059"/>
                    <a:pt x="13986" y="2058"/>
                    <a:pt x="13986" y="2021"/>
                  </a:cubicBezTo>
                  <a:cubicBezTo>
                    <a:pt x="13986" y="1983"/>
                    <a:pt x="13994" y="1983"/>
                    <a:pt x="13994" y="1945"/>
                  </a:cubicBezTo>
                  <a:cubicBezTo>
                    <a:pt x="13994" y="1907"/>
                    <a:pt x="13993" y="1906"/>
                    <a:pt x="13993" y="1869"/>
                  </a:cubicBezTo>
                  <a:cubicBezTo>
                    <a:pt x="13993" y="1831"/>
                    <a:pt x="13994" y="1831"/>
                    <a:pt x="13994" y="1792"/>
                  </a:cubicBezTo>
                  <a:cubicBezTo>
                    <a:pt x="13994" y="1754"/>
                    <a:pt x="13979" y="1753"/>
                    <a:pt x="13979" y="1716"/>
                  </a:cubicBezTo>
                  <a:cubicBezTo>
                    <a:pt x="13979" y="1678"/>
                    <a:pt x="13980" y="1677"/>
                    <a:pt x="13980" y="1639"/>
                  </a:cubicBezTo>
                  <a:cubicBezTo>
                    <a:pt x="13980" y="1602"/>
                    <a:pt x="13978" y="1601"/>
                    <a:pt x="13978" y="1563"/>
                  </a:cubicBezTo>
                  <a:lnTo>
                    <a:pt x="13978" y="1486"/>
                  </a:lnTo>
                  <a:cubicBezTo>
                    <a:pt x="13978" y="1449"/>
                    <a:pt x="13982" y="1448"/>
                    <a:pt x="13982" y="1410"/>
                  </a:cubicBezTo>
                  <a:cubicBezTo>
                    <a:pt x="13982" y="1373"/>
                    <a:pt x="13989" y="1373"/>
                    <a:pt x="13989" y="1334"/>
                  </a:cubicBezTo>
                  <a:cubicBezTo>
                    <a:pt x="13989" y="1297"/>
                    <a:pt x="13986" y="1297"/>
                    <a:pt x="13986" y="1258"/>
                  </a:cubicBezTo>
                  <a:cubicBezTo>
                    <a:pt x="13986" y="1221"/>
                    <a:pt x="13984" y="1221"/>
                    <a:pt x="13984" y="1181"/>
                  </a:cubicBezTo>
                  <a:cubicBezTo>
                    <a:pt x="13984" y="1144"/>
                    <a:pt x="13985" y="1144"/>
                    <a:pt x="13985" y="1105"/>
                  </a:cubicBezTo>
                  <a:cubicBezTo>
                    <a:pt x="13985" y="1068"/>
                    <a:pt x="13977" y="1068"/>
                    <a:pt x="13977" y="1029"/>
                  </a:cubicBezTo>
                  <a:cubicBezTo>
                    <a:pt x="13977" y="991"/>
                    <a:pt x="13984" y="990"/>
                    <a:pt x="13984" y="953"/>
                  </a:cubicBezTo>
                  <a:cubicBezTo>
                    <a:pt x="13984" y="915"/>
                    <a:pt x="13979" y="913"/>
                    <a:pt x="13979" y="876"/>
                  </a:cubicBezTo>
                  <a:cubicBezTo>
                    <a:pt x="13979" y="838"/>
                    <a:pt x="13977" y="837"/>
                    <a:pt x="13977" y="800"/>
                  </a:cubicBezTo>
                  <a:cubicBezTo>
                    <a:pt x="13977" y="762"/>
                    <a:pt x="13978" y="761"/>
                    <a:pt x="13978" y="724"/>
                  </a:cubicBezTo>
                  <a:cubicBezTo>
                    <a:pt x="13978" y="686"/>
                    <a:pt x="13984" y="686"/>
                    <a:pt x="13984" y="648"/>
                  </a:cubicBezTo>
                  <a:cubicBezTo>
                    <a:pt x="13984" y="621"/>
                    <a:pt x="13986" y="595"/>
                    <a:pt x="13984" y="569"/>
                  </a:cubicBezTo>
                  <a:cubicBezTo>
                    <a:pt x="13980" y="543"/>
                    <a:pt x="13969" y="519"/>
                    <a:pt x="13962" y="494"/>
                  </a:cubicBezTo>
                  <a:cubicBezTo>
                    <a:pt x="13956" y="469"/>
                    <a:pt x="13952" y="444"/>
                    <a:pt x="13943" y="419"/>
                  </a:cubicBezTo>
                  <a:cubicBezTo>
                    <a:pt x="13934" y="396"/>
                    <a:pt x="13919" y="374"/>
                    <a:pt x="13908" y="351"/>
                  </a:cubicBezTo>
                  <a:cubicBezTo>
                    <a:pt x="13895" y="328"/>
                    <a:pt x="13879" y="310"/>
                    <a:pt x="13865" y="289"/>
                  </a:cubicBezTo>
                  <a:cubicBezTo>
                    <a:pt x="13850" y="267"/>
                    <a:pt x="13843" y="241"/>
                    <a:pt x="13825" y="221"/>
                  </a:cubicBezTo>
                  <a:cubicBezTo>
                    <a:pt x="13808" y="203"/>
                    <a:pt x="13785" y="189"/>
                    <a:pt x="13766" y="172"/>
                  </a:cubicBezTo>
                  <a:cubicBezTo>
                    <a:pt x="13748" y="155"/>
                    <a:pt x="13731" y="135"/>
                    <a:pt x="13709" y="120"/>
                  </a:cubicBezTo>
                  <a:cubicBezTo>
                    <a:pt x="13688" y="105"/>
                    <a:pt x="13662" y="98"/>
                    <a:pt x="13640" y="86"/>
                  </a:cubicBezTo>
                  <a:cubicBezTo>
                    <a:pt x="13616" y="75"/>
                    <a:pt x="13594" y="65"/>
                    <a:pt x="13570" y="55"/>
                  </a:cubicBezTo>
                  <a:cubicBezTo>
                    <a:pt x="13547" y="46"/>
                    <a:pt x="13524" y="34"/>
                    <a:pt x="13498" y="27"/>
                  </a:cubicBezTo>
                  <a:cubicBezTo>
                    <a:pt x="13474" y="21"/>
                    <a:pt x="13449" y="7"/>
                    <a:pt x="13423" y="5"/>
                  </a:cubicBezTo>
                  <a:cubicBezTo>
                    <a:pt x="13415" y="4"/>
                    <a:pt x="13407" y="4"/>
                    <a:pt x="13398" y="4"/>
                  </a:cubicBezTo>
                  <a:cubicBezTo>
                    <a:pt x="13381" y="4"/>
                    <a:pt x="13363" y="5"/>
                    <a:pt x="13346" y="5"/>
                  </a:cubicBezTo>
                  <a:cubicBezTo>
                    <a:pt x="13308" y="5"/>
                    <a:pt x="13308" y="2"/>
                    <a:pt x="13268" y="2"/>
                  </a:cubicBezTo>
                  <a:cubicBezTo>
                    <a:pt x="13229" y="2"/>
                    <a:pt x="13229" y="12"/>
                    <a:pt x="13191" y="12"/>
                  </a:cubicBezTo>
                  <a:cubicBezTo>
                    <a:pt x="13152" y="12"/>
                    <a:pt x="13152" y="10"/>
                    <a:pt x="13113" y="10"/>
                  </a:cubicBezTo>
                  <a:cubicBezTo>
                    <a:pt x="13074" y="10"/>
                    <a:pt x="13074" y="7"/>
                    <a:pt x="13036" y="7"/>
                  </a:cubicBezTo>
                  <a:cubicBezTo>
                    <a:pt x="12997" y="7"/>
                    <a:pt x="12997" y="2"/>
                    <a:pt x="12957" y="2"/>
                  </a:cubicBezTo>
                  <a:cubicBezTo>
                    <a:pt x="12919" y="2"/>
                    <a:pt x="12919" y="7"/>
                    <a:pt x="12880" y="7"/>
                  </a:cubicBezTo>
                  <a:cubicBezTo>
                    <a:pt x="12842" y="7"/>
                    <a:pt x="12842" y="3"/>
                    <a:pt x="12802" y="3"/>
                  </a:cubicBezTo>
                  <a:cubicBezTo>
                    <a:pt x="12764" y="3"/>
                    <a:pt x="12764" y="12"/>
                    <a:pt x="12725" y="12"/>
                  </a:cubicBezTo>
                  <a:cubicBezTo>
                    <a:pt x="12686" y="12"/>
                    <a:pt x="12686" y="6"/>
                    <a:pt x="12647" y="6"/>
                  </a:cubicBezTo>
                  <a:cubicBezTo>
                    <a:pt x="12608" y="6"/>
                    <a:pt x="12608" y="1"/>
                    <a:pt x="12570" y="1"/>
                  </a:cubicBezTo>
                  <a:cubicBezTo>
                    <a:pt x="12531" y="1"/>
                    <a:pt x="12531" y="16"/>
                    <a:pt x="12491" y="16"/>
                  </a:cubicBezTo>
                  <a:cubicBezTo>
                    <a:pt x="12454" y="16"/>
                    <a:pt x="12454" y="7"/>
                    <a:pt x="12415" y="7"/>
                  </a:cubicBezTo>
                  <a:cubicBezTo>
                    <a:pt x="12377" y="7"/>
                    <a:pt x="12377" y="10"/>
                    <a:pt x="12338" y="10"/>
                  </a:cubicBezTo>
                  <a:cubicBezTo>
                    <a:pt x="12299" y="10"/>
                    <a:pt x="12299" y="11"/>
                    <a:pt x="12260" y="11"/>
                  </a:cubicBezTo>
                  <a:cubicBezTo>
                    <a:pt x="12222" y="11"/>
                    <a:pt x="12222" y="5"/>
                    <a:pt x="12183" y="5"/>
                  </a:cubicBezTo>
                  <a:cubicBezTo>
                    <a:pt x="12143" y="5"/>
                    <a:pt x="12143" y="11"/>
                    <a:pt x="12105" y="11"/>
                  </a:cubicBezTo>
                  <a:cubicBezTo>
                    <a:pt x="12066" y="11"/>
                    <a:pt x="12066" y="14"/>
                    <a:pt x="12028" y="14"/>
                  </a:cubicBezTo>
                  <a:cubicBezTo>
                    <a:pt x="11988" y="14"/>
                    <a:pt x="11988" y="3"/>
                    <a:pt x="11949" y="3"/>
                  </a:cubicBezTo>
                  <a:lnTo>
                    <a:pt x="11872" y="3"/>
                  </a:lnTo>
                  <a:cubicBezTo>
                    <a:pt x="11835" y="3"/>
                    <a:pt x="11835" y="16"/>
                    <a:pt x="11795" y="16"/>
                  </a:cubicBezTo>
                  <a:cubicBezTo>
                    <a:pt x="11758" y="16"/>
                    <a:pt x="11758" y="5"/>
                    <a:pt x="11719" y="5"/>
                  </a:cubicBezTo>
                  <a:cubicBezTo>
                    <a:pt x="11682" y="5"/>
                    <a:pt x="11682" y="6"/>
                    <a:pt x="11643" y="6"/>
                  </a:cubicBezTo>
                  <a:cubicBezTo>
                    <a:pt x="11605" y="6"/>
                    <a:pt x="11605" y="7"/>
                    <a:pt x="11565" y="7"/>
                  </a:cubicBezTo>
                  <a:cubicBezTo>
                    <a:pt x="11526" y="7"/>
                    <a:pt x="11526" y="14"/>
                    <a:pt x="11488" y="14"/>
                  </a:cubicBezTo>
                  <a:cubicBezTo>
                    <a:pt x="11450" y="14"/>
                    <a:pt x="11450" y="11"/>
                    <a:pt x="11412" y="11"/>
                  </a:cubicBezTo>
                  <a:cubicBezTo>
                    <a:pt x="11374" y="11"/>
                    <a:pt x="11374" y="12"/>
                    <a:pt x="11335" y="12"/>
                  </a:cubicBezTo>
                  <a:cubicBezTo>
                    <a:pt x="11297" y="12"/>
                    <a:pt x="11297" y="16"/>
                    <a:pt x="11259" y="16"/>
                  </a:cubicBezTo>
                  <a:cubicBezTo>
                    <a:pt x="11221" y="16"/>
                    <a:pt x="11221" y="14"/>
                    <a:pt x="11183" y="14"/>
                  </a:cubicBezTo>
                  <a:cubicBezTo>
                    <a:pt x="11145" y="14"/>
                    <a:pt x="11145" y="3"/>
                    <a:pt x="11107" y="3"/>
                  </a:cubicBezTo>
                  <a:cubicBezTo>
                    <a:pt x="11067" y="3"/>
                    <a:pt x="11067" y="7"/>
                    <a:pt x="11028" y="7"/>
                  </a:cubicBezTo>
                  <a:cubicBezTo>
                    <a:pt x="10991" y="7"/>
                    <a:pt x="10991" y="3"/>
                    <a:pt x="10952" y="3"/>
                  </a:cubicBezTo>
                  <a:cubicBezTo>
                    <a:pt x="10915" y="3"/>
                    <a:pt x="10915" y="11"/>
                    <a:pt x="10876" y="11"/>
                  </a:cubicBezTo>
                  <a:cubicBezTo>
                    <a:pt x="10839" y="11"/>
                    <a:pt x="10839" y="3"/>
                    <a:pt x="10799" y="3"/>
                  </a:cubicBezTo>
                  <a:cubicBezTo>
                    <a:pt x="10762" y="3"/>
                    <a:pt x="10761" y="11"/>
                    <a:pt x="10723" y="11"/>
                  </a:cubicBezTo>
                  <a:cubicBezTo>
                    <a:pt x="10686" y="11"/>
                    <a:pt x="10684" y="7"/>
                    <a:pt x="10647" y="7"/>
                  </a:cubicBezTo>
                  <a:cubicBezTo>
                    <a:pt x="10610" y="7"/>
                    <a:pt x="10610" y="5"/>
                    <a:pt x="10571" y="5"/>
                  </a:cubicBezTo>
                  <a:lnTo>
                    <a:pt x="10494" y="5"/>
                  </a:lnTo>
                  <a:cubicBezTo>
                    <a:pt x="10456" y="5"/>
                    <a:pt x="10456" y="3"/>
                    <a:pt x="10418" y="3"/>
                  </a:cubicBezTo>
                  <a:cubicBezTo>
                    <a:pt x="10380" y="3"/>
                    <a:pt x="10380" y="14"/>
                    <a:pt x="10342" y="14"/>
                  </a:cubicBezTo>
                  <a:cubicBezTo>
                    <a:pt x="10304" y="14"/>
                    <a:pt x="10304" y="7"/>
                    <a:pt x="10266" y="7"/>
                  </a:cubicBezTo>
                  <a:cubicBezTo>
                    <a:pt x="10228" y="7"/>
                    <a:pt x="10228" y="1"/>
                    <a:pt x="10189" y="1"/>
                  </a:cubicBezTo>
                  <a:cubicBezTo>
                    <a:pt x="10151" y="1"/>
                    <a:pt x="10151" y="12"/>
                    <a:pt x="10113" y="12"/>
                  </a:cubicBezTo>
                  <a:cubicBezTo>
                    <a:pt x="10075" y="12"/>
                    <a:pt x="10075" y="6"/>
                    <a:pt x="10036" y="6"/>
                  </a:cubicBezTo>
                  <a:cubicBezTo>
                    <a:pt x="9999" y="6"/>
                    <a:pt x="9999" y="14"/>
                    <a:pt x="9960" y="14"/>
                  </a:cubicBezTo>
                  <a:cubicBezTo>
                    <a:pt x="9923" y="14"/>
                    <a:pt x="9923" y="10"/>
                    <a:pt x="9883" y="10"/>
                  </a:cubicBezTo>
                  <a:cubicBezTo>
                    <a:pt x="9846" y="10"/>
                    <a:pt x="9846" y="12"/>
                    <a:pt x="9807" y="12"/>
                  </a:cubicBezTo>
                  <a:cubicBezTo>
                    <a:pt x="9770" y="12"/>
                    <a:pt x="9770" y="7"/>
                    <a:pt x="9731" y="7"/>
                  </a:cubicBezTo>
                  <a:cubicBezTo>
                    <a:pt x="9694" y="7"/>
                    <a:pt x="9694" y="12"/>
                    <a:pt x="9655" y="12"/>
                  </a:cubicBezTo>
                  <a:cubicBezTo>
                    <a:pt x="9618" y="12"/>
                    <a:pt x="9618" y="1"/>
                    <a:pt x="95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1"/>
            <p:cNvSpPr/>
            <p:nvPr/>
          </p:nvSpPr>
          <p:spPr>
            <a:xfrm>
              <a:off x="3876525" y="4605100"/>
              <a:ext cx="335225" cy="397775"/>
            </a:xfrm>
            <a:custGeom>
              <a:avLst/>
              <a:gdLst/>
              <a:ahLst/>
              <a:cxnLst/>
              <a:rect l="l" t="t" r="r" b="b"/>
              <a:pathLst>
                <a:path w="13409" h="15911" extrusionOk="0">
                  <a:moveTo>
                    <a:pt x="4685" y="0"/>
                  </a:moveTo>
                  <a:cubicBezTo>
                    <a:pt x="4647" y="0"/>
                    <a:pt x="4646" y="8"/>
                    <a:pt x="4609" y="8"/>
                  </a:cubicBezTo>
                  <a:cubicBezTo>
                    <a:pt x="4571" y="8"/>
                    <a:pt x="4571" y="6"/>
                    <a:pt x="4533" y="6"/>
                  </a:cubicBezTo>
                  <a:cubicBezTo>
                    <a:pt x="4495" y="6"/>
                    <a:pt x="4495" y="12"/>
                    <a:pt x="4456" y="12"/>
                  </a:cubicBezTo>
                  <a:cubicBezTo>
                    <a:pt x="4418" y="12"/>
                    <a:pt x="4418" y="8"/>
                    <a:pt x="4380" y="8"/>
                  </a:cubicBezTo>
                  <a:cubicBezTo>
                    <a:pt x="4342" y="8"/>
                    <a:pt x="4341" y="2"/>
                    <a:pt x="4303" y="2"/>
                  </a:cubicBezTo>
                  <a:cubicBezTo>
                    <a:pt x="4266" y="2"/>
                    <a:pt x="4266" y="11"/>
                    <a:pt x="4227" y="11"/>
                  </a:cubicBezTo>
                  <a:cubicBezTo>
                    <a:pt x="4190" y="11"/>
                    <a:pt x="4190" y="2"/>
                    <a:pt x="4150" y="2"/>
                  </a:cubicBezTo>
                  <a:cubicBezTo>
                    <a:pt x="4113" y="2"/>
                    <a:pt x="4113" y="8"/>
                    <a:pt x="4074" y="8"/>
                  </a:cubicBezTo>
                  <a:cubicBezTo>
                    <a:pt x="4037" y="8"/>
                    <a:pt x="4037" y="11"/>
                    <a:pt x="3998" y="11"/>
                  </a:cubicBezTo>
                  <a:cubicBezTo>
                    <a:pt x="3961" y="11"/>
                    <a:pt x="3961" y="12"/>
                    <a:pt x="3922" y="12"/>
                  </a:cubicBezTo>
                  <a:cubicBezTo>
                    <a:pt x="3885" y="12"/>
                    <a:pt x="3885" y="5"/>
                    <a:pt x="3845" y="5"/>
                  </a:cubicBezTo>
                  <a:cubicBezTo>
                    <a:pt x="3808" y="5"/>
                    <a:pt x="3808" y="13"/>
                    <a:pt x="3769" y="13"/>
                  </a:cubicBezTo>
                  <a:cubicBezTo>
                    <a:pt x="3732" y="13"/>
                    <a:pt x="3732" y="12"/>
                    <a:pt x="3693" y="12"/>
                  </a:cubicBezTo>
                  <a:cubicBezTo>
                    <a:pt x="3655" y="12"/>
                    <a:pt x="3655" y="11"/>
                    <a:pt x="3617" y="11"/>
                  </a:cubicBezTo>
                  <a:cubicBezTo>
                    <a:pt x="3579" y="11"/>
                    <a:pt x="3579" y="8"/>
                    <a:pt x="3540" y="8"/>
                  </a:cubicBezTo>
                  <a:cubicBezTo>
                    <a:pt x="3502" y="8"/>
                    <a:pt x="3502" y="2"/>
                    <a:pt x="3464" y="2"/>
                  </a:cubicBezTo>
                  <a:cubicBezTo>
                    <a:pt x="3426" y="2"/>
                    <a:pt x="3426" y="5"/>
                    <a:pt x="3388" y="5"/>
                  </a:cubicBezTo>
                  <a:cubicBezTo>
                    <a:pt x="3350" y="5"/>
                    <a:pt x="3350" y="11"/>
                    <a:pt x="3312" y="11"/>
                  </a:cubicBezTo>
                  <a:lnTo>
                    <a:pt x="3235" y="11"/>
                  </a:lnTo>
                  <a:cubicBezTo>
                    <a:pt x="3197" y="11"/>
                    <a:pt x="3197" y="12"/>
                    <a:pt x="3158" y="12"/>
                  </a:cubicBezTo>
                  <a:cubicBezTo>
                    <a:pt x="3121" y="12"/>
                    <a:pt x="3121" y="7"/>
                    <a:pt x="3082" y="7"/>
                  </a:cubicBezTo>
                  <a:cubicBezTo>
                    <a:pt x="3044" y="7"/>
                    <a:pt x="3044" y="13"/>
                    <a:pt x="3006" y="13"/>
                  </a:cubicBezTo>
                  <a:cubicBezTo>
                    <a:pt x="2967" y="13"/>
                    <a:pt x="2969" y="8"/>
                    <a:pt x="2929" y="8"/>
                  </a:cubicBezTo>
                  <a:cubicBezTo>
                    <a:pt x="2891" y="8"/>
                    <a:pt x="2891" y="13"/>
                    <a:pt x="2853" y="13"/>
                  </a:cubicBezTo>
                  <a:cubicBezTo>
                    <a:pt x="2815" y="13"/>
                    <a:pt x="2816" y="15"/>
                    <a:pt x="2777" y="15"/>
                  </a:cubicBezTo>
                  <a:cubicBezTo>
                    <a:pt x="2739" y="15"/>
                    <a:pt x="2739" y="7"/>
                    <a:pt x="2701" y="7"/>
                  </a:cubicBezTo>
                  <a:cubicBezTo>
                    <a:pt x="2661" y="7"/>
                    <a:pt x="2661" y="8"/>
                    <a:pt x="2624" y="8"/>
                  </a:cubicBezTo>
                  <a:cubicBezTo>
                    <a:pt x="2585" y="8"/>
                    <a:pt x="2585" y="15"/>
                    <a:pt x="2548" y="15"/>
                  </a:cubicBezTo>
                  <a:lnTo>
                    <a:pt x="2472" y="15"/>
                  </a:lnTo>
                  <a:cubicBezTo>
                    <a:pt x="2433" y="15"/>
                    <a:pt x="2433" y="13"/>
                    <a:pt x="2396" y="13"/>
                  </a:cubicBezTo>
                  <a:cubicBezTo>
                    <a:pt x="2356" y="13"/>
                    <a:pt x="2358" y="12"/>
                    <a:pt x="2319" y="12"/>
                  </a:cubicBezTo>
                  <a:cubicBezTo>
                    <a:pt x="2280" y="12"/>
                    <a:pt x="2280" y="13"/>
                    <a:pt x="2243" y="13"/>
                  </a:cubicBezTo>
                  <a:cubicBezTo>
                    <a:pt x="2204" y="13"/>
                    <a:pt x="2204" y="2"/>
                    <a:pt x="2167" y="2"/>
                  </a:cubicBezTo>
                  <a:cubicBezTo>
                    <a:pt x="2128" y="2"/>
                    <a:pt x="2129" y="15"/>
                    <a:pt x="2091" y="15"/>
                  </a:cubicBezTo>
                  <a:cubicBezTo>
                    <a:pt x="2051" y="15"/>
                    <a:pt x="2051" y="5"/>
                    <a:pt x="2013" y="5"/>
                  </a:cubicBezTo>
                  <a:cubicBezTo>
                    <a:pt x="1975" y="5"/>
                    <a:pt x="1975" y="15"/>
                    <a:pt x="1937" y="15"/>
                  </a:cubicBezTo>
                  <a:cubicBezTo>
                    <a:pt x="1899" y="15"/>
                    <a:pt x="1900" y="11"/>
                    <a:pt x="1861" y="11"/>
                  </a:cubicBezTo>
                  <a:lnTo>
                    <a:pt x="1785" y="11"/>
                  </a:lnTo>
                  <a:cubicBezTo>
                    <a:pt x="1746" y="11"/>
                    <a:pt x="1746" y="18"/>
                    <a:pt x="1708" y="18"/>
                  </a:cubicBezTo>
                  <a:cubicBezTo>
                    <a:pt x="1671" y="18"/>
                    <a:pt x="1670" y="6"/>
                    <a:pt x="1632" y="6"/>
                  </a:cubicBezTo>
                  <a:cubicBezTo>
                    <a:pt x="1595" y="6"/>
                    <a:pt x="1595" y="15"/>
                    <a:pt x="1556" y="15"/>
                  </a:cubicBezTo>
                  <a:cubicBezTo>
                    <a:pt x="1519" y="15"/>
                    <a:pt x="1519" y="13"/>
                    <a:pt x="1480" y="13"/>
                  </a:cubicBezTo>
                  <a:cubicBezTo>
                    <a:pt x="1441" y="13"/>
                    <a:pt x="1441" y="10"/>
                    <a:pt x="1403" y="10"/>
                  </a:cubicBezTo>
                  <a:lnTo>
                    <a:pt x="1327" y="10"/>
                  </a:lnTo>
                  <a:cubicBezTo>
                    <a:pt x="1289" y="10"/>
                    <a:pt x="1289" y="6"/>
                    <a:pt x="1251" y="6"/>
                  </a:cubicBezTo>
                  <a:cubicBezTo>
                    <a:pt x="1213" y="6"/>
                    <a:pt x="1212" y="8"/>
                    <a:pt x="1175" y="8"/>
                  </a:cubicBezTo>
                  <a:lnTo>
                    <a:pt x="1022" y="8"/>
                  </a:lnTo>
                  <a:cubicBezTo>
                    <a:pt x="984" y="8"/>
                    <a:pt x="984" y="12"/>
                    <a:pt x="946" y="12"/>
                  </a:cubicBezTo>
                  <a:cubicBezTo>
                    <a:pt x="908" y="12"/>
                    <a:pt x="907" y="10"/>
                    <a:pt x="869" y="10"/>
                  </a:cubicBezTo>
                  <a:cubicBezTo>
                    <a:pt x="832" y="10"/>
                    <a:pt x="832" y="5"/>
                    <a:pt x="792" y="5"/>
                  </a:cubicBezTo>
                  <a:cubicBezTo>
                    <a:pt x="755" y="5"/>
                    <a:pt x="754" y="7"/>
                    <a:pt x="716" y="7"/>
                  </a:cubicBezTo>
                  <a:cubicBezTo>
                    <a:pt x="679" y="7"/>
                    <a:pt x="679" y="10"/>
                    <a:pt x="640" y="10"/>
                  </a:cubicBezTo>
                  <a:cubicBezTo>
                    <a:pt x="626" y="10"/>
                    <a:pt x="612" y="9"/>
                    <a:pt x="598" y="9"/>
                  </a:cubicBezTo>
                  <a:cubicBezTo>
                    <a:pt x="587" y="9"/>
                    <a:pt x="577" y="10"/>
                    <a:pt x="566" y="11"/>
                  </a:cubicBezTo>
                  <a:cubicBezTo>
                    <a:pt x="541" y="15"/>
                    <a:pt x="519" y="32"/>
                    <a:pt x="496" y="37"/>
                  </a:cubicBezTo>
                  <a:cubicBezTo>
                    <a:pt x="471" y="42"/>
                    <a:pt x="447" y="45"/>
                    <a:pt x="425" y="54"/>
                  </a:cubicBezTo>
                  <a:cubicBezTo>
                    <a:pt x="401" y="64"/>
                    <a:pt x="380" y="75"/>
                    <a:pt x="359" y="87"/>
                  </a:cubicBezTo>
                  <a:cubicBezTo>
                    <a:pt x="337" y="99"/>
                    <a:pt x="315" y="109"/>
                    <a:pt x="294" y="123"/>
                  </a:cubicBezTo>
                  <a:cubicBezTo>
                    <a:pt x="275" y="136"/>
                    <a:pt x="254" y="149"/>
                    <a:pt x="234" y="165"/>
                  </a:cubicBezTo>
                  <a:cubicBezTo>
                    <a:pt x="217" y="181"/>
                    <a:pt x="201" y="201"/>
                    <a:pt x="185" y="220"/>
                  </a:cubicBezTo>
                  <a:cubicBezTo>
                    <a:pt x="169" y="238"/>
                    <a:pt x="154" y="259"/>
                    <a:pt x="141" y="279"/>
                  </a:cubicBezTo>
                  <a:cubicBezTo>
                    <a:pt x="127" y="299"/>
                    <a:pt x="118" y="322"/>
                    <a:pt x="106" y="343"/>
                  </a:cubicBezTo>
                  <a:cubicBezTo>
                    <a:pt x="94" y="365"/>
                    <a:pt x="75" y="383"/>
                    <a:pt x="66" y="406"/>
                  </a:cubicBezTo>
                  <a:cubicBezTo>
                    <a:pt x="58" y="429"/>
                    <a:pt x="58" y="456"/>
                    <a:pt x="52" y="479"/>
                  </a:cubicBezTo>
                  <a:cubicBezTo>
                    <a:pt x="47" y="503"/>
                    <a:pt x="35" y="526"/>
                    <a:pt x="32" y="551"/>
                  </a:cubicBezTo>
                  <a:cubicBezTo>
                    <a:pt x="30" y="575"/>
                    <a:pt x="29" y="599"/>
                    <a:pt x="29" y="624"/>
                  </a:cubicBezTo>
                  <a:cubicBezTo>
                    <a:pt x="29" y="663"/>
                    <a:pt x="25" y="663"/>
                    <a:pt x="25" y="702"/>
                  </a:cubicBezTo>
                  <a:cubicBezTo>
                    <a:pt x="25" y="741"/>
                    <a:pt x="32" y="741"/>
                    <a:pt x="32" y="779"/>
                  </a:cubicBezTo>
                  <a:cubicBezTo>
                    <a:pt x="32" y="819"/>
                    <a:pt x="37" y="819"/>
                    <a:pt x="37" y="857"/>
                  </a:cubicBezTo>
                  <a:cubicBezTo>
                    <a:pt x="37" y="895"/>
                    <a:pt x="25" y="895"/>
                    <a:pt x="25" y="933"/>
                  </a:cubicBezTo>
                  <a:cubicBezTo>
                    <a:pt x="25" y="972"/>
                    <a:pt x="24" y="972"/>
                    <a:pt x="24" y="1012"/>
                  </a:cubicBezTo>
                  <a:cubicBezTo>
                    <a:pt x="24" y="1049"/>
                    <a:pt x="37" y="1049"/>
                    <a:pt x="37" y="1088"/>
                  </a:cubicBezTo>
                  <a:cubicBezTo>
                    <a:pt x="37" y="1125"/>
                    <a:pt x="29" y="1125"/>
                    <a:pt x="29" y="1164"/>
                  </a:cubicBezTo>
                  <a:cubicBezTo>
                    <a:pt x="29" y="1201"/>
                    <a:pt x="25" y="1201"/>
                    <a:pt x="25" y="1240"/>
                  </a:cubicBezTo>
                  <a:cubicBezTo>
                    <a:pt x="25" y="1277"/>
                    <a:pt x="26" y="1277"/>
                    <a:pt x="26" y="1317"/>
                  </a:cubicBezTo>
                  <a:cubicBezTo>
                    <a:pt x="26" y="1354"/>
                    <a:pt x="29" y="1354"/>
                    <a:pt x="29" y="1393"/>
                  </a:cubicBezTo>
                  <a:cubicBezTo>
                    <a:pt x="29" y="1430"/>
                    <a:pt x="36" y="1430"/>
                    <a:pt x="36" y="1469"/>
                  </a:cubicBezTo>
                  <a:cubicBezTo>
                    <a:pt x="36" y="1506"/>
                    <a:pt x="31" y="1506"/>
                    <a:pt x="31" y="1545"/>
                  </a:cubicBezTo>
                  <a:cubicBezTo>
                    <a:pt x="31" y="1583"/>
                    <a:pt x="25" y="1583"/>
                    <a:pt x="25" y="1622"/>
                  </a:cubicBezTo>
                  <a:cubicBezTo>
                    <a:pt x="25" y="1660"/>
                    <a:pt x="36" y="1660"/>
                    <a:pt x="36" y="1698"/>
                  </a:cubicBezTo>
                  <a:cubicBezTo>
                    <a:pt x="36" y="1736"/>
                    <a:pt x="25" y="1736"/>
                    <a:pt x="25" y="1774"/>
                  </a:cubicBezTo>
                  <a:cubicBezTo>
                    <a:pt x="25" y="1812"/>
                    <a:pt x="31" y="1812"/>
                    <a:pt x="31" y="1850"/>
                  </a:cubicBezTo>
                  <a:cubicBezTo>
                    <a:pt x="31" y="1888"/>
                    <a:pt x="26" y="1888"/>
                    <a:pt x="26" y="1927"/>
                  </a:cubicBezTo>
                  <a:cubicBezTo>
                    <a:pt x="26" y="1965"/>
                    <a:pt x="29" y="1966"/>
                    <a:pt x="29" y="2003"/>
                  </a:cubicBezTo>
                  <a:cubicBezTo>
                    <a:pt x="29" y="2041"/>
                    <a:pt x="37" y="2041"/>
                    <a:pt x="37" y="2080"/>
                  </a:cubicBezTo>
                  <a:cubicBezTo>
                    <a:pt x="37" y="2117"/>
                    <a:pt x="26" y="2117"/>
                    <a:pt x="26" y="2156"/>
                  </a:cubicBezTo>
                  <a:cubicBezTo>
                    <a:pt x="26" y="2193"/>
                    <a:pt x="39" y="2193"/>
                    <a:pt x="39" y="2233"/>
                  </a:cubicBezTo>
                  <a:cubicBezTo>
                    <a:pt x="39" y="2270"/>
                    <a:pt x="30" y="2270"/>
                    <a:pt x="30" y="2309"/>
                  </a:cubicBezTo>
                  <a:cubicBezTo>
                    <a:pt x="30" y="2346"/>
                    <a:pt x="29" y="2346"/>
                    <a:pt x="29" y="2385"/>
                  </a:cubicBezTo>
                  <a:cubicBezTo>
                    <a:pt x="29" y="2422"/>
                    <a:pt x="34" y="2422"/>
                    <a:pt x="34" y="2461"/>
                  </a:cubicBezTo>
                  <a:cubicBezTo>
                    <a:pt x="34" y="2498"/>
                    <a:pt x="36" y="2498"/>
                    <a:pt x="36" y="2538"/>
                  </a:cubicBezTo>
                  <a:cubicBezTo>
                    <a:pt x="36" y="2575"/>
                    <a:pt x="34" y="2575"/>
                    <a:pt x="34" y="2614"/>
                  </a:cubicBezTo>
                  <a:cubicBezTo>
                    <a:pt x="34" y="2651"/>
                    <a:pt x="26" y="2651"/>
                    <a:pt x="26" y="2690"/>
                  </a:cubicBezTo>
                  <a:cubicBezTo>
                    <a:pt x="26" y="2728"/>
                    <a:pt x="29" y="2728"/>
                    <a:pt x="29" y="2766"/>
                  </a:cubicBezTo>
                  <a:cubicBezTo>
                    <a:pt x="29" y="2804"/>
                    <a:pt x="24" y="2804"/>
                    <a:pt x="24" y="2843"/>
                  </a:cubicBezTo>
                  <a:cubicBezTo>
                    <a:pt x="24" y="2881"/>
                    <a:pt x="29" y="2881"/>
                    <a:pt x="29" y="2919"/>
                  </a:cubicBezTo>
                  <a:cubicBezTo>
                    <a:pt x="29" y="2957"/>
                    <a:pt x="35" y="2957"/>
                    <a:pt x="35" y="2995"/>
                  </a:cubicBezTo>
                  <a:cubicBezTo>
                    <a:pt x="35" y="3033"/>
                    <a:pt x="26" y="3033"/>
                    <a:pt x="26" y="3071"/>
                  </a:cubicBezTo>
                  <a:cubicBezTo>
                    <a:pt x="26" y="3109"/>
                    <a:pt x="23" y="3109"/>
                    <a:pt x="23" y="3149"/>
                  </a:cubicBezTo>
                  <a:cubicBezTo>
                    <a:pt x="23" y="3186"/>
                    <a:pt x="37" y="3187"/>
                    <a:pt x="37" y="3225"/>
                  </a:cubicBezTo>
                  <a:lnTo>
                    <a:pt x="37" y="3301"/>
                  </a:lnTo>
                  <a:cubicBezTo>
                    <a:pt x="37" y="3338"/>
                    <a:pt x="23" y="3338"/>
                    <a:pt x="23" y="3377"/>
                  </a:cubicBezTo>
                  <a:cubicBezTo>
                    <a:pt x="23" y="3414"/>
                    <a:pt x="31" y="3414"/>
                    <a:pt x="31" y="3454"/>
                  </a:cubicBezTo>
                  <a:cubicBezTo>
                    <a:pt x="31" y="3491"/>
                    <a:pt x="24" y="3491"/>
                    <a:pt x="24" y="3530"/>
                  </a:cubicBezTo>
                  <a:cubicBezTo>
                    <a:pt x="24" y="3567"/>
                    <a:pt x="26" y="3567"/>
                    <a:pt x="26" y="3606"/>
                  </a:cubicBezTo>
                  <a:cubicBezTo>
                    <a:pt x="26" y="3643"/>
                    <a:pt x="24" y="3643"/>
                    <a:pt x="24" y="3682"/>
                  </a:cubicBezTo>
                  <a:cubicBezTo>
                    <a:pt x="24" y="3719"/>
                    <a:pt x="26" y="3719"/>
                    <a:pt x="26" y="3759"/>
                  </a:cubicBezTo>
                  <a:lnTo>
                    <a:pt x="26" y="3835"/>
                  </a:lnTo>
                  <a:lnTo>
                    <a:pt x="26" y="3911"/>
                  </a:lnTo>
                  <a:cubicBezTo>
                    <a:pt x="26" y="3949"/>
                    <a:pt x="25" y="3949"/>
                    <a:pt x="25" y="3987"/>
                  </a:cubicBezTo>
                  <a:cubicBezTo>
                    <a:pt x="25" y="4025"/>
                    <a:pt x="23" y="4027"/>
                    <a:pt x="23" y="4064"/>
                  </a:cubicBezTo>
                  <a:cubicBezTo>
                    <a:pt x="23" y="4102"/>
                    <a:pt x="35" y="4102"/>
                    <a:pt x="35" y="4140"/>
                  </a:cubicBezTo>
                  <a:cubicBezTo>
                    <a:pt x="35" y="4178"/>
                    <a:pt x="26" y="4178"/>
                    <a:pt x="26" y="4216"/>
                  </a:cubicBezTo>
                  <a:cubicBezTo>
                    <a:pt x="26" y="4254"/>
                    <a:pt x="23" y="4254"/>
                    <a:pt x="23" y="4292"/>
                  </a:cubicBezTo>
                  <a:cubicBezTo>
                    <a:pt x="23" y="4330"/>
                    <a:pt x="32" y="4330"/>
                    <a:pt x="32" y="4370"/>
                  </a:cubicBezTo>
                  <a:cubicBezTo>
                    <a:pt x="32" y="4407"/>
                    <a:pt x="21" y="4408"/>
                    <a:pt x="21" y="4446"/>
                  </a:cubicBezTo>
                  <a:cubicBezTo>
                    <a:pt x="21" y="4483"/>
                    <a:pt x="32" y="4483"/>
                    <a:pt x="32" y="4522"/>
                  </a:cubicBezTo>
                  <a:cubicBezTo>
                    <a:pt x="32" y="4559"/>
                    <a:pt x="31" y="4560"/>
                    <a:pt x="31" y="4598"/>
                  </a:cubicBezTo>
                  <a:lnTo>
                    <a:pt x="31" y="4675"/>
                  </a:lnTo>
                  <a:cubicBezTo>
                    <a:pt x="31" y="4712"/>
                    <a:pt x="35" y="4712"/>
                    <a:pt x="35" y="4751"/>
                  </a:cubicBezTo>
                  <a:cubicBezTo>
                    <a:pt x="35" y="4788"/>
                    <a:pt x="33" y="4788"/>
                    <a:pt x="33" y="4827"/>
                  </a:cubicBezTo>
                  <a:cubicBezTo>
                    <a:pt x="33" y="4864"/>
                    <a:pt x="36" y="4864"/>
                    <a:pt x="36" y="4903"/>
                  </a:cubicBezTo>
                  <a:cubicBezTo>
                    <a:pt x="36" y="4940"/>
                    <a:pt x="31" y="4943"/>
                    <a:pt x="31" y="4980"/>
                  </a:cubicBezTo>
                  <a:lnTo>
                    <a:pt x="31" y="5056"/>
                  </a:lnTo>
                  <a:cubicBezTo>
                    <a:pt x="31" y="5094"/>
                    <a:pt x="22" y="5094"/>
                    <a:pt x="22" y="5132"/>
                  </a:cubicBezTo>
                  <a:cubicBezTo>
                    <a:pt x="22" y="5170"/>
                    <a:pt x="35" y="5170"/>
                    <a:pt x="35" y="5208"/>
                  </a:cubicBezTo>
                  <a:cubicBezTo>
                    <a:pt x="35" y="5246"/>
                    <a:pt x="33" y="5246"/>
                    <a:pt x="33" y="5285"/>
                  </a:cubicBezTo>
                  <a:cubicBezTo>
                    <a:pt x="33" y="5323"/>
                    <a:pt x="30" y="5324"/>
                    <a:pt x="30" y="5361"/>
                  </a:cubicBezTo>
                  <a:cubicBezTo>
                    <a:pt x="30" y="5399"/>
                    <a:pt x="28" y="5400"/>
                    <a:pt x="28" y="5437"/>
                  </a:cubicBezTo>
                  <a:cubicBezTo>
                    <a:pt x="28" y="5475"/>
                    <a:pt x="31" y="5475"/>
                    <a:pt x="31" y="5514"/>
                  </a:cubicBezTo>
                  <a:cubicBezTo>
                    <a:pt x="31" y="5551"/>
                    <a:pt x="36" y="5551"/>
                    <a:pt x="36" y="5591"/>
                  </a:cubicBezTo>
                  <a:lnTo>
                    <a:pt x="36" y="5667"/>
                  </a:lnTo>
                  <a:cubicBezTo>
                    <a:pt x="36" y="5704"/>
                    <a:pt x="30" y="5705"/>
                    <a:pt x="30" y="5743"/>
                  </a:cubicBezTo>
                  <a:cubicBezTo>
                    <a:pt x="30" y="5780"/>
                    <a:pt x="33" y="5780"/>
                    <a:pt x="33" y="5819"/>
                  </a:cubicBezTo>
                  <a:cubicBezTo>
                    <a:pt x="33" y="5856"/>
                    <a:pt x="21" y="5856"/>
                    <a:pt x="21" y="5896"/>
                  </a:cubicBezTo>
                  <a:cubicBezTo>
                    <a:pt x="21" y="5933"/>
                    <a:pt x="33" y="5933"/>
                    <a:pt x="33" y="5972"/>
                  </a:cubicBezTo>
                  <a:cubicBezTo>
                    <a:pt x="33" y="6009"/>
                    <a:pt x="28" y="6009"/>
                    <a:pt x="28" y="6048"/>
                  </a:cubicBezTo>
                  <a:cubicBezTo>
                    <a:pt x="28" y="6086"/>
                    <a:pt x="24" y="6086"/>
                    <a:pt x="24" y="6124"/>
                  </a:cubicBezTo>
                  <a:lnTo>
                    <a:pt x="24" y="6201"/>
                  </a:lnTo>
                  <a:cubicBezTo>
                    <a:pt x="24" y="6239"/>
                    <a:pt x="19" y="6239"/>
                    <a:pt x="19" y="6277"/>
                  </a:cubicBezTo>
                  <a:cubicBezTo>
                    <a:pt x="19" y="6315"/>
                    <a:pt x="20" y="6315"/>
                    <a:pt x="20" y="6353"/>
                  </a:cubicBezTo>
                  <a:cubicBezTo>
                    <a:pt x="20" y="6391"/>
                    <a:pt x="22" y="6391"/>
                    <a:pt x="22" y="6429"/>
                  </a:cubicBezTo>
                  <a:cubicBezTo>
                    <a:pt x="22" y="6467"/>
                    <a:pt x="33" y="6467"/>
                    <a:pt x="33" y="6506"/>
                  </a:cubicBezTo>
                  <a:cubicBezTo>
                    <a:pt x="33" y="6544"/>
                    <a:pt x="21" y="6544"/>
                    <a:pt x="21" y="6583"/>
                  </a:cubicBezTo>
                  <a:cubicBezTo>
                    <a:pt x="21" y="6620"/>
                    <a:pt x="24" y="6621"/>
                    <a:pt x="24" y="6659"/>
                  </a:cubicBezTo>
                  <a:cubicBezTo>
                    <a:pt x="24" y="6696"/>
                    <a:pt x="25" y="6697"/>
                    <a:pt x="25" y="6735"/>
                  </a:cubicBezTo>
                  <a:cubicBezTo>
                    <a:pt x="25" y="6772"/>
                    <a:pt x="30" y="6772"/>
                    <a:pt x="30" y="6812"/>
                  </a:cubicBezTo>
                  <a:cubicBezTo>
                    <a:pt x="30" y="6849"/>
                    <a:pt x="32" y="6849"/>
                    <a:pt x="32" y="6888"/>
                  </a:cubicBezTo>
                  <a:cubicBezTo>
                    <a:pt x="32" y="6925"/>
                    <a:pt x="24" y="6925"/>
                    <a:pt x="24" y="6964"/>
                  </a:cubicBezTo>
                  <a:cubicBezTo>
                    <a:pt x="24" y="7001"/>
                    <a:pt x="26" y="7001"/>
                    <a:pt x="26" y="7040"/>
                  </a:cubicBezTo>
                  <a:cubicBezTo>
                    <a:pt x="26" y="7077"/>
                    <a:pt x="28" y="7077"/>
                    <a:pt x="28" y="7117"/>
                  </a:cubicBezTo>
                  <a:cubicBezTo>
                    <a:pt x="28" y="7155"/>
                    <a:pt x="31" y="7155"/>
                    <a:pt x="31" y="7193"/>
                  </a:cubicBezTo>
                  <a:cubicBezTo>
                    <a:pt x="31" y="7231"/>
                    <a:pt x="35" y="7231"/>
                    <a:pt x="35" y="7269"/>
                  </a:cubicBezTo>
                  <a:cubicBezTo>
                    <a:pt x="35" y="7307"/>
                    <a:pt x="21" y="7307"/>
                    <a:pt x="21" y="7345"/>
                  </a:cubicBezTo>
                  <a:cubicBezTo>
                    <a:pt x="21" y="7383"/>
                    <a:pt x="36" y="7383"/>
                    <a:pt x="36" y="7422"/>
                  </a:cubicBezTo>
                  <a:lnTo>
                    <a:pt x="36" y="7498"/>
                  </a:lnTo>
                  <a:cubicBezTo>
                    <a:pt x="36" y="7536"/>
                    <a:pt x="33" y="7536"/>
                    <a:pt x="33" y="7574"/>
                  </a:cubicBezTo>
                  <a:cubicBezTo>
                    <a:pt x="33" y="7612"/>
                    <a:pt x="25" y="7612"/>
                    <a:pt x="25" y="7650"/>
                  </a:cubicBezTo>
                  <a:cubicBezTo>
                    <a:pt x="25" y="7688"/>
                    <a:pt x="36" y="7688"/>
                    <a:pt x="36" y="7728"/>
                  </a:cubicBezTo>
                  <a:cubicBezTo>
                    <a:pt x="36" y="7765"/>
                    <a:pt x="28" y="7765"/>
                    <a:pt x="28" y="7804"/>
                  </a:cubicBezTo>
                  <a:cubicBezTo>
                    <a:pt x="28" y="7841"/>
                    <a:pt x="26" y="7841"/>
                    <a:pt x="26" y="7880"/>
                  </a:cubicBezTo>
                  <a:cubicBezTo>
                    <a:pt x="26" y="7918"/>
                    <a:pt x="24" y="7917"/>
                    <a:pt x="24" y="7956"/>
                  </a:cubicBezTo>
                  <a:cubicBezTo>
                    <a:pt x="24" y="7995"/>
                    <a:pt x="25" y="7993"/>
                    <a:pt x="25" y="8033"/>
                  </a:cubicBezTo>
                  <a:cubicBezTo>
                    <a:pt x="25" y="8071"/>
                    <a:pt x="30" y="8071"/>
                    <a:pt x="30" y="8109"/>
                  </a:cubicBezTo>
                  <a:cubicBezTo>
                    <a:pt x="30" y="8147"/>
                    <a:pt x="35" y="8147"/>
                    <a:pt x="35" y="8185"/>
                  </a:cubicBezTo>
                  <a:cubicBezTo>
                    <a:pt x="35" y="8224"/>
                    <a:pt x="26" y="8222"/>
                    <a:pt x="26" y="8261"/>
                  </a:cubicBezTo>
                  <a:cubicBezTo>
                    <a:pt x="26" y="8301"/>
                    <a:pt x="33" y="8301"/>
                    <a:pt x="33" y="8338"/>
                  </a:cubicBezTo>
                  <a:cubicBezTo>
                    <a:pt x="33" y="8377"/>
                    <a:pt x="28" y="8377"/>
                    <a:pt x="28" y="8414"/>
                  </a:cubicBezTo>
                  <a:cubicBezTo>
                    <a:pt x="28" y="8453"/>
                    <a:pt x="30" y="8453"/>
                    <a:pt x="30" y="8490"/>
                  </a:cubicBezTo>
                  <a:cubicBezTo>
                    <a:pt x="30" y="8529"/>
                    <a:pt x="20" y="8528"/>
                    <a:pt x="20" y="8566"/>
                  </a:cubicBezTo>
                  <a:lnTo>
                    <a:pt x="20" y="8643"/>
                  </a:lnTo>
                  <a:cubicBezTo>
                    <a:pt x="20" y="8682"/>
                    <a:pt x="22" y="8681"/>
                    <a:pt x="22" y="8719"/>
                  </a:cubicBezTo>
                  <a:cubicBezTo>
                    <a:pt x="22" y="8758"/>
                    <a:pt x="25" y="8757"/>
                    <a:pt x="25" y="8795"/>
                  </a:cubicBezTo>
                  <a:cubicBezTo>
                    <a:pt x="25" y="8834"/>
                    <a:pt x="32" y="8834"/>
                    <a:pt x="32" y="8872"/>
                  </a:cubicBezTo>
                  <a:cubicBezTo>
                    <a:pt x="32" y="8909"/>
                    <a:pt x="31" y="8911"/>
                    <a:pt x="31" y="8949"/>
                  </a:cubicBezTo>
                  <a:cubicBezTo>
                    <a:pt x="31" y="8986"/>
                    <a:pt x="32" y="8986"/>
                    <a:pt x="32" y="9025"/>
                  </a:cubicBezTo>
                  <a:cubicBezTo>
                    <a:pt x="32" y="9062"/>
                    <a:pt x="33" y="9063"/>
                    <a:pt x="33" y="9101"/>
                  </a:cubicBezTo>
                  <a:lnTo>
                    <a:pt x="33" y="9177"/>
                  </a:lnTo>
                  <a:cubicBezTo>
                    <a:pt x="33" y="9214"/>
                    <a:pt x="31" y="9214"/>
                    <a:pt x="31" y="9254"/>
                  </a:cubicBezTo>
                  <a:cubicBezTo>
                    <a:pt x="31" y="9291"/>
                    <a:pt x="24" y="9291"/>
                    <a:pt x="24" y="9330"/>
                  </a:cubicBezTo>
                  <a:cubicBezTo>
                    <a:pt x="24" y="9367"/>
                    <a:pt x="32" y="9369"/>
                    <a:pt x="32" y="9406"/>
                  </a:cubicBezTo>
                  <a:cubicBezTo>
                    <a:pt x="32" y="9444"/>
                    <a:pt x="29" y="9444"/>
                    <a:pt x="29" y="9482"/>
                  </a:cubicBezTo>
                  <a:lnTo>
                    <a:pt x="29" y="9559"/>
                  </a:lnTo>
                  <a:cubicBezTo>
                    <a:pt x="29" y="9597"/>
                    <a:pt x="20" y="9597"/>
                    <a:pt x="20" y="9635"/>
                  </a:cubicBezTo>
                  <a:cubicBezTo>
                    <a:pt x="20" y="9673"/>
                    <a:pt x="22" y="9673"/>
                    <a:pt x="22" y="9711"/>
                  </a:cubicBezTo>
                  <a:lnTo>
                    <a:pt x="22" y="9787"/>
                  </a:lnTo>
                  <a:lnTo>
                    <a:pt x="22" y="9864"/>
                  </a:lnTo>
                  <a:cubicBezTo>
                    <a:pt x="22" y="9903"/>
                    <a:pt x="28" y="9903"/>
                    <a:pt x="28" y="9941"/>
                  </a:cubicBezTo>
                  <a:cubicBezTo>
                    <a:pt x="28" y="9979"/>
                    <a:pt x="17" y="9978"/>
                    <a:pt x="17" y="10017"/>
                  </a:cubicBezTo>
                  <a:cubicBezTo>
                    <a:pt x="17" y="10055"/>
                    <a:pt x="21" y="10055"/>
                    <a:pt x="21" y="10093"/>
                  </a:cubicBezTo>
                  <a:cubicBezTo>
                    <a:pt x="21" y="10132"/>
                    <a:pt x="28" y="10132"/>
                    <a:pt x="28" y="10170"/>
                  </a:cubicBezTo>
                  <a:cubicBezTo>
                    <a:pt x="28" y="10208"/>
                    <a:pt x="25" y="10208"/>
                    <a:pt x="25" y="10246"/>
                  </a:cubicBezTo>
                  <a:cubicBezTo>
                    <a:pt x="25" y="10284"/>
                    <a:pt x="28" y="10284"/>
                    <a:pt x="28" y="10322"/>
                  </a:cubicBezTo>
                  <a:cubicBezTo>
                    <a:pt x="28" y="10360"/>
                    <a:pt x="31" y="10359"/>
                    <a:pt x="31" y="10398"/>
                  </a:cubicBezTo>
                  <a:cubicBezTo>
                    <a:pt x="31" y="10438"/>
                    <a:pt x="30" y="10438"/>
                    <a:pt x="30" y="10475"/>
                  </a:cubicBezTo>
                  <a:cubicBezTo>
                    <a:pt x="30" y="10514"/>
                    <a:pt x="20" y="10513"/>
                    <a:pt x="20" y="10551"/>
                  </a:cubicBezTo>
                  <a:cubicBezTo>
                    <a:pt x="20" y="10590"/>
                    <a:pt x="19" y="10590"/>
                    <a:pt x="19" y="10627"/>
                  </a:cubicBezTo>
                  <a:cubicBezTo>
                    <a:pt x="19" y="10666"/>
                    <a:pt x="24" y="10665"/>
                    <a:pt x="24" y="10703"/>
                  </a:cubicBezTo>
                  <a:cubicBezTo>
                    <a:pt x="24" y="10743"/>
                    <a:pt x="20" y="10741"/>
                    <a:pt x="20" y="10780"/>
                  </a:cubicBezTo>
                  <a:cubicBezTo>
                    <a:pt x="20" y="10819"/>
                    <a:pt x="22" y="10819"/>
                    <a:pt x="22" y="10856"/>
                  </a:cubicBezTo>
                  <a:cubicBezTo>
                    <a:pt x="22" y="10895"/>
                    <a:pt x="24" y="10894"/>
                    <a:pt x="24" y="10932"/>
                  </a:cubicBezTo>
                  <a:cubicBezTo>
                    <a:pt x="24" y="10971"/>
                    <a:pt x="32" y="10971"/>
                    <a:pt x="32" y="11008"/>
                  </a:cubicBezTo>
                  <a:cubicBezTo>
                    <a:pt x="32" y="11048"/>
                    <a:pt x="30" y="11048"/>
                    <a:pt x="30" y="11086"/>
                  </a:cubicBezTo>
                  <a:cubicBezTo>
                    <a:pt x="30" y="11124"/>
                    <a:pt x="31" y="11123"/>
                    <a:pt x="31" y="11162"/>
                  </a:cubicBezTo>
                  <a:cubicBezTo>
                    <a:pt x="31" y="11200"/>
                    <a:pt x="32" y="11199"/>
                    <a:pt x="32" y="11238"/>
                  </a:cubicBezTo>
                  <a:cubicBezTo>
                    <a:pt x="32" y="11276"/>
                    <a:pt x="28" y="11276"/>
                    <a:pt x="28" y="11314"/>
                  </a:cubicBezTo>
                  <a:cubicBezTo>
                    <a:pt x="28" y="11353"/>
                    <a:pt x="22" y="11353"/>
                    <a:pt x="22" y="11391"/>
                  </a:cubicBezTo>
                  <a:lnTo>
                    <a:pt x="22" y="11467"/>
                  </a:lnTo>
                  <a:cubicBezTo>
                    <a:pt x="22" y="11505"/>
                    <a:pt x="31" y="11505"/>
                    <a:pt x="31" y="11543"/>
                  </a:cubicBezTo>
                  <a:cubicBezTo>
                    <a:pt x="31" y="11581"/>
                    <a:pt x="16" y="11580"/>
                    <a:pt x="16" y="11619"/>
                  </a:cubicBezTo>
                  <a:cubicBezTo>
                    <a:pt x="16" y="11659"/>
                    <a:pt x="32" y="11656"/>
                    <a:pt x="32" y="11696"/>
                  </a:cubicBezTo>
                  <a:cubicBezTo>
                    <a:pt x="32" y="11735"/>
                    <a:pt x="26" y="11735"/>
                    <a:pt x="26" y="11772"/>
                  </a:cubicBezTo>
                  <a:cubicBezTo>
                    <a:pt x="26" y="11811"/>
                    <a:pt x="21" y="11811"/>
                    <a:pt x="21" y="11848"/>
                  </a:cubicBezTo>
                  <a:cubicBezTo>
                    <a:pt x="21" y="11887"/>
                    <a:pt x="24" y="11887"/>
                    <a:pt x="24" y="11924"/>
                  </a:cubicBezTo>
                  <a:cubicBezTo>
                    <a:pt x="24" y="11964"/>
                    <a:pt x="29" y="11962"/>
                    <a:pt x="29" y="12001"/>
                  </a:cubicBezTo>
                  <a:cubicBezTo>
                    <a:pt x="29" y="12040"/>
                    <a:pt x="26" y="12039"/>
                    <a:pt x="26" y="12077"/>
                  </a:cubicBezTo>
                  <a:cubicBezTo>
                    <a:pt x="26" y="12116"/>
                    <a:pt x="21" y="12116"/>
                    <a:pt x="21" y="12153"/>
                  </a:cubicBezTo>
                  <a:cubicBezTo>
                    <a:pt x="21" y="12191"/>
                    <a:pt x="24" y="12192"/>
                    <a:pt x="24" y="12230"/>
                  </a:cubicBezTo>
                  <a:cubicBezTo>
                    <a:pt x="24" y="12267"/>
                    <a:pt x="31" y="12267"/>
                    <a:pt x="31" y="12307"/>
                  </a:cubicBezTo>
                  <a:cubicBezTo>
                    <a:pt x="31" y="12344"/>
                    <a:pt x="16" y="12345"/>
                    <a:pt x="16" y="12383"/>
                  </a:cubicBezTo>
                  <a:cubicBezTo>
                    <a:pt x="16" y="12420"/>
                    <a:pt x="31" y="12420"/>
                    <a:pt x="31" y="12459"/>
                  </a:cubicBezTo>
                  <a:cubicBezTo>
                    <a:pt x="31" y="12496"/>
                    <a:pt x="32" y="12497"/>
                    <a:pt x="32" y="12535"/>
                  </a:cubicBezTo>
                  <a:cubicBezTo>
                    <a:pt x="32" y="12572"/>
                    <a:pt x="16" y="12572"/>
                    <a:pt x="16" y="12612"/>
                  </a:cubicBezTo>
                  <a:cubicBezTo>
                    <a:pt x="16" y="12649"/>
                    <a:pt x="31" y="12649"/>
                    <a:pt x="31" y="12688"/>
                  </a:cubicBezTo>
                  <a:cubicBezTo>
                    <a:pt x="31" y="12725"/>
                    <a:pt x="18" y="12725"/>
                    <a:pt x="18" y="12764"/>
                  </a:cubicBezTo>
                  <a:cubicBezTo>
                    <a:pt x="18" y="12801"/>
                    <a:pt x="29" y="12801"/>
                    <a:pt x="29" y="12840"/>
                  </a:cubicBezTo>
                  <a:cubicBezTo>
                    <a:pt x="29" y="12878"/>
                    <a:pt x="31" y="12878"/>
                    <a:pt x="31" y="12917"/>
                  </a:cubicBezTo>
                  <a:cubicBezTo>
                    <a:pt x="31" y="12955"/>
                    <a:pt x="26" y="12955"/>
                    <a:pt x="26" y="12993"/>
                  </a:cubicBezTo>
                  <a:cubicBezTo>
                    <a:pt x="26" y="13031"/>
                    <a:pt x="18" y="13031"/>
                    <a:pt x="18" y="13069"/>
                  </a:cubicBezTo>
                  <a:cubicBezTo>
                    <a:pt x="18" y="13107"/>
                    <a:pt x="20" y="13107"/>
                    <a:pt x="20" y="13145"/>
                  </a:cubicBezTo>
                  <a:cubicBezTo>
                    <a:pt x="20" y="13183"/>
                    <a:pt x="25" y="13183"/>
                    <a:pt x="25" y="13222"/>
                  </a:cubicBezTo>
                  <a:cubicBezTo>
                    <a:pt x="25" y="13261"/>
                    <a:pt x="31" y="13261"/>
                    <a:pt x="31" y="13299"/>
                  </a:cubicBezTo>
                  <a:cubicBezTo>
                    <a:pt x="31" y="13336"/>
                    <a:pt x="22" y="13336"/>
                    <a:pt x="22" y="13375"/>
                  </a:cubicBezTo>
                  <a:cubicBezTo>
                    <a:pt x="22" y="13413"/>
                    <a:pt x="30" y="13412"/>
                    <a:pt x="30" y="13451"/>
                  </a:cubicBezTo>
                  <a:cubicBezTo>
                    <a:pt x="30" y="13490"/>
                    <a:pt x="25" y="13490"/>
                    <a:pt x="25" y="13528"/>
                  </a:cubicBezTo>
                  <a:cubicBezTo>
                    <a:pt x="25" y="13566"/>
                    <a:pt x="30" y="13565"/>
                    <a:pt x="30" y="13604"/>
                  </a:cubicBezTo>
                  <a:cubicBezTo>
                    <a:pt x="30" y="13642"/>
                    <a:pt x="26" y="13641"/>
                    <a:pt x="26" y="13680"/>
                  </a:cubicBezTo>
                  <a:cubicBezTo>
                    <a:pt x="26" y="13718"/>
                    <a:pt x="25" y="13718"/>
                    <a:pt x="25" y="13756"/>
                  </a:cubicBezTo>
                  <a:cubicBezTo>
                    <a:pt x="25" y="13796"/>
                    <a:pt x="31" y="13793"/>
                    <a:pt x="31" y="13833"/>
                  </a:cubicBezTo>
                  <a:cubicBezTo>
                    <a:pt x="31" y="13872"/>
                    <a:pt x="25" y="13872"/>
                    <a:pt x="25" y="13909"/>
                  </a:cubicBezTo>
                  <a:lnTo>
                    <a:pt x="25" y="13985"/>
                  </a:lnTo>
                  <a:cubicBezTo>
                    <a:pt x="25" y="14024"/>
                    <a:pt x="24" y="14024"/>
                    <a:pt x="24" y="14061"/>
                  </a:cubicBezTo>
                  <a:cubicBezTo>
                    <a:pt x="24" y="14101"/>
                    <a:pt x="19" y="14101"/>
                    <a:pt x="19" y="14138"/>
                  </a:cubicBezTo>
                  <a:cubicBezTo>
                    <a:pt x="19" y="14176"/>
                    <a:pt x="24" y="14177"/>
                    <a:pt x="24" y="14214"/>
                  </a:cubicBezTo>
                  <a:cubicBezTo>
                    <a:pt x="24" y="14252"/>
                    <a:pt x="25" y="14252"/>
                    <a:pt x="25" y="14290"/>
                  </a:cubicBezTo>
                  <a:cubicBezTo>
                    <a:pt x="25" y="14328"/>
                    <a:pt x="20" y="14329"/>
                    <a:pt x="20" y="14366"/>
                  </a:cubicBezTo>
                  <a:cubicBezTo>
                    <a:pt x="20" y="14404"/>
                    <a:pt x="29" y="14406"/>
                    <a:pt x="29" y="14444"/>
                  </a:cubicBezTo>
                  <a:cubicBezTo>
                    <a:pt x="29" y="14481"/>
                    <a:pt x="24" y="14482"/>
                    <a:pt x="24" y="14520"/>
                  </a:cubicBezTo>
                  <a:cubicBezTo>
                    <a:pt x="24" y="14557"/>
                    <a:pt x="19" y="14558"/>
                    <a:pt x="19" y="14596"/>
                  </a:cubicBezTo>
                  <a:cubicBezTo>
                    <a:pt x="19" y="14633"/>
                    <a:pt x="21" y="14634"/>
                    <a:pt x="21" y="14672"/>
                  </a:cubicBezTo>
                  <a:cubicBezTo>
                    <a:pt x="21" y="14709"/>
                    <a:pt x="20" y="14709"/>
                    <a:pt x="20" y="14749"/>
                  </a:cubicBezTo>
                  <a:cubicBezTo>
                    <a:pt x="20" y="14786"/>
                    <a:pt x="29" y="14787"/>
                    <a:pt x="29" y="14825"/>
                  </a:cubicBezTo>
                  <a:cubicBezTo>
                    <a:pt x="29" y="14862"/>
                    <a:pt x="24" y="14863"/>
                    <a:pt x="24" y="14901"/>
                  </a:cubicBezTo>
                  <a:cubicBezTo>
                    <a:pt x="24" y="14938"/>
                    <a:pt x="19" y="14939"/>
                    <a:pt x="19" y="14977"/>
                  </a:cubicBezTo>
                  <a:cubicBezTo>
                    <a:pt x="19" y="15014"/>
                    <a:pt x="26" y="15017"/>
                    <a:pt x="26" y="15054"/>
                  </a:cubicBezTo>
                  <a:lnTo>
                    <a:pt x="26" y="15130"/>
                  </a:lnTo>
                  <a:cubicBezTo>
                    <a:pt x="26" y="15168"/>
                    <a:pt x="20" y="15168"/>
                    <a:pt x="20" y="15206"/>
                  </a:cubicBezTo>
                  <a:cubicBezTo>
                    <a:pt x="20" y="15244"/>
                    <a:pt x="32" y="15244"/>
                    <a:pt x="32" y="15283"/>
                  </a:cubicBezTo>
                  <a:cubicBezTo>
                    <a:pt x="32" y="15321"/>
                    <a:pt x="23" y="15321"/>
                    <a:pt x="23" y="15359"/>
                  </a:cubicBezTo>
                  <a:cubicBezTo>
                    <a:pt x="23" y="15382"/>
                    <a:pt x="22" y="15404"/>
                    <a:pt x="7" y="15404"/>
                  </a:cubicBezTo>
                  <a:cubicBezTo>
                    <a:pt x="5" y="15404"/>
                    <a:pt x="3" y="15404"/>
                    <a:pt x="1" y="15403"/>
                  </a:cubicBezTo>
                  <a:lnTo>
                    <a:pt x="1" y="15403"/>
                  </a:lnTo>
                  <a:cubicBezTo>
                    <a:pt x="4" y="15429"/>
                    <a:pt x="6" y="15454"/>
                    <a:pt x="14" y="15478"/>
                  </a:cubicBezTo>
                  <a:cubicBezTo>
                    <a:pt x="20" y="15502"/>
                    <a:pt x="28" y="15528"/>
                    <a:pt x="37" y="15550"/>
                  </a:cubicBezTo>
                  <a:cubicBezTo>
                    <a:pt x="47" y="15574"/>
                    <a:pt x="69" y="15591"/>
                    <a:pt x="81" y="15612"/>
                  </a:cubicBezTo>
                  <a:cubicBezTo>
                    <a:pt x="95" y="15635"/>
                    <a:pt x="103" y="15659"/>
                    <a:pt x="118" y="15679"/>
                  </a:cubicBezTo>
                  <a:cubicBezTo>
                    <a:pt x="133" y="15698"/>
                    <a:pt x="150" y="15718"/>
                    <a:pt x="167" y="15735"/>
                  </a:cubicBezTo>
                  <a:cubicBezTo>
                    <a:pt x="185" y="15752"/>
                    <a:pt x="201" y="15774"/>
                    <a:pt x="220" y="15789"/>
                  </a:cubicBezTo>
                  <a:cubicBezTo>
                    <a:pt x="240" y="15804"/>
                    <a:pt x="266" y="15811"/>
                    <a:pt x="288" y="15823"/>
                  </a:cubicBezTo>
                  <a:cubicBezTo>
                    <a:pt x="309" y="15837"/>
                    <a:pt x="330" y="15854"/>
                    <a:pt x="352" y="15864"/>
                  </a:cubicBezTo>
                  <a:cubicBezTo>
                    <a:pt x="375" y="15873"/>
                    <a:pt x="400" y="15880"/>
                    <a:pt x="424" y="15886"/>
                  </a:cubicBezTo>
                  <a:cubicBezTo>
                    <a:pt x="449" y="15893"/>
                    <a:pt x="474" y="15890"/>
                    <a:pt x="499" y="15892"/>
                  </a:cubicBezTo>
                  <a:cubicBezTo>
                    <a:pt x="525" y="15896"/>
                    <a:pt x="549" y="15901"/>
                    <a:pt x="574" y="15901"/>
                  </a:cubicBezTo>
                  <a:cubicBezTo>
                    <a:pt x="613" y="15901"/>
                    <a:pt x="613" y="15898"/>
                    <a:pt x="652" y="15898"/>
                  </a:cubicBezTo>
                  <a:cubicBezTo>
                    <a:pt x="691" y="15898"/>
                    <a:pt x="691" y="15896"/>
                    <a:pt x="729" y="15896"/>
                  </a:cubicBezTo>
                  <a:cubicBezTo>
                    <a:pt x="767" y="15896"/>
                    <a:pt x="767" y="15907"/>
                    <a:pt x="806" y="15907"/>
                  </a:cubicBezTo>
                  <a:cubicBezTo>
                    <a:pt x="844" y="15907"/>
                    <a:pt x="844" y="15903"/>
                    <a:pt x="882" y="15903"/>
                  </a:cubicBezTo>
                  <a:cubicBezTo>
                    <a:pt x="920" y="15903"/>
                    <a:pt x="920" y="15895"/>
                    <a:pt x="958" y="15895"/>
                  </a:cubicBezTo>
                  <a:cubicBezTo>
                    <a:pt x="996" y="15895"/>
                    <a:pt x="996" y="15898"/>
                    <a:pt x="1034" y="15898"/>
                  </a:cubicBezTo>
                  <a:cubicBezTo>
                    <a:pt x="1072" y="15898"/>
                    <a:pt x="1072" y="15895"/>
                    <a:pt x="1112" y="15895"/>
                  </a:cubicBezTo>
                  <a:cubicBezTo>
                    <a:pt x="1149" y="15895"/>
                    <a:pt x="1149" y="15900"/>
                    <a:pt x="1188" y="15900"/>
                  </a:cubicBezTo>
                  <a:cubicBezTo>
                    <a:pt x="1225" y="15900"/>
                    <a:pt x="1226" y="15898"/>
                    <a:pt x="1264" y="15898"/>
                  </a:cubicBezTo>
                  <a:cubicBezTo>
                    <a:pt x="1301" y="15898"/>
                    <a:pt x="1301" y="15900"/>
                    <a:pt x="1340" y="15900"/>
                  </a:cubicBezTo>
                  <a:cubicBezTo>
                    <a:pt x="1377" y="15900"/>
                    <a:pt x="1377" y="15901"/>
                    <a:pt x="1417" y="15901"/>
                  </a:cubicBezTo>
                  <a:cubicBezTo>
                    <a:pt x="1454" y="15901"/>
                    <a:pt x="1454" y="15900"/>
                    <a:pt x="1493" y="15900"/>
                  </a:cubicBezTo>
                  <a:cubicBezTo>
                    <a:pt x="1530" y="15900"/>
                    <a:pt x="1530" y="15893"/>
                    <a:pt x="1569" y="15893"/>
                  </a:cubicBezTo>
                  <a:cubicBezTo>
                    <a:pt x="1606" y="15893"/>
                    <a:pt x="1606" y="15906"/>
                    <a:pt x="1645" y="15906"/>
                  </a:cubicBezTo>
                  <a:cubicBezTo>
                    <a:pt x="1682" y="15906"/>
                    <a:pt x="1682" y="15900"/>
                    <a:pt x="1722" y="15900"/>
                  </a:cubicBezTo>
                  <a:cubicBezTo>
                    <a:pt x="1760" y="15900"/>
                    <a:pt x="1760" y="15895"/>
                    <a:pt x="1798" y="15895"/>
                  </a:cubicBezTo>
                  <a:cubicBezTo>
                    <a:pt x="1836" y="15895"/>
                    <a:pt x="1836" y="15908"/>
                    <a:pt x="1874" y="15908"/>
                  </a:cubicBezTo>
                  <a:cubicBezTo>
                    <a:pt x="1912" y="15908"/>
                    <a:pt x="1912" y="15895"/>
                    <a:pt x="1950" y="15895"/>
                  </a:cubicBezTo>
                  <a:cubicBezTo>
                    <a:pt x="1988" y="15895"/>
                    <a:pt x="1988" y="15896"/>
                    <a:pt x="2027" y="15896"/>
                  </a:cubicBezTo>
                  <a:lnTo>
                    <a:pt x="2103" y="15896"/>
                  </a:lnTo>
                  <a:cubicBezTo>
                    <a:pt x="2141" y="15896"/>
                    <a:pt x="2141" y="15902"/>
                    <a:pt x="2179" y="15902"/>
                  </a:cubicBezTo>
                  <a:cubicBezTo>
                    <a:pt x="2217" y="15902"/>
                    <a:pt x="2217" y="15907"/>
                    <a:pt x="2256" y="15907"/>
                  </a:cubicBezTo>
                  <a:cubicBezTo>
                    <a:pt x="2293" y="15907"/>
                    <a:pt x="2293" y="15906"/>
                    <a:pt x="2333" y="15906"/>
                  </a:cubicBezTo>
                  <a:cubicBezTo>
                    <a:pt x="2370" y="15906"/>
                    <a:pt x="2370" y="15898"/>
                    <a:pt x="2409" y="15898"/>
                  </a:cubicBezTo>
                  <a:cubicBezTo>
                    <a:pt x="2446" y="15898"/>
                    <a:pt x="2446" y="15907"/>
                    <a:pt x="2485" y="15907"/>
                  </a:cubicBezTo>
                  <a:cubicBezTo>
                    <a:pt x="2522" y="15907"/>
                    <a:pt x="2522" y="15903"/>
                    <a:pt x="2562" y="15903"/>
                  </a:cubicBezTo>
                  <a:cubicBezTo>
                    <a:pt x="2599" y="15903"/>
                    <a:pt x="2599" y="15902"/>
                    <a:pt x="2638" y="15902"/>
                  </a:cubicBezTo>
                  <a:cubicBezTo>
                    <a:pt x="2675" y="15902"/>
                    <a:pt x="2675" y="15897"/>
                    <a:pt x="2714" y="15897"/>
                  </a:cubicBezTo>
                  <a:cubicBezTo>
                    <a:pt x="2751" y="15897"/>
                    <a:pt x="2751" y="15907"/>
                    <a:pt x="2790" y="15907"/>
                  </a:cubicBezTo>
                  <a:cubicBezTo>
                    <a:pt x="2827" y="15907"/>
                    <a:pt x="2827" y="15898"/>
                    <a:pt x="2867" y="15898"/>
                  </a:cubicBezTo>
                  <a:cubicBezTo>
                    <a:pt x="2905" y="15898"/>
                    <a:pt x="2905" y="15906"/>
                    <a:pt x="2943" y="15906"/>
                  </a:cubicBezTo>
                  <a:cubicBezTo>
                    <a:pt x="2981" y="15906"/>
                    <a:pt x="2981" y="15911"/>
                    <a:pt x="3019" y="15911"/>
                  </a:cubicBezTo>
                  <a:cubicBezTo>
                    <a:pt x="3058" y="15911"/>
                    <a:pt x="3058" y="15909"/>
                    <a:pt x="3095" y="15909"/>
                  </a:cubicBezTo>
                  <a:cubicBezTo>
                    <a:pt x="3135" y="15909"/>
                    <a:pt x="3133" y="15900"/>
                    <a:pt x="3172" y="15900"/>
                  </a:cubicBezTo>
                  <a:cubicBezTo>
                    <a:pt x="3211" y="15900"/>
                    <a:pt x="3211" y="15903"/>
                    <a:pt x="3248" y="15903"/>
                  </a:cubicBezTo>
                  <a:cubicBezTo>
                    <a:pt x="3287" y="15903"/>
                    <a:pt x="3287" y="15909"/>
                    <a:pt x="3324" y="15909"/>
                  </a:cubicBezTo>
                  <a:cubicBezTo>
                    <a:pt x="3363" y="15909"/>
                    <a:pt x="3363" y="15902"/>
                    <a:pt x="3401" y="15902"/>
                  </a:cubicBezTo>
                  <a:cubicBezTo>
                    <a:pt x="3438" y="15902"/>
                    <a:pt x="3438" y="15906"/>
                    <a:pt x="3478" y="15906"/>
                  </a:cubicBezTo>
                  <a:cubicBezTo>
                    <a:pt x="3515" y="15906"/>
                    <a:pt x="3515" y="15896"/>
                    <a:pt x="3554" y="15896"/>
                  </a:cubicBezTo>
                  <a:cubicBezTo>
                    <a:pt x="3591" y="15896"/>
                    <a:pt x="3591" y="15908"/>
                    <a:pt x="3630" y="15908"/>
                  </a:cubicBezTo>
                  <a:cubicBezTo>
                    <a:pt x="3667" y="15908"/>
                    <a:pt x="3667" y="15897"/>
                    <a:pt x="3706" y="15897"/>
                  </a:cubicBezTo>
                  <a:cubicBezTo>
                    <a:pt x="3743" y="15897"/>
                    <a:pt x="3745" y="15906"/>
                    <a:pt x="3783" y="15906"/>
                  </a:cubicBezTo>
                  <a:cubicBezTo>
                    <a:pt x="3820" y="15906"/>
                    <a:pt x="3820" y="15909"/>
                    <a:pt x="3859" y="15909"/>
                  </a:cubicBezTo>
                  <a:cubicBezTo>
                    <a:pt x="3896" y="15909"/>
                    <a:pt x="3898" y="15901"/>
                    <a:pt x="3935" y="15901"/>
                  </a:cubicBezTo>
                  <a:cubicBezTo>
                    <a:pt x="3973" y="15901"/>
                    <a:pt x="3973" y="15898"/>
                    <a:pt x="4011" y="15898"/>
                  </a:cubicBezTo>
                  <a:lnTo>
                    <a:pt x="4088" y="15898"/>
                  </a:lnTo>
                  <a:cubicBezTo>
                    <a:pt x="4126" y="15898"/>
                    <a:pt x="4126" y="15903"/>
                    <a:pt x="4164" y="15903"/>
                  </a:cubicBezTo>
                  <a:cubicBezTo>
                    <a:pt x="4202" y="15903"/>
                    <a:pt x="4202" y="15902"/>
                    <a:pt x="4240" y="15902"/>
                  </a:cubicBezTo>
                  <a:cubicBezTo>
                    <a:pt x="4278" y="15902"/>
                    <a:pt x="4278" y="15908"/>
                    <a:pt x="4316" y="15908"/>
                  </a:cubicBezTo>
                  <a:cubicBezTo>
                    <a:pt x="4354" y="15908"/>
                    <a:pt x="4354" y="15903"/>
                    <a:pt x="4393" y="15903"/>
                  </a:cubicBezTo>
                  <a:cubicBezTo>
                    <a:pt x="4431" y="15903"/>
                    <a:pt x="4431" y="15907"/>
                    <a:pt x="4470" y="15907"/>
                  </a:cubicBezTo>
                  <a:cubicBezTo>
                    <a:pt x="4507" y="15907"/>
                    <a:pt x="4507" y="15901"/>
                    <a:pt x="4546" y="15901"/>
                  </a:cubicBezTo>
                  <a:cubicBezTo>
                    <a:pt x="4583" y="15901"/>
                    <a:pt x="4583" y="15909"/>
                    <a:pt x="4622" y="15909"/>
                  </a:cubicBezTo>
                  <a:cubicBezTo>
                    <a:pt x="4659" y="15909"/>
                    <a:pt x="4661" y="15908"/>
                    <a:pt x="4699" y="15908"/>
                  </a:cubicBezTo>
                  <a:cubicBezTo>
                    <a:pt x="4736" y="15908"/>
                    <a:pt x="4736" y="15909"/>
                    <a:pt x="4775" y="15909"/>
                  </a:cubicBezTo>
                  <a:cubicBezTo>
                    <a:pt x="4812" y="15909"/>
                    <a:pt x="4812" y="15895"/>
                    <a:pt x="4851" y="15895"/>
                  </a:cubicBezTo>
                  <a:cubicBezTo>
                    <a:pt x="4888" y="15895"/>
                    <a:pt x="4889" y="15896"/>
                    <a:pt x="4927" y="15896"/>
                  </a:cubicBezTo>
                  <a:cubicBezTo>
                    <a:pt x="4964" y="15896"/>
                    <a:pt x="4964" y="15893"/>
                    <a:pt x="5004" y="15893"/>
                  </a:cubicBezTo>
                  <a:lnTo>
                    <a:pt x="5080" y="15893"/>
                  </a:lnTo>
                  <a:cubicBezTo>
                    <a:pt x="5118" y="15893"/>
                    <a:pt x="5118" y="15897"/>
                    <a:pt x="5156" y="15897"/>
                  </a:cubicBezTo>
                  <a:cubicBezTo>
                    <a:pt x="5194" y="15897"/>
                    <a:pt x="5195" y="15903"/>
                    <a:pt x="5232" y="15903"/>
                  </a:cubicBezTo>
                  <a:cubicBezTo>
                    <a:pt x="5270" y="15903"/>
                    <a:pt x="5270" y="15901"/>
                    <a:pt x="5309" y="15901"/>
                  </a:cubicBezTo>
                  <a:cubicBezTo>
                    <a:pt x="5347" y="15901"/>
                    <a:pt x="5347" y="15898"/>
                    <a:pt x="5385" y="15898"/>
                  </a:cubicBezTo>
                  <a:cubicBezTo>
                    <a:pt x="5423" y="15898"/>
                    <a:pt x="5424" y="15900"/>
                    <a:pt x="5461" y="15900"/>
                  </a:cubicBezTo>
                  <a:cubicBezTo>
                    <a:pt x="5499" y="15900"/>
                    <a:pt x="5499" y="15892"/>
                    <a:pt x="5537" y="15892"/>
                  </a:cubicBezTo>
                  <a:cubicBezTo>
                    <a:pt x="5575" y="15892"/>
                    <a:pt x="5575" y="15898"/>
                    <a:pt x="5615" y="15898"/>
                  </a:cubicBezTo>
                  <a:cubicBezTo>
                    <a:pt x="5652" y="15898"/>
                    <a:pt x="5652" y="15895"/>
                    <a:pt x="5691" y="15895"/>
                  </a:cubicBezTo>
                  <a:cubicBezTo>
                    <a:pt x="5728" y="15895"/>
                    <a:pt x="5728" y="15892"/>
                    <a:pt x="5767" y="15892"/>
                  </a:cubicBezTo>
                  <a:cubicBezTo>
                    <a:pt x="5804" y="15892"/>
                    <a:pt x="5804" y="15893"/>
                    <a:pt x="5843" y="15893"/>
                  </a:cubicBezTo>
                  <a:cubicBezTo>
                    <a:pt x="5880" y="15893"/>
                    <a:pt x="5882" y="15898"/>
                    <a:pt x="5920" y="15898"/>
                  </a:cubicBezTo>
                  <a:cubicBezTo>
                    <a:pt x="5957" y="15898"/>
                    <a:pt x="5957" y="15902"/>
                    <a:pt x="5996" y="15902"/>
                  </a:cubicBezTo>
                  <a:cubicBezTo>
                    <a:pt x="6033" y="15902"/>
                    <a:pt x="6033" y="15895"/>
                    <a:pt x="6072" y="15895"/>
                  </a:cubicBezTo>
                  <a:cubicBezTo>
                    <a:pt x="6109" y="15895"/>
                    <a:pt x="6109" y="15900"/>
                    <a:pt x="6148" y="15900"/>
                  </a:cubicBezTo>
                  <a:cubicBezTo>
                    <a:pt x="6185" y="15900"/>
                    <a:pt x="6185" y="15895"/>
                    <a:pt x="6225" y="15895"/>
                  </a:cubicBezTo>
                  <a:cubicBezTo>
                    <a:pt x="6263" y="15895"/>
                    <a:pt x="6263" y="15891"/>
                    <a:pt x="6301" y="15891"/>
                  </a:cubicBezTo>
                  <a:cubicBezTo>
                    <a:pt x="6339" y="15891"/>
                    <a:pt x="6339" y="15901"/>
                    <a:pt x="6377" y="15901"/>
                  </a:cubicBezTo>
                  <a:cubicBezTo>
                    <a:pt x="6416" y="15901"/>
                    <a:pt x="6416" y="15895"/>
                    <a:pt x="6453" y="15895"/>
                  </a:cubicBezTo>
                  <a:cubicBezTo>
                    <a:pt x="6493" y="15895"/>
                    <a:pt x="6491" y="15900"/>
                    <a:pt x="6530" y="15900"/>
                  </a:cubicBezTo>
                  <a:cubicBezTo>
                    <a:pt x="6569" y="15900"/>
                    <a:pt x="6568" y="15892"/>
                    <a:pt x="6606" y="15892"/>
                  </a:cubicBezTo>
                  <a:cubicBezTo>
                    <a:pt x="6645" y="15892"/>
                    <a:pt x="6644" y="15891"/>
                    <a:pt x="6682" y="15891"/>
                  </a:cubicBezTo>
                  <a:cubicBezTo>
                    <a:pt x="6721" y="15891"/>
                    <a:pt x="6721" y="15896"/>
                    <a:pt x="6759" y="15896"/>
                  </a:cubicBezTo>
                  <a:cubicBezTo>
                    <a:pt x="6798" y="15896"/>
                    <a:pt x="6798" y="15903"/>
                    <a:pt x="6836" y="15903"/>
                  </a:cubicBezTo>
                  <a:cubicBezTo>
                    <a:pt x="6874" y="15903"/>
                    <a:pt x="6874" y="15898"/>
                    <a:pt x="6912" y="15898"/>
                  </a:cubicBezTo>
                  <a:cubicBezTo>
                    <a:pt x="6950" y="15898"/>
                    <a:pt x="6950" y="15901"/>
                    <a:pt x="6988" y="15901"/>
                  </a:cubicBezTo>
                  <a:cubicBezTo>
                    <a:pt x="7025" y="15901"/>
                    <a:pt x="7026" y="15891"/>
                    <a:pt x="7064" y="15891"/>
                  </a:cubicBezTo>
                  <a:cubicBezTo>
                    <a:pt x="7101" y="15891"/>
                    <a:pt x="7101" y="15893"/>
                    <a:pt x="7141" y="15893"/>
                  </a:cubicBezTo>
                  <a:cubicBezTo>
                    <a:pt x="7178" y="15893"/>
                    <a:pt x="7178" y="15896"/>
                    <a:pt x="7217" y="15896"/>
                  </a:cubicBezTo>
                  <a:cubicBezTo>
                    <a:pt x="7254" y="15896"/>
                    <a:pt x="7254" y="15901"/>
                    <a:pt x="7293" y="15901"/>
                  </a:cubicBezTo>
                  <a:cubicBezTo>
                    <a:pt x="7330" y="15901"/>
                    <a:pt x="7330" y="15896"/>
                    <a:pt x="7369" y="15896"/>
                  </a:cubicBezTo>
                  <a:cubicBezTo>
                    <a:pt x="7407" y="15896"/>
                    <a:pt x="7407" y="15900"/>
                    <a:pt x="7446" y="15900"/>
                  </a:cubicBezTo>
                  <a:cubicBezTo>
                    <a:pt x="7484" y="15900"/>
                    <a:pt x="7484" y="15891"/>
                    <a:pt x="7522" y="15891"/>
                  </a:cubicBezTo>
                  <a:cubicBezTo>
                    <a:pt x="7560" y="15891"/>
                    <a:pt x="7560" y="15897"/>
                    <a:pt x="7598" y="15897"/>
                  </a:cubicBezTo>
                  <a:cubicBezTo>
                    <a:pt x="7636" y="15897"/>
                    <a:pt x="7636" y="15902"/>
                    <a:pt x="7674" y="15902"/>
                  </a:cubicBezTo>
                  <a:cubicBezTo>
                    <a:pt x="7714" y="15902"/>
                    <a:pt x="7714" y="15887"/>
                    <a:pt x="7751" y="15887"/>
                  </a:cubicBezTo>
                  <a:cubicBezTo>
                    <a:pt x="7790" y="15887"/>
                    <a:pt x="7790" y="15896"/>
                    <a:pt x="7827" y="15896"/>
                  </a:cubicBezTo>
                  <a:cubicBezTo>
                    <a:pt x="7866" y="15896"/>
                    <a:pt x="7866" y="15893"/>
                    <a:pt x="7904" y="15893"/>
                  </a:cubicBezTo>
                  <a:cubicBezTo>
                    <a:pt x="7942" y="15893"/>
                    <a:pt x="7941" y="15892"/>
                    <a:pt x="7980" y="15892"/>
                  </a:cubicBezTo>
                  <a:cubicBezTo>
                    <a:pt x="8019" y="15892"/>
                    <a:pt x="8019" y="15898"/>
                    <a:pt x="8057" y="15898"/>
                  </a:cubicBezTo>
                  <a:cubicBezTo>
                    <a:pt x="8095" y="15898"/>
                    <a:pt x="8094" y="15892"/>
                    <a:pt x="8133" y="15892"/>
                  </a:cubicBezTo>
                  <a:cubicBezTo>
                    <a:pt x="8171" y="15892"/>
                    <a:pt x="8171" y="15890"/>
                    <a:pt x="8209" y="15890"/>
                  </a:cubicBezTo>
                  <a:cubicBezTo>
                    <a:pt x="8247" y="15890"/>
                    <a:pt x="8247" y="15900"/>
                    <a:pt x="8285" y="15900"/>
                  </a:cubicBezTo>
                  <a:lnTo>
                    <a:pt x="8362" y="15900"/>
                  </a:lnTo>
                  <a:cubicBezTo>
                    <a:pt x="8401" y="15900"/>
                    <a:pt x="8399" y="15887"/>
                    <a:pt x="8438" y="15887"/>
                  </a:cubicBezTo>
                  <a:cubicBezTo>
                    <a:pt x="8477" y="15887"/>
                    <a:pt x="8476" y="15898"/>
                    <a:pt x="8514" y="15898"/>
                  </a:cubicBezTo>
                  <a:cubicBezTo>
                    <a:pt x="8553" y="15898"/>
                    <a:pt x="8552" y="15897"/>
                    <a:pt x="8590" y="15897"/>
                  </a:cubicBezTo>
                  <a:cubicBezTo>
                    <a:pt x="8630" y="15897"/>
                    <a:pt x="8630" y="15896"/>
                    <a:pt x="8667" y="15896"/>
                  </a:cubicBezTo>
                  <a:cubicBezTo>
                    <a:pt x="8706" y="15896"/>
                    <a:pt x="8705" y="15890"/>
                    <a:pt x="8743" y="15890"/>
                  </a:cubicBezTo>
                  <a:cubicBezTo>
                    <a:pt x="8782" y="15890"/>
                    <a:pt x="8782" y="15892"/>
                    <a:pt x="8819" y="15892"/>
                  </a:cubicBezTo>
                  <a:cubicBezTo>
                    <a:pt x="8858" y="15892"/>
                    <a:pt x="8858" y="15891"/>
                    <a:pt x="8895" y="15891"/>
                  </a:cubicBezTo>
                  <a:cubicBezTo>
                    <a:pt x="8935" y="15891"/>
                    <a:pt x="8935" y="15887"/>
                    <a:pt x="8973" y="15887"/>
                  </a:cubicBezTo>
                  <a:cubicBezTo>
                    <a:pt x="9011" y="15887"/>
                    <a:pt x="9011" y="15890"/>
                    <a:pt x="9049" y="15890"/>
                  </a:cubicBezTo>
                  <a:cubicBezTo>
                    <a:pt x="9087" y="15890"/>
                    <a:pt x="9087" y="15900"/>
                    <a:pt x="9125" y="15900"/>
                  </a:cubicBezTo>
                  <a:cubicBezTo>
                    <a:pt x="9162" y="15900"/>
                    <a:pt x="9162" y="15896"/>
                    <a:pt x="9201" y="15896"/>
                  </a:cubicBezTo>
                  <a:cubicBezTo>
                    <a:pt x="9238" y="15896"/>
                    <a:pt x="9238" y="15900"/>
                    <a:pt x="9278" y="15900"/>
                  </a:cubicBezTo>
                  <a:cubicBezTo>
                    <a:pt x="9315" y="15900"/>
                    <a:pt x="9315" y="15892"/>
                    <a:pt x="9354" y="15892"/>
                  </a:cubicBezTo>
                  <a:cubicBezTo>
                    <a:pt x="9391" y="15892"/>
                    <a:pt x="9391" y="15900"/>
                    <a:pt x="9430" y="15900"/>
                  </a:cubicBezTo>
                  <a:cubicBezTo>
                    <a:pt x="9467" y="15900"/>
                    <a:pt x="9467" y="15892"/>
                    <a:pt x="9506" y="15892"/>
                  </a:cubicBezTo>
                  <a:cubicBezTo>
                    <a:pt x="9543" y="15892"/>
                    <a:pt x="9543" y="15896"/>
                    <a:pt x="9583" y="15896"/>
                  </a:cubicBezTo>
                  <a:cubicBezTo>
                    <a:pt x="9622" y="15896"/>
                    <a:pt x="9622" y="15898"/>
                    <a:pt x="9659" y="15898"/>
                  </a:cubicBezTo>
                  <a:lnTo>
                    <a:pt x="9735" y="15898"/>
                  </a:lnTo>
                  <a:cubicBezTo>
                    <a:pt x="9774" y="15898"/>
                    <a:pt x="9774" y="15900"/>
                    <a:pt x="9811" y="15900"/>
                  </a:cubicBezTo>
                  <a:cubicBezTo>
                    <a:pt x="9851" y="15900"/>
                    <a:pt x="9851" y="15890"/>
                    <a:pt x="9888" y="15890"/>
                  </a:cubicBezTo>
                  <a:cubicBezTo>
                    <a:pt x="9927" y="15890"/>
                    <a:pt x="9926" y="15896"/>
                    <a:pt x="9964" y="15896"/>
                  </a:cubicBezTo>
                  <a:cubicBezTo>
                    <a:pt x="10003" y="15896"/>
                    <a:pt x="10002" y="15902"/>
                    <a:pt x="10040" y="15902"/>
                  </a:cubicBezTo>
                  <a:cubicBezTo>
                    <a:pt x="10079" y="15902"/>
                    <a:pt x="10078" y="15891"/>
                    <a:pt x="10116" y="15891"/>
                  </a:cubicBezTo>
                  <a:cubicBezTo>
                    <a:pt x="10156" y="15891"/>
                    <a:pt x="10156" y="15897"/>
                    <a:pt x="10194" y="15897"/>
                  </a:cubicBezTo>
                  <a:cubicBezTo>
                    <a:pt x="10232" y="15897"/>
                    <a:pt x="10232" y="15890"/>
                    <a:pt x="10270" y="15890"/>
                  </a:cubicBezTo>
                  <a:cubicBezTo>
                    <a:pt x="10308" y="15890"/>
                    <a:pt x="10308" y="15893"/>
                    <a:pt x="10346" y="15893"/>
                  </a:cubicBezTo>
                  <a:cubicBezTo>
                    <a:pt x="10384" y="15893"/>
                    <a:pt x="10384" y="15891"/>
                    <a:pt x="10422" y="15891"/>
                  </a:cubicBezTo>
                  <a:cubicBezTo>
                    <a:pt x="10461" y="15891"/>
                    <a:pt x="10461" y="15896"/>
                    <a:pt x="10499" y="15896"/>
                  </a:cubicBezTo>
                  <a:cubicBezTo>
                    <a:pt x="10537" y="15896"/>
                    <a:pt x="10537" y="15891"/>
                    <a:pt x="10575" y="15891"/>
                  </a:cubicBezTo>
                  <a:cubicBezTo>
                    <a:pt x="10613" y="15891"/>
                    <a:pt x="10612" y="15902"/>
                    <a:pt x="10651" y="15902"/>
                  </a:cubicBezTo>
                  <a:cubicBezTo>
                    <a:pt x="10690" y="15902"/>
                    <a:pt x="10688" y="15898"/>
                    <a:pt x="10727" y="15898"/>
                  </a:cubicBezTo>
                  <a:cubicBezTo>
                    <a:pt x="10767" y="15898"/>
                    <a:pt x="10767" y="15887"/>
                    <a:pt x="10804" y="15887"/>
                  </a:cubicBezTo>
                  <a:cubicBezTo>
                    <a:pt x="10843" y="15887"/>
                    <a:pt x="10843" y="15901"/>
                    <a:pt x="10880" y="15901"/>
                  </a:cubicBezTo>
                  <a:cubicBezTo>
                    <a:pt x="10919" y="15901"/>
                    <a:pt x="10919" y="15895"/>
                    <a:pt x="10956" y="15895"/>
                  </a:cubicBezTo>
                  <a:lnTo>
                    <a:pt x="11032" y="15895"/>
                  </a:lnTo>
                  <a:cubicBezTo>
                    <a:pt x="11072" y="15895"/>
                    <a:pt x="11072" y="15901"/>
                    <a:pt x="11109" y="15901"/>
                  </a:cubicBezTo>
                  <a:cubicBezTo>
                    <a:pt x="11148" y="15901"/>
                    <a:pt x="11147" y="15893"/>
                    <a:pt x="11185" y="15893"/>
                  </a:cubicBezTo>
                  <a:cubicBezTo>
                    <a:pt x="11224" y="15893"/>
                    <a:pt x="11224" y="15890"/>
                    <a:pt x="11262" y="15890"/>
                  </a:cubicBezTo>
                  <a:cubicBezTo>
                    <a:pt x="11300" y="15890"/>
                    <a:pt x="11300" y="15898"/>
                    <a:pt x="11338" y="15898"/>
                  </a:cubicBezTo>
                  <a:cubicBezTo>
                    <a:pt x="11377" y="15898"/>
                    <a:pt x="11375" y="15893"/>
                    <a:pt x="11415" y="15893"/>
                  </a:cubicBezTo>
                  <a:cubicBezTo>
                    <a:pt x="11453" y="15893"/>
                    <a:pt x="11453" y="15891"/>
                    <a:pt x="11491" y="15891"/>
                  </a:cubicBezTo>
                  <a:cubicBezTo>
                    <a:pt x="11529" y="15891"/>
                    <a:pt x="11528" y="15892"/>
                    <a:pt x="11567" y="15892"/>
                  </a:cubicBezTo>
                  <a:cubicBezTo>
                    <a:pt x="11605" y="15892"/>
                    <a:pt x="11605" y="15896"/>
                    <a:pt x="11643" y="15896"/>
                  </a:cubicBezTo>
                  <a:cubicBezTo>
                    <a:pt x="11682" y="15896"/>
                    <a:pt x="11682" y="15893"/>
                    <a:pt x="11720" y="15893"/>
                  </a:cubicBezTo>
                  <a:cubicBezTo>
                    <a:pt x="11759" y="15893"/>
                    <a:pt x="11759" y="15890"/>
                    <a:pt x="11796" y="15890"/>
                  </a:cubicBezTo>
                  <a:cubicBezTo>
                    <a:pt x="11835" y="15890"/>
                    <a:pt x="11835" y="15901"/>
                    <a:pt x="11872" y="15901"/>
                  </a:cubicBezTo>
                  <a:cubicBezTo>
                    <a:pt x="11911" y="15901"/>
                    <a:pt x="11911" y="15890"/>
                    <a:pt x="11948" y="15890"/>
                  </a:cubicBezTo>
                  <a:cubicBezTo>
                    <a:pt x="11988" y="15890"/>
                    <a:pt x="11986" y="15896"/>
                    <a:pt x="12025" y="15896"/>
                  </a:cubicBezTo>
                  <a:lnTo>
                    <a:pt x="12177" y="15896"/>
                  </a:lnTo>
                  <a:cubicBezTo>
                    <a:pt x="12216" y="15896"/>
                    <a:pt x="12216" y="15893"/>
                    <a:pt x="12253" y="15893"/>
                  </a:cubicBezTo>
                  <a:cubicBezTo>
                    <a:pt x="12291" y="15893"/>
                    <a:pt x="12293" y="15900"/>
                    <a:pt x="12331" y="15900"/>
                  </a:cubicBezTo>
                  <a:lnTo>
                    <a:pt x="12407" y="15900"/>
                  </a:lnTo>
                  <a:cubicBezTo>
                    <a:pt x="12444" y="15900"/>
                    <a:pt x="12445" y="15895"/>
                    <a:pt x="12483" y="15895"/>
                  </a:cubicBezTo>
                  <a:cubicBezTo>
                    <a:pt x="12520" y="15895"/>
                    <a:pt x="12520" y="15892"/>
                    <a:pt x="12559" y="15892"/>
                  </a:cubicBezTo>
                  <a:lnTo>
                    <a:pt x="12636" y="15892"/>
                  </a:lnTo>
                  <a:cubicBezTo>
                    <a:pt x="12674" y="15892"/>
                    <a:pt x="12673" y="15891"/>
                    <a:pt x="12712" y="15891"/>
                  </a:cubicBezTo>
                  <a:cubicBezTo>
                    <a:pt x="12750" y="15891"/>
                    <a:pt x="12750" y="15887"/>
                    <a:pt x="12788" y="15887"/>
                  </a:cubicBezTo>
                  <a:cubicBezTo>
                    <a:pt x="12810" y="15887"/>
                    <a:pt x="12832" y="15895"/>
                    <a:pt x="12854" y="15895"/>
                  </a:cubicBezTo>
                  <a:cubicBezTo>
                    <a:pt x="12857" y="15895"/>
                    <a:pt x="12859" y="15895"/>
                    <a:pt x="12862" y="15895"/>
                  </a:cubicBezTo>
                  <a:cubicBezTo>
                    <a:pt x="12887" y="15892"/>
                    <a:pt x="12911" y="15887"/>
                    <a:pt x="12936" y="15882"/>
                  </a:cubicBezTo>
                  <a:cubicBezTo>
                    <a:pt x="12959" y="15877"/>
                    <a:pt x="12982" y="15864"/>
                    <a:pt x="13005" y="15855"/>
                  </a:cubicBezTo>
                  <a:cubicBezTo>
                    <a:pt x="13028" y="15848"/>
                    <a:pt x="13054" y="15844"/>
                    <a:pt x="13075" y="15832"/>
                  </a:cubicBezTo>
                  <a:cubicBezTo>
                    <a:pt x="13097" y="15820"/>
                    <a:pt x="13112" y="15796"/>
                    <a:pt x="13132" y="15784"/>
                  </a:cubicBezTo>
                  <a:cubicBezTo>
                    <a:pt x="13152" y="15770"/>
                    <a:pt x="13178" y="15762"/>
                    <a:pt x="13196" y="15746"/>
                  </a:cubicBezTo>
                  <a:cubicBezTo>
                    <a:pt x="13215" y="15729"/>
                    <a:pt x="13232" y="15711"/>
                    <a:pt x="13248" y="15692"/>
                  </a:cubicBezTo>
                  <a:cubicBezTo>
                    <a:pt x="13265" y="15675"/>
                    <a:pt x="13278" y="15652"/>
                    <a:pt x="13291" y="15632"/>
                  </a:cubicBezTo>
                  <a:cubicBezTo>
                    <a:pt x="13306" y="15612"/>
                    <a:pt x="13314" y="15588"/>
                    <a:pt x="13327" y="15566"/>
                  </a:cubicBezTo>
                  <a:cubicBezTo>
                    <a:pt x="13338" y="15545"/>
                    <a:pt x="13344" y="15521"/>
                    <a:pt x="13353" y="15499"/>
                  </a:cubicBezTo>
                  <a:cubicBezTo>
                    <a:pt x="13362" y="15475"/>
                    <a:pt x="13380" y="15456"/>
                    <a:pt x="13386" y="15431"/>
                  </a:cubicBezTo>
                  <a:cubicBezTo>
                    <a:pt x="13392" y="15409"/>
                    <a:pt x="13388" y="15382"/>
                    <a:pt x="13391" y="15357"/>
                  </a:cubicBezTo>
                  <a:cubicBezTo>
                    <a:pt x="13394" y="15334"/>
                    <a:pt x="13397" y="15311"/>
                    <a:pt x="13397" y="15285"/>
                  </a:cubicBezTo>
                  <a:cubicBezTo>
                    <a:pt x="13397" y="15247"/>
                    <a:pt x="13403" y="15247"/>
                    <a:pt x="13403" y="15207"/>
                  </a:cubicBezTo>
                  <a:cubicBezTo>
                    <a:pt x="13403" y="15169"/>
                    <a:pt x="13398" y="15169"/>
                    <a:pt x="13398" y="15130"/>
                  </a:cubicBezTo>
                  <a:cubicBezTo>
                    <a:pt x="13398" y="15092"/>
                    <a:pt x="13392" y="15092"/>
                    <a:pt x="13392" y="15052"/>
                  </a:cubicBezTo>
                  <a:cubicBezTo>
                    <a:pt x="13392" y="15013"/>
                    <a:pt x="13393" y="15013"/>
                    <a:pt x="13393" y="14975"/>
                  </a:cubicBezTo>
                  <a:cubicBezTo>
                    <a:pt x="13393" y="14936"/>
                    <a:pt x="13397" y="14936"/>
                    <a:pt x="13397" y="14897"/>
                  </a:cubicBezTo>
                  <a:cubicBezTo>
                    <a:pt x="13397" y="14858"/>
                    <a:pt x="13407" y="14858"/>
                    <a:pt x="13407" y="14820"/>
                  </a:cubicBezTo>
                  <a:cubicBezTo>
                    <a:pt x="13407" y="14781"/>
                    <a:pt x="13393" y="14781"/>
                    <a:pt x="13393" y="14741"/>
                  </a:cubicBezTo>
                  <a:cubicBezTo>
                    <a:pt x="13393" y="14703"/>
                    <a:pt x="13397" y="14703"/>
                    <a:pt x="13397" y="14664"/>
                  </a:cubicBezTo>
                  <a:lnTo>
                    <a:pt x="13397" y="14588"/>
                  </a:lnTo>
                  <a:cubicBezTo>
                    <a:pt x="13397" y="14551"/>
                    <a:pt x="13396" y="14551"/>
                    <a:pt x="13396" y="14511"/>
                  </a:cubicBezTo>
                  <a:cubicBezTo>
                    <a:pt x="13396" y="14472"/>
                    <a:pt x="13403" y="14472"/>
                    <a:pt x="13403" y="14434"/>
                  </a:cubicBezTo>
                  <a:cubicBezTo>
                    <a:pt x="13403" y="14396"/>
                    <a:pt x="13404" y="14396"/>
                    <a:pt x="13404" y="14358"/>
                  </a:cubicBezTo>
                  <a:cubicBezTo>
                    <a:pt x="13404" y="14318"/>
                    <a:pt x="13407" y="14318"/>
                    <a:pt x="13407" y="14280"/>
                  </a:cubicBezTo>
                  <a:cubicBezTo>
                    <a:pt x="13407" y="14242"/>
                    <a:pt x="13403" y="14242"/>
                    <a:pt x="13403" y="14204"/>
                  </a:cubicBezTo>
                  <a:cubicBezTo>
                    <a:pt x="13403" y="14165"/>
                    <a:pt x="13396" y="14165"/>
                    <a:pt x="13396" y="14125"/>
                  </a:cubicBezTo>
                  <a:cubicBezTo>
                    <a:pt x="13396" y="14088"/>
                    <a:pt x="13399" y="14088"/>
                    <a:pt x="13399" y="14049"/>
                  </a:cubicBezTo>
                  <a:cubicBezTo>
                    <a:pt x="13399" y="14012"/>
                    <a:pt x="13405" y="14012"/>
                    <a:pt x="13405" y="13973"/>
                  </a:cubicBezTo>
                  <a:cubicBezTo>
                    <a:pt x="13405" y="13936"/>
                    <a:pt x="13392" y="13936"/>
                    <a:pt x="13392" y="13897"/>
                  </a:cubicBezTo>
                  <a:cubicBezTo>
                    <a:pt x="13392" y="13860"/>
                    <a:pt x="13399" y="13860"/>
                    <a:pt x="13399" y="13820"/>
                  </a:cubicBezTo>
                  <a:cubicBezTo>
                    <a:pt x="13399" y="13783"/>
                    <a:pt x="13394" y="13783"/>
                    <a:pt x="13394" y="13744"/>
                  </a:cubicBezTo>
                  <a:cubicBezTo>
                    <a:pt x="13394" y="13707"/>
                    <a:pt x="13405" y="13707"/>
                    <a:pt x="13405" y="13668"/>
                  </a:cubicBezTo>
                  <a:cubicBezTo>
                    <a:pt x="13405" y="13631"/>
                    <a:pt x="13403" y="13631"/>
                    <a:pt x="13403" y="13592"/>
                  </a:cubicBezTo>
                  <a:cubicBezTo>
                    <a:pt x="13403" y="13555"/>
                    <a:pt x="13394" y="13555"/>
                    <a:pt x="13394" y="13515"/>
                  </a:cubicBezTo>
                  <a:cubicBezTo>
                    <a:pt x="13394" y="13477"/>
                    <a:pt x="13393" y="13477"/>
                    <a:pt x="13393" y="13439"/>
                  </a:cubicBezTo>
                  <a:cubicBezTo>
                    <a:pt x="13393" y="13401"/>
                    <a:pt x="13399" y="13401"/>
                    <a:pt x="13399" y="13363"/>
                  </a:cubicBezTo>
                  <a:cubicBezTo>
                    <a:pt x="13399" y="13325"/>
                    <a:pt x="13391" y="13325"/>
                    <a:pt x="13391" y="13287"/>
                  </a:cubicBezTo>
                  <a:cubicBezTo>
                    <a:pt x="13391" y="13249"/>
                    <a:pt x="13402" y="13249"/>
                    <a:pt x="13402" y="13210"/>
                  </a:cubicBezTo>
                  <a:cubicBezTo>
                    <a:pt x="13402" y="13172"/>
                    <a:pt x="13404" y="13172"/>
                    <a:pt x="13404" y="13134"/>
                  </a:cubicBezTo>
                  <a:cubicBezTo>
                    <a:pt x="13404" y="13096"/>
                    <a:pt x="13396" y="13096"/>
                    <a:pt x="13396" y="13057"/>
                  </a:cubicBezTo>
                  <a:cubicBezTo>
                    <a:pt x="13396" y="13020"/>
                    <a:pt x="13397" y="13020"/>
                    <a:pt x="13397" y="12981"/>
                  </a:cubicBezTo>
                  <a:cubicBezTo>
                    <a:pt x="13397" y="12944"/>
                    <a:pt x="13403" y="12944"/>
                    <a:pt x="13403" y="12904"/>
                  </a:cubicBezTo>
                  <a:cubicBezTo>
                    <a:pt x="13403" y="12867"/>
                    <a:pt x="13394" y="12867"/>
                    <a:pt x="13394" y="12828"/>
                  </a:cubicBezTo>
                  <a:cubicBezTo>
                    <a:pt x="13394" y="12791"/>
                    <a:pt x="13399" y="12791"/>
                    <a:pt x="13399" y="12752"/>
                  </a:cubicBezTo>
                  <a:cubicBezTo>
                    <a:pt x="13399" y="12715"/>
                    <a:pt x="13398" y="12715"/>
                    <a:pt x="13398" y="12676"/>
                  </a:cubicBezTo>
                  <a:cubicBezTo>
                    <a:pt x="13398" y="12639"/>
                    <a:pt x="13405" y="12637"/>
                    <a:pt x="13405" y="12599"/>
                  </a:cubicBezTo>
                  <a:cubicBezTo>
                    <a:pt x="13405" y="12562"/>
                    <a:pt x="13391" y="12562"/>
                    <a:pt x="13391" y="12523"/>
                  </a:cubicBezTo>
                  <a:cubicBezTo>
                    <a:pt x="13391" y="12486"/>
                    <a:pt x="13399" y="12486"/>
                    <a:pt x="13399" y="12447"/>
                  </a:cubicBezTo>
                  <a:cubicBezTo>
                    <a:pt x="13399" y="12409"/>
                    <a:pt x="13391" y="12409"/>
                    <a:pt x="13391" y="12371"/>
                  </a:cubicBezTo>
                  <a:cubicBezTo>
                    <a:pt x="13391" y="12333"/>
                    <a:pt x="13393" y="12333"/>
                    <a:pt x="13393" y="12294"/>
                  </a:cubicBezTo>
                  <a:cubicBezTo>
                    <a:pt x="13393" y="12256"/>
                    <a:pt x="13394" y="12256"/>
                    <a:pt x="13394" y="12218"/>
                  </a:cubicBezTo>
                  <a:cubicBezTo>
                    <a:pt x="13394" y="12180"/>
                    <a:pt x="13403" y="12180"/>
                    <a:pt x="13403" y="12142"/>
                  </a:cubicBezTo>
                  <a:lnTo>
                    <a:pt x="13403" y="12066"/>
                  </a:lnTo>
                  <a:cubicBezTo>
                    <a:pt x="13403" y="12028"/>
                    <a:pt x="13392" y="12028"/>
                    <a:pt x="13392" y="11989"/>
                  </a:cubicBezTo>
                  <a:cubicBezTo>
                    <a:pt x="13392" y="11951"/>
                    <a:pt x="13402" y="11950"/>
                    <a:pt x="13402" y="11912"/>
                  </a:cubicBezTo>
                  <a:cubicBezTo>
                    <a:pt x="13402" y="11875"/>
                    <a:pt x="13388" y="11874"/>
                    <a:pt x="13388" y="11836"/>
                  </a:cubicBezTo>
                  <a:cubicBezTo>
                    <a:pt x="13388" y="11799"/>
                    <a:pt x="13403" y="11799"/>
                    <a:pt x="13403" y="11760"/>
                  </a:cubicBezTo>
                  <a:cubicBezTo>
                    <a:pt x="13403" y="11723"/>
                    <a:pt x="13402" y="11723"/>
                    <a:pt x="13402" y="11683"/>
                  </a:cubicBezTo>
                  <a:cubicBezTo>
                    <a:pt x="13402" y="11646"/>
                    <a:pt x="13393" y="11646"/>
                    <a:pt x="13393" y="11607"/>
                  </a:cubicBezTo>
                  <a:lnTo>
                    <a:pt x="13393" y="11531"/>
                  </a:lnTo>
                  <a:cubicBezTo>
                    <a:pt x="13393" y="11494"/>
                    <a:pt x="13403" y="11494"/>
                    <a:pt x="13403" y="11455"/>
                  </a:cubicBezTo>
                  <a:cubicBezTo>
                    <a:pt x="13403" y="11418"/>
                    <a:pt x="13404" y="11415"/>
                    <a:pt x="13404" y="11378"/>
                  </a:cubicBezTo>
                  <a:cubicBezTo>
                    <a:pt x="13404" y="11340"/>
                    <a:pt x="13393" y="11340"/>
                    <a:pt x="13393" y="11302"/>
                  </a:cubicBezTo>
                  <a:cubicBezTo>
                    <a:pt x="13393" y="11264"/>
                    <a:pt x="13399" y="11263"/>
                    <a:pt x="13399" y="11226"/>
                  </a:cubicBezTo>
                  <a:cubicBezTo>
                    <a:pt x="13399" y="11188"/>
                    <a:pt x="13402" y="11188"/>
                    <a:pt x="13402" y="11150"/>
                  </a:cubicBezTo>
                  <a:lnTo>
                    <a:pt x="13402" y="11073"/>
                  </a:lnTo>
                  <a:lnTo>
                    <a:pt x="13402" y="10997"/>
                  </a:lnTo>
                  <a:cubicBezTo>
                    <a:pt x="13402" y="10959"/>
                    <a:pt x="13404" y="10958"/>
                    <a:pt x="13404" y="10921"/>
                  </a:cubicBezTo>
                  <a:cubicBezTo>
                    <a:pt x="13404" y="10883"/>
                    <a:pt x="13397" y="10883"/>
                    <a:pt x="13397" y="10845"/>
                  </a:cubicBezTo>
                  <a:cubicBezTo>
                    <a:pt x="13397" y="10807"/>
                    <a:pt x="13398" y="10807"/>
                    <a:pt x="13398" y="10767"/>
                  </a:cubicBezTo>
                  <a:cubicBezTo>
                    <a:pt x="13398" y="10730"/>
                    <a:pt x="13397" y="10730"/>
                    <a:pt x="13397" y="10691"/>
                  </a:cubicBezTo>
                  <a:cubicBezTo>
                    <a:pt x="13397" y="10654"/>
                    <a:pt x="13404" y="10654"/>
                    <a:pt x="13404" y="10615"/>
                  </a:cubicBezTo>
                  <a:cubicBezTo>
                    <a:pt x="13404" y="10578"/>
                    <a:pt x="13392" y="10578"/>
                    <a:pt x="13392" y="10539"/>
                  </a:cubicBezTo>
                  <a:cubicBezTo>
                    <a:pt x="13392" y="10502"/>
                    <a:pt x="13399" y="10502"/>
                    <a:pt x="13399" y="10462"/>
                  </a:cubicBezTo>
                  <a:cubicBezTo>
                    <a:pt x="13399" y="10425"/>
                    <a:pt x="13405" y="10425"/>
                    <a:pt x="13405" y="10386"/>
                  </a:cubicBezTo>
                  <a:cubicBezTo>
                    <a:pt x="13405" y="10349"/>
                    <a:pt x="13392" y="10349"/>
                    <a:pt x="13392" y="10310"/>
                  </a:cubicBezTo>
                  <a:cubicBezTo>
                    <a:pt x="13392" y="10273"/>
                    <a:pt x="13404" y="10271"/>
                    <a:pt x="13404" y="10234"/>
                  </a:cubicBezTo>
                  <a:lnTo>
                    <a:pt x="13404" y="10157"/>
                  </a:lnTo>
                  <a:cubicBezTo>
                    <a:pt x="13404" y="10119"/>
                    <a:pt x="13399" y="10119"/>
                    <a:pt x="13399" y="10081"/>
                  </a:cubicBezTo>
                  <a:cubicBezTo>
                    <a:pt x="13399" y="10043"/>
                    <a:pt x="13403" y="10043"/>
                    <a:pt x="13403" y="10005"/>
                  </a:cubicBezTo>
                  <a:cubicBezTo>
                    <a:pt x="13403" y="9967"/>
                    <a:pt x="13393" y="9966"/>
                    <a:pt x="13393" y="9929"/>
                  </a:cubicBezTo>
                  <a:cubicBezTo>
                    <a:pt x="13393" y="9891"/>
                    <a:pt x="13396" y="9891"/>
                    <a:pt x="13396" y="9852"/>
                  </a:cubicBezTo>
                  <a:cubicBezTo>
                    <a:pt x="13396" y="9814"/>
                    <a:pt x="13393" y="9814"/>
                    <a:pt x="13393" y="9776"/>
                  </a:cubicBezTo>
                  <a:cubicBezTo>
                    <a:pt x="13393" y="9738"/>
                    <a:pt x="13389" y="9737"/>
                    <a:pt x="13389" y="9700"/>
                  </a:cubicBezTo>
                  <a:cubicBezTo>
                    <a:pt x="13389" y="9662"/>
                    <a:pt x="13404" y="9662"/>
                    <a:pt x="13404" y="9623"/>
                  </a:cubicBezTo>
                  <a:cubicBezTo>
                    <a:pt x="13404" y="9586"/>
                    <a:pt x="13403" y="9584"/>
                    <a:pt x="13403" y="9546"/>
                  </a:cubicBezTo>
                  <a:cubicBezTo>
                    <a:pt x="13403" y="9509"/>
                    <a:pt x="13399" y="9509"/>
                    <a:pt x="13399" y="9470"/>
                  </a:cubicBezTo>
                  <a:cubicBezTo>
                    <a:pt x="13399" y="9433"/>
                    <a:pt x="13404" y="9432"/>
                    <a:pt x="13404" y="9394"/>
                  </a:cubicBezTo>
                  <a:cubicBezTo>
                    <a:pt x="13404" y="9357"/>
                    <a:pt x="13393" y="9357"/>
                    <a:pt x="13393" y="9318"/>
                  </a:cubicBezTo>
                  <a:cubicBezTo>
                    <a:pt x="13393" y="9281"/>
                    <a:pt x="13398" y="9279"/>
                    <a:pt x="13398" y="9241"/>
                  </a:cubicBezTo>
                  <a:cubicBezTo>
                    <a:pt x="13398" y="9204"/>
                    <a:pt x="13396" y="9203"/>
                    <a:pt x="13396" y="9165"/>
                  </a:cubicBezTo>
                  <a:cubicBezTo>
                    <a:pt x="13396" y="9128"/>
                    <a:pt x="13391" y="9128"/>
                    <a:pt x="13391" y="9089"/>
                  </a:cubicBezTo>
                  <a:cubicBezTo>
                    <a:pt x="13391" y="9051"/>
                    <a:pt x="13404" y="9050"/>
                    <a:pt x="13404" y="9013"/>
                  </a:cubicBezTo>
                  <a:cubicBezTo>
                    <a:pt x="13404" y="8975"/>
                    <a:pt x="13398" y="8975"/>
                    <a:pt x="13398" y="8936"/>
                  </a:cubicBezTo>
                  <a:lnTo>
                    <a:pt x="13398" y="8860"/>
                  </a:lnTo>
                  <a:cubicBezTo>
                    <a:pt x="13398" y="8822"/>
                    <a:pt x="13391" y="8822"/>
                    <a:pt x="13391" y="8784"/>
                  </a:cubicBezTo>
                  <a:cubicBezTo>
                    <a:pt x="13391" y="8746"/>
                    <a:pt x="13405" y="8746"/>
                    <a:pt x="13405" y="8708"/>
                  </a:cubicBezTo>
                  <a:cubicBezTo>
                    <a:pt x="13405" y="8670"/>
                    <a:pt x="13404" y="8668"/>
                    <a:pt x="13404" y="8631"/>
                  </a:cubicBezTo>
                  <a:cubicBezTo>
                    <a:pt x="13404" y="8593"/>
                    <a:pt x="13393" y="8593"/>
                    <a:pt x="13393" y="8554"/>
                  </a:cubicBezTo>
                  <a:cubicBezTo>
                    <a:pt x="13393" y="8517"/>
                    <a:pt x="13404" y="8517"/>
                    <a:pt x="13404" y="8478"/>
                  </a:cubicBezTo>
                  <a:cubicBezTo>
                    <a:pt x="13404" y="8441"/>
                    <a:pt x="13393" y="8441"/>
                    <a:pt x="13393" y="8402"/>
                  </a:cubicBezTo>
                  <a:cubicBezTo>
                    <a:pt x="13393" y="8365"/>
                    <a:pt x="13404" y="8365"/>
                    <a:pt x="13404" y="8325"/>
                  </a:cubicBezTo>
                  <a:cubicBezTo>
                    <a:pt x="13404" y="8288"/>
                    <a:pt x="13389" y="8288"/>
                    <a:pt x="13389" y="8249"/>
                  </a:cubicBezTo>
                  <a:cubicBezTo>
                    <a:pt x="13389" y="8212"/>
                    <a:pt x="13394" y="8212"/>
                    <a:pt x="13394" y="8173"/>
                  </a:cubicBezTo>
                  <a:cubicBezTo>
                    <a:pt x="13394" y="8136"/>
                    <a:pt x="13398" y="8136"/>
                    <a:pt x="13398" y="8097"/>
                  </a:cubicBezTo>
                  <a:cubicBezTo>
                    <a:pt x="13398" y="8060"/>
                    <a:pt x="13389" y="8060"/>
                    <a:pt x="13389" y="8020"/>
                  </a:cubicBezTo>
                  <a:lnTo>
                    <a:pt x="13389" y="7944"/>
                  </a:lnTo>
                  <a:cubicBezTo>
                    <a:pt x="13389" y="7906"/>
                    <a:pt x="13398" y="7906"/>
                    <a:pt x="13398" y="7868"/>
                  </a:cubicBezTo>
                  <a:cubicBezTo>
                    <a:pt x="13398" y="7830"/>
                    <a:pt x="13388" y="7830"/>
                    <a:pt x="13388" y="7792"/>
                  </a:cubicBezTo>
                  <a:lnTo>
                    <a:pt x="13388" y="7715"/>
                  </a:lnTo>
                  <a:cubicBezTo>
                    <a:pt x="13388" y="7677"/>
                    <a:pt x="13392" y="7676"/>
                    <a:pt x="13392" y="7639"/>
                  </a:cubicBezTo>
                  <a:cubicBezTo>
                    <a:pt x="13392" y="7601"/>
                    <a:pt x="13398" y="7601"/>
                    <a:pt x="13398" y="7563"/>
                  </a:cubicBezTo>
                  <a:cubicBezTo>
                    <a:pt x="13398" y="7525"/>
                    <a:pt x="13392" y="7525"/>
                    <a:pt x="13392" y="7487"/>
                  </a:cubicBezTo>
                  <a:cubicBezTo>
                    <a:pt x="13392" y="7449"/>
                    <a:pt x="13389" y="7447"/>
                    <a:pt x="13389" y="7409"/>
                  </a:cubicBezTo>
                  <a:cubicBezTo>
                    <a:pt x="13389" y="7372"/>
                    <a:pt x="13391" y="7371"/>
                    <a:pt x="13391" y="7333"/>
                  </a:cubicBezTo>
                  <a:cubicBezTo>
                    <a:pt x="13391" y="7296"/>
                    <a:pt x="13396" y="7295"/>
                    <a:pt x="13396" y="7257"/>
                  </a:cubicBezTo>
                  <a:cubicBezTo>
                    <a:pt x="13396" y="7220"/>
                    <a:pt x="13394" y="7220"/>
                    <a:pt x="13394" y="7181"/>
                  </a:cubicBezTo>
                  <a:cubicBezTo>
                    <a:pt x="13394" y="7144"/>
                    <a:pt x="13388" y="7144"/>
                    <a:pt x="13388" y="7104"/>
                  </a:cubicBezTo>
                  <a:cubicBezTo>
                    <a:pt x="13388" y="7067"/>
                    <a:pt x="13399" y="7066"/>
                    <a:pt x="13399" y="7028"/>
                  </a:cubicBezTo>
                  <a:cubicBezTo>
                    <a:pt x="13399" y="6991"/>
                    <a:pt x="13388" y="6990"/>
                    <a:pt x="13388" y="6952"/>
                  </a:cubicBezTo>
                  <a:cubicBezTo>
                    <a:pt x="13388" y="6915"/>
                    <a:pt x="13394" y="6915"/>
                    <a:pt x="13394" y="6876"/>
                  </a:cubicBezTo>
                  <a:cubicBezTo>
                    <a:pt x="13394" y="6839"/>
                    <a:pt x="13392" y="6836"/>
                    <a:pt x="13392" y="6799"/>
                  </a:cubicBezTo>
                  <a:cubicBezTo>
                    <a:pt x="13392" y="6761"/>
                    <a:pt x="13399" y="6761"/>
                    <a:pt x="13399" y="6723"/>
                  </a:cubicBezTo>
                  <a:cubicBezTo>
                    <a:pt x="13399" y="6685"/>
                    <a:pt x="13403" y="6685"/>
                    <a:pt x="13403" y="6647"/>
                  </a:cubicBezTo>
                  <a:cubicBezTo>
                    <a:pt x="13403" y="6609"/>
                    <a:pt x="13393" y="6609"/>
                    <a:pt x="13393" y="6571"/>
                  </a:cubicBezTo>
                  <a:cubicBezTo>
                    <a:pt x="13393" y="6533"/>
                    <a:pt x="13398" y="6531"/>
                    <a:pt x="13398" y="6494"/>
                  </a:cubicBezTo>
                  <a:cubicBezTo>
                    <a:pt x="13398" y="6456"/>
                    <a:pt x="13393" y="6456"/>
                    <a:pt x="13393" y="6418"/>
                  </a:cubicBezTo>
                  <a:cubicBezTo>
                    <a:pt x="13393" y="6380"/>
                    <a:pt x="13399" y="6380"/>
                    <a:pt x="13399" y="6342"/>
                  </a:cubicBezTo>
                  <a:cubicBezTo>
                    <a:pt x="13399" y="6304"/>
                    <a:pt x="13391" y="6304"/>
                    <a:pt x="13391" y="6265"/>
                  </a:cubicBezTo>
                  <a:cubicBezTo>
                    <a:pt x="13391" y="6228"/>
                    <a:pt x="13398" y="6228"/>
                    <a:pt x="13398" y="6188"/>
                  </a:cubicBezTo>
                  <a:cubicBezTo>
                    <a:pt x="13398" y="6151"/>
                    <a:pt x="13404" y="6150"/>
                    <a:pt x="13404" y="6112"/>
                  </a:cubicBezTo>
                  <a:cubicBezTo>
                    <a:pt x="13404" y="6075"/>
                    <a:pt x="13402" y="6075"/>
                    <a:pt x="13402" y="6036"/>
                  </a:cubicBezTo>
                  <a:cubicBezTo>
                    <a:pt x="13402" y="5999"/>
                    <a:pt x="13391" y="5999"/>
                    <a:pt x="13391" y="5960"/>
                  </a:cubicBezTo>
                  <a:cubicBezTo>
                    <a:pt x="13391" y="5923"/>
                    <a:pt x="13399" y="5921"/>
                    <a:pt x="13399" y="5883"/>
                  </a:cubicBezTo>
                  <a:cubicBezTo>
                    <a:pt x="13399" y="5846"/>
                    <a:pt x="13394" y="5846"/>
                    <a:pt x="13394" y="5807"/>
                  </a:cubicBezTo>
                  <a:cubicBezTo>
                    <a:pt x="13394" y="5770"/>
                    <a:pt x="13398" y="5770"/>
                    <a:pt x="13398" y="5731"/>
                  </a:cubicBezTo>
                  <a:lnTo>
                    <a:pt x="13398" y="5655"/>
                  </a:lnTo>
                  <a:cubicBezTo>
                    <a:pt x="13398" y="5617"/>
                    <a:pt x="13389" y="5617"/>
                    <a:pt x="13389" y="5578"/>
                  </a:cubicBezTo>
                  <a:cubicBezTo>
                    <a:pt x="13389" y="5540"/>
                    <a:pt x="13394" y="5540"/>
                    <a:pt x="13394" y="5502"/>
                  </a:cubicBezTo>
                  <a:cubicBezTo>
                    <a:pt x="13394" y="5464"/>
                    <a:pt x="13404" y="5464"/>
                    <a:pt x="13404" y="5426"/>
                  </a:cubicBezTo>
                  <a:cubicBezTo>
                    <a:pt x="13404" y="5387"/>
                    <a:pt x="13394" y="5388"/>
                    <a:pt x="13394" y="5350"/>
                  </a:cubicBezTo>
                  <a:cubicBezTo>
                    <a:pt x="13394" y="5310"/>
                    <a:pt x="13397" y="5310"/>
                    <a:pt x="13397" y="5273"/>
                  </a:cubicBezTo>
                  <a:cubicBezTo>
                    <a:pt x="13397" y="5234"/>
                    <a:pt x="13402" y="5234"/>
                    <a:pt x="13402" y="5196"/>
                  </a:cubicBezTo>
                  <a:cubicBezTo>
                    <a:pt x="13402" y="5158"/>
                    <a:pt x="13397" y="5159"/>
                    <a:pt x="13397" y="5120"/>
                  </a:cubicBezTo>
                  <a:cubicBezTo>
                    <a:pt x="13397" y="5082"/>
                    <a:pt x="13399" y="5082"/>
                    <a:pt x="13399" y="5044"/>
                  </a:cubicBezTo>
                  <a:cubicBezTo>
                    <a:pt x="13399" y="5005"/>
                    <a:pt x="13397" y="5005"/>
                    <a:pt x="13397" y="4967"/>
                  </a:cubicBezTo>
                  <a:cubicBezTo>
                    <a:pt x="13397" y="4929"/>
                    <a:pt x="13402" y="4930"/>
                    <a:pt x="13402" y="4891"/>
                  </a:cubicBezTo>
                  <a:cubicBezTo>
                    <a:pt x="13402" y="4853"/>
                    <a:pt x="13404" y="4853"/>
                    <a:pt x="13404" y="4815"/>
                  </a:cubicBezTo>
                  <a:cubicBezTo>
                    <a:pt x="13404" y="4777"/>
                    <a:pt x="13403" y="4778"/>
                    <a:pt x="13403" y="4739"/>
                  </a:cubicBezTo>
                  <a:cubicBezTo>
                    <a:pt x="13403" y="4699"/>
                    <a:pt x="13402" y="4702"/>
                    <a:pt x="13402" y="4662"/>
                  </a:cubicBezTo>
                  <a:lnTo>
                    <a:pt x="13402" y="4586"/>
                  </a:lnTo>
                  <a:cubicBezTo>
                    <a:pt x="13402" y="4547"/>
                    <a:pt x="13407" y="4548"/>
                    <a:pt x="13407" y="4510"/>
                  </a:cubicBezTo>
                  <a:cubicBezTo>
                    <a:pt x="13407" y="4471"/>
                    <a:pt x="13397" y="4472"/>
                    <a:pt x="13397" y="4434"/>
                  </a:cubicBezTo>
                  <a:cubicBezTo>
                    <a:pt x="13397" y="4394"/>
                    <a:pt x="13403" y="4394"/>
                    <a:pt x="13403" y="4357"/>
                  </a:cubicBezTo>
                  <a:cubicBezTo>
                    <a:pt x="13403" y="4319"/>
                    <a:pt x="13407" y="4319"/>
                    <a:pt x="13407" y="4281"/>
                  </a:cubicBezTo>
                  <a:cubicBezTo>
                    <a:pt x="13407" y="4243"/>
                    <a:pt x="13396" y="4243"/>
                    <a:pt x="13396" y="4205"/>
                  </a:cubicBezTo>
                  <a:cubicBezTo>
                    <a:pt x="13396" y="4167"/>
                    <a:pt x="13402" y="4167"/>
                    <a:pt x="13402" y="4129"/>
                  </a:cubicBezTo>
                  <a:cubicBezTo>
                    <a:pt x="13402" y="4091"/>
                    <a:pt x="13408" y="4091"/>
                    <a:pt x="13408" y="4051"/>
                  </a:cubicBezTo>
                  <a:cubicBezTo>
                    <a:pt x="13408" y="4014"/>
                    <a:pt x="13405" y="4014"/>
                    <a:pt x="13405" y="3975"/>
                  </a:cubicBezTo>
                  <a:cubicBezTo>
                    <a:pt x="13405" y="3938"/>
                    <a:pt x="13402" y="3937"/>
                    <a:pt x="13402" y="3899"/>
                  </a:cubicBezTo>
                  <a:cubicBezTo>
                    <a:pt x="13402" y="3862"/>
                    <a:pt x="13407" y="3861"/>
                    <a:pt x="13407" y="3823"/>
                  </a:cubicBezTo>
                  <a:cubicBezTo>
                    <a:pt x="13407" y="3786"/>
                    <a:pt x="13405" y="3786"/>
                    <a:pt x="13405" y="3746"/>
                  </a:cubicBezTo>
                  <a:cubicBezTo>
                    <a:pt x="13405" y="3709"/>
                    <a:pt x="13394" y="3709"/>
                    <a:pt x="13394" y="3670"/>
                  </a:cubicBezTo>
                  <a:cubicBezTo>
                    <a:pt x="13394" y="3633"/>
                    <a:pt x="13402" y="3633"/>
                    <a:pt x="13402" y="3594"/>
                  </a:cubicBezTo>
                  <a:cubicBezTo>
                    <a:pt x="13402" y="3557"/>
                    <a:pt x="13396" y="3557"/>
                    <a:pt x="13396" y="3518"/>
                  </a:cubicBezTo>
                  <a:cubicBezTo>
                    <a:pt x="13396" y="3481"/>
                    <a:pt x="13391" y="3481"/>
                    <a:pt x="13391" y="3441"/>
                  </a:cubicBezTo>
                  <a:cubicBezTo>
                    <a:pt x="13391" y="3403"/>
                    <a:pt x="13405" y="3402"/>
                    <a:pt x="13405" y="3365"/>
                  </a:cubicBezTo>
                  <a:cubicBezTo>
                    <a:pt x="13405" y="3327"/>
                    <a:pt x="13393" y="3327"/>
                    <a:pt x="13393" y="3289"/>
                  </a:cubicBezTo>
                  <a:cubicBezTo>
                    <a:pt x="13393" y="3251"/>
                    <a:pt x="13391" y="3251"/>
                    <a:pt x="13391" y="3213"/>
                  </a:cubicBezTo>
                  <a:cubicBezTo>
                    <a:pt x="13391" y="3175"/>
                    <a:pt x="13393" y="3175"/>
                    <a:pt x="13393" y="3136"/>
                  </a:cubicBezTo>
                  <a:lnTo>
                    <a:pt x="13393" y="3060"/>
                  </a:lnTo>
                  <a:lnTo>
                    <a:pt x="13393" y="2984"/>
                  </a:lnTo>
                  <a:cubicBezTo>
                    <a:pt x="13393" y="2946"/>
                    <a:pt x="13398" y="2945"/>
                    <a:pt x="13398" y="2907"/>
                  </a:cubicBezTo>
                  <a:cubicBezTo>
                    <a:pt x="13398" y="2870"/>
                    <a:pt x="13403" y="2868"/>
                    <a:pt x="13403" y="2830"/>
                  </a:cubicBezTo>
                  <a:cubicBezTo>
                    <a:pt x="13403" y="2793"/>
                    <a:pt x="13405" y="2793"/>
                    <a:pt x="13405" y="2754"/>
                  </a:cubicBezTo>
                  <a:cubicBezTo>
                    <a:pt x="13405" y="2717"/>
                    <a:pt x="13402" y="2716"/>
                    <a:pt x="13402" y="2678"/>
                  </a:cubicBezTo>
                  <a:cubicBezTo>
                    <a:pt x="13402" y="2641"/>
                    <a:pt x="13389" y="2641"/>
                    <a:pt x="13389" y="2602"/>
                  </a:cubicBezTo>
                  <a:cubicBezTo>
                    <a:pt x="13389" y="2565"/>
                    <a:pt x="13391" y="2563"/>
                    <a:pt x="13391" y="2525"/>
                  </a:cubicBezTo>
                  <a:cubicBezTo>
                    <a:pt x="13391" y="2488"/>
                    <a:pt x="13394" y="2487"/>
                    <a:pt x="13394" y="2449"/>
                  </a:cubicBezTo>
                  <a:cubicBezTo>
                    <a:pt x="13394" y="2412"/>
                    <a:pt x="13399" y="2410"/>
                    <a:pt x="13399" y="2373"/>
                  </a:cubicBezTo>
                  <a:cubicBezTo>
                    <a:pt x="13399" y="2336"/>
                    <a:pt x="13391" y="2334"/>
                    <a:pt x="13391" y="2297"/>
                  </a:cubicBezTo>
                  <a:cubicBezTo>
                    <a:pt x="13391" y="2259"/>
                    <a:pt x="13397" y="2257"/>
                    <a:pt x="13397" y="2220"/>
                  </a:cubicBezTo>
                  <a:cubicBezTo>
                    <a:pt x="13397" y="2182"/>
                    <a:pt x="13396" y="2182"/>
                    <a:pt x="13396" y="2144"/>
                  </a:cubicBezTo>
                  <a:cubicBezTo>
                    <a:pt x="13396" y="2106"/>
                    <a:pt x="13404" y="2105"/>
                    <a:pt x="13404" y="2068"/>
                  </a:cubicBezTo>
                  <a:cubicBezTo>
                    <a:pt x="13404" y="2030"/>
                    <a:pt x="13402" y="2030"/>
                    <a:pt x="13402" y="1992"/>
                  </a:cubicBezTo>
                  <a:lnTo>
                    <a:pt x="13402" y="1915"/>
                  </a:lnTo>
                  <a:cubicBezTo>
                    <a:pt x="13402" y="1877"/>
                    <a:pt x="13391" y="1877"/>
                    <a:pt x="13391" y="1839"/>
                  </a:cubicBezTo>
                  <a:cubicBezTo>
                    <a:pt x="13391" y="1801"/>
                    <a:pt x="13396" y="1800"/>
                    <a:pt x="13396" y="1762"/>
                  </a:cubicBezTo>
                  <a:cubicBezTo>
                    <a:pt x="13396" y="1725"/>
                    <a:pt x="13399" y="1724"/>
                    <a:pt x="13399" y="1686"/>
                  </a:cubicBezTo>
                  <a:cubicBezTo>
                    <a:pt x="13399" y="1649"/>
                    <a:pt x="13404" y="1649"/>
                    <a:pt x="13404" y="1609"/>
                  </a:cubicBezTo>
                  <a:cubicBezTo>
                    <a:pt x="13404" y="1572"/>
                    <a:pt x="13399" y="1571"/>
                    <a:pt x="13399" y="1533"/>
                  </a:cubicBezTo>
                  <a:cubicBezTo>
                    <a:pt x="13399" y="1496"/>
                    <a:pt x="13404" y="1495"/>
                    <a:pt x="13404" y="1457"/>
                  </a:cubicBezTo>
                  <a:cubicBezTo>
                    <a:pt x="13404" y="1420"/>
                    <a:pt x="13389" y="1419"/>
                    <a:pt x="13389" y="1381"/>
                  </a:cubicBezTo>
                  <a:cubicBezTo>
                    <a:pt x="13389" y="1344"/>
                    <a:pt x="13399" y="1344"/>
                    <a:pt x="13399" y="1304"/>
                  </a:cubicBezTo>
                  <a:lnTo>
                    <a:pt x="13399" y="1228"/>
                  </a:lnTo>
                  <a:cubicBezTo>
                    <a:pt x="13399" y="1190"/>
                    <a:pt x="13396" y="1190"/>
                    <a:pt x="13396" y="1152"/>
                  </a:cubicBezTo>
                  <a:cubicBezTo>
                    <a:pt x="13396" y="1114"/>
                    <a:pt x="13402" y="1113"/>
                    <a:pt x="13402" y="1076"/>
                  </a:cubicBezTo>
                  <a:cubicBezTo>
                    <a:pt x="13402" y="1038"/>
                    <a:pt x="13389" y="1036"/>
                    <a:pt x="13389" y="999"/>
                  </a:cubicBezTo>
                  <a:cubicBezTo>
                    <a:pt x="13389" y="961"/>
                    <a:pt x="13392" y="960"/>
                    <a:pt x="13392" y="923"/>
                  </a:cubicBezTo>
                  <a:cubicBezTo>
                    <a:pt x="13392" y="885"/>
                    <a:pt x="13399" y="884"/>
                    <a:pt x="13399" y="847"/>
                  </a:cubicBezTo>
                  <a:cubicBezTo>
                    <a:pt x="13399" y="809"/>
                    <a:pt x="13397" y="809"/>
                    <a:pt x="13397" y="771"/>
                  </a:cubicBezTo>
                  <a:cubicBezTo>
                    <a:pt x="13397" y="733"/>
                    <a:pt x="13403" y="733"/>
                    <a:pt x="13403" y="693"/>
                  </a:cubicBezTo>
                  <a:cubicBezTo>
                    <a:pt x="13403" y="656"/>
                    <a:pt x="13404" y="656"/>
                    <a:pt x="13404" y="617"/>
                  </a:cubicBezTo>
                  <a:cubicBezTo>
                    <a:pt x="13404" y="592"/>
                    <a:pt x="13403" y="567"/>
                    <a:pt x="13399" y="542"/>
                  </a:cubicBezTo>
                  <a:cubicBezTo>
                    <a:pt x="13397" y="519"/>
                    <a:pt x="13378" y="497"/>
                    <a:pt x="13373" y="473"/>
                  </a:cubicBezTo>
                  <a:cubicBezTo>
                    <a:pt x="13366" y="449"/>
                    <a:pt x="13364" y="425"/>
                    <a:pt x="13356" y="402"/>
                  </a:cubicBezTo>
                  <a:cubicBezTo>
                    <a:pt x="13346" y="380"/>
                    <a:pt x="13337" y="356"/>
                    <a:pt x="13325" y="335"/>
                  </a:cubicBezTo>
                  <a:cubicBezTo>
                    <a:pt x="13314" y="313"/>
                    <a:pt x="13305" y="290"/>
                    <a:pt x="13291" y="269"/>
                  </a:cubicBezTo>
                  <a:cubicBezTo>
                    <a:pt x="13278" y="249"/>
                    <a:pt x="13258" y="233"/>
                    <a:pt x="13242" y="215"/>
                  </a:cubicBezTo>
                  <a:cubicBezTo>
                    <a:pt x="13226" y="195"/>
                    <a:pt x="13215" y="172"/>
                    <a:pt x="13196" y="156"/>
                  </a:cubicBezTo>
                  <a:cubicBezTo>
                    <a:pt x="13178" y="140"/>
                    <a:pt x="13155" y="128"/>
                    <a:pt x="13135" y="114"/>
                  </a:cubicBezTo>
                  <a:cubicBezTo>
                    <a:pt x="13115" y="99"/>
                    <a:pt x="13093" y="87"/>
                    <a:pt x="13072" y="75"/>
                  </a:cubicBezTo>
                  <a:cubicBezTo>
                    <a:pt x="13050" y="65"/>
                    <a:pt x="13025" y="62"/>
                    <a:pt x="13002" y="53"/>
                  </a:cubicBezTo>
                  <a:cubicBezTo>
                    <a:pt x="12980" y="43"/>
                    <a:pt x="12960" y="22"/>
                    <a:pt x="12937" y="17"/>
                  </a:cubicBezTo>
                  <a:cubicBezTo>
                    <a:pt x="12927" y="14"/>
                    <a:pt x="12918" y="14"/>
                    <a:pt x="12908" y="14"/>
                  </a:cubicBezTo>
                  <a:cubicBezTo>
                    <a:pt x="12899" y="14"/>
                    <a:pt x="12890" y="14"/>
                    <a:pt x="12881" y="14"/>
                  </a:cubicBezTo>
                  <a:cubicBezTo>
                    <a:pt x="12875" y="14"/>
                    <a:pt x="12868" y="14"/>
                    <a:pt x="12862" y="13"/>
                  </a:cubicBezTo>
                  <a:cubicBezTo>
                    <a:pt x="12837" y="11"/>
                    <a:pt x="12814" y="7"/>
                    <a:pt x="12788" y="7"/>
                  </a:cubicBezTo>
                  <a:cubicBezTo>
                    <a:pt x="12749" y="7"/>
                    <a:pt x="12749" y="3"/>
                    <a:pt x="12711" y="3"/>
                  </a:cubicBezTo>
                  <a:cubicBezTo>
                    <a:pt x="12671" y="3"/>
                    <a:pt x="12671" y="2"/>
                    <a:pt x="12633" y="2"/>
                  </a:cubicBezTo>
                  <a:cubicBezTo>
                    <a:pt x="12594" y="2"/>
                    <a:pt x="12594" y="5"/>
                    <a:pt x="12555" y="5"/>
                  </a:cubicBezTo>
                  <a:cubicBezTo>
                    <a:pt x="12516" y="5"/>
                    <a:pt x="12516" y="0"/>
                    <a:pt x="12477" y="0"/>
                  </a:cubicBezTo>
                  <a:cubicBezTo>
                    <a:pt x="12439" y="0"/>
                    <a:pt x="12439" y="7"/>
                    <a:pt x="12400" y="7"/>
                  </a:cubicBezTo>
                  <a:cubicBezTo>
                    <a:pt x="12360" y="7"/>
                    <a:pt x="12360" y="0"/>
                    <a:pt x="12322" y="0"/>
                  </a:cubicBezTo>
                  <a:cubicBezTo>
                    <a:pt x="12284" y="0"/>
                    <a:pt x="12284" y="13"/>
                    <a:pt x="12246" y="13"/>
                  </a:cubicBezTo>
                  <a:cubicBezTo>
                    <a:pt x="12207" y="13"/>
                    <a:pt x="12207" y="5"/>
                    <a:pt x="12168" y="5"/>
                  </a:cubicBezTo>
                  <a:cubicBezTo>
                    <a:pt x="12130" y="5"/>
                    <a:pt x="12130" y="10"/>
                    <a:pt x="12092" y="10"/>
                  </a:cubicBezTo>
                  <a:cubicBezTo>
                    <a:pt x="12054" y="10"/>
                    <a:pt x="12054" y="5"/>
                    <a:pt x="12016" y="5"/>
                  </a:cubicBezTo>
                  <a:cubicBezTo>
                    <a:pt x="11977" y="5"/>
                    <a:pt x="11977" y="8"/>
                    <a:pt x="11937" y="8"/>
                  </a:cubicBezTo>
                  <a:cubicBezTo>
                    <a:pt x="11900" y="8"/>
                    <a:pt x="11900" y="11"/>
                    <a:pt x="11861" y="11"/>
                  </a:cubicBezTo>
                  <a:cubicBezTo>
                    <a:pt x="11823" y="11"/>
                    <a:pt x="11823" y="2"/>
                    <a:pt x="11784" y="2"/>
                  </a:cubicBezTo>
                  <a:cubicBezTo>
                    <a:pt x="11747" y="2"/>
                    <a:pt x="11747" y="7"/>
                    <a:pt x="11707" y="7"/>
                  </a:cubicBezTo>
                  <a:lnTo>
                    <a:pt x="11630" y="7"/>
                  </a:lnTo>
                  <a:cubicBezTo>
                    <a:pt x="11593" y="7"/>
                    <a:pt x="11593" y="0"/>
                    <a:pt x="11554" y="0"/>
                  </a:cubicBezTo>
                  <a:cubicBezTo>
                    <a:pt x="11516" y="0"/>
                    <a:pt x="11516" y="7"/>
                    <a:pt x="11477" y="7"/>
                  </a:cubicBezTo>
                  <a:cubicBezTo>
                    <a:pt x="11439" y="7"/>
                    <a:pt x="11439" y="11"/>
                    <a:pt x="11401" y="11"/>
                  </a:cubicBezTo>
                  <a:cubicBezTo>
                    <a:pt x="11363" y="11"/>
                    <a:pt x="11363" y="6"/>
                    <a:pt x="11325" y="6"/>
                  </a:cubicBezTo>
                  <a:cubicBezTo>
                    <a:pt x="11287" y="6"/>
                    <a:pt x="11287" y="7"/>
                    <a:pt x="11249" y="7"/>
                  </a:cubicBezTo>
                  <a:cubicBezTo>
                    <a:pt x="11211" y="7"/>
                    <a:pt x="11211" y="0"/>
                    <a:pt x="11172" y="0"/>
                  </a:cubicBezTo>
                  <a:cubicBezTo>
                    <a:pt x="11134" y="0"/>
                    <a:pt x="11134" y="11"/>
                    <a:pt x="11096" y="11"/>
                  </a:cubicBezTo>
                  <a:cubicBezTo>
                    <a:pt x="11058" y="11"/>
                    <a:pt x="11058" y="6"/>
                    <a:pt x="11019" y="6"/>
                  </a:cubicBezTo>
                  <a:cubicBezTo>
                    <a:pt x="10982" y="6"/>
                    <a:pt x="10982" y="2"/>
                    <a:pt x="10943" y="2"/>
                  </a:cubicBezTo>
                  <a:cubicBezTo>
                    <a:pt x="10906" y="2"/>
                    <a:pt x="10906" y="8"/>
                    <a:pt x="10866" y="8"/>
                  </a:cubicBezTo>
                  <a:cubicBezTo>
                    <a:pt x="10829" y="8"/>
                    <a:pt x="10829" y="5"/>
                    <a:pt x="10790" y="5"/>
                  </a:cubicBezTo>
                  <a:cubicBezTo>
                    <a:pt x="10753" y="5"/>
                    <a:pt x="10753" y="8"/>
                    <a:pt x="10714" y="8"/>
                  </a:cubicBezTo>
                  <a:cubicBezTo>
                    <a:pt x="10677" y="8"/>
                    <a:pt x="10677" y="2"/>
                    <a:pt x="10638" y="2"/>
                  </a:cubicBezTo>
                  <a:lnTo>
                    <a:pt x="10561" y="2"/>
                  </a:lnTo>
                  <a:cubicBezTo>
                    <a:pt x="10524" y="2"/>
                    <a:pt x="10524" y="13"/>
                    <a:pt x="10485" y="13"/>
                  </a:cubicBezTo>
                  <a:cubicBezTo>
                    <a:pt x="10447" y="13"/>
                    <a:pt x="10447" y="0"/>
                    <a:pt x="10409" y="0"/>
                  </a:cubicBezTo>
                  <a:cubicBezTo>
                    <a:pt x="10371" y="0"/>
                    <a:pt x="10371" y="6"/>
                    <a:pt x="10333" y="6"/>
                  </a:cubicBezTo>
                  <a:cubicBezTo>
                    <a:pt x="10295" y="6"/>
                    <a:pt x="10295" y="13"/>
                    <a:pt x="10256" y="13"/>
                  </a:cubicBezTo>
                  <a:cubicBezTo>
                    <a:pt x="10218" y="13"/>
                    <a:pt x="10218" y="12"/>
                    <a:pt x="10180" y="12"/>
                  </a:cubicBezTo>
                  <a:cubicBezTo>
                    <a:pt x="10142" y="12"/>
                    <a:pt x="10142" y="8"/>
                    <a:pt x="10104" y="8"/>
                  </a:cubicBezTo>
                  <a:cubicBezTo>
                    <a:pt x="10066" y="8"/>
                    <a:pt x="10066" y="2"/>
                    <a:pt x="10028" y="2"/>
                  </a:cubicBezTo>
                  <a:cubicBezTo>
                    <a:pt x="9990" y="2"/>
                    <a:pt x="9990" y="0"/>
                    <a:pt x="9950" y="0"/>
                  </a:cubicBezTo>
                  <a:cubicBezTo>
                    <a:pt x="9913" y="0"/>
                    <a:pt x="9913" y="6"/>
                    <a:pt x="9874" y="6"/>
                  </a:cubicBezTo>
                  <a:cubicBezTo>
                    <a:pt x="9837" y="6"/>
                    <a:pt x="9837" y="13"/>
                    <a:pt x="9798" y="13"/>
                  </a:cubicBezTo>
                  <a:cubicBezTo>
                    <a:pt x="9761" y="13"/>
                    <a:pt x="9761" y="0"/>
                    <a:pt x="9722" y="0"/>
                  </a:cubicBezTo>
                  <a:cubicBezTo>
                    <a:pt x="9685" y="0"/>
                    <a:pt x="9685" y="6"/>
                    <a:pt x="9645" y="6"/>
                  </a:cubicBezTo>
                  <a:cubicBezTo>
                    <a:pt x="9608" y="6"/>
                    <a:pt x="9608" y="13"/>
                    <a:pt x="9569" y="13"/>
                  </a:cubicBezTo>
                  <a:cubicBezTo>
                    <a:pt x="9532" y="13"/>
                    <a:pt x="9532" y="6"/>
                    <a:pt x="9493" y="6"/>
                  </a:cubicBezTo>
                  <a:cubicBezTo>
                    <a:pt x="9456" y="6"/>
                    <a:pt x="9455" y="5"/>
                    <a:pt x="9417" y="5"/>
                  </a:cubicBezTo>
                  <a:cubicBezTo>
                    <a:pt x="9380" y="5"/>
                    <a:pt x="9380" y="10"/>
                    <a:pt x="9340" y="10"/>
                  </a:cubicBezTo>
                  <a:cubicBezTo>
                    <a:pt x="9302" y="10"/>
                    <a:pt x="9302" y="7"/>
                    <a:pt x="9264" y="7"/>
                  </a:cubicBezTo>
                  <a:cubicBezTo>
                    <a:pt x="9226" y="7"/>
                    <a:pt x="9226" y="12"/>
                    <a:pt x="9188" y="12"/>
                  </a:cubicBezTo>
                  <a:cubicBezTo>
                    <a:pt x="9150" y="12"/>
                    <a:pt x="9150" y="6"/>
                    <a:pt x="9112" y="6"/>
                  </a:cubicBezTo>
                  <a:cubicBezTo>
                    <a:pt x="9074" y="6"/>
                    <a:pt x="9074" y="15"/>
                    <a:pt x="9035" y="15"/>
                  </a:cubicBezTo>
                  <a:cubicBezTo>
                    <a:pt x="8997" y="15"/>
                    <a:pt x="8997" y="10"/>
                    <a:pt x="8959" y="10"/>
                  </a:cubicBezTo>
                  <a:cubicBezTo>
                    <a:pt x="8921" y="10"/>
                    <a:pt x="8921" y="6"/>
                    <a:pt x="8883" y="6"/>
                  </a:cubicBezTo>
                  <a:lnTo>
                    <a:pt x="8807" y="6"/>
                  </a:lnTo>
                  <a:cubicBezTo>
                    <a:pt x="8769" y="6"/>
                    <a:pt x="8769" y="17"/>
                    <a:pt x="8729" y="17"/>
                  </a:cubicBezTo>
                  <a:cubicBezTo>
                    <a:pt x="8692" y="17"/>
                    <a:pt x="8692" y="7"/>
                    <a:pt x="8653" y="7"/>
                  </a:cubicBezTo>
                  <a:cubicBezTo>
                    <a:pt x="8616" y="7"/>
                    <a:pt x="8616" y="17"/>
                    <a:pt x="8577" y="17"/>
                  </a:cubicBezTo>
                  <a:cubicBezTo>
                    <a:pt x="8540" y="17"/>
                    <a:pt x="8540" y="7"/>
                    <a:pt x="8501" y="7"/>
                  </a:cubicBezTo>
                  <a:lnTo>
                    <a:pt x="8424" y="7"/>
                  </a:lnTo>
                  <a:cubicBezTo>
                    <a:pt x="8387" y="7"/>
                    <a:pt x="8387" y="13"/>
                    <a:pt x="8348" y="13"/>
                  </a:cubicBezTo>
                  <a:cubicBezTo>
                    <a:pt x="8311" y="13"/>
                    <a:pt x="8311" y="11"/>
                    <a:pt x="8272" y="11"/>
                  </a:cubicBezTo>
                  <a:cubicBezTo>
                    <a:pt x="8235" y="11"/>
                    <a:pt x="8235" y="12"/>
                    <a:pt x="8196" y="12"/>
                  </a:cubicBezTo>
                  <a:cubicBezTo>
                    <a:pt x="8158" y="12"/>
                    <a:pt x="8158" y="7"/>
                    <a:pt x="8119" y="7"/>
                  </a:cubicBezTo>
                  <a:cubicBezTo>
                    <a:pt x="8081" y="7"/>
                    <a:pt x="8081" y="17"/>
                    <a:pt x="8043" y="17"/>
                  </a:cubicBezTo>
                  <a:cubicBezTo>
                    <a:pt x="8005" y="17"/>
                    <a:pt x="8004" y="7"/>
                    <a:pt x="7967" y="7"/>
                  </a:cubicBezTo>
                  <a:cubicBezTo>
                    <a:pt x="7929" y="7"/>
                    <a:pt x="7928" y="12"/>
                    <a:pt x="7891" y="12"/>
                  </a:cubicBezTo>
                  <a:cubicBezTo>
                    <a:pt x="7853" y="12"/>
                    <a:pt x="7851" y="10"/>
                    <a:pt x="7814" y="10"/>
                  </a:cubicBezTo>
                  <a:cubicBezTo>
                    <a:pt x="7776" y="10"/>
                    <a:pt x="7776" y="5"/>
                    <a:pt x="7738" y="5"/>
                  </a:cubicBezTo>
                  <a:cubicBezTo>
                    <a:pt x="7700" y="5"/>
                    <a:pt x="7699" y="6"/>
                    <a:pt x="7661" y="6"/>
                  </a:cubicBezTo>
                  <a:cubicBezTo>
                    <a:pt x="7624" y="6"/>
                    <a:pt x="7624" y="17"/>
                    <a:pt x="7585" y="17"/>
                  </a:cubicBezTo>
                  <a:cubicBezTo>
                    <a:pt x="7548" y="17"/>
                    <a:pt x="7548" y="8"/>
                    <a:pt x="7508" y="8"/>
                  </a:cubicBezTo>
                  <a:cubicBezTo>
                    <a:pt x="7471" y="8"/>
                    <a:pt x="7470" y="15"/>
                    <a:pt x="7432" y="15"/>
                  </a:cubicBezTo>
                  <a:cubicBezTo>
                    <a:pt x="7395" y="15"/>
                    <a:pt x="7395" y="17"/>
                    <a:pt x="7356" y="17"/>
                  </a:cubicBezTo>
                  <a:lnTo>
                    <a:pt x="7280" y="17"/>
                  </a:lnTo>
                  <a:cubicBezTo>
                    <a:pt x="7243" y="17"/>
                    <a:pt x="7243" y="10"/>
                    <a:pt x="7203" y="10"/>
                  </a:cubicBezTo>
                  <a:lnTo>
                    <a:pt x="6975" y="10"/>
                  </a:lnTo>
                  <a:cubicBezTo>
                    <a:pt x="6937" y="10"/>
                    <a:pt x="6935" y="6"/>
                    <a:pt x="6898" y="6"/>
                  </a:cubicBezTo>
                  <a:cubicBezTo>
                    <a:pt x="6860" y="6"/>
                    <a:pt x="6859" y="13"/>
                    <a:pt x="6822" y="13"/>
                  </a:cubicBezTo>
                  <a:cubicBezTo>
                    <a:pt x="6784" y="13"/>
                    <a:pt x="6784" y="8"/>
                    <a:pt x="6746" y="8"/>
                  </a:cubicBezTo>
                  <a:cubicBezTo>
                    <a:pt x="6708" y="8"/>
                    <a:pt x="6707" y="5"/>
                    <a:pt x="6670" y="5"/>
                  </a:cubicBezTo>
                  <a:cubicBezTo>
                    <a:pt x="6632" y="5"/>
                    <a:pt x="6630" y="17"/>
                    <a:pt x="6592" y="17"/>
                  </a:cubicBezTo>
                  <a:cubicBezTo>
                    <a:pt x="6555" y="17"/>
                    <a:pt x="6554" y="12"/>
                    <a:pt x="6516" y="12"/>
                  </a:cubicBezTo>
                  <a:cubicBezTo>
                    <a:pt x="6479" y="12"/>
                    <a:pt x="6479" y="13"/>
                    <a:pt x="6440" y="13"/>
                  </a:cubicBezTo>
                  <a:cubicBezTo>
                    <a:pt x="6403" y="13"/>
                    <a:pt x="6403" y="17"/>
                    <a:pt x="6364" y="17"/>
                  </a:cubicBezTo>
                  <a:cubicBezTo>
                    <a:pt x="6327" y="17"/>
                    <a:pt x="6325" y="2"/>
                    <a:pt x="6287" y="2"/>
                  </a:cubicBezTo>
                  <a:cubicBezTo>
                    <a:pt x="6250" y="2"/>
                    <a:pt x="6250" y="10"/>
                    <a:pt x="6211" y="10"/>
                  </a:cubicBezTo>
                  <a:cubicBezTo>
                    <a:pt x="6174" y="10"/>
                    <a:pt x="6174" y="6"/>
                    <a:pt x="6135" y="6"/>
                  </a:cubicBezTo>
                  <a:cubicBezTo>
                    <a:pt x="6098" y="6"/>
                    <a:pt x="6098" y="15"/>
                    <a:pt x="6059" y="15"/>
                  </a:cubicBezTo>
                  <a:cubicBezTo>
                    <a:pt x="6022" y="15"/>
                    <a:pt x="6022" y="7"/>
                    <a:pt x="5982" y="7"/>
                  </a:cubicBezTo>
                  <a:cubicBezTo>
                    <a:pt x="5944" y="7"/>
                    <a:pt x="5944" y="10"/>
                    <a:pt x="5906" y="10"/>
                  </a:cubicBezTo>
                  <a:cubicBezTo>
                    <a:pt x="5868" y="10"/>
                    <a:pt x="5868" y="2"/>
                    <a:pt x="5830" y="2"/>
                  </a:cubicBezTo>
                  <a:cubicBezTo>
                    <a:pt x="5792" y="2"/>
                    <a:pt x="5792" y="15"/>
                    <a:pt x="5754" y="15"/>
                  </a:cubicBezTo>
                  <a:cubicBezTo>
                    <a:pt x="5716" y="15"/>
                    <a:pt x="5716" y="8"/>
                    <a:pt x="5677" y="8"/>
                  </a:cubicBezTo>
                  <a:cubicBezTo>
                    <a:pt x="5639" y="8"/>
                    <a:pt x="5639" y="15"/>
                    <a:pt x="5601" y="15"/>
                  </a:cubicBezTo>
                  <a:cubicBezTo>
                    <a:pt x="5563" y="15"/>
                    <a:pt x="5563" y="11"/>
                    <a:pt x="5525" y="11"/>
                  </a:cubicBezTo>
                  <a:cubicBezTo>
                    <a:pt x="5487" y="11"/>
                    <a:pt x="5487" y="0"/>
                    <a:pt x="5449" y="0"/>
                  </a:cubicBezTo>
                  <a:cubicBezTo>
                    <a:pt x="5411" y="0"/>
                    <a:pt x="5409" y="8"/>
                    <a:pt x="5371" y="8"/>
                  </a:cubicBezTo>
                  <a:cubicBezTo>
                    <a:pt x="5334" y="8"/>
                    <a:pt x="5333" y="15"/>
                    <a:pt x="5295" y="15"/>
                  </a:cubicBezTo>
                  <a:cubicBezTo>
                    <a:pt x="5258" y="15"/>
                    <a:pt x="5258" y="5"/>
                    <a:pt x="5219" y="5"/>
                  </a:cubicBezTo>
                  <a:cubicBezTo>
                    <a:pt x="5182" y="5"/>
                    <a:pt x="5182" y="13"/>
                    <a:pt x="5143" y="13"/>
                  </a:cubicBezTo>
                  <a:cubicBezTo>
                    <a:pt x="5106" y="13"/>
                    <a:pt x="5104" y="0"/>
                    <a:pt x="5066" y="0"/>
                  </a:cubicBezTo>
                  <a:cubicBezTo>
                    <a:pt x="5029" y="0"/>
                    <a:pt x="5028" y="12"/>
                    <a:pt x="4990" y="12"/>
                  </a:cubicBezTo>
                  <a:cubicBezTo>
                    <a:pt x="4953" y="12"/>
                    <a:pt x="4953" y="13"/>
                    <a:pt x="4914" y="13"/>
                  </a:cubicBezTo>
                  <a:cubicBezTo>
                    <a:pt x="4877" y="13"/>
                    <a:pt x="4877" y="8"/>
                    <a:pt x="4838" y="8"/>
                  </a:cubicBezTo>
                  <a:cubicBezTo>
                    <a:pt x="4800" y="8"/>
                    <a:pt x="4800" y="13"/>
                    <a:pt x="4761" y="13"/>
                  </a:cubicBezTo>
                  <a:cubicBezTo>
                    <a:pt x="4723" y="13"/>
                    <a:pt x="4722" y="0"/>
                    <a:pt x="4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1"/>
            <p:cNvSpPr/>
            <p:nvPr/>
          </p:nvSpPr>
          <p:spPr>
            <a:xfrm>
              <a:off x="3883950" y="4611300"/>
              <a:ext cx="75875" cy="383000"/>
            </a:xfrm>
            <a:custGeom>
              <a:avLst/>
              <a:gdLst/>
              <a:ahLst/>
              <a:cxnLst/>
              <a:rect l="l" t="t" r="r" b="b"/>
              <a:pathLst>
                <a:path w="3035" h="15320" extrusionOk="0">
                  <a:moveTo>
                    <a:pt x="2978" y="0"/>
                  </a:moveTo>
                  <a:cubicBezTo>
                    <a:pt x="2963" y="0"/>
                    <a:pt x="2950" y="12"/>
                    <a:pt x="2925" y="12"/>
                  </a:cubicBezTo>
                  <a:cubicBezTo>
                    <a:pt x="2885" y="12"/>
                    <a:pt x="2885" y="20"/>
                    <a:pt x="2846" y="20"/>
                  </a:cubicBezTo>
                  <a:cubicBezTo>
                    <a:pt x="2808" y="20"/>
                    <a:pt x="2808" y="5"/>
                    <a:pt x="2769" y="5"/>
                  </a:cubicBezTo>
                  <a:cubicBezTo>
                    <a:pt x="2730" y="5"/>
                    <a:pt x="2730" y="21"/>
                    <a:pt x="2691" y="21"/>
                  </a:cubicBezTo>
                  <a:cubicBezTo>
                    <a:pt x="2653" y="21"/>
                    <a:pt x="2653" y="16"/>
                    <a:pt x="2614" y="16"/>
                  </a:cubicBezTo>
                  <a:cubicBezTo>
                    <a:pt x="2574" y="16"/>
                    <a:pt x="2574" y="11"/>
                    <a:pt x="2536" y="11"/>
                  </a:cubicBezTo>
                  <a:cubicBezTo>
                    <a:pt x="2497" y="11"/>
                    <a:pt x="2497" y="14"/>
                    <a:pt x="2459" y="14"/>
                  </a:cubicBezTo>
                  <a:cubicBezTo>
                    <a:pt x="2419" y="14"/>
                    <a:pt x="2419" y="17"/>
                    <a:pt x="2381" y="17"/>
                  </a:cubicBezTo>
                  <a:cubicBezTo>
                    <a:pt x="2342" y="17"/>
                    <a:pt x="2342" y="16"/>
                    <a:pt x="2303" y="16"/>
                  </a:cubicBezTo>
                  <a:cubicBezTo>
                    <a:pt x="2264" y="16"/>
                    <a:pt x="2264" y="11"/>
                    <a:pt x="2225" y="11"/>
                  </a:cubicBezTo>
                  <a:cubicBezTo>
                    <a:pt x="2187" y="11"/>
                    <a:pt x="2187" y="14"/>
                    <a:pt x="2148" y="14"/>
                  </a:cubicBezTo>
                  <a:cubicBezTo>
                    <a:pt x="2111" y="14"/>
                    <a:pt x="2111" y="20"/>
                    <a:pt x="2071" y="20"/>
                  </a:cubicBezTo>
                  <a:cubicBezTo>
                    <a:pt x="2032" y="20"/>
                    <a:pt x="2032" y="5"/>
                    <a:pt x="1994" y="5"/>
                  </a:cubicBezTo>
                  <a:cubicBezTo>
                    <a:pt x="1955" y="5"/>
                    <a:pt x="1955" y="20"/>
                    <a:pt x="1916" y="20"/>
                  </a:cubicBezTo>
                  <a:cubicBezTo>
                    <a:pt x="1877" y="20"/>
                    <a:pt x="1877" y="21"/>
                    <a:pt x="1839" y="21"/>
                  </a:cubicBezTo>
                  <a:cubicBezTo>
                    <a:pt x="1800" y="21"/>
                    <a:pt x="1800" y="5"/>
                    <a:pt x="1760" y="5"/>
                  </a:cubicBezTo>
                  <a:cubicBezTo>
                    <a:pt x="1722" y="5"/>
                    <a:pt x="1722" y="20"/>
                    <a:pt x="1683" y="20"/>
                  </a:cubicBezTo>
                  <a:cubicBezTo>
                    <a:pt x="1645" y="20"/>
                    <a:pt x="1645" y="6"/>
                    <a:pt x="1605" y="6"/>
                  </a:cubicBezTo>
                  <a:cubicBezTo>
                    <a:pt x="1566" y="6"/>
                    <a:pt x="1566" y="17"/>
                    <a:pt x="1528" y="17"/>
                  </a:cubicBezTo>
                  <a:cubicBezTo>
                    <a:pt x="1489" y="17"/>
                    <a:pt x="1489" y="20"/>
                    <a:pt x="1450" y="20"/>
                  </a:cubicBezTo>
                  <a:cubicBezTo>
                    <a:pt x="1411" y="20"/>
                    <a:pt x="1411" y="16"/>
                    <a:pt x="1373" y="16"/>
                  </a:cubicBezTo>
                  <a:cubicBezTo>
                    <a:pt x="1334" y="16"/>
                    <a:pt x="1334" y="6"/>
                    <a:pt x="1294" y="6"/>
                  </a:cubicBezTo>
                  <a:cubicBezTo>
                    <a:pt x="1256" y="6"/>
                    <a:pt x="1256" y="10"/>
                    <a:pt x="1217" y="10"/>
                  </a:cubicBezTo>
                  <a:cubicBezTo>
                    <a:pt x="1179" y="10"/>
                    <a:pt x="1179" y="15"/>
                    <a:pt x="1139" y="15"/>
                  </a:cubicBezTo>
                  <a:cubicBezTo>
                    <a:pt x="1101" y="15"/>
                    <a:pt x="1101" y="20"/>
                    <a:pt x="1062" y="20"/>
                  </a:cubicBezTo>
                  <a:cubicBezTo>
                    <a:pt x="1024" y="20"/>
                    <a:pt x="1024" y="12"/>
                    <a:pt x="986" y="12"/>
                  </a:cubicBezTo>
                  <a:cubicBezTo>
                    <a:pt x="948" y="12"/>
                    <a:pt x="948" y="19"/>
                    <a:pt x="910" y="19"/>
                  </a:cubicBezTo>
                  <a:cubicBezTo>
                    <a:pt x="872" y="19"/>
                    <a:pt x="872" y="15"/>
                    <a:pt x="833" y="15"/>
                  </a:cubicBezTo>
                  <a:cubicBezTo>
                    <a:pt x="794" y="15"/>
                    <a:pt x="794" y="19"/>
                    <a:pt x="756" y="19"/>
                  </a:cubicBezTo>
                  <a:cubicBezTo>
                    <a:pt x="717" y="19"/>
                    <a:pt x="717" y="16"/>
                    <a:pt x="677" y="16"/>
                  </a:cubicBezTo>
                  <a:cubicBezTo>
                    <a:pt x="639" y="16"/>
                    <a:pt x="639" y="15"/>
                    <a:pt x="600" y="15"/>
                  </a:cubicBezTo>
                  <a:cubicBezTo>
                    <a:pt x="563" y="15"/>
                    <a:pt x="563" y="20"/>
                    <a:pt x="524" y="20"/>
                  </a:cubicBezTo>
                  <a:cubicBezTo>
                    <a:pt x="505" y="20"/>
                    <a:pt x="487" y="18"/>
                    <a:pt x="469" y="18"/>
                  </a:cubicBezTo>
                  <a:cubicBezTo>
                    <a:pt x="461" y="18"/>
                    <a:pt x="452" y="19"/>
                    <a:pt x="444" y="20"/>
                  </a:cubicBezTo>
                  <a:cubicBezTo>
                    <a:pt x="417" y="25"/>
                    <a:pt x="391" y="31"/>
                    <a:pt x="366" y="38"/>
                  </a:cubicBezTo>
                  <a:cubicBezTo>
                    <a:pt x="340" y="48"/>
                    <a:pt x="315" y="57"/>
                    <a:pt x="291" y="68"/>
                  </a:cubicBezTo>
                  <a:cubicBezTo>
                    <a:pt x="267" y="80"/>
                    <a:pt x="240" y="90"/>
                    <a:pt x="219" y="106"/>
                  </a:cubicBezTo>
                  <a:cubicBezTo>
                    <a:pt x="198" y="121"/>
                    <a:pt x="179" y="143"/>
                    <a:pt x="161" y="162"/>
                  </a:cubicBezTo>
                  <a:cubicBezTo>
                    <a:pt x="142" y="181"/>
                    <a:pt x="126" y="202"/>
                    <a:pt x="110" y="224"/>
                  </a:cubicBezTo>
                  <a:cubicBezTo>
                    <a:pt x="94" y="245"/>
                    <a:pt x="75" y="266"/>
                    <a:pt x="64" y="289"/>
                  </a:cubicBezTo>
                  <a:cubicBezTo>
                    <a:pt x="51" y="314"/>
                    <a:pt x="48" y="342"/>
                    <a:pt x="39" y="367"/>
                  </a:cubicBezTo>
                  <a:cubicBezTo>
                    <a:pt x="32" y="392"/>
                    <a:pt x="21" y="418"/>
                    <a:pt x="17" y="444"/>
                  </a:cubicBezTo>
                  <a:cubicBezTo>
                    <a:pt x="11" y="471"/>
                    <a:pt x="5" y="498"/>
                    <a:pt x="5" y="525"/>
                  </a:cubicBezTo>
                  <a:cubicBezTo>
                    <a:pt x="5" y="563"/>
                    <a:pt x="7" y="563"/>
                    <a:pt x="7" y="603"/>
                  </a:cubicBezTo>
                  <a:cubicBezTo>
                    <a:pt x="7" y="641"/>
                    <a:pt x="6" y="641"/>
                    <a:pt x="6" y="680"/>
                  </a:cubicBezTo>
                  <a:cubicBezTo>
                    <a:pt x="6" y="719"/>
                    <a:pt x="13" y="719"/>
                    <a:pt x="13" y="758"/>
                  </a:cubicBezTo>
                  <a:cubicBezTo>
                    <a:pt x="13" y="797"/>
                    <a:pt x="10" y="797"/>
                    <a:pt x="10" y="835"/>
                  </a:cubicBezTo>
                  <a:cubicBezTo>
                    <a:pt x="10" y="874"/>
                    <a:pt x="5" y="874"/>
                    <a:pt x="5" y="914"/>
                  </a:cubicBezTo>
                  <a:cubicBezTo>
                    <a:pt x="5" y="952"/>
                    <a:pt x="12" y="952"/>
                    <a:pt x="12" y="991"/>
                  </a:cubicBezTo>
                  <a:lnTo>
                    <a:pt x="12" y="1067"/>
                  </a:lnTo>
                  <a:cubicBezTo>
                    <a:pt x="12" y="1106"/>
                    <a:pt x="6" y="1106"/>
                    <a:pt x="6" y="1145"/>
                  </a:cubicBezTo>
                  <a:cubicBezTo>
                    <a:pt x="6" y="1182"/>
                    <a:pt x="18" y="1182"/>
                    <a:pt x="18" y="1221"/>
                  </a:cubicBezTo>
                  <a:cubicBezTo>
                    <a:pt x="18" y="1258"/>
                    <a:pt x="8" y="1258"/>
                    <a:pt x="8" y="1297"/>
                  </a:cubicBezTo>
                  <a:cubicBezTo>
                    <a:pt x="8" y="1337"/>
                    <a:pt x="18" y="1337"/>
                    <a:pt x="18" y="1375"/>
                  </a:cubicBezTo>
                  <a:cubicBezTo>
                    <a:pt x="18" y="1413"/>
                    <a:pt x="5" y="1413"/>
                    <a:pt x="5" y="1451"/>
                  </a:cubicBezTo>
                  <a:cubicBezTo>
                    <a:pt x="5" y="1490"/>
                    <a:pt x="7" y="1490"/>
                    <a:pt x="7" y="1529"/>
                  </a:cubicBezTo>
                  <a:cubicBezTo>
                    <a:pt x="7" y="1567"/>
                    <a:pt x="17" y="1567"/>
                    <a:pt x="17" y="1606"/>
                  </a:cubicBezTo>
                  <a:cubicBezTo>
                    <a:pt x="17" y="1644"/>
                    <a:pt x="14" y="1644"/>
                    <a:pt x="14" y="1683"/>
                  </a:cubicBezTo>
                  <a:cubicBezTo>
                    <a:pt x="14" y="1720"/>
                    <a:pt x="11" y="1720"/>
                    <a:pt x="11" y="1760"/>
                  </a:cubicBezTo>
                  <a:cubicBezTo>
                    <a:pt x="11" y="1797"/>
                    <a:pt x="4" y="1797"/>
                    <a:pt x="4" y="1836"/>
                  </a:cubicBezTo>
                  <a:cubicBezTo>
                    <a:pt x="4" y="1873"/>
                    <a:pt x="7" y="1874"/>
                    <a:pt x="7" y="1912"/>
                  </a:cubicBezTo>
                  <a:cubicBezTo>
                    <a:pt x="7" y="1949"/>
                    <a:pt x="8" y="1949"/>
                    <a:pt x="8" y="1988"/>
                  </a:cubicBezTo>
                  <a:lnTo>
                    <a:pt x="8" y="2065"/>
                  </a:lnTo>
                  <a:cubicBezTo>
                    <a:pt x="8" y="2103"/>
                    <a:pt x="6" y="2103"/>
                    <a:pt x="6" y="2141"/>
                  </a:cubicBezTo>
                  <a:cubicBezTo>
                    <a:pt x="6" y="2179"/>
                    <a:pt x="18" y="2179"/>
                    <a:pt x="18" y="2217"/>
                  </a:cubicBezTo>
                  <a:cubicBezTo>
                    <a:pt x="18" y="2255"/>
                    <a:pt x="9" y="2255"/>
                    <a:pt x="9" y="2293"/>
                  </a:cubicBezTo>
                  <a:cubicBezTo>
                    <a:pt x="9" y="2331"/>
                    <a:pt x="17" y="2331"/>
                    <a:pt x="17" y="2370"/>
                  </a:cubicBezTo>
                  <a:cubicBezTo>
                    <a:pt x="17" y="2408"/>
                    <a:pt x="11" y="2408"/>
                    <a:pt x="11" y="2446"/>
                  </a:cubicBezTo>
                  <a:cubicBezTo>
                    <a:pt x="11" y="2484"/>
                    <a:pt x="14" y="2485"/>
                    <a:pt x="14" y="2522"/>
                  </a:cubicBezTo>
                  <a:cubicBezTo>
                    <a:pt x="14" y="2560"/>
                    <a:pt x="3" y="2560"/>
                    <a:pt x="3" y="2598"/>
                  </a:cubicBezTo>
                  <a:cubicBezTo>
                    <a:pt x="3" y="2636"/>
                    <a:pt x="10" y="2636"/>
                    <a:pt x="10" y="2676"/>
                  </a:cubicBezTo>
                  <a:cubicBezTo>
                    <a:pt x="10" y="2713"/>
                    <a:pt x="3" y="2713"/>
                    <a:pt x="3" y="2752"/>
                  </a:cubicBezTo>
                  <a:cubicBezTo>
                    <a:pt x="3" y="2789"/>
                    <a:pt x="2" y="2789"/>
                    <a:pt x="2" y="2828"/>
                  </a:cubicBezTo>
                  <a:cubicBezTo>
                    <a:pt x="2" y="2865"/>
                    <a:pt x="6" y="2865"/>
                    <a:pt x="6" y="2904"/>
                  </a:cubicBezTo>
                  <a:cubicBezTo>
                    <a:pt x="6" y="2941"/>
                    <a:pt x="3" y="2941"/>
                    <a:pt x="3" y="2981"/>
                  </a:cubicBezTo>
                  <a:cubicBezTo>
                    <a:pt x="3" y="3018"/>
                    <a:pt x="8" y="3018"/>
                    <a:pt x="8" y="3057"/>
                  </a:cubicBezTo>
                  <a:cubicBezTo>
                    <a:pt x="8" y="3094"/>
                    <a:pt x="6" y="3094"/>
                    <a:pt x="6" y="3133"/>
                  </a:cubicBezTo>
                  <a:cubicBezTo>
                    <a:pt x="6" y="3170"/>
                    <a:pt x="12" y="3171"/>
                    <a:pt x="12" y="3209"/>
                  </a:cubicBezTo>
                  <a:cubicBezTo>
                    <a:pt x="12" y="3246"/>
                    <a:pt x="7" y="3246"/>
                    <a:pt x="7" y="3286"/>
                  </a:cubicBezTo>
                  <a:cubicBezTo>
                    <a:pt x="7" y="3324"/>
                    <a:pt x="3" y="3324"/>
                    <a:pt x="3" y="3362"/>
                  </a:cubicBezTo>
                  <a:cubicBezTo>
                    <a:pt x="3" y="3400"/>
                    <a:pt x="8" y="3400"/>
                    <a:pt x="8" y="3438"/>
                  </a:cubicBezTo>
                  <a:cubicBezTo>
                    <a:pt x="8" y="3476"/>
                    <a:pt x="6" y="3476"/>
                    <a:pt x="6" y="3514"/>
                  </a:cubicBezTo>
                  <a:cubicBezTo>
                    <a:pt x="6" y="3552"/>
                    <a:pt x="14" y="3554"/>
                    <a:pt x="14" y="3591"/>
                  </a:cubicBezTo>
                  <a:cubicBezTo>
                    <a:pt x="14" y="3629"/>
                    <a:pt x="11" y="3629"/>
                    <a:pt x="11" y="3667"/>
                  </a:cubicBezTo>
                  <a:cubicBezTo>
                    <a:pt x="11" y="3705"/>
                    <a:pt x="6" y="3705"/>
                    <a:pt x="6" y="3743"/>
                  </a:cubicBezTo>
                  <a:cubicBezTo>
                    <a:pt x="6" y="3781"/>
                    <a:pt x="10" y="3781"/>
                    <a:pt x="10" y="3820"/>
                  </a:cubicBezTo>
                  <a:lnTo>
                    <a:pt x="10" y="3897"/>
                  </a:lnTo>
                  <a:cubicBezTo>
                    <a:pt x="10" y="3934"/>
                    <a:pt x="5" y="3934"/>
                    <a:pt x="5" y="3973"/>
                  </a:cubicBezTo>
                  <a:cubicBezTo>
                    <a:pt x="5" y="4010"/>
                    <a:pt x="10" y="4010"/>
                    <a:pt x="10" y="4049"/>
                  </a:cubicBezTo>
                  <a:cubicBezTo>
                    <a:pt x="10" y="4086"/>
                    <a:pt x="2" y="4086"/>
                    <a:pt x="2" y="4125"/>
                  </a:cubicBezTo>
                  <a:cubicBezTo>
                    <a:pt x="2" y="4162"/>
                    <a:pt x="11" y="4162"/>
                    <a:pt x="11" y="4202"/>
                  </a:cubicBezTo>
                  <a:cubicBezTo>
                    <a:pt x="11" y="4239"/>
                    <a:pt x="14" y="4239"/>
                    <a:pt x="14" y="4278"/>
                  </a:cubicBezTo>
                  <a:cubicBezTo>
                    <a:pt x="14" y="4315"/>
                    <a:pt x="0" y="4315"/>
                    <a:pt x="0" y="4354"/>
                  </a:cubicBezTo>
                  <a:cubicBezTo>
                    <a:pt x="0" y="4392"/>
                    <a:pt x="2" y="4392"/>
                    <a:pt x="2" y="4430"/>
                  </a:cubicBezTo>
                  <a:cubicBezTo>
                    <a:pt x="2" y="4468"/>
                    <a:pt x="8" y="4470"/>
                    <a:pt x="8" y="4507"/>
                  </a:cubicBezTo>
                  <a:cubicBezTo>
                    <a:pt x="8" y="4545"/>
                    <a:pt x="10" y="4546"/>
                    <a:pt x="10" y="4583"/>
                  </a:cubicBezTo>
                  <a:cubicBezTo>
                    <a:pt x="10" y="4621"/>
                    <a:pt x="11" y="4621"/>
                    <a:pt x="11" y="4659"/>
                  </a:cubicBezTo>
                  <a:lnTo>
                    <a:pt x="11" y="4735"/>
                  </a:lnTo>
                  <a:cubicBezTo>
                    <a:pt x="11" y="4773"/>
                    <a:pt x="13" y="4773"/>
                    <a:pt x="13" y="4812"/>
                  </a:cubicBezTo>
                  <a:cubicBezTo>
                    <a:pt x="13" y="4850"/>
                    <a:pt x="8" y="4850"/>
                    <a:pt x="8" y="4889"/>
                  </a:cubicBezTo>
                  <a:cubicBezTo>
                    <a:pt x="8" y="4926"/>
                    <a:pt x="15" y="4926"/>
                    <a:pt x="15" y="4965"/>
                  </a:cubicBezTo>
                  <a:cubicBezTo>
                    <a:pt x="15" y="5002"/>
                    <a:pt x="2" y="5002"/>
                    <a:pt x="2" y="5041"/>
                  </a:cubicBezTo>
                  <a:cubicBezTo>
                    <a:pt x="2" y="5078"/>
                    <a:pt x="12" y="5080"/>
                    <a:pt x="12" y="5118"/>
                  </a:cubicBezTo>
                  <a:cubicBezTo>
                    <a:pt x="12" y="5155"/>
                    <a:pt x="10" y="5156"/>
                    <a:pt x="10" y="5194"/>
                  </a:cubicBezTo>
                  <a:cubicBezTo>
                    <a:pt x="10" y="5231"/>
                    <a:pt x="12" y="5232"/>
                    <a:pt x="12" y="5270"/>
                  </a:cubicBezTo>
                  <a:cubicBezTo>
                    <a:pt x="12" y="5307"/>
                    <a:pt x="3" y="5307"/>
                    <a:pt x="3" y="5346"/>
                  </a:cubicBezTo>
                  <a:lnTo>
                    <a:pt x="3" y="5423"/>
                  </a:lnTo>
                  <a:cubicBezTo>
                    <a:pt x="3" y="5460"/>
                    <a:pt x="15" y="5462"/>
                    <a:pt x="15" y="5499"/>
                  </a:cubicBezTo>
                  <a:cubicBezTo>
                    <a:pt x="15" y="5537"/>
                    <a:pt x="7" y="5537"/>
                    <a:pt x="7" y="5575"/>
                  </a:cubicBezTo>
                  <a:cubicBezTo>
                    <a:pt x="7" y="5613"/>
                    <a:pt x="3" y="5613"/>
                    <a:pt x="3" y="5651"/>
                  </a:cubicBezTo>
                  <a:cubicBezTo>
                    <a:pt x="3" y="5689"/>
                    <a:pt x="14" y="5689"/>
                    <a:pt x="14" y="5728"/>
                  </a:cubicBezTo>
                  <a:cubicBezTo>
                    <a:pt x="14" y="5766"/>
                    <a:pt x="13" y="5766"/>
                    <a:pt x="13" y="5804"/>
                  </a:cubicBezTo>
                  <a:cubicBezTo>
                    <a:pt x="13" y="5842"/>
                    <a:pt x="6" y="5842"/>
                    <a:pt x="6" y="5880"/>
                  </a:cubicBezTo>
                  <a:cubicBezTo>
                    <a:pt x="6" y="5918"/>
                    <a:pt x="11" y="5918"/>
                    <a:pt x="11" y="5956"/>
                  </a:cubicBezTo>
                  <a:cubicBezTo>
                    <a:pt x="11" y="5994"/>
                    <a:pt x="6" y="5994"/>
                    <a:pt x="6" y="6034"/>
                  </a:cubicBezTo>
                  <a:cubicBezTo>
                    <a:pt x="6" y="6071"/>
                    <a:pt x="3" y="6071"/>
                    <a:pt x="3" y="6110"/>
                  </a:cubicBezTo>
                  <a:cubicBezTo>
                    <a:pt x="3" y="6147"/>
                    <a:pt x="11" y="6148"/>
                    <a:pt x="11" y="6186"/>
                  </a:cubicBezTo>
                  <a:cubicBezTo>
                    <a:pt x="11" y="6223"/>
                    <a:pt x="6" y="6223"/>
                    <a:pt x="6" y="6262"/>
                  </a:cubicBezTo>
                  <a:cubicBezTo>
                    <a:pt x="6" y="6299"/>
                    <a:pt x="8" y="6299"/>
                    <a:pt x="8" y="6339"/>
                  </a:cubicBezTo>
                  <a:cubicBezTo>
                    <a:pt x="8" y="6376"/>
                    <a:pt x="17" y="6376"/>
                    <a:pt x="17" y="6415"/>
                  </a:cubicBezTo>
                  <a:cubicBezTo>
                    <a:pt x="17" y="6452"/>
                    <a:pt x="14" y="6452"/>
                    <a:pt x="14" y="6491"/>
                  </a:cubicBezTo>
                  <a:cubicBezTo>
                    <a:pt x="14" y="6528"/>
                    <a:pt x="12" y="6528"/>
                    <a:pt x="12" y="6567"/>
                  </a:cubicBezTo>
                  <a:lnTo>
                    <a:pt x="12" y="6644"/>
                  </a:lnTo>
                  <a:cubicBezTo>
                    <a:pt x="12" y="6682"/>
                    <a:pt x="6" y="6682"/>
                    <a:pt x="6" y="6720"/>
                  </a:cubicBezTo>
                  <a:cubicBezTo>
                    <a:pt x="6" y="6758"/>
                    <a:pt x="17" y="6759"/>
                    <a:pt x="17" y="6796"/>
                  </a:cubicBezTo>
                  <a:cubicBezTo>
                    <a:pt x="17" y="6834"/>
                    <a:pt x="7" y="6835"/>
                    <a:pt x="7" y="6872"/>
                  </a:cubicBezTo>
                  <a:cubicBezTo>
                    <a:pt x="7" y="6910"/>
                    <a:pt x="13" y="6910"/>
                    <a:pt x="13" y="6949"/>
                  </a:cubicBezTo>
                  <a:lnTo>
                    <a:pt x="13" y="7025"/>
                  </a:lnTo>
                  <a:cubicBezTo>
                    <a:pt x="13" y="7063"/>
                    <a:pt x="11" y="7063"/>
                    <a:pt x="11" y="7101"/>
                  </a:cubicBezTo>
                  <a:cubicBezTo>
                    <a:pt x="11" y="7139"/>
                    <a:pt x="2" y="7139"/>
                    <a:pt x="2" y="7178"/>
                  </a:cubicBezTo>
                  <a:cubicBezTo>
                    <a:pt x="2" y="7215"/>
                    <a:pt x="13" y="7215"/>
                    <a:pt x="13" y="7255"/>
                  </a:cubicBezTo>
                  <a:cubicBezTo>
                    <a:pt x="13" y="7292"/>
                    <a:pt x="15" y="7293"/>
                    <a:pt x="15" y="7331"/>
                  </a:cubicBezTo>
                  <a:cubicBezTo>
                    <a:pt x="15" y="7368"/>
                    <a:pt x="5" y="7368"/>
                    <a:pt x="5" y="7407"/>
                  </a:cubicBezTo>
                  <a:cubicBezTo>
                    <a:pt x="5" y="7444"/>
                    <a:pt x="11" y="7444"/>
                    <a:pt x="11" y="7483"/>
                  </a:cubicBezTo>
                  <a:cubicBezTo>
                    <a:pt x="11" y="7520"/>
                    <a:pt x="12" y="7522"/>
                    <a:pt x="12" y="7560"/>
                  </a:cubicBezTo>
                  <a:cubicBezTo>
                    <a:pt x="12" y="7597"/>
                    <a:pt x="5" y="7597"/>
                    <a:pt x="5" y="7636"/>
                  </a:cubicBezTo>
                  <a:lnTo>
                    <a:pt x="5" y="7712"/>
                  </a:lnTo>
                  <a:cubicBezTo>
                    <a:pt x="5" y="7749"/>
                    <a:pt x="10" y="7749"/>
                    <a:pt x="10" y="7788"/>
                  </a:cubicBezTo>
                  <a:cubicBezTo>
                    <a:pt x="10" y="7826"/>
                    <a:pt x="18" y="7828"/>
                    <a:pt x="18" y="7865"/>
                  </a:cubicBezTo>
                  <a:cubicBezTo>
                    <a:pt x="18" y="7903"/>
                    <a:pt x="12" y="7903"/>
                    <a:pt x="12" y="7941"/>
                  </a:cubicBezTo>
                  <a:cubicBezTo>
                    <a:pt x="12" y="7979"/>
                    <a:pt x="13" y="7980"/>
                    <a:pt x="13" y="8017"/>
                  </a:cubicBezTo>
                  <a:cubicBezTo>
                    <a:pt x="13" y="8055"/>
                    <a:pt x="17" y="8055"/>
                    <a:pt x="17" y="8093"/>
                  </a:cubicBezTo>
                  <a:cubicBezTo>
                    <a:pt x="17" y="8131"/>
                    <a:pt x="6" y="8133"/>
                    <a:pt x="6" y="8170"/>
                  </a:cubicBezTo>
                  <a:cubicBezTo>
                    <a:pt x="6" y="8208"/>
                    <a:pt x="15" y="8209"/>
                    <a:pt x="15" y="8246"/>
                  </a:cubicBezTo>
                  <a:cubicBezTo>
                    <a:pt x="15" y="8284"/>
                    <a:pt x="18" y="8284"/>
                    <a:pt x="18" y="8323"/>
                  </a:cubicBezTo>
                  <a:cubicBezTo>
                    <a:pt x="18" y="8360"/>
                    <a:pt x="5" y="8361"/>
                    <a:pt x="5" y="8399"/>
                  </a:cubicBezTo>
                  <a:cubicBezTo>
                    <a:pt x="5" y="8436"/>
                    <a:pt x="15" y="8436"/>
                    <a:pt x="15" y="8476"/>
                  </a:cubicBezTo>
                  <a:lnTo>
                    <a:pt x="15" y="8552"/>
                  </a:lnTo>
                  <a:cubicBezTo>
                    <a:pt x="15" y="8589"/>
                    <a:pt x="10" y="8589"/>
                    <a:pt x="10" y="8628"/>
                  </a:cubicBezTo>
                  <a:cubicBezTo>
                    <a:pt x="10" y="8665"/>
                    <a:pt x="8" y="8665"/>
                    <a:pt x="8" y="8704"/>
                  </a:cubicBezTo>
                  <a:cubicBezTo>
                    <a:pt x="8" y="8741"/>
                    <a:pt x="10" y="8743"/>
                    <a:pt x="10" y="8781"/>
                  </a:cubicBezTo>
                  <a:cubicBezTo>
                    <a:pt x="10" y="8818"/>
                    <a:pt x="5" y="8818"/>
                    <a:pt x="5" y="8857"/>
                  </a:cubicBezTo>
                  <a:cubicBezTo>
                    <a:pt x="5" y="8895"/>
                    <a:pt x="18" y="8895"/>
                    <a:pt x="18" y="8933"/>
                  </a:cubicBezTo>
                  <a:cubicBezTo>
                    <a:pt x="18" y="8971"/>
                    <a:pt x="3" y="8971"/>
                    <a:pt x="3" y="9009"/>
                  </a:cubicBezTo>
                  <a:cubicBezTo>
                    <a:pt x="3" y="9047"/>
                    <a:pt x="10" y="9047"/>
                    <a:pt x="10" y="9086"/>
                  </a:cubicBezTo>
                  <a:cubicBezTo>
                    <a:pt x="10" y="9124"/>
                    <a:pt x="2" y="9124"/>
                    <a:pt x="2" y="9162"/>
                  </a:cubicBezTo>
                  <a:cubicBezTo>
                    <a:pt x="2" y="9200"/>
                    <a:pt x="11" y="9201"/>
                    <a:pt x="11" y="9238"/>
                  </a:cubicBezTo>
                  <a:cubicBezTo>
                    <a:pt x="11" y="9276"/>
                    <a:pt x="17" y="9276"/>
                    <a:pt x="17" y="9314"/>
                  </a:cubicBezTo>
                  <a:cubicBezTo>
                    <a:pt x="17" y="9352"/>
                    <a:pt x="10" y="9352"/>
                    <a:pt x="10" y="9392"/>
                  </a:cubicBezTo>
                  <a:cubicBezTo>
                    <a:pt x="10" y="9429"/>
                    <a:pt x="12" y="9429"/>
                    <a:pt x="12" y="9468"/>
                  </a:cubicBezTo>
                  <a:lnTo>
                    <a:pt x="12" y="9544"/>
                  </a:lnTo>
                  <a:cubicBezTo>
                    <a:pt x="12" y="9581"/>
                    <a:pt x="11" y="9581"/>
                    <a:pt x="11" y="9620"/>
                  </a:cubicBezTo>
                  <a:cubicBezTo>
                    <a:pt x="11" y="9657"/>
                    <a:pt x="18" y="9657"/>
                    <a:pt x="18" y="9697"/>
                  </a:cubicBezTo>
                  <a:cubicBezTo>
                    <a:pt x="18" y="9734"/>
                    <a:pt x="13" y="9734"/>
                    <a:pt x="13" y="9773"/>
                  </a:cubicBezTo>
                  <a:cubicBezTo>
                    <a:pt x="13" y="9810"/>
                    <a:pt x="6" y="9810"/>
                    <a:pt x="6" y="9849"/>
                  </a:cubicBezTo>
                  <a:cubicBezTo>
                    <a:pt x="6" y="9886"/>
                    <a:pt x="13" y="9886"/>
                    <a:pt x="13" y="9925"/>
                  </a:cubicBezTo>
                  <a:cubicBezTo>
                    <a:pt x="13" y="9962"/>
                    <a:pt x="6" y="9962"/>
                    <a:pt x="6" y="10002"/>
                  </a:cubicBezTo>
                  <a:cubicBezTo>
                    <a:pt x="6" y="10040"/>
                    <a:pt x="11" y="10040"/>
                    <a:pt x="11" y="10078"/>
                  </a:cubicBezTo>
                  <a:cubicBezTo>
                    <a:pt x="11" y="10116"/>
                    <a:pt x="7" y="10116"/>
                    <a:pt x="7" y="10154"/>
                  </a:cubicBezTo>
                  <a:cubicBezTo>
                    <a:pt x="7" y="10193"/>
                    <a:pt x="6" y="10192"/>
                    <a:pt x="6" y="10230"/>
                  </a:cubicBezTo>
                  <a:cubicBezTo>
                    <a:pt x="6" y="10270"/>
                    <a:pt x="20" y="10268"/>
                    <a:pt x="20" y="10307"/>
                  </a:cubicBezTo>
                  <a:lnTo>
                    <a:pt x="20" y="10383"/>
                  </a:lnTo>
                  <a:cubicBezTo>
                    <a:pt x="20" y="10422"/>
                    <a:pt x="18" y="10421"/>
                    <a:pt x="18" y="10459"/>
                  </a:cubicBezTo>
                  <a:cubicBezTo>
                    <a:pt x="18" y="10498"/>
                    <a:pt x="7" y="10497"/>
                    <a:pt x="7" y="10535"/>
                  </a:cubicBezTo>
                  <a:cubicBezTo>
                    <a:pt x="7" y="10575"/>
                    <a:pt x="11" y="10575"/>
                    <a:pt x="11" y="10613"/>
                  </a:cubicBezTo>
                  <a:lnTo>
                    <a:pt x="11" y="10689"/>
                  </a:lnTo>
                  <a:cubicBezTo>
                    <a:pt x="11" y="10727"/>
                    <a:pt x="9" y="10726"/>
                    <a:pt x="9" y="10765"/>
                  </a:cubicBezTo>
                  <a:lnTo>
                    <a:pt x="9" y="10841"/>
                  </a:lnTo>
                  <a:cubicBezTo>
                    <a:pt x="9" y="10880"/>
                    <a:pt x="6" y="10878"/>
                    <a:pt x="6" y="10918"/>
                  </a:cubicBezTo>
                  <a:cubicBezTo>
                    <a:pt x="6" y="10956"/>
                    <a:pt x="8" y="10955"/>
                    <a:pt x="8" y="10994"/>
                  </a:cubicBezTo>
                  <a:cubicBezTo>
                    <a:pt x="8" y="11032"/>
                    <a:pt x="12" y="11032"/>
                    <a:pt x="12" y="11070"/>
                  </a:cubicBezTo>
                  <a:cubicBezTo>
                    <a:pt x="12" y="11109"/>
                    <a:pt x="7" y="11107"/>
                    <a:pt x="7" y="11146"/>
                  </a:cubicBezTo>
                  <a:cubicBezTo>
                    <a:pt x="7" y="11186"/>
                    <a:pt x="18" y="11184"/>
                    <a:pt x="18" y="11223"/>
                  </a:cubicBezTo>
                  <a:cubicBezTo>
                    <a:pt x="18" y="11262"/>
                    <a:pt x="17" y="11262"/>
                    <a:pt x="17" y="11299"/>
                  </a:cubicBezTo>
                  <a:cubicBezTo>
                    <a:pt x="17" y="11338"/>
                    <a:pt x="18" y="11338"/>
                    <a:pt x="18" y="11375"/>
                  </a:cubicBezTo>
                  <a:cubicBezTo>
                    <a:pt x="18" y="11414"/>
                    <a:pt x="13" y="11414"/>
                    <a:pt x="13" y="11451"/>
                  </a:cubicBezTo>
                  <a:cubicBezTo>
                    <a:pt x="13" y="11491"/>
                    <a:pt x="11" y="11491"/>
                    <a:pt x="11" y="11528"/>
                  </a:cubicBezTo>
                  <a:cubicBezTo>
                    <a:pt x="11" y="11567"/>
                    <a:pt x="12" y="11567"/>
                    <a:pt x="12" y="11604"/>
                  </a:cubicBezTo>
                  <a:cubicBezTo>
                    <a:pt x="12" y="11643"/>
                    <a:pt x="9" y="11643"/>
                    <a:pt x="9" y="11681"/>
                  </a:cubicBezTo>
                  <a:cubicBezTo>
                    <a:pt x="9" y="11718"/>
                    <a:pt x="7" y="11718"/>
                    <a:pt x="7" y="11757"/>
                  </a:cubicBezTo>
                  <a:cubicBezTo>
                    <a:pt x="7" y="11794"/>
                    <a:pt x="6" y="11794"/>
                    <a:pt x="6" y="11834"/>
                  </a:cubicBezTo>
                  <a:cubicBezTo>
                    <a:pt x="6" y="11871"/>
                    <a:pt x="17" y="11871"/>
                    <a:pt x="17" y="11910"/>
                  </a:cubicBezTo>
                  <a:cubicBezTo>
                    <a:pt x="17" y="11947"/>
                    <a:pt x="14" y="11948"/>
                    <a:pt x="14" y="11986"/>
                  </a:cubicBezTo>
                  <a:cubicBezTo>
                    <a:pt x="14" y="12023"/>
                    <a:pt x="22" y="12023"/>
                    <a:pt x="22" y="12062"/>
                  </a:cubicBezTo>
                  <a:cubicBezTo>
                    <a:pt x="22" y="12099"/>
                    <a:pt x="12" y="12099"/>
                    <a:pt x="12" y="12139"/>
                  </a:cubicBezTo>
                  <a:cubicBezTo>
                    <a:pt x="12" y="12176"/>
                    <a:pt x="7" y="12176"/>
                    <a:pt x="7" y="12215"/>
                  </a:cubicBezTo>
                  <a:cubicBezTo>
                    <a:pt x="7" y="12253"/>
                    <a:pt x="18" y="12253"/>
                    <a:pt x="18" y="12291"/>
                  </a:cubicBezTo>
                  <a:cubicBezTo>
                    <a:pt x="18" y="12329"/>
                    <a:pt x="11" y="12329"/>
                    <a:pt x="11" y="12367"/>
                  </a:cubicBezTo>
                  <a:cubicBezTo>
                    <a:pt x="11" y="12405"/>
                    <a:pt x="9" y="12407"/>
                    <a:pt x="9" y="12444"/>
                  </a:cubicBezTo>
                  <a:cubicBezTo>
                    <a:pt x="9" y="12482"/>
                    <a:pt x="12" y="12483"/>
                    <a:pt x="12" y="12520"/>
                  </a:cubicBezTo>
                  <a:cubicBezTo>
                    <a:pt x="12" y="12558"/>
                    <a:pt x="13" y="12558"/>
                    <a:pt x="13" y="12596"/>
                  </a:cubicBezTo>
                  <a:cubicBezTo>
                    <a:pt x="13" y="12634"/>
                    <a:pt x="9" y="12634"/>
                    <a:pt x="9" y="12672"/>
                  </a:cubicBezTo>
                  <a:cubicBezTo>
                    <a:pt x="9" y="12710"/>
                    <a:pt x="13" y="12712"/>
                    <a:pt x="13" y="12750"/>
                  </a:cubicBezTo>
                  <a:cubicBezTo>
                    <a:pt x="13" y="12787"/>
                    <a:pt x="20" y="12787"/>
                    <a:pt x="20" y="12826"/>
                  </a:cubicBezTo>
                  <a:cubicBezTo>
                    <a:pt x="20" y="12863"/>
                    <a:pt x="12" y="12864"/>
                    <a:pt x="12" y="12902"/>
                  </a:cubicBezTo>
                  <a:cubicBezTo>
                    <a:pt x="12" y="12939"/>
                    <a:pt x="23" y="12939"/>
                    <a:pt x="23" y="12978"/>
                  </a:cubicBezTo>
                  <a:cubicBezTo>
                    <a:pt x="23" y="13015"/>
                    <a:pt x="20" y="13015"/>
                    <a:pt x="20" y="13055"/>
                  </a:cubicBezTo>
                  <a:cubicBezTo>
                    <a:pt x="20" y="13092"/>
                    <a:pt x="9" y="13093"/>
                    <a:pt x="9" y="13131"/>
                  </a:cubicBezTo>
                  <a:cubicBezTo>
                    <a:pt x="9" y="13168"/>
                    <a:pt x="23" y="13168"/>
                    <a:pt x="23" y="13207"/>
                  </a:cubicBezTo>
                  <a:cubicBezTo>
                    <a:pt x="23" y="13244"/>
                    <a:pt x="9" y="13244"/>
                    <a:pt x="9" y="13283"/>
                  </a:cubicBezTo>
                  <a:cubicBezTo>
                    <a:pt x="9" y="13320"/>
                    <a:pt x="20" y="13320"/>
                    <a:pt x="20" y="13360"/>
                  </a:cubicBezTo>
                  <a:cubicBezTo>
                    <a:pt x="20" y="13398"/>
                    <a:pt x="23" y="13399"/>
                    <a:pt x="23" y="13436"/>
                  </a:cubicBezTo>
                  <a:cubicBezTo>
                    <a:pt x="23" y="13474"/>
                    <a:pt x="20" y="13474"/>
                    <a:pt x="20" y="13512"/>
                  </a:cubicBezTo>
                  <a:cubicBezTo>
                    <a:pt x="20" y="13550"/>
                    <a:pt x="14" y="13551"/>
                    <a:pt x="14" y="13588"/>
                  </a:cubicBezTo>
                  <a:cubicBezTo>
                    <a:pt x="14" y="13626"/>
                    <a:pt x="19" y="13628"/>
                    <a:pt x="19" y="13665"/>
                  </a:cubicBezTo>
                  <a:cubicBezTo>
                    <a:pt x="19" y="13703"/>
                    <a:pt x="18" y="13703"/>
                    <a:pt x="18" y="13741"/>
                  </a:cubicBezTo>
                  <a:lnTo>
                    <a:pt x="18" y="13817"/>
                  </a:lnTo>
                  <a:lnTo>
                    <a:pt x="18" y="13893"/>
                  </a:lnTo>
                  <a:cubicBezTo>
                    <a:pt x="18" y="13931"/>
                    <a:pt x="22" y="13931"/>
                    <a:pt x="22" y="13971"/>
                  </a:cubicBezTo>
                  <a:cubicBezTo>
                    <a:pt x="22" y="14008"/>
                    <a:pt x="19" y="14009"/>
                    <a:pt x="19" y="14047"/>
                  </a:cubicBezTo>
                  <a:cubicBezTo>
                    <a:pt x="19" y="14084"/>
                    <a:pt x="17" y="14084"/>
                    <a:pt x="17" y="14123"/>
                  </a:cubicBezTo>
                  <a:cubicBezTo>
                    <a:pt x="17" y="14160"/>
                    <a:pt x="13" y="14161"/>
                    <a:pt x="13" y="14199"/>
                  </a:cubicBezTo>
                  <a:cubicBezTo>
                    <a:pt x="13" y="14236"/>
                    <a:pt x="10" y="14236"/>
                    <a:pt x="10" y="14276"/>
                  </a:cubicBezTo>
                  <a:cubicBezTo>
                    <a:pt x="10" y="14313"/>
                    <a:pt x="21" y="14313"/>
                    <a:pt x="21" y="14352"/>
                  </a:cubicBezTo>
                  <a:cubicBezTo>
                    <a:pt x="21" y="14389"/>
                    <a:pt x="7" y="14390"/>
                    <a:pt x="7" y="14428"/>
                  </a:cubicBezTo>
                  <a:cubicBezTo>
                    <a:pt x="7" y="14465"/>
                    <a:pt x="21" y="14465"/>
                    <a:pt x="21" y="14504"/>
                  </a:cubicBezTo>
                  <a:cubicBezTo>
                    <a:pt x="21" y="14542"/>
                    <a:pt x="15" y="14542"/>
                    <a:pt x="15" y="14581"/>
                  </a:cubicBezTo>
                  <a:cubicBezTo>
                    <a:pt x="15" y="14619"/>
                    <a:pt x="22" y="14619"/>
                    <a:pt x="22" y="14657"/>
                  </a:cubicBezTo>
                  <a:cubicBezTo>
                    <a:pt x="22" y="14695"/>
                    <a:pt x="8" y="14695"/>
                    <a:pt x="8" y="14733"/>
                  </a:cubicBezTo>
                  <a:cubicBezTo>
                    <a:pt x="8" y="14771"/>
                    <a:pt x="6" y="14771"/>
                    <a:pt x="6" y="14810"/>
                  </a:cubicBezTo>
                  <a:cubicBezTo>
                    <a:pt x="6" y="14838"/>
                    <a:pt x="22" y="14864"/>
                    <a:pt x="24" y="14870"/>
                  </a:cubicBezTo>
                  <a:cubicBezTo>
                    <a:pt x="28" y="14897"/>
                    <a:pt x="28" y="14924"/>
                    <a:pt x="37" y="14950"/>
                  </a:cubicBezTo>
                  <a:cubicBezTo>
                    <a:pt x="45" y="14976"/>
                    <a:pt x="55" y="15000"/>
                    <a:pt x="67" y="15025"/>
                  </a:cubicBezTo>
                  <a:cubicBezTo>
                    <a:pt x="80" y="15048"/>
                    <a:pt x="93" y="15071"/>
                    <a:pt x="109" y="15092"/>
                  </a:cubicBezTo>
                  <a:cubicBezTo>
                    <a:pt x="125" y="15113"/>
                    <a:pt x="142" y="15135"/>
                    <a:pt x="161" y="15154"/>
                  </a:cubicBezTo>
                  <a:cubicBezTo>
                    <a:pt x="179" y="15172"/>
                    <a:pt x="199" y="15193"/>
                    <a:pt x="220" y="15209"/>
                  </a:cubicBezTo>
                  <a:cubicBezTo>
                    <a:pt x="241" y="15225"/>
                    <a:pt x="268" y="15233"/>
                    <a:pt x="292" y="15245"/>
                  </a:cubicBezTo>
                  <a:cubicBezTo>
                    <a:pt x="316" y="15257"/>
                    <a:pt x="339" y="15273"/>
                    <a:pt x="365" y="15282"/>
                  </a:cubicBezTo>
                  <a:cubicBezTo>
                    <a:pt x="390" y="15289"/>
                    <a:pt x="415" y="15300"/>
                    <a:pt x="442" y="15304"/>
                  </a:cubicBezTo>
                  <a:cubicBezTo>
                    <a:pt x="446" y="15305"/>
                    <a:pt x="450" y="15305"/>
                    <a:pt x="455" y="15305"/>
                  </a:cubicBezTo>
                  <a:cubicBezTo>
                    <a:pt x="477" y="15305"/>
                    <a:pt x="500" y="15298"/>
                    <a:pt x="522" y="15298"/>
                  </a:cubicBezTo>
                  <a:cubicBezTo>
                    <a:pt x="562" y="15298"/>
                    <a:pt x="562" y="15301"/>
                    <a:pt x="600" y="15301"/>
                  </a:cubicBezTo>
                  <a:cubicBezTo>
                    <a:pt x="639" y="15301"/>
                    <a:pt x="639" y="15300"/>
                    <a:pt x="677" y="15300"/>
                  </a:cubicBezTo>
                  <a:cubicBezTo>
                    <a:pt x="717" y="15300"/>
                    <a:pt x="717" y="15298"/>
                    <a:pt x="756" y="15298"/>
                  </a:cubicBezTo>
                  <a:cubicBezTo>
                    <a:pt x="794" y="15298"/>
                    <a:pt x="794" y="15312"/>
                    <a:pt x="833" y="15312"/>
                  </a:cubicBezTo>
                  <a:cubicBezTo>
                    <a:pt x="872" y="15312"/>
                    <a:pt x="872" y="15304"/>
                    <a:pt x="911" y="15304"/>
                  </a:cubicBezTo>
                  <a:cubicBezTo>
                    <a:pt x="950" y="15304"/>
                    <a:pt x="950" y="15308"/>
                    <a:pt x="988" y="15308"/>
                  </a:cubicBezTo>
                  <a:cubicBezTo>
                    <a:pt x="1028" y="15308"/>
                    <a:pt x="1028" y="15299"/>
                    <a:pt x="1066" y="15299"/>
                  </a:cubicBezTo>
                  <a:cubicBezTo>
                    <a:pt x="1105" y="15299"/>
                    <a:pt x="1105" y="15306"/>
                    <a:pt x="1143" y="15306"/>
                  </a:cubicBezTo>
                  <a:cubicBezTo>
                    <a:pt x="1183" y="15306"/>
                    <a:pt x="1183" y="15304"/>
                    <a:pt x="1222" y="15304"/>
                  </a:cubicBezTo>
                  <a:cubicBezTo>
                    <a:pt x="1260" y="15304"/>
                    <a:pt x="1260" y="15312"/>
                    <a:pt x="1299" y="15312"/>
                  </a:cubicBezTo>
                  <a:cubicBezTo>
                    <a:pt x="1338" y="15312"/>
                    <a:pt x="1338" y="15299"/>
                    <a:pt x="1377" y="15299"/>
                  </a:cubicBezTo>
                  <a:cubicBezTo>
                    <a:pt x="1414" y="15299"/>
                    <a:pt x="1414" y="15305"/>
                    <a:pt x="1453" y="15305"/>
                  </a:cubicBezTo>
                  <a:cubicBezTo>
                    <a:pt x="1491" y="15305"/>
                    <a:pt x="1491" y="15299"/>
                    <a:pt x="1531" y="15299"/>
                  </a:cubicBezTo>
                  <a:cubicBezTo>
                    <a:pt x="1570" y="15299"/>
                    <a:pt x="1570" y="15303"/>
                    <a:pt x="1608" y="15303"/>
                  </a:cubicBezTo>
                  <a:cubicBezTo>
                    <a:pt x="1647" y="15303"/>
                    <a:pt x="1647" y="15313"/>
                    <a:pt x="1686" y="15313"/>
                  </a:cubicBezTo>
                  <a:cubicBezTo>
                    <a:pt x="1725" y="15313"/>
                    <a:pt x="1725" y="15305"/>
                    <a:pt x="1764" y="15305"/>
                  </a:cubicBezTo>
                  <a:cubicBezTo>
                    <a:pt x="1802" y="15305"/>
                    <a:pt x="1802" y="15299"/>
                    <a:pt x="1842" y="15299"/>
                  </a:cubicBezTo>
                  <a:cubicBezTo>
                    <a:pt x="1880" y="15299"/>
                    <a:pt x="1880" y="15310"/>
                    <a:pt x="1919" y="15310"/>
                  </a:cubicBezTo>
                  <a:cubicBezTo>
                    <a:pt x="1957" y="15310"/>
                    <a:pt x="1957" y="15300"/>
                    <a:pt x="1997" y="15300"/>
                  </a:cubicBezTo>
                  <a:cubicBezTo>
                    <a:pt x="2036" y="15300"/>
                    <a:pt x="2036" y="15313"/>
                    <a:pt x="2074" y="15313"/>
                  </a:cubicBezTo>
                  <a:cubicBezTo>
                    <a:pt x="2113" y="15313"/>
                    <a:pt x="2113" y="15301"/>
                    <a:pt x="2152" y="15301"/>
                  </a:cubicBezTo>
                  <a:cubicBezTo>
                    <a:pt x="2191" y="15301"/>
                    <a:pt x="2191" y="15300"/>
                    <a:pt x="2230" y="15300"/>
                  </a:cubicBezTo>
                  <a:cubicBezTo>
                    <a:pt x="2268" y="15300"/>
                    <a:pt x="2268" y="15305"/>
                    <a:pt x="2307" y="15305"/>
                  </a:cubicBezTo>
                  <a:cubicBezTo>
                    <a:pt x="2346" y="15305"/>
                    <a:pt x="2346" y="15300"/>
                    <a:pt x="2385" y="15300"/>
                  </a:cubicBezTo>
                  <a:cubicBezTo>
                    <a:pt x="2423" y="15300"/>
                    <a:pt x="2423" y="15313"/>
                    <a:pt x="2462" y="15313"/>
                  </a:cubicBezTo>
                  <a:cubicBezTo>
                    <a:pt x="2499" y="15313"/>
                    <a:pt x="2502" y="15305"/>
                    <a:pt x="2539" y="15305"/>
                  </a:cubicBezTo>
                  <a:cubicBezTo>
                    <a:pt x="2577" y="15305"/>
                    <a:pt x="2577" y="15307"/>
                    <a:pt x="2615" y="15307"/>
                  </a:cubicBezTo>
                  <a:cubicBezTo>
                    <a:pt x="2654" y="15307"/>
                    <a:pt x="2654" y="15301"/>
                    <a:pt x="2692" y="15301"/>
                  </a:cubicBezTo>
                  <a:cubicBezTo>
                    <a:pt x="2732" y="15301"/>
                    <a:pt x="2732" y="15305"/>
                    <a:pt x="2770" y="15305"/>
                  </a:cubicBezTo>
                  <a:cubicBezTo>
                    <a:pt x="2809" y="15305"/>
                    <a:pt x="2809" y="15312"/>
                    <a:pt x="2848" y="15312"/>
                  </a:cubicBezTo>
                  <a:cubicBezTo>
                    <a:pt x="2887" y="15312"/>
                    <a:pt x="2887" y="15302"/>
                    <a:pt x="2926" y="15302"/>
                  </a:cubicBezTo>
                  <a:cubicBezTo>
                    <a:pt x="2953" y="15302"/>
                    <a:pt x="2970" y="15320"/>
                    <a:pt x="2986" y="15320"/>
                  </a:cubicBezTo>
                  <a:cubicBezTo>
                    <a:pt x="2993" y="15320"/>
                    <a:pt x="3000" y="15317"/>
                    <a:pt x="3007" y="15310"/>
                  </a:cubicBezTo>
                  <a:cubicBezTo>
                    <a:pt x="3035" y="15283"/>
                    <a:pt x="3003" y="15267"/>
                    <a:pt x="3003" y="15227"/>
                  </a:cubicBezTo>
                  <a:cubicBezTo>
                    <a:pt x="3003" y="15188"/>
                    <a:pt x="3001" y="15188"/>
                    <a:pt x="3001" y="15150"/>
                  </a:cubicBezTo>
                  <a:cubicBezTo>
                    <a:pt x="3001" y="15111"/>
                    <a:pt x="3000" y="15111"/>
                    <a:pt x="3000" y="15072"/>
                  </a:cubicBezTo>
                  <a:cubicBezTo>
                    <a:pt x="3000" y="15033"/>
                    <a:pt x="3007" y="15033"/>
                    <a:pt x="3007" y="14995"/>
                  </a:cubicBezTo>
                  <a:cubicBezTo>
                    <a:pt x="3007" y="14956"/>
                    <a:pt x="2997" y="14956"/>
                    <a:pt x="2997" y="14916"/>
                  </a:cubicBezTo>
                  <a:cubicBezTo>
                    <a:pt x="2997" y="14878"/>
                    <a:pt x="3000" y="14878"/>
                    <a:pt x="3000" y="14839"/>
                  </a:cubicBezTo>
                  <a:cubicBezTo>
                    <a:pt x="3000" y="14801"/>
                    <a:pt x="3001" y="14801"/>
                    <a:pt x="3001" y="14762"/>
                  </a:cubicBezTo>
                  <a:cubicBezTo>
                    <a:pt x="3001" y="14723"/>
                    <a:pt x="3003" y="14723"/>
                    <a:pt x="3003" y="14684"/>
                  </a:cubicBezTo>
                  <a:cubicBezTo>
                    <a:pt x="3003" y="14645"/>
                    <a:pt x="3010" y="14645"/>
                    <a:pt x="3010" y="14607"/>
                  </a:cubicBezTo>
                  <a:cubicBezTo>
                    <a:pt x="3010" y="14569"/>
                    <a:pt x="3007" y="14569"/>
                    <a:pt x="3007" y="14530"/>
                  </a:cubicBezTo>
                  <a:cubicBezTo>
                    <a:pt x="3007" y="14491"/>
                    <a:pt x="3001" y="14491"/>
                    <a:pt x="3001" y="14453"/>
                  </a:cubicBezTo>
                  <a:lnTo>
                    <a:pt x="3001" y="14377"/>
                  </a:lnTo>
                  <a:cubicBezTo>
                    <a:pt x="3001" y="14337"/>
                    <a:pt x="3000" y="14337"/>
                    <a:pt x="3000" y="14298"/>
                  </a:cubicBezTo>
                  <a:cubicBezTo>
                    <a:pt x="3000" y="14260"/>
                    <a:pt x="3005" y="14260"/>
                    <a:pt x="3005" y="14221"/>
                  </a:cubicBezTo>
                  <a:cubicBezTo>
                    <a:pt x="3005" y="14182"/>
                    <a:pt x="2997" y="14182"/>
                    <a:pt x="2997" y="14143"/>
                  </a:cubicBezTo>
                  <a:cubicBezTo>
                    <a:pt x="2997" y="14104"/>
                    <a:pt x="3003" y="14104"/>
                    <a:pt x="3003" y="14066"/>
                  </a:cubicBezTo>
                  <a:cubicBezTo>
                    <a:pt x="3003" y="14026"/>
                    <a:pt x="2997" y="14026"/>
                    <a:pt x="2997" y="13988"/>
                  </a:cubicBezTo>
                  <a:cubicBezTo>
                    <a:pt x="2997" y="13949"/>
                    <a:pt x="2996" y="13949"/>
                    <a:pt x="2996" y="13911"/>
                  </a:cubicBezTo>
                  <a:cubicBezTo>
                    <a:pt x="2996" y="13871"/>
                    <a:pt x="3005" y="13871"/>
                    <a:pt x="3005" y="13832"/>
                  </a:cubicBezTo>
                  <a:cubicBezTo>
                    <a:pt x="3005" y="13795"/>
                    <a:pt x="3003" y="13795"/>
                    <a:pt x="3003" y="13756"/>
                  </a:cubicBezTo>
                  <a:cubicBezTo>
                    <a:pt x="3003" y="13719"/>
                    <a:pt x="2996" y="13719"/>
                    <a:pt x="2996" y="13680"/>
                  </a:cubicBezTo>
                  <a:lnTo>
                    <a:pt x="2996" y="13603"/>
                  </a:lnTo>
                  <a:cubicBezTo>
                    <a:pt x="2996" y="13565"/>
                    <a:pt x="2997" y="13565"/>
                    <a:pt x="2997" y="13526"/>
                  </a:cubicBezTo>
                  <a:cubicBezTo>
                    <a:pt x="2997" y="13488"/>
                    <a:pt x="3000" y="13488"/>
                    <a:pt x="3000" y="13448"/>
                  </a:cubicBezTo>
                  <a:cubicBezTo>
                    <a:pt x="3000" y="13410"/>
                    <a:pt x="2997" y="13410"/>
                    <a:pt x="2997" y="13372"/>
                  </a:cubicBezTo>
                  <a:cubicBezTo>
                    <a:pt x="2997" y="13334"/>
                    <a:pt x="3010" y="13334"/>
                    <a:pt x="3010" y="13296"/>
                  </a:cubicBezTo>
                  <a:cubicBezTo>
                    <a:pt x="3010" y="13258"/>
                    <a:pt x="2996" y="13258"/>
                    <a:pt x="2996" y="13220"/>
                  </a:cubicBezTo>
                  <a:cubicBezTo>
                    <a:pt x="2996" y="13182"/>
                    <a:pt x="3007" y="13182"/>
                    <a:pt x="3007" y="13143"/>
                  </a:cubicBezTo>
                  <a:cubicBezTo>
                    <a:pt x="3007" y="13105"/>
                    <a:pt x="2996" y="13105"/>
                    <a:pt x="2996" y="13067"/>
                  </a:cubicBezTo>
                  <a:cubicBezTo>
                    <a:pt x="2996" y="13028"/>
                    <a:pt x="3001" y="13028"/>
                    <a:pt x="3001" y="12989"/>
                  </a:cubicBezTo>
                  <a:lnTo>
                    <a:pt x="3001" y="12912"/>
                  </a:lnTo>
                  <a:cubicBezTo>
                    <a:pt x="3001" y="12875"/>
                    <a:pt x="2994" y="12875"/>
                    <a:pt x="2994" y="12836"/>
                  </a:cubicBezTo>
                  <a:cubicBezTo>
                    <a:pt x="2994" y="12799"/>
                    <a:pt x="3006" y="12799"/>
                    <a:pt x="3006" y="12760"/>
                  </a:cubicBezTo>
                  <a:cubicBezTo>
                    <a:pt x="3006" y="12723"/>
                    <a:pt x="2996" y="12723"/>
                    <a:pt x="2996" y="12684"/>
                  </a:cubicBezTo>
                  <a:cubicBezTo>
                    <a:pt x="2996" y="12646"/>
                    <a:pt x="2997" y="12646"/>
                    <a:pt x="2997" y="12607"/>
                  </a:cubicBezTo>
                  <a:cubicBezTo>
                    <a:pt x="2997" y="12570"/>
                    <a:pt x="3002" y="12570"/>
                    <a:pt x="3002" y="12531"/>
                  </a:cubicBezTo>
                  <a:lnTo>
                    <a:pt x="3002" y="12455"/>
                  </a:lnTo>
                  <a:cubicBezTo>
                    <a:pt x="3002" y="12417"/>
                    <a:pt x="3006" y="12417"/>
                    <a:pt x="3006" y="12378"/>
                  </a:cubicBezTo>
                  <a:cubicBezTo>
                    <a:pt x="3006" y="12340"/>
                    <a:pt x="3003" y="12340"/>
                    <a:pt x="3003" y="12302"/>
                  </a:cubicBezTo>
                  <a:lnTo>
                    <a:pt x="3003" y="12226"/>
                  </a:lnTo>
                  <a:lnTo>
                    <a:pt x="3003" y="12150"/>
                  </a:lnTo>
                  <a:cubicBezTo>
                    <a:pt x="3003" y="12112"/>
                    <a:pt x="3000" y="12112"/>
                    <a:pt x="3000" y="12073"/>
                  </a:cubicBezTo>
                  <a:cubicBezTo>
                    <a:pt x="3000" y="12035"/>
                    <a:pt x="3002" y="12034"/>
                    <a:pt x="3002" y="11997"/>
                  </a:cubicBezTo>
                  <a:cubicBezTo>
                    <a:pt x="3002" y="11959"/>
                    <a:pt x="3007" y="11959"/>
                    <a:pt x="3007" y="11920"/>
                  </a:cubicBezTo>
                  <a:cubicBezTo>
                    <a:pt x="3007" y="11883"/>
                    <a:pt x="3005" y="11883"/>
                    <a:pt x="3005" y="11844"/>
                  </a:cubicBezTo>
                  <a:cubicBezTo>
                    <a:pt x="3005" y="11807"/>
                    <a:pt x="3002" y="11807"/>
                    <a:pt x="3002" y="11767"/>
                  </a:cubicBezTo>
                  <a:cubicBezTo>
                    <a:pt x="3002" y="11730"/>
                    <a:pt x="3005" y="11730"/>
                    <a:pt x="3005" y="11691"/>
                  </a:cubicBezTo>
                  <a:cubicBezTo>
                    <a:pt x="3005" y="11654"/>
                    <a:pt x="2992" y="11654"/>
                    <a:pt x="2992" y="11615"/>
                  </a:cubicBezTo>
                  <a:cubicBezTo>
                    <a:pt x="2992" y="11578"/>
                    <a:pt x="2996" y="11578"/>
                    <a:pt x="2996" y="11539"/>
                  </a:cubicBezTo>
                  <a:cubicBezTo>
                    <a:pt x="2996" y="11502"/>
                    <a:pt x="2994" y="11500"/>
                    <a:pt x="2994" y="11462"/>
                  </a:cubicBezTo>
                  <a:cubicBezTo>
                    <a:pt x="2994" y="11425"/>
                    <a:pt x="2997" y="11425"/>
                    <a:pt x="2997" y="11386"/>
                  </a:cubicBezTo>
                  <a:cubicBezTo>
                    <a:pt x="2997" y="11348"/>
                    <a:pt x="3002" y="11347"/>
                    <a:pt x="3002" y="11310"/>
                  </a:cubicBezTo>
                  <a:cubicBezTo>
                    <a:pt x="3002" y="11272"/>
                    <a:pt x="3000" y="11271"/>
                    <a:pt x="3000" y="11234"/>
                  </a:cubicBezTo>
                  <a:cubicBezTo>
                    <a:pt x="3000" y="11196"/>
                    <a:pt x="2997" y="11194"/>
                    <a:pt x="2997" y="11157"/>
                  </a:cubicBezTo>
                  <a:cubicBezTo>
                    <a:pt x="2997" y="11119"/>
                    <a:pt x="2995" y="11119"/>
                    <a:pt x="2995" y="11081"/>
                  </a:cubicBezTo>
                  <a:cubicBezTo>
                    <a:pt x="2995" y="11043"/>
                    <a:pt x="3006" y="11043"/>
                    <a:pt x="3006" y="11005"/>
                  </a:cubicBezTo>
                  <a:cubicBezTo>
                    <a:pt x="3006" y="10967"/>
                    <a:pt x="2996" y="10967"/>
                    <a:pt x="2996" y="10929"/>
                  </a:cubicBezTo>
                  <a:cubicBezTo>
                    <a:pt x="2996" y="10891"/>
                    <a:pt x="3003" y="10891"/>
                    <a:pt x="3003" y="10851"/>
                  </a:cubicBezTo>
                  <a:lnTo>
                    <a:pt x="3003" y="10775"/>
                  </a:lnTo>
                  <a:cubicBezTo>
                    <a:pt x="3003" y="10738"/>
                    <a:pt x="3006" y="10737"/>
                    <a:pt x="3006" y="10699"/>
                  </a:cubicBezTo>
                  <a:cubicBezTo>
                    <a:pt x="3006" y="10662"/>
                    <a:pt x="3000" y="10661"/>
                    <a:pt x="3000" y="10623"/>
                  </a:cubicBezTo>
                  <a:cubicBezTo>
                    <a:pt x="3000" y="10586"/>
                    <a:pt x="2994" y="10584"/>
                    <a:pt x="2994" y="10546"/>
                  </a:cubicBezTo>
                  <a:cubicBezTo>
                    <a:pt x="2994" y="10509"/>
                    <a:pt x="3006" y="10508"/>
                    <a:pt x="3006" y="10470"/>
                  </a:cubicBezTo>
                  <a:cubicBezTo>
                    <a:pt x="3006" y="10433"/>
                    <a:pt x="3007" y="10433"/>
                    <a:pt x="3007" y="10394"/>
                  </a:cubicBezTo>
                  <a:cubicBezTo>
                    <a:pt x="3007" y="10357"/>
                    <a:pt x="2994" y="10356"/>
                    <a:pt x="2994" y="10318"/>
                  </a:cubicBezTo>
                  <a:cubicBezTo>
                    <a:pt x="2994" y="10281"/>
                    <a:pt x="3003" y="10281"/>
                    <a:pt x="3003" y="10241"/>
                  </a:cubicBezTo>
                  <a:cubicBezTo>
                    <a:pt x="3003" y="10203"/>
                    <a:pt x="3006" y="10203"/>
                    <a:pt x="3006" y="10165"/>
                  </a:cubicBezTo>
                  <a:cubicBezTo>
                    <a:pt x="3006" y="10127"/>
                    <a:pt x="3005" y="10127"/>
                    <a:pt x="3005" y="10089"/>
                  </a:cubicBezTo>
                  <a:cubicBezTo>
                    <a:pt x="3005" y="10051"/>
                    <a:pt x="3003" y="10051"/>
                    <a:pt x="3003" y="10013"/>
                  </a:cubicBezTo>
                  <a:cubicBezTo>
                    <a:pt x="3003" y="9975"/>
                    <a:pt x="2995" y="9975"/>
                    <a:pt x="2995" y="9936"/>
                  </a:cubicBezTo>
                  <a:cubicBezTo>
                    <a:pt x="2995" y="9898"/>
                    <a:pt x="3001" y="9898"/>
                    <a:pt x="3001" y="9860"/>
                  </a:cubicBezTo>
                  <a:cubicBezTo>
                    <a:pt x="3001" y="9822"/>
                    <a:pt x="3006" y="9822"/>
                    <a:pt x="3006" y="9784"/>
                  </a:cubicBezTo>
                  <a:cubicBezTo>
                    <a:pt x="3006" y="9746"/>
                    <a:pt x="2995" y="9746"/>
                    <a:pt x="2995" y="9708"/>
                  </a:cubicBezTo>
                  <a:cubicBezTo>
                    <a:pt x="2995" y="9670"/>
                    <a:pt x="3006" y="9670"/>
                    <a:pt x="3006" y="9630"/>
                  </a:cubicBezTo>
                  <a:cubicBezTo>
                    <a:pt x="3006" y="9593"/>
                    <a:pt x="3001" y="9593"/>
                    <a:pt x="3001" y="9554"/>
                  </a:cubicBezTo>
                  <a:cubicBezTo>
                    <a:pt x="3001" y="9517"/>
                    <a:pt x="3005" y="9516"/>
                    <a:pt x="3005" y="9478"/>
                  </a:cubicBezTo>
                  <a:cubicBezTo>
                    <a:pt x="3005" y="9441"/>
                    <a:pt x="3003" y="9440"/>
                    <a:pt x="3003" y="9402"/>
                  </a:cubicBezTo>
                  <a:cubicBezTo>
                    <a:pt x="3003" y="9365"/>
                    <a:pt x="2994" y="9365"/>
                    <a:pt x="2994" y="9325"/>
                  </a:cubicBezTo>
                  <a:cubicBezTo>
                    <a:pt x="2994" y="9288"/>
                    <a:pt x="3005" y="9288"/>
                    <a:pt x="3005" y="9249"/>
                  </a:cubicBezTo>
                  <a:cubicBezTo>
                    <a:pt x="3005" y="9212"/>
                    <a:pt x="2992" y="9211"/>
                    <a:pt x="2992" y="9173"/>
                  </a:cubicBezTo>
                  <a:cubicBezTo>
                    <a:pt x="2992" y="9136"/>
                    <a:pt x="3002" y="9136"/>
                    <a:pt x="3002" y="9097"/>
                  </a:cubicBezTo>
                  <a:cubicBezTo>
                    <a:pt x="3002" y="9059"/>
                    <a:pt x="3003" y="9059"/>
                    <a:pt x="3003" y="9020"/>
                  </a:cubicBezTo>
                  <a:cubicBezTo>
                    <a:pt x="3003" y="8982"/>
                    <a:pt x="2997" y="8982"/>
                    <a:pt x="2997" y="8944"/>
                  </a:cubicBezTo>
                  <a:cubicBezTo>
                    <a:pt x="2997" y="8906"/>
                    <a:pt x="2995" y="8905"/>
                    <a:pt x="2995" y="8868"/>
                  </a:cubicBezTo>
                  <a:cubicBezTo>
                    <a:pt x="2995" y="8830"/>
                    <a:pt x="2997" y="8830"/>
                    <a:pt x="2997" y="8792"/>
                  </a:cubicBezTo>
                  <a:cubicBezTo>
                    <a:pt x="2997" y="8754"/>
                    <a:pt x="3005" y="8754"/>
                    <a:pt x="3005" y="8715"/>
                  </a:cubicBezTo>
                  <a:cubicBezTo>
                    <a:pt x="3005" y="8677"/>
                    <a:pt x="3003" y="8677"/>
                    <a:pt x="3003" y="8639"/>
                  </a:cubicBezTo>
                  <a:cubicBezTo>
                    <a:pt x="3003" y="8601"/>
                    <a:pt x="3007" y="8601"/>
                    <a:pt x="3007" y="8562"/>
                  </a:cubicBezTo>
                  <a:cubicBezTo>
                    <a:pt x="3007" y="8525"/>
                    <a:pt x="3003" y="8525"/>
                    <a:pt x="3003" y="8486"/>
                  </a:cubicBezTo>
                  <a:cubicBezTo>
                    <a:pt x="3003" y="8449"/>
                    <a:pt x="2996" y="8449"/>
                    <a:pt x="2996" y="8409"/>
                  </a:cubicBezTo>
                  <a:cubicBezTo>
                    <a:pt x="2996" y="8372"/>
                    <a:pt x="3005" y="8372"/>
                    <a:pt x="3005" y="8333"/>
                  </a:cubicBezTo>
                  <a:cubicBezTo>
                    <a:pt x="3005" y="8296"/>
                    <a:pt x="3007" y="8296"/>
                    <a:pt x="3007" y="8257"/>
                  </a:cubicBezTo>
                  <a:cubicBezTo>
                    <a:pt x="3007" y="8220"/>
                    <a:pt x="2992" y="8220"/>
                    <a:pt x="2992" y="8181"/>
                  </a:cubicBezTo>
                  <a:lnTo>
                    <a:pt x="2992" y="8104"/>
                  </a:lnTo>
                  <a:cubicBezTo>
                    <a:pt x="2992" y="8067"/>
                    <a:pt x="3007" y="8067"/>
                    <a:pt x="3007" y="8028"/>
                  </a:cubicBezTo>
                  <a:cubicBezTo>
                    <a:pt x="3007" y="7990"/>
                    <a:pt x="2997" y="7989"/>
                    <a:pt x="2997" y="7952"/>
                  </a:cubicBezTo>
                  <a:cubicBezTo>
                    <a:pt x="2997" y="7914"/>
                    <a:pt x="3005" y="7913"/>
                    <a:pt x="3005" y="7876"/>
                  </a:cubicBezTo>
                  <a:cubicBezTo>
                    <a:pt x="3005" y="7838"/>
                    <a:pt x="3002" y="7836"/>
                    <a:pt x="3002" y="7799"/>
                  </a:cubicBezTo>
                  <a:cubicBezTo>
                    <a:pt x="3002" y="7761"/>
                    <a:pt x="3005" y="7761"/>
                    <a:pt x="3005" y="7723"/>
                  </a:cubicBezTo>
                  <a:cubicBezTo>
                    <a:pt x="3005" y="7685"/>
                    <a:pt x="3002" y="7684"/>
                    <a:pt x="3002" y="7647"/>
                  </a:cubicBezTo>
                  <a:lnTo>
                    <a:pt x="3002" y="7571"/>
                  </a:lnTo>
                  <a:lnTo>
                    <a:pt x="3002" y="7493"/>
                  </a:lnTo>
                  <a:cubicBezTo>
                    <a:pt x="3002" y="7456"/>
                    <a:pt x="3003" y="7455"/>
                    <a:pt x="3003" y="7417"/>
                  </a:cubicBezTo>
                  <a:cubicBezTo>
                    <a:pt x="3003" y="7380"/>
                    <a:pt x="3006" y="7379"/>
                    <a:pt x="3006" y="7341"/>
                  </a:cubicBezTo>
                  <a:cubicBezTo>
                    <a:pt x="3006" y="7304"/>
                    <a:pt x="2994" y="7304"/>
                    <a:pt x="2994" y="7265"/>
                  </a:cubicBezTo>
                  <a:cubicBezTo>
                    <a:pt x="2994" y="7228"/>
                    <a:pt x="3002" y="7228"/>
                    <a:pt x="3002" y="7188"/>
                  </a:cubicBezTo>
                  <a:cubicBezTo>
                    <a:pt x="3002" y="7151"/>
                    <a:pt x="3006" y="7151"/>
                    <a:pt x="3006" y="7112"/>
                  </a:cubicBezTo>
                  <a:cubicBezTo>
                    <a:pt x="3006" y="7075"/>
                    <a:pt x="2995" y="7075"/>
                    <a:pt x="2995" y="7036"/>
                  </a:cubicBezTo>
                  <a:cubicBezTo>
                    <a:pt x="2995" y="6999"/>
                    <a:pt x="3006" y="6999"/>
                    <a:pt x="3006" y="6960"/>
                  </a:cubicBezTo>
                  <a:cubicBezTo>
                    <a:pt x="3006" y="6923"/>
                    <a:pt x="2995" y="6923"/>
                    <a:pt x="2995" y="6883"/>
                  </a:cubicBezTo>
                  <a:cubicBezTo>
                    <a:pt x="2995" y="6845"/>
                    <a:pt x="2996" y="6845"/>
                    <a:pt x="2996" y="6807"/>
                  </a:cubicBezTo>
                  <a:lnTo>
                    <a:pt x="2996" y="6731"/>
                  </a:lnTo>
                  <a:cubicBezTo>
                    <a:pt x="2996" y="6693"/>
                    <a:pt x="2992" y="6693"/>
                    <a:pt x="2992" y="6655"/>
                  </a:cubicBezTo>
                  <a:cubicBezTo>
                    <a:pt x="2992" y="6617"/>
                    <a:pt x="2994" y="6617"/>
                    <a:pt x="2994" y="6578"/>
                  </a:cubicBezTo>
                  <a:cubicBezTo>
                    <a:pt x="2994" y="6540"/>
                    <a:pt x="2991" y="6539"/>
                    <a:pt x="2991" y="6502"/>
                  </a:cubicBezTo>
                  <a:cubicBezTo>
                    <a:pt x="2991" y="6464"/>
                    <a:pt x="2996" y="6464"/>
                    <a:pt x="2996" y="6426"/>
                  </a:cubicBezTo>
                  <a:lnTo>
                    <a:pt x="2996" y="6350"/>
                  </a:lnTo>
                  <a:cubicBezTo>
                    <a:pt x="2996" y="6312"/>
                    <a:pt x="3005" y="6312"/>
                    <a:pt x="3005" y="6272"/>
                  </a:cubicBezTo>
                  <a:cubicBezTo>
                    <a:pt x="3005" y="6235"/>
                    <a:pt x="2992" y="6235"/>
                    <a:pt x="2992" y="6196"/>
                  </a:cubicBezTo>
                  <a:cubicBezTo>
                    <a:pt x="2992" y="6159"/>
                    <a:pt x="2994" y="6159"/>
                    <a:pt x="2994" y="6120"/>
                  </a:cubicBezTo>
                  <a:cubicBezTo>
                    <a:pt x="2994" y="6083"/>
                    <a:pt x="2997" y="6083"/>
                    <a:pt x="2997" y="6044"/>
                  </a:cubicBezTo>
                  <a:cubicBezTo>
                    <a:pt x="2997" y="6007"/>
                    <a:pt x="3000" y="6007"/>
                    <a:pt x="3000" y="5967"/>
                  </a:cubicBezTo>
                  <a:cubicBezTo>
                    <a:pt x="3000" y="5930"/>
                    <a:pt x="2996" y="5929"/>
                    <a:pt x="2996" y="5891"/>
                  </a:cubicBezTo>
                  <a:cubicBezTo>
                    <a:pt x="2996" y="5854"/>
                    <a:pt x="2991" y="5854"/>
                    <a:pt x="2991" y="5815"/>
                  </a:cubicBezTo>
                  <a:lnTo>
                    <a:pt x="2991" y="5739"/>
                  </a:lnTo>
                  <a:cubicBezTo>
                    <a:pt x="2991" y="5701"/>
                    <a:pt x="2997" y="5699"/>
                    <a:pt x="2997" y="5662"/>
                  </a:cubicBezTo>
                  <a:cubicBezTo>
                    <a:pt x="2997" y="5624"/>
                    <a:pt x="2994" y="5623"/>
                    <a:pt x="2994" y="5586"/>
                  </a:cubicBezTo>
                  <a:cubicBezTo>
                    <a:pt x="2994" y="5548"/>
                    <a:pt x="3006" y="5547"/>
                    <a:pt x="3006" y="5510"/>
                  </a:cubicBezTo>
                  <a:cubicBezTo>
                    <a:pt x="3006" y="5472"/>
                    <a:pt x="2994" y="5471"/>
                    <a:pt x="2994" y="5434"/>
                  </a:cubicBezTo>
                  <a:cubicBezTo>
                    <a:pt x="2994" y="5396"/>
                    <a:pt x="3000" y="5396"/>
                    <a:pt x="3000" y="5357"/>
                  </a:cubicBezTo>
                  <a:cubicBezTo>
                    <a:pt x="3000" y="5319"/>
                    <a:pt x="3003" y="5319"/>
                    <a:pt x="3003" y="5281"/>
                  </a:cubicBezTo>
                  <a:lnTo>
                    <a:pt x="3003" y="5204"/>
                  </a:lnTo>
                  <a:cubicBezTo>
                    <a:pt x="3003" y="5167"/>
                    <a:pt x="3008" y="5167"/>
                    <a:pt x="3008" y="5128"/>
                  </a:cubicBezTo>
                  <a:cubicBezTo>
                    <a:pt x="3008" y="5091"/>
                    <a:pt x="3007" y="5089"/>
                    <a:pt x="3007" y="5051"/>
                  </a:cubicBezTo>
                  <a:cubicBezTo>
                    <a:pt x="3007" y="5014"/>
                    <a:pt x="3005" y="5013"/>
                    <a:pt x="3005" y="4975"/>
                  </a:cubicBezTo>
                  <a:cubicBezTo>
                    <a:pt x="3005" y="4938"/>
                    <a:pt x="2994" y="4937"/>
                    <a:pt x="2994" y="4899"/>
                  </a:cubicBezTo>
                  <a:cubicBezTo>
                    <a:pt x="2994" y="4862"/>
                    <a:pt x="3006" y="4862"/>
                    <a:pt x="3006" y="4823"/>
                  </a:cubicBezTo>
                  <a:cubicBezTo>
                    <a:pt x="3006" y="4786"/>
                    <a:pt x="3003" y="4784"/>
                    <a:pt x="3003" y="4746"/>
                  </a:cubicBezTo>
                  <a:cubicBezTo>
                    <a:pt x="3003" y="4709"/>
                    <a:pt x="3002" y="4709"/>
                    <a:pt x="3002" y="4670"/>
                  </a:cubicBezTo>
                  <a:cubicBezTo>
                    <a:pt x="3002" y="4633"/>
                    <a:pt x="2997" y="4631"/>
                    <a:pt x="2997" y="4594"/>
                  </a:cubicBezTo>
                  <a:cubicBezTo>
                    <a:pt x="2997" y="4556"/>
                    <a:pt x="2995" y="4556"/>
                    <a:pt x="2995" y="4518"/>
                  </a:cubicBezTo>
                  <a:cubicBezTo>
                    <a:pt x="2995" y="4480"/>
                    <a:pt x="3003" y="4480"/>
                    <a:pt x="3003" y="4441"/>
                  </a:cubicBezTo>
                  <a:cubicBezTo>
                    <a:pt x="3003" y="4403"/>
                    <a:pt x="3001" y="4402"/>
                    <a:pt x="3001" y="4365"/>
                  </a:cubicBezTo>
                  <a:cubicBezTo>
                    <a:pt x="3001" y="4327"/>
                    <a:pt x="3000" y="4327"/>
                    <a:pt x="3000" y="4289"/>
                  </a:cubicBezTo>
                  <a:cubicBezTo>
                    <a:pt x="3000" y="4251"/>
                    <a:pt x="2996" y="4251"/>
                    <a:pt x="2996" y="4213"/>
                  </a:cubicBezTo>
                  <a:cubicBezTo>
                    <a:pt x="2996" y="4175"/>
                    <a:pt x="2992" y="4175"/>
                    <a:pt x="2992" y="4136"/>
                  </a:cubicBezTo>
                  <a:cubicBezTo>
                    <a:pt x="2992" y="4098"/>
                    <a:pt x="3006" y="4097"/>
                    <a:pt x="3006" y="4059"/>
                  </a:cubicBezTo>
                  <a:cubicBezTo>
                    <a:pt x="3006" y="4022"/>
                    <a:pt x="2991" y="4022"/>
                    <a:pt x="2991" y="3983"/>
                  </a:cubicBezTo>
                  <a:lnTo>
                    <a:pt x="2991" y="3907"/>
                  </a:lnTo>
                  <a:cubicBezTo>
                    <a:pt x="2991" y="3870"/>
                    <a:pt x="2994" y="3870"/>
                    <a:pt x="2994" y="3830"/>
                  </a:cubicBezTo>
                  <a:cubicBezTo>
                    <a:pt x="2994" y="3793"/>
                    <a:pt x="3002" y="3793"/>
                    <a:pt x="3002" y="3754"/>
                  </a:cubicBezTo>
                  <a:cubicBezTo>
                    <a:pt x="3002" y="3717"/>
                    <a:pt x="2991" y="3717"/>
                    <a:pt x="2991" y="3678"/>
                  </a:cubicBezTo>
                  <a:cubicBezTo>
                    <a:pt x="2991" y="3641"/>
                    <a:pt x="3000" y="3641"/>
                    <a:pt x="3000" y="3602"/>
                  </a:cubicBezTo>
                  <a:cubicBezTo>
                    <a:pt x="3000" y="3565"/>
                    <a:pt x="3001" y="3565"/>
                    <a:pt x="3001" y="3525"/>
                  </a:cubicBezTo>
                  <a:cubicBezTo>
                    <a:pt x="3001" y="3487"/>
                    <a:pt x="3003" y="3486"/>
                    <a:pt x="3003" y="3449"/>
                  </a:cubicBezTo>
                  <a:cubicBezTo>
                    <a:pt x="3003" y="3411"/>
                    <a:pt x="3002" y="3411"/>
                    <a:pt x="3002" y="3373"/>
                  </a:cubicBezTo>
                  <a:cubicBezTo>
                    <a:pt x="3002" y="3335"/>
                    <a:pt x="2997" y="3334"/>
                    <a:pt x="2997" y="3297"/>
                  </a:cubicBezTo>
                  <a:cubicBezTo>
                    <a:pt x="2997" y="3259"/>
                    <a:pt x="2992" y="3259"/>
                    <a:pt x="2992" y="3220"/>
                  </a:cubicBezTo>
                  <a:cubicBezTo>
                    <a:pt x="2992" y="3182"/>
                    <a:pt x="3001" y="3182"/>
                    <a:pt x="3001" y="3144"/>
                  </a:cubicBezTo>
                  <a:cubicBezTo>
                    <a:pt x="3001" y="3106"/>
                    <a:pt x="2994" y="3106"/>
                    <a:pt x="2994" y="3068"/>
                  </a:cubicBezTo>
                  <a:cubicBezTo>
                    <a:pt x="2994" y="3030"/>
                    <a:pt x="3000" y="3029"/>
                    <a:pt x="3000" y="2992"/>
                  </a:cubicBezTo>
                  <a:cubicBezTo>
                    <a:pt x="3000" y="2954"/>
                    <a:pt x="2997" y="2952"/>
                    <a:pt x="2997" y="2914"/>
                  </a:cubicBezTo>
                  <a:cubicBezTo>
                    <a:pt x="2997" y="2877"/>
                    <a:pt x="3007" y="2877"/>
                    <a:pt x="3007" y="2838"/>
                  </a:cubicBezTo>
                  <a:lnTo>
                    <a:pt x="3007" y="2762"/>
                  </a:lnTo>
                  <a:cubicBezTo>
                    <a:pt x="3007" y="2725"/>
                    <a:pt x="3005" y="2724"/>
                    <a:pt x="3005" y="2686"/>
                  </a:cubicBezTo>
                  <a:cubicBezTo>
                    <a:pt x="3005" y="2649"/>
                    <a:pt x="3002" y="2647"/>
                    <a:pt x="3002" y="2609"/>
                  </a:cubicBezTo>
                  <a:cubicBezTo>
                    <a:pt x="3002" y="2572"/>
                    <a:pt x="2995" y="2572"/>
                    <a:pt x="2995" y="2533"/>
                  </a:cubicBezTo>
                  <a:cubicBezTo>
                    <a:pt x="2995" y="2496"/>
                    <a:pt x="2996" y="2496"/>
                    <a:pt x="2996" y="2457"/>
                  </a:cubicBezTo>
                  <a:cubicBezTo>
                    <a:pt x="2996" y="2420"/>
                    <a:pt x="2995" y="2418"/>
                    <a:pt x="2995" y="2381"/>
                  </a:cubicBezTo>
                  <a:cubicBezTo>
                    <a:pt x="2995" y="2344"/>
                    <a:pt x="2994" y="2344"/>
                    <a:pt x="2994" y="2304"/>
                  </a:cubicBezTo>
                  <a:lnTo>
                    <a:pt x="2994" y="2228"/>
                  </a:lnTo>
                  <a:cubicBezTo>
                    <a:pt x="2994" y="2190"/>
                    <a:pt x="2996" y="2190"/>
                    <a:pt x="2996" y="2152"/>
                  </a:cubicBezTo>
                  <a:cubicBezTo>
                    <a:pt x="2996" y="2114"/>
                    <a:pt x="3003" y="2114"/>
                    <a:pt x="3003" y="2076"/>
                  </a:cubicBezTo>
                  <a:cubicBezTo>
                    <a:pt x="3003" y="2038"/>
                    <a:pt x="2995" y="2036"/>
                    <a:pt x="2995" y="1999"/>
                  </a:cubicBezTo>
                  <a:cubicBezTo>
                    <a:pt x="2995" y="1961"/>
                    <a:pt x="3000" y="1960"/>
                    <a:pt x="3000" y="1923"/>
                  </a:cubicBezTo>
                  <a:lnTo>
                    <a:pt x="3000" y="1847"/>
                  </a:lnTo>
                  <a:cubicBezTo>
                    <a:pt x="3000" y="1809"/>
                    <a:pt x="3007" y="1808"/>
                    <a:pt x="3007" y="1770"/>
                  </a:cubicBezTo>
                  <a:cubicBezTo>
                    <a:pt x="3007" y="1733"/>
                    <a:pt x="3005" y="1733"/>
                    <a:pt x="3005" y="1693"/>
                  </a:cubicBezTo>
                  <a:lnTo>
                    <a:pt x="3005" y="1617"/>
                  </a:lnTo>
                  <a:lnTo>
                    <a:pt x="3005" y="1541"/>
                  </a:lnTo>
                  <a:cubicBezTo>
                    <a:pt x="3005" y="1504"/>
                    <a:pt x="3000" y="1504"/>
                    <a:pt x="3000" y="1465"/>
                  </a:cubicBezTo>
                  <a:cubicBezTo>
                    <a:pt x="3000" y="1428"/>
                    <a:pt x="3010" y="1428"/>
                    <a:pt x="3010" y="1388"/>
                  </a:cubicBezTo>
                  <a:cubicBezTo>
                    <a:pt x="3010" y="1351"/>
                    <a:pt x="3006" y="1351"/>
                    <a:pt x="3006" y="1312"/>
                  </a:cubicBezTo>
                  <a:cubicBezTo>
                    <a:pt x="3006" y="1275"/>
                    <a:pt x="3000" y="1275"/>
                    <a:pt x="3000" y="1236"/>
                  </a:cubicBezTo>
                  <a:cubicBezTo>
                    <a:pt x="3000" y="1198"/>
                    <a:pt x="3002" y="1198"/>
                    <a:pt x="3002" y="1160"/>
                  </a:cubicBezTo>
                  <a:cubicBezTo>
                    <a:pt x="3002" y="1122"/>
                    <a:pt x="3000" y="1120"/>
                    <a:pt x="3000" y="1083"/>
                  </a:cubicBezTo>
                  <a:cubicBezTo>
                    <a:pt x="3000" y="1045"/>
                    <a:pt x="2996" y="1044"/>
                    <a:pt x="2996" y="1007"/>
                  </a:cubicBezTo>
                  <a:cubicBezTo>
                    <a:pt x="2996" y="969"/>
                    <a:pt x="2997" y="969"/>
                    <a:pt x="2997" y="931"/>
                  </a:cubicBezTo>
                  <a:cubicBezTo>
                    <a:pt x="2997" y="893"/>
                    <a:pt x="3007" y="893"/>
                    <a:pt x="3007" y="855"/>
                  </a:cubicBezTo>
                  <a:cubicBezTo>
                    <a:pt x="3007" y="817"/>
                    <a:pt x="3008" y="817"/>
                    <a:pt x="3008" y="778"/>
                  </a:cubicBezTo>
                  <a:cubicBezTo>
                    <a:pt x="3008" y="740"/>
                    <a:pt x="3003" y="740"/>
                    <a:pt x="3003" y="701"/>
                  </a:cubicBezTo>
                  <a:cubicBezTo>
                    <a:pt x="3003" y="664"/>
                    <a:pt x="3007" y="664"/>
                    <a:pt x="3007" y="625"/>
                  </a:cubicBezTo>
                  <a:cubicBezTo>
                    <a:pt x="3007" y="588"/>
                    <a:pt x="3005" y="588"/>
                    <a:pt x="3005" y="549"/>
                  </a:cubicBezTo>
                  <a:cubicBezTo>
                    <a:pt x="3005" y="512"/>
                    <a:pt x="3003" y="512"/>
                    <a:pt x="3003" y="472"/>
                  </a:cubicBezTo>
                  <a:cubicBezTo>
                    <a:pt x="3003" y="435"/>
                    <a:pt x="2995" y="434"/>
                    <a:pt x="2995" y="396"/>
                  </a:cubicBezTo>
                  <a:cubicBezTo>
                    <a:pt x="2995" y="359"/>
                    <a:pt x="2997" y="358"/>
                    <a:pt x="2997" y="320"/>
                  </a:cubicBezTo>
                  <a:cubicBezTo>
                    <a:pt x="2997" y="283"/>
                    <a:pt x="2996" y="283"/>
                    <a:pt x="2996" y="244"/>
                  </a:cubicBezTo>
                  <a:cubicBezTo>
                    <a:pt x="2996" y="207"/>
                    <a:pt x="2995" y="204"/>
                    <a:pt x="2995" y="167"/>
                  </a:cubicBezTo>
                  <a:cubicBezTo>
                    <a:pt x="2995" y="129"/>
                    <a:pt x="3000" y="128"/>
                    <a:pt x="3000" y="91"/>
                  </a:cubicBezTo>
                  <a:cubicBezTo>
                    <a:pt x="3000" y="53"/>
                    <a:pt x="3030" y="41"/>
                    <a:pt x="3003" y="14"/>
                  </a:cubicBezTo>
                  <a:cubicBezTo>
                    <a:pt x="2993" y="4"/>
                    <a:pt x="2985" y="0"/>
                    <a:pt x="29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1"/>
            <p:cNvSpPr/>
            <p:nvPr/>
          </p:nvSpPr>
          <p:spPr>
            <a:xfrm>
              <a:off x="3908200" y="4610850"/>
              <a:ext cx="336050" cy="383625"/>
            </a:xfrm>
            <a:custGeom>
              <a:avLst/>
              <a:gdLst/>
              <a:ahLst/>
              <a:cxnLst/>
              <a:rect l="l" t="t" r="r" b="b"/>
              <a:pathLst>
                <a:path w="13442" h="15345" extrusionOk="0">
                  <a:moveTo>
                    <a:pt x="12135" y="1"/>
                  </a:moveTo>
                  <a:cubicBezTo>
                    <a:pt x="12097" y="1"/>
                    <a:pt x="12097" y="10"/>
                    <a:pt x="12058" y="10"/>
                  </a:cubicBezTo>
                  <a:cubicBezTo>
                    <a:pt x="12020" y="10"/>
                    <a:pt x="12020" y="16"/>
                    <a:pt x="11981" y="16"/>
                  </a:cubicBezTo>
                  <a:cubicBezTo>
                    <a:pt x="11944" y="16"/>
                    <a:pt x="11944" y="8"/>
                    <a:pt x="11905" y="8"/>
                  </a:cubicBezTo>
                  <a:cubicBezTo>
                    <a:pt x="11868" y="8"/>
                    <a:pt x="11868" y="11"/>
                    <a:pt x="11829" y="11"/>
                  </a:cubicBezTo>
                  <a:lnTo>
                    <a:pt x="11752" y="11"/>
                  </a:lnTo>
                  <a:cubicBezTo>
                    <a:pt x="11715" y="11"/>
                    <a:pt x="11715" y="10"/>
                    <a:pt x="11676" y="10"/>
                  </a:cubicBezTo>
                  <a:cubicBezTo>
                    <a:pt x="11639" y="10"/>
                    <a:pt x="11639" y="17"/>
                    <a:pt x="11600" y="17"/>
                  </a:cubicBezTo>
                  <a:cubicBezTo>
                    <a:pt x="11563" y="17"/>
                    <a:pt x="11563" y="13"/>
                    <a:pt x="11524" y="13"/>
                  </a:cubicBezTo>
                  <a:cubicBezTo>
                    <a:pt x="11487" y="13"/>
                    <a:pt x="11484" y="5"/>
                    <a:pt x="11447" y="5"/>
                  </a:cubicBezTo>
                  <a:cubicBezTo>
                    <a:pt x="11409" y="5"/>
                    <a:pt x="11409" y="13"/>
                    <a:pt x="11371" y="13"/>
                  </a:cubicBezTo>
                  <a:cubicBezTo>
                    <a:pt x="11333" y="13"/>
                    <a:pt x="11333" y="5"/>
                    <a:pt x="11295" y="5"/>
                  </a:cubicBezTo>
                  <a:cubicBezTo>
                    <a:pt x="11257" y="5"/>
                    <a:pt x="11257" y="10"/>
                    <a:pt x="11219" y="10"/>
                  </a:cubicBezTo>
                  <a:cubicBezTo>
                    <a:pt x="11181" y="10"/>
                    <a:pt x="11181" y="6"/>
                    <a:pt x="11142" y="6"/>
                  </a:cubicBezTo>
                  <a:cubicBezTo>
                    <a:pt x="11104" y="6"/>
                    <a:pt x="11104" y="5"/>
                    <a:pt x="11066" y="5"/>
                  </a:cubicBezTo>
                  <a:cubicBezTo>
                    <a:pt x="11028" y="5"/>
                    <a:pt x="11028" y="19"/>
                    <a:pt x="10990" y="19"/>
                  </a:cubicBezTo>
                  <a:lnTo>
                    <a:pt x="10914" y="19"/>
                  </a:lnTo>
                  <a:cubicBezTo>
                    <a:pt x="10876" y="19"/>
                    <a:pt x="10876" y="17"/>
                    <a:pt x="10836" y="17"/>
                  </a:cubicBezTo>
                  <a:cubicBezTo>
                    <a:pt x="10799" y="17"/>
                    <a:pt x="10799" y="6"/>
                    <a:pt x="10760" y="6"/>
                  </a:cubicBezTo>
                  <a:cubicBezTo>
                    <a:pt x="10723" y="6"/>
                    <a:pt x="10723" y="10"/>
                    <a:pt x="10684" y="10"/>
                  </a:cubicBezTo>
                  <a:lnTo>
                    <a:pt x="10608" y="10"/>
                  </a:lnTo>
                  <a:cubicBezTo>
                    <a:pt x="10571" y="10"/>
                    <a:pt x="10571" y="8"/>
                    <a:pt x="10531" y="8"/>
                  </a:cubicBezTo>
                  <a:lnTo>
                    <a:pt x="10455" y="8"/>
                  </a:lnTo>
                  <a:cubicBezTo>
                    <a:pt x="10418" y="8"/>
                    <a:pt x="10418" y="5"/>
                    <a:pt x="10379" y="5"/>
                  </a:cubicBezTo>
                  <a:cubicBezTo>
                    <a:pt x="10342" y="5"/>
                    <a:pt x="10342" y="7"/>
                    <a:pt x="10303" y="7"/>
                  </a:cubicBezTo>
                  <a:cubicBezTo>
                    <a:pt x="10266" y="7"/>
                    <a:pt x="10266" y="11"/>
                    <a:pt x="10226" y="11"/>
                  </a:cubicBezTo>
                  <a:cubicBezTo>
                    <a:pt x="10188" y="11"/>
                    <a:pt x="10188" y="6"/>
                    <a:pt x="10150" y="6"/>
                  </a:cubicBezTo>
                  <a:cubicBezTo>
                    <a:pt x="10112" y="6"/>
                    <a:pt x="10112" y="17"/>
                    <a:pt x="10074" y="17"/>
                  </a:cubicBezTo>
                  <a:cubicBezTo>
                    <a:pt x="10036" y="17"/>
                    <a:pt x="10036" y="16"/>
                    <a:pt x="9998" y="16"/>
                  </a:cubicBezTo>
                  <a:cubicBezTo>
                    <a:pt x="9960" y="16"/>
                    <a:pt x="9960" y="17"/>
                    <a:pt x="9921" y="17"/>
                  </a:cubicBezTo>
                  <a:cubicBezTo>
                    <a:pt x="9883" y="17"/>
                    <a:pt x="9883" y="13"/>
                    <a:pt x="9845" y="13"/>
                  </a:cubicBezTo>
                  <a:cubicBezTo>
                    <a:pt x="9807" y="13"/>
                    <a:pt x="9806" y="10"/>
                    <a:pt x="9769" y="10"/>
                  </a:cubicBezTo>
                  <a:cubicBezTo>
                    <a:pt x="9731" y="10"/>
                    <a:pt x="9731" y="11"/>
                    <a:pt x="9692" y="11"/>
                  </a:cubicBezTo>
                  <a:cubicBezTo>
                    <a:pt x="9655" y="11"/>
                    <a:pt x="9655" y="8"/>
                    <a:pt x="9615" y="8"/>
                  </a:cubicBezTo>
                  <a:cubicBezTo>
                    <a:pt x="9578" y="8"/>
                    <a:pt x="9577" y="6"/>
                    <a:pt x="9539" y="6"/>
                  </a:cubicBezTo>
                  <a:cubicBezTo>
                    <a:pt x="9502" y="6"/>
                    <a:pt x="9502" y="5"/>
                    <a:pt x="9463" y="5"/>
                  </a:cubicBezTo>
                  <a:cubicBezTo>
                    <a:pt x="9426" y="5"/>
                    <a:pt x="9425" y="16"/>
                    <a:pt x="9387" y="16"/>
                  </a:cubicBezTo>
                  <a:cubicBezTo>
                    <a:pt x="9350" y="16"/>
                    <a:pt x="9350" y="14"/>
                    <a:pt x="9310" y="14"/>
                  </a:cubicBezTo>
                  <a:cubicBezTo>
                    <a:pt x="9273" y="14"/>
                    <a:pt x="9273" y="21"/>
                    <a:pt x="9234" y="21"/>
                  </a:cubicBezTo>
                  <a:cubicBezTo>
                    <a:pt x="9197" y="21"/>
                    <a:pt x="9197" y="11"/>
                    <a:pt x="9158" y="11"/>
                  </a:cubicBezTo>
                  <a:cubicBezTo>
                    <a:pt x="9120" y="11"/>
                    <a:pt x="9120" y="6"/>
                    <a:pt x="9082" y="6"/>
                  </a:cubicBezTo>
                  <a:cubicBezTo>
                    <a:pt x="9044" y="6"/>
                    <a:pt x="9042" y="17"/>
                    <a:pt x="9005" y="17"/>
                  </a:cubicBezTo>
                  <a:cubicBezTo>
                    <a:pt x="8967" y="17"/>
                    <a:pt x="8966" y="10"/>
                    <a:pt x="8929" y="10"/>
                  </a:cubicBezTo>
                  <a:cubicBezTo>
                    <a:pt x="8891" y="10"/>
                    <a:pt x="8890" y="8"/>
                    <a:pt x="8853" y="8"/>
                  </a:cubicBezTo>
                  <a:cubicBezTo>
                    <a:pt x="8815" y="8"/>
                    <a:pt x="8814" y="11"/>
                    <a:pt x="8777" y="11"/>
                  </a:cubicBezTo>
                  <a:cubicBezTo>
                    <a:pt x="8739" y="11"/>
                    <a:pt x="8739" y="13"/>
                    <a:pt x="8700" y="13"/>
                  </a:cubicBezTo>
                  <a:cubicBezTo>
                    <a:pt x="8662" y="13"/>
                    <a:pt x="8662" y="8"/>
                    <a:pt x="8623" y="8"/>
                  </a:cubicBezTo>
                  <a:cubicBezTo>
                    <a:pt x="8586" y="8"/>
                    <a:pt x="8586" y="13"/>
                    <a:pt x="8547" y="13"/>
                  </a:cubicBezTo>
                  <a:cubicBezTo>
                    <a:pt x="8510" y="13"/>
                    <a:pt x="8509" y="19"/>
                    <a:pt x="8471" y="19"/>
                  </a:cubicBezTo>
                  <a:cubicBezTo>
                    <a:pt x="8434" y="19"/>
                    <a:pt x="8434" y="11"/>
                    <a:pt x="8394" y="11"/>
                  </a:cubicBezTo>
                  <a:cubicBezTo>
                    <a:pt x="8357" y="11"/>
                    <a:pt x="8357" y="22"/>
                    <a:pt x="8318" y="22"/>
                  </a:cubicBezTo>
                  <a:cubicBezTo>
                    <a:pt x="8281" y="22"/>
                    <a:pt x="8281" y="19"/>
                    <a:pt x="8242" y="19"/>
                  </a:cubicBezTo>
                  <a:cubicBezTo>
                    <a:pt x="8205" y="19"/>
                    <a:pt x="8205" y="8"/>
                    <a:pt x="8166" y="8"/>
                  </a:cubicBezTo>
                  <a:cubicBezTo>
                    <a:pt x="8129" y="8"/>
                    <a:pt x="8129" y="22"/>
                    <a:pt x="8089" y="22"/>
                  </a:cubicBezTo>
                  <a:cubicBezTo>
                    <a:pt x="8052" y="22"/>
                    <a:pt x="8050" y="8"/>
                    <a:pt x="8013" y="8"/>
                  </a:cubicBezTo>
                  <a:cubicBezTo>
                    <a:pt x="7975" y="8"/>
                    <a:pt x="7975" y="19"/>
                    <a:pt x="7937" y="19"/>
                  </a:cubicBezTo>
                  <a:cubicBezTo>
                    <a:pt x="7899" y="19"/>
                    <a:pt x="7899" y="22"/>
                    <a:pt x="7861" y="22"/>
                  </a:cubicBezTo>
                  <a:cubicBezTo>
                    <a:pt x="7823" y="22"/>
                    <a:pt x="7823" y="19"/>
                    <a:pt x="7784" y="19"/>
                  </a:cubicBezTo>
                  <a:cubicBezTo>
                    <a:pt x="7746" y="19"/>
                    <a:pt x="7746" y="14"/>
                    <a:pt x="7708" y="14"/>
                  </a:cubicBezTo>
                  <a:cubicBezTo>
                    <a:pt x="7670" y="14"/>
                    <a:pt x="7670" y="18"/>
                    <a:pt x="7632" y="18"/>
                  </a:cubicBezTo>
                  <a:cubicBezTo>
                    <a:pt x="7594" y="18"/>
                    <a:pt x="7594" y="17"/>
                    <a:pt x="7556" y="17"/>
                  </a:cubicBezTo>
                  <a:lnTo>
                    <a:pt x="7402" y="17"/>
                  </a:lnTo>
                  <a:cubicBezTo>
                    <a:pt x="7365" y="17"/>
                    <a:pt x="7365" y="21"/>
                    <a:pt x="7326" y="21"/>
                  </a:cubicBezTo>
                  <a:cubicBezTo>
                    <a:pt x="7289" y="21"/>
                    <a:pt x="7289" y="18"/>
                    <a:pt x="7250" y="18"/>
                  </a:cubicBezTo>
                  <a:cubicBezTo>
                    <a:pt x="7213" y="18"/>
                    <a:pt x="7213" y="16"/>
                    <a:pt x="7173" y="16"/>
                  </a:cubicBezTo>
                  <a:cubicBezTo>
                    <a:pt x="7136" y="16"/>
                    <a:pt x="7136" y="13"/>
                    <a:pt x="7097" y="13"/>
                  </a:cubicBezTo>
                  <a:cubicBezTo>
                    <a:pt x="7060" y="13"/>
                    <a:pt x="7060" y="8"/>
                    <a:pt x="7021" y="8"/>
                  </a:cubicBezTo>
                  <a:cubicBezTo>
                    <a:pt x="6984" y="8"/>
                    <a:pt x="6983" y="19"/>
                    <a:pt x="6945" y="19"/>
                  </a:cubicBezTo>
                  <a:cubicBezTo>
                    <a:pt x="6908" y="19"/>
                    <a:pt x="6908" y="6"/>
                    <a:pt x="6868" y="6"/>
                  </a:cubicBezTo>
                  <a:cubicBezTo>
                    <a:pt x="6830" y="6"/>
                    <a:pt x="6830" y="19"/>
                    <a:pt x="6792" y="19"/>
                  </a:cubicBezTo>
                  <a:cubicBezTo>
                    <a:pt x="6754" y="19"/>
                    <a:pt x="6754" y="14"/>
                    <a:pt x="6716" y="14"/>
                  </a:cubicBezTo>
                  <a:cubicBezTo>
                    <a:pt x="6678" y="14"/>
                    <a:pt x="6678" y="21"/>
                    <a:pt x="6640" y="21"/>
                  </a:cubicBezTo>
                  <a:cubicBezTo>
                    <a:pt x="6602" y="21"/>
                    <a:pt x="6600" y="7"/>
                    <a:pt x="6563" y="7"/>
                  </a:cubicBezTo>
                  <a:cubicBezTo>
                    <a:pt x="6525" y="7"/>
                    <a:pt x="6524" y="5"/>
                    <a:pt x="6487" y="5"/>
                  </a:cubicBezTo>
                  <a:cubicBezTo>
                    <a:pt x="6449" y="5"/>
                    <a:pt x="6449" y="18"/>
                    <a:pt x="6411" y="18"/>
                  </a:cubicBezTo>
                  <a:cubicBezTo>
                    <a:pt x="6373" y="18"/>
                    <a:pt x="6373" y="10"/>
                    <a:pt x="6334" y="10"/>
                  </a:cubicBezTo>
                  <a:cubicBezTo>
                    <a:pt x="6297" y="10"/>
                    <a:pt x="6295" y="8"/>
                    <a:pt x="6257" y="8"/>
                  </a:cubicBezTo>
                  <a:cubicBezTo>
                    <a:pt x="6220" y="8"/>
                    <a:pt x="6220" y="17"/>
                    <a:pt x="6181" y="17"/>
                  </a:cubicBezTo>
                  <a:lnTo>
                    <a:pt x="6105" y="17"/>
                  </a:lnTo>
                  <a:cubicBezTo>
                    <a:pt x="6068" y="17"/>
                    <a:pt x="6068" y="13"/>
                    <a:pt x="6029" y="13"/>
                  </a:cubicBezTo>
                  <a:cubicBezTo>
                    <a:pt x="5992" y="13"/>
                    <a:pt x="5992" y="14"/>
                    <a:pt x="5952" y="14"/>
                  </a:cubicBezTo>
                  <a:cubicBezTo>
                    <a:pt x="5915" y="14"/>
                    <a:pt x="5915" y="6"/>
                    <a:pt x="5876" y="6"/>
                  </a:cubicBezTo>
                  <a:cubicBezTo>
                    <a:pt x="5839" y="6"/>
                    <a:pt x="5839" y="14"/>
                    <a:pt x="5800" y="14"/>
                  </a:cubicBezTo>
                  <a:cubicBezTo>
                    <a:pt x="5763" y="14"/>
                    <a:pt x="5763" y="10"/>
                    <a:pt x="5724" y="10"/>
                  </a:cubicBezTo>
                  <a:cubicBezTo>
                    <a:pt x="5686" y="10"/>
                    <a:pt x="5686" y="14"/>
                    <a:pt x="5647" y="14"/>
                  </a:cubicBezTo>
                  <a:cubicBezTo>
                    <a:pt x="5609" y="14"/>
                    <a:pt x="5608" y="16"/>
                    <a:pt x="5571" y="16"/>
                  </a:cubicBezTo>
                  <a:cubicBezTo>
                    <a:pt x="5533" y="16"/>
                    <a:pt x="5532" y="5"/>
                    <a:pt x="5495" y="5"/>
                  </a:cubicBezTo>
                  <a:cubicBezTo>
                    <a:pt x="5457" y="5"/>
                    <a:pt x="5457" y="16"/>
                    <a:pt x="5419" y="16"/>
                  </a:cubicBezTo>
                  <a:cubicBezTo>
                    <a:pt x="5381" y="16"/>
                    <a:pt x="5379" y="6"/>
                    <a:pt x="5342" y="6"/>
                  </a:cubicBezTo>
                  <a:cubicBezTo>
                    <a:pt x="5304" y="6"/>
                    <a:pt x="5304" y="13"/>
                    <a:pt x="5266" y="13"/>
                  </a:cubicBezTo>
                  <a:cubicBezTo>
                    <a:pt x="5228" y="13"/>
                    <a:pt x="5227" y="5"/>
                    <a:pt x="5189" y="5"/>
                  </a:cubicBezTo>
                  <a:cubicBezTo>
                    <a:pt x="5152" y="5"/>
                    <a:pt x="5152" y="7"/>
                    <a:pt x="5113" y="7"/>
                  </a:cubicBezTo>
                  <a:cubicBezTo>
                    <a:pt x="5076" y="7"/>
                    <a:pt x="5074" y="11"/>
                    <a:pt x="5036" y="11"/>
                  </a:cubicBezTo>
                  <a:cubicBezTo>
                    <a:pt x="4999" y="11"/>
                    <a:pt x="4998" y="7"/>
                    <a:pt x="4960" y="7"/>
                  </a:cubicBezTo>
                  <a:cubicBezTo>
                    <a:pt x="4923" y="7"/>
                    <a:pt x="4922" y="14"/>
                    <a:pt x="4884" y="14"/>
                  </a:cubicBezTo>
                  <a:cubicBezTo>
                    <a:pt x="4847" y="14"/>
                    <a:pt x="4847" y="7"/>
                    <a:pt x="4808" y="7"/>
                  </a:cubicBezTo>
                  <a:cubicBezTo>
                    <a:pt x="4771" y="7"/>
                    <a:pt x="4771" y="13"/>
                    <a:pt x="4731" y="13"/>
                  </a:cubicBezTo>
                  <a:cubicBezTo>
                    <a:pt x="4694" y="13"/>
                    <a:pt x="4694" y="16"/>
                    <a:pt x="4655" y="16"/>
                  </a:cubicBezTo>
                  <a:lnTo>
                    <a:pt x="4579" y="16"/>
                  </a:lnTo>
                  <a:cubicBezTo>
                    <a:pt x="4541" y="16"/>
                    <a:pt x="4540" y="18"/>
                    <a:pt x="4503" y="18"/>
                  </a:cubicBezTo>
                  <a:cubicBezTo>
                    <a:pt x="4465" y="18"/>
                    <a:pt x="4463" y="17"/>
                    <a:pt x="4426" y="17"/>
                  </a:cubicBezTo>
                  <a:cubicBezTo>
                    <a:pt x="4388" y="17"/>
                    <a:pt x="4388" y="18"/>
                    <a:pt x="4350" y="18"/>
                  </a:cubicBezTo>
                  <a:cubicBezTo>
                    <a:pt x="4312" y="18"/>
                    <a:pt x="4312" y="7"/>
                    <a:pt x="4274" y="7"/>
                  </a:cubicBezTo>
                  <a:cubicBezTo>
                    <a:pt x="4236" y="7"/>
                    <a:pt x="4236" y="18"/>
                    <a:pt x="4198" y="18"/>
                  </a:cubicBezTo>
                  <a:cubicBezTo>
                    <a:pt x="4160" y="18"/>
                    <a:pt x="4158" y="11"/>
                    <a:pt x="4120" y="11"/>
                  </a:cubicBezTo>
                  <a:cubicBezTo>
                    <a:pt x="4083" y="11"/>
                    <a:pt x="4082" y="17"/>
                    <a:pt x="4044" y="17"/>
                  </a:cubicBezTo>
                  <a:cubicBezTo>
                    <a:pt x="4007" y="17"/>
                    <a:pt x="4007" y="18"/>
                    <a:pt x="3968" y="18"/>
                  </a:cubicBezTo>
                  <a:cubicBezTo>
                    <a:pt x="3931" y="18"/>
                    <a:pt x="3931" y="14"/>
                    <a:pt x="3892" y="14"/>
                  </a:cubicBezTo>
                  <a:cubicBezTo>
                    <a:pt x="3855" y="14"/>
                    <a:pt x="3855" y="11"/>
                    <a:pt x="3815" y="11"/>
                  </a:cubicBezTo>
                  <a:cubicBezTo>
                    <a:pt x="3778" y="11"/>
                    <a:pt x="3778" y="7"/>
                    <a:pt x="3739" y="7"/>
                  </a:cubicBezTo>
                  <a:cubicBezTo>
                    <a:pt x="3702" y="7"/>
                    <a:pt x="3702" y="5"/>
                    <a:pt x="3663" y="5"/>
                  </a:cubicBezTo>
                  <a:cubicBezTo>
                    <a:pt x="3626" y="5"/>
                    <a:pt x="3626" y="13"/>
                    <a:pt x="3587" y="13"/>
                  </a:cubicBezTo>
                  <a:lnTo>
                    <a:pt x="3510" y="13"/>
                  </a:lnTo>
                  <a:cubicBezTo>
                    <a:pt x="3472" y="13"/>
                    <a:pt x="3472" y="16"/>
                    <a:pt x="3434" y="16"/>
                  </a:cubicBezTo>
                  <a:cubicBezTo>
                    <a:pt x="3395" y="16"/>
                    <a:pt x="3395" y="18"/>
                    <a:pt x="3358" y="18"/>
                  </a:cubicBezTo>
                  <a:cubicBezTo>
                    <a:pt x="3319" y="18"/>
                    <a:pt x="3319" y="3"/>
                    <a:pt x="3282" y="3"/>
                  </a:cubicBezTo>
                  <a:cubicBezTo>
                    <a:pt x="3242" y="3"/>
                    <a:pt x="3242" y="18"/>
                    <a:pt x="3205" y="18"/>
                  </a:cubicBezTo>
                  <a:cubicBezTo>
                    <a:pt x="3166" y="18"/>
                    <a:pt x="3166" y="17"/>
                    <a:pt x="3129" y="17"/>
                  </a:cubicBezTo>
                  <a:cubicBezTo>
                    <a:pt x="3090" y="17"/>
                    <a:pt x="3090" y="2"/>
                    <a:pt x="3053" y="2"/>
                  </a:cubicBezTo>
                  <a:cubicBezTo>
                    <a:pt x="3014" y="2"/>
                    <a:pt x="3014" y="5"/>
                    <a:pt x="2977" y="5"/>
                  </a:cubicBezTo>
                  <a:cubicBezTo>
                    <a:pt x="2937" y="5"/>
                    <a:pt x="2939" y="7"/>
                    <a:pt x="2899" y="7"/>
                  </a:cubicBezTo>
                  <a:cubicBezTo>
                    <a:pt x="2861" y="7"/>
                    <a:pt x="2862" y="16"/>
                    <a:pt x="2823" y="16"/>
                  </a:cubicBezTo>
                  <a:cubicBezTo>
                    <a:pt x="2785" y="16"/>
                    <a:pt x="2785" y="6"/>
                    <a:pt x="2747" y="6"/>
                  </a:cubicBezTo>
                  <a:cubicBezTo>
                    <a:pt x="2709" y="6"/>
                    <a:pt x="2710" y="7"/>
                    <a:pt x="2671" y="7"/>
                  </a:cubicBezTo>
                  <a:lnTo>
                    <a:pt x="2594" y="7"/>
                  </a:lnTo>
                  <a:cubicBezTo>
                    <a:pt x="2556" y="7"/>
                    <a:pt x="2557" y="6"/>
                    <a:pt x="2518" y="6"/>
                  </a:cubicBezTo>
                  <a:cubicBezTo>
                    <a:pt x="2480" y="6"/>
                    <a:pt x="2481" y="10"/>
                    <a:pt x="2442" y="10"/>
                  </a:cubicBezTo>
                  <a:cubicBezTo>
                    <a:pt x="2403" y="10"/>
                    <a:pt x="2405" y="6"/>
                    <a:pt x="2366" y="6"/>
                  </a:cubicBezTo>
                  <a:cubicBezTo>
                    <a:pt x="2326" y="6"/>
                    <a:pt x="2328" y="13"/>
                    <a:pt x="2289" y="13"/>
                  </a:cubicBezTo>
                  <a:cubicBezTo>
                    <a:pt x="2250" y="13"/>
                    <a:pt x="2251" y="2"/>
                    <a:pt x="2213" y="2"/>
                  </a:cubicBezTo>
                  <a:cubicBezTo>
                    <a:pt x="2174" y="2"/>
                    <a:pt x="2175" y="11"/>
                    <a:pt x="2137" y="11"/>
                  </a:cubicBezTo>
                  <a:cubicBezTo>
                    <a:pt x="2098" y="11"/>
                    <a:pt x="2098" y="13"/>
                    <a:pt x="2061" y="13"/>
                  </a:cubicBezTo>
                  <a:cubicBezTo>
                    <a:pt x="2021" y="13"/>
                    <a:pt x="2023" y="6"/>
                    <a:pt x="1984" y="6"/>
                  </a:cubicBezTo>
                  <a:cubicBezTo>
                    <a:pt x="1945" y="6"/>
                    <a:pt x="1946" y="16"/>
                    <a:pt x="1908" y="16"/>
                  </a:cubicBezTo>
                  <a:cubicBezTo>
                    <a:pt x="1869" y="16"/>
                    <a:pt x="1869" y="14"/>
                    <a:pt x="1831" y="14"/>
                  </a:cubicBezTo>
                  <a:lnTo>
                    <a:pt x="1755" y="14"/>
                  </a:lnTo>
                  <a:cubicBezTo>
                    <a:pt x="1716" y="14"/>
                    <a:pt x="1718" y="11"/>
                    <a:pt x="1678" y="11"/>
                  </a:cubicBezTo>
                  <a:cubicBezTo>
                    <a:pt x="1640" y="11"/>
                    <a:pt x="1640" y="8"/>
                    <a:pt x="1602" y="8"/>
                  </a:cubicBezTo>
                  <a:lnTo>
                    <a:pt x="1526" y="8"/>
                  </a:lnTo>
                  <a:cubicBezTo>
                    <a:pt x="1488" y="8"/>
                    <a:pt x="1488" y="16"/>
                    <a:pt x="1450" y="16"/>
                  </a:cubicBezTo>
                  <a:cubicBezTo>
                    <a:pt x="1411" y="16"/>
                    <a:pt x="1411" y="8"/>
                    <a:pt x="1373" y="8"/>
                  </a:cubicBezTo>
                  <a:cubicBezTo>
                    <a:pt x="1336" y="8"/>
                    <a:pt x="1336" y="3"/>
                    <a:pt x="1297" y="3"/>
                  </a:cubicBezTo>
                  <a:lnTo>
                    <a:pt x="1221" y="3"/>
                  </a:lnTo>
                  <a:cubicBezTo>
                    <a:pt x="1183" y="3"/>
                    <a:pt x="1182" y="7"/>
                    <a:pt x="1145" y="7"/>
                  </a:cubicBezTo>
                  <a:cubicBezTo>
                    <a:pt x="1107" y="7"/>
                    <a:pt x="1105" y="10"/>
                    <a:pt x="1068" y="10"/>
                  </a:cubicBezTo>
                  <a:cubicBezTo>
                    <a:pt x="1030" y="10"/>
                    <a:pt x="1029" y="3"/>
                    <a:pt x="992" y="3"/>
                  </a:cubicBezTo>
                  <a:cubicBezTo>
                    <a:pt x="954" y="3"/>
                    <a:pt x="953" y="8"/>
                    <a:pt x="916" y="8"/>
                  </a:cubicBezTo>
                  <a:cubicBezTo>
                    <a:pt x="878" y="8"/>
                    <a:pt x="877" y="13"/>
                    <a:pt x="840" y="13"/>
                  </a:cubicBezTo>
                  <a:lnTo>
                    <a:pt x="762" y="13"/>
                  </a:lnTo>
                  <a:cubicBezTo>
                    <a:pt x="725" y="13"/>
                    <a:pt x="724" y="10"/>
                    <a:pt x="686" y="10"/>
                  </a:cubicBezTo>
                  <a:cubicBezTo>
                    <a:pt x="649" y="10"/>
                    <a:pt x="649" y="6"/>
                    <a:pt x="610" y="6"/>
                  </a:cubicBezTo>
                  <a:cubicBezTo>
                    <a:pt x="584" y="6"/>
                    <a:pt x="557" y="7"/>
                    <a:pt x="531" y="11"/>
                  </a:cubicBezTo>
                  <a:cubicBezTo>
                    <a:pt x="504" y="14"/>
                    <a:pt x="478" y="17"/>
                    <a:pt x="452" y="23"/>
                  </a:cubicBezTo>
                  <a:cubicBezTo>
                    <a:pt x="425" y="30"/>
                    <a:pt x="402" y="43"/>
                    <a:pt x="377" y="51"/>
                  </a:cubicBezTo>
                  <a:cubicBezTo>
                    <a:pt x="353" y="62"/>
                    <a:pt x="333" y="80"/>
                    <a:pt x="310" y="93"/>
                  </a:cubicBezTo>
                  <a:cubicBezTo>
                    <a:pt x="288" y="107"/>
                    <a:pt x="267" y="120"/>
                    <a:pt x="245" y="136"/>
                  </a:cubicBezTo>
                  <a:cubicBezTo>
                    <a:pt x="224" y="152"/>
                    <a:pt x="200" y="166"/>
                    <a:pt x="182" y="184"/>
                  </a:cubicBezTo>
                  <a:cubicBezTo>
                    <a:pt x="163" y="203"/>
                    <a:pt x="152" y="227"/>
                    <a:pt x="136" y="248"/>
                  </a:cubicBezTo>
                  <a:cubicBezTo>
                    <a:pt x="120" y="270"/>
                    <a:pt x="107" y="291"/>
                    <a:pt x="93" y="314"/>
                  </a:cubicBezTo>
                  <a:cubicBezTo>
                    <a:pt x="80" y="337"/>
                    <a:pt x="66" y="359"/>
                    <a:pt x="56" y="382"/>
                  </a:cubicBezTo>
                  <a:cubicBezTo>
                    <a:pt x="45" y="407"/>
                    <a:pt x="33" y="430"/>
                    <a:pt x="27" y="456"/>
                  </a:cubicBezTo>
                  <a:cubicBezTo>
                    <a:pt x="20" y="482"/>
                    <a:pt x="16" y="506"/>
                    <a:pt x="12" y="533"/>
                  </a:cubicBezTo>
                  <a:cubicBezTo>
                    <a:pt x="9" y="559"/>
                    <a:pt x="9" y="586"/>
                    <a:pt x="9" y="612"/>
                  </a:cubicBezTo>
                  <a:cubicBezTo>
                    <a:pt x="9" y="651"/>
                    <a:pt x="11" y="651"/>
                    <a:pt x="11" y="691"/>
                  </a:cubicBezTo>
                  <a:cubicBezTo>
                    <a:pt x="11" y="729"/>
                    <a:pt x="9" y="729"/>
                    <a:pt x="9" y="768"/>
                  </a:cubicBezTo>
                  <a:lnTo>
                    <a:pt x="9" y="846"/>
                  </a:lnTo>
                  <a:cubicBezTo>
                    <a:pt x="9" y="883"/>
                    <a:pt x="16" y="883"/>
                    <a:pt x="16" y="922"/>
                  </a:cubicBezTo>
                  <a:cubicBezTo>
                    <a:pt x="16" y="960"/>
                    <a:pt x="9" y="960"/>
                    <a:pt x="9" y="999"/>
                  </a:cubicBezTo>
                  <a:cubicBezTo>
                    <a:pt x="9" y="1037"/>
                    <a:pt x="15" y="1037"/>
                    <a:pt x="15" y="1076"/>
                  </a:cubicBezTo>
                  <a:cubicBezTo>
                    <a:pt x="15" y="1114"/>
                    <a:pt x="1" y="1114"/>
                    <a:pt x="1" y="1152"/>
                  </a:cubicBezTo>
                  <a:cubicBezTo>
                    <a:pt x="1" y="1190"/>
                    <a:pt x="2" y="1190"/>
                    <a:pt x="2" y="1228"/>
                  </a:cubicBezTo>
                  <a:cubicBezTo>
                    <a:pt x="2" y="1266"/>
                    <a:pt x="12" y="1266"/>
                    <a:pt x="12" y="1304"/>
                  </a:cubicBezTo>
                  <a:cubicBezTo>
                    <a:pt x="12" y="1342"/>
                    <a:pt x="15" y="1342"/>
                    <a:pt x="15" y="1381"/>
                  </a:cubicBezTo>
                  <a:cubicBezTo>
                    <a:pt x="15" y="1419"/>
                    <a:pt x="9" y="1419"/>
                    <a:pt x="9" y="1457"/>
                  </a:cubicBezTo>
                  <a:cubicBezTo>
                    <a:pt x="9" y="1495"/>
                    <a:pt x="7" y="1495"/>
                    <a:pt x="7" y="1534"/>
                  </a:cubicBezTo>
                  <a:cubicBezTo>
                    <a:pt x="7" y="1571"/>
                    <a:pt x="9" y="1571"/>
                    <a:pt x="9" y="1610"/>
                  </a:cubicBezTo>
                  <a:cubicBezTo>
                    <a:pt x="9" y="1647"/>
                    <a:pt x="6" y="1647"/>
                    <a:pt x="6" y="1687"/>
                  </a:cubicBezTo>
                  <a:cubicBezTo>
                    <a:pt x="6" y="1724"/>
                    <a:pt x="4" y="1724"/>
                    <a:pt x="4" y="1763"/>
                  </a:cubicBezTo>
                  <a:cubicBezTo>
                    <a:pt x="4" y="1800"/>
                    <a:pt x="12" y="1800"/>
                    <a:pt x="12" y="1839"/>
                  </a:cubicBezTo>
                  <a:cubicBezTo>
                    <a:pt x="12" y="1876"/>
                    <a:pt x="7" y="1876"/>
                    <a:pt x="7" y="1915"/>
                  </a:cubicBezTo>
                  <a:cubicBezTo>
                    <a:pt x="7" y="1952"/>
                    <a:pt x="6" y="1954"/>
                    <a:pt x="6" y="1992"/>
                  </a:cubicBezTo>
                  <a:cubicBezTo>
                    <a:pt x="6" y="2029"/>
                    <a:pt x="17" y="2029"/>
                    <a:pt x="17" y="2068"/>
                  </a:cubicBezTo>
                  <a:cubicBezTo>
                    <a:pt x="17" y="2106"/>
                    <a:pt x="7" y="2106"/>
                    <a:pt x="7" y="2144"/>
                  </a:cubicBezTo>
                  <a:cubicBezTo>
                    <a:pt x="7" y="2182"/>
                    <a:pt x="2" y="2182"/>
                    <a:pt x="2" y="2220"/>
                  </a:cubicBezTo>
                  <a:cubicBezTo>
                    <a:pt x="2" y="2258"/>
                    <a:pt x="9" y="2258"/>
                    <a:pt x="9" y="2297"/>
                  </a:cubicBezTo>
                  <a:cubicBezTo>
                    <a:pt x="9" y="2335"/>
                    <a:pt x="17" y="2335"/>
                    <a:pt x="17" y="2373"/>
                  </a:cubicBezTo>
                  <a:cubicBezTo>
                    <a:pt x="17" y="2411"/>
                    <a:pt x="6" y="2411"/>
                    <a:pt x="6" y="2449"/>
                  </a:cubicBezTo>
                  <a:cubicBezTo>
                    <a:pt x="6" y="2487"/>
                    <a:pt x="5" y="2487"/>
                    <a:pt x="5" y="2525"/>
                  </a:cubicBezTo>
                  <a:cubicBezTo>
                    <a:pt x="5" y="2563"/>
                    <a:pt x="6" y="2565"/>
                    <a:pt x="6" y="2603"/>
                  </a:cubicBezTo>
                  <a:lnTo>
                    <a:pt x="6" y="2679"/>
                  </a:lnTo>
                  <a:cubicBezTo>
                    <a:pt x="6" y="2716"/>
                    <a:pt x="16" y="2716"/>
                    <a:pt x="16" y="2755"/>
                  </a:cubicBezTo>
                  <a:cubicBezTo>
                    <a:pt x="16" y="2792"/>
                    <a:pt x="15" y="2792"/>
                    <a:pt x="15" y="2831"/>
                  </a:cubicBezTo>
                  <a:cubicBezTo>
                    <a:pt x="15" y="2868"/>
                    <a:pt x="16" y="2868"/>
                    <a:pt x="16" y="2908"/>
                  </a:cubicBezTo>
                  <a:cubicBezTo>
                    <a:pt x="16" y="2945"/>
                    <a:pt x="9" y="2945"/>
                    <a:pt x="9" y="2984"/>
                  </a:cubicBezTo>
                  <a:cubicBezTo>
                    <a:pt x="9" y="3021"/>
                    <a:pt x="17" y="3021"/>
                    <a:pt x="17" y="3060"/>
                  </a:cubicBezTo>
                  <a:cubicBezTo>
                    <a:pt x="17" y="3097"/>
                    <a:pt x="13" y="3097"/>
                    <a:pt x="13" y="3136"/>
                  </a:cubicBezTo>
                  <a:cubicBezTo>
                    <a:pt x="13" y="3173"/>
                    <a:pt x="15" y="3173"/>
                    <a:pt x="15" y="3213"/>
                  </a:cubicBezTo>
                  <a:cubicBezTo>
                    <a:pt x="15" y="3251"/>
                    <a:pt x="9" y="3252"/>
                    <a:pt x="9" y="3289"/>
                  </a:cubicBezTo>
                  <a:cubicBezTo>
                    <a:pt x="9" y="3327"/>
                    <a:pt x="11" y="3328"/>
                    <a:pt x="11" y="3365"/>
                  </a:cubicBezTo>
                  <a:cubicBezTo>
                    <a:pt x="11" y="3403"/>
                    <a:pt x="6" y="3403"/>
                    <a:pt x="6" y="3441"/>
                  </a:cubicBezTo>
                  <a:cubicBezTo>
                    <a:pt x="6" y="3479"/>
                    <a:pt x="4" y="3479"/>
                    <a:pt x="4" y="3518"/>
                  </a:cubicBezTo>
                  <a:cubicBezTo>
                    <a:pt x="4" y="3556"/>
                    <a:pt x="1" y="3556"/>
                    <a:pt x="1" y="3594"/>
                  </a:cubicBezTo>
                  <a:cubicBezTo>
                    <a:pt x="1" y="3632"/>
                    <a:pt x="6" y="3632"/>
                    <a:pt x="6" y="3670"/>
                  </a:cubicBezTo>
                  <a:cubicBezTo>
                    <a:pt x="6" y="3708"/>
                    <a:pt x="12" y="3708"/>
                    <a:pt x="12" y="3746"/>
                  </a:cubicBezTo>
                  <a:cubicBezTo>
                    <a:pt x="12" y="3784"/>
                    <a:pt x="16" y="3784"/>
                    <a:pt x="16" y="3824"/>
                  </a:cubicBezTo>
                  <a:cubicBezTo>
                    <a:pt x="16" y="3861"/>
                    <a:pt x="13" y="3861"/>
                    <a:pt x="13" y="3900"/>
                  </a:cubicBezTo>
                  <a:cubicBezTo>
                    <a:pt x="13" y="3937"/>
                    <a:pt x="5" y="3937"/>
                    <a:pt x="5" y="3976"/>
                  </a:cubicBezTo>
                  <a:cubicBezTo>
                    <a:pt x="5" y="4013"/>
                    <a:pt x="12" y="4014"/>
                    <a:pt x="12" y="4052"/>
                  </a:cubicBezTo>
                  <a:cubicBezTo>
                    <a:pt x="12" y="4089"/>
                    <a:pt x="2" y="4089"/>
                    <a:pt x="2" y="4129"/>
                  </a:cubicBezTo>
                  <a:cubicBezTo>
                    <a:pt x="2" y="4166"/>
                    <a:pt x="15" y="4166"/>
                    <a:pt x="15" y="4205"/>
                  </a:cubicBezTo>
                  <a:cubicBezTo>
                    <a:pt x="15" y="4242"/>
                    <a:pt x="13" y="4242"/>
                    <a:pt x="13" y="4281"/>
                  </a:cubicBezTo>
                  <a:cubicBezTo>
                    <a:pt x="13" y="4318"/>
                    <a:pt x="18" y="4318"/>
                    <a:pt x="18" y="4357"/>
                  </a:cubicBezTo>
                  <a:cubicBezTo>
                    <a:pt x="18" y="4395"/>
                    <a:pt x="12" y="4395"/>
                    <a:pt x="12" y="4434"/>
                  </a:cubicBezTo>
                  <a:cubicBezTo>
                    <a:pt x="12" y="4472"/>
                    <a:pt x="16" y="4473"/>
                    <a:pt x="16" y="4510"/>
                  </a:cubicBezTo>
                  <a:cubicBezTo>
                    <a:pt x="16" y="4548"/>
                    <a:pt x="7" y="4549"/>
                    <a:pt x="7" y="4586"/>
                  </a:cubicBezTo>
                  <a:cubicBezTo>
                    <a:pt x="7" y="4624"/>
                    <a:pt x="11" y="4624"/>
                    <a:pt x="11" y="4662"/>
                  </a:cubicBezTo>
                  <a:cubicBezTo>
                    <a:pt x="11" y="4700"/>
                    <a:pt x="16" y="4700"/>
                    <a:pt x="16" y="4739"/>
                  </a:cubicBezTo>
                  <a:cubicBezTo>
                    <a:pt x="16" y="4777"/>
                    <a:pt x="12" y="4777"/>
                    <a:pt x="12" y="4815"/>
                  </a:cubicBezTo>
                  <a:cubicBezTo>
                    <a:pt x="12" y="4853"/>
                    <a:pt x="16" y="4853"/>
                    <a:pt x="16" y="4892"/>
                  </a:cubicBezTo>
                  <a:lnTo>
                    <a:pt x="16" y="4968"/>
                  </a:lnTo>
                  <a:cubicBezTo>
                    <a:pt x="16" y="5005"/>
                    <a:pt x="9" y="5005"/>
                    <a:pt x="9" y="5045"/>
                  </a:cubicBezTo>
                  <a:lnTo>
                    <a:pt x="9" y="5121"/>
                  </a:lnTo>
                  <a:cubicBezTo>
                    <a:pt x="9" y="5158"/>
                    <a:pt x="6" y="5158"/>
                    <a:pt x="6" y="5197"/>
                  </a:cubicBezTo>
                  <a:cubicBezTo>
                    <a:pt x="6" y="5234"/>
                    <a:pt x="9" y="5235"/>
                    <a:pt x="9" y="5273"/>
                  </a:cubicBezTo>
                  <a:cubicBezTo>
                    <a:pt x="9" y="5310"/>
                    <a:pt x="20" y="5312"/>
                    <a:pt x="20" y="5350"/>
                  </a:cubicBezTo>
                  <a:cubicBezTo>
                    <a:pt x="20" y="5387"/>
                    <a:pt x="9" y="5387"/>
                    <a:pt x="9" y="5426"/>
                  </a:cubicBezTo>
                  <a:cubicBezTo>
                    <a:pt x="9" y="5463"/>
                    <a:pt x="7" y="5463"/>
                    <a:pt x="7" y="5502"/>
                  </a:cubicBezTo>
                  <a:cubicBezTo>
                    <a:pt x="7" y="5540"/>
                    <a:pt x="20" y="5540"/>
                    <a:pt x="20" y="5578"/>
                  </a:cubicBezTo>
                  <a:cubicBezTo>
                    <a:pt x="20" y="5616"/>
                    <a:pt x="16" y="5616"/>
                    <a:pt x="16" y="5655"/>
                  </a:cubicBezTo>
                  <a:cubicBezTo>
                    <a:pt x="16" y="5693"/>
                    <a:pt x="15" y="5693"/>
                    <a:pt x="15" y="5731"/>
                  </a:cubicBezTo>
                  <a:cubicBezTo>
                    <a:pt x="15" y="5769"/>
                    <a:pt x="7" y="5769"/>
                    <a:pt x="7" y="5807"/>
                  </a:cubicBezTo>
                  <a:cubicBezTo>
                    <a:pt x="7" y="5845"/>
                    <a:pt x="17" y="5845"/>
                    <a:pt x="17" y="5883"/>
                  </a:cubicBezTo>
                  <a:cubicBezTo>
                    <a:pt x="17" y="5921"/>
                    <a:pt x="7" y="5923"/>
                    <a:pt x="7" y="5961"/>
                  </a:cubicBezTo>
                  <a:cubicBezTo>
                    <a:pt x="7" y="5998"/>
                    <a:pt x="16" y="5998"/>
                    <a:pt x="16" y="6037"/>
                  </a:cubicBezTo>
                  <a:cubicBezTo>
                    <a:pt x="16" y="6074"/>
                    <a:pt x="17" y="6074"/>
                    <a:pt x="17" y="6113"/>
                  </a:cubicBezTo>
                  <a:cubicBezTo>
                    <a:pt x="17" y="6150"/>
                    <a:pt x="12" y="6150"/>
                    <a:pt x="12" y="6189"/>
                  </a:cubicBezTo>
                  <a:cubicBezTo>
                    <a:pt x="12" y="6226"/>
                    <a:pt x="6" y="6226"/>
                    <a:pt x="6" y="6266"/>
                  </a:cubicBezTo>
                  <a:cubicBezTo>
                    <a:pt x="6" y="6303"/>
                    <a:pt x="7" y="6303"/>
                    <a:pt x="7" y="6342"/>
                  </a:cubicBezTo>
                  <a:lnTo>
                    <a:pt x="7" y="6418"/>
                  </a:lnTo>
                  <a:cubicBezTo>
                    <a:pt x="7" y="6455"/>
                    <a:pt x="12" y="6455"/>
                    <a:pt x="12" y="6494"/>
                  </a:cubicBezTo>
                  <a:lnTo>
                    <a:pt x="12" y="6571"/>
                  </a:lnTo>
                  <a:cubicBezTo>
                    <a:pt x="12" y="6609"/>
                    <a:pt x="13" y="6609"/>
                    <a:pt x="13" y="6647"/>
                  </a:cubicBezTo>
                  <a:cubicBezTo>
                    <a:pt x="13" y="6685"/>
                    <a:pt x="11" y="6685"/>
                    <a:pt x="11" y="6723"/>
                  </a:cubicBezTo>
                  <a:cubicBezTo>
                    <a:pt x="11" y="6761"/>
                    <a:pt x="15" y="6761"/>
                    <a:pt x="15" y="6799"/>
                  </a:cubicBezTo>
                  <a:cubicBezTo>
                    <a:pt x="15" y="6837"/>
                    <a:pt x="17" y="6839"/>
                    <a:pt x="17" y="6876"/>
                  </a:cubicBezTo>
                  <a:cubicBezTo>
                    <a:pt x="17" y="6914"/>
                    <a:pt x="6" y="6915"/>
                    <a:pt x="6" y="6952"/>
                  </a:cubicBezTo>
                  <a:cubicBezTo>
                    <a:pt x="6" y="6990"/>
                    <a:pt x="5" y="6990"/>
                    <a:pt x="5" y="7028"/>
                  </a:cubicBezTo>
                  <a:cubicBezTo>
                    <a:pt x="5" y="7066"/>
                    <a:pt x="15" y="7066"/>
                    <a:pt x="15" y="7104"/>
                  </a:cubicBezTo>
                  <a:cubicBezTo>
                    <a:pt x="15" y="7142"/>
                    <a:pt x="5" y="7142"/>
                    <a:pt x="5" y="7182"/>
                  </a:cubicBezTo>
                  <a:cubicBezTo>
                    <a:pt x="5" y="7219"/>
                    <a:pt x="16" y="7219"/>
                    <a:pt x="16" y="7258"/>
                  </a:cubicBezTo>
                  <a:cubicBezTo>
                    <a:pt x="16" y="7295"/>
                    <a:pt x="12" y="7296"/>
                    <a:pt x="12" y="7334"/>
                  </a:cubicBezTo>
                  <a:cubicBezTo>
                    <a:pt x="12" y="7371"/>
                    <a:pt x="13" y="7371"/>
                    <a:pt x="13" y="7410"/>
                  </a:cubicBezTo>
                  <a:cubicBezTo>
                    <a:pt x="13" y="7447"/>
                    <a:pt x="6" y="7447"/>
                    <a:pt x="6" y="7487"/>
                  </a:cubicBezTo>
                  <a:cubicBezTo>
                    <a:pt x="6" y="7524"/>
                    <a:pt x="5" y="7524"/>
                    <a:pt x="5" y="7563"/>
                  </a:cubicBezTo>
                  <a:cubicBezTo>
                    <a:pt x="5" y="7600"/>
                    <a:pt x="11" y="7600"/>
                    <a:pt x="11" y="7639"/>
                  </a:cubicBezTo>
                  <a:cubicBezTo>
                    <a:pt x="11" y="7676"/>
                    <a:pt x="6" y="7676"/>
                    <a:pt x="6" y="7715"/>
                  </a:cubicBezTo>
                  <a:cubicBezTo>
                    <a:pt x="6" y="7752"/>
                    <a:pt x="11" y="7752"/>
                    <a:pt x="11" y="7792"/>
                  </a:cubicBezTo>
                  <a:cubicBezTo>
                    <a:pt x="11" y="7830"/>
                    <a:pt x="16" y="7831"/>
                    <a:pt x="16" y="7868"/>
                  </a:cubicBezTo>
                  <a:cubicBezTo>
                    <a:pt x="16" y="7906"/>
                    <a:pt x="17" y="7906"/>
                    <a:pt x="17" y="7944"/>
                  </a:cubicBezTo>
                  <a:cubicBezTo>
                    <a:pt x="17" y="7983"/>
                    <a:pt x="5" y="7983"/>
                    <a:pt x="5" y="8020"/>
                  </a:cubicBezTo>
                  <a:cubicBezTo>
                    <a:pt x="5" y="8060"/>
                    <a:pt x="18" y="8058"/>
                    <a:pt x="18" y="8097"/>
                  </a:cubicBezTo>
                  <a:cubicBezTo>
                    <a:pt x="18" y="8136"/>
                    <a:pt x="16" y="8136"/>
                    <a:pt x="16" y="8173"/>
                  </a:cubicBezTo>
                  <a:lnTo>
                    <a:pt x="16" y="8250"/>
                  </a:lnTo>
                  <a:cubicBezTo>
                    <a:pt x="16" y="8288"/>
                    <a:pt x="17" y="8288"/>
                    <a:pt x="17" y="8326"/>
                  </a:cubicBezTo>
                  <a:cubicBezTo>
                    <a:pt x="17" y="8365"/>
                    <a:pt x="11" y="8363"/>
                    <a:pt x="11" y="8403"/>
                  </a:cubicBezTo>
                  <a:cubicBezTo>
                    <a:pt x="11" y="8441"/>
                    <a:pt x="17" y="8440"/>
                    <a:pt x="17" y="8479"/>
                  </a:cubicBezTo>
                  <a:cubicBezTo>
                    <a:pt x="17" y="8517"/>
                    <a:pt x="18" y="8517"/>
                    <a:pt x="18" y="8555"/>
                  </a:cubicBezTo>
                  <a:cubicBezTo>
                    <a:pt x="18" y="8593"/>
                    <a:pt x="9" y="8592"/>
                    <a:pt x="9" y="8631"/>
                  </a:cubicBezTo>
                  <a:cubicBezTo>
                    <a:pt x="9" y="8670"/>
                    <a:pt x="5" y="8668"/>
                    <a:pt x="5" y="8708"/>
                  </a:cubicBezTo>
                  <a:cubicBezTo>
                    <a:pt x="5" y="8747"/>
                    <a:pt x="9" y="8747"/>
                    <a:pt x="9" y="8784"/>
                  </a:cubicBezTo>
                  <a:cubicBezTo>
                    <a:pt x="9" y="8823"/>
                    <a:pt x="12" y="8823"/>
                    <a:pt x="12" y="8860"/>
                  </a:cubicBezTo>
                  <a:cubicBezTo>
                    <a:pt x="12" y="8899"/>
                    <a:pt x="18" y="8899"/>
                    <a:pt x="18" y="8936"/>
                  </a:cubicBezTo>
                  <a:cubicBezTo>
                    <a:pt x="18" y="8974"/>
                    <a:pt x="16" y="8974"/>
                    <a:pt x="16" y="9013"/>
                  </a:cubicBezTo>
                  <a:cubicBezTo>
                    <a:pt x="16" y="9051"/>
                    <a:pt x="5" y="9051"/>
                    <a:pt x="5" y="9089"/>
                  </a:cubicBezTo>
                  <a:cubicBezTo>
                    <a:pt x="5" y="9127"/>
                    <a:pt x="7" y="9127"/>
                    <a:pt x="7" y="9165"/>
                  </a:cubicBezTo>
                  <a:cubicBezTo>
                    <a:pt x="7" y="9203"/>
                    <a:pt x="6" y="9203"/>
                    <a:pt x="6" y="9241"/>
                  </a:cubicBezTo>
                  <a:cubicBezTo>
                    <a:pt x="6" y="9279"/>
                    <a:pt x="15" y="9279"/>
                    <a:pt x="15" y="9318"/>
                  </a:cubicBezTo>
                  <a:cubicBezTo>
                    <a:pt x="15" y="9356"/>
                    <a:pt x="7" y="9356"/>
                    <a:pt x="7" y="9395"/>
                  </a:cubicBezTo>
                  <a:cubicBezTo>
                    <a:pt x="7" y="9432"/>
                    <a:pt x="6" y="9432"/>
                    <a:pt x="6" y="9471"/>
                  </a:cubicBezTo>
                  <a:cubicBezTo>
                    <a:pt x="6" y="9508"/>
                    <a:pt x="20" y="9508"/>
                    <a:pt x="20" y="9547"/>
                  </a:cubicBezTo>
                  <a:cubicBezTo>
                    <a:pt x="20" y="9584"/>
                    <a:pt x="17" y="9584"/>
                    <a:pt x="17" y="9624"/>
                  </a:cubicBezTo>
                  <a:cubicBezTo>
                    <a:pt x="17" y="9661"/>
                    <a:pt x="20" y="9661"/>
                    <a:pt x="20" y="9700"/>
                  </a:cubicBezTo>
                  <a:cubicBezTo>
                    <a:pt x="20" y="9737"/>
                    <a:pt x="16" y="9737"/>
                    <a:pt x="16" y="9776"/>
                  </a:cubicBezTo>
                  <a:cubicBezTo>
                    <a:pt x="16" y="9813"/>
                    <a:pt x="15" y="9813"/>
                    <a:pt x="15" y="9852"/>
                  </a:cubicBezTo>
                  <a:cubicBezTo>
                    <a:pt x="15" y="9892"/>
                    <a:pt x="17" y="9892"/>
                    <a:pt x="17" y="9929"/>
                  </a:cubicBezTo>
                  <a:cubicBezTo>
                    <a:pt x="17" y="9968"/>
                    <a:pt x="18" y="9968"/>
                    <a:pt x="18" y="10005"/>
                  </a:cubicBezTo>
                  <a:cubicBezTo>
                    <a:pt x="18" y="10044"/>
                    <a:pt x="16" y="10044"/>
                    <a:pt x="16" y="10081"/>
                  </a:cubicBezTo>
                  <a:cubicBezTo>
                    <a:pt x="16" y="10120"/>
                    <a:pt x="5" y="10120"/>
                    <a:pt x="5" y="10157"/>
                  </a:cubicBezTo>
                  <a:cubicBezTo>
                    <a:pt x="5" y="10197"/>
                    <a:pt x="17" y="10197"/>
                    <a:pt x="17" y="10234"/>
                  </a:cubicBezTo>
                  <a:cubicBezTo>
                    <a:pt x="17" y="10273"/>
                    <a:pt x="12" y="10272"/>
                    <a:pt x="12" y="10310"/>
                  </a:cubicBezTo>
                  <a:lnTo>
                    <a:pt x="12" y="10386"/>
                  </a:lnTo>
                  <a:cubicBezTo>
                    <a:pt x="12" y="10425"/>
                    <a:pt x="6" y="10424"/>
                    <a:pt x="6" y="10462"/>
                  </a:cubicBezTo>
                  <a:cubicBezTo>
                    <a:pt x="6" y="10502"/>
                    <a:pt x="16" y="10500"/>
                    <a:pt x="16" y="10540"/>
                  </a:cubicBezTo>
                  <a:cubicBezTo>
                    <a:pt x="16" y="10578"/>
                    <a:pt x="6" y="10578"/>
                    <a:pt x="6" y="10616"/>
                  </a:cubicBezTo>
                  <a:cubicBezTo>
                    <a:pt x="6" y="10654"/>
                    <a:pt x="18" y="10654"/>
                    <a:pt x="18" y="10692"/>
                  </a:cubicBezTo>
                  <a:cubicBezTo>
                    <a:pt x="18" y="10730"/>
                    <a:pt x="20" y="10729"/>
                    <a:pt x="20" y="10768"/>
                  </a:cubicBezTo>
                  <a:cubicBezTo>
                    <a:pt x="20" y="10807"/>
                    <a:pt x="6" y="10807"/>
                    <a:pt x="6" y="10845"/>
                  </a:cubicBezTo>
                  <a:lnTo>
                    <a:pt x="6" y="10921"/>
                  </a:lnTo>
                  <a:cubicBezTo>
                    <a:pt x="6" y="10959"/>
                    <a:pt x="12" y="10958"/>
                    <a:pt x="12" y="10997"/>
                  </a:cubicBezTo>
                  <a:cubicBezTo>
                    <a:pt x="12" y="11036"/>
                    <a:pt x="17" y="11034"/>
                    <a:pt x="17" y="11073"/>
                  </a:cubicBezTo>
                  <a:cubicBezTo>
                    <a:pt x="17" y="11113"/>
                    <a:pt x="20" y="11110"/>
                    <a:pt x="20" y="11150"/>
                  </a:cubicBezTo>
                  <a:cubicBezTo>
                    <a:pt x="20" y="11189"/>
                    <a:pt x="6" y="11189"/>
                    <a:pt x="6" y="11226"/>
                  </a:cubicBezTo>
                  <a:cubicBezTo>
                    <a:pt x="6" y="11265"/>
                    <a:pt x="21" y="11265"/>
                    <a:pt x="21" y="11302"/>
                  </a:cubicBezTo>
                  <a:cubicBezTo>
                    <a:pt x="21" y="11341"/>
                    <a:pt x="20" y="11340"/>
                    <a:pt x="20" y="11378"/>
                  </a:cubicBezTo>
                  <a:cubicBezTo>
                    <a:pt x="20" y="11418"/>
                    <a:pt x="13" y="11418"/>
                    <a:pt x="13" y="11455"/>
                  </a:cubicBezTo>
                  <a:lnTo>
                    <a:pt x="13" y="11531"/>
                  </a:lnTo>
                  <a:cubicBezTo>
                    <a:pt x="13" y="11570"/>
                    <a:pt x="16" y="11570"/>
                    <a:pt x="16" y="11607"/>
                  </a:cubicBezTo>
                  <a:cubicBezTo>
                    <a:pt x="16" y="11646"/>
                    <a:pt x="9" y="11646"/>
                    <a:pt x="9" y="11684"/>
                  </a:cubicBezTo>
                  <a:cubicBezTo>
                    <a:pt x="9" y="11723"/>
                    <a:pt x="15" y="11723"/>
                    <a:pt x="15" y="11761"/>
                  </a:cubicBezTo>
                  <a:cubicBezTo>
                    <a:pt x="15" y="11799"/>
                    <a:pt x="18" y="11799"/>
                    <a:pt x="18" y="11837"/>
                  </a:cubicBezTo>
                  <a:cubicBezTo>
                    <a:pt x="18" y="11875"/>
                    <a:pt x="20" y="11875"/>
                    <a:pt x="20" y="11913"/>
                  </a:cubicBezTo>
                  <a:cubicBezTo>
                    <a:pt x="20" y="11951"/>
                    <a:pt x="16" y="11951"/>
                    <a:pt x="16" y="11989"/>
                  </a:cubicBezTo>
                  <a:cubicBezTo>
                    <a:pt x="16" y="12028"/>
                    <a:pt x="17" y="12028"/>
                    <a:pt x="17" y="12066"/>
                  </a:cubicBezTo>
                  <a:lnTo>
                    <a:pt x="17" y="12142"/>
                  </a:lnTo>
                  <a:cubicBezTo>
                    <a:pt x="17" y="12179"/>
                    <a:pt x="9" y="12181"/>
                    <a:pt x="9" y="12218"/>
                  </a:cubicBezTo>
                  <a:cubicBezTo>
                    <a:pt x="9" y="12256"/>
                    <a:pt x="13" y="12256"/>
                    <a:pt x="13" y="12294"/>
                  </a:cubicBezTo>
                  <a:cubicBezTo>
                    <a:pt x="13" y="12332"/>
                    <a:pt x="6" y="12332"/>
                    <a:pt x="6" y="12371"/>
                  </a:cubicBezTo>
                  <a:cubicBezTo>
                    <a:pt x="6" y="12409"/>
                    <a:pt x="17" y="12409"/>
                    <a:pt x="17" y="12447"/>
                  </a:cubicBezTo>
                  <a:cubicBezTo>
                    <a:pt x="17" y="12485"/>
                    <a:pt x="12" y="12486"/>
                    <a:pt x="12" y="12523"/>
                  </a:cubicBezTo>
                  <a:cubicBezTo>
                    <a:pt x="12" y="12561"/>
                    <a:pt x="9" y="12562"/>
                    <a:pt x="9" y="12599"/>
                  </a:cubicBezTo>
                  <a:cubicBezTo>
                    <a:pt x="9" y="12637"/>
                    <a:pt x="18" y="12639"/>
                    <a:pt x="18" y="12676"/>
                  </a:cubicBezTo>
                  <a:cubicBezTo>
                    <a:pt x="18" y="12714"/>
                    <a:pt x="7" y="12714"/>
                    <a:pt x="7" y="12753"/>
                  </a:cubicBezTo>
                  <a:cubicBezTo>
                    <a:pt x="7" y="12790"/>
                    <a:pt x="6" y="12791"/>
                    <a:pt x="6" y="12829"/>
                  </a:cubicBezTo>
                  <a:lnTo>
                    <a:pt x="6" y="12905"/>
                  </a:lnTo>
                  <a:cubicBezTo>
                    <a:pt x="6" y="12942"/>
                    <a:pt x="17" y="12944"/>
                    <a:pt x="17" y="12982"/>
                  </a:cubicBezTo>
                  <a:cubicBezTo>
                    <a:pt x="17" y="13019"/>
                    <a:pt x="11" y="13019"/>
                    <a:pt x="11" y="13058"/>
                  </a:cubicBezTo>
                  <a:cubicBezTo>
                    <a:pt x="11" y="13095"/>
                    <a:pt x="20" y="13096"/>
                    <a:pt x="20" y="13134"/>
                  </a:cubicBezTo>
                  <a:cubicBezTo>
                    <a:pt x="20" y="13171"/>
                    <a:pt x="9" y="13172"/>
                    <a:pt x="9" y="13210"/>
                  </a:cubicBezTo>
                  <a:cubicBezTo>
                    <a:pt x="9" y="13247"/>
                    <a:pt x="15" y="13247"/>
                    <a:pt x="15" y="13287"/>
                  </a:cubicBezTo>
                  <a:cubicBezTo>
                    <a:pt x="15" y="13325"/>
                    <a:pt x="17" y="13325"/>
                    <a:pt x="17" y="13363"/>
                  </a:cubicBezTo>
                  <a:cubicBezTo>
                    <a:pt x="17" y="13402"/>
                    <a:pt x="9" y="13402"/>
                    <a:pt x="9" y="13439"/>
                  </a:cubicBezTo>
                  <a:cubicBezTo>
                    <a:pt x="9" y="13478"/>
                    <a:pt x="7" y="13477"/>
                    <a:pt x="7" y="13515"/>
                  </a:cubicBezTo>
                  <a:cubicBezTo>
                    <a:pt x="7" y="13555"/>
                    <a:pt x="21" y="13553"/>
                    <a:pt x="21" y="13592"/>
                  </a:cubicBezTo>
                  <a:cubicBezTo>
                    <a:pt x="21" y="13631"/>
                    <a:pt x="12" y="13630"/>
                    <a:pt x="12" y="13668"/>
                  </a:cubicBezTo>
                  <a:cubicBezTo>
                    <a:pt x="12" y="13707"/>
                    <a:pt x="7" y="13706"/>
                    <a:pt x="7" y="13744"/>
                  </a:cubicBezTo>
                  <a:cubicBezTo>
                    <a:pt x="7" y="13783"/>
                    <a:pt x="13" y="13783"/>
                    <a:pt x="13" y="13820"/>
                  </a:cubicBezTo>
                  <a:cubicBezTo>
                    <a:pt x="13" y="13858"/>
                    <a:pt x="20" y="13858"/>
                    <a:pt x="20" y="13898"/>
                  </a:cubicBezTo>
                  <a:cubicBezTo>
                    <a:pt x="20" y="13936"/>
                    <a:pt x="12" y="13936"/>
                    <a:pt x="12" y="13974"/>
                  </a:cubicBezTo>
                  <a:cubicBezTo>
                    <a:pt x="12" y="14011"/>
                    <a:pt x="17" y="14011"/>
                    <a:pt x="17" y="14050"/>
                  </a:cubicBezTo>
                  <a:cubicBezTo>
                    <a:pt x="17" y="14087"/>
                    <a:pt x="18" y="14088"/>
                    <a:pt x="18" y="14126"/>
                  </a:cubicBezTo>
                  <a:cubicBezTo>
                    <a:pt x="18" y="14163"/>
                    <a:pt x="6" y="14163"/>
                    <a:pt x="6" y="14203"/>
                  </a:cubicBezTo>
                  <a:cubicBezTo>
                    <a:pt x="6" y="14240"/>
                    <a:pt x="20" y="14240"/>
                    <a:pt x="20" y="14279"/>
                  </a:cubicBezTo>
                  <a:cubicBezTo>
                    <a:pt x="20" y="14316"/>
                    <a:pt x="11" y="14317"/>
                    <a:pt x="11" y="14355"/>
                  </a:cubicBezTo>
                  <a:cubicBezTo>
                    <a:pt x="11" y="14392"/>
                    <a:pt x="9" y="14392"/>
                    <a:pt x="9" y="14431"/>
                  </a:cubicBezTo>
                  <a:cubicBezTo>
                    <a:pt x="9" y="14470"/>
                    <a:pt x="12" y="14471"/>
                    <a:pt x="12" y="14508"/>
                  </a:cubicBezTo>
                  <a:cubicBezTo>
                    <a:pt x="12" y="14546"/>
                    <a:pt x="21" y="14546"/>
                    <a:pt x="21" y="14584"/>
                  </a:cubicBezTo>
                  <a:cubicBezTo>
                    <a:pt x="21" y="14622"/>
                    <a:pt x="16" y="14622"/>
                    <a:pt x="16" y="14660"/>
                  </a:cubicBezTo>
                  <a:cubicBezTo>
                    <a:pt x="16" y="14698"/>
                    <a:pt x="7" y="14698"/>
                    <a:pt x="7" y="14737"/>
                  </a:cubicBezTo>
                  <a:cubicBezTo>
                    <a:pt x="7" y="14764"/>
                    <a:pt x="12" y="14791"/>
                    <a:pt x="6" y="14812"/>
                  </a:cubicBezTo>
                  <a:cubicBezTo>
                    <a:pt x="11" y="14839"/>
                    <a:pt x="12" y="14866"/>
                    <a:pt x="18" y="14890"/>
                  </a:cubicBezTo>
                  <a:cubicBezTo>
                    <a:pt x="26" y="14916"/>
                    <a:pt x="47" y="14938"/>
                    <a:pt x="56" y="14962"/>
                  </a:cubicBezTo>
                  <a:cubicBezTo>
                    <a:pt x="65" y="14987"/>
                    <a:pt x="74" y="15012"/>
                    <a:pt x="87" y="15034"/>
                  </a:cubicBezTo>
                  <a:cubicBezTo>
                    <a:pt x="101" y="15057"/>
                    <a:pt x="117" y="15077"/>
                    <a:pt x="133" y="15098"/>
                  </a:cubicBezTo>
                  <a:cubicBezTo>
                    <a:pt x="149" y="15119"/>
                    <a:pt x="167" y="15136"/>
                    <a:pt x="186" y="15155"/>
                  </a:cubicBezTo>
                  <a:cubicBezTo>
                    <a:pt x="204" y="15173"/>
                    <a:pt x="214" y="15201"/>
                    <a:pt x="236" y="15217"/>
                  </a:cubicBezTo>
                  <a:cubicBezTo>
                    <a:pt x="256" y="15233"/>
                    <a:pt x="283" y="15242"/>
                    <a:pt x="305" y="15255"/>
                  </a:cubicBezTo>
                  <a:cubicBezTo>
                    <a:pt x="328" y="15268"/>
                    <a:pt x="350" y="15281"/>
                    <a:pt x="375" y="15292"/>
                  </a:cubicBezTo>
                  <a:cubicBezTo>
                    <a:pt x="398" y="15303"/>
                    <a:pt x="427" y="15303"/>
                    <a:pt x="452" y="15310"/>
                  </a:cubicBezTo>
                  <a:cubicBezTo>
                    <a:pt x="477" y="15317"/>
                    <a:pt x="500" y="15329"/>
                    <a:pt x="527" y="15333"/>
                  </a:cubicBezTo>
                  <a:cubicBezTo>
                    <a:pt x="540" y="15335"/>
                    <a:pt x="553" y="15336"/>
                    <a:pt x="566" y="15336"/>
                  </a:cubicBezTo>
                  <a:cubicBezTo>
                    <a:pt x="579" y="15336"/>
                    <a:pt x="593" y="15335"/>
                    <a:pt x="606" y="15335"/>
                  </a:cubicBezTo>
                  <a:cubicBezTo>
                    <a:pt x="645" y="15335"/>
                    <a:pt x="645" y="15344"/>
                    <a:pt x="684" y="15344"/>
                  </a:cubicBezTo>
                  <a:cubicBezTo>
                    <a:pt x="723" y="15344"/>
                    <a:pt x="723" y="15330"/>
                    <a:pt x="761" y="15330"/>
                  </a:cubicBezTo>
                  <a:cubicBezTo>
                    <a:pt x="800" y="15330"/>
                    <a:pt x="800" y="15337"/>
                    <a:pt x="840" y="15337"/>
                  </a:cubicBezTo>
                  <a:cubicBezTo>
                    <a:pt x="877" y="15337"/>
                    <a:pt x="877" y="15330"/>
                    <a:pt x="916" y="15330"/>
                  </a:cubicBezTo>
                  <a:cubicBezTo>
                    <a:pt x="954" y="15330"/>
                    <a:pt x="954" y="15334"/>
                    <a:pt x="993" y="15334"/>
                  </a:cubicBezTo>
                  <a:cubicBezTo>
                    <a:pt x="1032" y="15334"/>
                    <a:pt x="1032" y="15345"/>
                    <a:pt x="1071" y="15345"/>
                  </a:cubicBezTo>
                  <a:cubicBezTo>
                    <a:pt x="1108" y="15345"/>
                    <a:pt x="1108" y="15337"/>
                    <a:pt x="1147" y="15337"/>
                  </a:cubicBezTo>
                  <a:cubicBezTo>
                    <a:pt x="1186" y="15337"/>
                    <a:pt x="1186" y="15330"/>
                    <a:pt x="1225" y="15330"/>
                  </a:cubicBezTo>
                  <a:cubicBezTo>
                    <a:pt x="1263" y="15330"/>
                    <a:pt x="1263" y="15340"/>
                    <a:pt x="1301" y="15340"/>
                  </a:cubicBezTo>
                  <a:cubicBezTo>
                    <a:pt x="1339" y="15340"/>
                    <a:pt x="1339" y="15332"/>
                    <a:pt x="1377" y="15332"/>
                  </a:cubicBezTo>
                  <a:cubicBezTo>
                    <a:pt x="1415" y="15332"/>
                    <a:pt x="1415" y="15345"/>
                    <a:pt x="1453" y="15345"/>
                  </a:cubicBezTo>
                  <a:cubicBezTo>
                    <a:pt x="1491" y="15345"/>
                    <a:pt x="1491" y="15333"/>
                    <a:pt x="1530" y="15333"/>
                  </a:cubicBezTo>
                  <a:cubicBezTo>
                    <a:pt x="1568" y="15333"/>
                    <a:pt x="1568" y="15332"/>
                    <a:pt x="1607" y="15332"/>
                  </a:cubicBezTo>
                  <a:cubicBezTo>
                    <a:pt x="1644" y="15332"/>
                    <a:pt x="1644" y="15337"/>
                    <a:pt x="1683" y="15337"/>
                  </a:cubicBezTo>
                  <a:cubicBezTo>
                    <a:pt x="1720" y="15337"/>
                    <a:pt x="1720" y="15332"/>
                    <a:pt x="1759" y="15332"/>
                  </a:cubicBezTo>
                  <a:cubicBezTo>
                    <a:pt x="1796" y="15332"/>
                    <a:pt x="1796" y="15345"/>
                    <a:pt x="1836" y="15345"/>
                  </a:cubicBezTo>
                  <a:cubicBezTo>
                    <a:pt x="1873" y="15345"/>
                    <a:pt x="1873" y="15337"/>
                    <a:pt x="1912" y="15337"/>
                  </a:cubicBezTo>
                  <a:cubicBezTo>
                    <a:pt x="1949" y="15337"/>
                    <a:pt x="1950" y="15339"/>
                    <a:pt x="1988" y="15339"/>
                  </a:cubicBezTo>
                  <a:cubicBezTo>
                    <a:pt x="2025" y="15339"/>
                    <a:pt x="2025" y="15333"/>
                    <a:pt x="2064" y="15333"/>
                  </a:cubicBezTo>
                  <a:cubicBezTo>
                    <a:pt x="2101" y="15333"/>
                    <a:pt x="2101" y="15337"/>
                    <a:pt x="2141" y="15337"/>
                  </a:cubicBezTo>
                  <a:cubicBezTo>
                    <a:pt x="2179" y="15337"/>
                    <a:pt x="2179" y="15344"/>
                    <a:pt x="2217" y="15344"/>
                  </a:cubicBezTo>
                  <a:cubicBezTo>
                    <a:pt x="2255" y="15344"/>
                    <a:pt x="2255" y="15334"/>
                    <a:pt x="2293" y="15334"/>
                  </a:cubicBezTo>
                  <a:cubicBezTo>
                    <a:pt x="2331" y="15334"/>
                    <a:pt x="2331" y="15344"/>
                    <a:pt x="2369" y="15344"/>
                  </a:cubicBezTo>
                  <a:cubicBezTo>
                    <a:pt x="2407" y="15344"/>
                    <a:pt x="2407" y="15337"/>
                    <a:pt x="2446" y="15337"/>
                  </a:cubicBezTo>
                  <a:cubicBezTo>
                    <a:pt x="2484" y="15337"/>
                    <a:pt x="2484" y="15334"/>
                    <a:pt x="2522" y="15334"/>
                  </a:cubicBezTo>
                  <a:cubicBezTo>
                    <a:pt x="2560" y="15334"/>
                    <a:pt x="2560" y="15333"/>
                    <a:pt x="2598" y="15333"/>
                  </a:cubicBezTo>
                  <a:cubicBezTo>
                    <a:pt x="2636" y="15333"/>
                    <a:pt x="2636" y="15340"/>
                    <a:pt x="2674" y="15340"/>
                  </a:cubicBezTo>
                  <a:cubicBezTo>
                    <a:pt x="2712" y="15340"/>
                    <a:pt x="2712" y="15332"/>
                    <a:pt x="2752" y="15332"/>
                  </a:cubicBezTo>
                  <a:cubicBezTo>
                    <a:pt x="2789" y="15332"/>
                    <a:pt x="2789" y="15333"/>
                    <a:pt x="2828" y="15333"/>
                  </a:cubicBezTo>
                  <a:cubicBezTo>
                    <a:pt x="2865" y="15333"/>
                    <a:pt x="2865" y="15334"/>
                    <a:pt x="2904" y="15334"/>
                  </a:cubicBezTo>
                  <a:cubicBezTo>
                    <a:pt x="2941" y="15334"/>
                    <a:pt x="2941" y="15337"/>
                    <a:pt x="2980" y="15337"/>
                  </a:cubicBezTo>
                  <a:cubicBezTo>
                    <a:pt x="3017" y="15337"/>
                    <a:pt x="3017" y="15344"/>
                    <a:pt x="3057" y="15344"/>
                  </a:cubicBezTo>
                  <a:cubicBezTo>
                    <a:pt x="3094" y="15344"/>
                    <a:pt x="3094" y="15340"/>
                    <a:pt x="3133" y="15340"/>
                  </a:cubicBezTo>
                  <a:cubicBezTo>
                    <a:pt x="3170" y="15340"/>
                    <a:pt x="3170" y="15334"/>
                    <a:pt x="3209" y="15334"/>
                  </a:cubicBezTo>
                  <a:lnTo>
                    <a:pt x="3285" y="15334"/>
                  </a:lnTo>
                  <a:cubicBezTo>
                    <a:pt x="3322" y="15334"/>
                    <a:pt x="3322" y="15333"/>
                    <a:pt x="3362" y="15333"/>
                  </a:cubicBezTo>
                  <a:cubicBezTo>
                    <a:pt x="3400" y="15333"/>
                    <a:pt x="3400" y="15338"/>
                    <a:pt x="3438" y="15338"/>
                  </a:cubicBezTo>
                  <a:cubicBezTo>
                    <a:pt x="3476" y="15338"/>
                    <a:pt x="3476" y="15332"/>
                    <a:pt x="3514" y="15332"/>
                  </a:cubicBezTo>
                  <a:cubicBezTo>
                    <a:pt x="3552" y="15332"/>
                    <a:pt x="3552" y="15337"/>
                    <a:pt x="3590" y="15337"/>
                  </a:cubicBezTo>
                  <a:cubicBezTo>
                    <a:pt x="3628" y="15337"/>
                    <a:pt x="3630" y="15332"/>
                    <a:pt x="3667" y="15332"/>
                  </a:cubicBezTo>
                  <a:cubicBezTo>
                    <a:pt x="3705" y="15332"/>
                    <a:pt x="3705" y="15330"/>
                    <a:pt x="3743" y="15330"/>
                  </a:cubicBezTo>
                  <a:cubicBezTo>
                    <a:pt x="3781" y="15330"/>
                    <a:pt x="3781" y="15338"/>
                    <a:pt x="3819" y="15338"/>
                  </a:cubicBezTo>
                  <a:cubicBezTo>
                    <a:pt x="3857" y="15338"/>
                    <a:pt x="3858" y="15337"/>
                    <a:pt x="3896" y="15337"/>
                  </a:cubicBezTo>
                  <a:cubicBezTo>
                    <a:pt x="3933" y="15337"/>
                    <a:pt x="3933" y="15330"/>
                    <a:pt x="3973" y="15330"/>
                  </a:cubicBezTo>
                  <a:lnTo>
                    <a:pt x="4049" y="15330"/>
                  </a:lnTo>
                  <a:cubicBezTo>
                    <a:pt x="4086" y="15330"/>
                    <a:pt x="4086" y="15332"/>
                    <a:pt x="4125" y="15332"/>
                  </a:cubicBezTo>
                  <a:cubicBezTo>
                    <a:pt x="4162" y="15332"/>
                    <a:pt x="4162" y="15333"/>
                    <a:pt x="4201" y="15333"/>
                  </a:cubicBezTo>
                  <a:cubicBezTo>
                    <a:pt x="4238" y="15333"/>
                    <a:pt x="4238" y="15332"/>
                    <a:pt x="4278" y="15332"/>
                  </a:cubicBezTo>
                  <a:cubicBezTo>
                    <a:pt x="4315" y="15332"/>
                    <a:pt x="4315" y="15344"/>
                    <a:pt x="4354" y="15344"/>
                  </a:cubicBezTo>
                  <a:cubicBezTo>
                    <a:pt x="4391" y="15344"/>
                    <a:pt x="4393" y="15330"/>
                    <a:pt x="4430" y="15330"/>
                  </a:cubicBezTo>
                  <a:cubicBezTo>
                    <a:pt x="4468" y="15330"/>
                    <a:pt x="4469" y="15340"/>
                    <a:pt x="4506" y="15340"/>
                  </a:cubicBezTo>
                  <a:cubicBezTo>
                    <a:pt x="4544" y="15340"/>
                    <a:pt x="4546" y="15330"/>
                    <a:pt x="4583" y="15330"/>
                  </a:cubicBezTo>
                  <a:cubicBezTo>
                    <a:pt x="4621" y="15330"/>
                    <a:pt x="4622" y="15334"/>
                    <a:pt x="4659" y="15334"/>
                  </a:cubicBezTo>
                  <a:lnTo>
                    <a:pt x="4735" y="15334"/>
                  </a:lnTo>
                  <a:cubicBezTo>
                    <a:pt x="4773" y="15334"/>
                    <a:pt x="4773" y="15328"/>
                    <a:pt x="4811" y="15328"/>
                  </a:cubicBezTo>
                  <a:cubicBezTo>
                    <a:pt x="4849" y="15328"/>
                    <a:pt x="4849" y="15339"/>
                    <a:pt x="4888" y="15339"/>
                  </a:cubicBezTo>
                  <a:cubicBezTo>
                    <a:pt x="4926" y="15339"/>
                    <a:pt x="4927" y="15330"/>
                    <a:pt x="4965" y="15330"/>
                  </a:cubicBezTo>
                  <a:cubicBezTo>
                    <a:pt x="5002" y="15330"/>
                    <a:pt x="5002" y="15332"/>
                    <a:pt x="5041" y="15332"/>
                  </a:cubicBezTo>
                  <a:cubicBezTo>
                    <a:pt x="5078" y="15332"/>
                    <a:pt x="5078" y="15335"/>
                    <a:pt x="5117" y="15335"/>
                  </a:cubicBezTo>
                  <a:lnTo>
                    <a:pt x="5194" y="15335"/>
                  </a:lnTo>
                  <a:cubicBezTo>
                    <a:pt x="5231" y="15335"/>
                    <a:pt x="5231" y="15339"/>
                    <a:pt x="5270" y="15339"/>
                  </a:cubicBezTo>
                  <a:cubicBezTo>
                    <a:pt x="5307" y="15339"/>
                    <a:pt x="5307" y="15337"/>
                    <a:pt x="5346" y="15337"/>
                  </a:cubicBezTo>
                  <a:lnTo>
                    <a:pt x="5499" y="15337"/>
                  </a:lnTo>
                  <a:cubicBezTo>
                    <a:pt x="5537" y="15337"/>
                    <a:pt x="5537" y="15333"/>
                    <a:pt x="5575" y="15333"/>
                  </a:cubicBezTo>
                  <a:cubicBezTo>
                    <a:pt x="5613" y="15333"/>
                    <a:pt x="5613" y="15335"/>
                    <a:pt x="5651" y="15335"/>
                  </a:cubicBezTo>
                  <a:cubicBezTo>
                    <a:pt x="5689" y="15335"/>
                    <a:pt x="5689" y="15340"/>
                    <a:pt x="5727" y="15340"/>
                  </a:cubicBezTo>
                  <a:cubicBezTo>
                    <a:pt x="5765" y="15340"/>
                    <a:pt x="5765" y="15338"/>
                    <a:pt x="5804" y="15338"/>
                  </a:cubicBezTo>
                  <a:cubicBezTo>
                    <a:pt x="5842" y="15338"/>
                    <a:pt x="5842" y="15335"/>
                    <a:pt x="5880" y="15335"/>
                  </a:cubicBezTo>
                  <a:cubicBezTo>
                    <a:pt x="5918" y="15335"/>
                    <a:pt x="5918" y="15338"/>
                    <a:pt x="5956" y="15338"/>
                  </a:cubicBezTo>
                  <a:cubicBezTo>
                    <a:pt x="5994" y="15338"/>
                    <a:pt x="5994" y="15326"/>
                    <a:pt x="6032" y="15326"/>
                  </a:cubicBezTo>
                  <a:cubicBezTo>
                    <a:pt x="6070" y="15326"/>
                    <a:pt x="6070" y="15330"/>
                    <a:pt x="6110" y="15330"/>
                  </a:cubicBezTo>
                  <a:cubicBezTo>
                    <a:pt x="6147" y="15330"/>
                    <a:pt x="6147" y="15328"/>
                    <a:pt x="6186" y="15328"/>
                  </a:cubicBezTo>
                  <a:cubicBezTo>
                    <a:pt x="6223" y="15328"/>
                    <a:pt x="6223" y="15332"/>
                    <a:pt x="6262" y="15332"/>
                  </a:cubicBezTo>
                  <a:cubicBezTo>
                    <a:pt x="6299" y="15332"/>
                    <a:pt x="6299" y="15335"/>
                    <a:pt x="6338" y="15335"/>
                  </a:cubicBezTo>
                  <a:cubicBezTo>
                    <a:pt x="6375" y="15335"/>
                    <a:pt x="6375" y="15333"/>
                    <a:pt x="6415" y="15333"/>
                  </a:cubicBezTo>
                  <a:cubicBezTo>
                    <a:pt x="6452" y="15333"/>
                    <a:pt x="6453" y="15332"/>
                    <a:pt x="6491" y="15332"/>
                  </a:cubicBezTo>
                  <a:cubicBezTo>
                    <a:pt x="6528" y="15332"/>
                    <a:pt x="6528" y="15329"/>
                    <a:pt x="6567" y="15329"/>
                  </a:cubicBezTo>
                  <a:cubicBezTo>
                    <a:pt x="6604" y="15329"/>
                    <a:pt x="6604" y="15339"/>
                    <a:pt x="6643" y="15339"/>
                  </a:cubicBezTo>
                  <a:cubicBezTo>
                    <a:pt x="6680" y="15339"/>
                    <a:pt x="6680" y="15330"/>
                    <a:pt x="6720" y="15330"/>
                  </a:cubicBezTo>
                  <a:cubicBezTo>
                    <a:pt x="6758" y="15330"/>
                    <a:pt x="6758" y="15337"/>
                    <a:pt x="6796" y="15337"/>
                  </a:cubicBezTo>
                  <a:lnTo>
                    <a:pt x="6872" y="15337"/>
                  </a:lnTo>
                  <a:cubicBezTo>
                    <a:pt x="6910" y="15337"/>
                    <a:pt x="6911" y="15339"/>
                    <a:pt x="6948" y="15339"/>
                  </a:cubicBezTo>
                  <a:cubicBezTo>
                    <a:pt x="6986" y="15339"/>
                    <a:pt x="6986" y="15333"/>
                    <a:pt x="7025" y="15333"/>
                  </a:cubicBezTo>
                  <a:cubicBezTo>
                    <a:pt x="7063" y="15333"/>
                    <a:pt x="7063" y="15328"/>
                    <a:pt x="7101" y="15328"/>
                  </a:cubicBezTo>
                  <a:cubicBezTo>
                    <a:pt x="7139" y="15328"/>
                    <a:pt x="7140" y="15339"/>
                    <a:pt x="7177" y="15339"/>
                  </a:cubicBezTo>
                  <a:cubicBezTo>
                    <a:pt x="7215" y="15339"/>
                    <a:pt x="7215" y="15340"/>
                    <a:pt x="7254" y="15340"/>
                  </a:cubicBezTo>
                  <a:cubicBezTo>
                    <a:pt x="7291" y="15340"/>
                    <a:pt x="7291" y="15328"/>
                    <a:pt x="7331" y="15328"/>
                  </a:cubicBezTo>
                  <a:cubicBezTo>
                    <a:pt x="7368" y="15328"/>
                    <a:pt x="7368" y="15337"/>
                    <a:pt x="7407" y="15337"/>
                  </a:cubicBezTo>
                  <a:cubicBezTo>
                    <a:pt x="7444" y="15337"/>
                    <a:pt x="7444" y="15339"/>
                    <a:pt x="7483" y="15339"/>
                  </a:cubicBezTo>
                  <a:cubicBezTo>
                    <a:pt x="7520" y="15339"/>
                    <a:pt x="7520" y="15338"/>
                    <a:pt x="7559" y="15338"/>
                  </a:cubicBezTo>
                  <a:cubicBezTo>
                    <a:pt x="7596" y="15338"/>
                    <a:pt x="7596" y="15337"/>
                    <a:pt x="7636" y="15337"/>
                  </a:cubicBezTo>
                  <a:cubicBezTo>
                    <a:pt x="7673" y="15337"/>
                    <a:pt x="7673" y="15329"/>
                    <a:pt x="7712" y="15329"/>
                  </a:cubicBezTo>
                  <a:cubicBezTo>
                    <a:pt x="7749" y="15329"/>
                    <a:pt x="7749" y="15334"/>
                    <a:pt x="7788" y="15334"/>
                  </a:cubicBezTo>
                  <a:cubicBezTo>
                    <a:pt x="7825" y="15334"/>
                    <a:pt x="7827" y="15339"/>
                    <a:pt x="7864" y="15339"/>
                  </a:cubicBezTo>
                  <a:cubicBezTo>
                    <a:pt x="7902" y="15339"/>
                    <a:pt x="7902" y="15329"/>
                    <a:pt x="7941" y="15329"/>
                  </a:cubicBezTo>
                  <a:cubicBezTo>
                    <a:pt x="7979" y="15329"/>
                    <a:pt x="7979" y="15339"/>
                    <a:pt x="8017" y="15339"/>
                  </a:cubicBezTo>
                  <a:cubicBezTo>
                    <a:pt x="8055" y="15339"/>
                    <a:pt x="8056" y="15334"/>
                    <a:pt x="8093" y="15334"/>
                  </a:cubicBezTo>
                  <a:cubicBezTo>
                    <a:pt x="8131" y="15334"/>
                    <a:pt x="8131" y="15338"/>
                    <a:pt x="8169" y="15338"/>
                  </a:cubicBezTo>
                  <a:cubicBezTo>
                    <a:pt x="8207" y="15338"/>
                    <a:pt x="8209" y="15337"/>
                    <a:pt x="8246" y="15337"/>
                  </a:cubicBezTo>
                  <a:cubicBezTo>
                    <a:pt x="8284" y="15337"/>
                    <a:pt x="8284" y="15328"/>
                    <a:pt x="8322" y="15328"/>
                  </a:cubicBezTo>
                  <a:cubicBezTo>
                    <a:pt x="8360" y="15328"/>
                    <a:pt x="8361" y="15338"/>
                    <a:pt x="8399" y="15338"/>
                  </a:cubicBezTo>
                  <a:cubicBezTo>
                    <a:pt x="8436" y="15338"/>
                    <a:pt x="8437" y="15326"/>
                    <a:pt x="8475" y="15326"/>
                  </a:cubicBezTo>
                  <a:cubicBezTo>
                    <a:pt x="8512" y="15326"/>
                    <a:pt x="8514" y="15335"/>
                    <a:pt x="8552" y="15335"/>
                  </a:cubicBezTo>
                  <a:cubicBezTo>
                    <a:pt x="8589" y="15335"/>
                    <a:pt x="8589" y="15337"/>
                    <a:pt x="8628" y="15337"/>
                  </a:cubicBezTo>
                  <a:cubicBezTo>
                    <a:pt x="8665" y="15337"/>
                    <a:pt x="8665" y="15332"/>
                    <a:pt x="8704" y="15332"/>
                  </a:cubicBezTo>
                  <a:cubicBezTo>
                    <a:pt x="8741" y="15332"/>
                    <a:pt x="8741" y="15329"/>
                    <a:pt x="8780" y="15329"/>
                  </a:cubicBezTo>
                  <a:cubicBezTo>
                    <a:pt x="8817" y="15329"/>
                    <a:pt x="8817" y="15332"/>
                    <a:pt x="8857" y="15332"/>
                  </a:cubicBezTo>
                  <a:cubicBezTo>
                    <a:pt x="8894" y="15332"/>
                    <a:pt x="8896" y="15338"/>
                    <a:pt x="8933" y="15338"/>
                  </a:cubicBezTo>
                  <a:cubicBezTo>
                    <a:pt x="8971" y="15338"/>
                    <a:pt x="8972" y="15337"/>
                    <a:pt x="9009" y="15337"/>
                  </a:cubicBezTo>
                  <a:cubicBezTo>
                    <a:pt x="9047" y="15337"/>
                    <a:pt x="9047" y="15340"/>
                    <a:pt x="9085" y="15340"/>
                  </a:cubicBezTo>
                  <a:cubicBezTo>
                    <a:pt x="9123" y="15340"/>
                    <a:pt x="9123" y="15337"/>
                    <a:pt x="9162" y="15337"/>
                  </a:cubicBezTo>
                  <a:cubicBezTo>
                    <a:pt x="9200" y="15337"/>
                    <a:pt x="9200" y="15330"/>
                    <a:pt x="9238" y="15330"/>
                  </a:cubicBezTo>
                  <a:cubicBezTo>
                    <a:pt x="9276" y="15330"/>
                    <a:pt x="9277" y="15338"/>
                    <a:pt x="9314" y="15338"/>
                  </a:cubicBezTo>
                  <a:cubicBezTo>
                    <a:pt x="9352" y="15338"/>
                    <a:pt x="9353" y="15343"/>
                    <a:pt x="9390" y="15343"/>
                  </a:cubicBezTo>
                  <a:cubicBezTo>
                    <a:pt x="9428" y="15343"/>
                    <a:pt x="9428" y="15328"/>
                    <a:pt x="9468" y="15328"/>
                  </a:cubicBezTo>
                  <a:lnTo>
                    <a:pt x="9544" y="15328"/>
                  </a:lnTo>
                  <a:cubicBezTo>
                    <a:pt x="9581" y="15328"/>
                    <a:pt x="9581" y="15343"/>
                    <a:pt x="9620" y="15343"/>
                  </a:cubicBezTo>
                  <a:cubicBezTo>
                    <a:pt x="9657" y="15343"/>
                    <a:pt x="9657" y="15334"/>
                    <a:pt x="9696" y="15334"/>
                  </a:cubicBezTo>
                  <a:cubicBezTo>
                    <a:pt x="9733" y="15334"/>
                    <a:pt x="9733" y="15340"/>
                    <a:pt x="9773" y="15340"/>
                  </a:cubicBezTo>
                  <a:cubicBezTo>
                    <a:pt x="9810" y="15340"/>
                    <a:pt x="9810" y="15338"/>
                    <a:pt x="9849" y="15338"/>
                  </a:cubicBezTo>
                  <a:cubicBezTo>
                    <a:pt x="9886" y="15338"/>
                    <a:pt x="9886" y="15340"/>
                    <a:pt x="9925" y="15340"/>
                  </a:cubicBezTo>
                  <a:cubicBezTo>
                    <a:pt x="9962" y="15340"/>
                    <a:pt x="9962" y="15338"/>
                    <a:pt x="10001" y="15338"/>
                  </a:cubicBezTo>
                  <a:lnTo>
                    <a:pt x="10154" y="15338"/>
                  </a:lnTo>
                  <a:cubicBezTo>
                    <a:pt x="10193" y="15338"/>
                    <a:pt x="10193" y="15339"/>
                    <a:pt x="10230" y="15339"/>
                  </a:cubicBezTo>
                  <a:cubicBezTo>
                    <a:pt x="10269" y="15339"/>
                    <a:pt x="10269" y="15343"/>
                    <a:pt x="10306" y="15343"/>
                  </a:cubicBezTo>
                  <a:cubicBezTo>
                    <a:pt x="10346" y="15343"/>
                    <a:pt x="10346" y="15330"/>
                    <a:pt x="10383" y="15330"/>
                  </a:cubicBezTo>
                  <a:cubicBezTo>
                    <a:pt x="10422" y="15330"/>
                    <a:pt x="10422" y="15338"/>
                    <a:pt x="10459" y="15338"/>
                  </a:cubicBezTo>
                  <a:cubicBezTo>
                    <a:pt x="10498" y="15338"/>
                    <a:pt x="10497" y="15343"/>
                    <a:pt x="10535" y="15343"/>
                  </a:cubicBezTo>
                  <a:cubicBezTo>
                    <a:pt x="10574" y="15343"/>
                    <a:pt x="10573" y="15332"/>
                    <a:pt x="10611" y="15332"/>
                  </a:cubicBezTo>
                  <a:cubicBezTo>
                    <a:pt x="10651" y="15332"/>
                    <a:pt x="10651" y="15343"/>
                    <a:pt x="10689" y="15343"/>
                  </a:cubicBezTo>
                  <a:cubicBezTo>
                    <a:pt x="10727" y="15343"/>
                    <a:pt x="10726" y="15332"/>
                    <a:pt x="10765" y="15332"/>
                  </a:cubicBezTo>
                  <a:cubicBezTo>
                    <a:pt x="10803" y="15332"/>
                    <a:pt x="10802" y="15333"/>
                    <a:pt x="10841" y="15333"/>
                  </a:cubicBezTo>
                  <a:lnTo>
                    <a:pt x="10917" y="15333"/>
                  </a:lnTo>
                  <a:cubicBezTo>
                    <a:pt x="10956" y="15333"/>
                    <a:pt x="10954" y="15329"/>
                    <a:pt x="10994" y="15329"/>
                  </a:cubicBezTo>
                  <a:cubicBezTo>
                    <a:pt x="11032" y="15329"/>
                    <a:pt x="11031" y="15330"/>
                    <a:pt x="11070" y="15330"/>
                  </a:cubicBezTo>
                  <a:cubicBezTo>
                    <a:pt x="11108" y="15330"/>
                    <a:pt x="11107" y="15328"/>
                    <a:pt x="11146" y="15328"/>
                  </a:cubicBezTo>
                  <a:cubicBezTo>
                    <a:pt x="11185" y="15328"/>
                    <a:pt x="11183" y="15333"/>
                    <a:pt x="11222" y="15333"/>
                  </a:cubicBezTo>
                  <a:lnTo>
                    <a:pt x="11299" y="15333"/>
                  </a:lnTo>
                  <a:cubicBezTo>
                    <a:pt x="11338" y="15333"/>
                    <a:pt x="11338" y="15340"/>
                    <a:pt x="11375" y="15340"/>
                  </a:cubicBezTo>
                  <a:cubicBezTo>
                    <a:pt x="11414" y="15340"/>
                    <a:pt x="11413" y="15329"/>
                    <a:pt x="11451" y="15329"/>
                  </a:cubicBezTo>
                  <a:cubicBezTo>
                    <a:pt x="11490" y="15329"/>
                    <a:pt x="11489" y="15330"/>
                    <a:pt x="11527" y="15330"/>
                  </a:cubicBezTo>
                  <a:cubicBezTo>
                    <a:pt x="11567" y="15330"/>
                    <a:pt x="11567" y="15334"/>
                    <a:pt x="11604" y="15334"/>
                  </a:cubicBezTo>
                  <a:cubicBezTo>
                    <a:pt x="11643" y="15334"/>
                    <a:pt x="11642" y="15335"/>
                    <a:pt x="11680" y="15335"/>
                  </a:cubicBezTo>
                  <a:cubicBezTo>
                    <a:pt x="11719" y="15335"/>
                    <a:pt x="11718" y="15333"/>
                    <a:pt x="11757" y="15333"/>
                  </a:cubicBezTo>
                  <a:cubicBezTo>
                    <a:pt x="11795" y="15333"/>
                    <a:pt x="11795" y="15328"/>
                    <a:pt x="11833" y="15328"/>
                  </a:cubicBezTo>
                  <a:lnTo>
                    <a:pt x="11910" y="15328"/>
                  </a:lnTo>
                  <a:cubicBezTo>
                    <a:pt x="11948" y="15328"/>
                    <a:pt x="11948" y="15334"/>
                    <a:pt x="11986" y="15334"/>
                  </a:cubicBezTo>
                  <a:cubicBezTo>
                    <a:pt x="12024" y="15334"/>
                    <a:pt x="12024" y="15330"/>
                    <a:pt x="12062" y="15330"/>
                  </a:cubicBezTo>
                  <a:cubicBezTo>
                    <a:pt x="12099" y="15330"/>
                    <a:pt x="12099" y="15343"/>
                    <a:pt x="12138" y="15343"/>
                  </a:cubicBezTo>
                  <a:cubicBezTo>
                    <a:pt x="12175" y="15343"/>
                    <a:pt x="12177" y="15330"/>
                    <a:pt x="12215" y="15330"/>
                  </a:cubicBezTo>
                  <a:cubicBezTo>
                    <a:pt x="12252" y="15330"/>
                    <a:pt x="12254" y="15335"/>
                    <a:pt x="12291" y="15335"/>
                  </a:cubicBezTo>
                  <a:cubicBezTo>
                    <a:pt x="12329" y="15335"/>
                    <a:pt x="12330" y="15339"/>
                    <a:pt x="12367" y="15339"/>
                  </a:cubicBezTo>
                  <a:lnTo>
                    <a:pt x="12443" y="15339"/>
                  </a:lnTo>
                  <a:cubicBezTo>
                    <a:pt x="12481" y="15339"/>
                    <a:pt x="12483" y="15345"/>
                    <a:pt x="12520" y="15345"/>
                  </a:cubicBezTo>
                  <a:cubicBezTo>
                    <a:pt x="12558" y="15345"/>
                    <a:pt x="12558" y="15344"/>
                    <a:pt x="12596" y="15344"/>
                  </a:cubicBezTo>
                  <a:cubicBezTo>
                    <a:pt x="12634" y="15344"/>
                    <a:pt x="12634" y="15340"/>
                    <a:pt x="12672" y="15340"/>
                  </a:cubicBezTo>
                  <a:cubicBezTo>
                    <a:pt x="12710" y="15340"/>
                    <a:pt x="12711" y="15330"/>
                    <a:pt x="12748" y="15330"/>
                  </a:cubicBezTo>
                  <a:cubicBezTo>
                    <a:pt x="12786" y="15330"/>
                    <a:pt x="12786" y="15343"/>
                    <a:pt x="12826" y="15343"/>
                  </a:cubicBezTo>
                  <a:cubicBezTo>
                    <a:pt x="12852" y="15343"/>
                    <a:pt x="12879" y="15339"/>
                    <a:pt x="12904" y="15335"/>
                  </a:cubicBezTo>
                  <a:cubicBezTo>
                    <a:pt x="12930" y="15332"/>
                    <a:pt x="12956" y="15324"/>
                    <a:pt x="12982" y="15318"/>
                  </a:cubicBezTo>
                  <a:cubicBezTo>
                    <a:pt x="13008" y="15311"/>
                    <a:pt x="13031" y="15298"/>
                    <a:pt x="13056" y="15289"/>
                  </a:cubicBezTo>
                  <a:cubicBezTo>
                    <a:pt x="13080" y="15279"/>
                    <a:pt x="13102" y="15265"/>
                    <a:pt x="13125" y="15253"/>
                  </a:cubicBezTo>
                  <a:cubicBezTo>
                    <a:pt x="13148" y="15239"/>
                    <a:pt x="13174" y="15231"/>
                    <a:pt x="13195" y="15215"/>
                  </a:cubicBezTo>
                  <a:cubicBezTo>
                    <a:pt x="13216" y="15199"/>
                    <a:pt x="13234" y="15180"/>
                    <a:pt x="13252" y="15161"/>
                  </a:cubicBezTo>
                  <a:cubicBezTo>
                    <a:pt x="13271" y="15142"/>
                    <a:pt x="13287" y="15123"/>
                    <a:pt x="13303" y="15102"/>
                  </a:cubicBezTo>
                  <a:cubicBezTo>
                    <a:pt x="13319" y="15080"/>
                    <a:pt x="13331" y="15057"/>
                    <a:pt x="13345" y="15034"/>
                  </a:cubicBezTo>
                  <a:cubicBezTo>
                    <a:pt x="13358" y="15013"/>
                    <a:pt x="13366" y="14987"/>
                    <a:pt x="13377" y="14963"/>
                  </a:cubicBezTo>
                  <a:cubicBezTo>
                    <a:pt x="13386" y="14939"/>
                    <a:pt x="13407" y="14917"/>
                    <a:pt x="13415" y="14893"/>
                  </a:cubicBezTo>
                  <a:cubicBezTo>
                    <a:pt x="13421" y="14867"/>
                    <a:pt x="13411" y="14839"/>
                    <a:pt x="13416" y="14812"/>
                  </a:cubicBezTo>
                  <a:cubicBezTo>
                    <a:pt x="13420" y="14787"/>
                    <a:pt x="13421" y="14761"/>
                    <a:pt x="13421" y="14734"/>
                  </a:cubicBezTo>
                  <a:cubicBezTo>
                    <a:pt x="13421" y="14696"/>
                    <a:pt x="13423" y="14696"/>
                    <a:pt x="13423" y="14657"/>
                  </a:cubicBezTo>
                  <a:cubicBezTo>
                    <a:pt x="13423" y="14617"/>
                    <a:pt x="13432" y="14617"/>
                    <a:pt x="13432" y="14579"/>
                  </a:cubicBezTo>
                  <a:cubicBezTo>
                    <a:pt x="13432" y="14540"/>
                    <a:pt x="13421" y="14540"/>
                    <a:pt x="13421" y="14502"/>
                  </a:cubicBezTo>
                  <a:cubicBezTo>
                    <a:pt x="13421" y="14464"/>
                    <a:pt x="13429" y="14464"/>
                    <a:pt x="13429" y="14425"/>
                  </a:cubicBezTo>
                  <a:cubicBezTo>
                    <a:pt x="13429" y="14386"/>
                    <a:pt x="13431" y="14386"/>
                    <a:pt x="13431" y="14347"/>
                  </a:cubicBezTo>
                  <a:cubicBezTo>
                    <a:pt x="13431" y="14310"/>
                    <a:pt x="13433" y="14310"/>
                    <a:pt x="13433" y="14271"/>
                  </a:cubicBezTo>
                  <a:cubicBezTo>
                    <a:pt x="13433" y="14234"/>
                    <a:pt x="13432" y="14234"/>
                    <a:pt x="13432" y="14194"/>
                  </a:cubicBezTo>
                  <a:cubicBezTo>
                    <a:pt x="13432" y="14157"/>
                    <a:pt x="13427" y="14157"/>
                    <a:pt x="13427" y="14118"/>
                  </a:cubicBezTo>
                  <a:cubicBezTo>
                    <a:pt x="13427" y="14081"/>
                    <a:pt x="13422" y="14081"/>
                    <a:pt x="13422" y="14042"/>
                  </a:cubicBezTo>
                  <a:cubicBezTo>
                    <a:pt x="13422" y="14005"/>
                    <a:pt x="13431" y="14005"/>
                    <a:pt x="13431" y="13966"/>
                  </a:cubicBezTo>
                  <a:cubicBezTo>
                    <a:pt x="13431" y="13929"/>
                    <a:pt x="13423" y="13929"/>
                    <a:pt x="13423" y="13889"/>
                  </a:cubicBezTo>
                  <a:cubicBezTo>
                    <a:pt x="13423" y="13851"/>
                    <a:pt x="13429" y="13851"/>
                    <a:pt x="13429" y="13813"/>
                  </a:cubicBezTo>
                  <a:cubicBezTo>
                    <a:pt x="13429" y="13775"/>
                    <a:pt x="13427" y="13775"/>
                    <a:pt x="13427" y="13737"/>
                  </a:cubicBezTo>
                  <a:cubicBezTo>
                    <a:pt x="13427" y="13699"/>
                    <a:pt x="13437" y="13699"/>
                    <a:pt x="13437" y="13661"/>
                  </a:cubicBezTo>
                  <a:lnTo>
                    <a:pt x="13437" y="13584"/>
                  </a:lnTo>
                  <a:cubicBezTo>
                    <a:pt x="13437" y="13546"/>
                    <a:pt x="13434" y="13546"/>
                    <a:pt x="13434" y="13508"/>
                  </a:cubicBezTo>
                  <a:cubicBezTo>
                    <a:pt x="13434" y="13470"/>
                    <a:pt x="13432" y="13470"/>
                    <a:pt x="13432" y="13432"/>
                  </a:cubicBezTo>
                  <a:cubicBezTo>
                    <a:pt x="13432" y="13394"/>
                    <a:pt x="13425" y="13394"/>
                    <a:pt x="13425" y="13354"/>
                  </a:cubicBezTo>
                  <a:cubicBezTo>
                    <a:pt x="13425" y="13317"/>
                    <a:pt x="13426" y="13317"/>
                    <a:pt x="13426" y="13278"/>
                  </a:cubicBezTo>
                  <a:cubicBezTo>
                    <a:pt x="13426" y="13241"/>
                    <a:pt x="13425" y="13241"/>
                    <a:pt x="13425" y="13202"/>
                  </a:cubicBezTo>
                  <a:cubicBezTo>
                    <a:pt x="13425" y="13165"/>
                    <a:pt x="13423" y="13165"/>
                    <a:pt x="13423" y="13126"/>
                  </a:cubicBezTo>
                  <a:lnTo>
                    <a:pt x="13423" y="13049"/>
                  </a:lnTo>
                  <a:cubicBezTo>
                    <a:pt x="13423" y="13012"/>
                    <a:pt x="13426" y="13012"/>
                    <a:pt x="13426" y="12973"/>
                  </a:cubicBezTo>
                  <a:cubicBezTo>
                    <a:pt x="13426" y="12936"/>
                    <a:pt x="13433" y="12936"/>
                    <a:pt x="13433" y="12897"/>
                  </a:cubicBezTo>
                  <a:cubicBezTo>
                    <a:pt x="13433" y="12860"/>
                    <a:pt x="13425" y="12860"/>
                    <a:pt x="13425" y="12821"/>
                  </a:cubicBezTo>
                  <a:cubicBezTo>
                    <a:pt x="13425" y="12784"/>
                    <a:pt x="13429" y="12781"/>
                    <a:pt x="13429" y="12744"/>
                  </a:cubicBezTo>
                  <a:lnTo>
                    <a:pt x="13429" y="12668"/>
                  </a:lnTo>
                  <a:cubicBezTo>
                    <a:pt x="13429" y="12630"/>
                    <a:pt x="13437" y="12630"/>
                    <a:pt x="13437" y="12592"/>
                  </a:cubicBezTo>
                  <a:cubicBezTo>
                    <a:pt x="13437" y="12554"/>
                    <a:pt x="13434" y="12554"/>
                    <a:pt x="13434" y="12516"/>
                  </a:cubicBezTo>
                  <a:lnTo>
                    <a:pt x="13434" y="12439"/>
                  </a:lnTo>
                  <a:lnTo>
                    <a:pt x="13434" y="12363"/>
                  </a:lnTo>
                  <a:cubicBezTo>
                    <a:pt x="13434" y="12325"/>
                    <a:pt x="13429" y="12325"/>
                    <a:pt x="13429" y="12287"/>
                  </a:cubicBezTo>
                  <a:cubicBezTo>
                    <a:pt x="13429" y="12249"/>
                    <a:pt x="13439" y="12249"/>
                    <a:pt x="13439" y="12211"/>
                  </a:cubicBezTo>
                  <a:cubicBezTo>
                    <a:pt x="13439" y="12173"/>
                    <a:pt x="13436" y="12171"/>
                    <a:pt x="13436" y="12133"/>
                  </a:cubicBezTo>
                  <a:cubicBezTo>
                    <a:pt x="13436" y="12096"/>
                    <a:pt x="13429" y="12096"/>
                    <a:pt x="13429" y="12057"/>
                  </a:cubicBezTo>
                  <a:cubicBezTo>
                    <a:pt x="13429" y="12020"/>
                    <a:pt x="13432" y="12020"/>
                    <a:pt x="13432" y="11981"/>
                  </a:cubicBezTo>
                  <a:cubicBezTo>
                    <a:pt x="13432" y="11944"/>
                    <a:pt x="13429" y="11944"/>
                    <a:pt x="13429" y="11905"/>
                  </a:cubicBezTo>
                  <a:cubicBezTo>
                    <a:pt x="13429" y="11868"/>
                    <a:pt x="13426" y="11868"/>
                    <a:pt x="13426" y="11828"/>
                  </a:cubicBezTo>
                  <a:cubicBezTo>
                    <a:pt x="13426" y="11791"/>
                    <a:pt x="13427" y="11791"/>
                    <a:pt x="13427" y="11752"/>
                  </a:cubicBezTo>
                  <a:cubicBezTo>
                    <a:pt x="13427" y="11715"/>
                    <a:pt x="13437" y="11715"/>
                    <a:pt x="13437" y="11676"/>
                  </a:cubicBezTo>
                  <a:cubicBezTo>
                    <a:pt x="13437" y="11639"/>
                    <a:pt x="13438" y="11639"/>
                    <a:pt x="13438" y="11600"/>
                  </a:cubicBezTo>
                  <a:cubicBezTo>
                    <a:pt x="13438" y="11562"/>
                    <a:pt x="13433" y="11562"/>
                    <a:pt x="13433" y="11523"/>
                  </a:cubicBezTo>
                  <a:cubicBezTo>
                    <a:pt x="13433" y="11485"/>
                    <a:pt x="13437" y="11485"/>
                    <a:pt x="13437" y="11447"/>
                  </a:cubicBezTo>
                  <a:cubicBezTo>
                    <a:pt x="13437" y="11409"/>
                    <a:pt x="13434" y="11409"/>
                    <a:pt x="13434" y="11371"/>
                  </a:cubicBezTo>
                  <a:cubicBezTo>
                    <a:pt x="13434" y="11333"/>
                    <a:pt x="13433" y="11333"/>
                    <a:pt x="13433" y="11295"/>
                  </a:cubicBezTo>
                  <a:cubicBezTo>
                    <a:pt x="13433" y="11257"/>
                    <a:pt x="13425" y="11257"/>
                    <a:pt x="13425" y="11218"/>
                  </a:cubicBezTo>
                  <a:cubicBezTo>
                    <a:pt x="13425" y="11180"/>
                    <a:pt x="13427" y="11179"/>
                    <a:pt x="13427" y="11142"/>
                  </a:cubicBezTo>
                  <a:cubicBezTo>
                    <a:pt x="13427" y="11104"/>
                    <a:pt x="13426" y="11104"/>
                    <a:pt x="13426" y="11065"/>
                  </a:cubicBezTo>
                  <a:cubicBezTo>
                    <a:pt x="13426" y="11028"/>
                    <a:pt x="13425" y="11028"/>
                    <a:pt x="13425" y="10989"/>
                  </a:cubicBezTo>
                  <a:cubicBezTo>
                    <a:pt x="13425" y="10952"/>
                    <a:pt x="13429" y="10950"/>
                    <a:pt x="13429" y="10912"/>
                  </a:cubicBezTo>
                  <a:cubicBezTo>
                    <a:pt x="13429" y="10875"/>
                    <a:pt x="13434" y="10874"/>
                    <a:pt x="13434" y="10836"/>
                  </a:cubicBezTo>
                  <a:lnTo>
                    <a:pt x="13434" y="10760"/>
                  </a:lnTo>
                  <a:cubicBezTo>
                    <a:pt x="13434" y="10723"/>
                    <a:pt x="13426" y="10722"/>
                    <a:pt x="13426" y="10684"/>
                  </a:cubicBezTo>
                  <a:cubicBezTo>
                    <a:pt x="13426" y="10647"/>
                    <a:pt x="13441" y="10647"/>
                    <a:pt x="13441" y="10607"/>
                  </a:cubicBezTo>
                  <a:cubicBezTo>
                    <a:pt x="13441" y="10570"/>
                    <a:pt x="13425" y="10570"/>
                    <a:pt x="13425" y="10531"/>
                  </a:cubicBezTo>
                  <a:cubicBezTo>
                    <a:pt x="13425" y="10494"/>
                    <a:pt x="13431" y="10494"/>
                    <a:pt x="13431" y="10455"/>
                  </a:cubicBezTo>
                  <a:cubicBezTo>
                    <a:pt x="13431" y="10417"/>
                    <a:pt x="13436" y="10417"/>
                    <a:pt x="13436" y="10379"/>
                  </a:cubicBezTo>
                  <a:cubicBezTo>
                    <a:pt x="13436" y="10341"/>
                    <a:pt x="13433" y="10341"/>
                    <a:pt x="13433" y="10302"/>
                  </a:cubicBezTo>
                  <a:cubicBezTo>
                    <a:pt x="13433" y="10264"/>
                    <a:pt x="13429" y="10264"/>
                    <a:pt x="13429" y="10226"/>
                  </a:cubicBezTo>
                  <a:cubicBezTo>
                    <a:pt x="13429" y="10188"/>
                    <a:pt x="13431" y="10188"/>
                    <a:pt x="13431" y="10150"/>
                  </a:cubicBezTo>
                  <a:cubicBezTo>
                    <a:pt x="13431" y="10112"/>
                    <a:pt x="13436" y="10111"/>
                    <a:pt x="13436" y="10074"/>
                  </a:cubicBezTo>
                  <a:cubicBezTo>
                    <a:pt x="13436" y="10036"/>
                    <a:pt x="13433" y="10034"/>
                    <a:pt x="13433" y="9997"/>
                  </a:cubicBezTo>
                  <a:cubicBezTo>
                    <a:pt x="13433" y="9959"/>
                    <a:pt x="13426" y="9959"/>
                    <a:pt x="13426" y="9920"/>
                  </a:cubicBezTo>
                  <a:cubicBezTo>
                    <a:pt x="13426" y="9883"/>
                    <a:pt x="13441" y="9883"/>
                    <a:pt x="13441" y="9844"/>
                  </a:cubicBezTo>
                  <a:cubicBezTo>
                    <a:pt x="13441" y="9807"/>
                    <a:pt x="13426" y="9806"/>
                    <a:pt x="13426" y="9768"/>
                  </a:cubicBezTo>
                  <a:cubicBezTo>
                    <a:pt x="13426" y="9731"/>
                    <a:pt x="13425" y="9729"/>
                    <a:pt x="13425" y="9691"/>
                  </a:cubicBezTo>
                  <a:cubicBezTo>
                    <a:pt x="13425" y="9654"/>
                    <a:pt x="13441" y="9654"/>
                    <a:pt x="13441" y="9615"/>
                  </a:cubicBezTo>
                  <a:cubicBezTo>
                    <a:pt x="13441" y="9578"/>
                    <a:pt x="13426" y="9578"/>
                    <a:pt x="13426" y="9539"/>
                  </a:cubicBezTo>
                  <a:cubicBezTo>
                    <a:pt x="13426" y="9502"/>
                    <a:pt x="13439" y="9502"/>
                    <a:pt x="13439" y="9463"/>
                  </a:cubicBezTo>
                  <a:cubicBezTo>
                    <a:pt x="13439" y="9426"/>
                    <a:pt x="13429" y="9426"/>
                    <a:pt x="13429" y="9386"/>
                  </a:cubicBezTo>
                  <a:cubicBezTo>
                    <a:pt x="13429" y="9348"/>
                    <a:pt x="13426" y="9348"/>
                    <a:pt x="13426" y="9310"/>
                  </a:cubicBezTo>
                  <a:cubicBezTo>
                    <a:pt x="13426" y="9272"/>
                    <a:pt x="13431" y="9272"/>
                    <a:pt x="13431" y="9234"/>
                  </a:cubicBezTo>
                  <a:cubicBezTo>
                    <a:pt x="13431" y="9196"/>
                    <a:pt x="13439" y="9196"/>
                    <a:pt x="13439" y="9158"/>
                  </a:cubicBezTo>
                  <a:cubicBezTo>
                    <a:pt x="13439" y="9120"/>
                    <a:pt x="13437" y="9120"/>
                    <a:pt x="13437" y="9081"/>
                  </a:cubicBezTo>
                  <a:cubicBezTo>
                    <a:pt x="13437" y="9043"/>
                    <a:pt x="13432" y="9043"/>
                    <a:pt x="13432" y="9005"/>
                  </a:cubicBezTo>
                  <a:cubicBezTo>
                    <a:pt x="13432" y="8967"/>
                    <a:pt x="13426" y="8966"/>
                    <a:pt x="13426" y="8929"/>
                  </a:cubicBezTo>
                  <a:cubicBezTo>
                    <a:pt x="13426" y="8891"/>
                    <a:pt x="13434" y="8890"/>
                    <a:pt x="13434" y="8853"/>
                  </a:cubicBezTo>
                  <a:cubicBezTo>
                    <a:pt x="13434" y="8815"/>
                    <a:pt x="13427" y="8815"/>
                    <a:pt x="13427" y="8775"/>
                  </a:cubicBezTo>
                  <a:cubicBezTo>
                    <a:pt x="13427" y="8738"/>
                    <a:pt x="13432" y="8737"/>
                    <a:pt x="13432" y="8699"/>
                  </a:cubicBezTo>
                  <a:cubicBezTo>
                    <a:pt x="13432" y="8662"/>
                    <a:pt x="13427" y="8662"/>
                    <a:pt x="13427" y="8623"/>
                  </a:cubicBezTo>
                  <a:cubicBezTo>
                    <a:pt x="13427" y="8586"/>
                    <a:pt x="13431" y="8586"/>
                    <a:pt x="13431" y="8547"/>
                  </a:cubicBezTo>
                  <a:cubicBezTo>
                    <a:pt x="13431" y="8510"/>
                    <a:pt x="13432" y="8508"/>
                    <a:pt x="13432" y="8470"/>
                  </a:cubicBezTo>
                  <a:cubicBezTo>
                    <a:pt x="13432" y="8433"/>
                    <a:pt x="13426" y="8432"/>
                    <a:pt x="13426" y="8394"/>
                  </a:cubicBezTo>
                  <a:cubicBezTo>
                    <a:pt x="13426" y="8357"/>
                    <a:pt x="13432" y="8357"/>
                    <a:pt x="13432" y="8318"/>
                  </a:cubicBezTo>
                  <a:lnTo>
                    <a:pt x="13432" y="8242"/>
                  </a:lnTo>
                  <a:cubicBezTo>
                    <a:pt x="13432" y="8205"/>
                    <a:pt x="13433" y="8205"/>
                    <a:pt x="13433" y="8165"/>
                  </a:cubicBezTo>
                  <a:cubicBezTo>
                    <a:pt x="13433" y="8127"/>
                    <a:pt x="13438" y="8127"/>
                    <a:pt x="13438" y="8089"/>
                  </a:cubicBezTo>
                  <a:cubicBezTo>
                    <a:pt x="13438" y="8051"/>
                    <a:pt x="13433" y="8051"/>
                    <a:pt x="13433" y="8013"/>
                  </a:cubicBezTo>
                  <a:cubicBezTo>
                    <a:pt x="13433" y="7975"/>
                    <a:pt x="13432" y="7975"/>
                    <a:pt x="13432" y="7937"/>
                  </a:cubicBezTo>
                  <a:cubicBezTo>
                    <a:pt x="13432" y="7899"/>
                    <a:pt x="13437" y="7899"/>
                    <a:pt x="13437" y="7860"/>
                  </a:cubicBezTo>
                  <a:cubicBezTo>
                    <a:pt x="13437" y="7822"/>
                    <a:pt x="13429" y="7822"/>
                    <a:pt x="13429" y="7784"/>
                  </a:cubicBezTo>
                  <a:cubicBezTo>
                    <a:pt x="13429" y="7746"/>
                    <a:pt x="13433" y="7746"/>
                    <a:pt x="13433" y="7708"/>
                  </a:cubicBezTo>
                  <a:cubicBezTo>
                    <a:pt x="13433" y="7670"/>
                    <a:pt x="13438" y="7670"/>
                    <a:pt x="13438" y="7631"/>
                  </a:cubicBezTo>
                  <a:cubicBezTo>
                    <a:pt x="13438" y="7594"/>
                    <a:pt x="13436" y="7592"/>
                    <a:pt x="13436" y="7554"/>
                  </a:cubicBezTo>
                  <a:cubicBezTo>
                    <a:pt x="13436" y="7517"/>
                    <a:pt x="13437" y="7517"/>
                    <a:pt x="13437" y="7478"/>
                  </a:cubicBezTo>
                  <a:cubicBezTo>
                    <a:pt x="13437" y="7441"/>
                    <a:pt x="13429" y="7441"/>
                    <a:pt x="13429" y="7402"/>
                  </a:cubicBezTo>
                  <a:cubicBezTo>
                    <a:pt x="13429" y="7364"/>
                    <a:pt x="13433" y="7364"/>
                    <a:pt x="13433" y="7326"/>
                  </a:cubicBezTo>
                  <a:cubicBezTo>
                    <a:pt x="13433" y="7287"/>
                    <a:pt x="13438" y="7287"/>
                    <a:pt x="13438" y="7249"/>
                  </a:cubicBezTo>
                  <a:cubicBezTo>
                    <a:pt x="13438" y="7211"/>
                    <a:pt x="13431" y="7211"/>
                    <a:pt x="13431" y="7173"/>
                  </a:cubicBezTo>
                  <a:lnTo>
                    <a:pt x="13431" y="7097"/>
                  </a:lnTo>
                  <a:cubicBezTo>
                    <a:pt x="13431" y="7058"/>
                    <a:pt x="13437" y="7058"/>
                    <a:pt x="13437" y="7021"/>
                  </a:cubicBezTo>
                  <a:cubicBezTo>
                    <a:pt x="13437" y="6981"/>
                    <a:pt x="13425" y="6983"/>
                    <a:pt x="13425" y="6944"/>
                  </a:cubicBezTo>
                  <a:cubicBezTo>
                    <a:pt x="13425" y="6905"/>
                    <a:pt x="13434" y="6906"/>
                    <a:pt x="13434" y="6868"/>
                  </a:cubicBezTo>
                  <a:cubicBezTo>
                    <a:pt x="13434" y="6829"/>
                    <a:pt x="13425" y="6830"/>
                    <a:pt x="13425" y="6792"/>
                  </a:cubicBezTo>
                  <a:cubicBezTo>
                    <a:pt x="13425" y="6753"/>
                    <a:pt x="13438" y="6753"/>
                    <a:pt x="13438" y="6716"/>
                  </a:cubicBezTo>
                  <a:cubicBezTo>
                    <a:pt x="13438" y="6676"/>
                    <a:pt x="13436" y="6676"/>
                    <a:pt x="13436" y="6639"/>
                  </a:cubicBezTo>
                  <a:cubicBezTo>
                    <a:pt x="13436" y="6600"/>
                    <a:pt x="13426" y="6600"/>
                    <a:pt x="13426" y="6562"/>
                  </a:cubicBezTo>
                  <a:cubicBezTo>
                    <a:pt x="13426" y="6524"/>
                    <a:pt x="13427" y="6524"/>
                    <a:pt x="13427" y="6486"/>
                  </a:cubicBezTo>
                  <a:cubicBezTo>
                    <a:pt x="13427" y="6449"/>
                    <a:pt x="13432" y="6448"/>
                    <a:pt x="13432" y="6410"/>
                  </a:cubicBezTo>
                  <a:cubicBezTo>
                    <a:pt x="13432" y="6373"/>
                    <a:pt x="13438" y="6371"/>
                    <a:pt x="13438" y="6333"/>
                  </a:cubicBezTo>
                  <a:cubicBezTo>
                    <a:pt x="13438" y="6296"/>
                    <a:pt x="13436" y="6295"/>
                    <a:pt x="13436" y="6257"/>
                  </a:cubicBezTo>
                  <a:cubicBezTo>
                    <a:pt x="13436" y="6220"/>
                    <a:pt x="13434" y="6220"/>
                    <a:pt x="13434" y="6181"/>
                  </a:cubicBezTo>
                  <a:lnTo>
                    <a:pt x="13434" y="6105"/>
                  </a:lnTo>
                  <a:cubicBezTo>
                    <a:pt x="13434" y="6068"/>
                    <a:pt x="13437" y="6068"/>
                    <a:pt x="13437" y="6028"/>
                  </a:cubicBezTo>
                  <a:cubicBezTo>
                    <a:pt x="13437" y="5990"/>
                    <a:pt x="13425" y="5989"/>
                    <a:pt x="13425" y="5952"/>
                  </a:cubicBezTo>
                  <a:cubicBezTo>
                    <a:pt x="13425" y="5914"/>
                    <a:pt x="13433" y="5914"/>
                    <a:pt x="13433" y="5876"/>
                  </a:cubicBezTo>
                  <a:cubicBezTo>
                    <a:pt x="13433" y="5838"/>
                    <a:pt x="13426" y="5838"/>
                    <a:pt x="13426" y="5800"/>
                  </a:cubicBezTo>
                  <a:cubicBezTo>
                    <a:pt x="13426" y="5762"/>
                    <a:pt x="13432" y="5760"/>
                    <a:pt x="13432" y="5723"/>
                  </a:cubicBezTo>
                  <a:cubicBezTo>
                    <a:pt x="13432" y="5685"/>
                    <a:pt x="13427" y="5685"/>
                    <a:pt x="13427" y="5647"/>
                  </a:cubicBezTo>
                  <a:cubicBezTo>
                    <a:pt x="13427" y="5609"/>
                    <a:pt x="13439" y="5609"/>
                    <a:pt x="13439" y="5571"/>
                  </a:cubicBezTo>
                  <a:cubicBezTo>
                    <a:pt x="13439" y="5532"/>
                    <a:pt x="13433" y="5532"/>
                    <a:pt x="13433" y="5495"/>
                  </a:cubicBezTo>
                  <a:cubicBezTo>
                    <a:pt x="13433" y="5455"/>
                    <a:pt x="13439" y="5455"/>
                    <a:pt x="13439" y="5417"/>
                  </a:cubicBezTo>
                  <a:cubicBezTo>
                    <a:pt x="13439" y="5379"/>
                    <a:pt x="13441" y="5379"/>
                    <a:pt x="13441" y="5341"/>
                  </a:cubicBezTo>
                  <a:cubicBezTo>
                    <a:pt x="13441" y="5303"/>
                    <a:pt x="13437" y="5303"/>
                    <a:pt x="13437" y="5265"/>
                  </a:cubicBezTo>
                  <a:cubicBezTo>
                    <a:pt x="13437" y="5227"/>
                    <a:pt x="13439" y="5227"/>
                    <a:pt x="13439" y="5189"/>
                  </a:cubicBezTo>
                  <a:cubicBezTo>
                    <a:pt x="13439" y="5150"/>
                    <a:pt x="13434" y="5150"/>
                    <a:pt x="13434" y="5112"/>
                  </a:cubicBezTo>
                  <a:cubicBezTo>
                    <a:pt x="13434" y="5074"/>
                    <a:pt x="13437" y="5074"/>
                    <a:pt x="13437" y="5036"/>
                  </a:cubicBezTo>
                  <a:cubicBezTo>
                    <a:pt x="13437" y="4998"/>
                    <a:pt x="13431" y="4998"/>
                    <a:pt x="13431" y="4960"/>
                  </a:cubicBezTo>
                  <a:cubicBezTo>
                    <a:pt x="13431" y="4922"/>
                    <a:pt x="13436" y="4922"/>
                    <a:pt x="13436" y="4884"/>
                  </a:cubicBezTo>
                  <a:cubicBezTo>
                    <a:pt x="13436" y="4844"/>
                    <a:pt x="13438" y="4847"/>
                    <a:pt x="13438" y="4807"/>
                  </a:cubicBezTo>
                  <a:cubicBezTo>
                    <a:pt x="13438" y="4768"/>
                    <a:pt x="13433" y="4769"/>
                    <a:pt x="13433" y="4731"/>
                  </a:cubicBezTo>
                  <a:cubicBezTo>
                    <a:pt x="13433" y="4692"/>
                    <a:pt x="13436" y="4693"/>
                    <a:pt x="13436" y="4655"/>
                  </a:cubicBezTo>
                  <a:cubicBezTo>
                    <a:pt x="13436" y="4616"/>
                    <a:pt x="13426" y="4616"/>
                    <a:pt x="13426" y="4579"/>
                  </a:cubicBezTo>
                  <a:cubicBezTo>
                    <a:pt x="13426" y="4539"/>
                    <a:pt x="13431" y="4541"/>
                    <a:pt x="13431" y="4502"/>
                  </a:cubicBezTo>
                  <a:cubicBezTo>
                    <a:pt x="13431" y="4463"/>
                    <a:pt x="13436" y="4464"/>
                    <a:pt x="13436" y="4426"/>
                  </a:cubicBezTo>
                  <a:cubicBezTo>
                    <a:pt x="13436" y="4387"/>
                    <a:pt x="13432" y="4387"/>
                    <a:pt x="13432" y="4350"/>
                  </a:cubicBezTo>
                  <a:lnTo>
                    <a:pt x="13432" y="4273"/>
                  </a:lnTo>
                  <a:cubicBezTo>
                    <a:pt x="13432" y="4234"/>
                    <a:pt x="13437" y="4236"/>
                    <a:pt x="13437" y="4196"/>
                  </a:cubicBezTo>
                  <a:cubicBezTo>
                    <a:pt x="13437" y="4158"/>
                    <a:pt x="13432" y="4158"/>
                    <a:pt x="13432" y="4120"/>
                  </a:cubicBezTo>
                  <a:cubicBezTo>
                    <a:pt x="13432" y="4082"/>
                    <a:pt x="13439" y="4082"/>
                    <a:pt x="13439" y="4044"/>
                  </a:cubicBezTo>
                  <a:cubicBezTo>
                    <a:pt x="13439" y="4006"/>
                    <a:pt x="13431" y="4007"/>
                    <a:pt x="13431" y="3968"/>
                  </a:cubicBezTo>
                  <a:cubicBezTo>
                    <a:pt x="13431" y="3929"/>
                    <a:pt x="13426" y="3929"/>
                    <a:pt x="13426" y="3891"/>
                  </a:cubicBezTo>
                  <a:cubicBezTo>
                    <a:pt x="13426" y="3853"/>
                    <a:pt x="13441" y="3854"/>
                    <a:pt x="13441" y="3815"/>
                  </a:cubicBezTo>
                  <a:cubicBezTo>
                    <a:pt x="13441" y="3776"/>
                    <a:pt x="13439" y="3776"/>
                    <a:pt x="13439" y="3739"/>
                  </a:cubicBezTo>
                  <a:cubicBezTo>
                    <a:pt x="13439" y="3700"/>
                    <a:pt x="13433" y="3700"/>
                    <a:pt x="13433" y="3663"/>
                  </a:cubicBezTo>
                  <a:cubicBezTo>
                    <a:pt x="13433" y="3623"/>
                    <a:pt x="13432" y="3623"/>
                    <a:pt x="13432" y="3586"/>
                  </a:cubicBezTo>
                  <a:cubicBezTo>
                    <a:pt x="13432" y="3547"/>
                    <a:pt x="13431" y="3548"/>
                    <a:pt x="13431" y="3510"/>
                  </a:cubicBezTo>
                  <a:lnTo>
                    <a:pt x="13431" y="3434"/>
                  </a:lnTo>
                  <a:cubicBezTo>
                    <a:pt x="13431" y="3395"/>
                    <a:pt x="13427" y="3395"/>
                    <a:pt x="13427" y="3358"/>
                  </a:cubicBezTo>
                  <a:cubicBezTo>
                    <a:pt x="13427" y="3318"/>
                    <a:pt x="13433" y="3318"/>
                    <a:pt x="13433" y="3281"/>
                  </a:cubicBezTo>
                  <a:cubicBezTo>
                    <a:pt x="13433" y="3242"/>
                    <a:pt x="13426" y="3242"/>
                    <a:pt x="13426" y="3204"/>
                  </a:cubicBezTo>
                  <a:cubicBezTo>
                    <a:pt x="13426" y="3167"/>
                    <a:pt x="13439" y="3166"/>
                    <a:pt x="13439" y="3128"/>
                  </a:cubicBezTo>
                  <a:cubicBezTo>
                    <a:pt x="13439" y="3091"/>
                    <a:pt x="13429" y="3090"/>
                    <a:pt x="13429" y="3052"/>
                  </a:cubicBezTo>
                  <a:cubicBezTo>
                    <a:pt x="13429" y="3015"/>
                    <a:pt x="13432" y="3013"/>
                    <a:pt x="13432" y="2975"/>
                  </a:cubicBezTo>
                  <a:cubicBezTo>
                    <a:pt x="13432" y="2938"/>
                    <a:pt x="13429" y="2937"/>
                    <a:pt x="13429" y="2899"/>
                  </a:cubicBezTo>
                  <a:cubicBezTo>
                    <a:pt x="13429" y="2862"/>
                    <a:pt x="13438" y="2861"/>
                    <a:pt x="13438" y="2823"/>
                  </a:cubicBezTo>
                  <a:lnTo>
                    <a:pt x="13438" y="2747"/>
                  </a:lnTo>
                  <a:cubicBezTo>
                    <a:pt x="13438" y="2710"/>
                    <a:pt x="13426" y="2707"/>
                    <a:pt x="13426" y="2670"/>
                  </a:cubicBezTo>
                  <a:cubicBezTo>
                    <a:pt x="13426" y="2633"/>
                    <a:pt x="13434" y="2633"/>
                    <a:pt x="13434" y="2594"/>
                  </a:cubicBezTo>
                  <a:cubicBezTo>
                    <a:pt x="13434" y="2556"/>
                    <a:pt x="13438" y="2556"/>
                    <a:pt x="13438" y="2518"/>
                  </a:cubicBezTo>
                  <a:cubicBezTo>
                    <a:pt x="13438" y="2480"/>
                    <a:pt x="13426" y="2480"/>
                    <a:pt x="13426" y="2442"/>
                  </a:cubicBezTo>
                  <a:cubicBezTo>
                    <a:pt x="13426" y="2404"/>
                    <a:pt x="13427" y="2402"/>
                    <a:pt x="13427" y="2365"/>
                  </a:cubicBezTo>
                  <a:cubicBezTo>
                    <a:pt x="13427" y="2327"/>
                    <a:pt x="13436" y="2327"/>
                    <a:pt x="13436" y="2289"/>
                  </a:cubicBezTo>
                  <a:cubicBezTo>
                    <a:pt x="13436" y="2251"/>
                    <a:pt x="13431" y="2251"/>
                    <a:pt x="13431" y="2213"/>
                  </a:cubicBezTo>
                  <a:cubicBezTo>
                    <a:pt x="13431" y="2175"/>
                    <a:pt x="13436" y="2175"/>
                    <a:pt x="13436" y="2137"/>
                  </a:cubicBezTo>
                  <a:cubicBezTo>
                    <a:pt x="13436" y="2099"/>
                    <a:pt x="13438" y="2099"/>
                    <a:pt x="13438" y="2059"/>
                  </a:cubicBezTo>
                  <a:cubicBezTo>
                    <a:pt x="13438" y="2021"/>
                    <a:pt x="13431" y="2021"/>
                    <a:pt x="13431" y="1983"/>
                  </a:cubicBezTo>
                  <a:cubicBezTo>
                    <a:pt x="13431" y="1946"/>
                    <a:pt x="13436" y="1946"/>
                    <a:pt x="13436" y="1907"/>
                  </a:cubicBezTo>
                  <a:cubicBezTo>
                    <a:pt x="13436" y="1869"/>
                    <a:pt x="13433" y="1870"/>
                    <a:pt x="13433" y="1831"/>
                  </a:cubicBezTo>
                  <a:cubicBezTo>
                    <a:pt x="13433" y="1792"/>
                    <a:pt x="13425" y="1794"/>
                    <a:pt x="13425" y="1754"/>
                  </a:cubicBezTo>
                  <a:cubicBezTo>
                    <a:pt x="13425" y="1716"/>
                    <a:pt x="13426" y="1717"/>
                    <a:pt x="13426" y="1678"/>
                  </a:cubicBezTo>
                  <a:cubicBezTo>
                    <a:pt x="13426" y="1640"/>
                    <a:pt x="13429" y="1640"/>
                    <a:pt x="13429" y="1602"/>
                  </a:cubicBezTo>
                  <a:lnTo>
                    <a:pt x="13429" y="1526"/>
                  </a:lnTo>
                  <a:cubicBezTo>
                    <a:pt x="13429" y="1486"/>
                    <a:pt x="13436" y="1486"/>
                    <a:pt x="13436" y="1449"/>
                  </a:cubicBezTo>
                  <a:cubicBezTo>
                    <a:pt x="13436" y="1411"/>
                    <a:pt x="13425" y="1411"/>
                    <a:pt x="13425" y="1373"/>
                  </a:cubicBezTo>
                  <a:cubicBezTo>
                    <a:pt x="13425" y="1335"/>
                    <a:pt x="13434" y="1334"/>
                    <a:pt x="13434" y="1297"/>
                  </a:cubicBezTo>
                  <a:cubicBezTo>
                    <a:pt x="13434" y="1259"/>
                    <a:pt x="13427" y="1258"/>
                    <a:pt x="13427" y="1221"/>
                  </a:cubicBezTo>
                  <a:lnTo>
                    <a:pt x="13427" y="1144"/>
                  </a:lnTo>
                  <a:cubicBezTo>
                    <a:pt x="13427" y="1106"/>
                    <a:pt x="13431" y="1105"/>
                    <a:pt x="13431" y="1068"/>
                  </a:cubicBezTo>
                  <a:cubicBezTo>
                    <a:pt x="13431" y="1030"/>
                    <a:pt x="13439" y="1030"/>
                    <a:pt x="13439" y="992"/>
                  </a:cubicBezTo>
                  <a:cubicBezTo>
                    <a:pt x="13439" y="954"/>
                    <a:pt x="13427" y="954"/>
                    <a:pt x="13427" y="915"/>
                  </a:cubicBezTo>
                  <a:cubicBezTo>
                    <a:pt x="13427" y="878"/>
                    <a:pt x="13426" y="878"/>
                    <a:pt x="13426" y="838"/>
                  </a:cubicBezTo>
                  <a:cubicBezTo>
                    <a:pt x="13426" y="801"/>
                    <a:pt x="13437" y="801"/>
                    <a:pt x="13437" y="762"/>
                  </a:cubicBezTo>
                  <a:cubicBezTo>
                    <a:pt x="13437" y="725"/>
                    <a:pt x="13431" y="724"/>
                    <a:pt x="13431" y="686"/>
                  </a:cubicBezTo>
                  <a:cubicBezTo>
                    <a:pt x="13431" y="649"/>
                    <a:pt x="13429" y="649"/>
                    <a:pt x="13429" y="610"/>
                  </a:cubicBezTo>
                  <a:cubicBezTo>
                    <a:pt x="13429" y="583"/>
                    <a:pt x="13434" y="557"/>
                    <a:pt x="13432" y="531"/>
                  </a:cubicBezTo>
                  <a:cubicBezTo>
                    <a:pt x="13429" y="505"/>
                    <a:pt x="13423" y="478"/>
                    <a:pt x="13417" y="453"/>
                  </a:cubicBezTo>
                  <a:cubicBezTo>
                    <a:pt x="13410" y="428"/>
                    <a:pt x="13395" y="403"/>
                    <a:pt x="13386" y="380"/>
                  </a:cubicBezTo>
                  <a:cubicBezTo>
                    <a:pt x="13377" y="355"/>
                    <a:pt x="13358" y="335"/>
                    <a:pt x="13345" y="312"/>
                  </a:cubicBezTo>
                  <a:cubicBezTo>
                    <a:pt x="13332" y="290"/>
                    <a:pt x="13321" y="267"/>
                    <a:pt x="13305" y="246"/>
                  </a:cubicBezTo>
                  <a:cubicBezTo>
                    <a:pt x="13289" y="225"/>
                    <a:pt x="13271" y="206"/>
                    <a:pt x="13252" y="188"/>
                  </a:cubicBezTo>
                  <a:cubicBezTo>
                    <a:pt x="13234" y="169"/>
                    <a:pt x="13213" y="155"/>
                    <a:pt x="13192" y="139"/>
                  </a:cubicBezTo>
                  <a:cubicBezTo>
                    <a:pt x="13171" y="123"/>
                    <a:pt x="13155" y="99"/>
                    <a:pt x="13133" y="86"/>
                  </a:cubicBezTo>
                  <a:cubicBezTo>
                    <a:pt x="13110" y="73"/>
                    <a:pt x="13083" y="70"/>
                    <a:pt x="13058" y="60"/>
                  </a:cubicBezTo>
                  <a:cubicBezTo>
                    <a:pt x="13034" y="50"/>
                    <a:pt x="13009" y="44"/>
                    <a:pt x="12983" y="37"/>
                  </a:cubicBezTo>
                  <a:cubicBezTo>
                    <a:pt x="12957" y="30"/>
                    <a:pt x="12935" y="13"/>
                    <a:pt x="12908" y="8"/>
                  </a:cubicBezTo>
                  <a:cubicBezTo>
                    <a:pt x="12905" y="8"/>
                    <a:pt x="12902" y="8"/>
                    <a:pt x="12898" y="8"/>
                  </a:cubicBezTo>
                  <a:cubicBezTo>
                    <a:pt x="12876" y="8"/>
                    <a:pt x="12852" y="14"/>
                    <a:pt x="12829" y="14"/>
                  </a:cubicBezTo>
                  <a:lnTo>
                    <a:pt x="12752" y="14"/>
                  </a:lnTo>
                  <a:cubicBezTo>
                    <a:pt x="12713" y="14"/>
                    <a:pt x="12713" y="8"/>
                    <a:pt x="12673" y="8"/>
                  </a:cubicBezTo>
                  <a:cubicBezTo>
                    <a:pt x="12635" y="8"/>
                    <a:pt x="12635" y="7"/>
                    <a:pt x="12596" y="7"/>
                  </a:cubicBezTo>
                  <a:cubicBezTo>
                    <a:pt x="12559" y="7"/>
                    <a:pt x="12559" y="8"/>
                    <a:pt x="12520" y="8"/>
                  </a:cubicBezTo>
                  <a:cubicBezTo>
                    <a:pt x="12481" y="8"/>
                    <a:pt x="12481" y="3"/>
                    <a:pt x="12442" y="3"/>
                  </a:cubicBezTo>
                  <a:cubicBezTo>
                    <a:pt x="12403" y="3"/>
                    <a:pt x="12403" y="17"/>
                    <a:pt x="12365" y="17"/>
                  </a:cubicBezTo>
                  <a:cubicBezTo>
                    <a:pt x="12327" y="17"/>
                    <a:pt x="12327" y="2"/>
                    <a:pt x="12288" y="2"/>
                  </a:cubicBezTo>
                  <a:cubicBezTo>
                    <a:pt x="12249" y="2"/>
                    <a:pt x="12249" y="8"/>
                    <a:pt x="12211" y="8"/>
                  </a:cubicBezTo>
                  <a:cubicBezTo>
                    <a:pt x="12173" y="8"/>
                    <a:pt x="12173" y="1"/>
                    <a:pt x="121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1"/>
            <p:cNvSpPr/>
            <p:nvPr/>
          </p:nvSpPr>
          <p:spPr>
            <a:xfrm>
              <a:off x="3936725" y="4623150"/>
              <a:ext cx="279975" cy="24025"/>
            </a:xfrm>
            <a:custGeom>
              <a:avLst/>
              <a:gdLst/>
              <a:ahLst/>
              <a:cxnLst/>
              <a:rect l="l" t="t" r="r" b="b"/>
              <a:pathLst>
                <a:path w="11199" h="961" extrusionOk="0">
                  <a:moveTo>
                    <a:pt x="10716" y="0"/>
                  </a:moveTo>
                  <a:cubicBezTo>
                    <a:pt x="10691" y="0"/>
                    <a:pt x="10665" y="5"/>
                    <a:pt x="10641" y="8"/>
                  </a:cubicBezTo>
                  <a:cubicBezTo>
                    <a:pt x="10616" y="11"/>
                    <a:pt x="10594" y="26"/>
                    <a:pt x="10569" y="34"/>
                  </a:cubicBezTo>
                  <a:cubicBezTo>
                    <a:pt x="10547" y="41"/>
                    <a:pt x="10523" y="48"/>
                    <a:pt x="10500" y="57"/>
                  </a:cubicBezTo>
                  <a:cubicBezTo>
                    <a:pt x="10477" y="68"/>
                    <a:pt x="10452" y="75"/>
                    <a:pt x="10432" y="89"/>
                  </a:cubicBezTo>
                  <a:cubicBezTo>
                    <a:pt x="10412" y="104"/>
                    <a:pt x="10398" y="129"/>
                    <a:pt x="10381" y="146"/>
                  </a:cubicBezTo>
                  <a:cubicBezTo>
                    <a:pt x="10364" y="163"/>
                    <a:pt x="10343" y="179"/>
                    <a:pt x="10328" y="200"/>
                  </a:cubicBezTo>
                  <a:cubicBezTo>
                    <a:pt x="10315" y="220"/>
                    <a:pt x="10307" y="244"/>
                    <a:pt x="10295" y="267"/>
                  </a:cubicBezTo>
                  <a:cubicBezTo>
                    <a:pt x="10283" y="290"/>
                    <a:pt x="10273" y="311"/>
                    <a:pt x="10265" y="335"/>
                  </a:cubicBezTo>
                  <a:cubicBezTo>
                    <a:pt x="10257" y="357"/>
                    <a:pt x="10245" y="381"/>
                    <a:pt x="10241" y="405"/>
                  </a:cubicBezTo>
                  <a:cubicBezTo>
                    <a:pt x="10236" y="430"/>
                    <a:pt x="10234" y="456"/>
                    <a:pt x="10234" y="481"/>
                  </a:cubicBezTo>
                  <a:cubicBezTo>
                    <a:pt x="10234" y="506"/>
                    <a:pt x="10247" y="531"/>
                    <a:pt x="10251" y="554"/>
                  </a:cubicBezTo>
                  <a:cubicBezTo>
                    <a:pt x="10256" y="579"/>
                    <a:pt x="10250" y="606"/>
                    <a:pt x="10258" y="629"/>
                  </a:cubicBezTo>
                  <a:cubicBezTo>
                    <a:pt x="10266" y="654"/>
                    <a:pt x="10279" y="675"/>
                    <a:pt x="10290" y="698"/>
                  </a:cubicBezTo>
                  <a:cubicBezTo>
                    <a:pt x="10301" y="720"/>
                    <a:pt x="10316" y="741"/>
                    <a:pt x="10331" y="761"/>
                  </a:cubicBezTo>
                  <a:cubicBezTo>
                    <a:pt x="10346" y="781"/>
                    <a:pt x="10358" y="803"/>
                    <a:pt x="10376" y="820"/>
                  </a:cubicBezTo>
                  <a:cubicBezTo>
                    <a:pt x="10393" y="837"/>
                    <a:pt x="10416" y="849"/>
                    <a:pt x="10436" y="864"/>
                  </a:cubicBezTo>
                  <a:cubicBezTo>
                    <a:pt x="10458" y="879"/>
                    <a:pt x="10476" y="894"/>
                    <a:pt x="10499" y="905"/>
                  </a:cubicBezTo>
                  <a:cubicBezTo>
                    <a:pt x="10522" y="916"/>
                    <a:pt x="10545" y="926"/>
                    <a:pt x="10568" y="933"/>
                  </a:cubicBezTo>
                  <a:cubicBezTo>
                    <a:pt x="10593" y="942"/>
                    <a:pt x="10617" y="943"/>
                    <a:pt x="10642" y="947"/>
                  </a:cubicBezTo>
                  <a:cubicBezTo>
                    <a:pt x="10667" y="950"/>
                    <a:pt x="10691" y="958"/>
                    <a:pt x="10716" y="958"/>
                  </a:cubicBezTo>
                  <a:cubicBezTo>
                    <a:pt x="10742" y="958"/>
                    <a:pt x="10765" y="949"/>
                    <a:pt x="10789" y="948"/>
                  </a:cubicBezTo>
                  <a:cubicBezTo>
                    <a:pt x="10814" y="944"/>
                    <a:pt x="10839" y="945"/>
                    <a:pt x="10863" y="938"/>
                  </a:cubicBezTo>
                  <a:cubicBezTo>
                    <a:pt x="10888" y="929"/>
                    <a:pt x="10906" y="911"/>
                    <a:pt x="10928" y="900"/>
                  </a:cubicBezTo>
                  <a:cubicBezTo>
                    <a:pt x="10952" y="888"/>
                    <a:pt x="10979" y="885"/>
                    <a:pt x="10998" y="870"/>
                  </a:cubicBezTo>
                  <a:cubicBezTo>
                    <a:pt x="11018" y="856"/>
                    <a:pt x="11034" y="835"/>
                    <a:pt x="11051" y="817"/>
                  </a:cubicBezTo>
                  <a:cubicBezTo>
                    <a:pt x="11070" y="799"/>
                    <a:pt x="11084" y="779"/>
                    <a:pt x="11099" y="760"/>
                  </a:cubicBezTo>
                  <a:cubicBezTo>
                    <a:pt x="11114" y="739"/>
                    <a:pt x="11134" y="723"/>
                    <a:pt x="11146" y="701"/>
                  </a:cubicBezTo>
                  <a:cubicBezTo>
                    <a:pt x="11158" y="677"/>
                    <a:pt x="11168" y="655"/>
                    <a:pt x="11177" y="631"/>
                  </a:cubicBezTo>
                  <a:cubicBezTo>
                    <a:pt x="11183" y="607"/>
                    <a:pt x="11177" y="580"/>
                    <a:pt x="11180" y="554"/>
                  </a:cubicBezTo>
                  <a:cubicBezTo>
                    <a:pt x="11184" y="531"/>
                    <a:pt x="11195" y="505"/>
                    <a:pt x="11195" y="481"/>
                  </a:cubicBezTo>
                  <a:cubicBezTo>
                    <a:pt x="11195" y="457"/>
                    <a:pt x="11198" y="430"/>
                    <a:pt x="11194" y="406"/>
                  </a:cubicBezTo>
                  <a:cubicBezTo>
                    <a:pt x="11191" y="381"/>
                    <a:pt x="11179" y="358"/>
                    <a:pt x="11171" y="334"/>
                  </a:cubicBezTo>
                  <a:cubicBezTo>
                    <a:pt x="11163" y="310"/>
                    <a:pt x="11147" y="291"/>
                    <a:pt x="11136" y="268"/>
                  </a:cubicBezTo>
                  <a:cubicBezTo>
                    <a:pt x="11124" y="246"/>
                    <a:pt x="11119" y="220"/>
                    <a:pt x="11104" y="200"/>
                  </a:cubicBezTo>
                  <a:cubicBezTo>
                    <a:pt x="11089" y="179"/>
                    <a:pt x="11070" y="163"/>
                    <a:pt x="11051" y="146"/>
                  </a:cubicBezTo>
                  <a:cubicBezTo>
                    <a:pt x="11034" y="129"/>
                    <a:pt x="11014" y="114"/>
                    <a:pt x="10995" y="99"/>
                  </a:cubicBezTo>
                  <a:cubicBezTo>
                    <a:pt x="10974" y="85"/>
                    <a:pt x="10959" y="61"/>
                    <a:pt x="10937" y="50"/>
                  </a:cubicBezTo>
                  <a:cubicBezTo>
                    <a:pt x="10914" y="39"/>
                    <a:pt x="10885" y="42"/>
                    <a:pt x="10862" y="34"/>
                  </a:cubicBezTo>
                  <a:cubicBezTo>
                    <a:pt x="10837" y="26"/>
                    <a:pt x="10816" y="11"/>
                    <a:pt x="10791" y="7"/>
                  </a:cubicBezTo>
                  <a:cubicBezTo>
                    <a:pt x="10767" y="3"/>
                    <a:pt x="10741" y="0"/>
                    <a:pt x="10716" y="0"/>
                  </a:cubicBezTo>
                  <a:close/>
                  <a:moveTo>
                    <a:pt x="539" y="0"/>
                  </a:moveTo>
                  <a:cubicBezTo>
                    <a:pt x="518" y="0"/>
                    <a:pt x="496" y="7"/>
                    <a:pt x="476" y="7"/>
                  </a:cubicBezTo>
                  <a:cubicBezTo>
                    <a:pt x="451" y="7"/>
                    <a:pt x="426" y="8"/>
                    <a:pt x="402" y="12"/>
                  </a:cubicBezTo>
                  <a:cubicBezTo>
                    <a:pt x="377" y="16"/>
                    <a:pt x="351" y="15"/>
                    <a:pt x="327" y="23"/>
                  </a:cubicBezTo>
                  <a:cubicBezTo>
                    <a:pt x="303" y="31"/>
                    <a:pt x="279" y="39"/>
                    <a:pt x="257" y="50"/>
                  </a:cubicBezTo>
                  <a:cubicBezTo>
                    <a:pt x="233" y="61"/>
                    <a:pt x="215" y="80"/>
                    <a:pt x="195" y="94"/>
                  </a:cubicBezTo>
                  <a:cubicBezTo>
                    <a:pt x="174" y="109"/>
                    <a:pt x="152" y="123"/>
                    <a:pt x="135" y="140"/>
                  </a:cubicBezTo>
                  <a:cubicBezTo>
                    <a:pt x="117" y="157"/>
                    <a:pt x="108" y="182"/>
                    <a:pt x="93" y="203"/>
                  </a:cubicBezTo>
                  <a:cubicBezTo>
                    <a:pt x="78" y="222"/>
                    <a:pt x="59" y="240"/>
                    <a:pt x="48" y="262"/>
                  </a:cubicBezTo>
                  <a:cubicBezTo>
                    <a:pt x="37" y="284"/>
                    <a:pt x="22" y="306"/>
                    <a:pt x="14" y="329"/>
                  </a:cubicBezTo>
                  <a:cubicBezTo>
                    <a:pt x="6" y="354"/>
                    <a:pt x="8" y="381"/>
                    <a:pt x="5" y="404"/>
                  </a:cubicBezTo>
                  <a:cubicBezTo>
                    <a:pt x="1" y="429"/>
                    <a:pt x="2" y="455"/>
                    <a:pt x="2" y="479"/>
                  </a:cubicBezTo>
                  <a:cubicBezTo>
                    <a:pt x="2" y="505"/>
                    <a:pt x="3" y="530"/>
                    <a:pt x="7" y="553"/>
                  </a:cubicBezTo>
                  <a:cubicBezTo>
                    <a:pt x="11" y="579"/>
                    <a:pt x="8" y="606"/>
                    <a:pt x="16" y="628"/>
                  </a:cubicBezTo>
                  <a:cubicBezTo>
                    <a:pt x="23" y="653"/>
                    <a:pt x="45" y="670"/>
                    <a:pt x="56" y="692"/>
                  </a:cubicBezTo>
                  <a:cubicBezTo>
                    <a:pt x="69" y="715"/>
                    <a:pt x="70" y="742"/>
                    <a:pt x="85" y="762"/>
                  </a:cubicBezTo>
                  <a:cubicBezTo>
                    <a:pt x="99" y="782"/>
                    <a:pt x="117" y="801"/>
                    <a:pt x="136" y="819"/>
                  </a:cubicBezTo>
                  <a:cubicBezTo>
                    <a:pt x="153" y="836"/>
                    <a:pt x="176" y="849"/>
                    <a:pt x="196" y="864"/>
                  </a:cubicBezTo>
                  <a:cubicBezTo>
                    <a:pt x="216" y="879"/>
                    <a:pt x="233" y="899"/>
                    <a:pt x="257" y="911"/>
                  </a:cubicBezTo>
                  <a:cubicBezTo>
                    <a:pt x="279" y="922"/>
                    <a:pt x="305" y="926"/>
                    <a:pt x="328" y="933"/>
                  </a:cubicBezTo>
                  <a:cubicBezTo>
                    <a:pt x="353" y="942"/>
                    <a:pt x="377" y="942"/>
                    <a:pt x="402" y="945"/>
                  </a:cubicBezTo>
                  <a:cubicBezTo>
                    <a:pt x="426" y="949"/>
                    <a:pt x="451" y="956"/>
                    <a:pt x="476" y="956"/>
                  </a:cubicBezTo>
                  <a:cubicBezTo>
                    <a:pt x="495" y="956"/>
                    <a:pt x="515" y="960"/>
                    <a:pt x="535" y="960"/>
                  </a:cubicBezTo>
                  <a:cubicBezTo>
                    <a:pt x="541" y="960"/>
                    <a:pt x="547" y="960"/>
                    <a:pt x="552" y="959"/>
                  </a:cubicBezTo>
                  <a:cubicBezTo>
                    <a:pt x="578" y="955"/>
                    <a:pt x="599" y="937"/>
                    <a:pt x="622" y="928"/>
                  </a:cubicBezTo>
                  <a:cubicBezTo>
                    <a:pt x="645" y="920"/>
                    <a:pt x="669" y="912"/>
                    <a:pt x="690" y="901"/>
                  </a:cubicBezTo>
                  <a:cubicBezTo>
                    <a:pt x="713" y="889"/>
                    <a:pt x="739" y="884"/>
                    <a:pt x="758" y="869"/>
                  </a:cubicBezTo>
                  <a:cubicBezTo>
                    <a:pt x="778" y="854"/>
                    <a:pt x="795" y="836"/>
                    <a:pt x="815" y="819"/>
                  </a:cubicBezTo>
                  <a:cubicBezTo>
                    <a:pt x="832" y="801"/>
                    <a:pt x="845" y="778"/>
                    <a:pt x="859" y="758"/>
                  </a:cubicBezTo>
                  <a:cubicBezTo>
                    <a:pt x="874" y="738"/>
                    <a:pt x="896" y="722"/>
                    <a:pt x="908" y="701"/>
                  </a:cubicBezTo>
                  <a:cubicBezTo>
                    <a:pt x="919" y="677"/>
                    <a:pt x="921" y="651"/>
                    <a:pt x="928" y="627"/>
                  </a:cubicBezTo>
                  <a:cubicBezTo>
                    <a:pt x="937" y="602"/>
                    <a:pt x="949" y="580"/>
                    <a:pt x="953" y="556"/>
                  </a:cubicBezTo>
                  <a:cubicBezTo>
                    <a:pt x="955" y="530"/>
                    <a:pt x="952" y="504"/>
                    <a:pt x="952" y="478"/>
                  </a:cubicBezTo>
                  <a:cubicBezTo>
                    <a:pt x="952" y="452"/>
                    <a:pt x="954" y="428"/>
                    <a:pt x="950" y="403"/>
                  </a:cubicBezTo>
                  <a:cubicBezTo>
                    <a:pt x="946" y="377"/>
                    <a:pt x="937" y="355"/>
                    <a:pt x="928" y="331"/>
                  </a:cubicBezTo>
                  <a:cubicBezTo>
                    <a:pt x="921" y="307"/>
                    <a:pt x="911" y="284"/>
                    <a:pt x="900" y="263"/>
                  </a:cubicBezTo>
                  <a:cubicBezTo>
                    <a:pt x="889" y="240"/>
                    <a:pt x="878" y="217"/>
                    <a:pt x="864" y="197"/>
                  </a:cubicBezTo>
                  <a:cubicBezTo>
                    <a:pt x="849" y="177"/>
                    <a:pt x="830" y="161"/>
                    <a:pt x="812" y="144"/>
                  </a:cubicBezTo>
                  <a:cubicBezTo>
                    <a:pt x="794" y="126"/>
                    <a:pt x="778" y="108"/>
                    <a:pt x="757" y="93"/>
                  </a:cubicBezTo>
                  <a:cubicBezTo>
                    <a:pt x="737" y="78"/>
                    <a:pt x="715" y="66"/>
                    <a:pt x="693" y="55"/>
                  </a:cubicBezTo>
                  <a:cubicBezTo>
                    <a:pt x="670" y="44"/>
                    <a:pt x="648" y="38"/>
                    <a:pt x="623" y="29"/>
                  </a:cubicBezTo>
                  <a:cubicBezTo>
                    <a:pt x="599" y="22"/>
                    <a:pt x="578" y="5"/>
                    <a:pt x="552" y="1"/>
                  </a:cubicBezTo>
                  <a:cubicBezTo>
                    <a:pt x="548" y="1"/>
                    <a:pt x="543" y="0"/>
                    <a:pt x="539" y="0"/>
                  </a:cubicBezTo>
                  <a:close/>
                  <a:moveTo>
                    <a:pt x="2247" y="0"/>
                  </a:moveTo>
                  <a:cubicBezTo>
                    <a:pt x="2226" y="0"/>
                    <a:pt x="2205" y="7"/>
                    <a:pt x="2185" y="7"/>
                  </a:cubicBezTo>
                  <a:cubicBezTo>
                    <a:pt x="2159" y="7"/>
                    <a:pt x="2134" y="8"/>
                    <a:pt x="2111" y="12"/>
                  </a:cubicBezTo>
                  <a:cubicBezTo>
                    <a:pt x="2085" y="16"/>
                    <a:pt x="2059" y="15"/>
                    <a:pt x="2036" y="23"/>
                  </a:cubicBezTo>
                  <a:cubicBezTo>
                    <a:pt x="2011" y="31"/>
                    <a:pt x="1988" y="39"/>
                    <a:pt x="1965" y="50"/>
                  </a:cubicBezTo>
                  <a:cubicBezTo>
                    <a:pt x="1942" y="61"/>
                    <a:pt x="1923" y="80"/>
                    <a:pt x="1903" y="94"/>
                  </a:cubicBezTo>
                  <a:cubicBezTo>
                    <a:pt x="1883" y="109"/>
                    <a:pt x="1860" y="123"/>
                    <a:pt x="1843" y="140"/>
                  </a:cubicBezTo>
                  <a:cubicBezTo>
                    <a:pt x="1826" y="157"/>
                    <a:pt x="1816" y="182"/>
                    <a:pt x="1801" y="203"/>
                  </a:cubicBezTo>
                  <a:cubicBezTo>
                    <a:pt x="1786" y="222"/>
                    <a:pt x="1767" y="240"/>
                    <a:pt x="1756" y="262"/>
                  </a:cubicBezTo>
                  <a:cubicBezTo>
                    <a:pt x="1746" y="284"/>
                    <a:pt x="1731" y="306"/>
                    <a:pt x="1722" y="329"/>
                  </a:cubicBezTo>
                  <a:cubicBezTo>
                    <a:pt x="1714" y="354"/>
                    <a:pt x="1717" y="381"/>
                    <a:pt x="1713" y="404"/>
                  </a:cubicBezTo>
                  <a:cubicBezTo>
                    <a:pt x="1709" y="429"/>
                    <a:pt x="1709" y="455"/>
                    <a:pt x="1709" y="479"/>
                  </a:cubicBezTo>
                  <a:cubicBezTo>
                    <a:pt x="1709" y="505"/>
                    <a:pt x="1710" y="530"/>
                    <a:pt x="1714" y="553"/>
                  </a:cubicBezTo>
                  <a:cubicBezTo>
                    <a:pt x="1719" y="579"/>
                    <a:pt x="1716" y="606"/>
                    <a:pt x="1722" y="628"/>
                  </a:cubicBezTo>
                  <a:cubicBezTo>
                    <a:pt x="1731" y="653"/>
                    <a:pt x="1752" y="670"/>
                    <a:pt x="1764" y="692"/>
                  </a:cubicBezTo>
                  <a:cubicBezTo>
                    <a:pt x="1776" y="715"/>
                    <a:pt x="1778" y="742"/>
                    <a:pt x="1792" y="762"/>
                  </a:cubicBezTo>
                  <a:cubicBezTo>
                    <a:pt x="1807" y="782"/>
                    <a:pt x="1824" y="801"/>
                    <a:pt x="1843" y="819"/>
                  </a:cubicBezTo>
                  <a:cubicBezTo>
                    <a:pt x="1860" y="836"/>
                    <a:pt x="1883" y="849"/>
                    <a:pt x="1903" y="864"/>
                  </a:cubicBezTo>
                  <a:cubicBezTo>
                    <a:pt x="1923" y="879"/>
                    <a:pt x="1940" y="899"/>
                    <a:pt x="1963" y="911"/>
                  </a:cubicBezTo>
                  <a:cubicBezTo>
                    <a:pt x="1987" y="922"/>
                    <a:pt x="2011" y="926"/>
                    <a:pt x="2036" y="933"/>
                  </a:cubicBezTo>
                  <a:cubicBezTo>
                    <a:pt x="2059" y="942"/>
                    <a:pt x="2084" y="942"/>
                    <a:pt x="2110" y="945"/>
                  </a:cubicBezTo>
                  <a:cubicBezTo>
                    <a:pt x="2133" y="949"/>
                    <a:pt x="2158" y="956"/>
                    <a:pt x="2183" y="956"/>
                  </a:cubicBezTo>
                  <a:cubicBezTo>
                    <a:pt x="2203" y="956"/>
                    <a:pt x="2223" y="960"/>
                    <a:pt x="2243" y="960"/>
                  </a:cubicBezTo>
                  <a:cubicBezTo>
                    <a:pt x="2248" y="960"/>
                    <a:pt x="2254" y="960"/>
                    <a:pt x="2260" y="959"/>
                  </a:cubicBezTo>
                  <a:cubicBezTo>
                    <a:pt x="2284" y="955"/>
                    <a:pt x="2306" y="937"/>
                    <a:pt x="2329" y="928"/>
                  </a:cubicBezTo>
                  <a:cubicBezTo>
                    <a:pt x="2353" y="920"/>
                    <a:pt x="2375" y="912"/>
                    <a:pt x="2397" y="901"/>
                  </a:cubicBezTo>
                  <a:cubicBezTo>
                    <a:pt x="2420" y="889"/>
                    <a:pt x="2445" y="884"/>
                    <a:pt x="2465" y="869"/>
                  </a:cubicBezTo>
                  <a:cubicBezTo>
                    <a:pt x="2486" y="854"/>
                    <a:pt x="2503" y="836"/>
                    <a:pt x="2522" y="819"/>
                  </a:cubicBezTo>
                  <a:cubicBezTo>
                    <a:pt x="2539" y="801"/>
                    <a:pt x="2551" y="778"/>
                    <a:pt x="2566" y="758"/>
                  </a:cubicBezTo>
                  <a:cubicBezTo>
                    <a:pt x="2581" y="738"/>
                    <a:pt x="2604" y="722"/>
                    <a:pt x="2615" y="701"/>
                  </a:cubicBezTo>
                  <a:cubicBezTo>
                    <a:pt x="2626" y="677"/>
                    <a:pt x="2627" y="651"/>
                    <a:pt x="2636" y="627"/>
                  </a:cubicBezTo>
                  <a:cubicBezTo>
                    <a:pt x="2643" y="602"/>
                    <a:pt x="2656" y="580"/>
                    <a:pt x="2659" y="556"/>
                  </a:cubicBezTo>
                  <a:cubicBezTo>
                    <a:pt x="2662" y="530"/>
                    <a:pt x="2658" y="504"/>
                    <a:pt x="2658" y="478"/>
                  </a:cubicBezTo>
                  <a:cubicBezTo>
                    <a:pt x="2658" y="452"/>
                    <a:pt x="2661" y="428"/>
                    <a:pt x="2657" y="403"/>
                  </a:cubicBezTo>
                  <a:cubicBezTo>
                    <a:pt x="2653" y="377"/>
                    <a:pt x="2643" y="355"/>
                    <a:pt x="2636" y="331"/>
                  </a:cubicBezTo>
                  <a:cubicBezTo>
                    <a:pt x="2627" y="307"/>
                    <a:pt x="2619" y="284"/>
                    <a:pt x="2608" y="263"/>
                  </a:cubicBezTo>
                  <a:cubicBezTo>
                    <a:pt x="2595" y="240"/>
                    <a:pt x="2584" y="217"/>
                    <a:pt x="2571" y="197"/>
                  </a:cubicBezTo>
                  <a:cubicBezTo>
                    <a:pt x="2556" y="177"/>
                    <a:pt x="2536" y="161"/>
                    <a:pt x="2519" y="144"/>
                  </a:cubicBezTo>
                  <a:cubicBezTo>
                    <a:pt x="2502" y="126"/>
                    <a:pt x="2486" y="108"/>
                    <a:pt x="2464" y="93"/>
                  </a:cubicBezTo>
                  <a:cubicBezTo>
                    <a:pt x="2444" y="78"/>
                    <a:pt x="2422" y="66"/>
                    <a:pt x="2400" y="55"/>
                  </a:cubicBezTo>
                  <a:cubicBezTo>
                    <a:pt x="2378" y="44"/>
                    <a:pt x="2354" y="38"/>
                    <a:pt x="2330" y="29"/>
                  </a:cubicBezTo>
                  <a:cubicBezTo>
                    <a:pt x="2306" y="22"/>
                    <a:pt x="2284" y="5"/>
                    <a:pt x="2261" y="1"/>
                  </a:cubicBezTo>
                  <a:cubicBezTo>
                    <a:pt x="2256" y="1"/>
                    <a:pt x="2252" y="0"/>
                    <a:pt x="2247" y="0"/>
                  </a:cubicBezTo>
                  <a:close/>
                  <a:moveTo>
                    <a:pt x="3953" y="0"/>
                  </a:moveTo>
                  <a:cubicBezTo>
                    <a:pt x="3933" y="0"/>
                    <a:pt x="3911" y="7"/>
                    <a:pt x="3890" y="7"/>
                  </a:cubicBezTo>
                  <a:cubicBezTo>
                    <a:pt x="3864" y="7"/>
                    <a:pt x="3841" y="8"/>
                    <a:pt x="3816" y="12"/>
                  </a:cubicBezTo>
                  <a:cubicBezTo>
                    <a:pt x="3791" y="16"/>
                    <a:pt x="3766" y="15"/>
                    <a:pt x="3741" y="23"/>
                  </a:cubicBezTo>
                  <a:cubicBezTo>
                    <a:pt x="3717" y="31"/>
                    <a:pt x="3693" y="39"/>
                    <a:pt x="3670" y="50"/>
                  </a:cubicBezTo>
                  <a:cubicBezTo>
                    <a:pt x="3648" y="61"/>
                    <a:pt x="3629" y="80"/>
                    <a:pt x="3609" y="94"/>
                  </a:cubicBezTo>
                  <a:cubicBezTo>
                    <a:pt x="3589" y="109"/>
                    <a:pt x="3566" y="123"/>
                    <a:pt x="3548" y="140"/>
                  </a:cubicBezTo>
                  <a:cubicBezTo>
                    <a:pt x="3531" y="157"/>
                    <a:pt x="3521" y="182"/>
                    <a:pt x="3508" y="203"/>
                  </a:cubicBezTo>
                  <a:cubicBezTo>
                    <a:pt x="3493" y="222"/>
                    <a:pt x="3472" y="240"/>
                    <a:pt x="3461" y="262"/>
                  </a:cubicBezTo>
                  <a:cubicBezTo>
                    <a:pt x="3451" y="284"/>
                    <a:pt x="3436" y="306"/>
                    <a:pt x="3428" y="329"/>
                  </a:cubicBezTo>
                  <a:cubicBezTo>
                    <a:pt x="3420" y="354"/>
                    <a:pt x="3423" y="381"/>
                    <a:pt x="3419" y="404"/>
                  </a:cubicBezTo>
                  <a:cubicBezTo>
                    <a:pt x="3414" y="429"/>
                    <a:pt x="3416" y="455"/>
                    <a:pt x="3416" y="479"/>
                  </a:cubicBezTo>
                  <a:cubicBezTo>
                    <a:pt x="3416" y="505"/>
                    <a:pt x="3418" y="530"/>
                    <a:pt x="3422" y="553"/>
                  </a:cubicBezTo>
                  <a:cubicBezTo>
                    <a:pt x="3425" y="579"/>
                    <a:pt x="3423" y="606"/>
                    <a:pt x="3429" y="628"/>
                  </a:cubicBezTo>
                  <a:cubicBezTo>
                    <a:pt x="3438" y="653"/>
                    <a:pt x="3459" y="670"/>
                    <a:pt x="3471" y="692"/>
                  </a:cubicBezTo>
                  <a:cubicBezTo>
                    <a:pt x="3483" y="715"/>
                    <a:pt x="3484" y="742"/>
                    <a:pt x="3499" y="762"/>
                  </a:cubicBezTo>
                  <a:cubicBezTo>
                    <a:pt x="3514" y="782"/>
                    <a:pt x="3531" y="801"/>
                    <a:pt x="3550" y="819"/>
                  </a:cubicBezTo>
                  <a:cubicBezTo>
                    <a:pt x="3568" y="836"/>
                    <a:pt x="3590" y="849"/>
                    <a:pt x="3610" y="864"/>
                  </a:cubicBezTo>
                  <a:cubicBezTo>
                    <a:pt x="3631" y="879"/>
                    <a:pt x="3648" y="899"/>
                    <a:pt x="3670" y="911"/>
                  </a:cubicBezTo>
                  <a:cubicBezTo>
                    <a:pt x="3693" y="922"/>
                    <a:pt x="3719" y="926"/>
                    <a:pt x="3743" y="933"/>
                  </a:cubicBezTo>
                  <a:cubicBezTo>
                    <a:pt x="3767" y="942"/>
                    <a:pt x="3791" y="942"/>
                    <a:pt x="3816" y="945"/>
                  </a:cubicBezTo>
                  <a:cubicBezTo>
                    <a:pt x="3841" y="949"/>
                    <a:pt x="3864" y="956"/>
                    <a:pt x="3890" y="956"/>
                  </a:cubicBezTo>
                  <a:cubicBezTo>
                    <a:pt x="3910" y="956"/>
                    <a:pt x="3930" y="960"/>
                    <a:pt x="3949" y="960"/>
                  </a:cubicBezTo>
                  <a:cubicBezTo>
                    <a:pt x="3955" y="960"/>
                    <a:pt x="3961" y="960"/>
                    <a:pt x="3966" y="959"/>
                  </a:cubicBezTo>
                  <a:cubicBezTo>
                    <a:pt x="3992" y="955"/>
                    <a:pt x="4013" y="937"/>
                    <a:pt x="4036" y="928"/>
                  </a:cubicBezTo>
                  <a:cubicBezTo>
                    <a:pt x="4060" y="920"/>
                    <a:pt x="4083" y="912"/>
                    <a:pt x="4104" y="901"/>
                  </a:cubicBezTo>
                  <a:cubicBezTo>
                    <a:pt x="4127" y="889"/>
                    <a:pt x="4152" y="884"/>
                    <a:pt x="4173" y="869"/>
                  </a:cubicBezTo>
                  <a:cubicBezTo>
                    <a:pt x="4193" y="854"/>
                    <a:pt x="4210" y="836"/>
                    <a:pt x="4228" y="819"/>
                  </a:cubicBezTo>
                  <a:cubicBezTo>
                    <a:pt x="4247" y="801"/>
                    <a:pt x="4258" y="778"/>
                    <a:pt x="4273" y="758"/>
                  </a:cubicBezTo>
                  <a:cubicBezTo>
                    <a:pt x="4287" y="738"/>
                    <a:pt x="4311" y="722"/>
                    <a:pt x="4323" y="701"/>
                  </a:cubicBezTo>
                  <a:cubicBezTo>
                    <a:pt x="4333" y="677"/>
                    <a:pt x="4334" y="651"/>
                    <a:pt x="4343" y="627"/>
                  </a:cubicBezTo>
                  <a:cubicBezTo>
                    <a:pt x="4351" y="602"/>
                    <a:pt x="4362" y="580"/>
                    <a:pt x="4367" y="556"/>
                  </a:cubicBezTo>
                  <a:cubicBezTo>
                    <a:pt x="4370" y="530"/>
                    <a:pt x="4364" y="504"/>
                    <a:pt x="4364" y="478"/>
                  </a:cubicBezTo>
                  <a:cubicBezTo>
                    <a:pt x="4364" y="452"/>
                    <a:pt x="4367" y="428"/>
                    <a:pt x="4362" y="403"/>
                  </a:cubicBezTo>
                  <a:cubicBezTo>
                    <a:pt x="4359" y="377"/>
                    <a:pt x="4349" y="355"/>
                    <a:pt x="4341" y="331"/>
                  </a:cubicBezTo>
                  <a:cubicBezTo>
                    <a:pt x="4333" y="307"/>
                    <a:pt x="4324" y="284"/>
                    <a:pt x="4313" y="263"/>
                  </a:cubicBezTo>
                  <a:cubicBezTo>
                    <a:pt x="4301" y="240"/>
                    <a:pt x="4291" y="217"/>
                    <a:pt x="4277" y="197"/>
                  </a:cubicBezTo>
                  <a:cubicBezTo>
                    <a:pt x="4263" y="177"/>
                    <a:pt x="4242" y="161"/>
                    <a:pt x="4225" y="144"/>
                  </a:cubicBezTo>
                  <a:cubicBezTo>
                    <a:pt x="4207" y="126"/>
                    <a:pt x="4191" y="108"/>
                    <a:pt x="4169" y="93"/>
                  </a:cubicBezTo>
                  <a:cubicBezTo>
                    <a:pt x="4150" y="78"/>
                    <a:pt x="4129" y="66"/>
                    <a:pt x="4105" y="55"/>
                  </a:cubicBezTo>
                  <a:cubicBezTo>
                    <a:pt x="4083" y="44"/>
                    <a:pt x="4060" y="38"/>
                    <a:pt x="4036" y="29"/>
                  </a:cubicBezTo>
                  <a:cubicBezTo>
                    <a:pt x="4012" y="22"/>
                    <a:pt x="3991" y="5"/>
                    <a:pt x="3966" y="1"/>
                  </a:cubicBezTo>
                  <a:cubicBezTo>
                    <a:pt x="3962" y="1"/>
                    <a:pt x="3957" y="0"/>
                    <a:pt x="3953" y="0"/>
                  </a:cubicBezTo>
                  <a:close/>
                  <a:moveTo>
                    <a:pt x="5660" y="0"/>
                  </a:moveTo>
                  <a:cubicBezTo>
                    <a:pt x="5640" y="0"/>
                    <a:pt x="5618" y="7"/>
                    <a:pt x="5597" y="7"/>
                  </a:cubicBezTo>
                  <a:cubicBezTo>
                    <a:pt x="5572" y="7"/>
                    <a:pt x="5548" y="8"/>
                    <a:pt x="5523" y="12"/>
                  </a:cubicBezTo>
                  <a:cubicBezTo>
                    <a:pt x="5498" y="16"/>
                    <a:pt x="5473" y="15"/>
                    <a:pt x="5448" y="23"/>
                  </a:cubicBezTo>
                  <a:cubicBezTo>
                    <a:pt x="5425" y="31"/>
                    <a:pt x="5400" y="39"/>
                    <a:pt x="5378" y="50"/>
                  </a:cubicBezTo>
                  <a:cubicBezTo>
                    <a:pt x="5355" y="61"/>
                    <a:pt x="5336" y="80"/>
                    <a:pt x="5316" y="94"/>
                  </a:cubicBezTo>
                  <a:cubicBezTo>
                    <a:pt x="5296" y="109"/>
                    <a:pt x="5273" y="123"/>
                    <a:pt x="5256" y="140"/>
                  </a:cubicBezTo>
                  <a:cubicBezTo>
                    <a:pt x="5238" y="157"/>
                    <a:pt x="5229" y="182"/>
                    <a:pt x="5214" y="203"/>
                  </a:cubicBezTo>
                  <a:cubicBezTo>
                    <a:pt x="5200" y="222"/>
                    <a:pt x="5180" y="240"/>
                    <a:pt x="5169" y="262"/>
                  </a:cubicBezTo>
                  <a:cubicBezTo>
                    <a:pt x="5158" y="284"/>
                    <a:pt x="5143" y="306"/>
                    <a:pt x="5136" y="329"/>
                  </a:cubicBezTo>
                  <a:cubicBezTo>
                    <a:pt x="5127" y="354"/>
                    <a:pt x="5130" y="381"/>
                    <a:pt x="5126" y="404"/>
                  </a:cubicBezTo>
                  <a:cubicBezTo>
                    <a:pt x="5122" y="429"/>
                    <a:pt x="5122" y="455"/>
                    <a:pt x="5122" y="479"/>
                  </a:cubicBezTo>
                  <a:cubicBezTo>
                    <a:pt x="5122" y="505"/>
                    <a:pt x="5123" y="530"/>
                    <a:pt x="5127" y="553"/>
                  </a:cubicBezTo>
                  <a:cubicBezTo>
                    <a:pt x="5131" y="579"/>
                    <a:pt x="5128" y="606"/>
                    <a:pt x="5136" y="628"/>
                  </a:cubicBezTo>
                  <a:cubicBezTo>
                    <a:pt x="5143" y="653"/>
                    <a:pt x="5165" y="670"/>
                    <a:pt x="5176" y="692"/>
                  </a:cubicBezTo>
                  <a:cubicBezTo>
                    <a:pt x="5189" y="715"/>
                    <a:pt x="5190" y="742"/>
                    <a:pt x="5205" y="762"/>
                  </a:cubicBezTo>
                  <a:cubicBezTo>
                    <a:pt x="5219" y="782"/>
                    <a:pt x="5237" y="801"/>
                    <a:pt x="5256" y="819"/>
                  </a:cubicBezTo>
                  <a:cubicBezTo>
                    <a:pt x="5273" y="836"/>
                    <a:pt x="5296" y="849"/>
                    <a:pt x="5316" y="864"/>
                  </a:cubicBezTo>
                  <a:cubicBezTo>
                    <a:pt x="5336" y="879"/>
                    <a:pt x="5353" y="899"/>
                    <a:pt x="5377" y="911"/>
                  </a:cubicBezTo>
                  <a:cubicBezTo>
                    <a:pt x="5399" y="922"/>
                    <a:pt x="5425" y="926"/>
                    <a:pt x="5448" y="933"/>
                  </a:cubicBezTo>
                  <a:cubicBezTo>
                    <a:pt x="5473" y="942"/>
                    <a:pt x="5497" y="942"/>
                    <a:pt x="5522" y="945"/>
                  </a:cubicBezTo>
                  <a:cubicBezTo>
                    <a:pt x="5546" y="949"/>
                    <a:pt x="5571" y="956"/>
                    <a:pt x="5596" y="956"/>
                  </a:cubicBezTo>
                  <a:cubicBezTo>
                    <a:pt x="5615" y="956"/>
                    <a:pt x="5635" y="960"/>
                    <a:pt x="5655" y="960"/>
                  </a:cubicBezTo>
                  <a:cubicBezTo>
                    <a:pt x="5661" y="960"/>
                    <a:pt x="5667" y="960"/>
                    <a:pt x="5672" y="959"/>
                  </a:cubicBezTo>
                  <a:cubicBezTo>
                    <a:pt x="5698" y="955"/>
                    <a:pt x="5719" y="937"/>
                    <a:pt x="5742" y="928"/>
                  </a:cubicBezTo>
                  <a:cubicBezTo>
                    <a:pt x="5765" y="920"/>
                    <a:pt x="5789" y="912"/>
                    <a:pt x="5810" y="901"/>
                  </a:cubicBezTo>
                  <a:cubicBezTo>
                    <a:pt x="5833" y="889"/>
                    <a:pt x="5859" y="884"/>
                    <a:pt x="5878" y="869"/>
                  </a:cubicBezTo>
                  <a:cubicBezTo>
                    <a:pt x="5898" y="854"/>
                    <a:pt x="5915" y="836"/>
                    <a:pt x="5935" y="819"/>
                  </a:cubicBezTo>
                  <a:cubicBezTo>
                    <a:pt x="5952" y="801"/>
                    <a:pt x="5964" y="778"/>
                    <a:pt x="5979" y="758"/>
                  </a:cubicBezTo>
                  <a:cubicBezTo>
                    <a:pt x="5994" y="738"/>
                    <a:pt x="6016" y="722"/>
                    <a:pt x="6028" y="701"/>
                  </a:cubicBezTo>
                  <a:cubicBezTo>
                    <a:pt x="6039" y="677"/>
                    <a:pt x="6041" y="651"/>
                    <a:pt x="6048" y="627"/>
                  </a:cubicBezTo>
                  <a:cubicBezTo>
                    <a:pt x="6057" y="602"/>
                    <a:pt x="6069" y="580"/>
                    <a:pt x="6073" y="556"/>
                  </a:cubicBezTo>
                  <a:cubicBezTo>
                    <a:pt x="6075" y="530"/>
                    <a:pt x="6071" y="504"/>
                    <a:pt x="6071" y="478"/>
                  </a:cubicBezTo>
                  <a:cubicBezTo>
                    <a:pt x="6071" y="452"/>
                    <a:pt x="6074" y="428"/>
                    <a:pt x="6070" y="403"/>
                  </a:cubicBezTo>
                  <a:cubicBezTo>
                    <a:pt x="6066" y="377"/>
                    <a:pt x="6057" y="355"/>
                    <a:pt x="6048" y="331"/>
                  </a:cubicBezTo>
                  <a:cubicBezTo>
                    <a:pt x="6041" y="307"/>
                    <a:pt x="6031" y="284"/>
                    <a:pt x="6020" y="263"/>
                  </a:cubicBezTo>
                  <a:cubicBezTo>
                    <a:pt x="6009" y="240"/>
                    <a:pt x="5998" y="217"/>
                    <a:pt x="5984" y="197"/>
                  </a:cubicBezTo>
                  <a:cubicBezTo>
                    <a:pt x="5969" y="177"/>
                    <a:pt x="5950" y="161"/>
                    <a:pt x="5931" y="144"/>
                  </a:cubicBezTo>
                  <a:cubicBezTo>
                    <a:pt x="5914" y="126"/>
                    <a:pt x="5898" y="108"/>
                    <a:pt x="5877" y="93"/>
                  </a:cubicBezTo>
                  <a:cubicBezTo>
                    <a:pt x="5857" y="78"/>
                    <a:pt x="5835" y="66"/>
                    <a:pt x="5813" y="55"/>
                  </a:cubicBezTo>
                  <a:cubicBezTo>
                    <a:pt x="5790" y="44"/>
                    <a:pt x="5768" y="38"/>
                    <a:pt x="5743" y="29"/>
                  </a:cubicBezTo>
                  <a:cubicBezTo>
                    <a:pt x="5719" y="22"/>
                    <a:pt x="5698" y="5"/>
                    <a:pt x="5673" y="1"/>
                  </a:cubicBezTo>
                  <a:cubicBezTo>
                    <a:pt x="5669" y="1"/>
                    <a:pt x="5665" y="0"/>
                    <a:pt x="5660" y="0"/>
                  </a:cubicBezTo>
                  <a:close/>
                  <a:moveTo>
                    <a:pt x="7367" y="0"/>
                  </a:moveTo>
                  <a:cubicBezTo>
                    <a:pt x="7346" y="0"/>
                    <a:pt x="7325" y="7"/>
                    <a:pt x="7305" y="7"/>
                  </a:cubicBezTo>
                  <a:cubicBezTo>
                    <a:pt x="7279" y="7"/>
                    <a:pt x="7254" y="8"/>
                    <a:pt x="7231" y="12"/>
                  </a:cubicBezTo>
                  <a:cubicBezTo>
                    <a:pt x="7205" y="16"/>
                    <a:pt x="7179" y="15"/>
                    <a:pt x="7156" y="23"/>
                  </a:cubicBezTo>
                  <a:cubicBezTo>
                    <a:pt x="7131" y="31"/>
                    <a:pt x="7108" y="39"/>
                    <a:pt x="7085" y="50"/>
                  </a:cubicBezTo>
                  <a:cubicBezTo>
                    <a:pt x="7062" y="61"/>
                    <a:pt x="7043" y="80"/>
                    <a:pt x="7023" y="94"/>
                  </a:cubicBezTo>
                  <a:cubicBezTo>
                    <a:pt x="7003" y="109"/>
                    <a:pt x="6980" y="123"/>
                    <a:pt x="6963" y="140"/>
                  </a:cubicBezTo>
                  <a:cubicBezTo>
                    <a:pt x="6946" y="157"/>
                    <a:pt x="6936" y="182"/>
                    <a:pt x="6921" y="203"/>
                  </a:cubicBezTo>
                  <a:cubicBezTo>
                    <a:pt x="6906" y="222"/>
                    <a:pt x="6887" y="240"/>
                    <a:pt x="6876" y="262"/>
                  </a:cubicBezTo>
                  <a:cubicBezTo>
                    <a:pt x="6866" y="284"/>
                    <a:pt x="6851" y="306"/>
                    <a:pt x="6842" y="329"/>
                  </a:cubicBezTo>
                  <a:cubicBezTo>
                    <a:pt x="6834" y="354"/>
                    <a:pt x="6837" y="381"/>
                    <a:pt x="6833" y="404"/>
                  </a:cubicBezTo>
                  <a:cubicBezTo>
                    <a:pt x="6829" y="429"/>
                    <a:pt x="6830" y="455"/>
                    <a:pt x="6830" y="479"/>
                  </a:cubicBezTo>
                  <a:cubicBezTo>
                    <a:pt x="6830" y="505"/>
                    <a:pt x="6831" y="530"/>
                    <a:pt x="6836" y="553"/>
                  </a:cubicBezTo>
                  <a:cubicBezTo>
                    <a:pt x="6840" y="579"/>
                    <a:pt x="6837" y="606"/>
                    <a:pt x="6844" y="628"/>
                  </a:cubicBezTo>
                  <a:cubicBezTo>
                    <a:pt x="6852" y="653"/>
                    <a:pt x="6873" y="670"/>
                    <a:pt x="6885" y="692"/>
                  </a:cubicBezTo>
                  <a:cubicBezTo>
                    <a:pt x="6898" y="715"/>
                    <a:pt x="6899" y="742"/>
                    <a:pt x="6914" y="762"/>
                  </a:cubicBezTo>
                  <a:cubicBezTo>
                    <a:pt x="6928" y="782"/>
                    <a:pt x="6946" y="801"/>
                    <a:pt x="6964" y="819"/>
                  </a:cubicBezTo>
                  <a:cubicBezTo>
                    <a:pt x="6981" y="836"/>
                    <a:pt x="7005" y="849"/>
                    <a:pt x="7024" y="864"/>
                  </a:cubicBezTo>
                  <a:cubicBezTo>
                    <a:pt x="7044" y="879"/>
                    <a:pt x="7062" y="899"/>
                    <a:pt x="7085" y="911"/>
                  </a:cubicBezTo>
                  <a:cubicBezTo>
                    <a:pt x="7108" y="922"/>
                    <a:pt x="7133" y="926"/>
                    <a:pt x="7157" y="933"/>
                  </a:cubicBezTo>
                  <a:cubicBezTo>
                    <a:pt x="7181" y="942"/>
                    <a:pt x="7205" y="942"/>
                    <a:pt x="7231" y="945"/>
                  </a:cubicBezTo>
                  <a:cubicBezTo>
                    <a:pt x="7254" y="949"/>
                    <a:pt x="7279" y="956"/>
                    <a:pt x="7305" y="956"/>
                  </a:cubicBezTo>
                  <a:cubicBezTo>
                    <a:pt x="7324" y="956"/>
                    <a:pt x="7344" y="960"/>
                    <a:pt x="7364" y="960"/>
                  </a:cubicBezTo>
                  <a:cubicBezTo>
                    <a:pt x="7369" y="960"/>
                    <a:pt x="7375" y="960"/>
                    <a:pt x="7381" y="959"/>
                  </a:cubicBezTo>
                  <a:cubicBezTo>
                    <a:pt x="7406" y="955"/>
                    <a:pt x="7428" y="937"/>
                    <a:pt x="7450" y="928"/>
                  </a:cubicBezTo>
                  <a:cubicBezTo>
                    <a:pt x="7474" y="920"/>
                    <a:pt x="7497" y="912"/>
                    <a:pt x="7519" y="901"/>
                  </a:cubicBezTo>
                  <a:cubicBezTo>
                    <a:pt x="7541" y="889"/>
                    <a:pt x="7567" y="884"/>
                    <a:pt x="7586" y="869"/>
                  </a:cubicBezTo>
                  <a:cubicBezTo>
                    <a:pt x="7607" y="854"/>
                    <a:pt x="7624" y="836"/>
                    <a:pt x="7643" y="819"/>
                  </a:cubicBezTo>
                  <a:cubicBezTo>
                    <a:pt x="7660" y="801"/>
                    <a:pt x="7672" y="778"/>
                    <a:pt x="7687" y="758"/>
                  </a:cubicBezTo>
                  <a:cubicBezTo>
                    <a:pt x="7702" y="738"/>
                    <a:pt x="7725" y="722"/>
                    <a:pt x="7736" y="701"/>
                  </a:cubicBezTo>
                  <a:cubicBezTo>
                    <a:pt x="7747" y="677"/>
                    <a:pt x="7749" y="651"/>
                    <a:pt x="7757" y="627"/>
                  </a:cubicBezTo>
                  <a:cubicBezTo>
                    <a:pt x="7765" y="602"/>
                    <a:pt x="7777" y="580"/>
                    <a:pt x="7781" y="556"/>
                  </a:cubicBezTo>
                  <a:cubicBezTo>
                    <a:pt x="7782" y="530"/>
                    <a:pt x="7778" y="504"/>
                    <a:pt x="7778" y="478"/>
                  </a:cubicBezTo>
                  <a:cubicBezTo>
                    <a:pt x="7778" y="452"/>
                    <a:pt x="7781" y="428"/>
                    <a:pt x="7777" y="403"/>
                  </a:cubicBezTo>
                  <a:cubicBezTo>
                    <a:pt x="7773" y="377"/>
                    <a:pt x="7763" y="355"/>
                    <a:pt x="7756" y="331"/>
                  </a:cubicBezTo>
                  <a:cubicBezTo>
                    <a:pt x="7747" y="307"/>
                    <a:pt x="7738" y="284"/>
                    <a:pt x="7728" y="263"/>
                  </a:cubicBezTo>
                  <a:cubicBezTo>
                    <a:pt x="7715" y="240"/>
                    <a:pt x="7704" y="217"/>
                    <a:pt x="7691" y="197"/>
                  </a:cubicBezTo>
                  <a:cubicBezTo>
                    <a:pt x="7676" y="177"/>
                    <a:pt x="7656" y="161"/>
                    <a:pt x="7639" y="144"/>
                  </a:cubicBezTo>
                  <a:cubicBezTo>
                    <a:pt x="7622" y="126"/>
                    <a:pt x="7606" y="108"/>
                    <a:pt x="7584" y="93"/>
                  </a:cubicBezTo>
                  <a:cubicBezTo>
                    <a:pt x="7564" y="78"/>
                    <a:pt x="7542" y="66"/>
                    <a:pt x="7520" y="55"/>
                  </a:cubicBezTo>
                  <a:cubicBezTo>
                    <a:pt x="7497" y="44"/>
                    <a:pt x="7474" y="38"/>
                    <a:pt x="7450" y="29"/>
                  </a:cubicBezTo>
                  <a:cubicBezTo>
                    <a:pt x="7426" y="22"/>
                    <a:pt x="7404" y="5"/>
                    <a:pt x="7381" y="1"/>
                  </a:cubicBezTo>
                  <a:cubicBezTo>
                    <a:pt x="7376" y="1"/>
                    <a:pt x="7372" y="0"/>
                    <a:pt x="7367" y="0"/>
                  </a:cubicBezTo>
                  <a:close/>
                  <a:moveTo>
                    <a:pt x="9073" y="0"/>
                  </a:moveTo>
                  <a:cubicBezTo>
                    <a:pt x="9053" y="0"/>
                    <a:pt x="9031" y="7"/>
                    <a:pt x="9010" y="7"/>
                  </a:cubicBezTo>
                  <a:cubicBezTo>
                    <a:pt x="8984" y="7"/>
                    <a:pt x="8961" y="8"/>
                    <a:pt x="8936" y="12"/>
                  </a:cubicBezTo>
                  <a:cubicBezTo>
                    <a:pt x="8911" y="16"/>
                    <a:pt x="8886" y="15"/>
                    <a:pt x="8861" y="23"/>
                  </a:cubicBezTo>
                  <a:cubicBezTo>
                    <a:pt x="8837" y="31"/>
                    <a:pt x="8813" y="39"/>
                    <a:pt x="8790" y="50"/>
                  </a:cubicBezTo>
                  <a:cubicBezTo>
                    <a:pt x="8768" y="61"/>
                    <a:pt x="8749" y="80"/>
                    <a:pt x="8729" y="94"/>
                  </a:cubicBezTo>
                  <a:cubicBezTo>
                    <a:pt x="8709" y="109"/>
                    <a:pt x="8686" y="123"/>
                    <a:pt x="8668" y="140"/>
                  </a:cubicBezTo>
                  <a:cubicBezTo>
                    <a:pt x="8651" y="157"/>
                    <a:pt x="8641" y="182"/>
                    <a:pt x="8628" y="203"/>
                  </a:cubicBezTo>
                  <a:cubicBezTo>
                    <a:pt x="8613" y="222"/>
                    <a:pt x="8592" y="240"/>
                    <a:pt x="8581" y="262"/>
                  </a:cubicBezTo>
                  <a:cubicBezTo>
                    <a:pt x="8571" y="284"/>
                    <a:pt x="8556" y="306"/>
                    <a:pt x="8548" y="329"/>
                  </a:cubicBezTo>
                  <a:cubicBezTo>
                    <a:pt x="8540" y="354"/>
                    <a:pt x="8543" y="381"/>
                    <a:pt x="8539" y="404"/>
                  </a:cubicBezTo>
                  <a:cubicBezTo>
                    <a:pt x="8534" y="429"/>
                    <a:pt x="8536" y="455"/>
                    <a:pt x="8536" y="479"/>
                  </a:cubicBezTo>
                  <a:cubicBezTo>
                    <a:pt x="8536" y="505"/>
                    <a:pt x="8538" y="530"/>
                    <a:pt x="8542" y="553"/>
                  </a:cubicBezTo>
                  <a:cubicBezTo>
                    <a:pt x="8545" y="579"/>
                    <a:pt x="8543" y="606"/>
                    <a:pt x="8549" y="628"/>
                  </a:cubicBezTo>
                  <a:cubicBezTo>
                    <a:pt x="8558" y="653"/>
                    <a:pt x="8579" y="670"/>
                    <a:pt x="8591" y="692"/>
                  </a:cubicBezTo>
                  <a:cubicBezTo>
                    <a:pt x="8603" y="715"/>
                    <a:pt x="8604" y="742"/>
                    <a:pt x="8619" y="762"/>
                  </a:cubicBezTo>
                  <a:cubicBezTo>
                    <a:pt x="8634" y="782"/>
                    <a:pt x="8651" y="801"/>
                    <a:pt x="8670" y="819"/>
                  </a:cubicBezTo>
                  <a:cubicBezTo>
                    <a:pt x="8688" y="836"/>
                    <a:pt x="8710" y="849"/>
                    <a:pt x="8730" y="864"/>
                  </a:cubicBezTo>
                  <a:cubicBezTo>
                    <a:pt x="8751" y="879"/>
                    <a:pt x="8768" y="899"/>
                    <a:pt x="8790" y="911"/>
                  </a:cubicBezTo>
                  <a:cubicBezTo>
                    <a:pt x="8813" y="922"/>
                    <a:pt x="8839" y="926"/>
                    <a:pt x="8863" y="933"/>
                  </a:cubicBezTo>
                  <a:cubicBezTo>
                    <a:pt x="8887" y="942"/>
                    <a:pt x="8911" y="942"/>
                    <a:pt x="8936" y="945"/>
                  </a:cubicBezTo>
                  <a:cubicBezTo>
                    <a:pt x="8961" y="949"/>
                    <a:pt x="8984" y="956"/>
                    <a:pt x="9010" y="956"/>
                  </a:cubicBezTo>
                  <a:cubicBezTo>
                    <a:pt x="9030" y="956"/>
                    <a:pt x="9050" y="960"/>
                    <a:pt x="9069" y="960"/>
                  </a:cubicBezTo>
                  <a:cubicBezTo>
                    <a:pt x="9075" y="960"/>
                    <a:pt x="9080" y="960"/>
                    <a:pt x="9086" y="959"/>
                  </a:cubicBezTo>
                  <a:cubicBezTo>
                    <a:pt x="9112" y="955"/>
                    <a:pt x="9133" y="937"/>
                    <a:pt x="9156" y="928"/>
                  </a:cubicBezTo>
                  <a:cubicBezTo>
                    <a:pt x="9180" y="920"/>
                    <a:pt x="9203" y="912"/>
                    <a:pt x="9224" y="901"/>
                  </a:cubicBezTo>
                  <a:cubicBezTo>
                    <a:pt x="9247" y="889"/>
                    <a:pt x="9272" y="884"/>
                    <a:pt x="9293" y="869"/>
                  </a:cubicBezTo>
                  <a:cubicBezTo>
                    <a:pt x="9313" y="854"/>
                    <a:pt x="9330" y="836"/>
                    <a:pt x="9348" y="819"/>
                  </a:cubicBezTo>
                  <a:cubicBezTo>
                    <a:pt x="9367" y="801"/>
                    <a:pt x="9378" y="778"/>
                    <a:pt x="9393" y="758"/>
                  </a:cubicBezTo>
                  <a:cubicBezTo>
                    <a:pt x="9407" y="738"/>
                    <a:pt x="9431" y="722"/>
                    <a:pt x="9443" y="701"/>
                  </a:cubicBezTo>
                  <a:cubicBezTo>
                    <a:pt x="9453" y="677"/>
                    <a:pt x="9454" y="651"/>
                    <a:pt x="9463" y="627"/>
                  </a:cubicBezTo>
                  <a:cubicBezTo>
                    <a:pt x="9470" y="602"/>
                    <a:pt x="9482" y="580"/>
                    <a:pt x="9487" y="556"/>
                  </a:cubicBezTo>
                  <a:cubicBezTo>
                    <a:pt x="9489" y="530"/>
                    <a:pt x="9484" y="504"/>
                    <a:pt x="9484" y="478"/>
                  </a:cubicBezTo>
                  <a:cubicBezTo>
                    <a:pt x="9484" y="452"/>
                    <a:pt x="9487" y="428"/>
                    <a:pt x="9483" y="403"/>
                  </a:cubicBezTo>
                  <a:cubicBezTo>
                    <a:pt x="9479" y="377"/>
                    <a:pt x="9469" y="355"/>
                    <a:pt x="9462" y="331"/>
                  </a:cubicBezTo>
                  <a:cubicBezTo>
                    <a:pt x="9453" y="307"/>
                    <a:pt x="9444" y="284"/>
                    <a:pt x="9433" y="263"/>
                  </a:cubicBezTo>
                  <a:cubicBezTo>
                    <a:pt x="9421" y="240"/>
                    <a:pt x="9411" y="217"/>
                    <a:pt x="9397" y="197"/>
                  </a:cubicBezTo>
                  <a:cubicBezTo>
                    <a:pt x="9383" y="177"/>
                    <a:pt x="9362" y="161"/>
                    <a:pt x="9345" y="144"/>
                  </a:cubicBezTo>
                  <a:cubicBezTo>
                    <a:pt x="9328" y="126"/>
                    <a:pt x="9311" y="108"/>
                    <a:pt x="9289" y="93"/>
                  </a:cubicBezTo>
                  <a:cubicBezTo>
                    <a:pt x="9270" y="78"/>
                    <a:pt x="9249" y="66"/>
                    <a:pt x="9226" y="55"/>
                  </a:cubicBezTo>
                  <a:cubicBezTo>
                    <a:pt x="9203" y="44"/>
                    <a:pt x="9180" y="38"/>
                    <a:pt x="9156" y="29"/>
                  </a:cubicBezTo>
                  <a:cubicBezTo>
                    <a:pt x="9132" y="22"/>
                    <a:pt x="9111" y="5"/>
                    <a:pt x="9086" y="1"/>
                  </a:cubicBezTo>
                  <a:cubicBezTo>
                    <a:pt x="9082" y="1"/>
                    <a:pt x="9077" y="0"/>
                    <a:pt x="907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1"/>
            <p:cNvSpPr/>
            <p:nvPr/>
          </p:nvSpPr>
          <p:spPr>
            <a:xfrm>
              <a:off x="3925525" y="4693050"/>
              <a:ext cx="309250" cy="1525"/>
            </a:xfrm>
            <a:custGeom>
              <a:avLst/>
              <a:gdLst/>
              <a:ahLst/>
              <a:cxnLst/>
              <a:rect l="l" t="t" r="r" b="b"/>
              <a:pathLst>
                <a:path w="12370" h="61" extrusionOk="0">
                  <a:moveTo>
                    <a:pt x="11127" y="0"/>
                  </a:moveTo>
                  <a:cubicBezTo>
                    <a:pt x="11104" y="0"/>
                    <a:pt x="11094" y="3"/>
                    <a:pt x="11083" y="8"/>
                  </a:cubicBezTo>
                  <a:cubicBezTo>
                    <a:pt x="11074" y="12"/>
                    <a:pt x="11067" y="14"/>
                    <a:pt x="11051" y="14"/>
                  </a:cubicBezTo>
                  <a:cubicBezTo>
                    <a:pt x="11031" y="14"/>
                    <a:pt x="11022" y="13"/>
                    <a:pt x="11013" y="13"/>
                  </a:cubicBezTo>
                  <a:cubicBezTo>
                    <a:pt x="11004" y="12"/>
                    <a:pt x="10993" y="12"/>
                    <a:pt x="10974" y="12"/>
                  </a:cubicBezTo>
                  <a:cubicBezTo>
                    <a:pt x="10955" y="12"/>
                    <a:pt x="10945" y="12"/>
                    <a:pt x="10935" y="13"/>
                  </a:cubicBezTo>
                  <a:cubicBezTo>
                    <a:pt x="10925" y="14"/>
                    <a:pt x="10917" y="14"/>
                    <a:pt x="10898" y="14"/>
                  </a:cubicBezTo>
                  <a:cubicBezTo>
                    <a:pt x="10880" y="14"/>
                    <a:pt x="10874" y="12"/>
                    <a:pt x="10864" y="9"/>
                  </a:cubicBezTo>
                  <a:cubicBezTo>
                    <a:pt x="10855" y="6"/>
                    <a:pt x="10843" y="2"/>
                    <a:pt x="10821" y="2"/>
                  </a:cubicBezTo>
                  <a:cubicBezTo>
                    <a:pt x="10800" y="2"/>
                    <a:pt x="10790" y="3"/>
                    <a:pt x="10780" y="6"/>
                  </a:cubicBezTo>
                  <a:cubicBezTo>
                    <a:pt x="10770" y="9"/>
                    <a:pt x="10763" y="11"/>
                    <a:pt x="10745" y="11"/>
                  </a:cubicBezTo>
                  <a:cubicBezTo>
                    <a:pt x="10725" y="11"/>
                    <a:pt x="10714" y="11"/>
                    <a:pt x="10705" y="12"/>
                  </a:cubicBezTo>
                  <a:cubicBezTo>
                    <a:pt x="10695" y="12"/>
                    <a:pt x="10688" y="13"/>
                    <a:pt x="10668" y="13"/>
                  </a:cubicBezTo>
                  <a:cubicBezTo>
                    <a:pt x="10651" y="13"/>
                    <a:pt x="10645" y="11"/>
                    <a:pt x="10635" y="8"/>
                  </a:cubicBezTo>
                  <a:cubicBezTo>
                    <a:pt x="10625" y="5"/>
                    <a:pt x="10614" y="1"/>
                    <a:pt x="10592" y="1"/>
                  </a:cubicBezTo>
                  <a:cubicBezTo>
                    <a:pt x="10571" y="1"/>
                    <a:pt x="10559" y="5"/>
                    <a:pt x="10549" y="8"/>
                  </a:cubicBezTo>
                  <a:cubicBezTo>
                    <a:pt x="10540" y="11"/>
                    <a:pt x="10532" y="13"/>
                    <a:pt x="10516" y="13"/>
                  </a:cubicBezTo>
                  <a:cubicBezTo>
                    <a:pt x="10499" y="13"/>
                    <a:pt x="10492" y="11"/>
                    <a:pt x="10483" y="8"/>
                  </a:cubicBezTo>
                  <a:cubicBezTo>
                    <a:pt x="10473" y="5"/>
                    <a:pt x="10462" y="1"/>
                    <a:pt x="10440" y="1"/>
                  </a:cubicBezTo>
                  <a:cubicBezTo>
                    <a:pt x="10420" y="1"/>
                    <a:pt x="10408" y="3"/>
                    <a:pt x="10398" y="6"/>
                  </a:cubicBezTo>
                  <a:cubicBezTo>
                    <a:pt x="10389" y="9"/>
                    <a:pt x="10381" y="11"/>
                    <a:pt x="10363" y="11"/>
                  </a:cubicBezTo>
                  <a:cubicBezTo>
                    <a:pt x="10346" y="11"/>
                    <a:pt x="10338" y="9"/>
                    <a:pt x="10329" y="6"/>
                  </a:cubicBezTo>
                  <a:cubicBezTo>
                    <a:pt x="10319" y="3"/>
                    <a:pt x="10308" y="1"/>
                    <a:pt x="10287" y="1"/>
                  </a:cubicBezTo>
                  <a:cubicBezTo>
                    <a:pt x="10267" y="1"/>
                    <a:pt x="10256" y="2"/>
                    <a:pt x="10247" y="3"/>
                  </a:cubicBezTo>
                  <a:cubicBezTo>
                    <a:pt x="10238" y="3"/>
                    <a:pt x="10229" y="5"/>
                    <a:pt x="10211" y="5"/>
                  </a:cubicBezTo>
                  <a:cubicBezTo>
                    <a:pt x="10194" y="5"/>
                    <a:pt x="10184" y="5"/>
                    <a:pt x="10174" y="3"/>
                  </a:cubicBezTo>
                  <a:cubicBezTo>
                    <a:pt x="10164" y="3"/>
                    <a:pt x="10154" y="2"/>
                    <a:pt x="10135" y="2"/>
                  </a:cubicBezTo>
                  <a:cubicBezTo>
                    <a:pt x="10113" y="2"/>
                    <a:pt x="10101" y="6"/>
                    <a:pt x="10092" y="9"/>
                  </a:cubicBezTo>
                  <a:cubicBezTo>
                    <a:pt x="10082" y="12"/>
                    <a:pt x="10076" y="14"/>
                    <a:pt x="10058" y="14"/>
                  </a:cubicBezTo>
                  <a:cubicBezTo>
                    <a:pt x="10041" y="14"/>
                    <a:pt x="10034" y="12"/>
                    <a:pt x="10025" y="9"/>
                  </a:cubicBezTo>
                  <a:cubicBezTo>
                    <a:pt x="10015" y="6"/>
                    <a:pt x="10003" y="2"/>
                    <a:pt x="9982" y="2"/>
                  </a:cubicBezTo>
                  <a:cubicBezTo>
                    <a:pt x="9959" y="2"/>
                    <a:pt x="9948" y="8"/>
                    <a:pt x="9938" y="12"/>
                  </a:cubicBezTo>
                  <a:cubicBezTo>
                    <a:pt x="9928" y="16"/>
                    <a:pt x="9922" y="18"/>
                    <a:pt x="9906" y="18"/>
                  </a:cubicBezTo>
                  <a:cubicBezTo>
                    <a:pt x="9886" y="18"/>
                    <a:pt x="9878" y="17"/>
                    <a:pt x="9868" y="17"/>
                  </a:cubicBezTo>
                  <a:cubicBezTo>
                    <a:pt x="9859" y="16"/>
                    <a:pt x="9848" y="16"/>
                    <a:pt x="9830" y="16"/>
                  </a:cubicBezTo>
                  <a:cubicBezTo>
                    <a:pt x="9811" y="16"/>
                    <a:pt x="9804" y="15"/>
                    <a:pt x="9794" y="12"/>
                  </a:cubicBezTo>
                  <a:cubicBezTo>
                    <a:pt x="9785" y="10"/>
                    <a:pt x="9774" y="6"/>
                    <a:pt x="9752" y="6"/>
                  </a:cubicBezTo>
                  <a:cubicBezTo>
                    <a:pt x="9733" y="6"/>
                    <a:pt x="9720" y="8"/>
                    <a:pt x="9712" y="11"/>
                  </a:cubicBezTo>
                  <a:cubicBezTo>
                    <a:pt x="9702" y="13"/>
                    <a:pt x="9694" y="14"/>
                    <a:pt x="9676" y="14"/>
                  </a:cubicBezTo>
                  <a:cubicBezTo>
                    <a:pt x="9657" y="14"/>
                    <a:pt x="9650" y="13"/>
                    <a:pt x="9640" y="12"/>
                  </a:cubicBezTo>
                  <a:cubicBezTo>
                    <a:pt x="9630" y="11"/>
                    <a:pt x="9621" y="9"/>
                    <a:pt x="9600" y="9"/>
                  </a:cubicBezTo>
                  <a:cubicBezTo>
                    <a:pt x="9581" y="9"/>
                    <a:pt x="9573" y="9"/>
                    <a:pt x="9563" y="8"/>
                  </a:cubicBezTo>
                  <a:cubicBezTo>
                    <a:pt x="9552" y="8"/>
                    <a:pt x="9543" y="6"/>
                    <a:pt x="9522" y="6"/>
                  </a:cubicBezTo>
                  <a:cubicBezTo>
                    <a:pt x="9503" y="6"/>
                    <a:pt x="9490" y="9"/>
                    <a:pt x="9481" y="12"/>
                  </a:cubicBezTo>
                  <a:cubicBezTo>
                    <a:pt x="9472" y="14"/>
                    <a:pt x="9463" y="16"/>
                    <a:pt x="9446" y="16"/>
                  </a:cubicBezTo>
                  <a:cubicBezTo>
                    <a:pt x="9427" y="16"/>
                    <a:pt x="9419" y="14"/>
                    <a:pt x="9410" y="13"/>
                  </a:cubicBezTo>
                  <a:cubicBezTo>
                    <a:pt x="9400" y="12"/>
                    <a:pt x="9389" y="11"/>
                    <a:pt x="9370" y="11"/>
                  </a:cubicBezTo>
                  <a:cubicBezTo>
                    <a:pt x="9350" y="11"/>
                    <a:pt x="9339" y="12"/>
                    <a:pt x="9329" y="13"/>
                  </a:cubicBezTo>
                  <a:cubicBezTo>
                    <a:pt x="9320" y="14"/>
                    <a:pt x="9311" y="16"/>
                    <a:pt x="9293" y="16"/>
                  </a:cubicBezTo>
                  <a:cubicBezTo>
                    <a:pt x="9276" y="16"/>
                    <a:pt x="9268" y="13"/>
                    <a:pt x="9259" y="12"/>
                  </a:cubicBezTo>
                  <a:cubicBezTo>
                    <a:pt x="9249" y="11"/>
                    <a:pt x="9237" y="8"/>
                    <a:pt x="9217" y="8"/>
                  </a:cubicBezTo>
                  <a:cubicBezTo>
                    <a:pt x="9197" y="8"/>
                    <a:pt x="9186" y="9"/>
                    <a:pt x="9177" y="11"/>
                  </a:cubicBezTo>
                  <a:cubicBezTo>
                    <a:pt x="9168" y="12"/>
                    <a:pt x="9159" y="13"/>
                    <a:pt x="9141" y="13"/>
                  </a:cubicBezTo>
                  <a:cubicBezTo>
                    <a:pt x="9124" y="13"/>
                    <a:pt x="9114" y="13"/>
                    <a:pt x="9104" y="12"/>
                  </a:cubicBezTo>
                  <a:cubicBezTo>
                    <a:pt x="9094" y="12"/>
                    <a:pt x="9084" y="11"/>
                    <a:pt x="9065" y="11"/>
                  </a:cubicBezTo>
                  <a:cubicBezTo>
                    <a:pt x="9046" y="11"/>
                    <a:pt x="9036" y="9"/>
                    <a:pt x="9027" y="9"/>
                  </a:cubicBezTo>
                  <a:cubicBezTo>
                    <a:pt x="9018" y="8"/>
                    <a:pt x="9008" y="8"/>
                    <a:pt x="8988" y="8"/>
                  </a:cubicBezTo>
                  <a:cubicBezTo>
                    <a:pt x="8969" y="8"/>
                    <a:pt x="8960" y="6"/>
                    <a:pt x="8950" y="6"/>
                  </a:cubicBezTo>
                  <a:cubicBezTo>
                    <a:pt x="8942" y="5"/>
                    <a:pt x="8932" y="5"/>
                    <a:pt x="8912" y="5"/>
                  </a:cubicBezTo>
                  <a:cubicBezTo>
                    <a:pt x="8893" y="5"/>
                    <a:pt x="8883" y="6"/>
                    <a:pt x="8873" y="6"/>
                  </a:cubicBezTo>
                  <a:cubicBezTo>
                    <a:pt x="8863" y="8"/>
                    <a:pt x="8854" y="8"/>
                    <a:pt x="8836" y="8"/>
                  </a:cubicBezTo>
                  <a:cubicBezTo>
                    <a:pt x="8815" y="8"/>
                    <a:pt x="8805" y="9"/>
                    <a:pt x="8795" y="11"/>
                  </a:cubicBezTo>
                  <a:cubicBezTo>
                    <a:pt x="8786" y="12"/>
                    <a:pt x="8777" y="13"/>
                    <a:pt x="8760" y="13"/>
                  </a:cubicBezTo>
                  <a:cubicBezTo>
                    <a:pt x="8740" y="13"/>
                    <a:pt x="8730" y="14"/>
                    <a:pt x="8720" y="14"/>
                  </a:cubicBezTo>
                  <a:cubicBezTo>
                    <a:pt x="8711" y="16"/>
                    <a:pt x="8702" y="16"/>
                    <a:pt x="8683" y="16"/>
                  </a:cubicBezTo>
                  <a:cubicBezTo>
                    <a:pt x="8665" y="16"/>
                    <a:pt x="8658" y="15"/>
                    <a:pt x="8648" y="12"/>
                  </a:cubicBezTo>
                  <a:cubicBezTo>
                    <a:pt x="8637" y="10"/>
                    <a:pt x="8627" y="6"/>
                    <a:pt x="8605" y="6"/>
                  </a:cubicBezTo>
                  <a:cubicBezTo>
                    <a:pt x="8584" y="6"/>
                    <a:pt x="8574" y="9"/>
                    <a:pt x="8564" y="11"/>
                  </a:cubicBezTo>
                  <a:cubicBezTo>
                    <a:pt x="8554" y="12"/>
                    <a:pt x="8545" y="13"/>
                    <a:pt x="8527" y="13"/>
                  </a:cubicBezTo>
                  <a:cubicBezTo>
                    <a:pt x="8508" y="13"/>
                    <a:pt x="8498" y="15"/>
                    <a:pt x="8487" y="16"/>
                  </a:cubicBezTo>
                  <a:cubicBezTo>
                    <a:pt x="8478" y="17"/>
                    <a:pt x="8470" y="18"/>
                    <a:pt x="8451" y="18"/>
                  </a:cubicBezTo>
                  <a:lnTo>
                    <a:pt x="8375" y="18"/>
                  </a:lnTo>
                  <a:cubicBezTo>
                    <a:pt x="8359" y="18"/>
                    <a:pt x="8350" y="16"/>
                    <a:pt x="8342" y="13"/>
                  </a:cubicBezTo>
                  <a:cubicBezTo>
                    <a:pt x="8331" y="10"/>
                    <a:pt x="8320" y="6"/>
                    <a:pt x="8299" y="6"/>
                  </a:cubicBezTo>
                  <a:cubicBezTo>
                    <a:pt x="8278" y="6"/>
                    <a:pt x="8268" y="10"/>
                    <a:pt x="8257" y="11"/>
                  </a:cubicBezTo>
                  <a:cubicBezTo>
                    <a:pt x="8249" y="13"/>
                    <a:pt x="8240" y="15"/>
                    <a:pt x="8222" y="15"/>
                  </a:cubicBezTo>
                  <a:cubicBezTo>
                    <a:pt x="8204" y="15"/>
                    <a:pt x="8194" y="15"/>
                    <a:pt x="8184" y="13"/>
                  </a:cubicBezTo>
                  <a:cubicBezTo>
                    <a:pt x="8174" y="13"/>
                    <a:pt x="8165" y="12"/>
                    <a:pt x="8145" y="12"/>
                  </a:cubicBezTo>
                  <a:cubicBezTo>
                    <a:pt x="8124" y="12"/>
                    <a:pt x="8113" y="14"/>
                    <a:pt x="8103" y="17"/>
                  </a:cubicBezTo>
                  <a:cubicBezTo>
                    <a:pt x="8093" y="19"/>
                    <a:pt x="8086" y="21"/>
                    <a:pt x="8069" y="21"/>
                  </a:cubicBezTo>
                  <a:cubicBezTo>
                    <a:pt x="8050" y="21"/>
                    <a:pt x="8043" y="19"/>
                    <a:pt x="8033" y="18"/>
                  </a:cubicBezTo>
                  <a:cubicBezTo>
                    <a:pt x="8023" y="16"/>
                    <a:pt x="8012" y="14"/>
                    <a:pt x="7992" y="14"/>
                  </a:cubicBezTo>
                  <a:lnTo>
                    <a:pt x="7915" y="14"/>
                  </a:lnTo>
                  <a:cubicBezTo>
                    <a:pt x="7897" y="14"/>
                    <a:pt x="7888" y="14"/>
                    <a:pt x="7878" y="13"/>
                  </a:cubicBezTo>
                  <a:cubicBezTo>
                    <a:pt x="7867" y="13"/>
                    <a:pt x="7858" y="12"/>
                    <a:pt x="7838" y="12"/>
                  </a:cubicBezTo>
                  <a:cubicBezTo>
                    <a:pt x="7818" y="12"/>
                    <a:pt x="7807" y="13"/>
                    <a:pt x="7798" y="14"/>
                  </a:cubicBezTo>
                  <a:cubicBezTo>
                    <a:pt x="7788" y="16"/>
                    <a:pt x="7779" y="17"/>
                    <a:pt x="7761" y="17"/>
                  </a:cubicBezTo>
                  <a:cubicBezTo>
                    <a:pt x="7742" y="17"/>
                    <a:pt x="7731" y="18"/>
                    <a:pt x="7722" y="19"/>
                  </a:cubicBezTo>
                  <a:cubicBezTo>
                    <a:pt x="7712" y="21"/>
                    <a:pt x="7704" y="23"/>
                    <a:pt x="7685" y="23"/>
                  </a:cubicBezTo>
                  <a:cubicBezTo>
                    <a:pt x="7668" y="23"/>
                    <a:pt x="7659" y="20"/>
                    <a:pt x="7651" y="18"/>
                  </a:cubicBezTo>
                  <a:cubicBezTo>
                    <a:pt x="7641" y="17"/>
                    <a:pt x="7631" y="15"/>
                    <a:pt x="7609" y="15"/>
                  </a:cubicBezTo>
                  <a:cubicBezTo>
                    <a:pt x="7589" y="15"/>
                    <a:pt x="7578" y="16"/>
                    <a:pt x="7568" y="17"/>
                  </a:cubicBezTo>
                  <a:cubicBezTo>
                    <a:pt x="7560" y="18"/>
                    <a:pt x="7551" y="20"/>
                    <a:pt x="7533" y="20"/>
                  </a:cubicBezTo>
                  <a:cubicBezTo>
                    <a:pt x="7515" y="20"/>
                    <a:pt x="7506" y="18"/>
                    <a:pt x="7497" y="17"/>
                  </a:cubicBezTo>
                  <a:cubicBezTo>
                    <a:pt x="7487" y="16"/>
                    <a:pt x="7476" y="15"/>
                    <a:pt x="7456" y="15"/>
                  </a:cubicBezTo>
                  <a:cubicBezTo>
                    <a:pt x="7437" y="15"/>
                    <a:pt x="7426" y="16"/>
                    <a:pt x="7416" y="17"/>
                  </a:cubicBezTo>
                  <a:cubicBezTo>
                    <a:pt x="7407" y="17"/>
                    <a:pt x="7399" y="18"/>
                    <a:pt x="7380" y="18"/>
                  </a:cubicBezTo>
                  <a:lnTo>
                    <a:pt x="7304" y="18"/>
                  </a:lnTo>
                  <a:cubicBezTo>
                    <a:pt x="7285" y="18"/>
                    <a:pt x="7276" y="18"/>
                    <a:pt x="7266" y="17"/>
                  </a:cubicBezTo>
                  <a:cubicBezTo>
                    <a:pt x="7257" y="17"/>
                    <a:pt x="7247" y="16"/>
                    <a:pt x="7228" y="16"/>
                  </a:cubicBezTo>
                  <a:cubicBezTo>
                    <a:pt x="7207" y="16"/>
                    <a:pt x="7197" y="17"/>
                    <a:pt x="7187" y="18"/>
                  </a:cubicBezTo>
                  <a:cubicBezTo>
                    <a:pt x="7177" y="20"/>
                    <a:pt x="7169" y="21"/>
                    <a:pt x="7151" y="21"/>
                  </a:cubicBezTo>
                  <a:cubicBezTo>
                    <a:pt x="7134" y="21"/>
                    <a:pt x="7124" y="21"/>
                    <a:pt x="7115" y="20"/>
                  </a:cubicBezTo>
                  <a:cubicBezTo>
                    <a:pt x="7105" y="20"/>
                    <a:pt x="7095" y="18"/>
                    <a:pt x="7075" y="18"/>
                  </a:cubicBezTo>
                  <a:cubicBezTo>
                    <a:pt x="7056" y="18"/>
                    <a:pt x="7046" y="20"/>
                    <a:pt x="7036" y="20"/>
                  </a:cubicBezTo>
                  <a:cubicBezTo>
                    <a:pt x="7026" y="21"/>
                    <a:pt x="7017" y="21"/>
                    <a:pt x="6999" y="21"/>
                  </a:cubicBezTo>
                  <a:cubicBezTo>
                    <a:pt x="6978" y="21"/>
                    <a:pt x="6968" y="21"/>
                    <a:pt x="6958" y="23"/>
                  </a:cubicBezTo>
                  <a:cubicBezTo>
                    <a:pt x="6949" y="23"/>
                    <a:pt x="6940" y="24"/>
                    <a:pt x="6920" y="24"/>
                  </a:cubicBezTo>
                  <a:cubicBezTo>
                    <a:pt x="6904" y="24"/>
                    <a:pt x="6897" y="21"/>
                    <a:pt x="6887" y="18"/>
                  </a:cubicBezTo>
                  <a:cubicBezTo>
                    <a:pt x="6878" y="16"/>
                    <a:pt x="6866" y="12"/>
                    <a:pt x="6844" y="12"/>
                  </a:cubicBezTo>
                  <a:cubicBezTo>
                    <a:pt x="6823" y="12"/>
                    <a:pt x="6812" y="16"/>
                    <a:pt x="6802" y="18"/>
                  </a:cubicBezTo>
                  <a:cubicBezTo>
                    <a:pt x="6792" y="21"/>
                    <a:pt x="6785" y="24"/>
                    <a:pt x="6768" y="24"/>
                  </a:cubicBezTo>
                  <a:lnTo>
                    <a:pt x="6692" y="24"/>
                  </a:lnTo>
                  <a:cubicBezTo>
                    <a:pt x="6673" y="24"/>
                    <a:pt x="6665" y="23"/>
                    <a:pt x="6656" y="21"/>
                  </a:cubicBezTo>
                  <a:cubicBezTo>
                    <a:pt x="6645" y="18"/>
                    <a:pt x="6634" y="17"/>
                    <a:pt x="6614" y="17"/>
                  </a:cubicBezTo>
                  <a:cubicBezTo>
                    <a:pt x="6596" y="17"/>
                    <a:pt x="6586" y="16"/>
                    <a:pt x="6577" y="16"/>
                  </a:cubicBezTo>
                  <a:cubicBezTo>
                    <a:pt x="6567" y="15"/>
                    <a:pt x="6558" y="15"/>
                    <a:pt x="6538" y="15"/>
                  </a:cubicBezTo>
                  <a:cubicBezTo>
                    <a:pt x="6518" y="15"/>
                    <a:pt x="6507" y="16"/>
                    <a:pt x="6497" y="17"/>
                  </a:cubicBezTo>
                  <a:cubicBezTo>
                    <a:pt x="6489" y="18"/>
                    <a:pt x="6479" y="20"/>
                    <a:pt x="6462" y="20"/>
                  </a:cubicBezTo>
                  <a:cubicBezTo>
                    <a:pt x="6444" y="20"/>
                    <a:pt x="6435" y="18"/>
                    <a:pt x="6426" y="17"/>
                  </a:cubicBezTo>
                  <a:cubicBezTo>
                    <a:pt x="6416" y="16"/>
                    <a:pt x="6405" y="15"/>
                    <a:pt x="6385" y="15"/>
                  </a:cubicBezTo>
                  <a:cubicBezTo>
                    <a:pt x="6363" y="15"/>
                    <a:pt x="6352" y="17"/>
                    <a:pt x="6342" y="20"/>
                  </a:cubicBezTo>
                  <a:cubicBezTo>
                    <a:pt x="6333" y="21"/>
                    <a:pt x="6325" y="24"/>
                    <a:pt x="6308" y="24"/>
                  </a:cubicBezTo>
                  <a:cubicBezTo>
                    <a:pt x="6291" y="24"/>
                    <a:pt x="6282" y="21"/>
                    <a:pt x="6272" y="20"/>
                  </a:cubicBezTo>
                  <a:cubicBezTo>
                    <a:pt x="6264" y="18"/>
                    <a:pt x="6251" y="16"/>
                    <a:pt x="6232" y="16"/>
                  </a:cubicBezTo>
                  <a:cubicBezTo>
                    <a:pt x="6213" y="16"/>
                    <a:pt x="6205" y="15"/>
                    <a:pt x="6195" y="13"/>
                  </a:cubicBezTo>
                  <a:cubicBezTo>
                    <a:pt x="6186" y="12"/>
                    <a:pt x="6175" y="11"/>
                    <a:pt x="6155" y="11"/>
                  </a:cubicBezTo>
                  <a:cubicBezTo>
                    <a:pt x="6135" y="11"/>
                    <a:pt x="6122" y="13"/>
                    <a:pt x="6114" y="16"/>
                  </a:cubicBezTo>
                  <a:cubicBezTo>
                    <a:pt x="6104" y="18"/>
                    <a:pt x="6096" y="20"/>
                    <a:pt x="6079" y="20"/>
                  </a:cubicBezTo>
                  <a:cubicBezTo>
                    <a:pt x="6060" y="20"/>
                    <a:pt x="6050" y="21"/>
                    <a:pt x="6040" y="21"/>
                  </a:cubicBezTo>
                  <a:cubicBezTo>
                    <a:pt x="6030" y="23"/>
                    <a:pt x="6021" y="23"/>
                    <a:pt x="6002" y="23"/>
                  </a:cubicBezTo>
                  <a:lnTo>
                    <a:pt x="5926" y="23"/>
                  </a:lnTo>
                  <a:cubicBezTo>
                    <a:pt x="5908" y="23"/>
                    <a:pt x="5901" y="21"/>
                    <a:pt x="5891" y="18"/>
                  </a:cubicBezTo>
                  <a:cubicBezTo>
                    <a:pt x="5881" y="16"/>
                    <a:pt x="5871" y="13"/>
                    <a:pt x="5849" y="13"/>
                  </a:cubicBezTo>
                  <a:cubicBezTo>
                    <a:pt x="5827" y="13"/>
                    <a:pt x="5816" y="17"/>
                    <a:pt x="5805" y="21"/>
                  </a:cubicBezTo>
                  <a:cubicBezTo>
                    <a:pt x="5796" y="24"/>
                    <a:pt x="5788" y="27"/>
                    <a:pt x="5772" y="27"/>
                  </a:cubicBezTo>
                  <a:cubicBezTo>
                    <a:pt x="5755" y="27"/>
                    <a:pt x="5748" y="24"/>
                    <a:pt x="5739" y="21"/>
                  </a:cubicBezTo>
                  <a:cubicBezTo>
                    <a:pt x="5729" y="18"/>
                    <a:pt x="5718" y="15"/>
                    <a:pt x="5696" y="15"/>
                  </a:cubicBezTo>
                  <a:cubicBezTo>
                    <a:pt x="5677" y="15"/>
                    <a:pt x="5666" y="16"/>
                    <a:pt x="5656" y="16"/>
                  </a:cubicBezTo>
                  <a:cubicBezTo>
                    <a:pt x="5648" y="17"/>
                    <a:pt x="5638" y="17"/>
                    <a:pt x="5619" y="17"/>
                  </a:cubicBezTo>
                  <a:cubicBezTo>
                    <a:pt x="5600" y="17"/>
                    <a:pt x="5590" y="18"/>
                    <a:pt x="5579" y="20"/>
                  </a:cubicBezTo>
                  <a:cubicBezTo>
                    <a:pt x="5570" y="21"/>
                    <a:pt x="5562" y="23"/>
                    <a:pt x="5543" y="23"/>
                  </a:cubicBezTo>
                  <a:cubicBezTo>
                    <a:pt x="5526" y="23"/>
                    <a:pt x="5517" y="20"/>
                    <a:pt x="5509" y="18"/>
                  </a:cubicBezTo>
                  <a:cubicBezTo>
                    <a:pt x="5499" y="17"/>
                    <a:pt x="5488" y="15"/>
                    <a:pt x="5467" y="15"/>
                  </a:cubicBezTo>
                  <a:cubicBezTo>
                    <a:pt x="5445" y="15"/>
                    <a:pt x="5436" y="17"/>
                    <a:pt x="5425" y="18"/>
                  </a:cubicBezTo>
                  <a:cubicBezTo>
                    <a:pt x="5415" y="20"/>
                    <a:pt x="5407" y="21"/>
                    <a:pt x="5389" y="21"/>
                  </a:cubicBezTo>
                  <a:cubicBezTo>
                    <a:pt x="5367" y="21"/>
                    <a:pt x="5359" y="23"/>
                    <a:pt x="5348" y="24"/>
                  </a:cubicBezTo>
                  <a:cubicBezTo>
                    <a:pt x="5338" y="26"/>
                    <a:pt x="5329" y="27"/>
                    <a:pt x="5312" y="27"/>
                  </a:cubicBezTo>
                  <a:cubicBezTo>
                    <a:pt x="5294" y="27"/>
                    <a:pt x="5285" y="26"/>
                    <a:pt x="5275" y="24"/>
                  </a:cubicBezTo>
                  <a:cubicBezTo>
                    <a:pt x="5266" y="23"/>
                    <a:pt x="5255" y="21"/>
                    <a:pt x="5236" y="21"/>
                  </a:cubicBezTo>
                  <a:cubicBezTo>
                    <a:pt x="5217" y="21"/>
                    <a:pt x="5210" y="20"/>
                    <a:pt x="5200" y="17"/>
                  </a:cubicBezTo>
                  <a:cubicBezTo>
                    <a:pt x="5191" y="15"/>
                    <a:pt x="5180" y="12"/>
                    <a:pt x="5158" y="12"/>
                  </a:cubicBezTo>
                  <a:cubicBezTo>
                    <a:pt x="5136" y="12"/>
                    <a:pt x="5125" y="16"/>
                    <a:pt x="5114" y="20"/>
                  </a:cubicBezTo>
                  <a:cubicBezTo>
                    <a:pt x="5105" y="23"/>
                    <a:pt x="5097" y="26"/>
                    <a:pt x="5081" y="26"/>
                  </a:cubicBezTo>
                  <a:lnTo>
                    <a:pt x="5044" y="26"/>
                  </a:lnTo>
                  <a:cubicBezTo>
                    <a:pt x="5034" y="24"/>
                    <a:pt x="5025" y="24"/>
                    <a:pt x="5005" y="24"/>
                  </a:cubicBezTo>
                  <a:cubicBezTo>
                    <a:pt x="4987" y="24"/>
                    <a:pt x="4980" y="21"/>
                    <a:pt x="4970" y="20"/>
                  </a:cubicBezTo>
                  <a:cubicBezTo>
                    <a:pt x="4960" y="18"/>
                    <a:pt x="4950" y="16"/>
                    <a:pt x="4928" y="16"/>
                  </a:cubicBezTo>
                  <a:cubicBezTo>
                    <a:pt x="4910" y="16"/>
                    <a:pt x="4899" y="17"/>
                    <a:pt x="4890" y="17"/>
                  </a:cubicBezTo>
                  <a:cubicBezTo>
                    <a:pt x="4880" y="18"/>
                    <a:pt x="4871" y="18"/>
                    <a:pt x="4852" y="18"/>
                  </a:cubicBezTo>
                  <a:cubicBezTo>
                    <a:pt x="4832" y="18"/>
                    <a:pt x="4821" y="20"/>
                    <a:pt x="4812" y="21"/>
                  </a:cubicBezTo>
                  <a:cubicBezTo>
                    <a:pt x="4803" y="23"/>
                    <a:pt x="4793" y="24"/>
                    <a:pt x="4776" y="24"/>
                  </a:cubicBezTo>
                  <a:cubicBezTo>
                    <a:pt x="4760" y="24"/>
                    <a:pt x="4751" y="21"/>
                    <a:pt x="4743" y="18"/>
                  </a:cubicBezTo>
                  <a:cubicBezTo>
                    <a:pt x="4733" y="16"/>
                    <a:pt x="4721" y="12"/>
                    <a:pt x="4700" y="12"/>
                  </a:cubicBezTo>
                  <a:cubicBezTo>
                    <a:pt x="4680" y="12"/>
                    <a:pt x="4668" y="15"/>
                    <a:pt x="4658" y="17"/>
                  </a:cubicBezTo>
                  <a:cubicBezTo>
                    <a:pt x="4649" y="20"/>
                    <a:pt x="4641" y="21"/>
                    <a:pt x="4623" y="21"/>
                  </a:cubicBezTo>
                  <a:cubicBezTo>
                    <a:pt x="4605" y="21"/>
                    <a:pt x="4596" y="20"/>
                    <a:pt x="4588" y="18"/>
                  </a:cubicBezTo>
                  <a:cubicBezTo>
                    <a:pt x="4577" y="16"/>
                    <a:pt x="4566" y="15"/>
                    <a:pt x="4546" y="15"/>
                  </a:cubicBezTo>
                  <a:cubicBezTo>
                    <a:pt x="4524" y="15"/>
                    <a:pt x="4513" y="17"/>
                    <a:pt x="4503" y="20"/>
                  </a:cubicBezTo>
                  <a:cubicBezTo>
                    <a:pt x="4493" y="21"/>
                    <a:pt x="4486" y="24"/>
                    <a:pt x="4468" y="24"/>
                  </a:cubicBezTo>
                  <a:lnTo>
                    <a:pt x="4315" y="24"/>
                  </a:lnTo>
                  <a:cubicBezTo>
                    <a:pt x="4299" y="24"/>
                    <a:pt x="4291" y="21"/>
                    <a:pt x="4282" y="18"/>
                  </a:cubicBezTo>
                  <a:cubicBezTo>
                    <a:pt x="4273" y="16"/>
                    <a:pt x="4261" y="12"/>
                    <a:pt x="4239" y="12"/>
                  </a:cubicBezTo>
                  <a:cubicBezTo>
                    <a:pt x="4218" y="12"/>
                    <a:pt x="4205" y="15"/>
                    <a:pt x="4197" y="17"/>
                  </a:cubicBezTo>
                  <a:cubicBezTo>
                    <a:pt x="4187" y="18"/>
                    <a:pt x="4178" y="21"/>
                    <a:pt x="4161" y="21"/>
                  </a:cubicBezTo>
                  <a:cubicBezTo>
                    <a:pt x="4143" y="21"/>
                    <a:pt x="4133" y="20"/>
                    <a:pt x="4124" y="20"/>
                  </a:cubicBezTo>
                  <a:cubicBezTo>
                    <a:pt x="4114" y="18"/>
                    <a:pt x="4105" y="18"/>
                    <a:pt x="4085" y="18"/>
                  </a:cubicBezTo>
                  <a:cubicBezTo>
                    <a:pt x="4068" y="18"/>
                    <a:pt x="4058" y="17"/>
                    <a:pt x="4049" y="16"/>
                  </a:cubicBezTo>
                  <a:cubicBezTo>
                    <a:pt x="4039" y="15"/>
                    <a:pt x="4028" y="13"/>
                    <a:pt x="4009" y="13"/>
                  </a:cubicBezTo>
                  <a:cubicBezTo>
                    <a:pt x="3988" y="13"/>
                    <a:pt x="3975" y="16"/>
                    <a:pt x="3966" y="18"/>
                  </a:cubicBezTo>
                  <a:cubicBezTo>
                    <a:pt x="3958" y="21"/>
                    <a:pt x="3950" y="24"/>
                    <a:pt x="3932" y="24"/>
                  </a:cubicBezTo>
                  <a:cubicBezTo>
                    <a:pt x="3914" y="24"/>
                    <a:pt x="3905" y="23"/>
                    <a:pt x="3897" y="21"/>
                  </a:cubicBezTo>
                  <a:cubicBezTo>
                    <a:pt x="3886" y="18"/>
                    <a:pt x="3875" y="17"/>
                    <a:pt x="3855" y="17"/>
                  </a:cubicBezTo>
                  <a:cubicBezTo>
                    <a:pt x="3835" y="17"/>
                    <a:pt x="3824" y="17"/>
                    <a:pt x="3814" y="18"/>
                  </a:cubicBezTo>
                  <a:cubicBezTo>
                    <a:pt x="3807" y="18"/>
                    <a:pt x="3797" y="20"/>
                    <a:pt x="3779" y="20"/>
                  </a:cubicBezTo>
                  <a:cubicBezTo>
                    <a:pt x="3761" y="20"/>
                    <a:pt x="3753" y="17"/>
                    <a:pt x="3743" y="16"/>
                  </a:cubicBezTo>
                  <a:cubicBezTo>
                    <a:pt x="3733" y="15"/>
                    <a:pt x="3723" y="12"/>
                    <a:pt x="3702" y="12"/>
                  </a:cubicBezTo>
                  <a:lnTo>
                    <a:pt x="3626" y="12"/>
                  </a:lnTo>
                  <a:cubicBezTo>
                    <a:pt x="3607" y="12"/>
                    <a:pt x="3597" y="13"/>
                    <a:pt x="3587" y="13"/>
                  </a:cubicBezTo>
                  <a:cubicBezTo>
                    <a:pt x="3577" y="15"/>
                    <a:pt x="3568" y="15"/>
                    <a:pt x="3550" y="15"/>
                  </a:cubicBezTo>
                  <a:cubicBezTo>
                    <a:pt x="3532" y="15"/>
                    <a:pt x="3523" y="15"/>
                    <a:pt x="3513" y="13"/>
                  </a:cubicBezTo>
                  <a:cubicBezTo>
                    <a:pt x="3502" y="12"/>
                    <a:pt x="3493" y="11"/>
                    <a:pt x="3474" y="11"/>
                  </a:cubicBezTo>
                  <a:lnTo>
                    <a:pt x="3396" y="11"/>
                  </a:lnTo>
                  <a:cubicBezTo>
                    <a:pt x="3377" y="11"/>
                    <a:pt x="3366" y="12"/>
                    <a:pt x="3357" y="13"/>
                  </a:cubicBezTo>
                  <a:cubicBezTo>
                    <a:pt x="3348" y="13"/>
                    <a:pt x="3340" y="15"/>
                    <a:pt x="3320" y="15"/>
                  </a:cubicBezTo>
                  <a:cubicBezTo>
                    <a:pt x="3300" y="15"/>
                    <a:pt x="3289" y="16"/>
                    <a:pt x="3281" y="17"/>
                  </a:cubicBezTo>
                  <a:cubicBezTo>
                    <a:pt x="3271" y="18"/>
                    <a:pt x="3261" y="20"/>
                    <a:pt x="3244" y="20"/>
                  </a:cubicBezTo>
                  <a:cubicBezTo>
                    <a:pt x="3227" y="20"/>
                    <a:pt x="3219" y="17"/>
                    <a:pt x="3209" y="16"/>
                  </a:cubicBezTo>
                  <a:cubicBezTo>
                    <a:pt x="3198" y="13"/>
                    <a:pt x="3188" y="12"/>
                    <a:pt x="3168" y="12"/>
                  </a:cubicBezTo>
                  <a:cubicBezTo>
                    <a:pt x="3148" y="12"/>
                    <a:pt x="3137" y="12"/>
                    <a:pt x="3128" y="13"/>
                  </a:cubicBezTo>
                  <a:cubicBezTo>
                    <a:pt x="3118" y="15"/>
                    <a:pt x="3109" y="15"/>
                    <a:pt x="3090" y="15"/>
                  </a:cubicBezTo>
                  <a:lnTo>
                    <a:pt x="3014" y="15"/>
                  </a:lnTo>
                  <a:cubicBezTo>
                    <a:pt x="2995" y="15"/>
                    <a:pt x="2987" y="13"/>
                    <a:pt x="2978" y="12"/>
                  </a:cubicBezTo>
                  <a:cubicBezTo>
                    <a:pt x="2967" y="10"/>
                    <a:pt x="2956" y="8"/>
                    <a:pt x="2936" y="8"/>
                  </a:cubicBezTo>
                  <a:lnTo>
                    <a:pt x="2860" y="8"/>
                  </a:lnTo>
                  <a:cubicBezTo>
                    <a:pt x="2837" y="8"/>
                    <a:pt x="2827" y="12"/>
                    <a:pt x="2816" y="16"/>
                  </a:cubicBezTo>
                  <a:cubicBezTo>
                    <a:pt x="2807" y="20"/>
                    <a:pt x="2800" y="23"/>
                    <a:pt x="2784" y="23"/>
                  </a:cubicBezTo>
                  <a:cubicBezTo>
                    <a:pt x="2767" y="23"/>
                    <a:pt x="2759" y="20"/>
                    <a:pt x="2751" y="17"/>
                  </a:cubicBezTo>
                  <a:cubicBezTo>
                    <a:pt x="2741" y="15"/>
                    <a:pt x="2729" y="11"/>
                    <a:pt x="2708" y="11"/>
                  </a:cubicBezTo>
                  <a:cubicBezTo>
                    <a:pt x="2688" y="11"/>
                    <a:pt x="2678" y="12"/>
                    <a:pt x="2668" y="12"/>
                  </a:cubicBezTo>
                  <a:cubicBezTo>
                    <a:pt x="2659" y="13"/>
                    <a:pt x="2650" y="13"/>
                    <a:pt x="2631" y="13"/>
                  </a:cubicBezTo>
                  <a:cubicBezTo>
                    <a:pt x="2611" y="13"/>
                    <a:pt x="2602" y="15"/>
                    <a:pt x="2591" y="16"/>
                  </a:cubicBezTo>
                  <a:cubicBezTo>
                    <a:pt x="2581" y="17"/>
                    <a:pt x="2572" y="18"/>
                    <a:pt x="2555" y="18"/>
                  </a:cubicBezTo>
                  <a:cubicBezTo>
                    <a:pt x="2534" y="18"/>
                    <a:pt x="2523" y="20"/>
                    <a:pt x="2515" y="21"/>
                  </a:cubicBezTo>
                  <a:cubicBezTo>
                    <a:pt x="2505" y="23"/>
                    <a:pt x="2496" y="24"/>
                    <a:pt x="2478" y="24"/>
                  </a:cubicBezTo>
                  <a:lnTo>
                    <a:pt x="2402" y="24"/>
                  </a:lnTo>
                  <a:cubicBezTo>
                    <a:pt x="2384" y="24"/>
                    <a:pt x="2378" y="21"/>
                    <a:pt x="2368" y="18"/>
                  </a:cubicBezTo>
                  <a:cubicBezTo>
                    <a:pt x="2357" y="15"/>
                    <a:pt x="2346" y="11"/>
                    <a:pt x="2324" y="11"/>
                  </a:cubicBezTo>
                  <a:lnTo>
                    <a:pt x="2248" y="11"/>
                  </a:lnTo>
                  <a:cubicBezTo>
                    <a:pt x="2227" y="11"/>
                    <a:pt x="2216" y="15"/>
                    <a:pt x="2205" y="17"/>
                  </a:cubicBezTo>
                  <a:cubicBezTo>
                    <a:pt x="2196" y="20"/>
                    <a:pt x="2189" y="23"/>
                    <a:pt x="2172" y="23"/>
                  </a:cubicBezTo>
                  <a:cubicBezTo>
                    <a:pt x="2154" y="23"/>
                    <a:pt x="2146" y="21"/>
                    <a:pt x="2137" y="18"/>
                  </a:cubicBezTo>
                  <a:cubicBezTo>
                    <a:pt x="2126" y="16"/>
                    <a:pt x="2115" y="13"/>
                    <a:pt x="2094" y="13"/>
                  </a:cubicBezTo>
                  <a:cubicBezTo>
                    <a:pt x="2074" y="13"/>
                    <a:pt x="2062" y="16"/>
                    <a:pt x="2052" y="18"/>
                  </a:cubicBezTo>
                  <a:cubicBezTo>
                    <a:pt x="2044" y="21"/>
                    <a:pt x="2035" y="23"/>
                    <a:pt x="2018" y="23"/>
                  </a:cubicBezTo>
                  <a:cubicBezTo>
                    <a:pt x="1999" y="23"/>
                    <a:pt x="1991" y="21"/>
                    <a:pt x="1981" y="20"/>
                  </a:cubicBezTo>
                  <a:cubicBezTo>
                    <a:pt x="1972" y="18"/>
                    <a:pt x="1961" y="17"/>
                    <a:pt x="1942" y="17"/>
                  </a:cubicBezTo>
                  <a:lnTo>
                    <a:pt x="1864" y="17"/>
                  </a:lnTo>
                  <a:cubicBezTo>
                    <a:pt x="1846" y="17"/>
                    <a:pt x="1837" y="16"/>
                    <a:pt x="1827" y="15"/>
                  </a:cubicBezTo>
                  <a:cubicBezTo>
                    <a:pt x="1819" y="13"/>
                    <a:pt x="1808" y="12"/>
                    <a:pt x="1788" y="12"/>
                  </a:cubicBezTo>
                  <a:cubicBezTo>
                    <a:pt x="1766" y="12"/>
                    <a:pt x="1755" y="16"/>
                    <a:pt x="1745" y="18"/>
                  </a:cubicBezTo>
                  <a:cubicBezTo>
                    <a:pt x="1735" y="21"/>
                    <a:pt x="1729" y="24"/>
                    <a:pt x="1712" y="24"/>
                  </a:cubicBezTo>
                  <a:cubicBezTo>
                    <a:pt x="1693" y="24"/>
                    <a:pt x="1686" y="23"/>
                    <a:pt x="1676" y="20"/>
                  </a:cubicBezTo>
                  <a:cubicBezTo>
                    <a:pt x="1665" y="17"/>
                    <a:pt x="1655" y="15"/>
                    <a:pt x="1633" y="15"/>
                  </a:cubicBezTo>
                  <a:cubicBezTo>
                    <a:pt x="1615" y="15"/>
                    <a:pt x="1605" y="13"/>
                    <a:pt x="1596" y="13"/>
                  </a:cubicBezTo>
                  <a:cubicBezTo>
                    <a:pt x="1586" y="12"/>
                    <a:pt x="1578" y="12"/>
                    <a:pt x="1557" y="12"/>
                  </a:cubicBezTo>
                  <a:cubicBezTo>
                    <a:pt x="1538" y="12"/>
                    <a:pt x="1527" y="13"/>
                    <a:pt x="1519" y="13"/>
                  </a:cubicBezTo>
                  <a:cubicBezTo>
                    <a:pt x="1509" y="15"/>
                    <a:pt x="1499" y="15"/>
                    <a:pt x="1481" y="15"/>
                  </a:cubicBezTo>
                  <a:cubicBezTo>
                    <a:pt x="1462" y="15"/>
                    <a:pt x="1451" y="16"/>
                    <a:pt x="1442" y="16"/>
                  </a:cubicBezTo>
                  <a:cubicBezTo>
                    <a:pt x="1433" y="17"/>
                    <a:pt x="1423" y="17"/>
                    <a:pt x="1404" y="17"/>
                  </a:cubicBezTo>
                  <a:lnTo>
                    <a:pt x="1328" y="17"/>
                  </a:lnTo>
                  <a:cubicBezTo>
                    <a:pt x="1311" y="17"/>
                    <a:pt x="1301" y="17"/>
                    <a:pt x="1292" y="16"/>
                  </a:cubicBezTo>
                  <a:cubicBezTo>
                    <a:pt x="1281" y="15"/>
                    <a:pt x="1272" y="13"/>
                    <a:pt x="1252" y="13"/>
                  </a:cubicBezTo>
                  <a:cubicBezTo>
                    <a:pt x="1232" y="13"/>
                    <a:pt x="1221" y="13"/>
                    <a:pt x="1211" y="15"/>
                  </a:cubicBezTo>
                  <a:cubicBezTo>
                    <a:pt x="1203" y="15"/>
                    <a:pt x="1193" y="16"/>
                    <a:pt x="1174" y="16"/>
                  </a:cubicBezTo>
                  <a:cubicBezTo>
                    <a:pt x="1156" y="16"/>
                    <a:pt x="1146" y="16"/>
                    <a:pt x="1136" y="15"/>
                  </a:cubicBezTo>
                  <a:cubicBezTo>
                    <a:pt x="1126" y="15"/>
                    <a:pt x="1117" y="13"/>
                    <a:pt x="1097" y="13"/>
                  </a:cubicBezTo>
                  <a:cubicBezTo>
                    <a:pt x="1074" y="13"/>
                    <a:pt x="1064" y="17"/>
                    <a:pt x="1053" y="21"/>
                  </a:cubicBezTo>
                  <a:cubicBezTo>
                    <a:pt x="1043" y="24"/>
                    <a:pt x="1035" y="27"/>
                    <a:pt x="1019" y="27"/>
                  </a:cubicBezTo>
                  <a:cubicBezTo>
                    <a:pt x="1000" y="27"/>
                    <a:pt x="991" y="26"/>
                    <a:pt x="981" y="26"/>
                  </a:cubicBezTo>
                  <a:cubicBezTo>
                    <a:pt x="972" y="24"/>
                    <a:pt x="963" y="24"/>
                    <a:pt x="942" y="24"/>
                  </a:cubicBezTo>
                  <a:cubicBezTo>
                    <a:pt x="925" y="24"/>
                    <a:pt x="917" y="21"/>
                    <a:pt x="908" y="20"/>
                  </a:cubicBezTo>
                  <a:cubicBezTo>
                    <a:pt x="897" y="17"/>
                    <a:pt x="887" y="16"/>
                    <a:pt x="866" y="16"/>
                  </a:cubicBezTo>
                  <a:cubicBezTo>
                    <a:pt x="846" y="16"/>
                    <a:pt x="835" y="17"/>
                    <a:pt x="825" y="20"/>
                  </a:cubicBezTo>
                  <a:cubicBezTo>
                    <a:pt x="817" y="23"/>
                    <a:pt x="808" y="24"/>
                    <a:pt x="790" y="24"/>
                  </a:cubicBezTo>
                  <a:lnTo>
                    <a:pt x="713" y="24"/>
                  </a:lnTo>
                  <a:cubicBezTo>
                    <a:pt x="694" y="24"/>
                    <a:pt x="683" y="24"/>
                    <a:pt x="674" y="26"/>
                  </a:cubicBezTo>
                  <a:cubicBezTo>
                    <a:pt x="664" y="26"/>
                    <a:pt x="654" y="27"/>
                    <a:pt x="636" y="27"/>
                  </a:cubicBezTo>
                  <a:cubicBezTo>
                    <a:pt x="620" y="27"/>
                    <a:pt x="611" y="24"/>
                    <a:pt x="603" y="21"/>
                  </a:cubicBezTo>
                  <a:cubicBezTo>
                    <a:pt x="593" y="17"/>
                    <a:pt x="581" y="15"/>
                    <a:pt x="560" y="15"/>
                  </a:cubicBezTo>
                  <a:cubicBezTo>
                    <a:pt x="541" y="15"/>
                    <a:pt x="531" y="15"/>
                    <a:pt x="523" y="13"/>
                  </a:cubicBezTo>
                  <a:cubicBezTo>
                    <a:pt x="512" y="13"/>
                    <a:pt x="502" y="12"/>
                    <a:pt x="482" y="12"/>
                  </a:cubicBezTo>
                  <a:cubicBezTo>
                    <a:pt x="460" y="12"/>
                    <a:pt x="451" y="15"/>
                    <a:pt x="440" y="16"/>
                  </a:cubicBezTo>
                  <a:cubicBezTo>
                    <a:pt x="432" y="18"/>
                    <a:pt x="422" y="20"/>
                    <a:pt x="405" y="20"/>
                  </a:cubicBezTo>
                  <a:cubicBezTo>
                    <a:pt x="384" y="20"/>
                    <a:pt x="374" y="21"/>
                    <a:pt x="364" y="21"/>
                  </a:cubicBezTo>
                  <a:cubicBezTo>
                    <a:pt x="354" y="23"/>
                    <a:pt x="346" y="23"/>
                    <a:pt x="327" y="23"/>
                  </a:cubicBezTo>
                  <a:cubicBezTo>
                    <a:pt x="306" y="23"/>
                    <a:pt x="298" y="24"/>
                    <a:pt x="287" y="26"/>
                  </a:cubicBezTo>
                  <a:cubicBezTo>
                    <a:pt x="278" y="27"/>
                    <a:pt x="269" y="28"/>
                    <a:pt x="251" y="28"/>
                  </a:cubicBezTo>
                  <a:cubicBezTo>
                    <a:pt x="231" y="28"/>
                    <a:pt x="223" y="28"/>
                    <a:pt x="213" y="27"/>
                  </a:cubicBezTo>
                  <a:cubicBezTo>
                    <a:pt x="202" y="27"/>
                    <a:pt x="193" y="26"/>
                    <a:pt x="172" y="26"/>
                  </a:cubicBezTo>
                  <a:cubicBezTo>
                    <a:pt x="155" y="26"/>
                    <a:pt x="148" y="24"/>
                    <a:pt x="138" y="21"/>
                  </a:cubicBezTo>
                  <a:cubicBezTo>
                    <a:pt x="127" y="18"/>
                    <a:pt x="117" y="16"/>
                    <a:pt x="95" y="16"/>
                  </a:cubicBezTo>
                  <a:lnTo>
                    <a:pt x="17" y="16"/>
                  </a:lnTo>
                  <a:cubicBezTo>
                    <a:pt x="8" y="16"/>
                    <a:pt x="1" y="23"/>
                    <a:pt x="1" y="32"/>
                  </a:cubicBezTo>
                  <a:cubicBezTo>
                    <a:pt x="1" y="42"/>
                    <a:pt x="8" y="48"/>
                    <a:pt x="17" y="48"/>
                  </a:cubicBezTo>
                  <a:lnTo>
                    <a:pt x="95" y="48"/>
                  </a:lnTo>
                  <a:cubicBezTo>
                    <a:pt x="112" y="48"/>
                    <a:pt x="121" y="49"/>
                    <a:pt x="129" y="53"/>
                  </a:cubicBezTo>
                  <a:cubicBezTo>
                    <a:pt x="140" y="55"/>
                    <a:pt x="151" y="58"/>
                    <a:pt x="172" y="58"/>
                  </a:cubicBezTo>
                  <a:cubicBezTo>
                    <a:pt x="192" y="58"/>
                    <a:pt x="201" y="58"/>
                    <a:pt x="210" y="59"/>
                  </a:cubicBezTo>
                  <a:cubicBezTo>
                    <a:pt x="221" y="59"/>
                    <a:pt x="230" y="60"/>
                    <a:pt x="251" y="60"/>
                  </a:cubicBezTo>
                  <a:cubicBezTo>
                    <a:pt x="271" y="60"/>
                    <a:pt x="279" y="59"/>
                    <a:pt x="290" y="58"/>
                  </a:cubicBezTo>
                  <a:cubicBezTo>
                    <a:pt x="299" y="56"/>
                    <a:pt x="308" y="55"/>
                    <a:pt x="327" y="55"/>
                  </a:cubicBezTo>
                  <a:cubicBezTo>
                    <a:pt x="347" y="55"/>
                    <a:pt x="358" y="54"/>
                    <a:pt x="367" y="54"/>
                  </a:cubicBezTo>
                  <a:cubicBezTo>
                    <a:pt x="376" y="53"/>
                    <a:pt x="385" y="53"/>
                    <a:pt x="405" y="53"/>
                  </a:cubicBezTo>
                  <a:cubicBezTo>
                    <a:pt x="426" y="53"/>
                    <a:pt x="435" y="49"/>
                    <a:pt x="445" y="48"/>
                  </a:cubicBezTo>
                  <a:cubicBezTo>
                    <a:pt x="455" y="45"/>
                    <a:pt x="465" y="44"/>
                    <a:pt x="482" y="44"/>
                  </a:cubicBezTo>
                  <a:cubicBezTo>
                    <a:pt x="501" y="44"/>
                    <a:pt x="510" y="44"/>
                    <a:pt x="519" y="45"/>
                  </a:cubicBezTo>
                  <a:cubicBezTo>
                    <a:pt x="530" y="45"/>
                    <a:pt x="540" y="47"/>
                    <a:pt x="560" y="47"/>
                  </a:cubicBezTo>
                  <a:cubicBezTo>
                    <a:pt x="576" y="47"/>
                    <a:pt x="584" y="49"/>
                    <a:pt x="593" y="53"/>
                  </a:cubicBezTo>
                  <a:cubicBezTo>
                    <a:pt x="603" y="56"/>
                    <a:pt x="615" y="59"/>
                    <a:pt x="636" y="59"/>
                  </a:cubicBezTo>
                  <a:cubicBezTo>
                    <a:pt x="656" y="59"/>
                    <a:pt x="667" y="59"/>
                    <a:pt x="676" y="58"/>
                  </a:cubicBezTo>
                  <a:cubicBezTo>
                    <a:pt x="685" y="58"/>
                    <a:pt x="695" y="56"/>
                    <a:pt x="713" y="56"/>
                  </a:cubicBezTo>
                  <a:lnTo>
                    <a:pt x="790" y="56"/>
                  </a:lnTo>
                  <a:cubicBezTo>
                    <a:pt x="810" y="56"/>
                    <a:pt x="820" y="55"/>
                    <a:pt x="831" y="53"/>
                  </a:cubicBezTo>
                  <a:cubicBezTo>
                    <a:pt x="840" y="49"/>
                    <a:pt x="849" y="48"/>
                    <a:pt x="866" y="48"/>
                  </a:cubicBezTo>
                  <a:cubicBezTo>
                    <a:pt x="884" y="48"/>
                    <a:pt x="892" y="50"/>
                    <a:pt x="901" y="53"/>
                  </a:cubicBezTo>
                  <a:cubicBezTo>
                    <a:pt x="911" y="55"/>
                    <a:pt x="922" y="56"/>
                    <a:pt x="942" y="56"/>
                  </a:cubicBezTo>
                  <a:cubicBezTo>
                    <a:pt x="962" y="56"/>
                    <a:pt x="970" y="58"/>
                    <a:pt x="980" y="58"/>
                  </a:cubicBezTo>
                  <a:cubicBezTo>
                    <a:pt x="990" y="59"/>
                    <a:pt x="999" y="59"/>
                    <a:pt x="1019" y="59"/>
                  </a:cubicBezTo>
                  <a:cubicBezTo>
                    <a:pt x="1042" y="59"/>
                    <a:pt x="1053" y="55"/>
                    <a:pt x="1064" y="50"/>
                  </a:cubicBezTo>
                  <a:cubicBezTo>
                    <a:pt x="1072" y="48"/>
                    <a:pt x="1081" y="45"/>
                    <a:pt x="1097" y="45"/>
                  </a:cubicBezTo>
                  <a:cubicBezTo>
                    <a:pt x="1115" y="45"/>
                    <a:pt x="1125" y="45"/>
                    <a:pt x="1134" y="47"/>
                  </a:cubicBezTo>
                  <a:cubicBezTo>
                    <a:pt x="1145" y="47"/>
                    <a:pt x="1155" y="48"/>
                    <a:pt x="1174" y="48"/>
                  </a:cubicBezTo>
                  <a:cubicBezTo>
                    <a:pt x="1194" y="48"/>
                    <a:pt x="1205" y="48"/>
                    <a:pt x="1215" y="47"/>
                  </a:cubicBezTo>
                  <a:cubicBezTo>
                    <a:pt x="1224" y="47"/>
                    <a:pt x="1233" y="45"/>
                    <a:pt x="1252" y="45"/>
                  </a:cubicBezTo>
                  <a:cubicBezTo>
                    <a:pt x="1269" y="45"/>
                    <a:pt x="1279" y="45"/>
                    <a:pt x="1288" y="47"/>
                  </a:cubicBezTo>
                  <a:cubicBezTo>
                    <a:pt x="1299" y="48"/>
                    <a:pt x="1308" y="49"/>
                    <a:pt x="1328" y="49"/>
                  </a:cubicBezTo>
                  <a:lnTo>
                    <a:pt x="1404" y="49"/>
                  </a:lnTo>
                  <a:cubicBezTo>
                    <a:pt x="1423" y="49"/>
                    <a:pt x="1434" y="48"/>
                    <a:pt x="1444" y="48"/>
                  </a:cubicBezTo>
                  <a:cubicBezTo>
                    <a:pt x="1452" y="47"/>
                    <a:pt x="1462" y="47"/>
                    <a:pt x="1481" y="47"/>
                  </a:cubicBezTo>
                  <a:cubicBezTo>
                    <a:pt x="1499" y="47"/>
                    <a:pt x="1510" y="45"/>
                    <a:pt x="1520" y="45"/>
                  </a:cubicBezTo>
                  <a:cubicBezTo>
                    <a:pt x="1529" y="44"/>
                    <a:pt x="1538" y="44"/>
                    <a:pt x="1557" y="44"/>
                  </a:cubicBezTo>
                  <a:cubicBezTo>
                    <a:pt x="1576" y="44"/>
                    <a:pt x="1585" y="45"/>
                    <a:pt x="1595" y="45"/>
                  </a:cubicBezTo>
                  <a:cubicBezTo>
                    <a:pt x="1604" y="47"/>
                    <a:pt x="1613" y="47"/>
                    <a:pt x="1633" y="47"/>
                  </a:cubicBezTo>
                  <a:cubicBezTo>
                    <a:pt x="1650" y="47"/>
                    <a:pt x="1659" y="48"/>
                    <a:pt x="1669" y="50"/>
                  </a:cubicBezTo>
                  <a:cubicBezTo>
                    <a:pt x="1679" y="54"/>
                    <a:pt x="1690" y="56"/>
                    <a:pt x="1712" y="56"/>
                  </a:cubicBezTo>
                  <a:cubicBezTo>
                    <a:pt x="1733" y="56"/>
                    <a:pt x="1744" y="53"/>
                    <a:pt x="1754" y="49"/>
                  </a:cubicBezTo>
                  <a:cubicBezTo>
                    <a:pt x="1763" y="47"/>
                    <a:pt x="1770" y="44"/>
                    <a:pt x="1788" y="44"/>
                  </a:cubicBezTo>
                  <a:cubicBezTo>
                    <a:pt x="1805" y="44"/>
                    <a:pt x="1814" y="45"/>
                    <a:pt x="1824" y="47"/>
                  </a:cubicBezTo>
                  <a:cubicBezTo>
                    <a:pt x="1833" y="48"/>
                    <a:pt x="1843" y="49"/>
                    <a:pt x="1864" y="49"/>
                  </a:cubicBezTo>
                  <a:lnTo>
                    <a:pt x="1942" y="49"/>
                  </a:lnTo>
                  <a:cubicBezTo>
                    <a:pt x="1960" y="49"/>
                    <a:pt x="1969" y="50"/>
                    <a:pt x="1977" y="53"/>
                  </a:cubicBezTo>
                  <a:cubicBezTo>
                    <a:pt x="1987" y="54"/>
                    <a:pt x="1998" y="55"/>
                    <a:pt x="2018" y="55"/>
                  </a:cubicBezTo>
                  <a:cubicBezTo>
                    <a:pt x="2038" y="55"/>
                    <a:pt x="2050" y="53"/>
                    <a:pt x="2060" y="49"/>
                  </a:cubicBezTo>
                  <a:cubicBezTo>
                    <a:pt x="2068" y="47"/>
                    <a:pt x="2077" y="45"/>
                    <a:pt x="2094" y="45"/>
                  </a:cubicBezTo>
                  <a:cubicBezTo>
                    <a:pt x="2111" y="45"/>
                    <a:pt x="2120" y="47"/>
                    <a:pt x="2129" y="49"/>
                  </a:cubicBezTo>
                  <a:cubicBezTo>
                    <a:pt x="2140" y="53"/>
                    <a:pt x="2151" y="55"/>
                    <a:pt x="2172" y="55"/>
                  </a:cubicBezTo>
                  <a:cubicBezTo>
                    <a:pt x="2194" y="55"/>
                    <a:pt x="2205" y="50"/>
                    <a:pt x="2215" y="48"/>
                  </a:cubicBezTo>
                  <a:cubicBezTo>
                    <a:pt x="2224" y="45"/>
                    <a:pt x="2231" y="43"/>
                    <a:pt x="2248" y="43"/>
                  </a:cubicBezTo>
                  <a:lnTo>
                    <a:pt x="2324" y="43"/>
                  </a:lnTo>
                  <a:cubicBezTo>
                    <a:pt x="2341" y="43"/>
                    <a:pt x="2349" y="45"/>
                    <a:pt x="2357" y="48"/>
                  </a:cubicBezTo>
                  <a:cubicBezTo>
                    <a:pt x="2368" y="53"/>
                    <a:pt x="2381" y="56"/>
                    <a:pt x="2402" y="56"/>
                  </a:cubicBezTo>
                  <a:lnTo>
                    <a:pt x="2478" y="56"/>
                  </a:lnTo>
                  <a:cubicBezTo>
                    <a:pt x="2499" y="56"/>
                    <a:pt x="2510" y="55"/>
                    <a:pt x="2518" y="54"/>
                  </a:cubicBezTo>
                  <a:cubicBezTo>
                    <a:pt x="2528" y="53"/>
                    <a:pt x="2537" y="50"/>
                    <a:pt x="2555" y="50"/>
                  </a:cubicBezTo>
                  <a:cubicBezTo>
                    <a:pt x="2575" y="50"/>
                    <a:pt x="2585" y="49"/>
                    <a:pt x="2595" y="48"/>
                  </a:cubicBezTo>
                  <a:cubicBezTo>
                    <a:pt x="2604" y="47"/>
                    <a:pt x="2612" y="45"/>
                    <a:pt x="2631" y="45"/>
                  </a:cubicBezTo>
                  <a:cubicBezTo>
                    <a:pt x="2650" y="45"/>
                    <a:pt x="2661" y="44"/>
                    <a:pt x="2670" y="44"/>
                  </a:cubicBezTo>
                  <a:cubicBezTo>
                    <a:pt x="2679" y="43"/>
                    <a:pt x="2688" y="43"/>
                    <a:pt x="2708" y="43"/>
                  </a:cubicBezTo>
                  <a:cubicBezTo>
                    <a:pt x="2725" y="43"/>
                    <a:pt x="2731" y="45"/>
                    <a:pt x="2741" y="48"/>
                  </a:cubicBezTo>
                  <a:cubicBezTo>
                    <a:pt x="2751" y="50"/>
                    <a:pt x="2762" y="55"/>
                    <a:pt x="2784" y="55"/>
                  </a:cubicBezTo>
                  <a:cubicBezTo>
                    <a:pt x="2806" y="55"/>
                    <a:pt x="2817" y="50"/>
                    <a:pt x="2828" y="47"/>
                  </a:cubicBezTo>
                  <a:cubicBezTo>
                    <a:pt x="2836" y="43"/>
                    <a:pt x="2844" y="40"/>
                    <a:pt x="2860" y="40"/>
                  </a:cubicBezTo>
                  <a:lnTo>
                    <a:pt x="2936" y="40"/>
                  </a:lnTo>
                  <a:cubicBezTo>
                    <a:pt x="2955" y="40"/>
                    <a:pt x="2963" y="42"/>
                    <a:pt x="2972" y="43"/>
                  </a:cubicBezTo>
                  <a:cubicBezTo>
                    <a:pt x="2983" y="45"/>
                    <a:pt x="2994" y="47"/>
                    <a:pt x="3014" y="47"/>
                  </a:cubicBezTo>
                  <a:lnTo>
                    <a:pt x="3090" y="47"/>
                  </a:lnTo>
                  <a:cubicBezTo>
                    <a:pt x="3110" y="47"/>
                    <a:pt x="3121" y="47"/>
                    <a:pt x="3131" y="45"/>
                  </a:cubicBezTo>
                  <a:cubicBezTo>
                    <a:pt x="3139" y="44"/>
                    <a:pt x="3149" y="44"/>
                    <a:pt x="3168" y="44"/>
                  </a:cubicBezTo>
                  <a:cubicBezTo>
                    <a:pt x="3185" y="44"/>
                    <a:pt x="3193" y="47"/>
                    <a:pt x="3203" y="48"/>
                  </a:cubicBezTo>
                  <a:cubicBezTo>
                    <a:pt x="3213" y="50"/>
                    <a:pt x="3224" y="53"/>
                    <a:pt x="3244" y="53"/>
                  </a:cubicBezTo>
                  <a:cubicBezTo>
                    <a:pt x="3265" y="53"/>
                    <a:pt x="3275" y="50"/>
                    <a:pt x="3284" y="49"/>
                  </a:cubicBezTo>
                  <a:cubicBezTo>
                    <a:pt x="3294" y="48"/>
                    <a:pt x="3303" y="47"/>
                    <a:pt x="3320" y="47"/>
                  </a:cubicBezTo>
                  <a:cubicBezTo>
                    <a:pt x="3341" y="47"/>
                    <a:pt x="3351" y="45"/>
                    <a:pt x="3361" y="44"/>
                  </a:cubicBezTo>
                  <a:cubicBezTo>
                    <a:pt x="3369" y="44"/>
                    <a:pt x="3378" y="43"/>
                    <a:pt x="3396" y="43"/>
                  </a:cubicBezTo>
                  <a:lnTo>
                    <a:pt x="3474" y="43"/>
                  </a:lnTo>
                  <a:cubicBezTo>
                    <a:pt x="3491" y="43"/>
                    <a:pt x="3500" y="43"/>
                    <a:pt x="3509" y="44"/>
                  </a:cubicBezTo>
                  <a:cubicBezTo>
                    <a:pt x="3520" y="45"/>
                    <a:pt x="3529" y="47"/>
                    <a:pt x="3550" y="47"/>
                  </a:cubicBezTo>
                  <a:cubicBezTo>
                    <a:pt x="3568" y="47"/>
                    <a:pt x="3579" y="45"/>
                    <a:pt x="3588" y="45"/>
                  </a:cubicBezTo>
                  <a:cubicBezTo>
                    <a:pt x="3598" y="44"/>
                    <a:pt x="3607" y="44"/>
                    <a:pt x="3626" y="44"/>
                  </a:cubicBezTo>
                  <a:lnTo>
                    <a:pt x="3702" y="44"/>
                  </a:lnTo>
                  <a:cubicBezTo>
                    <a:pt x="3720" y="44"/>
                    <a:pt x="3727" y="47"/>
                    <a:pt x="3737" y="48"/>
                  </a:cubicBezTo>
                  <a:cubicBezTo>
                    <a:pt x="3748" y="49"/>
                    <a:pt x="3757" y="53"/>
                    <a:pt x="3779" y="53"/>
                  </a:cubicBezTo>
                  <a:cubicBezTo>
                    <a:pt x="3798" y="53"/>
                    <a:pt x="3809" y="53"/>
                    <a:pt x="3818" y="50"/>
                  </a:cubicBezTo>
                  <a:cubicBezTo>
                    <a:pt x="3827" y="50"/>
                    <a:pt x="3836" y="49"/>
                    <a:pt x="3855" y="49"/>
                  </a:cubicBezTo>
                  <a:cubicBezTo>
                    <a:pt x="3873" y="49"/>
                    <a:pt x="3882" y="50"/>
                    <a:pt x="3891" y="53"/>
                  </a:cubicBezTo>
                  <a:cubicBezTo>
                    <a:pt x="3902" y="55"/>
                    <a:pt x="3913" y="56"/>
                    <a:pt x="3932" y="56"/>
                  </a:cubicBezTo>
                  <a:cubicBezTo>
                    <a:pt x="3953" y="56"/>
                    <a:pt x="3966" y="54"/>
                    <a:pt x="3975" y="50"/>
                  </a:cubicBezTo>
                  <a:cubicBezTo>
                    <a:pt x="3983" y="48"/>
                    <a:pt x="3991" y="45"/>
                    <a:pt x="4009" y="45"/>
                  </a:cubicBezTo>
                  <a:cubicBezTo>
                    <a:pt x="4026" y="45"/>
                    <a:pt x="4036" y="47"/>
                    <a:pt x="4044" y="48"/>
                  </a:cubicBezTo>
                  <a:cubicBezTo>
                    <a:pt x="4054" y="49"/>
                    <a:pt x="4065" y="50"/>
                    <a:pt x="4085" y="50"/>
                  </a:cubicBezTo>
                  <a:cubicBezTo>
                    <a:pt x="4103" y="50"/>
                    <a:pt x="4113" y="53"/>
                    <a:pt x="4123" y="53"/>
                  </a:cubicBezTo>
                  <a:cubicBezTo>
                    <a:pt x="4132" y="54"/>
                    <a:pt x="4141" y="54"/>
                    <a:pt x="4161" y="54"/>
                  </a:cubicBezTo>
                  <a:cubicBezTo>
                    <a:pt x="4183" y="54"/>
                    <a:pt x="4194" y="50"/>
                    <a:pt x="4204" y="48"/>
                  </a:cubicBezTo>
                  <a:cubicBezTo>
                    <a:pt x="4214" y="47"/>
                    <a:pt x="4221" y="44"/>
                    <a:pt x="4239" y="44"/>
                  </a:cubicBezTo>
                  <a:cubicBezTo>
                    <a:pt x="4255" y="44"/>
                    <a:pt x="4263" y="47"/>
                    <a:pt x="4273" y="49"/>
                  </a:cubicBezTo>
                  <a:cubicBezTo>
                    <a:pt x="4282" y="53"/>
                    <a:pt x="4294" y="56"/>
                    <a:pt x="4315" y="56"/>
                  </a:cubicBezTo>
                  <a:lnTo>
                    <a:pt x="4468" y="56"/>
                  </a:lnTo>
                  <a:cubicBezTo>
                    <a:pt x="4489" y="56"/>
                    <a:pt x="4502" y="54"/>
                    <a:pt x="4510" y="50"/>
                  </a:cubicBezTo>
                  <a:cubicBezTo>
                    <a:pt x="4520" y="49"/>
                    <a:pt x="4529" y="47"/>
                    <a:pt x="4546" y="47"/>
                  </a:cubicBezTo>
                  <a:cubicBezTo>
                    <a:pt x="4564" y="47"/>
                    <a:pt x="4573" y="48"/>
                    <a:pt x="4582" y="49"/>
                  </a:cubicBezTo>
                  <a:cubicBezTo>
                    <a:pt x="4593" y="53"/>
                    <a:pt x="4604" y="54"/>
                    <a:pt x="4623" y="54"/>
                  </a:cubicBezTo>
                  <a:cubicBezTo>
                    <a:pt x="4643" y="54"/>
                    <a:pt x="4655" y="50"/>
                    <a:pt x="4665" y="48"/>
                  </a:cubicBezTo>
                  <a:cubicBezTo>
                    <a:pt x="4674" y="45"/>
                    <a:pt x="4682" y="44"/>
                    <a:pt x="4700" y="44"/>
                  </a:cubicBezTo>
                  <a:cubicBezTo>
                    <a:pt x="4716" y="44"/>
                    <a:pt x="4724" y="47"/>
                    <a:pt x="4733" y="49"/>
                  </a:cubicBezTo>
                  <a:cubicBezTo>
                    <a:pt x="4743" y="53"/>
                    <a:pt x="4755" y="56"/>
                    <a:pt x="4776" y="56"/>
                  </a:cubicBezTo>
                  <a:cubicBezTo>
                    <a:pt x="4796" y="56"/>
                    <a:pt x="4807" y="55"/>
                    <a:pt x="4816" y="54"/>
                  </a:cubicBezTo>
                  <a:cubicBezTo>
                    <a:pt x="4825" y="53"/>
                    <a:pt x="4835" y="50"/>
                    <a:pt x="4852" y="50"/>
                  </a:cubicBezTo>
                  <a:cubicBezTo>
                    <a:pt x="4871" y="50"/>
                    <a:pt x="4882" y="49"/>
                    <a:pt x="4891" y="49"/>
                  </a:cubicBezTo>
                  <a:cubicBezTo>
                    <a:pt x="4900" y="48"/>
                    <a:pt x="4910" y="48"/>
                    <a:pt x="4928" y="48"/>
                  </a:cubicBezTo>
                  <a:cubicBezTo>
                    <a:pt x="4946" y="48"/>
                    <a:pt x="4954" y="50"/>
                    <a:pt x="4963" y="53"/>
                  </a:cubicBezTo>
                  <a:cubicBezTo>
                    <a:pt x="4973" y="54"/>
                    <a:pt x="4984" y="56"/>
                    <a:pt x="5005" y="56"/>
                  </a:cubicBezTo>
                  <a:lnTo>
                    <a:pt x="5043" y="56"/>
                  </a:lnTo>
                  <a:cubicBezTo>
                    <a:pt x="5051" y="58"/>
                    <a:pt x="5061" y="58"/>
                    <a:pt x="5081" y="58"/>
                  </a:cubicBezTo>
                  <a:cubicBezTo>
                    <a:pt x="5104" y="58"/>
                    <a:pt x="5114" y="54"/>
                    <a:pt x="5125" y="49"/>
                  </a:cubicBezTo>
                  <a:cubicBezTo>
                    <a:pt x="5135" y="47"/>
                    <a:pt x="5142" y="44"/>
                    <a:pt x="5158" y="44"/>
                  </a:cubicBezTo>
                  <a:cubicBezTo>
                    <a:pt x="5177" y="44"/>
                    <a:pt x="5184" y="45"/>
                    <a:pt x="5194" y="48"/>
                  </a:cubicBezTo>
                  <a:cubicBezTo>
                    <a:pt x="5203" y="50"/>
                    <a:pt x="5214" y="54"/>
                    <a:pt x="5236" y="54"/>
                  </a:cubicBezTo>
                  <a:cubicBezTo>
                    <a:pt x="5253" y="54"/>
                    <a:pt x="5262" y="55"/>
                    <a:pt x="5271" y="56"/>
                  </a:cubicBezTo>
                  <a:cubicBezTo>
                    <a:pt x="5281" y="58"/>
                    <a:pt x="5291" y="59"/>
                    <a:pt x="5312" y="59"/>
                  </a:cubicBezTo>
                  <a:cubicBezTo>
                    <a:pt x="5333" y="59"/>
                    <a:pt x="5343" y="58"/>
                    <a:pt x="5353" y="56"/>
                  </a:cubicBezTo>
                  <a:cubicBezTo>
                    <a:pt x="5362" y="55"/>
                    <a:pt x="5372" y="54"/>
                    <a:pt x="5389" y="54"/>
                  </a:cubicBezTo>
                  <a:cubicBezTo>
                    <a:pt x="5410" y="54"/>
                    <a:pt x="5420" y="50"/>
                    <a:pt x="5430" y="49"/>
                  </a:cubicBezTo>
                  <a:cubicBezTo>
                    <a:pt x="5440" y="48"/>
                    <a:pt x="5450" y="47"/>
                    <a:pt x="5467" y="47"/>
                  </a:cubicBezTo>
                  <a:cubicBezTo>
                    <a:pt x="5484" y="47"/>
                    <a:pt x="5493" y="49"/>
                    <a:pt x="5501" y="50"/>
                  </a:cubicBezTo>
                  <a:cubicBezTo>
                    <a:pt x="5511" y="53"/>
                    <a:pt x="5522" y="55"/>
                    <a:pt x="5543" y="55"/>
                  </a:cubicBezTo>
                  <a:cubicBezTo>
                    <a:pt x="5563" y="55"/>
                    <a:pt x="5573" y="54"/>
                    <a:pt x="5584" y="53"/>
                  </a:cubicBezTo>
                  <a:cubicBezTo>
                    <a:pt x="5592" y="50"/>
                    <a:pt x="5601" y="49"/>
                    <a:pt x="5619" y="49"/>
                  </a:cubicBezTo>
                  <a:cubicBezTo>
                    <a:pt x="5638" y="49"/>
                    <a:pt x="5649" y="48"/>
                    <a:pt x="5659" y="48"/>
                  </a:cubicBezTo>
                  <a:cubicBezTo>
                    <a:pt x="5667" y="47"/>
                    <a:pt x="5677" y="47"/>
                    <a:pt x="5696" y="47"/>
                  </a:cubicBezTo>
                  <a:cubicBezTo>
                    <a:pt x="5713" y="47"/>
                    <a:pt x="5720" y="49"/>
                    <a:pt x="5729" y="53"/>
                  </a:cubicBezTo>
                  <a:cubicBezTo>
                    <a:pt x="5739" y="55"/>
                    <a:pt x="5751" y="59"/>
                    <a:pt x="5772" y="59"/>
                  </a:cubicBezTo>
                  <a:cubicBezTo>
                    <a:pt x="5795" y="59"/>
                    <a:pt x="5805" y="55"/>
                    <a:pt x="5816" y="50"/>
                  </a:cubicBezTo>
                  <a:cubicBezTo>
                    <a:pt x="5826" y="48"/>
                    <a:pt x="5833" y="45"/>
                    <a:pt x="5849" y="45"/>
                  </a:cubicBezTo>
                  <a:cubicBezTo>
                    <a:pt x="5867" y="45"/>
                    <a:pt x="5875" y="47"/>
                    <a:pt x="5885" y="49"/>
                  </a:cubicBezTo>
                  <a:cubicBezTo>
                    <a:pt x="5894" y="53"/>
                    <a:pt x="5905" y="55"/>
                    <a:pt x="5926" y="55"/>
                  </a:cubicBezTo>
                  <a:lnTo>
                    <a:pt x="6002" y="55"/>
                  </a:lnTo>
                  <a:cubicBezTo>
                    <a:pt x="6021" y="55"/>
                    <a:pt x="6031" y="54"/>
                    <a:pt x="6041" y="54"/>
                  </a:cubicBezTo>
                  <a:cubicBezTo>
                    <a:pt x="6051" y="53"/>
                    <a:pt x="6060" y="53"/>
                    <a:pt x="6079" y="53"/>
                  </a:cubicBezTo>
                  <a:cubicBezTo>
                    <a:pt x="6099" y="53"/>
                    <a:pt x="6111" y="49"/>
                    <a:pt x="6120" y="47"/>
                  </a:cubicBezTo>
                  <a:cubicBezTo>
                    <a:pt x="6130" y="44"/>
                    <a:pt x="6137" y="43"/>
                    <a:pt x="6155" y="43"/>
                  </a:cubicBezTo>
                  <a:cubicBezTo>
                    <a:pt x="6173" y="43"/>
                    <a:pt x="6181" y="44"/>
                    <a:pt x="6191" y="45"/>
                  </a:cubicBezTo>
                  <a:cubicBezTo>
                    <a:pt x="6201" y="47"/>
                    <a:pt x="6211" y="48"/>
                    <a:pt x="6232" y="48"/>
                  </a:cubicBezTo>
                  <a:cubicBezTo>
                    <a:pt x="6249" y="48"/>
                    <a:pt x="6256" y="50"/>
                    <a:pt x="6266" y="53"/>
                  </a:cubicBezTo>
                  <a:cubicBezTo>
                    <a:pt x="6276" y="54"/>
                    <a:pt x="6286" y="56"/>
                    <a:pt x="6308" y="56"/>
                  </a:cubicBezTo>
                  <a:cubicBezTo>
                    <a:pt x="6329" y="56"/>
                    <a:pt x="6341" y="54"/>
                    <a:pt x="6351" y="50"/>
                  </a:cubicBezTo>
                  <a:cubicBezTo>
                    <a:pt x="6360" y="49"/>
                    <a:pt x="6368" y="47"/>
                    <a:pt x="6385" y="47"/>
                  </a:cubicBezTo>
                  <a:cubicBezTo>
                    <a:pt x="6403" y="47"/>
                    <a:pt x="6412" y="48"/>
                    <a:pt x="6421" y="49"/>
                  </a:cubicBezTo>
                  <a:cubicBezTo>
                    <a:pt x="6431" y="50"/>
                    <a:pt x="6442" y="53"/>
                    <a:pt x="6462" y="53"/>
                  </a:cubicBezTo>
                  <a:cubicBezTo>
                    <a:pt x="6481" y="53"/>
                    <a:pt x="6492" y="50"/>
                    <a:pt x="6502" y="49"/>
                  </a:cubicBezTo>
                  <a:cubicBezTo>
                    <a:pt x="6511" y="48"/>
                    <a:pt x="6521" y="47"/>
                    <a:pt x="6538" y="47"/>
                  </a:cubicBezTo>
                  <a:cubicBezTo>
                    <a:pt x="6556" y="47"/>
                    <a:pt x="6566" y="48"/>
                    <a:pt x="6576" y="48"/>
                  </a:cubicBezTo>
                  <a:cubicBezTo>
                    <a:pt x="6585" y="49"/>
                    <a:pt x="6594" y="49"/>
                    <a:pt x="6614" y="49"/>
                  </a:cubicBezTo>
                  <a:cubicBezTo>
                    <a:pt x="6633" y="49"/>
                    <a:pt x="6641" y="50"/>
                    <a:pt x="6650" y="53"/>
                  </a:cubicBezTo>
                  <a:cubicBezTo>
                    <a:pt x="6661" y="55"/>
                    <a:pt x="6672" y="56"/>
                    <a:pt x="6692" y="56"/>
                  </a:cubicBezTo>
                  <a:lnTo>
                    <a:pt x="6768" y="56"/>
                  </a:lnTo>
                  <a:cubicBezTo>
                    <a:pt x="6790" y="56"/>
                    <a:pt x="6800" y="53"/>
                    <a:pt x="6811" y="49"/>
                  </a:cubicBezTo>
                  <a:cubicBezTo>
                    <a:pt x="6821" y="47"/>
                    <a:pt x="6827" y="44"/>
                    <a:pt x="6844" y="44"/>
                  </a:cubicBezTo>
                  <a:cubicBezTo>
                    <a:pt x="6860" y="44"/>
                    <a:pt x="6869" y="47"/>
                    <a:pt x="6878" y="49"/>
                  </a:cubicBezTo>
                  <a:cubicBezTo>
                    <a:pt x="6887" y="53"/>
                    <a:pt x="6899" y="56"/>
                    <a:pt x="6920" y="56"/>
                  </a:cubicBezTo>
                  <a:cubicBezTo>
                    <a:pt x="6941" y="56"/>
                    <a:pt x="6951" y="56"/>
                    <a:pt x="6961" y="55"/>
                  </a:cubicBezTo>
                  <a:cubicBezTo>
                    <a:pt x="6971" y="55"/>
                    <a:pt x="6979" y="54"/>
                    <a:pt x="6999" y="54"/>
                  </a:cubicBezTo>
                  <a:cubicBezTo>
                    <a:pt x="7017" y="54"/>
                    <a:pt x="7028" y="53"/>
                    <a:pt x="7037" y="53"/>
                  </a:cubicBezTo>
                  <a:cubicBezTo>
                    <a:pt x="7047" y="50"/>
                    <a:pt x="7056" y="50"/>
                    <a:pt x="7075" y="50"/>
                  </a:cubicBezTo>
                  <a:cubicBezTo>
                    <a:pt x="7092" y="50"/>
                    <a:pt x="7101" y="50"/>
                    <a:pt x="7111" y="53"/>
                  </a:cubicBezTo>
                  <a:cubicBezTo>
                    <a:pt x="7122" y="53"/>
                    <a:pt x="7131" y="54"/>
                    <a:pt x="7151" y="54"/>
                  </a:cubicBezTo>
                  <a:cubicBezTo>
                    <a:pt x="7171" y="54"/>
                    <a:pt x="7182" y="53"/>
                    <a:pt x="7191" y="50"/>
                  </a:cubicBezTo>
                  <a:cubicBezTo>
                    <a:pt x="7201" y="49"/>
                    <a:pt x="7210" y="48"/>
                    <a:pt x="7228" y="48"/>
                  </a:cubicBezTo>
                  <a:cubicBezTo>
                    <a:pt x="7246" y="48"/>
                    <a:pt x="7256" y="48"/>
                    <a:pt x="7265" y="49"/>
                  </a:cubicBezTo>
                  <a:cubicBezTo>
                    <a:pt x="7274" y="49"/>
                    <a:pt x="7284" y="50"/>
                    <a:pt x="7304" y="50"/>
                  </a:cubicBezTo>
                  <a:lnTo>
                    <a:pt x="7380" y="50"/>
                  </a:lnTo>
                  <a:cubicBezTo>
                    <a:pt x="7400" y="50"/>
                    <a:pt x="7411" y="49"/>
                    <a:pt x="7421" y="48"/>
                  </a:cubicBezTo>
                  <a:cubicBezTo>
                    <a:pt x="7428" y="48"/>
                    <a:pt x="7438" y="47"/>
                    <a:pt x="7456" y="47"/>
                  </a:cubicBezTo>
                  <a:cubicBezTo>
                    <a:pt x="7474" y="47"/>
                    <a:pt x="7483" y="48"/>
                    <a:pt x="7492" y="49"/>
                  </a:cubicBezTo>
                  <a:cubicBezTo>
                    <a:pt x="7502" y="50"/>
                    <a:pt x="7513" y="53"/>
                    <a:pt x="7533" y="53"/>
                  </a:cubicBezTo>
                  <a:cubicBezTo>
                    <a:pt x="7552" y="53"/>
                    <a:pt x="7563" y="50"/>
                    <a:pt x="7573" y="49"/>
                  </a:cubicBezTo>
                  <a:cubicBezTo>
                    <a:pt x="7582" y="48"/>
                    <a:pt x="7590" y="47"/>
                    <a:pt x="7609" y="47"/>
                  </a:cubicBezTo>
                  <a:cubicBezTo>
                    <a:pt x="7626" y="47"/>
                    <a:pt x="7635" y="49"/>
                    <a:pt x="7643" y="50"/>
                  </a:cubicBezTo>
                  <a:cubicBezTo>
                    <a:pt x="7653" y="53"/>
                    <a:pt x="7664" y="55"/>
                    <a:pt x="7685" y="55"/>
                  </a:cubicBezTo>
                  <a:cubicBezTo>
                    <a:pt x="7706" y="55"/>
                    <a:pt x="7716" y="54"/>
                    <a:pt x="7726" y="53"/>
                  </a:cubicBezTo>
                  <a:cubicBezTo>
                    <a:pt x="7734" y="50"/>
                    <a:pt x="7743" y="49"/>
                    <a:pt x="7761" y="49"/>
                  </a:cubicBezTo>
                  <a:cubicBezTo>
                    <a:pt x="7782" y="49"/>
                    <a:pt x="7792" y="48"/>
                    <a:pt x="7802" y="46"/>
                  </a:cubicBezTo>
                  <a:cubicBezTo>
                    <a:pt x="7812" y="45"/>
                    <a:pt x="7820" y="44"/>
                    <a:pt x="7838" y="44"/>
                  </a:cubicBezTo>
                  <a:cubicBezTo>
                    <a:pt x="7857" y="44"/>
                    <a:pt x="7866" y="44"/>
                    <a:pt x="7876" y="45"/>
                  </a:cubicBezTo>
                  <a:cubicBezTo>
                    <a:pt x="7887" y="45"/>
                    <a:pt x="7895" y="46"/>
                    <a:pt x="7915" y="46"/>
                  </a:cubicBezTo>
                  <a:lnTo>
                    <a:pt x="7992" y="46"/>
                  </a:lnTo>
                  <a:cubicBezTo>
                    <a:pt x="8010" y="46"/>
                    <a:pt x="8017" y="48"/>
                    <a:pt x="8027" y="49"/>
                  </a:cubicBezTo>
                  <a:cubicBezTo>
                    <a:pt x="8038" y="51"/>
                    <a:pt x="8048" y="54"/>
                    <a:pt x="8069" y="54"/>
                  </a:cubicBezTo>
                  <a:cubicBezTo>
                    <a:pt x="8088" y="54"/>
                    <a:pt x="8101" y="50"/>
                    <a:pt x="8109" y="48"/>
                  </a:cubicBezTo>
                  <a:cubicBezTo>
                    <a:pt x="8119" y="45"/>
                    <a:pt x="8128" y="44"/>
                    <a:pt x="8145" y="44"/>
                  </a:cubicBezTo>
                  <a:cubicBezTo>
                    <a:pt x="8163" y="44"/>
                    <a:pt x="8173" y="44"/>
                    <a:pt x="8182" y="45"/>
                  </a:cubicBezTo>
                  <a:cubicBezTo>
                    <a:pt x="8193" y="45"/>
                    <a:pt x="8203" y="47"/>
                    <a:pt x="8222" y="47"/>
                  </a:cubicBezTo>
                  <a:cubicBezTo>
                    <a:pt x="8243" y="47"/>
                    <a:pt x="8253" y="44"/>
                    <a:pt x="8264" y="43"/>
                  </a:cubicBezTo>
                  <a:cubicBezTo>
                    <a:pt x="8272" y="40"/>
                    <a:pt x="8281" y="39"/>
                    <a:pt x="8299" y="39"/>
                  </a:cubicBezTo>
                  <a:cubicBezTo>
                    <a:pt x="8315" y="39"/>
                    <a:pt x="8323" y="42"/>
                    <a:pt x="8332" y="44"/>
                  </a:cubicBezTo>
                  <a:cubicBezTo>
                    <a:pt x="8343" y="48"/>
                    <a:pt x="8354" y="50"/>
                    <a:pt x="8375" y="50"/>
                  </a:cubicBezTo>
                  <a:lnTo>
                    <a:pt x="8451" y="50"/>
                  </a:lnTo>
                  <a:cubicBezTo>
                    <a:pt x="8471" y="50"/>
                    <a:pt x="8481" y="49"/>
                    <a:pt x="8492" y="48"/>
                  </a:cubicBezTo>
                  <a:cubicBezTo>
                    <a:pt x="8500" y="47"/>
                    <a:pt x="8509" y="45"/>
                    <a:pt x="8527" y="45"/>
                  </a:cubicBezTo>
                  <a:cubicBezTo>
                    <a:pt x="8549" y="45"/>
                    <a:pt x="8558" y="43"/>
                    <a:pt x="8569" y="42"/>
                  </a:cubicBezTo>
                  <a:cubicBezTo>
                    <a:pt x="8579" y="40"/>
                    <a:pt x="8588" y="39"/>
                    <a:pt x="8605" y="39"/>
                  </a:cubicBezTo>
                  <a:cubicBezTo>
                    <a:pt x="8622" y="39"/>
                    <a:pt x="8631" y="40"/>
                    <a:pt x="8640" y="43"/>
                  </a:cubicBezTo>
                  <a:cubicBezTo>
                    <a:pt x="8651" y="45"/>
                    <a:pt x="8661" y="48"/>
                    <a:pt x="8683" y="48"/>
                  </a:cubicBezTo>
                  <a:cubicBezTo>
                    <a:pt x="8702" y="48"/>
                    <a:pt x="8712" y="46"/>
                    <a:pt x="8722" y="46"/>
                  </a:cubicBezTo>
                  <a:cubicBezTo>
                    <a:pt x="8731" y="45"/>
                    <a:pt x="8740" y="45"/>
                    <a:pt x="8760" y="45"/>
                  </a:cubicBezTo>
                  <a:cubicBezTo>
                    <a:pt x="8779" y="45"/>
                    <a:pt x="8790" y="44"/>
                    <a:pt x="8799" y="43"/>
                  </a:cubicBezTo>
                  <a:cubicBezTo>
                    <a:pt x="8809" y="41"/>
                    <a:pt x="8818" y="40"/>
                    <a:pt x="8836" y="40"/>
                  </a:cubicBezTo>
                  <a:cubicBezTo>
                    <a:pt x="8854" y="40"/>
                    <a:pt x="8865" y="39"/>
                    <a:pt x="8874" y="39"/>
                  </a:cubicBezTo>
                  <a:cubicBezTo>
                    <a:pt x="8884" y="38"/>
                    <a:pt x="8893" y="38"/>
                    <a:pt x="8912" y="38"/>
                  </a:cubicBezTo>
                  <a:cubicBezTo>
                    <a:pt x="8931" y="38"/>
                    <a:pt x="8939" y="39"/>
                    <a:pt x="8949" y="39"/>
                  </a:cubicBezTo>
                  <a:cubicBezTo>
                    <a:pt x="8959" y="40"/>
                    <a:pt x="8968" y="40"/>
                    <a:pt x="8988" y="40"/>
                  </a:cubicBezTo>
                  <a:cubicBezTo>
                    <a:pt x="9007" y="40"/>
                    <a:pt x="9017" y="41"/>
                    <a:pt x="9025" y="41"/>
                  </a:cubicBezTo>
                  <a:cubicBezTo>
                    <a:pt x="9035" y="43"/>
                    <a:pt x="9044" y="43"/>
                    <a:pt x="9065" y="43"/>
                  </a:cubicBezTo>
                  <a:cubicBezTo>
                    <a:pt x="9082" y="43"/>
                    <a:pt x="9092" y="43"/>
                    <a:pt x="9100" y="44"/>
                  </a:cubicBezTo>
                  <a:cubicBezTo>
                    <a:pt x="9111" y="44"/>
                    <a:pt x="9121" y="45"/>
                    <a:pt x="9141" y="45"/>
                  </a:cubicBezTo>
                  <a:cubicBezTo>
                    <a:pt x="9161" y="45"/>
                    <a:pt x="9170" y="44"/>
                    <a:pt x="9180" y="43"/>
                  </a:cubicBezTo>
                  <a:cubicBezTo>
                    <a:pt x="9190" y="41"/>
                    <a:pt x="9199" y="40"/>
                    <a:pt x="9217" y="40"/>
                  </a:cubicBezTo>
                  <a:cubicBezTo>
                    <a:pt x="9234" y="40"/>
                    <a:pt x="9243" y="43"/>
                    <a:pt x="9252" y="44"/>
                  </a:cubicBezTo>
                  <a:cubicBezTo>
                    <a:pt x="9261" y="45"/>
                    <a:pt x="9274" y="48"/>
                    <a:pt x="9293" y="48"/>
                  </a:cubicBezTo>
                  <a:cubicBezTo>
                    <a:pt x="9313" y="48"/>
                    <a:pt x="9324" y="46"/>
                    <a:pt x="9334" y="45"/>
                  </a:cubicBezTo>
                  <a:cubicBezTo>
                    <a:pt x="9343" y="44"/>
                    <a:pt x="9353" y="43"/>
                    <a:pt x="9370" y="43"/>
                  </a:cubicBezTo>
                  <a:cubicBezTo>
                    <a:pt x="9388" y="43"/>
                    <a:pt x="9397" y="44"/>
                    <a:pt x="9406" y="45"/>
                  </a:cubicBezTo>
                  <a:cubicBezTo>
                    <a:pt x="9415" y="46"/>
                    <a:pt x="9426" y="48"/>
                    <a:pt x="9446" y="48"/>
                  </a:cubicBezTo>
                  <a:cubicBezTo>
                    <a:pt x="9466" y="48"/>
                    <a:pt x="9478" y="45"/>
                    <a:pt x="9488" y="43"/>
                  </a:cubicBezTo>
                  <a:cubicBezTo>
                    <a:pt x="9498" y="40"/>
                    <a:pt x="9505" y="39"/>
                    <a:pt x="9522" y="39"/>
                  </a:cubicBezTo>
                  <a:cubicBezTo>
                    <a:pt x="9541" y="39"/>
                    <a:pt x="9550" y="39"/>
                    <a:pt x="9560" y="40"/>
                  </a:cubicBezTo>
                  <a:cubicBezTo>
                    <a:pt x="9570" y="40"/>
                    <a:pt x="9580" y="41"/>
                    <a:pt x="9600" y="41"/>
                  </a:cubicBezTo>
                  <a:cubicBezTo>
                    <a:pt x="9619" y="41"/>
                    <a:pt x="9627" y="43"/>
                    <a:pt x="9637" y="44"/>
                  </a:cubicBezTo>
                  <a:cubicBezTo>
                    <a:pt x="9645" y="45"/>
                    <a:pt x="9656" y="46"/>
                    <a:pt x="9676" y="46"/>
                  </a:cubicBezTo>
                  <a:cubicBezTo>
                    <a:pt x="9697" y="46"/>
                    <a:pt x="9709" y="45"/>
                    <a:pt x="9718" y="43"/>
                  </a:cubicBezTo>
                  <a:cubicBezTo>
                    <a:pt x="9728" y="40"/>
                    <a:pt x="9735" y="39"/>
                    <a:pt x="9752" y="39"/>
                  </a:cubicBezTo>
                  <a:cubicBezTo>
                    <a:pt x="9771" y="39"/>
                    <a:pt x="9778" y="40"/>
                    <a:pt x="9788" y="43"/>
                  </a:cubicBezTo>
                  <a:cubicBezTo>
                    <a:pt x="9797" y="45"/>
                    <a:pt x="9808" y="48"/>
                    <a:pt x="9830" y="48"/>
                  </a:cubicBezTo>
                  <a:cubicBezTo>
                    <a:pt x="9848" y="48"/>
                    <a:pt x="9857" y="49"/>
                    <a:pt x="9867" y="49"/>
                  </a:cubicBezTo>
                  <a:cubicBezTo>
                    <a:pt x="9876" y="50"/>
                    <a:pt x="9885" y="50"/>
                    <a:pt x="9906" y="50"/>
                  </a:cubicBezTo>
                  <a:cubicBezTo>
                    <a:pt x="9927" y="50"/>
                    <a:pt x="9939" y="45"/>
                    <a:pt x="9951" y="42"/>
                  </a:cubicBezTo>
                  <a:cubicBezTo>
                    <a:pt x="9960" y="38"/>
                    <a:pt x="9967" y="34"/>
                    <a:pt x="9983" y="34"/>
                  </a:cubicBezTo>
                  <a:cubicBezTo>
                    <a:pt x="10000" y="34"/>
                    <a:pt x="10007" y="38"/>
                    <a:pt x="10017" y="40"/>
                  </a:cubicBezTo>
                  <a:cubicBezTo>
                    <a:pt x="10026" y="43"/>
                    <a:pt x="10038" y="46"/>
                    <a:pt x="10060" y="46"/>
                  </a:cubicBezTo>
                  <a:cubicBezTo>
                    <a:pt x="10081" y="46"/>
                    <a:pt x="10093" y="43"/>
                    <a:pt x="10103" y="40"/>
                  </a:cubicBezTo>
                  <a:cubicBezTo>
                    <a:pt x="10111" y="38"/>
                    <a:pt x="10119" y="34"/>
                    <a:pt x="10136" y="34"/>
                  </a:cubicBezTo>
                  <a:cubicBezTo>
                    <a:pt x="10153" y="34"/>
                    <a:pt x="10163" y="34"/>
                    <a:pt x="10172" y="36"/>
                  </a:cubicBezTo>
                  <a:cubicBezTo>
                    <a:pt x="10183" y="36"/>
                    <a:pt x="10192" y="38"/>
                    <a:pt x="10212" y="38"/>
                  </a:cubicBezTo>
                  <a:cubicBezTo>
                    <a:pt x="10232" y="38"/>
                    <a:pt x="10243" y="36"/>
                    <a:pt x="10253" y="34"/>
                  </a:cubicBezTo>
                  <a:cubicBezTo>
                    <a:pt x="10261" y="34"/>
                    <a:pt x="10270" y="33"/>
                    <a:pt x="10288" y="33"/>
                  </a:cubicBezTo>
                  <a:cubicBezTo>
                    <a:pt x="10306" y="33"/>
                    <a:pt x="10314" y="34"/>
                    <a:pt x="10323" y="38"/>
                  </a:cubicBezTo>
                  <a:cubicBezTo>
                    <a:pt x="10333" y="40"/>
                    <a:pt x="10344" y="43"/>
                    <a:pt x="10365" y="43"/>
                  </a:cubicBezTo>
                  <a:cubicBezTo>
                    <a:pt x="10384" y="43"/>
                    <a:pt x="10397" y="40"/>
                    <a:pt x="10406" y="38"/>
                  </a:cubicBezTo>
                  <a:cubicBezTo>
                    <a:pt x="10415" y="34"/>
                    <a:pt x="10424" y="33"/>
                    <a:pt x="10441" y="33"/>
                  </a:cubicBezTo>
                  <a:cubicBezTo>
                    <a:pt x="10458" y="33"/>
                    <a:pt x="10465" y="35"/>
                    <a:pt x="10474" y="39"/>
                  </a:cubicBezTo>
                  <a:cubicBezTo>
                    <a:pt x="10484" y="42"/>
                    <a:pt x="10496" y="45"/>
                    <a:pt x="10517" y="45"/>
                  </a:cubicBezTo>
                  <a:cubicBezTo>
                    <a:pt x="10539" y="45"/>
                    <a:pt x="10550" y="42"/>
                    <a:pt x="10560" y="39"/>
                  </a:cubicBezTo>
                  <a:cubicBezTo>
                    <a:pt x="10570" y="36"/>
                    <a:pt x="10577" y="33"/>
                    <a:pt x="10593" y="33"/>
                  </a:cubicBezTo>
                  <a:cubicBezTo>
                    <a:pt x="10612" y="33"/>
                    <a:pt x="10618" y="35"/>
                    <a:pt x="10628" y="39"/>
                  </a:cubicBezTo>
                  <a:cubicBezTo>
                    <a:pt x="10636" y="42"/>
                    <a:pt x="10649" y="45"/>
                    <a:pt x="10670" y="45"/>
                  </a:cubicBezTo>
                  <a:cubicBezTo>
                    <a:pt x="10690" y="45"/>
                    <a:pt x="10700" y="45"/>
                    <a:pt x="10710" y="44"/>
                  </a:cubicBezTo>
                  <a:cubicBezTo>
                    <a:pt x="10719" y="44"/>
                    <a:pt x="10727" y="43"/>
                    <a:pt x="10746" y="43"/>
                  </a:cubicBezTo>
                  <a:cubicBezTo>
                    <a:pt x="10768" y="43"/>
                    <a:pt x="10778" y="42"/>
                    <a:pt x="10788" y="39"/>
                  </a:cubicBezTo>
                  <a:cubicBezTo>
                    <a:pt x="10797" y="36"/>
                    <a:pt x="10805" y="34"/>
                    <a:pt x="10823" y="34"/>
                  </a:cubicBezTo>
                  <a:cubicBezTo>
                    <a:pt x="10840" y="34"/>
                    <a:pt x="10847" y="38"/>
                    <a:pt x="10856" y="40"/>
                  </a:cubicBezTo>
                  <a:cubicBezTo>
                    <a:pt x="10865" y="43"/>
                    <a:pt x="10877" y="46"/>
                    <a:pt x="10899" y="46"/>
                  </a:cubicBezTo>
                  <a:cubicBezTo>
                    <a:pt x="10918" y="46"/>
                    <a:pt x="10929" y="46"/>
                    <a:pt x="10938" y="45"/>
                  </a:cubicBezTo>
                  <a:cubicBezTo>
                    <a:pt x="10947" y="44"/>
                    <a:pt x="10956" y="44"/>
                    <a:pt x="10976" y="44"/>
                  </a:cubicBezTo>
                  <a:cubicBezTo>
                    <a:pt x="10994" y="44"/>
                    <a:pt x="11004" y="45"/>
                    <a:pt x="11013" y="45"/>
                  </a:cubicBezTo>
                  <a:cubicBezTo>
                    <a:pt x="11022" y="46"/>
                    <a:pt x="11031" y="46"/>
                    <a:pt x="11052" y="46"/>
                  </a:cubicBezTo>
                  <a:cubicBezTo>
                    <a:pt x="11074" y="46"/>
                    <a:pt x="11085" y="43"/>
                    <a:pt x="11096" y="39"/>
                  </a:cubicBezTo>
                  <a:cubicBezTo>
                    <a:pt x="11104" y="34"/>
                    <a:pt x="11112" y="32"/>
                    <a:pt x="11128" y="32"/>
                  </a:cubicBezTo>
                  <a:cubicBezTo>
                    <a:pt x="11145" y="32"/>
                    <a:pt x="11153" y="33"/>
                    <a:pt x="11163" y="35"/>
                  </a:cubicBezTo>
                  <a:cubicBezTo>
                    <a:pt x="11172" y="39"/>
                    <a:pt x="11182" y="41"/>
                    <a:pt x="11204" y="41"/>
                  </a:cubicBezTo>
                  <a:cubicBezTo>
                    <a:pt x="11224" y="41"/>
                    <a:pt x="11235" y="40"/>
                    <a:pt x="11245" y="39"/>
                  </a:cubicBezTo>
                  <a:cubicBezTo>
                    <a:pt x="11254" y="38"/>
                    <a:pt x="11262" y="35"/>
                    <a:pt x="11281" y="35"/>
                  </a:cubicBezTo>
                  <a:cubicBezTo>
                    <a:pt x="11299" y="35"/>
                    <a:pt x="11308" y="38"/>
                    <a:pt x="11316" y="39"/>
                  </a:cubicBezTo>
                  <a:cubicBezTo>
                    <a:pt x="11326" y="40"/>
                    <a:pt x="11337" y="41"/>
                    <a:pt x="11357" y="41"/>
                  </a:cubicBezTo>
                  <a:cubicBezTo>
                    <a:pt x="11378" y="41"/>
                    <a:pt x="11389" y="39"/>
                    <a:pt x="11399" y="38"/>
                  </a:cubicBezTo>
                  <a:cubicBezTo>
                    <a:pt x="11407" y="34"/>
                    <a:pt x="11416" y="33"/>
                    <a:pt x="11433" y="33"/>
                  </a:cubicBezTo>
                  <a:cubicBezTo>
                    <a:pt x="11449" y="33"/>
                    <a:pt x="11458" y="35"/>
                    <a:pt x="11466" y="39"/>
                  </a:cubicBezTo>
                  <a:cubicBezTo>
                    <a:pt x="11477" y="43"/>
                    <a:pt x="11488" y="45"/>
                    <a:pt x="11509" y="45"/>
                  </a:cubicBezTo>
                  <a:cubicBezTo>
                    <a:pt x="11531" y="45"/>
                    <a:pt x="11543" y="42"/>
                    <a:pt x="11552" y="39"/>
                  </a:cubicBezTo>
                  <a:cubicBezTo>
                    <a:pt x="11562" y="36"/>
                    <a:pt x="11568" y="33"/>
                    <a:pt x="11586" y="33"/>
                  </a:cubicBezTo>
                  <a:cubicBezTo>
                    <a:pt x="11604" y="33"/>
                    <a:pt x="11614" y="34"/>
                    <a:pt x="11624" y="34"/>
                  </a:cubicBezTo>
                  <a:cubicBezTo>
                    <a:pt x="11632" y="36"/>
                    <a:pt x="11642" y="36"/>
                    <a:pt x="11662" y="36"/>
                  </a:cubicBezTo>
                  <a:cubicBezTo>
                    <a:pt x="11679" y="36"/>
                    <a:pt x="11689" y="36"/>
                    <a:pt x="11699" y="38"/>
                  </a:cubicBezTo>
                  <a:cubicBezTo>
                    <a:pt x="11709" y="38"/>
                    <a:pt x="11718" y="39"/>
                    <a:pt x="11738" y="39"/>
                  </a:cubicBezTo>
                  <a:lnTo>
                    <a:pt x="11814" y="39"/>
                  </a:lnTo>
                  <a:cubicBezTo>
                    <a:pt x="11833" y="39"/>
                    <a:pt x="11841" y="40"/>
                    <a:pt x="11851" y="42"/>
                  </a:cubicBezTo>
                  <a:cubicBezTo>
                    <a:pt x="11860" y="43"/>
                    <a:pt x="11871" y="44"/>
                    <a:pt x="11892" y="44"/>
                  </a:cubicBezTo>
                  <a:cubicBezTo>
                    <a:pt x="11913" y="44"/>
                    <a:pt x="11925" y="42"/>
                    <a:pt x="11934" y="39"/>
                  </a:cubicBezTo>
                  <a:cubicBezTo>
                    <a:pt x="11943" y="38"/>
                    <a:pt x="11951" y="34"/>
                    <a:pt x="11969" y="34"/>
                  </a:cubicBezTo>
                  <a:cubicBezTo>
                    <a:pt x="11988" y="34"/>
                    <a:pt x="11995" y="36"/>
                    <a:pt x="12005" y="38"/>
                  </a:cubicBezTo>
                  <a:cubicBezTo>
                    <a:pt x="12015" y="39"/>
                    <a:pt x="12025" y="40"/>
                    <a:pt x="12045" y="40"/>
                  </a:cubicBezTo>
                  <a:cubicBezTo>
                    <a:pt x="12064" y="40"/>
                    <a:pt x="12071" y="42"/>
                    <a:pt x="12081" y="43"/>
                  </a:cubicBezTo>
                  <a:cubicBezTo>
                    <a:pt x="12091" y="44"/>
                    <a:pt x="12101" y="45"/>
                    <a:pt x="12122" y="45"/>
                  </a:cubicBezTo>
                  <a:cubicBezTo>
                    <a:pt x="12144" y="45"/>
                    <a:pt x="12155" y="42"/>
                    <a:pt x="12166" y="38"/>
                  </a:cubicBezTo>
                  <a:cubicBezTo>
                    <a:pt x="12175" y="34"/>
                    <a:pt x="12183" y="32"/>
                    <a:pt x="12199" y="32"/>
                  </a:cubicBezTo>
                  <a:cubicBezTo>
                    <a:pt x="12216" y="32"/>
                    <a:pt x="12224" y="34"/>
                    <a:pt x="12232" y="38"/>
                  </a:cubicBezTo>
                  <a:cubicBezTo>
                    <a:pt x="12243" y="42"/>
                    <a:pt x="12256" y="45"/>
                    <a:pt x="12277" y="45"/>
                  </a:cubicBezTo>
                  <a:lnTo>
                    <a:pt x="12353" y="45"/>
                  </a:lnTo>
                  <a:cubicBezTo>
                    <a:pt x="12363" y="45"/>
                    <a:pt x="12369" y="39"/>
                    <a:pt x="12369" y="29"/>
                  </a:cubicBezTo>
                  <a:cubicBezTo>
                    <a:pt x="12369" y="20"/>
                    <a:pt x="12363" y="13"/>
                    <a:pt x="12353" y="13"/>
                  </a:cubicBezTo>
                  <a:lnTo>
                    <a:pt x="12277" y="13"/>
                  </a:lnTo>
                  <a:cubicBezTo>
                    <a:pt x="12259" y="13"/>
                    <a:pt x="12252" y="11"/>
                    <a:pt x="12243" y="8"/>
                  </a:cubicBezTo>
                  <a:cubicBezTo>
                    <a:pt x="12232" y="4"/>
                    <a:pt x="12220" y="0"/>
                    <a:pt x="12199" y="0"/>
                  </a:cubicBezTo>
                  <a:cubicBezTo>
                    <a:pt x="12176" y="0"/>
                    <a:pt x="12166" y="4"/>
                    <a:pt x="12155" y="8"/>
                  </a:cubicBezTo>
                  <a:cubicBezTo>
                    <a:pt x="12145" y="11"/>
                    <a:pt x="12138" y="13"/>
                    <a:pt x="12122" y="13"/>
                  </a:cubicBezTo>
                  <a:cubicBezTo>
                    <a:pt x="12103" y="13"/>
                    <a:pt x="12095" y="12"/>
                    <a:pt x="12085" y="11"/>
                  </a:cubicBezTo>
                  <a:cubicBezTo>
                    <a:pt x="12076" y="10"/>
                    <a:pt x="12065" y="8"/>
                    <a:pt x="12045" y="8"/>
                  </a:cubicBezTo>
                  <a:cubicBezTo>
                    <a:pt x="12026" y="8"/>
                    <a:pt x="12018" y="6"/>
                    <a:pt x="12009" y="5"/>
                  </a:cubicBezTo>
                  <a:cubicBezTo>
                    <a:pt x="12000" y="4"/>
                    <a:pt x="11989" y="2"/>
                    <a:pt x="11969" y="2"/>
                  </a:cubicBezTo>
                  <a:cubicBezTo>
                    <a:pt x="11947" y="2"/>
                    <a:pt x="11935" y="5"/>
                    <a:pt x="11926" y="8"/>
                  </a:cubicBezTo>
                  <a:cubicBezTo>
                    <a:pt x="11916" y="10"/>
                    <a:pt x="11909" y="12"/>
                    <a:pt x="11892" y="12"/>
                  </a:cubicBezTo>
                  <a:cubicBezTo>
                    <a:pt x="11873" y="12"/>
                    <a:pt x="11865" y="11"/>
                    <a:pt x="11855" y="10"/>
                  </a:cubicBezTo>
                  <a:cubicBezTo>
                    <a:pt x="11845" y="8"/>
                    <a:pt x="11835" y="6"/>
                    <a:pt x="11814" y="6"/>
                  </a:cubicBezTo>
                  <a:lnTo>
                    <a:pt x="11738" y="6"/>
                  </a:lnTo>
                  <a:cubicBezTo>
                    <a:pt x="11721" y="6"/>
                    <a:pt x="11712" y="6"/>
                    <a:pt x="11702" y="5"/>
                  </a:cubicBezTo>
                  <a:cubicBezTo>
                    <a:pt x="11691" y="5"/>
                    <a:pt x="11683" y="3"/>
                    <a:pt x="11662" y="3"/>
                  </a:cubicBezTo>
                  <a:cubicBezTo>
                    <a:pt x="11643" y="3"/>
                    <a:pt x="11634" y="2"/>
                    <a:pt x="11625" y="2"/>
                  </a:cubicBezTo>
                  <a:cubicBezTo>
                    <a:pt x="11615" y="1"/>
                    <a:pt x="11606" y="1"/>
                    <a:pt x="11586" y="1"/>
                  </a:cubicBezTo>
                  <a:cubicBezTo>
                    <a:pt x="11565" y="1"/>
                    <a:pt x="11552" y="5"/>
                    <a:pt x="11543" y="8"/>
                  </a:cubicBezTo>
                  <a:cubicBezTo>
                    <a:pt x="11534" y="11"/>
                    <a:pt x="11527" y="13"/>
                    <a:pt x="11509" y="13"/>
                  </a:cubicBezTo>
                  <a:cubicBezTo>
                    <a:pt x="11493" y="13"/>
                    <a:pt x="11486" y="11"/>
                    <a:pt x="11476" y="8"/>
                  </a:cubicBezTo>
                  <a:cubicBezTo>
                    <a:pt x="11465" y="3"/>
                    <a:pt x="11454" y="1"/>
                    <a:pt x="11433" y="1"/>
                  </a:cubicBezTo>
                  <a:cubicBezTo>
                    <a:pt x="11412" y="1"/>
                    <a:pt x="11401" y="3"/>
                    <a:pt x="11391" y="5"/>
                  </a:cubicBezTo>
                  <a:cubicBezTo>
                    <a:pt x="11383" y="8"/>
                    <a:pt x="11374" y="9"/>
                    <a:pt x="11357" y="9"/>
                  </a:cubicBezTo>
                  <a:cubicBezTo>
                    <a:pt x="11338" y="9"/>
                    <a:pt x="11330" y="8"/>
                    <a:pt x="11321" y="6"/>
                  </a:cubicBezTo>
                  <a:cubicBezTo>
                    <a:pt x="11311" y="5"/>
                    <a:pt x="11300" y="3"/>
                    <a:pt x="11281" y="3"/>
                  </a:cubicBezTo>
                  <a:cubicBezTo>
                    <a:pt x="11261" y="3"/>
                    <a:pt x="11250" y="5"/>
                    <a:pt x="11240" y="6"/>
                  </a:cubicBezTo>
                  <a:cubicBezTo>
                    <a:pt x="11231" y="8"/>
                    <a:pt x="11223" y="9"/>
                    <a:pt x="11204" y="9"/>
                  </a:cubicBezTo>
                  <a:cubicBezTo>
                    <a:pt x="11187" y="9"/>
                    <a:pt x="11179" y="8"/>
                    <a:pt x="11170" y="5"/>
                  </a:cubicBezTo>
                  <a:cubicBezTo>
                    <a:pt x="11159" y="2"/>
                    <a:pt x="11148" y="0"/>
                    <a:pt x="1112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1"/>
            <p:cNvSpPr/>
            <p:nvPr/>
          </p:nvSpPr>
          <p:spPr>
            <a:xfrm>
              <a:off x="3925775" y="4734575"/>
              <a:ext cx="309025" cy="1500"/>
            </a:xfrm>
            <a:custGeom>
              <a:avLst/>
              <a:gdLst/>
              <a:ahLst/>
              <a:cxnLst/>
              <a:rect l="l" t="t" r="r" b="b"/>
              <a:pathLst>
                <a:path w="12361" h="60" extrusionOk="0">
                  <a:moveTo>
                    <a:pt x="9210" y="0"/>
                  </a:moveTo>
                  <a:cubicBezTo>
                    <a:pt x="9190" y="0"/>
                    <a:pt x="9180" y="1"/>
                    <a:pt x="9169" y="4"/>
                  </a:cubicBezTo>
                  <a:cubicBezTo>
                    <a:pt x="9160" y="5"/>
                    <a:pt x="9152" y="6"/>
                    <a:pt x="9133" y="6"/>
                  </a:cubicBezTo>
                  <a:cubicBezTo>
                    <a:pt x="9114" y="6"/>
                    <a:pt x="9103" y="7"/>
                    <a:pt x="9093" y="9"/>
                  </a:cubicBezTo>
                  <a:cubicBezTo>
                    <a:pt x="9084" y="10"/>
                    <a:pt x="9074" y="11"/>
                    <a:pt x="9057" y="11"/>
                  </a:cubicBezTo>
                  <a:lnTo>
                    <a:pt x="8981" y="11"/>
                  </a:lnTo>
                  <a:cubicBezTo>
                    <a:pt x="8962" y="11"/>
                    <a:pt x="8951" y="12"/>
                    <a:pt x="8942" y="12"/>
                  </a:cubicBezTo>
                  <a:cubicBezTo>
                    <a:pt x="8933" y="14"/>
                    <a:pt x="8923" y="14"/>
                    <a:pt x="8905" y="14"/>
                  </a:cubicBezTo>
                  <a:cubicBezTo>
                    <a:pt x="8884" y="14"/>
                    <a:pt x="8874" y="14"/>
                    <a:pt x="8864" y="15"/>
                  </a:cubicBezTo>
                  <a:cubicBezTo>
                    <a:pt x="8856" y="15"/>
                    <a:pt x="8846" y="16"/>
                    <a:pt x="8827" y="16"/>
                  </a:cubicBezTo>
                  <a:cubicBezTo>
                    <a:pt x="8810" y="16"/>
                    <a:pt x="8802" y="15"/>
                    <a:pt x="8792" y="12"/>
                  </a:cubicBezTo>
                  <a:cubicBezTo>
                    <a:pt x="8783" y="10"/>
                    <a:pt x="8772" y="7"/>
                    <a:pt x="8751" y="7"/>
                  </a:cubicBezTo>
                  <a:cubicBezTo>
                    <a:pt x="8731" y="7"/>
                    <a:pt x="8722" y="9"/>
                    <a:pt x="8712" y="9"/>
                  </a:cubicBezTo>
                  <a:cubicBezTo>
                    <a:pt x="8702" y="10"/>
                    <a:pt x="8693" y="10"/>
                    <a:pt x="8675" y="10"/>
                  </a:cubicBezTo>
                  <a:lnTo>
                    <a:pt x="8599" y="10"/>
                  </a:lnTo>
                  <a:cubicBezTo>
                    <a:pt x="8579" y="10"/>
                    <a:pt x="8570" y="10"/>
                    <a:pt x="8561" y="9"/>
                  </a:cubicBezTo>
                  <a:cubicBezTo>
                    <a:pt x="8550" y="9"/>
                    <a:pt x="8541" y="7"/>
                    <a:pt x="8520" y="7"/>
                  </a:cubicBezTo>
                  <a:lnTo>
                    <a:pt x="8368" y="7"/>
                  </a:lnTo>
                  <a:cubicBezTo>
                    <a:pt x="8349" y="7"/>
                    <a:pt x="8338" y="9"/>
                    <a:pt x="8329" y="9"/>
                  </a:cubicBezTo>
                  <a:cubicBezTo>
                    <a:pt x="8320" y="10"/>
                    <a:pt x="8310" y="10"/>
                    <a:pt x="8291" y="10"/>
                  </a:cubicBezTo>
                  <a:lnTo>
                    <a:pt x="8215" y="10"/>
                  </a:lnTo>
                  <a:cubicBezTo>
                    <a:pt x="8195" y="10"/>
                    <a:pt x="8184" y="11"/>
                    <a:pt x="8175" y="12"/>
                  </a:cubicBezTo>
                  <a:cubicBezTo>
                    <a:pt x="8166" y="14"/>
                    <a:pt x="8157" y="15"/>
                    <a:pt x="8139" y="15"/>
                  </a:cubicBezTo>
                  <a:lnTo>
                    <a:pt x="8063" y="15"/>
                  </a:lnTo>
                  <a:cubicBezTo>
                    <a:pt x="8045" y="15"/>
                    <a:pt x="8038" y="12"/>
                    <a:pt x="8029" y="10"/>
                  </a:cubicBezTo>
                  <a:cubicBezTo>
                    <a:pt x="8020" y="7"/>
                    <a:pt x="8007" y="4"/>
                    <a:pt x="7986" y="4"/>
                  </a:cubicBezTo>
                  <a:cubicBezTo>
                    <a:pt x="7964" y="4"/>
                    <a:pt x="7953" y="6"/>
                    <a:pt x="7943" y="9"/>
                  </a:cubicBezTo>
                  <a:cubicBezTo>
                    <a:pt x="7935" y="10"/>
                    <a:pt x="7927" y="12"/>
                    <a:pt x="7910" y="12"/>
                  </a:cubicBezTo>
                  <a:cubicBezTo>
                    <a:pt x="7893" y="12"/>
                    <a:pt x="7884" y="10"/>
                    <a:pt x="7875" y="9"/>
                  </a:cubicBezTo>
                  <a:cubicBezTo>
                    <a:pt x="7866" y="7"/>
                    <a:pt x="7855" y="5"/>
                    <a:pt x="7834" y="5"/>
                  </a:cubicBezTo>
                  <a:cubicBezTo>
                    <a:pt x="7812" y="5"/>
                    <a:pt x="7801" y="9"/>
                    <a:pt x="7791" y="11"/>
                  </a:cubicBezTo>
                  <a:cubicBezTo>
                    <a:pt x="7781" y="14"/>
                    <a:pt x="7774" y="16"/>
                    <a:pt x="7758" y="16"/>
                  </a:cubicBezTo>
                  <a:cubicBezTo>
                    <a:pt x="7742" y="16"/>
                    <a:pt x="7733" y="14"/>
                    <a:pt x="7723" y="11"/>
                  </a:cubicBezTo>
                  <a:cubicBezTo>
                    <a:pt x="7713" y="9"/>
                    <a:pt x="7702" y="5"/>
                    <a:pt x="7681" y="5"/>
                  </a:cubicBezTo>
                  <a:cubicBezTo>
                    <a:pt x="7659" y="5"/>
                    <a:pt x="7648" y="9"/>
                    <a:pt x="7638" y="11"/>
                  </a:cubicBezTo>
                  <a:cubicBezTo>
                    <a:pt x="7629" y="14"/>
                    <a:pt x="7621" y="16"/>
                    <a:pt x="7605" y="16"/>
                  </a:cubicBezTo>
                  <a:lnTo>
                    <a:pt x="7452" y="16"/>
                  </a:lnTo>
                  <a:cubicBezTo>
                    <a:pt x="7434" y="16"/>
                    <a:pt x="7428" y="14"/>
                    <a:pt x="7418" y="11"/>
                  </a:cubicBezTo>
                  <a:cubicBezTo>
                    <a:pt x="7407" y="7"/>
                    <a:pt x="7396" y="4"/>
                    <a:pt x="7374" y="4"/>
                  </a:cubicBezTo>
                  <a:cubicBezTo>
                    <a:pt x="7353" y="4"/>
                    <a:pt x="7342" y="7"/>
                    <a:pt x="7331" y="11"/>
                  </a:cubicBezTo>
                  <a:cubicBezTo>
                    <a:pt x="7322" y="14"/>
                    <a:pt x="7314" y="16"/>
                    <a:pt x="7298" y="16"/>
                  </a:cubicBezTo>
                  <a:cubicBezTo>
                    <a:pt x="7279" y="16"/>
                    <a:pt x="7271" y="15"/>
                    <a:pt x="7262" y="14"/>
                  </a:cubicBezTo>
                  <a:cubicBezTo>
                    <a:pt x="7252" y="12"/>
                    <a:pt x="7241" y="11"/>
                    <a:pt x="7222" y="11"/>
                  </a:cubicBezTo>
                  <a:cubicBezTo>
                    <a:pt x="7203" y="11"/>
                    <a:pt x="7195" y="10"/>
                    <a:pt x="7186" y="9"/>
                  </a:cubicBezTo>
                  <a:cubicBezTo>
                    <a:pt x="7176" y="7"/>
                    <a:pt x="7165" y="6"/>
                    <a:pt x="7145" y="6"/>
                  </a:cubicBezTo>
                  <a:cubicBezTo>
                    <a:pt x="7124" y="6"/>
                    <a:pt x="7112" y="9"/>
                    <a:pt x="7102" y="11"/>
                  </a:cubicBezTo>
                  <a:cubicBezTo>
                    <a:pt x="7093" y="12"/>
                    <a:pt x="7085" y="15"/>
                    <a:pt x="7068" y="15"/>
                  </a:cubicBezTo>
                  <a:cubicBezTo>
                    <a:pt x="7050" y="15"/>
                    <a:pt x="7041" y="14"/>
                    <a:pt x="7031" y="12"/>
                  </a:cubicBezTo>
                  <a:cubicBezTo>
                    <a:pt x="7022" y="11"/>
                    <a:pt x="7011" y="10"/>
                    <a:pt x="6991" y="10"/>
                  </a:cubicBezTo>
                  <a:lnTo>
                    <a:pt x="6915" y="10"/>
                  </a:lnTo>
                  <a:cubicBezTo>
                    <a:pt x="6898" y="10"/>
                    <a:pt x="6888" y="10"/>
                    <a:pt x="6878" y="9"/>
                  </a:cubicBezTo>
                  <a:cubicBezTo>
                    <a:pt x="6868" y="7"/>
                    <a:pt x="6859" y="6"/>
                    <a:pt x="6839" y="6"/>
                  </a:cubicBezTo>
                  <a:cubicBezTo>
                    <a:pt x="6819" y="6"/>
                    <a:pt x="6811" y="5"/>
                    <a:pt x="6801" y="5"/>
                  </a:cubicBezTo>
                  <a:cubicBezTo>
                    <a:pt x="6792" y="4"/>
                    <a:pt x="6782" y="4"/>
                    <a:pt x="6763" y="4"/>
                  </a:cubicBezTo>
                  <a:cubicBezTo>
                    <a:pt x="6741" y="4"/>
                    <a:pt x="6728" y="7"/>
                    <a:pt x="6720" y="10"/>
                  </a:cubicBezTo>
                  <a:cubicBezTo>
                    <a:pt x="6711" y="12"/>
                    <a:pt x="6704" y="15"/>
                    <a:pt x="6685" y="15"/>
                  </a:cubicBezTo>
                  <a:cubicBezTo>
                    <a:pt x="6669" y="15"/>
                    <a:pt x="6662" y="12"/>
                    <a:pt x="6652" y="10"/>
                  </a:cubicBezTo>
                  <a:cubicBezTo>
                    <a:pt x="6643" y="6"/>
                    <a:pt x="6631" y="4"/>
                    <a:pt x="6609" y="4"/>
                  </a:cubicBezTo>
                  <a:cubicBezTo>
                    <a:pt x="6589" y="4"/>
                    <a:pt x="6577" y="6"/>
                    <a:pt x="6568" y="7"/>
                  </a:cubicBezTo>
                  <a:cubicBezTo>
                    <a:pt x="6559" y="10"/>
                    <a:pt x="6551" y="11"/>
                    <a:pt x="6533" y="11"/>
                  </a:cubicBezTo>
                  <a:cubicBezTo>
                    <a:pt x="6514" y="11"/>
                    <a:pt x="6507" y="10"/>
                    <a:pt x="6497" y="8"/>
                  </a:cubicBezTo>
                  <a:cubicBezTo>
                    <a:pt x="6487" y="7"/>
                    <a:pt x="6477" y="6"/>
                    <a:pt x="6457" y="6"/>
                  </a:cubicBezTo>
                  <a:cubicBezTo>
                    <a:pt x="6437" y="6"/>
                    <a:pt x="6427" y="7"/>
                    <a:pt x="6417" y="8"/>
                  </a:cubicBezTo>
                  <a:cubicBezTo>
                    <a:pt x="6407" y="10"/>
                    <a:pt x="6399" y="11"/>
                    <a:pt x="6380" y="11"/>
                  </a:cubicBezTo>
                  <a:cubicBezTo>
                    <a:pt x="6363" y="11"/>
                    <a:pt x="6356" y="10"/>
                    <a:pt x="6346" y="7"/>
                  </a:cubicBezTo>
                  <a:cubicBezTo>
                    <a:pt x="6335" y="5"/>
                    <a:pt x="6325" y="1"/>
                    <a:pt x="6303" y="1"/>
                  </a:cubicBezTo>
                  <a:cubicBezTo>
                    <a:pt x="6281" y="1"/>
                    <a:pt x="6270" y="6"/>
                    <a:pt x="6259" y="10"/>
                  </a:cubicBezTo>
                  <a:cubicBezTo>
                    <a:pt x="6251" y="14"/>
                    <a:pt x="6243" y="16"/>
                    <a:pt x="6227" y="16"/>
                  </a:cubicBezTo>
                  <a:cubicBezTo>
                    <a:pt x="6208" y="16"/>
                    <a:pt x="6198" y="15"/>
                    <a:pt x="6190" y="15"/>
                  </a:cubicBezTo>
                  <a:cubicBezTo>
                    <a:pt x="6180" y="15"/>
                    <a:pt x="6170" y="14"/>
                    <a:pt x="6150" y="14"/>
                  </a:cubicBezTo>
                  <a:cubicBezTo>
                    <a:pt x="6132" y="14"/>
                    <a:pt x="6121" y="14"/>
                    <a:pt x="6111" y="15"/>
                  </a:cubicBezTo>
                  <a:cubicBezTo>
                    <a:pt x="6102" y="16"/>
                    <a:pt x="6093" y="16"/>
                    <a:pt x="6074" y="16"/>
                  </a:cubicBezTo>
                  <a:cubicBezTo>
                    <a:pt x="6057" y="16"/>
                    <a:pt x="6050" y="14"/>
                    <a:pt x="6041" y="11"/>
                  </a:cubicBezTo>
                  <a:cubicBezTo>
                    <a:pt x="6031" y="9"/>
                    <a:pt x="6019" y="5"/>
                    <a:pt x="5998" y="5"/>
                  </a:cubicBezTo>
                  <a:cubicBezTo>
                    <a:pt x="5976" y="5"/>
                    <a:pt x="5967" y="7"/>
                    <a:pt x="5956" y="9"/>
                  </a:cubicBezTo>
                  <a:cubicBezTo>
                    <a:pt x="5949" y="11"/>
                    <a:pt x="5939" y="12"/>
                    <a:pt x="5922" y="12"/>
                  </a:cubicBezTo>
                  <a:cubicBezTo>
                    <a:pt x="5901" y="12"/>
                    <a:pt x="5891" y="12"/>
                    <a:pt x="5881" y="14"/>
                  </a:cubicBezTo>
                  <a:cubicBezTo>
                    <a:pt x="5874" y="14"/>
                    <a:pt x="5864" y="15"/>
                    <a:pt x="5845" y="15"/>
                  </a:cubicBezTo>
                  <a:cubicBezTo>
                    <a:pt x="5829" y="15"/>
                    <a:pt x="5821" y="12"/>
                    <a:pt x="5811" y="10"/>
                  </a:cubicBezTo>
                  <a:cubicBezTo>
                    <a:pt x="5802" y="7"/>
                    <a:pt x="5790" y="4"/>
                    <a:pt x="5769" y="4"/>
                  </a:cubicBezTo>
                  <a:cubicBezTo>
                    <a:pt x="5747" y="4"/>
                    <a:pt x="5736" y="7"/>
                    <a:pt x="5726" y="10"/>
                  </a:cubicBezTo>
                  <a:cubicBezTo>
                    <a:pt x="5716" y="12"/>
                    <a:pt x="5710" y="15"/>
                    <a:pt x="5693" y="15"/>
                  </a:cubicBezTo>
                  <a:cubicBezTo>
                    <a:pt x="5676" y="15"/>
                    <a:pt x="5668" y="12"/>
                    <a:pt x="5659" y="10"/>
                  </a:cubicBezTo>
                  <a:cubicBezTo>
                    <a:pt x="5650" y="7"/>
                    <a:pt x="5638" y="4"/>
                    <a:pt x="5616" y="4"/>
                  </a:cubicBezTo>
                  <a:cubicBezTo>
                    <a:pt x="5596" y="4"/>
                    <a:pt x="5584" y="6"/>
                    <a:pt x="5575" y="9"/>
                  </a:cubicBezTo>
                  <a:cubicBezTo>
                    <a:pt x="5565" y="11"/>
                    <a:pt x="5558" y="12"/>
                    <a:pt x="5539" y="12"/>
                  </a:cubicBezTo>
                  <a:cubicBezTo>
                    <a:pt x="5522" y="12"/>
                    <a:pt x="5515" y="11"/>
                    <a:pt x="5505" y="9"/>
                  </a:cubicBezTo>
                  <a:cubicBezTo>
                    <a:pt x="5495" y="6"/>
                    <a:pt x="5485" y="4"/>
                    <a:pt x="5463" y="4"/>
                  </a:cubicBezTo>
                  <a:cubicBezTo>
                    <a:pt x="5443" y="4"/>
                    <a:pt x="5432" y="5"/>
                    <a:pt x="5424" y="6"/>
                  </a:cubicBezTo>
                  <a:cubicBezTo>
                    <a:pt x="5415" y="6"/>
                    <a:pt x="5405" y="7"/>
                    <a:pt x="5387" y="7"/>
                  </a:cubicBezTo>
                  <a:cubicBezTo>
                    <a:pt x="5368" y="7"/>
                    <a:pt x="5359" y="7"/>
                    <a:pt x="5350" y="6"/>
                  </a:cubicBezTo>
                  <a:cubicBezTo>
                    <a:pt x="5339" y="6"/>
                    <a:pt x="5329" y="5"/>
                    <a:pt x="5309" y="5"/>
                  </a:cubicBezTo>
                  <a:cubicBezTo>
                    <a:pt x="5288" y="5"/>
                    <a:pt x="5276" y="9"/>
                    <a:pt x="5266" y="11"/>
                  </a:cubicBezTo>
                  <a:cubicBezTo>
                    <a:pt x="5259" y="14"/>
                    <a:pt x="5250" y="16"/>
                    <a:pt x="5233" y="16"/>
                  </a:cubicBezTo>
                  <a:cubicBezTo>
                    <a:pt x="5216" y="16"/>
                    <a:pt x="5209" y="14"/>
                    <a:pt x="5200" y="11"/>
                  </a:cubicBezTo>
                  <a:cubicBezTo>
                    <a:pt x="5190" y="9"/>
                    <a:pt x="5178" y="5"/>
                    <a:pt x="5157" y="5"/>
                  </a:cubicBezTo>
                  <a:cubicBezTo>
                    <a:pt x="5134" y="5"/>
                    <a:pt x="5124" y="10"/>
                    <a:pt x="5113" y="14"/>
                  </a:cubicBezTo>
                  <a:cubicBezTo>
                    <a:pt x="5103" y="17"/>
                    <a:pt x="5097" y="21"/>
                    <a:pt x="5081" y="21"/>
                  </a:cubicBezTo>
                  <a:cubicBezTo>
                    <a:pt x="5062" y="21"/>
                    <a:pt x="5052" y="20"/>
                    <a:pt x="5043" y="20"/>
                  </a:cubicBezTo>
                  <a:cubicBezTo>
                    <a:pt x="5034" y="17"/>
                    <a:pt x="5024" y="17"/>
                    <a:pt x="5004" y="17"/>
                  </a:cubicBezTo>
                  <a:cubicBezTo>
                    <a:pt x="4987" y="17"/>
                    <a:pt x="4979" y="16"/>
                    <a:pt x="4970" y="14"/>
                  </a:cubicBezTo>
                  <a:cubicBezTo>
                    <a:pt x="4960" y="11"/>
                    <a:pt x="4949" y="9"/>
                    <a:pt x="4928" y="9"/>
                  </a:cubicBezTo>
                  <a:cubicBezTo>
                    <a:pt x="4907" y="9"/>
                    <a:pt x="4896" y="10"/>
                    <a:pt x="4886" y="12"/>
                  </a:cubicBezTo>
                  <a:cubicBezTo>
                    <a:pt x="4877" y="15"/>
                    <a:pt x="4869" y="16"/>
                    <a:pt x="4852" y="16"/>
                  </a:cubicBezTo>
                  <a:cubicBezTo>
                    <a:pt x="4832" y="16"/>
                    <a:pt x="4825" y="15"/>
                    <a:pt x="4815" y="14"/>
                  </a:cubicBezTo>
                  <a:cubicBezTo>
                    <a:pt x="4806" y="12"/>
                    <a:pt x="4795" y="11"/>
                    <a:pt x="4776" y="11"/>
                  </a:cubicBezTo>
                  <a:cubicBezTo>
                    <a:pt x="4756" y="11"/>
                    <a:pt x="4747" y="11"/>
                    <a:pt x="4738" y="10"/>
                  </a:cubicBezTo>
                  <a:cubicBezTo>
                    <a:pt x="4727" y="10"/>
                    <a:pt x="4718" y="8"/>
                    <a:pt x="4697" y="8"/>
                  </a:cubicBezTo>
                  <a:cubicBezTo>
                    <a:pt x="4676" y="8"/>
                    <a:pt x="4664" y="11"/>
                    <a:pt x="4655" y="13"/>
                  </a:cubicBezTo>
                  <a:cubicBezTo>
                    <a:pt x="4645" y="16"/>
                    <a:pt x="4637" y="17"/>
                    <a:pt x="4620" y="17"/>
                  </a:cubicBezTo>
                  <a:cubicBezTo>
                    <a:pt x="4601" y="17"/>
                    <a:pt x="4594" y="16"/>
                    <a:pt x="4584" y="15"/>
                  </a:cubicBezTo>
                  <a:cubicBezTo>
                    <a:pt x="4573" y="13"/>
                    <a:pt x="4563" y="12"/>
                    <a:pt x="4542" y="12"/>
                  </a:cubicBezTo>
                  <a:cubicBezTo>
                    <a:pt x="4522" y="12"/>
                    <a:pt x="4511" y="13"/>
                    <a:pt x="4503" y="15"/>
                  </a:cubicBezTo>
                  <a:cubicBezTo>
                    <a:pt x="4493" y="16"/>
                    <a:pt x="4483" y="17"/>
                    <a:pt x="4466" y="17"/>
                  </a:cubicBezTo>
                  <a:cubicBezTo>
                    <a:pt x="4449" y="17"/>
                    <a:pt x="4440" y="15"/>
                    <a:pt x="4431" y="13"/>
                  </a:cubicBezTo>
                  <a:cubicBezTo>
                    <a:pt x="4422" y="12"/>
                    <a:pt x="4411" y="10"/>
                    <a:pt x="4390" y="10"/>
                  </a:cubicBezTo>
                  <a:cubicBezTo>
                    <a:pt x="4370" y="10"/>
                    <a:pt x="4360" y="11"/>
                    <a:pt x="4349" y="12"/>
                  </a:cubicBezTo>
                  <a:cubicBezTo>
                    <a:pt x="4340" y="14"/>
                    <a:pt x="4332" y="15"/>
                    <a:pt x="4313" y="15"/>
                  </a:cubicBezTo>
                  <a:cubicBezTo>
                    <a:pt x="4296" y="15"/>
                    <a:pt x="4286" y="15"/>
                    <a:pt x="4278" y="14"/>
                  </a:cubicBezTo>
                  <a:cubicBezTo>
                    <a:pt x="4267" y="14"/>
                    <a:pt x="4257" y="12"/>
                    <a:pt x="4237" y="12"/>
                  </a:cubicBezTo>
                  <a:cubicBezTo>
                    <a:pt x="4219" y="12"/>
                    <a:pt x="4209" y="11"/>
                    <a:pt x="4199" y="11"/>
                  </a:cubicBezTo>
                  <a:cubicBezTo>
                    <a:pt x="4190" y="10"/>
                    <a:pt x="4181" y="10"/>
                    <a:pt x="4161" y="10"/>
                  </a:cubicBezTo>
                  <a:cubicBezTo>
                    <a:pt x="4142" y="10"/>
                    <a:pt x="4133" y="8"/>
                    <a:pt x="4123" y="8"/>
                  </a:cubicBezTo>
                  <a:cubicBezTo>
                    <a:pt x="4114" y="7"/>
                    <a:pt x="4104" y="7"/>
                    <a:pt x="4085" y="7"/>
                  </a:cubicBezTo>
                  <a:cubicBezTo>
                    <a:pt x="4066" y="7"/>
                    <a:pt x="4055" y="8"/>
                    <a:pt x="4045" y="8"/>
                  </a:cubicBezTo>
                  <a:cubicBezTo>
                    <a:pt x="4037" y="10"/>
                    <a:pt x="4027" y="10"/>
                    <a:pt x="4008" y="10"/>
                  </a:cubicBezTo>
                  <a:cubicBezTo>
                    <a:pt x="3988" y="10"/>
                    <a:pt x="3978" y="11"/>
                    <a:pt x="3968" y="12"/>
                  </a:cubicBezTo>
                  <a:cubicBezTo>
                    <a:pt x="3958" y="14"/>
                    <a:pt x="3949" y="15"/>
                    <a:pt x="3932" y="15"/>
                  </a:cubicBezTo>
                  <a:cubicBezTo>
                    <a:pt x="3913" y="15"/>
                    <a:pt x="3903" y="16"/>
                    <a:pt x="3893" y="16"/>
                  </a:cubicBezTo>
                  <a:cubicBezTo>
                    <a:pt x="3883" y="17"/>
                    <a:pt x="3874" y="17"/>
                    <a:pt x="3856" y="17"/>
                  </a:cubicBezTo>
                  <a:cubicBezTo>
                    <a:pt x="3838" y="17"/>
                    <a:pt x="3830" y="16"/>
                    <a:pt x="3820" y="14"/>
                  </a:cubicBezTo>
                  <a:cubicBezTo>
                    <a:pt x="3810" y="11"/>
                    <a:pt x="3799" y="9"/>
                    <a:pt x="3777" y="9"/>
                  </a:cubicBezTo>
                  <a:cubicBezTo>
                    <a:pt x="3756" y="9"/>
                    <a:pt x="3747" y="11"/>
                    <a:pt x="3737" y="12"/>
                  </a:cubicBezTo>
                  <a:cubicBezTo>
                    <a:pt x="3727" y="14"/>
                    <a:pt x="3717" y="15"/>
                    <a:pt x="3700" y="15"/>
                  </a:cubicBezTo>
                  <a:cubicBezTo>
                    <a:pt x="3680" y="15"/>
                    <a:pt x="3670" y="16"/>
                    <a:pt x="3660" y="17"/>
                  </a:cubicBezTo>
                  <a:cubicBezTo>
                    <a:pt x="3651" y="20"/>
                    <a:pt x="3642" y="21"/>
                    <a:pt x="3624" y="21"/>
                  </a:cubicBezTo>
                  <a:lnTo>
                    <a:pt x="3547" y="21"/>
                  </a:lnTo>
                  <a:cubicBezTo>
                    <a:pt x="3531" y="21"/>
                    <a:pt x="3524" y="17"/>
                    <a:pt x="3514" y="15"/>
                  </a:cubicBezTo>
                  <a:cubicBezTo>
                    <a:pt x="3503" y="11"/>
                    <a:pt x="3492" y="9"/>
                    <a:pt x="3471" y="9"/>
                  </a:cubicBezTo>
                  <a:cubicBezTo>
                    <a:pt x="3450" y="9"/>
                    <a:pt x="3440" y="11"/>
                    <a:pt x="3429" y="12"/>
                  </a:cubicBezTo>
                  <a:cubicBezTo>
                    <a:pt x="3422" y="15"/>
                    <a:pt x="3412" y="16"/>
                    <a:pt x="3395" y="16"/>
                  </a:cubicBezTo>
                  <a:cubicBezTo>
                    <a:pt x="3376" y="16"/>
                    <a:pt x="3367" y="16"/>
                    <a:pt x="3357" y="15"/>
                  </a:cubicBezTo>
                  <a:cubicBezTo>
                    <a:pt x="3347" y="15"/>
                    <a:pt x="3337" y="14"/>
                    <a:pt x="3317" y="14"/>
                  </a:cubicBezTo>
                  <a:cubicBezTo>
                    <a:pt x="3298" y="14"/>
                    <a:pt x="3285" y="16"/>
                    <a:pt x="3276" y="20"/>
                  </a:cubicBezTo>
                  <a:cubicBezTo>
                    <a:pt x="3266" y="22"/>
                    <a:pt x="3258" y="23"/>
                    <a:pt x="3241" y="23"/>
                  </a:cubicBezTo>
                  <a:cubicBezTo>
                    <a:pt x="3224" y="23"/>
                    <a:pt x="3215" y="21"/>
                    <a:pt x="3206" y="20"/>
                  </a:cubicBezTo>
                  <a:cubicBezTo>
                    <a:pt x="3196" y="16"/>
                    <a:pt x="3185" y="15"/>
                    <a:pt x="3165" y="15"/>
                  </a:cubicBezTo>
                  <a:lnTo>
                    <a:pt x="3086" y="15"/>
                  </a:lnTo>
                  <a:cubicBezTo>
                    <a:pt x="3068" y="15"/>
                    <a:pt x="3059" y="15"/>
                    <a:pt x="3049" y="14"/>
                  </a:cubicBezTo>
                  <a:cubicBezTo>
                    <a:pt x="3038" y="14"/>
                    <a:pt x="3030" y="12"/>
                    <a:pt x="3009" y="12"/>
                  </a:cubicBezTo>
                  <a:cubicBezTo>
                    <a:pt x="2989" y="12"/>
                    <a:pt x="2978" y="14"/>
                    <a:pt x="2969" y="15"/>
                  </a:cubicBezTo>
                  <a:cubicBezTo>
                    <a:pt x="2960" y="16"/>
                    <a:pt x="2950" y="17"/>
                    <a:pt x="2933" y="17"/>
                  </a:cubicBezTo>
                  <a:cubicBezTo>
                    <a:pt x="2913" y="17"/>
                    <a:pt x="2902" y="20"/>
                    <a:pt x="2893" y="21"/>
                  </a:cubicBezTo>
                  <a:cubicBezTo>
                    <a:pt x="2883" y="22"/>
                    <a:pt x="2875" y="23"/>
                    <a:pt x="2856" y="23"/>
                  </a:cubicBezTo>
                  <a:cubicBezTo>
                    <a:pt x="2839" y="23"/>
                    <a:pt x="2832" y="21"/>
                    <a:pt x="2822" y="20"/>
                  </a:cubicBezTo>
                  <a:cubicBezTo>
                    <a:pt x="2812" y="17"/>
                    <a:pt x="2802" y="15"/>
                    <a:pt x="2780" y="15"/>
                  </a:cubicBezTo>
                  <a:cubicBezTo>
                    <a:pt x="2760" y="15"/>
                    <a:pt x="2751" y="16"/>
                    <a:pt x="2741" y="17"/>
                  </a:cubicBezTo>
                  <a:cubicBezTo>
                    <a:pt x="2731" y="20"/>
                    <a:pt x="2722" y="21"/>
                    <a:pt x="2704" y="21"/>
                  </a:cubicBezTo>
                  <a:cubicBezTo>
                    <a:pt x="2687" y="21"/>
                    <a:pt x="2677" y="20"/>
                    <a:pt x="2668" y="17"/>
                  </a:cubicBezTo>
                  <a:cubicBezTo>
                    <a:pt x="2658" y="16"/>
                    <a:pt x="2647" y="15"/>
                    <a:pt x="2628" y="15"/>
                  </a:cubicBezTo>
                  <a:cubicBezTo>
                    <a:pt x="2608" y="15"/>
                    <a:pt x="2597" y="16"/>
                    <a:pt x="2587" y="17"/>
                  </a:cubicBezTo>
                  <a:cubicBezTo>
                    <a:pt x="2578" y="17"/>
                    <a:pt x="2570" y="20"/>
                    <a:pt x="2551" y="20"/>
                  </a:cubicBezTo>
                  <a:lnTo>
                    <a:pt x="2475" y="20"/>
                  </a:lnTo>
                  <a:cubicBezTo>
                    <a:pt x="2457" y="20"/>
                    <a:pt x="2447" y="20"/>
                    <a:pt x="2437" y="17"/>
                  </a:cubicBezTo>
                  <a:cubicBezTo>
                    <a:pt x="2427" y="17"/>
                    <a:pt x="2417" y="16"/>
                    <a:pt x="2398" y="16"/>
                  </a:cubicBezTo>
                  <a:cubicBezTo>
                    <a:pt x="2377" y="16"/>
                    <a:pt x="2367" y="17"/>
                    <a:pt x="2357" y="20"/>
                  </a:cubicBezTo>
                  <a:cubicBezTo>
                    <a:pt x="2347" y="21"/>
                    <a:pt x="2340" y="22"/>
                    <a:pt x="2321" y="22"/>
                  </a:cubicBezTo>
                  <a:cubicBezTo>
                    <a:pt x="2302" y="22"/>
                    <a:pt x="2293" y="22"/>
                    <a:pt x="2283" y="21"/>
                  </a:cubicBezTo>
                  <a:cubicBezTo>
                    <a:pt x="2272" y="21"/>
                    <a:pt x="2264" y="20"/>
                    <a:pt x="2244" y="20"/>
                  </a:cubicBezTo>
                  <a:cubicBezTo>
                    <a:pt x="2224" y="20"/>
                    <a:pt x="2214" y="21"/>
                    <a:pt x="2205" y="21"/>
                  </a:cubicBezTo>
                  <a:cubicBezTo>
                    <a:pt x="2195" y="22"/>
                    <a:pt x="2186" y="22"/>
                    <a:pt x="2167" y="22"/>
                  </a:cubicBezTo>
                  <a:cubicBezTo>
                    <a:pt x="2147" y="22"/>
                    <a:pt x="2136" y="22"/>
                    <a:pt x="2127" y="23"/>
                  </a:cubicBezTo>
                  <a:cubicBezTo>
                    <a:pt x="2117" y="23"/>
                    <a:pt x="2109" y="25"/>
                    <a:pt x="2089" y="25"/>
                  </a:cubicBezTo>
                  <a:cubicBezTo>
                    <a:pt x="2073" y="25"/>
                    <a:pt x="2066" y="22"/>
                    <a:pt x="2056" y="20"/>
                  </a:cubicBezTo>
                  <a:cubicBezTo>
                    <a:pt x="2046" y="16"/>
                    <a:pt x="2035" y="12"/>
                    <a:pt x="2013" y="12"/>
                  </a:cubicBezTo>
                  <a:cubicBezTo>
                    <a:pt x="1992" y="12"/>
                    <a:pt x="1981" y="16"/>
                    <a:pt x="1970" y="20"/>
                  </a:cubicBezTo>
                  <a:cubicBezTo>
                    <a:pt x="1961" y="22"/>
                    <a:pt x="1954" y="25"/>
                    <a:pt x="1937" y="25"/>
                  </a:cubicBezTo>
                  <a:lnTo>
                    <a:pt x="1860" y="25"/>
                  </a:lnTo>
                  <a:cubicBezTo>
                    <a:pt x="1842" y="25"/>
                    <a:pt x="1833" y="23"/>
                    <a:pt x="1825" y="22"/>
                  </a:cubicBezTo>
                  <a:cubicBezTo>
                    <a:pt x="1814" y="20"/>
                    <a:pt x="1803" y="17"/>
                    <a:pt x="1783" y="17"/>
                  </a:cubicBezTo>
                  <a:cubicBezTo>
                    <a:pt x="1764" y="17"/>
                    <a:pt x="1755" y="16"/>
                    <a:pt x="1745" y="16"/>
                  </a:cubicBezTo>
                  <a:cubicBezTo>
                    <a:pt x="1736" y="15"/>
                    <a:pt x="1726" y="15"/>
                    <a:pt x="1707" y="15"/>
                  </a:cubicBezTo>
                  <a:cubicBezTo>
                    <a:pt x="1687" y="15"/>
                    <a:pt x="1676" y="16"/>
                    <a:pt x="1666" y="17"/>
                  </a:cubicBezTo>
                  <a:cubicBezTo>
                    <a:pt x="1657" y="20"/>
                    <a:pt x="1648" y="21"/>
                    <a:pt x="1630" y="21"/>
                  </a:cubicBezTo>
                  <a:cubicBezTo>
                    <a:pt x="1613" y="21"/>
                    <a:pt x="1603" y="20"/>
                    <a:pt x="1594" y="17"/>
                  </a:cubicBezTo>
                  <a:cubicBezTo>
                    <a:pt x="1585" y="16"/>
                    <a:pt x="1574" y="15"/>
                    <a:pt x="1554" y="15"/>
                  </a:cubicBezTo>
                  <a:cubicBezTo>
                    <a:pt x="1532" y="15"/>
                    <a:pt x="1521" y="17"/>
                    <a:pt x="1511" y="21"/>
                  </a:cubicBezTo>
                  <a:cubicBezTo>
                    <a:pt x="1501" y="22"/>
                    <a:pt x="1494" y="25"/>
                    <a:pt x="1477" y="25"/>
                  </a:cubicBezTo>
                  <a:cubicBezTo>
                    <a:pt x="1458" y="25"/>
                    <a:pt x="1451" y="22"/>
                    <a:pt x="1441" y="21"/>
                  </a:cubicBezTo>
                  <a:cubicBezTo>
                    <a:pt x="1431" y="20"/>
                    <a:pt x="1421" y="16"/>
                    <a:pt x="1399" y="16"/>
                  </a:cubicBezTo>
                  <a:cubicBezTo>
                    <a:pt x="1382" y="16"/>
                    <a:pt x="1373" y="15"/>
                    <a:pt x="1364" y="14"/>
                  </a:cubicBezTo>
                  <a:cubicBezTo>
                    <a:pt x="1354" y="12"/>
                    <a:pt x="1344" y="11"/>
                    <a:pt x="1323" y="11"/>
                  </a:cubicBezTo>
                  <a:cubicBezTo>
                    <a:pt x="1303" y="11"/>
                    <a:pt x="1291" y="14"/>
                    <a:pt x="1282" y="16"/>
                  </a:cubicBezTo>
                  <a:cubicBezTo>
                    <a:pt x="1273" y="20"/>
                    <a:pt x="1265" y="21"/>
                    <a:pt x="1247" y="21"/>
                  </a:cubicBezTo>
                  <a:cubicBezTo>
                    <a:pt x="1228" y="21"/>
                    <a:pt x="1217" y="22"/>
                    <a:pt x="1209" y="22"/>
                  </a:cubicBezTo>
                  <a:cubicBezTo>
                    <a:pt x="1199" y="23"/>
                    <a:pt x="1190" y="23"/>
                    <a:pt x="1171" y="23"/>
                  </a:cubicBezTo>
                  <a:lnTo>
                    <a:pt x="1094" y="23"/>
                  </a:lnTo>
                  <a:cubicBezTo>
                    <a:pt x="1077" y="23"/>
                    <a:pt x="1070" y="22"/>
                    <a:pt x="1060" y="20"/>
                  </a:cubicBezTo>
                  <a:cubicBezTo>
                    <a:pt x="1049" y="16"/>
                    <a:pt x="1039" y="14"/>
                    <a:pt x="1017" y="14"/>
                  </a:cubicBezTo>
                  <a:cubicBezTo>
                    <a:pt x="995" y="14"/>
                    <a:pt x="984" y="17"/>
                    <a:pt x="973" y="22"/>
                  </a:cubicBezTo>
                  <a:cubicBezTo>
                    <a:pt x="964" y="25"/>
                    <a:pt x="957" y="27"/>
                    <a:pt x="939" y="27"/>
                  </a:cubicBezTo>
                  <a:cubicBezTo>
                    <a:pt x="922" y="27"/>
                    <a:pt x="915" y="25"/>
                    <a:pt x="906" y="22"/>
                  </a:cubicBezTo>
                  <a:cubicBezTo>
                    <a:pt x="896" y="20"/>
                    <a:pt x="884" y="15"/>
                    <a:pt x="863" y="15"/>
                  </a:cubicBezTo>
                  <a:cubicBezTo>
                    <a:pt x="845" y="15"/>
                    <a:pt x="834" y="16"/>
                    <a:pt x="824" y="16"/>
                  </a:cubicBezTo>
                  <a:cubicBezTo>
                    <a:pt x="815" y="17"/>
                    <a:pt x="805" y="17"/>
                    <a:pt x="787" y="17"/>
                  </a:cubicBezTo>
                  <a:cubicBezTo>
                    <a:pt x="766" y="17"/>
                    <a:pt x="757" y="20"/>
                    <a:pt x="746" y="21"/>
                  </a:cubicBezTo>
                  <a:cubicBezTo>
                    <a:pt x="738" y="22"/>
                    <a:pt x="729" y="23"/>
                    <a:pt x="711" y="23"/>
                  </a:cubicBezTo>
                  <a:cubicBezTo>
                    <a:pt x="693" y="23"/>
                    <a:pt x="685" y="21"/>
                    <a:pt x="675" y="20"/>
                  </a:cubicBezTo>
                  <a:cubicBezTo>
                    <a:pt x="666" y="17"/>
                    <a:pt x="655" y="15"/>
                    <a:pt x="634" y="15"/>
                  </a:cubicBezTo>
                  <a:cubicBezTo>
                    <a:pt x="612" y="15"/>
                    <a:pt x="604" y="17"/>
                    <a:pt x="593" y="20"/>
                  </a:cubicBezTo>
                  <a:cubicBezTo>
                    <a:pt x="583" y="21"/>
                    <a:pt x="574" y="22"/>
                    <a:pt x="557" y="22"/>
                  </a:cubicBezTo>
                  <a:cubicBezTo>
                    <a:pt x="535" y="22"/>
                    <a:pt x="525" y="23"/>
                    <a:pt x="515" y="25"/>
                  </a:cubicBezTo>
                  <a:cubicBezTo>
                    <a:pt x="505" y="26"/>
                    <a:pt x="497" y="27"/>
                    <a:pt x="478" y="27"/>
                  </a:cubicBezTo>
                  <a:cubicBezTo>
                    <a:pt x="461" y="27"/>
                    <a:pt x="452" y="26"/>
                    <a:pt x="443" y="25"/>
                  </a:cubicBezTo>
                  <a:cubicBezTo>
                    <a:pt x="433" y="23"/>
                    <a:pt x="423" y="22"/>
                    <a:pt x="402" y="22"/>
                  </a:cubicBezTo>
                  <a:cubicBezTo>
                    <a:pt x="385" y="22"/>
                    <a:pt x="377" y="21"/>
                    <a:pt x="368" y="17"/>
                  </a:cubicBezTo>
                  <a:cubicBezTo>
                    <a:pt x="357" y="15"/>
                    <a:pt x="347" y="12"/>
                    <a:pt x="325" y="12"/>
                  </a:cubicBezTo>
                  <a:cubicBezTo>
                    <a:pt x="302" y="12"/>
                    <a:pt x="291" y="16"/>
                    <a:pt x="280" y="21"/>
                  </a:cubicBezTo>
                  <a:cubicBezTo>
                    <a:pt x="272" y="23"/>
                    <a:pt x="263" y="26"/>
                    <a:pt x="247" y="26"/>
                  </a:cubicBezTo>
                  <a:cubicBezTo>
                    <a:pt x="229" y="26"/>
                    <a:pt x="219" y="25"/>
                    <a:pt x="209" y="25"/>
                  </a:cubicBezTo>
                  <a:cubicBezTo>
                    <a:pt x="200" y="23"/>
                    <a:pt x="191" y="23"/>
                    <a:pt x="171" y="23"/>
                  </a:cubicBezTo>
                  <a:cubicBezTo>
                    <a:pt x="154" y="23"/>
                    <a:pt x="145" y="21"/>
                    <a:pt x="136" y="20"/>
                  </a:cubicBezTo>
                  <a:cubicBezTo>
                    <a:pt x="127" y="17"/>
                    <a:pt x="116" y="15"/>
                    <a:pt x="95" y="15"/>
                  </a:cubicBezTo>
                  <a:cubicBezTo>
                    <a:pt x="74" y="15"/>
                    <a:pt x="64" y="16"/>
                    <a:pt x="54" y="16"/>
                  </a:cubicBezTo>
                  <a:cubicBezTo>
                    <a:pt x="45" y="17"/>
                    <a:pt x="36" y="17"/>
                    <a:pt x="17" y="17"/>
                  </a:cubicBezTo>
                  <a:cubicBezTo>
                    <a:pt x="7" y="17"/>
                    <a:pt x="1" y="25"/>
                    <a:pt x="1" y="34"/>
                  </a:cubicBezTo>
                  <a:cubicBezTo>
                    <a:pt x="1" y="43"/>
                    <a:pt x="7" y="50"/>
                    <a:pt x="17" y="50"/>
                  </a:cubicBezTo>
                  <a:cubicBezTo>
                    <a:pt x="37" y="50"/>
                    <a:pt x="48" y="49"/>
                    <a:pt x="57" y="49"/>
                  </a:cubicBezTo>
                  <a:cubicBezTo>
                    <a:pt x="66" y="47"/>
                    <a:pt x="76" y="47"/>
                    <a:pt x="95" y="47"/>
                  </a:cubicBezTo>
                  <a:cubicBezTo>
                    <a:pt x="112" y="47"/>
                    <a:pt x="119" y="50"/>
                    <a:pt x="129" y="52"/>
                  </a:cubicBezTo>
                  <a:cubicBezTo>
                    <a:pt x="139" y="53"/>
                    <a:pt x="149" y="55"/>
                    <a:pt x="171" y="55"/>
                  </a:cubicBezTo>
                  <a:cubicBezTo>
                    <a:pt x="189" y="55"/>
                    <a:pt x="199" y="57"/>
                    <a:pt x="208" y="57"/>
                  </a:cubicBezTo>
                  <a:cubicBezTo>
                    <a:pt x="218" y="58"/>
                    <a:pt x="227" y="58"/>
                    <a:pt x="247" y="58"/>
                  </a:cubicBezTo>
                  <a:cubicBezTo>
                    <a:pt x="269" y="58"/>
                    <a:pt x="280" y="54"/>
                    <a:pt x="291" y="50"/>
                  </a:cubicBezTo>
                  <a:cubicBezTo>
                    <a:pt x="301" y="47"/>
                    <a:pt x="309" y="44"/>
                    <a:pt x="325" y="44"/>
                  </a:cubicBezTo>
                  <a:cubicBezTo>
                    <a:pt x="342" y="44"/>
                    <a:pt x="350" y="46"/>
                    <a:pt x="359" y="49"/>
                  </a:cubicBezTo>
                  <a:cubicBezTo>
                    <a:pt x="370" y="52"/>
                    <a:pt x="381" y="54"/>
                    <a:pt x="402" y="54"/>
                  </a:cubicBezTo>
                  <a:cubicBezTo>
                    <a:pt x="419" y="54"/>
                    <a:pt x="429" y="55"/>
                    <a:pt x="439" y="57"/>
                  </a:cubicBezTo>
                  <a:cubicBezTo>
                    <a:pt x="448" y="58"/>
                    <a:pt x="459" y="59"/>
                    <a:pt x="478" y="59"/>
                  </a:cubicBezTo>
                  <a:cubicBezTo>
                    <a:pt x="500" y="59"/>
                    <a:pt x="509" y="58"/>
                    <a:pt x="520" y="57"/>
                  </a:cubicBezTo>
                  <a:cubicBezTo>
                    <a:pt x="530" y="55"/>
                    <a:pt x="539" y="54"/>
                    <a:pt x="557" y="54"/>
                  </a:cubicBezTo>
                  <a:cubicBezTo>
                    <a:pt x="578" y="54"/>
                    <a:pt x="588" y="52"/>
                    <a:pt x="598" y="50"/>
                  </a:cubicBezTo>
                  <a:cubicBezTo>
                    <a:pt x="607" y="49"/>
                    <a:pt x="616" y="47"/>
                    <a:pt x="634" y="47"/>
                  </a:cubicBezTo>
                  <a:cubicBezTo>
                    <a:pt x="652" y="47"/>
                    <a:pt x="659" y="50"/>
                    <a:pt x="669" y="52"/>
                  </a:cubicBezTo>
                  <a:cubicBezTo>
                    <a:pt x="679" y="53"/>
                    <a:pt x="689" y="55"/>
                    <a:pt x="711" y="55"/>
                  </a:cubicBezTo>
                  <a:cubicBezTo>
                    <a:pt x="730" y="55"/>
                    <a:pt x="740" y="54"/>
                    <a:pt x="750" y="53"/>
                  </a:cubicBezTo>
                  <a:cubicBezTo>
                    <a:pt x="760" y="52"/>
                    <a:pt x="768" y="50"/>
                    <a:pt x="787" y="50"/>
                  </a:cubicBezTo>
                  <a:cubicBezTo>
                    <a:pt x="805" y="50"/>
                    <a:pt x="816" y="49"/>
                    <a:pt x="825" y="49"/>
                  </a:cubicBezTo>
                  <a:cubicBezTo>
                    <a:pt x="835" y="47"/>
                    <a:pt x="845" y="47"/>
                    <a:pt x="863" y="47"/>
                  </a:cubicBezTo>
                  <a:cubicBezTo>
                    <a:pt x="880" y="47"/>
                    <a:pt x="887" y="50"/>
                    <a:pt x="896" y="53"/>
                  </a:cubicBezTo>
                  <a:cubicBezTo>
                    <a:pt x="906" y="55"/>
                    <a:pt x="917" y="59"/>
                    <a:pt x="939" y="59"/>
                  </a:cubicBezTo>
                  <a:cubicBezTo>
                    <a:pt x="962" y="59"/>
                    <a:pt x="973" y="55"/>
                    <a:pt x="984" y="52"/>
                  </a:cubicBezTo>
                  <a:cubicBezTo>
                    <a:pt x="992" y="49"/>
                    <a:pt x="1001" y="46"/>
                    <a:pt x="1017" y="46"/>
                  </a:cubicBezTo>
                  <a:cubicBezTo>
                    <a:pt x="1034" y="46"/>
                    <a:pt x="1043" y="47"/>
                    <a:pt x="1051" y="50"/>
                  </a:cubicBezTo>
                  <a:cubicBezTo>
                    <a:pt x="1062" y="53"/>
                    <a:pt x="1073" y="55"/>
                    <a:pt x="1094" y="55"/>
                  </a:cubicBezTo>
                  <a:lnTo>
                    <a:pt x="1171" y="55"/>
                  </a:lnTo>
                  <a:cubicBezTo>
                    <a:pt x="1190" y="55"/>
                    <a:pt x="1200" y="54"/>
                    <a:pt x="1210" y="54"/>
                  </a:cubicBezTo>
                  <a:cubicBezTo>
                    <a:pt x="1220" y="53"/>
                    <a:pt x="1228" y="53"/>
                    <a:pt x="1247" y="53"/>
                  </a:cubicBezTo>
                  <a:cubicBezTo>
                    <a:pt x="1268" y="53"/>
                    <a:pt x="1280" y="50"/>
                    <a:pt x="1289" y="47"/>
                  </a:cubicBezTo>
                  <a:cubicBezTo>
                    <a:pt x="1298" y="44"/>
                    <a:pt x="1306" y="43"/>
                    <a:pt x="1323" y="43"/>
                  </a:cubicBezTo>
                  <a:cubicBezTo>
                    <a:pt x="1341" y="43"/>
                    <a:pt x="1350" y="44"/>
                    <a:pt x="1360" y="46"/>
                  </a:cubicBezTo>
                  <a:cubicBezTo>
                    <a:pt x="1369" y="47"/>
                    <a:pt x="1380" y="49"/>
                    <a:pt x="1399" y="49"/>
                  </a:cubicBezTo>
                  <a:cubicBezTo>
                    <a:pt x="1418" y="49"/>
                    <a:pt x="1425" y="52"/>
                    <a:pt x="1435" y="53"/>
                  </a:cubicBezTo>
                  <a:cubicBezTo>
                    <a:pt x="1444" y="54"/>
                    <a:pt x="1455" y="57"/>
                    <a:pt x="1477" y="57"/>
                  </a:cubicBezTo>
                  <a:cubicBezTo>
                    <a:pt x="1498" y="57"/>
                    <a:pt x="1510" y="54"/>
                    <a:pt x="1519" y="52"/>
                  </a:cubicBezTo>
                  <a:cubicBezTo>
                    <a:pt x="1528" y="50"/>
                    <a:pt x="1537" y="47"/>
                    <a:pt x="1554" y="47"/>
                  </a:cubicBezTo>
                  <a:cubicBezTo>
                    <a:pt x="1571" y="47"/>
                    <a:pt x="1580" y="49"/>
                    <a:pt x="1590" y="50"/>
                  </a:cubicBezTo>
                  <a:cubicBezTo>
                    <a:pt x="1600" y="52"/>
                    <a:pt x="1610" y="53"/>
                    <a:pt x="1630" y="53"/>
                  </a:cubicBezTo>
                  <a:cubicBezTo>
                    <a:pt x="1650" y="53"/>
                    <a:pt x="1661" y="52"/>
                    <a:pt x="1670" y="50"/>
                  </a:cubicBezTo>
                  <a:cubicBezTo>
                    <a:pt x="1680" y="49"/>
                    <a:pt x="1689" y="47"/>
                    <a:pt x="1707" y="47"/>
                  </a:cubicBezTo>
                  <a:cubicBezTo>
                    <a:pt x="1725" y="47"/>
                    <a:pt x="1735" y="49"/>
                    <a:pt x="1744" y="49"/>
                  </a:cubicBezTo>
                  <a:cubicBezTo>
                    <a:pt x="1753" y="50"/>
                    <a:pt x="1763" y="50"/>
                    <a:pt x="1783" y="50"/>
                  </a:cubicBezTo>
                  <a:cubicBezTo>
                    <a:pt x="1801" y="50"/>
                    <a:pt x="1810" y="52"/>
                    <a:pt x="1819" y="53"/>
                  </a:cubicBezTo>
                  <a:cubicBezTo>
                    <a:pt x="1830" y="55"/>
                    <a:pt x="1841" y="57"/>
                    <a:pt x="1860" y="57"/>
                  </a:cubicBezTo>
                  <a:lnTo>
                    <a:pt x="1937" y="57"/>
                  </a:lnTo>
                  <a:cubicBezTo>
                    <a:pt x="1959" y="57"/>
                    <a:pt x="1969" y="53"/>
                    <a:pt x="1980" y="50"/>
                  </a:cubicBezTo>
                  <a:cubicBezTo>
                    <a:pt x="1989" y="47"/>
                    <a:pt x="1997" y="44"/>
                    <a:pt x="2013" y="44"/>
                  </a:cubicBezTo>
                  <a:cubicBezTo>
                    <a:pt x="2029" y="44"/>
                    <a:pt x="2037" y="47"/>
                    <a:pt x="2046" y="50"/>
                  </a:cubicBezTo>
                  <a:cubicBezTo>
                    <a:pt x="2056" y="53"/>
                    <a:pt x="2068" y="57"/>
                    <a:pt x="2089" y="57"/>
                  </a:cubicBezTo>
                  <a:cubicBezTo>
                    <a:pt x="2110" y="57"/>
                    <a:pt x="2120" y="57"/>
                    <a:pt x="2130" y="55"/>
                  </a:cubicBezTo>
                  <a:cubicBezTo>
                    <a:pt x="2139" y="55"/>
                    <a:pt x="2148" y="54"/>
                    <a:pt x="2167" y="54"/>
                  </a:cubicBezTo>
                  <a:cubicBezTo>
                    <a:pt x="2186" y="54"/>
                    <a:pt x="2196" y="53"/>
                    <a:pt x="2206" y="53"/>
                  </a:cubicBezTo>
                  <a:cubicBezTo>
                    <a:pt x="2216" y="52"/>
                    <a:pt x="2224" y="52"/>
                    <a:pt x="2244" y="52"/>
                  </a:cubicBezTo>
                  <a:cubicBezTo>
                    <a:pt x="2262" y="52"/>
                    <a:pt x="2271" y="52"/>
                    <a:pt x="2281" y="53"/>
                  </a:cubicBezTo>
                  <a:cubicBezTo>
                    <a:pt x="2292" y="53"/>
                    <a:pt x="2301" y="54"/>
                    <a:pt x="2321" y="54"/>
                  </a:cubicBezTo>
                  <a:cubicBezTo>
                    <a:pt x="2341" y="54"/>
                    <a:pt x="2352" y="53"/>
                    <a:pt x="2361" y="52"/>
                  </a:cubicBezTo>
                  <a:cubicBezTo>
                    <a:pt x="2371" y="50"/>
                    <a:pt x="2378" y="49"/>
                    <a:pt x="2398" y="49"/>
                  </a:cubicBezTo>
                  <a:cubicBezTo>
                    <a:pt x="2416" y="49"/>
                    <a:pt x="2426" y="49"/>
                    <a:pt x="2435" y="50"/>
                  </a:cubicBezTo>
                  <a:cubicBezTo>
                    <a:pt x="2446" y="50"/>
                    <a:pt x="2455" y="52"/>
                    <a:pt x="2475" y="52"/>
                  </a:cubicBezTo>
                  <a:lnTo>
                    <a:pt x="2551" y="52"/>
                  </a:lnTo>
                  <a:cubicBezTo>
                    <a:pt x="2571" y="52"/>
                    <a:pt x="2582" y="50"/>
                    <a:pt x="2592" y="49"/>
                  </a:cubicBezTo>
                  <a:cubicBezTo>
                    <a:pt x="2601" y="49"/>
                    <a:pt x="2609" y="47"/>
                    <a:pt x="2628" y="47"/>
                  </a:cubicBezTo>
                  <a:cubicBezTo>
                    <a:pt x="2645" y="47"/>
                    <a:pt x="2655" y="49"/>
                    <a:pt x="2663" y="50"/>
                  </a:cubicBezTo>
                  <a:cubicBezTo>
                    <a:pt x="2673" y="52"/>
                    <a:pt x="2684" y="53"/>
                    <a:pt x="2704" y="53"/>
                  </a:cubicBezTo>
                  <a:cubicBezTo>
                    <a:pt x="2724" y="53"/>
                    <a:pt x="2735" y="52"/>
                    <a:pt x="2744" y="50"/>
                  </a:cubicBezTo>
                  <a:cubicBezTo>
                    <a:pt x="2753" y="49"/>
                    <a:pt x="2762" y="47"/>
                    <a:pt x="2780" y="47"/>
                  </a:cubicBezTo>
                  <a:cubicBezTo>
                    <a:pt x="2797" y="47"/>
                    <a:pt x="2806" y="50"/>
                    <a:pt x="2816" y="52"/>
                  </a:cubicBezTo>
                  <a:cubicBezTo>
                    <a:pt x="2824" y="53"/>
                    <a:pt x="2835" y="55"/>
                    <a:pt x="2856" y="55"/>
                  </a:cubicBezTo>
                  <a:cubicBezTo>
                    <a:pt x="2877" y="55"/>
                    <a:pt x="2886" y="54"/>
                    <a:pt x="2897" y="53"/>
                  </a:cubicBezTo>
                  <a:cubicBezTo>
                    <a:pt x="2907" y="52"/>
                    <a:pt x="2914" y="50"/>
                    <a:pt x="2933" y="50"/>
                  </a:cubicBezTo>
                  <a:cubicBezTo>
                    <a:pt x="2953" y="50"/>
                    <a:pt x="2963" y="49"/>
                    <a:pt x="2973" y="47"/>
                  </a:cubicBezTo>
                  <a:cubicBezTo>
                    <a:pt x="2983" y="46"/>
                    <a:pt x="2990" y="44"/>
                    <a:pt x="3009" y="44"/>
                  </a:cubicBezTo>
                  <a:cubicBezTo>
                    <a:pt x="3028" y="44"/>
                    <a:pt x="3037" y="44"/>
                    <a:pt x="3047" y="46"/>
                  </a:cubicBezTo>
                  <a:cubicBezTo>
                    <a:pt x="3058" y="46"/>
                    <a:pt x="3067" y="47"/>
                    <a:pt x="3086" y="47"/>
                  </a:cubicBezTo>
                  <a:lnTo>
                    <a:pt x="3165" y="47"/>
                  </a:lnTo>
                  <a:cubicBezTo>
                    <a:pt x="3182" y="47"/>
                    <a:pt x="3190" y="50"/>
                    <a:pt x="3199" y="52"/>
                  </a:cubicBezTo>
                  <a:cubicBezTo>
                    <a:pt x="3210" y="54"/>
                    <a:pt x="3220" y="55"/>
                    <a:pt x="3241" y="55"/>
                  </a:cubicBezTo>
                  <a:cubicBezTo>
                    <a:pt x="3261" y="55"/>
                    <a:pt x="3273" y="53"/>
                    <a:pt x="3283" y="50"/>
                  </a:cubicBezTo>
                  <a:cubicBezTo>
                    <a:pt x="3292" y="47"/>
                    <a:pt x="3300" y="46"/>
                    <a:pt x="3317" y="46"/>
                  </a:cubicBezTo>
                  <a:cubicBezTo>
                    <a:pt x="3336" y="46"/>
                    <a:pt x="3346" y="46"/>
                    <a:pt x="3354" y="47"/>
                  </a:cubicBezTo>
                  <a:cubicBezTo>
                    <a:pt x="3365" y="47"/>
                    <a:pt x="3375" y="49"/>
                    <a:pt x="3395" y="49"/>
                  </a:cubicBezTo>
                  <a:cubicBezTo>
                    <a:pt x="3416" y="49"/>
                    <a:pt x="3426" y="46"/>
                    <a:pt x="3437" y="44"/>
                  </a:cubicBezTo>
                  <a:cubicBezTo>
                    <a:pt x="3444" y="42"/>
                    <a:pt x="3454" y="41"/>
                    <a:pt x="3471" y="41"/>
                  </a:cubicBezTo>
                  <a:cubicBezTo>
                    <a:pt x="3487" y="41"/>
                    <a:pt x="3496" y="43"/>
                    <a:pt x="3504" y="46"/>
                  </a:cubicBezTo>
                  <a:cubicBezTo>
                    <a:pt x="3515" y="50"/>
                    <a:pt x="3526" y="53"/>
                    <a:pt x="3547" y="53"/>
                  </a:cubicBezTo>
                  <a:lnTo>
                    <a:pt x="3624" y="53"/>
                  </a:lnTo>
                  <a:cubicBezTo>
                    <a:pt x="3643" y="53"/>
                    <a:pt x="3653" y="52"/>
                    <a:pt x="3664" y="50"/>
                  </a:cubicBezTo>
                  <a:cubicBezTo>
                    <a:pt x="3673" y="49"/>
                    <a:pt x="3681" y="47"/>
                    <a:pt x="3700" y="47"/>
                  </a:cubicBezTo>
                  <a:cubicBezTo>
                    <a:pt x="3722" y="47"/>
                    <a:pt x="3731" y="44"/>
                    <a:pt x="3742" y="43"/>
                  </a:cubicBezTo>
                  <a:cubicBezTo>
                    <a:pt x="3751" y="42"/>
                    <a:pt x="3760" y="41"/>
                    <a:pt x="3777" y="41"/>
                  </a:cubicBezTo>
                  <a:cubicBezTo>
                    <a:pt x="3796" y="41"/>
                    <a:pt x="3803" y="42"/>
                    <a:pt x="3813" y="44"/>
                  </a:cubicBezTo>
                  <a:cubicBezTo>
                    <a:pt x="3823" y="47"/>
                    <a:pt x="3834" y="50"/>
                    <a:pt x="3856" y="50"/>
                  </a:cubicBezTo>
                  <a:cubicBezTo>
                    <a:pt x="3874" y="50"/>
                    <a:pt x="3884" y="49"/>
                    <a:pt x="3894" y="49"/>
                  </a:cubicBezTo>
                  <a:cubicBezTo>
                    <a:pt x="3904" y="47"/>
                    <a:pt x="3913" y="47"/>
                    <a:pt x="3932" y="47"/>
                  </a:cubicBezTo>
                  <a:cubicBezTo>
                    <a:pt x="3952" y="47"/>
                    <a:pt x="3963" y="46"/>
                    <a:pt x="3972" y="44"/>
                  </a:cubicBezTo>
                  <a:cubicBezTo>
                    <a:pt x="3981" y="43"/>
                    <a:pt x="3991" y="42"/>
                    <a:pt x="4008" y="42"/>
                  </a:cubicBezTo>
                  <a:cubicBezTo>
                    <a:pt x="4027" y="42"/>
                    <a:pt x="4038" y="41"/>
                    <a:pt x="4047" y="41"/>
                  </a:cubicBezTo>
                  <a:cubicBezTo>
                    <a:pt x="4056" y="39"/>
                    <a:pt x="4066" y="39"/>
                    <a:pt x="4085" y="39"/>
                  </a:cubicBezTo>
                  <a:cubicBezTo>
                    <a:pt x="4103" y="39"/>
                    <a:pt x="4113" y="41"/>
                    <a:pt x="4122" y="41"/>
                  </a:cubicBezTo>
                  <a:cubicBezTo>
                    <a:pt x="4131" y="42"/>
                    <a:pt x="4140" y="42"/>
                    <a:pt x="4161" y="42"/>
                  </a:cubicBezTo>
                  <a:cubicBezTo>
                    <a:pt x="4179" y="42"/>
                    <a:pt x="4189" y="43"/>
                    <a:pt x="4198" y="43"/>
                  </a:cubicBezTo>
                  <a:cubicBezTo>
                    <a:pt x="4208" y="44"/>
                    <a:pt x="4217" y="44"/>
                    <a:pt x="4237" y="44"/>
                  </a:cubicBezTo>
                  <a:cubicBezTo>
                    <a:pt x="4254" y="44"/>
                    <a:pt x="4264" y="44"/>
                    <a:pt x="4273" y="46"/>
                  </a:cubicBezTo>
                  <a:cubicBezTo>
                    <a:pt x="4284" y="46"/>
                    <a:pt x="4294" y="47"/>
                    <a:pt x="4313" y="47"/>
                  </a:cubicBezTo>
                  <a:cubicBezTo>
                    <a:pt x="4333" y="47"/>
                    <a:pt x="4343" y="46"/>
                    <a:pt x="4354" y="44"/>
                  </a:cubicBezTo>
                  <a:cubicBezTo>
                    <a:pt x="4363" y="43"/>
                    <a:pt x="4371" y="42"/>
                    <a:pt x="4390" y="42"/>
                  </a:cubicBezTo>
                  <a:cubicBezTo>
                    <a:pt x="4407" y="42"/>
                    <a:pt x="4415" y="44"/>
                    <a:pt x="4424" y="45"/>
                  </a:cubicBezTo>
                  <a:cubicBezTo>
                    <a:pt x="4434" y="47"/>
                    <a:pt x="4445" y="50"/>
                    <a:pt x="4466" y="50"/>
                  </a:cubicBezTo>
                  <a:cubicBezTo>
                    <a:pt x="4486" y="50"/>
                    <a:pt x="4497" y="49"/>
                    <a:pt x="4506" y="47"/>
                  </a:cubicBezTo>
                  <a:cubicBezTo>
                    <a:pt x="4515" y="45"/>
                    <a:pt x="4525" y="44"/>
                    <a:pt x="4542" y="44"/>
                  </a:cubicBezTo>
                  <a:cubicBezTo>
                    <a:pt x="4561" y="44"/>
                    <a:pt x="4569" y="45"/>
                    <a:pt x="4579" y="47"/>
                  </a:cubicBezTo>
                  <a:cubicBezTo>
                    <a:pt x="4589" y="49"/>
                    <a:pt x="4600" y="50"/>
                    <a:pt x="4620" y="50"/>
                  </a:cubicBezTo>
                  <a:cubicBezTo>
                    <a:pt x="4642" y="50"/>
                    <a:pt x="4654" y="47"/>
                    <a:pt x="4663" y="44"/>
                  </a:cubicBezTo>
                  <a:cubicBezTo>
                    <a:pt x="4672" y="42"/>
                    <a:pt x="4680" y="41"/>
                    <a:pt x="4697" y="41"/>
                  </a:cubicBezTo>
                  <a:cubicBezTo>
                    <a:pt x="4717" y="41"/>
                    <a:pt x="4725" y="41"/>
                    <a:pt x="4735" y="42"/>
                  </a:cubicBezTo>
                  <a:cubicBezTo>
                    <a:pt x="4746" y="42"/>
                    <a:pt x="4755" y="43"/>
                    <a:pt x="4776" y="43"/>
                  </a:cubicBezTo>
                  <a:cubicBezTo>
                    <a:pt x="4794" y="43"/>
                    <a:pt x="4802" y="44"/>
                    <a:pt x="4811" y="46"/>
                  </a:cubicBezTo>
                  <a:cubicBezTo>
                    <a:pt x="4821" y="47"/>
                    <a:pt x="4831" y="49"/>
                    <a:pt x="4852" y="49"/>
                  </a:cubicBezTo>
                  <a:cubicBezTo>
                    <a:pt x="4872" y="49"/>
                    <a:pt x="4884" y="47"/>
                    <a:pt x="4893" y="44"/>
                  </a:cubicBezTo>
                  <a:cubicBezTo>
                    <a:pt x="4902" y="42"/>
                    <a:pt x="4911" y="41"/>
                    <a:pt x="4928" y="41"/>
                  </a:cubicBezTo>
                  <a:cubicBezTo>
                    <a:pt x="4945" y="41"/>
                    <a:pt x="4953" y="42"/>
                    <a:pt x="4963" y="44"/>
                  </a:cubicBezTo>
                  <a:cubicBezTo>
                    <a:pt x="4972" y="47"/>
                    <a:pt x="4982" y="50"/>
                    <a:pt x="5004" y="50"/>
                  </a:cubicBezTo>
                  <a:cubicBezTo>
                    <a:pt x="5023" y="50"/>
                    <a:pt x="5033" y="52"/>
                    <a:pt x="5041" y="52"/>
                  </a:cubicBezTo>
                  <a:cubicBezTo>
                    <a:pt x="5051" y="53"/>
                    <a:pt x="5061" y="53"/>
                    <a:pt x="5081" y="53"/>
                  </a:cubicBezTo>
                  <a:cubicBezTo>
                    <a:pt x="5103" y="53"/>
                    <a:pt x="5114" y="47"/>
                    <a:pt x="5125" y="43"/>
                  </a:cubicBezTo>
                  <a:cubicBezTo>
                    <a:pt x="5134" y="39"/>
                    <a:pt x="5141" y="37"/>
                    <a:pt x="5157" y="37"/>
                  </a:cubicBezTo>
                  <a:cubicBezTo>
                    <a:pt x="5174" y="37"/>
                    <a:pt x="5181" y="39"/>
                    <a:pt x="5190" y="42"/>
                  </a:cubicBezTo>
                  <a:cubicBezTo>
                    <a:pt x="5200" y="44"/>
                    <a:pt x="5212" y="49"/>
                    <a:pt x="5233" y="49"/>
                  </a:cubicBezTo>
                  <a:cubicBezTo>
                    <a:pt x="5254" y="49"/>
                    <a:pt x="5266" y="44"/>
                    <a:pt x="5276" y="42"/>
                  </a:cubicBezTo>
                  <a:cubicBezTo>
                    <a:pt x="5284" y="39"/>
                    <a:pt x="5292" y="37"/>
                    <a:pt x="5309" y="37"/>
                  </a:cubicBezTo>
                  <a:cubicBezTo>
                    <a:pt x="5328" y="37"/>
                    <a:pt x="5338" y="37"/>
                    <a:pt x="5347" y="38"/>
                  </a:cubicBezTo>
                  <a:cubicBezTo>
                    <a:pt x="5357" y="38"/>
                    <a:pt x="5367" y="39"/>
                    <a:pt x="5387" y="39"/>
                  </a:cubicBezTo>
                  <a:cubicBezTo>
                    <a:pt x="5408" y="39"/>
                    <a:pt x="5418" y="38"/>
                    <a:pt x="5427" y="37"/>
                  </a:cubicBezTo>
                  <a:cubicBezTo>
                    <a:pt x="5435" y="37"/>
                    <a:pt x="5445" y="36"/>
                    <a:pt x="5463" y="36"/>
                  </a:cubicBezTo>
                  <a:cubicBezTo>
                    <a:pt x="5480" y="36"/>
                    <a:pt x="5489" y="37"/>
                    <a:pt x="5499" y="39"/>
                  </a:cubicBezTo>
                  <a:cubicBezTo>
                    <a:pt x="5507" y="42"/>
                    <a:pt x="5518" y="44"/>
                    <a:pt x="5539" y="44"/>
                  </a:cubicBezTo>
                  <a:cubicBezTo>
                    <a:pt x="5560" y="44"/>
                    <a:pt x="5572" y="42"/>
                    <a:pt x="5581" y="39"/>
                  </a:cubicBezTo>
                  <a:cubicBezTo>
                    <a:pt x="5591" y="37"/>
                    <a:pt x="5598" y="36"/>
                    <a:pt x="5616" y="36"/>
                  </a:cubicBezTo>
                  <a:cubicBezTo>
                    <a:pt x="5633" y="36"/>
                    <a:pt x="5640" y="38"/>
                    <a:pt x="5650" y="41"/>
                  </a:cubicBezTo>
                  <a:cubicBezTo>
                    <a:pt x="5659" y="43"/>
                    <a:pt x="5671" y="47"/>
                    <a:pt x="5693" y="47"/>
                  </a:cubicBezTo>
                  <a:cubicBezTo>
                    <a:pt x="5714" y="47"/>
                    <a:pt x="5725" y="43"/>
                    <a:pt x="5735" y="41"/>
                  </a:cubicBezTo>
                  <a:cubicBezTo>
                    <a:pt x="5745" y="38"/>
                    <a:pt x="5751" y="36"/>
                    <a:pt x="5769" y="36"/>
                  </a:cubicBezTo>
                  <a:cubicBezTo>
                    <a:pt x="5785" y="36"/>
                    <a:pt x="5793" y="38"/>
                    <a:pt x="5802" y="41"/>
                  </a:cubicBezTo>
                  <a:cubicBezTo>
                    <a:pt x="5811" y="43"/>
                    <a:pt x="5823" y="47"/>
                    <a:pt x="5845" y="47"/>
                  </a:cubicBezTo>
                  <a:cubicBezTo>
                    <a:pt x="5865" y="47"/>
                    <a:pt x="5876" y="47"/>
                    <a:pt x="5885" y="46"/>
                  </a:cubicBezTo>
                  <a:cubicBezTo>
                    <a:pt x="5893" y="46"/>
                    <a:pt x="5902" y="44"/>
                    <a:pt x="5922" y="44"/>
                  </a:cubicBezTo>
                  <a:cubicBezTo>
                    <a:pt x="5943" y="44"/>
                    <a:pt x="5952" y="42"/>
                    <a:pt x="5962" y="41"/>
                  </a:cubicBezTo>
                  <a:cubicBezTo>
                    <a:pt x="5971" y="38"/>
                    <a:pt x="5981" y="37"/>
                    <a:pt x="5998" y="37"/>
                  </a:cubicBezTo>
                  <a:cubicBezTo>
                    <a:pt x="6015" y="37"/>
                    <a:pt x="6021" y="39"/>
                    <a:pt x="6031" y="42"/>
                  </a:cubicBezTo>
                  <a:cubicBezTo>
                    <a:pt x="6041" y="44"/>
                    <a:pt x="6052" y="49"/>
                    <a:pt x="6074" y="49"/>
                  </a:cubicBezTo>
                  <a:cubicBezTo>
                    <a:pt x="6093" y="49"/>
                    <a:pt x="6104" y="49"/>
                    <a:pt x="6112" y="47"/>
                  </a:cubicBezTo>
                  <a:cubicBezTo>
                    <a:pt x="6122" y="46"/>
                    <a:pt x="6132" y="46"/>
                    <a:pt x="6150" y="46"/>
                  </a:cubicBezTo>
                  <a:cubicBezTo>
                    <a:pt x="6169" y="46"/>
                    <a:pt x="6179" y="47"/>
                    <a:pt x="6187" y="47"/>
                  </a:cubicBezTo>
                  <a:cubicBezTo>
                    <a:pt x="6197" y="47"/>
                    <a:pt x="6207" y="49"/>
                    <a:pt x="6227" y="49"/>
                  </a:cubicBezTo>
                  <a:cubicBezTo>
                    <a:pt x="6250" y="49"/>
                    <a:pt x="6260" y="44"/>
                    <a:pt x="6271" y="41"/>
                  </a:cubicBezTo>
                  <a:cubicBezTo>
                    <a:pt x="6278" y="37"/>
                    <a:pt x="6287" y="34"/>
                    <a:pt x="6303" y="34"/>
                  </a:cubicBezTo>
                  <a:cubicBezTo>
                    <a:pt x="6320" y="34"/>
                    <a:pt x="6329" y="36"/>
                    <a:pt x="6337" y="38"/>
                  </a:cubicBezTo>
                  <a:cubicBezTo>
                    <a:pt x="6348" y="41"/>
                    <a:pt x="6359" y="43"/>
                    <a:pt x="6380" y="43"/>
                  </a:cubicBezTo>
                  <a:cubicBezTo>
                    <a:pt x="6401" y="43"/>
                    <a:pt x="6410" y="42"/>
                    <a:pt x="6421" y="41"/>
                  </a:cubicBezTo>
                  <a:cubicBezTo>
                    <a:pt x="6431" y="39"/>
                    <a:pt x="6438" y="38"/>
                    <a:pt x="6457" y="38"/>
                  </a:cubicBezTo>
                  <a:cubicBezTo>
                    <a:pt x="6476" y="38"/>
                    <a:pt x="6484" y="39"/>
                    <a:pt x="6493" y="41"/>
                  </a:cubicBezTo>
                  <a:cubicBezTo>
                    <a:pt x="6502" y="42"/>
                    <a:pt x="6513" y="43"/>
                    <a:pt x="6533" y="43"/>
                  </a:cubicBezTo>
                  <a:cubicBezTo>
                    <a:pt x="6554" y="43"/>
                    <a:pt x="6566" y="41"/>
                    <a:pt x="6575" y="39"/>
                  </a:cubicBezTo>
                  <a:cubicBezTo>
                    <a:pt x="6584" y="37"/>
                    <a:pt x="6592" y="36"/>
                    <a:pt x="6609" y="36"/>
                  </a:cubicBezTo>
                  <a:cubicBezTo>
                    <a:pt x="6625" y="36"/>
                    <a:pt x="6634" y="38"/>
                    <a:pt x="6643" y="41"/>
                  </a:cubicBezTo>
                  <a:cubicBezTo>
                    <a:pt x="6652" y="44"/>
                    <a:pt x="6664" y="47"/>
                    <a:pt x="6685" y="47"/>
                  </a:cubicBezTo>
                  <a:cubicBezTo>
                    <a:pt x="6707" y="47"/>
                    <a:pt x="6720" y="43"/>
                    <a:pt x="6728" y="41"/>
                  </a:cubicBezTo>
                  <a:cubicBezTo>
                    <a:pt x="6738" y="38"/>
                    <a:pt x="6744" y="36"/>
                    <a:pt x="6763" y="36"/>
                  </a:cubicBezTo>
                  <a:cubicBezTo>
                    <a:pt x="6781" y="36"/>
                    <a:pt x="6790" y="37"/>
                    <a:pt x="6800" y="37"/>
                  </a:cubicBezTo>
                  <a:cubicBezTo>
                    <a:pt x="6809" y="38"/>
                    <a:pt x="6818" y="38"/>
                    <a:pt x="6839" y="38"/>
                  </a:cubicBezTo>
                  <a:cubicBezTo>
                    <a:pt x="6856" y="38"/>
                    <a:pt x="6865" y="38"/>
                    <a:pt x="6875" y="39"/>
                  </a:cubicBezTo>
                  <a:cubicBezTo>
                    <a:pt x="6886" y="41"/>
                    <a:pt x="6894" y="42"/>
                    <a:pt x="6915" y="42"/>
                  </a:cubicBezTo>
                  <a:lnTo>
                    <a:pt x="6991" y="42"/>
                  </a:lnTo>
                  <a:cubicBezTo>
                    <a:pt x="7009" y="42"/>
                    <a:pt x="7018" y="43"/>
                    <a:pt x="7027" y="44"/>
                  </a:cubicBezTo>
                  <a:cubicBezTo>
                    <a:pt x="7037" y="46"/>
                    <a:pt x="7048" y="47"/>
                    <a:pt x="7068" y="47"/>
                  </a:cubicBezTo>
                  <a:cubicBezTo>
                    <a:pt x="7089" y="47"/>
                    <a:pt x="7101" y="44"/>
                    <a:pt x="7111" y="42"/>
                  </a:cubicBezTo>
                  <a:cubicBezTo>
                    <a:pt x="7120" y="41"/>
                    <a:pt x="7128" y="38"/>
                    <a:pt x="7145" y="38"/>
                  </a:cubicBezTo>
                  <a:cubicBezTo>
                    <a:pt x="7164" y="38"/>
                    <a:pt x="7172" y="39"/>
                    <a:pt x="7181" y="41"/>
                  </a:cubicBezTo>
                  <a:cubicBezTo>
                    <a:pt x="7191" y="42"/>
                    <a:pt x="7202" y="43"/>
                    <a:pt x="7222" y="43"/>
                  </a:cubicBezTo>
                  <a:cubicBezTo>
                    <a:pt x="7240" y="43"/>
                    <a:pt x="7249" y="44"/>
                    <a:pt x="7257" y="46"/>
                  </a:cubicBezTo>
                  <a:cubicBezTo>
                    <a:pt x="7267" y="47"/>
                    <a:pt x="7278" y="49"/>
                    <a:pt x="7298" y="49"/>
                  </a:cubicBezTo>
                  <a:cubicBezTo>
                    <a:pt x="7320" y="49"/>
                    <a:pt x="7330" y="44"/>
                    <a:pt x="7341" y="41"/>
                  </a:cubicBezTo>
                  <a:cubicBezTo>
                    <a:pt x="7351" y="38"/>
                    <a:pt x="7358" y="36"/>
                    <a:pt x="7374" y="36"/>
                  </a:cubicBezTo>
                  <a:cubicBezTo>
                    <a:pt x="7391" y="36"/>
                    <a:pt x="7399" y="38"/>
                    <a:pt x="7407" y="41"/>
                  </a:cubicBezTo>
                  <a:cubicBezTo>
                    <a:pt x="7418" y="44"/>
                    <a:pt x="7431" y="49"/>
                    <a:pt x="7452" y="49"/>
                  </a:cubicBezTo>
                  <a:lnTo>
                    <a:pt x="7605" y="49"/>
                  </a:lnTo>
                  <a:cubicBezTo>
                    <a:pt x="7626" y="49"/>
                    <a:pt x="7637" y="44"/>
                    <a:pt x="7647" y="42"/>
                  </a:cubicBezTo>
                  <a:cubicBezTo>
                    <a:pt x="7657" y="39"/>
                    <a:pt x="7664" y="37"/>
                    <a:pt x="7681" y="37"/>
                  </a:cubicBezTo>
                  <a:cubicBezTo>
                    <a:pt x="7697" y="37"/>
                    <a:pt x="7705" y="39"/>
                    <a:pt x="7715" y="42"/>
                  </a:cubicBezTo>
                  <a:cubicBezTo>
                    <a:pt x="7726" y="44"/>
                    <a:pt x="7736" y="49"/>
                    <a:pt x="7758" y="49"/>
                  </a:cubicBezTo>
                  <a:cubicBezTo>
                    <a:pt x="7779" y="49"/>
                    <a:pt x="7791" y="44"/>
                    <a:pt x="7801" y="42"/>
                  </a:cubicBezTo>
                  <a:cubicBezTo>
                    <a:pt x="7809" y="39"/>
                    <a:pt x="7818" y="37"/>
                    <a:pt x="7834" y="37"/>
                  </a:cubicBezTo>
                  <a:cubicBezTo>
                    <a:pt x="7851" y="37"/>
                    <a:pt x="7859" y="39"/>
                    <a:pt x="7868" y="41"/>
                  </a:cubicBezTo>
                  <a:cubicBezTo>
                    <a:pt x="7878" y="42"/>
                    <a:pt x="7888" y="44"/>
                    <a:pt x="7910" y="44"/>
                  </a:cubicBezTo>
                  <a:cubicBezTo>
                    <a:pt x="7931" y="44"/>
                    <a:pt x="7943" y="42"/>
                    <a:pt x="7953" y="39"/>
                  </a:cubicBezTo>
                  <a:cubicBezTo>
                    <a:pt x="7961" y="38"/>
                    <a:pt x="7969" y="36"/>
                    <a:pt x="7986" y="36"/>
                  </a:cubicBezTo>
                  <a:cubicBezTo>
                    <a:pt x="8004" y="36"/>
                    <a:pt x="8010" y="38"/>
                    <a:pt x="8020" y="41"/>
                  </a:cubicBezTo>
                  <a:cubicBezTo>
                    <a:pt x="8029" y="43"/>
                    <a:pt x="8042" y="47"/>
                    <a:pt x="8063" y="47"/>
                  </a:cubicBezTo>
                  <a:lnTo>
                    <a:pt x="8139" y="47"/>
                  </a:lnTo>
                  <a:cubicBezTo>
                    <a:pt x="8159" y="47"/>
                    <a:pt x="8168" y="46"/>
                    <a:pt x="8179" y="44"/>
                  </a:cubicBezTo>
                  <a:cubicBezTo>
                    <a:pt x="8188" y="43"/>
                    <a:pt x="8197" y="42"/>
                    <a:pt x="8215" y="42"/>
                  </a:cubicBezTo>
                  <a:lnTo>
                    <a:pt x="8291" y="42"/>
                  </a:lnTo>
                  <a:cubicBezTo>
                    <a:pt x="8310" y="42"/>
                    <a:pt x="8321" y="41"/>
                    <a:pt x="8331" y="41"/>
                  </a:cubicBezTo>
                  <a:cubicBezTo>
                    <a:pt x="8339" y="39"/>
                    <a:pt x="8349" y="39"/>
                    <a:pt x="8368" y="39"/>
                  </a:cubicBezTo>
                  <a:lnTo>
                    <a:pt x="8520" y="39"/>
                  </a:lnTo>
                  <a:cubicBezTo>
                    <a:pt x="8540" y="39"/>
                    <a:pt x="8548" y="39"/>
                    <a:pt x="8558" y="41"/>
                  </a:cubicBezTo>
                  <a:cubicBezTo>
                    <a:pt x="8569" y="41"/>
                    <a:pt x="8578" y="42"/>
                    <a:pt x="8599" y="42"/>
                  </a:cubicBezTo>
                  <a:lnTo>
                    <a:pt x="8675" y="42"/>
                  </a:lnTo>
                  <a:cubicBezTo>
                    <a:pt x="8693" y="42"/>
                    <a:pt x="8703" y="41"/>
                    <a:pt x="8713" y="41"/>
                  </a:cubicBezTo>
                  <a:cubicBezTo>
                    <a:pt x="8723" y="39"/>
                    <a:pt x="8731" y="39"/>
                    <a:pt x="8751" y="39"/>
                  </a:cubicBezTo>
                  <a:cubicBezTo>
                    <a:pt x="8768" y="39"/>
                    <a:pt x="8776" y="41"/>
                    <a:pt x="8785" y="43"/>
                  </a:cubicBezTo>
                  <a:cubicBezTo>
                    <a:pt x="8795" y="46"/>
                    <a:pt x="8805" y="49"/>
                    <a:pt x="8827" y="49"/>
                  </a:cubicBezTo>
                  <a:cubicBezTo>
                    <a:pt x="8846" y="49"/>
                    <a:pt x="8857" y="49"/>
                    <a:pt x="8865" y="47"/>
                  </a:cubicBezTo>
                  <a:cubicBezTo>
                    <a:pt x="8875" y="47"/>
                    <a:pt x="8884" y="46"/>
                    <a:pt x="8903" y="46"/>
                  </a:cubicBezTo>
                  <a:cubicBezTo>
                    <a:pt x="8922" y="46"/>
                    <a:pt x="8933" y="44"/>
                    <a:pt x="8942" y="44"/>
                  </a:cubicBezTo>
                  <a:cubicBezTo>
                    <a:pt x="8951" y="43"/>
                    <a:pt x="8961" y="43"/>
                    <a:pt x="8980" y="43"/>
                  </a:cubicBezTo>
                  <a:lnTo>
                    <a:pt x="9056" y="43"/>
                  </a:lnTo>
                  <a:cubicBezTo>
                    <a:pt x="9076" y="43"/>
                    <a:pt x="9087" y="42"/>
                    <a:pt x="9096" y="41"/>
                  </a:cubicBezTo>
                  <a:cubicBezTo>
                    <a:pt x="9105" y="39"/>
                    <a:pt x="9115" y="38"/>
                    <a:pt x="9132" y="38"/>
                  </a:cubicBezTo>
                  <a:cubicBezTo>
                    <a:pt x="9152" y="38"/>
                    <a:pt x="9163" y="37"/>
                    <a:pt x="9173" y="36"/>
                  </a:cubicBezTo>
                  <a:cubicBezTo>
                    <a:pt x="9182" y="34"/>
                    <a:pt x="9190" y="32"/>
                    <a:pt x="9209" y="32"/>
                  </a:cubicBezTo>
                  <a:cubicBezTo>
                    <a:pt x="9224" y="32"/>
                    <a:pt x="9232" y="36"/>
                    <a:pt x="9240" y="39"/>
                  </a:cubicBezTo>
                  <a:cubicBezTo>
                    <a:pt x="9251" y="43"/>
                    <a:pt x="9262" y="47"/>
                    <a:pt x="9285" y="47"/>
                  </a:cubicBezTo>
                  <a:cubicBezTo>
                    <a:pt x="9304" y="47"/>
                    <a:pt x="9315" y="46"/>
                    <a:pt x="9325" y="44"/>
                  </a:cubicBezTo>
                  <a:cubicBezTo>
                    <a:pt x="9334" y="43"/>
                    <a:pt x="9344" y="42"/>
                    <a:pt x="9361" y="42"/>
                  </a:cubicBezTo>
                  <a:cubicBezTo>
                    <a:pt x="9379" y="42"/>
                    <a:pt x="9389" y="43"/>
                    <a:pt x="9399" y="43"/>
                  </a:cubicBezTo>
                  <a:cubicBezTo>
                    <a:pt x="9408" y="44"/>
                    <a:pt x="9417" y="44"/>
                    <a:pt x="9437" y="44"/>
                  </a:cubicBezTo>
                  <a:cubicBezTo>
                    <a:pt x="9459" y="44"/>
                    <a:pt x="9470" y="42"/>
                    <a:pt x="9480" y="39"/>
                  </a:cubicBezTo>
                  <a:cubicBezTo>
                    <a:pt x="9489" y="38"/>
                    <a:pt x="9496" y="36"/>
                    <a:pt x="9513" y="36"/>
                  </a:cubicBezTo>
                  <a:cubicBezTo>
                    <a:pt x="9531" y="36"/>
                    <a:pt x="9539" y="37"/>
                    <a:pt x="9549" y="38"/>
                  </a:cubicBezTo>
                  <a:cubicBezTo>
                    <a:pt x="9559" y="41"/>
                    <a:pt x="9570" y="42"/>
                    <a:pt x="9590" y="42"/>
                  </a:cubicBezTo>
                  <a:cubicBezTo>
                    <a:pt x="9608" y="42"/>
                    <a:pt x="9615" y="44"/>
                    <a:pt x="9625" y="46"/>
                  </a:cubicBezTo>
                  <a:cubicBezTo>
                    <a:pt x="9635" y="49"/>
                    <a:pt x="9646" y="50"/>
                    <a:pt x="9666" y="50"/>
                  </a:cubicBezTo>
                  <a:cubicBezTo>
                    <a:pt x="9687" y="50"/>
                    <a:pt x="9697" y="47"/>
                    <a:pt x="9714" y="44"/>
                  </a:cubicBezTo>
                  <a:cubicBezTo>
                    <a:pt x="9722" y="42"/>
                    <a:pt x="9731" y="41"/>
                    <a:pt x="9748" y="41"/>
                  </a:cubicBezTo>
                  <a:cubicBezTo>
                    <a:pt x="9766" y="41"/>
                    <a:pt x="9774" y="42"/>
                    <a:pt x="9783" y="44"/>
                  </a:cubicBezTo>
                  <a:cubicBezTo>
                    <a:pt x="9793" y="47"/>
                    <a:pt x="9802" y="50"/>
                    <a:pt x="9825" y="50"/>
                  </a:cubicBezTo>
                  <a:cubicBezTo>
                    <a:pt x="9846" y="50"/>
                    <a:pt x="9857" y="47"/>
                    <a:pt x="9868" y="43"/>
                  </a:cubicBezTo>
                  <a:cubicBezTo>
                    <a:pt x="9876" y="41"/>
                    <a:pt x="9885" y="38"/>
                    <a:pt x="9901" y="38"/>
                  </a:cubicBezTo>
                  <a:cubicBezTo>
                    <a:pt x="9919" y="38"/>
                    <a:pt x="9928" y="39"/>
                    <a:pt x="9937" y="41"/>
                  </a:cubicBezTo>
                  <a:cubicBezTo>
                    <a:pt x="9946" y="42"/>
                    <a:pt x="9957" y="43"/>
                    <a:pt x="9977" y="43"/>
                  </a:cubicBezTo>
                  <a:cubicBezTo>
                    <a:pt x="9996" y="43"/>
                    <a:pt x="10005" y="43"/>
                    <a:pt x="10015" y="44"/>
                  </a:cubicBezTo>
                  <a:cubicBezTo>
                    <a:pt x="10024" y="44"/>
                    <a:pt x="10034" y="46"/>
                    <a:pt x="10053" y="46"/>
                  </a:cubicBezTo>
                  <a:cubicBezTo>
                    <a:pt x="10073" y="46"/>
                    <a:pt x="10085" y="43"/>
                    <a:pt x="10095" y="41"/>
                  </a:cubicBezTo>
                  <a:cubicBezTo>
                    <a:pt x="10105" y="38"/>
                    <a:pt x="10112" y="37"/>
                    <a:pt x="10130" y="37"/>
                  </a:cubicBezTo>
                  <a:cubicBezTo>
                    <a:pt x="10147" y="37"/>
                    <a:pt x="10155" y="38"/>
                    <a:pt x="10164" y="41"/>
                  </a:cubicBezTo>
                  <a:cubicBezTo>
                    <a:pt x="10174" y="43"/>
                    <a:pt x="10185" y="46"/>
                    <a:pt x="10206" y="46"/>
                  </a:cubicBezTo>
                  <a:lnTo>
                    <a:pt x="10282" y="46"/>
                  </a:lnTo>
                  <a:cubicBezTo>
                    <a:pt x="10302" y="46"/>
                    <a:pt x="10311" y="46"/>
                    <a:pt x="10321" y="44"/>
                  </a:cubicBezTo>
                  <a:cubicBezTo>
                    <a:pt x="10331" y="43"/>
                    <a:pt x="10340" y="43"/>
                    <a:pt x="10358" y="43"/>
                  </a:cubicBezTo>
                  <a:lnTo>
                    <a:pt x="10434" y="43"/>
                  </a:lnTo>
                  <a:cubicBezTo>
                    <a:pt x="10453" y="43"/>
                    <a:pt x="10461" y="43"/>
                    <a:pt x="10471" y="44"/>
                  </a:cubicBezTo>
                  <a:cubicBezTo>
                    <a:pt x="10482" y="44"/>
                    <a:pt x="10491" y="46"/>
                    <a:pt x="10512" y="46"/>
                  </a:cubicBezTo>
                  <a:lnTo>
                    <a:pt x="10588" y="46"/>
                  </a:lnTo>
                  <a:cubicBezTo>
                    <a:pt x="10609" y="46"/>
                    <a:pt x="10621" y="42"/>
                    <a:pt x="10630" y="39"/>
                  </a:cubicBezTo>
                  <a:cubicBezTo>
                    <a:pt x="10640" y="37"/>
                    <a:pt x="10648" y="34"/>
                    <a:pt x="10664" y="34"/>
                  </a:cubicBezTo>
                  <a:lnTo>
                    <a:pt x="10740" y="34"/>
                  </a:lnTo>
                  <a:cubicBezTo>
                    <a:pt x="10759" y="34"/>
                    <a:pt x="10769" y="36"/>
                    <a:pt x="10777" y="36"/>
                  </a:cubicBezTo>
                  <a:cubicBezTo>
                    <a:pt x="10787" y="37"/>
                    <a:pt x="10798" y="37"/>
                    <a:pt x="10817" y="37"/>
                  </a:cubicBezTo>
                  <a:cubicBezTo>
                    <a:pt x="10834" y="37"/>
                    <a:pt x="10841" y="39"/>
                    <a:pt x="10851" y="41"/>
                  </a:cubicBezTo>
                  <a:cubicBezTo>
                    <a:pt x="10861" y="42"/>
                    <a:pt x="10871" y="44"/>
                    <a:pt x="10893" y="44"/>
                  </a:cubicBezTo>
                  <a:cubicBezTo>
                    <a:pt x="10914" y="44"/>
                    <a:pt x="10925" y="43"/>
                    <a:pt x="10935" y="41"/>
                  </a:cubicBezTo>
                  <a:cubicBezTo>
                    <a:pt x="10944" y="38"/>
                    <a:pt x="10952" y="37"/>
                    <a:pt x="10969" y="37"/>
                  </a:cubicBezTo>
                  <a:cubicBezTo>
                    <a:pt x="10988" y="37"/>
                    <a:pt x="10996" y="38"/>
                    <a:pt x="11005" y="39"/>
                  </a:cubicBezTo>
                  <a:cubicBezTo>
                    <a:pt x="11015" y="41"/>
                    <a:pt x="11026" y="42"/>
                    <a:pt x="11046" y="42"/>
                  </a:cubicBezTo>
                  <a:lnTo>
                    <a:pt x="11122" y="42"/>
                  </a:lnTo>
                  <a:cubicBezTo>
                    <a:pt x="11140" y="42"/>
                    <a:pt x="11151" y="42"/>
                    <a:pt x="11161" y="41"/>
                  </a:cubicBezTo>
                  <a:cubicBezTo>
                    <a:pt x="11170" y="39"/>
                    <a:pt x="11179" y="39"/>
                    <a:pt x="11198" y="39"/>
                  </a:cubicBezTo>
                  <a:cubicBezTo>
                    <a:pt x="11218" y="39"/>
                    <a:pt x="11229" y="38"/>
                    <a:pt x="11238" y="37"/>
                  </a:cubicBezTo>
                  <a:cubicBezTo>
                    <a:pt x="11247" y="37"/>
                    <a:pt x="11256" y="36"/>
                    <a:pt x="11274" y="36"/>
                  </a:cubicBezTo>
                  <a:cubicBezTo>
                    <a:pt x="11290" y="36"/>
                    <a:pt x="11299" y="38"/>
                    <a:pt x="11307" y="41"/>
                  </a:cubicBezTo>
                  <a:cubicBezTo>
                    <a:pt x="11319" y="43"/>
                    <a:pt x="11329" y="47"/>
                    <a:pt x="11351" y="47"/>
                  </a:cubicBezTo>
                  <a:cubicBezTo>
                    <a:pt x="11370" y="47"/>
                    <a:pt x="11379" y="49"/>
                    <a:pt x="11388" y="49"/>
                  </a:cubicBezTo>
                  <a:cubicBezTo>
                    <a:pt x="11397" y="50"/>
                    <a:pt x="11407" y="50"/>
                    <a:pt x="11427" y="50"/>
                  </a:cubicBezTo>
                  <a:cubicBezTo>
                    <a:pt x="11449" y="50"/>
                    <a:pt x="11458" y="47"/>
                    <a:pt x="11468" y="46"/>
                  </a:cubicBezTo>
                  <a:cubicBezTo>
                    <a:pt x="11477" y="44"/>
                    <a:pt x="11486" y="43"/>
                    <a:pt x="11503" y="43"/>
                  </a:cubicBezTo>
                  <a:cubicBezTo>
                    <a:pt x="11524" y="43"/>
                    <a:pt x="11534" y="43"/>
                    <a:pt x="11543" y="42"/>
                  </a:cubicBezTo>
                  <a:cubicBezTo>
                    <a:pt x="11552" y="42"/>
                    <a:pt x="11561" y="41"/>
                    <a:pt x="11579" y="41"/>
                  </a:cubicBezTo>
                  <a:cubicBezTo>
                    <a:pt x="11598" y="41"/>
                    <a:pt x="11606" y="41"/>
                    <a:pt x="11616" y="42"/>
                  </a:cubicBezTo>
                  <a:cubicBezTo>
                    <a:pt x="11627" y="42"/>
                    <a:pt x="11636" y="43"/>
                    <a:pt x="11657" y="43"/>
                  </a:cubicBezTo>
                  <a:cubicBezTo>
                    <a:pt x="11675" y="43"/>
                    <a:pt x="11685" y="43"/>
                    <a:pt x="11695" y="42"/>
                  </a:cubicBezTo>
                  <a:cubicBezTo>
                    <a:pt x="11704" y="42"/>
                    <a:pt x="11713" y="41"/>
                    <a:pt x="11733" y="41"/>
                  </a:cubicBezTo>
                  <a:cubicBezTo>
                    <a:pt x="11751" y="41"/>
                    <a:pt x="11759" y="42"/>
                    <a:pt x="11769" y="43"/>
                  </a:cubicBezTo>
                  <a:cubicBezTo>
                    <a:pt x="11780" y="46"/>
                    <a:pt x="11790" y="47"/>
                    <a:pt x="11810" y="47"/>
                  </a:cubicBezTo>
                  <a:cubicBezTo>
                    <a:pt x="11830" y="47"/>
                    <a:pt x="11841" y="46"/>
                    <a:pt x="11850" y="44"/>
                  </a:cubicBezTo>
                  <a:cubicBezTo>
                    <a:pt x="11860" y="43"/>
                    <a:pt x="11869" y="42"/>
                    <a:pt x="11887" y="42"/>
                  </a:cubicBezTo>
                  <a:lnTo>
                    <a:pt x="11963" y="42"/>
                  </a:lnTo>
                  <a:cubicBezTo>
                    <a:pt x="11981" y="42"/>
                    <a:pt x="11990" y="43"/>
                    <a:pt x="11999" y="44"/>
                  </a:cubicBezTo>
                  <a:cubicBezTo>
                    <a:pt x="12008" y="46"/>
                    <a:pt x="12019" y="47"/>
                    <a:pt x="12039" y="47"/>
                  </a:cubicBezTo>
                  <a:cubicBezTo>
                    <a:pt x="12059" y="47"/>
                    <a:pt x="12070" y="47"/>
                    <a:pt x="12080" y="46"/>
                  </a:cubicBezTo>
                  <a:cubicBezTo>
                    <a:pt x="12087" y="46"/>
                    <a:pt x="12097" y="44"/>
                    <a:pt x="12115" y="44"/>
                  </a:cubicBezTo>
                  <a:cubicBezTo>
                    <a:pt x="12133" y="44"/>
                    <a:pt x="12141" y="46"/>
                    <a:pt x="12150" y="49"/>
                  </a:cubicBezTo>
                  <a:cubicBezTo>
                    <a:pt x="12160" y="52"/>
                    <a:pt x="12171" y="54"/>
                    <a:pt x="12192" y="54"/>
                  </a:cubicBezTo>
                  <a:cubicBezTo>
                    <a:pt x="12211" y="54"/>
                    <a:pt x="12224" y="53"/>
                    <a:pt x="12233" y="50"/>
                  </a:cubicBezTo>
                  <a:cubicBezTo>
                    <a:pt x="12242" y="47"/>
                    <a:pt x="12251" y="46"/>
                    <a:pt x="12268" y="46"/>
                  </a:cubicBezTo>
                  <a:cubicBezTo>
                    <a:pt x="12286" y="46"/>
                    <a:pt x="12296" y="47"/>
                    <a:pt x="12306" y="47"/>
                  </a:cubicBezTo>
                  <a:cubicBezTo>
                    <a:pt x="12315" y="49"/>
                    <a:pt x="12324" y="49"/>
                    <a:pt x="12344" y="49"/>
                  </a:cubicBezTo>
                  <a:cubicBezTo>
                    <a:pt x="12354" y="49"/>
                    <a:pt x="12360" y="42"/>
                    <a:pt x="12360" y="32"/>
                  </a:cubicBezTo>
                  <a:cubicBezTo>
                    <a:pt x="12360" y="23"/>
                    <a:pt x="12354" y="16"/>
                    <a:pt x="12344" y="16"/>
                  </a:cubicBezTo>
                  <a:cubicBezTo>
                    <a:pt x="12326" y="16"/>
                    <a:pt x="12316" y="15"/>
                    <a:pt x="12307" y="15"/>
                  </a:cubicBezTo>
                  <a:cubicBezTo>
                    <a:pt x="12297" y="14"/>
                    <a:pt x="12289" y="14"/>
                    <a:pt x="12268" y="14"/>
                  </a:cubicBezTo>
                  <a:cubicBezTo>
                    <a:pt x="12248" y="14"/>
                    <a:pt x="12236" y="15"/>
                    <a:pt x="12226" y="17"/>
                  </a:cubicBezTo>
                  <a:cubicBezTo>
                    <a:pt x="12217" y="21"/>
                    <a:pt x="12209" y="22"/>
                    <a:pt x="12192" y="22"/>
                  </a:cubicBezTo>
                  <a:cubicBezTo>
                    <a:pt x="12174" y="22"/>
                    <a:pt x="12166" y="21"/>
                    <a:pt x="12157" y="17"/>
                  </a:cubicBezTo>
                  <a:cubicBezTo>
                    <a:pt x="12147" y="15"/>
                    <a:pt x="12136" y="12"/>
                    <a:pt x="12115" y="12"/>
                  </a:cubicBezTo>
                  <a:cubicBezTo>
                    <a:pt x="12096" y="12"/>
                    <a:pt x="12085" y="12"/>
                    <a:pt x="12075" y="14"/>
                  </a:cubicBezTo>
                  <a:cubicBezTo>
                    <a:pt x="12066" y="14"/>
                    <a:pt x="12056" y="15"/>
                    <a:pt x="12038" y="15"/>
                  </a:cubicBezTo>
                  <a:cubicBezTo>
                    <a:pt x="12019" y="15"/>
                    <a:pt x="12011" y="14"/>
                    <a:pt x="12001" y="12"/>
                  </a:cubicBezTo>
                  <a:cubicBezTo>
                    <a:pt x="11992" y="11"/>
                    <a:pt x="11981" y="10"/>
                    <a:pt x="11962" y="10"/>
                  </a:cubicBezTo>
                  <a:lnTo>
                    <a:pt x="11885" y="10"/>
                  </a:lnTo>
                  <a:cubicBezTo>
                    <a:pt x="11865" y="10"/>
                    <a:pt x="11855" y="11"/>
                    <a:pt x="11845" y="12"/>
                  </a:cubicBezTo>
                  <a:cubicBezTo>
                    <a:pt x="11835" y="14"/>
                    <a:pt x="11826" y="15"/>
                    <a:pt x="11809" y="15"/>
                  </a:cubicBezTo>
                  <a:cubicBezTo>
                    <a:pt x="11790" y="15"/>
                    <a:pt x="11782" y="14"/>
                    <a:pt x="11772" y="12"/>
                  </a:cubicBezTo>
                  <a:cubicBezTo>
                    <a:pt x="11762" y="10"/>
                    <a:pt x="11751" y="9"/>
                    <a:pt x="11732" y="9"/>
                  </a:cubicBezTo>
                  <a:cubicBezTo>
                    <a:pt x="11712" y="9"/>
                    <a:pt x="11702" y="9"/>
                    <a:pt x="11692" y="10"/>
                  </a:cubicBezTo>
                  <a:cubicBezTo>
                    <a:pt x="11683" y="10"/>
                    <a:pt x="11674" y="11"/>
                    <a:pt x="11654" y="11"/>
                  </a:cubicBezTo>
                  <a:cubicBezTo>
                    <a:pt x="11637" y="11"/>
                    <a:pt x="11628" y="11"/>
                    <a:pt x="11619" y="10"/>
                  </a:cubicBezTo>
                  <a:cubicBezTo>
                    <a:pt x="11608" y="10"/>
                    <a:pt x="11599" y="9"/>
                    <a:pt x="11578" y="9"/>
                  </a:cubicBezTo>
                  <a:cubicBezTo>
                    <a:pt x="11558" y="9"/>
                    <a:pt x="11547" y="9"/>
                    <a:pt x="11539" y="10"/>
                  </a:cubicBezTo>
                  <a:cubicBezTo>
                    <a:pt x="11529" y="10"/>
                    <a:pt x="11519" y="11"/>
                    <a:pt x="11501" y="11"/>
                  </a:cubicBezTo>
                  <a:cubicBezTo>
                    <a:pt x="11480" y="11"/>
                    <a:pt x="11470" y="14"/>
                    <a:pt x="11459" y="15"/>
                  </a:cubicBezTo>
                  <a:cubicBezTo>
                    <a:pt x="11450" y="16"/>
                    <a:pt x="11440" y="17"/>
                    <a:pt x="11423" y="17"/>
                  </a:cubicBezTo>
                  <a:cubicBezTo>
                    <a:pt x="11405" y="17"/>
                    <a:pt x="11395" y="16"/>
                    <a:pt x="11386" y="16"/>
                  </a:cubicBezTo>
                  <a:cubicBezTo>
                    <a:pt x="11376" y="15"/>
                    <a:pt x="11367" y="15"/>
                    <a:pt x="11347" y="15"/>
                  </a:cubicBezTo>
                  <a:cubicBezTo>
                    <a:pt x="11331" y="15"/>
                    <a:pt x="11322" y="12"/>
                    <a:pt x="11314" y="10"/>
                  </a:cubicBezTo>
                  <a:cubicBezTo>
                    <a:pt x="11303" y="7"/>
                    <a:pt x="11292" y="4"/>
                    <a:pt x="11271" y="4"/>
                  </a:cubicBezTo>
                  <a:cubicBezTo>
                    <a:pt x="11251" y="4"/>
                    <a:pt x="11240" y="5"/>
                    <a:pt x="11230" y="6"/>
                  </a:cubicBezTo>
                  <a:cubicBezTo>
                    <a:pt x="11221" y="6"/>
                    <a:pt x="11213" y="7"/>
                    <a:pt x="11194" y="7"/>
                  </a:cubicBezTo>
                  <a:cubicBezTo>
                    <a:pt x="11176" y="7"/>
                    <a:pt x="11165" y="7"/>
                    <a:pt x="11155" y="9"/>
                  </a:cubicBezTo>
                  <a:cubicBezTo>
                    <a:pt x="11146" y="10"/>
                    <a:pt x="11137" y="10"/>
                    <a:pt x="11118" y="10"/>
                  </a:cubicBezTo>
                  <a:lnTo>
                    <a:pt x="11042" y="10"/>
                  </a:lnTo>
                  <a:cubicBezTo>
                    <a:pt x="11022" y="10"/>
                    <a:pt x="11015" y="9"/>
                    <a:pt x="11005" y="7"/>
                  </a:cubicBezTo>
                  <a:cubicBezTo>
                    <a:pt x="10996" y="6"/>
                    <a:pt x="10985" y="5"/>
                    <a:pt x="10966" y="5"/>
                  </a:cubicBezTo>
                  <a:cubicBezTo>
                    <a:pt x="10944" y="5"/>
                    <a:pt x="10934" y="6"/>
                    <a:pt x="10924" y="9"/>
                  </a:cubicBezTo>
                  <a:cubicBezTo>
                    <a:pt x="10914" y="11"/>
                    <a:pt x="10907" y="12"/>
                    <a:pt x="10889" y="12"/>
                  </a:cubicBezTo>
                  <a:cubicBezTo>
                    <a:pt x="10871" y="12"/>
                    <a:pt x="10864" y="10"/>
                    <a:pt x="10854" y="9"/>
                  </a:cubicBezTo>
                  <a:cubicBezTo>
                    <a:pt x="10845" y="7"/>
                    <a:pt x="10834" y="5"/>
                    <a:pt x="10813" y="5"/>
                  </a:cubicBezTo>
                  <a:cubicBezTo>
                    <a:pt x="10794" y="5"/>
                    <a:pt x="10785" y="4"/>
                    <a:pt x="10775" y="4"/>
                  </a:cubicBezTo>
                  <a:cubicBezTo>
                    <a:pt x="10765" y="1"/>
                    <a:pt x="10755" y="1"/>
                    <a:pt x="10736" y="1"/>
                  </a:cubicBezTo>
                  <a:lnTo>
                    <a:pt x="10660" y="1"/>
                  </a:lnTo>
                  <a:cubicBezTo>
                    <a:pt x="10639" y="1"/>
                    <a:pt x="10626" y="6"/>
                    <a:pt x="10618" y="9"/>
                  </a:cubicBezTo>
                  <a:cubicBezTo>
                    <a:pt x="10608" y="11"/>
                    <a:pt x="10599" y="14"/>
                    <a:pt x="10583" y="14"/>
                  </a:cubicBezTo>
                  <a:lnTo>
                    <a:pt x="10507" y="14"/>
                  </a:lnTo>
                  <a:cubicBezTo>
                    <a:pt x="10490" y="14"/>
                    <a:pt x="10480" y="14"/>
                    <a:pt x="10471" y="12"/>
                  </a:cubicBezTo>
                  <a:cubicBezTo>
                    <a:pt x="10460" y="12"/>
                    <a:pt x="10452" y="11"/>
                    <a:pt x="10431" y="11"/>
                  </a:cubicBezTo>
                  <a:lnTo>
                    <a:pt x="10355" y="11"/>
                  </a:lnTo>
                  <a:cubicBezTo>
                    <a:pt x="10336" y="11"/>
                    <a:pt x="10325" y="11"/>
                    <a:pt x="10316" y="12"/>
                  </a:cubicBezTo>
                  <a:cubicBezTo>
                    <a:pt x="10307" y="14"/>
                    <a:pt x="10297" y="14"/>
                    <a:pt x="10278" y="14"/>
                  </a:cubicBezTo>
                  <a:lnTo>
                    <a:pt x="10202" y="14"/>
                  </a:lnTo>
                  <a:cubicBezTo>
                    <a:pt x="10185" y="14"/>
                    <a:pt x="10176" y="12"/>
                    <a:pt x="10168" y="10"/>
                  </a:cubicBezTo>
                  <a:cubicBezTo>
                    <a:pt x="10158" y="7"/>
                    <a:pt x="10147" y="5"/>
                    <a:pt x="10126" y="5"/>
                  </a:cubicBezTo>
                  <a:cubicBezTo>
                    <a:pt x="10106" y="5"/>
                    <a:pt x="10094" y="7"/>
                    <a:pt x="10084" y="10"/>
                  </a:cubicBezTo>
                  <a:cubicBezTo>
                    <a:pt x="10075" y="12"/>
                    <a:pt x="10067" y="14"/>
                    <a:pt x="10050" y="14"/>
                  </a:cubicBezTo>
                  <a:cubicBezTo>
                    <a:pt x="10031" y="14"/>
                    <a:pt x="10021" y="14"/>
                    <a:pt x="10012" y="12"/>
                  </a:cubicBezTo>
                  <a:cubicBezTo>
                    <a:pt x="10003" y="12"/>
                    <a:pt x="9993" y="11"/>
                    <a:pt x="9973" y="11"/>
                  </a:cubicBezTo>
                  <a:cubicBezTo>
                    <a:pt x="9955" y="11"/>
                    <a:pt x="9946" y="10"/>
                    <a:pt x="9937" y="9"/>
                  </a:cubicBezTo>
                  <a:cubicBezTo>
                    <a:pt x="9928" y="7"/>
                    <a:pt x="9917" y="6"/>
                    <a:pt x="9897" y="6"/>
                  </a:cubicBezTo>
                  <a:cubicBezTo>
                    <a:pt x="9875" y="6"/>
                    <a:pt x="9865" y="9"/>
                    <a:pt x="9854" y="12"/>
                  </a:cubicBezTo>
                  <a:cubicBezTo>
                    <a:pt x="9844" y="15"/>
                    <a:pt x="9837" y="17"/>
                    <a:pt x="9821" y="17"/>
                  </a:cubicBezTo>
                  <a:cubicBezTo>
                    <a:pt x="9804" y="17"/>
                    <a:pt x="9795" y="16"/>
                    <a:pt x="9785" y="14"/>
                  </a:cubicBezTo>
                  <a:cubicBezTo>
                    <a:pt x="9777" y="11"/>
                    <a:pt x="9766" y="9"/>
                    <a:pt x="9745" y="9"/>
                  </a:cubicBezTo>
                  <a:cubicBezTo>
                    <a:pt x="9724" y="9"/>
                    <a:pt x="9712" y="11"/>
                    <a:pt x="9703" y="14"/>
                  </a:cubicBezTo>
                  <a:cubicBezTo>
                    <a:pt x="9693" y="16"/>
                    <a:pt x="9686" y="17"/>
                    <a:pt x="9667" y="17"/>
                  </a:cubicBezTo>
                  <a:cubicBezTo>
                    <a:pt x="9650" y="17"/>
                    <a:pt x="9643" y="15"/>
                    <a:pt x="9633" y="14"/>
                  </a:cubicBezTo>
                  <a:cubicBezTo>
                    <a:pt x="9623" y="11"/>
                    <a:pt x="9612" y="10"/>
                    <a:pt x="9591" y="10"/>
                  </a:cubicBezTo>
                  <a:cubicBezTo>
                    <a:pt x="9574" y="10"/>
                    <a:pt x="9566" y="9"/>
                    <a:pt x="9557" y="7"/>
                  </a:cubicBezTo>
                  <a:cubicBezTo>
                    <a:pt x="9545" y="5"/>
                    <a:pt x="9535" y="4"/>
                    <a:pt x="9515" y="4"/>
                  </a:cubicBezTo>
                  <a:cubicBezTo>
                    <a:pt x="9494" y="4"/>
                    <a:pt x="9481" y="6"/>
                    <a:pt x="9473" y="9"/>
                  </a:cubicBezTo>
                  <a:cubicBezTo>
                    <a:pt x="9464" y="10"/>
                    <a:pt x="9456" y="12"/>
                    <a:pt x="9438" y="12"/>
                  </a:cubicBezTo>
                  <a:cubicBezTo>
                    <a:pt x="9420" y="12"/>
                    <a:pt x="9410" y="11"/>
                    <a:pt x="9401" y="11"/>
                  </a:cubicBezTo>
                  <a:cubicBezTo>
                    <a:pt x="9392" y="10"/>
                    <a:pt x="9383" y="10"/>
                    <a:pt x="9362" y="10"/>
                  </a:cubicBezTo>
                  <a:cubicBezTo>
                    <a:pt x="9343" y="10"/>
                    <a:pt x="9332" y="11"/>
                    <a:pt x="9323" y="12"/>
                  </a:cubicBezTo>
                  <a:cubicBezTo>
                    <a:pt x="9313" y="14"/>
                    <a:pt x="9303" y="15"/>
                    <a:pt x="9286" y="15"/>
                  </a:cubicBezTo>
                  <a:cubicBezTo>
                    <a:pt x="9270" y="15"/>
                    <a:pt x="9264" y="12"/>
                    <a:pt x="9254" y="9"/>
                  </a:cubicBezTo>
                  <a:cubicBezTo>
                    <a:pt x="9243" y="5"/>
                    <a:pt x="9233" y="0"/>
                    <a:pt x="92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1"/>
            <p:cNvSpPr/>
            <p:nvPr/>
          </p:nvSpPr>
          <p:spPr>
            <a:xfrm>
              <a:off x="3925475" y="4775975"/>
              <a:ext cx="309350" cy="1450"/>
            </a:xfrm>
            <a:custGeom>
              <a:avLst/>
              <a:gdLst/>
              <a:ahLst/>
              <a:cxnLst/>
              <a:rect l="l" t="t" r="r" b="b"/>
              <a:pathLst>
                <a:path w="12374" h="58" extrusionOk="0">
                  <a:moveTo>
                    <a:pt x="4391" y="0"/>
                  </a:moveTo>
                  <a:cubicBezTo>
                    <a:pt x="4371" y="0"/>
                    <a:pt x="4361" y="1"/>
                    <a:pt x="4351" y="4"/>
                  </a:cubicBezTo>
                  <a:cubicBezTo>
                    <a:pt x="4341" y="5"/>
                    <a:pt x="4334" y="6"/>
                    <a:pt x="4314" y="6"/>
                  </a:cubicBezTo>
                  <a:cubicBezTo>
                    <a:pt x="4295" y="6"/>
                    <a:pt x="4284" y="7"/>
                    <a:pt x="4275" y="9"/>
                  </a:cubicBezTo>
                  <a:cubicBezTo>
                    <a:pt x="4265" y="10"/>
                    <a:pt x="4255" y="11"/>
                    <a:pt x="4238" y="11"/>
                  </a:cubicBezTo>
                  <a:lnTo>
                    <a:pt x="4162" y="11"/>
                  </a:lnTo>
                  <a:cubicBezTo>
                    <a:pt x="4143" y="11"/>
                    <a:pt x="4132" y="12"/>
                    <a:pt x="4124" y="12"/>
                  </a:cubicBezTo>
                  <a:cubicBezTo>
                    <a:pt x="4114" y="14"/>
                    <a:pt x="4104" y="14"/>
                    <a:pt x="4086" y="14"/>
                  </a:cubicBezTo>
                  <a:cubicBezTo>
                    <a:pt x="4066" y="14"/>
                    <a:pt x="4055" y="14"/>
                    <a:pt x="4045" y="15"/>
                  </a:cubicBezTo>
                  <a:cubicBezTo>
                    <a:pt x="4036" y="15"/>
                    <a:pt x="4027" y="16"/>
                    <a:pt x="4008" y="16"/>
                  </a:cubicBezTo>
                  <a:cubicBezTo>
                    <a:pt x="3991" y="16"/>
                    <a:pt x="3982" y="15"/>
                    <a:pt x="3974" y="12"/>
                  </a:cubicBezTo>
                  <a:cubicBezTo>
                    <a:pt x="3964" y="10"/>
                    <a:pt x="3953" y="7"/>
                    <a:pt x="3932" y="7"/>
                  </a:cubicBezTo>
                  <a:cubicBezTo>
                    <a:pt x="3913" y="7"/>
                    <a:pt x="3902" y="9"/>
                    <a:pt x="3893" y="9"/>
                  </a:cubicBezTo>
                  <a:cubicBezTo>
                    <a:pt x="3884" y="10"/>
                    <a:pt x="3874" y="10"/>
                    <a:pt x="3856" y="10"/>
                  </a:cubicBezTo>
                  <a:lnTo>
                    <a:pt x="3778" y="10"/>
                  </a:lnTo>
                  <a:cubicBezTo>
                    <a:pt x="3759" y="10"/>
                    <a:pt x="3750" y="10"/>
                    <a:pt x="3740" y="9"/>
                  </a:cubicBezTo>
                  <a:cubicBezTo>
                    <a:pt x="3729" y="9"/>
                    <a:pt x="3720" y="7"/>
                    <a:pt x="3700" y="7"/>
                  </a:cubicBezTo>
                  <a:lnTo>
                    <a:pt x="3547" y="7"/>
                  </a:lnTo>
                  <a:cubicBezTo>
                    <a:pt x="3529" y="7"/>
                    <a:pt x="3518" y="9"/>
                    <a:pt x="3509" y="9"/>
                  </a:cubicBezTo>
                  <a:cubicBezTo>
                    <a:pt x="3499" y="10"/>
                    <a:pt x="3489" y="10"/>
                    <a:pt x="3471" y="10"/>
                  </a:cubicBezTo>
                  <a:lnTo>
                    <a:pt x="3393" y="10"/>
                  </a:lnTo>
                  <a:cubicBezTo>
                    <a:pt x="3374" y="10"/>
                    <a:pt x="3363" y="11"/>
                    <a:pt x="3353" y="12"/>
                  </a:cubicBezTo>
                  <a:cubicBezTo>
                    <a:pt x="3344" y="14"/>
                    <a:pt x="3336" y="15"/>
                    <a:pt x="3317" y="15"/>
                  </a:cubicBezTo>
                  <a:lnTo>
                    <a:pt x="3240" y="15"/>
                  </a:lnTo>
                  <a:cubicBezTo>
                    <a:pt x="3224" y="15"/>
                    <a:pt x="3215" y="12"/>
                    <a:pt x="3206" y="10"/>
                  </a:cubicBezTo>
                  <a:cubicBezTo>
                    <a:pt x="3197" y="7"/>
                    <a:pt x="3184" y="4"/>
                    <a:pt x="3163" y="4"/>
                  </a:cubicBezTo>
                  <a:cubicBezTo>
                    <a:pt x="3141" y="4"/>
                    <a:pt x="3130" y="6"/>
                    <a:pt x="3120" y="9"/>
                  </a:cubicBezTo>
                  <a:cubicBezTo>
                    <a:pt x="3111" y="10"/>
                    <a:pt x="3103" y="12"/>
                    <a:pt x="3086" y="12"/>
                  </a:cubicBezTo>
                  <a:cubicBezTo>
                    <a:pt x="3069" y="12"/>
                    <a:pt x="3060" y="10"/>
                    <a:pt x="3050" y="9"/>
                  </a:cubicBezTo>
                  <a:cubicBezTo>
                    <a:pt x="3042" y="7"/>
                    <a:pt x="3031" y="5"/>
                    <a:pt x="3010" y="5"/>
                  </a:cubicBezTo>
                  <a:cubicBezTo>
                    <a:pt x="2988" y="5"/>
                    <a:pt x="2977" y="9"/>
                    <a:pt x="2967" y="11"/>
                  </a:cubicBezTo>
                  <a:cubicBezTo>
                    <a:pt x="2957" y="14"/>
                    <a:pt x="2951" y="16"/>
                    <a:pt x="2932" y="16"/>
                  </a:cubicBezTo>
                  <a:cubicBezTo>
                    <a:pt x="2916" y="16"/>
                    <a:pt x="2909" y="14"/>
                    <a:pt x="2899" y="11"/>
                  </a:cubicBezTo>
                  <a:cubicBezTo>
                    <a:pt x="2890" y="9"/>
                    <a:pt x="2878" y="5"/>
                    <a:pt x="2856" y="5"/>
                  </a:cubicBezTo>
                  <a:cubicBezTo>
                    <a:pt x="2835" y="5"/>
                    <a:pt x="2824" y="9"/>
                    <a:pt x="2814" y="11"/>
                  </a:cubicBezTo>
                  <a:cubicBezTo>
                    <a:pt x="2804" y="14"/>
                    <a:pt x="2796" y="16"/>
                    <a:pt x="2780" y="16"/>
                  </a:cubicBezTo>
                  <a:lnTo>
                    <a:pt x="2627" y="16"/>
                  </a:lnTo>
                  <a:cubicBezTo>
                    <a:pt x="2610" y="16"/>
                    <a:pt x="2604" y="14"/>
                    <a:pt x="2594" y="11"/>
                  </a:cubicBezTo>
                  <a:cubicBezTo>
                    <a:pt x="2583" y="7"/>
                    <a:pt x="2572" y="4"/>
                    <a:pt x="2550" y="4"/>
                  </a:cubicBezTo>
                  <a:cubicBezTo>
                    <a:pt x="2528" y="4"/>
                    <a:pt x="2517" y="7"/>
                    <a:pt x="2506" y="11"/>
                  </a:cubicBezTo>
                  <a:cubicBezTo>
                    <a:pt x="2497" y="14"/>
                    <a:pt x="2488" y="16"/>
                    <a:pt x="2472" y="16"/>
                  </a:cubicBezTo>
                  <a:cubicBezTo>
                    <a:pt x="2455" y="16"/>
                    <a:pt x="2445" y="15"/>
                    <a:pt x="2437" y="14"/>
                  </a:cubicBezTo>
                  <a:cubicBezTo>
                    <a:pt x="2427" y="12"/>
                    <a:pt x="2416" y="11"/>
                    <a:pt x="2396" y="11"/>
                  </a:cubicBezTo>
                  <a:cubicBezTo>
                    <a:pt x="2378" y="11"/>
                    <a:pt x="2369" y="10"/>
                    <a:pt x="2359" y="9"/>
                  </a:cubicBezTo>
                  <a:cubicBezTo>
                    <a:pt x="2351" y="7"/>
                    <a:pt x="2340" y="6"/>
                    <a:pt x="2320" y="6"/>
                  </a:cubicBezTo>
                  <a:cubicBezTo>
                    <a:pt x="2298" y="6"/>
                    <a:pt x="2287" y="9"/>
                    <a:pt x="2277" y="11"/>
                  </a:cubicBezTo>
                  <a:cubicBezTo>
                    <a:pt x="2267" y="12"/>
                    <a:pt x="2260" y="15"/>
                    <a:pt x="2242" y="15"/>
                  </a:cubicBezTo>
                  <a:cubicBezTo>
                    <a:pt x="2224" y="15"/>
                    <a:pt x="2215" y="14"/>
                    <a:pt x="2206" y="12"/>
                  </a:cubicBezTo>
                  <a:cubicBezTo>
                    <a:pt x="2197" y="11"/>
                    <a:pt x="2186" y="10"/>
                    <a:pt x="2166" y="10"/>
                  </a:cubicBezTo>
                  <a:lnTo>
                    <a:pt x="2089" y="10"/>
                  </a:lnTo>
                  <a:cubicBezTo>
                    <a:pt x="2072" y="10"/>
                    <a:pt x="2063" y="10"/>
                    <a:pt x="2053" y="9"/>
                  </a:cubicBezTo>
                  <a:cubicBezTo>
                    <a:pt x="2042" y="7"/>
                    <a:pt x="2033" y="6"/>
                    <a:pt x="2013" y="6"/>
                  </a:cubicBezTo>
                  <a:cubicBezTo>
                    <a:pt x="1994" y="6"/>
                    <a:pt x="1985" y="5"/>
                    <a:pt x="1976" y="5"/>
                  </a:cubicBezTo>
                  <a:cubicBezTo>
                    <a:pt x="1966" y="4"/>
                    <a:pt x="1957" y="4"/>
                    <a:pt x="1936" y="4"/>
                  </a:cubicBezTo>
                  <a:cubicBezTo>
                    <a:pt x="1915" y="4"/>
                    <a:pt x="1904" y="7"/>
                    <a:pt x="1893" y="10"/>
                  </a:cubicBezTo>
                  <a:cubicBezTo>
                    <a:pt x="1886" y="12"/>
                    <a:pt x="1877" y="15"/>
                    <a:pt x="1860" y="15"/>
                  </a:cubicBezTo>
                  <a:cubicBezTo>
                    <a:pt x="1844" y="15"/>
                    <a:pt x="1837" y="12"/>
                    <a:pt x="1827" y="10"/>
                  </a:cubicBezTo>
                  <a:cubicBezTo>
                    <a:pt x="1817" y="6"/>
                    <a:pt x="1806" y="4"/>
                    <a:pt x="1784" y="4"/>
                  </a:cubicBezTo>
                  <a:cubicBezTo>
                    <a:pt x="1764" y="4"/>
                    <a:pt x="1753" y="5"/>
                    <a:pt x="1742" y="7"/>
                  </a:cubicBezTo>
                  <a:cubicBezTo>
                    <a:pt x="1735" y="10"/>
                    <a:pt x="1725" y="11"/>
                    <a:pt x="1708" y="11"/>
                  </a:cubicBezTo>
                  <a:cubicBezTo>
                    <a:pt x="1690" y="11"/>
                    <a:pt x="1681" y="10"/>
                    <a:pt x="1672" y="9"/>
                  </a:cubicBezTo>
                  <a:cubicBezTo>
                    <a:pt x="1662" y="7"/>
                    <a:pt x="1651" y="6"/>
                    <a:pt x="1631" y="6"/>
                  </a:cubicBezTo>
                  <a:cubicBezTo>
                    <a:pt x="1612" y="6"/>
                    <a:pt x="1602" y="7"/>
                    <a:pt x="1591" y="9"/>
                  </a:cubicBezTo>
                  <a:cubicBezTo>
                    <a:pt x="1583" y="10"/>
                    <a:pt x="1574" y="11"/>
                    <a:pt x="1555" y="11"/>
                  </a:cubicBezTo>
                  <a:cubicBezTo>
                    <a:pt x="1538" y="11"/>
                    <a:pt x="1529" y="10"/>
                    <a:pt x="1521" y="7"/>
                  </a:cubicBezTo>
                  <a:cubicBezTo>
                    <a:pt x="1510" y="5"/>
                    <a:pt x="1499" y="1"/>
                    <a:pt x="1478" y="1"/>
                  </a:cubicBezTo>
                  <a:cubicBezTo>
                    <a:pt x="1454" y="1"/>
                    <a:pt x="1444" y="6"/>
                    <a:pt x="1433" y="10"/>
                  </a:cubicBezTo>
                  <a:cubicBezTo>
                    <a:pt x="1424" y="14"/>
                    <a:pt x="1416" y="16"/>
                    <a:pt x="1400" y="16"/>
                  </a:cubicBezTo>
                  <a:cubicBezTo>
                    <a:pt x="1381" y="16"/>
                    <a:pt x="1372" y="15"/>
                    <a:pt x="1362" y="15"/>
                  </a:cubicBezTo>
                  <a:cubicBezTo>
                    <a:pt x="1351" y="14"/>
                    <a:pt x="1342" y="14"/>
                    <a:pt x="1323" y="14"/>
                  </a:cubicBezTo>
                  <a:cubicBezTo>
                    <a:pt x="1303" y="14"/>
                    <a:pt x="1293" y="14"/>
                    <a:pt x="1283" y="15"/>
                  </a:cubicBezTo>
                  <a:cubicBezTo>
                    <a:pt x="1274" y="16"/>
                    <a:pt x="1265" y="16"/>
                    <a:pt x="1245" y="16"/>
                  </a:cubicBezTo>
                  <a:cubicBezTo>
                    <a:pt x="1229" y="16"/>
                    <a:pt x="1222" y="14"/>
                    <a:pt x="1212" y="11"/>
                  </a:cubicBezTo>
                  <a:cubicBezTo>
                    <a:pt x="1203" y="9"/>
                    <a:pt x="1191" y="5"/>
                    <a:pt x="1169" y="5"/>
                  </a:cubicBezTo>
                  <a:cubicBezTo>
                    <a:pt x="1149" y="5"/>
                    <a:pt x="1138" y="6"/>
                    <a:pt x="1128" y="9"/>
                  </a:cubicBezTo>
                  <a:cubicBezTo>
                    <a:pt x="1120" y="11"/>
                    <a:pt x="1110" y="12"/>
                    <a:pt x="1093" y="12"/>
                  </a:cubicBezTo>
                  <a:cubicBezTo>
                    <a:pt x="1073" y="12"/>
                    <a:pt x="1062" y="12"/>
                    <a:pt x="1053" y="14"/>
                  </a:cubicBezTo>
                  <a:cubicBezTo>
                    <a:pt x="1044" y="14"/>
                    <a:pt x="1034" y="15"/>
                    <a:pt x="1015" y="15"/>
                  </a:cubicBezTo>
                  <a:cubicBezTo>
                    <a:pt x="999" y="15"/>
                    <a:pt x="992" y="12"/>
                    <a:pt x="982" y="10"/>
                  </a:cubicBezTo>
                  <a:cubicBezTo>
                    <a:pt x="972" y="7"/>
                    <a:pt x="961" y="4"/>
                    <a:pt x="939" y="4"/>
                  </a:cubicBezTo>
                  <a:cubicBezTo>
                    <a:pt x="918" y="4"/>
                    <a:pt x="907" y="7"/>
                    <a:pt x="896" y="10"/>
                  </a:cubicBezTo>
                  <a:cubicBezTo>
                    <a:pt x="887" y="12"/>
                    <a:pt x="880" y="15"/>
                    <a:pt x="863" y="15"/>
                  </a:cubicBezTo>
                  <a:cubicBezTo>
                    <a:pt x="847" y="15"/>
                    <a:pt x="838" y="12"/>
                    <a:pt x="830" y="10"/>
                  </a:cubicBezTo>
                  <a:cubicBezTo>
                    <a:pt x="820" y="7"/>
                    <a:pt x="808" y="4"/>
                    <a:pt x="787" y="4"/>
                  </a:cubicBezTo>
                  <a:cubicBezTo>
                    <a:pt x="767" y="4"/>
                    <a:pt x="755" y="6"/>
                    <a:pt x="745" y="9"/>
                  </a:cubicBezTo>
                  <a:cubicBezTo>
                    <a:pt x="736" y="11"/>
                    <a:pt x="728" y="12"/>
                    <a:pt x="710" y="12"/>
                  </a:cubicBezTo>
                  <a:cubicBezTo>
                    <a:pt x="693" y="12"/>
                    <a:pt x="685" y="11"/>
                    <a:pt x="676" y="9"/>
                  </a:cubicBezTo>
                  <a:cubicBezTo>
                    <a:pt x="666" y="6"/>
                    <a:pt x="655" y="4"/>
                    <a:pt x="634" y="4"/>
                  </a:cubicBezTo>
                  <a:cubicBezTo>
                    <a:pt x="613" y="4"/>
                    <a:pt x="605" y="5"/>
                    <a:pt x="594" y="6"/>
                  </a:cubicBezTo>
                  <a:cubicBezTo>
                    <a:pt x="585" y="6"/>
                    <a:pt x="575" y="7"/>
                    <a:pt x="557" y="7"/>
                  </a:cubicBezTo>
                  <a:cubicBezTo>
                    <a:pt x="537" y="7"/>
                    <a:pt x="528" y="7"/>
                    <a:pt x="519" y="6"/>
                  </a:cubicBezTo>
                  <a:cubicBezTo>
                    <a:pt x="509" y="6"/>
                    <a:pt x="499" y="5"/>
                    <a:pt x="479" y="5"/>
                  </a:cubicBezTo>
                  <a:cubicBezTo>
                    <a:pt x="457" y="5"/>
                    <a:pt x="445" y="9"/>
                    <a:pt x="436" y="11"/>
                  </a:cubicBezTo>
                  <a:cubicBezTo>
                    <a:pt x="426" y="14"/>
                    <a:pt x="419" y="16"/>
                    <a:pt x="401" y="16"/>
                  </a:cubicBezTo>
                  <a:cubicBezTo>
                    <a:pt x="385" y="16"/>
                    <a:pt x="377" y="14"/>
                    <a:pt x="367" y="11"/>
                  </a:cubicBezTo>
                  <a:cubicBezTo>
                    <a:pt x="356" y="9"/>
                    <a:pt x="345" y="5"/>
                    <a:pt x="323" y="5"/>
                  </a:cubicBezTo>
                  <a:cubicBezTo>
                    <a:pt x="302" y="5"/>
                    <a:pt x="290" y="10"/>
                    <a:pt x="279" y="14"/>
                  </a:cubicBezTo>
                  <a:cubicBezTo>
                    <a:pt x="270" y="17"/>
                    <a:pt x="263" y="21"/>
                    <a:pt x="247" y="21"/>
                  </a:cubicBezTo>
                  <a:cubicBezTo>
                    <a:pt x="228" y="21"/>
                    <a:pt x="219" y="20"/>
                    <a:pt x="210" y="20"/>
                  </a:cubicBezTo>
                  <a:cubicBezTo>
                    <a:pt x="200" y="17"/>
                    <a:pt x="190" y="17"/>
                    <a:pt x="171" y="17"/>
                  </a:cubicBezTo>
                  <a:cubicBezTo>
                    <a:pt x="153" y="17"/>
                    <a:pt x="145" y="16"/>
                    <a:pt x="136" y="14"/>
                  </a:cubicBezTo>
                  <a:cubicBezTo>
                    <a:pt x="125" y="11"/>
                    <a:pt x="114" y="9"/>
                    <a:pt x="93" y="9"/>
                  </a:cubicBezTo>
                  <a:cubicBezTo>
                    <a:pt x="73" y="9"/>
                    <a:pt x="61" y="10"/>
                    <a:pt x="51" y="12"/>
                  </a:cubicBezTo>
                  <a:cubicBezTo>
                    <a:pt x="44" y="15"/>
                    <a:pt x="34" y="16"/>
                    <a:pt x="17" y="16"/>
                  </a:cubicBezTo>
                  <a:cubicBezTo>
                    <a:pt x="7" y="16"/>
                    <a:pt x="1" y="23"/>
                    <a:pt x="1" y="32"/>
                  </a:cubicBezTo>
                  <a:cubicBezTo>
                    <a:pt x="1" y="42"/>
                    <a:pt x="7" y="49"/>
                    <a:pt x="17" y="49"/>
                  </a:cubicBezTo>
                  <a:cubicBezTo>
                    <a:pt x="37" y="49"/>
                    <a:pt x="49" y="47"/>
                    <a:pt x="59" y="44"/>
                  </a:cubicBezTo>
                  <a:cubicBezTo>
                    <a:pt x="66" y="42"/>
                    <a:pt x="76" y="41"/>
                    <a:pt x="93" y="41"/>
                  </a:cubicBezTo>
                  <a:cubicBezTo>
                    <a:pt x="110" y="41"/>
                    <a:pt x="119" y="42"/>
                    <a:pt x="128" y="44"/>
                  </a:cubicBezTo>
                  <a:cubicBezTo>
                    <a:pt x="139" y="47"/>
                    <a:pt x="150" y="50"/>
                    <a:pt x="171" y="50"/>
                  </a:cubicBezTo>
                  <a:cubicBezTo>
                    <a:pt x="189" y="50"/>
                    <a:pt x="199" y="52"/>
                    <a:pt x="209" y="52"/>
                  </a:cubicBezTo>
                  <a:cubicBezTo>
                    <a:pt x="217" y="53"/>
                    <a:pt x="227" y="53"/>
                    <a:pt x="247" y="53"/>
                  </a:cubicBezTo>
                  <a:cubicBezTo>
                    <a:pt x="269" y="53"/>
                    <a:pt x="280" y="47"/>
                    <a:pt x="291" y="43"/>
                  </a:cubicBezTo>
                  <a:cubicBezTo>
                    <a:pt x="301" y="39"/>
                    <a:pt x="307" y="37"/>
                    <a:pt x="323" y="37"/>
                  </a:cubicBezTo>
                  <a:cubicBezTo>
                    <a:pt x="339" y="37"/>
                    <a:pt x="348" y="39"/>
                    <a:pt x="356" y="42"/>
                  </a:cubicBezTo>
                  <a:cubicBezTo>
                    <a:pt x="367" y="44"/>
                    <a:pt x="380" y="49"/>
                    <a:pt x="401" y="49"/>
                  </a:cubicBezTo>
                  <a:cubicBezTo>
                    <a:pt x="423" y="49"/>
                    <a:pt x="435" y="44"/>
                    <a:pt x="444" y="42"/>
                  </a:cubicBezTo>
                  <a:cubicBezTo>
                    <a:pt x="453" y="39"/>
                    <a:pt x="461" y="37"/>
                    <a:pt x="479" y="37"/>
                  </a:cubicBezTo>
                  <a:cubicBezTo>
                    <a:pt x="498" y="37"/>
                    <a:pt x="506" y="37"/>
                    <a:pt x="516" y="38"/>
                  </a:cubicBezTo>
                  <a:cubicBezTo>
                    <a:pt x="527" y="38"/>
                    <a:pt x="536" y="39"/>
                    <a:pt x="557" y="39"/>
                  </a:cubicBezTo>
                  <a:cubicBezTo>
                    <a:pt x="576" y="39"/>
                    <a:pt x="586" y="38"/>
                    <a:pt x="596" y="37"/>
                  </a:cubicBezTo>
                  <a:cubicBezTo>
                    <a:pt x="606" y="37"/>
                    <a:pt x="616" y="36"/>
                    <a:pt x="634" y="36"/>
                  </a:cubicBezTo>
                  <a:cubicBezTo>
                    <a:pt x="651" y="36"/>
                    <a:pt x="660" y="37"/>
                    <a:pt x="669" y="39"/>
                  </a:cubicBezTo>
                  <a:cubicBezTo>
                    <a:pt x="678" y="42"/>
                    <a:pt x="688" y="44"/>
                    <a:pt x="710" y="44"/>
                  </a:cubicBezTo>
                  <a:cubicBezTo>
                    <a:pt x="730" y="44"/>
                    <a:pt x="742" y="42"/>
                    <a:pt x="752" y="39"/>
                  </a:cubicBezTo>
                  <a:cubicBezTo>
                    <a:pt x="761" y="37"/>
                    <a:pt x="769" y="36"/>
                    <a:pt x="787" y="36"/>
                  </a:cubicBezTo>
                  <a:cubicBezTo>
                    <a:pt x="803" y="36"/>
                    <a:pt x="811" y="38"/>
                    <a:pt x="820" y="41"/>
                  </a:cubicBezTo>
                  <a:cubicBezTo>
                    <a:pt x="830" y="43"/>
                    <a:pt x="842" y="47"/>
                    <a:pt x="863" y="47"/>
                  </a:cubicBezTo>
                  <a:cubicBezTo>
                    <a:pt x="884" y="47"/>
                    <a:pt x="895" y="43"/>
                    <a:pt x="906" y="41"/>
                  </a:cubicBezTo>
                  <a:cubicBezTo>
                    <a:pt x="916" y="38"/>
                    <a:pt x="922" y="36"/>
                    <a:pt x="939" y="36"/>
                  </a:cubicBezTo>
                  <a:cubicBezTo>
                    <a:pt x="955" y="36"/>
                    <a:pt x="964" y="38"/>
                    <a:pt x="972" y="41"/>
                  </a:cubicBezTo>
                  <a:cubicBezTo>
                    <a:pt x="982" y="43"/>
                    <a:pt x="994" y="47"/>
                    <a:pt x="1015" y="47"/>
                  </a:cubicBezTo>
                  <a:cubicBezTo>
                    <a:pt x="1036" y="47"/>
                    <a:pt x="1046" y="47"/>
                    <a:pt x="1056" y="46"/>
                  </a:cubicBezTo>
                  <a:cubicBezTo>
                    <a:pt x="1066" y="46"/>
                    <a:pt x="1074" y="44"/>
                    <a:pt x="1093" y="44"/>
                  </a:cubicBezTo>
                  <a:cubicBezTo>
                    <a:pt x="1114" y="44"/>
                    <a:pt x="1124" y="43"/>
                    <a:pt x="1135" y="41"/>
                  </a:cubicBezTo>
                  <a:cubicBezTo>
                    <a:pt x="1143" y="38"/>
                    <a:pt x="1152" y="37"/>
                    <a:pt x="1169" y="37"/>
                  </a:cubicBezTo>
                  <a:cubicBezTo>
                    <a:pt x="1185" y="37"/>
                    <a:pt x="1194" y="39"/>
                    <a:pt x="1203" y="42"/>
                  </a:cubicBezTo>
                  <a:cubicBezTo>
                    <a:pt x="1212" y="44"/>
                    <a:pt x="1224" y="49"/>
                    <a:pt x="1245" y="49"/>
                  </a:cubicBezTo>
                  <a:cubicBezTo>
                    <a:pt x="1265" y="49"/>
                    <a:pt x="1275" y="49"/>
                    <a:pt x="1285" y="47"/>
                  </a:cubicBezTo>
                  <a:cubicBezTo>
                    <a:pt x="1294" y="46"/>
                    <a:pt x="1303" y="46"/>
                    <a:pt x="1323" y="46"/>
                  </a:cubicBezTo>
                  <a:cubicBezTo>
                    <a:pt x="1341" y="46"/>
                    <a:pt x="1350" y="47"/>
                    <a:pt x="1360" y="47"/>
                  </a:cubicBezTo>
                  <a:cubicBezTo>
                    <a:pt x="1371" y="49"/>
                    <a:pt x="1379" y="49"/>
                    <a:pt x="1400" y="49"/>
                  </a:cubicBezTo>
                  <a:cubicBezTo>
                    <a:pt x="1422" y="49"/>
                    <a:pt x="1433" y="44"/>
                    <a:pt x="1444" y="41"/>
                  </a:cubicBezTo>
                  <a:cubicBezTo>
                    <a:pt x="1453" y="37"/>
                    <a:pt x="1462" y="34"/>
                    <a:pt x="1478" y="34"/>
                  </a:cubicBezTo>
                  <a:cubicBezTo>
                    <a:pt x="1495" y="34"/>
                    <a:pt x="1503" y="36"/>
                    <a:pt x="1512" y="38"/>
                  </a:cubicBezTo>
                  <a:cubicBezTo>
                    <a:pt x="1523" y="41"/>
                    <a:pt x="1534" y="43"/>
                    <a:pt x="1555" y="43"/>
                  </a:cubicBezTo>
                  <a:cubicBezTo>
                    <a:pt x="1575" y="43"/>
                    <a:pt x="1585" y="42"/>
                    <a:pt x="1596" y="41"/>
                  </a:cubicBezTo>
                  <a:cubicBezTo>
                    <a:pt x="1603" y="39"/>
                    <a:pt x="1613" y="38"/>
                    <a:pt x="1631" y="38"/>
                  </a:cubicBezTo>
                  <a:cubicBezTo>
                    <a:pt x="1649" y="38"/>
                    <a:pt x="1658" y="39"/>
                    <a:pt x="1667" y="41"/>
                  </a:cubicBezTo>
                  <a:cubicBezTo>
                    <a:pt x="1677" y="42"/>
                    <a:pt x="1688" y="43"/>
                    <a:pt x="1708" y="43"/>
                  </a:cubicBezTo>
                  <a:cubicBezTo>
                    <a:pt x="1727" y="43"/>
                    <a:pt x="1740" y="41"/>
                    <a:pt x="1749" y="39"/>
                  </a:cubicBezTo>
                  <a:cubicBezTo>
                    <a:pt x="1757" y="37"/>
                    <a:pt x="1767" y="36"/>
                    <a:pt x="1784" y="36"/>
                  </a:cubicBezTo>
                  <a:cubicBezTo>
                    <a:pt x="1800" y="36"/>
                    <a:pt x="1808" y="38"/>
                    <a:pt x="1817" y="41"/>
                  </a:cubicBezTo>
                  <a:cubicBezTo>
                    <a:pt x="1827" y="44"/>
                    <a:pt x="1839" y="47"/>
                    <a:pt x="1860" y="47"/>
                  </a:cubicBezTo>
                  <a:cubicBezTo>
                    <a:pt x="1882" y="47"/>
                    <a:pt x="1892" y="43"/>
                    <a:pt x="1903" y="41"/>
                  </a:cubicBezTo>
                  <a:cubicBezTo>
                    <a:pt x="1912" y="38"/>
                    <a:pt x="1919" y="36"/>
                    <a:pt x="1936" y="36"/>
                  </a:cubicBezTo>
                  <a:cubicBezTo>
                    <a:pt x="1956" y="36"/>
                    <a:pt x="1965" y="37"/>
                    <a:pt x="1974" y="37"/>
                  </a:cubicBezTo>
                  <a:cubicBezTo>
                    <a:pt x="1983" y="38"/>
                    <a:pt x="1993" y="38"/>
                    <a:pt x="2013" y="38"/>
                  </a:cubicBezTo>
                  <a:cubicBezTo>
                    <a:pt x="2031" y="38"/>
                    <a:pt x="2040" y="38"/>
                    <a:pt x="2049" y="39"/>
                  </a:cubicBezTo>
                  <a:cubicBezTo>
                    <a:pt x="2060" y="41"/>
                    <a:pt x="2069" y="42"/>
                    <a:pt x="2089" y="42"/>
                  </a:cubicBezTo>
                  <a:lnTo>
                    <a:pt x="2166" y="42"/>
                  </a:lnTo>
                  <a:cubicBezTo>
                    <a:pt x="2183" y="42"/>
                    <a:pt x="2192" y="43"/>
                    <a:pt x="2202" y="44"/>
                  </a:cubicBezTo>
                  <a:cubicBezTo>
                    <a:pt x="2212" y="46"/>
                    <a:pt x="2222" y="47"/>
                    <a:pt x="2242" y="47"/>
                  </a:cubicBezTo>
                  <a:cubicBezTo>
                    <a:pt x="2263" y="47"/>
                    <a:pt x="2276" y="44"/>
                    <a:pt x="2284" y="42"/>
                  </a:cubicBezTo>
                  <a:cubicBezTo>
                    <a:pt x="2294" y="41"/>
                    <a:pt x="2303" y="38"/>
                    <a:pt x="2320" y="38"/>
                  </a:cubicBezTo>
                  <a:cubicBezTo>
                    <a:pt x="2338" y="38"/>
                    <a:pt x="2347" y="39"/>
                    <a:pt x="2356" y="41"/>
                  </a:cubicBezTo>
                  <a:cubicBezTo>
                    <a:pt x="2367" y="42"/>
                    <a:pt x="2378" y="43"/>
                    <a:pt x="2397" y="43"/>
                  </a:cubicBezTo>
                  <a:cubicBezTo>
                    <a:pt x="2415" y="43"/>
                    <a:pt x="2424" y="44"/>
                    <a:pt x="2433" y="46"/>
                  </a:cubicBezTo>
                  <a:cubicBezTo>
                    <a:pt x="2443" y="47"/>
                    <a:pt x="2454" y="49"/>
                    <a:pt x="2474" y="49"/>
                  </a:cubicBezTo>
                  <a:cubicBezTo>
                    <a:pt x="2497" y="49"/>
                    <a:pt x="2507" y="44"/>
                    <a:pt x="2518" y="41"/>
                  </a:cubicBezTo>
                  <a:cubicBezTo>
                    <a:pt x="2528" y="38"/>
                    <a:pt x="2535" y="36"/>
                    <a:pt x="2551" y="36"/>
                  </a:cubicBezTo>
                  <a:cubicBezTo>
                    <a:pt x="2568" y="36"/>
                    <a:pt x="2576" y="38"/>
                    <a:pt x="2584" y="41"/>
                  </a:cubicBezTo>
                  <a:cubicBezTo>
                    <a:pt x="2595" y="45"/>
                    <a:pt x="2608" y="49"/>
                    <a:pt x="2629" y="49"/>
                  </a:cubicBezTo>
                  <a:lnTo>
                    <a:pt x="2781" y="49"/>
                  </a:lnTo>
                  <a:cubicBezTo>
                    <a:pt x="2803" y="49"/>
                    <a:pt x="2814" y="45"/>
                    <a:pt x="2824" y="42"/>
                  </a:cubicBezTo>
                  <a:cubicBezTo>
                    <a:pt x="2834" y="40"/>
                    <a:pt x="2841" y="37"/>
                    <a:pt x="2857" y="37"/>
                  </a:cubicBezTo>
                  <a:cubicBezTo>
                    <a:pt x="2874" y="37"/>
                    <a:pt x="2882" y="39"/>
                    <a:pt x="2892" y="42"/>
                  </a:cubicBezTo>
                  <a:cubicBezTo>
                    <a:pt x="2900" y="45"/>
                    <a:pt x="2913" y="49"/>
                    <a:pt x="2935" y="49"/>
                  </a:cubicBezTo>
                  <a:cubicBezTo>
                    <a:pt x="2956" y="49"/>
                    <a:pt x="2967" y="45"/>
                    <a:pt x="2977" y="42"/>
                  </a:cubicBezTo>
                  <a:cubicBezTo>
                    <a:pt x="2986" y="40"/>
                    <a:pt x="2994" y="37"/>
                    <a:pt x="3011" y="37"/>
                  </a:cubicBezTo>
                  <a:cubicBezTo>
                    <a:pt x="3028" y="37"/>
                    <a:pt x="3036" y="39"/>
                    <a:pt x="3045" y="41"/>
                  </a:cubicBezTo>
                  <a:cubicBezTo>
                    <a:pt x="3055" y="42"/>
                    <a:pt x="3065" y="44"/>
                    <a:pt x="3087" y="44"/>
                  </a:cubicBezTo>
                  <a:cubicBezTo>
                    <a:pt x="3108" y="44"/>
                    <a:pt x="3120" y="42"/>
                    <a:pt x="3130" y="39"/>
                  </a:cubicBezTo>
                  <a:cubicBezTo>
                    <a:pt x="3139" y="38"/>
                    <a:pt x="3147" y="36"/>
                    <a:pt x="3165" y="36"/>
                  </a:cubicBezTo>
                  <a:cubicBezTo>
                    <a:pt x="3181" y="36"/>
                    <a:pt x="3188" y="38"/>
                    <a:pt x="3198" y="41"/>
                  </a:cubicBezTo>
                  <a:cubicBezTo>
                    <a:pt x="3208" y="43"/>
                    <a:pt x="3220" y="47"/>
                    <a:pt x="3241" y="47"/>
                  </a:cubicBezTo>
                  <a:lnTo>
                    <a:pt x="3318" y="47"/>
                  </a:lnTo>
                  <a:cubicBezTo>
                    <a:pt x="3338" y="47"/>
                    <a:pt x="3348" y="46"/>
                    <a:pt x="3359" y="44"/>
                  </a:cubicBezTo>
                  <a:cubicBezTo>
                    <a:pt x="3368" y="43"/>
                    <a:pt x="3376" y="42"/>
                    <a:pt x="3395" y="42"/>
                  </a:cubicBezTo>
                  <a:lnTo>
                    <a:pt x="3472" y="42"/>
                  </a:lnTo>
                  <a:cubicBezTo>
                    <a:pt x="3492" y="42"/>
                    <a:pt x="3502" y="41"/>
                    <a:pt x="3511" y="41"/>
                  </a:cubicBezTo>
                  <a:cubicBezTo>
                    <a:pt x="3521" y="39"/>
                    <a:pt x="3530" y="39"/>
                    <a:pt x="3548" y="39"/>
                  </a:cubicBezTo>
                  <a:lnTo>
                    <a:pt x="3702" y="39"/>
                  </a:lnTo>
                  <a:cubicBezTo>
                    <a:pt x="3720" y="39"/>
                    <a:pt x="3729" y="39"/>
                    <a:pt x="3739" y="41"/>
                  </a:cubicBezTo>
                  <a:cubicBezTo>
                    <a:pt x="3750" y="41"/>
                    <a:pt x="3759" y="42"/>
                    <a:pt x="3779" y="42"/>
                  </a:cubicBezTo>
                  <a:lnTo>
                    <a:pt x="3857" y="42"/>
                  </a:lnTo>
                  <a:cubicBezTo>
                    <a:pt x="3875" y="42"/>
                    <a:pt x="3886" y="41"/>
                    <a:pt x="3895" y="41"/>
                  </a:cubicBezTo>
                  <a:cubicBezTo>
                    <a:pt x="3905" y="39"/>
                    <a:pt x="3915" y="39"/>
                    <a:pt x="3933" y="39"/>
                  </a:cubicBezTo>
                  <a:cubicBezTo>
                    <a:pt x="3950" y="39"/>
                    <a:pt x="3959" y="41"/>
                    <a:pt x="3968" y="43"/>
                  </a:cubicBezTo>
                  <a:cubicBezTo>
                    <a:pt x="3977" y="46"/>
                    <a:pt x="3988" y="49"/>
                    <a:pt x="4009" y="49"/>
                  </a:cubicBezTo>
                  <a:cubicBezTo>
                    <a:pt x="4029" y="49"/>
                    <a:pt x="4040" y="49"/>
                    <a:pt x="4050" y="47"/>
                  </a:cubicBezTo>
                  <a:cubicBezTo>
                    <a:pt x="4059" y="47"/>
                    <a:pt x="4068" y="46"/>
                    <a:pt x="4087" y="46"/>
                  </a:cubicBezTo>
                  <a:cubicBezTo>
                    <a:pt x="4105" y="46"/>
                    <a:pt x="4116" y="44"/>
                    <a:pt x="4126" y="44"/>
                  </a:cubicBezTo>
                  <a:cubicBezTo>
                    <a:pt x="4135" y="43"/>
                    <a:pt x="4145" y="43"/>
                    <a:pt x="4163" y="43"/>
                  </a:cubicBezTo>
                  <a:lnTo>
                    <a:pt x="4239" y="43"/>
                  </a:lnTo>
                  <a:cubicBezTo>
                    <a:pt x="4260" y="43"/>
                    <a:pt x="4270" y="42"/>
                    <a:pt x="4280" y="41"/>
                  </a:cubicBezTo>
                  <a:cubicBezTo>
                    <a:pt x="4290" y="39"/>
                    <a:pt x="4298" y="38"/>
                    <a:pt x="4316" y="38"/>
                  </a:cubicBezTo>
                  <a:cubicBezTo>
                    <a:pt x="4336" y="38"/>
                    <a:pt x="4345" y="37"/>
                    <a:pt x="4356" y="36"/>
                  </a:cubicBezTo>
                  <a:cubicBezTo>
                    <a:pt x="4366" y="34"/>
                    <a:pt x="4373" y="32"/>
                    <a:pt x="4392" y="32"/>
                  </a:cubicBezTo>
                  <a:cubicBezTo>
                    <a:pt x="4408" y="32"/>
                    <a:pt x="4415" y="36"/>
                    <a:pt x="4425" y="39"/>
                  </a:cubicBezTo>
                  <a:cubicBezTo>
                    <a:pt x="4435" y="43"/>
                    <a:pt x="4446" y="47"/>
                    <a:pt x="4468" y="47"/>
                  </a:cubicBezTo>
                  <a:cubicBezTo>
                    <a:pt x="4489" y="47"/>
                    <a:pt x="4500" y="46"/>
                    <a:pt x="4509" y="44"/>
                  </a:cubicBezTo>
                  <a:cubicBezTo>
                    <a:pt x="4518" y="43"/>
                    <a:pt x="4527" y="42"/>
                    <a:pt x="4545" y="42"/>
                  </a:cubicBezTo>
                  <a:cubicBezTo>
                    <a:pt x="4564" y="42"/>
                    <a:pt x="4573" y="43"/>
                    <a:pt x="4582" y="43"/>
                  </a:cubicBezTo>
                  <a:cubicBezTo>
                    <a:pt x="4592" y="44"/>
                    <a:pt x="4601" y="44"/>
                    <a:pt x="4622" y="44"/>
                  </a:cubicBezTo>
                  <a:cubicBezTo>
                    <a:pt x="4643" y="44"/>
                    <a:pt x="4655" y="42"/>
                    <a:pt x="4664" y="39"/>
                  </a:cubicBezTo>
                  <a:cubicBezTo>
                    <a:pt x="4672" y="38"/>
                    <a:pt x="4681" y="36"/>
                    <a:pt x="4698" y="36"/>
                  </a:cubicBezTo>
                  <a:cubicBezTo>
                    <a:pt x="4715" y="36"/>
                    <a:pt x="4723" y="37"/>
                    <a:pt x="4732" y="38"/>
                  </a:cubicBezTo>
                  <a:cubicBezTo>
                    <a:pt x="4743" y="41"/>
                    <a:pt x="4753" y="42"/>
                    <a:pt x="4774" y="42"/>
                  </a:cubicBezTo>
                  <a:cubicBezTo>
                    <a:pt x="4791" y="42"/>
                    <a:pt x="4799" y="44"/>
                    <a:pt x="4809" y="46"/>
                  </a:cubicBezTo>
                  <a:cubicBezTo>
                    <a:pt x="4820" y="49"/>
                    <a:pt x="4831" y="50"/>
                    <a:pt x="4850" y="50"/>
                  </a:cubicBezTo>
                  <a:cubicBezTo>
                    <a:pt x="4870" y="50"/>
                    <a:pt x="4882" y="47"/>
                    <a:pt x="4892" y="44"/>
                  </a:cubicBezTo>
                  <a:cubicBezTo>
                    <a:pt x="4901" y="42"/>
                    <a:pt x="4909" y="41"/>
                    <a:pt x="4927" y="41"/>
                  </a:cubicBezTo>
                  <a:cubicBezTo>
                    <a:pt x="4944" y="41"/>
                    <a:pt x="4952" y="42"/>
                    <a:pt x="4961" y="44"/>
                  </a:cubicBezTo>
                  <a:cubicBezTo>
                    <a:pt x="4971" y="47"/>
                    <a:pt x="4982" y="50"/>
                    <a:pt x="5003" y="50"/>
                  </a:cubicBezTo>
                  <a:cubicBezTo>
                    <a:pt x="5024" y="50"/>
                    <a:pt x="5035" y="47"/>
                    <a:pt x="5046" y="43"/>
                  </a:cubicBezTo>
                  <a:cubicBezTo>
                    <a:pt x="5055" y="41"/>
                    <a:pt x="5063" y="38"/>
                    <a:pt x="5079" y="38"/>
                  </a:cubicBezTo>
                  <a:cubicBezTo>
                    <a:pt x="5098" y="38"/>
                    <a:pt x="5106" y="39"/>
                    <a:pt x="5115" y="41"/>
                  </a:cubicBezTo>
                  <a:cubicBezTo>
                    <a:pt x="5125" y="42"/>
                    <a:pt x="5136" y="43"/>
                    <a:pt x="5155" y="43"/>
                  </a:cubicBezTo>
                  <a:cubicBezTo>
                    <a:pt x="5174" y="43"/>
                    <a:pt x="5184" y="43"/>
                    <a:pt x="5193" y="44"/>
                  </a:cubicBezTo>
                  <a:cubicBezTo>
                    <a:pt x="5203" y="44"/>
                    <a:pt x="5213" y="46"/>
                    <a:pt x="5233" y="46"/>
                  </a:cubicBezTo>
                  <a:cubicBezTo>
                    <a:pt x="5254" y="46"/>
                    <a:pt x="5265" y="43"/>
                    <a:pt x="5275" y="41"/>
                  </a:cubicBezTo>
                  <a:cubicBezTo>
                    <a:pt x="5284" y="38"/>
                    <a:pt x="5292" y="37"/>
                    <a:pt x="5309" y="37"/>
                  </a:cubicBezTo>
                  <a:cubicBezTo>
                    <a:pt x="5326" y="37"/>
                    <a:pt x="5335" y="38"/>
                    <a:pt x="5345" y="41"/>
                  </a:cubicBezTo>
                  <a:cubicBezTo>
                    <a:pt x="5355" y="43"/>
                    <a:pt x="5366" y="46"/>
                    <a:pt x="5387" y="46"/>
                  </a:cubicBezTo>
                  <a:lnTo>
                    <a:pt x="5465" y="46"/>
                  </a:lnTo>
                  <a:cubicBezTo>
                    <a:pt x="5484" y="46"/>
                    <a:pt x="5495" y="46"/>
                    <a:pt x="5503" y="44"/>
                  </a:cubicBezTo>
                  <a:cubicBezTo>
                    <a:pt x="5513" y="43"/>
                    <a:pt x="5522" y="43"/>
                    <a:pt x="5541" y="43"/>
                  </a:cubicBezTo>
                  <a:lnTo>
                    <a:pt x="5618" y="43"/>
                  </a:lnTo>
                  <a:cubicBezTo>
                    <a:pt x="5636" y="43"/>
                    <a:pt x="5646" y="43"/>
                    <a:pt x="5655" y="44"/>
                  </a:cubicBezTo>
                  <a:cubicBezTo>
                    <a:pt x="5666" y="44"/>
                    <a:pt x="5675" y="46"/>
                    <a:pt x="5695" y="46"/>
                  </a:cubicBezTo>
                  <a:lnTo>
                    <a:pt x="5771" y="46"/>
                  </a:lnTo>
                  <a:cubicBezTo>
                    <a:pt x="5792" y="46"/>
                    <a:pt x="5803" y="42"/>
                    <a:pt x="5814" y="39"/>
                  </a:cubicBezTo>
                  <a:cubicBezTo>
                    <a:pt x="5823" y="37"/>
                    <a:pt x="5832" y="34"/>
                    <a:pt x="5848" y="34"/>
                  </a:cubicBezTo>
                  <a:lnTo>
                    <a:pt x="5924" y="34"/>
                  </a:lnTo>
                  <a:cubicBezTo>
                    <a:pt x="5942" y="34"/>
                    <a:pt x="5952" y="36"/>
                    <a:pt x="5962" y="36"/>
                  </a:cubicBezTo>
                  <a:cubicBezTo>
                    <a:pt x="5971" y="37"/>
                    <a:pt x="5980" y="37"/>
                    <a:pt x="6000" y="37"/>
                  </a:cubicBezTo>
                  <a:cubicBezTo>
                    <a:pt x="6017" y="37"/>
                    <a:pt x="6026" y="39"/>
                    <a:pt x="6036" y="41"/>
                  </a:cubicBezTo>
                  <a:cubicBezTo>
                    <a:pt x="6044" y="42"/>
                    <a:pt x="6055" y="44"/>
                    <a:pt x="6076" y="44"/>
                  </a:cubicBezTo>
                  <a:cubicBezTo>
                    <a:pt x="6097" y="44"/>
                    <a:pt x="6108" y="43"/>
                    <a:pt x="6118" y="41"/>
                  </a:cubicBezTo>
                  <a:cubicBezTo>
                    <a:pt x="6128" y="38"/>
                    <a:pt x="6135" y="37"/>
                    <a:pt x="6153" y="37"/>
                  </a:cubicBezTo>
                  <a:cubicBezTo>
                    <a:pt x="6170" y="37"/>
                    <a:pt x="6180" y="38"/>
                    <a:pt x="6189" y="39"/>
                  </a:cubicBezTo>
                  <a:cubicBezTo>
                    <a:pt x="6198" y="41"/>
                    <a:pt x="6209" y="42"/>
                    <a:pt x="6229" y="42"/>
                  </a:cubicBezTo>
                  <a:lnTo>
                    <a:pt x="6305" y="42"/>
                  </a:lnTo>
                  <a:cubicBezTo>
                    <a:pt x="6325" y="42"/>
                    <a:pt x="6335" y="41"/>
                    <a:pt x="6344" y="41"/>
                  </a:cubicBezTo>
                  <a:cubicBezTo>
                    <a:pt x="6354" y="39"/>
                    <a:pt x="6363" y="39"/>
                    <a:pt x="6381" y="39"/>
                  </a:cubicBezTo>
                  <a:cubicBezTo>
                    <a:pt x="6402" y="39"/>
                    <a:pt x="6413" y="38"/>
                    <a:pt x="6422" y="37"/>
                  </a:cubicBezTo>
                  <a:cubicBezTo>
                    <a:pt x="6432" y="37"/>
                    <a:pt x="6439" y="36"/>
                    <a:pt x="6459" y="36"/>
                  </a:cubicBezTo>
                  <a:cubicBezTo>
                    <a:pt x="6475" y="36"/>
                    <a:pt x="6482" y="38"/>
                    <a:pt x="6492" y="41"/>
                  </a:cubicBezTo>
                  <a:cubicBezTo>
                    <a:pt x="6501" y="43"/>
                    <a:pt x="6513" y="47"/>
                    <a:pt x="6535" y="47"/>
                  </a:cubicBezTo>
                  <a:cubicBezTo>
                    <a:pt x="6553" y="47"/>
                    <a:pt x="6563" y="49"/>
                    <a:pt x="6572" y="49"/>
                  </a:cubicBezTo>
                  <a:cubicBezTo>
                    <a:pt x="6582" y="50"/>
                    <a:pt x="6590" y="50"/>
                    <a:pt x="6611" y="50"/>
                  </a:cubicBezTo>
                  <a:cubicBezTo>
                    <a:pt x="6632" y="50"/>
                    <a:pt x="6642" y="47"/>
                    <a:pt x="6652" y="46"/>
                  </a:cubicBezTo>
                  <a:cubicBezTo>
                    <a:pt x="6662" y="44"/>
                    <a:pt x="6671" y="43"/>
                    <a:pt x="6689" y="43"/>
                  </a:cubicBezTo>
                  <a:cubicBezTo>
                    <a:pt x="6708" y="43"/>
                    <a:pt x="6719" y="43"/>
                    <a:pt x="6729" y="42"/>
                  </a:cubicBezTo>
                  <a:cubicBezTo>
                    <a:pt x="6738" y="42"/>
                    <a:pt x="6748" y="41"/>
                    <a:pt x="6766" y="41"/>
                  </a:cubicBezTo>
                  <a:cubicBezTo>
                    <a:pt x="6785" y="41"/>
                    <a:pt x="6794" y="41"/>
                    <a:pt x="6804" y="42"/>
                  </a:cubicBezTo>
                  <a:cubicBezTo>
                    <a:pt x="6814" y="42"/>
                    <a:pt x="6824" y="43"/>
                    <a:pt x="6844" y="43"/>
                  </a:cubicBezTo>
                  <a:cubicBezTo>
                    <a:pt x="6864" y="43"/>
                    <a:pt x="6874" y="43"/>
                    <a:pt x="6884" y="42"/>
                  </a:cubicBezTo>
                  <a:cubicBezTo>
                    <a:pt x="6893" y="42"/>
                    <a:pt x="6903" y="41"/>
                    <a:pt x="6921" y="41"/>
                  </a:cubicBezTo>
                  <a:cubicBezTo>
                    <a:pt x="6941" y="41"/>
                    <a:pt x="6948" y="42"/>
                    <a:pt x="6958" y="43"/>
                  </a:cubicBezTo>
                  <a:cubicBezTo>
                    <a:pt x="6968" y="46"/>
                    <a:pt x="6979" y="47"/>
                    <a:pt x="7000" y="47"/>
                  </a:cubicBezTo>
                  <a:cubicBezTo>
                    <a:pt x="7019" y="47"/>
                    <a:pt x="7030" y="46"/>
                    <a:pt x="7039" y="44"/>
                  </a:cubicBezTo>
                  <a:cubicBezTo>
                    <a:pt x="7049" y="43"/>
                    <a:pt x="7058" y="42"/>
                    <a:pt x="7076" y="42"/>
                  </a:cubicBezTo>
                  <a:lnTo>
                    <a:pt x="7152" y="42"/>
                  </a:lnTo>
                  <a:cubicBezTo>
                    <a:pt x="7171" y="42"/>
                    <a:pt x="7178" y="43"/>
                    <a:pt x="7188" y="44"/>
                  </a:cubicBezTo>
                  <a:cubicBezTo>
                    <a:pt x="7198" y="46"/>
                    <a:pt x="7208" y="47"/>
                    <a:pt x="7228" y="47"/>
                  </a:cubicBezTo>
                  <a:cubicBezTo>
                    <a:pt x="7248" y="47"/>
                    <a:pt x="7259" y="47"/>
                    <a:pt x="7268" y="46"/>
                  </a:cubicBezTo>
                  <a:cubicBezTo>
                    <a:pt x="7276" y="46"/>
                    <a:pt x="7286" y="44"/>
                    <a:pt x="7305" y="44"/>
                  </a:cubicBezTo>
                  <a:cubicBezTo>
                    <a:pt x="7322" y="44"/>
                    <a:pt x="7329" y="46"/>
                    <a:pt x="7339" y="49"/>
                  </a:cubicBezTo>
                  <a:cubicBezTo>
                    <a:pt x="7349" y="52"/>
                    <a:pt x="7359" y="54"/>
                    <a:pt x="7381" y="54"/>
                  </a:cubicBezTo>
                  <a:cubicBezTo>
                    <a:pt x="7401" y="54"/>
                    <a:pt x="7413" y="53"/>
                    <a:pt x="7423" y="50"/>
                  </a:cubicBezTo>
                  <a:cubicBezTo>
                    <a:pt x="7431" y="47"/>
                    <a:pt x="7440" y="46"/>
                    <a:pt x="7457" y="46"/>
                  </a:cubicBezTo>
                  <a:cubicBezTo>
                    <a:pt x="7476" y="46"/>
                    <a:pt x="7485" y="47"/>
                    <a:pt x="7494" y="47"/>
                  </a:cubicBezTo>
                  <a:cubicBezTo>
                    <a:pt x="7504" y="49"/>
                    <a:pt x="7514" y="49"/>
                    <a:pt x="7533" y="49"/>
                  </a:cubicBezTo>
                  <a:lnTo>
                    <a:pt x="7610" y="49"/>
                  </a:lnTo>
                  <a:cubicBezTo>
                    <a:pt x="7631" y="49"/>
                    <a:pt x="7640" y="46"/>
                    <a:pt x="7651" y="44"/>
                  </a:cubicBezTo>
                  <a:cubicBezTo>
                    <a:pt x="7660" y="43"/>
                    <a:pt x="7670" y="42"/>
                    <a:pt x="7687" y="42"/>
                  </a:cubicBezTo>
                  <a:cubicBezTo>
                    <a:pt x="7704" y="42"/>
                    <a:pt x="7713" y="43"/>
                    <a:pt x="7723" y="46"/>
                  </a:cubicBezTo>
                  <a:cubicBezTo>
                    <a:pt x="7731" y="49"/>
                    <a:pt x="7742" y="52"/>
                    <a:pt x="7763" y="52"/>
                  </a:cubicBezTo>
                  <a:lnTo>
                    <a:pt x="7916" y="52"/>
                  </a:lnTo>
                  <a:cubicBezTo>
                    <a:pt x="7938" y="52"/>
                    <a:pt x="7947" y="49"/>
                    <a:pt x="7958" y="47"/>
                  </a:cubicBezTo>
                  <a:cubicBezTo>
                    <a:pt x="7966" y="46"/>
                    <a:pt x="7975" y="44"/>
                    <a:pt x="7992" y="44"/>
                  </a:cubicBezTo>
                  <a:cubicBezTo>
                    <a:pt x="8013" y="44"/>
                    <a:pt x="8024" y="43"/>
                    <a:pt x="8033" y="42"/>
                  </a:cubicBezTo>
                  <a:cubicBezTo>
                    <a:pt x="8042" y="41"/>
                    <a:pt x="8050" y="39"/>
                    <a:pt x="8069" y="39"/>
                  </a:cubicBezTo>
                  <a:lnTo>
                    <a:pt x="8146" y="39"/>
                  </a:lnTo>
                  <a:cubicBezTo>
                    <a:pt x="8164" y="39"/>
                    <a:pt x="8172" y="41"/>
                    <a:pt x="8181" y="42"/>
                  </a:cubicBezTo>
                  <a:cubicBezTo>
                    <a:pt x="8191" y="43"/>
                    <a:pt x="8201" y="44"/>
                    <a:pt x="8222" y="44"/>
                  </a:cubicBezTo>
                  <a:cubicBezTo>
                    <a:pt x="8240" y="44"/>
                    <a:pt x="8248" y="46"/>
                    <a:pt x="8258" y="47"/>
                  </a:cubicBezTo>
                  <a:cubicBezTo>
                    <a:pt x="8267" y="49"/>
                    <a:pt x="8277" y="50"/>
                    <a:pt x="8298" y="50"/>
                  </a:cubicBezTo>
                  <a:cubicBezTo>
                    <a:pt x="8319" y="50"/>
                    <a:pt x="8330" y="49"/>
                    <a:pt x="8340" y="46"/>
                  </a:cubicBezTo>
                  <a:cubicBezTo>
                    <a:pt x="8349" y="43"/>
                    <a:pt x="8357" y="42"/>
                    <a:pt x="8374" y="42"/>
                  </a:cubicBezTo>
                  <a:cubicBezTo>
                    <a:pt x="8390" y="42"/>
                    <a:pt x="8398" y="44"/>
                    <a:pt x="8408" y="47"/>
                  </a:cubicBezTo>
                  <a:cubicBezTo>
                    <a:pt x="8419" y="52"/>
                    <a:pt x="8429" y="54"/>
                    <a:pt x="8451" y="54"/>
                  </a:cubicBezTo>
                  <a:cubicBezTo>
                    <a:pt x="8472" y="54"/>
                    <a:pt x="8484" y="52"/>
                    <a:pt x="8494" y="49"/>
                  </a:cubicBezTo>
                  <a:cubicBezTo>
                    <a:pt x="8501" y="46"/>
                    <a:pt x="8510" y="43"/>
                    <a:pt x="8527" y="43"/>
                  </a:cubicBezTo>
                  <a:cubicBezTo>
                    <a:pt x="8544" y="43"/>
                    <a:pt x="8554" y="43"/>
                    <a:pt x="8563" y="44"/>
                  </a:cubicBezTo>
                  <a:cubicBezTo>
                    <a:pt x="8574" y="46"/>
                    <a:pt x="8583" y="47"/>
                    <a:pt x="8603" y="47"/>
                  </a:cubicBezTo>
                  <a:cubicBezTo>
                    <a:pt x="8623" y="47"/>
                    <a:pt x="8635" y="44"/>
                    <a:pt x="8645" y="42"/>
                  </a:cubicBezTo>
                  <a:cubicBezTo>
                    <a:pt x="8654" y="39"/>
                    <a:pt x="8662" y="38"/>
                    <a:pt x="8680" y="38"/>
                  </a:cubicBezTo>
                  <a:cubicBezTo>
                    <a:pt x="8698" y="38"/>
                    <a:pt x="8708" y="38"/>
                    <a:pt x="8717" y="39"/>
                  </a:cubicBezTo>
                  <a:cubicBezTo>
                    <a:pt x="8727" y="39"/>
                    <a:pt x="8737" y="41"/>
                    <a:pt x="8757" y="41"/>
                  </a:cubicBezTo>
                  <a:cubicBezTo>
                    <a:pt x="8777" y="41"/>
                    <a:pt x="8784" y="42"/>
                    <a:pt x="8794" y="43"/>
                  </a:cubicBezTo>
                  <a:cubicBezTo>
                    <a:pt x="8804" y="46"/>
                    <a:pt x="8815" y="47"/>
                    <a:pt x="8835" y="47"/>
                  </a:cubicBezTo>
                  <a:cubicBezTo>
                    <a:pt x="8854" y="47"/>
                    <a:pt x="8863" y="47"/>
                    <a:pt x="8873" y="49"/>
                  </a:cubicBezTo>
                  <a:cubicBezTo>
                    <a:pt x="8883" y="49"/>
                    <a:pt x="8892" y="50"/>
                    <a:pt x="8913" y="50"/>
                  </a:cubicBezTo>
                  <a:cubicBezTo>
                    <a:pt x="8933" y="50"/>
                    <a:pt x="8944" y="50"/>
                    <a:pt x="8953" y="49"/>
                  </a:cubicBezTo>
                  <a:cubicBezTo>
                    <a:pt x="8962" y="49"/>
                    <a:pt x="8971" y="47"/>
                    <a:pt x="8990" y="47"/>
                  </a:cubicBezTo>
                  <a:cubicBezTo>
                    <a:pt x="9010" y="47"/>
                    <a:pt x="9022" y="46"/>
                    <a:pt x="9031" y="43"/>
                  </a:cubicBezTo>
                  <a:cubicBezTo>
                    <a:pt x="9041" y="41"/>
                    <a:pt x="9050" y="40"/>
                    <a:pt x="9067" y="40"/>
                  </a:cubicBezTo>
                  <a:cubicBezTo>
                    <a:pt x="9083" y="40"/>
                    <a:pt x="9090" y="42"/>
                    <a:pt x="9100" y="45"/>
                  </a:cubicBezTo>
                  <a:cubicBezTo>
                    <a:pt x="9110" y="47"/>
                    <a:pt x="9121" y="52"/>
                    <a:pt x="9143" y="52"/>
                  </a:cubicBezTo>
                  <a:cubicBezTo>
                    <a:pt x="9162" y="52"/>
                    <a:pt x="9171" y="53"/>
                    <a:pt x="9180" y="53"/>
                  </a:cubicBezTo>
                  <a:cubicBezTo>
                    <a:pt x="9190" y="54"/>
                    <a:pt x="9199" y="54"/>
                    <a:pt x="9219" y="54"/>
                  </a:cubicBezTo>
                  <a:cubicBezTo>
                    <a:pt x="9240" y="54"/>
                    <a:pt x="9252" y="51"/>
                    <a:pt x="9267" y="47"/>
                  </a:cubicBezTo>
                  <a:cubicBezTo>
                    <a:pt x="9277" y="45"/>
                    <a:pt x="9285" y="42"/>
                    <a:pt x="9301" y="42"/>
                  </a:cubicBezTo>
                  <a:cubicBezTo>
                    <a:pt x="9317" y="42"/>
                    <a:pt x="9325" y="43"/>
                    <a:pt x="9335" y="46"/>
                  </a:cubicBezTo>
                  <a:cubicBezTo>
                    <a:pt x="9345" y="49"/>
                    <a:pt x="9356" y="52"/>
                    <a:pt x="9377" y="52"/>
                  </a:cubicBezTo>
                  <a:lnTo>
                    <a:pt x="9453" y="52"/>
                  </a:lnTo>
                  <a:cubicBezTo>
                    <a:pt x="9473" y="52"/>
                    <a:pt x="9481" y="53"/>
                    <a:pt x="9491" y="53"/>
                  </a:cubicBezTo>
                  <a:cubicBezTo>
                    <a:pt x="9501" y="54"/>
                    <a:pt x="9510" y="54"/>
                    <a:pt x="9530" y="54"/>
                  </a:cubicBezTo>
                  <a:cubicBezTo>
                    <a:pt x="9551" y="54"/>
                    <a:pt x="9562" y="51"/>
                    <a:pt x="9572" y="47"/>
                  </a:cubicBezTo>
                  <a:cubicBezTo>
                    <a:pt x="9582" y="45"/>
                    <a:pt x="9591" y="42"/>
                    <a:pt x="9607" y="42"/>
                  </a:cubicBezTo>
                  <a:lnTo>
                    <a:pt x="9683" y="42"/>
                  </a:lnTo>
                  <a:cubicBezTo>
                    <a:pt x="9700" y="42"/>
                    <a:pt x="9709" y="43"/>
                    <a:pt x="9719" y="45"/>
                  </a:cubicBezTo>
                  <a:cubicBezTo>
                    <a:pt x="9730" y="46"/>
                    <a:pt x="9738" y="47"/>
                    <a:pt x="9759" y="47"/>
                  </a:cubicBezTo>
                  <a:cubicBezTo>
                    <a:pt x="9779" y="47"/>
                    <a:pt x="9790" y="46"/>
                    <a:pt x="9799" y="45"/>
                  </a:cubicBezTo>
                  <a:cubicBezTo>
                    <a:pt x="9808" y="45"/>
                    <a:pt x="9817" y="43"/>
                    <a:pt x="9835" y="43"/>
                  </a:cubicBezTo>
                  <a:cubicBezTo>
                    <a:pt x="9853" y="43"/>
                    <a:pt x="9861" y="46"/>
                    <a:pt x="9870" y="47"/>
                  </a:cubicBezTo>
                  <a:cubicBezTo>
                    <a:pt x="9880" y="49"/>
                    <a:pt x="9892" y="52"/>
                    <a:pt x="9912" y="52"/>
                  </a:cubicBezTo>
                  <a:cubicBezTo>
                    <a:pt x="9930" y="52"/>
                    <a:pt x="9940" y="52"/>
                    <a:pt x="9949" y="53"/>
                  </a:cubicBezTo>
                  <a:cubicBezTo>
                    <a:pt x="9958" y="53"/>
                    <a:pt x="9968" y="54"/>
                    <a:pt x="9988" y="54"/>
                  </a:cubicBezTo>
                  <a:cubicBezTo>
                    <a:pt x="10006" y="54"/>
                    <a:pt x="10016" y="56"/>
                    <a:pt x="10025" y="56"/>
                  </a:cubicBezTo>
                  <a:cubicBezTo>
                    <a:pt x="10035" y="57"/>
                    <a:pt x="10044" y="57"/>
                    <a:pt x="10064" y="57"/>
                  </a:cubicBezTo>
                  <a:cubicBezTo>
                    <a:pt x="10084" y="57"/>
                    <a:pt x="10096" y="54"/>
                    <a:pt x="10106" y="52"/>
                  </a:cubicBezTo>
                  <a:cubicBezTo>
                    <a:pt x="10115" y="49"/>
                    <a:pt x="10123" y="47"/>
                    <a:pt x="10140" y="47"/>
                  </a:cubicBezTo>
                  <a:cubicBezTo>
                    <a:pt x="10159" y="47"/>
                    <a:pt x="10167" y="49"/>
                    <a:pt x="10176" y="51"/>
                  </a:cubicBezTo>
                  <a:cubicBezTo>
                    <a:pt x="10186" y="52"/>
                    <a:pt x="10197" y="53"/>
                    <a:pt x="10217" y="53"/>
                  </a:cubicBezTo>
                  <a:lnTo>
                    <a:pt x="10293" y="53"/>
                  </a:lnTo>
                  <a:cubicBezTo>
                    <a:pt x="10311" y="53"/>
                    <a:pt x="10322" y="52"/>
                    <a:pt x="10332" y="52"/>
                  </a:cubicBezTo>
                  <a:cubicBezTo>
                    <a:pt x="10341" y="51"/>
                    <a:pt x="10351" y="51"/>
                    <a:pt x="10369" y="51"/>
                  </a:cubicBezTo>
                  <a:cubicBezTo>
                    <a:pt x="10389" y="51"/>
                    <a:pt x="10399" y="51"/>
                    <a:pt x="10408" y="49"/>
                  </a:cubicBezTo>
                  <a:cubicBezTo>
                    <a:pt x="10417" y="49"/>
                    <a:pt x="10427" y="47"/>
                    <a:pt x="10445" y="47"/>
                  </a:cubicBezTo>
                  <a:lnTo>
                    <a:pt x="10522" y="47"/>
                  </a:lnTo>
                  <a:cubicBezTo>
                    <a:pt x="10540" y="47"/>
                    <a:pt x="10547" y="49"/>
                    <a:pt x="10557" y="52"/>
                  </a:cubicBezTo>
                  <a:cubicBezTo>
                    <a:pt x="10566" y="54"/>
                    <a:pt x="10577" y="57"/>
                    <a:pt x="10599" y="57"/>
                  </a:cubicBezTo>
                  <a:cubicBezTo>
                    <a:pt x="10620" y="57"/>
                    <a:pt x="10632" y="53"/>
                    <a:pt x="10641" y="51"/>
                  </a:cubicBezTo>
                  <a:cubicBezTo>
                    <a:pt x="10651" y="47"/>
                    <a:pt x="10658" y="45"/>
                    <a:pt x="10675" y="45"/>
                  </a:cubicBezTo>
                  <a:cubicBezTo>
                    <a:pt x="10694" y="45"/>
                    <a:pt x="10705" y="43"/>
                    <a:pt x="10713" y="43"/>
                  </a:cubicBezTo>
                  <a:cubicBezTo>
                    <a:pt x="10723" y="42"/>
                    <a:pt x="10732" y="42"/>
                    <a:pt x="10751" y="42"/>
                  </a:cubicBezTo>
                  <a:lnTo>
                    <a:pt x="10904" y="42"/>
                  </a:lnTo>
                  <a:cubicBezTo>
                    <a:pt x="10922" y="42"/>
                    <a:pt x="10932" y="43"/>
                    <a:pt x="10941" y="43"/>
                  </a:cubicBezTo>
                  <a:cubicBezTo>
                    <a:pt x="10950" y="43"/>
                    <a:pt x="10959" y="45"/>
                    <a:pt x="10980" y="45"/>
                  </a:cubicBezTo>
                  <a:cubicBezTo>
                    <a:pt x="10999" y="45"/>
                    <a:pt x="11007" y="46"/>
                    <a:pt x="11016" y="47"/>
                  </a:cubicBezTo>
                  <a:cubicBezTo>
                    <a:pt x="11026" y="49"/>
                    <a:pt x="11037" y="51"/>
                    <a:pt x="11056" y="51"/>
                  </a:cubicBezTo>
                  <a:cubicBezTo>
                    <a:pt x="11075" y="51"/>
                    <a:pt x="11083" y="52"/>
                    <a:pt x="11092" y="53"/>
                  </a:cubicBezTo>
                  <a:cubicBezTo>
                    <a:pt x="11102" y="56"/>
                    <a:pt x="11113" y="57"/>
                    <a:pt x="11133" y="57"/>
                  </a:cubicBezTo>
                  <a:cubicBezTo>
                    <a:pt x="11151" y="57"/>
                    <a:pt x="11162" y="56"/>
                    <a:pt x="11172" y="56"/>
                  </a:cubicBezTo>
                  <a:cubicBezTo>
                    <a:pt x="11180" y="54"/>
                    <a:pt x="11190" y="54"/>
                    <a:pt x="11209" y="54"/>
                  </a:cubicBezTo>
                  <a:cubicBezTo>
                    <a:pt x="11229" y="54"/>
                    <a:pt x="11239" y="54"/>
                    <a:pt x="11249" y="53"/>
                  </a:cubicBezTo>
                  <a:cubicBezTo>
                    <a:pt x="11257" y="53"/>
                    <a:pt x="11267" y="52"/>
                    <a:pt x="11285" y="52"/>
                  </a:cubicBezTo>
                  <a:cubicBezTo>
                    <a:pt x="11304" y="52"/>
                    <a:pt x="11313" y="53"/>
                    <a:pt x="11323" y="53"/>
                  </a:cubicBezTo>
                  <a:cubicBezTo>
                    <a:pt x="11332" y="54"/>
                    <a:pt x="11341" y="54"/>
                    <a:pt x="11361" y="54"/>
                  </a:cubicBezTo>
                  <a:cubicBezTo>
                    <a:pt x="11380" y="54"/>
                    <a:pt x="11389" y="56"/>
                    <a:pt x="11399" y="56"/>
                  </a:cubicBezTo>
                  <a:cubicBezTo>
                    <a:pt x="11408" y="57"/>
                    <a:pt x="11419" y="57"/>
                    <a:pt x="11437" y="57"/>
                  </a:cubicBezTo>
                  <a:cubicBezTo>
                    <a:pt x="11458" y="57"/>
                    <a:pt x="11468" y="56"/>
                    <a:pt x="11478" y="54"/>
                  </a:cubicBezTo>
                  <a:cubicBezTo>
                    <a:pt x="11488" y="54"/>
                    <a:pt x="11495" y="53"/>
                    <a:pt x="11514" y="53"/>
                  </a:cubicBezTo>
                  <a:cubicBezTo>
                    <a:pt x="11534" y="53"/>
                    <a:pt x="11543" y="52"/>
                    <a:pt x="11554" y="51"/>
                  </a:cubicBezTo>
                  <a:cubicBezTo>
                    <a:pt x="11564" y="49"/>
                    <a:pt x="11572" y="47"/>
                    <a:pt x="11590" y="47"/>
                  </a:cubicBezTo>
                  <a:cubicBezTo>
                    <a:pt x="11611" y="47"/>
                    <a:pt x="11621" y="47"/>
                    <a:pt x="11631" y="46"/>
                  </a:cubicBezTo>
                  <a:cubicBezTo>
                    <a:pt x="11640" y="46"/>
                    <a:pt x="11649" y="45"/>
                    <a:pt x="11667" y="45"/>
                  </a:cubicBezTo>
                  <a:cubicBezTo>
                    <a:pt x="11686" y="45"/>
                    <a:pt x="11693" y="46"/>
                    <a:pt x="11703" y="49"/>
                  </a:cubicBezTo>
                  <a:cubicBezTo>
                    <a:pt x="11714" y="52"/>
                    <a:pt x="11724" y="54"/>
                    <a:pt x="11746" y="54"/>
                  </a:cubicBezTo>
                  <a:cubicBezTo>
                    <a:pt x="11767" y="54"/>
                    <a:pt x="11779" y="52"/>
                    <a:pt x="11789" y="49"/>
                  </a:cubicBezTo>
                  <a:cubicBezTo>
                    <a:pt x="11797" y="47"/>
                    <a:pt x="11805" y="45"/>
                    <a:pt x="11822" y="45"/>
                  </a:cubicBezTo>
                  <a:cubicBezTo>
                    <a:pt x="11841" y="45"/>
                    <a:pt x="11850" y="45"/>
                    <a:pt x="11859" y="46"/>
                  </a:cubicBezTo>
                  <a:cubicBezTo>
                    <a:pt x="11870" y="46"/>
                    <a:pt x="11880" y="47"/>
                    <a:pt x="11900" y="47"/>
                  </a:cubicBezTo>
                  <a:cubicBezTo>
                    <a:pt x="11917" y="47"/>
                    <a:pt x="11927" y="49"/>
                    <a:pt x="11936" y="51"/>
                  </a:cubicBezTo>
                  <a:cubicBezTo>
                    <a:pt x="11945" y="52"/>
                    <a:pt x="11956" y="53"/>
                    <a:pt x="11976" y="53"/>
                  </a:cubicBezTo>
                  <a:cubicBezTo>
                    <a:pt x="11995" y="53"/>
                    <a:pt x="12006" y="53"/>
                    <a:pt x="12015" y="52"/>
                  </a:cubicBezTo>
                  <a:cubicBezTo>
                    <a:pt x="12024" y="51"/>
                    <a:pt x="12034" y="51"/>
                    <a:pt x="12052" y="51"/>
                  </a:cubicBezTo>
                  <a:cubicBezTo>
                    <a:pt x="12070" y="51"/>
                    <a:pt x="12079" y="51"/>
                    <a:pt x="12088" y="52"/>
                  </a:cubicBezTo>
                  <a:cubicBezTo>
                    <a:pt x="12099" y="52"/>
                    <a:pt x="12109" y="53"/>
                    <a:pt x="12129" y="53"/>
                  </a:cubicBezTo>
                  <a:cubicBezTo>
                    <a:pt x="12151" y="53"/>
                    <a:pt x="12159" y="51"/>
                    <a:pt x="12170" y="49"/>
                  </a:cubicBezTo>
                  <a:cubicBezTo>
                    <a:pt x="12178" y="46"/>
                    <a:pt x="12188" y="45"/>
                    <a:pt x="12205" y="45"/>
                  </a:cubicBezTo>
                  <a:lnTo>
                    <a:pt x="12281" y="45"/>
                  </a:lnTo>
                  <a:cubicBezTo>
                    <a:pt x="12302" y="45"/>
                    <a:pt x="12312" y="45"/>
                    <a:pt x="12322" y="43"/>
                  </a:cubicBezTo>
                  <a:cubicBezTo>
                    <a:pt x="12329" y="43"/>
                    <a:pt x="12339" y="42"/>
                    <a:pt x="12357" y="42"/>
                  </a:cubicBezTo>
                  <a:cubicBezTo>
                    <a:pt x="12367" y="42"/>
                    <a:pt x="12373" y="36"/>
                    <a:pt x="12373" y="26"/>
                  </a:cubicBezTo>
                  <a:cubicBezTo>
                    <a:pt x="12373" y="16"/>
                    <a:pt x="12367" y="10"/>
                    <a:pt x="12357" y="10"/>
                  </a:cubicBezTo>
                  <a:cubicBezTo>
                    <a:pt x="12338" y="10"/>
                    <a:pt x="12327" y="10"/>
                    <a:pt x="12318" y="11"/>
                  </a:cubicBezTo>
                  <a:cubicBezTo>
                    <a:pt x="12309" y="11"/>
                    <a:pt x="12301" y="13"/>
                    <a:pt x="12281" y="13"/>
                  </a:cubicBezTo>
                  <a:lnTo>
                    <a:pt x="12205" y="13"/>
                  </a:lnTo>
                  <a:cubicBezTo>
                    <a:pt x="12184" y="13"/>
                    <a:pt x="12174" y="15"/>
                    <a:pt x="12163" y="16"/>
                  </a:cubicBezTo>
                  <a:cubicBezTo>
                    <a:pt x="12156" y="20"/>
                    <a:pt x="12146" y="21"/>
                    <a:pt x="12129" y="21"/>
                  </a:cubicBezTo>
                  <a:cubicBezTo>
                    <a:pt x="12111" y="21"/>
                    <a:pt x="12102" y="21"/>
                    <a:pt x="12093" y="20"/>
                  </a:cubicBezTo>
                  <a:cubicBezTo>
                    <a:pt x="12082" y="20"/>
                    <a:pt x="12072" y="19"/>
                    <a:pt x="12052" y="19"/>
                  </a:cubicBezTo>
                  <a:cubicBezTo>
                    <a:pt x="12034" y="19"/>
                    <a:pt x="12023" y="19"/>
                    <a:pt x="12013" y="20"/>
                  </a:cubicBezTo>
                  <a:cubicBezTo>
                    <a:pt x="12004" y="21"/>
                    <a:pt x="11995" y="21"/>
                    <a:pt x="11976" y="21"/>
                  </a:cubicBezTo>
                  <a:cubicBezTo>
                    <a:pt x="11959" y="21"/>
                    <a:pt x="11949" y="20"/>
                    <a:pt x="11940" y="19"/>
                  </a:cubicBezTo>
                  <a:cubicBezTo>
                    <a:pt x="11930" y="16"/>
                    <a:pt x="11920" y="15"/>
                    <a:pt x="11900" y="15"/>
                  </a:cubicBezTo>
                  <a:cubicBezTo>
                    <a:pt x="11881" y="15"/>
                    <a:pt x="11872" y="15"/>
                    <a:pt x="11862" y="14"/>
                  </a:cubicBezTo>
                  <a:cubicBezTo>
                    <a:pt x="11852" y="14"/>
                    <a:pt x="11842" y="12"/>
                    <a:pt x="11822" y="12"/>
                  </a:cubicBezTo>
                  <a:cubicBezTo>
                    <a:pt x="11800" y="12"/>
                    <a:pt x="11789" y="15"/>
                    <a:pt x="11779" y="17"/>
                  </a:cubicBezTo>
                  <a:cubicBezTo>
                    <a:pt x="11769" y="20"/>
                    <a:pt x="11762" y="22"/>
                    <a:pt x="11745" y="22"/>
                  </a:cubicBezTo>
                  <a:cubicBezTo>
                    <a:pt x="11726" y="22"/>
                    <a:pt x="11719" y="21"/>
                    <a:pt x="11709" y="17"/>
                  </a:cubicBezTo>
                  <a:cubicBezTo>
                    <a:pt x="11699" y="15"/>
                    <a:pt x="11688" y="12"/>
                    <a:pt x="11666" y="12"/>
                  </a:cubicBezTo>
                  <a:cubicBezTo>
                    <a:pt x="11646" y="12"/>
                    <a:pt x="11635" y="12"/>
                    <a:pt x="11627" y="14"/>
                  </a:cubicBezTo>
                  <a:cubicBezTo>
                    <a:pt x="11617" y="14"/>
                    <a:pt x="11608" y="15"/>
                    <a:pt x="11589" y="15"/>
                  </a:cubicBezTo>
                  <a:cubicBezTo>
                    <a:pt x="11569" y="15"/>
                    <a:pt x="11559" y="16"/>
                    <a:pt x="11549" y="19"/>
                  </a:cubicBezTo>
                  <a:cubicBezTo>
                    <a:pt x="11539" y="20"/>
                    <a:pt x="11531" y="21"/>
                    <a:pt x="11512" y="21"/>
                  </a:cubicBezTo>
                  <a:cubicBezTo>
                    <a:pt x="11493" y="21"/>
                    <a:pt x="11482" y="22"/>
                    <a:pt x="11473" y="24"/>
                  </a:cubicBezTo>
                  <a:cubicBezTo>
                    <a:pt x="11463" y="24"/>
                    <a:pt x="11455" y="25"/>
                    <a:pt x="11436" y="25"/>
                  </a:cubicBezTo>
                  <a:cubicBezTo>
                    <a:pt x="11418" y="25"/>
                    <a:pt x="11408" y="24"/>
                    <a:pt x="11399" y="24"/>
                  </a:cubicBezTo>
                  <a:cubicBezTo>
                    <a:pt x="11390" y="22"/>
                    <a:pt x="11378" y="22"/>
                    <a:pt x="11360" y="22"/>
                  </a:cubicBezTo>
                  <a:cubicBezTo>
                    <a:pt x="11341" y="22"/>
                    <a:pt x="11332" y="21"/>
                    <a:pt x="11323" y="21"/>
                  </a:cubicBezTo>
                  <a:cubicBezTo>
                    <a:pt x="11313" y="20"/>
                    <a:pt x="11304" y="20"/>
                    <a:pt x="11284" y="20"/>
                  </a:cubicBezTo>
                  <a:cubicBezTo>
                    <a:pt x="11264" y="20"/>
                    <a:pt x="11253" y="20"/>
                    <a:pt x="11243" y="21"/>
                  </a:cubicBezTo>
                  <a:cubicBezTo>
                    <a:pt x="11236" y="21"/>
                    <a:pt x="11226" y="22"/>
                    <a:pt x="11207" y="22"/>
                  </a:cubicBezTo>
                  <a:cubicBezTo>
                    <a:pt x="11189" y="22"/>
                    <a:pt x="11178" y="24"/>
                    <a:pt x="11168" y="24"/>
                  </a:cubicBezTo>
                  <a:cubicBezTo>
                    <a:pt x="11160" y="25"/>
                    <a:pt x="11150" y="25"/>
                    <a:pt x="11131" y="25"/>
                  </a:cubicBezTo>
                  <a:cubicBezTo>
                    <a:pt x="11113" y="25"/>
                    <a:pt x="11104" y="24"/>
                    <a:pt x="11096" y="22"/>
                  </a:cubicBezTo>
                  <a:cubicBezTo>
                    <a:pt x="11086" y="20"/>
                    <a:pt x="11075" y="19"/>
                    <a:pt x="11055" y="19"/>
                  </a:cubicBezTo>
                  <a:cubicBezTo>
                    <a:pt x="11036" y="19"/>
                    <a:pt x="11028" y="16"/>
                    <a:pt x="11018" y="15"/>
                  </a:cubicBezTo>
                  <a:cubicBezTo>
                    <a:pt x="11009" y="14"/>
                    <a:pt x="10998" y="13"/>
                    <a:pt x="10979" y="13"/>
                  </a:cubicBezTo>
                  <a:cubicBezTo>
                    <a:pt x="10959" y="13"/>
                    <a:pt x="10951" y="11"/>
                    <a:pt x="10941" y="11"/>
                  </a:cubicBezTo>
                  <a:cubicBezTo>
                    <a:pt x="10932" y="11"/>
                    <a:pt x="10922" y="10"/>
                    <a:pt x="10903" y="10"/>
                  </a:cubicBezTo>
                  <a:lnTo>
                    <a:pt x="10750" y="10"/>
                  </a:lnTo>
                  <a:cubicBezTo>
                    <a:pt x="10731" y="10"/>
                    <a:pt x="10721" y="11"/>
                    <a:pt x="10711" y="11"/>
                  </a:cubicBezTo>
                  <a:cubicBezTo>
                    <a:pt x="10701" y="13"/>
                    <a:pt x="10692" y="13"/>
                    <a:pt x="10673" y="13"/>
                  </a:cubicBezTo>
                  <a:cubicBezTo>
                    <a:pt x="10652" y="13"/>
                    <a:pt x="10640" y="16"/>
                    <a:pt x="10631" y="20"/>
                  </a:cubicBezTo>
                  <a:cubicBezTo>
                    <a:pt x="10621" y="22"/>
                    <a:pt x="10614" y="25"/>
                    <a:pt x="10597" y="25"/>
                  </a:cubicBezTo>
                  <a:cubicBezTo>
                    <a:pt x="10579" y="25"/>
                    <a:pt x="10572" y="24"/>
                    <a:pt x="10562" y="21"/>
                  </a:cubicBezTo>
                  <a:cubicBezTo>
                    <a:pt x="10552" y="19"/>
                    <a:pt x="10542" y="15"/>
                    <a:pt x="10520" y="15"/>
                  </a:cubicBezTo>
                  <a:lnTo>
                    <a:pt x="10444" y="15"/>
                  </a:lnTo>
                  <a:cubicBezTo>
                    <a:pt x="10426" y="15"/>
                    <a:pt x="10415" y="15"/>
                    <a:pt x="10406" y="16"/>
                  </a:cubicBezTo>
                  <a:cubicBezTo>
                    <a:pt x="10396" y="16"/>
                    <a:pt x="10386" y="19"/>
                    <a:pt x="10368" y="19"/>
                  </a:cubicBezTo>
                  <a:cubicBezTo>
                    <a:pt x="10349" y="19"/>
                    <a:pt x="10338" y="20"/>
                    <a:pt x="10330" y="20"/>
                  </a:cubicBezTo>
                  <a:cubicBezTo>
                    <a:pt x="10320" y="21"/>
                    <a:pt x="10310" y="21"/>
                    <a:pt x="10292" y="21"/>
                  </a:cubicBezTo>
                  <a:lnTo>
                    <a:pt x="10215" y="21"/>
                  </a:lnTo>
                  <a:cubicBezTo>
                    <a:pt x="10197" y="21"/>
                    <a:pt x="10188" y="20"/>
                    <a:pt x="10180" y="19"/>
                  </a:cubicBezTo>
                  <a:cubicBezTo>
                    <a:pt x="10170" y="16"/>
                    <a:pt x="10159" y="15"/>
                    <a:pt x="10139" y="15"/>
                  </a:cubicBezTo>
                  <a:cubicBezTo>
                    <a:pt x="10119" y="15"/>
                    <a:pt x="10107" y="19"/>
                    <a:pt x="10097" y="21"/>
                  </a:cubicBezTo>
                  <a:cubicBezTo>
                    <a:pt x="10089" y="23"/>
                    <a:pt x="10080" y="25"/>
                    <a:pt x="10063" y="25"/>
                  </a:cubicBezTo>
                  <a:cubicBezTo>
                    <a:pt x="10044" y="25"/>
                    <a:pt x="10035" y="23"/>
                    <a:pt x="10025" y="23"/>
                  </a:cubicBezTo>
                  <a:cubicBezTo>
                    <a:pt x="10016" y="22"/>
                    <a:pt x="10005" y="22"/>
                    <a:pt x="9987" y="22"/>
                  </a:cubicBezTo>
                  <a:cubicBezTo>
                    <a:pt x="9969" y="22"/>
                    <a:pt x="9960" y="22"/>
                    <a:pt x="9950" y="21"/>
                  </a:cubicBezTo>
                  <a:cubicBezTo>
                    <a:pt x="9940" y="21"/>
                    <a:pt x="9930" y="20"/>
                    <a:pt x="9910" y="20"/>
                  </a:cubicBezTo>
                  <a:cubicBezTo>
                    <a:pt x="9893" y="20"/>
                    <a:pt x="9885" y="16"/>
                    <a:pt x="9876" y="15"/>
                  </a:cubicBezTo>
                  <a:cubicBezTo>
                    <a:pt x="9866" y="14"/>
                    <a:pt x="9854" y="11"/>
                    <a:pt x="9834" y="11"/>
                  </a:cubicBezTo>
                  <a:cubicBezTo>
                    <a:pt x="9813" y="11"/>
                    <a:pt x="9803" y="13"/>
                    <a:pt x="9794" y="14"/>
                  </a:cubicBezTo>
                  <a:cubicBezTo>
                    <a:pt x="9784" y="14"/>
                    <a:pt x="9776" y="15"/>
                    <a:pt x="9758" y="15"/>
                  </a:cubicBezTo>
                  <a:cubicBezTo>
                    <a:pt x="9739" y="15"/>
                    <a:pt x="9731" y="14"/>
                    <a:pt x="9721" y="13"/>
                  </a:cubicBezTo>
                  <a:cubicBezTo>
                    <a:pt x="9711" y="11"/>
                    <a:pt x="9701" y="10"/>
                    <a:pt x="9681" y="10"/>
                  </a:cubicBezTo>
                  <a:lnTo>
                    <a:pt x="9605" y="10"/>
                  </a:lnTo>
                  <a:cubicBezTo>
                    <a:pt x="9583" y="10"/>
                    <a:pt x="9572" y="14"/>
                    <a:pt x="9562" y="16"/>
                  </a:cubicBezTo>
                  <a:cubicBezTo>
                    <a:pt x="9552" y="20"/>
                    <a:pt x="9545" y="22"/>
                    <a:pt x="9528" y="22"/>
                  </a:cubicBezTo>
                  <a:cubicBezTo>
                    <a:pt x="9510" y="22"/>
                    <a:pt x="9501" y="21"/>
                    <a:pt x="9491" y="21"/>
                  </a:cubicBezTo>
                  <a:cubicBezTo>
                    <a:pt x="9481" y="20"/>
                    <a:pt x="9473" y="20"/>
                    <a:pt x="9452" y="20"/>
                  </a:cubicBezTo>
                  <a:lnTo>
                    <a:pt x="9376" y="20"/>
                  </a:lnTo>
                  <a:cubicBezTo>
                    <a:pt x="9358" y="20"/>
                    <a:pt x="9351" y="19"/>
                    <a:pt x="9341" y="15"/>
                  </a:cubicBezTo>
                  <a:cubicBezTo>
                    <a:pt x="9330" y="13"/>
                    <a:pt x="9320" y="10"/>
                    <a:pt x="9298" y="10"/>
                  </a:cubicBezTo>
                  <a:cubicBezTo>
                    <a:pt x="9277" y="10"/>
                    <a:pt x="9266" y="14"/>
                    <a:pt x="9255" y="16"/>
                  </a:cubicBezTo>
                  <a:cubicBezTo>
                    <a:pt x="9246" y="20"/>
                    <a:pt x="9238" y="22"/>
                    <a:pt x="9222" y="22"/>
                  </a:cubicBezTo>
                  <a:cubicBezTo>
                    <a:pt x="9203" y="22"/>
                    <a:pt x="9194" y="21"/>
                    <a:pt x="9185" y="21"/>
                  </a:cubicBezTo>
                  <a:cubicBezTo>
                    <a:pt x="9175" y="20"/>
                    <a:pt x="9165" y="20"/>
                    <a:pt x="9146" y="20"/>
                  </a:cubicBezTo>
                  <a:cubicBezTo>
                    <a:pt x="9130" y="20"/>
                    <a:pt x="9121" y="16"/>
                    <a:pt x="9112" y="14"/>
                  </a:cubicBezTo>
                  <a:cubicBezTo>
                    <a:pt x="9103" y="11"/>
                    <a:pt x="9090" y="7"/>
                    <a:pt x="9069" y="7"/>
                  </a:cubicBezTo>
                  <a:cubicBezTo>
                    <a:pt x="9050" y="7"/>
                    <a:pt x="9037" y="9"/>
                    <a:pt x="9028" y="11"/>
                  </a:cubicBezTo>
                  <a:cubicBezTo>
                    <a:pt x="9019" y="14"/>
                    <a:pt x="9010" y="15"/>
                    <a:pt x="8993" y="15"/>
                  </a:cubicBezTo>
                  <a:cubicBezTo>
                    <a:pt x="8973" y="15"/>
                    <a:pt x="8962" y="15"/>
                    <a:pt x="8953" y="16"/>
                  </a:cubicBezTo>
                  <a:cubicBezTo>
                    <a:pt x="8944" y="16"/>
                    <a:pt x="8934" y="17"/>
                    <a:pt x="8916" y="17"/>
                  </a:cubicBezTo>
                  <a:cubicBezTo>
                    <a:pt x="8896" y="17"/>
                    <a:pt x="8887" y="17"/>
                    <a:pt x="8878" y="16"/>
                  </a:cubicBezTo>
                  <a:cubicBezTo>
                    <a:pt x="8868" y="16"/>
                    <a:pt x="8858" y="15"/>
                    <a:pt x="8838" y="15"/>
                  </a:cubicBezTo>
                  <a:cubicBezTo>
                    <a:pt x="8819" y="15"/>
                    <a:pt x="8811" y="14"/>
                    <a:pt x="8801" y="12"/>
                  </a:cubicBezTo>
                  <a:cubicBezTo>
                    <a:pt x="8790" y="10"/>
                    <a:pt x="8780" y="9"/>
                    <a:pt x="8760" y="9"/>
                  </a:cubicBezTo>
                  <a:cubicBezTo>
                    <a:pt x="8741" y="9"/>
                    <a:pt x="8732" y="9"/>
                    <a:pt x="8723" y="7"/>
                  </a:cubicBezTo>
                  <a:cubicBezTo>
                    <a:pt x="8712" y="7"/>
                    <a:pt x="8703" y="6"/>
                    <a:pt x="8682" y="6"/>
                  </a:cubicBezTo>
                  <a:cubicBezTo>
                    <a:pt x="8662" y="6"/>
                    <a:pt x="8650" y="9"/>
                    <a:pt x="8640" y="11"/>
                  </a:cubicBezTo>
                  <a:cubicBezTo>
                    <a:pt x="8632" y="14"/>
                    <a:pt x="8623" y="15"/>
                    <a:pt x="8606" y="15"/>
                  </a:cubicBezTo>
                  <a:cubicBezTo>
                    <a:pt x="8588" y="15"/>
                    <a:pt x="8579" y="15"/>
                    <a:pt x="8570" y="14"/>
                  </a:cubicBezTo>
                  <a:cubicBezTo>
                    <a:pt x="8559" y="12"/>
                    <a:pt x="8549" y="11"/>
                    <a:pt x="8529" y="11"/>
                  </a:cubicBezTo>
                  <a:cubicBezTo>
                    <a:pt x="8508" y="11"/>
                    <a:pt x="8496" y="14"/>
                    <a:pt x="8486" y="16"/>
                  </a:cubicBezTo>
                  <a:cubicBezTo>
                    <a:pt x="8479" y="20"/>
                    <a:pt x="8470" y="22"/>
                    <a:pt x="8453" y="22"/>
                  </a:cubicBezTo>
                  <a:cubicBezTo>
                    <a:pt x="8437" y="22"/>
                    <a:pt x="8429" y="20"/>
                    <a:pt x="8420" y="16"/>
                  </a:cubicBezTo>
                  <a:cubicBezTo>
                    <a:pt x="8409" y="12"/>
                    <a:pt x="8398" y="10"/>
                    <a:pt x="8377" y="10"/>
                  </a:cubicBezTo>
                  <a:cubicBezTo>
                    <a:pt x="8356" y="10"/>
                    <a:pt x="8345" y="11"/>
                    <a:pt x="8335" y="14"/>
                  </a:cubicBezTo>
                  <a:cubicBezTo>
                    <a:pt x="8326" y="16"/>
                    <a:pt x="8318" y="17"/>
                    <a:pt x="8301" y="17"/>
                  </a:cubicBezTo>
                  <a:cubicBezTo>
                    <a:pt x="8282" y="17"/>
                    <a:pt x="8274" y="16"/>
                    <a:pt x="8265" y="15"/>
                  </a:cubicBezTo>
                  <a:cubicBezTo>
                    <a:pt x="8255" y="14"/>
                    <a:pt x="8244" y="12"/>
                    <a:pt x="8224" y="12"/>
                  </a:cubicBezTo>
                  <a:cubicBezTo>
                    <a:pt x="8206" y="12"/>
                    <a:pt x="8197" y="11"/>
                    <a:pt x="8188" y="10"/>
                  </a:cubicBezTo>
                  <a:cubicBezTo>
                    <a:pt x="8179" y="9"/>
                    <a:pt x="8168" y="7"/>
                    <a:pt x="8148" y="7"/>
                  </a:cubicBezTo>
                  <a:lnTo>
                    <a:pt x="8072" y="7"/>
                  </a:lnTo>
                  <a:cubicBezTo>
                    <a:pt x="8051" y="7"/>
                    <a:pt x="8041" y="9"/>
                    <a:pt x="8031" y="10"/>
                  </a:cubicBezTo>
                  <a:cubicBezTo>
                    <a:pt x="8022" y="11"/>
                    <a:pt x="8014" y="12"/>
                    <a:pt x="7996" y="12"/>
                  </a:cubicBezTo>
                  <a:cubicBezTo>
                    <a:pt x="7974" y="12"/>
                    <a:pt x="7965" y="15"/>
                    <a:pt x="7954" y="16"/>
                  </a:cubicBezTo>
                  <a:cubicBezTo>
                    <a:pt x="7945" y="17"/>
                    <a:pt x="7937" y="20"/>
                    <a:pt x="7919" y="20"/>
                  </a:cubicBezTo>
                  <a:lnTo>
                    <a:pt x="7766" y="20"/>
                  </a:lnTo>
                  <a:cubicBezTo>
                    <a:pt x="7749" y="20"/>
                    <a:pt x="7741" y="17"/>
                    <a:pt x="7731" y="15"/>
                  </a:cubicBezTo>
                  <a:cubicBezTo>
                    <a:pt x="7723" y="12"/>
                    <a:pt x="7712" y="10"/>
                    <a:pt x="7690" y="10"/>
                  </a:cubicBezTo>
                  <a:cubicBezTo>
                    <a:pt x="7669" y="10"/>
                    <a:pt x="7659" y="12"/>
                    <a:pt x="7649" y="14"/>
                  </a:cubicBezTo>
                  <a:cubicBezTo>
                    <a:pt x="7639" y="15"/>
                    <a:pt x="7629" y="16"/>
                    <a:pt x="7612" y="16"/>
                  </a:cubicBezTo>
                  <a:lnTo>
                    <a:pt x="7536" y="16"/>
                  </a:lnTo>
                  <a:cubicBezTo>
                    <a:pt x="7517" y="16"/>
                    <a:pt x="7508" y="15"/>
                    <a:pt x="7499" y="15"/>
                  </a:cubicBezTo>
                  <a:cubicBezTo>
                    <a:pt x="7489" y="14"/>
                    <a:pt x="7479" y="14"/>
                    <a:pt x="7460" y="14"/>
                  </a:cubicBezTo>
                  <a:cubicBezTo>
                    <a:pt x="7440" y="14"/>
                    <a:pt x="7428" y="15"/>
                    <a:pt x="7418" y="17"/>
                  </a:cubicBezTo>
                  <a:cubicBezTo>
                    <a:pt x="7409" y="21"/>
                    <a:pt x="7401" y="22"/>
                    <a:pt x="7383" y="22"/>
                  </a:cubicBezTo>
                  <a:cubicBezTo>
                    <a:pt x="7366" y="22"/>
                    <a:pt x="7358" y="21"/>
                    <a:pt x="7349" y="17"/>
                  </a:cubicBezTo>
                  <a:cubicBezTo>
                    <a:pt x="7339" y="15"/>
                    <a:pt x="7328" y="12"/>
                    <a:pt x="7307" y="12"/>
                  </a:cubicBezTo>
                  <a:cubicBezTo>
                    <a:pt x="7287" y="12"/>
                    <a:pt x="7276" y="12"/>
                    <a:pt x="7267" y="14"/>
                  </a:cubicBezTo>
                  <a:cubicBezTo>
                    <a:pt x="7259" y="14"/>
                    <a:pt x="7249" y="15"/>
                    <a:pt x="7231" y="15"/>
                  </a:cubicBezTo>
                  <a:cubicBezTo>
                    <a:pt x="7212" y="15"/>
                    <a:pt x="7204" y="14"/>
                    <a:pt x="7194" y="12"/>
                  </a:cubicBezTo>
                  <a:cubicBezTo>
                    <a:pt x="7185" y="11"/>
                    <a:pt x="7174" y="10"/>
                    <a:pt x="7155" y="10"/>
                  </a:cubicBezTo>
                  <a:lnTo>
                    <a:pt x="7078" y="10"/>
                  </a:lnTo>
                  <a:cubicBezTo>
                    <a:pt x="7058" y="10"/>
                    <a:pt x="7048" y="11"/>
                    <a:pt x="7038" y="12"/>
                  </a:cubicBezTo>
                  <a:cubicBezTo>
                    <a:pt x="7028" y="14"/>
                    <a:pt x="7019" y="15"/>
                    <a:pt x="7002" y="15"/>
                  </a:cubicBezTo>
                  <a:cubicBezTo>
                    <a:pt x="6983" y="15"/>
                    <a:pt x="6975" y="14"/>
                    <a:pt x="6965" y="12"/>
                  </a:cubicBezTo>
                  <a:cubicBezTo>
                    <a:pt x="6955" y="10"/>
                    <a:pt x="6944" y="9"/>
                    <a:pt x="6925" y="9"/>
                  </a:cubicBezTo>
                  <a:cubicBezTo>
                    <a:pt x="6904" y="9"/>
                    <a:pt x="6893" y="9"/>
                    <a:pt x="6884" y="10"/>
                  </a:cubicBezTo>
                  <a:cubicBezTo>
                    <a:pt x="6874" y="10"/>
                    <a:pt x="6866" y="11"/>
                    <a:pt x="6846" y="11"/>
                  </a:cubicBezTo>
                  <a:cubicBezTo>
                    <a:pt x="6828" y="11"/>
                    <a:pt x="6819" y="11"/>
                    <a:pt x="6809" y="10"/>
                  </a:cubicBezTo>
                  <a:cubicBezTo>
                    <a:pt x="6798" y="10"/>
                    <a:pt x="6789" y="9"/>
                    <a:pt x="6769" y="9"/>
                  </a:cubicBezTo>
                  <a:cubicBezTo>
                    <a:pt x="6749" y="9"/>
                    <a:pt x="6738" y="9"/>
                    <a:pt x="6729" y="10"/>
                  </a:cubicBezTo>
                  <a:cubicBezTo>
                    <a:pt x="6719" y="10"/>
                    <a:pt x="6710" y="11"/>
                    <a:pt x="6691" y="11"/>
                  </a:cubicBezTo>
                  <a:cubicBezTo>
                    <a:pt x="6670" y="11"/>
                    <a:pt x="6660" y="14"/>
                    <a:pt x="6649" y="15"/>
                  </a:cubicBezTo>
                  <a:cubicBezTo>
                    <a:pt x="6641" y="16"/>
                    <a:pt x="6631" y="17"/>
                    <a:pt x="6614" y="17"/>
                  </a:cubicBezTo>
                  <a:cubicBezTo>
                    <a:pt x="6595" y="17"/>
                    <a:pt x="6585" y="16"/>
                    <a:pt x="6576" y="16"/>
                  </a:cubicBezTo>
                  <a:cubicBezTo>
                    <a:pt x="6567" y="15"/>
                    <a:pt x="6557" y="15"/>
                    <a:pt x="6537" y="15"/>
                  </a:cubicBezTo>
                  <a:cubicBezTo>
                    <a:pt x="6521" y="15"/>
                    <a:pt x="6513" y="12"/>
                    <a:pt x="6504" y="10"/>
                  </a:cubicBezTo>
                  <a:cubicBezTo>
                    <a:pt x="6494" y="7"/>
                    <a:pt x="6482" y="4"/>
                    <a:pt x="6461" y="4"/>
                  </a:cubicBezTo>
                  <a:cubicBezTo>
                    <a:pt x="6440" y="4"/>
                    <a:pt x="6430" y="5"/>
                    <a:pt x="6421" y="6"/>
                  </a:cubicBezTo>
                  <a:cubicBezTo>
                    <a:pt x="6411" y="6"/>
                    <a:pt x="6403" y="7"/>
                    <a:pt x="6385" y="7"/>
                  </a:cubicBezTo>
                  <a:cubicBezTo>
                    <a:pt x="6365" y="7"/>
                    <a:pt x="6355" y="9"/>
                    <a:pt x="6346" y="9"/>
                  </a:cubicBezTo>
                  <a:cubicBezTo>
                    <a:pt x="6337" y="10"/>
                    <a:pt x="6327" y="10"/>
                    <a:pt x="6309" y="10"/>
                  </a:cubicBezTo>
                  <a:lnTo>
                    <a:pt x="6232" y="10"/>
                  </a:lnTo>
                  <a:cubicBezTo>
                    <a:pt x="6214" y="10"/>
                    <a:pt x="6205" y="9"/>
                    <a:pt x="6196" y="7"/>
                  </a:cubicBezTo>
                  <a:cubicBezTo>
                    <a:pt x="6187" y="6"/>
                    <a:pt x="6176" y="5"/>
                    <a:pt x="6155" y="5"/>
                  </a:cubicBezTo>
                  <a:cubicBezTo>
                    <a:pt x="6135" y="5"/>
                    <a:pt x="6123" y="6"/>
                    <a:pt x="6114" y="9"/>
                  </a:cubicBezTo>
                  <a:cubicBezTo>
                    <a:pt x="6105" y="11"/>
                    <a:pt x="6097" y="12"/>
                    <a:pt x="6079" y="12"/>
                  </a:cubicBezTo>
                  <a:cubicBezTo>
                    <a:pt x="6062" y="12"/>
                    <a:pt x="6054" y="10"/>
                    <a:pt x="6044" y="9"/>
                  </a:cubicBezTo>
                  <a:cubicBezTo>
                    <a:pt x="6036" y="7"/>
                    <a:pt x="6025" y="5"/>
                    <a:pt x="6003" y="5"/>
                  </a:cubicBezTo>
                  <a:cubicBezTo>
                    <a:pt x="5984" y="5"/>
                    <a:pt x="5974" y="4"/>
                    <a:pt x="5966" y="4"/>
                  </a:cubicBezTo>
                  <a:cubicBezTo>
                    <a:pt x="5956" y="1"/>
                    <a:pt x="5947" y="1"/>
                    <a:pt x="5926" y="1"/>
                  </a:cubicBezTo>
                  <a:lnTo>
                    <a:pt x="5850" y="1"/>
                  </a:lnTo>
                  <a:cubicBezTo>
                    <a:pt x="5829" y="1"/>
                    <a:pt x="5818" y="6"/>
                    <a:pt x="5807" y="9"/>
                  </a:cubicBezTo>
                  <a:cubicBezTo>
                    <a:pt x="5798" y="11"/>
                    <a:pt x="5790" y="14"/>
                    <a:pt x="5774" y="14"/>
                  </a:cubicBezTo>
                  <a:lnTo>
                    <a:pt x="5698" y="14"/>
                  </a:lnTo>
                  <a:cubicBezTo>
                    <a:pt x="5679" y="14"/>
                    <a:pt x="5669" y="14"/>
                    <a:pt x="5661" y="12"/>
                  </a:cubicBezTo>
                  <a:cubicBezTo>
                    <a:pt x="5650" y="12"/>
                    <a:pt x="5640" y="11"/>
                    <a:pt x="5620" y="11"/>
                  </a:cubicBezTo>
                  <a:lnTo>
                    <a:pt x="5544" y="11"/>
                  </a:lnTo>
                  <a:cubicBezTo>
                    <a:pt x="5524" y="11"/>
                    <a:pt x="5513" y="11"/>
                    <a:pt x="5503" y="12"/>
                  </a:cubicBezTo>
                  <a:cubicBezTo>
                    <a:pt x="5495" y="14"/>
                    <a:pt x="5485" y="14"/>
                    <a:pt x="5466" y="14"/>
                  </a:cubicBezTo>
                  <a:lnTo>
                    <a:pt x="5389" y="14"/>
                  </a:lnTo>
                  <a:cubicBezTo>
                    <a:pt x="5371" y="14"/>
                    <a:pt x="5363" y="12"/>
                    <a:pt x="5353" y="10"/>
                  </a:cubicBezTo>
                  <a:cubicBezTo>
                    <a:pt x="5343" y="7"/>
                    <a:pt x="5332" y="5"/>
                    <a:pt x="5310" y="5"/>
                  </a:cubicBezTo>
                  <a:cubicBezTo>
                    <a:pt x="5291" y="5"/>
                    <a:pt x="5278" y="7"/>
                    <a:pt x="5270" y="10"/>
                  </a:cubicBezTo>
                  <a:cubicBezTo>
                    <a:pt x="5260" y="12"/>
                    <a:pt x="5251" y="14"/>
                    <a:pt x="5234" y="14"/>
                  </a:cubicBezTo>
                  <a:cubicBezTo>
                    <a:pt x="5216" y="14"/>
                    <a:pt x="5206" y="14"/>
                    <a:pt x="5197" y="12"/>
                  </a:cubicBezTo>
                  <a:cubicBezTo>
                    <a:pt x="5186" y="12"/>
                    <a:pt x="5176" y="11"/>
                    <a:pt x="5157" y="11"/>
                  </a:cubicBezTo>
                  <a:cubicBezTo>
                    <a:pt x="5138" y="11"/>
                    <a:pt x="5130" y="10"/>
                    <a:pt x="5121" y="9"/>
                  </a:cubicBezTo>
                  <a:cubicBezTo>
                    <a:pt x="5110" y="7"/>
                    <a:pt x="5099" y="6"/>
                    <a:pt x="5079" y="6"/>
                  </a:cubicBezTo>
                  <a:cubicBezTo>
                    <a:pt x="5058" y="6"/>
                    <a:pt x="5047" y="9"/>
                    <a:pt x="5036" y="12"/>
                  </a:cubicBezTo>
                  <a:cubicBezTo>
                    <a:pt x="5027" y="15"/>
                    <a:pt x="5019" y="17"/>
                    <a:pt x="5003" y="17"/>
                  </a:cubicBezTo>
                  <a:cubicBezTo>
                    <a:pt x="4986" y="17"/>
                    <a:pt x="4977" y="16"/>
                    <a:pt x="4968" y="14"/>
                  </a:cubicBezTo>
                  <a:cubicBezTo>
                    <a:pt x="4959" y="11"/>
                    <a:pt x="4948" y="9"/>
                    <a:pt x="4927" y="9"/>
                  </a:cubicBezTo>
                  <a:cubicBezTo>
                    <a:pt x="4907" y="9"/>
                    <a:pt x="4895" y="11"/>
                    <a:pt x="4885" y="14"/>
                  </a:cubicBezTo>
                  <a:cubicBezTo>
                    <a:pt x="4875" y="16"/>
                    <a:pt x="4868" y="17"/>
                    <a:pt x="4850" y="17"/>
                  </a:cubicBezTo>
                  <a:cubicBezTo>
                    <a:pt x="4833" y="17"/>
                    <a:pt x="4825" y="15"/>
                    <a:pt x="4816" y="14"/>
                  </a:cubicBezTo>
                  <a:cubicBezTo>
                    <a:pt x="4805" y="11"/>
                    <a:pt x="4794" y="10"/>
                    <a:pt x="4774" y="10"/>
                  </a:cubicBezTo>
                  <a:cubicBezTo>
                    <a:pt x="4757" y="10"/>
                    <a:pt x="4748" y="9"/>
                    <a:pt x="4739" y="7"/>
                  </a:cubicBezTo>
                  <a:cubicBezTo>
                    <a:pt x="4729" y="5"/>
                    <a:pt x="4718" y="4"/>
                    <a:pt x="4698" y="4"/>
                  </a:cubicBezTo>
                  <a:cubicBezTo>
                    <a:pt x="4676" y="4"/>
                    <a:pt x="4664" y="6"/>
                    <a:pt x="4655" y="9"/>
                  </a:cubicBezTo>
                  <a:cubicBezTo>
                    <a:pt x="4646" y="10"/>
                    <a:pt x="4639" y="12"/>
                    <a:pt x="4622" y="12"/>
                  </a:cubicBezTo>
                  <a:cubicBezTo>
                    <a:pt x="4602" y="12"/>
                    <a:pt x="4593" y="11"/>
                    <a:pt x="4584" y="11"/>
                  </a:cubicBezTo>
                  <a:cubicBezTo>
                    <a:pt x="4575" y="10"/>
                    <a:pt x="4565" y="10"/>
                    <a:pt x="4545" y="10"/>
                  </a:cubicBezTo>
                  <a:cubicBezTo>
                    <a:pt x="4523" y="10"/>
                    <a:pt x="4512" y="11"/>
                    <a:pt x="4504" y="12"/>
                  </a:cubicBezTo>
                  <a:cubicBezTo>
                    <a:pt x="4494" y="14"/>
                    <a:pt x="4485" y="15"/>
                    <a:pt x="4467" y="15"/>
                  </a:cubicBezTo>
                  <a:cubicBezTo>
                    <a:pt x="4451" y="15"/>
                    <a:pt x="4445" y="12"/>
                    <a:pt x="4435" y="9"/>
                  </a:cubicBezTo>
                  <a:cubicBezTo>
                    <a:pt x="4425" y="5"/>
                    <a:pt x="4414" y="0"/>
                    <a:pt x="43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1"/>
            <p:cNvSpPr/>
            <p:nvPr/>
          </p:nvSpPr>
          <p:spPr>
            <a:xfrm>
              <a:off x="3925275" y="4817550"/>
              <a:ext cx="309275" cy="1500"/>
            </a:xfrm>
            <a:custGeom>
              <a:avLst/>
              <a:gdLst/>
              <a:ahLst/>
              <a:cxnLst/>
              <a:rect l="l" t="t" r="r" b="b"/>
              <a:pathLst>
                <a:path w="12371" h="60" extrusionOk="0">
                  <a:moveTo>
                    <a:pt x="1020" y="1"/>
                  </a:moveTo>
                  <a:cubicBezTo>
                    <a:pt x="999" y="1"/>
                    <a:pt x="988" y="4"/>
                    <a:pt x="977" y="7"/>
                  </a:cubicBezTo>
                  <a:cubicBezTo>
                    <a:pt x="967" y="9"/>
                    <a:pt x="961" y="13"/>
                    <a:pt x="943" y="13"/>
                  </a:cubicBezTo>
                  <a:lnTo>
                    <a:pt x="867" y="13"/>
                  </a:lnTo>
                  <a:cubicBezTo>
                    <a:pt x="849" y="13"/>
                    <a:pt x="839" y="13"/>
                    <a:pt x="829" y="11"/>
                  </a:cubicBezTo>
                  <a:cubicBezTo>
                    <a:pt x="819" y="11"/>
                    <a:pt x="809" y="9"/>
                    <a:pt x="790" y="9"/>
                  </a:cubicBezTo>
                  <a:lnTo>
                    <a:pt x="713" y="9"/>
                  </a:lnTo>
                  <a:cubicBezTo>
                    <a:pt x="693" y="9"/>
                    <a:pt x="683" y="9"/>
                    <a:pt x="673" y="11"/>
                  </a:cubicBezTo>
                  <a:cubicBezTo>
                    <a:pt x="663" y="11"/>
                    <a:pt x="654" y="13"/>
                    <a:pt x="635" y="13"/>
                  </a:cubicBezTo>
                  <a:lnTo>
                    <a:pt x="557" y="13"/>
                  </a:lnTo>
                  <a:cubicBezTo>
                    <a:pt x="540" y="13"/>
                    <a:pt x="533" y="11"/>
                    <a:pt x="523" y="8"/>
                  </a:cubicBezTo>
                  <a:cubicBezTo>
                    <a:pt x="512" y="6"/>
                    <a:pt x="502" y="3"/>
                    <a:pt x="480" y="3"/>
                  </a:cubicBezTo>
                  <a:cubicBezTo>
                    <a:pt x="460" y="3"/>
                    <a:pt x="448" y="6"/>
                    <a:pt x="438" y="8"/>
                  </a:cubicBezTo>
                  <a:cubicBezTo>
                    <a:pt x="429" y="11"/>
                    <a:pt x="421" y="13"/>
                    <a:pt x="404" y="13"/>
                  </a:cubicBezTo>
                  <a:cubicBezTo>
                    <a:pt x="385" y="13"/>
                    <a:pt x="375" y="13"/>
                    <a:pt x="367" y="11"/>
                  </a:cubicBezTo>
                  <a:cubicBezTo>
                    <a:pt x="356" y="11"/>
                    <a:pt x="346" y="9"/>
                    <a:pt x="326" y="9"/>
                  </a:cubicBezTo>
                  <a:cubicBezTo>
                    <a:pt x="308" y="9"/>
                    <a:pt x="299" y="8"/>
                    <a:pt x="289" y="7"/>
                  </a:cubicBezTo>
                  <a:cubicBezTo>
                    <a:pt x="279" y="6"/>
                    <a:pt x="268" y="4"/>
                    <a:pt x="249" y="4"/>
                  </a:cubicBezTo>
                  <a:cubicBezTo>
                    <a:pt x="225" y="4"/>
                    <a:pt x="214" y="7"/>
                    <a:pt x="204" y="11"/>
                  </a:cubicBezTo>
                  <a:cubicBezTo>
                    <a:pt x="195" y="14"/>
                    <a:pt x="187" y="17"/>
                    <a:pt x="171" y="17"/>
                  </a:cubicBezTo>
                  <a:cubicBezTo>
                    <a:pt x="153" y="17"/>
                    <a:pt x="145" y="14"/>
                    <a:pt x="136" y="13"/>
                  </a:cubicBezTo>
                  <a:cubicBezTo>
                    <a:pt x="127" y="11"/>
                    <a:pt x="116" y="8"/>
                    <a:pt x="94" y="8"/>
                  </a:cubicBezTo>
                  <a:cubicBezTo>
                    <a:pt x="73" y="8"/>
                    <a:pt x="61" y="11"/>
                    <a:pt x="52" y="14"/>
                  </a:cubicBezTo>
                  <a:cubicBezTo>
                    <a:pt x="42" y="17"/>
                    <a:pt x="35" y="18"/>
                    <a:pt x="16" y="18"/>
                  </a:cubicBezTo>
                  <a:cubicBezTo>
                    <a:pt x="8" y="18"/>
                    <a:pt x="0" y="24"/>
                    <a:pt x="0" y="34"/>
                  </a:cubicBezTo>
                  <a:cubicBezTo>
                    <a:pt x="0" y="44"/>
                    <a:pt x="8" y="50"/>
                    <a:pt x="16" y="50"/>
                  </a:cubicBezTo>
                  <a:cubicBezTo>
                    <a:pt x="38" y="50"/>
                    <a:pt x="51" y="47"/>
                    <a:pt x="59" y="45"/>
                  </a:cubicBezTo>
                  <a:cubicBezTo>
                    <a:pt x="69" y="41"/>
                    <a:pt x="77" y="40"/>
                    <a:pt x="94" y="40"/>
                  </a:cubicBezTo>
                  <a:cubicBezTo>
                    <a:pt x="112" y="40"/>
                    <a:pt x="120" y="44"/>
                    <a:pt x="129" y="45"/>
                  </a:cubicBezTo>
                  <a:cubicBezTo>
                    <a:pt x="139" y="46"/>
                    <a:pt x="150" y="49"/>
                    <a:pt x="172" y="49"/>
                  </a:cubicBezTo>
                  <a:cubicBezTo>
                    <a:pt x="195" y="49"/>
                    <a:pt x="206" y="46"/>
                    <a:pt x="217" y="41"/>
                  </a:cubicBezTo>
                  <a:cubicBezTo>
                    <a:pt x="225" y="39"/>
                    <a:pt x="234" y="36"/>
                    <a:pt x="250" y="36"/>
                  </a:cubicBezTo>
                  <a:cubicBezTo>
                    <a:pt x="268" y="36"/>
                    <a:pt x="277" y="38"/>
                    <a:pt x="286" y="39"/>
                  </a:cubicBezTo>
                  <a:cubicBezTo>
                    <a:pt x="297" y="40"/>
                    <a:pt x="308" y="41"/>
                    <a:pt x="327" y="41"/>
                  </a:cubicBezTo>
                  <a:cubicBezTo>
                    <a:pt x="346" y="41"/>
                    <a:pt x="356" y="41"/>
                    <a:pt x="364" y="44"/>
                  </a:cubicBezTo>
                  <a:cubicBezTo>
                    <a:pt x="375" y="44"/>
                    <a:pt x="385" y="45"/>
                    <a:pt x="405" y="45"/>
                  </a:cubicBezTo>
                  <a:cubicBezTo>
                    <a:pt x="425" y="45"/>
                    <a:pt x="437" y="41"/>
                    <a:pt x="447" y="39"/>
                  </a:cubicBezTo>
                  <a:cubicBezTo>
                    <a:pt x="455" y="36"/>
                    <a:pt x="464" y="35"/>
                    <a:pt x="481" y="35"/>
                  </a:cubicBezTo>
                  <a:cubicBezTo>
                    <a:pt x="498" y="35"/>
                    <a:pt x="507" y="36"/>
                    <a:pt x="517" y="39"/>
                  </a:cubicBezTo>
                  <a:cubicBezTo>
                    <a:pt x="527" y="41"/>
                    <a:pt x="538" y="45"/>
                    <a:pt x="559" y="45"/>
                  </a:cubicBezTo>
                  <a:lnTo>
                    <a:pt x="636" y="45"/>
                  </a:lnTo>
                  <a:cubicBezTo>
                    <a:pt x="657" y="45"/>
                    <a:pt x="668" y="45"/>
                    <a:pt x="677" y="44"/>
                  </a:cubicBezTo>
                  <a:cubicBezTo>
                    <a:pt x="686" y="44"/>
                    <a:pt x="695" y="41"/>
                    <a:pt x="715" y="41"/>
                  </a:cubicBezTo>
                  <a:lnTo>
                    <a:pt x="791" y="41"/>
                  </a:lnTo>
                  <a:cubicBezTo>
                    <a:pt x="809" y="41"/>
                    <a:pt x="819" y="41"/>
                    <a:pt x="828" y="44"/>
                  </a:cubicBezTo>
                  <a:cubicBezTo>
                    <a:pt x="839" y="44"/>
                    <a:pt x="849" y="45"/>
                    <a:pt x="868" y="45"/>
                  </a:cubicBezTo>
                  <a:lnTo>
                    <a:pt x="945" y="45"/>
                  </a:lnTo>
                  <a:cubicBezTo>
                    <a:pt x="966" y="45"/>
                    <a:pt x="977" y="40"/>
                    <a:pt x="988" y="38"/>
                  </a:cubicBezTo>
                  <a:cubicBezTo>
                    <a:pt x="996" y="35"/>
                    <a:pt x="1004" y="33"/>
                    <a:pt x="1021" y="33"/>
                  </a:cubicBezTo>
                  <a:lnTo>
                    <a:pt x="1098" y="33"/>
                  </a:lnTo>
                  <a:cubicBezTo>
                    <a:pt x="1117" y="33"/>
                    <a:pt x="1127" y="34"/>
                    <a:pt x="1136" y="34"/>
                  </a:cubicBezTo>
                  <a:cubicBezTo>
                    <a:pt x="1145" y="35"/>
                    <a:pt x="1155" y="35"/>
                    <a:pt x="1175" y="35"/>
                  </a:cubicBezTo>
                  <a:cubicBezTo>
                    <a:pt x="1192" y="35"/>
                    <a:pt x="1200" y="38"/>
                    <a:pt x="1210" y="39"/>
                  </a:cubicBezTo>
                  <a:cubicBezTo>
                    <a:pt x="1219" y="40"/>
                    <a:pt x="1230" y="44"/>
                    <a:pt x="1251" y="44"/>
                  </a:cubicBezTo>
                  <a:cubicBezTo>
                    <a:pt x="1272" y="44"/>
                    <a:pt x="1283" y="41"/>
                    <a:pt x="1293" y="39"/>
                  </a:cubicBezTo>
                  <a:cubicBezTo>
                    <a:pt x="1301" y="36"/>
                    <a:pt x="1310" y="35"/>
                    <a:pt x="1327" y="35"/>
                  </a:cubicBezTo>
                  <a:cubicBezTo>
                    <a:pt x="1344" y="35"/>
                    <a:pt x="1354" y="36"/>
                    <a:pt x="1364" y="38"/>
                  </a:cubicBezTo>
                  <a:cubicBezTo>
                    <a:pt x="1373" y="39"/>
                    <a:pt x="1384" y="40"/>
                    <a:pt x="1403" y="40"/>
                  </a:cubicBezTo>
                  <a:lnTo>
                    <a:pt x="1482" y="40"/>
                  </a:lnTo>
                  <a:cubicBezTo>
                    <a:pt x="1500" y="40"/>
                    <a:pt x="1511" y="39"/>
                    <a:pt x="1520" y="39"/>
                  </a:cubicBezTo>
                  <a:cubicBezTo>
                    <a:pt x="1530" y="38"/>
                    <a:pt x="1539" y="38"/>
                    <a:pt x="1558" y="38"/>
                  </a:cubicBezTo>
                  <a:cubicBezTo>
                    <a:pt x="1578" y="38"/>
                    <a:pt x="1588" y="36"/>
                    <a:pt x="1598" y="35"/>
                  </a:cubicBezTo>
                  <a:cubicBezTo>
                    <a:pt x="1606" y="34"/>
                    <a:pt x="1615" y="33"/>
                    <a:pt x="1634" y="33"/>
                  </a:cubicBezTo>
                  <a:cubicBezTo>
                    <a:pt x="1650" y="33"/>
                    <a:pt x="1658" y="35"/>
                    <a:pt x="1668" y="38"/>
                  </a:cubicBezTo>
                  <a:cubicBezTo>
                    <a:pt x="1677" y="40"/>
                    <a:pt x="1689" y="45"/>
                    <a:pt x="1711" y="45"/>
                  </a:cubicBezTo>
                  <a:cubicBezTo>
                    <a:pt x="1729" y="45"/>
                    <a:pt x="1739" y="46"/>
                    <a:pt x="1748" y="46"/>
                  </a:cubicBezTo>
                  <a:cubicBezTo>
                    <a:pt x="1757" y="47"/>
                    <a:pt x="1767" y="47"/>
                    <a:pt x="1787" y="47"/>
                  </a:cubicBezTo>
                  <a:cubicBezTo>
                    <a:pt x="1808" y="47"/>
                    <a:pt x="1818" y="45"/>
                    <a:pt x="1829" y="44"/>
                  </a:cubicBezTo>
                  <a:cubicBezTo>
                    <a:pt x="1837" y="41"/>
                    <a:pt x="1847" y="40"/>
                    <a:pt x="1864" y="40"/>
                  </a:cubicBezTo>
                  <a:cubicBezTo>
                    <a:pt x="1884" y="40"/>
                    <a:pt x="1895" y="40"/>
                    <a:pt x="1905" y="39"/>
                  </a:cubicBezTo>
                  <a:cubicBezTo>
                    <a:pt x="1914" y="39"/>
                    <a:pt x="1923" y="38"/>
                    <a:pt x="1942" y="38"/>
                  </a:cubicBezTo>
                  <a:cubicBezTo>
                    <a:pt x="1960" y="38"/>
                    <a:pt x="1970" y="38"/>
                    <a:pt x="1980" y="39"/>
                  </a:cubicBezTo>
                  <a:cubicBezTo>
                    <a:pt x="1990" y="39"/>
                    <a:pt x="2000" y="40"/>
                    <a:pt x="2019" y="40"/>
                  </a:cubicBezTo>
                  <a:cubicBezTo>
                    <a:pt x="2040" y="40"/>
                    <a:pt x="2050" y="40"/>
                    <a:pt x="2060" y="39"/>
                  </a:cubicBezTo>
                  <a:cubicBezTo>
                    <a:pt x="2070" y="39"/>
                    <a:pt x="2078" y="38"/>
                    <a:pt x="2097" y="38"/>
                  </a:cubicBezTo>
                  <a:cubicBezTo>
                    <a:pt x="2116" y="38"/>
                    <a:pt x="2124" y="39"/>
                    <a:pt x="2134" y="40"/>
                  </a:cubicBezTo>
                  <a:cubicBezTo>
                    <a:pt x="2145" y="44"/>
                    <a:pt x="2155" y="45"/>
                    <a:pt x="2175" y="45"/>
                  </a:cubicBezTo>
                  <a:cubicBezTo>
                    <a:pt x="2195" y="45"/>
                    <a:pt x="2206" y="44"/>
                    <a:pt x="2215" y="41"/>
                  </a:cubicBezTo>
                  <a:cubicBezTo>
                    <a:pt x="2225" y="40"/>
                    <a:pt x="2234" y="39"/>
                    <a:pt x="2252" y="39"/>
                  </a:cubicBezTo>
                  <a:lnTo>
                    <a:pt x="2329" y="39"/>
                  </a:lnTo>
                  <a:cubicBezTo>
                    <a:pt x="2348" y="39"/>
                    <a:pt x="2356" y="40"/>
                    <a:pt x="2365" y="41"/>
                  </a:cubicBezTo>
                  <a:cubicBezTo>
                    <a:pt x="2375" y="44"/>
                    <a:pt x="2386" y="45"/>
                    <a:pt x="2405" y="45"/>
                  </a:cubicBezTo>
                  <a:cubicBezTo>
                    <a:pt x="2425" y="45"/>
                    <a:pt x="2436" y="45"/>
                    <a:pt x="2446" y="44"/>
                  </a:cubicBezTo>
                  <a:cubicBezTo>
                    <a:pt x="2455" y="44"/>
                    <a:pt x="2464" y="41"/>
                    <a:pt x="2483" y="41"/>
                  </a:cubicBezTo>
                  <a:cubicBezTo>
                    <a:pt x="2500" y="41"/>
                    <a:pt x="2509" y="44"/>
                    <a:pt x="2517" y="46"/>
                  </a:cubicBezTo>
                  <a:cubicBezTo>
                    <a:pt x="2527" y="49"/>
                    <a:pt x="2538" y="51"/>
                    <a:pt x="2559" y="51"/>
                  </a:cubicBezTo>
                  <a:cubicBezTo>
                    <a:pt x="2580" y="51"/>
                    <a:pt x="2591" y="50"/>
                    <a:pt x="2601" y="47"/>
                  </a:cubicBezTo>
                  <a:cubicBezTo>
                    <a:pt x="2611" y="45"/>
                    <a:pt x="2618" y="44"/>
                    <a:pt x="2635" y="44"/>
                  </a:cubicBezTo>
                  <a:cubicBezTo>
                    <a:pt x="2654" y="44"/>
                    <a:pt x="2664" y="45"/>
                    <a:pt x="2673" y="45"/>
                  </a:cubicBezTo>
                  <a:cubicBezTo>
                    <a:pt x="2682" y="46"/>
                    <a:pt x="2692" y="46"/>
                    <a:pt x="2712" y="46"/>
                  </a:cubicBezTo>
                  <a:lnTo>
                    <a:pt x="2788" y="46"/>
                  </a:lnTo>
                  <a:cubicBezTo>
                    <a:pt x="2810" y="46"/>
                    <a:pt x="2819" y="44"/>
                    <a:pt x="2830" y="41"/>
                  </a:cubicBezTo>
                  <a:cubicBezTo>
                    <a:pt x="2839" y="40"/>
                    <a:pt x="2848" y="39"/>
                    <a:pt x="2865" y="39"/>
                  </a:cubicBezTo>
                  <a:cubicBezTo>
                    <a:pt x="2884" y="39"/>
                    <a:pt x="2891" y="40"/>
                    <a:pt x="2901" y="44"/>
                  </a:cubicBezTo>
                  <a:cubicBezTo>
                    <a:pt x="2910" y="46"/>
                    <a:pt x="2921" y="49"/>
                    <a:pt x="2943" y="49"/>
                  </a:cubicBezTo>
                  <a:lnTo>
                    <a:pt x="3095" y="49"/>
                  </a:lnTo>
                  <a:cubicBezTo>
                    <a:pt x="3116" y="49"/>
                    <a:pt x="3126" y="46"/>
                    <a:pt x="3136" y="45"/>
                  </a:cubicBezTo>
                  <a:cubicBezTo>
                    <a:pt x="3146" y="44"/>
                    <a:pt x="3155" y="41"/>
                    <a:pt x="3173" y="41"/>
                  </a:cubicBezTo>
                  <a:cubicBezTo>
                    <a:pt x="3192" y="41"/>
                    <a:pt x="3202" y="40"/>
                    <a:pt x="3213" y="39"/>
                  </a:cubicBezTo>
                  <a:cubicBezTo>
                    <a:pt x="3222" y="38"/>
                    <a:pt x="3230" y="36"/>
                    <a:pt x="3249" y="36"/>
                  </a:cubicBezTo>
                  <a:lnTo>
                    <a:pt x="3325" y="36"/>
                  </a:lnTo>
                  <a:cubicBezTo>
                    <a:pt x="3344" y="36"/>
                    <a:pt x="3352" y="38"/>
                    <a:pt x="3361" y="39"/>
                  </a:cubicBezTo>
                  <a:cubicBezTo>
                    <a:pt x="3371" y="40"/>
                    <a:pt x="3382" y="41"/>
                    <a:pt x="3401" y="41"/>
                  </a:cubicBezTo>
                  <a:cubicBezTo>
                    <a:pt x="3420" y="41"/>
                    <a:pt x="3428" y="44"/>
                    <a:pt x="3437" y="45"/>
                  </a:cubicBezTo>
                  <a:cubicBezTo>
                    <a:pt x="3448" y="46"/>
                    <a:pt x="3459" y="47"/>
                    <a:pt x="3479" y="47"/>
                  </a:cubicBezTo>
                  <a:cubicBezTo>
                    <a:pt x="3500" y="47"/>
                    <a:pt x="3511" y="46"/>
                    <a:pt x="3521" y="44"/>
                  </a:cubicBezTo>
                  <a:cubicBezTo>
                    <a:pt x="3530" y="40"/>
                    <a:pt x="3538" y="39"/>
                    <a:pt x="3555" y="39"/>
                  </a:cubicBezTo>
                  <a:cubicBezTo>
                    <a:pt x="3571" y="39"/>
                    <a:pt x="3580" y="41"/>
                    <a:pt x="3589" y="45"/>
                  </a:cubicBezTo>
                  <a:cubicBezTo>
                    <a:pt x="3599" y="49"/>
                    <a:pt x="3610" y="51"/>
                    <a:pt x="3631" y="51"/>
                  </a:cubicBezTo>
                  <a:cubicBezTo>
                    <a:pt x="3653" y="51"/>
                    <a:pt x="3666" y="49"/>
                    <a:pt x="3674" y="46"/>
                  </a:cubicBezTo>
                  <a:cubicBezTo>
                    <a:pt x="3684" y="44"/>
                    <a:pt x="3692" y="40"/>
                    <a:pt x="3710" y="40"/>
                  </a:cubicBezTo>
                  <a:cubicBezTo>
                    <a:pt x="3727" y="40"/>
                    <a:pt x="3736" y="40"/>
                    <a:pt x="3746" y="41"/>
                  </a:cubicBezTo>
                  <a:cubicBezTo>
                    <a:pt x="3757" y="44"/>
                    <a:pt x="3766" y="45"/>
                    <a:pt x="3786" y="45"/>
                  </a:cubicBezTo>
                  <a:cubicBezTo>
                    <a:pt x="3806" y="45"/>
                    <a:pt x="3818" y="41"/>
                    <a:pt x="3827" y="39"/>
                  </a:cubicBezTo>
                  <a:cubicBezTo>
                    <a:pt x="3837" y="36"/>
                    <a:pt x="3845" y="35"/>
                    <a:pt x="3863" y="35"/>
                  </a:cubicBezTo>
                  <a:cubicBezTo>
                    <a:pt x="3881" y="35"/>
                    <a:pt x="3891" y="35"/>
                    <a:pt x="3900" y="36"/>
                  </a:cubicBezTo>
                  <a:cubicBezTo>
                    <a:pt x="3910" y="36"/>
                    <a:pt x="3919" y="38"/>
                    <a:pt x="3940" y="38"/>
                  </a:cubicBezTo>
                  <a:cubicBezTo>
                    <a:pt x="3957" y="38"/>
                    <a:pt x="3966" y="39"/>
                    <a:pt x="3975" y="40"/>
                  </a:cubicBezTo>
                  <a:cubicBezTo>
                    <a:pt x="3986" y="44"/>
                    <a:pt x="3997" y="45"/>
                    <a:pt x="4016" y="45"/>
                  </a:cubicBezTo>
                  <a:cubicBezTo>
                    <a:pt x="4035" y="45"/>
                    <a:pt x="4044" y="45"/>
                    <a:pt x="4053" y="46"/>
                  </a:cubicBezTo>
                  <a:cubicBezTo>
                    <a:pt x="4064" y="46"/>
                    <a:pt x="4074" y="47"/>
                    <a:pt x="4094" y="47"/>
                  </a:cubicBezTo>
                  <a:cubicBezTo>
                    <a:pt x="4114" y="47"/>
                    <a:pt x="4124" y="47"/>
                    <a:pt x="4134" y="46"/>
                  </a:cubicBezTo>
                  <a:cubicBezTo>
                    <a:pt x="4143" y="46"/>
                    <a:pt x="4153" y="45"/>
                    <a:pt x="4171" y="45"/>
                  </a:cubicBezTo>
                  <a:cubicBezTo>
                    <a:pt x="4192" y="45"/>
                    <a:pt x="4203" y="44"/>
                    <a:pt x="4213" y="40"/>
                  </a:cubicBezTo>
                  <a:cubicBezTo>
                    <a:pt x="4223" y="38"/>
                    <a:pt x="4230" y="37"/>
                    <a:pt x="4248" y="37"/>
                  </a:cubicBezTo>
                  <a:cubicBezTo>
                    <a:pt x="4264" y="37"/>
                    <a:pt x="4272" y="39"/>
                    <a:pt x="4282" y="43"/>
                  </a:cubicBezTo>
                  <a:cubicBezTo>
                    <a:pt x="4291" y="45"/>
                    <a:pt x="4303" y="49"/>
                    <a:pt x="4324" y="49"/>
                  </a:cubicBezTo>
                  <a:cubicBezTo>
                    <a:pt x="4343" y="49"/>
                    <a:pt x="4352" y="50"/>
                    <a:pt x="4362" y="50"/>
                  </a:cubicBezTo>
                  <a:cubicBezTo>
                    <a:pt x="4370" y="51"/>
                    <a:pt x="4380" y="51"/>
                    <a:pt x="4400" y="51"/>
                  </a:cubicBezTo>
                  <a:cubicBezTo>
                    <a:pt x="4422" y="51"/>
                    <a:pt x="4433" y="48"/>
                    <a:pt x="4443" y="45"/>
                  </a:cubicBezTo>
                  <a:cubicBezTo>
                    <a:pt x="4453" y="43"/>
                    <a:pt x="4460" y="39"/>
                    <a:pt x="4476" y="39"/>
                  </a:cubicBezTo>
                  <a:cubicBezTo>
                    <a:pt x="4495" y="39"/>
                    <a:pt x="4502" y="40"/>
                    <a:pt x="4512" y="44"/>
                  </a:cubicBezTo>
                  <a:cubicBezTo>
                    <a:pt x="4523" y="46"/>
                    <a:pt x="4533" y="49"/>
                    <a:pt x="4555" y="49"/>
                  </a:cubicBezTo>
                  <a:lnTo>
                    <a:pt x="4631" y="49"/>
                  </a:lnTo>
                  <a:cubicBezTo>
                    <a:pt x="4650" y="49"/>
                    <a:pt x="4659" y="50"/>
                    <a:pt x="4668" y="50"/>
                  </a:cubicBezTo>
                  <a:cubicBezTo>
                    <a:pt x="4678" y="51"/>
                    <a:pt x="4686" y="51"/>
                    <a:pt x="4707" y="51"/>
                  </a:cubicBezTo>
                  <a:cubicBezTo>
                    <a:pt x="4728" y="51"/>
                    <a:pt x="4739" y="48"/>
                    <a:pt x="4750" y="45"/>
                  </a:cubicBezTo>
                  <a:cubicBezTo>
                    <a:pt x="4759" y="43"/>
                    <a:pt x="4767" y="39"/>
                    <a:pt x="4784" y="39"/>
                  </a:cubicBezTo>
                  <a:lnTo>
                    <a:pt x="4860" y="39"/>
                  </a:lnTo>
                  <a:cubicBezTo>
                    <a:pt x="4877" y="39"/>
                    <a:pt x="4887" y="40"/>
                    <a:pt x="4895" y="43"/>
                  </a:cubicBezTo>
                  <a:cubicBezTo>
                    <a:pt x="4906" y="44"/>
                    <a:pt x="4916" y="45"/>
                    <a:pt x="4936" y="45"/>
                  </a:cubicBezTo>
                  <a:cubicBezTo>
                    <a:pt x="4956" y="45"/>
                    <a:pt x="4967" y="44"/>
                    <a:pt x="4976" y="43"/>
                  </a:cubicBezTo>
                  <a:cubicBezTo>
                    <a:pt x="4985" y="43"/>
                    <a:pt x="4994" y="40"/>
                    <a:pt x="5012" y="40"/>
                  </a:cubicBezTo>
                  <a:cubicBezTo>
                    <a:pt x="5030" y="40"/>
                    <a:pt x="5038" y="44"/>
                    <a:pt x="5047" y="45"/>
                  </a:cubicBezTo>
                  <a:cubicBezTo>
                    <a:pt x="5057" y="46"/>
                    <a:pt x="5068" y="49"/>
                    <a:pt x="5089" y="49"/>
                  </a:cubicBezTo>
                  <a:cubicBezTo>
                    <a:pt x="5107" y="49"/>
                    <a:pt x="5117" y="49"/>
                    <a:pt x="5127" y="50"/>
                  </a:cubicBezTo>
                  <a:cubicBezTo>
                    <a:pt x="5136" y="50"/>
                    <a:pt x="5146" y="51"/>
                    <a:pt x="5166" y="51"/>
                  </a:cubicBezTo>
                  <a:cubicBezTo>
                    <a:pt x="5186" y="51"/>
                    <a:pt x="5194" y="53"/>
                    <a:pt x="5204" y="53"/>
                  </a:cubicBezTo>
                  <a:cubicBezTo>
                    <a:pt x="5213" y="54"/>
                    <a:pt x="5222" y="54"/>
                    <a:pt x="5242" y="54"/>
                  </a:cubicBezTo>
                  <a:cubicBezTo>
                    <a:pt x="5264" y="54"/>
                    <a:pt x="5276" y="51"/>
                    <a:pt x="5285" y="49"/>
                  </a:cubicBezTo>
                  <a:cubicBezTo>
                    <a:pt x="5295" y="48"/>
                    <a:pt x="5303" y="45"/>
                    <a:pt x="5321" y="45"/>
                  </a:cubicBezTo>
                  <a:cubicBezTo>
                    <a:pt x="5339" y="45"/>
                    <a:pt x="5347" y="46"/>
                    <a:pt x="5357" y="48"/>
                  </a:cubicBezTo>
                  <a:cubicBezTo>
                    <a:pt x="5366" y="49"/>
                    <a:pt x="5376" y="50"/>
                    <a:pt x="5397" y="50"/>
                  </a:cubicBezTo>
                  <a:lnTo>
                    <a:pt x="5473" y="50"/>
                  </a:lnTo>
                  <a:cubicBezTo>
                    <a:pt x="5492" y="50"/>
                    <a:pt x="5503" y="49"/>
                    <a:pt x="5512" y="49"/>
                  </a:cubicBezTo>
                  <a:cubicBezTo>
                    <a:pt x="5521" y="48"/>
                    <a:pt x="5530" y="48"/>
                    <a:pt x="5550" y="48"/>
                  </a:cubicBezTo>
                  <a:cubicBezTo>
                    <a:pt x="5569" y="48"/>
                    <a:pt x="5580" y="48"/>
                    <a:pt x="5589" y="46"/>
                  </a:cubicBezTo>
                  <a:cubicBezTo>
                    <a:pt x="5599" y="46"/>
                    <a:pt x="5609" y="45"/>
                    <a:pt x="5627" y="45"/>
                  </a:cubicBezTo>
                  <a:lnTo>
                    <a:pt x="5703" y="45"/>
                  </a:lnTo>
                  <a:cubicBezTo>
                    <a:pt x="5721" y="45"/>
                    <a:pt x="5729" y="46"/>
                    <a:pt x="5738" y="49"/>
                  </a:cubicBezTo>
                  <a:cubicBezTo>
                    <a:pt x="5748" y="51"/>
                    <a:pt x="5759" y="54"/>
                    <a:pt x="5780" y="54"/>
                  </a:cubicBezTo>
                  <a:cubicBezTo>
                    <a:pt x="5801" y="54"/>
                    <a:pt x="5812" y="50"/>
                    <a:pt x="5823" y="48"/>
                  </a:cubicBezTo>
                  <a:cubicBezTo>
                    <a:pt x="5831" y="45"/>
                    <a:pt x="5839" y="43"/>
                    <a:pt x="5856" y="43"/>
                  </a:cubicBezTo>
                  <a:cubicBezTo>
                    <a:pt x="5874" y="43"/>
                    <a:pt x="5885" y="40"/>
                    <a:pt x="5895" y="40"/>
                  </a:cubicBezTo>
                  <a:cubicBezTo>
                    <a:pt x="5904" y="39"/>
                    <a:pt x="5914" y="39"/>
                    <a:pt x="5932" y="39"/>
                  </a:cubicBezTo>
                  <a:lnTo>
                    <a:pt x="6084" y="39"/>
                  </a:lnTo>
                  <a:cubicBezTo>
                    <a:pt x="6104" y="39"/>
                    <a:pt x="6113" y="40"/>
                    <a:pt x="6122" y="40"/>
                  </a:cubicBezTo>
                  <a:cubicBezTo>
                    <a:pt x="6131" y="40"/>
                    <a:pt x="6141" y="43"/>
                    <a:pt x="6161" y="43"/>
                  </a:cubicBezTo>
                  <a:cubicBezTo>
                    <a:pt x="6180" y="43"/>
                    <a:pt x="6188" y="44"/>
                    <a:pt x="6197" y="45"/>
                  </a:cubicBezTo>
                  <a:cubicBezTo>
                    <a:pt x="6206" y="46"/>
                    <a:pt x="6217" y="48"/>
                    <a:pt x="6237" y="48"/>
                  </a:cubicBezTo>
                  <a:cubicBezTo>
                    <a:pt x="6257" y="48"/>
                    <a:pt x="6264" y="49"/>
                    <a:pt x="6274" y="50"/>
                  </a:cubicBezTo>
                  <a:cubicBezTo>
                    <a:pt x="6285" y="53"/>
                    <a:pt x="6295" y="54"/>
                    <a:pt x="6315" y="54"/>
                  </a:cubicBezTo>
                  <a:cubicBezTo>
                    <a:pt x="6334" y="54"/>
                    <a:pt x="6345" y="53"/>
                    <a:pt x="6354" y="53"/>
                  </a:cubicBezTo>
                  <a:cubicBezTo>
                    <a:pt x="6363" y="51"/>
                    <a:pt x="6372" y="51"/>
                    <a:pt x="6392" y="51"/>
                  </a:cubicBezTo>
                  <a:cubicBezTo>
                    <a:pt x="6411" y="51"/>
                    <a:pt x="6422" y="51"/>
                    <a:pt x="6431" y="50"/>
                  </a:cubicBezTo>
                  <a:cubicBezTo>
                    <a:pt x="6440" y="50"/>
                    <a:pt x="6448" y="49"/>
                    <a:pt x="6468" y="49"/>
                  </a:cubicBezTo>
                  <a:cubicBezTo>
                    <a:pt x="6486" y="49"/>
                    <a:pt x="6496" y="50"/>
                    <a:pt x="6505" y="50"/>
                  </a:cubicBezTo>
                  <a:cubicBezTo>
                    <a:pt x="6515" y="51"/>
                    <a:pt x="6523" y="51"/>
                    <a:pt x="6544" y="51"/>
                  </a:cubicBezTo>
                  <a:cubicBezTo>
                    <a:pt x="6563" y="51"/>
                    <a:pt x="6572" y="53"/>
                    <a:pt x="6581" y="53"/>
                  </a:cubicBezTo>
                  <a:cubicBezTo>
                    <a:pt x="6591" y="54"/>
                    <a:pt x="6601" y="54"/>
                    <a:pt x="6620" y="54"/>
                  </a:cubicBezTo>
                  <a:cubicBezTo>
                    <a:pt x="6640" y="54"/>
                    <a:pt x="6651" y="53"/>
                    <a:pt x="6660" y="51"/>
                  </a:cubicBezTo>
                  <a:cubicBezTo>
                    <a:pt x="6668" y="51"/>
                    <a:pt x="6678" y="50"/>
                    <a:pt x="6697" y="50"/>
                  </a:cubicBezTo>
                  <a:cubicBezTo>
                    <a:pt x="6716" y="50"/>
                    <a:pt x="6726" y="49"/>
                    <a:pt x="6737" y="48"/>
                  </a:cubicBezTo>
                  <a:cubicBezTo>
                    <a:pt x="6746" y="46"/>
                    <a:pt x="6754" y="45"/>
                    <a:pt x="6773" y="45"/>
                  </a:cubicBezTo>
                  <a:cubicBezTo>
                    <a:pt x="6793" y="45"/>
                    <a:pt x="6804" y="45"/>
                    <a:pt x="6813" y="44"/>
                  </a:cubicBezTo>
                  <a:cubicBezTo>
                    <a:pt x="6822" y="44"/>
                    <a:pt x="6832" y="43"/>
                    <a:pt x="6850" y="43"/>
                  </a:cubicBezTo>
                  <a:cubicBezTo>
                    <a:pt x="6868" y="43"/>
                    <a:pt x="6876" y="44"/>
                    <a:pt x="6885" y="46"/>
                  </a:cubicBezTo>
                  <a:cubicBezTo>
                    <a:pt x="6896" y="49"/>
                    <a:pt x="6907" y="51"/>
                    <a:pt x="6928" y="51"/>
                  </a:cubicBezTo>
                  <a:cubicBezTo>
                    <a:pt x="6950" y="51"/>
                    <a:pt x="6961" y="49"/>
                    <a:pt x="6971" y="46"/>
                  </a:cubicBezTo>
                  <a:cubicBezTo>
                    <a:pt x="6981" y="45"/>
                    <a:pt x="6988" y="43"/>
                    <a:pt x="7006" y="43"/>
                  </a:cubicBezTo>
                  <a:cubicBezTo>
                    <a:pt x="7025" y="43"/>
                    <a:pt x="7034" y="43"/>
                    <a:pt x="7043" y="44"/>
                  </a:cubicBezTo>
                  <a:cubicBezTo>
                    <a:pt x="7054" y="44"/>
                    <a:pt x="7063" y="45"/>
                    <a:pt x="7084" y="45"/>
                  </a:cubicBezTo>
                  <a:cubicBezTo>
                    <a:pt x="7101" y="45"/>
                    <a:pt x="7110" y="46"/>
                    <a:pt x="7120" y="48"/>
                  </a:cubicBezTo>
                  <a:cubicBezTo>
                    <a:pt x="7130" y="49"/>
                    <a:pt x="7140" y="50"/>
                    <a:pt x="7160" y="50"/>
                  </a:cubicBezTo>
                  <a:cubicBezTo>
                    <a:pt x="7179" y="50"/>
                    <a:pt x="7190" y="50"/>
                    <a:pt x="7198" y="49"/>
                  </a:cubicBezTo>
                  <a:cubicBezTo>
                    <a:pt x="7208" y="48"/>
                    <a:pt x="7217" y="48"/>
                    <a:pt x="7236" y="48"/>
                  </a:cubicBezTo>
                  <a:cubicBezTo>
                    <a:pt x="7254" y="48"/>
                    <a:pt x="7262" y="48"/>
                    <a:pt x="7272" y="49"/>
                  </a:cubicBezTo>
                  <a:cubicBezTo>
                    <a:pt x="7283" y="49"/>
                    <a:pt x="7292" y="50"/>
                    <a:pt x="7313" y="50"/>
                  </a:cubicBezTo>
                  <a:cubicBezTo>
                    <a:pt x="7334" y="50"/>
                    <a:pt x="7344" y="48"/>
                    <a:pt x="7355" y="46"/>
                  </a:cubicBezTo>
                  <a:cubicBezTo>
                    <a:pt x="7362" y="44"/>
                    <a:pt x="7372" y="43"/>
                    <a:pt x="7389" y="43"/>
                  </a:cubicBezTo>
                  <a:lnTo>
                    <a:pt x="7465" y="43"/>
                  </a:lnTo>
                  <a:cubicBezTo>
                    <a:pt x="7485" y="43"/>
                    <a:pt x="7496" y="43"/>
                    <a:pt x="7506" y="40"/>
                  </a:cubicBezTo>
                  <a:cubicBezTo>
                    <a:pt x="7513" y="40"/>
                    <a:pt x="7523" y="39"/>
                    <a:pt x="7542" y="39"/>
                  </a:cubicBezTo>
                  <a:cubicBezTo>
                    <a:pt x="7559" y="39"/>
                    <a:pt x="7569" y="39"/>
                    <a:pt x="7577" y="40"/>
                  </a:cubicBezTo>
                  <a:cubicBezTo>
                    <a:pt x="7588" y="40"/>
                    <a:pt x="7598" y="43"/>
                    <a:pt x="7618" y="43"/>
                  </a:cubicBezTo>
                  <a:cubicBezTo>
                    <a:pt x="7635" y="43"/>
                    <a:pt x="7644" y="44"/>
                    <a:pt x="7652" y="46"/>
                  </a:cubicBezTo>
                  <a:cubicBezTo>
                    <a:pt x="7662" y="49"/>
                    <a:pt x="7673" y="51"/>
                    <a:pt x="7694" y="51"/>
                  </a:cubicBezTo>
                  <a:cubicBezTo>
                    <a:pt x="7713" y="51"/>
                    <a:pt x="7724" y="50"/>
                    <a:pt x="7733" y="50"/>
                  </a:cubicBezTo>
                  <a:cubicBezTo>
                    <a:pt x="7742" y="49"/>
                    <a:pt x="7752" y="49"/>
                    <a:pt x="7770" y="49"/>
                  </a:cubicBezTo>
                  <a:cubicBezTo>
                    <a:pt x="7789" y="49"/>
                    <a:pt x="7798" y="50"/>
                    <a:pt x="7808" y="50"/>
                  </a:cubicBezTo>
                  <a:cubicBezTo>
                    <a:pt x="7817" y="51"/>
                    <a:pt x="7827" y="51"/>
                    <a:pt x="7846" y="51"/>
                  </a:cubicBezTo>
                  <a:lnTo>
                    <a:pt x="7923" y="51"/>
                  </a:lnTo>
                  <a:cubicBezTo>
                    <a:pt x="7945" y="51"/>
                    <a:pt x="7957" y="49"/>
                    <a:pt x="7966" y="46"/>
                  </a:cubicBezTo>
                  <a:cubicBezTo>
                    <a:pt x="7975" y="45"/>
                    <a:pt x="7983" y="43"/>
                    <a:pt x="8000" y="43"/>
                  </a:cubicBezTo>
                  <a:cubicBezTo>
                    <a:pt x="8017" y="43"/>
                    <a:pt x="8025" y="45"/>
                    <a:pt x="8034" y="48"/>
                  </a:cubicBezTo>
                  <a:cubicBezTo>
                    <a:pt x="8043" y="50"/>
                    <a:pt x="8055" y="54"/>
                    <a:pt x="8078" y="54"/>
                  </a:cubicBezTo>
                  <a:cubicBezTo>
                    <a:pt x="8099" y="54"/>
                    <a:pt x="8110" y="50"/>
                    <a:pt x="8120" y="48"/>
                  </a:cubicBezTo>
                  <a:cubicBezTo>
                    <a:pt x="8129" y="45"/>
                    <a:pt x="8138" y="43"/>
                    <a:pt x="8154" y="43"/>
                  </a:cubicBezTo>
                  <a:cubicBezTo>
                    <a:pt x="8171" y="43"/>
                    <a:pt x="8179" y="45"/>
                    <a:pt x="8188" y="46"/>
                  </a:cubicBezTo>
                  <a:cubicBezTo>
                    <a:pt x="8199" y="48"/>
                    <a:pt x="8209" y="50"/>
                    <a:pt x="8230" y="50"/>
                  </a:cubicBezTo>
                  <a:cubicBezTo>
                    <a:pt x="8251" y="50"/>
                    <a:pt x="8261" y="48"/>
                    <a:pt x="8271" y="46"/>
                  </a:cubicBezTo>
                  <a:cubicBezTo>
                    <a:pt x="8279" y="45"/>
                    <a:pt x="8289" y="44"/>
                    <a:pt x="8306" y="44"/>
                  </a:cubicBezTo>
                  <a:cubicBezTo>
                    <a:pt x="8324" y="44"/>
                    <a:pt x="8331" y="46"/>
                    <a:pt x="8341" y="48"/>
                  </a:cubicBezTo>
                  <a:cubicBezTo>
                    <a:pt x="8352" y="49"/>
                    <a:pt x="8363" y="51"/>
                    <a:pt x="8383" y="51"/>
                  </a:cubicBezTo>
                  <a:cubicBezTo>
                    <a:pt x="8400" y="51"/>
                    <a:pt x="8410" y="53"/>
                    <a:pt x="8418" y="54"/>
                  </a:cubicBezTo>
                  <a:cubicBezTo>
                    <a:pt x="8429" y="55"/>
                    <a:pt x="8439" y="56"/>
                    <a:pt x="8459" y="56"/>
                  </a:cubicBezTo>
                  <a:cubicBezTo>
                    <a:pt x="8479" y="56"/>
                    <a:pt x="8490" y="56"/>
                    <a:pt x="8499" y="55"/>
                  </a:cubicBezTo>
                  <a:cubicBezTo>
                    <a:pt x="8507" y="55"/>
                    <a:pt x="8517" y="54"/>
                    <a:pt x="8535" y="54"/>
                  </a:cubicBezTo>
                  <a:cubicBezTo>
                    <a:pt x="8556" y="54"/>
                    <a:pt x="8568" y="51"/>
                    <a:pt x="8578" y="49"/>
                  </a:cubicBezTo>
                  <a:cubicBezTo>
                    <a:pt x="8587" y="46"/>
                    <a:pt x="8595" y="45"/>
                    <a:pt x="8613" y="45"/>
                  </a:cubicBezTo>
                  <a:lnTo>
                    <a:pt x="8689" y="45"/>
                  </a:lnTo>
                  <a:cubicBezTo>
                    <a:pt x="8706" y="45"/>
                    <a:pt x="8715" y="46"/>
                    <a:pt x="8723" y="49"/>
                  </a:cubicBezTo>
                  <a:cubicBezTo>
                    <a:pt x="8734" y="51"/>
                    <a:pt x="8745" y="54"/>
                    <a:pt x="8766" y="54"/>
                  </a:cubicBezTo>
                  <a:cubicBezTo>
                    <a:pt x="8785" y="54"/>
                    <a:pt x="8793" y="54"/>
                    <a:pt x="8803" y="55"/>
                  </a:cubicBezTo>
                  <a:cubicBezTo>
                    <a:pt x="8813" y="56"/>
                    <a:pt x="8823" y="59"/>
                    <a:pt x="8843" y="59"/>
                  </a:cubicBezTo>
                  <a:cubicBezTo>
                    <a:pt x="8865" y="59"/>
                    <a:pt x="8873" y="55"/>
                    <a:pt x="8884" y="54"/>
                  </a:cubicBezTo>
                  <a:cubicBezTo>
                    <a:pt x="8893" y="51"/>
                    <a:pt x="8902" y="50"/>
                    <a:pt x="8919" y="50"/>
                  </a:cubicBezTo>
                  <a:lnTo>
                    <a:pt x="8996" y="50"/>
                  </a:lnTo>
                  <a:cubicBezTo>
                    <a:pt x="9013" y="50"/>
                    <a:pt x="9022" y="51"/>
                    <a:pt x="9032" y="53"/>
                  </a:cubicBezTo>
                  <a:cubicBezTo>
                    <a:pt x="9043" y="54"/>
                    <a:pt x="9052" y="55"/>
                    <a:pt x="9072" y="55"/>
                  </a:cubicBezTo>
                  <a:cubicBezTo>
                    <a:pt x="9092" y="55"/>
                    <a:pt x="9102" y="54"/>
                    <a:pt x="9112" y="53"/>
                  </a:cubicBezTo>
                  <a:cubicBezTo>
                    <a:pt x="9122" y="51"/>
                    <a:pt x="9129" y="50"/>
                    <a:pt x="9149" y="50"/>
                  </a:cubicBezTo>
                  <a:cubicBezTo>
                    <a:pt x="9167" y="50"/>
                    <a:pt x="9177" y="50"/>
                    <a:pt x="9186" y="51"/>
                  </a:cubicBezTo>
                  <a:cubicBezTo>
                    <a:pt x="9197" y="51"/>
                    <a:pt x="9205" y="53"/>
                    <a:pt x="9226" y="53"/>
                  </a:cubicBezTo>
                  <a:lnTo>
                    <a:pt x="9302" y="53"/>
                  </a:lnTo>
                  <a:cubicBezTo>
                    <a:pt x="9321" y="53"/>
                    <a:pt x="9331" y="54"/>
                    <a:pt x="9339" y="54"/>
                  </a:cubicBezTo>
                  <a:cubicBezTo>
                    <a:pt x="9349" y="55"/>
                    <a:pt x="9359" y="55"/>
                    <a:pt x="9379" y="55"/>
                  </a:cubicBezTo>
                  <a:lnTo>
                    <a:pt x="9455" y="55"/>
                  </a:lnTo>
                  <a:cubicBezTo>
                    <a:pt x="9473" y="55"/>
                    <a:pt x="9484" y="54"/>
                    <a:pt x="9494" y="54"/>
                  </a:cubicBezTo>
                  <a:cubicBezTo>
                    <a:pt x="9503" y="53"/>
                    <a:pt x="9513" y="53"/>
                    <a:pt x="9531" y="53"/>
                  </a:cubicBezTo>
                  <a:cubicBezTo>
                    <a:pt x="9550" y="53"/>
                    <a:pt x="9559" y="54"/>
                    <a:pt x="9569" y="54"/>
                  </a:cubicBezTo>
                  <a:cubicBezTo>
                    <a:pt x="9578" y="55"/>
                    <a:pt x="9589" y="55"/>
                    <a:pt x="9607" y="55"/>
                  </a:cubicBezTo>
                  <a:cubicBezTo>
                    <a:pt x="9626" y="55"/>
                    <a:pt x="9636" y="56"/>
                    <a:pt x="9645" y="56"/>
                  </a:cubicBezTo>
                  <a:cubicBezTo>
                    <a:pt x="9654" y="59"/>
                    <a:pt x="9665" y="59"/>
                    <a:pt x="9684" y="59"/>
                  </a:cubicBezTo>
                  <a:cubicBezTo>
                    <a:pt x="9706" y="59"/>
                    <a:pt x="9717" y="54"/>
                    <a:pt x="9727" y="51"/>
                  </a:cubicBezTo>
                  <a:cubicBezTo>
                    <a:pt x="9736" y="49"/>
                    <a:pt x="9743" y="46"/>
                    <a:pt x="9760" y="46"/>
                  </a:cubicBezTo>
                  <a:cubicBezTo>
                    <a:pt x="9776" y="46"/>
                    <a:pt x="9784" y="49"/>
                    <a:pt x="9794" y="51"/>
                  </a:cubicBezTo>
                  <a:cubicBezTo>
                    <a:pt x="9803" y="54"/>
                    <a:pt x="9815" y="59"/>
                    <a:pt x="9836" y="59"/>
                  </a:cubicBezTo>
                  <a:cubicBezTo>
                    <a:pt x="9856" y="59"/>
                    <a:pt x="9866" y="56"/>
                    <a:pt x="9875" y="56"/>
                  </a:cubicBezTo>
                  <a:cubicBezTo>
                    <a:pt x="9885" y="55"/>
                    <a:pt x="9894" y="55"/>
                    <a:pt x="9912" y="55"/>
                  </a:cubicBezTo>
                  <a:lnTo>
                    <a:pt x="9990" y="55"/>
                  </a:lnTo>
                  <a:cubicBezTo>
                    <a:pt x="10008" y="55"/>
                    <a:pt x="10017" y="56"/>
                    <a:pt x="10027" y="56"/>
                  </a:cubicBezTo>
                  <a:cubicBezTo>
                    <a:pt x="10036" y="59"/>
                    <a:pt x="10046" y="59"/>
                    <a:pt x="10066" y="59"/>
                  </a:cubicBezTo>
                  <a:lnTo>
                    <a:pt x="10142" y="59"/>
                  </a:lnTo>
                  <a:cubicBezTo>
                    <a:pt x="10162" y="59"/>
                    <a:pt x="10174" y="55"/>
                    <a:pt x="10183" y="53"/>
                  </a:cubicBezTo>
                  <a:cubicBezTo>
                    <a:pt x="10193" y="50"/>
                    <a:pt x="10201" y="49"/>
                    <a:pt x="10218" y="49"/>
                  </a:cubicBezTo>
                  <a:cubicBezTo>
                    <a:pt x="10237" y="49"/>
                    <a:pt x="10248" y="49"/>
                    <a:pt x="10257" y="48"/>
                  </a:cubicBezTo>
                  <a:cubicBezTo>
                    <a:pt x="10265" y="48"/>
                    <a:pt x="10274" y="46"/>
                    <a:pt x="10293" y="46"/>
                  </a:cubicBezTo>
                  <a:cubicBezTo>
                    <a:pt x="10311" y="46"/>
                    <a:pt x="10319" y="46"/>
                    <a:pt x="10329" y="48"/>
                  </a:cubicBezTo>
                  <a:cubicBezTo>
                    <a:pt x="10339" y="48"/>
                    <a:pt x="10348" y="49"/>
                    <a:pt x="10368" y="49"/>
                  </a:cubicBezTo>
                  <a:cubicBezTo>
                    <a:pt x="10386" y="49"/>
                    <a:pt x="10394" y="49"/>
                    <a:pt x="10404" y="50"/>
                  </a:cubicBezTo>
                  <a:cubicBezTo>
                    <a:pt x="10415" y="50"/>
                    <a:pt x="10424" y="51"/>
                    <a:pt x="10445" y="51"/>
                  </a:cubicBezTo>
                  <a:cubicBezTo>
                    <a:pt x="10464" y="51"/>
                    <a:pt x="10475" y="50"/>
                    <a:pt x="10484" y="49"/>
                  </a:cubicBezTo>
                  <a:cubicBezTo>
                    <a:pt x="10494" y="48"/>
                    <a:pt x="10504" y="46"/>
                    <a:pt x="10521" y="46"/>
                  </a:cubicBezTo>
                  <a:cubicBezTo>
                    <a:pt x="10538" y="46"/>
                    <a:pt x="10548" y="48"/>
                    <a:pt x="10557" y="49"/>
                  </a:cubicBezTo>
                  <a:cubicBezTo>
                    <a:pt x="10568" y="50"/>
                    <a:pt x="10577" y="51"/>
                    <a:pt x="10597" y="51"/>
                  </a:cubicBezTo>
                  <a:cubicBezTo>
                    <a:pt x="10614" y="51"/>
                    <a:pt x="10624" y="53"/>
                    <a:pt x="10633" y="54"/>
                  </a:cubicBezTo>
                  <a:cubicBezTo>
                    <a:pt x="10644" y="55"/>
                    <a:pt x="10654" y="56"/>
                    <a:pt x="10673" y="56"/>
                  </a:cubicBezTo>
                  <a:cubicBezTo>
                    <a:pt x="10693" y="56"/>
                    <a:pt x="10704" y="55"/>
                    <a:pt x="10714" y="54"/>
                  </a:cubicBezTo>
                  <a:cubicBezTo>
                    <a:pt x="10723" y="53"/>
                    <a:pt x="10732" y="51"/>
                    <a:pt x="10750" y="51"/>
                  </a:cubicBezTo>
                  <a:cubicBezTo>
                    <a:pt x="10768" y="51"/>
                    <a:pt x="10778" y="53"/>
                    <a:pt x="10788" y="53"/>
                  </a:cubicBezTo>
                  <a:cubicBezTo>
                    <a:pt x="10796" y="53"/>
                    <a:pt x="10806" y="54"/>
                    <a:pt x="10826" y="54"/>
                  </a:cubicBezTo>
                  <a:cubicBezTo>
                    <a:pt x="10844" y="54"/>
                    <a:pt x="10854" y="54"/>
                    <a:pt x="10864" y="55"/>
                  </a:cubicBezTo>
                  <a:cubicBezTo>
                    <a:pt x="10873" y="55"/>
                    <a:pt x="10882" y="56"/>
                    <a:pt x="10902" y="56"/>
                  </a:cubicBezTo>
                  <a:cubicBezTo>
                    <a:pt x="10924" y="56"/>
                    <a:pt x="10934" y="55"/>
                    <a:pt x="10944" y="53"/>
                  </a:cubicBezTo>
                  <a:cubicBezTo>
                    <a:pt x="10954" y="50"/>
                    <a:pt x="10961" y="49"/>
                    <a:pt x="10978" y="49"/>
                  </a:cubicBezTo>
                  <a:lnTo>
                    <a:pt x="11055" y="49"/>
                  </a:lnTo>
                  <a:cubicBezTo>
                    <a:pt x="11072" y="49"/>
                    <a:pt x="11080" y="50"/>
                    <a:pt x="11090" y="53"/>
                  </a:cubicBezTo>
                  <a:cubicBezTo>
                    <a:pt x="11099" y="55"/>
                    <a:pt x="11110" y="59"/>
                    <a:pt x="11131" y="59"/>
                  </a:cubicBezTo>
                  <a:cubicBezTo>
                    <a:pt x="11153" y="59"/>
                    <a:pt x="11165" y="54"/>
                    <a:pt x="11174" y="51"/>
                  </a:cubicBezTo>
                  <a:cubicBezTo>
                    <a:pt x="11184" y="49"/>
                    <a:pt x="11191" y="46"/>
                    <a:pt x="11207" y="46"/>
                  </a:cubicBezTo>
                  <a:cubicBezTo>
                    <a:pt x="11225" y="46"/>
                    <a:pt x="11232" y="49"/>
                    <a:pt x="11241" y="51"/>
                  </a:cubicBezTo>
                  <a:cubicBezTo>
                    <a:pt x="11250" y="54"/>
                    <a:pt x="11262" y="59"/>
                    <a:pt x="11283" y="59"/>
                  </a:cubicBezTo>
                  <a:lnTo>
                    <a:pt x="11361" y="59"/>
                  </a:lnTo>
                  <a:cubicBezTo>
                    <a:pt x="11382" y="59"/>
                    <a:pt x="11393" y="54"/>
                    <a:pt x="11403" y="50"/>
                  </a:cubicBezTo>
                  <a:cubicBezTo>
                    <a:pt x="11412" y="48"/>
                    <a:pt x="11421" y="45"/>
                    <a:pt x="11437" y="45"/>
                  </a:cubicBezTo>
                  <a:cubicBezTo>
                    <a:pt x="11454" y="45"/>
                    <a:pt x="11462" y="46"/>
                    <a:pt x="11471" y="49"/>
                  </a:cubicBezTo>
                  <a:cubicBezTo>
                    <a:pt x="11482" y="51"/>
                    <a:pt x="11492" y="54"/>
                    <a:pt x="11514" y="54"/>
                  </a:cubicBezTo>
                  <a:cubicBezTo>
                    <a:pt x="11535" y="54"/>
                    <a:pt x="11548" y="51"/>
                    <a:pt x="11557" y="49"/>
                  </a:cubicBezTo>
                  <a:cubicBezTo>
                    <a:pt x="11565" y="48"/>
                    <a:pt x="11573" y="45"/>
                    <a:pt x="11591" y="45"/>
                  </a:cubicBezTo>
                  <a:cubicBezTo>
                    <a:pt x="11607" y="45"/>
                    <a:pt x="11614" y="48"/>
                    <a:pt x="11624" y="50"/>
                  </a:cubicBezTo>
                  <a:cubicBezTo>
                    <a:pt x="11635" y="53"/>
                    <a:pt x="11646" y="56"/>
                    <a:pt x="11667" y="56"/>
                  </a:cubicBezTo>
                  <a:cubicBezTo>
                    <a:pt x="11688" y="56"/>
                    <a:pt x="11699" y="53"/>
                    <a:pt x="11710" y="50"/>
                  </a:cubicBezTo>
                  <a:cubicBezTo>
                    <a:pt x="11719" y="48"/>
                    <a:pt x="11727" y="45"/>
                    <a:pt x="11743" y="45"/>
                  </a:cubicBezTo>
                  <a:cubicBezTo>
                    <a:pt x="11759" y="45"/>
                    <a:pt x="11765" y="49"/>
                    <a:pt x="11775" y="51"/>
                  </a:cubicBezTo>
                  <a:cubicBezTo>
                    <a:pt x="11786" y="55"/>
                    <a:pt x="11798" y="60"/>
                    <a:pt x="11819" y="60"/>
                  </a:cubicBezTo>
                  <a:lnTo>
                    <a:pt x="11896" y="60"/>
                  </a:lnTo>
                  <a:cubicBezTo>
                    <a:pt x="11919" y="60"/>
                    <a:pt x="11929" y="55"/>
                    <a:pt x="11940" y="51"/>
                  </a:cubicBezTo>
                  <a:cubicBezTo>
                    <a:pt x="11950" y="48"/>
                    <a:pt x="11957" y="45"/>
                    <a:pt x="11973" y="45"/>
                  </a:cubicBezTo>
                  <a:cubicBezTo>
                    <a:pt x="11990" y="45"/>
                    <a:pt x="11999" y="48"/>
                    <a:pt x="12009" y="49"/>
                  </a:cubicBezTo>
                  <a:cubicBezTo>
                    <a:pt x="12019" y="50"/>
                    <a:pt x="12030" y="53"/>
                    <a:pt x="12049" y="53"/>
                  </a:cubicBezTo>
                  <a:lnTo>
                    <a:pt x="12126" y="53"/>
                  </a:lnTo>
                  <a:cubicBezTo>
                    <a:pt x="12145" y="53"/>
                    <a:pt x="12153" y="54"/>
                    <a:pt x="12162" y="55"/>
                  </a:cubicBezTo>
                  <a:cubicBezTo>
                    <a:pt x="12171" y="56"/>
                    <a:pt x="12182" y="59"/>
                    <a:pt x="12202" y="59"/>
                  </a:cubicBezTo>
                  <a:cubicBezTo>
                    <a:pt x="12223" y="59"/>
                    <a:pt x="12234" y="56"/>
                    <a:pt x="12242" y="55"/>
                  </a:cubicBezTo>
                  <a:cubicBezTo>
                    <a:pt x="12252" y="54"/>
                    <a:pt x="12260" y="53"/>
                    <a:pt x="12279" y="53"/>
                  </a:cubicBezTo>
                  <a:cubicBezTo>
                    <a:pt x="12300" y="53"/>
                    <a:pt x="12310" y="50"/>
                    <a:pt x="12320" y="49"/>
                  </a:cubicBezTo>
                  <a:cubicBezTo>
                    <a:pt x="12328" y="46"/>
                    <a:pt x="12337" y="45"/>
                    <a:pt x="12355" y="45"/>
                  </a:cubicBezTo>
                  <a:cubicBezTo>
                    <a:pt x="12364" y="45"/>
                    <a:pt x="12371" y="38"/>
                    <a:pt x="12371" y="29"/>
                  </a:cubicBezTo>
                  <a:cubicBezTo>
                    <a:pt x="12371" y="19"/>
                    <a:pt x="12364" y="13"/>
                    <a:pt x="12355" y="13"/>
                  </a:cubicBezTo>
                  <a:cubicBezTo>
                    <a:pt x="12333" y="13"/>
                    <a:pt x="12325" y="16"/>
                    <a:pt x="12314" y="17"/>
                  </a:cubicBezTo>
                  <a:cubicBezTo>
                    <a:pt x="12305" y="19"/>
                    <a:pt x="12296" y="21"/>
                    <a:pt x="12279" y="21"/>
                  </a:cubicBezTo>
                  <a:cubicBezTo>
                    <a:pt x="12258" y="21"/>
                    <a:pt x="12247" y="22"/>
                    <a:pt x="12239" y="23"/>
                  </a:cubicBezTo>
                  <a:cubicBezTo>
                    <a:pt x="12229" y="24"/>
                    <a:pt x="12221" y="26"/>
                    <a:pt x="12202" y="26"/>
                  </a:cubicBezTo>
                  <a:cubicBezTo>
                    <a:pt x="12183" y="26"/>
                    <a:pt x="12176" y="24"/>
                    <a:pt x="12166" y="23"/>
                  </a:cubicBezTo>
                  <a:cubicBezTo>
                    <a:pt x="12155" y="22"/>
                    <a:pt x="12145" y="21"/>
                    <a:pt x="12124" y="21"/>
                  </a:cubicBezTo>
                  <a:lnTo>
                    <a:pt x="12048" y="21"/>
                  </a:lnTo>
                  <a:cubicBezTo>
                    <a:pt x="12031" y="21"/>
                    <a:pt x="12023" y="18"/>
                    <a:pt x="12014" y="17"/>
                  </a:cubicBezTo>
                  <a:cubicBezTo>
                    <a:pt x="12003" y="16"/>
                    <a:pt x="11993" y="13"/>
                    <a:pt x="11972" y="13"/>
                  </a:cubicBezTo>
                  <a:cubicBezTo>
                    <a:pt x="11950" y="13"/>
                    <a:pt x="11939" y="17"/>
                    <a:pt x="11928" y="21"/>
                  </a:cubicBezTo>
                  <a:cubicBezTo>
                    <a:pt x="11919" y="24"/>
                    <a:pt x="11910" y="28"/>
                    <a:pt x="11894" y="28"/>
                  </a:cubicBezTo>
                  <a:lnTo>
                    <a:pt x="11818" y="28"/>
                  </a:lnTo>
                  <a:cubicBezTo>
                    <a:pt x="11802" y="28"/>
                    <a:pt x="11795" y="23"/>
                    <a:pt x="11786" y="21"/>
                  </a:cubicBezTo>
                  <a:cubicBezTo>
                    <a:pt x="11775" y="17"/>
                    <a:pt x="11763" y="13"/>
                    <a:pt x="11742" y="13"/>
                  </a:cubicBezTo>
                  <a:cubicBezTo>
                    <a:pt x="11720" y="13"/>
                    <a:pt x="11710" y="17"/>
                    <a:pt x="11699" y="19"/>
                  </a:cubicBezTo>
                  <a:cubicBezTo>
                    <a:pt x="11689" y="22"/>
                    <a:pt x="11682" y="24"/>
                    <a:pt x="11666" y="24"/>
                  </a:cubicBezTo>
                  <a:cubicBezTo>
                    <a:pt x="11650" y="24"/>
                    <a:pt x="11641" y="22"/>
                    <a:pt x="11632" y="19"/>
                  </a:cubicBezTo>
                  <a:cubicBezTo>
                    <a:pt x="11621" y="17"/>
                    <a:pt x="11610" y="13"/>
                    <a:pt x="11589" y="13"/>
                  </a:cubicBezTo>
                  <a:cubicBezTo>
                    <a:pt x="11567" y="13"/>
                    <a:pt x="11556" y="16"/>
                    <a:pt x="11546" y="18"/>
                  </a:cubicBezTo>
                  <a:cubicBezTo>
                    <a:pt x="11538" y="19"/>
                    <a:pt x="11530" y="22"/>
                    <a:pt x="11513" y="22"/>
                  </a:cubicBezTo>
                  <a:cubicBezTo>
                    <a:pt x="11497" y="22"/>
                    <a:pt x="11489" y="21"/>
                    <a:pt x="11479" y="18"/>
                  </a:cubicBezTo>
                  <a:cubicBezTo>
                    <a:pt x="11469" y="16"/>
                    <a:pt x="11458" y="13"/>
                    <a:pt x="11437" y="13"/>
                  </a:cubicBezTo>
                  <a:cubicBezTo>
                    <a:pt x="11415" y="13"/>
                    <a:pt x="11405" y="17"/>
                    <a:pt x="11394" y="21"/>
                  </a:cubicBezTo>
                  <a:cubicBezTo>
                    <a:pt x="11384" y="23"/>
                    <a:pt x="11377" y="26"/>
                    <a:pt x="11361" y="26"/>
                  </a:cubicBezTo>
                  <a:lnTo>
                    <a:pt x="11283" y="26"/>
                  </a:lnTo>
                  <a:cubicBezTo>
                    <a:pt x="11266" y="26"/>
                    <a:pt x="11260" y="23"/>
                    <a:pt x="11250" y="21"/>
                  </a:cubicBezTo>
                  <a:cubicBezTo>
                    <a:pt x="11241" y="18"/>
                    <a:pt x="11229" y="14"/>
                    <a:pt x="11207" y="14"/>
                  </a:cubicBezTo>
                  <a:cubicBezTo>
                    <a:pt x="11186" y="14"/>
                    <a:pt x="11174" y="18"/>
                    <a:pt x="11165" y="21"/>
                  </a:cubicBezTo>
                  <a:cubicBezTo>
                    <a:pt x="11155" y="23"/>
                    <a:pt x="11147" y="26"/>
                    <a:pt x="11131" y="26"/>
                  </a:cubicBezTo>
                  <a:cubicBezTo>
                    <a:pt x="11114" y="26"/>
                    <a:pt x="11106" y="24"/>
                    <a:pt x="11096" y="22"/>
                  </a:cubicBezTo>
                  <a:cubicBezTo>
                    <a:pt x="11087" y="19"/>
                    <a:pt x="11077" y="17"/>
                    <a:pt x="11055" y="17"/>
                  </a:cubicBezTo>
                  <a:lnTo>
                    <a:pt x="10978" y="17"/>
                  </a:lnTo>
                  <a:cubicBezTo>
                    <a:pt x="10957" y="17"/>
                    <a:pt x="10946" y="18"/>
                    <a:pt x="10937" y="21"/>
                  </a:cubicBezTo>
                  <a:cubicBezTo>
                    <a:pt x="10928" y="23"/>
                    <a:pt x="10919" y="24"/>
                    <a:pt x="10902" y="24"/>
                  </a:cubicBezTo>
                  <a:cubicBezTo>
                    <a:pt x="10884" y="24"/>
                    <a:pt x="10874" y="24"/>
                    <a:pt x="10865" y="23"/>
                  </a:cubicBezTo>
                  <a:cubicBezTo>
                    <a:pt x="10855" y="23"/>
                    <a:pt x="10846" y="22"/>
                    <a:pt x="10826" y="22"/>
                  </a:cubicBezTo>
                  <a:cubicBezTo>
                    <a:pt x="10807" y="22"/>
                    <a:pt x="10798" y="21"/>
                    <a:pt x="10789" y="21"/>
                  </a:cubicBezTo>
                  <a:cubicBezTo>
                    <a:pt x="10779" y="21"/>
                    <a:pt x="10769" y="19"/>
                    <a:pt x="10750" y="19"/>
                  </a:cubicBezTo>
                  <a:cubicBezTo>
                    <a:pt x="10730" y="19"/>
                    <a:pt x="10719" y="21"/>
                    <a:pt x="10709" y="22"/>
                  </a:cubicBezTo>
                  <a:cubicBezTo>
                    <a:pt x="10700" y="23"/>
                    <a:pt x="10691" y="24"/>
                    <a:pt x="10673" y="24"/>
                  </a:cubicBezTo>
                  <a:cubicBezTo>
                    <a:pt x="10656" y="24"/>
                    <a:pt x="10646" y="23"/>
                    <a:pt x="10638" y="22"/>
                  </a:cubicBezTo>
                  <a:cubicBezTo>
                    <a:pt x="10627" y="21"/>
                    <a:pt x="10617" y="19"/>
                    <a:pt x="10597" y="19"/>
                  </a:cubicBezTo>
                  <a:cubicBezTo>
                    <a:pt x="10580" y="19"/>
                    <a:pt x="10570" y="18"/>
                    <a:pt x="10560" y="17"/>
                  </a:cubicBezTo>
                  <a:cubicBezTo>
                    <a:pt x="10550" y="16"/>
                    <a:pt x="10541" y="14"/>
                    <a:pt x="10521" y="14"/>
                  </a:cubicBezTo>
                  <a:cubicBezTo>
                    <a:pt x="10500" y="14"/>
                    <a:pt x="10490" y="16"/>
                    <a:pt x="10480" y="17"/>
                  </a:cubicBezTo>
                  <a:cubicBezTo>
                    <a:pt x="10472" y="18"/>
                    <a:pt x="10462" y="19"/>
                    <a:pt x="10445" y="19"/>
                  </a:cubicBezTo>
                  <a:cubicBezTo>
                    <a:pt x="10427" y="19"/>
                    <a:pt x="10418" y="19"/>
                    <a:pt x="10408" y="18"/>
                  </a:cubicBezTo>
                  <a:cubicBezTo>
                    <a:pt x="10398" y="18"/>
                    <a:pt x="10388" y="17"/>
                    <a:pt x="10368" y="17"/>
                  </a:cubicBezTo>
                  <a:cubicBezTo>
                    <a:pt x="10351" y="17"/>
                    <a:pt x="10341" y="17"/>
                    <a:pt x="10332" y="16"/>
                  </a:cubicBezTo>
                  <a:cubicBezTo>
                    <a:pt x="10322" y="16"/>
                    <a:pt x="10312" y="14"/>
                    <a:pt x="10292" y="14"/>
                  </a:cubicBezTo>
                  <a:cubicBezTo>
                    <a:pt x="10273" y="14"/>
                    <a:pt x="10263" y="14"/>
                    <a:pt x="10253" y="16"/>
                  </a:cubicBezTo>
                  <a:cubicBezTo>
                    <a:pt x="10244" y="16"/>
                    <a:pt x="10236" y="17"/>
                    <a:pt x="10217" y="17"/>
                  </a:cubicBezTo>
                  <a:cubicBezTo>
                    <a:pt x="10196" y="17"/>
                    <a:pt x="10184" y="19"/>
                    <a:pt x="10175" y="22"/>
                  </a:cubicBezTo>
                  <a:cubicBezTo>
                    <a:pt x="10166" y="24"/>
                    <a:pt x="10158" y="26"/>
                    <a:pt x="10141" y="26"/>
                  </a:cubicBezTo>
                  <a:lnTo>
                    <a:pt x="10065" y="26"/>
                  </a:lnTo>
                  <a:cubicBezTo>
                    <a:pt x="10045" y="26"/>
                    <a:pt x="10036" y="24"/>
                    <a:pt x="10027" y="24"/>
                  </a:cubicBezTo>
                  <a:cubicBezTo>
                    <a:pt x="10017" y="23"/>
                    <a:pt x="10007" y="23"/>
                    <a:pt x="9987" y="23"/>
                  </a:cubicBezTo>
                  <a:lnTo>
                    <a:pt x="9911" y="23"/>
                  </a:lnTo>
                  <a:cubicBezTo>
                    <a:pt x="9893" y="23"/>
                    <a:pt x="9882" y="24"/>
                    <a:pt x="9873" y="24"/>
                  </a:cubicBezTo>
                  <a:cubicBezTo>
                    <a:pt x="9863" y="26"/>
                    <a:pt x="9854" y="26"/>
                    <a:pt x="9835" y="26"/>
                  </a:cubicBezTo>
                  <a:cubicBezTo>
                    <a:pt x="9819" y="26"/>
                    <a:pt x="9811" y="23"/>
                    <a:pt x="9802" y="21"/>
                  </a:cubicBezTo>
                  <a:cubicBezTo>
                    <a:pt x="9792" y="18"/>
                    <a:pt x="9781" y="14"/>
                    <a:pt x="9759" y="14"/>
                  </a:cubicBezTo>
                  <a:cubicBezTo>
                    <a:pt x="9738" y="14"/>
                    <a:pt x="9725" y="18"/>
                    <a:pt x="9716" y="21"/>
                  </a:cubicBezTo>
                  <a:cubicBezTo>
                    <a:pt x="9707" y="23"/>
                    <a:pt x="9700" y="26"/>
                    <a:pt x="9682" y="26"/>
                  </a:cubicBezTo>
                  <a:cubicBezTo>
                    <a:pt x="9664" y="26"/>
                    <a:pt x="9654" y="24"/>
                    <a:pt x="9645" y="24"/>
                  </a:cubicBezTo>
                  <a:cubicBezTo>
                    <a:pt x="9636" y="23"/>
                    <a:pt x="9626" y="23"/>
                    <a:pt x="9606" y="23"/>
                  </a:cubicBezTo>
                  <a:cubicBezTo>
                    <a:pt x="9588" y="23"/>
                    <a:pt x="9578" y="22"/>
                    <a:pt x="9569" y="22"/>
                  </a:cubicBezTo>
                  <a:cubicBezTo>
                    <a:pt x="9559" y="21"/>
                    <a:pt x="9550" y="21"/>
                    <a:pt x="9530" y="21"/>
                  </a:cubicBezTo>
                  <a:cubicBezTo>
                    <a:pt x="9511" y="21"/>
                    <a:pt x="9500" y="22"/>
                    <a:pt x="9491" y="22"/>
                  </a:cubicBezTo>
                  <a:cubicBezTo>
                    <a:pt x="9482" y="23"/>
                    <a:pt x="9472" y="23"/>
                    <a:pt x="9454" y="23"/>
                  </a:cubicBezTo>
                  <a:lnTo>
                    <a:pt x="9377" y="23"/>
                  </a:lnTo>
                  <a:cubicBezTo>
                    <a:pt x="9359" y="23"/>
                    <a:pt x="9349" y="22"/>
                    <a:pt x="9339" y="22"/>
                  </a:cubicBezTo>
                  <a:cubicBezTo>
                    <a:pt x="9331" y="21"/>
                    <a:pt x="9321" y="21"/>
                    <a:pt x="9301" y="21"/>
                  </a:cubicBezTo>
                  <a:lnTo>
                    <a:pt x="9225" y="21"/>
                  </a:lnTo>
                  <a:cubicBezTo>
                    <a:pt x="9205" y="21"/>
                    <a:pt x="9197" y="21"/>
                    <a:pt x="9187" y="19"/>
                  </a:cubicBezTo>
                  <a:cubicBezTo>
                    <a:pt x="9177" y="19"/>
                    <a:pt x="9167" y="18"/>
                    <a:pt x="9147" y="18"/>
                  </a:cubicBezTo>
                  <a:cubicBezTo>
                    <a:pt x="9127" y="18"/>
                    <a:pt x="9117" y="19"/>
                    <a:pt x="9107" y="21"/>
                  </a:cubicBezTo>
                  <a:cubicBezTo>
                    <a:pt x="9097" y="22"/>
                    <a:pt x="9090" y="23"/>
                    <a:pt x="9071" y="23"/>
                  </a:cubicBezTo>
                  <a:cubicBezTo>
                    <a:pt x="9053" y="23"/>
                    <a:pt x="9044" y="22"/>
                    <a:pt x="9034" y="21"/>
                  </a:cubicBezTo>
                  <a:cubicBezTo>
                    <a:pt x="9023" y="19"/>
                    <a:pt x="9015" y="18"/>
                    <a:pt x="8994" y="18"/>
                  </a:cubicBezTo>
                  <a:lnTo>
                    <a:pt x="8918" y="18"/>
                  </a:lnTo>
                  <a:cubicBezTo>
                    <a:pt x="8897" y="18"/>
                    <a:pt x="8887" y="21"/>
                    <a:pt x="8877" y="22"/>
                  </a:cubicBezTo>
                  <a:cubicBezTo>
                    <a:pt x="8868" y="24"/>
                    <a:pt x="8860" y="26"/>
                    <a:pt x="8841" y="26"/>
                  </a:cubicBezTo>
                  <a:cubicBezTo>
                    <a:pt x="8824" y="26"/>
                    <a:pt x="8815" y="26"/>
                    <a:pt x="8806" y="24"/>
                  </a:cubicBezTo>
                  <a:cubicBezTo>
                    <a:pt x="8795" y="23"/>
                    <a:pt x="8786" y="22"/>
                    <a:pt x="8765" y="22"/>
                  </a:cubicBezTo>
                  <a:cubicBezTo>
                    <a:pt x="8748" y="22"/>
                    <a:pt x="8740" y="21"/>
                    <a:pt x="8731" y="18"/>
                  </a:cubicBezTo>
                  <a:cubicBezTo>
                    <a:pt x="8720" y="16"/>
                    <a:pt x="8710" y="13"/>
                    <a:pt x="8688" y="13"/>
                  </a:cubicBezTo>
                  <a:lnTo>
                    <a:pt x="8611" y="13"/>
                  </a:lnTo>
                  <a:cubicBezTo>
                    <a:pt x="8590" y="13"/>
                    <a:pt x="8578" y="16"/>
                    <a:pt x="8568" y="18"/>
                  </a:cubicBezTo>
                  <a:cubicBezTo>
                    <a:pt x="8560" y="19"/>
                    <a:pt x="8551" y="22"/>
                    <a:pt x="8534" y="22"/>
                  </a:cubicBezTo>
                  <a:cubicBezTo>
                    <a:pt x="8514" y="22"/>
                    <a:pt x="8503" y="22"/>
                    <a:pt x="8493" y="23"/>
                  </a:cubicBezTo>
                  <a:cubicBezTo>
                    <a:pt x="8486" y="23"/>
                    <a:pt x="8476" y="24"/>
                    <a:pt x="8458" y="24"/>
                  </a:cubicBezTo>
                  <a:cubicBezTo>
                    <a:pt x="8440" y="24"/>
                    <a:pt x="8431" y="23"/>
                    <a:pt x="8421" y="22"/>
                  </a:cubicBezTo>
                  <a:cubicBezTo>
                    <a:pt x="8411" y="20"/>
                    <a:pt x="8401" y="19"/>
                    <a:pt x="8381" y="19"/>
                  </a:cubicBezTo>
                  <a:cubicBezTo>
                    <a:pt x="8364" y="19"/>
                    <a:pt x="8356" y="17"/>
                    <a:pt x="8346" y="16"/>
                  </a:cubicBezTo>
                  <a:cubicBezTo>
                    <a:pt x="8336" y="14"/>
                    <a:pt x="8325" y="11"/>
                    <a:pt x="8305" y="11"/>
                  </a:cubicBezTo>
                  <a:cubicBezTo>
                    <a:pt x="8283" y="11"/>
                    <a:pt x="8274" y="14"/>
                    <a:pt x="8263" y="16"/>
                  </a:cubicBezTo>
                  <a:cubicBezTo>
                    <a:pt x="8255" y="17"/>
                    <a:pt x="8246" y="18"/>
                    <a:pt x="8229" y="18"/>
                  </a:cubicBezTo>
                  <a:cubicBezTo>
                    <a:pt x="8211" y="18"/>
                    <a:pt x="8203" y="16"/>
                    <a:pt x="8193" y="14"/>
                  </a:cubicBezTo>
                  <a:cubicBezTo>
                    <a:pt x="8183" y="13"/>
                    <a:pt x="8172" y="10"/>
                    <a:pt x="8153" y="10"/>
                  </a:cubicBezTo>
                  <a:cubicBezTo>
                    <a:pt x="8131" y="10"/>
                    <a:pt x="8119" y="14"/>
                    <a:pt x="8109" y="17"/>
                  </a:cubicBezTo>
                  <a:cubicBezTo>
                    <a:pt x="8100" y="19"/>
                    <a:pt x="8092" y="22"/>
                    <a:pt x="8075" y="22"/>
                  </a:cubicBezTo>
                  <a:cubicBezTo>
                    <a:pt x="8059" y="22"/>
                    <a:pt x="8052" y="19"/>
                    <a:pt x="8042" y="17"/>
                  </a:cubicBezTo>
                  <a:cubicBezTo>
                    <a:pt x="8033" y="14"/>
                    <a:pt x="8021" y="10"/>
                    <a:pt x="7999" y="10"/>
                  </a:cubicBezTo>
                  <a:cubicBezTo>
                    <a:pt x="7978" y="10"/>
                    <a:pt x="7966" y="13"/>
                    <a:pt x="7957" y="16"/>
                  </a:cubicBezTo>
                  <a:cubicBezTo>
                    <a:pt x="7947" y="17"/>
                    <a:pt x="7939" y="19"/>
                    <a:pt x="7921" y="19"/>
                  </a:cubicBezTo>
                  <a:lnTo>
                    <a:pt x="7845" y="19"/>
                  </a:lnTo>
                  <a:cubicBezTo>
                    <a:pt x="7827" y="19"/>
                    <a:pt x="7817" y="18"/>
                    <a:pt x="7808" y="18"/>
                  </a:cubicBezTo>
                  <a:cubicBezTo>
                    <a:pt x="7799" y="17"/>
                    <a:pt x="7789" y="17"/>
                    <a:pt x="7769" y="17"/>
                  </a:cubicBezTo>
                  <a:cubicBezTo>
                    <a:pt x="7751" y="17"/>
                    <a:pt x="7740" y="18"/>
                    <a:pt x="7731" y="18"/>
                  </a:cubicBezTo>
                  <a:cubicBezTo>
                    <a:pt x="7721" y="19"/>
                    <a:pt x="7711" y="19"/>
                    <a:pt x="7693" y="19"/>
                  </a:cubicBezTo>
                  <a:cubicBezTo>
                    <a:pt x="7676" y="19"/>
                    <a:pt x="7667" y="18"/>
                    <a:pt x="7658" y="16"/>
                  </a:cubicBezTo>
                  <a:cubicBezTo>
                    <a:pt x="7649" y="13"/>
                    <a:pt x="7638" y="10"/>
                    <a:pt x="7617" y="10"/>
                  </a:cubicBezTo>
                  <a:cubicBezTo>
                    <a:pt x="7599" y="10"/>
                    <a:pt x="7590" y="10"/>
                    <a:pt x="7581" y="8"/>
                  </a:cubicBezTo>
                  <a:cubicBezTo>
                    <a:pt x="7570" y="8"/>
                    <a:pt x="7560" y="7"/>
                    <a:pt x="7540" y="7"/>
                  </a:cubicBezTo>
                  <a:cubicBezTo>
                    <a:pt x="7520" y="7"/>
                    <a:pt x="7510" y="7"/>
                    <a:pt x="7500" y="8"/>
                  </a:cubicBezTo>
                  <a:cubicBezTo>
                    <a:pt x="7492" y="8"/>
                    <a:pt x="7482" y="10"/>
                    <a:pt x="7464" y="10"/>
                  </a:cubicBezTo>
                  <a:lnTo>
                    <a:pt x="7388" y="10"/>
                  </a:lnTo>
                  <a:cubicBezTo>
                    <a:pt x="7366" y="10"/>
                    <a:pt x="7357" y="13"/>
                    <a:pt x="7346" y="14"/>
                  </a:cubicBezTo>
                  <a:cubicBezTo>
                    <a:pt x="7337" y="17"/>
                    <a:pt x="7329" y="18"/>
                    <a:pt x="7311" y="18"/>
                  </a:cubicBezTo>
                  <a:cubicBezTo>
                    <a:pt x="7294" y="18"/>
                    <a:pt x="7284" y="18"/>
                    <a:pt x="7275" y="17"/>
                  </a:cubicBezTo>
                  <a:cubicBezTo>
                    <a:pt x="7265" y="17"/>
                    <a:pt x="7255" y="16"/>
                    <a:pt x="7235" y="16"/>
                  </a:cubicBezTo>
                  <a:cubicBezTo>
                    <a:pt x="7216" y="16"/>
                    <a:pt x="7206" y="16"/>
                    <a:pt x="7196" y="17"/>
                  </a:cubicBezTo>
                  <a:cubicBezTo>
                    <a:pt x="7186" y="18"/>
                    <a:pt x="7177" y="18"/>
                    <a:pt x="7159" y="18"/>
                  </a:cubicBezTo>
                  <a:cubicBezTo>
                    <a:pt x="7141" y="18"/>
                    <a:pt x="7132" y="17"/>
                    <a:pt x="7122" y="16"/>
                  </a:cubicBezTo>
                  <a:cubicBezTo>
                    <a:pt x="7113" y="14"/>
                    <a:pt x="7102" y="13"/>
                    <a:pt x="7083" y="13"/>
                  </a:cubicBezTo>
                  <a:cubicBezTo>
                    <a:pt x="7063" y="13"/>
                    <a:pt x="7055" y="13"/>
                    <a:pt x="7045" y="11"/>
                  </a:cubicBezTo>
                  <a:cubicBezTo>
                    <a:pt x="7034" y="11"/>
                    <a:pt x="7025" y="9"/>
                    <a:pt x="7004" y="9"/>
                  </a:cubicBezTo>
                  <a:cubicBezTo>
                    <a:pt x="6983" y="9"/>
                    <a:pt x="6971" y="13"/>
                    <a:pt x="6961" y="15"/>
                  </a:cubicBezTo>
                  <a:cubicBezTo>
                    <a:pt x="6952" y="17"/>
                    <a:pt x="6944" y="19"/>
                    <a:pt x="6927" y="19"/>
                  </a:cubicBezTo>
                  <a:cubicBezTo>
                    <a:pt x="6909" y="19"/>
                    <a:pt x="6901" y="18"/>
                    <a:pt x="6892" y="15"/>
                  </a:cubicBezTo>
                  <a:cubicBezTo>
                    <a:pt x="6881" y="13"/>
                    <a:pt x="6870" y="9"/>
                    <a:pt x="6849" y="9"/>
                  </a:cubicBezTo>
                  <a:cubicBezTo>
                    <a:pt x="6829" y="9"/>
                    <a:pt x="6818" y="9"/>
                    <a:pt x="6809" y="11"/>
                  </a:cubicBezTo>
                  <a:cubicBezTo>
                    <a:pt x="6800" y="11"/>
                    <a:pt x="6790" y="13"/>
                    <a:pt x="6772" y="13"/>
                  </a:cubicBezTo>
                  <a:cubicBezTo>
                    <a:pt x="6752" y="13"/>
                    <a:pt x="6742" y="14"/>
                    <a:pt x="6731" y="16"/>
                  </a:cubicBezTo>
                  <a:cubicBezTo>
                    <a:pt x="6722" y="17"/>
                    <a:pt x="6714" y="18"/>
                    <a:pt x="6695" y="18"/>
                  </a:cubicBezTo>
                  <a:cubicBezTo>
                    <a:pt x="6675" y="18"/>
                    <a:pt x="6665" y="19"/>
                    <a:pt x="6655" y="21"/>
                  </a:cubicBezTo>
                  <a:cubicBezTo>
                    <a:pt x="6647" y="21"/>
                    <a:pt x="6638" y="22"/>
                    <a:pt x="6619" y="22"/>
                  </a:cubicBezTo>
                  <a:cubicBezTo>
                    <a:pt x="6601" y="22"/>
                    <a:pt x="6591" y="21"/>
                    <a:pt x="6581" y="21"/>
                  </a:cubicBezTo>
                  <a:cubicBezTo>
                    <a:pt x="6572" y="19"/>
                    <a:pt x="6563" y="19"/>
                    <a:pt x="6543" y="19"/>
                  </a:cubicBezTo>
                  <a:cubicBezTo>
                    <a:pt x="6523" y="19"/>
                    <a:pt x="6515" y="18"/>
                    <a:pt x="6505" y="18"/>
                  </a:cubicBezTo>
                  <a:cubicBezTo>
                    <a:pt x="6496" y="17"/>
                    <a:pt x="6486" y="17"/>
                    <a:pt x="6467" y="17"/>
                  </a:cubicBezTo>
                  <a:cubicBezTo>
                    <a:pt x="6446" y="17"/>
                    <a:pt x="6436" y="17"/>
                    <a:pt x="6426" y="18"/>
                  </a:cubicBezTo>
                  <a:cubicBezTo>
                    <a:pt x="6418" y="18"/>
                    <a:pt x="6409" y="19"/>
                    <a:pt x="6389" y="19"/>
                  </a:cubicBezTo>
                  <a:cubicBezTo>
                    <a:pt x="6371" y="19"/>
                    <a:pt x="6361" y="21"/>
                    <a:pt x="6351" y="21"/>
                  </a:cubicBezTo>
                  <a:cubicBezTo>
                    <a:pt x="6341" y="22"/>
                    <a:pt x="6333" y="22"/>
                    <a:pt x="6313" y="22"/>
                  </a:cubicBezTo>
                  <a:cubicBezTo>
                    <a:pt x="6295" y="22"/>
                    <a:pt x="6287" y="21"/>
                    <a:pt x="6277" y="19"/>
                  </a:cubicBezTo>
                  <a:cubicBezTo>
                    <a:pt x="6266" y="17"/>
                    <a:pt x="6256" y="16"/>
                    <a:pt x="6236" y="16"/>
                  </a:cubicBezTo>
                  <a:cubicBezTo>
                    <a:pt x="6217" y="16"/>
                    <a:pt x="6210" y="14"/>
                    <a:pt x="6200" y="13"/>
                  </a:cubicBezTo>
                  <a:cubicBezTo>
                    <a:pt x="6190" y="11"/>
                    <a:pt x="6180" y="10"/>
                    <a:pt x="6159" y="10"/>
                  </a:cubicBezTo>
                  <a:cubicBezTo>
                    <a:pt x="6141" y="10"/>
                    <a:pt x="6131" y="8"/>
                    <a:pt x="6122" y="8"/>
                  </a:cubicBezTo>
                  <a:cubicBezTo>
                    <a:pt x="6113" y="8"/>
                    <a:pt x="6104" y="7"/>
                    <a:pt x="6083" y="7"/>
                  </a:cubicBezTo>
                  <a:lnTo>
                    <a:pt x="5931" y="7"/>
                  </a:lnTo>
                  <a:cubicBezTo>
                    <a:pt x="5912" y="7"/>
                    <a:pt x="5901" y="8"/>
                    <a:pt x="5892" y="8"/>
                  </a:cubicBezTo>
                  <a:cubicBezTo>
                    <a:pt x="5883" y="10"/>
                    <a:pt x="5873" y="10"/>
                    <a:pt x="5855" y="10"/>
                  </a:cubicBezTo>
                  <a:cubicBezTo>
                    <a:pt x="5834" y="10"/>
                    <a:pt x="5821" y="14"/>
                    <a:pt x="5812" y="17"/>
                  </a:cubicBezTo>
                  <a:cubicBezTo>
                    <a:pt x="5803" y="19"/>
                    <a:pt x="5796" y="22"/>
                    <a:pt x="5778" y="22"/>
                  </a:cubicBezTo>
                  <a:cubicBezTo>
                    <a:pt x="5761" y="22"/>
                    <a:pt x="5753" y="21"/>
                    <a:pt x="5744" y="18"/>
                  </a:cubicBezTo>
                  <a:cubicBezTo>
                    <a:pt x="5734" y="16"/>
                    <a:pt x="5723" y="13"/>
                    <a:pt x="5702" y="13"/>
                  </a:cubicBezTo>
                  <a:lnTo>
                    <a:pt x="5626" y="13"/>
                  </a:lnTo>
                  <a:cubicBezTo>
                    <a:pt x="5605" y="13"/>
                    <a:pt x="5595" y="13"/>
                    <a:pt x="5585" y="14"/>
                  </a:cubicBezTo>
                  <a:cubicBezTo>
                    <a:pt x="5577" y="14"/>
                    <a:pt x="5567" y="16"/>
                    <a:pt x="5548" y="16"/>
                  </a:cubicBezTo>
                  <a:cubicBezTo>
                    <a:pt x="5529" y="16"/>
                    <a:pt x="5519" y="17"/>
                    <a:pt x="5509" y="17"/>
                  </a:cubicBezTo>
                  <a:cubicBezTo>
                    <a:pt x="5499" y="18"/>
                    <a:pt x="5491" y="18"/>
                    <a:pt x="5472" y="18"/>
                  </a:cubicBezTo>
                  <a:lnTo>
                    <a:pt x="5395" y="18"/>
                  </a:lnTo>
                  <a:cubicBezTo>
                    <a:pt x="5376" y="18"/>
                    <a:pt x="5369" y="17"/>
                    <a:pt x="5359" y="16"/>
                  </a:cubicBezTo>
                  <a:cubicBezTo>
                    <a:pt x="5349" y="14"/>
                    <a:pt x="5339" y="13"/>
                    <a:pt x="5319" y="13"/>
                  </a:cubicBezTo>
                  <a:cubicBezTo>
                    <a:pt x="5297" y="13"/>
                    <a:pt x="5285" y="16"/>
                    <a:pt x="5276" y="18"/>
                  </a:cubicBezTo>
                  <a:cubicBezTo>
                    <a:pt x="5267" y="19"/>
                    <a:pt x="5258" y="22"/>
                    <a:pt x="5241" y="22"/>
                  </a:cubicBezTo>
                  <a:cubicBezTo>
                    <a:pt x="5222" y="22"/>
                    <a:pt x="5213" y="20"/>
                    <a:pt x="5204" y="20"/>
                  </a:cubicBezTo>
                  <a:cubicBezTo>
                    <a:pt x="5194" y="19"/>
                    <a:pt x="5186" y="19"/>
                    <a:pt x="5165" y="19"/>
                  </a:cubicBezTo>
                  <a:cubicBezTo>
                    <a:pt x="5146" y="19"/>
                    <a:pt x="5137" y="19"/>
                    <a:pt x="5128" y="18"/>
                  </a:cubicBezTo>
                  <a:cubicBezTo>
                    <a:pt x="5117" y="18"/>
                    <a:pt x="5107" y="17"/>
                    <a:pt x="5087" y="17"/>
                  </a:cubicBezTo>
                  <a:cubicBezTo>
                    <a:pt x="5070" y="17"/>
                    <a:pt x="5062" y="14"/>
                    <a:pt x="5053" y="13"/>
                  </a:cubicBezTo>
                  <a:cubicBezTo>
                    <a:pt x="5043" y="11"/>
                    <a:pt x="5032" y="8"/>
                    <a:pt x="5011" y="8"/>
                  </a:cubicBezTo>
                  <a:cubicBezTo>
                    <a:pt x="4991" y="8"/>
                    <a:pt x="4980" y="10"/>
                    <a:pt x="4971" y="11"/>
                  </a:cubicBezTo>
                  <a:cubicBezTo>
                    <a:pt x="4962" y="11"/>
                    <a:pt x="4953" y="13"/>
                    <a:pt x="4935" y="13"/>
                  </a:cubicBezTo>
                  <a:cubicBezTo>
                    <a:pt x="4917" y="13"/>
                    <a:pt x="4908" y="11"/>
                    <a:pt x="4898" y="10"/>
                  </a:cubicBezTo>
                  <a:cubicBezTo>
                    <a:pt x="4888" y="8"/>
                    <a:pt x="4878" y="7"/>
                    <a:pt x="4858" y="7"/>
                  </a:cubicBezTo>
                  <a:lnTo>
                    <a:pt x="4782" y="7"/>
                  </a:lnTo>
                  <a:cubicBezTo>
                    <a:pt x="4760" y="7"/>
                    <a:pt x="4750" y="11"/>
                    <a:pt x="4739" y="14"/>
                  </a:cubicBezTo>
                  <a:cubicBezTo>
                    <a:pt x="4729" y="17"/>
                    <a:pt x="4722" y="19"/>
                    <a:pt x="4706" y="19"/>
                  </a:cubicBezTo>
                  <a:cubicBezTo>
                    <a:pt x="4686" y="19"/>
                    <a:pt x="4678" y="18"/>
                    <a:pt x="4668" y="18"/>
                  </a:cubicBezTo>
                  <a:cubicBezTo>
                    <a:pt x="4659" y="17"/>
                    <a:pt x="4650" y="17"/>
                    <a:pt x="4630" y="17"/>
                  </a:cubicBezTo>
                  <a:lnTo>
                    <a:pt x="4554" y="17"/>
                  </a:lnTo>
                  <a:cubicBezTo>
                    <a:pt x="4535" y="17"/>
                    <a:pt x="4528" y="16"/>
                    <a:pt x="4518" y="13"/>
                  </a:cubicBezTo>
                  <a:cubicBezTo>
                    <a:pt x="4508" y="10"/>
                    <a:pt x="4497" y="7"/>
                    <a:pt x="4475" y="7"/>
                  </a:cubicBezTo>
                  <a:cubicBezTo>
                    <a:pt x="4454" y="7"/>
                    <a:pt x="4443" y="11"/>
                    <a:pt x="4433" y="14"/>
                  </a:cubicBezTo>
                  <a:cubicBezTo>
                    <a:pt x="4423" y="17"/>
                    <a:pt x="4415" y="19"/>
                    <a:pt x="4399" y="19"/>
                  </a:cubicBezTo>
                  <a:cubicBezTo>
                    <a:pt x="4380" y="19"/>
                    <a:pt x="4371" y="18"/>
                    <a:pt x="4362" y="18"/>
                  </a:cubicBezTo>
                  <a:cubicBezTo>
                    <a:pt x="4352" y="17"/>
                    <a:pt x="4343" y="17"/>
                    <a:pt x="4323" y="17"/>
                  </a:cubicBezTo>
                  <a:cubicBezTo>
                    <a:pt x="4306" y="17"/>
                    <a:pt x="4299" y="14"/>
                    <a:pt x="4289" y="11"/>
                  </a:cubicBezTo>
                  <a:cubicBezTo>
                    <a:pt x="4279" y="8"/>
                    <a:pt x="4268" y="4"/>
                    <a:pt x="4246" y="4"/>
                  </a:cubicBezTo>
                  <a:cubicBezTo>
                    <a:pt x="4226" y="4"/>
                    <a:pt x="4214" y="6"/>
                    <a:pt x="4204" y="8"/>
                  </a:cubicBezTo>
                  <a:cubicBezTo>
                    <a:pt x="4196" y="11"/>
                    <a:pt x="4187" y="13"/>
                    <a:pt x="4170" y="13"/>
                  </a:cubicBezTo>
                  <a:cubicBezTo>
                    <a:pt x="4150" y="13"/>
                    <a:pt x="4139" y="13"/>
                    <a:pt x="4129" y="14"/>
                  </a:cubicBezTo>
                  <a:cubicBezTo>
                    <a:pt x="4121" y="14"/>
                    <a:pt x="4111" y="15"/>
                    <a:pt x="4092" y="15"/>
                  </a:cubicBezTo>
                  <a:cubicBezTo>
                    <a:pt x="4074" y="15"/>
                    <a:pt x="4064" y="15"/>
                    <a:pt x="4056" y="14"/>
                  </a:cubicBezTo>
                  <a:cubicBezTo>
                    <a:pt x="4045" y="14"/>
                    <a:pt x="4035" y="13"/>
                    <a:pt x="4015" y="13"/>
                  </a:cubicBezTo>
                  <a:cubicBezTo>
                    <a:pt x="3998" y="13"/>
                    <a:pt x="3989" y="11"/>
                    <a:pt x="3981" y="9"/>
                  </a:cubicBezTo>
                  <a:cubicBezTo>
                    <a:pt x="3969" y="7"/>
                    <a:pt x="3958" y="6"/>
                    <a:pt x="3939" y="6"/>
                  </a:cubicBezTo>
                  <a:cubicBezTo>
                    <a:pt x="3919" y="6"/>
                    <a:pt x="3911" y="6"/>
                    <a:pt x="3901" y="4"/>
                  </a:cubicBezTo>
                  <a:cubicBezTo>
                    <a:pt x="3891" y="4"/>
                    <a:pt x="3881" y="3"/>
                    <a:pt x="3861" y="3"/>
                  </a:cubicBezTo>
                  <a:cubicBezTo>
                    <a:pt x="3841" y="3"/>
                    <a:pt x="3828" y="6"/>
                    <a:pt x="3820" y="8"/>
                  </a:cubicBezTo>
                  <a:cubicBezTo>
                    <a:pt x="3810" y="11"/>
                    <a:pt x="3802" y="13"/>
                    <a:pt x="3785" y="13"/>
                  </a:cubicBezTo>
                  <a:cubicBezTo>
                    <a:pt x="3767" y="13"/>
                    <a:pt x="3758" y="13"/>
                    <a:pt x="3748" y="11"/>
                  </a:cubicBezTo>
                  <a:cubicBezTo>
                    <a:pt x="3737" y="9"/>
                    <a:pt x="3728" y="8"/>
                    <a:pt x="3708" y="8"/>
                  </a:cubicBezTo>
                  <a:cubicBezTo>
                    <a:pt x="3687" y="8"/>
                    <a:pt x="3674" y="11"/>
                    <a:pt x="3666" y="14"/>
                  </a:cubicBezTo>
                  <a:cubicBezTo>
                    <a:pt x="3656" y="17"/>
                    <a:pt x="3647" y="19"/>
                    <a:pt x="3630" y="19"/>
                  </a:cubicBezTo>
                  <a:cubicBezTo>
                    <a:pt x="3614" y="19"/>
                    <a:pt x="3607" y="17"/>
                    <a:pt x="3597" y="14"/>
                  </a:cubicBezTo>
                  <a:cubicBezTo>
                    <a:pt x="3586" y="9"/>
                    <a:pt x="3576" y="7"/>
                    <a:pt x="3554" y="7"/>
                  </a:cubicBezTo>
                  <a:cubicBezTo>
                    <a:pt x="3534" y="7"/>
                    <a:pt x="3522" y="8"/>
                    <a:pt x="3512" y="11"/>
                  </a:cubicBezTo>
                  <a:cubicBezTo>
                    <a:pt x="3503" y="14"/>
                    <a:pt x="3495" y="15"/>
                    <a:pt x="3478" y="15"/>
                  </a:cubicBezTo>
                  <a:cubicBezTo>
                    <a:pt x="3459" y="15"/>
                    <a:pt x="3451" y="14"/>
                    <a:pt x="3442" y="13"/>
                  </a:cubicBezTo>
                  <a:cubicBezTo>
                    <a:pt x="3431" y="11"/>
                    <a:pt x="3420" y="9"/>
                    <a:pt x="3400" y="9"/>
                  </a:cubicBezTo>
                  <a:cubicBezTo>
                    <a:pt x="3382" y="9"/>
                    <a:pt x="3373" y="8"/>
                    <a:pt x="3364" y="7"/>
                  </a:cubicBezTo>
                  <a:cubicBezTo>
                    <a:pt x="3355" y="6"/>
                    <a:pt x="3344" y="4"/>
                    <a:pt x="3324" y="4"/>
                  </a:cubicBezTo>
                  <a:lnTo>
                    <a:pt x="3248" y="4"/>
                  </a:lnTo>
                  <a:cubicBezTo>
                    <a:pt x="3228" y="4"/>
                    <a:pt x="3218" y="6"/>
                    <a:pt x="3207" y="7"/>
                  </a:cubicBezTo>
                  <a:cubicBezTo>
                    <a:pt x="3200" y="8"/>
                    <a:pt x="3190" y="9"/>
                    <a:pt x="3171" y="9"/>
                  </a:cubicBezTo>
                  <a:cubicBezTo>
                    <a:pt x="3149" y="9"/>
                    <a:pt x="3141" y="13"/>
                    <a:pt x="3130" y="14"/>
                  </a:cubicBezTo>
                  <a:cubicBezTo>
                    <a:pt x="3120" y="15"/>
                    <a:pt x="3111" y="17"/>
                    <a:pt x="3094" y="17"/>
                  </a:cubicBezTo>
                  <a:lnTo>
                    <a:pt x="2940" y="17"/>
                  </a:lnTo>
                  <a:cubicBezTo>
                    <a:pt x="2923" y="17"/>
                    <a:pt x="2916" y="15"/>
                    <a:pt x="2906" y="13"/>
                  </a:cubicBezTo>
                  <a:cubicBezTo>
                    <a:pt x="2897" y="9"/>
                    <a:pt x="2886" y="7"/>
                    <a:pt x="2864" y="7"/>
                  </a:cubicBezTo>
                  <a:cubicBezTo>
                    <a:pt x="2843" y="7"/>
                    <a:pt x="2833" y="9"/>
                    <a:pt x="2823" y="11"/>
                  </a:cubicBezTo>
                  <a:cubicBezTo>
                    <a:pt x="2814" y="13"/>
                    <a:pt x="2804" y="14"/>
                    <a:pt x="2787" y="14"/>
                  </a:cubicBezTo>
                  <a:lnTo>
                    <a:pt x="2710" y="14"/>
                  </a:lnTo>
                  <a:cubicBezTo>
                    <a:pt x="2692" y="14"/>
                    <a:pt x="2682" y="13"/>
                    <a:pt x="2673" y="13"/>
                  </a:cubicBezTo>
                  <a:cubicBezTo>
                    <a:pt x="2664" y="11"/>
                    <a:pt x="2654" y="11"/>
                    <a:pt x="2634" y="11"/>
                  </a:cubicBezTo>
                  <a:cubicBezTo>
                    <a:pt x="2614" y="11"/>
                    <a:pt x="2602" y="13"/>
                    <a:pt x="2592" y="15"/>
                  </a:cubicBezTo>
                  <a:cubicBezTo>
                    <a:pt x="2584" y="18"/>
                    <a:pt x="2575" y="19"/>
                    <a:pt x="2558" y="19"/>
                  </a:cubicBezTo>
                  <a:cubicBezTo>
                    <a:pt x="2541" y="19"/>
                    <a:pt x="2532" y="18"/>
                    <a:pt x="2523" y="15"/>
                  </a:cubicBezTo>
                  <a:cubicBezTo>
                    <a:pt x="2514" y="13"/>
                    <a:pt x="2503" y="9"/>
                    <a:pt x="2482" y="9"/>
                  </a:cubicBezTo>
                  <a:cubicBezTo>
                    <a:pt x="2462" y="9"/>
                    <a:pt x="2451" y="9"/>
                    <a:pt x="2441" y="11"/>
                  </a:cubicBezTo>
                  <a:cubicBezTo>
                    <a:pt x="2432" y="11"/>
                    <a:pt x="2423" y="13"/>
                    <a:pt x="2404" y="13"/>
                  </a:cubicBezTo>
                  <a:cubicBezTo>
                    <a:pt x="2386" y="13"/>
                    <a:pt x="2377" y="11"/>
                    <a:pt x="2367" y="9"/>
                  </a:cubicBezTo>
                  <a:cubicBezTo>
                    <a:pt x="2359" y="8"/>
                    <a:pt x="2348" y="7"/>
                    <a:pt x="2328" y="7"/>
                  </a:cubicBezTo>
                  <a:lnTo>
                    <a:pt x="2250" y="7"/>
                  </a:lnTo>
                  <a:cubicBezTo>
                    <a:pt x="2230" y="7"/>
                    <a:pt x="2220" y="8"/>
                    <a:pt x="2210" y="9"/>
                  </a:cubicBezTo>
                  <a:cubicBezTo>
                    <a:pt x="2200" y="11"/>
                    <a:pt x="2193" y="13"/>
                    <a:pt x="2174" y="13"/>
                  </a:cubicBezTo>
                  <a:cubicBezTo>
                    <a:pt x="2155" y="13"/>
                    <a:pt x="2147" y="11"/>
                    <a:pt x="2137" y="9"/>
                  </a:cubicBezTo>
                  <a:cubicBezTo>
                    <a:pt x="2126" y="7"/>
                    <a:pt x="2116" y="6"/>
                    <a:pt x="2096" y="6"/>
                  </a:cubicBezTo>
                  <a:cubicBezTo>
                    <a:pt x="2076" y="6"/>
                    <a:pt x="2065" y="6"/>
                    <a:pt x="2056" y="7"/>
                  </a:cubicBezTo>
                  <a:cubicBezTo>
                    <a:pt x="2046" y="7"/>
                    <a:pt x="2038" y="8"/>
                    <a:pt x="2018" y="8"/>
                  </a:cubicBezTo>
                  <a:cubicBezTo>
                    <a:pt x="2000" y="8"/>
                    <a:pt x="1990" y="8"/>
                    <a:pt x="1981" y="7"/>
                  </a:cubicBezTo>
                  <a:cubicBezTo>
                    <a:pt x="1970" y="7"/>
                    <a:pt x="1960" y="6"/>
                    <a:pt x="1941" y="6"/>
                  </a:cubicBezTo>
                  <a:cubicBezTo>
                    <a:pt x="1921" y="6"/>
                    <a:pt x="1910" y="6"/>
                    <a:pt x="1900" y="7"/>
                  </a:cubicBezTo>
                  <a:cubicBezTo>
                    <a:pt x="1891" y="7"/>
                    <a:pt x="1882" y="8"/>
                    <a:pt x="1863" y="8"/>
                  </a:cubicBezTo>
                  <a:cubicBezTo>
                    <a:pt x="1841" y="8"/>
                    <a:pt x="1832" y="11"/>
                    <a:pt x="1821" y="13"/>
                  </a:cubicBezTo>
                  <a:cubicBezTo>
                    <a:pt x="1813" y="14"/>
                    <a:pt x="1803" y="15"/>
                    <a:pt x="1786" y="15"/>
                  </a:cubicBezTo>
                  <a:cubicBezTo>
                    <a:pt x="1767" y="15"/>
                    <a:pt x="1757" y="14"/>
                    <a:pt x="1748" y="14"/>
                  </a:cubicBezTo>
                  <a:cubicBezTo>
                    <a:pt x="1739" y="13"/>
                    <a:pt x="1729" y="13"/>
                    <a:pt x="1709" y="13"/>
                  </a:cubicBezTo>
                  <a:cubicBezTo>
                    <a:pt x="1693" y="13"/>
                    <a:pt x="1685" y="9"/>
                    <a:pt x="1675" y="7"/>
                  </a:cubicBezTo>
                  <a:cubicBezTo>
                    <a:pt x="1666" y="4"/>
                    <a:pt x="1654" y="1"/>
                    <a:pt x="1633" y="1"/>
                  </a:cubicBezTo>
                  <a:cubicBezTo>
                    <a:pt x="1612" y="1"/>
                    <a:pt x="1604" y="2"/>
                    <a:pt x="1593" y="3"/>
                  </a:cubicBezTo>
                  <a:cubicBezTo>
                    <a:pt x="1584" y="4"/>
                    <a:pt x="1575" y="6"/>
                    <a:pt x="1557" y="6"/>
                  </a:cubicBezTo>
                  <a:cubicBezTo>
                    <a:pt x="1537" y="6"/>
                    <a:pt x="1527" y="7"/>
                    <a:pt x="1518" y="7"/>
                  </a:cubicBezTo>
                  <a:cubicBezTo>
                    <a:pt x="1508" y="8"/>
                    <a:pt x="1499" y="8"/>
                    <a:pt x="1481" y="8"/>
                  </a:cubicBezTo>
                  <a:lnTo>
                    <a:pt x="1402" y="8"/>
                  </a:lnTo>
                  <a:cubicBezTo>
                    <a:pt x="1385" y="8"/>
                    <a:pt x="1376" y="7"/>
                    <a:pt x="1366" y="6"/>
                  </a:cubicBezTo>
                  <a:cubicBezTo>
                    <a:pt x="1357" y="4"/>
                    <a:pt x="1347" y="3"/>
                    <a:pt x="1326" y="3"/>
                  </a:cubicBezTo>
                  <a:cubicBezTo>
                    <a:pt x="1306" y="3"/>
                    <a:pt x="1294" y="4"/>
                    <a:pt x="1285" y="7"/>
                  </a:cubicBezTo>
                  <a:cubicBezTo>
                    <a:pt x="1277" y="9"/>
                    <a:pt x="1267" y="11"/>
                    <a:pt x="1250" y="11"/>
                  </a:cubicBezTo>
                  <a:cubicBezTo>
                    <a:pt x="1232" y="11"/>
                    <a:pt x="1225" y="8"/>
                    <a:pt x="1215" y="7"/>
                  </a:cubicBezTo>
                  <a:cubicBezTo>
                    <a:pt x="1205" y="6"/>
                    <a:pt x="1195" y="3"/>
                    <a:pt x="1173" y="3"/>
                  </a:cubicBezTo>
                  <a:cubicBezTo>
                    <a:pt x="1155" y="3"/>
                    <a:pt x="1145" y="2"/>
                    <a:pt x="1136" y="2"/>
                  </a:cubicBezTo>
                  <a:cubicBezTo>
                    <a:pt x="1127" y="1"/>
                    <a:pt x="1117" y="1"/>
                    <a:pt x="10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1"/>
            <p:cNvSpPr/>
            <p:nvPr/>
          </p:nvSpPr>
          <p:spPr>
            <a:xfrm>
              <a:off x="3925575" y="4859075"/>
              <a:ext cx="309200" cy="1375"/>
            </a:xfrm>
            <a:custGeom>
              <a:avLst/>
              <a:gdLst/>
              <a:ahLst/>
              <a:cxnLst/>
              <a:rect l="l" t="t" r="r" b="b"/>
              <a:pathLst>
                <a:path w="12368" h="55" extrusionOk="0">
                  <a:moveTo>
                    <a:pt x="16" y="0"/>
                  </a:moveTo>
                  <a:cubicBezTo>
                    <a:pt x="6" y="0"/>
                    <a:pt x="0" y="6"/>
                    <a:pt x="0" y="16"/>
                  </a:cubicBezTo>
                  <a:cubicBezTo>
                    <a:pt x="0" y="25"/>
                    <a:pt x="6" y="32"/>
                    <a:pt x="16" y="32"/>
                  </a:cubicBezTo>
                  <a:cubicBezTo>
                    <a:pt x="34" y="32"/>
                    <a:pt x="44" y="33"/>
                    <a:pt x="54" y="34"/>
                  </a:cubicBezTo>
                  <a:cubicBezTo>
                    <a:pt x="62" y="35"/>
                    <a:pt x="73" y="38"/>
                    <a:pt x="93" y="38"/>
                  </a:cubicBezTo>
                  <a:cubicBezTo>
                    <a:pt x="114" y="38"/>
                    <a:pt x="123" y="35"/>
                    <a:pt x="134" y="34"/>
                  </a:cubicBezTo>
                  <a:cubicBezTo>
                    <a:pt x="142" y="34"/>
                    <a:pt x="152" y="33"/>
                    <a:pt x="171" y="33"/>
                  </a:cubicBezTo>
                  <a:cubicBezTo>
                    <a:pt x="189" y="33"/>
                    <a:pt x="196" y="35"/>
                    <a:pt x="206" y="38"/>
                  </a:cubicBezTo>
                  <a:cubicBezTo>
                    <a:pt x="215" y="39"/>
                    <a:pt x="226" y="41"/>
                    <a:pt x="247" y="41"/>
                  </a:cubicBezTo>
                  <a:cubicBezTo>
                    <a:pt x="266" y="41"/>
                    <a:pt x="275" y="41"/>
                    <a:pt x="285" y="43"/>
                  </a:cubicBezTo>
                  <a:cubicBezTo>
                    <a:pt x="296" y="43"/>
                    <a:pt x="305" y="44"/>
                    <a:pt x="325" y="44"/>
                  </a:cubicBezTo>
                  <a:cubicBezTo>
                    <a:pt x="344" y="44"/>
                    <a:pt x="353" y="45"/>
                    <a:pt x="362" y="45"/>
                  </a:cubicBezTo>
                  <a:cubicBezTo>
                    <a:pt x="372" y="46"/>
                    <a:pt x="381" y="46"/>
                    <a:pt x="402" y="46"/>
                  </a:cubicBezTo>
                  <a:cubicBezTo>
                    <a:pt x="423" y="46"/>
                    <a:pt x="435" y="44"/>
                    <a:pt x="445" y="41"/>
                  </a:cubicBezTo>
                  <a:cubicBezTo>
                    <a:pt x="453" y="40"/>
                    <a:pt x="462" y="38"/>
                    <a:pt x="479" y="38"/>
                  </a:cubicBezTo>
                  <a:cubicBezTo>
                    <a:pt x="496" y="38"/>
                    <a:pt x="506" y="39"/>
                    <a:pt x="515" y="40"/>
                  </a:cubicBezTo>
                  <a:cubicBezTo>
                    <a:pt x="525" y="41"/>
                    <a:pt x="536" y="43"/>
                    <a:pt x="555" y="43"/>
                  </a:cubicBezTo>
                  <a:lnTo>
                    <a:pt x="633" y="43"/>
                  </a:lnTo>
                  <a:cubicBezTo>
                    <a:pt x="651" y="43"/>
                    <a:pt x="662" y="41"/>
                    <a:pt x="672" y="41"/>
                  </a:cubicBezTo>
                  <a:cubicBezTo>
                    <a:pt x="681" y="40"/>
                    <a:pt x="691" y="40"/>
                    <a:pt x="709" y="40"/>
                  </a:cubicBezTo>
                  <a:cubicBezTo>
                    <a:pt x="729" y="40"/>
                    <a:pt x="740" y="40"/>
                    <a:pt x="750" y="39"/>
                  </a:cubicBezTo>
                  <a:cubicBezTo>
                    <a:pt x="758" y="39"/>
                    <a:pt x="768" y="38"/>
                    <a:pt x="787" y="38"/>
                  </a:cubicBezTo>
                  <a:lnTo>
                    <a:pt x="864" y="38"/>
                  </a:lnTo>
                  <a:cubicBezTo>
                    <a:pt x="882" y="38"/>
                    <a:pt x="890" y="39"/>
                    <a:pt x="900" y="41"/>
                  </a:cubicBezTo>
                  <a:cubicBezTo>
                    <a:pt x="908" y="44"/>
                    <a:pt x="919" y="46"/>
                    <a:pt x="940" y="46"/>
                  </a:cubicBezTo>
                  <a:cubicBezTo>
                    <a:pt x="962" y="46"/>
                    <a:pt x="973" y="43"/>
                    <a:pt x="983" y="40"/>
                  </a:cubicBezTo>
                  <a:cubicBezTo>
                    <a:pt x="992" y="38"/>
                    <a:pt x="999" y="34"/>
                    <a:pt x="1018" y="34"/>
                  </a:cubicBezTo>
                  <a:cubicBezTo>
                    <a:pt x="1036" y="34"/>
                    <a:pt x="1047" y="33"/>
                    <a:pt x="1056" y="33"/>
                  </a:cubicBezTo>
                  <a:cubicBezTo>
                    <a:pt x="1066" y="32"/>
                    <a:pt x="1074" y="32"/>
                    <a:pt x="1094" y="32"/>
                  </a:cubicBezTo>
                  <a:lnTo>
                    <a:pt x="1246" y="32"/>
                  </a:lnTo>
                  <a:cubicBezTo>
                    <a:pt x="1265" y="32"/>
                    <a:pt x="1274" y="33"/>
                    <a:pt x="1283" y="33"/>
                  </a:cubicBezTo>
                  <a:cubicBezTo>
                    <a:pt x="1294" y="33"/>
                    <a:pt x="1304" y="34"/>
                    <a:pt x="1324" y="34"/>
                  </a:cubicBezTo>
                  <a:cubicBezTo>
                    <a:pt x="1341" y="34"/>
                    <a:pt x="1351" y="35"/>
                    <a:pt x="1359" y="38"/>
                  </a:cubicBezTo>
                  <a:cubicBezTo>
                    <a:pt x="1369" y="39"/>
                    <a:pt x="1380" y="40"/>
                    <a:pt x="1400" y="40"/>
                  </a:cubicBezTo>
                  <a:cubicBezTo>
                    <a:pt x="1419" y="40"/>
                    <a:pt x="1427" y="41"/>
                    <a:pt x="1436" y="43"/>
                  </a:cubicBezTo>
                  <a:cubicBezTo>
                    <a:pt x="1447" y="45"/>
                    <a:pt x="1458" y="46"/>
                    <a:pt x="1478" y="46"/>
                  </a:cubicBezTo>
                  <a:cubicBezTo>
                    <a:pt x="1496" y="46"/>
                    <a:pt x="1507" y="45"/>
                    <a:pt x="1517" y="45"/>
                  </a:cubicBezTo>
                  <a:cubicBezTo>
                    <a:pt x="1525" y="44"/>
                    <a:pt x="1535" y="44"/>
                    <a:pt x="1554" y="44"/>
                  </a:cubicBezTo>
                  <a:cubicBezTo>
                    <a:pt x="1574" y="44"/>
                    <a:pt x="1584" y="44"/>
                    <a:pt x="1594" y="43"/>
                  </a:cubicBezTo>
                  <a:cubicBezTo>
                    <a:pt x="1603" y="43"/>
                    <a:pt x="1613" y="41"/>
                    <a:pt x="1631" y="41"/>
                  </a:cubicBezTo>
                  <a:cubicBezTo>
                    <a:pt x="1651" y="41"/>
                    <a:pt x="1659" y="43"/>
                    <a:pt x="1669" y="43"/>
                  </a:cubicBezTo>
                  <a:cubicBezTo>
                    <a:pt x="1678" y="44"/>
                    <a:pt x="1688" y="44"/>
                    <a:pt x="1707" y="44"/>
                  </a:cubicBezTo>
                  <a:cubicBezTo>
                    <a:pt x="1727" y="44"/>
                    <a:pt x="1736" y="45"/>
                    <a:pt x="1745" y="45"/>
                  </a:cubicBezTo>
                  <a:cubicBezTo>
                    <a:pt x="1755" y="46"/>
                    <a:pt x="1764" y="46"/>
                    <a:pt x="1785" y="46"/>
                  </a:cubicBezTo>
                  <a:cubicBezTo>
                    <a:pt x="1804" y="46"/>
                    <a:pt x="1815" y="45"/>
                    <a:pt x="1824" y="44"/>
                  </a:cubicBezTo>
                  <a:cubicBezTo>
                    <a:pt x="1833" y="44"/>
                    <a:pt x="1841" y="43"/>
                    <a:pt x="1861" y="43"/>
                  </a:cubicBezTo>
                  <a:cubicBezTo>
                    <a:pt x="1881" y="43"/>
                    <a:pt x="1889" y="41"/>
                    <a:pt x="1900" y="40"/>
                  </a:cubicBezTo>
                  <a:cubicBezTo>
                    <a:pt x="1910" y="39"/>
                    <a:pt x="1918" y="38"/>
                    <a:pt x="1937" y="38"/>
                  </a:cubicBezTo>
                  <a:cubicBezTo>
                    <a:pt x="1957" y="38"/>
                    <a:pt x="1968" y="38"/>
                    <a:pt x="1977" y="35"/>
                  </a:cubicBezTo>
                  <a:cubicBezTo>
                    <a:pt x="1986" y="35"/>
                    <a:pt x="1996" y="34"/>
                    <a:pt x="2015" y="34"/>
                  </a:cubicBezTo>
                  <a:cubicBezTo>
                    <a:pt x="2032" y="34"/>
                    <a:pt x="2039" y="35"/>
                    <a:pt x="2049" y="39"/>
                  </a:cubicBezTo>
                  <a:cubicBezTo>
                    <a:pt x="2060" y="41"/>
                    <a:pt x="2071" y="44"/>
                    <a:pt x="2092" y="44"/>
                  </a:cubicBezTo>
                  <a:cubicBezTo>
                    <a:pt x="2113" y="44"/>
                    <a:pt x="2125" y="41"/>
                    <a:pt x="2135" y="39"/>
                  </a:cubicBezTo>
                  <a:cubicBezTo>
                    <a:pt x="2144" y="38"/>
                    <a:pt x="2152" y="34"/>
                    <a:pt x="2170" y="34"/>
                  </a:cubicBezTo>
                  <a:cubicBezTo>
                    <a:pt x="2188" y="34"/>
                    <a:pt x="2198" y="34"/>
                    <a:pt x="2208" y="35"/>
                  </a:cubicBezTo>
                  <a:cubicBezTo>
                    <a:pt x="2218" y="35"/>
                    <a:pt x="2227" y="38"/>
                    <a:pt x="2247" y="38"/>
                  </a:cubicBezTo>
                  <a:cubicBezTo>
                    <a:pt x="2264" y="38"/>
                    <a:pt x="2274" y="39"/>
                    <a:pt x="2284" y="40"/>
                  </a:cubicBezTo>
                  <a:cubicBezTo>
                    <a:pt x="2293" y="41"/>
                    <a:pt x="2304" y="43"/>
                    <a:pt x="2323" y="43"/>
                  </a:cubicBezTo>
                  <a:cubicBezTo>
                    <a:pt x="2343" y="43"/>
                    <a:pt x="2353" y="43"/>
                    <a:pt x="2363" y="41"/>
                  </a:cubicBezTo>
                  <a:cubicBezTo>
                    <a:pt x="2371" y="40"/>
                    <a:pt x="2381" y="40"/>
                    <a:pt x="2400" y="40"/>
                  </a:cubicBezTo>
                  <a:cubicBezTo>
                    <a:pt x="2418" y="40"/>
                    <a:pt x="2427" y="40"/>
                    <a:pt x="2436" y="41"/>
                  </a:cubicBezTo>
                  <a:cubicBezTo>
                    <a:pt x="2446" y="41"/>
                    <a:pt x="2456" y="43"/>
                    <a:pt x="2476" y="43"/>
                  </a:cubicBezTo>
                  <a:cubicBezTo>
                    <a:pt x="2498" y="43"/>
                    <a:pt x="2508" y="40"/>
                    <a:pt x="2518" y="39"/>
                  </a:cubicBezTo>
                  <a:cubicBezTo>
                    <a:pt x="2526" y="35"/>
                    <a:pt x="2535" y="34"/>
                    <a:pt x="2553" y="34"/>
                  </a:cubicBezTo>
                  <a:lnTo>
                    <a:pt x="2629" y="34"/>
                  </a:lnTo>
                  <a:cubicBezTo>
                    <a:pt x="2649" y="34"/>
                    <a:pt x="2660" y="34"/>
                    <a:pt x="2669" y="33"/>
                  </a:cubicBezTo>
                  <a:cubicBezTo>
                    <a:pt x="2677" y="33"/>
                    <a:pt x="2686" y="32"/>
                    <a:pt x="2706" y="32"/>
                  </a:cubicBezTo>
                  <a:cubicBezTo>
                    <a:pt x="2723" y="32"/>
                    <a:pt x="2732" y="32"/>
                    <a:pt x="2741" y="33"/>
                  </a:cubicBezTo>
                  <a:cubicBezTo>
                    <a:pt x="2752" y="33"/>
                    <a:pt x="2761" y="34"/>
                    <a:pt x="2782" y="34"/>
                  </a:cubicBezTo>
                  <a:cubicBezTo>
                    <a:pt x="2799" y="34"/>
                    <a:pt x="2807" y="35"/>
                    <a:pt x="2817" y="39"/>
                  </a:cubicBezTo>
                  <a:cubicBezTo>
                    <a:pt x="2826" y="41"/>
                    <a:pt x="2836" y="44"/>
                    <a:pt x="2858" y="44"/>
                  </a:cubicBezTo>
                  <a:cubicBezTo>
                    <a:pt x="2877" y="44"/>
                    <a:pt x="2888" y="43"/>
                    <a:pt x="2897" y="43"/>
                  </a:cubicBezTo>
                  <a:cubicBezTo>
                    <a:pt x="2906" y="41"/>
                    <a:pt x="2916" y="41"/>
                    <a:pt x="2934" y="41"/>
                  </a:cubicBezTo>
                  <a:cubicBezTo>
                    <a:pt x="2953" y="41"/>
                    <a:pt x="2963" y="43"/>
                    <a:pt x="2971" y="43"/>
                  </a:cubicBezTo>
                  <a:cubicBezTo>
                    <a:pt x="2981" y="44"/>
                    <a:pt x="2991" y="44"/>
                    <a:pt x="3011" y="44"/>
                  </a:cubicBezTo>
                  <a:lnTo>
                    <a:pt x="3088" y="44"/>
                  </a:lnTo>
                  <a:cubicBezTo>
                    <a:pt x="3109" y="44"/>
                    <a:pt x="3121" y="41"/>
                    <a:pt x="3131" y="39"/>
                  </a:cubicBezTo>
                  <a:cubicBezTo>
                    <a:pt x="3141" y="38"/>
                    <a:pt x="3148" y="34"/>
                    <a:pt x="3166" y="34"/>
                  </a:cubicBezTo>
                  <a:cubicBezTo>
                    <a:pt x="3182" y="34"/>
                    <a:pt x="3190" y="38"/>
                    <a:pt x="3199" y="40"/>
                  </a:cubicBezTo>
                  <a:cubicBezTo>
                    <a:pt x="3209" y="43"/>
                    <a:pt x="3221" y="46"/>
                    <a:pt x="3242" y="46"/>
                  </a:cubicBezTo>
                  <a:cubicBezTo>
                    <a:pt x="3264" y="46"/>
                    <a:pt x="3274" y="43"/>
                    <a:pt x="3285" y="40"/>
                  </a:cubicBezTo>
                  <a:cubicBezTo>
                    <a:pt x="3295" y="38"/>
                    <a:pt x="3302" y="34"/>
                    <a:pt x="3318" y="34"/>
                  </a:cubicBezTo>
                  <a:cubicBezTo>
                    <a:pt x="3337" y="34"/>
                    <a:pt x="3344" y="38"/>
                    <a:pt x="3354" y="39"/>
                  </a:cubicBezTo>
                  <a:cubicBezTo>
                    <a:pt x="3364" y="40"/>
                    <a:pt x="3375" y="43"/>
                    <a:pt x="3395" y="43"/>
                  </a:cubicBezTo>
                  <a:cubicBezTo>
                    <a:pt x="3417" y="43"/>
                    <a:pt x="3425" y="40"/>
                    <a:pt x="3436" y="39"/>
                  </a:cubicBezTo>
                  <a:cubicBezTo>
                    <a:pt x="3446" y="38"/>
                    <a:pt x="3455" y="35"/>
                    <a:pt x="3473" y="35"/>
                  </a:cubicBezTo>
                  <a:cubicBezTo>
                    <a:pt x="3490" y="35"/>
                    <a:pt x="3498" y="39"/>
                    <a:pt x="3508" y="40"/>
                  </a:cubicBezTo>
                  <a:cubicBezTo>
                    <a:pt x="3519" y="41"/>
                    <a:pt x="3529" y="44"/>
                    <a:pt x="3549" y="44"/>
                  </a:cubicBezTo>
                  <a:cubicBezTo>
                    <a:pt x="3567" y="44"/>
                    <a:pt x="3575" y="45"/>
                    <a:pt x="3585" y="46"/>
                  </a:cubicBezTo>
                  <a:cubicBezTo>
                    <a:pt x="3595" y="48"/>
                    <a:pt x="3605" y="49"/>
                    <a:pt x="3626" y="49"/>
                  </a:cubicBezTo>
                  <a:cubicBezTo>
                    <a:pt x="3645" y="49"/>
                    <a:pt x="3656" y="49"/>
                    <a:pt x="3665" y="48"/>
                  </a:cubicBezTo>
                  <a:cubicBezTo>
                    <a:pt x="3675" y="48"/>
                    <a:pt x="3685" y="46"/>
                    <a:pt x="3703" y="46"/>
                  </a:cubicBezTo>
                  <a:cubicBezTo>
                    <a:pt x="3724" y="46"/>
                    <a:pt x="3736" y="44"/>
                    <a:pt x="3746" y="41"/>
                  </a:cubicBezTo>
                  <a:cubicBezTo>
                    <a:pt x="3755" y="40"/>
                    <a:pt x="3763" y="38"/>
                    <a:pt x="3781" y="38"/>
                  </a:cubicBezTo>
                  <a:lnTo>
                    <a:pt x="3857" y="38"/>
                  </a:lnTo>
                  <a:cubicBezTo>
                    <a:pt x="3874" y="38"/>
                    <a:pt x="3883" y="39"/>
                    <a:pt x="3891" y="41"/>
                  </a:cubicBezTo>
                  <a:cubicBezTo>
                    <a:pt x="3902" y="44"/>
                    <a:pt x="3913" y="46"/>
                    <a:pt x="3934" y="46"/>
                  </a:cubicBezTo>
                  <a:cubicBezTo>
                    <a:pt x="3952" y="46"/>
                    <a:pt x="3961" y="46"/>
                    <a:pt x="3971" y="48"/>
                  </a:cubicBezTo>
                  <a:cubicBezTo>
                    <a:pt x="3981" y="48"/>
                    <a:pt x="3991" y="49"/>
                    <a:pt x="4011" y="49"/>
                  </a:cubicBezTo>
                  <a:cubicBezTo>
                    <a:pt x="4033" y="49"/>
                    <a:pt x="4041" y="46"/>
                    <a:pt x="4052" y="45"/>
                  </a:cubicBezTo>
                  <a:cubicBezTo>
                    <a:pt x="4061" y="43"/>
                    <a:pt x="4070" y="41"/>
                    <a:pt x="4087" y="41"/>
                  </a:cubicBezTo>
                  <a:lnTo>
                    <a:pt x="4163" y="41"/>
                  </a:lnTo>
                  <a:cubicBezTo>
                    <a:pt x="4181" y="41"/>
                    <a:pt x="4190" y="43"/>
                    <a:pt x="4200" y="44"/>
                  </a:cubicBezTo>
                  <a:cubicBezTo>
                    <a:pt x="4210" y="45"/>
                    <a:pt x="4220" y="46"/>
                    <a:pt x="4240" y="46"/>
                  </a:cubicBezTo>
                  <a:cubicBezTo>
                    <a:pt x="4260" y="46"/>
                    <a:pt x="4270" y="45"/>
                    <a:pt x="4280" y="44"/>
                  </a:cubicBezTo>
                  <a:cubicBezTo>
                    <a:pt x="4290" y="43"/>
                    <a:pt x="4297" y="41"/>
                    <a:pt x="4317" y="41"/>
                  </a:cubicBezTo>
                  <a:cubicBezTo>
                    <a:pt x="4335" y="41"/>
                    <a:pt x="4345" y="41"/>
                    <a:pt x="4354" y="43"/>
                  </a:cubicBezTo>
                  <a:cubicBezTo>
                    <a:pt x="4365" y="43"/>
                    <a:pt x="4373" y="44"/>
                    <a:pt x="4394" y="44"/>
                  </a:cubicBezTo>
                  <a:lnTo>
                    <a:pt x="4470" y="44"/>
                  </a:lnTo>
                  <a:cubicBezTo>
                    <a:pt x="4489" y="44"/>
                    <a:pt x="4499" y="45"/>
                    <a:pt x="4507" y="45"/>
                  </a:cubicBezTo>
                  <a:cubicBezTo>
                    <a:pt x="4517" y="46"/>
                    <a:pt x="4527" y="46"/>
                    <a:pt x="4547" y="46"/>
                  </a:cubicBezTo>
                  <a:lnTo>
                    <a:pt x="4623" y="46"/>
                  </a:lnTo>
                  <a:cubicBezTo>
                    <a:pt x="4641" y="46"/>
                    <a:pt x="4652" y="45"/>
                    <a:pt x="4662" y="45"/>
                  </a:cubicBezTo>
                  <a:cubicBezTo>
                    <a:pt x="4671" y="44"/>
                    <a:pt x="4681" y="44"/>
                    <a:pt x="4699" y="44"/>
                  </a:cubicBezTo>
                  <a:cubicBezTo>
                    <a:pt x="4718" y="44"/>
                    <a:pt x="4727" y="45"/>
                    <a:pt x="4737" y="45"/>
                  </a:cubicBezTo>
                  <a:cubicBezTo>
                    <a:pt x="4746" y="46"/>
                    <a:pt x="4756" y="46"/>
                    <a:pt x="4775" y="46"/>
                  </a:cubicBezTo>
                  <a:cubicBezTo>
                    <a:pt x="4794" y="46"/>
                    <a:pt x="4804" y="48"/>
                    <a:pt x="4813" y="48"/>
                  </a:cubicBezTo>
                  <a:cubicBezTo>
                    <a:pt x="4822" y="49"/>
                    <a:pt x="4832" y="49"/>
                    <a:pt x="4852" y="49"/>
                  </a:cubicBezTo>
                  <a:cubicBezTo>
                    <a:pt x="4874" y="49"/>
                    <a:pt x="4885" y="45"/>
                    <a:pt x="4895" y="43"/>
                  </a:cubicBezTo>
                  <a:cubicBezTo>
                    <a:pt x="4904" y="40"/>
                    <a:pt x="4911" y="38"/>
                    <a:pt x="4928" y="38"/>
                  </a:cubicBezTo>
                  <a:cubicBezTo>
                    <a:pt x="4944" y="38"/>
                    <a:pt x="4952" y="40"/>
                    <a:pt x="4961" y="43"/>
                  </a:cubicBezTo>
                  <a:cubicBezTo>
                    <a:pt x="4971" y="45"/>
                    <a:pt x="4983" y="49"/>
                    <a:pt x="5004" y="49"/>
                  </a:cubicBezTo>
                  <a:cubicBezTo>
                    <a:pt x="5024" y="49"/>
                    <a:pt x="5034" y="48"/>
                    <a:pt x="5043" y="48"/>
                  </a:cubicBezTo>
                  <a:cubicBezTo>
                    <a:pt x="5053" y="46"/>
                    <a:pt x="5062" y="46"/>
                    <a:pt x="5080" y="46"/>
                  </a:cubicBezTo>
                  <a:lnTo>
                    <a:pt x="5157" y="46"/>
                  </a:lnTo>
                  <a:cubicBezTo>
                    <a:pt x="5176" y="46"/>
                    <a:pt x="5185" y="48"/>
                    <a:pt x="5195" y="48"/>
                  </a:cubicBezTo>
                  <a:cubicBezTo>
                    <a:pt x="5204" y="49"/>
                    <a:pt x="5213" y="49"/>
                    <a:pt x="5234" y="49"/>
                  </a:cubicBezTo>
                  <a:lnTo>
                    <a:pt x="5310" y="49"/>
                  </a:lnTo>
                  <a:cubicBezTo>
                    <a:pt x="5330" y="49"/>
                    <a:pt x="5342" y="46"/>
                    <a:pt x="5351" y="44"/>
                  </a:cubicBezTo>
                  <a:cubicBezTo>
                    <a:pt x="5361" y="41"/>
                    <a:pt x="5368" y="40"/>
                    <a:pt x="5386" y="40"/>
                  </a:cubicBezTo>
                  <a:cubicBezTo>
                    <a:pt x="5406" y="40"/>
                    <a:pt x="5417" y="40"/>
                    <a:pt x="5426" y="39"/>
                  </a:cubicBezTo>
                  <a:cubicBezTo>
                    <a:pt x="5436" y="39"/>
                    <a:pt x="5445" y="38"/>
                    <a:pt x="5464" y="38"/>
                  </a:cubicBezTo>
                  <a:cubicBezTo>
                    <a:pt x="5482" y="38"/>
                    <a:pt x="5492" y="38"/>
                    <a:pt x="5501" y="39"/>
                  </a:cubicBezTo>
                  <a:cubicBezTo>
                    <a:pt x="5512" y="39"/>
                    <a:pt x="5522" y="40"/>
                    <a:pt x="5541" y="40"/>
                  </a:cubicBezTo>
                  <a:cubicBezTo>
                    <a:pt x="5560" y="40"/>
                    <a:pt x="5569" y="40"/>
                    <a:pt x="5578" y="41"/>
                  </a:cubicBezTo>
                  <a:cubicBezTo>
                    <a:pt x="5589" y="41"/>
                    <a:pt x="5599" y="43"/>
                    <a:pt x="5619" y="43"/>
                  </a:cubicBezTo>
                  <a:cubicBezTo>
                    <a:pt x="5638" y="43"/>
                    <a:pt x="5649" y="41"/>
                    <a:pt x="5659" y="40"/>
                  </a:cubicBezTo>
                  <a:cubicBezTo>
                    <a:pt x="5668" y="39"/>
                    <a:pt x="5678" y="38"/>
                    <a:pt x="5695" y="38"/>
                  </a:cubicBezTo>
                  <a:cubicBezTo>
                    <a:pt x="5712" y="38"/>
                    <a:pt x="5722" y="39"/>
                    <a:pt x="5732" y="40"/>
                  </a:cubicBezTo>
                  <a:cubicBezTo>
                    <a:pt x="5741" y="41"/>
                    <a:pt x="5752" y="43"/>
                    <a:pt x="5771" y="43"/>
                  </a:cubicBezTo>
                  <a:cubicBezTo>
                    <a:pt x="5789" y="43"/>
                    <a:pt x="5798" y="44"/>
                    <a:pt x="5808" y="45"/>
                  </a:cubicBezTo>
                  <a:cubicBezTo>
                    <a:pt x="5817" y="46"/>
                    <a:pt x="5828" y="48"/>
                    <a:pt x="5848" y="48"/>
                  </a:cubicBezTo>
                  <a:cubicBezTo>
                    <a:pt x="5868" y="48"/>
                    <a:pt x="5878" y="46"/>
                    <a:pt x="5888" y="45"/>
                  </a:cubicBezTo>
                  <a:cubicBezTo>
                    <a:pt x="5898" y="44"/>
                    <a:pt x="5907" y="43"/>
                    <a:pt x="5924" y="43"/>
                  </a:cubicBezTo>
                  <a:cubicBezTo>
                    <a:pt x="5943" y="43"/>
                    <a:pt x="5952" y="44"/>
                    <a:pt x="5962" y="44"/>
                  </a:cubicBezTo>
                  <a:cubicBezTo>
                    <a:pt x="5972" y="44"/>
                    <a:pt x="5980" y="45"/>
                    <a:pt x="6000" y="45"/>
                  </a:cubicBezTo>
                  <a:cubicBezTo>
                    <a:pt x="6020" y="45"/>
                    <a:pt x="6028" y="46"/>
                    <a:pt x="6038" y="46"/>
                  </a:cubicBezTo>
                  <a:cubicBezTo>
                    <a:pt x="6048" y="46"/>
                    <a:pt x="6057" y="48"/>
                    <a:pt x="6077" y="48"/>
                  </a:cubicBezTo>
                  <a:cubicBezTo>
                    <a:pt x="6097" y="48"/>
                    <a:pt x="6109" y="47"/>
                    <a:pt x="6118" y="44"/>
                  </a:cubicBezTo>
                  <a:cubicBezTo>
                    <a:pt x="6128" y="42"/>
                    <a:pt x="6135" y="40"/>
                    <a:pt x="6154" y="40"/>
                  </a:cubicBezTo>
                  <a:lnTo>
                    <a:pt x="6230" y="40"/>
                  </a:lnTo>
                  <a:cubicBezTo>
                    <a:pt x="6247" y="40"/>
                    <a:pt x="6254" y="42"/>
                    <a:pt x="6264" y="44"/>
                  </a:cubicBezTo>
                  <a:cubicBezTo>
                    <a:pt x="6274" y="46"/>
                    <a:pt x="6284" y="49"/>
                    <a:pt x="6306" y="49"/>
                  </a:cubicBezTo>
                  <a:cubicBezTo>
                    <a:pt x="6327" y="49"/>
                    <a:pt x="6339" y="45"/>
                    <a:pt x="6349" y="43"/>
                  </a:cubicBezTo>
                  <a:cubicBezTo>
                    <a:pt x="6358" y="40"/>
                    <a:pt x="6366" y="38"/>
                    <a:pt x="6382" y="38"/>
                  </a:cubicBezTo>
                  <a:cubicBezTo>
                    <a:pt x="6400" y="38"/>
                    <a:pt x="6406" y="40"/>
                    <a:pt x="6416" y="43"/>
                  </a:cubicBezTo>
                  <a:cubicBezTo>
                    <a:pt x="6425" y="45"/>
                    <a:pt x="6437" y="49"/>
                    <a:pt x="6459" y="49"/>
                  </a:cubicBezTo>
                  <a:lnTo>
                    <a:pt x="6535" y="49"/>
                  </a:lnTo>
                  <a:cubicBezTo>
                    <a:pt x="6556" y="49"/>
                    <a:pt x="6568" y="45"/>
                    <a:pt x="6580" y="42"/>
                  </a:cubicBezTo>
                  <a:cubicBezTo>
                    <a:pt x="6590" y="39"/>
                    <a:pt x="6597" y="36"/>
                    <a:pt x="6614" y="36"/>
                  </a:cubicBezTo>
                  <a:cubicBezTo>
                    <a:pt x="6631" y="36"/>
                    <a:pt x="6639" y="38"/>
                    <a:pt x="6648" y="40"/>
                  </a:cubicBezTo>
                  <a:cubicBezTo>
                    <a:pt x="6659" y="43"/>
                    <a:pt x="6670" y="45"/>
                    <a:pt x="6691" y="45"/>
                  </a:cubicBezTo>
                  <a:cubicBezTo>
                    <a:pt x="6713" y="45"/>
                    <a:pt x="6725" y="43"/>
                    <a:pt x="6734" y="40"/>
                  </a:cubicBezTo>
                  <a:cubicBezTo>
                    <a:pt x="6744" y="39"/>
                    <a:pt x="6751" y="36"/>
                    <a:pt x="6770" y="36"/>
                  </a:cubicBezTo>
                  <a:cubicBezTo>
                    <a:pt x="6786" y="36"/>
                    <a:pt x="6793" y="39"/>
                    <a:pt x="6803" y="42"/>
                  </a:cubicBezTo>
                  <a:cubicBezTo>
                    <a:pt x="6812" y="45"/>
                    <a:pt x="6824" y="48"/>
                    <a:pt x="6846" y="48"/>
                  </a:cubicBezTo>
                  <a:cubicBezTo>
                    <a:pt x="6867" y="48"/>
                    <a:pt x="6878" y="44"/>
                    <a:pt x="6888" y="42"/>
                  </a:cubicBezTo>
                  <a:cubicBezTo>
                    <a:pt x="6898" y="39"/>
                    <a:pt x="6906" y="36"/>
                    <a:pt x="6922" y="36"/>
                  </a:cubicBezTo>
                  <a:cubicBezTo>
                    <a:pt x="6938" y="36"/>
                    <a:pt x="6944" y="40"/>
                    <a:pt x="6954" y="43"/>
                  </a:cubicBezTo>
                  <a:cubicBezTo>
                    <a:pt x="6964" y="47"/>
                    <a:pt x="6976" y="50"/>
                    <a:pt x="6998" y="50"/>
                  </a:cubicBezTo>
                  <a:lnTo>
                    <a:pt x="7075" y="50"/>
                  </a:lnTo>
                  <a:cubicBezTo>
                    <a:pt x="7097" y="50"/>
                    <a:pt x="7108" y="46"/>
                    <a:pt x="7119" y="43"/>
                  </a:cubicBezTo>
                  <a:cubicBezTo>
                    <a:pt x="7128" y="39"/>
                    <a:pt x="7136" y="36"/>
                    <a:pt x="7152" y="36"/>
                  </a:cubicBezTo>
                  <a:cubicBezTo>
                    <a:pt x="7169" y="36"/>
                    <a:pt x="7178" y="39"/>
                    <a:pt x="7187" y="40"/>
                  </a:cubicBezTo>
                  <a:cubicBezTo>
                    <a:pt x="7198" y="41"/>
                    <a:pt x="7209" y="44"/>
                    <a:pt x="7228" y="44"/>
                  </a:cubicBezTo>
                  <a:lnTo>
                    <a:pt x="7305" y="44"/>
                  </a:lnTo>
                  <a:cubicBezTo>
                    <a:pt x="7323" y="44"/>
                    <a:pt x="7332" y="45"/>
                    <a:pt x="7340" y="46"/>
                  </a:cubicBezTo>
                  <a:cubicBezTo>
                    <a:pt x="7350" y="48"/>
                    <a:pt x="7361" y="49"/>
                    <a:pt x="7381" y="49"/>
                  </a:cubicBezTo>
                  <a:cubicBezTo>
                    <a:pt x="7401" y="49"/>
                    <a:pt x="7410" y="48"/>
                    <a:pt x="7421" y="46"/>
                  </a:cubicBezTo>
                  <a:cubicBezTo>
                    <a:pt x="7430" y="45"/>
                    <a:pt x="7439" y="44"/>
                    <a:pt x="7457" y="44"/>
                  </a:cubicBezTo>
                  <a:cubicBezTo>
                    <a:pt x="7479" y="44"/>
                    <a:pt x="7488" y="42"/>
                    <a:pt x="7499" y="40"/>
                  </a:cubicBezTo>
                  <a:cubicBezTo>
                    <a:pt x="7506" y="38"/>
                    <a:pt x="7516" y="36"/>
                    <a:pt x="7533" y="36"/>
                  </a:cubicBezTo>
                  <a:cubicBezTo>
                    <a:pt x="7549" y="36"/>
                    <a:pt x="7558" y="38"/>
                    <a:pt x="7568" y="40"/>
                  </a:cubicBezTo>
                  <a:cubicBezTo>
                    <a:pt x="7578" y="43"/>
                    <a:pt x="7589" y="45"/>
                    <a:pt x="7610" y="45"/>
                  </a:cubicBezTo>
                  <a:cubicBezTo>
                    <a:pt x="7630" y="45"/>
                    <a:pt x="7640" y="45"/>
                    <a:pt x="7650" y="44"/>
                  </a:cubicBezTo>
                  <a:cubicBezTo>
                    <a:pt x="7659" y="44"/>
                    <a:pt x="7667" y="43"/>
                    <a:pt x="7686" y="43"/>
                  </a:cubicBezTo>
                  <a:cubicBezTo>
                    <a:pt x="7705" y="43"/>
                    <a:pt x="7713" y="44"/>
                    <a:pt x="7723" y="45"/>
                  </a:cubicBezTo>
                  <a:cubicBezTo>
                    <a:pt x="7734" y="48"/>
                    <a:pt x="7744" y="49"/>
                    <a:pt x="7764" y="49"/>
                  </a:cubicBezTo>
                  <a:cubicBezTo>
                    <a:pt x="7784" y="49"/>
                    <a:pt x="7795" y="48"/>
                    <a:pt x="7804" y="46"/>
                  </a:cubicBezTo>
                  <a:cubicBezTo>
                    <a:pt x="7814" y="45"/>
                    <a:pt x="7822" y="44"/>
                    <a:pt x="7841" y="44"/>
                  </a:cubicBezTo>
                  <a:lnTo>
                    <a:pt x="7917" y="44"/>
                  </a:lnTo>
                  <a:cubicBezTo>
                    <a:pt x="7934" y="44"/>
                    <a:pt x="7943" y="44"/>
                    <a:pt x="7953" y="45"/>
                  </a:cubicBezTo>
                  <a:cubicBezTo>
                    <a:pt x="7964" y="46"/>
                    <a:pt x="7972" y="48"/>
                    <a:pt x="7993" y="48"/>
                  </a:cubicBezTo>
                  <a:cubicBezTo>
                    <a:pt x="8013" y="48"/>
                    <a:pt x="8024" y="46"/>
                    <a:pt x="8033" y="45"/>
                  </a:cubicBezTo>
                  <a:cubicBezTo>
                    <a:pt x="8042" y="44"/>
                    <a:pt x="8052" y="43"/>
                    <a:pt x="8069" y="43"/>
                  </a:cubicBezTo>
                  <a:lnTo>
                    <a:pt x="8146" y="43"/>
                  </a:lnTo>
                  <a:cubicBezTo>
                    <a:pt x="8165" y="43"/>
                    <a:pt x="8176" y="41"/>
                    <a:pt x="8186" y="40"/>
                  </a:cubicBezTo>
                  <a:cubicBezTo>
                    <a:pt x="8195" y="40"/>
                    <a:pt x="8203" y="39"/>
                    <a:pt x="8222" y="39"/>
                  </a:cubicBezTo>
                  <a:cubicBezTo>
                    <a:pt x="8240" y="39"/>
                    <a:pt x="8251" y="38"/>
                    <a:pt x="8261" y="38"/>
                  </a:cubicBezTo>
                  <a:cubicBezTo>
                    <a:pt x="8270" y="35"/>
                    <a:pt x="8280" y="35"/>
                    <a:pt x="8298" y="35"/>
                  </a:cubicBezTo>
                  <a:cubicBezTo>
                    <a:pt x="8315" y="35"/>
                    <a:pt x="8324" y="38"/>
                    <a:pt x="8333" y="40"/>
                  </a:cubicBezTo>
                  <a:cubicBezTo>
                    <a:pt x="8342" y="43"/>
                    <a:pt x="8353" y="45"/>
                    <a:pt x="8374" y="45"/>
                  </a:cubicBezTo>
                  <a:lnTo>
                    <a:pt x="8451" y="45"/>
                  </a:lnTo>
                  <a:cubicBezTo>
                    <a:pt x="8469" y="45"/>
                    <a:pt x="8480" y="44"/>
                    <a:pt x="8490" y="44"/>
                  </a:cubicBezTo>
                  <a:cubicBezTo>
                    <a:pt x="8499" y="43"/>
                    <a:pt x="8508" y="43"/>
                    <a:pt x="8527" y="43"/>
                  </a:cubicBezTo>
                  <a:lnTo>
                    <a:pt x="8603" y="43"/>
                  </a:lnTo>
                  <a:cubicBezTo>
                    <a:pt x="8624" y="43"/>
                    <a:pt x="8634" y="41"/>
                    <a:pt x="8644" y="40"/>
                  </a:cubicBezTo>
                  <a:cubicBezTo>
                    <a:pt x="8653" y="39"/>
                    <a:pt x="8661" y="38"/>
                    <a:pt x="8679" y="38"/>
                  </a:cubicBezTo>
                  <a:cubicBezTo>
                    <a:pt x="8698" y="38"/>
                    <a:pt x="8705" y="39"/>
                    <a:pt x="8715" y="40"/>
                  </a:cubicBezTo>
                  <a:cubicBezTo>
                    <a:pt x="8725" y="43"/>
                    <a:pt x="8736" y="44"/>
                    <a:pt x="8756" y="44"/>
                  </a:cubicBezTo>
                  <a:lnTo>
                    <a:pt x="8833" y="44"/>
                  </a:lnTo>
                  <a:cubicBezTo>
                    <a:pt x="8851" y="44"/>
                    <a:pt x="8860" y="45"/>
                    <a:pt x="8870" y="45"/>
                  </a:cubicBezTo>
                  <a:cubicBezTo>
                    <a:pt x="8880" y="46"/>
                    <a:pt x="8888" y="46"/>
                    <a:pt x="8909" y="46"/>
                  </a:cubicBezTo>
                  <a:cubicBezTo>
                    <a:pt x="8930" y="46"/>
                    <a:pt x="8942" y="44"/>
                    <a:pt x="8951" y="41"/>
                  </a:cubicBezTo>
                  <a:cubicBezTo>
                    <a:pt x="8961" y="40"/>
                    <a:pt x="8969" y="38"/>
                    <a:pt x="8987" y="38"/>
                  </a:cubicBezTo>
                  <a:cubicBezTo>
                    <a:pt x="9004" y="38"/>
                    <a:pt x="9014" y="39"/>
                    <a:pt x="9022" y="40"/>
                  </a:cubicBezTo>
                  <a:cubicBezTo>
                    <a:pt x="9033" y="41"/>
                    <a:pt x="9042" y="43"/>
                    <a:pt x="9063" y="43"/>
                  </a:cubicBezTo>
                  <a:lnTo>
                    <a:pt x="9100" y="43"/>
                  </a:lnTo>
                  <a:cubicBezTo>
                    <a:pt x="9110" y="44"/>
                    <a:pt x="9121" y="44"/>
                    <a:pt x="9139" y="44"/>
                  </a:cubicBezTo>
                  <a:cubicBezTo>
                    <a:pt x="9159" y="44"/>
                    <a:pt x="9170" y="43"/>
                    <a:pt x="9180" y="41"/>
                  </a:cubicBezTo>
                  <a:cubicBezTo>
                    <a:pt x="9188" y="41"/>
                    <a:pt x="9197" y="40"/>
                    <a:pt x="9215" y="40"/>
                  </a:cubicBezTo>
                  <a:cubicBezTo>
                    <a:pt x="9234" y="40"/>
                    <a:pt x="9244" y="40"/>
                    <a:pt x="9252" y="41"/>
                  </a:cubicBezTo>
                  <a:cubicBezTo>
                    <a:pt x="9263" y="41"/>
                    <a:pt x="9273" y="43"/>
                    <a:pt x="9293" y="43"/>
                  </a:cubicBezTo>
                  <a:cubicBezTo>
                    <a:pt x="9313" y="43"/>
                    <a:pt x="9324" y="43"/>
                    <a:pt x="9333" y="41"/>
                  </a:cubicBezTo>
                  <a:cubicBezTo>
                    <a:pt x="9342" y="41"/>
                    <a:pt x="9352" y="40"/>
                    <a:pt x="9370" y="40"/>
                  </a:cubicBezTo>
                  <a:cubicBezTo>
                    <a:pt x="9389" y="40"/>
                    <a:pt x="9400" y="39"/>
                    <a:pt x="9410" y="39"/>
                  </a:cubicBezTo>
                  <a:cubicBezTo>
                    <a:pt x="9418" y="38"/>
                    <a:pt x="9428" y="38"/>
                    <a:pt x="9447" y="38"/>
                  </a:cubicBezTo>
                  <a:cubicBezTo>
                    <a:pt x="9466" y="38"/>
                    <a:pt x="9474" y="39"/>
                    <a:pt x="9483" y="40"/>
                  </a:cubicBezTo>
                  <a:cubicBezTo>
                    <a:pt x="9493" y="43"/>
                    <a:pt x="9504" y="44"/>
                    <a:pt x="9524" y="44"/>
                  </a:cubicBezTo>
                  <a:cubicBezTo>
                    <a:pt x="9544" y="44"/>
                    <a:pt x="9554" y="43"/>
                    <a:pt x="9563" y="43"/>
                  </a:cubicBezTo>
                  <a:cubicBezTo>
                    <a:pt x="9573" y="41"/>
                    <a:pt x="9582" y="41"/>
                    <a:pt x="9601" y="41"/>
                  </a:cubicBezTo>
                  <a:cubicBezTo>
                    <a:pt x="9619" y="41"/>
                    <a:pt x="9626" y="43"/>
                    <a:pt x="9636" y="45"/>
                  </a:cubicBezTo>
                  <a:cubicBezTo>
                    <a:pt x="9645" y="48"/>
                    <a:pt x="9656" y="50"/>
                    <a:pt x="9678" y="50"/>
                  </a:cubicBezTo>
                  <a:lnTo>
                    <a:pt x="9754" y="50"/>
                  </a:lnTo>
                  <a:cubicBezTo>
                    <a:pt x="9772" y="50"/>
                    <a:pt x="9783" y="50"/>
                    <a:pt x="9792" y="49"/>
                  </a:cubicBezTo>
                  <a:cubicBezTo>
                    <a:pt x="9802" y="48"/>
                    <a:pt x="9812" y="48"/>
                    <a:pt x="9830" y="48"/>
                  </a:cubicBezTo>
                  <a:lnTo>
                    <a:pt x="9906" y="48"/>
                  </a:lnTo>
                  <a:cubicBezTo>
                    <a:pt x="9927" y="48"/>
                    <a:pt x="9937" y="45"/>
                    <a:pt x="9948" y="44"/>
                  </a:cubicBezTo>
                  <a:cubicBezTo>
                    <a:pt x="9956" y="43"/>
                    <a:pt x="9965" y="41"/>
                    <a:pt x="9983" y="41"/>
                  </a:cubicBezTo>
                  <a:cubicBezTo>
                    <a:pt x="9999" y="41"/>
                    <a:pt x="10006" y="44"/>
                    <a:pt x="10016" y="46"/>
                  </a:cubicBezTo>
                  <a:cubicBezTo>
                    <a:pt x="10027" y="49"/>
                    <a:pt x="10038" y="54"/>
                    <a:pt x="10059" y="54"/>
                  </a:cubicBezTo>
                  <a:cubicBezTo>
                    <a:pt x="10080" y="54"/>
                    <a:pt x="10092" y="50"/>
                    <a:pt x="10102" y="48"/>
                  </a:cubicBezTo>
                  <a:cubicBezTo>
                    <a:pt x="10109" y="46"/>
                    <a:pt x="10118" y="44"/>
                    <a:pt x="10135" y="44"/>
                  </a:cubicBezTo>
                  <a:cubicBezTo>
                    <a:pt x="10151" y="44"/>
                    <a:pt x="10160" y="46"/>
                    <a:pt x="10168" y="49"/>
                  </a:cubicBezTo>
                  <a:cubicBezTo>
                    <a:pt x="10179" y="51"/>
                    <a:pt x="10190" y="55"/>
                    <a:pt x="10211" y="55"/>
                  </a:cubicBezTo>
                  <a:cubicBezTo>
                    <a:pt x="10235" y="55"/>
                    <a:pt x="10245" y="50"/>
                    <a:pt x="10256" y="46"/>
                  </a:cubicBezTo>
                  <a:cubicBezTo>
                    <a:pt x="10264" y="43"/>
                    <a:pt x="10272" y="40"/>
                    <a:pt x="10288" y="40"/>
                  </a:cubicBezTo>
                  <a:lnTo>
                    <a:pt x="10364" y="40"/>
                  </a:lnTo>
                  <a:cubicBezTo>
                    <a:pt x="10381" y="40"/>
                    <a:pt x="10388" y="43"/>
                    <a:pt x="10397" y="45"/>
                  </a:cubicBezTo>
                  <a:cubicBezTo>
                    <a:pt x="10407" y="48"/>
                    <a:pt x="10419" y="51"/>
                    <a:pt x="10440" y="51"/>
                  </a:cubicBezTo>
                  <a:cubicBezTo>
                    <a:pt x="10461" y="51"/>
                    <a:pt x="10472" y="49"/>
                    <a:pt x="10482" y="46"/>
                  </a:cubicBezTo>
                  <a:cubicBezTo>
                    <a:pt x="10492" y="44"/>
                    <a:pt x="10499" y="43"/>
                    <a:pt x="10516" y="43"/>
                  </a:cubicBezTo>
                  <a:cubicBezTo>
                    <a:pt x="10535" y="43"/>
                    <a:pt x="10543" y="43"/>
                    <a:pt x="10553" y="44"/>
                  </a:cubicBezTo>
                  <a:cubicBezTo>
                    <a:pt x="10563" y="44"/>
                    <a:pt x="10573" y="45"/>
                    <a:pt x="10593" y="45"/>
                  </a:cubicBezTo>
                  <a:cubicBezTo>
                    <a:pt x="10612" y="45"/>
                    <a:pt x="10622" y="45"/>
                    <a:pt x="10632" y="44"/>
                  </a:cubicBezTo>
                  <a:cubicBezTo>
                    <a:pt x="10640" y="44"/>
                    <a:pt x="10649" y="43"/>
                    <a:pt x="10668" y="43"/>
                  </a:cubicBezTo>
                  <a:lnTo>
                    <a:pt x="10821" y="43"/>
                  </a:lnTo>
                  <a:cubicBezTo>
                    <a:pt x="10838" y="43"/>
                    <a:pt x="10847" y="43"/>
                    <a:pt x="10857" y="44"/>
                  </a:cubicBezTo>
                  <a:cubicBezTo>
                    <a:pt x="10868" y="45"/>
                    <a:pt x="10877" y="46"/>
                    <a:pt x="10897" y="46"/>
                  </a:cubicBezTo>
                  <a:cubicBezTo>
                    <a:pt x="10915" y="46"/>
                    <a:pt x="10923" y="46"/>
                    <a:pt x="10933" y="48"/>
                  </a:cubicBezTo>
                  <a:cubicBezTo>
                    <a:pt x="10944" y="48"/>
                    <a:pt x="10953" y="49"/>
                    <a:pt x="10974" y="49"/>
                  </a:cubicBezTo>
                  <a:cubicBezTo>
                    <a:pt x="10995" y="49"/>
                    <a:pt x="11006" y="45"/>
                    <a:pt x="11017" y="43"/>
                  </a:cubicBezTo>
                  <a:cubicBezTo>
                    <a:pt x="11025" y="40"/>
                    <a:pt x="11034" y="38"/>
                    <a:pt x="11050" y="38"/>
                  </a:cubicBezTo>
                  <a:cubicBezTo>
                    <a:pt x="11066" y="38"/>
                    <a:pt x="11073" y="40"/>
                    <a:pt x="11083" y="43"/>
                  </a:cubicBezTo>
                  <a:cubicBezTo>
                    <a:pt x="11094" y="45"/>
                    <a:pt x="11104" y="49"/>
                    <a:pt x="11126" y="49"/>
                  </a:cubicBezTo>
                  <a:cubicBezTo>
                    <a:pt x="11147" y="49"/>
                    <a:pt x="11159" y="45"/>
                    <a:pt x="11169" y="43"/>
                  </a:cubicBezTo>
                  <a:cubicBezTo>
                    <a:pt x="11178" y="40"/>
                    <a:pt x="11186" y="38"/>
                    <a:pt x="11202" y="38"/>
                  </a:cubicBezTo>
                  <a:lnTo>
                    <a:pt x="11279" y="38"/>
                  </a:lnTo>
                  <a:cubicBezTo>
                    <a:pt x="11296" y="38"/>
                    <a:pt x="11303" y="40"/>
                    <a:pt x="11312" y="43"/>
                  </a:cubicBezTo>
                  <a:cubicBezTo>
                    <a:pt x="11322" y="46"/>
                    <a:pt x="11334" y="50"/>
                    <a:pt x="11355" y="50"/>
                  </a:cubicBezTo>
                  <a:lnTo>
                    <a:pt x="11431" y="50"/>
                  </a:lnTo>
                  <a:cubicBezTo>
                    <a:pt x="11454" y="50"/>
                    <a:pt x="11464" y="46"/>
                    <a:pt x="11475" y="43"/>
                  </a:cubicBezTo>
                  <a:cubicBezTo>
                    <a:pt x="11484" y="39"/>
                    <a:pt x="11491" y="35"/>
                    <a:pt x="11507" y="35"/>
                  </a:cubicBezTo>
                  <a:cubicBezTo>
                    <a:pt x="11526" y="35"/>
                    <a:pt x="11536" y="38"/>
                    <a:pt x="11545" y="38"/>
                  </a:cubicBezTo>
                  <a:cubicBezTo>
                    <a:pt x="11554" y="39"/>
                    <a:pt x="11564" y="39"/>
                    <a:pt x="11584" y="39"/>
                  </a:cubicBezTo>
                  <a:lnTo>
                    <a:pt x="11660" y="39"/>
                  </a:lnTo>
                  <a:cubicBezTo>
                    <a:pt x="11678" y="39"/>
                    <a:pt x="11687" y="40"/>
                    <a:pt x="11697" y="41"/>
                  </a:cubicBezTo>
                  <a:cubicBezTo>
                    <a:pt x="11707" y="44"/>
                    <a:pt x="11718" y="45"/>
                    <a:pt x="11737" y="45"/>
                  </a:cubicBezTo>
                  <a:cubicBezTo>
                    <a:pt x="11758" y="45"/>
                    <a:pt x="11770" y="43"/>
                    <a:pt x="11779" y="40"/>
                  </a:cubicBezTo>
                  <a:cubicBezTo>
                    <a:pt x="11789" y="38"/>
                    <a:pt x="11796" y="35"/>
                    <a:pt x="11815" y="35"/>
                  </a:cubicBezTo>
                  <a:cubicBezTo>
                    <a:pt x="11833" y="35"/>
                    <a:pt x="11841" y="38"/>
                    <a:pt x="11850" y="39"/>
                  </a:cubicBezTo>
                  <a:cubicBezTo>
                    <a:pt x="11861" y="41"/>
                    <a:pt x="11871" y="43"/>
                    <a:pt x="11892" y="43"/>
                  </a:cubicBezTo>
                  <a:cubicBezTo>
                    <a:pt x="11911" y="43"/>
                    <a:pt x="11922" y="41"/>
                    <a:pt x="11930" y="41"/>
                  </a:cubicBezTo>
                  <a:cubicBezTo>
                    <a:pt x="11940" y="40"/>
                    <a:pt x="11949" y="40"/>
                    <a:pt x="11968" y="40"/>
                  </a:cubicBezTo>
                  <a:cubicBezTo>
                    <a:pt x="11989" y="40"/>
                    <a:pt x="12000" y="39"/>
                    <a:pt x="12009" y="38"/>
                  </a:cubicBezTo>
                  <a:cubicBezTo>
                    <a:pt x="12019" y="35"/>
                    <a:pt x="12029" y="34"/>
                    <a:pt x="12046" y="34"/>
                  </a:cubicBezTo>
                  <a:cubicBezTo>
                    <a:pt x="12062" y="34"/>
                    <a:pt x="12069" y="38"/>
                    <a:pt x="12079" y="40"/>
                  </a:cubicBezTo>
                  <a:cubicBezTo>
                    <a:pt x="12089" y="43"/>
                    <a:pt x="12101" y="46"/>
                    <a:pt x="12122" y="46"/>
                  </a:cubicBezTo>
                  <a:cubicBezTo>
                    <a:pt x="12143" y="46"/>
                    <a:pt x="12155" y="43"/>
                    <a:pt x="12165" y="40"/>
                  </a:cubicBezTo>
                  <a:cubicBezTo>
                    <a:pt x="12174" y="38"/>
                    <a:pt x="12181" y="34"/>
                    <a:pt x="12198" y="34"/>
                  </a:cubicBezTo>
                  <a:cubicBezTo>
                    <a:pt x="12217" y="34"/>
                    <a:pt x="12227" y="35"/>
                    <a:pt x="12235" y="35"/>
                  </a:cubicBezTo>
                  <a:cubicBezTo>
                    <a:pt x="12245" y="38"/>
                    <a:pt x="12255" y="38"/>
                    <a:pt x="12275" y="38"/>
                  </a:cubicBezTo>
                  <a:cubicBezTo>
                    <a:pt x="12292" y="38"/>
                    <a:pt x="12300" y="39"/>
                    <a:pt x="12309" y="40"/>
                  </a:cubicBezTo>
                  <a:cubicBezTo>
                    <a:pt x="12320" y="43"/>
                    <a:pt x="12331" y="44"/>
                    <a:pt x="12351" y="44"/>
                  </a:cubicBezTo>
                  <a:cubicBezTo>
                    <a:pt x="12361" y="44"/>
                    <a:pt x="12367" y="38"/>
                    <a:pt x="12367" y="28"/>
                  </a:cubicBezTo>
                  <a:cubicBezTo>
                    <a:pt x="12367" y="18"/>
                    <a:pt x="12361" y="12"/>
                    <a:pt x="12351" y="12"/>
                  </a:cubicBezTo>
                  <a:cubicBezTo>
                    <a:pt x="12334" y="12"/>
                    <a:pt x="12325" y="11"/>
                    <a:pt x="12316" y="9"/>
                  </a:cubicBezTo>
                  <a:cubicBezTo>
                    <a:pt x="12305" y="6"/>
                    <a:pt x="12294" y="5"/>
                    <a:pt x="12275" y="5"/>
                  </a:cubicBezTo>
                  <a:cubicBezTo>
                    <a:pt x="12256" y="5"/>
                    <a:pt x="12246" y="3"/>
                    <a:pt x="12238" y="3"/>
                  </a:cubicBezTo>
                  <a:cubicBezTo>
                    <a:pt x="12228" y="2"/>
                    <a:pt x="12218" y="2"/>
                    <a:pt x="12198" y="2"/>
                  </a:cubicBezTo>
                  <a:cubicBezTo>
                    <a:pt x="12177" y="2"/>
                    <a:pt x="12165" y="6"/>
                    <a:pt x="12155" y="9"/>
                  </a:cubicBezTo>
                  <a:cubicBezTo>
                    <a:pt x="12147" y="12"/>
                    <a:pt x="12139" y="14"/>
                    <a:pt x="12122" y="14"/>
                  </a:cubicBezTo>
                  <a:cubicBezTo>
                    <a:pt x="12106" y="14"/>
                    <a:pt x="12098" y="12"/>
                    <a:pt x="12089" y="9"/>
                  </a:cubicBezTo>
                  <a:cubicBezTo>
                    <a:pt x="12079" y="6"/>
                    <a:pt x="12067" y="2"/>
                    <a:pt x="12046" y="2"/>
                  </a:cubicBezTo>
                  <a:cubicBezTo>
                    <a:pt x="12024" y="2"/>
                    <a:pt x="12015" y="3"/>
                    <a:pt x="12004" y="5"/>
                  </a:cubicBezTo>
                  <a:cubicBezTo>
                    <a:pt x="11994" y="6"/>
                    <a:pt x="11986" y="8"/>
                    <a:pt x="11968" y="8"/>
                  </a:cubicBezTo>
                  <a:cubicBezTo>
                    <a:pt x="11949" y="8"/>
                    <a:pt x="11939" y="9"/>
                    <a:pt x="11929" y="9"/>
                  </a:cubicBezTo>
                  <a:cubicBezTo>
                    <a:pt x="11919" y="11"/>
                    <a:pt x="11911" y="11"/>
                    <a:pt x="11892" y="11"/>
                  </a:cubicBezTo>
                  <a:cubicBezTo>
                    <a:pt x="11873" y="11"/>
                    <a:pt x="11865" y="9"/>
                    <a:pt x="11855" y="8"/>
                  </a:cubicBezTo>
                  <a:cubicBezTo>
                    <a:pt x="11845" y="5"/>
                    <a:pt x="11834" y="3"/>
                    <a:pt x="11815" y="3"/>
                  </a:cubicBezTo>
                  <a:cubicBezTo>
                    <a:pt x="11794" y="3"/>
                    <a:pt x="11782" y="6"/>
                    <a:pt x="11773" y="9"/>
                  </a:cubicBezTo>
                  <a:cubicBezTo>
                    <a:pt x="11763" y="12"/>
                    <a:pt x="11756" y="13"/>
                    <a:pt x="11737" y="13"/>
                  </a:cubicBezTo>
                  <a:cubicBezTo>
                    <a:pt x="11719" y="13"/>
                    <a:pt x="11711" y="12"/>
                    <a:pt x="11702" y="11"/>
                  </a:cubicBezTo>
                  <a:cubicBezTo>
                    <a:pt x="11690" y="8"/>
                    <a:pt x="11681" y="6"/>
                    <a:pt x="11660" y="6"/>
                  </a:cubicBezTo>
                  <a:lnTo>
                    <a:pt x="11584" y="6"/>
                  </a:lnTo>
                  <a:cubicBezTo>
                    <a:pt x="11565" y="6"/>
                    <a:pt x="11555" y="5"/>
                    <a:pt x="11547" y="5"/>
                  </a:cubicBezTo>
                  <a:cubicBezTo>
                    <a:pt x="11537" y="3"/>
                    <a:pt x="11527" y="3"/>
                    <a:pt x="11507" y="3"/>
                  </a:cubicBezTo>
                  <a:cubicBezTo>
                    <a:pt x="11485" y="3"/>
                    <a:pt x="11474" y="8"/>
                    <a:pt x="11463" y="12"/>
                  </a:cubicBezTo>
                  <a:cubicBezTo>
                    <a:pt x="11456" y="16"/>
                    <a:pt x="11447" y="18"/>
                    <a:pt x="11431" y="18"/>
                  </a:cubicBezTo>
                  <a:lnTo>
                    <a:pt x="11355" y="18"/>
                  </a:lnTo>
                  <a:cubicBezTo>
                    <a:pt x="11338" y="18"/>
                    <a:pt x="11330" y="16"/>
                    <a:pt x="11322" y="13"/>
                  </a:cubicBezTo>
                  <a:cubicBezTo>
                    <a:pt x="11312" y="9"/>
                    <a:pt x="11300" y="5"/>
                    <a:pt x="11279" y="5"/>
                  </a:cubicBezTo>
                  <a:lnTo>
                    <a:pt x="11202" y="5"/>
                  </a:lnTo>
                  <a:cubicBezTo>
                    <a:pt x="11180" y="5"/>
                    <a:pt x="11169" y="9"/>
                    <a:pt x="11159" y="12"/>
                  </a:cubicBezTo>
                  <a:cubicBezTo>
                    <a:pt x="11150" y="14"/>
                    <a:pt x="11142" y="17"/>
                    <a:pt x="11126" y="17"/>
                  </a:cubicBezTo>
                  <a:cubicBezTo>
                    <a:pt x="11110" y="17"/>
                    <a:pt x="11102" y="14"/>
                    <a:pt x="11093" y="12"/>
                  </a:cubicBezTo>
                  <a:cubicBezTo>
                    <a:pt x="11082" y="9"/>
                    <a:pt x="11071" y="5"/>
                    <a:pt x="11050" y="5"/>
                  </a:cubicBezTo>
                  <a:cubicBezTo>
                    <a:pt x="11028" y="5"/>
                    <a:pt x="11017" y="9"/>
                    <a:pt x="11007" y="12"/>
                  </a:cubicBezTo>
                  <a:cubicBezTo>
                    <a:pt x="10997" y="14"/>
                    <a:pt x="10990" y="17"/>
                    <a:pt x="10974" y="17"/>
                  </a:cubicBezTo>
                  <a:cubicBezTo>
                    <a:pt x="10955" y="17"/>
                    <a:pt x="10947" y="17"/>
                    <a:pt x="10937" y="16"/>
                  </a:cubicBezTo>
                  <a:cubicBezTo>
                    <a:pt x="10927" y="16"/>
                    <a:pt x="10917" y="14"/>
                    <a:pt x="10897" y="14"/>
                  </a:cubicBezTo>
                  <a:cubicBezTo>
                    <a:pt x="10879" y="14"/>
                    <a:pt x="10870" y="14"/>
                    <a:pt x="10861" y="13"/>
                  </a:cubicBezTo>
                  <a:cubicBezTo>
                    <a:pt x="10851" y="12"/>
                    <a:pt x="10841" y="11"/>
                    <a:pt x="10821" y="11"/>
                  </a:cubicBezTo>
                  <a:lnTo>
                    <a:pt x="10668" y="11"/>
                  </a:lnTo>
                  <a:cubicBezTo>
                    <a:pt x="10649" y="11"/>
                    <a:pt x="10638" y="11"/>
                    <a:pt x="10629" y="12"/>
                  </a:cubicBezTo>
                  <a:cubicBezTo>
                    <a:pt x="10621" y="12"/>
                    <a:pt x="10612" y="13"/>
                    <a:pt x="10593" y="13"/>
                  </a:cubicBezTo>
                  <a:cubicBezTo>
                    <a:pt x="10575" y="13"/>
                    <a:pt x="10567" y="13"/>
                    <a:pt x="10557" y="12"/>
                  </a:cubicBezTo>
                  <a:cubicBezTo>
                    <a:pt x="10546" y="12"/>
                    <a:pt x="10537" y="11"/>
                    <a:pt x="10516" y="11"/>
                  </a:cubicBezTo>
                  <a:cubicBezTo>
                    <a:pt x="10497" y="11"/>
                    <a:pt x="10484" y="13"/>
                    <a:pt x="10476" y="16"/>
                  </a:cubicBezTo>
                  <a:cubicBezTo>
                    <a:pt x="10466" y="18"/>
                    <a:pt x="10457" y="19"/>
                    <a:pt x="10440" y="19"/>
                  </a:cubicBezTo>
                  <a:cubicBezTo>
                    <a:pt x="10423" y="19"/>
                    <a:pt x="10417" y="17"/>
                    <a:pt x="10407" y="14"/>
                  </a:cubicBezTo>
                  <a:cubicBezTo>
                    <a:pt x="10397" y="12"/>
                    <a:pt x="10386" y="8"/>
                    <a:pt x="10364" y="8"/>
                  </a:cubicBezTo>
                  <a:lnTo>
                    <a:pt x="10288" y="8"/>
                  </a:lnTo>
                  <a:cubicBezTo>
                    <a:pt x="10265" y="8"/>
                    <a:pt x="10254" y="12"/>
                    <a:pt x="10243" y="16"/>
                  </a:cubicBezTo>
                  <a:cubicBezTo>
                    <a:pt x="10236" y="19"/>
                    <a:pt x="10227" y="23"/>
                    <a:pt x="10211" y="23"/>
                  </a:cubicBezTo>
                  <a:cubicBezTo>
                    <a:pt x="10195" y="23"/>
                    <a:pt x="10187" y="19"/>
                    <a:pt x="10178" y="17"/>
                  </a:cubicBezTo>
                  <a:cubicBezTo>
                    <a:pt x="10167" y="14"/>
                    <a:pt x="10156" y="12"/>
                    <a:pt x="10135" y="12"/>
                  </a:cubicBezTo>
                  <a:cubicBezTo>
                    <a:pt x="10114" y="12"/>
                    <a:pt x="10102" y="14"/>
                    <a:pt x="10092" y="17"/>
                  </a:cubicBezTo>
                  <a:cubicBezTo>
                    <a:pt x="10085" y="18"/>
                    <a:pt x="10076" y="21"/>
                    <a:pt x="10059" y="21"/>
                  </a:cubicBezTo>
                  <a:cubicBezTo>
                    <a:pt x="10043" y="21"/>
                    <a:pt x="10034" y="18"/>
                    <a:pt x="10026" y="16"/>
                  </a:cubicBezTo>
                  <a:cubicBezTo>
                    <a:pt x="10015" y="13"/>
                    <a:pt x="10004" y="9"/>
                    <a:pt x="9983" y="9"/>
                  </a:cubicBezTo>
                  <a:cubicBezTo>
                    <a:pt x="9961" y="9"/>
                    <a:pt x="9952" y="12"/>
                    <a:pt x="9941" y="13"/>
                  </a:cubicBezTo>
                  <a:cubicBezTo>
                    <a:pt x="9933" y="14"/>
                    <a:pt x="9923" y="16"/>
                    <a:pt x="9906" y="16"/>
                  </a:cubicBezTo>
                  <a:lnTo>
                    <a:pt x="9830" y="16"/>
                  </a:lnTo>
                  <a:cubicBezTo>
                    <a:pt x="9812" y="16"/>
                    <a:pt x="9801" y="16"/>
                    <a:pt x="9791" y="17"/>
                  </a:cubicBezTo>
                  <a:cubicBezTo>
                    <a:pt x="9782" y="18"/>
                    <a:pt x="9772" y="18"/>
                    <a:pt x="9754" y="18"/>
                  </a:cubicBezTo>
                  <a:lnTo>
                    <a:pt x="9678" y="18"/>
                  </a:lnTo>
                  <a:cubicBezTo>
                    <a:pt x="9659" y="18"/>
                    <a:pt x="9652" y="17"/>
                    <a:pt x="9642" y="14"/>
                  </a:cubicBezTo>
                  <a:cubicBezTo>
                    <a:pt x="9633" y="12"/>
                    <a:pt x="9622" y="9"/>
                    <a:pt x="9601" y="9"/>
                  </a:cubicBezTo>
                  <a:cubicBezTo>
                    <a:pt x="9582" y="9"/>
                    <a:pt x="9572" y="11"/>
                    <a:pt x="9562" y="11"/>
                  </a:cubicBezTo>
                  <a:cubicBezTo>
                    <a:pt x="9552" y="12"/>
                    <a:pt x="9544" y="12"/>
                    <a:pt x="9524" y="12"/>
                  </a:cubicBezTo>
                  <a:cubicBezTo>
                    <a:pt x="9507" y="12"/>
                    <a:pt x="9499" y="11"/>
                    <a:pt x="9490" y="9"/>
                  </a:cubicBezTo>
                  <a:cubicBezTo>
                    <a:pt x="9479" y="6"/>
                    <a:pt x="9469" y="5"/>
                    <a:pt x="9448" y="5"/>
                  </a:cubicBezTo>
                  <a:cubicBezTo>
                    <a:pt x="9429" y="5"/>
                    <a:pt x="9418" y="6"/>
                    <a:pt x="9410" y="6"/>
                  </a:cubicBezTo>
                  <a:cubicBezTo>
                    <a:pt x="9400" y="8"/>
                    <a:pt x="9391" y="8"/>
                    <a:pt x="9372" y="8"/>
                  </a:cubicBezTo>
                  <a:cubicBezTo>
                    <a:pt x="9352" y="8"/>
                    <a:pt x="9341" y="8"/>
                    <a:pt x="9332" y="9"/>
                  </a:cubicBezTo>
                  <a:cubicBezTo>
                    <a:pt x="9322" y="9"/>
                    <a:pt x="9313" y="11"/>
                    <a:pt x="9294" y="11"/>
                  </a:cubicBezTo>
                  <a:cubicBezTo>
                    <a:pt x="9276" y="11"/>
                    <a:pt x="9266" y="11"/>
                    <a:pt x="9257" y="9"/>
                  </a:cubicBezTo>
                  <a:cubicBezTo>
                    <a:pt x="9246" y="9"/>
                    <a:pt x="9236" y="8"/>
                    <a:pt x="9217" y="8"/>
                  </a:cubicBezTo>
                  <a:cubicBezTo>
                    <a:pt x="9197" y="8"/>
                    <a:pt x="9186" y="9"/>
                    <a:pt x="9176" y="11"/>
                  </a:cubicBezTo>
                  <a:cubicBezTo>
                    <a:pt x="9167" y="11"/>
                    <a:pt x="9159" y="12"/>
                    <a:pt x="9140" y="12"/>
                  </a:cubicBezTo>
                  <a:lnTo>
                    <a:pt x="9102" y="12"/>
                  </a:lnTo>
                  <a:cubicBezTo>
                    <a:pt x="9094" y="11"/>
                    <a:pt x="9083" y="11"/>
                    <a:pt x="9064" y="11"/>
                  </a:cubicBezTo>
                  <a:cubicBezTo>
                    <a:pt x="9047" y="11"/>
                    <a:pt x="9037" y="9"/>
                    <a:pt x="9027" y="8"/>
                  </a:cubicBezTo>
                  <a:cubicBezTo>
                    <a:pt x="9017" y="6"/>
                    <a:pt x="9008" y="5"/>
                    <a:pt x="8988" y="5"/>
                  </a:cubicBezTo>
                  <a:cubicBezTo>
                    <a:pt x="8966" y="5"/>
                    <a:pt x="8955" y="8"/>
                    <a:pt x="8945" y="11"/>
                  </a:cubicBezTo>
                  <a:cubicBezTo>
                    <a:pt x="8935" y="12"/>
                    <a:pt x="8928" y="14"/>
                    <a:pt x="8910" y="14"/>
                  </a:cubicBezTo>
                  <a:cubicBezTo>
                    <a:pt x="8891" y="14"/>
                    <a:pt x="8882" y="13"/>
                    <a:pt x="8872" y="13"/>
                  </a:cubicBezTo>
                  <a:cubicBezTo>
                    <a:pt x="8864" y="12"/>
                    <a:pt x="8854" y="12"/>
                    <a:pt x="8834" y="12"/>
                  </a:cubicBezTo>
                  <a:lnTo>
                    <a:pt x="8758" y="12"/>
                  </a:lnTo>
                  <a:cubicBezTo>
                    <a:pt x="8738" y="12"/>
                    <a:pt x="8731" y="11"/>
                    <a:pt x="8721" y="9"/>
                  </a:cubicBezTo>
                  <a:cubicBezTo>
                    <a:pt x="8710" y="6"/>
                    <a:pt x="8700" y="5"/>
                    <a:pt x="8679" y="5"/>
                  </a:cubicBezTo>
                  <a:cubicBezTo>
                    <a:pt x="8660" y="5"/>
                    <a:pt x="8649" y="6"/>
                    <a:pt x="8640" y="8"/>
                  </a:cubicBezTo>
                  <a:cubicBezTo>
                    <a:pt x="8630" y="9"/>
                    <a:pt x="8623" y="11"/>
                    <a:pt x="8603" y="11"/>
                  </a:cubicBezTo>
                  <a:lnTo>
                    <a:pt x="8527" y="11"/>
                  </a:lnTo>
                  <a:cubicBezTo>
                    <a:pt x="8508" y="11"/>
                    <a:pt x="8497" y="12"/>
                    <a:pt x="8489" y="12"/>
                  </a:cubicBezTo>
                  <a:cubicBezTo>
                    <a:pt x="8479" y="13"/>
                    <a:pt x="8469" y="13"/>
                    <a:pt x="8451" y="13"/>
                  </a:cubicBezTo>
                  <a:lnTo>
                    <a:pt x="8374" y="13"/>
                  </a:lnTo>
                  <a:cubicBezTo>
                    <a:pt x="8357" y="13"/>
                    <a:pt x="8349" y="12"/>
                    <a:pt x="8340" y="9"/>
                  </a:cubicBezTo>
                  <a:cubicBezTo>
                    <a:pt x="8330" y="6"/>
                    <a:pt x="8319" y="3"/>
                    <a:pt x="8298" y="3"/>
                  </a:cubicBezTo>
                  <a:cubicBezTo>
                    <a:pt x="8280" y="3"/>
                    <a:pt x="8269" y="5"/>
                    <a:pt x="8259" y="5"/>
                  </a:cubicBezTo>
                  <a:cubicBezTo>
                    <a:pt x="8250" y="6"/>
                    <a:pt x="8240" y="6"/>
                    <a:pt x="8222" y="6"/>
                  </a:cubicBezTo>
                  <a:cubicBezTo>
                    <a:pt x="8202" y="6"/>
                    <a:pt x="8191" y="8"/>
                    <a:pt x="8181" y="9"/>
                  </a:cubicBezTo>
                  <a:cubicBezTo>
                    <a:pt x="8174" y="9"/>
                    <a:pt x="8164" y="11"/>
                    <a:pt x="8146" y="11"/>
                  </a:cubicBezTo>
                  <a:lnTo>
                    <a:pt x="8069" y="11"/>
                  </a:lnTo>
                  <a:cubicBezTo>
                    <a:pt x="8050" y="11"/>
                    <a:pt x="8039" y="12"/>
                    <a:pt x="8029" y="13"/>
                  </a:cubicBezTo>
                  <a:cubicBezTo>
                    <a:pt x="8020" y="14"/>
                    <a:pt x="8010" y="16"/>
                    <a:pt x="7993" y="16"/>
                  </a:cubicBezTo>
                  <a:cubicBezTo>
                    <a:pt x="7976" y="16"/>
                    <a:pt x="7966" y="16"/>
                    <a:pt x="7956" y="14"/>
                  </a:cubicBezTo>
                  <a:cubicBezTo>
                    <a:pt x="7946" y="13"/>
                    <a:pt x="7937" y="12"/>
                    <a:pt x="7917" y="12"/>
                  </a:cubicBezTo>
                  <a:lnTo>
                    <a:pt x="7841" y="12"/>
                  </a:lnTo>
                  <a:cubicBezTo>
                    <a:pt x="7820" y="12"/>
                    <a:pt x="7810" y="13"/>
                    <a:pt x="7800" y="14"/>
                  </a:cubicBezTo>
                  <a:cubicBezTo>
                    <a:pt x="7790" y="16"/>
                    <a:pt x="7782" y="17"/>
                    <a:pt x="7764" y="17"/>
                  </a:cubicBezTo>
                  <a:cubicBezTo>
                    <a:pt x="7745" y="17"/>
                    <a:pt x="7737" y="16"/>
                    <a:pt x="7728" y="14"/>
                  </a:cubicBezTo>
                  <a:cubicBezTo>
                    <a:pt x="7717" y="12"/>
                    <a:pt x="7707" y="11"/>
                    <a:pt x="7686" y="11"/>
                  </a:cubicBezTo>
                  <a:cubicBezTo>
                    <a:pt x="7666" y="11"/>
                    <a:pt x="7655" y="11"/>
                    <a:pt x="7646" y="12"/>
                  </a:cubicBezTo>
                  <a:cubicBezTo>
                    <a:pt x="7638" y="12"/>
                    <a:pt x="7629" y="13"/>
                    <a:pt x="7610" y="13"/>
                  </a:cubicBezTo>
                  <a:cubicBezTo>
                    <a:pt x="7594" y="13"/>
                    <a:pt x="7586" y="12"/>
                    <a:pt x="7576" y="9"/>
                  </a:cubicBezTo>
                  <a:cubicBezTo>
                    <a:pt x="7565" y="6"/>
                    <a:pt x="7555" y="3"/>
                    <a:pt x="7533" y="3"/>
                  </a:cubicBezTo>
                  <a:cubicBezTo>
                    <a:pt x="7512" y="3"/>
                    <a:pt x="7503" y="6"/>
                    <a:pt x="7493" y="8"/>
                  </a:cubicBezTo>
                  <a:cubicBezTo>
                    <a:pt x="7484" y="11"/>
                    <a:pt x="7474" y="12"/>
                    <a:pt x="7457" y="12"/>
                  </a:cubicBezTo>
                  <a:cubicBezTo>
                    <a:pt x="7437" y="12"/>
                    <a:pt x="7426" y="13"/>
                    <a:pt x="7418" y="14"/>
                  </a:cubicBezTo>
                  <a:cubicBezTo>
                    <a:pt x="7408" y="16"/>
                    <a:pt x="7399" y="17"/>
                    <a:pt x="7381" y="17"/>
                  </a:cubicBezTo>
                  <a:cubicBezTo>
                    <a:pt x="7362" y="17"/>
                    <a:pt x="7354" y="16"/>
                    <a:pt x="7345" y="14"/>
                  </a:cubicBezTo>
                  <a:cubicBezTo>
                    <a:pt x="7335" y="13"/>
                    <a:pt x="7324" y="12"/>
                    <a:pt x="7305" y="12"/>
                  </a:cubicBezTo>
                  <a:lnTo>
                    <a:pt x="7228" y="12"/>
                  </a:lnTo>
                  <a:cubicBezTo>
                    <a:pt x="7211" y="12"/>
                    <a:pt x="7203" y="9"/>
                    <a:pt x="7194" y="8"/>
                  </a:cubicBezTo>
                  <a:cubicBezTo>
                    <a:pt x="7183" y="6"/>
                    <a:pt x="7172" y="3"/>
                    <a:pt x="7152" y="3"/>
                  </a:cubicBezTo>
                  <a:cubicBezTo>
                    <a:pt x="7129" y="3"/>
                    <a:pt x="7119" y="8"/>
                    <a:pt x="7108" y="12"/>
                  </a:cubicBezTo>
                  <a:cubicBezTo>
                    <a:pt x="7098" y="16"/>
                    <a:pt x="7091" y="18"/>
                    <a:pt x="7075" y="18"/>
                  </a:cubicBezTo>
                  <a:lnTo>
                    <a:pt x="6998" y="18"/>
                  </a:lnTo>
                  <a:cubicBezTo>
                    <a:pt x="6982" y="18"/>
                    <a:pt x="6975" y="15"/>
                    <a:pt x="6966" y="12"/>
                  </a:cubicBezTo>
                  <a:cubicBezTo>
                    <a:pt x="6955" y="8"/>
                    <a:pt x="6943" y="3"/>
                    <a:pt x="6922" y="3"/>
                  </a:cubicBezTo>
                  <a:cubicBezTo>
                    <a:pt x="6900" y="3"/>
                    <a:pt x="6889" y="8"/>
                    <a:pt x="6879" y="11"/>
                  </a:cubicBezTo>
                  <a:cubicBezTo>
                    <a:pt x="6869" y="13"/>
                    <a:pt x="6862" y="16"/>
                    <a:pt x="6846" y="16"/>
                  </a:cubicBezTo>
                  <a:cubicBezTo>
                    <a:pt x="6830" y="16"/>
                    <a:pt x="6821" y="13"/>
                    <a:pt x="6812" y="11"/>
                  </a:cubicBezTo>
                  <a:cubicBezTo>
                    <a:pt x="6803" y="6"/>
                    <a:pt x="6791" y="3"/>
                    <a:pt x="6770" y="3"/>
                  </a:cubicBezTo>
                  <a:cubicBezTo>
                    <a:pt x="6748" y="3"/>
                    <a:pt x="6735" y="6"/>
                    <a:pt x="6727" y="9"/>
                  </a:cubicBezTo>
                  <a:cubicBezTo>
                    <a:pt x="6717" y="11"/>
                    <a:pt x="6708" y="13"/>
                    <a:pt x="6691" y="13"/>
                  </a:cubicBezTo>
                  <a:cubicBezTo>
                    <a:pt x="6674" y="13"/>
                    <a:pt x="6666" y="12"/>
                    <a:pt x="6657" y="9"/>
                  </a:cubicBezTo>
                  <a:cubicBezTo>
                    <a:pt x="6646" y="6"/>
                    <a:pt x="6636" y="3"/>
                    <a:pt x="6614" y="3"/>
                  </a:cubicBezTo>
                  <a:cubicBezTo>
                    <a:pt x="6591" y="3"/>
                    <a:pt x="6580" y="8"/>
                    <a:pt x="6569" y="12"/>
                  </a:cubicBezTo>
                  <a:cubicBezTo>
                    <a:pt x="6561" y="14"/>
                    <a:pt x="6552" y="17"/>
                    <a:pt x="6536" y="17"/>
                  </a:cubicBezTo>
                  <a:lnTo>
                    <a:pt x="6460" y="17"/>
                  </a:lnTo>
                  <a:cubicBezTo>
                    <a:pt x="6443" y="17"/>
                    <a:pt x="6435" y="15"/>
                    <a:pt x="6427" y="12"/>
                  </a:cubicBezTo>
                  <a:cubicBezTo>
                    <a:pt x="6417" y="9"/>
                    <a:pt x="6405" y="5"/>
                    <a:pt x="6384" y="5"/>
                  </a:cubicBezTo>
                  <a:cubicBezTo>
                    <a:pt x="6363" y="5"/>
                    <a:pt x="6352" y="9"/>
                    <a:pt x="6341" y="12"/>
                  </a:cubicBezTo>
                  <a:cubicBezTo>
                    <a:pt x="6331" y="14"/>
                    <a:pt x="6323" y="17"/>
                    <a:pt x="6307" y="17"/>
                  </a:cubicBezTo>
                  <a:cubicBezTo>
                    <a:pt x="6290" y="17"/>
                    <a:pt x="6282" y="16"/>
                    <a:pt x="6273" y="13"/>
                  </a:cubicBezTo>
                  <a:cubicBezTo>
                    <a:pt x="6263" y="11"/>
                    <a:pt x="6252" y="8"/>
                    <a:pt x="6231" y="8"/>
                  </a:cubicBezTo>
                  <a:lnTo>
                    <a:pt x="6155" y="8"/>
                  </a:lnTo>
                  <a:cubicBezTo>
                    <a:pt x="6134" y="8"/>
                    <a:pt x="6123" y="9"/>
                    <a:pt x="6113" y="12"/>
                  </a:cubicBezTo>
                  <a:cubicBezTo>
                    <a:pt x="6103" y="14"/>
                    <a:pt x="6096" y="16"/>
                    <a:pt x="6079" y="16"/>
                  </a:cubicBezTo>
                  <a:cubicBezTo>
                    <a:pt x="6059" y="16"/>
                    <a:pt x="6050" y="14"/>
                    <a:pt x="6041" y="14"/>
                  </a:cubicBezTo>
                  <a:cubicBezTo>
                    <a:pt x="6032" y="14"/>
                    <a:pt x="6022" y="13"/>
                    <a:pt x="6002" y="13"/>
                  </a:cubicBezTo>
                  <a:cubicBezTo>
                    <a:pt x="5983" y="13"/>
                    <a:pt x="5974" y="12"/>
                    <a:pt x="5964" y="12"/>
                  </a:cubicBezTo>
                  <a:cubicBezTo>
                    <a:pt x="5955" y="12"/>
                    <a:pt x="5946" y="11"/>
                    <a:pt x="5925" y="11"/>
                  </a:cubicBezTo>
                  <a:cubicBezTo>
                    <a:pt x="5905" y="11"/>
                    <a:pt x="5894" y="12"/>
                    <a:pt x="5886" y="13"/>
                  </a:cubicBezTo>
                  <a:cubicBezTo>
                    <a:pt x="5876" y="14"/>
                    <a:pt x="5867" y="16"/>
                    <a:pt x="5849" y="16"/>
                  </a:cubicBezTo>
                  <a:cubicBezTo>
                    <a:pt x="5832" y="16"/>
                    <a:pt x="5823" y="14"/>
                    <a:pt x="5813" y="13"/>
                  </a:cubicBezTo>
                  <a:cubicBezTo>
                    <a:pt x="5803" y="12"/>
                    <a:pt x="5793" y="11"/>
                    <a:pt x="5773" y="11"/>
                  </a:cubicBezTo>
                  <a:cubicBezTo>
                    <a:pt x="5755" y="11"/>
                    <a:pt x="5747" y="9"/>
                    <a:pt x="5737" y="8"/>
                  </a:cubicBezTo>
                  <a:cubicBezTo>
                    <a:pt x="5727" y="6"/>
                    <a:pt x="5717" y="5"/>
                    <a:pt x="5696" y="5"/>
                  </a:cubicBezTo>
                  <a:cubicBezTo>
                    <a:pt x="5677" y="5"/>
                    <a:pt x="5666" y="6"/>
                    <a:pt x="5657" y="8"/>
                  </a:cubicBezTo>
                  <a:cubicBezTo>
                    <a:pt x="5647" y="9"/>
                    <a:pt x="5637" y="11"/>
                    <a:pt x="5620" y="11"/>
                  </a:cubicBezTo>
                  <a:cubicBezTo>
                    <a:pt x="5602" y="11"/>
                    <a:pt x="5592" y="11"/>
                    <a:pt x="5583" y="9"/>
                  </a:cubicBezTo>
                  <a:cubicBezTo>
                    <a:pt x="5572" y="9"/>
                    <a:pt x="5562" y="8"/>
                    <a:pt x="5543" y="8"/>
                  </a:cubicBezTo>
                  <a:cubicBezTo>
                    <a:pt x="5524" y="8"/>
                    <a:pt x="5514" y="8"/>
                    <a:pt x="5506" y="6"/>
                  </a:cubicBezTo>
                  <a:cubicBezTo>
                    <a:pt x="5495" y="6"/>
                    <a:pt x="5485" y="5"/>
                    <a:pt x="5465" y="5"/>
                  </a:cubicBezTo>
                  <a:cubicBezTo>
                    <a:pt x="5445" y="5"/>
                    <a:pt x="5434" y="5"/>
                    <a:pt x="5425" y="6"/>
                  </a:cubicBezTo>
                  <a:cubicBezTo>
                    <a:pt x="5416" y="6"/>
                    <a:pt x="5406" y="8"/>
                    <a:pt x="5388" y="8"/>
                  </a:cubicBezTo>
                  <a:cubicBezTo>
                    <a:pt x="5367" y="8"/>
                    <a:pt x="5356" y="11"/>
                    <a:pt x="5346" y="13"/>
                  </a:cubicBezTo>
                  <a:cubicBezTo>
                    <a:pt x="5336" y="16"/>
                    <a:pt x="5329" y="17"/>
                    <a:pt x="5311" y="17"/>
                  </a:cubicBezTo>
                  <a:lnTo>
                    <a:pt x="5235" y="17"/>
                  </a:lnTo>
                  <a:cubicBezTo>
                    <a:pt x="5216" y="17"/>
                    <a:pt x="5207" y="16"/>
                    <a:pt x="5197" y="16"/>
                  </a:cubicBezTo>
                  <a:cubicBezTo>
                    <a:pt x="5187" y="14"/>
                    <a:pt x="5179" y="14"/>
                    <a:pt x="5159" y="14"/>
                  </a:cubicBezTo>
                  <a:lnTo>
                    <a:pt x="5083" y="14"/>
                  </a:lnTo>
                  <a:cubicBezTo>
                    <a:pt x="5063" y="14"/>
                    <a:pt x="5053" y="16"/>
                    <a:pt x="5043" y="16"/>
                  </a:cubicBezTo>
                  <a:cubicBezTo>
                    <a:pt x="5034" y="17"/>
                    <a:pt x="5025" y="17"/>
                    <a:pt x="5005" y="17"/>
                  </a:cubicBezTo>
                  <a:cubicBezTo>
                    <a:pt x="4989" y="17"/>
                    <a:pt x="4982" y="14"/>
                    <a:pt x="4972" y="12"/>
                  </a:cubicBezTo>
                  <a:cubicBezTo>
                    <a:pt x="4963" y="9"/>
                    <a:pt x="4951" y="5"/>
                    <a:pt x="4929" y="5"/>
                  </a:cubicBezTo>
                  <a:cubicBezTo>
                    <a:pt x="4908" y="5"/>
                    <a:pt x="4896" y="9"/>
                    <a:pt x="4886" y="12"/>
                  </a:cubicBezTo>
                  <a:cubicBezTo>
                    <a:pt x="4879" y="14"/>
                    <a:pt x="4870" y="17"/>
                    <a:pt x="4853" y="17"/>
                  </a:cubicBezTo>
                  <a:cubicBezTo>
                    <a:pt x="4834" y="17"/>
                    <a:pt x="4825" y="16"/>
                    <a:pt x="4816" y="16"/>
                  </a:cubicBezTo>
                  <a:cubicBezTo>
                    <a:pt x="4806" y="14"/>
                    <a:pt x="4797" y="14"/>
                    <a:pt x="4777" y="14"/>
                  </a:cubicBezTo>
                  <a:cubicBezTo>
                    <a:pt x="4758" y="14"/>
                    <a:pt x="4748" y="13"/>
                    <a:pt x="4740" y="13"/>
                  </a:cubicBezTo>
                  <a:cubicBezTo>
                    <a:pt x="4730" y="12"/>
                    <a:pt x="4720" y="12"/>
                    <a:pt x="4700" y="12"/>
                  </a:cubicBezTo>
                  <a:cubicBezTo>
                    <a:pt x="4682" y="12"/>
                    <a:pt x="4671" y="13"/>
                    <a:pt x="4662" y="13"/>
                  </a:cubicBezTo>
                  <a:cubicBezTo>
                    <a:pt x="4652" y="14"/>
                    <a:pt x="4643" y="14"/>
                    <a:pt x="4624" y="14"/>
                  </a:cubicBezTo>
                  <a:lnTo>
                    <a:pt x="4548" y="14"/>
                  </a:lnTo>
                  <a:cubicBezTo>
                    <a:pt x="4529" y="14"/>
                    <a:pt x="4520" y="13"/>
                    <a:pt x="4511" y="13"/>
                  </a:cubicBezTo>
                  <a:cubicBezTo>
                    <a:pt x="4501" y="12"/>
                    <a:pt x="4491" y="12"/>
                    <a:pt x="4472" y="12"/>
                  </a:cubicBezTo>
                  <a:lnTo>
                    <a:pt x="4395" y="12"/>
                  </a:lnTo>
                  <a:cubicBezTo>
                    <a:pt x="4377" y="12"/>
                    <a:pt x="4367" y="12"/>
                    <a:pt x="4357" y="11"/>
                  </a:cubicBezTo>
                  <a:cubicBezTo>
                    <a:pt x="4347" y="11"/>
                    <a:pt x="4338" y="9"/>
                    <a:pt x="4318" y="9"/>
                  </a:cubicBezTo>
                  <a:cubicBezTo>
                    <a:pt x="4297" y="9"/>
                    <a:pt x="4288" y="11"/>
                    <a:pt x="4277" y="12"/>
                  </a:cubicBezTo>
                  <a:cubicBezTo>
                    <a:pt x="4268" y="13"/>
                    <a:pt x="4260" y="14"/>
                    <a:pt x="4242" y="14"/>
                  </a:cubicBezTo>
                  <a:cubicBezTo>
                    <a:pt x="4223" y="14"/>
                    <a:pt x="4215" y="13"/>
                    <a:pt x="4205" y="12"/>
                  </a:cubicBezTo>
                  <a:cubicBezTo>
                    <a:pt x="4196" y="11"/>
                    <a:pt x="4185" y="9"/>
                    <a:pt x="4165" y="9"/>
                  </a:cubicBezTo>
                  <a:lnTo>
                    <a:pt x="4089" y="9"/>
                  </a:lnTo>
                  <a:cubicBezTo>
                    <a:pt x="4067" y="9"/>
                    <a:pt x="4057" y="12"/>
                    <a:pt x="4047" y="13"/>
                  </a:cubicBezTo>
                  <a:cubicBezTo>
                    <a:pt x="4039" y="16"/>
                    <a:pt x="4030" y="17"/>
                    <a:pt x="4012" y="17"/>
                  </a:cubicBezTo>
                  <a:cubicBezTo>
                    <a:pt x="3995" y="17"/>
                    <a:pt x="3986" y="17"/>
                    <a:pt x="3976" y="16"/>
                  </a:cubicBezTo>
                  <a:cubicBezTo>
                    <a:pt x="3965" y="16"/>
                    <a:pt x="3956" y="14"/>
                    <a:pt x="3936" y="14"/>
                  </a:cubicBezTo>
                  <a:cubicBezTo>
                    <a:pt x="3918" y="14"/>
                    <a:pt x="3911" y="13"/>
                    <a:pt x="3901" y="11"/>
                  </a:cubicBezTo>
                  <a:cubicBezTo>
                    <a:pt x="3890" y="8"/>
                    <a:pt x="3880" y="5"/>
                    <a:pt x="3858" y="5"/>
                  </a:cubicBezTo>
                  <a:lnTo>
                    <a:pt x="3782" y="5"/>
                  </a:lnTo>
                  <a:cubicBezTo>
                    <a:pt x="3761" y="5"/>
                    <a:pt x="3749" y="8"/>
                    <a:pt x="3739" y="11"/>
                  </a:cubicBezTo>
                  <a:cubicBezTo>
                    <a:pt x="3730" y="12"/>
                    <a:pt x="3722" y="14"/>
                    <a:pt x="3704" y="14"/>
                  </a:cubicBezTo>
                  <a:cubicBezTo>
                    <a:pt x="3685" y="14"/>
                    <a:pt x="3674" y="14"/>
                    <a:pt x="3664" y="16"/>
                  </a:cubicBezTo>
                  <a:cubicBezTo>
                    <a:pt x="3655" y="16"/>
                    <a:pt x="3645" y="17"/>
                    <a:pt x="3627" y="17"/>
                  </a:cubicBezTo>
                  <a:cubicBezTo>
                    <a:pt x="3610" y="17"/>
                    <a:pt x="3600" y="16"/>
                    <a:pt x="3590" y="14"/>
                  </a:cubicBezTo>
                  <a:cubicBezTo>
                    <a:pt x="3580" y="13"/>
                    <a:pt x="3570" y="12"/>
                    <a:pt x="3551" y="12"/>
                  </a:cubicBezTo>
                  <a:cubicBezTo>
                    <a:pt x="3533" y="12"/>
                    <a:pt x="3525" y="9"/>
                    <a:pt x="3515" y="8"/>
                  </a:cubicBezTo>
                  <a:cubicBezTo>
                    <a:pt x="3505" y="6"/>
                    <a:pt x="3494" y="3"/>
                    <a:pt x="3474" y="3"/>
                  </a:cubicBezTo>
                  <a:cubicBezTo>
                    <a:pt x="3452" y="3"/>
                    <a:pt x="3444" y="6"/>
                    <a:pt x="3433" y="8"/>
                  </a:cubicBezTo>
                  <a:cubicBezTo>
                    <a:pt x="3423" y="9"/>
                    <a:pt x="3414" y="11"/>
                    <a:pt x="3397" y="11"/>
                  </a:cubicBezTo>
                  <a:cubicBezTo>
                    <a:pt x="3379" y="11"/>
                    <a:pt x="3371" y="8"/>
                    <a:pt x="3361" y="6"/>
                  </a:cubicBezTo>
                  <a:cubicBezTo>
                    <a:pt x="3350" y="5"/>
                    <a:pt x="3340" y="2"/>
                    <a:pt x="3321" y="2"/>
                  </a:cubicBezTo>
                  <a:cubicBezTo>
                    <a:pt x="3299" y="2"/>
                    <a:pt x="3287" y="6"/>
                    <a:pt x="3277" y="9"/>
                  </a:cubicBezTo>
                  <a:cubicBezTo>
                    <a:pt x="3268" y="12"/>
                    <a:pt x="3259" y="14"/>
                    <a:pt x="3243" y="14"/>
                  </a:cubicBezTo>
                  <a:cubicBezTo>
                    <a:pt x="3227" y="14"/>
                    <a:pt x="3220" y="12"/>
                    <a:pt x="3210" y="9"/>
                  </a:cubicBezTo>
                  <a:cubicBezTo>
                    <a:pt x="3201" y="6"/>
                    <a:pt x="3189" y="2"/>
                    <a:pt x="3167" y="2"/>
                  </a:cubicBezTo>
                  <a:cubicBezTo>
                    <a:pt x="3146" y="2"/>
                    <a:pt x="3134" y="5"/>
                    <a:pt x="3124" y="8"/>
                  </a:cubicBezTo>
                  <a:cubicBezTo>
                    <a:pt x="3115" y="9"/>
                    <a:pt x="3107" y="12"/>
                    <a:pt x="3089" y="12"/>
                  </a:cubicBezTo>
                  <a:lnTo>
                    <a:pt x="3012" y="12"/>
                  </a:lnTo>
                  <a:cubicBezTo>
                    <a:pt x="2993" y="12"/>
                    <a:pt x="2984" y="11"/>
                    <a:pt x="2975" y="11"/>
                  </a:cubicBezTo>
                  <a:cubicBezTo>
                    <a:pt x="2965" y="9"/>
                    <a:pt x="2955" y="9"/>
                    <a:pt x="2936" y="9"/>
                  </a:cubicBezTo>
                  <a:cubicBezTo>
                    <a:pt x="2917" y="9"/>
                    <a:pt x="2906" y="11"/>
                    <a:pt x="2897" y="11"/>
                  </a:cubicBezTo>
                  <a:cubicBezTo>
                    <a:pt x="2888" y="12"/>
                    <a:pt x="2878" y="12"/>
                    <a:pt x="2860" y="12"/>
                  </a:cubicBezTo>
                  <a:cubicBezTo>
                    <a:pt x="2842" y="12"/>
                    <a:pt x="2834" y="11"/>
                    <a:pt x="2825" y="8"/>
                  </a:cubicBezTo>
                  <a:cubicBezTo>
                    <a:pt x="2815" y="5"/>
                    <a:pt x="2804" y="2"/>
                    <a:pt x="2783" y="2"/>
                  </a:cubicBezTo>
                  <a:cubicBezTo>
                    <a:pt x="2766" y="2"/>
                    <a:pt x="2756" y="2"/>
                    <a:pt x="2746" y="1"/>
                  </a:cubicBezTo>
                  <a:cubicBezTo>
                    <a:pt x="2737" y="1"/>
                    <a:pt x="2727" y="0"/>
                    <a:pt x="2707" y="0"/>
                  </a:cubicBezTo>
                  <a:cubicBezTo>
                    <a:pt x="2686" y="0"/>
                    <a:pt x="2676" y="0"/>
                    <a:pt x="2666" y="1"/>
                  </a:cubicBezTo>
                  <a:cubicBezTo>
                    <a:pt x="2659" y="1"/>
                    <a:pt x="2649" y="2"/>
                    <a:pt x="2631" y="2"/>
                  </a:cubicBezTo>
                  <a:lnTo>
                    <a:pt x="2554" y="2"/>
                  </a:lnTo>
                  <a:cubicBezTo>
                    <a:pt x="2532" y="2"/>
                    <a:pt x="2524" y="5"/>
                    <a:pt x="2513" y="6"/>
                  </a:cubicBezTo>
                  <a:cubicBezTo>
                    <a:pt x="2504" y="9"/>
                    <a:pt x="2495" y="11"/>
                    <a:pt x="2478" y="11"/>
                  </a:cubicBezTo>
                  <a:cubicBezTo>
                    <a:pt x="2460" y="11"/>
                    <a:pt x="2451" y="11"/>
                    <a:pt x="2441" y="9"/>
                  </a:cubicBezTo>
                  <a:cubicBezTo>
                    <a:pt x="2430" y="9"/>
                    <a:pt x="2422" y="8"/>
                    <a:pt x="2401" y="8"/>
                  </a:cubicBezTo>
                  <a:cubicBezTo>
                    <a:pt x="2381" y="8"/>
                    <a:pt x="2370" y="8"/>
                    <a:pt x="2361" y="9"/>
                  </a:cubicBezTo>
                  <a:cubicBezTo>
                    <a:pt x="2352" y="11"/>
                    <a:pt x="2343" y="11"/>
                    <a:pt x="2323" y="11"/>
                  </a:cubicBezTo>
                  <a:cubicBezTo>
                    <a:pt x="2306" y="11"/>
                    <a:pt x="2297" y="9"/>
                    <a:pt x="2288" y="8"/>
                  </a:cubicBezTo>
                  <a:cubicBezTo>
                    <a:pt x="2278" y="6"/>
                    <a:pt x="2268" y="5"/>
                    <a:pt x="2247" y="5"/>
                  </a:cubicBezTo>
                  <a:cubicBezTo>
                    <a:pt x="2229" y="5"/>
                    <a:pt x="2219" y="5"/>
                    <a:pt x="2210" y="3"/>
                  </a:cubicBezTo>
                  <a:cubicBezTo>
                    <a:pt x="2199" y="3"/>
                    <a:pt x="2189" y="2"/>
                    <a:pt x="2170" y="2"/>
                  </a:cubicBezTo>
                  <a:cubicBezTo>
                    <a:pt x="2149" y="2"/>
                    <a:pt x="2136" y="5"/>
                    <a:pt x="2127" y="8"/>
                  </a:cubicBezTo>
                  <a:cubicBezTo>
                    <a:pt x="2118" y="9"/>
                    <a:pt x="2109" y="12"/>
                    <a:pt x="2092" y="12"/>
                  </a:cubicBezTo>
                  <a:cubicBezTo>
                    <a:pt x="2075" y="12"/>
                    <a:pt x="2066" y="11"/>
                    <a:pt x="2058" y="8"/>
                  </a:cubicBezTo>
                  <a:cubicBezTo>
                    <a:pt x="2047" y="5"/>
                    <a:pt x="2036" y="2"/>
                    <a:pt x="2015" y="2"/>
                  </a:cubicBezTo>
                  <a:cubicBezTo>
                    <a:pt x="1994" y="2"/>
                    <a:pt x="1984" y="2"/>
                    <a:pt x="1974" y="3"/>
                  </a:cubicBezTo>
                  <a:cubicBezTo>
                    <a:pt x="1964" y="3"/>
                    <a:pt x="1956" y="5"/>
                    <a:pt x="1937" y="5"/>
                  </a:cubicBezTo>
                  <a:cubicBezTo>
                    <a:pt x="1916" y="5"/>
                    <a:pt x="1908" y="6"/>
                    <a:pt x="1897" y="8"/>
                  </a:cubicBezTo>
                  <a:cubicBezTo>
                    <a:pt x="1887" y="9"/>
                    <a:pt x="1879" y="11"/>
                    <a:pt x="1861" y="11"/>
                  </a:cubicBezTo>
                  <a:cubicBezTo>
                    <a:pt x="1840" y="11"/>
                    <a:pt x="1829" y="12"/>
                    <a:pt x="1820" y="13"/>
                  </a:cubicBezTo>
                  <a:cubicBezTo>
                    <a:pt x="1812" y="13"/>
                    <a:pt x="1803" y="14"/>
                    <a:pt x="1785" y="14"/>
                  </a:cubicBezTo>
                  <a:cubicBezTo>
                    <a:pt x="1765" y="14"/>
                    <a:pt x="1756" y="13"/>
                    <a:pt x="1747" y="13"/>
                  </a:cubicBezTo>
                  <a:cubicBezTo>
                    <a:pt x="1737" y="12"/>
                    <a:pt x="1728" y="12"/>
                    <a:pt x="1707" y="12"/>
                  </a:cubicBezTo>
                  <a:cubicBezTo>
                    <a:pt x="1689" y="12"/>
                    <a:pt x="1680" y="11"/>
                    <a:pt x="1670" y="11"/>
                  </a:cubicBezTo>
                  <a:cubicBezTo>
                    <a:pt x="1661" y="9"/>
                    <a:pt x="1652" y="9"/>
                    <a:pt x="1631" y="9"/>
                  </a:cubicBezTo>
                  <a:cubicBezTo>
                    <a:pt x="1611" y="9"/>
                    <a:pt x="1600" y="9"/>
                    <a:pt x="1592" y="11"/>
                  </a:cubicBezTo>
                  <a:cubicBezTo>
                    <a:pt x="1582" y="11"/>
                    <a:pt x="1572" y="12"/>
                    <a:pt x="1554" y="12"/>
                  </a:cubicBezTo>
                  <a:cubicBezTo>
                    <a:pt x="1535" y="12"/>
                    <a:pt x="1524" y="13"/>
                    <a:pt x="1515" y="13"/>
                  </a:cubicBezTo>
                  <a:cubicBezTo>
                    <a:pt x="1506" y="14"/>
                    <a:pt x="1496" y="14"/>
                    <a:pt x="1478" y="14"/>
                  </a:cubicBezTo>
                  <a:cubicBezTo>
                    <a:pt x="1459" y="14"/>
                    <a:pt x="1451" y="13"/>
                    <a:pt x="1442" y="12"/>
                  </a:cubicBezTo>
                  <a:cubicBezTo>
                    <a:pt x="1431" y="9"/>
                    <a:pt x="1420" y="8"/>
                    <a:pt x="1400" y="8"/>
                  </a:cubicBezTo>
                  <a:cubicBezTo>
                    <a:pt x="1383" y="8"/>
                    <a:pt x="1373" y="6"/>
                    <a:pt x="1364" y="5"/>
                  </a:cubicBezTo>
                  <a:cubicBezTo>
                    <a:pt x="1354" y="3"/>
                    <a:pt x="1343" y="2"/>
                    <a:pt x="1324" y="2"/>
                  </a:cubicBezTo>
                  <a:cubicBezTo>
                    <a:pt x="1305" y="2"/>
                    <a:pt x="1295" y="1"/>
                    <a:pt x="1286" y="1"/>
                  </a:cubicBezTo>
                  <a:cubicBezTo>
                    <a:pt x="1276" y="1"/>
                    <a:pt x="1266" y="0"/>
                    <a:pt x="1246" y="0"/>
                  </a:cubicBezTo>
                  <a:lnTo>
                    <a:pt x="1094" y="0"/>
                  </a:lnTo>
                  <a:cubicBezTo>
                    <a:pt x="1074" y="0"/>
                    <a:pt x="1064" y="1"/>
                    <a:pt x="1055" y="1"/>
                  </a:cubicBezTo>
                  <a:cubicBezTo>
                    <a:pt x="1045" y="2"/>
                    <a:pt x="1036" y="2"/>
                    <a:pt x="1018" y="2"/>
                  </a:cubicBezTo>
                  <a:cubicBezTo>
                    <a:pt x="996" y="2"/>
                    <a:pt x="985" y="6"/>
                    <a:pt x="975" y="9"/>
                  </a:cubicBezTo>
                  <a:cubicBezTo>
                    <a:pt x="966" y="12"/>
                    <a:pt x="959" y="14"/>
                    <a:pt x="940" y="14"/>
                  </a:cubicBezTo>
                  <a:cubicBezTo>
                    <a:pt x="923" y="14"/>
                    <a:pt x="916" y="13"/>
                    <a:pt x="906" y="11"/>
                  </a:cubicBezTo>
                  <a:cubicBezTo>
                    <a:pt x="897" y="8"/>
                    <a:pt x="886" y="5"/>
                    <a:pt x="864" y="5"/>
                  </a:cubicBezTo>
                  <a:lnTo>
                    <a:pt x="787" y="5"/>
                  </a:lnTo>
                  <a:cubicBezTo>
                    <a:pt x="767" y="5"/>
                    <a:pt x="756" y="5"/>
                    <a:pt x="747" y="6"/>
                  </a:cubicBezTo>
                  <a:cubicBezTo>
                    <a:pt x="737" y="6"/>
                    <a:pt x="728" y="8"/>
                    <a:pt x="709" y="8"/>
                  </a:cubicBezTo>
                  <a:cubicBezTo>
                    <a:pt x="691" y="8"/>
                    <a:pt x="680" y="9"/>
                    <a:pt x="671" y="9"/>
                  </a:cubicBezTo>
                  <a:cubicBezTo>
                    <a:pt x="661" y="11"/>
                    <a:pt x="651" y="11"/>
                    <a:pt x="633" y="11"/>
                  </a:cubicBezTo>
                  <a:lnTo>
                    <a:pt x="555" y="11"/>
                  </a:lnTo>
                  <a:cubicBezTo>
                    <a:pt x="538" y="11"/>
                    <a:pt x="528" y="9"/>
                    <a:pt x="520" y="8"/>
                  </a:cubicBezTo>
                  <a:cubicBezTo>
                    <a:pt x="510" y="6"/>
                    <a:pt x="499" y="5"/>
                    <a:pt x="479" y="5"/>
                  </a:cubicBezTo>
                  <a:cubicBezTo>
                    <a:pt x="457" y="5"/>
                    <a:pt x="446" y="8"/>
                    <a:pt x="436" y="11"/>
                  </a:cubicBezTo>
                  <a:cubicBezTo>
                    <a:pt x="426" y="12"/>
                    <a:pt x="419" y="14"/>
                    <a:pt x="402" y="14"/>
                  </a:cubicBezTo>
                  <a:cubicBezTo>
                    <a:pt x="382" y="14"/>
                    <a:pt x="373" y="13"/>
                    <a:pt x="364" y="13"/>
                  </a:cubicBezTo>
                  <a:cubicBezTo>
                    <a:pt x="355" y="12"/>
                    <a:pt x="345" y="12"/>
                    <a:pt x="325" y="12"/>
                  </a:cubicBezTo>
                  <a:cubicBezTo>
                    <a:pt x="306" y="12"/>
                    <a:pt x="297" y="12"/>
                    <a:pt x="287" y="11"/>
                  </a:cubicBezTo>
                  <a:cubicBezTo>
                    <a:pt x="276" y="11"/>
                    <a:pt x="268" y="9"/>
                    <a:pt x="247" y="9"/>
                  </a:cubicBezTo>
                  <a:cubicBezTo>
                    <a:pt x="230" y="9"/>
                    <a:pt x="222" y="6"/>
                    <a:pt x="212" y="5"/>
                  </a:cubicBezTo>
                  <a:cubicBezTo>
                    <a:pt x="204" y="3"/>
                    <a:pt x="193" y="1"/>
                    <a:pt x="171" y="1"/>
                  </a:cubicBezTo>
                  <a:cubicBezTo>
                    <a:pt x="151" y="1"/>
                    <a:pt x="141" y="2"/>
                    <a:pt x="131" y="3"/>
                  </a:cubicBezTo>
                  <a:cubicBezTo>
                    <a:pt x="121" y="3"/>
                    <a:pt x="112" y="5"/>
                    <a:pt x="93" y="5"/>
                  </a:cubicBezTo>
                  <a:cubicBezTo>
                    <a:pt x="75" y="5"/>
                    <a:pt x="65" y="3"/>
                    <a:pt x="56" y="2"/>
                  </a:cubicBezTo>
                  <a:cubicBezTo>
                    <a:pt x="46" y="1"/>
                    <a:pt x="35" y="0"/>
                    <a:pt x="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1"/>
            <p:cNvSpPr/>
            <p:nvPr/>
          </p:nvSpPr>
          <p:spPr>
            <a:xfrm>
              <a:off x="3925350" y="4900650"/>
              <a:ext cx="309300" cy="1375"/>
            </a:xfrm>
            <a:custGeom>
              <a:avLst/>
              <a:gdLst/>
              <a:ahLst/>
              <a:cxnLst/>
              <a:rect l="l" t="t" r="r" b="b"/>
              <a:pathLst>
                <a:path w="12372" h="55" extrusionOk="0">
                  <a:moveTo>
                    <a:pt x="1788" y="0"/>
                  </a:moveTo>
                  <a:cubicBezTo>
                    <a:pt x="1766" y="0"/>
                    <a:pt x="1755" y="5"/>
                    <a:pt x="1744" y="9"/>
                  </a:cubicBezTo>
                  <a:cubicBezTo>
                    <a:pt x="1735" y="11"/>
                    <a:pt x="1726" y="14"/>
                    <a:pt x="1710" y="14"/>
                  </a:cubicBezTo>
                  <a:lnTo>
                    <a:pt x="1634" y="14"/>
                  </a:lnTo>
                  <a:cubicBezTo>
                    <a:pt x="1617" y="14"/>
                    <a:pt x="1610" y="12"/>
                    <a:pt x="1601" y="9"/>
                  </a:cubicBezTo>
                  <a:cubicBezTo>
                    <a:pt x="1591" y="6"/>
                    <a:pt x="1579" y="3"/>
                    <a:pt x="1558" y="3"/>
                  </a:cubicBezTo>
                  <a:cubicBezTo>
                    <a:pt x="1536" y="3"/>
                    <a:pt x="1526" y="6"/>
                    <a:pt x="1515" y="9"/>
                  </a:cubicBezTo>
                  <a:cubicBezTo>
                    <a:pt x="1505" y="11"/>
                    <a:pt x="1499" y="14"/>
                    <a:pt x="1482" y="14"/>
                  </a:cubicBezTo>
                  <a:cubicBezTo>
                    <a:pt x="1464" y="14"/>
                    <a:pt x="1456" y="13"/>
                    <a:pt x="1446" y="10"/>
                  </a:cubicBezTo>
                  <a:cubicBezTo>
                    <a:pt x="1437" y="8"/>
                    <a:pt x="1426" y="5"/>
                    <a:pt x="1405" y="5"/>
                  </a:cubicBezTo>
                  <a:lnTo>
                    <a:pt x="1328" y="5"/>
                  </a:lnTo>
                  <a:cubicBezTo>
                    <a:pt x="1307" y="5"/>
                    <a:pt x="1295" y="6"/>
                    <a:pt x="1286" y="9"/>
                  </a:cubicBezTo>
                  <a:cubicBezTo>
                    <a:pt x="1276" y="11"/>
                    <a:pt x="1269" y="13"/>
                    <a:pt x="1250" y="13"/>
                  </a:cubicBezTo>
                  <a:cubicBezTo>
                    <a:pt x="1232" y="13"/>
                    <a:pt x="1223" y="11"/>
                    <a:pt x="1214" y="11"/>
                  </a:cubicBezTo>
                  <a:cubicBezTo>
                    <a:pt x="1203" y="11"/>
                    <a:pt x="1194" y="10"/>
                    <a:pt x="1173" y="10"/>
                  </a:cubicBezTo>
                  <a:cubicBezTo>
                    <a:pt x="1155" y="10"/>
                    <a:pt x="1145" y="10"/>
                    <a:pt x="1136" y="9"/>
                  </a:cubicBezTo>
                  <a:cubicBezTo>
                    <a:pt x="1125" y="9"/>
                    <a:pt x="1115" y="8"/>
                    <a:pt x="1096" y="8"/>
                  </a:cubicBezTo>
                  <a:cubicBezTo>
                    <a:pt x="1076" y="8"/>
                    <a:pt x="1066" y="9"/>
                    <a:pt x="1056" y="10"/>
                  </a:cubicBezTo>
                  <a:cubicBezTo>
                    <a:pt x="1046" y="11"/>
                    <a:pt x="1036" y="13"/>
                    <a:pt x="1019" y="13"/>
                  </a:cubicBezTo>
                  <a:cubicBezTo>
                    <a:pt x="1002" y="13"/>
                    <a:pt x="992" y="11"/>
                    <a:pt x="983" y="10"/>
                  </a:cubicBezTo>
                  <a:cubicBezTo>
                    <a:pt x="974" y="9"/>
                    <a:pt x="963" y="8"/>
                    <a:pt x="943" y="8"/>
                  </a:cubicBezTo>
                  <a:cubicBezTo>
                    <a:pt x="926" y="8"/>
                    <a:pt x="916" y="6"/>
                    <a:pt x="907" y="5"/>
                  </a:cubicBezTo>
                  <a:cubicBezTo>
                    <a:pt x="897" y="4"/>
                    <a:pt x="886" y="3"/>
                    <a:pt x="867" y="3"/>
                  </a:cubicBezTo>
                  <a:cubicBezTo>
                    <a:pt x="846" y="3"/>
                    <a:pt x="835" y="4"/>
                    <a:pt x="825" y="5"/>
                  </a:cubicBezTo>
                  <a:cubicBezTo>
                    <a:pt x="816" y="6"/>
                    <a:pt x="808" y="8"/>
                    <a:pt x="789" y="8"/>
                  </a:cubicBezTo>
                  <a:cubicBezTo>
                    <a:pt x="771" y="8"/>
                    <a:pt x="761" y="8"/>
                    <a:pt x="751" y="6"/>
                  </a:cubicBezTo>
                  <a:cubicBezTo>
                    <a:pt x="741" y="6"/>
                    <a:pt x="731" y="5"/>
                    <a:pt x="712" y="5"/>
                  </a:cubicBezTo>
                  <a:cubicBezTo>
                    <a:pt x="692" y="5"/>
                    <a:pt x="684" y="5"/>
                    <a:pt x="674" y="4"/>
                  </a:cubicBezTo>
                  <a:cubicBezTo>
                    <a:pt x="663" y="4"/>
                    <a:pt x="654" y="3"/>
                    <a:pt x="633" y="3"/>
                  </a:cubicBezTo>
                  <a:cubicBezTo>
                    <a:pt x="613" y="3"/>
                    <a:pt x="603" y="3"/>
                    <a:pt x="594" y="4"/>
                  </a:cubicBezTo>
                  <a:cubicBezTo>
                    <a:pt x="584" y="4"/>
                    <a:pt x="575" y="5"/>
                    <a:pt x="556" y="5"/>
                  </a:cubicBezTo>
                  <a:cubicBezTo>
                    <a:pt x="535" y="5"/>
                    <a:pt x="523" y="8"/>
                    <a:pt x="514" y="10"/>
                  </a:cubicBezTo>
                  <a:cubicBezTo>
                    <a:pt x="504" y="13"/>
                    <a:pt x="495" y="14"/>
                    <a:pt x="478" y="14"/>
                  </a:cubicBezTo>
                  <a:lnTo>
                    <a:pt x="401" y="14"/>
                  </a:lnTo>
                  <a:cubicBezTo>
                    <a:pt x="382" y="14"/>
                    <a:pt x="373" y="13"/>
                    <a:pt x="364" y="13"/>
                  </a:cubicBezTo>
                  <a:cubicBezTo>
                    <a:pt x="354" y="11"/>
                    <a:pt x="344" y="11"/>
                    <a:pt x="325" y="11"/>
                  </a:cubicBezTo>
                  <a:lnTo>
                    <a:pt x="247" y="11"/>
                  </a:lnTo>
                  <a:cubicBezTo>
                    <a:pt x="229" y="11"/>
                    <a:pt x="218" y="13"/>
                    <a:pt x="208" y="13"/>
                  </a:cubicBezTo>
                  <a:cubicBezTo>
                    <a:pt x="199" y="14"/>
                    <a:pt x="189" y="14"/>
                    <a:pt x="171" y="14"/>
                  </a:cubicBezTo>
                  <a:cubicBezTo>
                    <a:pt x="155" y="14"/>
                    <a:pt x="146" y="11"/>
                    <a:pt x="138" y="9"/>
                  </a:cubicBezTo>
                  <a:cubicBezTo>
                    <a:pt x="128" y="6"/>
                    <a:pt x="116" y="3"/>
                    <a:pt x="95" y="3"/>
                  </a:cubicBezTo>
                  <a:cubicBezTo>
                    <a:pt x="73" y="3"/>
                    <a:pt x="63" y="6"/>
                    <a:pt x="52" y="9"/>
                  </a:cubicBezTo>
                  <a:cubicBezTo>
                    <a:pt x="42" y="11"/>
                    <a:pt x="34" y="14"/>
                    <a:pt x="17" y="14"/>
                  </a:cubicBezTo>
                  <a:cubicBezTo>
                    <a:pt x="7" y="14"/>
                    <a:pt x="0" y="21"/>
                    <a:pt x="0" y="30"/>
                  </a:cubicBezTo>
                  <a:cubicBezTo>
                    <a:pt x="0" y="40"/>
                    <a:pt x="7" y="47"/>
                    <a:pt x="17" y="47"/>
                  </a:cubicBezTo>
                  <a:cubicBezTo>
                    <a:pt x="38" y="47"/>
                    <a:pt x="49" y="42"/>
                    <a:pt x="59" y="40"/>
                  </a:cubicBezTo>
                  <a:cubicBezTo>
                    <a:pt x="69" y="37"/>
                    <a:pt x="76" y="35"/>
                    <a:pt x="95" y="35"/>
                  </a:cubicBezTo>
                  <a:cubicBezTo>
                    <a:pt x="111" y="35"/>
                    <a:pt x="118" y="37"/>
                    <a:pt x="128" y="40"/>
                  </a:cubicBezTo>
                  <a:cubicBezTo>
                    <a:pt x="138" y="42"/>
                    <a:pt x="149" y="47"/>
                    <a:pt x="171" y="47"/>
                  </a:cubicBezTo>
                  <a:cubicBezTo>
                    <a:pt x="189" y="47"/>
                    <a:pt x="200" y="45"/>
                    <a:pt x="209" y="45"/>
                  </a:cubicBezTo>
                  <a:cubicBezTo>
                    <a:pt x="219" y="43"/>
                    <a:pt x="229" y="43"/>
                    <a:pt x="247" y="43"/>
                  </a:cubicBezTo>
                  <a:lnTo>
                    <a:pt x="325" y="43"/>
                  </a:lnTo>
                  <a:cubicBezTo>
                    <a:pt x="343" y="43"/>
                    <a:pt x="353" y="45"/>
                    <a:pt x="362" y="45"/>
                  </a:cubicBezTo>
                  <a:cubicBezTo>
                    <a:pt x="371" y="47"/>
                    <a:pt x="381" y="47"/>
                    <a:pt x="401" y="47"/>
                  </a:cubicBezTo>
                  <a:lnTo>
                    <a:pt x="478" y="47"/>
                  </a:lnTo>
                  <a:cubicBezTo>
                    <a:pt x="500" y="47"/>
                    <a:pt x="511" y="43"/>
                    <a:pt x="521" y="41"/>
                  </a:cubicBezTo>
                  <a:cubicBezTo>
                    <a:pt x="531" y="38"/>
                    <a:pt x="539" y="37"/>
                    <a:pt x="556" y="37"/>
                  </a:cubicBezTo>
                  <a:cubicBezTo>
                    <a:pt x="577" y="37"/>
                    <a:pt x="586" y="37"/>
                    <a:pt x="596" y="36"/>
                  </a:cubicBezTo>
                  <a:cubicBezTo>
                    <a:pt x="606" y="36"/>
                    <a:pt x="615" y="35"/>
                    <a:pt x="633" y="35"/>
                  </a:cubicBezTo>
                  <a:cubicBezTo>
                    <a:pt x="653" y="35"/>
                    <a:pt x="661" y="35"/>
                    <a:pt x="671" y="36"/>
                  </a:cubicBezTo>
                  <a:cubicBezTo>
                    <a:pt x="682" y="36"/>
                    <a:pt x="691" y="37"/>
                    <a:pt x="712" y="37"/>
                  </a:cubicBezTo>
                  <a:cubicBezTo>
                    <a:pt x="730" y="37"/>
                    <a:pt x="740" y="37"/>
                    <a:pt x="749" y="38"/>
                  </a:cubicBezTo>
                  <a:cubicBezTo>
                    <a:pt x="760" y="38"/>
                    <a:pt x="768" y="40"/>
                    <a:pt x="789" y="40"/>
                  </a:cubicBezTo>
                  <a:cubicBezTo>
                    <a:pt x="810" y="40"/>
                    <a:pt x="821" y="38"/>
                    <a:pt x="831" y="37"/>
                  </a:cubicBezTo>
                  <a:cubicBezTo>
                    <a:pt x="840" y="36"/>
                    <a:pt x="849" y="35"/>
                    <a:pt x="867" y="35"/>
                  </a:cubicBezTo>
                  <a:cubicBezTo>
                    <a:pt x="884" y="35"/>
                    <a:pt x="894" y="36"/>
                    <a:pt x="902" y="37"/>
                  </a:cubicBezTo>
                  <a:cubicBezTo>
                    <a:pt x="912" y="38"/>
                    <a:pt x="923" y="40"/>
                    <a:pt x="943" y="40"/>
                  </a:cubicBezTo>
                  <a:cubicBezTo>
                    <a:pt x="960" y="40"/>
                    <a:pt x="970" y="41"/>
                    <a:pt x="979" y="42"/>
                  </a:cubicBezTo>
                  <a:cubicBezTo>
                    <a:pt x="989" y="43"/>
                    <a:pt x="1000" y="45"/>
                    <a:pt x="1019" y="45"/>
                  </a:cubicBezTo>
                  <a:cubicBezTo>
                    <a:pt x="1039" y="45"/>
                    <a:pt x="1050" y="43"/>
                    <a:pt x="1060" y="42"/>
                  </a:cubicBezTo>
                  <a:cubicBezTo>
                    <a:pt x="1069" y="41"/>
                    <a:pt x="1078" y="40"/>
                    <a:pt x="1096" y="40"/>
                  </a:cubicBezTo>
                  <a:cubicBezTo>
                    <a:pt x="1114" y="40"/>
                    <a:pt x="1124" y="40"/>
                    <a:pt x="1134" y="41"/>
                  </a:cubicBezTo>
                  <a:cubicBezTo>
                    <a:pt x="1143" y="41"/>
                    <a:pt x="1153" y="42"/>
                    <a:pt x="1173" y="42"/>
                  </a:cubicBezTo>
                  <a:cubicBezTo>
                    <a:pt x="1193" y="42"/>
                    <a:pt x="1201" y="43"/>
                    <a:pt x="1211" y="43"/>
                  </a:cubicBezTo>
                  <a:cubicBezTo>
                    <a:pt x="1222" y="43"/>
                    <a:pt x="1231" y="45"/>
                    <a:pt x="1250" y="45"/>
                  </a:cubicBezTo>
                  <a:cubicBezTo>
                    <a:pt x="1271" y="45"/>
                    <a:pt x="1283" y="44"/>
                    <a:pt x="1292" y="41"/>
                  </a:cubicBezTo>
                  <a:cubicBezTo>
                    <a:pt x="1302" y="39"/>
                    <a:pt x="1310" y="37"/>
                    <a:pt x="1328" y="37"/>
                  </a:cubicBezTo>
                  <a:lnTo>
                    <a:pt x="1405" y="37"/>
                  </a:lnTo>
                  <a:cubicBezTo>
                    <a:pt x="1423" y="37"/>
                    <a:pt x="1430" y="39"/>
                    <a:pt x="1440" y="41"/>
                  </a:cubicBezTo>
                  <a:cubicBezTo>
                    <a:pt x="1450" y="43"/>
                    <a:pt x="1460" y="47"/>
                    <a:pt x="1482" y="47"/>
                  </a:cubicBezTo>
                  <a:cubicBezTo>
                    <a:pt x="1503" y="47"/>
                    <a:pt x="1514" y="42"/>
                    <a:pt x="1525" y="40"/>
                  </a:cubicBezTo>
                  <a:cubicBezTo>
                    <a:pt x="1533" y="37"/>
                    <a:pt x="1541" y="35"/>
                    <a:pt x="1558" y="35"/>
                  </a:cubicBezTo>
                  <a:cubicBezTo>
                    <a:pt x="1575" y="35"/>
                    <a:pt x="1581" y="37"/>
                    <a:pt x="1591" y="40"/>
                  </a:cubicBezTo>
                  <a:cubicBezTo>
                    <a:pt x="1601" y="42"/>
                    <a:pt x="1612" y="47"/>
                    <a:pt x="1634" y="47"/>
                  </a:cubicBezTo>
                  <a:lnTo>
                    <a:pt x="1710" y="47"/>
                  </a:lnTo>
                  <a:cubicBezTo>
                    <a:pt x="1732" y="47"/>
                    <a:pt x="1744" y="42"/>
                    <a:pt x="1751" y="39"/>
                  </a:cubicBezTo>
                  <a:cubicBezTo>
                    <a:pt x="1759" y="36"/>
                    <a:pt x="1768" y="34"/>
                    <a:pt x="1784" y="34"/>
                  </a:cubicBezTo>
                  <a:cubicBezTo>
                    <a:pt x="1801" y="34"/>
                    <a:pt x="1810" y="35"/>
                    <a:pt x="1818" y="37"/>
                  </a:cubicBezTo>
                  <a:cubicBezTo>
                    <a:pt x="1830" y="40"/>
                    <a:pt x="1840" y="42"/>
                    <a:pt x="1862" y="42"/>
                  </a:cubicBezTo>
                  <a:cubicBezTo>
                    <a:pt x="1883" y="42"/>
                    <a:pt x="1895" y="40"/>
                    <a:pt x="1905" y="37"/>
                  </a:cubicBezTo>
                  <a:cubicBezTo>
                    <a:pt x="1913" y="36"/>
                    <a:pt x="1922" y="34"/>
                    <a:pt x="1939" y="34"/>
                  </a:cubicBezTo>
                  <a:cubicBezTo>
                    <a:pt x="1955" y="34"/>
                    <a:pt x="1964" y="36"/>
                    <a:pt x="1972" y="39"/>
                  </a:cubicBezTo>
                  <a:cubicBezTo>
                    <a:pt x="1982" y="41"/>
                    <a:pt x="1994" y="45"/>
                    <a:pt x="2015" y="45"/>
                  </a:cubicBezTo>
                  <a:cubicBezTo>
                    <a:pt x="2037" y="45"/>
                    <a:pt x="2047" y="41"/>
                    <a:pt x="2058" y="39"/>
                  </a:cubicBezTo>
                  <a:cubicBezTo>
                    <a:pt x="2068" y="36"/>
                    <a:pt x="2076" y="34"/>
                    <a:pt x="2092" y="34"/>
                  </a:cubicBezTo>
                  <a:cubicBezTo>
                    <a:pt x="2109" y="34"/>
                    <a:pt x="2116" y="37"/>
                    <a:pt x="2126" y="40"/>
                  </a:cubicBezTo>
                  <a:cubicBezTo>
                    <a:pt x="2136" y="44"/>
                    <a:pt x="2148" y="48"/>
                    <a:pt x="2169" y="48"/>
                  </a:cubicBezTo>
                  <a:lnTo>
                    <a:pt x="2246" y="48"/>
                  </a:lnTo>
                  <a:cubicBezTo>
                    <a:pt x="2268" y="48"/>
                    <a:pt x="2280" y="43"/>
                    <a:pt x="2291" y="40"/>
                  </a:cubicBezTo>
                  <a:cubicBezTo>
                    <a:pt x="2299" y="37"/>
                    <a:pt x="2308" y="35"/>
                    <a:pt x="2324" y="35"/>
                  </a:cubicBezTo>
                  <a:cubicBezTo>
                    <a:pt x="2341" y="35"/>
                    <a:pt x="2348" y="37"/>
                    <a:pt x="2358" y="39"/>
                  </a:cubicBezTo>
                  <a:cubicBezTo>
                    <a:pt x="2369" y="40"/>
                    <a:pt x="2378" y="42"/>
                    <a:pt x="2400" y="42"/>
                  </a:cubicBezTo>
                  <a:lnTo>
                    <a:pt x="2476" y="42"/>
                  </a:lnTo>
                  <a:cubicBezTo>
                    <a:pt x="2495" y="42"/>
                    <a:pt x="2503" y="43"/>
                    <a:pt x="2512" y="45"/>
                  </a:cubicBezTo>
                  <a:cubicBezTo>
                    <a:pt x="2523" y="47"/>
                    <a:pt x="2534" y="48"/>
                    <a:pt x="2554" y="48"/>
                  </a:cubicBezTo>
                  <a:cubicBezTo>
                    <a:pt x="2574" y="48"/>
                    <a:pt x="2585" y="47"/>
                    <a:pt x="2594" y="45"/>
                  </a:cubicBezTo>
                  <a:cubicBezTo>
                    <a:pt x="2603" y="43"/>
                    <a:pt x="2612" y="42"/>
                    <a:pt x="2630" y="42"/>
                  </a:cubicBezTo>
                  <a:cubicBezTo>
                    <a:pt x="2651" y="42"/>
                    <a:pt x="2661" y="40"/>
                    <a:pt x="2672" y="39"/>
                  </a:cubicBezTo>
                  <a:cubicBezTo>
                    <a:pt x="2679" y="36"/>
                    <a:pt x="2689" y="35"/>
                    <a:pt x="2706" y="35"/>
                  </a:cubicBezTo>
                  <a:cubicBezTo>
                    <a:pt x="2722" y="35"/>
                    <a:pt x="2731" y="37"/>
                    <a:pt x="2740" y="40"/>
                  </a:cubicBezTo>
                  <a:cubicBezTo>
                    <a:pt x="2751" y="42"/>
                    <a:pt x="2762" y="45"/>
                    <a:pt x="2783" y="45"/>
                  </a:cubicBezTo>
                  <a:cubicBezTo>
                    <a:pt x="2803" y="45"/>
                    <a:pt x="2813" y="43"/>
                    <a:pt x="2823" y="42"/>
                  </a:cubicBezTo>
                  <a:cubicBezTo>
                    <a:pt x="2831" y="42"/>
                    <a:pt x="2840" y="41"/>
                    <a:pt x="2859" y="41"/>
                  </a:cubicBezTo>
                  <a:cubicBezTo>
                    <a:pt x="2877" y="41"/>
                    <a:pt x="2886" y="42"/>
                    <a:pt x="2896" y="43"/>
                  </a:cubicBezTo>
                  <a:cubicBezTo>
                    <a:pt x="2906" y="47"/>
                    <a:pt x="2917" y="48"/>
                    <a:pt x="2936" y="48"/>
                  </a:cubicBezTo>
                  <a:cubicBezTo>
                    <a:pt x="2958" y="48"/>
                    <a:pt x="2969" y="47"/>
                    <a:pt x="2978" y="45"/>
                  </a:cubicBezTo>
                  <a:cubicBezTo>
                    <a:pt x="2988" y="43"/>
                    <a:pt x="2997" y="42"/>
                    <a:pt x="3015" y="42"/>
                  </a:cubicBezTo>
                  <a:lnTo>
                    <a:pt x="3091" y="42"/>
                  </a:lnTo>
                  <a:cubicBezTo>
                    <a:pt x="3108" y="42"/>
                    <a:pt x="3117" y="42"/>
                    <a:pt x="3127" y="43"/>
                  </a:cubicBezTo>
                  <a:cubicBezTo>
                    <a:pt x="3138" y="45"/>
                    <a:pt x="3147" y="47"/>
                    <a:pt x="3167" y="47"/>
                  </a:cubicBezTo>
                  <a:cubicBezTo>
                    <a:pt x="3188" y="47"/>
                    <a:pt x="3199" y="45"/>
                    <a:pt x="3208" y="43"/>
                  </a:cubicBezTo>
                  <a:cubicBezTo>
                    <a:pt x="3218" y="42"/>
                    <a:pt x="3228" y="41"/>
                    <a:pt x="3245" y="41"/>
                  </a:cubicBezTo>
                  <a:lnTo>
                    <a:pt x="3321" y="41"/>
                  </a:lnTo>
                  <a:cubicBezTo>
                    <a:pt x="3341" y="41"/>
                    <a:pt x="3352" y="41"/>
                    <a:pt x="3362" y="40"/>
                  </a:cubicBezTo>
                  <a:cubicBezTo>
                    <a:pt x="3369" y="40"/>
                    <a:pt x="3379" y="38"/>
                    <a:pt x="3397" y="38"/>
                  </a:cubicBezTo>
                  <a:cubicBezTo>
                    <a:pt x="3416" y="38"/>
                    <a:pt x="3427" y="37"/>
                    <a:pt x="3437" y="37"/>
                  </a:cubicBezTo>
                  <a:cubicBezTo>
                    <a:pt x="3445" y="36"/>
                    <a:pt x="3455" y="36"/>
                    <a:pt x="3474" y="36"/>
                  </a:cubicBezTo>
                  <a:cubicBezTo>
                    <a:pt x="3491" y="36"/>
                    <a:pt x="3499" y="37"/>
                    <a:pt x="3508" y="40"/>
                  </a:cubicBezTo>
                  <a:cubicBezTo>
                    <a:pt x="3518" y="42"/>
                    <a:pt x="3529" y="45"/>
                    <a:pt x="3550" y="45"/>
                  </a:cubicBezTo>
                  <a:lnTo>
                    <a:pt x="3626" y="45"/>
                  </a:lnTo>
                  <a:cubicBezTo>
                    <a:pt x="3645" y="45"/>
                    <a:pt x="3656" y="43"/>
                    <a:pt x="3665" y="43"/>
                  </a:cubicBezTo>
                  <a:cubicBezTo>
                    <a:pt x="3674" y="42"/>
                    <a:pt x="3684" y="42"/>
                    <a:pt x="3702" y="42"/>
                  </a:cubicBezTo>
                  <a:lnTo>
                    <a:pt x="3779" y="42"/>
                  </a:lnTo>
                  <a:cubicBezTo>
                    <a:pt x="3799" y="42"/>
                    <a:pt x="3809" y="41"/>
                    <a:pt x="3819" y="40"/>
                  </a:cubicBezTo>
                  <a:cubicBezTo>
                    <a:pt x="3829" y="38"/>
                    <a:pt x="3836" y="37"/>
                    <a:pt x="3855" y="37"/>
                  </a:cubicBezTo>
                  <a:cubicBezTo>
                    <a:pt x="3874" y="37"/>
                    <a:pt x="3882" y="38"/>
                    <a:pt x="3892" y="40"/>
                  </a:cubicBezTo>
                  <a:cubicBezTo>
                    <a:pt x="3903" y="42"/>
                    <a:pt x="3913" y="43"/>
                    <a:pt x="3933" y="43"/>
                  </a:cubicBezTo>
                  <a:lnTo>
                    <a:pt x="4010" y="43"/>
                  </a:lnTo>
                  <a:cubicBezTo>
                    <a:pt x="4028" y="43"/>
                    <a:pt x="4038" y="45"/>
                    <a:pt x="4047" y="45"/>
                  </a:cubicBezTo>
                  <a:cubicBezTo>
                    <a:pt x="4056" y="47"/>
                    <a:pt x="4065" y="47"/>
                    <a:pt x="4086" y="47"/>
                  </a:cubicBezTo>
                  <a:cubicBezTo>
                    <a:pt x="4107" y="47"/>
                    <a:pt x="4119" y="43"/>
                    <a:pt x="4129" y="41"/>
                  </a:cubicBezTo>
                  <a:cubicBezTo>
                    <a:pt x="4138" y="40"/>
                    <a:pt x="4146" y="37"/>
                    <a:pt x="4163" y="37"/>
                  </a:cubicBezTo>
                  <a:cubicBezTo>
                    <a:pt x="4181" y="37"/>
                    <a:pt x="4190" y="38"/>
                    <a:pt x="4199" y="40"/>
                  </a:cubicBezTo>
                  <a:cubicBezTo>
                    <a:pt x="4209" y="41"/>
                    <a:pt x="4220" y="42"/>
                    <a:pt x="4240" y="42"/>
                  </a:cubicBezTo>
                  <a:lnTo>
                    <a:pt x="4316" y="42"/>
                  </a:lnTo>
                  <a:cubicBezTo>
                    <a:pt x="4336" y="42"/>
                    <a:pt x="4345" y="41"/>
                    <a:pt x="4356" y="40"/>
                  </a:cubicBezTo>
                  <a:cubicBezTo>
                    <a:pt x="4364" y="40"/>
                    <a:pt x="4374" y="38"/>
                    <a:pt x="4392" y="38"/>
                  </a:cubicBezTo>
                  <a:cubicBezTo>
                    <a:pt x="4411" y="38"/>
                    <a:pt x="4420" y="38"/>
                    <a:pt x="4430" y="40"/>
                  </a:cubicBezTo>
                  <a:cubicBezTo>
                    <a:pt x="4440" y="40"/>
                    <a:pt x="4450" y="41"/>
                    <a:pt x="4470" y="41"/>
                  </a:cubicBezTo>
                  <a:cubicBezTo>
                    <a:pt x="4490" y="41"/>
                    <a:pt x="4500" y="41"/>
                    <a:pt x="4510" y="40"/>
                  </a:cubicBezTo>
                  <a:cubicBezTo>
                    <a:pt x="4520" y="40"/>
                    <a:pt x="4529" y="38"/>
                    <a:pt x="4547" y="38"/>
                  </a:cubicBezTo>
                  <a:cubicBezTo>
                    <a:pt x="4567" y="38"/>
                    <a:pt x="4577" y="38"/>
                    <a:pt x="4586" y="37"/>
                  </a:cubicBezTo>
                  <a:cubicBezTo>
                    <a:pt x="4596" y="36"/>
                    <a:pt x="4605" y="36"/>
                    <a:pt x="4623" y="36"/>
                  </a:cubicBezTo>
                  <a:cubicBezTo>
                    <a:pt x="4643" y="36"/>
                    <a:pt x="4650" y="37"/>
                    <a:pt x="4660" y="38"/>
                  </a:cubicBezTo>
                  <a:cubicBezTo>
                    <a:pt x="4671" y="41"/>
                    <a:pt x="4681" y="42"/>
                    <a:pt x="4702" y="42"/>
                  </a:cubicBezTo>
                  <a:cubicBezTo>
                    <a:pt x="4720" y="42"/>
                    <a:pt x="4731" y="41"/>
                    <a:pt x="4740" y="41"/>
                  </a:cubicBezTo>
                  <a:cubicBezTo>
                    <a:pt x="4750" y="40"/>
                    <a:pt x="4759" y="40"/>
                    <a:pt x="4778" y="40"/>
                  </a:cubicBezTo>
                  <a:cubicBezTo>
                    <a:pt x="4795" y="40"/>
                    <a:pt x="4803" y="41"/>
                    <a:pt x="4813" y="43"/>
                  </a:cubicBezTo>
                  <a:cubicBezTo>
                    <a:pt x="4824" y="47"/>
                    <a:pt x="4834" y="49"/>
                    <a:pt x="4856" y="49"/>
                  </a:cubicBezTo>
                  <a:lnTo>
                    <a:pt x="4932" y="49"/>
                  </a:lnTo>
                  <a:cubicBezTo>
                    <a:pt x="4950" y="49"/>
                    <a:pt x="4961" y="48"/>
                    <a:pt x="4970" y="48"/>
                  </a:cubicBezTo>
                  <a:cubicBezTo>
                    <a:pt x="4980" y="47"/>
                    <a:pt x="4990" y="47"/>
                    <a:pt x="5008" y="47"/>
                  </a:cubicBezTo>
                  <a:lnTo>
                    <a:pt x="5084" y="47"/>
                  </a:lnTo>
                  <a:cubicBezTo>
                    <a:pt x="5105" y="47"/>
                    <a:pt x="5115" y="43"/>
                    <a:pt x="5126" y="42"/>
                  </a:cubicBezTo>
                  <a:cubicBezTo>
                    <a:pt x="5134" y="41"/>
                    <a:pt x="5143" y="40"/>
                    <a:pt x="5161" y="40"/>
                  </a:cubicBezTo>
                  <a:cubicBezTo>
                    <a:pt x="5177" y="40"/>
                    <a:pt x="5185" y="42"/>
                    <a:pt x="5194" y="45"/>
                  </a:cubicBezTo>
                  <a:cubicBezTo>
                    <a:pt x="5204" y="48"/>
                    <a:pt x="5216" y="52"/>
                    <a:pt x="5237" y="52"/>
                  </a:cubicBezTo>
                  <a:cubicBezTo>
                    <a:pt x="5259" y="52"/>
                    <a:pt x="5270" y="49"/>
                    <a:pt x="5280" y="47"/>
                  </a:cubicBezTo>
                  <a:cubicBezTo>
                    <a:pt x="5290" y="45"/>
                    <a:pt x="5297" y="42"/>
                    <a:pt x="5314" y="42"/>
                  </a:cubicBezTo>
                  <a:cubicBezTo>
                    <a:pt x="5330" y="42"/>
                    <a:pt x="5339" y="45"/>
                    <a:pt x="5349" y="48"/>
                  </a:cubicBezTo>
                  <a:cubicBezTo>
                    <a:pt x="5359" y="51"/>
                    <a:pt x="5370" y="53"/>
                    <a:pt x="5391" y="53"/>
                  </a:cubicBezTo>
                  <a:cubicBezTo>
                    <a:pt x="5414" y="53"/>
                    <a:pt x="5425" y="49"/>
                    <a:pt x="5435" y="45"/>
                  </a:cubicBezTo>
                  <a:cubicBezTo>
                    <a:pt x="5445" y="41"/>
                    <a:pt x="5452" y="38"/>
                    <a:pt x="5469" y="38"/>
                  </a:cubicBezTo>
                  <a:lnTo>
                    <a:pt x="5545" y="38"/>
                  </a:lnTo>
                  <a:cubicBezTo>
                    <a:pt x="5561" y="38"/>
                    <a:pt x="5569" y="41"/>
                    <a:pt x="5579" y="43"/>
                  </a:cubicBezTo>
                  <a:cubicBezTo>
                    <a:pt x="5587" y="47"/>
                    <a:pt x="5600" y="51"/>
                    <a:pt x="5622" y="51"/>
                  </a:cubicBezTo>
                  <a:cubicBezTo>
                    <a:pt x="5641" y="51"/>
                    <a:pt x="5654" y="48"/>
                    <a:pt x="5662" y="45"/>
                  </a:cubicBezTo>
                  <a:cubicBezTo>
                    <a:pt x="5672" y="42"/>
                    <a:pt x="5681" y="41"/>
                    <a:pt x="5698" y="41"/>
                  </a:cubicBezTo>
                  <a:cubicBezTo>
                    <a:pt x="5716" y="41"/>
                    <a:pt x="5726" y="41"/>
                    <a:pt x="5735" y="42"/>
                  </a:cubicBezTo>
                  <a:cubicBezTo>
                    <a:pt x="5746" y="42"/>
                    <a:pt x="5756" y="43"/>
                    <a:pt x="5775" y="43"/>
                  </a:cubicBezTo>
                  <a:cubicBezTo>
                    <a:pt x="5795" y="43"/>
                    <a:pt x="5806" y="43"/>
                    <a:pt x="5816" y="42"/>
                  </a:cubicBezTo>
                  <a:cubicBezTo>
                    <a:pt x="5825" y="42"/>
                    <a:pt x="5834" y="41"/>
                    <a:pt x="5853" y="41"/>
                  </a:cubicBezTo>
                  <a:lnTo>
                    <a:pt x="5891" y="41"/>
                  </a:lnTo>
                  <a:cubicBezTo>
                    <a:pt x="5900" y="42"/>
                    <a:pt x="5909" y="42"/>
                    <a:pt x="5929" y="42"/>
                  </a:cubicBezTo>
                  <a:lnTo>
                    <a:pt x="6005" y="42"/>
                  </a:lnTo>
                  <a:cubicBezTo>
                    <a:pt x="6023" y="42"/>
                    <a:pt x="6032" y="42"/>
                    <a:pt x="6042" y="43"/>
                  </a:cubicBezTo>
                  <a:cubicBezTo>
                    <a:pt x="6052" y="45"/>
                    <a:pt x="6062" y="47"/>
                    <a:pt x="6082" y="47"/>
                  </a:cubicBezTo>
                  <a:cubicBezTo>
                    <a:pt x="6101" y="47"/>
                    <a:pt x="6110" y="47"/>
                    <a:pt x="6120" y="48"/>
                  </a:cubicBezTo>
                  <a:cubicBezTo>
                    <a:pt x="6129" y="48"/>
                    <a:pt x="6139" y="49"/>
                    <a:pt x="6159" y="49"/>
                  </a:cubicBezTo>
                  <a:cubicBezTo>
                    <a:pt x="6181" y="49"/>
                    <a:pt x="6192" y="45"/>
                    <a:pt x="6202" y="42"/>
                  </a:cubicBezTo>
                  <a:cubicBezTo>
                    <a:pt x="6212" y="40"/>
                    <a:pt x="6218" y="37"/>
                    <a:pt x="6235" y="37"/>
                  </a:cubicBezTo>
                  <a:cubicBezTo>
                    <a:pt x="6252" y="37"/>
                    <a:pt x="6260" y="40"/>
                    <a:pt x="6270" y="42"/>
                  </a:cubicBezTo>
                  <a:cubicBezTo>
                    <a:pt x="6278" y="45"/>
                    <a:pt x="6291" y="49"/>
                    <a:pt x="6313" y="49"/>
                  </a:cubicBezTo>
                  <a:cubicBezTo>
                    <a:pt x="6334" y="49"/>
                    <a:pt x="6345" y="45"/>
                    <a:pt x="6355" y="42"/>
                  </a:cubicBezTo>
                  <a:cubicBezTo>
                    <a:pt x="6364" y="40"/>
                    <a:pt x="6372" y="37"/>
                    <a:pt x="6389" y="37"/>
                  </a:cubicBezTo>
                  <a:lnTo>
                    <a:pt x="6465" y="37"/>
                  </a:lnTo>
                  <a:cubicBezTo>
                    <a:pt x="6482" y="37"/>
                    <a:pt x="6489" y="40"/>
                    <a:pt x="6498" y="42"/>
                  </a:cubicBezTo>
                  <a:cubicBezTo>
                    <a:pt x="6508" y="47"/>
                    <a:pt x="6519" y="51"/>
                    <a:pt x="6541" y="51"/>
                  </a:cubicBezTo>
                  <a:lnTo>
                    <a:pt x="6618" y="51"/>
                  </a:lnTo>
                  <a:cubicBezTo>
                    <a:pt x="6640" y="51"/>
                    <a:pt x="6651" y="47"/>
                    <a:pt x="6662" y="42"/>
                  </a:cubicBezTo>
                  <a:cubicBezTo>
                    <a:pt x="6669" y="38"/>
                    <a:pt x="6678" y="36"/>
                    <a:pt x="6694" y="36"/>
                  </a:cubicBezTo>
                  <a:cubicBezTo>
                    <a:pt x="6712" y="36"/>
                    <a:pt x="6722" y="37"/>
                    <a:pt x="6731" y="37"/>
                  </a:cubicBezTo>
                  <a:cubicBezTo>
                    <a:pt x="6740" y="38"/>
                    <a:pt x="6750" y="38"/>
                    <a:pt x="6770" y="38"/>
                  </a:cubicBezTo>
                  <a:lnTo>
                    <a:pt x="6846" y="38"/>
                  </a:lnTo>
                  <a:cubicBezTo>
                    <a:pt x="6865" y="38"/>
                    <a:pt x="6873" y="40"/>
                    <a:pt x="6882" y="41"/>
                  </a:cubicBezTo>
                  <a:cubicBezTo>
                    <a:pt x="6893" y="43"/>
                    <a:pt x="6904" y="45"/>
                    <a:pt x="6924" y="45"/>
                  </a:cubicBezTo>
                  <a:cubicBezTo>
                    <a:pt x="6943" y="45"/>
                    <a:pt x="6956" y="42"/>
                    <a:pt x="6965" y="40"/>
                  </a:cubicBezTo>
                  <a:cubicBezTo>
                    <a:pt x="6975" y="37"/>
                    <a:pt x="6983" y="36"/>
                    <a:pt x="7000" y="36"/>
                  </a:cubicBezTo>
                  <a:cubicBezTo>
                    <a:pt x="7020" y="36"/>
                    <a:pt x="7027" y="37"/>
                    <a:pt x="7037" y="38"/>
                  </a:cubicBezTo>
                  <a:cubicBezTo>
                    <a:pt x="7047" y="41"/>
                    <a:pt x="7058" y="42"/>
                    <a:pt x="7078" y="42"/>
                  </a:cubicBezTo>
                  <a:cubicBezTo>
                    <a:pt x="7097" y="42"/>
                    <a:pt x="7107" y="41"/>
                    <a:pt x="7117" y="41"/>
                  </a:cubicBezTo>
                  <a:cubicBezTo>
                    <a:pt x="7126" y="40"/>
                    <a:pt x="7135" y="40"/>
                    <a:pt x="7154" y="40"/>
                  </a:cubicBezTo>
                  <a:cubicBezTo>
                    <a:pt x="7174" y="40"/>
                    <a:pt x="7183" y="38"/>
                    <a:pt x="7194" y="37"/>
                  </a:cubicBezTo>
                  <a:cubicBezTo>
                    <a:pt x="7204" y="36"/>
                    <a:pt x="7213" y="35"/>
                    <a:pt x="7231" y="35"/>
                  </a:cubicBezTo>
                  <a:cubicBezTo>
                    <a:pt x="7247" y="35"/>
                    <a:pt x="7254" y="37"/>
                    <a:pt x="7264" y="40"/>
                  </a:cubicBezTo>
                  <a:cubicBezTo>
                    <a:pt x="7273" y="42"/>
                    <a:pt x="7285" y="47"/>
                    <a:pt x="7307" y="47"/>
                  </a:cubicBezTo>
                  <a:cubicBezTo>
                    <a:pt x="7328" y="47"/>
                    <a:pt x="7341" y="42"/>
                    <a:pt x="7349" y="40"/>
                  </a:cubicBezTo>
                  <a:cubicBezTo>
                    <a:pt x="7359" y="37"/>
                    <a:pt x="7366" y="35"/>
                    <a:pt x="7384" y="35"/>
                  </a:cubicBezTo>
                  <a:cubicBezTo>
                    <a:pt x="7402" y="35"/>
                    <a:pt x="7412" y="36"/>
                    <a:pt x="7421" y="36"/>
                  </a:cubicBezTo>
                  <a:cubicBezTo>
                    <a:pt x="7430" y="37"/>
                    <a:pt x="7439" y="37"/>
                    <a:pt x="7460" y="37"/>
                  </a:cubicBezTo>
                  <a:cubicBezTo>
                    <a:pt x="7477" y="37"/>
                    <a:pt x="7485" y="38"/>
                    <a:pt x="7494" y="40"/>
                  </a:cubicBezTo>
                  <a:cubicBezTo>
                    <a:pt x="7505" y="42"/>
                    <a:pt x="7515" y="43"/>
                    <a:pt x="7536" y="43"/>
                  </a:cubicBezTo>
                  <a:cubicBezTo>
                    <a:pt x="7557" y="43"/>
                    <a:pt x="7567" y="41"/>
                    <a:pt x="7578" y="40"/>
                  </a:cubicBezTo>
                  <a:cubicBezTo>
                    <a:pt x="7587" y="38"/>
                    <a:pt x="7596" y="37"/>
                    <a:pt x="7614" y="37"/>
                  </a:cubicBezTo>
                  <a:cubicBezTo>
                    <a:pt x="7632" y="37"/>
                    <a:pt x="7643" y="37"/>
                    <a:pt x="7653" y="36"/>
                  </a:cubicBezTo>
                  <a:cubicBezTo>
                    <a:pt x="7662" y="36"/>
                    <a:pt x="7671" y="35"/>
                    <a:pt x="7690" y="35"/>
                  </a:cubicBezTo>
                  <a:cubicBezTo>
                    <a:pt x="7708" y="35"/>
                    <a:pt x="7718" y="36"/>
                    <a:pt x="7728" y="36"/>
                  </a:cubicBezTo>
                  <a:cubicBezTo>
                    <a:pt x="7736" y="37"/>
                    <a:pt x="7746" y="37"/>
                    <a:pt x="7766" y="37"/>
                  </a:cubicBezTo>
                  <a:cubicBezTo>
                    <a:pt x="7784" y="37"/>
                    <a:pt x="7794" y="37"/>
                    <a:pt x="7804" y="38"/>
                  </a:cubicBezTo>
                  <a:cubicBezTo>
                    <a:pt x="7813" y="38"/>
                    <a:pt x="7822" y="40"/>
                    <a:pt x="7842" y="40"/>
                  </a:cubicBezTo>
                  <a:cubicBezTo>
                    <a:pt x="7863" y="40"/>
                    <a:pt x="7873" y="38"/>
                    <a:pt x="7883" y="37"/>
                  </a:cubicBezTo>
                  <a:cubicBezTo>
                    <a:pt x="7891" y="36"/>
                    <a:pt x="7901" y="35"/>
                    <a:pt x="7918" y="35"/>
                  </a:cubicBezTo>
                  <a:cubicBezTo>
                    <a:pt x="7935" y="35"/>
                    <a:pt x="7943" y="37"/>
                    <a:pt x="7952" y="40"/>
                  </a:cubicBezTo>
                  <a:cubicBezTo>
                    <a:pt x="7963" y="43"/>
                    <a:pt x="7974" y="47"/>
                    <a:pt x="7995" y="47"/>
                  </a:cubicBezTo>
                  <a:cubicBezTo>
                    <a:pt x="8017" y="47"/>
                    <a:pt x="8027" y="43"/>
                    <a:pt x="8037" y="42"/>
                  </a:cubicBezTo>
                  <a:cubicBezTo>
                    <a:pt x="8046" y="40"/>
                    <a:pt x="8054" y="38"/>
                    <a:pt x="8071" y="38"/>
                  </a:cubicBezTo>
                  <a:cubicBezTo>
                    <a:pt x="8091" y="38"/>
                    <a:pt x="8099" y="40"/>
                    <a:pt x="8109" y="40"/>
                  </a:cubicBezTo>
                  <a:cubicBezTo>
                    <a:pt x="8119" y="41"/>
                    <a:pt x="8128" y="41"/>
                    <a:pt x="8147" y="41"/>
                  </a:cubicBezTo>
                  <a:cubicBezTo>
                    <a:pt x="8167" y="41"/>
                    <a:pt x="8175" y="42"/>
                    <a:pt x="8185" y="42"/>
                  </a:cubicBezTo>
                  <a:cubicBezTo>
                    <a:pt x="8195" y="43"/>
                    <a:pt x="8204" y="43"/>
                    <a:pt x="8223" y="43"/>
                  </a:cubicBezTo>
                  <a:cubicBezTo>
                    <a:pt x="8243" y="43"/>
                    <a:pt x="8252" y="43"/>
                    <a:pt x="8261" y="45"/>
                  </a:cubicBezTo>
                  <a:cubicBezTo>
                    <a:pt x="8272" y="45"/>
                    <a:pt x="8281" y="47"/>
                    <a:pt x="8302" y="47"/>
                  </a:cubicBezTo>
                  <a:lnTo>
                    <a:pt x="8378" y="47"/>
                  </a:lnTo>
                  <a:cubicBezTo>
                    <a:pt x="8397" y="47"/>
                    <a:pt x="8404" y="48"/>
                    <a:pt x="8414" y="49"/>
                  </a:cubicBezTo>
                  <a:cubicBezTo>
                    <a:pt x="8424" y="51"/>
                    <a:pt x="8434" y="52"/>
                    <a:pt x="8454" y="52"/>
                  </a:cubicBezTo>
                  <a:cubicBezTo>
                    <a:pt x="8477" y="52"/>
                    <a:pt x="8488" y="48"/>
                    <a:pt x="8499" y="43"/>
                  </a:cubicBezTo>
                  <a:cubicBezTo>
                    <a:pt x="8507" y="41"/>
                    <a:pt x="8516" y="38"/>
                    <a:pt x="8532" y="38"/>
                  </a:cubicBezTo>
                  <a:cubicBezTo>
                    <a:pt x="8548" y="38"/>
                    <a:pt x="8556" y="41"/>
                    <a:pt x="8565" y="43"/>
                  </a:cubicBezTo>
                  <a:cubicBezTo>
                    <a:pt x="8575" y="47"/>
                    <a:pt x="8587" y="51"/>
                    <a:pt x="8608" y="51"/>
                  </a:cubicBezTo>
                  <a:cubicBezTo>
                    <a:pt x="8629" y="51"/>
                    <a:pt x="8641" y="47"/>
                    <a:pt x="8651" y="43"/>
                  </a:cubicBezTo>
                  <a:cubicBezTo>
                    <a:pt x="8660" y="41"/>
                    <a:pt x="8667" y="38"/>
                    <a:pt x="8684" y="38"/>
                  </a:cubicBezTo>
                  <a:cubicBezTo>
                    <a:pt x="8703" y="38"/>
                    <a:pt x="8714" y="37"/>
                    <a:pt x="8724" y="37"/>
                  </a:cubicBezTo>
                  <a:cubicBezTo>
                    <a:pt x="8732" y="36"/>
                    <a:pt x="8742" y="36"/>
                    <a:pt x="8761" y="36"/>
                  </a:cubicBezTo>
                  <a:cubicBezTo>
                    <a:pt x="8777" y="36"/>
                    <a:pt x="8785" y="38"/>
                    <a:pt x="8794" y="41"/>
                  </a:cubicBezTo>
                  <a:cubicBezTo>
                    <a:pt x="8804" y="43"/>
                    <a:pt x="8816" y="48"/>
                    <a:pt x="8837" y="48"/>
                  </a:cubicBezTo>
                  <a:cubicBezTo>
                    <a:pt x="8858" y="48"/>
                    <a:pt x="8869" y="47"/>
                    <a:pt x="8879" y="43"/>
                  </a:cubicBezTo>
                  <a:cubicBezTo>
                    <a:pt x="8888" y="41"/>
                    <a:pt x="8896" y="40"/>
                    <a:pt x="8913" y="40"/>
                  </a:cubicBezTo>
                  <a:cubicBezTo>
                    <a:pt x="8934" y="40"/>
                    <a:pt x="8944" y="40"/>
                    <a:pt x="8954" y="38"/>
                  </a:cubicBezTo>
                  <a:cubicBezTo>
                    <a:pt x="8963" y="38"/>
                    <a:pt x="8972" y="37"/>
                    <a:pt x="8991" y="37"/>
                  </a:cubicBezTo>
                  <a:cubicBezTo>
                    <a:pt x="9010" y="37"/>
                    <a:pt x="9019" y="38"/>
                    <a:pt x="9029" y="38"/>
                  </a:cubicBezTo>
                  <a:cubicBezTo>
                    <a:pt x="9038" y="40"/>
                    <a:pt x="9047" y="40"/>
                    <a:pt x="9068" y="40"/>
                  </a:cubicBezTo>
                  <a:cubicBezTo>
                    <a:pt x="9086" y="40"/>
                    <a:pt x="9094" y="41"/>
                    <a:pt x="9104" y="42"/>
                  </a:cubicBezTo>
                  <a:cubicBezTo>
                    <a:pt x="9115" y="43"/>
                    <a:pt x="9125" y="45"/>
                    <a:pt x="9145" y="45"/>
                  </a:cubicBezTo>
                  <a:lnTo>
                    <a:pt x="9222" y="45"/>
                  </a:lnTo>
                  <a:cubicBezTo>
                    <a:pt x="9241" y="45"/>
                    <a:pt x="9252" y="43"/>
                    <a:pt x="9261" y="42"/>
                  </a:cubicBezTo>
                  <a:cubicBezTo>
                    <a:pt x="9271" y="41"/>
                    <a:pt x="9281" y="40"/>
                    <a:pt x="9298" y="40"/>
                  </a:cubicBezTo>
                  <a:cubicBezTo>
                    <a:pt x="9315" y="40"/>
                    <a:pt x="9324" y="41"/>
                    <a:pt x="9332" y="43"/>
                  </a:cubicBezTo>
                  <a:cubicBezTo>
                    <a:pt x="9343" y="47"/>
                    <a:pt x="9354" y="49"/>
                    <a:pt x="9375" y="49"/>
                  </a:cubicBezTo>
                  <a:cubicBezTo>
                    <a:pt x="9394" y="49"/>
                    <a:pt x="9405" y="49"/>
                    <a:pt x="9415" y="48"/>
                  </a:cubicBezTo>
                  <a:cubicBezTo>
                    <a:pt x="9423" y="47"/>
                    <a:pt x="9433" y="47"/>
                    <a:pt x="9452" y="47"/>
                  </a:cubicBezTo>
                  <a:cubicBezTo>
                    <a:pt x="9471" y="47"/>
                    <a:pt x="9482" y="47"/>
                    <a:pt x="9492" y="45"/>
                  </a:cubicBezTo>
                  <a:cubicBezTo>
                    <a:pt x="9500" y="45"/>
                    <a:pt x="9509" y="43"/>
                    <a:pt x="9528" y="43"/>
                  </a:cubicBezTo>
                  <a:lnTo>
                    <a:pt x="9604" y="43"/>
                  </a:lnTo>
                  <a:cubicBezTo>
                    <a:pt x="9622" y="43"/>
                    <a:pt x="9630" y="45"/>
                    <a:pt x="9640" y="47"/>
                  </a:cubicBezTo>
                  <a:cubicBezTo>
                    <a:pt x="9650" y="49"/>
                    <a:pt x="9661" y="51"/>
                    <a:pt x="9681" y="51"/>
                  </a:cubicBezTo>
                  <a:cubicBezTo>
                    <a:pt x="9703" y="51"/>
                    <a:pt x="9713" y="47"/>
                    <a:pt x="9724" y="43"/>
                  </a:cubicBezTo>
                  <a:cubicBezTo>
                    <a:pt x="9733" y="41"/>
                    <a:pt x="9741" y="38"/>
                    <a:pt x="9757" y="38"/>
                  </a:cubicBezTo>
                  <a:cubicBezTo>
                    <a:pt x="9774" y="38"/>
                    <a:pt x="9781" y="41"/>
                    <a:pt x="9791" y="43"/>
                  </a:cubicBezTo>
                  <a:cubicBezTo>
                    <a:pt x="9800" y="47"/>
                    <a:pt x="9812" y="51"/>
                    <a:pt x="9833" y="51"/>
                  </a:cubicBezTo>
                  <a:lnTo>
                    <a:pt x="9985" y="51"/>
                  </a:lnTo>
                  <a:cubicBezTo>
                    <a:pt x="10006" y="51"/>
                    <a:pt x="10018" y="48"/>
                    <a:pt x="10027" y="45"/>
                  </a:cubicBezTo>
                  <a:cubicBezTo>
                    <a:pt x="10037" y="42"/>
                    <a:pt x="10045" y="41"/>
                    <a:pt x="10063" y="41"/>
                  </a:cubicBezTo>
                  <a:cubicBezTo>
                    <a:pt x="10080" y="41"/>
                    <a:pt x="10089" y="41"/>
                    <a:pt x="10099" y="42"/>
                  </a:cubicBezTo>
                  <a:cubicBezTo>
                    <a:pt x="10110" y="43"/>
                    <a:pt x="10118" y="45"/>
                    <a:pt x="10139" y="45"/>
                  </a:cubicBezTo>
                  <a:cubicBezTo>
                    <a:pt x="10156" y="45"/>
                    <a:pt x="10164" y="48"/>
                    <a:pt x="10174" y="49"/>
                  </a:cubicBezTo>
                  <a:cubicBezTo>
                    <a:pt x="10183" y="51"/>
                    <a:pt x="10195" y="53"/>
                    <a:pt x="10215" y="53"/>
                  </a:cubicBezTo>
                  <a:lnTo>
                    <a:pt x="10292" y="53"/>
                  </a:lnTo>
                  <a:cubicBezTo>
                    <a:pt x="10313" y="53"/>
                    <a:pt x="10324" y="49"/>
                    <a:pt x="10335" y="47"/>
                  </a:cubicBezTo>
                  <a:cubicBezTo>
                    <a:pt x="10343" y="43"/>
                    <a:pt x="10352" y="41"/>
                    <a:pt x="10368" y="41"/>
                  </a:cubicBezTo>
                  <a:cubicBezTo>
                    <a:pt x="10385" y="41"/>
                    <a:pt x="10394" y="42"/>
                    <a:pt x="10402" y="43"/>
                  </a:cubicBezTo>
                  <a:cubicBezTo>
                    <a:pt x="10413" y="47"/>
                    <a:pt x="10424" y="48"/>
                    <a:pt x="10444" y="48"/>
                  </a:cubicBezTo>
                  <a:cubicBezTo>
                    <a:pt x="10463" y="48"/>
                    <a:pt x="10471" y="49"/>
                    <a:pt x="10480" y="51"/>
                  </a:cubicBezTo>
                  <a:cubicBezTo>
                    <a:pt x="10490" y="52"/>
                    <a:pt x="10501" y="53"/>
                    <a:pt x="10520" y="53"/>
                  </a:cubicBezTo>
                  <a:cubicBezTo>
                    <a:pt x="10540" y="53"/>
                    <a:pt x="10551" y="53"/>
                    <a:pt x="10561" y="52"/>
                  </a:cubicBezTo>
                  <a:cubicBezTo>
                    <a:pt x="10568" y="52"/>
                    <a:pt x="10578" y="51"/>
                    <a:pt x="10597" y="51"/>
                  </a:cubicBezTo>
                  <a:cubicBezTo>
                    <a:pt x="10619" y="51"/>
                    <a:pt x="10629" y="49"/>
                    <a:pt x="10638" y="47"/>
                  </a:cubicBezTo>
                  <a:cubicBezTo>
                    <a:pt x="10647" y="43"/>
                    <a:pt x="10656" y="42"/>
                    <a:pt x="10673" y="42"/>
                  </a:cubicBezTo>
                  <a:cubicBezTo>
                    <a:pt x="10690" y="42"/>
                    <a:pt x="10699" y="43"/>
                    <a:pt x="10707" y="45"/>
                  </a:cubicBezTo>
                  <a:cubicBezTo>
                    <a:pt x="10718" y="48"/>
                    <a:pt x="10729" y="49"/>
                    <a:pt x="10749" y="49"/>
                  </a:cubicBezTo>
                  <a:cubicBezTo>
                    <a:pt x="10770" y="49"/>
                    <a:pt x="10779" y="48"/>
                    <a:pt x="10790" y="47"/>
                  </a:cubicBezTo>
                  <a:cubicBezTo>
                    <a:pt x="10798" y="45"/>
                    <a:pt x="10808" y="43"/>
                    <a:pt x="10825" y="43"/>
                  </a:cubicBezTo>
                  <a:cubicBezTo>
                    <a:pt x="10845" y="43"/>
                    <a:pt x="10852" y="45"/>
                    <a:pt x="10862" y="47"/>
                  </a:cubicBezTo>
                  <a:cubicBezTo>
                    <a:pt x="10871" y="48"/>
                    <a:pt x="10882" y="49"/>
                    <a:pt x="10902" y="49"/>
                  </a:cubicBezTo>
                  <a:cubicBezTo>
                    <a:pt x="10921" y="49"/>
                    <a:pt x="10930" y="51"/>
                    <a:pt x="10940" y="51"/>
                  </a:cubicBezTo>
                  <a:cubicBezTo>
                    <a:pt x="10948" y="52"/>
                    <a:pt x="10958" y="52"/>
                    <a:pt x="10978" y="52"/>
                  </a:cubicBezTo>
                  <a:cubicBezTo>
                    <a:pt x="11000" y="52"/>
                    <a:pt x="11009" y="50"/>
                    <a:pt x="11020" y="48"/>
                  </a:cubicBezTo>
                  <a:cubicBezTo>
                    <a:pt x="11028" y="47"/>
                    <a:pt x="11037" y="45"/>
                    <a:pt x="11054" y="45"/>
                  </a:cubicBezTo>
                  <a:cubicBezTo>
                    <a:pt x="11072" y="45"/>
                    <a:pt x="11081" y="45"/>
                    <a:pt x="11091" y="47"/>
                  </a:cubicBezTo>
                  <a:cubicBezTo>
                    <a:pt x="11102" y="48"/>
                    <a:pt x="11111" y="50"/>
                    <a:pt x="11131" y="50"/>
                  </a:cubicBezTo>
                  <a:cubicBezTo>
                    <a:pt x="11150" y="50"/>
                    <a:pt x="11160" y="50"/>
                    <a:pt x="11170" y="48"/>
                  </a:cubicBezTo>
                  <a:cubicBezTo>
                    <a:pt x="11179" y="48"/>
                    <a:pt x="11188" y="47"/>
                    <a:pt x="11208" y="47"/>
                  </a:cubicBezTo>
                  <a:cubicBezTo>
                    <a:pt x="11227" y="47"/>
                    <a:pt x="11238" y="45"/>
                    <a:pt x="11247" y="43"/>
                  </a:cubicBezTo>
                  <a:cubicBezTo>
                    <a:pt x="11257" y="42"/>
                    <a:pt x="11267" y="41"/>
                    <a:pt x="11284" y="41"/>
                  </a:cubicBezTo>
                  <a:cubicBezTo>
                    <a:pt x="11300" y="41"/>
                    <a:pt x="11306" y="43"/>
                    <a:pt x="11316" y="47"/>
                  </a:cubicBezTo>
                  <a:cubicBezTo>
                    <a:pt x="11327" y="51"/>
                    <a:pt x="11338" y="54"/>
                    <a:pt x="11360" y="54"/>
                  </a:cubicBezTo>
                  <a:cubicBezTo>
                    <a:pt x="11379" y="54"/>
                    <a:pt x="11390" y="53"/>
                    <a:pt x="11398" y="53"/>
                  </a:cubicBezTo>
                  <a:cubicBezTo>
                    <a:pt x="11408" y="52"/>
                    <a:pt x="11418" y="52"/>
                    <a:pt x="11436" y="52"/>
                  </a:cubicBezTo>
                  <a:cubicBezTo>
                    <a:pt x="11456" y="52"/>
                    <a:pt x="11467" y="51"/>
                    <a:pt x="11476" y="49"/>
                  </a:cubicBezTo>
                  <a:cubicBezTo>
                    <a:pt x="11486" y="48"/>
                    <a:pt x="11495" y="47"/>
                    <a:pt x="11513" y="47"/>
                  </a:cubicBezTo>
                  <a:cubicBezTo>
                    <a:pt x="11531" y="47"/>
                    <a:pt x="11541" y="47"/>
                    <a:pt x="11550" y="48"/>
                  </a:cubicBezTo>
                  <a:cubicBezTo>
                    <a:pt x="11561" y="48"/>
                    <a:pt x="11570" y="49"/>
                    <a:pt x="11590" y="49"/>
                  </a:cubicBezTo>
                  <a:cubicBezTo>
                    <a:pt x="11611" y="49"/>
                    <a:pt x="11623" y="47"/>
                    <a:pt x="11633" y="43"/>
                  </a:cubicBezTo>
                  <a:cubicBezTo>
                    <a:pt x="11643" y="42"/>
                    <a:pt x="11650" y="40"/>
                    <a:pt x="11668" y="40"/>
                  </a:cubicBezTo>
                  <a:lnTo>
                    <a:pt x="11744" y="40"/>
                  </a:lnTo>
                  <a:cubicBezTo>
                    <a:pt x="11760" y="40"/>
                    <a:pt x="11768" y="42"/>
                    <a:pt x="11777" y="45"/>
                  </a:cubicBezTo>
                  <a:cubicBezTo>
                    <a:pt x="11788" y="49"/>
                    <a:pt x="11799" y="52"/>
                    <a:pt x="11820" y="52"/>
                  </a:cubicBezTo>
                  <a:cubicBezTo>
                    <a:pt x="11840" y="52"/>
                    <a:pt x="11850" y="51"/>
                    <a:pt x="11859" y="51"/>
                  </a:cubicBezTo>
                  <a:cubicBezTo>
                    <a:pt x="11869" y="49"/>
                    <a:pt x="11878" y="49"/>
                    <a:pt x="11896" y="49"/>
                  </a:cubicBezTo>
                  <a:cubicBezTo>
                    <a:pt x="11917" y="49"/>
                    <a:pt x="11927" y="48"/>
                    <a:pt x="11937" y="47"/>
                  </a:cubicBezTo>
                  <a:cubicBezTo>
                    <a:pt x="11947" y="45"/>
                    <a:pt x="11955" y="43"/>
                    <a:pt x="11973" y="43"/>
                  </a:cubicBezTo>
                  <a:cubicBezTo>
                    <a:pt x="11992" y="43"/>
                    <a:pt x="12000" y="45"/>
                    <a:pt x="12009" y="47"/>
                  </a:cubicBezTo>
                  <a:cubicBezTo>
                    <a:pt x="12020" y="49"/>
                    <a:pt x="12030" y="51"/>
                    <a:pt x="12051" y="51"/>
                  </a:cubicBezTo>
                  <a:cubicBezTo>
                    <a:pt x="12070" y="51"/>
                    <a:pt x="12078" y="52"/>
                    <a:pt x="12088" y="52"/>
                  </a:cubicBezTo>
                  <a:cubicBezTo>
                    <a:pt x="12098" y="53"/>
                    <a:pt x="12107" y="53"/>
                    <a:pt x="12127" y="53"/>
                  </a:cubicBezTo>
                  <a:cubicBezTo>
                    <a:pt x="12147" y="53"/>
                    <a:pt x="12158" y="52"/>
                    <a:pt x="12167" y="51"/>
                  </a:cubicBezTo>
                  <a:cubicBezTo>
                    <a:pt x="12177" y="49"/>
                    <a:pt x="12186" y="48"/>
                    <a:pt x="12204" y="48"/>
                  </a:cubicBezTo>
                  <a:cubicBezTo>
                    <a:pt x="12222" y="48"/>
                    <a:pt x="12233" y="47"/>
                    <a:pt x="12242" y="47"/>
                  </a:cubicBezTo>
                  <a:cubicBezTo>
                    <a:pt x="12252" y="45"/>
                    <a:pt x="12261" y="45"/>
                    <a:pt x="12280" y="45"/>
                  </a:cubicBezTo>
                  <a:cubicBezTo>
                    <a:pt x="12298" y="45"/>
                    <a:pt x="12309" y="43"/>
                    <a:pt x="12318" y="43"/>
                  </a:cubicBezTo>
                  <a:cubicBezTo>
                    <a:pt x="12328" y="42"/>
                    <a:pt x="12338" y="42"/>
                    <a:pt x="12356" y="42"/>
                  </a:cubicBezTo>
                  <a:cubicBezTo>
                    <a:pt x="12366" y="42"/>
                    <a:pt x="12372" y="36"/>
                    <a:pt x="12372" y="26"/>
                  </a:cubicBezTo>
                  <a:cubicBezTo>
                    <a:pt x="12372" y="17"/>
                    <a:pt x="12366" y="10"/>
                    <a:pt x="12356" y="10"/>
                  </a:cubicBezTo>
                  <a:cubicBezTo>
                    <a:pt x="12338" y="10"/>
                    <a:pt x="12327" y="11"/>
                    <a:pt x="12317" y="11"/>
                  </a:cubicBezTo>
                  <a:cubicBezTo>
                    <a:pt x="12308" y="13"/>
                    <a:pt x="12298" y="13"/>
                    <a:pt x="12280" y="13"/>
                  </a:cubicBezTo>
                  <a:cubicBezTo>
                    <a:pt x="12261" y="13"/>
                    <a:pt x="12250" y="14"/>
                    <a:pt x="12241" y="14"/>
                  </a:cubicBezTo>
                  <a:cubicBezTo>
                    <a:pt x="12232" y="15"/>
                    <a:pt x="12222" y="15"/>
                    <a:pt x="12204" y="15"/>
                  </a:cubicBezTo>
                  <a:cubicBezTo>
                    <a:pt x="12183" y="15"/>
                    <a:pt x="12173" y="17"/>
                    <a:pt x="12163" y="19"/>
                  </a:cubicBezTo>
                  <a:cubicBezTo>
                    <a:pt x="12153" y="20"/>
                    <a:pt x="12145" y="21"/>
                    <a:pt x="12127" y="21"/>
                  </a:cubicBezTo>
                  <a:cubicBezTo>
                    <a:pt x="12108" y="21"/>
                    <a:pt x="12099" y="20"/>
                    <a:pt x="12089" y="20"/>
                  </a:cubicBezTo>
                  <a:cubicBezTo>
                    <a:pt x="12081" y="19"/>
                    <a:pt x="12071" y="19"/>
                    <a:pt x="12051" y="19"/>
                  </a:cubicBezTo>
                  <a:cubicBezTo>
                    <a:pt x="12032" y="19"/>
                    <a:pt x="12024" y="17"/>
                    <a:pt x="12014" y="15"/>
                  </a:cubicBezTo>
                  <a:cubicBezTo>
                    <a:pt x="12003" y="13"/>
                    <a:pt x="11993" y="11"/>
                    <a:pt x="11973" y="11"/>
                  </a:cubicBezTo>
                  <a:cubicBezTo>
                    <a:pt x="11953" y="11"/>
                    <a:pt x="11942" y="13"/>
                    <a:pt x="11933" y="14"/>
                  </a:cubicBezTo>
                  <a:cubicBezTo>
                    <a:pt x="11923" y="15"/>
                    <a:pt x="11915" y="17"/>
                    <a:pt x="11896" y="17"/>
                  </a:cubicBezTo>
                  <a:cubicBezTo>
                    <a:pt x="11878" y="17"/>
                    <a:pt x="11867" y="19"/>
                    <a:pt x="11858" y="19"/>
                  </a:cubicBezTo>
                  <a:cubicBezTo>
                    <a:pt x="11848" y="20"/>
                    <a:pt x="11840" y="20"/>
                    <a:pt x="11820" y="20"/>
                  </a:cubicBezTo>
                  <a:cubicBezTo>
                    <a:pt x="11804" y="20"/>
                    <a:pt x="11797" y="17"/>
                    <a:pt x="11787" y="14"/>
                  </a:cubicBezTo>
                  <a:cubicBezTo>
                    <a:pt x="11776" y="10"/>
                    <a:pt x="11766" y="8"/>
                    <a:pt x="11744" y="8"/>
                  </a:cubicBezTo>
                  <a:lnTo>
                    <a:pt x="11668" y="8"/>
                  </a:lnTo>
                  <a:cubicBezTo>
                    <a:pt x="11647" y="8"/>
                    <a:pt x="11634" y="10"/>
                    <a:pt x="11625" y="13"/>
                  </a:cubicBezTo>
                  <a:cubicBezTo>
                    <a:pt x="11617" y="14"/>
                    <a:pt x="11609" y="17"/>
                    <a:pt x="11591" y="17"/>
                  </a:cubicBezTo>
                  <a:cubicBezTo>
                    <a:pt x="11573" y="17"/>
                    <a:pt x="11563" y="17"/>
                    <a:pt x="11554" y="15"/>
                  </a:cubicBezTo>
                  <a:cubicBezTo>
                    <a:pt x="11543" y="15"/>
                    <a:pt x="11534" y="14"/>
                    <a:pt x="11514" y="14"/>
                  </a:cubicBezTo>
                  <a:cubicBezTo>
                    <a:pt x="11494" y="14"/>
                    <a:pt x="11483" y="15"/>
                    <a:pt x="11473" y="17"/>
                  </a:cubicBezTo>
                  <a:cubicBezTo>
                    <a:pt x="11465" y="19"/>
                    <a:pt x="11455" y="20"/>
                    <a:pt x="11438" y="20"/>
                  </a:cubicBezTo>
                  <a:cubicBezTo>
                    <a:pt x="11419" y="20"/>
                    <a:pt x="11408" y="21"/>
                    <a:pt x="11398" y="21"/>
                  </a:cubicBezTo>
                  <a:cubicBezTo>
                    <a:pt x="11390" y="22"/>
                    <a:pt x="11380" y="22"/>
                    <a:pt x="11361" y="22"/>
                  </a:cubicBezTo>
                  <a:cubicBezTo>
                    <a:pt x="11345" y="22"/>
                    <a:pt x="11338" y="20"/>
                    <a:pt x="11329" y="17"/>
                  </a:cubicBezTo>
                  <a:cubicBezTo>
                    <a:pt x="11318" y="13"/>
                    <a:pt x="11306" y="9"/>
                    <a:pt x="11285" y="9"/>
                  </a:cubicBezTo>
                  <a:cubicBezTo>
                    <a:pt x="11264" y="9"/>
                    <a:pt x="11254" y="10"/>
                    <a:pt x="11245" y="11"/>
                  </a:cubicBezTo>
                  <a:cubicBezTo>
                    <a:pt x="11235" y="13"/>
                    <a:pt x="11226" y="14"/>
                    <a:pt x="11209" y="14"/>
                  </a:cubicBezTo>
                  <a:cubicBezTo>
                    <a:pt x="11189" y="14"/>
                    <a:pt x="11179" y="14"/>
                    <a:pt x="11170" y="15"/>
                  </a:cubicBezTo>
                  <a:cubicBezTo>
                    <a:pt x="11160" y="15"/>
                    <a:pt x="11151" y="17"/>
                    <a:pt x="11133" y="17"/>
                  </a:cubicBezTo>
                  <a:cubicBezTo>
                    <a:pt x="11114" y="17"/>
                    <a:pt x="11106" y="17"/>
                    <a:pt x="11096" y="15"/>
                  </a:cubicBezTo>
                  <a:cubicBezTo>
                    <a:pt x="11086" y="14"/>
                    <a:pt x="11076" y="13"/>
                    <a:pt x="11056" y="13"/>
                  </a:cubicBezTo>
                  <a:cubicBezTo>
                    <a:pt x="11034" y="13"/>
                    <a:pt x="11026" y="15"/>
                    <a:pt x="11015" y="17"/>
                  </a:cubicBezTo>
                  <a:cubicBezTo>
                    <a:pt x="11006" y="19"/>
                    <a:pt x="10997" y="20"/>
                    <a:pt x="10979" y="20"/>
                  </a:cubicBezTo>
                  <a:cubicBezTo>
                    <a:pt x="10961" y="20"/>
                    <a:pt x="10952" y="19"/>
                    <a:pt x="10942" y="19"/>
                  </a:cubicBezTo>
                  <a:cubicBezTo>
                    <a:pt x="10932" y="17"/>
                    <a:pt x="10924" y="17"/>
                    <a:pt x="10903" y="17"/>
                  </a:cubicBezTo>
                  <a:cubicBezTo>
                    <a:pt x="10884" y="17"/>
                    <a:pt x="10877" y="15"/>
                    <a:pt x="10867" y="14"/>
                  </a:cubicBezTo>
                  <a:cubicBezTo>
                    <a:pt x="10857" y="13"/>
                    <a:pt x="10847" y="11"/>
                    <a:pt x="10827" y="11"/>
                  </a:cubicBezTo>
                  <a:cubicBezTo>
                    <a:pt x="10807" y="11"/>
                    <a:pt x="10797" y="13"/>
                    <a:pt x="10787" y="14"/>
                  </a:cubicBezTo>
                  <a:cubicBezTo>
                    <a:pt x="10777" y="15"/>
                    <a:pt x="10768" y="17"/>
                    <a:pt x="10750" y="17"/>
                  </a:cubicBezTo>
                  <a:cubicBezTo>
                    <a:pt x="10733" y="17"/>
                    <a:pt x="10726" y="15"/>
                    <a:pt x="10716" y="14"/>
                  </a:cubicBezTo>
                  <a:cubicBezTo>
                    <a:pt x="10705" y="11"/>
                    <a:pt x="10695" y="10"/>
                    <a:pt x="10674" y="10"/>
                  </a:cubicBezTo>
                  <a:cubicBezTo>
                    <a:pt x="10653" y="10"/>
                    <a:pt x="10642" y="11"/>
                    <a:pt x="10632" y="14"/>
                  </a:cubicBezTo>
                  <a:cubicBezTo>
                    <a:pt x="10624" y="17"/>
                    <a:pt x="10615" y="19"/>
                    <a:pt x="10598" y="19"/>
                  </a:cubicBezTo>
                  <a:cubicBezTo>
                    <a:pt x="10578" y="19"/>
                    <a:pt x="10567" y="19"/>
                    <a:pt x="10557" y="20"/>
                  </a:cubicBezTo>
                  <a:cubicBezTo>
                    <a:pt x="10550" y="20"/>
                    <a:pt x="10540" y="21"/>
                    <a:pt x="10522" y="21"/>
                  </a:cubicBezTo>
                  <a:cubicBezTo>
                    <a:pt x="10503" y="21"/>
                    <a:pt x="10495" y="20"/>
                    <a:pt x="10486" y="19"/>
                  </a:cubicBezTo>
                  <a:cubicBezTo>
                    <a:pt x="10476" y="17"/>
                    <a:pt x="10465" y="15"/>
                    <a:pt x="10445" y="15"/>
                  </a:cubicBezTo>
                  <a:cubicBezTo>
                    <a:pt x="10428" y="15"/>
                    <a:pt x="10420" y="14"/>
                    <a:pt x="10411" y="13"/>
                  </a:cubicBezTo>
                  <a:cubicBezTo>
                    <a:pt x="10400" y="10"/>
                    <a:pt x="10389" y="9"/>
                    <a:pt x="10369" y="9"/>
                  </a:cubicBezTo>
                  <a:cubicBezTo>
                    <a:pt x="10348" y="9"/>
                    <a:pt x="10336" y="13"/>
                    <a:pt x="10326" y="15"/>
                  </a:cubicBezTo>
                  <a:cubicBezTo>
                    <a:pt x="10316" y="19"/>
                    <a:pt x="10309" y="21"/>
                    <a:pt x="10293" y="21"/>
                  </a:cubicBezTo>
                  <a:lnTo>
                    <a:pt x="10217" y="21"/>
                  </a:lnTo>
                  <a:cubicBezTo>
                    <a:pt x="10199" y="21"/>
                    <a:pt x="10191" y="19"/>
                    <a:pt x="10181" y="17"/>
                  </a:cubicBezTo>
                  <a:cubicBezTo>
                    <a:pt x="10172" y="15"/>
                    <a:pt x="10160" y="13"/>
                    <a:pt x="10140" y="13"/>
                  </a:cubicBezTo>
                  <a:cubicBezTo>
                    <a:pt x="10123" y="13"/>
                    <a:pt x="10113" y="13"/>
                    <a:pt x="10104" y="11"/>
                  </a:cubicBezTo>
                  <a:cubicBezTo>
                    <a:pt x="10094" y="10"/>
                    <a:pt x="10084" y="9"/>
                    <a:pt x="10064" y="9"/>
                  </a:cubicBezTo>
                  <a:cubicBezTo>
                    <a:pt x="10043" y="9"/>
                    <a:pt x="10032" y="11"/>
                    <a:pt x="10022" y="14"/>
                  </a:cubicBezTo>
                  <a:cubicBezTo>
                    <a:pt x="10012" y="17"/>
                    <a:pt x="10005" y="19"/>
                    <a:pt x="9988" y="19"/>
                  </a:cubicBezTo>
                  <a:lnTo>
                    <a:pt x="9834" y="19"/>
                  </a:lnTo>
                  <a:cubicBezTo>
                    <a:pt x="9817" y="19"/>
                    <a:pt x="9811" y="15"/>
                    <a:pt x="9801" y="13"/>
                  </a:cubicBezTo>
                  <a:cubicBezTo>
                    <a:pt x="9792" y="10"/>
                    <a:pt x="9780" y="6"/>
                    <a:pt x="9758" y="6"/>
                  </a:cubicBezTo>
                  <a:cubicBezTo>
                    <a:pt x="9737" y="6"/>
                    <a:pt x="9725" y="10"/>
                    <a:pt x="9716" y="13"/>
                  </a:cubicBezTo>
                  <a:cubicBezTo>
                    <a:pt x="9706" y="15"/>
                    <a:pt x="9698" y="19"/>
                    <a:pt x="9682" y="19"/>
                  </a:cubicBezTo>
                  <a:cubicBezTo>
                    <a:pt x="9664" y="19"/>
                    <a:pt x="9657" y="17"/>
                    <a:pt x="9647" y="15"/>
                  </a:cubicBezTo>
                  <a:cubicBezTo>
                    <a:pt x="9636" y="13"/>
                    <a:pt x="9626" y="11"/>
                    <a:pt x="9605" y="11"/>
                  </a:cubicBezTo>
                  <a:lnTo>
                    <a:pt x="9529" y="11"/>
                  </a:lnTo>
                  <a:cubicBezTo>
                    <a:pt x="9509" y="11"/>
                    <a:pt x="9498" y="11"/>
                    <a:pt x="9490" y="13"/>
                  </a:cubicBezTo>
                  <a:cubicBezTo>
                    <a:pt x="9481" y="13"/>
                    <a:pt x="9471" y="14"/>
                    <a:pt x="9453" y="14"/>
                  </a:cubicBezTo>
                  <a:cubicBezTo>
                    <a:pt x="9434" y="14"/>
                    <a:pt x="9423" y="14"/>
                    <a:pt x="9415" y="15"/>
                  </a:cubicBezTo>
                  <a:cubicBezTo>
                    <a:pt x="9405" y="17"/>
                    <a:pt x="9395" y="17"/>
                    <a:pt x="9377" y="17"/>
                  </a:cubicBezTo>
                  <a:cubicBezTo>
                    <a:pt x="9359" y="17"/>
                    <a:pt x="9351" y="15"/>
                    <a:pt x="9342" y="13"/>
                  </a:cubicBezTo>
                  <a:cubicBezTo>
                    <a:pt x="9332" y="10"/>
                    <a:pt x="9321" y="8"/>
                    <a:pt x="9300" y="8"/>
                  </a:cubicBezTo>
                  <a:cubicBezTo>
                    <a:pt x="9281" y="8"/>
                    <a:pt x="9270" y="9"/>
                    <a:pt x="9260" y="10"/>
                  </a:cubicBezTo>
                  <a:cubicBezTo>
                    <a:pt x="9251" y="11"/>
                    <a:pt x="9241" y="13"/>
                    <a:pt x="9224" y="13"/>
                  </a:cubicBezTo>
                  <a:lnTo>
                    <a:pt x="9148" y="13"/>
                  </a:lnTo>
                  <a:cubicBezTo>
                    <a:pt x="9129" y="13"/>
                    <a:pt x="9121" y="11"/>
                    <a:pt x="9111" y="10"/>
                  </a:cubicBezTo>
                  <a:cubicBezTo>
                    <a:pt x="9101" y="9"/>
                    <a:pt x="9090" y="8"/>
                    <a:pt x="9070" y="8"/>
                  </a:cubicBezTo>
                  <a:cubicBezTo>
                    <a:pt x="9051" y="8"/>
                    <a:pt x="9042" y="6"/>
                    <a:pt x="9032" y="6"/>
                  </a:cubicBezTo>
                  <a:cubicBezTo>
                    <a:pt x="9024" y="5"/>
                    <a:pt x="9014" y="5"/>
                    <a:pt x="8994" y="5"/>
                  </a:cubicBezTo>
                  <a:cubicBezTo>
                    <a:pt x="8973" y="5"/>
                    <a:pt x="8963" y="5"/>
                    <a:pt x="8954" y="6"/>
                  </a:cubicBezTo>
                  <a:cubicBezTo>
                    <a:pt x="8944" y="6"/>
                    <a:pt x="8935" y="8"/>
                    <a:pt x="8916" y="8"/>
                  </a:cubicBezTo>
                  <a:cubicBezTo>
                    <a:pt x="8896" y="8"/>
                    <a:pt x="8884" y="9"/>
                    <a:pt x="8875" y="11"/>
                  </a:cubicBezTo>
                  <a:cubicBezTo>
                    <a:pt x="8865" y="14"/>
                    <a:pt x="8858" y="15"/>
                    <a:pt x="8839" y="15"/>
                  </a:cubicBezTo>
                  <a:cubicBezTo>
                    <a:pt x="8823" y="15"/>
                    <a:pt x="8816" y="13"/>
                    <a:pt x="8806" y="10"/>
                  </a:cubicBezTo>
                  <a:cubicBezTo>
                    <a:pt x="8797" y="8"/>
                    <a:pt x="8785" y="4"/>
                    <a:pt x="8763" y="4"/>
                  </a:cubicBezTo>
                  <a:cubicBezTo>
                    <a:pt x="8745" y="4"/>
                    <a:pt x="8734" y="5"/>
                    <a:pt x="8725" y="5"/>
                  </a:cubicBezTo>
                  <a:cubicBezTo>
                    <a:pt x="8715" y="6"/>
                    <a:pt x="8705" y="6"/>
                    <a:pt x="8687" y="6"/>
                  </a:cubicBezTo>
                  <a:cubicBezTo>
                    <a:pt x="8666" y="6"/>
                    <a:pt x="8654" y="10"/>
                    <a:pt x="8644" y="13"/>
                  </a:cubicBezTo>
                  <a:cubicBezTo>
                    <a:pt x="8635" y="15"/>
                    <a:pt x="8628" y="19"/>
                    <a:pt x="8611" y="19"/>
                  </a:cubicBezTo>
                  <a:cubicBezTo>
                    <a:pt x="8595" y="19"/>
                    <a:pt x="8587" y="15"/>
                    <a:pt x="8577" y="13"/>
                  </a:cubicBezTo>
                  <a:cubicBezTo>
                    <a:pt x="8568" y="10"/>
                    <a:pt x="8556" y="6"/>
                    <a:pt x="8534" y="6"/>
                  </a:cubicBezTo>
                  <a:cubicBezTo>
                    <a:pt x="8512" y="6"/>
                    <a:pt x="8501" y="10"/>
                    <a:pt x="8490" y="14"/>
                  </a:cubicBezTo>
                  <a:cubicBezTo>
                    <a:pt x="8481" y="17"/>
                    <a:pt x="8473" y="20"/>
                    <a:pt x="8457" y="20"/>
                  </a:cubicBezTo>
                  <a:cubicBezTo>
                    <a:pt x="8438" y="20"/>
                    <a:pt x="8430" y="19"/>
                    <a:pt x="8421" y="17"/>
                  </a:cubicBezTo>
                  <a:cubicBezTo>
                    <a:pt x="8411" y="15"/>
                    <a:pt x="8400" y="14"/>
                    <a:pt x="8381" y="14"/>
                  </a:cubicBezTo>
                  <a:lnTo>
                    <a:pt x="8304" y="14"/>
                  </a:lnTo>
                  <a:cubicBezTo>
                    <a:pt x="8286" y="14"/>
                    <a:pt x="8276" y="14"/>
                    <a:pt x="8266" y="13"/>
                  </a:cubicBezTo>
                  <a:cubicBezTo>
                    <a:pt x="8257" y="13"/>
                    <a:pt x="8247" y="11"/>
                    <a:pt x="8227" y="11"/>
                  </a:cubicBezTo>
                  <a:cubicBezTo>
                    <a:pt x="8208" y="11"/>
                    <a:pt x="8199" y="10"/>
                    <a:pt x="8189" y="10"/>
                  </a:cubicBezTo>
                  <a:cubicBezTo>
                    <a:pt x="8180" y="9"/>
                    <a:pt x="8171" y="9"/>
                    <a:pt x="8151" y="9"/>
                  </a:cubicBezTo>
                  <a:cubicBezTo>
                    <a:pt x="8131" y="9"/>
                    <a:pt x="8123" y="8"/>
                    <a:pt x="8113" y="8"/>
                  </a:cubicBezTo>
                  <a:cubicBezTo>
                    <a:pt x="8104" y="6"/>
                    <a:pt x="8094" y="6"/>
                    <a:pt x="8075" y="6"/>
                  </a:cubicBezTo>
                  <a:cubicBezTo>
                    <a:pt x="8053" y="6"/>
                    <a:pt x="8042" y="9"/>
                    <a:pt x="8033" y="10"/>
                  </a:cubicBezTo>
                  <a:cubicBezTo>
                    <a:pt x="8023" y="13"/>
                    <a:pt x="8016" y="14"/>
                    <a:pt x="7997" y="14"/>
                  </a:cubicBezTo>
                  <a:cubicBezTo>
                    <a:pt x="7981" y="14"/>
                    <a:pt x="7974" y="11"/>
                    <a:pt x="7964" y="9"/>
                  </a:cubicBezTo>
                  <a:cubicBezTo>
                    <a:pt x="7954" y="5"/>
                    <a:pt x="7943" y="3"/>
                    <a:pt x="7921" y="3"/>
                  </a:cubicBezTo>
                  <a:cubicBezTo>
                    <a:pt x="7901" y="3"/>
                    <a:pt x="7890" y="4"/>
                    <a:pt x="7882" y="5"/>
                  </a:cubicBezTo>
                  <a:cubicBezTo>
                    <a:pt x="7872" y="6"/>
                    <a:pt x="7863" y="8"/>
                    <a:pt x="7845" y="8"/>
                  </a:cubicBezTo>
                  <a:cubicBezTo>
                    <a:pt x="7826" y="8"/>
                    <a:pt x="7818" y="8"/>
                    <a:pt x="7808" y="6"/>
                  </a:cubicBezTo>
                  <a:cubicBezTo>
                    <a:pt x="7798" y="6"/>
                    <a:pt x="7789" y="5"/>
                    <a:pt x="7769" y="5"/>
                  </a:cubicBezTo>
                  <a:cubicBezTo>
                    <a:pt x="7750" y="5"/>
                    <a:pt x="7740" y="4"/>
                    <a:pt x="7732" y="4"/>
                  </a:cubicBezTo>
                  <a:cubicBezTo>
                    <a:pt x="7722" y="3"/>
                    <a:pt x="7713" y="3"/>
                    <a:pt x="7692" y="3"/>
                  </a:cubicBezTo>
                  <a:cubicBezTo>
                    <a:pt x="7674" y="3"/>
                    <a:pt x="7663" y="3"/>
                    <a:pt x="7654" y="4"/>
                  </a:cubicBezTo>
                  <a:cubicBezTo>
                    <a:pt x="7644" y="4"/>
                    <a:pt x="7635" y="5"/>
                    <a:pt x="7616" y="5"/>
                  </a:cubicBezTo>
                  <a:cubicBezTo>
                    <a:pt x="7595" y="5"/>
                    <a:pt x="7585" y="8"/>
                    <a:pt x="7574" y="9"/>
                  </a:cubicBezTo>
                  <a:cubicBezTo>
                    <a:pt x="7566" y="10"/>
                    <a:pt x="7556" y="11"/>
                    <a:pt x="7539" y="11"/>
                  </a:cubicBezTo>
                  <a:cubicBezTo>
                    <a:pt x="7521" y="11"/>
                    <a:pt x="7513" y="10"/>
                    <a:pt x="7504" y="9"/>
                  </a:cubicBezTo>
                  <a:cubicBezTo>
                    <a:pt x="7493" y="6"/>
                    <a:pt x="7482" y="5"/>
                    <a:pt x="7462" y="5"/>
                  </a:cubicBezTo>
                  <a:cubicBezTo>
                    <a:pt x="7444" y="5"/>
                    <a:pt x="7434" y="4"/>
                    <a:pt x="7424" y="4"/>
                  </a:cubicBezTo>
                  <a:cubicBezTo>
                    <a:pt x="7416" y="3"/>
                    <a:pt x="7406" y="3"/>
                    <a:pt x="7386" y="3"/>
                  </a:cubicBezTo>
                  <a:cubicBezTo>
                    <a:pt x="7364" y="3"/>
                    <a:pt x="7353" y="6"/>
                    <a:pt x="7343" y="9"/>
                  </a:cubicBezTo>
                  <a:cubicBezTo>
                    <a:pt x="7333" y="11"/>
                    <a:pt x="7327" y="14"/>
                    <a:pt x="7310" y="14"/>
                  </a:cubicBezTo>
                  <a:cubicBezTo>
                    <a:pt x="7294" y="14"/>
                    <a:pt x="7285" y="11"/>
                    <a:pt x="7277" y="9"/>
                  </a:cubicBezTo>
                  <a:cubicBezTo>
                    <a:pt x="7267" y="6"/>
                    <a:pt x="7255" y="3"/>
                    <a:pt x="7234" y="3"/>
                  </a:cubicBezTo>
                  <a:cubicBezTo>
                    <a:pt x="7213" y="3"/>
                    <a:pt x="7203" y="4"/>
                    <a:pt x="7193" y="5"/>
                  </a:cubicBezTo>
                  <a:cubicBezTo>
                    <a:pt x="7183" y="6"/>
                    <a:pt x="7174" y="8"/>
                    <a:pt x="7157" y="8"/>
                  </a:cubicBezTo>
                  <a:cubicBezTo>
                    <a:pt x="7138" y="8"/>
                    <a:pt x="7128" y="9"/>
                    <a:pt x="7118" y="9"/>
                  </a:cubicBezTo>
                  <a:cubicBezTo>
                    <a:pt x="7108" y="10"/>
                    <a:pt x="7100" y="10"/>
                    <a:pt x="7081" y="10"/>
                  </a:cubicBezTo>
                  <a:cubicBezTo>
                    <a:pt x="7061" y="10"/>
                    <a:pt x="7054" y="9"/>
                    <a:pt x="7044" y="8"/>
                  </a:cubicBezTo>
                  <a:cubicBezTo>
                    <a:pt x="7033" y="5"/>
                    <a:pt x="7023" y="4"/>
                    <a:pt x="7003" y="4"/>
                  </a:cubicBezTo>
                  <a:cubicBezTo>
                    <a:pt x="6983" y="4"/>
                    <a:pt x="6971" y="6"/>
                    <a:pt x="6962" y="9"/>
                  </a:cubicBezTo>
                  <a:cubicBezTo>
                    <a:pt x="6952" y="11"/>
                    <a:pt x="6943" y="13"/>
                    <a:pt x="6926" y="13"/>
                  </a:cubicBezTo>
                  <a:cubicBezTo>
                    <a:pt x="6908" y="13"/>
                    <a:pt x="6900" y="11"/>
                    <a:pt x="6890" y="10"/>
                  </a:cubicBezTo>
                  <a:cubicBezTo>
                    <a:pt x="6879" y="8"/>
                    <a:pt x="6869" y="6"/>
                    <a:pt x="6849" y="6"/>
                  </a:cubicBezTo>
                  <a:lnTo>
                    <a:pt x="6772" y="6"/>
                  </a:lnTo>
                  <a:cubicBezTo>
                    <a:pt x="6754" y="6"/>
                    <a:pt x="6744" y="5"/>
                    <a:pt x="6736" y="5"/>
                  </a:cubicBezTo>
                  <a:cubicBezTo>
                    <a:pt x="6726" y="4"/>
                    <a:pt x="6716" y="4"/>
                    <a:pt x="6696" y="4"/>
                  </a:cubicBezTo>
                  <a:cubicBezTo>
                    <a:pt x="6674" y="4"/>
                    <a:pt x="6663" y="8"/>
                    <a:pt x="6652" y="11"/>
                  </a:cubicBezTo>
                  <a:cubicBezTo>
                    <a:pt x="6645" y="15"/>
                    <a:pt x="6636" y="19"/>
                    <a:pt x="6620" y="19"/>
                  </a:cubicBezTo>
                  <a:lnTo>
                    <a:pt x="6544" y="19"/>
                  </a:lnTo>
                  <a:cubicBezTo>
                    <a:pt x="6527" y="19"/>
                    <a:pt x="6519" y="15"/>
                    <a:pt x="6511" y="13"/>
                  </a:cubicBezTo>
                  <a:cubicBezTo>
                    <a:pt x="6501" y="9"/>
                    <a:pt x="6489" y="5"/>
                    <a:pt x="6468" y="5"/>
                  </a:cubicBezTo>
                  <a:lnTo>
                    <a:pt x="6391" y="5"/>
                  </a:lnTo>
                  <a:cubicBezTo>
                    <a:pt x="6369" y="5"/>
                    <a:pt x="6359" y="9"/>
                    <a:pt x="6348" y="11"/>
                  </a:cubicBezTo>
                  <a:cubicBezTo>
                    <a:pt x="6339" y="14"/>
                    <a:pt x="6332" y="17"/>
                    <a:pt x="6315" y="17"/>
                  </a:cubicBezTo>
                  <a:cubicBezTo>
                    <a:pt x="6299" y="17"/>
                    <a:pt x="6291" y="14"/>
                    <a:pt x="6282" y="11"/>
                  </a:cubicBezTo>
                  <a:cubicBezTo>
                    <a:pt x="6272" y="9"/>
                    <a:pt x="6260" y="5"/>
                    <a:pt x="6239" y="5"/>
                  </a:cubicBezTo>
                  <a:cubicBezTo>
                    <a:pt x="6217" y="5"/>
                    <a:pt x="6207" y="9"/>
                    <a:pt x="6196" y="11"/>
                  </a:cubicBezTo>
                  <a:cubicBezTo>
                    <a:pt x="6186" y="14"/>
                    <a:pt x="6180" y="17"/>
                    <a:pt x="6163" y="17"/>
                  </a:cubicBezTo>
                  <a:cubicBezTo>
                    <a:pt x="6143" y="17"/>
                    <a:pt x="6134" y="17"/>
                    <a:pt x="6125" y="15"/>
                  </a:cubicBezTo>
                  <a:cubicBezTo>
                    <a:pt x="6114" y="15"/>
                    <a:pt x="6105" y="14"/>
                    <a:pt x="6084" y="14"/>
                  </a:cubicBezTo>
                  <a:cubicBezTo>
                    <a:pt x="6067" y="14"/>
                    <a:pt x="6058" y="14"/>
                    <a:pt x="6048" y="13"/>
                  </a:cubicBezTo>
                  <a:cubicBezTo>
                    <a:pt x="6037" y="11"/>
                    <a:pt x="6029" y="10"/>
                    <a:pt x="6008" y="10"/>
                  </a:cubicBezTo>
                  <a:lnTo>
                    <a:pt x="5895" y="10"/>
                  </a:lnTo>
                  <a:cubicBezTo>
                    <a:pt x="5885" y="9"/>
                    <a:pt x="5876" y="9"/>
                    <a:pt x="5855" y="9"/>
                  </a:cubicBezTo>
                  <a:cubicBezTo>
                    <a:pt x="5836" y="9"/>
                    <a:pt x="5825" y="9"/>
                    <a:pt x="5816" y="10"/>
                  </a:cubicBezTo>
                  <a:cubicBezTo>
                    <a:pt x="5806" y="10"/>
                    <a:pt x="5796" y="11"/>
                    <a:pt x="5778" y="11"/>
                  </a:cubicBezTo>
                  <a:cubicBezTo>
                    <a:pt x="5759" y="11"/>
                    <a:pt x="5750" y="11"/>
                    <a:pt x="5741" y="10"/>
                  </a:cubicBezTo>
                  <a:cubicBezTo>
                    <a:pt x="5730" y="10"/>
                    <a:pt x="5720" y="9"/>
                    <a:pt x="5700" y="9"/>
                  </a:cubicBezTo>
                  <a:cubicBezTo>
                    <a:pt x="5681" y="9"/>
                    <a:pt x="5668" y="11"/>
                    <a:pt x="5659" y="14"/>
                  </a:cubicBezTo>
                  <a:cubicBezTo>
                    <a:pt x="5650" y="17"/>
                    <a:pt x="5641" y="19"/>
                    <a:pt x="5624" y="19"/>
                  </a:cubicBezTo>
                  <a:cubicBezTo>
                    <a:pt x="5608" y="19"/>
                    <a:pt x="5600" y="15"/>
                    <a:pt x="5591" y="13"/>
                  </a:cubicBezTo>
                  <a:cubicBezTo>
                    <a:pt x="5581" y="10"/>
                    <a:pt x="5569" y="6"/>
                    <a:pt x="5548" y="6"/>
                  </a:cubicBezTo>
                  <a:lnTo>
                    <a:pt x="5472" y="6"/>
                  </a:lnTo>
                  <a:cubicBezTo>
                    <a:pt x="5448" y="6"/>
                    <a:pt x="5437" y="10"/>
                    <a:pt x="5427" y="14"/>
                  </a:cubicBezTo>
                  <a:cubicBezTo>
                    <a:pt x="5418" y="19"/>
                    <a:pt x="5410" y="21"/>
                    <a:pt x="5394" y="21"/>
                  </a:cubicBezTo>
                  <a:cubicBezTo>
                    <a:pt x="5377" y="21"/>
                    <a:pt x="5370" y="19"/>
                    <a:pt x="5360" y="15"/>
                  </a:cubicBezTo>
                  <a:cubicBezTo>
                    <a:pt x="5350" y="13"/>
                    <a:pt x="5339" y="10"/>
                    <a:pt x="5318" y="10"/>
                  </a:cubicBezTo>
                  <a:cubicBezTo>
                    <a:pt x="5296" y="10"/>
                    <a:pt x="5284" y="13"/>
                    <a:pt x="5275" y="15"/>
                  </a:cubicBezTo>
                  <a:cubicBezTo>
                    <a:pt x="5265" y="17"/>
                    <a:pt x="5258" y="20"/>
                    <a:pt x="5239" y="20"/>
                  </a:cubicBezTo>
                  <a:cubicBezTo>
                    <a:pt x="5223" y="20"/>
                    <a:pt x="5216" y="17"/>
                    <a:pt x="5206" y="14"/>
                  </a:cubicBezTo>
                  <a:cubicBezTo>
                    <a:pt x="5196" y="11"/>
                    <a:pt x="5185" y="8"/>
                    <a:pt x="5163" y="8"/>
                  </a:cubicBezTo>
                  <a:cubicBezTo>
                    <a:pt x="5142" y="8"/>
                    <a:pt x="5132" y="10"/>
                    <a:pt x="5121" y="11"/>
                  </a:cubicBezTo>
                  <a:cubicBezTo>
                    <a:pt x="5114" y="13"/>
                    <a:pt x="5104" y="14"/>
                    <a:pt x="5087" y="14"/>
                  </a:cubicBezTo>
                  <a:lnTo>
                    <a:pt x="5011" y="14"/>
                  </a:lnTo>
                  <a:cubicBezTo>
                    <a:pt x="4992" y="14"/>
                    <a:pt x="4981" y="15"/>
                    <a:pt x="4972" y="15"/>
                  </a:cubicBezTo>
                  <a:cubicBezTo>
                    <a:pt x="4963" y="17"/>
                    <a:pt x="4953" y="17"/>
                    <a:pt x="4934" y="17"/>
                  </a:cubicBezTo>
                  <a:lnTo>
                    <a:pt x="4858" y="17"/>
                  </a:lnTo>
                  <a:cubicBezTo>
                    <a:pt x="4841" y="17"/>
                    <a:pt x="4832" y="15"/>
                    <a:pt x="4824" y="13"/>
                  </a:cubicBezTo>
                  <a:cubicBezTo>
                    <a:pt x="4813" y="10"/>
                    <a:pt x="4802" y="8"/>
                    <a:pt x="4781" y="8"/>
                  </a:cubicBezTo>
                  <a:cubicBezTo>
                    <a:pt x="4762" y="8"/>
                    <a:pt x="4751" y="9"/>
                    <a:pt x="4741" y="9"/>
                  </a:cubicBezTo>
                  <a:cubicBezTo>
                    <a:pt x="4733" y="10"/>
                    <a:pt x="4723" y="10"/>
                    <a:pt x="4704" y="10"/>
                  </a:cubicBezTo>
                  <a:cubicBezTo>
                    <a:pt x="4686" y="10"/>
                    <a:pt x="4677" y="9"/>
                    <a:pt x="4668" y="8"/>
                  </a:cubicBezTo>
                  <a:cubicBezTo>
                    <a:pt x="4658" y="5"/>
                    <a:pt x="4647" y="4"/>
                    <a:pt x="4627" y="4"/>
                  </a:cubicBezTo>
                  <a:cubicBezTo>
                    <a:pt x="4607" y="4"/>
                    <a:pt x="4597" y="4"/>
                    <a:pt x="4588" y="5"/>
                  </a:cubicBezTo>
                  <a:cubicBezTo>
                    <a:pt x="4578" y="6"/>
                    <a:pt x="4569" y="6"/>
                    <a:pt x="4551" y="6"/>
                  </a:cubicBezTo>
                  <a:cubicBezTo>
                    <a:pt x="4530" y="6"/>
                    <a:pt x="4520" y="6"/>
                    <a:pt x="4510" y="8"/>
                  </a:cubicBezTo>
                  <a:cubicBezTo>
                    <a:pt x="4500" y="8"/>
                    <a:pt x="4492" y="9"/>
                    <a:pt x="4472" y="9"/>
                  </a:cubicBezTo>
                  <a:cubicBezTo>
                    <a:pt x="4454" y="9"/>
                    <a:pt x="4445" y="9"/>
                    <a:pt x="4435" y="8"/>
                  </a:cubicBezTo>
                  <a:cubicBezTo>
                    <a:pt x="4424" y="8"/>
                    <a:pt x="4415" y="6"/>
                    <a:pt x="4395" y="6"/>
                  </a:cubicBezTo>
                  <a:cubicBezTo>
                    <a:pt x="4375" y="6"/>
                    <a:pt x="4364" y="8"/>
                    <a:pt x="4355" y="9"/>
                  </a:cubicBezTo>
                  <a:cubicBezTo>
                    <a:pt x="4347" y="9"/>
                    <a:pt x="4337" y="10"/>
                    <a:pt x="4318" y="10"/>
                  </a:cubicBezTo>
                  <a:lnTo>
                    <a:pt x="4242" y="10"/>
                  </a:lnTo>
                  <a:cubicBezTo>
                    <a:pt x="4225" y="10"/>
                    <a:pt x="4215" y="9"/>
                    <a:pt x="4206" y="8"/>
                  </a:cubicBezTo>
                  <a:cubicBezTo>
                    <a:pt x="4197" y="6"/>
                    <a:pt x="4186" y="5"/>
                    <a:pt x="4166" y="5"/>
                  </a:cubicBezTo>
                  <a:cubicBezTo>
                    <a:pt x="4145" y="5"/>
                    <a:pt x="4133" y="8"/>
                    <a:pt x="4123" y="10"/>
                  </a:cubicBezTo>
                  <a:cubicBezTo>
                    <a:pt x="4114" y="11"/>
                    <a:pt x="4106" y="14"/>
                    <a:pt x="4088" y="14"/>
                  </a:cubicBezTo>
                  <a:cubicBezTo>
                    <a:pt x="4070" y="14"/>
                    <a:pt x="4060" y="13"/>
                    <a:pt x="4050" y="13"/>
                  </a:cubicBezTo>
                  <a:cubicBezTo>
                    <a:pt x="4042" y="11"/>
                    <a:pt x="4032" y="11"/>
                    <a:pt x="4012" y="11"/>
                  </a:cubicBezTo>
                  <a:lnTo>
                    <a:pt x="3936" y="11"/>
                  </a:lnTo>
                  <a:cubicBezTo>
                    <a:pt x="3916" y="11"/>
                    <a:pt x="3909" y="10"/>
                    <a:pt x="3899" y="9"/>
                  </a:cubicBezTo>
                  <a:cubicBezTo>
                    <a:pt x="3889" y="6"/>
                    <a:pt x="3878" y="5"/>
                    <a:pt x="3858" y="5"/>
                  </a:cubicBezTo>
                  <a:cubicBezTo>
                    <a:pt x="3838" y="5"/>
                    <a:pt x="3829" y="6"/>
                    <a:pt x="3818" y="8"/>
                  </a:cubicBezTo>
                  <a:cubicBezTo>
                    <a:pt x="3808" y="9"/>
                    <a:pt x="3801" y="10"/>
                    <a:pt x="3782" y="10"/>
                  </a:cubicBezTo>
                  <a:lnTo>
                    <a:pt x="3705" y="10"/>
                  </a:lnTo>
                  <a:cubicBezTo>
                    <a:pt x="3686" y="10"/>
                    <a:pt x="3675" y="11"/>
                    <a:pt x="3667" y="11"/>
                  </a:cubicBezTo>
                  <a:cubicBezTo>
                    <a:pt x="3657" y="13"/>
                    <a:pt x="3648" y="13"/>
                    <a:pt x="3629" y="13"/>
                  </a:cubicBezTo>
                  <a:lnTo>
                    <a:pt x="3551" y="13"/>
                  </a:lnTo>
                  <a:cubicBezTo>
                    <a:pt x="3534" y="13"/>
                    <a:pt x="3526" y="11"/>
                    <a:pt x="3517" y="9"/>
                  </a:cubicBezTo>
                  <a:cubicBezTo>
                    <a:pt x="3507" y="6"/>
                    <a:pt x="3497" y="4"/>
                    <a:pt x="3475" y="4"/>
                  </a:cubicBezTo>
                  <a:cubicBezTo>
                    <a:pt x="3456" y="4"/>
                    <a:pt x="3445" y="5"/>
                    <a:pt x="3437" y="5"/>
                  </a:cubicBezTo>
                  <a:cubicBezTo>
                    <a:pt x="3427" y="6"/>
                    <a:pt x="3417" y="6"/>
                    <a:pt x="3399" y="6"/>
                  </a:cubicBezTo>
                  <a:cubicBezTo>
                    <a:pt x="3379" y="6"/>
                    <a:pt x="3368" y="6"/>
                    <a:pt x="3358" y="8"/>
                  </a:cubicBezTo>
                  <a:cubicBezTo>
                    <a:pt x="3351" y="8"/>
                    <a:pt x="3341" y="9"/>
                    <a:pt x="3322" y="9"/>
                  </a:cubicBezTo>
                  <a:lnTo>
                    <a:pt x="3246" y="9"/>
                  </a:lnTo>
                  <a:cubicBezTo>
                    <a:pt x="3226" y="9"/>
                    <a:pt x="3217" y="10"/>
                    <a:pt x="3206" y="11"/>
                  </a:cubicBezTo>
                  <a:cubicBezTo>
                    <a:pt x="3197" y="13"/>
                    <a:pt x="3187" y="14"/>
                    <a:pt x="3170" y="14"/>
                  </a:cubicBezTo>
                  <a:cubicBezTo>
                    <a:pt x="3153" y="14"/>
                    <a:pt x="3143" y="14"/>
                    <a:pt x="3133" y="13"/>
                  </a:cubicBezTo>
                  <a:cubicBezTo>
                    <a:pt x="3123" y="11"/>
                    <a:pt x="3113" y="10"/>
                    <a:pt x="3094" y="10"/>
                  </a:cubicBezTo>
                  <a:lnTo>
                    <a:pt x="3017" y="10"/>
                  </a:lnTo>
                  <a:cubicBezTo>
                    <a:pt x="2995" y="10"/>
                    <a:pt x="2987" y="11"/>
                    <a:pt x="2976" y="13"/>
                  </a:cubicBezTo>
                  <a:cubicBezTo>
                    <a:pt x="2966" y="14"/>
                    <a:pt x="2957" y="15"/>
                    <a:pt x="2940" y="15"/>
                  </a:cubicBezTo>
                  <a:cubicBezTo>
                    <a:pt x="2920" y="15"/>
                    <a:pt x="2913" y="14"/>
                    <a:pt x="2903" y="13"/>
                  </a:cubicBezTo>
                  <a:cubicBezTo>
                    <a:pt x="2892" y="10"/>
                    <a:pt x="2882" y="9"/>
                    <a:pt x="2861" y="9"/>
                  </a:cubicBezTo>
                  <a:cubicBezTo>
                    <a:pt x="2842" y="9"/>
                    <a:pt x="2831" y="10"/>
                    <a:pt x="2822" y="11"/>
                  </a:cubicBezTo>
                  <a:cubicBezTo>
                    <a:pt x="2813" y="11"/>
                    <a:pt x="2805" y="13"/>
                    <a:pt x="2785" y="13"/>
                  </a:cubicBezTo>
                  <a:cubicBezTo>
                    <a:pt x="2769" y="13"/>
                    <a:pt x="2762" y="10"/>
                    <a:pt x="2752" y="8"/>
                  </a:cubicBezTo>
                  <a:cubicBezTo>
                    <a:pt x="2741" y="5"/>
                    <a:pt x="2731" y="3"/>
                    <a:pt x="2709" y="3"/>
                  </a:cubicBezTo>
                  <a:cubicBezTo>
                    <a:pt x="2688" y="3"/>
                    <a:pt x="2678" y="4"/>
                    <a:pt x="2668" y="6"/>
                  </a:cubicBezTo>
                  <a:cubicBezTo>
                    <a:pt x="2660" y="9"/>
                    <a:pt x="2650" y="10"/>
                    <a:pt x="2633" y="10"/>
                  </a:cubicBezTo>
                  <a:cubicBezTo>
                    <a:pt x="2613" y="10"/>
                    <a:pt x="2602" y="11"/>
                    <a:pt x="2593" y="13"/>
                  </a:cubicBezTo>
                  <a:cubicBezTo>
                    <a:pt x="2583" y="14"/>
                    <a:pt x="2575" y="15"/>
                    <a:pt x="2556" y="15"/>
                  </a:cubicBezTo>
                  <a:cubicBezTo>
                    <a:pt x="2538" y="15"/>
                    <a:pt x="2529" y="14"/>
                    <a:pt x="2521" y="13"/>
                  </a:cubicBezTo>
                  <a:cubicBezTo>
                    <a:pt x="2511" y="11"/>
                    <a:pt x="2500" y="10"/>
                    <a:pt x="2480" y="10"/>
                  </a:cubicBezTo>
                  <a:lnTo>
                    <a:pt x="2404" y="10"/>
                  </a:lnTo>
                  <a:cubicBezTo>
                    <a:pt x="2387" y="10"/>
                    <a:pt x="2378" y="8"/>
                    <a:pt x="2369" y="6"/>
                  </a:cubicBezTo>
                  <a:cubicBezTo>
                    <a:pt x="2358" y="5"/>
                    <a:pt x="2347" y="3"/>
                    <a:pt x="2328" y="3"/>
                  </a:cubicBezTo>
                  <a:cubicBezTo>
                    <a:pt x="2304" y="3"/>
                    <a:pt x="2294" y="7"/>
                    <a:pt x="2283" y="10"/>
                  </a:cubicBezTo>
                  <a:cubicBezTo>
                    <a:pt x="2274" y="13"/>
                    <a:pt x="2266" y="15"/>
                    <a:pt x="2250" y="15"/>
                  </a:cubicBezTo>
                  <a:lnTo>
                    <a:pt x="2174" y="15"/>
                  </a:lnTo>
                  <a:cubicBezTo>
                    <a:pt x="2157" y="15"/>
                    <a:pt x="2149" y="12"/>
                    <a:pt x="2141" y="9"/>
                  </a:cubicBezTo>
                  <a:cubicBezTo>
                    <a:pt x="2130" y="5"/>
                    <a:pt x="2117" y="0"/>
                    <a:pt x="2096" y="0"/>
                  </a:cubicBezTo>
                  <a:cubicBezTo>
                    <a:pt x="2074" y="0"/>
                    <a:pt x="2063" y="5"/>
                    <a:pt x="2053" y="8"/>
                  </a:cubicBezTo>
                  <a:cubicBezTo>
                    <a:pt x="2044" y="10"/>
                    <a:pt x="2036" y="13"/>
                    <a:pt x="2020" y="13"/>
                  </a:cubicBezTo>
                  <a:cubicBezTo>
                    <a:pt x="2003" y="13"/>
                    <a:pt x="1996" y="10"/>
                    <a:pt x="1986" y="8"/>
                  </a:cubicBezTo>
                  <a:cubicBezTo>
                    <a:pt x="1977" y="5"/>
                    <a:pt x="1965" y="0"/>
                    <a:pt x="1943" y="0"/>
                  </a:cubicBezTo>
                  <a:cubicBezTo>
                    <a:pt x="1922" y="0"/>
                    <a:pt x="1910" y="4"/>
                    <a:pt x="1901" y="6"/>
                  </a:cubicBezTo>
                  <a:cubicBezTo>
                    <a:pt x="1891" y="8"/>
                    <a:pt x="1883" y="10"/>
                    <a:pt x="1865" y="10"/>
                  </a:cubicBezTo>
                  <a:cubicBezTo>
                    <a:pt x="1848" y="10"/>
                    <a:pt x="1841" y="9"/>
                    <a:pt x="1831" y="6"/>
                  </a:cubicBezTo>
                  <a:cubicBezTo>
                    <a:pt x="1820" y="4"/>
                    <a:pt x="1810" y="0"/>
                    <a:pt x="17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1"/>
            <p:cNvSpPr/>
            <p:nvPr/>
          </p:nvSpPr>
          <p:spPr>
            <a:xfrm>
              <a:off x="3925375" y="4941925"/>
              <a:ext cx="309400" cy="1400"/>
            </a:xfrm>
            <a:custGeom>
              <a:avLst/>
              <a:gdLst/>
              <a:ahLst/>
              <a:cxnLst/>
              <a:rect l="l" t="t" r="r" b="b"/>
              <a:pathLst>
                <a:path w="12376" h="56" extrusionOk="0">
                  <a:moveTo>
                    <a:pt x="2405" y="0"/>
                  </a:moveTo>
                  <a:cubicBezTo>
                    <a:pt x="2384" y="0"/>
                    <a:pt x="2374" y="1"/>
                    <a:pt x="2363" y="2"/>
                  </a:cubicBezTo>
                  <a:cubicBezTo>
                    <a:pt x="2355" y="3"/>
                    <a:pt x="2345" y="5"/>
                    <a:pt x="2328" y="5"/>
                  </a:cubicBezTo>
                  <a:cubicBezTo>
                    <a:pt x="2309" y="5"/>
                    <a:pt x="2298" y="7"/>
                    <a:pt x="2288" y="7"/>
                  </a:cubicBezTo>
                  <a:cubicBezTo>
                    <a:pt x="2280" y="8"/>
                    <a:pt x="2270" y="8"/>
                    <a:pt x="2251" y="8"/>
                  </a:cubicBezTo>
                  <a:cubicBezTo>
                    <a:pt x="2233" y="8"/>
                    <a:pt x="2224" y="7"/>
                    <a:pt x="2216" y="5"/>
                  </a:cubicBezTo>
                  <a:cubicBezTo>
                    <a:pt x="2205" y="2"/>
                    <a:pt x="2194" y="1"/>
                    <a:pt x="2174" y="1"/>
                  </a:cubicBezTo>
                  <a:cubicBezTo>
                    <a:pt x="2153" y="1"/>
                    <a:pt x="2142" y="3"/>
                    <a:pt x="2132" y="7"/>
                  </a:cubicBezTo>
                  <a:cubicBezTo>
                    <a:pt x="2122" y="9"/>
                    <a:pt x="2115" y="11"/>
                    <a:pt x="2098" y="11"/>
                  </a:cubicBezTo>
                  <a:cubicBezTo>
                    <a:pt x="2079" y="11"/>
                    <a:pt x="2071" y="9"/>
                    <a:pt x="2061" y="8"/>
                  </a:cubicBezTo>
                  <a:cubicBezTo>
                    <a:pt x="2051" y="5"/>
                    <a:pt x="2040" y="3"/>
                    <a:pt x="2020" y="3"/>
                  </a:cubicBezTo>
                  <a:lnTo>
                    <a:pt x="1944" y="3"/>
                  </a:lnTo>
                  <a:cubicBezTo>
                    <a:pt x="1924" y="3"/>
                    <a:pt x="1916" y="2"/>
                    <a:pt x="1906" y="2"/>
                  </a:cubicBezTo>
                  <a:cubicBezTo>
                    <a:pt x="1896" y="1"/>
                    <a:pt x="1887" y="1"/>
                    <a:pt x="1867" y="1"/>
                  </a:cubicBezTo>
                  <a:cubicBezTo>
                    <a:pt x="1844" y="1"/>
                    <a:pt x="1833" y="5"/>
                    <a:pt x="1823" y="9"/>
                  </a:cubicBezTo>
                  <a:cubicBezTo>
                    <a:pt x="1815" y="13"/>
                    <a:pt x="1806" y="16"/>
                    <a:pt x="1790" y="16"/>
                  </a:cubicBezTo>
                  <a:lnTo>
                    <a:pt x="1713" y="16"/>
                  </a:lnTo>
                  <a:cubicBezTo>
                    <a:pt x="1696" y="16"/>
                    <a:pt x="1689" y="13"/>
                    <a:pt x="1680" y="11"/>
                  </a:cubicBezTo>
                  <a:cubicBezTo>
                    <a:pt x="1669" y="7"/>
                    <a:pt x="1656" y="2"/>
                    <a:pt x="1635" y="2"/>
                  </a:cubicBezTo>
                  <a:lnTo>
                    <a:pt x="1558" y="2"/>
                  </a:lnTo>
                  <a:cubicBezTo>
                    <a:pt x="1537" y="2"/>
                    <a:pt x="1526" y="7"/>
                    <a:pt x="1515" y="9"/>
                  </a:cubicBezTo>
                  <a:cubicBezTo>
                    <a:pt x="1505" y="12"/>
                    <a:pt x="1499" y="14"/>
                    <a:pt x="1482" y="14"/>
                  </a:cubicBezTo>
                  <a:cubicBezTo>
                    <a:pt x="1466" y="14"/>
                    <a:pt x="1457" y="12"/>
                    <a:pt x="1448" y="9"/>
                  </a:cubicBezTo>
                  <a:cubicBezTo>
                    <a:pt x="1439" y="7"/>
                    <a:pt x="1426" y="2"/>
                    <a:pt x="1405" y="2"/>
                  </a:cubicBezTo>
                  <a:cubicBezTo>
                    <a:pt x="1383" y="2"/>
                    <a:pt x="1373" y="7"/>
                    <a:pt x="1362" y="9"/>
                  </a:cubicBezTo>
                  <a:cubicBezTo>
                    <a:pt x="1353" y="12"/>
                    <a:pt x="1346" y="14"/>
                    <a:pt x="1329" y="14"/>
                  </a:cubicBezTo>
                  <a:cubicBezTo>
                    <a:pt x="1311" y="14"/>
                    <a:pt x="1301" y="14"/>
                    <a:pt x="1291" y="13"/>
                  </a:cubicBezTo>
                  <a:cubicBezTo>
                    <a:pt x="1281" y="13"/>
                    <a:pt x="1271" y="12"/>
                    <a:pt x="1252" y="12"/>
                  </a:cubicBezTo>
                  <a:cubicBezTo>
                    <a:pt x="1233" y="12"/>
                    <a:pt x="1225" y="12"/>
                    <a:pt x="1215" y="11"/>
                  </a:cubicBezTo>
                  <a:cubicBezTo>
                    <a:pt x="1204" y="9"/>
                    <a:pt x="1195" y="8"/>
                    <a:pt x="1174" y="8"/>
                  </a:cubicBezTo>
                  <a:lnTo>
                    <a:pt x="1060" y="8"/>
                  </a:lnTo>
                  <a:cubicBezTo>
                    <a:pt x="1050" y="7"/>
                    <a:pt x="1041" y="7"/>
                    <a:pt x="1021" y="7"/>
                  </a:cubicBezTo>
                  <a:cubicBezTo>
                    <a:pt x="1001" y="7"/>
                    <a:pt x="990" y="7"/>
                    <a:pt x="981" y="8"/>
                  </a:cubicBezTo>
                  <a:cubicBezTo>
                    <a:pt x="971" y="8"/>
                    <a:pt x="962" y="9"/>
                    <a:pt x="943" y="9"/>
                  </a:cubicBezTo>
                  <a:cubicBezTo>
                    <a:pt x="925" y="9"/>
                    <a:pt x="915" y="9"/>
                    <a:pt x="906" y="8"/>
                  </a:cubicBezTo>
                  <a:cubicBezTo>
                    <a:pt x="895" y="8"/>
                    <a:pt x="885" y="7"/>
                    <a:pt x="866" y="7"/>
                  </a:cubicBezTo>
                  <a:cubicBezTo>
                    <a:pt x="845" y="7"/>
                    <a:pt x="832" y="9"/>
                    <a:pt x="823" y="12"/>
                  </a:cubicBezTo>
                  <a:cubicBezTo>
                    <a:pt x="814" y="14"/>
                    <a:pt x="805" y="16"/>
                    <a:pt x="788" y="16"/>
                  </a:cubicBezTo>
                  <a:cubicBezTo>
                    <a:pt x="772" y="16"/>
                    <a:pt x="764" y="13"/>
                    <a:pt x="755" y="11"/>
                  </a:cubicBezTo>
                  <a:cubicBezTo>
                    <a:pt x="745" y="8"/>
                    <a:pt x="733" y="3"/>
                    <a:pt x="712" y="3"/>
                  </a:cubicBezTo>
                  <a:lnTo>
                    <a:pt x="636" y="3"/>
                  </a:lnTo>
                  <a:cubicBezTo>
                    <a:pt x="612" y="3"/>
                    <a:pt x="601" y="8"/>
                    <a:pt x="591" y="12"/>
                  </a:cubicBezTo>
                  <a:cubicBezTo>
                    <a:pt x="582" y="16"/>
                    <a:pt x="574" y="18"/>
                    <a:pt x="558" y="18"/>
                  </a:cubicBezTo>
                  <a:cubicBezTo>
                    <a:pt x="540" y="18"/>
                    <a:pt x="532" y="16"/>
                    <a:pt x="523" y="13"/>
                  </a:cubicBezTo>
                  <a:cubicBezTo>
                    <a:pt x="513" y="11"/>
                    <a:pt x="502" y="8"/>
                    <a:pt x="480" y="8"/>
                  </a:cubicBezTo>
                  <a:cubicBezTo>
                    <a:pt x="459" y="8"/>
                    <a:pt x="446" y="11"/>
                    <a:pt x="438" y="13"/>
                  </a:cubicBezTo>
                  <a:cubicBezTo>
                    <a:pt x="428" y="14"/>
                    <a:pt x="419" y="17"/>
                    <a:pt x="402" y="17"/>
                  </a:cubicBezTo>
                  <a:cubicBezTo>
                    <a:pt x="386" y="17"/>
                    <a:pt x="379" y="14"/>
                    <a:pt x="369" y="12"/>
                  </a:cubicBezTo>
                  <a:cubicBezTo>
                    <a:pt x="359" y="9"/>
                    <a:pt x="348" y="5"/>
                    <a:pt x="326" y="5"/>
                  </a:cubicBezTo>
                  <a:cubicBezTo>
                    <a:pt x="305" y="5"/>
                    <a:pt x="295" y="8"/>
                    <a:pt x="284" y="9"/>
                  </a:cubicBezTo>
                  <a:cubicBezTo>
                    <a:pt x="275" y="11"/>
                    <a:pt x="266" y="12"/>
                    <a:pt x="248" y="12"/>
                  </a:cubicBezTo>
                  <a:lnTo>
                    <a:pt x="172" y="12"/>
                  </a:lnTo>
                  <a:cubicBezTo>
                    <a:pt x="152" y="12"/>
                    <a:pt x="141" y="12"/>
                    <a:pt x="132" y="13"/>
                  </a:cubicBezTo>
                  <a:cubicBezTo>
                    <a:pt x="123" y="14"/>
                    <a:pt x="113" y="14"/>
                    <a:pt x="95" y="14"/>
                  </a:cubicBezTo>
                  <a:lnTo>
                    <a:pt x="17" y="14"/>
                  </a:lnTo>
                  <a:cubicBezTo>
                    <a:pt x="7" y="14"/>
                    <a:pt x="1" y="22"/>
                    <a:pt x="1" y="30"/>
                  </a:cubicBezTo>
                  <a:cubicBezTo>
                    <a:pt x="1" y="40"/>
                    <a:pt x="7" y="46"/>
                    <a:pt x="17" y="46"/>
                  </a:cubicBezTo>
                  <a:lnTo>
                    <a:pt x="95" y="46"/>
                  </a:lnTo>
                  <a:cubicBezTo>
                    <a:pt x="114" y="46"/>
                    <a:pt x="125" y="46"/>
                    <a:pt x="134" y="45"/>
                  </a:cubicBezTo>
                  <a:cubicBezTo>
                    <a:pt x="144" y="44"/>
                    <a:pt x="154" y="44"/>
                    <a:pt x="172" y="44"/>
                  </a:cubicBezTo>
                  <a:lnTo>
                    <a:pt x="248" y="44"/>
                  </a:lnTo>
                  <a:cubicBezTo>
                    <a:pt x="269" y="44"/>
                    <a:pt x="279" y="41"/>
                    <a:pt x="290" y="40"/>
                  </a:cubicBezTo>
                  <a:cubicBezTo>
                    <a:pt x="299" y="39"/>
                    <a:pt x="309" y="38"/>
                    <a:pt x="326" y="38"/>
                  </a:cubicBezTo>
                  <a:cubicBezTo>
                    <a:pt x="342" y="38"/>
                    <a:pt x="350" y="40"/>
                    <a:pt x="359" y="43"/>
                  </a:cubicBezTo>
                  <a:cubicBezTo>
                    <a:pt x="369" y="45"/>
                    <a:pt x="381" y="49"/>
                    <a:pt x="402" y="49"/>
                  </a:cubicBezTo>
                  <a:cubicBezTo>
                    <a:pt x="424" y="49"/>
                    <a:pt x="435" y="46"/>
                    <a:pt x="445" y="44"/>
                  </a:cubicBezTo>
                  <a:cubicBezTo>
                    <a:pt x="455" y="43"/>
                    <a:pt x="462" y="40"/>
                    <a:pt x="480" y="40"/>
                  </a:cubicBezTo>
                  <a:cubicBezTo>
                    <a:pt x="498" y="40"/>
                    <a:pt x="505" y="43"/>
                    <a:pt x="515" y="45"/>
                  </a:cubicBezTo>
                  <a:cubicBezTo>
                    <a:pt x="525" y="48"/>
                    <a:pt x="536" y="50"/>
                    <a:pt x="558" y="50"/>
                  </a:cubicBezTo>
                  <a:cubicBezTo>
                    <a:pt x="580" y="50"/>
                    <a:pt x="591" y="46"/>
                    <a:pt x="601" y="43"/>
                  </a:cubicBezTo>
                  <a:cubicBezTo>
                    <a:pt x="611" y="39"/>
                    <a:pt x="620" y="35"/>
                    <a:pt x="636" y="35"/>
                  </a:cubicBezTo>
                  <a:lnTo>
                    <a:pt x="712" y="35"/>
                  </a:lnTo>
                  <a:cubicBezTo>
                    <a:pt x="728" y="35"/>
                    <a:pt x="735" y="39"/>
                    <a:pt x="745" y="41"/>
                  </a:cubicBezTo>
                  <a:cubicBezTo>
                    <a:pt x="755" y="44"/>
                    <a:pt x="766" y="48"/>
                    <a:pt x="788" y="48"/>
                  </a:cubicBezTo>
                  <a:cubicBezTo>
                    <a:pt x="809" y="48"/>
                    <a:pt x="821" y="45"/>
                    <a:pt x="831" y="43"/>
                  </a:cubicBezTo>
                  <a:cubicBezTo>
                    <a:pt x="840" y="40"/>
                    <a:pt x="848" y="39"/>
                    <a:pt x="866" y="39"/>
                  </a:cubicBezTo>
                  <a:cubicBezTo>
                    <a:pt x="884" y="39"/>
                    <a:pt x="894" y="39"/>
                    <a:pt x="903" y="40"/>
                  </a:cubicBezTo>
                  <a:cubicBezTo>
                    <a:pt x="914" y="40"/>
                    <a:pt x="923" y="41"/>
                    <a:pt x="943" y="41"/>
                  </a:cubicBezTo>
                  <a:cubicBezTo>
                    <a:pt x="963" y="41"/>
                    <a:pt x="974" y="41"/>
                    <a:pt x="984" y="40"/>
                  </a:cubicBezTo>
                  <a:cubicBezTo>
                    <a:pt x="992" y="40"/>
                    <a:pt x="1002" y="39"/>
                    <a:pt x="1021" y="39"/>
                  </a:cubicBezTo>
                  <a:lnTo>
                    <a:pt x="1059" y="39"/>
                  </a:lnTo>
                  <a:cubicBezTo>
                    <a:pt x="1067" y="40"/>
                    <a:pt x="1077" y="40"/>
                    <a:pt x="1097" y="40"/>
                  </a:cubicBezTo>
                  <a:lnTo>
                    <a:pt x="1174" y="40"/>
                  </a:lnTo>
                  <a:cubicBezTo>
                    <a:pt x="1193" y="40"/>
                    <a:pt x="1201" y="40"/>
                    <a:pt x="1211" y="41"/>
                  </a:cubicBezTo>
                  <a:cubicBezTo>
                    <a:pt x="1222" y="43"/>
                    <a:pt x="1231" y="44"/>
                    <a:pt x="1252" y="44"/>
                  </a:cubicBezTo>
                  <a:cubicBezTo>
                    <a:pt x="1270" y="44"/>
                    <a:pt x="1279" y="44"/>
                    <a:pt x="1289" y="45"/>
                  </a:cubicBezTo>
                  <a:cubicBezTo>
                    <a:pt x="1300" y="45"/>
                    <a:pt x="1308" y="46"/>
                    <a:pt x="1329" y="46"/>
                  </a:cubicBezTo>
                  <a:cubicBezTo>
                    <a:pt x="1350" y="46"/>
                    <a:pt x="1361" y="43"/>
                    <a:pt x="1372" y="40"/>
                  </a:cubicBezTo>
                  <a:cubicBezTo>
                    <a:pt x="1381" y="38"/>
                    <a:pt x="1388" y="34"/>
                    <a:pt x="1405" y="34"/>
                  </a:cubicBezTo>
                  <a:cubicBezTo>
                    <a:pt x="1421" y="34"/>
                    <a:pt x="1429" y="38"/>
                    <a:pt x="1439" y="40"/>
                  </a:cubicBezTo>
                  <a:cubicBezTo>
                    <a:pt x="1448" y="43"/>
                    <a:pt x="1460" y="46"/>
                    <a:pt x="1482" y="46"/>
                  </a:cubicBezTo>
                  <a:cubicBezTo>
                    <a:pt x="1503" y="46"/>
                    <a:pt x="1514" y="43"/>
                    <a:pt x="1525" y="40"/>
                  </a:cubicBezTo>
                  <a:cubicBezTo>
                    <a:pt x="1533" y="38"/>
                    <a:pt x="1541" y="34"/>
                    <a:pt x="1558" y="34"/>
                  </a:cubicBezTo>
                  <a:lnTo>
                    <a:pt x="1635" y="34"/>
                  </a:lnTo>
                  <a:cubicBezTo>
                    <a:pt x="1653" y="34"/>
                    <a:pt x="1660" y="38"/>
                    <a:pt x="1669" y="40"/>
                  </a:cubicBezTo>
                  <a:cubicBezTo>
                    <a:pt x="1680" y="44"/>
                    <a:pt x="1692" y="48"/>
                    <a:pt x="1713" y="48"/>
                  </a:cubicBezTo>
                  <a:lnTo>
                    <a:pt x="1790" y="48"/>
                  </a:lnTo>
                  <a:cubicBezTo>
                    <a:pt x="1814" y="48"/>
                    <a:pt x="1825" y="44"/>
                    <a:pt x="1835" y="40"/>
                  </a:cubicBezTo>
                  <a:cubicBezTo>
                    <a:pt x="1843" y="35"/>
                    <a:pt x="1851" y="33"/>
                    <a:pt x="1867" y="33"/>
                  </a:cubicBezTo>
                  <a:cubicBezTo>
                    <a:pt x="1886" y="33"/>
                    <a:pt x="1895" y="34"/>
                    <a:pt x="1905" y="34"/>
                  </a:cubicBezTo>
                  <a:cubicBezTo>
                    <a:pt x="1914" y="35"/>
                    <a:pt x="1923" y="35"/>
                    <a:pt x="1944" y="35"/>
                  </a:cubicBezTo>
                  <a:lnTo>
                    <a:pt x="2020" y="35"/>
                  </a:lnTo>
                  <a:cubicBezTo>
                    <a:pt x="2039" y="35"/>
                    <a:pt x="2046" y="38"/>
                    <a:pt x="2056" y="39"/>
                  </a:cubicBezTo>
                  <a:cubicBezTo>
                    <a:pt x="2067" y="41"/>
                    <a:pt x="2077" y="43"/>
                    <a:pt x="2098" y="43"/>
                  </a:cubicBezTo>
                  <a:cubicBezTo>
                    <a:pt x="2117" y="43"/>
                    <a:pt x="2130" y="40"/>
                    <a:pt x="2138" y="38"/>
                  </a:cubicBezTo>
                  <a:cubicBezTo>
                    <a:pt x="2148" y="34"/>
                    <a:pt x="2157" y="33"/>
                    <a:pt x="2174" y="33"/>
                  </a:cubicBezTo>
                  <a:cubicBezTo>
                    <a:pt x="2192" y="33"/>
                    <a:pt x="2201" y="34"/>
                    <a:pt x="2210" y="35"/>
                  </a:cubicBezTo>
                  <a:cubicBezTo>
                    <a:pt x="2221" y="39"/>
                    <a:pt x="2232" y="40"/>
                    <a:pt x="2251" y="40"/>
                  </a:cubicBezTo>
                  <a:cubicBezTo>
                    <a:pt x="2270" y="40"/>
                    <a:pt x="2281" y="39"/>
                    <a:pt x="2291" y="39"/>
                  </a:cubicBezTo>
                  <a:cubicBezTo>
                    <a:pt x="2299" y="38"/>
                    <a:pt x="2309" y="38"/>
                    <a:pt x="2328" y="38"/>
                  </a:cubicBezTo>
                  <a:cubicBezTo>
                    <a:pt x="2349" y="38"/>
                    <a:pt x="2358" y="35"/>
                    <a:pt x="2369" y="34"/>
                  </a:cubicBezTo>
                  <a:cubicBezTo>
                    <a:pt x="2378" y="33"/>
                    <a:pt x="2388" y="32"/>
                    <a:pt x="2405" y="32"/>
                  </a:cubicBezTo>
                  <a:cubicBezTo>
                    <a:pt x="2421" y="32"/>
                    <a:pt x="2430" y="34"/>
                    <a:pt x="2438" y="38"/>
                  </a:cubicBezTo>
                  <a:cubicBezTo>
                    <a:pt x="2448" y="40"/>
                    <a:pt x="2460" y="44"/>
                    <a:pt x="2481" y="44"/>
                  </a:cubicBezTo>
                  <a:cubicBezTo>
                    <a:pt x="2503" y="44"/>
                    <a:pt x="2516" y="40"/>
                    <a:pt x="2524" y="38"/>
                  </a:cubicBezTo>
                  <a:cubicBezTo>
                    <a:pt x="2534" y="34"/>
                    <a:pt x="2540" y="32"/>
                    <a:pt x="2558" y="32"/>
                  </a:cubicBezTo>
                  <a:cubicBezTo>
                    <a:pt x="2577" y="32"/>
                    <a:pt x="2586" y="33"/>
                    <a:pt x="2596" y="33"/>
                  </a:cubicBezTo>
                  <a:cubicBezTo>
                    <a:pt x="2604" y="34"/>
                    <a:pt x="2614" y="34"/>
                    <a:pt x="2634" y="34"/>
                  </a:cubicBezTo>
                  <a:cubicBezTo>
                    <a:pt x="2652" y="34"/>
                    <a:pt x="2660" y="35"/>
                    <a:pt x="2669" y="38"/>
                  </a:cubicBezTo>
                  <a:cubicBezTo>
                    <a:pt x="2679" y="40"/>
                    <a:pt x="2690" y="41"/>
                    <a:pt x="2710" y="41"/>
                  </a:cubicBezTo>
                  <a:cubicBezTo>
                    <a:pt x="2732" y="41"/>
                    <a:pt x="2743" y="39"/>
                    <a:pt x="2752" y="38"/>
                  </a:cubicBezTo>
                  <a:cubicBezTo>
                    <a:pt x="2762" y="35"/>
                    <a:pt x="2770" y="34"/>
                    <a:pt x="2789" y="34"/>
                  </a:cubicBezTo>
                  <a:cubicBezTo>
                    <a:pt x="2807" y="34"/>
                    <a:pt x="2818" y="34"/>
                    <a:pt x="2827" y="33"/>
                  </a:cubicBezTo>
                  <a:cubicBezTo>
                    <a:pt x="2837" y="32"/>
                    <a:pt x="2845" y="32"/>
                    <a:pt x="2865" y="32"/>
                  </a:cubicBezTo>
                  <a:cubicBezTo>
                    <a:pt x="2883" y="32"/>
                    <a:pt x="2893" y="33"/>
                    <a:pt x="2902" y="33"/>
                  </a:cubicBezTo>
                  <a:cubicBezTo>
                    <a:pt x="2912" y="34"/>
                    <a:pt x="2920" y="34"/>
                    <a:pt x="2941" y="34"/>
                  </a:cubicBezTo>
                  <a:cubicBezTo>
                    <a:pt x="2960" y="34"/>
                    <a:pt x="2969" y="34"/>
                    <a:pt x="2978" y="35"/>
                  </a:cubicBezTo>
                  <a:cubicBezTo>
                    <a:pt x="2989" y="35"/>
                    <a:pt x="2999" y="38"/>
                    <a:pt x="3019" y="38"/>
                  </a:cubicBezTo>
                  <a:cubicBezTo>
                    <a:pt x="3038" y="38"/>
                    <a:pt x="3049" y="35"/>
                    <a:pt x="3059" y="34"/>
                  </a:cubicBezTo>
                  <a:cubicBezTo>
                    <a:pt x="3068" y="33"/>
                    <a:pt x="3076" y="32"/>
                    <a:pt x="3095" y="32"/>
                  </a:cubicBezTo>
                  <a:cubicBezTo>
                    <a:pt x="3111" y="32"/>
                    <a:pt x="3119" y="34"/>
                    <a:pt x="3128" y="38"/>
                  </a:cubicBezTo>
                  <a:cubicBezTo>
                    <a:pt x="3138" y="41"/>
                    <a:pt x="3150" y="44"/>
                    <a:pt x="3171" y="44"/>
                  </a:cubicBezTo>
                  <a:cubicBezTo>
                    <a:pt x="3191" y="44"/>
                    <a:pt x="3203" y="43"/>
                    <a:pt x="3213" y="40"/>
                  </a:cubicBezTo>
                  <a:cubicBezTo>
                    <a:pt x="3222" y="38"/>
                    <a:pt x="3230" y="35"/>
                    <a:pt x="3247" y="35"/>
                  </a:cubicBezTo>
                  <a:cubicBezTo>
                    <a:pt x="3266" y="35"/>
                    <a:pt x="3276" y="38"/>
                    <a:pt x="3285" y="38"/>
                  </a:cubicBezTo>
                  <a:cubicBezTo>
                    <a:pt x="3294" y="39"/>
                    <a:pt x="3304" y="39"/>
                    <a:pt x="3324" y="39"/>
                  </a:cubicBezTo>
                  <a:cubicBezTo>
                    <a:pt x="3342" y="39"/>
                    <a:pt x="3352" y="40"/>
                    <a:pt x="3362" y="40"/>
                  </a:cubicBezTo>
                  <a:cubicBezTo>
                    <a:pt x="3370" y="41"/>
                    <a:pt x="3380" y="41"/>
                    <a:pt x="3400" y="41"/>
                  </a:cubicBezTo>
                  <a:cubicBezTo>
                    <a:pt x="3418" y="41"/>
                    <a:pt x="3428" y="41"/>
                    <a:pt x="3438" y="43"/>
                  </a:cubicBezTo>
                  <a:cubicBezTo>
                    <a:pt x="3448" y="43"/>
                    <a:pt x="3458" y="44"/>
                    <a:pt x="3477" y="44"/>
                  </a:cubicBezTo>
                  <a:lnTo>
                    <a:pt x="3556" y="44"/>
                  </a:lnTo>
                  <a:cubicBezTo>
                    <a:pt x="3573" y="44"/>
                    <a:pt x="3582" y="45"/>
                    <a:pt x="3592" y="46"/>
                  </a:cubicBezTo>
                  <a:cubicBezTo>
                    <a:pt x="3601" y="48"/>
                    <a:pt x="3611" y="49"/>
                    <a:pt x="3632" y="49"/>
                  </a:cubicBezTo>
                  <a:cubicBezTo>
                    <a:pt x="3654" y="49"/>
                    <a:pt x="3665" y="45"/>
                    <a:pt x="3676" y="41"/>
                  </a:cubicBezTo>
                  <a:cubicBezTo>
                    <a:pt x="3685" y="39"/>
                    <a:pt x="3694" y="35"/>
                    <a:pt x="3710" y="35"/>
                  </a:cubicBezTo>
                  <a:cubicBezTo>
                    <a:pt x="3726" y="35"/>
                    <a:pt x="3733" y="39"/>
                    <a:pt x="3743" y="41"/>
                  </a:cubicBezTo>
                  <a:cubicBezTo>
                    <a:pt x="3753" y="44"/>
                    <a:pt x="3764" y="48"/>
                    <a:pt x="3786" y="48"/>
                  </a:cubicBezTo>
                  <a:cubicBezTo>
                    <a:pt x="3807" y="48"/>
                    <a:pt x="3819" y="44"/>
                    <a:pt x="3829" y="41"/>
                  </a:cubicBezTo>
                  <a:cubicBezTo>
                    <a:pt x="3838" y="39"/>
                    <a:pt x="3845" y="35"/>
                    <a:pt x="3862" y="35"/>
                  </a:cubicBezTo>
                  <a:cubicBezTo>
                    <a:pt x="3881" y="35"/>
                    <a:pt x="3892" y="34"/>
                    <a:pt x="3900" y="34"/>
                  </a:cubicBezTo>
                  <a:cubicBezTo>
                    <a:pt x="3910" y="33"/>
                    <a:pt x="3920" y="33"/>
                    <a:pt x="3938" y="33"/>
                  </a:cubicBezTo>
                  <a:cubicBezTo>
                    <a:pt x="3954" y="33"/>
                    <a:pt x="3963" y="35"/>
                    <a:pt x="3972" y="39"/>
                  </a:cubicBezTo>
                  <a:cubicBezTo>
                    <a:pt x="3981" y="41"/>
                    <a:pt x="3994" y="45"/>
                    <a:pt x="4015" y="45"/>
                  </a:cubicBezTo>
                  <a:cubicBezTo>
                    <a:pt x="4034" y="45"/>
                    <a:pt x="4047" y="44"/>
                    <a:pt x="4056" y="41"/>
                  </a:cubicBezTo>
                  <a:cubicBezTo>
                    <a:pt x="4065" y="39"/>
                    <a:pt x="4074" y="38"/>
                    <a:pt x="4091" y="38"/>
                  </a:cubicBezTo>
                  <a:cubicBezTo>
                    <a:pt x="4111" y="38"/>
                    <a:pt x="4122" y="38"/>
                    <a:pt x="4131" y="35"/>
                  </a:cubicBezTo>
                  <a:cubicBezTo>
                    <a:pt x="4140" y="35"/>
                    <a:pt x="4150" y="34"/>
                    <a:pt x="4168" y="34"/>
                  </a:cubicBezTo>
                  <a:cubicBezTo>
                    <a:pt x="4188" y="34"/>
                    <a:pt x="4197" y="35"/>
                    <a:pt x="4206" y="35"/>
                  </a:cubicBezTo>
                  <a:cubicBezTo>
                    <a:pt x="4215" y="38"/>
                    <a:pt x="4225" y="38"/>
                    <a:pt x="4245" y="38"/>
                  </a:cubicBezTo>
                  <a:cubicBezTo>
                    <a:pt x="4264" y="38"/>
                    <a:pt x="4272" y="39"/>
                    <a:pt x="4281" y="40"/>
                  </a:cubicBezTo>
                  <a:cubicBezTo>
                    <a:pt x="4291" y="43"/>
                    <a:pt x="4302" y="44"/>
                    <a:pt x="4323" y="44"/>
                  </a:cubicBezTo>
                  <a:lnTo>
                    <a:pt x="4399" y="44"/>
                  </a:lnTo>
                  <a:cubicBezTo>
                    <a:pt x="4419" y="44"/>
                    <a:pt x="4430" y="43"/>
                    <a:pt x="4439" y="41"/>
                  </a:cubicBezTo>
                  <a:cubicBezTo>
                    <a:pt x="4449" y="40"/>
                    <a:pt x="4456" y="39"/>
                    <a:pt x="4476" y="39"/>
                  </a:cubicBezTo>
                  <a:cubicBezTo>
                    <a:pt x="4493" y="39"/>
                    <a:pt x="4500" y="40"/>
                    <a:pt x="4510" y="43"/>
                  </a:cubicBezTo>
                  <a:cubicBezTo>
                    <a:pt x="4521" y="45"/>
                    <a:pt x="4531" y="48"/>
                    <a:pt x="4553" y="48"/>
                  </a:cubicBezTo>
                  <a:cubicBezTo>
                    <a:pt x="4573" y="48"/>
                    <a:pt x="4584" y="48"/>
                    <a:pt x="4594" y="46"/>
                  </a:cubicBezTo>
                  <a:cubicBezTo>
                    <a:pt x="4602" y="46"/>
                    <a:pt x="4612" y="45"/>
                    <a:pt x="4631" y="45"/>
                  </a:cubicBezTo>
                  <a:cubicBezTo>
                    <a:pt x="4650" y="45"/>
                    <a:pt x="4661" y="45"/>
                    <a:pt x="4671" y="44"/>
                  </a:cubicBezTo>
                  <a:cubicBezTo>
                    <a:pt x="4680" y="44"/>
                    <a:pt x="4690" y="43"/>
                    <a:pt x="4708" y="43"/>
                  </a:cubicBezTo>
                  <a:lnTo>
                    <a:pt x="4784" y="43"/>
                  </a:lnTo>
                  <a:cubicBezTo>
                    <a:pt x="4802" y="43"/>
                    <a:pt x="4810" y="44"/>
                    <a:pt x="4820" y="45"/>
                  </a:cubicBezTo>
                  <a:cubicBezTo>
                    <a:pt x="4830" y="48"/>
                    <a:pt x="4841" y="49"/>
                    <a:pt x="4861" y="49"/>
                  </a:cubicBezTo>
                  <a:cubicBezTo>
                    <a:pt x="4883" y="49"/>
                    <a:pt x="4893" y="45"/>
                    <a:pt x="4904" y="43"/>
                  </a:cubicBezTo>
                  <a:cubicBezTo>
                    <a:pt x="4913" y="40"/>
                    <a:pt x="4921" y="38"/>
                    <a:pt x="4937" y="38"/>
                  </a:cubicBezTo>
                  <a:cubicBezTo>
                    <a:pt x="4953" y="38"/>
                    <a:pt x="4961" y="40"/>
                    <a:pt x="4971" y="43"/>
                  </a:cubicBezTo>
                  <a:cubicBezTo>
                    <a:pt x="4980" y="45"/>
                    <a:pt x="4992" y="49"/>
                    <a:pt x="5013" y="49"/>
                  </a:cubicBezTo>
                  <a:lnTo>
                    <a:pt x="5167" y="49"/>
                  </a:lnTo>
                  <a:cubicBezTo>
                    <a:pt x="5186" y="49"/>
                    <a:pt x="5199" y="46"/>
                    <a:pt x="5207" y="44"/>
                  </a:cubicBezTo>
                  <a:cubicBezTo>
                    <a:pt x="5217" y="41"/>
                    <a:pt x="5225" y="40"/>
                    <a:pt x="5243" y="40"/>
                  </a:cubicBezTo>
                  <a:cubicBezTo>
                    <a:pt x="5260" y="40"/>
                    <a:pt x="5269" y="40"/>
                    <a:pt x="5279" y="41"/>
                  </a:cubicBezTo>
                  <a:cubicBezTo>
                    <a:pt x="5290" y="43"/>
                    <a:pt x="5298" y="44"/>
                    <a:pt x="5319" y="44"/>
                  </a:cubicBezTo>
                  <a:cubicBezTo>
                    <a:pt x="5336" y="44"/>
                    <a:pt x="5344" y="46"/>
                    <a:pt x="5354" y="48"/>
                  </a:cubicBezTo>
                  <a:cubicBezTo>
                    <a:pt x="5365" y="49"/>
                    <a:pt x="5373" y="52"/>
                    <a:pt x="5395" y="52"/>
                  </a:cubicBezTo>
                  <a:lnTo>
                    <a:pt x="5472" y="52"/>
                  </a:lnTo>
                  <a:cubicBezTo>
                    <a:pt x="5493" y="52"/>
                    <a:pt x="5504" y="48"/>
                    <a:pt x="5515" y="45"/>
                  </a:cubicBezTo>
                  <a:cubicBezTo>
                    <a:pt x="5523" y="43"/>
                    <a:pt x="5532" y="40"/>
                    <a:pt x="5548" y="40"/>
                  </a:cubicBezTo>
                  <a:cubicBezTo>
                    <a:pt x="5566" y="40"/>
                    <a:pt x="5575" y="41"/>
                    <a:pt x="5584" y="43"/>
                  </a:cubicBezTo>
                  <a:cubicBezTo>
                    <a:pt x="5595" y="45"/>
                    <a:pt x="5606" y="46"/>
                    <a:pt x="5625" y="46"/>
                  </a:cubicBezTo>
                  <a:cubicBezTo>
                    <a:pt x="5644" y="46"/>
                    <a:pt x="5652" y="48"/>
                    <a:pt x="5661" y="49"/>
                  </a:cubicBezTo>
                  <a:cubicBezTo>
                    <a:pt x="5671" y="50"/>
                    <a:pt x="5682" y="52"/>
                    <a:pt x="5702" y="52"/>
                  </a:cubicBezTo>
                  <a:cubicBezTo>
                    <a:pt x="5721" y="52"/>
                    <a:pt x="5732" y="52"/>
                    <a:pt x="5742" y="50"/>
                  </a:cubicBezTo>
                  <a:cubicBezTo>
                    <a:pt x="5751" y="50"/>
                    <a:pt x="5761" y="49"/>
                    <a:pt x="5779" y="49"/>
                  </a:cubicBezTo>
                  <a:cubicBezTo>
                    <a:pt x="5800" y="49"/>
                    <a:pt x="5811" y="48"/>
                    <a:pt x="5821" y="45"/>
                  </a:cubicBezTo>
                  <a:cubicBezTo>
                    <a:pt x="5831" y="43"/>
                    <a:pt x="5838" y="41"/>
                    <a:pt x="5855" y="41"/>
                  </a:cubicBezTo>
                  <a:cubicBezTo>
                    <a:pt x="5875" y="41"/>
                    <a:pt x="5882" y="43"/>
                    <a:pt x="5892" y="44"/>
                  </a:cubicBezTo>
                  <a:cubicBezTo>
                    <a:pt x="5902" y="46"/>
                    <a:pt x="5913" y="48"/>
                    <a:pt x="5933" y="48"/>
                  </a:cubicBezTo>
                  <a:cubicBezTo>
                    <a:pt x="5954" y="48"/>
                    <a:pt x="5962" y="46"/>
                    <a:pt x="5973" y="45"/>
                  </a:cubicBezTo>
                  <a:cubicBezTo>
                    <a:pt x="5983" y="44"/>
                    <a:pt x="5991" y="43"/>
                    <a:pt x="6010" y="43"/>
                  </a:cubicBezTo>
                  <a:cubicBezTo>
                    <a:pt x="6029" y="43"/>
                    <a:pt x="6036" y="44"/>
                    <a:pt x="6046" y="45"/>
                  </a:cubicBezTo>
                  <a:cubicBezTo>
                    <a:pt x="6056" y="46"/>
                    <a:pt x="6066" y="48"/>
                    <a:pt x="6086" y="48"/>
                  </a:cubicBezTo>
                  <a:cubicBezTo>
                    <a:pt x="6105" y="48"/>
                    <a:pt x="6115" y="49"/>
                    <a:pt x="6123" y="49"/>
                  </a:cubicBezTo>
                  <a:cubicBezTo>
                    <a:pt x="6133" y="50"/>
                    <a:pt x="6142" y="50"/>
                    <a:pt x="6163" y="50"/>
                  </a:cubicBezTo>
                  <a:cubicBezTo>
                    <a:pt x="6184" y="50"/>
                    <a:pt x="6193" y="48"/>
                    <a:pt x="6203" y="46"/>
                  </a:cubicBezTo>
                  <a:cubicBezTo>
                    <a:pt x="6213" y="45"/>
                    <a:pt x="6223" y="44"/>
                    <a:pt x="6240" y="44"/>
                  </a:cubicBezTo>
                  <a:cubicBezTo>
                    <a:pt x="6257" y="44"/>
                    <a:pt x="6267" y="44"/>
                    <a:pt x="6276" y="45"/>
                  </a:cubicBezTo>
                  <a:cubicBezTo>
                    <a:pt x="6287" y="46"/>
                    <a:pt x="6297" y="48"/>
                    <a:pt x="6316" y="48"/>
                  </a:cubicBezTo>
                  <a:cubicBezTo>
                    <a:pt x="6336" y="48"/>
                    <a:pt x="6347" y="48"/>
                    <a:pt x="6357" y="46"/>
                  </a:cubicBezTo>
                  <a:cubicBezTo>
                    <a:pt x="6366" y="46"/>
                    <a:pt x="6375" y="45"/>
                    <a:pt x="6394" y="45"/>
                  </a:cubicBezTo>
                  <a:cubicBezTo>
                    <a:pt x="6414" y="45"/>
                    <a:pt x="6425" y="44"/>
                    <a:pt x="6434" y="43"/>
                  </a:cubicBezTo>
                  <a:cubicBezTo>
                    <a:pt x="6443" y="41"/>
                    <a:pt x="6453" y="40"/>
                    <a:pt x="6470" y="40"/>
                  </a:cubicBezTo>
                  <a:cubicBezTo>
                    <a:pt x="6487" y="40"/>
                    <a:pt x="6495" y="43"/>
                    <a:pt x="6503" y="45"/>
                  </a:cubicBezTo>
                  <a:cubicBezTo>
                    <a:pt x="6514" y="49"/>
                    <a:pt x="6527" y="54"/>
                    <a:pt x="6548" y="54"/>
                  </a:cubicBezTo>
                  <a:cubicBezTo>
                    <a:pt x="6567" y="54"/>
                    <a:pt x="6577" y="52"/>
                    <a:pt x="6587" y="52"/>
                  </a:cubicBezTo>
                  <a:cubicBezTo>
                    <a:pt x="6597" y="50"/>
                    <a:pt x="6605" y="50"/>
                    <a:pt x="6624" y="50"/>
                  </a:cubicBezTo>
                  <a:cubicBezTo>
                    <a:pt x="6645" y="50"/>
                    <a:pt x="6655" y="49"/>
                    <a:pt x="6664" y="48"/>
                  </a:cubicBezTo>
                  <a:cubicBezTo>
                    <a:pt x="6674" y="46"/>
                    <a:pt x="6683" y="45"/>
                    <a:pt x="6700" y="45"/>
                  </a:cubicBezTo>
                  <a:cubicBezTo>
                    <a:pt x="6720" y="45"/>
                    <a:pt x="6728" y="45"/>
                    <a:pt x="6738" y="46"/>
                  </a:cubicBezTo>
                  <a:cubicBezTo>
                    <a:pt x="6749" y="46"/>
                    <a:pt x="6758" y="48"/>
                    <a:pt x="6779" y="48"/>
                  </a:cubicBezTo>
                  <a:cubicBezTo>
                    <a:pt x="6800" y="48"/>
                    <a:pt x="6812" y="45"/>
                    <a:pt x="6821" y="43"/>
                  </a:cubicBezTo>
                  <a:cubicBezTo>
                    <a:pt x="6830" y="41"/>
                    <a:pt x="6839" y="39"/>
                    <a:pt x="6856" y="39"/>
                  </a:cubicBezTo>
                  <a:lnTo>
                    <a:pt x="6932" y="39"/>
                  </a:lnTo>
                  <a:cubicBezTo>
                    <a:pt x="6948" y="39"/>
                    <a:pt x="6956" y="41"/>
                    <a:pt x="6966" y="44"/>
                  </a:cubicBezTo>
                  <a:cubicBezTo>
                    <a:pt x="6975" y="48"/>
                    <a:pt x="6987" y="50"/>
                    <a:pt x="7009" y="50"/>
                  </a:cubicBezTo>
                  <a:cubicBezTo>
                    <a:pt x="7027" y="50"/>
                    <a:pt x="7038" y="49"/>
                    <a:pt x="7047" y="49"/>
                  </a:cubicBezTo>
                  <a:cubicBezTo>
                    <a:pt x="7057" y="48"/>
                    <a:pt x="7066" y="48"/>
                    <a:pt x="7085" y="48"/>
                  </a:cubicBezTo>
                  <a:cubicBezTo>
                    <a:pt x="7105" y="48"/>
                    <a:pt x="7114" y="46"/>
                    <a:pt x="7125" y="45"/>
                  </a:cubicBezTo>
                  <a:cubicBezTo>
                    <a:pt x="7134" y="44"/>
                    <a:pt x="7144" y="43"/>
                    <a:pt x="7161" y="43"/>
                  </a:cubicBezTo>
                  <a:cubicBezTo>
                    <a:pt x="7180" y="43"/>
                    <a:pt x="7188" y="44"/>
                    <a:pt x="7197" y="45"/>
                  </a:cubicBezTo>
                  <a:cubicBezTo>
                    <a:pt x="7208" y="48"/>
                    <a:pt x="7219" y="49"/>
                    <a:pt x="7239" y="49"/>
                  </a:cubicBezTo>
                  <a:cubicBezTo>
                    <a:pt x="7257" y="49"/>
                    <a:pt x="7267" y="50"/>
                    <a:pt x="7277" y="50"/>
                  </a:cubicBezTo>
                  <a:cubicBezTo>
                    <a:pt x="7285" y="52"/>
                    <a:pt x="7295" y="52"/>
                    <a:pt x="7315" y="52"/>
                  </a:cubicBezTo>
                  <a:cubicBezTo>
                    <a:pt x="7336" y="52"/>
                    <a:pt x="7346" y="50"/>
                    <a:pt x="7355" y="49"/>
                  </a:cubicBezTo>
                  <a:cubicBezTo>
                    <a:pt x="7365" y="48"/>
                    <a:pt x="7374" y="46"/>
                    <a:pt x="7391" y="46"/>
                  </a:cubicBezTo>
                  <a:cubicBezTo>
                    <a:pt x="7411" y="46"/>
                    <a:pt x="7421" y="45"/>
                    <a:pt x="7430" y="45"/>
                  </a:cubicBezTo>
                  <a:cubicBezTo>
                    <a:pt x="7439" y="44"/>
                    <a:pt x="7449" y="44"/>
                    <a:pt x="7467" y="44"/>
                  </a:cubicBezTo>
                  <a:cubicBezTo>
                    <a:pt x="7487" y="44"/>
                    <a:pt x="7497" y="43"/>
                    <a:pt x="7507" y="43"/>
                  </a:cubicBezTo>
                  <a:cubicBezTo>
                    <a:pt x="7516" y="41"/>
                    <a:pt x="7525" y="41"/>
                    <a:pt x="7544" y="41"/>
                  </a:cubicBezTo>
                  <a:cubicBezTo>
                    <a:pt x="7562" y="41"/>
                    <a:pt x="7568" y="44"/>
                    <a:pt x="7578" y="46"/>
                  </a:cubicBezTo>
                  <a:cubicBezTo>
                    <a:pt x="7587" y="49"/>
                    <a:pt x="7599" y="54"/>
                    <a:pt x="7621" y="54"/>
                  </a:cubicBezTo>
                  <a:lnTo>
                    <a:pt x="7697" y="54"/>
                  </a:lnTo>
                  <a:cubicBezTo>
                    <a:pt x="7717" y="54"/>
                    <a:pt x="7727" y="52"/>
                    <a:pt x="7735" y="52"/>
                  </a:cubicBezTo>
                  <a:cubicBezTo>
                    <a:pt x="7745" y="50"/>
                    <a:pt x="7754" y="50"/>
                    <a:pt x="7773" y="50"/>
                  </a:cubicBezTo>
                  <a:cubicBezTo>
                    <a:pt x="7792" y="50"/>
                    <a:pt x="7803" y="49"/>
                    <a:pt x="7812" y="49"/>
                  </a:cubicBezTo>
                  <a:cubicBezTo>
                    <a:pt x="7821" y="48"/>
                    <a:pt x="7830" y="48"/>
                    <a:pt x="7850" y="48"/>
                  </a:cubicBezTo>
                  <a:cubicBezTo>
                    <a:pt x="7869" y="48"/>
                    <a:pt x="7880" y="46"/>
                    <a:pt x="7889" y="45"/>
                  </a:cubicBezTo>
                  <a:cubicBezTo>
                    <a:pt x="7899" y="44"/>
                    <a:pt x="7909" y="43"/>
                    <a:pt x="7926" y="43"/>
                  </a:cubicBezTo>
                  <a:cubicBezTo>
                    <a:pt x="7944" y="43"/>
                    <a:pt x="7955" y="43"/>
                    <a:pt x="7964" y="41"/>
                  </a:cubicBezTo>
                  <a:cubicBezTo>
                    <a:pt x="7974" y="41"/>
                    <a:pt x="7984" y="40"/>
                    <a:pt x="8002" y="40"/>
                  </a:cubicBezTo>
                  <a:cubicBezTo>
                    <a:pt x="8021" y="40"/>
                    <a:pt x="8029" y="41"/>
                    <a:pt x="8038" y="43"/>
                  </a:cubicBezTo>
                  <a:cubicBezTo>
                    <a:pt x="8048" y="44"/>
                    <a:pt x="8059" y="45"/>
                    <a:pt x="8078" y="45"/>
                  </a:cubicBezTo>
                  <a:cubicBezTo>
                    <a:pt x="8096" y="45"/>
                    <a:pt x="8105" y="46"/>
                    <a:pt x="8114" y="48"/>
                  </a:cubicBezTo>
                  <a:cubicBezTo>
                    <a:pt x="8125" y="49"/>
                    <a:pt x="8135" y="50"/>
                    <a:pt x="8155" y="50"/>
                  </a:cubicBezTo>
                  <a:cubicBezTo>
                    <a:pt x="8173" y="50"/>
                    <a:pt x="8183" y="50"/>
                    <a:pt x="8192" y="52"/>
                  </a:cubicBezTo>
                  <a:cubicBezTo>
                    <a:pt x="8201" y="52"/>
                    <a:pt x="8211" y="54"/>
                    <a:pt x="8231" y="54"/>
                  </a:cubicBezTo>
                  <a:cubicBezTo>
                    <a:pt x="8252" y="54"/>
                    <a:pt x="8263" y="50"/>
                    <a:pt x="8274" y="46"/>
                  </a:cubicBezTo>
                  <a:cubicBezTo>
                    <a:pt x="8284" y="44"/>
                    <a:pt x="8291" y="41"/>
                    <a:pt x="8307" y="41"/>
                  </a:cubicBezTo>
                  <a:cubicBezTo>
                    <a:pt x="8324" y="41"/>
                    <a:pt x="8333" y="44"/>
                    <a:pt x="8342" y="45"/>
                  </a:cubicBezTo>
                  <a:cubicBezTo>
                    <a:pt x="8351" y="46"/>
                    <a:pt x="8362" y="49"/>
                    <a:pt x="8383" y="49"/>
                  </a:cubicBezTo>
                  <a:cubicBezTo>
                    <a:pt x="8405" y="49"/>
                    <a:pt x="8414" y="48"/>
                    <a:pt x="8425" y="45"/>
                  </a:cubicBezTo>
                  <a:cubicBezTo>
                    <a:pt x="8435" y="43"/>
                    <a:pt x="8442" y="41"/>
                    <a:pt x="8460" y="41"/>
                  </a:cubicBezTo>
                  <a:cubicBezTo>
                    <a:pt x="8477" y="41"/>
                    <a:pt x="8484" y="44"/>
                    <a:pt x="8493" y="46"/>
                  </a:cubicBezTo>
                  <a:cubicBezTo>
                    <a:pt x="8503" y="49"/>
                    <a:pt x="8515" y="54"/>
                    <a:pt x="8536" y="54"/>
                  </a:cubicBezTo>
                  <a:cubicBezTo>
                    <a:pt x="8555" y="54"/>
                    <a:pt x="8565" y="54"/>
                    <a:pt x="8575" y="52"/>
                  </a:cubicBezTo>
                  <a:cubicBezTo>
                    <a:pt x="8585" y="50"/>
                    <a:pt x="8594" y="50"/>
                    <a:pt x="8612" y="50"/>
                  </a:cubicBezTo>
                  <a:cubicBezTo>
                    <a:pt x="8633" y="50"/>
                    <a:pt x="8644" y="49"/>
                    <a:pt x="8654" y="46"/>
                  </a:cubicBezTo>
                  <a:cubicBezTo>
                    <a:pt x="8664" y="44"/>
                    <a:pt x="8671" y="43"/>
                    <a:pt x="8688" y="43"/>
                  </a:cubicBezTo>
                  <a:cubicBezTo>
                    <a:pt x="8707" y="43"/>
                    <a:pt x="8714" y="45"/>
                    <a:pt x="8724" y="46"/>
                  </a:cubicBezTo>
                  <a:cubicBezTo>
                    <a:pt x="8734" y="49"/>
                    <a:pt x="8745" y="50"/>
                    <a:pt x="8766" y="50"/>
                  </a:cubicBezTo>
                  <a:cubicBezTo>
                    <a:pt x="8787" y="50"/>
                    <a:pt x="8796" y="48"/>
                    <a:pt x="8806" y="46"/>
                  </a:cubicBezTo>
                  <a:cubicBezTo>
                    <a:pt x="8815" y="45"/>
                    <a:pt x="8824" y="44"/>
                    <a:pt x="8842" y="44"/>
                  </a:cubicBezTo>
                  <a:lnTo>
                    <a:pt x="8918" y="44"/>
                  </a:lnTo>
                  <a:cubicBezTo>
                    <a:pt x="8937" y="44"/>
                    <a:pt x="8944" y="45"/>
                    <a:pt x="8954" y="46"/>
                  </a:cubicBezTo>
                  <a:cubicBezTo>
                    <a:pt x="8965" y="49"/>
                    <a:pt x="8975" y="50"/>
                    <a:pt x="8996" y="50"/>
                  </a:cubicBezTo>
                  <a:cubicBezTo>
                    <a:pt x="9013" y="50"/>
                    <a:pt x="9023" y="50"/>
                    <a:pt x="9031" y="52"/>
                  </a:cubicBezTo>
                  <a:cubicBezTo>
                    <a:pt x="9042" y="54"/>
                    <a:pt x="9052" y="55"/>
                    <a:pt x="9072" y="55"/>
                  </a:cubicBezTo>
                  <a:lnTo>
                    <a:pt x="9148" y="55"/>
                  </a:lnTo>
                  <a:cubicBezTo>
                    <a:pt x="9168" y="55"/>
                    <a:pt x="9179" y="54"/>
                    <a:pt x="9189" y="52"/>
                  </a:cubicBezTo>
                  <a:cubicBezTo>
                    <a:pt x="9197" y="50"/>
                    <a:pt x="9207" y="49"/>
                    <a:pt x="9224" y="49"/>
                  </a:cubicBezTo>
                  <a:cubicBezTo>
                    <a:pt x="9244" y="49"/>
                    <a:pt x="9255" y="48"/>
                    <a:pt x="9265" y="46"/>
                  </a:cubicBezTo>
                  <a:cubicBezTo>
                    <a:pt x="9274" y="45"/>
                    <a:pt x="9282" y="44"/>
                    <a:pt x="9301" y="44"/>
                  </a:cubicBezTo>
                  <a:cubicBezTo>
                    <a:pt x="9318" y="44"/>
                    <a:pt x="9326" y="45"/>
                    <a:pt x="9335" y="48"/>
                  </a:cubicBezTo>
                  <a:cubicBezTo>
                    <a:pt x="9346" y="50"/>
                    <a:pt x="9357" y="53"/>
                    <a:pt x="9378" y="53"/>
                  </a:cubicBezTo>
                  <a:cubicBezTo>
                    <a:pt x="9400" y="53"/>
                    <a:pt x="9410" y="49"/>
                    <a:pt x="9421" y="46"/>
                  </a:cubicBezTo>
                  <a:cubicBezTo>
                    <a:pt x="9431" y="44"/>
                    <a:pt x="9439" y="41"/>
                    <a:pt x="9455" y="41"/>
                  </a:cubicBezTo>
                  <a:cubicBezTo>
                    <a:pt x="9472" y="41"/>
                    <a:pt x="9480" y="42"/>
                    <a:pt x="9490" y="45"/>
                  </a:cubicBezTo>
                  <a:cubicBezTo>
                    <a:pt x="9499" y="47"/>
                    <a:pt x="9510" y="50"/>
                    <a:pt x="9531" y="50"/>
                  </a:cubicBezTo>
                  <a:cubicBezTo>
                    <a:pt x="9553" y="50"/>
                    <a:pt x="9565" y="48"/>
                    <a:pt x="9574" y="45"/>
                  </a:cubicBezTo>
                  <a:cubicBezTo>
                    <a:pt x="9584" y="43"/>
                    <a:pt x="9590" y="40"/>
                    <a:pt x="9607" y="40"/>
                  </a:cubicBezTo>
                  <a:cubicBezTo>
                    <a:pt x="9624" y="40"/>
                    <a:pt x="9630" y="43"/>
                    <a:pt x="9640" y="46"/>
                  </a:cubicBezTo>
                  <a:cubicBezTo>
                    <a:pt x="9650" y="50"/>
                    <a:pt x="9661" y="56"/>
                    <a:pt x="9683" y="56"/>
                  </a:cubicBezTo>
                  <a:cubicBezTo>
                    <a:pt x="9707" y="56"/>
                    <a:pt x="9718" y="50"/>
                    <a:pt x="9728" y="46"/>
                  </a:cubicBezTo>
                  <a:cubicBezTo>
                    <a:pt x="9737" y="43"/>
                    <a:pt x="9743" y="40"/>
                    <a:pt x="9761" y="40"/>
                  </a:cubicBezTo>
                  <a:cubicBezTo>
                    <a:pt x="9778" y="40"/>
                    <a:pt x="9785" y="41"/>
                    <a:pt x="9795" y="44"/>
                  </a:cubicBezTo>
                  <a:cubicBezTo>
                    <a:pt x="9805" y="46"/>
                    <a:pt x="9815" y="49"/>
                    <a:pt x="9837" y="49"/>
                  </a:cubicBezTo>
                  <a:cubicBezTo>
                    <a:pt x="9857" y="49"/>
                    <a:pt x="9868" y="47"/>
                    <a:pt x="9876" y="46"/>
                  </a:cubicBezTo>
                  <a:cubicBezTo>
                    <a:pt x="9886" y="45"/>
                    <a:pt x="9896" y="44"/>
                    <a:pt x="9913" y="44"/>
                  </a:cubicBezTo>
                  <a:lnTo>
                    <a:pt x="9989" y="44"/>
                  </a:lnTo>
                  <a:cubicBezTo>
                    <a:pt x="10008" y="44"/>
                    <a:pt x="10019" y="42"/>
                    <a:pt x="10028" y="42"/>
                  </a:cubicBezTo>
                  <a:cubicBezTo>
                    <a:pt x="10037" y="41"/>
                    <a:pt x="10047" y="41"/>
                    <a:pt x="10065" y="41"/>
                  </a:cubicBezTo>
                  <a:cubicBezTo>
                    <a:pt x="10083" y="41"/>
                    <a:pt x="10092" y="41"/>
                    <a:pt x="10101" y="42"/>
                  </a:cubicBezTo>
                  <a:cubicBezTo>
                    <a:pt x="10112" y="42"/>
                    <a:pt x="10122" y="44"/>
                    <a:pt x="10142" y="44"/>
                  </a:cubicBezTo>
                  <a:cubicBezTo>
                    <a:pt x="10159" y="44"/>
                    <a:pt x="10169" y="45"/>
                    <a:pt x="10178" y="46"/>
                  </a:cubicBezTo>
                  <a:cubicBezTo>
                    <a:pt x="10189" y="47"/>
                    <a:pt x="10198" y="49"/>
                    <a:pt x="10218" y="49"/>
                  </a:cubicBezTo>
                  <a:lnTo>
                    <a:pt x="10294" y="49"/>
                  </a:lnTo>
                  <a:cubicBezTo>
                    <a:pt x="10315" y="49"/>
                    <a:pt x="10326" y="48"/>
                    <a:pt x="10336" y="45"/>
                  </a:cubicBezTo>
                  <a:cubicBezTo>
                    <a:pt x="10345" y="43"/>
                    <a:pt x="10353" y="41"/>
                    <a:pt x="10371" y="41"/>
                  </a:cubicBezTo>
                  <a:cubicBezTo>
                    <a:pt x="10388" y="41"/>
                    <a:pt x="10396" y="42"/>
                    <a:pt x="10405" y="45"/>
                  </a:cubicBezTo>
                  <a:cubicBezTo>
                    <a:pt x="10415" y="47"/>
                    <a:pt x="10426" y="50"/>
                    <a:pt x="10447" y="50"/>
                  </a:cubicBezTo>
                  <a:cubicBezTo>
                    <a:pt x="10465" y="50"/>
                    <a:pt x="10475" y="52"/>
                    <a:pt x="10485" y="52"/>
                  </a:cubicBezTo>
                  <a:cubicBezTo>
                    <a:pt x="10494" y="53"/>
                    <a:pt x="10503" y="53"/>
                    <a:pt x="10523" y="53"/>
                  </a:cubicBezTo>
                  <a:cubicBezTo>
                    <a:pt x="10545" y="53"/>
                    <a:pt x="10555" y="50"/>
                    <a:pt x="10565" y="49"/>
                  </a:cubicBezTo>
                  <a:cubicBezTo>
                    <a:pt x="10575" y="46"/>
                    <a:pt x="10582" y="45"/>
                    <a:pt x="10599" y="45"/>
                  </a:cubicBezTo>
                  <a:cubicBezTo>
                    <a:pt x="10615" y="45"/>
                    <a:pt x="10624" y="46"/>
                    <a:pt x="10634" y="49"/>
                  </a:cubicBezTo>
                  <a:cubicBezTo>
                    <a:pt x="10644" y="52"/>
                    <a:pt x="10655" y="55"/>
                    <a:pt x="10676" y="55"/>
                  </a:cubicBezTo>
                  <a:cubicBezTo>
                    <a:pt x="10698" y="55"/>
                    <a:pt x="10710" y="52"/>
                    <a:pt x="10719" y="49"/>
                  </a:cubicBezTo>
                  <a:cubicBezTo>
                    <a:pt x="10727" y="48"/>
                    <a:pt x="10735" y="45"/>
                    <a:pt x="10752" y="45"/>
                  </a:cubicBezTo>
                  <a:lnTo>
                    <a:pt x="10829" y="45"/>
                  </a:lnTo>
                  <a:cubicBezTo>
                    <a:pt x="10848" y="45"/>
                    <a:pt x="10859" y="44"/>
                    <a:pt x="10867" y="44"/>
                  </a:cubicBezTo>
                  <a:cubicBezTo>
                    <a:pt x="10877" y="43"/>
                    <a:pt x="10886" y="43"/>
                    <a:pt x="10905" y="43"/>
                  </a:cubicBezTo>
                  <a:cubicBezTo>
                    <a:pt x="10921" y="43"/>
                    <a:pt x="10929" y="45"/>
                    <a:pt x="10939" y="48"/>
                  </a:cubicBezTo>
                  <a:cubicBezTo>
                    <a:pt x="10950" y="52"/>
                    <a:pt x="10960" y="55"/>
                    <a:pt x="10982" y="55"/>
                  </a:cubicBezTo>
                  <a:cubicBezTo>
                    <a:pt x="11001" y="55"/>
                    <a:pt x="11011" y="53"/>
                    <a:pt x="11020" y="53"/>
                  </a:cubicBezTo>
                  <a:cubicBezTo>
                    <a:pt x="11030" y="52"/>
                    <a:pt x="11038" y="52"/>
                    <a:pt x="11058" y="52"/>
                  </a:cubicBezTo>
                  <a:cubicBezTo>
                    <a:pt x="11078" y="52"/>
                    <a:pt x="11089" y="52"/>
                    <a:pt x="11097" y="50"/>
                  </a:cubicBezTo>
                  <a:cubicBezTo>
                    <a:pt x="11106" y="50"/>
                    <a:pt x="11116" y="49"/>
                    <a:pt x="11134" y="49"/>
                  </a:cubicBezTo>
                  <a:cubicBezTo>
                    <a:pt x="11153" y="49"/>
                    <a:pt x="11161" y="50"/>
                    <a:pt x="11170" y="52"/>
                  </a:cubicBezTo>
                  <a:cubicBezTo>
                    <a:pt x="11180" y="53"/>
                    <a:pt x="11191" y="55"/>
                    <a:pt x="11210" y="55"/>
                  </a:cubicBezTo>
                  <a:cubicBezTo>
                    <a:pt x="11229" y="55"/>
                    <a:pt x="11240" y="53"/>
                    <a:pt x="11249" y="53"/>
                  </a:cubicBezTo>
                  <a:cubicBezTo>
                    <a:pt x="11258" y="52"/>
                    <a:pt x="11268" y="52"/>
                    <a:pt x="11287" y="52"/>
                  </a:cubicBezTo>
                  <a:lnTo>
                    <a:pt x="11515" y="52"/>
                  </a:lnTo>
                  <a:cubicBezTo>
                    <a:pt x="11537" y="52"/>
                    <a:pt x="11549" y="49"/>
                    <a:pt x="11558" y="46"/>
                  </a:cubicBezTo>
                  <a:cubicBezTo>
                    <a:pt x="11567" y="45"/>
                    <a:pt x="11574" y="43"/>
                    <a:pt x="11592" y="43"/>
                  </a:cubicBezTo>
                  <a:cubicBezTo>
                    <a:pt x="11609" y="43"/>
                    <a:pt x="11616" y="45"/>
                    <a:pt x="11625" y="48"/>
                  </a:cubicBezTo>
                  <a:cubicBezTo>
                    <a:pt x="11636" y="52"/>
                    <a:pt x="11648" y="56"/>
                    <a:pt x="11669" y="56"/>
                  </a:cubicBezTo>
                  <a:lnTo>
                    <a:pt x="11745" y="56"/>
                  </a:lnTo>
                  <a:cubicBezTo>
                    <a:pt x="11767" y="56"/>
                    <a:pt x="11778" y="52"/>
                    <a:pt x="11788" y="49"/>
                  </a:cubicBezTo>
                  <a:cubicBezTo>
                    <a:pt x="11798" y="46"/>
                    <a:pt x="11805" y="44"/>
                    <a:pt x="11823" y="44"/>
                  </a:cubicBezTo>
                  <a:cubicBezTo>
                    <a:pt x="11841" y="44"/>
                    <a:pt x="11849" y="45"/>
                    <a:pt x="11858" y="46"/>
                  </a:cubicBezTo>
                  <a:cubicBezTo>
                    <a:pt x="11868" y="48"/>
                    <a:pt x="11878" y="49"/>
                    <a:pt x="11899" y="49"/>
                  </a:cubicBezTo>
                  <a:lnTo>
                    <a:pt x="11975" y="49"/>
                  </a:lnTo>
                  <a:cubicBezTo>
                    <a:pt x="11994" y="49"/>
                    <a:pt x="12005" y="48"/>
                    <a:pt x="12013" y="48"/>
                  </a:cubicBezTo>
                  <a:cubicBezTo>
                    <a:pt x="12023" y="46"/>
                    <a:pt x="12032" y="46"/>
                    <a:pt x="12051" y="46"/>
                  </a:cubicBezTo>
                  <a:cubicBezTo>
                    <a:pt x="12071" y="46"/>
                    <a:pt x="12082" y="45"/>
                    <a:pt x="12091" y="44"/>
                  </a:cubicBezTo>
                  <a:cubicBezTo>
                    <a:pt x="12101" y="43"/>
                    <a:pt x="12109" y="41"/>
                    <a:pt x="12128" y="41"/>
                  </a:cubicBezTo>
                  <a:cubicBezTo>
                    <a:pt x="12146" y="41"/>
                    <a:pt x="12156" y="43"/>
                    <a:pt x="12165" y="43"/>
                  </a:cubicBezTo>
                  <a:cubicBezTo>
                    <a:pt x="12174" y="44"/>
                    <a:pt x="12183" y="44"/>
                    <a:pt x="12204" y="44"/>
                  </a:cubicBezTo>
                  <a:cubicBezTo>
                    <a:pt x="12220" y="44"/>
                    <a:pt x="12227" y="46"/>
                    <a:pt x="12237" y="49"/>
                  </a:cubicBezTo>
                  <a:cubicBezTo>
                    <a:pt x="12247" y="52"/>
                    <a:pt x="12258" y="56"/>
                    <a:pt x="12280" y="56"/>
                  </a:cubicBezTo>
                  <a:cubicBezTo>
                    <a:pt x="12300" y="56"/>
                    <a:pt x="12309" y="55"/>
                    <a:pt x="12322" y="55"/>
                  </a:cubicBezTo>
                  <a:cubicBezTo>
                    <a:pt x="12331" y="55"/>
                    <a:pt x="12340" y="53"/>
                    <a:pt x="12359" y="53"/>
                  </a:cubicBezTo>
                  <a:cubicBezTo>
                    <a:pt x="12369" y="53"/>
                    <a:pt x="12375" y="46"/>
                    <a:pt x="12375" y="37"/>
                  </a:cubicBezTo>
                  <a:cubicBezTo>
                    <a:pt x="12375" y="28"/>
                    <a:pt x="12369" y="20"/>
                    <a:pt x="12359" y="20"/>
                  </a:cubicBezTo>
                  <a:cubicBezTo>
                    <a:pt x="12339" y="20"/>
                    <a:pt x="12328" y="20"/>
                    <a:pt x="12318" y="23"/>
                  </a:cubicBezTo>
                  <a:cubicBezTo>
                    <a:pt x="12310" y="23"/>
                    <a:pt x="12300" y="24"/>
                    <a:pt x="12281" y="24"/>
                  </a:cubicBezTo>
                  <a:cubicBezTo>
                    <a:pt x="12265" y="24"/>
                    <a:pt x="12257" y="22"/>
                    <a:pt x="12248" y="18"/>
                  </a:cubicBezTo>
                  <a:cubicBezTo>
                    <a:pt x="12238" y="15"/>
                    <a:pt x="12226" y="12"/>
                    <a:pt x="12205" y="12"/>
                  </a:cubicBezTo>
                  <a:cubicBezTo>
                    <a:pt x="12187" y="12"/>
                    <a:pt x="12177" y="10"/>
                    <a:pt x="12167" y="10"/>
                  </a:cubicBezTo>
                  <a:cubicBezTo>
                    <a:pt x="12158" y="9"/>
                    <a:pt x="12149" y="9"/>
                    <a:pt x="12129" y="9"/>
                  </a:cubicBezTo>
                  <a:cubicBezTo>
                    <a:pt x="12109" y="9"/>
                    <a:pt x="12099" y="10"/>
                    <a:pt x="12088" y="12"/>
                  </a:cubicBezTo>
                  <a:cubicBezTo>
                    <a:pt x="12080" y="13"/>
                    <a:pt x="12071" y="14"/>
                    <a:pt x="12053" y="14"/>
                  </a:cubicBezTo>
                  <a:cubicBezTo>
                    <a:pt x="12034" y="14"/>
                    <a:pt x="12023" y="16"/>
                    <a:pt x="12013" y="16"/>
                  </a:cubicBezTo>
                  <a:cubicBezTo>
                    <a:pt x="12005" y="17"/>
                    <a:pt x="11995" y="17"/>
                    <a:pt x="11976" y="17"/>
                  </a:cubicBezTo>
                  <a:lnTo>
                    <a:pt x="11900" y="17"/>
                  </a:lnTo>
                  <a:cubicBezTo>
                    <a:pt x="11880" y="17"/>
                    <a:pt x="11873" y="16"/>
                    <a:pt x="11863" y="14"/>
                  </a:cubicBezTo>
                  <a:cubicBezTo>
                    <a:pt x="11854" y="13"/>
                    <a:pt x="11844" y="12"/>
                    <a:pt x="11824" y="12"/>
                  </a:cubicBezTo>
                  <a:cubicBezTo>
                    <a:pt x="11802" y="12"/>
                    <a:pt x="11791" y="15"/>
                    <a:pt x="11781" y="18"/>
                  </a:cubicBezTo>
                  <a:cubicBezTo>
                    <a:pt x="11771" y="20"/>
                    <a:pt x="11764" y="24"/>
                    <a:pt x="11746" y="24"/>
                  </a:cubicBezTo>
                  <a:lnTo>
                    <a:pt x="11670" y="24"/>
                  </a:lnTo>
                  <a:cubicBezTo>
                    <a:pt x="11653" y="24"/>
                    <a:pt x="11647" y="22"/>
                    <a:pt x="11637" y="18"/>
                  </a:cubicBezTo>
                  <a:cubicBezTo>
                    <a:pt x="11627" y="14"/>
                    <a:pt x="11615" y="10"/>
                    <a:pt x="11593" y="10"/>
                  </a:cubicBezTo>
                  <a:cubicBezTo>
                    <a:pt x="11572" y="10"/>
                    <a:pt x="11560" y="13"/>
                    <a:pt x="11550" y="15"/>
                  </a:cubicBezTo>
                  <a:cubicBezTo>
                    <a:pt x="11541" y="17"/>
                    <a:pt x="11532" y="19"/>
                    <a:pt x="11515" y="19"/>
                  </a:cubicBezTo>
                  <a:lnTo>
                    <a:pt x="11287" y="19"/>
                  </a:lnTo>
                  <a:cubicBezTo>
                    <a:pt x="11268" y="19"/>
                    <a:pt x="11257" y="20"/>
                    <a:pt x="11247" y="20"/>
                  </a:cubicBezTo>
                  <a:cubicBezTo>
                    <a:pt x="11239" y="23"/>
                    <a:pt x="11229" y="23"/>
                    <a:pt x="11210" y="23"/>
                  </a:cubicBezTo>
                  <a:cubicBezTo>
                    <a:pt x="11192" y="23"/>
                    <a:pt x="11183" y="20"/>
                    <a:pt x="11174" y="19"/>
                  </a:cubicBezTo>
                  <a:cubicBezTo>
                    <a:pt x="11165" y="18"/>
                    <a:pt x="11154" y="17"/>
                    <a:pt x="11134" y="17"/>
                  </a:cubicBezTo>
                  <a:cubicBezTo>
                    <a:pt x="11113" y="17"/>
                    <a:pt x="11103" y="17"/>
                    <a:pt x="11094" y="18"/>
                  </a:cubicBezTo>
                  <a:cubicBezTo>
                    <a:pt x="11086" y="18"/>
                    <a:pt x="11076" y="19"/>
                    <a:pt x="11058" y="19"/>
                  </a:cubicBezTo>
                  <a:cubicBezTo>
                    <a:pt x="11037" y="19"/>
                    <a:pt x="11028" y="20"/>
                    <a:pt x="11019" y="20"/>
                  </a:cubicBezTo>
                  <a:cubicBezTo>
                    <a:pt x="11010" y="23"/>
                    <a:pt x="11000" y="23"/>
                    <a:pt x="10982" y="23"/>
                  </a:cubicBezTo>
                  <a:cubicBezTo>
                    <a:pt x="10966" y="23"/>
                    <a:pt x="10957" y="19"/>
                    <a:pt x="10947" y="17"/>
                  </a:cubicBezTo>
                  <a:cubicBezTo>
                    <a:pt x="10937" y="13"/>
                    <a:pt x="10926" y="10"/>
                    <a:pt x="10905" y="10"/>
                  </a:cubicBezTo>
                  <a:cubicBezTo>
                    <a:pt x="10886" y="10"/>
                    <a:pt x="10876" y="12"/>
                    <a:pt x="10866" y="12"/>
                  </a:cubicBezTo>
                  <a:cubicBezTo>
                    <a:pt x="10856" y="13"/>
                    <a:pt x="10848" y="13"/>
                    <a:pt x="10829" y="13"/>
                  </a:cubicBezTo>
                  <a:lnTo>
                    <a:pt x="10752" y="13"/>
                  </a:lnTo>
                  <a:cubicBezTo>
                    <a:pt x="10731" y="13"/>
                    <a:pt x="10719" y="15"/>
                    <a:pt x="10710" y="18"/>
                  </a:cubicBezTo>
                  <a:cubicBezTo>
                    <a:pt x="10701" y="19"/>
                    <a:pt x="10694" y="23"/>
                    <a:pt x="10676" y="23"/>
                  </a:cubicBezTo>
                  <a:cubicBezTo>
                    <a:pt x="10660" y="23"/>
                    <a:pt x="10652" y="22"/>
                    <a:pt x="10642" y="18"/>
                  </a:cubicBezTo>
                  <a:cubicBezTo>
                    <a:pt x="10631" y="16"/>
                    <a:pt x="10621" y="13"/>
                    <a:pt x="10599" y="13"/>
                  </a:cubicBezTo>
                  <a:cubicBezTo>
                    <a:pt x="10578" y="13"/>
                    <a:pt x="10567" y="15"/>
                    <a:pt x="10559" y="17"/>
                  </a:cubicBezTo>
                  <a:cubicBezTo>
                    <a:pt x="10549" y="19"/>
                    <a:pt x="10540" y="20"/>
                    <a:pt x="10523" y="20"/>
                  </a:cubicBezTo>
                  <a:cubicBezTo>
                    <a:pt x="10505" y="20"/>
                    <a:pt x="10495" y="19"/>
                    <a:pt x="10486" y="19"/>
                  </a:cubicBezTo>
                  <a:cubicBezTo>
                    <a:pt x="10476" y="18"/>
                    <a:pt x="10468" y="18"/>
                    <a:pt x="10447" y="18"/>
                  </a:cubicBezTo>
                  <a:cubicBezTo>
                    <a:pt x="10430" y="18"/>
                    <a:pt x="10421" y="17"/>
                    <a:pt x="10412" y="14"/>
                  </a:cubicBezTo>
                  <a:cubicBezTo>
                    <a:pt x="10403" y="12"/>
                    <a:pt x="10393" y="9"/>
                    <a:pt x="10371" y="9"/>
                  </a:cubicBezTo>
                  <a:cubicBezTo>
                    <a:pt x="10350" y="9"/>
                    <a:pt x="10339" y="10"/>
                    <a:pt x="10329" y="13"/>
                  </a:cubicBezTo>
                  <a:cubicBezTo>
                    <a:pt x="10320" y="15"/>
                    <a:pt x="10312" y="17"/>
                    <a:pt x="10294" y="17"/>
                  </a:cubicBezTo>
                  <a:lnTo>
                    <a:pt x="10218" y="17"/>
                  </a:lnTo>
                  <a:cubicBezTo>
                    <a:pt x="10201" y="17"/>
                    <a:pt x="10191" y="15"/>
                    <a:pt x="10182" y="14"/>
                  </a:cubicBezTo>
                  <a:cubicBezTo>
                    <a:pt x="10171" y="13"/>
                    <a:pt x="10162" y="12"/>
                    <a:pt x="10142" y="12"/>
                  </a:cubicBezTo>
                  <a:cubicBezTo>
                    <a:pt x="10124" y="12"/>
                    <a:pt x="10115" y="12"/>
                    <a:pt x="10106" y="10"/>
                  </a:cubicBezTo>
                  <a:cubicBezTo>
                    <a:pt x="10095" y="10"/>
                    <a:pt x="10085" y="9"/>
                    <a:pt x="10065" y="9"/>
                  </a:cubicBezTo>
                  <a:cubicBezTo>
                    <a:pt x="10047" y="9"/>
                    <a:pt x="10036" y="10"/>
                    <a:pt x="10026" y="10"/>
                  </a:cubicBezTo>
                  <a:cubicBezTo>
                    <a:pt x="10018" y="12"/>
                    <a:pt x="10008" y="12"/>
                    <a:pt x="9989" y="12"/>
                  </a:cubicBezTo>
                  <a:lnTo>
                    <a:pt x="9913" y="12"/>
                  </a:lnTo>
                  <a:cubicBezTo>
                    <a:pt x="9892" y="12"/>
                    <a:pt x="9882" y="13"/>
                    <a:pt x="9873" y="14"/>
                  </a:cubicBezTo>
                  <a:cubicBezTo>
                    <a:pt x="9863" y="15"/>
                    <a:pt x="9854" y="17"/>
                    <a:pt x="9837" y="17"/>
                  </a:cubicBezTo>
                  <a:cubicBezTo>
                    <a:pt x="9818" y="17"/>
                    <a:pt x="9811" y="15"/>
                    <a:pt x="9801" y="13"/>
                  </a:cubicBezTo>
                  <a:cubicBezTo>
                    <a:pt x="9792" y="10"/>
                    <a:pt x="9782" y="8"/>
                    <a:pt x="9761" y="8"/>
                  </a:cubicBezTo>
                  <a:cubicBezTo>
                    <a:pt x="9737" y="8"/>
                    <a:pt x="9726" y="13"/>
                    <a:pt x="9716" y="17"/>
                  </a:cubicBezTo>
                  <a:cubicBezTo>
                    <a:pt x="9707" y="20"/>
                    <a:pt x="9700" y="24"/>
                    <a:pt x="9683" y="24"/>
                  </a:cubicBezTo>
                  <a:cubicBezTo>
                    <a:pt x="9667" y="24"/>
                    <a:pt x="9661" y="20"/>
                    <a:pt x="9651" y="17"/>
                  </a:cubicBezTo>
                  <a:cubicBezTo>
                    <a:pt x="9641" y="13"/>
                    <a:pt x="9630" y="8"/>
                    <a:pt x="9607" y="8"/>
                  </a:cubicBezTo>
                  <a:cubicBezTo>
                    <a:pt x="9586" y="8"/>
                    <a:pt x="9574" y="10"/>
                    <a:pt x="9565" y="13"/>
                  </a:cubicBezTo>
                  <a:cubicBezTo>
                    <a:pt x="9557" y="15"/>
                    <a:pt x="9549" y="18"/>
                    <a:pt x="9531" y="18"/>
                  </a:cubicBezTo>
                  <a:cubicBezTo>
                    <a:pt x="9514" y="18"/>
                    <a:pt x="9506" y="17"/>
                    <a:pt x="9496" y="14"/>
                  </a:cubicBezTo>
                  <a:cubicBezTo>
                    <a:pt x="9487" y="12"/>
                    <a:pt x="9477" y="9"/>
                    <a:pt x="9455" y="9"/>
                  </a:cubicBezTo>
                  <a:cubicBezTo>
                    <a:pt x="9434" y="9"/>
                    <a:pt x="9422" y="13"/>
                    <a:pt x="9412" y="15"/>
                  </a:cubicBezTo>
                  <a:cubicBezTo>
                    <a:pt x="9403" y="18"/>
                    <a:pt x="9394" y="20"/>
                    <a:pt x="9378" y="20"/>
                  </a:cubicBezTo>
                  <a:cubicBezTo>
                    <a:pt x="9361" y="20"/>
                    <a:pt x="9354" y="19"/>
                    <a:pt x="9344" y="17"/>
                  </a:cubicBezTo>
                  <a:cubicBezTo>
                    <a:pt x="9334" y="14"/>
                    <a:pt x="9324" y="12"/>
                    <a:pt x="9302" y="12"/>
                  </a:cubicBezTo>
                  <a:cubicBezTo>
                    <a:pt x="9282" y="12"/>
                    <a:pt x="9271" y="13"/>
                    <a:pt x="9261" y="14"/>
                  </a:cubicBezTo>
                  <a:cubicBezTo>
                    <a:pt x="9253" y="16"/>
                    <a:pt x="9244" y="17"/>
                    <a:pt x="9226" y="17"/>
                  </a:cubicBezTo>
                  <a:cubicBezTo>
                    <a:pt x="9206" y="17"/>
                    <a:pt x="9196" y="18"/>
                    <a:pt x="9185" y="19"/>
                  </a:cubicBezTo>
                  <a:cubicBezTo>
                    <a:pt x="9176" y="22"/>
                    <a:pt x="9167" y="23"/>
                    <a:pt x="9149" y="23"/>
                  </a:cubicBezTo>
                  <a:lnTo>
                    <a:pt x="9073" y="23"/>
                  </a:lnTo>
                  <a:cubicBezTo>
                    <a:pt x="9056" y="23"/>
                    <a:pt x="9046" y="23"/>
                    <a:pt x="9037" y="22"/>
                  </a:cubicBezTo>
                  <a:cubicBezTo>
                    <a:pt x="9026" y="19"/>
                    <a:pt x="9017" y="18"/>
                    <a:pt x="8997" y="18"/>
                  </a:cubicBezTo>
                  <a:cubicBezTo>
                    <a:pt x="8978" y="18"/>
                    <a:pt x="8970" y="17"/>
                    <a:pt x="8960" y="16"/>
                  </a:cubicBezTo>
                  <a:cubicBezTo>
                    <a:pt x="8950" y="13"/>
                    <a:pt x="8939" y="12"/>
                    <a:pt x="8919" y="12"/>
                  </a:cubicBezTo>
                  <a:lnTo>
                    <a:pt x="8843" y="12"/>
                  </a:lnTo>
                  <a:cubicBezTo>
                    <a:pt x="8821" y="12"/>
                    <a:pt x="8812" y="14"/>
                    <a:pt x="8801" y="16"/>
                  </a:cubicBezTo>
                  <a:cubicBezTo>
                    <a:pt x="8793" y="17"/>
                    <a:pt x="8784" y="18"/>
                    <a:pt x="8767" y="18"/>
                  </a:cubicBezTo>
                  <a:cubicBezTo>
                    <a:pt x="8749" y="18"/>
                    <a:pt x="8741" y="16"/>
                    <a:pt x="8731" y="14"/>
                  </a:cubicBezTo>
                  <a:cubicBezTo>
                    <a:pt x="8721" y="12"/>
                    <a:pt x="8710" y="11"/>
                    <a:pt x="8691" y="11"/>
                  </a:cubicBezTo>
                  <a:cubicBezTo>
                    <a:pt x="8670" y="11"/>
                    <a:pt x="8658" y="12"/>
                    <a:pt x="8649" y="14"/>
                  </a:cubicBezTo>
                  <a:cubicBezTo>
                    <a:pt x="8639" y="17"/>
                    <a:pt x="8632" y="18"/>
                    <a:pt x="8613" y="18"/>
                  </a:cubicBezTo>
                  <a:cubicBezTo>
                    <a:pt x="8595" y="18"/>
                    <a:pt x="8585" y="18"/>
                    <a:pt x="8575" y="19"/>
                  </a:cubicBezTo>
                  <a:cubicBezTo>
                    <a:pt x="8565" y="22"/>
                    <a:pt x="8557" y="22"/>
                    <a:pt x="8537" y="22"/>
                  </a:cubicBezTo>
                  <a:cubicBezTo>
                    <a:pt x="8520" y="22"/>
                    <a:pt x="8514" y="18"/>
                    <a:pt x="8504" y="16"/>
                  </a:cubicBezTo>
                  <a:cubicBezTo>
                    <a:pt x="8495" y="13"/>
                    <a:pt x="8483" y="9"/>
                    <a:pt x="8461" y="9"/>
                  </a:cubicBezTo>
                  <a:cubicBezTo>
                    <a:pt x="8440" y="9"/>
                    <a:pt x="8430" y="11"/>
                    <a:pt x="8420" y="13"/>
                  </a:cubicBezTo>
                  <a:cubicBezTo>
                    <a:pt x="8410" y="16"/>
                    <a:pt x="8402" y="17"/>
                    <a:pt x="8385" y="17"/>
                  </a:cubicBezTo>
                  <a:cubicBezTo>
                    <a:pt x="8367" y="17"/>
                    <a:pt x="8360" y="14"/>
                    <a:pt x="8350" y="13"/>
                  </a:cubicBezTo>
                  <a:cubicBezTo>
                    <a:pt x="8340" y="12"/>
                    <a:pt x="8329" y="9"/>
                    <a:pt x="8308" y="9"/>
                  </a:cubicBezTo>
                  <a:cubicBezTo>
                    <a:pt x="8287" y="9"/>
                    <a:pt x="8276" y="12"/>
                    <a:pt x="8265" y="16"/>
                  </a:cubicBezTo>
                  <a:cubicBezTo>
                    <a:pt x="8257" y="18"/>
                    <a:pt x="8248" y="22"/>
                    <a:pt x="8232" y="22"/>
                  </a:cubicBezTo>
                  <a:cubicBezTo>
                    <a:pt x="8214" y="22"/>
                    <a:pt x="8204" y="22"/>
                    <a:pt x="8195" y="19"/>
                  </a:cubicBezTo>
                  <a:cubicBezTo>
                    <a:pt x="8185" y="19"/>
                    <a:pt x="8176" y="18"/>
                    <a:pt x="8156" y="18"/>
                  </a:cubicBezTo>
                  <a:cubicBezTo>
                    <a:pt x="8139" y="18"/>
                    <a:pt x="8129" y="17"/>
                    <a:pt x="8120" y="16"/>
                  </a:cubicBezTo>
                  <a:cubicBezTo>
                    <a:pt x="8109" y="14"/>
                    <a:pt x="8099" y="13"/>
                    <a:pt x="8080" y="13"/>
                  </a:cubicBezTo>
                  <a:cubicBezTo>
                    <a:pt x="8061" y="13"/>
                    <a:pt x="8053" y="12"/>
                    <a:pt x="8044" y="10"/>
                  </a:cubicBezTo>
                  <a:cubicBezTo>
                    <a:pt x="8034" y="9"/>
                    <a:pt x="8023" y="8"/>
                    <a:pt x="8003" y="8"/>
                  </a:cubicBezTo>
                  <a:cubicBezTo>
                    <a:pt x="7985" y="8"/>
                    <a:pt x="7974" y="8"/>
                    <a:pt x="7964" y="9"/>
                  </a:cubicBezTo>
                  <a:cubicBezTo>
                    <a:pt x="7955" y="9"/>
                    <a:pt x="7946" y="10"/>
                    <a:pt x="7927" y="10"/>
                  </a:cubicBezTo>
                  <a:cubicBezTo>
                    <a:pt x="7906" y="10"/>
                    <a:pt x="7896" y="12"/>
                    <a:pt x="7887" y="13"/>
                  </a:cubicBezTo>
                  <a:cubicBezTo>
                    <a:pt x="7878" y="14"/>
                    <a:pt x="7868" y="16"/>
                    <a:pt x="7851" y="16"/>
                  </a:cubicBezTo>
                  <a:cubicBezTo>
                    <a:pt x="7832" y="16"/>
                    <a:pt x="7821" y="17"/>
                    <a:pt x="7812" y="17"/>
                  </a:cubicBezTo>
                  <a:cubicBezTo>
                    <a:pt x="7803" y="18"/>
                    <a:pt x="7793" y="18"/>
                    <a:pt x="7775" y="18"/>
                  </a:cubicBezTo>
                  <a:cubicBezTo>
                    <a:pt x="7755" y="18"/>
                    <a:pt x="7745" y="19"/>
                    <a:pt x="7735" y="19"/>
                  </a:cubicBezTo>
                  <a:cubicBezTo>
                    <a:pt x="7727" y="22"/>
                    <a:pt x="7717" y="22"/>
                    <a:pt x="7698" y="22"/>
                  </a:cubicBezTo>
                  <a:lnTo>
                    <a:pt x="7622" y="22"/>
                  </a:lnTo>
                  <a:cubicBezTo>
                    <a:pt x="7604" y="22"/>
                    <a:pt x="7598" y="18"/>
                    <a:pt x="7588" y="16"/>
                  </a:cubicBezTo>
                  <a:cubicBezTo>
                    <a:pt x="7579" y="13"/>
                    <a:pt x="7567" y="9"/>
                    <a:pt x="7546" y="9"/>
                  </a:cubicBezTo>
                  <a:cubicBezTo>
                    <a:pt x="7526" y="9"/>
                    <a:pt x="7516" y="11"/>
                    <a:pt x="7507" y="11"/>
                  </a:cubicBezTo>
                  <a:cubicBezTo>
                    <a:pt x="7497" y="12"/>
                    <a:pt x="7488" y="12"/>
                    <a:pt x="7469" y="12"/>
                  </a:cubicBezTo>
                  <a:cubicBezTo>
                    <a:pt x="7450" y="12"/>
                    <a:pt x="7439" y="13"/>
                    <a:pt x="7430" y="13"/>
                  </a:cubicBezTo>
                  <a:cubicBezTo>
                    <a:pt x="7421" y="14"/>
                    <a:pt x="7412" y="14"/>
                    <a:pt x="7392" y="14"/>
                  </a:cubicBezTo>
                  <a:cubicBezTo>
                    <a:pt x="7373" y="14"/>
                    <a:pt x="7362" y="16"/>
                    <a:pt x="7353" y="17"/>
                  </a:cubicBezTo>
                  <a:cubicBezTo>
                    <a:pt x="7343" y="18"/>
                    <a:pt x="7333" y="19"/>
                    <a:pt x="7316" y="19"/>
                  </a:cubicBezTo>
                  <a:cubicBezTo>
                    <a:pt x="7298" y="19"/>
                    <a:pt x="7288" y="18"/>
                    <a:pt x="7279" y="18"/>
                  </a:cubicBezTo>
                  <a:cubicBezTo>
                    <a:pt x="7270" y="17"/>
                    <a:pt x="7261" y="17"/>
                    <a:pt x="7240" y="17"/>
                  </a:cubicBezTo>
                  <a:cubicBezTo>
                    <a:pt x="7221" y="17"/>
                    <a:pt x="7213" y="16"/>
                    <a:pt x="7204" y="14"/>
                  </a:cubicBezTo>
                  <a:cubicBezTo>
                    <a:pt x="7193" y="12"/>
                    <a:pt x="7182" y="11"/>
                    <a:pt x="7162" y="11"/>
                  </a:cubicBezTo>
                  <a:cubicBezTo>
                    <a:pt x="7143" y="11"/>
                    <a:pt x="7133" y="12"/>
                    <a:pt x="7122" y="13"/>
                  </a:cubicBezTo>
                  <a:cubicBezTo>
                    <a:pt x="7113" y="14"/>
                    <a:pt x="7103" y="16"/>
                    <a:pt x="7086" y="16"/>
                  </a:cubicBezTo>
                  <a:cubicBezTo>
                    <a:pt x="7068" y="16"/>
                    <a:pt x="7057" y="17"/>
                    <a:pt x="7047" y="17"/>
                  </a:cubicBezTo>
                  <a:cubicBezTo>
                    <a:pt x="7038" y="18"/>
                    <a:pt x="7028" y="18"/>
                    <a:pt x="7010" y="18"/>
                  </a:cubicBezTo>
                  <a:cubicBezTo>
                    <a:pt x="6994" y="18"/>
                    <a:pt x="6985" y="16"/>
                    <a:pt x="6977" y="13"/>
                  </a:cubicBezTo>
                  <a:cubicBezTo>
                    <a:pt x="6967" y="9"/>
                    <a:pt x="6955" y="7"/>
                    <a:pt x="6934" y="7"/>
                  </a:cubicBezTo>
                  <a:lnTo>
                    <a:pt x="6857" y="7"/>
                  </a:lnTo>
                  <a:cubicBezTo>
                    <a:pt x="6835" y="7"/>
                    <a:pt x="6824" y="9"/>
                    <a:pt x="6814" y="12"/>
                  </a:cubicBezTo>
                  <a:cubicBezTo>
                    <a:pt x="6805" y="13"/>
                    <a:pt x="6797" y="16"/>
                    <a:pt x="6780" y="16"/>
                  </a:cubicBezTo>
                  <a:cubicBezTo>
                    <a:pt x="6760" y="16"/>
                    <a:pt x="6752" y="16"/>
                    <a:pt x="6742" y="14"/>
                  </a:cubicBezTo>
                  <a:cubicBezTo>
                    <a:pt x="6731" y="14"/>
                    <a:pt x="6722" y="13"/>
                    <a:pt x="6701" y="13"/>
                  </a:cubicBezTo>
                  <a:cubicBezTo>
                    <a:pt x="6682" y="13"/>
                    <a:pt x="6671" y="14"/>
                    <a:pt x="6662" y="16"/>
                  </a:cubicBezTo>
                  <a:cubicBezTo>
                    <a:pt x="6652" y="17"/>
                    <a:pt x="6643" y="18"/>
                    <a:pt x="6625" y="18"/>
                  </a:cubicBezTo>
                  <a:cubicBezTo>
                    <a:pt x="6607" y="18"/>
                    <a:pt x="6597" y="19"/>
                    <a:pt x="6587" y="19"/>
                  </a:cubicBezTo>
                  <a:cubicBezTo>
                    <a:pt x="6577" y="22"/>
                    <a:pt x="6568" y="22"/>
                    <a:pt x="6549" y="22"/>
                  </a:cubicBezTo>
                  <a:cubicBezTo>
                    <a:pt x="6532" y="22"/>
                    <a:pt x="6525" y="18"/>
                    <a:pt x="6516" y="16"/>
                  </a:cubicBezTo>
                  <a:cubicBezTo>
                    <a:pt x="6505" y="12"/>
                    <a:pt x="6493" y="8"/>
                    <a:pt x="6471" y="8"/>
                  </a:cubicBezTo>
                  <a:cubicBezTo>
                    <a:pt x="6452" y="8"/>
                    <a:pt x="6441" y="9"/>
                    <a:pt x="6432" y="11"/>
                  </a:cubicBezTo>
                  <a:cubicBezTo>
                    <a:pt x="6422" y="12"/>
                    <a:pt x="6412" y="13"/>
                    <a:pt x="6395" y="13"/>
                  </a:cubicBezTo>
                  <a:cubicBezTo>
                    <a:pt x="6375" y="13"/>
                    <a:pt x="6364" y="13"/>
                    <a:pt x="6356" y="14"/>
                  </a:cubicBezTo>
                  <a:cubicBezTo>
                    <a:pt x="6346" y="14"/>
                    <a:pt x="6336" y="16"/>
                    <a:pt x="6318" y="16"/>
                  </a:cubicBezTo>
                  <a:cubicBezTo>
                    <a:pt x="6300" y="16"/>
                    <a:pt x="6291" y="16"/>
                    <a:pt x="6282" y="14"/>
                  </a:cubicBezTo>
                  <a:cubicBezTo>
                    <a:pt x="6271" y="13"/>
                    <a:pt x="6261" y="12"/>
                    <a:pt x="6241" y="12"/>
                  </a:cubicBezTo>
                  <a:cubicBezTo>
                    <a:pt x="6219" y="12"/>
                    <a:pt x="6211" y="14"/>
                    <a:pt x="6200" y="16"/>
                  </a:cubicBezTo>
                  <a:cubicBezTo>
                    <a:pt x="6191" y="17"/>
                    <a:pt x="6181" y="18"/>
                    <a:pt x="6164" y="18"/>
                  </a:cubicBezTo>
                  <a:cubicBezTo>
                    <a:pt x="6144" y="18"/>
                    <a:pt x="6136" y="17"/>
                    <a:pt x="6126" y="17"/>
                  </a:cubicBezTo>
                  <a:cubicBezTo>
                    <a:pt x="6117" y="16"/>
                    <a:pt x="6107" y="16"/>
                    <a:pt x="6088" y="16"/>
                  </a:cubicBezTo>
                  <a:cubicBezTo>
                    <a:pt x="6068" y="16"/>
                    <a:pt x="6061" y="14"/>
                    <a:pt x="6051" y="13"/>
                  </a:cubicBezTo>
                  <a:cubicBezTo>
                    <a:pt x="6042" y="12"/>
                    <a:pt x="6031" y="11"/>
                    <a:pt x="6011" y="11"/>
                  </a:cubicBezTo>
                  <a:cubicBezTo>
                    <a:pt x="5991" y="11"/>
                    <a:pt x="5982" y="12"/>
                    <a:pt x="5971" y="13"/>
                  </a:cubicBezTo>
                  <a:cubicBezTo>
                    <a:pt x="5961" y="14"/>
                    <a:pt x="5954" y="16"/>
                    <a:pt x="5935" y="16"/>
                  </a:cubicBezTo>
                  <a:cubicBezTo>
                    <a:pt x="5916" y="16"/>
                    <a:pt x="5908" y="14"/>
                    <a:pt x="5898" y="13"/>
                  </a:cubicBezTo>
                  <a:cubicBezTo>
                    <a:pt x="5887" y="11"/>
                    <a:pt x="5877" y="9"/>
                    <a:pt x="5857" y="9"/>
                  </a:cubicBezTo>
                  <a:cubicBezTo>
                    <a:pt x="5837" y="9"/>
                    <a:pt x="5825" y="11"/>
                    <a:pt x="5816" y="13"/>
                  </a:cubicBezTo>
                  <a:cubicBezTo>
                    <a:pt x="5806" y="16"/>
                    <a:pt x="5799" y="17"/>
                    <a:pt x="5780" y="17"/>
                  </a:cubicBezTo>
                  <a:cubicBezTo>
                    <a:pt x="5761" y="17"/>
                    <a:pt x="5750" y="17"/>
                    <a:pt x="5741" y="18"/>
                  </a:cubicBezTo>
                  <a:cubicBezTo>
                    <a:pt x="5731" y="18"/>
                    <a:pt x="5721" y="19"/>
                    <a:pt x="5703" y="19"/>
                  </a:cubicBezTo>
                  <a:cubicBezTo>
                    <a:pt x="5686" y="19"/>
                    <a:pt x="5676" y="18"/>
                    <a:pt x="5667" y="17"/>
                  </a:cubicBezTo>
                  <a:cubicBezTo>
                    <a:pt x="5657" y="16"/>
                    <a:pt x="5646" y="14"/>
                    <a:pt x="5627" y="14"/>
                  </a:cubicBezTo>
                  <a:cubicBezTo>
                    <a:pt x="5608" y="14"/>
                    <a:pt x="5600" y="13"/>
                    <a:pt x="5591" y="12"/>
                  </a:cubicBezTo>
                  <a:cubicBezTo>
                    <a:pt x="5580" y="9"/>
                    <a:pt x="5569" y="8"/>
                    <a:pt x="5549" y="8"/>
                  </a:cubicBezTo>
                  <a:cubicBezTo>
                    <a:pt x="5528" y="8"/>
                    <a:pt x="5517" y="12"/>
                    <a:pt x="5506" y="14"/>
                  </a:cubicBezTo>
                  <a:cubicBezTo>
                    <a:pt x="5496" y="17"/>
                    <a:pt x="5489" y="19"/>
                    <a:pt x="5473" y="19"/>
                  </a:cubicBezTo>
                  <a:lnTo>
                    <a:pt x="5397" y="19"/>
                  </a:lnTo>
                  <a:cubicBezTo>
                    <a:pt x="5379" y="19"/>
                    <a:pt x="5371" y="17"/>
                    <a:pt x="5362" y="16"/>
                  </a:cubicBezTo>
                  <a:cubicBezTo>
                    <a:pt x="5351" y="14"/>
                    <a:pt x="5341" y="12"/>
                    <a:pt x="5320" y="12"/>
                  </a:cubicBezTo>
                  <a:cubicBezTo>
                    <a:pt x="5303" y="12"/>
                    <a:pt x="5293" y="12"/>
                    <a:pt x="5284" y="11"/>
                  </a:cubicBezTo>
                  <a:cubicBezTo>
                    <a:pt x="5274" y="9"/>
                    <a:pt x="5264" y="8"/>
                    <a:pt x="5244" y="8"/>
                  </a:cubicBezTo>
                  <a:cubicBezTo>
                    <a:pt x="5223" y="8"/>
                    <a:pt x="5212" y="11"/>
                    <a:pt x="5202" y="13"/>
                  </a:cubicBezTo>
                  <a:cubicBezTo>
                    <a:pt x="5193" y="16"/>
                    <a:pt x="5185" y="17"/>
                    <a:pt x="5168" y="17"/>
                  </a:cubicBezTo>
                  <a:lnTo>
                    <a:pt x="5014" y="17"/>
                  </a:lnTo>
                  <a:cubicBezTo>
                    <a:pt x="4998" y="17"/>
                    <a:pt x="4991" y="14"/>
                    <a:pt x="4981" y="12"/>
                  </a:cubicBezTo>
                  <a:cubicBezTo>
                    <a:pt x="4972" y="9"/>
                    <a:pt x="4960" y="5"/>
                    <a:pt x="4938" y="5"/>
                  </a:cubicBezTo>
                  <a:cubicBezTo>
                    <a:pt x="4917" y="5"/>
                    <a:pt x="4906" y="9"/>
                    <a:pt x="4896" y="12"/>
                  </a:cubicBezTo>
                  <a:cubicBezTo>
                    <a:pt x="4886" y="14"/>
                    <a:pt x="4878" y="17"/>
                    <a:pt x="4862" y="17"/>
                  </a:cubicBezTo>
                  <a:cubicBezTo>
                    <a:pt x="4845" y="17"/>
                    <a:pt x="4837" y="16"/>
                    <a:pt x="4827" y="14"/>
                  </a:cubicBezTo>
                  <a:cubicBezTo>
                    <a:pt x="4816" y="12"/>
                    <a:pt x="4806" y="11"/>
                    <a:pt x="4786" y="11"/>
                  </a:cubicBezTo>
                  <a:lnTo>
                    <a:pt x="4709" y="11"/>
                  </a:lnTo>
                  <a:cubicBezTo>
                    <a:pt x="4690" y="11"/>
                    <a:pt x="4679" y="11"/>
                    <a:pt x="4670" y="12"/>
                  </a:cubicBezTo>
                  <a:cubicBezTo>
                    <a:pt x="4660" y="12"/>
                    <a:pt x="4650" y="13"/>
                    <a:pt x="4632" y="13"/>
                  </a:cubicBezTo>
                  <a:cubicBezTo>
                    <a:pt x="4612" y="13"/>
                    <a:pt x="4601" y="13"/>
                    <a:pt x="4591" y="14"/>
                  </a:cubicBezTo>
                  <a:cubicBezTo>
                    <a:pt x="4583" y="14"/>
                    <a:pt x="4573" y="16"/>
                    <a:pt x="4554" y="16"/>
                  </a:cubicBezTo>
                  <a:cubicBezTo>
                    <a:pt x="4537" y="16"/>
                    <a:pt x="4529" y="14"/>
                    <a:pt x="4520" y="12"/>
                  </a:cubicBezTo>
                  <a:cubicBezTo>
                    <a:pt x="4509" y="9"/>
                    <a:pt x="4498" y="7"/>
                    <a:pt x="4477" y="7"/>
                  </a:cubicBezTo>
                  <a:cubicBezTo>
                    <a:pt x="4456" y="7"/>
                    <a:pt x="4446" y="8"/>
                    <a:pt x="4436" y="9"/>
                  </a:cubicBezTo>
                  <a:cubicBezTo>
                    <a:pt x="4427" y="11"/>
                    <a:pt x="4419" y="12"/>
                    <a:pt x="4401" y="12"/>
                  </a:cubicBezTo>
                  <a:lnTo>
                    <a:pt x="4323" y="12"/>
                  </a:lnTo>
                  <a:cubicBezTo>
                    <a:pt x="4304" y="12"/>
                    <a:pt x="4296" y="11"/>
                    <a:pt x="4286" y="9"/>
                  </a:cubicBezTo>
                  <a:cubicBezTo>
                    <a:pt x="4275" y="7"/>
                    <a:pt x="4265" y="5"/>
                    <a:pt x="4245" y="5"/>
                  </a:cubicBezTo>
                  <a:cubicBezTo>
                    <a:pt x="4226" y="5"/>
                    <a:pt x="4216" y="3"/>
                    <a:pt x="4208" y="3"/>
                  </a:cubicBezTo>
                  <a:cubicBezTo>
                    <a:pt x="4198" y="2"/>
                    <a:pt x="4189" y="2"/>
                    <a:pt x="4168" y="2"/>
                  </a:cubicBezTo>
                  <a:cubicBezTo>
                    <a:pt x="4149" y="2"/>
                    <a:pt x="4138" y="2"/>
                    <a:pt x="4129" y="3"/>
                  </a:cubicBezTo>
                  <a:cubicBezTo>
                    <a:pt x="4119" y="3"/>
                    <a:pt x="4109" y="5"/>
                    <a:pt x="4091" y="5"/>
                  </a:cubicBezTo>
                  <a:cubicBezTo>
                    <a:pt x="4071" y="5"/>
                    <a:pt x="4059" y="7"/>
                    <a:pt x="4049" y="9"/>
                  </a:cubicBezTo>
                  <a:cubicBezTo>
                    <a:pt x="4040" y="12"/>
                    <a:pt x="4032" y="13"/>
                    <a:pt x="4015" y="13"/>
                  </a:cubicBezTo>
                  <a:cubicBezTo>
                    <a:pt x="3999" y="13"/>
                    <a:pt x="3990" y="11"/>
                    <a:pt x="3981" y="8"/>
                  </a:cubicBezTo>
                  <a:cubicBezTo>
                    <a:pt x="3972" y="5"/>
                    <a:pt x="3959" y="1"/>
                    <a:pt x="3938" y="1"/>
                  </a:cubicBezTo>
                  <a:cubicBezTo>
                    <a:pt x="3920" y="1"/>
                    <a:pt x="3909" y="2"/>
                    <a:pt x="3899" y="2"/>
                  </a:cubicBezTo>
                  <a:cubicBezTo>
                    <a:pt x="3890" y="3"/>
                    <a:pt x="3881" y="3"/>
                    <a:pt x="3862" y="3"/>
                  </a:cubicBezTo>
                  <a:cubicBezTo>
                    <a:pt x="3841" y="3"/>
                    <a:pt x="3829" y="8"/>
                    <a:pt x="3819" y="11"/>
                  </a:cubicBezTo>
                  <a:cubicBezTo>
                    <a:pt x="3809" y="13"/>
                    <a:pt x="3803" y="16"/>
                    <a:pt x="3786" y="16"/>
                  </a:cubicBezTo>
                  <a:cubicBezTo>
                    <a:pt x="3770" y="16"/>
                    <a:pt x="3761" y="13"/>
                    <a:pt x="3753" y="11"/>
                  </a:cubicBezTo>
                  <a:cubicBezTo>
                    <a:pt x="3743" y="8"/>
                    <a:pt x="3731" y="3"/>
                    <a:pt x="3710" y="3"/>
                  </a:cubicBezTo>
                  <a:cubicBezTo>
                    <a:pt x="3686" y="3"/>
                    <a:pt x="3676" y="8"/>
                    <a:pt x="3665" y="12"/>
                  </a:cubicBezTo>
                  <a:cubicBezTo>
                    <a:pt x="3656" y="14"/>
                    <a:pt x="3648" y="17"/>
                    <a:pt x="3632" y="17"/>
                  </a:cubicBezTo>
                  <a:cubicBezTo>
                    <a:pt x="3614" y="17"/>
                    <a:pt x="3605" y="16"/>
                    <a:pt x="3595" y="14"/>
                  </a:cubicBezTo>
                  <a:cubicBezTo>
                    <a:pt x="3587" y="13"/>
                    <a:pt x="3576" y="12"/>
                    <a:pt x="3556" y="12"/>
                  </a:cubicBezTo>
                  <a:lnTo>
                    <a:pt x="3477" y="12"/>
                  </a:lnTo>
                  <a:cubicBezTo>
                    <a:pt x="3459" y="12"/>
                    <a:pt x="3450" y="12"/>
                    <a:pt x="3440" y="11"/>
                  </a:cubicBezTo>
                  <a:cubicBezTo>
                    <a:pt x="3429" y="11"/>
                    <a:pt x="3421" y="9"/>
                    <a:pt x="3400" y="9"/>
                  </a:cubicBezTo>
                  <a:cubicBezTo>
                    <a:pt x="3381" y="9"/>
                    <a:pt x="3372" y="8"/>
                    <a:pt x="3363" y="8"/>
                  </a:cubicBezTo>
                  <a:cubicBezTo>
                    <a:pt x="3353" y="7"/>
                    <a:pt x="3344" y="7"/>
                    <a:pt x="3324" y="7"/>
                  </a:cubicBezTo>
                  <a:cubicBezTo>
                    <a:pt x="3305" y="7"/>
                    <a:pt x="3295" y="5"/>
                    <a:pt x="3287" y="5"/>
                  </a:cubicBezTo>
                  <a:cubicBezTo>
                    <a:pt x="3277" y="3"/>
                    <a:pt x="3267" y="3"/>
                    <a:pt x="3247" y="3"/>
                  </a:cubicBezTo>
                  <a:cubicBezTo>
                    <a:pt x="3228" y="3"/>
                    <a:pt x="3215" y="5"/>
                    <a:pt x="3206" y="8"/>
                  </a:cubicBezTo>
                  <a:cubicBezTo>
                    <a:pt x="3198" y="11"/>
                    <a:pt x="3188" y="12"/>
                    <a:pt x="3171" y="12"/>
                  </a:cubicBezTo>
                  <a:cubicBezTo>
                    <a:pt x="3155" y="12"/>
                    <a:pt x="3147" y="9"/>
                    <a:pt x="3138" y="7"/>
                  </a:cubicBezTo>
                  <a:cubicBezTo>
                    <a:pt x="3128" y="2"/>
                    <a:pt x="3116" y="0"/>
                    <a:pt x="3095" y="0"/>
                  </a:cubicBezTo>
                  <a:cubicBezTo>
                    <a:pt x="3075" y="0"/>
                    <a:pt x="3064" y="1"/>
                    <a:pt x="3054" y="2"/>
                  </a:cubicBezTo>
                  <a:cubicBezTo>
                    <a:pt x="3046" y="3"/>
                    <a:pt x="3037" y="5"/>
                    <a:pt x="3019" y="5"/>
                  </a:cubicBezTo>
                  <a:cubicBezTo>
                    <a:pt x="3000" y="5"/>
                    <a:pt x="2990" y="5"/>
                    <a:pt x="2981" y="3"/>
                  </a:cubicBezTo>
                  <a:cubicBezTo>
                    <a:pt x="2971" y="3"/>
                    <a:pt x="2961" y="2"/>
                    <a:pt x="2941" y="2"/>
                  </a:cubicBezTo>
                  <a:cubicBezTo>
                    <a:pt x="2923" y="2"/>
                    <a:pt x="2913" y="1"/>
                    <a:pt x="2903" y="1"/>
                  </a:cubicBezTo>
                  <a:cubicBezTo>
                    <a:pt x="2894" y="0"/>
                    <a:pt x="2885" y="0"/>
                    <a:pt x="2865" y="0"/>
                  </a:cubicBezTo>
                  <a:cubicBezTo>
                    <a:pt x="2845" y="0"/>
                    <a:pt x="2835" y="0"/>
                    <a:pt x="2826" y="1"/>
                  </a:cubicBezTo>
                  <a:cubicBezTo>
                    <a:pt x="2817" y="2"/>
                    <a:pt x="2807" y="2"/>
                    <a:pt x="2789" y="2"/>
                  </a:cubicBezTo>
                  <a:cubicBezTo>
                    <a:pt x="2767" y="2"/>
                    <a:pt x="2758" y="5"/>
                    <a:pt x="2747" y="7"/>
                  </a:cubicBezTo>
                  <a:cubicBezTo>
                    <a:pt x="2737" y="8"/>
                    <a:pt x="2728" y="9"/>
                    <a:pt x="2710" y="9"/>
                  </a:cubicBezTo>
                  <a:cubicBezTo>
                    <a:pt x="2693" y="9"/>
                    <a:pt x="2685" y="8"/>
                    <a:pt x="2676" y="7"/>
                  </a:cubicBezTo>
                  <a:cubicBezTo>
                    <a:pt x="2665" y="3"/>
                    <a:pt x="2655" y="2"/>
                    <a:pt x="2634" y="2"/>
                  </a:cubicBezTo>
                  <a:cubicBezTo>
                    <a:pt x="2615" y="2"/>
                    <a:pt x="2607" y="1"/>
                    <a:pt x="2597" y="1"/>
                  </a:cubicBezTo>
                  <a:cubicBezTo>
                    <a:pt x="2587" y="0"/>
                    <a:pt x="2578" y="0"/>
                    <a:pt x="2558" y="0"/>
                  </a:cubicBezTo>
                  <a:cubicBezTo>
                    <a:pt x="2537" y="0"/>
                    <a:pt x="2524" y="3"/>
                    <a:pt x="2516" y="7"/>
                  </a:cubicBezTo>
                  <a:cubicBezTo>
                    <a:pt x="2506" y="9"/>
                    <a:pt x="2497" y="12"/>
                    <a:pt x="2481" y="12"/>
                  </a:cubicBezTo>
                  <a:cubicBezTo>
                    <a:pt x="2465" y="12"/>
                    <a:pt x="2458" y="9"/>
                    <a:pt x="2448" y="7"/>
                  </a:cubicBezTo>
                  <a:cubicBezTo>
                    <a:pt x="2438" y="3"/>
                    <a:pt x="2427" y="0"/>
                    <a:pt x="24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1"/>
            <p:cNvSpPr/>
            <p:nvPr/>
          </p:nvSpPr>
          <p:spPr>
            <a:xfrm>
              <a:off x="3906950" y="4575275"/>
              <a:ext cx="49375" cy="65950"/>
            </a:xfrm>
            <a:custGeom>
              <a:avLst/>
              <a:gdLst/>
              <a:ahLst/>
              <a:cxnLst/>
              <a:rect l="l" t="t" r="r" b="b"/>
              <a:pathLst>
                <a:path w="1975" h="2638" extrusionOk="0">
                  <a:moveTo>
                    <a:pt x="946" y="0"/>
                  </a:moveTo>
                  <a:cubicBezTo>
                    <a:pt x="923" y="2"/>
                    <a:pt x="897" y="10"/>
                    <a:pt x="870" y="10"/>
                  </a:cubicBezTo>
                  <a:cubicBezTo>
                    <a:pt x="845" y="10"/>
                    <a:pt x="820" y="13"/>
                    <a:pt x="794" y="16"/>
                  </a:cubicBezTo>
                  <a:cubicBezTo>
                    <a:pt x="769" y="20"/>
                    <a:pt x="742" y="16"/>
                    <a:pt x="716" y="24"/>
                  </a:cubicBezTo>
                  <a:cubicBezTo>
                    <a:pt x="691" y="30"/>
                    <a:pt x="667" y="37"/>
                    <a:pt x="643" y="46"/>
                  </a:cubicBezTo>
                  <a:cubicBezTo>
                    <a:pt x="619" y="56"/>
                    <a:pt x="594" y="67"/>
                    <a:pt x="571" y="78"/>
                  </a:cubicBezTo>
                  <a:cubicBezTo>
                    <a:pt x="549" y="90"/>
                    <a:pt x="533" y="113"/>
                    <a:pt x="512" y="127"/>
                  </a:cubicBezTo>
                  <a:cubicBezTo>
                    <a:pt x="490" y="142"/>
                    <a:pt x="467" y="150"/>
                    <a:pt x="446" y="166"/>
                  </a:cubicBezTo>
                  <a:cubicBezTo>
                    <a:pt x="426" y="182"/>
                    <a:pt x="413" y="206"/>
                    <a:pt x="394" y="223"/>
                  </a:cubicBezTo>
                  <a:cubicBezTo>
                    <a:pt x="375" y="240"/>
                    <a:pt x="350" y="251"/>
                    <a:pt x="330" y="271"/>
                  </a:cubicBezTo>
                  <a:cubicBezTo>
                    <a:pt x="313" y="289"/>
                    <a:pt x="307" y="318"/>
                    <a:pt x="291" y="338"/>
                  </a:cubicBezTo>
                  <a:cubicBezTo>
                    <a:pt x="275" y="358"/>
                    <a:pt x="252" y="373"/>
                    <a:pt x="237" y="395"/>
                  </a:cubicBezTo>
                  <a:cubicBezTo>
                    <a:pt x="222" y="417"/>
                    <a:pt x="207" y="437"/>
                    <a:pt x="194" y="460"/>
                  </a:cubicBezTo>
                  <a:cubicBezTo>
                    <a:pt x="181" y="481"/>
                    <a:pt x="166" y="503"/>
                    <a:pt x="154" y="527"/>
                  </a:cubicBezTo>
                  <a:cubicBezTo>
                    <a:pt x="142" y="550"/>
                    <a:pt x="134" y="575"/>
                    <a:pt x="122" y="598"/>
                  </a:cubicBezTo>
                  <a:cubicBezTo>
                    <a:pt x="110" y="620"/>
                    <a:pt x="100" y="645"/>
                    <a:pt x="89" y="669"/>
                  </a:cubicBezTo>
                  <a:cubicBezTo>
                    <a:pt x="79" y="691"/>
                    <a:pt x="63" y="713"/>
                    <a:pt x="52" y="737"/>
                  </a:cubicBezTo>
                  <a:lnTo>
                    <a:pt x="24" y="809"/>
                  </a:lnTo>
                  <a:cubicBezTo>
                    <a:pt x="15" y="834"/>
                    <a:pt x="9" y="856"/>
                    <a:pt x="1" y="882"/>
                  </a:cubicBezTo>
                  <a:cubicBezTo>
                    <a:pt x="13" y="886"/>
                    <a:pt x="21" y="888"/>
                    <a:pt x="29" y="888"/>
                  </a:cubicBezTo>
                  <a:cubicBezTo>
                    <a:pt x="42" y="888"/>
                    <a:pt x="52" y="883"/>
                    <a:pt x="77" y="883"/>
                  </a:cubicBezTo>
                  <a:cubicBezTo>
                    <a:pt x="115" y="883"/>
                    <a:pt x="115" y="887"/>
                    <a:pt x="154" y="887"/>
                  </a:cubicBezTo>
                  <a:cubicBezTo>
                    <a:pt x="192" y="887"/>
                    <a:pt x="192" y="876"/>
                    <a:pt x="232" y="876"/>
                  </a:cubicBezTo>
                  <a:cubicBezTo>
                    <a:pt x="271" y="876"/>
                    <a:pt x="271" y="884"/>
                    <a:pt x="309" y="884"/>
                  </a:cubicBezTo>
                  <a:cubicBezTo>
                    <a:pt x="348" y="884"/>
                    <a:pt x="348" y="882"/>
                    <a:pt x="387" y="882"/>
                  </a:cubicBezTo>
                  <a:cubicBezTo>
                    <a:pt x="426" y="882"/>
                    <a:pt x="426" y="891"/>
                    <a:pt x="464" y="891"/>
                  </a:cubicBezTo>
                  <a:cubicBezTo>
                    <a:pt x="503" y="891"/>
                    <a:pt x="503" y="888"/>
                    <a:pt x="540" y="879"/>
                  </a:cubicBezTo>
                  <a:cubicBezTo>
                    <a:pt x="551" y="855"/>
                    <a:pt x="565" y="839"/>
                    <a:pt x="576" y="817"/>
                  </a:cubicBezTo>
                  <a:cubicBezTo>
                    <a:pt x="588" y="794"/>
                    <a:pt x="593" y="769"/>
                    <a:pt x="605" y="749"/>
                  </a:cubicBezTo>
                  <a:cubicBezTo>
                    <a:pt x="619" y="726"/>
                    <a:pt x="635" y="706"/>
                    <a:pt x="646" y="687"/>
                  </a:cubicBezTo>
                  <a:cubicBezTo>
                    <a:pt x="661" y="665"/>
                    <a:pt x="674" y="644"/>
                    <a:pt x="689" y="626"/>
                  </a:cubicBezTo>
                  <a:cubicBezTo>
                    <a:pt x="706" y="604"/>
                    <a:pt x="726" y="588"/>
                    <a:pt x="742" y="573"/>
                  </a:cubicBezTo>
                  <a:cubicBezTo>
                    <a:pt x="762" y="553"/>
                    <a:pt x="786" y="545"/>
                    <a:pt x="805" y="535"/>
                  </a:cubicBezTo>
                  <a:cubicBezTo>
                    <a:pt x="831" y="519"/>
                    <a:pt x="850" y="498"/>
                    <a:pt x="870" y="498"/>
                  </a:cubicBezTo>
                  <a:cubicBezTo>
                    <a:pt x="892" y="498"/>
                    <a:pt x="919" y="509"/>
                    <a:pt x="945" y="524"/>
                  </a:cubicBezTo>
                  <a:cubicBezTo>
                    <a:pt x="965" y="536"/>
                    <a:pt x="983" y="555"/>
                    <a:pt x="1003" y="574"/>
                  </a:cubicBezTo>
                  <a:cubicBezTo>
                    <a:pt x="1020" y="590"/>
                    <a:pt x="1033" y="612"/>
                    <a:pt x="1051" y="633"/>
                  </a:cubicBezTo>
                  <a:cubicBezTo>
                    <a:pt x="1066" y="653"/>
                    <a:pt x="1081" y="671"/>
                    <a:pt x="1098" y="694"/>
                  </a:cubicBezTo>
                  <a:cubicBezTo>
                    <a:pt x="1111" y="714"/>
                    <a:pt x="1133" y="732"/>
                    <a:pt x="1147" y="754"/>
                  </a:cubicBezTo>
                  <a:cubicBezTo>
                    <a:pt x="1158" y="776"/>
                    <a:pt x="1164" y="802"/>
                    <a:pt x="1176" y="825"/>
                  </a:cubicBezTo>
                  <a:cubicBezTo>
                    <a:pt x="1186" y="846"/>
                    <a:pt x="1203" y="867"/>
                    <a:pt x="1216" y="890"/>
                  </a:cubicBezTo>
                  <a:cubicBezTo>
                    <a:pt x="1227" y="914"/>
                    <a:pt x="1232" y="939"/>
                    <a:pt x="1241" y="963"/>
                  </a:cubicBezTo>
                  <a:cubicBezTo>
                    <a:pt x="1251" y="986"/>
                    <a:pt x="1262" y="1008"/>
                    <a:pt x="1272" y="1033"/>
                  </a:cubicBezTo>
                  <a:cubicBezTo>
                    <a:pt x="1281" y="1055"/>
                    <a:pt x="1288" y="1081"/>
                    <a:pt x="1298" y="1105"/>
                  </a:cubicBezTo>
                  <a:cubicBezTo>
                    <a:pt x="1305" y="1129"/>
                    <a:pt x="1316" y="1152"/>
                    <a:pt x="1324" y="1177"/>
                  </a:cubicBezTo>
                  <a:cubicBezTo>
                    <a:pt x="1331" y="1201"/>
                    <a:pt x="1327" y="1230"/>
                    <a:pt x="1334" y="1253"/>
                  </a:cubicBezTo>
                  <a:cubicBezTo>
                    <a:pt x="1341" y="1278"/>
                    <a:pt x="1344" y="1303"/>
                    <a:pt x="1351" y="1328"/>
                  </a:cubicBezTo>
                  <a:cubicBezTo>
                    <a:pt x="1358" y="1353"/>
                    <a:pt x="1367" y="1377"/>
                    <a:pt x="1373" y="1402"/>
                  </a:cubicBezTo>
                  <a:cubicBezTo>
                    <a:pt x="1378" y="1426"/>
                    <a:pt x="1386" y="1452"/>
                    <a:pt x="1390" y="1477"/>
                  </a:cubicBezTo>
                  <a:cubicBezTo>
                    <a:pt x="1395" y="1501"/>
                    <a:pt x="1401" y="1527"/>
                    <a:pt x="1405" y="1552"/>
                  </a:cubicBezTo>
                  <a:cubicBezTo>
                    <a:pt x="1408" y="1576"/>
                    <a:pt x="1407" y="1603"/>
                    <a:pt x="1411" y="1628"/>
                  </a:cubicBezTo>
                  <a:cubicBezTo>
                    <a:pt x="1416" y="1654"/>
                    <a:pt x="1432" y="1677"/>
                    <a:pt x="1435" y="1702"/>
                  </a:cubicBezTo>
                  <a:cubicBezTo>
                    <a:pt x="1439" y="1728"/>
                    <a:pt x="1440" y="1753"/>
                    <a:pt x="1444" y="1778"/>
                  </a:cubicBezTo>
                  <a:cubicBezTo>
                    <a:pt x="1448" y="1804"/>
                    <a:pt x="1437" y="1831"/>
                    <a:pt x="1439" y="1856"/>
                  </a:cubicBezTo>
                  <a:cubicBezTo>
                    <a:pt x="1442" y="1881"/>
                    <a:pt x="1454" y="1906"/>
                    <a:pt x="1456" y="1931"/>
                  </a:cubicBezTo>
                  <a:cubicBezTo>
                    <a:pt x="1459" y="1956"/>
                    <a:pt x="1461" y="1982"/>
                    <a:pt x="1464" y="2008"/>
                  </a:cubicBezTo>
                  <a:cubicBezTo>
                    <a:pt x="1465" y="2033"/>
                    <a:pt x="1469" y="2058"/>
                    <a:pt x="1470" y="2084"/>
                  </a:cubicBezTo>
                  <a:cubicBezTo>
                    <a:pt x="1471" y="2109"/>
                    <a:pt x="1474" y="2135"/>
                    <a:pt x="1476" y="2161"/>
                  </a:cubicBezTo>
                  <a:cubicBezTo>
                    <a:pt x="1477" y="2185"/>
                    <a:pt x="1480" y="2211"/>
                    <a:pt x="1480" y="2237"/>
                  </a:cubicBezTo>
                  <a:cubicBezTo>
                    <a:pt x="1481" y="2262"/>
                    <a:pt x="1476" y="2287"/>
                    <a:pt x="1476" y="2314"/>
                  </a:cubicBezTo>
                  <a:cubicBezTo>
                    <a:pt x="1476" y="2340"/>
                    <a:pt x="1480" y="2365"/>
                    <a:pt x="1480" y="2392"/>
                  </a:cubicBezTo>
                  <a:cubicBezTo>
                    <a:pt x="1480" y="2419"/>
                    <a:pt x="1485" y="2442"/>
                    <a:pt x="1493" y="2467"/>
                  </a:cubicBezTo>
                  <a:cubicBezTo>
                    <a:pt x="1501" y="2493"/>
                    <a:pt x="1503" y="2521"/>
                    <a:pt x="1518" y="2541"/>
                  </a:cubicBezTo>
                  <a:cubicBezTo>
                    <a:pt x="1534" y="2562"/>
                    <a:pt x="1555" y="2579"/>
                    <a:pt x="1576" y="2596"/>
                  </a:cubicBezTo>
                  <a:cubicBezTo>
                    <a:pt x="1598" y="2611"/>
                    <a:pt x="1620" y="2624"/>
                    <a:pt x="1646" y="2633"/>
                  </a:cubicBezTo>
                  <a:cubicBezTo>
                    <a:pt x="1656" y="2636"/>
                    <a:pt x="1666" y="2637"/>
                    <a:pt x="1676" y="2637"/>
                  </a:cubicBezTo>
                  <a:cubicBezTo>
                    <a:pt x="1691" y="2637"/>
                    <a:pt x="1707" y="2635"/>
                    <a:pt x="1723" y="2635"/>
                  </a:cubicBezTo>
                  <a:cubicBezTo>
                    <a:pt x="1739" y="2635"/>
                    <a:pt x="1754" y="2637"/>
                    <a:pt x="1770" y="2637"/>
                  </a:cubicBezTo>
                  <a:cubicBezTo>
                    <a:pt x="1780" y="2637"/>
                    <a:pt x="1791" y="2636"/>
                    <a:pt x="1801" y="2633"/>
                  </a:cubicBezTo>
                  <a:cubicBezTo>
                    <a:pt x="1826" y="2624"/>
                    <a:pt x="1846" y="2606"/>
                    <a:pt x="1866" y="2590"/>
                  </a:cubicBezTo>
                  <a:cubicBezTo>
                    <a:pt x="1888" y="2575"/>
                    <a:pt x="1906" y="2558"/>
                    <a:pt x="1922" y="2537"/>
                  </a:cubicBezTo>
                  <a:cubicBezTo>
                    <a:pt x="1937" y="2515"/>
                    <a:pt x="1959" y="2496"/>
                    <a:pt x="1967" y="2471"/>
                  </a:cubicBezTo>
                  <a:cubicBezTo>
                    <a:pt x="1975" y="2447"/>
                    <a:pt x="1970" y="2419"/>
                    <a:pt x="1970" y="2392"/>
                  </a:cubicBezTo>
                  <a:cubicBezTo>
                    <a:pt x="1970" y="2366"/>
                    <a:pt x="1970" y="2341"/>
                    <a:pt x="1969" y="2314"/>
                  </a:cubicBezTo>
                  <a:cubicBezTo>
                    <a:pt x="1969" y="2289"/>
                    <a:pt x="1974" y="2264"/>
                    <a:pt x="1973" y="2237"/>
                  </a:cubicBezTo>
                  <a:cubicBezTo>
                    <a:pt x="1970" y="2211"/>
                    <a:pt x="1974" y="2184"/>
                    <a:pt x="1974" y="2159"/>
                  </a:cubicBezTo>
                  <a:cubicBezTo>
                    <a:pt x="1973" y="2134"/>
                    <a:pt x="1969" y="2108"/>
                    <a:pt x="1968" y="2081"/>
                  </a:cubicBezTo>
                  <a:cubicBezTo>
                    <a:pt x="1967" y="2056"/>
                    <a:pt x="1964" y="2030"/>
                    <a:pt x="1963" y="2003"/>
                  </a:cubicBezTo>
                  <a:cubicBezTo>
                    <a:pt x="1962" y="1979"/>
                    <a:pt x="1953" y="1953"/>
                    <a:pt x="1951" y="1927"/>
                  </a:cubicBezTo>
                  <a:cubicBezTo>
                    <a:pt x="1948" y="1901"/>
                    <a:pt x="1954" y="1875"/>
                    <a:pt x="1952" y="1850"/>
                  </a:cubicBezTo>
                  <a:cubicBezTo>
                    <a:pt x="1949" y="1824"/>
                    <a:pt x="1932" y="1800"/>
                    <a:pt x="1928" y="1775"/>
                  </a:cubicBezTo>
                  <a:cubicBezTo>
                    <a:pt x="1925" y="1749"/>
                    <a:pt x="1937" y="1722"/>
                    <a:pt x="1935" y="1696"/>
                  </a:cubicBezTo>
                  <a:cubicBezTo>
                    <a:pt x="1932" y="1670"/>
                    <a:pt x="1917" y="1647"/>
                    <a:pt x="1914" y="1621"/>
                  </a:cubicBezTo>
                  <a:cubicBezTo>
                    <a:pt x="1909" y="1595"/>
                    <a:pt x="1915" y="1568"/>
                    <a:pt x="1910" y="1543"/>
                  </a:cubicBezTo>
                  <a:cubicBezTo>
                    <a:pt x="1906" y="1518"/>
                    <a:pt x="1890" y="1494"/>
                    <a:pt x="1885" y="1470"/>
                  </a:cubicBezTo>
                  <a:cubicBezTo>
                    <a:pt x="1881" y="1444"/>
                    <a:pt x="1885" y="1417"/>
                    <a:pt x="1881" y="1392"/>
                  </a:cubicBezTo>
                  <a:cubicBezTo>
                    <a:pt x="1876" y="1366"/>
                    <a:pt x="1866" y="1342"/>
                    <a:pt x="1861" y="1317"/>
                  </a:cubicBezTo>
                  <a:cubicBezTo>
                    <a:pt x="1856" y="1291"/>
                    <a:pt x="1844" y="1267"/>
                    <a:pt x="1839" y="1243"/>
                  </a:cubicBezTo>
                  <a:cubicBezTo>
                    <a:pt x="1833" y="1218"/>
                    <a:pt x="1826" y="1192"/>
                    <a:pt x="1820" y="1168"/>
                  </a:cubicBezTo>
                  <a:cubicBezTo>
                    <a:pt x="1814" y="1143"/>
                    <a:pt x="1812" y="1117"/>
                    <a:pt x="1804" y="1093"/>
                  </a:cubicBezTo>
                  <a:cubicBezTo>
                    <a:pt x="1798" y="1068"/>
                    <a:pt x="1797" y="1042"/>
                    <a:pt x="1790" y="1017"/>
                  </a:cubicBezTo>
                  <a:cubicBezTo>
                    <a:pt x="1782" y="991"/>
                    <a:pt x="1775" y="967"/>
                    <a:pt x="1767" y="943"/>
                  </a:cubicBezTo>
                  <a:cubicBezTo>
                    <a:pt x="1759" y="919"/>
                    <a:pt x="1744" y="897"/>
                    <a:pt x="1735" y="872"/>
                  </a:cubicBezTo>
                  <a:cubicBezTo>
                    <a:pt x="1726" y="849"/>
                    <a:pt x="1724" y="822"/>
                    <a:pt x="1715" y="797"/>
                  </a:cubicBezTo>
                  <a:cubicBezTo>
                    <a:pt x="1706" y="774"/>
                    <a:pt x="1689" y="752"/>
                    <a:pt x="1678" y="729"/>
                  </a:cubicBezTo>
                  <a:cubicBezTo>
                    <a:pt x="1667" y="705"/>
                    <a:pt x="1654" y="683"/>
                    <a:pt x="1644" y="659"/>
                  </a:cubicBezTo>
                  <a:cubicBezTo>
                    <a:pt x="1633" y="635"/>
                    <a:pt x="1633" y="608"/>
                    <a:pt x="1621" y="584"/>
                  </a:cubicBezTo>
                  <a:cubicBezTo>
                    <a:pt x="1609" y="561"/>
                    <a:pt x="1590" y="541"/>
                    <a:pt x="1578" y="520"/>
                  </a:cubicBezTo>
                  <a:cubicBezTo>
                    <a:pt x="1566" y="497"/>
                    <a:pt x="1560" y="470"/>
                    <a:pt x="1546" y="449"/>
                  </a:cubicBezTo>
                  <a:cubicBezTo>
                    <a:pt x="1533" y="427"/>
                    <a:pt x="1508" y="413"/>
                    <a:pt x="1493" y="391"/>
                  </a:cubicBezTo>
                  <a:cubicBezTo>
                    <a:pt x="1478" y="370"/>
                    <a:pt x="1465" y="347"/>
                    <a:pt x="1450" y="329"/>
                  </a:cubicBezTo>
                  <a:cubicBezTo>
                    <a:pt x="1434" y="309"/>
                    <a:pt x="1421" y="286"/>
                    <a:pt x="1405" y="267"/>
                  </a:cubicBezTo>
                  <a:cubicBezTo>
                    <a:pt x="1387" y="247"/>
                    <a:pt x="1373" y="225"/>
                    <a:pt x="1354" y="208"/>
                  </a:cubicBezTo>
                  <a:cubicBezTo>
                    <a:pt x="1336" y="190"/>
                    <a:pt x="1315" y="175"/>
                    <a:pt x="1295" y="159"/>
                  </a:cubicBezTo>
                  <a:cubicBezTo>
                    <a:pt x="1274" y="143"/>
                    <a:pt x="1251" y="132"/>
                    <a:pt x="1229" y="117"/>
                  </a:cubicBezTo>
                  <a:cubicBezTo>
                    <a:pt x="1208" y="102"/>
                    <a:pt x="1185" y="91"/>
                    <a:pt x="1162" y="79"/>
                  </a:cubicBezTo>
                  <a:cubicBezTo>
                    <a:pt x="1139" y="68"/>
                    <a:pt x="1116" y="58"/>
                    <a:pt x="1092" y="48"/>
                  </a:cubicBezTo>
                  <a:cubicBezTo>
                    <a:pt x="1068" y="40"/>
                    <a:pt x="1044" y="32"/>
                    <a:pt x="1020" y="26"/>
                  </a:cubicBezTo>
                  <a:cubicBezTo>
                    <a:pt x="996" y="20"/>
                    <a:pt x="972" y="3"/>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1"/>
            <p:cNvSpPr/>
            <p:nvPr/>
          </p:nvSpPr>
          <p:spPr>
            <a:xfrm>
              <a:off x="3949300" y="4575250"/>
              <a:ext cx="49500" cy="66075"/>
            </a:xfrm>
            <a:custGeom>
              <a:avLst/>
              <a:gdLst/>
              <a:ahLst/>
              <a:cxnLst/>
              <a:rect l="l" t="t" r="r" b="b"/>
              <a:pathLst>
                <a:path w="1980" h="2643" extrusionOk="0">
                  <a:moveTo>
                    <a:pt x="873" y="0"/>
                  </a:moveTo>
                  <a:cubicBezTo>
                    <a:pt x="847" y="0"/>
                    <a:pt x="821" y="10"/>
                    <a:pt x="795" y="14"/>
                  </a:cubicBezTo>
                  <a:cubicBezTo>
                    <a:pt x="770" y="16"/>
                    <a:pt x="744" y="22"/>
                    <a:pt x="719" y="28"/>
                  </a:cubicBezTo>
                  <a:cubicBezTo>
                    <a:pt x="693" y="35"/>
                    <a:pt x="666" y="35"/>
                    <a:pt x="643" y="44"/>
                  </a:cubicBezTo>
                  <a:cubicBezTo>
                    <a:pt x="618" y="54"/>
                    <a:pt x="601" y="76"/>
                    <a:pt x="577" y="89"/>
                  </a:cubicBezTo>
                  <a:cubicBezTo>
                    <a:pt x="554" y="101"/>
                    <a:pt x="527" y="105"/>
                    <a:pt x="505" y="119"/>
                  </a:cubicBezTo>
                  <a:cubicBezTo>
                    <a:pt x="483" y="134"/>
                    <a:pt x="463" y="150"/>
                    <a:pt x="443" y="167"/>
                  </a:cubicBezTo>
                  <a:cubicBezTo>
                    <a:pt x="423" y="183"/>
                    <a:pt x="403" y="199"/>
                    <a:pt x="385" y="219"/>
                  </a:cubicBezTo>
                  <a:cubicBezTo>
                    <a:pt x="365" y="236"/>
                    <a:pt x="350" y="257"/>
                    <a:pt x="333" y="278"/>
                  </a:cubicBezTo>
                  <a:cubicBezTo>
                    <a:pt x="316" y="296"/>
                    <a:pt x="296" y="312"/>
                    <a:pt x="280" y="333"/>
                  </a:cubicBezTo>
                  <a:cubicBezTo>
                    <a:pt x="264" y="354"/>
                    <a:pt x="249" y="375"/>
                    <a:pt x="235" y="396"/>
                  </a:cubicBezTo>
                  <a:cubicBezTo>
                    <a:pt x="220" y="418"/>
                    <a:pt x="211" y="443"/>
                    <a:pt x="197" y="465"/>
                  </a:cubicBezTo>
                  <a:cubicBezTo>
                    <a:pt x="183" y="486"/>
                    <a:pt x="176" y="512"/>
                    <a:pt x="162" y="535"/>
                  </a:cubicBezTo>
                  <a:cubicBezTo>
                    <a:pt x="150" y="557"/>
                    <a:pt x="133" y="577"/>
                    <a:pt x="120" y="600"/>
                  </a:cubicBezTo>
                  <a:cubicBezTo>
                    <a:pt x="108" y="622"/>
                    <a:pt x="106" y="649"/>
                    <a:pt x="95" y="674"/>
                  </a:cubicBezTo>
                  <a:cubicBezTo>
                    <a:pt x="85" y="696"/>
                    <a:pt x="69" y="718"/>
                    <a:pt x="58" y="742"/>
                  </a:cubicBezTo>
                  <a:cubicBezTo>
                    <a:pt x="48" y="766"/>
                    <a:pt x="33" y="787"/>
                    <a:pt x="23" y="812"/>
                  </a:cubicBezTo>
                  <a:cubicBezTo>
                    <a:pt x="13" y="836"/>
                    <a:pt x="10" y="860"/>
                    <a:pt x="0" y="884"/>
                  </a:cubicBezTo>
                  <a:cubicBezTo>
                    <a:pt x="11" y="888"/>
                    <a:pt x="19" y="890"/>
                    <a:pt x="25" y="890"/>
                  </a:cubicBezTo>
                  <a:cubicBezTo>
                    <a:pt x="41" y="890"/>
                    <a:pt x="49" y="882"/>
                    <a:pt x="76" y="882"/>
                  </a:cubicBezTo>
                  <a:lnTo>
                    <a:pt x="154" y="882"/>
                  </a:lnTo>
                  <a:cubicBezTo>
                    <a:pt x="193" y="882"/>
                    <a:pt x="193" y="890"/>
                    <a:pt x="231" y="890"/>
                  </a:cubicBezTo>
                  <a:cubicBezTo>
                    <a:pt x="270" y="890"/>
                    <a:pt x="270" y="892"/>
                    <a:pt x="310" y="892"/>
                  </a:cubicBezTo>
                  <a:cubicBezTo>
                    <a:pt x="348" y="892"/>
                    <a:pt x="348" y="877"/>
                    <a:pt x="387" y="877"/>
                  </a:cubicBezTo>
                  <a:cubicBezTo>
                    <a:pt x="425" y="877"/>
                    <a:pt x="425" y="887"/>
                    <a:pt x="464" y="887"/>
                  </a:cubicBezTo>
                  <a:cubicBezTo>
                    <a:pt x="492" y="887"/>
                    <a:pt x="501" y="893"/>
                    <a:pt x="518" y="893"/>
                  </a:cubicBezTo>
                  <a:cubicBezTo>
                    <a:pt x="524" y="893"/>
                    <a:pt x="532" y="892"/>
                    <a:pt x="543" y="889"/>
                  </a:cubicBezTo>
                  <a:cubicBezTo>
                    <a:pt x="554" y="866"/>
                    <a:pt x="557" y="836"/>
                    <a:pt x="569" y="814"/>
                  </a:cubicBezTo>
                  <a:cubicBezTo>
                    <a:pt x="581" y="792"/>
                    <a:pt x="606" y="777"/>
                    <a:pt x="618" y="756"/>
                  </a:cubicBezTo>
                  <a:cubicBezTo>
                    <a:pt x="632" y="734"/>
                    <a:pt x="645" y="714"/>
                    <a:pt x="659" y="694"/>
                  </a:cubicBezTo>
                  <a:cubicBezTo>
                    <a:pt x="673" y="673"/>
                    <a:pt x="678" y="646"/>
                    <a:pt x="693" y="628"/>
                  </a:cubicBezTo>
                  <a:cubicBezTo>
                    <a:pt x="710" y="606"/>
                    <a:pt x="731" y="592"/>
                    <a:pt x="747" y="576"/>
                  </a:cubicBezTo>
                  <a:cubicBezTo>
                    <a:pt x="767" y="556"/>
                    <a:pt x="787" y="544"/>
                    <a:pt x="806" y="531"/>
                  </a:cubicBezTo>
                  <a:cubicBezTo>
                    <a:pt x="831" y="515"/>
                    <a:pt x="853" y="498"/>
                    <a:pt x="873" y="498"/>
                  </a:cubicBezTo>
                  <a:cubicBezTo>
                    <a:pt x="894" y="498"/>
                    <a:pt x="919" y="510"/>
                    <a:pt x="946" y="526"/>
                  </a:cubicBezTo>
                  <a:cubicBezTo>
                    <a:pt x="965" y="539"/>
                    <a:pt x="980" y="560"/>
                    <a:pt x="1002" y="580"/>
                  </a:cubicBezTo>
                  <a:cubicBezTo>
                    <a:pt x="1019" y="596"/>
                    <a:pt x="1042" y="609"/>
                    <a:pt x="1060" y="630"/>
                  </a:cubicBezTo>
                  <a:cubicBezTo>
                    <a:pt x="1074" y="648"/>
                    <a:pt x="1085" y="673"/>
                    <a:pt x="1100" y="695"/>
                  </a:cubicBezTo>
                  <a:cubicBezTo>
                    <a:pt x="1114" y="716"/>
                    <a:pt x="1132" y="734"/>
                    <a:pt x="1146" y="756"/>
                  </a:cubicBezTo>
                  <a:cubicBezTo>
                    <a:pt x="1158" y="778"/>
                    <a:pt x="1173" y="799"/>
                    <a:pt x="1185" y="824"/>
                  </a:cubicBezTo>
                  <a:cubicBezTo>
                    <a:pt x="1195" y="845"/>
                    <a:pt x="1202" y="871"/>
                    <a:pt x="1213" y="895"/>
                  </a:cubicBezTo>
                  <a:cubicBezTo>
                    <a:pt x="1223" y="917"/>
                    <a:pt x="1238" y="938"/>
                    <a:pt x="1248" y="963"/>
                  </a:cubicBezTo>
                  <a:cubicBezTo>
                    <a:pt x="1256" y="986"/>
                    <a:pt x="1254" y="1013"/>
                    <a:pt x="1264" y="1039"/>
                  </a:cubicBezTo>
                  <a:cubicBezTo>
                    <a:pt x="1271" y="1062"/>
                    <a:pt x="1292" y="1083"/>
                    <a:pt x="1300" y="1108"/>
                  </a:cubicBezTo>
                  <a:cubicBezTo>
                    <a:pt x="1308" y="1131"/>
                    <a:pt x="1318" y="1156"/>
                    <a:pt x="1324" y="1179"/>
                  </a:cubicBezTo>
                  <a:cubicBezTo>
                    <a:pt x="1330" y="1204"/>
                    <a:pt x="1330" y="1231"/>
                    <a:pt x="1337" y="1257"/>
                  </a:cubicBezTo>
                  <a:cubicBezTo>
                    <a:pt x="1344" y="1280"/>
                    <a:pt x="1350" y="1306"/>
                    <a:pt x="1356" y="1329"/>
                  </a:cubicBezTo>
                  <a:cubicBezTo>
                    <a:pt x="1363" y="1354"/>
                    <a:pt x="1368" y="1380"/>
                    <a:pt x="1373" y="1404"/>
                  </a:cubicBezTo>
                  <a:cubicBezTo>
                    <a:pt x="1379" y="1429"/>
                    <a:pt x="1395" y="1452"/>
                    <a:pt x="1400" y="1477"/>
                  </a:cubicBezTo>
                  <a:cubicBezTo>
                    <a:pt x="1405" y="1501"/>
                    <a:pt x="1403" y="1528"/>
                    <a:pt x="1406" y="1553"/>
                  </a:cubicBezTo>
                  <a:cubicBezTo>
                    <a:pt x="1411" y="1578"/>
                    <a:pt x="1422" y="1601"/>
                    <a:pt x="1427" y="1628"/>
                  </a:cubicBezTo>
                  <a:cubicBezTo>
                    <a:pt x="1431" y="1654"/>
                    <a:pt x="1422" y="1681"/>
                    <a:pt x="1427" y="1706"/>
                  </a:cubicBezTo>
                  <a:cubicBezTo>
                    <a:pt x="1431" y="1731"/>
                    <a:pt x="1446" y="1755"/>
                    <a:pt x="1448" y="1781"/>
                  </a:cubicBezTo>
                  <a:cubicBezTo>
                    <a:pt x="1451" y="1806"/>
                    <a:pt x="1446" y="1833"/>
                    <a:pt x="1448" y="1859"/>
                  </a:cubicBezTo>
                  <a:cubicBezTo>
                    <a:pt x="1451" y="1884"/>
                    <a:pt x="1452" y="1910"/>
                    <a:pt x="1455" y="1935"/>
                  </a:cubicBezTo>
                  <a:cubicBezTo>
                    <a:pt x="1458" y="1960"/>
                    <a:pt x="1458" y="1986"/>
                    <a:pt x="1460" y="2012"/>
                  </a:cubicBezTo>
                  <a:cubicBezTo>
                    <a:pt x="1462" y="2036"/>
                    <a:pt x="1470" y="2062"/>
                    <a:pt x="1471" y="2088"/>
                  </a:cubicBezTo>
                  <a:cubicBezTo>
                    <a:pt x="1473" y="2113"/>
                    <a:pt x="1475" y="2138"/>
                    <a:pt x="1476" y="2164"/>
                  </a:cubicBezTo>
                  <a:cubicBezTo>
                    <a:pt x="1478" y="2190"/>
                    <a:pt x="1473" y="2215"/>
                    <a:pt x="1473" y="2240"/>
                  </a:cubicBezTo>
                  <a:cubicBezTo>
                    <a:pt x="1474" y="2266"/>
                    <a:pt x="1475" y="2291"/>
                    <a:pt x="1475" y="2318"/>
                  </a:cubicBezTo>
                  <a:cubicBezTo>
                    <a:pt x="1475" y="2344"/>
                    <a:pt x="1480" y="2368"/>
                    <a:pt x="1480" y="2395"/>
                  </a:cubicBezTo>
                  <a:cubicBezTo>
                    <a:pt x="1480" y="2422"/>
                    <a:pt x="1484" y="2448"/>
                    <a:pt x="1491" y="2472"/>
                  </a:cubicBezTo>
                  <a:cubicBezTo>
                    <a:pt x="1500" y="2497"/>
                    <a:pt x="1508" y="2523"/>
                    <a:pt x="1523" y="2543"/>
                  </a:cubicBezTo>
                  <a:cubicBezTo>
                    <a:pt x="1538" y="2564"/>
                    <a:pt x="1565" y="2575"/>
                    <a:pt x="1585" y="2590"/>
                  </a:cubicBezTo>
                  <a:cubicBezTo>
                    <a:pt x="1607" y="2604"/>
                    <a:pt x="1625" y="2623"/>
                    <a:pt x="1650" y="2631"/>
                  </a:cubicBezTo>
                  <a:cubicBezTo>
                    <a:pt x="1673" y="2639"/>
                    <a:pt x="1700" y="2642"/>
                    <a:pt x="1727" y="2642"/>
                  </a:cubicBezTo>
                  <a:cubicBezTo>
                    <a:pt x="1742" y="2642"/>
                    <a:pt x="1758" y="2643"/>
                    <a:pt x="1773" y="2643"/>
                  </a:cubicBezTo>
                  <a:cubicBezTo>
                    <a:pt x="1784" y="2643"/>
                    <a:pt x="1795" y="2642"/>
                    <a:pt x="1806" y="2639"/>
                  </a:cubicBezTo>
                  <a:cubicBezTo>
                    <a:pt x="1832" y="2631"/>
                    <a:pt x="1849" y="2608"/>
                    <a:pt x="1870" y="2592"/>
                  </a:cubicBezTo>
                  <a:cubicBezTo>
                    <a:pt x="1892" y="2577"/>
                    <a:pt x="1914" y="2563"/>
                    <a:pt x="1929" y="2542"/>
                  </a:cubicBezTo>
                  <a:cubicBezTo>
                    <a:pt x="1944" y="2521"/>
                    <a:pt x="1949" y="2495"/>
                    <a:pt x="1958" y="2469"/>
                  </a:cubicBezTo>
                  <a:cubicBezTo>
                    <a:pt x="1967" y="2446"/>
                    <a:pt x="1973" y="2421"/>
                    <a:pt x="1973" y="2394"/>
                  </a:cubicBezTo>
                  <a:cubicBezTo>
                    <a:pt x="1973" y="2368"/>
                    <a:pt x="1972" y="2344"/>
                    <a:pt x="1971" y="2317"/>
                  </a:cubicBezTo>
                  <a:cubicBezTo>
                    <a:pt x="1971" y="2291"/>
                    <a:pt x="1973" y="2266"/>
                    <a:pt x="1973" y="2239"/>
                  </a:cubicBezTo>
                  <a:cubicBezTo>
                    <a:pt x="1972" y="2213"/>
                    <a:pt x="1979" y="2186"/>
                    <a:pt x="1978" y="2162"/>
                  </a:cubicBezTo>
                  <a:cubicBezTo>
                    <a:pt x="1977" y="2136"/>
                    <a:pt x="1962" y="2110"/>
                    <a:pt x="1961" y="2085"/>
                  </a:cubicBezTo>
                  <a:cubicBezTo>
                    <a:pt x="1960" y="2060"/>
                    <a:pt x="1960" y="2034"/>
                    <a:pt x="1958" y="2007"/>
                  </a:cubicBezTo>
                  <a:cubicBezTo>
                    <a:pt x="1957" y="1982"/>
                    <a:pt x="1958" y="1955"/>
                    <a:pt x="1957" y="1929"/>
                  </a:cubicBezTo>
                  <a:cubicBezTo>
                    <a:pt x="1955" y="1905"/>
                    <a:pt x="1956" y="1878"/>
                    <a:pt x="1953" y="1852"/>
                  </a:cubicBezTo>
                  <a:cubicBezTo>
                    <a:pt x="1951" y="1826"/>
                    <a:pt x="1946" y="1801"/>
                    <a:pt x="1944" y="1776"/>
                  </a:cubicBezTo>
                  <a:cubicBezTo>
                    <a:pt x="1941" y="1750"/>
                    <a:pt x="1929" y="1726"/>
                    <a:pt x="1925" y="1701"/>
                  </a:cubicBezTo>
                  <a:cubicBezTo>
                    <a:pt x="1923" y="1675"/>
                    <a:pt x="1926" y="1649"/>
                    <a:pt x="1923" y="1623"/>
                  </a:cubicBezTo>
                  <a:cubicBezTo>
                    <a:pt x="1918" y="1597"/>
                    <a:pt x="1908" y="1574"/>
                    <a:pt x="1903" y="1548"/>
                  </a:cubicBezTo>
                  <a:cubicBezTo>
                    <a:pt x="1899" y="1522"/>
                    <a:pt x="1901" y="1495"/>
                    <a:pt x="1896" y="1472"/>
                  </a:cubicBezTo>
                  <a:cubicBezTo>
                    <a:pt x="1892" y="1446"/>
                    <a:pt x="1883" y="1423"/>
                    <a:pt x="1878" y="1397"/>
                  </a:cubicBezTo>
                  <a:cubicBezTo>
                    <a:pt x="1872" y="1371"/>
                    <a:pt x="1869" y="1345"/>
                    <a:pt x="1864" y="1322"/>
                  </a:cubicBezTo>
                  <a:cubicBezTo>
                    <a:pt x="1858" y="1296"/>
                    <a:pt x="1849" y="1273"/>
                    <a:pt x="1843" y="1247"/>
                  </a:cubicBezTo>
                  <a:cubicBezTo>
                    <a:pt x="1838" y="1221"/>
                    <a:pt x="1843" y="1193"/>
                    <a:pt x="1837" y="1169"/>
                  </a:cubicBezTo>
                  <a:cubicBezTo>
                    <a:pt x="1830" y="1144"/>
                    <a:pt x="1826" y="1118"/>
                    <a:pt x="1819" y="1094"/>
                  </a:cubicBezTo>
                  <a:cubicBezTo>
                    <a:pt x="1812" y="1069"/>
                    <a:pt x="1801" y="1046"/>
                    <a:pt x="1794" y="1022"/>
                  </a:cubicBezTo>
                  <a:cubicBezTo>
                    <a:pt x="1786" y="996"/>
                    <a:pt x="1776" y="974"/>
                    <a:pt x="1768" y="948"/>
                  </a:cubicBezTo>
                  <a:cubicBezTo>
                    <a:pt x="1760" y="925"/>
                    <a:pt x="1751" y="900"/>
                    <a:pt x="1743" y="876"/>
                  </a:cubicBezTo>
                  <a:cubicBezTo>
                    <a:pt x="1733" y="852"/>
                    <a:pt x="1731" y="825"/>
                    <a:pt x="1721" y="801"/>
                  </a:cubicBezTo>
                  <a:cubicBezTo>
                    <a:pt x="1712" y="777"/>
                    <a:pt x="1690" y="759"/>
                    <a:pt x="1682" y="734"/>
                  </a:cubicBezTo>
                  <a:cubicBezTo>
                    <a:pt x="1671" y="710"/>
                    <a:pt x="1661" y="686"/>
                    <a:pt x="1651" y="663"/>
                  </a:cubicBezTo>
                  <a:cubicBezTo>
                    <a:pt x="1640" y="639"/>
                    <a:pt x="1641" y="611"/>
                    <a:pt x="1629" y="588"/>
                  </a:cubicBezTo>
                  <a:cubicBezTo>
                    <a:pt x="1617" y="566"/>
                    <a:pt x="1596" y="546"/>
                    <a:pt x="1583" y="525"/>
                  </a:cubicBezTo>
                  <a:cubicBezTo>
                    <a:pt x="1570" y="503"/>
                    <a:pt x="1559" y="480"/>
                    <a:pt x="1545" y="459"/>
                  </a:cubicBezTo>
                  <a:cubicBezTo>
                    <a:pt x="1532" y="435"/>
                    <a:pt x="1516" y="416"/>
                    <a:pt x="1502" y="394"/>
                  </a:cubicBezTo>
                  <a:cubicBezTo>
                    <a:pt x="1487" y="373"/>
                    <a:pt x="1471" y="353"/>
                    <a:pt x="1455" y="332"/>
                  </a:cubicBezTo>
                  <a:cubicBezTo>
                    <a:pt x="1439" y="312"/>
                    <a:pt x="1421" y="294"/>
                    <a:pt x="1404" y="274"/>
                  </a:cubicBezTo>
                  <a:cubicBezTo>
                    <a:pt x="1387" y="255"/>
                    <a:pt x="1373" y="234"/>
                    <a:pt x="1355" y="215"/>
                  </a:cubicBezTo>
                  <a:cubicBezTo>
                    <a:pt x="1336" y="197"/>
                    <a:pt x="1314" y="183"/>
                    <a:pt x="1296" y="167"/>
                  </a:cubicBezTo>
                  <a:cubicBezTo>
                    <a:pt x="1276" y="151"/>
                    <a:pt x="1254" y="137"/>
                    <a:pt x="1233" y="123"/>
                  </a:cubicBezTo>
                  <a:cubicBezTo>
                    <a:pt x="1211" y="108"/>
                    <a:pt x="1195" y="86"/>
                    <a:pt x="1173" y="75"/>
                  </a:cubicBezTo>
                  <a:cubicBezTo>
                    <a:pt x="1149" y="63"/>
                    <a:pt x="1125" y="55"/>
                    <a:pt x="1101" y="46"/>
                  </a:cubicBezTo>
                  <a:cubicBezTo>
                    <a:pt x="1078" y="37"/>
                    <a:pt x="1053" y="27"/>
                    <a:pt x="1028" y="22"/>
                  </a:cubicBezTo>
                  <a:cubicBezTo>
                    <a:pt x="1017" y="19"/>
                    <a:pt x="1006" y="18"/>
                    <a:pt x="994" y="18"/>
                  </a:cubicBezTo>
                  <a:cubicBezTo>
                    <a:pt x="987" y="18"/>
                    <a:pt x="980" y="18"/>
                    <a:pt x="972" y="18"/>
                  </a:cubicBezTo>
                  <a:cubicBezTo>
                    <a:pt x="965" y="18"/>
                    <a:pt x="957" y="18"/>
                    <a:pt x="950" y="17"/>
                  </a:cubicBezTo>
                  <a:cubicBezTo>
                    <a:pt x="923" y="15"/>
                    <a:pt x="899" y="0"/>
                    <a:pt x="8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1"/>
            <p:cNvSpPr/>
            <p:nvPr/>
          </p:nvSpPr>
          <p:spPr>
            <a:xfrm>
              <a:off x="3991675" y="4575275"/>
              <a:ext cx="49475" cy="66100"/>
            </a:xfrm>
            <a:custGeom>
              <a:avLst/>
              <a:gdLst/>
              <a:ahLst/>
              <a:cxnLst/>
              <a:rect l="l" t="t" r="r" b="b"/>
              <a:pathLst>
                <a:path w="1979" h="2644" extrusionOk="0">
                  <a:moveTo>
                    <a:pt x="874" y="0"/>
                  </a:moveTo>
                  <a:cubicBezTo>
                    <a:pt x="849" y="0"/>
                    <a:pt x="822" y="3"/>
                    <a:pt x="796" y="8"/>
                  </a:cubicBezTo>
                  <a:cubicBezTo>
                    <a:pt x="771" y="10"/>
                    <a:pt x="744" y="13"/>
                    <a:pt x="719" y="20"/>
                  </a:cubicBezTo>
                  <a:cubicBezTo>
                    <a:pt x="694" y="26"/>
                    <a:pt x="673" y="46"/>
                    <a:pt x="650" y="56"/>
                  </a:cubicBezTo>
                  <a:cubicBezTo>
                    <a:pt x="625" y="64"/>
                    <a:pt x="603" y="74"/>
                    <a:pt x="579" y="86"/>
                  </a:cubicBezTo>
                  <a:cubicBezTo>
                    <a:pt x="557" y="98"/>
                    <a:pt x="536" y="113"/>
                    <a:pt x="514" y="128"/>
                  </a:cubicBezTo>
                  <a:cubicBezTo>
                    <a:pt x="492" y="143"/>
                    <a:pt x="465" y="149"/>
                    <a:pt x="445" y="165"/>
                  </a:cubicBezTo>
                  <a:cubicBezTo>
                    <a:pt x="426" y="181"/>
                    <a:pt x="414" y="207"/>
                    <a:pt x="395" y="224"/>
                  </a:cubicBezTo>
                  <a:cubicBezTo>
                    <a:pt x="377" y="241"/>
                    <a:pt x="356" y="257"/>
                    <a:pt x="338" y="278"/>
                  </a:cubicBezTo>
                  <a:cubicBezTo>
                    <a:pt x="321" y="296"/>
                    <a:pt x="308" y="317"/>
                    <a:pt x="290" y="339"/>
                  </a:cubicBezTo>
                  <a:cubicBezTo>
                    <a:pt x="274" y="359"/>
                    <a:pt x="256" y="376"/>
                    <a:pt x="239" y="398"/>
                  </a:cubicBezTo>
                  <a:cubicBezTo>
                    <a:pt x="224" y="419"/>
                    <a:pt x="208" y="439"/>
                    <a:pt x="194" y="461"/>
                  </a:cubicBezTo>
                  <a:cubicBezTo>
                    <a:pt x="181" y="482"/>
                    <a:pt x="170" y="507"/>
                    <a:pt x="157" y="529"/>
                  </a:cubicBezTo>
                  <a:cubicBezTo>
                    <a:pt x="144" y="552"/>
                    <a:pt x="128" y="572"/>
                    <a:pt x="116" y="597"/>
                  </a:cubicBezTo>
                  <a:cubicBezTo>
                    <a:pt x="105" y="619"/>
                    <a:pt x="95" y="643"/>
                    <a:pt x="83" y="668"/>
                  </a:cubicBezTo>
                  <a:cubicBezTo>
                    <a:pt x="72" y="690"/>
                    <a:pt x="64" y="716"/>
                    <a:pt x="53" y="739"/>
                  </a:cubicBezTo>
                  <a:cubicBezTo>
                    <a:pt x="43" y="764"/>
                    <a:pt x="34" y="786"/>
                    <a:pt x="24" y="812"/>
                  </a:cubicBezTo>
                  <a:cubicBezTo>
                    <a:pt x="15" y="836"/>
                    <a:pt x="9" y="860"/>
                    <a:pt x="1" y="885"/>
                  </a:cubicBezTo>
                  <a:cubicBezTo>
                    <a:pt x="15" y="890"/>
                    <a:pt x="24" y="892"/>
                    <a:pt x="32" y="892"/>
                  </a:cubicBezTo>
                  <a:cubicBezTo>
                    <a:pt x="44" y="892"/>
                    <a:pt x="54" y="888"/>
                    <a:pt x="78" y="888"/>
                  </a:cubicBezTo>
                  <a:cubicBezTo>
                    <a:pt x="116" y="888"/>
                    <a:pt x="116" y="891"/>
                    <a:pt x="155" y="891"/>
                  </a:cubicBezTo>
                  <a:cubicBezTo>
                    <a:pt x="193" y="891"/>
                    <a:pt x="193" y="887"/>
                    <a:pt x="233" y="887"/>
                  </a:cubicBezTo>
                  <a:cubicBezTo>
                    <a:pt x="272" y="887"/>
                    <a:pt x="272" y="892"/>
                    <a:pt x="310" y="892"/>
                  </a:cubicBezTo>
                  <a:cubicBezTo>
                    <a:pt x="349" y="892"/>
                    <a:pt x="349" y="881"/>
                    <a:pt x="388" y="881"/>
                  </a:cubicBezTo>
                  <a:lnTo>
                    <a:pt x="465" y="881"/>
                  </a:lnTo>
                  <a:cubicBezTo>
                    <a:pt x="495" y="881"/>
                    <a:pt x="503" y="890"/>
                    <a:pt x="522" y="890"/>
                  </a:cubicBezTo>
                  <a:cubicBezTo>
                    <a:pt x="528" y="890"/>
                    <a:pt x="535" y="889"/>
                    <a:pt x="544" y="887"/>
                  </a:cubicBezTo>
                  <a:cubicBezTo>
                    <a:pt x="554" y="862"/>
                    <a:pt x="567" y="843"/>
                    <a:pt x="578" y="822"/>
                  </a:cubicBezTo>
                  <a:cubicBezTo>
                    <a:pt x="590" y="798"/>
                    <a:pt x="598" y="775"/>
                    <a:pt x="610" y="754"/>
                  </a:cubicBezTo>
                  <a:cubicBezTo>
                    <a:pt x="624" y="732"/>
                    <a:pt x="640" y="713"/>
                    <a:pt x="653" y="693"/>
                  </a:cubicBezTo>
                  <a:cubicBezTo>
                    <a:pt x="668" y="672"/>
                    <a:pt x="678" y="647"/>
                    <a:pt x="692" y="629"/>
                  </a:cubicBezTo>
                  <a:cubicBezTo>
                    <a:pt x="710" y="608"/>
                    <a:pt x="731" y="594"/>
                    <a:pt x="747" y="578"/>
                  </a:cubicBezTo>
                  <a:cubicBezTo>
                    <a:pt x="766" y="557"/>
                    <a:pt x="787" y="544"/>
                    <a:pt x="806" y="534"/>
                  </a:cubicBezTo>
                  <a:cubicBezTo>
                    <a:pt x="831" y="518"/>
                    <a:pt x="852" y="514"/>
                    <a:pt x="874" y="514"/>
                  </a:cubicBezTo>
                  <a:cubicBezTo>
                    <a:pt x="895" y="514"/>
                    <a:pt x="919" y="519"/>
                    <a:pt x="943" y="535"/>
                  </a:cubicBezTo>
                  <a:cubicBezTo>
                    <a:pt x="962" y="546"/>
                    <a:pt x="984" y="559"/>
                    <a:pt x="1005" y="579"/>
                  </a:cubicBezTo>
                  <a:cubicBezTo>
                    <a:pt x="1022" y="595"/>
                    <a:pt x="1045" y="609"/>
                    <a:pt x="1063" y="630"/>
                  </a:cubicBezTo>
                  <a:cubicBezTo>
                    <a:pt x="1077" y="648"/>
                    <a:pt x="1092" y="670"/>
                    <a:pt x="1107" y="693"/>
                  </a:cubicBezTo>
                  <a:cubicBezTo>
                    <a:pt x="1120" y="713"/>
                    <a:pt x="1122" y="743"/>
                    <a:pt x="1135" y="765"/>
                  </a:cubicBezTo>
                  <a:cubicBezTo>
                    <a:pt x="1147" y="786"/>
                    <a:pt x="1165" y="806"/>
                    <a:pt x="1177" y="829"/>
                  </a:cubicBezTo>
                  <a:cubicBezTo>
                    <a:pt x="1187" y="851"/>
                    <a:pt x="1195" y="876"/>
                    <a:pt x="1206" y="899"/>
                  </a:cubicBezTo>
                  <a:cubicBezTo>
                    <a:pt x="1216" y="921"/>
                    <a:pt x="1232" y="942"/>
                    <a:pt x="1242" y="966"/>
                  </a:cubicBezTo>
                  <a:cubicBezTo>
                    <a:pt x="1252" y="989"/>
                    <a:pt x="1261" y="1012"/>
                    <a:pt x="1269" y="1037"/>
                  </a:cubicBezTo>
                  <a:cubicBezTo>
                    <a:pt x="1277" y="1060"/>
                    <a:pt x="1278" y="1086"/>
                    <a:pt x="1286" y="1112"/>
                  </a:cubicBezTo>
                  <a:cubicBezTo>
                    <a:pt x="1295" y="1136"/>
                    <a:pt x="1310" y="1157"/>
                    <a:pt x="1317" y="1183"/>
                  </a:cubicBezTo>
                  <a:cubicBezTo>
                    <a:pt x="1323" y="1207"/>
                    <a:pt x="1332" y="1231"/>
                    <a:pt x="1338" y="1257"/>
                  </a:cubicBezTo>
                  <a:cubicBezTo>
                    <a:pt x="1345" y="1280"/>
                    <a:pt x="1344" y="1307"/>
                    <a:pt x="1349" y="1333"/>
                  </a:cubicBezTo>
                  <a:cubicBezTo>
                    <a:pt x="1356" y="1357"/>
                    <a:pt x="1374" y="1380"/>
                    <a:pt x="1379" y="1403"/>
                  </a:cubicBezTo>
                  <a:cubicBezTo>
                    <a:pt x="1385" y="1428"/>
                    <a:pt x="1379" y="1456"/>
                    <a:pt x="1385" y="1482"/>
                  </a:cubicBezTo>
                  <a:cubicBezTo>
                    <a:pt x="1390" y="1505"/>
                    <a:pt x="1396" y="1531"/>
                    <a:pt x="1401" y="1557"/>
                  </a:cubicBezTo>
                  <a:cubicBezTo>
                    <a:pt x="1404" y="1580"/>
                    <a:pt x="1407" y="1606"/>
                    <a:pt x="1411" y="1633"/>
                  </a:cubicBezTo>
                  <a:cubicBezTo>
                    <a:pt x="1415" y="1658"/>
                    <a:pt x="1422" y="1682"/>
                    <a:pt x="1425" y="1708"/>
                  </a:cubicBezTo>
                  <a:cubicBezTo>
                    <a:pt x="1430" y="1733"/>
                    <a:pt x="1427" y="1759"/>
                    <a:pt x="1430" y="1784"/>
                  </a:cubicBezTo>
                  <a:cubicBezTo>
                    <a:pt x="1433" y="1809"/>
                    <a:pt x="1435" y="1835"/>
                    <a:pt x="1439" y="1861"/>
                  </a:cubicBezTo>
                  <a:cubicBezTo>
                    <a:pt x="1441" y="1885"/>
                    <a:pt x="1451" y="1910"/>
                    <a:pt x="1452" y="1937"/>
                  </a:cubicBezTo>
                  <a:cubicBezTo>
                    <a:pt x="1455" y="1963"/>
                    <a:pt x="1462" y="1986"/>
                    <a:pt x="1465" y="2013"/>
                  </a:cubicBezTo>
                  <a:cubicBezTo>
                    <a:pt x="1466" y="2039"/>
                    <a:pt x="1462" y="2064"/>
                    <a:pt x="1465" y="2089"/>
                  </a:cubicBezTo>
                  <a:cubicBezTo>
                    <a:pt x="1466" y="2115"/>
                    <a:pt x="1476" y="2140"/>
                    <a:pt x="1477" y="2166"/>
                  </a:cubicBezTo>
                  <a:cubicBezTo>
                    <a:pt x="1478" y="2191"/>
                    <a:pt x="1472" y="2216"/>
                    <a:pt x="1472" y="2242"/>
                  </a:cubicBezTo>
                  <a:cubicBezTo>
                    <a:pt x="1473" y="2268"/>
                    <a:pt x="1468" y="2292"/>
                    <a:pt x="1468" y="2319"/>
                  </a:cubicBezTo>
                  <a:cubicBezTo>
                    <a:pt x="1468" y="2345"/>
                    <a:pt x="1476" y="2371"/>
                    <a:pt x="1476" y="2397"/>
                  </a:cubicBezTo>
                  <a:cubicBezTo>
                    <a:pt x="1476" y="2424"/>
                    <a:pt x="1481" y="2448"/>
                    <a:pt x="1488" y="2473"/>
                  </a:cubicBezTo>
                  <a:cubicBezTo>
                    <a:pt x="1497" y="2499"/>
                    <a:pt x="1509" y="2521"/>
                    <a:pt x="1524" y="2542"/>
                  </a:cubicBezTo>
                  <a:cubicBezTo>
                    <a:pt x="1538" y="2563"/>
                    <a:pt x="1552" y="2589"/>
                    <a:pt x="1572" y="2603"/>
                  </a:cubicBezTo>
                  <a:cubicBezTo>
                    <a:pt x="1593" y="2618"/>
                    <a:pt x="1617" y="2633"/>
                    <a:pt x="1643" y="2641"/>
                  </a:cubicBezTo>
                  <a:cubicBezTo>
                    <a:pt x="1649" y="2643"/>
                    <a:pt x="1657" y="2644"/>
                    <a:pt x="1664" y="2644"/>
                  </a:cubicBezTo>
                  <a:cubicBezTo>
                    <a:pt x="1683" y="2644"/>
                    <a:pt x="1703" y="2638"/>
                    <a:pt x="1722" y="2638"/>
                  </a:cubicBezTo>
                  <a:cubicBezTo>
                    <a:pt x="1737" y="2638"/>
                    <a:pt x="1752" y="2640"/>
                    <a:pt x="1766" y="2640"/>
                  </a:cubicBezTo>
                  <a:cubicBezTo>
                    <a:pt x="1777" y="2640"/>
                    <a:pt x="1789" y="2639"/>
                    <a:pt x="1799" y="2635"/>
                  </a:cubicBezTo>
                  <a:cubicBezTo>
                    <a:pt x="1825" y="2628"/>
                    <a:pt x="1850" y="2617"/>
                    <a:pt x="1870" y="2602"/>
                  </a:cubicBezTo>
                  <a:cubicBezTo>
                    <a:pt x="1891" y="2587"/>
                    <a:pt x="1901" y="2560"/>
                    <a:pt x="1917" y="2539"/>
                  </a:cubicBezTo>
                  <a:cubicBezTo>
                    <a:pt x="1932" y="2517"/>
                    <a:pt x="1958" y="2501"/>
                    <a:pt x="1965" y="2477"/>
                  </a:cubicBezTo>
                  <a:cubicBezTo>
                    <a:pt x="1974" y="2452"/>
                    <a:pt x="1979" y="2424"/>
                    <a:pt x="1979" y="2397"/>
                  </a:cubicBezTo>
                  <a:cubicBezTo>
                    <a:pt x="1979" y="2372"/>
                    <a:pt x="1968" y="2346"/>
                    <a:pt x="1966" y="2319"/>
                  </a:cubicBezTo>
                  <a:cubicBezTo>
                    <a:pt x="1966" y="2295"/>
                    <a:pt x="1970" y="2269"/>
                    <a:pt x="1969" y="2242"/>
                  </a:cubicBezTo>
                  <a:cubicBezTo>
                    <a:pt x="1968" y="2216"/>
                    <a:pt x="1970" y="2190"/>
                    <a:pt x="1969" y="2164"/>
                  </a:cubicBezTo>
                  <a:cubicBezTo>
                    <a:pt x="1968" y="2139"/>
                    <a:pt x="1955" y="2114"/>
                    <a:pt x="1954" y="2088"/>
                  </a:cubicBezTo>
                  <a:cubicBezTo>
                    <a:pt x="1953" y="2062"/>
                    <a:pt x="1955" y="2035"/>
                    <a:pt x="1954" y="2011"/>
                  </a:cubicBezTo>
                  <a:cubicBezTo>
                    <a:pt x="1953" y="1985"/>
                    <a:pt x="1960" y="1958"/>
                    <a:pt x="1958" y="1933"/>
                  </a:cubicBezTo>
                  <a:cubicBezTo>
                    <a:pt x="1954" y="1907"/>
                    <a:pt x="1943" y="1882"/>
                    <a:pt x="1939" y="1856"/>
                  </a:cubicBezTo>
                  <a:cubicBezTo>
                    <a:pt x="1937" y="1831"/>
                    <a:pt x="1942" y="1804"/>
                    <a:pt x="1937" y="1778"/>
                  </a:cubicBezTo>
                  <a:cubicBezTo>
                    <a:pt x="1934" y="1754"/>
                    <a:pt x="1925" y="1728"/>
                    <a:pt x="1921" y="1702"/>
                  </a:cubicBezTo>
                  <a:cubicBezTo>
                    <a:pt x="1918" y="1677"/>
                    <a:pt x="1913" y="1652"/>
                    <a:pt x="1909" y="1626"/>
                  </a:cubicBezTo>
                  <a:cubicBezTo>
                    <a:pt x="1905" y="1600"/>
                    <a:pt x="1906" y="1574"/>
                    <a:pt x="1902" y="1548"/>
                  </a:cubicBezTo>
                  <a:cubicBezTo>
                    <a:pt x="1899" y="1523"/>
                    <a:pt x="1889" y="1499"/>
                    <a:pt x="1884" y="1473"/>
                  </a:cubicBezTo>
                  <a:cubicBezTo>
                    <a:pt x="1879" y="1448"/>
                    <a:pt x="1886" y="1419"/>
                    <a:pt x="1883" y="1396"/>
                  </a:cubicBezTo>
                  <a:cubicBezTo>
                    <a:pt x="1877" y="1370"/>
                    <a:pt x="1861" y="1348"/>
                    <a:pt x="1856" y="1322"/>
                  </a:cubicBezTo>
                  <a:cubicBezTo>
                    <a:pt x="1850" y="1296"/>
                    <a:pt x="1843" y="1273"/>
                    <a:pt x="1837" y="1247"/>
                  </a:cubicBezTo>
                  <a:cubicBezTo>
                    <a:pt x="1831" y="1221"/>
                    <a:pt x="1832" y="1195"/>
                    <a:pt x="1826" y="1171"/>
                  </a:cubicBezTo>
                  <a:cubicBezTo>
                    <a:pt x="1819" y="1145"/>
                    <a:pt x="1814" y="1122"/>
                    <a:pt x="1808" y="1096"/>
                  </a:cubicBezTo>
                  <a:cubicBezTo>
                    <a:pt x="1800" y="1070"/>
                    <a:pt x="1794" y="1047"/>
                    <a:pt x="1786" y="1022"/>
                  </a:cubicBezTo>
                  <a:cubicBezTo>
                    <a:pt x="1778" y="996"/>
                    <a:pt x="1760" y="977"/>
                    <a:pt x="1752" y="951"/>
                  </a:cubicBezTo>
                  <a:cubicBezTo>
                    <a:pt x="1744" y="927"/>
                    <a:pt x="1743" y="900"/>
                    <a:pt x="1735" y="876"/>
                  </a:cubicBezTo>
                  <a:cubicBezTo>
                    <a:pt x="1725" y="852"/>
                    <a:pt x="1711" y="830"/>
                    <a:pt x="1702" y="807"/>
                  </a:cubicBezTo>
                  <a:cubicBezTo>
                    <a:pt x="1692" y="782"/>
                    <a:pt x="1693" y="754"/>
                    <a:pt x="1684" y="731"/>
                  </a:cubicBezTo>
                  <a:cubicBezTo>
                    <a:pt x="1674" y="706"/>
                    <a:pt x="1653" y="688"/>
                    <a:pt x="1643" y="664"/>
                  </a:cubicBezTo>
                  <a:cubicBezTo>
                    <a:pt x="1632" y="641"/>
                    <a:pt x="1629" y="614"/>
                    <a:pt x="1617" y="591"/>
                  </a:cubicBezTo>
                  <a:cubicBezTo>
                    <a:pt x="1605" y="568"/>
                    <a:pt x="1594" y="544"/>
                    <a:pt x="1583" y="523"/>
                  </a:cubicBezTo>
                  <a:cubicBezTo>
                    <a:pt x="1569" y="500"/>
                    <a:pt x="1557" y="477"/>
                    <a:pt x="1543" y="455"/>
                  </a:cubicBezTo>
                  <a:cubicBezTo>
                    <a:pt x="1530" y="433"/>
                    <a:pt x="1512" y="415"/>
                    <a:pt x="1497" y="394"/>
                  </a:cubicBezTo>
                  <a:cubicBezTo>
                    <a:pt x="1482" y="373"/>
                    <a:pt x="1465" y="353"/>
                    <a:pt x="1450" y="332"/>
                  </a:cubicBezTo>
                  <a:cubicBezTo>
                    <a:pt x="1434" y="313"/>
                    <a:pt x="1422" y="288"/>
                    <a:pt x="1406" y="270"/>
                  </a:cubicBezTo>
                  <a:cubicBezTo>
                    <a:pt x="1389" y="250"/>
                    <a:pt x="1370" y="233"/>
                    <a:pt x="1351" y="214"/>
                  </a:cubicBezTo>
                  <a:cubicBezTo>
                    <a:pt x="1332" y="196"/>
                    <a:pt x="1310" y="182"/>
                    <a:pt x="1290" y="166"/>
                  </a:cubicBezTo>
                  <a:cubicBezTo>
                    <a:pt x="1271" y="150"/>
                    <a:pt x="1251" y="134"/>
                    <a:pt x="1229" y="120"/>
                  </a:cubicBezTo>
                  <a:cubicBezTo>
                    <a:pt x="1208" y="105"/>
                    <a:pt x="1187" y="89"/>
                    <a:pt x="1165" y="77"/>
                  </a:cubicBezTo>
                  <a:cubicBezTo>
                    <a:pt x="1141" y="64"/>
                    <a:pt x="1114" y="63"/>
                    <a:pt x="1091" y="56"/>
                  </a:cubicBezTo>
                  <a:cubicBezTo>
                    <a:pt x="1067" y="46"/>
                    <a:pt x="1046" y="31"/>
                    <a:pt x="1020" y="25"/>
                  </a:cubicBezTo>
                  <a:cubicBezTo>
                    <a:pt x="996" y="18"/>
                    <a:pt x="969" y="15"/>
                    <a:pt x="944" y="13"/>
                  </a:cubicBezTo>
                  <a:cubicBezTo>
                    <a:pt x="925" y="9"/>
                    <a:pt x="899" y="0"/>
                    <a:pt x="8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1"/>
            <p:cNvSpPr/>
            <p:nvPr/>
          </p:nvSpPr>
          <p:spPr>
            <a:xfrm>
              <a:off x="4034150" y="4575400"/>
              <a:ext cx="49375" cy="65900"/>
            </a:xfrm>
            <a:custGeom>
              <a:avLst/>
              <a:gdLst/>
              <a:ahLst/>
              <a:cxnLst/>
              <a:rect l="l" t="t" r="r" b="b"/>
              <a:pathLst>
                <a:path w="1975" h="2636" extrusionOk="0">
                  <a:moveTo>
                    <a:pt x="801" y="0"/>
                  </a:moveTo>
                  <a:cubicBezTo>
                    <a:pt x="799" y="0"/>
                    <a:pt x="796" y="0"/>
                    <a:pt x="794" y="1"/>
                  </a:cubicBezTo>
                  <a:cubicBezTo>
                    <a:pt x="768" y="4"/>
                    <a:pt x="743" y="12"/>
                    <a:pt x="719" y="20"/>
                  </a:cubicBezTo>
                  <a:cubicBezTo>
                    <a:pt x="693" y="26"/>
                    <a:pt x="670" y="36"/>
                    <a:pt x="645" y="44"/>
                  </a:cubicBezTo>
                  <a:cubicBezTo>
                    <a:pt x="622" y="54"/>
                    <a:pt x="596" y="62"/>
                    <a:pt x="573" y="74"/>
                  </a:cubicBezTo>
                  <a:cubicBezTo>
                    <a:pt x="550" y="86"/>
                    <a:pt x="532" y="104"/>
                    <a:pt x="509" y="118"/>
                  </a:cubicBezTo>
                  <a:cubicBezTo>
                    <a:pt x="488" y="133"/>
                    <a:pt x="467" y="148"/>
                    <a:pt x="447" y="164"/>
                  </a:cubicBezTo>
                  <a:cubicBezTo>
                    <a:pt x="427" y="181"/>
                    <a:pt x="403" y="192"/>
                    <a:pt x="384" y="211"/>
                  </a:cubicBezTo>
                  <a:cubicBezTo>
                    <a:pt x="366" y="229"/>
                    <a:pt x="346" y="247"/>
                    <a:pt x="329" y="267"/>
                  </a:cubicBezTo>
                  <a:cubicBezTo>
                    <a:pt x="312" y="285"/>
                    <a:pt x="299" y="310"/>
                    <a:pt x="284" y="332"/>
                  </a:cubicBezTo>
                  <a:cubicBezTo>
                    <a:pt x="268" y="352"/>
                    <a:pt x="250" y="370"/>
                    <a:pt x="236" y="392"/>
                  </a:cubicBezTo>
                  <a:cubicBezTo>
                    <a:pt x="221" y="413"/>
                    <a:pt x="210" y="435"/>
                    <a:pt x="196" y="459"/>
                  </a:cubicBezTo>
                  <a:cubicBezTo>
                    <a:pt x="184" y="480"/>
                    <a:pt x="174" y="504"/>
                    <a:pt x="161" y="527"/>
                  </a:cubicBezTo>
                  <a:cubicBezTo>
                    <a:pt x="148" y="550"/>
                    <a:pt x="139" y="574"/>
                    <a:pt x="127" y="597"/>
                  </a:cubicBezTo>
                  <a:cubicBezTo>
                    <a:pt x="115" y="620"/>
                    <a:pt x="104" y="642"/>
                    <a:pt x="94" y="667"/>
                  </a:cubicBezTo>
                  <a:cubicBezTo>
                    <a:pt x="83" y="689"/>
                    <a:pt x="60" y="708"/>
                    <a:pt x="50" y="732"/>
                  </a:cubicBezTo>
                  <a:cubicBezTo>
                    <a:pt x="40" y="756"/>
                    <a:pt x="39" y="782"/>
                    <a:pt x="29" y="808"/>
                  </a:cubicBezTo>
                  <a:cubicBezTo>
                    <a:pt x="20" y="833"/>
                    <a:pt x="9" y="851"/>
                    <a:pt x="0" y="877"/>
                  </a:cubicBezTo>
                  <a:cubicBezTo>
                    <a:pt x="12" y="881"/>
                    <a:pt x="20" y="882"/>
                    <a:pt x="27" y="882"/>
                  </a:cubicBezTo>
                  <a:cubicBezTo>
                    <a:pt x="41" y="882"/>
                    <a:pt x="50" y="877"/>
                    <a:pt x="76" y="877"/>
                  </a:cubicBezTo>
                  <a:lnTo>
                    <a:pt x="154" y="877"/>
                  </a:lnTo>
                  <a:cubicBezTo>
                    <a:pt x="192" y="877"/>
                    <a:pt x="192" y="878"/>
                    <a:pt x="232" y="878"/>
                  </a:cubicBezTo>
                  <a:cubicBezTo>
                    <a:pt x="270" y="878"/>
                    <a:pt x="270" y="877"/>
                    <a:pt x="309" y="877"/>
                  </a:cubicBezTo>
                  <a:lnTo>
                    <a:pt x="464" y="877"/>
                  </a:lnTo>
                  <a:cubicBezTo>
                    <a:pt x="493" y="877"/>
                    <a:pt x="502" y="884"/>
                    <a:pt x="520" y="884"/>
                  </a:cubicBezTo>
                  <a:cubicBezTo>
                    <a:pt x="526" y="884"/>
                    <a:pt x="533" y="883"/>
                    <a:pt x="542" y="881"/>
                  </a:cubicBezTo>
                  <a:cubicBezTo>
                    <a:pt x="553" y="856"/>
                    <a:pt x="567" y="836"/>
                    <a:pt x="578" y="817"/>
                  </a:cubicBezTo>
                  <a:cubicBezTo>
                    <a:pt x="591" y="793"/>
                    <a:pt x="605" y="774"/>
                    <a:pt x="615" y="753"/>
                  </a:cubicBezTo>
                  <a:cubicBezTo>
                    <a:pt x="629" y="729"/>
                    <a:pt x="630" y="701"/>
                    <a:pt x="644" y="683"/>
                  </a:cubicBezTo>
                  <a:cubicBezTo>
                    <a:pt x="658" y="661"/>
                    <a:pt x="676" y="642"/>
                    <a:pt x="690" y="624"/>
                  </a:cubicBezTo>
                  <a:cubicBezTo>
                    <a:pt x="708" y="603"/>
                    <a:pt x="733" y="593"/>
                    <a:pt x="749" y="577"/>
                  </a:cubicBezTo>
                  <a:cubicBezTo>
                    <a:pt x="769" y="556"/>
                    <a:pt x="787" y="541"/>
                    <a:pt x="806" y="531"/>
                  </a:cubicBezTo>
                  <a:cubicBezTo>
                    <a:pt x="832" y="515"/>
                    <a:pt x="851" y="509"/>
                    <a:pt x="871" y="509"/>
                  </a:cubicBezTo>
                  <a:cubicBezTo>
                    <a:pt x="877" y="509"/>
                    <a:pt x="884" y="509"/>
                    <a:pt x="891" y="509"/>
                  </a:cubicBezTo>
                  <a:cubicBezTo>
                    <a:pt x="908" y="509"/>
                    <a:pt x="927" y="511"/>
                    <a:pt x="945" y="522"/>
                  </a:cubicBezTo>
                  <a:cubicBezTo>
                    <a:pt x="963" y="534"/>
                    <a:pt x="984" y="551"/>
                    <a:pt x="1004" y="571"/>
                  </a:cubicBezTo>
                  <a:cubicBezTo>
                    <a:pt x="1021" y="588"/>
                    <a:pt x="1042" y="604"/>
                    <a:pt x="1059" y="625"/>
                  </a:cubicBezTo>
                  <a:cubicBezTo>
                    <a:pt x="1074" y="643"/>
                    <a:pt x="1085" y="667"/>
                    <a:pt x="1100" y="689"/>
                  </a:cubicBezTo>
                  <a:cubicBezTo>
                    <a:pt x="1113" y="710"/>
                    <a:pt x="1129" y="729"/>
                    <a:pt x="1143" y="754"/>
                  </a:cubicBezTo>
                  <a:cubicBezTo>
                    <a:pt x="1155" y="775"/>
                    <a:pt x="1159" y="802"/>
                    <a:pt x="1171" y="824"/>
                  </a:cubicBezTo>
                  <a:cubicBezTo>
                    <a:pt x="1182" y="846"/>
                    <a:pt x="1197" y="867"/>
                    <a:pt x="1209" y="892"/>
                  </a:cubicBezTo>
                  <a:cubicBezTo>
                    <a:pt x="1219" y="914"/>
                    <a:pt x="1223" y="940"/>
                    <a:pt x="1231" y="965"/>
                  </a:cubicBezTo>
                  <a:cubicBezTo>
                    <a:pt x="1241" y="988"/>
                    <a:pt x="1255" y="1011"/>
                    <a:pt x="1262" y="1034"/>
                  </a:cubicBezTo>
                  <a:cubicBezTo>
                    <a:pt x="1271" y="1058"/>
                    <a:pt x="1277" y="1082"/>
                    <a:pt x="1285" y="1107"/>
                  </a:cubicBezTo>
                  <a:cubicBezTo>
                    <a:pt x="1293" y="1131"/>
                    <a:pt x="1303" y="1154"/>
                    <a:pt x="1309" y="1179"/>
                  </a:cubicBezTo>
                  <a:cubicBezTo>
                    <a:pt x="1316" y="1203"/>
                    <a:pt x="1320" y="1229"/>
                    <a:pt x="1328" y="1253"/>
                  </a:cubicBezTo>
                  <a:cubicBezTo>
                    <a:pt x="1335" y="1276"/>
                    <a:pt x="1353" y="1298"/>
                    <a:pt x="1360" y="1323"/>
                  </a:cubicBezTo>
                  <a:cubicBezTo>
                    <a:pt x="1367" y="1348"/>
                    <a:pt x="1370" y="1374"/>
                    <a:pt x="1378" y="1398"/>
                  </a:cubicBezTo>
                  <a:cubicBezTo>
                    <a:pt x="1383" y="1423"/>
                    <a:pt x="1390" y="1449"/>
                    <a:pt x="1395" y="1473"/>
                  </a:cubicBezTo>
                  <a:cubicBezTo>
                    <a:pt x="1400" y="1498"/>
                    <a:pt x="1395" y="1526"/>
                    <a:pt x="1399" y="1552"/>
                  </a:cubicBezTo>
                  <a:cubicBezTo>
                    <a:pt x="1403" y="1575"/>
                    <a:pt x="1418" y="1600"/>
                    <a:pt x="1422" y="1624"/>
                  </a:cubicBezTo>
                  <a:cubicBezTo>
                    <a:pt x="1426" y="1650"/>
                    <a:pt x="1426" y="1676"/>
                    <a:pt x="1428" y="1702"/>
                  </a:cubicBezTo>
                  <a:cubicBezTo>
                    <a:pt x="1433" y="1726"/>
                    <a:pt x="1438" y="1751"/>
                    <a:pt x="1440" y="1778"/>
                  </a:cubicBezTo>
                  <a:cubicBezTo>
                    <a:pt x="1443" y="1803"/>
                    <a:pt x="1440" y="1829"/>
                    <a:pt x="1443" y="1854"/>
                  </a:cubicBezTo>
                  <a:cubicBezTo>
                    <a:pt x="1445" y="1879"/>
                    <a:pt x="1445" y="1905"/>
                    <a:pt x="1448" y="1931"/>
                  </a:cubicBezTo>
                  <a:cubicBezTo>
                    <a:pt x="1450" y="1955"/>
                    <a:pt x="1454" y="1981"/>
                    <a:pt x="1455" y="2007"/>
                  </a:cubicBezTo>
                  <a:cubicBezTo>
                    <a:pt x="1456" y="2033"/>
                    <a:pt x="1455" y="2057"/>
                    <a:pt x="1456" y="2083"/>
                  </a:cubicBezTo>
                  <a:cubicBezTo>
                    <a:pt x="1458" y="2109"/>
                    <a:pt x="1460" y="2134"/>
                    <a:pt x="1461" y="2159"/>
                  </a:cubicBezTo>
                  <a:cubicBezTo>
                    <a:pt x="1464" y="2185"/>
                    <a:pt x="1466" y="2210"/>
                    <a:pt x="1467" y="2236"/>
                  </a:cubicBezTo>
                  <a:cubicBezTo>
                    <a:pt x="1469" y="2261"/>
                    <a:pt x="1467" y="2286"/>
                    <a:pt x="1469" y="2313"/>
                  </a:cubicBezTo>
                  <a:cubicBezTo>
                    <a:pt x="1469" y="2339"/>
                    <a:pt x="1474" y="2365"/>
                    <a:pt x="1474" y="2391"/>
                  </a:cubicBezTo>
                  <a:cubicBezTo>
                    <a:pt x="1474" y="2418"/>
                    <a:pt x="1476" y="2445"/>
                    <a:pt x="1483" y="2468"/>
                  </a:cubicBezTo>
                  <a:cubicBezTo>
                    <a:pt x="1491" y="2494"/>
                    <a:pt x="1502" y="2520"/>
                    <a:pt x="1517" y="2539"/>
                  </a:cubicBezTo>
                  <a:cubicBezTo>
                    <a:pt x="1531" y="2561"/>
                    <a:pt x="1555" y="2577"/>
                    <a:pt x="1576" y="2592"/>
                  </a:cubicBezTo>
                  <a:cubicBezTo>
                    <a:pt x="1597" y="2607"/>
                    <a:pt x="1619" y="2624"/>
                    <a:pt x="1644" y="2632"/>
                  </a:cubicBezTo>
                  <a:cubicBezTo>
                    <a:pt x="1652" y="2635"/>
                    <a:pt x="1660" y="2636"/>
                    <a:pt x="1669" y="2636"/>
                  </a:cubicBezTo>
                  <a:cubicBezTo>
                    <a:pt x="1687" y="2636"/>
                    <a:pt x="1705" y="2632"/>
                    <a:pt x="1723" y="2632"/>
                  </a:cubicBezTo>
                  <a:cubicBezTo>
                    <a:pt x="1750" y="2632"/>
                    <a:pt x="1774" y="2628"/>
                    <a:pt x="1798" y="2622"/>
                  </a:cubicBezTo>
                  <a:cubicBezTo>
                    <a:pt x="1823" y="2613"/>
                    <a:pt x="1849" y="2608"/>
                    <a:pt x="1868" y="2592"/>
                  </a:cubicBezTo>
                  <a:cubicBezTo>
                    <a:pt x="1890" y="2577"/>
                    <a:pt x="1910" y="2559"/>
                    <a:pt x="1926" y="2538"/>
                  </a:cubicBezTo>
                  <a:cubicBezTo>
                    <a:pt x="1941" y="2517"/>
                    <a:pt x="1951" y="2491"/>
                    <a:pt x="1958" y="2467"/>
                  </a:cubicBezTo>
                  <a:cubicBezTo>
                    <a:pt x="1967" y="2443"/>
                    <a:pt x="1975" y="2418"/>
                    <a:pt x="1975" y="2391"/>
                  </a:cubicBezTo>
                  <a:cubicBezTo>
                    <a:pt x="1975" y="2366"/>
                    <a:pt x="1968" y="2340"/>
                    <a:pt x="1968" y="2313"/>
                  </a:cubicBezTo>
                  <a:cubicBezTo>
                    <a:pt x="1968" y="2287"/>
                    <a:pt x="1973" y="2263"/>
                    <a:pt x="1972" y="2236"/>
                  </a:cubicBezTo>
                  <a:cubicBezTo>
                    <a:pt x="1970" y="2210"/>
                    <a:pt x="1972" y="2185"/>
                    <a:pt x="1970" y="2158"/>
                  </a:cubicBezTo>
                  <a:cubicBezTo>
                    <a:pt x="1969" y="2132"/>
                    <a:pt x="1973" y="2105"/>
                    <a:pt x="1972" y="2081"/>
                  </a:cubicBezTo>
                  <a:cubicBezTo>
                    <a:pt x="1970" y="2055"/>
                    <a:pt x="1967" y="2029"/>
                    <a:pt x="1965" y="2004"/>
                  </a:cubicBezTo>
                  <a:cubicBezTo>
                    <a:pt x="1964" y="1979"/>
                    <a:pt x="1958" y="1953"/>
                    <a:pt x="1956" y="1928"/>
                  </a:cubicBezTo>
                  <a:cubicBezTo>
                    <a:pt x="1953" y="1902"/>
                    <a:pt x="1942" y="1877"/>
                    <a:pt x="1940" y="1851"/>
                  </a:cubicBezTo>
                  <a:cubicBezTo>
                    <a:pt x="1937" y="1826"/>
                    <a:pt x="1936" y="1800"/>
                    <a:pt x="1932" y="1775"/>
                  </a:cubicBezTo>
                  <a:cubicBezTo>
                    <a:pt x="1930" y="1750"/>
                    <a:pt x="1940" y="1723"/>
                    <a:pt x="1936" y="1697"/>
                  </a:cubicBezTo>
                  <a:cubicBezTo>
                    <a:pt x="1933" y="1672"/>
                    <a:pt x="1922" y="1647"/>
                    <a:pt x="1920" y="1621"/>
                  </a:cubicBezTo>
                  <a:cubicBezTo>
                    <a:pt x="1916" y="1595"/>
                    <a:pt x="1916" y="1570"/>
                    <a:pt x="1911" y="1545"/>
                  </a:cubicBezTo>
                  <a:cubicBezTo>
                    <a:pt x="1908" y="1519"/>
                    <a:pt x="1895" y="1495"/>
                    <a:pt x="1892" y="1470"/>
                  </a:cubicBezTo>
                  <a:cubicBezTo>
                    <a:pt x="1888" y="1444"/>
                    <a:pt x="1882" y="1419"/>
                    <a:pt x="1878" y="1393"/>
                  </a:cubicBezTo>
                  <a:cubicBezTo>
                    <a:pt x="1873" y="1368"/>
                    <a:pt x="1876" y="1342"/>
                    <a:pt x="1871" y="1316"/>
                  </a:cubicBezTo>
                  <a:cubicBezTo>
                    <a:pt x="1865" y="1290"/>
                    <a:pt x="1851" y="1268"/>
                    <a:pt x="1846" y="1242"/>
                  </a:cubicBezTo>
                  <a:cubicBezTo>
                    <a:pt x="1841" y="1216"/>
                    <a:pt x="1834" y="1193"/>
                    <a:pt x="1828" y="1167"/>
                  </a:cubicBezTo>
                  <a:cubicBezTo>
                    <a:pt x="1820" y="1141"/>
                    <a:pt x="1822" y="1115"/>
                    <a:pt x="1815" y="1091"/>
                  </a:cubicBezTo>
                  <a:cubicBezTo>
                    <a:pt x="1808" y="1065"/>
                    <a:pt x="1788" y="1044"/>
                    <a:pt x="1782" y="1020"/>
                  </a:cubicBezTo>
                  <a:cubicBezTo>
                    <a:pt x="1774" y="995"/>
                    <a:pt x="1776" y="968"/>
                    <a:pt x="1769" y="943"/>
                  </a:cubicBezTo>
                  <a:cubicBezTo>
                    <a:pt x="1760" y="920"/>
                    <a:pt x="1750" y="895"/>
                    <a:pt x="1742" y="871"/>
                  </a:cubicBezTo>
                  <a:cubicBezTo>
                    <a:pt x="1732" y="847"/>
                    <a:pt x="1726" y="821"/>
                    <a:pt x="1716" y="797"/>
                  </a:cubicBezTo>
                  <a:cubicBezTo>
                    <a:pt x="1707" y="774"/>
                    <a:pt x="1694" y="750"/>
                    <a:pt x="1684" y="727"/>
                  </a:cubicBezTo>
                  <a:cubicBezTo>
                    <a:pt x="1674" y="702"/>
                    <a:pt x="1668" y="678"/>
                    <a:pt x="1657" y="654"/>
                  </a:cubicBezTo>
                  <a:cubicBezTo>
                    <a:pt x="1647" y="630"/>
                    <a:pt x="1635" y="608"/>
                    <a:pt x="1624" y="584"/>
                  </a:cubicBezTo>
                  <a:cubicBezTo>
                    <a:pt x="1611" y="562"/>
                    <a:pt x="1594" y="541"/>
                    <a:pt x="1582" y="519"/>
                  </a:cubicBezTo>
                  <a:cubicBezTo>
                    <a:pt x="1569" y="497"/>
                    <a:pt x="1551" y="477"/>
                    <a:pt x="1539" y="456"/>
                  </a:cubicBezTo>
                  <a:cubicBezTo>
                    <a:pt x="1525" y="433"/>
                    <a:pt x="1515" y="410"/>
                    <a:pt x="1501" y="389"/>
                  </a:cubicBezTo>
                  <a:cubicBezTo>
                    <a:pt x="1486" y="368"/>
                    <a:pt x="1464" y="352"/>
                    <a:pt x="1449" y="332"/>
                  </a:cubicBezTo>
                  <a:cubicBezTo>
                    <a:pt x="1433" y="311"/>
                    <a:pt x="1422" y="288"/>
                    <a:pt x="1405" y="268"/>
                  </a:cubicBezTo>
                  <a:cubicBezTo>
                    <a:pt x="1386" y="249"/>
                    <a:pt x="1374" y="227"/>
                    <a:pt x="1354" y="209"/>
                  </a:cubicBezTo>
                  <a:cubicBezTo>
                    <a:pt x="1336" y="191"/>
                    <a:pt x="1311" y="179"/>
                    <a:pt x="1293" y="163"/>
                  </a:cubicBezTo>
                  <a:cubicBezTo>
                    <a:pt x="1273" y="146"/>
                    <a:pt x="1252" y="133"/>
                    <a:pt x="1230" y="118"/>
                  </a:cubicBezTo>
                  <a:cubicBezTo>
                    <a:pt x="1209" y="104"/>
                    <a:pt x="1187" y="92"/>
                    <a:pt x="1165" y="80"/>
                  </a:cubicBezTo>
                  <a:cubicBezTo>
                    <a:pt x="1142" y="68"/>
                    <a:pt x="1122" y="49"/>
                    <a:pt x="1097" y="40"/>
                  </a:cubicBezTo>
                  <a:cubicBezTo>
                    <a:pt x="1074" y="31"/>
                    <a:pt x="1049" y="21"/>
                    <a:pt x="1024" y="15"/>
                  </a:cubicBezTo>
                  <a:cubicBezTo>
                    <a:pt x="1018" y="13"/>
                    <a:pt x="1012" y="12"/>
                    <a:pt x="1006" y="12"/>
                  </a:cubicBezTo>
                  <a:cubicBezTo>
                    <a:pt x="991" y="12"/>
                    <a:pt x="975" y="16"/>
                    <a:pt x="960" y="16"/>
                  </a:cubicBezTo>
                  <a:cubicBezTo>
                    <a:pt x="955" y="16"/>
                    <a:pt x="951" y="15"/>
                    <a:pt x="946" y="15"/>
                  </a:cubicBezTo>
                  <a:cubicBezTo>
                    <a:pt x="923" y="10"/>
                    <a:pt x="897" y="9"/>
                    <a:pt x="871" y="9"/>
                  </a:cubicBezTo>
                  <a:cubicBezTo>
                    <a:pt x="849" y="9"/>
                    <a:pt x="825" y="0"/>
                    <a:pt x="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1"/>
            <p:cNvSpPr/>
            <p:nvPr/>
          </p:nvSpPr>
          <p:spPr>
            <a:xfrm>
              <a:off x="4076500" y="4575250"/>
              <a:ext cx="49675" cy="65975"/>
            </a:xfrm>
            <a:custGeom>
              <a:avLst/>
              <a:gdLst/>
              <a:ahLst/>
              <a:cxnLst/>
              <a:rect l="l" t="t" r="r" b="b"/>
              <a:pathLst>
                <a:path w="1987" h="2639" extrusionOk="0">
                  <a:moveTo>
                    <a:pt x="874" y="0"/>
                  </a:moveTo>
                  <a:cubicBezTo>
                    <a:pt x="848" y="0"/>
                    <a:pt x="821" y="3"/>
                    <a:pt x="797" y="6"/>
                  </a:cubicBezTo>
                  <a:cubicBezTo>
                    <a:pt x="771" y="9"/>
                    <a:pt x="745" y="16"/>
                    <a:pt x="720" y="23"/>
                  </a:cubicBezTo>
                  <a:cubicBezTo>
                    <a:pt x="695" y="30"/>
                    <a:pt x="669" y="35"/>
                    <a:pt x="645" y="44"/>
                  </a:cubicBezTo>
                  <a:cubicBezTo>
                    <a:pt x="621" y="54"/>
                    <a:pt x="599" y="68"/>
                    <a:pt x="575" y="79"/>
                  </a:cubicBezTo>
                  <a:cubicBezTo>
                    <a:pt x="553" y="91"/>
                    <a:pt x="537" y="113"/>
                    <a:pt x="515" y="128"/>
                  </a:cubicBezTo>
                  <a:cubicBezTo>
                    <a:pt x="494" y="143"/>
                    <a:pt x="473" y="155"/>
                    <a:pt x="453" y="173"/>
                  </a:cubicBezTo>
                  <a:cubicBezTo>
                    <a:pt x="434" y="189"/>
                    <a:pt x="409" y="199"/>
                    <a:pt x="391" y="219"/>
                  </a:cubicBezTo>
                  <a:cubicBezTo>
                    <a:pt x="372" y="236"/>
                    <a:pt x="351" y="252"/>
                    <a:pt x="333" y="272"/>
                  </a:cubicBezTo>
                  <a:cubicBezTo>
                    <a:pt x="316" y="290"/>
                    <a:pt x="307" y="317"/>
                    <a:pt x="290" y="338"/>
                  </a:cubicBezTo>
                  <a:cubicBezTo>
                    <a:pt x="274" y="358"/>
                    <a:pt x="255" y="375"/>
                    <a:pt x="239" y="396"/>
                  </a:cubicBezTo>
                  <a:cubicBezTo>
                    <a:pt x="225" y="418"/>
                    <a:pt x="210" y="438"/>
                    <a:pt x="195" y="461"/>
                  </a:cubicBezTo>
                  <a:cubicBezTo>
                    <a:pt x="182" y="482"/>
                    <a:pt x="170" y="505"/>
                    <a:pt x="157" y="529"/>
                  </a:cubicBezTo>
                  <a:cubicBezTo>
                    <a:pt x="146" y="552"/>
                    <a:pt x="129" y="572"/>
                    <a:pt x="118" y="596"/>
                  </a:cubicBezTo>
                  <a:cubicBezTo>
                    <a:pt x="106" y="619"/>
                    <a:pt x="103" y="646"/>
                    <a:pt x="91" y="670"/>
                  </a:cubicBezTo>
                  <a:cubicBezTo>
                    <a:pt x="80" y="692"/>
                    <a:pt x="74" y="718"/>
                    <a:pt x="64" y="741"/>
                  </a:cubicBezTo>
                  <a:cubicBezTo>
                    <a:pt x="55" y="766"/>
                    <a:pt x="33" y="785"/>
                    <a:pt x="23" y="810"/>
                  </a:cubicBezTo>
                  <a:cubicBezTo>
                    <a:pt x="15" y="835"/>
                    <a:pt x="10" y="866"/>
                    <a:pt x="1" y="889"/>
                  </a:cubicBezTo>
                  <a:cubicBezTo>
                    <a:pt x="13" y="893"/>
                    <a:pt x="22" y="895"/>
                    <a:pt x="29" y="895"/>
                  </a:cubicBezTo>
                  <a:cubicBezTo>
                    <a:pt x="44" y="895"/>
                    <a:pt x="55" y="889"/>
                    <a:pt x="80" y="889"/>
                  </a:cubicBezTo>
                  <a:cubicBezTo>
                    <a:pt x="119" y="889"/>
                    <a:pt x="119" y="883"/>
                    <a:pt x="157" y="883"/>
                  </a:cubicBezTo>
                  <a:lnTo>
                    <a:pt x="236" y="883"/>
                  </a:lnTo>
                  <a:cubicBezTo>
                    <a:pt x="274" y="883"/>
                    <a:pt x="274" y="885"/>
                    <a:pt x="313" y="885"/>
                  </a:cubicBezTo>
                  <a:cubicBezTo>
                    <a:pt x="351" y="885"/>
                    <a:pt x="351" y="884"/>
                    <a:pt x="391" y="884"/>
                  </a:cubicBezTo>
                  <a:cubicBezTo>
                    <a:pt x="429" y="884"/>
                    <a:pt x="429" y="883"/>
                    <a:pt x="468" y="883"/>
                  </a:cubicBezTo>
                  <a:cubicBezTo>
                    <a:pt x="500" y="883"/>
                    <a:pt x="507" y="896"/>
                    <a:pt x="530" y="896"/>
                  </a:cubicBezTo>
                  <a:cubicBezTo>
                    <a:pt x="535" y="896"/>
                    <a:pt x="541" y="895"/>
                    <a:pt x="548" y="893"/>
                  </a:cubicBezTo>
                  <a:cubicBezTo>
                    <a:pt x="559" y="869"/>
                    <a:pt x="569" y="840"/>
                    <a:pt x="580" y="818"/>
                  </a:cubicBezTo>
                  <a:cubicBezTo>
                    <a:pt x="592" y="795"/>
                    <a:pt x="602" y="772"/>
                    <a:pt x="614" y="751"/>
                  </a:cubicBezTo>
                  <a:cubicBezTo>
                    <a:pt x="628" y="729"/>
                    <a:pt x="638" y="706"/>
                    <a:pt x="651" y="687"/>
                  </a:cubicBezTo>
                  <a:cubicBezTo>
                    <a:pt x="666" y="665"/>
                    <a:pt x="680" y="644"/>
                    <a:pt x="694" y="626"/>
                  </a:cubicBezTo>
                  <a:cubicBezTo>
                    <a:pt x="712" y="604"/>
                    <a:pt x="736" y="594"/>
                    <a:pt x="752" y="579"/>
                  </a:cubicBezTo>
                  <a:cubicBezTo>
                    <a:pt x="772" y="558"/>
                    <a:pt x="789" y="541"/>
                    <a:pt x="806" y="530"/>
                  </a:cubicBezTo>
                  <a:cubicBezTo>
                    <a:pt x="832" y="514"/>
                    <a:pt x="855" y="506"/>
                    <a:pt x="875" y="506"/>
                  </a:cubicBezTo>
                  <a:cubicBezTo>
                    <a:pt x="896" y="506"/>
                    <a:pt x="922" y="511"/>
                    <a:pt x="948" y="526"/>
                  </a:cubicBezTo>
                  <a:cubicBezTo>
                    <a:pt x="966" y="538"/>
                    <a:pt x="985" y="556"/>
                    <a:pt x="1007" y="576"/>
                  </a:cubicBezTo>
                  <a:cubicBezTo>
                    <a:pt x="1024" y="592"/>
                    <a:pt x="1039" y="612"/>
                    <a:pt x="1056" y="633"/>
                  </a:cubicBezTo>
                  <a:cubicBezTo>
                    <a:pt x="1071" y="652"/>
                    <a:pt x="1085" y="672"/>
                    <a:pt x="1100" y="695"/>
                  </a:cubicBezTo>
                  <a:cubicBezTo>
                    <a:pt x="1114" y="715"/>
                    <a:pt x="1133" y="733"/>
                    <a:pt x="1147" y="755"/>
                  </a:cubicBezTo>
                  <a:cubicBezTo>
                    <a:pt x="1159" y="777"/>
                    <a:pt x="1173" y="798"/>
                    <a:pt x="1185" y="822"/>
                  </a:cubicBezTo>
                  <a:cubicBezTo>
                    <a:pt x="1195" y="844"/>
                    <a:pt x="1205" y="869"/>
                    <a:pt x="1216" y="893"/>
                  </a:cubicBezTo>
                  <a:cubicBezTo>
                    <a:pt x="1226" y="916"/>
                    <a:pt x="1232" y="942"/>
                    <a:pt x="1240" y="965"/>
                  </a:cubicBezTo>
                  <a:cubicBezTo>
                    <a:pt x="1250" y="988"/>
                    <a:pt x="1261" y="1011"/>
                    <a:pt x="1270" y="1036"/>
                  </a:cubicBezTo>
                  <a:cubicBezTo>
                    <a:pt x="1278" y="1059"/>
                    <a:pt x="1294" y="1082"/>
                    <a:pt x="1302" y="1106"/>
                  </a:cubicBezTo>
                  <a:cubicBezTo>
                    <a:pt x="1310" y="1130"/>
                    <a:pt x="1305" y="1158"/>
                    <a:pt x="1313" y="1183"/>
                  </a:cubicBezTo>
                  <a:cubicBezTo>
                    <a:pt x="1320" y="1206"/>
                    <a:pt x="1331" y="1229"/>
                    <a:pt x="1339" y="1254"/>
                  </a:cubicBezTo>
                  <a:cubicBezTo>
                    <a:pt x="1345" y="1279"/>
                    <a:pt x="1353" y="1303"/>
                    <a:pt x="1360" y="1328"/>
                  </a:cubicBezTo>
                  <a:cubicBezTo>
                    <a:pt x="1367" y="1352"/>
                    <a:pt x="1368" y="1378"/>
                    <a:pt x="1373" y="1403"/>
                  </a:cubicBezTo>
                  <a:cubicBezTo>
                    <a:pt x="1378" y="1427"/>
                    <a:pt x="1389" y="1452"/>
                    <a:pt x="1393" y="1477"/>
                  </a:cubicBezTo>
                  <a:cubicBezTo>
                    <a:pt x="1399" y="1501"/>
                    <a:pt x="1403" y="1527"/>
                    <a:pt x="1408" y="1552"/>
                  </a:cubicBezTo>
                  <a:cubicBezTo>
                    <a:pt x="1412" y="1576"/>
                    <a:pt x="1409" y="1603"/>
                    <a:pt x="1414" y="1628"/>
                  </a:cubicBezTo>
                  <a:cubicBezTo>
                    <a:pt x="1417" y="1654"/>
                    <a:pt x="1420" y="1678"/>
                    <a:pt x="1424" y="1704"/>
                  </a:cubicBezTo>
                  <a:cubicBezTo>
                    <a:pt x="1428" y="1730"/>
                    <a:pt x="1437" y="1755"/>
                    <a:pt x="1441" y="1779"/>
                  </a:cubicBezTo>
                  <a:cubicBezTo>
                    <a:pt x="1443" y="1805"/>
                    <a:pt x="1443" y="1831"/>
                    <a:pt x="1446" y="1856"/>
                  </a:cubicBezTo>
                  <a:cubicBezTo>
                    <a:pt x="1448" y="1881"/>
                    <a:pt x="1454" y="1906"/>
                    <a:pt x="1458" y="1932"/>
                  </a:cubicBezTo>
                  <a:cubicBezTo>
                    <a:pt x="1460" y="1958"/>
                    <a:pt x="1465" y="1983"/>
                    <a:pt x="1468" y="2009"/>
                  </a:cubicBezTo>
                  <a:cubicBezTo>
                    <a:pt x="1469" y="2034"/>
                    <a:pt x="1475" y="2060"/>
                    <a:pt x="1476" y="2085"/>
                  </a:cubicBezTo>
                  <a:lnTo>
                    <a:pt x="1480" y="2162"/>
                  </a:lnTo>
                  <a:cubicBezTo>
                    <a:pt x="1481" y="2186"/>
                    <a:pt x="1468" y="2212"/>
                    <a:pt x="1469" y="2239"/>
                  </a:cubicBezTo>
                  <a:cubicBezTo>
                    <a:pt x="1471" y="2265"/>
                    <a:pt x="1480" y="2290"/>
                    <a:pt x="1481" y="2315"/>
                  </a:cubicBezTo>
                  <a:lnTo>
                    <a:pt x="1481" y="2393"/>
                  </a:lnTo>
                  <a:cubicBezTo>
                    <a:pt x="1481" y="2420"/>
                    <a:pt x="1486" y="2446"/>
                    <a:pt x="1494" y="2469"/>
                  </a:cubicBezTo>
                  <a:cubicBezTo>
                    <a:pt x="1502" y="2495"/>
                    <a:pt x="1513" y="2516"/>
                    <a:pt x="1528" y="2538"/>
                  </a:cubicBezTo>
                  <a:cubicBezTo>
                    <a:pt x="1543" y="2559"/>
                    <a:pt x="1561" y="2577"/>
                    <a:pt x="1582" y="2592"/>
                  </a:cubicBezTo>
                  <a:cubicBezTo>
                    <a:pt x="1603" y="2607"/>
                    <a:pt x="1626" y="2618"/>
                    <a:pt x="1652" y="2625"/>
                  </a:cubicBezTo>
                  <a:cubicBezTo>
                    <a:pt x="1676" y="2634"/>
                    <a:pt x="1700" y="2638"/>
                    <a:pt x="1728" y="2638"/>
                  </a:cubicBezTo>
                  <a:cubicBezTo>
                    <a:pt x="1757" y="2638"/>
                    <a:pt x="1780" y="2634"/>
                    <a:pt x="1805" y="2625"/>
                  </a:cubicBezTo>
                  <a:cubicBezTo>
                    <a:pt x="1829" y="2618"/>
                    <a:pt x="1854" y="2608"/>
                    <a:pt x="1875" y="2593"/>
                  </a:cubicBezTo>
                  <a:cubicBezTo>
                    <a:pt x="1897" y="2579"/>
                    <a:pt x="1918" y="2561"/>
                    <a:pt x="1934" y="2542"/>
                  </a:cubicBezTo>
                  <a:cubicBezTo>
                    <a:pt x="1949" y="2521"/>
                    <a:pt x="1965" y="2497"/>
                    <a:pt x="1973" y="2472"/>
                  </a:cubicBezTo>
                  <a:cubicBezTo>
                    <a:pt x="1981" y="2448"/>
                    <a:pt x="1972" y="2420"/>
                    <a:pt x="1972" y="2393"/>
                  </a:cubicBezTo>
                  <a:cubicBezTo>
                    <a:pt x="1972" y="2367"/>
                    <a:pt x="1974" y="2342"/>
                    <a:pt x="1974" y="2315"/>
                  </a:cubicBezTo>
                  <a:cubicBezTo>
                    <a:pt x="1974" y="2290"/>
                    <a:pt x="1987" y="2263"/>
                    <a:pt x="1985" y="2238"/>
                  </a:cubicBezTo>
                  <a:cubicBezTo>
                    <a:pt x="1984" y="2212"/>
                    <a:pt x="1983" y="2186"/>
                    <a:pt x="1981" y="2160"/>
                  </a:cubicBezTo>
                  <a:cubicBezTo>
                    <a:pt x="1979" y="2135"/>
                    <a:pt x="1979" y="2108"/>
                    <a:pt x="1978" y="2082"/>
                  </a:cubicBezTo>
                  <a:cubicBezTo>
                    <a:pt x="1977" y="2057"/>
                    <a:pt x="1963" y="2031"/>
                    <a:pt x="1962" y="2006"/>
                  </a:cubicBezTo>
                  <a:cubicBezTo>
                    <a:pt x="1961" y="1981"/>
                    <a:pt x="1961" y="1955"/>
                    <a:pt x="1958" y="1928"/>
                  </a:cubicBezTo>
                  <a:cubicBezTo>
                    <a:pt x="1956" y="1902"/>
                    <a:pt x="1949" y="1878"/>
                    <a:pt x="1946" y="1852"/>
                  </a:cubicBezTo>
                  <a:cubicBezTo>
                    <a:pt x="1944" y="1826"/>
                    <a:pt x="1945" y="1800"/>
                    <a:pt x="1942" y="1774"/>
                  </a:cubicBezTo>
                  <a:cubicBezTo>
                    <a:pt x="1940" y="1749"/>
                    <a:pt x="1933" y="1724"/>
                    <a:pt x="1930" y="1698"/>
                  </a:cubicBezTo>
                  <a:cubicBezTo>
                    <a:pt x="1928" y="1672"/>
                    <a:pt x="1931" y="1645"/>
                    <a:pt x="1929" y="1621"/>
                  </a:cubicBezTo>
                  <a:cubicBezTo>
                    <a:pt x="1925" y="1595"/>
                    <a:pt x="1917" y="1569"/>
                    <a:pt x="1913" y="1546"/>
                  </a:cubicBezTo>
                  <a:cubicBezTo>
                    <a:pt x="1909" y="1520"/>
                    <a:pt x="1912" y="1493"/>
                    <a:pt x="1908" y="1468"/>
                  </a:cubicBezTo>
                  <a:cubicBezTo>
                    <a:pt x="1903" y="1442"/>
                    <a:pt x="1894" y="1418"/>
                    <a:pt x="1888" y="1393"/>
                  </a:cubicBezTo>
                  <a:cubicBezTo>
                    <a:pt x="1883" y="1367"/>
                    <a:pt x="1881" y="1342"/>
                    <a:pt x="1875" y="1317"/>
                  </a:cubicBezTo>
                  <a:cubicBezTo>
                    <a:pt x="1870" y="1291"/>
                    <a:pt x="1861" y="1267"/>
                    <a:pt x="1856" y="1242"/>
                  </a:cubicBezTo>
                  <a:cubicBezTo>
                    <a:pt x="1851" y="1216"/>
                    <a:pt x="1848" y="1190"/>
                    <a:pt x="1842" y="1166"/>
                  </a:cubicBezTo>
                  <a:cubicBezTo>
                    <a:pt x="1835" y="1140"/>
                    <a:pt x="1817" y="1118"/>
                    <a:pt x="1810" y="1094"/>
                  </a:cubicBezTo>
                  <a:cubicBezTo>
                    <a:pt x="1803" y="1069"/>
                    <a:pt x="1796" y="1044"/>
                    <a:pt x="1790" y="1021"/>
                  </a:cubicBezTo>
                  <a:cubicBezTo>
                    <a:pt x="1781" y="995"/>
                    <a:pt x="1774" y="973"/>
                    <a:pt x="1765" y="947"/>
                  </a:cubicBezTo>
                  <a:cubicBezTo>
                    <a:pt x="1758" y="922"/>
                    <a:pt x="1759" y="895"/>
                    <a:pt x="1751" y="871"/>
                  </a:cubicBezTo>
                  <a:cubicBezTo>
                    <a:pt x="1742" y="846"/>
                    <a:pt x="1722" y="825"/>
                    <a:pt x="1715" y="802"/>
                  </a:cubicBezTo>
                  <a:cubicBezTo>
                    <a:pt x="1705" y="778"/>
                    <a:pt x="1700" y="753"/>
                    <a:pt x="1689" y="729"/>
                  </a:cubicBezTo>
                  <a:cubicBezTo>
                    <a:pt x="1678" y="705"/>
                    <a:pt x="1667" y="681"/>
                    <a:pt x="1656" y="659"/>
                  </a:cubicBezTo>
                  <a:cubicBezTo>
                    <a:pt x="1645" y="635"/>
                    <a:pt x="1639" y="610"/>
                    <a:pt x="1628" y="587"/>
                  </a:cubicBezTo>
                  <a:cubicBezTo>
                    <a:pt x="1615" y="564"/>
                    <a:pt x="1607" y="540"/>
                    <a:pt x="1594" y="518"/>
                  </a:cubicBezTo>
                  <a:cubicBezTo>
                    <a:pt x="1581" y="494"/>
                    <a:pt x="1566" y="473"/>
                    <a:pt x="1553" y="451"/>
                  </a:cubicBezTo>
                  <a:cubicBezTo>
                    <a:pt x="1539" y="429"/>
                    <a:pt x="1528" y="406"/>
                    <a:pt x="1513" y="385"/>
                  </a:cubicBezTo>
                  <a:cubicBezTo>
                    <a:pt x="1499" y="363"/>
                    <a:pt x="1483" y="343"/>
                    <a:pt x="1467" y="323"/>
                  </a:cubicBezTo>
                  <a:cubicBezTo>
                    <a:pt x="1451" y="303"/>
                    <a:pt x="1432" y="284"/>
                    <a:pt x="1416" y="266"/>
                  </a:cubicBezTo>
                  <a:cubicBezTo>
                    <a:pt x="1399" y="245"/>
                    <a:pt x="1382" y="226"/>
                    <a:pt x="1362" y="209"/>
                  </a:cubicBezTo>
                  <a:cubicBezTo>
                    <a:pt x="1344" y="191"/>
                    <a:pt x="1321" y="177"/>
                    <a:pt x="1302" y="161"/>
                  </a:cubicBezTo>
                  <a:cubicBezTo>
                    <a:pt x="1282" y="145"/>
                    <a:pt x="1264" y="128"/>
                    <a:pt x="1242" y="113"/>
                  </a:cubicBezTo>
                  <a:cubicBezTo>
                    <a:pt x="1221" y="98"/>
                    <a:pt x="1200" y="84"/>
                    <a:pt x="1176" y="71"/>
                  </a:cubicBezTo>
                  <a:cubicBezTo>
                    <a:pt x="1153" y="59"/>
                    <a:pt x="1128" y="53"/>
                    <a:pt x="1104" y="43"/>
                  </a:cubicBezTo>
                  <a:cubicBezTo>
                    <a:pt x="1080" y="33"/>
                    <a:pt x="1057" y="21"/>
                    <a:pt x="1031" y="15"/>
                  </a:cubicBezTo>
                  <a:cubicBezTo>
                    <a:pt x="1024" y="13"/>
                    <a:pt x="1016" y="12"/>
                    <a:pt x="1008" y="12"/>
                  </a:cubicBezTo>
                  <a:cubicBezTo>
                    <a:pt x="994" y="12"/>
                    <a:pt x="979" y="14"/>
                    <a:pt x="965" y="14"/>
                  </a:cubicBezTo>
                  <a:cubicBezTo>
                    <a:pt x="961" y="14"/>
                    <a:pt x="958" y="14"/>
                    <a:pt x="954" y="14"/>
                  </a:cubicBezTo>
                  <a:cubicBezTo>
                    <a:pt x="953" y="14"/>
                    <a:pt x="952" y="14"/>
                    <a:pt x="951" y="14"/>
                  </a:cubicBezTo>
                  <a:cubicBezTo>
                    <a:pt x="924" y="14"/>
                    <a:pt x="899" y="0"/>
                    <a:pt x="8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1"/>
            <p:cNvSpPr/>
            <p:nvPr/>
          </p:nvSpPr>
          <p:spPr>
            <a:xfrm>
              <a:off x="4119025" y="4575400"/>
              <a:ext cx="49475" cy="65975"/>
            </a:xfrm>
            <a:custGeom>
              <a:avLst/>
              <a:gdLst/>
              <a:ahLst/>
              <a:cxnLst/>
              <a:rect l="l" t="t" r="r" b="b"/>
              <a:pathLst>
                <a:path w="1979" h="2639" extrusionOk="0">
                  <a:moveTo>
                    <a:pt x="870" y="1"/>
                  </a:moveTo>
                  <a:cubicBezTo>
                    <a:pt x="844" y="1"/>
                    <a:pt x="818" y="10"/>
                    <a:pt x="792" y="13"/>
                  </a:cubicBezTo>
                  <a:cubicBezTo>
                    <a:pt x="789" y="14"/>
                    <a:pt x="785" y="14"/>
                    <a:pt x="781" y="14"/>
                  </a:cubicBezTo>
                  <a:cubicBezTo>
                    <a:pt x="768" y="14"/>
                    <a:pt x="755" y="13"/>
                    <a:pt x="742" y="13"/>
                  </a:cubicBezTo>
                  <a:cubicBezTo>
                    <a:pt x="733" y="13"/>
                    <a:pt x="724" y="13"/>
                    <a:pt x="715" y="16"/>
                  </a:cubicBezTo>
                  <a:cubicBezTo>
                    <a:pt x="690" y="22"/>
                    <a:pt x="670" y="41"/>
                    <a:pt x="646" y="51"/>
                  </a:cubicBezTo>
                  <a:cubicBezTo>
                    <a:pt x="622" y="59"/>
                    <a:pt x="596" y="64"/>
                    <a:pt x="573" y="78"/>
                  </a:cubicBezTo>
                  <a:cubicBezTo>
                    <a:pt x="550" y="89"/>
                    <a:pt x="530" y="106"/>
                    <a:pt x="510" y="121"/>
                  </a:cubicBezTo>
                  <a:cubicBezTo>
                    <a:pt x="488" y="134"/>
                    <a:pt x="470" y="153"/>
                    <a:pt x="451" y="169"/>
                  </a:cubicBezTo>
                  <a:cubicBezTo>
                    <a:pt x="430" y="185"/>
                    <a:pt x="405" y="193"/>
                    <a:pt x="387" y="213"/>
                  </a:cubicBezTo>
                  <a:cubicBezTo>
                    <a:pt x="367" y="230"/>
                    <a:pt x="354" y="251"/>
                    <a:pt x="335" y="272"/>
                  </a:cubicBezTo>
                  <a:cubicBezTo>
                    <a:pt x="318" y="290"/>
                    <a:pt x="297" y="305"/>
                    <a:pt x="280" y="326"/>
                  </a:cubicBezTo>
                  <a:cubicBezTo>
                    <a:pt x="264" y="347"/>
                    <a:pt x="249" y="368"/>
                    <a:pt x="234" y="389"/>
                  </a:cubicBezTo>
                  <a:cubicBezTo>
                    <a:pt x="220" y="411"/>
                    <a:pt x="208" y="433"/>
                    <a:pt x="194" y="455"/>
                  </a:cubicBezTo>
                  <a:cubicBezTo>
                    <a:pt x="180" y="476"/>
                    <a:pt x="172" y="502"/>
                    <a:pt x="158" y="524"/>
                  </a:cubicBezTo>
                  <a:cubicBezTo>
                    <a:pt x="147" y="547"/>
                    <a:pt x="138" y="571"/>
                    <a:pt x="126" y="595"/>
                  </a:cubicBezTo>
                  <a:cubicBezTo>
                    <a:pt x="114" y="619"/>
                    <a:pt x="94" y="637"/>
                    <a:pt x="82" y="661"/>
                  </a:cubicBezTo>
                  <a:cubicBezTo>
                    <a:pt x="72" y="684"/>
                    <a:pt x="60" y="708"/>
                    <a:pt x="50" y="732"/>
                  </a:cubicBezTo>
                  <a:cubicBezTo>
                    <a:pt x="41" y="756"/>
                    <a:pt x="34" y="781"/>
                    <a:pt x="24" y="806"/>
                  </a:cubicBezTo>
                  <a:cubicBezTo>
                    <a:pt x="15" y="830"/>
                    <a:pt x="9" y="850"/>
                    <a:pt x="1" y="876"/>
                  </a:cubicBezTo>
                  <a:cubicBezTo>
                    <a:pt x="19" y="882"/>
                    <a:pt x="28" y="884"/>
                    <a:pt x="38" y="884"/>
                  </a:cubicBezTo>
                  <a:cubicBezTo>
                    <a:pt x="47" y="884"/>
                    <a:pt x="57" y="882"/>
                    <a:pt x="76" y="882"/>
                  </a:cubicBezTo>
                  <a:cubicBezTo>
                    <a:pt x="114" y="882"/>
                    <a:pt x="114" y="886"/>
                    <a:pt x="153" y="886"/>
                  </a:cubicBezTo>
                  <a:cubicBezTo>
                    <a:pt x="192" y="886"/>
                    <a:pt x="192" y="883"/>
                    <a:pt x="231" y="883"/>
                  </a:cubicBezTo>
                  <a:cubicBezTo>
                    <a:pt x="270" y="883"/>
                    <a:pt x="270" y="871"/>
                    <a:pt x="308" y="871"/>
                  </a:cubicBezTo>
                  <a:cubicBezTo>
                    <a:pt x="347" y="871"/>
                    <a:pt x="347" y="882"/>
                    <a:pt x="387" y="882"/>
                  </a:cubicBezTo>
                  <a:cubicBezTo>
                    <a:pt x="425" y="882"/>
                    <a:pt x="425" y="881"/>
                    <a:pt x="464" y="881"/>
                  </a:cubicBezTo>
                  <a:cubicBezTo>
                    <a:pt x="475" y="881"/>
                    <a:pt x="484" y="881"/>
                    <a:pt x="490" y="881"/>
                  </a:cubicBezTo>
                  <a:cubicBezTo>
                    <a:pt x="506" y="881"/>
                    <a:pt x="514" y="880"/>
                    <a:pt x="540" y="874"/>
                  </a:cubicBezTo>
                  <a:cubicBezTo>
                    <a:pt x="550" y="850"/>
                    <a:pt x="569" y="836"/>
                    <a:pt x="579" y="815"/>
                  </a:cubicBezTo>
                  <a:cubicBezTo>
                    <a:pt x="591" y="792"/>
                    <a:pt x="592" y="764"/>
                    <a:pt x="604" y="744"/>
                  </a:cubicBezTo>
                  <a:cubicBezTo>
                    <a:pt x="618" y="721"/>
                    <a:pt x="639" y="705"/>
                    <a:pt x="652" y="686"/>
                  </a:cubicBezTo>
                  <a:cubicBezTo>
                    <a:pt x="667" y="665"/>
                    <a:pt x="682" y="645"/>
                    <a:pt x="697" y="626"/>
                  </a:cubicBezTo>
                  <a:cubicBezTo>
                    <a:pt x="714" y="605"/>
                    <a:pt x="726" y="582"/>
                    <a:pt x="742" y="567"/>
                  </a:cubicBezTo>
                  <a:cubicBezTo>
                    <a:pt x="762" y="547"/>
                    <a:pt x="783" y="531"/>
                    <a:pt x="801" y="520"/>
                  </a:cubicBezTo>
                  <a:cubicBezTo>
                    <a:pt x="818" y="510"/>
                    <a:pt x="834" y="508"/>
                    <a:pt x="849" y="508"/>
                  </a:cubicBezTo>
                  <a:cubicBezTo>
                    <a:pt x="857" y="508"/>
                    <a:pt x="865" y="508"/>
                    <a:pt x="872" y="508"/>
                  </a:cubicBezTo>
                  <a:cubicBezTo>
                    <a:pt x="893" y="508"/>
                    <a:pt x="916" y="512"/>
                    <a:pt x="942" y="528"/>
                  </a:cubicBezTo>
                  <a:cubicBezTo>
                    <a:pt x="962" y="539"/>
                    <a:pt x="987" y="549"/>
                    <a:pt x="1007" y="568"/>
                  </a:cubicBezTo>
                  <a:cubicBezTo>
                    <a:pt x="1025" y="584"/>
                    <a:pt x="1042" y="604"/>
                    <a:pt x="1059" y="625"/>
                  </a:cubicBezTo>
                  <a:cubicBezTo>
                    <a:pt x="1074" y="643"/>
                    <a:pt x="1090" y="664"/>
                    <a:pt x="1105" y="686"/>
                  </a:cubicBezTo>
                  <a:cubicBezTo>
                    <a:pt x="1118" y="706"/>
                    <a:pt x="1128" y="731"/>
                    <a:pt x="1141" y="754"/>
                  </a:cubicBezTo>
                  <a:cubicBezTo>
                    <a:pt x="1153" y="775"/>
                    <a:pt x="1161" y="799"/>
                    <a:pt x="1173" y="823"/>
                  </a:cubicBezTo>
                  <a:cubicBezTo>
                    <a:pt x="1183" y="845"/>
                    <a:pt x="1203" y="865"/>
                    <a:pt x="1213" y="889"/>
                  </a:cubicBezTo>
                  <a:cubicBezTo>
                    <a:pt x="1224" y="911"/>
                    <a:pt x="1231" y="936"/>
                    <a:pt x="1240" y="961"/>
                  </a:cubicBezTo>
                  <a:cubicBezTo>
                    <a:pt x="1250" y="984"/>
                    <a:pt x="1264" y="1005"/>
                    <a:pt x="1273" y="1031"/>
                  </a:cubicBezTo>
                  <a:cubicBezTo>
                    <a:pt x="1282" y="1053"/>
                    <a:pt x="1277" y="1082"/>
                    <a:pt x="1285" y="1108"/>
                  </a:cubicBezTo>
                  <a:cubicBezTo>
                    <a:pt x="1294" y="1133"/>
                    <a:pt x="1301" y="1155"/>
                    <a:pt x="1310" y="1181"/>
                  </a:cubicBezTo>
                  <a:cubicBezTo>
                    <a:pt x="1316" y="1205"/>
                    <a:pt x="1327" y="1227"/>
                    <a:pt x="1333" y="1253"/>
                  </a:cubicBezTo>
                  <a:cubicBezTo>
                    <a:pt x="1341" y="1277"/>
                    <a:pt x="1344" y="1302"/>
                    <a:pt x="1352" y="1328"/>
                  </a:cubicBezTo>
                  <a:cubicBezTo>
                    <a:pt x="1358" y="1352"/>
                    <a:pt x="1364" y="1376"/>
                    <a:pt x="1371" y="1402"/>
                  </a:cubicBezTo>
                  <a:cubicBezTo>
                    <a:pt x="1376" y="1425"/>
                    <a:pt x="1392" y="1449"/>
                    <a:pt x="1398" y="1473"/>
                  </a:cubicBezTo>
                  <a:cubicBezTo>
                    <a:pt x="1403" y="1498"/>
                    <a:pt x="1407" y="1524"/>
                    <a:pt x="1412" y="1548"/>
                  </a:cubicBezTo>
                  <a:cubicBezTo>
                    <a:pt x="1416" y="1573"/>
                    <a:pt x="1412" y="1600"/>
                    <a:pt x="1417" y="1625"/>
                  </a:cubicBezTo>
                  <a:cubicBezTo>
                    <a:pt x="1421" y="1650"/>
                    <a:pt x="1421" y="1676"/>
                    <a:pt x="1423" y="1702"/>
                  </a:cubicBezTo>
                  <a:cubicBezTo>
                    <a:pt x="1428" y="1727"/>
                    <a:pt x="1439" y="1751"/>
                    <a:pt x="1444" y="1777"/>
                  </a:cubicBezTo>
                  <a:cubicBezTo>
                    <a:pt x="1446" y="1802"/>
                    <a:pt x="1444" y="1827"/>
                    <a:pt x="1446" y="1853"/>
                  </a:cubicBezTo>
                  <a:cubicBezTo>
                    <a:pt x="1449" y="1878"/>
                    <a:pt x="1450" y="1904"/>
                    <a:pt x="1453" y="1929"/>
                  </a:cubicBezTo>
                  <a:lnTo>
                    <a:pt x="1461" y="2006"/>
                  </a:lnTo>
                  <a:cubicBezTo>
                    <a:pt x="1462" y="2030"/>
                    <a:pt x="1461" y="2056"/>
                    <a:pt x="1462" y="2082"/>
                  </a:cubicBezTo>
                  <a:cubicBezTo>
                    <a:pt x="1464" y="2107"/>
                    <a:pt x="1473" y="2132"/>
                    <a:pt x="1475" y="2158"/>
                  </a:cubicBezTo>
                  <a:cubicBezTo>
                    <a:pt x="1476" y="2184"/>
                    <a:pt x="1481" y="2209"/>
                    <a:pt x="1481" y="2234"/>
                  </a:cubicBezTo>
                  <a:cubicBezTo>
                    <a:pt x="1482" y="2260"/>
                    <a:pt x="1470" y="2285"/>
                    <a:pt x="1470" y="2312"/>
                  </a:cubicBezTo>
                  <a:cubicBezTo>
                    <a:pt x="1470" y="2338"/>
                    <a:pt x="1472" y="2362"/>
                    <a:pt x="1472" y="2389"/>
                  </a:cubicBezTo>
                  <a:cubicBezTo>
                    <a:pt x="1472" y="2416"/>
                    <a:pt x="1477" y="2443"/>
                    <a:pt x="1483" y="2468"/>
                  </a:cubicBezTo>
                  <a:cubicBezTo>
                    <a:pt x="1492" y="2494"/>
                    <a:pt x="1510" y="2515"/>
                    <a:pt x="1525" y="2536"/>
                  </a:cubicBezTo>
                  <a:cubicBezTo>
                    <a:pt x="1540" y="2557"/>
                    <a:pt x="1558" y="2576"/>
                    <a:pt x="1579" y="2591"/>
                  </a:cubicBezTo>
                  <a:cubicBezTo>
                    <a:pt x="1600" y="2606"/>
                    <a:pt x="1622" y="2619"/>
                    <a:pt x="1647" y="2628"/>
                  </a:cubicBezTo>
                  <a:cubicBezTo>
                    <a:pt x="1671" y="2636"/>
                    <a:pt x="1698" y="2639"/>
                    <a:pt x="1724" y="2639"/>
                  </a:cubicBezTo>
                  <a:cubicBezTo>
                    <a:pt x="1751" y="2639"/>
                    <a:pt x="1777" y="2633"/>
                    <a:pt x="1801" y="2625"/>
                  </a:cubicBezTo>
                  <a:cubicBezTo>
                    <a:pt x="1826" y="2617"/>
                    <a:pt x="1855" y="2614"/>
                    <a:pt x="1876" y="2598"/>
                  </a:cubicBezTo>
                  <a:cubicBezTo>
                    <a:pt x="1898" y="2584"/>
                    <a:pt x="1912" y="2558"/>
                    <a:pt x="1927" y="2537"/>
                  </a:cubicBezTo>
                  <a:cubicBezTo>
                    <a:pt x="1942" y="2516"/>
                    <a:pt x="1952" y="2491"/>
                    <a:pt x="1960" y="2466"/>
                  </a:cubicBezTo>
                  <a:cubicBezTo>
                    <a:pt x="1969" y="2442"/>
                    <a:pt x="1970" y="2416"/>
                    <a:pt x="1970" y="2389"/>
                  </a:cubicBezTo>
                  <a:cubicBezTo>
                    <a:pt x="1970" y="2365"/>
                    <a:pt x="1969" y="2339"/>
                    <a:pt x="1967" y="2312"/>
                  </a:cubicBezTo>
                  <a:cubicBezTo>
                    <a:pt x="1967" y="2286"/>
                    <a:pt x="1978" y="2260"/>
                    <a:pt x="1976" y="2234"/>
                  </a:cubicBezTo>
                  <a:cubicBezTo>
                    <a:pt x="1975" y="2209"/>
                    <a:pt x="1971" y="2184"/>
                    <a:pt x="1970" y="2157"/>
                  </a:cubicBezTo>
                  <a:cubicBezTo>
                    <a:pt x="1969" y="2131"/>
                    <a:pt x="1967" y="2105"/>
                    <a:pt x="1965" y="2079"/>
                  </a:cubicBezTo>
                  <a:cubicBezTo>
                    <a:pt x="1964" y="2054"/>
                    <a:pt x="1960" y="2028"/>
                    <a:pt x="1958" y="2003"/>
                  </a:cubicBezTo>
                  <a:cubicBezTo>
                    <a:pt x="1957" y="1977"/>
                    <a:pt x="1957" y="1952"/>
                    <a:pt x="1954" y="1925"/>
                  </a:cubicBezTo>
                  <a:cubicBezTo>
                    <a:pt x="1951" y="1900"/>
                    <a:pt x="1952" y="1873"/>
                    <a:pt x="1949" y="1847"/>
                  </a:cubicBezTo>
                  <a:lnTo>
                    <a:pt x="1942" y="1771"/>
                  </a:lnTo>
                  <a:cubicBezTo>
                    <a:pt x="1939" y="1745"/>
                    <a:pt x="1927" y="1722"/>
                    <a:pt x="1925" y="1696"/>
                  </a:cubicBezTo>
                  <a:cubicBezTo>
                    <a:pt x="1921" y="1670"/>
                    <a:pt x="1916" y="1645"/>
                    <a:pt x="1912" y="1620"/>
                  </a:cubicBezTo>
                  <a:cubicBezTo>
                    <a:pt x="1909" y="1594"/>
                    <a:pt x="1909" y="1569"/>
                    <a:pt x="1904" y="1543"/>
                  </a:cubicBezTo>
                  <a:cubicBezTo>
                    <a:pt x="1900" y="1518"/>
                    <a:pt x="1900" y="1492"/>
                    <a:pt x="1896" y="1467"/>
                  </a:cubicBezTo>
                  <a:cubicBezTo>
                    <a:pt x="1893" y="1441"/>
                    <a:pt x="1884" y="1417"/>
                    <a:pt x="1880" y="1392"/>
                  </a:cubicBezTo>
                  <a:cubicBezTo>
                    <a:pt x="1874" y="1366"/>
                    <a:pt x="1863" y="1343"/>
                    <a:pt x="1857" y="1318"/>
                  </a:cubicBezTo>
                  <a:cubicBezTo>
                    <a:pt x="1852" y="1293"/>
                    <a:pt x="1858" y="1265"/>
                    <a:pt x="1853" y="1241"/>
                  </a:cubicBezTo>
                  <a:cubicBezTo>
                    <a:pt x="1848" y="1215"/>
                    <a:pt x="1837" y="1192"/>
                    <a:pt x="1830" y="1167"/>
                  </a:cubicBezTo>
                  <a:cubicBezTo>
                    <a:pt x="1824" y="1141"/>
                    <a:pt x="1815" y="1118"/>
                    <a:pt x="1809" y="1093"/>
                  </a:cubicBezTo>
                  <a:cubicBezTo>
                    <a:pt x="1803" y="1068"/>
                    <a:pt x="1798" y="1043"/>
                    <a:pt x="1792" y="1018"/>
                  </a:cubicBezTo>
                  <a:cubicBezTo>
                    <a:pt x="1783" y="994"/>
                    <a:pt x="1771" y="970"/>
                    <a:pt x="1764" y="946"/>
                  </a:cubicBezTo>
                  <a:cubicBezTo>
                    <a:pt x="1755" y="922"/>
                    <a:pt x="1748" y="897"/>
                    <a:pt x="1738" y="872"/>
                  </a:cubicBezTo>
                  <a:cubicBezTo>
                    <a:pt x="1729" y="849"/>
                    <a:pt x="1728" y="822"/>
                    <a:pt x="1718" y="797"/>
                  </a:cubicBezTo>
                  <a:lnTo>
                    <a:pt x="1690" y="726"/>
                  </a:lnTo>
                  <a:cubicBezTo>
                    <a:pt x="1679" y="701"/>
                    <a:pt x="1663" y="680"/>
                    <a:pt x="1653" y="657"/>
                  </a:cubicBezTo>
                  <a:cubicBezTo>
                    <a:pt x="1642" y="633"/>
                    <a:pt x="1632" y="609"/>
                    <a:pt x="1622" y="586"/>
                  </a:cubicBezTo>
                  <a:cubicBezTo>
                    <a:pt x="1610" y="563"/>
                    <a:pt x="1594" y="541"/>
                    <a:pt x="1582" y="520"/>
                  </a:cubicBezTo>
                  <a:cubicBezTo>
                    <a:pt x="1568" y="498"/>
                    <a:pt x="1552" y="477"/>
                    <a:pt x="1539" y="456"/>
                  </a:cubicBezTo>
                  <a:cubicBezTo>
                    <a:pt x="1525" y="433"/>
                    <a:pt x="1508" y="415"/>
                    <a:pt x="1494" y="394"/>
                  </a:cubicBezTo>
                  <a:cubicBezTo>
                    <a:pt x="1480" y="372"/>
                    <a:pt x="1465" y="352"/>
                    <a:pt x="1449" y="332"/>
                  </a:cubicBezTo>
                  <a:cubicBezTo>
                    <a:pt x="1433" y="311"/>
                    <a:pt x="1428" y="282"/>
                    <a:pt x="1410" y="263"/>
                  </a:cubicBezTo>
                  <a:cubicBezTo>
                    <a:pt x="1393" y="244"/>
                    <a:pt x="1368" y="233"/>
                    <a:pt x="1349" y="215"/>
                  </a:cubicBezTo>
                  <a:cubicBezTo>
                    <a:pt x="1331" y="197"/>
                    <a:pt x="1313" y="181"/>
                    <a:pt x="1293" y="164"/>
                  </a:cubicBezTo>
                  <a:cubicBezTo>
                    <a:pt x="1272" y="148"/>
                    <a:pt x="1252" y="132"/>
                    <a:pt x="1231" y="118"/>
                  </a:cubicBezTo>
                  <a:cubicBezTo>
                    <a:pt x="1209" y="104"/>
                    <a:pt x="1188" y="92"/>
                    <a:pt x="1165" y="80"/>
                  </a:cubicBezTo>
                  <a:cubicBezTo>
                    <a:pt x="1143" y="68"/>
                    <a:pt x="1120" y="57"/>
                    <a:pt x="1096" y="48"/>
                  </a:cubicBezTo>
                  <a:cubicBezTo>
                    <a:pt x="1072" y="38"/>
                    <a:pt x="1047" y="32"/>
                    <a:pt x="1022" y="26"/>
                  </a:cubicBezTo>
                  <a:cubicBezTo>
                    <a:pt x="998" y="20"/>
                    <a:pt x="972" y="16"/>
                    <a:pt x="947" y="13"/>
                  </a:cubicBezTo>
                  <a:cubicBezTo>
                    <a:pt x="920" y="6"/>
                    <a:pt x="894" y="1"/>
                    <a:pt x="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1"/>
            <p:cNvSpPr/>
            <p:nvPr/>
          </p:nvSpPr>
          <p:spPr>
            <a:xfrm>
              <a:off x="4161350" y="4575450"/>
              <a:ext cx="49400" cy="65975"/>
            </a:xfrm>
            <a:custGeom>
              <a:avLst/>
              <a:gdLst/>
              <a:ahLst/>
              <a:cxnLst/>
              <a:rect l="l" t="t" r="r" b="b"/>
              <a:pathLst>
                <a:path w="1976" h="2639" extrusionOk="0">
                  <a:moveTo>
                    <a:pt x="814" y="0"/>
                  </a:moveTo>
                  <a:cubicBezTo>
                    <a:pt x="808" y="0"/>
                    <a:pt x="801" y="1"/>
                    <a:pt x="795" y="2"/>
                  </a:cubicBezTo>
                  <a:cubicBezTo>
                    <a:pt x="769" y="4"/>
                    <a:pt x="743" y="6"/>
                    <a:pt x="718" y="13"/>
                  </a:cubicBezTo>
                  <a:cubicBezTo>
                    <a:pt x="692" y="19"/>
                    <a:pt x="667" y="25"/>
                    <a:pt x="643" y="35"/>
                  </a:cubicBezTo>
                  <a:cubicBezTo>
                    <a:pt x="618" y="45"/>
                    <a:pt x="601" y="67"/>
                    <a:pt x="577" y="79"/>
                  </a:cubicBezTo>
                  <a:cubicBezTo>
                    <a:pt x="554" y="91"/>
                    <a:pt x="527" y="95"/>
                    <a:pt x="505" y="110"/>
                  </a:cubicBezTo>
                  <a:cubicBezTo>
                    <a:pt x="483" y="125"/>
                    <a:pt x="464" y="142"/>
                    <a:pt x="443" y="158"/>
                  </a:cubicBezTo>
                  <a:cubicBezTo>
                    <a:pt x="423" y="174"/>
                    <a:pt x="407" y="195"/>
                    <a:pt x="388" y="213"/>
                  </a:cubicBezTo>
                  <a:cubicBezTo>
                    <a:pt x="370" y="230"/>
                    <a:pt x="348" y="247"/>
                    <a:pt x="330" y="265"/>
                  </a:cubicBezTo>
                  <a:cubicBezTo>
                    <a:pt x="313" y="283"/>
                    <a:pt x="296" y="304"/>
                    <a:pt x="280" y="324"/>
                  </a:cubicBezTo>
                  <a:cubicBezTo>
                    <a:pt x="264" y="345"/>
                    <a:pt x="257" y="371"/>
                    <a:pt x="242" y="393"/>
                  </a:cubicBezTo>
                  <a:cubicBezTo>
                    <a:pt x="227" y="414"/>
                    <a:pt x="210" y="432"/>
                    <a:pt x="195" y="454"/>
                  </a:cubicBezTo>
                  <a:cubicBezTo>
                    <a:pt x="182" y="475"/>
                    <a:pt x="167" y="497"/>
                    <a:pt x="156" y="519"/>
                  </a:cubicBezTo>
                  <a:cubicBezTo>
                    <a:pt x="143" y="543"/>
                    <a:pt x="137" y="569"/>
                    <a:pt x="126" y="592"/>
                  </a:cubicBezTo>
                  <a:cubicBezTo>
                    <a:pt x="114" y="614"/>
                    <a:pt x="104" y="639"/>
                    <a:pt x="93" y="663"/>
                  </a:cubicBezTo>
                  <a:cubicBezTo>
                    <a:pt x="83" y="685"/>
                    <a:pt x="71" y="709"/>
                    <a:pt x="60" y="732"/>
                  </a:cubicBezTo>
                  <a:cubicBezTo>
                    <a:pt x="51" y="757"/>
                    <a:pt x="41" y="780"/>
                    <a:pt x="30" y="805"/>
                  </a:cubicBezTo>
                  <a:cubicBezTo>
                    <a:pt x="22" y="829"/>
                    <a:pt x="9" y="848"/>
                    <a:pt x="0" y="873"/>
                  </a:cubicBezTo>
                  <a:cubicBezTo>
                    <a:pt x="16" y="879"/>
                    <a:pt x="25" y="881"/>
                    <a:pt x="34" y="881"/>
                  </a:cubicBezTo>
                  <a:cubicBezTo>
                    <a:pt x="45" y="881"/>
                    <a:pt x="55" y="878"/>
                    <a:pt x="76" y="878"/>
                  </a:cubicBezTo>
                  <a:cubicBezTo>
                    <a:pt x="115" y="878"/>
                    <a:pt x="115" y="876"/>
                    <a:pt x="153" y="876"/>
                  </a:cubicBezTo>
                  <a:cubicBezTo>
                    <a:pt x="193" y="876"/>
                    <a:pt x="193" y="870"/>
                    <a:pt x="232" y="870"/>
                  </a:cubicBezTo>
                  <a:cubicBezTo>
                    <a:pt x="270" y="870"/>
                    <a:pt x="270" y="881"/>
                    <a:pt x="309" y="881"/>
                  </a:cubicBezTo>
                  <a:cubicBezTo>
                    <a:pt x="348" y="881"/>
                    <a:pt x="348" y="878"/>
                    <a:pt x="387" y="878"/>
                  </a:cubicBezTo>
                  <a:cubicBezTo>
                    <a:pt x="426" y="878"/>
                    <a:pt x="426" y="881"/>
                    <a:pt x="464" y="881"/>
                  </a:cubicBezTo>
                  <a:cubicBezTo>
                    <a:pt x="483" y="881"/>
                    <a:pt x="493" y="882"/>
                    <a:pt x="502" y="882"/>
                  </a:cubicBezTo>
                  <a:cubicBezTo>
                    <a:pt x="513" y="882"/>
                    <a:pt x="522" y="881"/>
                    <a:pt x="542" y="876"/>
                  </a:cubicBezTo>
                  <a:cubicBezTo>
                    <a:pt x="553" y="851"/>
                    <a:pt x="567" y="832"/>
                    <a:pt x="579" y="810"/>
                  </a:cubicBezTo>
                  <a:cubicBezTo>
                    <a:pt x="590" y="787"/>
                    <a:pt x="598" y="763"/>
                    <a:pt x="611" y="743"/>
                  </a:cubicBezTo>
                  <a:cubicBezTo>
                    <a:pt x="624" y="721"/>
                    <a:pt x="641" y="703"/>
                    <a:pt x="655" y="683"/>
                  </a:cubicBezTo>
                  <a:cubicBezTo>
                    <a:pt x="670" y="662"/>
                    <a:pt x="682" y="639"/>
                    <a:pt x="694" y="621"/>
                  </a:cubicBezTo>
                  <a:cubicBezTo>
                    <a:pt x="712" y="599"/>
                    <a:pt x="730" y="583"/>
                    <a:pt x="747" y="567"/>
                  </a:cubicBezTo>
                  <a:cubicBezTo>
                    <a:pt x="767" y="548"/>
                    <a:pt x="783" y="528"/>
                    <a:pt x="800" y="517"/>
                  </a:cubicBezTo>
                  <a:cubicBezTo>
                    <a:pt x="826" y="501"/>
                    <a:pt x="851" y="501"/>
                    <a:pt x="871" y="501"/>
                  </a:cubicBezTo>
                  <a:cubicBezTo>
                    <a:pt x="893" y="501"/>
                    <a:pt x="917" y="505"/>
                    <a:pt x="944" y="519"/>
                  </a:cubicBezTo>
                  <a:cubicBezTo>
                    <a:pt x="962" y="532"/>
                    <a:pt x="981" y="549"/>
                    <a:pt x="1003" y="567"/>
                  </a:cubicBezTo>
                  <a:cubicBezTo>
                    <a:pt x="1020" y="583"/>
                    <a:pt x="1044" y="596"/>
                    <a:pt x="1062" y="618"/>
                  </a:cubicBezTo>
                  <a:cubicBezTo>
                    <a:pt x="1076" y="636"/>
                    <a:pt x="1080" y="666"/>
                    <a:pt x="1095" y="688"/>
                  </a:cubicBezTo>
                  <a:cubicBezTo>
                    <a:pt x="1108" y="709"/>
                    <a:pt x="1128" y="726"/>
                    <a:pt x="1142" y="748"/>
                  </a:cubicBezTo>
                  <a:cubicBezTo>
                    <a:pt x="1154" y="770"/>
                    <a:pt x="1171" y="790"/>
                    <a:pt x="1183" y="813"/>
                  </a:cubicBezTo>
                  <a:cubicBezTo>
                    <a:pt x="1194" y="834"/>
                    <a:pt x="1197" y="862"/>
                    <a:pt x="1207" y="887"/>
                  </a:cubicBezTo>
                  <a:cubicBezTo>
                    <a:pt x="1218" y="909"/>
                    <a:pt x="1229" y="932"/>
                    <a:pt x="1240" y="956"/>
                  </a:cubicBezTo>
                  <a:cubicBezTo>
                    <a:pt x="1249" y="979"/>
                    <a:pt x="1255" y="1004"/>
                    <a:pt x="1262" y="1028"/>
                  </a:cubicBezTo>
                  <a:cubicBezTo>
                    <a:pt x="1271" y="1051"/>
                    <a:pt x="1283" y="1074"/>
                    <a:pt x="1293" y="1100"/>
                  </a:cubicBezTo>
                  <a:cubicBezTo>
                    <a:pt x="1301" y="1123"/>
                    <a:pt x="1316" y="1145"/>
                    <a:pt x="1324" y="1170"/>
                  </a:cubicBezTo>
                  <a:cubicBezTo>
                    <a:pt x="1331" y="1194"/>
                    <a:pt x="1326" y="1223"/>
                    <a:pt x="1333" y="1246"/>
                  </a:cubicBezTo>
                  <a:cubicBezTo>
                    <a:pt x="1340" y="1271"/>
                    <a:pt x="1357" y="1292"/>
                    <a:pt x="1364" y="1317"/>
                  </a:cubicBezTo>
                  <a:cubicBezTo>
                    <a:pt x="1370" y="1342"/>
                    <a:pt x="1369" y="1369"/>
                    <a:pt x="1375" y="1394"/>
                  </a:cubicBezTo>
                  <a:cubicBezTo>
                    <a:pt x="1380" y="1418"/>
                    <a:pt x="1388" y="1442"/>
                    <a:pt x="1394" y="1467"/>
                  </a:cubicBezTo>
                  <a:cubicBezTo>
                    <a:pt x="1399" y="1492"/>
                    <a:pt x="1407" y="1517"/>
                    <a:pt x="1411" y="1542"/>
                  </a:cubicBezTo>
                  <a:cubicBezTo>
                    <a:pt x="1415" y="1567"/>
                    <a:pt x="1410" y="1595"/>
                    <a:pt x="1413" y="1620"/>
                  </a:cubicBezTo>
                  <a:cubicBezTo>
                    <a:pt x="1417" y="1646"/>
                    <a:pt x="1426" y="1670"/>
                    <a:pt x="1429" y="1695"/>
                  </a:cubicBezTo>
                  <a:cubicBezTo>
                    <a:pt x="1433" y="1721"/>
                    <a:pt x="1428" y="1746"/>
                    <a:pt x="1432" y="1772"/>
                  </a:cubicBezTo>
                  <a:cubicBezTo>
                    <a:pt x="1435" y="1798"/>
                    <a:pt x="1439" y="1824"/>
                    <a:pt x="1442" y="1849"/>
                  </a:cubicBezTo>
                  <a:cubicBezTo>
                    <a:pt x="1444" y="1874"/>
                    <a:pt x="1448" y="1900"/>
                    <a:pt x="1451" y="1926"/>
                  </a:cubicBezTo>
                  <a:cubicBezTo>
                    <a:pt x="1454" y="1951"/>
                    <a:pt x="1460" y="1975"/>
                    <a:pt x="1463" y="2002"/>
                  </a:cubicBezTo>
                  <a:cubicBezTo>
                    <a:pt x="1465" y="2027"/>
                    <a:pt x="1472" y="2053"/>
                    <a:pt x="1474" y="2078"/>
                  </a:cubicBezTo>
                  <a:cubicBezTo>
                    <a:pt x="1475" y="2103"/>
                    <a:pt x="1466" y="2129"/>
                    <a:pt x="1467" y="2156"/>
                  </a:cubicBezTo>
                  <a:cubicBezTo>
                    <a:pt x="1469" y="2182"/>
                    <a:pt x="1467" y="2206"/>
                    <a:pt x="1469" y="2232"/>
                  </a:cubicBezTo>
                  <a:cubicBezTo>
                    <a:pt x="1470" y="2258"/>
                    <a:pt x="1474" y="2283"/>
                    <a:pt x="1474" y="2310"/>
                  </a:cubicBezTo>
                  <a:cubicBezTo>
                    <a:pt x="1474" y="2335"/>
                    <a:pt x="1481" y="2360"/>
                    <a:pt x="1481" y="2387"/>
                  </a:cubicBezTo>
                  <a:cubicBezTo>
                    <a:pt x="1481" y="2414"/>
                    <a:pt x="1477" y="2441"/>
                    <a:pt x="1486" y="2465"/>
                  </a:cubicBezTo>
                  <a:cubicBezTo>
                    <a:pt x="1493" y="2490"/>
                    <a:pt x="1503" y="2517"/>
                    <a:pt x="1518" y="2537"/>
                  </a:cubicBezTo>
                  <a:cubicBezTo>
                    <a:pt x="1533" y="2559"/>
                    <a:pt x="1554" y="2576"/>
                    <a:pt x="1576" y="2592"/>
                  </a:cubicBezTo>
                  <a:cubicBezTo>
                    <a:pt x="1597" y="2607"/>
                    <a:pt x="1625" y="2610"/>
                    <a:pt x="1649" y="2617"/>
                  </a:cubicBezTo>
                  <a:cubicBezTo>
                    <a:pt x="1673" y="2626"/>
                    <a:pt x="1697" y="2639"/>
                    <a:pt x="1724" y="2639"/>
                  </a:cubicBezTo>
                  <a:cubicBezTo>
                    <a:pt x="1750" y="2639"/>
                    <a:pt x="1777" y="2634"/>
                    <a:pt x="1802" y="2626"/>
                  </a:cubicBezTo>
                  <a:cubicBezTo>
                    <a:pt x="1828" y="2617"/>
                    <a:pt x="1846" y="2599"/>
                    <a:pt x="1867" y="2584"/>
                  </a:cubicBezTo>
                  <a:cubicBezTo>
                    <a:pt x="1889" y="2569"/>
                    <a:pt x="1914" y="2557"/>
                    <a:pt x="1930" y="2537"/>
                  </a:cubicBezTo>
                  <a:cubicBezTo>
                    <a:pt x="1945" y="2516"/>
                    <a:pt x="1947" y="2488"/>
                    <a:pt x="1954" y="2462"/>
                  </a:cubicBezTo>
                  <a:cubicBezTo>
                    <a:pt x="1963" y="2439"/>
                    <a:pt x="1975" y="2414"/>
                    <a:pt x="1975" y="2387"/>
                  </a:cubicBezTo>
                  <a:lnTo>
                    <a:pt x="1975" y="2310"/>
                  </a:lnTo>
                  <a:cubicBezTo>
                    <a:pt x="1975" y="2284"/>
                    <a:pt x="1969" y="2259"/>
                    <a:pt x="1968" y="2232"/>
                  </a:cubicBezTo>
                  <a:cubicBezTo>
                    <a:pt x="1967" y="2206"/>
                    <a:pt x="1965" y="2182"/>
                    <a:pt x="1965" y="2155"/>
                  </a:cubicBezTo>
                  <a:cubicBezTo>
                    <a:pt x="1964" y="2129"/>
                    <a:pt x="1974" y="2102"/>
                    <a:pt x="1973" y="2077"/>
                  </a:cubicBezTo>
                  <a:cubicBezTo>
                    <a:pt x="1972" y="2051"/>
                    <a:pt x="1967" y="2026"/>
                    <a:pt x="1964" y="2001"/>
                  </a:cubicBezTo>
                  <a:cubicBezTo>
                    <a:pt x="1963" y="1975"/>
                    <a:pt x="1953" y="1949"/>
                    <a:pt x="1951" y="1924"/>
                  </a:cubicBezTo>
                  <a:lnTo>
                    <a:pt x="1942" y="1847"/>
                  </a:lnTo>
                  <a:lnTo>
                    <a:pt x="1935" y="1771"/>
                  </a:lnTo>
                  <a:cubicBezTo>
                    <a:pt x="1932" y="1746"/>
                    <a:pt x="1933" y="1719"/>
                    <a:pt x="1929" y="1694"/>
                  </a:cubicBezTo>
                  <a:cubicBezTo>
                    <a:pt x="1926" y="1668"/>
                    <a:pt x="1926" y="1642"/>
                    <a:pt x="1922" y="1616"/>
                  </a:cubicBezTo>
                  <a:cubicBezTo>
                    <a:pt x="1919" y="1590"/>
                    <a:pt x="1906" y="1567"/>
                    <a:pt x="1903" y="1541"/>
                  </a:cubicBezTo>
                  <a:cubicBezTo>
                    <a:pt x="1898" y="1515"/>
                    <a:pt x="1897" y="1491"/>
                    <a:pt x="1893" y="1465"/>
                  </a:cubicBezTo>
                  <a:cubicBezTo>
                    <a:pt x="1889" y="1439"/>
                    <a:pt x="1878" y="1416"/>
                    <a:pt x="1873" y="1390"/>
                  </a:cubicBezTo>
                  <a:cubicBezTo>
                    <a:pt x="1867" y="1364"/>
                    <a:pt x="1877" y="1336"/>
                    <a:pt x="1872" y="1311"/>
                  </a:cubicBezTo>
                  <a:cubicBezTo>
                    <a:pt x="1866" y="1285"/>
                    <a:pt x="1860" y="1260"/>
                    <a:pt x="1854" y="1236"/>
                  </a:cubicBezTo>
                  <a:cubicBezTo>
                    <a:pt x="1849" y="1210"/>
                    <a:pt x="1839" y="1186"/>
                    <a:pt x="1833" y="1161"/>
                  </a:cubicBezTo>
                  <a:cubicBezTo>
                    <a:pt x="1825" y="1135"/>
                    <a:pt x="1822" y="1110"/>
                    <a:pt x="1815" y="1086"/>
                  </a:cubicBezTo>
                  <a:cubicBezTo>
                    <a:pt x="1808" y="1060"/>
                    <a:pt x="1799" y="1036"/>
                    <a:pt x="1791" y="1012"/>
                  </a:cubicBezTo>
                  <a:cubicBezTo>
                    <a:pt x="1783" y="987"/>
                    <a:pt x="1765" y="966"/>
                    <a:pt x="1758" y="941"/>
                  </a:cubicBezTo>
                  <a:cubicBezTo>
                    <a:pt x="1749" y="918"/>
                    <a:pt x="1742" y="892"/>
                    <a:pt x="1733" y="867"/>
                  </a:cubicBezTo>
                  <a:cubicBezTo>
                    <a:pt x="1724" y="844"/>
                    <a:pt x="1724" y="817"/>
                    <a:pt x="1715" y="792"/>
                  </a:cubicBezTo>
                  <a:cubicBezTo>
                    <a:pt x="1706" y="769"/>
                    <a:pt x="1700" y="743"/>
                    <a:pt x="1689" y="719"/>
                  </a:cubicBezTo>
                  <a:cubicBezTo>
                    <a:pt x="1679" y="695"/>
                    <a:pt x="1659" y="674"/>
                    <a:pt x="1649" y="652"/>
                  </a:cubicBezTo>
                  <a:cubicBezTo>
                    <a:pt x="1638" y="628"/>
                    <a:pt x="1632" y="603"/>
                    <a:pt x="1621" y="580"/>
                  </a:cubicBezTo>
                  <a:cubicBezTo>
                    <a:pt x="1609" y="557"/>
                    <a:pt x="1598" y="533"/>
                    <a:pt x="1587" y="512"/>
                  </a:cubicBezTo>
                  <a:cubicBezTo>
                    <a:pt x="1573" y="489"/>
                    <a:pt x="1560" y="468"/>
                    <a:pt x="1546" y="446"/>
                  </a:cubicBezTo>
                  <a:cubicBezTo>
                    <a:pt x="1533" y="423"/>
                    <a:pt x="1520" y="400"/>
                    <a:pt x="1507" y="379"/>
                  </a:cubicBezTo>
                  <a:cubicBezTo>
                    <a:pt x="1492" y="357"/>
                    <a:pt x="1470" y="341"/>
                    <a:pt x="1455" y="321"/>
                  </a:cubicBezTo>
                  <a:cubicBezTo>
                    <a:pt x="1439" y="302"/>
                    <a:pt x="1418" y="283"/>
                    <a:pt x="1402" y="265"/>
                  </a:cubicBezTo>
                  <a:cubicBezTo>
                    <a:pt x="1385" y="245"/>
                    <a:pt x="1376" y="219"/>
                    <a:pt x="1357" y="201"/>
                  </a:cubicBezTo>
                  <a:cubicBezTo>
                    <a:pt x="1338" y="182"/>
                    <a:pt x="1319" y="166"/>
                    <a:pt x="1298" y="150"/>
                  </a:cubicBezTo>
                  <a:cubicBezTo>
                    <a:pt x="1278" y="134"/>
                    <a:pt x="1257" y="117"/>
                    <a:pt x="1235" y="105"/>
                  </a:cubicBezTo>
                  <a:cubicBezTo>
                    <a:pt x="1214" y="90"/>
                    <a:pt x="1188" y="83"/>
                    <a:pt x="1166" y="71"/>
                  </a:cubicBezTo>
                  <a:cubicBezTo>
                    <a:pt x="1143" y="59"/>
                    <a:pt x="1121" y="48"/>
                    <a:pt x="1096" y="39"/>
                  </a:cubicBezTo>
                  <a:cubicBezTo>
                    <a:pt x="1072" y="30"/>
                    <a:pt x="1048" y="20"/>
                    <a:pt x="1024" y="14"/>
                  </a:cubicBezTo>
                  <a:cubicBezTo>
                    <a:pt x="1000" y="7"/>
                    <a:pt x="973" y="4"/>
                    <a:pt x="947" y="2"/>
                  </a:cubicBezTo>
                  <a:cubicBezTo>
                    <a:pt x="924" y="2"/>
                    <a:pt x="898" y="4"/>
                    <a:pt x="873" y="4"/>
                  </a:cubicBezTo>
                  <a:cubicBezTo>
                    <a:pt x="854" y="4"/>
                    <a:pt x="834" y="0"/>
                    <a:pt x="8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1"/>
            <p:cNvSpPr/>
            <p:nvPr/>
          </p:nvSpPr>
          <p:spPr>
            <a:xfrm>
              <a:off x="4023700" y="4761400"/>
              <a:ext cx="70325" cy="70100"/>
            </a:xfrm>
            <a:custGeom>
              <a:avLst/>
              <a:gdLst/>
              <a:ahLst/>
              <a:cxnLst/>
              <a:rect l="l" t="t" r="r" b="b"/>
              <a:pathLst>
                <a:path w="2813" h="2804" extrusionOk="0">
                  <a:moveTo>
                    <a:pt x="1268" y="1"/>
                  </a:moveTo>
                  <a:cubicBezTo>
                    <a:pt x="1260" y="1"/>
                    <a:pt x="1252" y="1"/>
                    <a:pt x="1243" y="2"/>
                  </a:cubicBezTo>
                  <a:cubicBezTo>
                    <a:pt x="1217" y="4"/>
                    <a:pt x="1197" y="31"/>
                    <a:pt x="1182" y="90"/>
                  </a:cubicBezTo>
                  <a:cubicBezTo>
                    <a:pt x="1179" y="109"/>
                    <a:pt x="1179" y="127"/>
                    <a:pt x="1176" y="141"/>
                  </a:cubicBezTo>
                  <a:cubicBezTo>
                    <a:pt x="1175" y="147"/>
                    <a:pt x="1173" y="153"/>
                    <a:pt x="1171" y="157"/>
                  </a:cubicBezTo>
                  <a:cubicBezTo>
                    <a:pt x="1170" y="163"/>
                    <a:pt x="1168" y="174"/>
                    <a:pt x="1166" y="184"/>
                  </a:cubicBezTo>
                  <a:cubicBezTo>
                    <a:pt x="1165" y="192"/>
                    <a:pt x="1163" y="202"/>
                    <a:pt x="1161" y="213"/>
                  </a:cubicBezTo>
                  <a:cubicBezTo>
                    <a:pt x="1160" y="221"/>
                    <a:pt x="1159" y="237"/>
                    <a:pt x="1155" y="237"/>
                  </a:cubicBezTo>
                  <a:cubicBezTo>
                    <a:pt x="1153" y="246"/>
                    <a:pt x="1144" y="266"/>
                    <a:pt x="1141" y="310"/>
                  </a:cubicBezTo>
                  <a:cubicBezTo>
                    <a:pt x="1141" y="361"/>
                    <a:pt x="1149" y="388"/>
                    <a:pt x="1144" y="388"/>
                  </a:cubicBezTo>
                  <a:cubicBezTo>
                    <a:pt x="1143" y="407"/>
                    <a:pt x="1143" y="427"/>
                    <a:pt x="1141" y="446"/>
                  </a:cubicBezTo>
                  <a:lnTo>
                    <a:pt x="1141" y="460"/>
                  </a:lnTo>
                  <a:cubicBezTo>
                    <a:pt x="1141" y="462"/>
                    <a:pt x="1139" y="462"/>
                    <a:pt x="1139" y="463"/>
                  </a:cubicBezTo>
                  <a:cubicBezTo>
                    <a:pt x="1138" y="463"/>
                    <a:pt x="1137" y="471"/>
                    <a:pt x="1134" y="482"/>
                  </a:cubicBezTo>
                  <a:cubicBezTo>
                    <a:pt x="1132" y="492"/>
                    <a:pt x="1129" y="516"/>
                    <a:pt x="1129" y="535"/>
                  </a:cubicBezTo>
                  <a:cubicBezTo>
                    <a:pt x="1129" y="548"/>
                    <a:pt x="1131" y="559"/>
                    <a:pt x="1131" y="570"/>
                  </a:cubicBezTo>
                  <a:cubicBezTo>
                    <a:pt x="1132" y="593"/>
                    <a:pt x="1131" y="608"/>
                    <a:pt x="1136" y="651"/>
                  </a:cubicBezTo>
                  <a:lnTo>
                    <a:pt x="1139" y="685"/>
                  </a:lnTo>
                  <a:lnTo>
                    <a:pt x="1139" y="705"/>
                  </a:lnTo>
                  <a:cubicBezTo>
                    <a:pt x="1139" y="728"/>
                    <a:pt x="1138" y="753"/>
                    <a:pt x="1138" y="776"/>
                  </a:cubicBezTo>
                  <a:cubicBezTo>
                    <a:pt x="1139" y="798"/>
                    <a:pt x="1141" y="821"/>
                    <a:pt x="1143" y="843"/>
                  </a:cubicBezTo>
                  <a:lnTo>
                    <a:pt x="1141" y="855"/>
                  </a:lnTo>
                  <a:cubicBezTo>
                    <a:pt x="1139" y="867"/>
                    <a:pt x="1136" y="898"/>
                    <a:pt x="1138" y="921"/>
                  </a:cubicBezTo>
                  <a:lnTo>
                    <a:pt x="1141" y="952"/>
                  </a:lnTo>
                  <a:cubicBezTo>
                    <a:pt x="1145" y="992"/>
                    <a:pt x="1148" y="1026"/>
                    <a:pt x="1151" y="1074"/>
                  </a:cubicBezTo>
                  <a:cubicBezTo>
                    <a:pt x="1153" y="1090"/>
                    <a:pt x="1155" y="1105"/>
                    <a:pt x="1161" y="1119"/>
                  </a:cubicBezTo>
                  <a:lnTo>
                    <a:pt x="1169" y="1142"/>
                  </a:lnTo>
                  <a:cubicBezTo>
                    <a:pt x="1170" y="1146"/>
                    <a:pt x="1173" y="1151"/>
                    <a:pt x="1173" y="1151"/>
                  </a:cubicBezTo>
                  <a:cubicBezTo>
                    <a:pt x="1175" y="1151"/>
                    <a:pt x="1176" y="1151"/>
                    <a:pt x="1176" y="1153"/>
                  </a:cubicBezTo>
                  <a:cubicBezTo>
                    <a:pt x="1176" y="1153"/>
                    <a:pt x="1176" y="1152"/>
                    <a:pt x="1176" y="1152"/>
                  </a:cubicBezTo>
                  <a:lnTo>
                    <a:pt x="1176" y="1152"/>
                  </a:lnTo>
                  <a:cubicBezTo>
                    <a:pt x="1177" y="1152"/>
                    <a:pt x="1176" y="1167"/>
                    <a:pt x="1176" y="1194"/>
                  </a:cubicBezTo>
                  <a:cubicBezTo>
                    <a:pt x="1177" y="1231"/>
                    <a:pt x="1181" y="1241"/>
                    <a:pt x="1182" y="1258"/>
                  </a:cubicBezTo>
                  <a:cubicBezTo>
                    <a:pt x="1185" y="1274"/>
                    <a:pt x="1187" y="1290"/>
                    <a:pt x="1191" y="1308"/>
                  </a:cubicBezTo>
                  <a:cubicBezTo>
                    <a:pt x="1190" y="1310"/>
                    <a:pt x="1186" y="1311"/>
                    <a:pt x="1182" y="1312"/>
                  </a:cubicBezTo>
                  <a:lnTo>
                    <a:pt x="1154" y="1319"/>
                  </a:lnTo>
                  <a:cubicBezTo>
                    <a:pt x="1137" y="1322"/>
                    <a:pt x="1113" y="1330"/>
                    <a:pt x="1107" y="1331"/>
                  </a:cubicBezTo>
                  <a:cubicBezTo>
                    <a:pt x="1096" y="1333"/>
                    <a:pt x="1071" y="1333"/>
                    <a:pt x="1041" y="1341"/>
                  </a:cubicBezTo>
                  <a:cubicBezTo>
                    <a:pt x="1024" y="1344"/>
                    <a:pt x="1004" y="1351"/>
                    <a:pt x="993" y="1358"/>
                  </a:cubicBezTo>
                  <a:lnTo>
                    <a:pt x="971" y="1368"/>
                  </a:lnTo>
                  <a:cubicBezTo>
                    <a:pt x="968" y="1370"/>
                    <a:pt x="967" y="1370"/>
                    <a:pt x="963" y="1371"/>
                  </a:cubicBezTo>
                  <a:lnTo>
                    <a:pt x="946" y="1375"/>
                  </a:lnTo>
                  <a:lnTo>
                    <a:pt x="914" y="1383"/>
                  </a:lnTo>
                  <a:lnTo>
                    <a:pt x="899" y="1387"/>
                  </a:lnTo>
                  <a:cubicBezTo>
                    <a:pt x="896" y="1389"/>
                    <a:pt x="893" y="1389"/>
                    <a:pt x="889" y="1390"/>
                  </a:cubicBezTo>
                  <a:lnTo>
                    <a:pt x="876" y="1390"/>
                  </a:lnTo>
                  <a:cubicBezTo>
                    <a:pt x="869" y="1390"/>
                    <a:pt x="862" y="1390"/>
                    <a:pt x="854" y="1390"/>
                  </a:cubicBezTo>
                  <a:cubicBezTo>
                    <a:pt x="842" y="1390"/>
                    <a:pt x="830" y="1390"/>
                    <a:pt x="818" y="1392"/>
                  </a:cubicBezTo>
                  <a:cubicBezTo>
                    <a:pt x="801" y="1396"/>
                    <a:pt x="779" y="1405"/>
                    <a:pt x="768" y="1411"/>
                  </a:cubicBezTo>
                  <a:cubicBezTo>
                    <a:pt x="756" y="1417"/>
                    <a:pt x="753" y="1419"/>
                    <a:pt x="744" y="1421"/>
                  </a:cubicBezTo>
                  <a:cubicBezTo>
                    <a:pt x="735" y="1424"/>
                    <a:pt x="699" y="1423"/>
                    <a:pt x="664" y="1432"/>
                  </a:cubicBezTo>
                  <a:cubicBezTo>
                    <a:pt x="637" y="1437"/>
                    <a:pt x="612" y="1440"/>
                    <a:pt x="587" y="1446"/>
                  </a:cubicBezTo>
                  <a:cubicBezTo>
                    <a:pt x="575" y="1449"/>
                    <a:pt x="561" y="1451"/>
                    <a:pt x="549" y="1454"/>
                  </a:cubicBezTo>
                  <a:cubicBezTo>
                    <a:pt x="537" y="1456"/>
                    <a:pt x="527" y="1458"/>
                    <a:pt x="507" y="1464"/>
                  </a:cubicBezTo>
                  <a:cubicBezTo>
                    <a:pt x="491" y="1467"/>
                    <a:pt x="475" y="1477"/>
                    <a:pt x="467" y="1481"/>
                  </a:cubicBezTo>
                  <a:cubicBezTo>
                    <a:pt x="459" y="1485"/>
                    <a:pt x="452" y="1488"/>
                    <a:pt x="445" y="1491"/>
                  </a:cubicBezTo>
                  <a:cubicBezTo>
                    <a:pt x="436" y="1493"/>
                    <a:pt x="428" y="1493"/>
                    <a:pt x="415" y="1493"/>
                  </a:cubicBezTo>
                  <a:cubicBezTo>
                    <a:pt x="401" y="1493"/>
                    <a:pt x="384" y="1494"/>
                    <a:pt x="368" y="1497"/>
                  </a:cubicBezTo>
                  <a:cubicBezTo>
                    <a:pt x="335" y="1507"/>
                    <a:pt x="305" y="1513"/>
                    <a:pt x="277" y="1523"/>
                  </a:cubicBezTo>
                  <a:cubicBezTo>
                    <a:pt x="249" y="1530"/>
                    <a:pt x="221" y="1541"/>
                    <a:pt x="200" y="1544"/>
                  </a:cubicBezTo>
                  <a:cubicBezTo>
                    <a:pt x="177" y="1546"/>
                    <a:pt x="147" y="1553"/>
                    <a:pt x="127" y="1558"/>
                  </a:cubicBezTo>
                  <a:cubicBezTo>
                    <a:pt x="108" y="1563"/>
                    <a:pt x="89" y="1569"/>
                    <a:pt x="72" y="1573"/>
                  </a:cubicBezTo>
                  <a:cubicBezTo>
                    <a:pt x="45" y="1583"/>
                    <a:pt x="30" y="1594"/>
                    <a:pt x="18" y="1601"/>
                  </a:cubicBezTo>
                  <a:cubicBezTo>
                    <a:pt x="7" y="1609"/>
                    <a:pt x="1" y="1614"/>
                    <a:pt x="1" y="1617"/>
                  </a:cubicBezTo>
                  <a:cubicBezTo>
                    <a:pt x="4" y="1647"/>
                    <a:pt x="20" y="1662"/>
                    <a:pt x="40" y="1664"/>
                  </a:cubicBezTo>
                  <a:cubicBezTo>
                    <a:pt x="45" y="1665"/>
                    <a:pt x="49" y="1665"/>
                    <a:pt x="53" y="1665"/>
                  </a:cubicBezTo>
                  <a:cubicBezTo>
                    <a:pt x="68" y="1665"/>
                    <a:pt x="80" y="1661"/>
                    <a:pt x="87" y="1660"/>
                  </a:cubicBezTo>
                  <a:cubicBezTo>
                    <a:pt x="99" y="1659"/>
                    <a:pt x="114" y="1657"/>
                    <a:pt x="127" y="1654"/>
                  </a:cubicBezTo>
                  <a:lnTo>
                    <a:pt x="127" y="1654"/>
                  </a:lnTo>
                  <a:cubicBezTo>
                    <a:pt x="114" y="1660"/>
                    <a:pt x="99" y="1665"/>
                    <a:pt x="90" y="1671"/>
                  </a:cubicBezTo>
                  <a:cubicBezTo>
                    <a:pt x="83" y="1684"/>
                    <a:pt x="52" y="1717"/>
                    <a:pt x="57" y="1739"/>
                  </a:cubicBezTo>
                  <a:cubicBezTo>
                    <a:pt x="57" y="1740"/>
                    <a:pt x="58" y="1740"/>
                    <a:pt x="60" y="1740"/>
                  </a:cubicBezTo>
                  <a:cubicBezTo>
                    <a:pt x="70" y="1740"/>
                    <a:pt x="107" y="1727"/>
                    <a:pt x="99" y="1727"/>
                  </a:cubicBezTo>
                  <a:cubicBezTo>
                    <a:pt x="115" y="1723"/>
                    <a:pt x="135" y="1718"/>
                    <a:pt x="156" y="1712"/>
                  </a:cubicBezTo>
                  <a:lnTo>
                    <a:pt x="172" y="1708"/>
                  </a:lnTo>
                  <a:cubicBezTo>
                    <a:pt x="173" y="1707"/>
                    <a:pt x="175" y="1706"/>
                    <a:pt x="180" y="1706"/>
                  </a:cubicBezTo>
                  <a:cubicBezTo>
                    <a:pt x="188" y="1703"/>
                    <a:pt x="200" y="1702"/>
                    <a:pt x="217" y="1697"/>
                  </a:cubicBezTo>
                  <a:cubicBezTo>
                    <a:pt x="226" y="1696"/>
                    <a:pt x="236" y="1694"/>
                    <a:pt x="247" y="1691"/>
                  </a:cubicBezTo>
                  <a:lnTo>
                    <a:pt x="266" y="1684"/>
                  </a:lnTo>
                  <a:cubicBezTo>
                    <a:pt x="280" y="1679"/>
                    <a:pt x="293" y="1675"/>
                    <a:pt x="307" y="1669"/>
                  </a:cubicBezTo>
                  <a:cubicBezTo>
                    <a:pt x="335" y="1660"/>
                    <a:pt x="363" y="1651"/>
                    <a:pt x="392" y="1641"/>
                  </a:cubicBezTo>
                  <a:cubicBezTo>
                    <a:pt x="397" y="1637"/>
                    <a:pt x="397" y="1636"/>
                    <a:pt x="410" y="1635"/>
                  </a:cubicBezTo>
                  <a:lnTo>
                    <a:pt x="437" y="1632"/>
                  </a:lnTo>
                  <a:cubicBezTo>
                    <a:pt x="447" y="1631"/>
                    <a:pt x="458" y="1630"/>
                    <a:pt x="468" y="1627"/>
                  </a:cubicBezTo>
                  <a:cubicBezTo>
                    <a:pt x="479" y="1624"/>
                    <a:pt x="490" y="1620"/>
                    <a:pt x="502" y="1615"/>
                  </a:cubicBezTo>
                  <a:cubicBezTo>
                    <a:pt x="513" y="1609"/>
                    <a:pt x="526" y="1603"/>
                    <a:pt x="529" y="1600"/>
                  </a:cubicBezTo>
                  <a:cubicBezTo>
                    <a:pt x="537" y="1594"/>
                    <a:pt x="538" y="1592"/>
                    <a:pt x="550" y="1588"/>
                  </a:cubicBezTo>
                  <a:cubicBezTo>
                    <a:pt x="579" y="1579"/>
                    <a:pt x="607" y="1572"/>
                    <a:pt x="633" y="1567"/>
                  </a:cubicBezTo>
                  <a:cubicBezTo>
                    <a:pt x="656" y="1561"/>
                    <a:pt x="678" y="1557"/>
                    <a:pt x="698" y="1552"/>
                  </a:cubicBezTo>
                  <a:cubicBezTo>
                    <a:pt x="713" y="1549"/>
                    <a:pt x="740" y="1549"/>
                    <a:pt x="764" y="1545"/>
                  </a:cubicBezTo>
                  <a:lnTo>
                    <a:pt x="767" y="1545"/>
                  </a:lnTo>
                  <a:cubicBezTo>
                    <a:pt x="784" y="1542"/>
                    <a:pt x="804" y="1534"/>
                    <a:pt x="815" y="1530"/>
                  </a:cubicBezTo>
                  <a:cubicBezTo>
                    <a:pt x="825" y="1526"/>
                    <a:pt x="829" y="1525"/>
                    <a:pt x="837" y="1524"/>
                  </a:cubicBezTo>
                  <a:cubicBezTo>
                    <a:pt x="840" y="1523"/>
                    <a:pt x="842" y="1523"/>
                    <a:pt x="844" y="1523"/>
                  </a:cubicBezTo>
                  <a:cubicBezTo>
                    <a:pt x="850" y="1523"/>
                    <a:pt x="854" y="1524"/>
                    <a:pt x="863" y="1525"/>
                  </a:cubicBezTo>
                  <a:cubicBezTo>
                    <a:pt x="871" y="1525"/>
                    <a:pt x="883" y="1527"/>
                    <a:pt x="895" y="1527"/>
                  </a:cubicBezTo>
                  <a:cubicBezTo>
                    <a:pt x="903" y="1527"/>
                    <a:pt x="911" y="1526"/>
                    <a:pt x="918" y="1525"/>
                  </a:cubicBezTo>
                  <a:cubicBezTo>
                    <a:pt x="945" y="1521"/>
                    <a:pt x="972" y="1518"/>
                    <a:pt x="1000" y="1514"/>
                  </a:cubicBezTo>
                  <a:cubicBezTo>
                    <a:pt x="1019" y="1512"/>
                    <a:pt x="1038" y="1503"/>
                    <a:pt x="1047" y="1501"/>
                  </a:cubicBezTo>
                  <a:cubicBezTo>
                    <a:pt x="1059" y="1497"/>
                    <a:pt x="1061" y="1497"/>
                    <a:pt x="1069" y="1497"/>
                  </a:cubicBezTo>
                  <a:cubicBezTo>
                    <a:pt x="1077" y="1497"/>
                    <a:pt x="1094" y="1499"/>
                    <a:pt x="1123" y="1499"/>
                  </a:cubicBezTo>
                  <a:cubicBezTo>
                    <a:pt x="1147" y="1498"/>
                    <a:pt x="1169" y="1497"/>
                    <a:pt x="1191" y="1496"/>
                  </a:cubicBezTo>
                  <a:lnTo>
                    <a:pt x="1222" y="1494"/>
                  </a:lnTo>
                  <a:lnTo>
                    <a:pt x="1223" y="1494"/>
                  </a:lnTo>
                  <a:cubicBezTo>
                    <a:pt x="1223" y="1503"/>
                    <a:pt x="1224" y="1513"/>
                    <a:pt x="1225" y="1525"/>
                  </a:cubicBezTo>
                  <a:cubicBezTo>
                    <a:pt x="1227" y="1539"/>
                    <a:pt x="1230" y="1552"/>
                    <a:pt x="1235" y="1563"/>
                  </a:cubicBezTo>
                  <a:cubicBezTo>
                    <a:pt x="1239" y="1577"/>
                    <a:pt x="1245" y="1589"/>
                    <a:pt x="1246" y="1593"/>
                  </a:cubicBezTo>
                  <a:cubicBezTo>
                    <a:pt x="1251" y="1601"/>
                    <a:pt x="1252" y="1599"/>
                    <a:pt x="1255" y="1612"/>
                  </a:cubicBezTo>
                  <a:cubicBezTo>
                    <a:pt x="1260" y="1643"/>
                    <a:pt x="1267" y="1678"/>
                    <a:pt x="1268" y="1690"/>
                  </a:cubicBezTo>
                  <a:lnTo>
                    <a:pt x="1270" y="1713"/>
                  </a:lnTo>
                  <a:cubicBezTo>
                    <a:pt x="1270" y="1724"/>
                    <a:pt x="1271" y="1738"/>
                    <a:pt x="1272" y="1749"/>
                  </a:cubicBezTo>
                  <a:cubicBezTo>
                    <a:pt x="1275" y="1771"/>
                    <a:pt x="1286" y="1798"/>
                    <a:pt x="1289" y="1810"/>
                  </a:cubicBezTo>
                  <a:cubicBezTo>
                    <a:pt x="1295" y="1824"/>
                    <a:pt x="1297" y="1820"/>
                    <a:pt x="1298" y="1837"/>
                  </a:cubicBezTo>
                  <a:lnTo>
                    <a:pt x="1304" y="1882"/>
                  </a:lnTo>
                  <a:lnTo>
                    <a:pt x="1307" y="1898"/>
                  </a:lnTo>
                  <a:cubicBezTo>
                    <a:pt x="1309" y="1905"/>
                    <a:pt x="1309" y="1908"/>
                    <a:pt x="1307" y="1921"/>
                  </a:cubicBezTo>
                  <a:cubicBezTo>
                    <a:pt x="1305" y="1938"/>
                    <a:pt x="1303" y="1960"/>
                    <a:pt x="1305" y="1979"/>
                  </a:cubicBezTo>
                  <a:cubicBezTo>
                    <a:pt x="1309" y="1997"/>
                    <a:pt x="1316" y="2021"/>
                    <a:pt x="1320" y="2033"/>
                  </a:cubicBezTo>
                  <a:cubicBezTo>
                    <a:pt x="1325" y="2044"/>
                    <a:pt x="1327" y="2048"/>
                    <a:pt x="1329" y="2056"/>
                  </a:cubicBezTo>
                  <a:cubicBezTo>
                    <a:pt x="1331" y="2066"/>
                    <a:pt x="1329" y="2099"/>
                    <a:pt x="1332" y="2133"/>
                  </a:cubicBezTo>
                  <a:cubicBezTo>
                    <a:pt x="1337" y="2184"/>
                    <a:pt x="1343" y="2231"/>
                    <a:pt x="1351" y="2279"/>
                  </a:cubicBezTo>
                  <a:cubicBezTo>
                    <a:pt x="1354" y="2297"/>
                    <a:pt x="1362" y="2317"/>
                    <a:pt x="1367" y="2329"/>
                  </a:cubicBezTo>
                  <a:cubicBezTo>
                    <a:pt x="1372" y="2339"/>
                    <a:pt x="1375" y="2347"/>
                    <a:pt x="1377" y="2356"/>
                  </a:cubicBezTo>
                  <a:cubicBezTo>
                    <a:pt x="1378" y="2366"/>
                    <a:pt x="1378" y="2372"/>
                    <a:pt x="1378" y="2386"/>
                  </a:cubicBezTo>
                  <a:cubicBezTo>
                    <a:pt x="1378" y="2398"/>
                    <a:pt x="1377" y="2417"/>
                    <a:pt x="1379" y="2433"/>
                  </a:cubicBezTo>
                  <a:cubicBezTo>
                    <a:pt x="1386" y="2466"/>
                    <a:pt x="1393" y="2495"/>
                    <a:pt x="1400" y="2525"/>
                  </a:cubicBezTo>
                  <a:cubicBezTo>
                    <a:pt x="1406" y="2553"/>
                    <a:pt x="1415" y="2581"/>
                    <a:pt x="1417" y="2602"/>
                  </a:cubicBezTo>
                  <a:cubicBezTo>
                    <a:pt x="1418" y="2626"/>
                    <a:pt x="1422" y="2655"/>
                    <a:pt x="1427" y="2675"/>
                  </a:cubicBezTo>
                  <a:cubicBezTo>
                    <a:pt x="1432" y="2697"/>
                    <a:pt x="1436" y="2714"/>
                    <a:pt x="1439" y="2731"/>
                  </a:cubicBezTo>
                  <a:cubicBezTo>
                    <a:pt x="1448" y="2760"/>
                    <a:pt x="1458" y="2776"/>
                    <a:pt x="1465" y="2787"/>
                  </a:cubicBezTo>
                  <a:cubicBezTo>
                    <a:pt x="1471" y="2797"/>
                    <a:pt x="1476" y="2804"/>
                    <a:pt x="1480" y="2804"/>
                  </a:cubicBezTo>
                  <a:cubicBezTo>
                    <a:pt x="1509" y="2801"/>
                    <a:pt x="1525" y="2787"/>
                    <a:pt x="1528" y="2766"/>
                  </a:cubicBezTo>
                  <a:cubicBezTo>
                    <a:pt x="1532" y="2746"/>
                    <a:pt x="1527" y="2730"/>
                    <a:pt x="1527" y="2719"/>
                  </a:cubicBezTo>
                  <a:cubicBezTo>
                    <a:pt x="1525" y="2707"/>
                    <a:pt x="1524" y="2693"/>
                    <a:pt x="1524" y="2680"/>
                  </a:cubicBezTo>
                  <a:lnTo>
                    <a:pt x="1524" y="2680"/>
                  </a:lnTo>
                  <a:cubicBezTo>
                    <a:pt x="1528" y="2692"/>
                    <a:pt x="1533" y="2707"/>
                    <a:pt x="1539" y="2718"/>
                  </a:cubicBezTo>
                  <a:cubicBezTo>
                    <a:pt x="1550" y="2724"/>
                    <a:pt x="1577" y="2753"/>
                    <a:pt x="1600" y="2753"/>
                  </a:cubicBezTo>
                  <a:cubicBezTo>
                    <a:pt x="1602" y="2753"/>
                    <a:pt x="1603" y="2753"/>
                    <a:pt x="1605" y="2752"/>
                  </a:cubicBezTo>
                  <a:cubicBezTo>
                    <a:pt x="1605" y="2752"/>
                    <a:pt x="1606" y="2752"/>
                    <a:pt x="1606" y="2752"/>
                  </a:cubicBezTo>
                  <a:cubicBezTo>
                    <a:pt x="1612" y="2752"/>
                    <a:pt x="1599" y="2711"/>
                    <a:pt x="1597" y="2711"/>
                  </a:cubicBezTo>
                  <a:cubicBezTo>
                    <a:pt x="1597" y="2711"/>
                    <a:pt x="1597" y="2711"/>
                    <a:pt x="1597" y="2712"/>
                  </a:cubicBezTo>
                  <a:cubicBezTo>
                    <a:pt x="1593" y="2696"/>
                    <a:pt x="1589" y="2676"/>
                    <a:pt x="1584" y="2655"/>
                  </a:cubicBezTo>
                  <a:lnTo>
                    <a:pt x="1581" y="2639"/>
                  </a:lnTo>
                  <a:cubicBezTo>
                    <a:pt x="1578" y="2638"/>
                    <a:pt x="1578" y="2635"/>
                    <a:pt x="1577" y="2631"/>
                  </a:cubicBezTo>
                  <a:cubicBezTo>
                    <a:pt x="1576" y="2623"/>
                    <a:pt x="1575" y="2611"/>
                    <a:pt x="1572" y="2594"/>
                  </a:cubicBezTo>
                  <a:cubicBezTo>
                    <a:pt x="1571" y="2584"/>
                    <a:pt x="1570" y="2575"/>
                    <a:pt x="1568" y="2564"/>
                  </a:cubicBezTo>
                  <a:lnTo>
                    <a:pt x="1562" y="2543"/>
                  </a:lnTo>
                  <a:cubicBezTo>
                    <a:pt x="1559" y="2531"/>
                    <a:pt x="1555" y="2517"/>
                    <a:pt x="1551" y="2503"/>
                  </a:cubicBezTo>
                  <a:lnTo>
                    <a:pt x="1527" y="2418"/>
                  </a:lnTo>
                  <a:cubicBezTo>
                    <a:pt x="1524" y="2413"/>
                    <a:pt x="1523" y="2413"/>
                    <a:pt x="1523" y="2399"/>
                  </a:cubicBezTo>
                  <a:lnTo>
                    <a:pt x="1523" y="2371"/>
                  </a:lnTo>
                  <a:cubicBezTo>
                    <a:pt x="1523" y="2360"/>
                    <a:pt x="1522" y="2350"/>
                    <a:pt x="1520" y="2340"/>
                  </a:cubicBezTo>
                  <a:cubicBezTo>
                    <a:pt x="1516" y="2319"/>
                    <a:pt x="1507" y="2296"/>
                    <a:pt x="1498" y="2281"/>
                  </a:cubicBezTo>
                  <a:cubicBezTo>
                    <a:pt x="1493" y="2270"/>
                    <a:pt x="1491" y="2269"/>
                    <a:pt x="1487" y="2263"/>
                  </a:cubicBezTo>
                  <a:cubicBezTo>
                    <a:pt x="1479" y="2221"/>
                    <a:pt x="1470" y="2176"/>
                    <a:pt x="1465" y="2140"/>
                  </a:cubicBezTo>
                  <a:cubicBezTo>
                    <a:pt x="1463" y="2117"/>
                    <a:pt x="1460" y="2112"/>
                    <a:pt x="1460" y="2096"/>
                  </a:cubicBezTo>
                  <a:cubicBezTo>
                    <a:pt x="1460" y="2082"/>
                    <a:pt x="1461" y="2059"/>
                    <a:pt x="1458" y="2040"/>
                  </a:cubicBezTo>
                  <a:cubicBezTo>
                    <a:pt x="1457" y="2023"/>
                    <a:pt x="1450" y="2001"/>
                    <a:pt x="1447" y="1991"/>
                  </a:cubicBezTo>
                  <a:cubicBezTo>
                    <a:pt x="1443" y="1980"/>
                    <a:pt x="1442" y="1976"/>
                    <a:pt x="1441" y="1968"/>
                  </a:cubicBezTo>
                  <a:cubicBezTo>
                    <a:pt x="1441" y="1959"/>
                    <a:pt x="1442" y="1953"/>
                    <a:pt x="1443" y="1943"/>
                  </a:cubicBezTo>
                  <a:cubicBezTo>
                    <a:pt x="1447" y="1928"/>
                    <a:pt x="1449" y="1906"/>
                    <a:pt x="1448" y="1888"/>
                  </a:cubicBezTo>
                  <a:cubicBezTo>
                    <a:pt x="1447" y="1869"/>
                    <a:pt x="1447" y="1852"/>
                    <a:pt x="1445" y="1834"/>
                  </a:cubicBezTo>
                  <a:cubicBezTo>
                    <a:pt x="1445" y="1820"/>
                    <a:pt x="1442" y="1788"/>
                    <a:pt x="1436" y="1769"/>
                  </a:cubicBezTo>
                  <a:cubicBezTo>
                    <a:pt x="1426" y="1733"/>
                    <a:pt x="1432" y="1740"/>
                    <a:pt x="1436" y="1696"/>
                  </a:cubicBezTo>
                  <a:cubicBezTo>
                    <a:pt x="1437" y="1687"/>
                    <a:pt x="1437" y="1675"/>
                    <a:pt x="1437" y="1662"/>
                  </a:cubicBezTo>
                  <a:lnTo>
                    <a:pt x="1437" y="1637"/>
                  </a:lnTo>
                  <a:cubicBezTo>
                    <a:pt x="1437" y="1621"/>
                    <a:pt x="1438" y="1606"/>
                    <a:pt x="1438" y="1590"/>
                  </a:cubicBezTo>
                  <a:cubicBezTo>
                    <a:pt x="1439" y="1571"/>
                    <a:pt x="1433" y="1541"/>
                    <a:pt x="1427" y="1525"/>
                  </a:cubicBezTo>
                  <a:cubicBezTo>
                    <a:pt x="1425" y="1512"/>
                    <a:pt x="1426" y="1512"/>
                    <a:pt x="1426" y="1503"/>
                  </a:cubicBezTo>
                  <a:lnTo>
                    <a:pt x="1427" y="1496"/>
                  </a:lnTo>
                  <a:cubicBezTo>
                    <a:pt x="1429" y="1491"/>
                    <a:pt x="1429" y="1485"/>
                    <a:pt x="1431" y="1480"/>
                  </a:cubicBezTo>
                  <a:cubicBezTo>
                    <a:pt x="1431" y="1477"/>
                    <a:pt x="1432" y="1474"/>
                    <a:pt x="1432" y="1470"/>
                  </a:cubicBezTo>
                  <a:cubicBezTo>
                    <a:pt x="1439" y="1469"/>
                    <a:pt x="1448" y="1469"/>
                    <a:pt x="1455" y="1469"/>
                  </a:cubicBezTo>
                  <a:cubicBezTo>
                    <a:pt x="1507" y="1469"/>
                    <a:pt x="1555" y="1466"/>
                    <a:pt x="1598" y="1462"/>
                  </a:cubicBezTo>
                  <a:cubicBezTo>
                    <a:pt x="1599" y="1464"/>
                    <a:pt x="1603" y="1465"/>
                    <a:pt x="1636" y="1466"/>
                  </a:cubicBezTo>
                  <a:cubicBezTo>
                    <a:pt x="1639" y="1466"/>
                    <a:pt x="1642" y="1466"/>
                    <a:pt x="1644" y="1466"/>
                  </a:cubicBezTo>
                  <a:cubicBezTo>
                    <a:pt x="1674" y="1466"/>
                    <a:pt x="1703" y="1461"/>
                    <a:pt x="1728" y="1450"/>
                  </a:cubicBezTo>
                  <a:cubicBezTo>
                    <a:pt x="1750" y="1441"/>
                    <a:pt x="1755" y="1439"/>
                    <a:pt x="1756" y="1439"/>
                  </a:cubicBezTo>
                  <a:cubicBezTo>
                    <a:pt x="1757" y="1439"/>
                    <a:pt x="1756" y="1440"/>
                    <a:pt x="1757" y="1440"/>
                  </a:cubicBezTo>
                  <a:cubicBezTo>
                    <a:pt x="1757" y="1440"/>
                    <a:pt x="1757" y="1441"/>
                    <a:pt x="1758" y="1441"/>
                  </a:cubicBezTo>
                  <a:cubicBezTo>
                    <a:pt x="1762" y="1441"/>
                    <a:pt x="1779" y="1439"/>
                    <a:pt x="1789" y="1438"/>
                  </a:cubicBezTo>
                  <a:cubicBezTo>
                    <a:pt x="1825" y="1434"/>
                    <a:pt x="1860" y="1427"/>
                    <a:pt x="1893" y="1422"/>
                  </a:cubicBezTo>
                  <a:cubicBezTo>
                    <a:pt x="1904" y="1420"/>
                    <a:pt x="1900" y="1420"/>
                    <a:pt x="1902" y="1420"/>
                  </a:cubicBezTo>
                  <a:lnTo>
                    <a:pt x="1902" y="1420"/>
                  </a:lnTo>
                  <a:cubicBezTo>
                    <a:pt x="1900" y="1420"/>
                    <a:pt x="1907" y="1420"/>
                    <a:pt x="1915" y="1422"/>
                  </a:cubicBezTo>
                  <a:cubicBezTo>
                    <a:pt x="1921" y="1422"/>
                    <a:pt x="1928" y="1422"/>
                    <a:pt x="1937" y="1422"/>
                  </a:cubicBezTo>
                  <a:cubicBezTo>
                    <a:pt x="1942" y="1422"/>
                    <a:pt x="1947" y="1422"/>
                    <a:pt x="1952" y="1422"/>
                  </a:cubicBezTo>
                  <a:cubicBezTo>
                    <a:pt x="1968" y="1422"/>
                    <a:pt x="1985" y="1418"/>
                    <a:pt x="1991" y="1418"/>
                  </a:cubicBezTo>
                  <a:cubicBezTo>
                    <a:pt x="2022" y="1413"/>
                    <a:pt x="2053" y="1407"/>
                    <a:pt x="2082" y="1406"/>
                  </a:cubicBezTo>
                  <a:cubicBezTo>
                    <a:pt x="2097" y="1404"/>
                    <a:pt x="2112" y="1403"/>
                    <a:pt x="2125" y="1402"/>
                  </a:cubicBezTo>
                  <a:cubicBezTo>
                    <a:pt x="2129" y="1402"/>
                    <a:pt x="2145" y="1398"/>
                    <a:pt x="2156" y="1396"/>
                  </a:cubicBezTo>
                  <a:lnTo>
                    <a:pt x="2183" y="1390"/>
                  </a:lnTo>
                  <a:cubicBezTo>
                    <a:pt x="2198" y="1386"/>
                    <a:pt x="2205" y="1382"/>
                    <a:pt x="2207" y="1382"/>
                  </a:cubicBezTo>
                  <a:cubicBezTo>
                    <a:pt x="2219" y="1380"/>
                    <a:pt x="2230" y="1379"/>
                    <a:pt x="2240" y="1376"/>
                  </a:cubicBezTo>
                  <a:cubicBezTo>
                    <a:pt x="2252" y="1374"/>
                    <a:pt x="2264" y="1371"/>
                    <a:pt x="2277" y="1370"/>
                  </a:cubicBezTo>
                  <a:cubicBezTo>
                    <a:pt x="2280" y="1369"/>
                    <a:pt x="2281" y="1369"/>
                    <a:pt x="2281" y="1369"/>
                  </a:cubicBezTo>
                  <a:lnTo>
                    <a:pt x="2281" y="1369"/>
                  </a:lnTo>
                  <a:cubicBezTo>
                    <a:pt x="2282" y="1369"/>
                    <a:pt x="2278" y="1370"/>
                    <a:pt x="2285" y="1370"/>
                  </a:cubicBezTo>
                  <a:cubicBezTo>
                    <a:pt x="2291" y="1370"/>
                    <a:pt x="2299" y="1370"/>
                    <a:pt x="2310" y="1370"/>
                  </a:cubicBezTo>
                  <a:cubicBezTo>
                    <a:pt x="2315" y="1370"/>
                    <a:pt x="2321" y="1370"/>
                    <a:pt x="2328" y="1370"/>
                  </a:cubicBezTo>
                  <a:cubicBezTo>
                    <a:pt x="2339" y="1370"/>
                    <a:pt x="2350" y="1368"/>
                    <a:pt x="2360" y="1365"/>
                  </a:cubicBezTo>
                  <a:lnTo>
                    <a:pt x="2379" y="1363"/>
                  </a:lnTo>
                  <a:cubicBezTo>
                    <a:pt x="2398" y="1359"/>
                    <a:pt x="2418" y="1356"/>
                    <a:pt x="2438" y="1353"/>
                  </a:cubicBezTo>
                  <a:cubicBezTo>
                    <a:pt x="2561" y="1322"/>
                    <a:pt x="2475" y="1334"/>
                    <a:pt x="2548" y="1328"/>
                  </a:cubicBezTo>
                  <a:cubicBezTo>
                    <a:pt x="2555" y="1328"/>
                    <a:pt x="2563" y="1327"/>
                    <a:pt x="2572" y="1326"/>
                  </a:cubicBezTo>
                  <a:lnTo>
                    <a:pt x="2585" y="1322"/>
                  </a:lnTo>
                  <a:lnTo>
                    <a:pt x="2594" y="1321"/>
                  </a:lnTo>
                  <a:cubicBezTo>
                    <a:pt x="2601" y="1320"/>
                    <a:pt x="2611" y="1317"/>
                    <a:pt x="2620" y="1316"/>
                  </a:cubicBezTo>
                  <a:cubicBezTo>
                    <a:pt x="2636" y="1312"/>
                    <a:pt x="2650" y="1307"/>
                    <a:pt x="2664" y="1305"/>
                  </a:cubicBezTo>
                  <a:cubicBezTo>
                    <a:pt x="2803" y="1255"/>
                    <a:pt x="2812" y="1217"/>
                    <a:pt x="2797" y="1134"/>
                  </a:cubicBezTo>
                  <a:cubicBezTo>
                    <a:pt x="2794" y="1117"/>
                    <a:pt x="2777" y="1103"/>
                    <a:pt x="2749" y="1094"/>
                  </a:cubicBezTo>
                  <a:cubicBezTo>
                    <a:pt x="2743" y="1091"/>
                    <a:pt x="2734" y="1090"/>
                    <a:pt x="2726" y="1087"/>
                  </a:cubicBezTo>
                  <a:cubicBezTo>
                    <a:pt x="2718" y="1086"/>
                    <a:pt x="2708" y="1084"/>
                    <a:pt x="2695" y="1084"/>
                  </a:cubicBezTo>
                  <a:cubicBezTo>
                    <a:pt x="2683" y="1084"/>
                    <a:pt x="2672" y="1084"/>
                    <a:pt x="2662" y="1084"/>
                  </a:cubicBezTo>
                  <a:cubicBezTo>
                    <a:pt x="2649" y="1084"/>
                    <a:pt x="2638" y="1083"/>
                    <a:pt x="2632" y="1080"/>
                  </a:cubicBezTo>
                  <a:cubicBezTo>
                    <a:pt x="2616" y="1079"/>
                    <a:pt x="2599" y="1078"/>
                    <a:pt x="2582" y="1076"/>
                  </a:cubicBezTo>
                  <a:cubicBezTo>
                    <a:pt x="2572" y="1076"/>
                    <a:pt x="2563" y="1076"/>
                    <a:pt x="2553" y="1075"/>
                  </a:cubicBezTo>
                  <a:cubicBezTo>
                    <a:pt x="2551" y="1074"/>
                    <a:pt x="2547" y="1073"/>
                    <a:pt x="2538" y="1071"/>
                  </a:cubicBezTo>
                  <a:cubicBezTo>
                    <a:pt x="2531" y="1070"/>
                    <a:pt x="2520" y="1069"/>
                    <a:pt x="2505" y="1067"/>
                  </a:cubicBezTo>
                  <a:cubicBezTo>
                    <a:pt x="2501" y="1067"/>
                    <a:pt x="2496" y="1067"/>
                    <a:pt x="2492" y="1067"/>
                  </a:cubicBezTo>
                  <a:cubicBezTo>
                    <a:pt x="2479" y="1067"/>
                    <a:pt x="2466" y="1068"/>
                    <a:pt x="2454" y="1071"/>
                  </a:cubicBezTo>
                  <a:cubicBezTo>
                    <a:pt x="2425" y="1077"/>
                    <a:pt x="2407" y="1081"/>
                    <a:pt x="2400" y="1081"/>
                  </a:cubicBezTo>
                  <a:cubicBezTo>
                    <a:pt x="2398" y="1081"/>
                    <a:pt x="2397" y="1081"/>
                    <a:pt x="2397" y="1080"/>
                  </a:cubicBezTo>
                  <a:cubicBezTo>
                    <a:pt x="2376" y="1081"/>
                    <a:pt x="2356" y="1084"/>
                    <a:pt x="2335" y="1085"/>
                  </a:cubicBezTo>
                  <a:cubicBezTo>
                    <a:pt x="2331" y="1085"/>
                    <a:pt x="2322" y="1086"/>
                    <a:pt x="2322" y="1086"/>
                  </a:cubicBezTo>
                  <a:cubicBezTo>
                    <a:pt x="2321" y="1086"/>
                    <a:pt x="2321" y="1085"/>
                    <a:pt x="2321" y="1085"/>
                  </a:cubicBezTo>
                  <a:cubicBezTo>
                    <a:pt x="2318" y="1084"/>
                    <a:pt x="2308" y="1084"/>
                    <a:pt x="2292" y="1081"/>
                  </a:cubicBezTo>
                  <a:cubicBezTo>
                    <a:pt x="2289" y="1081"/>
                    <a:pt x="2284" y="1081"/>
                    <a:pt x="2279" y="1081"/>
                  </a:cubicBezTo>
                  <a:cubicBezTo>
                    <a:pt x="2264" y="1081"/>
                    <a:pt x="2244" y="1082"/>
                    <a:pt x="2236" y="1085"/>
                  </a:cubicBezTo>
                  <a:cubicBezTo>
                    <a:pt x="2225" y="1086"/>
                    <a:pt x="2214" y="1089"/>
                    <a:pt x="2203" y="1090"/>
                  </a:cubicBezTo>
                  <a:cubicBezTo>
                    <a:pt x="2190" y="1091"/>
                    <a:pt x="2179" y="1094"/>
                    <a:pt x="2168" y="1095"/>
                  </a:cubicBezTo>
                  <a:cubicBezTo>
                    <a:pt x="2147" y="1097"/>
                    <a:pt x="2128" y="1103"/>
                    <a:pt x="2115" y="1106"/>
                  </a:cubicBezTo>
                  <a:cubicBezTo>
                    <a:pt x="2102" y="1108"/>
                    <a:pt x="2094" y="1111"/>
                    <a:pt x="2092" y="1111"/>
                  </a:cubicBezTo>
                  <a:lnTo>
                    <a:pt x="2060" y="1114"/>
                  </a:lnTo>
                  <a:cubicBezTo>
                    <a:pt x="2037" y="1116"/>
                    <a:pt x="2011" y="1118"/>
                    <a:pt x="1985" y="1122"/>
                  </a:cubicBezTo>
                  <a:lnTo>
                    <a:pt x="1948" y="1129"/>
                  </a:lnTo>
                  <a:cubicBezTo>
                    <a:pt x="1942" y="1130"/>
                    <a:pt x="1941" y="1130"/>
                    <a:pt x="1940" y="1130"/>
                  </a:cubicBezTo>
                  <a:cubicBezTo>
                    <a:pt x="1940" y="1130"/>
                    <a:pt x="1942" y="1129"/>
                    <a:pt x="1941" y="1129"/>
                  </a:cubicBezTo>
                  <a:cubicBezTo>
                    <a:pt x="1940" y="1129"/>
                    <a:pt x="1939" y="1129"/>
                    <a:pt x="1937" y="1130"/>
                  </a:cubicBezTo>
                  <a:cubicBezTo>
                    <a:pt x="1932" y="1130"/>
                    <a:pt x="1922" y="1129"/>
                    <a:pt x="1907" y="1129"/>
                  </a:cubicBezTo>
                  <a:cubicBezTo>
                    <a:pt x="1900" y="1129"/>
                    <a:pt x="1891" y="1129"/>
                    <a:pt x="1882" y="1130"/>
                  </a:cubicBezTo>
                  <a:cubicBezTo>
                    <a:pt x="1874" y="1130"/>
                    <a:pt x="1868" y="1132"/>
                    <a:pt x="1861" y="1133"/>
                  </a:cubicBezTo>
                  <a:lnTo>
                    <a:pt x="1849" y="1135"/>
                  </a:lnTo>
                  <a:lnTo>
                    <a:pt x="1829" y="1139"/>
                  </a:lnTo>
                  <a:cubicBezTo>
                    <a:pt x="1807" y="1144"/>
                    <a:pt x="1785" y="1149"/>
                    <a:pt x="1762" y="1153"/>
                  </a:cubicBezTo>
                  <a:lnTo>
                    <a:pt x="1728" y="1160"/>
                  </a:lnTo>
                  <a:lnTo>
                    <a:pt x="1708" y="1164"/>
                  </a:lnTo>
                  <a:cubicBezTo>
                    <a:pt x="1698" y="1166"/>
                    <a:pt x="1686" y="1169"/>
                    <a:pt x="1675" y="1172"/>
                  </a:cubicBezTo>
                  <a:cubicBezTo>
                    <a:pt x="1614" y="1198"/>
                    <a:pt x="1637" y="1192"/>
                    <a:pt x="1632" y="1194"/>
                  </a:cubicBezTo>
                  <a:cubicBezTo>
                    <a:pt x="1630" y="1196"/>
                    <a:pt x="1636" y="1196"/>
                    <a:pt x="1620" y="1197"/>
                  </a:cubicBezTo>
                  <a:cubicBezTo>
                    <a:pt x="1608" y="1197"/>
                    <a:pt x="1583" y="1198"/>
                    <a:pt x="1560" y="1204"/>
                  </a:cubicBezTo>
                  <a:cubicBezTo>
                    <a:pt x="1520" y="1214"/>
                    <a:pt x="1482" y="1224"/>
                    <a:pt x="1443" y="1233"/>
                  </a:cubicBezTo>
                  <a:lnTo>
                    <a:pt x="1443" y="1231"/>
                  </a:lnTo>
                  <a:lnTo>
                    <a:pt x="1443" y="1210"/>
                  </a:lnTo>
                  <a:cubicBezTo>
                    <a:pt x="1445" y="1208"/>
                    <a:pt x="1445" y="1209"/>
                    <a:pt x="1446" y="1205"/>
                  </a:cubicBezTo>
                  <a:cubicBezTo>
                    <a:pt x="1448" y="1199"/>
                    <a:pt x="1449" y="1194"/>
                    <a:pt x="1450" y="1183"/>
                  </a:cubicBezTo>
                  <a:cubicBezTo>
                    <a:pt x="1451" y="1169"/>
                    <a:pt x="1453" y="1155"/>
                    <a:pt x="1453" y="1140"/>
                  </a:cubicBezTo>
                  <a:cubicBezTo>
                    <a:pt x="1453" y="1112"/>
                    <a:pt x="1446" y="1084"/>
                    <a:pt x="1439" y="1060"/>
                  </a:cubicBezTo>
                  <a:cubicBezTo>
                    <a:pt x="1437" y="1051"/>
                    <a:pt x="1438" y="1054"/>
                    <a:pt x="1438" y="1052"/>
                  </a:cubicBezTo>
                  <a:lnTo>
                    <a:pt x="1438" y="1049"/>
                  </a:lnTo>
                  <a:lnTo>
                    <a:pt x="1438" y="1019"/>
                  </a:lnTo>
                  <a:cubicBezTo>
                    <a:pt x="1438" y="980"/>
                    <a:pt x="1434" y="941"/>
                    <a:pt x="1433" y="908"/>
                  </a:cubicBezTo>
                  <a:cubicBezTo>
                    <a:pt x="1433" y="907"/>
                    <a:pt x="1433" y="910"/>
                    <a:pt x="1436" y="892"/>
                  </a:cubicBezTo>
                  <a:cubicBezTo>
                    <a:pt x="1438" y="880"/>
                    <a:pt x="1440" y="840"/>
                    <a:pt x="1439" y="822"/>
                  </a:cubicBezTo>
                  <a:cubicBezTo>
                    <a:pt x="1438" y="795"/>
                    <a:pt x="1436" y="769"/>
                    <a:pt x="1436" y="743"/>
                  </a:cubicBezTo>
                  <a:lnTo>
                    <a:pt x="1436" y="705"/>
                  </a:lnTo>
                  <a:lnTo>
                    <a:pt x="1436" y="687"/>
                  </a:lnTo>
                  <a:cubicBezTo>
                    <a:pt x="1436" y="682"/>
                    <a:pt x="1436" y="677"/>
                    <a:pt x="1434" y="663"/>
                  </a:cubicBezTo>
                  <a:cubicBezTo>
                    <a:pt x="1429" y="620"/>
                    <a:pt x="1424" y="602"/>
                    <a:pt x="1426" y="599"/>
                  </a:cubicBezTo>
                  <a:cubicBezTo>
                    <a:pt x="1424" y="578"/>
                    <a:pt x="1422" y="557"/>
                    <a:pt x="1421" y="537"/>
                  </a:cubicBezTo>
                  <a:cubicBezTo>
                    <a:pt x="1421" y="534"/>
                    <a:pt x="1419" y="526"/>
                    <a:pt x="1419" y="526"/>
                  </a:cubicBezTo>
                  <a:lnTo>
                    <a:pt x="1419" y="526"/>
                  </a:lnTo>
                  <a:cubicBezTo>
                    <a:pt x="1421" y="519"/>
                    <a:pt x="1421" y="511"/>
                    <a:pt x="1422" y="505"/>
                  </a:cubicBezTo>
                  <a:cubicBezTo>
                    <a:pt x="1423" y="494"/>
                    <a:pt x="1426" y="473"/>
                    <a:pt x="1425" y="454"/>
                  </a:cubicBezTo>
                  <a:cubicBezTo>
                    <a:pt x="1425" y="443"/>
                    <a:pt x="1423" y="432"/>
                    <a:pt x="1423" y="423"/>
                  </a:cubicBezTo>
                  <a:cubicBezTo>
                    <a:pt x="1422" y="406"/>
                    <a:pt x="1422" y="388"/>
                    <a:pt x="1421" y="372"/>
                  </a:cubicBezTo>
                  <a:cubicBezTo>
                    <a:pt x="1416" y="320"/>
                    <a:pt x="1407" y="297"/>
                    <a:pt x="1407" y="296"/>
                  </a:cubicBezTo>
                  <a:cubicBezTo>
                    <a:pt x="1407" y="292"/>
                    <a:pt x="1407" y="281"/>
                    <a:pt x="1409" y="267"/>
                  </a:cubicBezTo>
                  <a:cubicBezTo>
                    <a:pt x="1409" y="257"/>
                    <a:pt x="1410" y="245"/>
                    <a:pt x="1409" y="229"/>
                  </a:cubicBezTo>
                  <a:cubicBezTo>
                    <a:pt x="1407" y="221"/>
                    <a:pt x="1407" y="212"/>
                    <a:pt x="1406" y="203"/>
                  </a:cubicBezTo>
                  <a:cubicBezTo>
                    <a:pt x="1405" y="190"/>
                    <a:pt x="1403" y="176"/>
                    <a:pt x="1402" y="165"/>
                  </a:cubicBezTo>
                  <a:cubicBezTo>
                    <a:pt x="1401" y="159"/>
                    <a:pt x="1401" y="153"/>
                    <a:pt x="1400" y="147"/>
                  </a:cubicBezTo>
                  <a:cubicBezTo>
                    <a:pt x="1397" y="141"/>
                    <a:pt x="1396" y="127"/>
                    <a:pt x="1395" y="120"/>
                  </a:cubicBezTo>
                  <a:cubicBezTo>
                    <a:pt x="1387" y="85"/>
                    <a:pt x="1380" y="75"/>
                    <a:pt x="1377" y="71"/>
                  </a:cubicBezTo>
                  <a:cubicBezTo>
                    <a:pt x="1375" y="69"/>
                    <a:pt x="1374" y="71"/>
                    <a:pt x="1373" y="68"/>
                  </a:cubicBezTo>
                  <a:cubicBezTo>
                    <a:pt x="1372" y="66"/>
                    <a:pt x="1370" y="62"/>
                    <a:pt x="1369" y="58"/>
                  </a:cubicBezTo>
                  <a:cubicBezTo>
                    <a:pt x="1366" y="52"/>
                    <a:pt x="1362" y="47"/>
                    <a:pt x="1359" y="42"/>
                  </a:cubicBezTo>
                  <a:cubicBezTo>
                    <a:pt x="1336" y="9"/>
                    <a:pt x="1308" y="1"/>
                    <a:pt x="12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1"/>
            <p:cNvSpPr/>
            <p:nvPr/>
          </p:nvSpPr>
          <p:spPr>
            <a:xfrm>
              <a:off x="4119475" y="4821325"/>
              <a:ext cx="57725" cy="14200"/>
            </a:xfrm>
            <a:custGeom>
              <a:avLst/>
              <a:gdLst/>
              <a:ahLst/>
              <a:cxnLst/>
              <a:rect l="l" t="t" r="r" b="b"/>
              <a:pathLst>
                <a:path w="2309" h="568" extrusionOk="0">
                  <a:moveTo>
                    <a:pt x="1985" y="0"/>
                  </a:moveTo>
                  <a:cubicBezTo>
                    <a:pt x="1980" y="0"/>
                    <a:pt x="1973" y="0"/>
                    <a:pt x="1967" y="1"/>
                  </a:cubicBezTo>
                  <a:cubicBezTo>
                    <a:pt x="1926" y="5"/>
                    <a:pt x="1899" y="13"/>
                    <a:pt x="1892" y="13"/>
                  </a:cubicBezTo>
                  <a:cubicBezTo>
                    <a:pt x="1890" y="13"/>
                    <a:pt x="1889" y="13"/>
                    <a:pt x="1889" y="12"/>
                  </a:cubicBezTo>
                  <a:lnTo>
                    <a:pt x="1889" y="12"/>
                  </a:lnTo>
                  <a:cubicBezTo>
                    <a:pt x="1865" y="13"/>
                    <a:pt x="1841" y="14"/>
                    <a:pt x="1815" y="16"/>
                  </a:cubicBezTo>
                  <a:lnTo>
                    <a:pt x="1815" y="16"/>
                  </a:lnTo>
                  <a:cubicBezTo>
                    <a:pt x="1816" y="15"/>
                    <a:pt x="1805" y="11"/>
                    <a:pt x="1771" y="11"/>
                  </a:cubicBezTo>
                  <a:cubicBezTo>
                    <a:pt x="1764" y="11"/>
                    <a:pt x="1755" y="11"/>
                    <a:pt x="1745" y="12"/>
                  </a:cubicBezTo>
                  <a:cubicBezTo>
                    <a:pt x="1730" y="13"/>
                    <a:pt x="1727" y="14"/>
                    <a:pt x="1719" y="14"/>
                  </a:cubicBezTo>
                  <a:lnTo>
                    <a:pt x="1700" y="17"/>
                  </a:lnTo>
                  <a:cubicBezTo>
                    <a:pt x="1687" y="20"/>
                    <a:pt x="1675" y="21"/>
                    <a:pt x="1661" y="23"/>
                  </a:cubicBezTo>
                  <a:lnTo>
                    <a:pt x="1646" y="27"/>
                  </a:lnTo>
                  <a:lnTo>
                    <a:pt x="1630" y="29"/>
                  </a:lnTo>
                  <a:lnTo>
                    <a:pt x="1606" y="36"/>
                  </a:lnTo>
                  <a:cubicBezTo>
                    <a:pt x="1592" y="39"/>
                    <a:pt x="1584" y="42"/>
                    <a:pt x="1582" y="42"/>
                  </a:cubicBezTo>
                  <a:cubicBezTo>
                    <a:pt x="1559" y="44"/>
                    <a:pt x="1529" y="45"/>
                    <a:pt x="1501" y="49"/>
                  </a:cubicBezTo>
                  <a:cubicBezTo>
                    <a:pt x="1478" y="53"/>
                    <a:pt x="1454" y="58"/>
                    <a:pt x="1431" y="63"/>
                  </a:cubicBezTo>
                  <a:cubicBezTo>
                    <a:pt x="1431" y="63"/>
                    <a:pt x="1435" y="64"/>
                    <a:pt x="1420" y="64"/>
                  </a:cubicBezTo>
                  <a:cubicBezTo>
                    <a:pt x="1410" y="64"/>
                    <a:pt x="1379" y="64"/>
                    <a:pt x="1352" y="69"/>
                  </a:cubicBezTo>
                  <a:cubicBezTo>
                    <a:pt x="1301" y="82"/>
                    <a:pt x="1259" y="95"/>
                    <a:pt x="1202" y="108"/>
                  </a:cubicBezTo>
                  <a:cubicBezTo>
                    <a:pt x="1179" y="112"/>
                    <a:pt x="1153" y="124"/>
                    <a:pt x="1136" y="134"/>
                  </a:cubicBezTo>
                  <a:cubicBezTo>
                    <a:pt x="1128" y="137"/>
                    <a:pt x="1131" y="137"/>
                    <a:pt x="1130" y="139"/>
                  </a:cubicBezTo>
                  <a:cubicBezTo>
                    <a:pt x="1128" y="140"/>
                    <a:pt x="1128" y="141"/>
                    <a:pt x="1127" y="142"/>
                  </a:cubicBezTo>
                  <a:cubicBezTo>
                    <a:pt x="1126" y="144"/>
                    <a:pt x="1125" y="145"/>
                    <a:pt x="1123" y="145"/>
                  </a:cubicBezTo>
                  <a:cubicBezTo>
                    <a:pt x="1122" y="146"/>
                    <a:pt x="1120" y="146"/>
                    <a:pt x="1113" y="149"/>
                  </a:cubicBezTo>
                  <a:cubicBezTo>
                    <a:pt x="1100" y="150"/>
                    <a:pt x="1077" y="151"/>
                    <a:pt x="1052" y="156"/>
                  </a:cubicBezTo>
                  <a:cubicBezTo>
                    <a:pt x="1000" y="172"/>
                    <a:pt x="949" y="186"/>
                    <a:pt x="899" y="198"/>
                  </a:cubicBezTo>
                  <a:lnTo>
                    <a:pt x="826" y="221"/>
                  </a:lnTo>
                  <a:cubicBezTo>
                    <a:pt x="819" y="225"/>
                    <a:pt x="809" y="226"/>
                    <a:pt x="795" y="227"/>
                  </a:cubicBezTo>
                  <a:cubicBezTo>
                    <a:pt x="783" y="229"/>
                    <a:pt x="759" y="230"/>
                    <a:pt x="741" y="235"/>
                  </a:cubicBezTo>
                  <a:cubicBezTo>
                    <a:pt x="724" y="240"/>
                    <a:pt x="702" y="250"/>
                    <a:pt x="693" y="256"/>
                  </a:cubicBezTo>
                  <a:cubicBezTo>
                    <a:pt x="686" y="259"/>
                    <a:pt x="681" y="262"/>
                    <a:pt x="674" y="264"/>
                  </a:cubicBezTo>
                  <a:cubicBezTo>
                    <a:pt x="653" y="269"/>
                    <a:pt x="634" y="273"/>
                    <a:pt x="616" y="277"/>
                  </a:cubicBezTo>
                  <a:lnTo>
                    <a:pt x="593" y="283"/>
                  </a:lnTo>
                  <a:cubicBezTo>
                    <a:pt x="586" y="284"/>
                    <a:pt x="577" y="284"/>
                    <a:pt x="567" y="285"/>
                  </a:cubicBezTo>
                  <a:cubicBezTo>
                    <a:pt x="545" y="286"/>
                    <a:pt x="514" y="290"/>
                    <a:pt x="492" y="301"/>
                  </a:cubicBezTo>
                  <a:cubicBezTo>
                    <a:pt x="467" y="310"/>
                    <a:pt x="461" y="316"/>
                    <a:pt x="450" y="320"/>
                  </a:cubicBezTo>
                  <a:cubicBezTo>
                    <a:pt x="425" y="325"/>
                    <a:pt x="403" y="331"/>
                    <a:pt x="381" y="336"/>
                  </a:cubicBezTo>
                  <a:cubicBezTo>
                    <a:pt x="371" y="338"/>
                    <a:pt x="365" y="338"/>
                    <a:pt x="350" y="338"/>
                  </a:cubicBezTo>
                  <a:cubicBezTo>
                    <a:pt x="334" y="338"/>
                    <a:pt x="316" y="338"/>
                    <a:pt x="300" y="341"/>
                  </a:cubicBezTo>
                  <a:cubicBezTo>
                    <a:pt x="285" y="344"/>
                    <a:pt x="270" y="350"/>
                    <a:pt x="258" y="355"/>
                  </a:cubicBezTo>
                  <a:cubicBezTo>
                    <a:pt x="247" y="361"/>
                    <a:pt x="240" y="365"/>
                    <a:pt x="232" y="368"/>
                  </a:cubicBezTo>
                  <a:cubicBezTo>
                    <a:pt x="219" y="374"/>
                    <a:pt x="202" y="375"/>
                    <a:pt x="181" y="377"/>
                  </a:cubicBezTo>
                  <a:cubicBezTo>
                    <a:pt x="170" y="379"/>
                    <a:pt x="160" y="380"/>
                    <a:pt x="150" y="382"/>
                  </a:cubicBezTo>
                  <a:cubicBezTo>
                    <a:pt x="141" y="384"/>
                    <a:pt x="133" y="386"/>
                    <a:pt x="124" y="387"/>
                  </a:cubicBezTo>
                  <a:cubicBezTo>
                    <a:pt x="108" y="392"/>
                    <a:pt x="93" y="395"/>
                    <a:pt x="80" y="398"/>
                  </a:cubicBezTo>
                  <a:cubicBezTo>
                    <a:pt x="28" y="413"/>
                    <a:pt x="0" y="427"/>
                    <a:pt x="1" y="435"/>
                  </a:cubicBezTo>
                  <a:cubicBezTo>
                    <a:pt x="9" y="483"/>
                    <a:pt x="29" y="493"/>
                    <a:pt x="56" y="493"/>
                  </a:cubicBezTo>
                  <a:cubicBezTo>
                    <a:pt x="71" y="493"/>
                    <a:pt x="89" y="490"/>
                    <a:pt x="108" y="488"/>
                  </a:cubicBezTo>
                  <a:lnTo>
                    <a:pt x="108" y="488"/>
                  </a:lnTo>
                  <a:cubicBezTo>
                    <a:pt x="63" y="504"/>
                    <a:pt x="31" y="531"/>
                    <a:pt x="36" y="564"/>
                  </a:cubicBezTo>
                  <a:cubicBezTo>
                    <a:pt x="37" y="566"/>
                    <a:pt x="39" y="567"/>
                    <a:pt x="44" y="567"/>
                  </a:cubicBezTo>
                  <a:cubicBezTo>
                    <a:pt x="57" y="567"/>
                    <a:pt x="86" y="560"/>
                    <a:pt x="125" y="550"/>
                  </a:cubicBezTo>
                  <a:cubicBezTo>
                    <a:pt x="139" y="546"/>
                    <a:pt x="154" y="543"/>
                    <a:pt x="168" y="540"/>
                  </a:cubicBezTo>
                  <a:lnTo>
                    <a:pt x="174" y="537"/>
                  </a:lnTo>
                  <a:lnTo>
                    <a:pt x="174" y="536"/>
                  </a:lnTo>
                  <a:cubicBezTo>
                    <a:pt x="174" y="535"/>
                    <a:pt x="177" y="535"/>
                    <a:pt x="178" y="534"/>
                  </a:cubicBezTo>
                  <a:cubicBezTo>
                    <a:pt x="182" y="532"/>
                    <a:pt x="189" y="531"/>
                    <a:pt x="199" y="530"/>
                  </a:cubicBezTo>
                  <a:cubicBezTo>
                    <a:pt x="209" y="529"/>
                    <a:pt x="224" y="527"/>
                    <a:pt x="240" y="524"/>
                  </a:cubicBezTo>
                  <a:cubicBezTo>
                    <a:pt x="256" y="520"/>
                    <a:pt x="270" y="515"/>
                    <a:pt x="285" y="509"/>
                  </a:cubicBezTo>
                  <a:cubicBezTo>
                    <a:pt x="300" y="502"/>
                    <a:pt x="310" y="497"/>
                    <a:pt x="313" y="494"/>
                  </a:cubicBezTo>
                  <a:cubicBezTo>
                    <a:pt x="316" y="491"/>
                    <a:pt x="317" y="488"/>
                    <a:pt x="321" y="487"/>
                  </a:cubicBezTo>
                  <a:cubicBezTo>
                    <a:pt x="327" y="484"/>
                    <a:pt x="327" y="482"/>
                    <a:pt x="339" y="481"/>
                  </a:cubicBezTo>
                  <a:lnTo>
                    <a:pt x="369" y="479"/>
                  </a:lnTo>
                  <a:cubicBezTo>
                    <a:pt x="379" y="477"/>
                    <a:pt x="390" y="476"/>
                    <a:pt x="401" y="473"/>
                  </a:cubicBezTo>
                  <a:cubicBezTo>
                    <a:pt x="424" y="466"/>
                    <a:pt x="450" y="459"/>
                    <a:pt x="472" y="452"/>
                  </a:cubicBezTo>
                  <a:cubicBezTo>
                    <a:pt x="498" y="446"/>
                    <a:pt x="521" y="434"/>
                    <a:pt x="531" y="428"/>
                  </a:cubicBezTo>
                  <a:cubicBezTo>
                    <a:pt x="541" y="423"/>
                    <a:pt x="546" y="419"/>
                    <a:pt x="554" y="417"/>
                  </a:cubicBezTo>
                  <a:cubicBezTo>
                    <a:pt x="568" y="413"/>
                    <a:pt x="607" y="413"/>
                    <a:pt x="631" y="409"/>
                  </a:cubicBezTo>
                  <a:cubicBezTo>
                    <a:pt x="654" y="407"/>
                    <a:pt x="679" y="404"/>
                    <a:pt x="698" y="401"/>
                  </a:cubicBezTo>
                  <a:cubicBezTo>
                    <a:pt x="724" y="398"/>
                    <a:pt x="755" y="384"/>
                    <a:pt x="763" y="382"/>
                  </a:cubicBezTo>
                  <a:cubicBezTo>
                    <a:pt x="769" y="380"/>
                    <a:pt x="775" y="379"/>
                    <a:pt x="782" y="379"/>
                  </a:cubicBezTo>
                  <a:cubicBezTo>
                    <a:pt x="786" y="379"/>
                    <a:pt x="789" y="380"/>
                    <a:pt x="794" y="380"/>
                  </a:cubicBezTo>
                  <a:cubicBezTo>
                    <a:pt x="804" y="380"/>
                    <a:pt x="816" y="381"/>
                    <a:pt x="831" y="381"/>
                  </a:cubicBezTo>
                  <a:cubicBezTo>
                    <a:pt x="838" y="381"/>
                    <a:pt x="846" y="381"/>
                    <a:pt x="854" y="380"/>
                  </a:cubicBezTo>
                  <a:cubicBezTo>
                    <a:pt x="870" y="377"/>
                    <a:pt x="888" y="376"/>
                    <a:pt x="904" y="374"/>
                  </a:cubicBezTo>
                  <a:cubicBezTo>
                    <a:pt x="936" y="368"/>
                    <a:pt x="968" y="370"/>
                    <a:pt x="998" y="369"/>
                  </a:cubicBezTo>
                  <a:cubicBezTo>
                    <a:pt x="1029" y="369"/>
                    <a:pt x="1057" y="368"/>
                    <a:pt x="1086" y="368"/>
                  </a:cubicBezTo>
                  <a:cubicBezTo>
                    <a:pt x="1092" y="369"/>
                    <a:pt x="1097" y="370"/>
                    <a:pt x="1114" y="374"/>
                  </a:cubicBezTo>
                  <a:cubicBezTo>
                    <a:pt x="1124" y="375"/>
                    <a:pt x="1137" y="376"/>
                    <a:pt x="1151" y="376"/>
                  </a:cubicBezTo>
                  <a:cubicBezTo>
                    <a:pt x="1162" y="376"/>
                    <a:pt x="1173" y="375"/>
                    <a:pt x="1183" y="374"/>
                  </a:cubicBezTo>
                  <a:cubicBezTo>
                    <a:pt x="1193" y="371"/>
                    <a:pt x="1205" y="369"/>
                    <a:pt x="1216" y="365"/>
                  </a:cubicBezTo>
                  <a:lnTo>
                    <a:pt x="1231" y="360"/>
                  </a:lnTo>
                  <a:lnTo>
                    <a:pt x="1238" y="357"/>
                  </a:lnTo>
                  <a:cubicBezTo>
                    <a:pt x="1244" y="357"/>
                    <a:pt x="1245" y="359"/>
                    <a:pt x="1249" y="360"/>
                  </a:cubicBezTo>
                  <a:cubicBezTo>
                    <a:pt x="1304" y="360"/>
                    <a:pt x="1355" y="357"/>
                    <a:pt x="1397" y="353"/>
                  </a:cubicBezTo>
                  <a:lnTo>
                    <a:pt x="1399" y="354"/>
                  </a:lnTo>
                  <a:cubicBezTo>
                    <a:pt x="1404" y="354"/>
                    <a:pt x="1410" y="355"/>
                    <a:pt x="1415" y="355"/>
                  </a:cubicBezTo>
                  <a:cubicBezTo>
                    <a:pt x="1422" y="356"/>
                    <a:pt x="1432" y="357"/>
                    <a:pt x="1444" y="357"/>
                  </a:cubicBezTo>
                  <a:cubicBezTo>
                    <a:pt x="1455" y="357"/>
                    <a:pt x="1467" y="356"/>
                    <a:pt x="1478" y="354"/>
                  </a:cubicBezTo>
                  <a:lnTo>
                    <a:pt x="1482" y="354"/>
                  </a:lnTo>
                  <a:cubicBezTo>
                    <a:pt x="1521" y="349"/>
                    <a:pt x="1557" y="344"/>
                    <a:pt x="1592" y="342"/>
                  </a:cubicBezTo>
                  <a:lnTo>
                    <a:pt x="1617" y="341"/>
                  </a:lnTo>
                  <a:lnTo>
                    <a:pt x="1630" y="339"/>
                  </a:lnTo>
                  <a:cubicBezTo>
                    <a:pt x="1638" y="338"/>
                    <a:pt x="1645" y="337"/>
                    <a:pt x="1652" y="336"/>
                  </a:cubicBezTo>
                  <a:cubicBezTo>
                    <a:pt x="1670" y="332"/>
                    <a:pt x="1687" y="328"/>
                    <a:pt x="1703" y="323"/>
                  </a:cubicBezTo>
                  <a:cubicBezTo>
                    <a:pt x="1715" y="322"/>
                    <a:pt x="1726" y="320"/>
                    <a:pt x="1736" y="318"/>
                  </a:cubicBezTo>
                  <a:cubicBezTo>
                    <a:pt x="1751" y="316"/>
                    <a:pt x="1766" y="313"/>
                    <a:pt x="1779" y="310"/>
                  </a:cubicBezTo>
                  <a:lnTo>
                    <a:pt x="1782" y="310"/>
                  </a:lnTo>
                  <a:lnTo>
                    <a:pt x="1795" y="311"/>
                  </a:lnTo>
                  <a:cubicBezTo>
                    <a:pt x="1805" y="311"/>
                    <a:pt x="1815" y="311"/>
                    <a:pt x="1823" y="313"/>
                  </a:cubicBezTo>
                  <a:cubicBezTo>
                    <a:pt x="1837" y="313"/>
                    <a:pt x="1850" y="311"/>
                    <a:pt x="1863" y="310"/>
                  </a:cubicBezTo>
                  <a:cubicBezTo>
                    <a:pt x="1889" y="306"/>
                    <a:pt x="1914" y="304"/>
                    <a:pt x="1939" y="300"/>
                  </a:cubicBezTo>
                  <a:cubicBezTo>
                    <a:pt x="1991" y="290"/>
                    <a:pt x="2012" y="280"/>
                    <a:pt x="2015" y="279"/>
                  </a:cubicBezTo>
                  <a:lnTo>
                    <a:pt x="2015" y="279"/>
                  </a:lnTo>
                  <a:cubicBezTo>
                    <a:pt x="2015" y="279"/>
                    <a:pt x="2015" y="279"/>
                    <a:pt x="2015" y="279"/>
                  </a:cubicBezTo>
                  <a:cubicBezTo>
                    <a:pt x="2018" y="279"/>
                    <a:pt x="2026" y="278"/>
                    <a:pt x="2039" y="278"/>
                  </a:cubicBezTo>
                  <a:cubicBezTo>
                    <a:pt x="2047" y="278"/>
                    <a:pt x="2058" y="277"/>
                    <a:pt x="2069" y="277"/>
                  </a:cubicBezTo>
                  <a:lnTo>
                    <a:pt x="2089" y="274"/>
                  </a:lnTo>
                  <a:lnTo>
                    <a:pt x="2099" y="273"/>
                  </a:lnTo>
                  <a:cubicBezTo>
                    <a:pt x="2125" y="269"/>
                    <a:pt x="2147" y="263"/>
                    <a:pt x="2166" y="259"/>
                  </a:cubicBezTo>
                  <a:cubicBezTo>
                    <a:pt x="2299" y="203"/>
                    <a:pt x="2308" y="166"/>
                    <a:pt x="2293" y="76"/>
                  </a:cubicBezTo>
                  <a:cubicBezTo>
                    <a:pt x="2291" y="55"/>
                    <a:pt x="2273" y="42"/>
                    <a:pt x="2245" y="31"/>
                  </a:cubicBezTo>
                  <a:cubicBezTo>
                    <a:pt x="2239" y="28"/>
                    <a:pt x="2230" y="25"/>
                    <a:pt x="2222" y="23"/>
                  </a:cubicBezTo>
                  <a:cubicBezTo>
                    <a:pt x="2217" y="22"/>
                    <a:pt x="2212" y="21"/>
                    <a:pt x="2208" y="21"/>
                  </a:cubicBezTo>
                  <a:cubicBezTo>
                    <a:pt x="2202" y="20"/>
                    <a:pt x="2195" y="20"/>
                    <a:pt x="2187" y="20"/>
                  </a:cubicBezTo>
                  <a:cubicBezTo>
                    <a:pt x="2160" y="18"/>
                    <a:pt x="2137" y="20"/>
                    <a:pt x="2126" y="15"/>
                  </a:cubicBezTo>
                  <a:cubicBezTo>
                    <a:pt x="2104" y="12"/>
                    <a:pt x="2079" y="10"/>
                    <a:pt x="2052" y="9"/>
                  </a:cubicBezTo>
                  <a:cubicBezTo>
                    <a:pt x="2043" y="9"/>
                    <a:pt x="2047" y="7"/>
                    <a:pt x="2042" y="6"/>
                  </a:cubicBezTo>
                  <a:cubicBezTo>
                    <a:pt x="2039" y="5"/>
                    <a:pt x="2034" y="5"/>
                    <a:pt x="2027" y="3"/>
                  </a:cubicBezTo>
                  <a:cubicBezTo>
                    <a:pt x="2018" y="2"/>
                    <a:pt x="2004" y="0"/>
                    <a:pt x="19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1"/>
            <p:cNvSpPr/>
            <p:nvPr/>
          </p:nvSpPr>
          <p:spPr>
            <a:xfrm>
              <a:off x="4169775" y="4828125"/>
              <a:ext cx="25" cy="25"/>
            </a:xfrm>
            <a:custGeom>
              <a:avLst/>
              <a:gdLst/>
              <a:ahLst/>
              <a:cxnLst/>
              <a:rect l="l" t="t" r="r" b="b"/>
              <a:pathLst>
                <a:path w="1" h="1" extrusionOk="0">
                  <a:moveTo>
                    <a:pt x="1" y="1"/>
                  </a:move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1"/>
            <p:cNvSpPr/>
            <p:nvPr/>
          </p:nvSpPr>
          <p:spPr>
            <a:xfrm>
              <a:off x="4120175" y="4736350"/>
              <a:ext cx="22075" cy="89700"/>
            </a:xfrm>
            <a:custGeom>
              <a:avLst/>
              <a:gdLst/>
              <a:ahLst/>
              <a:cxnLst/>
              <a:rect l="l" t="t" r="r" b="b"/>
              <a:pathLst>
                <a:path w="883" h="3588" extrusionOk="0">
                  <a:moveTo>
                    <a:pt x="540" y="0"/>
                  </a:moveTo>
                  <a:cubicBezTo>
                    <a:pt x="500" y="2"/>
                    <a:pt x="466" y="5"/>
                    <a:pt x="419" y="32"/>
                  </a:cubicBezTo>
                  <a:cubicBezTo>
                    <a:pt x="390" y="50"/>
                    <a:pt x="368" y="75"/>
                    <a:pt x="355" y="95"/>
                  </a:cubicBezTo>
                  <a:cubicBezTo>
                    <a:pt x="343" y="117"/>
                    <a:pt x="337" y="133"/>
                    <a:pt x="332" y="147"/>
                  </a:cubicBezTo>
                  <a:cubicBezTo>
                    <a:pt x="323" y="172"/>
                    <a:pt x="319" y="192"/>
                    <a:pt x="318" y="192"/>
                  </a:cubicBezTo>
                  <a:cubicBezTo>
                    <a:pt x="318" y="192"/>
                    <a:pt x="318" y="192"/>
                    <a:pt x="318" y="192"/>
                  </a:cubicBezTo>
                  <a:cubicBezTo>
                    <a:pt x="313" y="206"/>
                    <a:pt x="309" y="219"/>
                    <a:pt x="304" y="232"/>
                  </a:cubicBezTo>
                  <a:lnTo>
                    <a:pt x="299" y="250"/>
                  </a:lnTo>
                  <a:cubicBezTo>
                    <a:pt x="297" y="256"/>
                    <a:pt x="294" y="265"/>
                    <a:pt x="294" y="267"/>
                  </a:cubicBezTo>
                  <a:lnTo>
                    <a:pt x="290" y="288"/>
                  </a:lnTo>
                  <a:cubicBezTo>
                    <a:pt x="288" y="301"/>
                    <a:pt x="285" y="316"/>
                    <a:pt x="283" y="330"/>
                  </a:cubicBezTo>
                  <a:cubicBezTo>
                    <a:pt x="277" y="357"/>
                    <a:pt x="268" y="384"/>
                    <a:pt x="261" y="408"/>
                  </a:cubicBezTo>
                  <a:cubicBezTo>
                    <a:pt x="254" y="434"/>
                    <a:pt x="248" y="460"/>
                    <a:pt x="242" y="483"/>
                  </a:cubicBezTo>
                  <a:lnTo>
                    <a:pt x="237" y="494"/>
                  </a:lnTo>
                  <a:lnTo>
                    <a:pt x="232" y="505"/>
                  </a:lnTo>
                  <a:lnTo>
                    <a:pt x="226" y="523"/>
                  </a:lnTo>
                  <a:cubicBezTo>
                    <a:pt x="222" y="535"/>
                    <a:pt x="218" y="545"/>
                    <a:pt x="215" y="557"/>
                  </a:cubicBezTo>
                  <a:cubicBezTo>
                    <a:pt x="213" y="571"/>
                    <a:pt x="210" y="585"/>
                    <a:pt x="210" y="599"/>
                  </a:cubicBezTo>
                  <a:lnTo>
                    <a:pt x="210" y="620"/>
                  </a:lnTo>
                  <a:lnTo>
                    <a:pt x="210" y="636"/>
                  </a:lnTo>
                  <a:lnTo>
                    <a:pt x="210" y="642"/>
                  </a:lnTo>
                  <a:cubicBezTo>
                    <a:pt x="203" y="667"/>
                    <a:pt x="197" y="691"/>
                    <a:pt x="189" y="716"/>
                  </a:cubicBezTo>
                  <a:cubicBezTo>
                    <a:pt x="184" y="737"/>
                    <a:pt x="181" y="759"/>
                    <a:pt x="176" y="780"/>
                  </a:cubicBezTo>
                  <a:lnTo>
                    <a:pt x="176" y="781"/>
                  </a:lnTo>
                  <a:lnTo>
                    <a:pt x="168" y="794"/>
                  </a:lnTo>
                  <a:cubicBezTo>
                    <a:pt x="163" y="807"/>
                    <a:pt x="151" y="833"/>
                    <a:pt x="147" y="855"/>
                  </a:cubicBezTo>
                  <a:cubicBezTo>
                    <a:pt x="139" y="885"/>
                    <a:pt x="135" y="911"/>
                    <a:pt x="127" y="937"/>
                  </a:cubicBezTo>
                  <a:cubicBezTo>
                    <a:pt x="123" y="951"/>
                    <a:pt x="119" y="963"/>
                    <a:pt x="114" y="976"/>
                  </a:cubicBezTo>
                  <a:cubicBezTo>
                    <a:pt x="111" y="991"/>
                    <a:pt x="108" y="995"/>
                    <a:pt x="103" y="1023"/>
                  </a:cubicBezTo>
                  <a:cubicBezTo>
                    <a:pt x="98" y="1044"/>
                    <a:pt x="97" y="1059"/>
                    <a:pt x="97" y="1067"/>
                  </a:cubicBezTo>
                  <a:lnTo>
                    <a:pt x="96" y="1077"/>
                  </a:lnTo>
                  <a:lnTo>
                    <a:pt x="95" y="1086"/>
                  </a:lnTo>
                  <a:cubicBezTo>
                    <a:pt x="91" y="1109"/>
                    <a:pt x="87" y="1130"/>
                    <a:pt x="82" y="1152"/>
                  </a:cubicBezTo>
                  <a:lnTo>
                    <a:pt x="77" y="1163"/>
                  </a:lnTo>
                  <a:cubicBezTo>
                    <a:pt x="74" y="1172"/>
                    <a:pt x="71" y="1182"/>
                    <a:pt x="66" y="1189"/>
                  </a:cubicBezTo>
                  <a:cubicBezTo>
                    <a:pt x="63" y="1201"/>
                    <a:pt x="59" y="1214"/>
                    <a:pt x="56" y="1225"/>
                  </a:cubicBezTo>
                  <a:cubicBezTo>
                    <a:pt x="52" y="1243"/>
                    <a:pt x="48" y="1260"/>
                    <a:pt x="45" y="1276"/>
                  </a:cubicBezTo>
                  <a:cubicBezTo>
                    <a:pt x="44" y="1284"/>
                    <a:pt x="42" y="1292"/>
                    <a:pt x="40" y="1299"/>
                  </a:cubicBezTo>
                  <a:cubicBezTo>
                    <a:pt x="36" y="1313"/>
                    <a:pt x="34" y="1329"/>
                    <a:pt x="33" y="1340"/>
                  </a:cubicBezTo>
                  <a:cubicBezTo>
                    <a:pt x="32" y="1364"/>
                    <a:pt x="32" y="1375"/>
                    <a:pt x="32" y="1375"/>
                  </a:cubicBezTo>
                  <a:cubicBezTo>
                    <a:pt x="32" y="1376"/>
                    <a:pt x="34" y="1374"/>
                    <a:pt x="32" y="1384"/>
                  </a:cubicBezTo>
                  <a:cubicBezTo>
                    <a:pt x="28" y="1398"/>
                    <a:pt x="22" y="1412"/>
                    <a:pt x="18" y="1425"/>
                  </a:cubicBezTo>
                  <a:lnTo>
                    <a:pt x="15" y="1440"/>
                  </a:lnTo>
                  <a:lnTo>
                    <a:pt x="12" y="1451"/>
                  </a:lnTo>
                  <a:cubicBezTo>
                    <a:pt x="11" y="1457"/>
                    <a:pt x="11" y="1462"/>
                    <a:pt x="10" y="1467"/>
                  </a:cubicBezTo>
                  <a:cubicBezTo>
                    <a:pt x="5" y="1488"/>
                    <a:pt x="4" y="1507"/>
                    <a:pt x="1" y="1524"/>
                  </a:cubicBezTo>
                  <a:cubicBezTo>
                    <a:pt x="4" y="1660"/>
                    <a:pt x="33" y="1686"/>
                    <a:pt x="98" y="1702"/>
                  </a:cubicBezTo>
                  <a:cubicBezTo>
                    <a:pt x="100" y="1702"/>
                    <a:pt x="102" y="1703"/>
                    <a:pt x="103" y="1703"/>
                  </a:cubicBezTo>
                  <a:cubicBezTo>
                    <a:pt x="115" y="1703"/>
                    <a:pt x="127" y="1693"/>
                    <a:pt x="143" y="1673"/>
                  </a:cubicBezTo>
                  <a:cubicBezTo>
                    <a:pt x="151" y="1659"/>
                    <a:pt x="159" y="1650"/>
                    <a:pt x="170" y="1626"/>
                  </a:cubicBezTo>
                  <a:cubicBezTo>
                    <a:pt x="179" y="1604"/>
                    <a:pt x="186" y="1580"/>
                    <a:pt x="194" y="1568"/>
                  </a:cubicBezTo>
                  <a:cubicBezTo>
                    <a:pt x="202" y="1551"/>
                    <a:pt x="211" y="1531"/>
                    <a:pt x="221" y="1510"/>
                  </a:cubicBezTo>
                  <a:cubicBezTo>
                    <a:pt x="226" y="1497"/>
                    <a:pt x="229" y="1494"/>
                    <a:pt x="232" y="1488"/>
                  </a:cubicBezTo>
                  <a:cubicBezTo>
                    <a:pt x="238" y="1480"/>
                    <a:pt x="245" y="1470"/>
                    <a:pt x="252" y="1455"/>
                  </a:cubicBezTo>
                  <a:cubicBezTo>
                    <a:pt x="259" y="1439"/>
                    <a:pt x="267" y="1416"/>
                    <a:pt x="270" y="1397"/>
                  </a:cubicBezTo>
                  <a:cubicBezTo>
                    <a:pt x="274" y="1380"/>
                    <a:pt x="275" y="1366"/>
                    <a:pt x="278" y="1359"/>
                  </a:cubicBezTo>
                  <a:cubicBezTo>
                    <a:pt x="279" y="1358"/>
                    <a:pt x="286" y="1341"/>
                    <a:pt x="290" y="1327"/>
                  </a:cubicBezTo>
                  <a:cubicBezTo>
                    <a:pt x="296" y="1314"/>
                    <a:pt x="301" y="1299"/>
                    <a:pt x="305" y="1284"/>
                  </a:cubicBezTo>
                  <a:cubicBezTo>
                    <a:pt x="307" y="1282"/>
                    <a:pt x="309" y="1280"/>
                    <a:pt x="316" y="1267"/>
                  </a:cubicBezTo>
                  <a:cubicBezTo>
                    <a:pt x="321" y="1258"/>
                    <a:pt x="333" y="1235"/>
                    <a:pt x="339" y="1213"/>
                  </a:cubicBezTo>
                  <a:cubicBezTo>
                    <a:pt x="347" y="1189"/>
                    <a:pt x="352" y="1167"/>
                    <a:pt x="359" y="1143"/>
                  </a:cubicBezTo>
                  <a:cubicBezTo>
                    <a:pt x="369" y="1107"/>
                    <a:pt x="372" y="1071"/>
                    <a:pt x="376" y="1065"/>
                  </a:cubicBezTo>
                  <a:cubicBezTo>
                    <a:pt x="384" y="1042"/>
                    <a:pt x="393" y="1020"/>
                    <a:pt x="402" y="996"/>
                  </a:cubicBezTo>
                  <a:cubicBezTo>
                    <a:pt x="409" y="972"/>
                    <a:pt x="417" y="945"/>
                    <a:pt x="424" y="920"/>
                  </a:cubicBezTo>
                  <a:cubicBezTo>
                    <a:pt x="425" y="918"/>
                    <a:pt x="424" y="921"/>
                    <a:pt x="430" y="909"/>
                  </a:cubicBezTo>
                  <a:lnTo>
                    <a:pt x="441" y="889"/>
                  </a:lnTo>
                  <a:cubicBezTo>
                    <a:pt x="447" y="878"/>
                    <a:pt x="451" y="868"/>
                    <a:pt x="454" y="856"/>
                  </a:cubicBezTo>
                  <a:cubicBezTo>
                    <a:pt x="460" y="829"/>
                    <a:pt x="467" y="802"/>
                    <a:pt x="475" y="776"/>
                  </a:cubicBezTo>
                  <a:cubicBezTo>
                    <a:pt x="481" y="758"/>
                    <a:pt x="486" y="741"/>
                    <a:pt x="489" y="723"/>
                  </a:cubicBezTo>
                  <a:cubicBezTo>
                    <a:pt x="492" y="734"/>
                    <a:pt x="492" y="744"/>
                    <a:pt x="493" y="755"/>
                  </a:cubicBezTo>
                  <a:cubicBezTo>
                    <a:pt x="494" y="769"/>
                    <a:pt x="495" y="781"/>
                    <a:pt x="498" y="793"/>
                  </a:cubicBezTo>
                  <a:cubicBezTo>
                    <a:pt x="500" y="806"/>
                    <a:pt x="504" y="819"/>
                    <a:pt x="508" y="825"/>
                  </a:cubicBezTo>
                  <a:cubicBezTo>
                    <a:pt x="510" y="833"/>
                    <a:pt x="510" y="830"/>
                    <a:pt x="511" y="833"/>
                  </a:cubicBezTo>
                  <a:lnTo>
                    <a:pt x="513" y="836"/>
                  </a:lnTo>
                  <a:cubicBezTo>
                    <a:pt x="513" y="838"/>
                    <a:pt x="514" y="836"/>
                    <a:pt x="513" y="844"/>
                  </a:cubicBezTo>
                  <a:cubicBezTo>
                    <a:pt x="511" y="856"/>
                    <a:pt x="508" y="884"/>
                    <a:pt x="510" y="908"/>
                  </a:cubicBezTo>
                  <a:cubicBezTo>
                    <a:pt x="515" y="961"/>
                    <a:pt x="522" y="1010"/>
                    <a:pt x="530" y="1060"/>
                  </a:cubicBezTo>
                  <a:cubicBezTo>
                    <a:pt x="532" y="1070"/>
                    <a:pt x="530" y="1096"/>
                    <a:pt x="531" y="1138"/>
                  </a:cubicBezTo>
                  <a:lnTo>
                    <a:pt x="537" y="1215"/>
                  </a:lnTo>
                  <a:cubicBezTo>
                    <a:pt x="538" y="1231"/>
                    <a:pt x="541" y="1250"/>
                    <a:pt x="545" y="1262"/>
                  </a:cubicBezTo>
                  <a:lnTo>
                    <a:pt x="552" y="1288"/>
                  </a:lnTo>
                  <a:cubicBezTo>
                    <a:pt x="553" y="1291"/>
                    <a:pt x="554" y="1289"/>
                    <a:pt x="554" y="1300"/>
                  </a:cubicBezTo>
                  <a:lnTo>
                    <a:pt x="556" y="1330"/>
                  </a:lnTo>
                  <a:cubicBezTo>
                    <a:pt x="556" y="1369"/>
                    <a:pt x="559" y="1406"/>
                    <a:pt x="562" y="1445"/>
                  </a:cubicBezTo>
                  <a:cubicBezTo>
                    <a:pt x="567" y="1492"/>
                    <a:pt x="577" y="1516"/>
                    <a:pt x="577" y="1523"/>
                  </a:cubicBezTo>
                  <a:cubicBezTo>
                    <a:pt x="585" y="1584"/>
                    <a:pt x="586" y="1646"/>
                    <a:pt x="590" y="1706"/>
                  </a:cubicBezTo>
                  <a:cubicBezTo>
                    <a:pt x="593" y="1737"/>
                    <a:pt x="594" y="1766"/>
                    <a:pt x="595" y="1797"/>
                  </a:cubicBezTo>
                  <a:cubicBezTo>
                    <a:pt x="599" y="1832"/>
                    <a:pt x="599" y="1842"/>
                    <a:pt x="596" y="1882"/>
                  </a:cubicBezTo>
                  <a:cubicBezTo>
                    <a:pt x="596" y="1890"/>
                    <a:pt x="596" y="1901"/>
                    <a:pt x="599" y="1909"/>
                  </a:cubicBezTo>
                  <a:lnTo>
                    <a:pt x="601" y="1930"/>
                  </a:lnTo>
                  <a:lnTo>
                    <a:pt x="605" y="1973"/>
                  </a:lnTo>
                  <a:cubicBezTo>
                    <a:pt x="609" y="2001"/>
                    <a:pt x="611" y="2029"/>
                    <a:pt x="616" y="2056"/>
                  </a:cubicBezTo>
                  <a:cubicBezTo>
                    <a:pt x="616" y="2064"/>
                    <a:pt x="616" y="2067"/>
                    <a:pt x="615" y="2081"/>
                  </a:cubicBezTo>
                  <a:cubicBezTo>
                    <a:pt x="613" y="2093"/>
                    <a:pt x="609" y="2118"/>
                    <a:pt x="610" y="2136"/>
                  </a:cubicBezTo>
                  <a:cubicBezTo>
                    <a:pt x="613" y="2173"/>
                    <a:pt x="618" y="2207"/>
                    <a:pt x="618" y="2242"/>
                  </a:cubicBezTo>
                  <a:lnTo>
                    <a:pt x="620" y="2295"/>
                  </a:lnTo>
                  <a:cubicBezTo>
                    <a:pt x="622" y="2318"/>
                    <a:pt x="625" y="2335"/>
                    <a:pt x="628" y="2350"/>
                  </a:cubicBezTo>
                  <a:cubicBezTo>
                    <a:pt x="631" y="2362"/>
                    <a:pt x="629" y="2378"/>
                    <a:pt x="631" y="2396"/>
                  </a:cubicBezTo>
                  <a:cubicBezTo>
                    <a:pt x="631" y="2413"/>
                    <a:pt x="631" y="2429"/>
                    <a:pt x="632" y="2445"/>
                  </a:cubicBezTo>
                  <a:cubicBezTo>
                    <a:pt x="634" y="2462"/>
                    <a:pt x="636" y="2479"/>
                    <a:pt x="638" y="2495"/>
                  </a:cubicBezTo>
                  <a:lnTo>
                    <a:pt x="641" y="2519"/>
                  </a:lnTo>
                  <a:lnTo>
                    <a:pt x="641" y="2538"/>
                  </a:lnTo>
                  <a:cubicBezTo>
                    <a:pt x="641" y="2553"/>
                    <a:pt x="639" y="2570"/>
                    <a:pt x="639" y="2590"/>
                  </a:cubicBezTo>
                  <a:cubicBezTo>
                    <a:pt x="641" y="2608"/>
                    <a:pt x="644" y="2622"/>
                    <a:pt x="645" y="2638"/>
                  </a:cubicBezTo>
                  <a:cubicBezTo>
                    <a:pt x="650" y="2669"/>
                    <a:pt x="650" y="2699"/>
                    <a:pt x="652" y="2729"/>
                  </a:cubicBezTo>
                  <a:cubicBezTo>
                    <a:pt x="652" y="2742"/>
                    <a:pt x="653" y="2762"/>
                    <a:pt x="658" y="2779"/>
                  </a:cubicBezTo>
                  <a:cubicBezTo>
                    <a:pt x="660" y="2795"/>
                    <a:pt x="664" y="2809"/>
                    <a:pt x="665" y="2819"/>
                  </a:cubicBezTo>
                  <a:cubicBezTo>
                    <a:pt x="669" y="2837"/>
                    <a:pt x="663" y="2864"/>
                    <a:pt x="664" y="2902"/>
                  </a:cubicBezTo>
                  <a:cubicBezTo>
                    <a:pt x="669" y="2944"/>
                    <a:pt x="675" y="2982"/>
                    <a:pt x="676" y="3021"/>
                  </a:cubicBezTo>
                  <a:lnTo>
                    <a:pt x="677" y="3050"/>
                  </a:lnTo>
                  <a:cubicBezTo>
                    <a:pt x="677" y="3060"/>
                    <a:pt x="680" y="3072"/>
                    <a:pt x="682" y="3083"/>
                  </a:cubicBezTo>
                  <a:cubicBezTo>
                    <a:pt x="688" y="3105"/>
                    <a:pt x="693" y="3115"/>
                    <a:pt x="695" y="3128"/>
                  </a:cubicBezTo>
                  <a:cubicBezTo>
                    <a:pt x="696" y="3138"/>
                    <a:pt x="695" y="3149"/>
                    <a:pt x="692" y="3162"/>
                  </a:cubicBezTo>
                  <a:cubicBezTo>
                    <a:pt x="690" y="3178"/>
                    <a:pt x="686" y="3194"/>
                    <a:pt x="688" y="3210"/>
                  </a:cubicBezTo>
                  <a:cubicBezTo>
                    <a:pt x="692" y="3243"/>
                    <a:pt x="703" y="3266"/>
                    <a:pt x="704" y="3285"/>
                  </a:cubicBezTo>
                  <a:cubicBezTo>
                    <a:pt x="708" y="3315"/>
                    <a:pt x="716" y="3340"/>
                    <a:pt x="719" y="3358"/>
                  </a:cubicBezTo>
                  <a:cubicBezTo>
                    <a:pt x="722" y="3373"/>
                    <a:pt x="719" y="3389"/>
                    <a:pt x="718" y="3406"/>
                  </a:cubicBezTo>
                  <a:cubicBezTo>
                    <a:pt x="716" y="3426"/>
                    <a:pt x="719" y="3443"/>
                    <a:pt x="722" y="3457"/>
                  </a:cubicBezTo>
                  <a:cubicBezTo>
                    <a:pt x="725" y="3484"/>
                    <a:pt x="730" y="3508"/>
                    <a:pt x="733" y="3528"/>
                  </a:cubicBezTo>
                  <a:cubicBezTo>
                    <a:pt x="736" y="3566"/>
                    <a:pt x="741" y="3587"/>
                    <a:pt x="745" y="3587"/>
                  </a:cubicBezTo>
                  <a:cubicBezTo>
                    <a:pt x="745" y="3587"/>
                    <a:pt x="745" y="3587"/>
                    <a:pt x="745" y="3587"/>
                  </a:cubicBezTo>
                  <a:cubicBezTo>
                    <a:pt x="784" y="3585"/>
                    <a:pt x="800" y="3559"/>
                    <a:pt x="808" y="3519"/>
                  </a:cubicBezTo>
                  <a:cubicBezTo>
                    <a:pt x="811" y="3499"/>
                    <a:pt x="809" y="3476"/>
                    <a:pt x="808" y="3451"/>
                  </a:cubicBezTo>
                  <a:cubicBezTo>
                    <a:pt x="808" y="3446"/>
                    <a:pt x="805" y="3438"/>
                    <a:pt x="805" y="3432"/>
                  </a:cubicBezTo>
                  <a:lnTo>
                    <a:pt x="805" y="3421"/>
                  </a:lnTo>
                  <a:cubicBezTo>
                    <a:pt x="808" y="3412"/>
                    <a:pt x="810" y="3399"/>
                    <a:pt x="811" y="3377"/>
                  </a:cubicBezTo>
                  <a:lnTo>
                    <a:pt x="811" y="3377"/>
                  </a:lnTo>
                  <a:cubicBezTo>
                    <a:pt x="811" y="3398"/>
                    <a:pt x="810" y="3411"/>
                    <a:pt x="811" y="3420"/>
                  </a:cubicBezTo>
                  <a:cubicBezTo>
                    <a:pt x="813" y="3430"/>
                    <a:pt x="814" y="3428"/>
                    <a:pt x="816" y="3442"/>
                  </a:cubicBezTo>
                  <a:cubicBezTo>
                    <a:pt x="821" y="3463"/>
                    <a:pt x="829" y="3483"/>
                    <a:pt x="835" y="3499"/>
                  </a:cubicBezTo>
                  <a:cubicBezTo>
                    <a:pt x="847" y="3532"/>
                    <a:pt x="859" y="3550"/>
                    <a:pt x="877" y="3550"/>
                  </a:cubicBezTo>
                  <a:cubicBezTo>
                    <a:pt x="879" y="3550"/>
                    <a:pt x="882" y="3529"/>
                    <a:pt x="880" y="3495"/>
                  </a:cubicBezTo>
                  <a:cubicBezTo>
                    <a:pt x="879" y="3478"/>
                    <a:pt x="877" y="3458"/>
                    <a:pt x="874" y="3433"/>
                  </a:cubicBezTo>
                  <a:cubicBezTo>
                    <a:pt x="873" y="3427"/>
                    <a:pt x="873" y="3435"/>
                    <a:pt x="873" y="3420"/>
                  </a:cubicBezTo>
                  <a:cubicBezTo>
                    <a:pt x="873" y="3412"/>
                    <a:pt x="874" y="3403"/>
                    <a:pt x="875" y="3393"/>
                  </a:cubicBezTo>
                  <a:cubicBezTo>
                    <a:pt x="877" y="3379"/>
                    <a:pt x="877" y="3366"/>
                    <a:pt x="875" y="3352"/>
                  </a:cubicBezTo>
                  <a:cubicBezTo>
                    <a:pt x="870" y="3307"/>
                    <a:pt x="862" y="3282"/>
                    <a:pt x="861" y="3277"/>
                  </a:cubicBezTo>
                  <a:cubicBezTo>
                    <a:pt x="859" y="3254"/>
                    <a:pt x="852" y="3233"/>
                    <a:pt x="850" y="3221"/>
                  </a:cubicBezTo>
                  <a:cubicBezTo>
                    <a:pt x="846" y="3205"/>
                    <a:pt x="846" y="3211"/>
                    <a:pt x="845" y="3206"/>
                  </a:cubicBezTo>
                  <a:cubicBezTo>
                    <a:pt x="843" y="3203"/>
                    <a:pt x="843" y="3202"/>
                    <a:pt x="843" y="3197"/>
                  </a:cubicBezTo>
                  <a:cubicBezTo>
                    <a:pt x="847" y="3175"/>
                    <a:pt x="851" y="3149"/>
                    <a:pt x="848" y="3125"/>
                  </a:cubicBezTo>
                  <a:cubicBezTo>
                    <a:pt x="847" y="3108"/>
                    <a:pt x="843" y="3092"/>
                    <a:pt x="840" y="3076"/>
                  </a:cubicBezTo>
                  <a:lnTo>
                    <a:pt x="834" y="3058"/>
                  </a:lnTo>
                  <a:cubicBezTo>
                    <a:pt x="832" y="3055"/>
                    <a:pt x="831" y="3052"/>
                    <a:pt x="831" y="3051"/>
                  </a:cubicBezTo>
                  <a:cubicBezTo>
                    <a:pt x="830" y="3046"/>
                    <a:pt x="829" y="3050"/>
                    <a:pt x="829" y="3040"/>
                  </a:cubicBezTo>
                  <a:lnTo>
                    <a:pt x="826" y="3012"/>
                  </a:lnTo>
                  <a:cubicBezTo>
                    <a:pt x="825" y="2972"/>
                    <a:pt x="816" y="2934"/>
                    <a:pt x="810" y="2895"/>
                  </a:cubicBezTo>
                  <a:cubicBezTo>
                    <a:pt x="809" y="2891"/>
                    <a:pt x="809" y="2878"/>
                    <a:pt x="809" y="2858"/>
                  </a:cubicBezTo>
                  <a:cubicBezTo>
                    <a:pt x="810" y="2837"/>
                    <a:pt x="808" y="2803"/>
                    <a:pt x="803" y="2784"/>
                  </a:cubicBezTo>
                  <a:lnTo>
                    <a:pt x="794" y="2744"/>
                  </a:lnTo>
                  <a:lnTo>
                    <a:pt x="789" y="2696"/>
                  </a:lnTo>
                  <a:cubicBezTo>
                    <a:pt x="788" y="2662"/>
                    <a:pt x="782" y="2630"/>
                    <a:pt x="776" y="2598"/>
                  </a:cubicBezTo>
                  <a:cubicBezTo>
                    <a:pt x="773" y="2584"/>
                    <a:pt x="773" y="2576"/>
                    <a:pt x="773" y="2559"/>
                  </a:cubicBezTo>
                  <a:lnTo>
                    <a:pt x="773" y="2532"/>
                  </a:lnTo>
                  <a:cubicBezTo>
                    <a:pt x="773" y="2521"/>
                    <a:pt x="772" y="2511"/>
                    <a:pt x="771" y="2504"/>
                  </a:cubicBezTo>
                  <a:cubicBezTo>
                    <a:pt x="767" y="2473"/>
                    <a:pt x="759" y="2444"/>
                    <a:pt x="760" y="2415"/>
                  </a:cubicBezTo>
                  <a:cubicBezTo>
                    <a:pt x="759" y="2388"/>
                    <a:pt x="760" y="2361"/>
                    <a:pt x="754" y="2328"/>
                  </a:cubicBezTo>
                  <a:cubicBezTo>
                    <a:pt x="749" y="2298"/>
                    <a:pt x="745" y="2287"/>
                    <a:pt x="745" y="2262"/>
                  </a:cubicBezTo>
                  <a:cubicBezTo>
                    <a:pt x="744" y="2239"/>
                    <a:pt x="745" y="2219"/>
                    <a:pt x="744" y="2200"/>
                  </a:cubicBezTo>
                  <a:cubicBezTo>
                    <a:pt x="743" y="2178"/>
                    <a:pt x="741" y="2155"/>
                    <a:pt x="740" y="2134"/>
                  </a:cubicBezTo>
                  <a:cubicBezTo>
                    <a:pt x="740" y="2124"/>
                    <a:pt x="741" y="2119"/>
                    <a:pt x="744" y="2104"/>
                  </a:cubicBezTo>
                  <a:cubicBezTo>
                    <a:pt x="746" y="2091"/>
                    <a:pt x="751" y="2069"/>
                    <a:pt x="750" y="2051"/>
                  </a:cubicBezTo>
                  <a:cubicBezTo>
                    <a:pt x="745" y="2001"/>
                    <a:pt x="741" y="1954"/>
                    <a:pt x="740" y="1906"/>
                  </a:cubicBezTo>
                  <a:cubicBezTo>
                    <a:pt x="739" y="1887"/>
                    <a:pt x="743" y="1869"/>
                    <a:pt x="744" y="1840"/>
                  </a:cubicBezTo>
                  <a:cubicBezTo>
                    <a:pt x="744" y="1816"/>
                    <a:pt x="745" y="1792"/>
                    <a:pt x="745" y="1767"/>
                  </a:cubicBezTo>
                  <a:cubicBezTo>
                    <a:pt x="744" y="1679"/>
                    <a:pt x="751" y="1594"/>
                    <a:pt x="750" y="1515"/>
                  </a:cubicBezTo>
                  <a:cubicBezTo>
                    <a:pt x="746" y="1465"/>
                    <a:pt x="740" y="1445"/>
                    <a:pt x="743" y="1438"/>
                  </a:cubicBezTo>
                  <a:cubicBezTo>
                    <a:pt x="744" y="1393"/>
                    <a:pt x="745" y="1353"/>
                    <a:pt x="750" y="1314"/>
                  </a:cubicBezTo>
                  <a:cubicBezTo>
                    <a:pt x="751" y="1305"/>
                    <a:pt x="751" y="1295"/>
                    <a:pt x="752" y="1285"/>
                  </a:cubicBezTo>
                  <a:cubicBezTo>
                    <a:pt x="752" y="1273"/>
                    <a:pt x="751" y="1255"/>
                    <a:pt x="750" y="1245"/>
                  </a:cubicBezTo>
                  <a:cubicBezTo>
                    <a:pt x="745" y="1219"/>
                    <a:pt x="744" y="1213"/>
                    <a:pt x="745" y="1207"/>
                  </a:cubicBezTo>
                  <a:cubicBezTo>
                    <a:pt x="746" y="1178"/>
                    <a:pt x="749" y="1152"/>
                    <a:pt x="750" y="1127"/>
                  </a:cubicBezTo>
                  <a:cubicBezTo>
                    <a:pt x="751" y="1114"/>
                    <a:pt x="752" y="1103"/>
                    <a:pt x="754" y="1092"/>
                  </a:cubicBezTo>
                  <a:lnTo>
                    <a:pt x="756" y="1066"/>
                  </a:lnTo>
                  <a:lnTo>
                    <a:pt x="756" y="1043"/>
                  </a:lnTo>
                  <a:cubicBezTo>
                    <a:pt x="755" y="994"/>
                    <a:pt x="755" y="946"/>
                    <a:pt x="755" y="903"/>
                  </a:cubicBezTo>
                  <a:cubicBezTo>
                    <a:pt x="756" y="897"/>
                    <a:pt x="757" y="889"/>
                    <a:pt x="760" y="884"/>
                  </a:cubicBezTo>
                  <a:cubicBezTo>
                    <a:pt x="765" y="868"/>
                    <a:pt x="768" y="843"/>
                    <a:pt x="767" y="824"/>
                  </a:cubicBezTo>
                  <a:cubicBezTo>
                    <a:pt x="767" y="809"/>
                    <a:pt x="766" y="795"/>
                    <a:pt x="763" y="782"/>
                  </a:cubicBezTo>
                  <a:cubicBezTo>
                    <a:pt x="760" y="771"/>
                    <a:pt x="757" y="761"/>
                    <a:pt x="756" y="752"/>
                  </a:cubicBezTo>
                  <a:cubicBezTo>
                    <a:pt x="755" y="744"/>
                    <a:pt x="756" y="744"/>
                    <a:pt x="756" y="742"/>
                  </a:cubicBezTo>
                  <a:cubicBezTo>
                    <a:pt x="757" y="702"/>
                    <a:pt x="757" y="658"/>
                    <a:pt x="760" y="621"/>
                  </a:cubicBezTo>
                  <a:cubicBezTo>
                    <a:pt x="760" y="613"/>
                    <a:pt x="761" y="603"/>
                    <a:pt x="761" y="595"/>
                  </a:cubicBezTo>
                  <a:cubicBezTo>
                    <a:pt x="761" y="593"/>
                    <a:pt x="763" y="592"/>
                    <a:pt x="763" y="587"/>
                  </a:cubicBezTo>
                  <a:lnTo>
                    <a:pt x="767" y="561"/>
                  </a:lnTo>
                  <a:cubicBezTo>
                    <a:pt x="768" y="551"/>
                    <a:pt x="770" y="532"/>
                    <a:pt x="770" y="517"/>
                  </a:cubicBezTo>
                  <a:cubicBezTo>
                    <a:pt x="770" y="487"/>
                    <a:pt x="760" y="453"/>
                    <a:pt x="759" y="447"/>
                  </a:cubicBezTo>
                  <a:lnTo>
                    <a:pt x="759" y="442"/>
                  </a:lnTo>
                  <a:lnTo>
                    <a:pt x="760" y="441"/>
                  </a:lnTo>
                  <a:lnTo>
                    <a:pt x="760" y="439"/>
                  </a:lnTo>
                  <a:lnTo>
                    <a:pt x="763" y="431"/>
                  </a:lnTo>
                  <a:cubicBezTo>
                    <a:pt x="767" y="411"/>
                    <a:pt x="771" y="386"/>
                    <a:pt x="770" y="364"/>
                  </a:cubicBezTo>
                  <a:cubicBezTo>
                    <a:pt x="770" y="346"/>
                    <a:pt x="768" y="332"/>
                    <a:pt x="768" y="318"/>
                  </a:cubicBezTo>
                  <a:cubicBezTo>
                    <a:pt x="768" y="307"/>
                    <a:pt x="768" y="298"/>
                    <a:pt x="767" y="288"/>
                  </a:cubicBezTo>
                  <a:cubicBezTo>
                    <a:pt x="767" y="272"/>
                    <a:pt x="765" y="256"/>
                    <a:pt x="760" y="240"/>
                  </a:cubicBezTo>
                  <a:lnTo>
                    <a:pt x="754" y="212"/>
                  </a:lnTo>
                  <a:lnTo>
                    <a:pt x="754" y="209"/>
                  </a:lnTo>
                  <a:lnTo>
                    <a:pt x="754" y="208"/>
                  </a:lnTo>
                  <a:lnTo>
                    <a:pt x="752" y="196"/>
                  </a:lnTo>
                  <a:cubicBezTo>
                    <a:pt x="751" y="187"/>
                    <a:pt x="751" y="179"/>
                    <a:pt x="749" y="170"/>
                  </a:cubicBezTo>
                  <a:cubicBezTo>
                    <a:pt x="741" y="136"/>
                    <a:pt x="725" y="84"/>
                    <a:pt x="670" y="42"/>
                  </a:cubicBezTo>
                  <a:cubicBezTo>
                    <a:pt x="659" y="32"/>
                    <a:pt x="641" y="24"/>
                    <a:pt x="631" y="19"/>
                  </a:cubicBezTo>
                  <a:cubicBezTo>
                    <a:pt x="620" y="14"/>
                    <a:pt x="609" y="11"/>
                    <a:pt x="599" y="9"/>
                  </a:cubicBezTo>
                  <a:cubicBezTo>
                    <a:pt x="578" y="3"/>
                    <a:pt x="558" y="2"/>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1"/>
            <p:cNvSpPr/>
            <p:nvPr/>
          </p:nvSpPr>
          <p:spPr>
            <a:xfrm>
              <a:off x="3971625" y="4836050"/>
              <a:ext cx="57650" cy="14125"/>
            </a:xfrm>
            <a:custGeom>
              <a:avLst/>
              <a:gdLst/>
              <a:ahLst/>
              <a:cxnLst/>
              <a:rect l="l" t="t" r="r" b="b"/>
              <a:pathLst>
                <a:path w="2306" h="565" extrusionOk="0">
                  <a:moveTo>
                    <a:pt x="1980" y="0"/>
                  </a:moveTo>
                  <a:cubicBezTo>
                    <a:pt x="1974" y="0"/>
                    <a:pt x="1968" y="1"/>
                    <a:pt x="1962" y="1"/>
                  </a:cubicBezTo>
                  <a:cubicBezTo>
                    <a:pt x="1939" y="4"/>
                    <a:pt x="1919" y="7"/>
                    <a:pt x="1907" y="11"/>
                  </a:cubicBezTo>
                  <a:cubicBezTo>
                    <a:pt x="1899" y="12"/>
                    <a:pt x="1894" y="12"/>
                    <a:pt x="1891" y="12"/>
                  </a:cubicBezTo>
                  <a:cubicBezTo>
                    <a:pt x="1889" y="12"/>
                    <a:pt x="1888" y="12"/>
                    <a:pt x="1888" y="12"/>
                  </a:cubicBezTo>
                  <a:cubicBezTo>
                    <a:pt x="1880" y="12"/>
                    <a:pt x="1862" y="13"/>
                    <a:pt x="1850" y="13"/>
                  </a:cubicBezTo>
                  <a:cubicBezTo>
                    <a:pt x="1838" y="15"/>
                    <a:pt x="1824" y="15"/>
                    <a:pt x="1813" y="16"/>
                  </a:cubicBezTo>
                  <a:cubicBezTo>
                    <a:pt x="1812" y="16"/>
                    <a:pt x="1813" y="15"/>
                    <a:pt x="1811" y="15"/>
                  </a:cubicBezTo>
                  <a:lnTo>
                    <a:pt x="1794" y="13"/>
                  </a:lnTo>
                  <a:cubicBezTo>
                    <a:pt x="1786" y="13"/>
                    <a:pt x="1776" y="12"/>
                    <a:pt x="1760" y="12"/>
                  </a:cubicBezTo>
                  <a:cubicBezTo>
                    <a:pt x="1747" y="12"/>
                    <a:pt x="1730" y="15"/>
                    <a:pt x="1725" y="15"/>
                  </a:cubicBezTo>
                  <a:cubicBezTo>
                    <a:pt x="1710" y="17"/>
                    <a:pt x="1695" y="18"/>
                    <a:pt x="1682" y="21"/>
                  </a:cubicBezTo>
                  <a:lnTo>
                    <a:pt x="1661" y="26"/>
                  </a:lnTo>
                  <a:cubicBezTo>
                    <a:pt x="1652" y="27"/>
                    <a:pt x="1634" y="29"/>
                    <a:pt x="1624" y="32"/>
                  </a:cubicBezTo>
                  <a:cubicBezTo>
                    <a:pt x="1603" y="37"/>
                    <a:pt x="1588" y="42"/>
                    <a:pt x="1583" y="42"/>
                  </a:cubicBezTo>
                  <a:lnTo>
                    <a:pt x="1547" y="44"/>
                  </a:lnTo>
                  <a:cubicBezTo>
                    <a:pt x="1531" y="45"/>
                    <a:pt x="1517" y="47"/>
                    <a:pt x="1501" y="48"/>
                  </a:cubicBezTo>
                  <a:lnTo>
                    <a:pt x="1465" y="54"/>
                  </a:lnTo>
                  <a:cubicBezTo>
                    <a:pt x="1454" y="58"/>
                    <a:pt x="1443" y="59"/>
                    <a:pt x="1431" y="61"/>
                  </a:cubicBezTo>
                  <a:lnTo>
                    <a:pt x="1431" y="63"/>
                  </a:lnTo>
                  <a:lnTo>
                    <a:pt x="1419" y="63"/>
                  </a:lnTo>
                  <a:cubicBezTo>
                    <a:pt x="1408" y="63"/>
                    <a:pt x="1378" y="63"/>
                    <a:pt x="1352" y="68"/>
                  </a:cubicBezTo>
                  <a:cubicBezTo>
                    <a:pt x="1301" y="81"/>
                    <a:pt x="1258" y="93"/>
                    <a:pt x="1202" y="107"/>
                  </a:cubicBezTo>
                  <a:cubicBezTo>
                    <a:pt x="1190" y="109"/>
                    <a:pt x="1176" y="113"/>
                    <a:pt x="1165" y="119"/>
                  </a:cubicBezTo>
                  <a:cubicBezTo>
                    <a:pt x="1154" y="123"/>
                    <a:pt x="1139" y="131"/>
                    <a:pt x="1134" y="134"/>
                  </a:cubicBezTo>
                  <a:cubicBezTo>
                    <a:pt x="1126" y="139"/>
                    <a:pt x="1128" y="140"/>
                    <a:pt x="1124" y="143"/>
                  </a:cubicBezTo>
                  <a:cubicBezTo>
                    <a:pt x="1123" y="144"/>
                    <a:pt x="1122" y="146"/>
                    <a:pt x="1119" y="147"/>
                  </a:cubicBezTo>
                  <a:cubicBezTo>
                    <a:pt x="1118" y="149"/>
                    <a:pt x="1107" y="149"/>
                    <a:pt x="1097" y="150"/>
                  </a:cubicBezTo>
                  <a:cubicBezTo>
                    <a:pt x="1089" y="151"/>
                    <a:pt x="1073" y="152"/>
                    <a:pt x="1059" y="155"/>
                  </a:cubicBezTo>
                  <a:cubicBezTo>
                    <a:pt x="1043" y="157"/>
                    <a:pt x="1041" y="161"/>
                    <a:pt x="1032" y="162"/>
                  </a:cubicBezTo>
                  <a:cubicBezTo>
                    <a:pt x="1002" y="171"/>
                    <a:pt x="969" y="181"/>
                    <a:pt x="939" y="187"/>
                  </a:cubicBezTo>
                  <a:cubicBezTo>
                    <a:pt x="908" y="194"/>
                    <a:pt x="877" y="204"/>
                    <a:pt x="845" y="214"/>
                  </a:cubicBezTo>
                  <a:cubicBezTo>
                    <a:pt x="827" y="219"/>
                    <a:pt x="823" y="222"/>
                    <a:pt x="810" y="224"/>
                  </a:cubicBezTo>
                  <a:cubicBezTo>
                    <a:pt x="797" y="225"/>
                    <a:pt x="776" y="226"/>
                    <a:pt x="752" y="230"/>
                  </a:cubicBezTo>
                  <a:cubicBezTo>
                    <a:pt x="748" y="231"/>
                    <a:pt x="744" y="231"/>
                    <a:pt x="742" y="232"/>
                  </a:cubicBezTo>
                  <a:cubicBezTo>
                    <a:pt x="724" y="237"/>
                    <a:pt x="702" y="247"/>
                    <a:pt x="693" y="253"/>
                  </a:cubicBezTo>
                  <a:cubicBezTo>
                    <a:pt x="685" y="257"/>
                    <a:pt x="682" y="259"/>
                    <a:pt x="673" y="262"/>
                  </a:cubicBezTo>
                  <a:cubicBezTo>
                    <a:pt x="654" y="267"/>
                    <a:pt x="634" y="270"/>
                    <a:pt x="616" y="274"/>
                  </a:cubicBezTo>
                  <a:lnTo>
                    <a:pt x="593" y="279"/>
                  </a:lnTo>
                  <a:cubicBezTo>
                    <a:pt x="586" y="280"/>
                    <a:pt x="577" y="280"/>
                    <a:pt x="566" y="283"/>
                  </a:cubicBezTo>
                  <a:cubicBezTo>
                    <a:pt x="544" y="284"/>
                    <a:pt x="514" y="288"/>
                    <a:pt x="491" y="299"/>
                  </a:cubicBezTo>
                  <a:cubicBezTo>
                    <a:pt x="467" y="309"/>
                    <a:pt x="461" y="313"/>
                    <a:pt x="449" y="317"/>
                  </a:cubicBezTo>
                  <a:cubicBezTo>
                    <a:pt x="425" y="322"/>
                    <a:pt x="399" y="329"/>
                    <a:pt x="376" y="334"/>
                  </a:cubicBezTo>
                  <a:cubicBezTo>
                    <a:pt x="367" y="336"/>
                    <a:pt x="360" y="336"/>
                    <a:pt x="346" y="336"/>
                  </a:cubicBezTo>
                  <a:cubicBezTo>
                    <a:pt x="330" y="336"/>
                    <a:pt x="314" y="336"/>
                    <a:pt x="299" y="338"/>
                  </a:cubicBezTo>
                  <a:cubicBezTo>
                    <a:pt x="285" y="342"/>
                    <a:pt x="270" y="348"/>
                    <a:pt x="258" y="353"/>
                  </a:cubicBezTo>
                  <a:cubicBezTo>
                    <a:pt x="248" y="359"/>
                    <a:pt x="239" y="363"/>
                    <a:pt x="233" y="365"/>
                  </a:cubicBezTo>
                  <a:cubicBezTo>
                    <a:pt x="218" y="370"/>
                    <a:pt x="202" y="372"/>
                    <a:pt x="180" y="375"/>
                  </a:cubicBezTo>
                  <a:cubicBezTo>
                    <a:pt x="170" y="376"/>
                    <a:pt x="159" y="377"/>
                    <a:pt x="149" y="380"/>
                  </a:cubicBezTo>
                  <a:cubicBezTo>
                    <a:pt x="142" y="381"/>
                    <a:pt x="132" y="384"/>
                    <a:pt x="125" y="385"/>
                  </a:cubicBezTo>
                  <a:cubicBezTo>
                    <a:pt x="109" y="390"/>
                    <a:pt x="94" y="392"/>
                    <a:pt x="81" y="396"/>
                  </a:cubicBezTo>
                  <a:cubicBezTo>
                    <a:pt x="28" y="411"/>
                    <a:pt x="0" y="424"/>
                    <a:pt x="1" y="433"/>
                  </a:cubicBezTo>
                  <a:cubicBezTo>
                    <a:pt x="9" y="481"/>
                    <a:pt x="29" y="491"/>
                    <a:pt x="56" y="491"/>
                  </a:cubicBezTo>
                  <a:cubicBezTo>
                    <a:pt x="71" y="491"/>
                    <a:pt x="89" y="487"/>
                    <a:pt x="109" y="486"/>
                  </a:cubicBezTo>
                  <a:lnTo>
                    <a:pt x="109" y="486"/>
                  </a:lnTo>
                  <a:cubicBezTo>
                    <a:pt x="62" y="502"/>
                    <a:pt x="30" y="529"/>
                    <a:pt x="36" y="562"/>
                  </a:cubicBezTo>
                  <a:cubicBezTo>
                    <a:pt x="36" y="564"/>
                    <a:pt x="39" y="565"/>
                    <a:pt x="43" y="565"/>
                  </a:cubicBezTo>
                  <a:cubicBezTo>
                    <a:pt x="57" y="565"/>
                    <a:pt x="86" y="558"/>
                    <a:pt x="126" y="547"/>
                  </a:cubicBezTo>
                  <a:cubicBezTo>
                    <a:pt x="140" y="543"/>
                    <a:pt x="154" y="541"/>
                    <a:pt x="169" y="536"/>
                  </a:cubicBezTo>
                  <a:lnTo>
                    <a:pt x="174" y="535"/>
                  </a:lnTo>
                  <a:lnTo>
                    <a:pt x="174" y="534"/>
                  </a:lnTo>
                  <a:cubicBezTo>
                    <a:pt x="174" y="532"/>
                    <a:pt x="177" y="532"/>
                    <a:pt x="178" y="531"/>
                  </a:cubicBezTo>
                  <a:cubicBezTo>
                    <a:pt x="182" y="530"/>
                    <a:pt x="189" y="529"/>
                    <a:pt x="200" y="527"/>
                  </a:cubicBezTo>
                  <a:cubicBezTo>
                    <a:pt x="209" y="526"/>
                    <a:pt x="223" y="525"/>
                    <a:pt x="239" y="520"/>
                  </a:cubicBezTo>
                  <a:cubicBezTo>
                    <a:pt x="255" y="518"/>
                    <a:pt x="270" y="513"/>
                    <a:pt x="285" y="505"/>
                  </a:cubicBezTo>
                  <a:cubicBezTo>
                    <a:pt x="300" y="499"/>
                    <a:pt x="309" y="494"/>
                    <a:pt x="313" y="492"/>
                  </a:cubicBezTo>
                  <a:cubicBezTo>
                    <a:pt x="316" y="488"/>
                    <a:pt x="317" y="486"/>
                    <a:pt x="322" y="484"/>
                  </a:cubicBezTo>
                  <a:cubicBezTo>
                    <a:pt x="325" y="482"/>
                    <a:pt x="328" y="479"/>
                    <a:pt x="336" y="478"/>
                  </a:cubicBezTo>
                  <a:cubicBezTo>
                    <a:pt x="348" y="477"/>
                    <a:pt x="375" y="477"/>
                    <a:pt x="393" y="472"/>
                  </a:cubicBezTo>
                  <a:cubicBezTo>
                    <a:pt x="427" y="463"/>
                    <a:pt x="445" y="456"/>
                    <a:pt x="473" y="449"/>
                  </a:cubicBezTo>
                  <a:cubicBezTo>
                    <a:pt x="498" y="443"/>
                    <a:pt x="521" y="429"/>
                    <a:pt x="532" y="424"/>
                  </a:cubicBezTo>
                  <a:cubicBezTo>
                    <a:pt x="541" y="419"/>
                    <a:pt x="547" y="414"/>
                    <a:pt x="554" y="413"/>
                  </a:cubicBezTo>
                  <a:cubicBezTo>
                    <a:pt x="568" y="409"/>
                    <a:pt x="608" y="409"/>
                    <a:pt x="630" y="406"/>
                  </a:cubicBezTo>
                  <a:lnTo>
                    <a:pt x="699" y="397"/>
                  </a:lnTo>
                  <a:cubicBezTo>
                    <a:pt x="719" y="396"/>
                    <a:pt x="743" y="385"/>
                    <a:pt x="755" y="381"/>
                  </a:cubicBezTo>
                  <a:cubicBezTo>
                    <a:pt x="766" y="377"/>
                    <a:pt x="772" y="376"/>
                    <a:pt x="779" y="376"/>
                  </a:cubicBezTo>
                  <a:cubicBezTo>
                    <a:pt x="883" y="375"/>
                    <a:pt x="977" y="364"/>
                    <a:pt x="1062" y="364"/>
                  </a:cubicBezTo>
                  <a:cubicBezTo>
                    <a:pt x="1097" y="364"/>
                    <a:pt x="1132" y="366"/>
                    <a:pt x="1165" y="372"/>
                  </a:cubicBezTo>
                  <a:cubicBezTo>
                    <a:pt x="1180" y="370"/>
                    <a:pt x="1193" y="368"/>
                    <a:pt x="1205" y="364"/>
                  </a:cubicBezTo>
                  <a:cubicBezTo>
                    <a:pt x="1216" y="361"/>
                    <a:pt x="1225" y="358"/>
                    <a:pt x="1235" y="354"/>
                  </a:cubicBezTo>
                  <a:cubicBezTo>
                    <a:pt x="1238" y="354"/>
                    <a:pt x="1240" y="354"/>
                    <a:pt x="1241" y="354"/>
                  </a:cubicBezTo>
                  <a:cubicBezTo>
                    <a:pt x="1244" y="354"/>
                    <a:pt x="1245" y="355"/>
                    <a:pt x="1248" y="355"/>
                  </a:cubicBezTo>
                  <a:cubicBezTo>
                    <a:pt x="1303" y="355"/>
                    <a:pt x="1353" y="353"/>
                    <a:pt x="1395" y="349"/>
                  </a:cubicBezTo>
                  <a:lnTo>
                    <a:pt x="1398" y="350"/>
                  </a:lnTo>
                  <a:cubicBezTo>
                    <a:pt x="1404" y="350"/>
                    <a:pt x="1410" y="352"/>
                    <a:pt x="1415" y="352"/>
                  </a:cubicBezTo>
                  <a:cubicBezTo>
                    <a:pt x="1420" y="353"/>
                    <a:pt x="1427" y="353"/>
                    <a:pt x="1436" y="353"/>
                  </a:cubicBezTo>
                  <a:cubicBezTo>
                    <a:pt x="1450" y="353"/>
                    <a:pt x="1467" y="352"/>
                    <a:pt x="1480" y="350"/>
                  </a:cubicBezTo>
                  <a:cubicBezTo>
                    <a:pt x="1525" y="344"/>
                    <a:pt x="1567" y="338"/>
                    <a:pt x="1609" y="337"/>
                  </a:cubicBezTo>
                  <a:cubicBezTo>
                    <a:pt x="1620" y="336"/>
                    <a:pt x="1626" y="337"/>
                    <a:pt x="1647" y="333"/>
                  </a:cubicBezTo>
                  <a:cubicBezTo>
                    <a:pt x="1663" y="331"/>
                    <a:pt x="1677" y="327"/>
                    <a:pt x="1685" y="323"/>
                  </a:cubicBezTo>
                  <a:cubicBezTo>
                    <a:pt x="1695" y="321"/>
                    <a:pt x="1700" y="320"/>
                    <a:pt x="1705" y="320"/>
                  </a:cubicBezTo>
                  <a:cubicBezTo>
                    <a:pt x="1702" y="320"/>
                    <a:pt x="1715" y="318"/>
                    <a:pt x="1725" y="317"/>
                  </a:cubicBezTo>
                  <a:cubicBezTo>
                    <a:pt x="1742" y="315"/>
                    <a:pt x="1759" y="310"/>
                    <a:pt x="1776" y="307"/>
                  </a:cubicBezTo>
                  <a:lnTo>
                    <a:pt x="1782" y="306"/>
                  </a:lnTo>
                  <a:lnTo>
                    <a:pt x="1799" y="307"/>
                  </a:lnTo>
                  <a:cubicBezTo>
                    <a:pt x="1805" y="307"/>
                    <a:pt x="1813" y="308"/>
                    <a:pt x="1822" y="308"/>
                  </a:cubicBezTo>
                  <a:cubicBezTo>
                    <a:pt x="1827" y="308"/>
                    <a:pt x="1832" y="308"/>
                    <a:pt x="1838" y="307"/>
                  </a:cubicBezTo>
                  <a:cubicBezTo>
                    <a:pt x="1846" y="307"/>
                    <a:pt x="1852" y="306"/>
                    <a:pt x="1861" y="305"/>
                  </a:cubicBezTo>
                  <a:lnTo>
                    <a:pt x="1873" y="304"/>
                  </a:lnTo>
                  <a:cubicBezTo>
                    <a:pt x="1888" y="301"/>
                    <a:pt x="1903" y="300"/>
                    <a:pt x="1916" y="299"/>
                  </a:cubicBezTo>
                  <a:cubicBezTo>
                    <a:pt x="1922" y="297"/>
                    <a:pt x="1931" y="295"/>
                    <a:pt x="1937" y="295"/>
                  </a:cubicBezTo>
                  <a:cubicBezTo>
                    <a:pt x="1951" y="294"/>
                    <a:pt x="1966" y="290"/>
                    <a:pt x="1974" y="288"/>
                  </a:cubicBezTo>
                  <a:cubicBezTo>
                    <a:pt x="1986" y="284"/>
                    <a:pt x="1999" y="279"/>
                    <a:pt x="2011" y="277"/>
                  </a:cubicBezTo>
                  <a:cubicBezTo>
                    <a:pt x="2012" y="277"/>
                    <a:pt x="2012" y="276"/>
                    <a:pt x="2012" y="276"/>
                  </a:cubicBezTo>
                  <a:lnTo>
                    <a:pt x="2012" y="276"/>
                  </a:lnTo>
                  <a:cubicBezTo>
                    <a:pt x="2013" y="276"/>
                    <a:pt x="2012" y="277"/>
                    <a:pt x="2014" y="277"/>
                  </a:cubicBezTo>
                  <a:cubicBezTo>
                    <a:pt x="2023" y="277"/>
                    <a:pt x="2031" y="277"/>
                    <a:pt x="2039" y="275"/>
                  </a:cubicBezTo>
                  <a:cubicBezTo>
                    <a:pt x="2053" y="275"/>
                    <a:pt x="2071" y="274"/>
                    <a:pt x="2090" y="270"/>
                  </a:cubicBezTo>
                  <a:cubicBezTo>
                    <a:pt x="2100" y="269"/>
                    <a:pt x="2108" y="267"/>
                    <a:pt x="2117" y="264"/>
                  </a:cubicBezTo>
                  <a:cubicBezTo>
                    <a:pt x="2134" y="261"/>
                    <a:pt x="2150" y="258"/>
                    <a:pt x="2165" y="254"/>
                  </a:cubicBezTo>
                  <a:cubicBezTo>
                    <a:pt x="2296" y="206"/>
                    <a:pt x="2305" y="168"/>
                    <a:pt x="2290" y="79"/>
                  </a:cubicBezTo>
                  <a:cubicBezTo>
                    <a:pt x="2288" y="59"/>
                    <a:pt x="2271" y="44"/>
                    <a:pt x="2242" y="33"/>
                  </a:cubicBezTo>
                  <a:cubicBezTo>
                    <a:pt x="2236" y="31"/>
                    <a:pt x="2228" y="28"/>
                    <a:pt x="2219" y="26"/>
                  </a:cubicBezTo>
                  <a:cubicBezTo>
                    <a:pt x="2214" y="23"/>
                    <a:pt x="2209" y="22"/>
                    <a:pt x="2205" y="22"/>
                  </a:cubicBezTo>
                  <a:cubicBezTo>
                    <a:pt x="2199" y="21"/>
                    <a:pt x="2192" y="21"/>
                    <a:pt x="2185" y="21"/>
                  </a:cubicBezTo>
                  <a:cubicBezTo>
                    <a:pt x="2159" y="20"/>
                    <a:pt x="2134" y="21"/>
                    <a:pt x="2123" y="16"/>
                  </a:cubicBezTo>
                  <a:cubicBezTo>
                    <a:pt x="2105" y="13"/>
                    <a:pt x="2086" y="12"/>
                    <a:pt x="2064" y="11"/>
                  </a:cubicBezTo>
                  <a:cubicBezTo>
                    <a:pt x="2054" y="11"/>
                    <a:pt x="2042" y="9"/>
                    <a:pt x="2041" y="7"/>
                  </a:cubicBezTo>
                  <a:cubicBezTo>
                    <a:pt x="2037" y="6"/>
                    <a:pt x="2027" y="5"/>
                    <a:pt x="2015" y="2"/>
                  </a:cubicBezTo>
                  <a:cubicBezTo>
                    <a:pt x="2007" y="1"/>
                    <a:pt x="1994" y="0"/>
                    <a:pt x="19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1"/>
            <p:cNvSpPr/>
            <p:nvPr/>
          </p:nvSpPr>
          <p:spPr>
            <a:xfrm>
              <a:off x="3972200" y="4751100"/>
              <a:ext cx="22225" cy="89775"/>
            </a:xfrm>
            <a:custGeom>
              <a:avLst/>
              <a:gdLst/>
              <a:ahLst/>
              <a:cxnLst/>
              <a:rect l="l" t="t" r="r" b="b"/>
              <a:pathLst>
                <a:path w="889" h="3591" extrusionOk="0">
                  <a:moveTo>
                    <a:pt x="542" y="1"/>
                  </a:moveTo>
                  <a:cubicBezTo>
                    <a:pt x="528" y="1"/>
                    <a:pt x="514" y="2"/>
                    <a:pt x="500" y="5"/>
                  </a:cubicBezTo>
                  <a:cubicBezTo>
                    <a:pt x="484" y="8"/>
                    <a:pt x="468" y="12"/>
                    <a:pt x="452" y="18"/>
                  </a:cubicBezTo>
                  <a:cubicBezTo>
                    <a:pt x="444" y="23"/>
                    <a:pt x="437" y="25"/>
                    <a:pt x="426" y="30"/>
                  </a:cubicBezTo>
                  <a:cubicBezTo>
                    <a:pt x="414" y="37"/>
                    <a:pt x="404" y="45"/>
                    <a:pt x="394" y="53"/>
                  </a:cubicBezTo>
                  <a:cubicBezTo>
                    <a:pt x="357" y="88"/>
                    <a:pt x="345" y="121"/>
                    <a:pt x="337" y="142"/>
                  </a:cubicBezTo>
                  <a:cubicBezTo>
                    <a:pt x="329" y="163"/>
                    <a:pt x="327" y="178"/>
                    <a:pt x="323" y="190"/>
                  </a:cubicBezTo>
                  <a:cubicBezTo>
                    <a:pt x="323" y="191"/>
                    <a:pt x="308" y="223"/>
                    <a:pt x="300" y="262"/>
                  </a:cubicBezTo>
                  <a:cubicBezTo>
                    <a:pt x="291" y="308"/>
                    <a:pt x="285" y="347"/>
                    <a:pt x="273" y="384"/>
                  </a:cubicBezTo>
                  <a:cubicBezTo>
                    <a:pt x="262" y="419"/>
                    <a:pt x="255" y="453"/>
                    <a:pt x="247" y="483"/>
                  </a:cubicBezTo>
                  <a:lnTo>
                    <a:pt x="247" y="484"/>
                  </a:lnTo>
                  <a:lnTo>
                    <a:pt x="242" y="497"/>
                  </a:lnTo>
                  <a:cubicBezTo>
                    <a:pt x="239" y="503"/>
                    <a:pt x="232" y="518"/>
                    <a:pt x="228" y="529"/>
                  </a:cubicBezTo>
                  <a:cubicBezTo>
                    <a:pt x="225" y="542"/>
                    <a:pt x="220" y="555"/>
                    <a:pt x="217" y="567"/>
                  </a:cubicBezTo>
                  <a:cubicBezTo>
                    <a:pt x="215" y="581"/>
                    <a:pt x="214" y="593"/>
                    <a:pt x="214" y="607"/>
                  </a:cubicBezTo>
                  <a:lnTo>
                    <a:pt x="214" y="639"/>
                  </a:lnTo>
                  <a:lnTo>
                    <a:pt x="214" y="641"/>
                  </a:lnTo>
                  <a:cubicBezTo>
                    <a:pt x="202" y="684"/>
                    <a:pt x="188" y="738"/>
                    <a:pt x="180" y="780"/>
                  </a:cubicBezTo>
                  <a:cubicBezTo>
                    <a:pt x="180" y="780"/>
                    <a:pt x="180" y="779"/>
                    <a:pt x="180" y="779"/>
                  </a:cubicBezTo>
                  <a:lnTo>
                    <a:pt x="180" y="779"/>
                  </a:lnTo>
                  <a:cubicBezTo>
                    <a:pt x="180" y="779"/>
                    <a:pt x="180" y="781"/>
                    <a:pt x="176" y="791"/>
                  </a:cubicBezTo>
                  <a:cubicBezTo>
                    <a:pt x="170" y="801"/>
                    <a:pt x="157" y="829"/>
                    <a:pt x="151" y="854"/>
                  </a:cubicBezTo>
                  <a:cubicBezTo>
                    <a:pt x="141" y="894"/>
                    <a:pt x="135" y="928"/>
                    <a:pt x="124" y="962"/>
                  </a:cubicBezTo>
                  <a:lnTo>
                    <a:pt x="117" y="988"/>
                  </a:lnTo>
                  <a:lnTo>
                    <a:pt x="112" y="1000"/>
                  </a:lnTo>
                  <a:cubicBezTo>
                    <a:pt x="111" y="1004"/>
                    <a:pt x="108" y="1015"/>
                    <a:pt x="108" y="1021"/>
                  </a:cubicBezTo>
                  <a:cubicBezTo>
                    <a:pt x="103" y="1049"/>
                    <a:pt x="103" y="1067"/>
                    <a:pt x="102" y="1075"/>
                  </a:cubicBezTo>
                  <a:cubicBezTo>
                    <a:pt x="96" y="1101"/>
                    <a:pt x="92" y="1125"/>
                    <a:pt x="88" y="1150"/>
                  </a:cubicBezTo>
                  <a:cubicBezTo>
                    <a:pt x="87" y="1152"/>
                    <a:pt x="87" y="1152"/>
                    <a:pt x="87" y="1152"/>
                  </a:cubicBezTo>
                  <a:cubicBezTo>
                    <a:pt x="87" y="1152"/>
                    <a:pt x="87" y="1152"/>
                    <a:pt x="87" y="1152"/>
                  </a:cubicBezTo>
                  <a:cubicBezTo>
                    <a:pt x="88" y="1152"/>
                    <a:pt x="88" y="1152"/>
                    <a:pt x="88" y="1153"/>
                  </a:cubicBezTo>
                  <a:cubicBezTo>
                    <a:pt x="88" y="1153"/>
                    <a:pt x="87" y="1158"/>
                    <a:pt x="84" y="1163"/>
                  </a:cubicBezTo>
                  <a:cubicBezTo>
                    <a:pt x="80" y="1171"/>
                    <a:pt x="77" y="1181"/>
                    <a:pt x="74" y="1188"/>
                  </a:cubicBezTo>
                  <a:cubicBezTo>
                    <a:pt x="68" y="1201"/>
                    <a:pt x="65" y="1213"/>
                    <a:pt x="61" y="1226"/>
                  </a:cubicBezTo>
                  <a:cubicBezTo>
                    <a:pt x="56" y="1252"/>
                    <a:pt x="50" y="1277"/>
                    <a:pt x="45" y="1301"/>
                  </a:cubicBezTo>
                  <a:cubicBezTo>
                    <a:pt x="36" y="1348"/>
                    <a:pt x="38" y="1373"/>
                    <a:pt x="37" y="1378"/>
                  </a:cubicBezTo>
                  <a:lnTo>
                    <a:pt x="38" y="1379"/>
                  </a:lnTo>
                  <a:cubicBezTo>
                    <a:pt x="38" y="1381"/>
                    <a:pt x="36" y="1386"/>
                    <a:pt x="33" y="1396"/>
                  </a:cubicBezTo>
                  <a:cubicBezTo>
                    <a:pt x="29" y="1407"/>
                    <a:pt x="27" y="1418"/>
                    <a:pt x="22" y="1429"/>
                  </a:cubicBezTo>
                  <a:cubicBezTo>
                    <a:pt x="21" y="1437"/>
                    <a:pt x="18" y="1444"/>
                    <a:pt x="17" y="1451"/>
                  </a:cubicBezTo>
                  <a:lnTo>
                    <a:pt x="15" y="1463"/>
                  </a:lnTo>
                  <a:cubicBezTo>
                    <a:pt x="12" y="1477"/>
                    <a:pt x="11" y="1492"/>
                    <a:pt x="7" y="1504"/>
                  </a:cubicBezTo>
                  <a:cubicBezTo>
                    <a:pt x="6" y="1512"/>
                    <a:pt x="6" y="1518"/>
                    <a:pt x="5" y="1523"/>
                  </a:cubicBezTo>
                  <a:cubicBezTo>
                    <a:pt x="5" y="1529"/>
                    <a:pt x="2" y="1544"/>
                    <a:pt x="2" y="1551"/>
                  </a:cubicBezTo>
                  <a:cubicBezTo>
                    <a:pt x="1" y="1568"/>
                    <a:pt x="2" y="1581"/>
                    <a:pt x="4" y="1590"/>
                  </a:cubicBezTo>
                  <a:cubicBezTo>
                    <a:pt x="6" y="1593"/>
                    <a:pt x="7" y="1598"/>
                    <a:pt x="9" y="1601"/>
                  </a:cubicBezTo>
                  <a:lnTo>
                    <a:pt x="11" y="1603"/>
                  </a:lnTo>
                  <a:lnTo>
                    <a:pt x="12" y="1608"/>
                  </a:lnTo>
                  <a:cubicBezTo>
                    <a:pt x="13" y="1611"/>
                    <a:pt x="13" y="1616"/>
                    <a:pt x="13" y="1619"/>
                  </a:cubicBezTo>
                  <a:cubicBezTo>
                    <a:pt x="26" y="1674"/>
                    <a:pt x="54" y="1692"/>
                    <a:pt x="101" y="1702"/>
                  </a:cubicBezTo>
                  <a:cubicBezTo>
                    <a:pt x="102" y="1703"/>
                    <a:pt x="104" y="1703"/>
                    <a:pt x="106" y="1703"/>
                  </a:cubicBezTo>
                  <a:cubicBezTo>
                    <a:pt x="115" y="1703"/>
                    <a:pt x="124" y="1697"/>
                    <a:pt x="135" y="1684"/>
                  </a:cubicBezTo>
                  <a:cubicBezTo>
                    <a:pt x="147" y="1668"/>
                    <a:pt x="162" y="1652"/>
                    <a:pt x="178" y="1610"/>
                  </a:cubicBezTo>
                  <a:cubicBezTo>
                    <a:pt x="184" y="1592"/>
                    <a:pt x="189" y="1577"/>
                    <a:pt x="198" y="1565"/>
                  </a:cubicBezTo>
                  <a:cubicBezTo>
                    <a:pt x="208" y="1546"/>
                    <a:pt x="216" y="1526"/>
                    <a:pt x="226" y="1504"/>
                  </a:cubicBezTo>
                  <a:cubicBezTo>
                    <a:pt x="232" y="1488"/>
                    <a:pt x="243" y="1481"/>
                    <a:pt x="261" y="1440"/>
                  </a:cubicBezTo>
                  <a:cubicBezTo>
                    <a:pt x="269" y="1422"/>
                    <a:pt x="274" y="1396"/>
                    <a:pt x="277" y="1381"/>
                  </a:cubicBezTo>
                  <a:cubicBezTo>
                    <a:pt x="279" y="1365"/>
                    <a:pt x="283" y="1357"/>
                    <a:pt x="285" y="1353"/>
                  </a:cubicBezTo>
                  <a:cubicBezTo>
                    <a:pt x="293" y="1331"/>
                    <a:pt x="301" y="1308"/>
                    <a:pt x="310" y="1283"/>
                  </a:cubicBezTo>
                  <a:cubicBezTo>
                    <a:pt x="313" y="1279"/>
                    <a:pt x="315" y="1278"/>
                    <a:pt x="323" y="1263"/>
                  </a:cubicBezTo>
                  <a:cubicBezTo>
                    <a:pt x="331" y="1252"/>
                    <a:pt x="345" y="1218"/>
                    <a:pt x="348" y="1203"/>
                  </a:cubicBezTo>
                  <a:lnTo>
                    <a:pt x="360" y="1159"/>
                  </a:lnTo>
                  <a:lnTo>
                    <a:pt x="366" y="1135"/>
                  </a:lnTo>
                  <a:cubicBezTo>
                    <a:pt x="370" y="1122"/>
                    <a:pt x="374" y="1110"/>
                    <a:pt x="375" y="1100"/>
                  </a:cubicBezTo>
                  <a:cubicBezTo>
                    <a:pt x="379" y="1080"/>
                    <a:pt x="380" y="1068"/>
                    <a:pt x="382" y="1064"/>
                  </a:cubicBezTo>
                  <a:cubicBezTo>
                    <a:pt x="388" y="1049"/>
                    <a:pt x="393" y="1033"/>
                    <a:pt x="400" y="1019"/>
                  </a:cubicBezTo>
                  <a:cubicBezTo>
                    <a:pt x="413" y="988"/>
                    <a:pt x="420" y="951"/>
                    <a:pt x="430" y="919"/>
                  </a:cubicBezTo>
                  <a:cubicBezTo>
                    <a:pt x="433" y="917"/>
                    <a:pt x="433" y="919"/>
                    <a:pt x="439" y="907"/>
                  </a:cubicBezTo>
                  <a:cubicBezTo>
                    <a:pt x="444" y="898"/>
                    <a:pt x="457" y="870"/>
                    <a:pt x="463" y="845"/>
                  </a:cubicBezTo>
                  <a:cubicBezTo>
                    <a:pt x="473" y="803"/>
                    <a:pt x="483" y="767"/>
                    <a:pt x="497" y="722"/>
                  </a:cubicBezTo>
                  <a:cubicBezTo>
                    <a:pt x="497" y="726"/>
                    <a:pt x="497" y="731"/>
                    <a:pt x="498" y="735"/>
                  </a:cubicBezTo>
                  <a:cubicBezTo>
                    <a:pt x="499" y="744"/>
                    <a:pt x="500" y="784"/>
                    <a:pt x="510" y="811"/>
                  </a:cubicBezTo>
                  <a:cubicBezTo>
                    <a:pt x="514" y="825"/>
                    <a:pt x="516" y="832"/>
                    <a:pt x="516" y="832"/>
                  </a:cubicBezTo>
                  <a:cubicBezTo>
                    <a:pt x="516" y="832"/>
                    <a:pt x="516" y="832"/>
                    <a:pt x="516" y="831"/>
                  </a:cubicBezTo>
                  <a:cubicBezTo>
                    <a:pt x="516" y="833"/>
                    <a:pt x="518" y="833"/>
                    <a:pt x="518" y="834"/>
                  </a:cubicBezTo>
                  <a:cubicBezTo>
                    <a:pt x="518" y="835"/>
                    <a:pt x="519" y="837"/>
                    <a:pt x="519" y="837"/>
                  </a:cubicBezTo>
                  <a:lnTo>
                    <a:pt x="519" y="838"/>
                  </a:lnTo>
                  <a:lnTo>
                    <a:pt x="518" y="850"/>
                  </a:lnTo>
                  <a:cubicBezTo>
                    <a:pt x="514" y="867"/>
                    <a:pt x="514" y="914"/>
                    <a:pt x="516" y="924"/>
                  </a:cubicBezTo>
                  <a:lnTo>
                    <a:pt x="529" y="1020"/>
                  </a:lnTo>
                  <a:lnTo>
                    <a:pt x="535" y="1064"/>
                  </a:lnTo>
                  <a:cubicBezTo>
                    <a:pt x="536" y="1072"/>
                    <a:pt x="535" y="1086"/>
                    <a:pt x="535" y="1107"/>
                  </a:cubicBezTo>
                  <a:cubicBezTo>
                    <a:pt x="535" y="1116"/>
                    <a:pt x="535" y="1131"/>
                    <a:pt x="536" y="1140"/>
                  </a:cubicBezTo>
                  <a:lnTo>
                    <a:pt x="538" y="1165"/>
                  </a:lnTo>
                  <a:lnTo>
                    <a:pt x="542" y="1214"/>
                  </a:lnTo>
                  <a:cubicBezTo>
                    <a:pt x="543" y="1236"/>
                    <a:pt x="550" y="1261"/>
                    <a:pt x="553" y="1273"/>
                  </a:cubicBezTo>
                  <a:lnTo>
                    <a:pt x="558" y="1293"/>
                  </a:lnTo>
                  <a:cubicBezTo>
                    <a:pt x="559" y="1331"/>
                    <a:pt x="559" y="1370"/>
                    <a:pt x="562" y="1408"/>
                  </a:cubicBezTo>
                  <a:lnTo>
                    <a:pt x="563" y="1438"/>
                  </a:lnTo>
                  <a:cubicBezTo>
                    <a:pt x="563" y="1444"/>
                    <a:pt x="566" y="1467"/>
                    <a:pt x="569" y="1479"/>
                  </a:cubicBezTo>
                  <a:lnTo>
                    <a:pt x="579" y="1523"/>
                  </a:lnTo>
                  <a:cubicBezTo>
                    <a:pt x="587" y="1584"/>
                    <a:pt x="589" y="1647"/>
                    <a:pt x="592" y="1707"/>
                  </a:cubicBezTo>
                  <a:cubicBezTo>
                    <a:pt x="595" y="1738"/>
                    <a:pt x="596" y="1767"/>
                    <a:pt x="598" y="1798"/>
                  </a:cubicBezTo>
                  <a:cubicBezTo>
                    <a:pt x="601" y="1833"/>
                    <a:pt x="601" y="1844"/>
                    <a:pt x="600" y="1882"/>
                  </a:cubicBezTo>
                  <a:cubicBezTo>
                    <a:pt x="600" y="1890"/>
                    <a:pt x="600" y="1903"/>
                    <a:pt x="601" y="1909"/>
                  </a:cubicBezTo>
                  <a:lnTo>
                    <a:pt x="604" y="1930"/>
                  </a:lnTo>
                  <a:lnTo>
                    <a:pt x="607" y="1973"/>
                  </a:lnTo>
                  <a:cubicBezTo>
                    <a:pt x="611" y="2001"/>
                    <a:pt x="614" y="2029"/>
                    <a:pt x="618" y="2056"/>
                  </a:cubicBezTo>
                  <a:cubicBezTo>
                    <a:pt x="618" y="2064"/>
                    <a:pt x="618" y="2066"/>
                    <a:pt x="617" y="2077"/>
                  </a:cubicBezTo>
                  <a:cubicBezTo>
                    <a:pt x="616" y="2087"/>
                    <a:pt x="611" y="2106"/>
                    <a:pt x="611" y="2123"/>
                  </a:cubicBezTo>
                  <a:cubicBezTo>
                    <a:pt x="611" y="2144"/>
                    <a:pt x="614" y="2151"/>
                    <a:pt x="614" y="2163"/>
                  </a:cubicBezTo>
                  <a:lnTo>
                    <a:pt x="618" y="2198"/>
                  </a:lnTo>
                  <a:cubicBezTo>
                    <a:pt x="621" y="2222"/>
                    <a:pt x="619" y="2245"/>
                    <a:pt x="621" y="2268"/>
                  </a:cubicBezTo>
                  <a:cubicBezTo>
                    <a:pt x="621" y="2279"/>
                    <a:pt x="621" y="2290"/>
                    <a:pt x="623" y="2306"/>
                  </a:cubicBezTo>
                  <a:lnTo>
                    <a:pt x="629" y="2343"/>
                  </a:lnTo>
                  <a:cubicBezTo>
                    <a:pt x="631" y="2354"/>
                    <a:pt x="632" y="2359"/>
                    <a:pt x="632" y="2371"/>
                  </a:cubicBezTo>
                  <a:lnTo>
                    <a:pt x="632" y="2404"/>
                  </a:lnTo>
                  <a:cubicBezTo>
                    <a:pt x="632" y="2427"/>
                    <a:pt x="632" y="2449"/>
                    <a:pt x="635" y="2471"/>
                  </a:cubicBezTo>
                  <a:cubicBezTo>
                    <a:pt x="638" y="2492"/>
                    <a:pt x="643" y="2518"/>
                    <a:pt x="643" y="2531"/>
                  </a:cubicBezTo>
                  <a:cubicBezTo>
                    <a:pt x="643" y="2548"/>
                    <a:pt x="639" y="2574"/>
                    <a:pt x="643" y="2600"/>
                  </a:cubicBezTo>
                  <a:cubicBezTo>
                    <a:pt x="648" y="2642"/>
                    <a:pt x="653" y="2682"/>
                    <a:pt x="653" y="2723"/>
                  </a:cubicBezTo>
                  <a:lnTo>
                    <a:pt x="654" y="2754"/>
                  </a:lnTo>
                  <a:cubicBezTo>
                    <a:pt x="655" y="2767"/>
                    <a:pt x="659" y="2778"/>
                    <a:pt x="660" y="2788"/>
                  </a:cubicBezTo>
                  <a:cubicBezTo>
                    <a:pt x="664" y="2809"/>
                    <a:pt x="666" y="2822"/>
                    <a:pt x="666" y="2836"/>
                  </a:cubicBezTo>
                  <a:cubicBezTo>
                    <a:pt x="666" y="2851"/>
                    <a:pt x="664" y="2870"/>
                    <a:pt x="664" y="2894"/>
                  </a:cubicBezTo>
                  <a:cubicBezTo>
                    <a:pt x="665" y="2917"/>
                    <a:pt x="667" y="2932"/>
                    <a:pt x="670" y="2950"/>
                  </a:cubicBezTo>
                  <a:cubicBezTo>
                    <a:pt x="676" y="2987"/>
                    <a:pt x="676" y="3020"/>
                    <a:pt x="678" y="3055"/>
                  </a:cubicBezTo>
                  <a:cubicBezTo>
                    <a:pt x="680" y="3068"/>
                    <a:pt x="682" y="3083"/>
                    <a:pt x="686" y="3094"/>
                  </a:cubicBezTo>
                  <a:cubicBezTo>
                    <a:pt x="689" y="3103"/>
                    <a:pt x="692" y="3111"/>
                    <a:pt x="694" y="3119"/>
                  </a:cubicBezTo>
                  <a:cubicBezTo>
                    <a:pt x="698" y="3135"/>
                    <a:pt x="696" y="3148"/>
                    <a:pt x="693" y="3169"/>
                  </a:cubicBezTo>
                  <a:cubicBezTo>
                    <a:pt x="688" y="3193"/>
                    <a:pt x="689" y="3216"/>
                    <a:pt x="694" y="3237"/>
                  </a:cubicBezTo>
                  <a:cubicBezTo>
                    <a:pt x="699" y="3259"/>
                    <a:pt x="704" y="3271"/>
                    <a:pt x="707" y="3286"/>
                  </a:cubicBezTo>
                  <a:cubicBezTo>
                    <a:pt x="710" y="3322"/>
                    <a:pt x="720" y="3346"/>
                    <a:pt x="721" y="3368"/>
                  </a:cubicBezTo>
                  <a:cubicBezTo>
                    <a:pt x="723" y="3388"/>
                    <a:pt x="718" y="3415"/>
                    <a:pt x="720" y="3441"/>
                  </a:cubicBezTo>
                  <a:cubicBezTo>
                    <a:pt x="737" y="3536"/>
                    <a:pt x="739" y="3591"/>
                    <a:pt x="747" y="3591"/>
                  </a:cubicBezTo>
                  <a:cubicBezTo>
                    <a:pt x="747" y="3591"/>
                    <a:pt x="747" y="3591"/>
                    <a:pt x="747" y="3591"/>
                  </a:cubicBezTo>
                  <a:cubicBezTo>
                    <a:pt x="810" y="3586"/>
                    <a:pt x="818" y="3520"/>
                    <a:pt x="810" y="3436"/>
                  </a:cubicBezTo>
                  <a:cubicBezTo>
                    <a:pt x="809" y="3427"/>
                    <a:pt x="813" y="3414"/>
                    <a:pt x="815" y="3381"/>
                  </a:cubicBezTo>
                  <a:lnTo>
                    <a:pt x="815" y="3381"/>
                  </a:lnTo>
                  <a:cubicBezTo>
                    <a:pt x="815" y="3415"/>
                    <a:pt x="814" y="3429"/>
                    <a:pt x="819" y="3436"/>
                  </a:cubicBezTo>
                  <a:cubicBezTo>
                    <a:pt x="837" y="3505"/>
                    <a:pt x="854" y="3552"/>
                    <a:pt x="880" y="3552"/>
                  </a:cubicBezTo>
                  <a:cubicBezTo>
                    <a:pt x="880" y="3552"/>
                    <a:pt x="881" y="3552"/>
                    <a:pt x="881" y="3552"/>
                  </a:cubicBezTo>
                  <a:cubicBezTo>
                    <a:pt x="887" y="3552"/>
                    <a:pt x="889" y="3505"/>
                    <a:pt x="878" y="3434"/>
                  </a:cubicBezTo>
                  <a:cubicBezTo>
                    <a:pt x="878" y="3431"/>
                    <a:pt x="876" y="3435"/>
                    <a:pt x="876" y="3425"/>
                  </a:cubicBezTo>
                  <a:cubicBezTo>
                    <a:pt x="876" y="3416"/>
                    <a:pt x="879" y="3397"/>
                    <a:pt x="879" y="3370"/>
                  </a:cubicBezTo>
                  <a:cubicBezTo>
                    <a:pt x="876" y="3314"/>
                    <a:pt x="864" y="3285"/>
                    <a:pt x="863" y="3279"/>
                  </a:cubicBezTo>
                  <a:cubicBezTo>
                    <a:pt x="860" y="3245"/>
                    <a:pt x="849" y="3215"/>
                    <a:pt x="848" y="3211"/>
                  </a:cubicBezTo>
                  <a:cubicBezTo>
                    <a:pt x="846" y="3209"/>
                    <a:pt x="845" y="3205"/>
                    <a:pt x="845" y="3201"/>
                  </a:cubicBezTo>
                  <a:lnTo>
                    <a:pt x="845" y="3201"/>
                  </a:lnTo>
                  <a:cubicBezTo>
                    <a:pt x="845" y="3201"/>
                    <a:pt x="845" y="3201"/>
                    <a:pt x="845" y="3201"/>
                  </a:cubicBezTo>
                  <a:cubicBezTo>
                    <a:pt x="845" y="3201"/>
                    <a:pt x="847" y="3188"/>
                    <a:pt x="848" y="3180"/>
                  </a:cubicBezTo>
                  <a:cubicBezTo>
                    <a:pt x="849" y="3172"/>
                    <a:pt x="851" y="3163"/>
                    <a:pt x="851" y="3154"/>
                  </a:cubicBezTo>
                  <a:cubicBezTo>
                    <a:pt x="852" y="3137"/>
                    <a:pt x="851" y="3118"/>
                    <a:pt x="847" y="3100"/>
                  </a:cubicBezTo>
                  <a:cubicBezTo>
                    <a:pt x="843" y="3083"/>
                    <a:pt x="836" y="3063"/>
                    <a:pt x="835" y="3057"/>
                  </a:cubicBezTo>
                  <a:lnTo>
                    <a:pt x="831" y="3049"/>
                  </a:lnTo>
                  <a:cubicBezTo>
                    <a:pt x="827" y="3012"/>
                    <a:pt x="826" y="2970"/>
                    <a:pt x="818" y="2932"/>
                  </a:cubicBezTo>
                  <a:lnTo>
                    <a:pt x="813" y="2902"/>
                  </a:lnTo>
                  <a:lnTo>
                    <a:pt x="811" y="2894"/>
                  </a:lnTo>
                  <a:lnTo>
                    <a:pt x="811" y="2885"/>
                  </a:lnTo>
                  <a:cubicBezTo>
                    <a:pt x="811" y="2870"/>
                    <a:pt x="814" y="2841"/>
                    <a:pt x="810" y="2808"/>
                  </a:cubicBezTo>
                  <a:cubicBezTo>
                    <a:pt x="805" y="2778"/>
                    <a:pt x="799" y="2759"/>
                    <a:pt x="797" y="2749"/>
                  </a:cubicBezTo>
                  <a:cubicBezTo>
                    <a:pt x="795" y="2747"/>
                    <a:pt x="795" y="2731"/>
                    <a:pt x="794" y="2723"/>
                  </a:cubicBezTo>
                  <a:lnTo>
                    <a:pt x="791" y="2693"/>
                  </a:lnTo>
                  <a:cubicBezTo>
                    <a:pt x="789" y="2674"/>
                    <a:pt x="787" y="2654"/>
                    <a:pt x="784" y="2634"/>
                  </a:cubicBezTo>
                  <a:lnTo>
                    <a:pt x="781" y="2605"/>
                  </a:lnTo>
                  <a:lnTo>
                    <a:pt x="777" y="2591"/>
                  </a:lnTo>
                  <a:lnTo>
                    <a:pt x="776" y="2583"/>
                  </a:lnTo>
                  <a:cubicBezTo>
                    <a:pt x="774" y="2569"/>
                    <a:pt x="776" y="2548"/>
                    <a:pt x="776" y="2524"/>
                  </a:cubicBezTo>
                  <a:cubicBezTo>
                    <a:pt x="773" y="2500"/>
                    <a:pt x="771" y="2486"/>
                    <a:pt x="768" y="2467"/>
                  </a:cubicBezTo>
                  <a:cubicBezTo>
                    <a:pt x="761" y="2433"/>
                    <a:pt x="762" y="2397"/>
                    <a:pt x="761" y="2365"/>
                  </a:cubicBezTo>
                  <a:cubicBezTo>
                    <a:pt x="760" y="2345"/>
                    <a:pt x="756" y="2326"/>
                    <a:pt x="755" y="2312"/>
                  </a:cubicBezTo>
                  <a:cubicBezTo>
                    <a:pt x="753" y="2305"/>
                    <a:pt x="752" y="2300"/>
                    <a:pt x="752" y="2294"/>
                  </a:cubicBezTo>
                  <a:cubicBezTo>
                    <a:pt x="751" y="2288"/>
                    <a:pt x="751" y="2284"/>
                    <a:pt x="751" y="2275"/>
                  </a:cubicBezTo>
                  <a:cubicBezTo>
                    <a:pt x="751" y="2247"/>
                    <a:pt x="750" y="2224"/>
                    <a:pt x="750" y="2200"/>
                  </a:cubicBezTo>
                  <a:lnTo>
                    <a:pt x="746" y="2162"/>
                  </a:lnTo>
                  <a:cubicBezTo>
                    <a:pt x="746" y="2150"/>
                    <a:pt x="744" y="2134"/>
                    <a:pt x="745" y="2129"/>
                  </a:cubicBezTo>
                  <a:cubicBezTo>
                    <a:pt x="745" y="2122"/>
                    <a:pt x="746" y="2115"/>
                    <a:pt x="750" y="2102"/>
                  </a:cubicBezTo>
                  <a:cubicBezTo>
                    <a:pt x="752" y="2088"/>
                    <a:pt x="755" y="2070"/>
                    <a:pt x="755" y="2054"/>
                  </a:cubicBezTo>
                  <a:cubicBezTo>
                    <a:pt x="751" y="2004"/>
                    <a:pt x="746" y="1958"/>
                    <a:pt x="745" y="1911"/>
                  </a:cubicBezTo>
                  <a:cubicBezTo>
                    <a:pt x="744" y="1898"/>
                    <a:pt x="745" y="1894"/>
                    <a:pt x="745" y="1883"/>
                  </a:cubicBezTo>
                  <a:lnTo>
                    <a:pt x="747" y="1849"/>
                  </a:lnTo>
                  <a:cubicBezTo>
                    <a:pt x="747" y="1824"/>
                    <a:pt x="750" y="1801"/>
                    <a:pt x="750" y="1776"/>
                  </a:cubicBezTo>
                  <a:cubicBezTo>
                    <a:pt x="747" y="1686"/>
                    <a:pt x="755" y="1601"/>
                    <a:pt x="752" y="1519"/>
                  </a:cubicBezTo>
                  <a:cubicBezTo>
                    <a:pt x="752" y="1486"/>
                    <a:pt x="745" y="1461"/>
                    <a:pt x="744" y="1449"/>
                  </a:cubicBezTo>
                  <a:cubicBezTo>
                    <a:pt x="744" y="1444"/>
                    <a:pt x="745" y="1417"/>
                    <a:pt x="745" y="1400"/>
                  </a:cubicBezTo>
                  <a:cubicBezTo>
                    <a:pt x="746" y="1362"/>
                    <a:pt x="751" y="1325"/>
                    <a:pt x="753" y="1288"/>
                  </a:cubicBezTo>
                  <a:cubicBezTo>
                    <a:pt x="751" y="1234"/>
                    <a:pt x="742" y="1214"/>
                    <a:pt x="745" y="1208"/>
                  </a:cubicBezTo>
                  <a:cubicBezTo>
                    <a:pt x="747" y="1175"/>
                    <a:pt x="747" y="1132"/>
                    <a:pt x="751" y="1112"/>
                  </a:cubicBezTo>
                  <a:cubicBezTo>
                    <a:pt x="752" y="1099"/>
                    <a:pt x="756" y="1070"/>
                    <a:pt x="755" y="1051"/>
                  </a:cubicBezTo>
                  <a:cubicBezTo>
                    <a:pt x="755" y="1033"/>
                    <a:pt x="755" y="1016"/>
                    <a:pt x="753" y="1000"/>
                  </a:cubicBezTo>
                  <a:lnTo>
                    <a:pt x="753" y="949"/>
                  </a:lnTo>
                  <a:lnTo>
                    <a:pt x="753" y="924"/>
                  </a:lnTo>
                  <a:lnTo>
                    <a:pt x="753" y="903"/>
                  </a:lnTo>
                  <a:cubicBezTo>
                    <a:pt x="755" y="899"/>
                    <a:pt x="756" y="898"/>
                    <a:pt x="761" y="866"/>
                  </a:cubicBezTo>
                  <a:cubicBezTo>
                    <a:pt x="767" y="838"/>
                    <a:pt x="766" y="808"/>
                    <a:pt x="760" y="780"/>
                  </a:cubicBezTo>
                  <a:lnTo>
                    <a:pt x="753" y="749"/>
                  </a:lnTo>
                  <a:lnTo>
                    <a:pt x="753" y="744"/>
                  </a:lnTo>
                  <a:cubicBezTo>
                    <a:pt x="753" y="744"/>
                    <a:pt x="755" y="740"/>
                    <a:pt x="755" y="731"/>
                  </a:cubicBezTo>
                  <a:lnTo>
                    <a:pt x="756" y="708"/>
                  </a:lnTo>
                  <a:cubicBezTo>
                    <a:pt x="756" y="677"/>
                    <a:pt x="758" y="646"/>
                    <a:pt x="761" y="615"/>
                  </a:cubicBezTo>
                  <a:cubicBezTo>
                    <a:pt x="761" y="609"/>
                    <a:pt x="762" y="599"/>
                    <a:pt x="762" y="594"/>
                  </a:cubicBezTo>
                  <a:cubicBezTo>
                    <a:pt x="764" y="594"/>
                    <a:pt x="764" y="592"/>
                    <a:pt x="764" y="587"/>
                  </a:cubicBezTo>
                  <a:cubicBezTo>
                    <a:pt x="766" y="578"/>
                    <a:pt x="769" y="564"/>
                    <a:pt x="771" y="533"/>
                  </a:cubicBezTo>
                  <a:cubicBezTo>
                    <a:pt x="771" y="519"/>
                    <a:pt x="771" y="506"/>
                    <a:pt x="769" y="492"/>
                  </a:cubicBezTo>
                  <a:cubicBezTo>
                    <a:pt x="768" y="479"/>
                    <a:pt x="764" y="463"/>
                    <a:pt x="762" y="457"/>
                  </a:cubicBezTo>
                  <a:lnTo>
                    <a:pt x="760" y="447"/>
                  </a:lnTo>
                  <a:lnTo>
                    <a:pt x="760" y="446"/>
                  </a:lnTo>
                  <a:lnTo>
                    <a:pt x="760" y="443"/>
                  </a:lnTo>
                  <a:cubicBezTo>
                    <a:pt x="760" y="442"/>
                    <a:pt x="761" y="440"/>
                    <a:pt x="761" y="438"/>
                  </a:cubicBezTo>
                  <a:cubicBezTo>
                    <a:pt x="762" y="432"/>
                    <a:pt x="768" y="408"/>
                    <a:pt x="769" y="389"/>
                  </a:cubicBezTo>
                  <a:cubicBezTo>
                    <a:pt x="771" y="379"/>
                    <a:pt x="771" y="371"/>
                    <a:pt x="771" y="361"/>
                  </a:cubicBezTo>
                  <a:lnTo>
                    <a:pt x="771" y="345"/>
                  </a:lnTo>
                  <a:cubicBezTo>
                    <a:pt x="771" y="336"/>
                    <a:pt x="771" y="326"/>
                    <a:pt x="769" y="317"/>
                  </a:cubicBezTo>
                  <a:cubicBezTo>
                    <a:pt x="769" y="304"/>
                    <a:pt x="769" y="294"/>
                    <a:pt x="768" y="287"/>
                  </a:cubicBezTo>
                  <a:cubicBezTo>
                    <a:pt x="768" y="258"/>
                    <a:pt x="757" y="224"/>
                    <a:pt x="756" y="216"/>
                  </a:cubicBezTo>
                  <a:lnTo>
                    <a:pt x="755" y="210"/>
                  </a:lnTo>
                  <a:lnTo>
                    <a:pt x="755" y="207"/>
                  </a:lnTo>
                  <a:lnTo>
                    <a:pt x="755" y="202"/>
                  </a:lnTo>
                  <a:lnTo>
                    <a:pt x="753" y="191"/>
                  </a:lnTo>
                  <a:cubicBezTo>
                    <a:pt x="750" y="162"/>
                    <a:pt x="742" y="126"/>
                    <a:pt x="713" y="84"/>
                  </a:cubicBezTo>
                  <a:cubicBezTo>
                    <a:pt x="698" y="63"/>
                    <a:pt x="678" y="44"/>
                    <a:pt x="654" y="30"/>
                  </a:cubicBezTo>
                  <a:cubicBezTo>
                    <a:pt x="629" y="15"/>
                    <a:pt x="614" y="13"/>
                    <a:pt x="596" y="8"/>
                  </a:cubicBezTo>
                  <a:cubicBezTo>
                    <a:pt x="578" y="3"/>
                    <a:pt x="560" y="1"/>
                    <a:pt x="5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8" name="Google Shape;1858;p61"/>
          <p:cNvSpPr txBox="1"/>
          <p:nvPr/>
        </p:nvSpPr>
        <p:spPr>
          <a:xfrm>
            <a:off x="4939234" y="3665750"/>
            <a:ext cx="26427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Practically every career uses </a:t>
            </a:r>
            <a:r>
              <a:rPr lang="en-US" sz="1700" dirty="0">
                <a:solidFill>
                  <a:schemeClr val="dk1"/>
                </a:solidFill>
                <a:highlight>
                  <a:schemeClr val="accent2"/>
                </a:highlight>
                <a:latin typeface="iCiel Cadena" panose="02000503000000020004" pitchFamily="2" charset="0"/>
                <a:ea typeface="Titan One"/>
                <a:cs typeface="Titan One"/>
                <a:sym typeface="Titan One"/>
              </a:rPr>
              <a:t>Tech Skills</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1859" name="Google Shape;1859;p61"/>
          <p:cNvSpPr txBox="1"/>
          <p:nvPr/>
        </p:nvSpPr>
        <p:spPr>
          <a:xfrm>
            <a:off x="4939234" y="4066102"/>
            <a:ext cx="2642700" cy="537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M PLUS Rounded 1c"/>
                <a:ea typeface="M PLUS Rounded 1c"/>
                <a:cs typeface="M PLUS Rounded 1c"/>
                <a:sym typeface="M PLUS Rounded 1c"/>
              </a:rPr>
              <a:t>Venus has a beautiful name, but also high temperatures</a:t>
            </a:r>
            <a:endParaRPr>
              <a:solidFill>
                <a:schemeClr val="accent1"/>
              </a:solidFill>
              <a:latin typeface="M PLUS Rounded 1c"/>
              <a:ea typeface="M PLUS Rounded 1c"/>
              <a:cs typeface="M PLUS Rounded 1c"/>
              <a:sym typeface="M PLUS Rounded 1c"/>
            </a:endParaRPr>
          </a:p>
        </p:txBody>
      </p:sp>
      <p:sp>
        <p:nvSpPr>
          <p:cNvPr id="1860" name="Google Shape;1860;p61"/>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Why do we </a:t>
            </a:r>
            <a:r>
              <a:rPr lang="en" dirty="0">
                <a:highlight>
                  <a:schemeClr val="accent2"/>
                </a:highlight>
              </a:rPr>
              <a:t>love </a:t>
            </a:r>
            <a:r>
              <a:rPr lang="en-US" dirty="0">
                <a:highlight>
                  <a:schemeClr val="accent2"/>
                </a:highlight>
              </a:rPr>
              <a:t>Tech Skills</a:t>
            </a:r>
            <a:r>
              <a:rPr lang="en" dirty="0">
                <a:highlight>
                  <a:schemeClr val="accent2"/>
                </a:highlight>
              </a:rPr>
              <a:t>s?</a:t>
            </a:r>
            <a:endParaRPr dirty="0">
              <a:highlight>
                <a:schemeClr val="accent2"/>
              </a:highlight>
            </a:endParaRPr>
          </a:p>
        </p:txBody>
      </p:sp>
      <p:grpSp>
        <p:nvGrpSpPr>
          <p:cNvPr id="1861" name="Google Shape;1861;p61"/>
          <p:cNvGrpSpPr/>
          <p:nvPr/>
        </p:nvGrpSpPr>
        <p:grpSpPr>
          <a:xfrm>
            <a:off x="1559969" y="1401007"/>
            <a:ext cx="2268519" cy="3742268"/>
            <a:chOff x="2532700" y="1193025"/>
            <a:chExt cx="2466050" cy="4068125"/>
          </a:xfrm>
        </p:grpSpPr>
        <p:sp>
          <p:nvSpPr>
            <p:cNvPr id="1862" name="Google Shape;1862;p61"/>
            <p:cNvSpPr/>
            <p:nvPr/>
          </p:nvSpPr>
          <p:spPr>
            <a:xfrm>
              <a:off x="4219575" y="4194925"/>
              <a:ext cx="733475" cy="999850"/>
            </a:xfrm>
            <a:custGeom>
              <a:avLst/>
              <a:gdLst/>
              <a:ahLst/>
              <a:cxnLst/>
              <a:rect l="l" t="t" r="r" b="b"/>
              <a:pathLst>
                <a:path w="29339" h="39994" extrusionOk="0">
                  <a:moveTo>
                    <a:pt x="6771" y="1"/>
                  </a:moveTo>
                  <a:cubicBezTo>
                    <a:pt x="6713" y="53"/>
                    <a:pt x="6713" y="54"/>
                    <a:pt x="6673" y="118"/>
                  </a:cubicBezTo>
                  <a:cubicBezTo>
                    <a:pt x="6638" y="187"/>
                    <a:pt x="6655" y="197"/>
                    <a:pt x="6616" y="265"/>
                  </a:cubicBezTo>
                  <a:cubicBezTo>
                    <a:pt x="6576" y="331"/>
                    <a:pt x="6562" y="324"/>
                    <a:pt x="6523" y="392"/>
                  </a:cubicBezTo>
                  <a:cubicBezTo>
                    <a:pt x="6484" y="458"/>
                    <a:pt x="6486" y="461"/>
                    <a:pt x="6447" y="527"/>
                  </a:cubicBezTo>
                  <a:cubicBezTo>
                    <a:pt x="6407" y="594"/>
                    <a:pt x="6394" y="587"/>
                    <a:pt x="6355" y="653"/>
                  </a:cubicBezTo>
                  <a:cubicBezTo>
                    <a:pt x="6315" y="720"/>
                    <a:pt x="6329" y="730"/>
                    <a:pt x="6290" y="796"/>
                  </a:cubicBezTo>
                  <a:cubicBezTo>
                    <a:pt x="6250" y="863"/>
                    <a:pt x="6252" y="864"/>
                    <a:pt x="6212" y="931"/>
                  </a:cubicBezTo>
                  <a:cubicBezTo>
                    <a:pt x="6171" y="997"/>
                    <a:pt x="6158" y="990"/>
                    <a:pt x="6118" y="1057"/>
                  </a:cubicBezTo>
                  <a:cubicBezTo>
                    <a:pt x="6079" y="1125"/>
                    <a:pt x="6090" y="1131"/>
                    <a:pt x="6050" y="1197"/>
                  </a:cubicBezTo>
                  <a:cubicBezTo>
                    <a:pt x="6011" y="1264"/>
                    <a:pt x="6002" y="1259"/>
                    <a:pt x="5963" y="1326"/>
                  </a:cubicBezTo>
                  <a:cubicBezTo>
                    <a:pt x="5923" y="1394"/>
                    <a:pt x="5923" y="1394"/>
                    <a:pt x="5884" y="1460"/>
                  </a:cubicBezTo>
                  <a:cubicBezTo>
                    <a:pt x="5844" y="1527"/>
                    <a:pt x="5838" y="1524"/>
                    <a:pt x="5799" y="1591"/>
                  </a:cubicBezTo>
                  <a:cubicBezTo>
                    <a:pt x="5761" y="1658"/>
                    <a:pt x="5770" y="1664"/>
                    <a:pt x="5730" y="1730"/>
                  </a:cubicBezTo>
                  <a:cubicBezTo>
                    <a:pt x="5693" y="1797"/>
                    <a:pt x="5704" y="1804"/>
                    <a:pt x="5664" y="1871"/>
                  </a:cubicBezTo>
                  <a:cubicBezTo>
                    <a:pt x="5625" y="1939"/>
                    <a:pt x="5625" y="1939"/>
                    <a:pt x="5586" y="2005"/>
                  </a:cubicBezTo>
                  <a:cubicBezTo>
                    <a:pt x="5546" y="2074"/>
                    <a:pt x="5544" y="2072"/>
                    <a:pt x="5504" y="2138"/>
                  </a:cubicBezTo>
                  <a:cubicBezTo>
                    <a:pt x="5465" y="2205"/>
                    <a:pt x="5471" y="2210"/>
                    <a:pt x="5431" y="2277"/>
                  </a:cubicBezTo>
                  <a:cubicBezTo>
                    <a:pt x="5392" y="2343"/>
                    <a:pt x="5382" y="2337"/>
                    <a:pt x="5342" y="2404"/>
                  </a:cubicBezTo>
                  <a:cubicBezTo>
                    <a:pt x="5303" y="2470"/>
                    <a:pt x="5297" y="2468"/>
                    <a:pt x="5257" y="2534"/>
                  </a:cubicBezTo>
                  <a:cubicBezTo>
                    <a:pt x="5218" y="2601"/>
                    <a:pt x="5227" y="2607"/>
                    <a:pt x="5188" y="2674"/>
                  </a:cubicBezTo>
                  <a:cubicBezTo>
                    <a:pt x="5148" y="2742"/>
                    <a:pt x="5144" y="2738"/>
                    <a:pt x="5104" y="2805"/>
                  </a:cubicBezTo>
                  <a:cubicBezTo>
                    <a:pt x="5065" y="2871"/>
                    <a:pt x="5069" y="2875"/>
                    <a:pt x="5030" y="2941"/>
                  </a:cubicBezTo>
                  <a:cubicBezTo>
                    <a:pt x="4990" y="3009"/>
                    <a:pt x="4981" y="3003"/>
                    <a:pt x="4941" y="3070"/>
                  </a:cubicBezTo>
                  <a:cubicBezTo>
                    <a:pt x="4902" y="3136"/>
                    <a:pt x="4924" y="3150"/>
                    <a:pt x="4885" y="3216"/>
                  </a:cubicBezTo>
                  <a:cubicBezTo>
                    <a:pt x="4845" y="3283"/>
                    <a:pt x="4844" y="3283"/>
                    <a:pt x="4805" y="3350"/>
                  </a:cubicBezTo>
                  <a:cubicBezTo>
                    <a:pt x="4765" y="3416"/>
                    <a:pt x="4746" y="3407"/>
                    <a:pt x="4706" y="3473"/>
                  </a:cubicBezTo>
                  <a:cubicBezTo>
                    <a:pt x="4667" y="3540"/>
                    <a:pt x="4679" y="3547"/>
                    <a:pt x="4639" y="3614"/>
                  </a:cubicBezTo>
                  <a:cubicBezTo>
                    <a:pt x="4602" y="3680"/>
                    <a:pt x="4595" y="3677"/>
                    <a:pt x="4557" y="3743"/>
                  </a:cubicBezTo>
                  <a:cubicBezTo>
                    <a:pt x="4517" y="3812"/>
                    <a:pt x="4509" y="3807"/>
                    <a:pt x="4469" y="3874"/>
                  </a:cubicBezTo>
                  <a:cubicBezTo>
                    <a:pt x="4431" y="3941"/>
                    <a:pt x="4445" y="3949"/>
                    <a:pt x="4407" y="4016"/>
                  </a:cubicBezTo>
                  <a:cubicBezTo>
                    <a:pt x="4369" y="4082"/>
                    <a:pt x="4360" y="4080"/>
                    <a:pt x="4322" y="4147"/>
                  </a:cubicBezTo>
                  <a:cubicBezTo>
                    <a:pt x="4282" y="4213"/>
                    <a:pt x="4285" y="4214"/>
                    <a:pt x="4245" y="4281"/>
                  </a:cubicBezTo>
                  <a:cubicBezTo>
                    <a:pt x="4207" y="4348"/>
                    <a:pt x="4195" y="4340"/>
                    <a:pt x="4155" y="4407"/>
                  </a:cubicBezTo>
                  <a:cubicBezTo>
                    <a:pt x="4116" y="4474"/>
                    <a:pt x="4122" y="4476"/>
                    <a:pt x="4082" y="4543"/>
                  </a:cubicBezTo>
                  <a:cubicBezTo>
                    <a:pt x="4043" y="4609"/>
                    <a:pt x="4040" y="4608"/>
                    <a:pt x="4001" y="4675"/>
                  </a:cubicBezTo>
                  <a:cubicBezTo>
                    <a:pt x="3961" y="4741"/>
                    <a:pt x="3970" y="4747"/>
                    <a:pt x="3930" y="4814"/>
                  </a:cubicBezTo>
                  <a:cubicBezTo>
                    <a:pt x="3892" y="4881"/>
                    <a:pt x="3903" y="4887"/>
                    <a:pt x="3863" y="4953"/>
                  </a:cubicBezTo>
                  <a:cubicBezTo>
                    <a:pt x="3824" y="5020"/>
                    <a:pt x="3800" y="5007"/>
                    <a:pt x="3760" y="5073"/>
                  </a:cubicBezTo>
                  <a:cubicBezTo>
                    <a:pt x="3721" y="5141"/>
                    <a:pt x="3723" y="5142"/>
                    <a:pt x="3685" y="5209"/>
                  </a:cubicBezTo>
                  <a:cubicBezTo>
                    <a:pt x="3645" y="5276"/>
                    <a:pt x="3642" y="5274"/>
                    <a:pt x="3602" y="5341"/>
                  </a:cubicBezTo>
                  <a:lnTo>
                    <a:pt x="3524" y="5474"/>
                  </a:lnTo>
                  <a:cubicBezTo>
                    <a:pt x="3486" y="5541"/>
                    <a:pt x="3494" y="5547"/>
                    <a:pt x="3456" y="5613"/>
                  </a:cubicBezTo>
                  <a:lnTo>
                    <a:pt x="3377" y="5747"/>
                  </a:lnTo>
                  <a:cubicBezTo>
                    <a:pt x="3337" y="5813"/>
                    <a:pt x="3343" y="5817"/>
                    <a:pt x="3304" y="5884"/>
                  </a:cubicBezTo>
                  <a:cubicBezTo>
                    <a:pt x="3264" y="5950"/>
                    <a:pt x="3261" y="5947"/>
                    <a:pt x="3221" y="6013"/>
                  </a:cubicBezTo>
                  <a:cubicBezTo>
                    <a:pt x="3182" y="6080"/>
                    <a:pt x="3176" y="6075"/>
                    <a:pt x="3136" y="6142"/>
                  </a:cubicBezTo>
                  <a:cubicBezTo>
                    <a:pt x="3097" y="6208"/>
                    <a:pt x="3110" y="6217"/>
                    <a:pt x="3071" y="6283"/>
                  </a:cubicBezTo>
                  <a:cubicBezTo>
                    <a:pt x="3032" y="6350"/>
                    <a:pt x="3040" y="6356"/>
                    <a:pt x="3001" y="6423"/>
                  </a:cubicBezTo>
                  <a:cubicBezTo>
                    <a:pt x="2962" y="6489"/>
                    <a:pt x="2935" y="6473"/>
                    <a:pt x="2895" y="6540"/>
                  </a:cubicBezTo>
                  <a:cubicBezTo>
                    <a:pt x="2856" y="6608"/>
                    <a:pt x="2873" y="6618"/>
                    <a:pt x="2833" y="6684"/>
                  </a:cubicBezTo>
                  <a:cubicBezTo>
                    <a:pt x="2793" y="6751"/>
                    <a:pt x="2797" y="6752"/>
                    <a:pt x="2757" y="6819"/>
                  </a:cubicBezTo>
                  <a:cubicBezTo>
                    <a:pt x="2718" y="6885"/>
                    <a:pt x="2705" y="6878"/>
                    <a:pt x="2665" y="6945"/>
                  </a:cubicBezTo>
                  <a:cubicBezTo>
                    <a:pt x="2626" y="7011"/>
                    <a:pt x="2639" y="7018"/>
                    <a:pt x="2599" y="7085"/>
                  </a:cubicBezTo>
                  <a:cubicBezTo>
                    <a:pt x="2561" y="7152"/>
                    <a:pt x="2548" y="7144"/>
                    <a:pt x="2509" y="7211"/>
                  </a:cubicBezTo>
                  <a:cubicBezTo>
                    <a:pt x="2470" y="7278"/>
                    <a:pt x="2475" y="7280"/>
                    <a:pt x="2435" y="7347"/>
                  </a:cubicBezTo>
                  <a:cubicBezTo>
                    <a:pt x="2396" y="7416"/>
                    <a:pt x="2397" y="7416"/>
                    <a:pt x="2357" y="7482"/>
                  </a:cubicBezTo>
                  <a:cubicBezTo>
                    <a:pt x="2318" y="7549"/>
                    <a:pt x="2314" y="7545"/>
                    <a:pt x="2275" y="7613"/>
                  </a:cubicBezTo>
                  <a:cubicBezTo>
                    <a:pt x="2235" y="7682"/>
                    <a:pt x="2246" y="7688"/>
                    <a:pt x="2206" y="7755"/>
                  </a:cubicBezTo>
                  <a:cubicBezTo>
                    <a:pt x="2167" y="7822"/>
                    <a:pt x="2154" y="7813"/>
                    <a:pt x="2114" y="7880"/>
                  </a:cubicBezTo>
                  <a:cubicBezTo>
                    <a:pt x="2075" y="7946"/>
                    <a:pt x="2083" y="7952"/>
                    <a:pt x="2045" y="8019"/>
                  </a:cubicBezTo>
                  <a:cubicBezTo>
                    <a:pt x="2005" y="8086"/>
                    <a:pt x="2017" y="8094"/>
                    <a:pt x="1978" y="8161"/>
                  </a:cubicBezTo>
                  <a:cubicBezTo>
                    <a:pt x="1938" y="8227"/>
                    <a:pt x="1920" y="8216"/>
                    <a:pt x="1881" y="8283"/>
                  </a:cubicBezTo>
                  <a:cubicBezTo>
                    <a:pt x="1841" y="8350"/>
                    <a:pt x="1847" y="8352"/>
                    <a:pt x="1808" y="8419"/>
                  </a:cubicBezTo>
                  <a:cubicBezTo>
                    <a:pt x="1768" y="8485"/>
                    <a:pt x="1766" y="8484"/>
                    <a:pt x="1727" y="8551"/>
                  </a:cubicBezTo>
                  <a:cubicBezTo>
                    <a:pt x="1690" y="8617"/>
                    <a:pt x="1687" y="8616"/>
                    <a:pt x="1647" y="8683"/>
                  </a:cubicBezTo>
                  <a:cubicBezTo>
                    <a:pt x="1609" y="8749"/>
                    <a:pt x="1611" y="8751"/>
                    <a:pt x="1572" y="8817"/>
                  </a:cubicBezTo>
                  <a:cubicBezTo>
                    <a:pt x="1532" y="8884"/>
                    <a:pt x="1542" y="8890"/>
                    <a:pt x="1502" y="8956"/>
                  </a:cubicBezTo>
                  <a:cubicBezTo>
                    <a:pt x="1463" y="9023"/>
                    <a:pt x="1445" y="9012"/>
                    <a:pt x="1405" y="9079"/>
                  </a:cubicBezTo>
                  <a:cubicBezTo>
                    <a:pt x="1366" y="9145"/>
                    <a:pt x="1370" y="9149"/>
                    <a:pt x="1331" y="9216"/>
                  </a:cubicBezTo>
                  <a:cubicBezTo>
                    <a:pt x="1291" y="9282"/>
                    <a:pt x="1289" y="9281"/>
                    <a:pt x="1249" y="9348"/>
                  </a:cubicBezTo>
                  <a:cubicBezTo>
                    <a:pt x="1210" y="9415"/>
                    <a:pt x="1234" y="9429"/>
                    <a:pt x="1194" y="9495"/>
                  </a:cubicBezTo>
                  <a:cubicBezTo>
                    <a:pt x="1156" y="9562"/>
                    <a:pt x="1146" y="9557"/>
                    <a:pt x="1107" y="9624"/>
                  </a:cubicBezTo>
                  <a:cubicBezTo>
                    <a:pt x="1067" y="9690"/>
                    <a:pt x="1051" y="9682"/>
                    <a:pt x="1011" y="9749"/>
                  </a:cubicBezTo>
                  <a:cubicBezTo>
                    <a:pt x="973" y="9815"/>
                    <a:pt x="991" y="9826"/>
                    <a:pt x="951" y="9893"/>
                  </a:cubicBezTo>
                  <a:cubicBezTo>
                    <a:pt x="912" y="9959"/>
                    <a:pt x="906" y="9954"/>
                    <a:pt x="866" y="10021"/>
                  </a:cubicBezTo>
                  <a:lnTo>
                    <a:pt x="787" y="10154"/>
                  </a:lnTo>
                  <a:cubicBezTo>
                    <a:pt x="750" y="10221"/>
                    <a:pt x="764" y="10229"/>
                    <a:pt x="726" y="10296"/>
                  </a:cubicBezTo>
                  <a:cubicBezTo>
                    <a:pt x="686" y="10363"/>
                    <a:pt x="664" y="10349"/>
                    <a:pt x="624" y="10416"/>
                  </a:cubicBezTo>
                  <a:cubicBezTo>
                    <a:pt x="586" y="10483"/>
                    <a:pt x="604" y="10493"/>
                    <a:pt x="564" y="10560"/>
                  </a:cubicBezTo>
                  <a:cubicBezTo>
                    <a:pt x="526" y="10627"/>
                    <a:pt x="515" y="10621"/>
                    <a:pt x="476" y="10687"/>
                  </a:cubicBezTo>
                  <a:cubicBezTo>
                    <a:pt x="436" y="10754"/>
                    <a:pt x="442" y="10756"/>
                    <a:pt x="403" y="10823"/>
                  </a:cubicBezTo>
                  <a:cubicBezTo>
                    <a:pt x="363" y="10890"/>
                    <a:pt x="361" y="10888"/>
                    <a:pt x="321" y="10955"/>
                  </a:cubicBezTo>
                  <a:cubicBezTo>
                    <a:pt x="282" y="11022"/>
                    <a:pt x="279" y="11020"/>
                    <a:pt x="240" y="11087"/>
                  </a:cubicBezTo>
                  <a:lnTo>
                    <a:pt x="161" y="11220"/>
                  </a:lnTo>
                  <a:cubicBezTo>
                    <a:pt x="121" y="11287"/>
                    <a:pt x="119" y="11286"/>
                    <a:pt x="79" y="11352"/>
                  </a:cubicBezTo>
                  <a:cubicBezTo>
                    <a:pt x="40" y="11420"/>
                    <a:pt x="39" y="11416"/>
                    <a:pt x="18" y="11493"/>
                  </a:cubicBezTo>
                  <a:cubicBezTo>
                    <a:pt x="0" y="11567"/>
                    <a:pt x="29" y="11540"/>
                    <a:pt x="96" y="11615"/>
                  </a:cubicBezTo>
                  <a:cubicBezTo>
                    <a:pt x="125" y="11649"/>
                    <a:pt x="161" y="11685"/>
                    <a:pt x="200" y="11730"/>
                  </a:cubicBezTo>
                  <a:cubicBezTo>
                    <a:pt x="230" y="11765"/>
                    <a:pt x="275" y="11796"/>
                    <a:pt x="311" y="11838"/>
                  </a:cubicBezTo>
                  <a:cubicBezTo>
                    <a:pt x="343" y="11873"/>
                    <a:pt x="384" y="11906"/>
                    <a:pt x="420" y="11947"/>
                  </a:cubicBezTo>
                  <a:cubicBezTo>
                    <a:pt x="452" y="11983"/>
                    <a:pt x="487" y="12020"/>
                    <a:pt x="523" y="12061"/>
                  </a:cubicBezTo>
                  <a:cubicBezTo>
                    <a:pt x="555" y="12097"/>
                    <a:pt x="584" y="12141"/>
                    <a:pt x="618" y="12182"/>
                  </a:cubicBezTo>
                  <a:cubicBezTo>
                    <a:pt x="652" y="12219"/>
                    <a:pt x="678" y="12264"/>
                    <a:pt x="713" y="12304"/>
                  </a:cubicBezTo>
                  <a:cubicBezTo>
                    <a:pt x="745" y="12342"/>
                    <a:pt x="787" y="12373"/>
                    <a:pt x="822" y="12413"/>
                  </a:cubicBezTo>
                  <a:cubicBezTo>
                    <a:pt x="856" y="12451"/>
                    <a:pt x="883" y="12497"/>
                    <a:pt x="918" y="12536"/>
                  </a:cubicBezTo>
                  <a:cubicBezTo>
                    <a:pt x="951" y="12573"/>
                    <a:pt x="992" y="12607"/>
                    <a:pt x="1027" y="12646"/>
                  </a:cubicBezTo>
                  <a:cubicBezTo>
                    <a:pt x="1060" y="12685"/>
                    <a:pt x="1096" y="12721"/>
                    <a:pt x="1131" y="12760"/>
                  </a:cubicBezTo>
                  <a:cubicBezTo>
                    <a:pt x="1165" y="12797"/>
                    <a:pt x="1182" y="12851"/>
                    <a:pt x="1217" y="12891"/>
                  </a:cubicBezTo>
                  <a:cubicBezTo>
                    <a:pt x="1251" y="12928"/>
                    <a:pt x="1303" y="12951"/>
                    <a:pt x="1338" y="12990"/>
                  </a:cubicBezTo>
                  <a:cubicBezTo>
                    <a:pt x="1372" y="13027"/>
                    <a:pt x="1398" y="13073"/>
                    <a:pt x="1433" y="13112"/>
                  </a:cubicBezTo>
                  <a:cubicBezTo>
                    <a:pt x="1466" y="13151"/>
                    <a:pt x="1498" y="13191"/>
                    <a:pt x="1532" y="13231"/>
                  </a:cubicBezTo>
                  <a:cubicBezTo>
                    <a:pt x="1566" y="13268"/>
                    <a:pt x="1611" y="13297"/>
                    <a:pt x="1646" y="13336"/>
                  </a:cubicBezTo>
                  <a:cubicBezTo>
                    <a:pt x="1681" y="13375"/>
                    <a:pt x="1699" y="13426"/>
                    <a:pt x="1735" y="13466"/>
                  </a:cubicBezTo>
                  <a:cubicBezTo>
                    <a:pt x="1767" y="13503"/>
                    <a:pt x="1793" y="13548"/>
                    <a:pt x="1828" y="13588"/>
                  </a:cubicBezTo>
                  <a:cubicBezTo>
                    <a:pt x="1863" y="13627"/>
                    <a:pt x="1897" y="13663"/>
                    <a:pt x="1932" y="13703"/>
                  </a:cubicBezTo>
                  <a:cubicBezTo>
                    <a:pt x="1966" y="13742"/>
                    <a:pt x="2003" y="13777"/>
                    <a:pt x="2039" y="13817"/>
                  </a:cubicBezTo>
                  <a:cubicBezTo>
                    <a:pt x="2074" y="13855"/>
                    <a:pt x="2102" y="13897"/>
                    <a:pt x="2137" y="13936"/>
                  </a:cubicBezTo>
                  <a:cubicBezTo>
                    <a:pt x="2169" y="13975"/>
                    <a:pt x="2218" y="14000"/>
                    <a:pt x="2253" y="14039"/>
                  </a:cubicBezTo>
                  <a:cubicBezTo>
                    <a:pt x="2287" y="14078"/>
                    <a:pt x="2309" y="14126"/>
                    <a:pt x="2344" y="14165"/>
                  </a:cubicBezTo>
                  <a:cubicBezTo>
                    <a:pt x="2378" y="14202"/>
                    <a:pt x="2424" y="14230"/>
                    <a:pt x="2459" y="14269"/>
                  </a:cubicBezTo>
                  <a:cubicBezTo>
                    <a:pt x="2493" y="14308"/>
                    <a:pt x="2523" y="14350"/>
                    <a:pt x="2558" y="14389"/>
                  </a:cubicBezTo>
                  <a:cubicBezTo>
                    <a:pt x="2591" y="14426"/>
                    <a:pt x="2627" y="14463"/>
                    <a:pt x="2662" y="14503"/>
                  </a:cubicBezTo>
                  <a:cubicBezTo>
                    <a:pt x="2695" y="14541"/>
                    <a:pt x="2718" y="14590"/>
                    <a:pt x="2753" y="14630"/>
                  </a:cubicBezTo>
                  <a:cubicBezTo>
                    <a:pt x="2786" y="14669"/>
                    <a:pt x="2815" y="14711"/>
                    <a:pt x="2850" y="14751"/>
                  </a:cubicBezTo>
                  <a:cubicBezTo>
                    <a:pt x="2884" y="14790"/>
                    <a:pt x="2925" y="14822"/>
                    <a:pt x="2960" y="14861"/>
                  </a:cubicBezTo>
                  <a:cubicBezTo>
                    <a:pt x="2993" y="14899"/>
                    <a:pt x="3034" y="14933"/>
                    <a:pt x="3069" y="14971"/>
                  </a:cubicBezTo>
                  <a:cubicBezTo>
                    <a:pt x="3104" y="15011"/>
                    <a:pt x="3135" y="15053"/>
                    <a:pt x="3169" y="15091"/>
                  </a:cubicBezTo>
                  <a:cubicBezTo>
                    <a:pt x="3203" y="15129"/>
                    <a:pt x="3245" y="15162"/>
                    <a:pt x="3280" y="15200"/>
                  </a:cubicBezTo>
                  <a:cubicBezTo>
                    <a:pt x="3315" y="15240"/>
                    <a:pt x="3345" y="15280"/>
                    <a:pt x="3379" y="15320"/>
                  </a:cubicBezTo>
                  <a:cubicBezTo>
                    <a:pt x="3415" y="15358"/>
                    <a:pt x="3441" y="15401"/>
                    <a:pt x="3476" y="15441"/>
                  </a:cubicBezTo>
                  <a:cubicBezTo>
                    <a:pt x="3510" y="15480"/>
                    <a:pt x="3536" y="15526"/>
                    <a:pt x="3571" y="15565"/>
                  </a:cubicBezTo>
                  <a:cubicBezTo>
                    <a:pt x="3605" y="15604"/>
                    <a:pt x="3640" y="15641"/>
                    <a:pt x="3675" y="15680"/>
                  </a:cubicBezTo>
                  <a:cubicBezTo>
                    <a:pt x="3710" y="15720"/>
                    <a:pt x="3740" y="15761"/>
                    <a:pt x="3774" y="15800"/>
                  </a:cubicBezTo>
                  <a:cubicBezTo>
                    <a:pt x="3808" y="15840"/>
                    <a:pt x="3853" y="15868"/>
                    <a:pt x="3888" y="15908"/>
                  </a:cubicBezTo>
                  <a:cubicBezTo>
                    <a:pt x="3922" y="15945"/>
                    <a:pt x="3962" y="15979"/>
                    <a:pt x="3997" y="16018"/>
                  </a:cubicBezTo>
                  <a:cubicBezTo>
                    <a:pt x="4031" y="16058"/>
                    <a:pt x="4058" y="16101"/>
                    <a:pt x="4093" y="16140"/>
                  </a:cubicBezTo>
                  <a:cubicBezTo>
                    <a:pt x="4128" y="16180"/>
                    <a:pt x="4153" y="16225"/>
                    <a:pt x="4188" y="16265"/>
                  </a:cubicBezTo>
                  <a:cubicBezTo>
                    <a:pt x="4224" y="16303"/>
                    <a:pt x="4267" y="16333"/>
                    <a:pt x="4301" y="16373"/>
                  </a:cubicBezTo>
                  <a:cubicBezTo>
                    <a:pt x="4335" y="16412"/>
                    <a:pt x="4359" y="16459"/>
                    <a:pt x="4394" y="16498"/>
                  </a:cubicBezTo>
                  <a:cubicBezTo>
                    <a:pt x="4428" y="16538"/>
                    <a:pt x="4456" y="16581"/>
                    <a:pt x="4491" y="16621"/>
                  </a:cubicBezTo>
                  <a:cubicBezTo>
                    <a:pt x="4524" y="16660"/>
                    <a:pt x="4572" y="16685"/>
                    <a:pt x="4608" y="16725"/>
                  </a:cubicBezTo>
                  <a:cubicBezTo>
                    <a:pt x="4640" y="16764"/>
                    <a:pt x="4668" y="16809"/>
                    <a:pt x="4703" y="16848"/>
                  </a:cubicBezTo>
                  <a:cubicBezTo>
                    <a:pt x="4738" y="16885"/>
                    <a:pt x="4776" y="16920"/>
                    <a:pt x="4811" y="16960"/>
                  </a:cubicBezTo>
                  <a:cubicBezTo>
                    <a:pt x="4844" y="16999"/>
                    <a:pt x="4863" y="17051"/>
                    <a:pt x="4898" y="17090"/>
                  </a:cubicBezTo>
                  <a:cubicBezTo>
                    <a:pt x="4933" y="17130"/>
                    <a:pt x="4972" y="17163"/>
                    <a:pt x="5007" y="17202"/>
                  </a:cubicBezTo>
                  <a:cubicBezTo>
                    <a:pt x="5041" y="17240"/>
                    <a:pt x="5068" y="17285"/>
                    <a:pt x="5103" y="17325"/>
                  </a:cubicBezTo>
                  <a:cubicBezTo>
                    <a:pt x="5136" y="17362"/>
                    <a:pt x="5190" y="17384"/>
                    <a:pt x="5225" y="17423"/>
                  </a:cubicBezTo>
                  <a:cubicBezTo>
                    <a:pt x="5259" y="17460"/>
                    <a:pt x="5279" y="17513"/>
                    <a:pt x="5314" y="17551"/>
                  </a:cubicBezTo>
                  <a:cubicBezTo>
                    <a:pt x="5346" y="17591"/>
                    <a:pt x="5384" y="17626"/>
                    <a:pt x="5419" y="17665"/>
                  </a:cubicBezTo>
                  <a:cubicBezTo>
                    <a:pt x="5454" y="17703"/>
                    <a:pt x="5475" y="17754"/>
                    <a:pt x="5510" y="17792"/>
                  </a:cubicBezTo>
                  <a:cubicBezTo>
                    <a:pt x="5545" y="17832"/>
                    <a:pt x="5583" y="17866"/>
                    <a:pt x="5618" y="17906"/>
                  </a:cubicBezTo>
                  <a:cubicBezTo>
                    <a:pt x="5650" y="17945"/>
                    <a:pt x="5698" y="17973"/>
                    <a:pt x="5733" y="18012"/>
                  </a:cubicBezTo>
                  <a:cubicBezTo>
                    <a:pt x="5768" y="18050"/>
                    <a:pt x="5790" y="18099"/>
                    <a:pt x="5825" y="18138"/>
                  </a:cubicBezTo>
                  <a:cubicBezTo>
                    <a:pt x="5860" y="18175"/>
                    <a:pt x="5893" y="18215"/>
                    <a:pt x="5928" y="18254"/>
                  </a:cubicBezTo>
                  <a:cubicBezTo>
                    <a:pt x="5962" y="18294"/>
                    <a:pt x="5999" y="18329"/>
                    <a:pt x="6034" y="18368"/>
                  </a:cubicBezTo>
                  <a:cubicBezTo>
                    <a:pt x="6067" y="18408"/>
                    <a:pt x="6091" y="18454"/>
                    <a:pt x="6126" y="18494"/>
                  </a:cubicBezTo>
                  <a:cubicBezTo>
                    <a:pt x="6159" y="18531"/>
                    <a:pt x="6192" y="18572"/>
                    <a:pt x="6226" y="18611"/>
                  </a:cubicBezTo>
                  <a:cubicBezTo>
                    <a:pt x="6260" y="18651"/>
                    <a:pt x="6309" y="18675"/>
                    <a:pt x="6344" y="18714"/>
                  </a:cubicBezTo>
                  <a:cubicBezTo>
                    <a:pt x="6377" y="18754"/>
                    <a:pt x="6404" y="18799"/>
                    <a:pt x="6438" y="18839"/>
                  </a:cubicBezTo>
                  <a:cubicBezTo>
                    <a:pt x="6472" y="18876"/>
                    <a:pt x="6501" y="18920"/>
                    <a:pt x="6535" y="18960"/>
                  </a:cubicBezTo>
                  <a:cubicBezTo>
                    <a:pt x="6569" y="18999"/>
                    <a:pt x="6605" y="19035"/>
                    <a:pt x="6640" y="19075"/>
                  </a:cubicBezTo>
                  <a:cubicBezTo>
                    <a:pt x="6674" y="19114"/>
                    <a:pt x="6702" y="19159"/>
                    <a:pt x="6737" y="19197"/>
                  </a:cubicBezTo>
                  <a:cubicBezTo>
                    <a:pt x="6771" y="19235"/>
                    <a:pt x="6810" y="19270"/>
                    <a:pt x="6843" y="19310"/>
                  </a:cubicBezTo>
                  <a:cubicBezTo>
                    <a:pt x="6877" y="19349"/>
                    <a:pt x="6927" y="19373"/>
                    <a:pt x="6962" y="19413"/>
                  </a:cubicBezTo>
                  <a:cubicBezTo>
                    <a:pt x="6997" y="19451"/>
                    <a:pt x="7031" y="19488"/>
                    <a:pt x="7066" y="19528"/>
                  </a:cubicBezTo>
                  <a:cubicBezTo>
                    <a:pt x="7100" y="19566"/>
                    <a:pt x="7128" y="19609"/>
                    <a:pt x="7163" y="19649"/>
                  </a:cubicBezTo>
                  <a:cubicBezTo>
                    <a:pt x="7197" y="19688"/>
                    <a:pt x="7235" y="19723"/>
                    <a:pt x="7270" y="19762"/>
                  </a:cubicBezTo>
                  <a:cubicBezTo>
                    <a:pt x="7304" y="19802"/>
                    <a:pt x="7332" y="19845"/>
                    <a:pt x="7367" y="19885"/>
                  </a:cubicBezTo>
                  <a:cubicBezTo>
                    <a:pt x="7399" y="19923"/>
                    <a:pt x="7431" y="19964"/>
                    <a:pt x="7466" y="20003"/>
                  </a:cubicBezTo>
                  <a:cubicBezTo>
                    <a:pt x="7500" y="20040"/>
                    <a:pt x="7522" y="20089"/>
                    <a:pt x="7557" y="20129"/>
                  </a:cubicBezTo>
                  <a:cubicBezTo>
                    <a:pt x="7592" y="20168"/>
                    <a:pt x="7631" y="20201"/>
                    <a:pt x="7666" y="20240"/>
                  </a:cubicBezTo>
                  <a:cubicBezTo>
                    <a:pt x="7701" y="20280"/>
                    <a:pt x="7734" y="20318"/>
                    <a:pt x="7769" y="20358"/>
                  </a:cubicBezTo>
                  <a:cubicBezTo>
                    <a:pt x="7804" y="20396"/>
                    <a:pt x="7848" y="20426"/>
                    <a:pt x="7883" y="20464"/>
                  </a:cubicBezTo>
                  <a:cubicBezTo>
                    <a:pt x="7915" y="20504"/>
                    <a:pt x="7943" y="20548"/>
                    <a:pt x="7978" y="20588"/>
                  </a:cubicBezTo>
                  <a:cubicBezTo>
                    <a:pt x="8011" y="20625"/>
                    <a:pt x="8045" y="20667"/>
                    <a:pt x="8078" y="20705"/>
                  </a:cubicBezTo>
                  <a:cubicBezTo>
                    <a:pt x="8113" y="20745"/>
                    <a:pt x="8149" y="20782"/>
                    <a:pt x="8182" y="20820"/>
                  </a:cubicBezTo>
                  <a:cubicBezTo>
                    <a:pt x="8217" y="20860"/>
                    <a:pt x="8259" y="20892"/>
                    <a:pt x="8293" y="20931"/>
                  </a:cubicBezTo>
                  <a:cubicBezTo>
                    <a:pt x="8327" y="20969"/>
                    <a:pt x="8345" y="21021"/>
                    <a:pt x="8379" y="21061"/>
                  </a:cubicBezTo>
                  <a:cubicBezTo>
                    <a:pt x="8412" y="21100"/>
                    <a:pt x="8445" y="21141"/>
                    <a:pt x="8477" y="21181"/>
                  </a:cubicBezTo>
                  <a:cubicBezTo>
                    <a:pt x="8513" y="21219"/>
                    <a:pt x="8567" y="21240"/>
                    <a:pt x="8600" y="21279"/>
                  </a:cubicBezTo>
                  <a:cubicBezTo>
                    <a:pt x="8634" y="21317"/>
                    <a:pt x="8646" y="21376"/>
                    <a:pt x="8679" y="21415"/>
                  </a:cubicBezTo>
                  <a:cubicBezTo>
                    <a:pt x="8712" y="21455"/>
                    <a:pt x="8767" y="21476"/>
                    <a:pt x="8800" y="21516"/>
                  </a:cubicBezTo>
                  <a:cubicBezTo>
                    <a:pt x="8835" y="21554"/>
                    <a:pt x="8872" y="21590"/>
                    <a:pt x="8906" y="21630"/>
                  </a:cubicBezTo>
                  <a:cubicBezTo>
                    <a:pt x="8941" y="21668"/>
                    <a:pt x="8972" y="21709"/>
                    <a:pt x="9004" y="21748"/>
                  </a:cubicBezTo>
                  <a:cubicBezTo>
                    <a:pt x="9039" y="21787"/>
                    <a:pt x="9070" y="21829"/>
                    <a:pt x="9102" y="21868"/>
                  </a:cubicBezTo>
                  <a:cubicBezTo>
                    <a:pt x="9136" y="21908"/>
                    <a:pt x="9156" y="21959"/>
                    <a:pt x="9190" y="21999"/>
                  </a:cubicBezTo>
                  <a:cubicBezTo>
                    <a:pt x="9224" y="22038"/>
                    <a:pt x="9274" y="22062"/>
                    <a:pt x="9307" y="22102"/>
                  </a:cubicBezTo>
                  <a:cubicBezTo>
                    <a:pt x="9341" y="22141"/>
                    <a:pt x="9362" y="22190"/>
                    <a:pt x="9396" y="22230"/>
                  </a:cubicBezTo>
                  <a:cubicBezTo>
                    <a:pt x="9429" y="22269"/>
                    <a:pt x="9478" y="22296"/>
                    <a:pt x="9512" y="22334"/>
                  </a:cubicBezTo>
                  <a:cubicBezTo>
                    <a:pt x="9545" y="22374"/>
                    <a:pt x="9563" y="22427"/>
                    <a:pt x="9597" y="22466"/>
                  </a:cubicBezTo>
                  <a:cubicBezTo>
                    <a:pt x="9632" y="22505"/>
                    <a:pt x="9686" y="22526"/>
                    <a:pt x="9719" y="22565"/>
                  </a:cubicBezTo>
                  <a:cubicBezTo>
                    <a:pt x="9753" y="22602"/>
                    <a:pt x="9781" y="22647"/>
                    <a:pt x="9815" y="22686"/>
                  </a:cubicBezTo>
                  <a:cubicBezTo>
                    <a:pt x="9847" y="22723"/>
                    <a:pt x="9878" y="22766"/>
                    <a:pt x="9912" y="22806"/>
                  </a:cubicBezTo>
                  <a:cubicBezTo>
                    <a:pt x="9944" y="22844"/>
                    <a:pt x="9971" y="22890"/>
                    <a:pt x="10004" y="22929"/>
                  </a:cubicBezTo>
                  <a:cubicBezTo>
                    <a:pt x="10039" y="22969"/>
                    <a:pt x="10093" y="22989"/>
                    <a:pt x="10126" y="23028"/>
                  </a:cubicBezTo>
                  <a:cubicBezTo>
                    <a:pt x="10160" y="23066"/>
                    <a:pt x="10193" y="23105"/>
                    <a:pt x="10226" y="23145"/>
                  </a:cubicBezTo>
                  <a:cubicBezTo>
                    <a:pt x="10259" y="23184"/>
                    <a:pt x="10295" y="23220"/>
                    <a:pt x="10329" y="23260"/>
                  </a:cubicBezTo>
                  <a:cubicBezTo>
                    <a:pt x="10365" y="23299"/>
                    <a:pt x="10395" y="23341"/>
                    <a:pt x="10428" y="23380"/>
                  </a:cubicBezTo>
                  <a:cubicBezTo>
                    <a:pt x="10461" y="23417"/>
                    <a:pt x="10489" y="23461"/>
                    <a:pt x="10523" y="23501"/>
                  </a:cubicBezTo>
                  <a:cubicBezTo>
                    <a:pt x="10558" y="23538"/>
                    <a:pt x="10579" y="23588"/>
                    <a:pt x="10613" y="23628"/>
                  </a:cubicBezTo>
                  <a:cubicBezTo>
                    <a:pt x="10646" y="23667"/>
                    <a:pt x="10694" y="23692"/>
                    <a:pt x="10728" y="23732"/>
                  </a:cubicBezTo>
                  <a:cubicBezTo>
                    <a:pt x="10762" y="23770"/>
                    <a:pt x="10788" y="23816"/>
                    <a:pt x="10821" y="23855"/>
                  </a:cubicBezTo>
                  <a:cubicBezTo>
                    <a:pt x="10856" y="23895"/>
                    <a:pt x="10897" y="23926"/>
                    <a:pt x="10930" y="23965"/>
                  </a:cubicBezTo>
                  <a:cubicBezTo>
                    <a:pt x="10965" y="24005"/>
                    <a:pt x="10991" y="24050"/>
                    <a:pt x="11025" y="24090"/>
                  </a:cubicBezTo>
                  <a:cubicBezTo>
                    <a:pt x="11059" y="24128"/>
                    <a:pt x="11105" y="24156"/>
                    <a:pt x="11137" y="24195"/>
                  </a:cubicBezTo>
                  <a:cubicBezTo>
                    <a:pt x="11171" y="24234"/>
                    <a:pt x="11201" y="24276"/>
                    <a:pt x="11234" y="24315"/>
                  </a:cubicBezTo>
                  <a:cubicBezTo>
                    <a:pt x="11269" y="24355"/>
                    <a:pt x="11311" y="24386"/>
                    <a:pt x="11343" y="24425"/>
                  </a:cubicBezTo>
                  <a:cubicBezTo>
                    <a:pt x="11377" y="24465"/>
                    <a:pt x="11406" y="24507"/>
                    <a:pt x="11439" y="24546"/>
                  </a:cubicBezTo>
                  <a:cubicBezTo>
                    <a:pt x="11473" y="24586"/>
                    <a:pt x="11503" y="24627"/>
                    <a:pt x="11536" y="24666"/>
                  </a:cubicBezTo>
                  <a:cubicBezTo>
                    <a:pt x="11570" y="24706"/>
                    <a:pt x="11606" y="24742"/>
                    <a:pt x="11639" y="24781"/>
                  </a:cubicBezTo>
                  <a:cubicBezTo>
                    <a:pt x="11673" y="24821"/>
                    <a:pt x="11699" y="24865"/>
                    <a:pt x="11733" y="24903"/>
                  </a:cubicBezTo>
                  <a:cubicBezTo>
                    <a:pt x="11767" y="24943"/>
                    <a:pt x="11818" y="24968"/>
                    <a:pt x="11851" y="25006"/>
                  </a:cubicBezTo>
                  <a:cubicBezTo>
                    <a:pt x="11885" y="25046"/>
                    <a:pt x="11898" y="25103"/>
                    <a:pt x="11931" y="25142"/>
                  </a:cubicBezTo>
                  <a:cubicBezTo>
                    <a:pt x="11965" y="25181"/>
                    <a:pt x="12014" y="25206"/>
                    <a:pt x="12048" y="25245"/>
                  </a:cubicBezTo>
                  <a:cubicBezTo>
                    <a:pt x="12081" y="25283"/>
                    <a:pt x="12105" y="25331"/>
                    <a:pt x="12139" y="25369"/>
                  </a:cubicBezTo>
                  <a:cubicBezTo>
                    <a:pt x="12172" y="25406"/>
                    <a:pt x="12206" y="25447"/>
                    <a:pt x="12238" y="25485"/>
                  </a:cubicBezTo>
                  <a:cubicBezTo>
                    <a:pt x="12273" y="25525"/>
                    <a:pt x="12306" y="25564"/>
                    <a:pt x="12340" y="25602"/>
                  </a:cubicBezTo>
                  <a:cubicBezTo>
                    <a:pt x="12373" y="25641"/>
                    <a:pt x="12413" y="25676"/>
                    <a:pt x="12445" y="25714"/>
                  </a:cubicBezTo>
                  <a:cubicBezTo>
                    <a:pt x="12481" y="25754"/>
                    <a:pt x="12511" y="25796"/>
                    <a:pt x="12545" y="25834"/>
                  </a:cubicBezTo>
                  <a:cubicBezTo>
                    <a:pt x="12579" y="25871"/>
                    <a:pt x="12619" y="25906"/>
                    <a:pt x="12651" y="25944"/>
                  </a:cubicBezTo>
                  <a:cubicBezTo>
                    <a:pt x="12685" y="25981"/>
                    <a:pt x="12709" y="26030"/>
                    <a:pt x="12742" y="26069"/>
                  </a:cubicBezTo>
                  <a:cubicBezTo>
                    <a:pt x="12776" y="26107"/>
                    <a:pt x="12818" y="26139"/>
                    <a:pt x="12851" y="26178"/>
                  </a:cubicBezTo>
                  <a:cubicBezTo>
                    <a:pt x="12885" y="26216"/>
                    <a:pt x="12927" y="26248"/>
                    <a:pt x="12960" y="26287"/>
                  </a:cubicBezTo>
                  <a:cubicBezTo>
                    <a:pt x="12994" y="26325"/>
                    <a:pt x="13027" y="26365"/>
                    <a:pt x="13061" y="26403"/>
                  </a:cubicBezTo>
                  <a:cubicBezTo>
                    <a:pt x="13093" y="26441"/>
                    <a:pt x="13116" y="26490"/>
                    <a:pt x="13150" y="26529"/>
                  </a:cubicBezTo>
                  <a:cubicBezTo>
                    <a:pt x="13183" y="26567"/>
                    <a:pt x="13212" y="26610"/>
                    <a:pt x="13245" y="26648"/>
                  </a:cubicBezTo>
                  <a:cubicBezTo>
                    <a:pt x="13280" y="26686"/>
                    <a:pt x="13334" y="26707"/>
                    <a:pt x="13368" y="26745"/>
                  </a:cubicBezTo>
                  <a:cubicBezTo>
                    <a:pt x="13401" y="26785"/>
                    <a:pt x="13425" y="26832"/>
                    <a:pt x="13459" y="26869"/>
                  </a:cubicBezTo>
                  <a:cubicBezTo>
                    <a:pt x="13492" y="26907"/>
                    <a:pt x="13521" y="26950"/>
                    <a:pt x="13554" y="26989"/>
                  </a:cubicBezTo>
                  <a:cubicBezTo>
                    <a:pt x="13588" y="27028"/>
                    <a:pt x="13614" y="27074"/>
                    <a:pt x="13648" y="27112"/>
                  </a:cubicBezTo>
                  <a:cubicBezTo>
                    <a:pt x="13681" y="27150"/>
                    <a:pt x="13738" y="27171"/>
                    <a:pt x="13771" y="27210"/>
                  </a:cubicBezTo>
                  <a:cubicBezTo>
                    <a:pt x="13804" y="27250"/>
                    <a:pt x="13835" y="27293"/>
                    <a:pt x="13867" y="27331"/>
                  </a:cubicBezTo>
                  <a:cubicBezTo>
                    <a:pt x="13901" y="27371"/>
                    <a:pt x="13939" y="27407"/>
                    <a:pt x="13972" y="27445"/>
                  </a:cubicBezTo>
                  <a:cubicBezTo>
                    <a:pt x="14007" y="27483"/>
                    <a:pt x="14032" y="27531"/>
                    <a:pt x="14066" y="27568"/>
                  </a:cubicBezTo>
                  <a:cubicBezTo>
                    <a:pt x="14099" y="27608"/>
                    <a:pt x="14140" y="27643"/>
                    <a:pt x="14174" y="27681"/>
                  </a:cubicBezTo>
                  <a:cubicBezTo>
                    <a:pt x="14208" y="27720"/>
                    <a:pt x="14244" y="27758"/>
                    <a:pt x="14278" y="27796"/>
                  </a:cubicBezTo>
                  <a:cubicBezTo>
                    <a:pt x="14313" y="27835"/>
                    <a:pt x="14325" y="27894"/>
                    <a:pt x="14358" y="27932"/>
                  </a:cubicBezTo>
                  <a:cubicBezTo>
                    <a:pt x="14393" y="27972"/>
                    <a:pt x="14426" y="28010"/>
                    <a:pt x="14460" y="28049"/>
                  </a:cubicBezTo>
                  <a:cubicBezTo>
                    <a:pt x="14495" y="28088"/>
                    <a:pt x="14528" y="28128"/>
                    <a:pt x="14561" y="28165"/>
                  </a:cubicBezTo>
                  <a:cubicBezTo>
                    <a:pt x="14594" y="28204"/>
                    <a:pt x="14644" y="28231"/>
                    <a:pt x="14678" y="28268"/>
                  </a:cubicBezTo>
                  <a:cubicBezTo>
                    <a:pt x="14710" y="28307"/>
                    <a:pt x="14731" y="28359"/>
                    <a:pt x="14764" y="28397"/>
                  </a:cubicBezTo>
                  <a:cubicBezTo>
                    <a:pt x="14799" y="28437"/>
                    <a:pt x="14838" y="28471"/>
                    <a:pt x="14872" y="28509"/>
                  </a:cubicBezTo>
                  <a:cubicBezTo>
                    <a:pt x="14907" y="28548"/>
                    <a:pt x="14947" y="28582"/>
                    <a:pt x="14981" y="28620"/>
                  </a:cubicBezTo>
                  <a:cubicBezTo>
                    <a:pt x="15016" y="28661"/>
                    <a:pt x="15048" y="28698"/>
                    <a:pt x="15082" y="28736"/>
                  </a:cubicBezTo>
                  <a:cubicBezTo>
                    <a:pt x="15116" y="28777"/>
                    <a:pt x="15138" y="28825"/>
                    <a:pt x="15171" y="28863"/>
                  </a:cubicBezTo>
                  <a:cubicBezTo>
                    <a:pt x="15205" y="28903"/>
                    <a:pt x="15240" y="28942"/>
                    <a:pt x="15271" y="28979"/>
                  </a:cubicBezTo>
                  <a:cubicBezTo>
                    <a:pt x="15306" y="29020"/>
                    <a:pt x="15339" y="29060"/>
                    <a:pt x="15371" y="29098"/>
                  </a:cubicBezTo>
                  <a:cubicBezTo>
                    <a:pt x="15406" y="29139"/>
                    <a:pt x="15446" y="29172"/>
                    <a:pt x="15477" y="29209"/>
                  </a:cubicBezTo>
                  <a:cubicBezTo>
                    <a:pt x="15512" y="29251"/>
                    <a:pt x="15539" y="29294"/>
                    <a:pt x="15570" y="29333"/>
                  </a:cubicBezTo>
                  <a:cubicBezTo>
                    <a:pt x="15606" y="29373"/>
                    <a:pt x="15647" y="29407"/>
                    <a:pt x="15678" y="29443"/>
                  </a:cubicBezTo>
                  <a:cubicBezTo>
                    <a:pt x="15715" y="29487"/>
                    <a:pt x="15750" y="29523"/>
                    <a:pt x="15780" y="29559"/>
                  </a:cubicBezTo>
                  <a:cubicBezTo>
                    <a:pt x="15819" y="29605"/>
                    <a:pt x="15849" y="29645"/>
                    <a:pt x="15877" y="29679"/>
                  </a:cubicBezTo>
                  <a:cubicBezTo>
                    <a:pt x="15928" y="29740"/>
                    <a:pt x="15948" y="29790"/>
                    <a:pt x="15962" y="29808"/>
                  </a:cubicBezTo>
                  <a:cubicBezTo>
                    <a:pt x="15992" y="29850"/>
                    <a:pt x="16035" y="29884"/>
                    <a:pt x="16057" y="29930"/>
                  </a:cubicBezTo>
                  <a:cubicBezTo>
                    <a:pt x="16078" y="29976"/>
                    <a:pt x="16079" y="30031"/>
                    <a:pt x="16094" y="30081"/>
                  </a:cubicBezTo>
                  <a:cubicBezTo>
                    <a:pt x="16106" y="30129"/>
                    <a:pt x="16118" y="30178"/>
                    <a:pt x="16125" y="30233"/>
                  </a:cubicBezTo>
                  <a:cubicBezTo>
                    <a:pt x="16132" y="30281"/>
                    <a:pt x="16137" y="30332"/>
                    <a:pt x="16142" y="30388"/>
                  </a:cubicBezTo>
                  <a:cubicBezTo>
                    <a:pt x="16145" y="30436"/>
                    <a:pt x="16166" y="30486"/>
                    <a:pt x="16169" y="30542"/>
                  </a:cubicBezTo>
                  <a:cubicBezTo>
                    <a:pt x="16170" y="30590"/>
                    <a:pt x="16169" y="30643"/>
                    <a:pt x="16170" y="30698"/>
                  </a:cubicBezTo>
                  <a:cubicBezTo>
                    <a:pt x="16172" y="30746"/>
                    <a:pt x="16180" y="30800"/>
                    <a:pt x="16181" y="30854"/>
                  </a:cubicBezTo>
                  <a:cubicBezTo>
                    <a:pt x="16181" y="30904"/>
                    <a:pt x="16164" y="30956"/>
                    <a:pt x="16166" y="31011"/>
                  </a:cubicBezTo>
                  <a:cubicBezTo>
                    <a:pt x="16168" y="31060"/>
                    <a:pt x="16176" y="31111"/>
                    <a:pt x="16178" y="31166"/>
                  </a:cubicBezTo>
                  <a:cubicBezTo>
                    <a:pt x="16180" y="31216"/>
                    <a:pt x="16170" y="31267"/>
                    <a:pt x="16172" y="31322"/>
                  </a:cubicBezTo>
                  <a:cubicBezTo>
                    <a:pt x="16172" y="31371"/>
                    <a:pt x="16161" y="31424"/>
                    <a:pt x="16163" y="31478"/>
                  </a:cubicBezTo>
                  <a:cubicBezTo>
                    <a:pt x="16164" y="31529"/>
                    <a:pt x="16186" y="31581"/>
                    <a:pt x="16187" y="31634"/>
                  </a:cubicBezTo>
                  <a:cubicBezTo>
                    <a:pt x="16188" y="31685"/>
                    <a:pt x="16169" y="31738"/>
                    <a:pt x="16170" y="31792"/>
                  </a:cubicBezTo>
                  <a:cubicBezTo>
                    <a:pt x="16172" y="31841"/>
                    <a:pt x="16180" y="31895"/>
                    <a:pt x="16181" y="31947"/>
                  </a:cubicBezTo>
                  <a:cubicBezTo>
                    <a:pt x="16182" y="31998"/>
                    <a:pt x="16205" y="32049"/>
                    <a:pt x="16209" y="32102"/>
                  </a:cubicBezTo>
                  <a:cubicBezTo>
                    <a:pt x="16210" y="32153"/>
                    <a:pt x="16186" y="32206"/>
                    <a:pt x="16188" y="32259"/>
                  </a:cubicBezTo>
                  <a:cubicBezTo>
                    <a:pt x="16191" y="32310"/>
                    <a:pt x="16199" y="32362"/>
                    <a:pt x="16203" y="32416"/>
                  </a:cubicBezTo>
                  <a:cubicBezTo>
                    <a:pt x="16205" y="32466"/>
                    <a:pt x="16209" y="32518"/>
                    <a:pt x="16211" y="32571"/>
                  </a:cubicBezTo>
                  <a:cubicBezTo>
                    <a:pt x="16215" y="32623"/>
                    <a:pt x="16243" y="32672"/>
                    <a:pt x="16246" y="32726"/>
                  </a:cubicBezTo>
                  <a:cubicBezTo>
                    <a:pt x="16251" y="32776"/>
                    <a:pt x="16224" y="32830"/>
                    <a:pt x="16228" y="32883"/>
                  </a:cubicBezTo>
                  <a:cubicBezTo>
                    <a:pt x="16231" y="32934"/>
                    <a:pt x="16239" y="32986"/>
                    <a:pt x="16243" y="33039"/>
                  </a:cubicBezTo>
                  <a:cubicBezTo>
                    <a:pt x="16246" y="33090"/>
                    <a:pt x="16249" y="33142"/>
                    <a:pt x="16254" y="33194"/>
                  </a:cubicBezTo>
                  <a:cubicBezTo>
                    <a:pt x="16257" y="33246"/>
                    <a:pt x="16260" y="33297"/>
                    <a:pt x="16264" y="33351"/>
                  </a:cubicBezTo>
                  <a:cubicBezTo>
                    <a:pt x="16269" y="33403"/>
                    <a:pt x="16293" y="33452"/>
                    <a:pt x="16297" y="33506"/>
                  </a:cubicBezTo>
                  <a:cubicBezTo>
                    <a:pt x="16302" y="33557"/>
                    <a:pt x="16297" y="33609"/>
                    <a:pt x="16302" y="33661"/>
                  </a:cubicBezTo>
                  <a:cubicBezTo>
                    <a:pt x="16307" y="33712"/>
                    <a:pt x="16315" y="33762"/>
                    <a:pt x="16320" y="33816"/>
                  </a:cubicBezTo>
                  <a:cubicBezTo>
                    <a:pt x="16325" y="33867"/>
                    <a:pt x="16330" y="33919"/>
                    <a:pt x="16333" y="33972"/>
                  </a:cubicBezTo>
                  <a:cubicBezTo>
                    <a:pt x="16338" y="34023"/>
                    <a:pt x="16350" y="34072"/>
                    <a:pt x="16355" y="34126"/>
                  </a:cubicBezTo>
                  <a:cubicBezTo>
                    <a:pt x="16360" y="34178"/>
                    <a:pt x="16348" y="34230"/>
                    <a:pt x="16352" y="34283"/>
                  </a:cubicBezTo>
                  <a:cubicBezTo>
                    <a:pt x="16356" y="34335"/>
                    <a:pt x="16361" y="34386"/>
                    <a:pt x="16367" y="34439"/>
                  </a:cubicBezTo>
                  <a:cubicBezTo>
                    <a:pt x="16373" y="34490"/>
                    <a:pt x="16382" y="34541"/>
                    <a:pt x="16388" y="34593"/>
                  </a:cubicBezTo>
                  <a:cubicBezTo>
                    <a:pt x="16393" y="34644"/>
                    <a:pt x="16416" y="34694"/>
                    <a:pt x="16422" y="34747"/>
                  </a:cubicBezTo>
                  <a:cubicBezTo>
                    <a:pt x="16428" y="34798"/>
                    <a:pt x="16405" y="34853"/>
                    <a:pt x="16411" y="34906"/>
                  </a:cubicBezTo>
                  <a:cubicBezTo>
                    <a:pt x="16417" y="34957"/>
                    <a:pt x="16423" y="35010"/>
                    <a:pt x="16429" y="35063"/>
                  </a:cubicBezTo>
                  <a:cubicBezTo>
                    <a:pt x="16449" y="35112"/>
                    <a:pt x="16484" y="35155"/>
                    <a:pt x="16503" y="35203"/>
                  </a:cubicBezTo>
                  <a:cubicBezTo>
                    <a:pt x="16525" y="35250"/>
                    <a:pt x="16558" y="35290"/>
                    <a:pt x="16579" y="35337"/>
                  </a:cubicBezTo>
                  <a:cubicBezTo>
                    <a:pt x="16600" y="35384"/>
                    <a:pt x="16596" y="35444"/>
                    <a:pt x="16617" y="35488"/>
                  </a:cubicBezTo>
                  <a:cubicBezTo>
                    <a:pt x="16640" y="35537"/>
                    <a:pt x="16687" y="35572"/>
                    <a:pt x="16708" y="35617"/>
                  </a:cubicBezTo>
                  <a:cubicBezTo>
                    <a:pt x="16730" y="35664"/>
                    <a:pt x="16727" y="35722"/>
                    <a:pt x="16750" y="35767"/>
                  </a:cubicBezTo>
                  <a:cubicBezTo>
                    <a:pt x="16772" y="35814"/>
                    <a:pt x="16814" y="35851"/>
                    <a:pt x="16836" y="35895"/>
                  </a:cubicBezTo>
                  <a:cubicBezTo>
                    <a:pt x="16859" y="35943"/>
                    <a:pt x="16864" y="35997"/>
                    <a:pt x="16887" y="36043"/>
                  </a:cubicBezTo>
                  <a:cubicBezTo>
                    <a:pt x="16909" y="36089"/>
                    <a:pt x="16955" y="36123"/>
                    <a:pt x="16979" y="36168"/>
                  </a:cubicBezTo>
                  <a:cubicBezTo>
                    <a:pt x="17003" y="36214"/>
                    <a:pt x="17014" y="36267"/>
                    <a:pt x="17038" y="36311"/>
                  </a:cubicBezTo>
                  <a:cubicBezTo>
                    <a:pt x="17064" y="36356"/>
                    <a:pt x="17094" y="36398"/>
                    <a:pt x="17118" y="36443"/>
                  </a:cubicBezTo>
                  <a:cubicBezTo>
                    <a:pt x="17144" y="36488"/>
                    <a:pt x="17178" y="36528"/>
                    <a:pt x="17203" y="36571"/>
                  </a:cubicBezTo>
                  <a:cubicBezTo>
                    <a:pt x="17229" y="36616"/>
                    <a:pt x="17236" y="36671"/>
                    <a:pt x="17262" y="36715"/>
                  </a:cubicBezTo>
                  <a:cubicBezTo>
                    <a:pt x="17289" y="36760"/>
                    <a:pt x="17329" y="36795"/>
                    <a:pt x="17356" y="36838"/>
                  </a:cubicBezTo>
                  <a:cubicBezTo>
                    <a:pt x="17384" y="36881"/>
                    <a:pt x="17409" y="36925"/>
                    <a:pt x="17436" y="36967"/>
                  </a:cubicBezTo>
                  <a:cubicBezTo>
                    <a:pt x="17464" y="37012"/>
                    <a:pt x="17495" y="37052"/>
                    <a:pt x="17524" y="37093"/>
                  </a:cubicBezTo>
                  <a:cubicBezTo>
                    <a:pt x="17553" y="37137"/>
                    <a:pt x="17575" y="37183"/>
                    <a:pt x="17605" y="37224"/>
                  </a:cubicBezTo>
                  <a:cubicBezTo>
                    <a:pt x="17636" y="37267"/>
                    <a:pt x="17668" y="37306"/>
                    <a:pt x="17699" y="37346"/>
                  </a:cubicBezTo>
                  <a:cubicBezTo>
                    <a:pt x="17731" y="37388"/>
                    <a:pt x="17769" y="37422"/>
                    <a:pt x="17801" y="37460"/>
                  </a:cubicBezTo>
                  <a:cubicBezTo>
                    <a:pt x="17834" y="37499"/>
                    <a:pt x="17864" y="37541"/>
                    <a:pt x="17898" y="37578"/>
                  </a:cubicBezTo>
                  <a:cubicBezTo>
                    <a:pt x="17935" y="37618"/>
                    <a:pt x="17978" y="37646"/>
                    <a:pt x="18013" y="37681"/>
                  </a:cubicBezTo>
                  <a:cubicBezTo>
                    <a:pt x="18050" y="37717"/>
                    <a:pt x="18072" y="37767"/>
                    <a:pt x="18110" y="37801"/>
                  </a:cubicBezTo>
                  <a:cubicBezTo>
                    <a:pt x="18149" y="37837"/>
                    <a:pt x="18193" y="37864"/>
                    <a:pt x="18233" y="37894"/>
                  </a:cubicBezTo>
                  <a:cubicBezTo>
                    <a:pt x="18275" y="37927"/>
                    <a:pt x="18308" y="37969"/>
                    <a:pt x="18349" y="37996"/>
                  </a:cubicBezTo>
                  <a:cubicBezTo>
                    <a:pt x="18391" y="38025"/>
                    <a:pt x="18441" y="38043"/>
                    <a:pt x="18486" y="38067"/>
                  </a:cubicBezTo>
                  <a:cubicBezTo>
                    <a:pt x="18532" y="38093"/>
                    <a:pt x="18580" y="38106"/>
                    <a:pt x="18628" y="38126"/>
                  </a:cubicBezTo>
                  <a:cubicBezTo>
                    <a:pt x="18676" y="38146"/>
                    <a:pt x="18723" y="38165"/>
                    <a:pt x="18772" y="38179"/>
                  </a:cubicBezTo>
                  <a:cubicBezTo>
                    <a:pt x="18821" y="38193"/>
                    <a:pt x="18873" y="38197"/>
                    <a:pt x="18923" y="38203"/>
                  </a:cubicBezTo>
                  <a:cubicBezTo>
                    <a:pt x="18972" y="38209"/>
                    <a:pt x="19021" y="38223"/>
                    <a:pt x="19070" y="38223"/>
                  </a:cubicBezTo>
                  <a:cubicBezTo>
                    <a:pt x="19072" y="38223"/>
                    <a:pt x="19074" y="38223"/>
                    <a:pt x="19076" y="38223"/>
                  </a:cubicBezTo>
                  <a:cubicBezTo>
                    <a:pt x="19125" y="38221"/>
                    <a:pt x="19174" y="38197"/>
                    <a:pt x="19226" y="38188"/>
                  </a:cubicBezTo>
                  <a:cubicBezTo>
                    <a:pt x="19276" y="38179"/>
                    <a:pt x="19324" y="38170"/>
                    <a:pt x="19374" y="38153"/>
                  </a:cubicBezTo>
                  <a:cubicBezTo>
                    <a:pt x="19421" y="38136"/>
                    <a:pt x="19477" y="38135"/>
                    <a:pt x="19524" y="38112"/>
                  </a:cubicBezTo>
                  <a:cubicBezTo>
                    <a:pt x="19572" y="38090"/>
                    <a:pt x="19620" y="38070"/>
                    <a:pt x="19663" y="38050"/>
                  </a:cubicBezTo>
                  <a:cubicBezTo>
                    <a:pt x="19713" y="38027"/>
                    <a:pt x="19753" y="37993"/>
                    <a:pt x="19795" y="37973"/>
                  </a:cubicBezTo>
                  <a:cubicBezTo>
                    <a:pt x="19845" y="37951"/>
                    <a:pt x="19885" y="37915"/>
                    <a:pt x="19925" y="37893"/>
                  </a:cubicBezTo>
                  <a:cubicBezTo>
                    <a:pt x="19973" y="37867"/>
                    <a:pt x="20024" y="37855"/>
                    <a:pt x="20062" y="37827"/>
                  </a:cubicBezTo>
                  <a:cubicBezTo>
                    <a:pt x="20104" y="37796"/>
                    <a:pt x="20133" y="37757"/>
                    <a:pt x="20161" y="37716"/>
                  </a:cubicBezTo>
                  <a:cubicBezTo>
                    <a:pt x="20189" y="37676"/>
                    <a:pt x="20209" y="37634"/>
                    <a:pt x="20224" y="37579"/>
                  </a:cubicBezTo>
                  <a:cubicBezTo>
                    <a:pt x="20236" y="37534"/>
                    <a:pt x="20260" y="37487"/>
                    <a:pt x="20263" y="37430"/>
                  </a:cubicBezTo>
                  <a:cubicBezTo>
                    <a:pt x="20264" y="37384"/>
                    <a:pt x="20245" y="37333"/>
                    <a:pt x="20242" y="37276"/>
                  </a:cubicBezTo>
                  <a:cubicBezTo>
                    <a:pt x="20240" y="37230"/>
                    <a:pt x="20236" y="37179"/>
                    <a:pt x="20230" y="37125"/>
                  </a:cubicBezTo>
                  <a:cubicBezTo>
                    <a:pt x="20224" y="37079"/>
                    <a:pt x="20212" y="37030"/>
                    <a:pt x="20203" y="36976"/>
                  </a:cubicBezTo>
                  <a:cubicBezTo>
                    <a:pt x="20196" y="36929"/>
                    <a:pt x="20201" y="36875"/>
                    <a:pt x="20191" y="36822"/>
                  </a:cubicBezTo>
                  <a:cubicBezTo>
                    <a:pt x="20184" y="36776"/>
                    <a:pt x="20171" y="36725"/>
                    <a:pt x="20161" y="36673"/>
                  </a:cubicBezTo>
                  <a:cubicBezTo>
                    <a:pt x="20152" y="36626"/>
                    <a:pt x="20161" y="36572"/>
                    <a:pt x="20151" y="36519"/>
                  </a:cubicBezTo>
                  <a:cubicBezTo>
                    <a:pt x="20142" y="36473"/>
                    <a:pt x="20111" y="36426"/>
                    <a:pt x="20100" y="36374"/>
                  </a:cubicBezTo>
                  <a:cubicBezTo>
                    <a:pt x="20092" y="36325"/>
                    <a:pt x="20087" y="36275"/>
                    <a:pt x="20076" y="36222"/>
                  </a:cubicBezTo>
                  <a:cubicBezTo>
                    <a:pt x="20068" y="36174"/>
                    <a:pt x="20045" y="36128"/>
                    <a:pt x="20034" y="36076"/>
                  </a:cubicBezTo>
                  <a:cubicBezTo>
                    <a:pt x="20025" y="36027"/>
                    <a:pt x="20016" y="35978"/>
                    <a:pt x="20006" y="35926"/>
                  </a:cubicBezTo>
                  <a:cubicBezTo>
                    <a:pt x="19995" y="35877"/>
                    <a:pt x="20012" y="35822"/>
                    <a:pt x="20001" y="35771"/>
                  </a:cubicBezTo>
                  <a:cubicBezTo>
                    <a:pt x="19990" y="35722"/>
                    <a:pt x="19961" y="35676"/>
                    <a:pt x="19951" y="35625"/>
                  </a:cubicBezTo>
                  <a:cubicBezTo>
                    <a:pt x="19940" y="35574"/>
                    <a:pt x="19948" y="35522"/>
                    <a:pt x="19937" y="35470"/>
                  </a:cubicBezTo>
                  <a:cubicBezTo>
                    <a:pt x="19928" y="35422"/>
                    <a:pt x="19898" y="35377"/>
                    <a:pt x="19887" y="35325"/>
                  </a:cubicBezTo>
                  <a:cubicBezTo>
                    <a:pt x="19876" y="35276"/>
                    <a:pt x="19867" y="35227"/>
                    <a:pt x="19856" y="35175"/>
                  </a:cubicBezTo>
                  <a:cubicBezTo>
                    <a:pt x="19845" y="35126"/>
                    <a:pt x="19850" y="35074"/>
                    <a:pt x="19839" y="35022"/>
                  </a:cubicBezTo>
                  <a:cubicBezTo>
                    <a:pt x="19828" y="34974"/>
                    <a:pt x="19815" y="34925"/>
                    <a:pt x="19804" y="34874"/>
                  </a:cubicBezTo>
                  <a:cubicBezTo>
                    <a:pt x="19795" y="34826"/>
                    <a:pt x="19779" y="34777"/>
                    <a:pt x="19770" y="34725"/>
                  </a:cubicBezTo>
                  <a:cubicBezTo>
                    <a:pt x="19759" y="34676"/>
                    <a:pt x="19747" y="34627"/>
                    <a:pt x="19736" y="34575"/>
                  </a:cubicBezTo>
                  <a:cubicBezTo>
                    <a:pt x="19725" y="34525"/>
                    <a:pt x="19698" y="34481"/>
                    <a:pt x="19687" y="34429"/>
                  </a:cubicBezTo>
                  <a:cubicBezTo>
                    <a:pt x="19679" y="34380"/>
                    <a:pt x="19670" y="34330"/>
                    <a:pt x="19661" y="34278"/>
                  </a:cubicBezTo>
                  <a:cubicBezTo>
                    <a:pt x="19650" y="34230"/>
                    <a:pt x="19663" y="34175"/>
                    <a:pt x="19652" y="34125"/>
                  </a:cubicBezTo>
                  <a:cubicBezTo>
                    <a:pt x="19643" y="34076"/>
                    <a:pt x="19610" y="34030"/>
                    <a:pt x="19600" y="33979"/>
                  </a:cubicBezTo>
                  <a:cubicBezTo>
                    <a:pt x="19590" y="33930"/>
                    <a:pt x="19600" y="33876"/>
                    <a:pt x="19589" y="33824"/>
                  </a:cubicBezTo>
                  <a:cubicBezTo>
                    <a:pt x="19580" y="33775"/>
                    <a:pt x="19567" y="33726"/>
                    <a:pt x="19558" y="33675"/>
                  </a:cubicBezTo>
                  <a:cubicBezTo>
                    <a:pt x="19548" y="33624"/>
                    <a:pt x="19548" y="33573"/>
                    <a:pt x="19537" y="33521"/>
                  </a:cubicBezTo>
                  <a:cubicBezTo>
                    <a:pt x="19521" y="33449"/>
                    <a:pt x="19512" y="33471"/>
                    <a:pt x="19498" y="33378"/>
                  </a:cubicBezTo>
                  <a:cubicBezTo>
                    <a:pt x="19492" y="33334"/>
                    <a:pt x="19486" y="33284"/>
                    <a:pt x="19481" y="33227"/>
                  </a:cubicBezTo>
                  <a:cubicBezTo>
                    <a:pt x="19477" y="33180"/>
                    <a:pt x="19485" y="33130"/>
                    <a:pt x="19483" y="33076"/>
                  </a:cubicBezTo>
                  <a:cubicBezTo>
                    <a:pt x="19481" y="33027"/>
                    <a:pt x="19461" y="32976"/>
                    <a:pt x="19462" y="32924"/>
                  </a:cubicBezTo>
                  <a:cubicBezTo>
                    <a:pt x="19464" y="32876"/>
                    <a:pt x="19480" y="32825"/>
                    <a:pt x="19486" y="32774"/>
                  </a:cubicBezTo>
                  <a:cubicBezTo>
                    <a:pt x="19492" y="32726"/>
                    <a:pt x="19495" y="32674"/>
                    <a:pt x="19506" y="32624"/>
                  </a:cubicBezTo>
                  <a:cubicBezTo>
                    <a:pt x="19515" y="32575"/>
                    <a:pt x="19541" y="32531"/>
                    <a:pt x="19555" y="32482"/>
                  </a:cubicBezTo>
                  <a:cubicBezTo>
                    <a:pt x="19571" y="32434"/>
                    <a:pt x="19567" y="32379"/>
                    <a:pt x="19588" y="32332"/>
                  </a:cubicBezTo>
                  <a:cubicBezTo>
                    <a:pt x="19607" y="32286"/>
                    <a:pt x="19633" y="32241"/>
                    <a:pt x="19658" y="32198"/>
                  </a:cubicBezTo>
                  <a:cubicBezTo>
                    <a:pt x="19685" y="32155"/>
                    <a:pt x="19716" y="32115"/>
                    <a:pt x="19748" y="32074"/>
                  </a:cubicBezTo>
                  <a:cubicBezTo>
                    <a:pt x="19779" y="32035"/>
                    <a:pt x="19808" y="31994"/>
                    <a:pt x="19846" y="31958"/>
                  </a:cubicBezTo>
                  <a:cubicBezTo>
                    <a:pt x="19882" y="31925"/>
                    <a:pt x="19928" y="31901"/>
                    <a:pt x="19971" y="31870"/>
                  </a:cubicBezTo>
                  <a:cubicBezTo>
                    <a:pt x="20010" y="31841"/>
                    <a:pt x="20052" y="31812"/>
                    <a:pt x="20098" y="31788"/>
                  </a:cubicBezTo>
                  <a:cubicBezTo>
                    <a:pt x="20142" y="31765"/>
                    <a:pt x="20188" y="31746"/>
                    <a:pt x="20236" y="31726"/>
                  </a:cubicBezTo>
                  <a:cubicBezTo>
                    <a:pt x="20281" y="31708"/>
                    <a:pt x="20323" y="31674"/>
                    <a:pt x="20373" y="31661"/>
                  </a:cubicBezTo>
                  <a:cubicBezTo>
                    <a:pt x="20420" y="31648"/>
                    <a:pt x="20473" y="31644"/>
                    <a:pt x="20524" y="31637"/>
                  </a:cubicBezTo>
                  <a:cubicBezTo>
                    <a:pt x="20575" y="31629"/>
                    <a:pt x="20625" y="31629"/>
                    <a:pt x="20678" y="31628"/>
                  </a:cubicBezTo>
                  <a:cubicBezTo>
                    <a:pt x="20721" y="31626"/>
                    <a:pt x="20765" y="31619"/>
                    <a:pt x="20811" y="31619"/>
                  </a:cubicBezTo>
                  <a:cubicBezTo>
                    <a:pt x="20818" y="31619"/>
                    <a:pt x="20824" y="31619"/>
                    <a:pt x="20831" y="31620"/>
                  </a:cubicBezTo>
                  <a:cubicBezTo>
                    <a:pt x="20880" y="31623"/>
                    <a:pt x="20930" y="31640"/>
                    <a:pt x="20982" y="31648"/>
                  </a:cubicBezTo>
                  <a:cubicBezTo>
                    <a:pt x="21032" y="31654"/>
                    <a:pt x="21081" y="31661"/>
                    <a:pt x="21134" y="31672"/>
                  </a:cubicBezTo>
                  <a:cubicBezTo>
                    <a:pt x="21183" y="31680"/>
                    <a:pt x="21229" y="31709"/>
                    <a:pt x="21279" y="31723"/>
                  </a:cubicBezTo>
                  <a:cubicBezTo>
                    <a:pt x="21327" y="31737"/>
                    <a:pt x="21376" y="31749"/>
                    <a:pt x="21425" y="31765"/>
                  </a:cubicBezTo>
                  <a:cubicBezTo>
                    <a:pt x="21473" y="31782"/>
                    <a:pt x="21530" y="31774"/>
                    <a:pt x="21578" y="31792"/>
                  </a:cubicBezTo>
                  <a:cubicBezTo>
                    <a:pt x="21625" y="31810"/>
                    <a:pt x="21668" y="31841"/>
                    <a:pt x="21716" y="31861"/>
                  </a:cubicBezTo>
                  <a:cubicBezTo>
                    <a:pt x="21763" y="31880"/>
                    <a:pt x="21814" y="31891"/>
                    <a:pt x="21861" y="31913"/>
                  </a:cubicBezTo>
                  <a:cubicBezTo>
                    <a:pt x="21909" y="31933"/>
                    <a:pt x="21946" y="31971"/>
                    <a:pt x="21994" y="31994"/>
                  </a:cubicBezTo>
                  <a:cubicBezTo>
                    <a:pt x="22038" y="32017"/>
                    <a:pt x="22086" y="32038"/>
                    <a:pt x="22132" y="32062"/>
                  </a:cubicBezTo>
                  <a:cubicBezTo>
                    <a:pt x="22175" y="32085"/>
                    <a:pt x="22218" y="32114"/>
                    <a:pt x="22262" y="32139"/>
                  </a:cubicBezTo>
                  <a:cubicBezTo>
                    <a:pt x="22307" y="32164"/>
                    <a:pt x="22365" y="32167"/>
                    <a:pt x="22410" y="32193"/>
                  </a:cubicBezTo>
                  <a:cubicBezTo>
                    <a:pt x="22454" y="32218"/>
                    <a:pt x="22484" y="32267"/>
                    <a:pt x="22528" y="32294"/>
                  </a:cubicBezTo>
                  <a:cubicBezTo>
                    <a:pt x="22570" y="32321"/>
                    <a:pt x="22623" y="32332"/>
                    <a:pt x="22667" y="32361"/>
                  </a:cubicBezTo>
                  <a:cubicBezTo>
                    <a:pt x="22711" y="32389"/>
                    <a:pt x="22757" y="32413"/>
                    <a:pt x="22799" y="32442"/>
                  </a:cubicBezTo>
                  <a:cubicBezTo>
                    <a:pt x="22840" y="32471"/>
                    <a:pt x="22868" y="32520"/>
                    <a:pt x="22910" y="32550"/>
                  </a:cubicBezTo>
                  <a:cubicBezTo>
                    <a:pt x="22952" y="32579"/>
                    <a:pt x="22999" y="32603"/>
                    <a:pt x="23040" y="32634"/>
                  </a:cubicBezTo>
                  <a:cubicBezTo>
                    <a:pt x="23080" y="32664"/>
                    <a:pt x="23128" y="32683"/>
                    <a:pt x="23170" y="32715"/>
                  </a:cubicBezTo>
                  <a:cubicBezTo>
                    <a:pt x="23211" y="32745"/>
                    <a:pt x="23237" y="32793"/>
                    <a:pt x="23279" y="32825"/>
                  </a:cubicBezTo>
                  <a:cubicBezTo>
                    <a:pt x="23319" y="32855"/>
                    <a:pt x="23365" y="32879"/>
                    <a:pt x="23405" y="32913"/>
                  </a:cubicBezTo>
                  <a:cubicBezTo>
                    <a:pt x="23443" y="32945"/>
                    <a:pt x="23472" y="32990"/>
                    <a:pt x="23512" y="33024"/>
                  </a:cubicBezTo>
                  <a:cubicBezTo>
                    <a:pt x="23551" y="33057"/>
                    <a:pt x="23603" y="33076"/>
                    <a:pt x="23642" y="33108"/>
                  </a:cubicBezTo>
                  <a:cubicBezTo>
                    <a:pt x="23680" y="33142"/>
                    <a:pt x="23707" y="33188"/>
                    <a:pt x="23745" y="33223"/>
                  </a:cubicBezTo>
                  <a:cubicBezTo>
                    <a:pt x="23783" y="33257"/>
                    <a:pt x="23822" y="33289"/>
                    <a:pt x="23860" y="33324"/>
                  </a:cubicBezTo>
                  <a:cubicBezTo>
                    <a:pt x="23896" y="33357"/>
                    <a:pt x="23942" y="33385"/>
                    <a:pt x="23980" y="33418"/>
                  </a:cubicBezTo>
                  <a:cubicBezTo>
                    <a:pt x="24017" y="33455"/>
                    <a:pt x="24048" y="33496"/>
                    <a:pt x="24084" y="33532"/>
                  </a:cubicBezTo>
                  <a:cubicBezTo>
                    <a:pt x="24120" y="33569"/>
                    <a:pt x="24166" y="33596"/>
                    <a:pt x="24203" y="33633"/>
                  </a:cubicBezTo>
                  <a:cubicBezTo>
                    <a:pt x="24239" y="33669"/>
                    <a:pt x="24263" y="33718"/>
                    <a:pt x="24300" y="33754"/>
                  </a:cubicBezTo>
                  <a:cubicBezTo>
                    <a:pt x="24336" y="33790"/>
                    <a:pt x="24386" y="33812"/>
                    <a:pt x="24421" y="33851"/>
                  </a:cubicBezTo>
                  <a:cubicBezTo>
                    <a:pt x="24455" y="33887"/>
                    <a:pt x="24490" y="33925"/>
                    <a:pt x="24525" y="33962"/>
                  </a:cubicBezTo>
                  <a:cubicBezTo>
                    <a:pt x="24558" y="33999"/>
                    <a:pt x="24586" y="34045"/>
                    <a:pt x="24621" y="34082"/>
                  </a:cubicBezTo>
                  <a:cubicBezTo>
                    <a:pt x="24655" y="34121"/>
                    <a:pt x="24681" y="34166"/>
                    <a:pt x="24714" y="34205"/>
                  </a:cubicBezTo>
                  <a:cubicBezTo>
                    <a:pt x="24748" y="34244"/>
                    <a:pt x="24778" y="34284"/>
                    <a:pt x="24811" y="34324"/>
                  </a:cubicBezTo>
                  <a:cubicBezTo>
                    <a:pt x="24845" y="34362"/>
                    <a:pt x="24884" y="34395"/>
                    <a:pt x="24917" y="34435"/>
                  </a:cubicBezTo>
                  <a:cubicBezTo>
                    <a:pt x="24949" y="34473"/>
                    <a:pt x="24972" y="34522"/>
                    <a:pt x="25003" y="34562"/>
                  </a:cubicBezTo>
                  <a:cubicBezTo>
                    <a:pt x="25035" y="34603"/>
                    <a:pt x="25076" y="34635"/>
                    <a:pt x="25108" y="34676"/>
                  </a:cubicBezTo>
                  <a:cubicBezTo>
                    <a:pt x="25139" y="34716"/>
                    <a:pt x="25163" y="34762"/>
                    <a:pt x="25194" y="34803"/>
                  </a:cubicBezTo>
                  <a:cubicBezTo>
                    <a:pt x="25224" y="34843"/>
                    <a:pt x="25258" y="34883"/>
                    <a:pt x="25288" y="34924"/>
                  </a:cubicBezTo>
                  <a:cubicBezTo>
                    <a:pt x="25318" y="34964"/>
                    <a:pt x="25347" y="35005"/>
                    <a:pt x="25378" y="35048"/>
                  </a:cubicBezTo>
                  <a:cubicBezTo>
                    <a:pt x="25408" y="35090"/>
                    <a:pt x="25458" y="35118"/>
                    <a:pt x="25487" y="35160"/>
                  </a:cubicBezTo>
                  <a:cubicBezTo>
                    <a:pt x="25515" y="35203"/>
                    <a:pt x="25524" y="35258"/>
                    <a:pt x="25553" y="35301"/>
                  </a:cubicBezTo>
                  <a:cubicBezTo>
                    <a:pt x="25581" y="35343"/>
                    <a:pt x="25632" y="35372"/>
                    <a:pt x="25659" y="35415"/>
                  </a:cubicBezTo>
                  <a:cubicBezTo>
                    <a:pt x="25688" y="35458"/>
                    <a:pt x="25701" y="35511"/>
                    <a:pt x="25729" y="35555"/>
                  </a:cubicBezTo>
                  <a:cubicBezTo>
                    <a:pt x="25756" y="35599"/>
                    <a:pt x="25791" y="35640"/>
                    <a:pt x="25817" y="35683"/>
                  </a:cubicBezTo>
                  <a:cubicBezTo>
                    <a:pt x="25844" y="35729"/>
                    <a:pt x="25868" y="35774"/>
                    <a:pt x="25894" y="35820"/>
                  </a:cubicBezTo>
                  <a:cubicBezTo>
                    <a:pt x="25919" y="35865"/>
                    <a:pt x="25953" y="35906"/>
                    <a:pt x="25978" y="35951"/>
                  </a:cubicBezTo>
                  <a:cubicBezTo>
                    <a:pt x="26004" y="35997"/>
                    <a:pt x="26016" y="36050"/>
                    <a:pt x="26040" y="36095"/>
                  </a:cubicBezTo>
                  <a:cubicBezTo>
                    <a:pt x="26064" y="36142"/>
                    <a:pt x="26092" y="36186"/>
                    <a:pt x="26117" y="36232"/>
                  </a:cubicBezTo>
                  <a:cubicBezTo>
                    <a:pt x="26141" y="36277"/>
                    <a:pt x="26166" y="36323"/>
                    <a:pt x="26189" y="36369"/>
                  </a:cubicBezTo>
                  <a:cubicBezTo>
                    <a:pt x="26213" y="36416"/>
                    <a:pt x="26247" y="36457"/>
                    <a:pt x="26270" y="36505"/>
                  </a:cubicBezTo>
                  <a:cubicBezTo>
                    <a:pt x="26293" y="36551"/>
                    <a:pt x="26310" y="36602"/>
                    <a:pt x="26331" y="36648"/>
                  </a:cubicBezTo>
                  <a:cubicBezTo>
                    <a:pt x="26353" y="36695"/>
                    <a:pt x="26373" y="36743"/>
                    <a:pt x="26395" y="36790"/>
                  </a:cubicBezTo>
                  <a:cubicBezTo>
                    <a:pt x="26417" y="36839"/>
                    <a:pt x="26425" y="36892"/>
                    <a:pt x="26446" y="36938"/>
                  </a:cubicBezTo>
                  <a:cubicBezTo>
                    <a:pt x="26468" y="36985"/>
                    <a:pt x="26492" y="37033"/>
                    <a:pt x="26511" y="37080"/>
                  </a:cubicBezTo>
                  <a:cubicBezTo>
                    <a:pt x="26531" y="37128"/>
                    <a:pt x="26562" y="37172"/>
                    <a:pt x="26583" y="37219"/>
                  </a:cubicBezTo>
                  <a:cubicBezTo>
                    <a:pt x="26602" y="37268"/>
                    <a:pt x="26620" y="37317"/>
                    <a:pt x="26639" y="37365"/>
                  </a:cubicBezTo>
                  <a:cubicBezTo>
                    <a:pt x="26658" y="37413"/>
                    <a:pt x="26675" y="37462"/>
                    <a:pt x="26693" y="37510"/>
                  </a:cubicBezTo>
                  <a:cubicBezTo>
                    <a:pt x="26711" y="37560"/>
                    <a:pt x="26728" y="37608"/>
                    <a:pt x="26746" y="37657"/>
                  </a:cubicBezTo>
                  <a:cubicBezTo>
                    <a:pt x="26766" y="37705"/>
                    <a:pt x="26767" y="37759"/>
                    <a:pt x="26785" y="37808"/>
                  </a:cubicBezTo>
                  <a:cubicBezTo>
                    <a:pt x="26803" y="37858"/>
                    <a:pt x="26843" y="37899"/>
                    <a:pt x="26859" y="37947"/>
                  </a:cubicBezTo>
                  <a:cubicBezTo>
                    <a:pt x="26876" y="37997"/>
                    <a:pt x="26880" y="38051"/>
                    <a:pt x="26895" y="38100"/>
                  </a:cubicBezTo>
                  <a:cubicBezTo>
                    <a:pt x="26912" y="38148"/>
                    <a:pt x="26929" y="38198"/>
                    <a:pt x="26946" y="38248"/>
                  </a:cubicBezTo>
                  <a:cubicBezTo>
                    <a:pt x="26962" y="38297"/>
                    <a:pt x="27001" y="38340"/>
                    <a:pt x="27016" y="38388"/>
                  </a:cubicBezTo>
                  <a:cubicBezTo>
                    <a:pt x="27033" y="38438"/>
                    <a:pt x="27050" y="38486"/>
                    <a:pt x="27067" y="38535"/>
                  </a:cubicBezTo>
                  <a:cubicBezTo>
                    <a:pt x="27083" y="38584"/>
                    <a:pt x="27075" y="38642"/>
                    <a:pt x="27092" y="38691"/>
                  </a:cubicBezTo>
                  <a:cubicBezTo>
                    <a:pt x="27107" y="38741"/>
                    <a:pt x="27125" y="38789"/>
                    <a:pt x="27142" y="38837"/>
                  </a:cubicBezTo>
                  <a:cubicBezTo>
                    <a:pt x="27161" y="38890"/>
                    <a:pt x="27188" y="38934"/>
                    <a:pt x="27204" y="38982"/>
                  </a:cubicBezTo>
                  <a:cubicBezTo>
                    <a:pt x="27222" y="39032"/>
                    <a:pt x="27239" y="39081"/>
                    <a:pt x="27258" y="39128"/>
                  </a:cubicBezTo>
                  <a:cubicBezTo>
                    <a:pt x="27276" y="39178"/>
                    <a:pt x="27291" y="39229"/>
                    <a:pt x="27310" y="39275"/>
                  </a:cubicBezTo>
                  <a:cubicBezTo>
                    <a:pt x="27329" y="39326"/>
                    <a:pt x="27352" y="39372"/>
                    <a:pt x="27371" y="39418"/>
                  </a:cubicBezTo>
                  <a:cubicBezTo>
                    <a:pt x="27394" y="39467"/>
                    <a:pt x="27416" y="39515"/>
                    <a:pt x="27439" y="39558"/>
                  </a:cubicBezTo>
                  <a:cubicBezTo>
                    <a:pt x="27465" y="39608"/>
                    <a:pt x="27489" y="39654"/>
                    <a:pt x="27516" y="39695"/>
                  </a:cubicBezTo>
                  <a:cubicBezTo>
                    <a:pt x="27543" y="39743"/>
                    <a:pt x="27571" y="39788"/>
                    <a:pt x="27602" y="39825"/>
                  </a:cubicBezTo>
                  <a:cubicBezTo>
                    <a:pt x="27638" y="39868"/>
                    <a:pt x="27681" y="39899"/>
                    <a:pt x="27721" y="39925"/>
                  </a:cubicBezTo>
                  <a:cubicBezTo>
                    <a:pt x="27766" y="39955"/>
                    <a:pt x="27812" y="39986"/>
                    <a:pt x="27863" y="39992"/>
                  </a:cubicBezTo>
                  <a:cubicBezTo>
                    <a:pt x="27873" y="39993"/>
                    <a:pt x="27883" y="39994"/>
                    <a:pt x="27893" y="39994"/>
                  </a:cubicBezTo>
                  <a:cubicBezTo>
                    <a:pt x="27934" y="39994"/>
                    <a:pt x="27977" y="39985"/>
                    <a:pt x="28021" y="39971"/>
                  </a:cubicBezTo>
                  <a:cubicBezTo>
                    <a:pt x="28070" y="39955"/>
                    <a:pt x="28119" y="39931"/>
                    <a:pt x="28167" y="39913"/>
                  </a:cubicBezTo>
                  <a:cubicBezTo>
                    <a:pt x="28218" y="39892"/>
                    <a:pt x="28263" y="39865"/>
                    <a:pt x="28310" y="39843"/>
                  </a:cubicBezTo>
                  <a:cubicBezTo>
                    <a:pt x="28359" y="39822"/>
                    <a:pt x="28414" y="39816"/>
                    <a:pt x="28460" y="39789"/>
                  </a:cubicBezTo>
                  <a:cubicBezTo>
                    <a:pt x="28505" y="39764"/>
                    <a:pt x="28555" y="39745"/>
                    <a:pt x="28600" y="39714"/>
                  </a:cubicBezTo>
                  <a:cubicBezTo>
                    <a:pt x="28643" y="39684"/>
                    <a:pt x="28676" y="39642"/>
                    <a:pt x="28717" y="39607"/>
                  </a:cubicBezTo>
                  <a:cubicBezTo>
                    <a:pt x="28757" y="39571"/>
                    <a:pt x="28790" y="39532"/>
                    <a:pt x="28826" y="39492"/>
                  </a:cubicBezTo>
                  <a:cubicBezTo>
                    <a:pt x="28862" y="39454"/>
                    <a:pt x="28902" y="39419"/>
                    <a:pt x="28934" y="39375"/>
                  </a:cubicBezTo>
                  <a:cubicBezTo>
                    <a:pt x="28964" y="39334"/>
                    <a:pt x="28982" y="39283"/>
                    <a:pt x="29009" y="39236"/>
                  </a:cubicBezTo>
                  <a:cubicBezTo>
                    <a:pt x="29036" y="39192"/>
                    <a:pt x="29062" y="39148"/>
                    <a:pt x="29085" y="39098"/>
                  </a:cubicBezTo>
                  <a:cubicBezTo>
                    <a:pt x="29108" y="39051"/>
                    <a:pt x="29122" y="39001"/>
                    <a:pt x="29141" y="38950"/>
                  </a:cubicBezTo>
                  <a:cubicBezTo>
                    <a:pt x="29159" y="38903"/>
                    <a:pt x="29177" y="38854"/>
                    <a:pt x="29193" y="38801"/>
                  </a:cubicBezTo>
                  <a:cubicBezTo>
                    <a:pt x="29208" y="38753"/>
                    <a:pt x="29237" y="38705"/>
                    <a:pt x="29249" y="38653"/>
                  </a:cubicBezTo>
                  <a:cubicBezTo>
                    <a:pt x="29260" y="38602"/>
                    <a:pt x="29280" y="38552"/>
                    <a:pt x="29290" y="38498"/>
                  </a:cubicBezTo>
                  <a:cubicBezTo>
                    <a:pt x="29298" y="38449"/>
                    <a:pt x="29280" y="38393"/>
                    <a:pt x="29286" y="38338"/>
                  </a:cubicBezTo>
                  <a:cubicBezTo>
                    <a:pt x="29292" y="38286"/>
                    <a:pt x="29324" y="38237"/>
                    <a:pt x="29329" y="38182"/>
                  </a:cubicBezTo>
                  <a:cubicBezTo>
                    <a:pt x="29334" y="38130"/>
                    <a:pt x="29332" y="38078"/>
                    <a:pt x="29335" y="38024"/>
                  </a:cubicBezTo>
                  <a:cubicBezTo>
                    <a:pt x="29338" y="37971"/>
                    <a:pt x="29317" y="37918"/>
                    <a:pt x="29318" y="37864"/>
                  </a:cubicBezTo>
                  <a:cubicBezTo>
                    <a:pt x="29320" y="37813"/>
                    <a:pt x="29332" y="37759"/>
                    <a:pt x="29332" y="37705"/>
                  </a:cubicBezTo>
                  <a:cubicBezTo>
                    <a:pt x="29332" y="37654"/>
                    <a:pt x="29334" y="37601"/>
                    <a:pt x="29332" y="37546"/>
                  </a:cubicBezTo>
                  <a:cubicBezTo>
                    <a:pt x="29330" y="37493"/>
                    <a:pt x="29324" y="37442"/>
                    <a:pt x="29321" y="37388"/>
                  </a:cubicBezTo>
                  <a:cubicBezTo>
                    <a:pt x="29318" y="37336"/>
                    <a:pt x="29302" y="37285"/>
                    <a:pt x="29297" y="37230"/>
                  </a:cubicBezTo>
                  <a:cubicBezTo>
                    <a:pt x="29292" y="37179"/>
                    <a:pt x="29311" y="37128"/>
                    <a:pt x="29304" y="37075"/>
                  </a:cubicBezTo>
                  <a:cubicBezTo>
                    <a:pt x="29298" y="37025"/>
                    <a:pt x="29296" y="36973"/>
                    <a:pt x="29288" y="36923"/>
                  </a:cubicBezTo>
                  <a:cubicBezTo>
                    <a:pt x="29280" y="36874"/>
                    <a:pt x="29249" y="36827"/>
                    <a:pt x="29239" y="36775"/>
                  </a:cubicBezTo>
                  <a:cubicBezTo>
                    <a:pt x="29231" y="36728"/>
                    <a:pt x="29248" y="36671"/>
                    <a:pt x="29237" y="36620"/>
                  </a:cubicBezTo>
                  <a:cubicBezTo>
                    <a:pt x="29226" y="36570"/>
                    <a:pt x="29185" y="36528"/>
                    <a:pt x="29172" y="36476"/>
                  </a:cubicBezTo>
                  <a:cubicBezTo>
                    <a:pt x="29160" y="36426"/>
                    <a:pt x="29151" y="36376"/>
                    <a:pt x="29136" y="36325"/>
                  </a:cubicBezTo>
                  <a:cubicBezTo>
                    <a:pt x="29124" y="36277"/>
                    <a:pt x="29124" y="36225"/>
                    <a:pt x="29111" y="36174"/>
                  </a:cubicBezTo>
                  <a:cubicBezTo>
                    <a:pt x="29097" y="36126"/>
                    <a:pt x="29096" y="36073"/>
                    <a:pt x="29080" y="36023"/>
                  </a:cubicBezTo>
                  <a:cubicBezTo>
                    <a:pt x="29066" y="35974"/>
                    <a:pt x="29042" y="35927"/>
                    <a:pt x="29026" y="35877"/>
                  </a:cubicBezTo>
                  <a:cubicBezTo>
                    <a:pt x="29013" y="35829"/>
                    <a:pt x="28988" y="35784"/>
                    <a:pt x="28973" y="35734"/>
                  </a:cubicBezTo>
                  <a:cubicBezTo>
                    <a:pt x="28958" y="35685"/>
                    <a:pt x="28934" y="35640"/>
                    <a:pt x="28917" y="35590"/>
                  </a:cubicBezTo>
                  <a:cubicBezTo>
                    <a:pt x="28900" y="35542"/>
                    <a:pt x="28896" y="35488"/>
                    <a:pt x="28879" y="35440"/>
                  </a:cubicBezTo>
                  <a:cubicBezTo>
                    <a:pt x="28862" y="35393"/>
                    <a:pt x="28851" y="35342"/>
                    <a:pt x="28836" y="35293"/>
                  </a:cubicBezTo>
                  <a:cubicBezTo>
                    <a:pt x="28819" y="35245"/>
                    <a:pt x="28812" y="35193"/>
                    <a:pt x="28793" y="35144"/>
                  </a:cubicBezTo>
                  <a:cubicBezTo>
                    <a:pt x="28776" y="35098"/>
                    <a:pt x="28733" y="35058"/>
                    <a:pt x="28715" y="35010"/>
                  </a:cubicBezTo>
                  <a:cubicBezTo>
                    <a:pt x="28696" y="34962"/>
                    <a:pt x="28684" y="34912"/>
                    <a:pt x="28666" y="34863"/>
                  </a:cubicBezTo>
                  <a:cubicBezTo>
                    <a:pt x="28649" y="34816"/>
                    <a:pt x="28650" y="34760"/>
                    <a:pt x="28632" y="34712"/>
                  </a:cubicBezTo>
                  <a:cubicBezTo>
                    <a:pt x="28614" y="34665"/>
                    <a:pt x="28578" y="34624"/>
                    <a:pt x="28558" y="34575"/>
                  </a:cubicBezTo>
                  <a:cubicBezTo>
                    <a:pt x="28539" y="34527"/>
                    <a:pt x="28539" y="34472"/>
                    <a:pt x="28518" y="34424"/>
                  </a:cubicBezTo>
                  <a:cubicBezTo>
                    <a:pt x="28499" y="34378"/>
                    <a:pt x="28468" y="34335"/>
                    <a:pt x="28448" y="34287"/>
                  </a:cubicBezTo>
                  <a:cubicBezTo>
                    <a:pt x="28430" y="34237"/>
                    <a:pt x="28413" y="34190"/>
                    <a:pt x="28394" y="34140"/>
                  </a:cubicBezTo>
                  <a:cubicBezTo>
                    <a:pt x="28373" y="34094"/>
                    <a:pt x="28359" y="34045"/>
                    <a:pt x="28339" y="33995"/>
                  </a:cubicBezTo>
                  <a:cubicBezTo>
                    <a:pt x="28319" y="33949"/>
                    <a:pt x="28280" y="33909"/>
                    <a:pt x="28258" y="33861"/>
                  </a:cubicBezTo>
                  <a:cubicBezTo>
                    <a:pt x="28239" y="33812"/>
                    <a:pt x="28213" y="33768"/>
                    <a:pt x="28191" y="33720"/>
                  </a:cubicBezTo>
                  <a:cubicBezTo>
                    <a:pt x="28172" y="33673"/>
                    <a:pt x="28172" y="33617"/>
                    <a:pt x="28151" y="33570"/>
                  </a:cubicBezTo>
                  <a:cubicBezTo>
                    <a:pt x="28130" y="33525"/>
                    <a:pt x="28107" y="33478"/>
                    <a:pt x="28086" y="33431"/>
                  </a:cubicBezTo>
                  <a:cubicBezTo>
                    <a:pt x="28064" y="33383"/>
                    <a:pt x="28036" y="33340"/>
                    <a:pt x="28015" y="33292"/>
                  </a:cubicBezTo>
                  <a:cubicBezTo>
                    <a:pt x="27994" y="33246"/>
                    <a:pt x="27983" y="33194"/>
                    <a:pt x="27961" y="33147"/>
                  </a:cubicBezTo>
                  <a:cubicBezTo>
                    <a:pt x="27941" y="33101"/>
                    <a:pt x="27921" y="33053"/>
                    <a:pt x="27899" y="33005"/>
                  </a:cubicBezTo>
                  <a:cubicBezTo>
                    <a:pt x="27879" y="32958"/>
                    <a:pt x="27855" y="32913"/>
                    <a:pt x="27833" y="32866"/>
                  </a:cubicBezTo>
                  <a:cubicBezTo>
                    <a:pt x="27812" y="32819"/>
                    <a:pt x="27784" y="32775"/>
                    <a:pt x="27764" y="32728"/>
                  </a:cubicBezTo>
                  <a:cubicBezTo>
                    <a:pt x="27742" y="32681"/>
                    <a:pt x="27711" y="32641"/>
                    <a:pt x="27687" y="32594"/>
                  </a:cubicBezTo>
                  <a:cubicBezTo>
                    <a:pt x="27664" y="32546"/>
                    <a:pt x="27658" y="32493"/>
                    <a:pt x="27637" y="32447"/>
                  </a:cubicBezTo>
                  <a:cubicBezTo>
                    <a:pt x="27615" y="32401"/>
                    <a:pt x="27588" y="32357"/>
                    <a:pt x="27565" y="32310"/>
                  </a:cubicBezTo>
                  <a:cubicBezTo>
                    <a:pt x="27543" y="32263"/>
                    <a:pt x="27505" y="32225"/>
                    <a:pt x="27482" y="32178"/>
                  </a:cubicBezTo>
                  <a:cubicBezTo>
                    <a:pt x="27461" y="32133"/>
                    <a:pt x="27449" y="32081"/>
                    <a:pt x="27426" y="32035"/>
                  </a:cubicBezTo>
                  <a:cubicBezTo>
                    <a:pt x="27403" y="31988"/>
                    <a:pt x="27390" y="31938"/>
                    <a:pt x="27367" y="31891"/>
                  </a:cubicBezTo>
                  <a:cubicBezTo>
                    <a:pt x="27344" y="31845"/>
                    <a:pt x="27317" y="31801"/>
                    <a:pt x="27294" y="31754"/>
                  </a:cubicBezTo>
                  <a:cubicBezTo>
                    <a:pt x="27271" y="31709"/>
                    <a:pt x="27255" y="31661"/>
                    <a:pt x="27232" y="31614"/>
                  </a:cubicBezTo>
                  <a:cubicBezTo>
                    <a:pt x="27209" y="31569"/>
                    <a:pt x="27176" y="31528"/>
                    <a:pt x="27153" y="31480"/>
                  </a:cubicBezTo>
                  <a:cubicBezTo>
                    <a:pt x="27130" y="31434"/>
                    <a:pt x="27111" y="31387"/>
                    <a:pt x="27088" y="31340"/>
                  </a:cubicBezTo>
                  <a:cubicBezTo>
                    <a:pt x="27065" y="31294"/>
                    <a:pt x="27052" y="31243"/>
                    <a:pt x="27029" y="31196"/>
                  </a:cubicBezTo>
                  <a:cubicBezTo>
                    <a:pt x="27007" y="31149"/>
                    <a:pt x="26962" y="31115"/>
                    <a:pt x="26940" y="31067"/>
                  </a:cubicBezTo>
                  <a:cubicBezTo>
                    <a:pt x="26916" y="31020"/>
                    <a:pt x="26904" y="30969"/>
                    <a:pt x="26880" y="30923"/>
                  </a:cubicBezTo>
                  <a:cubicBezTo>
                    <a:pt x="26855" y="30876"/>
                    <a:pt x="26843" y="30825"/>
                    <a:pt x="26819" y="30779"/>
                  </a:cubicBezTo>
                  <a:cubicBezTo>
                    <a:pt x="26796" y="30734"/>
                    <a:pt x="26752" y="30698"/>
                    <a:pt x="26728" y="30653"/>
                  </a:cubicBezTo>
                  <a:cubicBezTo>
                    <a:pt x="26704" y="30607"/>
                    <a:pt x="26677" y="30562"/>
                    <a:pt x="26653" y="30516"/>
                  </a:cubicBezTo>
                  <a:cubicBezTo>
                    <a:pt x="26629" y="30472"/>
                    <a:pt x="26607" y="30424"/>
                    <a:pt x="26583" y="30378"/>
                  </a:cubicBezTo>
                  <a:cubicBezTo>
                    <a:pt x="26560" y="30333"/>
                    <a:pt x="26538" y="30285"/>
                    <a:pt x="26514" y="30239"/>
                  </a:cubicBezTo>
                  <a:cubicBezTo>
                    <a:pt x="26490" y="30194"/>
                    <a:pt x="26469" y="30146"/>
                    <a:pt x="26445" y="30100"/>
                  </a:cubicBezTo>
                  <a:cubicBezTo>
                    <a:pt x="26421" y="30055"/>
                    <a:pt x="26413" y="30000"/>
                    <a:pt x="26389" y="29954"/>
                  </a:cubicBezTo>
                  <a:cubicBezTo>
                    <a:pt x="26365" y="29909"/>
                    <a:pt x="26332" y="29867"/>
                    <a:pt x="26308" y="29821"/>
                  </a:cubicBezTo>
                  <a:cubicBezTo>
                    <a:pt x="26286" y="29776"/>
                    <a:pt x="26258" y="29730"/>
                    <a:pt x="26234" y="29685"/>
                  </a:cubicBezTo>
                  <a:cubicBezTo>
                    <a:pt x="26210" y="29639"/>
                    <a:pt x="26178" y="29597"/>
                    <a:pt x="26154" y="29552"/>
                  </a:cubicBezTo>
                  <a:cubicBezTo>
                    <a:pt x="26130" y="29506"/>
                    <a:pt x="26098" y="29464"/>
                    <a:pt x="26074" y="29419"/>
                  </a:cubicBezTo>
                  <a:cubicBezTo>
                    <a:pt x="26047" y="29373"/>
                    <a:pt x="26044" y="29317"/>
                    <a:pt x="26020" y="29271"/>
                  </a:cubicBezTo>
                  <a:cubicBezTo>
                    <a:pt x="25995" y="29226"/>
                    <a:pt x="25966" y="29183"/>
                    <a:pt x="25942" y="29137"/>
                  </a:cubicBezTo>
                  <a:cubicBezTo>
                    <a:pt x="25918" y="29092"/>
                    <a:pt x="25889" y="29048"/>
                    <a:pt x="25865" y="29002"/>
                  </a:cubicBezTo>
                  <a:cubicBezTo>
                    <a:pt x="25840" y="28957"/>
                    <a:pt x="25804" y="28917"/>
                    <a:pt x="25780" y="28871"/>
                  </a:cubicBezTo>
                  <a:cubicBezTo>
                    <a:pt x="25756" y="28827"/>
                    <a:pt x="25753" y="28770"/>
                    <a:pt x="25729" y="28724"/>
                  </a:cubicBezTo>
                  <a:cubicBezTo>
                    <a:pt x="25705" y="28679"/>
                    <a:pt x="25657" y="28645"/>
                    <a:pt x="25633" y="28599"/>
                  </a:cubicBezTo>
                  <a:cubicBezTo>
                    <a:pt x="25609" y="28554"/>
                    <a:pt x="25609" y="28495"/>
                    <a:pt x="25584" y="28450"/>
                  </a:cubicBezTo>
                  <a:cubicBezTo>
                    <a:pt x="25559" y="28404"/>
                    <a:pt x="25529" y="28362"/>
                    <a:pt x="25502" y="28317"/>
                  </a:cubicBezTo>
                  <a:cubicBezTo>
                    <a:pt x="25477" y="28271"/>
                    <a:pt x="25456" y="28225"/>
                    <a:pt x="25430" y="28179"/>
                  </a:cubicBezTo>
                  <a:cubicBezTo>
                    <a:pt x="25404" y="28134"/>
                    <a:pt x="25357" y="28101"/>
                    <a:pt x="25332" y="28056"/>
                  </a:cubicBezTo>
                  <a:cubicBezTo>
                    <a:pt x="25307" y="28010"/>
                    <a:pt x="25297" y="27958"/>
                    <a:pt x="25271" y="27912"/>
                  </a:cubicBezTo>
                  <a:cubicBezTo>
                    <a:pt x="25247" y="27867"/>
                    <a:pt x="25232" y="27816"/>
                    <a:pt x="25206" y="27772"/>
                  </a:cubicBezTo>
                  <a:cubicBezTo>
                    <a:pt x="25180" y="27726"/>
                    <a:pt x="25135" y="27693"/>
                    <a:pt x="25109" y="27647"/>
                  </a:cubicBezTo>
                  <a:cubicBezTo>
                    <a:pt x="25083" y="27602"/>
                    <a:pt x="25057" y="27558"/>
                    <a:pt x="25030" y="27512"/>
                  </a:cubicBezTo>
                  <a:cubicBezTo>
                    <a:pt x="25006" y="27468"/>
                    <a:pt x="24994" y="27414"/>
                    <a:pt x="24968" y="27368"/>
                  </a:cubicBezTo>
                  <a:cubicBezTo>
                    <a:pt x="24943" y="27324"/>
                    <a:pt x="24919" y="27277"/>
                    <a:pt x="24893" y="27233"/>
                  </a:cubicBezTo>
                  <a:cubicBezTo>
                    <a:pt x="24867" y="27189"/>
                    <a:pt x="24841" y="27143"/>
                    <a:pt x="24816" y="27098"/>
                  </a:cubicBezTo>
                  <a:cubicBezTo>
                    <a:pt x="24790" y="27052"/>
                    <a:pt x="24774" y="27003"/>
                    <a:pt x="24749" y="26957"/>
                  </a:cubicBezTo>
                  <a:cubicBezTo>
                    <a:pt x="24724" y="26912"/>
                    <a:pt x="24687" y="26874"/>
                    <a:pt x="24661" y="26828"/>
                  </a:cubicBezTo>
                  <a:cubicBezTo>
                    <a:pt x="24635" y="26783"/>
                    <a:pt x="24609" y="26738"/>
                    <a:pt x="24582" y="26694"/>
                  </a:cubicBezTo>
                  <a:cubicBezTo>
                    <a:pt x="24556" y="26648"/>
                    <a:pt x="24521" y="26609"/>
                    <a:pt x="24496" y="26563"/>
                  </a:cubicBezTo>
                  <a:cubicBezTo>
                    <a:pt x="24470" y="26519"/>
                    <a:pt x="24454" y="26470"/>
                    <a:pt x="24428" y="26424"/>
                  </a:cubicBezTo>
                  <a:cubicBezTo>
                    <a:pt x="24403" y="26379"/>
                    <a:pt x="24370" y="26338"/>
                    <a:pt x="24345" y="26293"/>
                  </a:cubicBezTo>
                  <a:cubicBezTo>
                    <a:pt x="24319" y="26247"/>
                    <a:pt x="24296" y="26202"/>
                    <a:pt x="24271" y="26156"/>
                  </a:cubicBezTo>
                  <a:cubicBezTo>
                    <a:pt x="24245" y="26111"/>
                    <a:pt x="24212" y="26070"/>
                    <a:pt x="24187" y="26024"/>
                  </a:cubicBezTo>
                  <a:cubicBezTo>
                    <a:pt x="24162" y="25979"/>
                    <a:pt x="24157" y="25922"/>
                    <a:pt x="24131" y="25877"/>
                  </a:cubicBezTo>
                  <a:cubicBezTo>
                    <a:pt x="24106" y="25831"/>
                    <a:pt x="24060" y="25799"/>
                    <a:pt x="24034" y="25753"/>
                  </a:cubicBezTo>
                  <a:cubicBezTo>
                    <a:pt x="24009" y="25708"/>
                    <a:pt x="23981" y="25664"/>
                    <a:pt x="23956" y="25618"/>
                  </a:cubicBezTo>
                  <a:cubicBezTo>
                    <a:pt x="23930" y="25573"/>
                    <a:pt x="23901" y="25531"/>
                    <a:pt x="23876" y="25485"/>
                  </a:cubicBezTo>
                  <a:cubicBezTo>
                    <a:pt x="23848" y="25440"/>
                    <a:pt x="23833" y="25389"/>
                    <a:pt x="23807" y="25344"/>
                  </a:cubicBezTo>
                  <a:cubicBezTo>
                    <a:pt x="23780" y="25298"/>
                    <a:pt x="23758" y="25252"/>
                    <a:pt x="23733" y="25206"/>
                  </a:cubicBezTo>
                  <a:cubicBezTo>
                    <a:pt x="23707" y="25163"/>
                    <a:pt x="23680" y="25119"/>
                    <a:pt x="23654" y="25073"/>
                  </a:cubicBezTo>
                  <a:cubicBezTo>
                    <a:pt x="23629" y="25029"/>
                    <a:pt x="23591" y="24992"/>
                    <a:pt x="23564" y="24946"/>
                  </a:cubicBezTo>
                  <a:cubicBezTo>
                    <a:pt x="23538" y="24901"/>
                    <a:pt x="23512" y="24857"/>
                    <a:pt x="23486" y="24811"/>
                  </a:cubicBezTo>
                  <a:cubicBezTo>
                    <a:pt x="23460" y="24767"/>
                    <a:pt x="23443" y="24716"/>
                    <a:pt x="23418" y="24671"/>
                  </a:cubicBezTo>
                  <a:cubicBezTo>
                    <a:pt x="23391" y="24627"/>
                    <a:pt x="23345" y="24593"/>
                    <a:pt x="23320" y="24549"/>
                  </a:cubicBezTo>
                  <a:cubicBezTo>
                    <a:pt x="23294" y="24503"/>
                    <a:pt x="23279" y="24453"/>
                    <a:pt x="23252" y="24407"/>
                  </a:cubicBezTo>
                  <a:cubicBezTo>
                    <a:pt x="23225" y="24363"/>
                    <a:pt x="23201" y="24316"/>
                    <a:pt x="23174" y="24272"/>
                  </a:cubicBezTo>
                  <a:cubicBezTo>
                    <a:pt x="23149" y="24229"/>
                    <a:pt x="23108" y="24192"/>
                    <a:pt x="23080" y="24149"/>
                  </a:cubicBezTo>
                  <a:cubicBezTo>
                    <a:pt x="23055" y="24104"/>
                    <a:pt x="23053" y="24044"/>
                    <a:pt x="23025" y="24000"/>
                  </a:cubicBezTo>
                  <a:cubicBezTo>
                    <a:pt x="22999" y="23955"/>
                    <a:pt x="22961" y="23916"/>
                    <a:pt x="22933" y="23873"/>
                  </a:cubicBezTo>
                  <a:cubicBezTo>
                    <a:pt x="22908" y="23828"/>
                    <a:pt x="22870" y="23789"/>
                    <a:pt x="22843" y="23746"/>
                  </a:cubicBezTo>
                  <a:cubicBezTo>
                    <a:pt x="22816" y="23702"/>
                    <a:pt x="22801" y="23649"/>
                    <a:pt x="22775" y="23605"/>
                  </a:cubicBezTo>
                  <a:cubicBezTo>
                    <a:pt x="22747" y="23561"/>
                    <a:pt x="22726" y="23513"/>
                    <a:pt x="22698" y="23468"/>
                  </a:cubicBezTo>
                  <a:cubicBezTo>
                    <a:pt x="22672" y="23425"/>
                    <a:pt x="22638" y="23383"/>
                    <a:pt x="22611" y="23340"/>
                  </a:cubicBezTo>
                  <a:cubicBezTo>
                    <a:pt x="22583" y="23296"/>
                    <a:pt x="22559" y="23249"/>
                    <a:pt x="22533" y="23205"/>
                  </a:cubicBezTo>
                  <a:cubicBezTo>
                    <a:pt x="22507" y="23162"/>
                    <a:pt x="22473" y="23121"/>
                    <a:pt x="22447" y="23077"/>
                  </a:cubicBezTo>
                  <a:cubicBezTo>
                    <a:pt x="22419" y="23031"/>
                    <a:pt x="22387" y="22990"/>
                    <a:pt x="22359" y="22946"/>
                  </a:cubicBezTo>
                  <a:cubicBezTo>
                    <a:pt x="22333" y="22903"/>
                    <a:pt x="22329" y="22843"/>
                    <a:pt x="22302" y="22800"/>
                  </a:cubicBezTo>
                  <a:cubicBezTo>
                    <a:pt x="22275" y="22756"/>
                    <a:pt x="22243" y="22714"/>
                    <a:pt x="22216" y="22669"/>
                  </a:cubicBezTo>
                  <a:cubicBezTo>
                    <a:pt x="22189" y="22625"/>
                    <a:pt x="22146" y="22590"/>
                    <a:pt x="22119" y="22546"/>
                  </a:cubicBezTo>
                  <a:cubicBezTo>
                    <a:pt x="22092" y="22502"/>
                    <a:pt x="22065" y="22457"/>
                    <a:pt x="22037" y="22413"/>
                  </a:cubicBezTo>
                  <a:lnTo>
                    <a:pt x="21956" y="22281"/>
                  </a:lnTo>
                  <a:cubicBezTo>
                    <a:pt x="21928" y="22238"/>
                    <a:pt x="21911" y="22187"/>
                    <a:pt x="21885" y="22142"/>
                  </a:cubicBezTo>
                  <a:cubicBezTo>
                    <a:pt x="21857" y="22098"/>
                    <a:pt x="21825" y="22057"/>
                    <a:pt x="21799" y="22013"/>
                  </a:cubicBezTo>
                  <a:cubicBezTo>
                    <a:pt x="21771" y="21970"/>
                    <a:pt x="21754" y="21918"/>
                    <a:pt x="21727" y="21874"/>
                  </a:cubicBezTo>
                  <a:cubicBezTo>
                    <a:pt x="21699" y="21831"/>
                    <a:pt x="21673" y="21785"/>
                    <a:pt x="21645" y="21741"/>
                  </a:cubicBezTo>
                  <a:cubicBezTo>
                    <a:pt x="21619" y="21696"/>
                    <a:pt x="21582" y="21657"/>
                    <a:pt x="21554" y="21614"/>
                  </a:cubicBezTo>
                  <a:cubicBezTo>
                    <a:pt x="21527" y="21569"/>
                    <a:pt x="21492" y="21529"/>
                    <a:pt x="21465" y="21485"/>
                  </a:cubicBezTo>
                  <a:cubicBezTo>
                    <a:pt x="21438" y="21439"/>
                    <a:pt x="21425" y="21387"/>
                    <a:pt x="21399" y="21342"/>
                  </a:cubicBezTo>
                  <a:cubicBezTo>
                    <a:pt x="21371" y="21299"/>
                    <a:pt x="21348" y="21252"/>
                    <a:pt x="21321" y="21208"/>
                  </a:cubicBezTo>
                  <a:cubicBezTo>
                    <a:pt x="21293" y="21164"/>
                    <a:pt x="21263" y="21122"/>
                    <a:pt x="21237" y="21078"/>
                  </a:cubicBezTo>
                  <a:cubicBezTo>
                    <a:pt x="21209" y="21034"/>
                    <a:pt x="21171" y="20996"/>
                    <a:pt x="21144" y="20952"/>
                  </a:cubicBezTo>
                  <a:cubicBezTo>
                    <a:pt x="21117" y="20909"/>
                    <a:pt x="21103" y="20856"/>
                    <a:pt x="21075" y="20812"/>
                  </a:cubicBezTo>
                  <a:cubicBezTo>
                    <a:pt x="21049" y="20767"/>
                    <a:pt x="21020" y="20725"/>
                    <a:pt x="20993" y="20681"/>
                  </a:cubicBezTo>
                  <a:cubicBezTo>
                    <a:pt x="20965" y="20638"/>
                    <a:pt x="20929" y="20600"/>
                    <a:pt x="20902" y="20555"/>
                  </a:cubicBezTo>
                  <a:cubicBezTo>
                    <a:pt x="20873" y="20512"/>
                    <a:pt x="20837" y="20474"/>
                    <a:pt x="20809" y="20430"/>
                  </a:cubicBezTo>
                  <a:cubicBezTo>
                    <a:pt x="20782" y="20386"/>
                    <a:pt x="20777" y="20329"/>
                    <a:pt x="20751" y="20285"/>
                  </a:cubicBezTo>
                  <a:cubicBezTo>
                    <a:pt x="20723" y="20240"/>
                    <a:pt x="20685" y="20203"/>
                    <a:pt x="20658" y="20159"/>
                  </a:cubicBezTo>
                  <a:cubicBezTo>
                    <a:pt x="20631" y="20115"/>
                    <a:pt x="20602" y="20073"/>
                    <a:pt x="20575" y="20028"/>
                  </a:cubicBezTo>
                  <a:cubicBezTo>
                    <a:pt x="20547" y="19985"/>
                    <a:pt x="20518" y="19941"/>
                    <a:pt x="20492" y="19897"/>
                  </a:cubicBezTo>
                  <a:cubicBezTo>
                    <a:pt x="20464" y="19853"/>
                    <a:pt x="20444" y="19804"/>
                    <a:pt x="20418" y="19761"/>
                  </a:cubicBezTo>
                  <a:cubicBezTo>
                    <a:pt x="20389" y="19717"/>
                    <a:pt x="20341" y="19686"/>
                    <a:pt x="20315" y="19641"/>
                  </a:cubicBezTo>
                  <a:cubicBezTo>
                    <a:pt x="20287" y="19597"/>
                    <a:pt x="20278" y="19541"/>
                    <a:pt x="20251" y="19498"/>
                  </a:cubicBezTo>
                  <a:cubicBezTo>
                    <a:pt x="20221" y="19453"/>
                    <a:pt x="20184" y="19417"/>
                    <a:pt x="20157" y="19373"/>
                  </a:cubicBezTo>
                  <a:cubicBezTo>
                    <a:pt x="20129" y="19331"/>
                    <a:pt x="20105" y="19283"/>
                    <a:pt x="20079" y="19240"/>
                  </a:cubicBezTo>
                  <a:cubicBezTo>
                    <a:pt x="20050" y="19196"/>
                    <a:pt x="20012" y="19160"/>
                    <a:pt x="19984" y="19116"/>
                  </a:cubicBezTo>
                  <a:cubicBezTo>
                    <a:pt x="19955" y="19071"/>
                    <a:pt x="19934" y="19025"/>
                    <a:pt x="19907" y="18981"/>
                  </a:cubicBezTo>
                  <a:cubicBezTo>
                    <a:pt x="19879" y="18937"/>
                    <a:pt x="19852" y="18893"/>
                    <a:pt x="19825" y="18850"/>
                  </a:cubicBezTo>
                  <a:cubicBezTo>
                    <a:pt x="19798" y="18805"/>
                    <a:pt x="19783" y="18754"/>
                    <a:pt x="19755" y="18710"/>
                  </a:cubicBezTo>
                  <a:cubicBezTo>
                    <a:pt x="19729" y="18668"/>
                    <a:pt x="19683" y="18634"/>
                    <a:pt x="19656" y="18591"/>
                  </a:cubicBezTo>
                  <a:cubicBezTo>
                    <a:pt x="19627" y="18547"/>
                    <a:pt x="19600" y="18502"/>
                    <a:pt x="19572" y="18459"/>
                  </a:cubicBezTo>
                  <a:cubicBezTo>
                    <a:pt x="19546" y="18415"/>
                    <a:pt x="19527" y="18365"/>
                    <a:pt x="19500" y="18320"/>
                  </a:cubicBezTo>
                  <a:cubicBezTo>
                    <a:pt x="19471" y="18277"/>
                    <a:pt x="19443" y="18234"/>
                    <a:pt x="19415" y="18191"/>
                  </a:cubicBezTo>
                  <a:cubicBezTo>
                    <a:pt x="19388" y="18147"/>
                    <a:pt x="19342" y="18113"/>
                    <a:pt x="19315" y="18070"/>
                  </a:cubicBezTo>
                  <a:cubicBezTo>
                    <a:pt x="19288" y="18026"/>
                    <a:pt x="19257" y="17984"/>
                    <a:pt x="19231" y="17939"/>
                  </a:cubicBezTo>
                  <a:cubicBezTo>
                    <a:pt x="19202" y="17895"/>
                    <a:pt x="19196" y="17838"/>
                    <a:pt x="19168" y="17794"/>
                  </a:cubicBezTo>
                  <a:cubicBezTo>
                    <a:pt x="19141" y="17750"/>
                    <a:pt x="19099" y="17715"/>
                    <a:pt x="19071" y="17671"/>
                  </a:cubicBezTo>
                  <a:cubicBezTo>
                    <a:pt x="19044" y="17628"/>
                    <a:pt x="19008" y="17590"/>
                    <a:pt x="18979" y="17545"/>
                  </a:cubicBezTo>
                  <a:cubicBezTo>
                    <a:pt x="18952" y="17503"/>
                    <a:pt x="18946" y="17446"/>
                    <a:pt x="18917" y="17402"/>
                  </a:cubicBezTo>
                  <a:cubicBezTo>
                    <a:pt x="18889" y="17358"/>
                    <a:pt x="18850" y="17324"/>
                    <a:pt x="18821" y="17279"/>
                  </a:cubicBezTo>
                  <a:cubicBezTo>
                    <a:pt x="18792" y="17235"/>
                    <a:pt x="18767" y="17192"/>
                    <a:pt x="18738" y="17148"/>
                  </a:cubicBezTo>
                  <a:cubicBezTo>
                    <a:pt x="18710" y="17103"/>
                    <a:pt x="18683" y="17060"/>
                    <a:pt x="18655" y="17016"/>
                  </a:cubicBezTo>
                  <a:cubicBezTo>
                    <a:pt x="18626" y="16971"/>
                    <a:pt x="18595" y="16932"/>
                    <a:pt x="18566" y="16889"/>
                  </a:cubicBezTo>
                  <a:cubicBezTo>
                    <a:pt x="18537" y="16846"/>
                    <a:pt x="18504" y="16806"/>
                    <a:pt x="18475" y="16763"/>
                  </a:cubicBezTo>
                  <a:cubicBezTo>
                    <a:pt x="18447" y="16719"/>
                    <a:pt x="18445" y="16660"/>
                    <a:pt x="18416" y="16616"/>
                  </a:cubicBezTo>
                  <a:cubicBezTo>
                    <a:pt x="18386" y="16571"/>
                    <a:pt x="18349" y="16535"/>
                    <a:pt x="18320" y="16491"/>
                  </a:cubicBezTo>
                  <a:cubicBezTo>
                    <a:pt x="18292" y="16448"/>
                    <a:pt x="18274" y="16399"/>
                    <a:pt x="18245" y="16356"/>
                  </a:cubicBezTo>
                  <a:cubicBezTo>
                    <a:pt x="18217" y="16311"/>
                    <a:pt x="18179" y="16275"/>
                    <a:pt x="18150" y="16231"/>
                  </a:cubicBezTo>
                  <a:cubicBezTo>
                    <a:pt x="18124" y="16189"/>
                    <a:pt x="18101" y="16141"/>
                    <a:pt x="18072" y="16098"/>
                  </a:cubicBezTo>
                  <a:cubicBezTo>
                    <a:pt x="18044" y="16055"/>
                    <a:pt x="18003" y="16020"/>
                    <a:pt x="17973" y="15977"/>
                  </a:cubicBezTo>
                  <a:cubicBezTo>
                    <a:pt x="17947" y="15934"/>
                    <a:pt x="17929" y="15885"/>
                    <a:pt x="17900" y="15841"/>
                  </a:cubicBezTo>
                  <a:cubicBezTo>
                    <a:pt x="17871" y="15796"/>
                    <a:pt x="17823" y="15766"/>
                    <a:pt x="17795" y="15722"/>
                  </a:cubicBezTo>
                  <a:cubicBezTo>
                    <a:pt x="17766" y="15680"/>
                    <a:pt x="17749" y="15630"/>
                    <a:pt x="17720" y="15587"/>
                  </a:cubicBezTo>
                  <a:cubicBezTo>
                    <a:pt x="17694" y="15542"/>
                    <a:pt x="17668" y="15498"/>
                    <a:pt x="17639" y="15455"/>
                  </a:cubicBezTo>
                  <a:cubicBezTo>
                    <a:pt x="17610" y="15412"/>
                    <a:pt x="17574" y="15375"/>
                    <a:pt x="17545" y="15330"/>
                  </a:cubicBezTo>
                  <a:cubicBezTo>
                    <a:pt x="17518" y="15288"/>
                    <a:pt x="17505" y="15235"/>
                    <a:pt x="17476" y="15191"/>
                  </a:cubicBezTo>
                  <a:cubicBezTo>
                    <a:pt x="17447" y="15148"/>
                    <a:pt x="17409" y="15112"/>
                    <a:pt x="17380" y="15068"/>
                  </a:cubicBezTo>
                  <a:cubicBezTo>
                    <a:pt x="17351" y="15025"/>
                    <a:pt x="17333" y="14976"/>
                    <a:pt x="17305" y="14933"/>
                  </a:cubicBezTo>
                  <a:cubicBezTo>
                    <a:pt x="17276" y="14890"/>
                    <a:pt x="17244" y="14849"/>
                    <a:pt x="17215" y="14805"/>
                  </a:cubicBezTo>
                  <a:cubicBezTo>
                    <a:pt x="17186" y="14763"/>
                    <a:pt x="17143" y="14730"/>
                    <a:pt x="17113" y="14687"/>
                  </a:cubicBezTo>
                  <a:cubicBezTo>
                    <a:pt x="17084" y="14643"/>
                    <a:pt x="17064" y="14596"/>
                    <a:pt x="17035" y="14552"/>
                  </a:cubicBezTo>
                  <a:cubicBezTo>
                    <a:pt x="17006" y="14509"/>
                    <a:pt x="16988" y="14458"/>
                    <a:pt x="16960" y="14415"/>
                  </a:cubicBezTo>
                  <a:cubicBezTo>
                    <a:pt x="16931" y="14373"/>
                    <a:pt x="16893" y="14337"/>
                    <a:pt x="16864" y="14293"/>
                  </a:cubicBezTo>
                  <a:cubicBezTo>
                    <a:pt x="16835" y="14250"/>
                    <a:pt x="16800" y="14212"/>
                    <a:pt x="16772" y="14167"/>
                  </a:cubicBezTo>
                  <a:cubicBezTo>
                    <a:pt x="16743" y="14124"/>
                    <a:pt x="16730" y="14073"/>
                    <a:pt x="16700" y="14028"/>
                  </a:cubicBezTo>
                  <a:cubicBezTo>
                    <a:pt x="16671" y="13985"/>
                    <a:pt x="16640" y="13943"/>
                    <a:pt x="16611" y="13901"/>
                  </a:cubicBezTo>
                  <a:cubicBezTo>
                    <a:pt x="16582" y="13858"/>
                    <a:pt x="16543" y="13821"/>
                    <a:pt x="16514" y="13778"/>
                  </a:cubicBezTo>
                  <a:cubicBezTo>
                    <a:pt x="16485" y="13736"/>
                    <a:pt x="16458" y="13691"/>
                    <a:pt x="16429" y="13649"/>
                  </a:cubicBezTo>
                  <a:cubicBezTo>
                    <a:pt x="16400" y="13606"/>
                    <a:pt x="16382" y="13554"/>
                    <a:pt x="16354" y="13512"/>
                  </a:cubicBezTo>
                  <a:cubicBezTo>
                    <a:pt x="16325" y="13468"/>
                    <a:pt x="16283" y="13433"/>
                    <a:pt x="16254" y="13391"/>
                  </a:cubicBezTo>
                  <a:cubicBezTo>
                    <a:pt x="16224" y="13348"/>
                    <a:pt x="16209" y="13297"/>
                    <a:pt x="16180" y="13255"/>
                  </a:cubicBezTo>
                  <a:cubicBezTo>
                    <a:pt x="16151" y="13213"/>
                    <a:pt x="16113" y="13174"/>
                    <a:pt x="16084" y="13132"/>
                  </a:cubicBezTo>
                  <a:cubicBezTo>
                    <a:pt x="16055" y="13088"/>
                    <a:pt x="16035" y="13038"/>
                    <a:pt x="16006" y="12996"/>
                  </a:cubicBezTo>
                  <a:cubicBezTo>
                    <a:pt x="15979" y="12952"/>
                    <a:pt x="15946" y="12911"/>
                    <a:pt x="15918" y="12869"/>
                  </a:cubicBezTo>
                  <a:cubicBezTo>
                    <a:pt x="15889" y="12826"/>
                    <a:pt x="15855" y="12785"/>
                    <a:pt x="15827" y="12743"/>
                  </a:cubicBezTo>
                  <a:cubicBezTo>
                    <a:pt x="15798" y="12699"/>
                    <a:pt x="15768" y="12657"/>
                    <a:pt x="15739" y="12614"/>
                  </a:cubicBezTo>
                  <a:cubicBezTo>
                    <a:pt x="15710" y="12572"/>
                    <a:pt x="15677" y="12531"/>
                    <a:pt x="15648" y="12488"/>
                  </a:cubicBezTo>
                  <a:cubicBezTo>
                    <a:pt x="15619" y="12446"/>
                    <a:pt x="15597" y="12398"/>
                    <a:pt x="15568" y="12355"/>
                  </a:cubicBezTo>
                  <a:cubicBezTo>
                    <a:pt x="15539" y="12313"/>
                    <a:pt x="15506" y="12273"/>
                    <a:pt x="15477" y="12230"/>
                  </a:cubicBezTo>
                  <a:cubicBezTo>
                    <a:pt x="15448" y="12188"/>
                    <a:pt x="15415" y="12147"/>
                    <a:pt x="15386" y="12104"/>
                  </a:cubicBezTo>
                  <a:cubicBezTo>
                    <a:pt x="15357" y="12061"/>
                    <a:pt x="15345" y="12006"/>
                    <a:pt x="15316" y="11964"/>
                  </a:cubicBezTo>
                  <a:cubicBezTo>
                    <a:pt x="15288" y="11922"/>
                    <a:pt x="15249" y="11883"/>
                    <a:pt x="15222" y="11840"/>
                  </a:cubicBezTo>
                  <a:cubicBezTo>
                    <a:pt x="15192" y="11797"/>
                    <a:pt x="15162" y="11754"/>
                    <a:pt x="15133" y="11712"/>
                  </a:cubicBezTo>
                  <a:cubicBezTo>
                    <a:pt x="15103" y="11670"/>
                    <a:pt x="15071" y="11628"/>
                    <a:pt x="15042" y="11586"/>
                  </a:cubicBezTo>
                  <a:cubicBezTo>
                    <a:pt x="15012" y="11544"/>
                    <a:pt x="15000" y="11489"/>
                    <a:pt x="14971" y="11447"/>
                  </a:cubicBezTo>
                  <a:cubicBezTo>
                    <a:pt x="14943" y="11404"/>
                    <a:pt x="14901" y="11370"/>
                    <a:pt x="14872" y="11328"/>
                  </a:cubicBezTo>
                  <a:cubicBezTo>
                    <a:pt x="14842" y="11286"/>
                    <a:pt x="14807" y="11246"/>
                    <a:pt x="14779" y="11203"/>
                  </a:cubicBezTo>
                  <a:cubicBezTo>
                    <a:pt x="14750" y="11161"/>
                    <a:pt x="14733" y="11110"/>
                    <a:pt x="14704" y="11068"/>
                  </a:cubicBezTo>
                  <a:cubicBezTo>
                    <a:pt x="14676" y="11025"/>
                    <a:pt x="14649" y="10979"/>
                    <a:pt x="14620" y="10937"/>
                  </a:cubicBezTo>
                  <a:cubicBezTo>
                    <a:pt x="14592" y="10893"/>
                    <a:pt x="14561" y="10851"/>
                    <a:pt x="14532" y="10808"/>
                  </a:cubicBezTo>
                  <a:cubicBezTo>
                    <a:pt x="14502" y="10766"/>
                    <a:pt x="14465" y="10728"/>
                    <a:pt x="14435" y="10686"/>
                  </a:cubicBezTo>
                  <a:cubicBezTo>
                    <a:pt x="14405" y="10641"/>
                    <a:pt x="14387" y="10592"/>
                    <a:pt x="14358" y="10549"/>
                  </a:cubicBezTo>
                  <a:cubicBezTo>
                    <a:pt x="14328" y="10506"/>
                    <a:pt x="14280" y="10475"/>
                    <a:pt x="14253" y="10433"/>
                  </a:cubicBezTo>
                  <a:cubicBezTo>
                    <a:pt x="14224" y="10391"/>
                    <a:pt x="14199" y="10343"/>
                    <a:pt x="14170" y="10301"/>
                  </a:cubicBezTo>
                  <a:cubicBezTo>
                    <a:pt x="14140" y="10259"/>
                    <a:pt x="14123" y="10206"/>
                    <a:pt x="14095" y="10164"/>
                  </a:cubicBezTo>
                  <a:cubicBezTo>
                    <a:pt x="14066" y="10122"/>
                    <a:pt x="14019" y="10090"/>
                    <a:pt x="13990" y="10048"/>
                  </a:cubicBezTo>
                  <a:cubicBezTo>
                    <a:pt x="13962" y="10005"/>
                    <a:pt x="13945" y="9954"/>
                    <a:pt x="13915" y="9912"/>
                  </a:cubicBezTo>
                  <a:cubicBezTo>
                    <a:pt x="13884" y="9870"/>
                    <a:pt x="13850" y="9829"/>
                    <a:pt x="13823" y="9786"/>
                  </a:cubicBezTo>
                  <a:cubicBezTo>
                    <a:pt x="13794" y="9744"/>
                    <a:pt x="13764" y="9701"/>
                    <a:pt x="13735" y="9658"/>
                  </a:cubicBezTo>
                  <a:cubicBezTo>
                    <a:pt x="13708" y="9613"/>
                    <a:pt x="13686" y="9567"/>
                    <a:pt x="13655" y="9524"/>
                  </a:cubicBezTo>
                  <a:cubicBezTo>
                    <a:pt x="13625" y="9482"/>
                    <a:pt x="13572" y="9454"/>
                    <a:pt x="13544" y="9412"/>
                  </a:cubicBezTo>
                  <a:cubicBezTo>
                    <a:pt x="13515" y="9369"/>
                    <a:pt x="13505" y="9313"/>
                    <a:pt x="13477" y="9270"/>
                  </a:cubicBezTo>
                  <a:cubicBezTo>
                    <a:pt x="13447" y="9228"/>
                    <a:pt x="13413" y="9187"/>
                    <a:pt x="13384" y="9144"/>
                  </a:cubicBezTo>
                  <a:cubicBezTo>
                    <a:pt x="13356" y="9102"/>
                    <a:pt x="13316" y="9069"/>
                    <a:pt x="13286" y="9024"/>
                  </a:cubicBezTo>
                  <a:cubicBezTo>
                    <a:pt x="13256" y="8981"/>
                    <a:pt x="13244" y="8927"/>
                    <a:pt x="13213" y="8885"/>
                  </a:cubicBezTo>
                  <a:cubicBezTo>
                    <a:pt x="13183" y="8843"/>
                    <a:pt x="13141" y="8810"/>
                    <a:pt x="13112" y="8767"/>
                  </a:cubicBezTo>
                  <a:cubicBezTo>
                    <a:pt x="13084" y="8725"/>
                    <a:pt x="13044" y="8690"/>
                    <a:pt x="13013" y="8648"/>
                  </a:cubicBezTo>
                  <a:cubicBezTo>
                    <a:pt x="12984" y="8605"/>
                    <a:pt x="12959" y="8562"/>
                    <a:pt x="12929" y="8519"/>
                  </a:cubicBezTo>
                  <a:cubicBezTo>
                    <a:pt x="12898" y="8477"/>
                    <a:pt x="12873" y="8431"/>
                    <a:pt x="12844" y="8388"/>
                  </a:cubicBezTo>
                  <a:cubicBezTo>
                    <a:pt x="12815" y="8346"/>
                    <a:pt x="12788" y="8302"/>
                    <a:pt x="12758" y="8260"/>
                  </a:cubicBezTo>
                  <a:cubicBezTo>
                    <a:pt x="12728" y="8218"/>
                    <a:pt x="12699" y="8175"/>
                    <a:pt x="12668" y="8133"/>
                  </a:cubicBezTo>
                  <a:cubicBezTo>
                    <a:pt x="12639" y="8090"/>
                    <a:pt x="12623" y="8040"/>
                    <a:pt x="12593" y="7997"/>
                  </a:cubicBezTo>
                  <a:cubicBezTo>
                    <a:pt x="12563" y="7955"/>
                    <a:pt x="12521" y="7921"/>
                    <a:pt x="12490" y="7878"/>
                  </a:cubicBezTo>
                  <a:cubicBezTo>
                    <a:pt x="12460" y="7836"/>
                    <a:pt x="12444" y="7785"/>
                    <a:pt x="12414" y="7743"/>
                  </a:cubicBezTo>
                  <a:cubicBezTo>
                    <a:pt x="12385" y="7700"/>
                    <a:pt x="12341" y="7668"/>
                    <a:pt x="12311" y="7625"/>
                  </a:cubicBezTo>
                  <a:cubicBezTo>
                    <a:pt x="12282" y="7583"/>
                    <a:pt x="12249" y="7544"/>
                    <a:pt x="12219" y="7502"/>
                  </a:cubicBezTo>
                  <a:cubicBezTo>
                    <a:pt x="12190" y="7459"/>
                    <a:pt x="12177" y="7406"/>
                    <a:pt x="12146" y="7364"/>
                  </a:cubicBezTo>
                  <a:cubicBezTo>
                    <a:pt x="12116" y="7321"/>
                    <a:pt x="12078" y="7285"/>
                    <a:pt x="12048" y="7243"/>
                  </a:cubicBezTo>
                  <a:cubicBezTo>
                    <a:pt x="12018" y="7200"/>
                    <a:pt x="12000" y="7150"/>
                    <a:pt x="11969" y="7108"/>
                  </a:cubicBezTo>
                  <a:cubicBezTo>
                    <a:pt x="11940" y="7066"/>
                    <a:pt x="11888" y="7038"/>
                    <a:pt x="11858" y="6995"/>
                  </a:cubicBezTo>
                  <a:cubicBezTo>
                    <a:pt x="11830" y="6955"/>
                    <a:pt x="11803" y="6909"/>
                    <a:pt x="11773" y="6867"/>
                  </a:cubicBezTo>
                  <a:cubicBezTo>
                    <a:pt x="11745" y="6825"/>
                    <a:pt x="11722" y="6777"/>
                    <a:pt x="11692" y="6735"/>
                  </a:cubicBezTo>
                  <a:cubicBezTo>
                    <a:pt x="11663" y="6693"/>
                    <a:pt x="11644" y="6644"/>
                    <a:pt x="11613" y="6602"/>
                  </a:cubicBezTo>
                  <a:cubicBezTo>
                    <a:pt x="11583" y="6559"/>
                    <a:pt x="11537" y="6529"/>
                    <a:pt x="11507" y="6487"/>
                  </a:cubicBezTo>
                  <a:cubicBezTo>
                    <a:pt x="11479" y="6444"/>
                    <a:pt x="11451" y="6401"/>
                    <a:pt x="11421" y="6358"/>
                  </a:cubicBezTo>
                  <a:cubicBezTo>
                    <a:pt x="11390" y="6316"/>
                    <a:pt x="11360" y="6275"/>
                    <a:pt x="11330" y="6232"/>
                  </a:cubicBezTo>
                  <a:cubicBezTo>
                    <a:pt x="11300" y="6190"/>
                    <a:pt x="11281" y="6140"/>
                    <a:pt x="11251" y="6098"/>
                  </a:cubicBezTo>
                  <a:cubicBezTo>
                    <a:pt x="11221" y="6056"/>
                    <a:pt x="11183" y="6019"/>
                    <a:pt x="11153" y="5977"/>
                  </a:cubicBezTo>
                  <a:cubicBezTo>
                    <a:pt x="11123" y="5934"/>
                    <a:pt x="11082" y="5902"/>
                    <a:pt x="11051" y="5859"/>
                  </a:cubicBezTo>
                  <a:cubicBezTo>
                    <a:pt x="11022" y="5817"/>
                    <a:pt x="11004" y="5766"/>
                    <a:pt x="10974" y="5724"/>
                  </a:cubicBezTo>
                  <a:cubicBezTo>
                    <a:pt x="10943" y="5681"/>
                    <a:pt x="10917" y="5639"/>
                    <a:pt x="10887" y="5596"/>
                  </a:cubicBezTo>
                  <a:cubicBezTo>
                    <a:pt x="10856" y="5554"/>
                    <a:pt x="10825" y="5515"/>
                    <a:pt x="10795" y="5473"/>
                  </a:cubicBezTo>
                  <a:cubicBezTo>
                    <a:pt x="10764" y="5431"/>
                    <a:pt x="10729" y="5393"/>
                    <a:pt x="10699" y="5351"/>
                  </a:cubicBezTo>
                  <a:cubicBezTo>
                    <a:pt x="10669" y="5309"/>
                    <a:pt x="10652" y="5257"/>
                    <a:pt x="10621" y="5215"/>
                  </a:cubicBezTo>
                  <a:cubicBezTo>
                    <a:pt x="10591" y="5175"/>
                    <a:pt x="10549" y="5141"/>
                    <a:pt x="10518" y="5099"/>
                  </a:cubicBezTo>
                  <a:cubicBezTo>
                    <a:pt x="10488" y="5056"/>
                    <a:pt x="10470" y="5007"/>
                    <a:pt x="10440" y="4964"/>
                  </a:cubicBezTo>
                  <a:cubicBezTo>
                    <a:pt x="10409" y="4922"/>
                    <a:pt x="10378" y="4882"/>
                    <a:pt x="10348" y="4839"/>
                  </a:cubicBezTo>
                  <a:cubicBezTo>
                    <a:pt x="10317" y="4797"/>
                    <a:pt x="10275" y="4766"/>
                    <a:pt x="10245" y="4723"/>
                  </a:cubicBezTo>
                  <a:cubicBezTo>
                    <a:pt x="10214" y="4681"/>
                    <a:pt x="10184" y="4640"/>
                    <a:pt x="10154" y="4597"/>
                  </a:cubicBezTo>
                  <a:cubicBezTo>
                    <a:pt x="10123" y="4555"/>
                    <a:pt x="10090" y="4517"/>
                    <a:pt x="10059" y="4475"/>
                  </a:cubicBezTo>
                  <a:cubicBezTo>
                    <a:pt x="10029" y="4434"/>
                    <a:pt x="10019" y="4378"/>
                    <a:pt x="9989" y="4336"/>
                  </a:cubicBezTo>
                  <a:cubicBezTo>
                    <a:pt x="9959" y="4293"/>
                    <a:pt x="9925" y="4253"/>
                    <a:pt x="9895" y="4212"/>
                  </a:cubicBezTo>
                  <a:cubicBezTo>
                    <a:pt x="9864" y="4170"/>
                    <a:pt x="9828" y="4132"/>
                    <a:pt x="9798" y="4091"/>
                  </a:cubicBezTo>
                  <a:cubicBezTo>
                    <a:pt x="9767" y="4050"/>
                    <a:pt x="9744" y="4003"/>
                    <a:pt x="9714" y="3960"/>
                  </a:cubicBezTo>
                  <a:cubicBezTo>
                    <a:pt x="9684" y="3918"/>
                    <a:pt x="9658" y="3874"/>
                    <a:pt x="9628" y="3832"/>
                  </a:cubicBezTo>
                  <a:cubicBezTo>
                    <a:pt x="9598" y="3791"/>
                    <a:pt x="9563" y="3753"/>
                    <a:pt x="9532" y="3711"/>
                  </a:cubicBezTo>
                  <a:cubicBezTo>
                    <a:pt x="9502" y="3669"/>
                    <a:pt x="9465" y="3633"/>
                    <a:pt x="9434" y="3591"/>
                  </a:cubicBezTo>
                  <a:cubicBezTo>
                    <a:pt x="9404" y="3548"/>
                    <a:pt x="9373" y="3508"/>
                    <a:pt x="9342" y="3466"/>
                  </a:cubicBezTo>
                  <a:cubicBezTo>
                    <a:pt x="9312" y="3425"/>
                    <a:pt x="9282" y="3384"/>
                    <a:pt x="9251" y="3341"/>
                  </a:cubicBezTo>
                  <a:cubicBezTo>
                    <a:pt x="9221" y="3300"/>
                    <a:pt x="9198" y="3252"/>
                    <a:pt x="9168" y="3210"/>
                  </a:cubicBezTo>
                  <a:cubicBezTo>
                    <a:pt x="9138" y="3170"/>
                    <a:pt x="9108" y="3126"/>
                    <a:pt x="9078" y="3086"/>
                  </a:cubicBezTo>
                  <a:cubicBezTo>
                    <a:pt x="9047" y="3043"/>
                    <a:pt x="9020" y="2998"/>
                    <a:pt x="8990" y="2958"/>
                  </a:cubicBezTo>
                  <a:cubicBezTo>
                    <a:pt x="8957" y="2917"/>
                    <a:pt x="8915" y="2883"/>
                    <a:pt x="8884" y="2843"/>
                  </a:cubicBezTo>
                  <a:cubicBezTo>
                    <a:pt x="8854" y="2801"/>
                    <a:pt x="8836" y="2749"/>
                    <a:pt x="8806" y="2708"/>
                  </a:cubicBezTo>
                  <a:cubicBezTo>
                    <a:pt x="8775" y="2668"/>
                    <a:pt x="8743" y="2627"/>
                    <a:pt x="8712" y="2585"/>
                  </a:cubicBezTo>
                  <a:cubicBezTo>
                    <a:pt x="8682" y="2543"/>
                    <a:pt x="8629" y="2518"/>
                    <a:pt x="8599" y="2476"/>
                  </a:cubicBezTo>
                  <a:cubicBezTo>
                    <a:pt x="8568" y="2434"/>
                    <a:pt x="8538" y="2392"/>
                    <a:pt x="8508" y="2350"/>
                  </a:cubicBezTo>
                  <a:cubicBezTo>
                    <a:pt x="8477" y="2310"/>
                    <a:pt x="8453" y="2263"/>
                    <a:pt x="8423" y="2222"/>
                  </a:cubicBezTo>
                  <a:cubicBezTo>
                    <a:pt x="8391" y="2180"/>
                    <a:pt x="8374" y="2129"/>
                    <a:pt x="8344" y="2088"/>
                  </a:cubicBezTo>
                  <a:cubicBezTo>
                    <a:pt x="8313" y="2046"/>
                    <a:pt x="8278" y="2008"/>
                    <a:pt x="8247" y="1966"/>
                  </a:cubicBezTo>
                  <a:cubicBezTo>
                    <a:pt x="8217" y="1924"/>
                    <a:pt x="8186" y="1883"/>
                    <a:pt x="8155" y="1842"/>
                  </a:cubicBezTo>
                  <a:cubicBezTo>
                    <a:pt x="8125" y="1802"/>
                    <a:pt x="8078" y="1771"/>
                    <a:pt x="8047" y="1730"/>
                  </a:cubicBezTo>
                  <a:cubicBezTo>
                    <a:pt x="8017" y="1689"/>
                    <a:pt x="8000" y="1636"/>
                    <a:pt x="7970" y="1596"/>
                  </a:cubicBezTo>
                  <a:cubicBezTo>
                    <a:pt x="7940" y="1555"/>
                    <a:pt x="7909" y="1512"/>
                    <a:pt x="7879" y="1471"/>
                  </a:cubicBezTo>
                  <a:cubicBezTo>
                    <a:pt x="7849" y="1430"/>
                    <a:pt x="7810" y="1394"/>
                    <a:pt x="7780" y="1354"/>
                  </a:cubicBezTo>
                  <a:cubicBezTo>
                    <a:pt x="7749" y="1311"/>
                    <a:pt x="7722" y="1266"/>
                    <a:pt x="7691" y="1226"/>
                  </a:cubicBezTo>
                  <a:cubicBezTo>
                    <a:pt x="7660" y="1185"/>
                    <a:pt x="7630" y="1143"/>
                    <a:pt x="7599" y="1102"/>
                  </a:cubicBezTo>
                  <a:cubicBezTo>
                    <a:pt x="7568" y="1060"/>
                    <a:pt x="7536" y="1020"/>
                    <a:pt x="7506" y="979"/>
                  </a:cubicBezTo>
                  <a:cubicBezTo>
                    <a:pt x="7476" y="938"/>
                    <a:pt x="7433" y="905"/>
                    <a:pt x="7403" y="864"/>
                  </a:cubicBezTo>
                  <a:cubicBezTo>
                    <a:pt x="7373" y="823"/>
                    <a:pt x="7339" y="782"/>
                    <a:pt x="7309" y="741"/>
                  </a:cubicBezTo>
                  <a:cubicBezTo>
                    <a:pt x="7277" y="701"/>
                    <a:pt x="7270" y="641"/>
                    <a:pt x="7240" y="600"/>
                  </a:cubicBezTo>
                  <a:cubicBezTo>
                    <a:pt x="7209" y="560"/>
                    <a:pt x="7161" y="531"/>
                    <a:pt x="7131" y="490"/>
                  </a:cubicBezTo>
                  <a:cubicBezTo>
                    <a:pt x="7100" y="449"/>
                    <a:pt x="7060" y="412"/>
                    <a:pt x="7030" y="372"/>
                  </a:cubicBezTo>
                  <a:cubicBezTo>
                    <a:pt x="7000" y="331"/>
                    <a:pt x="6973" y="285"/>
                    <a:pt x="6943" y="245"/>
                  </a:cubicBezTo>
                  <a:cubicBezTo>
                    <a:pt x="6913" y="203"/>
                    <a:pt x="6886" y="157"/>
                    <a:pt x="6856" y="116"/>
                  </a:cubicBezTo>
                  <a:cubicBezTo>
                    <a:pt x="6824" y="76"/>
                    <a:pt x="6801" y="42"/>
                    <a:pt x="6771" y="1"/>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1"/>
            <p:cNvSpPr/>
            <p:nvPr/>
          </p:nvSpPr>
          <p:spPr>
            <a:xfrm>
              <a:off x="4891950" y="4946050"/>
              <a:ext cx="106800" cy="84825"/>
            </a:xfrm>
            <a:custGeom>
              <a:avLst/>
              <a:gdLst/>
              <a:ahLst/>
              <a:cxnLst/>
              <a:rect l="l" t="t" r="r" b="b"/>
              <a:pathLst>
                <a:path w="4272" h="3393" extrusionOk="0">
                  <a:moveTo>
                    <a:pt x="0" y="0"/>
                  </a:moveTo>
                  <a:cubicBezTo>
                    <a:pt x="1" y="1"/>
                    <a:pt x="1" y="1"/>
                    <a:pt x="2" y="2"/>
                  </a:cubicBezTo>
                  <a:lnTo>
                    <a:pt x="2" y="2"/>
                  </a:lnTo>
                  <a:lnTo>
                    <a:pt x="0" y="0"/>
                  </a:lnTo>
                  <a:close/>
                  <a:moveTo>
                    <a:pt x="2" y="2"/>
                  </a:moveTo>
                  <a:lnTo>
                    <a:pt x="2827" y="3229"/>
                  </a:lnTo>
                  <a:cubicBezTo>
                    <a:pt x="2865" y="3257"/>
                    <a:pt x="2910" y="3287"/>
                    <a:pt x="2961" y="3308"/>
                  </a:cubicBezTo>
                  <a:cubicBezTo>
                    <a:pt x="3007" y="3327"/>
                    <a:pt x="3059" y="3335"/>
                    <a:pt x="3112" y="3347"/>
                  </a:cubicBezTo>
                  <a:cubicBezTo>
                    <a:pt x="3162" y="3359"/>
                    <a:pt x="3210" y="3383"/>
                    <a:pt x="3263" y="3389"/>
                  </a:cubicBezTo>
                  <a:cubicBezTo>
                    <a:pt x="3283" y="3392"/>
                    <a:pt x="3302" y="3392"/>
                    <a:pt x="3322" y="3392"/>
                  </a:cubicBezTo>
                  <a:cubicBezTo>
                    <a:pt x="3354" y="3392"/>
                    <a:pt x="3387" y="3390"/>
                    <a:pt x="3420" y="3390"/>
                  </a:cubicBezTo>
                  <a:cubicBezTo>
                    <a:pt x="3471" y="3390"/>
                    <a:pt x="3523" y="3379"/>
                    <a:pt x="3573" y="3375"/>
                  </a:cubicBezTo>
                  <a:cubicBezTo>
                    <a:pt x="3627" y="3371"/>
                    <a:pt x="3680" y="3372"/>
                    <a:pt x="3730" y="3361"/>
                  </a:cubicBezTo>
                  <a:cubicBezTo>
                    <a:pt x="3781" y="3350"/>
                    <a:pt x="3825" y="3316"/>
                    <a:pt x="3871" y="3298"/>
                  </a:cubicBezTo>
                  <a:cubicBezTo>
                    <a:pt x="3922" y="3280"/>
                    <a:pt x="3970" y="3260"/>
                    <a:pt x="4012" y="3234"/>
                  </a:cubicBezTo>
                  <a:cubicBezTo>
                    <a:pt x="4057" y="3207"/>
                    <a:pt x="4110" y="3191"/>
                    <a:pt x="4144" y="3154"/>
                  </a:cubicBezTo>
                  <a:cubicBezTo>
                    <a:pt x="4180" y="3117"/>
                    <a:pt x="4191" y="3062"/>
                    <a:pt x="4214" y="3015"/>
                  </a:cubicBezTo>
                  <a:cubicBezTo>
                    <a:pt x="4235" y="2971"/>
                    <a:pt x="4260" y="2926"/>
                    <a:pt x="4265" y="2872"/>
                  </a:cubicBezTo>
                  <a:cubicBezTo>
                    <a:pt x="4271" y="2826"/>
                    <a:pt x="4264" y="2775"/>
                    <a:pt x="4257" y="2719"/>
                  </a:cubicBezTo>
                  <a:cubicBezTo>
                    <a:pt x="4249" y="2671"/>
                    <a:pt x="4249" y="2620"/>
                    <a:pt x="4231" y="2567"/>
                  </a:cubicBezTo>
                  <a:cubicBezTo>
                    <a:pt x="4215" y="2520"/>
                    <a:pt x="4196" y="2472"/>
                    <a:pt x="4172" y="2423"/>
                  </a:cubicBezTo>
                  <a:cubicBezTo>
                    <a:pt x="4152" y="2379"/>
                    <a:pt x="4142" y="2325"/>
                    <a:pt x="4112" y="2277"/>
                  </a:cubicBezTo>
                  <a:cubicBezTo>
                    <a:pt x="4087" y="2235"/>
                    <a:pt x="4052" y="2196"/>
                    <a:pt x="4020" y="2150"/>
                  </a:cubicBezTo>
                  <a:cubicBezTo>
                    <a:pt x="3993" y="2109"/>
                    <a:pt x="3962" y="2067"/>
                    <a:pt x="3930" y="2024"/>
                  </a:cubicBezTo>
                  <a:cubicBezTo>
                    <a:pt x="3899" y="1985"/>
                    <a:pt x="3857" y="1951"/>
                    <a:pt x="3822" y="1911"/>
                  </a:cubicBezTo>
                  <a:cubicBezTo>
                    <a:pt x="3790" y="1873"/>
                    <a:pt x="3762" y="1828"/>
                    <a:pt x="3726" y="1790"/>
                  </a:cubicBezTo>
                  <a:cubicBezTo>
                    <a:pt x="3690" y="1754"/>
                    <a:pt x="3658" y="1713"/>
                    <a:pt x="3621" y="1676"/>
                  </a:cubicBezTo>
                  <a:cubicBezTo>
                    <a:pt x="3584" y="1641"/>
                    <a:pt x="3543" y="1609"/>
                    <a:pt x="3504" y="1575"/>
                  </a:cubicBezTo>
                  <a:cubicBezTo>
                    <a:pt x="3464" y="1542"/>
                    <a:pt x="3426" y="1508"/>
                    <a:pt x="3385" y="1477"/>
                  </a:cubicBezTo>
                  <a:cubicBezTo>
                    <a:pt x="3343" y="1445"/>
                    <a:pt x="3294" y="1425"/>
                    <a:pt x="3251" y="1394"/>
                  </a:cubicBezTo>
                  <a:cubicBezTo>
                    <a:pt x="3210" y="1364"/>
                    <a:pt x="3168" y="1334"/>
                    <a:pt x="3125" y="1306"/>
                  </a:cubicBezTo>
                  <a:cubicBezTo>
                    <a:pt x="3083" y="1277"/>
                    <a:pt x="3033" y="1259"/>
                    <a:pt x="2990" y="1231"/>
                  </a:cubicBezTo>
                  <a:cubicBezTo>
                    <a:pt x="2947" y="1203"/>
                    <a:pt x="2911" y="1162"/>
                    <a:pt x="2867" y="1136"/>
                  </a:cubicBezTo>
                  <a:cubicBezTo>
                    <a:pt x="2823" y="1110"/>
                    <a:pt x="2770" y="1100"/>
                    <a:pt x="2724" y="1073"/>
                  </a:cubicBezTo>
                  <a:cubicBezTo>
                    <a:pt x="2680" y="1048"/>
                    <a:pt x="2637" y="1018"/>
                    <a:pt x="2591" y="993"/>
                  </a:cubicBezTo>
                  <a:cubicBezTo>
                    <a:pt x="2546" y="969"/>
                    <a:pt x="2500" y="944"/>
                    <a:pt x="2456" y="921"/>
                  </a:cubicBezTo>
                  <a:cubicBezTo>
                    <a:pt x="2409" y="899"/>
                    <a:pt x="2373" y="856"/>
                    <a:pt x="2326" y="833"/>
                  </a:cubicBezTo>
                  <a:cubicBezTo>
                    <a:pt x="2280" y="810"/>
                    <a:pt x="2229" y="797"/>
                    <a:pt x="2183" y="775"/>
                  </a:cubicBezTo>
                  <a:cubicBezTo>
                    <a:pt x="2136" y="755"/>
                    <a:pt x="2082" y="747"/>
                    <a:pt x="2035" y="726"/>
                  </a:cubicBezTo>
                  <a:cubicBezTo>
                    <a:pt x="1989" y="705"/>
                    <a:pt x="1938" y="689"/>
                    <a:pt x="1892" y="670"/>
                  </a:cubicBezTo>
                  <a:cubicBezTo>
                    <a:pt x="1845" y="648"/>
                    <a:pt x="1804" y="611"/>
                    <a:pt x="1757" y="591"/>
                  </a:cubicBezTo>
                  <a:cubicBezTo>
                    <a:pt x="1711" y="572"/>
                    <a:pt x="1656" y="566"/>
                    <a:pt x="1609" y="548"/>
                  </a:cubicBezTo>
                  <a:cubicBezTo>
                    <a:pt x="1560" y="527"/>
                    <a:pt x="1519" y="488"/>
                    <a:pt x="1472" y="470"/>
                  </a:cubicBezTo>
                  <a:cubicBezTo>
                    <a:pt x="1422" y="451"/>
                    <a:pt x="1365" y="460"/>
                    <a:pt x="1317" y="445"/>
                  </a:cubicBezTo>
                  <a:cubicBezTo>
                    <a:pt x="1266" y="427"/>
                    <a:pt x="1220" y="410"/>
                    <a:pt x="1172" y="393"/>
                  </a:cubicBezTo>
                  <a:cubicBezTo>
                    <a:pt x="1121" y="374"/>
                    <a:pt x="1078" y="343"/>
                    <a:pt x="1030" y="326"/>
                  </a:cubicBezTo>
                  <a:cubicBezTo>
                    <a:pt x="980" y="309"/>
                    <a:pt x="929" y="299"/>
                    <a:pt x="882" y="284"/>
                  </a:cubicBezTo>
                  <a:cubicBezTo>
                    <a:pt x="832" y="267"/>
                    <a:pt x="784" y="246"/>
                    <a:pt x="737" y="230"/>
                  </a:cubicBezTo>
                  <a:cubicBezTo>
                    <a:pt x="687" y="216"/>
                    <a:pt x="634" y="211"/>
                    <a:pt x="587" y="196"/>
                  </a:cubicBezTo>
                  <a:cubicBezTo>
                    <a:pt x="536" y="179"/>
                    <a:pt x="487" y="164"/>
                    <a:pt x="440" y="150"/>
                  </a:cubicBezTo>
                  <a:cubicBezTo>
                    <a:pt x="387" y="136"/>
                    <a:pt x="338" y="118"/>
                    <a:pt x="293" y="103"/>
                  </a:cubicBezTo>
                  <a:cubicBezTo>
                    <a:pt x="235" y="87"/>
                    <a:pt x="187" y="67"/>
                    <a:pt x="146" y="55"/>
                  </a:cubicBezTo>
                  <a:cubicBezTo>
                    <a:pt x="64" y="30"/>
                    <a:pt x="12" y="11"/>
                    <a:pt x="2" y="2"/>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1"/>
            <p:cNvSpPr/>
            <p:nvPr/>
          </p:nvSpPr>
          <p:spPr>
            <a:xfrm>
              <a:off x="4839000" y="4896275"/>
              <a:ext cx="126650" cy="229450"/>
            </a:xfrm>
            <a:custGeom>
              <a:avLst/>
              <a:gdLst/>
              <a:ahLst/>
              <a:cxnLst/>
              <a:rect l="l" t="t" r="r" b="b"/>
              <a:pathLst>
                <a:path w="5066" h="9178" extrusionOk="0">
                  <a:moveTo>
                    <a:pt x="5" y="0"/>
                  </a:moveTo>
                  <a:cubicBezTo>
                    <a:pt x="1" y="0"/>
                    <a:pt x="1" y="8"/>
                    <a:pt x="5" y="27"/>
                  </a:cubicBezTo>
                  <a:cubicBezTo>
                    <a:pt x="22" y="102"/>
                    <a:pt x="29" y="99"/>
                    <a:pt x="64" y="163"/>
                  </a:cubicBezTo>
                  <a:cubicBezTo>
                    <a:pt x="102" y="232"/>
                    <a:pt x="94" y="236"/>
                    <a:pt x="130" y="306"/>
                  </a:cubicBezTo>
                  <a:cubicBezTo>
                    <a:pt x="165" y="375"/>
                    <a:pt x="154" y="380"/>
                    <a:pt x="189" y="450"/>
                  </a:cubicBezTo>
                  <a:cubicBezTo>
                    <a:pt x="222" y="520"/>
                    <a:pt x="239" y="512"/>
                    <a:pt x="274" y="581"/>
                  </a:cubicBezTo>
                  <a:cubicBezTo>
                    <a:pt x="308" y="652"/>
                    <a:pt x="306" y="652"/>
                    <a:pt x="341" y="721"/>
                  </a:cubicBezTo>
                  <a:cubicBezTo>
                    <a:pt x="377" y="791"/>
                    <a:pt x="378" y="790"/>
                    <a:pt x="413" y="859"/>
                  </a:cubicBezTo>
                  <a:cubicBezTo>
                    <a:pt x="447" y="929"/>
                    <a:pt x="427" y="937"/>
                    <a:pt x="463" y="1008"/>
                  </a:cubicBezTo>
                  <a:cubicBezTo>
                    <a:pt x="498" y="1077"/>
                    <a:pt x="516" y="1068"/>
                    <a:pt x="550" y="1137"/>
                  </a:cubicBezTo>
                  <a:cubicBezTo>
                    <a:pt x="585" y="1205"/>
                    <a:pt x="579" y="1209"/>
                    <a:pt x="614" y="1278"/>
                  </a:cubicBezTo>
                  <a:cubicBezTo>
                    <a:pt x="649" y="1348"/>
                    <a:pt x="653" y="1344"/>
                    <a:pt x="688" y="1415"/>
                  </a:cubicBezTo>
                  <a:cubicBezTo>
                    <a:pt x="722" y="1484"/>
                    <a:pt x="724" y="1482"/>
                    <a:pt x="759" y="1553"/>
                  </a:cubicBezTo>
                  <a:cubicBezTo>
                    <a:pt x="792" y="1622"/>
                    <a:pt x="794" y="1621"/>
                    <a:pt x="828" y="1690"/>
                  </a:cubicBezTo>
                  <a:cubicBezTo>
                    <a:pt x="862" y="1760"/>
                    <a:pt x="844" y="1767"/>
                    <a:pt x="879" y="1837"/>
                  </a:cubicBezTo>
                  <a:cubicBezTo>
                    <a:pt x="913" y="1906"/>
                    <a:pt x="925" y="1899"/>
                    <a:pt x="960" y="1968"/>
                  </a:cubicBezTo>
                  <a:cubicBezTo>
                    <a:pt x="996" y="2037"/>
                    <a:pt x="989" y="2040"/>
                    <a:pt x="1025" y="2110"/>
                  </a:cubicBezTo>
                  <a:cubicBezTo>
                    <a:pt x="1059" y="2179"/>
                    <a:pt x="1046" y="2185"/>
                    <a:pt x="1082" y="2255"/>
                  </a:cubicBezTo>
                  <a:cubicBezTo>
                    <a:pt x="1117" y="2324"/>
                    <a:pt x="1115" y="2324"/>
                    <a:pt x="1149" y="2394"/>
                  </a:cubicBezTo>
                  <a:cubicBezTo>
                    <a:pt x="1185" y="2464"/>
                    <a:pt x="1192" y="2459"/>
                    <a:pt x="1227" y="2529"/>
                  </a:cubicBezTo>
                  <a:cubicBezTo>
                    <a:pt x="1261" y="2598"/>
                    <a:pt x="1275" y="2591"/>
                    <a:pt x="1310" y="2661"/>
                  </a:cubicBezTo>
                  <a:cubicBezTo>
                    <a:pt x="1346" y="2730"/>
                    <a:pt x="1325" y="2740"/>
                    <a:pt x="1360" y="2809"/>
                  </a:cubicBezTo>
                  <a:cubicBezTo>
                    <a:pt x="1394" y="2877"/>
                    <a:pt x="1403" y="2873"/>
                    <a:pt x="1438" y="2942"/>
                  </a:cubicBezTo>
                  <a:cubicBezTo>
                    <a:pt x="1473" y="3012"/>
                    <a:pt x="1469" y="3012"/>
                    <a:pt x="1504" y="3081"/>
                  </a:cubicBezTo>
                  <a:cubicBezTo>
                    <a:pt x="1539" y="3152"/>
                    <a:pt x="1543" y="3148"/>
                    <a:pt x="1578" y="3218"/>
                  </a:cubicBezTo>
                  <a:cubicBezTo>
                    <a:pt x="1613" y="3287"/>
                    <a:pt x="1614" y="3286"/>
                    <a:pt x="1650" y="3355"/>
                  </a:cubicBezTo>
                  <a:cubicBezTo>
                    <a:pt x="1685" y="3425"/>
                    <a:pt x="1682" y="3425"/>
                    <a:pt x="1717" y="3494"/>
                  </a:cubicBezTo>
                  <a:cubicBezTo>
                    <a:pt x="1753" y="3565"/>
                    <a:pt x="1757" y="3561"/>
                    <a:pt x="1791" y="3631"/>
                  </a:cubicBezTo>
                  <a:cubicBezTo>
                    <a:pt x="1825" y="3699"/>
                    <a:pt x="1813" y="3705"/>
                    <a:pt x="1848" y="3775"/>
                  </a:cubicBezTo>
                  <a:cubicBezTo>
                    <a:pt x="1881" y="3844"/>
                    <a:pt x="1874" y="3848"/>
                    <a:pt x="1909" y="3917"/>
                  </a:cubicBezTo>
                  <a:cubicBezTo>
                    <a:pt x="1943" y="3987"/>
                    <a:pt x="1945" y="3985"/>
                    <a:pt x="1979" y="4055"/>
                  </a:cubicBezTo>
                  <a:cubicBezTo>
                    <a:pt x="2013" y="4124"/>
                    <a:pt x="2018" y="4122"/>
                    <a:pt x="2052" y="4191"/>
                  </a:cubicBezTo>
                  <a:cubicBezTo>
                    <a:pt x="2087" y="4261"/>
                    <a:pt x="2081" y="4262"/>
                    <a:pt x="2116" y="4332"/>
                  </a:cubicBezTo>
                  <a:cubicBezTo>
                    <a:pt x="2151" y="4401"/>
                    <a:pt x="2149" y="4401"/>
                    <a:pt x="2184" y="4472"/>
                  </a:cubicBezTo>
                  <a:cubicBezTo>
                    <a:pt x="2218" y="4541"/>
                    <a:pt x="2233" y="4532"/>
                    <a:pt x="2269" y="4601"/>
                  </a:cubicBezTo>
                  <a:cubicBezTo>
                    <a:pt x="2302" y="4672"/>
                    <a:pt x="2284" y="4680"/>
                    <a:pt x="2318" y="4748"/>
                  </a:cubicBezTo>
                  <a:cubicBezTo>
                    <a:pt x="2353" y="4817"/>
                    <a:pt x="2355" y="4815"/>
                    <a:pt x="2390" y="4885"/>
                  </a:cubicBezTo>
                  <a:cubicBezTo>
                    <a:pt x="2424" y="4953"/>
                    <a:pt x="2444" y="4942"/>
                    <a:pt x="2479" y="5012"/>
                  </a:cubicBezTo>
                  <a:cubicBezTo>
                    <a:pt x="2514" y="5080"/>
                    <a:pt x="2510" y="5081"/>
                    <a:pt x="2545" y="5151"/>
                  </a:cubicBezTo>
                  <a:cubicBezTo>
                    <a:pt x="2579" y="5220"/>
                    <a:pt x="2565" y="5226"/>
                    <a:pt x="2600" y="5297"/>
                  </a:cubicBezTo>
                  <a:cubicBezTo>
                    <a:pt x="2636" y="5366"/>
                    <a:pt x="2642" y="5362"/>
                    <a:pt x="2676" y="5431"/>
                  </a:cubicBezTo>
                  <a:cubicBezTo>
                    <a:pt x="2711" y="5501"/>
                    <a:pt x="2712" y="5499"/>
                    <a:pt x="2747" y="5569"/>
                  </a:cubicBezTo>
                  <a:cubicBezTo>
                    <a:pt x="2782" y="5638"/>
                    <a:pt x="2765" y="5647"/>
                    <a:pt x="2800" y="5716"/>
                  </a:cubicBezTo>
                  <a:cubicBezTo>
                    <a:pt x="2835" y="5784"/>
                    <a:pt x="2845" y="5777"/>
                    <a:pt x="2880" y="5848"/>
                  </a:cubicBezTo>
                  <a:cubicBezTo>
                    <a:pt x="2915" y="5916"/>
                    <a:pt x="2920" y="5913"/>
                    <a:pt x="2954" y="5982"/>
                  </a:cubicBezTo>
                  <a:cubicBezTo>
                    <a:pt x="2989" y="6052"/>
                    <a:pt x="2971" y="6061"/>
                    <a:pt x="3006" y="6129"/>
                  </a:cubicBezTo>
                  <a:cubicBezTo>
                    <a:pt x="3041" y="6198"/>
                    <a:pt x="3043" y="6198"/>
                    <a:pt x="3078" y="6266"/>
                  </a:cubicBezTo>
                  <a:cubicBezTo>
                    <a:pt x="3112" y="6335"/>
                    <a:pt x="3135" y="6323"/>
                    <a:pt x="3170" y="6393"/>
                  </a:cubicBezTo>
                  <a:cubicBezTo>
                    <a:pt x="3205" y="6461"/>
                    <a:pt x="3177" y="6474"/>
                    <a:pt x="3212" y="6544"/>
                  </a:cubicBezTo>
                  <a:cubicBezTo>
                    <a:pt x="3247" y="6613"/>
                    <a:pt x="3248" y="6612"/>
                    <a:pt x="3284" y="6682"/>
                  </a:cubicBezTo>
                  <a:cubicBezTo>
                    <a:pt x="3317" y="6750"/>
                    <a:pt x="3321" y="6749"/>
                    <a:pt x="3356" y="6818"/>
                  </a:cubicBezTo>
                  <a:cubicBezTo>
                    <a:pt x="3389" y="6888"/>
                    <a:pt x="3394" y="6885"/>
                    <a:pt x="3429" y="6955"/>
                  </a:cubicBezTo>
                  <a:cubicBezTo>
                    <a:pt x="3463" y="7023"/>
                    <a:pt x="3475" y="7017"/>
                    <a:pt x="3510" y="7086"/>
                  </a:cubicBezTo>
                  <a:cubicBezTo>
                    <a:pt x="3545" y="7156"/>
                    <a:pt x="3540" y="7157"/>
                    <a:pt x="3575" y="7227"/>
                  </a:cubicBezTo>
                  <a:cubicBezTo>
                    <a:pt x="3611" y="7296"/>
                    <a:pt x="3606" y="7298"/>
                    <a:pt x="3641" y="7368"/>
                  </a:cubicBezTo>
                  <a:cubicBezTo>
                    <a:pt x="3675" y="7437"/>
                    <a:pt x="3675" y="7436"/>
                    <a:pt x="3710" y="7506"/>
                  </a:cubicBezTo>
                  <a:cubicBezTo>
                    <a:pt x="3745" y="7575"/>
                    <a:pt x="3735" y="7579"/>
                    <a:pt x="3770" y="7648"/>
                  </a:cubicBezTo>
                  <a:cubicBezTo>
                    <a:pt x="3806" y="7718"/>
                    <a:pt x="3800" y="7719"/>
                    <a:pt x="3835" y="7788"/>
                  </a:cubicBezTo>
                  <a:cubicBezTo>
                    <a:pt x="3869" y="7857"/>
                    <a:pt x="3875" y="7854"/>
                    <a:pt x="3910" y="7924"/>
                  </a:cubicBezTo>
                  <a:cubicBezTo>
                    <a:pt x="3945" y="7993"/>
                    <a:pt x="3963" y="7982"/>
                    <a:pt x="3998" y="8052"/>
                  </a:cubicBezTo>
                  <a:cubicBezTo>
                    <a:pt x="4032" y="8121"/>
                    <a:pt x="4028" y="8124"/>
                    <a:pt x="4062" y="8193"/>
                  </a:cubicBezTo>
                  <a:cubicBezTo>
                    <a:pt x="4098" y="8260"/>
                    <a:pt x="4081" y="8269"/>
                    <a:pt x="4116" y="8338"/>
                  </a:cubicBezTo>
                  <a:cubicBezTo>
                    <a:pt x="4148" y="8408"/>
                    <a:pt x="4163" y="8400"/>
                    <a:pt x="4198" y="8470"/>
                  </a:cubicBezTo>
                  <a:cubicBezTo>
                    <a:pt x="4232" y="8538"/>
                    <a:pt x="4231" y="8538"/>
                    <a:pt x="4266" y="8608"/>
                  </a:cubicBezTo>
                  <a:cubicBezTo>
                    <a:pt x="4300" y="8677"/>
                    <a:pt x="4283" y="8684"/>
                    <a:pt x="4317" y="8755"/>
                  </a:cubicBezTo>
                  <a:cubicBezTo>
                    <a:pt x="4352" y="8824"/>
                    <a:pt x="4362" y="8818"/>
                    <a:pt x="4395" y="8888"/>
                  </a:cubicBezTo>
                  <a:cubicBezTo>
                    <a:pt x="4429" y="8957"/>
                    <a:pt x="4422" y="8961"/>
                    <a:pt x="4456" y="9030"/>
                  </a:cubicBezTo>
                  <a:cubicBezTo>
                    <a:pt x="4491" y="9100"/>
                    <a:pt x="4480" y="9108"/>
                    <a:pt x="4535" y="9163"/>
                  </a:cubicBezTo>
                  <a:cubicBezTo>
                    <a:pt x="4545" y="9173"/>
                    <a:pt x="4552" y="9178"/>
                    <a:pt x="4557" y="9178"/>
                  </a:cubicBezTo>
                  <a:cubicBezTo>
                    <a:pt x="4578" y="9178"/>
                    <a:pt x="4559" y="9094"/>
                    <a:pt x="4583" y="9016"/>
                  </a:cubicBezTo>
                  <a:cubicBezTo>
                    <a:pt x="4598" y="8974"/>
                    <a:pt x="4599" y="8921"/>
                    <a:pt x="4616" y="8864"/>
                  </a:cubicBezTo>
                  <a:cubicBezTo>
                    <a:pt x="4629" y="8818"/>
                    <a:pt x="4649" y="8769"/>
                    <a:pt x="4664" y="8715"/>
                  </a:cubicBezTo>
                  <a:cubicBezTo>
                    <a:pt x="4678" y="8669"/>
                    <a:pt x="4710" y="8623"/>
                    <a:pt x="4725" y="8569"/>
                  </a:cubicBezTo>
                  <a:cubicBezTo>
                    <a:pt x="4737" y="8523"/>
                    <a:pt x="4727" y="8466"/>
                    <a:pt x="4741" y="8414"/>
                  </a:cubicBezTo>
                  <a:cubicBezTo>
                    <a:pt x="4753" y="8366"/>
                    <a:pt x="4793" y="8321"/>
                    <a:pt x="4805" y="8269"/>
                  </a:cubicBezTo>
                  <a:cubicBezTo>
                    <a:pt x="4817" y="8218"/>
                    <a:pt x="4823" y="8166"/>
                    <a:pt x="4835" y="8114"/>
                  </a:cubicBezTo>
                  <a:cubicBezTo>
                    <a:pt x="4847" y="8064"/>
                    <a:pt x="4864" y="8015"/>
                    <a:pt x="4874" y="7963"/>
                  </a:cubicBezTo>
                  <a:cubicBezTo>
                    <a:pt x="4885" y="7913"/>
                    <a:pt x="4894" y="7861"/>
                    <a:pt x="4904" y="7810"/>
                  </a:cubicBezTo>
                  <a:cubicBezTo>
                    <a:pt x="4914" y="7760"/>
                    <a:pt x="4920" y="7707"/>
                    <a:pt x="4928" y="7655"/>
                  </a:cubicBezTo>
                  <a:cubicBezTo>
                    <a:pt x="4938" y="7604"/>
                    <a:pt x="4949" y="7552"/>
                    <a:pt x="4957" y="7501"/>
                  </a:cubicBezTo>
                  <a:cubicBezTo>
                    <a:pt x="4967" y="7451"/>
                    <a:pt x="4964" y="7397"/>
                    <a:pt x="4971" y="7345"/>
                  </a:cubicBezTo>
                  <a:cubicBezTo>
                    <a:pt x="4979" y="7294"/>
                    <a:pt x="4994" y="7242"/>
                    <a:pt x="5000" y="7191"/>
                  </a:cubicBezTo>
                  <a:cubicBezTo>
                    <a:pt x="5006" y="7139"/>
                    <a:pt x="5006" y="7088"/>
                    <a:pt x="5012" y="7035"/>
                  </a:cubicBezTo>
                  <a:cubicBezTo>
                    <a:pt x="5018" y="6983"/>
                    <a:pt x="5031" y="6933"/>
                    <a:pt x="5036" y="6880"/>
                  </a:cubicBezTo>
                  <a:cubicBezTo>
                    <a:pt x="5041" y="6829"/>
                    <a:pt x="5042" y="6777"/>
                    <a:pt x="5047" y="6725"/>
                  </a:cubicBezTo>
                  <a:cubicBezTo>
                    <a:pt x="5052" y="6673"/>
                    <a:pt x="5059" y="6619"/>
                    <a:pt x="5062" y="6568"/>
                  </a:cubicBezTo>
                  <a:cubicBezTo>
                    <a:pt x="5065" y="6516"/>
                    <a:pt x="5054" y="6464"/>
                    <a:pt x="5056" y="6412"/>
                  </a:cubicBezTo>
                  <a:cubicBezTo>
                    <a:pt x="5058" y="6361"/>
                    <a:pt x="5052" y="6308"/>
                    <a:pt x="5052" y="6256"/>
                  </a:cubicBezTo>
                  <a:cubicBezTo>
                    <a:pt x="5053" y="6205"/>
                    <a:pt x="5046" y="6152"/>
                    <a:pt x="5046" y="6101"/>
                  </a:cubicBezTo>
                  <a:cubicBezTo>
                    <a:pt x="5046" y="6049"/>
                    <a:pt x="5053" y="5998"/>
                    <a:pt x="5052" y="5945"/>
                  </a:cubicBezTo>
                  <a:cubicBezTo>
                    <a:pt x="5050" y="5891"/>
                    <a:pt x="5041" y="5840"/>
                    <a:pt x="5037" y="5788"/>
                  </a:cubicBezTo>
                  <a:cubicBezTo>
                    <a:pt x="5034" y="5737"/>
                    <a:pt x="5040" y="5684"/>
                    <a:pt x="5035" y="5632"/>
                  </a:cubicBezTo>
                  <a:cubicBezTo>
                    <a:pt x="5030" y="5580"/>
                    <a:pt x="5016" y="5529"/>
                    <a:pt x="5010" y="5478"/>
                  </a:cubicBezTo>
                  <a:cubicBezTo>
                    <a:pt x="5001" y="5426"/>
                    <a:pt x="4988" y="5377"/>
                    <a:pt x="4980" y="5326"/>
                  </a:cubicBezTo>
                  <a:cubicBezTo>
                    <a:pt x="4973" y="5274"/>
                    <a:pt x="4964" y="5224"/>
                    <a:pt x="4953" y="5172"/>
                  </a:cubicBezTo>
                  <a:cubicBezTo>
                    <a:pt x="4943" y="5122"/>
                    <a:pt x="4957" y="5065"/>
                    <a:pt x="4945" y="5014"/>
                  </a:cubicBezTo>
                  <a:cubicBezTo>
                    <a:pt x="4933" y="4964"/>
                    <a:pt x="4910" y="4915"/>
                    <a:pt x="4897" y="4865"/>
                  </a:cubicBezTo>
                  <a:cubicBezTo>
                    <a:pt x="4884" y="4815"/>
                    <a:pt x="4874" y="4762"/>
                    <a:pt x="4858" y="4714"/>
                  </a:cubicBezTo>
                  <a:cubicBezTo>
                    <a:pt x="4841" y="4666"/>
                    <a:pt x="4807" y="4621"/>
                    <a:pt x="4789" y="4572"/>
                  </a:cubicBezTo>
                  <a:cubicBezTo>
                    <a:pt x="4771" y="4526"/>
                    <a:pt x="4744" y="4481"/>
                    <a:pt x="4721" y="4433"/>
                  </a:cubicBezTo>
                  <a:cubicBezTo>
                    <a:pt x="4701" y="4387"/>
                    <a:pt x="4673" y="4345"/>
                    <a:pt x="4649" y="4297"/>
                  </a:cubicBezTo>
                  <a:cubicBezTo>
                    <a:pt x="4626" y="4254"/>
                    <a:pt x="4613" y="4200"/>
                    <a:pt x="4587" y="4154"/>
                  </a:cubicBezTo>
                  <a:cubicBezTo>
                    <a:pt x="4561" y="4111"/>
                    <a:pt x="4529" y="4070"/>
                    <a:pt x="4501" y="4026"/>
                  </a:cubicBezTo>
                  <a:cubicBezTo>
                    <a:pt x="4472" y="3984"/>
                    <a:pt x="4450" y="3935"/>
                    <a:pt x="4420" y="3893"/>
                  </a:cubicBezTo>
                  <a:cubicBezTo>
                    <a:pt x="4392" y="3852"/>
                    <a:pt x="4368" y="3806"/>
                    <a:pt x="4335" y="3763"/>
                  </a:cubicBezTo>
                  <a:cubicBezTo>
                    <a:pt x="4305" y="3722"/>
                    <a:pt x="4272" y="3681"/>
                    <a:pt x="4240" y="3640"/>
                  </a:cubicBezTo>
                  <a:cubicBezTo>
                    <a:pt x="4208" y="3600"/>
                    <a:pt x="4158" y="3573"/>
                    <a:pt x="4125" y="3533"/>
                  </a:cubicBezTo>
                  <a:cubicBezTo>
                    <a:pt x="4093" y="3492"/>
                    <a:pt x="4059" y="3454"/>
                    <a:pt x="4024" y="3414"/>
                  </a:cubicBezTo>
                  <a:cubicBezTo>
                    <a:pt x="3990" y="3376"/>
                    <a:pt x="3968" y="3327"/>
                    <a:pt x="3933" y="3287"/>
                  </a:cubicBezTo>
                  <a:cubicBezTo>
                    <a:pt x="3899" y="3250"/>
                    <a:pt x="3855" y="3218"/>
                    <a:pt x="3820" y="3179"/>
                  </a:cubicBezTo>
                  <a:cubicBezTo>
                    <a:pt x="3786" y="3142"/>
                    <a:pt x="3760" y="3095"/>
                    <a:pt x="3723" y="3057"/>
                  </a:cubicBezTo>
                  <a:cubicBezTo>
                    <a:pt x="3689" y="3019"/>
                    <a:pt x="3661" y="2973"/>
                    <a:pt x="3625" y="2936"/>
                  </a:cubicBezTo>
                  <a:cubicBezTo>
                    <a:pt x="3589" y="2900"/>
                    <a:pt x="3545" y="2869"/>
                    <a:pt x="3509" y="2833"/>
                  </a:cubicBezTo>
                  <a:cubicBezTo>
                    <a:pt x="3473" y="2797"/>
                    <a:pt x="3430" y="2766"/>
                    <a:pt x="3393" y="2730"/>
                  </a:cubicBezTo>
                  <a:cubicBezTo>
                    <a:pt x="3354" y="2694"/>
                    <a:pt x="3314" y="2663"/>
                    <a:pt x="3275" y="2627"/>
                  </a:cubicBezTo>
                  <a:cubicBezTo>
                    <a:pt x="3238" y="2591"/>
                    <a:pt x="3213" y="2541"/>
                    <a:pt x="3176" y="2506"/>
                  </a:cubicBezTo>
                  <a:cubicBezTo>
                    <a:pt x="3138" y="2470"/>
                    <a:pt x="3081" y="2453"/>
                    <a:pt x="3044" y="2419"/>
                  </a:cubicBezTo>
                  <a:cubicBezTo>
                    <a:pt x="3006" y="2384"/>
                    <a:pt x="2987" y="2328"/>
                    <a:pt x="2948" y="2293"/>
                  </a:cubicBezTo>
                  <a:cubicBezTo>
                    <a:pt x="2910" y="2258"/>
                    <a:pt x="2866" y="2232"/>
                    <a:pt x="2826" y="2197"/>
                  </a:cubicBezTo>
                  <a:cubicBezTo>
                    <a:pt x="2787" y="2162"/>
                    <a:pt x="2751" y="2126"/>
                    <a:pt x="2711" y="2093"/>
                  </a:cubicBezTo>
                  <a:cubicBezTo>
                    <a:pt x="2672" y="2058"/>
                    <a:pt x="2633" y="2024"/>
                    <a:pt x="2594" y="1990"/>
                  </a:cubicBezTo>
                  <a:cubicBezTo>
                    <a:pt x="2554" y="1956"/>
                    <a:pt x="2504" y="1937"/>
                    <a:pt x="2464" y="1904"/>
                  </a:cubicBezTo>
                  <a:cubicBezTo>
                    <a:pt x="2425" y="1869"/>
                    <a:pt x="2388" y="1832"/>
                    <a:pt x="2348" y="1799"/>
                  </a:cubicBezTo>
                  <a:cubicBezTo>
                    <a:pt x="2310" y="1766"/>
                    <a:pt x="2265" y="1737"/>
                    <a:pt x="2226" y="1704"/>
                  </a:cubicBezTo>
                  <a:cubicBezTo>
                    <a:pt x="2187" y="1670"/>
                    <a:pt x="2155" y="1627"/>
                    <a:pt x="2116" y="1595"/>
                  </a:cubicBezTo>
                  <a:cubicBezTo>
                    <a:pt x="2076" y="1561"/>
                    <a:pt x="2025" y="1542"/>
                    <a:pt x="1985" y="1510"/>
                  </a:cubicBezTo>
                  <a:cubicBezTo>
                    <a:pt x="1944" y="1479"/>
                    <a:pt x="1910" y="1439"/>
                    <a:pt x="1870" y="1407"/>
                  </a:cubicBezTo>
                  <a:cubicBezTo>
                    <a:pt x="1829" y="1373"/>
                    <a:pt x="1797" y="1331"/>
                    <a:pt x="1756" y="1300"/>
                  </a:cubicBezTo>
                  <a:cubicBezTo>
                    <a:pt x="1716" y="1266"/>
                    <a:pt x="1662" y="1254"/>
                    <a:pt x="1621" y="1222"/>
                  </a:cubicBezTo>
                  <a:cubicBezTo>
                    <a:pt x="1579" y="1191"/>
                    <a:pt x="1547" y="1149"/>
                    <a:pt x="1505" y="1118"/>
                  </a:cubicBezTo>
                  <a:cubicBezTo>
                    <a:pt x="1464" y="1086"/>
                    <a:pt x="1429" y="1045"/>
                    <a:pt x="1389" y="1015"/>
                  </a:cubicBezTo>
                  <a:cubicBezTo>
                    <a:pt x="1348" y="983"/>
                    <a:pt x="1302" y="958"/>
                    <a:pt x="1262" y="928"/>
                  </a:cubicBezTo>
                  <a:cubicBezTo>
                    <a:pt x="1220" y="895"/>
                    <a:pt x="1178" y="863"/>
                    <a:pt x="1137" y="833"/>
                  </a:cubicBezTo>
                  <a:cubicBezTo>
                    <a:pt x="1095" y="802"/>
                    <a:pt x="1050" y="776"/>
                    <a:pt x="1009" y="746"/>
                  </a:cubicBezTo>
                  <a:cubicBezTo>
                    <a:pt x="965" y="713"/>
                    <a:pt x="920" y="688"/>
                    <a:pt x="880" y="658"/>
                  </a:cubicBezTo>
                  <a:cubicBezTo>
                    <a:pt x="838" y="626"/>
                    <a:pt x="802" y="589"/>
                    <a:pt x="761" y="559"/>
                  </a:cubicBezTo>
                  <a:cubicBezTo>
                    <a:pt x="717" y="528"/>
                    <a:pt x="683" y="487"/>
                    <a:pt x="642" y="458"/>
                  </a:cubicBezTo>
                  <a:cubicBezTo>
                    <a:pt x="598" y="426"/>
                    <a:pt x="558" y="396"/>
                    <a:pt x="517" y="367"/>
                  </a:cubicBezTo>
                  <a:cubicBezTo>
                    <a:pt x="471" y="335"/>
                    <a:pt x="421" y="315"/>
                    <a:pt x="383" y="288"/>
                  </a:cubicBezTo>
                  <a:cubicBezTo>
                    <a:pt x="337" y="257"/>
                    <a:pt x="300" y="218"/>
                    <a:pt x="262" y="191"/>
                  </a:cubicBezTo>
                  <a:cubicBezTo>
                    <a:pt x="211" y="156"/>
                    <a:pt x="161" y="140"/>
                    <a:pt x="125" y="116"/>
                  </a:cubicBezTo>
                  <a:cubicBezTo>
                    <a:pt x="61" y="73"/>
                    <a:pt x="16" y="0"/>
                    <a:pt x="5" y="0"/>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1"/>
            <p:cNvSpPr/>
            <p:nvPr/>
          </p:nvSpPr>
          <p:spPr>
            <a:xfrm>
              <a:off x="4891050" y="4985625"/>
              <a:ext cx="62100" cy="140575"/>
            </a:xfrm>
            <a:custGeom>
              <a:avLst/>
              <a:gdLst/>
              <a:ahLst/>
              <a:cxnLst/>
              <a:rect l="l" t="t" r="r" b="b"/>
              <a:pathLst>
                <a:path w="2484" h="5623" extrusionOk="0">
                  <a:moveTo>
                    <a:pt x="37" y="0"/>
                  </a:moveTo>
                  <a:cubicBezTo>
                    <a:pt x="30" y="0"/>
                    <a:pt x="23" y="3"/>
                    <a:pt x="17" y="7"/>
                  </a:cubicBezTo>
                  <a:cubicBezTo>
                    <a:pt x="1" y="18"/>
                    <a:pt x="0" y="39"/>
                    <a:pt x="11" y="52"/>
                  </a:cubicBezTo>
                  <a:cubicBezTo>
                    <a:pt x="34" y="81"/>
                    <a:pt x="47" y="92"/>
                    <a:pt x="58" y="103"/>
                  </a:cubicBezTo>
                  <a:cubicBezTo>
                    <a:pt x="71" y="113"/>
                    <a:pt x="82" y="124"/>
                    <a:pt x="114" y="167"/>
                  </a:cubicBezTo>
                  <a:cubicBezTo>
                    <a:pt x="125" y="183"/>
                    <a:pt x="138" y="200"/>
                    <a:pt x="151" y="216"/>
                  </a:cubicBezTo>
                  <a:cubicBezTo>
                    <a:pt x="168" y="239"/>
                    <a:pt x="188" y="263"/>
                    <a:pt x="208" y="291"/>
                  </a:cubicBezTo>
                  <a:cubicBezTo>
                    <a:pt x="218" y="305"/>
                    <a:pt x="228" y="327"/>
                    <a:pt x="236" y="349"/>
                  </a:cubicBezTo>
                  <a:cubicBezTo>
                    <a:pt x="247" y="376"/>
                    <a:pt x="259" y="404"/>
                    <a:pt x="277" y="431"/>
                  </a:cubicBezTo>
                  <a:cubicBezTo>
                    <a:pt x="290" y="451"/>
                    <a:pt x="306" y="470"/>
                    <a:pt x="323" y="491"/>
                  </a:cubicBezTo>
                  <a:cubicBezTo>
                    <a:pt x="340" y="510"/>
                    <a:pt x="357" y="531"/>
                    <a:pt x="373" y="554"/>
                  </a:cubicBezTo>
                  <a:cubicBezTo>
                    <a:pt x="386" y="576"/>
                    <a:pt x="401" y="595"/>
                    <a:pt x="417" y="614"/>
                  </a:cubicBezTo>
                  <a:cubicBezTo>
                    <a:pt x="431" y="636"/>
                    <a:pt x="448" y="657"/>
                    <a:pt x="464" y="681"/>
                  </a:cubicBezTo>
                  <a:cubicBezTo>
                    <a:pt x="475" y="699"/>
                    <a:pt x="482" y="721"/>
                    <a:pt x="489" y="745"/>
                  </a:cubicBezTo>
                  <a:cubicBezTo>
                    <a:pt x="498" y="772"/>
                    <a:pt x="509" y="801"/>
                    <a:pt x="524" y="826"/>
                  </a:cubicBezTo>
                  <a:cubicBezTo>
                    <a:pt x="539" y="854"/>
                    <a:pt x="556" y="881"/>
                    <a:pt x="572" y="909"/>
                  </a:cubicBezTo>
                  <a:lnTo>
                    <a:pt x="602" y="961"/>
                  </a:lnTo>
                  <a:cubicBezTo>
                    <a:pt x="617" y="987"/>
                    <a:pt x="636" y="1007"/>
                    <a:pt x="657" y="1026"/>
                  </a:cubicBezTo>
                  <a:cubicBezTo>
                    <a:pt x="675" y="1044"/>
                    <a:pt x="693" y="1062"/>
                    <a:pt x="703" y="1082"/>
                  </a:cubicBezTo>
                  <a:cubicBezTo>
                    <a:pt x="713" y="1102"/>
                    <a:pt x="719" y="1124"/>
                    <a:pt x="727" y="1148"/>
                  </a:cubicBezTo>
                  <a:cubicBezTo>
                    <a:pt x="735" y="1176"/>
                    <a:pt x="743" y="1205"/>
                    <a:pt x="757" y="1231"/>
                  </a:cubicBezTo>
                  <a:cubicBezTo>
                    <a:pt x="769" y="1255"/>
                    <a:pt x="785" y="1276"/>
                    <a:pt x="802" y="1297"/>
                  </a:cubicBezTo>
                  <a:cubicBezTo>
                    <a:pt x="816" y="1318"/>
                    <a:pt x="832" y="1339"/>
                    <a:pt x="844" y="1360"/>
                  </a:cubicBezTo>
                  <a:cubicBezTo>
                    <a:pt x="856" y="1383"/>
                    <a:pt x="866" y="1406"/>
                    <a:pt x="877" y="1431"/>
                  </a:cubicBezTo>
                  <a:cubicBezTo>
                    <a:pt x="888" y="1455"/>
                    <a:pt x="899" y="1478"/>
                    <a:pt x="911" y="1502"/>
                  </a:cubicBezTo>
                  <a:cubicBezTo>
                    <a:pt x="923" y="1524"/>
                    <a:pt x="933" y="1548"/>
                    <a:pt x="944" y="1572"/>
                  </a:cubicBezTo>
                  <a:cubicBezTo>
                    <a:pt x="954" y="1597"/>
                    <a:pt x="965" y="1621"/>
                    <a:pt x="977" y="1644"/>
                  </a:cubicBezTo>
                  <a:cubicBezTo>
                    <a:pt x="990" y="1668"/>
                    <a:pt x="1005" y="1691"/>
                    <a:pt x="1021" y="1712"/>
                  </a:cubicBezTo>
                  <a:cubicBezTo>
                    <a:pt x="1036" y="1733"/>
                    <a:pt x="1051" y="1754"/>
                    <a:pt x="1062" y="1776"/>
                  </a:cubicBezTo>
                  <a:cubicBezTo>
                    <a:pt x="1072" y="1799"/>
                    <a:pt x="1082" y="1821"/>
                    <a:pt x="1090" y="1845"/>
                  </a:cubicBezTo>
                  <a:cubicBezTo>
                    <a:pt x="1100" y="1869"/>
                    <a:pt x="1108" y="1896"/>
                    <a:pt x="1120" y="1920"/>
                  </a:cubicBezTo>
                  <a:cubicBezTo>
                    <a:pt x="1131" y="1942"/>
                    <a:pt x="1147" y="1965"/>
                    <a:pt x="1160" y="1988"/>
                  </a:cubicBezTo>
                  <a:cubicBezTo>
                    <a:pt x="1175" y="2008"/>
                    <a:pt x="1189" y="2031"/>
                    <a:pt x="1199" y="2054"/>
                  </a:cubicBezTo>
                  <a:cubicBezTo>
                    <a:pt x="1210" y="2077"/>
                    <a:pt x="1220" y="2102"/>
                    <a:pt x="1227" y="2126"/>
                  </a:cubicBezTo>
                  <a:cubicBezTo>
                    <a:pt x="1235" y="2151"/>
                    <a:pt x="1245" y="2177"/>
                    <a:pt x="1256" y="2201"/>
                  </a:cubicBezTo>
                  <a:cubicBezTo>
                    <a:pt x="1268" y="2229"/>
                    <a:pt x="1278" y="2254"/>
                    <a:pt x="1290" y="2281"/>
                  </a:cubicBezTo>
                  <a:lnTo>
                    <a:pt x="1318" y="2345"/>
                  </a:lnTo>
                  <a:cubicBezTo>
                    <a:pt x="1330" y="2371"/>
                    <a:pt x="1341" y="2398"/>
                    <a:pt x="1353" y="2425"/>
                  </a:cubicBezTo>
                  <a:cubicBezTo>
                    <a:pt x="1361" y="2444"/>
                    <a:pt x="1370" y="2466"/>
                    <a:pt x="1380" y="2487"/>
                  </a:cubicBezTo>
                  <a:cubicBezTo>
                    <a:pt x="1391" y="2510"/>
                    <a:pt x="1401" y="2533"/>
                    <a:pt x="1414" y="2556"/>
                  </a:cubicBezTo>
                  <a:cubicBezTo>
                    <a:pt x="1424" y="2580"/>
                    <a:pt x="1437" y="2604"/>
                    <a:pt x="1447" y="2629"/>
                  </a:cubicBezTo>
                  <a:cubicBezTo>
                    <a:pt x="1458" y="2654"/>
                    <a:pt x="1467" y="2679"/>
                    <a:pt x="1478" y="2705"/>
                  </a:cubicBezTo>
                  <a:lnTo>
                    <a:pt x="1506" y="2774"/>
                  </a:lnTo>
                  <a:cubicBezTo>
                    <a:pt x="1514" y="2798"/>
                    <a:pt x="1524" y="2824"/>
                    <a:pt x="1532" y="2848"/>
                  </a:cubicBezTo>
                  <a:lnTo>
                    <a:pt x="1560" y="2921"/>
                  </a:lnTo>
                  <a:lnTo>
                    <a:pt x="1581" y="2974"/>
                  </a:lnTo>
                  <a:cubicBezTo>
                    <a:pt x="1594" y="3004"/>
                    <a:pt x="1606" y="3036"/>
                    <a:pt x="1618" y="3066"/>
                  </a:cubicBezTo>
                  <a:cubicBezTo>
                    <a:pt x="1629" y="3090"/>
                    <a:pt x="1641" y="3113"/>
                    <a:pt x="1653" y="3137"/>
                  </a:cubicBezTo>
                  <a:cubicBezTo>
                    <a:pt x="1665" y="3159"/>
                    <a:pt x="1678" y="3182"/>
                    <a:pt x="1687" y="3206"/>
                  </a:cubicBezTo>
                  <a:cubicBezTo>
                    <a:pt x="1696" y="3232"/>
                    <a:pt x="1705" y="3256"/>
                    <a:pt x="1713" y="3283"/>
                  </a:cubicBezTo>
                  <a:cubicBezTo>
                    <a:pt x="1720" y="3307"/>
                    <a:pt x="1727" y="3331"/>
                    <a:pt x="1737" y="3355"/>
                  </a:cubicBezTo>
                  <a:cubicBezTo>
                    <a:pt x="1745" y="3377"/>
                    <a:pt x="1756" y="3401"/>
                    <a:pt x="1766" y="3424"/>
                  </a:cubicBezTo>
                  <a:cubicBezTo>
                    <a:pt x="1776" y="3450"/>
                    <a:pt x="1787" y="3474"/>
                    <a:pt x="1796" y="3501"/>
                  </a:cubicBezTo>
                  <a:cubicBezTo>
                    <a:pt x="1805" y="3526"/>
                    <a:pt x="1812" y="3550"/>
                    <a:pt x="1820" y="3576"/>
                  </a:cubicBezTo>
                  <a:cubicBezTo>
                    <a:pt x="1828" y="3600"/>
                    <a:pt x="1835" y="3624"/>
                    <a:pt x="1845" y="3648"/>
                  </a:cubicBezTo>
                  <a:cubicBezTo>
                    <a:pt x="1853" y="3673"/>
                    <a:pt x="1859" y="3697"/>
                    <a:pt x="1867" y="3722"/>
                  </a:cubicBezTo>
                  <a:cubicBezTo>
                    <a:pt x="1875" y="3747"/>
                    <a:pt x="1881" y="3773"/>
                    <a:pt x="1890" y="3797"/>
                  </a:cubicBezTo>
                  <a:cubicBezTo>
                    <a:pt x="1899" y="3823"/>
                    <a:pt x="1911" y="3847"/>
                    <a:pt x="1923" y="3871"/>
                  </a:cubicBezTo>
                  <a:cubicBezTo>
                    <a:pt x="1934" y="3894"/>
                    <a:pt x="1945" y="3916"/>
                    <a:pt x="1954" y="3939"/>
                  </a:cubicBezTo>
                  <a:cubicBezTo>
                    <a:pt x="1960" y="3961"/>
                    <a:pt x="1962" y="3985"/>
                    <a:pt x="1966" y="4011"/>
                  </a:cubicBezTo>
                  <a:cubicBezTo>
                    <a:pt x="1968" y="4040"/>
                    <a:pt x="1972" y="4068"/>
                    <a:pt x="1980" y="4095"/>
                  </a:cubicBezTo>
                  <a:cubicBezTo>
                    <a:pt x="1990" y="4122"/>
                    <a:pt x="2005" y="4146"/>
                    <a:pt x="2020" y="4170"/>
                  </a:cubicBezTo>
                  <a:cubicBezTo>
                    <a:pt x="2034" y="4194"/>
                    <a:pt x="2046" y="4215"/>
                    <a:pt x="2053" y="4236"/>
                  </a:cubicBezTo>
                  <a:cubicBezTo>
                    <a:pt x="2060" y="4261"/>
                    <a:pt x="2066" y="4288"/>
                    <a:pt x="2075" y="4313"/>
                  </a:cubicBezTo>
                  <a:cubicBezTo>
                    <a:pt x="2082" y="4339"/>
                    <a:pt x="2088" y="4363"/>
                    <a:pt x="2095" y="4387"/>
                  </a:cubicBezTo>
                  <a:cubicBezTo>
                    <a:pt x="2105" y="4415"/>
                    <a:pt x="2112" y="4443"/>
                    <a:pt x="2120" y="4471"/>
                  </a:cubicBezTo>
                  <a:cubicBezTo>
                    <a:pt x="2126" y="4494"/>
                    <a:pt x="2133" y="4516"/>
                    <a:pt x="2139" y="4539"/>
                  </a:cubicBezTo>
                  <a:cubicBezTo>
                    <a:pt x="2149" y="4569"/>
                    <a:pt x="2156" y="4598"/>
                    <a:pt x="2166" y="4628"/>
                  </a:cubicBezTo>
                  <a:lnTo>
                    <a:pt x="2226" y="4839"/>
                  </a:lnTo>
                  <a:cubicBezTo>
                    <a:pt x="2234" y="4865"/>
                    <a:pt x="2240" y="4890"/>
                    <a:pt x="2246" y="4915"/>
                  </a:cubicBezTo>
                  <a:cubicBezTo>
                    <a:pt x="2252" y="4940"/>
                    <a:pt x="2258" y="4966"/>
                    <a:pt x="2264" y="4990"/>
                  </a:cubicBezTo>
                  <a:cubicBezTo>
                    <a:pt x="2270" y="5015"/>
                    <a:pt x="2278" y="5040"/>
                    <a:pt x="2288" y="5064"/>
                  </a:cubicBezTo>
                  <a:cubicBezTo>
                    <a:pt x="2298" y="5089"/>
                    <a:pt x="2306" y="5113"/>
                    <a:pt x="2312" y="5138"/>
                  </a:cubicBezTo>
                  <a:cubicBezTo>
                    <a:pt x="2318" y="5161"/>
                    <a:pt x="2320" y="5186"/>
                    <a:pt x="2322" y="5211"/>
                  </a:cubicBezTo>
                  <a:cubicBezTo>
                    <a:pt x="2323" y="5239"/>
                    <a:pt x="2324" y="5267"/>
                    <a:pt x="2332" y="5295"/>
                  </a:cubicBezTo>
                  <a:cubicBezTo>
                    <a:pt x="2340" y="5325"/>
                    <a:pt x="2355" y="5350"/>
                    <a:pt x="2370" y="5374"/>
                  </a:cubicBezTo>
                  <a:cubicBezTo>
                    <a:pt x="2383" y="5397"/>
                    <a:pt x="2395" y="5418"/>
                    <a:pt x="2401" y="5440"/>
                  </a:cubicBezTo>
                  <a:cubicBezTo>
                    <a:pt x="2407" y="5460"/>
                    <a:pt x="2404" y="5485"/>
                    <a:pt x="2404" y="5511"/>
                  </a:cubicBezTo>
                  <a:cubicBezTo>
                    <a:pt x="2404" y="5539"/>
                    <a:pt x="2403" y="5568"/>
                    <a:pt x="2410" y="5599"/>
                  </a:cubicBezTo>
                  <a:cubicBezTo>
                    <a:pt x="2415" y="5614"/>
                    <a:pt x="2427" y="5623"/>
                    <a:pt x="2443" y="5623"/>
                  </a:cubicBezTo>
                  <a:cubicBezTo>
                    <a:pt x="2445" y="5623"/>
                    <a:pt x="2447" y="5623"/>
                    <a:pt x="2454" y="5618"/>
                  </a:cubicBezTo>
                  <a:cubicBezTo>
                    <a:pt x="2472" y="5614"/>
                    <a:pt x="2483" y="5596"/>
                    <a:pt x="2478" y="5579"/>
                  </a:cubicBezTo>
                  <a:cubicBezTo>
                    <a:pt x="2472" y="5557"/>
                    <a:pt x="2475" y="5533"/>
                    <a:pt x="2475" y="5508"/>
                  </a:cubicBezTo>
                  <a:cubicBezTo>
                    <a:pt x="2476" y="5479"/>
                    <a:pt x="2476" y="5451"/>
                    <a:pt x="2469" y="5420"/>
                  </a:cubicBezTo>
                  <a:cubicBezTo>
                    <a:pt x="2460" y="5390"/>
                    <a:pt x="2445" y="5364"/>
                    <a:pt x="2430" y="5338"/>
                  </a:cubicBezTo>
                  <a:cubicBezTo>
                    <a:pt x="2418" y="5315"/>
                    <a:pt x="2404" y="5296"/>
                    <a:pt x="2399" y="5275"/>
                  </a:cubicBezTo>
                  <a:cubicBezTo>
                    <a:pt x="2393" y="5252"/>
                    <a:pt x="2392" y="5228"/>
                    <a:pt x="2391" y="5202"/>
                  </a:cubicBezTo>
                  <a:cubicBezTo>
                    <a:pt x="2387" y="5175"/>
                    <a:pt x="2386" y="5146"/>
                    <a:pt x="2379" y="5118"/>
                  </a:cubicBezTo>
                  <a:cubicBezTo>
                    <a:pt x="2373" y="5090"/>
                    <a:pt x="2362" y="5063"/>
                    <a:pt x="2353" y="5037"/>
                  </a:cubicBezTo>
                  <a:cubicBezTo>
                    <a:pt x="2345" y="5015"/>
                    <a:pt x="2336" y="4990"/>
                    <a:pt x="2330" y="4967"/>
                  </a:cubicBezTo>
                  <a:cubicBezTo>
                    <a:pt x="2323" y="4943"/>
                    <a:pt x="2318" y="4919"/>
                    <a:pt x="2312" y="4895"/>
                  </a:cubicBezTo>
                  <a:cubicBezTo>
                    <a:pt x="2306" y="4867"/>
                    <a:pt x="2300" y="4842"/>
                    <a:pt x="2293" y="4815"/>
                  </a:cubicBezTo>
                  <a:lnTo>
                    <a:pt x="2232" y="4604"/>
                  </a:lnTo>
                  <a:cubicBezTo>
                    <a:pt x="2224" y="4574"/>
                    <a:pt x="2215" y="4545"/>
                    <a:pt x="2206" y="4514"/>
                  </a:cubicBezTo>
                  <a:cubicBezTo>
                    <a:pt x="2198" y="4491"/>
                    <a:pt x="2192" y="4471"/>
                    <a:pt x="2186" y="4448"/>
                  </a:cubicBezTo>
                  <a:cubicBezTo>
                    <a:pt x="2179" y="4419"/>
                    <a:pt x="2172" y="4391"/>
                    <a:pt x="2162" y="4363"/>
                  </a:cubicBezTo>
                  <a:cubicBezTo>
                    <a:pt x="2155" y="4339"/>
                    <a:pt x="2149" y="4316"/>
                    <a:pt x="2143" y="4292"/>
                  </a:cubicBezTo>
                  <a:cubicBezTo>
                    <a:pt x="2135" y="4265"/>
                    <a:pt x="2129" y="4237"/>
                    <a:pt x="2120" y="4212"/>
                  </a:cubicBezTo>
                  <a:cubicBezTo>
                    <a:pt x="2111" y="4183"/>
                    <a:pt x="2095" y="4157"/>
                    <a:pt x="2081" y="4133"/>
                  </a:cubicBezTo>
                  <a:cubicBezTo>
                    <a:pt x="2069" y="4112"/>
                    <a:pt x="2057" y="4092"/>
                    <a:pt x="2048" y="4071"/>
                  </a:cubicBezTo>
                  <a:cubicBezTo>
                    <a:pt x="2042" y="4049"/>
                    <a:pt x="2040" y="4025"/>
                    <a:pt x="2036" y="4000"/>
                  </a:cubicBezTo>
                  <a:cubicBezTo>
                    <a:pt x="2034" y="3973"/>
                    <a:pt x="2030" y="3943"/>
                    <a:pt x="2022" y="3915"/>
                  </a:cubicBezTo>
                  <a:cubicBezTo>
                    <a:pt x="2012" y="3888"/>
                    <a:pt x="1999" y="3862"/>
                    <a:pt x="1986" y="3837"/>
                  </a:cubicBezTo>
                  <a:cubicBezTo>
                    <a:pt x="1974" y="3816"/>
                    <a:pt x="1963" y="3794"/>
                    <a:pt x="1956" y="3771"/>
                  </a:cubicBezTo>
                  <a:cubicBezTo>
                    <a:pt x="1949" y="3747"/>
                    <a:pt x="1943" y="3725"/>
                    <a:pt x="1936" y="3701"/>
                  </a:cubicBezTo>
                  <a:cubicBezTo>
                    <a:pt x="1927" y="3673"/>
                    <a:pt x="1920" y="3647"/>
                    <a:pt x="1911" y="3622"/>
                  </a:cubicBezTo>
                  <a:cubicBezTo>
                    <a:pt x="1903" y="3599"/>
                    <a:pt x="1896" y="3575"/>
                    <a:pt x="1888" y="3552"/>
                  </a:cubicBezTo>
                  <a:cubicBezTo>
                    <a:pt x="1881" y="3525"/>
                    <a:pt x="1871" y="3498"/>
                    <a:pt x="1863" y="3473"/>
                  </a:cubicBezTo>
                  <a:lnTo>
                    <a:pt x="1830" y="3395"/>
                  </a:lnTo>
                  <a:lnTo>
                    <a:pt x="1804" y="3327"/>
                  </a:lnTo>
                  <a:cubicBezTo>
                    <a:pt x="1794" y="3304"/>
                    <a:pt x="1787" y="3280"/>
                    <a:pt x="1779" y="3258"/>
                  </a:cubicBezTo>
                  <a:cubicBezTo>
                    <a:pt x="1770" y="3231"/>
                    <a:pt x="1762" y="3205"/>
                    <a:pt x="1751" y="3180"/>
                  </a:cubicBezTo>
                  <a:cubicBezTo>
                    <a:pt x="1742" y="3153"/>
                    <a:pt x="1730" y="3128"/>
                    <a:pt x="1715" y="3103"/>
                  </a:cubicBezTo>
                  <a:cubicBezTo>
                    <a:pt x="1703" y="3083"/>
                    <a:pt x="1693" y="3061"/>
                    <a:pt x="1684" y="3038"/>
                  </a:cubicBezTo>
                  <a:cubicBezTo>
                    <a:pt x="1672" y="3008"/>
                    <a:pt x="1658" y="2976"/>
                    <a:pt x="1646" y="2946"/>
                  </a:cubicBezTo>
                  <a:lnTo>
                    <a:pt x="1624" y="2893"/>
                  </a:lnTo>
                  <a:cubicBezTo>
                    <a:pt x="1616" y="2871"/>
                    <a:pt x="1606" y="2847"/>
                    <a:pt x="1599" y="2824"/>
                  </a:cubicBezTo>
                  <a:cubicBezTo>
                    <a:pt x="1590" y="2798"/>
                    <a:pt x="1581" y="2772"/>
                    <a:pt x="1570" y="2746"/>
                  </a:cubicBezTo>
                  <a:cubicBezTo>
                    <a:pt x="1561" y="2723"/>
                    <a:pt x="1554" y="2702"/>
                    <a:pt x="1544" y="2679"/>
                  </a:cubicBezTo>
                  <a:cubicBezTo>
                    <a:pt x="1533" y="2654"/>
                    <a:pt x="1524" y="2626"/>
                    <a:pt x="1513" y="2601"/>
                  </a:cubicBezTo>
                  <a:cubicBezTo>
                    <a:pt x="1502" y="2575"/>
                    <a:pt x="1489" y="2550"/>
                    <a:pt x="1477" y="2526"/>
                  </a:cubicBezTo>
                  <a:cubicBezTo>
                    <a:pt x="1466" y="2504"/>
                    <a:pt x="1453" y="2481"/>
                    <a:pt x="1445" y="2460"/>
                  </a:cubicBezTo>
                  <a:cubicBezTo>
                    <a:pt x="1437" y="2438"/>
                    <a:pt x="1428" y="2419"/>
                    <a:pt x="1418" y="2398"/>
                  </a:cubicBezTo>
                  <a:cubicBezTo>
                    <a:pt x="1409" y="2371"/>
                    <a:pt x="1397" y="2344"/>
                    <a:pt x="1384" y="2316"/>
                  </a:cubicBezTo>
                  <a:cubicBezTo>
                    <a:pt x="1375" y="2296"/>
                    <a:pt x="1366" y="2275"/>
                    <a:pt x="1357" y="2254"/>
                  </a:cubicBezTo>
                  <a:cubicBezTo>
                    <a:pt x="1344" y="2226"/>
                    <a:pt x="1332" y="2201"/>
                    <a:pt x="1320" y="2174"/>
                  </a:cubicBezTo>
                  <a:cubicBezTo>
                    <a:pt x="1309" y="2151"/>
                    <a:pt x="1302" y="2127"/>
                    <a:pt x="1295" y="2104"/>
                  </a:cubicBezTo>
                  <a:cubicBezTo>
                    <a:pt x="1285" y="2079"/>
                    <a:pt x="1277" y="2051"/>
                    <a:pt x="1265" y="2027"/>
                  </a:cubicBezTo>
                  <a:cubicBezTo>
                    <a:pt x="1252" y="2001"/>
                    <a:pt x="1237" y="1977"/>
                    <a:pt x="1222" y="1953"/>
                  </a:cubicBezTo>
                  <a:cubicBezTo>
                    <a:pt x="1209" y="1932"/>
                    <a:pt x="1197" y="1912"/>
                    <a:pt x="1186" y="1891"/>
                  </a:cubicBezTo>
                  <a:cubicBezTo>
                    <a:pt x="1175" y="1868"/>
                    <a:pt x="1166" y="1844"/>
                    <a:pt x="1157" y="1821"/>
                  </a:cubicBezTo>
                  <a:cubicBezTo>
                    <a:pt x="1146" y="1795"/>
                    <a:pt x="1137" y="1770"/>
                    <a:pt x="1125" y="1746"/>
                  </a:cubicBezTo>
                  <a:cubicBezTo>
                    <a:pt x="1112" y="1718"/>
                    <a:pt x="1095" y="1696"/>
                    <a:pt x="1078" y="1673"/>
                  </a:cubicBezTo>
                  <a:cubicBezTo>
                    <a:pt x="1063" y="1654"/>
                    <a:pt x="1049" y="1633"/>
                    <a:pt x="1039" y="1614"/>
                  </a:cubicBezTo>
                  <a:cubicBezTo>
                    <a:pt x="1027" y="1591"/>
                    <a:pt x="1017" y="1569"/>
                    <a:pt x="1007" y="1546"/>
                  </a:cubicBezTo>
                  <a:cubicBezTo>
                    <a:pt x="997" y="1520"/>
                    <a:pt x="985" y="1496"/>
                    <a:pt x="973" y="1472"/>
                  </a:cubicBezTo>
                  <a:cubicBezTo>
                    <a:pt x="961" y="1449"/>
                    <a:pt x="951" y="1426"/>
                    <a:pt x="940" y="1403"/>
                  </a:cubicBezTo>
                  <a:cubicBezTo>
                    <a:pt x="930" y="1377"/>
                    <a:pt x="918" y="1353"/>
                    <a:pt x="906" y="1329"/>
                  </a:cubicBezTo>
                  <a:cubicBezTo>
                    <a:pt x="890" y="1304"/>
                    <a:pt x="873" y="1280"/>
                    <a:pt x="858" y="1257"/>
                  </a:cubicBezTo>
                  <a:cubicBezTo>
                    <a:pt x="843" y="1238"/>
                    <a:pt x="828" y="1219"/>
                    <a:pt x="818" y="1199"/>
                  </a:cubicBezTo>
                  <a:cubicBezTo>
                    <a:pt x="805" y="1179"/>
                    <a:pt x="799" y="1155"/>
                    <a:pt x="792" y="1130"/>
                  </a:cubicBezTo>
                  <a:cubicBezTo>
                    <a:pt x="785" y="1104"/>
                    <a:pt x="775" y="1076"/>
                    <a:pt x="762" y="1050"/>
                  </a:cubicBezTo>
                  <a:cubicBezTo>
                    <a:pt x="746" y="1024"/>
                    <a:pt x="726" y="1002"/>
                    <a:pt x="704" y="981"/>
                  </a:cubicBezTo>
                  <a:cubicBezTo>
                    <a:pt x="688" y="964"/>
                    <a:pt x="671" y="947"/>
                    <a:pt x="660" y="929"/>
                  </a:cubicBezTo>
                  <a:lnTo>
                    <a:pt x="630" y="876"/>
                  </a:lnTo>
                  <a:cubicBezTo>
                    <a:pt x="615" y="849"/>
                    <a:pt x="598" y="821"/>
                    <a:pt x="583" y="795"/>
                  </a:cubicBezTo>
                  <a:cubicBezTo>
                    <a:pt x="571" y="775"/>
                    <a:pt x="562" y="751"/>
                    <a:pt x="555" y="727"/>
                  </a:cubicBezTo>
                  <a:cubicBezTo>
                    <a:pt x="545" y="700"/>
                    <a:pt x="537" y="674"/>
                    <a:pt x="521" y="649"/>
                  </a:cubicBezTo>
                  <a:cubicBezTo>
                    <a:pt x="504" y="624"/>
                    <a:pt x="488" y="601"/>
                    <a:pt x="470" y="578"/>
                  </a:cubicBezTo>
                  <a:cubicBezTo>
                    <a:pt x="454" y="559"/>
                    <a:pt x="441" y="540"/>
                    <a:pt x="429" y="522"/>
                  </a:cubicBezTo>
                  <a:cubicBezTo>
                    <a:pt x="412" y="497"/>
                    <a:pt x="392" y="474"/>
                    <a:pt x="374" y="451"/>
                  </a:cubicBezTo>
                  <a:cubicBezTo>
                    <a:pt x="359" y="433"/>
                    <a:pt x="345" y="416"/>
                    <a:pt x="333" y="398"/>
                  </a:cubicBezTo>
                  <a:cubicBezTo>
                    <a:pt x="319" y="376"/>
                    <a:pt x="308" y="351"/>
                    <a:pt x="298" y="327"/>
                  </a:cubicBezTo>
                  <a:cubicBezTo>
                    <a:pt x="290" y="303"/>
                    <a:pt x="279" y="276"/>
                    <a:pt x="264" y="256"/>
                  </a:cubicBezTo>
                  <a:cubicBezTo>
                    <a:pt x="242" y="226"/>
                    <a:pt x="222" y="200"/>
                    <a:pt x="204" y="177"/>
                  </a:cubicBezTo>
                  <a:cubicBezTo>
                    <a:pt x="189" y="161"/>
                    <a:pt x="177" y="147"/>
                    <a:pt x="167" y="131"/>
                  </a:cubicBezTo>
                  <a:cubicBezTo>
                    <a:pt x="132" y="81"/>
                    <a:pt x="116" y="68"/>
                    <a:pt x="102" y="56"/>
                  </a:cubicBezTo>
                  <a:cubicBezTo>
                    <a:pt x="91" y="46"/>
                    <a:pt x="82" y="38"/>
                    <a:pt x="62" y="14"/>
                  </a:cubicBezTo>
                  <a:cubicBezTo>
                    <a:pt x="56" y="5"/>
                    <a:pt x="47" y="0"/>
                    <a:pt x="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1"/>
            <p:cNvSpPr/>
            <p:nvPr/>
          </p:nvSpPr>
          <p:spPr>
            <a:xfrm>
              <a:off x="4964850" y="5037150"/>
              <a:ext cx="25" cy="25"/>
            </a:xfrm>
            <a:custGeom>
              <a:avLst/>
              <a:gdLst/>
              <a:ahLst/>
              <a:cxnLst/>
              <a:rect l="l" t="t" r="r" b="b"/>
              <a:pathLst>
                <a:path w="1" h="1" extrusionOk="0">
                  <a:moveTo>
                    <a:pt x="1" y="1"/>
                  </a:moveTo>
                  <a:close/>
                </a:path>
              </a:pathLst>
            </a:custGeom>
            <a:solidFill>
              <a:srgbClr val="FCB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1"/>
            <p:cNvSpPr/>
            <p:nvPr/>
          </p:nvSpPr>
          <p:spPr>
            <a:xfrm>
              <a:off x="4879975" y="4946000"/>
              <a:ext cx="25" cy="25"/>
            </a:xfrm>
            <a:custGeom>
              <a:avLst/>
              <a:gdLst/>
              <a:ahLst/>
              <a:cxnLst/>
              <a:rect l="l" t="t" r="r" b="b"/>
              <a:pathLst>
                <a:path w="1" h="1" extrusionOk="0">
                  <a:moveTo>
                    <a:pt x="1" y="1"/>
                  </a:moveTo>
                  <a:close/>
                </a:path>
              </a:pathLst>
            </a:custGeom>
            <a:solidFill>
              <a:srgbClr val="FCB2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1"/>
            <p:cNvSpPr/>
            <p:nvPr/>
          </p:nvSpPr>
          <p:spPr>
            <a:xfrm>
              <a:off x="4915050" y="4955075"/>
              <a:ext cx="48925" cy="72650"/>
            </a:xfrm>
            <a:custGeom>
              <a:avLst/>
              <a:gdLst/>
              <a:ahLst/>
              <a:cxnLst/>
              <a:rect l="l" t="t" r="r" b="b"/>
              <a:pathLst>
                <a:path w="1957" h="2906" extrusionOk="0">
                  <a:moveTo>
                    <a:pt x="36" y="1"/>
                  </a:moveTo>
                  <a:cubicBezTo>
                    <a:pt x="28" y="1"/>
                    <a:pt x="19" y="5"/>
                    <a:pt x="13" y="12"/>
                  </a:cubicBezTo>
                  <a:cubicBezTo>
                    <a:pt x="1" y="24"/>
                    <a:pt x="2" y="45"/>
                    <a:pt x="14" y="57"/>
                  </a:cubicBezTo>
                  <a:cubicBezTo>
                    <a:pt x="30" y="73"/>
                    <a:pt x="45" y="86"/>
                    <a:pt x="61" y="101"/>
                  </a:cubicBezTo>
                  <a:cubicBezTo>
                    <a:pt x="84" y="122"/>
                    <a:pt x="106" y="143"/>
                    <a:pt x="128" y="165"/>
                  </a:cubicBezTo>
                  <a:cubicBezTo>
                    <a:pt x="148" y="184"/>
                    <a:pt x="170" y="201"/>
                    <a:pt x="191" y="216"/>
                  </a:cubicBezTo>
                  <a:cubicBezTo>
                    <a:pt x="212" y="233"/>
                    <a:pt x="232" y="248"/>
                    <a:pt x="249" y="264"/>
                  </a:cubicBezTo>
                  <a:cubicBezTo>
                    <a:pt x="263" y="281"/>
                    <a:pt x="275" y="303"/>
                    <a:pt x="290" y="325"/>
                  </a:cubicBezTo>
                  <a:cubicBezTo>
                    <a:pt x="303" y="349"/>
                    <a:pt x="317" y="373"/>
                    <a:pt x="336" y="395"/>
                  </a:cubicBezTo>
                  <a:cubicBezTo>
                    <a:pt x="357" y="416"/>
                    <a:pt x="377" y="433"/>
                    <a:pt x="397" y="449"/>
                  </a:cubicBezTo>
                  <a:cubicBezTo>
                    <a:pt x="418" y="466"/>
                    <a:pt x="437" y="481"/>
                    <a:pt x="454" y="499"/>
                  </a:cubicBezTo>
                  <a:cubicBezTo>
                    <a:pt x="472" y="520"/>
                    <a:pt x="487" y="542"/>
                    <a:pt x="503" y="563"/>
                  </a:cubicBezTo>
                  <a:cubicBezTo>
                    <a:pt x="518" y="583"/>
                    <a:pt x="533" y="603"/>
                    <a:pt x="550" y="621"/>
                  </a:cubicBezTo>
                  <a:cubicBezTo>
                    <a:pt x="569" y="643"/>
                    <a:pt x="588" y="661"/>
                    <a:pt x="607" y="678"/>
                  </a:cubicBezTo>
                  <a:cubicBezTo>
                    <a:pt x="629" y="697"/>
                    <a:pt x="647" y="712"/>
                    <a:pt x="662" y="732"/>
                  </a:cubicBezTo>
                  <a:cubicBezTo>
                    <a:pt x="679" y="752"/>
                    <a:pt x="693" y="773"/>
                    <a:pt x="708" y="796"/>
                  </a:cubicBezTo>
                  <a:cubicBezTo>
                    <a:pt x="721" y="819"/>
                    <a:pt x="736" y="841"/>
                    <a:pt x="751" y="860"/>
                  </a:cubicBezTo>
                  <a:cubicBezTo>
                    <a:pt x="768" y="879"/>
                    <a:pt x="782" y="902"/>
                    <a:pt x="795" y="924"/>
                  </a:cubicBezTo>
                  <a:cubicBezTo>
                    <a:pt x="808" y="946"/>
                    <a:pt x="823" y="969"/>
                    <a:pt x="837" y="988"/>
                  </a:cubicBezTo>
                  <a:cubicBezTo>
                    <a:pt x="856" y="1013"/>
                    <a:pt x="879" y="1031"/>
                    <a:pt x="899" y="1049"/>
                  </a:cubicBezTo>
                  <a:cubicBezTo>
                    <a:pt x="919" y="1065"/>
                    <a:pt x="939" y="1079"/>
                    <a:pt x="951" y="1097"/>
                  </a:cubicBezTo>
                  <a:cubicBezTo>
                    <a:pt x="965" y="1116"/>
                    <a:pt x="974" y="1140"/>
                    <a:pt x="983" y="1164"/>
                  </a:cubicBezTo>
                  <a:cubicBezTo>
                    <a:pt x="993" y="1190"/>
                    <a:pt x="1002" y="1216"/>
                    <a:pt x="1019" y="1240"/>
                  </a:cubicBezTo>
                  <a:cubicBezTo>
                    <a:pt x="1032" y="1259"/>
                    <a:pt x="1047" y="1278"/>
                    <a:pt x="1060" y="1296"/>
                  </a:cubicBezTo>
                  <a:cubicBezTo>
                    <a:pt x="1076" y="1319"/>
                    <a:pt x="1095" y="1341"/>
                    <a:pt x="1110" y="1365"/>
                  </a:cubicBezTo>
                  <a:lnTo>
                    <a:pt x="1139" y="1408"/>
                  </a:lnTo>
                  <a:cubicBezTo>
                    <a:pt x="1160" y="1438"/>
                    <a:pt x="1179" y="1467"/>
                    <a:pt x="1197" y="1496"/>
                  </a:cubicBezTo>
                  <a:cubicBezTo>
                    <a:pt x="1226" y="1541"/>
                    <a:pt x="1255" y="1586"/>
                    <a:pt x="1281" y="1628"/>
                  </a:cubicBezTo>
                  <a:cubicBezTo>
                    <a:pt x="1297" y="1653"/>
                    <a:pt x="1316" y="1674"/>
                    <a:pt x="1335" y="1695"/>
                  </a:cubicBezTo>
                  <a:cubicBezTo>
                    <a:pt x="1353" y="1714"/>
                    <a:pt x="1370" y="1731"/>
                    <a:pt x="1381" y="1750"/>
                  </a:cubicBezTo>
                  <a:cubicBezTo>
                    <a:pt x="1395" y="1773"/>
                    <a:pt x="1406" y="1799"/>
                    <a:pt x="1415" y="1823"/>
                  </a:cubicBezTo>
                  <a:cubicBezTo>
                    <a:pt x="1426" y="1846"/>
                    <a:pt x="1436" y="1868"/>
                    <a:pt x="1448" y="1890"/>
                  </a:cubicBezTo>
                  <a:cubicBezTo>
                    <a:pt x="1461" y="1915"/>
                    <a:pt x="1473" y="1940"/>
                    <a:pt x="1485" y="1967"/>
                  </a:cubicBezTo>
                  <a:cubicBezTo>
                    <a:pt x="1494" y="1988"/>
                    <a:pt x="1505" y="2010"/>
                    <a:pt x="1516" y="2029"/>
                  </a:cubicBezTo>
                  <a:cubicBezTo>
                    <a:pt x="1527" y="2052"/>
                    <a:pt x="1540" y="2073"/>
                    <a:pt x="1552" y="2094"/>
                  </a:cubicBezTo>
                  <a:cubicBezTo>
                    <a:pt x="1565" y="2116"/>
                    <a:pt x="1580" y="2140"/>
                    <a:pt x="1591" y="2163"/>
                  </a:cubicBezTo>
                  <a:cubicBezTo>
                    <a:pt x="1602" y="2185"/>
                    <a:pt x="1608" y="2211"/>
                    <a:pt x="1614" y="2236"/>
                  </a:cubicBezTo>
                  <a:cubicBezTo>
                    <a:pt x="1620" y="2261"/>
                    <a:pt x="1627" y="2287"/>
                    <a:pt x="1638" y="2311"/>
                  </a:cubicBezTo>
                  <a:cubicBezTo>
                    <a:pt x="1651" y="2340"/>
                    <a:pt x="1668" y="2363"/>
                    <a:pt x="1685" y="2386"/>
                  </a:cubicBezTo>
                  <a:cubicBezTo>
                    <a:pt x="1699" y="2406"/>
                    <a:pt x="1714" y="2425"/>
                    <a:pt x="1722" y="2443"/>
                  </a:cubicBezTo>
                  <a:cubicBezTo>
                    <a:pt x="1733" y="2467"/>
                    <a:pt x="1745" y="2492"/>
                    <a:pt x="1756" y="2515"/>
                  </a:cubicBezTo>
                  <a:cubicBezTo>
                    <a:pt x="1768" y="2539"/>
                    <a:pt x="1777" y="2562"/>
                    <a:pt x="1787" y="2584"/>
                  </a:cubicBezTo>
                  <a:cubicBezTo>
                    <a:pt x="1798" y="2612"/>
                    <a:pt x="1800" y="2641"/>
                    <a:pt x="1804" y="2667"/>
                  </a:cubicBezTo>
                  <a:cubicBezTo>
                    <a:pt x="1806" y="2691"/>
                    <a:pt x="1810" y="2716"/>
                    <a:pt x="1817" y="2737"/>
                  </a:cubicBezTo>
                  <a:cubicBezTo>
                    <a:pt x="1837" y="2792"/>
                    <a:pt x="1854" y="2811"/>
                    <a:pt x="1867" y="2826"/>
                  </a:cubicBezTo>
                  <a:cubicBezTo>
                    <a:pt x="1877" y="2837"/>
                    <a:pt x="1884" y="2845"/>
                    <a:pt x="1891" y="2876"/>
                  </a:cubicBezTo>
                  <a:cubicBezTo>
                    <a:pt x="1896" y="2890"/>
                    <a:pt x="1909" y="2900"/>
                    <a:pt x="1923" y="2900"/>
                  </a:cubicBezTo>
                  <a:cubicBezTo>
                    <a:pt x="1925" y="2900"/>
                    <a:pt x="1928" y="2900"/>
                    <a:pt x="1929" y="2906"/>
                  </a:cubicBezTo>
                  <a:cubicBezTo>
                    <a:pt x="1946" y="2901"/>
                    <a:pt x="1957" y="2883"/>
                    <a:pt x="1952" y="2866"/>
                  </a:cubicBezTo>
                  <a:cubicBezTo>
                    <a:pt x="1941" y="2825"/>
                    <a:pt x="1929" y="2810"/>
                    <a:pt x="1914" y="2792"/>
                  </a:cubicBezTo>
                  <a:cubicBezTo>
                    <a:pt x="1902" y="2780"/>
                    <a:pt x="1891" y="2765"/>
                    <a:pt x="1877" y="2724"/>
                  </a:cubicBezTo>
                  <a:cubicBezTo>
                    <a:pt x="1872" y="2708"/>
                    <a:pt x="1871" y="2689"/>
                    <a:pt x="1867" y="2667"/>
                  </a:cubicBezTo>
                  <a:cubicBezTo>
                    <a:pt x="1865" y="2636"/>
                    <a:pt x="1860" y="2601"/>
                    <a:pt x="1846" y="2565"/>
                  </a:cubicBezTo>
                  <a:cubicBezTo>
                    <a:pt x="1836" y="2541"/>
                    <a:pt x="1823" y="2518"/>
                    <a:pt x="1811" y="2492"/>
                  </a:cubicBezTo>
                  <a:cubicBezTo>
                    <a:pt x="1799" y="2471"/>
                    <a:pt x="1788" y="2448"/>
                    <a:pt x="1777" y="2424"/>
                  </a:cubicBezTo>
                  <a:cubicBezTo>
                    <a:pt x="1768" y="2398"/>
                    <a:pt x="1751" y="2375"/>
                    <a:pt x="1734" y="2352"/>
                  </a:cubicBezTo>
                  <a:cubicBezTo>
                    <a:pt x="1719" y="2332"/>
                    <a:pt x="1704" y="2311"/>
                    <a:pt x="1693" y="2289"/>
                  </a:cubicBezTo>
                  <a:cubicBezTo>
                    <a:pt x="1684" y="2271"/>
                    <a:pt x="1679" y="2248"/>
                    <a:pt x="1673" y="2225"/>
                  </a:cubicBezTo>
                  <a:cubicBezTo>
                    <a:pt x="1666" y="2196"/>
                    <a:pt x="1659" y="2168"/>
                    <a:pt x="1644" y="2139"/>
                  </a:cubicBezTo>
                  <a:cubicBezTo>
                    <a:pt x="1632" y="2114"/>
                    <a:pt x="1619" y="2089"/>
                    <a:pt x="1604" y="2065"/>
                  </a:cubicBezTo>
                  <a:lnTo>
                    <a:pt x="1568" y="2001"/>
                  </a:lnTo>
                  <a:cubicBezTo>
                    <a:pt x="1558" y="1982"/>
                    <a:pt x="1547" y="1960"/>
                    <a:pt x="1539" y="1940"/>
                  </a:cubicBezTo>
                  <a:cubicBezTo>
                    <a:pt x="1527" y="1914"/>
                    <a:pt x="1515" y="1887"/>
                    <a:pt x="1499" y="1861"/>
                  </a:cubicBezTo>
                  <a:cubicBezTo>
                    <a:pt x="1489" y="1841"/>
                    <a:pt x="1479" y="1819"/>
                    <a:pt x="1471" y="1799"/>
                  </a:cubicBezTo>
                  <a:cubicBezTo>
                    <a:pt x="1459" y="1771"/>
                    <a:pt x="1447" y="1744"/>
                    <a:pt x="1431" y="1718"/>
                  </a:cubicBezTo>
                  <a:cubicBezTo>
                    <a:pt x="1416" y="1693"/>
                    <a:pt x="1396" y="1673"/>
                    <a:pt x="1376" y="1651"/>
                  </a:cubicBezTo>
                  <a:cubicBezTo>
                    <a:pt x="1360" y="1632"/>
                    <a:pt x="1343" y="1615"/>
                    <a:pt x="1332" y="1595"/>
                  </a:cubicBezTo>
                  <a:cubicBezTo>
                    <a:pt x="1304" y="1553"/>
                    <a:pt x="1277" y="1509"/>
                    <a:pt x="1248" y="1463"/>
                  </a:cubicBezTo>
                  <a:cubicBezTo>
                    <a:pt x="1230" y="1433"/>
                    <a:pt x="1208" y="1405"/>
                    <a:pt x="1189" y="1375"/>
                  </a:cubicBezTo>
                  <a:lnTo>
                    <a:pt x="1162" y="1334"/>
                  </a:lnTo>
                  <a:cubicBezTo>
                    <a:pt x="1145" y="1309"/>
                    <a:pt x="1128" y="1285"/>
                    <a:pt x="1110" y="1261"/>
                  </a:cubicBezTo>
                  <a:cubicBezTo>
                    <a:pt x="1097" y="1243"/>
                    <a:pt x="1085" y="1225"/>
                    <a:pt x="1071" y="1206"/>
                  </a:cubicBezTo>
                  <a:cubicBezTo>
                    <a:pt x="1059" y="1190"/>
                    <a:pt x="1051" y="1167"/>
                    <a:pt x="1042" y="1145"/>
                  </a:cubicBezTo>
                  <a:cubicBezTo>
                    <a:pt x="1031" y="1116"/>
                    <a:pt x="1020" y="1088"/>
                    <a:pt x="1002" y="1062"/>
                  </a:cubicBezTo>
                  <a:cubicBezTo>
                    <a:pt x="984" y="1038"/>
                    <a:pt x="962" y="1020"/>
                    <a:pt x="939" y="1002"/>
                  </a:cubicBezTo>
                  <a:cubicBezTo>
                    <a:pt x="920" y="987"/>
                    <a:pt x="902" y="972"/>
                    <a:pt x="887" y="953"/>
                  </a:cubicBezTo>
                  <a:cubicBezTo>
                    <a:pt x="873" y="935"/>
                    <a:pt x="860" y="915"/>
                    <a:pt x="848" y="894"/>
                  </a:cubicBezTo>
                  <a:cubicBezTo>
                    <a:pt x="833" y="869"/>
                    <a:pt x="818" y="844"/>
                    <a:pt x="800" y="821"/>
                  </a:cubicBezTo>
                  <a:cubicBezTo>
                    <a:pt x="784" y="803"/>
                    <a:pt x="772" y="784"/>
                    <a:pt x="759" y="764"/>
                  </a:cubicBezTo>
                  <a:cubicBezTo>
                    <a:pt x="743" y="740"/>
                    <a:pt x="727" y="716"/>
                    <a:pt x="709" y="693"/>
                  </a:cubicBezTo>
                  <a:cubicBezTo>
                    <a:pt x="691" y="670"/>
                    <a:pt x="669" y="651"/>
                    <a:pt x="649" y="632"/>
                  </a:cubicBezTo>
                  <a:cubicBezTo>
                    <a:pt x="630" y="618"/>
                    <a:pt x="612" y="601"/>
                    <a:pt x="596" y="583"/>
                  </a:cubicBezTo>
                  <a:cubicBezTo>
                    <a:pt x="582" y="565"/>
                    <a:pt x="569" y="546"/>
                    <a:pt x="554" y="527"/>
                  </a:cubicBezTo>
                  <a:cubicBezTo>
                    <a:pt x="538" y="504"/>
                    <a:pt x="521" y="480"/>
                    <a:pt x="502" y="458"/>
                  </a:cubicBezTo>
                  <a:cubicBezTo>
                    <a:pt x="481" y="437"/>
                    <a:pt x="460" y="419"/>
                    <a:pt x="438" y="401"/>
                  </a:cubicBezTo>
                  <a:cubicBezTo>
                    <a:pt x="418" y="385"/>
                    <a:pt x="400" y="371"/>
                    <a:pt x="383" y="353"/>
                  </a:cubicBezTo>
                  <a:cubicBezTo>
                    <a:pt x="369" y="337"/>
                    <a:pt x="355" y="316"/>
                    <a:pt x="343" y="294"/>
                  </a:cubicBezTo>
                  <a:cubicBezTo>
                    <a:pt x="329" y="269"/>
                    <a:pt x="313" y="244"/>
                    <a:pt x="292" y="221"/>
                  </a:cubicBezTo>
                  <a:cubicBezTo>
                    <a:pt x="273" y="200"/>
                    <a:pt x="250" y="183"/>
                    <a:pt x="227" y="166"/>
                  </a:cubicBezTo>
                  <a:cubicBezTo>
                    <a:pt x="208" y="152"/>
                    <a:pt x="188" y="136"/>
                    <a:pt x="171" y="119"/>
                  </a:cubicBezTo>
                  <a:cubicBezTo>
                    <a:pt x="148" y="97"/>
                    <a:pt x="126" y="75"/>
                    <a:pt x="103" y="55"/>
                  </a:cubicBezTo>
                  <a:cubicBezTo>
                    <a:pt x="88" y="39"/>
                    <a:pt x="73" y="26"/>
                    <a:pt x="57" y="10"/>
                  </a:cubicBezTo>
                  <a:cubicBezTo>
                    <a:pt x="52" y="4"/>
                    <a:pt x="44" y="1"/>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1"/>
            <p:cNvSpPr/>
            <p:nvPr/>
          </p:nvSpPr>
          <p:spPr>
            <a:xfrm>
              <a:off x="4029400" y="3775025"/>
              <a:ext cx="373350" cy="813575"/>
            </a:xfrm>
            <a:custGeom>
              <a:avLst/>
              <a:gdLst/>
              <a:ahLst/>
              <a:cxnLst/>
              <a:rect l="l" t="t" r="r" b="b"/>
              <a:pathLst>
                <a:path w="14934" h="32543" extrusionOk="0">
                  <a:moveTo>
                    <a:pt x="1169" y="0"/>
                  </a:moveTo>
                  <a:cubicBezTo>
                    <a:pt x="1144" y="73"/>
                    <a:pt x="1172" y="74"/>
                    <a:pt x="1168" y="152"/>
                  </a:cubicBezTo>
                  <a:cubicBezTo>
                    <a:pt x="1166" y="228"/>
                    <a:pt x="1151" y="228"/>
                    <a:pt x="1149" y="306"/>
                  </a:cubicBezTo>
                  <a:cubicBezTo>
                    <a:pt x="1145" y="383"/>
                    <a:pt x="1157" y="383"/>
                    <a:pt x="1154" y="461"/>
                  </a:cubicBezTo>
                  <a:cubicBezTo>
                    <a:pt x="1150" y="537"/>
                    <a:pt x="1138" y="537"/>
                    <a:pt x="1135" y="615"/>
                  </a:cubicBezTo>
                  <a:cubicBezTo>
                    <a:pt x="1132" y="692"/>
                    <a:pt x="1115" y="692"/>
                    <a:pt x="1111" y="770"/>
                  </a:cubicBezTo>
                  <a:cubicBezTo>
                    <a:pt x="1108" y="846"/>
                    <a:pt x="1111" y="846"/>
                    <a:pt x="1108" y="923"/>
                  </a:cubicBezTo>
                  <a:cubicBezTo>
                    <a:pt x="1105" y="1001"/>
                    <a:pt x="1115" y="1001"/>
                    <a:pt x="1111" y="1078"/>
                  </a:cubicBezTo>
                  <a:cubicBezTo>
                    <a:pt x="1108" y="1155"/>
                    <a:pt x="1123" y="1155"/>
                    <a:pt x="1119" y="1232"/>
                  </a:cubicBezTo>
                  <a:cubicBezTo>
                    <a:pt x="1115" y="1310"/>
                    <a:pt x="1093" y="1309"/>
                    <a:pt x="1089" y="1385"/>
                  </a:cubicBezTo>
                  <a:lnTo>
                    <a:pt x="1083" y="1540"/>
                  </a:lnTo>
                  <a:cubicBezTo>
                    <a:pt x="1081" y="1617"/>
                    <a:pt x="1093" y="1617"/>
                    <a:pt x="1089" y="1694"/>
                  </a:cubicBezTo>
                  <a:cubicBezTo>
                    <a:pt x="1087" y="1771"/>
                    <a:pt x="1082" y="1771"/>
                    <a:pt x="1079" y="1849"/>
                  </a:cubicBezTo>
                  <a:cubicBezTo>
                    <a:pt x="1076" y="1926"/>
                    <a:pt x="1088" y="1926"/>
                    <a:pt x="1083" y="2003"/>
                  </a:cubicBezTo>
                  <a:cubicBezTo>
                    <a:pt x="1081" y="2080"/>
                    <a:pt x="1058" y="2079"/>
                    <a:pt x="1053" y="2156"/>
                  </a:cubicBezTo>
                  <a:lnTo>
                    <a:pt x="1047" y="2310"/>
                  </a:lnTo>
                  <a:cubicBezTo>
                    <a:pt x="1045" y="2388"/>
                    <a:pt x="1059" y="2388"/>
                    <a:pt x="1054" y="2465"/>
                  </a:cubicBezTo>
                  <a:cubicBezTo>
                    <a:pt x="1052" y="2542"/>
                    <a:pt x="1033" y="2540"/>
                    <a:pt x="1029" y="2618"/>
                  </a:cubicBezTo>
                  <a:cubicBezTo>
                    <a:pt x="1026" y="2695"/>
                    <a:pt x="1052" y="2697"/>
                    <a:pt x="1048" y="2772"/>
                  </a:cubicBezTo>
                  <a:cubicBezTo>
                    <a:pt x="1046" y="2849"/>
                    <a:pt x="1045" y="2849"/>
                    <a:pt x="1041" y="2927"/>
                  </a:cubicBezTo>
                  <a:cubicBezTo>
                    <a:pt x="1039" y="3004"/>
                    <a:pt x="1010" y="3002"/>
                    <a:pt x="1006" y="3079"/>
                  </a:cubicBezTo>
                  <a:cubicBezTo>
                    <a:pt x="1003" y="3157"/>
                    <a:pt x="1028" y="3158"/>
                    <a:pt x="1023" y="3234"/>
                  </a:cubicBezTo>
                  <a:cubicBezTo>
                    <a:pt x="1020" y="3311"/>
                    <a:pt x="997" y="3310"/>
                    <a:pt x="994" y="3387"/>
                  </a:cubicBezTo>
                  <a:cubicBezTo>
                    <a:pt x="991" y="3465"/>
                    <a:pt x="1014" y="3466"/>
                    <a:pt x="1011" y="3541"/>
                  </a:cubicBezTo>
                  <a:cubicBezTo>
                    <a:pt x="1008" y="3618"/>
                    <a:pt x="980" y="3617"/>
                    <a:pt x="976" y="3695"/>
                  </a:cubicBezTo>
                  <a:cubicBezTo>
                    <a:pt x="973" y="3772"/>
                    <a:pt x="976" y="3772"/>
                    <a:pt x="973" y="3849"/>
                  </a:cubicBezTo>
                  <a:cubicBezTo>
                    <a:pt x="970" y="3926"/>
                    <a:pt x="966" y="3926"/>
                    <a:pt x="961" y="4002"/>
                  </a:cubicBezTo>
                  <a:cubicBezTo>
                    <a:pt x="957" y="4079"/>
                    <a:pt x="968" y="4079"/>
                    <a:pt x="966" y="4156"/>
                  </a:cubicBezTo>
                  <a:cubicBezTo>
                    <a:pt x="962" y="4234"/>
                    <a:pt x="979" y="4234"/>
                    <a:pt x="976" y="4311"/>
                  </a:cubicBezTo>
                  <a:cubicBezTo>
                    <a:pt x="973" y="4388"/>
                    <a:pt x="951" y="4386"/>
                    <a:pt x="949" y="4464"/>
                  </a:cubicBezTo>
                  <a:cubicBezTo>
                    <a:pt x="945" y="4541"/>
                    <a:pt x="956" y="4541"/>
                    <a:pt x="951" y="4618"/>
                  </a:cubicBezTo>
                  <a:cubicBezTo>
                    <a:pt x="949" y="4695"/>
                    <a:pt x="957" y="4695"/>
                    <a:pt x="955" y="4773"/>
                  </a:cubicBezTo>
                  <a:cubicBezTo>
                    <a:pt x="951" y="4850"/>
                    <a:pt x="936" y="4848"/>
                    <a:pt x="931" y="4925"/>
                  </a:cubicBezTo>
                  <a:cubicBezTo>
                    <a:pt x="927" y="5003"/>
                    <a:pt x="932" y="5003"/>
                    <a:pt x="930" y="5080"/>
                  </a:cubicBezTo>
                  <a:cubicBezTo>
                    <a:pt x="926" y="5157"/>
                    <a:pt x="933" y="5157"/>
                    <a:pt x="931" y="5234"/>
                  </a:cubicBezTo>
                  <a:cubicBezTo>
                    <a:pt x="927" y="5312"/>
                    <a:pt x="924" y="5312"/>
                    <a:pt x="919" y="5389"/>
                  </a:cubicBezTo>
                  <a:cubicBezTo>
                    <a:pt x="915" y="5466"/>
                    <a:pt x="911" y="5466"/>
                    <a:pt x="907" y="5543"/>
                  </a:cubicBezTo>
                  <a:cubicBezTo>
                    <a:pt x="903" y="5621"/>
                    <a:pt x="893" y="5621"/>
                    <a:pt x="890" y="5696"/>
                  </a:cubicBezTo>
                  <a:cubicBezTo>
                    <a:pt x="887" y="5773"/>
                    <a:pt x="899" y="5773"/>
                    <a:pt x="896" y="5851"/>
                  </a:cubicBezTo>
                  <a:lnTo>
                    <a:pt x="890" y="6005"/>
                  </a:lnTo>
                  <a:cubicBezTo>
                    <a:pt x="887" y="6082"/>
                    <a:pt x="875" y="6082"/>
                    <a:pt x="870" y="6158"/>
                  </a:cubicBezTo>
                  <a:cubicBezTo>
                    <a:pt x="867" y="6235"/>
                    <a:pt x="887" y="6237"/>
                    <a:pt x="884" y="6312"/>
                  </a:cubicBezTo>
                  <a:cubicBezTo>
                    <a:pt x="881" y="6390"/>
                    <a:pt x="854" y="6389"/>
                    <a:pt x="852" y="6465"/>
                  </a:cubicBezTo>
                  <a:cubicBezTo>
                    <a:pt x="848" y="6542"/>
                    <a:pt x="873" y="6544"/>
                    <a:pt x="870" y="6621"/>
                  </a:cubicBezTo>
                  <a:lnTo>
                    <a:pt x="864" y="6776"/>
                  </a:lnTo>
                  <a:cubicBezTo>
                    <a:pt x="861" y="6852"/>
                    <a:pt x="834" y="6851"/>
                    <a:pt x="830" y="6929"/>
                  </a:cubicBezTo>
                  <a:cubicBezTo>
                    <a:pt x="828" y="7006"/>
                    <a:pt x="830" y="7006"/>
                    <a:pt x="828" y="7083"/>
                  </a:cubicBezTo>
                  <a:cubicBezTo>
                    <a:pt x="824" y="7160"/>
                    <a:pt x="840" y="7161"/>
                    <a:pt x="836" y="7239"/>
                  </a:cubicBezTo>
                  <a:cubicBezTo>
                    <a:pt x="834" y="7316"/>
                    <a:pt x="812" y="7315"/>
                    <a:pt x="810" y="7394"/>
                  </a:cubicBezTo>
                  <a:lnTo>
                    <a:pt x="804" y="7548"/>
                  </a:lnTo>
                  <a:cubicBezTo>
                    <a:pt x="800" y="7625"/>
                    <a:pt x="808" y="7625"/>
                    <a:pt x="804" y="7703"/>
                  </a:cubicBezTo>
                  <a:cubicBezTo>
                    <a:pt x="800" y="7779"/>
                    <a:pt x="790" y="7779"/>
                    <a:pt x="785" y="7857"/>
                  </a:cubicBezTo>
                  <a:cubicBezTo>
                    <a:pt x="782" y="7934"/>
                    <a:pt x="796" y="7934"/>
                    <a:pt x="793" y="8012"/>
                  </a:cubicBezTo>
                  <a:cubicBezTo>
                    <a:pt x="790" y="8088"/>
                    <a:pt x="788" y="8088"/>
                    <a:pt x="785" y="8165"/>
                  </a:cubicBezTo>
                  <a:cubicBezTo>
                    <a:pt x="782" y="8243"/>
                    <a:pt x="770" y="8243"/>
                    <a:pt x="767" y="8320"/>
                  </a:cubicBezTo>
                  <a:cubicBezTo>
                    <a:pt x="764" y="8397"/>
                    <a:pt x="779" y="8397"/>
                    <a:pt x="776" y="8474"/>
                  </a:cubicBezTo>
                  <a:cubicBezTo>
                    <a:pt x="773" y="8552"/>
                    <a:pt x="776" y="8552"/>
                    <a:pt x="772" y="8629"/>
                  </a:cubicBezTo>
                  <a:cubicBezTo>
                    <a:pt x="768" y="8706"/>
                    <a:pt x="756" y="8706"/>
                    <a:pt x="752" y="8783"/>
                  </a:cubicBezTo>
                  <a:cubicBezTo>
                    <a:pt x="749" y="8861"/>
                    <a:pt x="749" y="8861"/>
                    <a:pt x="744" y="8938"/>
                  </a:cubicBezTo>
                  <a:cubicBezTo>
                    <a:pt x="742" y="9014"/>
                    <a:pt x="750" y="9014"/>
                    <a:pt x="748" y="9092"/>
                  </a:cubicBezTo>
                  <a:cubicBezTo>
                    <a:pt x="744" y="9169"/>
                    <a:pt x="727" y="9168"/>
                    <a:pt x="725" y="9245"/>
                  </a:cubicBezTo>
                  <a:cubicBezTo>
                    <a:pt x="721" y="9322"/>
                    <a:pt x="725" y="9322"/>
                    <a:pt x="721" y="9400"/>
                  </a:cubicBezTo>
                  <a:cubicBezTo>
                    <a:pt x="719" y="9477"/>
                    <a:pt x="726" y="9477"/>
                    <a:pt x="724" y="9553"/>
                  </a:cubicBezTo>
                  <a:cubicBezTo>
                    <a:pt x="720" y="9631"/>
                    <a:pt x="714" y="9631"/>
                    <a:pt x="709" y="9708"/>
                  </a:cubicBezTo>
                  <a:cubicBezTo>
                    <a:pt x="707" y="9786"/>
                    <a:pt x="709" y="9786"/>
                    <a:pt x="707" y="9862"/>
                  </a:cubicBezTo>
                  <a:cubicBezTo>
                    <a:pt x="703" y="9940"/>
                    <a:pt x="693" y="9940"/>
                    <a:pt x="690" y="10017"/>
                  </a:cubicBezTo>
                  <a:cubicBezTo>
                    <a:pt x="687" y="10095"/>
                    <a:pt x="707" y="10096"/>
                    <a:pt x="702" y="10171"/>
                  </a:cubicBezTo>
                  <a:cubicBezTo>
                    <a:pt x="699" y="10249"/>
                    <a:pt x="696" y="10249"/>
                    <a:pt x="693" y="10326"/>
                  </a:cubicBezTo>
                  <a:cubicBezTo>
                    <a:pt x="690" y="10404"/>
                    <a:pt x="689" y="10404"/>
                    <a:pt x="685" y="10480"/>
                  </a:cubicBezTo>
                  <a:cubicBezTo>
                    <a:pt x="682" y="10558"/>
                    <a:pt x="691" y="10558"/>
                    <a:pt x="689" y="10635"/>
                  </a:cubicBezTo>
                  <a:cubicBezTo>
                    <a:pt x="685" y="10713"/>
                    <a:pt x="663" y="10710"/>
                    <a:pt x="659" y="10788"/>
                  </a:cubicBezTo>
                  <a:cubicBezTo>
                    <a:pt x="657" y="10865"/>
                    <a:pt x="661" y="10865"/>
                    <a:pt x="658" y="10943"/>
                  </a:cubicBezTo>
                  <a:cubicBezTo>
                    <a:pt x="655" y="11019"/>
                    <a:pt x="645" y="11019"/>
                    <a:pt x="641" y="11097"/>
                  </a:cubicBezTo>
                  <a:cubicBezTo>
                    <a:pt x="639" y="11174"/>
                    <a:pt x="661" y="11175"/>
                    <a:pt x="658" y="11253"/>
                  </a:cubicBezTo>
                  <a:cubicBezTo>
                    <a:pt x="655" y="11330"/>
                    <a:pt x="635" y="11330"/>
                    <a:pt x="633" y="11407"/>
                  </a:cubicBezTo>
                  <a:cubicBezTo>
                    <a:pt x="629" y="11484"/>
                    <a:pt x="635" y="11484"/>
                    <a:pt x="633" y="11562"/>
                  </a:cubicBezTo>
                  <a:cubicBezTo>
                    <a:pt x="629" y="11639"/>
                    <a:pt x="645" y="11640"/>
                    <a:pt x="640" y="11718"/>
                  </a:cubicBezTo>
                  <a:cubicBezTo>
                    <a:pt x="636" y="11794"/>
                    <a:pt x="610" y="11793"/>
                    <a:pt x="606" y="11871"/>
                  </a:cubicBezTo>
                  <a:cubicBezTo>
                    <a:pt x="604" y="11948"/>
                    <a:pt x="604" y="11948"/>
                    <a:pt x="599" y="12024"/>
                  </a:cubicBezTo>
                  <a:cubicBezTo>
                    <a:pt x="596" y="12102"/>
                    <a:pt x="627" y="12103"/>
                    <a:pt x="623" y="12181"/>
                  </a:cubicBezTo>
                  <a:cubicBezTo>
                    <a:pt x="621" y="12258"/>
                    <a:pt x="600" y="12257"/>
                    <a:pt x="596" y="12333"/>
                  </a:cubicBezTo>
                  <a:cubicBezTo>
                    <a:pt x="593" y="12411"/>
                    <a:pt x="611" y="12412"/>
                    <a:pt x="609" y="12489"/>
                  </a:cubicBezTo>
                  <a:cubicBezTo>
                    <a:pt x="605" y="12567"/>
                    <a:pt x="582" y="12566"/>
                    <a:pt x="580" y="12642"/>
                  </a:cubicBezTo>
                  <a:cubicBezTo>
                    <a:pt x="576" y="12720"/>
                    <a:pt x="593" y="12720"/>
                    <a:pt x="588" y="12797"/>
                  </a:cubicBezTo>
                  <a:cubicBezTo>
                    <a:pt x="586" y="12875"/>
                    <a:pt x="575" y="12875"/>
                    <a:pt x="572" y="12951"/>
                  </a:cubicBezTo>
                  <a:cubicBezTo>
                    <a:pt x="569" y="13028"/>
                    <a:pt x="567" y="13028"/>
                    <a:pt x="563" y="13106"/>
                  </a:cubicBezTo>
                  <a:cubicBezTo>
                    <a:pt x="560" y="13184"/>
                    <a:pt x="564" y="13184"/>
                    <a:pt x="560" y="13260"/>
                  </a:cubicBezTo>
                  <a:cubicBezTo>
                    <a:pt x="557" y="13337"/>
                    <a:pt x="566" y="13337"/>
                    <a:pt x="561" y="13415"/>
                  </a:cubicBezTo>
                  <a:cubicBezTo>
                    <a:pt x="558" y="13492"/>
                    <a:pt x="558" y="13492"/>
                    <a:pt x="554" y="13569"/>
                  </a:cubicBezTo>
                  <a:cubicBezTo>
                    <a:pt x="550" y="13646"/>
                    <a:pt x="549" y="13646"/>
                    <a:pt x="546" y="13724"/>
                  </a:cubicBezTo>
                  <a:cubicBezTo>
                    <a:pt x="543" y="13801"/>
                    <a:pt x="527" y="13801"/>
                    <a:pt x="525" y="13878"/>
                  </a:cubicBezTo>
                  <a:cubicBezTo>
                    <a:pt x="521" y="13955"/>
                    <a:pt x="515" y="13955"/>
                    <a:pt x="513" y="14033"/>
                  </a:cubicBezTo>
                  <a:cubicBezTo>
                    <a:pt x="509" y="14110"/>
                    <a:pt x="514" y="14110"/>
                    <a:pt x="512" y="14186"/>
                  </a:cubicBezTo>
                  <a:cubicBezTo>
                    <a:pt x="508" y="14264"/>
                    <a:pt x="500" y="14264"/>
                    <a:pt x="496" y="14341"/>
                  </a:cubicBezTo>
                  <a:cubicBezTo>
                    <a:pt x="494" y="14419"/>
                    <a:pt x="490" y="14419"/>
                    <a:pt x="485" y="14495"/>
                  </a:cubicBezTo>
                  <a:cubicBezTo>
                    <a:pt x="483" y="14573"/>
                    <a:pt x="502" y="14574"/>
                    <a:pt x="500" y="14652"/>
                  </a:cubicBezTo>
                  <a:cubicBezTo>
                    <a:pt x="496" y="14729"/>
                    <a:pt x="495" y="14729"/>
                    <a:pt x="491" y="14807"/>
                  </a:cubicBezTo>
                  <a:cubicBezTo>
                    <a:pt x="489" y="14883"/>
                    <a:pt x="467" y="14882"/>
                    <a:pt x="464" y="14959"/>
                  </a:cubicBezTo>
                  <a:cubicBezTo>
                    <a:pt x="461" y="15037"/>
                    <a:pt x="491" y="15038"/>
                    <a:pt x="489" y="15115"/>
                  </a:cubicBezTo>
                  <a:cubicBezTo>
                    <a:pt x="485" y="15192"/>
                    <a:pt x="458" y="15191"/>
                    <a:pt x="455" y="15268"/>
                  </a:cubicBezTo>
                  <a:cubicBezTo>
                    <a:pt x="452" y="15346"/>
                    <a:pt x="460" y="15346"/>
                    <a:pt x="457" y="15422"/>
                  </a:cubicBezTo>
                  <a:cubicBezTo>
                    <a:pt x="454" y="15499"/>
                    <a:pt x="461" y="15499"/>
                    <a:pt x="458" y="15577"/>
                  </a:cubicBezTo>
                  <a:cubicBezTo>
                    <a:pt x="455" y="15654"/>
                    <a:pt x="448" y="15654"/>
                    <a:pt x="445" y="15731"/>
                  </a:cubicBezTo>
                  <a:cubicBezTo>
                    <a:pt x="441" y="15808"/>
                    <a:pt x="437" y="15808"/>
                    <a:pt x="434" y="15886"/>
                  </a:cubicBezTo>
                  <a:cubicBezTo>
                    <a:pt x="431" y="15963"/>
                    <a:pt x="443" y="15964"/>
                    <a:pt x="440" y="16042"/>
                  </a:cubicBezTo>
                  <a:cubicBezTo>
                    <a:pt x="437" y="16118"/>
                    <a:pt x="418" y="16118"/>
                    <a:pt x="415" y="16196"/>
                  </a:cubicBezTo>
                  <a:cubicBezTo>
                    <a:pt x="411" y="16273"/>
                    <a:pt x="437" y="16275"/>
                    <a:pt x="433" y="16352"/>
                  </a:cubicBezTo>
                  <a:cubicBezTo>
                    <a:pt x="429" y="16430"/>
                    <a:pt x="404" y="16427"/>
                    <a:pt x="400" y="16506"/>
                  </a:cubicBezTo>
                  <a:cubicBezTo>
                    <a:pt x="398" y="16583"/>
                    <a:pt x="399" y="16583"/>
                    <a:pt x="397" y="16661"/>
                  </a:cubicBezTo>
                  <a:cubicBezTo>
                    <a:pt x="393" y="16738"/>
                    <a:pt x="393" y="16738"/>
                    <a:pt x="388" y="16815"/>
                  </a:cubicBezTo>
                  <a:cubicBezTo>
                    <a:pt x="386" y="16892"/>
                    <a:pt x="391" y="16892"/>
                    <a:pt x="387" y="16970"/>
                  </a:cubicBezTo>
                  <a:cubicBezTo>
                    <a:pt x="385" y="17047"/>
                    <a:pt x="386" y="17047"/>
                    <a:pt x="381" y="17124"/>
                  </a:cubicBezTo>
                  <a:cubicBezTo>
                    <a:pt x="376" y="17201"/>
                    <a:pt x="387" y="17201"/>
                    <a:pt x="385" y="17279"/>
                  </a:cubicBezTo>
                  <a:cubicBezTo>
                    <a:pt x="381" y="17356"/>
                    <a:pt x="357" y="17354"/>
                    <a:pt x="352" y="17432"/>
                  </a:cubicBezTo>
                  <a:cubicBezTo>
                    <a:pt x="349" y="17510"/>
                    <a:pt x="352" y="17510"/>
                    <a:pt x="349" y="17588"/>
                  </a:cubicBezTo>
                  <a:lnTo>
                    <a:pt x="343" y="17741"/>
                  </a:lnTo>
                  <a:cubicBezTo>
                    <a:pt x="340" y="17819"/>
                    <a:pt x="352" y="17820"/>
                    <a:pt x="349" y="17898"/>
                  </a:cubicBezTo>
                  <a:cubicBezTo>
                    <a:pt x="346" y="17975"/>
                    <a:pt x="348" y="17975"/>
                    <a:pt x="345" y="18053"/>
                  </a:cubicBezTo>
                  <a:cubicBezTo>
                    <a:pt x="342" y="18129"/>
                    <a:pt x="354" y="18129"/>
                    <a:pt x="349" y="18208"/>
                  </a:cubicBezTo>
                  <a:cubicBezTo>
                    <a:pt x="346" y="18285"/>
                    <a:pt x="320" y="18284"/>
                    <a:pt x="318" y="18362"/>
                  </a:cubicBezTo>
                  <a:cubicBezTo>
                    <a:pt x="314" y="18438"/>
                    <a:pt x="337" y="18440"/>
                    <a:pt x="334" y="18517"/>
                  </a:cubicBezTo>
                  <a:cubicBezTo>
                    <a:pt x="331" y="18594"/>
                    <a:pt x="314" y="18594"/>
                    <a:pt x="312" y="18672"/>
                  </a:cubicBezTo>
                  <a:cubicBezTo>
                    <a:pt x="308" y="18749"/>
                    <a:pt x="320" y="18750"/>
                    <a:pt x="318" y="18828"/>
                  </a:cubicBezTo>
                  <a:cubicBezTo>
                    <a:pt x="314" y="18904"/>
                    <a:pt x="297" y="18904"/>
                    <a:pt x="294" y="18982"/>
                  </a:cubicBezTo>
                  <a:cubicBezTo>
                    <a:pt x="290" y="19059"/>
                    <a:pt x="306" y="19060"/>
                    <a:pt x="302" y="19138"/>
                  </a:cubicBezTo>
                  <a:cubicBezTo>
                    <a:pt x="300" y="19215"/>
                    <a:pt x="278" y="19213"/>
                    <a:pt x="276" y="19291"/>
                  </a:cubicBezTo>
                  <a:cubicBezTo>
                    <a:pt x="272" y="19368"/>
                    <a:pt x="278" y="19368"/>
                    <a:pt x="276" y="19446"/>
                  </a:cubicBezTo>
                  <a:cubicBezTo>
                    <a:pt x="272" y="19522"/>
                    <a:pt x="284" y="19522"/>
                    <a:pt x="279" y="19599"/>
                  </a:cubicBezTo>
                  <a:cubicBezTo>
                    <a:pt x="277" y="19677"/>
                    <a:pt x="277" y="19677"/>
                    <a:pt x="272" y="19754"/>
                  </a:cubicBezTo>
                  <a:cubicBezTo>
                    <a:pt x="269" y="19831"/>
                    <a:pt x="260" y="19831"/>
                    <a:pt x="257" y="19908"/>
                  </a:cubicBezTo>
                  <a:lnTo>
                    <a:pt x="251" y="20063"/>
                  </a:lnTo>
                  <a:lnTo>
                    <a:pt x="245" y="20217"/>
                  </a:lnTo>
                  <a:cubicBezTo>
                    <a:pt x="242" y="20295"/>
                    <a:pt x="252" y="20295"/>
                    <a:pt x="248" y="20373"/>
                  </a:cubicBezTo>
                  <a:cubicBezTo>
                    <a:pt x="245" y="20451"/>
                    <a:pt x="223" y="20451"/>
                    <a:pt x="219" y="20527"/>
                  </a:cubicBezTo>
                  <a:lnTo>
                    <a:pt x="213" y="20682"/>
                  </a:lnTo>
                  <a:cubicBezTo>
                    <a:pt x="210" y="20760"/>
                    <a:pt x="219" y="20760"/>
                    <a:pt x="216" y="20838"/>
                  </a:cubicBezTo>
                  <a:cubicBezTo>
                    <a:pt x="213" y="20915"/>
                    <a:pt x="204" y="20915"/>
                    <a:pt x="200" y="20992"/>
                  </a:cubicBezTo>
                  <a:cubicBezTo>
                    <a:pt x="198" y="21070"/>
                    <a:pt x="216" y="21071"/>
                    <a:pt x="213" y="21149"/>
                  </a:cubicBezTo>
                  <a:cubicBezTo>
                    <a:pt x="210" y="21226"/>
                    <a:pt x="206" y="21226"/>
                    <a:pt x="203" y="21302"/>
                  </a:cubicBezTo>
                  <a:cubicBezTo>
                    <a:pt x="199" y="21380"/>
                    <a:pt x="176" y="21380"/>
                    <a:pt x="174" y="21457"/>
                  </a:cubicBezTo>
                  <a:cubicBezTo>
                    <a:pt x="170" y="21535"/>
                    <a:pt x="173" y="21535"/>
                    <a:pt x="168" y="21614"/>
                  </a:cubicBezTo>
                  <a:cubicBezTo>
                    <a:pt x="164" y="21690"/>
                    <a:pt x="169" y="21690"/>
                    <a:pt x="166" y="21769"/>
                  </a:cubicBezTo>
                  <a:cubicBezTo>
                    <a:pt x="163" y="21846"/>
                    <a:pt x="169" y="21846"/>
                    <a:pt x="166" y="21925"/>
                  </a:cubicBezTo>
                  <a:cubicBezTo>
                    <a:pt x="163" y="22002"/>
                    <a:pt x="173" y="22002"/>
                    <a:pt x="169" y="22081"/>
                  </a:cubicBezTo>
                  <a:cubicBezTo>
                    <a:pt x="166" y="22159"/>
                    <a:pt x="142" y="22159"/>
                    <a:pt x="139" y="22235"/>
                  </a:cubicBezTo>
                  <a:cubicBezTo>
                    <a:pt x="136" y="22313"/>
                    <a:pt x="134" y="22313"/>
                    <a:pt x="131" y="22390"/>
                  </a:cubicBezTo>
                  <a:cubicBezTo>
                    <a:pt x="128" y="22468"/>
                    <a:pt x="127" y="22468"/>
                    <a:pt x="124" y="22544"/>
                  </a:cubicBezTo>
                  <a:cubicBezTo>
                    <a:pt x="120" y="22621"/>
                    <a:pt x="139" y="22623"/>
                    <a:pt x="136" y="22700"/>
                  </a:cubicBezTo>
                  <a:cubicBezTo>
                    <a:pt x="133" y="22778"/>
                    <a:pt x="143" y="22779"/>
                    <a:pt x="139" y="22856"/>
                  </a:cubicBezTo>
                  <a:cubicBezTo>
                    <a:pt x="136" y="22934"/>
                    <a:pt x="120" y="22934"/>
                    <a:pt x="118" y="23010"/>
                  </a:cubicBezTo>
                  <a:cubicBezTo>
                    <a:pt x="114" y="23088"/>
                    <a:pt x="124" y="23089"/>
                    <a:pt x="120" y="23166"/>
                  </a:cubicBezTo>
                  <a:cubicBezTo>
                    <a:pt x="118" y="23244"/>
                    <a:pt x="96" y="23243"/>
                    <a:pt x="91" y="23321"/>
                  </a:cubicBezTo>
                  <a:cubicBezTo>
                    <a:pt x="89" y="23398"/>
                    <a:pt x="106" y="23400"/>
                    <a:pt x="102" y="23477"/>
                  </a:cubicBezTo>
                  <a:cubicBezTo>
                    <a:pt x="100" y="23554"/>
                    <a:pt x="82" y="23554"/>
                    <a:pt x="78" y="23632"/>
                  </a:cubicBezTo>
                  <a:cubicBezTo>
                    <a:pt x="76" y="23709"/>
                    <a:pt x="100" y="23710"/>
                    <a:pt x="95" y="23788"/>
                  </a:cubicBezTo>
                  <a:cubicBezTo>
                    <a:pt x="91" y="23864"/>
                    <a:pt x="77" y="23864"/>
                    <a:pt x="73" y="23942"/>
                  </a:cubicBezTo>
                  <a:cubicBezTo>
                    <a:pt x="71" y="24019"/>
                    <a:pt x="71" y="24019"/>
                    <a:pt x="66" y="24098"/>
                  </a:cubicBezTo>
                  <a:cubicBezTo>
                    <a:pt x="64" y="24175"/>
                    <a:pt x="60" y="24175"/>
                    <a:pt x="57" y="24254"/>
                  </a:cubicBezTo>
                  <a:cubicBezTo>
                    <a:pt x="54" y="24330"/>
                    <a:pt x="70" y="24333"/>
                    <a:pt x="66" y="24409"/>
                  </a:cubicBezTo>
                  <a:cubicBezTo>
                    <a:pt x="64" y="24487"/>
                    <a:pt x="47" y="24487"/>
                    <a:pt x="43" y="24564"/>
                  </a:cubicBezTo>
                  <a:cubicBezTo>
                    <a:pt x="41" y="24642"/>
                    <a:pt x="57" y="24643"/>
                    <a:pt x="54" y="24720"/>
                  </a:cubicBezTo>
                  <a:cubicBezTo>
                    <a:pt x="51" y="24799"/>
                    <a:pt x="34" y="24797"/>
                    <a:pt x="24" y="24874"/>
                  </a:cubicBezTo>
                  <a:cubicBezTo>
                    <a:pt x="5" y="24958"/>
                    <a:pt x="1" y="24959"/>
                    <a:pt x="11" y="25037"/>
                  </a:cubicBezTo>
                  <a:cubicBezTo>
                    <a:pt x="45" y="25075"/>
                    <a:pt x="89" y="25114"/>
                    <a:pt x="122" y="25153"/>
                  </a:cubicBezTo>
                  <a:cubicBezTo>
                    <a:pt x="156" y="25193"/>
                    <a:pt x="194" y="25227"/>
                    <a:pt x="228" y="25267"/>
                  </a:cubicBezTo>
                  <a:lnTo>
                    <a:pt x="328" y="25384"/>
                  </a:lnTo>
                  <a:cubicBezTo>
                    <a:pt x="362" y="25424"/>
                    <a:pt x="397" y="25463"/>
                    <a:pt x="429" y="25503"/>
                  </a:cubicBezTo>
                  <a:cubicBezTo>
                    <a:pt x="463" y="25542"/>
                    <a:pt x="501" y="25578"/>
                    <a:pt x="533" y="25618"/>
                  </a:cubicBezTo>
                  <a:cubicBezTo>
                    <a:pt x="567" y="25657"/>
                    <a:pt x="605" y="25693"/>
                    <a:pt x="639" y="25733"/>
                  </a:cubicBezTo>
                  <a:cubicBezTo>
                    <a:pt x="672" y="25772"/>
                    <a:pt x="689" y="25826"/>
                    <a:pt x="720" y="25866"/>
                  </a:cubicBezTo>
                  <a:cubicBezTo>
                    <a:pt x="753" y="25905"/>
                    <a:pt x="800" y="25934"/>
                    <a:pt x="831" y="25974"/>
                  </a:cubicBezTo>
                  <a:cubicBezTo>
                    <a:pt x="865" y="26013"/>
                    <a:pt x="882" y="26066"/>
                    <a:pt x="915" y="26105"/>
                  </a:cubicBezTo>
                  <a:cubicBezTo>
                    <a:pt x="949" y="26145"/>
                    <a:pt x="988" y="26180"/>
                    <a:pt x="1022" y="26219"/>
                  </a:cubicBezTo>
                  <a:cubicBezTo>
                    <a:pt x="1054" y="26259"/>
                    <a:pt x="1098" y="26290"/>
                    <a:pt x="1131" y="26329"/>
                  </a:cubicBezTo>
                  <a:cubicBezTo>
                    <a:pt x="1163" y="26369"/>
                    <a:pt x="1191" y="26413"/>
                    <a:pt x="1224" y="26454"/>
                  </a:cubicBezTo>
                  <a:cubicBezTo>
                    <a:pt x="1258" y="26495"/>
                    <a:pt x="1278" y="26543"/>
                    <a:pt x="1310" y="26582"/>
                  </a:cubicBezTo>
                  <a:cubicBezTo>
                    <a:pt x="1344" y="26623"/>
                    <a:pt x="1392" y="26649"/>
                    <a:pt x="1425" y="26690"/>
                  </a:cubicBezTo>
                  <a:cubicBezTo>
                    <a:pt x="1459" y="26731"/>
                    <a:pt x="1488" y="26773"/>
                    <a:pt x="1519" y="26813"/>
                  </a:cubicBezTo>
                  <a:cubicBezTo>
                    <a:pt x="1552" y="26855"/>
                    <a:pt x="1569" y="26907"/>
                    <a:pt x="1603" y="26947"/>
                  </a:cubicBezTo>
                  <a:cubicBezTo>
                    <a:pt x="1636" y="26988"/>
                    <a:pt x="1671" y="27025"/>
                    <a:pt x="1702" y="27067"/>
                  </a:cubicBezTo>
                  <a:cubicBezTo>
                    <a:pt x="1736" y="27108"/>
                    <a:pt x="1781" y="27138"/>
                    <a:pt x="1813" y="27177"/>
                  </a:cubicBezTo>
                  <a:cubicBezTo>
                    <a:pt x="1845" y="27218"/>
                    <a:pt x="1868" y="27266"/>
                    <a:pt x="1900" y="27308"/>
                  </a:cubicBezTo>
                  <a:cubicBezTo>
                    <a:pt x="1931" y="27349"/>
                    <a:pt x="1975" y="27380"/>
                    <a:pt x="2006" y="27419"/>
                  </a:cubicBezTo>
                  <a:cubicBezTo>
                    <a:pt x="2039" y="27460"/>
                    <a:pt x="2055" y="27514"/>
                    <a:pt x="2088" y="27555"/>
                  </a:cubicBezTo>
                  <a:lnTo>
                    <a:pt x="2183" y="27677"/>
                  </a:lnTo>
                  <a:cubicBezTo>
                    <a:pt x="2215" y="27718"/>
                    <a:pt x="2256" y="27751"/>
                    <a:pt x="2287" y="27792"/>
                  </a:cubicBezTo>
                  <a:cubicBezTo>
                    <a:pt x="2319" y="27833"/>
                    <a:pt x="2337" y="27884"/>
                    <a:pt x="2369" y="27925"/>
                  </a:cubicBezTo>
                  <a:cubicBezTo>
                    <a:pt x="2400" y="27967"/>
                    <a:pt x="2447" y="27997"/>
                    <a:pt x="2478" y="28037"/>
                  </a:cubicBezTo>
                  <a:cubicBezTo>
                    <a:pt x="2509" y="28078"/>
                    <a:pt x="2550" y="28111"/>
                    <a:pt x="2582" y="28152"/>
                  </a:cubicBezTo>
                  <a:cubicBezTo>
                    <a:pt x="2614" y="28193"/>
                    <a:pt x="2628" y="28248"/>
                    <a:pt x="2659" y="28289"/>
                  </a:cubicBezTo>
                  <a:cubicBezTo>
                    <a:pt x="2691" y="28330"/>
                    <a:pt x="2727" y="28367"/>
                    <a:pt x="2760" y="28407"/>
                  </a:cubicBezTo>
                  <a:cubicBezTo>
                    <a:pt x="2791" y="28449"/>
                    <a:pt x="2814" y="28496"/>
                    <a:pt x="2846" y="28537"/>
                  </a:cubicBezTo>
                  <a:cubicBezTo>
                    <a:pt x="2877" y="28578"/>
                    <a:pt x="2920" y="28611"/>
                    <a:pt x="2950" y="28652"/>
                  </a:cubicBezTo>
                  <a:cubicBezTo>
                    <a:pt x="2981" y="28693"/>
                    <a:pt x="3010" y="28737"/>
                    <a:pt x="3041" y="28777"/>
                  </a:cubicBezTo>
                  <a:cubicBezTo>
                    <a:pt x="3072" y="28818"/>
                    <a:pt x="3109" y="28857"/>
                    <a:pt x="3139" y="28897"/>
                  </a:cubicBezTo>
                  <a:cubicBezTo>
                    <a:pt x="3172" y="28938"/>
                    <a:pt x="3209" y="28974"/>
                    <a:pt x="3239" y="29015"/>
                  </a:cubicBezTo>
                  <a:cubicBezTo>
                    <a:pt x="3271" y="29055"/>
                    <a:pt x="3299" y="29100"/>
                    <a:pt x="3330" y="29140"/>
                  </a:cubicBezTo>
                  <a:cubicBezTo>
                    <a:pt x="3362" y="29181"/>
                    <a:pt x="3377" y="29235"/>
                    <a:pt x="3408" y="29276"/>
                  </a:cubicBezTo>
                  <a:cubicBezTo>
                    <a:pt x="3439" y="29316"/>
                    <a:pt x="3480" y="29351"/>
                    <a:pt x="3511" y="29392"/>
                  </a:cubicBezTo>
                  <a:cubicBezTo>
                    <a:pt x="3542" y="29433"/>
                    <a:pt x="3568" y="29478"/>
                    <a:pt x="3598" y="29519"/>
                  </a:cubicBezTo>
                  <a:cubicBezTo>
                    <a:pt x="3631" y="29561"/>
                    <a:pt x="3655" y="29607"/>
                    <a:pt x="3685" y="29647"/>
                  </a:cubicBezTo>
                  <a:cubicBezTo>
                    <a:pt x="3717" y="29688"/>
                    <a:pt x="3746" y="29730"/>
                    <a:pt x="3776" y="29770"/>
                  </a:cubicBezTo>
                  <a:cubicBezTo>
                    <a:pt x="3807" y="29811"/>
                    <a:pt x="3861" y="29835"/>
                    <a:pt x="3891" y="29877"/>
                  </a:cubicBezTo>
                  <a:cubicBezTo>
                    <a:pt x="3923" y="29918"/>
                    <a:pt x="3939" y="29969"/>
                    <a:pt x="3970" y="30010"/>
                  </a:cubicBezTo>
                  <a:cubicBezTo>
                    <a:pt x="4001" y="30051"/>
                    <a:pt x="4044" y="30083"/>
                    <a:pt x="4075" y="30124"/>
                  </a:cubicBezTo>
                  <a:cubicBezTo>
                    <a:pt x="4107" y="30164"/>
                    <a:pt x="4136" y="30206"/>
                    <a:pt x="4167" y="30247"/>
                  </a:cubicBezTo>
                  <a:cubicBezTo>
                    <a:pt x="4200" y="30288"/>
                    <a:pt x="4219" y="30338"/>
                    <a:pt x="4251" y="30378"/>
                  </a:cubicBezTo>
                  <a:cubicBezTo>
                    <a:pt x="4282" y="30418"/>
                    <a:pt x="4328" y="30451"/>
                    <a:pt x="4359" y="30491"/>
                  </a:cubicBezTo>
                  <a:cubicBezTo>
                    <a:pt x="4390" y="30532"/>
                    <a:pt x="4418" y="30578"/>
                    <a:pt x="4448" y="30617"/>
                  </a:cubicBezTo>
                  <a:cubicBezTo>
                    <a:pt x="4480" y="30658"/>
                    <a:pt x="4515" y="30695"/>
                    <a:pt x="4546" y="30737"/>
                  </a:cubicBezTo>
                  <a:cubicBezTo>
                    <a:pt x="4578" y="30778"/>
                    <a:pt x="4590" y="30834"/>
                    <a:pt x="4621" y="30875"/>
                  </a:cubicBezTo>
                  <a:cubicBezTo>
                    <a:pt x="4654" y="30915"/>
                    <a:pt x="4705" y="30941"/>
                    <a:pt x="4736" y="30980"/>
                  </a:cubicBezTo>
                  <a:cubicBezTo>
                    <a:pt x="4770" y="31021"/>
                    <a:pt x="4805" y="31058"/>
                    <a:pt x="4837" y="31096"/>
                  </a:cubicBezTo>
                  <a:cubicBezTo>
                    <a:pt x="4870" y="31138"/>
                    <a:pt x="4891" y="31186"/>
                    <a:pt x="4923" y="31226"/>
                  </a:cubicBezTo>
                  <a:cubicBezTo>
                    <a:pt x="4957" y="31266"/>
                    <a:pt x="4994" y="31301"/>
                    <a:pt x="5026" y="31341"/>
                  </a:cubicBezTo>
                  <a:cubicBezTo>
                    <a:pt x="5060" y="31380"/>
                    <a:pt x="5100" y="31414"/>
                    <a:pt x="5134" y="31451"/>
                  </a:cubicBezTo>
                  <a:cubicBezTo>
                    <a:pt x="5169" y="31490"/>
                    <a:pt x="5188" y="31542"/>
                    <a:pt x="5221" y="31580"/>
                  </a:cubicBezTo>
                  <a:cubicBezTo>
                    <a:pt x="5256" y="31620"/>
                    <a:pt x="5305" y="31644"/>
                    <a:pt x="5340" y="31680"/>
                  </a:cubicBezTo>
                  <a:cubicBezTo>
                    <a:pt x="5376" y="31718"/>
                    <a:pt x="5409" y="31755"/>
                    <a:pt x="5444" y="31792"/>
                  </a:cubicBezTo>
                  <a:cubicBezTo>
                    <a:pt x="5480" y="31829"/>
                    <a:pt x="5498" y="31884"/>
                    <a:pt x="5535" y="31919"/>
                  </a:cubicBezTo>
                  <a:cubicBezTo>
                    <a:pt x="5572" y="31955"/>
                    <a:pt x="5613" y="31987"/>
                    <a:pt x="5650" y="32022"/>
                  </a:cubicBezTo>
                  <a:cubicBezTo>
                    <a:pt x="5687" y="32058"/>
                    <a:pt x="5738" y="32080"/>
                    <a:pt x="5776" y="32113"/>
                  </a:cubicBezTo>
                  <a:cubicBezTo>
                    <a:pt x="5814" y="32148"/>
                    <a:pt x="5844" y="32193"/>
                    <a:pt x="5883" y="32225"/>
                  </a:cubicBezTo>
                  <a:cubicBezTo>
                    <a:pt x="5923" y="32257"/>
                    <a:pt x="5971" y="32280"/>
                    <a:pt x="6012" y="32308"/>
                  </a:cubicBezTo>
                  <a:cubicBezTo>
                    <a:pt x="6054" y="32338"/>
                    <a:pt x="6097" y="32368"/>
                    <a:pt x="6139" y="32395"/>
                  </a:cubicBezTo>
                  <a:cubicBezTo>
                    <a:pt x="6184" y="32421"/>
                    <a:pt x="6226" y="32452"/>
                    <a:pt x="6275" y="32470"/>
                  </a:cubicBezTo>
                  <a:cubicBezTo>
                    <a:pt x="6323" y="32489"/>
                    <a:pt x="6378" y="32482"/>
                    <a:pt x="6430" y="32494"/>
                  </a:cubicBezTo>
                  <a:cubicBezTo>
                    <a:pt x="6479" y="32506"/>
                    <a:pt x="6527" y="32538"/>
                    <a:pt x="6578" y="32541"/>
                  </a:cubicBezTo>
                  <a:cubicBezTo>
                    <a:pt x="6586" y="32542"/>
                    <a:pt x="6594" y="32543"/>
                    <a:pt x="6602" y="32543"/>
                  </a:cubicBezTo>
                  <a:cubicBezTo>
                    <a:pt x="6645" y="32543"/>
                    <a:pt x="6689" y="32534"/>
                    <a:pt x="6734" y="32530"/>
                  </a:cubicBezTo>
                  <a:cubicBezTo>
                    <a:pt x="6783" y="32528"/>
                    <a:pt x="6834" y="32511"/>
                    <a:pt x="6885" y="32504"/>
                  </a:cubicBezTo>
                  <a:cubicBezTo>
                    <a:pt x="6898" y="32502"/>
                    <a:pt x="6912" y="32501"/>
                    <a:pt x="6925" y="32501"/>
                  </a:cubicBezTo>
                  <a:cubicBezTo>
                    <a:pt x="6944" y="32501"/>
                    <a:pt x="6964" y="32502"/>
                    <a:pt x="6983" y="32502"/>
                  </a:cubicBezTo>
                  <a:cubicBezTo>
                    <a:pt x="7003" y="32502"/>
                    <a:pt x="7023" y="32501"/>
                    <a:pt x="7043" y="32495"/>
                  </a:cubicBezTo>
                  <a:cubicBezTo>
                    <a:pt x="7091" y="32483"/>
                    <a:pt x="7144" y="32474"/>
                    <a:pt x="7194" y="32457"/>
                  </a:cubicBezTo>
                  <a:cubicBezTo>
                    <a:pt x="7242" y="32440"/>
                    <a:pt x="7290" y="32419"/>
                    <a:pt x="7339" y="32398"/>
                  </a:cubicBezTo>
                  <a:cubicBezTo>
                    <a:pt x="7387" y="32379"/>
                    <a:pt x="7425" y="32342"/>
                    <a:pt x="7474" y="32319"/>
                  </a:cubicBezTo>
                  <a:cubicBezTo>
                    <a:pt x="7520" y="32295"/>
                    <a:pt x="7565" y="32271"/>
                    <a:pt x="7611" y="32247"/>
                  </a:cubicBezTo>
                  <a:cubicBezTo>
                    <a:pt x="7654" y="32223"/>
                    <a:pt x="7708" y="32211"/>
                    <a:pt x="7752" y="32184"/>
                  </a:cubicBezTo>
                  <a:cubicBezTo>
                    <a:pt x="7797" y="32159"/>
                    <a:pt x="7841" y="32130"/>
                    <a:pt x="7884" y="32100"/>
                  </a:cubicBezTo>
                  <a:cubicBezTo>
                    <a:pt x="7927" y="32074"/>
                    <a:pt x="7970" y="32045"/>
                    <a:pt x="8015" y="32016"/>
                  </a:cubicBezTo>
                  <a:cubicBezTo>
                    <a:pt x="8058" y="31987"/>
                    <a:pt x="8100" y="31959"/>
                    <a:pt x="8142" y="31926"/>
                  </a:cubicBezTo>
                  <a:cubicBezTo>
                    <a:pt x="8182" y="31896"/>
                    <a:pt x="8219" y="31859"/>
                    <a:pt x="8261" y="31827"/>
                  </a:cubicBezTo>
                  <a:cubicBezTo>
                    <a:pt x="8302" y="31795"/>
                    <a:pt x="8346" y="31769"/>
                    <a:pt x="8387" y="31736"/>
                  </a:cubicBezTo>
                  <a:cubicBezTo>
                    <a:pt x="8427" y="31704"/>
                    <a:pt x="8460" y="31663"/>
                    <a:pt x="8501" y="31628"/>
                  </a:cubicBezTo>
                  <a:cubicBezTo>
                    <a:pt x="8540" y="31595"/>
                    <a:pt x="8586" y="31569"/>
                    <a:pt x="8624" y="31535"/>
                  </a:cubicBezTo>
                  <a:cubicBezTo>
                    <a:pt x="8663" y="31501"/>
                    <a:pt x="8685" y="31448"/>
                    <a:pt x="8724" y="31411"/>
                  </a:cubicBezTo>
                  <a:cubicBezTo>
                    <a:pt x="8761" y="31377"/>
                    <a:pt x="8806" y="31350"/>
                    <a:pt x="8845" y="31313"/>
                  </a:cubicBezTo>
                  <a:cubicBezTo>
                    <a:pt x="8881" y="31278"/>
                    <a:pt x="8920" y="31244"/>
                    <a:pt x="8958" y="31208"/>
                  </a:cubicBezTo>
                  <a:cubicBezTo>
                    <a:pt x="8994" y="31171"/>
                    <a:pt x="9023" y="31127"/>
                    <a:pt x="9059" y="31090"/>
                  </a:cubicBezTo>
                  <a:cubicBezTo>
                    <a:pt x="9096" y="31054"/>
                    <a:pt x="9127" y="31014"/>
                    <a:pt x="9163" y="30978"/>
                  </a:cubicBezTo>
                  <a:cubicBezTo>
                    <a:pt x="9199" y="30941"/>
                    <a:pt x="9242" y="30911"/>
                    <a:pt x="9279" y="30872"/>
                  </a:cubicBezTo>
                  <a:cubicBezTo>
                    <a:pt x="9314" y="30835"/>
                    <a:pt x="9350" y="30798"/>
                    <a:pt x="9385" y="30760"/>
                  </a:cubicBezTo>
                  <a:cubicBezTo>
                    <a:pt x="9420" y="30721"/>
                    <a:pt x="9465" y="30693"/>
                    <a:pt x="9500" y="30654"/>
                  </a:cubicBezTo>
                  <a:cubicBezTo>
                    <a:pt x="9535" y="30617"/>
                    <a:pt x="9568" y="30578"/>
                    <a:pt x="9603" y="30538"/>
                  </a:cubicBezTo>
                  <a:cubicBezTo>
                    <a:pt x="9636" y="30500"/>
                    <a:pt x="9665" y="30454"/>
                    <a:pt x="9699" y="30416"/>
                  </a:cubicBezTo>
                  <a:cubicBezTo>
                    <a:pt x="9732" y="30376"/>
                    <a:pt x="9769" y="30342"/>
                    <a:pt x="9803" y="30302"/>
                  </a:cubicBezTo>
                  <a:cubicBezTo>
                    <a:pt x="9836" y="30263"/>
                    <a:pt x="9856" y="30212"/>
                    <a:pt x="9889" y="30172"/>
                  </a:cubicBezTo>
                  <a:cubicBezTo>
                    <a:pt x="9923" y="30132"/>
                    <a:pt x="9959" y="30096"/>
                    <a:pt x="9992" y="30055"/>
                  </a:cubicBezTo>
                  <a:cubicBezTo>
                    <a:pt x="10023" y="30016"/>
                    <a:pt x="10060" y="29978"/>
                    <a:pt x="10093" y="29937"/>
                  </a:cubicBezTo>
                  <a:cubicBezTo>
                    <a:pt x="10124" y="29897"/>
                    <a:pt x="10154" y="29855"/>
                    <a:pt x="10186" y="29815"/>
                  </a:cubicBezTo>
                  <a:cubicBezTo>
                    <a:pt x="10217" y="29774"/>
                    <a:pt x="10248" y="29733"/>
                    <a:pt x="10280" y="29691"/>
                  </a:cubicBezTo>
                  <a:cubicBezTo>
                    <a:pt x="10312" y="29651"/>
                    <a:pt x="10341" y="29609"/>
                    <a:pt x="10372" y="29568"/>
                  </a:cubicBezTo>
                  <a:cubicBezTo>
                    <a:pt x="10404" y="29527"/>
                    <a:pt x="10429" y="29483"/>
                    <a:pt x="10462" y="29441"/>
                  </a:cubicBezTo>
                  <a:cubicBezTo>
                    <a:pt x="10492" y="29399"/>
                    <a:pt x="10535" y="29367"/>
                    <a:pt x="10565" y="29324"/>
                  </a:cubicBezTo>
                  <a:cubicBezTo>
                    <a:pt x="10595" y="29283"/>
                    <a:pt x="10613" y="29231"/>
                    <a:pt x="10644" y="29189"/>
                  </a:cubicBezTo>
                  <a:cubicBezTo>
                    <a:pt x="10674" y="29146"/>
                    <a:pt x="10702" y="29104"/>
                    <a:pt x="10731" y="29062"/>
                  </a:cubicBezTo>
                  <a:cubicBezTo>
                    <a:pt x="10761" y="29019"/>
                    <a:pt x="10789" y="28977"/>
                    <a:pt x="10819" y="28934"/>
                  </a:cubicBezTo>
                  <a:cubicBezTo>
                    <a:pt x="10850" y="28892"/>
                    <a:pt x="10886" y="28854"/>
                    <a:pt x="10914" y="28812"/>
                  </a:cubicBezTo>
                  <a:cubicBezTo>
                    <a:pt x="10943" y="28770"/>
                    <a:pt x="10974" y="28728"/>
                    <a:pt x="11005" y="28686"/>
                  </a:cubicBezTo>
                  <a:cubicBezTo>
                    <a:pt x="11034" y="28644"/>
                    <a:pt x="11064" y="28601"/>
                    <a:pt x="11093" y="28559"/>
                  </a:cubicBezTo>
                  <a:cubicBezTo>
                    <a:pt x="11122" y="28516"/>
                    <a:pt x="11149" y="28473"/>
                    <a:pt x="11178" y="28429"/>
                  </a:cubicBezTo>
                  <a:cubicBezTo>
                    <a:pt x="11207" y="28387"/>
                    <a:pt x="11246" y="28351"/>
                    <a:pt x="11275" y="28308"/>
                  </a:cubicBezTo>
                  <a:cubicBezTo>
                    <a:pt x="11304" y="28266"/>
                    <a:pt x="11322" y="28216"/>
                    <a:pt x="11350" y="28171"/>
                  </a:cubicBezTo>
                  <a:cubicBezTo>
                    <a:pt x="11379" y="28128"/>
                    <a:pt x="11419" y="28093"/>
                    <a:pt x="11445" y="28049"/>
                  </a:cubicBezTo>
                  <a:cubicBezTo>
                    <a:pt x="11473" y="28005"/>
                    <a:pt x="11482" y="27951"/>
                    <a:pt x="11511" y="27907"/>
                  </a:cubicBezTo>
                  <a:cubicBezTo>
                    <a:pt x="11537" y="27862"/>
                    <a:pt x="11573" y="27824"/>
                    <a:pt x="11600" y="27780"/>
                  </a:cubicBezTo>
                  <a:cubicBezTo>
                    <a:pt x="11627" y="27735"/>
                    <a:pt x="11668" y="27701"/>
                    <a:pt x="11695" y="27656"/>
                  </a:cubicBezTo>
                  <a:cubicBezTo>
                    <a:pt x="11723" y="27613"/>
                    <a:pt x="11742" y="27564"/>
                    <a:pt x="11770" y="27521"/>
                  </a:cubicBezTo>
                  <a:cubicBezTo>
                    <a:pt x="11797" y="27477"/>
                    <a:pt x="11822" y="27432"/>
                    <a:pt x="11850" y="27389"/>
                  </a:cubicBezTo>
                  <a:cubicBezTo>
                    <a:pt x="11877" y="27345"/>
                    <a:pt x="11895" y="27297"/>
                    <a:pt x="11923" y="27251"/>
                  </a:cubicBezTo>
                  <a:cubicBezTo>
                    <a:pt x="11948" y="27207"/>
                    <a:pt x="11977" y="27164"/>
                    <a:pt x="12003" y="27120"/>
                  </a:cubicBezTo>
                  <a:cubicBezTo>
                    <a:pt x="12028" y="27075"/>
                    <a:pt x="12052" y="27030"/>
                    <a:pt x="12080" y="26984"/>
                  </a:cubicBezTo>
                  <a:cubicBezTo>
                    <a:pt x="12106" y="26941"/>
                    <a:pt x="12129" y="26893"/>
                    <a:pt x="12154" y="26849"/>
                  </a:cubicBezTo>
                  <a:cubicBezTo>
                    <a:pt x="12179" y="26803"/>
                    <a:pt x="12213" y="26764"/>
                    <a:pt x="12239" y="26718"/>
                  </a:cubicBezTo>
                  <a:cubicBezTo>
                    <a:pt x="12264" y="26673"/>
                    <a:pt x="12292" y="26629"/>
                    <a:pt x="12318" y="26583"/>
                  </a:cubicBezTo>
                  <a:cubicBezTo>
                    <a:pt x="12343" y="26539"/>
                    <a:pt x="12379" y="26499"/>
                    <a:pt x="12404" y="26454"/>
                  </a:cubicBezTo>
                  <a:cubicBezTo>
                    <a:pt x="12430" y="26408"/>
                    <a:pt x="12446" y="26359"/>
                    <a:pt x="12473" y="26314"/>
                  </a:cubicBezTo>
                  <a:cubicBezTo>
                    <a:pt x="12497" y="26268"/>
                    <a:pt x="12517" y="26221"/>
                    <a:pt x="12542" y="26176"/>
                  </a:cubicBezTo>
                  <a:cubicBezTo>
                    <a:pt x="12566" y="26130"/>
                    <a:pt x="12596" y="26087"/>
                    <a:pt x="12620" y="26042"/>
                  </a:cubicBezTo>
                  <a:cubicBezTo>
                    <a:pt x="12645" y="25996"/>
                    <a:pt x="12660" y="25945"/>
                    <a:pt x="12682" y="25899"/>
                  </a:cubicBezTo>
                  <a:cubicBezTo>
                    <a:pt x="12706" y="25854"/>
                    <a:pt x="12729" y="25807"/>
                    <a:pt x="12754" y="25761"/>
                  </a:cubicBezTo>
                  <a:cubicBezTo>
                    <a:pt x="12778" y="25716"/>
                    <a:pt x="12803" y="25670"/>
                    <a:pt x="12827" y="25625"/>
                  </a:cubicBezTo>
                  <a:cubicBezTo>
                    <a:pt x="12852" y="25579"/>
                    <a:pt x="12878" y="25534"/>
                    <a:pt x="12900" y="25488"/>
                  </a:cubicBezTo>
                  <a:cubicBezTo>
                    <a:pt x="12923" y="25442"/>
                    <a:pt x="12943" y="25395"/>
                    <a:pt x="12967" y="25348"/>
                  </a:cubicBezTo>
                  <a:cubicBezTo>
                    <a:pt x="12990" y="25301"/>
                    <a:pt x="13027" y="25262"/>
                    <a:pt x="13050" y="25215"/>
                  </a:cubicBezTo>
                  <a:cubicBezTo>
                    <a:pt x="13073" y="25167"/>
                    <a:pt x="13090" y="25118"/>
                    <a:pt x="13111" y="25071"/>
                  </a:cubicBezTo>
                  <a:cubicBezTo>
                    <a:pt x="13134" y="25024"/>
                    <a:pt x="13154" y="24977"/>
                    <a:pt x="13176" y="24930"/>
                  </a:cubicBezTo>
                  <a:cubicBezTo>
                    <a:pt x="13199" y="24883"/>
                    <a:pt x="13230" y="24840"/>
                    <a:pt x="13250" y="24794"/>
                  </a:cubicBezTo>
                  <a:cubicBezTo>
                    <a:pt x="13273" y="24747"/>
                    <a:pt x="13278" y="24693"/>
                    <a:pt x="13300" y="24645"/>
                  </a:cubicBezTo>
                  <a:cubicBezTo>
                    <a:pt x="13322" y="24598"/>
                    <a:pt x="13359" y="24558"/>
                    <a:pt x="13381" y="24511"/>
                  </a:cubicBezTo>
                  <a:cubicBezTo>
                    <a:pt x="13402" y="24464"/>
                    <a:pt x="13417" y="24414"/>
                    <a:pt x="13438" y="24367"/>
                  </a:cubicBezTo>
                  <a:cubicBezTo>
                    <a:pt x="13460" y="24320"/>
                    <a:pt x="13488" y="24276"/>
                    <a:pt x="13509" y="24227"/>
                  </a:cubicBezTo>
                  <a:cubicBezTo>
                    <a:pt x="13530" y="24180"/>
                    <a:pt x="13532" y="24125"/>
                    <a:pt x="13552" y="24076"/>
                  </a:cubicBezTo>
                  <a:cubicBezTo>
                    <a:pt x="13572" y="24029"/>
                    <a:pt x="13582" y="23977"/>
                    <a:pt x="13603" y="23930"/>
                  </a:cubicBezTo>
                  <a:cubicBezTo>
                    <a:pt x="13623" y="23881"/>
                    <a:pt x="13669" y="23845"/>
                    <a:pt x="13690" y="23798"/>
                  </a:cubicBezTo>
                  <a:cubicBezTo>
                    <a:pt x="13709" y="23749"/>
                    <a:pt x="13703" y="23690"/>
                    <a:pt x="13723" y="23644"/>
                  </a:cubicBezTo>
                  <a:cubicBezTo>
                    <a:pt x="13742" y="23595"/>
                    <a:pt x="13772" y="23550"/>
                    <a:pt x="13793" y="23504"/>
                  </a:cubicBezTo>
                  <a:cubicBezTo>
                    <a:pt x="13812" y="23456"/>
                    <a:pt x="13821" y="23404"/>
                    <a:pt x="13839" y="23355"/>
                  </a:cubicBezTo>
                  <a:cubicBezTo>
                    <a:pt x="13859" y="23307"/>
                    <a:pt x="13891" y="23265"/>
                    <a:pt x="13910" y="23216"/>
                  </a:cubicBezTo>
                  <a:cubicBezTo>
                    <a:pt x="13928" y="23168"/>
                    <a:pt x="13956" y="23123"/>
                    <a:pt x="13974" y="23074"/>
                  </a:cubicBezTo>
                  <a:cubicBezTo>
                    <a:pt x="13993" y="23026"/>
                    <a:pt x="14013" y="22979"/>
                    <a:pt x="14031" y="22929"/>
                  </a:cubicBezTo>
                  <a:cubicBezTo>
                    <a:pt x="14050" y="22881"/>
                    <a:pt x="14056" y="22827"/>
                    <a:pt x="14074" y="22779"/>
                  </a:cubicBezTo>
                  <a:cubicBezTo>
                    <a:pt x="14092" y="22730"/>
                    <a:pt x="14120" y="22684"/>
                    <a:pt x="14136" y="22636"/>
                  </a:cubicBezTo>
                  <a:cubicBezTo>
                    <a:pt x="14153" y="22587"/>
                    <a:pt x="14160" y="22535"/>
                    <a:pt x="14177" y="22487"/>
                  </a:cubicBezTo>
                  <a:cubicBezTo>
                    <a:pt x="14194" y="22439"/>
                    <a:pt x="14211" y="22388"/>
                    <a:pt x="14226" y="22339"/>
                  </a:cubicBezTo>
                  <a:cubicBezTo>
                    <a:pt x="14243" y="22290"/>
                    <a:pt x="14275" y="22246"/>
                    <a:pt x="14291" y="22197"/>
                  </a:cubicBezTo>
                  <a:cubicBezTo>
                    <a:pt x="14308" y="22148"/>
                    <a:pt x="14299" y="22091"/>
                    <a:pt x="14315" y="22041"/>
                  </a:cubicBezTo>
                  <a:cubicBezTo>
                    <a:pt x="14329" y="21992"/>
                    <a:pt x="14344" y="21942"/>
                    <a:pt x="14358" y="21891"/>
                  </a:cubicBezTo>
                  <a:cubicBezTo>
                    <a:pt x="14374" y="21841"/>
                    <a:pt x="14400" y="21797"/>
                    <a:pt x="14414" y="21746"/>
                  </a:cubicBezTo>
                  <a:cubicBezTo>
                    <a:pt x="14430" y="21696"/>
                    <a:pt x="14457" y="21651"/>
                    <a:pt x="14472" y="21600"/>
                  </a:cubicBezTo>
                  <a:cubicBezTo>
                    <a:pt x="14486" y="21551"/>
                    <a:pt x="14483" y="21496"/>
                    <a:pt x="14497" y="21447"/>
                  </a:cubicBezTo>
                  <a:cubicBezTo>
                    <a:pt x="14510" y="21397"/>
                    <a:pt x="14544" y="21351"/>
                    <a:pt x="14557" y="21301"/>
                  </a:cubicBezTo>
                  <a:cubicBezTo>
                    <a:pt x="14570" y="21252"/>
                    <a:pt x="14560" y="21195"/>
                    <a:pt x="14572" y="21145"/>
                  </a:cubicBezTo>
                  <a:cubicBezTo>
                    <a:pt x="14584" y="21095"/>
                    <a:pt x="14606" y="21047"/>
                    <a:pt x="14618" y="20997"/>
                  </a:cubicBezTo>
                  <a:cubicBezTo>
                    <a:pt x="14630" y="20946"/>
                    <a:pt x="14644" y="20897"/>
                    <a:pt x="14655" y="20847"/>
                  </a:cubicBezTo>
                  <a:cubicBezTo>
                    <a:pt x="14667" y="20797"/>
                    <a:pt x="14678" y="20745"/>
                    <a:pt x="14690" y="20696"/>
                  </a:cubicBezTo>
                  <a:cubicBezTo>
                    <a:pt x="14701" y="20643"/>
                    <a:pt x="14723" y="20597"/>
                    <a:pt x="14734" y="20545"/>
                  </a:cubicBezTo>
                  <a:cubicBezTo>
                    <a:pt x="14745" y="20494"/>
                    <a:pt x="14758" y="20444"/>
                    <a:pt x="14769" y="20394"/>
                  </a:cubicBezTo>
                  <a:cubicBezTo>
                    <a:pt x="14778" y="20343"/>
                    <a:pt x="14769" y="20289"/>
                    <a:pt x="14778" y="20238"/>
                  </a:cubicBezTo>
                  <a:cubicBezTo>
                    <a:pt x="14787" y="20187"/>
                    <a:pt x="14816" y="20140"/>
                    <a:pt x="14824" y="20089"/>
                  </a:cubicBezTo>
                  <a:cubicBezTo>
                    <a:pt x="14832" y="20037"/>
                    <a:pt x="14834" y="19983"/>
                    <a:pt x="14842" y="19934"/>
                  </a:cubicBezTo>
                  <a:cubicBezTo>
                    <a:pt x="14849" y="19883"/>
                    <a:pt x="14855" y="19831"/>
                    <a:pt x="14861" y="19780"/>
                  </a:cubicBezTo>
                  <a:cubicBezTo>
                    <a:pt x="14867" y="19728"/>
                    <a:pt x="14860" y="19674"/>
                    <a:pt x="14865" y="19624"/>
                  </a:cubicBezTo>
                  <a:cubicBezTo>
                    <a:pt x="14871" y="19572"/>
                    <a:pt x="14873" y="19521"/>
                    <a:pt x="14878" y="19469"/>
                  </a:cubicBezTo>
                  <a:cubicBezTo>
                    <a:pt x="14883" y="19418"/>
                    <a:pt x="14896" y="19366"/>
                    <a:pt x="14901" y="19315"/>
                  </a:cubicBezTo>
                  <a:cubicBezTo>
                    <a:pt x="14905" y="19263"/>
                    <a:pt x="14903" y="19211"/>
                    <a:pt x="14907" y="19160"/>
                  </a:cubicBezTo>
                  <a:cubicBezTo>
                    <a:pt x="14910" y="19109"/>
                    <a:pt x="14931" y="19057"/>
                    <a:pt x="14933" y="19006"/>
                  </a:cubicBezTo>
                  <a:cubicBezTo>
                    <a:pt x="14934" y="18954"/>
                    <a:pt x="14908" y="18902"/>
                    <a:pt x="14908" y="18850"/>
                  </a:cubicBezTo>
                  <a:cubicBezTo>
                    <a:pt x="14908" y="18799"/>
                    <a:pt x="14925" y="18745"/>
                    <a:pt x="14923" y="18696"/>
                  </a:cubicBezTo>
                  <a:cubicBezTo>
                    <a:pt x="14922" y="18644"/>
                    <a:pt x="14914" y="18593"/>
                    <a:pt x="14911" y="18541"/>
                  </a:cubicBezTo>
                  <a:cubicBezTo>
                    <a:pt x="14908" y="18490"/>
                    <a:pt x="14899" y="18438"/>
                    <a:pt x="14895" y="18387"/>
                  </a:cubicBezTo>
                  <a:cubicBezTo>
                    <a:pt x="14890" y="18335"/>
                    <a:pt x="14885" y="18284"/>
                    <a:pt x="14879" y="18232"/>
                  </a:cubicBezTo>
                  <a:cubicBezTo>
                    <a:pt x="14873" y="18181"/>
                    <a:pt x="14866" y="18129"/>
                    <a:pt x="14860" y="18079"/>
                  </a:cubicBezTo>
                  <a:cubicBezTo>
                    <a:pt x="14853" y="18027"/>
                    <a:pt x="14859" y="17975"/>
                    <a:pt x="14849" y="17923"/>
                  </a:cubicBezTo>
                  <a:cubicBezTo>
                    <a:pt x="14841" y="17872"/>
                    <a:pt x="14822" y="17824"/>
                    <a:pt x="14810" y="17773"/>
                  </a:cubicBezTo>
                  <a:cubicBezTo>
                    <a:pt x="14798" y="17722"/>
                    <a:pt x="14790" y="17672"/>
                    <a:pt x="14776" y="17621"/>
                  </a:cubicBezTo>
                  <a:cubicBezTo>
                    <a:pt x="14763" y="17572"/>
                    <a:pt x="14731" y="17528"/>
                    <a:pt x="14715" y="17480"/>
                  </a:cubicBezTo>
                  <a:cubicBezTo>
                    <a:pt x="14698" y="17430"/>
                    <a:pt x="14701" y="17373"/>
                    <a:pt x="14681" y="17327"/>
                  </a:cubicBezTo>
                  <a:cubicBezTo>
                    <a:pt x="14661" y="17279"/>
                    <a:pt x="14624" y="17239"/>
                    <a:pt x="14602" y="17191"/>
                  </a:cubicBezTo>
                  <a:cubicBezTo>
                    <a:pt x="14580" y="17145"/>
                    <a:pt x="14558" y="17098"/>
                    <a:pt x="14534" y="17055"/>
                  </a:cubicBezTo>
                  <a:cubicBezTo>
                    <a:pt x="14509" y="17009"/>
                    <a:pt x="14487" y="16961"/>
                    <a:pt x="14460" y="16919"/>
                  </a:cubicBezTo>
                  <a:cubicBezTo>
                    <a:pt x="14431" y="16875"/>
                    <a:pt x="14408" y="16828"/>
                    <a:pt x="14378" y="16788"/>
                  </a:cubicBezTo>
                  <a:cubicBezTo>
                    <a:pt x="14346" y="16747"/>
                    <a:pt x="14316" y="16705"/>
                    <a:pt x="14286" y="16663"/>
                  </a:cubicBezTo>
                  <a:cubicBezTo>
                    <a:pt x="14254" y="16622"/>
                    <a:pt x="14229" y="16577"/>
                    <a:pt x="14199" y="16535"/>
                  </a:cubicBezTo>
                  <a:cubicBezTo>
                    <a:pt x="14166" y="16494"/>
                    <a:pt x="14126" y="16461"/>
                    <a:pt x="14093" y="16419"/>
                  </a:cubicBezTo>
                  <a:cubicBezTo>
                    <a:pt x="14062" y="16378"/>
                    <a:pt x="14018" y="16346"/>
                    <a:pt x="13987" y="16304"/>
                  </a:cubicBezTo>
                  <a:cubicBezTo>
                    <a:pt x="13954" y="16262"/>
                    <a:pt x="13933" y="16213"/>
                    <a:pt x="13903" y="16172"/>
                  </a:cubicBezTo>
                  <a:cubicBezTo>
                    <a:pt x="13872" y="16130"/>
                    <a:pt x="13847" y="16083"/>
                    <a:pt x="13815" y="16043"/>
                  </a:cubicBezTo>
                  <a:cubicBezTo>
                    <a:pt x="13783" y="16002"/>
                    <a:pt x="13736" y="15972"/>
                    <a:pt x="13704" y="15931"/>
                  </a:cubicBezTo>
                  <a:cubicBezTo>
                    <a:pt x="13673" y="15889"/>
                    <a:pt x="13657" y="15837"/>
                    <a:pt x="13626" y="15795"/>
                  </a:cubicBezTo>
                  <a:cubicBezTo>
                    <a:pt x="13594" y="15754"/>
                    <a:pt x="13569" y="15708"/>
                    <a:pt x="13536" y="15668"/>
                  </a:cubicBezTo>
                  <a:cubicBezTo>
                    <a:pt x="13505" y="15627"/>
                    <a:pt x="13474" y="15584"/>
                    <a:pt x="13443" y="15543"/>
                  </a:cubicBezTo>
                  <a:cubicBezTo>
                    <a:pt x="13411" y="15502"/>
                    <a:pt x="13365" y="15472"/>
                    <a:pt x="13334" y="15429"/>
                  </a:cubicBezTo>
                  <a:cubicBezTo>
                    <a:pt x="13302" y="15389"/>
                    <a:pt x="13267" y="15350"/>
                    <a:pt x="13236" y="15308"/>
                  </a:cubicBezTo>
                  <a:cubicBezTo>
                    <a:pt x="13203" y="15268"/>
                    <a:pt x="13193" y="15210"/>
                    <a:pt x="13163" y="15169"/>
                  </a:cubicBezTo>
                  <a:cubicBezTo>
                    <a:pt x="13130" y="15129"/>
                    <a:pt x="13085" y="15098"/>
                    <a:pt x="13054" y="15057"/>
                  </a:cubicBezTo>
                  <a:lnTo>
                    <a:pt x="12958" y="14935"/>
                  </a:lnTo>
                  <a:cubicBezTo>
                    <a:pt x="12927" y="14894"/>
                    <a:pt x="12892" y="14854"/>
                    <a:pt x="12860" y="14814"/>
                  </a:cubicBezTo>
                  <a:cubicBezTo>
                    <a:pt x="12827" y="14773"/>
                    <a:pt x="12813" y="14718"/>
                    <a:pt x="12783" y="14677"/>
                  </a:cubicBezTo>
                  <a:cubicBezTo>
                    <a:pt x="12751" y="14636"/>
                    <a:pt x="12706" y="14604"/>
                    <a:pt x="12675" y="14563"/>
                  </a:cubicBezTo>
                  <a:lnTo>
                    <a:pt x="12579" y="14441"/>
                  </a:lnTo>
                  <a:cubicBezTo>
                    <a:pt x="12548" y="14400"/>
                    <a:pt x="12521" y="14356"/>
                    <a:pt x="12488" y="14315"/>
                  </a:cubicBezTo>
                  <a:cubicBezTo>
                    <a:pt x="12457" y="14275"/>
                    <a:pt x="12427" y="14232"/>
                    <a:pt x="12395" y="14191"/>
                  </a:cubicBezTo>
                  <a:cubicBezTo>
                    <a:pt x="12364" y="14150"/>
                    <a:pt x="12322" y="14115"/>
                    <a:pt x="12292" y="14075"/>
                  </a:cubicBezTo>
                  <a:cubicBezTo>
                    <a:pt x="12261" y="14034"/>
                    <a:pt x="12233" y="13990"/>
                    <a:pt x="12201" y="13949"/>
                  </a:cubicBezTo>
                  <a:cubicBezTo>
                    <a:pt x="12170" y="13908"/>
                    <a:pt x="12158" y="13852"/>
                    <a:pt x="12125" y="13811"/>
                  </a:cubicBezTo>
                  <a:cubicBezTo>
                    <a:pt x="12093" y="13770"/>
                    <a:pt x="12058" y="13732"/>
                    <a:pt x="12027" y="13691"/>
                  </a:cubicBezTo>
                  <a:cubicBezTo>
                    <a:pt x="11995" y="13651"/>
                    <a:pt x="11947" y="13622"/>
                    <a:pt x="11917" y="13581"/>
                  </a:cubicBezTo>
                  <a:cubicBezTo>
                    <a:pt x="11885" y="13540"/>
                    <a:pt x="11863" y="13490"/>
                    <a:pt x="11833" y="13449"/>
                  </a:cubicBezTo>
                  <a:cubicBezTo>
                    <a:pt x="11802" y="13409"/>
                    <a:pt x="11782" y="13358"/>
                    <a:pt x="11749" y="13318"/>
                  </a:cubicBezTo>
                  <a:cubicBezTo>
                    <a:pt x="11718" y="13277"/>
                    <a:pt x="11667" y="13251"/>
                    <a:pt x="11634" y="13210"/>
                  </a:cubicBezTo>
                  <a:cubicBezTo>
                    <a:pt x="11603" y="13169"/>
                    <a:pt x="11574" y="13127"/>
                    <a:pt x="11542" y="13085"/>
                  </a:cubicBezTo>
                  <a:cubicBezTo>
                    <a:pt x="11511" y="13045"/>
                    <a:pt x="11481" y="13003"/>
                    <a:pt x="11449" y="12962"/>
                  </a:cubicBezTo>
                  <a:cubicBezTo>
                    <a:pt x="11416" y="12921"/>
                    <a:pt x="11397" y="12871"/>
                    <a:pt x="11366" y="12830"/>
                  </a:cubicBezTo>
                  <a:cubicBezTo>
                    <a:pt x="11333" y="12789"/>
                    <a:pt x="11303" y="12746"/>
                    <a:pt x="11272" y="12706"/>
                  </a:cubicBezTo>
                  <a:cubicBezTo>
                    <a:pt x="11241" y="12665"/>
                    <a:pt x="11215" y="12619"/>
                    <a:pt x="11184" y="12579"/>
                  </a:cubicBezTo>
                  <a:cubicBezTo>
                    <a:pt x="11151" y="12538"/>
                    <a:pt x="11114" y="12502"/>
                    <a:pt x="11083" y="12460"/>
                  </a:cubicBezTo>
                  <a:cubicBezTo>
                    <a:pt x="11052" y="12419"/>
                    <a:pt x="11011" y="12385"/>
                    <a:pt x="10980" y="12344"/>
                  </a:cubicBezTo>
                  <a:cubicBezTo>
                    <a:pt x="10949" y="12303"/>
                    <a:pt x="10909" y="12268"/>
                    <a:pt x="10877" y="12228"/>
                  </a:cubicBezTo>
                  <a:cubicBezTo>
                    <a:pt x="10846" y="12187"/>
                    <a:pt x="10820" y="12141"/>
                    <a:pt x="10788" y="12101"/>
                  </a:cubicBezTo>
                  <a:cubicBezTo>
                    <a:pt x="10756" y="12059"/>
                    <a:pt x="10741" y="12006"/>
                    <a:pt x="10708" y="11965"/>
                  </a:cubicBezTo>
                  <a:cubicBezTo>
                    <a:pt x="10676" y="11925"/>
                    <a:pt x="10642" y="11885"/>
                    <a:pt x="10611" y="11844"/>
                  </a:cubicBezTo>
                  <a:cubicBezTo>
                    <a:pt x="10579" y="11804"/>
                    <a:pt x="10545" y="11764"/>
                    <a:pt x="10514" y="11723"/>
                  </a:cubicBezTo>
                  <a:cubicBezTo>
                    <a:pt x="10483" y="11683"/>
                    <a:pt x="10453" y="11638"/>
                    <a:pt x="10422" y="11598"/>
                  </a:cubicBezTo>
                  <a:cubicBezTo>
                    <a:pt x="10390" y="11557"/>
                    <a:pt x="10357" y="11517"/>
                    <a:pt x="10325" y="11477"/>
                  </a:cubicBezTo>
                  <a:cubicBezTo>
                    <a:pt x="10294" y="11436"/>
                    <a:pt x="10263" y="11393"/>
                    <a:pt x="10232" y="11352"/>
                  </a:cubicBezTo>
                  <a:cubicBezTo>
                    <a:pt x="10199" y="11311"/>
                    <a:pt x="10175" y="11265"/>
                    <a:pt x="10145" y="11224"/>
                  </a:cubicBezTo>
                  <a:cubicBezTo>
                    <a:pt x="10113" y="11183"/>
                    <a:pt x="10072" y="11147"/>
                    <a:pt x="10042" y="11107"/>
                  </a:cubicBezTo>
                  <a:cubicBezTo>
                    <a:pt x="10010" y="11066"/>
                    <a:pt x="9973" y="11031"/>
                    <a:pt x="9941" y="10990"/>
                  </a:cubicBezTo>
                  <a:cubicBezTo>
                    <a:pt x="9908" y="10950"/>
                    <a:pt x="9876" y="10910"/>
                    <a:pt x="9844" y="10869"/>
                  </a:cubicBezTo>
                  <a:cubicBezTo>
                    <a:pt x="9811" y="10829"/>
                    <a:pt x="9785" y="10784"/>
                    <a:pt x="9753" y="10744"/>
                  </a:cubicBezTo>
                  <a:cubicBezTo>
                    <a:pt x="9721" y="10703"/>
                    <a:pt x="9682" y="10668"/>
                    <a:pt x="9650" y="10627"/>
                  </a:cubicBezTo>
                  <a:cubicBezTo>
                    <a:pt x="9618" y="10587"/>
                    <a:pt x="9590" y="10544"/>
                    <a:pt x="9557" y="10503"/>
                  </a:cubicBezTo>
                  <a:cubicBezTo>
                    <a:pt x="9526" y="10462"/>
                    <a:pt x="9512" y="10407"/>
                    <a:pt x="9481" y="10366"/>
                  </a:cubicBezTo>
                  <a:cubicBezTo>
                    <a:pt x="9448" y="10326"/>
                    <a:pt x="9412" y="10287"/>
                    <a:pt x="9380" y="10249"/>
                  </a:cubicBezTo>
                  <a:cubicBezTo>
                    <a:pt x="9349" y="10208"/>
                    <a:pt x="9308" y="10175"/>
                    <a:pt x="9277" y="10134"/>
                  </a:cubicBezTo>
                  <a:cubicBezTo>
                    <a:pt x="9246" y="10092"/>
                    <a:pt x="9218" y="10049"/>
                    <a:pt x="9188" y="10008"/>
                  </a:cubicBezTo>
                  <a:cubicBezTo>
                    <a:pt x="9156" y="9966"/>
                    <a:pt x="9137" y="9917"/>
                    <a:pt x="9105" y="9876"/>
                  </a:cubicBezTo>
                  <a:cubicBezTo>
                    <a:pt x="9073" y="9836"/>
                    <a:pt x="9018" y="9813"/>
                    <a:pt x="8987" y="9771"/>
                  </a:cubicBezTo>
                  <a:cubicBezTo>
                    <a:pt x="8955" y="9730"/>
                    <a:pt x="8939" y="9676"/>
                    <a:pt x="8908" y="9636"/>
                  </a:cubicBezTo>
                  <a:cubicBezTo>
                    <a:pt x="8876" y="9595"/>
                    <a:pt x="8841" y="9557"/>
                    <a:pt x="8810" y="9516"/>
                  </a:cubicBezTo>
                  <a:lnTo>
                    <a:pt x="8714" y="9394"/>
                  </a:lnTo>
                  <a:cubicBezTo>
                    <a:pt x="8683" y="9352"/>
                    <a:pt x="8660" y="9304"/>
                    <a:pt x="8628" y="9263"/>
                  </a:cubicBezTo>
                  <a:cubicBezTo>
                    <a:pt x="8595" y="9222"/>
                    <a:pt x="8557" y="9188"/>
                    <a:pt x="8525" y="9146"/>
                  </a:cubicBezTo>
                  <a:cubicBezTo>
                    <a:pt x="8492" y="9105"/>
                    <a:pt x="8456" y="9069"/>
                    <a:pt x="8425" y="9028"/>
                  </a:cubicBezTo>
                  <a:cubicBezTo>
                    <a:pt x="8393" y="8988"/>
                    <a:pt x="8352" y="8954"/>
                    <a:pt x="8320" y="8913"/>
                  </a:cubicBezTo>
                  <a:cubicBezTo>
                    <a:pt x="8289" y="8873"/>
                    <a:pt x="8272" y="8821"/>
                    <a:pt x="8241" y="8779"/>
                  </a:cubicBezTo>
                  <a:cubicBezTo>
                    <a:pt x="8208" y="8740"/>
                    <a:pt x="8175" y="8700"/>
                    <a:pt x="8144" y="8658"/>
                  </a:cubicBezTo>
                  <a:cubicBezTo>
                    <a:pt x="8111" y="8618"/>
                    <a:pt x="8072" y="8583"/>
                    <a:pt x="8041" y="8542"/>
                  </a:cubicBezTo>
                  <a:cubicBezTo>
                    <a:pt x="8008" y="8501"/>
                    <a:pt x="7978" y="8458"/>
                    <a:pt x="7946" y="8420"/>
                  </a:cubicBezTo>
                  <a:cubicBezTo>
                    <a:pt x="7915" y="8379"/>
                    <a:pt x="7876" y="8343"/>
                    <a:pt x="7843" y="8303"/>
                  </a:cubicBezTo>
                  <a:lnTo>
                    <a:pt x="7748" y="8180"/>
                  </a:lnTo>
                  <a:cubicBezTo>
                    <a:pt x="7716" y="8140"/>
                    <a:pt x="7687" y="8095"/>
                    <a:pt x="7656" y="8055"/>
                  </a:cubicBezTo>
                  <a:cubicBezTo>
                    <a:pt x="7624" y="8014"/>
                    <a:pt x="7602" y="7966"/>
                    <a:pt x="7571" y="7924"/>
                  </a:cubicBezTo>
                  <a:cubicBezTo>
                    <a:pt x="7539" y="7883"/>
                    <a:pt x="7511" y="7840"/>
                    <a:pt x="7480" y="7798"/>
                  </a:cubicBezTo>
                  <a:cubicBezTo>
                    <a:pt x="7448" y="7758"/>
                    <a:pt x="7421" y="7714"/>
                    <a:pt x="7389" y="7674"/>
                  </a:cubicBezTo>
                  <a:cubicBezTo>
                    <a:pt x="7358" y="7632"/>
                    <a:pt x="7322" y="7592"/>
                    <a:pt x="7291" y="7554"/>
                  </a:cubicBezTo>
                  <a:cubicBezTo>
                    <a:pt x="7259" y="7513"/>
                    <a:pt x="7206" y="7488"/>
                    <a:pt x="7175" y="7450"/>
                  </a:cubicBezTo>
                  <a:cubicBezTo>
                    <a:pt x="7142" y="7408"/>
                    <a:pt x="7130" y="7353"/>
                    <a:pt x="7098" y="7311"/>
                  </a:cubicBezTo>
                  <a:cubicBezTo>
                    <a:pt x="7067" y="7270"/>
                    <a:pt x="7017" y="7245"/>
                    <a:pt x="6984" y="7204"/>
                  </a:cubicBezTo>
                  <a:cubicBezTo>
                    <a:pt x="6953" y="7162"/>
                    <a:pt x="6922" y="7124"/>
                    <a:pt x="6888" y="7083"/>
                  </a:cubicBezTo>
                  <a:cubicBezTo>
                    <a:pt x="6856" y="7041"/>
                    <a:pt x="6826" y="6999"/>
                    <a:pt x="6794" y="6959"/>
                  </a:cubicBezTo>
                  <a:cubicBezTo>
                    <a:pt x="6763" y="6918"/>
                    <a:pt x="6736" y="6872"/>
                    <a:pt x="6705" y="6832"/>
                  </a:cubicBezTo>
                  <a:cubicBezTo>
                    <a:pt x="6673" y="6791"/>
                    <a:pt x="6639" y="6751"/>
                    <a:pt x="6608" y="6711"/>
                  </a:cubicBezTo>
                  <a:cubicBezTo>
                    <a:pt x="6576" y="6670"/>
                    <a:pt x="6552" y="6622"/>
                    <a:pt x="6521" y="6584"/>
                  </a:cubicBezTo>
                  <a:cubicBezTo>
                    <a:pt x="6488" y="6542"/>
                    <a:pt x="6461" y="6499"/>
                    <a:pt x="6430" y="6458"/>
                  </a:cubicBezTo>
                  <a:cubicBezTo>
                    <a:pt x="6397" y="6416"/>
                    <a:pt x="6366" y="6375"/>
                    <a:pt x="6334" y="6336"/>
                  </a:cubicBezTo>
                  <a:cubicBezTo>
                    <a:pt x="6303" y="6295"/>
                    <a:pt x="6246" y="6275"/>
                    <a:pt x="6213" y="6235"/>
                  </a:cubicBezTo>
                  <a:cubicBezTo>
                    <a:pt x="6181" y="6193"/>
                    <a:pt x="6171" y="6137"/>
                    <a:pt x="6139" y="6097"/>
                  </a:cubicBezTo>
                  <a:cubicBezTo>
                    <a:pt x="6108" y="6057"/>
                    <a:pt x="6054" y="6032"/>
                    <a:pt x="6023" y="5992"/>
                  </a:cubicBezTo>
                  <a:cubicBezTo>
                    <a:pt x="5990" y="5951"/>
                    <a:pt x="5966" y="5905"/>
                    <a:pt x="5934" y="5865"/>
                  </a:cubicBezTo>
                  <a:cubicBezTo>
                    <a:pt x="5903" y="5824"/>
                    <a:pt x="5875" y="5780"/>
                    <a:pt x="5844" y="5739"/>
                  </a:cubicBezTo>
                  <a:cubicBezTo>
                    <a:pt x="5812" y="5699"/>
                    <a:pt x="5782" y="5657"/>
                    <a:pt x="5750" y="5617"/>
                  </a:cubicBezTo>
                  <a:cubicBezTo>
                    <a:pt x="5718" y="5576"/>
                    <a:pt x="5691" y="5532"/>
                    <a:pt x="5659" y="5491"/>
                  </a:cubicBezTo>
                  <a:cubicBezTo>
                    <a:pt x="5627" y="5451"/>
                    <a:pt x="5587" y="5417"/>
                    <a:pt x="5554" y="5376"/>
                  </a:cubicBezTo>
                  <a:cubicBezTo>
                    <a:pt x="5523" y="5336"/>
                    <a:pt x="5475" y="5307"/>
                    <a:pt x="5444" y="5267"/>
                  </a:cubicBezTo>
                  <a:cubicBezTo>
                    <a:pt x="5412" y="5227"/>
                    <a:pt x="5391" y="5178"/>
                    <a:pt x="5359" y="5137"/>
                  </a:cubicBezTo>
                  <a:cubicBezTo>
                    <a:pt x="5328" y="5096"/>
                    <a:pt x="5300" y="5053"/>
                    <a:pt x="5268" y="5011"/>
                  </a:cubicBezTo>
                  <a:cubicBezTo>
                    <a:pt x="5237" y="4970"/>
                    <a:pt x="5200" y="4934"/>
                    <a:pt x="5169" y="4894"/>
                  </a:cubicBezTo>
                  <a:cubicBezTo>
                    <a:pt x="5136" y="4853"/>
                    <a:pt x="5090" y="4825"/>
                    <a:pt x="5056" y="4785"/>
                  </a:cubicBezTo>
                  <a:cubicBezTo>
                    <a:pt x="5025" y="4744"/>
                    <a:pt x="5002" y="4696"/>
                    <a:pt x="4969" y="4655"/>
                  </a:cubicBezTo>
                  <a:cubicBezTo>
                    <a:pt x="4936" y="4615"/>
                    <a:pt x="4898" y="4580"/>
                    <a:pt x="4866" y="4540"/>
                  </a:cubicBezTo>
                  <a:cubicBezTo>
                    <a:pt x="4833" y="4500"/>
                    <a:pt x="4809" y="4453"/>
                    <a:pt x="4778" y="4413"/>
                  </a:cubicBezTo>
                  <a:cubicBezTo>
                    <a:pt x="4746" y="4373"/>
                    <a:pt x="4704" y="4340"/>
                    <a:pt x="4671" y="4302"/>
                  </a:cubicBezTo>
                  <a:cubicBezTo>
                    <a:pt x="4640" y="4260"/>
                    <a:pt x="4617" y="4213"/>
                    <a:pt x="4584" y="4173"/>
                  </a:cubicBezTo>
                  <a:cubicBezTo>
                    <a:pt x="4552" y="4132"/>
                    <a:pt x="4520" y="4092"/>
                    <a:pt x="4487" y="4052"/>
                  </a:cubicBezTo>
                  <a:cubicBezTo>
                    <a:pt x="4455" y="4011"/>
                    <a:pt x="4415" y="3976"/>
                    <a:pt x="4384" y="3937"/>
                  </a:cubicBezTo>
                  <a:cubicBezTo>
                    <a:pt x="4352" y="3897"/>
                    <a:pt x="4323" y="3853"/>
                    <a:pt x="4291" y="3813"/>
                  </a:cubicBezTo>
                  <a:cubicBezTo>
                    <a:pt x="4258" y="3775"/>
                    <a:pt x="4231" y="3729"/>
                    <a:pt x="4200" y="3689"/>
                  </a:cubicBezTo>
                  <a:cubicBezTo>
                    <a:pt x="4167" y="3649"/>
                    <a:pt x="4118" y="3622"/>
                    <a:pt x="4086" y="3581"/>
                  </a:cubicBezTo>
                  <a:cubicBezTo>
                    <a:pt x="4053" y="3541"/>
                    <a:pt x="4027" y="3496"/>
                    <a:pt x="3995" y="3456"/>
                  </a:cubicBezTo>
                  <a:cubicBezTo>
                    <a:pt x="3962" y="3417"/>
                    <a:pt x="3944" y="3364"/>
                    <a:pt x="3912" y="3325"/>
                  </a:cubicBezTo>
                  <a:cubicBezTo>
                    <a:pt x="3880" y="3285"/>
                    <a:pt x="3830" y="3259"/>
                    <a:pt x="3798" y="3219"/>
                  </a:cubicBezTo>
                  <a:cubicBezTo>
                    <a:pt x="3766" y="3180"/>
                    <a:pt x="3732" y="3139"/>
                    <a:pt x="3701" y="3099"/>
                  </a:cubicBezTo>
                  <a:cubicBezTo>
                    <a:pt x="3669" y="3060"/>
                    <a:pt x="3644" y="3013"/>
                    <a:pt x="3610" y="2974"/>
                  </a:cubicBezTo>
                  <a:cubicBezTo>
                    <a:pt x="3579" y="2934"/>
                    <a:pt x="3547" y="2892"/>
                    <a:pt x="3516" y="2853"/>
                  </a:cubicBezTo>
                  <a:cubicBezTo>
                    <a:pt x="3482" y="2813"/>
                    <a:pt x="3457" y="2766"/>
                    <a:pt x="3425" y="2727"/>
                  </a:cubicBezTo>
                  <a:cubicBezTo>
                    <a:pt x="3391" y="2687"/>
                    <a:pt x="3359" y="2648"/>
                    <a:pt x="3325" y="2607"/>
                  </a:cubicBezTo>
                  <a:cubicBezTo>
                    <a:pt x="3293" y="2568"/>
                    <a:pt x="3250" y="2536"/>
                    <a:pt x="3218" y="2496"/>
                  </a:cubicBezTo>
                  <a:cubicBezTo>
                    <a:pt x="3185" y="2456"/>
                    <a:pt x="3163" y="2407"/>
                    <a:pt x="3132" y="2366"/>
                  </a:cubicBezTo>
                  <a:cubicBezTo>
                    <a:pt x="3099" y="2327"/>
                    <a:pt x="3066" y="2286"/>
                    <a:pt x="3035" y="2247"/>
                  </a:cubicBezTo>
                  <a:cubicBezTo>
                    <a:pt x="3002" y="2207"/>
                    <a:pt x="2954" y="2181"/>
                    <a:pt x="2920" y="2141"/>
                  </a:cubicBezTo>
                  <a:cubicBezTo>
                    <a:pt x="2887" y="2102"/>
                    <a:pt x="2863" y="2056"/>
                    <a:pt x="2829" y="2015"/>
                  </a:cubicBezTo>
                  <a:cubicBezTo>
                    <a:pt x="2796" y="1976"/>
                    <a:pt x="2756" y="1941"/>
                    <a:pt x="2725" y="1902"/>
                  </a:cubicBezTo>
                  <a:cubicBezTo>
                    <a:pt x="2692" y="1862"/>
                    <a:pt x="2671" y="1812"/>
                    <a:pt x="2640" y="1771"/>
                  </a:cubicBezTo>
                  <a:cubicBezTo>
                    <a:pt x="2607" y="1733"/>
                    <a:pt x="2565" y="1700"/>
                    <a:pt x="2531" y="1661"/>
                  </a:cubicBezTo>
                  <a:cubicBezTo>
                    <a:pt x="2498" y="1621"/>
                    <a:pt x="2470" y="1577"/>
                    <a:pt x="2439" y="1536"/>
                  </a:cubicBezTo>
                  <a:cubicBezTo>
                    <a:pt x="2405" y="1498"/>
                    <a:pt x="2379" y="1452"/>
                    <a:pt x="2345" y="1413"/>
                  </a:cubicBezTo>
                  <a:cubicBezTo>
                    <a:pt x="2313" y="1373"/>
                    <a:pt x="2285" y="1329"/>
                    <a:pt x="2252" y="1290"/>
                  </a:cubicBezTo>
                  <a:cubicBezTo>
                    <a:pt x="2218" y="1250"/>
                    <a:pt x="2187" y="1209"/>
                    <a:pt x="2155" y="1171"/>
                  </a:cubicBezTo>
                  <a:cubicBezTo>
                    <a:pt x="2123" y="1131"/>
                    <a:pt x="2071" y="1106"/>
                    <a:pt x="2039" y="1068"/>
                  </a:cubicBezTo>
                  <a:cubicBezTo>
                    <a:pt x="2005" y="1028"/>
                    <a:pt x="1981" y="983"/>
                    <a:pt x="1948" y="942"/>
                  </a:cubicBezTo>
                  <a:cubicBezTo>
                    <a:pt x="1914" y="903"/>
                    <a:pt x="1883" y="862"/>
                    <a:pt x="1850" y="822"/>
                  </a:cubicBezTo>
                  <a:cubicBezTo>
                    <a:pt x="1816" y="783"/>
                    <a:pt x="1792" y="736"/>
                    <a:pt x="1760" y="697"/>
                  </a:cubicBezTo>
                  <a:cubicBezTo>
                    <a:pt x="1727" y="657"/>
                    <a:pt x="1684" y="625"/>
                    <a:pt x="1653" y="586"/>
                  </a:cubicBezTo>
                  <a:cubicBezTo>
                    <a:pt x="1620" y="547"/>
                    <a:pt x="1597" y="500"/>
                    <a:pt x="1563" y="461"/>
                  </a:cubicBezTo>
                  <a:cubicBezTo>
                    <a:pt x="1530" y="421"/>
                    <a:pt x="1490" y="388"/>
                    <a:pt x="1458" y="348"/>
                  </a:cubicBezTo>
                  <a:cubicBezTo>
                    <a:pt x="1424" y="309"/>
                    <a:pt x="1375" y="281"/>
                    <a:pt x="1344" y="243"/>
                  </a:cubicBezTo>
                  <a:cubicBezTo>
                    <a:pt x="1311" y="203"/>
                    <a:pt x="1294" y="152"/>
                    <a:pt x="1260" y="112"/>
                  </a:cubicBezTo>
                  <a:cubicBezTo>
                    <a:pt x="1228" y="73"/>
                    <a:pt x="1203" y="39"/>
                    <a:pt x="11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1"/>
            <p:cNvSpPr/>
            <p:nvPr/>
          </p:nvSpPr>
          <p:spPr>
            <a:xfrm>
              <a:off x="2896725" y="4823450"/>
              <a:ext cx="376100" cy="397225"/>
            </a:xfrm>
            <a:custGeom>
              <a:avLst/>
              <a:gdLst/>
              <a:ahLst/>
              <a:cxnLst/>
              <a:rect l="l" t="t" r="r" b="b"/>
              <a:pathLst>
                <a:path w="15044" h="15889" extrusionOk="0">
                  <a:moveTo>
                    <a:pt x="11451" y="0"/>
                  </a:moveTo>
                  <a:cubicBezTo>
                    <a:pt x="11417" y="0"/>
                    <a:pt x="11382" y="1"/>
                    <a:pt x="11348" y="1"/>
                  </a:cubicBezTo>
                  <a:cubicBezTo>
                    <a:pt x="11296" y="1"/>
                    <a:pt x="11247" y="17"/>
                    <a:pt x="11193" y="17"/>
                  </a:cubicBezTo>
                  <a:cubicBezTo>
                    <a:pt x="11190" y="17"/>
                    <a:pt x="11186" y="17"/>
                    <a:pt x="11182" y="17"/>
                  </a:cubicBezTo>
                  <a:cubicBezTo>
                    <a:pt x="11137" y="17"/>
                    <a:pt x="11091" y="5"/>
                    <a:pt x="11045" y="5"/>
                  </a:cubicBezTo>
                  <a:cubicBezTo>
                    <a:pt x="11043" y="5"/>
                    <a:pt x="11041" y="5"/>
                    <a:pt x="11040" y="5"/>
                  </a:cubicBezTo>
                  <a:cubicBezTo>
                    <a:pt x="10987" y="7"/>
                    <a:pt x="10938" y="14"/>
                    <a:pt x="10886" y="17"/>
                  </a:cubicBezTo>
                  <a:cubicBezTo>
                    <a:pt x="10880" y="17"/>
                    <a:pt x="10874" y="17"/>
                    <a:pt x="10868" y="17"/>
                  </a:cubicBezTo>
                  <a:cubicBezTo>
                    <a:pt x="10829" y="17"/>
                    <a:pt x="10789" y="9"/>
                    <a:pt x="10749" y="9"/>
                  </a:cubicBezTo>
                  <a:cubicBezTo>
                    <a:pt x="10743" y="9"/>
                    <a:pt x="10738" y="9"/>
                    <a:pt x="10732" y="10"/>
                  </a:cubicBezTo>
                  <a:cubicBezTo>
                    <a:pt x="10680" y="13"/>
                    <a:pt x="10631" y="50"/>
                    <a:pt x="10580" y="53"/>
                  </a:cubicBezTo>
                  <a:cubicBezTo>
                    <a:pt x="10576" y="54"/>
                    <a:pt x="10571" y="54"/>
                    <a:pt x="10567" y="54"/>
                  </a:cubicBezTo>
                  <a:cubicBezTo>
                    <a:pt x="10525" y="54"/>
                    <a:pt x="10483" y="38"/>
                    <a:pt x="10441" y="38"/>
                  </a:cubicBezTo>
                  <a:cubicBezTo>
                    <a:pt x="10435" y="38"/>
                    <a:pt x="10430" y="38"/>
                    <a:pt x="10424" y="39"/>
                  </a:cubicBezTo>
                  <a:cubicBezTo>
                    <a:pt x="10373" y="45"/>
                    <a:pt x="10322" y="59"/>
                    <a:pt x="10273" y="65"/>
                  </a:cubicBezTo>
                  <a:cubicBezTo>
                    <a:pt x="10223" y="71"/>
                    <a:pt x="10170" y="71"/>
                    <a:pt x="10119" y="77"/>
                  </a:cubicBezTo>
                  <a:cubicBezTo>
                    <a:pt x="10068" y="85"/>
                    <a:pt x="10018" y="99"/>
                    <a:pt x="9968" y="108"/>
                  </a:cubicBezTo>
                  <a:cubicBezTo>
                    <a:pt x="9917" y="115"/>
                    <a:pt x="9865" y="115"/>
                    <a:pt x="9814" y="125"/>
                  </a:cubicBezTo>
                  <a:cubicBezTo>
                    <a:pt x="9764" y="133"/>
                    <a:pt x="9717" y="162"/>
                    <a:pt x="9666" y="172"/>
                  </a:cubicBezTo>
                  <a:cubicBezTo>
                    <a:pt x="9616" y="180"/>
                    <a:pt x="9564" y="190"/>
                    <a:pt x="9515" y="200"/>
                  </a:cubicBezTo>
                  <a:cubicBezTo>
                    <a:pt x="9465" y="211"/>
                    <a:pt x="9414" y="222"/>
                    <a:pt x="9363" y="232"/>
                  </a:cubicBezTo>
                  <a:cubicBezTo>
                    <a:pt x="9314" y="243"/>
                    <a:pt x="9259" y="235"/>
                    <a:pt x="9208" y="246"/>
                  </a:cubicBezTo>
                  <a:cubicBezTo>
                    <a:pt x="9158" y="257"/>
                    <a:pt x="9111" y="285"/>
                    <a:pt x="9062" y="297"/>
                  </a:cubicBezTo>
                  <a:cubicBezTo>
                    <a:pt x="9012" y="309"/>
                    <a:pt x="8963" y="324"/>
                    <a:pt x="8914" y="337"/>
                  </a:cubicBezTo>
                  <a:cubicBezTo>
                    <a:pt x="8863" y="349"/>
                    <a:pt x="8813" y="360"/>
                    <a:pt x="8764" y="373"/>
                  </a:cubicBezTo>
                  <a:cubicBezTo>
                    <a:pt x="8714" y="386"/>
                    <a:pt x="8667" y="406"/>
                    <a:pt x="8617" y="420"/>
                  </a:cubicBezTo>
                  <a:cubicBezTo>
                    <a:pt x="8566" y="434"/>
                    <a:pt x="8510" y="420"/>
                    <a:pt x="8461" y="435"/>
                  </a:cubicBezTo>
                  <a:cubicBezTo>
                    <a:pt x="8411" y="448"/>
                    <a:pt x="8366" y="481"/>
                    <a:pt x="8317" y="495"/>
                  </a:cubicBezTo>
                  <a:cubicBezTo>
                    <a:pt x="8268" y="511"/>
                    <a:pt x="8219" y="523"/>
                    <a:pt x="8169" y="538"/>
                  </a:cubicBezTo>
                  <a:cubicBezTo>
                    <a:pt x="8120" y="553"/>
                    <a:pt x="8070" y="566"/>
                    <a:pt x="8020" y="581"/>
                  </a:cubicBezTo>
                  <a:cubicBezTo>
                    <a:pt x="7971" y="597"/>
                    <a:pt x="7923" y="614"/>
                    <a:pt x="7873" y="630"/>
                  </a:cubicBezTo>
                  <a:cubicBezTo>
                    <a:pt x="7825" y="647"/>
                    <a:pt x="7773" y="654"/>
                    <a:pt x="7724" y="671"/>
                  </a:cubicBezTo>
                  <a:cubicBezTo>
                    <a:pt x="7676" y="688"/>
                    <a:pt x="7634" y="723"/>
                    <a:pt x="7585" y="739"/>
                  </a:cubicBezTo>
                  <a:cubicBezTo>
                    <a:pt x="7537" y="756"/>
                    <a:pt x="7482" y="758"/>
                    <a:pt x="7434" y="775"/>
                  </a:cubicBezTo>
                  <a:cubicBezTo>
                    <a:pt x="7385" y="793"/>
                    <a:pt x="7340" y="817"/>
                    <a:pt x="7292" y="836"/>
                  </a:cubicBezTo>
                  <a:cubicBezTo>
                    <a:pt x="7244" y="854"/>
                    <a:pt x="7198" y="880"/>
                    <a:pt x="7151" y="899"/>
                  </a:cubicBezTo>
                  <a:cubicBezTo>
                    <a:pt x="7103" y="917"/>
                    <a:pt x="7049" y="917"/>
                    <a:pt x="7000" y="936"/>
                  </a:cubicBezTo>
                  <a:cubicBezTo>
                    <a:pt x="6952" y="954"/>
                    <a:pt x="6913" y="996"/>
                    <a:pt x="6864" y="1015"/>
                  </a:cubicBezTo>
                  <a:cubicBezTo>
                    <a:pt x="6818" y="1034"/>
                    <a:pt x="6761" y="1033"/>
                    <a:pt x="6713" y="1052"/>
                  </a:cubicBezTo>
                  <a:cubicBezTo>
                    <a:pt x="6667" y="1072"/>
                    <a:pt x="6620" y="1096"/>
                    <a:pt x="6573" y="1117"/>
                  </a:cubicBezTo>
                  <a:cubicBezTo>
                    <a:pt x="6525" y="1136"/>
                    <a:pt x="6483" y="1168"/>
                    <a:pt x="6437" y="1189"/>
                  </a:cubicBezTo>
                  <a:cubicBezTo>
                    <a:pt x="6390" y="1209"/>
                    <a:pt x="6340" y="1223"/>
                    <a:pt x="6293" y="1245"/>
                  </a:cubicBezTo>
                  <a:cubicBezTo>
                    <a:pt x="6245" y="1267"/>
                    <a:pt x="6192" y="1274"/>
                    <a:pt x="6146" y="1295"/>
                  </a:cubicBezTo>
                  <a:cubicBezTo>
                    <a:pt x="6099" y="1316"/>
                    <a:pt x="6058" y="1353"/>
                    <a:pt x="6013" y="1373"/>
                  </a:cubicBezTo>
                  <a:cubicBezTo>
                    <a:pt x="5966" y="1395"/>
                    <a:pt x="5914" y="1409"/>
                    <a:pt x="5869" y="1430"/>
                  </a:cubicBezTo>
                  <a:cubicBezTo>
                    <a:pt x="5822" y="1452"/>
                    <a:pt x="5784" y="1491"/>
                    <a:pt x="5737" y="1511"/>
                  </a:cubicBezTo>
                  <a:cubicBezTo>
                    <a:pt x="5690" y="1535"/>
                    <a:pt x="5634" y="1537"/>
                    <a:pt x="5589" y="1560"/>
                  </a:cubicBezTo>
                  <a:cubicBezTo>
                    <a:pt x="5543" y="1583"/>
                    <a:pt x="5505" y="1625"/>
                    <a:pt x="5459" y="1648"/>
                  </a:cubicBezTo>
                  <a:cubicBezTo>
                    <a:pt x="5415" y="1670"/>
                    <a:pt x="5366" y="1692"/>
                    <a:pt x="5320" y="1715"/>
                  </a:cubicBezTo>
                  <a:cubicBezTo>
                    <a:pt x="5275" y="1739"/>
                    <a:pt x="5223" y="1751"/>
                    <a:pt x="5177" y="1773"/>
                  </a:cubicBezTo>
                  <a:cubicBezTo>
                    <a:pt x="5131" y="1797"/>
                    <a:pt x="5088" y="1825"/>
                    <a:pt x="5042" y="1849"/>
                  </a:cubicBezTo>
                  <a:cubicBezTo>
                    <a:pt x="4997" y="1874"/>
                    <a:pt x="4949" y="1897"/>
                    <a:pt x="4905" y="1921"/>
                  </a:cubicBezTo>
                  <a:cubicBezTo>
                    <a:pt x="4859" y="1945"/>
                    <a:pt x="4821" y="1983"/>
                    <a:pt x="4775" y="2007"/>
                  </a:cubicBezTo>
                  <a:cubicBezTo>
                    <a:pt x="4730" y="2032"/>
                    <a:pt x="4683" y="2054"/>
                    <a:pt x="4639" y="2080"/>
                  </a:cubicBezTo>
                  <a:cubicBezTo>
                    <a:pt x="4593" y="2105"/>
                    <a:pt x="4551" y="2134"/>
                    <a:pt x="4507" y="2160"/>
                  </a:cubicBezTo>
                  <a:cubicBezTo>
                    <a:pt x="4464" y="2185"/>
                    <a:pt x="4421" y="2215"/>
                    <a:pt x="4375" y="2242"/>
                  </a:cubicBezTo>
                  <a:cubicBezTo>
                    <a:pt x="4332" y="2267"/>
                    <a:pt x="4276" y="2275"/>
                    <a:pt x="4232" y="2302"/>
                  </a:cubicBezTo>
                  <a:cubicBezTo>
                    <a:pt x="4188" y="2329"/>
                    <a:pt x="4154" y="2371"/>
                    <a:pt x="4109" y="2398"/>
                  </a:cubicBezTo>
                  <a:cubicBezTo>
                    <a:pt x="4065" y="2426"/>
                    <a:pt x="4020" y="2451"/>
                    <a:pt x="3978" y="2479"/>
                  </a:cubicBezTo>
                  <a:cubicBezTo>
                    <a:pt x="3933" y="2506"/>
                    <a:pt x="3888" y="2529"/>
                    <a:pt x="3845" y="2558"/>
                  </a:cubicBezTo>
                  <a:cubicBezTo>
                    <a:pt x="3800" y="2585"/>
                    <a:pt x="3752" y="2605"/>
                    <a:pt x="3709" y="2633"/>
                  </a:cubicBezTo>
                  <a:cubicBezTo>
                    <a:pt x="3666" y="2662"/>
                    <a:pt x="3635" y="2707"/>
                    <a:pt x="3593" y="2736"/>
                  </a:cubicBezTo>
                  <a:cubicBezTo>
                    <a:pt x="3551" y="2765"/>
                    <a:pt x="3507" y="2792"/>
                    <a:pt x="3465" y="2821"/>
                  </a:cubicBezTo>
                  <a:cubicBezTo>
                    <a:pt x="3422" y="2850"/>
                    <a:pt x="3380" y="2880"/>
                    <a:pt x="3337" y="2909"/>
                  </a:cubicBezTo>
                  <a:cubicBezTo>
                    <a:pt x="3295" y="2940"/>
                    <a:pt x="3243" y="2954"/>
                    <a:pt x="3200" y="2984"/>
                  </a:cubicBezTo>
                  <a:cubicBezTo>
                    <a:pt x="3158" y="3015"/>
                    <a:pt x="3119" y="3049"/>
                    <a:pt x="3078" y="3079"/>
                  </a:cubicBezTo>
                  <a:cubicBezTo>
                    <a:pt x="3036" y="3109"/>
                    <a:pt x="2991" y="3135"/>
                    <a:pt x="2950" y="3165"/>
                  </a:cubicBezTo>
                  <a:cubicBezTo>
                    <a:pt x="2909" y="3195"/>
                    <a:pt x="2867" y="3227"/>
                    <a:pt x="2827" y="3259"/>
                  </a:cubicBezTo>
                  <a:cubicBezTo>
                    <a:pt x="2786" y="3291"/>
                    <a:pt x="2758" y="3339"/>
                    <a:pt x="2718" y="3371"/>
                  </a:cubicBezTo>
                  <a:cubicBezTo>
                    <a:pt x="2677" y="3402"/>
                    <a:pt x="2630" y="3426"/>
                    <a:pt x="2591" y="3458"/>
                  </a:cubicBezTo>
                  <a:cubicBezTo>
                    <a:pt x="2550" y="3491"/>
                    <a:pt x="2503" y="3514"/>
                    <a:pt x="2462" y="3545"/>
                  </a:cubicBezTo>
                  <a:cubicBezTo>
                    <a:pt x="2423" y="3578"/>
                    <a:pt x="2382" y="3609"/>
                    <a:pt x="2343" y="3643"/>
                  </a:cubicBezTo>
                  <a:cubicBezTo>
                    <a:pt x="2303" y="3677"/>
                    <a:pt x="2271" y="3720"/>
                    <a:pt x="2231" y="3752"/>
                  </a:cubicBezTo>
                  <a:cubicBezTo>
                    <a:pt x="2193" y="3786"/>
                    <a:pt x="2159" y="3825"/>
                    <a:pt x="2120" y="3859"/>
                  </a:cubicBezTo>
                  <a:cubicBezTo>
                    <a:pt x="2080" y="3893"/>
                    <a:pt x="2030" y="3913"/>
                    <a:pt x="1993" y="3947"/>
                  </a:cubicBezTo>
                  <a:cubicBezTo>
                    <a:pt x="1955" y="3982"/>
                    <a:pt x="1919" y="4019"/>
                    <a:pt x="1880" y="4054"/>
                  </a:cubicBezTo>
                  <a:cubicBezTo>
                    <a:pt x="1843" y="4089"/>
                    <a:pt x="1805" y="4125"/>
                    <a:pt x="1769" y="4159"/>
                  </a:cubicBezTo>
                  <a:cubicBezTo>
                    <a:pt x="1731" y="4196"/>
                    <a:pt x="1696" y="4234"/>
                    <a:pt x="1660" y="4271"/>
                  </a:cubicBezTo>
                  <a:cubicBezTo>
                    <a:pt x="1623" y="4306"/>
                    <a:pt x="1580" y="4335"/>
                    <a:pt x="1544" y="4372"/>
                  </a:cubicBezTo>
                  <a:cubicBezTo>
                    <a:pt x="1507" y="4409"/>
                    <a:pt x="1472" y="4449"/>
                    <a:pt x="1437" y="4485"/>
                  </a:cubicBezTo>
                  <a:cubicBezTo>
                    <a:pt x="1401" y="4523"/>
                    <a:pt x="1382" y="4576"/>
                    <a:pt x="1347" y="4613"/>
                  </a:cubicBezTo>
                  <a:cubicBezTo>
                    <a:pt x="1313" y="4651"/>
                    <a:pt x="1279" y="4691"/>
                    <a:pt x="1247" y="4730"/>
                  </a:cubicBezTo>
                  <a:cubicBezTo>
                    <a:pt x="1212" y="4770"/>
                    <a:pt x="1163" y="4795"/>
                    <a:pt x="1129" y="4833"/>
                  </a:cubicBezTo>
                  <a:cubicBezTo>
                    <a:pt x="1097" y="4873"/>
                    <a:pt x="1071" y="4920"/>
                    <a:pt x="1038" y="4959"/>
                  </a:cubicBezTo>
                  <a:cubicBezTo>
                    <a:pt x="1006" y="5000"/>
                    <a:pt x="977" y="5041"/>
                    <a:pt x="945" y="5081"/>
                  </a:cubicBezTo>
                  <a:cubicBezTo>
                    <a:pt x="914" y="5122"/>
                    <a:pt x="877" y="5159"/>
                    <a:pt x="847" y="5200"/>
                  </a:cubicBezTo>
                  <a:cubicBezTo>
                    <a:pt x="817" y="5241"/>
                    <a:pt x="786" y="5283"/>
                    <a:pt x="757" y="5326"/>
                  </a:cubicBezTo>
                  <a:cubicBezTo>
                    <a:pt x="727" y="5368"/>
                    <a:pt x="703" y="5413"/>
                    <a:pt x="674" y="5455"/>
                  </a:cubicBezTo>
                  <a:cubicBezTo>
                    <a:pt x="645" y="5498"/>
                    <a:pt x="612" y="5539"/>
                    <a:pt x="584" y="5581"/>
                  </a:cubicBezTo>
                  <a:cubicBezTo>
                    <a:pt x="558" y="5625"/>
                    <a:pt x="528" y="5667"/>
                    <a:pt x="503" y="5711"/>
                  </a:cubicBezTo>
                  <a:cubicBezTo>
                    <a:pt x="478" y="5757"/>
                    <a:pt x="459" y="5805"/>
                    <a:pt x="435" y="5850"/>
                  </a:cubicBezTo>
                  <a:cubicBezTo>
                    <a:pt x="411" y="5896"/>
                    <a:pt x="389" y="5943"/>
                    <a:pt x="366" y="5988"/>
                  </a:cubicBezTo>
                  <a:cubicBezTo>
                    <a:pt x="344" y="6035"/>
                    <a:pt x="312" y="6077"/>
                    <a:pt x="291" y="6123"/>
                  </a:cubicBezTo>
                  <a:cubicBezTo>
                    <a:pt x="269" y="6170"/>
                    <a:pt x="255" y="6220"/>
                    <a:pt x="235" y="6267"/>
                  </a:cubicBezTo>
                  <a:cubicBezTo>
                    <a:pt x="215" y="6315"/>
                    <a:pt x="191" y="6361"/>
                    <a:pt x="175" y="6407"/>
                  </a:cubicBezTo>
                  <a:cubicBezTo>
                    <a:pt x="158" y="6456"/>
                    <a:pt x="148" y="6508"/>
                    <a:pt x="135" y="6556"/>
                  </a:cubicBezTo>
                  <a:cubicBezTo>
                    <a:pt x="120" y="6606"/>
                    <a:pt x="82" y="6648"/>
                    <a:pt x="69" y="6698"/>
                  </a:cubicBezTo>
                  <a:cubicBezTo>
                    <a:pt x="57" y="6749"/>
                    <a:pt x="72" y="6805"/>
                    <a:pt x="62" y="6854"/>
                  </a:cubicBezTo>
                  <a:cubicBezTo>
                    <a:pt x="54" y="6906"/>
                    <a:pt x="36" y="6955"/>
                    <a:pt x="29" y="7004"/>
                  </a:cubicBezTo>
                  <a:cubicBezTo>
                    <a:pt x="28" y="7048"/>
                    <a:pt x="8" y="7099"/>
                    <a:pt x="6" y="7150"/>
                  </a:cubicBezTo>
                  <a:cubicBezTo>
                    <a:pt x="4" y="7202"/>
                    <a:pt x="25" y="7254"/>
                    <a:pt x="23" y="7305"/>
                  </a:cubicBezTo>
                  <a:cubicBezTo>
                    <a:pt x="22" y="7356"/>
                    <a:pt x="0" y="7408"/>
                    <a:pt x="0" y="7459"/>
                  </a:cubicBezTo>
                  <a:cubicBezTo>
                    <a:pt x="0" y="7511"/>
                    <a:pt x="28" y="7562"/>
                    <a:pt x="29" y="7611"/>
                  </a:cubicBezTo>
                  <a:cubicBezTo>
                    <a:pt x="31" y="7663"/>
                    <a:pt x="4" y="7717"/>
                    <a:pt x="6" y="7767"/>
                  </a:cubicBezTo>
                  <a:cubicBezTo>
                    <a:pt x="9" y="7820"/>
                    <a:pt x="32" y="7869"/>
                    <a:pt x="38" y="7920"/>
                  </a:cubicBezTo>
                  <a:cubicBezTo>
                    <a:pt x="43" y="7972"/>
                    <a:pt x="39" y="8023"/>
                    <a:pt x="48" y="8075"/>
                  </a:cubicBezTo>
                  <a:cubicBezTo>
                    <a:pt x="54" y="8126"/>
                    <a:pt x="52" y="8178"/>
                    <a:pt x="60" y="8229"/>
                  </a:cubicBezTo>
                  <a:cubicBezTo>
                    <a:pt x="67" y="8281"/>
                    <a:pt x="89" y="8330"/>
                    <a:pt x="97" y="8379"/>
                  </a:cubicBezTo>
                  <a:cubicBezTo>
                    <a:pt x="107" y="8429"/>
                    <a:pt x="108" y="8482"/>
                    <a:pt x="120" y="8532"/>
                  </a:cubicBezTo>
                  <a:cubicBezTo>
                    <a:pt x="130" y="8583"/>
                    <a:pt x="165" y="8627"/>
                    <a:pt x="180" y="8676"/>
                  </a:cubicBezTo>
                  <a:cubicBezTo>
                    <a:pt x="192" y="8726"/>
                    <a:pt x="188" y="8780"/>
                    <a:pt x="201" y="8829"/>
                  </a:cubicBezTo>
                  <a:cubicBezTo>
                    <a:pt x="216" y="8879"/>
                    <a:pt x="250" y="8922"/>
                    <a:pt x="266" y="8971"/>
                  </a:cubicBezTo>
                  <a:cubicBezTo>
                    <a:pt x="280" y="9020"/>
                    <a:pt x="273" y="9077"/>
                    <a:pt x="291" y="9125"/>
                  </a:cubicBezTo>
                  <a:cubicBezTo>
                    <a:pt x="308" y="9174"/>
                    <a:pt x="329" y="9221"/>
                    <a:pt x="347" y="9269"/>
                  </a:cubicBezTo>
                  <a:cubicBezTo>
                    <a:pt x="365" y="9318"/>
                    <a:pt x="389" y="9364"/>
                    <a:pt x="409" y="9412"/>
                  </a:cubicBezTo>
                  <a:cubicBezTo>
                    <a:pt x="429" y="9458"/>
                    <a:pt x="447" y="9507"/>
                    <a:pt x="468" y="9554"/>
                  </a:cubicBezTo>
                  <a:cubicBezTo>
                    <a:pt x="490" y="9601"/>
                    <a:pt x="512" y="9649"/>
                    <a:pt x="533" y="9693"/>
                  </a:cubicBezTo>
                  <a:cubicBezTo>
                    <a:pt x="554" y="9741"/>
                    <a:pt x="581" y="9784"/>
                    <a:pt x="602" y="9831"/>
                  </a:cubicBezTo>
                  <a:cubicBezTo>
                    <a:pt x="625" y="9876"/>
                    <a:pt x="638" y="9928"/>
                    <a:pt x="662" y="9976"/>
                  </a:cubicBezTo>
                  <a:cubicBezTo>
                    <a:pt x="686" y="10020"/>
                    <a:pt x="727" y="10057"/>
                    <a:pt x="751" y="10103"/>
                  </a:cubicBezTo>
                  <a:cubicBezTo>
                    <a:pt x="776" y="10148"/>
                    <a:pt x="806" y="10189"/>
                    <a:pt x="831" y="10234"/>
                  </a:cubicBezTo>
                  <a:cubicBezTo>
                    <a:pt x="857" y="10278"/>
                    <a:pt x="860" y="10335"/>
                    <a:pt x="887" y="10379"/>
                  </a:cubicBezTo>
                  <a:cubicBezTo>
                    <a:pt x="915" y="10424"/>
                    <a:pt x="948" y="10462"/>
                    <a:pt x="975" y="10506"/>
                  </a:cubicBezTo>
                  <a:cubicBezTo>
                    <a:pt x="1003" y="10551"/>
                    <a:pt x="1046" y="10584"/>
                    <a:pt x="1074" y="10626"/>
                  </a:cubicBezTo>
                  <a:cubicBezTo>
                    <a:pt x="1103" y="10668"/>
                    <a:pt x="1124" y="10717"/>
                    <a:pt x="1152" y="10759"/>
                  </a:cubicBezTo>
                  <a:cubicBezTo>
                    <a:pt x="1181" y="10802"/>
                    <a:pt x="1197" y="10855"/>
                    <a:pt x="1227" y="10896"/>
                  </a:cubicBezTo>
                  <a:cubicBezTo>
                    <a:pt x="1258" y="10938"/>
                    <a:pt x="1292" y="10976"/>
                    <a:pt x="1322" y="11017"/>
                  </a:cubicBezTo>
                  <a:cubicBezTo>
                    <a:pt x="1352" y="11057"/>
                    <a:pt x="1380" y="11103"/>
                    <a:pt x="1410" y="11144"/>
                  </a:cubicBezTo>
                  <a:cubicBezTo>
                    <a:pt x="1442" y="11184"/>
                    <a:pt x="1488" y="11213"/>
                    <a:pt x="1519" y="11255"/>
                  </a:cubicBezTo>
                  <a:cubicBezTo>
                    <a:pt x="1551" y="11296"/>
                    <a:pt x="1575" y="11341"/>
                    <a:pt x="1609" y="11382"/>
                  </a:cubicBezTo>
                  <a:cubicBezTo>
                    <a:pt x="1642" y="11421"/>
                    <a:pt x="1678" y="11457"/>
                    <a:pt x="1712" y="11497"/>
                  </a:cubicBezTo>
                  <a:cubicBezTo>
                    <a:pt x="1745" y="11536"/>
                    <a:pt x="1778" y="11574"/>
                    <a:pt x="1812" y="11613"/>
                  </a:cubicBezTo>
                  <a:cubicBezTo>
                    <a:pt x="1846" y="11651"/>
                    <a:pt x="1891" y="11680"/>
                    <a:pt x="1926" y="11717"/>
                  </a:cubicBezTo>
                  <a:cubicBezTo>
                    <a:pt x="1961" y="11756"/>
                    <a:pt x="1993" y="11795"/>
                    <a:pt x="2028" y="11832"/>
                  </a:cubicBezTo>
                  <a:cubicBezTo>
                    <a:pt x="2063" y="11871"/>
                    <a:pt x="2093" y="11914"/>
                    <a:pt x="2127" y="11950"/>
                  </a:cubicBezTo>
                  <a:cubicBezTo>
                    <a:pt x="2162" y="11987"/>
                    <a:pt x="2185" y="12037"/>
                    <a:pt x="2222" y="12073"/>
                  </a:cubicBezTo>
                  <a:cubicBezTo>
                    <a:pt x="2258" y="12110"/>
                    <a:pt x="2308" y="12133"/>
                    <a:pt x="2344" y="12169"/>
                  </a:cubicBezTo>
                  <a:cubicBezTo>
                    <a:pt x="2380" y="12205"/>
                    <a:pt x="2412" y="12247"/>
                    <a:pt x="2450" y="12281"/>
                  </a:cubicBezTo>
                  <a:cubicBezTo>
                    <a:pt x="2486" y="12317"/>
                    <a:pt x="2514" y="12363"/>
                    <a:pt x="2551" y="12398"/>
                  </a:cubicBezTo>
                  <a:lnTo>
                    <a:pt x="2665" y="12502"/>
                  </a:lnTo>
                  <a:cubicBezTo>
                    <a:pt x="2703" y="12537"/>
                    <a:pt x="2751" y="12562"/>
                    <a:pt x="2789" y="12594"/>
                  </a:cubicBezTo>
                  <a:cubicBezTo>
                    <a:pt x="2827" y="12629"/>
                    <a:pt x="2860" y="12668"/>
                    <a:pt x="2898" y="12703"/>
                  </a:cubicBezTo>
                  <a:cubicBezTo>
                    <a:pt x="2936" y="12737"/>
                    <a:pt x="2986" y="12758"/>
                    <a:pt x="3025" y="12792"/>
                  </a:cubicBezTo>
                  <a:cubicBezTo>
                    <a:pt x="3065" y="12824"/>
                    <a:pt x="3106" y="12856"/>
                    <a:pt x="3144" y="12890"/>
                  </a:cubicBezTo>
                  <a:cubicBezTo>
                    <a:pt x="3182" y="12922"/>
                    <a:pt x="3209" y="12973"/>
                    <a:pt x="3248" y="13005"/>
                  </a:cubicBezTo>
                  <a:cubicBezTo>
                    <a:pt x="3288" y="13038"/>
                    <a:pt x="3337" y="13058"/>
                    <a:pt x="3376" y="13091"/>
                  </a:cubicBezTo>
                  <a:cubicBezTo>
                    <a:pt x="3416" y="13122"/>
                    <a:pt x="3454" y="13159"/>
                    <a:pt x="3495" y="13191"/>
                  </a:cubicBezTo>
                  <a:cubicBezTo>
                    <a:pt x="3536" y="13223"/>
                    <a:pt x="3576" y="13253"/>
                    <a:pt x="3617" y="13285"/>
                  </a:cubicBezTo>
                  <a:cubicBezTo>
                    <a:pt x="3658" y="13316"/>
                    <a:pt x="3689" y="13361"/>
                    <a:pt x="3730" y="13391"/>
                  </a:cubicBezTo>
                  <a:cubicBezTo>
                    <a:pt x="3770" y="13423"/>
                    <a:pt x="3811" y="13454"/>
                    <a:pt x="3852" y="13485"/>
                  </a:cubicBezTo>
                  <a:cubicBezTo>
                    <a:pt x="3893" y="13515"/>
                    <a:pt x="3950" y="13526"/>
                    <a:pt x="3991" y="13556"/>
                  </a:cubicBezTo>
                  <a:cubicBezTo>
                    <a:pt x="4034" y="13586"/>
                    <a:pt x="4073" y="13618"/>
                    <a:pt x="4115" y="13647"/>
                  </a:cubicBezTo>
                  <a:cubicBezTo>
                    <a:pt x="4157" y="13677"/>
                    <a:pt x="4197" y="13709"/>
                    <a:pt x="4240" y="13739"/>
                  </a:cubicBezTo>
                  <a:cubicBezTo>
                    <a:pt x="4282" y="13769"/>
                    <a:pt x="4321" y="13801"/>
                    <a:pt x="4363" y="13830"/>
                  </a:cubicBezTo>
                  <a:cubicBezTo>
                    <a:pt x="4406" y="13859"/>
                    <a:pt x="4444" y="13895"/>
                    <a:pt x="4487" y="13924"/>
                  </a:cubicBezTo>
                  <a:cubicBezTo>
                    <a:pt x="4529" y="13952"/>
                    <a:pt x="4572" y="13982"/>
                    <a:pt x="4614" y="14010"/>
                  </a:cubicBezTo>
                  <a:cubicBezTo>
                    <a:pt x="4656" y="14039"/>
                    <a:pt x="4707" y="14054"/>
                    <a:pt x="4751" y="14083"/>
                  </a:cubicBezTo>
                  <a:cubicBezTo>
                    <a:pt x="4796" y="14109"/>
                    <a:pt x="4833" y="14145"/>
                    <a:pt x="4877" y="14172"/>
                  </a:cubicBezTo>
                  <a:cubicBezTo>
                    <a:pt x="4920" y="14199"/>
                    <a:pt x="4965" y="14227"/>
                    <a:pt x="5008" y="14254"/>
                  </a:cubicBezTo>
                  <a:cubicBezTo>
                    <a:pt x="5051" y="14281"/>
                    <a:pt x="5092" y="14313"/>
                    <a:pt x="5136" y="14340"/>
                  </a:cubicBezTo>
                  <a:cubicBezTo>
                    <a:pt x="5180" y="14367"/>
                    <a:pt x="5229" y="14384"/>
                    <a:pt x="5275" y="14410"/>
                  </a:cubicBezTo>
                  <a:cubicBezTo>
                    <a:pt x="5319" y="14437"/>
                    <a:pt x="5359" y="14470"/>
                    <a:pt x="5404" y="14497"/>
                  </a:cubicBezTo>
                  <a:cubicBezTo>
                    <a:pt x="5450" y="14524"/>
                    <a:pt x="5488" y="14556"/>
                    <a:pt x="5534" y="14582"/>
                  </a:cubicBezTo>
                  <a:cubicBezTo>
                    <a:pt x="5579" y="14609"/>
                    <a:pt x="5622" y="14636"/>
                    <a:pt x="5668" y="14661"/>
                  </a:cubicBezTo>
                  <a:cubicBezTo>
                    <a:pt x="5713" y="14687"/>
                    <a:pt x="5766" y="14697"/>
                    <a:pt x="5809" y="14721"/>
                  </a:cubicBezTo>
                  <a:cubicBezTo>
                    <a:pt x="5855" y="14745"/>
                    <a:pt x="5893" y="14785"/>
                    <a:pt x="5938" y="14810"/>
                  </a:cubicBezTo>
                  <a:cubicBezTo>
                    <a:pt x="5984" y="14834"/>
                    <a:pt x="6032" y="14853"/>
                    <a:pt x="6077" y="14877"/>
                  </a:cubicBezTo>
                  <a:cubicBezTo>
                    <a:pt x="6123" y="14902"/>
                    <a:pt x="6170" y="14925"/>
                    <a:pt x="6215" y="14949"/>
                  </a:cubicBezTo>
                  <a:cubicBezTo>
                    <a:pt x="6261" y="14973"/>
                    <a:pt x="6313" y="14982"/>
                    <a:pt x="6359" y="15005"/>
                  </a:cubicBezTo>
                  <a:cubicBezTo>
                    <a:pt x="6407" y="15028"/>
                    <a:pt x="6450" y="15054"/>
                    <a:pt x="6495" y="15077"/>
                  </a:cubicBezTo>
                  <a:cubicBezTo>
                    <a:pt x="6542" y="15100"/>
                    <a:pt x="6583" y="15135"/>
                    <a:pt x="6628" y="15156"/>
                  </a:cubicBezTo>
                  <a:cubicBezTo>
                    <a:pt x="6675" y="15179"/>
                    <a:pt x="6724" y="15197"/>
                    <a:pt x="6770" y="15218"/>
                  </a:cubicBezTo>
                  <a:cubicBezTo>
                    <a:pt x="6816" y="15240"/>
                    <a:pt x="6873" y="15241"/>
                    <a:pt x="6919" y="15263"/>
                  </a:cubicBezTo>
                  <a:cubicBezTo>
                    <a:pt x="6966" y="15283"/>
                    <a:pt x="7003" y="15330"/>
                    <a:pt x="7049" y="15350"/>
                  </a:cubicBezTo>
                  <a:cubicBezTo>
                    <a:pt x="7095" y="15372"/>
                    <a:pt x="7154" y="15367"/>
                    <a:pt x="7201" y="15386"/>
                  </a:cubicBezTo>
                  <a:cubicBezTo>
                    <a:pt x="7250" y="15406"/>
                    <a:pt x="7292" y="15439"/>
                    <a:pt x="7337" y="15458"/>
                  </a:cubicBezTo>
                  <a:cubicBezTo>
                    <a:pt x="7385" y="15477"/>
                    <a:pt x="7431" y="15501"/>
                    <a:pt x="7480" y="15519"/>
                  </a:cubicBezTo>
                  <a:cubicBezTo>
                    <a:pt x="7528" y="15539"/>
                    <a:pt x="7583" y="15539"/>
                    <a:pt x="7630" y="15557"/>
                  </a:cubicBezTo>
                  <a:cubicBezTo>
                    <a:pt x="7678" y="15575"/>
                    <a:pt x="7724" y="15597"/>
                    <a:pt x="7772" y="15614"/>
                  </a:cubicBezTo>
                  <a:cubicBezTo>
                    <a:pt x="7821" y="15632"/>
                    <a:pt x="7867" y="15654"/>
                    <a:pt x="7915" y="15671"/>
                  </a:cubicBezTo>
                  <a:cubicBezTo>
                    <a:pt x="7964" y="15688"/>
                    <a:pt x="8013" y="15702"/>
                    <a:pt x="8061" y="15718"/>
                  </a:cubicBezTo>
                  <a:cubicBezTo>
                    <a:pt x="8111" y="15735"/>
                    <a:pt x="8160" y="15747"/>
                    <a:pt x="8208" y="15760"/>
                  </a:cubicBezTo>
                  <a:cubicBezTo>
                    <a:pt x="8260" y="15775"/>
                    <a:pt x="8305" y="15798"/>
                    <a:pt x="8353" y="15810"/>
                  </a:cubicBezTo>
                  <a:cubicBezTo>
                    <a:pt x="8405" y="15823"/>
                    <a:pt x="8456" y="15829"/>
                    <a:pt x="8503" y="15840"/>
                  </a:cubicBezTo>
                  <a:cubicBezTo>
                    <a:pt x="8554" y="15852"/>
                    <a:pt x="8605" y="15860"/>
                    <a:pt x="8653" y="15869"/>
                  </a:cubicBezTo>
                  <a:cubicBezTo>
                    <a:pt x="8703" y="15878"/>
                    <a:pt x="8752" y="15878"/>
                    <a:pt x="8806" y="15878"/>
                  </a:cubicBezTo>
                  <a:cubicBezTo>
                    <a:pt x="8846" y="15878"/>
                    <a:pt x="8888" y="15889"/>
                    <a:pt x="8930" y="15889"/>
                  </a:cubicBezTo>
                  <a:cubicBezTo>
                    <a:pt x="8941" y="15889"/>
                    <a:pt x="8952" y="15888"/>
                    <a:pt x="8962" y="15886"/>
                  </a:cubicBezTo>
                  <a:cubicBezTo>
                    <a:pt x="9011" y="15877"/>
                    <a:pt x="9056" y="15845"/>
                    <a:pt x="9108" y="15829"/>
                  </a:cubicBezTo>
                  <a:cubicBezTo>
                    <a:pt x="9154" y="15815"/>
                    <a:pt x="9212" y="15821"/>
                    <a:pt x="9261" y="15802"/>
                  </a:cubicBezTo>
                  <a:cubicBezTo>
                    <a:pt x="9307" y="15781"/>
                    <a:pt x="9345" y="15739"/>
                    <a:pt x="9392" y="15714"/>
                  </a:cubicBezTo>
                  <a:cubicBezTo>
                    <a:pt x="9436" y="15693"/>
                    <a:pt x="9490" y="15682"/>
                    <a:pt x="9535" y="15656"/>
                  </a:cubicBezTo>
                  <a:cubicBezTo>
                    <a:pt x="9580" y="15630"/>
                    <a:pt x="9614" y="15591"/>
                    <a:pt x="9659" y="15561"/>
                  </a:cubicBezTo>
                  <a:cubicBezTo>
                    <a:pt x="9701" y="15533"/>
                    <a:pt x="9745" y="15506"/>
                    <a:pt x="9787" y="15476"/>
                  </a:cubicBezTo>
                  <a:cubicBezTo>
                    <a:pt x="9828" y="15445"/>
                    <a:pt x="9871" y="15418"/>
                    <a:pt x="9913" y="15385"/>
                  </a:cubicBezTo>
                  <a:cubicBezTo>
                    <a:pt x="9952" y="15353"/>
                    <a:pt x="10004" y="15335"/>
                    <a:pt x="10044" y="15301"/>
                  </a:cubicBezTo>
                  <a:cubicBezTo>
                    <a:pt x="10084" y="15270"/>
                    <a:pt x="10123" y="15235"/>
                    <a:pt x="10163" y="15200"/>
                  </a:cubicBezTo>
                  <a:cubicBezTo>
                    <a:pt x="10200" y="15167"/>
                    <a:pt x="10228" y="15120"/>
                    <a:pt x="10267" y="15083"/>
                  </a:cubicBezTo>
                  <a:cubicBezTo>
                    <a:pt x="10304" y="15048"/>
                    <a:pt x="10335" y="15006"/>
                    <a:pt x="10373" y="14969"/>
                  </a:cubicBezTo>
                  <a:cubicBezTo>
                    <a:pt x="10410" y="14936"/>
                    <a:pt x="10461" y="14914"/>
                    <a:pt x="10498" y="14876"/>
                  </a:cubicBezTo>
                  <a:cubicBezTo>
                    <a:pt x="10534" y="14840"/>
                    <a:pt x="10557" y="14790"/>
                    <a:pt x="10594" y="14751"/>
                  </a:cubicBezTo>
                  <a:cubicBezTo>
                    <a:pt x="10629" y="14715"/>
                    <a:pt x="10664" y="14676"/>
                    <a:pt x="10698" y="14636"/>
                  </a:cubicBezTo>
                  <a:cubicBezTo>
                    <a:pt x="10733" y="14599"/>
                    <a:pt x="10786" y="14578"/>
                    <a:pt x="10822" y="14538"/>
                  </a:cubicBezTo>
                  <a:cubicBezTo>
                    <a:pt x="10854" y="14501"/>
                    <a:pt x="10866" y="14441"/>
                    <a:pt x="10901" y="14403"/>
                  </a:cubicBezTo>
                  <a:cubicBezTo>
                    <a:pt x="10934" y="14363"/>
                    <a:pt x="10986" y="14338"/>
                    <a:pt x="11019" y="14300"/>
                  </a:cubicBezTo>
                  <a:cubicBezTo>
                    <a:pt x="11053" y="14260"/>
                    <a:pt x="11071" y="14209"/>
                    <a:pt x="11105" y="14169"/>
                  </a:cubicBezTo>
                  <a:cubicBezTo>
                    <a:pt x="11136" y="14130"/>
                    <a:pt x="11167" y="14088"/>
                    <a:pt x="11198" y="14047"/>
                  </a:cubicBezTo>
                  <a:cubicBezTo>
                    <a:pt x="11230" y="14007"/>
                    <a:pt x="11261" y="13967"/>
                    <a:pt x="11294" y="13925"/>
                  </a:cubicBezTo>
                  <a:cubicBezTo>
                    <a:pt x="11325" y="13884"/>
                    <a:pt x="11364" y="13852"/>
                    <a:pt x="11397" y="13809"/>
                  </a:cubicBezTo>
                  <a:cubicBezTo>
                    <a:pt x="11427" y="13768"/>
                    <a:pt x="11462" y="13730"/>
                    <a:pt x="11494" y="13688"/>
                  </a:cubicBezTo>
                  <a:cubicBezTo>
                    <a:pt x="11524" y="13647"/>
                    <a:pt x="11543" y="13597"/>
                    <a:pt x="11574" y="13555"/>
                  </a:cubicBezTo>
                  <a:cubicBezTo>
                    <a:pt x="11604" y="13514"/>
                    <a:pt x="11632" y="13468"/>
                    <a:pt x="11660" y="13425"/>
                  </a:cubicBezTo>
                  <a:cubicBezTo>
                    <a:pt x="11690" y="13383"/>
                    <a:pt x="11741" y="13356"/>
                    <a:pt x="11771" y="13314"/>
                  </a:cubicBezTo>
                  <a:cubicBezTo>
                    <a:pt x="11799" y="13271"/>
                    <a:pt x="11818" y="13222"/>
                    <a:pt x="11847" y="13179"/>
                  </a:cubicBezTo>
                  <a:cubicBezTo>
                    <a:pt x="11876" y="13137"/>
                    <a:pt x="11908" y="13096"/>
                    <a:pt x="11937" y="13052"/>
                  </a:cubicBezTo>
                  <a:cubicBezTo>
                    <a:pt x="11966" y="13010"/>
                    <a:pt x="11988" y="12962"/>
                    <a:pt x="12016" y="12919"/>
                  </a:cubicBezTo>
                  <a:cubicBezTo>
                    <a:pt x="12045" y="12876"/>
                    <a:pt x="12078" y="12835"/>
                    <a:pt x="12105" y="12793"/>
                  </a:cubicBezTo>
                  <a:cubicBezTo>
                    <a:pt x="12132" y="12749"/>
                    <a:pt x="12166" y="12709"/>
                    <a:pt x="12194" y="12666"/>
                  </a:cubicBezTo>
                  <a:cubicBezTo>
                    <a:pt x="12222" y="12622"/>
                    <a:pt x="12235" y="12569"/>
                    <a:pt x="12263" y="12525"/>
                  </a:cubicBezTo>
                  <a:cubicBezTo>
                    <a:pt x="12290" y="12480"/>
                    <a:pt x="12327" y="12443"/>
                    <a:pt x="12355" y="12399"/>
                  </a:cubicBezTo>
                  <a:cubicBezTo>
                    <a:pt x="12382" y="12356"/>
                    <a:pt x="12406" y="12310"/>
                    <a:pt x="12434" y="12266"/>
                  </a:cubicBezTo>
                  <a:cubicBezTo>
                    <a:pt x="12459" y="12222"/>
                    <a:pt x="12482" y="12175"/>
                    <a:pt x="12508" y="12129"/>
                  </a:cubicBezTo>
                  <a:cubicBezTo>
                    <a:pt x="12533" y="12086"/>
                    <a:pt x="12562" y="12042"/>
                    <a:pt x="12587" y="11998"/>
                  </a:cubicBezTo>
                  <a:cubicBezTo>
                    <a:pt x="12614" y="11954"/>
                    <a:pt x="12648" y="11914"/>
                    <a:pt x="12672" y="11869"/>
                  </a:cubicBezTo>
                  <a:cubicBezTo>
                    <a:pt x="12699" y="11824"/>
                    <a:pt x="12724" y="11780"/>
                    <a:pt x="12750" y="11734"/>
                  </a:cubicBezTo>
                  <a:cubicBezTo>
                    <a:pt x="12775" y="11689"/>
                    <a:pt x="12798" y="11643"/>
                    <a:pt x="12822" y="11599"/>
                  </a:cubicBezTo>
                  <a:cubicBezTo>
                    <a:pt x="12847" y="11553"/>
                    <a:pt x="12859" y="11502"/>
                    <a:pt x="12883" y="11456"/>
                  </a:cubicBezTo>
                  <a:cubicBezTo>
                    <a:pt x="12907" y="11411"/>
                    <a:pt x="12942" y="11371"/>
                    <a:pt x="12967" y="11324"/>
                  </a:cubicBezTo>
                  <a:cubicBezTo>
                    <a:pt x="12991" y="11279"/>
                    <a:pt x="13013" y="11232"/>
                    <a:pt x="13037" y="11187"/>
                  </a:cubicBezTo>
                  <a:cubicBezTo>
                    <a:pt x="13061" y="11141"/>
                    <a:pt x="13082" y="11094"/>
                    <a:pt x="13106" y="11048"/>
                  </a:cubicBezTo>
                  <a:cubicBezTo>
                    <a:pt x="13129" y="11001"/>
                    <a:pt x="13158" y="10958"/>
                    <a:pt x="13182" y="10911"/>
                  </a:cubicBezTo>
                  <a:cubicBezTo>
                    <a:pt x="13204" y="10866"/>
                    <a:pt x="13210" y="10809"/>
                    <a:pt x="13233" y="10764"/>
                  </a:cubicBezTo>
                  <a:cubicBezTo>
                    <a:pt x="13256" y="10717"/>
                    <a:pt x="13275" y="10670"/>
                    <a:pt x="13298" y="10624"/>
                  </a:cubicBezTo>
                  <a:cubicBezTo>
                    <a:pt x="13321" y="10576"/>
                    <a:pt x="13361" y="10539"/>
                    <a:pt x="13383" y="10492"/>
                  </a:cubicBezTo>
                  <a:cubicBezTo>
                    <a:pt x="13406" y="10444"/>
                    <a:pt x="13409" y="10390"/>
                    <a:pt x="13430" y="10343"/>
                  </a:cubicBezTo>
                  <a:cubicBezTo>
                    <a:pt x="13451" y="10297"/>
                    <a:pt x="13487" y="10255"/>
                    <a:pt x="13509" y="10208"/>
                  </a:cubicBezTo>
                  <a:cubicBezTo>
                    <a:pt x="13530" y="10161"/>
                    <a:pt x="13561" y="10118"/>
                    <a:pt x="13583" y="10072"/>
                  </a:cubicBezTo>
                  <a:cubicBezTo>
                    <a:pt x="13604" y="10025"/>
                    <a:pt x="13622" y="9977"/>
                    <a:pt x="13644" y="9930"/>
                  </a:cubicBezTo>
                  <a:cubicBezTo>
                    <a:pt x="13664" y="9882"/>
                    <a:pt x="13674" y="9830"/>
                    <a:pt x="13693" y="9783"/>
                  </a:cubicBezTo>
                  <a:cubicBezTo>
                    <a:pt x="13713" y="9736"/>
                    <a:pt x="13748" y="9693"/>
                    <a:pt x="13770" y="9646"/>
                  </a:cubicBezTo>
                  <a:cubicBezTo>
                    <a:pt x="13789" y="9600"/>
                    <a:pt x="13802" y="9548"/>
                    <a:pt x="13822" y="9501"/>
                  </a:cubicBezTo>
                  <a:cubicBezTo>
                    <a:pt x="13842" y="9452"/>
                    <a:pt x="13856" y="9403"/>
                    <a:pt x="13874" y="9354"/>
                  </a:cubicBezTo>
                  <a:cubicBezTo>
                    <a:pt x="13893" y="9306"/>
                    <a:pt x="13904" y="9255"/>
                    <a:pt x="13922" y="9208"/>
                  </a:cubicBezTo>
                  <a:cubicBezTo>
                    <a:pt x="13942" y="9159"/>
                    <a:pt x="13982" y="9119"/>
                    <a:pt x="14000" y="9071"/>
                  </a:cubicBezTo>
                  <a:cubicBezTo>
                    <a:pt x="14018" y="9022"/>
                    <a:pt x="14014" y="8967"/>
                    <a:pt x="14032" y="8918"/>
                  </a:cubicBezTo>
                  <a:cubicBezTo>
                    <a:pt x="14051" y="8870"/>
                    <a:pt x="14068" y="8821"/>
                    <a:pt x="14086" y="8773"/>
                  </a:cubicBezTo>
                  <a:cubicBezTo>
                    <a:pt x="14104" y="8724"/>
                    <a:pt x="14116" y="8675"/>
                    <a:pt x="14133" y="8625"/>
                  </a:cubicBezTo>
                  <a:cubicBezTo>
                    <a:pt x="14151" y="8577"/>
                    <a:pt x="14167" y="8528"/>
                    <a:pt x="14184" y="8477"/>
                  </a:cubicBezTo>
                  <a:cubicBezTo>
                    <a:pt x="14201" y="8429"/>
                    <a:pt x="14237" y="8386"/>
                    <a:pt x="14254" y="8337"/>
                  </a:cubicBezTo>
                  <a:cubicBezTo>
                    <a:pt x="14270" y="8288"/>
                    <a:pt x="14290" y="8240"/>
                    <a:pt x="14306" y="8190"/>
                  </a:cubicBezTo>
                  <a:cubicBezTo>
                    <a:pt x="14323" y="8142"/>
                    <a:pt x="14340" y="8092"/>
                    <a:pt x="14355" y="8044"/>
                  </a:cubicBezTo>
                  <a:cubicBezTo>
                    <a:pt x="14370" y="7993"/>
                    <a:pt x="14385" y="7944"/>
                    <a:pt x="14402" y="7895"/>
                  </a:cubicBezTo>
                  <a:cubicBezTo>
                    <a:pt x="14418" y="7845"/>
                    <a:pt x="14432" y="7797"/>
                    <a:pt x="14448" y="7747"/>
                  </a:cubicBezTo>
                  <a:cubicBezTo>
                    <a:pt x="14462" y="7696"/>
                    <a:pt x="14470" y="7645"/>
                    <a:pt x="14484" y="7596"/>
                  </a:cubicBezTo>
                  <a:cubicBezTo>
                    <a:pt x="14499" y="7545"/>
                    <a:pt x="14511" y="7495"/>
                    <a:pt x="14527" y="7445"/>
                  </a:cubicBezTo>
                  <a:cubicBezTo>
                    <a:pt x="14540" y="7396"/>
                    <a:pt x="14567" y="7348"/>
                    <a:pt x="14581" y="7300"/>
                  </a:cubicBezTo>
                  <a:cubicBezTo>
                    <a:pt x="14594" y="7250"/>
                    <a:pt x="14581" y="7192"/>
                    <a:pt x="14594" y="7143"/>
                  </a:cubicBezTo>
                  <a:cubicBezTo>
                    <a:pt x="14608" y="7093"/>
                    <a:pt x="14626" y="7044"/>
                    <a:pt x="14639" y="6994"/>
                  </a:cubicBezTo>
                  <a:cubicBezTo>
                    <a:pt x="14651" y="6944"/>
                    <a:pt x="14670" y="6895"/>
                    <a:pt x="14682" y="6845"/>
                  </a:cubicBezTo>
                  <a:cubicBezTo>
                    <a:pt x="14694" y="6794"/>
                    <a:pt x="14691" y="6739"/>
                    <a:pt x="14703" y="6690"/>
                  </a:cubicBezTo>
                  <a:cubicBezTo>
                    <a:pt x="14716" y="6640"/>
                    <a:pt x="14751" y="6594"/>
                    <a:pt x="14760" y="6544"/>
                  </a:cubicBezTo>
                  <a:cubicBezTo>
                    <a:pt x="14771" y="6493"/>
                    <a:pt x="14764" y="6439"/>
                    <a:pt x="14775" y="6388"/>
                  </a:cubicBezTo>
                  <a:cubicBezTo>
                    <a:pt x="14785" y="6337"/>
                    <a:pt x="14793" y="6287"/>
                    <a:pt x="14803" y="6235"/>
                  </a:cubicBezTo>
                  <a:cubicBezTo>
                    <a:pt x="14814" y="6184"/>
                    <a:pt x="14821" y="6134"/>
                    <a:pt x="14831" y="6083"/>
                  </a:cubicBezTo>
                  <a:cubicBezTo>
                    <a:pt x="14839" y="6031"/>
                    <a:pt x="14849" y="5981"/>
                    <a:pt x="14857" y="5930"/>
                  </a:cubicBezTo>
                  <a:cubicBezTo>
                    <a:pt x="14867" y="5878"/>
                    <a:pt x="14900" y="5831"/>
                    <a:pt x="14909" y="5781"/>
                  </a:cubicBezTo>
                  <a:cubicBezTo>
                    <a:pt x="14917" y="5730"/>
                    <a:pt x="14920" y="5678"/>
                    <a:pt x="14928" y="5627"/>
                  </a:cubicBezTo>
                  <a:cubicBezTo>
                    <a:pt x="14935" y="5575"/>
                    <a:pt x="14932" y="5522"/>
                    <a:pt x="14940" y="5471"/>
                  </a:cubicBezTo>
                  <a:cubicBezTo>
                    <a:pt x="14947" y="5419"/>
                    <a:pt x="14963" y="5369"/>
                    <a:pt x="14968" y="5318"/>
                  </a:cubicBezTo>
                  <a:cubicBezTo>
                    <a:pt x="14974" y="5266"/>
                    <a:pt x="14976" y="5215"/>
                    <a:pt x="14981" y="5163"/>
                  </a:cubicBezTo>
                  <a:cubicBezTo>
                    <a:pt x="14986" y="5112"/>
                    <a:pt x="14993" y="5060"/>
                    <a:pt x="14997" y="5010"/>
                  </a:cubicBezTo>
                  <a:cubicBezTo>
                    <a:pt x="15001" y="4957"/>
                    <a:pt x="15015" y="4907"/>
                    <a:pt x="15018" y="4854"/>
                  </a:cubicBezTo>
                  <a:cubicBezTo>
                    <a:pt x="15023" y="4804"/>
                    <a:pt x="15011" y="4750"/>
                    <a:pt x="15014" y="4698"/>
                  </a:cubicBezTo>
                  <a:cubicBezTo>
                    <a:pt x="15016" y="4647"/>
                    <a:pt x="15028" y="4595"/>
                    <a:pt x="15032" y="4544"/>
                  </a:cubicBezTo>
                  <a:cubicBezTo>
                    <a:pt x="15034" y="4492"/>
                    <a:pt x="15039" y="4441"/>
                    <a:pt x="15041" y="4389"/>
                  </a:cubicBezTo>
                  <a:cubicBezTo>
                    <a:pt x="15043" y="4339"/>
                    <a:pt x="15043" y="4286"/>
                    <a:pt x="15044" y="4236"/>
                  </a:cubicBezTo>
                  <a:cubicBezTo>
                    <a:pt x="15044" y="4183"/>
                    <a:pt x="15039" y="4133"/>
                    <a:pt x="15039" y="4081"/>
                  </a:cubicBezTo>
                  <a:cubicBezTo>
                    <a:pt x="15039" y="4030"/>
                    <a:pt x="15028" y="3978"/>
                    <a:pt x="15027" y="3927"/>
                  </a:cubicBezTo>
                  <a:cubicBezTo>
                    <a:pt x="15026" y="3875"/>
                    <a:pt x="15026" y="3824"/>
                    <a:pt x="15022" y="3772"/>
                  </a:cubicBezTo>
                  <a:cubicBezTo>
                    <a:pt x="15021" y="3721"/>
                    <a:pt x="15027" y="3667"/>
                    <a:pt x="15024" y="3617"/>
                  </a:cubicBezTo>
                  <a:cubicBezTo>
                    <a:pt x="15021" y="3565"/>
                    <a:pt x="15015" y="3514"/>
                    <a:pt x="15011" y="3462"/>
                  </a:cubicBezTo>
                  <a:cubicBezTo>
                    <a:pt x="15006" y="3411"/>
                    <a:pt x="14998" y="3359"/>
                    <a:pt x="14993" y="3308"/>
                  </a:cubicBezTo>
                  <a:cubicBezTo>
                    <a:pt x="14988" y="3256"/>
                    <a:pt x="14989" y="3202"/>
                    <a:pt x="14983" y="3153"/>
                  </a:cubicBezTo>
                  <a:cubicBezTo>
                    <a:pt x="14977" y="3102"/>
                    <a:pt x="14972" y="3050"/>
                    <a:pt x="14966" y="2999"/>
                  </a:cubicBezTo>
                  <a:cubicBezTo>
                    <a:pt x="14959" y="2947"/>
                    <a:pt x="14931" y="2898"/>
                    <a:pt x="14923" y="2849"/>
                  </a:cubicBezTo>
                  <a:cubicBezTo>
                    <a:pt x="14913" y="2797"/>
                    <a:pt x="14928" y="2742"/>
                    <a:pt x="14917" y="2692"/>
                  </a:cubicBezTo>
                  <a:cubicBezTo>
                    <a:pt x="14906" y="2642"/>
                    <a:pt x="14885" y="2593"/>
                    <a:pt x="14873" y="2542"/>
                  </a:cubicBezTo>
                  <a:cubicBezTo>
                    <a:pt x="14862" y="2493"/>
                    <a:pt x="14851" y="2442"/>
                    <a:pt x="14838" y="2391"/>
                  </a:cubicBezTo>
                  <a:cubicBezTo>
                    <a:pt x="14826" y="2341"/>
                    <a:pt x="14808" y="2293"/>
                    <a:pt x="14794" y="2243"/>
                  </a:cubicBezTo>
                  <a:cubicBezTo>
                    <a:pt x="14781" y="2193"/>
                    <a:pt x="14775" y="2141"/>
                    <a:pt x="14759" y="2092"/>
                  </a:cubicBezTo>
                  <a:cubicBezTo>
                    <a:pt x="14745" y="2042"/>
                    <a:pt x="14730" y="1991"/>
                    <a:pt x="14714" y="1943"/>
                  </a:cubicBezTo>
                  <a:cubicBezTo>
                    <a:pt x="14697" y="1893"/>
                    <a:pt x="14680" y="1845"/>
                    <a:pt x="14661" y="1797"/>
                  </a:cubicBezTo>
                  <a:cubicBezTo>
                    <a:pt x="14642" y="1749"/>
                    <a:pt x="14620" y="1703"/>
                    <a:pt x="14599" y="1656"/>
                  </a:cubicBezTo>
                  <a:cubicBezTo>
                    <a:pt x="14576" y="1608"/>
                    <a:pt x="14541" y="1567"/>
                    <a:pt x="14517" y="1524"/>
                  </a:cubicBezTo>
                  <a:cubicBezTo>
                    <a:pt x="14493" y="1479"/>
                    <a:pt x="14458" y="1439"/>
                    <a:pt x="14432" y="1395"/>
                  </a:cubicBezTo>
                  <a:cubicBezTo>
                    <a:pt x="14406" y="1352"/>
                    <a:pt x="14383" y="1306"/>
                    <a:pt x="14352" y="1263"/>
                  </a:cubicBezTo>
                  <a:cubicBezTo>
                    <a:pt x="14322" y="1221"/>
                    <a:pt x="14288" y="1183"/>
                    <a:pt x="14257" y="1142"/>
                  </a:cubicBezTo>
                  <a:cubicBezTo>
                    <a:pt x="14225" y="1101"/>
                    <a:pt x="14211" y="1045"/>
                    <a:pt x="14177" y="1008"/>
                  </a:cubicBezTo>
                  <a:cubicBezTo>
                    <a:pt x="14141" y="970"/>
                    <a:pt x="14098" y="941"/>
                    <a:pt x="14059" y="905"/>
                  </a:cubicBezTo>
                  <a:cubicBezTo>
                    <a:pt x="14024" y="868"/>
                    <a:pt x="13984" y="834"/>
                    <a:pt x="13944" y="802"/>
                  </a:cubicBezTo>
                  <a:cubicBezTo>
                    <a:pt x="13905" y="768"/>
                    <a:pt x="13862" y="741"/>
                    <a:pt x="13820" y="711"/>
                  </a:cubicBezTo>
                  <a:cubicBezTo>
                    <a:pt x="13779" y="679"/>
                    <a:pt x="13747" y="639"/>
                    <a:pt x="13702" y="610"/>
                  </a:cubicBezTo>
                  <a:cubicBezTo>
                    <a:pt x="13659" y="582"/>
                    <a:pt x="13613" y="559"/>
                    <a:pt x="13569" y="534"/>
                  </a:cubicBezTo>
                  <a:cubicBezTo>
                    <a:pt x="13525" y="507"/>
                    <a:pt x="13481" y="480"/>
                    <a:pt x="13435" y="455"/>
                  </a:cubicBezTo>
                  <a:cubicBezTo>
                    <a:pt x="13391" y="431"/>
                    <a:pt x="13343" y="410"/>
                    <a:pt x="13296" y="389"/>
                  </a:cubicBezTo>
                  <a:cubicBezTo>
                    <a:pt x="13250" y="367"/>
                    <a:pt x="13204" y="346"/>
                    <a:pt x="13156" y="326"/>
                  </a:cubicBezTo>
                  <a:cubicBezTo>
                    <a:pt x="13108" y="306"/>
                    <a:pt x="13057" y="298"/>
                    <a:pt x="13009" y="280"/>
                  </a:cubicBezTo>
                  <a:cubicBezTo>
                    <a:pt x="12961" y="263"/>
                    <a:pt x="12915" y="238"/>
                    <a:pt x="12865" y="223"/>
                  </a:cubicBezTo>
                  <a:cubicBezTo>
                    <a:pt x="12816" y="208"/>
                    <a:pt x="12769" y="185"/>
                    <a:pt x="12719" y="172"/>
                  </a:cubicBezTo>
                  <a:cubicBezTo>
                    <a:pt x="12671" y="159"/>
                    <a:pt x="12617" y="161"/>
                    <a:pt x="12567" y="149"/>
                  </a:cubicBezTo>
                  <a:cubicBezTo>
                    <a:pt x="12517" y="137"/>
                    <a:pt x="12469" y="120"/>
                    <a:pt x="12418" y="111"/>
                  </a:cubicBezTo>
                  <a:cubicBezTo>
                    <a:pt x="12368" y="100"/>
                    <a:pt x="12320" y="83"/>
                    <a:pt x="12269" y="75"/>
                  </a:cubicBezTo>
                  <a:cubicBezTo>
                    <a:pt x="12218" y="68"/>
                    <a:pt x="12166" y="74"/>
                    <a:pt x="12114" y="65"/>
                  </a:cubicBezTo>
                  <a:cubicBezTo>
                    <a:pt x="12064" y="59"/>
                    <a:pt x="12012" y="56"/>
                    <a:pt x="11961" y="51"/>
                  </a:cubicBezTo>
                  <a:cubicBezTo>
                    <a:pt x="11912" y="45"/>
                    <a:pt x="11861" y="27"/>
                    <a:pt x="11810" y="22"/>
                  </a:cubicBezTo>
                  <a:cubicBezTo>
                    <a:pt x="11800" y="21"/>
                    <a:pt x="11791" y="20"/>
                    <a:pt x="11781" y="20"/>
                  </a:cubicBezTo>
                  <a:cubicBezTo>
                    <a:pt x="11742" y="20"/>
                    <a:pt x="11703" y="27"/>
                    <a:pt x="11663" y="27"/>
                  </a:cubicBezTo>
                  <a:cubicBezTo>
                    <a:pt x="11660" y="27"/>
                    <a:pt x="11658" y="27"/>
                    <a:pt x="11655" y="27"/>
                  </a:cubicBezTo>
                  <a:cubicBezTo>
                    <a:pt x="11604" y="23"/>
                    <a:pt x="11554" y="2"/>
                    <a:pt x="11502" y="1"/>
                  </a:cubicBezTo>
                  <a:cubicBezTo>
                    <a:pt x="11485" y="0"/>
                    <a:pt x="11468" y="0"/>
                    <a:pt x="1145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1"/>
            <p:cNvSpPr/>
            <p:nvPr/>
          </p:nvSpPr>
          <p:spPr>
            <a:xfrm>
              <a:off x="2981625" y="4776375"/>
              <a:ext cx="847100" cy="484225"/>
            </a:xfrm>
            <a:custGeom>
              <a:avLst/>
              <a:gdLst/>
              <a:ahLst/>
              <a:cxnLst/>
              <a:rect l="l" t="t" r="r" b="b"/>
              <a:pathLst>
                <a:path w="33884" h="19369" extrusionOk="0">
                  <a:moveTo>
                    <a:pt x="4961" y="1"/>
                  </a:moveTo>
                  <a:cubicBezTo>
                    <a:pt x="4951" y="1"/>
                    <a:pt x="4939" y="4"/>
                    <a:pt x="4921" y="12"/>
                  </a:cubicBezTo>
                  <a:cubicBezTo>
                    <a:pt x="4896" y="59"/>
                    <a:pt x="4859" y="96"/>
                    <a:pt x="4836" y="144"/>
                  </a:cubicBezTo>
                  <a:cubicBezTo>
                    <a:pt x="4812" y="191"/>
                    <a:pt x="4804" y="245"/>
                    <a:pt x="4781" y="293"/>
                  </a:cubicBezTo>
                  <a:cubicBezTo>
                    <a:pt x="4760" y="339"/>
                    <a:pt x="4739" y="387"/>
                    <a:pt x="4717" y="434"/>
                  </a:cubicBezTo>
                  <a:lnTo>
                    <a:pt x="4648" y="575"/>
                  </a:lnTo>
                  <a:cubicBezTo>
                    <a:pt x="4626" y="621"/>
                    <a:pt x="4600" y="666"/>
                    <a:pt x="4578" y="713"/>
                  </a:cubicBezTo>
                  <a:cubicBezTo>
                    <a:pt x="4555" y="760"/>
                    <a:pt x="4536" y="809"/>
                    <a:pt x="4513" y="856"/>
                  </a:cubicBezTo>
                  <a:cubicBezTo>
                    <a:pt x="4489" y="902"/>
                    <a:pt x="4460" y="947"/>
                    <a:pt x="4439" y="993"/>
                  </a:cubicBezTo>
                  <a:cubicBezTo>
                    <a:pt x="4416" y="1040"/>
                    <a:pt x="4408" y="1093"/>
                    <a:pt x="4385" y="1140"/>
                  </a:cubicBezTo>
                  <a:cubicBezTo>
                    <a:pt x="4362" y="1186"/>
                    <a:pt x="4336" y="1232"/>
                    <a:pt x="4314" y="1280"/>
                  </a:cubicBezTo>
                  <a:cubicBezTo>
                    <a:pt x="4291" y="1326"/>
                    <a:pt x="4270" y="1373"/>
                    <a:pt x="4248" y="1420"/>
                  </a:cubicBezTo>
                  <a:cubicBezTo>
                    <a:pt x="4227" y="1467"/>
                    <a:pt x="4206" y="1516"/>
                    <a:pt x="4185" y="1562"/>
                  </a:cubicBezTo>
                  <a:cubicBezTo>
                    <a:pt x="4164" y="1609"/>
                    <a:pt x="4125" y="1649"/>
                    <a:pt x="4103" y="1695"/>
                  </a:cubicBezTo>
                  <a:cubicBezTo>
                    <a:pt x="4083" y="1742"/>
                    <a:pt x="4070" y="1794"/>
                    <a:pt x="4049" y="1840"/>
                  </a:cubicBezTo>
                  <a:cubicBezTo>
                    <a:pt x="4028" y="1888"/>
                    <a:pt x="4011" y="1937"/>
                    <a:pt x="3990" y="1985"/>
                  </a:cubicBezTo>
                  <a:cubicBezTo>
                    <a:pt x="3969" y="2032"/>
                    <a:pt x="3949" y="2080"/>
                    <a:pt x="3927" y="2128"/>
                  </a:cubicBezTo>
                  <a:cubicBezTo>
                    <a:pt x="3907" y="2174"/>
                    <a:pt x="3869" y="2215"/>
                    <a:pt x="3848" y="2262"/>
                  </a:cubicBezTo>
                  <a:cubicBezTo>
                    <a:pt x="3827" y="2310"/>
                    <a:pt x="3809" y="2359"/>
                    <a:pt x="3787" y="2406"/>
                  </a:cubicBezTo>
                  <a:cubicBezTo>
                    <a:pt x="3768" y="2452"/>
                    <a:pt x="3751" y="2503"/>
                    <a:pt x="3729" y="2549"/>
                  </a:cubicBezTo>
                  <a:cubicBezTo>
                    <a:pt x="3708" y="2596"/>
                    <a:pt x="3691" y="2646"/>
                    <a:pt x="3671" y="2693"/>
                  </a:cubicBezTo>
                  <a:cubicBezTo>
                    <a:pt x="3649" y="2740"/>
                    <a:pt x="3632" y="2790"/>
                    <a:pt x="3613" y="2837"/>
                  </a:cubicBezTo>
                  <a:cubicBezTo>
                    <a:pt x="3592" y="2885"/>
                    <a:pt x="3570" y="2933"/>
                    <a:pt x="3551" y="2979"/>
                  </a:cubicBezTo>
                  <a:cubicBezTo>
                    <a:pt x="3531" y="3026"/>
                    <a:pt x="3516" y="3078"/>
                    <a:pt x="3496" y="3124"/>
                  </a:cubicBezTo>
                  <a:cubicBezTo>
                    <a:pt x="3477" y="3172"/>
                    <a:pt x="3445" y="3215"/>
                    <a:pt x="3425" y="3262"/>
                  </a:cubicBezTo>
                  <a:cubicBezTo>
                    <a:pt x="3405" y="3311"/>
                    <a:pt x="3395" y="3363"/>
                    <a:pt x="3375" y="3409"/>
                  </a:cubicBezTo>
                  <a:cubicBezTo>
                    <a:pt x="3356" y="3457"/>
                    <a:pt x="3335" y="3505"/>
                    <a:pt x="3316" y="3553"/>
                  </a:cubicBezTo>
                  <a:cubicBezTo>
                    <a:pt x="3296" y="3602"/>
                    <a:pt x="3271" y="3645"/>
                    <a:pt x="3250" y="3694"/>
                  </a:cubicBezTo>
                  <a:cubicBezTo>
                    <a:pt x="3231" y="3742"/>
                    <a:pt x="3219" y="3793"/>
                    <a:pt x="3200" y="3841"/>
                  </a:cubicBezTo>
                  <a:cubicBezTo>
                    <a:pt x="3180" y="3887"/>
                    <a:pt x="3158" y="3935"/>
                    <a:pt x="3139" y="3983"/>
                  </a:cubicBezTo>
                  <a:cubicBezTo>
                    <a:pt x="3120" y="4030"/>
                    <a:pt x="3091" y="4074"/>
                    <a:pt x="3071" y="4122"/>
                  </a:cubicBezTo>
                  <a:cubicBezTo>
                    <a:pt x="3051" y="4171"/>
                    <a:pt x="3025" y="4217"/>
                    <a:pt x="3007" y="4265"/>
                  </a:cubicBezTo>
                  <a:cubicBezTo>
                    <a:pt x="2988" y="4314"/>
                    <a:pt x="2995" y="4371"/>
                    <a:pt x="2977" y="4419"/>
                  </a:cubicBezTo>
                  <a:cubicBezTo>
                    <a:pt x="2958" y="4468"/>
                    <a:pt x="2914" y="4505"/>
                    <a:pt x="2896" y="4554"/>
                  </a:cubicBezTo>
                  <a:cubicBezTo>
                    <a:pt x="2875" y="4602"/>
                    <a:pt x="2859" y="4651"/>
                    <a:pt x="2841" y="4699"/>
                  </a:cubicBezTo>
                  <a:cubicBezTo>
                    <a:pt x="2823" y="4747"/>
                    <a:pt x="2824" y="4804"/>
                    <a:pt x="2806" y="4853"/>
                  </a:cubicBezTo>
                  <a:cubicBezTo>
                    <a:pt x="2788" y="4901"/>
                    <a:pt x="2747" y="4940"/>
                    <a:pt x="2728" y="4988"/>
                  </a:cubicBezTo>
                  <a:cubicBezTo>
                    <a:pt x="2710" y="5037"/>
                    <a:pt x="2711" y="5093"/>
                    <a:pt x="2693" y="5141"/>
                  </a:cubicBezTo>
                  <a:cubicBezTo>
                    <a:pt x="2675" y="5190"/>
                    <a:pt x="2641" y="5232"/>
                    <a:pt x="2623" y="5280"/>
                  </a:cubicBezTo>
                  <a:cubicBezTo>
                    <a:pt x="2605" y="5329"/>
                    <a:pt x="2607" y="5386"/>
                    <a:pt x="2589" y="5434"/>
                  </a:cubicBezTo>
                  <a:cubicBezTo>
                    <a:pt x="2571" y="5483"/>
                    <a:pt x="2547" y="5527"/>
                    <a:pt x="2529" y="5576"/>
                  </a:cubicBezTo>
                  <a:cubicBezTo>
                    <a:pt x="2512" y="5626"/>
                    <a:pt x="2498" y="5676"/>
                    <a:pt x="2481" y="5725"/>
                  </a:cubicBezTo>
                  <a:cubicBezTo>
                    <a:pt x="2464" y="5773"/>
                    <a:pt x="2444" y="5822"/>
                    <a:pt x="2427" y="5870"/>
                  </a:cubicBezTo>
                  <a:cubicBezTo>
                    <a:pt x="2411" y="5920"/>
                    <a:pt x="2389" y="5967"/>
                    <a:pt x="2373" y="6016"/>
                  </a:cubicBezTo>
                  <a:cubicBezTo>
                    <a:pt x="2355" y="6064"/>
                    <a:pt x="2344" y="6115"/>
                    <a:pt x="2327" y="6163"/>
                  </a:cubicBezTo>
                  <a:cubicBezTo>
                    <a:pt x="2309" y="6212"/>
                    <a:pt x="2304" y="6265"/>
                    <a:pt x="2289" y="6314"/>
                  </a:cubicBezTo>
                  <a:cubicBezTo>
                    <a:pt x="2272" y="6362"/>
                    <a:pt x="2231" y="6403"/>
                    <a:pt x="2214" y="6452"/>
                  </a:cubicBezTo>
                  <a:cubicBezTo>
                    <a:pt x="2198" y="6500"/>
                    <a:pt x="2182" y="6550"/>
                    <a:pt x="2165" y="6598"/>
                  </a:cubicBezTo>
                  <a:cubicBezTo>
                    <a:pt x="2151" y="6647"/>
                    <a:pt x="2131" y="6695"/>
                    <a:pt x="2114" y="6744"/>
                  </a:cubicBezTo>
                  <a:cubicBezTo>
                    <a:pt x="2099" y="6793"/>
                    <a:pt x="2101" y="6848"/>
                    <a:pt x="2084" y="6896"/>
                  </a:cubicBezTo>
                  <a:cubicBezTo>
                    <a:pt x="2068" y="6946"/>
                    <a:pt x="2050" y="6994"/>
                    <a:pt x="2036" y="7043"/>
                  </a:cubicBezTo>
                  <a:cubicBezTo>
                    <a:pt x="2019" y="7094"/>
                    <a:pt x="2005" y="7143"/>
                    <a:pt x="1990" y="7192"/>
                  </a:cubicBezTo>
                  <a:cubicBezTo>
                    <a:pt x="1975" y="7240"/>
                    <a:pt x="1953" y="7289"/>
                    <a:pt x="1939" y="7337"/>
                  </a:cubicBezTo>
                  <a:cubicBezTo>
                    <a:pt x="1922" y="7387"/>
                    <a:pt x="1899" y="7434"/>
                    <a:pt x="1884" y="7482"/>
                  </a:cubicBezTo>
                  <a:cubicBezTo>
                    <a:pt x="1868" y="7532"/>
                    <a:pt x="1849" y="7581"/>
                    <a:pt x="1834" y="7629"/>
                  </a:cubicBezTo>
                  <a:cubicBezTo>
                    <a:pt x="1819" y="7679"/>
                    <a:pt x="1824" y="7736"/>
                    <a:pt x="1808" y="7784"/>
                  </a:cubicBezTo>
                  <a:cubicBezTo>
                    <a:pt x="1795" y="7834"/>
                    <a:pt x="1771" y="7881"/>
                    <a:pt x="1757" y="7929"/>
                  </a:cubicBezTo>
                  <a:cubicBezTo>
                    <a:pt x="1741" y="7979"/>
                    <a:pt x="1719" y="8026"/>
                    <a:pt x="1704" y="8075"/>
                  </a:cubicBezTo>
                  <a:cubicBezTo>
                    <a:pt x="1689" y="8124"/>
                    <a:pt x="1677" y="8174"/>
                    <a:pt x="1661" y="8222"/>
                  </a:cubicBezTo>
                  <a:lnTo>
                    <a:pt x="1620" y="8373"/>
                  </a:lnTo>
                  <a:cubicBezTo>
                    <a:pt x="1606" y="8422"/>
                    <a:pt x="1598" y="8474"/>
                    <a:pt x="1584" y="8524"/>
                  </a:cubicBezTo>
                  <a:cubicBezTo>
                    <a:pt x="1569" y="8574"/>
                    <a:pt x="1557" y="8623"/>
                    <a:pt x="1544" y="8674"/>
                  </a:cubicBezTo>
                  <a:cubicBezTo>
                    <a:pt x="1528" y="8724"/>
                    <a:pt x="1501" y="8769"/>
                    <a:pt x="1487" y="8820"/>
                  </a:cubicBezTo>
                  <a:lnTo>
                    <a:pt x="1447" y="8969"/>
                  </a:lnTo>
                  <a:lnTo>
                    <a:pt x="1406" y="9119"/>
                  </a:lnTo>
                  <a:cubicBezTo>
                    <a:pt x="1392" y="9168"/>
                    <a:pt x="1380" y="9219"/>
                    <a:pt x="1366" y="9269"/>
                  </a:cubicBezTo>
                  <a:cubicBezTo>
                    <a:pt x="1352" y="9319"/>
                    <a:pt x="1335" y="9367"/>
                    <a:pt x="1322" y="9417"/>
                  </a:cubicBezTo>
                  <a:cubicBezTo>
                    <a:pt x="1309" y="9468"/>
                    <a:pt x="1299" y="9517"/>
                    <a:pt x="1286" y="9567"/>
                  </a:cubicBezTo>
                  <a:cubicBezTo>
                    <a:pt x="1272" y="9617"/>
                    <a:pt x="1254" y="9665"/>
                    <a:pt x="1242" y="9716"/>
                  </a:cubicBezTo>
                  <a:cubicBezTo>
                    <a:pt x="1229" y="9766"/>
                    <a:pt x="1241" y="9821"/>
                    <a:pt x="1229" y="9871"/>
                  </a:cubicBezTo>
                  <a:cubicBezTo>
                    <a:pt x="1214" y="9923"/>
                    <a:pt x="1176" y="9965"/>
                    <a:pt x="1163" y="10015"/>
                  </a:cubicBezTo>
                  <a:cubicBezTo>
                    <a:pt x="1151" y="10065"/>
                    <a:pt x="1151" y="10118"/>
                    <a:pt x="1139" y="10168"/>
                  </a:cubicBezTo>
                  <a:cubicBezTo>
                    <a:pt x="1127" y="10220"/>
                    <a:pt x="1130" y="10273"/>
                    <a:pt x="1117" y="10323"/>
                  </a:cubicBezTo>
                  <a:cubicBezTo>
                    <a:pt x="1105" y="10372"/>
                    <a:pt x="1096" y="10422"/>
                    <a:pt x="1084" y="10473"/>
                  </a:cubicBezTo>
                  <a:cubicBezTo>
                    <a:pt x="1071" y="10523"/>
                    <a:pt x="1051" y="10571"/>
                    <a:pt x="1039" y="10621"/>
                  </a:cubicBezTo>
                  <a:cubicBezTo>
                    <a:pt x="1027" y="10670"/>
                    <a:pt x="1025" y="10724"/>
                    <a:pt x="1013" y="10773"/>
                  </a:cubicBezTo>
                  <a:cubicBezTo>
                    <a:pt x="1001" y="10824"/>
                    <a:pt x="972" y="10870"/>
                    <a:pt x="962" y="10921"/>
                  </a:cubicBezTo>
                  <a:cubicBezTo>
                    <a:pt x="951" y="10971"/>
                    <a:pt x="927" y="11019"/>
                    <a:pt x="916" y="11069"/>
                  </a:cubicBezTo>
                  <a:cubicBezTo>
                    <a:pt x="904" y="11119"/>
                    <a:pt x="909" y="11173"/>
                    <a:pt x="898" y="11224"/>
                  </a:cubicBezTo>
                  <a:cubicBezTo>
                    <a:pt x="887" y="11274"/>
                    <a:pt x="881" y="11324"/>
                    <a:pt x="872" y="11375"/>
                  </a:cubicBezTo>
                  <a:cubicBezTo>
                    <a:pt x="861" y="11425"/>
                    <a:pt x="836" y="11473"/>
                    <a:pt x="826" y="11523"/>
                  </a:cubicBezTo>
                  <a:cubicBezTo>
                    <a:pt x="815" y="11573"/>
                    <a:pt x="815" y="11626"/>
                    <a:pt x="805" y="11676"/>
                  </a:cubicBezTo>
                  <a:cubicBezTo>
                    <a:pt x="794" y="11727"/>
                    <a:pt x="779" y="11776"/>
                    <a:pt x="770" y="11826"/>
                  </a:cubicBezTo>
                  <a:cubicBezTo>
                    <a:pt x="759" y="11878"/>
                    <a:pt x="747" y="11928"/>
                    <a:pt x="736" y="11977"/>
                  </a:cubicBezTo>
                  <a:cubicBezTo>
                    <a:pt x="727" y="12029"/>
                    <a:pt x="723" y="12080"/>
                    <a:pt x="714" y="12130"/>
                  </a:cubicBezTo>
                  <a:cubicBezTo>
                    <a:pt x="704" y="12181"/>
                    <a:pt x="690" y="12230"/>
                    <a:pt x="680" y="12280"/>
                  </a:cubicBezTo>
                  <a:cubicBezTo>
                    <a:pt x="672" y="12330"/>
                    <a:pt x="654" y="12381"/>
                    <a:pt x="644" y="12430"/>
                  </a:cubicBezTo>
                  <a:cubicBezTo>
                    <a:pt x="635" y="12481"/>
                    <a:pt x="645" y="12536"/>
                    <a:pt x="637" y="12587"/>
                  </a:cubicBezTo>
                  <a:cubicBezTo>
                    <a:pt x="627" y="12637"/>
                    <a:pt x="599" y="12685"/>
                    <a:pt x="589" y="12734"/>
                  </a:cubicBezTo>
                  <a:cubicBezTo>
                    <a:pt x="581" y="12786"/>
                    <a:pt x="565" y="12836"/>
                    <a:pt x="557" y="12886"/>
                  </a:cubicBezTo>
                  <a:cubicBezTo>
                    <a:pt x="548" y="12938"/>
                    <a:pt x="553" y="12990"/>
                    <a:pt x="545" y="13041"/>
                  </a:cubicBezTo>
                  <a:cubicBezTo>
                    <a:pt x="535" y="13090"/>
                    <a:pt x="529" y="13141"/>
                    <a:pt x="520" y="13192"/>
                  </a:cubicBezTo>
                  <a:cubicBezTo>
                    <a:pt x="511" y="13243"/>
                    <a:pt x="514" y="13296"/>
                    <a:pt x="506" y="13346"/>
                  </a:cubicBezTo>
                  <a:cubicBezTo>
                    <a:pt x="497" y="13398"/>
                    <a:pt x="475" y="13446"/>
                    <a:pt x="468" y="13496"/>
                  </a:cubicBezTo>
                  <a:cubicBezTo>
                    <a:pt x="460" y="13547"/>
                    <a:pt x="444" y="13598"/>
                    <a:pt x="437" y="13648"/>
                  </a:cubicBezTo>
                  <a:cubicBezTo>
                    <a:pt x="429" y="13698"/>
                    <a:pt x="439" y="13752"/>
                    <a:pt x="432" y="13804"/>
                  </a:cubicBezTo>
                  <a:cubicBezTo>
                    <a:pt x="425" y="13855"/>
                    <a:pt x="415" y="13904"/>
                    <a:pt x="408" y="13956"/>
                  </a:cubicBezTo>
                  <a:cubicBezTo>
                    <a:pt x="400" y="14007"/>
                    <a:pt x="373" y="14055"/>
                    <a:pt x="365" y="14107"/>
                  </a:cubicBezTo>
                  <a:cubicBezTo>
                    <a:pt x="358" y="14157"/>
                    <a:pt x="370" y="14211"/>
                    <a:pt x="363" y="14262"/>
                  </a:cubicBezTo>
                  <a:cubicBezTo>
                    <a:pt x="354" y="14314"/>
                    <a:pt x="335" y="14362"/>
                    <a:pt x="328" y="14413"/>
                  </a:cubicBezTo>
                  <a:cubicBezTo>
                    <a:pt x="320" y="14465"/>
                    <a:pt x="329" y="14518"/>
                    <a:pt x="323" y="14569"/>
                  </a:cubicBezTo>
                  <a:cubicBezTo>
                    <a:pt x="316" y="14621"/>
                    <a:pt x="314" y="14672"/>
                    <a:pt x="307" y="14724"/>
                  </a:cubicBezTo>
                  <a:cubicBezTo>
                    <a:pt x="302" y="14775"/>
                    <a:pt x="273" y="14824"/>
                    <a:pt x="267" y="14876"/>
                  </a:cubicBezTo>
                  <a:cubicBezTo>
                    <a:pt x="261" y="14927"/>
                    <a:pt x="256" y="14979"/>
                    <a:pt x="250" y="15030"/>
                  </a:cubicBezTo>
                  <a:cubicBezTo>
                    <a:pt x="244" y="15082"/>
                    <a:pt x="248" y="15133"/>
                    <a:pt x="242" y="15185"/>
                  </a:cubicBezTo>
                  <a:cubicBezTo>
                    <a:pt x="237" y="15235"/>
                    <a:pt x="238" y="15288"/>
                    <a:pt x="232" y="15338"/>
                  </a:cubicBezTo>
                  <a:cubicBezTo>
                    <a:pt x="226" y="15392"/>
                    <a:pt x="203" y="15440"/>
                    <a:pt x="199" y="15491"/>
                  </a:cubicBezTo>
                  <a:cubicBezTo>
                    <a:pt x="194" y="15543"/>
                    <a:pt x="188" y="15594"/>
                    <a:pt x="184" y="15646"/>
                  </a:cubicBezTo>
                  <a:cubicBezTo>
                    <a:pt x="179" y="15697"/>
                    <a:pt x="182" y="15749"/>
                    <a:pt x="178" y="15800"/>
                  </a:cubicBezTo>
                  <a:cubicBezTo>
                    <a:pt x="173" y="15852"/>
                    <a:pt x="170" y="15903"/>
                    <a:pt x="165" y="15955"/>
                  </a:cubicBezTo>
                  <a:cubicBezTo>
                    <a:pt x="161" y="16006"/>
                    <a:pt x="141" y="16057"/>
                    <a:pt x="136" y="16108"/>
                  </a:cubicBezTo>
                  <a:cubicBezTo>
                    <a:pt x="133" y="16160"/>
                    <a:pt x="151" y="16212"/>
                    <a:pt x="146" y="16264"/>
                  </a:cubicBezTo>
                  <a:cubicBezTo>
                    <a:pt x="141" y="16317"/>
                    <a:pt x="133" y="16367"/>
                    <a:pt x="129" y="16418"/>
                  </a:cubicBezTo>
                  <a:cubicBezTo>
                    <a:pt x="124" y="16470"/>
                    <a:pt x="108" y="16519"/>
                    <a:pt x="105" y="16571"/>
                  </a:cubicBezTo>
                  <a:cubicBezTo>
                    <a:pt x="100" y="16624"/>
                    <a:pt x="117" y="16676"/>
                    <a:pt x="115" y="16727"/>
                  </a:cubicBezTo>
                  <a:cubicBezTo>
                    <a:pt x="111" y="16779"/>
                    <a:pt x="89" y="16828"/>
                    <a:pt x="87" y="16880"/>
                  </a:cubicBezTo>
                  <a:cubicBezTo>
                    <a:pt x="84" y="16932"/>
                    <a:pt x="94" y="16984"/>
                    <a:pt x="92" y="17035"/>
                  </a:cubicBezTo>
                  <a:cubicBezTo>
                    <a:pt x="88" y="17089"/>
                    <a:pt x="73" y="17138"/>
                    <a:pt x="70" y="17190"/>
                  </a:cubicBezTo>
                  <a:cubicBezTo>
                    <a:pt x="67" y="17241"/>
                    <a:pt x="69" y="17295"/>
                    <a:pt x="67" y="17344"/>
                  </a:cubicBezTo>
                  <a:cubicBezTo>
                    <a:pt x="65" y="17398"/>
                    <a:pt x="56" y="17450"/>
                    <a:pt x="55" y="17499"/>
                  </a:cubicBezTo>
                  <a:cubicBezTo>
                    <a:pt x="54" y="17553"/>
                    <a:pt x="69" y="17605"/>
                    <a:pt x="67" y="17656"/>
                  </a:cubicBezTo>
                  <a:cubicBezTo>
                    <a:pt x="66" y="17708"/>
                    <a:pt x="69" y="17760"/>
                    <a:pt x="67" y="17809"/>
                  </a:cubicBezTo>
                  <a:cubicBezTo>
                    <a:pt x="65" y="17863"/>
                    <a:pt x="49" y="17914"/>
                    <a:pt x="48" y="17964"/>
                  </a:cubicBezTo>
                  <a:cubicBezTo>
                    <a:pt x="45" y="18016"/>
                    <a:pt x="58" y="18069"/>
                    <a:pt x="58" y="18118"/>
                  </a:cubicBezTo>
                  <a:cubicBezTo>
                    <a:pt x="58" y="18171"/>
                    <a:pt x="49" y="18222"/>
                    <a:pt x="49" y="18273"/>
                  </a:cubicBezTo>
                  <a:cubicBezTo>
                    <a:pt x="49" y="18325"/>
                    <a:pt x="44" y="18377"/>
                    <a:pt x="44" y="18427"/>
                  </a:cubicBezTo>
                  <a:cubicBezTo>
                    <a:pt x="44" y="18482"/>
                    <a:pt x="39" y="18534"/>
                    <a:pt x="39" y="18582"/>
                  </a:cubicBezTo>
                  <a:cubicBezTo>
                    <a:pt x="41" y="18634"/>
                    <a:pt x="59" y="18686"/>
                    <a:pt x="61" y="18735"/>
                  </a:cubicBezTo>
                  <a:cubicBezTo>
                    <a:pt x="61" y="18789"/>
                    <a:pt x="64" y="18841"/>
                    <a:pt x="65" y="18890"/>
                  </a:cubicBezTo>
                  <a:cubicBezTo>
                    <a:pt x="69" y="18945"/>
                    <a:pt x="55" y="18996"/>
                    <a:pt x="56" y="19044"/>
                  </a:cubicBezTo>
                  <a:cubicBezTo>
                    <a:pt x="60" y="19104"/>
                    <a:pt x="66" y="19156"/>
                    <a:pt x="69" y="19199"/>
                  </a:cubicBezTo>
                  <a:cubicBezTo>
                    <a:pt x="75" y="19299"/>
                    <a:pt x="1" y="19332"/>
                    <a:pt x="75" y="19356"/>
                  </a:cubicBezTo>
                  <a:cubicBezTo>
                    <a:pt x="96" y="19363"/>
                    <a:pt x="111" y="19365"/>
                    <a:pt x="125" y="19365"/>
                  </a:cubicBezTo>
                  <a:cubicBezTo>
                    <a:pt x="161" y="19365"/>
                    <a:pt x="185" y="19348"/>
                    <a:pt x="272" y="19339"/>
                  </a:cubicBezTo>
                  <a:cubicBezTo>
                    <a:pt x="283" y="19338"/>
                    <a:pt x="292" y="19337"/>
                    <a:pt x="301" y="19337"/>
                  </a:cubicBezTo>
                  <a:cubicBezTo>
                    <a:pt x="351" y="19337"/>
                    <a:pt x="362" y="19359"/>
                    <a:pt x="429" y="19359"/>
                  </a:cubicBezTo>
                  <a:cubicBezTo>
                    <a:pt x="506" y="19359"/>
                    <a:pt x="506" y="19355"/>
                    <a:pt x="584" y="19355"/>
                  </a:cubicBezTo>
                  <a:cubicBezTo>
                    <a:pt x="662" y="19355"/>
                    <a:pt x="662" y="19343"/>
                    <a:pt x="741" y="19343"/>
                  </a:cubicBezTo>
                  <a:cubicBezTo>
                    <a:pt x="818" y="19343"/>
                    <a:pt x="818" y="19355"/>
                    <a:pt x="897" y="19355"/>
                  </a:cubicBezTo>
                  <a:cubicBezTo>
                    <a:pt x="975" y="19355"/>
                    <a:pt x="975" y="19359"/>
                    <a:pt x="1053" y="19359"/>
                  </a:cubicBezTo>
                  <a:cubicBezTo>
                    <a:pt x="1132" y="19359"/>
                    <a:pt x="1132" y="19335"/>
                    <a:pt x="1208" y="19335"/>
                  </a:cubicBezTo>
                  <a:cubicBezTo>
                    <a:pt x="1286" y="19335"/>
                    <a:pt x="1286" y="19340"/>
                    <a:pt x="1365" y="19340"/>
                  </a:cubicBezTo>
                  <a:cubicBezTo>
                    <a:pt x="1443" y="19340"/>
                    <a:pt x="1442" y="19359"/>
                    <a:pt x="1521" y="19359"/>
                  </a:cubicBezTo>
                  <a:cubicBezTo>
                    <a:pt x="1599" y="19359"/>
                    <a:pt x="1599" y="19354"/>
                    <a:pt x="1677" y="19354"/>
                  </a:cubicBezTo>
                  <a:cubicBezTo>
                    <a:pt x="1756" y="19354"/>
                    <a:pt x="1756" y="19355"/>
                    <a:pt x="1832" y="19355"/>
                  </a:cubicBezTo>
                  <a:cubicBezTo>
                    <a:pt x="1911" y="19355"/>
                    <a:pt x="1911" y="19359"/>
                    <a:pt x="1988" y="19359"/>
                  </a:cubicBezTo>
                  <a:cubicBezTo>
                    <a:pt x="2067" y="19359"/>
                    <a:pt x="2067" y="19352"/>
                    <a:pt x="2145" y="19352"/>
                  </a:cubicBezTo>
                  <a:cubicBezTo>
                    <a:pt x="2223" y="19352"/>
                    <a:pt x="2223" y="19346"/>
                    <a:pt x="2301" y="19346"/>
                  </a:cubicBezTo>
                  <a:cubicBezTo>
                    <a:pt x="2380" y="19346"/>
                    <a:pt x="2380" y="19359"/>
                    <a:pt x="2456" y="19359"/>
                  </a:cubicBezTo>
                  <a:lnTo>
                    <a:pt x="2612" y="19359"/>
                  </a:lnTo>
                  <a:cubicBezTo>
                    <a:pt x="2691" y="19359"/>
                    <a:pt x="2691" y="19366"/>
                    <a:pt x="2768" y="19366"/>
                  </a:cubicBezTo>
                  <a:cubicBezTo>
                    <a:pt x="2847" y="19366"/>
                    <a:pt x="2847" y="19339"/>
                    <a:pt x="2925" y="19339"/>
                  </a:cubicBezTo>
                  <a:cubicBezTo>
                    <a:pt x="3003" y="19339"/>
                    <a:pt x="3003" y="19340"/>
                    <a:pt x="3080" y="19340"/>
                  </a:cubicBezTo>
                  <a:cubicBezTo>
                    <a:pt x="3158" y="19340"/>
                    <a:pt x="3158" y="19359"/>
                    <a:pt x="3236" y="19359"/>
                  </a:cubicBezTo>
                  <a:cubicBezTo>
                    <a:pt x="3315" y="19359"/>
                    <a:pt x="3315" y="19357"/>
                    <a:pt x="3392" y="19357"/>
                  </a:cubicBezTo>
                  <a:cubicBezTo>
                    <a:pt x="3471" y="19357"/>
                    <a:pt x="3471" y="19361"/>
                    <a:pt x="3548" y="19361"/>
                  </a:cubicBezTo>
                  <a:cubicBezTo>
                    <a:pt x="3627" y="19361"/>
                    <a:pt x="3627" y="19357"/>
                    <a:pt x="3703" y="19357"/>
                  </a:cubicBezTo>
                  <a:cubicBezTo>
                    <a:pt x="3782" y="19357"/>
                    <a:pt x="3782" y="19354"/>
                    <a:pt x="3860" y="19354"/>
                  </a:cubicBezTo>
                  <a:cubicBezTo>
                    <a:pt x="3938" y="19354"/>
                    <a:pt x="3938" y="19365"/>
                    <a:pt x="4016" y="19365"/>
                  </a:cubicBezTo>
                  <a:cubicBezTo>
                    <a:pt x="4095" y="19365"/>
                    <a:pt x="4095" y="19343"/>
                    <a:pt x="4172" y="19343"/>
                  </a:cubicBezTo>
                  <a:cubicBezTo>
                    <a:pt x="4251" y="19343"/>
                    <a:pt x="4251" y="19355"/>
                    <a:pt x="4327" y="19355"/>
                  </a:cubicBezTo>
                  <a:cubicBezTo>
                    <a:pt x="4406" y="19355"/>
                    <a:pt x="4406" y="19354"/>
                    <a:pt x="4483" y="19354"/>
                  </a:cubicBezTo>
                  <a:cubicBezTo>
                    <a:pt x="4562" y="19354"/>
                    <a:pt x="4562" y="19365"/>
                    <a:pt x="4640" y="19365"/>
                  </a:cubicBezTo>
                  <a:cubicBezTo>
                    <a:pt x="4718" y="19365"/>
                    <a:pt x="4718" y="19343"/>
                    <a:pt x="4796" y="19343"/>
                  </a:cubicBezTo>
                  <a:lnTo>
                    <a:pt x="4951" y="19343"/>
                  </a:lnTo>
                  <a:cubicBezTo>
                    <a:pt x="5030" y="19343"/>
                    <a:pt x="5030" y="19363"/>
                    <a:pt x="5107" y="19363"/>
                  </a:cubicBezTo>
                  <a:cubicBezTo>
                    <a:pt x="5185" y="19363"/>
                    <a:pt x="5185" y="19335"/>
                    <a:pt x="5262" y="19335"/>
                  </a:cubicBezTo>
                  <a:cubicBezTo>
                    <a:pt x="5339" y="19335"/>
                    <a:pt x="5339" y="19343"/>
                    <a:pt x="5416" y="19343"/>
                  </a:cubicBezTo>
                  <a:cubicBezTo>
                    <a:pt x="5494" y="19343"/>
                    <a:pt x="5494" y="19359"/>
                    <a:pt x="5571" y="19359"/>
                  </a:cubicBezTo>
                  <a:cubicBezTo>
                    <a:pt x="5647" y="19359"/>
                    <a:pt x="5647" y="19337"/>
                    <a:pt x="5725" y="19337"/>
                  </a:cubicBezTo>
                  <a:cubicBezTo>
                    <a:pt x="5802" y="19337"/>
                    <a:pt x="5802" y="19345"/>
                    <a:pt x="5880" y="19345"/>
                  </a:cubicBezTo>
                  <a:cubicBezTo>
                    <a:pt x="5956" y="19345"/>
                    <a:pt x="5956" y="19352"/>
                    <a:pt x="6034" y="19352"/>
                  </a:cubicBezTo>
                  <a:cubicBezTo>
                    <a:pt x="6113" y="19352"/>
                    <a:pt x="6113" y="19357"/>
                    <a:pt x="6190" y="19357"/>
                  </a:cubicBezTo>
                  <a:cubicBezTo>
                    <a:pt x="6269" y="19357"/>
                    <a:pt x="6269" y="19343"/>
                    <a:pt x="6346" y="19343"/>
                  </a:cubicBezTo>
                  <a:cubicBezTo>
                    <a:pt x="6425" y="19343"/>
                    <a:pt x="6425" y="19345"/>
                    <a:pt x="6501" y="19345"/>
                  </a:cubicBezTo>
                  <a:cubicBezTo>
                    <a:pt x="6580" y="19345"/>
                    <a:pt x="6580" y="19357"/>
                    <a:pt x="6658" y="19357"/>
                  </a:cubicBezTo>
                  <a:cubicBezTo>
                    <a:pt x="6736" y="19357"/>
                    <a:pt x="6736" y="19346"/>
                    <a:pt x="6814" y="19346"/>
                  </a:cubicBezTo>
                  <a:cubicBezTo>
                    <a:pt x="6893" y="19346"/>
                    <a:pt x="6893" y="19352"/>
                    <a:pt x="6970" y="19352"/>
                  </a:cubicBezTo>
                  <a:cubicBezTo>
                    <a:pt x="7049" y="19352"/>
                    <a:pt x="7049" y="19349"/>
                    <a:pt x="7125" y="19349"/>
                  </a:cubicBezTo>
                  <a:cubicBezTo>
                    <a:pt x="7204" y="19349"/>
                    <a:pt x="7204" y="19334"/>
                    <a:pt x="7281" y="19334"/>
                  </a:cubicBezTo>
                  <a:cubicBezTo>
                    <a:pt x="7360" y="19334"/>
                    <a:pt x="7360" y="19340"/>
                    <a:pt x="7438" y="19340"/>
                  </a:cubicBezTo>
                  <a:cubicBezTo>
                    <a:pt x="7516" y="19340"/>
                    <a:pt x="7516" y="19357"/>
                    <a:pt x="7594" y="19357"/>
                  </a:cubicBezTo>
                  <a:cubicBezTo>
                    <a:pt x="7673" y="19357"/>
                    <a:pt x="7673" y="19351"/>
                    <a:pt x="7749" y="19351"/>
                  </a:cubicBezTo>
                  <a:cubicBezTo>
                    <a:pt x="7828" y="19351"/>
                    <a:pt x="7828" y="19357"/>
                    <a:pt x="7905" y="19357"/>
                  </a:cubicBezTo>
                  <a:cubicBezTo>
                    <a:pt x="7984" y="19357"/>
                    <a:pt x="7984" y="19365"/>
                    <a:pt x="8061" y="19365"/>
                  </a:cubicBezTo>
                  <a:cubicBezTo>
                    <a:pt x="8140" y="19365"/>
                    <a:pt x="8140" y="19343"/>
                    <a:pt x="8218" y="19343"/>
                  </a:cubicBezTo>
                  <a:cubicBezTo>
                    <a:pt x="8296" y="19343"/>
                    <a:pt x="8296" y="19355"/>
                    <a:pt x="8373" y="19355"/>
                  </a:cubicBezTo>
                  <a:cubicBezTo>
                    <a:pt x="8451" y="19355"/>
                    <a:pt x="8451" y="19361"/>
                    <a:pt x="8529" y="19361"/>
                  </a:cubicBezTo>
                  <a:cubicBezTo>
                    <a:pt x="8608" y="19361"/>
                    <a:pt x="8608" y="19346"/>
                    <a:pt x="8685" y="19346"/>
                  </a:cubicBezTo>
                  <a:cubicBezTo>
                    <a:pt x="8764" y="19346"/>
                    <a:pt x="8764" y="19337"/>
                    <a:pt x="8841" y="19337"/>
                  </a:cubicBezTo>
                  <a:cubicBezTo>
                    <a:pt x="8920" y="19337"/>
                    <a:pt x="8920" y="19335"/>
                    <a:pt x="8996" y="19335"/>
                  </a:cubicBezTo>
                  <a:cubicBezTo>
                    <a:pt x="9075" y="19335"/>
                    <a:pt x="9075" y="19363"/>
                    <a:pt x="9153" y="19363"/>
                  </a:cubicBezTo>
                  <a:cubicBezTo>
                    <a:pt x="9231" y="19363"/>
                    <a:pt x="9231" y="19334"/>
                    <a:pt x="9309" y="19334"/>
                  </a:cubicBezTo>
                  <a:cubicBezTo>
                    <a:pt x="9388" y="19334"/>
                    <a:pt x="9388" y="19342"/>
                    <a:pt x="9465" y="19342"/>
                  </a:cubicBezTo>
                  <a:cubicBezTo>
                    <a:pt x="9544" y="19342"/>
                    <a:pt x="9544" y="19333"/>
                    <a:pt x="9620" y="19333"/>
                  </a:cubicBezTo>
                  <a:cubicBezTo>
                    <a:pt x="9698" y="19333"/>
                    <a:pt x="9698" y="19340"/>
                    <a:pt x="9775" y="19340"/>
                  </a:cubicBezTo>
                  <a:cubicBezTo>
                    <a:pt x="9853" y="19340"/>
                    <a:pt x="9853" y="19359"/>
                    <a:pt x="9929" y="19359"/>
                  </a:cubicBezTo>
                  <a:cubicBezTo>
                    <a:pt x="10007" y="19359"/>
                    <a:pt x="10007" y="19339"/>
                    <a:pt x="10084" y="19339"/>
                  </a:cubicBezTo>
                  <a:cubicBezTo>
                    <a:pt x="10162" y="19339"/>
                    <a:pt x="10162" y="19343"/>
                    <a:pt x="10238" y="19343"/>
                  </a:cubicBezTo>
                  <a:cubicBezTo>
                    <a:pt x="10315" y="19343"/>
                    <a:pt x="10315" y="19354"/>
                    <a:pt x="10393" y="19354"/>
                  </a:cubicBezTo>
                  <a:cubicBezTo>
                    <a:pt x="10471" y="19354"/>
                    <a:pt x="10471" y="19352"/>
                    <a:pt x="10547" y="19352"/>
                  </a:cubicBezTo>
                  <a:lnTo>
                    <a:pt x="10703" y="19352"/>
                  </a:lnTo>
                  <a:cubicBezTo>
                    <a:pt x="10782" y="19352"/>
                    <a:pt x="10782" y="19348"/>
                    <a:pt x="10859" y="19348"/>
                  </a:cubicBezTo>
                  <a:cubicBezTo>
                    <a:pt x="10938" y="19348"/>
                    <a:pt x="10938" y="19335"/>
                    <a:pt x="11016" y="19335"/>
                  </a:cubicBezTo>
                  <a:cubicBezTo>
                    <a:pt x="11094" y="19335"/>
                    <a:pt x="11094" y="19349"/>
                    <a:pt x="11171" y="19349"/>
                  </a:cubicBezTo>
                  <a:cubicBezTo>
                    <a:pt x="11249" y="19349"/>
                    <a:pt x="11249" y="19348"/>
                    <a:pt x="11327" y="19348"/>
                  </a:cubicBezTo>
                  <a:cubicBezTo>
                    <a:pt x="11406" y="19348"/>
                    <a:pt x="11406" y="19354"/>
                    <a:pt x="11483" y="19354"/>
                  </a:cubicBezTo>
                  <a:cubicBezTo>
                    <a:pt x="11561" y="19354"/>
                    <a:pt x="11561" y="19363"/>
                    <a:pt x="11637" y="19363"/>
                  </a:cubicBezTo>
                  <a:cubicBezTo>
                    <a:pt x="11714" y="19363"/>
                    <a:pt x="11714" y="19334"/>
                    <a:pt x="11792" y="19334"/>
                  </a:cubicBezTo>
                  <a:cubicBezTo>
                    <a:pt x="11869" y="19334"/>
                    <a:pt x="11869" y="19351"/>
                    <a:pt x="11946" y="19351"/>
                  </a:cubicBezTo>
                  <a:cubicBezTo>
                    <a:pt x="12023" y="19351"/>
                    <a:pt x="12023" y="19349"/>
                    <a:pt x="12101" y="19349"/>
                  </a:cubicBezTo>
                  <a:cubicBezTo>
                    <a:pt x="12178" y="19349"/>
                    <a:pt x="12178" y="19345"/>
                    <a:pt x="12255" y="19345"/>
                  </a:cubicBezTo>
                  <a:cubicBezTo>
                    <a:pt x="12332" y="19345"/>
                    <a:pt x="12332" y="19361"/>
                    <a:pt x="12410" y="19361"/>
                  </a:cubicBezTo>
                  <a:cubicBezTo>
                    <a:pt x="12487" y="19361"/>
                    <a:pt x="12487" y="19348"/>
                    <a:pt x="12564" y="19348"/>
                  </a:cubicBezTo>
                  <a:cubicBezTo>
                    <a:pt x="12641" y="19348"/>
                    <a:pt x="12641" y="19339"/>
                    <a:pt x="12719" y="19339"/>
                  </a:cubicBezTo>
                  <a:cubicBezTo>
                    <a:pt x="12796" y="19339"/>
                    <a:pt x="12796" y="19346"/>
                    <a:pt x="12872" y="19346"/>
                  </a:cubicBezTo>
                  <a:cubicBezTo>
                    <a:pt x="12950" y="19346"/>
                    <a:pt x="12950" y="19354"/>
                    <a:pt x="13027" y="19354"/>
                  </a:cubicBezTo>
                  <a:cubicBezTo>
                    <a:pt x="13105" y="19354"/>
                    <a:pt x="13105" y="19337"/>
                    <a:pt x="13181" y="19337"/>
                  </a:cubicBezTo>
                  <a:cubicBezTo>
                    <a:pt x="13259" y="19337"/>
                    <a:pt x="13259" y="19339"/>
                    <a:pt x="13336" y="19339"/>
                  </a:cubicBezTo>
                  <a:cubicBezTo>
                    <a:pt x="13414" y="19339"/>
                    <a:pt x="13414" y="19357"/>
                    <a:pt x="13490" y="19357"/>
                  </a:cubicBezTo>
                  <a:cubicBezTo>
                    <a:pt x="13569" y="19357"/>
                    <a:pt x="13569" y="19339"/>
                    <a:pt x="13646" y="19339"/>
                  </a:cubicBezTo>
                  <a:cubicBezTo>
                    <a:pt x="13725" y="19339"/>
                    <a:pt x="13725" y="19349"/>
                    <a:pt x="13803" y="19349"/>
                  </a:cubicBezTo>
                  <a:cubicBezTo>
                    <a:pt x="13881" y="19349"/>
                    <a:pt x="13881" y="19352"/>
                    <a:pt x="13959" y="19352"/>
                  </a:cubicBezTo>
                  <a:cubicBezTo>
                    <a:pt x="14038" y="19352"/>
                    <a:pt x="14038" y="19365"/>
                    <a:pt x="14114" y="19365"/>
                  </a:cubicBezTo>
                  <a:cubicBezTo>
                    <a:pt x="14193" y="19365"/>
                    <a:pt x="14193" y="19355"/>
                    <a:pt x="14270" y="19355"/>
                  </a:cubicBezTo>
                  <a:cubicBezTo>
                    <a:pt x="14348" y="19355"/>
                    <a:pt x="14348" y="19346"/>
                    <a:pt x="14425" y="19346"/>
                  </a:cubicBezTo>
                  <a:cubicBezTo>
                    <a:pt x="14501" y="19346"/>
                    <a:pt x="14501" y="19333"/>
                    <a:pt x="14579" y="19333"/>
                  </a:cubicBezTo>
                  <a:cubicBezTo>
                    <a:pt x="14657" y="19333"/>
                    <a:pt x="14657" y="19357"/>
                    <a:pt x="14734" y="19357"/>
                  </a:cubicBezTo>
                  <a:cubicBezTo>
                    <a:pt x="14810" y="19357"/>
                    <a:pt x="14810" y="19339"/>
                    <a:pt x="14888" y="19339"/>
                  </a:cubicBezTo>
                  <a:cubicBezTo>
                    <a:pt x="14965" y="19339"/>
                    <a:pt x="14965" y="19363"/>
                    <a:pt x="15043" y="19363"/>
                  </a:cubicBezTo>
                  <a:cubicBezTo>
                    <a:pt x="15119" y="19363"/>
                    <a:pt x="15119" y="19334"/>
                    <a:pt x="15197" y="19334"/>
                  </a:cubicBezTo>
                  <a:cubicBezTo>
                    <a:pt x="15274" y="19334"/>
                    <a:pt x="15274" y="19355"/>
                    <a:pt x="15352" y="19355"/>
                  </a:cubicBezTo>
                  <a:cubicBezTo>
                    <a:pt x="15428" y="19355"/>
                    <a:pt x="15428" y="19359"/>
                    <a:pt x="15506" y="19359"/>
                  </a:cubicBezTo>
                  <a:cubicBezTo>
                    <a:pt x="15583" y="19359"/>
                    <a:pt x="15583" y="19360"/>
                    <a:pt x="15661" y="19360"/>
                  </a:cubicBezTo>
                  <a:cubicBezTo>
                    <a:pt x="15737" y="19360"/>
                    <a:pt x="15737" y="19355"/>
                    <a:pt x="15814" y="19355"/>
                  </a:cubicBezTo>
                  <a:cubicBezTo>
                    <a:pt x="15892" y="19355"/>
                    <a:pt x="15892" y="19351"/>
                    <a:pt x="15969" y="19351"/>
                  </a:cubicBezTo>
                  <a:cubicBezTo>
                    <a:pt x="16046" y="19351"/>
                    <a:pt x="16046" y="19355"/>
                    <a:pt x="16123" y="19355"/>
                  </a:cubicBezTo>
                  <a:cubicBezTo>
                    <a:pt x="16201" y="19355"/>
                    <a:pt x="16201" y="19354"/>
                    <a:pt x="16278" y="19354"/>
                  </a:cubicBezTo>
                  <a:cubicBezTo>
                    <a:pt x="16355" y="19354"/>
                    <a:pt x="16355" y="19351"/>
                    <a:pt x="16432" y="19351"/>
                  </a:cubicBezTo>
                  <a:cubicBezTo>
                    <a:pt x="16510" y="19351"/>
                    <a:pt x="16510" y="19339"/>
                    <a:pt x="16587" y="19339"/>
                  </a:cubicBezTo>
                  <a:cubicBezTo>
                    <a:pt x="16664" y="19339"/>
                    <a:pt x="16664" y="19349"/>
                    <a:pt x="16741" y="19349"/>
                  </a:cubicBezTo>
                  <a:cubicBezTo>
                    <a:pt x="16819" y="19349"/>
                    <a:pt x="16819" y="19366"/>
                    <a:pt x="16896" y="19366"/>
                  </a:cubicBezTo>
                  <a:cubicBezTo>
                    <a:pt x="16972" y="19366"/>
                    <a:pt x="16972" y="19357"/>
                    <a:pt x="17050" y="19357"/>
                  </a:cubicBezTo>
                  <a:lnTo>
                    <a:pt x="17205" y="19357"/>
                  </a:lnTo>
                  <a:cubicBezTo>
                    <a:pt x="17281" y="19357"/>
                    <a:pt x="17281" y="19334"/>
                    <a:pt x="17359" y="19334"/>
                  </a:cubicBezTo>
                  <a:cubicBezTo>
                    <a:pt x="17436" y="19334"/>
                    <a:pt x="17436" y="19343"/>
                    <a:pt x="17514" y="19343"/>
                  </a:cubicBezTo>
                  <a:cubicBezTo>
                    <a:pt x="17590" y="19343"/>
                    <a:pt x="17590" y="19360"/>
                    <a:pt x="17668" y="19360"/>
                  </a:cubicBezTo>
                  <a:cubicBezTo>
                    <a:pt x="17745" y="19360"/>
                    <a:pt x="17745" y="19348"/>
                    <a:pt x="17823" y="19348"/>
                  </a:cubicBezTo>
                  <a:cubicBezTo>
                    <a:pt x="17901" y="19348"/>
                    <a:pt x="17901" y="19365"/>
                    <a:pt x="17978" y="19365"/>
                  </a:cubicBezTo>
                  <a:cubicBezTo>
                    <a:pt x="18056" y="19365"/>
                    <a:pt x="18056" y="19350"/>
                    <a:pt x="18134" y="19350"/>
                  </a:cubicBezTo>
                  <a:cubicBezTo>
                    <a:pt x="18211" y="19350"/>
                    <a:pt x="18211" y="19351"/>
                    <a:pt x="18289" y="19351"/>
                  </a:cubicBezTo>
                  <a:cubicBezTo>
                    <a:pt x="18365" y="19351"/>
                    <a:pt x="18365" y="19335"/>
                    <a:pt x="18443" y="19335"/>
                  </a:cubicBezTo>
                  <a:cubicBezTo>
                    <a:pt x="18520" y="19335"/>
                    <a:pt x="18520" y="19348"/>
                    <a:pt x="18598" y="19348"/>
                  </a:cubicBezTo>
                  <a:cubicBezTo>
                    <a:pt x="18674" y="19348"/>
                    <a:pt x="18674" y="19360"/>
                    <a:pt x="18752" y="19360"/>
                  </a:cubicBezTo>
                  <a:cubicBezTo>
                    <a:pt x="18829" y="19360"/>
                    <a:pt x="18829" y="19361"/>
                    <a:pt x="18907" y="19361"/>
                  </a:cubicBezTo>
                  <a:cubicBezTo>
                    <a:pt x="18983" y="19361"/>
                    <a:pt x="18983" y="19348"/>
                    <a:pt x="19061" y="19348"/>
                  </a:cubicBezTo>
                  <a:lnTo>
                    <a:pt x="19216" y="19348"/>
                  </a:lnTo>
                  <a:cubicBezTo>
                    <a:pt x="19292" y="19348"/>
                    <a:pt x="19292" y="19345"/>
                    <a:pt x="19369" y="19345"/>
                  </a:cubicBezTo>
                  <a:cubicBezTo>
                    <a:pt x="19447" y="19345"/>
                    <a:pt x="19447" y="19349"/>
                    <a:pt x="19524" y="19349"/>
                  </a:cubicBezTo>
                  <a:cubicBezTo>
                    <a:pt x="19601" y="19349"/>
                    <a:pt x="19601" y="19340"/>
                    <a:pt x="19678" y="19340"/>
                  </a:cubicBezTo>
                  <a:cubicBezTo>
                    <a:pt x="19756" y="19340"/>
                    <a:pt x="19756" y="19348"/>
                    <a:pt x="19833" y="19348"/>
                  </a:cubicBezTo>
                  <a:cubicBezTo>
                    <a:pt x="19910" y="19348"/>
                    <a:pt x="19910" y="19343"/>
                    <a:pt x="19987" y="19343"/>
                  </a:cubicBezTo>
                  <a:cubicBezTo>
                    <a:pt x="20065" y="19343"/>
                    <a:pt x="20065" y="19345"/>
                    <a:pt x="20142" y="19345"/>
                  </a:cubicBezTo>
                  <a:cubicBezTo>
                    <a:pt x="20218" y="19345"/>
                    <a:pt x="20218" y="19351"/>
                    <a:pt x="20296" y="19351"/>
                  </a:cubicBezTo>
                  <a:cubicBezTo>
                    <a:pt x="20374" y="19351"/>
                    <a:pt x="20374" y="19352"/>
                    <a:pt x="20451" y="19352"/>
                  </a:cubicBezTo>
                  <a:lnTo>
                    <a:pt x="20605" y="19352"/>
                  </a:lnTo>
                  <a:cubicBezTo>
                    <a:pt x="20682" y="19352"/>
                    <a:pt x="20682" y="19342"/>
                    <a:pt x="20760" y="19342"/>
                  </a:cubicBezTo>
                  <a:cubicBezTo>
                    <a:pt x="20836" y="19342"/>
                    <a:pt x="20836" y="19360"/>
                    <a:pt x="20914" y="19360"/>
                  </a:cubicBezTo>
                  <a:cubicBezTo>
                    <a:pt x="20991" y="19360"/>
                    <a:pt x="20991" y="19356"/>
                    <a:pt x="21069" y="19356"/>
                  </a:cubicBezTo>
                  <a:cubicBezTo>
                    <a:pt x="21145" y="19356"/>
                    <a:pt x="21145" y="19363"/>
                    <a:pt x="21223" y="19363"/>
                  </a:cubicBezTo>
                  <a:cubicBezTo>
                    <a:pt x="21300" y="19363"/>
                    <a:pt x="21300" y="19354"/>
                    <a:pt x="21378" y="19354"/>
                  </a:cubicBezTo>
                  <a:cubicBezTo>
                    <a:pt x="21454" y="19354"/>
                    <a:pt x="21454" y="19342"/>
                    <a:pt x="21531" y="19342"/>
                  </a:cubicBezTo>
                  <a:cubicBezTo>
                    <a:pt x="21609" y="19342"/>
                    <a:pt x="21609" y="19344"/>
                    <a:pt x="21686" y="19344"/>
                  </a:cubicBezTo>
                  <a:cubicBezTo>
                    <a:pt x="21763" y="19344"/>
                    <a:pt x="21763" y="19339"/>
                    <a:pt x="21840" y="19339"/>
                  </a:cubicBezTo>
                  <a:cubicBezTo>
                    <a:pt x="21918" y="19339"/>
                    <a:pt x="21918" y="19365"/>
                    <a:pt x="21995" y="19365"/>
                  </a:cubicBezTo>
                  <a:cubicBezTo>
                    <a:pt x="22072" y="19365"/>
                    <a:pt x="22072" y="19350"/>
                    <a:pt x="22149" y="19350"/>
                  </a:cubicBezTo>
                  <a:cubicBezTo>
                    <a:pt x="22227" y="19350"/>
                    <a:pt x="22227" y="19348"/>
                    <a:pt x="22304" y="19348"/>
                  </a:cubicBezTo>
                  <a:cubicBezTo>
                    <a:pt x="22381" y="19348"/>
                    <a:pt x="22381" y="19344"/>
                    <a:pt x="22458" y="19344"/>
                  </a:cubicBezTo>
                  <a:cubicBezTo>
                    <a:pt x="22536" y="19344"/>
                    <a:pt x="22536" y="19357"/>
                    <a:pt x="22613" y="19357"/>
                  </a:cubicBezTo>
                  <a:cubicBezTo>
                    <a:pt x="22689" y="19357"/>
                    <a:pt x="22689" y="19351"/>
                    <a:pt x="22767" y="19351"/>
                  </a:cubicBezTo>
                  <a:cubicBezTo>
                    <a:pt x="22844" y="19351"/>
                    <a:pt x="22844" y="19356"/>
                    <a:pt x="22922" y="19356"/>
                  </a:cubicBezTo>
                  <a:cubicBezTo>
                    <a:pt x="22998" y="19356"/>
                    <a:pt x="22998" y="19360"/>
                    <a:pt x="23076" y="19360"/>
                  </a:cubicBezTo>
                  <a:cubicBezTo>
                    <a:pt x="23153" y="19360"/>
                    <a:pt x="23153" y="19357"/>
                    <a:pt x="23231" y="19357"/>
                  </a:cubicBezTo>
                  <a:cubicBezTo>
                    <a:pt x="23307" y="19357"/>
                    <a:pt x="23307" y="19365"/>
                    <a:pt x="23385" y="19365"/>
                  </a:cubicBezTo>
                  <a:cubicBezTo>
                    <a:pt x="23462" y="19365"/>
                    <a:pt x="23462" y="19356"/>
                    <a:pt x="23540" y="19356"/>
                  </a:cubicBezTo>
                  <a:cubicBezTo>
                    <a:pt x="23616" y="19356"/>
                    <a:pt x="23616" y="19345"/>
                    <a:pt x="23693" y="19345"/>
                  </a:cubicBezTo>
                  <a:cubicBezTo>
                    <a:pt x="23771" y="19345"/>
                    <a:pt x="23771" y="19363"/>
                    <a:pt x="23849" y="19363"/>
                  </a:cubicBezTo>
                  <a:cubicBezTo>
                    <a:pt x="23925" y="19363"/>
                    <a:pt x="23925" y="19337"/>
                    <a:pt x="24002" y="19337"/>
                  </a:cubicBezTo>
                  <a:cubicBezTo>
                    <a:pt x="24080" y="19337"/>
                    <a:pt x="24080" y="19352"/>
                    <a:pt x="24157" y="19352"/>
                  </a:cubicBezTo>
                  <a:cubicBezTo>
                    <a:pt x="24234" y="19352"/>
                    <a:pt x="24234" y="19337"/>
                    <a:pt x="24311" y="19337"/>
                  </a:cubicBezTo>
                  <a:cubicBezTo>
                    <a:pt x="24389" y="19337"/>
                    <a:pt x="24389" y="19345"/>
                    <a:pt x="24466" y="19345"/>
                  </a:cubicBezTo>
                  <a:cubicBezTo>
                    <a:pt x="24543" y="19345"/>
                    <a:pt x="24543" y="19351"/>
                    <a:pt x="24620" y="19351"/>
                  </a:cubicBezTo>
                  <a:cubicBezTo>
                    <a:pt x="24698" y="19351"/>
                    <a:pt x="24698" y="19361"/>
                    <a:pt x="24775" y="19361"/>
                  </a:cubicBezTo>
                  <a:lnTo>
                    <a:pt x="24929" y="19361"/>
                  </a:lnTo>
                  <a:cubicBezTo>
                    <a:pt x="25006" y="19361"/>
                    <a:pt x="25006" y="19340"/>
                    <a:pt x="25084" y="19340"/>
                  </a:cubicBezTo>
                  <a:cubicBezTo>
                    <a:pt x="25160" y="19340"/>
                    <a:pt x="25160" y="19339"/>
                    <a:pt x="25238" y="19339"/>
                  </a:cubicBezTo>
                  <a:cubicBezTo>
                    <a:pt x="25315" y="19339"/>
                    <a:pt x="25315" y="19365"/>
                    <a:pt x="25393" y="19365"/>
                  </a:cubicBezTo>
                  <a:cubicBezTo>
                    <a:pt x="25469" y="19365"/>
                    <a:pt x="25469" y="19354"/>
                    <a:pt x="25547" y="19354"/>
                  </a:cubicBezTo>
                  <a:cubicBezTo>
                    <a:pt x="25624" y="19354"/>
                    <a:pt x="25624" y="19361"/>
                    <a:pt x="25702" y="19361"/>
                  </a:cubicBezTo>
                  <a:cubicBezTo>
                    <a:pt x="25778" y="19361"/>
                    <a:pt x="25778" y="19348"/>
                    <a:pt x="25856" y="19348"/>
                  </a:cubicBezTo>
                  <a:cubicBezTo>
                    <a:pt x="25933" y="19348"/>
                    <a:pt x="25933" y="19342"/>
                    <a:pt x="26011" y="19342"/>
                  </a:cubicBezTo>
                  <a:cubicBezTo>
                    <a:pt x="26087" y="19342"/>
                    <a:pt x="26087" y="19366"/>
                    <a:pt x="26164" y="19366"/>
                  </a:cubicBezTo>
                  <a:cubicBezTo>
                    <a:pt x="26242" y="19366"/>
                    <a:pt x="26242" y="19360"/>
                    <a:pt x="26319" y="19360"/>
                  </a:cubicBezTo>
                  <a:cubicBezTo>
                    <a:pt x="26396" y="19360"/>
                    <a:pt x="26396" y="19346"/>
                    <a:pt x="26473" y="19346"/>
                  </a:cubicBezTo>
                  <a:cubicBezTo>
                    <a:pt x="26551" y="19346"/>
                    <a:pt x="26551" y="19365"/>
                    <a:pt x="26628" y="19365"/>
                  </a:cubicBezTo>
                  <a:cubicBezTo>
                    <a:pt x="26705" y="19365"/>
                    <a:pt x="26705" y="19339"/>
                    <a:pt x="26782" y="19339"/>
                  </a:cubicBezTo>
                  <a:cubicBezTo>
                    <a:pt x="26860" y="19339"/>
                    <a:pt x="26860" y="19346"/>
                    <a:pt x="26937" y="19346"/>
                  </a:cubicBezTo>
                  <a:lnTo>
                    <a:pt x="27091" y="19346"/>
                  </a:lnTo>
                  <a:cubicBezTo>
                    <a:pt x="27169" y="19346"/>
                    <a:pt x="27169" y="19335"/>
                    <a:pt x="27246" y="19335"/>
                  </a:cubicBezTo>
                  <a:cubicBezTo>
                    <a:pt x="27322" y="19335"/>
                    <a:pt x="27322" y="19359"/>
                    <a:pt x="27400" y="19359"/>
                  </a:cubicBezTo>
                  <a:cubicBezTo>
                    <a:pt x="27477" y="19359"/>
                    <a:pt x="27477" y="19365"/>
                    <a:pt x="27555" y="19365"/>
                  </a:cubicBezTo>
                  <a:cubicBezTo>
                    <a:pt x="27631" y="19365"/>
                    <a:pt x="27631" y="19346"/>
                    <a:pt x="27709" y="19346"/>
                  </a:cubicBezTo>
                  <a:cubicBezTo>
                    <a:pt x="27786" y="19346"/>
                    <a:pt x="27786" y="19342"/>
                    <a:pt x="27864" y="19342"/>
                  </a:cubicBezTo>
                  <a:cubicBezTo>
                    <a:pt x="27940" y="19342"/>
                    <a:pt x="27940" y="19344"/>
                    <a:pt x="28018" y="19344"/>
                  </a:cubicBezTo>
                  <a:lnTo>
                    <a:pt x="28173" y="19344"/>
                  </a:lnTo>
                  <a:cubicBezTo>
                    <a:pt x="28249" y="19344"/>
                    <a:pt x="28249" y="19346"/>
                    <a:pt x="28326" y="19346"/>
                  </a:cubicBezTo>
                  <a:cubicBezTo>
                    <a:pt x="28404" y="19346"/>
                    <a:pt x="28404" y="19363"/>
                    <a:pt x="28481" y="19363"/>
                  </a:cubicBezTo>
                  <a:cubicBezTo>
                    <a:pt x="28558" y="19363"/>
                    <a:pt x="28558" y="19366"/>
                    <a:pt x="28635" y="19366"/>
                  </a:cubicBezTo>
                  <a:cubicBezTo>
                    <a:pt x="28713" y="19366"/>
                    <a:pt x="28713" y="19339"/>
                    <a:pt x="28790" y="19339"/>
                  </a:cubicBezTo>
                  <a:cubicBezTo>
                    <a:pt x="28867" y="19339"/>
                    <a:pt x="28867" y="19344"/>
                    <a:pt x="28944" y="19344"/>
                  </a:cubicBezTo>
                  <a:cubicBezTo>
                    <a:pt x="29022" y="19344"/>
                    <a:pt x="29022" y="19352"/>
                    <a:pt x="29099" y="19352"/>
                  </a:cubicBezTo>
                  <a:cubicBezTo>
                    <a:pt x="29176" y="19352"/>
                    <a:pt x="29176" y="19365"/>
                    <a:pt x="29253" y="19365"/>
                  </a:cubicBezTo>
                  <a:cubicBezTo>
                    <a:pt x="29331" y="19365"/>
                    <a:pt x="29331" y="19339"/>
                    <a:pt x="29408" y="19339"/>
                  </a:cubicBezTo>
                  <a:cubicBezTo>
                    <a:pt x="29484" y="19339"/>
                    <a:pt x="29484" y="19351"/>
                    <a:pt x="29562" y="19351"/>
                  </a:cubicBezTo>
                  <a:cubicBezTo>
                    <a:pt x="29639" y="19351"/>
                    <a:pt x="29639" y="19338"/>
                    <a:pt x="29717" y="19338"/>
                  </a:cubicBezTo>
                  <a:cubicBezTo>
                    <a:pt x="29793" y="19338"/>
                    <a:pt x="29793" y="19360"/>
                    <a:pt x="29871" y="19360"/>
                  </a:cubicBezTo>
                  <a:cubicBezTo>
                    <a:pt x="29948" y="19360"/>
                    <a:pt x="29948" y="19368"/>
                    <a:pt x="30026" y="19368"/>
                  </a:cubicBezTo>
                  <a:cubicBezTo>
                    <a:pt x="30102" y="19368"/>
                    <a:pt x="30102" y="19339"/>
                    <a:pt x="30180" y="19339"/>
                  </a:cubicBezTo>
                  <a:cubicBezTo>
                    <a:pt x="30257" y="19339"/>
                    <a:pt x="30257" y="19363"/>
                    <a:pt x="30335" y="19363"/>
                  </a:cubicBezTo>
                  <a:cubicBezTo>
                    <a:pt x="30411" y="19363"/>
                    <a:pt x="30411" y="19357"/>
                    <a:pt x="30488" y="19357"/>
                  </a:cubicBezTo>
                  <a:cubicBezTo>
                    <a:pt x="30566" y="19357"/>
                    <a:pt x="30566" y="19359"/>
                    <a:pt x="30644" y="19359"/>
                  </a:cubicBezTo>
                  <a:cubicBezTo>
                    <a:pt x="30720" y="19359"/>
                    <a:pt x="30720" y="19356"/>
                    <a:pt x="30797" y="19356"/>
                  </a:cubicBezTo>
                  <a:cubicBezTo>
                    <a:pt x="30875" y="19356"/>
                    <a:pt x="30875" y="19351"/>
                    <a:pt x="30952" y="19351"/>
                  </a:cubicBezTo>
                  <a:cubicBezTo>
                    <a:pt x="31029" y="19351"/>
                    <a:pt x="31029" y="19363"/>
                    <a:pt x="31106" y="19363"/>
                  </a:cubicBezTo>
                  <a:cubicBezTo>
                    <a:pt x="31184" y="19363"/>
                    <a:pt x="31184" y="19362"/>
                    <a:pt x="31261" y="19362"/>
                  </a:cubicBezTo>
                  <a:lnTo>
                    <a:pt x="31415" y="19362"/>
                  </a:lnTo>
                  <a:cubicBezTo>
                    <a:pt x="31493" y="19362"/>
                    <a:pt x="31493" y="19354"/>
                    <a:pt x="31570" y="19354"/>
                  </a:cubicBezTo>
                  <a:cubicBezTo>
                    <a:pt x="31646" y="19354"/>
                    <a:pt x="31646" y="19338"/>
                    <a:pt x="31724" y="19338"/>
                  </a:cubicBezTo>
                  <a:cubicBezTo>
                    <a:pt x="31801" y="19338"/>
                    <a:pt x="31801" y="19362"/>
                    <a:pt x="31879" y="19362"/>
                  </a:cubicBezTo>
                  <a:cubicBezTo>
                    <a:pt x="31955" y="19362"/>
                    <a:pt x="31955" y="19366"/>
                    <a:pt x="32033" y="19366"/>
                  </a:cubicBezTo>
                  <a:cubicBezTo>
                    <a:pt x="32110" y="19366"/>
                    <a:pt x="32110" y="19339"/>
                    <a:pt x="32188" y="19339"/>
                  </a:cubicBezTo>
                  <a:cubicBezTo>
                    <a:pt x="32264" y="19339"/>
                    <a:pt x="32264" y="19351"/>
                    <a:pt x="32342" y="19351"/>
                  </a:cubicBezTo>
                  <a:cubicBezTo>
                    <a:pt x="32419" y="19351"/>
                    <a:pt x="32419" y="19362"/>
                    <a:pt x="32497" y="19362"/>
                  </a:cubicBezTo>
                  <a:cubicBezTo>
                    <a:pt x="32573" y="19362"/>
                    <a:pt x="32573" y="19335"/>
                    <a:pt x="32651" y="19335"/>
                  </a:cubicBezTo>
                  <a:cubicBezTo>
                    <a:pt x="32728" y="19335"/>
                    <a:pt x="32728" y="19365"/>
                    <a:pt x="32806" y="19365"/>
                  </a:cubicBezTo>
                  <a:cubicBezTo>
                    <a:pt x="32882" y="19365"/>
                    <a:pt x="32882" y="19338"/>
                    <a:pt x="32959" y="19338"/>
                  </a:cubicBezTo>
                  <a:cubicBezTo>
                    <a:pt x="33037" y="19338"/>
                    <a:pt x="33037" y="19342"/>
                    <a:pt x="33114" y="19342"/>
                  </a:cubicBezTo>
                  <a:cubicBezTo>
                    <a:pt x="33191" y="19342"/>
                    <a:pt x="33191" y="19360"/>
                    <a:pt x="33268" y="19360"/>
                  </a:cubicBezTo>
                  <a:cubicBezTo>
                    <a:pt x="33346" y="19360"/>
                    <a:pt x="33346" y="19339"/>
                    <a:pt x="33423" y="19339"/>
                  </a:cubicBezTo>
                  <a:cubicBezTo>
                    <a:pt x="33500" y="19339"/>
                    <a:pt x="33500" y="19362"/>
                    <a:pt x="33577" y="19362"/>
                  </a:cubicBezTo>
                  <a:cubicBezTo>
                    <a:pt x="33655" y="19362"/>
                    <a:pt x="33655" y="19360"/>
                    <a:pt x="33732" y="19360"/>
                  </a:cubicBezTo>
                  <a:cubicBezTo>
                    <a:pt x="33762" y="19360"/>
                    <a:pt x="33780" y="19361"/>
                    <a:pt x="33796" y="19361"/>
                  </a:cubicBezTo>
                  <a:cubicBezTo>
                    <a:pt x="33821" y="19361"/>
                    <a:pt x="33839" y="19358"/>
                    <a:pt x="33884" y="19342"/>
                  </a:cubicBezTo>
                  <a:cubicBezTo>
                    <a:pt x="33869" y="19293"/>
                    <a:pt x="33851" y="19254"/>
                    <a:pt x="33836" y="19205"/>
                  </a:cubicBezTo>
                  <a:cubicBezTo>
                    <a:pt x="33821" y="19154"/>
                    <a:pt x="33817" y="19102"/>
                    <a:pt x="33801" y="19053"/>
                  </a:cubicBezTo>
                  <a:cubicBezTo>
                    <a:pt x="33787" y="19005"/>
                    <a:pt x="33775" y="18953"/>
                    <a:pt x="33758" y="18904"/>
                  </a:cubicBezTo>
                  <a:cubicBezTo>
                    <a:pt x="33741" y="18855"/>
                    <a:pt x="33705" y="18812"/>
                    <a:pt x="33690" y="18764"/>
                  </a:cubicBezTo>
                  <a:cubicBezTo>
                    <a:pt x="33673" y="18715"/>
                    <a:pt x="33674" y="18661"/>
                    <a:pt x="33656" y="18612"/>
                  </a:cubicBezTo>
                  <a:cubicBezTo>
                    <a:pt x="33638" y="18565"/>
                    <a:pt x="33603" y="18523"/>
                    <a:pt x="33584" y="18474"/>
                  </a:cubicBezTo>
                  <a:cubicBezTo>
                    <a:pt x="33565" y="18427"/>
                    <a:pt x="33559" y="18375"/>
                    <a:pt x="33540" y="18327"/>
                  </a:cubicBezTo>
                  <a:cubicBezTo>
                    <a:pt x="33520" y="18279"/>
                    <a:pt x="33498" y="18231"/>
                    <a:pt x="33479" y="18184"/>
                  </a:cubicBezTo>
                  <a:cubicBezTo>
                    <a:pt x="33457" y="18136"/>
                    <a:pt x="33443" y="18087"/>
                    <a:pt x="33421" y="18039"/>
                  </a:cubicBezTo>
                  <a:cubicBezTo>
                    <a:pt x="33400" y="17993"/>
                    <a:pt x="33363" y="17953"/>
                    <a:pt x="33341" y="17906"/>
                  </a:cubicBezTo>
                  <a:cubicBezTo>
                    <a:pt x="33320" y="17861"/>
                    <a:pt x="33311" y="17808"/>
                    <a:pt x="33288" y="17761"/>
                  </a:cubicBezTo>
                  <a:cubicBezTo>
                    <a:pt x="33266" y="17716"/>
                    <a:pt x="33229" y="17676"/>
                    <a:pt x="33206" y="17630"/>
                  </a:cubicBezTo>
                  <a:cubicBezTo>
                    <a:pt x="33183" y="17584"/>
                    <a:pt x="33171" y="17531"/>
                    <a:pt x="33148" y="17486"/>
                  </a:cubicBezTo>
                  <a:cubicBezTo>
                    <a:pt x="33127" y="17440"/>
                    <a:pt x="33110" y="17390"/>
                    <a:pt x="33085" y="17345"/>
                  </a:cubicBezTo>
                  <a:cubicBezTo>
                    <a:pt x="33061" y="17299"/>
                    <a:pt x="33025" y="17261"/>
                    <a:pt x="33001" y="17215"/>
                  </a:cubicBezTo>
                  <a:cubicBezTo>
                    <a:pt x="32976" y="17170"/>
                    <a:pt x="32964" y="17118"/>
                    <a:pt x="32940" y="17073"/>
                  </a:cubicBezTo>
                  <a:cubicBezTo>
                    <a:pt x="32915" y="17028"/>
                    <a:pt x="32869" y="16995"/>
                    <a:pt x="32843" y="16949"/>
                  </a:cubicBezTo>
                  <a:cubicBezTo>
                    <a:pt x="32818" y="16905"/>
                    <a:pt x="32812" y="16850"/>
                    <a:pt x="32785" y="16804"/>
                  </a:cubicBezTo>
                  <a:cubicBezTo>
                    <a:pt x="32760" y="16759"/>
                    <a:pt x="32727" y="16718"/>
                    <a:pt x="32700" y="16674"/>
                  </a:cubicBezTo>
                  <a:cubicBezTo>
                    <a:pt x="32675" y="16631"/>
                    <a:pt x="32643" y="16590"/>
                    <a:pt x="32615" y="16546"/>
                  </a:cubicBezTo>
                  <a:cubicBezTo>
                    <a:pt x="32589" y="16501"/>
                    <a:pt x="32555" y="16461"/>
                    <a:pt x="32528" y="16416"/>
                  </a:cubicBezTo>
                  <a:cubicBezTo>
                    <a:pt x="32500" y="16373"/>
                    <a:pt x="32485" y="16323"/>
                    <a:pt x="32457" y="16280"/>
                  </a:cubicBezTo>
                  <a:cubicBezTo>
                    <a:pt x="32428" y="16237"/>
                    <a:pt x="32397" y="16196"/>
                    <a:pt x="32370" y="16152"/>
                  </a:cubicBezTo>
                  <a:cubicBezTo>
                    <a:pt x="32340" y="16110"/>
                    <a:pt x="32313" y="16065"/>
                    <a:pt x="32285" y="16023"/>
                  </a:cubicBezTo>
                  <a:cubicBezTo>
                    <a:pt x="32256" y="15980"/>
                    <a:pt x="32234" y="15932"/>
                    <a:pt x="32206" y="15890"/>
                  </a:cubicBezTo>
                  <a:cubicBezTo>
                    <a:pt x="32176" y="15847"/>
                    <a:pt x="32135" y="15814"/>
                    <a:pt x="32104" y="15772"/>
                  </a:cubicBezTo>
                  <a:cubicBezTo>
                    <a:pt x="32074" y="15731"/>
                    <a:pt x="32042" y="15690"/>
                    <a:pt x="32012" y="15647"/>
                  </a:cubicBezTo>
                  <a:cubicBezTo>
                    <a:pt x="31982" y="15605"/>
                    <a:pt x="31960" y="15559"/>
                    <a:pt x="31930" y="15516"/>
                  </a:cubicBezTo>
                  <a:cubicBezTo>
                    <a:pt x="31900" y="15475"/>
                    <a:pt x="31857" y="15440"/>
                    <a:pt x="31827" y="15399"/>
                  </a:cubicBezTo>
                  <a:cubicBezTo>
                    <a:pt x="31795" y="15359"/>
                    <a:pt x="31782" y="15305"/>
                    <a:pt x="31749" y="15263"/>
                  </a:cubicBezTo>
                  <a:cubicBezTo>
                    <a:pt x="31718" y="15222"/>
                    <a:pt x="31677" y="15189"/>
                    <a:pt x="31645" y="15148"/>
                  </a:cubicBezTo>
                  <a:cubicBezTo>
                    <a:pt x="31614" y="15107"/>
                    <a:pt x="31586" y="15063"/>
                    <a:pt x="31554" y="15022"/>
                  </a:cubicBezTo>
                  <a:cubicBezTo>
                    <a:pt x="31523" y="14981"/>
                    <a:pt x="31495" y="14938"/>
                    <a:pt x="31464" y="14896"/>
                  </a:cubicBezTo>
                  <a:cubicBezTo>
                    <a:pt x="31432" y="14856"/>
                    <a:pt x="31388" y="14826"/>
                    <a:pt x="31355" y="14785"/>
                  </a:cubicBezTo>
                  <a:cubicBezTo>
                    <a:pt x="31323" y="14745"/>
                    <a:pt x="31283" y="14711"/>
                    <a:pt x="31250" y="14671"/>
                  </a:cubicBezTo>
                  <a:cubicBezTo>
                    <a:pt x="31216" y="14630"/>
                    <a:pt x="31207" y="14573"/>
                    <a:pt x="31173" y="14533"/>
                  </a:cubicBezTo>
                  <a:cubicBezTo>
                    <a:pt x="31140" y="14494"/>
                    <a:pt x="31095" y="14464"/>
                    <a:pt x="31063" y="14424"/>
                  </a:cubicBezTo>
                  <a:cubicBezTo>
                    <a:pt x="31029" y="14385"/>
                    <a:pt x="30995" y="14345"/>
                    <a:pt x="30961" y="14306"/>
                  </a:cubicBezTo>
                  <a:cubicBezTo>
                    <a:pt x="30928" y="14266"/>
                    <a:pt x="30900" y="14223"/>
                    <a:pt x="30865" y="14184"/>
                  </a:cubicBezTo>
                  <a:cubicBezTo>
                    <a:pt x="30831" y="14144"/>
                    <a:pt x="30796" y="14107"/>
                    <a:pt x="30761" y="14069"/>
                  </a:cubicBezTo>
                  <a:cubicBezTo>
                    <a:pt x="30726" y="14030"/>
                    <a:pt x="30683" y="13999"/>
                    <a:pt x="30650" y="13961"/>
                  </a:cubicBezTo>
                  <a:cubicBezTo>
                    <a:pt x="30614" y="13924"/>
                    <a:pt x="30568" y="13895"/>
                    <a:pt x="30535" y="13857"/>
                  </a:cubicBezTo>
                  <a:cubicBezTo>
                    <a:pt x="30499" y="13818"/>
                    <a:pt x="30465" y="13778"/>
                    <a:pt x="30432" y="13740"/>
                  </a:cubicBezTo>
                  <a:cubicBezTo>
                    <a:pt x="30396" y="13702"/>
                    <a:pt x="30375" y="13652"/>
                    <a:pt x="30338" y="13615"/>
                  </a:cubicBezTo>
                  <a:cubicBezTo>
                    <a:pt x="30302" y="13576"/>
                    <a:pt x="30257" y="13551"/>
                    <a:pt x="30221" y="13513"/>
                  </a:cubicBezTo>
                  <a:cubicBezTo>
                    <a:pt x="30184" y="13476"/>
                    <a:pt x="30161" y="13425"/>
                    <a:pt x="30125" y="13388"/>
                  </a:cubicBezTo>
                  <a:cubicBezTo>
                    <a:pt x="30089" y="13351"/>
                    <a:pt x="30045" y="13322"/>
                    <a:pt x="30009" y="13285"/>
                  </a:cubicBezTo>
                  <a:cubicBezTo>
                    <a:pt x="29972" y="13249"/>
                    <a:pt x="29926" y="13222"/>
                    <a:pt x="29890" y="13186"/>
                  </a:cubicBezTo>
                  <a:cubicBezTo>
                    <a:pt x="29854" y="13150"/>
                    <a:pt x="29820" y="13110"/>
                    <a:pt x="29784" y="13073"/>
                  </a:cubicBezTo>
                  <a:cubicBezTo>
                    <a:pt x="29745" y="13037"/>
                    <a:pt x="29707" y="13004"/>
                    <a:pt x="29670" y="12968"/>
                  </a:cubicBezTo>
                  <a:cubicBezTo>
                    <a:pt x="29632" y="12932"/>
                    <a:pt x="29602" y="12891"/>
                    <a:pt x="29563" y="12854"/>
                  </a:cubicBezTo>
                  <a:cubicBezTo>
                    <a:pt x="29527" y="12819"/>
                    <a:pt x="29488" y="12785"/>
                    <a:pt x="29450" y="12750"/>
                  </a:cubicBezTo>
                  <a:cubicBezTo>
                    <a:pt x="29414" y="12715"/>
                    <a:pt x="29387" y="12665"/>
                    <a:pt x="29350" y="12630"/>
                  </a:cubicBezTo>
                  <a:cubicBezTo>
                    <a:pt x="29312" y="12594"/>
                    <a:pt x="29266" y="12567"/>
                    <a:pt x="29229" y="12532"/>
                  </a:cubicBezTo>
                  <a:cubicBezTo>
                    <a:pt x="29191" y="12497"/>
                    <a:pt x="29143" y="12473"/>
                    <a:pt x="29105" y="12438"/>
                  </a:cubicBezTo>
                  <a:cubicBezTo>
                    <a:pt x="29066" y="12402"/>
                    <a:pt x="29046" y="12348"/>
                    <a:pt x="29008" y="12314"/>
                  </a:cubicBezTo>
                  <a:cubicBezTo>
                    <a:pt x="28970" y="12279"/>
                    <a:pt x="28921" y="12255"/>
                    <a:pt x="28884" y="12220"/>
                  </a:cubicBezTo>
                  <a:cubicBezTo>
                    <a:pt x="28845" y="12187"/>
                    <a:pt x="28812" y="12146"/>
                    <a:pt x="28773" y="12111"/>
                  </a:cubicBezTo>
                  <a:cubicBezTo>
                    <a:pt x="28733" y="12078"/>
                    <a:pt x="28684" y="12056"/>
                    <a:pt x="28645" y="12023"/>
                  </a:cubicBezTo>
                  <a:cubicBezTo>
                    <a:pt x="28605" y="11989"/>
                    <a:pt x="28569" y="11952"/>
                    <a:pt x="28530" y="11918"/>
                  </a:cubicBezTo>
                  <a:cubicBezTo>
                    <a:pt x="28490" y="11885"/>
                    <a:pt x="28454" y="11849"/>
                    <a:pt x="28415" y="11816"/>
                  </a:cubicBezTo>
                  <a:cubicBezTo>
                    <a:pt x="28375" y="11782"/>
                    <a:pt x="28340" y="11744"/>
                    <a:pt x="28301" y="11710"/>
                  </a:cubicBezTo>
                  <a:cubicBezTo>
                    <a:pt x="28261" y="11677"/>
                    <a:pt x="28211" y="11654"/>
                    <a:pt x="28173" y="11620"/>
                  </a:cubicBezTo>
                  <a:cubicBezTo>
                    <a:pt x="28133" y="11587"/>
                    <a:pt x="28107" y="11538"/>
                    <a:pt x="28067" y="11504"/>
                  </a:cubicBezTo>
                  <a:cubicBezTo>
                    <a:pt x="28028" y="11472"/>
                    <a:pt x="27982" y="11444"/>
                    <a:pt x="27944" y="11412"/>
                  </a:cubicBezTo>
                  <a:cubicBezTo>
                    <a:pt x="27903" y="11378"/>
                    <a:pt x="27866" y="11343"/>
                    <a:pt x="27825" y="11310"/>
                  </a:cubicBezTo>
                  <a:cubicBezTo>
                    <a:pt x="27786" y="11278"/>
                    <a:pt x="27732" y="11263"/>
                    <a:pt x="27691" y="11231"/>
                  </a:cubicBezTo>
                  <a:cubicBezTo>
                    <a:pt x="27649" y="11197"/>
                    <a:pt x="27615" y="11160"/>
                    <a:pt x="27574" y="11128"/>
                  </a:cubicBezTo>
                  <a:cubicBezTo>
                    <a:pt x="27533" y="11097"/>
                    <a:pt x="27500" y="11056"/>
                    <a:pt x="27459" y="11024"/>
                  </a:cubicBezTo>
                  <a:cubicBezTo>
                    <a:pt x="27419" y="10991"/>
                    <a:pt x="27382" y="10955"/>
                    <a:pt x="27340" y="10924"/>
                  </a:cubicBezTo>
                  <a:cubicBezTo>
                    <a:pt x="27301" y="10892"/>
                    <a:pt x="27255" y="10867"/>
                    <a:pt x="27213" y="10834"/>
                  </a:cubicBezTo>
                  <a:cubicBezTo>
                    <a:pt x="27173" y="10802"/>
                    <a:pt x="27125" y="10782"/>
                    <a:pt x="27084" y="10749"/>
                  </a:cubicBezTo>
                  <a:cubicBezTo>
                    <a:pt x="27041" y="10718"/>
                    <a:pt x="27016" y="10668"/>
                    <a:pt x="26975" y="10636"/>
                  </a:cubicBezTo>
                  <a:cubicBezTo>
                    <a:pt x="26934" y="10605"/>
                    <a:pt x="26883" y="10588"/>
                    <a:pt x="26841" y="10555"/>
                  </a:cubicBezTo>
                  <a:cubicBezTo>
                    <a:pt x="26800" y="10525"/>
                    <a:pt x="26770" y="10479"/>
                    <a:pt x="26729" y="10446"/>
                  </a:cubicBezTo>
                  <a:cubicBezTo>
                    <a:pt x="26689" y="10416"/>
                    <a:pt x="26637" y="10397"/>
                    <a:pt x="26596" y="10366"/>
                  </a:cubicBezTo>
                  <a:cubicBezTo>
                    <a:pt x="26556" y="10336"/>
                    <a:pt x="26514" y="10305"/>
                    <a:pt x="26472" y="10274"/>
                  </a:cubicBezTo>
                  <a:cubicBezTo>
                    <a:pt x="26431" y="10244"/>
                    <a:pt x="26384" y="10220"/>
                    <a:pt x="26341" y="10189"/>
                  </a:cubicBezTo>
                  <a:cubicBezTo>
                    <a:pt x="26299" y="10159"/>
                    <a:pt x="26256" y="10130"/>
                    <a:pt x="26214" y="10100"/>
                  </a:cubicBezTo>
                  <a:cubicBezTo>
                    <a:pt x="26172" y="10070"/>
                    <a:pt x="26135" y="10032"/>
                    <a:pt x="26093" y="10002"/>
                  </a:cubicBezTo>
                  <a:cubicBezTo>
                    <a:pt x="26051" y="9971"/>
                    <a:pt x="26013" y="9936"/>
                    <a:pt x="25971" y="9906"/>
                  </a:cubicBezTo>
                  <a:cubicBezTo>
                    <a:pt x="25928" y="9876"/>
                    <a:pt x="25875" y="9862"/>
                    <a:pt x="25833" y="9832"/>
                  </a:cubicBezTo>
                  <a:cubicBezTo>
                    <a:pt x="25790" y="9803"/>
                    <a:pt x="25763" y="9752"/>
                    <a:pt x="25721" y="9722"/>
                  </a:cubicBezTo>
                  <a:cubicBezTo>
                    <a:pt x="25679" y="9692"/>
                    <a:pt x="25629" y="9674"/>
                    <a:pt x="25587" y="9643"/>
                  </a:cubicBezTo>
                  <a:cubicBezTo>
                    <a:pt x="25544" y="9614"/>
                    <a:pt x="25503" y="9580"/>
                    <a:pt x="25461" y="9552"/>
                  </a:cubicBezTo>
                  <a:cubicBezTo>
                    <a:pt x="25418" y="9523"/>
                    <a:pt x="25375" y="9494"/>
                    <a:pt x="25332" y="9465"/>
                  </a:cubicBezTo>
                  <a:cubicBezTo>
                    <a:pt x="25290" y="9437"/>
                    <a:pt x="25239" y="9417"/>
                    <a:pt x="25197" y="9389"/>
                  </a:cubicBezTo>
                  <a:cubicBezTo>
                    <a:pt x="25154" y="9360"/>
                    <a:pt x="25124" y="9310"/>
                    <a:pt x="25082" y="9281"/>
                  </a:cubicBezTo>
                  <a:cubicBezTo>
                    <a:pt x="25038" y="9252"/>
                    <a:pt x="24994" y="9225"/>
                    <a:pt x="24952" y="9196"/>
                  </a:cubicBezTo>
                  <a:cubicBezTo>
                    <a:pt x="24910" y="9167"/>
                    <a:pt x="24860" y="9148"/>
                    <a:pt x="24818" y="9119"/>
                  </a:cubicBezTo>
                  <a:cubicBezTo>
                    <a:pt x="24775" y="9090"/>
                    <a:pt x="24739" y="9050"/>
                    <a:pt x="24696" y="9021"/>
                  </a:cubicBezTo>
                  <a:cubicBezTo>
                    <a:pt x="24654" y="8992"/>
                    <a:pt x="24607" y="8969"/>
                    <a:pt x="24563" y="8941"/>
                  </a:cubicBezTo>
                  <a:cubicBezTo>
                    <a:pt x="24518" y="8913"/>
                    <a:pt x="24466" y="8901"/>
                    <a:pt x="24421" y="8872"/>
                  </a:cubicBezTo>
                  <a:cubicBezTo>
                    <a:pt x="24379" y="8844"/>
                    <a:pt x="24351" y="8793"/>
                    <a:pt x="24306" y="8765"/>
                  </a:cubicBezTo>
                  <a:cubicBezTo>
                    <a:pt x="24263" y="8736"/>
                    <a:pt x="24214" y="8717"/>
                    <a:pt x="24171" y="8689"/>
                  </a:cubicBezTo>
                  <a:cubicBezTo>
                    <a:pt x="24127" y="8660"/>
                    <a:pt x="24088" y="8623"/>
                    <a:pt x="24045" y="8597"/>
                  </a:cubicBezTo>
                  <a:cubicBezTo>
                    <a:pt x="24001" y="8569"/>
                    <a:pt x="23945" y="8562"/>
                    <a:pt x="23901" y="8535"/>
                  </a:cubicBezTo>
                  <a:cubicBezTo>
                    <a:pt x="23857" y="8507"/>
                    <a:pt x="23819" y="8470"/>
                    <a:pt x="23776" y="8442"/>
                  </a:cubicBezTo>
                  <a:cubicBezTo>
                    <a:pt x="23731" y="8415"/>
                    <a:pt x="23681" y="8397"/>
                    <a:pt x="23638" y="8369"/>
                  </a:cubicBezTo>
                  <a:cubicBezTo>
                    <a:pt x="23593" y="8342"/>
                    <a:pt x="23551" y="8313"/>
                    <a:pt x="23507" y="8287"/>
                  </a:cubicBezTo>
                  <a:cubicBezTo>
                    <a:pt x="23465" y="8259"/>
                    <a:pt x="23425" y="8226"/>
                    <a:pt x="23380" y="8198"/>
                  </a:cubicBezTo>
                  <a:cubicBezTo>
                    <a:pt x="23336" y="8172"/>
                    <a:pt x="23289" y="8149"/>
                    <a:pt x="23245" y="8121"/>
                  </a:cubicBezTo>
                  <a:cubicBezTo>
                    <a:pt x="23201" y="8094"/>
                    <a:pt x="23150" y="8077"/>
                    <a:pt x="23106" y="8050"/>
                  </a:cubicBezTo>
                  <a:cubicBezTo>
                    <a:pt x="23062" y="8024"/>
                    <a:pt x="23027" y="7980"/>
                    <a:pt x="22984" y="7954"/>
                  </a:cubicBezTo>
                  <a:cubicBezTo>
                    <a:pt x="22940" y="7926"/>
                    <a:pt x="22886" y="7917"/>
                    <a:pt x="22841" y="7889"/>
                  </a:cubicBezTo>
                  <a:cubicBezTo>
                    <a:pt x="22796" y="7864"/>
                    <a:pt x="22760" y="7824"/>
                    <a:pt x="22716" y="7797"/>
                  </a:cubicBezTo>
                  <a:cubicBezTo>
                    <a:pt x="22671" y="7769"/>
                    <a:pt x="22626" y="7743"/>
                    <a:pt x="22583" y="7717"/>
                  </a:cubicBezTo>
                  <a:cubicBezTo>
                    <a:pt x="22538" y="7690"/>
                    <a:pt x="22488" y="7671"/>
                    <a:pt x="22445" y="7646"/>
                  </a:cubicBezTo>
                  <a:cubicBezTo>
                    <a:pt x="22400" y="7620"/>
                    <a:pt x="22358" y="7588"/>
                    <a:pt x="22314" y="7562"/>
                  </a:cubicBezTo>
                  <a:cubicBezTo>
                    <a:pt x="22270" y="7537"/>
                    <a:pt x="22228" y="7505"/>
                    <a:pt x="22184" y="7479"/>
                  </a:cubicBezTo>
                  <a:cubicBezTo>
                    <a:pt x="22138" y="7453"/>
                    <a:pt x="22089" y="7439"/>
                    <a:pt x="22043" y="7412"/>
                  </a:cubicBezTo>
                  <a:cubicBezTo>
                    <a:pt x="21998" y="7387"/>
                    <a:pt x="21961" y="7348"/>
                    <a:pt x="21915" y="7321"/>
                  </a:cubicBezTo>
                  <a:cubicBezTo>
                    <a:pt x="21871" y="7296"/>
                    <a:pt x="21825" y="7273"/>
                    <a:pt x="21780" y="7247"/>
                  </a:cubicBezTo>
                  <a:cubicBezTo>
                    <a:pt x="21734" y="7222"/>
                    <a:pt x="21683" y="7210"/>
                    <a:pt x="21638" y="7184"/>
                  </a:cubicBezTo>
                  <a:cubicBezTo>
                    <a:pt x="21592" y="7158"/>
                    <a:pt x="21559" y="7114"/>
                    <a:pt x="21513" y="7089"/>
                  </a:cubicBezTo>
                  <a:cubicBezTo>
                    <a:pt x="21468" y="7063"/>
                    <a:pt x="21426" y="7035"/>
                    <a:pt x="21380" y="7010"/>
                  </a:cubicBezTo>
                  <a:cubicBezTo>
                    <a:pt x="21335" y="6986"/>
                    <a:pt x="21284" y="6970"/>
                    <a:pt x="21240" y="6945"/>
                  </a:cubicBezTo>
                  <a:cubicBezTo>
                    <a:pt x="21194" y="6919"/>
                    <a:pt x="21155" y="6885"/>
                    <a:pt x="21109" y="6860"/>
                  </a:cubicBezTo>
                  <a:cubicBezTo>
                    <a:pt x="21064" y="6834"/>
                    <a:pt x="21019" y="6809"/>
                    <a:pt x="20974" y="6785"/>
                  </a:cubicBezTo>
                  <a:cubicBezTo>
                    <a:pt x="20931" y="6758"/>
                    <a:pt x="20885" y="6733"/>
                    <a:pt x="20840" y="6708"/>
                  </a:cubicBezTo>
                  <a:cubicBezTo>
                    <a:pt x="20794" y="6684"/>
                    <a:pt x="20738" y="6679"/>
                    <a:pt x="20693" y="6655"/>
                  </a:cubicBezTo>
                  <a:cubicBezTo>
                    <a:pt x="20647" y="6630"/>
                    <a:pt x="20605" y="6601"/>
                    <a:pt x="20560" y="6576"/>
                  </a:cubicBezTo>
                  <a:cubicBezTo>
                    <a:pt x="20514" y="6551"/>
                    <a:pt x="20474" y="6516"/>
                    <a:pt x="20429" y="6492"/>
                  </a:cubicBezTo>
                  <a:cubicBezTo>
                    <a:pt x="20383" y="6467"/>
                    <a:pt x="20344" y="6433"/>
                    <a:pt x="20298" y="6409"/>
                  </a:cubicBezTo>
                  <a:cubicBezTo>
                    <a:pt x="20254" y="6385"/>
                    <a:pt x="20202" y="6369"/>
                    <a:pt x="20157" y="6345"/>
                  </a:cubicBezTo>
                  <a:cubicBezTo>
                    <a:pt x="20111" y="6321"/>
                    <a:pt x="20066" y="6295"/>
                    <a:pt x="20020" y="6271"/>
                  </a:cubicBezTo>
                  <a:cubicBezTo>
                    <a:pt x="19975" y="6247"/>
                    <a:pt x="19924" y="6234"/>
                    <a:pt x="19878" y="6209"/>
                  </a:cubicBezTo>
                  <a:cubicBezTo>
                    <a:pt x="19833" y="6186"/>
                    <a:pt x="19795" y="6145"/>
                    <a:pt x="19750" y="6121"/>
                  </a:cubicBezTo>
                  <a:cubicBezTo>
                    <a:pt x="19704" y="6097"/>
                    <a:pt x="19656" y="6076"/>
                    <a:pt x="19612" y="6052"/>
                  </a:cubicBezTo>
                  <a:cubicBezTo>
                    <a:pt x="19566" y="6028"/>
                    <a:pt x="19516" y="6012"/>
                    <a:pt x="19471" y="5988"/>
                  </a:cubicBezTo>
                  <a:cubicBezTo>
                    <a:pt x="19425" y="5964"/>
                    <a:pt x="19386" y="5927"/>
                    <a:pt x="19340" y="5903"/>
                  </a:cubicBezTo>
                  <a:cubicBezTo>
                    <a:pt x="19296" y="5879"/>
                    <a:pt x="19237" y="5878"/>
                    <a:pt x="19193" y="5853"/>
                  </a:cubicBezTo>
                  <a:cubicBezTo>
                    <a:pt x="19147" y="5829"/>
                    <a:pt x="19105" y="5795"/>
                    <a:pt x="19061" y="5771"/>
                  </a:cubicBezTo>
                  <a:cubicBezTo>
                    <a:pt x="19013" y="5749"/>
                    <a:pt x="18970" y="5720"/>
                    <a:pt x="18924" y="5697"/>
                  </a:cubicBezTo>
                  <a:cubicBezTo>
                    <a:pt x="18879" y="5673"/>
                    <a:pt x="18832" y="5649"/>
                    <a:pt x="18787" y="5626"/>
                  </a:cubicBezTo>
                  <a:cubicBezTo>
                    <a:pt x="18740" y="5604"/>
                    <a:pt x="18690" y="5587"/>
                    <a:pt x="18644" y="5564"/>
                  </a:cubicBezTo>
                  <a:cubicBezTo>
                    <a:pt x="18599" y="5540"/>
                    <a:pt x="18554" y="5511"/>
                    <a:pt x="18509" y="5489"/>
                  </a:cubicBezTo>
                  <a:cubicBezTo>
                    <a:pt x="18463" y="5466"/>
                    <a:pt x="18417" y="5441"/>
                    <a:pt x="18371" y="5418"/>
                  </a:cubicBezTo>
                  <a:cubicBezTo>
                    <a:pt x="18324" y="5395"/>
                    <a:pt x="18278" y="5374"/>
                    <a:pt x="18232" y="5351"/>
                  </a:cubicBezTo>
                  <a:cubicBezTo>
                    <a:pt x="18185" y="5328"/>
                    <a:pt x="18135" y="5314"/>
                    <a:pt x="18088" y="5291"/>
                  </a:cubicBezTo>
                  <a:cubicBezTo>
                    <a:pt x="18042" y="5268"/>
                    <a:pt x="17996" y="5246"/>
                    <a:pt x="17949" y="5223"/>
                  </a:cubicBezTo>
                  <a:cubicBezTo>
                    <a:pt x="17903" y="5199"/>
                    <a:pt x="17865" y="5162"/>
                    <a:pt x="17818" y="5139"/>
                  </a:cubicBezTo>
                  <a:cubicBezTo>
                    <a:pt x="17772" y="5116"/>
                    <a:pt x="17721" y="5104"/>
                    <a:pt x="17674" y="5081"/>
                  </a:cubicBezTo>
                  <a:cubicBezTo>
                    <a:pt x="17626" y="5059"/>
                    <a:pt x="17584" y="5030"/>
                    <a:pt x="17537" y="5007"/>
                  </a:cubicBezTo>
                  <a:cubicBezTo>
                    <a:pt x="17492" y="4984"/>
                    <a:pt x="17450" y="4953"/>
                    <a:pt x="17402" y="4932"/>
                  </a:cubicBezTo>
                  <a:cubicBezTo>
                    <a:pt x="17358" y="4910"/>
                    <a:pt x="17308" y="4895"/>
                    <a:pt x="17261" y="4872"/>
                  </a:cubicBezTo>
                  <a:cubicBezTo>
                    <a:pt x="17213" y="4849"/>
                    <a:pt x="17164" y="4836"/>
                    <a:pt x="17117" y="4813"/>
                  </a:cubicBezTo>
                  <a:cubicBezTo>
                    <a:pt x="17069" y="4790"/>
                    <a:pt x="17020" y="4778"/>
                    <a:pt x="16972" y="4756"/>
                  </a:cubicBezTo>
                  <a:cubicBezTo>
                    <a:pt x="16926" y="4733"/>
                    <a:pt x="16880" y="4710"/>
                    <a:pt x="16833" y="4687"/>
                  </a:cubicBezTo>
                  <a:cubicBezTo>
                    <a:pt x="16787" y="4665"/>
                    <a:pt x="16739" y="4647"/>
                    <a:pt x="16691" y="4625"/>
                  </a:cubicBezTo>
                  <a:cubicBezTo>
                    <a:pt x="16644" y="4605"/>
                    <a:pt x="16603" y="4571"/>
                    <a:pt x="16557" y="4550"/>
                  </a:cubicBezTo>
                  <a:cubicBezTo>
                    <a:pt x="16510" y="4528"/>
                    <a:pt x="16462" y="4505"/>
                    <a:pt x="16415" y="4485"/>
                  </a:cubicBezTo>
                  <a:cubicBezTo>
                    <a:pt x="16370" y="4463"/>
                    <a:pt x="16322" y="4443"/>
                    <a:pt x="16275" y="4423"/>
                  </a:cubicBezTo>
                  <a:cubicBezTo>
                    <a:pt x="16227" y="4401"/>
                    <a:pt x="16184" y="4374"/>
                    <a:pt x="16137" y="4353"/>
                  </a:cubicBezTo>
                  <a:cubicBezTo>
                    <a:pt x="16091" y="4332"/>
                    <a:pt x="16046" y="4303"/>
                    <a:pt x="16000" y="4281"/>
                  </a:cubicBezTo>
                  <a:cubicBezTo>
                    <a:pt x="15953" y="4261"/>
                    <a:pt x="15905" y="4241"/>
                    <a:pt x="15858" y="4219"/>
                  </a:cubicBezTo>
                  <a:cubicBezTo>
                    <a:pt x="15811" y="4199"/>
                    <a:pt x="15760" y="4188"/>
                    <a:pt x="15713" y="4166"/>
                  </a:cubicBezTo>
                  <a:cubicBezTo>
                    <a:pt x="15667" y="4145"/>
                    <a:pt x="15626" y="4110"/>
                    <a:pt x="15578" y="4090"/>
                  </a:cubicBezTo>
                  <a:cubicBezTo>
                    <a:pt x="15531" y="4068"/>
                    <a:pt x="15480" y="4057"/>
                    <a:pt x="15433" y="4036"/>
                  </a:cubicBezTo>
                  <a:cubicBezTo>
                    <a:pt x="15386" y="4015"/>
                    <a:pt x="15341" y="3990"/>
                    <a:pt x="15294" y="3970"/>
                  </a:cubicBezTo>
                  <a:cubicBezTo>
                    <a:pt x="15246" y="3948"/>
                    <a:pt x="15196" y="3938"/>
                    <a:pt x="15148" y="3917"/>
                  </a:cubicBezTo>
                  <a:cubicBezTo>
                    <a:pt x="15101" y="3896"/>
                    <a:pt x="15064" y="3854"/>
                    <a:pt x="15016" y="3832"/>
                  </a:cubicBezTo>
                  <a:cubicBezTo>
                    <a:pt x="14970" y="3811"/>
                    <a:pt x="14922" y="3794"/>
                    <a:pt x="14875" y="3772"/>
                  </a:cubicBezTo>
                  <a:cubicBezTo>
                    <a:pt x="14827" y="3753"/>
                    <a:pt x="14776" y="3742"/>
                    <a:pt x="14729" y="3722"/>
                  </a:cubicBezTo>
                  <a:cubicBezTo>
                    <a:pt x="14681" y="3700"/>
                    <a:pt x="14640" y="3667"/>
                    <a:pt x="14592" y="3645"/>
                  </a:cubicBezTo>
                  <a:cubicBezTo>
                    <a:pt x="14545" y="3625"/>
                    <a:pt x="14488" y="3627"/>
                    <a:pt x="14441" y="3606"/>
                  </a:cubicBezTo>
                  <a:cubicBezTo>
                    <a:pt x="14394" y="3587"/>
                    <a:pt x="14357" y="3541"/>
                    <a:pt x="14311" y="3520"/>
                  </a:cubicBezTo>
                  <a:cubicBezTo>
                    <a:pt x="14264" y="3499"/>
                    <a:pt x="14216" y="3480"/>
                    <a:pt x="14168" y="3461"/>
                  </a:cubicBezTo>
                  <a:cubicBezTo>
                    <a:pt x="14121" y="3442"/>
                    <a:pt x="14068" y="3436"/>
                    <a:pt x="14021" y="3415"/>
                  </a:cubicBezTo>
                  <a:cubicBezTo>
                    <a:pt x="13973" y="3394"/>
                    <a:pt x="13921" y="3382"/>
                    <a:pt x="13875" y="3363"/>
                  </a:cubicBezTo>
                  <a:cubicBezTo>
                    <a:pt x="13828" y="3342"/>
                    <a:pt x="13792" y="3296"/>
                    <a:pt x="13744" y="3276"/>
                  </a:cubicBezTo>
                  <a:cubicBezTo>
                    <a:pt x="13696" y="3255"/>
                    <a:pt x="13639" y="3260"/>
                    <a:pt x="13592" y="3239"/>
                  </a:cubicBezTo>
                  <a:cubicBezTo>
                    <a:pt x="13545" y="3220"/>
                    <a:pt x="13496" y="3201"/>
                    <a:pt x="13449" y="3181"/>
                  </a:cubicBezTo>
                  <a:cubicBezTo>
                    <a:pt x="13403" y="3161"/>
                    <a:pt x="13362" y="3124"/>
                    <a:pt x="13314" y="3105"/>
                  </a:cubicBezTo>
                  <a:cubicBezTo>
                    <a:pt x="13266" y="3086"/>
                    <a:pt x="13213" y="3080"/>
                    <a:pt x="13167" y="3060"/>
                  </a:cubicBezTo>
                  <a:cubicBezTo>
                    <a:pt x="13119" y="3040"/>
                    <a:pt x="13080" y="2997"/>
                    <a:pt x="13033" y="2978"/>
                  </a:cubicBezTo>
                  <a:cubicBezTo>
                    <a:pt x="12986" y="2957"/>
                    <a:pt x="12938" y="2939"/>
                    <a:pt x="12891" y="2918"/>
                  </a:cubicBezTo>
                  <a:cubicBezTo>
                    <a:pt x="12843" y="2898"/>
                    <a:pt x="12792" y="2887"/>
                    <a:pt x="12745" y="2868"/>
                  </a:cubicBezTo>
                  <a:cubicBezTo>
                    <a:pt x="12697" y="2848"/>
                    <a:pt x="12642" y="2845"/>
                    <a:pt x="12595" y="2825"/>
                  </a:cubicBezTo>
                  <a:cubicBezTo>
                    <a:pt x="12547" y="2806"/>
                    <a:pt x="12510" y="2760"/>
                    <a:pt x="12464" y="2740"/>
                  </a:cubicBezTo>
                  <a:cubicBezTo>
                    <a:pt x="12417" y="2721"/>
                    <a:pt x="12367" y="2705"/>
                    <a:pt x="12320" y="2686"/>
                  </a:cubicBezTo>
                  <a:cubicBezTo>
                    <a:pt x="12273" y="2668"/>
                    <a:pt x="12223" y="2652"/>
                    <a:pt x="12176" y="2633"/>
                  </a:cubicBezTo>
                  <a:cubicBezTo>
                    <a:pt x="12127" y="2613"/>
                    <a:pt x="12078" y="2600"/>
                    <a:pt x="12031" y="2579"/>
                  </a:cubicBezTo>
                  <a:cubicBezTo>
                    <a:pt x="11983" y="2560"/>
                    <a:pt x="11937" y="2537"/>
                    <a:pt x="11890" y="2518"/>
                  </a:cubicBezTo>
                  <a:cubicBezTo>
                    <a:pt x="11843" y="2498"/>
                    <a:pt x="11794" y="2480"/>
                    <a:pt x="11747" y="2461"/>
                  </a:cubicBezTo>
                  <a:cubicBezTo>
                    <a:pt x="11699" y="2440"/>
                    <a:pt x="11645" y="2439"/>
                    <a:pt x="11598" y="2419"/>
                  </a:cubicBezTo>
                  <a:cubicBezTo>
                    <a:pt x="11551" y="2400"/>
                    <a:pt x="11510" y="2360"/>
                    <a:pt x="11464" y="2342"/>
                  </a:cubicBezTo>
                  <a:cubicBezTo>
                    <a:pt x="11416" y="2323"/>
                    <a:pt x="11364" y="2310"/>
                    <a:pt x="11317" y="2292"/>
                  </a:cubicBezTo>
                  <a:cubicBezTo>
                    <a:pt x="11269" y="2273"/>
                    <a:pt x="11218" y="2262"/>
                    <a:pt x="11171" y="2244"/>
                  </a:cubicBezTo>
                  <a:cubicBezTo>
                    <a:pt x="11122" y="2226"/>
                    <a:pt x="11074" y="2207"/>
                    <a:pt x="11026" y="2189"/>
                  </a:cubicBezTo>
                  <a:cubicBezTo>
                    <a:pt x="10978" y="2171"/>
                    <a:pt x="10936" y="2136"/>
                    <a:pt x="10890" y="2118"/>
                  </a:cubicBezTo>
                  <a:cubicBezTo>
                    <a:pt x="10841" y="2100"/>
                    <a:pt x="10789" y="2089"/>
                    <a:pt x="10742" y="2071"/>
                  </a:cubicBezTo>
                  <a:cubicBezTo>
                    <a:pt x="10693" y="2051"/>
                    <a:pt x="10645" y="2037"/>
                    <a:pt x="10596" y="2019"/>
                  </a:cubicBezTo>
                  <a:cubicBezTo>
                    <a:pt x="10550" y="2000"/>
                    <a:pt x="10503" y="1977"/>
                    <a:pt x="10455" y="1959"/>
                  </a:cubicBezTo>
                  <a:cubicBezTo>
                    <a:pt x="10406" y="1941"/>
                    <a:pt x="10354" y="1931"/>
                    <a:pt x="10306" y="1913"/>
                  </a:cubicBezTo>
                  <a:cubicBezTo>
                    <a:pt x="10257" y="1895"/>
                    <a:pt x="10214" y="1868"/>
                    <a:pt x="10165" y="1850"/>
                  </a:cubicBezTo>
                  <a:cubicBezTo>
                    <a:pt x="10117" y="1832"/>
                    <a:pt x="10067" y="1821"/>
                    <a:pt x="10019" y="1803"/>
                  </a:cubicBezTo>
                  <a:cubicBezTo>
                    <a:pt x="9970" y="1784"/>
                    <a:pt x="9928" y="1752"/>
                    <a:pt x="9879" y="1734"/>
                  </a:cubicBezTo>
                  <a:cubicBezTo>
                    <a:pt x="9831" y="1713"/>
                    <a:pt x="9779" y="1707"/>
                    <a:pt x="9730" y="1689"/>
                  </a:cubicBezTo>
                  <a:cubicBezTo>
                    <a:pt x="9682" y="1671"/>
                    <a:pt x="9637" y="1647"/>
                    <a:pt x="9589" y="1629"/>
                  </a:cubicBezTo>
                  <a:cubicBezTo>
                    <a:pt x="9540" y="1610"/>
                    <a:pt x="9493" y="1591"/>
                    <a:pt x="9445" y="1573"/>
                  </a:cubicBezTo>
                  <a:cubicBezTo>
                    <a:pt x="9396" y="1555"/>
                    <a:pt x="9351" y="1529"/>
                    <a:pt x="9303" y="1511"/>
                  </a:cubicBezTo>
                  <a:cubicBezTo>
                    <a:pt x="9254" y="1493"/>
                    <a:pt x="9202" y="1486"/>
                    <a:pt x="9154" y="1467"/>
                  </a:cubicBezTo>
                  <a:cubicBezTo>
                    <a:pt x="9105" y="1449"/>
                    <a:pt x="9057" y="1432"/>
                    <a:pt x="9009" y="1414"/>
                  </a:cubicBezTo>
                  <a:cubicBezTo>
                    <a:pt x="8960" y="1396"/>
                    <a:pt x="8917" y="1366"/>
                    <a:pt x="8868" y="1348"/>
                  </a:cubicBezTo>
                  <a:cubicBezTo>
                    <a:pt x="8820" y="1329"/>
                    <a:pt x="8771" y="1312"/>
                    <a:pt x="8723" y="1294"/>
                  </a:cubicBezTo>
                  <a:cubicBezTo>
                    <a:pt x="8673" y="1276"/>
                    <a:pt x="8620" y="1275"/>
                    <a:pt x="8571" y="1257"/>
                  </a:cubicBezTo>
                  <a:cubicBezTo>
                    <a:pt x="8523" y="1239"/>
                    <a:pt x="8479" y="1209"/>
                    <a:pt x="8431" y="1192"/>
                  </a:cubicBezTo>
                  <a:cubicBezTo>
                    <a:pt x="8382" y="1177"/>
                    <a:pt x="8336" y="1149"/>
                    <a:pt x="8288" y="1132"/>
                  </a:cubicBezTo>
                  <a:cubicBezTo>
                    <a:pt x="8239" y="1114"/>
                    <a:pt x="8183" y="1122"/>
                    <a:pt x="8134" y="1105"/>
                  </a:cubicBezTo>
                  <a:cubicBezTo>
                    <a:pt x="8086" y="1088"/>
                    <a:pt x="8047" y="1041"/>
                    <a:pt x="7998" y="1025"/>
                  </a:cubicBezTo>
                  <a:cubicBezTo>
                    <a:pt x="7950" y="1007"/>
                    <a:pt x="7894" y="1011"/>
                    <a:pt x="7846" y="995"/>
                  </a:cubicBezTo>
                  <a:cubicBezTo>
                    <a:pt x="7797" y="977"/>
                    <a:pt x="7750" y="955"/>
                    <a:pt x="7702" y="938"/>
                  </a:cubicBezTo>
                  <a:cubicBezTo>
                    <a:pt x="7652" y="922"/>
                    <a:pt x="7601" y="914"/>
                    <a:pt x="7553" y="898"/>
                  </a:cubicBezTo>
                  <a:cubicBezTo>
                    <a:pt x="7504" y="880"/>
                    <a:pt x="7457" y="857"/>
                    <a:pt x="7409" y="840"/>
                  </a:cubicBezTo>
                  <a:cubicBezTo>
                    <a:pt x="7359" y="823"/>
                    <a:pt x="7312" y="804"/>
                    <a:pt x="7263" y="787"/>
                  </a:cubicBezTo>
                  <a:cubicBezTo>
                    <a:pt x="7214" y="771"/>
                    <a:pt x="7168" y="747"/>
                    <a:pt x="7119" y="730"/>
                  </a:cubicBezTo>
                  <a:cubicBezTo>
                    <a:pt x="7069" y="713"/>
                    <a:pt x="7017" y="706"/>
                    <a:pt x="6969" y="689"/>
                  </a:cubicBezTo>
                  <a:cubicBezTo>
                    <a:pt x="6922" y="672"/>
                    <a:pt x="6871" y="658"/>
                    <a:pt x="6822" y="641"/>
                  </a:cubicBezTo>
                  <a:cubicBezTo>
                    <a:pt x="6773" y="626"/>
                    <a:pt x="6727" y="601"/>
                    <a:pt x="6679" y="584"/>
                  </a:cubicBezTo>
                  <a:cubicBezTo>
                    <a:pt x="6629" y="567"/>
                    <a:pt x="6580" y="553"/>
                    <a:pt x="6532" y="536"/>
                  </a:cubicBezTo>
                  <a:cubicBezTo>
                    <a:pt x="6482" y="519"/>
                    <a:pt x="6438" y="492"/>
                    <a:pt x="6390" y="475"/>
                  </a:cubicBezTo>
                  <a:cubicBezTo>
                    <a:pt x="6340" y="458"/>
                    <a:pt x="6287" y="450"/>
                    <a:pt x="6240" y="434"/>
                  </a:cubicBezTo>
                  <a:cubicBezTo>
                    <a:pt x="6190" y="417"/>
                    <a:pt x="6143" y="393"/>
                    <a:pt x="6096" y="379"/>
                  </a:cubicBezTo>
                  <a:cubicBezTo>
                    <a:pt x="6046" y="362"/>
                    <a:pt x="5995" y="353"/>
                    <a:pt x="5948" y="337"/>
                  </a:cubicBezTo>
                  <a:cubicBezTo>
                    <a:pt x="5898" y="320"/>
                    <a:pt x="5845" y="317"/>
                    <a:pt x="5798" y="301"/>
                  </a:cubicBezTo>
                  <a:cubicBezTo>
                    <a:pt x="5747" y="284"/>
                    <a:pt x="5701" y="260"/>
                    <a:pt x="5653" y="245"/>
                  </a:cubicBezTo>
                  <a:cubicBezTo>
                    <a:pt x="5604" y="228"/>
                    <a:pt x="5559" y="203"/>
                    <a:pt x="5512" y="187"/>
                  </a:cubicBezTo>
                  <a:cubicBezTo>
                    <a:pt x="5458" y="171"/>
                    <a:pt x="5411" y="150"/>
                    <a:pt x="5366" y="135"/>
                  </a:cubicBezTo>
                  <a:cubicBezTo>
                    <a:pt x="5313" y="118"/>
                    <a:pt x="5256" y="124"/>
                    <a:pt x="5211" y="111"/>
                  </a:cubicBezTo>
                  <a:cubicBezTo>
                    <a:pt x="5154" y="93"/>
                    <a:pt x="5111" y="62"/>
                    <a:pt x="5070" y="50"/>
                  </a:cubicBezTo>
                  <a:cubicBezTo>
                    <a:pt x="4998" y="28"/>
                    <a:pt x="4990" y="1"/>
                    <a:pt x="49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1"/>
            <p:cNvSpPr/>
            <p:nvPr/>
          </p:nvSpPr>
          <p:spPr>
            <a:xfrm>
              <a:off x="3087825" y="2929800"/>
              <a:ext cx="288900" cy="342700"/>
            </a:xfrm>
            <a:custGeom>
              <a:avLst/>
              <a:gdLst/>
              <a:ahLst/>
              <a:cxnLst/>
              <a:rect l="l" t="t" r="r" b="b"/>
              <a:pathLst>
                <a:path w="11556" h="13708" extrusionOk="0">
                  <a:moveTo>
                    <a:pt x="10696" y="0"/>
                  </a:moveTo>
                  <a:cubicBezTo>
                    <a:pt x="10648" y="0"/>
                    <a:pt x="10600" y="30"/>
                    <a:pt x="10548" y="36"/>
                  </a:cubicBezTo>
                  <a:cubicBezTo>
                    <a:pt x="10499" y="42"/>
                    <a:pt x="10449" y="48"/>
                    <a:pt x="10396" y="60"/>
                  </a:cubicBezTo>
                  <a:cubicBezTo>
                    <a:pt x="10348" y="72"/>
                    <a:pt x="10300" y="86"/>
                    <a:pt x="10247" y="103"/>
                  </a:cubicBezTo>
                  <a:cubicBezTo>
                    <a:pt x="10200" y="120"/>
                    <a:pt x="10154" y="137"/>
                    <a:pt x="10103" y="158"/>
                  </a:cubicBezTo>
                  <a:cubicBezTo>
                    <a:pt x="10058" y="177"/>
                    <a:pt x="10006" y="186"/>
                    <a:pt x="9958" y="208"/>
                  </a:cubicBezTo>
                  <a:cubicBezTo>
                    <a:pt x="9914" y="229"/>
                    <a:pt x="9865" y="246"/>
                    <a:pt x="9817" y="271"/>
                  </a:cubicBezTo>
                  <a:cubicBezTo>
                    <a:pt x="9774" y="292"/>
                    <a:pt x="9733" y="325"/>
                    <a:pt x="9685" y="350"/>
                  </a:cubicBezTo>
                  <a:cubicBezTo>
                    <a:pt x="9642" y="373"/>
                    <a:pt x="9595" y="395"/>
                    <a:pt x="9550" y="422"/>
                  </a:cubicBezTo>
                  <a:cubicBezTo>
                    <a:pt x="9506" y="446"/>
                    <a:pt x="9458" y="464"/>
                    <a:pt x="9412" y="491"/>
                  </a:cubicBezTo>
                  <a:cubicBezTo>
                    <a:pt x="9368" y="516"/>
                    <a:pt x="9328" y="553"/>
                    <a:pt x="9285" y="581"/>
                  </a:cubicBezTo>
                  <a:cubicBezTo>
                    <a:pt x="9241" y="607"/>
                    <a:pt x="9200" y="638"/>
                    <a:pt x="9156" y="667"/>
                  </a:cubicBezTo>
                  <a:cubicBezTo>
                    <a:pt x="9114" y="694"/>
                    <a:pt x="9076" y="731"/>
                    <a:pt x="9031" y="759"/>
                  </a:cubicBezTo>
                  <a:cubicBezTo>
                    <a:pt x="8989" y="788"/>
                    <a:pt x="8941" y="807"/>
                    <a:pt x="8897" y="836"/>
                  </a:cubicBezTo>
                  <a:cubicBezTo>
                    <a:pt x="8855" y="865"/>
                    <a:pt x="8816" y="898"/>
                    <a:pt x="8773" y="928"/>
                  </a:cubicBezTo>
                  <a:cubicBezTo>
                    <a:pt x="8731" y="957"/>
                    <a:pt x="8695" y="995"/>
                    <a:pt x="8652" y="1025"/>
                  </a:cubicBezTo>
                  <a:cubicBezTo>
                    <a:pt x="8611" y="1054"/>
                    <a:pt x="8559" y="1072"/>
                    <a:pt x="8517" y="1103"/>
                  </a:cubicBezTo>
                  <a:cubicBezTo>
                    <a:pt x="8477" y="1133"/>
                    <a:pt x="8428" y="1152"/>
                    <a:pt x="8386" y="1185"/>
                  </a:cubicBezTo>
                  <a:lnTo>
                    <a:pt x="8262" y="1279"/>
                  </a:lnTo>
                  <a:cubicBezTo>
                    <a:pt x="8222" y="1312"/>
                    <a:pt x="8187" y="1351"/>
                    <a:pt x="8146" y="1382"/>
                  </a:cubicBezTo>
                  <a:cubicBezTo>
                    <a:pt x="8107" y="1415"/>
                    <a:pt x="8068" y="1451"/>
                    <a:pt x="8028" y="1483"/>
                  </a:cubicBezTo>
                  <a:cubicBezTo>
                    <a:pt x="7987" y="1514"/>
                    <a:pt x="7941" y="1540"/>
                    <a:pt x="7901" y="1573"/>
                  </a:cubicBezTo>
                  <a:cubicBezTo>
                    <a:pt x="7860" y="1605"/>
                    <a:pt x="7829" y="1646"/>
                    <a:pt x="7787" y="1679"/>
                  </a:cubicBezTo>
                  <a:cubicBezTo>
                    <a:pt x="7747" y="1713"/>
                    <a:pt x="7709" y="1745"/>
                    <a:pt x="7668" y="1779"/>
                  </a:cubicBezTo>
                  <a:cubicBezTo>
                    <a:pt x="7629" y="1810"/>
                    <a:pt x="7583" y="1838"/>
                    <a:pt x="7544" y="1871"/>
                  </a:cubicBezTo>
                  <a:cubicBezTo>
                    <a:pt x="7504" y="1904"/>
                    <a:pt x="7471" y="1944"/>
                    <a:pt x="7431" y="1978"/>
                  </a:cubicBezTo>
                  <a:cubicBezTo>
                    <a:pt x="7393" y="2011"/>
                    <a:pt x="7338" y="2028"/>
                    <a:pt x="7298" y="2062"/>
                  </a:cubicBezTo>
                  <a:cubicBezTo>
                    <a:pt x="7259" y="2095"/>
                    <a:pt x="7223" y="2131"/>
                    <a:pt x="7183" y="2166"/>
                  </a:cubicBezTo>
                  <a:cubicBezTo>
                    <a:pt x="7144" y="2201"/>
                    <a:pt x="7112" y="2241"/>
                    <a:pt x="7073" y="2276"/>
                  </a:cubicBezTo>
                  <a:cubicBezTo>
                    <a:pt x="7035" y="2309"/>
                    <a:pt x="6993" y="2339"/>
                    <a:pt x="6953" y="2374"/>
                  </a:cubicBezTo>
                  <a:cubicBezTo>
                    <a:pt x="6915" y="2410"/>
                    <a:pt x="6875" y="2443"/>
                    <a:pt x="6837" y="2477"/>
                  </a:cubicBezTo>
                  <a:cubicBezTo>
                    <a:pt x="6797" y="2513"/>
                    <a:pt x="6770" y="2560"/>
                    <a:pt x="6732" y="2595"/>
                  </a:cubicBezTo>
                  <a:cubicBezTo>
                    <a:pt x="6692" y="2629"/>
                    <a:pt x="6657" y="2669"/>
                    <a:pt x="6620" y="2703"/>
                  </a:cubicBezTo>
                  <a:cubicBezTo>
                    <a:pt x="6582" y="2738"/>
                    <a:pt x="6530" y="2760"/>
                    <a:pt x="6493" y="2794"/>
                  </a:cubicBezTo>
                  <a:cubicBezTo>
                    <a:pt x="6455" y="2829"/>
                    <a:pt x="6418" y="2865"/>
                    <a:pt x="6379" y="2900"/>
                  </a:cubicBezTo>
                  <a:cubicBezTo>
                    <a:pt x="6341" y="2935"/>
                    <a:pt x="6296" y="2962"/>
                    <a:pt x="6258" y="2998"/>
                  </a:cubicBezTo>
                  <a:cubicBezTo>
                    <a:pt x="6220" y="3033"/>
                    <a:pt x="6197" y="3085"/>
                    <a:pt x="6160" y="3122"/>
                  </a:cubicBezTo>
                  <a:cubicBezTo>
                    <a:pt x="6122" y="3156"/>
                    <a:pt x="6084" y="3191"/>
                    <a:pt x="6046" y="3227"/>
                  </a:cubicBezTo>
                  <a:cubicBezTo>
                    <a:pt x="6008" y="3262"/>
                    <a:pt x="5967" y="3294"/>
                    <a:pt x="5929" y="3330"/>
                  </a:cubicBezTo>
                  <a:cubicBezTo>
                    <a:pt x="5893" y="3366"/>
                    <a:pt x="5866" y="3414"/>
                    <a:pt x="5828" y="3450"/>
                  </a:cubicBezTo>
                  <a:cubicBezTo>
                    <a:pt x="5790" y="3486"/>
                    <a:pt x="5739" y="3509"/>
                    <a:pt x="5703" y="3546"/>
                  </a:cubicBezTo>
                  <a:cubicBezTo>
                    <a:pt x="5664" y="3581"/>
                    <a:pt x="5639" y="3630"/>
                    <a:pt x="5602" y="3667"/>
                  </a:cubicBezTo>
                  <a:cubicBezTo>
                    <a:pt x="5566" y="3704"/>
                    <a:pt x="5516" y="3727"/>
                    <a:pt x="5480" y="3762"/>
                  </a:cubicBezTo>
                  <a:cubicBezTo>
                    <a:pt x="5444" y="3801"/>
                    <a:pt x="5412" y="3842"/>
                    <a:pt x="5376" y="3879"/>
                  </a:cubicBezTo>
                  <a:cubicBezTo>
                    <a:pt x="5340" y="3915"/>
                    <a:pt x="5317" y="3965"/>
                    <a:pt x="5280" y="4001"/>
                  </a:cubicBezTo>
                  <a:cubicBezTo>
                    <a:pt x="5245" y="4037"/>
                    <a:pt x="5209" y="4074"/>
                    <a:pt x="5172" y="4111"/>
                  </a:cubicBezTo>
                  <a:cubicBezTo>
                    <a:pt x="5136" y="4148"/>
                    <a:pt x="5100" y="4184"/>
                    <a:pt x="5063" y="4222"/>
                  </a:cubicBezTo>
                  <a:cubicBezTo>
                    <a:pt x="5028" y="4258"/>
                    <a:pt x="4992" y="4294"/>
                    <a:pt x="4956" y="4333"/>
                  </a:cubicBezTo>
                  <a:cubicBezTo>
                    <a:pt x="4922" y="4371"/>
                    <a:pt x="4888" y="4409"/>
                    <a:pt x="4851" y="4448"/>
                  </a:cubicBezTo>
                  <a:cubicBezTo>
                    <a:pt x="4815" y="4484"/>
                    <a:pt x="4778" y="4521"/>
                    <a:pt x="4742" y="4558"/>
                  </a:cubicBezTo>
                  <a:cubicBezTo>
                    <a:pt x="4707" y="4596"/>
                    <a:pt x="4658" y="4621"/>
                    <a:pt x="4622" y="4660"/>
                  </a:cubicBezTo>
                  <a:cubicBezTo>
                    <a:pt x="4586" y="4698"/>
                    <a:pt x="4555" y="4739"/>
                    <a:pt x="4520" y="4776"/>
                  </a:cubicBezTo>
                  <a:cubicBezTo>
                    <a:pt x="4486" y="4814"/>
                    <a:pt x="4457" y="4860"/>
                    <a:pt x="4421" y="4897"/>
                  </a:cubicBezTo>
                  <a:cubicBezTo>
                    <a:pt x="4386" y="4935"/>
                    <a:pt x="4335" y="4958"/>
                    <a:pt x="4300" y="4996"/>
                  </a:cubicBezTo>
                  <a:cubicBezTo>
                    <a:pt x="4265" y="5033"/>
                    <a:pt x="4239" y="5079"/>
                    <a:pt x="4203" y="5117"/>
                  </a:cubicBezTo>
                  <a:cubicBezTo>
                    <a:pt x="4168" y="5157"/>
                    <a:pt x="4131" y="5191"/>
                    <a:pt x="4096" y="5229"/>
                  </a:cubicBezTo>
                  <a:cubicBezTo>
                    <a:pt x="4062" y="5267"/>
                    <a:pt x="4034" y="5312"/>
                    <a:pt x="3999" y="5350"/>
                  </a:cubicBezTo>
                  <a:cubicBezTo>
                    <a:pt x="3965" y="5389"/>
                    <a:pt x="3928" y="5424"/>
                    <a:pt x="3893" y="5463"/>
                  </a:cubicBezTo>
                  <a:cubicBezTo>
                    <a:pt x="3859" y="5502"/>
                    <a:pt x="3826" y="5541"/>
                    <a:pt x="3792" y="5581"/>
                  </a:cubicBezTo>
                  <a:cubicBezTo>
                    <a:pt x="3756" y="5619"/>
                    <a:pt x="3737" y="5671"/>
                    <a:pt x="3704" y="5710"/>
                  </a:cubicBezTo>
                  <a:cubicBezTo>
                    <a:pt x="3670" y="5750"/>
                    <a:pt x="3617" y="5772"/>
                    <a:pt x="3584" y="5812"/>
                  </a:cubicBezTo>
                  <a:cubicBezTo>
                    <a:pt x="3551" y="5851"/>
                    <a:pt x="3524" y="5895"/>
                    <a:pt x="3490" y="5934"/>
                  </a:cubicBezTo>
                  <a:cubicBezTo>
                    <a:pt x="3457" y="5974"/>
                    <a:pt x="3432" y="6020"/>
                    <a:pt x="3398" y="6060"/>
                  </a:cubicBezTo>
                  <a:cubicBezTo>
                    <a:pt x="3365" y="6099"/>
                    <a:pt x="3318" y="6128"/>
                    <a:pt x="3284" y="6168"/>
                  </a:cubicBezTo>
                  <a:lnTo>
                    <a:pt x="3185" y="6285"/>
                  </a:lnTo>
                  <a:cubicBezTo>
                    <a:pt x="3153" y="6327"/>
                    <a:pt x="3119" y="6365"/>
                    <a:pt x="3087" y="6405"/>
                  </a:cubicBezTo>
                  <a:cubicBezTo>
                    <a:pt x="3053" y="6444"/>
                    <a:pt x="3015" y="6483"/>
                    <a:pt x="2984" y="6522"/>
                  </a:cubicBezTo>
                  <a:cubicBezTo>
                    <a:pt x="2951" y="6563"/>
                    <a:pt x="2926" y="6610"/>
                    <a:pt x="2894" y="6649"/>
                  </a:cubicBezTo>
                  <a:cubicBezTo>
                    <a:pt x="2863" y="6690"/>
                    <a:pt x="2836" y="6735"/>
                    <a:pt x="2804" y="6776"/>
                  </a:cubicBezTo>
                  <a:cubicBezTo>
                    <a:pt x="2773" y="6816"/>
                    <a:pt x="2741" y="6856"/>
                    <a:pt x="2709" y="6897"/>
                  </a:cubicBezTo>
                  <a:cubicBezTo>
                    <a:pt x="2677" y="6938"/>
                    <a:pt x="2636" y="6971"/>
                    <a:pt x="2605" y="7012"/>
                  </a:cubicBezTo>
                  <a:cubicBezTo>
                    <a:pt x="2573" y="7053"/>
                    <a:pt x="2538" y="7091"/>
                    <a:pt x="2506" y="7132"/>
                  </a:cubicBezTo>
                  <a:cubicBezTo>
                    <a:pt x="2475" y="7173"/>
                    <a:pt x="2464" y="7229"/>
                    <a:pt x="2433" y="7270"/>
                  </a:cubicBezTo>
                  <a:cubicBezTo>
                    <a:pt x="2400" y="7310"/>
                    <a:pt x="2356" y="7343"/>
                    <a:pt x="2326" y="7383"/>
                  </a:cubicBezTo>
                  <a:cubicBezTo>
                    <a:pt x="2295" y="7424"/>
                    <a:pt x="2275" y="7474"/>
                    <a:pt x="2245" y="7515"/>
                  </a:cubicBezTo>
                  <a:cubicBezTo>
                    <a:pt x="2213" y="7556"/>
                    <a:pt x="2162" y="7583"/>
                    <a:pt x="2132" y="7624"/>
                  </a:cubicBezTo>
                  <a:cubicBezTo>
                    <a:pt x="2102" y="7666"/>
                    <a:pt x="2075" y="7712"/>
                    <a:pt x="2045" y="7752"/>
                  </a:cubicBezTo>
                  <a:cubicBezTo>
                    <a:pt x="2015" y="7795"/>
                    <a:pt x="1988" y="7839"/>
                    <a:pt x="1958" y="7882"/>
                  </a:cubicBezTo>
                  <a:cubicBezTo>
                    <a:pt x="1928" y="7924"/>
                    <a:pt x="1897" y="7964"/>
                    <a:pt x="1867" y="8007"/>
                  </a:cubicBezTo>
                  <a:cubicBezTo>
                    <a:pt x="1839" y="8049"/>
                    <a:pt x="1800" y="8085"/>
                    <a:pt x="1770" y="8128"/>
                  </a:cubicBezTo>
                  <a:cubicBezTo>
                    <a:pt x="1740" y="8170"/>
                    <a:pt x="1729" y="8225"/>
                    <a:pt x="1700" y="8267"/>
                  </a:cubicBezTo>
                  <a:cubicBezTo>
                    <a:pt x="1671" y="8309"/>
                    <a:pt x="1640" y="8352"/>
                    <a:pt x="1611" y="8394"/>
                  </a:cubicBezTo>
                  <a:cubicBezTo>
                    <a:pt x="1582" y="8437"/>
                    <a:pt x="1556" y="8481"/>
                    <a:pt x="1527" y="8524"/>
                  </a:cubicBezTo>
                  <a:cubicBezTo>
                    <a:pt x="1496" y="8567"/>
                    <a:pt x="1459" y="8604"/>
                    <a:pt x="1430" y="8646"/>
                  </a:cubicBezTo>
                  <a:cubicBezTo>
                    <a:pt x="1401" y="8690"/>
                    <a:pt x="1367" y="8730"/>
                    <a:pt x="1339" y="8772"/>
                  </a:cubicBezTo>
                  <a:cubicBezTo>
                    <a:pt x="1310" y="8816"/>
                    <a:pt x="1286" y="8861"/>
                    <a:pt x="1259" y="8905"/>
                  </a:cubicBezTo>
                  <a:cubicBezTo>
                    <a:pt x="1231" y="8949"/>
                    <a:pt x="1218" y="9000"/>
                    <a:pt x="1191" y="9045"/>
                  </a:cubicBezTo>
                  <a:cubicBezTo>
                    <a:pt x="1163" y="9088"/>
                    <a:pt x="1116" y="9120"/>
                    <a:pt x="1089" y="9163"/>
                  </a:cubicBezTo>
                  <a:cubicBezTo>
                    <a:pt x="1063" y="9208"/>
                    <a:pt x="1036" y="9253"/>
                    <a:pt x="1011" y="9297"/>
                  </a:cubicBezTo>
                  <a:cubicBezTo>
                    <a:pt x="984" y="9343"/>
                    <a:pt x="967" y="9392"/>
                    <a:pt x="942" y="9436"/>
                  </a:cubicBezTo>
                  <a:cubicBezTo>
                    <a:pt x="915" y="9482"/>
                    <a:pt x="881" y="9521"/>
                    <a:pt x="854" y="9566"/>
                  </a:cubicBezTo>
                  <a:cubicBezTo>
                    <a:pt x="829" y="9610"/>
                    <a:pt x="811" y="9659"/>
                    <a:pt x="787" y="9705"/>
                  </a:cubicBezTo>
                  <a:cubicBezTo>
                    <a:pt x="762" y="9750"/>
                    <a:pt x="749" y="9802"/>
                    <a:pt x="725" y="9847"/>
                  </a:cubicBezTo>
                  <a:cubicBezTo>
                    <a:pt x="701" y="9893"/>
                    <a:pt x="655" y="9926"/>
                    <a:pt x="633" y="9972"/>
                  </a:cubicBezTo>
                  <a:cubicBezTo>
                    <a:pt x="608" y="10017"/>
                    <a:pt x="585" y="10065"/>
                    <a:pt x="562" y="10111"/>
                  </a:cubicBezTo>
                  <a:cubicBezTo>
                    <a:pt x="538" y="10157"/>
                    <a:pt x="533" y="10214"/>
                    <a:pt x="513" y="10258"/>
                  </a:cubicBezTo>
                  <a:cubicBezTo>
                    <a:pt x="490" y="10306"/>
                    <a:pt x="466" y="10350"/>
                    <a:pt x="445" y="10398"/>
                  </a:cubicBezTo>
                  <a:cubicBezTo>
                    <a:pt x="423" y="10446"/>
                    <a:pt x="386" y="10485"/>
                    <a:pt x="366" y="10532"/>
                  </a:cubicBezTo>
                  <a:cubicBezTo>
                    <a:pt x="344" y="10581"/>
                    <a:pt x="349" y="10639"/>
                    <a:pt x="330" y="10686"/>
                  </a:cubicBezTo>
                  <a:cubicBezTo>
                    <a:pt x="309" y="10734"/>
                    <a:pt x="289" y="10780"/>
                    <a:pt x="271" y="10828"/>
                  </a:cubicBezTo>
                  <a:cubicBezTo>
                    <a:pt x="252" y="10877"/>
                    <a:pt x="211" y="10917"/>
                    <a:pt x="194" y="10966"/>
                  </a:cubicBezTo>
                  <a:cubicBezTo>
                    <a:pt x="177" y="11015"/>
                    <a:pt x="160" y="11064"/>
                    <a:pt x="145" y="11112"/>
                  </a:cubicBezTo>
                  <a:cubicBezTo>
                    <a:pt x="130" y="11162"/>
                    <a:pt x="118" y="11214"/>
                    <a:pt x="103" y="11262"/>
                  </a:cubicBezTo>
                  <a:cubicBezTo>
                    <a:pt x="90" y="11313"/>
                    <a:pt x="90" y="11367"/>
                    <a:pt x="79" y="11416"/>
                  </a:cubicBezTo>
                  <a:cubicBezTo>
                    <a:pt x="67" y="11468"/>
                    <a:pt x="57" y="11518"/>
                    <a:pt x="48" y="11568"/>
                  </a:cubicBezTo>
                  <a:cubicBezTo>
                    <a:pt x="39" y="11621"/>
                    <a:pt x="49" y="11674"/>
                    <a:pt x="43" y="11724"/>
                  </a:cubicBezTo>
                  <a:cubicBezTo>
                    <a:pt x="37" y="11777"/>
                    <a:pt x="22" y="11827"/>
                    <a:pt x="21" y="11877"/>
                  </a:cubicBezTo>
                  <a:cubicBezTo>
                    <a:pt x="17" y="11930"/>
                    <a:pt x="0" y="11982"/>
                    <a:pt x="3" y="12032"/>
                  </a:cubicBezTo>
                  <a:cubicBezTo>
                    <a:pt x="4" y="12085"/>
                    <a:pt x="27" y="12135"/>
                    <a:pt x="34" y="12184"/>
                  </a:cubicBezTo>
                  <a:cubicBezTo>
                    <a:pt x="42" y="12237"/>
                    <a:pt x="42" y="12291"/>
                    <a:pt x="55" y="12339"/>
                  </a:cubicBezTo>
                  <a:cubicBezTo>
                    <a:pt x="71" y="12389"/>
                    <a:pt x="94" y="12437"/>
                    <a:pt x="103" y="12464"/>
                  </a:cubicBezTo>
                  <a:cubicBezTo>
                    <a:pt x="120" y="12516"/>
                    <a:pt x="146" y="12561"/>
                    <a:pt x="164" y="12608"/>
                  </a:cubicBezTo>
                  <a:cubicBezTo>
                    <a:pt x="182" y="12657"/>
                    <a:pt x="192" y="12710"/>
                    <a:pt x="212" y="12755"/>
                  </a:cubicBezTo>
                  <a:cubicBezTo>
                    <a:pt x="234" y="12803"/>
                    <a:pt x="260" y="12849"/>
                    <a:pt x="284" y="12893"/>
                  </a:cubicBezTo>
                  <a:cubicBezTo>
                    <a:pt x="309" y="12940"/>
                    <a:pt x="332" y="12986"/>
                    <a:pt x="359" y="13028"/>
                  </a:cubicBezTo>
                  <a:cubicBezTo>
                    <a:pt x="388" y="13073"/>
                    <a:pt x="413" y="13119"/>
                    <a:pt x="446" y="13159"/>
                  </a:cubicBezTo>
                  <a:cubicBezTo>
                    <a:pt x="478" y="13200"/>
                    <a:pt x="532" y="13222"/>
                    <a:pt x="567" y="13259"/>
                  </a:cubicBezTo>
                  <a:cubicBezTo>
                    <a:pt x="604" y="13297"/>
                    <a:pt x="632" y="13340"/>
                    <a:pt x="671" y="13372"/>
                  </a:cubicBezTo>
                  <a:cubicBezTo>
                    <a:pt x="710" y="13406"/>
                    <a:pt x="757" y="13427"/>
                    <a:pt x="801" y="13456"/>
                  </a:cubicBezTo>
                  <a:cubicBezTo>
                    <a:pt x="846" y="13485"/>
                    <a:pt x="880" y="13525"/>
                    <a:pt x="927" y="13548"/>
                  </a:cubicBezTo>
                  <a:cubicBezTo>
                    <a:pt x="974" y="13571"/>
                    <a:pt x="1023" y="13588"/>
                    <a:pt x="1072" y="13606"/>
                  </a:cubicBezTo>
                  <a:cubicBezTo>
                    <a:pt x="1121" y="13622"/>
                    <a:pt x="1168" y="13650"/>
                    <a:pt x="1219" y="13662"/>
                  </a:cubicBezTo>
                  <a:cubicBezTo>
                    <a:pt x="1234" y="13665"/>
                    <a:pt x="1250" y="13666"/>
                    <a:pt x="1266" y="13666"/>
                  </a:cubicBezTo>
                  <a:cubicBezTo>
                    <a:pt x="1289" y="13666"/>
                    <a:pt x="1313" y="13664"/>
                    <a:pt x="1337" y="13664"/>
                  </a:cubicBezTo>
                  <a:cubicBezTo>
                    <a:pt x="1350" y="13664"/>
                    <a:pt x="1363" y="13665"/>
                    <a:pt x="1376" y="13667"/>
                  </a:cubicBezTo>
                  <a:cubicBezTo>
                    <a:pt x="1427" y="13674"/>
                    <a:pt x="1477" y="13704"/>
                    <a:pt x="1530" y="13707"/>
                  </a:cubicBezTo>
                  <a:cubicBezTo>
                    <a:pt x="1537" y="13707"/>
                    <a:pt x="1544" y="13707"/>
                    <a:pt x="1552" y="13707"/>
                  </a:cubicBezTo>
                  <a:cubicBezTo>
                    <a:pt x="1595" y="13707"/>
                    <a:pt x="1641" y="13699"/>
                    <a:pt x="1685" y="13698"/>
                  </a:cubicBezTo>
                  <a:cubicBezTo>
                    <a:pt x="1736" y="13697"/>
                    <a:pt x="1787" y="13686"/>
                    <a:pt x="1840" y="13681"/>
                  </a:cubicBezTo>
                  <a:cubicBezTo>
                    <a:pt x="1891" y="13676"/>
                    <a:pt x="1942" y="13669"/>
                    <a:pt x="1994" y="13662"/>
                  </a:cubicBezTo>
                  <a:cubicBezTo>
                    <a:pt x="2045" y="13655"/>
                    <a:pt x="2096" y="13649"/>
                    <a:pt x="2148" y="13638"/>
                  </a:cubicBezTo>
                  <a:cubicBezTo>
                    <a:pt x="2198" y="13628"/>
                    <a:pt x="2248" y="13621"/>
                    <a:pt x="2301" y="13609"/>
                  </a:cubicBezTo>
                  <a:cubicBezTo>
                    <a:pt x="2350" y="13596"/>
                    <a:pt x="2404" y="13598"/>
                    <a:pt x="2454" y="13583"/>
                  </a:cubicBezTo>
                  <a:cubicBezTo>
                    <a:pt x="2503" y="13570"/>
                    <a:pt x="2549" y="13536"/>
                    <a:pt x="2599" y="13519"/>
                  </a:cubicBezTo>
                  <a:cubicBezTo>
                    <a:pt x="2647" y="13504"/>
                    <a:pt x="2694" y="13481"/>
                    <a:pt x="2744" y="13463"/>
                  </a:cubicBezTo>
                  <a:cubicBezTo>
                    <a:pt x="2792" y="13446"/>
                    <a:pt x="2840" y="13427"/>
                    <a:pt x="2889" y="13409"/>
                  </a:cubicBezTo>
                  <a:cubicBezTo>
                    <a:pt x="2938" y="13391"/>
                    <a:pt x="2990" y="13380"/>
                    <a:pt x="3038" y="13360"/>
                  </a:cubicBezTo>
                  <a:cubicBezTo>
                    <a:pt x="3084" y="13342"/>
                    <a:pt x="3135" y="13328"/>
                    <a:pt x="3184" y="13306"/>
                  </a:cubicBezTo>
                  <a:cubicBezTo>
                    <a:pt x="3230" y="13286"/>
                    <a:pt x="3277" y="13263"/>
                    <a:pt x="3325" y="13240"/>
                  </a:cubicBezTo>
                  <a:cubicBezTo>
                    <a:pt x="3373" y="13220"/>
                    <a:pt x="3423" y="13206"/>
                    <a:pt x="3471" y="13183"/>
                  </a:cubicBezTo>
                  <a:cubicBezTo>
                    <a:pt x="3518" y="13162"/>
                    <a:pt x="3566" y="13142"/>
                    <a:pt x="3614" y="13118"/>
                  </a:cubicBezTo>
                  <a:cubicBezTo>
                    <a:pt x="3658" y="13095"/>
                    <a:pt x="3704" y="13070"/>
                    <a:pt x="3750" y="13045"/>
                  </a:cubicBezTo>
                  <a:cubicBezTo>
                    <a:pt x="3796" y="13021"/>
                    <a:pt x="3832" y="12978"/>
                    <a:pt x="3878" y="12953"/>
                  </a:cubicBezTo>
                  <a:cubicBezTo>
                    <a:pt x="3924" y="12929"/>
                    <a:pt x="3971" y="12906"/>
                    <a:pt x="4016" y="12881"/>
                  </a:cubicBezTo>
                  <a:cubicBezTo>
                    <a:pt x="4059" y="12855"/>
                    <a:pt x="4117" y="12850"/>
                    <a:pt x="4162" y="12825"/>
                  </a:cubicBezTo>
                  <a:cubicBezTo>
                    <a:pt x="4208" y="12798"/>
                    <a:pt x="4252" y="12772"/>
                    <a:pt x="4298" y="12746"/>
                  </a:cubicBezTo>
                  <a:cubicBezTo>
                    <a:pt x="4343" y="12720"/>
                    <a:pt x="4378" y="12680"/>
                    <a:pt x="4423" y="12652"/>
                  </a:cubicBezTo>
                  <a:cubicBezTo>
                    <a:pt x="4467" y="12626"/>
                    <a:pt x="4510" y="12597"/>
                    <a:pt x="4555" y="12571"/>
                  </a:cubicBezTo>
                  <a:cubicBezTo>
                    <a:pt x="4598" y="12544"/>
                    <a:pt x="4646" y="12518"/>
                    <a:pt x="4689" y="12492"/>
                  </a:cubicBezTo>
                  <a:cubicBezTo>
                    <a:pt x="4734" y="12464"/>
                    <a:pt x="4771" y="12426"/>
                    <a:pt x="4815" y="12399"/>
                  </a:cubicBezTo>
                  <a:cubicBezTo>
                    <a:pt x="4859" y="12372"/>
                    <a:pt x="4907" y="12353"/>
                    <a:pt x="4952" y="12323"/>
                  </a:cubicBezTo>
                  <a:cubicBezTo>
                    <a:pt x="4996" y="12296"/>
                    <a:pt x="5045" y="12277"/>
                    <a:pt x="5089" y="12250"/>
                  </a:cubicBezTo>
                  <a:cubicBezTo>
                    <a:pt x="5131" y="12221"/>
                    <a:pt x="5180" y="12199"/>
                    <a:pt x="5224" y="12171"/>
                  </a:cubicBezTo>
                  <a:cubicBezTo>
                    <a:pt x="5268" y="12142"/>
                    <a:pt x="5295" y="12090"/>
                    <a:pt x="5340" y="12062"/>
                  </a:cubicBezTo>
                  <a:cubicBezTo>
                    <a:pt x="5383" y="12033"/>
                    <a:pt x="5434" y="12017"/>
                    <a:pt x="5479" y="11989"/>
                  </a:cubicBezTo>
                  <a:cubicBezTo>
                    <a:pt x="5521" y="11960"/>
                    <a:pt x="5558" y="11923"/>
                    <a:pt x="5601" y="11892"/>
                  </a:cubicBezTo>
                  <a:cubicBezTo>
                    <a:pt x="5644" y="11862"/>
                    <a:pt x="5691" y="11839"/>
                    <a:pt x="5733" y="11809"/>
                  </a:cubicBezTo>
                  <a:cubicBezTo>
                    <a:pt x="5776" y="11780"/>
                    <a:pt x="5824" y="11759"/>
                    <a:pt x="5866" y="11729"/>
                  </a:cubicBezTo>
                  <a:cubicBezTo>
                    <a:pt x="5909" y="11698"/>
                    <a:pt x="5939" y="11650"/>
                    <a:pt x="5981" y="11620"/>
                  </a:cubicBezTo>
                  <a:cubicBezTo>
                    <a:pt x="6021" y="11591"/>
                    <a:pt x="6072" y="11569"/>
                    <a:pt x="6115" y="11539"/>
                  </a:cubicBezTo>
                  <a:cubicBezTo>
                    <a:pt x="6155" y="11508"/>
                    <a:pt x="6202" y="11484"/>
                    <a:pt x="6244" y="11454"/>
                  </a:cubicBezTo>
                  <a:cubicBezTo>
                    <a:pt x="6287" y="11424"/>
                    <a:pt x="6327" y="11390"/>
                    <a:pt x="6369" y="11359"/>
                  </a:cubicBezTo>
                  <a:cubicBezTo>
                    <a:pt x="6411" y="11329"/>
                    <a:pt x="6456" y="11305"/>
                    <a:pt x="6499" y="11272"/>
                  </a:cubicBezTo>
                  <a:cubicBezTo>
                    <a:pt x="6540" y="11242"/>
                    <a:pt x="6579" y="11208"/>
                    <a:pt x="6621" y="11175"/>
                  </a:cubicBezTo>
                  <a:cubicBezTo>
                    <a:pt x="6662" y="11144"/>
                    <a:pt x="6699" y="11106"/>
                    <a:pt x="6741" y="11075"/>
                  </a:cubicBezTo>
                  <a:cubicBezTo>
                    <a:pt x="6783" y="11044"/>
                    <a:pt x="6817" y="11003"/>
                    <a:pt x="6857" y="10972"/>
                  </a:cubicBezTo>
                  <a:cubicBezTo>
                    <a:pt x="6898" y="10938"/>
                    <a:pt x="6952" y="10921"/>
                    <a:pt x="6990" y="10888"/>
                  </a:cubicBezTo>
                  <a:cubicBezTo>
                    <a:pt x="7032" y="10857"/>
                    <a:pt x="7067" y="10817"/>
                    <a:pt x="7106" y="10784"/>
                  </a:cubicBezTo>
                  <a:cubicBezTo>
                    <a:pt x="7145" y="10749"/>
                    <a:pt x="7175" y="10705"/>
                    <a:pt x="7213" y="10670"/>
                  </a:cubicBezTo>
                  <a:cubicBezTo>
                    <a:pt x="7253" y="10635"/>
                    <a:pt x="7304" y="10614"/>
                    <a:pt x="7342" y="10579"/>
                  </a:cubicBezTo>
                  <a:cubicBezTo>
                    <a:pt x="7380" y="10544"/>
                    <a:pt x="7411" y="10502"/>
                    <a:pt x="7448" y="10465"/>
                  </a:cubicBezTo>
                  <a:cubicBezTo>
                    <a:pt x="7486" y="10430"/>
                    <a:pt x="7529" y="10400"/>
                    <a:pt x="7566" y="10364"/>
                  </a:cubicBezTo>
                  <a:cubicBezTo>
                    <a:pt x="7602" y="10327"/>
                    <a:pt x="7631" y="10284"/>
                    <a:pt x="7668" y="10246"/>
                  </a:cubicBezTo>
                  <a:cubicBezTo>
                    <a:pt x="7704" y="10210"/>
                    <a:pt x="7738" y="10169"/>
                    <a:pt x="7772" y="10131"/>
                  </a:cubicBezTo>
                  <a:cubicBezTo>
                    <a:pt x="7807" y="10094"/>
                    <a:pt x="7844" y="10057"/>
                    <a:pt x="7879" y="10019"/>
                  </a:cubicBezTo>
                  <a:cubicBezTo>
                    <a:pt x="7915" y="9981"/>
                    <a:pt x="7957" y="9949"/>
                    <a:pt x="7992" y="9909"/>
                  </a:cubicBezTo>
                  <a:cubicBezTo>
                    <a:pt x="8025" y="9871"/>
                    <a:pt x="8049" y="9822"/>
                    <a:pt x="8083" y="9782"/>
                  </a:cubicBezTo>
                  <a:cubicBezTo>
                    <a:pt x="8116" y="9744"/>
                    <a:pt x="8152" y="9706"/>
                    <a:pt x="8186" y="9666"/>
                  </a:cubicBezTo>
                  <a:cubicBezTo>
                    <a:pt x="8219" y="9627"/>
                    <a:pt x="8267" y="9599"/>
                    <a:pt x="8301" y="9558"/>
                  </a:cubicBezTo>
                  <a:cubicBezTo>
                    <a:pt x="8334" y="9518"/>
                    <a:pt x="8364" y="9476"/>
                    <a:pt x="8395" y="9435"/>
                  </a:cubicBezTo>
                  <a:cubicBezTo>
                    <a:pt x="8428" y="9394"/>
                    <a:pt x="8438" y="9337"/>
                    <a:pt x="8471" y="9295"/>
                  </a:cubicBezTo>
                  <a:cubicBezTo>
                    <a:pt x="8501" y="9254"/>
                    <a:pt x="8553" y="9229"/>
                    <a:pt x="8586" y="9188"/>
                  </a:cubicBezTo>
                  <a:cubicBezTo>
                    <a:pt x="8617" y="9146"/>
                    <a:pt x="8629" y="9091"/>
                    <a:pt x="8660" y="9048"/>
                  </a:cubicBezTo>
                  <a:cubicBezTo>
                    <a:pt x="8690" y="9007"/>
                    <a:pt x="8739" y="8979"/>
                    <a:pt x="8770" y="8937"/>
                  </a:cubicBezTo>
                  <a:cubicBezTo>
                    <a:pt x="8800" y="8894"/>
                    <a:pt x="8812" y="8840"/>
                    <a:pt x="8842" y="8798"/>
                  </a:cubicBezTo>
                  <a:cubicBezTo>
                    <a:pt x="8873" y="8755"/>
                    <a:pt x="8921" y="8725"/>
                    <a:pt x="8950" y="8683"/>
                  </a:cubicBezTo>
                  <a:cubicBezTo>
                    <a:pt x="8980" y="8640"/>
                    <a:pt x="8991" y="8586"/>
                    <a:pt x="9019" y="8541"/>
                  </a:cubicBezTo>
                  <a:cubicBezTo>
                    <a:pt x="9047" y="8498"/>
                    <a:pt x="9082" y="8460"/>
                    <a:pt x="9110" y="8416"/>
                  </a:cubicBezTo>
                  <a:cubicBezTo>
                    <a:pt x="9139" y="8371"/>
                    <a:pt x="9169" y="8329"/>
                    <a:pt x="9197" y="8285"/>
                  </a:cubicBezTo>
                  <a:cubicBezTo>
                    <a:pt x="9224" y="8243"/>
                    <a:pt x="9240" y="8190"/>
                    <a:pt x="9266" y="8146"/>
                  </a:cubicBezTo>
                  <a:cubicBezTo>
                    <a:pt x="9294" y="8101"/>
                    <a:pt x="9331" y="8062"/>
                    <a:pt x="9357" y="8019"/>
                  </a:cubicBezTo>
                  <a:cubicBezTo>
                    <a:pt x="9385" y="7975"/>
                    <a:pt x="9401" y="7925"/>
                    <a:pt x="9427" y="7879"/>
                  </a:cubicBezTo>
                  <a:cubicBezTo>
                    <a:pt x="9453" y="7836"/>
                    <a:pt x="9496" y="7801"/>
                    <a:pt x="9522" y="7756"/>
                  </a:cubicBezTo>
                  <a:cubicBezTo>
                    <a:pt x="9550" y="7710"/>
                    <a:pt x="9575" y="7666"/>
                    <a:pt x="9601" y="7620"/>
                  </a:cubicBezTo>
                  <a:cubicBezTo>
                    <a:pt x="9627" y="7575"/>
                    <a:pt x="9655" y="7533"/>
                    <a:pt x="9682" y="7487"/>
                  </a:cubicBezTo>
                  <a:cubicBezTo>
                    <a:pt x="9706" y="7442"/>
                    <a:pt x="9714" y="7388"/>
                    <a:pt x="9739" y="7342"/>
                  </a:cubicBezTo>
                  <a:cubicBezTo>
                    <a:pt x="9764" y="7297"/>
                    <a:pt x="9785" y="7248"/>
                    <a:pt x="9809" y="7202"/>
                  </a:cubicBezTo>
                  <a:cubicBezTo>
                    <a:pt x="9833" y="7158"/>
                    <a:pt x="9859" y="7112"/>
                    <a:pt x="9883" y="7067"/>
                  </a:cubicBezTo>
                  <a:cubicBezTo>
                    <a:pt x="9906" y="7019"/>
                    <a:pt x="9933" y="6975"/>
                    <a:pt x="9956" y="6929"/>
                  </a:cubicBezTo>
                  <a:cubicBezTo>
                    <a:pt x="9979" y="6881"/>
                    <a:pt x="10016" y="6844"/>
                    <a:pt x="10039" y="6797"/>
                  </a:cubicBezTo>
                  <a:cubicBezTo>
                    <a:pt x="10061" y="6751"/>
                    <a:pt x="10088" y="6706"/>
                    <a:pt x="10109" y="6660"/>
                  </a:cubicBezTo>
                  <a:cubicBezTo>
                    <a:pt x="10131" y="6613"/>
                    <a:pt x="10134" y="6557"/>
                    <a:pt x="10157" y="6510"/>
                  </a:cubicBezTo>
                  <a:cubicBezTo>
                    <a:pt x="10178" y="6462"/>
                    <a:pt x="10215" y="6421"/>
                    <a:pt x="10235" y="6375"/>
                  </a:cubicBezTo>
                  <a:cubicBezTo>
                    <a:pt x="10257" y="6328"/>
                    <a:pt x="10264" y="6273"/>
                    <a:pt x="10285" y="6226"/>
                  </a:cubicBezTo>
                  <a:cubicBezTo>
                    <a:pt x="10307" y="6179"/>
                    <a:pt x="10338" y="6137"/>
                    <a:pt x="10360" y="6090"/>
                  </a:cubicBezTo>
                  <a:cubicBezTo>
                    <a:pt x="10381" y="6042"/>
                    <a:pt x="10410" y="5997"/>
                    <a:pt x="10430" y="5951"/>
                  </a:cubicBezTo>
                  <a:cubicBezTo>
                    <a:pt x="10452" y="5903"/>
                    <a:pt x="10467" y="5852"/>
                    <a:pt x="10487" y="5806"/>
                  </a:cubicBezTo>
                  <a:cubicBezTo>
                    <a:pt x="10507" y="5757"/>
                    <a:pt x="10511" y="5704"/>
                    <a:pt x="10531" y="5656"/>
                  </a:cubicBezTo>
                  <a:cubicBezTo>
                    <a:pt x="10550" y="5607"/>
                    <a:pt x="10582" y="5565"/>
                    <a:pt x="10602" y="5516"/>
                  </a:cubicBezTo>
                  <a:cubicBezTo>
                    <a:pt x="10622" y="5468"/>
                    <a:pt x="10651" y="5424"/>
                    <a:pt x="10669" y="5376"/>
                  </a:cubicBezTo>
                  <a:cubicBezTo>
                    <a:pt x="10687" y="5327"/>
                    <a:pt x="10709" y="5280"/>
                    <a:pt x="10727" y="5232"/>
                  </a:cubicBezTo>
                  <a:cubicBezTo>
                    <a:pt x="10748" y="5183"/>
                    <a:pt x="10750" y="5129"/>
                    <a:pt x="10768" y="5080"/>
                  </a:cubicBezTo>
                  <a:lnTo>
                    <a:pt x="10823" y="4935"/>
                  </a:lnTo>
                  <a:cubicBezTo>
                    <a:pt x="10841" y="4885"/>
                    <a:pt x="10853" y="4834"/>
                    <a:pt x="10870" y="4786"/>
                  </a:cubicBezTo>
                  <a:cubicBezTo>
                    <a:pt x="10887" y="4736"/>
                    <a:pt x="10918" y="4693"/>
                    <a:pt x="10935" y="4644"/>
                  </a:cubicBezTo>
                  <a:cubicBezTo>
                    <a:pt x="10951" y="4596"/>
                    <a:pt x="10954" y="4541"/>
                    <a:pt x="10969" y="4493"/>
                  </a:cubicBezTo>
                  <a:cubicBezTo>
                    <a:pt x="10986" y="4444"/>
                    <a:pt x="11012" y="4397"/>
                    <a:pt x="11027" y="4349"/>
                  </a:cubicBezTo>
                  <a:cubicBezTo>
                    <a:pt x="11042" y="4300"/>
                    <a:pt x="11041" y="4245"/>
                    <a:pt x="11057" y="4196"/>
                  </a:cubicBezTo>
                  <a:cubicBezTo>
                    <a:pt x="11071" y="4148"/>
                    <a:pt x="11103" y="4104"/>
                    <a:pt x="11118" y="4053"/>
                  </a:cubicBezTo>
                  <a:cubicBezTo>
                    <a:pt x="11133" y="4004"/>
                    <a:pt x="11141" y="3953"/>
                    <a:pt x="11155" y="3902"/>
                  </a:cubicBezTo>
                  <a:cubicBezTo>
                    <a:pt x="11168" y="3852"/>
                    <a:pt x="11191" y="3805"/>
                    <a:pt x="11204" y="3755"/>
                  </a:cubicBezTo>
                  <a:cubicBezTo>
                    <a:pt x="11216" y="3706"/>
                    <a:pt x="11221" y="3652"/>
                    <a:pt x="11233" y="3603"/>
                  </a:cubicBezTo>
                  <a:cubicBezTo>
                    <a:pt x="11245" y="3553"/>
                    <a:pt x="11245" y="3500"/>
                    <a:pt x="11258" y="3450"/>
                  </a:cubicBezTo>
                  <a:cubicBezTo>
                    <a:pt x="11271" y="3398"/>
                    <a:pt x="11284" y="3349"/>
                    <a:pt x="11296" y="3300"/>
                  </a:cubicBezTo>
                  <a:cubicBezTo>
                    <a:pt x="11307" y="3250"/>
                    <a:pt x="11341" y="3204"/>
                    <a:pt x="11351" y="3154"/>
                  </a:cubicBezTo>
                  <a:cubicBezTo>
                    <a:pt x="11362" y="3105"/>
                    <a:pt x="11362" y="3052"/>
                    <a:pt x="11373" y="3002"/>
                  </a:cubicBezTo>
                  <a:cubicBezTo>
                    <a:pt x="11384" y="2951"/>
                    <a:pt x="11399" y="2901"/>
                    <a:pt x="11409" y="2852"/>
                  </a:cubicBezTo>
                  <a:cubicBezTo>
                    <a:pt x="11417" y="2800"/>
                    <a:pt x="11421" y="2747"/>
                    <a:pt x="11430" y="2697"/>
                  </a:cubicBezTo>
                  <a:cubicBezTo>
                    <a:pt x="11439" y="2646"/>
                    <a:pt x="11439" y="2592"/>
                    <a:pt x="11447" y="2543"/>
                  </a:cubicBezTo>
                  <a:cubicBezTo>
                    <a:pt x="11456" y="2491"/>
                    <a:pt x="11465" y="2440"/>
                    <a:pt x="11472" y="2390"/>
                  </a:cubicBezTo>
                  <a:cubicBezTo>
                    <a:pt x="11478" y="2338"/>
                    <a:pt x="11489" y="2287"/>
                    <a:pt x="11495" y="2236"/>
                  </a:cubicBezTo>
                  <a:cubicBezTo>
                    <a:pt x="11501" y="2185"/>
                    <a:pt x="11512" y="2136"/>
                    <a:pt x="11517" y="2084"/>
                  </a:cubicBezTo>
                  <a:cubicBezTo>
                    <a:pt x="11520" y="2033"/>
                    <a:pt x="11518" y="1981"/>
                    <a:pt x="11520" y="1930"/>
                  </a:cubicBezTo>
                  <a:cubicBezTo>
                    <a:pt x="11525" y="1878"/>
                    <a:pt x="11519" y="1827"/>
                    <a:pt x="11523" y="1775"/>
                  </a:cubicBezTo>
                  <a:cubicBezTo>
                    <a:pt x="11525" y="1722"/>
                    <a:pt x="11537" y="1672"/>
                    <a:pt x="11539" y="1621"/>
                  </a:cubicBezTo>
                  <a:cubicBezTo>
                    <a:pt x="11541" y="1568"/>
                    <a:pt x="11535" y="1516"/>
                    <a:pt x="11535" y="1466"/>
                  </a:cubicBezTo>
                  <a:cubicBezTo>
                    <a:pt x="11533" y="1413"/>
                    <a:pt x="11556" y="1361"/>
                    <a:pt x="11553" y="1310"/>
                  </a:cubicBezTo>
                  <a:cubicBezTo>
                    <a:pt x="11550" y="1258"/>
                    <a:pt x="11523" y="1207"/>
                    <a:pt x="11518" y="1157"/>
                  </a:cubicBezTo>
                  <a:cubicBezTo>
                    <a:pt x="11512" y="1106"/>
                    <a:pt x="11529" y="1052"/>
                    <a:pt x="11520" y="1001"/>
                  </a:cubicBezTo>
                  <a:cubicBezTo>
                    <a:pt x="11513" y="949"/>
                    <a:pt x="11476" y="903"/>
                    <a:pt x="11465" y="854"/>
                  </a:cubicBezTo>
                  <a:cubicBezTo>
                    <a:pt x="11454" y="803"/>
                    <a:pt x="11445" y="753"/>
                    <a:pt x="11432" y="704"/>
                  </a:cubicBezTo>
                  <a:cubicBezTo>
                    <a:pt x="11416" y="653"/>
                    <a:pt x="11403" y="604"/>
                    <a:pt x="11385" y="558"/>
                  </a:cubicBezTo>
                  <a:cubicBezTo>
                    <a:pt x="11363" y="508"/>
                    <a:pt x="11338" y="466"/>
                    <a:pt x="11313" y="422"/>
                  </a:cubicBezTo>
                  <a:cubicBezTo>
                    <a:pt x="11287" y="375"/>
                    <a:pt x="11276" y="321"/>
                    <a:pt x="11244" y="283"/>
                  </a:cubicBezTo>
                  <a:cubicBezTo>
                    <a:pt x="11212" y="241"/>
                    <a:pt x="11168" y="210"/>
                    <a:pt x="11129" y="177"/>
                  </a:cubicBezTo>
                  <a:cubicBezTo>
                    <a:pt x="11089" y="145"/>
                    <a:pt x="11052" y="103"/>
                    <a:pt x="11006" y="80"/>
                  </a:cubicBezTo>
                  <a:cubicBezTo>
                    <a:pt x="10961" y="56"/>
                    <a:pt x="10905" y="59"/>
                    <a:pt x="10853" y="46"/>
                  </a:cubicBezTo>
                  <a:cubicBezTo>
                    <a:pt x="10805" y="34"/>
                    <a:pt x="10756" y="4"/>
                    <a:pt x="10702" y="0"/>
                  </a:cubicBezTo>
                  <a:cubicBezTo>
                    <a:pt x="10700" y="0"/>
                    <a:pt x="10698" y="0"/>
                    <a:pt x="106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1"/>
            <p:cNvSpPr/>
            <p:nvPr/>
          </p:nvSpPr>
          <p:spPr>
            <a:xfrm>
              <a:off x="2532700" y="1193025"/>
              <a:ext cx="398000" cy="437575"/>
            </a:xfrm>
            <a:custGeom>
              <a:avLst/>
              <a:gdLst/>
              <a:ahLst/>
              <a:cxnLst/>
              <a:rect l="l" t="t" r="r" b="b"/>
              <a:pathLst>
                <a:path w="15920" h="17503" extrusionOk="0">
                  <a:moveTo>
                    <a:pt x="6217" y="0"/>
                  </a:moveTo>
                  <a:cubicBezTo>
                    <a:pt x="6166" y="0"/>
                    <a:pt x="6114" y="12"/>
                    <a:pt x="6063" y="16"/>
                  </a:cubicBezTo>
                  <a:cubicBezTo>
                    <a:pt x="6058" y="16"/>
                    <a:pt x="6053" y="16"/>
                    <a:pt x="6047" y="16"/>
                  </a:cubicBezTo>
                  <a:cubicBezTo>
                    <a:pt x="6010" y="16"/>
                    <a:pt x="5973" y="11"/>
                    <a:pt x="5936" y="11"/>
                  </a:cubicBezTo>
                  <a:cubicBezTo>
                    <a:pt x="5927" y="11"/>
                    <a:pt x="5917" y="11"/>
                    <a:pt x="5907" y="12"/>
                  </a:cubicBezTo>
                  <a:cubicBezTo>
                    <a:pt x="5856" y="17"/>
                    <a:pt x="5804" y="18"/>
                    <a:pt x="5753" y="26"/>
                  </a:cubicBezTo>
                  <a:cubicBezTo>
                    <a:pt x="5701" y="34"/>
                    <a:pt x="5653" y="58"/>
                    <a:pt x="5603" y="67"/>
                  </a:cubicBezTo>
                  <a:cubicBezTo>
                    <a:pt x="5554" y="76"/>
                    <a:pt x="5503" y="91"/>
                    <a:pt x="5453" y="102"/>
                  </a:cubicBezTo>
                  <a:cubicBezTo>
                    <a:pt x="5403" y="114"/>
                    <a:pt x="5351" y="120"/>
                    <a:pt x="5302" y="133"/>
                  </a:cubicBezTo>
                  <a:cubicBezTo>
                    <a:pt x="5252" y="147"/>
                    <a:pt x="5197" y="145"/>
                    <a:pt x="5149" y="162"/>
                  </a:cubicBezTo>
                  <a:cubicBezTo>
                    <a:pt x="5101" y="177"/>
                    <a:pt x="5054" y="210"/>
                    <a:pt x="5006" y="225"/>
                  </a:cubicBezTo>
                  <a:cubicBezTo>
                    <a:pt x="4958" y="242"/>
                    <a:pt x="4909" y="261"/>
                    <a:pt x="4861" y="279"/>
                  </a:cubicBezTo>
                  <a:cubicBezTo>
                    <a:pt x="4812" y="297"/>
                    <a:pt x="4769" y="325"/>
                    <a:pt x="4720" y="345"/>
                  </a:cubicBezTo>
                  <a:cubicBezTo>
                    <a:pt x="4673" y="365"/>
                    <a:pt x="4628" y="393"/>
                    <a:pt x="4582" y="413"/>
                  </a:cubicBezTo>
                  <a:cubicBezTo>
                    <a:pt x="4536" y="436"/>
                    <a:pt x="4482" y="442"/>
                    <a:pt x="4436" y="465"/>
                  </a:cubicBezTo>
                  <a:cubicBezTo>
                    <a:pt x="4391" y="488"/>
                    <a:pt x="4345" y="512"/>
                    <a:pt x="4300" y="538"/>
                  </a:cubicBezTo>
                  <a:cubicBezTo>
                    <a:pt x="4254" y="562"/>
                    <a:pt x="4216" y="600"/>
                    <a:pt x="4173" y="625"/>
                  </a:cubicBezTo>
                  <a:cubicBezTo>
                    <a:pt x="4128" y="652"/>
                    <a:pt x="4079" y="672"/>
                    <a:pt x="4036" y="700"/>
                  </a:cubicBezTo>
                  <a:cubicBezTo>
                    <a:pt x="3992" y="727"/>
                    <a:pt x="3946" y="751"/>
                    <a:pt x="3904" y="780"/>
                  </a:cubicBezTo>
                  <a:cubicBezTo>
                    <a:pt x="3861" y="809"/>
                    <a:pt x="3824" y="843"/>
                    <a:pt x="3781" y="873"/>
                  </a:cubicBezTo>
                  <a:cubicBezTo>
                    <a:pt x="3739" y="904"/>
                    <a:pt x="3686" y="918"/>
                    <a:pt x="3646" y="950"/>
                  </a:cubicBezTo>
                  <a:cubicBezTo>
                    <a:pt x="3605" y="980"/>
                    <a:pt x="3577" y="1030"/>
                    <a:pt x="3537" y="1061"/>
                  </a:cubicBezTo>
                  <a:cubicBezTo>
                    <a:pt x="3496" y="1094"/>
                    <a:pt x="3441" y="1108"/>
                    <a:pt x="3401" y="1142"/>
                  </a:cubicBezTo>
                  <a:cubicBezTo>
                    <a:pt x="3362" y="1175"/>
                    <a:pt x="3332" y="1219"/>
                    <a:pt x="3292" y="1253"/>
                  </a:cubicBezTo>
                  <a:cubicBezTo>
                    <a:pt x="3253" y="1285"/>
                    <a:pt x="3226" y="1332"/>
                    <a:pt x="3188" y="1368"/>
                  </a:cubicBezTo>
                  <a:cubicBezTo>
                    <a:pt x="3150" y="1403"/>
                    <a:pt x="3113" y="1437"/>
                    <a:pt x="3074" y="1473"/>
                  </a:cubicBezTo>
                  <a:cubicBezTo>
                    <a:pt x="3037" y="1508"/>
                    <a:pt x="2998" y="1542"/>
                    <a:pt x="2959" y="1578"/>
                  </a:cubicBezTo>
                  <a:cubicBezTo>
                    <a:pt x="2923" y="1615"/>
                    <a:pt x="2885" y="1649"/>
                    <a:pt x="2849" y="1687"/>
                  </a:cubicBezTo>
                  <a:cubicBezTo>
                    <a:pt x="2812" y="1724"/>
                    <a:pt x="2771" y="1755"/>
                    <a:pt x="2737" y="1793"/>
                  </a:cubicBezTo>
                  <a:cubicBezTo>
                    <a:pt x="2702" y="1830"/>
                    <a:pt x="2677" y="1878"/>
                    <a:pt x="2642" y="1915"/>
                  </a:cubicBezTo>
                  <a:cubicBezTo>
                    <a:pt x="2607" y="1954"/>
                    <a:pt x="2564" y="1985"/>
                    <a:pt x="2531" y="2024"/>
                  </a:cubicBezTo>
                  <a:cubicBezTo>
                    <a:pt x="2498" y="2064"/>
                    <a:pt x="2466" y="2105"/>
                    <a:pt x="2432" y="2144"/>
                  </a:cubicBezTo>
                  <a:cubicBezTo>
                    <a:pt x="2399" y="2184"/>
                    <a:pt x="2376" y="2230"/>
                    <a:pt x="2344" y="2271"/>
                  </a:cubicBezTo>
                  <a:cubicBezTo>
                    <a:pt x="2311" y="2312"/>
                    <a:pt x="2272" y="2347"/>
                    <a:pt x="2240" y="2387"/>
                  </a:cubicBezTo>
                  <a:cubicBezTo>
                    <a:pt x="2208" y="2429"/>
                    <a:pt x="2164" y="2460"/>
                    <a:pt x="2134" y="2501"/>
                  </a:cubicBezTo>
                  <a:cubicBezTo>
                    <a:pt x="2104" y="2543"/>
                    <a:pt x="2086" y="2593"/>
                    <a:pt x="2055" y="2635"/>
                  </a:cubicBezTo>
                  <a:cubicBezTo>
                    <a:pt x="2025" y="2677"/>
                    <a:pt x="1982" y="2708"/>
                    <a:pt x="1951" y="2751"/>
                  </a:cubicBezTo>
                  <a:cubicBezTo>
                    <a:pt x="1922" y="2793"/>
                    <a:pt x="1904" y="2844"/>
                    <a:pt x="1875" y="2888"/>
                  </a:cubicBezTo>
                  <a:cubicBezTo>
                    <a:pt x="1846" y="2930"/>
                    <a:pt x="1822" y="2977"/>
                    <a:pt x="1795" y="3020"/>
                  </a:cubicBezTo>
                  <a:cubicBezTo>
                    <a:pt x="1767" y="3063"/>
                    <a:pt x="1722" y="3095"/>
                    <a:pt x="1695" y="3138"/>
                  </a:cubicBezTo>
                  <a:cubicBezTo>
                    <a:pt x="1668" y="3183"/>
                    <a:pt x="1658" y="3238"/>
                    <a:pt x="1633" y="3283"/>
                  </a:cubicBezTo>
                  <a:cubicBezTo>
                    <a:pt x="1607" y="3326"/>
                    <a:pt x="1573" y="3367"/>
                    <a:pt x="1548" y="3413"/>
                  </a:cubicBezTo>
                  <a:cubicBezTo>
                    <a:pt x="1523" y="3457"/>
                    <a:pt x="1508" y="3508"/>
                    <a:pt x="1481" y="3554"/>
                  </a:cubicBezTo>
                  <a:cubicBezTo>
                    <a:pt x="1456" y="3599"/>
                    <a:pt x="1426" y="3640"/>
                    <a:pt x="1401" y="3686"/>
                  </a:cubicBezTo>
                  <a:cubicBezTo>
                    <a:pt x="1377" y="3731"/>
                    <a:pt x="1347" y="3773"/>
                    <a:pt x="1324" y="3820"/>
                  </a:cubicBezTo>
                  <a:cubicBezTo>
                    <a:pt x="1300" y="3865"/>
                    <a:pt x="1274" y="3911"/>
                    <a:pt x="1251" y="3956"/>
                  </a:cubicBezTo>
                  <a:cubicBezTo>
                    <a:pt x="1228" y="4002"/>
                    <a:pt x="1210" y="4052"/>
                    <a:pt x="1188" y="4098"/>
                  </a:cubicBezTo>
                  <a:cubicBezTo>
                    <a:pt x="1165" y="4144"/>
                    <a:pt x="1152" y="4195"/>
                    <a:pt x="1129" y="4241"/>
                  </a:cubicBezTo>
                  <a:lnTo>
                    <a:pt x="1065" y="4382"/>
                  </a:lnTo>
                  <a:cubicBezTo>
                    <a:pt x="1044" y="4428"/>
                    <a:pt x="1015" y="4473"/>
                    <a:pt x="994" y="4519"/>
                  </a:cubicBezTo>
                  <a:cubicBezTo>
                    <a:pt x="973" y="4566"/>
                    <a:pt x="963" y="4619"/>
                    <a:pt x="942" y="4667"/>
                  </a:cubicBezTo>
                  <a:cubicBezTo>
                    <a:pt x="923" y="4713"/>
                    <a:pt x="889" y="4755"/>
                    <a:pt x="870" y="4804"/>
                  </a:cubicBezTo>
                  <a:cubicBezTo>
                    <a:pt x="850" y="4852"/>
                    <a:pt x="826" y="4898"/>
                    <a:pt x="808" y="4947"/>
                  </a:cubicBezTo>
                  <a:cubicBezTo>
                    <a:pt x="790" y="4995"/>
                    <a:pt x="770" y="5044"/>
                    <a:pt x="752" y="5092"/>
                  </a:cubicBezTo>
                  <a:cubicBezTo>
                    <a:pt x="734" y="5141"/>
                    <a:pt x="718" y="5190"/>
                    <a:pt x="700" y="5239"/>
                  </a:cubicBezTo>
                  <a:cubicBezTo>
                    <a:pt x="683" y="5287"/>
                    <a:pt x="670" y="5339"/>
                    <a:pt x="653" y="5388"/>
                  </a:cubicBezTo>
                  <a:cubicBezTo>
                    <a:pt x="637" y="5436"/>
                    <a:pt x="627" y="5487"/>
                    <a:pt x="610" y="5537"/>
                  </a:cubicBezTo>
                  <a:cubicBezTo>
                    <a:pt x="595" y="5585"/>
                    <a:pt x="579" y="5636"/>
                    <a:pt x="562" y="5684"/>
                  </a:cubicBezTo>
                  <a:cubicBezTo>
                    <a:pt x="548" y="5734"/>
                    <a:pt x="537" y="5784"/>
                    <a:pt x="522" y="5833"/>
                  </a:cubicBezTo>
                  <a:cubicBezTo>
                    <a:pt x="506" y="5884"/>
                    <a:pt x="492" y="5933"/>
                    <a:pt x="476" y="5982"/>
                  </a:cubicBezTo>
                  <a:cubicBezTo>
                    <a:pt x="463" y="6032"/>
                    <a:pt x="443" y="6081"/>
                    <a:pt x="430" y="6130"/>
                  </a:cubicBezTo>
                  <a:cubicBezTo>
                    <a:pt x="415" y="6181"/>
                    <a:pt x="419" y="6236"/>
                    <a:pt x="406" y="6285"/>
                  </a:cubicBezTo>
                  <a:cubicBezTo>
                    <a:pt x="394" y="6335"/>
                    <a:pt x="373" y="6383"/>
                    <a:pt x="361" y="6435"/>
                  </a:cubicBezTo>
                  <a:cubicBezTo>
                    <a:pt x="349" y="6485"/>
                    <a:pt x="317" y="6530"/>
                    <a:pt x="306" y="6582"/>
                  </a:cubicBezTo>
                  <a:cubicBezTo>
                    <a:pt x="294" y="6632"/>
                    <a:pt x="304" y="6687"/>
                    <a:pt x="292" y="6738"/>
                  </a:cubicBezTo>
                  <a:cubicBezTo>
                    <a:pt x="281" y="6788"/>
                    <a:pt x="269" y="6839"/>
                    <a:pt x="258" y="6890"/>
                  </a:cubicBezTo>
                  <a:cubicBezTo>
                    <a:pt x="248" y="6940"/>
                    <a:pt x="227" y="6989"/>
                    <a:pt x="218" y="7039"/>
                  </a:cubicBezTo>
                  <a:cubicBezTo>
                    <a:pt x="208" y="7091"/>
                    <a:pt x="202" y="7142"/>
                    <a:pt x="194" y="7192"/>
                  </a:cubicBezTo>
                  <a:cubicBezTo>
                    <a:pt x="184" y="7243"/>
                    <a:pt x="178" y="7295"/>
                    <a:pt x="170" y="7345"/>
                  </a:cubicBezTo>
                  <a:cubicBezTo>
                    <a:pt x="160" y="7396"/>
                    <a:pt x="164" y="7449"/>
                    <a:pt x="155" y="7499"/>
                  </a:cubicBezTo>
                  <a:cubicBezTo>
                    <a:pt x="148" y="7551"/>
                    <a:pt x="125" y="7599"/>
                    <a:pt x="118" y="7650"/>
                  </a:cubicBezTo>
                  <a:cubicBezTo>
                    <a:pt x="110" y="7702"/>
                    <a:pt x="118" y="7756"/>
                    <a:pt x="111" y="7807"/>
                  </a:cubicBezTo>
                  <a:cubicBezTo>
                    <a:pt x="105" y="7859"/>
                    <a:pt x="80" y="7907"/>
                    <a:pt x="74" y="7958"/>
                  </a:cubicBezTo>
                  <a:cubicBezTo>
                    <a:pt x="68" y="8010"/>
                    <a:pt x="70" y="8062"/>
                    <a:pt x="67" y="8113"/>
                  </a:cubicBezTo>
                  <a:cubicBezTo>
                    <a:pt x="62" y="8164"/>
                    <a:pt x="51" y="8216"/>
                    <a:pt x="48" y="8267"/>
                  </a:cubicBezTo>
                  <a:cubicBezTo>
                    <a:pt x="44" y="8319"/>
                    <a:pt x="30" y="8370"/>
                    <a:pt x="27" y="8422"/>
                  </a:cubicBezTo>
                  <a:cubicBezTo>
                    <a:pt x="24" y="8473"/>
                    <a:pt x="32" y="8526"/>
                    <a:pt x="28" y="8577"/>
                  </a:cubicBezTo>
                  <a:cubicBezTo>
                    <a:pt x="25" y="8629"/>
                    <a:pt x="16" y="8680"/>
                    <a:pt x="13" y="8732"/>
                  </a:cubicBezTo>
                  <a:cubicBezTo>
                    <a:pt x="10" y="8783"/>
                    <a:pt x="33" y="8836"/>
                    <a:pt x="32" y="8888"/>
                  </a:cubicBezTo>
                  <a:cubicBezTo>
                    <a:pt x="30" y="8939"/>
                    <a:pt x="7" y="8991"/>
                    <a:pt x="7" y="9042"/>
                  </a:cubicBezTo>
                  <a:cubicBezTo>
                    <a:pt x="6" y="9094"/>
                    <a:pt x="10" y="9145"/>
                    <a:pt x="10" y="9197"/>
                  </a:cubicBezTo>
                  <a:cubicBezTo>
                    <a:pt x="10" y="9248"/>
                    <a:pt x="6" y="9300"/>
                    <a:pt x="6" y="9351"/>
                  </a:cubicBezTo>
                  <a:cubicBezTo>
                    <a:pt x="6" y="9403"/>
                    <a:pt x="15" y="9454"/>
                    <a:pt x="15" y="9506"/>
                  </a:cubicBezTo>
                  <a:cubicBezTo>
                    <a:pt x="16" y="9557"/>
                    <a:pt x="0" y="9610"/>
                    <a:pt x="1" y="9661"/>
                  </a:cubicBezTo>
                  <a:cubicBezTo>
                    <a:pt x="2" y="9713"/>
                    <a:pt x="24" y="9764"/>
                    <a:pt x="27" y="9816"/>
                  </a:cubicBezTo>
                  <a:cubicBezTo>
                    <a:pt x="29" y="9867"/>
                    <a:pt x="33" y="9919"/>
                    <a:pt x="38" y="9970"/>
                  </a:cubicBezTo>
                  <a:cubicBezTo>
                    <a:pt x="40" y="10022"/>
                    <a:pt x="50" y="10073"/>
                    <a:pt x="53" y="10125"/>
                  </a:cubicBezTo>
                  <a:cubicBezTo>
                    <a:pt x="58" y="10176"/>
                    <a:pt x="58" y="10228"/>
                    <a:pt x="63" y="10279"/>
                  </a:cubicBezTo>
                  <a:cubicBezTo>
                    <a:pt x="68" y="10331"/>
                    <a:pt x="74" y="10382"/>
                    <a:pt x="80" y="10434"/>
                  </a:cubicBezTo>
                  <a:cubicBezTo>
                    <a:pt x="86" y="10485"/>
                    <a:pt x="96" y="10537"/>
                    <a:pt x="102" y="10586"/>
                  </a:cubicBezTo>
                  <a:cubicBezTo>
                    <a:pt x="108" y="10637"/>
                    <a:pt x="116" y="10689"/>
                    <a:pt x="124" y="10740"/>
                  </a:cubicBezTo>
                  <a:cubicBezTo>
                    <a:pt x="131" y="10792"/>
                    <a:pt x="130" y="10845"/>
                    <a:pt x="137" y="10895"/>
                  </a:cubicBezTo>
                  <a:cubicBezTo>
                    <a:pt x="144" y="10946"/>
                    <a:pt x="171" y="10994"/>
                    <a:pt x="179" y="11045"/>
                  </a:cubicBezTo>
                  <a:cubicBezTo>
                    <a:pt x="189" y="11096"/>
                    <a:pt x="185" y="11149"/>
                    <a:pt x="195" y="11199"/>
                  </a:cubicBezTo>
                  <a:cubicBezTo>
                    <a:pt x="205" y="11251"/>
                    <a:pt x="211" y="11302"/>
                    <a:pt x="222" y="11352"/>
                  </a:cubicBezTo>
                  <a:cubicBezTo>
                    <a:pt x="233" y="11404"/>
                    <a:pt x="240" y="11455"/>
                    <a:pt x="252" y="11506"/>
                  </a:cubicBezTo>
                  <a:cubicBezTo>
                    <a:pt x="264" y="11555"/>
                    <a:pt x="282" y="11605"/>
                    <a:pt x="297" y="11655"/>
                  </a:cubicBezTo>
                  <a:cubicBezTo>
                    <a:pt x="309" y="11705"/>
                    <a:pt x="333" y="11751"/>
                    <a:pt x="346" y="11802"/>
                  </a:cubicBezTo>
                  <a:cubicBezTo>
                    <a:pt x="360" y="11852"/>
                    <a:pt x="352" y="11908"/>
                    <a:pt x="366" y="11957"/>
                  </a:cubicBezTo>
                  <a:cubicBezTo>
                    <a:pt x="382" y="12008"/>
                    <a:pt x="391" y="12058"/>
                    <a:pt x="407" y="12108"/>
                  </a:cubicBezTo>
                  <a:cubicBezTo>
                    <a:pt x="422" y="12157"/>
                    <a:pt x="442" y="12206"/>
                    <a:pt x="457" y="12254"/>
                  </a:cubicBezTo>
                  <a:cubicBezTo>
                    <a:pt x="474" y="12305"/>
                    <a:pt x="509" y="12347"/>
                    <a:pt x="527" y="12396"/>
                  </a:cubicBezTo>
                  <a:cubicBezTo>
                    <a:pt x="545" y="12444"/>
                    <a:pt x="564" y="12490"/>
                    <a:pt x="583" y="12539"/>
                  </a:cubicBezTo>
                  <a:cubicBezTo>
                    <a:pt x="601" y="12587"/>
                    <a:pt x="606" y="12641"/>
                    <a:pt x="625" y="12689"/>
                  </a:cubicBezTo>
                  <a:cubicBezTo>
                    <a:pt x="644" y="12737"/>
                    <a:pt x="672" y="12781"/>
                    <a:pt x="692" y="12828"/>
                  </a:cubicBezTo>
                  <a:cubicBezTo>
                    <a:pt x="712" y="12876"/>
                    <a:pt x="718" y="12930"/>
                    <a:pt x="740" y="12977"/>
                  </a:cubicBezTo>
                  <a:cubicBezTo>
                    <a:pt x="761" y="13023"/>
                    <a:pt x="799" y="13063"/>
                    <a:pt x="821" y="13110"/>
                  </a:cubicBezTo>
                  <a:cubicBezTo>
                    <a:pt x="844" y="13157"/>
                    <a:pt x="876" y="13198"/>
                    <a:pt x="899" y="13245"/>
                  </a:cubicBezTo>
                  <a:cubicBezTo>
                    <a:pt x="923" y="13290"/>
                    <a:pt x="933" y="13344"/>
                    <a:pt x="958" y="13389"/>
                  </a:cubicBezTo>
                  <a:cubicBezTo>
                    <a:pt x="982" y="13434"/>
                    <a:pt x="1024" y="13470"/>
                    <a:pt x="1049" y="13516"/>
                  </a:cubicBezTo>
                  <a:cubicBezTo>
                    <a:pt x="1074" y="13561"/>
                    <a:pt x="1085" y="13614"/>
                    <a:pt x="1112" y="13658"/>
                  </a:cubicBezTo>
                  <a:cubicBezTo>
                    <a:pt x="1140" y="13702"/>
                    <a:pt x="1163" y="13750"/>
                    <a:pt x="1189" y="13792"/>
                  </a:cubicBezTo>
                  <a:cubicBezTo>
                    <a:pt x="1219" y="13837"/>
                    <a:pt x="1258" y="13871"/>
                    <a:pt x="1288" y="13914"/>
                  </a:cubicBezTo>
                  <a:cubicBezTo>
                    <a:pt x="1318" y="13956"/>
                    <a:pt x="1340" y="14004"/>
                    <a:pt x="1371" y="14046"/>
                  </a:cubicBezTo>
                  <a:cubicBezTo>
                    <a:pt x="1401" y="14087"/>
                    <a:pt x="1443" y="14122"/>
                    <a:pt x="1475" y="14161"/>
                  </a:cubicBezTo>
                  <a:cubicBezTo>
                    <a:pt x="1508" y="14202"/>
                    <a:pt x="1548" y="14235"/>
                    <a:pt x="1582" y="14273"/>
                  </a:cubicBezTo>
                  <a:cubicBezTo>
                    <a:pt x="1615" y="14312"/>
                    <a:pt x="1632" y="14367"/>
                    <a:pt x="1665" y="14404"/>
                  </a:cubicBezTo>
                  <a:cubicBezTo>
                    <a:pt x="1699" y="14443"/>
                    <a:pt x="1739" y="14477"/>
                    <a:pt x="1773" y="14516"/>
                  </a:cubicBezTo>
                  <a:cubicBezTo>
                    <a:pt x="1811" y="14553"/>
                    <a:pt x="1858" y="14577"/>
                    <a:pt x="1896" y="14612"/>
                  </a:cubicBezTo>
                  <a:cubicBezTo>
                    <a:pt x="1933" y="14649"/>
                    <a:pt x="1959" y="14695"/>
                    <a:pt x="1996" y="14730"/>
                  </a:cubicBezTo>
                  <a:cubicBezTo>
                    <a:pt x="2036" y="14765"/>
                    <a:pt x="2075" y="14798"/>
                    <a:pt x="2115" y="14832"/>
                  </a:cubicBezTo>
                  <a:cubicBezTo>
                    <a:pt x="2154" y="14864"/>
                    <a:pt x="2198" y="14892"/>
                    <a:pt x="2238" y="14924"/>
                  </a:cubicBezTo>
                  <a:cubicBezTo>
                    <a:pt x="2280" y="14955"/>
                    <a:pt x="2327" y="14977"/>
                    <a:pt x="2369" y="15007"/>
                  </a:cubicBezTo>
                  <a:cubicBezTo>
                    <a:pt x="2412" y="15038"/>
                    <a:pt x="2442" y="15085"/>
                    <a:pt x="2485" y="15111"/>
                  </a:cubicBezTo>
                  <a:cubicBezTo>
                    <a:pt x="2529" y="15139"/>
                    <a:pt x="2578" y="15160"/>
                    <a:pt x="2621" y="15185"/>
                  </a:cubicBezTo>
                  <a:cubicBezTo>
                    <a:pt x="2666" y="15212"/>
                    <a:pt x="2718" y="15224"/>
                    <a:pt x="2764" y="15248"/>
                  </a:cubicBezTo>
                  <a:cubicBezTo>
                    <a:pt x="2809" y="15273"/>
                    <a:pt x="2848" y="15311"/>
                    <a:pt x="2894" y="15333"/>
                  </a:cubicBezTo>
                  <a:cubicBezTo>
                    <a:pt x="2941" y="15355"/>
                    <a:pt x="2997" y="15355"/>
                    <a:pt x="3044" y="15375"/>
                  </a:cubicBezTo>
                  <a:cubicBezTo>
                    <a:pt x="3091" y="15395"/>
                    <a:pt x="3136" y="15419"/>
                    <a:pt x="3187" y="15436"/>
                  </a:cubicBezTo>
                  <a:cubicBezTo>
                    <a:pt x="3235" y="15454"/>
                    <a:pt x="3280" y="15480"/>
                    <a:pt x="3328" y="15497"/>
                  </a:cubicBezTo>
                  <a:cubicBezTo>
                    <a:pt x="3377" y="15511"/>
                    <a:pt x="3424" y="15539"/>
                    <a:pt x="3474" y="15552"/>
                  </a:cubicBezTo>
                  <a:cubicBezTo>
                    <a:pt x="3495" y="15558"/>
                    <a:pt x="3517" y="15559"/>
                    <a:pt x="3538" y="15559"/>
                  </a:cubicBezTo>
                  <a:cubicBezTo>
                    <a:pt x="3550" y="15559"/>
                    <a:pt x="3562" y="15558"/>
                    <a:pt x="3574" y="15558"/>
                  </a:cubicBezTo>
                  <a:cubicBezTo>
                    <a:pt x="3593" y="15558"/>
                    <a:pt x="3612" y="15559"/>
                    <a:pt x="3630" y="15563"/>
                  </a:cubicBezTo>
                  <a:cubicBezTo>
                    <a:pt x="3706" y="15579"/>
                    <a:pt x="3706" y="15578"/>
                    <a:pt x="3781" y="15595"/>
                  </a:cubicBezTo>
                  <a:cubicBezTo>
                    <a:pt x="3858" y="15612"/>
                    <a:pt x="3854" y="15620"/>
                    <a:pt x="3930" y="15636"/>
                  </a:cubicBezTo>
                  <a:cubicBezTo>
                    <a:pt x="4006" y="15652"/>
                    <a:pt x="4007" y="15644"/>
                    <a:pt x="4082" y="15661"/>
                  </a:cubicBezTo>
                  <a:cubicBezTo>
                    <a:pt x="4157" y="15678"/>
                    <a:pt x="4151" y="15704"/>
                    <a:pt x="4227" y="15721"/>
                  </a:cubicBezTo>
                  <a:cubicBezTo>
                    <a:pt x="4302" y="15736"/>
                    <a:pt x="4305" y="15723"/>
                    <a:pt x="4380" y="15740"/>
                  </a:cubicBezTo>
                  <a:cubicBezTo>
                    <a:pt x="4455" y="15757"/>
                    <a:pt x="4456" y="15745"/>
                    <a:pt x="4532" y="15761"/>
                  </a:cubicBezTo>
                  <a:cubicBezTo>
                    <a:pt x="4608" y="15778"/>
                    <a:pt x="4605" y="15789"/>
                    <a:pt x="4681" y="15803"/>
                  </a:cubicBezTo>
                  <a:cubicBezTo>
                    <a:pt x="4757" y="15820"/>
                    <a:pt x="4758" y="15808"/>
                    <a:pt x="4834" y="15825"/>
                  </a:cubicBezTo>
                  <a:cubicBezTo>
                    <a:pt x="4909" y="15842"/>
                    <a:pt x="4907" y="15850"/>
                    <a:pt x="4982" y="15867"/>
                  </a:cubicBezTo>
                  <a:cubicBezTo>
                    <a:pt x="5058" y="15884"/>
                    <a:pt x="5058" y="15881"/>
                    <a:pt x="5133" y="15896"/>
                  </a:cubicBezTo>
                  <a:cubicBezTo>
                    <a:pt x="5210" y="15912"/>
                    <a:pt x="5211" y="15905"/>
                    <a:pt x="5287" y="15921"/>
                  </a:cubicBezTo>
                  <a:cubicBezTo>
                    <a:pt x="5362" y="15936"/>
                    <a:pt x="5357" y="15953"/>
                    <a:pt x="5434" y="15970"/>
                  </a:cubicBezTo>
                  <a:cubicBezTo>
                    <a:pt x="5471" y="15979"/>
                    <a:pt x="5491" y="15979"/>
                    <a:pt x="5511" y="15979"/>
                  </a:cubicBezTo>
                  <a:cubicBezTo>
                    <a:pt x="5530" y="15979"/>
                    <a:pt x="5550" y="15979"/>
                    <a:pt x="5587" y="15987"/>
                  </a:cubicBezTo>
                  <a:cubicBezTo>
                    <a:pt x="5664" y="16003"/>
                    <a:pt x="5658" y="16027"/>
                    <a:pt x="5733" y="16043"/>
                  </a:cubicBezTo>
                  <a:cubicBezTo>
                    <a:pt x="5809" y="16060"/>
                    <a:pt x="5810" y="16050"/>
                    <a:pt x="5885" y="16067"/>
                  </a:cubicBezTo>
                  <a:cubicBezTo>
                    <a:pt x="5962" y="16084"/>
                    <a:pt x="5960" y="16086"/>
                    <a:pt x="6036" y="16103"/>
                  </a:cubicBezTo>
                  <a:cubicBezTo>
                    <a:pt x="6112" y="16120"/>
                    <a:pt x="6113" y="16111"/>
                    <a:pt x="6188" y="16128"/>
                  </a:cubicBezTo>
                  <a:cubicBezTo>
                    <a:pt x="6264" y="16145"/>
                    <a:pt x="6263" y="16146"/>
                    <a:pt x="6338" y="16163"/>
                  </a:cubicBezTo>
                  <a:cubicBezTo>
                    <a:pt x="6415" y="16179"/>
                    <a:pt x="6415" y="16181"/>
                    <a:pt x="6489" y="16195"/>
                  </a:cubicBezTo>
                  <a:cubicBezTo>
                    <a:pt x="6564" y="16212"/>
                    <a:pt x="6564" y="16208"/>
                    <a:pt x="6640" y="16223"/>
                  </a:cubicBezTo>
                  <a:cubicBezTo>
                    <a:pt x="6715" y="16239"/>
                    <a:pt x="6717" y="16231"/>
                    <a:pt x="6793" y="16245"/>
                  </a:cubicBezTo>
                  <a:cubicBezTo>
                    <a:pt x="6869" y="16262"/>
                    <a:pt x="6863" y="16290"/>
                    <a:pt x="6937" y="16304"/>
                  </a:cubicBezTo>
                  <a:cubicBezTo>
                    <a:pt x="6956" y="16309"/>
                    <a:pt x="6970" y="16310"/>
                    <a:pt x="6983" y="16310"/>
                  </a:cubicBezTo>
                  <a:cubicBezTo>
                    <a:pt x="7007" y="16310"/>
                    <a:pt x="7022" y="16305"/>
                    <a:pt x="7046" y="16305"/>
                  </a:cubicBezTo>
                  <a:cubicBezTo>
                    <a:pt x="7059" y="16305"/>
                    <a:pt x="7074" y="16306"/>
                    <a:pt x="7093" y="16311"/>
                  </a:cubicBezTo>
                  <a:cubicBezTo>
                    <a:pt x="7168" y="16328"/>
                    <a:pt x="7163" y="16347"/>
                    <a:pt x="7238" y="16363"/>
                  </a:cubicBezTo>
                  <a:cubicBezTo>
                    <a:pt x="7276" y="16371"/>
                    <a:pt x="7296" y="16371"/>
                    <a:pt x="7315" y="16371"/>
                  </a:cubicBezTo>
                  <a:cubicBezTo>
                    <a:pt x="7335" y="16371"/>
                    <a:pt x="7354" y="16371"/>
                    <a:pt x="7391" y="16378"/>
                  </a:cubicBezTo>
                  <a:cubicBezTo>
                    <a:pt x="7466" y="16395"/>
                    <a:pt x="7462" y="16415"/>
                    <a:pt x="7536" y="16432"/>
                  </a:cubicBezTo>
                  <a:cubicBezTo>
                    <a:pt x="7611" y="16449"/>
                    <a:pt x="7611" y="16447"/>
                    <a:pt x="7686" y="16463"/>
                  </a:cubicBezTo>
                  <a:cubicBezTo>
                    <a:pt x="7724" y="16472"/>
                    <a:pt x="7744" y="16472"/>
                    <a:pt x="7763" y="16472"/>
                  </a:cubicBezTo>
                  <a:cubicBezTo>
                    <a:pt x="7783" y="16472"/>
                    <a:pt x="7803" y="16472"/>
                    <a:pt x="7840" y="16480"/>
                  </a:cubicBezTo>
                  <a:cubicBezTo>
                    <a:pt x="7917" y="16497"/>
                    <a:pt x="7917" y="16497"/>
                    <a:pt x="7990" y="16514"/>
                  </a:cubicBezTo>
                  <a:cubicBezTo>
                    <a:pt x="8066" y="16530"/>
                    <a:pt x="8066" y="16529"/>
                    <a:pt x="8142" y="16546"/>
                  </a:cubicBezTo>
                  <a:cubicBezTo>
                    <a:pt x="8217" y="16562"/>
                    <a:pt x="8215" y="16577"/>
                    <a:pt x="8288" y="16594"/>
                  </a:cubicBezTo>
                  <a:cubicBezTo>
                    <a:pt x="8365" y="16611"/>
                    <a:pt x="8366" y="16601"/>
                    <a:pt x="8441" y="16618"/>
                  </a:cubicBezTo>
                  <a:cubicBezTo>
                    <a:pt x="8517" y="16635"/>
                    <a:pt x="8519" y="16625"/>
                    <a:pt x="8595" y="16642"/>
                  </a:cubicBezTo>
                  <a:cubicBezTo>
                    <a:pt x="8670" y="16659"/>
                    <a:pt x="8665" y="16675"/>
                    <a:pt x="8741" y="16691"/>
                  </a:cubicBezTo>
                  <a:cubicBezTo>
                    <a:pt x="8817" y="16708"/>
                    <a:pt x="8817" y="16703"/>
                    <a:pt x="8893" y="16720"/>
                  </a:cubicBezTo>
                  <a:cubicBezTo>
                    <a:pt x="8968" y="16736"/>
                    <a:pt x="8970" y="16726"/>
                    <a:pt x="9045" y="16742"/>
                  </a:cubicBezTo>
                  <a:cubicBezTo>
                    <a:pt x="9122" y="16759"/>
                    <a:pt x="9119" y="16764"/>
                    <a:pt x="9196" y="16781"/>
                  </a:cubicBezTo>
                  <a:cubicBezTo>
                    <a:pt x="9271" y="16796"/>
                    <a:pt x="9271" y="16795"/>
                    <a:pt x="9347" y="16811"/>
                  </a:cubicBezTo>
                  <a:cubicBezTo>
                    <a:pt x="9422" y="16827"/>
                    <a:pt x="9420" y="16842"/>
                    <a:pt x="9494" y="16857"/>
                  </a:cubicBezTo>
                  <a:cubicBezTo>
                    <a:pt x="9570" y="16874"/>
                    <a:pt x="9571" y="16868"/>
                    <a:pt x="9645" y="16885"/>
                  </a:cubicBezTo>
                  <a:cubicBezTo>
                    <a:pt x="9721" y="16902"/>
                    <a:pt x="9724" y="16890"/>
                    <a:pt x="9798" y="16905"/>
                  </a:cubicBezTo>
                  <a:lnTo>
                    <a:pt x="9949" y="16939"/>
                  </a:lnTo>
                  <a:cubicBezTo>
                    <a:pt x="10025" y="16956"/>
                    <a:pt x="10027" y="16950"/>
                    <a:pt x="10100" y="16966"/>
                  </a:cubicBezTo>
                  <a:cubicBezTo>
                    <a:pt x="10177" y="16983"/>
                    <a:pt x="10173" y="16994"/>
                    <a:pt x="10249" y="17011"/>
                  </a:cubicBezTo>
                  <a:cubicBezTo>
                    <a:pt x="10325" y="17026"/>
                    <a:pt x="10323" y="17031"/>
                    <a:pt x="10400" y="17048"/>
                  </a:cubicBezTo>
                  <a:cubicBezTo>
                    <a:pt x="10475" y="17065"/>
                    <a:pt x="10474" y="17069"/>
                    <a:pt x="10549" y="17086"/>
                  </a:cubicBezTo>
                  <a:cubicBezTo>
                    <a:pt x="10625" y="17103"/>
                    <a:pt x="10627" y="17089"/>
                    <a:pt x="10702" y="17105"/>
                  </a:cubicBezTo>
                  <a:cubicBezTo>
                    <a:pt x="10778" y="17122"/>
                    <a:pt x="10779" y="17116"/>
                    <a:pt x="10854" y="17132"/>
                  </a:cubicBezTo>
                  <a:cubicBezTo>
                    <a:pt x="10929" y="17148"/>
                    <a:pt x="10929" y="17146"/>
                    <a:pt x="11005" y="17163"/>
                  </a:cubicBezTo>
                  <a:cubicBezTo>
                    <a:pt x="11080" y="17180"/>
                    <a:pt x="11075" y="17196"/>
                    <a:pt x="11152" y="17213"/>
                  </a:cubicBezTo>
                  <a:cubicBezTo>
                    <a:pt x="11227" y="17230"/>
                    <a:pt x="11227" y="17225"/>
                    <a:pt x="11303" y="17242"/>
                  </a:cubicBezTo>
                  <a:cubicBezTo>
                    <a:pt x="11329" y="17248"/>
                    <a:pt x="11347" y="17249"/>
                    <a:pt x="11362" y="17249"/>
                  </a:cubicBezTo>
                  <a:cubicBezTo>
                    <a:pt x="11375" y="17249"/>
                    <a:pt x="11387" y="17248"/>
                    <a:pt x="11400" y="17248"/>
                  </a:cubicBezTo>
                  <a:cubicBezTo>
                    <a:pt x="11415" y="17248"/>
                    <a:pt x="11433" y="17249"/>
                    <a:pt x="11459" y="17255"/>
                  </a:cubicBezTo>
                  <a:cubicBezTo>
                    <a:pt x="11535" y="17272"/>
                    <a:pt x="11533" y="17277"/>
                    <a:pt x="11608" y="17293"/>
                  </a:cubicBezTo>
                  <a:cubicBezTo>
                    <a:pt x="11685" y="17310"/>
                    <a:pt x="11681" y="17326"/>
                    <a:pt x="11757" y="17341"/>
                  </a:cubicBezTo>
                  <a:cubicBezTo>
                    <a:pt x="11833" y="17358"/>
                    <a:pt x="11835" y="17350"/>
                    <a:pt x="11910" y="17366"/>
                  </a:cubicBezTo>
                  <a:cubicBezTo>
                    <a:pt x="11986" y="17382"/>
                    <a:pt x="11984" y="17389"/>
                    <a:pt x="12060" y="17405"/>
                  </a:cubicBezTo>
                  <a:cubicBezTo>
                    <a:pt x="12086" y="17411"/>
                    <a:pt x="12104" y="17413"/>
                    <a:pt x="12119" y="17413"/>
                  </a:cubicBezTo>
                  <a:cubicBezTo>
                    <a:pt x="12132" y="17413"/>
                    <a:pt x="12144" y="17412"/>
                    <a:pt x="12157" y="17412"/>
                  </a:cubicBezTo>
                  <a:cubicBezTo>
                    <a:pt x="12172" y="17412"/>
                    <a:pt x="12190" y="17413"/>
                    <a:pt x="12216" y="17419"/>
                  </a:cubicBezTo>
                  <a:cubicBezTo>
                    <a:pt x="12292" y="17436"/>
                    <a:pt x="12292" y="17438"/>
                    <a:pt x="12368" y="17454"/>
                  </a:cubicBezTo>
                  <a:cubicBezTo>
                    <a:pt x="12424" y="17467"/>
                    <a:pt x="12439" y="17503"/>
                    <a:pt x="12471" y="17503"/>
                  </a:cubicBezTo>
                  <a:cubicBezTo>
                    <a:pt x="12481" y="17503"/>
                    <a:pt x="12493" y="17499"/>
                    <a:pt x="12510" y="17489"/>
                  </a:cubicBezTo>
                  <a:cubicBezTo>
                    <a:pt x="12575" y="17447"/>
                    <a:pt x="12545" y="17426"/>
                    <a:pt x="12562" y="17351"/>
                  </a:cubicBezTo>
                  <a:cubicBezTo>
                    <a:pt x="12577" y="17275"/>
                    <a:pt x="12575" y="17275"/>
                    <a:pt x="12592" y="17200"/>
                  </a:cubicBezTo>
                  <a:cubicBezTo>
                    <a:pt x="12608" y="17123"/>
                    <a:pt x="12606" y="17123"/>
                    <a:pt x="12623" y="17048"/>
                  </a:cubicBezTo>
                  <a:cubicBezTo>
                    <a:pt x="12640" y="16972"/>
                    <a:pt x="12643" y="16972"/>
                    <a:pt x="12659" y="16897"/>
                  </a:cubicBezTo>
                  <a:cubicBezTo>
                    <a:pt x="12674" y="16820"/>
                    <a:pt x="12673" y="16820"/>
                    <a:pt x="12690" y="16745"/>
                  </a:cubicBezTo>
                  <a:cubicBezTo>
                    <a:pt x="12707" y="16669"/>
                    <a:pt x="12703" y="16669"/>
                    <a:pt x="12720" y="16594"/>
                  </a:cubicBezTo>
                  <a:cubicBezTo>
                    <a:pt x="12737" y="16518"/>
                    <a:pt x="12734" y="16518"/>
                    <a:pt x="12751" y="16443"/>
                  </a:cubicBezTo>
                  <a:cubicBezTo>
                    <a:pt x="12768" y="16366"/>
                    <a:pt x="12769" y="16366"/>
                    <a:pt x="12786" y="16291"/>
                  </a:cubicBezTo>
                  <a:cubicBezTo>
                    <a:pt x="12801" y="16215"/>
                    <a:pt x="12792" y="16212"/>
                    <a:pt x="12808" y="16136"/>
                  </a:cubicBezTo>
                  <a:cubicBezTo>
                    <a:pt x="12825" y="16061"/>
                    <a:pt x="12843" y="16066"/>
                    <a:pt x="12860" y="15988"/>
                  </a:cubicBezTo>
                  <a:cubicBezTo>
                    <a:pt x="12877" y="15912"/>
                    <a:pt x="12868" y="15911"/>
                    <a:pt x="12885" y="15836"/>
                  </a:cubicBezTo>
                  <a:cubicBezTo>
                    <a:pt x="12902" y="15759"/>
                    <a:pt x="12896" y="15758"/>
                    <a:pt x="12913" y="15682"/>
                  </a:cubicBezTo>
                  <a:cubicBezTo>
                    <a:pt x="12929" y="15607"/>
                    <a:pt x="12920" y="15603"/>
                    <a:pt x="12937" y="15528"/>
                  </a:cubicBezTo>
                  <a:cubicBezTo>
                    <a:pt x="12953" y="15452"/>
                    <a:pt x="12963" y="15454"/>
                    <a:pt x="12980" y="15378"/>
                  </a:cubicBezTo>
                  <a:cubicBezTo>
                    <a:pt x="12995" y="15303"/>
                    <a:pt x="12998" y="15303"/>
                    <a:pt x="13015" y="15226"/>
                  </a:cubicBezTo>
                  <a:cubicBezTo>
                    <a:pt x="13030" y="15151"/>
                    <a:pt x="13029" y="15151"/>
                    <a:pt x="13045" y="15074"/>
                  </a:cubicBezTo>
                  <a:lnTo>
                    <a:pt x="13078" y="14922"/>
                  </a:lnTo>
                  <a:cubicBezTo>
                    <a:pt x="13095" y="14846"/>
                    <a:pt x="13101" y="14849"/>
                    <a:pt x="13116" y="14772"/>
                  </a:cubicBezTo>
                  <a:cubicBezTo>
                    <a:pt x="13133" y="14697"/>
                    <a:pt x="13127" y="14695"/>
                    <a:pt x="13144" y="14620"/>
                  </a:cubicBezTo>
                  <a:cubicBezTo>
                    <a:pt x="13161" y="14543"/>
                    <a:pt x="13158" y="14543"/>
                    <a:pt x="13175" y="14468"/>
                  </a:cubicBezTo>
                  <a:cubicBezTo>
                    <a:pt x="13192" y="14392"/>
                    <a:pt x="13200" y="14394"/>
                    <a:pt x="13217" y="14318"/>
                  </a:cubicBezTo>
                  <a:cubicBezTo>
                    <a:pt x="13234" y="14243"/>
                    <a:pt x="13211" y="14238"/>
                    <a:pt x="13228" y="14162"/>
                  </a:cubicBezTo>
                  <a:cubicBezTo>
                    <a:pt x="13245" y="14087"/>
                    <a:pt x="13242" y="14087"/>
                    <a:pt x="13259" y="14010"/>
                  </a:cubicBezTo>
                  <a:cubicBezTo>
                    <a:pt x="13276" y="13935"/>
                    <a:pt x="13290" y="13938"/>
                    <a:pt x="13307" y="13863"/>
                  </a:cubicBezTo>
                  <a:cubicBezTo>
                    <a:pt x="13322" y="13786"/>
                    <a:pt x="13328" y="13789"/>
                    <a:pt x="13344" y="13712"/>
                  </a:cubicBezTo>
                  <a:cubicBezTo>
                    <a:pt x="13361" y="13637"/>
                    <a:pt x="13347" y="13634"/>
                    <a:pt x="13363" y="13559"/>
                  </a:cubicBezTo>
                  <a:lnTo>
                    <a:pt x="13397" y="13407"/>
                  </a:lnTo>
                  <a:cubicBezTo>
                    <a:pt x="13413" y="13331"/>
                    <a:pt x="13410" y="13330"/>
                    <a:pt x="13426" y="13253"/>
                  </a:cubicBezTo>
                  <a:cubicBezTo>
                    <a:pt x="13442" y="13178"/>
                    <a:pt x="13446" y="13178"/>
                    <a:pt x="13463" y="13102"/>
                  </a:cubicBezTo>
                  <a:cubicBezTo>
                    <a:pt x="13479" y="13027"/>
                    <a:pt x="13487" y="13028"/>
                    <a:pt x="13503" y="12953"/>
                  </a:cubicBezTo>
                  <a:cubicBezTo>
                    <a:pt x="13520" y="12877"/>
                    <a:pt x="13517" y="12876"/>
                    <a:pt x="13533" y="12799"/>
                  </a:cubicBezTo>
                  <a:cubicBezTo>
                    <a:pt x="13550" y="12724"/>
                    <a:pt x="13559" y="12725"/>
                    <a:pt x="13575" y="12650"/>
                  </a:cubicBezTo>
                  <a:cubicBezTo>
                    <a:pt x="13592" y="12574"/>
                    <a:pt x="13584" y="12573"/>
                    <a:pt x="13600" y="12495"/>
                  </a:cubicBezTo>
                  <a:cubicBezTo>
                    <a:pt x="13617" y="12420"/>
                    <a:pt x="13635" y="12423"/>
                    <a:pt x="13651" y="12347"/>
                  </a:cubicBezTo>
                  <a:cubicBezTo>
                    <a:pt x="13666" y="12271"/>
                    <a:pt x="13652" y="12269"/>
                    <a:pt x="13666" y="12191"/>
                  </a:cubicBezTo>
                  <a:cubicBezTo>
                    <a:pt x="13683" y="12115"/>
                    <a:pt x="13695" y="12118"/>
                    <a:pt x="13712" y="12042"/>
                  </a:cubicBezTo>
                  <a:cubicBezTo>
                    <a:pt x="13729" y="11967"/>
                    <a:pt x="13720" y="11966"/>
                    <a:pt x="13737" y="11890"/>
                  </a:cubicBezTo>
                  <a:cubicBezTo>
                    <a:pt x="13752" y="11814"/>
                    <a:pt x="13733" y="11810"/>
                    <a:pt x="13750" y="11733"/>
                  </a:cubicBezTo>
                  <a:cubicBezTo>
                    <a:pt x="13767" y="11658"/>
                    <a:pt x="13796" y="11664"/>
                    <a:pt x="13812" y="11588"/>
                  </a:cubicBezTo>
                  <a:cubicBezTo>
                    <a:pt x="13829" y="11513"/>
                    <a:pt x="13809" y="11508"/>
                    <a:pt x="13826" y="11433"/>
                  </a:cubicBezTo>
                  <a:cubicBezTo>
                    <a:pt x="13842" y="11357"/>
                    <a:pt x="13847" y="11358"/>
                    <a:pt x="13864" y="11282"/>
                  </a:cubicBezTo>
                  <a:cubicBezTo>
                    <a:pt x="13881" y="11205"/>
                    <a:pt x="13882" y="11205"/>
                    <a:pt x="13899" y="11130"/>
                  </a:cubicBezTo>
                  <a:cubicBezTo>
                    <a:pt x="13915" y="11054"/>
                    <a:pt x="13918" y="11054"/>
                    <a:pt x="13935" y="10979"/>
                  </a:cubicBezTo>
                  <a:cubicBezTo>
                    <a:pt x="13951" y="10902"/>
                    <a:pt x="13932" y="10898"/>
                    <a:pt x="13949" y="10822"/>
                  </a:cubicBezTo>
                  <a:cubicBezTo>
                    <a:pt x="13965" y="10746"/>
                    <a:pt x="13973" y="10749"/>
                    <a:pt x="13990" y="10672"/>
                  </a:cubicBezTo>
                  <a:cubicBezTo>
                    <a:pt x="14005" y="10597"/>
                    <a:pt x="14010" y="10597"/>
                    <a:pt x="14026" y="10521"/>
                  </a:cubicBezTo>
                  <a:cubicBezTo>
                    <a:pt x="14042" y="10446"/>
                    <a:pt x="14038" y="10443"/>
                    <a:pt x="14054" y="10368"/>
                  </a:cubicBezTo>
                  <a:cubicBezTo>
                    <a:pt x="14071" y="10292"/>
                    <a:pt x="14084" y="10296"/>
                    <a:pt x="14101" y="10219"/>
                  </a:cubicBezTo>
                  <a:cubicBezTo>
                    <a:pt x="14118" y="10144"/>
                    <a:pt x="14099" y="10139"/>
                    <a:pt x="14114" y="10064"/>
                  </a:cubicBezTo>
                  <a:cubicBezTo>
                    <a:pt x="14131" y="9988"/>
                    <a:pt x="14145" y="9992"/>
                    <a:pt x="14162" y="9915"/>
                  </a:cubicBezTo>
                  <a:cubicBezTo>
                    <a:pt x="14179" y="9840"/>
                    <a:pt x="14168" y="9837"/>
                    <a:pt x="14183" y="9761"/>
                  </a:cubicBezTo>
                  <a:cubicBezTo>
                    <a:pt x="14199" y="9685"/>
                    <a:pt x="14217" y="9689"/>
                    <a:pt x="14234" y="9612"/>
                  </a:cubicBezTo>
                  <a:cubicBezTo>
                    <a:pt x="14251" y="9537"/>
                    <a:pt x="14242" y="9535"/>
                    <a:pt x="14259" y="9459"/>
                  </a:cubicBezTo>
                  <a:cubicBezTo>
                    <a:pt x="14276" y="9382"/>
                    <a:pt x="14265" y="9380"/>
                    <a:pt x="14280" y="9304"/>
                  </a:cubicBezTo>
                  <a:cubicBezTo>
                    <a:pt x="14296" y="9228"/>
                    <a:pt x="14313" y="9231"/>
                    <a:pt x="14330" y="9156"/>
                  </a:cubicBezTo>
                  <a:cubicBezTo>
                    <a:pt x="14347" y="9080"/>
                    <a:pt x="14355" y="9081"/>
                    <a:pt x="14372" y="9006"/>
                  </a:cubicBezTo>
                  <a:cubicBezTo>
                    <a:pt x="14389" y="8929"/>
                    <a:pt x="14385" y="8928"/>
                    <a:pt x="14399" y="8853"/>
                  </a:cubicBezTo>
                  <a:cubicBezTo>
                    <a:pt x="14416" y="8777"/>
                    <a:pt x="14392" y="8771"/>
                    <a:pt x="14409" y="8696"/>
                  </a:cubicBezTo>
                  <a:cubicBezTo>
                    <a:pt x="14426" y="8619"/>
                    <a:pt x="14428" y="8619"/>
                    <a:pt x="14445" y="8544"/>
                  </a:cubicBezTo>
                  <a:cubicBezTo>
                    <a:pt x="14462" y="8468"/>
                    <a:pt x="14466" y="8469"/>
                    <a:pt x="14483" y="8393"/>
                  </a:cubicBezTo>
                  <a:cubicBezTo>
                    <a:pt x="14500" y="8316"/>
                    <a:pt x="14520" y="8321"/>
                    <a:pt x="14537" y="8245"/>
                  </a:cubicBezTo>
                  <a:cubicBezTo>
                    <a:pt x="14554" y="8170"/>
                    <a:pt x="14525" y="8164"/>
                    <a:pt x="14542" y="8086"/>
                  </a:cubicBezTo>
                  <a:cubicBezTo>
                    <a:pt x="14559" y="8011"/>
                    <a:pt x="14583" y="8015"/>
                    <a:pt x="14599" y="7940"/>
                  </a:cubicBezTo>
                  <a:cubicBezTo>
                    <a:pt x="14616" y="7863"/>
                    <a:pt x="14610" y="7862"/>
                    <a:pt x="14627" y="7787"/>
                  </a:cubicBezTo>
                  <a:cubicBezTo>
                    <a:pt x="14644" y="7711"/>
                    <a:pt x="14634" y="7710"/>
                    <a:pt x="14651" y="7632"/>
                  </a:cubicBezTo>
                  <a:cubicBezTo>
                    <a:pt x="14668" y="7557"/>
                    <a:pt x="14662" y="7555"/>
                    <a:pt x="14678" y="7479"/>
                  </a:cubicBezTo>
                  <a:cubicBezTo>
                    <a:pt x="14695" y="7403"/>
                    <a:pt x="14702" y="7406"/>
                    <a:pt x="14719" y="7329"/>
                  </a:cubicBezTo>
                  <a:cubicBezTo>
                    <a:pt x="14736" y="7254"/>
                    <a:pt x="14731" y="7252"/>
                    <a:pt x="14748" y="7177"/>
                  </a:cubicBezTo>
                  <a:cubicBezTo>
                    <a:pt x="14765" y="7100"/>
                    <a:pt x="14781" y="7104"/>
                    <a:pt x="14798" y="7028"/>
                  </a:cubicBezTo>
                  <a:cubicBezTo>
                    <a:pt x="14815" y="6953"/>
                    <a:pt x="14817" y="6953"/>
                    <a:pt x="14834" y="6876"/>
                  </a:cubicBezTo>
                  <a:cubicBezTo>
                    <a:pt x="14851" y="6801"/>
                    <a:pt x="14835" y="6798"/>
                    <a:pt x="14852" y="6722"/>
                  </a:cubicBezTo>
                  <a:cubicBezTo>
                    <a:pt x="14869" y="6646"/>
                    <a:pt x="14869" y="6646"/>
                    <a:pt x="14884" y="6570"/>
                  </a:cubicBezTo>
                  <a:cubicBezTo>
                    <a:pt x="14901" y="6494"/>
                    <a:pt x="14902" y="6494"/>
                    <a:pt x="14919" y="6418"/>
                  </a:cubicBezTo>
                  <a:lnTo>
                    <a:pt x="14953" y="6267"/>
                  </a:lnTo>
                  <a:cubicBezTo>
                    <a:pt x="14968" y="6191"/>
                    <a:pt x="14956" y="6188"/>
                    <a:pt x="14973" y="6112"/>
                  </a:cubicBezTo>
                  <a:cubicBezTo>
                    <a:pt x="14990" y="6037"/>
                    <a:pt x="15002" y="6039"/>
                    <a:pt x="15017" y="5962"/>
                  </a:cubicBezTo>
                  <a:cubicBezTo>
                    <a:pt x="15034" y="5887"/>
                    <a:pt x="15035" y="5887"/>
                    <a:pt x="15052" y="5810"/>
                  </a:cubicBezTo>
                  <a:cubicBezTo>
                    <a:pt x="15069" y="5735"/>
                    <a:pt x="15075" y="5737"/>
                    <a:pt x="15092" y="5659"/>
                  </a:cubicBezTo>
                  <a:cubicBezTo>
                    <a:pt x="15108" y="5584"/>
                    <a:pt x="15104" y="5583"/>
                    <a:pt x="15120" y="5506"/>
                  </a:cubicBezTo>
                  <a:cubicBezTo>
                    <a:pt x="15137" y="5431"/>
                    <a:pt x="15128" y="5428"/>
                    <a:pt x="15144" y="5353"/>
                  </a:cubicBezTo>
                  <a:cubicBezTo>
                    <a:pt x="15161" y="5276"/>
                    <a:pt x="15166" y="5277"/>
                    <a:pt x="15183" y="5201"/>
                  </a:cubicBezTo>
                  <a:cubicBezTo>
                    <a:pt x="15199" y="5125"/>
                    <a:pt x="15190" y="5122"/>
                    <a:pt x="15207" y="5046"/>
                  </a:cubicBezTo>
                  <a:cubicBezTo>
                    <a:pt x="15223" y="4971"/>
                    <a:pt x="15228" y="4971"/>
                    <a:pt x="15245" y="4895"/>
                  </a:cubicBezTo>
                  <a:cubicBezTo>
                    <a:pt x="15261" y="4820"/>
                    <a:pt x="15275" y="4822"/>
                    <a:pt x="15292" y="4745"/>
                  </a:cubicBezTo>
                  <a:cubicBezTo>
                    <a:pt x="15308" y="4669"/>
                    <a:pt x="15305" y="4668"/>
                    <a:pt x="15322" y="4592"/>
                  </a:cubicBezTo>
                  <a:lnTo>
                    <a:pt x="15355" y="4440"/>
                  </a:lnTo>
                  <a:cubicBezTo>
                    <a:pt x="15372" y="4365"/>
                    <a:pt x="15374" y="4365"/>
                    <a:pt x="15391" y="4289"/>
                  </a:cubicBezTo>
                  <a:cubicBezTo>
                    <a:pt x="15408" y="4214"/>
                    <a:pt x="15383" y="4208"/>
                    <a:pt x="15398" y="4132"/>
                  </a:cubicBezTo>
                  <a:cubicBezTo>
                    <a:pt x="15415" y="4057"/>
                    <a:pt x="15435" y="4059"/>
                    <a:pt x="15452" y="3984"/>
                  </a:cubicBezTo>
                  <a:cubicBezTo>
                    <a:pt x="15469" y="3908"/>
                    <a:pt x="15455" y="3905"/>
                    <a:pt x="15471" y="3828"/>
                  </a:cubicBezTo>
                  <a:cubicBezTo>
                    <a:pt x="15488" y="3751"/>
                    <a:pt x="15499" y="3754"/>
                    <a:pt x="15513" y="3677"/>
                  </a:cubicBezTo>
                  <a:cubicBezTo>
                    <a:pt x="15530" y="3602"/>
                    <a:pt x="15541" y="3604"/>
                    <a:pt x="15558" y="3527"/>
                  </a:cubicBezTo>
                  <a:cubicBezTo>
                    <a:pt x="15574" y="3452"/>
                    <a:pt x="15570" y="3451"/>
                    <a:pt x="15586" y="3375"/>
                  </a:cubicBezTo>
                  <a:cubicBezTo>
                    <a:pt x="15603" y="3300"/>
                    <a:pt x="15601" y="3297"/>
                    <a:pt x="15616" y="3222"/>
                  </a:cubicBezTo>
                  <a:cubicBezTo>
                    <a:pt x="15633" y="3146"/>
                    <a:pt x="15632" y="3144"/>
                    <a:pt x="15649" y="3069"/>
                  </a:cubicBezTo>
                  <a:cubicBezTo>
                    <a:pt x="15665" y="2993"/>
                    <a:pt x="15650" y="2988"/>
                    <a:pt x="15667" y="2913"/>
                  </a:cubicBezTo>
                  <a:cubicBezTo>
                    <a:pt x="15683" y="2837"/>
                    <a:pt x="15701" y="2840"/>
                    <a:pt x="15718" y="2764"/>
                  </a:cubicBezTo>
                  <a:cubicBezTo>
                    <a:pt x="15735" y="2689"/>
                    <a:pt x="15723" y="2685"/>
                    <a:pt x="15740" y="2609"/>
                  </a:cubicBezTo>
                  <a:cubicBezTo>
                    <a:pt x="15756" y="2533"/>
                    <a:pt x="15774" y="2536"/>
                    <a:pt x="15791" y="2460"/>
                  </a:cubicBezTo>
                  <a:cubicBezTo>
                    <a:pt x="15808" y="2385"/>
                    <a:pt x="15804" y="2383"/>
                    <a:pt x="15821" y="2308"/>
                  </a:cubicBezTo>
                  <a:cubicBezTo>
                    <a:pt x="15838" y="2230"/>
                    <a:pt x="15821" y="2228"/>
                    <a:pt x="15838" y="2150"/>
                  </a:cubicBezTo>
                  <a:cubicBezTo>
                    <a:pt x="15855" y="2073"/>
                    <a:pt x="15919" y="2065"/>
                    <a:pt x="15877" y="1999"/>
                  </a:cubicBezTo>
                  <a:cubicBezTo>
                    <a:pt x="15854" y="1961"/>
                    <a:pt x="15834" y="1957"/>
                    <a:pt x="15808" y="1957"/>
                  </a:cubicBezTo>
                  <a:cubicBezTo>
                    <a:pt x="15799" y="1957"/>
                    <a:pt x="15789" y="1957"/>
                    <a:pt x="15778" y="1957"/>
                  </a:cubicBezTo>
                  <a:cubicBezTo>
                    <a:pt x="15764" y="1957"/>
                    <a:pt x="15749" y="1956"/>
                    <a:pt x="15730" y="1953"/>
                  </a:cubicBezTo>
                  <a:cubicBezTo>
                    <a:pt x="15712" y="1949"/>
                    <a:pt x="15699" y="1948"/>
                    <a:pt x="15687" y="1948"/>
                  </a:cubicBezTo>
                  <a:cubicBezTo>
                    <a:pt x="15660" y="1948"/>
                    <a:pt x="15644" y="1954"/>
                    <a:pt x="15617" y="1954"/>
                  </a:cubicBezTo>
                  <a:cubicBezTo>
                    <a:pt x="15605" y="1954"/>
                    <a:pt x="15591" y="1953"/>
                    <a:pt x="15573" y="1949"/>
                  </a:cubicBezTo>
                  <a:cubicBezTo>
                    <a:pt x="15498" y="1932"/>
                    <a:pt x="15504" y="1903"/>
                    <a:pt x="15429" y="1886"/>
                  </a:cubicBezTo>
                  <a:cubicBezTo>
                    <a:pt x="15354" y="1870"/>
                    <a:pt x="15354" y="1873"/>
                    <a:pt x="15277" y="1858"/>
                  </a:cubicBezTo>
                  <a:cubicBezTo>
                    <a:pt x="15202" y="1841"/>
                    <a:pt x="15199" y="1856"/>
                    <a:pt x="15123" y="1840"/>
                  </a:cubicBezTo>
                  <a:cubicBezTo>
                    <a:pt x="15047" y="1823"/>
                    <a:pt x="15047" y="1823"/>
                    <a:pt x="14973" y="1806"/>
                  </a:cubicBezTo>
                  <a:cubicBezTo>
                    <a:pt x="14898" y="1789"/>
                    <a:pt x="14902" y="1775"/>
                    <a:pt x="14827" y="1758"/>
                  </a:cubicBezTo>
                  <a:cubicBezTo>
                    <a:pt x="14750" y="1741"/>
                    <a:pt x="14748" y="1755"/>
                    <a:pt x="14674" y="1738"/>
                  </a:cubicBezTo>
                  <a:cubicBezTo>
                    <a:pt x="14598" y="1721"/>
                    <a:pt x="14599" y="1716"/>
                    <a:pt x="14524" y="1701"/>
                  </a:cubicBezTo>
                  <a:cubicBezTo>
                    <a:pt x="14448" y="1684"/>
                    <a:pt x="14451" y="1673"/>
                    <a:pt x="14375" y="1658"/>
                  </a:cubicBezTo>
                  <a:cubicBezTo>
                    <a:pt x="14300" y="1641"/>
                    <a:pt x="14296" y="1656"/>
                    <a:pt x="14221" y="1640"/>
                  </a:cubicBezTo>
                  <a:cubicBezTo>
                    <a:pt x="14145" y="1623"/>
                    <a:pt x="14145" y="1622"/>
                    <a:pt x="14071" y="1605"/>
                  </a:cubicBezTo>
                  <a:cubicBezTo>
                    <a:pt x="13996" y="1588"/>
                    <a:pt x="13992" y="1604"/>
                    <a:pt x="13917" y="1587"/>
                  </a:cubicBezTo>
                  <a:cubicBezTo>
                    <a:pt x="13841" y="1570"/>
                    <a:pt x="13846" y="1551"/>
                    <a:pt x="13769" y="1535"/>
                  </a:cubicBezTo>
                  <a:cubicBezTo>
                    <a:pt x="13694" y="1519"/>
                    <a:pt x="13697" y="1509"/>
                    <a:pt x="13621" y="1495"/>
                  </a:cubicBezTo>
                  <a:cubicBezTo>
                    <a:pt x="13545" y="1478"/>
                    <a:pt x="13544" y="1490"/>
                    <a:pt x="13469" y="1474"/>
                  </a:cubicBezTo>
                  <a:cubicBezTo>
                    <a:pt x="13393" y="1458"/>
                    <a:pt x="13394" y="1452"/>
                    <a:pt x="13319" y="1437"/>
                  </a:cubicBezTo>
                  <a:cubicBezTo>
                    <a:pt x="13242" y="1420"/>
                    <a:pt x="13242" y="1425"/>
                    <a:pt x="13167" y="1408"/>
                  </a:cubicBezTo>
                  <a:cubicBezTo>
                    <a:pt x="13091" y="1392"/>
                    <a:pt x="13095" y="1380"/>
                    <a:pt x="13018" y="1364"/>
                  </a:cubicBezTo>
                  <a:cubicBezTo>
                    <a:pt x="12999" y="1360"/>
                    <a:pt x="12985" y="1358"/>
                    <a:pt x="12972" y="1358"/>
                  </a:cubicBezTo>
                  <a:cubicBezTo>
                    <a:pt x="12948" y="1358"/>
                    <a:pt x="12932" y="1364"/>
                    <a:pt x="12909" y="1364"/>
                  </a:cubicBezTo>
                  <a:cubicBezTo>
                    <a:pt x="12896" y="1364"/>
                    <a:pt x="12882" y="1362"/>
                    <a:pt x="12863" y="1358"/>
                  </a:cubicBezTo>
                  <a:cubicBezTo>
                    <a:pt x="12787" y="1341"/>
                    <a:pt x="12792" y="1320"/>
                    <a:pt x="12718" y="1303"/>
                  </a:cubicBezTo>
                  <a:cubicBezTo>
                    <a:pt x="12695" y="1298"/>
                    <a:pt x="12678" y="1297"/>
                    <a:pt x="12664" y="1297"/>
                  </a:cubicBezTo>
                  <a:cubicBezTo>
                    <a:pt x="12646" y="1297"/>
                    <a:pt x="12633" y="1299"/>
                    <a:pt x="12615" y="1299"/>
                  </a:cubicBezTo>
                  <a:cubicBezTo>
                    <a:pt x="12602" y="1299"/>
                    <a:pt x="12585" y="1298"/>
                    <a:pt x="12563" y="1293"/>
                  </a:cubicBezTo>
                  <a:cubicBezTo>
                    <a:pt x="12488" y="1277"/>
                    <a:pt x="12489" y="1271"/>
                    <a:pt x="12415" y="1254"/>
                  </a:cubicBezTo>
                  <a:cubicBezTo>
                    <a:pt x="12339" y="1237"/>
                    <a:pt x="12339" y="1240"/>
                    <a:pt x="12265" y="1223"/>
                  </a:cubicBezTo>
                  <a:cubicBezTo>
                    <a:pt x="12189" y="1207"/>
                    <a:pt x="12192" y="1198"/>
                    <a:pt x="12116" y="1181"/>
                  </a:cubicBezTo>
                  <a:cubicBezTo>
                    <a:pt x="12078" y="1173"/>
                    <a:pt x="12059" y="1173"/>
                    <a:pt x="12039" y="1173"/>
                  </a:cubicBezTo>
                  <a:cubicBezTo>
                    <a:pt x="12019" y="1173"/>
                    <a:pt x="12000" y="1173"/>
                    <a:pt x="11962" y="1164"/>
                  </a:cubicBezTo>
                  <a:cubicBezTo>
                    <a:pt x="11886" y="1147"/>
                    <a:pt x="11892" y="1121"/>
                    <a:pt x="11818" y="1104"/>
                  </a:cubicBezTo>
                  <a:cubicBezTo>
                    <a:pt x="11800" y="1100"/>
                    <a:pt x="11787" y="1098"/>
                    <a:pt x="11775" y="1098"/>
                  </a:cubicBezTo>
                  <a:cubicBezTo>
                    <a:pt x="11747" y="1098"/>
                    <a:pt x="11731" y="1106"/>
                    <a:pt x="11702" y="1106"/>
                  </a:cubicBezTo>
                  <a:cubicBezTo>
                    <a:pt x="11691" y="1106"/>
                    <a:pt x="11677" y="1105"/>
                    <a:pt x="11661" y="1101"/>
                  </a:cubicBezTo>
                  <a:cubicBezTo>
                    <a:pt x="11585" y="1084"/>
                    <a:pt x="11588" y="1071"/>
                    <a:pt x="11513" y="1054"/>
                  </a:cubicBezTo>
                  <a:cubicBezTo>
                    <a:pt x="11436" y="1037"/>
                    <a:pt x="11438" y="1030"/>
                    <a:pt x="11363" y="1013"/>
                  </a:cubicBezTo>
                  <a:cubicBezTo>
                    <a:pt x="11286" y="996"/>
                    <a:pt x="11290" y="987"/>
                    <a:pt x="11214" y="970"/>
                  </a:cubicBezTo>
                  <a:cubicBezTo>
                    <a:pt x="11138" y="953"/>
                    <a:pt x="11138" y="958"/>
                    <a:pt x="11062" y="941"/>
                  </a:cubicBezTo>
                  <a:cubicBezTo>
                    <a:pt x="10987" y="926"/>
                    <a:pt x="10987" y="927"/>
                    <a:pt x="10911" y="910"/>
                  </a:cubicBezTo>
                  <a:cubicBezTo>
                    <a:pt x="10836" y="893"/>
                    <a:pt x="10837" y="890"/>
                    <a:pt x="10762" y="873"/>
                  </a:cubicBezTo>
                  <a:cubicBezTo>
                    <a:pt x="10685" y="856"/>
                    <a:pt x="10685" y="859"/>
                    <a:pt x="10610" y="843"/>
                  </a:cubicBezTo>
                  <a:cubicBezTo>
                    <a:pt x="10586" y="838"/>
                    <a:pt x="10569" y="836"/>
                    <a:pt x="10554" y="836"/>
                  </a:cubicBezTo>
                  <a:cubicBezTo>
                    <a:pt x="10538" y="836"/>
                    <a:pt x="10525" y="838"/>
                    <a:pt x="10510" y="838"/>
                  </a:cubicBezTo>
                  <a:cubicBezTo>
                    <a:pt x="10495" y="838"/>
                    <a:pt x="10478" y="837"/>
                    <a:pt x="10454" y="831"/>
                  </a:cubicBezTo>
                  <a:cubicBezTo>
                    <a:pt x="10378" y="814"/>
                    <a:pt x="10384" y="792"/>
                    <a:pt x="10309" y="775"/>
                  </a:cubicBezTo>
                  <a:cubicBezTo>
                    <a:pt x="10232" y="758"/>
                    <a:pt x="10231" y="768"/>
                    <a:pt x="10156" y="751"/>
                  </a:cubicBezTo>
                  <a:cubicBezTo>
                    <a:pt x="10129" y="745"/>
                    <a:pt x="10111" y="744"/>
                    <a:pt x="10096" y="744"/>
                  </a:cubicBezTo>
                  <a:cubicBezTo>
                    <a:pt x="10082" y="744"/>
                    <a:pt x="10070" y="745"/>
                    <a:pt x="10056" y="745"/>
                  </a:cubicBezTo>
                  <a:cubicBezTo>
                    <a:pt x="10041" y="745"/>
                    <a:pt x="10025" y="744"/>
                    <a:pt x="10001" y="739"/>
                  </a:cubicBezTo>
                  <a:cubicBezTo>
                    <a:pt x="9926" y="722"/>
                    <a:pt x="9930" y="704"/>
                    <a:pt x="9855" y="689"/>
                  </a:cubicBezTo>
                  <a:cubicBezTo>
                    <a:pt x="9821" y="682"/>
                    <a:pt x="9802" y="681"/>
                    <a:pt x="9784" y="681"/>
                  </a:cubicBezTo>
                  <a:cubicBezTo>
                    <a:pt x="9779" y="681"/>
                    <a:pt x="9773" y="681"/>
                    <a:pt x="9768" y="681"/>
                  </a:cubicBezTo>
                  <a:cubicBezTo>
                    <a:pt x="9751" y="681"/>
                    <a:pt x="9732" y="680"/>
                    <a:pt x="9700" y="674"/>
                  </a:cubicBezTo>
                  <a:cubicBezTo>
                    <a:pt x="9624" y="657"/>
                    <a:pt x="9624" y="659"/>
                    <a:pt x="9548" y="642"/>
                  </a:cubicBezTo>
                  <a:cubicBezTo>
                    <a:pt x="9473" y="625"/>
                    <a:pt x="9475" y="617"/>
                    <a:pt x="9400" y="600"/>
                  </a:cubicBezTo>
                  <a:cubicBezTo>
                    <a:pt x="9324" y="583"/>
                    <a:pt x="9323" y="595"/>
                    <a:pt x="9248" y="578"/>
                  </a:cubicBezTo>
                  <a:cubicBezTo>
                    <a:pt x="9171" y="562"/>
                    <a:pt x="9176" y="545"/>
                    <a:pt x="9100" y="528"/>
                  </a:cubicBezTo>
                  <a:cubicBezTo>
                    <a:pt x="9025" y="511"/>
                    <a:pt x="9026" y="504"/>
                    <a:pt x="8952" y="487"/>
                  </a:cubicBezTo>
                  <a:cubicBezTo>
                    <a:pt x="8876" y="471"/>
                    <a:pt x="8876" y="475"/>
                    <a:pt x="8801" y="459"/>
                  </a:cubicBezTo>
                  <a:cubicBezTo>
                    <a:pt x="8724" y="442"/>
                    <a:pt x="8723" y="453"/>
                    <a:pt x="8648" y="436"/>
                  </a:cubicBezTo>
                  <a:cubicBezTo>
                    <a:pt x="8572" y="419"/>
                    <a:pt x="8572" y="423"/>
                    <a:pt x="8497" y="407"/>
                  </a:cubicBezTo>
                  <a:cubicBezTo>
                    <a:pt x="8420" y="390"/>
                    <a:pt x="8424" y="378"/>
                    <a:pt x="8348" y="363"/>
                  </a:cubicBezTo>
                  <a:cubicBezTo>
                    <a:pt x="8273" y="348"/>
                    <a:pt x="8269" y="359"/>
                    <a:pt x="8195" y="342"/>
                  </a:cubicBezTo>
                  <a:cubicBezTo>
                    <a:pt x="8119" y="326"/>
                    <a:pt x="8124" y="305"/>
                    <a:pt x="8049" y="290"/>
                  </a:cubicBezTo>
                  <a:cubicBezTo>
                    <a:pt x="7972" y="273"/>
                    <a:pt x="7972" y="278"/>
                    <a:pt x="7897" y="261"/>
                  </a:cubicBezTo>
                  <a:cubicBezTo>
                    <a:pt x="7821" y="244"/>
                    <a:pt x="7821" y="245"/>
                    <a:pt x="7746" y="230"/>
                  </a:cubicBezTo>
                  <a:cubicBezTo>
                    <a:pt x="7670" y="213"/>
                    <a:pt x="7670" y="215"/>
                    <a:pt x="7594" y="199"/>
                  </a:cubicBezTo>
                  <a:cubicBezTo>
                    <a:pt x="7556" y="190"/>
                    <a:pt x="7537" y="190"/>
                    <a:pt x="7517" y="190"/>
                  </a:cubicBezTo>
                  <a:cubicBezTo>
                    <a:pt x="7497" y="190"/>
                    <a:pt x="7478" y="190"/>
                    <a:pt x="7439" y="182"/>
                  </a:cubicBezTo>
                  <a:cubicBezTo>
                    <a:pt x="7364" y="165"/>
                    <a:pt x="7367" y="153"/>
                    <a:pt x="7292" y="136"/>
                  </a:cubicBezTo>
                  <a:cubicBezTo>
                    <a:pt x="7215" y="120"/>
                    <a:pt x="7215" y="122"/>
                    <a:pt x="7138" y="104"/>
                  </a:cubicBezTo>
                  <a:cubicBezTo>
                    <a:pt x="7063" y="92"/>
                    <a:pt x="7063" y="92"/>
                    <a:pt x="6986" y="76"/>
                  </a:cubicBezTo>
                  <a:cubicBezTo>
                    <a:pt x="6937" y="66"/>
                    <a:pt x="6882" y="73"/>
                    <a:pt x="6831" y="64"/>
                  </a:cubicBezTo>
                  <a:cubicBezTo>
                    <a:pt x="6779" y="55"/>
                    <a:pt x="6732" y="17"/>
                    <a:pt x="6682" y="11"/>
                  </a:cubicBezTo>
                  <a:cubicBezTo>
                    <a:pt x="6673" y="10"/>
                    <a:pt x="6664" y="10"/>
                    <a:pt x="6655" y="10"/>
                  </a:cubicBezTo>
                  <a:cubicBezTo>
                    <a:pt x="6618" y="10"/>
                    <a:pt x="6581" y="16"/>
                    <a:pt x="6544" y="16"/>
                  </a:cubicBezTo>
                  <a:cubicBezTo>
                    <a:pt x="6538" y="16"/>
                    <a:pt x="6532" y="16"/>
                    <a:pt x="6526" y="16"/>
                  </a:cubicBezTo>
                  <a:cubicBezTo>
                    <a:pt x="6507" y="14"/>
                    <a:pt x="6488" y="14"/>
                    <a:pt x="6469" y="14"/>
                  </a:cubicBezTo>
                  <a:cubicBezTo>
                    <a:pt x="6449" y="14"/>
                    <a:pt x="6428" y="14"/>
                    <a:pt x="6407" y="14"/>
                  </a:cubicBezTo>
                  <a:cubicBezTo>
                    <a:pt x="6395" y="14"/>
                    <a:pt x="6384" y="14"/>
                    <a:pt x="6372" y="13"/>
                  </a:cubicBezTo>
                  <a:cubicBezTo>
                    <a:pt x="6320" y="12"/>
                    <a:pt x="6269" y="0"/>
                    <a:pt x="62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1"/>
            <p:cNvSpPr/>
            <p:nvPr/>
          </p:nvSpPr>
          <p:spPr>
            <a:xfrm>
              <a:off x="2679925" y="1205000"/>
              <a:ext cx="422000" cy="465225"/>
            </a:xfrm>
            <a:custGeom>
              <a:avLst/>
              <a:gdLst/>
              <a:ahLst/>
              <a:cxnLst/>
              <a:rect l="l" t="t" r="r" b="b"/>
              <a:pathLst>
                <a:path w="16880" h="18609" extrusionOk="0">
                  <a:moveTo>
                    <a:pt x="6597" y="1"/>
                  </a:moveTo>
                  <a:cubicBezTo>
                    <a:pt x="6594" y="1"/>
                    <a:pt x="6591" y="1"/>
                    <a:pt x="6588" y="1"/>
                  </a:cubicBezTo>
                  <a:cubicBezTo>
                    <a:pt x="6536" y="4"/>
                    <a:pt x="6483" y="9"/>
                    <a:pt x="6432" y="13"/>
                  </a:cubicBezTo>
                  <a:cubicBezTo>
                    <a:pt x="6380" y="18"/>
                    <a:pt x="6330" y="35"/>
                    <a:pt x="6279" y="42"/>
                  </a:cubicBezTo>
                  <a:cubicBezTo>
                    <a:pt x="6227" y="49"/>
                    <a:pt x="6174" y="52"/>
                    <a:pt x="6124" y="60"/>
                  </a:cubicBezTo>
                  <a:cubicBezTo>
                    <a:pt x="6073" y="70"/>
                    <a:pt x="6022" y="80"/>
                    <a:pt x="5971" y="92"/>
                  </a:cubicBezTo>
                  <a:cubicBezTo>
                    <a:pt x="5922" y="104"/>
                    <a:pt x="5873" y="127"/>
                    <a:pt x="5822" y="140"/>
                  </a:cubicBezTo>
                  <a:cubicBezTo>
                    <a:pt x="5773" y="155"/>
                    <a:pt x="5724" y="170"/>
                    <a:pt x="5675" y="186"/>
                  </a:cubicBezTo>
                  <a:cubicBezTo>
                    <a:pt x="5625" y="201"/>
                    <a:pt x="5573" y="209"/>
                    <a:pt x="5524" y="225"/>
                  </a:cubicBezTo>
                  <a:cubicBezTo>
                    <a:pt x="5476" y="242"/>
                    <a:pt x="5428" y="260"/>
                    <a:pt x="5379" y="279"/>
                  </a:cubicBezTo>
                  <a:cubicBezTo>
                    <a:pt x="5331" y="298"/>
                    <a:pt x="5280" y="310"/>
                    <a:pt x="5231" y="330"/>
                  </a:cubicBezTo>
                  <a:cubicBezTo>
                    <a:pt x="5184" y="350"/>
                    <a:pt x="5144" y="392"/>
                    <a:pt x="5098" y="413"/>
                  </a:cubicBezTo>
                  <a:cubicBezTo>
                    <a:pt x="5051" y="434"/>
                    <a:pt x="5005" y="460"/>
                    <a:pt x="4960" y="484"/>
                  </a:cubicBezTo>
                  <a:cubicBezTo>
                    <a:pt x="4914" y="507"/>
                    <a:pt x="4864" y="525"/>
                    <a:pt x="4819" y="549"/>
                  </a:cubicBezTo>
                  <a:cubicBezTo>
                    <a:pt x="4773" y="574"/>
                    <a:pt x="4731" y="604"/>
                    <a:pt x="4686" y="631"/>
                  </a:cubicBezTo>
                  <a:cubicBezTo>
                    <a:pt x="4641" y="657"/>
                    <a:pt x="4599" y="688"/>
                    <a:pt x="4555" y="714"/>
                  </a:cubicBezTo>
                  <a:cubicBezTo>
                    <a:pt x="4512" y="742"/>
                    <a:pt x="4462" y="758"/>
                    <a:pt x="4417" y="787"/>
                  </a:cubicBezTo>
                  <a:cubicBezTo>
                    <a:pt x="4375" y="816"/>
                    <a:pt x="4339" y="853"/>
                    <a:pt x="4295" y="884"/>
                  </a:cubicBezTo>
                  <a:cubicBezTo>
                    <a:pt x="4253" y="913"/>
                    <a:pt x="4205" y="936"/>
                    <a:pt x="4163" y="966"/>
                  </a:cubicBezTo>
                  <a:cubicBezTo>
                    <a:pt x="4121" y="996"/>
                    <a:pt x="4078" y="1024"/>
                    <a:pt x="4038" y="1057"/>
                  </a:cubicBezTo>
                  <a:cubicBezTo>
                    <a:pt x="3997" y="1088"/>
                    <a:pt x="3963" y="1130"/>
                    <a:pt x="3924" y="1162"/>
                  </a:cubicBezTo>
                  <a:cubicBezTo>
                    <a:pt x="3883" y="1194"/>
                    <a:pt x="3827" y="1208"/>
                    <a:pt x="3788" y="1241"/>
                  </a:cubicBezTo>
                  <a:cubicBezTo>
                    <a:pt x="3749" y="1275"/>
                    <a:pt x="3721" y="1321"/>
                    <a:pt x="3682" y="1356"/>
                  </a:cubicBezTo>
                  <a:cubicBezTo>
                    <a:pt x="3642" y="1390"/>
                    <a:pt x="3605" y="1424"/>
                    <a:pt x="3567" y="1460"/>
                  </a:cubicBezTo>
                  <a:cubicBezTo>
                    <a:pt x="3530" y="1495"/>
                    <a:pt x="3487" y="1526"/>
                    <a:pt x="3448" y="1562"/>
                  </a:cubicBezTo>
                  <a:cubicBezTo>
                    <a:pt x="3411" y="1598"/>
                    <a:pt x="3381" y="1640"/>
                    <a:pt x="3343" y="1677"/>
                  </a:cubicBezTo>
                  <a:cubicBezTo>
                    <a:pt x="3307" y="1713"/>
                    <a:pt x="3273" y="1753"/>
                    <a:pt x="3236" y="1791"/>
                  </a:cubicBezTo>
                  <a:cubicBezTo>
                    <a:pt x="3200" y="1827"/>
                    <a:pt x="3154" y="1854"/>
                    <a:pt x="3119" y="1893"/>
                  </a:cubicBezTo>
                  <a:cubicBezTo>
                    <a:pt x="3084" y="1930"/>
                    <a:pt x="3057" y="1978"/>
                    <a:pt x="3022" y="2015"/>
                  </a:cubicBezTo>
                  <a:cubicBezTo>
                    <a:pt x="2987" y="2053"/>
                    <a:pt x="2942" y="2082"/>
                    <a:pt x="2907" y="2120"/>
                  </a:cubicBezTo>
                  <a:cubicBezTo>
                    <a:pt x="2873" y="2160"/>
                    <a:pt x="2848" y="2205"/>
                    <a:pt x="2815" y="2246"/>
                  </a:cubicBezTo>
                  <a:cubicBezTo>
                    <a:pt x="2781" y="2286"/>
                    <a:pt x="2740" y="2319"/>
                    <a:pt x="2708" y="2360"/>
                  </a:cubicBezTo>
                  <a:cubicBezTo>
                    <a:pt x="2677" y="2401"/>
                    <a:pt x="2639" y="2438"/>
                    <a:pt x="2607" y="2478"/>
                  </a:cubicBezTo>
                  <a:cubicBezTo>
                    <a:pt x="2575" y="2519"/>
                    <a:pt x="2561" y="2573"/>
                    <a:pt x="2528" y="2615"/>
                  </a:cubicBezTo>
                  <a:cubicBezTo>
                    <a:pt x="2496" y="2656"/>
                    <a:pt x="2471" y="2701"/>
                    <a:pt x="2441" y="2743"/>
                  </a:cubicBezTo>
                  <a:cubicBezTo>
                    <a:pt x="2410" y="2785"/>
                    <a:pt x="2362" y="2814"/>
                    <a:pt x="2332" y="2857"/>
                  </a:cubicBezTo>
                  <a:cubicBezTo>
                    <a:pt x="2301" y="2899"/>
                    <a:pt x="2283" y="2949"/>
                    <a:pt x="2254" y="2993"/>
                  </a:cubicBezTo>
                  <a:cubicBezTo>
                    <a:pt x="2225" y="3035"/>
                    <a:pt x="2187" y="3071"/>
                    <a:pt x="2158" y="3116"/>
                  </a:cubicBezTo>
                  <a:cubicBezTo>
                    <a:pt x="2131" y="3158"/>
                    <a:pt x="2097" y="3198"/>
                    <a:pt x="2070" y="3243"/>
                  </a:cubicBezTo>
                  <a:cubicBezTo>
                    <a:pt x="2042" y="3287"/>
                    <a:pt x="2029" y="3340"/>
                    <a:pt x="2001" y="3384"/>
                  </a:cubicBezTo>
                  <a:cubicBezTo>
                    <a:pt x="1974" y="3427"/>
                    <a:pt x="1932" y="3462"/>
                    <a:pt x="1904" y="3506"/>
                  </a:cubicBezTo>
                  <a:cubicBezTo>
                    <a:pt x="1877" y="3550"/>
                    <a:pt x="1868" y="3604"/>
                    <a:pt x="1842" y="3650"/>
                  </a:cubicBezTo>
                  <a:cubicBezTo>
                    <a:pt x="1817" y="3694"/>
                    <a:pt x="1773" y="3729"/>
                    <a:pt x="1747" y="3774"/>
                  </a:cubicBezTo>
                  <a:cubicBezTo>
                    <a:pt x="1721" y="3820"/>
                    <a:pt x="1713" y="3874"/>
                    <a:pt x="1688" y="3919"/>
                  </a:cubicBezTo>
                  <a:cubicBezTo>
                    <a:pt x="1664" y="3965"/>
                    <a:pt x="1634" y="4008"/>
                    <a:pt x="1610" y="4052"/>
                  </a:cubicBezTo>
                  <a:cubicBezTo>
                    <a:pt x="1586" y="4098"/>
                    <a:pt x="1559" y="4143"/>
                    <a:pt x="1535" y="4189"/>
                  </a:cubicBezTo>
                  <a:cubicBezTo>
                    <a:pt x="1510" y="4234"/>
                    <a:pt x="1484" y="4280"/>
                    <a:pt x="1461" y="4325"/>
                  </a:cubicBezTo>
                  <a:cubicBezTo>
                    <a:pt x="1438" y="4372"/>
                    <a:pt x="1429" y="4425"/>
                    <a:pt x="1406" y="4473"/>
                  </a:cubicBezTo>
                  <a:cubicBezTo>
                    <a:pt x="1383" y="4519"/>
                    <a:pt x="1343" y="4557"/>
                    <a:pt x="1321" y="4603"/>
                  </a:cubicBezTo>
                  <a:cubicBezTo>
                    <a:pt x="1298" y="4651"/>
                    <a:pt x="1271" y="4694"/>
                    <a:pt x="1249" y="4742"/>
                  </a:cubicBezTo>
                  <a:cubicBezTo>
                    <a:pt x="1228" y="4789"/>
                    <a:pt x="1211" y="4838"/>
                    <a:pt x="1192" y="4887"/>
                  </a:cubicBezTo>
                  <a:cubicBezTo>
                    <a:pt x="1170" y="4934"/>
                    <a:pt x="1146" y="4981"/>
                    <a:pt x="1126" y="5027"/>
                  </a:cubicBezTo>
                  <a:cubicBezTo>
                    <a:pt x="1107" y="5075"/>
                    <a:pt x="1095" y="5128"/>
                    <a:pt x="1074" y="5175"/>
                  </a:cubicBezTo>
                  <a:cubicBezTo>
                    <a:pt x="1055" y="5224"/>
                    <a:pt x="1043" y="5273"/>
                    <a:pt x="1024" y="5322"/>
                  </a:cubicBezTo>
                  <a:cubicBezTo>
                    <a:pt x="1004" y="5370"/>
                    <a:pt x="965" y="5411"/>
                    <a:pt x="946" y="5460"/>
                  </a:cubicBezTo>
                  <a:cubicBezTo>
                    <a:pt x="928" y="5508"/>
                    <a:pt x="921" y="5560"/>
                    <a:pt x="902" y="5609"/>
                  </a:cubicBezTo>
                  <a:cubicBezTo>
                    <a:pt x="884" y="5657"/>
                    <a:pt x="859" y="5703"/>
                    <a:pt x="841" y="5753"/>
                  </a:cubicBezTo>
                  <a:cubicBezTo>
                    <a:pt x="822" y="5801"/>
                    <a:pt x="810" y="5853"/>
                    <a:pt x="793" y="5902"/>
                  </a:cubicBezTo>
                  <a:cubicBezTo>
                    <a:pt x="776" y="5950"/>
                    <a:pt x="780" y="6006"/>
                    <a:pt x="763" y="6056"/>
                  </a:cubicBezTo>
                  <a:cubicBezTo>
                    <a:pt x="746" y="6104"/>
                    <a:pt x="717" y="6150"/>
                    <a:pt x="701" y="6200"/>
                  </a:cubicBezTo>
                  <a:cubicBezTo>
                    <a:pt x="686" y="6250"/>
                    <a:pt x="680" y="6302"/>
                    <a:pt x="665" y="6351"/>
                  </a:cubicBezTo>
                  <a:cubicBezTo>
                    <a:pt x="649" y="6401"/>
                    <a:pt x="630" y="6448"/>
                    <a:pt x="614" y="6498"/>
                  </a:cubicBezTo>
                  <a:cubicBezTo>
                    <a:pt x="600" y="6547"/>
                    <a:pt x="592" y="6600"/>
                    <a:pt x="577" y="6649"/>
                  </a:cubicBezTo>
                  <a:cubicBezTo>
                    <a:pt x="563" y="6699"/>
                    <a:pt x="532" y="6745"/>
                    <a:pt x="517" y="6795"/>
                  </a:cubicBezTo>
                  <a:cubicBezTo>
                    <a:pt x="504" y="6844"/>
                    <a:pt x="489" y="6895"/>
                    <a:pt x="475" y="6945"/>
                  </a:cubicBezTo>
                  <a:cubicBezTo>
                    <a:pt x="461" y="6994"/>
                    <a:pt x="451" y="7046"/>
                    <a:pt x="438" y="7096"/>
                  </a:cubicBezTo>
                  <a:cubicBezTo>
                    <a:pt x="426" y="7146"/>
                    <a:pt x="408" y="7195"/>
                    <a:pt x="395" y="7246"/>
                  </a:cubicBezTo>
                  <a:cubicBezTo>
                    <a:pt x="383" y="7296"/>
                    <a:pt x="388" y="7351"/>
                    <a:pt x="375" y="7401"/>
                  </a:cubicBezTo>
                  <a:cubicBezTo>
                    <a:pt x="363" y="7453"/>
                    <a:pt x="339" y="7497"/>
                    <a:pt x="328" y="7549"/>
                  </a:cubicBezTo>
                  <a:cubicBezTo>
                    <a:pt x="319" y="7600"/>
                    <a:pt x="310" y="7652"/>
                    <a:pt x="300" y="7702"/>
                  </a:cubicBezTo>
                  <a:cubicBezTo>
                    <a:pt x="289" y="7753"/>
                    <a:pt x="280" y="7804"/>
                    <a:pt x="271" y="7854"/>
                  </a:cubicBezTo>
                  <a:cubicBezTo>
                    <a:pt x="260" y="7906"/>
                    <a:pt x="230" y="7952"/>
                    <a:pt x="220" y="8005"/>
                  </a:cubicBezTo>
                  <a:cubicBezTo>
                    <a:pt x="212" y="8055"/>
                    <a:pt x="225" y="8110"/>
                    <a:pt x="217" y="8162"/>
                  </a:cubicBezTo>
                  <a:cubicBezTo>
                    <a:pt x="207" y="8213"/>
                    <a:pt x="199" y="8265"/>
                    <a:pt x="190" y="8315"/>
                  </a:cubicBezTo>
                  <a:cubicBezTo>
                    <a:pt x="183" y="8367"/>
                    <a:pt x="153" y="8415"/>
                    <a:pt x="145" y="8465"/>
                  </a:cubicBezTo>
                  <a:cubicBezTo>
                    <a:pt x="138" y="8516"/>
                    <a:pt x="136" y="8569"/>
                    <a:pt x="128" y="8619"/>
                  </a:cubicBezTo>
                  <a:cubicBezTo>
                    <a:pt x="121" y="8671"/>
                    <a:pt x="128" y="8724"/>
                    <a:pt x="122" y="8775"/>
                  </a:cubicBezTo>
                  <a:cubicBezTo>
                    <a:pt x="116" y="8827"/>
                    <a:pt x="96" y="8877"/>
                    <a:pt x="90" y="8928"/>
                  </a:cubicBezTo>
                  <a:cubicBezTo>
                    <a:pt x="84" y="8980"/>
                    <a:pt x="81" y="9033"/>
                    <a:pt x="75" y="9084"/>
                  </a:cubicBezTo>
                  <a:cubicBezTo>
                    <a:pt x="69" y="9136"/>
                    <a:pt x="69" y="9188"/>
                    <a:pt x="65" y="9240"/>
                  </a:cubicBezTo>
                  <a:cubicBezTo>
                    <a:pt x="61" y="9291"/>
                    <a:pt x="41" y="9343"/>
                    <a:pt x="36" y="9394"/>
                  </a:cubicBezTo>
                  <a:cubicBezTo>
                    <a:pt x="32" y="9446"/>
                    <a:pt x="58" y="9500"/>
                    <a:pt x="53" y="9551"/>
                  </a:cubicBezTo>
                  <a:cubicBezTo>
                    <a:pt x="50" y="9603"/>
                    <a:pt x="35" y="9654"/>
                    <a:pt x="32" y="9706"/>
                  </a:cubicBezTo>
                  <a:cubicBezTo>
                    <a:pt x="29" y="9757"/>
                    <a:pt x="11" y="9809"/>
                    <a:pt x="8" y="9860"/>
                  </a:cubicBezTo>
                  <a:cubicBezTo>
                    <a:pt x="6" y="9912"/>
                    <a:pt x="24" y="9966"/>
                    <a:pt x="23" y="10016"/>
                  </a:cubicBezTo>
                  <a:cubicBezTo>
                    <a:pt x="21" y="10069"/>
                    <a:pt x="11" y="10119"/>
                    <a:pt x="8" y="10173"/>
                  </a:cubicBezTo>
                  <a:cubicBezTo>
                    <a:pt x="7" y="10224"/>
                    <a:pt x="17" y="10277"/>
                    <a:pt x="17" y="10329"/>
                  </a:cubicBezTo>
                  <a:cubicBezTo>
                    <a:pt x="17" y="10380"/>
                    <a:pt x="6" y="10433"/>
                    <a:pt x="6" y="10484"/>
                  </a:cubicBezTo>
                  <a:cubicBezTo>
                    <a:pt x="6" y="10536"/>
                    <a:pt x="1" y="10589"/>
                    <a:pt x="4" y="10640"/>
                  </a:cubicBezTo>
                  <a:cubicBezTo>
                    <a:pt x="4" y="10692"/>
                    <a:pt x="0" y="10744"/>
                    <a:pt x="0" y="10796"/>
                  </a:cubicBezTo>
                  <a:cubicBezTo>
                    <a:pt x="1" y="10847"/>
                    <a:pt x="24" y="10899"/>
                    <a:pt x="25" y="10950"/>
                  </a:cubicBezTo>
                  <a:cubicBezTo>
                    <a:pt x="28" y="11002"/>
                    <a:pt x="25" y="11056"/>
                    <a:pt x="28" y="11107"/>
                  </a:cubicBezTo>
                  <a:cubicBezTo>
                    <a:pt x="30" y="11159"/>
                    <a:pt x="42" y="11209"/>
                    <a:pt x="47" y="11262"/>
                  </a:cubicBezTo>
                  <a:cubicBezTo>
                    <a:pt x="50" y="11312"/>
                    <a:pt x="36" y="11366"/>
                    <a:pt x="41" y="11419"/>
                  </a:cubicBezTo>
                  <a:cubicBezTo>
                    <a:pt x="46" y="11470"/>
                    <a:pt x="38" y="11523"/>
                    <a:pt x="42" y="11574"/>
                  </a:cubicBezTo>
                  <a:cubicBezTo>
                    <a:pt x="47" y="11626"/>
                    <a:pt x="55" y="11677"/>
                    <a:pt x="59" y="11729"/>
                  </a:cubicBezTo>
                  <a:cubicBezTo>
                    <a:pt x="65" y="11780"/>
                    <a:pt x="86" y="11831"/>
                    <a:pt x="92" y="11882"/>
                  </a:cubicBezTo>
                  <a:cubicBezTo>
                    <a:pt x="98" y="11934"/>
                    <a:pt x="93" y="11986"/>
                    <a:pt x="102" y="12038"/>
                  </a:cubicBezTo>
                  <a:cubicBezTo>
                    <a:pt x="109" y="12089"/>
                    <a:pt x="128" y="12140"/>
                    <a:pt x="136" y="12191"/>
                  </a:cubicBezTo>
                  <a:cubicBezTo>
                    <a:pt x="144" y="12243"/>
                    <a:pt x="130" y="12297"/>
                    <a:pt x="139" y="12348"/>
                  </a:cubicBezTo>
                  <a:cubicBezTo>
                    <a:pt x="148" y="12400"/>
                    <a:pt x="164" y="12450"/>
                    <a:pt x="172" y="12501"/>
                  </a:cubicBezTo>
                  <a:cubicBezTo>
                    <a:pt x="182" y="12553"/>
                    <a:pt x="201" y="12601"/>
                    <a:pt x="211" y="12652"/>
                  </a:cubicBezTo>
                  <a:cubicBezTo>
                    <a:pt x="220" y="12704"/>
                    <a:pt x="220" y="12757"/>
                    <a:pt x="231" y="12807"/>
                  </a:cubicBezTo>
                  <a:cubicBezTo>
                    <a:pt x="242" y="12858"/>
                    <a:pt x="269" y="12905"/>
                    <a:pt x="280" y="12955"/>
                  </a:cubicBezTo>
                  <a:cubicBezTo>
                    <a:pt x="292" y="13007"/>
                    <a:pt x="296" y="13058"/>
                    <a:pt x="308" y="13109"/>
                  </a:cubicBezTo>
                  <a:cubicBezTo>
                    <a:pt x="320" y="13158"/>
                    <a:pt x="321" y="13213"/>
                    <a:pt x="334" y="13263"/>
                  </a:cubicBezTo>
                  <a:cubicBezTo>
                    <a:pt x="348" y="13312"/>
                    <a:pt x="359" y="13364"/>
                    <a:pt x="372" y="13414"/>
                  </a:cubicBezTo>
                  <a:cubicBezTo>
                    <a:pt x="386" y="13464"/>
                    <a:pt x="406" y="13512"/>
                    <a:pt x="420" y="13563"/>
                  </a:cubicBezTo>
                  <a:cubicBezTo>
                    <a:pt x="436" y="13613"/>
                    <a:pt x="459" y="13660"/>
                    <a:pt x="474" y="13709"/>
                  </a:cubicBezTo>
                  <a:cubicBezTo>
                    <a:pt x="489" y="13759"/>
                    <a:pt x="493" y="13812"/>
                    <a:pt x="510" y="13861"/>
                  </a:cubicBezTo>
                  <a:cubicBezTo>
                    <a:pt x="527" y="13911"/>
                    <a:pt x="558" y="13954"/>
                    <a:pt x="575" y="14003"/>
                  </a:cubicBezTo>
                  <a:cubicBezTo>
                    <a:pt x="594" y="14051"/>
                    <a:pt x="608" y="14102"/>
                    <a:pt x="626" y="14150"/>
                  </a:cubicBezTo>
                  <a:cubicBezTo>
                    <a:pt x="644" y="14199"/>
                    <a:pt x="667" y="14245"/>
                    <a:pt x="687" y="14293"/>
                  </a:cubicBezTo>
                  <a:cubicBezTo>
                    <a:pt x="707" y="14342"/>
                    <a:pt x="732" y="14388"/>
                    <a:pt x="751" y="14436"/>
                  </a:cubicBezTo>
                  <a:cubicBezTo>
                    <a:pt x="770" y="14485"/>
                    <a:pt x="780" y="14538"/>
                    <a:pt x="801" y="14584"/>
                  </a:cubicBezTo>
                  <a:cubicBezTo>
                    <a:pt x="822" y="14631"/>
                    <a:pt x="836" y="14683"/>
                    <a:pt x="859" y="14729"/>
                  </a:cubicBezTo>
                  <a:lnTo>
                    <a:pt x="927" y="14871"/>
                  </a:lnTo>
                  <a:cubicBezTo>
                    <a:pt x="951" y="14917"/>
                    <a:pt x="979" y="14962"/>
                    <a:pt x="1003" y="15007"/>
                  </a:cubicBezTo>
                  <a:cubicBezTo>
                    <a:pt x="1027" y="15053"/>
                    <a:pt x="1049" y="15101"/>
                    <a:pt x="1073" y="15145"/>
                  </a:cubicBezTo>
                  <a:cubicBezTo>
                    <a:pt x="1099" y="15190"/>
                    <a:pt x="1151" y="15220"/>
                    <a:pt x="1179" y="15265"/>
                  </a:cubicBezTo>
                  <a:cubicBezTo>
                    <a:pt x="1205" y="15310"/>
                    <a:pt x="1229" y="15356"/>
                    <a:pt x="1256" y="15398"/>
                  </a:cubicBezTo>
                  <a:cubicBezTo>
                    <a:pt x="1284" y="15442"/>
                    <a:pt x="1315" y="15483"/>
                    <a:pt x="1344" y="15525"/>
                  </a:cubicBezTo>
                  <a:cubicBezTo>
                    <a:pt x="1374" y="15569"/>
                    <a:pt x="1391" y="15620"/>
                    <a:pt x="1421" y="15661"/>
                  </a:cubicBezTo>
                  <a:cubicBezTo>
                    <a:pt x="1451" y="15703"/>
                    <a:pt x="1490" y="15738"/>
                    <a:pt x="1521" y="15779"/>
                  </a:cubicBezTo>
                  <a:cubicBezTo>
                    <a:pt x="1553" y="15819"/>
                    <a:pt x="1582" y="15864"/>
                    <a:pt x="1613" y="15903"/>
                  </a:cubicBezTo>
                  <a:cubicBezTo>
                    <a:pt x="1647" y="15944"/>
                    <a:pt x="1686" y="15977"/>
                    <a:pt x="1720" y="16017"/>
                  </a:cubicBezTo>
                  <a:cubicBezTo>
                    <a:pt x="1753" y="16056"/>
                    <a:pt x="1779" y="16103"/>
                    <a:pt x="1813" y="16140"/>
                  </a:cubicBezTo>
                  <a:cubicBezTo>
                    <a:pt x="1848" y="16179"/>
                    <a:pt x="1886" y="16216"/>
                    <a:pt x="1922" y="16252"/>
                  </a:cubicBezTo>
                  <a:cubicBezTo>
                    <a:pt x="1959" y="16289"/>
                    <a:pt x="1988" y="16333"/>
                    <a:pt x="2025" y="16368"/>
                  </a:cubicBezTo>
                  <a:cubicBezTo>
                    <a:pt x="2064" y="16404"/>
                    <a:pt x="2101" y="16440"/>
                    <a:pt x="2140" y="16473"/>
                  </a:cubicBezTo>
                  <a:cubicBezTo>
                    <a:pt x="2180" y="16509"/>
                    <a:pt x="2223" y="16539"/>
                    <a:pt x="2261" y="16570"/>
                  </a:cubicBezTo>
                  <a:cubicBezTo>
                    <a:pt x="2303" y="16604"/>
                    <a:pt x="2352" y="16622"/>
                    <a:pt x="2393" y="16654"/>
                  </a:cubicBezTo>
                  <a:cubicBezTo>
                    <a:pt x="2435" y="16685"/>
                    <a:pt x="2471" y="16722"/>
                    <a:pt x="2513" y="16752"/>
                  </a:cubicBezTo>
                  <a:cubicBezTo>
                    <a:pt x="2556" y="16782"/>
                    <a:pt x="2591" y="16825"/>
                    <a:pt x="2633" y="16853"/>
                  </a:cubicBezTo>
                  <a:cubicBezTo>
                    <a:pt x="2677" y="16879"/>
                    <a:pt x="2733" y="16889"/>
                    <a:pt x="2776" y="16914"/>
                  </a:cubicBezTo>
                  <a:cubicBezTo>
                    <a:pt x="2822" y="16940"/>
                    <a:pt x="2855" y="16987"/>
                    <a:pt x="2901" y="17011"/>
                  </a:cubicBezTo>
                  <a:cubicBezTo>
                    <a:pt x="2946" y="17036"/>
                    <a:pt x="3003" y="17040"/>
                    <a:pt x="3049" y="17063"/>
                  </a:cubicBezTo>
                  <a:cubicBezTo>
                    <a:pt x="3096" y="17085"/>
                    <a:pt x="3142" y="17109"/>
                    <a:pt x="3190" y="17130"/>
                  </a:cubicBezTo>
                  <a:cubicBezTo>
                    <a:pt x="3239" y="17149"/>
                    <a:pt x="3290" y="17157"/>
                    <a:pt x="3338" y="17174"/>
                  </a:cubicBezTo>
                  <a:cubicBezTo>
                    <a:pt x="3387" y="17192"/>
                    <a:pt x="3433" y="17217"/>
                    <a:pt x="3482" y="17234"/>
                  </a:cubicBezTo>
                  <a:cubicBezTo>
                    <a:pt x="3532" y="17249"/>
                    <a:pt x="3579" y="17272"/>
                    <a:pt x="3629" y="17285"/>
                  </a:cubicBezTo>
                  <a:cubicBezTo>
                    <a:pt x="3679" y="17300"/>
                    <a:pt x="3733" y="17294"/>
                    <a:pt x="3785" y="17303"/>
                  </a:cubicBezTo>
                  <a:cubicBezTo>
                    <a:pt x="3860" y="17320"/>
                    <a:pt x="3860" y="17318"/>
                    <a:pt x="3937" y="17333"/>
                  </a:cubicBezTo>
                  <a:cubicBezTo>
                    <a:pt x="4012" y="17350"/>
                    <a:pt x="4009" y="17361"/>
                    <a:pt x="4085" y="17376"/>
                  </a:cubicBezTo>
                  <a:cubicBezTo>
                    <a:pt x="4161" y="17393"/>
                    <a:pt x="4158" y="17405"/>
                    <a:pt x="4232" y="17422"/>
                  </a:cubicBezTo>
                  <a:cubicBezTo>
                    <a:pt x="4264" y="17429"/>
                    <a:pt x="4283" y="17430"/>
                    <a:pt x="4299" y="17430"/>
                  </a:cubicBezTo>
                  <a:cubicBezTo>
                    <a:pt x="4307" y="17430"/>
                    <a:pt x="4315" y="17430"/>
                    <a:pt x="4323" y="17430"/>
                  </a:cubicBezTo>
                  <a:cubicBezTo>
                    <a:pt x="4339" y="17430"/>
                    <a:pt x="4357" y="17431"/>
                    <a:pt x="4386" y="17436"/>
                  </a:cubicBezTo>
                  <a:cubicBezTo>
                    <a:pt x="4462" y="17453"/>
                    <a:pt x="4457" y="17472"/>
                    <a:pt x="4532" y="17489"/>
                  </a:cubicBezTo>
                  <a:cubicBezTo>
                    <a:pt x="4609" y="17505"/>
                    <a:pt x="4610" y="17495"/>
                    <a:pt x="4686" y="17512"/>
                  </a:cubicBezTo>
                  <a:cubicBezTo>
                    <a:pt x="4761" y="17527"/>
                    <a:pt x="4761" y="17525"/>
                    <a:pt x="4838" y="17542"/>
                  </a:cubicBezTo>
                  <a:cubicBezTo>
                    <a:pt x="4913" y="17558"/>
                    <a:pt x="4914" y="17551"/>
                    <a:pt x="4989" y="17568"/>
                  </a:cubicBezTo>
                  <a:cubicBezTo>
                    <a:pt x="5064" y="17585"/>
                    <a:pt x="5062" y="17599"/>
                    <a:pt x="5136" y="17616"/>
                  </a:cubicBezTo>
                  <a:cubicBezTo>
                    <a:pt x="5211" y="17633"/>
                    <a:pt x="5213" y="17621"/>
                    <a:pt x="5288" y="17635"/>
                  </a:cubicBezTo>
                  <a:cubicBezTo>
                    <a:pt x="5365" y="17652"/>
                    <a:pt x="5365" y="17647"/>
                    <a:pt x="5440" y="17664"/>
                  </a:cubicBezTo>
                  <a:cubicBezTo>
                    <a:pt x="5516" y="17681"/>
                    <a:pt x="5514" y="17687"/>
                    <a:pt x="5589" y="17703"/>
                  </a:cubicBezTo>
                  <a:cubicBezTo>
                    <a:pt x="5664" y="17720"/>
                    <a:pt x="5661" y="17732"/>
                    <a:pt x="5736" y="17749"/>
                  </a:cubicBezTo>
                  <a:cubicBezTo>
                    <a:pt x="5813" y="17766"/>
                    <a:pt x="5813" y="17767"/>
                    <a:pt x="5887" y="17782"/>
                  </a:cubicBezTo>
                  <a:cubicBezTo>
                    <a:pt x="5962" y="17799"/>
                    <a:pt x="5960" y="17802"/>
                    <a:pt x="6037" y="17817"/>
                  </a:cubicBezTo>
                  <a:cubicBezTo>
                    <a:pt x="6056" y="17821"/>
                    <a:pt x="6070" y="17822"/>
                    <a:pt x="6083" y="17822"/>
                  </a:cubicBezTo>
                  <a:cubicBezTo>
                    <a:pt x="6108" y="17822"/>
                    <a:pt x="6124" y="17817"/>
                    <a:pt x="6149" y="17817"/>
                  </a:cubicBezTo>
                  <a:cubicBezTo>
                    <a:pt x="6160" y="17817"/>
                    <a:pt x="6174" y="17818"/>
                    <a:pt x="6192" y="17822"/>
                  </a:cubicBezTo>
                  <a:cubicBezTo>
                    <a:pt x="6268" y="17839"/>
                    <a:pt x="6262" y="17864"/>
                    <a:pt x="6337" y="17881"/>
                  </a:cubicBezTo>
                  <a:cubicBezTo>
                    <a:pt x="6413" y="17897"/>
                    <a:pt x="6415" y="17885"/>
                    <a:pt x="6491" y="17902"/>
                  </a:cubicBezTo>
                  <a:cubicBezTo>
                    <a:pt x="6566" y="17918"/>
                    <a:pt x="6567" y="17908"/>
                    <a:pt x="6644" y="17925"/>
                  </a:cubicBezTo>
                  <a:cubicBezTo>
                    <a:pt x="6719" y="17942"/>
                    <a:pt x="6713" y="17966"/>
                    <a:pt x="6789" y="17981"/>
                  </a:cubicBezTo>
                  <a:cubicBezTo>
                    <a:pt x="6864" y="17998"/>
                    <a:pt x="6868" y="17985"/>
                    <a:pt x="6943" y="18002"/>
                  </a:cubicBezTo>
                  <a:cubicBezTo>
                    <a:pt x="7019" y="18018"/>
                    <a:pt x="7019" y="18015"/>
                    <a:pt x="7094" y="18032"/>
                  </a:cubicBezTo>
                  <a:cubicBezTo>
                    <a:pt x="7170" y="18048"/>
                    <a:pt x="7169" y="18052"/>
                    <a:pt x="7244" y="18069"/>
                  </a:cubicBezTo>
                  <a:cubicBezTo>
                    <a:pt x="7321" y="18084"/>
                    <a:pt x="7318" y="18088"/>
                    <a:pt x="7395" y="18103"/>
                  </a:cubicBezTo>
                  <a:cubicBezTo>
                    <a:pt x="7470" y="18120"/>
                    <a:pt x="7470" y="18117"/>
                    <a:pt x="7546" y="18133"/>
                  </a:cubicBezTo>
                  <a:cubicBezTo>
                    <a:pt x="7621" y="18150"/>
                    <a:pt x="7619" y="18161"/>
                    <a:pt x="7694" y="18178"/>
                  </a:cubicBezTo>
                  <a:cubicBezTo>
                    <a:pt x="7770" y="18193"/>
                    <a:pt x="7771" y="18185"/>
                    <a:pt x="7848" y="18202"/>
                  </a:cubicBezTo>
                  <a:cubicBezTo>
                    <a:pt x="7923" y="18218"/>
                    <a:pt x="7921" y="18227"/>
                    <a:pt x="7995" y="18244"/>
                  </a:cubicBezTo>
                  <a:cubicBezTo>
                    <a:pt x="8024" y="18250"/>
                    <a:pt x="8042" y="18251"/>
                    <a:pt x="8058" y="18251"/>
                  </a:cubicBezTo>
                  <a:cubicBezTo>
                    <a:pt x="8068" y="18251"/>
                    <a:pt x="8076" y="18251"/>
                    <a:pt x="8086" y="18251"/>
                  </a:cubicBezTo>
                  <a:cubicBezTo>
                    <a:pt x="8102" y="18251"/>
                    <a:pt x="8120" y="18252"/>
                    <a:pt x="8150" y="18259"/>
                  </a:cubicBezTo>
                  <a:cubicBezTo>
                    <a:pt x="8225" y="18276"/>
                    <a:pt x="8227" y="18271"/>
                    <a:pt x="8303" y="18288"/>
                  </a:cubicBezTo>
                  <a:cubicBezTo>
                    <a:pt x="8378" y="18305"/>
                    <a:pt x="8374" y="18325"/>
                    <a:pt x="8450" y="18341"/>
                  </a:cubicBezTo>
                  <a:cubicBezTo>
                    <a:pt x="8526" y="18357"/>
                    <a:pt x="8527" y="18350"/>
                    <a:pt x="8602" y="18367"/>
                  </a:cubicBezTo>
                  <a:cubicBezTo>
                    <a:pt x="8678" y="18384"/>
                    <a:pt x="8680" y="18379"/>
                    <a:pt x="8756" y="18396"/>
                  </a:cubicBezTo>
                  <a:cubicBezTo>
                    <a:pt x="8831" y="18411"/>
                    <a:pt x="8830" y="18420"/>
                    <a:pt x="8905" y="18436"/>
                  </a:cubicBezTo>
                  <a:cubicBezTo>
                    <a:pt x="8935" y="18442"/>
                    <a:pt x="8954" y="18444"/>
                    <a:pt x="8971" y="18444"/>
                  </a:cubicBezTo>
                  <a:cubicBezTo>
                    <a:pt x="8980" y="18444"/>
                    <a:pt x="8989" y="18443"/>
                    <a:pt x="8999" y="18443"/>
                  </a:cubicBezTo>
                  <a:cubicBezTo>
                    <a:pt x="9015" y="18443"/>
                    <a:pt x="9033" y="18444"/>
                    <a:pt x="9061" y="18450"/>
                  </a:cubicBezTo>
                  <a:cubicBezTo>
                    <a:pt x="9138" y="18466"/>
                    <a:pt x="9139" y="18462"/>
                    <a:pt x="9214" y="18478"/>
                  </a:cubicBezTo>
                  <a:cubicBezTo>
                    <a:pt x="9290" y="18495"/>
                    <a:pt x="9286" y="18508"/>
                    <a:pt x="9363" y="18525"/>
                  </a:cubicBezTo>
                  <a:cubicBezTo>
                    <a:pt x="9414" y="18536"/>
                    <a:pt x="9467" y="18530"/>
                    <a:pt x="9519" y="18537"/>
                  </a:cubicBezTo>
                  <a:cubicBezTo>
                    <a:pt x="9570" y="18547"/>
                    <a:pt x="9618" y="18565"/>
                    <a:pt x="9670" y="18571"/>
                  </a:cubicBezTo>
                  <a:cubicBezTo>
                    <a:pt x="9721" y="18577"/>
                    <a:pt x="9773" y="18583"/>
                    <a:pt x="9824" y="18586"/>
                  </a:cubicBezTo>
                  <a:cubicBezTo>
                    <a:pt x="9876" y="18591"/>
                    <a:pt x="9927" y="18608"/>
                    <a:pt x="9979" y="18609"/>
                  </a:cubicBezTo>
                  <a:cubicBezTo>
                    <a:pt x="9981" y="18609"/>
                    <a:pt x="9982" y="18609"/>
                    <a:pt x="9983" y="18609"/>
                  </a:cubicBezTo>
                  <a:cubicBezTo>
                    <a:pt x="10033" y="18609"/>
                    <a:pt x="10085" y="18586"/>
                    <a:pt x="10134" y="18586"/>
                  </a:cubicBezTo>
                  <a:cubicBezTo>
                    <a:pt x="10186" y="18586"/>
                    <a:pt x="10237" y="18585"/>
                    <a:pt x="10289" y="18581"/>
                  </a:cubicBezTo>
                  <a:cubicBezTo>
                    <a:pt x="10340" y="18579"/>
                    <a:pt x="10392" y="18580"/>
                    <a:pt x="10443" y="18575"/>
                  </a:cubicBezTo>
                  <a:cubicBezTo>
                    <a:pt x="10495" y="18571"/>
                    <a:pt x="10546" y="18568"/>
                    <a:pt x="10598" y="18560"/>
                  </a:cubicBezTo>
                  <a:cubicBezTo>
                    <a:pt x="10649" y="18553"/>
                    <a:pt x="10702" y="18557"/>
                    <a:pt x="10754" y="18548"/>
                  </a:cubicBezTo>
                  <a:cubicBezTo>
                    <a:pt x="10805" y="18539"/>
                    <a:pt x="10853" y="18513"/>
                    <a:pt x="10903" y="18501"/>
                  </a:cubicBezTo>
                  <a:cubicBezTo>
                    <a:pt x="10954" y="18489"/>
                    <a:pt x="11005" y="18481"/>
                    <a:pt x="11055" y="18466"/>
                  </a:cubicBezTo>
                  <a:cubicBezTo>
                    <a:pt x="11106" y="18453"/>
                    <a:pt x="11158" y="18450"/>
                    <a:pt x="11209" y="18434"/>
                  </a:cubicBezTo>
                  <a:cubicBezTo>
                    <a:pt x="11258" y="18420"/>
                    <a:pt x="11309" y="18410"/>
                    <a:pt x="11358" y="18392"/>
                  </a:cubicBezTo>
                  <a:cubicBezTo>
                    <a:pt x="11406" y="18375"/>
                    <a:pt x="11457" y="18361"/>
                    <a:pt x="11505" y="18341"/>
                  </a:cubicBezTo>
                  <a:cubicBezTo>
                    <a:pt x="11554" y="18323"/>
                    <a:pt x="11596" y="18290"/>
                    <a:pt x="11645" y="18270"/>
                  </a:cubicBezTo>
                  <a:cubicBezTo>
                    <a:pt x="11691" y="18250"/>
                    <a:pt x="11742" y="18233"/>
                    <a:pt x="11788" y="18210"/>
                  </a:cubicBezTo>
                  <a:cubicBezTo>
                    <a:pt x="11835" y="18190"/>
                    <a:pt x="11872" y="18147"/>
                    <a:pt x="11918" y="18124"/>
                  </a:cubicBezTo>
                  <a:cubicBezTo>
                    <a:pt x="11963" y="18101"/>
                    <a:pt x="12023" y="18101"/>
                    <a:pt x="12069" y="18077"/>
                  </a:cubicBezTo>
                  <a:cubicBezTo>
                    <a:pt x="12113" y="18053"/>
                    <a:pt x="12149" y="18009"/>
                    <a:pt x="12193" y="17984"/>
                  </a:cubicBezTo>
                  <a:cubicBezTo>
                    <a:pt x="12238" y="17957"/>
                    <a:pt x="12294" y="17949"/>
                    <a:pt x="12338" y="17921"/>
                  </a:cubicBezTo>
                  <a:cubicBezTo>
                    <a:pt x="12381" y="17894"/>
                    <a:pt x="12410" y="17845"/>
                    <a:pt x="12454" y="17816"/>
                  </a:cubicBezTo>
                  <a:cubicBezTo>
                    <a:pt x="12496" y="17786"/>
                    <a:pt x="12542" y="17762"/>
                    <a:pt x="12586" y="17733"/>
                  </a:cubicBezTo>
                  <a:cubicBezTo>
                    <a:pt x="12628" y="17705"/>
                    <a:pt x="12668" y="17670"/>
                    <a:pt x="12708" y="17640"/>
                  </a:cubicBezTo>
                  <a:cubicBezTo>
                    <a:pt x="12751" y="17610"/>
                    <a:pt x="12799" y="17590"/>
                    <a:pt x="12841" y="17558"/>
                  </a:cubicBezTo>
                  <a:cubicBezTo>
                    <a:pt x="12883" y="17526"/>
                    <a:pt x="12926" y="17499"/>
                    <a:pt x="12967" y="17465"/>
                  </a:cubicBezTo>
                  <a:cubicBezTo>
                    <a:pt x="13009" y="17434"/>
                    <a:pt x="13052" y="17406"/>
                    <a:pt x="13093" y="17373"/>
                  </a:cubicBezTo>
                  <a:cubicBezTo>
                    <a:pt x="13132" y="17340"/>
                    <a:pt x="13171" y="17306"/>
                    <a:pt x="13210" y="17270"/>
                  </a:cubicBezTo>
                  <a:cubicBezTo>
                    <a:pt x="13250" y="17237"/>
                    <a:pt x="13284" y="17198"/>
                    <a:pt x="13322" y="17161"/>
                  </a:cubicBezTo>
                  <a:cubicBezTo>
                    <a:pt x="13360" y="17126"/>
                    <a:pt x="13389" y="17082"/>
                    <a:pt x="13426" y="17045"/>
                  </a:cubicBezTo>
                  <a:cubicBezTo>
                    <a:pt x="13464" y="17009"/>
                    <a:pt x="13496" y="16969"/>
                    <a:pt x="13534" y="16933"/>
                  </a:cubicBezTo>
                  <a:cubicBezTo>
                    <a:pt x="13571" y="16896"/>
                    <a:pt x="13609" y="16864"/>
                    <a:pt x="13646" y="16825"/>
                  </a:cubicBezTo>
                  <a:cubicBezTo>
                    <a:pt x="13682" y="16788"/>
                    <a:pt x="13724" y="16757"/>
                    <a:pt x="13760" y="16719"/>
                  </a:cubicBezTo>
                  <a:cubicBezTo>
                    <a:pt x="13795" y="16682"/>
                    <a:pt x="13821" y="16636"/>
                    <a:pt x="13856" y="16598"/>
                  </a:cubicBezTo>
                  <a:cubicBezTo>
                    <a:pt x="13892" y="16561"/>
                    <a:pt x="13930" y="16526"/>
                    <a:pt x="13964" y="16486"/>
                  </a:cubicBezTo>
                  <a:cubicBezTo>
                    <a:pt x="13997" y="16447"/>
                    <a:pt x="14039" y="16415"/>
                    <a:pt x="14073" y="16375"/>
                  </a:cubicBezTo>
                  <a:cubicBezTo>
                    <a:pt x="14106" y="16337"/>
                    <a:pt x="14125" y="16285"/>
                    <a:pt x="14158" y="16243"/>
                  </a:cubicBezTo>
                  <a:cubicBezTo>
                    <a:pt x="14190" y="16203"/>
                    <a:pt x="14233" y="16173"/>
                    <a:pt x="14267" y="16132"/>
                  </a:cubicBezTo>
                  <a:cubicBezTo>
                    <a:pt x="14299" y="16091"/>
                    <a:pt x="14318" y="16041"/>
                    <a:pt x="14349" y="16000"/>
                  </a:cubicBezTo>
                  <a:cubicBezTo>
                    <a:pt x="14382" y="15959"/>
                    <a:pt x="14434" y="15933"/>
                    <a:pt x="14464" y="15891"/>
                  </a:cubicBezTo>
                  <a:cubicBezTo>
                    <a:pt x="14495" y="15849"/>
                    <a:pt x="14507" y="15794"/>
                    <a:pt x="14537" y="15752"/>
                  </a:cubicBezTo>
                  <a:cubicBezTo>
                    <a:pt x="14567" y="15709"/>
                    <a:pt x="14598" y="15668"/>
                    <a:pt x="14627" y="15624"/>
                  </a:cubicBezTo>
                  <a:cubicBezTo>
                    <a:pt x="14656" y="15582"/>
                    <a:pt x="14685" y="15538"/>
                    <a:pt x="14713" y="15496"/>
                  </a:cubicBezTo>
                  <a:cubicBezTo>
                    <a:pt x="14742" y="15454"/>
                    <a:pt x="14772" y="15411"/>
                    <a:pt x="14801" y="15368"/>
                  </a:cubicBezTo>
                  <a:cubicBezTo>
                    <a:pt x="14828" y="15323"/>
                    <a:pt x="14863" y="15284"/>
                    <a:pt x="14892" y="15240"/>
                  </a:cubicBezTo>
                  <a:cubicBezTo>
                    <a:pt x="14919" y="15196"/>
                    <a:pt x="14945" y="15151"/>
                    <a:pt x="14972" y="15107"/>
                  </a:cubicBezTo>
                  <a:cubicBezTo>
                    <a:pt x="15000" y="15062"/>
                    <a:pt x="15022" y="15016"/>
                    <a:pt x="15048" y="14972"/>
                  </a:cubicBezTo>
                  <a:cubicBezTo>
                    <a:pt x="15074" y="14928"/>
                    <a:pt x="15088" y="14877"/>
                    <a:pt x="15115" y="14831"/>
                  </a:cubicBezTo>
                  <a:cubicBezTo>
                    <a:pt x="15140" y="14786"/>
                    <a:pt x="15185" y="14752"/>
                    <a:pt x="15209" y="14708"/>
                  </a:cubicBezTo>
                  <a:cubicBezTo>
                    <a:pt x="15234" y="14662"/>
                    <a:pt x="15242" y="14606"/>
                    <a:pt x="15266" y="14560"/>
                  </a:cubicBezTo>
                  <a:cubicBezTo>
                    <a:pt x="15291" y="14515"/>
                    <a:pt x="15335" y="14480"/>
                    <a:pt x="15360" y="14433"/>
                  </a:cubicBezTo>
                  <a:cubicBezTo>
                    <a:pt x="15384" y="14388"/>
                    <a:pt x="15387" y="14330"/>
                    <a:pt x="15409" y="14284"/>
                  </a:cubicBezTo>
                  <a:cubicBezTo>
                    <a:pt x="15432" y="14236"/>
                    <a:pt x="15475" y="14200"/>
                    <a:pt x="15498" y="14153"/>
                  </a:cubicBezTo>
                  <a:cubicBezTo>
                    <a:pt x="15521" y="14106"/>
                    <a:pt x="15549" y="14062"/>
                    <a:pt x="15572" y="14015"/>
                  </a:cubicBezTo>
                  <a:cubicBezTo>
                    <a:pt x="15595" y="13969"/>
                    <a:pt x="15618" y="13921"/>
                    <a:pt x="15638" y="13874"/>
                  </a:cubicBezTo>
                  <a:cubicBezTo>
                    <a:pt x="15660" y="13827"/>
                    <a:pt x="15679" y="13779"/>
                    <a:pt x="15700" y="13732"/>
                  </a:cubicBezTo>
                  <a:cubicBezTo>
                    <a:pt x="15722" y="13685"/>
                    <a:pt x="15716" y="13626"/>
                    <a:pt x="15736" y="13577"/>
                  </a:cubicBezTo>
                  <a:cubicBezTo>
                    <a:pt x="15757" y="13530"/>
                    <a:pt x="15776" y="13482"/>
                    <a:pt x="15796" y="13433"/>
                  </a:cubicBezTo>
                  <a:cubicBezTo>
                    <a:pt x="15815" y="13385"/>
                    <a:pt x="15861" y="13347"/>
                    <a:pt x="15879" y="13300"/>
                  </a:cubicBezTo>
                  <a:cubicBezTo>
                    <a:pt x="15899" y="13252"/>
                    <a:pt x="15900" y="13197"/>
                    <a:pt x="15920" y="13149"/>
                  </a:cubicBezTo>
                  <a:cubicBezTo>
                    <a:pt x="15939" y="13100"/>
                    <a:pt x="15952" y="13051"/>
                    <a:pt x="15970" y="13002"/>
                  </a:cubicBezTo>
                  <a:cubicBezTo>
                    <a:pt x="15988" y="12954"/>
                    <a:pt x="16008" y="12905"/>
                    <a:pt x="16026" y="12857"/>
                  </a:cubicBezTo>
                  <a:cubicBezTo>
                    <a:pt x="16044" y="12808"/>
                    <a:pt x="16067" y="12761"/>
                    <a:pt x="16084" y="12713"/>
                  </a:cubicBezTo>
                  <a:cubicBezTo>
                    <a:pt x="16100" y="12664"/>
                    <a:pt x="16132" y="12619"/>
                    <a:pt x="16148" y="12571"/>
                  </a:cubicBezTo>
                  <a:cubicBezTo>
                    <a:pt x="16165" y="12522"/>
                    <a:pt x="16181" y="12473"/>
                    <a:pt x="16197" y="12422"/>
                  </a:cubicBezTo>
                  <a:cubicBezTo>
                    <a:pt x="16212" y="12372"/>
                    <a:pt x="16211" y="12318"/>
                    <a:pt x="16226" y="12268"/>
                  </a:cubicBezTo>
                  <a:cubicBezTo>
                    <a:pt x="16241" y="12218"/>
                    <a:pt x="16257" y="12170"/>
                    <a:pt x="16273" y="12119"/>
                  </a:cubicBezTo>
                  <a:cubicBezTo>
                    <a:pt x="16287" y="12069"/>
                    <a:pt x="16299" y="12020"/>
                    <a:pt x="16314" y="11970"/>
                  </a:cubicBezTo>
                  <a:cubicBezTo>
                    <a:pt x="16327" y="11919"/>
                    <a:pt x="16354" y="11873"/>
                    <a:pt x="16369" y="11822"/>
                  </a:cubicBezTo>
                  <a:cubicBezTo>
                    <a:pt x="16382" y="11773"/>
                    <a:pt x="16393" y="11722"/>
                    <a:pt x="16406" y="11671"/>
                  </a:cubicBezTo>
                  <a:cubicBezTo>
                    <a:pt x="16419" y="11621"/>
                    <a:pt x="16441" y="11573"/>
                    <a:pt x="16453" y="11523"/>
                  </a:cubicBezTo>
                  <a:cubicBezTo>
                    <a:pt x="16465" y="11474"/>
                    <a:pt x="16461" y="11419"/>
                    <a:pt x="16473" y="11367"/>
                  </a:cubicBezTo>
                  <a:cubicBezTo>
                    <a:pt x="16485" y="11317"/>
                    <a:pt x="16504" y="11269"/>
                    <a:pt x="16516" y="11217"/>
                  </a:cubicBezTo>
                  <a:cubicBezTo>
                    <a:pt x="16528" y="11166"/>
                    <a:pt x="16550" y="11117"/>
                    <a:pt x="16560" y="11065"/>
                  </a:cubicBezTo>
                  <a:cubicBezTo>
                    <a:pt x="16571" y="11014"/>
                    <a:pt x="16570" y="10961"/>
                    <a:pt x="16581" y="10912"/>
                  </a:cubicBezTo>
                  <a:cubicBezTo>
                    <a:pt x="16590" y="10859"/>
                    <a:pt x="16594" y="10809"/>
                    <a:pt x="16602" y="10756"/>
                  </a:cubicBezTo>
                  <a:cubicBezTo>
                    <a:pt x="16613" y="10706"/>
                    <a:pt x="16633" y="10657"/>
                    <a:pt x="16642" y="10605"/>
                  </a:cubicBezTo>
                  <a:cubicBezTo>
                    <a:pt x="16651" y="10554"/>
                    <a:pt x="16669" y="10505"/>
                    <a:pt x="16677" y="10454"/>
                  </a:cubicBezTo>
                  <a:cubicBezTo>
                    <a:pt x="16686" y="10403"/>
                    <a:pt x="16692" y="10351"/>
                    <a:pt x="16699" y="10300"/>
                  </a:cubicBezTo>
                  <a:cubicBezTo>
                    <a:pt x="16708" y="10248"/>
                    <a:pt x="16717" y="10197"/>
                    <a:pt x="16726" y="10147"/>
                  </a:cubicBezTo>
                  <a:cubicBezTo>
                    <a:pt x="16733" y="10095"/>
                    <a:pt x="16738" y="10044"/>
                    <a:pt x="16745" y="9992"/>
                  </a:cubicBezTo>
                  <a:cubicBezTo>
                    <a:pt x="16752" y="9941"/>
                    <a:pt x="16746" y="9888"/>
                    <a:pt x="16752" y="9836"/>
                  </a:cubicBezTo>
                  <a:cubicBezTo>
                    <a:pt x="16759" y="9785"/>
                    <a:pt x="16784" y="9735"/>
                    <a:pt x="16790" y="9683"/>
                  </a:cubicBezTo>
                  <a:cubicBezTo>
                    <a:pt x="16796" y="9632"/>
                    <a:pt x="16773" y="9578"/>
                    <a:pt x="16777" y="9526"/>
                  </a:cubicBezTo>
                  <a:cubicBezTo>
                    <a:pt x="16783" y="9475"/>
                    <a:pt x="16811" y="9424"/>
                    <a:pt x="16814" y="9373"/>
                  </a:cubicBezTo>
                  <a:cubicBezTo>
                    <a:pt x="16819" y="9321"/>
                    <a:pt x="16817" y="9269"/>
                    <a:pt x="16820" y="9217"/>
                  </a:cubicBezTo>
                  <a:cubicBezTo>
                    <a:pt x="16825" y="9166"/>
                    <a:pt x="16842" y="9114"/>
                    <a:pt x="16847" y="9063"/>
                  </a:cubicBezTo>
                  <a:cubicBezTo>
                    <a:pt x="16849" y="9011"/>
                    <a:pt x="16851" y="8958"/>
                    <a:pt x="16854" y="8907"/>
                  </a:cubicBezTo>
                  <a:cubicBezTo>
                    <a:pt x="16857" y="8855"/>
                    <a:pt x="16847" y="8803"/>
                    <a:pt x="16849" y="8751"/>
                  </a:cubicBezTo>
                  <a:cubicBezTo>
                    <a:pt x="16853" y="8700"/>
                    <a:pt x="16865" y="8648"/>
                    <a:pt x="16868" y="8597"/>
                  </a:cubicBezTo>
                  <a:cubicBezTo>
                    <a:pt x="16869" y="8545"/>
                    <a:pt x="16871" y="8491"/>
                    <a:pt x="16872" y="8441"/>
                  </a:cubicBezTo>
                  <a:cubicBezTo>
                    <a:pt x="16874" y="8389"/>
                    <a:pt x="16874" y="8336"/>
                    <a:pt x="16874" y="8284"/>
                  </a:cubicBezTo>
                  <a:cubicBezTo>
                    <a:pt x="16874" y="8234"/>
                    <a:pt x="16863" y="8180"/>
                    <a:pt x="16863" y="8128"/>
                  </a:cubicBezTo>
                  <a:cubicBezTo>
                    <a:pt x="16863" y="8077"/>
                    <a:pt x="16855" y="8024"/>
                    <a:pt x="16855" y="7973"/>
                  </a:cubicBezTo>
                  <a:cubicBezTo>
                    <a:pt x="16855" y="7921"/>
                    <a:pt x="16880" y="7868"/>
                    <a:pt x="16878" y="7817"/>
                  </a:cubicBezTo>
                  <a:cubicBezTo>
                    <a:pt x="16877" y="7765"/>
                    <a:pt x="16848" y="7714"/>
                    <a:pt x="16847" y="7662"/>
                  </a:cubicBezTo>
                  <a:cubicBezTo>
                    <a:pt x="16845" y="7611"/>
                    <a:pt x="16843" y="7558"/>
                    <a:pt x="16842" y="7507"/>
                  </a:cubicBezTo>
                  <a:cubicBezTo>
                    <a:pt x="16838" y="7455"/>
                    <a:pt x="16831" y="7404"/>
                    <a:pt x="16829" y="7351"/>
                  </a:cubicBezTo>
                  <a:cubicBezTo>
                    <a:pt x="16825" y="7298"/>
                    <a:pt x="16823" y="7246"/>
                    <a:pt x="16818" y="7194"/>
                  </a:cubicBezTo>
                  <a:cubicBezTo>
                    <a:pt x="16813" y="7143"/>
                    <a:pt x="16808" y="7091"/>
                    <a:pt x="16805" y="7038"/>
                  </a:cubicBezTo>
                  <a:cubicBezTo>
                    <a:pt x="16800" y="6987"/>
                    <a:pt x="16792" y="6935"/>
                    <a:pt x="16788" y="6884"/>
                  </a:cubicBezTo>
                  <a:cubicBezTo>
                    <a:pt x="16782" y="6832"/>
                    <a:pt x="16788" y="6780"/>
                    <a:pt x="16782" y="6728"/>
                  </a:cubicBezTo>
                  <a:cubicBezTo>
                    <a:pt x="16776" y="6677"/>
                    <a:pt x="16784" y="6623"/>
                    <a:pt x="16778" y="6570"/>
                  </a:cubicBezTo>
                  <a:cubicBezTo>
                    <a:pt x="16771" y="6520"/>
                    <a:pt x="16745" y="6471"/>
                    <a:pt x="16738" y="6419"/>
                  </a:cubicBezTo>
                  <a:cubicBezTo>
                    <a:pt x="16729" y="6368"/>
                    <a:pt x="16721" y="6316"/>
                    <a:pt x="16713" y="6265"/>
                  </a:cubicBezTo>
                  <a:cubicBezTo>
                    <a:pt x="16703" y="6213"/>
                    <a:pt x="16688" y="6164"/>
                    <a:pt x="16679" y="6111"/>
                  </a:cubicBezTo>
                  <a:cubicBezTo>
                    <a:pt x="16670" y="6061"/>
                    <a:pt x="16668" y="6007"/>
                    <a:pt x="16659" y="5958"/>
                  </a:cubicBezTo>
                  <a:cubicBezTo>
                    <a:pt x="16648" y="5906"/>
                    <a:pt x="16634" y="5856"/>
                    <a:pt x="16623" y="5806"/>
                  </a:cubicBezTo>
                  <a:cubicBezTo>
                    <a:pt x="16612" y="5754"/>
                    <a:pt x="16606" y="5703"/>
                    <a:pt x="16595" y="5654"/>
                  </a:cubicBezTo>
                  <a:cubicBezTo>
                    <a:pt x="16583" y="5602"/>
                    <a:pt x="16593" y="5547"/>
                    <a:pt x="16581" y="5497"/>
                  </a:cubicBezTo>
                  <a:cubicBezTo>
                    <a:pt x="16568" y="5448"/>
                    <a:pt x="16547" y="5399"/>
                    <a:pt x="16533" y="5348"/>
                  </a:cubicBezTo>
                  <a:cubicBezTo>
                    <a:pt x="16520" y="5299"/>
                    <a:pt x="16487" y="5254"/>
                    <a:pt x="16474" y="5203"/>
                  </a:cubicBezTo>
                  <a:cubicBezTo>
                    <a:pt x="16461" y="5153"/>
                    <a:pt x="16451" y="5102"/>
                    <a:pt x="16436" y="5052"/>
                  </a:cubicBezTo>
                  <a:cubicBezTo>
                    <a:pt x="16421" y="5002"/>
                    <a:pt x="16402" y="4953"/>
                    <a:pt x="16387" y="4905"/>
                  </a:cubicBezTo>
                  <a:cubicBezTo>
                    <a:pt x="16371" y="4855"/>
                    <a:pt x="16382" y="4797"/>
                    <a:pt x="16365" y="4748"/>
                  </a:cubicBezTo>
                  <a:cubicBezTo>
                    <a:pt x="16348" y="4698"/>
                    <a:pt x="16330" y="4649"/>
                    <a:pt x="16314" y="4601"/>
                  </a:cubicBezTo>
                  <a:cubicBezTo>
                    <a:pt x="16296" y="4553"/>
                    <a:pt x="16256" y="4511"/>
                    <a:pt x="16238" y="4463"/>
                  </a:cubicBezTo>
                  <a:cubicBezTo>
                    <a:pt x="16220" y="4414"/>
                    <a:pt x="16203" y="4365"/>
                    <a:pt x="16183" y="4318"/>
                  </a:cubicBezTo>
                  <a:cubicBezTo>
                    <a:pt x="16164" y="4269"/>
                    <a:pt x="16144" y="4222"/>
                    <a:pt x="16124" y="4173"/>
                  </a:cubicBezTo>
                  <a:cubicBezTo>
                    <a:pt x="16104" y="4125"/>
                    <a:pt x="16086" y="4077"/>
                    <a:pt x="16066" y="4031"/>
                  </a:cubicBezTo>
                  <a:cubicBezTo>
                    <a:pt x="16044" y="3983"/>
                    <a:pt x="16011" y="3941"/>
                    <a:pt x="15989" y="3894"/>
                  </a:cubicBezTo>
                  <a:cubicBezTo>
                    <a:pt x="15966" y="3846"/>
                    <a:pt x="15953" y="3796"/>
                    <a:pt x="15930" y="3750"/>
                  </a:cubicBezTo>
                  <a:cubicBezTo>
                    <a:pt x="15906" y="3704"/>
                    <a:pt x="15876" y="3661"/>
                    <a:pt x="15851" y="3615"/>
                  </a:cubicBezTo>
                  <a:cubicBezTo>
                    <a:pt x="15827" y="3570"/>
                    <a:pt x="15811" y="3518"/>
                    <a:pt x="15787" y="3475"/>
                  </a:cubicBezTo>
                  <a:cubicBezTo>
                    <a:pt x="15760" y="3429"/>
                    <a:pt x="15748" y="3376"/>
                    <a:pt x="15723" y="3332"/>
                  </a:cubicBezTo>
                  <a:cubicBezTo>
                    <a:pt x="15696" y="3287"/>
                    <a:pt x="15664" y="3246"/>
                    <a:pt x="15636" y="3203"/>
                  </a:cubicBezTo>
                  <a:cubicBezTo>
                    <a:pt x="15608" y="3160"/>
                    <a:pt x="15563" y="3128"/>
                    <a:pt x="15533" y="3083"/>
                  </a:cubicBezTo>
                  <a:cubicBezTo>
                    <a:pt x="15504" y="3040"/>
                    <a:pt x="15493" y="2985"/>
                    <a:pt x="15463" y="2943"/>
                  </a:cubicBezTo>
                  <a:cubicBezTo>
                    <a:pt x="15432" y="2900"/>
                    <a:pt x="15393" y="2864"/>
                    <a:pt x="15363" y="2823"/>
                  </a:cubicBezTo>
                  <a:cubicBezTo>
                    <a:pt x="15331" y="2783"/>
                    <a:pt x="15310" y="2732"/>
                    <a:pt x="15278" y="2692"/>
                  </a:cubicBezTo>
                  <a:cubicBezTo>
                    <a:pt x="15245" y="2651"/>
                    <a:pt x="15209" y="2613"/>
                    <a:pt x="15177" y="2573"/>
                  </a:cubicBezTo>
                  <a:cubicBezTo>
                    <a:pt x="15143" y="2535"/>
                    <a:pt x="15104" y="2500"/>
                    <a:pt x="15069" y="2462"/>
                  </a:cubicBezTo>
                  <a:cubicBezTo>
                    <a:pt x="15034" y="2423"/>
                    <a:pt x="15003" y="2380"/>
                    <a:pt x="14967" y="2343"/>
                  </a:cubicBezTo>
                  <a:cubicBezTo>
                    <a:pt x="14931" y="2306"/>
                    <a:pt x="14886" y="2277"/>
                    <a:pt x="14850" y="2242"/>
                  </a:cubicBezTo>
                  <a:cubicBezTo>
                    <a:pt x="14812" y="2205"/>
                    <a:pt x="14778" y="2165"/>
                    <a:pt x="14741" y="2131"/>
                  </a:cubicBezTo>
                  <a:cubicBezTo>
                    <a:pt x="14701" y="2096"/>
                    <a:pt x="14663" y="2062"/>
                    <a:pt x="14622" y="2028"/>
                  </a:cubicBezTo>
                  <a:cubicBezTo>
                    <a:pt x="14582" y="1996"/>
                    <a:pt x="14540" y="1967"/>
                    <a:pt x="14498" y="1935"/>
                  </a:cubicBezTo>
                  <a:cubicBezTo>
                    <a:pt x="14457" y="1902"/>
                    <a:pt x="14415" y="1871"/>
                    <a:pt x="14372" y="1842"/>
                  </a:cubicBezTo>
                  <a:cubicBezTo>
                    <a:pt x="14330" y="1812"/>
                    <a:pt x="14276" y="1802"/>
                    <a:pt x="14232" y="1773"/>
                  </a:cubicBezTo>
                  <a:cubicBezTo>
                    <a:pt x="14188" y="1745"/>
                    <a:pt x="14147" y="1712"/>
                    <a:pt x="14104" y="1687"/>
                  </a:cubicBezTo>
                  <a:cubicBezTo>
                    <a:pt x="14058" y="1660"/>
                    <a:pt x="14010" y="1640"/>
                    <a:pt x="13965" y="1615"/>
                  </a:cubicBezTo>
                  <a:cubicBezTo>
                    <a:pt x="13919" y="1591"/>
                    <a:pt x="13870" y="1574"/>
                    <a:pt x="13825" y="1551"/>
                  </a:cubicBezTo>
                  <a:cubicBezTo>
                    <a:pt x="13778" y="1529"/>
                    <a:pt x="13737" y="1495"/>
                    <a:pt x="13688" y="1476"/>
                  </a:cubicBezTo>
                  <a:cubicBezTo>
                    <a:pt x="13640" y="1457"/>
                    <a:pt x="13592" y="1435"/>
                    <a:pt x="13544" y="1418"/>
                  </a:cubicBezTo>
                  <a:cubicBezTo>
                    <a:pt x="13496" y="1400"/>
                    <a:pt x="13451" y="1373"/>
                    <a:pt x="13401" y="1357"/>
                  </a:cubicBezTo>
                  <a:cubicBezTo>
                    <a:pt x="13350" y="1343"/>
                    <a:pt x="13293" y="1355"/>
                    <a:pt x="13244" y="1342"/>
                  </a:cubicBezTo>
                  <a:cubicBezTo>
                    <a:pt x="13193" y="1327"/>
                    <a:pt x="13148" y="1294"/>
                    <a:pt x="13098" y="1282"/>
                  </a:cubicBezTo>
                  <a:cubicBezTo>
                    <a:pt x="13071" y="1276"/>
                    <a:pt x="13053" y="1275"/>
                    <a:pt x="13037" y="1275"/>
                  </a:cubicBezTo>
                  <a:cubicBezTo>
                    <a:pt x="13025" y="1275"/>
                    <a:pt x="13014" y="1276"/>
                    <a:pt x="13002" y="1276"/>
                  </a:cubicBezTo>
                  <a:cubicBezTo>
                    <a:pt x="12987" y="1276"/>
                    <a:pt x="12970" y="1274"/>
                    <a:pt x="12943" y="1269"/>
                  </a:cubicBezTo>
                  <a:cubicBezTo>
                    <a:pt x="12868" y="1252"/>
                    <a:pt x="12871" y="1242"/>
                    <a:pt x="12795" y="1227"/>
                  </a:cubicBezTo>
                  <a:cubicBezTo>
                    <a:pt x="12719" y="1210"/>
                    <a:pt x="12718" y="1222"/>
                    <a:pt x="12642" y="1205"/>
                  </a:cubicBezTo>
                  <a:cubicBezTo>
                    <a:pt x="12566" y="1188"/>
                    <a:pt x="12568" y="1187"/>
                    <a:pt x="12493" y="1172"/>
                  </a:cubicBezTo>
                  <a:cubicBezTo>
                    <a:pt x="12416" y="1155"/>
                    <a:pt x="12418" y="1150"/>
                    <a:pt x="12344" y="1133"/>
                  </a:cubicBezTo>
                  <a:cubicBezTo>
                    <a:pt x="12269" y="1118"/>
                    <a:pt x="12272" y="1101"/>
                    <a:pt x="12197" y="1084"/>
                  </a:cubicBezTo>
                  <a:cubicBezTo>
                    <a:pt x="12121" y="1067"/>
                    <a:pt x="12123" y="1064"/>
                    <a:pt x="12047" y="1048"/>
                  </a:cubicBezTo>
                  <a:cubicBezTo>
                    <a:pt x="11972" y="1033"/>
                    <a:pt x="11972" y="1034"/>
                    <a:pt x="11895" y="1017"/>
                  </a:cubicBezTo>
                  <a:cubicBezTo>
                    <a:pt x="11866" y="1010"/>
                    <a:pt x="11847" y="1009"/>
                    <a:pt x="11831" y="1009"/>
                  </a:cubicBezTo>
                  <a:cubicBezTo>
                    <a:pt x="11822" y="1009"/>
                    <a:pt x="11813" y="1010"/>
                    <a:pt x="11804" y="1010"/>
                  </a:cubicBezTo>
                  <a:cubicBezTo>
                    <a:pt x="11788" y="1010"/>
                    <a:pt x="11770" y="1008"/>
                    <a:pt x="11742" y="1002"/>
                  </a:cubicBezTo>
                  <a:cubicBezTo>
                    <a:pt x="11665" y="986"/>
                    <a:pt x="11669" y="973"/>
                    <a:pt x="11593" y="956"/>
                  </a:cubicBezTo>
                  <a:cubicBezTo>
                    <a:pt x="11570" y="951"/>
                    <a:pt x="11553" y="950"/>
                    <a:pt x="11540" y="950"/>
                  </a:cubicBezTo>
                  <a:cubicBezTo>
                    <a:pt x="11522" y="950"/>
                    <a:pt x="11509" y="952"/>
                    <a:pt x="11491" y="952"/>
                  </a:cubicBezTo>
                  <a:cubicBezTo>
                    <a:pt x="11478" y="952"/>
                    <a:pt x="11461" y="951"/>
                    <a:pt x="11439" y="946"/>
                  </a:cubicBezTo>
                  <a:cubicBezTo>
                    <a:pt x="11363" y="930"/>
                    <a:pt x="11366" y="918"/>
                    <a:pt x="11290" y="901"/>
                  </a:cubicBezTo>
                  <a:cubicBezTo>
                    <a:pt x="11215" y="884"/>
                    <a:pt x="11212" y="895"/>
                    <a:pt x="11137" y="878"/>
                  </a:cubicBezTo>
                  <a:cubicBezTo>
                    <a:pt x="11061" y="861"/>
                    <a:pt x="11066" y="843"/>
                    <a:pt x="10991" y="827"/>
                  </a:cubicBezTo>
                  <a:cubicBezTo>
                    <a:pt x="10914" y="810"/>
                    <a:pt x="10912" y="822"/>
                    <a:pt x="10837" y="805"/>
                  </a:cubicBezTo>
                  <a:cubicBezTo>
                    <a:pt x="10762" y="788"/>
                    <a:pt x="10763" y="786"/>
                    <a:pt x="10688" y="769"/>
                  </a:cubicBezTo>
                  <a:cubicBezTo>
                    <a:pt x="10612" y="752"/>
                    <a:pt x="10612" y="754"/>
                    <a:pt x="10536" y="738"/>
                  </a:cubicBezTo>
                  <a:cubicBezTo>
                    <a:pt x="10460" y="721"/>
                    <a:pt x="10461" y="715"/>
                    <a:pt x="10386" y="700"/>
                  </a:cubicBezTo>
                  <a:cubicBezTo>
                    <a:pt x="10310" y="683"/>
                    <a:pt x="10309" y="689"/>
                    <a:pt x="10235" y="672"/>
                  </a:cubicBezTo>
                  <a:cubicBezTo>
                    <a:pt x="10159" y="655"/>
                    <a:pt x="10161" y="652"/>
                    <a:pt x="10085" y="637"/>
                  </a:cubicBezTo>
                  <a:cubicBezTo>
                    <a:pt x="10010" y="621"/>
                    <a:pt x="10011" y="617"/>
                    <a:pt x="9934" y="600"/>
                  </a:cubicBezTo>
                  <a:cubicBezTo>
                    <a:pt x="9912" y="596"/>
                    <a:pt x="9896" y="594"/>
                    <a:pt x="9883" y="594"/>
                  </a:cubicBezTo>
                  <a:cubicBezTo>
                    <a:pt x="9863" y="594"/>
                    <a:pt x="9849" y="597"/>
                    <a:pt x="9829" y="597"/>
                  </a:cubicBezTo>
                  <a:cubicBezTo>
                    <a:pt x="9816" y="597"/>
                    <a:pt x="9800" y="596"/>
                    <a:pt x="9779" y="592"/>
                  </a:cubicBezTo>
                  <a:cubicBezTo>
                    <a:pt x="9703" y="575"/>
                    <a:pt x="9709" y="546"/>
                    <a:pt x="9634" y="530"/>
                  </a:cubicBezTo>
                  <a:cubicBezTo>
                    <a:pt x="9558" y="513"/>
                    <a:pt x="9558" y="513"/>
                    <a:pt x="9483" y="497"/>
                  </a:cubicBezTo>
                  <a:cubicBezTo>
                    <a:pt x="9406" y="482"/>
                    <a:pt x="9406" y="488"/>
                    <a:pt x="9331" y="471"/>
                  </a:cubicBezTo>
                  <a:cubicBezTo>
                    <a:pt x="9255" y="454"/>
                    <a:pt x="9256" y="451"/>
                    <a:pt x="9181" y="434"/>
                  </a:cubicBezTo>
                  <a:cubicBezTo>
                    <a:pt x="9143" y="426"/>
                    <a:pt x="9123" y="426"/>
                    <a:pt x="9104" y="426"/>
                  </a:cubicBezTo>
                  <a:cubicBezTo>
                    <a:pt x="9084" y="426"/>
                    <a:pt x="9064" y="426"/>
                    <a:pt x="9026" y="417"/>
                  </a:cubicBezTo>
                  <a:cubicBezTo>
                    <a:pt x="8951" y="400"/>
                    <a:pt x="8950" y="405"/>
                    <a:pt x="8875" y="391"/>
                  </a:cubicBezTo>
                  <a:cubicBezTo>
                    <a:pt x="8800" y="374"/>
                    <a:pt x="8804" y="352"/>
                    <a:pt x="8729" y="336"/>
                  </a:cubicBezTo>
                  <a:cubicBezTo>
                    <a:pt x="8711" y="332"/>
                    <a:pt x="8697" y="331"/>
                    <a:pt x="8685" y="331"/>
                  </a:cubicBezTo>
                  <a:cubicBezTo>
                    <a:pt x="8659" y="331"/>
                    <a:pt x="8643" y="337"/>
                    <a:pt x="8617" y="337"/>
                  </a:cubicBezTo>
                  <a:cubicBezTo>
                    <a:pt x="8605" y="337"/>
                    <a:pt x="8590" y="336"/>
                    <a:pt x="8572" y="331"/>
                  </a:cubicBezTo>
                  <a:cubicBezTo>
                    <a:pt x="8497" y="314"/>
                    <a:pt x="8499" y="302"/>
                    <a:pt x="8424" y="285"/>
                  </a:cubicBezTo>
                  <a:cubicBezTo>
                    <a:pt x="8348" y="270"/>
                    <a:pt x="8347" y="277"/>
                    <a:pt x="8271" y="260"/>
                  </a:cubicBezTo>
                  <a:cubicBezTo>
                    <a:pt x="8195" y="243"/>
                    <a:pt x="8194" y="248"/>
                    <a:pt x="8118" y="233"/>
                  </a:cubicBezTo>
                  <a:cubicBezTo>
                    <a:pt x="8043" y="216"/>
                    <a:pt x="8045" y="199"/>
                    <a:pt x="7971" y="182"/>
                  </a:cubicBezTo>
                  <a:cubicBezTo>
                    <a:pt x="7896" y="167"/>
                    <a:pt x="7896" y="168"/>
                    <a:pt x="7820" y="151"/>
                  </a:cubicBezTo>
                  <a:cubicBezTo>
                    <a:pt x="7745" y="134"/>
                    <a:pt x="7747" y="119"/>
                    <a:pt x="7672" y="103"/>
                  </a:cubicBezTo>
                  <a:cubicBezTo>
                    <a:pt x="7596" y="86"/>
                    <a:pt x="7593" y="96"/>
                    <a:pt x="7517" y="80"/>
                  </a:cubicBezTo>
                  <a:cubicBezTo>
                    <a:pt x="7497" y="76"/>
                    <a:pt x="7476" y="75"/>
                    <a:pt x="7454" y="75"/>
                  </a:cubicBezTo>
                  <a:cubicBezTo>
                    <a:pt x="7440" y="75"/>
                    <a:pt x="7426" y="75"/>
                    <a:pt x="7412" y="75"/>
                  </a:cubicBezTo>
                  <a:cubicBezTo>
                    <a:pt x="7394" y="75"/>
                    <a:pt x="7377" y="75"/>
                    <a:pt x="7359" y="72"/>
                  </a:cubicBezTo>
                  <a:cubicBezTo>
                    <a:pt x="7309" y="64"/>
                    <a:pt x="7258" y="58"/>
                    <a:pt x="7207" y="49"/>
                  </a:cubicBezTo>
                  <a:cubicBezTo>
                    <a:pt x="7155" y="43"/>
                    <a:pt x="7106" y="9"/>
                    <a:pt x="7055" y="4"/>
                  </a:cubicBezTo>
                  <a:cubicBezTo>
                    <a:pt x="7049" y="4"/>
                    <a:pt x="7043" y="4"/>
                    <a:pt x="7037" y="4"/>
                  </a:cubicBezTo>
                  <a:cubicBezTo>
                    <a:pt x="6993" y="4"/>
                    <a:pt x="6948" y="17"/>
                    <a:pt x="6904" y="17"/>
                  </a:cubicBezTo>
                  <a:cubicBezTo>
                    <a:pt x="6903" y="17"/>
                    <a:pt x="6901" y="17"/>
                    <a:pt x="6899" y="17"/>
                  </a:cubicBezTo>
                  <a:cubicBezTo>
                    <a:pt x="6884" y="16"/>
                    <a:pt x="6869" y="16"/>
                    <a:pt x="6854" y="16"/>
                  </a:cubicBezTo>
                  <a:cubicBezTo>
                    <a:pt x="6818" y="16"/>
                    <a:pt x="6781" y="17"/>
                    <a:pt x="6743" y="18"/>
                  </a:cubicBezTo>
                  <a:cubicBezTo>
                    <a:pt x="6695" y="18"/>
                    <a:pt x="6645" y="1"/>
                    <a:pt x="65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1"/>
            <p:cNvSpPr/>
            <p:nvPr/>
          </p:nvSpPr>
          <p:spPr>
            <a:xfrm>
              <a:off x="3675025" y="1429375"/>
              <a:ext cx="420500" cy="409100"/>
            </a:xfrm>
            <a:custGeom>
              <a:avLst/>
              <a:gdLst/>
              <a:ahLst/>
              <a:cxnLst/>
              <a:rect l="l" t="t" r="r" b="b"/>
              <a:pathLst>
                <a:path w="16820" h="16364" extrusionOk="0">
                  <a:moveTo>
                    <a:pt x="6621" y="0"/>
                  </a:moveTo>
                  <a:cubicBezTo>
                    <a:pt x="6556" y="0"/>
                    <a:pt x="6566" y="47"/>
                    <a:pt x="6512" y="102"/>
                  </a:cubicBezTo>
                  <a:cubicBezTo>
                    <a:pt x="6458" y="158"/>
                    <a:pt x="6442" y="143"/>
                    <a:pt x="6375" y="186"/>
                  </a:cubicBezTo>
                  <a:cubicBezTo>
                    <a:pt x="6309" y="230"/>
                    <a:pt x="6312" y="231"/>
                    <a:pt x="6246" y="276"/>
                  </a:cubicBezTo>
                  <a:cubicBezTo>
                    <a:pt x="6179" y="320"/>
                    <a:pt x="6181" y="324"/>
                    <a:pt x="6117" y="368"/>
                  </a:cubicBezTo>
                  <a:cubicBezTo>
                    <a:pt x="6052" y="412"/>
                    <a:pt x="6048" y="409"/>
                    <a:pt x="5984" y="452"/>
                  </a:cubicBezTo>
                  <a:cubicBezTo>
                    <a:pt x="5919" y="495"/>
                    <a:pt x="5907" y="477"/>
                    <a:pt x="5841" y="521"/>
                  </a:cubicBezTo>
                  <a:cubicBezTo>
                    <a:pt x="5776" y="564"/>
                    <a:pt x="5779" y="569"/>
                    <a:pt x="5714" y="613"/>
                  </a:cubicBezTo>
                  <a:cubicBezTo>
                    <a:pt x="5649" y="655"/>
                    <a:pt x="5642" y="648"/>
                    <a:pt x="5578" y="691"/>
                  </a:cubicBezTo>
                  <a:cubicBezTo>
                    <a:pt x="5513" y="734"/>
                    <a:pt x="5521" y="748"/>
                    <a:pt x="5457" y="792"/>
                  </a:cubicBezTo>
                  <a:cubicBezTo>
                    <a:pt x="5392" y="836"/>
                    <a:pt x="5382" y="822"/>
                    <a:pt x="5318" y="866"/>
                  </a:cubicBezTo>
                  <a:cubicBezTo>
                    <a:pt x="5252" y="909"/>
                    <a:pt x="5260" y="922"/>
                    <a:pt x="5194" y="966"/>
                  </a:cubicBezTo>
                  <a:cubicBezTo>
                    <a:pt x="5130" y="1010"/>
                    <a:pt x="5125" y="1004"/>
                    <a:pt x="5060" y="1046"/>
                  </a:cubicBezTo>
                  <a:cubicBezTo>
                    <a:pt x="4994" y="1090"/>
                    <a:pt x="4992" y="1085"/>
                    <a:pt x="4927" y="1127"/>
                  </a:cubicBezTo>
                  <a:cubicBezTo>
                    <a:pt x="4861" y="1170"/>
                    <a:pt x="4861" y="1172"/>
                    <a:pt x="4797" y="1215"/>
                  </a:cubicBezTo>
                  <a:cubicBezTo>
                    <a:pt x="4730" y="1258"/>
                    <a:pt x="4728" y="1255"/>
                    <a:pt x="4664" y="1299"/>
                  </a:cubicBezTo>
                  <a:cubicBezTo>
                    <a:pt x="4597" y="1343"/>
                    <a:pt x="4609" y="1360"/>
                    <a:pt x="4544" y="1404"/>
                  </a:cubicBezTo>
                  <a:cubicBezTo>
                    <a:pt x="4478" y="1447"/>
                    <a:pt x="4471" y="1435"/>
                    <a:pt x="4406" y="1479"/>
                  </a:cubicBezTo>
                  <a:cubicBezTo>
                    <a:pt x="4340" y="1524"/>
                    <a:pt x="4332" y="1509"/>
                    <a:pt x="4267" y="1554"/>
                  </a:cubicBezTo>
                  <a:cubicBezTo>
                    <a:pt x="4201" y="1597"/>
                    <a:pt x="4213" y="1616"/>
                    <a:pt x="4149" y="1659"/>
                  </a:cubicBezTo>
                  <a:cubicBezTo>
                    <a:pt x="4084" y="1702"/>
                    <a:pt x="4076" y="1693"/>
                    <a:pt x="4011" y="1735"/>
                  </a:cubicBezTo>
                  <a:cubicBezTo>
                    <a:pt x="3944" y="1779"/>
                    <a:pt x="3953" y="1792"/>
                    <a:pt x="3889" y="1835"/>
                  </a:cubicBezTo>
                  <a:cubicBezTo>
                    <a:pt x="3823" y="1878"/>
                    <a:pt x="3818" y="1872"/>
                    <a:pt x="3753" y="1915"/>
                  </a:cubicBezTo>
                  <a:cubicBezTo>
                    <a:pt x="3689" y="1960"/>
                    <a:pt x="3691" y="1963"/>
                    <a:pt x="3626" y="2008"/>
                  </a:cubicBezTo>
                  <a:cubicBezTo>
                    <a:pt x="3562" y="2052"/>
                    <a:pt x="3553" y="2041"/>
                    <a:pt x="3489" y="2084"/>
                  </a:cubicBezTo>
                  <a:cubicBezTo>
                    <a:pt x="3423" y="2127"/>
                    <a:pt x="3430" y="2138"/>
                    <a:pt x="3364" y="2180"/>
                  </a:cubicBezTo>
                  <a:cubicBezTo>
                    <a:pt x="3299" y="2222"/>
                    <a:pt x="3285" y="2203"/>
                    <a:pt x="3220" y="2245"/>
                  </a:cubicBezTo>
                  <a:cubicBezTo>
                    <a:pt x="3156" y="2288"/>
                    <a:pt x="3159" y="2295"/>
                    <a:pt x="3095" y="2337"/>
                  </a:cubicBezTo>
                  <a:cubicBezTo>
                    <a:pt x="3029" y="2381"/>
                    <a:pt x="3041" y="2399"/>
                    <a:pt x="2975" y="2442"/>
                  </a:cubicBezTo>
                  <a:cubicBezTo>
                    <a:pt x="2910" y="2486"/>
                    <a:pt x="2895" y="2465"/>
                    <a:pt x="2830" y="2507"/>
                  </a:cubicBezTo>
                  <a:cubicBezTo>
                    <a:pt x="2765" y="2549"/>
                    <a:pt x="2771" y="2560"/>
                    <a:pt x="2705" y="2604"/>
                  </a:cubicBezTo>
                  <a:cubicBezTo>
                    <a:pt x="2641" y="2646"/>
                    <a:pt x="2641" y="2648"/>
                    <a:pt x="2576" y="2690"/>
                  </a:cubicBezTo>
                  <a:cubicBezTo>
                    <a:pt x="2510" y="2732"/>
                    <a:pt x="2503" y="2723"/>
                    <a:pt x="2438" y="2765"/>
                  </a:cubicBezTo>
                  <a:cubicBezTo>
                    <a:pt x="2372" y="2809"/>
                    <a:pt x="2382" y="2822"/>
                    <a:pt x="2316" y="2864"/>
                  </a:cubicBezTo>
                  <a:cubicBezTo>
                    <a:pt x="2251" y="2907"/>
                    <a:pt x="2256" y="2914"/>
                    <a:pt x="2190" y="2956"/>
                  </a:cubicBezTo>
                  <a:cubicBezTo>
                    <a:pt x="2126" y="3001"/>
                    <a:pt x="2115" y="2984"/>
                    <a:pt x="2050" y="3027"/>
                  </a:cubicBezTo>
                  <a:cubicBezTo>
                    <a:pt x="1983" y="3069"/>
                    <a:pt x="1989" y="3078"/>
                    <a:pt x="1924" y="3120"/>
                  </a:cubicBezTo>
                  <a:cubicBezTo>
                    <a:pt x="1860" y="3162"/>
                    <a:pt x="1844" y="3143"/>
                    <a:pt x="1800" y="3208"/>
                  </a:cubicBezTo>
                  <a:cubicBezTo>
                    <a:pt x="1757" y="3271"/>
                    <a:pt x="1782" y="3280"/>
                    <a:pt x="1765" y="3356"/>
                  </a:cubicBezTo>
                  <a:cubicBezTo>
                    <a:pt x="1748" y="3434"/>
                    <a:pt x="1740" y="3431"/>
                    <a:pt x="1723" y="3507"/>
                  </a:cubicBezTo>
                  <a:cubicBezTo>
                    <a:pt x="1706" y="3585"/>
                    <a:pt x="1711" y="3585"/>
                    <a:pt x="1694" y="3663"/>
                  </a:cubicBezTo>
                  <a:cubicBezTo>
                    <a:pt x="1679" y="3740"/>
                    <a:pt x="1685" y="3740"/>
                    <a:pt x="1668" y="3816"/>
                  </a:cubicBezTo>
                  <a:cubicBezTo>
                    <a:pt x="1654" y="3894"/>
                    <a:pt x="1630" y="3888"/>
                    <a:pt x="1613" y="3965"/>
                  </a:cubicBezTo>
                  <a:cubicBezTo>
                    <a:pt x="1596" y="4043"/>
                    <a:pt x="1620" y="4046"/>
                    <a:pt x="1603" y="4124"/>
                  </a:cubicBezTo>
                  <a:cubicBezTo>
                    <a:pt x="1587" y="4200"/>
                    <a:pt x="1575" y="4198"/>
                    <a:pt x="1558" y="4274"/>
                  </a:cubicBezTo>
                  <a:cubicBezTo>
                    <a:pt x="1541" y="4349"/>
                    <a:pt x="1542" y="4349"/>
                    <a:pt x="1527" y="4427"/>
                  </a:cubicBezTo>
                  <a:cubicBezTo>
                    <a:pt x="1510" y="4504"/>
                    <a:pt x="1509" y="4504"/>
                    <a:pt x="1492" y="4579"/>
                  </a:cubicBezTo>
                  <a:cubicBezTo>
                    <a:pt x="1475" y="4656"/>
                    <a:pt x="1481" y="4657"/>
                    <a:pt x="1464" y="4733"/>
                  </a:cubicBezTo>
                  <a:cubicBezTo>
                    <a:pt x="1448" y="4810"/>
                    <a:pt x="1433" y="4807"/>
                    <a:pt x="1418" y="4882"/>
                  </a:cubicBezTo>
                  <a:cubicBezTo>
                    <a:pt x="1401" y="4960"/>
                    <a:pt x="1402" y="4960"/>
                    <a:pt x="1385" y="5036"/>
                  </a:cubicBezTo>
                  <a:cubicBezTo>
                    <a:pt x="1369" y="5111"/>
                    <a:pt x="1379" y="5115"/>
                    <a:pt x="1363" y="5190"/>
                  </a:cubicBezTo>
                  <a:cubicBezTo>
                    <a:pt x="1346" y="5267"/>
                    <a:pt x="1351" y="5269"/>
                    <a:pt x="1334" y="5345"/>
                  </a:cubicBezTo>
                  <a:cubicBezTo>
                    <a:pt x="1317" y="5420"/>
                    <a:pt x="1317" y="5421"/>
                    <a:pt x="1300" y="5498"/>
                  </a:cubicBezTo>
                  <a:cubicBezTo>
                    <a:pt x="1284" y="5573"/>
                    <a:pt x="1288" y="5575"/>
                    <a:pt x="1272" y="5650"/>
                  </a:cubicBezTo>
                  <a:cubicBezTo>
                    <a:pt x="1255" y="5726"/>
                    <a:pt x="1260" y="5728"/>
                    <a:pt x="1243" y="5803"/>
                  </a:cubicBezTo>
                  <a:cubicBezTo>
                    <a:pt x="1226" y="5880"/>
                    <a:pt x="1206" y="5875"/>
                    <a:pt x="1189" y="5952"/>
                  </a:cubicBezTo>
                  <a:cubicBezTo>
                    <a:pt x="1172" y="6027"/>
                    <a:pt x="1169" y="6027"/>
                    <a:pt x="1152" y="6103"/>
                  </a:cubicBezTo>
                  <a:cubicBezTo>
                    <a:pt x="1135" y="6178"/>
                    <a:pt x="1146" y="6182"/>
                    <a:pt x="1129" y="6257"/>
                  </a:cubicBezTo>
                  <a:cubicBezTo>
                    <a:pt x="1112" y="6335"/>
                    <a:pt x="1100" y="6332"/>
                    <a:pt x="1085" y="6407"/>
                  </a:cubicBezTo>
                  <a:cubicBezTo>
                    <a:pt x="1068" y="6483"/>
                    <a:pt x="1091" y="6490"/>
                    <a:pt x="1074" y="6565"/>
                  </a:cubicBezTo>
                  <a:cubicBezTo>
                    <a:pt x="1057" y="6641"/>
                    <a:pt x="1037" y="6637"/>
                    <a:pt x="1020" y="6714"/>
                  </a:cubicBezTo>
                  <a:cubicBezTo>
                    <a:pt x="1003" y="6789"/>
                    <a:pt x="1006" y="6790"/>
                    <a:pt x="989" y="6866"/>
                  </a:cubicBezTo>
                  <a:cubicBezTo>
                    <a:pt x="973" y="6944"/>
                    <a:pt x="982" y="6945"/>
                    <a:pt x="965" y="7020"/>
                  </a:cubicBezTo>
                  <a:cubicBezTo>
                    <a:pt x="948" y="7098"/>
                    <a:pt x="957" y="7099"/>
                    <a:pt x="940" y="7175"/>
                  </a:cubicBezTo>
                  <a:cubicBezTo>
                    <a:pt x="924" y="7253"/>
                    <a:pt x="931" y="7254"/>
                    <a:pt x="915" y="7329"/>
                  </a:cubicBezTo>
                  <a:cubicBezTo>
                    <a:pt x="898" y="7406"/>
                    <a:pt x="876" y="7402"/>
                    <a:pt x="861" y="7478"/>
                  </a:cubicBezTo>
                  <a:cubicBezTo>
                    <a:pt x="844" y="7553"/>
                    <a:pt x="861" y="7558"/>
                    <a:pt x="844" y="7634"/>
                  </a:cubicBezTo>
                  <a:cubicBezTo>
                    <a:pt x="827" y="7709"/>
                    <a:pt x="824" y="7709"/>
                    <a:pt x="807" y="7786"/>
                  </a:cubicBezTo>
                  <a:cubicBezTo>
                    <a:pt x="792" y="7861"/>
                    <a:pt x="779" y="7859"/>
                    <a:pt x="764" y="7935"/>
                  </a:cubicBezTo>
                  <a:cubicBezTo>
                    <a:pt x="747" y="8011"/>
                    <a:pt x="754" y="8012"/>
                    <a:pt x="737" y="8088"/>
                  </a:cubicBezTo>
                  <a:cubicBezTo>
                    <a:pt x="721" y="8163"/>
                    <a:pt x="735" y="8167"/>
                    <a:pt x="718" y="8242"/>
                  </a:cubicBezTo>
                  <a:cubicBezTo>
                    <a:pt x="701" y="8319"/>
                    <a:pt x="698" y="8319"/>
                    <a:pt x="681" y="8394"/>
                  </a:cubicBezTo>
                  <a:cubicBezTo>
                    <a:pt x="664" y="8470"/>
                    <a:pt x="657" y="8467"/>
                    <a:pt x="640" y="8544"/>
                  </a:cubicBezTo>
                  <a:cubicBezTo>
                    <a:pt x="624" y="8619"/>
                    <a:pt x="606" y="8616"/>
                    <a:pt x="589" y="8692"/>
                  </a:cubicBezTo>
                  <a:cubicBezTo>
                    <a:pt x="572" y="8768"/>
                    <a:pt x="598" y="8774"/>
                    <a:pt x="582" y="8849"/>
                  </a:cubicBezTo>
                  <a:cubicBezTo>
                    <a:pt x="566" y="8925"/>
                    <a:pt x="558" y="8924"/>
                    <a:pt x="541" y="8999"/>
                  </a:cubicBezTo>
                  <a:cubicBezTo>
                    <a:pt x="524" y="9077"/>
                    <a:pt x="525" y="9077"/>
                    <a:pt x="509" y="9152"/>
                  </a:cubicBezTo>
                  <a:cubicBezTo>
                    <a:pt x="492" y="9228"/>
                    <a:pt x="495" y="9229"/>
                    <a:pt x="479" y="9306"/>
                  </a:cubicBezTo>
                  <a:cubicBezTo>
                    <a:pt x="462" y="9382"/>
                    <a:pt x="449" y="9380"/>
                    <a:pt x="432" y="9455"/>
                  </a:cubicBezTo>
                  <a:cubicBezTo>
                    <a:pt x="415" y="9531"/>
                    <a:pt x="412" y="9531"/>
                    <a:pt x="395" y="9606"/>
                  </a:cubicBezTo>
                  <a:cubicBezTo>
                    <a:pt x="378" y="9684"/>
                    <a:pt x="372" y="9682"/>
                    <a:pt x="355" y="9757"/>
                  </a:cubicBezTo>
                  <a:cubicBezTo>
                    <a:pt x="340" y="9835"/>
                    <a:pt x="348" y="9836"/>
                    <a:pt x="331" y="9912"/>
                  </a:cubicBezTo>
                  <a:cubicBezTo>
                    <a:pt x="315" y="9988"/>
                    <a:pt x="328" y="9991"/>
                    <a:pt x="311" y="10066"/>
                  </a:cubicBezTo>
                  <a:cubicBezTo>
                    <a:pt x="294" y="10143"/>
                    <a:pt x="285" y="10141"/>
                    <a:pt x="268" y="10217"/>
                  </a:cubicBezTo>
                  <a:cubicBezTo>
                    <a:pt x="251" y="10293"/>
                    <a:pt x="240" y="10290"/>
                    <a:pt x="225" y="10367"/>
                  </a:cubicBezTo>
                  <a:cubicBezTo>
                    <a:pt x="208" y="10442"/>
                    <a:pt x="233" y="10448"/>
                    <a:pt x="216" y="10524"/>
                  </a:cubicBezTo>
                  <a:cubicBezTo>
                    <a:pt x="200" y="10599"/>
                    <a:pt x="185" y="10597"/>
                    <a:pt x="168" y="10672"/>
                  </a:cubicBezTo>
                  <a:cubicBezTo>
                    <a:pt x="152" y="10748"/>
                    <a:pt x="164" y="10751"/>
                    <a:pt x="147" y="10827"/>
                  </a:cubicBezTo>
                  <a:cubicBezTo>
                    <a:pt x="131" y="10902"/>
                    <a:pt x="110" y="10898"/>
                    <a:pt x="93" y="10974"/>
                  </a:cubicBezTo>
                  <a:cubicBezTo>
                    <a:pt x="76" y="11050"/>
                    <a:pt x="81" y="11051"/>
                    <a:pt x="64" y="11126"/>
                  </a:cubicBezTo>
                  <a:cubicBezTo>
                    <a:pt x="47" y="11204"/>
                    <a:pt x="62" y="11207"/>
                    <a:pt x="45" y="11282"/>
                  </a:cubicBezTo>
                  <a:cubicBezTo>
                    <a:pt x="28" y="11359"/>
                    <a:pt x="1" y="11355"/>
                    <a:pt x="14" y="11433"/>
                  </a:cubicBezTo>
                  <a:cubicBezTo>
                    <a:pt x="27" y="11510"/>
                    <a:pt x="44" y="11504"/>
                    <a:pt x="87" y="11571"/>
                  </a:cubicBezTo>
                  <a:cubicBezTo>
                    <a:pt x="129" y="11637"/>
                    <a:pt x="143" y="11628"/>
                    <a:pt x="186" y="11694"/>
                  </a:cubicBezTo>
                  <a:cubicBezTo>
                    <a:pt x="228" y="11761"/>
                    <a:pt x="210" y="11773"/>
                    <a:pt x="253" y="11840"/>
                  </a:cubicBezTo>
                  <a:cubicBezTo>
                    <a:pt x="294" y="11906"/>
                    <a:pt x="289" y="11910"/>
                    <a:pt x="331" y="11976"/>
                  </a:cubicBezTo>
                  <a:cubicBezTo>
                    <a:pt x="374" y="12041"/>
                    <a:pt x="386" y="12033"/>
                    <a:pt x="428" y="12100"/>
                  </a:cubicBezTo>
                  <a:cubicBezTo>
                    <a:pt x="471" y="12167"/>
                    <a:pt x="468" y="12168"/>
                    <a:pt x="510" y="12234"/>
                  </a:cubicBezTo>
                  <a:cubicBezTo>
                    <a:pt x="553" y="12301"/>
                    <a:pt x="543" y="12306"/>
                    <a:pt x="586" y="12372"/>
                  </a:cubicBezTo>
                  <a:cubicBezTo>
                    <a:pt x="628" y="12439"/>
                    <a:pt x="643" y="12431"/>
                    <a:pt x="685" y="12497"/>
                  </a:cubicBezTo>
                  <a:cubicBezTo>
                    <a:pt x="727" y="12564"/>
                    <a:pt x="719" y="12567"/>
                    <a:pt x="760" y="12634"/>
                  </a:cubicBezTo>
                  <a:cubicBezTo>
                    <a:pt x="801" y="12701"/>
                    <a:pt x="802" y="12700"/>
                    <a:pt x="845" y="12766"/>
                  </a:cubicBezTo>
                  <a:cubicBezTo>
                    <a:pt x="886" y="12833"/>
                    <a:pt x="875" y="12839"/>
                    <a:pt x="917" y="12905"/>
                  </a:cubicBezTo>
                  <a:cubicBezTo>
                    <a:pt x="960" y="12972"/>
                    <a:pt x="984" y="12955"/>
                    <a:pt x="1026" y="13022"/>
                  </a:cubicBezTo>
                  <a:cubicBezTo>
                    <a:pt x="1069" y="13087"/>
                    <a:pt x="1051" y="13098"/>
                    <a:pt x="1093" y="13165"/>
                  </a:cubicBezTo>
                  <a:cubicBezTo>
                    <a:pt x="1135" y="13231"/>
                    <a:pt x="1151" y="13220"/>
                    <a:pt x="1194" y="13287"/>
                  </a:cubicBezTo>
                  <a:cubicBezTo>
                    <a:pt x="1236" y="13354"/>
                    <a:pt x="1230" y="13357"/>
                    <a:pt x="1272" y="13424"/>
                  </a:cubicBezTo>
                  <a:cubicBezTo>
                    <a:pt x="1312" y="13490"/>
                    <a:pt x="1310" y="13492"/>
                    <a:pt x="1352" y="13558"/>
                  </a:cubicBezTo>
                  <a:cubicBezTo>
                    <a:pt x="1395" y="13625"/>
                    <a:pt x="1379" y="13633"/>
                    <a:pt x="1421" y="13700"/>
                  </a:cubicBezTo>
                  <a:cubicBezTo>
                    <a:pt x="1464" y="13767"/>
                    <a:pt x="1463" y="13767"/>
                    <a:pt x="1505" y="13833"/>
                  </a:cubicBezTo>
                  <a:cubicBezTo>
                    <a:pt x="1547" y="13900"/>
                    <a:pt x="1565" y="13888"/>
                    <a:pt x="1608" y="13954"/>
                  </a:cubicBezTo>
                  <a:cubicBezTo>
                    <a:pt x="1649" y="14021"/>
                    <a:pt x="1632" y="14032"/>
                    <a:pt x="1674" y="14098"/>
                  </a:cubicBezTo>
                  <a:cubicBezTo>
                    <a:pt x="1717" y="14165"/>
                    <a:pt x="1739" y="14151"/>
                    <a:pt x="1781" y="14217"/>
                  </a:cubicBezTo>
                  <a:cubicBezTo>
                    <a:pt x="1821" y="14284"/>
                    <a:pt x="1797" y="14298"/>
                    <a:pt x="1839" y="14365"/>
                  </a:cubicBezTo>
                  <a:cubicBezTo>
                    <a:pt x="1882" y="14432"/>
                    <a:pt x="1884" y="14430"/>
                    <a:pt x="1926" y="14497"/>
                  </a:cubicBezTo>
                  <a:cubicBezTo>
                    <a:pt x="1969" y="14562"/>
                    <a:pt x="1982" y="14553"/>
                    <a:pt x="2025" y="14619"/>
                  </a:cubicBezTo>
                  <a:cubicBezTo>
                    <a:pt x="2067" y="14686"/>
                    <a:pt x="2066" y="14686"/>
                    <a:pt x="2108" y="14753"/>
                  </a:cubicBezTo>
                  <a:cubicBezTo>
                    <a:pt x="2150" y="14819"/>
                    <a:pt x="2134" y="14829"/>
                    <a:pt x="2176" y="14895"/>
                  </a:cubicBezTo>
                  <a:cubicBezTo>
                    <a:pt x="2217" y="14960"/>
                    <a:pt x="2213" y="14962"/>
                    <a:pt x="2256" y="15029"/>
                  </a:cubicBezTo>
                  <a:cubicBezTo>
                    <a:pt x="2298" y="15095"/>
                    <a:pt x="2316" y="15083"/>
                    <a:pt x="2359" y="15150"/>
                  </a:cubicBezTo>
                  <a:cubicBezTo>
                    <a:pt x="2401" y="15216"/>
                    <a:pt x="2389" y="15223"/>
                    <a:pt x="2432" y="15289"/>
                  </a:cubicBezTo>
                  <a:cubicBezTo>
                    <a:pt x="2473" y="15356"/>
                    <a:pt x="2469" y="15357"/>
                    <a:pt x="2511" y="15424"/>
                  </a:cubicBezTo>
                  <a:cubicBezTo>
                    <a:pt x="2554" y="15490"/>
                    <a:pt x="2553" y="15490"/>
                    <a:pt x="2595" y="15557"/>
                  </a:cubicBezTo>
                  <a:cubicBezTo>
                    <a:pt x="2636" y="15622"/>
                    <a:pt x="2636" y="15622"/>
                    <a:pt x="2679" y="15689"/>
                  </a:cubicBezTo>
                  <a:cubicBezTo>
                    <a:pt x="2721" y="15753"/>
                    <a:pt x="2715" y="15757"/>
                    <a:pt x="2757" y="15823"/>
                  </a:cubicBezTo>
                  <a:cubicBezTo>
                    <a:pt x="2799" y="15890"/>
                    <a:pt x="2811" y="15883"/>
                    <a:pt x="2851" y="15949"/>
                  </a:cubicBezTo>
                  <a:lnTo>
                    <a:pt x="2933" y="16082"/>
                  </a:lnTo>
                  <a:cubicBezTo>
                    <a:pt x="2974" y="16149"/>
                    <a:pt x="2978" y="16145"/>
                    <a:pt x="3019" y="16212"/>
                  </a:cubicBezTo>
                  <a:cubicBezTo>
                    <a:pt x="3060" y="16277"/>
                    <a:pt x="3024" y="16331"/>
                    <a:pt x="3096" y="16357"/>
                  </a:cubicBezTo>
                  <a:cubicBezTo>
                    <a:pt x="3108" y="16362"/>
                    <a:pt x="3117" y="16363"/>
                    <a:pt x="3126" y="16363"/>
                  </a:cubicBezTo>
                  <a:cubicBezTo>
                    <a:pt x="3173" y="16363"/>
                    <a:pt x="3185" y="16306"/>
                    <a:pt x="3248" y="16286"/>
                  </a:cubicBezTo>
                  <a:cubicBezTo>
                    <a:pt x="3322" y="16264"/>
                    <a:pt x="3328" y="16279"/>
                    <a:pt x="3402" y="16256"/>
                  </a:cubicBezTo>
                  <a:cubicBezTo>
                    <a:pt x="3477" y="16234"/>
                    <a:pt x="3479" y="16242"/>
                    <a:pt x="3553" y="16219"/>
                  </a:cubicBezTo>
                  <a:cubicBezTo>
                    <a:pt x="3628" y="16198"/>
                    <a:pt x="3620" y="16170"/>
                    <a:pt x="3695" y="16147"/>
                  </a:cubicBezTo>
                  <a:cubicBezTo>
                    <a:pt x="3769" y="16122"/>
                    <a:pt x="3776" y="16145"/>
                    <a:pt x="3850" y="16122"/>
                  </a:cubicBezTo>
                  <a:lnTo>
                    <a:pt x="3999" y="16078"/>
                  </a:lnTo>
                  <a:cubicBezTo>
                    <a:pt x="4073" y="16053"/>
                    <a:pt x="4070" y="16046"/>
                    <a:pt x="4144" y="16023"/>
                  </a:cubicBezTo>
                  <a:cubicBezTo>
                    <a:pt x="4218" y="16000"/>
                    <a:pt x="4219" y="16006"/>
                    <a:pt x="4294" y="15983"/>
                  </a:cubicBezTo>
                  <a:cubicBezTo>
                    <a:pt x="4368" y="15959"/>
                    <a:pt x="4362" y="15943"/>
                    <a:pt x="4436" y="15920"/>
                  </a:cubicBezTo>
                  <a:cubicBezTo>
                    <a:pt x="4510" y="15897"/>
                    <a:pt x="4512" y="15903"/>
                    <a:pt x="4586" y="15880"/>
                  </a:cubicBezTo>
                  <a:cubicBezTo>
                    <a:pt x="4660" y="15858"/>
                    <a:pt x="4659" y="15852"/>
                    <a:pt x="4733" y="15829"/>
                  </a:cubicBezTo>
                  <a:cubicBezTo>
                    <a:pt x="4807" y="15806"/>
                    <a:pt x="4804" y="15798"/>
                    <a:pt x="4878" y="15775"/>
                  </a:cubicBezTo>
                  <a:cubicBezTo>
                    <a:pt x="4903" y="15767"/>
                    <a:pt x="4920" y="15765"/>
                    <a:pt x="4935" y="15765"/>
                  </a:cubicBezTo>
                  <a:cubicBezTo>
                    <a:pt x="4950" y="15765"/>
                    <a:pt x="4963" y="15767"/>
                    <a:pt x="4979" y="15767"/>
                  </a:cubicBezTo>
                  <a:cubicBezTo>
                    <a:pt x="4994" y="15767"/>
                    <a:pt x="5011" y="15765"/>
                    <a:pt x="5036" y="15758"/>
                  </a:cubicBezTo>
                  <a:cubicBezTo>
                    <a:pt x="5110" y="15734"/>
                    <a:pt x="5108" y="15731"/>
                    <a:pt x="5182" y="15708"/>
                  </a:cubicBezTo>
                  <a:cubicBezTo>
                    <a:pt x="5257" y="15685"/>
                    <a:pt x="5255" y="15679"/>
                    <a:pt x="5330" y="15656"/>
                  </a:cubicBezTo>
                  <a:cubicBezTo>
                    <a:pt x="5404" y="15632"/>
                    <a:pt x="5405" y="15640"/>
                    <a:pt x="5479" y="15617"/>
                  </a:cubicBezTo>
                  <a:cubicBezTo>
                    <a:pt x="5554" y="15594"/>
                    <a:pt x="5546" y="15571"/>
                    <a:pt x="5621" y="15550"/>
                  </a:cubicBezTo>
                  <a:cubicBezTo>
                    <a:pt x="5695" y="15527"/>
                    <a:pt x="5697" y="15537"/>
                    <a:pt x="5772" y="15514"/>
                  </a:cubicBezTo>
                  <a:cubicBezTo>
                    <a:pt x="5846" y="15491"/>
                    <a:pt x="5845" y="15485"/>
                    <a:pt x="5919" y="15462"/>
                  </a:cubicBezTo>
                  <a:cubicBezTo>
                    <a:pt x="5993" y="15441"/>
                    <a:pt x="5990" y="15430"/>
                    <a:pt x="6064" y="15407"/>
                  </a:cubicBezTo>
                  <a:cubicBezTo>
                    <a:pt x="6094" y="15397"/>
                    <a:pt x="6113" y="15396"/>
                    <a:pt x="6130" y="15396"/>
                  </a:cubicBezTo>
                  <a:cubicBezTo>
                    <a:pt x="6139" y="15396"/>
                    <a:pt x="6146" y="15396"/>
                    <a:pt x="6155" y="15396"/>
                  </a:cubicBezTo>
                  <a:cubicBezTo>
                    <a:pt x="6172" y="15396"/>
                    <a:pt x="6191" y="15395"/>
                    <a:pt x="6220" y="15386"/>
                  </a:cubicBezTo>
                  <a:cubicBezTo>
                    <a:pt x="6294" y="15362"/>
                    <a:pt x="6290" y="15351"/>
                    <a:pt x="6366" y="15328"/>
                  </a:cubicBezTo>
                  <a:cubicBezTo>
                    <a:pt x="6439" y="15304"/>
                    <a:pt x="6439" y="15304"/>
                    <a:pt x="6513" y="15281"/>
                  </a:cubicBezTo>
                  <a:cubicBezTo>
                    <a:pt x="6587" y="15259"/>
                    <a:pt x="6584" y="15242"/>
                    <a:pt x="6657" y="15219"/>
                  </a:cubicBezTo>
                  <a:cubicBezTo>
                    <a:pt x="6683" y="15211"/>
                    <a:pt x="6700" y="15209"/>
                    <a:pt x="6715" y="15209"/>
                  </a:cubicBezTo>
                  <a:cubicBezTo>
                    <a:pt x="6729" y="15209"/>
                    <a:pt x="6741" y="15211"/>
                    <a:pt x="6754" y="15211"/>
                  </a:cubicBezTo>
                  <a:cubicBezTo>
                    <a:pt x="6770" y="15211"/>
                    <a:pt x="6788" y="15209"/>
                    <a:pt x="6814" y="15201"/>
                  </a:cubicBezTo>
                  <a:cubicBezTo>
                    <a:pt x="6888" y="15176"/>
                    <a:pt x="6886" y="15175"/>
                    <a:pt x="6960" y="15152"/>
                  </a:cubicBezTo>
                  <a:cubicBezTo>
                    <a:pt x="7034" y="15129"/>
                    <a:pt x="7027" y="15107"/>
                    <a:pt x="7101" y="15084"/>
                  </a:cubicBezTo>
                  <a:cubicBezTo>
                    <a:pt x="7175" y="15061"/>
                    <a:pt x="7181" y="15083"/>
                    <a:pt x="7256" y="15060"/>
                  </a:cubicBezTo>
                  <a:cubicBezTo>
                    <a:pt x="7330" y="15036"/>
                    <a:pt x="7324" y="15017"/>
                    <a:pt x="7398" y="14994"/>
                  </a:cubicBezTo>
                  <a:cubicBezTo>
                    <a:pt x="7471" y="14971"/>
                    <a:pt x="7477" y="14992"/>
                    <a:pt x="7553" y="14969"/>
                  </a:cubicBezTo>
                  <a:cubicBezTo>
                    <a:pt x="7626" y="14946"/>
                    <a:pt x="7617" y="14917"/>
                    <a:pt x="7692" y="14895"/>
                  </a:cubicBezTo>
                  <a:cubicBezTo>
                    <a:pt x="7766" y="14872"/>
                    <a:pt x="7768" y="14883"/>
                    <a:pt x="7843" y="14860"/>
                  </a:cubicBezTo>
                  <a:cubicBezTo>
                    <a:pt x="7917" y="14837"/>
                    <a:pt x="7918" y="14845"/>
                    <a:pt x="7992" y="14823"/>
                  </a:cubicBezTo>
                  <a:cubicBezTo>
                    <a:pt x="8067" y="14800"/>
                    <a:pt x="8061" y="14782"/>
                    <a:pt x="8135" y="14759"/>
                  </a:cubicBezTo>
                  <a:cubicBezTo>
                    <a:pt x="8208" y="14736"/>
                    <a:pt x="8208" y="14734"/>
                    <a:pt x="8282" y="14711"/>
                  </a:cubicBezTo>
                  <a:cubicBezTo>
                    <a:pt x="8356" y="14690"/>
                    <a:pt x="8360" y="14708"/>
                    <a:pt x="8434" y="14685"/>
                  </a:cubicBezTo>
                  <a:cubicBezTo>
                    <a:pt x="8509" y="14662"/>
                    <a:pt x="8501" y="14641"/>
                    <a:pt x="8576" y="14618"/>
                  </a:cubicBezTo>
                  <a:cubicBezTo>
                    <a:pt x="8650" y="14594"/>
                    <a:pt x="8650" y="14595"/>
                    <a:pt x="8724" y="14572"/>
                  </a:cubicBezTo>
                  <a:cubicBezTo>
                    <a:pt x="8798" y="14550"/>
                    <a:pt x="8800" y="14556"/>
                    <a:pt x="8874" y="14533"/>
                  </a:cubicBezTo>
                  <a:cubicBezTo>
                    <a:pt x="8948" y="14510"/>
                    <a:pt x="8952" y="14522"/>
                    <a:pt x="9025" y="14499"/>
                  </a:cubicBezTo>
                  <a:cubicBezTo>
                    <a:pt x="9099" y="14475"/>
                    <a:pt x="9094" y="14462"/>
                    <a:pt x="9170" y="14439"/>
                  </a:cubicBezTo>
                  <a:cubicBezTo>
                    <a:pt x="9243" y="14417"/>
                    <a:pt x="9242" y="14412"/>
                    <a:pt x="9316" y="14389"/>
                  </a:cubicBezTo>
                  <a:cubicBezTo>
                    <a:pt x="9390" y="14366"/>
                    <a:pt x="9390" y="14370"/>
                    <a:pt x="9464" y="14347"/>
                  </a:cubicBezTo>
                  <a:cubicBezTo>
                    <a:pt x="9539" y="14324"/>
                    <a:pt x="9541" y="14333"/>
                    <a:pt x="9615" y="14310"/>
                  </a:cubicBezTo>
                  <a:cubicBezTo>
                    <a:pt x="9688" y="14287"/>
                    <a:pt x="9688" y="14286"/>
                    <a:pt x="9763" y="14263"/>
                  </a:cubicBezTo>
                  <a:cubicBezTo>
                    <a:pt x="9837" y="14239"/>
                    <a:pt x="9832" y="14227"/>
                    <a:pt x="9906" y="14205"/>
                  </a:cubicBezTo>
                  <a:cubicBezTo>
                    <a:pt x="9979" y="14181"/>
                    <a:pt x="9987" y="14203"/>
                    <a:pt x="10061" y="14181"/>
                  </a:cubicBezTo>
                  <a:cubicBezTo>
                    <a:pt x="10135" y="14157"/>
                    <a:pt x="10128" y="14134"/>
                    <a:pt x="10202" y="14111"/>
                  </a:cubicBezTo>
                  <a:cubicBezTo>
                    <a:pt x="10274" y="14088"/>
                    <a:pt x="10279" y="14100"/>
                    <a:pt x="10353" y="14078"/>
                  </a:cubicBezTo>
                  <a:cubicBezTo>
                    <a:pt x="10426" y="14055"/>
                    <a:pt x="10424" y="14049"/>
                    <a:pt x="10498" y="14026"/>
                  </a:cubicBezTo>
                  <a:cubicBezTo>
                    <a:pt x="10572" y="14003"/>
                    <a:pt x="10577" y="14019"/>
                    <a:pt x="10651" y="13996"/>
                  </a:cubicBezTo>
                  <a:cubicBezTo>
                    <a:pt x="10726" y="13973"/>
                    <a:pt x="10727" y="13977"/>
                    <a:pt x="10801" y="13954"/>
                  </a:cubicBezTo>
                  <a:cubicBezTo>
                    <a:pt x="10875" y="13933"/>
                    <a:pt x="10869" y="13912"/>
                    <a:pt x="10944" y="13890"/>
                  </a:cubicBezTo>
                  <a:cubicBezTo>
                    <a:pt x="11018" y="13867"/>
                    <a:pt x="11020" y="13876"/>
                    <a:pt x="11095" y="13854"/>
                  </a:cubicBezTo>
                  <a:cubicBezTo>
                    <a:pt x="11168" y="13831"/>
                    <a:pt x="11164" y="13820"/>
                    <a:pt x="11238" y="13797"/>
                  </a:cubicBezTo>
                  <a:cubicBezTo>
                    <a:pt x="11313" y="13775"/>
                    <a:pt x="11316" y="13787"/>
                    <a:pt x="11390" y="13764"/>
                  </a:cubicBezTo>
                  <a:cubicBezTo>
                    <a:pt x="11465" y="13741"/>
                    <a:pt x="11459" y="13723"/>
                    <a:pt x="11533" y="13700"/>
                  </a:cubicBezTo>
                  <a:cubicBezTo>
                    <a:pt x="11607" y="13676"/>
                    <a:pt x="11611" y="13692"/>
                    <a:pt x="11685" y="13669"/>
                  </a:cubicBezTo>
                  <a:cubicBezTo>
                    <a:pt x="11759" y="13645"/>
                    <a:pt x="11763" y="13656"/>
                    <a:pt x="11837" y="13633"/>
                  </a:cubicBezTo>
                  <a:cubicBezTo>
                    <a:pt x="11909" y="13612"/>
                    <a:pt x="11908" y="13606"/>
                    <a:pt x="11982" y="13583"/>
                  </a:cubicBezTo>
                  <a:cubicBezTo>
                    <a:pt x="12056" y="13559"/>
                    <a:pt x="12049" y="13539"/>
                    <a:pt x="12123" y="13516"/>
                  </a:cubicBezTo>
                  <a:cubicBezTo>
                    <a:pt x="12198" y="13493"/>
                    <a:pt x="12201" y="13510"/>
                    <a:pt x="12276" y="13487"/>
                  </a:cubicBezTo>
                  <a:cubicBezTo>
                    <a:pt x="12350" y="13464"/>
                    <a:pt x="12345" y="13452"/>
                    <a:pt x="12419" y="13430"/>
                  </a:cubicBezTo>
                  <a:cubicBezTo>
                    <a:pt x="12494" y="13407"/>
                    <a:pt x="12496" y="13414"/>
                    <a:pt x="12569" y="13391"/>
                  </a:cubicBezTo>
                  <a:cubicBezTo>
                    <a:pt x="12642" y="13367"/>
                    <a:pt x="12642" y="13367"/>
                    <a:pt x="12716" y="13345"/>
                  </a:cubicBezTo>
                  <a:cubicBezTo>
                    <a:pt x="12791" y="13322"/>
                    <a:pt x="12785" y="13304"/>
                    <a:pt x="12859" y="13281"/>
                  </a:cubicBezTo>
                  <a:cubicBezTo>
                    <a:pt x="12933" y="13258"/>
                    <a:pt x="12936" y="13269"/>
                    <a:pt x="13010" y="13246"/>
                  </a:cubicBezTo>
                  <a:cubicBezTo>
                    <a:pt x="13084" y="13224"/>
                    <a:pt x="13089" y="13240"/>
                    <a:pt x="13163" y="13218"/>
                  </a:cubicBezTo>
                  <a:cubicBezTo>
                    <a:pt x="13237" y="13195"/>
                    <a:pt x="13231" y="13176"/>
                    <a:pt x="13306" y="13153"/>
                  </a:cubicBezTo>
                  <a:cubicBezTo>
                    <a:pt x="13380" y="13130"/>
                    <a:pt x="13381" y="13134"/>
                    <a:pt x="13455" y="13111"/>
                  </a:cubicBezTo>
                  <a:cubicBezTo>
                    <a:pt x="13530" y="13088"/>
                    <a:pt x="13531" y="13094"/>
                    <a:pt x="13605" y="13073"/>
                  </a:cubicBezTo>
                  <a:cubicBezTo>
                    <a:pt x="13679" y="13050"/>
                    <a:pt x="13677" y="13040"/>
                    <a:pt x="13750" y="13018"/>
                  </a:cubicBezTo>
                  <a:cubicBezTo>
                    <a:pt x="13823" y="12995"/>
                    <a:pt x="13824" y="12997"/>
                    <a:pt x="13899" y="12976"/>
                  </a:cubicBezTo>
                  <a:cubicBezTo>
                    <a:pt x="13973" y="12953"/>
                    <a:pt x="13972" y="12948"/>
                    <a:pt x="14046" y="12925"/>
                  </a:cubicBezTo>
                  <a:cubicBezTo>
                    <a:pt x="14117" y="12903"/>
                    <a:pt x="14120" y="12911"/>
                    <a:pt x="14191" y="12888"/>
                  </a:cubicBezTo>
                  <a:cubicBezTo>
                    <a:pt x="14264" y="12867"/>
                    <a:pt x="14265" y="12873"/>
                    <a:pt x="14337" y="12850"/>
                  </a:cubicBezTo>
                  <a:cubicBezTo>
                    <a:pt x="14408" y="12827"/>
                    <a:pt x="14408" y="12825"/>
                    <a:pt x="14478" y="12802"/>
                  </a:cubicBezTo>
                  <a:cubicBezTo>
                    <a:pt x="14550" y="12779"/>
                    <a:pt x="14549" y="12777"/>
                    <a:pt x="14620" y="12754"/>
                  </a:cubicBezTo>
                  <a:cubicBezTo>
                    <a:pt x="14690" y="12733"/>
                    <a:pt x="14690" y="12733"/>
                    <a:pt x="14762" y="12710"/>
                  </a:cubicBezTo>
                  <a:cubicBezTo>
                    <a:pt x="14833" y="12689"/>
                    <a:pt x="14836" y="12698"/>
                    <a:pt x="14907" y="12675"/>
                  </a:cubicBezTo>
                  <a:cubicBezTo>
                    <a:pt x="14979" y="12652"/>
                    <a:pt x="14973" y="12634"/>
                    <a:pt x="15044" y="12612"/>
                  </a:cubicBezTo>
                  <a:cubicBezTo>
                    <a:pt x="15094" y="12597"/>
                    <a:pt x="15147" y="12589"/>
                    <a:pt x="15195" y="12571"/>
                  </a:cubicBezTo>
                  <a:cubicBezTo>
                    <a:pt x="15244" y="12553"/>
                    <a:pt x="15295" y="12540"/>
                    <a:pt x="15342" y="12518"/>
                  </a:cubicBezTo>
                  <a:cubicBezTo>
                    <a:pt x="15390" y="12497"/>
                    <a:pt x="15428" y="12456"/>
                    <a:pt x="15474" y="12432"/>
                  </a:cubicBezTo>
                  <a:cubicBezTo>
                    <a:pt x="15520" y="12408"/>
                    <a:pt x="15571" y="12391"/>
                    <a:pt x="15614" y="12364"/>
                  </a:cubicBezTo>
                  <a:cubicBezTo>
                    <a:pt x="15659" y="12336"/>
                    <a:pt x="15710" y="12317"/>
                    <a:pt x="15753" y="12288"/>
                  </a:cubicBezTo>
                  <a:cubicBezTo>
                    <a:pt x="15795" y="12257"/>
                    <a:pt x="15834" y="12222"/>
                    <a:pt x="15875" y="12191"/>
                  </a:cubicBezTo>
                  <a:cubicBezTo>
                    <a:pt x="15916" y="12158"/>
                    <a:pt x="15950" y="12118"/>
                    <a:pt x="15989" y="12083"/>
                  </a:cubicBezTo>
                  <a:cubicBezTo>
                    <a:pt x="16026" y="12049"/>
                    <a:pt x="16071" y="12021"/>
                    <a:pt x="16107" y="11984"/>
                  </a:cubicBezTo>
                  <a:cubicBezTo>
                    <a:pt x="16144" y="11947"/>
                    <a:pt x="16179" y="11906"/>
                    <a:pt x="16213" y="11867"/>
                  </a:cubicBezTo>
                  <a:cubicBezTo>
                    <a:pt x="16246" y="11827"/>
                    <a:pt x="16263" y="11773"/>
                    <a:pt x="16294" y="11732"/>
                  </a:cubicBezTo>
                  <a:cubicBezTo>
                    <a:pt x="16324" y="11692"/>
                    <a:pt x="16367" y="11658"/>
                    <a:pt x="16396" y="11614"/>
                  </a:cubicBezTo>
                  <a:cubicBezTo>
                    <a:pt x="16425" y="11571"/>
                    <a:pt x="16443" y="11522"/>
                    <a:pt x="16468" y="11476"/>
                  </a:cubicBezTo>
                  <a:cubicBezTo>
                    <a:pt x="16494" y="11431"/>
                    <a:pt x="16510" y="11380"/>
                    <a:pt x="16531" y="11334"/>
                  </a:cubicBezTo>
                  <a:cubicBezTo>
                    <a:pt x="16554" y="11288"/>
                    <a:pt x="16604" y="11253"/>
                    <a:pt x="16625" y="11205"/>
                  </a:cubicBezTo>
                  <a:cubicBezTo>
                    <a:pt x="16645" y="11156"/>
                    <a:pt x="16640" y="11099"/>
                    <a:pt x="16657" y="11051"/>
                  </a:cubicBezTo>
                  <a:cubicBezTo>
                    <a:pt x="16674" y="11003"/>
                    <a:pt x="16685" y="10951"/>
                    <a:pt x="16699" y="10901"/>
                  </a:cubicBezTo>
                  <a:cubicBezTo>
                    <a:pt x="16713" y="10851"/>
                    <a:pt x="16731" y="10803"/>
                    <a:pt x="16742" y="10751"/>
                  </a:cubicBezTo>
                  <a:cubicBezTo>
                    <a:pt x="16754" y="10700"/>
                    <a:pt x="16764" y="10650"/>
                    <a:pt x="16771" y="10598"/>
                  </a:cubicBezTo>
                  <a:cubicBezTo>
                    <a:pt x="16778" y="10547"/>
                    <a:pt x="16785" y="10495"/>
                    <a:pt x="16789" y="10444"/>
                  </a:cubicBezTo>
                  <a:cubicBezTo>
                    <a:pt x="16794" y="10392"/>
                    <a:pt x="16808" y="10341"/>
                    <a:pt x="16809" y="10289"/>
                  </a:cubicBezTo>
                  <a:cubicBezTo>
                    <a:pt x="16810" y="10238"/>
                    <a:pt x="16820" y="10185"/>
                    <a:pt x="16818" y="10133"/>
                  </a:cubicBezTo>
                  <a:cubicBezTo>
                    <a:pt x="16816" y="10081"/>
                    <a:pt x="16818" y="10028"/>
                    <a:pt x="16814" y="9975"/>
                  </a:cubicBezTo>
                  <a:cubicBezTo>
                    <a:pt x="16808" y="9925"/>
                    <a:pt x="16794" y="9873"/>
                    <a:pt x="16786" y="9822"/>
                  </a:cubicBezTo>
                  <a:cubicBezTo>
                    <a:pt x="16777" y="9770"/>
                    <a:pt x="16743" y="9725"/>
                    <a:pt x="16734" y="9673"/>
                  </a:cubicBezTo>
                  <a:cubicBezTo>
                    <a:pt x="16723" y="9622"/>
                    <a:pt x="16713" y="9572"/>
                    <a:pt x="16699" y="9521"/>
                  </a:cubicBezTo>
                  <a:cubicBezTo>
                    <a:pt x="16685" y="9473"/>
                    <a:pt x="16677" y="9421"/>
                    <a:pt x="16659" y="9372"/>
                  </a:cubicBezTo>
                  <a:cubicBezTo>
                    <a:pt x="16640" y="9324"/>
                    <a:pt x="16633" y="9271"/>
                    <a:pt x="16613" y="9222"/>
                  </a:cubicBezTo>
                  <a:cubicBezTo>
                    <a:pt x="16592" y="9174"/>
                    <a:pt x="16553" y="9136"/>
                    <a:pt x="16529" y="9089"/>
                  </a:cubicBezTo>
                  <a:cubicBezTo>
                    <a:pt x="16505" y="9043"/>
                    <a:pt x="16493" y="8992"/>
                    <a:pt x="16465" y="8946"/>
                  </a:cubicBezTo>
                  <a:cubicBezTo>
                    <a:pt x="16439" y="8901"/>
                    <a:pt x="16408" y="8860"/>
                    <a:pt x="16379" y="8816"/>
                  </a:cubicBezTo>
                  <a:cubicBezTo>
                    <a:pt x="16350" y="8774"/>
                    <a:pt x="16332" y="8721"/>
                    <a:pt x="16300" y="8679"/>
                  </a:cubicBezTo>
                  <a:cubicBezTo>
                    <a:pt x="16269" y="8639"/>
                    <a:pt x="16232" y="8601"/>
                    <a:pt x="16197" y="8562"/>
                  </a:cubicBezTo>
                  <a:cubicBezTo>
                    <a:pt x="16162" y="8524"/>
                    <a:pt x="16126" y="8486"/>
                    <a:pt x="16089" y="8448"/>
                  </a:cubicBezTo>
                  <a:cubicBezTo>
                    <a:pt x="16053" y="8411"/>
                    <a:pt x="16001" y="8391"/>
                    <a:pt x="15961" y="8356"/>
                  </a:cubicBezTo>
                  <a:cubicBezTo>
                    <a:pt x="15905" y="8306"/>
                    <a:pt x="15912" y="8298"/>
                    <a:pt x="15857" y="8248"/>
                  </a:cubicBezTo>
                  <a:cubicBezTo>
                    <a:pt x="15801" y="8199"/>
                    <a:pt x="15807" y="8193"/>
                    <a:pt x="15750" y="8143"/>
                  </a:cubicBezTo>
                  <a:cubicBezTo>
                    <a:pt x="15694" y="8094"/>
                    <a:pt x="15700" y="8088"/>
                    <a:pt x="15645" y="8037"/>
                  </a:cubicBezTo>
                  <a:cubicBezTo>
                    <a:pt x="15589" y="7989"/>
                    <a:pt x="15584" y="7995"/>
                    <a:pt x="15528" y="7945"/>
                  </a:cubicBezTo>
                  <a:cubicBezTo>
                    <a:pt x="15472" y="7897"/>
                    <a:pt x="15476" y="7891"/>
                    <a:pt x="15422" y="7842"/>
                  </a:cubicBezTo>
                  <a:cubicBezTo>
                    <a:pt x="15366" y="7793"/>
                    <a:pt x="15347" y="7816"/>
                    <a:pt x="15292" y="7765"/>
                  </a:cubicBezTo>
                  <a:cubicBezTo>
                    <a:pt x="15235" y="7717"/>
                    <a:pt x="15251" y="7701"/>
                    <a:pt x="15197" y="7650"/>
                  </a:cubicBezTo>
                  <a:cubicBezTo>
                    <a:pt x="15137" y="7599"/>
                    <a:pt x="15138" y="7599"/>
                    <a:pt x="15080" y="7546"/>
                  </a:cubicBezTo>
                  <a:cubicBezTo>
                    <a:pt x="15021" y="7492"/>
                    <a:pt x="15016" y="7501"/>
                    <a:pt x="14957" y="7448"/>
                  </a:cubicBezTo>
                  <a:cubicBezTo>
                    <a:pt x="14899" y="7394"/>
                    <a:pt x="14906" y="7387"/>
                    <a:pt x="14847" y="7335"/>
                  </a:cubicBezTo>
                  <a:cubicBezTo>
                    <a:pt x="14790" y="7284"/>
                    <a:pt x="14773" y="7301"/>
                    <a:pt x="14715" y="7249"/>
                  </a:cubicBezTo>
                  <a:cubicBezTo>
                    <a:pt x="14658" y="7198"/>
                    <a:pt x="14660" y="7193"/>
                    <a:pt x="14603" y="7141"/>
                  </a:cubicBezTo>
                  <a:cubicBezTo>
                    <a:pt x="14544" y="7090"/>
                    <a:pt x="14555" y="7078"/>
                    <a:pt x="14497" y="7026"/>
                  </a:cubicBezTo>
                  <a:cubicBezTo>
                    <a:pt x="14438" y="6975"/>
                    <a:pt x="14434" y="6980"/>
                    <a:pt x="14375" y="6928"/>
                  </a:cubicBezTo>
                  <a:cubicBezTo>
                    <a:pt x="14317" y="6877"/>
                    <a:pt x="14325" y="6867"/>
                    <a:pt x="14266" y="6817"/>
                  </a:cubicBezTo>
                  <a:cubicBezTo>
                    <a:pt x="14208" y="6763"/>
                    <a:pt x="14209" y="6762"/>
                    <a:pt x="14151" y="6710"/>
                  </a:cubicBezTo>
                  <a:cubicBezTo>
                    <a:pt x="14094" y="6659"/>
                    <a:pt x="14094" y="6657"/>
                    <a:pt x="14036" y="6606"/>
                  </a:cubicBezTo>
                  <a:cubicBezTo>
                    <a:pt x="13979" y="6553"/>
                    <a:pt x="13960" y="6574"/>
                    <a:pt x="13902" y="6522"/>
                  </a:cubicBezTo>
                  <a:cubicBezTo>
                    <a:pt x="13845" y="6471"/>
                    <a:pt x="13851" y="6463"/>
                    <a:pt x="13793" y="6412"/>
                  </a:cubicBezTo>
                  <a:cubicBezTo>
                    <a:pt x="13736" y="6360"/>
                    <a:pt x="13733" y="6360"/>
                    <a:pt x="13677" y="6309"/>
                  </a:cubicBezTo>
                  <a:cubicBezTo>
                    <a:pt x="13618" y="6257"/>
                    <a:pt x="13624" y="6250"/>
                    <a:pt x="13568" y="6199"/>
                  </a:cubicBezTo>
                  <a:cubicBezTo>
                    <a:pt x="13509" y="6146"/>
                    <a:pt x="13501" y="6154"/>
                    <a:pt x="13443" y="6103"/>
                  </a:cubicBezTo>
                  <a:cubicBezTo>
                    <a:pt x="13386" y="6051"/>
                    <a:pt x="13397" y="6038"/>
                    <a:pt x="13339" y="5987"/>
                  </a:cubicBezTo>
                  <a:cubicBezTo>
                    <a:pt x="13282" y="5935"/>
                    <a:pt x="13273" y="5942"/>
                    <a:pt x="13216" y="5891"/>
                  </a:cubicBezTo>
                  <a:cubicBezTo>
                    <a:pt x="13158" y="5839"/>
                    <a:pt x="13158" y="5838"/>
                    <a:pt x="13101" y="5787"/>
                  </a:cubicBezTo>
                  <a:cubicBezTo>
                    <a:pt x="13042" y="5734"/>
                    <a:pt x="13031" y="5746"/>
                    <a:pt x="12974" y="5694"/>
                  </a:cubicBezTo>
                  <a:cubicBezTo>
                    <a:pt x="12916" y="5642"/>
                    <a:pt x="12934" y="5620"/>
                    <a:pt x="12877" y="5569"/>
                  </a:cubicBezTo>
                  <a:cubicBezTo>
                    <a:pt x="12819" y="5517"/>
                    <a:pt x="12804" y="5533"/>
                    <a:pt x="12746" y="5481"/>
                  </a:cubicBezTo>
                  <a:cubicBezTo>
                    <a:pt x="12689" y="5430"/>
                    <a:pt x="12692" y="5425"/>
                    <a:pt x="12635" y="5373"/>
                  </a:cubicBezTo>
                  <a:cubicBezTo>
                    <a:pt x="12577" y="5322"/>
                    <a:pt x="12582" y="5316"/>
                    <a:pt x="12525" y="5264"/>
                  </a:cubicBezTo>
                  <a:cubicBezTo>
                    <a:pt x="12467" y="5213"/>
                    <a:pt x="12468" y="5209"/>
                    <a:pt x="12411" y="5158"/>
                  </a:cubicBezTo>
                  <a:cubicBezTo>
                    <a:pt x="12353" y="5106"/>
                    <a:pt x="12349" y="5111"/>
                    <a:pt x="12291" y="5060"/>
                  </a:cubicBezTo>
                  <a:cubicBezTo>
                    <a:pt x="12234" y="5008"/>
                    <a:pt x="12238" y="5002"/>
                    <a:pt x="12181" y="4951"/>
                  </a:cubicBezTo>
                  <a:cubicBezTo>
                    <a:pt x="12121" y="4899"/>
                    <a:pt x="12113" y="4910"/>
                    <a:pt x="12055" y="4858"/>
                  </a:cubicBezTo>
                  <a:cubicBezTo>
                    <a:pt x="11998" y="4807"/>
                    <a:pt x="12006" y="4796"/>
                    <a:pt x="11949" y="4745"/>
                  </a:cubicBezTo>
                  <a:cubicBezTo>
                    <a:pt x="11891" y="4693"/>
                    <a:pt x="11873" y="4713"/>
                    <a:pt x="11816" y="4662"/>
                  </a:cubicBezTo>
                  <a:cubicBezTo>
                    <a:pt x="11758" y="4610"/>
                    <a:pt x="11770" y="4595"/>
                    <a:pt x="11713" y="4543"/>
                  </a:cubicBezTo>
                  <a:cubicBezTo>
                    <a:pt x="11655" y="4492"/>
                    <a:pt x="11648" y="4499"/>
                    <a:pt x="11590" y="4449"/>
                  </a:cubicBezTo>
                  <a:cubicBezTo>
                    <a:pt x="11533" y="4397"/>
                    <a:pt x="11540" y="4388"/>
                    <a:pt x="11483" y="4336"/>
                  </a:cubicBezTo>
                  <a:cubicBezTo>
                    <a:pt x="11425" y="4285"/>
                    <a:pt x="11419" y="4291"/>
                    <a:pt x="11362" y="4239"/>
                  </a:cubicBezTo>
                  <a:cubicBezTo>
                    <a:pt x="11304" y="4188"/>
                    <a:pt x="11301" y="4191"/>
                    <a:pt x="11243" y="4140"/>
                  </a:cubicBezTo>
                  <a:cubicBezTo>
                    <a:pt x="11186" y="4086"/>
                    <a:pt x="11198" y="4073"/>
                    <a:pt x="11140" y="4021"/>
                  </a:cubicBezTo>
                  <a:cubicBezTo>
                    <a:pt x="11083" y="3970"/>
                    <a:pt x="11075" y="3979"/>
                    <a:pt x="11018" y="3928"/>
                  </a:cubicBezTo>
                  <a:cubicBezTo>
                    <a:pt x="10960" y="3876"/>
                    <a:pt x="10959" y="3877"/>
                    <a:pt x="10902" y="3826"/>
                  </a:cubicBezTo>
                  <a:cubicBezTo>
                    <a:pt x="10843" y="3774"/>
                    <a:pt x="10853" y="3764"/>
                    <a:pt x="10795" y="3712"/>
                  </a:cubicBezTo>
                  <a:cubicBezTo>
                    <a:pt x="10736" y="3661"/>
                    <a:pt x="10727" y="3671"/>
                    <a:pt x="10669" y="3620"/>
                  </a:cubicBezTo>
                  <a:cubicBezTo>
                    <a:pt x="10612" y="3567"/>
                    <a:pt x="10606" y="3573"/>
                    <a:pt x="10548" y="3522"/>
                  </a:cubicBezTo>
                  <a:cubicBezTo>
                    <a:pt x="10491" y="3470"/>
                    <a:pt x="10498" y="3461"/>
                    <a:pt x="10441" y="3409"/>
                  </a:cubicBezTo>
                  <a:cubicBezTo>
                    <a:pt x="10383" y="3359"/>
                    <a:pt x="10382" y="3360"/>
                    <a:pt x="10324" y="3308"/>
                  </a:cubicBezTo>
                  <a:cubicBezTo>
                    <a:pt x="10266" y="3257"/>
                    <a:pt x="10274" y="3247"/>
                    <a:pt x="10217" y="3196"/>
                  </a:cubicBezTo>
                  <a:cubicBezTo>
                    <a:pt x="10159" y="3144"/>
                    <a:pt x="10146" y="3160"/>
                    <a:pt x="10088" y="3108"/>
                  </a:cubicBezTo>
                  <a:cubicBezTo>
                    <a:pt x="10031" y="3057"/>
                    <a:pt x="10038" y="3050"/>
                    <a:pt x="9981" y="2998"/>
                  </a:cubicBezTo>
                  <a:cubicBezTo>
                    <a:pt x="9923" y="2947"/>
                    <a:pt x="9929" y="2941"/>
                    <a:pt x="9872" y="2889"/>
                  </a:cubicBezTo>
                  <a:cubicBezTo>
                    <a:pt x="9814" y="2838"/>
                    <a:pt x="9805" y="2847"/>
                    <a:pt x="9747" y="2797"/>
                  </a:cubicBezTo>
                  <a:cubicBezTo>
                    <a:pt x="9690" y="2747"/>
                    <a:pt x="9696" y="2738"/>
                    <a:pt x="9638" y="2687"/>
                  </a:cubicBezTo>
                  <a:cubicBezTo>
                    <a:pt x="9581" y="2635"/>
                    <a:pt x="9575" y="2644"/>
                    <a:pt x="9517" y="2592"/>
                  </a:cubicBezTo>
                  <a:cubicBezTo>
                    <a:pt x="9460" y="2542"/>
                    <a:pt x="9469" y="2531"/>
                    <a:pt x="9412" y="2480"/>
                  </a:cubicBezTo>
                  <a:lnTo>
                    <a:pt x="9297" y="2377"/>
                  </a:lnTo>
                  <a:cubicBezTo>
                    <a:pt x="9239" y="2325"/>
                    <a:pt x="9222" y="2344"/>
                    <a:pt x="9165" y="2293"/>
                  </a:cubicBezTo>
                  <a:cubicBezTo>
                    <a:pt x="9107" y="2241"/>
                    <a:pt x="9125" y="2221"/>
                    <a:pt x="9068" y="2169"/>
                  </a:cubicBezTo>
                  <a:cubicBezTo>
                    <a:pt x="9010" y="2118"/>
                    <a:pt x="9004" y="2125"/>
                    <a:pt x="8947" y="2075"/>
                  </a:cubicBezTo>
                  <a:cubicBezTo>
                    <a:pt x="8889" y="2021"/>
                    <a:pt x="8876" y="2035"/>
                    <a:pt x="8820" y="1984"/>
                  </a:cubicBezTo>
                  <a:cubicBezTo>
                    <a:pt x="8761" y="1932"/>
                    <a:pt x="8761" y="1930"/>
                    <a:pt x="8704" y="1878"/>
                  </a:cubicBezTo>
                  <a:cubicBezTo>
                    <a:pt x="8645" y="1828"/>
                    <a:pt x="8651" y="1821"/>
                    <a:pt x="8594" y="1769"/>
                  </a:cubicBezTo>
                  <a:cubicBezTo>
                    <a:pt x="8536" y="1719"/>
                    <a:pt x="8546" y="1708"/>
                    <a:pt x="8488" y="1657"/>
                  </a:cubicBezTo>
                  <a:cubicBezTo>
                    <a:pt x="8431" y="1605"/>
                    <a:pt x="8432" y="1602"/>
                    <a:pt x="8374" y="1550"/>
                  </a:cubicBezTo>
                  <a:cubicBezTo>
                    <a:pt x="8317" y="1497"/>
                    <a:pt x="8310" y="1507"/>
                    <a:pt x="8251" y="1454"/>
                  </a:cubicBezTo>
                  <a:cubicBezTo>
                    <a:pt x="8195" y="1404"/>
                    <a:pt x="8184" y="1414"/>
                    <a:pt x="8125" y="1362"/>
                  </a:cubicBezTo>
                  <a:cubicBezTo>
                    <a:pt x="8069" y="1312"/>
                    <a:pt x="8087" y="1291"/>
                    <a:pt x="8029" y="1240"/>
                  </a:cubicBezTo>
                  <a:cubicBezTo>
                    <a:pt x="7972" y="1188"/>
                    <a:pt x="7964" y="1196"/>
                    <a:pt x="7906" y="1144"/>
                  </a:cubicBezTo>
                  <a:cubicBezTo>
                    <a:pt x="7849" y="1094"/>
                    <a:pt x="7838" y="1106"/>
                    <a:pt x="7780" y="1054"/>
                  </a:cubicBezTo>
                  <a:cubicBezTo>
                    <a:pt x="7722" y="1003"/>
                    <a:pt x="7734" y="988"/>
                    <a:pt x="7676" y="937"/>
                  </a:cubicBezTo>
                  <a:cubicBezTo>
                    <a:pt x="7617" y="885"/>
                    <a:pt x="7620" y="883"/>
                    <a:pt x="7562" y="831"/>
                  </a:cubicBezTo>
                  <a:cubicBezTo>
                    <a:pt x="7505" y="780"/>
                    <a:pt x="7498" y="787"/>
                    <a:pt x="7440" y="736"/>
                  </a:cubicBezTo>
                  <a:cubicBezTo>
                    <a:pt x="7381" y="684"/>
                    <a:pt x="7385" y="679"/>
                    <a:pt x="7328" y="628"/>
                  </a:cubicBezTo>
                  <a:cubicBezTo>
                    <a:pt x="7269" y="576"/>
                    <a:pt x="7263" y="585"/>
                    <a:pt x="7205" y="533"/>
                  </a:cubicBezTo>
                  <a:cubicBezTo>
                    <a:pt x="7148" y="482"/>
                    <a:pt x="7156" y="471"/>
                    <a:pt x="7100" y="419"/>
                  </a:cubicBezTo>
                  <a:cubicBezTo>
                    <a:pt x="7041" y="368"/>
                    <a:pt x="7028" y="381"/>
                    <a:pt x="6971" y="330"/>
                  </a:cubicBezTo>
                  <a:cubicBezTo>
                    <a:pt x="6913" y="278"/>
                    <a:pt x="6920" y="270"/>
                    <a:pt x="6863" y="218"/>
                  </a:cubicBezTo>
                  <a:cubicBezTo>
                    <a:pt x="6805" y="167"/>
                    <a:pt x="6811" y="158"/>
                    <a:pt x="6754" y="108"/>
                  </a:cubicBezTo>
                  <a:cubicBezTo>
                    <a:pt x="6696" y="55"/>
                    <a:pt x="6711" y="6"/>
                    <a:pt x="6633" y="1"/>
                  </a:cubicBezTo>
                  <a:cubicBezTo>
                    <a:pt x="6629" y="1"/>
                    <a:pt x="6625"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1"/>
            <p:cNvSpPr/>
            <p:nvPr/>
          </p:nvSpPr>
          <p:spPr>
            <a:xfrm>
              <a:off x="3996900" y="1619975"/>
              <a:ext cx="98475" cy="133075"/>
            </a:xfrm>
            <a:custGeom>
              <a:avLst/>
              <a:gdLst/>
              <a:ahLst/>
              <a:cxnLst/>
              <a:rect l="l" t="t" r="r" b="b"/>
              <a:pathLst>
                <a:path w="3939" h="5323" extrusionOk="0">
                  <a:moveTo>
                    <a:pt x="2022" y="1"/>
                  </a:moveTo>
                  <a:cubicBezTo>
                    <a:pt x="2016" y="1"/>
                    <a:pt x="2011" y="1"/>
                    <a:pt x="2005" y="2"/>
                  </a:cubicBezTo>
                  <a:cubicBezTo>
                    <a:pt x="1953" y="7"/>
                    <a:pt x="1904" y="31"/>
                    <a:pt x="1852" y="43"/>
                  </a:cubicBezTo>
                  <a:cubicBezTo>
                    <a:pt x="1801" y="55"/>
                    <a:pt x="1745" y="50"/>
                    <a:pt x="1694" y="68"/>
                  </a:cubicBezTo>
                  <a:cubicBezTo>
                    <a:pt x="1645" y="86"/>
                    <a:pt x="1596" y="108"/>
                    <a:pt x="1548" y="130"/>
                  </a:cubicBezTo>
                  <a:cubicBezTo>
                    <a:pt x="1500" y="153"/>
                    <a:pt x="1460" y="191"/>
                    <a:pt x="1414" y="218"/>
                  </a:cubicBezTo>
                  <a:cubicBezTo>
                    <a:pt x="1370" y="245"/>
                    <a:pt x="1324" y="269"/>
                    <a:pt x="1280" y="302"/>
                  </a:cubicBezTo>
                  <a:cubicBezTo>
                    <a:pt x="1238" y="332"/>
                    <a:pt x="1198" y="366"/>
                    <a:pt x="1158" y="401"/>
                  </a:cubicBezTo>
                  <a:cubicBezTo>
                    <a:pt x="1118" y="437"/>
                    <a:pt x="1070" y="463"/>
                    <a:pt x="1033" y="502"/>
                  </a:cubicBezTo>
                  <a:cubicBezTo>
                    <a:pt x="995" y="539"/>
                    <a:pt x="974" y="590"/>
                    <a:pt x="937" y="630"/>
                  </a:cubicBezTo>
                  <a:cubicBezTo>
                    <a:pt x="903" y="668"/>
                    <a:pt x="855" y="697"/>
                    <a:pt x="821" y="739"/>
                  </a:cubicBezTo>
                  <a:cubicBezTo>
                    <a:pt x="789" y="781"/>
                    <a:pt x="766" y="829"/>
                    <a:pt x="735" y="873"/>
                  </a:cubicBezTo>
                  <a:cubicBezTo>
                    <a:pt x="705" y="915"/>
                    <a:pt x="671" y="956"/>
                    <a:pt x="643" y="1001"/>
                  </a:cubicBezTo>
                  <a:cubicBezTo>
                    <a:pt x="614" y="1045"/>
                    <a:pt x="577" y="1086"/>
                    <a:pt x="550" y="1132"/>
                  </a:cubicBezTo>
                  <a:cubicBezTo>
                    <a:pt x="524" y="1177"/>
                    <a:pt x="500" y="1225"/>
                    <a:pt x="476" y="1272"/>
                  </a:cubicBezTo>
                  <a:cubicBezTo>
                    <a:pt x="451" y="1317"/>
                    <a:pt x="449" y="1375"/>
                    <a:pt x="426" y="1424"/>
                  </a:cubicBezTo>
                  <a:cubicBezTo>
                    <a:pt x="403" y="1471"/>
                    <a:pt x="368" y="1513"/>
                    <a:pt x="347" y="1562"/>
                  </a:cubicBezTo>
                  <a:cubicBezTo>
                    <a:pt x="328" y="1610"/>
                    <a:pt x="318" y="1662"/>
                    <a:pt x="300" y="1713"/>
                  </a:cubicBezTo>
                  <a:cubicBezTo>
                    <a:pt x="281" y="1762"/>
                    <a:pt x="267" y="1812"/>
                    <a:pt x="250" y="1862"/>
                  </a:cubicBezTo>
                  <a:cubicBezTo>
                    <a:pt x="233" y="1913"/>
                    <a:pt x="217" y="1961"/>
                    <a:pt x="202" y="2012"/>
                  </a:cubicBezTo>
                  <a:cubicBezTo>
                    <a:pt x="186" y="2062"/>
                    <a:pt x="161" y="2109"/>
                    <a:pt x="147" y="2161"/>
                  </a:cubicBezTo>
                  <a:cubicBezTo>
                    <a:pt x="134" y="2212"/>
                    <a:pt x="120" y="2264"/>
                    <a:pt x="110" y="2315"/>
                  </a:cubicBezTo>
                  <a:cubicBezTo>
                    <a:pt x="98" y="2368"/>
                    <a:pt x="87" y="2419"/>
                    <a:pt x="77" y="2471"/>
                  </a:cubicBezTo>
                  <a:cubicBezTo>
                    <a:pt x="69" y="2522"/>
                    <a:pt x="59" y="2576"/>
                    <a:pt x="52" y="2628"/>
                  </a:cubicBezTo>
                  <a:cubicBezTo>
                    <a:pt x="46" y="2678"/>
                    <a:pt x="32" y="2732"/>
                    <a:pt x="26" y="2784"/>
                  </a:cubicBezTo>
                  <a:cubicBezTo>
                    <a:pt x="20" y="2836"/>
                    <a:pt x="31" y="2890"/>
                    <a:pt x="28" y="2943"/>
                  </a:cubicBezTo>
                  <a:cubicBezTo>
                    <a:pt x="25" y="2996"/>
                    <a:pt x="11" y="3047"/>
                    <a:pt x="9" y="3100"/>
                  </a:cubicBezTo>
                  <a:cubicBezTo>
                    <a:pt x="8" y="3153"/>
                    <a:pt x="1" y="3208"/>
                    <a:pt x="1" y="3259"/>
                  </a:cubicBezTo>
                  <a:cubicBezTo>
                    <a:pt x="1" y="3312"/>
                    <a:pt x="28" y="3365"/>
                    <a:pt x="31" y="3416"/>
                  </a:cubicBezTo>
                  <a:cubicBezTo>
                    <a:pt x="34" y="3469"/>
                    <a:pt x="31" y="3523"/>
                    <a:pt x="35" y="3574"/>
                  </a:cubicBezTo>
                  <a:cubicBezTo>
                    <a:pt x="41" y="3627"/>
                    <a:pt x="51" y="3678"/>
                    <a:pt x="58" y="3730"/>
                  </a:cubicBezTo>
                  <a:cubicBezTo>
                    <a:pt x="65" y="3783"/>
                    <a:pt x="80" y="3833"/>
                    <a:pt x="89" y="3884"/>
                  </a:cubicBezTo>
                  <a:cubicBezTo>
                    <a:pt x="100" y="3937"/>
                    <a:pt x="83" y="3995"/>
                    <a:pt x="95" y="4045"/>
                  </a:cubicBezTo>
                  <a:cubicBezTo>
                    <a:pt x="110" y="4096"/>
                    <a:pt x="140" y="4143"/>
                    <a:pt x="155" y="4193"/>
                  </a:cubicBezTo>
                  <a:cubicBezTo>
                    <a:pt x="172" y="4245"/>
                    <a:pt x="183" y="4295"/>
                    <a:pt x="201" y="4344"/>
                  </a:cubicBezTo>
                  <a:cubicBezTo>
                    <a:pt x="219" y="4395"/>
                    <a:pt x="256" y="4435"/>
                    <a:pt x="277" y="4482"/>
                  </a:cubicBezTo>
                  <a:cubicBezTo>
                    <a:pt x="300" y="4530"/>
                    <a:pt x="310" y="4584"/>
                    <a:pt x="335" y="4629"/>
                  </a:cubicBezTo>
                  <a:cubicBezTo>
                    <a:pt x="361" y="4676"/>
                    <a:pt x="395" y="4718"/>
                    <a:pt x="422" y="4761"/>
                  </a:cubicBezTo>
                  <a:cubicBezTo>
                    <a:pt x="453" y="4804"/>
                    <a:pt x="471" y="4858"/>
                    <a:pt x="505" y="4897"/>
                  </a:cubicBezTo>
                  <a:cubicBezTo>
                    <a:pt x="537" y="4937"/>
                    <a:pt x="594" y="4958"/>
                    <a:pt x="632" y="4994"/>
                  </a:cubicBezTo>
                  <a:cubicBezTo>
                    <a:pt x="670" y="5032"/>
                    <a:pt x="700" y="5076"/>
                    <a:pt x="741" y="5107"/>
                  </a:cubicBezTo>
                  <a:cubicBezTo>
                    <a:pt x="783" y="5141"/>
                    <a:pt x="834" y="5155"/>
                    <a:pt x="880" y="5182"/>
                  </a:cubicBezTo>
                  <a:cubicBezTo>
                    <a:pt x="925" y="5208"/>
                    <a:pt x="970" y="5238"/>
                    <a:pt x="1018" y="5256"/>
                  </a:cubicBezTo>
                  <a:cubicBezTo>
                    <a:pt x="1067" y="5275"/>
                    <a:pt x="1118" y="5311"/>
                    <a:pt x="1170" y="5323"/>
                  </a:cubicBezTo>
                  <a:cubicBezTo>
                    <a:pt x="1242" y="5311"/>
                    <a:pt x="1238" y="5285"/>
                    <a:pt x="1309" y="5262"/>
                  </a:cubicBezTo>
                  <a:cubicBezTo>
                    <a:pt x="1379" y="5239"/>
                    <a:pt x="1377" y="5227"/>
                    <a:pt x="1448" y="5204"/>
                  </a:cubicBezTo>
                  <a:cubicBezTo>
                    <a:pt x="1519" y="5183"/>
                    <a:pt x="1525" y="5203"/>
                    <a:pt x="1596" y="5180"/>
                  </a:cubicBezTo>
                  <a:cubicBezTo>
                    <a:pt x="1668" y="5158"/>
                    <a:pt x="1662" y="5141"/>
                    <a:pt x="1733" y="5118"/>
                  </a:cubicBezTo>
                  <a:cubicBezTo>
                    <a:pt x="1759" y="5110"/>
                    <a:pt x="1776" y="5108"/>
                    <a:pt x="1791" y="5108"/>
                  </a:cubicBezTo>
                  <a:cubicBezTo>
                    <a:pt x="1802" y="5108"/>
                    <a:pt x="1812" y="5109"/>
                    <a:pt x="1824" y="5109"/>
                  </a:cubicBezTo>
                  <a:cubicBezTo>
                    <a:pt x="1839" y="5109"/>
                    <a:pt x="1856" y="5107"/>
                    <a:pt x="1882" y="5099"/>
                  </a:cubicBezTo>
                  <a:cubicBezTo>
                    <a:pt x="1953" y="5076"/>
                    <a:pt x="1946" y="5053"/>
                    <a:pt x="2018" y="5031"/>
                  </a:cubicBezTo>
                  <a:cubicBezTo>
                    <a:pt x="2088" y="5008"/>
                    <a:pt x="2087" y="5006"/>
                    <a:pt x="2158" y="4983"/>
                  </a:cubicBezTo>
                  <a:cubicBezTo>
                    <a:pt x="2208" y="4968"/>
                    <a:pt x="2261" y="4962"/>
                    <a:pt x="2310" y="4943"/>
                  </a:cubicBezTo>
                  <a:cubicBezTo>
                    <a:pt x="2359" y="4925"/>
                    <a:pt x="2403" y="4897"/>
                    <a:pt x="2450" y="4876"/>
                  </a:cubicBezTo>
                  <a:cubicBezTo>
                    <a:pt x="2497" y="4855"/>
                    <a:pt x="2557" y="4856"/>
                    <a:pt x="2601" y="4832"/>
                  </a:cubicBezTo>
                  <a:cubicBezTo>
                    <a:pt x="2649" y="4808"/>
                    <a:pt x="2686" y="4768"/>
                    <a:pt x="2730" y="4741"/>
                  </a:cubicBezTo>
                  <a:cubicBezTo>
                    <a:pt x="2776" y="4713"/>
                    <a:pt x="2821" y="4688"/>
                    <a:pt x="2863" y="4659"/>
                  </a:cubicBezTo>
                  <a:cubicBezTo>
                    <a:pt x="2905" y="4629"/>
                    <a:pt x="2939" y="4586"/>
                    <a:pt x="2981" y="4555"/>
                  </a:cubicBezTo>
                  <a:cubicBezTo>
                    <a:pt x="3021" y="4522"/>
                    <a:pt x="3067" y="4495"/>
                    <a:pt x="3104" y="4461"/>
                  </a:cubicBezTo>
                  <a:cubicBezTo>
                    <a:pt x="3144" y="4426"/>
                    <a:pt x="3190" y="4401"/>
                    <a:pt x="3226" y="4362"/>
                  </a:cubicBezTo>
                  <a:cubicBezTo>
                    <a:pt x="3263" y="4325"/>
                    <a:pt x="3286" y="4275"/>
                    <a:pt x="3320" y="4235"/>
                  </a:cubicBezTo>
                  <a:cubicBezTo>
                    <a:pt x="3352" y="4196"/>
                    <a:pt x="3400" y="4166"/>
                    <a:pt x="3431" y="4125"/>
                  </a:cubicBezTo>
                  <a:cubicBezTo>
                    <a:pt x="3463" y="4084"/>
                    <a:pt x="3483" y="4034"/>
                    <a:pt x="3511" y="3990"/>
                  </a:cubicBezTo>
                  <a:cubicBezTo>
                    <a:pt x="3540" y="3948"/>
                    <a:pt x="3563" y="3901"/>
                    <a:pt x="3589" y="3855"/>
                  </a:cubicBezTo>
                  <a:cubicBezTo>
                    <a:pt x="3614" y="3811"/>
                    <a:pt x="3637" y="3764"/>
                    <a:pt x="3660" y="3718"/>
                  </a:cubicBezTo>
                  <a:cubicBezTo>
                    <a:pt x="3683" y="3670"/>
                    <a:pt x="3719" y="3629"/>
                    <a:pt x="3739" y="3581"/>
                  </a:cubicBezTo>
                  <a:cubicBezTo>
                    <a:pt x="3758" y="3532"/>
                    <a:pt x="3759" y="3477"/>
                    <a:pt x="3776" y="3428"/>
                  </a:cubicBezTo>
                  <a:cubicBezTo>
                    <a:pt x="3793" y="3380"/>
                    <a:pt x="3813" y="3331"/>
                    <a:pt x="3826" y="3282"/>
                  </a:cubicBezTo>
                  <a:cubicBezTo>
                    <a:pt x="3841" y="3232"/>
                    <a:pt x="3855" y="3184"/>
                    <a:pt x="3866" y="3131"/>
                  </a:cubicBezTo>
                  <a:cubicBezTo>
                    <a:pt x="3877" y="3082"/>
                    <a:pt x="3893" y="3032"/>
                    <a:pt x="3901" y="2980"/>
                  </a:cubicBezTo>
                  <a:cubicBezTo>
                    <a:pt x="3908" y="2929"/>
                    <a:pt x="3928" y="2877"/>
                    <a:pt x="3933" y="2826"/>
                  </a:cubicBezTo>
                  <a:cubicBezTo>
                    <a:pt x="3937" y="2773"/>
                    <a:pt x="3934" y="2720"/>
                    <a:pt x="3935" y="2669"/>
                  </a:cubicBezTo>
                  <a:cubicBezTo>
                    <a:pt x="3939" y="2617"/>
                    <a:pt x="3925" y="2563"/>
                    <a:pt x="3923" y="2513"/>
                  </a:cubicBezTo>
                  <a:cubicBezTo>
                    <a:pt x="3920" y="2459"/>
                    <a:pt x="3919" y="2408"/>
                    <a:pt x="3914" y="2356"/>
                  </a:cubicBezTo>
                  <a:cubicBezTo>
                    <a:pt x="3910" y="2305"/>
                    <a:pt x="3899" y="2253"/>
                    <a:pt x="3891" y="2202"/>
                  </a:cubicBezTo>
                  <a:cubicBezTo>
                    <a:pt x="3883" y="2150"/>
                    <a:pt x="3884" y="2097"/>
                    <a:pt x="3873" y="2046"/>
                  </a:cubicBezTo>
                  <a:cubicBezTo>
                    <a:pt x="3861" y="1997"/>
                    <a:pt x="3836" y="1949"/>
                    <a:pt x="3820" y="1900"/>
                  </a:cubicBezTo>
                  <a:cubicBezTo>
                    <a:pt x="3807" y="1849"/>
                    <a:pt x="3802" y="1796"/>
                    <a:pt x="3784" y="1748"/>
                  </a:cubicBezTo>
                  <a:cubicBezTo>
                    <a:pt x="3768" y="1699"/>
                    <a:pt x="3738" y="1655"/>
                    <a:pt x="3716" y="1607"/>
                  </a:cubicBezTo>
                  <a:cubicBezTo>
                    <a:pt x="3695" y="1561"/>
                    <a:pt x="3671" y="1515"/>
                    <a:pt x="3647" y="1467"/>
                  </a:cubicBezTo>
                  <a:cubicBezTo>
                    <a:pt x="3622" y="1421"/>
                    <a:pt x="3612" y="1369"/>
                    <a:pt x="3584" y="1324"/>
                  </a:cubicBezTo>
                  <a:cubicBezTo>
                    <a:pt x="3557" y="1280"/>
                    <a:pt x="3527" y="1237"/>
                    <a:pt x="3498" y="1194"/>
                  </a:cubicBezTo>
                  <a:cubicBezTo>
                    <a:pt x="3467" y="1151"/>
                    <a:pt x="3426" y="1116"/>
                    <a:pt x="3395" y="1076"/>
                  </a:cubicBezTo>
                  <a:cubicBezTo>
                    <a:pt x="3363" y="1035"/>
                    <a:pt x="3329" y="995"/>
                    <a:pt x="3295" y="956"/>
                  </a:cubicBezTo>
                  <a:cubicBezTo>
                    <a:pt x="3262" y="916"/>
                    <a:pt x="3229" y="877"/>
                    <a:pt x="3192" y="840"/>
                  </a:cubicBezTo>
                  <a:cubicBezTo>
                    <a:pt x="3155" y="804"/>
                    <a:pt x="3121" y="765"/>
                    <a:pt x="3081" y="731"/>
                  </a:cubicBezTo>
                  <a:cubicBezTo>
                    <a:pt x="3025" y="680"/>
                    <a:pt x="3024" y="684"/>
                    <a:pt x="2968" y="634"/>
                  </a:cubicBezTo>
                  <a:cubicBezTo>
                    <a:pt x="2914" y="583"/>
                    <a:pt x="2930" y="565"/>
                    <a:pt x="2874" y="515"/>
                  </a:cubicBezTo>
                  <a:cubicBezTo>
                    <a:pt x="2818" y="467"/>
                    <a:pt x="2801" y="486"/>
                    <a:pt x="2746" y="437"/>
                  </a:cubicBezTo>
                  <a:cubicBezTo>
                    <a:pt x="2691" y="387"/>
                    <a:pt x="2706" y="370"/>
                    <a:pt x="2650" y="320"/>
                  </a:cubicBezTo>
                  <a:cubicBezTo>
                    <a:pt x="2595" y="272"/>
                    <a:pt x="2581" y="286"/>
                    <a:pt x="2526" y="238"/>
                  </a:cubicBezTo>
                  <a:cubicBezTo>
                    <a:pt x="2472" y="189"/>
                    <a:pt x="2475" y="183"/>
                    <a:pt x="2421" y="134"/>
                  </a:cubicBezTo>
                  <a:cubicBezTo>
                    <a:pt x="2366" y="84"/>
                    <a:pt x="2371" y="77"/>
                    <a:pt x="2311" y="36"/>
                  </a:cubicBezTo>
                  <a:cubicBezTo>
                    <a:pt x="2260" y="23"/>
                    <a:pt x="2208" y="26"/>
                    <a:pt x="2163" y="20"/>
                  </a:cubicBezTo>
                  <a:cubicBezTo>
                    <a:pt x="2116" y="18"/>
                    <a:pt x="2069" y="1"/>
                    <a:pt x="20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1"/>
            <p:cNvSpPr/>
            <p:nvPr/>
          </p:nvSpPr>
          <p:spPr>
            <a:xfrm>
              <a:off x="2833775" y="1248175"/>
              <a:ext cx="1006875" cy="589975"/>
            </a:xfrm>
            <a:custGeom>
              <a:avLst/>
              <a:gdLst/>
              <a:ahLst/>
              <a:cxnLst/>
              <a:rect l="l" t="t" r="r" b="b"/>
              <a:pathLst>
                <a:path w="40275" h="23599" extrusionOk="0">
                  <a:moveTo>
                    <a:pt x="6351" y="1"/>
                  </a:moveTo>
                  <a:cubicBezTo>
                    <a:pt x="6349" y="1"/>
                    <a:pt x="6347" y="1"/>
                    <a:pt x="6345" y="1"/>
                  </a:cubicBezTo>
                  <a:cubicBezTo>
                    <a:pt x="6293" y="3"/>
                    <a:pt x="6243" y="23"/>
                    <a:pt x="6191" y="25"/>
                  </a:cubicBezTo>
                  <a:cubicBezTo>
                    <a:pt x="6187" y="25"/>
                    <a:pt x="6184" y="26"/>
                    <a:pt x="6181" y="26"/>
                  </a:cubicBezTo>
                  <a:cubicBezTo>
                    <a:pt x="6138" y="26"/>
                    <a:pt x="6095" y="9"/>
                    <a:pt x="6052" y="9"/>
                  </a:cubicBezTo>
                  <a:cubicBezTo>
                    <a:pt x="6047" y="9"/>
                    <a:pt x="6041" y="9"/>
                    <a:pt x="6036" y="9"/>
                  </a:cubicBezTo>
                  <a:cubicBezTo>
                    <a:pt x="5984" y="16"/>
                    <a:pt x="5933" y="23"/>
                    <a:pt x="5882" y="30"/>
                  </a:cubicBezTo>
                  <a:cubicBezTo>
                    <a:pt x="5832" y="37"/>
                    <a:pt x="5788" y="77"/>
                    <a:pt x="5735" y="86"/>
                  </a:cubicBezTo>
                  <a:cubicBezTo>
                    <a:pt x="5686" y="97"/>
                    <a:pt x="5634" y="100"/>
                    <a:pt x="5584" y="114"/>
                  </a:cubicBezTo>
                  <a:cubicBezTo>
                    <a:pt x="5534" y="126"/>
                    <a:pt x="5481" y="122"/>
                    <a:pt x="5431" y="138"/>
                  </a:cubicBezTo>
                  <a:cubicBezTo>
                    <a:pt x="5383" y="151"/>
                    <a:pt x="5337" y="179"/>
                    <a:pt x="5287" y="194"/>
                  </a:cubicBezTo>
                  <a:cubicBezTo>
                    <a:pt x="5239" y="209"/>
                    <a:pt x="5194" y="234"/>
                    <a:pt x="5146" y="252"/>
                  </a:cubicBezTo>
                  <a:cubicBezTo>
                    <a:pt x="5097" y="270"/>
                    <a:pt x="5046" y="280"/>
                    <a:pt x="5000" y="300"/>
                  </a:cubicBezTo>
                  <a:cubicBezTo>
                    <a:pt x="4953" y="320"/>
                    <a:pt x="4906" y="340"/>
                    <a:pt x="4858" y="362"/>
                  </a:cubicBezTo>
                  <a:cubicBezTo>
                    <a:pt x="4812" y="383"/>
                    <a:pt x="4760" y="392"/>
                    <a:pt x="4713" y="415"/>
                  </a:cubicBezTo>
                  <a:cubicBezTo>
                    <a:pt x="4668" y="437"/>
                    <a:pt x="4620" y="458"/>
                    <a:pt x="4574" y="482"/>
                  </a:cubicBezTo>
                  <a:cubicBezTo>
                    <a:pt x="4529" y="506"/>
                    <a:pt x="4487" y="536"/>
                    <a:pt x="4443" y="561"/>
                  </a:cubicBezTo>
                  <a:cubicBezTo>
                    <a:pt x="4398" y="586"/>
                    <a:pt x="4359" y="621"/>
                    <a:pt x="4316" y="648"/>
                  </a:cubicBezTo>
                  <a:cubicBezTo>
                    <a:pt x="4271" y="673"/>
                    <a:pt x="4227" y="700"/>
                    <a:pt x="4184" y="728"/>
                  </a:cubicBezTo>
                  <a:cubicBezTo>
                    <a:pt x="4141" y="756"/>
                    <a:pt x="4087" y="768"/>
                    <a:pt x="4045" y="798"/>
                  </a:cubicBezTo>
                  <a:cubicBezTo>
                    <a:pt x="4002" y="827"/>
                    <a:pt x="3974" y="877"/>
                    <a:pt x="3934" y="907"/>
                  </a:cubicBezTo>
                  <a:cubicBezTo>
                    <a:pt x="3893" y="937"/>
                    <a:pt x="3839" y="949"/>
                    <a:pt x="3797" y="981"/>
                  </a:cubicBezTo>
                  <a:cubicBezTo>
                    <a:pt x="3756" y="1011"/>
                    <a:pt x="3728" y="1058"/>
                    <a:pt x="3688" y="1090"/>
                  </a:cubicBezTo>
                  <a:cubicBezTo>
                    <a:pt x="3650" y="1121"/>
                    <a:pt x="3611" y="1157"/>
                    <a:pt x="3572" y="1190"/>
                  </a:cubicBezTo>
                  <a:cubicBezTo>
                    <a:pt x="3532" y="1223"/>
                    <a:pt x="3489" y="1249"/>
                    <a:pt x="3450" y="1284"/>
                  </a:cubicBezTo>
                  <a:cubicBezTo>
                    <a:pt x="3411" y="1318"/>
                    <a:pt x="3380" y="1360"/>
                    <a:pt x="3342" y="1394"/>
                  </a:cubicBezTo>
                  <a:cubicBezTo>
                    <a:pt x="3304" y="1429"/>
                    <a:pt x="3252" y="1448"/>
                    <a:pt x="3215" y="1484"/>
                  </a:cubicBezTo>
                  <a:cubicBezTo>
                    <a:pt x="3179" y="1519"/>
                    <a:pt x="3157" y="1570"/>
                    <a:pt x="3119" y="1606"/>
                  </a:cubicBezTo>
                  <a:cubicBezTo>
                    <a:pt x="3083" y="1642"/>
                    <a:pt x="3040" y="1671"/>
                    <a:pt x="3004" y="1709"/>
                  </a:cubicBezTo>
                  <a:cubicBezTo>
                    <a:pt x="2969" y="1745"/>
                    <a:pt x="2927" y="1778"/>
                    <a:pt x="2893" y="1815"/>
                  </a:cubicBezTo>
                  <a:cubicBezTo>
                    <a:pt x="2858" y="1853"/>
                    <a:pt x="2836" y="1903"/>
                    <a:pt x="2802" y="1941"/>
                  </a:cubicBezTo>
                  <a:cubicBezTo>
                    <a:pt x="2768" y="1979"/>
                    <a:pt x="2736" y="2020"/>
                    <a:pt x="2703" y="2059"/>
                  </a:cubicBezTo>
                  <a:cubicBezTo>
                    <a:pt x="2670" y="2099"/>
                    <a:pt x="2640" y="2139"/>
                    <a:pt x="2606" y="2179"/>
                  </a:cubicBezTo>
                  <a:cubicBezTo>
                    <a:pt x="2574" y="2218"/>
                    <a:pt x="2537" y="2254"/>
                    <a:pt x="2505" y="2294"/>
                  </a:cubicBezTo>
                  <a:cubicBezTo>
                    <a:pt x="2472" y="2333"/>
                    <a:pt x="2426" y="2362"/>
                    <a:pt x="2396" y="2403"/>
                  </a:cubicBezTo>
                  <a:cubicBezTo>
                    <a:pt x="2363" y="2444"/>
                    <a:pt x="2355" y="2500"/>
                    <a:pt x="2325" y="2542"/>
                  </a:cubicBezTo>
                  <a:cubicBezTo>
                    <a:pt x="2294" y="2583"/>
                    <a:pt x="2260" y="2622"/>
                    <a:pt x="2233" y="2664"/>
                  </a:cubicBezTo>
                  <a:cubicBezTo>
                    <a:pt x="2202" y="2706"/>
                    <a:pt x="2151" y="2735"/>
                    <a:pt x="2124" y="2777"/>
                  </a:cubicBezTo>
                  <a:cubicBezTo>
                    <a:pt x="2094" y="2820"/>
                    <a:pt x="2075" y="2868"/>
                    <a:pt x="2046" y="2910"/>
                  </a:cubicBezTo>
                  <a:cubicBezTo>
                    <a:pt x="2017" y="2953"/>
                    <a:pt x="2000" y="3002"/>
                    <a:pt x="1973" y="3046"/>
                  </a:cubicBezTo>
                  <a:cubicBezTo>
                    <a:pt x="1945" y="3088"/>
                    <a:pt x="1913" y="3130"/>
                    <a:pt x="1885" y="3172"/>
                  </a:cubicBezTo>
                  <a:cubicBezTo>
                    <a:pt x="1858" y="3216"/>
                    <a:pt x="1833" y="3258"/>
                    <a:pt x="1805" y="3302"/>
                  </a:cubicBezTo>
                  <a:cubicBezTo>
                    <a:pt x="1778" y="3346"/>
                    <a:pt x="1740" y="3383"/>
                    <a:pt x="1713" y="3426"/>
                  </a:cubicBezTo>
                  <a:cubicBezTo>
                    <a:pt x="1687" y="3470"/>
                    <a:pt x="1677" y="3523"/>
                    <a:pt x="1651" y="3568"/>
                  </a:cubicBezTo>
                  <a:cubicBezTo>
                    <a:pt x="1625" y="3613"/>
                    <a:pt x="1581" y="3647"/>
                    <a:pt x="1557" y="3693"/>
                  </a:cubicBezTo>
                  <a:cubicBezTo>
                    <a:pt x="1532" y="3738"/>
                    <a:pt x="1513" y="3785"/>
                    <a:pt x="1489" y="3831"/>
                  </a:cubicBezTo>
                  <a:cubicBezTo>
                    <a:pt x="1465" y="3876"/>
                    <a:pt x="1442" y="3922"/>
                    <a:pt x="1419" y="3967"/>
                  </a:cubicBezTo>
                  <a:cubicBezTo>
                    <a:pt x="1394" y="4013"/>
                    <a:pt x="1379" y="4061"/>
                    <a:pt x="1356" y="4107"/>
                  </a:cubicBezTo>
                  <a:cubicBezTo>
                    <a:pt x="1333" y="4153"/>
                    <a:pt x="1302" y="4195"/>
                    <a:pt x="1279" y="4243"/>
                  </a:cubicBezTo>
                  <a:cubicBezTo>
                    <a:pt x="1258" y="4288"/>
                    <a:pt x="1228" y="4331"/>
                    <a:pt x="1207" y="4378"/>
                  </a:cubicBezTo>
                  <a:cubicBezTo>
                    <a:pt x="1186" y="4426"/>
                    <a:pt x="1169" y="4474"/>
                    <a:pt x="1149" y="4521"/>
                  </a:cubicBezTo>
                  <a:cubicBezTo>
                    <a:pt x="1127" y="4567"/>
                    <a:pt x="1098" y="4610"/>
                    <a:pt x="1077" y="4657"/>
                  </a:cubicBezTo>
                  <a:cubicBezTo>
                    <a:pt x="1055" y="4704"/>
                    <a:pt x="1059" y="4760"/>
                    <a:pt x="1039" y="4808"/>
                  </a:cubicBezTo>
                  <a:cubicBezTo>
                    <a:pt x="1019" y="4856"/>
                    <a:pt x="993" y="4900"/>
                    <a:pt x="974" y="4948"/>
                  </a:cubicBezTo>
                  <a:cubicBezTo>
                    <a:pt x="955" y="4995"/>
                    <a:pt x="939" y="5045"/>
                    <a:pt x="921" y="5092"/>
                  </a:cubicBezTo>
                  <a:cubicBezTo>
                    <a:pt x="903" y="5139"/>
                    <a:pt x="888" y="5189"/>
                    <a:pt x="870" y="5237"/>
                  </a:cubicBezTo>
                  <a:cubicBezTo>
                    <a:pt x="852" y="5286"/>
                    <a:pt x="823" y="5329"/>
                    <a:pt x="805" y="5378"/>
                  </a:cubicBezTo>
                  <a:cubicBezTo>
                    <a:pt x="786" y="5426"/>
                    <a:pt x="765" y="5472"/>
                    <a:pt x="746" y="5522"/>
                  </a:cubicBezTo>
                  <a:cubicBezTo>
                    <a:pt x="731" y="5570"/>
                    <a:pt x="721" y="5621"/>
                    <a:pt x="704" y="5670"/>
                  </a:cubicBezTo>
                  <a:cubicBezTo>
                    <a:pt x="688" y="5718"/>
                    <a:pt x="671" y="5766"/>
                    <a:pt x="656" y="5817"/>
                  </a:cubicBezTo>
                  <a:cubicBezTo>
                    <a:pt x="641" y="5866"/>
                    <a:pt x="624" y="5914"/>
                    <a:pt x="610" y="5964"/>
                  </a:cubicBezTo>
                  <a:cubicBezTo>
                    <a:pt x="594" y="6012"/>
                    <a:pt x="583" y="6063"/>
                    <a:pt x="568" y="6112"/>
                  </a:cubicBezTo>
                  <a:cubicBezTo>
                    <a:pt x="553" y="6160"/>
                    <a:pt x="531" y="6207"/>
                    <a:pt x="515" y="6257"/>
                  </a:cubicBezTo>
                  <a:cubicBezTo>
                    <a:pt x="502" y="6308"/>
                    <a:pt x="488" y="6356"/>
                    <a:pt x="474" y="6406"/>
                  </a:cubicBezTo>
                  <a:cubicBezTo>
                    <a:pt x="461" y="6456"/>
                    <a:pt x="440" y="6503"/>
                    <a:pt x="428" y="6553"/>
                  </a:cubicBezTo>
                  <a:cubicBezTo>
                    <a:pt x="413" y="6602"/>
                    <a:pt x="399" y="6651"/>
                    <a:pt x="385" y="6702"/>
                  </a:cubicBezTo>
                  <a:cubicBezTo>
                    <a:pt x="373" y="6751"/>
                    <a:pt x="377" y="6806"/>
                    <a:pt x="365" y="6855"/>
                  </a:cubicBezTo>
                  <a:cubicBezTo>
                    <a:pt x="353" y="6905"/>
                    <a:pt x="319" y="6950"/>
                    <a:pt x="307" y="7001"/>
                  </a:cubicBezTo>
                  <a:cubicBezTo>
                    <a:pt x="295" y="7053"/>
                    <a:pt x="319" y="7100"/>
                    <a:pt x="308" y="7150"/>
                  </a:cubicBezTo>
                  <a:cubicBezTo>
                    <a:pt x="297" y="7199"/>
                    <a:pt x="282" y="7249"/>
                    <a:pt x="273" y="7300"/>
                  </a:cubicBezTo>
                  <a:cubicBezTo>
                    <a:pt x="263" y="7350"/>
                    <a:pt x="249" y="7399"/>
                    <a:pt x="239" y="7449"/>
                  </a:cubicBezTo>
                  <a:cubicBezTo>
                    <a:pt x="229" y="7500"/>
                    <a:pt x="222" y="7551"/>
                    <a:pt x="212" y="7600"/>
                  </a:cubicBezTo>
                  <a:cubicBezTo>
                    <a:pt x="204" y="7651"/>
                    <a:pt x="206" y="7703"/>
                    <a:pt x="198" y="7755"/>
                  </a:cubicBezTo>
                  <a:cubicBezTo>
                    <a:pt x="188" y="7805"/>
                    <a:pt x="184" y="7856"/>
                    <a:pt x="176" y="7908"/>
                  </a:cubicBezTo>
                  <a:cubicBezTo>
                    <a:pt x="169" y="7960"/>
                    <a:pt x="140" y="8006"/>
                    <a:pt x="132" y="8057"/>
                  </a:cubicBezTo>
                  <a:cubicBezTo>
                    <a:pt x="125" y="8108"/>
                    <a:pt x="131" y="8160"/>
                    <a:pt x="125" y="8211"/>
                  </a:cubicBezTo>
                  <a:cubicBezTo>
                    <a:pt x="118" y="8263"/>
                    <a:pt x="120" y="8314"/>
                    <a:pt x="114" y="8365"/>
                  </a:cubicBezTo>
                  <a:cubicBezTo>
                    <a:pt x="108" y="8417"/>
                    <a:pt x="101" y="8466"/>
                    <a:pt x="95" y="8518"/>
                  </a:cubicBezTo>
                  <a:cubicBezTo>
                    <a:pt x="89" y="8569"/>
                    <a:pt x="61" y="8618"/>
                    <a:pt x="57" y="8670"/>
                  </a:cubicBezTo>
                  <a:cubicBezTo>
                    <a:pt x="52" y="8721"/>
                    <a:pt x="61" y="8773"/>
                    <a:pt x="57" y="8824"/>
                  </a:cubicBezTo>
                  <a:cubicBezTo>
                    <a:pt x="52" y="8876"/>
                    <a:pt x="41" y="8925"/>
                    <a:pt x="37" y="8976"/>
                  </a:cubicBezTo>
                  <a:cubicBezTo>
                    <a:pt x="32" y="9028"/>
                    <a:pt x="47" y="9079"/>
                    <a:pt x="44" y="9131"/>
                  </a:cubicBezTo>
                  <a:cubicBezTo>
                    <a:pt x="41" y="9182"/>
                    <a:pt x="23" y="9233"/>
                    <a:pt x="22" y="9284"/>
                  </a:cubicBezTo>
                  <a:cubicBezTo>
                    <a:pt x="18" y="9336"/>
                    <a:pt x="16" y="9387"/>
                    <a:pt x="14" y="9436"/>
                  </a:cubicBezTo>
                  <a:cubicBezTo>
                    <a:pt x="12" y="9489"/>
                    <a:pt x="4" y="9539"/>
                    <a:pt x="1" y="9590"/>
                  </a:cubicBezTo>
                  <a:cubicBezTo>
                    <a:pt x="0" y="9641"/>
                    <a:pt x="11" y="9693"/>
                    <a:pt x="10" y="9744"/>
                  </a:cubicBezTo>
                  <a:cubicBezTo>
                    <a:pt x="10" y="9796"/>
                    <a:pt x="17" y="9847"/>
                    <a:pt x="17" y="9899"/>
                  </a:cubicBezTo>
                  <a:cubicBezTo>
                    <a:pt x="17" y="9950"/>
                    <a:pt x="0" y="10002"/>
                    <a:pt x="0" y="10053"/>
                  </a:cubicBezTo>
                  <a:cubicBezTo>
                    <a:pt x="0" y="10105"/>
                    <a:pt x="11" y="10156"/>
                    <a:pt x="12" y="10206"/>
                  </a:cubicBezTo>
                  <a:cubicBezTo>
                    <a:pt x="14" y="10258"/>
                    <a:pt x="5" y="10309"/>
                    <a:pt x="8" y="10361"/>
                  </a:cubicBezTo>
                  <a:cubicBezTo>
                    <a:pt x="10" y="10412"/>
                    <a:pt x="21" y="10464"/>
                    <a:pt x="23" y="10514"/>
                  </a:cubicBezTo>
                  <a:lnTo>
                    <a:pt x="32" y="10670"/>
                  </a:lnTo>
                  <a:cubicBezTo>
                    <a:pt x="35" y="10720"/>
                    <a:pt x="34" y="10772"/>
                    <a:pt x="37" y="10823"/>
                  </a:cubicBezTo>
                  <a:cubicBezTo>
                    <a:pt x="41" y="10875"/>
                    <a:pt x="55" y="10925"/>
                    <a:pt x="61" y="10977"/>
                  </a:cubicBezTo>
                  <a:cubicBezTo>
                    <a:pt x="66" y="11028"/>
                    <a:pt x="62" y="11080"/>
                    <a:pt x="68" y="11131"/>
                  </a:cubicBezTo>
                  <a:cubicBezTo>
                    <a:pt x="74" y="11183"/>
                    <a:pt x="83" y="11233"/>
                    <a:pt x="89" y="11284"/>
                  </a:cubicBezTo>
                  <a:cubicBezTo>
                    <a:pt x="95" y="11336"/>
                    <a:pt x="108" y="11385"/>
                    <a:pt x="114" y="11435"/>
                  </a:cubicBezTo>
                  <a:cubicBezTo>
                    <a:pt x="121" y="11487"/>
                    <a:pt x="104" y="11542"/>
                    <a:pt x="113" y="11591"/>
                  </a:cubicBezTo>
                  <a:cubicBezTo>
                    <a:pt x="120" y="11643"/>
                    <a:pt x="152" y="11689"/>
                    <a:pt x="159" y="11740"/>
                  </a:cubicBezTo>
                  <a:cubicBezTo>
                    <a:pt x="169" y="11791"/>
                    <a:pt x="175" y="11841"/>
                    <a:pt x="183" y="11892"/>
                  </a:cubicBezTo>
                  <a:cubicBezTo>
                    <a:pt x="193" y="11941"/>
                    <a:pt x="188" y="11996"/>
                    <a:pt x="199" y="12045"/>
                  </a:cubicBezTo>
                  <a:cubicBezTo>
                    <a:pt x="210" y="12095"/>
                    <a:pt x="216" y="12147"/>
                    <a:pt x="226" y="12197"/>
                  </a:cubicBezTo>
                  <a:cubicBezTo>
                    <a:pt x="236" y="12247"/>
                    <a:pt x="259" y="12295"/>
                    <a:pt x="272" y="12346"/>
                  </a:cubicBezTo>
                  <a:cubicBezTo>
                    <a:pt x="284" y="12396"/>
                    <a:pt x="285" y="12449"/>
                    <a:pt x="299" y="12497"/>
                  </a:cubicBezTo>
                  <a:cubicBezTo>
                    <a:pt x="312" y="12547"/>
                    <a:pt x="344" y="12591"/>
                    <a:pt x="356" y="12640"/>
                  </a:cubicBezTo>
                  <a:cubicBezTo>
                    <a:pt x="370" y="12691"/>
                    <a:pt x="368" y="12743"/>
                    <a:pt x="382" y="12794"/>
                  </a:cubicBezTo>
                  <a:cubicBezTo>
                    <a:pt x="396" y="12844"/>
                    <a:pt x="402" y="12895"/>
                    <a:pt x="417" y="12943"/>
                  </a:cubicBezTo>
                  <a:cubicBezTo>
                    <a:pt x="433" y="12994"/>
                    <a:pt x="465" y="13036"/>
                    <a:pt x="481" y="13085"/>
                  </a:cubicBezTo>
                  <a:cubicBezTo>
                    <a:pt x="497" y="13133"/>
                    <a:pt x="519" y="13179"/>
                    <a:pt x="536" y="13228"/>
                  </a:cubicBezTo>
                  <a:cubicBezTo>
                    <a:pt x="551" y="13276"/>
                    <a:pt x="567" y="13325"/>
                    <a:pt x="585" y="13373"/>
                  </a:cubicBezTo>
                  <a:cubicBezTo>
                    <a:pt x="603" y="13421"/>
                    <a:pt x="605" y="13476"/>
                    <a:pt x="623" y="13523"/>
                  </a:cubicBezTo>
                  <a:cubicBezTo>
                    <a:pt x="642" y="13572"/>
                    <a:pt x="687" y="13608"/>
                    <a:pt x="706" y="13655"/>
                  </a:cubicBezTo>
                  <a:cubicBezTo>
                    <a:pt x="726" y="13702"/>
                    <a:pt x="723" y="13759"/>
                    <a:pt x="744" y="13807"/>
                  </a:cubicBezTo>
                  <a:cubicBezTo>
                    <a:pt x="766" y="13854"/>
                    <a:pt x="790" y="13899"/>
                    <a:pt x="812" y="13945"/>
                  </a:cubicBezTo>
                  <a:cubicBezTo>
                    <a:pt x="835" y="13991"/>
                    <a:pt x="865" y="14032"/>
                    <a:pt x="888" y="14078"/>
                  </a:cubicBezTo>
                  <a:cubicBezTo>
                    <a:pt x="911" y="14123"/>
                    <a:pt x="920" y="14177"/>
                    <a:pt x="944" y="14221"/>
                  </a:cubicBezTo>
                  <a:cubicBezTo>
                    <a:pt x="968" y="14267"/>
                    <a:pt x="1006" y="14304"/>
                    <a:pt x="1030" y="14348"/>
                  </a:cubicBezTo>
                  <a:cubicBezTo>
                    <a:pt x="1055" y="14394"/>
                    <a:pt x="1092" y="14432"/>
                    <a:pt x="1118" y="14474"/>
                  </a:cubicBezTo>
                  <a:cubicBezTo>
                    <a:pt x="1145" y="14518"/>
                    <a:pt x="1163" y="14566"/>
                    <a:pt x="1191" y="14611"/>
                  </a:cubicBezTo>
                  <a:cubicBezTo>
                    <a:pt x="1218" y="14654"/>
                    <a:pt x="1232" y="14708"/>
                    <a:pt x="1260" y="14750"/>
                  </a:cubicBezTo>
                  <a:cubicBezTo>
                    <a:pt x="1289" y="14793"/>
                    <a:pt x="1341" y="14819"/>
                    <a:pt x="1371" y="14860"/>
                  </a:cubicBezTo>
                  <a:cubicBezTo>
                    <a:pt x="1402" y="14903"/>
                    <a:pt x="1430" y="14945"/>
                    <a:pt x="1460" y="14984"/>
                  </a:cubicBezTo>
                  <a:cubicBezTo>
                    <a:pt x="1492" y="15025"/>
                    <a:pt x="1511" y="15075"/>
                    <a:pt x="1543" y="15115"/>
                  </a:cubicBezTo>
                  <a:cubicBezTo>
                    <a:pt x="1577" y="15153"/>
                    <a:pt x="1614" y="15190"/>
                    <a:pt x="1646" y="15229"/>
                  </a:cubicBezTo>
                  <a:cubicBezTo>
                    <a:pt x="1680" y="15267"/>
                    <a:pt x="1724" y="15296"/>
                    <a:pt x="1759" y="15334"/>
                  </a:cubicBezTo>
                  <a:cubicBezTo>
                    <a:pt x="1793" y="15371"/>
                    <a:pt x="1813" y="15425"/>
                    <a:pt x="1850" y="15460"/>
                  </a:cubicBezTo>
                  <a:cubicBezTo>
                    <a:pt x="1886" y="15496"/>
                    <a:pt x="1936" y="15517"/>
                    <a:pt x="1973" y="15552"/>
                  </a:cubicBezTo>
                  <a:cubicBezTo>
                    <a:pt x="2011" y="15587"/>
                    <a:pt x="2040" y="15631"/>
                    <a:pt x="2080" y="15665"/>
                  </a:cubicBezTo>
                  <a:cubicBezTo>
                    <a:pt x="2119" y="15697"/>
                    <a:pt x="2172" y="15713"/>
                    <a:pt x="2211" y="15745"/>
                  </a:cubicBezTo>
                  <a:cubicBezTo>
                    <a:pt x="2252" y="15776"/>
                    <a:pt x="2292" y="15806"/>
                    <a:pt x="2334" y="15837"/>
                  </a:cubicBezTo>
                  <a:cubicBezTo>
                    <a:pt x="2377" y="15867"/>
                    <a:pt x="2415" y="15897"/>
                    <a:pt x="2458" y="15926"/>
                  </a:cubicBezTo>
                  <a:cubicBezTo>
                    <a:pt x="2500" y="15955"/>
                    <a:pt x="2532" y="16000"/>
                    <a:pt x="2577" y="16028"/>
                  </a:cubicBezTo>
                  <a:cubicBezTo>
                    <a:pt x="2620" y="16053"/>
                    <a:pt x="2675" y="16062"/>
                    <a:pt x="2719" y="16086"/>
                  </a:cubicBezTo>
                  <a:cubicBezTo>
                    <a:pt x="2765" y="16110"/>
                    <a:pt x="2808" y="16138"/>
                    <a:pt x="2855" y="16161"/>
                  </a:cubicBezTo>
                  <a:cubicBezTo>
                    <a:pt x="2900" y="16183"/>
                    <a:pt x="2944" y="16213"/>
                    <a:pt x="2991" y="16234"/>
                  </a:cubicBezTo>
                  <a:cubicBezTo>
                    <a:pt x="3038" y="16253"/>
                    <a:pt x="3094" y="16252"/>
                    <a:pt x="3141" y="16270"/>
                  </a:cubicBezTo>
                  <a:cubicBezTo>
                    <a:pt x="3189" y="16288"/>
                    <a:pt x="3232" y="16316"/>
                    <a:pt x="3281" y="16333"/>
                  </a:cubicBezTo>
                  <a:cubicBezTo>
                    <a:pt x="3330" y="16349"/>
                    <a:pt x="3382" y="16356"/>
                    <a:pt x="3432" y="16368"/>
                  </a:cubicBezTo>
                  <a:cubicBezTo>
                    <a:pt x="3481" y="16382"/>
                    <a:pt x="3527" y="16410"/>
                    <a:pt x="3577" y="16419"/>
                  </a:cubicBezTo>
                  <a:lnTo>
                    <a:pt x="3728" y="16453"/>
                  </a:lnTo>
                  <a:cubicBezTo>
                    <a:pt x="3804" y="16470"/>
                    <a:pt x="3804" y="16466"/>
                    <a:pt x="3880" y="16483"/>
                  </a:cubicBezTo>
                  <a:cubicBezTo>
                    <a:pt x="3955" y="16500"/>
                    <a:pt x="3954" y="16508"/>
                    <a:pt x="4030" y="16525"/>
                  </a:cubicBezTo>
                  <a:cubicBezTo>
                    <a:pt x="4105" y="16540"/>
                    <a:pt x="4105" y="16538"/>
                    <a:pt x="4181" y="16555"/>
                  </a:cubicBezTo>
                  <a:cubicBezTo>
                    <a:pt x="4257" y="16571"/>
                    <a:pt x="4258" y="16562"/>
                    <a:pt x="4334" y="16579"/>
                  </a:cubicBezTo>
                  <a:cubicBezTo>
                    <a:pt x="4409" y="16595"/>
                    <a:pt x="4413" y="16583"/>
                    <a:pt x="4487" y="16600"/>
                  </a:cubicBezTo>
                  <a:cubicBezTo>
                    <a:pt x="4563" y="16617"/>
                    <a:pt x="4559" y="16630"/>
                    <a:pt x="4636" y="16647"/>
                  </a:cubicBezTo>
                  <a:cubicBezTo>
                    <a:pt x="4711" y="16664"/>
                    <a:pt x="4712" y="16658"/>
                    <a:pt x="4788" y="16674"/>
                  </a:cubicBezTo>
                  <a:lnTo>
                    <a:pt x="4940" y="16707"/>
                  </a:lnTo>
                  <a:cubicBezTo>
                    <a:pt x="5015" y="16724"/>
                    <a:pt x="5012" y="16737"/>
                    <a:pt x="5087" y="16752"/>
                  </a:cubicBezTo>
                  <a:cubicBezTo>
                    <a:pt x="5164" y="16769"/>
                    <a:pt x="5164" y="16770"/>
                    <a:pt x="5239" y="16787"/>
                  </a:cubicBezTo>
                  <a:cubicBezTo>
                    <a:pt x="5257" y="16792"/>
                    <a:pt x="5272" y="16793"/>
                    <a:pt x="5284" y="16793"/>
                  </a:cubicBezTo>
                  <a:cubicBezTo>
                    <a:pt x="5311" y="16793"/>
                    <a:pt x="5327" y="16786"/>
                    <a:pt x="5354" y="16786"/>
                  </a:cubicBezTo>
                  <a:cubicBezTo>
                    <a:pt x="5366" y="16786"/>
                    <a:pt x="5379" y="16787"/>
                    <a:pt x="5396" y="16791"/>
                  </a:cubicBezTo>
                  <a:cubicBezTo>
                    <a:pt x="5473" y="16807"/>
                    <a:pt x="5467" y="16833"/>
                    <a:pt x="5542" y="16848"/>
                  </a:cubicBezTo>
                  <a:cubicBezTo>
                    <a:pt x="5618" y="16865"/>
                    <a:pt x="5619" y="16860"/>
                    <a:pt x="5693" y="16877"/>
                  </a:cubicBezTo>
                  <a:cubicBezTo>
                    <a:pt x="5769" y="16894"/>
                    <a:pt x="5771" y="16883"/>
                    <a:pt x="5847" y="16900"/>
                  </a:cubicBezTo>
                  <a:cubicBezTo>
                    <a:pt x="5922" y="16916"/>
                    <a:pt x="5926" y="16904"/>
                    <a:pt x="5999" y="16921"/>
                  </a:cubicBezTo>
                  <a:cubicBezTo>
                    <a:pt x="6073" y="16938"/>
                    <a:pt x="6075" y="16939"/>
                    <a:pt x="6151" y="16955"/>
                  </a:cubicBezTo>
                  <a:cubicBezTo>
                    <a:pt x="6226" y="16969"/>
                    <a:pt x="6220" y="16998"/>
                    <a:pt x="6296" y="17015"/>
                  </a:cubicBezTo>
                  <a:cubicBezTo>
                    <a:pt x="6371" y="17031"/>
                    <a:pt x="6371" y="17028"/>
                    <a:pt x="6448" y="17045"/>
                  </a:cubicBezTo>
                  <a:cubicBezTo>
                    <a:pt x="6470" y="17050"/>
                    <a:pt x="6486" y="17051"/>
                    <a:pt x="6500" y="17051"/>
                  </a:cubicBezTo>
                  <a:cubicBezTo>
                    <a:pt x="6518" y="17051"/>
                    <a:pt x="6532" y="17049"/>
                    <a:pt x="6551" y="17049"/>
                  </a:cubicBezTo>
                  <a:cubicBezTo>
                    <a:pt x="6565" y="17049"/>
                    <a:pt x="6581" y="17050"/>
                    <a:pt x="6604" y="17055"/>
                  </a:cubicBezTo>
                  <a:cubicBezTo>
                    <a:pt x="6679" y="17072"/>
                    <a:pt x="6674" y="17090"/>
                    <a:pt x="6750" y="17107"/>
                  </a:cubicBezTo>
                  <a:cubicBezTo>
                    <a:pt x="6780" y="17114"/>
                    <a:pt x="6798" y="17115"/>
                    <a:pt x="6815" y="17115"/>
                  </a:cubicBezTo>
                  <a:cubicBezTo>
                    <a:pt x="6824" y="17115"/>
                    <a:pt x="6833" y="17115"/>
                    <a:pt x="6842" y="17115"/>
                  </a:cubicBezTo>
                  <a:cubicBezTo>
                    <a:pt x="6858" y="17115"/>
                    <a:pt x="6876" y="17116"/>
                    <a:pt x="6904" y="17122"/>
                  </a:cubicBezTo>
                  <a:cubicBezTo>
                    <a:pt x="6981" y="17139"/>
                    <a:pt x="6977" y="17150"/>
                    <a:pt x="7053" y="17167"/>
                  </a:cubicBezTo>
                  <a:lnTo>
                    <a:pt x="7205" y="17199"/>
                  </a:lnTo>
                  <a:cubicBezTo>
                    <a:pt x="7280" y="17216"/>
                    <a:pt x="7277" y="17227"/>
                    <a:pt x="7352" y="17242"/>
                  </a:cubicBezTo>
                  <a:cubicBezTo>
                    <a:pt x="7375" y="17247"/>
                    <a:pt x="7391" y="17248"/>
                    <a:pt x="7404" y="17248"/>
                  </a:cubicBezTo>
                  <a:cubicBezTo>
                    <a:pt x="7424" y="17248"/>
                    <a:pt x="7438" y="17245"/>
                    <a:pt x="7458" y="17245"/>
                  </a:cubicBezTo>
                  <a:cubicBezTo>
                    <a:pt x="7471" y="17245"/>
                    <a:pt x="7487" y="17246"/>
                    <a:pt x="7509" y="17251"/>
                  </a:cubicBezTo>
                  <a:cubicBezTo>
                    <a:pt x="7585" y="17267"/>
                    <a:pt x="7580" y="17288"/>
                    <a:pt x="7655" y="17303"/>
                  </a:cubicBezTo>
                  <a:cubicBezTo>
                    <a:pt x="7732" y="17320"/>
                    <a:pt x="7730" y="17325"/>
                    <a:pt x="7805" y="17342"/>
                  </a:cubicBezTo>
                  <a:cubicBezTo>
                    <a:pt x="7882" y="17358"/>
                    <a:pt x="7882" y="17355"/>
                    <a:pt x="7957" y="17372"/>
                  </a:cubicBezTo>
                  <a:cubicBezTo>
                    <a:pt x="8033" y="17388"/>
                    <a:pt x="8034" y="17385"/>
                    <a:pt x="8109" y="17400"/>
                  </a:cubicBezTo>
                  <a:cubicBezTo>
                    <a:pt x="8186" y="17417"/>
                    <a:pt x="8186" y="17418"/>
                    <a:pt x="8261" y="17435"/>
                  </a:cubicBezTo>
                  <a:cubicBezTo>
                    <a:pt x="8337" y="17452"/>
                    <a:pt x="8336" y="17460"/>
                    <a:pt x="8411" y="17477"/>
                  </a:cubicBezTo>
                  <a:cubicBezTo>
                    <a:pt x="8487" y="17494"/>
                    <a:pt x="8489" y="17488"/>
                    <a:pt x="8564" y="17503"/>
                  </a:cubicBezTo>
                  <a:cubicBezTo>
                    <a:pt x="8640" y="17520"/>
                    <a:pt x="8639" y="17525"/>
                    <a:pt x="8714" y="17542"/>
                  </a:cubicBezTo>
                  <a:cubicBezTo>
                    <a:pt x="8733" y="17546"/>
                    <a:pt x="8747" y="17547"/>
                    <a:pt x="8760" y="17547"/>
                  </a:cubicBezTo>
                  <a:cubicBezTo>
                    <a:pt x="8784" y="17547"/>
                    <a:pt x="8800" y="17542"/>
                    <a:pt x="8824" y="17542"/>
                  </a:cubicBezTo>
                  <a:cubicBezTo>
                    <a:pt x="8837" y="17542"/>
                    <a:pt x="8852" y="17544"/>
                    <a:pt x="8871" y="17548"/>
                  </a:cubicBezTo>
                  <a:cubicBezTo>
                    <a:pt x="8948" y="17564"/>
                    <a:pt x="8945" y="17567"/>
                    <a:pt x="9021" y="17584"/>
                  </a:cubicBezTo>
                  <a:cubicBezTo>
                    <a:pt x="9097" y="17600"/>
                    <a:pt x="9094" y="17615"/>
                    <a:pt x="9169" y="17630"/>
                  </a:cubicBezTo>
                  <a:cubicBezTo>
                    <a:pt x="9246" y="17647"/>
                    <a:pt x="9248" y="17633"/>
                    <a:pt x="9324" y="17649"/>
                  </a:cubicBezTo>
                  <a:cubicBezTo>
                    <a:pt x="9399" y="17666"/>
                    <a:pt x="9399" y="17667"/>
                    <a:pt x="9476" y="17684"/>
                  </a:cubicBezTo>
                  <a:cubicBezTo>
                    <a:pt x="9551" y="17701"/>
                    <a:pt x="9553" y="17695"/>
                    <a:pt x="9628" y="17709"/>
                  </a:cubicBezTo>
                  <a:cubicBezTo>
                    <a:pt x="9705" y="17726"/>
                    <a:pt x="9700" y="17748"/>
                    <a:pt x="9775" y="17764"/>
                  </a:cubicBezTo>
                  <a:cubicBezTo>
                    <a:pt x="9851" y="17781"/>
                    <a:pt x="9850" y="17787"/>
                    <a:pt x="9925" y="17804"/>
                  </a:cubicBezTo>
                  <a:cubicBezTo>
                    <a:pt x="10001" y="17821"/>
                    <a:pt x="10004" y="17805"/>
                    <a:pt x="10080" y="17822"/>
                  </a:cubicBezTo>
                  <a:cubicBezTo>
                    <a:pt x="10155" y="17839"/>
                    <a:pt x="10156" y="17833"/>
                    <a:pt x="10233" y="17848"/>
                  </a:cubicBezTo>
                  <a:cubicBezTo>
                    <a:pt x="10308" y="17865"/>
                    <a:pt x="10310" y="17857"/>
                    <a:pt x="10385" y="17873"/>
                  </a:cubicBezTo>
                  <a:cubicBezTo>
                    <a:pt x="10462" y="17890"/>
                    <a:pt x="10459" y="17897"/>
                    <a:pt x="10536" y="17913"/>
                  </a:cubicBezTo>
                  <a:cubicBezTo>
                    <a:pt x="10611" y="17930"/>
                    <a:pt x="10607" y="17948"/>
                    <a:pt x="10682" y="17964"/>
                  </a:cubicBezTo>
                  <a:cubicBezTo>
                    <a:pt x="10758" y="17980"/>
                    <a:pt x="10758" y="17979"/>
                    <a:pt x="10833" y="17996"/>
                  </a:cubicBezTo>
                  <a:cubicBezTo>
                    <a:pt x="10910" y="18012"/>
                    <a:pt x="10912" y="17997"/>
                    <a:pt x="10989" y="18014"/>
                  </a:cubicBezTo>
                  <a:cubicBezTo>
                    <a:pt x="11064" y="18030"/>
                    <a:pt x="11061" y="18045"/>
                    <a:pt x="11136" y="18059"/>
                  </a:cubicBezTo>
                  <a:cubicBezTo>
                    <a:pt x="11213" y="18076"/>
                    <a:pt x="11213" y="18073"/>
                    <a:pt x="11288" y="18089"/>
                  </a:cubicBezTo>
                  <a:lnTo>
                    <a:pt x="11439" y="18123"/>
                  </a:lnTo>
                  <a:cubicBezTo>
                    <a:pt x="11515" y="18139"/>
                    <a:pt x="11513" y="18145"/>
                    <a:pt x="11589" y="18162"/>
                  </a:cubicBezTo>
                  <a:cubicBezTo>
                    <a:pt x="11610" y="18167"/>
                    <a:pt x="11625" y="18168"/>
                    <a:pt x="11638" y="18168"/>
                  </a:cubicBezTo>
                  <a:cubicBezTo>
                    <a:pt x="11661" y="18168"/>
                    <a:pt x="11676" y="18164"/>
                    <a:pt x="11699" y="18164"/>
                  </a:cubicBezTo>
                  <a:cubicBezTo>
                    <a:pt x="11712" y="18164"/>
                    <a:pt x="11727" y="18165"/>
                    <a:pt x="11747" y="18169"/>
                  </a:cubicBezTo>
                  <a:cubicBezTo>
                    <a:pt x="11822" y="18186"/>
                    <a:pt x="11818" y="18209"/>
                    <a:pt x="11893" y="18226"/>
                  </a:cubicBezTo>
                  <a:cubicBezTo>
                    <a:pt x="11970" y="18242"/>
                    <a:pt x="11970" y="18240"/>
                    <a:pt x="12045" y="18254"/>
                  </a:cubicBezTo>
                  <a:cubicBezTo>
                    <a:pt x="12121" y="18271"/>
                    <a:pt x="12122" y="18260"/>
                    <a:pt x="12197" y="18277"/>
                  </a:cubicBezTo>
                  <a:cubicBezTo>
                    <a:pt x="12274" y="18294"/>
                    <a:pt x="12275" y="18287"/>
                    <a:pt x="12351" y="18301"/>
                  </a:cubicBezTo>
                  <a:cubicBezTo>
                    <a:pt x="12426" y="18318"/>
                    <a:pt x="12425" y="18327"/>
                    <a:pt x="12500" y="18344"/>
                  </a:cubicBezTo>
                  <a:cubicBezTo>
                    <a:pt x="12576" y="18361"/>
                    <a:pt x="12578" y="18351"/>
                    <a:pt x="12654" y="18367"/>
                  </a:cubicBezTo>
                  <a:cubicBezTo>
                    <a:pt x="12729" y="18384"/>
                    <a:pt x="12729" y="18385"/>
                    <a:pt x="12805" y="18402"/>
                  </a:cubicBezTo>
                  <a:cubicBezTo>
                    <a:pt x="12880" y="18418"/>
                    <a:pt x="12878" y="18432"/>
                    <a:pt x="12953" y="18448"/>
                  </a:cubicBezTo>
                  <a:cubicBezTo>
                    <a:pt x="13029" y="18465"/>
                    <a:pt x="13029" y="18463"/>
                    <a:pt x="13105" y="18478"/>
                  </a:cubicBezTo>
                  <a:cubicBezTo>
                    <a:pt x="13181" y="18495"/>
                    <a:pt x="13178" y="18503"/>
                    <a:pt x="13255" y="18519"/>
                  </a:cubicBezTo>
                  <a:cubicBezTo>
                    <a:pt x="13279" y="18525"/>
                    <a:pt x="13295" y="18526"/>
                    <a:pt x="13310" y="18526"/>
                  </a:cubicBezTo>
                  <a:cubicBezTo>
                    <a:pt x="13327" y="18526"/>
                    <a:pt x="13340" y="18524"/>
                    <a:pt x="13357" y="18524"/>
                  </a:cubicBezTo>
                  <a:cubicBezTo>
                    <a:pt x="13371" y="18524"/>
                    <a:pt x="13388" y="18526"/>
                    <a:pt x="13411" y="18530"/>
                  </a:cubicBezTo>
                  <a:cubicBezTo>
                    <a:pt x="13486" y="18547"/>
                    <a:pt x="13481" y="18566"/>
                    <a:pt x="13558" y="18581"/>
                  </a:cubicBezTo>
                  <a:cubicBezTo>
                    <a:pt x="13585" y="18588"/>
                    <a:pt x="13604" y="18589"/>
                    <a:pt x="13619" y="18589"/>
                  </a:cubicBezTo>
                  <a:cubicBezTo>
                    <a:pt x="13630" y="18589"/>
                    <a:pt x="13640" y="18588"/>
                    <a:pt x="13651" y="18588"/>
                  </a:cubicBezTo>
                  <a:cubicBezTo>
                    <a:pt x="13667" y="18588"/>
                    <a:pt x="13685" y="18590"/>
                    <a:pt x="13714" y="18596"/>
                  </a:cubicBezTo>
                  <a:cubicBezTo>
                    <a:pt x="13789" y="18612"/>
                    <a:pt x="13788" y="18615"/>
                    <a:pt x="13863" y="18632"/>
                  </a:cubicBezTo>
                  <a:cubicBezTo>
                    <a:pt x="13939" y="18648"/>
                    <a:pt x="13934" y="18668"/>
                    <a:pt x="14011" y="18684"/>
                  </a:cubicBezTo>
                  <a:cubicBezTo>
                    <a:pt x="14086" y="18701"/>
                    <a:pt x="14087" y="18694"/>
                    <a:pt x="14163" y="18711"/>
                  </a:cubicBezTo>
                  <a:cubicBezTo>
                    <a:pt x="14238" y="18727"/>
                    <a:pt x="14241" y="18718"/>
                    <a:pt x="14316" y="18735"/>
                  </a:cubicBezTo>
                  <a:cubicBezTo>
                    <a:pt x="14392" y="18751"/>
                    <a:pt x="14390" y="18756"/>
                    <a:pt x="14466" y="18773"/>
                  </a:cubicBezTo>
                  <a:cubicBezTo>
                    <a:pt x="14541" y="18790"/>
                    <a:pt x="14541" y="18787"/>
                    <a:pt x="14617" y="18804"/>
                  </a:cubicBezTo>
                  <a:lnTo>
                    <a:pt x="14769" y="18838"/>
                  </a:lnTo>
                  <a:cubicBezTo>
                    <a:pt x="14844" y="18854"/>
                    <a:pt x="14846" y="18847"/>
                    <a:pt x="14921" y="18863"/>
                  </a:cubicBezTo>
                  <a:cubicBezTo>
                    <a:pt x="14998" y="18880"/>
                    <a:pt x="14998" y="18878"/>
                    <a:pt x="15073" y="18895"/>
                  </a:cubicBezTo>
                  <a:cubicBezTo>
                    <a:pt x="15149" y="18912"/>
                    <a:pt x="15149" y="18908"/>
                    <a:pt x="15224" y="18925"/>
                  </a:cubicBezTo>
                  <a:cubicBezTo>
                    <a:pt x="15300" y="18942"/>
                    <a:pt x="15297" y="18951"/>
                    <a:pt x="15373" y="18968"/>
                  </a:cubicBezTo>
                  <a:cubicBezTo>
                    <a:pt x="15448" y="18985"/>
                    <a:pt x="15446" y="18995"/>
                    <a:pt x="15521" y="19010"/>
                  </a:cubicBezTo>
                  <a:cubicBezTo>
                    <a:pt x="15597" y="19027"/>
                    <a:pt x="15597" y="19023"/>
                    <a:pt x="15672" y="19040"/>
                  </a:cubicBezTo>
                  <a:cubicBezTo>
                    <a:pt x="15710" y="19049"/>
                    <a:pt x="15730" y="19049"/>
                    <a:pt x="15750" y="19049"/>
                  </a:cubicBezTo>
                  <a:cubicBezTo>
                    <a:pt x="15770" y="19049"/>
                    <a:pt x="15789" y="19049"/>
                    <a:pt x="15827" y="19057"/>
                  </a:cubicBezTo>
                  <a:cubicBezTo>
                    <a:pt x="15902" y="19074"/>
                    <a:pt x="15898" y="19092"/>
                    <a:pt x="15974" y="19107"/>
                  </a:cubicBezTo>
                  <a:cubicBezTo>
                    <a:pt x="16001" y="19113"/>
                    <a:pt x="16019" y="19114"/>
                    <a:pt x="16034" y="19114"/>
                  </a:cubicBezTo>
                  <a:cubicBezTo>
                    <a:pt x="16047" y="19114"/>
                    <a:pt x="16057" y="19114"/>
                    <a:pt x="16070" y="19114"/>
                  </a:cubicBezTo>
                  <a:cubicBezTo>
                    <a:pt x="16084" y="19114"/>
                    <a:pt x="16102" y="19115"/>
                    <a:pt x="16128" y="19120"/>
                  </a:cubicBezTo>
                  <a:cubicBezTo>
                    <a:pt x="16204" y="19137"/>
                    <a:pt x="16200" y="19151"/>
                    <a:pt x="16277" y="19166"/>
                  </a:cubicBezTo>
                  <a:cubicBezTo>
                    <a:pt x="16352" y="19183"/>
                    <a:pt x="16351" y="19184"/>
                    <a:pt x="16427" y="19201"/>
                  </a:cubicBezTo>
                  <a:cubicBezTo>
                    <a:pt x="16502" y="19217"/>
                    <a:pt x="16501" y="19226"/>
                    <a:pt x="16576" y="19240"/>
                  </a:cubicBezTo>
                  <a:cubicBezTo>
                    <a:pt x="16599" y="19245"/>
                    <a:pt x="16615" y="19247"/>
                    <a:pt x="16629" y="19247"/>
                  </a:cubicBezTo>
                  <a:cubicBezTo>
                    <a:pt x="16648" y="19247"/>
                    <a:pt x="16662" y="19244"/>
                    <a:pt x="16682" y="19244"/>
                  </a:cubicBezTo>
                  <a:cubicBezTo>
                    <a:pt x="16695" y="19244"/>
                    <a:pt x="16711" y="19245"/>
                    <a:pt x="16732" y="19250"/>
                  </a:cubicBezTo>
                  <a:cubicBezTo>
                    <a:pt x="16808" y="19266"/>
                    <a:pt x="16808" y="19268"/>
                    <a:pt x="16882" y="19284"/>
                  </a:cubicBezTo>
                  <a:cubicBezTo>
                    <a:pt x="16957" y="19301"/>
                    <a:pt x="16954" y="19324"/>
                    <a:pt x="17028" y="19338"/>
                  </a:cubicBezTo>
                  <a:cubicBezTo>
                    <a:pt x="17051" y="19343"/>
                    <a:pt x="17067" y="19345"/>
                    <a:pt x="17081" y="19345"/>
                  </a:cubicBezTo>
                  <a:cubicBezTo>
                    <a:pt x="17099" y="19345"/>
                    <a:pt x="17112" y="19343"/>
                    <a:pt x="17130" y="19343"/>
                  </a:cubicBezTo>
                  <a:cubicBezTo>
                    <a:pt x="17144" y="19343"/>
                    <a:pt x="17161" y="19344"/>
                    <a:pt x="17184" y="19349"/>
                  </a:cubicBezTo>
                  <a:cubicBezTo>
                    <a:pt x="17259" y="19366"/>
                    <a:pt x="17260" y="19360"/>
                    <a:pt x="17335" y="19377"/>
                  </a:cubicBezTo>
                  <a:cubicBezTo>
                    <a:pt x="17410" y="19393"/>
                    <a:pt x="17409" y="19399"/>
                    <a:pt x="17484" y="19416"/>
                  </a:cubicBezTo>
                  <a:lnTo>
                    <a:pt x="17636" y="19450"/>
                  </a:lnTo>
                  <a:cubicBezTo>
                    <a:pt x="17712" y="19465"/>
                    <a:pt x="17708" y="19480"/>
                    <a:pt x="17785" y="19496"/>
                  </a:cubicBezTo>
                  <a:lnTo>
                    <a:pt x="17936" y="19530"/>
                  </a:lnTo>
                  <a:cubicBezTo>
                    <a:pt x="18011" y="19547"/>
                    <a:pt x="18014" y="19537"/>
                    <a:pt x="18089" y="19554"/>
                  </a:cubicBezTo>
                  <a:cubicBezTo>
                    <a:pt x="18165" y="19571"/>
                    <a:pt x="18163" y="19578"/>
                    <a:pt x="18239" y="19595"/>
                  </a:cubicBezTo>
                  <a:cubicBezTo>
                    <a:pt x="18314" y="19611"/>
                    <a:pt x="18316" y="19601"/>
                    <a:pt x="18392" y="19617"/>
                  </a:cubicBezTo>
                  <a:cubicBezTo>
                    <a:pt x="18468" y="19634"/>
                    <a:pt x="18469" y="19628"/>
                    <a:pt x="18544" y="19645"/>
                  </a:cubicBezTo>
                  <a:cubicBezTo>
                    <a:pt x="18620" y="19662"/>
                    <a:pt x="18617" y="19677"/>
                    <a:pt x="18693" y="19694"/>
                  </a:cubicBezTo>
                  <a:cubicBezTo>
                    <a:pt x="18768" y="19711"/>
                    <a:pt x="18771" y="19704"/>
                    <a:pt x="18846" y="19719"/>
                  </a:cubicBezTo>
                  <a:cubicBezTo>
                    <a:pt x="18922" y="19736"/>
                    <a:pt x="18918" y="19749"/>
                    <a:pt x="18995" y="19766"/>
                  </a:cubicBezTo>
                  <a:cubicBezTo>
                    <a:pt x="19070" y="19783"/>
                    <a:pt x="19071" y="19773"/>
                    <a:pt x="19147" y="19790"/>
                  </a:cubicBezTo>
                  <a:cubicBezTo>
                    <a:pt x="19222" y="19807"/>
                    <a:pt x="19222" y="19809"/>
                    <a:pt x="19299" y="19826"/>
                  </a:cubicBezTo>
                  <a:cubicBezTo>
                    <a:pt x="19320" y="19831"/>
                    <a:pt x="19336" y="19833"/>
                    <a:pt x="19349" y="19833"/>
                  </a:cubicBezTo>
                  <a:cubicBezTo>
                    <a:pt x="19370" y="19833"/>
                    <a:pt x="19385" y="19829"/>
                    <a:pt x="19406" y="19829"/>
                  </a:cubicBezTo>
                  <a:cubicBezTo>
                    <a:pt x="19419" y="19829"/>
                    <a:pt x="19435" y="19831"/>
                    <a:pt x="19456" y="19835"/>
                  </a:cubicBezTo>
                  <a:cubicBezTo>
                    <a:pt x="19531" y="19852"/>
                    <a:pt x="19528" y="19870"/>
                    <a:pt x="19603" y="19887"/>
                  </a:cubicBezTo>
                  <a:cubicBezTo>
                    <a:pt x="19679" y="19904"/>
                    <a:pt x="19681" y="19889"/>
                    <a:pt x="19758" y="19906"/>
                  </a:cubicBezTo>
                  <a:cubicBezTo>
                    <a:pt x="19833" y="19923"/>
                    <a:pt x="19830" y="19940"/>
                    <a:pt x="19906" y="19956"/>
                  </a:cubicBezTo>
                  <a:cubicBezTo>
                    <a:pt x="19982" y="19973"/>
                    <a:pt x="19979" y="19978"/>
                    <a:pt x="20056" y="19995"/>
                  </a:cubicBezTo>
                  <a:cubicBezTo>
                    <a:pt x="20131" y="20011"/>
                    <a:pt x="20133" y="20003"/>
                    <a:pt x="20208" y="20019"/>
                  </a:cubicBezTo>
                  <a:cubicBezTo>
                    <a:pt x="20285" y="20035"/>
                    <a:pt x="20286" y="20025"/>
                    <a:pt x="20361" y="20041"/>
                  </a:cubicBezTo>
                  <a:cubicBezTo>
                    <a:pt x="20437" y="20058"/>
                    <a:pt x="20439" y="20047"/>
                    <a:pt x="20515" y="20064"/>
                  </a:cubicBezTo>
                  <a:cubicBezTo>
                    <a:pt x="20590" y="20081"/>
                    <a:pt x="20589" y="20086"/>
                    <a:pt x="20664" y="20101"/>
                  </a:cubicBezTo>
                  <a:cubicBezTo>
                    <a:pt x="20740" y="20118"/>
                    <a:pt x="20739" y="20123"/>
                    <a:pt x="20814" y="20140"/>
                  </a:cubicBezTo>
                  <a:cubicBezTo>
                    <a:pt x="20890" y="20156"/>
                    <a:pt x="20888" y="20164"/>
                    <a:pt x="20964" y="20180"/>
                  </a:cubicBezTo>
                  <a:cubicBezTo>
                    <a:pt x="21039" y="20197"/>
                    <a:pt x="21039" y="20195"/>
                    <a:pt x="21116" y="20210"/>
                  </a:cubicBezTo>
                  <a:cubicBezTo>
                    <a:pt x="21191" y="20227"/>
                    <a:pt x="21189" y="20237"/>
                    <a:pt x="21263" y="20253"/>
                  </a:cubicBezTo>
                  <a:cubicBezTo>
                    <a:pt x="21340" y="20270"/>
                    <a:pt x="21340" y="20267"/>
                    <a:pt x="21415" y="20283"/>
                  </a:cubicBezTo>
                  <a:cubicBezTo>
                    <a:pt x="21491" y="20300"/>
                    <a:pt x="21490" y="20306"/>
                    <a:pt x="21565" y="20323"/>
                  </a:cubicBezTo>
                  <a:cubicBezTo>
                    <a:pt x="21603" y="20331"/>
                    <a:pt x="21623" y="20331"/>
                    <a:pt x="21642" y="20331"/>
                  </a:cubicBezTo>
                  <a:cubicBezTo>
                    <a:pt x="21662" y="20331"/>
                    <a:pt x="21682" y="20331"/>
                    <a:pt x="21720" y="20340"/>
                  </a:cubicBezTo>
                  <a:cubicBezTo>
                    <a:pt x="21795" y="20356"/>
                    <a:pt x="21793" y="20370"/>
                    <a:pt x="21868" y="20385"/>
                  </a:cubicBezTo>
                  <a:cubicBezTo>
                    <a:pt x="21944" y="20402"/>
                    <a:pt x="21944" y="20401"/>
                    <a:pt x="22019" y="20415"/>
                  </a:cubicBezTo>
                  <a:cubicBezTo>
                    <a:pt x="22095" y="20432"/>
                    <a:pt x="22093" y="20434"/>
                    <a:pt x="22169" y="20451"/>
                  </a:cubicBezTo>
                  <a:cubicBezTo>
                    <a:pt x="22200" y="20458"/>
                    <a:pt x="22219" y="20459"/>
                    <a:pt x="22235" y="20459"/>
                  </a:cubicBezTo>
                  <a:cubicBezTo>
                    <a:pt x="22243" y="20459"/>
                    <a:pt x="22250" y="20459"/>
                    <a:pt x="22257" y="20459"/>
                  </a:cubicBezTo>
                  <a:cubicBezTo>
                    <a:pt x="22274" y="20459"/>
                    <a:pt x="22293" y="20460"/>
                    <a:pt x="22323" y="20467"/>
                  </a:cubicBezTo>
                  <a:lnTo>
                    <a:pt x="22475" y="20500"/>
                  </a:lnTo>
                  <a:cubicBezTo>
                    <a:pt x="22551" y="20517"/>
                    <a:pt x="22551" y="20512"/>
                    <a:pt x="22626" y="20529"/>
                  </a:cubicBezTo>
                  <a:cubicBezTo>
                    <a:pt x="22702" y="20546"/>
                    <a:pt x="22702" y="20547"/>
                    <a:pt x="22777" y="20564"/>
                  </a:cubicBezTo>
                  <a:cubicBezTo>
                    <a:pt x="22854" y="20580"/>
                    <a:pt x="22849" y="20602"/>
                    <a:pt x="22925" y="20619"/>
                  </a:cubicBezTo>
                  <a:cubicBezTo>
                    <a:pt x="22963" y="20626"/>
                    <a:pt x="22982" y="20626"/>
                    <a:pt x="23002" y="20626"/>
                  </a:cubicBezTo>
                  <a:cubicBezTo>
                    <a:pt x="23022" y="20626"/>
                    <a:pt x="23042" y="20626"/>
                    <a:pt x="23080" y="20634"/>
                  </a:cubicBezTo>
                  <a:cubicBezTo>
                    <a:pt x="23156" y="20651"/>
                    <a:pt x="23159" y="20639"/>
                    <a:pt x="23235" y="20656"/>
                  </a:cubicBezTo>
                  <a:cubicBezTo>
                    <a:pt x="23310" y="20673"/>
                    <a:pt x="23309" y="20683"/>
                    <a:pt x="23385" y="20700"/>
                  </a:cubicBezTo>
                  <a:cubicBezTo>
                    <a:pt x="23461" y="20717"/>
                    <a:pt x="23456" y="20736"/>
                    <a:pt x="23532" y="20753"/>
                  </a:cubicBezTo>
                  <a:cubicBezTo>
                    <a:pt x="23557" y="20759"/>
                    <a:pt x="23575" y="20760"/>
                    <a:pt x="23590" y="20760"/>
                  </a:cubicBezTo>
                  <a:cubicBezTo>
                    <a:pt x="23604" y="20760"/>
                    <a:pt x="23617" y="20759"/>
                    <a:pt x="23632" y="20759"/>
                  </a:cubicBezTo>
                  <a:cubicBezTo>
                    <a:pt x="23646" y="20759"/>
                    <a:pt x="23664" y="20760"/>
                    <a:pt x="23688" y="20765"/>
                  </a:cubicBezTo>
                  <a:cubicBezTo>
                    <a:pt x="23763" y="20782"/>
                    <a:pt x="23763" y="20784"/>
                    <a:pt x="23840" y="20801"/>
                  </a:cubicBezTo>
                  <a:cubicBezTo>
                    <a:pt x="23915" y="20818"/>
                    <a:pt x="23914" y="20826"/>
                    <a:pt x="23989" y="20843"/>
                  </a:cubicBezTo>
                  <a:cubicBezTo>
                    <a:pt x="24027" y="20850"/>
                    <a:pt x="24046" y="20850"/>
                    <a:pt x="24066" y="20850"/>
                  </a:cubicBezTo>
                  <a:cubicBezTo>
                    <a:pt x="24086" y="20850"/>
                    <a:pt x="24105" y="20850"/>
                    <a:pt x="24144" y="20858"/>
                  </a:cubicBezTo>
                  <a:cubicBezTo>
                    <a:pt x="24219" y="20875"/>
                    <a:pt x="24218" y="20880"/>
                    <a:pt x="24293" y="20897"/>
                  </a:cubicBezTo>
                  <a:cubicBezTo>
                    <a:pt x="24369" y="20913"/>
                    <a:pt x="24368" y="20919"/>
                    <a:pt x="24443" y="20935"/>
                  </a:cubicBezTo>
                  <a:cubicBezTo>
                    <a:pt x="24519" y="20952"/>
                    <a:pt x="24519" y="20948"/>
                    <a:pt x="24594" y="20964"/>
                  </a:cubicBezTo>
                  <a:cubicBezTo>
                    <a:pt x="24671" y="20979"/>
                    <a:pt x="24668" y="20983"/>
                    <a:pt x="24744" y="21000"/>
                  </a:cubicBezTo>
                  <a:cubicBezTo>
                    <a:pt x="24820" y="21016"/>
                    <a:pt x="24818" y="21026"/>
                    <a:pt x="24895" y="21042"/>
                  </a:cubicBezTo>
                  <a:cubicBezTo>
                    <a:pt x="24970" y="21058"/>
                    <a:pt x="24971" y="21052"/>
                    <a:pt x="25047" y="21069"/>
                  </a:cubicBezTo>
                  <a:cubicBezTo>
                    <a:pt x="25078" y="21076"/>
                    <a:pt x="25097" y="21077"/>
                    <a:pt x="25113" y="21077"/>
                  </a:cubicBezTo>
                  <a:cubicBezTo>
                    <a:pt x="25121" y="21077"/>
                    <a:pt x="25128" y="21077"/>
                    <a:pt x="25136" y="21077"/>
                  </a:cubicBezTo>
                  <a:cubicBezTo>
                    <a:pt x="25152" y="21077"/>
                    <a:pt x="25171" y="21078"/>
                    <a:pt x="25201" y="21085"/>
                  </a:cubicBezTo>
                  <a:cubicBezTo>
                    <a:pt x="25277" y="21101"/>
                    <a:pt x="25277" y="21098"/>
                    <a:pt x="25352" y="21115"/>
                  </a:cubicBezTo>
                  <a:cubicBezTo>
                    <a:pt x="25429" y="21131"/>
                    <a:pt x="25423" y="21159"/>
                    <a:pt x="25498" y="21176"/>
                  </a:cubicBezTo>
                  <a:cubicBezTo>
                    <a:pt x="25574" y="21191"/>
                    <a:pt x="25577" y="21182"/>
                    <a:pt x="25653" y="21196"/>
                  </a:cubicBezTo>
                  <a:cubicBezTo>
                    <a:pt x="25728" y="21213"/>
                    <a:pt x="25726" y="21225"/>
                    <a:pt x="25801" y="21242"/>
                  </a:cubicBezTo>
                  <a:cubicBezTo>
                    <a:pt x="25877" y="21258"/>
                    <a:pt x="25879" y="21245"/>
                    <a:pt x="25956" y="21262"/>
                  </a:cubicBezTo>
                  <a:cubicBezTo>
                    <a:pt x="26031" y="21279"/>
                    <a:pt x="26031" y="21279"/>
                    <a:pt x="26107" y="21293"/>
                  </a:cubicBezTo>
                  <a:cubicBezTo>
                    <a:pt x="26182" y="21310"/>
                    <a:pt x="26182" y="21313"/>
                    <a:pt x="26258" y="21330"/>
                  </a:cubicBezTo>
                  <a:cubicBezTo>
                    <a:pt x="26334" y="21346"/>
                    <a:pt x="26334" y="21345"/>
                    <a:pt x="26410" y="21361"/>
                  </a:cubicBezTo>
                  <a:cubicBezTo>
                    <a:pt x="26485" y="21378"/>
                    <a:pt x="26487" y="21373"/>
                    <a:pt x="26562" y="21390"/>
                  </a:cubicBezTo>
                  <a:cubicBezTo>
                    <a:pt x="26639" y="21407"/>
                    <a:pt x="26639" y="21406"/>
                    <a:pt x="26714" y="21422"/>
                  </a:cubicBezTo>
                  <a:cubicBezTo>
                    <a:pt x="26790" y="21439"/>
                    <a:pt x="26788" y="21446"/>
                    <a:pt x="26864" y="21463"/>
                  </a:cubicBezTo>
                  <a:cubicBezTo>
                    <a:pt x="26939" y="21480"/>
                    <a:pt x="26938" y="21486"/>
                    <a:pt x="27014" y="21503"/>
                  </a:cubicBezTo>
                  <a:cubicBezTo>
                    <a:pt x="27089" y="21518"/>
                    <a:pt x="27089" y="21516"/>
                    <a:pt x="27166" y="21533"/>
                  </a:cubicBezTo>
                  <a:cubicBezTo>
                    <a:pt x="27241" y="21549"/>
                    <a:pt x="27244" y="21534"/>
                    <a:pt x="27319" y="21549"/>
                  </a:cubicBezTo>
                  <a:cubicBezTo>
                    <a:pt x="27396" y="21566"/>
                    <a:pt x="27393" y="21577"/>
                    <a:pt x="27470" y="21594"/>
                  </a:cubicBezTo>
                  <a:lnTo>
                    <a:pt x="27621" y="21626"/>
                  </a:lnTo>
                  <a:cubicBezTo>
                    <a:pt x="27696" y="21643"/>
                    <a:pt x="27700" y="21630"/>
                    <a:pt x="27775" y="21644"/>
                  </a:cubicBezTo>
                  <a:cubicBezTo>
                    <a:pt x="27851" y="21661"/>
                    <a:pt x="27852" y="21657"/>
                    <a:pt x="27929" y="21674"/>
                  </a:cubicBezTo>
                  <a:cubicBezTo>
                    <a:pt x="28004" y="21690"/>
                    <a:pt x="28003" y="21697"/>
                    <a:pt x="28078" y="21712"/>
                  </a:cubicBezTo>
                  <a:cubicBezTo>
                    <a:pt x="28154" y="21729"/>
                    <a:pt x="28154" y="21728"/>
                    <a:pt x="28232" y="21745"/>
                  </a:cubicBezTo>
                  <a:cubicBezTo>
                    <a:pt x="28307" y="21761"/>
                    <a:pt x="28305" y="21769"/>
                    <a:pt x="28381" y="21785"/>
                  </a:cubicBezTo>
                  <a:cubicBezTo>
                    <a:pt x="28457" y="21802"/>
                    <a:pt x="28456" y="21808"/>
                    <a:pt x="28531" y="21825"/>
                  </a:cubicBezTo>
                  <a:lnTo>
                    <a:pt x="28682" y="21858"/>
                  </a:lnTo>
                  <a:cubicBezTo>
                    <a:pt x="28758" y="21875"/>
                    <a:pt x="28760" y="21867"/>
                    <a:pt x="28835" y="21884"/>
                  </a:cubicBezTo>
                  <a:cubicBezTo>
                    <a:pt x="28911" y="21900"/>
                    <a:pt x="28913" y="21890"/>
                    <a:pt x="28990" y="21906"/>
                  </a:cubicBezTo>
                  <a:cubicBezTo>
                    <a:pt x="29065" y="21923"/>
                    <a:pt x="29062" y="21936"/>
                    <a:pt x="29138" y="21952"/>
                  </a:cubicBezTo>
                  <a:cubicBezTo>
                    <a:pt x="29214" y="21969"/>
                    <a:pt x="29215" y="21963"/>
                    <a:pt x="29291" y="21978"/>
                  </a:cubicBezTo>
                  <a:cubicBezTo>
                    <a:pt x="29366" y="21995"/>
                    <a:pt x="29368" y="21987"/>
                    <a:pt x="29444" y="22003"/>
                  </a:cubicBezTo>
                  <a:lnTo>
                    <a:pt x="29595" y="22037"/>
                  </a:lnTo>
                  <a:cubicBezTo>
                    <a:pt x="29670" y="22054"/>
                    <a:pt x="29669" y="22062"/>
                    <a:pt x="29746" y="22079"/>
                  </a:cubicBezTo>
                  <a:cubicBezTo>
                    <a:pt x="29821" y="22096"/>
                    <a:pt x="29818" y="22110"/>
                    <a:pt x="29893" y="22127"/>
                  </a:cubicBezTo>
                  <a:cubicBezTo>
                    <a:pt x="29970" y="22142"/>
                    <a:pt x="29972" y="22129"/>
                    <a:pt x="30048" y="22146"/>
                  </a:cubicBezTo>
                  <a:lnTo>
                    <a:pt x="30200" y="22179"/>
                  </a:lnTo>
                  <a:cubicBezTo>
                    <a:pt x="30275" y="22196"/>
                    <a:pt x="30274" y="22202"/>
                    <a:pt x="30349" y="22217"/>
                  </a:cubicBezTo>
                  <a:cubicBezTo>
                    <a:pt x="30425" y="22233"/>
                    <a:pt x="30424" y="22239"/>
                    <a:pt x="30499" y="22255"/>
                  </a:cubicBezTo>
                  <a:lnTo>
                    <a:pt x="30650" y="22288"/>
                  </a:lnTo>
                  <a:cubicBezTo>
                    <a:pt x="30727" y="22305"/>
                    <a:pt x="30727" y="22306"/>
                    <a:pt x="30802" y="22323"/>
                  </a:cubicBezTo>
                  <a:cubicBezTo>
                    <a:pt x="30829" y="22329"/>
                    <a:pt x="30848" y="22330"/>
                    <a:pt x="30863" y="22330"/>
                  </a:cubicBezTo>
                  <a:cubicBezTo>
                    <a:pt x="30875" y="22330"/>
                    <a:pt x="30886" y="22329"/>
                    <a:pt x="30899" y="22329"/>
                  </a:cubicBezTo>
                  <a:cubicBezTo>
                    <a:pt x="30914" y="22329"/>
                    <a:pt x="30932" y="22331"/>
                    <a:pt x="30958" y="22336"/>
                  </a:cubicBezTo>
                  <a:cubicBezTo>
                    <a:pt x="31033" y="22353"/>
                    <a:pt x="31031" y="22366"/>
                    <a:pt x="31106" y="22383"/>
                  </a:cubicBezTo>
                  <a:cubicBezTo>
                    <a:pt x="31182" y="22400"/>
                    <a:pt x="31182" y="22399"/>
                    <a:pt x="31257" y="22415"/>
                  </a:cubicBezTo>
                  <a:cubicBezTo>
                    <a:pt x="31288" y="22422"/>
                    <a:pt x="31307" y="22423"/>
                    <a:pt x="31324" y="22423"/>
                  </a:cubicBezTo>
                  <a:cubicBezTo>
                    <a:pt x="31332" y="22423"/>
                    <a:pt x="31339" y="22423"/>
                    <a:pt x="31347" y="22423"/>
                  </a:cubicBezTo>
                  <a:cubicBezTo>
                    <a:pt x="31364" y="22423"/>
                    <a:pt x="31382" y="22424"/>
                    <a:pt x="31412" y="22431"/>
                  </a:cubicBezTo>
                  <a:cubicBezTo>
                    <a:pt x="31487" y="22448"/>
                    <a:pt x="31484" y="22467"/>
                    <a:pt x="31559" y="22484"/>
                  </a:cubicBezTo>
                  <a:cubicBezTo>
                    <a:pt x="31635" y="22500"/>
                    <a:pt x="31638" y="22485"/>
                    <a:pt x="31714" y="22502"/>
                  </a:cubicBezTo>
                  <a:cubicBezTo>
                    <a:pt x="31789" y="22518"/>
                    <a:pt x="31788" y="22524"/>
                    <a:pt x="31863" y="22541"/>
                  </a:cubicBezTo>
                  <a:cubicBezTo>
                    <a:pt x="31939" y="22558"/>
                    <a:pt x="31940" y="22548"/>
                    <a:pt x="32017" y="22565"/>
                  </a:cubicBezTo>
                  <a:cubicBezTo>
                    <a:pt x="32092" y="22582"/>
                    <a:pt x="32092" y="22583"/>
                    <a:pt x="32168" y="22600"/>
                  </a:cubicBezTo>
                  <a:lnTo>
                    <a:pt x="32319" y="22633"/>
                  </a:lnTo>
                  <a:cubicBezTo>
                    <a:pt x="32395" y="22650"/>
                    <a:pt x="32396" y="22647"/>
                    <a:pt x="32472" y="22663"/>
                  </a:cubicBezTo>
                  <a:cubicBezTo>
                    <a:pt x="32547" y="22680"/>
                    <a:pt x="32545" y="22698"/>
                    <a:pt x="32620" y="22714"/>
                  </a:cubicBezTo>
                  <a:cubicBezTo>
                    <a:pt x="32658" y="22722"/>
                    <a:pt x="32678" y="22722"/>
                    <a:pt x="32697" y="22722"/>
                  </a:cubicBezTo>
                  <a:cubicBezTo>
                    <a:pt x="32717" y="22722"/>
                    <a:pt x="32737" y="22722"/>
                    <a:pt x="32775" y="22730"/>
                  </a:cubicBezTo>
                  <a:cubicBezTo>
                    <a:pt x="32850" y="22747"/>
                    <a:pt x="32852" y="22742"/>
                    <a:pt x="32927" y="22759"/>
                  </a:cubicBezTo>
                  <a:cubicBezTo>
                    <a:pt x="33004" y="22776"/>
                    <a:pt x="33005" y="22771"/>
                    <a:pt x="33080" y="22788"/>
                  </a:cubicBezTo>
                  <a:cubicBezTo>
                    <a:pt x="33156" y="22805"/>
                    <a:pt x="33150" y="22831"/>
                    <a:pt x="33225" y="22848"/>
                  </a:cubicBezTo>
                  <a:cubicBezTo>
                    <a:pt x="33302" y="22865"/>
                    <a:pt x="33302" y="22867"/>
                    <a:pt x="33377" y="22884"/>
                  </a:cubicBezTo>
                  <a:cubicBezTo>
                    <a:pt x="33395" y="22887"/>
                    <a:pt x="33409" y="22889"/>
                    <a:pt x="33421" y="22889"/>
                  </a:cubicBezTo>
                  <a:cubicBezTo>
                    <a:pt x="33448" y="22889"/>
                    <a:pt x="33464" y="22882"/>
                    <a:pt x="33491" y="22882"/>
                  </a:cubicBezTo>
                  <a:cubicBezTo>
                    <a:pt x="33503" y="22882"/>
                    <a:pt x="33517" y="22883"/>
                    <a:pt x="33534" y="22887"/>
                  </a:cubicBezTo>
                  <a:cubicBezTo>
                    <a:pt x="33611" y="22904"/>
                    <a:pt x="33605" y="22932"/>
                    <a:pt x="33680" y="22948"/>
                  </a:cubicBezTo>
                  <a:cubicBezTo>
                    <a:pt x="33756" y="22965"/>
                    <a:pt x="33757" y="22959"/>
                    <a:pt x="33833" y="22974"/>
                  </a:cubicBezTo>
                  <a:cubicBezTo>
                    <a:pt x="33909" y="22990"/>
                    <a:pt x="33910" y="22986"/>
                    <a:pt x="33986" y="23002"/>
                  </a:cubicBezTo>
                  <a:cubicBezTo>
                    <a:pt x="34061" y="23019"/>
                    <a:pt x="34061" y="23018"/>
                    <a:pt x="34139" y="23035"/>
                  </a:cubicBezTo>
                  <a:cubicBezTo>
                    <a:pt x="34177" y="23043"/>
                    <a:pt x="34197" y="23043"/>
                    <a:pt x="34217" y="23043"/>
                  </a:cubicBezTo>
                  <a:cubicBezTo>
                    <a:pt x="34237" y="23043"/>
                    <a:pt x="34257" y="23043"/>
                    <a:pt x="34295" y="23051"/>
                  </a:cubicBezTo>
                  <a:cubicBezTo>
                    <a:pt x="34371" y="23068"/>
                    <a:pt x="34371" y="23072"/>
                    <a:pt x="34446" y="23089"/>
                  </a:cubicBezTo>
                  <a:cubicBezTo>
                    <a:pt x="34523" y="23105"/>
                    <a:pt x="34520" y="23115"/>
                    <a:pt x="34597" y="23132"/>
                  </a:cubicBezTo>
                  <a:cubicBezTo>
                    <a:pt x="34672" y="23148"/>
                    <a:pt x="34672" y="23152"/>
                    <a:pt x="34748" y="23169"/>
                  </a:cubicBezTo>
                  <a:cubicBezTo>
                    <a:pt x="34823" y="23186"/>
                    <a:pt x="34822" y="23192"/>
                    <a:pt x="34897" y="23208"/>
                  </a:cubicBezTo>
                  <a:cubicBezTo>
                    <a:pt x="34973" y="23225"/>
                    <a:pt x="34974" y="23223"/>
                    <a:pt x="35051" y="23237"/>
                  </a:cubicBezTo>
                  <a:cubicBezTo>
                    <a:pt x="35126" y="23254"/>
                    <a:pt x="35129" y="23243"/>
                    <a:pt x="35205" y="23260"/>
                  </a:cubicBezTo>
                  <a:cubicBezTo>
                    <a:pt x="35281" y="23277"/>
                    <a:pt x="35277" y="23291"/>
                    <a:pt x="35354" y="23307"/>
                  </a:cubicBezTo>
                  <a:cubicBezTo>
                    <a:pt x="35376" y="23312"/>
                    <a:pt x="35392" y="23314"/>
                    <a:pt x="35406" y="23314"/>
                  </a:cubicBezTo>
                  <a:cubicBezTo>
                    <a:pt x="35424" y="23314"/>
                    <a:pt x="35438" y="23311"/>
                    <a:pt x="35457" y="23311"/>
                  </a:cubicBezTo>
                  <a:cubicBezTo>
                    <a:pt x="35471" y="23311"/>
                    <a:pt x="35488" y="23312"/>
                    <a:pt x="35511" y="23317"/>
                  </a:cubicBezTo>
                  <a:cubicBezTo>
                    <a:pt x="35586" y="23334"/>
                    <a:pt x="35581" y="23353"/>
                    <a:pt x="35659" y="23370"/>
                  </a:cubicBezTo>
                  <a:cubicBezTo>
                    <a:pt x="35735" y="23387"/>
                    <a:pt x="35736" y="23386"/>
                    <a:pt x="35811" y="23402"/>
                  </a:cubicBezTo>
                  <a:cubicBezTo>
                    <a:pt x="35888" y="23419"/>
                    <a:pt x="35888" y="23423"/>
                    <a:pt x="35963" y="23438"/>
                  </a:cubicBezTo>
                  <a:cubicBezTo>
                    <a:pt x="36039" y="23455"/>
                    <a:pt x="36040" y="23449"/>
                    <a:pt x="36118" y="23466"/>
                  </a:cubicBezTo>
                  <a:cubicBezTo>
                    <a:pt x="36193" y="23483"/>
                    <a:pt x="36193" y="23484"/>
                    <a:pt x="36269" y="23501"/>
                  </a:cubicBezTo>
                  <a:cubicBezTo>
                    <a:pt x="36344" y="23517"/>
                    <a:pt x="36347" y="23513"/>
                    <a:pt x="36422" y="23529"/>
                  </a:cubicBezTo>
                  <a:cubicBezTo>
                    <a:pt x="36499" y="23546"/>
                    <a:pt x="36501" y="23535"/>
                    <a:pt x="36578" y="23552"/>
                  </a:cubicBezTo>
                  <a:cubicBezTo>
                    <a:pt x="36653" y="23569"/>
                    <a:pt x="36652" y="23582"/>
                    <a:pt x="36721" y="23597"/>
                  </a:cubicBezTo>
                  <a:lnTo>
                    <a:pt x="36721" y="23597"/>
                  </a:lnTo>
                  <a:cubicBezTo>
                    <a:pt x="36681" y="23531"/>
                    <a:pt x="36688" y="23526"/>
                    <a:pt x="36646" y="23460"/>
                  </a:cubicBezTo>
                  <a:cubicBezTo>
                    <a:pt x="36606" y="23393"/>
                    <a:pt x="36597" y="23398"/>
                    <a:pt x="36558" y="23333"/>
                  </a:cubicBezTo>
                  <a:cubicBezTo>
                    <a:pt x="36516" y="23268"/>
                    <a:pt x="36510" y="23269"/>
                    <a:pt x="36469" y="23205"/>
                  </a:cubicBezTo>
                  <a:cubicBezTo>
                    <a:pt x="36428" y="23138"/>
                    <a:pt x="36440" y="23129"/>
                    <a:pt x="36400" y="23063"/>
                  </a:cubicBezTo>
                  <a:cubicBezTo>
                    <a:pt x="36359" y="22996"/>
                    <a:pt x="36344" y="23006"/>
                    <a:pt x="36304" y="22939"/>
                  </a:cubicBezTo>
                  <a:cubicBezTo>
                    <a:pt x="36262" y="22873"/>
                    <a:pt x="36280" y="22862"/>
                    <a:pt x="36238" y="22796"/>
                  </a:cubicBezTo>
                  <a:cubicBezTo>
                    <a:pt x="36195" y="22730"/>
                    <a:pt x="36177" y="22742"/>
                    <a:pt x="36136" y="22675"/>
                  </a:cubicBezTo>
                  <a:cubicBezTo>
                    <a:pt x="36094" y="22609"/>
                    <a:pt x="36113" y="22596"/>
                    <a:pt x="36071" y="22532"/>
                  </a:cubicBezTo>
                  <a:cubicBezTo>
                    <a:pt x="36028" y="22466"/>
                    <a:pt x="36027" y="22467"/>
                    <a:pt x="35985" y="22401"/>
                  </a:cubicBezTo>
                  <a:cubicBezTo>
                    <a:pt x="35942" y="22335"/>
                    <a:pt x="35936" y="22340"/>
                    <a:pt x="35894" y="22273"/>
                  </a:cubicBezTo>
                  <a:cubicBezTo>
                    <a:pt x="35851" y="22206"/>
                    <a:pt x="35859" y="22203"/>
                    <a:pt x="35816" y="22136"/>
                  </a:cubicBezTo>
                  <a:cubicBezTo>
                    <a:pt x="35774" y="22070"/>
                    <a:pt x="35762" y="22079"/>
                    <a:pt x="35719" y="22013"/>
                  </a:cubicBezTo>
                  <a:cubicBezTo>
                    <a:pt x="35677" y="21946"/>
                    <a:pt x="35691" y="21939"/>
                    <a:pt x="35650" y="21872"/>
                  </a:cubicBezTo>
                  <a:cubicBezTo>
                    <a:pt x="35608" y="21806"/>
                    <a:pt x="35607" y="21807"/>
                    <a:pt x="35566" y="21740"/>
                  </a:cubicBezTo>
                  <a:cubicBezTo>
                    <a:pt x="35523" y="21674"/>
                    <a:pt x="35530" y="21669"/>
                    <a:pt x="35488" y="21602"/>
                  </a:cubicBezTo>
                  <a:cubicBezTo>
                    <a:pt x="35446" y="21535"/>
                    <a:pt x="35446" y="21535"/>
                    <a:pt x="35404" y="21470"/>
                  </a:cubicBezTo>
                  <a:cubicBezTo>
                    <a:pt x="35362" y="21403"/>
                    <a:pt x="35349" y="21413"/>
                    <a:pt x="35308" y="21346"/>
                  </a:cubicBezTo>
                  <a:cubicBezTo>
                    <a:pt x="35265" y="21280"/>
                    <a:pt x="35266" y="21280"/>
                    <a:pt x="35226" y="21213"/>
                  </a:cubicBezTo>
                  <a:cubicBezTo>
                    <a:pt x="35184" y="21147"/>
                    <a:pt x="35199" y="21137"/>
                    <a:pt x="35156" y="21070"/>
                  </a:cubicBezTo>
                  <a:cubicBezTo>
                    <a:pt x="35114" y="21004"/>
                    <a:pt x="35093" y="21018"/>
                    <a:pt x="35051" y="20952"/>
                  </a:cubicBezTo>
                  <a:cubicBezTo>
                    <a:pt x="35008" y="20885"/>
                    <a:pt x="35012" y="20883"/>
                    <a:pt x="34970" y="20816"/>
                  </a:cubicBezTo>
                  <a:cubicBezTo>
                    <a:pt x="34927" y="20749"/>
                    <a:pt x="34951" y="20735"/>
                    <a:pt x="34909" y="20669"/>
                  </a:cubicBezTo>
                  <a:cubicBezTo>
                    <a:pt x="34867" y="20603"/>
                    <a:pt x="34857" y="20610"/>
                    <a:pt x="34815" y="20543"/>
                  </a:cubicBezTo>
                  <a:cubicBezTo>
                    <a:pt x="34772" y="20477"/>
                    <a:pt x="34781" y="20473"/>
                    <a:pt x="34738" y="20407"/>
                  </a:cubicBezTo>
                  <a:cubicBezTo>
                    <a:pt x="34697" y="20340"/>
                    <a:pt x="34673" y="20354"/>
                    <a:pt x="34630" y="20288"/>
                  </a:cubicBezTo>
                  <a:cubicBezTo>
                    <a:pt x="34588" y="20221"/>
                    <a:pt x="34612" y="20208"/>
                    <a:pt x="34570" y="20141"/>
                  </a:cubicBezTo>
                  <a:cubicBezTo>
                    <a:pt x="34527" y="20075"/>
                    <a:pt x="34512" y="20086"/>
                    <a:pt x="34469" y="20019"/>
                  </a:cubicBezTo>
                  <a:cubicBezTo>
                    <a:pt x="34427" y="19952"/>
                    <a:pt x="34433" y="19949"/>
                    <a:pt x="34392" y="19882"/>
                  </a:cubicBezTo>
                  <a:cubicBezTo>
                    <a:pt x="34351" y="19815"/>
                    <a:pt x="34354" y="19814"/>
                    <a:pt x="34312" y="19748"/>
                  </a:cubicBezTo>
                  <a:cubicBezTo>
                    <a:pt x="34270" y="19681"/>
                    <a:pt x="34276" y="19677"/>
                    <a:pt x="34233" y="19611"/>
                  </a:cubicBezTo>
                  <a:cubicBezTo>
                    <a:pt x="34191" y="19544"/>
                    <a:pt x="34194" y="19542"/>
                    <a:pt x="34152" y="19475"/>
                  </a:cubicBezTo>
                  <a:cubicBezTo>
                    <a:pt x="34110" y="19409"/>
                    <a:pt x="34102" y="19413"/>
                    <a:pt x="34060" y="19347"/>
                  </a:cubicBezTo>
                  <a:cubicBezTo>
                    <a:pt x="34018" y="19280"/>
                    <a:pt x="34019" y="19280"/>
                    <a:pt x="33979" y="19214"/>
                  </a:cubicBezTo>
                  <a:cubicBezTo>
                    <a:pt x="33936" y="19147"/>
                    <a:pt x="33938" y="19147"/>
                    <a:pt x="33895" y="19080"/>
                  </a:cubicBezTo>
                  <a:cubicBezTo>
                    <a:pt x="33853" y="19014"/>
                    <a:pt x="33855" y="19011"/>
                    <a:pt x="33813" y="18945"/>
                  </a:cubicBezTo>
                  <a:cubicBezTo>
                    <a:pt x="33770" y="18878"/>
                    <a:pt x="33763" y="18883"/>
                    <a:pt x="33721" y="18816"/>
                  </a:cubicBezTo>
                  <a:cubicBezTo>
                    <a:pt x="33678" y="18750"/>
                    <a:pt x="33661" y="18757"/>
                    <a:pt x="33648" y="18681"/>
                  </a:cubicBezTo>
                  <a:cubicBezTo>
                    <a:pt x="33635" y="18603"/>
                    <a:pt x="33670" y="18609"/>
                    <a:pt x="33686" y="18533"/>
                  </a:cubicBezTo>
                  <a:cubicBezTo>
                    <a:pt x="33703" y="18458"/>
                    <a:pt x="33697" y="18456"/>
                    <a:pt x="33714" y="18380"/>
                  </a:cubicBezTo>
                  <a:cubicBezTo>
                    <a:pt x="33731" y="18305"/>
                    <a:pt x="33709" y="18300"/>
                    <a:pt x="33726" y="18224"/>
                  </a:cubicBezTo>
                  <a:cubicBezTo>
                    <a:pt x="33743" y="18149"/>
                    <a:pt x="33768" y="18154"/>
                    <a:pt x="33785" y="18077"/>
                  </a:cubicBezTo>
                  <a:cubicBezTo>
                    <a:pt x="33801" y="18002"/>
                    <a:pt x="33775" y="17996"/>
                    <a:pt x="33792" y="17920"/>
                  </a:cubicBezTo>
                  <a:cubicBezTo>
                    <a:pt x="33809" y="17845"/>
                    <a:pt x="33829" y="17848"/>
                    <a:pt x="33846" y="17772"/>
                  </a:cubicBezTo>
                  <a:cubicBezTo>
                    <a:pt x="33861" y="17696"/>
                    <a:pt x="33867" y="17696"/>
                    <a:pt x="33884" y="17621"/>
                  </a:cubicBezTo>
                  <a:cubicBezTo>
                    <a:pt x="33901" y="17544"/>
                    <a:pt x="33879" y="17540"/>
                    <a:pt x="33896" y="17463"/>
                  </a:cubicBezTo>
                  <a:cubicBezTo>
                    <a:pt x="33913" y="17387"/>
                    <a:pt x="33930" y="17391"/>
                    <a:pt x="33946" y="17314"/>
                  </a:cubicBezTo>
                  <a:cubicBezTo>
                    <a:pt x="33963" y="17239"/>
                    <a:pt x="33950" y="17236"/>
                    <a:pt x="33967" y="17160"/>
                  </a:cubicBezTo>
                  <a:cubicBezTo>
                    <a:pt x="33982" y="17084"/>
                    <a:pt x="33974" y="17082"/>
                    <a:pt x="33991" y="17005"/>
                  </a:cubicBezTo>
                  <a:cubicBezTo>
                    <a:pt x="34008" y="16930"/>
                    <a:pt x="34016" y="16932"/>
                    <a:pt x="34031" y="16855"/>
                  </a:cubicBezTo>
                  <a:cubicBezTo>
                    <a:pt x="34048" y="16780"/>
                    <a:pt x="34047" y="16780"/>
                    <a:pt x="34064" y="16703"/>
                  </a:cubicBezTo>
                  <a:cubicBezTo>
                    <a:pt x="34081" y="16628"/>
                    <a:pt x="34076" y="16625"/>
                    <a:pt x="34090" y="16550"/>
                  </a:cubicBezTo>
                  <a:cubicBezTo>
                    <a:pt x="34107" y="16474"/>
                    <a:pt x="34111" y="16474"/>
                    <a:pt x="34127" y="16399"/>
                  </a:cubicBezTo>
                  <a:cubicBezTo>
                    <a:pt x="34144" y="16322"/>
                    <a:pt x="34157" y="16326"/>
                    <a:pt x="34173" y="16248"/>
                  </a:cubicBezTo>
                  <a:cubicBezTo>
                    <a:pt x="34190" y="16173"/>
                    <a:pt x="34168" y="16168"/>
                    <a:pt x="34185" y="16092"/>
                  </a:cubicBezTo>
                  <a:cubicBezTo>
                    <a:pt x="34202" y="16017"/>
                    <a:pt x="34211" y="16018"/>
                    <a:pt x="34228" y="15943"/>
                  </a:cubicBezTo>
                  <a:cubicBezTo>
                    <a:pt x="34245" y="15867"/>
                    <a:pt x="34263" y="15871"/>
                    <a:pt x="34278" y="15794"/>
                  </a:cubicBezTo>
                  <a:cubicBezTo>
                    <a:pt x="34295" y="15719"/>
                    <a:pt x="34283" y="15715"/>
                    <a:pt x="34297" y="15640"/>
                  </a:cubicBezTo>
                  <a:cubicBezTo>
                    <a:pt x="34314" y="15564"/>
                    <a:pt x="34318" y="15564"/>
                    <a:pt x="34334" y="15489"/>
                  </a:cubicBezTo>
                  <a:cubicBezTo>
                    <a:pt x="34351" y="15413"/>
                    <a:pt x="34331" y="15408"/>
                    <a:pt x="34346" y="15333"/>
                  </a:cubicBezTo>
                  <a:cubicBezTo>
                    <a:pt x="34363" y="15256"/>
                    <a:pt x="34366" y="15256"/>
                    <a:pt x="34382" y="15181"/>
                  </a:cubicBezTo>
                  <a:cubicBezTo>
                    <a:pt x="34399" y="15105"/>
                    <a:pt x="34404" y="15105"/>
                    <a:pt x="34421" y="15030"/>
                  </a:cubicBezTo>
                  <a:cubicBezTo>
                    <a:pt x="34437" y="14954"/>
                    <a:pt x="34443" y="14954"/>
                    <a:pt x="34460" y="14879"/>
                  </a:cubicBezTo>
                  <a:cubicBezTo>
                    <a:pt x="34477" y="14802"/>
                    <a:pt x="34475" y="14801"/>
                    <a:pt x="34492" y="14726"/>
                  </a:cubicBezTo>
                  <a:cubicBezTo>
                    <a:pt x="34508" y="14650"/>
                    <a:pt x="34514" y="14651"/>
                    <a:pt x="34531" y="14575"/>
                  </a:cubicBezTo>
                  <a:cubicBezTo>
                    <a:pt x="34548" y="14498"/>
                    <a:pt x="34555" y="14499"/>
                    <a:pt x="34571" y="14424"/>
                  </a:cubicBezTo>
                  <a:cubicBezTo>
                    <a:pt x="34587" y="14348"/>
                    <a:pt x="34584" y="14347"/>
                    <a:pt x="34601" y="14272"/>
                  </a:cubicBezTo>
                  <a:cubicBezTo>
                    <a:pt x="34617" y="14195"/>
                    <a:pt x="34621" y="14195"/>
                    <a:pt x="34638" y="14120"/>
                  </a:cubicBezTo>
                  <a:cubicBezTo>
                    <a:pt x="34653" y="14044"/>
                    <a:pt x="34633" y="14039"/>
                    <a:pt x="34647" y="13963"/>
                  </a:cubicBezTo>
                  <a:cubicBezTo>
                    <a:pt x="34664" y="13887"/>
                    <a:pt x="34675" y="13888"/>
                    <a:pt x="34691" y="13813"/>
                  </a:cubicBezTo>
                  <a:cubicBezTo>
                    <a:pt x="34708" y="13736"/>
                    <a:pt x="34701" y="13735"/>
                    <a:pt x="34718" y="13658"/>
                  </a:cubicBezTo>
                  <a:cubicBezTo>
                    <a:pt x="34735" y="13583"/>
                    <a:pt x="34727" y="13581"/>
                    <a:pt x="34743" y="13504"/>
                  </a:cubicBezTo>
                  <a:cubicBezTo>
                    <a:pt x="34760" y="13427"/>
                    <a:pt x="34767" y="13430"/>
                    <a:pt x="34784" y="13352"/>
                  </a:cubicBezTo>
                  <a:cubicBezTo>
                    <a:pt x="34800" y="13276"/>
                    <a:pt x="34800" y="13276"/>
                    <a:pt x="34817" y="13200"/>
                  </a:cubicBezTo>
                  <a:cubicBezTo>
                    <a:pt x="34834" y="13123"/>
                    <a:pt x="34836" y="13123"/>
                    <a:pt x="34853" y="13048"/>
                  </a:cubicBezTo>
                  <a:cubicBezTo>
                    <a:pt x="34870" y="12972"/>
                    <a:pt x="34870" y="12972"/>
                    <a:pt x="34887" y="12895"/>
                  </a:cubicBezTo>
                  <a:cubicBezTo>
                    <a:pt x="34903" y="12819"/>
                    <a:pt x="34894" y="12816"/>
                    <a:pt x="34911" y="12741"/>
                  </a:cubicBezTo>
                  <a:cubicBezTo>
                    <a:pt x="34927" y="12664"/>
                    <a:pt x="34949" y="12669"/>
                    <a:pt x="34966" y="12592"/>
                  </a:cubicBezTo>
                  <a:cubicBezTo>
                    <a:pt x="34982" y="12517"/>
                    <a:pt x="34987" y="12517"/>
                    <a:pt x="35004" y="12440"/>
                  </a:cubicBezTo>
                  <a:cubicBezTo>
                    <a:pt x="35020" y="12365"/>
                    <a:pt x="35022" y="12365"/>
                    <a:pt x="35039" y="12288"/>
                  </a:cubicBezTo>
                  <a:cubicBezTo>
                    <a:pt x="35054" y="12213"/>
                    <a:pt x="35027" y="12207"/>
                    <a:pt x="35042" y="12129"/>
                  </a:cubicBezTo>
                  <a:cubicBezTo>
                    <a:pt x="35059" y="12053"/>
                    <a:pt x="35063" y="12053"/>
                    <a:pt x="35079" y="11978"/>
                  </a:cubicBezTo>
                  <a:cubicBezTo>
                    <a:pt x="35096" y="11901"/>
                    <a:pt x="35105" y="11904"/>
                    <a:pt x="35120" y="11827"/>
                  </a:cubicBezTo>
                  <a:cubicBezTo>
                    <a:pt x="35137" y="11752"/>
                    <a:pt x="35126" y="11749"/>
                    <a:pt x="35142" y="11674"/>
                  </a:cubicBezTo>
                  <a:cubicBezTo>
                    <a:pt x="35157" y="11596"/>
                    <a:pt x="35174" y="11601"/>
                    <a:pt x="35191" y="11523"/>
                  </a:cubicBezTo>
                  <a:cubicBezTo>
                    <a:pt x="35208" y="11447"/>
                    <a:pt x="35192" y="11443"/>
                    <a:pt x="35209" y="11367"/>
                  </a:cubicBezTo>
                  <a:cubicBezTo>
                    <a:pt x="35226" y="11290"/>
                    <a:pt x="35242" y="11294"/>
                    <a:pt x="35259" y="11217"/>
                  </a:cubicBezTo>
                  <a:cubicBezTo>
                    <a:pt x="35276" y="11141"/>
                    <a:pt x="35283" y="11143"/>
                    <a:pt x="35300" y="11066"/>
                  </a:cubicBezTo>
                  <a:cubicBezTo>
                    <a:pt x="35317" y="10990"/>
                    <a:pt x="35305" y="10987"/>
                    <a:pt x="35321" y="10911"/>
                  </a:cubicBezTo>
                  <a:cubicBezTo>
                    <a:pt x="35338" y="10833"/>
                    <a:pt x="35341" y="10834"/>
                    <a:pt x="35357" y="10757"/>
                  </a:cubicBezTo>
                  <a:cubicBezTo>
                    <a:pt x="35374" y="10680"/>
                    <a:pt x="35374" y="10680"/>
                    <a:pt x="35391" y="10604"/>
                  </a:cubicBezTo>
                  <a:cubicBezTo>
                    <a:pt x="35408" y="10527"/>
                    <a:pt x="35375" y="10514"/>
                    <a:pt x="35420" y="10450"/>
                  </a:cubicBezTo>
                  <a:cubicBezTo>
                    <a:pt x="35464" y="10385"/>
                    <a:pt x="35493" y="10418"/>
                    <a:pt x="35557" y="10375"/>
                  </a:cubicBezTo>
                  <a:cubicBezTo>
                    <a:pt x="35622" y="10333"/>
                    <a:pt x="35616" y="10323"/>
                    <a:pt x="35682" y="10281"/>
                  </a:cubicBezTo>
                  <a:cubicBezTo>
                    <a:pt x="35747" y="10238"/>
                    <a:pt x="35738" y="10223"/>
                    <a:pt x="35803" y="10180"/>
                  </a:cubicBezTo>
                  <a:cubicBezTo>
                    <a:pt x="35868" y="10138"/>
                    <a:pt x="35877" y="10150"/>
                    <a:pt x="35942" y="10107"/>
                  </a:cubicBezTo>
                  <a:cubicBezTo>
                    <a:pt x="36008" y="10065"/>
                    <a:pt x="35999" y="10053"/>
                    <a:pt x="36065" y="10009"/>
                  </a:cubicBezTo>
                  <a:cubicBezTo>
                    <a:pt x="36130" y="9967"/>
                    <a:pt x="36147" y="9990"/>
                    <a:pt x="36211" y="9948"/>
                  </a:cubicBezTo>
                  <a:cubicBezTo>
                    <a:pt x="36277" y="9905"/>
                    <a:pt x="36262" y="9882"/>
                    <a:pt x="36329" y="9839"/>
                  </a:cubicBezTo>
                  <a:cubicBezTo>
                    <a:pt x="36393" y="9794"/>
                    <a:pt x="36399" y="9805"/>
                    <a:pt x="36465" y="9761"/>
                  </a:cubicBezTo>
                  <a:cubicBezTo>
                    <a:pt x="36531" y="9719"/>
                    <a:pt x="36530" y="9715"/>
                    <a:pt x="36596" y="9673"/>
                  </a:cubicBezTo>
                  <a:cubicBezTo>
                    <a:pt x="36662" y="9630"/>
                    <a:pt x="36663" y="9634"/>
                    <a:pt x="36730" y="9590"/>
                  </a:cubicBezTo>
                  <a:cubicBezTo>
                    <a:pt x="36795" y="9548"/>
                    <a:pt x="36801" y="9556"/>
                    <a:pt x="36865" y="9513"/>
                  </a:cubicBezTo>
                  <a:cubicBezTo>
                    <a:pt x="36931" y="9470"/>
                    <a:pt x="36931" y="9469"/>
                    <a:pt x="36996" y="9427"/>
                  </a:cubicBezTo>
                  <a:cubicBezTo>
                    <a:pt x="37061" y="9384"/>
                    <a:pt x="37050" y="9366"/>
                    <a:pt x="37116" y="9324"/>
                  </a:cubicBezTo>
                  <a:cubicBezTo>
                    <a:pt x="37180" y="9281"/>
                    <a:pt x="37196" y="9302"/>
                    <a:pt x="37261" y="9260"/>
                  </a:cubicBezTo>
                  <a:cubicBezTo>
                    <a:pt x="37325" y="9216"/>
                    <a:pt x="37324" y="9212"/>
                    <a:pt x="37390" y="9170"/>
                  </a:cubicBezTo>
                  <a:cubicBezTo>
                    <a:pt x="37455" y="9128"/>
                    <a:pt x="37445" y="9112"/>
                    <a:pt x="37511" y="9069"/>
                  </a:cubicBezTo>
                  <a:cubicBezTo>
                    <a:pt x="37576" y="9027"/>
                    <a:pt x="37588" y="9045"/>
                    <a:pt x="37652" y="9000"/>
                  </a:cubicBezTo>
                  <a:cubicBezTo>
                    <a:pt x="37718" y="8958"/>
                    <a:pt x="37715" y="8954"/>
                    <a:pt x="37780" y="8910"/>
                  </a:cubicBezTo>
                  <a:cubicBezTo>
                    <a:pt x="37845" y="8866"/>
                    <a:pt x="37844" y="8865"/>
                    <a:pt x="37909" y="8821"/>
                  </a:cubicBezTo>
                  <a:cubicBezTo>
                    <a:pt x="37973" y="8776"/>
                    <a:pt x="37979" y="8786"/>
                    <a:pt x="38045" y="8742"/>
                  </a:cubicBezTo>
                  <a:cubicBezTo>
                    <a:pt x="38110" y="8700"/>
                    <a:pt x="38101" y="8686"/>
                    <a:pt x="38167" y="8642"/>
                  </a:cubicBezTo>
                  <a:cubicBezTo>
                    <a:pt x="38233" y="8598"/>
                    <a:pt x="38227" y="8589"/>
                    <a:pt x="38292" y="8546"/>
                  </a:cubicBezTo>
                  <a:cubicBezTo>
                    <a:pt x="38357" y="8503"/>
                    <a:pt x="38359" y="8504"/>
                    <a:pt x="38424" y="8460"/>
                  </a:cubicBezTo>
                  <a:cubicBezTo>
                    <a:pt x="38488" y="8418"/>
                    <a:pt x="38498" y="8431"/>
                    <a:pt x="38563" y="8388"/>
                  </a:cubicBezTo>
                  <a:cubicBezTo>
                    <a:pt x="38628" y="8345"/>
                    <a:pt x="38626" y="8343"/>
                    <a:pt x="38692" y="8300"/>
                  </a:cubicBezTo>
                  <a:cubicBezTo>
                    <a:pt x="38757" y="8258"/>
                    <a:pt x="38749" y="8246"/>
                    <a:pt x="38815" y="8203"/>
                  </a:cubicBezTo>
                  <a:cubicBezTo>
                    <a:pt x="38881" y="8159"/>
                    <a:pt x="38893" y="8177"/>
                    <a:pt x="38959" y="8134"/>
                  </a:cubicBezTo>
                  <a:cubicBezTo>
                    <a:pt x="39025" y="8092"/>
                    <a:pt x="39025" y="8090"/>
                    <a:pt x="39090" y="8047"/>
                  </a:cubicBezTo>
                  <a:cubicBezTo>
                    <a:pt x="39154" y="8004"/>
                    <a:pt x="39141" y="7983"/>
                    <a:pt x="39206" y="7939"/>
                  </a:cubicBezTo>
                  <a:cubicBezTo>
                    <a:pt x="39272" y="7896"/>
                    <a:pt x="39282" y="7913"/>
                    <a:pt x="39348" y="7868"/>
                  </a:cubicBezTo>
                  <a:cubicBezTo>
                    <a:pt x="39414" y="7824"/>
                    <a:pt x="39418" y="7830"/>
                    <a:pt x="39484" y="7787"/>
                  </a:cubicBezTo>
                  <a:cubicBezTo>
                    <a:pt x="39548" y="7743"/>
                    <a:pt x="39548" y="7743"/>
                    <a:pt x="39615" y="7701"/>
                  </a:cubicBezTo>
                  <a:cubicBezTo>
                    <a:pt x="39680" y="7658"/>
                    <a:pt x="39673" y="7646"/>
                    <a:pt x="39738" y="7601"/>
                  </a:cubicBezTo>
                  <a:cubicBezTo>
                    <a:pt x="39802" y="7558"/>
                    <a:pt x="39813" y="7574"/>
                    <a:pt x="39880" y="7531"/>
                  </a:cubicBezTo>
                  <a:cubicBezTo>
                    <a:pt x="39947" y="7486"/>
                    <a:pt x="39934" y="7471"/>
                    <a:pt x="40001" y="7426"/>
                  </a:cubicBezTo>
                  <a:cubicBezTo>
                    <a:pt x="40068" y="7382"/>
                    <a:pt x="40075" y="7394"/>
                    <a:pt x="40142" y="7352"/>
                  </a:cubicBezTo>
                  <a:cubicBezTo>
                    <a:pt x="40208" y="7310"/>
                    <a:pt x="40208" y="7310"/>
                    <a:pt x="40275" y="7266"/>
                  </a:cubicBezTo>
                  <a:lnTo>
                    <a:pt x="40274" y="7247"/>
                  </a:lnTo>
                  <a:cubicBezTo>
                    <a:pt x="40198" y="7230"/>
                    <a:pt x="40198" y="7228"/>
                    <a:pt x="40122" y="7211"/>
                  </a:cubicBezTo>
                  <a:cubicBezTo>
                    <a:pt x="40047" y="7194"/>
                    <a:pt x="40043" y="7210"/>
                    <a:pt x="39968" y="7193"/>
                  </a:cubicBezTo>
                  <a:cubicBezTo>
                    <a:pt x="39892" y="7176"/>
                    <a:pt x="39891" y="7182"/>
                    <a:pt x="39815" y="7165"/>
                  </a:cubicBezTo>
                  <a:cubicBezTo>
                    <a:pt x="39739" y="7150"/>
                    <a:pt x="39741" y="7140"/>
                    <a:pt x="39667" y="7123"/>
                  </a:cubicBezTo>
                  <a:cubicBezTo>
                    <a:pt x="39629" y="7115"/>
                    <a:pt x="39609" y="7115"/>
                    <a:pt x="39589" y="7115"/>
                  </a:cubicBezTo>
                  <a:cubicBezTo>
                    <a:pt x="39570" y="7115"/>
                    <a:pt x="39550" y="7115"/>
                    <a:pt x="39512" y="7107"/>
                  </a:cubicBezTo>
                  <a:cubicBezTo>
                    <a:pt x="39437" y="7090"/>
                    <a:pt x="39438" y="7085"/>
                    <a:pt x="39363" y="7069"/>
                  </a:cubicBezTo>
                  <a:cubicBezTo>
                    <a:pt x="39286" y="7053"/>
                    <a:pt x="39290" y="7042"/>
                    <a:pt x="39214" y="7025"/>
                  </a:cubicBezTo>
                  <a:cubicBezTo>
                    <a:pt x="39139" y="7008"/>
                    <a:pt x="39136" y="7019"/>
                    <a:pt x="39061" y="7002"/>
                  </a:cubicBezTo>
                  <a:cubicBezTo>
                    <a:pt x="38985" y="6986"/>
                    <a:pt x="38988" y="6969"/>
                    <a:pt x="38912" y="6953"/>
                  </a:cubicBezTo>
                  <a:cubicBezTo>
                    <a:pt x="38837" y="6938"/>
                    <a:pt x="38837" y="6935"/>
                    <a:pt x="38761" y="6920"/>
                  </a:cubicBezTo>
                  <a:cubicBezTo>
                    <a:pt x="38738" y="6914"/>
                    <a:pt x="38722" y="6913"/>
                    <a:pt x="38708" y="6913"/>
                  </a:cubicBezTo>
                  <a:cubicBezTo>
                    <a:pt x="38689" y="6913"/>
                    <a:pt x="38675" y="6916"/>
                    <a:pt x="38656" y="6916"/>
                  </a:cubicBezTo>
                  <a:cubicBezTo>
                    <a:pt x="38643" y="6916"/>
                    <a:pt x="38627" y="6914"/>
                    <a:pt x="38606" y="6910"/>
                  </a:cubicBezTo>
                  <a:cubicBezTo>
                    <a:pt x="38529" y="6893"/>
                    <a:pt x="38531" y="6886"/>
                    <a:pt x="38456" y="6869"/>
                  </a:cubicBezTo>
                  <a:cubicBezTo>
                    <a:pt x="38379" y="6853"/>
                    <a:pt x="38383" y="6837"/>
                    <a:pt x="38307" y="6823"/>
                  </a:cubicBezTo>
                  <a:cubicBezTo>
                    <a:pt x="38286" y="6818"/>
                    <a:pt x="38270" y="6817"/>
                    <a:pt x="38257" y="6817"/>
                  </a:cubicBezTo>
                  <a:cubicBezTo>
                    <a:pt x="38236" y="6817"/>
                    <a:pt x="38222" y="6820"/>
                    <a:pt x="38201" y="6820"/>
                  </a:cubicBezTo>
                  <a:cubicBezTo>
                    <a:pt x="38188" y="6820"/>
                    <a:pt x="38172" y="6819"/>
                    <a:pt x="38151" y="6814"/>
                  </a:cubicBezTo>
                  <a:cubicBezTo>
                    <a:pt x="38075" y="6798"/>
                    <a:pt x="38075" y="6800"/>
                    <a:pt x="38000" y="6783"/>
                  </a:cubicBezTo>
                  <a:cubicBezTo>
                    <a:pt x="37924" y="6766"/>
                    <a:pt x="37929" y="6748"/>
                    <a:pt x="37852" y="6732"/>
                  </a:cubicBezTo>
                  <a:cubicBezTo>
                    <a:pt x="37777" y="6715"/>
                    <a:pt x="37776" y="6720"/>
                    <a:pt x="37701" y="6703"/>
                  </a:cubicBezTo>
                  <a:cubicBezTo>
                    <a:pt x="37626" y="6686"/>
                    <a:pt x="37627" y="6680"/>
                    <a:pt x="37552" y="6665"/>
                  </a:cubicBezTo>
                  <a:cubicBezTo>
                    <a:pt x="37526" y="6660"/>
                    <a:pt x="37508" y="6659"/>
                    <a:pt x="37493" y="6659"/>
                  </a:cubicBezTo>
                  <a:cubicBezTo>
                    <a:pt x="37479" y="6659"/>
                    <a:pt x="37467" y="6660"/>
                    <a:pt x="37453" y="6660"/>
                  </a:cubicBezTo>
                  <a:cubicBezTo>
                    <a:pt x="37439" y="6660"/>
                    <a:pt x="37421" y="6658"/>
                    <a:pt x="37396" y="6653"/>
                  </a:cubicBezTo>
                  <a:cubicBezTo>
                    <a:pt x="37319" y="6636"/>
                    <a:pt x="37325" y="6608"/>
                    <a:pt x="37250" y="6593"/>
                  </a:cubicBezTo>
                  <a:cubicBezTo>
                    <a:pt x="37174" y="6576"/>
                    <a:pt x="37172" y="6589"/>
                    <a:pt x="37095" y="6572"/>
                  </a:cubicBezTo>
                  <a:cubicBezTo>
                    <a:pt x="37020" y="6556"/>
                    <a:pt x="37021" y="6546"/>
                    <a:pt x="36948" y="6530"/>
                  </a:cubicBezTo>
                  <a:cubicBezTo>
                    <a:pt x="36871" y="6514"/>
                    <a:pt x="36870" y="6517"/>
                    <a:pt x="36796" y="6502"/>
                  </a:cubicBezTo>
                  <a:cubicBezTo>
                    <a:pt x="36720" y="6485"/>
                    <a:pt x="36720" y="6485"/>
                    <a:pt x="36645" y="6469"/>
                  </a:cubicBezTo>
                  <a:cubicBezTo>
                    <a:pt x="36568" y="6453"/>
                    <a:pt x="36568" y="6454"/>
                    <a:pt x="36493" y="6437"/>
                  </a:cubicBezTo>
                  <a:cubicBezTo>
                    <a:pt x="36417" y="6421"/>
                    <a:pt x="36417" y="6423"/>
                    <a:pt x="36342" y="6406"/>
                  </a:cubicBezTo>
                  <a:cubicBezTo>
                    <a:pt x="36266" y="6389"/>
                    <a:pt x="36263" y="6405"/>
                    <a:pt x="36187" y="6388"/>
                  </a:cubicBezTo>
                  <a:cubicBezTo>
                    <a:pt x="36112" y="6371"/>
                    <a:pt x="36112" y="6374"/>
                    <a:pt x="36035" y="6358"/>
                  </a:cubicBezTo>
                  <a:cubicBezTo>
                    <a:pt x="35960" y="6341"/>
                    <a:pt x="35966" y="6310"/>
                    <a:pt x="35890" y="6296"/>
                  </a:cubicBezTo>
                  <a:cubicBezTo>
                    <a:pt x="35815" y="6279"/>
                    <a:pt x="35814" y="6286"/>
                    <a:pt x="35738" y="6269"/>
                  </a:cubicBezTo>
                  <a:cubicBezTo>
                    <a:pt x="35709" y="6263"/>
                    <a:pt x="35691" y="6262"/>
                    <a:pt x="35675" y="6262"/>
                  </a:cubicBezTo>
                  <a:cubicBezTo>
                    <a:pt x="35665" y="6262"/>
                    <a:pt x="35656" y="6262"/>
                    <a:pt x="35647" y="6262"/>
                  </a:cubicBezTo>
                  <a:cubicBezTo>
                    <a:pt x="35630" y="6262"/>
                    <a:pt x="35611" y="6261"/>
                    <a:pt x="35581" y="6255"/>
                  </a:cubicBezTo>
                  <a:cubicBezTo>
                    <a:pt x="35506" y="6238"/>
                    <a:pt x="35509" y="6223"/>
                    <a:pt x="35433" y="6207"/>
                  </a:cubicBezTo>
                  <a:cubicBezTo>
                    <a:pt x="35357" y="6190"/>
                    <a:pt x="35355" y="6202"/>
                    <a:pt x="35278" y="6187"/>
                  </a:cubicBezTo>
                  <a:cubicBezTo>
                    <a:pt x="35203" y="6170"/>
                    <a:pt x="35206" y="6159"/>
                    <a:pt x="35131" y="6142"/>
                  </a:cubicBezTo>
                  <a:cubicBezTo>
                    <a:pt x="35054" y="6126"/>
                    <a:pt x="35054" y="6127"/>
                    <a:pt x="34979" y="6110"/>
                  </a:cubicBezTo>
                  <a:cubicBezTo>
                    <a:pt x="34903" y="6093"/>
                    <a:pt x="34902" y="6102"/>
                    <a:pt x="34827" y="6086"/>
                  </a:cubicBezTo>
                  <a:cubicBezTo>
                    <a:pt x="34750" y="6069"/>
                    <a:pt x="34752" y="6061"/>
                    <a:pt x="34676" y="6044"/>
                  </a:cubicBezTo>
                  <a:cubicBezTo>
                    <a:pt x="34600" y="6027"/>
                    <a:pt x="34603" y="6021"/>
                    <a:pt x="34526" y="6005"/>
                  </a:cubicBezTo>
                  <a:cubicBezTo>
                    <a:pt x="34498" y="5999"/>
                    <a:pt x="34480" y="5997"/>
                    <a:pt x="34464" y="5997"/>
                  </a:cubicBezTo>
                  <a:cubicBezTo>
                    <a:pt x="34454" y="5997"/>
                    <a:pt x="34444" y="5998"/>
                    <a:pt x="34433" y="5998"/>
                  </a:cubicBezTo>
                  <a:cubicBezTo>
                    <a:pt x="34417" y="5998"/>
                    <a:pt x="34398" y="5997"/>
                    <a:pt x="34370" y="5991"/>
                  </a:cubicBezTo>
                  <a:cubicBezTo>
                    <a:pt x="34295" y="5975"/>
                    <a:pt x="34296" y="5969"/>
                    <a:pt x="34221" y="5952"/>
                  </a:cubicBezTo>
                  <a:cubicBezTo>
                    <a:pt x="34145" y="5935"/>
                    <a:pt x="34142" y="5947"/>
                    <a:pt x="34066" y="5930"/>
                  </a:cubicBezTo>
                  <a:cubicBezTo>
                    <a:pt x="33991" y="5914"/>
                    <a:pt x="33992" y="5908"/>
                    <a:pt x="33916" y="5891"/>
                  </a:cubicBezTo>
                  <a:cubicBezTo>
                    <a:pt x="33841" y="5874"/>
                    <a:pt x="33842" y="5866"/>
                    <a:pt x="33767" y="5849"/>
                  </a:cubicBezTo>
                  <a:cubicBezTo>
                    <a:pt x="33691" y="5832"/>
                    <a:pt x="33688" y="5845"/>
                    <a:pt x="33612" y="5829"/>
                  </a:cubicBezTo>
                  <a:cubicBezTo>
                    <a:pt x="33537" y="5812"/>
                    <a:pt x="33538" y="5806"/>
                    <a:pt x="33462" y="5789"/>
                  </a:cubicBezTo>
                  <a:cubicBezTo>
                    <a:pt x="33387" y="5772"/>
                    <a:pt x="33385" y="5782"/>
                    <a:pt x="33309" y="5766"/>
                  </a:cubicBezTo>
                  <a:cubicBezTo>
                    <a:pt x="33234" y="5752"/>
                    <a:pt x="33235" y="5746"/>
                    <a:pt x="33159" y="5729"/>
                  </a:cubicBezTo>
                  <a:cubicBezTo>
                    <a:pt x="33084" y="5712"/>
                    <a:pt x="33083" y="5720"/>
                    <a:pt x="33006" y="5703"/>
                  </a:cubicBezTo>
                  <a:cubicBezTo>
                    <a:pt x="32931" y="5687"/>
                    <a:pt x="32931" y="5685"/>
                    <a:pt x="32855" y="5668"/>
                  </a:cubicBezTo>
                  <a:cubicBezTo>
                    <a:pt x="32780" y="5651"/>
                    <a:pt x="32782" y="5638"/>
                    <a:pt x="32707" y="5621"/>
                  </a:cubicBezTo>
                  <a:cubicBezTo>
                    <a:pt x="32631" y="5605"/>
                    <a:pt x="32628" y="5620"/>
                    <a:pt x="32552" y="5603"/>
                  </a:cubicBezTo>
                  <a:cubicBezTo>
                    <a:pt x="32477" y="5587"/>
                    <a:pt x="32481" y="5564"/>
                    <a:pt x="32405" y="5547"/>
                  </a:cubicBezTo>
                  <a:cubicBezTo>
                    <a:pt x="32329" y="5530"/>
                    <a:pt x="32328" y="5539"/>
                    <a:pt x="32253" y="5522"/>
                  </a:cubicBezTo>
                  <a:cubicBezTo>
                    <a:pt x="32177" y="5505"/>
                    <a:pt x="32180" y="5494"/>
                    <a:pt x="32104" y="5478"/>
                  </a:cubicBezTo>
                  <a:cubicBezTo>
                    <a:pt x="32029" y="5461"/>
                    <a:pt x="32025" y="5475"/>
                    <a:pt x="31950" y="5460"/>
                  </a:cubicBezTo>
                  <a:cubicBezTo>
                    <a:pt x="31874" y="5443"/>
                    <a:pt x="31877" y="5427"/>
                    <a:pt x="31801" y="5412"/>
                  </a:cubicBezTo>
                  <a:cubicBezTo>
                    <a:pt x="31779" y="5407"/>
                    <a:pt x="31763" y="5405"/>
                    <a:pt x="31750" y="5405"/>
                  </a:cubicBezTo>
                  <a:cubicBezTo>
                    <a:pt x="31731" y="5405"/>
                    <a:pt x="31716" y="5408"/>
                    <a:pt x="31697" y="5408"/>
                  </a:cubicBezTo>
                  <a:cubicBezTo>
                    <a:pt x="31683" y="5408"/>
                    <a:pt x="31667" y="5407"/>
                    <a:pt x="31645" y="5402"/>
                  </a:cubicBezTo>
                  <a:cubicBezTo>
                    <a:pt x="31570" y="5385"/>
                    <a:pt x="31571" y="5381"/>
                    <a:pt x="31496" y="5364"/>
                  </a:cubicBezTo>
                  <a:lnTo>
                    <a:pt x="31344" y="5330"/>
                  </a:lnTo>
                  <a:cubicBezTo>
                    <a:pt x="31268" y="5315"/>
                    <a:pt x="31268" y="5317"/>
                    <a:pt x="31193" y="5300"/>
                  </a:cubicBezTo>
                  <a:cubicBezTo>
                    <a:pt x="31117" y="5284"/>
                    <a:pt x="31115" y="5290"/>
                    <a:pt x="31039" y="5273"/>
                  </a:cubicBezTo>
                  <a:cubicBezTo>
                    <a:pt x="30964" y="5257"/>
                    <a:pt x="30966" y="5243"/>
                    <a:pt x="30891" y="5226"/>
                  </a:cubicBezTo>
                  <a:cubicBezTo>
                    <a:pt x="30815" y="5209"/>
                    <a:pt x="30818" y="5203"/>
                    <a:pt x="30741" y="5187"/>
                  </a:cubicBezTo>
                  <a:cubicBezTo>
                    <a:pt x="30666" y="5171"/>
                    <a:pt x="30666" y="5167"/>
                    <a:pt x="30590" y="5151"/>
                  </a:cubicBezTo>
                  <a:cubicBezTo>
                    <a:pt x="30559" y="5144"/>
                    <a:pt x="30540" y="5143"/>
                    <a:pt x="30524" y="5143"/>
                  </a:cubicBezTo>
                  <a:cubicBezTo>
                    <a:pt x="30516" y="5143"/>
                    <a:pt x="30509" y="5143"/>
                    <a:pt x="30501" y="5143"/>
                  </a:cubicBezTo>
                  <a:cubicBezTo>
                    <a:pt x="30484" y="5143"/>
                    <a:pt x="30465" y="5142"/>
                    <a:pt x="30434" y="5135"/>
                  </a:cubicBezTo>
                  <a:cubicBezTo>
                    <a:pt x="30358" y="5118"/>
                    <a:pt x="30357" y="5124"/>
                    <a:pt x="30281" y="5109"/>
                  </a:cubicBezTo>
                  <a:cubicBezTo>
                    <a:pt x="30206" y="5092"/>
                    <a:pt x="30212" y="5066"/>
                    <a:pt x="30136" y="5049"/>
                  </a:cubicBezTo>
                  <a:cubicBezTo>
                    <a:pt x="30108" y="5043"/>
                    <a:pt x="30090" y="5042"/>
                    <a:pt x="30075" y="5042"/>
                  </a:cubicBezTo>
                  <a:cubicBezTo>
                    <a:pt x="30062" y="5042"/>
                    <a:pt x="30051" y="5043"/>
                    <a:pt x="30039" y="5043"/>
                  </a:cubicBezTo>
                  <a:cubicBezTo>
                    <a:pt x="30024" y="5043"/>
                    <a:pt x="30006" y="5042"/>
                    <a:pt x="29979" y="5036"/>
                  </a:cubicBezTo>
                  <a:cubicBezTo>
                    <a:pt x="29904" y="5019"/>
                    <a:pt x="29909" y="5000"/>
                    <a:pt x="29833" y="4984"/>
                  </a:cubicBezTo>
                  <a:cubicBezTo>
                    <a:pt x="29811" y="4979"/>
                    <a:pt x="29795" y="4978"/>
                    <a:pt x="29782" y="4978"/>
                  </a:cubicBezTo>
                  <a:cubicBezTo>
                    <a:pt x="29762" y="4978"/>
                    <a:pt x="29747" y="4981"/>
                    <a:pt x="29726" y="4981"/>
                  </a:cubicBezTo>
                  <a:cubicBezTo>
                    <a:pt x="29713" y="4981"/>
                    <a:pt x="29697" y="4980"/>
                    <a:pt x="29677" y="4976"/>
                  </a:cubicBezTo>
                  <a:cubicBezTo>
                    <a:pt x="29601" y="4959"/>
                    <a:pt x="29604" y="4946"/>
                    <a:pt x="29529" y="4929"/>
                  </a:cubicBezTo>
                  <a:cubicBezTo>
                    <a:pt x="29452" y="4913"/>
                    <a:pt x="29452" y="4911"/>
                    <a:pt x="29377" y="4897"/>
                  </a:cubicBezTo>
                  <a:cubicBezTo>
                    <a:pt x="29301" y="4880"/>
                    <a:pt x="29299" y="4894"/>
                    <a:pt x="29222" y="4880"/>
                  </a:cubicBezTo>
                  <a:cubicBezTo>
                    <a:pt x="29147" y="4863"/>
                    <a:pt x="29150" y="4854"/>
                    <a:pt x="29075" y="4837"/>
                  </a:cubicBezTo>
                  <a:cubicBezTo>
                    <a:pt x="28998" y="4820"/>
                    <a:pt x="29001" y="4813"/>
                    <a:pt x="28924" y="4797"/>
                  </a:cubicBezTo>
                  <a:cubicBezTo>
                    <a:pt x="28849" y="4782"/>
                    <a:pt x="28846" y="4796"/>
                    <a:pt x="28771" y="4779"/>
                  </a:cubicBezTo>
                  <a:cubicBezTo>
                    <a:pt x="28694" y="4764"/>
                    <a:pt x="28694" y="4761"/>
                    <a:pt x="28620" y="4745"/>
                  </a:cubicBezTo>
                  <a:cubicBezTo>
                    <a:pt x="28544" y="4728"/>
                    <a:pt x="28544" y="4733"/>
                    <a:pt x="28469" y="4718"/>
                  </a:cubicBezTo>
                  <a:cubicBezTo>
                    <a:pt x="28393" y="4701"/>
                    <a:pt x="28396" y="4691"/>
                    <a:pt x="28320" y="4675"/>
                  </a:cubicBezTo>
                  <a:cubicBezTo>
                    <a:pt x="28245" y="4661"/>
                    <a:pt x="28246" y="4651"/>
                    <a:pt x="28171" y="4636"/>
                  </a:cubicBezTo>
                  <a:cubicBezTo>
                    <a:pt x="28095" y="4619"/>
                    <a:pt x="28092" y="4634"/>
                    <a:pt x="28016" y="4619"/>
                  </a:cubicBezTo>
                  <a:cubicBezTo>
                    <a:pt x="27941" y="4602"/>
                    <a:pt x="27943" y="4594"/>
                    <a:pt x="27868" y="4577"/>
                  </a:cubicBezTo>
                  <a:cubicBezTo>
                    <a:pt x="27792" y="4560"/>
                    <a:pt x="27792" y="4565"/>
                    <a:pt x="27717" y="4548"/>
                  </a:cubicBezTo>
                  <a:cubicBezTo>
                    <a:pt x="27640" y="4531"/>
                    <a:pt x="27639" y="4542"/>
                    <a:pt x="27563" y="4525"/>
                  </a:cubicBezTo>
                  <a:cubicBezTo>
                    <a:pt x="27488" y="4509"/>
                    <a:pt x="27490" y="4498"/>
                    <a:pt x="27415" y="4481"/>
                  </a:cubicBezTo>
                  <a:cubicBezTo>
                    <a:pt x="27339" y="4464"/>
                    <a:pt x="27341" y="4462"/>
                    <a:pt x="27265" y="4445"/>
                  </a:cubicBezTo>
                  <a:cubicBezTo>
                    <a:pt x="27190" y="4428"/>
                    <a:pt x="27190" y="4428"/>
                    <a:pt x="27114" y="4413"/>
                  </a:cubicBezTo>
                  <a:cubicBezTo>
                    <a:pt x="27038" y="4397"/>
                    <a:pt x="27041" y="4384"/>
                    <a:pt x="26966" y="4370"/>
                  </a:cubicBezTo>
                  <a:cubicBezTo>
                    <a:pt x="26890" y="4353"/>
                    <a:pt x="26888" y="4364"/>
                    <a:pt x="26812" y="4348"/>
                  </a:cubicBezTo>
                  <a:cubicBezTo>
                    <a:pt x="26737" y="4331"/>
                    <a:pt x="26737" y="4330"/>
                    <a:pt x="26663" y="4313"/>
                  </a:cubicBezTo>
                  <a:cubicBezTo>
                    <a:pt x="26587" y="4297"/>
                    <a:pt x="26588" y="4292"/>
                    <a:pt x="26513" y="4275"/>
                  </a:cubicBezTo>
                  <a:cubicBezTo>
                    <a:pt x="26437" y="4258"/>
                    <a:pt x="26435" y="4267"/>
                    <a:pt x="26360" y="4251"/>
                  </a:cubicBezTo>
                  <a:cubicBezTo>
                    <a:pt x="26284" y="4234"/>
                    <a:pt x="26285" y="4227"/>
                    <a:pt x="26211" y="4210"/>
                  </a:cubicBezTo>
                  <a:cubicBezTo>
                    <a:pt x="26136" y="4194"/>
                    <a:pt x="26132" y="4206"/>
                    <a:pt x="26059" y="4189"/>
                  </a:cubicBezTo>
                  <a:cubicBezTo>
                    <a:pt x="25982" y="4172"/>
                    <a:pt x="25986" y="4158"/>
                    <a:pt x="25910" y="4141"/>
                  </a:cubicBezTo>
                  <a:cubicBezTo>
                    <a:pt x="25835" y="4124"/>
                    <a:pt x="25833" y="4135"/>
                    <a:pt x="25757" y="4118"/>
                  </a:cubicBezTo>
                  <a:cubicBezTo>
                    <a:pt x="25682" y="4101"/>
                    <a:pt x="25679" y="4111"/>
                    <a:pt x="25604" y="4095"/>
                  </a:cubicBezTo>
                  <a:cubicBezTo>
                    <a:pt x="25528" y="4079"/>
                    <a:pt x="25527" y="4083"/>
                    <a:pt x="25452" y="4068"/>
                  </a:cubicBezTo>
                  <a:cubicBezTo>
                    <a:pt x="25375" y="4051"/>
                    <a:pt x="25380" y="4032"/>
                    <a:pt x="25304" y="4015"/>
                  </a:cubicBezTo>
                  <a:cubicBezTo>
                    <a:pt x="25229" y="3998"/>
                    <a:pt x="25230" y="3990"/>
                    <a:pt x="25155" y="3973"/>
                  </a:cubicBezTo>
                  <a:cubicBezTo>
                    <a:pt x="25079" y="3956"/>
                    <a:pt x="25078" y="3960"/>
                    <a:pt x="25001" y="3944"/>
                  </a:cubicBezTo>
                  <a:cubicBezTo>
                    <a:pt x="24977" y="3938"/>
                    <a:pt x="24960" y="3937"/>
                    <a:pt x="24946" y="3937"/>
                  </a:cubicBezTo>
                  <a:cubicBezTo>
                    <a:pt x="24931" y="3937"/>
                    <a:pt x="24919" y="3939"/>
                    <a:pt x="24904" y="3939"/>
                  </a:cubicBezTo>
                  <a:cubicBezTo>
                    <a:pt x="24889" y="3939"/>
                    <a:pt x="24872" y="3937"/>
                    <a:pt x="24846" y="3931"/>
                  </a:cubicBezTo>
                  <a:cubicBezTo>
                    <a:pt x="24770" y="3916"/>
                    <a:pt x="24776" y="3889"/>
                    <a:pt x="24701" y="3873"/>
                  </a:cubicBezTo>
                  <a:cubicBezTo>
                    <a:pt x="24683" y="3869"/>
                    <a:pt x="24669" y="3868"/>
                    <a:pt x="24657" y="3868"/>
                  </a:cubicBezTo>
                  <a:cubicBezTo>
                    <a:pt x="24630" y="3868"/>
                    <a:pt x="24613" y="3875"/>
                    <a:pt x="24587" y="3875"/>
                  </a:cubicBezTo>
                  <a:cubicBezTo>
                    <a:pt x="24575" y="3875"/>
                    <a:pt x="24561" y="3874"/>
                    <a:pt x="24543" y="3870"/>
                  </a:cubicBezTo>
                  <a:cubicBezTo>
                    <a:pt x="24467" y="3853"/>
                    <a:pt x="24473" y="3822"/>
                    <a:pt x="24398" y="3807"/>
                  </a:cubicBezTo>
                  <a:cubicBezTo>
                    <a:pt x="24322" y="3790"/>
                    <a:pt x="24322" y="3792"/>
                    <a:pt x="24247" y="3776"/>
                  </a:cubicBezTo>
                  <a:cubicBezTo>
                    <a:pt x="24228" y="3772"/>
                    <a:pt x="24214" y="3771"/>
                    <a:pt x="24201" y="3771"/>
                  </a:cubicBezTo>
                  <a:cubicBezTo>
                    <a:pt x="24176" y="3771"/>
                    <a:pt x="24159" y="3777"/>
                    <a:pt x="24134" y="3777"/>
                  </a:cubicBezTo>
                  <a:cubicBezTo>
                    <a:pt x="24122" y="3777"/>
                    <a:pt x="24107" y="3776"/>
                    <a:pt x="24089" y="3772"/>
                  </a:cubicBezTo>
                  <a:cubicBezTo>
                    <a:pt x="24013" y="3755"/>
                    <a:pt x="24019" y="3726"/>
                    <a:pt x="23944" y="3711"/>
                  </a:cubicBezTo>
                  <a:cubicBezTo>
                    <a:pt x="23867" y="3694"/>
                    <a:pt x="23865" y="3707"/>
                    <a:pt x="23789" y="3692"/>
                  </a:cubicBezTo>
                  <a:cubicBezTo>
                    <a:pt x="23714" y="3675"/>
                    <a:pt x="23711" y="3679"/>
                    <a:pt x="23636" y="3663"/>
                  </a:cubicBezTo>
                  <a:cubicBezTo>
                    <a:pt x="23560" y="3646"/>
                    <a:pt x="23563" y="3633"/>
                    <a:pt x="23487" y="3619"/>
                  </a:cubicBezTo>
                  <a:cubicBezTo>
                    <a:pt x="23412" y="3602"/>
                    <a:pt x="23412" y="3601"/>
                    <a:pt x="23336" y="3584"/>
                  </a:cubicBezTo>
                  <a:cubicBezTo>
                    <a:pt x="23261" y="3567"/>
                    <a:pt x="23259" y="3574"/>
                    <a:pt x="23183" y="3558"/>
                  </a:cubicBezTo>
                  <a:cubicBezTo>
                    <a:pt x="23108" y="3541"/>
                    <a:pt x="23106" y="3547"/>
                    <a:pt x="23031" y="3531"/>
                  </a:cubicBezTo>
                  <a:cubicBezTo>
                    <a:pt x="22954" y="3514"/>
                    <a:pt x="22958" y="3504"/>
                    <a:pt x="22882" y="3488"/>
                  </a:cubicBezTo>
                  <a:cubicBezTo>
                    <a:pt x="22806" y="3471"/>
                    <a:pt x="22809" y="3463"/>
                    <a:pt x="22734" y="3446"/>
                  </a:cubicBezTo>
                  <a:cubicBezTo>
                    <a:pt x="22717" y="3442"/>
                    <a:pt x="22704" y="3441"/>
                    <a:pt x="22692" y="3441"/>
                  </a:cubicBezTo>
                  <a:cubicBezTo>
                    <a:pt x="22663" y="3441"/>
                    <a:pt x="22646" y="3450"/>
                    <a:pt x="22617" y="3450"/>
                  </a:cubicBezTo>
                  <a:cubicBezTo>
                    <a:pt x="22606" y="3450"/>
                    <a:pt x="22593" y="3448"/>
                    <a:pt x="22576" y="3445"/>
                  </a:cubicBezTo>
                  <a:cubicBezTo>
                    <a:pt x="22500" y="3428"/>
                    <a:pt x="22506" y="3401"/>
                    <a:pt x="22431" y="3384"/>
                  </a:cubicBezTo>
                  <a:cubicBezTo>
                    <a:pt x="22397" y="3376"/>
                    <a:pt x="22378" y="3376"/>
                    <a:pt x="22360" y="3376"/>
                  </a:cubicBezTo>
                  <a:cubicBezTo>
                    <a:pt x="22355" y="3376"/>
                    <a:pt x="22350" y="3376"/>
                    <a:pt x="22344" y="3376"/>
                  </a:cubicBezTo>
                  <a:cubicBezTo>
                    <a:pt x="22327" y="3376"/>
                    <a:pt x="22308" y="3375"/>
                    <a:pt x="22276" y="3368"/>
                  </a:cubicBezTo>
                  <a:lnTo>
                    <a:pt x="22125" y="3336"/>
                  </a:lnTo>
                  <a:cubicBezTo>
                    <a:pt x="22049" y="3319"/>
                    <a:pt x="22052" y="3310"/>
                    <a:pt x="21977" y="3293"/>
                  </a:cubicBezTo>
                  <a:cubicBezTo>
                    <a:pt x="21900" y="3276"/>
                    <a:pt x="21903" y="3268"/>
                    <a:pt x="21827" y="3251"/>
                  </a:cubicBezTo>
                  <a:cubicBezTo>
                    <a:pt x="21751" y="3234"/>
                    <a:pt x="21751" y="3237"/>
                    <a:pt x="21675" y="3220"/>
                  </a:cubicBezTo>
                  <a:cubicBezTo>
                    <a:pt x="21600" y="3203"/>
                    <a:pt x="21600" y="3208"/>
                    <a:pt x="21524" y="3191"/>
                  </a:cubicBezTo>
                  <a:cubicBezTo>
                    <a:pt x="21449" y="3174"/>
                    <a:pt x="21450" y="3171"/>
                    <a:pt x="21374" y="3154"/>
                  </a:cubicBezTo>
                  <a:cubicBezTo>
                    <a:pt x="21298" y="3137"/>
                    <a:pt x="21295" y="3153"/>
                    <a:pt x="21220" y="3136"/>
                  </a:cubicBezTo>
                  <a:cubicBezTo>
                    <a:pt x="21143" y="3119"/>
                    <a:pt x="21143" y="3122"/>
                    <a:pt x="21068" y="3105"/>
                  </a:cubicBezTo>
                  <a:cubicBezTo>
                    <a:pt x="20992" y="3088"/>
                    <a:pt x="20991" y="3094"/>
                    <a:pt x="20916" y="3078"/>
                  </a:cubicBezTo>
                  <a:cubicBezTo>
                    <a:pt x="20839" y="3062"/>
                    <a:pt x="20841" y="3053"/>
                    <a:pt x="20766" y="3038"/>
                  </a:cubicBezTo>
                  <a:cubicBezTo>
                    <a:pt x="20689" y="3021"/>
                    <a:pt x="20687" y="3033"/>
                    <a:pt x="20611" y="3016"/>
                  </a:cubicBezTo>
                  <a:cubicBezTo>
                    <a:pt x="20535" y="2999"/>
                    <a:pt x="20535" y="2996"/>
                    <a:pt x="20459" y="2979"/>
                  </a:cubicBezTo>
                  <a:cubicBezTo>
                    <a:pt x="20384" y="2962"/>
                    <a:pt x="20389" y="2943"/>
                    <a:pt x="20313" y="2926"/>
                  </a:cubicBezTo>
                  <a:cubicBezTo>
                    <a:pt x="20237" y="2910"/>
                    <a:pt x="20237" y="2908"/>
                    <a:pt x="20161" y="2892"/>
                  </a:cubicBezTo>
                  <a:cubicBezTo>
                    <a:pt x="20086" y="2875"/>
                    <a:pt x="20084" y="2880"/>
                    <a:pt x="20009" y="2863"/>
                  </a:cubicBezTo>
                  <a:cubicBezTo>
                    <a:pt x="19932" y="2846"/>
                    <a:pt x="19931" y="2852"/>
                    <a:pt x="19856" y="2835"/>
                  </a:cubicBezTo>
                  <a:cubicBezTo>
                    <a:pt x="19780" y="2820"/>
                    <a:pt x="19781" y="2813"/>
                    <a:pt x="19706" y="2797"/>
                  </a:cubicBezTo>
                  <a:cubicBezTo>
                    <a:pt x="19629" y="2780"/>
                    <a:pt x="19627" y="2795"/>
                    <a:pt x="19551" y="2778"/>
                  </a:cubicBezTo>
                  <a:cubicBezTo>
                    <a:pt x="19476" y="2761"/>
                    <a:pt x="19474" y="2771"/>
                    <a:pt x="19398" y="2754"/>
                  </a:cubicBezTo>
                  <a:cubicBezTo>
                    <a:pt x="19323" y="2737"/>
                    <a:pt x="19327" y="2718"/>
                    <a:pt x="19252" y="2701"/>
                  </a:cubicBezTo>
                  <a:cubicBezTo>
                    <a:pt x="19175" y="2684"/>
                    <a:pt x="19174" y="2695"/>
                    <a:pt x="19099" y="2678"/>
                  </a:cubicBezTo>
                  <a:cubicBezTo>
                    <a:pt x="19023" y="2662"/>
                    <a:pt x="19023" y="2663"/>
                    <a:pt x="18947" y="2646"/>
                  </a:cubicBezTo>
                  <a:lnTo>
                    <a:pt x="18796" y="2614"/>
                  </a:lnTo>
                  <a:cubicBezTo>
                    <a:pt x="18720" y="2597"/>
                    <a:pt x="18719" y="2603"/>
                    <a:pt x="18642" y="2586"/>
                  </a:cubicBezTo>
                  <a:cubicBezTo>
                    <a:pt x="18567" y="2569"/>
                    <a:pt x="18570" y="2554"/>
                    <a:pt x="18494" y="2537"/>
                  </a:cubicBezTo>
                  <a:cubicBezTo>
                    <a:pt x="18418" y="2520"/>
                    <a:pt x="18418" y="2523"/>
                    <a:pt x="18343" y="2506"/>
                  </a:cubicBezTo>
                  <a:cubicBezTo>
                    <a:pt x="18267" y="2489"/>
                    <a:pt x="18269" y="2483"/>
                    <a:pt x="18193" y="2466"/>
                  </a:cubicBezTo>
                  <a:cubicBezTo>
                    <a:pt x="18160" y="2459"/>
                    <a:pt x="18141" y="2458"/>
                    <a:pt x="18123" y="2458"/>
                  </a:cubicBezTo>
                  <a:cubicBezTo>
                    <a:pt x="18117" y="2458"/>
                    <a:pt x="18112" y="2458"/>
                    <a:pt x="18106" y="2458"/>
                  </a:cubicBezTo>
                  <a:cubicBezTo>
                    <a:pt x="18089" y="2458"/>
                    <a:pt x="18069" y="2457"/>
                    <a:pt x="18037" y="2451"/>
                  </a:cubicBezTo>
                  <a:cubicBezTo>
                    <a:pt x="17962" y="2434"/>
                    <a:pt x="17964" y="2421"/>
                    <a:pt x="17889" y="2405"/>
                  </a:cubicBezTo>
                  <a:cubicBezTo>
                    <a:pt x="17813" y="2390"/>
                    <a:pt x="17815" y="2385"/>
                    <a:pt x="17737" y="2368"/>
                  </a:cubicBezTo>
                  <a:cubicBezTo>
                    <a:pt x="17661" y="2351"/>
                    <a:pt x="17661" y="2351"/>
                    <a:pt x="17586" y="2336"/>
                  </a:cubicBezTo>
                  <a:cubicBezTo>
                    <a:pt x="17510" y="2319"/>
                    <a:pt x="17509" y="2323"/>
                    <a:pt x="17433" y="2306"/>
                  </a:cubicBezTo>
                  <a:cubicBezTo>
                    <a:pt x="17357" y="2289"/>
                    <a:pt x="17357" y="2293"/>
                    <a:pt x="17282" y="2276"/>
                  </a:cubicBezTo>
                  <a:cubicBezTo>
                    <a:pt x="17206" y="2259"/>
                    <a:pt x="17206" y="2258"/>
                    <a:pt x="17131" y="2241"/>
                  </a:cubicBezTo>
                  <a:cubicBezTo>
                    <a:pt x="17054" y="2224"/>
                    <a:pt x="17052" y="2238"/>
                    <a:pt x="16976" y="2221"/>
                  </a:cubicBezTo>
                  <a:cubicBezTo>
                    <a:pt x="16901" y="2204"/>
                    <a:pt x="16898" y="2210"/>
                    <a:pt x="16823" y="2193"/>
                  </a:cubicBezTo>
                  <a:cubicBezTo>
                    <a:pt x="16747" y="2178"/>
                    <a:pt x="16745" y="2181"/>
                    <a:pt x="16670" y="2165"/>
                  </a:cubicBezTo>
                  <a:lnTo>
                    <a:pt x="16519" y="2132"/>
                  </a:lnTo>
                  <a:cubicBezTo>
                    <a:pt x="16443" y="2115"/>
                    <a:pt x="16448" y="2096"/>
                    <a:pt x="16371" y="2081"/>
                  </a:cubicBezTo>
                  <a:cubicBezTo>
                    <a:pt x="16296" y="2064"/>
                    <a:pt x="16295" y="2066"/>
                    <a:pt x="16219" y="2052"/>
                  </a:cubicBezTo>
                  <a:cubicBezTo>
                    <a:pt x="16143" y="2035"/>
                    <a:pt x="16146" y="2024"/>
                    <a:pt x="16068" y="2008"/>
                  </a:cubicBezTo>
                  <a:cubicBezTo>
                    <a:pt x="15993" y="1991"/>
                    <a:pt x="15990" y="2004"/>
                    <a:pt x="15915" y="1987"/>
                  </a:cubicBezTo>
                  <a:cubicBezTo>
                    <a:pt x="15838" y="1972"/>
                    <a:pt x="15842" y="1956"/>
                    <a:pt x="15766" y="1939"/>
                  </a:cubicBezTo>
                  <a:cubicBezTo>
                    <a:pt x="15690" y="1923"/>
                    <a:pt x="15689" y="1932"/>
                    <a:pt x="15612" y="1915"/>
                  </a:cubicBezTo>
                  <a:cubicBezTo>
                    <a:pt x="15535" y="1899"/>
                    <a:pt x="15534" y="1907"/>
                    <a:pt x="15459" y="1891"/>
                  </a:cubicBezTo>
                  <a:cubicBezTo>
                    <a:pt x="15383" y="1875"/>
                    <a:pt x="15382" y="1878"/>
                    <a:pt x="15305" y="1863"/>
                  </a:cubicBezTo>
                  <a:cubicBezTo>
                    <a:pt x="15230" y="1846"/>
                    <a:pt x="15231" y="1841"/>
                    <a:pt x="15156" y="1824"/>
                  </a:cubicBezTo>
                  <a:cubicBezTo>
                    <a:pt x="15080" y="1808"/>
                    <a:pt x="15080" y="1805"/>
                    <a:pt x="15005" y="1788"/>
                  </a:cubicBezTo>
                  <a:cubicBezTo>
                    <a:pt x="14929" y="1772"/>
                    <a:pt x="14932" y="1755"/>
                    <a:pt x="14856" y="1738"/>
                  </a:cubicBezTo>
                  <a:cubicBezTo>
                    <a:pt x="14832" y="1732"/>
                    <a:pt x="14815" y="1731"/>
                    <a:pt x="14800" y="1731"/>
                  </a:cubicBezTo>
                  <a:cubicBezTo>
                    <a:pt x="14785" y="1731"/>
                    <a:pt x="14772" y="1733"/>
                    <a:pt x="14756" y="1733"/>
                  </a:cubicBezTo>
                  <a:cubicBezTo>
                    <a:pt x="14742" y="1733"/>
                    <a:pt x="14724" y="1731"/>
                    <a:pt x="14700" y="1726"/>
                  </a:cubicBezTo>
                  <a:cubicBezTo>
                    <a:pt x="14625" y="1709"/>
                    <a:pt x="14627" y="1693"/>
                    <a:pt x="14552" y="1677"/>
                  </a:cubicBezTo>
                  <a:cubicBezTo>
                    <a:pt x="14476" y="1660"/>
                    <a:pt x="14476" y="1657"/>
                    <a:pt x="14401" y="1641"/>
                  </a:cubicBezTo>
                  <a:lnTo>
                    <a:pt x="14249" y="1608"/>
                  </a:lnTo>
                  <a:cubicBezTo>
                    <a:pt x="14231" y="1604"/>
                    <a:pt x="14217" y="1603"/>
                    <a:pt x="14205" y="1603"/>
                  </a:cubicBezTo>
                  <a:cubicBezTo>
                    <a:pt x="14178" y="1603"/>
                    <a:pt x="14162" y="1610"/>
                    <a:pt x="14135" y="1610"/>
                  </a:cubicBezTo>
                  <a:cubicBezTo>
                    <a:pt x="14123" y="1610"/>
                    <a:pt x="14109" y="1609"/>
                    <a:pt x="14092" y="1605"/>
                  </a:cubicBezTo>
                  <a:cubicBezTo>
                    <a:pt x="14015" y="1588"/>
                    <a:pt x="14021" y="1562"/>
                    <a:pt x="13945" y="1545"/>
                  </a:cubicBezTo>
                  <a:cubicBezTo>
                    <a:pt x="13869" y="1530"/>
                    <a:pt x="13868" y="1537"/>
                    <a:pt x="13791" y="1520"/>
                  </a:cubicBezTo>
                  <a:cubicBezTo>
                    <a:pt x="13716" y="1503"/>
                    <a:pt x="13715" y="1508"/>
                    <a:pt x="13639" y="1491"/>
                  </a:cubicBezTo>
                  <a:cubicBezTo>
                    <a:pt x="13564" y="1475"/>
                    <a:pt x="13564" y="1477"/>
                    <a:pt x="13486" y="1461"/>
                  </a:cubicBezTo>
                  <a:cubicBezTo>
                    <a:pt x="13410" y="1445"/>
                    <a:pt x="13409" y="1451"/>
                    <a:pt x="13333" y="1434"/>
                  </a:cubicBezTo>
                  <a:cubicBezTo>
                    <a:pt x="13257" y="1417"/>
                    <a:pt x="13261" y="1400"/>
                    <a:pt x="13184" y="1384"/>
                  </a:cubicBezTo>
                  <a:cubicBezTo>
                    <a:pt x="13109" y="1367"/>
                    <a:pt x="13107" y="1372"/>
                    <a:pt x="13032" y="1355"/>
                  </a:cubicBezTo>
                  <a:cubicBezTo>
                    <a:pt x="12956" y="1338"/>
                    <a:pt x="12954" y="1348"/>
                    <a:pt x="12879" y="1331"/>
                  </a:cubicBezTo>
                  <a:cubicBezTo>
                    <a:pt x="12803" y="1314"/>
                    <a:pt x="12803" y="1318"/>
                    <a:pt x="12728" y="1301"/>
                  </a:cubicBezTo>
                  <a:cubicBezTo>
                    <a:pt x="12652" y="1284"/>
                    <a:pt x="12650" y="1289"/>
                    <a:pt x="12574" y="1272"/>
                  </a:cubicBezTo>
                  <a:cubicBezTo>
                    <a:pt x="12499" y="1255"/>
                    <a:pt x="12504" y="1233"/>
                    <a:pt x="12427" y="1216"/>
                  </a:cubicBezTo>
                  <a:cubicBezTo>
                    <a:pt x="12403" y="1210"/>
                    <a:pt x="12386" y="1209"/>
                    <a:pt x="12372" y="1209"/>
                  </a:cubicBezTo>
                  <a:cubicBezTo>
                    <a:pt x="12356" y="1209"/>
                    <a:pt x="12343" y="1211"/>
                    <a:pt x="12328" y="1211"/>
                  </a:cubicBezTo>
                  <a:cubicBezTo>
                    <a:pt x="12313" y="1211"/>
                    <a:pt x="12296" y="1209"/>
                    <a:pt x="12271" y="1204"/>
                  </a:cubicBezTo>
                  <a:cubicBezTo>
                    <a:pt x="12196" y="1187"/>
                    <a:pt x="12195" y="1192"/>
                    <a:pt x="12119" y="1175"/>
                  </a:cubicBezTo>
                  <a:cubicBezTo>
                    <a:pt x="12043" y="1158"/>
                    <a:pt x="12043" y="1161"/>
                    <a:pt x="11967" y="1144"/>
                  </a:cubicBezTo>
                  <a:cubicBezTo>
                    <a:pt x="11892" y="1127"/>
                    <a:pt x="11893" y="1119"/>
                    <a:pt x="11817" y="1102"/>
                  </a:cubicBezTo>
                  <a:cubicBezTo>
                    <a:pt x="11742" y="1085"/>
                    <a:pt x="11742" y="1085"/>
                    <a:pt x="11666" y="1071"/>
                  </a:cubicBezTo>
                  <a:cubicBezTo>
                    <a:pt x="11590" y="1054"/>
                    <a:pt x="11592" y="1046"/>
                    <a:pt x="11517" y="1029"/>
                  </a:cubicBezTo>
                  <a:cubicBezTo>
                    <a:pt x="11440" y="1012"/>
                    <a:pt x="11442" y="1003"/>
                    <a:pt x="11366" y="986"/>
                  </a:cubicBezTo>
                  <a:cubicBezTo>
                    <a:pt x="11346" y="981"/>
                    <a:pt x="11330" y="980"/>
                    <a:pt x="11317" y="980"/>
                  </a:cubicBezTo>
                  <a:cubicBezTo>
                    <a:pt x="11294" y="980"/>
                    <a:pt x="11279" y="984"/>
                    <a:pt x="11256" y="984"/>
                  </a:cubicBezTo>
                  <a:cubicBezTo>
                    <a:pt x="11243" y="984"/>
                    <a:pt x="11228" y="983"/>
                    <a:pt x="11209" y="978"/>
                  </a:cubicBezTo>
                  <a:cubicBezTo>
                    <a:pt x="11133" y="961"/>
                    <a:pt x="11137" y="938"/>
                    <a:pt x="11062" y="922"/>
                  </a:cubicBezTo>
                  <a:cubicBezTo>
                    <a:pt x="10986" y="906"/>
                    <a:pt x="10985" y="914"/>
                    <a:pt x="10909" y="897"/>
                  </a:cubicBezTo>
                  <a:cubicBezTo>
                    <a:pt x="10833" y="882"/>
                    <a:pt x="10836" y="867"/>
                    <a:pt x="10761" y="851"/>
                  </a:cubicBezTo>
                  <a:lnTo>
                    <a:pt x="10609" y="817"/>
                  </a:lnTo>
                  <a:cubicBezTo>
                    <a:pt x="10533" y="800"/>
                    <a:pt x="10531" y="813"/>
                    <a:pt x="10454" y="797"/>
                  </a:cubicBezTo>
                  <a:cubicBezTo>
                    <a:pt x="10379" y="780"/>
                    <a:pt x="10378" y="786"/>
                    <a:pt x="10302" y="769"/>
                  </a:cubicBezTo>
                  <a:cubicBezTo>
                    <a:pt x="10227" y="752"/>
                    <a:pt x="10227" y="751"/>
                    <a:pt x="10150" y="734"/>
                  </a:cubicBezTo>
                  <a:cubicBezTo>
                    <a:pt x="10075" y="718"/>
                    <a:pt x="10076" y="708"/>
                    <a:pt x="10000" y="694"/>
                  </a:cubicBezTo>
                  <a:cubicBezTo>
                    <a:pt x="9925" y="677"/>
                    <a:pt x="9925" y="673"/>
                    <a:pt x="9849" y="657"/>
                  </a:cubicBezTo>
                  <a:cubicBezTo>
                    <a:pt x="9827" y="653"/>
                    <a:pt x="9811" y="651"/>
                    <a:pt x="9797" y="651"/>
                  </a:cubicBezTo>
                  <a:cubicBezTo>
                    <a:pt x="9778" y="651"/>
                    <a:pt x="9763" y="654"/>
                    <a:pt x="9743" y="654"/>
                  </a:cubicBezTo>
                  <a:cubicBezTo>
                    <a:pt x="9730" y="654"/>
                    <a:pt x="9713" y="653"/>
                    <a:pt x="9691" y="648"/>
                  </a:cubicBezTo>
                  <a:cubicBezTo>
                    <a:pt x="9616" y="631"/>
                    <a:pt x="9619" y="615"/>
                    <a:pt x="9544" y="598"/>
                  </a:cubicBezTo>
                  <a:lnTo>
                    <a:pt x="9392" y="564"/>
                  </a:lnTo>
                  <a:cubicBezTo>
                    <a:pt x="9316" y="548"/>
                    <a:pt x="9318" y="538"/>
                    <a:pt x="9242" y="521"/>
                  </a:cubicBezTo>
                  <a:cubicBezTo>
                    <a:pt x="9167" y="504"/>
                    <a:pt x="9164" y="510"/>
                    <a:pt x="9089" y="495"/>
                  </a:cubicBezTo>
                  <a:cubicBezTo>
                    <a:pt x="9013" y="478"/>
                    <a:pt x="9013" y="477"/>
                    <a:pt x="8938" y="460"/>
                  </a:cubicBezTo>
                  <a:cubicBezTo>
                    <a:pt x="8862" y="443"/>
                    <a:pt x="8860" y="453"/>
                    <a:pt x="8785" y="436"/>
                  </a:cubicBezTo>
                  <a:cubicBezTo>
                    <a:pt x="8709" y="419"/>
                    <a:pt x="8709" y="419"/>
                    <a:pt x="8631" y="404"/>
                  </a:cubicBezTo>
                  <a:cubicBezTo>
                    <a:pt x="8556" y="387"/>
                    <a:pt x="8556" y="385"/>
                    <a:pt x="8480" y="368"/>
                  </a:cubicBezTo>
                  <a:cubicBezTo>
                    <a:pt x="8456" y="363"/>
                    <a:pt x="8439" y="361"/>
                    <a:pt x="8425" y="361"/>
                  </a:cubicBezTo>
                  <a:cubicBezTo>
                    <a:pt x="8409" y="361"/>
                    <a:pt x="8396" y="363"/>
                    <a:pt x="8381" y="363"/>
                  </a:cubicBezTo>
                  <a:cubicBezTo>
                    <a:pt x="8366" y="363"/>
                    <a:pt x="8349" y="361"/>
                    <a:pt x="8325" y="356"/>
                  </a:cubicBezTo>
                  <a:cubicBezTo>
                    <a:pt x="8249" y="339"/>
                    <a:pt x="8254" y="320"/>
                    <a:pt x="8176" y="303"/>
                  </a:cubicBezTo>
                  <a:cubicBezTo>
                    <a:pt x="8150" y="297"/>
                    <a:pt x="8133" y="295"/>
                    <a:pt x="8118" y="295"/>
                  </a:cubicBezTo>
                  <a:cubicBezTo>
                    <a:pt x="8104" y="295"/>
                    <a:pt x="8093" y="296"/>
                    <a:pt x="8079" y="296"/>
                  </a:cubicBezTo>
                  <a:cubicBezTo>
                    <a:pt x="8064" y="296"/>
                    <a:pt x="8046" y="295"/>
                    <a:pt x="8020" y="289"/>
                  </a:cubicBezTo>
                  <a:cubicBezTo>
                    <a:pt x="7945" y="272"/>
                    <a:pt x="7946" y="265"/>
                    <a:pt x="7868" y="248"/>
                  </a:cubicBezTo>
                  <a:cubicBezTo>
                    <a:pt x="7793" y="231"/>
                    <a:pt x="7796" y="215"/>
                    <a:pt x="7721" y="198"/>
                  </a:cubicBezTo>
                  <a:cubicBezTo>
                    <a:pt x="7698" y="194"/>
                    <a:pt x="7682" y="192"/>
                    <a:pt x="7669" y="192"/>
                  </a:cubicBezTo>
                  <a:cubicBezTo>
                    <a:pt x="7649" y="192"/>
                    <a:pt x="7634" y="195"/>
                    <a:pt x="7614" y="195"/>
                  </a:cubicBezTo>
                  <a:cubicBezTo>
                    <a:pt x="7601" y="195"/>
                    <a:pt x="7585" y="194"/>
                    <a:pt x="7563" y="189"/>
                  </a:cubicBezTo>
                  <a:cubicBezTo>
                    <a:pt x="7487" y="173"/>
                    <a:pt x="7487" y="167"/>
                    <a:pt x="7412" y="150"/>
                  </a:cubicBezTo>
                  <a:cubicBezTo>
                    <a:pt x="7334" y="133"/>
                    <a:pt x="7335" y="132"/>
                    <a:pt x="7259" y="115"/>
                  </a:cubicBezTo>
                  <a:cubicBezTo>
                    <a:pt x="7182" y="98"/>
                    <a:pt x="7182" y="98"/>
                    <a:pt x="7105" y="82"/>
                  </a:cubicBezTo>
                  <a:cubicBezTo>
                    <a:pt x="7056" y="71"/>
                    <a:pt x="7006" y="60"/>
                    <a:pt x="6954" y="53"/>
                  </a:cubicBezTo>
                  <a:cubicBezTo>
                    <a:pt x="6904" y="43"/>
                    <a:pt x="6853" y="43"/>
                    <a:pt x="6801" y="37"/>
                  </a:cubicBezTo>
                  <a:cubicBezTo>
                    <a:pt x="6750" y="31"/>
                    <a:pt x="6700" y="19"/>
                    <a:pt x="6650" y="17"/>
                  </a:cubicBezTo>
                  <a:cubicBezTo>
                    <a:pt x="6632" y="15"/>
                    <a:pt x="6614" y="15"/>
                    <a:pt x="6595" y="15"/>
                  </a:cubicBezTo>
                  <a:cubicBezTo>
                    <a:pt x="6570" y="15"/>
                    <a:pt x="6545" y="16"/>
                    <a:pt x="6521" y="16"/>
                  </a:cubicBezTo>
                  <a:cubicBezTo>
                    <a:pt x="6513" y="16"/>
                    <a:pt x="6505" y="16"/>
                    <a:pt x="6497" y="16"/>
                  </a:cubicBezTo>
                  <a:cubicBezTo>
                    <a:pt x="6447" y="13"/>
                    <a:pt x="6399" y="1"/>
                    <a:pt x="6351" y="1"/>
                  </a:cubicBezTo>
                  <a:close/>
                  <a:moveTo>
                    <a:pt x="36721" y="23597"/>
                  </a:moveTo>
                  <a:cubicBezTo>
                    <a:pt x="36722" y="23597"/>
                    <a:pt x="36722" y="23598"/>
                    <a:pt x="36722" y="23598"/>
                  </a:cubicBezTo>
                  <a:lnTo>
                    <a:pt x="36728" y="23598"/>
                  </a:lnTo>
                  <a:cubicBezTo>
                    <a:pt x="36726" y="23598"/>
                    <a:pt x="36724" y="23597"/>
                    <a:pt x="36721" y="2359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1"/>
            <p:cNvSpPr/>
            <p:nvPr/>
          </p:nvSpPr>
          <p:spPr>
            <a:xfrm>
              <a:off x="2834550" y="1326675"/>
              <a:ext cx="886825" cy="390500"/>
            </a:xfrm>
            <a:custGeom>
              <a:avLst/>
              <a:gdLst/>
              <a:ahLst/>
              <a:cxnLst/>
              <a:rect l="l" t="t" r="r" b="b"/>
              <a:pathLst>
                <a:path w="35473" h="15620" extrusionOk="0">
                  <a:moveTo>
                    <a:pt x="1853" y="0"/>
                  </a:moveTo>
                  <a:cubicBezTo>
                    <a:pt x="1823" y="0"/>
                    <a:pt x="1796" y="21"/>
                    <a:pt x="1790" y="51"/>
                  </a:cubicBezTo>
                  <a:cubicBezTo>
                    <a:pt x="1781" y="86"/>
                    <a:pt x="1804" y="122"/>
                    <a:pt x="1839" y="129"/>
                  </a:cubicBezTo>
                  <a:cubicBezTo>
                    <a:pt x="1882" y="137"/>
                    <a:pt x="1902" y="141"/>
                    <a:pt x="1924" y="142"/>
                  </a:cubicBezTo>
                  <a:cubicBezTo>
                    <a:pt x="1942" y="143"/>
                    <a:pt x="1959" y="146"/>
                    <a:pt x="1993" y="153"/>
                  </a:cubicBezTo>
                  <a:cubicBezTo>
                    <a:pt x="2026" y="159"/>
                    <a:pt x="2039" y="165"/>
                    <a:pt x="2056" y="172"/>
                  </a:cubicBezTo>
                  <a:cubicBezTo>
                    <a:pt x="2077" y="182"/>
                    <a:pt x="2100" y="193"/>
                    <a:pt x="2143" y="202"/>
                  </a:cubicBezTo>
                  <a:cubicBezTo>
                    <a:pt x="2186" y="211"/>
                    <a:pt x="2208" y="212"/>
                    <a:pt x="2229" y="214"/>
                  </a:cubicBezTo>
                  <a:cubicBezTo>
                    <a:pt x="2248" y="214"/>
                    <a:pt x="2265" y="215"/>
                    <a:pt x="2298" y="223"/>
                  </a:cubicBezTo>
                  <a:cubicBezTo>
                    <a:pt x="2331" y="231"/>
                    <a:pt x="2347" y="237"/>
                    <a:pt x="2363" y="243"/>
                  </a:cubicBezTo>
                  <a:cubicBezTo>
                    <a:pt x="2384" y="251"/>
                    <a:pt x="2405" y="260"/>
                    <a:pt x="2447" y="268"/>
                  </a:cubicBezTo>
                  <a:cubicBezTo>
                    <a:pt x="2478" y="275"/>
                    <a:pt x="2500" y="276"/>
                    <a:pt x="2518" y="276"/>
                  </a:cubicBezTo>
                  <a:cubicBezTo>
                    <a:pt x="2527" y="276"/>
                    <a:pt x="2535" y="275"/>
                    <a:pt x="2542" y="275"/>
                  </a:cubicBezTo>
                  <a:cubicBezTo>
                    <a:pt x="2559" y="275"/>
                    <a:pt x="2573" y="275"/>
                    <a:pt x="2604" y="282"/>
                  </a:cubicBezTo>
                  <a:cubicBezTo>
                    <a:pt x="2639" y="290"/>
                    <a:pt x="2656" y="295"/>
                    <a:pt x="2674" y="300"/>
                  </a:cubicBezTo>
                  <a:cubicBezTo>
                    <a:pt x="2693" y="306"/>
                    <a:pt x="2713" y="312"/>
                    <a:pt x="2754" y="321"/>
                  </a:cubicBezTo>
                  <a:cubicBezTo>
                    <a:pt x="2787" y="329"/>
                    <a:pt x="2804" y="335"/>
                    <a:pt x="2820" y="341"/>
                  </a:cubicBezTo>
                  <a:cubicBezTo>
                    <a:pt x="2841" y="348"/>
                    <a:pt x="2862" y="357"/>
                    <a:pt x="2904" y="365"/>
                  </a:cubicBezTo>
                  <a:cubicBezTo>
                    <a:pt x="2949" y="375"/>
                    <a:pt x="2974" y="375"/>
                    <a:pt x="2996" y="375"/>
                  </a:cubicBezTo>
                  <a:cubicBezTo>
                    <a:pt x="3003" y="375"/>
                    <a:pt x="3009" y="374"/>
                    <a:pt x="3015" y="374"/>
                  </a:cubicBezTo>
                  <a:cubicBezTo>
                    <a:pt x="3026" y="374"/>
                    <a:pt x="3039" y="375"/>
                    <a:pt x="3059" y="381"/>
                  </a:cubicBezTo>
                  <a:cubicBezTo>
                    <a:pt x="3089" y="388"/>
                    <a:pt x="3101" y="394"/>
                    <a:pt x="3118" y="401"/>
                  </a:cubicBezTo>
                  <a:cubicBezTo>
                    <a:pt x="3138" y="411"/>
                    <a:pt x="3161" y="423"/>
                    <a:pt x="3207" y="432"/>
                  </a:cubicBezTo>
                  <a:cubicBezTo>
                    <a:pt x="3243" y="439"/>
                    <a:pt x="3261" y="444"/>
                    <a:pt x="3280" y="449"/>
                  </a:cubicBezTo>
                  <a:lnTo>
                    <a:pt x="3358" y="467"/>
                  </a:lnTo>
                  <a:cubicBezTo>
                    <a:pt x="3382" y="471"/>
                    <a:pt x="3400" y="473"/>
                    <a:pt x="3416" y="473"/>
                  </a:cubicBezTo>
                  <a:cubicBezTo>
                    <a:pt x="3435" y="473"/>
                    <a:pt x="3449" y="471"/>
                    <a:pt x="3462" y="468"/>
                  </a:cubicBezTo>
                  <a:cubicBezTo>
                    <a:pt x="3473" y="467"/>
                    <a:pt x="3481" y="465"/>
                    <a:pt x="3492" y="465"/>
                  </a:cubicBezTo>
                  <a:cubicBezTo>
                    <a:pt x="3499" y="465"/>
                    <a:pt x="3507" y="466"/>
                    <a:pt x="3517" y="468"/>
                  </a:cubicBezTo>
                  <a:cubicBezTo>
                    <a:pt x="3544" y="474"/>
                    <a:pt x="3554" y="480"/>
                    <a:pt x="3570" y="490"/>
                  </a:cubicBezTo>
                  <a:cubicBezTo>
                    <a:pt x="3590" y="502"/>
                    <a:pt x="3614" y="515"/>
                    <a:pt x="3662" y="526"/>
                  </a:cubicBezTo>
                  <a:cubicBezTo>
                    <a:pt x="3694" y="533"/>
                    <a:pt x="3716" y="534"/>
                    <a:pt x="3734" y="534"/>
                  </a:cubicBezTo>
                  <a:cubicBezTo>
                    <a:pt x="3743" y="534"/>
                    <a:pt x="3751" y="534"/>
                    <a:pt x="3758" y="533"/>
                  </a:cubicBezTo>
                  <a:cubicBezTo>
                    <a:pt x="3764" y="533"/>
                    <a:pt x="3769" y="533"/>
                    <a:pt x="3774" y="533"/>
                  </a:cubicBezTo>
                  <a:cubicBezTo>
                    <a:pt x="3786" y="533"/>
                    <a:pt x="3798" y="534"/>
                    <a:pt x="3819" y="538"/>
                  </a:cubicBezTo>
                  <a:cubicBezTo>
                    <a:pt x="3852" y="546"/>
                    <a:pt x="3871" y="550"/>
                    <a:pt x="3888" y="556"/>
                  </a:cubicBezTo>
                  <a:cubicBezTo>
                    <a:pt x="3907" y="563"/>
                    <a:pt x="3928" y="569"/>
                    <a:pt x="3968" y="577"/>
                  </a:cubicBezTo>
                  <a:cubicBezTo>
                    <a:pt x="4009" y="587"/>
                    <a:pt x="4031" y="589"/>
                    <a:pt x="4051" y="590"/>
                  </a:cubicBezTo>
                  <a:cubicBezTo>
                    <a:pt x="4068" y="593"/>
                    <a:pt x="4086" y="594"/>
                    <a:pt x="4121" y="601"/>
                  </a:cubicBezTo>
                  <a:cubicBezTo>
                    <a:pt x="4152" y="607"/>
                    <a:pt x="4165" y="613"/>
                    <a:pt x="4182" y="621"/>
                  </a:cubicBezTo>
                  <a:cubicBezTo>
                    <a:pt x="4201" y="632"/>
                    <a:pt x="4224" y="642"/>
                    <a:pt x="4269" y="651"/>
                  </a:cubicBezTo>
                  <a:cubicBezTo>
                    <a:pt x="4315" y="661"/>
                    <a:pt x="4339" y="661"/>
                    <a:pt x="4361" y="661"/>
                  </a:cubicBezTo>
                  <a:cubicBezTo>
                    <a:pt x="4379" y="661"/>
                    <a:pt x="4395" y="661"/>
                    <a:pt x="4425" y="667"/>
                  </a:cubicBezTo>
                  <a:cubicBezTo>
                    <a:pt x="4452" y="673"/>
                    <a:pt x="4464" y="679"/>
                    <a:pt x="4480" y="687"/>
                  </a:cubicBezTo>
                  <a:cubicBezTo>
                    <a:pt x="4499" y="699"/>
                    <a:pt x="4523" y="714"/>
                    <a:pt x="4572" y="724"/>
                  </a:cubicBezTo>
                  <a:cubicBezTo>
                    <a:pt x="4599" y="730"/>
                    <a:pt x="4619" y="732"/>
                    <a:pt x="4636" y="732"/>
                  </a:cubicBezTo>
                  <a:cubicBezTo>
                    <a:pt x="4649" y="732"/>
                    <a:pt x="4659" y="731"/>
                    <a:pt x="4669" y="730"/>
                  </a:cubicBezTo>
                  <a:cubicBezTo>
                    <a:pt x="4676" y="729"/>
                    <a:pt x="4683" y="729"/>
                    <a:pt x="4690" y="729"/>
                  </a:cubicBezTo>
                  <a:cubicBezTo>
                    <a:pt x="4700" y="729"/>
                    <a:pt x="4711" y="730"/>
                    <a:pt x="4728" y="733"/>
                  </a:cubicBezTo>
                  <a:cubicBezTo>
                    <a:pt x="4755" y="739"/>
                    <a:pt x="4767" y="745"/>
                    <a:pt x="4783" y="754"/>
                  </a:cubicBezTo>
                  <a:cubicBezTo>
                    <a:pt x="4802" y="765"/>
                    <a:pt x="4826" y="778"/>
                    <a:pt x="4875" y="789"/>
                  </a:cubicBezTo>
                  <a:cubicBezTo>
                    <a:pt x="4916" y="799"/>
                    <a:pt x="4937" y="800"/>
                    <a:pt x="4958" y="802"/>
                  </a:cubicBezTo>
                  <a:cubicBezTo>
                    <a:pt x="4976" y="806"/>
                    <a:pt x="4995" y="807"/>
                    <a:pt x="5030" y="814"/>
                  </a:cubicBezTo>
                  <a:cubicBezTo>
                    <a:pt x="5073" y="824"/>
                    <a:pt x="5098" y="825"/>
                    <a:pt x="5118" y="825"/>
                  </a:cubicBezTo>
                  <a:cubicBezTo>
                    <a:pt x="5135" y="825"/>
                    <a:pt x="5152" y="825"/>
                    <a:pt x="5184" y="833"/>
                  </a:cubicBezTo>
                  <a:cubicBezTo>
                    <a:pt x="5213" y="839"/>
                    <a:pt x="5224" y="845"/>
                    <a:pt x="5238" y="854"/>
                  </a:cubicBezTo>
                  <a:cubicBezTo>
                    <a:pt x="5257" y="867"/>
                    <a:pt x="5282" y="880"/>
                    <a:pt x="5330" y="891"/>
                  </a:cubicBezTo>
                  <a:cubicBezTo>
                    <a:pt x="5370" y="899"/>
                    <a:pt x="5391" y="903"/>
                    <a:pt x="5411" y="905"/>
                  </a:cubicBezTo>
                  <a:cubicBezTo>
                    <a:pt x="5429" y="909"/>
                    <a:pt x="5448" y="911"/>
                    <a:pt x="5484" y="920"/>
                  </a:cubicBezTo>
                  <a:cubicBezTo>
                    <a:pt x="5520" y="927"/>
                    <a:pt x="5536" y="933"/>
                    <a:pt x="5554" y="938"/>
                  </a:cubicBezTo>
                  <a:cubicBezTo>
                    <a:pt x="5575" y="944"/>
                    <a:pt x="5594" y="948"/>
                    <a:pt x="5633" y="957"/>
                  </a:cubicBezTo>
                  <a:cubicBezTo>
                    <a:pt x="5655" y="962"/>
                    <a:pt x="5674" y="964"/>
                    <a:pt x="5689" y="964"/>
                  </a:cubicBezTo>
                  <a:cubicBezTo>
                    <a:pt x="5708" y="964"/>
                    <a:pt x="5722" y="962"/>
                    <a:pt x="5735" y="960"/>
                  </a:cubicBezTo>
                  <a:cubicBezTo>
                    <a:pt x="5743" y="959"/>
                    <a:pt x="5750" y="958"/>
                    <a:pt x="5758" y="958"/>
                  </a:cubicBezTo>
                  <a:cubicBezTo>
                    <a:pt x="5767" y="958"/>
                    <a:pt x="5777" y="959"/>
                    <a:pt x="5790" y="962"/>
                  </a:cubicBezTo>
                  <a:cubicBezTo>
                    <a:pt x="5819" y="969"/>
                    <a:pt x="5833" y="976"/>
                    <a:pt x="5849" y="983"/>
                  </a:cubicBezTo>
                  <a:cubicBezTo>
                    <a:pt x="5868" y="994"/>
                    <a:pt x="5892" y="1005"/>
                    <a:pt x="5938" y="1014"/>
                  </a:cubicBezTo>
                  <a:cubicBezTo>
                    <a:pt x="5978" y="1024"/>
                    <a:pt x="6000" y="1026"/>
                    <a:pt x="6021" y="1029"/>
                  </a:cubicBezTo>
                  <a:cubicBezTo>
                    <a:pt x="6039" y="1030"/>
                    <a:pt x="6056" y="1031"/>
                    <a:pt x="6091" y="1039"/>
                  </a:cubicBezTo>
                  <a:cubicBezTo>
                    <a:pt x="6124" y="1047"/>
                    <a:pt x="6140" y="1053"/>
                    <a:pt x="6157" y="1059"/>
                  </a:cubicBezTo>
                  <a:cubicBezTo>
                    <a:pt x="6178" y="1066"/>
                    <a:pt x="6199" y="1074"/>
                    <a:pt x="6241" y="1083"/>
                  </a:cubicBezTo>
                  <a:cubicBezTo>
                    <a:pt x="6285" y="1093"/>
                    <a:pt x="6310" y="1093"/>
                    <a:pt x="6332" y="1093"/>
                  </a:cubicBezTo>
                  <a:cubicBezTo>
                    <a:pt x="6351" y="1093"/>
                    <a:pt x="6365" y="1093"/>
                    <a:pt x="6396" y="1102"/>
                  </a:cubicBezTo>
                  <a:cubicBezTo>
                    <a:pt x="6425" y="1108"/>
                    <a:pt x="6437" y="1114"/>
                    <a:pt x="6453" y="1122"/>
                  </a:cubicBezTo>
                  <a:cubicBezTo>
                    <a:pt x="6472" y="1133"/>
                    <a:pt x="6497" y="1145"/>
                    <a:pt x="6544" y="1156"/>
                  </a:cubicBezTo>
                  <a:cubicBezTo>
                    <a:pt x="6574" y="1161"/>
                    <a:pt x="6596" y="1163"/>
                    <a:pt x="6614" y="1163"/>
                  </a:cubicBezTo>
                  <a:cubicBezTo>
                    <a:pt x="6624" y="1163"/>
                    <a:pt x="6633" y="1162"/>
                    <a:pt x="6641" y="1162"/>
                  </a:cubicBezTo>
                  <a:cubicBezTo>
                    <a:pt x="6648" y="1161"/>
                    <a:pt x="6654" y="1161"/>
                    <a:pt x="6661" y="1161"/>
                  </a:cubicBezTo>
                  <a:cubicBezTo>
                    <a:pt x="6672" y="1161"/>
                    <a:pt x="6683" y="1162"/>
                    <a:pt x="6701" y="1166"/>
                  </a:cubicBezTo>
                  <a:cubicBezTo>
                    <a:pt x="6738" y="1174"/>
                    <a:pt x="6753" y="1180"/>
                    <a:pt x="6772" y="1184"/>
                  </a:cubicBezTo>
                  <a:cubicBezTo>
                    <a:pt x="6792" y="1190"/>
                    <a:pt x="6811" y="1195"/>
                    <a:pt x="6850" y="1204"/>
                  </a:cubicBezTo>
                  <a:cubicBezTo>
                    <a:pt x="6885" y="1212"/>
                    <a:pt x="6902" y="1217"/>
                    <a:pt x="6919" y="1223"/>
                  </a:cubicBezTo>
                  <a:cubicBezTo>
                    <a:pt x="6940" y="1229"/>
                    <a:pt x="6959" y="1235"/>
                    <a:pt x="7000" y="1243"/>
                  </a:cubicBezTo>
                  <a:lnTo>
                    <a:pt x="7152" y="1275"/>
                  </a:lnTo>
                  <a:cubicBezTo>
                    <a:pt x="7186" y="1281"/>
                    <a:pt x="7201" y="1287"/>
                    <a:pt x="7218" y="1293"/>
                  </a:cubicBezTo>
                  <a:cubicBezTo>
                    <a:pt x="7238" y="1299"/>
                    <a:pt x="7260" y="1307"/>
                    <a:pt x="7301" y="1316"/>
                  </a:cubicBezTo>
                  <a:cubicBezTo>
                    <a:pt x="7331" y="1322"/>
                    <a:pt x="7353" y="1325"/>
                    <a:pt x="7371" y="1325"/>
                  </a:cubicBezTo>
                  <a:cubicBezTo>
                    <a:pt x="7380" y="1325"/>
                    <a:pt x="7387" y="1324"/>
                    <a:pt x="7394" y="1323"/>
                  </a:cubicBezTo>
                  <a:cubicBezTo>
                    <a:pt x="7399" y="1323"/>
                    <a:pt x="7404" y="1323"/>
                    <a:pt x="7409" y="1323"/>
                  </a:cubicBezTo>
                  <a:cubicBezTo>
                    <a:pt x="7421" y="1323"/>
                    <a:pt x="7434" y="1324"/>
                    <a:pt x="7455" y="1328"/>
                  </a:cubicBezTo>
                  <a:cubicBezTo>
                    <a:pt x="7489" y="1335"/>
                    <a:pt x="7504" y="1341"/>
                    <a:pt x="7520" y="1347"/>
                  </a:cubicBezTo>
                  <a:cubicBezTo>
                    <a:pt x="7539" y="1357"/>
                    <a:pt x="7561" y="1364"/>
                    <a:pt x="7604" y="1374"/>
                  </a:cubicBezTo>
                  <a:cubicBezTo>
                    <a:pt x="7638" y="1381"/>
                    <a:pt x="7653" y="1387"/>
                    <a:pt x="7670" y="1393"/>
                  </a:cubicBezTo>
                  <a:cubicBezTo>
                    <a:pt x="7691" y="1401"/>
                    <a:pt x="7710" y="1408"/>
                    <a:pt x="7753" y="1418"/>
                  </a:cubicBezTo>
                  <a:cubicBezTo>
                    <a:pt x="7778" y="1423"/>
                    <a:pt x="7798" y="1425"/>
                    <a:pt x="7815" y="1425"/>
                  </a:cubicBezTo>
                  <a:cubicBezTo>
                    <a:pt x="7830" y="1425"/>
                    <a:pt x="7842" y="1424"/>
                    <a:pt x="7853" y="1422"/>
                  </a:cubicBezTo>
                  <a:cubicBezTo>
                    <a:pt x="7862" y="1421"/>
                    <a:pt x="7870" y="1419"/>
                    <a:pt x="7878" y="1419"/>
                  </a:cubicBezTo>
                  <a:cubicBezTo>
                    <a:pt x="7887" y="1419"/>
                    <a:pt x="7897" y="1421"/>
                    <a:pt x="7910" y="1424"/>
                  </a:cubicBezTo>
                  <a:cubicBezTo>
                    <a:pt x="7938" y="1430"/>
                    <a:pt x="7949" y="1436"/>
                    <a:pt x="7963" y="1444"/>
                  </a:cubicBezTo>
                  <a:cubicBezTo>
                    <a:pt x="7983" y="1456"/>
                    <a:pt x="8007" y="1472"/>
                    <a:pt x="8055" y="1483"/>
                  </a:cubicBezTo>
                  <a:lnTo>
                    <a:pt x="8358" y="1547"/>
                  </a:lnTo>
                  <a:cubicBezTo>
                    <a:pt x="8385" y="1553"/>
                    <a:pt x="8405" y="1555"/>
                    <a:pt x="8421" y="1555"/>
                  </a:cubicBezTo>
                  <a:cubicBezTo>
                    <a:pt x="8436" y="1555"/>
                    <a:pt x="8447" y="1554"/>
                    <a:pt x="8458" y="1552"/>
                  </a:cubicBezTo>
                  <a:cubicBezTo>
                    <a:pt x="8464" y="1552"/>
                    <a:pt x="8470" y="1551"/>
                    <a:pt x="8477" y="1551"/>
                  </a:cubicBezTo>
                  <a:cubicBezTo>
                    <a:pt x="8487" y="1551"/>
                    <a:pt x="8499" y="1552"/>
                    <a:pt x="8514" y="1556"/>
                  </a:cubicBezTo>
                  <a:cubicBezTo>
                    <a:pt x="8544" y="1562"/>
                    <a:pt x="8556" y="1568"/>
                    <a:pt x="8570" y="1576"/>
                  </a:cubicBezTo>
                  <a:cubicBezTo>
                    <a:pt x="8591" y="1588"/>
                    <a:pt x="8615" y="1601"/>
                    <a:pt x="8661" y="1611"/>
                  </a:cubicBezTo>
                  <a:cubicBezTo>
                    <a:pt x="8687" y="1617"/>
                    <a:pt x="8707" y="1619"/>
                    <a:pt x="8724" y="1619"/>
                  </a:cubicBezTo>
                  <a:cubicBezTo>
                    <a:pt x="8737" y="1619"/>
                    <a:pt x="8748" y="1618"/>
                    <a:pt x="8758" y="1617"/>
                  </a:cubicBezTo>
                  <a:cubicBezTo>
                    <a:pt x="8767" y="1617"/>
                    <a:pt x="8775" y="1616"/>
                    <a:pt x="8784" y="1616"/>
                  </a:cubicBezTo>
                  <a:cubicBezTo>
                    <a:pt x="8792" y="1616"/>
                    <a:pt x="8803" y="1617"/>
                    <a:pt x="8817" y="1620"/>
                  </a:cubicBezTo>
                  <a:cubicBezTo>
                    <a:pt x="8848" y="1626"/>
                    <a:pt x="8861" y="1632"/>
                    <a:pt x="8878" y="1641"/>
                  </a:cubicBezTo>
                  <a:cubicBezTo>
                    <a:pt x="8900" y="1649"/>
                    <a:pt x="8920" y="1660"/>
                    <a:pt x="8966" y="1668"/>
                  </a:cubicBezTo>
                  <a:cubicBezTo>
                    <a:pt x="8998" y="1676"/>
                    <a:pt x="9021" y="1678"/>
                    <a:pt x="9039" y="1678"/>
                  </a:cubicBezTo>
                  <a:cubicBezTo>
                    <a:pt x="9047" y="1678"/>
                    <a:pt x="9054" y="1677"/>
                    <a:pt x="9061" y="1677"/>
                  </a:cubicBezTo>
                  <a:cubicBezTo>
                    <a:pt x="9068" y="1676"/>
                    <a:pt x="9074" y="1675"/>
                    <a:pt x="9081" y="1675"/>
                  </a:cubicBezTo>
                  <a:cubicBezTo>
                    <a:pt x="9092" y="1675"/>
                    <a:pt x="9104" y="1677"/>
                    <a:pt x="9121" y="1680"/>
                  </a:cubicBezTo>
                  <a:cubicBezTo>
                    <a:pt x="9150" y="1687"/>
                    <a:pt x="9161" y="1693"/>
                    <a:pt x="9176" y="1702"/>
                  </a:cubicBezTo>
                  <a:cubicBezTo>
                    <a:pt x="9196" y="1714"/>
                    <a:pt x="9221" y="1728"/>
                    <a:pt x="9269" y="1739"/>
                  </a:cubicBezTo>
                  <a:lnTo>
                    <a:pt x="9420" y="1770"/>
                  </a:lnTo>
                  <a:cubicBezTo>
                    <a:pt x="9463" y="1780"/>
                    <a:pt x="9483" y="1782"/>
                    <a:pt x="9505" y="1783"/>
                  </a:cubicBezTo>
                  <a:cubicBezTo>
                    <a:pt x="9523" y="1786"/>
                    <a:pt x="9539" y="1787"/>
                    <a:pt x="9574" y="1794"/>
                  </a:cubicBezTo>
                  <a:lnTo>
                    <a:pt x="9726" y="1826"/>
                  </a:lnTo>
                  <a:cubicBezTo>
                    <a:pt x="9766" y="1836"/>
                    <a:pt x="9785" y="1838"/>
                    <a:pt x="9804" y="1842"/>
                  </a:cubicBezTo>
                  <a:cubicBezTo>
                    <a:pt x="9823" y="1844"/>
                    <a:pt x="9841" y="1848"/>
                    <a:pt x="9877" y="1855"/>
                  </a:cubicBezTo>
                  <a:cubicBezTo>
                    <a:pt x="9917" y="1865"/>
                    <a:pt x="9935" y="1867"/>
                    <a:pt x="9955" y="1872"/>
                  </a:cubicBezTo>
                  <a:cubicBezTo>
                    <a:pt x="9973" y="1874"/>
                    <a:pt x="9991" y="1879"/>
                    <a:pt x="10028" y="1886"/>
                  </a:cubicBezTo>
                  <a:lnTo>
                    <a:pt x="10180" y="1920"/>
                  </a:lnTo>
                  <a:cubicBezTo>
                    <a:pt x="10215" y="1928"/>
                    <a:pt x="10233" y="1934"/>
                    <a:pt x="10250" y="1938"/>
                  </a:cubicBezTo>
                  <a:cubicBezTo>
                    <a:pt x="10270" y="1945"/>
                    <a:pt x="10289" y="1951"/>
                    <a:pt x="10330" y="1959"/>
                  </a:cubicBezTo>
                  <a:lnTo>
                    <a:pt x="10481" y="1992"/>
                  </a:lnTo>
                  <a:cubicBezTo>
                    <a:pt x="10520" y="2000"/>
                    <a:pt x="10541" y="2004"/>
                    <a:pt x="10560" y="2006"/>
                  </a:cubicBezTo>
                  <a:cubicBezTo>
                    <a:pt x="10578" y="2010"/>
                    <a:pt x="10597" y="2012"/>
                    <a:pt x="10633" y="2020"/>
                  </a:cubicBezTo>
                  <a:cubicBezTo>
                    <a:pt x="10663" y="2028"/>
                    <a:pt x="10675" y="2034"/>
                    <a:pt x="10692" y="2041"/>
                  </a:cubicBezTo>
                  <a:cubicBezTo>
                    <a:pt x="10712" y="2050"/>
                    <a:pt x="10735" y="2061"/>
                    <a:pt x="10779" y="2072"/>
                  </a:cubicBezTo>
                  <a:cubicBezTo>
                    <a:pt x="10819" y="2080"/>
                    <a:pt x="10840" y="2084"/>
                    <a:pt x="10859" y="2086"/>
                  </a:cubicBezTo>
                  <a:cubicBezTo>
                    <a:pt x="10878" y="2090"/>
                    <a:pt x="10895" y="2092"/>
                    <a:pt x="10931" y="2101"/>
                  </a:cubicBezTo>
                  <a:cubicBezTo>
                    <a:pt x="10971" y="2108"/>
                    <a:pt x="10990" y="2113"/>
                    <a:pt x="11010" y="2115"/>
                  </a:cubicBezTo>
                  <a:cubicBezTo>
                    <a:pt x="11029" y="2120"/>
                    <a:pt x="11047" y="2123"/>
                    <a:pt x="11083" y="2131"/>
                  </a:cubicBezTo>
                  <a:lnTo>
                    <a:pt x="11235" y="2164"/>
                  </a:lnTo>
                  <a:cubicBezTo>
                    <a:pt x="11277" y="2173"/>
                    <a:pt x="11300" y="2175"/>
                    <a:pt x="11322" y="2176"/>
                  </a:cubicBezTo>
                  <a:cubicBezTo>
                    <a:pt x="11338" y="2177"/>
                    <a:pt x="11355" y="2177"/>
                    <a:pt x="11389" y="2186"/>
                  </a:cubicBezTo>
                  <a:cubicBezTo>
                    <a:pt x="11431" y="2194"/>
                    <a:pt x="11452" y="2198"/>
                    <a:pt x="11473" y="2199"/>
                  </a:cubicBezTo>
                  <a:cubicBezTo>
                    <a:pt x="11492" y="2200"/>
                    <a:pt x="11507" y="2201"/>
                    <a:pt x="11543" y="2210"/>
                  </a:cubicBezTo>
                  <a:cubicBezTo>
                    <a:pt x="11568" y="2213"/>
                    <a:pt x="11578" y="2219"/>
                    <a:pt x="11592" y="2230"/>
                  </a:cubicBezTo>
                  <a:cubicBezTo>
                    <a:pt x="11613" y="2244"/>
                    <a:pt x="11637" y="2261"/>
                    <a:pt x="11687" y="2272"/>
                  </a:cubicBezTo>
                  <a:cubicBezTo>
                    <a:pt x="11729" y="2280"/>
                    <a:pt x="11750" y="2282"/>
                    <a:pt x="11773" y="2284"/>
                  </a:cubicBezTo>
                  <a:cubicBezTo>
                    <a:pt x="11790" y="2285"/>
                    <a:pt x="11807" y="2285"/>
                    <a:pt x="11839" y="2292"/>
                  </a:cubicBezTo>
                  <a:cubicBezTo>
                    <a:pt x="11876" y="2301"/>
                    <a:pt x="11893" y="2307"/>
                    <a:pt x="11911" y="2310"/>
                  </a:cubicBezTo>
                  <a:cubicBezTo>
                    <a:pt x="11930" y="2316"/>
                    <a:pt x="11950" y="2321"/>
                    <a:pt x="11989" y="2331"/>
                  </a:cubicBezTo>
                  <a:cubicBezTo>
                    <a:pt x="12021" y="2337"/>
                    <a:pt x="12043" y="2339"/>
                    <a:pt x="12061" y="2339"/>
                  </a:cubicBezTo>
                  <a:cubicBezTo>
                    <a:pt x="12070" y="2339"/>
                    <a:pt x="12078" y="2339"/>
                    <a:pt x="12085" y="2338"/>
                  </a:cubicBezTo>
                  <a:cubicBezTo>
                    <a:pt x="12091" y="2338"/>
                    <a:pt x="12096" y="2338"/>
                    <a:pt x="12101" y="2338"/>
                  </a:cubicBezTo>
                  <a:cubicBezTo>
                    <a:pt x="12113" y="2338"/>
                    <a:pt x="12126" y="2339"/>
                    <a:pt x="12146" y="2343"/>
                  </a:cubicBezTo>
                  <a:cubicBezTo>
                    <a:pt x="12177" y="2349"/>
                    <a:pt x="12192" y="2356"/>
                    <a:pt x="12207" y="2362"/>
                  </a:cubicBezTo>
                  <a:cubicBezTo>
                    <a:pt x="12227" y="2371"/>
                    <a:pt x="12249" y="2381"/>
                    <a:pt x="12292" y="2389"/>
                  </a:cubicBezTo>
                  <a:cubicBezTo>
                    <a:pt x="12324" y="2395"/>
                    <a:pt x="12340" y="2404"/>
                    <a:pt x="12354" y="2410"/>
                  </a:cubicBezTo>
                  <a:cubicBezTo>
                    <a:pt x="12376" y="2418"/>
                    <a:pt x="12396" y="2428"/>
                    <a:pt x="12440" y="2436"/>
                  </a:cubicBezTo>
                  <a:cubicBezTo>
                    <a:pt x="12486" y="2446"/>
                    <a:pt x="12512" y="2446"/>
                    <a:pt x="12533" y="2446"/>
                  </a:cubicBezTo>
                  <a:cubicBezTo>
                    <a:pt x="12551" y="2446"/>
                    <a:pt x="12566" y="2446"/>
                    <a:pt x="12596" y="2452"/>
                  </a:cubicBezTo>
                  <a:cubicBezTo>
                    <a:pt x="12627" y="2458"/>
                    <a:pt x="12640" y="2464"/>
                    <a:pt x="12657" y="2471"/>
                  </a:cubicBezTo>
                  <a:cubicBezTo>
                    <a:pt x="12676" y="2480"/>
                    <a:pt x="12699" y="2491"/>
                    <a:pt x="12745" y="2500"/>
                  </a:cubicBezTo>
                  <a:cubicBezTo>
                    <a:pt x="12771" y="2506"/>
                    <a:pt x="12790" y="2507"/>
                    <a:pt x="12807" y="2507"/>
                  </a:cubicBezTo>
                  <a:cubicBezTo>
                    <a:pt x="12822" y="2507"/>
                    <a:pt x="12834" y="2506"/>
                    <a:pt x="12845" y="2504"/>
                  </a:cubicBezTo>
                  <a:cubicBezTo>
                    <a:pt x="12852" y="2504"/>
                    <a:pt x="12858" y="2503"/>
                    <a:pt x="12865" y="2503"/>
                  </a:cubicBezTo>
                  <a:cubicBezTo>
                    <a:pt x="12875" y="2503"/>
                    <a:pt x="12886" y="2504"/>
                    <a:pt x="12903" y="2508"/>
                  </a:cubicBezTo>
                  <a:cubicBezTo>
                    <a:pt x="12935" y="2515"/>
                    <a:pt x="12952" y="2521"/>
                    <a:pt x="12967" y="2527"/>
                  </a:cubicBezTo>
                  <a:cubicBezTo>
                    <a:pt x="12989" y="2537"/>
                    <a:pt x="13009" y="2544"/>
                    <a:pt x="13052" y="2553"/>
                  </a:cubicBezTo>
                  <a:cubicBezTo>
                    <a:pt x="13087" y="2561"/>
                    <a:pt x="13105" y="2567"/>
                    <a:pt x="13122" y="2571"/>
                  </a:cubicBezTo>
                  <a:cubicBezTo>
                    <a:pt x="13141" y="2577"/>
                    <a:pt x="13161" y="2583"/>
                    <a:pt x="13202" y="2593"/>
                  </a:cubicBezTo>
                  <a:cubicBezTo>
                    <a:pt x="13234" y="2600"/>
                    <a:pt x="13256" y="2601"/>
                    <a:pt x="13273" y="2601"/>
                  </a:cubicBezTo>
                  <a:cubicBezTo>
                    <a:pt x="13281" y="2601"/>
                    <a:pt x="13288" y="2601"/>
                    <a:pt x="13294" y="2601"/>
                  </a:cubicBezTo>
                  <a:cubicBezTo>
                    <a:pt x="13312" y="2601"/>
                    <a:pt x="13327" y="2601"/>
                    <a:pt x="13357" y="2607"/>
                  </a:cubicBezTo>
                  <a:cubicBezTo>
                    <a:pt x="13387" y="2616"/>
                    <a:pt x="13399" y="2622"/>
                    <a:pt x="13415" y="2629"/>
                  </a:cubicBezTo>
                  <a:cubicBezTo>
                    <a:pt x="13433" y="2637"/>
                    <a:pt x="13457" y="2648"/>
                    <a:pt x="13504" y="2659"/>
                  </a:cubicBezTo>
                  <a:lnTo>
                    <a:pt x="13655" y="2691"/>
                  </a:lnTo>
                  <a:cubicBezTo>
                    <a:pt x="13694" y="2700"/>
                    <a:pt x="13715" y="2703"/>
                    <a:pt x="13735" y="2706"/>
                  </a:cubicBezTo>
                  <a:cubicBezTo>
                    <a:pt x="13753" y="2709"/>
                    <a:pt x="13770" y="2712"/>
                    <a:pt x="13806" y="2720"/>
                  </a:cubicBezTo>
                  <a:cubicBezTo>
                    <a:pt x="13844" y="2727"/>
                    <a:pt x="13862" y="2732"/>
                    <a:pt x="13880" y="2737"/>
                  </a:cubicBezTo>
                  <a:cubicBezTo>
                    <a:pt x="13900" y="2740"/>
                    <a:pt x="13918" y="2745"/>
                    <a:pt x="13958" y="2755"/>
                  </a:cubicBezTo>
                  <a:cubicBezTo>
                    <a:pt x="13993" y="2762"/>
                    <a:pt x="14011" y="2767"/>
                    <a:pt x="14027" y="2773"/>
                  </a:cubicBezTo>
                  <a:cubicBezTo>
                    <a:pt x="14047" y="2779"/>
                    <a:pt x="14067" y="2785"/>
                    <a:pt x="14108" y="2794"/>
                  </a:cubicBezTo>
                  <a:lnTo>
                    <a:pt x="14259" y="2825"/>
                  </a:lnTo>
                  <a:cubicBezTo>
                    <a:pt x="14287" y="2831"/>
                    <a:pt x="14308" y="2833"/>
                    <a:pt x="14325" y="2833"/>
                  </a:cubicBezTo>
                  <a:cubicBezTo>
                    <a:pt x="14337" y="2833"/>
                    <a:pt x="14348" y="2832"/>
                    <a:pt x="14357" y="2831"/>
                  </a:cubicBezTo>
                  <a:cubicBezTo>
                    <a:pt x="14365" y="2831"/>
                    <a:pt x="14371" y="2830"/>
                    <a:pt x="14378" y="2830"/>
                  </a:cubicBezTo>
                  <a:cubicBezTo>
                    <a:pt x="14388" y="2830"/>
                    <a:pt x="14400" y="2831"/>
                    <a:pt x="14417" y="2835"/>
                  </a:cubicBezTo>
                  <a:lnTo>
                    <a:pt x="14568" y="2866"/>
                  </a:lnTo>
                  <a:cubicBezTo>
                    <a:pt x="14605" y="2874"/>
                    <a:pt x="14623" y="2878"/>
                    <a:pt x="14641" y="2883"/>
                  </a:cubicBezTo>
                  <a:lnTo>
                    <a:pt x="14720" y="2901"/>
                  </a:lnTo>
                  <a:cubicBezTo>
                    <a:pt x="14750" y="2907"/>
                    <a:pt x="14763" y="2914"/>
                    <a:pt x="14780" y="2921"/>
                  </a:cubicBezTo>
                  <a:cubicBezTo>
                    <a:pt x="14800" y="2930"/>
                    <a:pt x="14823" y="2940"/>
                    <a:pt x="14866" y="2950"/>
                  </a:cubicBezTo>
                  <a:cubicBezTo>
                    <a:pt x="14907" y="2959"/>
                    <a:pt x="14928" y="2959"/>
                    <a:pt x="14948" y="2959"/>
                  </a:cubicBezTo>
                  <a:cubicBezTo>
                    <a:pt x="14949" y="2959"/>
                    <a:pt x="14951" y="2959"/>
                    <a:pt x="14952" y="2959"/>
                  </a:cubicBezTo>
                  <a:cubicBezTo>
                    <a:pt x="14971" y="2959"/>
                    <a:pt x="14988" y="2959"/>
                    <a:pt x="15020" y="2967"/>
                  </a:cubicBezTo>
                  <a:cubicBezTo>
                    <a:pt x="15054" y="2974"/>
                    <a:pt x="15071" y="2980"/>
                    <a:pt x="15087" y="2986"/>
                  </a:cubicBezTo>
                  <a:cubicBezTo>
                    <a:pt x="15108" y="2993"/>
                    <a:pt x="15128" y="3001"/>
                    <a:pt x="15170" y="3010"/>
                  </a:cubicBezTo>
                  <a:lnTo>
                    <a:pt x="15322" y="3042"/>
                  </a:lnTo>
                  <a:cubicBezTo>
                    <a:pt x="15362" y="3052"/>
                    <a:pt x="15382" y="3054"/>
                    <a:pt x="15402" y="3058"/>
                  </a:cubicBezTo>
                  <a:cubicBezTo>
                    <a:pt x="15420" y="3060"/>
                    <a:pt x="15438" y="3064"/>
                    <a:pt x="15474" y="3071"/>
                  </a:cubicBezTo>
                  <a:cubicBezTo>
                    <a:pt x="15515" y="3079"/>
                    <a:pt x="15537" y="3083"/>
                    <a:pt x="15558" y="3084"/>
                  </a:cubicBezTo>
                  <a:cubicBezTo>
                    <a:pt x="15576" y="3085"/>
                    <a:pt x="15593" y="3088"/>
                    <a:pt x="15628" y="3095"/>
                  </a:cubicBezTo>
                  <a:cubicBezTo>
                    <a:pt x="15656" y="3101"/>
                    <a:pt x="15668" y="3107"/>
                    <a:pt x="15684" y="3116"/>
                  </a:cubicBezTo>
                  <a:cubicBezTo>
                    <a:pt x="15703" y="3127"/>
                    <a:pt x="15727" y="3139"/>
                    <a:pt x="15775" y="3150"/>
                  </a:cubicBezTo>
                  <a:cubicBezTo>
                    <a:pt x="15811" y="3157"/>
                    <a:pt x="15829" y="3162"/>
                    <a:pt x="15847" y="3167"/>
                  </a:cubicBezTo>
                  <a:lnTo>
                    <a:pt x="15926" y="3185"/>
                  </a:lnTo>
                  <a:cubicBezTo>
                    <a:pt x="15968" y="3193"/>
                    <a:pt x="15991" y="3193"/>
                    <a:pt x="16013" y="3195"/>
                  </a:cubicBezTo>
                  <a:cubicBezTo>
                    <a:pt x="16031" y="3197"/>
                    <a:pt x="16048" y="3197"/>
                    <a:pt x="16080" y="3204"/>
                  </a:cubicBezTo>
                  <a:cubicBezTo>
                    <a:pt x="16121" y="3213"/>
                    <a:pt x="16140" y="3215"/>
                    <a:pt x="16162" y="3218"/>
                  </a:cubicBezTo>
                  <a:cubicBezTo>
                    <a:pt x="16180" y="3221"/>
                    <a:pt x="16198" y="3222"/>
                    <a:pt x="16234" y="3230"/>
                  </a:cubicBezTo>
                  <a:cubicBezTo>
                    <a:pt x="16268" y="3237"/>
                    <a:pt x="16284" y="3242"/>
                    <a:pt x="16301" y="3248"/>
                  </a:cubicBezTo>
                  <a:cubicBezTo>
                    <a:pt x="16321" y="3254"/>
                    <a:pt x="16340" y="3260"/>
                    <a:pt x="16381" y="3270"/>
                  </a:cubicBezTo>
                  <a:cubicBezTo>
                    <a:pt x="16421" y="3277"/>
                    <a:pt x="16442" y="3279"/>
                    <a:pt x="16461" y="3283"/>
                  </a:cubicBezTo>
                  <a:cubicBezTo>
                    <a:pt x="16479" y="3284"/>
                    <a:pt x="16498" y="3288"/>
                    <a:pt x="16533" y="3295"/>
                  </a:cubicBezTo>
                  <a:cubicBezTo>
                    <a:pt x="16564" y="3302"/>
                    <a:pt x="16581" y="3308"/>
                    <a:pt x="16597" y="3314"/>
                  </a:cubicBezTo>
                  <a:cubicBezTo>
                    <a:pt x="16618" y="3322"/>
                    <a:pt x="16639" y="3331"/>
                    <a:pt x="16682" y="3340"/>
                  </a:cubicBezTo>
                  <a:cubicBezTo>
                    <a:pt x="16724" y="3350"/>
                    <a:pt x="16746" y="3351"/>
                    <a:pt x="16768" y="3352"/>
                  </a:cubicBezTo>
                  <a:cubicBezTo>
                    <a:pt x="16786" y="3352"/>
                    <a:pt x="16803" y="3354"/>
                    <a:pt x="16836" y="3362"/>
                  </a:cubicBezTo>
                  <a:lnTo>
                    <a:pt x="16987" y="3393"/>
                  </a:lnTo>
                  <a:cubicBezTo>
                    <a:pt x="17021" y="3400"/>
                    <a:pt x="17035" y="3406"/>
                    <a:pt x="17052" y="3413"/>
                  </a:cubicBezTo>
                  <a:cubicBezTo>
                    <a:pt x="17072" y="3421"/>
                    <a:pt x="17094" y="3428"/>
                    <a:pt x="17136" y="3437"/>
                  </a:cubicBezTo>
                  <a:cubicBezTo>
                    <a:pt x="17176" y="3446"/>
                    <a:pt x="17197" y="3448"/>
                    <a:pt x="17217" y="3451"/>
                  </a:cubicBezTo>
                  <a:cubicBezTo>
                    <a:pt x="17234" y="3454"/>
                    <a:pt x="17252" y="3455"/>
                    <a:pt x="17287" y="3463"/>
                  </a:cubicBezTo>
                  <a:cubicBezTo>
                    <a:pt x="17318" y="3469"/>
                    <a:pt x="17330" y="3476"/>
                    <a:pt x="17346" y="3483"/>
                  </a:cubicBezTo>
                  <a:cubicBezTo>
                    <a:pt x="17366" y="3491"/>
                    <a:pt x="17388" y="3503"/>
                    <a:pt x="17434" y="3513"/>
                  </a:cubicBezTo>
                  <a:cubicBezTo>
                    <a:pt x="17478" y="3522"/>
                    <a:pt x="17503" y="3522"/>
                    <a:pt x="17525" y="3522"/>
                  </a:cubicBezTo>
                  <a:cubicBezTo>
                    <a:pt x="17543" y="3522"/>
                    <a:pt x="17557" y="3522"/>
                    <a:pt x="17588" y="3528"/>
                  </a:cubicBezTo>
                  <a:cubicBezTo>
                    <a:pt x="17624" y="3536"/>
                    <a:pt x="17642" y="3540"/>
                    <a:pt x="17660" y="3545"/>
                  </a:cubicBezTo>
                  <a:cubicBezTo>
                    <a:pt x="17681" y="3549"/>
                    <a:pt x="17699" y="3554"/>
                    <a:pt x="17738" y="3563"/>
                  </a:cubicBezTo>
                  <a:lnTo>
                    <a:pt x="17889" y="3597"/>
                  </a:lnTo>
                  <a:cubicBezTo>
                    <a:pt x="17933" y="3605"/>
                    <a:pt x="17955" y="3605"/>
                    <a:pt x="17978" y="3606"/>
                  </a:cubicBezTo>
                  <a:cubicBezTo>
                    <a:pt x="17994" y="3609"/>
                    <a:pt x="18012" y="3609"/>
                    <a:pt x="18044" y="3616"/>
                  </a:cubicBezTo>
                  <a:cubicBezTo>
                    <a:pt x="18075" y="3623"/>
                    <a:pt x="18087" y="3629"/>
                    <a:pt x="18103" y="3637"/>
                  </a:cubicBezTo>
                  <a:cubicBezTo>
                    <a:pt x="18123" y="3646"/>
                    <a:pt x="18145" y="3658"/>
                    <a:pt x="18191" y="3667"/>
                  </a:cubicBezTo>
                  <a:lnTo>
                    <a:pt x="18342" y="3700"/>
                  </a:lnTo>
                  <a:cubicBezTo>
                    <a:pt x="18379" y="3707"/>
                    <a:pt x="18398" y="3712"/>
                    <a:pt x="18416" y="3715"/>
                  </a:cubicBezTo>
                  <a:cubicBezTo>
                    <a:pt x="18434" y="3720"/>
                    <a:pt x="18454" y="3725"/>
                    <a:pt x="18493" y="3732"/>
                  </a:cubicBezTo>
                  <a:cubicBezTo>
                    <a:pt x="18535" y="3742"/>
                    <a:pt x="18557" y="3742"/>
                    <a:pt x="18580" y="3743"/>
                  </a:cubicBezTo>
                  <a:cubicBezTo>
                    <a:pt x="18597" y="3743"/>
                    <a:pt x="18614" y="3743"/>
                    <a:pt x="18645" y="3750"/>
                  </a:cubicBezTo>
                  <a:cubicBezTo>
                    <a:pt x="18686" y="3760"/>
                    <a:pt x="18707" y="3763"/>
                    <a:pt x="18729" y="3764"/>
                  </a:cubicBezTo>
                  <a:cubicBezTo>
                    <a:pt x="18747" y="3766"/>
                    <a:pt x="18763" y="3767"/>
                    <a:pt x="18798" y="3775"/>
                  </a:cubicBezTo>
                  <a:lnTo>
                    <a:pt x="18949" y="3809"/>
                  </a:lnTo>
                  <a:cubicBezTo>
                    <a:pt x="18983" y="3816"/>
                    <a:pt x="18998" y="3822"/>
                    <a:pt x="19015" y="3828"/>
                  </a:cubicBezTo>
                  <a:cubicBezTo>
                    <a:pt x="19034" y="3835"/>
                    <a:pt x="19056" y="3843"/>
                    <a:pt x="19098" y="3852"/>
                  </a:cubicBezTo>
                  <a:cubicBezTo>
                    <a:pt x="19131" y="3859"/>
                    <a:pt x="19148" y="3866"/>
                    <a:pt x="19162" y="3872"/>
                  </a:cubicBezTo>
                  <a:cubicBezTo>
                    <a:pt x="19184" y="3881"/>
                    <a:pt x="19205" y="3889"/>
                    <a:pt x="19247" y="3897"/>
                  </a:cubicBezTo>
                  <a:cubicBezTo>
                    <a:pt x="19330" y="3915"/>
                    <a:pt x="19334" y="3899"/>
                    <a:pt x="19402" y="3914"/>
                  </a:cubicBezTo>
                  <a:cubicBezTo>
                    <a:pt x="19431" y="3920"/>
                    <a:pt x="19441" y="3926"/>
                    <a:pt x="19458" y="3936"/>
                  </a:cubicBezTo>
                  <a:cubicBezTo>
                    <a:pt x="19476" y="3945"/>
                    <a:pt x="19500" y="3958"/>
                    <a:pt x="19548" y="3968"/>
                  </a:cubicBezTo>
                  <a:cubicBezTo>
                    <a:pt x="19577" y="3975"/>
                    <a:pt x="19599" y="3977"/>
                    <a:pt x="19616" y="3977"/>
                  </a:cubicBezTo>
                  <a:cubicBezTo>
                    <a:pt x="19626" y="3977"/>
                    <a:pt x="19635" y="3977"/>
                    <a:pt x="19643" y="3976"/>
                  </a:cubicBezTo>
                  <a:cubicBezTo>
                    <a:pt x="19649" y="3975"/>
                    <a:pt x="19654" y="3975"/>
                    <a:pt x="19659" y="3975"/>
                  </a:cubicBezTo>
                  <a:cubicBezTo>
                    <a:pt x="19671" y="3975"/>
                    <a:pt x="19684" y="3976"/>
                    <a:pt x="19704" y="3981"/>
                  </a:cubicBezTo>
                  <a:cubicBezTo>
                    <a:pt x="19738" y="3988"/>
                    <a:pt x="19755" y="3993"/>
                    <a:pt x="19772" y="3999"/>
                  </a:cubicBezTo>
                  <a:cubicBezTo>
                    <a:pt x="19792" y="4006"/>
                    <a:pt x="19813" y="4012"/>
                    <a:pt x="19853" y="4022"/>
                  </a:cubicBezTo>
                  <a:cubicBezTo>
                    <a:pt x="19885" y="4029"/>
                    <a:pt x="19906" y="4030"/>
                    <a:pt x="19924" y="4030"/>
                  </a:cubicBezTo>
                  <a:cubicBezTo>
                    <a:pt x="19932" y="4030"/>
                    <a:pt x="19939" y="4030"/>
                    <a:pt x="19946" y="4030"/>
                  </a:cubicBezTo>
                  <a:cubicBezTo>
                    <a:pt x="19962" y="4030"/>
                    <a:pt x="19978" y="4030"/>
                    <a:pt x="20008" y="4036"/>
                  </a:cubicBezTo>
                  <a:cubicBezTo>
                    <a:pt x="20043" y="4045"/>
                    <a:pt x="20061" y="4051"/>
                    <a:pt x="20077" y="4054"/>
                  </a:cubicBezTo>
                  <a:cubicBezTo>
                    <a:pt x="20097" y="4061"/>
                    <a:pt x="20117" y="4067"/>
                    <a:pt x="20158" y="4076"/>
                  </a:cubicBezTo>
                  <a:cubicBezTo>
                    <a:pt x="20189" y="4084"/>
                    <a:pt x="20204" y="4090"/>
                    <a:pt x="20220" y="4096"/>
                  </a:cubicBezTo>
                  <a:cubicBezTo>
                    <a:pt x="20240" y="4105"/>
                    <a:pt x="20261" y="4114"/>
                    <a:pt x="20305" y="4124"/>
                  </a:cubicBezTo>
                  <a:cubicBezTo>
                    <a:pt x="20340" y="4131"/>
                    <a:pt x="20358" y="4137"/>
                    <a:pt x="20374" y="4142"/>
                  </a:cubicBezTo>
                  <a:cubicBezTo>
                    <a:pt x="20394" y="4145"/>
                    <a:pt x="20414" y="4151"/>
                    <a:pt x="20452" y="4161"/>
                  </a:cubicBezTo>
                  <a:cubicBezTo>
                    <a:pt x="20494" y="4170"/>
                    <a:pt x="20513" y="4172"/>
                    <a:pt x="20535" y="4174"/>
                  </a:cubicBezTo>
                  <a:cubicBezTo>
                    <a:pt x="20552" y="4178"/>
                    <a:pt x="20570" y="4179"/>
                    <a:pt x="20604" y="4187"/>
                  </a:cubicBezTo>
                  <a:cubicBezTo>
                    <a:pt x="20649" y="4196"/>
                    <a:pt x="20674" y="4196"/>
                    <a:pt x="20695" y="4196"/>
                  </a:cubicBezTo>
                  <a:cubicBezTo>
                    <a:pt x="20700" y="4196"/>
                    <a:pt x="20705" y="4195"/>
                    <a:pt x="20709" y="4195"/>
                  </a:cubicBezTo>
                  <a:cubicBezTo>
                    <a:pt x="20723" y="4195"/>
                    <a:pt x="20736" y="4198"/>
                    <a:pt x="20759" y="4202"/>
                  </a:cubicBezTo>
                  <a:cubicBezTo>
                    <a:pt x="20788" y="4208"/>
                    <a:pt x="20798" y="4214"/>
                    <a:pt x="20813" y="4223"/>
                  </a:cubicBezTo>
                  <a:cubicBezTo>
                    <a:pt x="20833" y="4234"/>
                    <a:pt x="20857" y="4247"/>
                    <a:pt x="20904" y="4258"/>
                  </a:cubicBezTo>
                  <a:cubicBezTo>
                    <a:pt x="20940" y="4265"/>
                    <a:pt x="20957" y="4271"/>
                    <a:pt x="20976" y="4276"/>
                  </a:cubicBezTo>
                  <a:cubicBezTo>
                    <a:pt x="20995" y="4282"/>
                    <a:pt x="21014" y="4287"/>
                    <a:pt x="21054" y="4296"/>
                  </a:cubicBezTo>
                  <a:cubicBezTo>
                    <a:pt x="21078" y="4301"/>
                    <a:pt x="21098" y="4303"/>
                    <a:pt x="21114" y="4303"/>
                  </a:cubicBezTo>
                  <a:cubicBezTo>
                    <a:pt x="21129" y="4303"/>
                    <a:pt x="21141" y="4302"/>
                    <a:pt x="21152" y="4300"/>
                  </a:cubicBezTo>
                  <a:cubicBezTo>
                    <a:pt x="21161" y="4300"/>
                    <a:pt x="21169" y="4299"/>
                    <a:pt x="21178" y="4299"/>
                  </a:cubicBezTo>
                  <a:cubicBezTo>
                    <a:pt x="21186" y="4299"/>
                    <a:pt x="21196" y="4300"/>
                    <a:pt x="21209" y="4303"/>
                  </a:cubicBezTo>
                  <a:cubicBezTo>
                    <a:pt x="21240" y="4311"/>
                    <a:pt x="21251" y="4317"/>
                    <a:pt x="21267" y="4325"/>
                  </a:cubicBezTo>
                  <a:cubicBezTo>
                    <a:pt x="21287" y="4333"/>
                    <a:pt x="21311" y="4345"/>
                    <a:pt x="21357" y="4356"/>
                  </a:cubicBezTo>
                  <a:cubicBezTo>
                    <a:pt x="21395" y="4363"/>
                    <a:pt x="21414" y="4368"/>
                    <a:pt x="21433" y="4372"/>
                  </a:cubicBezTo>
                  <a:cubicBezTo>
                    <a:pt x="21454" y="4374"/>
                    <a:pt x="21472" y="4379"/>
                    <a:pt x="21509" y="4386"/>
                  </a:cubicBezTo>
                  <a:cubicBezTo>
                    <a:pt x="21542" y="4396"/>
                    <a:pt x="21561" y="4400"/>
                    <a:pt x="21579" y="4405"/>
                  </a:cubicBezTo>
                  <a:cubicBezTo>
                    <a:pt x="21599" y="4411"/>
                    <a:pt x="21619" y="4415"/>
                    <a:pt x="21657" y="4424"/>
                  </a:cubicBezTo>
                  <a:cubicBezTo>
                    <a:pt x="21686" y="4430"/>
                    <a:pt x="21707" y="4433"/>
                    <a:pt x="21725" y="4433"/>
                  </a:cubicBezTo>
                  <a:cubicBezTo>
                    <a:pt x="21737" y="4433"/>
                    <a:pt x="21747" y="4431"/>
                    <a:pt x="21757" y="4430"/>
                  </a:cubicBezTo>
                  <a:cubicBezTo>
                    <a:pt x="21763" y="4429"/>
                    <a:pt x="21769" y="4429"/>
                    <a:pt x="21776" y="4429"/>
                  </a:cubicBezTo>
                  <a:cubicBezTo>
                    <a:pt x="21786" y="4429"/>
                    <a:pt x="21798" y="4430"/>
                    <a:pt x="21814" y="4434"/>
                  </a:cubicBezTo>
                  <a:lnTo>
                    <a:pt x="21965" y="4465"/>
                  </a:lnTo>
                  <a:cubicBezTo>
                    <a:pt x="21999" y="4472"/>
                    <a:pt x="22015" y="4477"/>
                    <a:pt x="22032" y="4483"/>
                  </a:cubicBezTo>
                  <a:cubicBezTo>
                    <a:pt x="22054" y="4491"/>
                    <a:pt x="22073" y="4497"/>
                    <a:pt x="22114" y="4506"/>
                  </a:cubicBezTo>
                  <a:cubicBezTo>
                    <a:pt x="22154" y="4515"/>
                    <a:pt x="22176" y="4518"/>
                    <a:pt x="22196" y="4520"/>
                  </a:cubicBezTo>
                  <a:cubicBezTo>
                    <a:pt x="22215" y="4521"/>
                    <a:pt x="22232" y="4523"/>
                    <a:pt x="22267" y="4530"/>
                  </a:cubicBezTo>
                  <a:cubicBezTo>
                    <a:pt x="22297" y="4537"/>
                    <a:pt x="22310" y="4543"/>
                    <a:pt x="22327" y="4550"/>
                  </a:cubicBezTo>
                  <a:cubicBezTo>
                    <a:pt x="22347" y="4560"/>
                    <a:pt x="22370" y="4569"/>
                    <a:pt x="22413" y="4579"/>
                  </a:cubicBezTo>
                  <a:cubicBezTo>
                    <a:pt x="22448" y="4586"/>
                    <a:pt x="22467" y="4592"/>
                    <a:pt x="22484" y="4597"/>
                  </a:cubicBezTo>
                  <a:cubicBezTo>
                    <a:pt x="22503" y="4603"/>
                    <a:pt x="22522" y="4609"/>
                    <a:pt x="22563" y="4618"/>
                  </a:cubicBezTo>
                  <a:cubicBezTo>
                    <a:pt x="22600" y="4626"/>
                    <a:pt x="22618" y="4630"/>
                    <a:pt x="22636" y="4635"/>
                  </a:cubicBezTo>
                  <a:cubicBezTo>
                    <a:pt x="22656" y="4640"/>
                    <a:pt x="22674" y="4644"/>
                    <a:pt x="22714" y="4653"/>
                  </a:cubicBezTo>
                  <a:cubicBezTo>
                    <a:pt x="22744" y="4659"/>
                    <a:pt x="22766" y="4660"/>
                    <a:pt x="22784" y="4660"/>
                  </a:cubicBezTo>
                  <a:cubicBezTo>
                    <a:pt x="22792" y="4660"/>
                    <a:pt x="22800" y="4660"/>
                    <a:pt x="22807" y="4660"/>
                  </a:cubicBezTo>
                  <a:cubicBezTo>
                    <a:pt x="22812" y="4660"/>
                    <a:pt x="22817" y="4659"/>
                    <a:pt x="22822" y="4659"/>
                  </a:cubicBezTo>
                  <a:cubicBezTo>
                    <a:pt x="22834" y="4659"/>
                    <a:pt x="22847" y="4661"/>
                    <a:pt x="22868" y="4665"/>
                  </a:cubicBezTo>
                  <a:cubicBezTo>
                    <a:pt x="22901" y="4672"/>
                    <a:pt x="22916" y="4678"/>
                    <a:pt x="22933" y="4684"/>
                  </a:cubicBezTo>
                  <a:cubicBezTo>
                    <a:pt x="22954" y="4693"/>
                    <a:pt x="22974" y="4700"/>
                    <a:pt x="23016" y="4709"/>
                  </a:cubicBezTo>
                  <a:lnTo>
                    <a:pt x="23165" y="4742"/>
                  </a:lnTo>
                  <a:cubicBezTo>
                    <a:pt x="23205" y="4751"/>
                    <a:pt x="23225" y="4755"/>
                    <a:pt x="23244" y="4757"/>
                  </a:cubicBezTo>
                  <a:cubicBezTo>
                    <a:pt x="23262" y="4761"/>
                    <a:pt x="23281" y="4763"/>
                    <a:pt x="23317" y="4772"/>
                  </a:cubicBezTo>
                  <a:cubicBezTo>
                    <a:pt x="23357" y="4779"/>
                    <a:pt x="23377" y="4781"/>
                    <a:pt x="23398" y="4785"/>
                  </a:cubicBezTo>
                  <a:cubicBezTo>
                    <a:pt x="23416" y="4786"/>
                    <a:pt x="23434" y="4790"/>
                    <a:pt x="23468" y="4797"/>
                  </a:cubicBezTo>
                  <a:lnTo>
                    <a:pt x="23618" y="4830"/>
                  </a:lnTo>
                  <a:cubicBezTo>
                    <a:pt x="23649" y="4838"/>
                    <a:pt x="23661" y="4844"/>
                    <a:pt x="23678" y="4851"/>
                  </a:cubicBezTo>
                  <a:cubicBezTo>
                    <a:pt x="23696" y="4860"/>
                    <a:pt x="23720" y="4872"/>
                    <a:pt x="23765" y="4882"/>
                  </a:cubicBezTo>
                  <a:cubicBezTo>
                    <a:pt x="23791" y="4888"/>
                    <a:pt x="23812" y="4889"/>
                    <a:pt x="23828" y="4889"/>
                  </a:cubicBezTo>
                  <a:cubicBezTo>
                    <a:pt x="23842" y="4889"/>
                    <a:pt x="23853" y="4888"/>
                    <a:pt x="23862" y="4888"/>
                  </a:cubicBezTo>
                  <a:cubicBezTo>
                    <a:pt x="23867" y="4888"/>
                    <a:pt x="23872" y="4888"/>
                    <a:pt x="23877" y="4888"/>
                  </a:cubicBezTo>
                  <a:cubicBezTo>
                    <a:pt x="23888" y="4888"/>
                    <a:pt x="23901" y="4888"/>
                    <a:pt x="23921" y="4893"/>
                  </a:cubicBezTo>
                  <a:cubicBezTo>
                    <a:pt x="23961" y="4901"/>
                    <a:pt x="23982" y="4905"/>
                    <a:pt x="24001" y="4907"/>
                  </a:cubicBezTo>
                  <a:cubicBezTo>
                    <a:pt x="24018" y="4911"/>
                    <a:pt x="24036" y="4913"/>
                    <a:pt x="24073" y="4921"/>
                  </a:cubicBezTo>
                  <a:cubicBezTo>
                    <a:pt x="24110" y="4929"/>
                    <a:pt x="24131" y="4933"/>
                    <a:pt x="24150" y="4936"/>
                  </a:cubicBezTo>
                  <a:cubicBezTo>
                    <a:pt x="24170" y="4941"/>
                    <a:pt x="24188" y="4944"/>
                    <a:pt x="24224" y="4951"/>
                  </a:cubicBezTo>
                  <a:cubicBezTo>
                    <a:pt x="24262" y="4959"/>
                    <a:pt x="24280" y="4963"/>
                    <a:pt x="24298" y="4968"/>
                  </a:cubicBezTo>
                  <a:cubicBezTo>
                    <a:pt x="24319" y="4973"/>
                    <a:pt x="24338" y="4979"/>
                    <a:pt x="24375" y="4986"/>
                  </a:cubicBezTo>
                  <a:cubicBezTo>
                    <a:pt x="24412" y="4993"/>
                    <a:pt x="24429" y="4999"/>
                    <a:pt x="24447" y="5004"/>
                  </a:cubicBezTo>
                  <a:cubicBezTo>
                    <a:pt x="24466" y="5010"/>
                    <a:pt x="24486" y="5015"/>
                    <a:pt x="24526" y="5023"/>
                  </a:cubicBezTo>
                  <a:cubicBezTo>
                    <a:pt x="24558" y="5032"/>
                    <a:pt x="24574" y="5038"/>
                    <a:pt x="24591" y="5044"/>
                  </a:cubicBezTo>
                  <a:cubicBezTo>
                    <a:pt x="24612" y="5051"/>
                    <a:pt x="24631" y="5059"/>
                    <a:pt x="24673" y="5068"/>
                  </a:cubicBezTo>
                  <a:cubicBezTo>
                    <a:pt x="24706" y="5076"/>
                    <a:pt x="24722" y="5082"/>
                    <a:pt x="24738" y="5088"/>
                  </a:cubicBezTo>
                  <a:cubicBezTo>
                    <a:pt x="24758" y="5095"/>
                    <a:pt x="24780" y="5105"/>
                    <a:pt x="24822" y="5113"/>
                  </a:cubicBezTo>
                  <a:cubicBezTo>
                    <a:pt x="24861" y="5123"/>
                    <a:pt x="24883" y="5125"/>
                    <a:pt x="24902" y="5129"/>
                  </a:cubicBezTo>
                  <a:cubicBezTo>
                    <a:pt x="24921" y="5131"/>
                    <a:pt x="24939" y="5135"/>
                    <a:pt x="24975" y="5142"/>
                  </a:cubicBezTo>
                  <a:cubicBezTo>
                    <a:pt x="25016" y="5151"/>
                    <a:pt x="25036" y="5153"/>
                    <a:pt x="25057" y="5155"/>
                  </a:cubicBezTo>
                  <a:cubicBezTo>
                    <a:pt x="25073" y="5159"/>
                    <a:pt x="25091" y="5160"/>
                    <a:pt x="25126" y="5168"/>
                  </a:cubicBezTo>
                  <a:cubicBezTo>
                    <a:pt x="25163" y="5175"/>
                    <a:pt x="25180" y="5181"/>
                    <a:pt x="25198" y="5186"/>
                  </a:cubicBezTo>
                  <a:cubicBezTo>
                    <a:pt x="25217" y="5192"/>
                    <a:pt x="25237" y="5197"/>
                    <a:pt x="25277" y="5205"/>
                  </a:cubicBezTo>
                  <a:cubicBezTo>
                    <a:pt x="25313" y="5214"/>
                    <a:pt x="25331" y="5217"/>
                    <a:pt x="25349" y="5222"/>
                  </a:cubicBezTo>
                  <a:cubicBezTo>
                    <a:pt x="25369" y="5227"/>
                    <a:pt x="25387" y="5232"/>
                    <a:pt x="25427" y="5240"/>
                  </a:cubicBezTo>
                  <a:cubicBezTo>
                    <a:pt x="25467" y="5250"/>
                    <a:pt x="25489" y="5252"/>
                    <a:pt x="25509" y="5254"/>
                  </a:cubicBezTo>
                  <a:cubicBezTo>
                    <a:pt x="25527" y="5256"/>
                    <a:pt x="25544" y="5257"/>
                    <a:pt x="25579" y="5265"/>
                  </a:cubicBezTo>
                  <a:cubicBezTo>
                    <a:pt x="25622" y="5272"/>
                    <a:pt x="25642" y="5275"/>
                    <a:pt x="25664" y="5277"/>
                  </a:cubicBezTo>
                  <a:cubicBezTo>
                    <a:pt x="25681" y="5278"/>
                    <a:pt x="25699" y="5280"/>
                    <a:pt x="25732" y="5288"/>
                  </a:cubicBezTo>
                  <a:cubicBezTo>
                    <a:pt x="25772" y="5295"/>
                    <a:pt x="25793" y="5298"/>
                    <a:pt x="25812" y="5301"/>
                  </a:cubicBezTo>
                  <a:cubicBezTo>
                    <a:pt x="25830" y="5302"/>
                    <a:pt x="25848" y="5306"/>
                    <a:pt x="25883" y="5313"/>
                  </a:cubicBezTo>
                  <a:cubicBezTo>
                    <a:pt x="25913" y="5320"/>
                    <a:pt x="25926" y="5326"/>
                    <a:pt x="25942" y="5335"/>
                  </a:cubicBezTo>
                  <a:cubicBezTo>
                    <a:pt x="25961" y="5343"/>
                    <a:pt x="25985" y="5355"/>
                    <a:pt x="26030" y="5366"/>
                  </a:cubicBezTo>
                  <a:cubicBezTo>
                    <a:pt x="26059" y="5373"/>
                    <a:pt x="26081" y="5375"/>
                    <a:pt x="26098" y="5375"/>
                  </a:cubicBezTo>
                  <a:cubicBezTo>
                    <a:pt x="26109" y="5375"/>
                    <a:pt x="26118" y="5374"/>
                    <a:pt x="26126" y="5374"/>
                  </a:cubicBezTo>
                  <a:cubicBezTo>
                    <a:pt x="26131" y="5373"/>
                    <a:pt x="26136" y="5373"/>
                    <a:pt x="26142" y="5373"/>
                  </a:cubicBezTo>
                  <a:cubicBezTo>
                    <a:pt x="26154" y="5373"/>
                    <a:pt x="26166" y="5374"/>
                    <a:pt x="26186" y="5378"/>
                  </a:cubicBezTo>
                  <a:cubicBezTo>
                    <a:pt x="26221" y="5386"/>
                    <a:pt x="26240" y="5392"/>
                    <a:pt x="26257" y="5397"/>
                  </a:cubicBezTo>
                  <a:cubicBezTo>
                    <a:pt x="26276" y="5403"/>
                    <a:pt x="26295" y="5409"/>
                    <a:pt x="26336" y="5417"/>
                  </a:cubicBezTo>
                  <a:cubicBezTo>
                    <a:pt x="26369" y="5423"/>
                    <a:pt x="26386" y="5429"/>
                    <a:pt x="26403" y="5435"/>
                  </a:cubicBezTo>
                  <a:cubicBezTo>
                    <a:pt x="26422" y="5441"/>
                    <a:pt x="26442" y="5450"/>
                    <a:pt x="26484" y="5458"/>
                  </a:cubicBezTo>
                  <a:cubicBezTo>
                    <a:pt x="26524" y="5468"/>
                    <a:pt x="26545" y="5470"/>
                    <a:pt x="26565" y="5474"/>
                  </a:cubicBezTo>
                  <a:cubicBezTo>
                    <a:pt x="26584" y="5476"/>
                    <a:pt x="26599" y="5480"/>
                    <a:pt x="26636" y="5487"/>
                  </a:cubicBezTo>
                  <a:cubicBezTo>
                    <a:pt x="26671" y="5495"/>
                    <a:pt x="26688" y="5499"/>
                    <a:pt x="26705" y="5506"/>
                  </a:cubicBezTo>
                  <a:cubicBezTo>
                    <a:pt x="26725" y="5512"/>
                    <a:pt x="26745" y="5518"/>
                    <a:pt x="26786" y="5526"/>
                  </a:cubicBezTo>
                  <a:cubicBezTo>
                    <a:pt x="26829" y="5536"/>
                    <a:pt x="26854" y="5537"/>
                    <a:pt x="26875" y="5537"/>
                  </a:cubicBezTo>
                  <a:cubicBezTo>
                    <a:pt x="26892" y="5537"/>
                    <a:pt x="26908" y="5537"/>
                    <a:pt x="26941" y="5544"/>
                  </a:cubicBezTo>
                  <a:cubicBezTo>
                    <a:pt x="26978" y="5553"/>
                    <a:pt x="26997" y="5556"/>
                    <a:pt x="27015" y="5561"/>
                  </a:cubicBezTo>
                  <a:cubicBezTo>
                    <a:pt x="27034" y="5566"/>
                    <a:pt x="27054" y="5571"/>
                    <a:pt x="27092" y="5579"/>
                  </a:cubicBezTo>
                  <a:cubicBezTo>
                    <a:pt x="27132" y="5589"/>
                    <a:pt x="27154" y="5590"/>
                    <a:pt x="27175" y="5593"/>
                  </a:cubicBezTo>
                  <a:cubicBezTo>
                    <a:pt x="27193" y="5596"/>
                    <a:pt x="27210" y="5598"/>
                    <a:pt x="27245" y="5605"/>
                  </a:cubicBezTo>
                  <a:cubicBezTo>
                    <a:pt x="27280" y="5613"/>
                    <a:pt x="27296" y="5617"/>
                    <a:pt x="27313" y="5623"/>
                  </a:cubicBezTo>
                  <a:cubicBezTo>
                    <a:pt x="27332" y="5629"/>
                    <a:pt x="27353" y="5635"/>
                    <a:pt x="27393" y="5645"/>
                  </a:cubicBezTo>
                  <a:cubicBezTo>
                    <a:pt x="27423" y="5652"/>
                    <a:pt x="27435" y="5658"/>
                    <a:pt x="27452" y="5665"/>
                  </a:cubicBezTo>
                  <a:cubicBezTo>
                    <a:pt x="27471" y="5675"/>
                    <a:pt x="27494" y="5687"/>
                    <a:pt x="27540" y="5696"/>
                  </a:cubicBezTo>
                  <a:cubicBezTo>
                    <a:pt x="27580" y="5705"/>
                    <a:pt x="27601" y="5708"/>
                    <a:pt x="27620" y="5711"/>
                  </a:cubicBezTo>
                  <a:cubicBezTo>
                    <a:pt x="27639" y="5714"/>
                    <a:pt x="27657" y="5718"/>
                    <a:pt x="27693" y="5725"/>
                  </a:cubicBezTo>
                  <a:cubicBezTo>
                    <a:pt x="27729" y="5732"/>
                    <a:pt x="27748" y="5737"/>
                    <a:pt x="27766" y="5742"/>
                  </a:cubicBezTo>
                  <a:cubicBezTo>
                    <a:pt x="27784" y="5747"/>
                    <a:pt x="27803" y="5750"/>
                    <a:pt x="27843" y="5760"/>
                  </a:cubicBezTo>
                  <a:lnTo>
                    <a:pt x="27995" y="5791"/>
                  </a:lnTo>
                  <a:cubicBezTo>
                    <a:pt x="28025" y="5798"/>
                    <a:pt x="28047" y="5800"/>
                    <a:pt x="28065" y="5800"/>
                  </a:cubicBezTo>
                  <a:cubicBezTo>
                    <a:pt x="28073" y="5800"/>
                    <a:pt x="28081" y="5799"/>
                    <a:pt x="28088" y="5799"/>
                  </a:cubicBezTo>
                  <a:cubicBezTo>
                    <a:pt x="28094" y="5798"/>
                    <a:pt x="28099" y="5798"/>
                    <a:pt x="28104" y="5798"/>
                  </a:cubicBezTo>
                  <a:cubicBezTo>
                    <a:pt x="28116" y="5798"/>
                    <a:pt x="28129" y="5799"/>
                    <a:pt x="28150" y="5803"/>
                  </a:cubicBezTo>
                  <a:cubicBezTo>
                    <a:pt x="28178" y="5810"/>
                    <a:pt x="28190" y="5816"/>
                    <a:pt x="28204" y="5825"/>
                  </a:cubicBezTo>
                  <a:cubicBezTo>
                    <a:pt x="28225" y="5835"/>
                    <a:pt x="28249" y="5850"/>
                    <a:pt x="28295" y="5859"/>
                  </a:cubicBezTo>
                  <a:cubicBezTo>
                    <a:pt x="28321" y="5864"/>
                    <a:pt x="28341" y="5866"/>
                    <a:pt x="28357" y="5866"/>
                  </a:cubicBezTo>
                  <a:cubicBezTo>
                    <a:pt x="28372" y="5866"/>
                    <a:pt x="28383" y="5865"/>
                    <a:pt x="28394" y="5864"/>
                  </a:cubicBezTo>
                  <a:cubicBezTo>
                    <a:pt x="28401" y="5864"/>
                    <a:pt x="28408" y="5863"/>
                    <a:pt x="28414" y="5863"/>
                  </a:cubicBezTo>
                  <a:cubicBezTo>
                    <a:pt x="28424" y="5863"/>
                    <a:pt x="28435" y="5864"/>
                    <a:pt x="28451" y="5868"/>
                  </a:cubicBezTo>
                  <a:cubicBezTo>
                    <a:pt x="28484" y="5874"/>
                    <a:pt x="28499" y="5881"/>
                    <a:pt x="28514" y="5887"/>
                  </a:cubicBezTo>
                  <a:cubicBezTo>
                    <a:pt x="28535" y="5896"/>
                    <a:pt x="28557" y="5905"/>
                    <a:pt x="28600" y="5914"/>
                  </a:cubicBezTo>
                  <a:cubicBezTo>
                    <a:pt x="28643" y="5923"/>
                    <a:pt x="28666" y="5923"/>
                    <a:pt x="28687" y="5925"/>
                  </a:cubicBezTo>
                  <a:cubicBezTo>
                    <a:pt x="28704" y="5925"/>
                    <a:pt x="28721" y="5925"/>
                    <a:pt x="28753" y="5932"/>
                  </a:cubicBezTo>
                  <a:cubicBezTo>
                    <a:pt x="28784" y="5938"/>
                    <a:pt x="28800" y="5946"/>
                    <a:pt x="28815" y="5952"/>
                  </a:cubicBezTo>
                  <a:cubicBezTo>
                    <a:pt x="28835" y="5960"/>
                    <a:pt x="28857" y="5971"/>
                    <a:pt x="28902" y="5979"/>
                  </a:cubicBezTo>
                  <a:cubicBezTo>
                    <a:pt x="28936" y="5986"/>
                    <a:pt x="28953" y="5991"/>
                    <a:pt x="28970" y="5997"/>
                  </a:cubicBezTo>
                  <a:cubicBezTo>
                    <a:pt x="28989" y="6005"/>
                    <a:pt x="29011" y="6011"/>
                    <a:pt x="29051" y="6020"/>
                  </a:cubicBezTo>
                  <a:cubicBezTo>
                    <a:pt x="29091" y="6029"/>
                    <a:pt x="29111" y="6031"/>
                    <a:pt x="29133" y="6034"/>
                  </a:cubicBezTo>
                  <a:cubicBezTo>
                    <a:pt x="29150" y="6037"/>
                    <a:pt x="29168" y="6038"/>
                    <a:pt x="29202" y="6046"/>
                  </a:cubicBezTo>
                  <a:cubicBezTo>
                    <a:pt x="29233" y="6052"/>
                    <a:pt x="29255" y="6054"/>
                    <a:pt x="29273" y="6054"/>
                  </a:cubicBezTo>
                  <a:cubicBezTo>
                    <a:pt x="29282" y="6054"/>
                    <a:pt x="29289" y="6054"/>
                    <a:pt x="29297" y="6053"/>
                  </a:cubicBezTo>
                  <a:cubicBezTo>
                    <a:pt x="29315" y="6053"/>
                    <a:pt x="29328" y="6053"/>
                    <a:pt x="29358" y="6059"/>
                  </a:cubicBezTo>
                  <a:lnTo>
                    <a:pt x="29510" y="6093"/>
                  </a:lnTo>
                  <a:cubicBezTo>
                    <a:pt x="29540" y="6099"/>
                    <a:pt x="29551" y="6105"/>
                    <a:pt x="29568" y="6114"/>
                  </a:cubicBezTo>
                  <a:cubicBezTo>
                    <a:pt x="29587" y="6123"/>
                    <a:pt x="29612" y="6135"/>
                    <a:pt x="29656" y="6146"/>
                  </a:cubicBezTo>
                  <a:cubicBezTo>
                    <a:pt x="29692" y="6154"/>
                    <a:pt x="29709" y="6158"/>
                    <a:pt x="29725" y="6164"/>
                  </a:cubicBezTo>
                  <a:cubicBezTo>
                    <a:pt x="29745" y="6171"/>
                    <a:pt x="29764" y="6177"/>
                    <a:pt x="29805" y="6185"/>
                  </a:cubicBezTo>
                  <a:cubicBezTo>
                    <a:pt x="29849" y="6195"/>
                    <a:pt x="29873" y="6196"/>
                    <a:pt x="29895" y="6196"/>
                  </a:cubicBezTo>
                  <a:cubicBezTo>
                    <a:pt x="29911" y="6196"/>
                    <a:pt x="29928" y="6196"/>
                    <a:pt x="29959" y="6203"/>
                  </a:cubicBezTo>
                  <a:lnTo>
                    <a:pt x="30111" y="6235"/>
                  </a:lnTo>
                  <a:cubicBezTo>
                    <a:pt x="30145" y="6243"/>
                    <a:pt x="30162" y="6247"/>
                    <a:pt x="30177" y="6253"/>
                  </a:cubicBezTo>
                  <a:cubicBezTo>
                    <a:pt x="30197" y="6261"/>
                    <a:pt x="30218" y="6267"/>
                    <a:pt x="30260" y="6276"/>
                  </a:cubicBezTo>
                  <a:cubicBezTo>
                    <a:pt x="30302" y="6286"/>
                    <a:pt x="30323" y="6288"/>
                    <a:pt x="30344" y="6289"/>
                  </a:cubicBezTo>
                  <a:cubicBezTo>
                    <a:pt x="30363" y="6292"/>
                    <a:pt x="30381" y="6293"/>
                    <a:pt x="30413" y="6300"/>
                  </a:cubicBezTo>
                  <a:cubicBezTo>
                    <a:pt x="30449" y="6307"/>
                    <a:pt x="30467" y="6312"/>
                    <a:pt x="30484" y="6318"/>
                  </a:cubicBezTo>
                  <a:cubicBezTo>
                    <a:pt x="30503" y="6324"/>
                    <a:pt x="30522" y="6330"/>
                    <a:pt x="30564" y="6340"/>
                  </a:cubicBezTo>
                  <a:cubicBezTo>
                    <a:pt x="30600" y="6347"/>
                    <a:pt x="30618" y="6352"/>
                    <a:pt x="30636" y="6356"/>
                  </a:cubicBezTo>
                  <a:cubicBezTo>
                    <a:pt x="30656" y="6361"/>
                    <a:pt x="30674" y="6366"/>
                    <a:pt x="30714" y="6374"/>
                  </a:cubicBezTo>
                  <a:lnTo>
                    <a:pt x="30787" y="6392"/>
                  </a:lnTo>
                  <a:cubicBezTo>
                    <a:pt x="30806" y="6398"/>
                    <a:pt x="30825" y="6403"/>
                    <a:pt x="30865" y="6413"/>
                  </a:cubicBezTo>
                  <a:cubicBezTo>
                    <a:pt x="30903" y="6420"/>
                    <a:pt x="30921" y="6425"/>
                    <a:pt x="30939" y="6428"/>
                  </a:cubicBezTo>
                  <a:cubicBezTo>
                    <a:pt x="30959" y="6433"/>
                    <a:pt x="30979" y="6439"/>
                    <a:pt x="31017" y="6447"/>
                  </a:cubicBezTo>
                  <a:cubicBezTo>
                    <a:pt x="31055" y="6456"/>
                    <a:pt x="31077" y="6459"/>
                    <a:pt x="31097" y="6462"/>
                  </a:cubicBezTo>
                  <a:cubicBezTo>
                    <a:pt x="31115" y="6465"/>
                    <a:pt x="31133" y="6468"/>
                    <a:pt x="31169" y="6476"/>
                  </a:cubicBezTo>
                  <a:cubicBezTo>
                    <a:pt x="31206" y="6483"/>
                    <a:pt x="31224" y="6488"/>
                    <a:pt x="31242" y="6493"/>
                  </a:cubicBezTo>
                  <a:cubicBezTo>
                    <a:pt x="31261" y="6498"/>
                    <a:pt x="31279" y="6501"/>
                    <a:pt x="31319" y="6511"/>
                  </a:cubicBezTo>
                  <a:cubicBezTo>
                    <a:pt x="31356" y="6518"/>
                    <a:pt x="31374" y="6523"/>
                    <a:pt x="31392" y="6528"/>
                  </a:cubicBezTo>
                  <a:cubicBezTo>
                    <a:pt x="31412" y="6531"/>
                    <a:pt x="31430" y="6536"/>
                    <a:pt x="31470" y="6546"/>
                  </a:cubicBezTo>
                  <a:cubicBezTo>
                    <a:pt x="31499" y="6551"/>
                    <a:pt x="31521" y="6553"/>
                    <a:pt x="31539" y="6553"/>
                  </a:cubicBezTo>
                  <a:cubicBezTo>
                    <a:pt x="31548" y="6553"/>
                    <a:pt x="31557" y="6552"/>
                    <a:pt x="31564" y="6552"/>
                  </a:cubicBezTo>
                  <a:cubicBezTo>
                    <a:pt x="31571" y="6551"/>
                    <a:pt x="31577" y="6551"/>
                    <a:pt x="31583" y="6551"/>
                  </a:cubicBezTo>
                  <a:cubicBezTo>
                    <a:pt x="31594" y="6551"/>
                    <a:pt x="31606" y="6552"/>
                    <a:pt x="31623" y="6556"/>
                  </a:cubicBezTo>
                  <a:cubicBezTo>
                    <a:pt x="31651" y="6562"/>
                    <a:pt x="31663" y="6568"/>
                    <a:pt x="31678" y="6577"/>
                  </a:cubicBezTo>
                  <a:cubicBezTo>
                    <a:pt x="31697" y="6588"/>
                    <a:pt x="31722" y="6602"/>
                    <a:pt x="31769" y="6613"/>
                  </a:cubicBezTo>
                  <a:cubicBezTo>
                    <a:pt x="31809" y="6621"/>
                    <a:pt x="31828" y="6625"/>
                    <a:pt x="31848" y="6627"/>
                  </a:cubicBezTo>
                  <a:cubicBezTo>
                    <a:pt x="31866" y="6631"/>
                    <a:pt x="31884" y="6633"/>
                    <a:pt x="31920" y="6640"/>
                  </a:cubicBezTo>
                  <a:lnTo>
                    <a:pt x="32072" y="6674"/>
                  </a:lnTo>
                  <a:cubicBezTo>
                    <a:pt x="32108" y="6682"/>
                    <a:pt x="32126" y="6686"/>
                    <a:pt x="32144" y="6691"/>
                  </a:cubicBezTo>
                  <a:cubicBezTo>
                    <a:pt x="32162" y="6695"/>
                    <a:pt x="32182" y="6700"/>
                    <a:pt x="32222" y="6709"/>
                  </a:cubicBezTo>
                  <a:lnTo>
                    <a:pt x="32373" y="6741"/>
                  </a:lnTo>
                  <a:cubicBezTo>
                    <a:pt x="32404" y="6749"/>
                    <a:pt x="32425" y="6750"/>
                    <a:pt x="32443" y="6750"/>
                  </a:cubicBezTo>
                  <a:cubicBezTo>
                    <a:pt x="32451" y="6750"/>
                    <a:pt x="32458" y="6749"/>
                    <a:pt x="32465" y="6749"/>
                  </a:cubicBezTo>
                  <a:cubicBezTo>
                    <a:pt x="32483" y="6749"/>
                    <a:pt x="32497" y="6749"/>
                    <a:pt x="32527" y="6756"/>
                  </a:cubicBezTo>
                  <a:cubicBezTo>
                    <a:pt x="32568" y="6764"/>
                    <a:pt x="32588" y="6766"/>
                    <a:pt x="32609" y="6770"/>
                  </a:cubicBezTo>
                  <a:cubicBezTo>
                    <a:pt x="32628" y="6771"/>
                    <a:pt x="32646" y="6774"/>
                    <a:pt x="32681" y="6782"/>
                  </a:cubicBezTo>
                  <a:cubicBezTo>
                    <a:pt x="32715" y="6789"/>
                    <a:pt x="32733" y="6795"/>
                    <a:pt x="32750" y="6800"/>
                  </a:cubicBezTo>
                  <a:cubicBezTo>
                    <a:pt x="32769" y="6806"/>
                    <a:pt x="32790" y="6812"/>
                    <a:pt x="32830" y="6821"/>
                  </a:cubicBezTo>
                  <a:cubicBezTo>
                    <a:pt x="32865" y="6828"/>
                    <a:pt x="32882" y="6833"/>
                    <a:pt x="32899" y="6839"/>
                  </a:cubicBezTo>
                  <a:cubicBezTo>
                    <a:pt x="32918" y="6845"/>
                    <a:pt x="32938" y="6851"/>
                    <a:pt x="32979" y="6861"/>
                  </a:cubicBezTo>
                  <a:cubicBezTo>
                    <a:pt x="33021" y="6869"/>
                    <a:pt x="33044" y="6871"/>
                    <a:pt x="33065" y="6873"/>
                  </a:cubicBezTo>
                  <a:cubicBezTo>
                    <a:pt x="33082" y="6874"/>
                    <a:pt x="33099" y="6874"/>
                    <a:pt x="33131" y="6881"/>
                  </a:cubicBezTo>
                  <a:cubicBezTo>
                    <a:pt x="33165" y="6888"/>
                    <a:pt x="33181" y="6894"/>
                    <a:pt x="33198" y="6900"/>
                  </a:cubicBezTo>
                  <a:cubicBezTo>
                    <a:pt x="33217" y="6906"/>
                    <a:pt x="33239" y="6913"/>
                    <a:pt x="33280" y="6923"/>
                  </a:cubicBezTo>
                  <a:cubicBezTo>
                    <a:pt x="33313" y="6929"/>
                    <a:pt x="33330" y="6935"/>
                    <a:pt x="33347" y="6941"/>
                  </a:cubicBezTo>
                  <a:cubicBezTo>
                    <a:pt x="33366" y="6947"/>
                    <a:pt x="33386" y="6954"/>
                    <a:pt x="33428" y="6964"/>
                  </a:cubicBezTo>
                  <a:cubicBezTo>
                    <a:pt x="33471" y="6972"/>
                    <a:pt x="33494" y="6974"/>
                    <a:pt x="33514" y="6976"/>
                  </a:cubicBezTo>
                  <a:cubicBezTo>
                    <a:pt x="33531" y="6977"/>
                    <a:pt x="33548" y="6977"/>
                    <a:pt x="33581" y="6984"/>
                  </a:cubicBezTo>
                  <a:cubicBezTo>
                    <a:pt x="33616" y="6992"/>
                    <a:pt x="33633" y="6998"/>
                    <a:pt x="33651" y="7003"/>
                  </a:cubicBezTo>
                  <a:cubicBezTo>
                    <a:pt x="33670" y="7007"/>
                    <a:pt x="33690" y="7014"/>
                    <a:pt x="33730" y="7022"/>
                  </a:cubicBezTo>
                  <a:cubicBezTo>
                    <a:pt x="33766" y="7030"/>
                    <a:pt x="33783" y="7037"/>
                    <a:pt x="33801" y="7040"/>
                  </a:cubicBezTo>
                  <a:cubicBezTo>
                    <a:pt x="33821" y="7046"/>
                    <a:pt x="33840" y="7051"/>
                    <a:pt x="33880" y="7061"/>
                  </a:cubicBezTo>
                  <a:cubicBezTo>
                    <a:pt x="33917" y="7069"/>
                    <a:pt x="33938" y="7070"/>
                    <a:pt x="33956" y="7070"/>
                  </a:cubicBezTo>
                  <a:cubicBezTo>
                    <a:pt x="33962" y="7070"/>
                    <a:pt x="33968" y="7070"/>
                    <a:pt x="33974" y="7070"/>
                  </a:cubicBezTo>
                  <a:cubicBezTo>
                    <a:pt x="33990" y="7070"/>
                    <a:pt x="34007" y="7071"/>
                    <a:pt x="34034" y="7077"/>
                  </a:cubicBezTo>
                  <a:lnTo>
                    <a:pt x="34185" y="7110"/>
                  </a:lnTo>
                  <a:cubicBezTo>
                    <a:pt x="34215" y="7116"/>
                    <a:pt x="34228" y="7123"/>
                    <a:pt x="34245" y="7130"/>
                  </a:cubicBezTo>
                  <a:cubicBezTo>
                    <a:pt x="34265" y="7141"/>
                    <a:pt x="34287" y="7152"/>
                    <a:pt x="34332" y="7160"/>
                  </a:cubicBezTo>
                  <a:cubicBezTo>
                    <a:pt x="34358" y="7166"/>
                    <a:pt x="34378" y="7168"/>
                    <a:pt x="34395" y="7168"/>
                  </a:cubicBezTo>
                  <a:cubicBezTo>
                    <a:pt x="34408" y="7168"/>
                    <a:pt x="34419" y="7167"/>
                    <a:pt x="34429" y="7166"/>
                  </a:cubicBezTo>
                  <a:cubicBezTo>
                    <a:pt x="34436" y="7166"/>
                    <a:pt x="34442" y="7165"/>
                    <a:pt x="34449" y="7165"/>
                  </a:cubicBezTo>
                  <a:cubicBezTo>
                    <a:pt x="34460" y="7165"/>
                    <a:pt x="34471" y="7166"/>
                    <a:pt x="34488" y="7170"/>
                  </a:cubicBezTo>
                  <a:cubicBezTo>
                    <a:pt x="34516" y="7176"/>
                    <a:pt x="34526" y="7182"/>
                    <a:pt x="34541" y="7190"/>
                  </a:cubicBezTo>
                  <a:cubicBezTo>
                    <a:pt x="34561" y="7201"/>
                    <a:pt x="34585" y="7216"/>
                    <a:pt x="34633" y="7227"/>
                  </a:cubicBezTo>
                  <a:cubicBezTo>
                    <a:pt x="34671" y="7234"/>
                    <a:pt x="34689" y="7239"/>
                    <a:pt x="34707" y="7244"/>
                  </a:cubicBezTo>
                  <a:cubicBezTo>
                    <a:pt x="34728" y="7248"/>
                    <a:pt x="34747" y="7252"/>
                    <a:pt x="34785" y="7262"/>
                  </a:cubicBezTo>
                  <a:cubicBezTo>
                    <a:pt x="34810" y="7268"/>
                    <a:pt x="34830" y="7269"/>
                    <a:pt x="34847" y="7269"/>
                  </a:cubicBezTo>
                  <a:cubicBezTo>
                    <a:pt x="34862" y="7269"/>
                    <a:pt x="34874" y="7268"/>
                    <a:pt x="34885" y="7267"/>
                  </a:cubicBezTo>
                  <a:cubicBezTo>
                    <a:pt x="34894" y="7265"/>
                    <a:pt x="34901" y="7264"/>
                    <a:pt x="34910" y="7264"/>
                  </a:cubicBezTo>
                  <a:cubicBezTo>
                    <a:pt x="34918" y="7264"/>
                    <a:pt x="34927" y="7265"/>
                    <a:pt x="34941" y="7268"/>
                  </a:cubicBezTo>
                  <a:cubicBezTo>
                    <a:pt x="34970" y="7274"/>
                    <a:pt x="34982" y="7280"/>
                    <a:pt x="34998" y="7288"/>
                  </a:cubicBezTo>
                  <a:cubicBezTo>
                    <a:pt x="35019" y="7298"/>
                    <a:pt x="35043" y="7310"/>
                    <a:pt x="35088" y="7321"/>
                  </a:cubicBezTo>
                  <a:cubicBezTo>
                    <a:pt x="35118" y="7328"/>
                    <a:pt x="35140" y="7329"/>
                    <a:pt x="35158" y="7329"/>
                  </a:cubicBezTo>
                  <a:cubicBezTo>
                    <a:pt x="35167" y="7329"/>
                    <a:pt x="35175" y="7329"/>
                    <a:pt x="35182" y="7328"/>
                  </a:cubicBezTo>
                  <a:cubicBezTo>
                    <a:pt x="35188" y="7328"/>
                    <a:pt x="35193" y="7328"/>
                    <a:pt x="35198" y="7328"/>
                  </a:cubicBezTo>
                  <a:cubicBezTo>
                    <a:pt x="35209" y="7328"/>
                    <a:pt x="35222" y="7329"/>
                    <a:pt x="35243" y="7333"/>
                  </a:cubicBezTo>
                  <a:cubicBezTo>
                    <a:pt x="35270" y="7339"/>
                    <a:pt x="35283" y="7345"/>
                    <a:pt x="35298" y="7354"/>
                  </a:cubicBezTo>
                  <a:cubicBezTo>
                    <a:pt x="35318" y="7365"/>
                    <a:pt x="35342" y="7377"/>
                    <a:pt x="35389" y="7388"/>
                  </a:cubicBezTo>
                  <a:cubicBezTo>
                    <a:pt x="35394" y="7389"/>
                    <a:pt x="35398" y="7389"/>
                    <a:pt x="35402" y="7389"/>
                  </a:cubicBezTo>
                  <a:cubicBezTo>
                    <a:pt x="35432" y="7389"/>
                    <a:pt x="35458" y="7367"/>
                    <a:pt x="35464" y="7337"/>
                  </a:cubicBezTo>
                  <a:cubicBezTo>
                    <a:pt x="35473" y="7303"/>
                    <a:pt x="35450" y="7268"/>
                    <a:pt x="35415" y="7261"/>
                  </a:cubicBezTo>
                  <a:cubicBezTo>
                    <a:pt x="35386" y="7255"/>
                    <a:pt x="35373" y="7248"/>
                    <a:pt x="35359" y="7239"/>
                  </a:cubicBezTo>
                  <a:cubicBezTo>
                    <a:pt x="35340" y="7228"/>
                    <a:pt x="35315" y="7216"/>
                    <a:pt x="35268" y="7206"/>
                  </a:cubicBezTo>
                  <a:cubicBezTo>
                    <a:pt x="35236" y="7199"/>
                    <a:pt x="35213" y="7197"/>
                    <a:pt x="35195" y="7197"/>
                  </a:cubicBezTo>
                  <a:cubicBezTo>
                    <a:pt x="35187" y="7197"/>
                    <a:pt x="35179" y="7197"/>
                    <a:pt x="35172" y="7198"/>
                  </a:cubicBezTo>
                  <a:cubicBezTo>
                    <a:pt x="35165" y="7199"/>
                    <a:pt x="35159" y="7199"/>
                    <a:pt x="35152" y="7199"/>
                  </a:cubicBezTo>
                  <a:cubicBezTo>
                    <a:pt x="35142" y="7199"/>
                    <a:pt x="35130" y="7198"/>
                    <a:pt x="35112" y="7194"/>
                  </a:cubicBezTo>
                  <a:cubicBezTo>
                    <a:pt x="35083" y="7188"/>
                    <a:pt x="35071" y="7182"/>
                    <a:pt x="35055" y="7172"/>
                  </a:cubicBezTo>
                  <a:cubicBezTo>
                    <a:pt x="35034" y="7164"/>
                    <a:pt x="35010" y="7152"/>
                    <a:pt x="34965" y="7141"/>
                  </a:cubicBezTo>
                  <a:cubicBezTo>
                    <a:pt x="34940" y="7135"/>
                    <a:pt x="34920" y="7133"/>
                    <a:pt x="34903" y="7133"/>
                  </a:cubicBezTo>
                  <a:cubicBezTo>
                    <a:pt x="34888" y="7133"/>
                    <a:pt x="34876" y="7135"/>
                    <a:pt x="34865" y="7136"/>
                  </a:cubicBezTo>
                  <a:cubicBezTo>
                    <a:pt x="34857" y="7138"/>
                    <a:pt x="34850" y="7139"/>
                    <a:pt x="34841" y="7139"/>
                  </a:cubicBezTo>
                  <a:cubicBezTo>
                    <a:pt x="34833" y="7139"/>
                    <a:pt x="34823" y="7138"/>
                    <a:pt x="34809" y="7135"/>
                  </a:cubicBezTo>
                  <a:cubicBezTo>
                    <a:pt x="34773" y="7127"/>
                    <a:pt x="34754" y="7123"/>
                    <a:pt x="34736" y="7118"/>
                  </a:cubicBezTo>
                  <a:cubicBezTo>
                    <a:pt x="34717" y="7113"/>
                    <a:pt x="34699" y="7109"/>
                    <a:pt x="34659" y="7100"/>
                  </a:cubicBezTo>
                  <a:cubicBezTo>
                    <a:pt x="34632" y="7093"/>
                    <a:pt x="34621" y="7087"/>
                    <a:pt x="34607" y="7079"/>
                  </a:cubicBezTo>
                  <a:cubicBezTo>
                    <a:pt x="34586" y="7068"/>
                    <a:pt x="34562" y="7052"/>
                    <a:pt x="34513" y="7043"/>
                  </a:cubicBezTo>
                  <a:cubicBezTo>
                    <a:pt x="34487" y="7036"/>
                    <a:pt x="34467" y="7034"/>
                    <a:pt x="34450" y="7034"/>
                  </a:cubicBezTo>
                  <a:cubicBezTo>
                    <a:pt x="34437" y="7034"/>
                    <a:pt x="34426" y="7035"/>
                    <a:pt x="34417" y="7037"/>
                  </a:cubicBezTo>
                  <a:cubicBezTo>
                    <a:pt x="34409" y="7037"/>
                    <a:pt x="34403" y="7038"/>
                    <a:pt x="34396" y="7038"/>
                  </a:cubicBezTo>
                  <a:cubicBezTo>
                    <a:pt x="34386" y="7038"/>
                    <a:pt x="34375" y="7036"/>
                    <a:pt x="34358" y="7033"/>
                  </a:cubicBezTo>
                  <a:cubicBezTo>
                    <a:pt x="34328" y="7027"/>
                    <a:pt x="34316" y="7021"/>
                    <a:pt x="34299" y="7014"/>
                  </a:cubicBezTo>
                  <a:cubicBezTo>
                    <a:pt x="34280" y="7003"/>
                    <a:pt x="34257" y="6992"/>
                    <a:pt x="34211" y="6983"/>
                  </a:cubicBezTo>
                  <a:lnTo>
                    <a:pt x="34059" y="6949"/>
                  </a:lnTo>
                  <a:cubicBezTo>
                    <a:pt x="34022" y="6941"/>
                    <a:pt x="34001" y="6940"/>
                    <a:pt x="33983" y="6940"/>
                  </a:cubicBezTo>
                  <a:cubicBezTo>
                    <a:pt x="33977" y="6940"/>
                    <a:pt x="33971" y="6940"/>
                    <a:pt x="33965" y="6940"/>
                  </a:cubicBezTo>
                  <a:cubicBezTo>
                    <a:pt x="33950" y="6940"/>
                    <a:pt x="33933" y="6939"/>
                    <a:pt x="33905" y="6934"/>
                  </a:cubicBezTo>
                  <a:cubicBezTo>
                    <a:pt x="33869" y="6925"/>
                    <a:pt x="33852" y="6919"/>
                    <a:pt x="33834" y="6915"/>
                  </a:cubicBezTo>
                  <a:cubicBezTo>
                    <a:pt x="33815" y="6909"/>
                    <a:pt x="33795" y="6905"/>
                    <a:pt x="33755" y="6895"/>
                  </a:cubicBezTo>
                  <a:cubicBezTo>
                    <a:pt x="33720" y="6888"/>
                    <a:pt x="33704" y="6881"/>
                    <a:pt x="33686" y="6877"/>
                  </a:cubicBezTo>
                  <a:cubicBezTo>
                    <a:pt x="33666" y="6873"/>
                    <a:pt x="33646" y="6867"/>
                    <a:pt x="33607" y="6857"/>
                  </a:cubicBezTo>
                  <a:cubicBezTo>
                    <a:pt x="33565" y="6849"/>
                    <a:pt x="33542" y="6846"/>
                    <a:pt x="33520" y="6845"/>
                  </a:cubicBezTo>
                  <a:cubicBezTo>
                    <a:pt x="33505" y="6845"/>
                    <a:pt x="33488" y="6844"/>
                    <a:pt x="33454" y="6837"/>
                  </a:cubicBezTo>
                  <a:cubicBezTo>
                    <a:pt x="33421" y="6831"/>
                    <a:pt x="33404" y="6825"/>
                    <a:pt x="33387" y="6819"/>
                  </a:cubicBezTo>
                  <a:cubicBezTo>
                    <a:pt x="33368" y="6812"/>
                    <a:pt x="33347" y="6804"/>
                    <a:pt x="33306" y="6795"/>
                  </a:cubicBezTo>
                  <a:cubicBezTo>
                    <a:pt x="33272" y="6789"/>
                    <a:pt x="33256" y="6783"/>
                    <a:pt x="33239" y="6777"/>
                  </a:cubicBezTo>
                  <a:cubicBezTo>
                    <a:pt x="33220" y="6771"/>
                    <a:pt x="33198" y="6764"/>
                    <a:pt x="33157" y="6754"/>
                  </a:cubicBezTo>
                  <a:cubicBezTo>
                    <a:pt x="33114" y="6746"/>
                    <a:pt x="33093" y="6743"/>
                    <a:pt x="33071" y="6742"/>
                  </a:cubicBezTo>
                  <a:cubicBezTo>
                    <a:pt x="33054" y="6741"/>
                    <a:pt x="33038" y="6741"/>
                    <a:pt x="33004" y="6734"/>
                  </a:cubicBezTo>
                  <a:cubicBezTo>
                    <a:pt x="32969" y="6725"/>
                    <a:pt x="32953" y="6722"/>
                    <a:pt x="32936" y="6716"/>
                  </a:cubicBezTo>
                  <a:cubicBezTo>
                    <a:pt x="32917" y="6709"/>
                    <a:pt x="32896" y="6703"/>
                    <a:pt x="32856" y="6694"/>
                  </a:cubicBezTo>
                  <a:cubicBezTo>
                    <a:pt x="32821" y="6686"/>
                    <a:pt x="32803" y="6682"/>
                    <a:pt x="32786" y="6676"/>
                  </a:cubicBezTo>
                  <a:cubicBezTo>
                    <a:pt x="32767" y="6670"/>
                    <a:pt x="32747" y="6663"/>
                    <a:pt x="32706" y="6655"/>
                  </a:cubicBezTo>
                  <a:cubicBezTo>
                    <a:pt x="32665" y="6647"/>
                    <a:pt x="32646" y="6644"/>
                    <a:pt x="32624" y="6640"/>
                  </a:cubicBezTo>
                  <a:cubicBezTo>
                    <a:pt x="32606" y="6639"/>
                    <a:pt x="32588" y="6637"/>
                    <a:pt x="32554" y="6628"/>
                  </a:cubicBezTo>
                  <a:cubicBezTo>
                    <a:pt x="32517" y="6621"/>
                    <a:pt x="32494" y="6620"/>
                    <a:pt x="32475" y="6620"/>
                  </a:cubicBezTo>
                  <a:cubicBezTo>
                    <a:pt x="32470" y="6620"/>
                    <a:pt x="32465" y="6620"/>
                    <a:pt x="32460" y="6620"/>
                  </a:cubicBezTo>
                  <a:cubicBezTo>
                    <a:pt x="32442" y="6620"/>
                    <a:pt x="32429" y="6620"/>
                    <a:pt x="32399" y="6614"/>
                  </a:cubicBezTo>
                  <a:lnTo>
                    <a:pt x="32247" y="6582"/>
                  </a:lnTo>
                  <a:cubicBezTo>
                    <a:pt x="32211" y="6574"/>
                    <a:pt x="32193" y="6570"/>
                    <a:pt x="32175" y="6565"/>
                  </a:cubicBezTo>
                  <a:cubicBezTo>
                    <a:pt x="32155" y="6561"/>
                    <a:pt x="32137" y="6556"/>
                    <a:pt x="32097" y="6547"/>
                  </a:cubicBezTo>
                  <a:lnTo>
                    <a:pt x="31946" y="6513"/>
                  </a:lnTo>
                  <a:cubicBezTo>
                    <a:pt x="31907" y="6505"/>
                    <a:pt x="31888" y="6501"/>
                    <a:pt x="31867" y="6499"/>
                  </a:cubicBezTo>
                  <a:cubicBezTo>
                    <a:pt x="31849" y="6495"/>
                    <a:pt x="31831" y="6493"/>
                    <a:pt x="31794" y="6485"/>
                  </a:cubicBezTo>
                  <a:cubicBezTo>
                    <a:pt x="31768" y="6479"/>
                    <a:pt x="31755" y="6473"/>
                    <a:pt x="31740" y="6464"/>
                  </a:cubicBezTo>
                  <a:cubicBezTo>
                    <a:pt x="31720" y="6453"/>
                    <a:pt x="31696" y="6439"/>
                    <a:pt x="31649" y="6428"/>
                  </a:cubicBezTo>
                  <a:cubicBezTo>
                    <a:pt x="31620" y="6423"/>
                    <a:pt x="31598" y="6422"/>
                    <a:pt x="31580" y="6422"/>
                  </a:cubicBezTo>
                  <a:cubicBezTo>
                    <a:pt x="31571" y="6422"/>
                    <a:pt x="31562" y="6422"/>
                    <a:pt x="31554" y="6422"/>
                  </a:cubicBezTo>
                  <a:cubicBezTo>
                    <a:pt x="31546" y="6422"/>
                    <a:pt x="31539" y="6423"/>
                    <a:pt x="31532" y="6423"/>
                  </a:cubicBezTo>
                  <a:cubicBezTo>
                    <a:pt x="31522" y="6423"/>
                    <a:pt x="31511" y="6422"/>
                    <a:pt x="31495" y="6419"/>
                  </a:cubicBezTo>
                  <a:cubicBezTo>
                    <a:pt x="31459" y="6410"/>
                    <a:pt x="31441" y="6407"/>
                    <a:pt x="31422" y="6402"/>
                  </a:cubicBezTo>
                  <a:cubicBezTo>
                    <a:pt x="31403" y="6397"/>
                    <a:pt x="31385" y="6392"/>
                    <a:pt x="31345" y="6384"/>
                  </a:cubicBezTo>
                  <a:cubicBezTo>
                    <a:pt x="31309" y="6376"/>
                    <a:pt x="31290" y="6372"/>
                    <a:pt x="31272" y="6367"/>
                  </a:cubicBezTo>
                  <a:cubicBezTo>
                    <a:pt x="31253" y="6362"/>
                    <a:pt x="31235" y="6358"/>
                    <a:pt x="31195" y="6349"/>
                  </a:cubicBezTo>
                  <a:cubicBezTo>
                    <a:pt x="31156" y="6340"/>
                    <a:pt x="31134" y="6336"/>
                    <a:pt x="31115" y="6334"/>
                  </a:cubicBezTo>
                  <a:cubicBezTo>
                    <a:pt x="31097" y="6330"/>
                    <a:pt x="31078" y="6328"/>
                    <a:pt x="31042" y="6319"/>
                  </a:cubicBezTo>
                  <a:cubicBezTo>
                    <a:pt x="31005" y="6312"/>
                    <a:pt x="30986" y="6307"/>
                    <a:pt x="30968" y="6304"/>
                  </a:cubicBezTo>
                  <a:cubicBezTo>
                    <a:pt x="30949" y="6298"/>
                    <a:pt x="30928" y="6293"/>
                    <a:pt x="30891" y="6286"/>
                  </a:cubicBezTo>
                  <a:lnTo>
                    <a:pt x="30818" y="6267"/>
                  </a:lnTo>
                  <a:cubicBezTo>
                    <a:pt x="30799" y="6261"/>
                    <a:pt x="30779" y="6256"/>
                    <a:pt x="30739" y="6247"/>
                  </a:cubicBezTo>
                  <a:cubicBezTo>
                    <a:pt x="30702" y="6240"/>
                    <a:pt x="30684" y="6235"/>
                    <a:pt x="30665" y="6231"/>
                  </a:cubicBezTo>
                  <a:cubicBezTo>
                    <a:pt x="30647" y="6226"/>
                    <a:pt x="30628" y="6220"/>
                    <a:pt x="30589" y="6213"/>
                  </a:cubicBezTo>
                  <a:cubicBezTo>
                    <a:pt x="30555" y="6204"/>
                    <a:pt x="30537" y="6201"/>
                    <a:pt x="30520" y="6195"/>
                  </a:cubicBezTo>
                  <a:cubicBezTo>
                    <a:pt x="30501" y="6189"/>
                    <a:pt x="30480" y="6183"/>
                    <a:pt x="30440" y="6173"/>
                  </a:cubicBezTo>
                  <a:cubicBezTo>
                    <a:pt x="30398" y="6164"/>
                    <a:pt x="30376" y="6161"/>
                    <a:pt x="30355" y="6160"/>
                  </a:cubicBezTo>
                  <a:cubicBezTo>
                    <a:pt x="30337" y="6158"/>
                    <a:pt x="30320" y="6156"/>
                    <a:pt x="30285" y="6149"/>
                  </a:cubicBezTo>
                  <a:cubicBezTo>
                    <a:pt x="30250" y="6141"/>
                    <a:pt x="30234" y="6137"/>
                    <a:pt x="30217" y="6131"/>
                  </a:cubicBezTo>
                  <a:cubicBezTo>
                    <a:pt x="30198" y="6123"/>
                    <a:pt x="30176" y="6117"/>
                    <a:pt x="30135" y="6108"/>
                  </a:cubicBezTo>
                  <a:lnTo>
                    <a:pt x="29983" y="6076"/>
                  </a:lnTo>
                  <a:cubicBezTo>
                    <a:pt x="29940" y="6068"/>
                    <a:pt x="29916" y="6065"/>
                    <a:pt x="29895" y="6065"/>
                  </a:cubicBezTo>
                  <a:cubicBezTo>
                    <a:pt x="29878" y="6065"/>
                    <a:pt x="29861" y="6065"/>
                    <a:pt x="29830" y="6058"/>
                  </a:cubicBezTo>
                  <a:cubicBezTo>
                    <a:pt x="29795" y="6051"/>
                    <a:pt x="29778" y="6046"/>
                    <a:pt x="29762" y="6040"/>
                  </a:cubicBezTo>
                  <a:cubicBezTo>
                    <a:pt x="29740" y="6032"/>
                    <a:pt x="29721" y="6026"/>
                    <a:pt x="29679" y="6017"/>
                  </a:cubicBezTo>
                  <a:cubicBezTo>
                    <a:pt x="29649" y="6011"/>
                    <a:pt x="29638" y="6005"/>
                    <a:pt x="29623" y="5996"/>
                  </a:cubicBezTo>
                  <a:cubicBezTo>
                    <a:pt x="29602" y="5986"/>
                    <a:pt x="29578" y="5974"/>
                    <a:pt x="29533" y="5965"/>
                  </a:cubicBezTo>
                  <a:lnTo>
                    <a:pt x="29381" y="5931"/>
                  </a:lnTo>
                  <a:cubicBezTo>
                    <a:pt x="29348" y="5925"/>
                    <a:pt x="29325" y="5923"/>
                    <a:pt x="29306" y="5923"/>
                  </a:cubicBezTo>
                  <a:cubicBezTo>
                    <a:pt x="29299" y="5923"/>
                    <a:pt x="29293" y="5923"/>
                    <a:pt x="29287" y="5923"/>
                  </a:cubicBezTo>
                  <a:cubicBezTo>
                    <a:pt x="29269" y="5923"/>
                    <a:pt x="29256" y="5923"/>
                    <a:pt x="29225" y="5917"/>
                  </a:cubicBezTo>
                  <a:cubicBezTo>
                    <a:pt x="29186" y="5908"/>
                    <a:pt x="29165" y="5906"/>
                    <a:pt x="29144" y="5904"/>
                  </a:cubicBezTo>
                  <a:cubicBezTo>
                    <a:pt x="29127" y="5900"/>
                    <a:pt x="29109" y="5899"/>
                    <a:pt x="29074" y="5892"/>
                  </a:cubicBezTo>
                  <a:cubicBezTo>
                    <a:pt x="29041" y="5883"/>
                    <a:pt x="29024" y="5880"/>
                    <a:pt x="29007" y="5874"/>
                  </a:cubicBezTo>
                  <a:cubicBezTo>
                    <a:pt x="28988" y="5865"/>
                    <a:pt x="28966" y="5859"/>
                    <a:pt x="28926" y="5851"/>
                  </a:cubicBezTo>
                  <a:cubicBezTo>
                    <a:pt x="28893" y="5845"/>
                    <a:pt x="28879" y="5837"/>
                    <a:pt x="28863" y="5831"/>
                  </a:cubicBezTo>
                  <a:cubicBezTo>
                    <a:pt x="28844" y="5823"/>
                    <a:pt x="28821" y="5813"/>
                    <a:pt x="28777" y="5803"/>
                  </a:cubicBezTo>
                  <a:cubicBezTo>
                    <a:pt x="28735" y="5795"/>
                    <a:pt x="28712" y="5795"/>
                    <a:pt x="28690" y="5793"/>
                  </a:cubicBezTo>
                  <a:cubicBezTo>
                    <a:pt x="28673" y="5793"/>
                    <a:pt x="28656" y="5793"/>
                    <a:pt x="28624" y="5785"/>
                  </a:cubicBezTo>
                  <a:cubicBezTo>
                    <a:pt x="28593" y="5779"/>
                    <a:pt x="28577" y="5772"/>
                    <a:pt x="28563" y="5766"/>
                  </a:cubicBezTo>
                  <a:cubicBezTo>
                    <a:pt x="28541" y="5756"/>
                    <a:pt x="28520" y="5748"/>
                    <a:pt x="28475" y="5738"/>
                  </a:cubicBezTo>
                  <a:cubicBezTo>
                    <a:pt x="28450" y="5734"/>
                    <a:pt x="28430" y="5732"/>
                    <a:pt x="28414" y="5732"/>
                  </a:cubicBezTo>
                  <a:cubicBezTo>
                    <a:pt x="28400" y="5732"/>
                    <a:pt x="28388" y="5733"/>
                    <a:pt x="28377" y="5734"/>
                  </a:cubicBezTo>
                  <a:cubicBezTo>
                    <a:pt x="28370" y="5735"/>
                    <a:pt x="28364" y="5735"/>
                    <a:pt x="28357" y="5735"/>
                  </a:cubicBezTo>
                  <a:cubicBezTo>
                    <a:pt x="28347" y="5735"/>
                    <a:pt x="28336" y="5734"/>
                    <a:pt x="28320" y="5731"/>
                  </a:cubicBezTo>
                  <a:cubicBezTo>
                    <a:pt x="28293" y="5725"/>
                    <a:pt x="28280" y="5719"/>
                    <a:pt x="28266" y="5710"/>
                  </a:cubicBezTo>
                  <a:cubicBezTo>
                    <a:pt x="28245" y="5699"/>
                    <a:pt x="28221" y="5686"/>
                    <a:pt x="28175" y="5675"/>
                  </a:cubicBezTo>
                  <a:cubicBezTo>
                    <a:pt x="28144" y="5669"/>
                    <a:pt x="28122" y="5666"/>
                    <a:pt x="28105" y="5666"/>
                  </a:cubicBezTo>
                  <a:cubicBezTo>
                    <a:pt x="28096" y="5666"/>
                    <a:pt x="28088" y="5667"/>
                    <a:pt x="28081" y="5668"/>
                  </a:cubicBezTo>
                  <a:cubicBezTo>
                    <a:pt x="28075" y="5668"/>
                    <a:pt x="28070" y="5668"/>
                    <a:pt x="28065" y="5668"/>
                  </a:cubicBezTo>
                  <a:cubicBezTo>
                    <a:pt x="28053" y="5668"/>
                    <a:pt x="28040" y="5667"/>
                    <a:pt x="28019" y="5663"/>
                  </a:cubicBezTo>
                  <a:lnTo>
                    <a:pt x="27867" y="5632"/>
                  </a:lnTo>
                  <a:cubicBezTo>
                    <a:pt x="27831" y="5623"/>
                    <a:pt x="27813" y="5619"/>
                    <a:pt x="27795" y="5615"/>
                  </a:cubicBezTo>
                  <a:cubicBezTo>
                    <a:pt x="27775" y="5610"/>
                    <a:pt x="27757" y="5605"/>
                    <a:pt x="27717" y="5596"/>
                  </a:cubicBezTo>
                  <a:cubicBezTo>
                    <a:pt x="27679" y="5587"/>
                    <a:pt x="27658" y="5584"/>
                    <a:pt x="27639" y="5581"/>
                  </a:cubicBezTo>
                  <a:cubicBezTo>
                    <a:pt x="27620" y="5578"/>
                    <a:pt x="27602" y="5575"/>
                    <a:pt x="27566" y="5567"/>
                  </a:cubicBezTo>
                  <a:cubicBezTo>
                    <a:pt x="27536" y="5560"/>
                    <a:pt x="27523" y="5554"/>
                    <a:pt x="27507" y="5547"/>
                  </a:cubicBezTo>
                  <a:cubicBezTo>
                    <a:pt x="27488" y="5537"/>
                    <a:pt x="27464" y="5525"/>
                    <a:pt x="27419" y="5516"/>
                  </a:cubicBezTo>
                  <a:cubicBezTo>
                    <a:pt x="27384" y="5508"/>
                    <a:pt x="27367" y="5504"/>
                    <a:pt x="27351" y="5498"/>
                  </a:cubicBezTo>
                  <a:cubicBezTo>
                    <a:pt x="27331" y="5492"/>
                    <a:pt x="27311" y="5486"/>
                    <a:pt x="27270" y="5476"/>
                  </a:cubicBezTo>
                  <a:cubicBezTo>
                    <a:pt x="27230" y="5468"/>
                    <a:pt x="27209" y="5466"/>
                    <a:pt x="27188" y="5463"/>
                  </a:cubicBezTo>
                  <a:cubicBezTo>
                    <a:pt x="27171" y="5460"/>
                    <a:pt x="27153" y="5458"/>
                    <a:pt x="27118" y="5451"/>
                  </a:cubicBezTo>
                  <a:cubicBezTo>
                    <a:pt x="27081" y="5444"/>
                    <a:pt x="27063" y="5439"/>
                    <a:pt x="27045" y="5434"/>
                  </a:cubicBezTo>
                  <a:cubicBezTo>
                    <a:pt x="27026" y="5429"/>
                    <a:pt x="27007" y="5426"/>
                    <a:pt x="26968" y="5416"/>
                  </a:cubicBezTo>
                  <a:cubicBezTo>
                    <a:pt x="26924" y="5407"/>
                    <a:pt x="26900" y="5405"/>
                    <a:pt x="26878" y="5405"/>
                  </a:cubicBezTo>
                  <a:cubicBezTo>
                    <a:pt x="26862" y="5405"/>
                    <a:pt x="26845" y="5405"/>
                    <a:pt x="26814" y="5398"/>
                  </a:cubicBezTo>
                  <a:cubicBezTo>
                    <a:pt x="26779" y="5390"/>
                    <a:pt x="26762" y="5386"/>
                    <a:pt x="26745" y="5380"/>
                  </a:cubicBezTo>
                  <a:cubicBezTo>
                    <a:pt x="26725" y="5374"/>
                    <a:pt x="26706" y="5367"/>
                    <a:pt x="26665" y="5359"/>
                  </a:cubicBezTo>
                  <a:cubicBezTo>
                    <a:pt x="26626" y="5349"/>
                    <a:pt x="26604" y="5347"/>
                    <a:pt x="26585" y="5343"/>
                  </a:cubicBezTo>
                  <a:cubicBezTo>
                    <a:pt x="26568" y="5341"/>
                    <a:pt x="26550" y="5337"/>
                    <a:pt x="26513" y="5330"/>
                  </a:cubicBezTo>
                  <a:cubicBezTo>
                    <a:pt x="26481" y="5324"/>
                    <a:pt x="26464" y="5318"/>
                    <a:pt x="26447" y="5312"/>
                  </a:cubicBezTo>
                  <a:cubicBezTo>
                    <a:pt x="26427" y="5306"/>
                    <a:pt x="26408" y="5298"/>
                    <a:pt x="26366" y="5289"/>
                  </a:cubicBezTo>
                  <a:cubicBezTo>
                    <a:pt x="26330" y="5281"/>
                    <a:pt x="26312" y="5275"/>
                    <a:pt x="26295" y="5271"/>
                  </a:cubicBezTo>
                  <a:cubicBezTo>
                    <a:pt x="26276" y="5265"/>
                    <a:pt x="26257" y="5258"/>
                    <a:pt x="26215" y="5250"/>
                  </a:cubicBezTo>
                  <a:cubicBezTo>
                    <a:pt x="26183" y="5243"/>
                    <a:pt x="26160" y="5241"/>
                    <a:pt x="26142" y="5241"/>
                  </a:cubicBezTo>
                  <a:cubicBezTo>
                    <a:pt x="26134" y="5241"/>
                    <a:pt x="26127" y="5241"/>
                    <a:pt x="26120" y="5241"/>
                  </a:cubicBezTo>
                  <a:cubicBezTo>
                    <a:pt x="26113" y="5242"/>
                    <a:pt x="26106" y="5243"/>
                    <a:pt x="26100" y="5243"/>
                  </a:cubicBezTo>
                  <a:cubicBezTo>
                    <a:pt x="26089" y="5243"/>
                    <a:pt x="26077" y="5242"/>
                    <a:pt x="26059" y="5238"/>
                  </a:cubicBezTo>
                  <a:cubicBezTo>
                    <a:pt x="26030" y="5229"/>
                    <a:pt x="26017" y="5223"/>
                    <a:pt x="26002" y="5216"/>
                  </a:cubicBezTo>
                  <a:cubicBezTo>
                    <a:pt x="25982" y="5208"/>
                    <a:pt x="25957" y="5195"/>
                    <a:pt x="25913" y="5185"/>
                  </a:cubicBezTo>
                  <a:cubicBezTo>
                    <a:pt x="25873" y="5177"/>
                    <a:pt x="25852" y="5174"/>
                    <a:pt x="25833" y="5171"/>
                  </a:cubicBezTo>
                  <a:cubicBezTo>
                    <a:pt x="25814" y="5169"/>
                    <a:pt x="25796" y="5166"/>
                    <a:pt x="25761" y="5159"/>
                  </a:cubicBezTo>
                  <a:cubicBezTo>
                    <a:pt x="25719" y="5151"/>
                    <a:pt x="25697" y="5148"/>
                    <a:pt x="25676" y="5147"/>
                  </a:cubicBezTo>
                  <a:cubicBezTo>
                    <a:pt x="25659" y="5145"/>
                    <a:pt x="25641" y="5143"/>
                    <a:pt x="25609" y="5136"/>
                  </a:cubicBezTo>
                  <a:cubicBezTo>
                    <a:pt x="25567" y="5126"/>
                    <a:pt x="25546" y="5124"/>
                    <a:pt x="25525" y="5123"/>
                  </a:cubicBezTo>
                  <a:cubicBezTo>
                    <a:pt x="25507" y="5120"/>
                    <a:pt x="25490" y="5119"/>
                    <a:pt x="25455" y="5112"/>
                  </a:cubicBezTo>
                  <a:cubicBezTo>
                    <a:pt x="25418" y="5105"/>
                    <a:pt x="25400" y="5100"/>
                    <a:pt x="25382" y="5095"/>
                  </a:cubicBezTo>
                  <a:cubicBezTo>
                    <a:pt x="25363" y="5090"/>
                    <a:pt x="25344" y="5086"/>
                    <a:pt x="25306" y="5077"/>
                  </a:cubicBezTo>
                  <a:cubicBezTo>
                    <a:pt x="25269" y="5069"/>
                    <a:pt x="25252" y="5063"/>
                    <a:pt x="25234" y="5059"/>
                  </a:cubicBezTo>
                  <a:cubicBezTo>
                    <a:pt x="25215" y="5053"/>
                    <a:pt x="25194" y="5048"/>
                    <a:pt x="25156" y="5039"/>
                  </a:cubicBezTo>
                  <a:cubicBezTo>
                    <a:pt x="25114" y="5030"/>
                    <a:pt x="25094" y="5028"/>
                    <a:pt x="25072" y="5026"/>
                  </a:cubicBezTo>
                  <a:cubicBezTo>
                    <a:pt x="25055" y="5022"/>
                    <a:pt x="25037" y="5021"/>
                    <a:pt x="25003" y="5014"/>
                  </a:cubicBezTo>
                  <a:cubicBezTo>
                    <a:pt x="24963" y="5004"/>
                    <a:pt x="24942" y="5002"/>
                    <a:pt x="24922" y="4998"/>
                  </a:cubicBezTo>
                  <a:cubicBezTo>
                    <a:pt x="24904" y="4996"/>
                    <a:pt x="24885" y="4992"/>
                    <a:pt x="24849" y="4985"/>
                  </a:cubicBezTo>
                  <a:cubicBezTo>
                    <a:pt x="24818" y="4977"/>
                    <a:pt x="24801" y="4971"/>
                    <a:pt x="24786" y="4965"/>
                  </a:cubicBezTo>
                  <a:cubicBezTo>
                    <a:pt x="24764" y="4957"/>
                    <a:pt x="24744" y="4948"/>
                    <a:pt x="24701" y="4939"/>
                  </a:cubicBezTo>
                  <a:cubicBezTo>
                    <a:pt x="24667" y="4931"/>
                    <a:pt x="24653" y="4925"/>
                    <a:pt x="24636" y="4919"/>
                  </a:cubicBezTo>
                  <a:cubicBezTo>
                    <a:pt x="24615" y="4912"/>
                    <a:pt x="24595" y="4905"/>
                    <a:pt x="24552" y="4895"/>
                  </a:cubicBezTo>
                  <a:cubicBezTo>
                    <a:pt x="24516" y="4888"/>
                    <a:pt x="24500" y="4882"/>
                    <a:pt x="24482" y="4877"/>
                  </a:cubicBezTo>
                  <a:cubicBezTo>
                    <a:pt x="24461" y="4871"/>
                    <a:pt x="24442" y="4866"/>
                    <a:pt x="24403" y="4858"/>
                  </a:cubicBezTo>
                  <a:cubicBezTo>
                    <a:pt x="24365" y="4850"/>
                    <a:pt x="24346" y="4845"/>
                    <a:pt x="24328" y="4841"/>
                  </a:cubicBezTo>
                  <a:cubicBezTo>
                    <a:pt x="24309" y="4836"/>
                    <a:pt x="24289" y="4830"/>
                    <a:pt x="24252" y="4822"/>
                  </a:cubicBezTo>
                  <a:cubicBezTo>
                    <a:pt x="24213" y="4815"/>
                    <a:pt x="24194" y="4810"/>
                    <a:pt x="24174" y="4808"/>
                  </a:cubicBezTo>
                  <a:cubicBezTo>
                    <a:pt x="24155" y="4803"/>
                    <a:pt x="24137" y="4799"/>
                    <a:pt x="24101" y="4792"/>
                  </a:cubicBezTo>
                  <a:cubicBezTo>
                    <a:pt x="24061" y="4784"/>
                    <a:pt x="24040" y="4780"/>
                    <a:pt x="24019" y="4778"/>
                  </a:cubicBezTo>
                  <a:cubicBezTo>
                    <a:pt x="24004" y="4774"/>
                    <a:pt x="23985" y="4772"/>
                    <a:pt x="23949" y="4763"/>
                  </a:cubicBezTo>
                  <a:cubicBezTo>
                    <a:pt x="23919" y="4758"/>
                    <a:pt x="23896" y="4756"/>
                    <a:pt x="23878" y="4756"/>
                  </a:cubicBezTo>
                  <a:cubicBezTo>
                    <a:pt x="23868" y="4756"/>
                    <a:pt x="23860" y="4757"/>
                    <a:pt x="23852" y="4757"/>
                  </a:cubicBezTo>
                  <a:cubicBezTo>
                    <a:pt x="23844" y="4757"/>
                    <a:pt x="23837" y="4757"/>
                    <a:pt x="23830" y="4757"/>
                  </a:cubicBezTo>
                  <a:cubicBezTo>
                    <a:pt x="23820" y="4757"/>
                    <a:pt x="23809" y="4757"/>
                    <a:pt x="23793" y="4753"/>
                  </a:cubicBezTo>
                  <a:cubicBezTo>
                    <a:pt x="23763" y="4745"/>
                    <a:pt x="23750" y="4739"/>
                    <a:pt x="23734" y="4732"/>
                  </a:cubicBezTo>
                  <a:cubicBezTo>
                    <a:pt x="23715" y="4723"/>
                    <a:pt x="23691" y="4711"/>
                    <a:pt x="23646" y="4701"/>
                  </a:cubicBezTo>
                  <a:lnTo>
                    <a:pt x="23496" y="4669"/>
                  </a:lnTo>
                  <a:cubicBezTo>
                    <a:pt x="23456" y="4660"/>
                    <a:pt x="23436" y="4658"/>
                    <a:pt x="23416" y="4654"/>
                  </a:cubicBezTo>
                  <a:cubicBezTo>
                    <a:pt x="23398" y="4653"/>
                    <a:pt x="23380" y="4650"/>
                    <a:pt x="23345" y="4642"/>
                  </a:cubicBezTo>
                  <a:cubicBezTo>
                    <a:pt x="23305" y="4633"/>
                    <a:pt x="23284" y="4630"/>
                    <a:pt x="23265" y="4627"/>
                  </a:cubicBezTo>
                  <a:cubicBezTo>
                    <a:pt x="23247" y="4624"/>
                    <a:pt x="23228" y="4621"/>
                    <a:pt x="23193" y="4614"/>
                  </a:cubicBezTo>
                  <a:lnTo>
                    <a:pt x="23043" y="4580"/>
                  </a:lnTo>
                  <a:cubicBezTo>
                    <a:pt x="23010" y="4573"/>
                    <a:pt x="22995" y="4567"/>
                    <a:pt x="22978" y="4561"/>
                  </a:cubicBezTo>
                  <a:cubicBezTo>
                    <a:pt x="22957" y="4554"/>
                    <a:pt x="22938" y="4545"/>
                    <a:pt x="22895" y="4537"/>
                  </a:cubicBezTo>
                  <a:cubicBezTo>
                    <a:pt x="22865" y="4530"/>
                    <a:pt x="22843" y="4529"/>
                    <a:pt x="22825" y="4529"/>
                  </a:cubicBezTo>
                  <a:cubicBezTo>
                    <a:pt x="22816" y="4529"/>
                    <a:pt x="22808" y="4529"/>
                    <a:pt x="22801" y="4529"/>
                  </a:cubicBezTo>
                  <a:cubicBezTo>
                    <a:pt x="22795" y="4530"/>
                    <a:pt x="22790" y="4530"/>
                    <a:pt x="22785" y="4530"/>
                  </a:cubicBezTo>
                  <a:cubicBezTo>
                    <a:pt x="22773" y="4530"/>
                    <a:pt x="22760" y="4529"/>
                    <a:pt x="22739" y="4524"/>
                  </a:cubicBezTo>
                  <a:cubicBezTo>
                    <a:pt x="22703" y="4517"/>
                    <a:pt x="22685" y="4512"/>
                    <a:pt x="22666" y="4507"/>
                  </a:cubicBezTo>
                  <a:cubicBezTo>
                    <a:pt x="22647" y="4503"/>
                    <a:pt x="22629" y="4499"/>
                    <a:pt x="22589" y="4489"/>
                  </a:cubicBezTo>
                  <a:cubicBezTo>
                    <a:pt x="22554" y="4482"/>
                    <a:pt x="22536" y="4476"/>
                    <a:pt x="22520" y="4471"/>
                  </a:cubicBezTo>
                  <a:cubicBezTo>
                    <a:pt x="22499" y="4465"/>
                    <a:pt x="22480" y="4459"/>
                    <a:pt x="22439" y="4451"/>
                  </a:cubicBezTo>
                  <a:cubicBezTo>
                    <a:pt x="22408" y="4444"/>
                    <a:pt x="22395" y="4438"/>
                    <a:pt x="22378" y="4430"/>
                  </a:cubicBezTo>
                  <a:cubicBezTo>
                    <a:pt x="22359" y="4421"/>
                    <a:pt x="22336" y="4411"/>
                    <a:pt x="22292" y="4402"/>
                  </a:cubicBezTo>
                  <a:cubicBezTo>
                    <a:pt x="22251" y="4392"/>
                    <a:pt x="22230" y="4390"/>
                    <a:pt x="22209" y="4388"/>
                  </a:cubicBezTo>
                  <a:cubicBezTo>
                    <a:pt x="22190" y="4386"/>
                    <a:pt x="22175" y="4385"/>
                    <a:pt x="22140" y="4378"/>
                  </a:cubicBezTo>
                  <a:cubicBezTo>
                    <a:pt x="22106" y="4369"/>
                    <a:pt x="22090" y="4366"/>
                    <a:pt x="22073" y="4360"/>
                  </a:cubicBezTo>
                  <a:cubicBezTo>
                    <a:pt x="22051" y="4351"/>
                    <a:pt x="22032" y="4345"/>
                    <a:pt x="21991" y="4337"/>
                  </a:cubicBezTo>
                  <a:lnTo>
                    <a:pt x="21839" y="4305"/>
                  </a:lnTo>
                  <a:cubicBezTo>
                    <a:pt x="21811" y="4299"/>
                    <a:pt x="21791" y="4297"/>
                    <a:pt x="21774" y="4297"/>
                  </a:cubicBezTo>
                  <a:cubicBezTo>
                    <a:pt x="21761" y="4297"/>
                    <a:pt x="21751" y="4298"/>
                    <a:pt x="21741" y="4299"/>
                  </a:cubicBezTo>
                  <a:cubicBezTo>
                    <a:pt x="21734" y="4300"/>
                    <a:pt x="21728" y="4300"/>
                    <a:pt x="21721" y="4300"/>
                  </a:cubicBezTo>
                  <a:cubicBezTo>
                    <a:pt x="21711" y="4300"/>
                    <a:pt x="21700" y="4299"/>
                    <a:pt x="21684" y="4296"/>
                  </a:cubicBezTo>
                  <a:cubicBezTo>
                    <a:pt x="21649" y="4287"/>
                    <a:pt x="21631" y="4282"/>
                    <a:pt x="21613" y="4277"/>
                  </a:cubicBezTo>
                  <a:cubicBezTo>
                    <a:pt x="21593" y="4271"/>
                    <a:pt x="21573" y="4266"/>
                    <a:pt x="21534" y="4258"/>
                  </a:cubicBezTo>
                  <a:cubicBezTo>
                    <a:pt x="21496" y="4251"/>
                    <a:pt x="21476" y="4246"/>
                    <a:pt x="21456" y="4242"/>
                  </a:cubicBezTo>
                  <a:cubicBezTo>
                    <a:pt x="21437" y="4240"/>
                    <a:pt x="21419" y="4235"/>
                    <a:pt x="21383" y="4228"/>
                  </a:cubicBezTo>
                  <a:cubicBezTo>
                    <a:pt x="21352" y="4220"/>
                    <a:pt x="21341" y="4214"/>
                    <a:pt x="21324" y="4206"/>
                  </a:cubicBezTo>
                  <a:cubicBezTo>
                    <a:pt x="21305" y="4197"/>
                    <a:pt x="21281" y="4185"/>
                    <a:pt x="21236" y="4174"/>
                  </a:cubicBezTo>
                  <a:cubicBezTo>
                    <a:pt x="21211" y="4169"/>
                    <a:pt x="21191" y="4167"/>
                    <a:pt x="21175" y="4167"/>
                  </a:cubicBezTo>
                  <a:cubicBezTo>
                    <a:pt x="21160" y="4167"/>
                    <a:pt x="21148" y="4168"/>
                    <a:pt x="21137" y="4170"/>
                  </a:cubicBezTo>
                  <a:cubicBezTo>
                    <a:pt x="21128" y="4171"/>
                    <a:pt x="21121" y="4172"/>
                    <a:pt x="21113" y="4172"/>
                  </a:cubicBezTo>
                  <a:cubicBezTo>
                    <a:pt x="21104" y="4172"/>
                    <a:pt x="21094" y="4170"/>
                    <a:pt x="21080" y="4167"/>
                  </a:cubicBezTo>
                  <a:cubicBezTo>
                    <a:pt x="21043" y="4160"/>
                    <a:pt x="21026" y="4154"/>
                    <a:pt x="21008" y="4149"/>
                  </a:cubicBezTo>
                  <a:cubicBezTo>
                    <a:pt x="20989" y="4143"/>
                    <a:pt x="20970" y="4138"/>
                    <a:pt x="20930" y="4130"/>
                  </a:cubicBezTo>
                  <a:cubicBezTo>
                    <a:pt x="20900" y="4124"/>
                    <a:pt x="20891" y="4117"/>
                    <a:pt x="20875" y="4108"/>
                  </a:cubicBezTo>
                  <a:cubicBezTo>
                    <a:pt x="20856" y="4097"/>
                    <a:pt x="20831" y="4084"/>
                    <a:pt x="20784" y="4073"/>
                  </a:cubicBezTo>
                  <a:cubicBezTo>
                    <a:pt x="20750" y="4066"/>
                    <a:pt x="20726" y="4064"/>
                    <a:pt x="20707" y="4064"/>
                  </a:cubicBezTo>
                  <a:cubicBezTo>
                    <a:pt x="20703" y="4064"/>
                    <a:pt x="20698" y="4064"/>
                    <a:pt x="20693" y="4064"/>
                  </a:cubicBezTo>
                  <a:cubicBezTo>
                    <a:pt x="20675" y="4064"/>
                    <a:pt x="20661" y="4064"/>
                    <a:pt x="20630" y="4058"/>
                  </a:cubicBezTo>
                  <a:cubicBezTo>
                    <a:pt x="20589" y="4048"/>
                    <a:pt x="20570" y="4047"/>
                    <a:pt x="20548" y="4045"/>
                  </a:cubicBezTo>
                  <a:cubicBezTo>
                    <a:pt x="20530" y="4041"/>
                    <a:pt x="20512" y="4040"/>
                    <a:pt x="20477" y="4033"/>
                  </a:cubicBezTo>
                  <a:cubicBezTo>
                    <a:pt x="20443" y="4024"/>
                    <a:pt x="20424" y="4018"/>
                    <a:pt x="20408" y="4015"/>
                  </a:cubicBezTo>
                  <a:cubicBezTo>
                    <a:pt x="20388" y="4010"/>
                    <a:pt x="20368" y="4004"/>
                    <a:pt x="20329" y="3994"/>
                  </a:cubicBezTo>
                  <a:cubicBezTo>
                    <a:pt x="20297" y="3987"/>
                    <a:pt x="20282" y="3981"/>
                    <a:pt x="20267" y="3975"/>
                  </a:cubicBezTo>
                  <a:cubicBezTo>
                    <a:pt x="20245" y="3966"/>
                    <a:pt x="20226" y="3956"/>
                    <a:pt x="20182" y="3948"/>
                  </a:cubicBezTo>
                  <a:cubicBezTo>
                    <a:pt x="20147" y="3939"/>
                    <a:pt x="20129" y="3933"/>
                    <a:pt x="20112" y="3930"/>
                  </a:cubicBezTo>
                  <a:cubicBezTo>
                    <a:pt x="20093" y="3924"/>
                    <a:pt x="20073" y="3918"/>
                    <a:pt x="20032" y="3908"/>
                  </a:cubicBezTo>
                  <a:cubicBezTo>
                    <a:pt x="19986" y="3899"/>
                    <a:pt x="19962" y="3899"/>
                    <a:pt x="19940" y="3899"/>
                  </a:cubicBezTo>
                  <a:cubicBezTo>
                    <a:pt x="19922" y="3899"/>
                    <a:pt x="19907" y="3899"/>
                    <a:pt x="19877" y="3893"/>
                  </a:cubicBezTo>
                  <a:cubicBezTo>
                    <a:pt x="19843" y="3885"/>
                    <a:pt x="19826" y="3881"/>
                    <a:pt x="19809" y="3875"/>
                  </a:cubicBezTo>
                  <a:cubicBezTo>
                    <a:pt x="19789" y="3867"/>
                    <a:pt x="19768" y="3861"/>
                    <a:pt x="19728" y="3852"/>
                  </a:cubicBezTo>
                  <a:cubicBezTo>
                    <a:pt x="19698" y="3845"/>
                    <a:pt x="19676" y="3843"/>
                    <a:pt x="19659" y="3843"/>
                  </a:cubicBezTo>
                  <a:cubicBezTo>
                    <a:pt x="19649" y="3843"/>
                    <a:pt x="19640" y="3844"/>
                    <a:pt x="19632" y="3845"/>
                  </a:cubicBezTo>
                  <a:cubicBezTo>
                    <a:pt x="19627" y="3845"/>
                    <a:pt x="19622" y="3846"/>
                    <a:pt x="19616" y="3846"/>
                  </a:cubicBezTo>
                  <a:cubicBezTo>
                    <a:pt x="19604" y="3846"/>
                    <a:pt x="19592" y="3844"/>
                    <a:pt x="19572" y="3840"/>
                  </a:cubicBezTo>
                  <a:cubicBezTo>
                    <a:pt x="19543" y="3834"/>
                    <a:pt x="19532" y="3828"/>
                    <a:pt x="19516" y="3818"/>
                  </a:cubicBezTo>
                  <a:cubicBezTo>
                    <a:pt x="19498" y="3809"/>
                    <a:pt x="19474" y="3796"/>
                    <a:pt x="19426" y="3786"/>
                  </a:cubicBezTo>
                  <a:cubicBezTo>
                    <a:pt x="19385" y="3777"/>
                    <a:pt x="19364" y="3776"/>
                    <a:pt x="19344" y="3776"/>
                  </a:cubicBezTo>
                  <a:cubicBezTo>
                    <a:pt x="19342" y="3776"/>
                    <a:pt x="19341" y="3776"/>
                    <a:pt x="19340" y="3776"/>
                  </a:cubicBezTo>
                  <a:cubicBezTo>
                    <a:pt x="19321" y="3776"/>
                    <a:pt x="19303" y="3776"/>
                    <a:pt x="19271" y="3769"/>
                  </a:cubicBezTo>
                  <a:cubicBezTo>
                    <a:pt x="19239" y="3761"/>
                    <a:pt x="19223" y="3755"/>
                    <a:pt x="19207" y="3749"/>
                  </a:cubicBezTo>
                  <a:cubicBezTo>
                    <a:pt x="19187" y="3740"/>
                    <a:pt x="19166" y="3732"/>
                    <a:pt x="19124" y="3724"/>
                  </a:cubicBezTo>
                  <a:cubicBezTo>
                    <a:pt x="19090" y="3715"/>
                    <a:pt x="19075" y="3709"/>
                    <a:pt x="19058" y="3703"/>
                  </a:cubicBezTo>
                  <a:cubicBezTo>
                    <a:pt x="19039" y="3696"/>
                    <a:pt x="19017" y="3689"/>
                    <a:pt x="18975" y="3679"/>
                  </a:cubicBezTo>
                  <a:lnTo>
                    <a:pt x="18823" y="3646"/>
                  </a:lnTo>
                  <a:cubicBezTo>
                    <a:pt x="18783" y="3637"/>
                    <a:pt x="18761" y="3634"/>
                    <a:pt x="18741" y="3633"/>
                  </a:cubicBezTo>
                  <a:cubicBezTo>
                    <a:pt x="18723" y="3631"/>
                    <a:pt x="18706" y="3629"/>
                    <a:pt x="18671" y="3622"/>
                  </a:cubicBezTo>
                  <a:cubicBezTo>
                    <a:pt x="18628" y="3612"/>
                    <a:pt x="18605" y="3612"/>
                    <a:pt x="18583" y="3611"/>
                  </a:cubicBezTo>
                  <a:cubicBezTo>
                    <a:pt x="18566" y="3611"/>
                    <a:pt x="18549" y="3611"/>
                    <a:pt x="18518" y="3604"/>
                  </a:cubicBezTo>
                  <a:lnTo>
                    <a:pt x="18444" y="3587"/>
                  </a:lnTo>
                  <a:cubicBezTo>
                    <a:pt x="18424" y="3582"/>
                    <a:pt x="18405" y="3580"/>
                    <a:pt x="18367" y="3570"/>
                  </a:cubicBezTo>
                  <a:lnTo>
                    <a:pt x="18215" y="3538"/>
                  </a:lnTo>
                  <a:cubicBezTo>
                    <a:pt x="18185" y="3531"/>
                    <a:pt x="18173" y="3525"/>
                    <a:pt x="18156" y="3518"/>
                  </a:cubicBezTo>
                  <a:cubicBezTo>
                    <a:pt x="18138" y="3508"/>
                    <a:pt x="18113" y="3496"/>
                    <a:pt x="18069" y="3488"/>
                  </a:cubicBezTo>
                  <a:cubicBezTo>
                    <a:pt x="18024" y="3478"/>
                    <a:pt x="18003" y="3478"/>
                    <a:pt x="17980" y="3477"/>
                  </a:cubicBezTo>
                  <a:cubicBezTo>
                    <a:pt x="17963" y="3476"/>
                    <a:pt x="17945" y="3476"/>
                    <a:pt x="17914" y="3467"/>
                  </a:cubicBezTo>
                  <a:lnTo>
                    <a:pt x="17762" y="3434"/>
                  </a:lnTo>
                  <a:cubicBezTo>
                    <a:pt x="17726" y="3427"/>
                    <a:pt x="17708" y="3422"/>
                    <a:pt x="17690" y="3417"/>
                  </a:cubicBezTo>
                  <a:cubicBezTo>
                    <a:pt x="17671" y="3413"/>
                    <a:pt x="17652" y="3409"/>
                    <a:pt x="17612" y="3399"/>
                  </a:cubicBezTo>
                  <a:cubicBezTo>
                    <a:pt x="17568" y="3391"/>
                    <a:pt x="17543" y="3391"/>
                    <a:pt x="17521" y="3391"/>
                  </a:cubicBezTo>
                  <a:cubicBezTo>
                    <a:pt x="17502" y="3391"/>
                    <a:pt x="17488" y="3391"/>
                    <a:pt x="17458" y="3385"/>
                  </a:cubicBezTo>
                  <a:cubicBezTo>
                    <a:pt x="17428" y="3379"/>
                    <a:pt x="17416" y="3373"/>
                    <a:pt x="17399" y="3364"/>
                  </a:cubicBezTo>
                  <a:cubicBezTo>
                    <a:pt x="17379" y="3356"/>
                    <a:pt x="17356" y="3343"/>
                    <a:pt x="17312" y="3334"/>
                  </a:cubicBezTo>
                  <a:cubicBezTo>
                    <a:pt x="17270" y="3325"/>
                    <a:pt x="17251" y="3324"/>
                    <a:pt x="17229" y="3320"/>
                  </a:cubicBezTo>
                  <a:cubicBezTo>
                    <a:pt x="17212" y="3318"/>
                    <a:pt x="17194" y="3316"/>
                    <a:pt x="17160" y="3308"/>
                  </a:cubicBezTo>
                  <a:cubicBezTo>
                    <a:pt x="17126" y="3301"/>
                    <a:pt x="17112" y="3295"/>
                    <a:pt x="17095" y="3289"/>
                  </a:cubicBezTo>
                  <a:cubicBezTo>
                    <a:pt x="17075" y="3282"/>
                    <a:pt x="17054" y="3273"/>
                    <a:pt x="17011" y="3265"/>
                  </a:cubicBezTo>
                  <a:lnTo>
                    <a:pt x="16860" y="3233"/>
                  </a:lnTo>
                  <a:cubicBezTo>
                    <a:pt x="16817" y="3224"/>
                    <a:pt x="16794" y="3222"/>
                    <a:pt x="16774" y="3221"/>
                  </a:cubicBezTo>
                  <a:cubicBezTo>
                    <a:pt x="16756" y="3221"/>
                    <a:pt x="16739" y="3219"/>
                    <a:pt x="16706" y="3211"/>
                  </a:cubicBezTo>
                  <a:cubicBezTo>
                    <a:pt x="16673" y="3204"/>
                    <a:pt x="16658" y="3198"/>
                    <a:pt x="16642" y="3192"/>
                  </a:cubicBezTo>
                  <a:cubicBezTo>
                    <a:pt x="16621" y="3185"/>
                    <a:pt x="16599" y="3175"/>
                    <a:pt x="16557" y="3167"/>
                  </a:cubicBezTo>
                  <a:cubicBezTo>
                    <a:pt x="16518" y="3158"/>
                    <a:pt x="16496" y="3156"/>
                    <a:pt x="16477" y="3152"/>
                  </a:cubicBezTo>
                  <a:cubicBezTo>
                    <a:pt x="16459" y="3151"/>
                    <a:pt x="16441" y="3148"/>
                    <a:pt x="16406" y="3140"/>
                  </a:cubicBezTo>
                  <a:cubicBezTo>
                    <a:pt x="16370" y="3133"/>
                    <a:pt x="16355" y="3128"/>
                    <a:pt x="16338" y="3122"/>
                  </a:cubicBezTo>
                  <a:cubicBezTo>
                    <a:pt x="16318" y="3116"/>
                    <a:pt x="16298" y="3110"/>
                    <a:pt x="16258" y="3101"/>
                  </a:cubicBezTo>
                  <a:cubicBezTo>
                    <a:pt x="16217" y="3092"/>
                    <a:pt x="16197" y="3090"/>
                    <a:pt x="16175" y="3088"/>
                  </a:cubicBezTo>
                  <a:cubicBezTo>
                    <a:pt x="16157" y="3084"/>
                    <a:pt x="16139" y="3083"/>
                    <a:pt x="16104" y="3076"/>
                  </a:cubicBezTo>
                  <a:cubicBezTo>
                    <a:pt x="16062" y="3066"/>
                    <a:pt x="16040" y="3066"/>
                    <a:pt x="16017" y="3065"/>
                  </a:cubicBezTo>
                  <a:cubicBezTo>
                    <a:pt x="15999" y="3064"/>
                    <a:pt x="15982" y="3064"/>
                    <a:pt x="15950" y="3055"/>
                  </a:cubicBezTo>
                  <a:cubicBezTo>
                    <a:pt x="15914" y="3048"/>
                    <a:pt x="15896" y="3043"/>
                    <a:pt x="15878" y="3039"/>
                  </a:cubicBezTo>
                  <a:cubicBezTo>
                    <a:pt x="15859" y="3035"/>
                    <a:pt x="15840" y="3030"/>
                    <a:pt x="15800" y="3021"/>
                  </a:cubicBezTo>
                  <a:cubicBezTo>
                    <a:pt x="15771" y="3015"/>
                    <a:pt x="15759" y="3009"/>
                    <a:pt x="15744" y="3000"/>
                  </a:cubicBezTo>
                  <a:cubicBezTo>
                    <a:pt x="15725" y="2989"/>
                    <a:pt x="15701" y="2976"/>
                    <a:pt x="15653" y="2967"/>
                  </a:cubicBezTo>
                  <a:cubicBezTo>
                    <a:pt x="15612" y="2957"/>
                    <a:pt x="15592" y="2955"/>
                    <a:pt x="15570" y="2952"/>
                  </a:cubicBezTo>
                  <a:cubicBezTo>
                    <a:pt x="15552" y="2951"/>
                    <a:pt x="15535" y="2950"/>
                    <a:pt x="15501" y="2943"/>
                  </a:cubicBezTo>
                  <a:cubicBezTo>
                    <a:pt x="15461" y="2933"/>
                    <a:pt x="15440" y="2930"/>
                    <a:pt x="15420" y="2927"/>
                  </a:cubicBezTo>
                  <a:cubicBezTo>
                    <a:pt x="15402" y="2924"/>
                    <a:pt x="15383" y="2921"/>
                    <a:pt x="15347" y="2914"/>
                  </a:cubicBezTo>
                  <a:lnTo>
                    <a:pt x="15196" y="2882"/>
                  </a:lnTo>
                  <a:cubicBezTo>
                    <a:pt x="15163" y="2874"/>
                    <a:pt x="15146" y="2867"/>
                    <a:pt x="15129" y="2861"/>
                  </a:cubicBezTo>
                  <a:cubicBezTo>
                    <a:pt x="15108" y="2854"/>
                    <a:pt x="15089" y="2847"/>
                    <a:pt x="15047" y="2837"/>
                  </a:cubicBezTo>
                  <a:cubicBezTo>
                    <a:pt x="15009" y="2829"/>
                    <a:pt x="14988" y="2828"/>
                    <a:pt x="14969" y="2828"/>
                  </a:cubicBezTo>
                  <a:cubicBezTo>
                    <a:pt x="14963" y="2828"/>
                    <a:pt x="14958" y="2828"/>
                    <a:pt x="14952" y="2828"/>
                  </a:cubicBezTo>
                  <a:cubicBezTo>
                    <a:pt x="14936" y="2828"/>
                    <a:pt x="14919" y="2827"/>
                    <a:pt x="14892" y="2821"/>
                  </a:cubicBezTo>
                  <a:cubicBezTo>
                    <a:pt x="14861" y="2815"/>
                    <a:pt x="14848" y="2809"/>
                    <a:pt x="14831" y="2801"/>
                  </a:cubicBezTo>
                  <a:cubicBezTo>
                    <a:pt x="14812" y="2792"/>
                    <a:pt x="14789" y="2781"/>
                    <a:pt x="14745" y="2773"/>
                  </a:cubicBezTo>
                  <a:cubicBezTo>
                    <a:pt x="14709" y="2765"/>
                    <a:pt x="14691" y="2761"/>
                    <a:pt x="14672" y="2756"/>
                  </a:cubicBezTo>
                  <a:cubicBezTo>
                    <a:pt x="14654" y="2751"/>
                    <a:pt x="14635" y="2746"/>
                    <a:pt x="14595" y="2738"/>
                  </a:cubicBezTo>
                  <a:lnTo>
                    <a:pt x="14443" y="2706"/>
                  </a:lnTo>
                  <a:cubicBezTo>
                    <a:pt x="14416" y="2700"/>
                    <a:pt x="14395" y="2698"/>
                    <a:pt x="14378" y="2698"/>
                  </a:cubicBezTo>
                  <a:cubicBezTo>
                    <a:pt x="14366" y="2698"/>
                    <a:pt x="14355" y="2699"/>
                    <a:pt x="14345" y="2700"/>
                  </a:cubicBezTo>
                  <a:cubicBezTo>
                    <a:pt x="14338" y="2701"/>
                    <a:pt x="14331" y="2701"/>
                    <a:pt x="14325" y="2701"/>
                  </a:cubicBezTo>
                  <a:cubicBezTo>
                    <a:pt x="14314" y="2701"/>
                    <a:pt x="14303" y="2700"/>
                    <a:pt x="14286" y="2697"/>
                  </a:cubicBezTo>
                  <a:lnTo>
                    <a:pt x="14135" y="2665"/>
                  </a:lnTo>
                  <a:cubicBezTo>
                    <a:pt x="14099" y="2658"/>
                    <a:pt x="14081" y="2653"/>
                    <a:pt x="14066" y="2647"/>
                  </a:cubicBezTo>
                  <a:cubicBezTo>
                    <a:pt x="14045" y="2641"/>
                    <a:pt x="14026" y="2635"/>
                    <a:pt x="13984" y="2625"/>
                  </a:cubicBezTo>
                  <a:cubicBezTo>
                    <a:pt x="13947" y="2618"/>
                    <a:pt x="13929" y="2613"/>
                    <a:pt x="13910" y="2609"/>
                  </a:cubicBezTo>
                  <a:cubicBezTo>
                    <a:pt x="13891" y="2605"/>
                    <a:pt x="13872" y="2599"/>
                    <a:pt x="13833" y="2591"/>
                  </a:cubicBezTo>
                  <a:cubicBezTo>
                    <a:pt x="13794" y="2582"/>
                    <a:pt x="13772" y="2579"/>
                    <a:pt x="13753" y="2576"/>
                  </a:cubicBezTo>
                  <a:cubicBezTo>
                    <a:pt x="13735" y="2573"/>
                    <a:pt x="13717" y="2570"/>
                    <a:pt x="13682" y="2562"/>
                  </a:cubicBezTo>
                  <a:lnTo>
                    <a:pt x="13530" y="2531"/>
                  </a:lnTo>
                  <a:cubicBezTo>
                    <a:pt x="13500" y="2522"/>
                    <a:pt x="13488" y="2516"/>
                    <a:pt x="13472" y="2509"/>
                  </a:cubicBezTo>
                  <a:cubicBezTo>
                    <a:pt x="13454" y="2500"/>
                    <a:pt x="13430" y="2490"/>
                    <a:pt x="13384" y="2479"/>
                  </a:cubicBezTo>
                  <a:cubicBezTo>
                    <a:pt x="13353" y="2471"/>
                    <a:pt x="13330" y="2470"/>
                    <a:pt x="13313" y="2470"/>
                  </a:cubicBezTo>
                  <a:cubicBezTo>
                    <a:pt x="13305" y="2470"/>
                    <a:pt x="13298" y="2470"/>
                    <a:pt x="13292" y="2470"/>
                  </a:cubicBezTo>
                  <a:cubicBezTo>
                    <a:pt x="13273" y="2470"/>
                    <a:pt x="13260" y="2470"/>
                    <a:pt x="13230" y="2464"/>
                  </a:cubicBezTo>
                  <a:cubicBezTo>
                    <a:pt x="13195" y="2456"/>
                    <a:pt x="13176" y="2450"/>
                    <a:pt x="13160" y="2446"/>
                  </a:cubicBezTo>
                  <a:cubicBezTo>
                    <a:pt x="13140" y="2440"/>
                    <a:pt x="13121" y="2434"/>
                    <a:pt x="13080" y="2424"/>
                  </a:cubicBezTo>
                  <a:cubicBezTo>
                    <a:pt x="13046" y="2417"/>
                    <a:pt x="13030" y="2411"/>
                    <a:pt x="13014" y="2405"/>
                  </a:cubicBezTo>
                  <a:cubicBezTo>
                    <a:pt x="12994" y="2395"/>
                    <a:pt x="12972" y="2388"/>
                    <a:pt x="12929" y="2379"/>
                  </a:cubicBezTo>
                  <a:cubicBezTo>
                    <a:pt x="12903" y="2373"/>
                    <a:pt x="12882" y="2371"/>
                    <a:pt x="12866" y="2371"/>
                  </a:cubicBezTo>
                  <a:cubicBezTo>
                    <a:pt x="12852" y="2371"/>
                    <a:pt x="12840" y="2373"/>
                    <a:pt x="12830" y="2375"/>
                  </a:cubicBezTo>
                  <a:cubicBezTo>
                    <a:pt x="12823" y="2375"/>
                    <a:pt x="12816" y="2375"/>
                    <a:pt x="12809" y="2375"/>
                  </a:cubicBezTo>
                  <a:cubicBezTo>
                    <a:pt x="12799" y="2375"/>
                    <a:pt x="12788" y="2374"/>
                    <a:pt x="12772" y="2371"/>
                  </a:cubicBezTo>
                  <a:cubicBezTo>
                    <a:pt x="12740" y="2365"/>
                    <a:pt x="12728" y="2359"/>
                    <a:pt x="12711" y="2351"/>
                  </a:cubicBezTo>
                  <a:cubicBezTo>
                    <a:pt x="12692" y="2343"/>
                    <a:pt x="12669" y="2332"/>
                    <a:pt x="12624" y="2322"/>
                  </a:cubicBezTo>
                  <a:cubicBezTo>
                    <a:pt x="12578" y="2314"/>
                    <a:pt x="12554" y="2314"/>
                    <a:pt x="12531" y="2314"/>
                  </a:cubicBezTo>
                  <a:cubicBezTo>
                    <a:pt x="12513" y="2314"/>
                    <a:pt x="12498" y="2314"/>
                    <a:pt x="12468" y="2308"/>
                  </a:cubicBezTo>
                  <a:cubicBezTo>
                    <a:pt x="12436" y="2302"/>
                    <a:pt x="12421" y="2295"/>
                    <a:pt x="12406" y="2289"/>
                  </a:cubicBezTo>
                  <a:cubicBezTo>
                    <a:pt x="12384" y="2279"/>
                    <a:pt x="12364" y="2270"/>
                    <a:pt x="12319" y="2261"/>
                  </a:cubicBezTo>
                  <a:cubicBezTo>
                    <a:pt x="12287" y="2255"/>
                    <a:pt x="12273" y="2247"/>
                    <a:pt x="12257" y="2241"/>
                  </a:cubicBezTo>
                  <a:cubicBezTo>
                    <a:pt x="12238" y="2232"/>
                    <a:pt x="12216" y="2223"/>
                    <a:pt x="12172" y="2213"/>
                  </a:cubicBezTo>
                  <a:cubicBezTo>
                    <a:pt x="12141" y="2207"/>
                    <a:pt x="12119" y="2205"/>
                    <a:pt x="12101" y="2205"/>
                  </a:cubicBezTo>
                  <a:cubicBezTo>
                    <a:pt x="12092" y="2205"/>
                    <a:pt x="12084" y="2206"/>
                    <a:pt x="12077" y="2206"/>
                  </a:cubicBezTo>
                  <a:cubicBezTo>
                    <a:pt x="12071" y="2207"/>
                    <a:pt x="12066" y="2207"/>
                    <a:pt x="12061" y="2207"/>
                  </a:cubicBezTo>
                  <a:cubicBezTo>
                    <a:pt x="12049" y="2207"/>
                    <a:pt x="12036" y="2205"/>
                    <a:pt x="12016" y="2201"/>
                  </a:cubicBezTo>
                  <a:cubicBezTo>
                    <a:pt x="11980" y="2194"/>
                    <a:pt x="11964" y="2188"/>
                    <a:pt x="11946" y="2183"/>
                  </a:cubicBezTo>
                  <a:cubicBezTo>
                    <a:pt x="11925" y="2177"/>
                    <a:pt x="11906" y="2173"/>
                    <a:pt x="11867" y="2164"/>
                  </a:cubicBezTo>
                  <a:cubicBezTo>
                    <a:pt x="11825" y="2155"/>
                    <a:pt x="11803" y="2153"/>
                    <a:pt x="11780" y="2152"/>
                  </a:cubicBezTo>
                  <a:cubicBezTo>
                    <a:pt x="11764" y="2150"/>
                    <a:pt x="11747" y="2150"/>
                    <a:pt x="11713" y="2143"/>
                  </a:cubicBezTo>
                  <a:cubicBezTo>
                    <a:pt x="11688" y="2138"/>
                    <a:pt x="11679" y="2132"/>
                    <a:pt x="11664" y="2121"/>
                  </a:cubicBezTo>
                  <a:cubicBezTo>
                    <a:pt x="11644" y="2108"/>
                    <a:pt x="11620" y="2091"/>
                    <a:pt x="11570" y="2080"/>
                  </a:cubicBezTo>
                  <a:cubicBezTo>
                    <a:pt x="11528" y="2072"/>
                    <a:pt x="11506" y="2068"/>
                    <a:pt x="11486" y="2067"/>
                  </a:cubicBezTo>
                  <a:cubicBezTo>
                    <a:pt x="11467" y="2066"/>
                    <a:pt x="11450" y="2064"/>
                    <a:pt x="11415" y="2056"/>
                  </a:cubicBezTo>
                  <a:cubicBezTo>
                    <a:pt x="11373" y="2047"/>
                    <a:pt x="11350" y="2046"/>
                    <a:pt x="11329" y="2044"/>
                  </a:cubicBezTo>
                  <a:cubicBezTo>
                    <a:pt x="11312" y="2043"/>
                    <a:pt x="11295" y="2043"/>
                    <a:pt x="11263" y="2035"/>
                  </a:cubicBezTo>
                  <a:lnTo>
                    <a:pt x="11111" y="2001"/>
                  </a:lnTo>
                  <a:cubicBezTo>
                    <a:pt x="11071" y="1994"/>
                    <a:pt x="11052" y="1989"/>
                    <a:pt x="11033" y="1987"/>
                  </a:cubicBezTo>
                  <a:cubicBezTo>
                    <a:pt x="11013" y="1982"/>
                    <a:pt x="10995" y="1980"/>
                    <a:pt x="10959" y="1971"/>
                  </a:cubicBezTo>
                  <a:cubicBezTo>
                    <a:pt x="10918" y="1963"/>
                    <a:pt x="10896" y="1959"/>
                    <a:pt x="10876" y="1957"/>
                  </a:cubicBezTo>
                  <a:cubicBezTo>
                    <a:pt x="10858" y="1955"/>
                    <a:pt x="10840" y="1952"/>
                    <a:pt x="10805" y="1945"/>
                  </a:cubicBezTo>
                  <a:cubicBezTo>
                    <a:pt x="10775" y="1937"/>
                    <a:pt x="10763" y="1931"/>
                    <a:pt x="10747" y="1923"/>
                  </a:cubicBezTo>
                  <a:cubicBezTo>
                    <a:pt x="10726" y="1914"/>
                    <a:pt x="10704" y="1902"/>
                    <a:pt x="10658" y="1892"/>
                  </a:cubicBezTo>
                  <a:cubicBezTo>
                    <a:pt x="10620" y="1884"/>
                    <a:pt x="10599" y="1880"/>
                    <a:pt x="10580" y="1878"/>
                  </a:cubicBezTo>
                  <a:cubicBezTo>
                    <a:pt x="10561" y="1874"/>
                    <a:pt x="10543" y="1872"/>
                    <a:pt x="10507" y="1865"/>
                  </a:cubicBezTo>
                  <a:lnTo>
                    <a:pt x="10356" y="1832"/>
                  </a:lnTo>
                  <a:cubicBezTo>
                    <a:pt x="10319" y="1825"/>
                    <a:pt x="10302" y="1819"/>
                    <a:pt x="10284" y="1814"/>
                  </a:cubicBezTo>
                  <a:cubicBezTo>
                    <a:pt x="10265" y="1808"/>
                    <a:pt x="10245" y="1802"/>
                    <a:pt x="10204" y="1793"/>
                  </a:cubicBezTo>
                  <a:lnTo>
                    <a:pt x="10053" y="1759"/>
                  </a:lnTo>
                  <a:cubicBezTo>
                    <a:pt x="10014" y="1751"/>
                    <a:pt x="9996" y="1747"/>
                    <a:pt x="9975" y="1743"/>
                  </a:cubicBezTo>
                  <a:cubicBezTo>
                    <a:pt x="9957" y="1740"/>
                    <a:pt x="9939" y="1735"/>
                    <a:pt x="9901" y="1728"/>
                  </a:cubicBezTo>
                  <a:cubicBezTo>
                    <a:pt x="9863" y="1719"/>
                    <a:pt x="9842" y="1716"/>
                    <a:pt x="9823" y="1713"/>
                  </a:cubicBezTo>
                  <a:cubicBezTo>
                    <a:pt x="9804" y="1710"/>
                    <a:pt x="9786" y="1707"/>
                    <a:pt x="9750" y="1699"/>
                  </a:cubicBezTo>
                  <a:lnTo>
                    <a:pt x="9599" y="1667"/>
                  </a:lnTo>
                  <a:cubicBezTo>
                    <a:pt x="9556" y="1659"/>
                    <a:pt x="9536" y="1655"/>
                    <a:pt x="9514" y="1654"/>
                  </a:cubicBezTo>
                  <a:cubicBezTo>
                    <a:pt x="9496" y="1653"/>
                    <a:pt x="9479" y="1650"/>
                    <a:pt x="9445" y="1643"/>
                  </a:cubicBezTo>
                  <a:lnTo>
                    <a:pt x="9293" y="1611"/>
                  </a:lnTo>
                  <a:cubicBezTo>
                    <a:pt x="9264" y="1605"/>
                    <a:pt x="9253" y="1599"/>
                    <a:pt x="9239" y="1590"/>
                  </a:cubicBezTo>
                  <a:cubicBezTo>
                    <a:pt x="9218" y="1578"/>
                    <a:pt x="9194" y="1564"/>
                    <a:pt x="9146" y="1553"/>
                  </a:cubicBezTo>
                  <a:cubicBezTo>
                    <a:pt x="9115" y="1547"/>
                    <a:pt x="9092" y="1545"/>
                    <a:pt x="9074" y="1545"/>
                  </a:cubicBezTo>
                  <a:cubicBezTo>
                    <a:pt x="9066" y="1545"/>
                    <a:pt x="9058" y="1546"/>
                    <a:pt x="9051" y="1546"/>
                  </a:cubicBezTo>
                  <a:cubicBezTo>
                    <a:pt x="9045" y="1546"/>
                    <a:pt x="9040" y="1547"/>
                    <a:pt x="9035" y="1547"/>
                  </a:cubicBezTo>
                  <a:cubicBezTo>
                    <a:pt x="9024" y="1547"/>
                    <a:pt x="9011" y="1545"/>
                    <a:pt x="8990" y="1541"/>
                  </a:cubicBezTo>
                  <a:cubicBezTo>
                    <a:pt x="8960" y="1535"/>
                    <a:pt x="8946" y="1529"/>
                    <a:pt x="8930" y="1522"/>
                  </a:cubicBezTo>
                  <a:cubicBezTo>
                    <a:pt x="8908" y="1513"/>
                    <a:pt x="8888" y="1502"/>
                    <a:pt x="8841" y="1493"/>
                  </a:cubicBezTo>
                  <a:cubicBezTo>
                    <a:pt x="8813" y="1487"/>
                    <a:pt x="8793" y="1485"/>
                    <a:pt x="8776" y="1485"/>
                  </a:cubicBezTo>
                  <a:cubicBezTo>
                    <a:pt x="8764" y="1485"/>
                    <a:pt x="8754" y="1486"/>
                    <a:pt x="8745" y="1487"/>
                  </a:cubicBezTo>
                  <a:cubicBezTo>
                    <a:pt x="8736" y="1488"/>
                    <a:pt x="8729" y="1489"/>
                    <a:pt x="8721" y="1489"/>
                  </a:cubicBezTo>
                  <a:cubicBezTo>
                    <a:pt x="8712" y="1489"/>
                    <a:pt x="8701" y="1488"/>
                    <a:pt x="8685" y="1484"/>
                  </a:cubicBezTo>
                  <a:cubicBezTo>
                    <a:pt x="8657" y="1478"/>
                    <a:pt x="8645" y="1472"/>
                    <a:pt x="8630" y="1462"/>
                  </a:cubicBezTo>
                  <a:cubicBezTo>
                    <a:pt x="8610" y="1453"/>
                    <a:pt x="8586" y="1438"/>
                    <a:pt x="8539" y="1429"/>
                  </a:cubicBezTo>
                  <a:cubicBezTo>
                    <a:pt x="8512" y="1423"/>
                    <a:pt x="8491" y="1421"/>
                    <a:pt x="8474" y="1421"/>
                  </a:cubicBezTo>
                  <a:cubicBezTo>
                    <a:pt x="8461" y="1421"/>
                    <a:pt x="8450" y="1422"/>
                    <a:pt x="8441" y="1424"/>
                  </a:cubicBezTo>
                  <a:cubicBezTo>
                    <a:pt x="8434" y="1424"/>
                    <a:pt x="8427" y="1425"/>
                    <a:pt x="8420" y="1425"/>
                  </a:cubicBezTo>
                  <a:cubicBezTo>
                    <a:pt x="8410" y="1425"/>
                    <a:pt x="8399" y="1424"/>
                    <a:pt x="8382" y="1420"/>
                  </a:cubicBezTo>
                  <a:lnTo>
                    <a:pt x="8080" y="1356"/>
                  </a:lnTo>
                  <a:cubicBezTo>
                    <a:pt x="8053" y="1350"/>
                    <a:pt x="8042" y="1344"/>
                    <a:pt x="8028" y="1334"/>
                  </a:cubicBezTo>
                  <a:cubicBezTo>
                    <a:pt x="8006" y="1322"/>
                    <a:pt x="7982" y="1307"/>
                    <a:pt x="7933" y="1297"/>
                  </a:cubicBezTo>
                  <a:cubicBezTo>
                    <a:pt x="7908" y="1291"/>
                    <a:pt x="7888" y="1289"/>
                    <a:pt x="7871" y="1289"/>
                  </a:cubicBezTo>
                  <a:cubicBezTo>
                    <a:pt x="7856" y="1289"/>
                    <a:pt x="7844" y="1291"/>
                    <a:pt x="7834" y="1292"/>
                  </a:cubicBezTo>
                  <a:cubicBezTo>
                    <a:pt x="7825" y="1293"/>
                    <a:pt x="7817" y="1295"/>
                    <a:pt x="7808" y="1295"/>
                  </a:cubicBezTo>
                  <a:cubicBezTo>
                    <a:pt x="7800" y="1295"/>
                    <a:pt x="7790" y="1293"/>
                    <a:pt x="7776" y="1290"/>
                  </a:cubicBezTo>
                  <a:cubicBezTo>
                    <a:pt x="7740" y="1283"/>
                    <a:pt x="7726" y="1277"/>
                    <a:pt x="7709" y="1271"/>
                  </a:cubicBezTo>
                  <a:cubicBezTo>
                    <a:pt x="7688" y="1263"/>
                    <a:pt x="7668" y="1255"/>
                    <a:pt x="7625" y="1247"/>
                  </a:cubicBezTo>
                  <a:cubicBezTo>
                    <a:pt x="7593" y="1238"/>
                    <a:pt x="7576" y="1232"/>
                    <a:pt x="7561" y="1226"/>
                  </a:cubicBezTo>
                  <a:cubicBezTo>
                    <a:pt x="7541" y="1218"/>
                    <a:pt x="7520" y="1211"/>
                    <a:pt x="7478" y="1201"/>
                  </a:cubicBezTo>
                  <a:cubicBezTo>
                    <a:pt x="7444" y="1195"/>
                    <a:pt x="7421" y="1193"/>
                    <a:pt x="7403" y="1193"/>
                  </a:cubicBezTo>
                  <a:cubicBezTo>
                    <a:pt x="7396" y="1193"/>
                    <a:pt x="7389" y="1193"/>
                    <a:pt x="7383" y="1194"/>
                  </a:cubicBezTo>
                  <a:cubicBezTo>
                    <a:pt x="7378" y="1194"/>
                    <a:pt x="7374" y="1194"/>
                    <a:pt x="7368" y="1194"/>
                  </a:cubicBezTo>
                  <a:cubicBezTo>
                    <a:pt x="7357" y="1194"/>
                    <a:pt x="7344" y="1193"/>
                    <a:pt x="7323" y="1189"/>
                  </a:cubicBezTo>
                  <a:cubicBezTo>
                    <a:pt x="7290" y="1183"/>
                    <a:pt x="7273" y="1177"/>
                    <a:pt x="7256" y="1171"/>
                  </a:cubicBezTo>
                  <a:cubicBezTo>
                    <a:pt x="7237" y="1164"/>
                    <a:pt x="7217" y="1157"/>
                    <a:pt x="7175" y="1148"/>
                  </a:cubicBezTo>
                  <a:lnTo>
                    <a:pt x="7023" y="1116"/>
                  </a:lnTo>
                  <a:cubicBezTo>
                    <a:pt x="6988" y="1109"/>
                    <a:pt x="6971" y="1104"/>
                    <a:pt x="6956" y="1098"/>
                  </a:cubicBezTo>
                  <a:cubicBezTo>
                    <a:pt x="6935" y="1092"/>
                    <a:pt x="6916" y="1086"/>
                    <a:pt x="6874" y="1077"/>
                  </a:cubicBezTo>
                  <a:cubicBezTo>
                    <a:pt x="6838" y="1069"/>
                    <a:pt x="6822" y="1063"/>
                    <a:pt x="6804" y="1059"/>
                  </a:cubicBezTo>
                  <a:cubicBezTo>
                    <a:pt x="6784" y="1053"/>
                    <a:pt x="6764" y="1048"/>
                    <a:pt x="6725" y="1039"/>
                  </a:cubicBezTo>
                  <a:cubicBezTo>
                    <a:pt x="6695" y="1033"/>
                    <a:pt x="6673" y="1032"/>
                    <a:pt x="6655" y="1032"/>
                  </a:cubicBezTo>
                  <a:cubicBezTo>
                    <a:pt x="6645" y="1032"/>
                    <a:pt x="6636" y="1032"/>
                    <a:pt x="6629" y="1032"/>
                  </a:cubicBezTo>
                  <a:cubicBezTo>
                    <a:pt x="6622" y="1033"/>
                    <a:pt x="6615" y="1034"/>
                    <a:pt x="6609" y="1034"/>
                  </a:cubicBezTo>
                  <a:cubicBezTo>
                    <a:pt x="6598" y="1034"/>
                    <a:pt x="6587" y="1033"/>
                    <a:pt x="6569" y="1029"/>
                  </a:cubicBezTo>
                  <a:cubicBezTo>
                    <a:pt x="6540" y="1023"/>
                    <a:pt x="6528" y="1017"/>
                    <a:pt x="6514" y="1007"/>
                  </a:cubicBezTo>
                  <a:cubicBezTo>
                    <a:pt x="6493" y="996"/>
                    <a:pt x="6469" y="984"/>
                    <a:pt x="6423" y="974"/>
                  </a:cubicBezTo>
                  <a:cubicBezTo>
                    <a:pt x="6378" y="963"/>
                    <a:pt x="6352" y="963"/>
                    <a:pt x="6332" y="963"/>
                  </a:cubicBezTo>
                  <a:cubicBezTo>
                    <a:pt x="6314" y="963"/>
                    <a:pt x="6298" y="963"/>
                    <a:pt x="6266" y="956"/>
                  </a:cubicBezTo>
                  <a:cubicBezTo>
                    <a:pt x="6233" y="948"/>
                    <a:pt x="6217" y="942"/>
                    <a:pt x="6200" y="936"/>
                  </a:cubicBezTo>
                  <a:cubicBezTo>
                    <a:pt x="6178" y="928"/>
                    <a:pt x="6159" y="921"/>
                    <a:pt x="6116" y="911"/>
                  </a:cubicBezTo>
                  <a:cubicBezTo>
                    <a:pt x="6075" y="903"/>
                    <a:pt x="6054" y="899"/>
                    <a:pt x="6033" y="898"/>
                  </a:cubicBezTo>
                  <a:cubicBezTo>
                    <a:pt x="6014" y="897"/>
                    <a:pt x="5999" y="896"/>
                    <a:pt x="5964" y="887"/>
                  </a:cubicBezTo>
                  <a:cubicBezTo>
                    <a:pt x="5935" y="880"/>
                    <a:pt x="5921" y="874"/>
                    <a:pt x="5905" y="867"/>
                  </a:cubicBezTo>
                  <a:cubicBezTo>
                    <a:pt x="5886" y="856"/>
                    <a:pt x="5862" y="845"/>
                    <a:pt x="5817" y="835"/>
                  </a:cubicBezTo>
                  <a:cubicBezTo>
                    <a:pt x="5794" y="830"/>
                    <a:pt x="5775" y="828"/>
                    <a:pt x="5759" y="828"/>
                  </a:cubicBezTo>
                  <a:cubicBezTo>
                    <a:pt x="5742" y="828"/>
                    <a:pt x="5728" y="830"/>
                    <a:pt x="5715" y="831"/>
                  </a:cubicBezTo>
                  <a:cubicBezTo>
                    <a:pt x="5706" y="833"/>
                    <a:pt x="5699" y="834"/>
                    <a:pt x="5690" y="834"/>
                  </a:cubicBezTo>
                  <a:cubicBezTo>
                    <a:pt x="5682" y="834"/>
                    <a:pt x="5672" y="833"/>
                    <a:pt x="5660" y="830"/>
                  </a:cubicBezTo>
                  <a:cubicBezTo>
                    <a:pt x="5623" y="823"/>
                    <a:pt x="5606" y="817"/>
                    <a:pt x="5588" y="812"/>
                  </a:cubicBezTo>
                  <a:cubicBezTo>
                    <a:pt x="5569" y="806"/>
                    <a:pt x="5548" y="801"/>
                    <a:pt x="5509" y="793"/>
                  </a:cubicBezTo>
                  <a:cubicBezTo>
                    <a:pt x="5469" y="783"/>
                    <a:pt x="5449" y="781"/>
                    <a:pt x="5429" y="777"/>
                  </a:cubicBezTo>
                  <a:cubicBezTo>
                    <a:pt x="5411" y="774"/>
                    <a:pt x="5393" y="771"/>
                    <a:pt x="5357" y="764"/>
                  </a:cubicBezTo>
                  <a:cubicBezTo>
                    <a:pt x="5328" y="758"/>
                    <a:pt x="5317" y="751"/>
                    <a:pt x="5302" y="742"/>
                  </a:cubicBezTo>
                  <a:cubicBezTo>
                    <a:pt x="5282" y="730"/>
                    <a:pt x="5257" y="716"/>
                    <a:pt x="5209" y="705"/>
                  </a:cubicBezTo>
                  <a:cubicBezTo>
                    <a:pt x="5165" y="697"/>
                    <a:pt x="5141" y="696"/>
                    <a:pt x="5121" y="696"/>
                  </a:cubicBezTo>
                  <a:cubicBezTo>
                    <a:pt x="5104" y="696"/>
                    <a:pt x="5087" y="696"/>
                    <a:pt x="5055" y="687"/>
                  </a:cubicBezTo>
                  <a:cubicBezTo>
                    <a:pt x="5014" y="679"/>
                    <a:pt x="4993" y="678"/>
                    <a:pt x="4972" y="674"/>
                  </a:cubicBezTo>
                  <a:cubicBezTo>
                    <a:pt x="4955" y="672"/>
                    <a:pt x="4937" y="669"/>
                    <a:pt x="4903" y="662"/>
                  </a:cubicBezTo>
                  <a:cubicBezTo>
                    <a:pt x="4875" y="656"/>
                    <a:pt x="4863" y="650"/>
                    <a:pt x="4848" y="641"/>
                  </a:cubicBezTo>
                  <a:cubicBezTo>
                    <a:pt x="4827" y="630"/>
                    <a:pt x="4802" y="617"/>
                    <a:pt x="4755" y="606"/>
                  </a:cubicBezTo>
                  <a:cubicBezTo>
                    <a:pt x="4729" y="600"/>
                    <a:pt x="4709" y="598"/>
                    <a:pt x="4693" y="598"/>
                  </a:cubicBezTo>
                  <a:cubicBezTo>
                    <a:pt x="4679" y="598"/>
                    <a:pt x="4668" y="600"/>
                    <a:pt x="4658" y="600"/>
                  </a:cubicBezTo>
                  <a:cubicBezTo>
                    <a:pt x="4651" y="601"/>
                    <a:pt x="4645" y="601"/>
                    <a:pt x="4638" y="601"/>
                  </a:cubicBezTo>
                  <a:cubicBezTo>
                    <a:pt x="4628" y="601"/>
                    <a:pt x="4616" y="600"/>
                    <a:pt x="4600" y="596"/>
                  </a:cubicBezTo>
                  <a:cubicBezTo>
                    <a:pt x="4572" y="590"/>
                    <a:pt x="4560" y="584"/>
                    <a:pt x="4545" y="576"/>
                  </a:cubicBezTo>
                  <a:cubicBezTo>
                    <a:pt x="4525" y="564"/>
                    <a:pt x="4500" y="550"/>
                    <a:pt x="4452" y="539"/>
                  </a:cubicBezTo>
                  <a:cubicBezTo>
                    <a:pt x="4407" y="530"/>
                    <a:pt x="4383" y="530"/>
                    <a:pt x="4360" y="530"/>
                  </a:cubicBezTo>
                  <a:cubicBezTo>
                    <a:pt x="4341" y="530"/>
                    <a:pt x="4327" y="530"/>
                    <a:pt x="4297" y="524"/>
                  </a:cubicBezTo>
                  <a:cubicBezTo>
                    <a:pt x="4267" y="518"/>
                    <a:pt x="4252" y="512"/>
                    <a:pt x="4236" y="504"/>
                  </a:cubicBezTo>
                  <a:cubicBezTo>
                    <a:pt x="4216" y="493"/>
                    <a:pt x="4194" y="484"/>
                    <a:pt x="4148" y="474"/>
                  </a:cubicBezTo>
                  <a:cubicBezTo>
                    <a:pt x="4107" y="466"/>
                    <a:pt x="4086" y="462"/>
                    <a:pt x="4064" y="461"/>
                  </a:cubicBezTo>
                  <a:cubicBezTo>
                    <a:pt x="4049" y="460"/>
                    <a:pt x="4031" y="457"/>
                    <a:pt x="3995" y="450"/>
                  </a:cubicBezTo>
                  <a:cubicBezTo>
                    <a:pt x="3960" y="443"/>
                    <a:pt x="3942" y="438"/>
                    <a:pt x="3925" y="432"/>
                  </a:cubicBezTo>
                  <a:cubicBezTo>
                    <a:pt x="3906" y="426"/>
                    <a:pt x="3886" y="420"/>
                    <a:pt x="3845" y="411"/>
                  </a:cubicBezTo>
                  <a:cubicBezTo>
                    <a:pt x="3813" y="404"/>
                    <a:pt x="3791" y="402"/>
                    <a:pt x="3773" y="402"/>
                  </a:cubicBezTo>
                  <a:cubicBezTo>
                    <a:pt x="3764" y="402"/>
                    <a:pt x="3757" y="402"/>
                    <a:pt x="3749" y="403"/>
                  </a:cubicBezTo>
                  <a:cubicBezTo>
                    <a:pt x="3742" y="404"/>
                    <a:pt x="3736" y="404"/>
                    <a:pt x="3729" y="404"/>
                  </a:cubicBezTo>
                  <a:cubicBezTo>
                    <a:pt x="3719" y="404"/>
                    <a:pt x="3707" y="403"/>
                    <a:pt x="3689" y="399"/>
                  </a:cubicBezTo>
                  <a:cubicBezTo>
                    <a:pt x="3662" y="393"/>
                    <a:pt x="3651" y="386"/>
                    <a:pt x="3637" y="377"/>
                  </a:cubicBezTo>
                  <a:cubicBezTo>
                    <a:pt x="3616" y="365"/>
                    <a:pt x="3592" y="352"/>
                    <a:pt x="3544" y="341"/>
                  </a:cubicBezTo>
                  <a:cubicBezTo>
                    <a:pt x="3521" y="336"/>
                    <a:pt x="3503" y="334"/>
                    <a:pt x="3487" y="334"/>
                  </a:cubicBezTo>
                  <a:cubicBezTo>
                    <a:pt x="3468" y="334"/>
                    <a:pt x="3453" y="337"/>
                    <a:pt x="3439" y="340"/>
                  </a:cubicBezTo>
                  <a:cubicBezTo>
                    <a:pt x="3429" y="341"/>
                    <a:pt x="3420" y="343"/>
                    <a:pt x="3410" y="343"/>
                  </a:cubicBezTo>
                  <a:cubicBezTo>
                    <a:pt x="3403" y="343"/>
                    <a:pt x="3395" y="342"/>
                    <a:pt x="3385" y="340"/>
                  </a:cubicBezTo>
                  <a:cubicBezTo>
                    <a:pt x="3349" y="332"/>
                    <a:pt x="3330" y="328"/>
                    <a:pt x="3312" y="323"/>
                  </a:cubicBezTo>
                  <a:lnTo>
                    <a:pt x="3234" y="305"/>
                  </a:lnTo>
                  <a:cubicBezTo>
                    <a:pt x="3203" y="297"/>
                    <a:pt x="3191" y="291"/>
                    <a:pt x="3174" y="284"/>
                  </a:cubicBezTo>
                  <a:cubicBezTo>
                    <a:pt x="3155" y="274"/>
                    <a:pt x="3132" y="262"/>
                    <a:pt x="3087" y="254"/>
                  </a:cubicBezTo>
                  <a:cubicBezTo>
                    <a:pt x="3041" y="244"/>
                    <a:pt x="3015" y="244"/>
                    <a:pt x="2995" y="244"/>
                  </a:cubicBezTo>
                  <a:cubicBezTo>
                    <a:pt x="2977" y="244"/>
                    <a:pt x="2962" y="244"/>
                    <a:pt x="2931" y="238"/>
                  </a:cubicBezTo>
                  <a:cubicBezTo>
                    <a:pt x="2898" y="231"/>
                    <a:pt x="2881" y="225"/>
                    <a:pt x="2864" y="219"/>
                  </a:cubicBezTo>
                  <a:cubicBezTo>
                    <a:pt x="2844" y="211"/>
                    <a:pt x="2823" y="203"/>
                    <a:pt x="2781" y="194"/>
                  </a:cubicBezTo>
                  <a:cubicBezTo>
                    <a:pt x="2747" y="187"/>
                    <a:pt x="2728" y="181"/>
                    <a:pt x="2711" y="176"/>
                  </a:cubicBezTo>
                  <a:cubicBezTo>
                    <a:pt x="2692" y="170"/>
                    <a:pt x="2672" y="164"/>
                    <a:pt x="2632" y="154"/>
                  </a:cubicBezTo>
                  <a:cubicBezTo>
                    <a:pt x="2596" y="148"/>
                    <a:pt x="2572" y="147"/>
                    <a:pt x="2552" y="147"/>
                  </a:cubicBezTo>
                  <a:cubicBezTo>
                    <a:pt x="2547" y="147"/>
                    <a:pt x="2542" y="147"/>
                    <a:pt x="2537" y="147"/>
                  </a:cubicBezTo>
                  <a:cubicBezTo>
                    <a:pt x="2520" y="147"/>
                    <a:pt x="2506" y="147"/>
                    <a:pt x="2475" y="141"/>
                  </a:cubicBezTo>
                  <a:cubicBezTo>
                    <a:pt x="2441" y="134"/>
                    <a:pt x="2427" y="128"/>
                    <a:pt x="2410" y="122"/>
                  </a:cubicBezTo>
                  <a:cubicBezTo>
                    <a:pt x="2389" y="112"/>
                    <a:pt x="2367" y="105"/>
                    <a:pt x="2325" y="96"/>
                  </a:cubicBezTo>
                  <a:cubicBezTo>
                    <a:pt x="2283" y="86"/>
                    <a:pt x="2262" y="85"/>
                    <a:pt x="2239" y="83"/>
                  </a:cubicBezTo>
                  <a:cubicBezTo>
                    <a:pt x="2221" y="83"/>
                    <a:pt x="2204" y="82"/>
                    <a:pt x="2171" y="74"/>
                  </a:cubicBezTo>
                  <a:cubicBezTo>
                    <a:pt x="2139" y="68"/>
                    <a:pt x="2125" y="62"/>
                    <a:pt x="2108" y="55"/>
                  </a:cubicBezTo>
                  <a:cubicBezTo>
                    <a:pt x="2088" y="45"/>
                    <a:pt x="2065" y="34"/>
                    <a:pt x="2021" y="26"/>
                  </a:cubicBezTo>
                  <a:cubicBezTo>
                    <a:pt x="1979" y="16"/>
                    <a:pt x="1957" y="14"/>
                    <a:pt x="1936" y="13"/>
                  </a:cubicBezTo>
                  <a:cubicBezTo>
                    <a:pt x="1918" y="10"/>
                    <a:pt x="1901" y="9"/>
                    <a:pt x="1866" y="2"/>
                  </a:cubicBezTo>
                  <a:cubicBezTo>
                    <a:pt x="1862" y="1"/>
                    <a:pt x="1857" y="0"/>
                    <a:pt x="1853" y="0"/>
                  </a:cubicBezTo>
                  <a:close/>
                  <a:moveTo>
                    <a:pt x="73" y="8233"/>
                  </a:moveTo>
                  <a:cubicBezTo>
                    <a:pt x="43" y="8233"/>
                    <a:pt x="16" y="8255"/>
                    <a:pt x="9" y="8285"/>
                  </a:cubicBezTo>
                  <a:cubicBezTo>
                    <a:pt x="1" y="8319"/>
                    <a:pt x="24" y="8354"/>
                    <a:pt x="59" y="8362"/>
                  </a:cubicBezTo>
                  <a:cubicBezTo>
                    <a:pt x="101" y="8371"/>
                    <a:pt x="122" y="8374"/>
                    <a:pt x="144" y="8376"/>
                  </a:cubicBezTo>
                  <a:cubicBezTo>
                    <a:pt x="162" y="8377"/>
                    <a:pt x="179" y="8379"/>
                    <a:pt x="213" y="8386"/>
                  </a:cubicBezTo>
                  <a:cubicBezTo>
                    <a:pt x="245" y="8392"/>
                    <a:pt x="259" y="8398"/>
                    <a:pt x="276" y="8406"/>
                  </a:cubicBezTo>
                  <a:cubicBezTo>
                    <a:pt x="295" y="8415"/>
                    <a:pt x="318" y="8426"/>
                    <a:pt x="362" y="8434"/>
                  </a:cubicBezTo>
                  <a:cubicBezTo>
                    <a:pt x="404" y="8444"/>
                    <a:pt x="425" y="8445"/>
                    <a:pt x="448" y="8448"/>
                  </a:cubicBezTo>
                  <a:cubicBezTo>
                    <a:pt x="465" y="8448"/>
                    <a:pt x="483" y="8449"/>
                    <a:pt x="516" y="8456"/>
                  </a:cubicBezTo>
                  <a:cubicBezTo>
                    <a:pt x="549" y="8463"/>
                    <a:pt x="564" y="8469"/>
                    <a:pt x="581" y="8475"/>
                  </a:cubicBezTo>
                  <a:cubicBezTo>
                    <a:pt x="603" y="8485"/>
                    <a:pt x="623" y="8492"/>
                    <a:pt x="666" y="8501"/>
                  </a:cubicBezTo>
                  <a:cubicBezTo>
                    <a:pt x="703" y="8509"/>
                    <a:pt x="727" y="8509"/>
                    <a:pt x="746" y="8509"/>
                  </a:cubicBezTo>
                  <a:cubicBezTo>
                    <a:pt x="751" y="8509"/>
                    <a:pt x="756" y="8509"/>
                    <a:pt x="760" y="8509"/>
                  </a:cubicBezTo>
                  <a:cubicBezTo>
                    <a:pt x="778" y="8509"/>
                    <a:pt x="792" y="8509"/>
                    <a:pt x="822" y="8515"/>
                  </a:cubicBezTo>
                  <a:cubicBezTo>
                    <a:pt x="857" y="8523"/>
                    <a:pt x="873" y="8529"/>
                    <a:pt x="891" y="8534"/>
                  </a:cubicBezTo>
                  <a:cubicBezTo>
                    <a:pt x="912" y="8540"/>
                    <a:pt x="931" y="8546"/>
                    <a:pt x="972" y="8554"/>
                  </a:cubicBezTo>
                  <a:cubicBezTo>
                    <a:pt x="1005" y="8561"/>
                    <a:pt x="1022" y="8569"/>
                    <a:pt x="1039" y="8575"/>
                  </a:cubicBezTo>
                  <a:cubicBezTo>
                    <a:pt x="1059" y="8582"/>
                    <a:pt x="1079" y="8589"/>
                    <a:pt x="1121" y="8599"/>
                  </a:cubicBezTo>
                  <a:cubicBezTo>
                    <a:pt x="1167" y="8607"/>
                    <a:pt x="1193" y="8607"/>
                    <a:pt x="1214" y="8607"/>
                  </a:cubicBezTo>
                  <a:cubicBezTo>
                    <a:pt x="1218" y="8607"/>
                    <a:pt x="1222" y="8607"/>
                    <a:pt x="1226" y="8607"/>
                  </a:cubicBezTo>
                  <a:cubicBezTo>
                    <a:pt x="1239" y="8607"/>
                    <a:pt x="1253" y="8609"/>
                    <a:pt x="1277" y="8614"/>
                  </a:cubicBezTo>
                  <a:cubicBezTo>
                    <a:pt x="1308" y="8621"/>
                    <a:pt x="1320" y="8627"/>
                    <a:pt x="1337" y="8635"/>
                  </a:cubicBezTo>
                  <a:cubicBezTo>
                    <a:pt x="1356" y="8644"/>
                    <a:pt x="1379" y="8656"/>
                    <a:pt x="1424" y="8666"/>
                  </a:cubicBezTo>
                  <a:cubicBezTo>
                    <a:pt x="1460" y="8673"/>
                    <a:pt x="1478" y="8677"/>
                    <a:pt x="1497" y="8681"/>
                  </a:cubicBezTo>
                  <a:lnTo>
                    <a:pt x="1575" y="8700"/>
                  </a:lnTo>
                  <a:cubicBezTo>
                    <a:pt x="1598" y="8704"/>
                    <a:pt x="1617" y="8706"/>
                    <a:pt x="1632" y="8706"/>
                  </a:cubicBezTo>
                  <a:cubicBezTo>
                    <a:pt x="1652" y="8706"/>
                    <a:pt x="1667" y="8703"/>
                    <a:pt x="1681" y="8701"/>
                  </a:cubicBezTo>
                  <a:cubicBezTo>
                    <a:pt x="1692" y="8699"/>
                    <a:pt x="1699" y="8697"/>
                    <a:pt x="1710" y="8697"/>
                  </a:cubicBezTo>
                  <a:cubicBezTo>
                    <a:pt x="1716" y="8697"/>
                    <a:pt x="1724" y="8698"/>
                    <a:pt x="1735" y="8701"/>
                  </a:cubicBezTo>
                  <a:cubicBezTo>
                    <a:pt x="1762" y="8707"/>
                    <a:pt x="1773" y="8713"/>
                    <a:pt x="1787" y="8723"/>
                  </a:cubicBezTo>
                  <a:cubicBezTo>
                    <a:pt x="1808" y="8735"/>
                    <a:pt x="1832" y="8748"/>
                    <a:pt x="1881" y="8759"/>
                  </a:cubicBezTo>
                  <a:cubicBezTo>
                    <a:pt x="1909" y="8766"/>
                    <a:pt x="1930" y="8767"/>
                    <a:pt x="1948" y="8767"/>
                  </a:cubicBezTo>
                  <a:cubicBezTo>
                    <a:pt x="1958" y="8767"/>
                    <a:pt x="1967" y="8767"/>
                    <a:pt x="1975" y="8766"/>
                  </a:cubicBezTo>
                  <a:cubicBezTo>
                    <a:pt x="1981" y="8766"/>
                    <a:pt x="1986" y="8766"/>
                    <a:pt x="1991" y="8766"/>
                  </a:cubicBezTo>
                  <a:cubicBezTo>
                    <a:pt x="2003" y="8766"/>
                    <a:pt x="2016" y="8767"/>
                    <a:pt x="2036" y="8771"/>
                  </a:cubicBezTo>
                  <a:cubicBezTo>
                    <a:pt x="2071" y="8778"/>
                    <a:pt x="2089" y="8783"/>
                    <a:pt x="2106" y="8789"/>
                  </a:cubicBezTo>
                  <a:cubicBezTo>
                    <a:pt x="2125" y="8795"/>
                    <a:pt x="2145" y="8801"/>
                    <a:pt x="2186" y="8811"/>
                  </a:cubicBezTo>
                  <a:cubicBezTo>
                    <a:pt x="2227" y="8819"/>
                    <a:pt x="2248" y="8823"/>
                    <a:pt x="2269" y="8824"/>
                  </a:cubicBezTo>
                  <a:cubicBezTo>
                    <a:pt x="2286" y="8826"/>
                    <a:pt x="2305" y="8827"/>
                    <a:pt x="2338" y="8834"/>
                  </a:cubicBezTo>
                  <a:cubicBezTo>
                    <a:pt x="2369" y="8841"/>
                    <a:pt x="2383" y="8847"/>
                    <a:pt x="2399" y="8855"/>
                  </a:cubicBezTo>
                  <a:cubicBezTo>
                    <a:pt x="2420" y="8864"/>
                    <a:pt x="2441" y="8875"/>
                    <a:pt x="2487" y="8885"/>
                  </a:cubicBezTo>
                  <a:cubicBezTo>
                    <a:pt x="2532" y="8893"/>
                    <a:pt x="2559" y="8893"/>
                    <a:pt x="2579" y="8893"/>
                  </a:cubicBezTo>
                  <a:cubicBezTo>
                    <a:pt x="2598" y="8893"/>
                    <a:pt x="2613" y="8893"/>
                    <a:pt x="2644" y="8899"/>
                  </a:cubicBezTo>
                  <a:cubicBezTo>
                    <a:pt x="2670" y="8905"/>
                    <a:pt x="2682" y="8912"/>
                    <a:pt x="2698" y="8921"/>
                  </a:cubicBezTo>
                  <a:cubicBezTo>
                    <a:pt x="2718" y="8933"/>
                    <a:pt x="2742" y="8947"/>
                    <a:pt x="2790" y="8958"/>
                  </a:cubicBezTo>
                  <a:cubicBezTo>
                    <a:pt x="2816" y="8964"/>
                    <a:pt x="2836" y="8965"/>
                    <a:pt x="2853" y="8965"/>
                  </a:cubicBezTo>
                  <a:cubicBezTo>
                    <a:pt x="2866" y="8965"/>
                    <a:pt x="2877" y="8964"/>
                    <a:pt x="2887" y="8964"/>
                  </a:cubicBezTo>
                  <a:cubicBezTo>
                    <a:pt x="2896" y="8963"/>
                    <a:pt x="2904" y="8962"/>
                    <a:pt x="2913" y="8962"/>
                  </a:cubicBezTo>
                  <a:cubicBezTo>
                    <a:pt x="2922" y="8962"/>
                    <a:pt x="2932" y="8963"/>
                    <a:pt x="2946" y="8966"/>
                  </a:cubicBezTo>
                  <a:cubicBezTo>
                    <a:pt x="2973" y="8972"/>
                    <a:pt x="2985" y="8978"/>
                    <a:pt x="3001" y="8988"/>
                  </a:cubicBezTo>
                  <a:cubicBezTo>
                    <a:pt x="3019" y="8999"/>
                    <a:pt x="3045" y="9012"/>
                    <a:pt x="3092" y="9023"/>
                  </a:cubicBezTo>
                  <a:cubicBezTo>
                    <a:pt x="3132" y="9031"/>
                    <a:pt x="3154" y="9033"/>
                    <a:pt x="3174" y="9036"/>
                  </a:cubicBezTo>
                  <a:cubicBezTo>
                    <a:pt x="3192" y="9039"/>
                    <a:pt x="3211" y="9041"/>
                    <a:pt x="3246" y="9048"/>
                  </a:cubicBezTo>
                  <a:cubicBezTo>
                    <a:pt x="3289" y="9059"/>
                    <a:pt x="3313" y="9059"/>
                    <a:pt x="3335" y="9059"/>
                  </a:cubicBezTo>
                  <a:cubicBezTo>
                    <a:pt x="3352" y="9059"/>
                    <a:pt x="3368" y="9059"/>
                    <a:pt x="3401" y="9067"/>
                  </a:cubicBezTo>
                  <a:cubicBezTo>
                    <a:pt x="3429" y="9073"/>
                    <a:pt x="3439" y="9079"/>
                    <a:pt x="3455" y="9087"/>
                  </a:cubicBezTo>
                  <a:cubicBezTo>
                    <a:pt x="3475" y="9099"/>
                    <a:pt x="3499" y="9114"/>
                    <a:pt x="3547" y="9123"/>
                  </a:cubicBezTo>
                  <a:cubicBezTo>
                    <a:pt x="3586" y="9133"/>
                    <a:pt x="3608" y="9136"/>
                    <a:pt x="3627" y="9139"/>
                  </a:cubicBezTo>
                  <a:cubicBezTo>
                    <a:pt x="3645" y="9142"/>
                    <a:pt x="3664" y="9145"/>
                    <a:pt x="3700" y="9153"/>
                  </a:cubicBezTo>
                  <a:cubicBezTo>
                    <a:pt x="3736" y="9160"/>
                    <a:pt x="3753" y="9166"/>
                    <a:pt x="3771" y="9171"/>
                  </a:cubicBezTo>
                  <a:cubicBezTo>
                    <a:pt x="3791" y="9177"/>
                    <a:pt x="3810" y="9182"/>
                    <a:pt x="3850" y="9190"/>
                  </a:cubicBezTo>
                  <a:cubicBezTo>
                    <a:pt x="3873" y="9195"/>
                    <a:pt x="3892" y="9197"/>
                    <a:pt x="3908" y="9197"/>
                  </a:cubicBezTo>
                  <a:cubicBezTo>
                    <a:pt x="3926" y="9197"/>
                    <a:pt x="3940" y="9195"/>
                    <a:pt x="3952" y="9194"/>
                  </a:cubicBezTo>
                  <a:cubicBezTo>
                    <a:pt x="3961" y="9192"/>
                    <a:pt x="3968" y="9191"/>
                    <a:pt x="3977" y="9191"/>
                  </a:cubicBezTo>
                  <a:cubicBezTo>
                    <a:pt x="3985" y="9191"/>
                    <a:pt x="3995" y="9192"/>
                    <a:pt x="4007" y="9195"/>
                  </a:cubicBezTo>
                  <a:cubicBezTo>
                    <a:pt x="4037" y="9202"/>
                    <a:pt x="4050" y="9208"/>
                    <a:pt x="4064" y="9217"/>
                  </a:cubicBezTo>
                  <a:cubicBezTo>
                    <a:pt x="4085" y="9226"/>
                    <a:pt x="4109" y="9237"/>
                    <a:pt x="4154" y="9248"/>
                  </a:cubicBezTo>
                  <a:cubicBezTo>
                    <a:pt x="4195" y="9257"/>
                    <a:pt x="4216" y="9260"/>
                    <a:pt x="4238" y="9262"/>
                  </a:cubicBezTo>
                  <a:cubicBezTo>
                    <a:pt x="4256" y="9263"/>
                    <a:pt x="4273" y="9265"/>
                    <a:pt x="4307" y="9272"/>
                  </a:cubicBezTo>
                  <a:cubicBezTo>
                    <a:pt x="4341" y="9280"/>
                    <a:pt x="4358" y="9286"/>
                    <a:pt x="4373" y="9292"/>
                  </a:cubicBezTo>
                  <a:cubicBezTo>
                    <a:pt x="4395" y="9299"/>
                    <a:pt x="4414" y="9308"/>
                    <a:pt x="4457" y="9316"/>
                  </a:cubicBezTo>
                  <a:cubicBezTo>
                    <a:pt x="4500" y="9327"/>
                    <a:pt x="4527" y="9327"/>
                    <a:pt x="4548" y="9327"/>
                  </a:cubicBezTo>
                  <a:cubicBezTo>
                    <a:pt x="4567" y="9327"/>
                    <a:pt x="4582" y="9327"/>
                    <a:pt x="4613" y="9334"/>
                  </a:cubicBezTo>
                  <a:cubicBezTo>
                    <a:pt x="4642" y="9340"/>
                    <a:pt x="4654" y="9346"/>
                    <a:pt x="4669" y="9356"/>
                  </a:cubicBezTo>
                  <a:cubicBezTo>
                    <a:pt x="4688" y="9366"/>
                    <a:pt x="4712" y="9378"/>
                    <a:pt x="4760" y="9389"/>
                  </a:cubicBezTo>
                  <a:cubicBezTo>
                    <a:pt x="4788" y="9394"/>
                    <a:pt x="4809" y="9396"/>
                    <a:pt x="4827" y="9396"/>
                  </a:cubicBezTo>
                  <a:cubicBezTo>
                    <a:pt x="4838" y="9396"/>
                    <a:pt x="4848" y="9395"/>
                    <a:pt x="4857" y="9395"/>
                  </a:cubicBezTo>
                  <a:cubicBezTo>
                    <a:pt x="4862" y="9395"/>
                    <a:pt x="4867" y="9395"/>
                    <a:pt x="4871" y="9395"/>
                  </a:cubicBezTo>
                  <a:cubicBezTo>
                    <a:pt x="4884" y="9395"/>
                    <a:pt x="4896" y="9395"/>
                    <a:pt x="4917" y="9400"/>
                  </a:cubicBezTo>
                  <a:cubicBezTo>
                    <a:pt x="4953" y="9407"/>
                    <a:pt x="4970" y="9413"/>
                    <a:pt x="4989" y="9418"/>
                  </a:cubicBezTo>
                  <a:cubicBezTo>
                    <a:pt x="5008" y="9424"/>
                    <a:pt x="5027" y="9429"/>
                    <a:pt x="5067" y="9437"/>
                  </a:cubicBezTo>
                  <a:cubicBezTo>
                    <a:pt x="5102" y="9444"/>
                    <a:pt x="5118" y="9449"/>
                    <a:pt x="5135" y="9455"/>
                  </a:cubicBezTo>
                  <a:cubicBezTo>
                    <a:pt x="5157" y="9461"/>
                    <a:pt x="5176" y="9467"/>
                    <a:pt x="5218" y="9477"/>
                  </a:cubicBezTo>
                  <a:lnTo>
                    <a:pt x="5369" y="9509"/>
                  </a:lnTo>
                  <a:cubicBezTo>
                    <a:pt x="5402" y="9515"/>
                    <a:pt x="5419" y="9521"/>
                    <a:pt x="5436" y="9527"/>
                  </a:cubicBezTo>
                  <a:cubicBezTo>
                    <a:pt x="5455" y="9533"/>
                    <a:pt x="5474" y="9540"/>
                    <a:pt x="5517" y="9550"/>
                  </a:cubicBezTo>
                  <a:cubicBezTo>
                    <a:pt x="5550" y="9556"/>
                    <a:pt x="5573" y="9558"/>
                    <a:pt x="5592" y="9558"/>
                  </a:cubicBezTo>
                  <a:cubicBezTo>
                    <a:pt x="5599" y="9558"/>
                    <a:pt x="5605" y="9557"/>
                    <a:pt x="5611" y="9557"/>
                  </a:cubicBezTo>
                  <a:cubicBezTo>
                    <a:pt x="5616" y="9557"/>
                    <a:pt x="5621" y="9556"/>
                    <a:pt x="5626" y="9556"/>
                  </a:cubicBezTo>
                  <a:cubicBezTo>
                    <a:pt x="5637" y="9556"/>
                    <a:pt x="5651" y="9558"/>
                    <a:pt x="5672" y="9562"/>
                  </a:cubicBezTo>
                  <a:cubicBezTo>
                    <a:pt x="5704" y="9569"/>
                    <a:pt x="5721" y="9575"/>
                    <a:pt x="5736" y="9581"/>
                  </a:cubicBezTo>
                  <a:cubicBezTo>
                    <a:pt x="5757" y="9590"/>
                    <a:pt x="5777" y="9598"/>
                    <a:pt x="5819" y="9607"/>
                  </a:cubicBezTo>
                  <a:cubicBezTo>
                    <a:pt x="5855" y="9614"/>
                    <a:pt x="5869" y="9620"/>
                    <a:pt x="5886" y="9626"/>
                  </a:cubicBezTo>
                  <a:cubicBezTo>
                    <a:pt x="5908" y="9635"/>
                    <a:pt x="5927" y="9642"/>
                    <a:pt x="5970" y="9650"/>
                  </a:cubicBezTo>
                  <a:cubicBezTo>
                    <a:pt x="5996" y="9656"/>
                    <a:pt x="6017" y="9658"/>
                    <a:pt x="6033" y="9658"/>
                  </a:cubicBezTo>
                  <a:cubicBezTo>
                    <a:pt x="6048" y="9658"/>
                    <a:pt x="6059" y="9657"/>
                    <a:pt x="6069" y="9655"/>
                  </a:cubicBezTo>
                  <a:cubicBezTo>
                    <a:pt x="6079" y="9654"/>
                    <a:pt x="6087" y="9653"/>
                    <a:pt x="6096" y="9653"/>
                  </a:cubicBezTo>
                  <a:cubicBezTo>
                    <a:pt x="6105" y="9653"/>
                    <a:pt x="6114" y="9654"/>
                    <a:pt x="6127" y="9656"/>
                  </a:cubicBezTo>
                  <a:cubicBezTo>
                    <a:pt x="6154" y="9662"/>
                    <a:pt x="6165" y="9669"/>
                    <a:pt x="6180" y="9678"/>
                  </a:cubicBezTo>
                  <a:cubicBezTo>
                    <a:pt x="6200" y="9690"/>
                    <a:pt x="6224" y="9705"/>
                    <a:pt x="6272" y="9716"/>
                  </a:cubicBezTo>
                  <a:lnTo>
                    <a:pt x="6575" y="9781"/>
                  </a:lnTo>
                  <a:cubicBezTo>
                    <a:pt x="6601" y="9787"/>
                    <a:pt x="6620" y="9789"/>
                    <a:pt x="6636" y="9789"/>
                  </a:cubicBezTo>
                  <a:cubicBezTo>
                    <a:pt x="6651" y="9789"/>
                    <a:pt x="6662" y="9787"/>
                    <a:pt x="6673" y="9786"/>
                  </a:cubicBezTo>
                  <a:cubicBezTo>
                    <a:pt x="6681" y="9785"/>
                    <a:pt x="6688" y="9784"/>
                    <a:pt x="6696" y="9784"/>
                  </a:cubicBezTo>
                  <a:cubicBezTo>
                    <a:pt x="6706" y="9784"/>
                    <a:pt x="6717" y="9785"/>
                    <a:pt x="6732" y="9788"/>
                  </a:cubicBezTo>
                  <a:cubicBezTo>
                    <a:pt x="6759" y="9795"/>
                    <a:pt x="6772" y="9801"/>
                    <a:pt x="6787" y="9810"/>
                  </a:cubicBezTo>
                  <a:cubicBezTo>
                    <a:pt x="6807" y="9822"/>
                    <a:pt x="6831" y="9834"/>
                    <a:pt x="6878" y="9844"/>
                  </a:cubicBezTo>
                  <a:cubicBezTo>
                    <a:pt x="6905" y="9850"/>
                    <a:pt x="6926" y="9852"/>
                    <a:pt x="6942" y="9852"/>
                  </a:cubicBezTo>
                  <a:cubicBezTo>
                    <a:pt x="6955" y="9852"/>
                    <a:pt x="6965" y="9851"/>
                    <a:pt x="6975" y="9850"/>
                  </a:cubicBezTo>
                  <a:cubicBezTo>
                    <a:pt x="6982" y="9850"/>
                    <a:pt x="6989" y="9849"/>
                    <a:pt x="6996" y="9849"/>
                  </a:cubicBezTo>
                  <a:cubicBezTo>
                    <a:pt x="7006" y="9849"/>
                    <a:pt x="7017" y="9850"/>
                    <a:pt x="7034" y="9854"/>
                  </a:cubicBezTo>
                  <a:cubicBezTo>
                    <a:pt x="7065" y="9860"/>
                    <a:pt x="7078" y="9866"/>
                    <a:pt x="7095" y="9873"/>
                  </a:cubicBezTo>
                  <a:cubicBezTo>
                    <a:pt x="7115" y="9883"/>
                    <a:pt x="7137" y="9893"/>
                    <a:pt x="7182" y="9902"/>
                  </a:cubicBezTo>
                  <a:cubicBezTo>
                    <a:pt x="7211" y="9909"/>
                    <a:pt x="7233" y="9911"/>
                    <a:pt x="7250" y="9911"/>
                  </a:cubicBezTo>
                  <a:cubicBezTo>
                    <a:pt x="7260" y="9911"/>
                    <a:pt x="7269" y="9910"/>
                    <a:pt x="7278" y="9910"/>
                  </a:cubicBezTo>
                  <a:cubicBezTo>
                    <a:pt x="7283" y="9909"/>
                    <a:pt x="7289" y="9909"/>
                    <a:pt x="7294" y="9909"/>
                  </a:cubicBezTo>
                  <a:cubicBezTo>
                    <a:pt x="7306" y="9909"/>
                    <a:pt x="7318" y="9910"/>
                    <a:pt x="7338" y="9914"/>
                  </a:cubicBezTo>
                  <a:cubicBezTo>
                    <a:pt x="7367" y="9920"/>
                    <a:pt x="7377" y="9927"/>
                    <a:pt x="7393" y="9935"/>
                  </a:cubicBezTo>
                  <a:cubicBezTo>
                    <a:pt x="7412" y="9947"/>
                    <a:pt x="7436" y="9962"/>
                    <a:pt x="7485" y="9971"/>
                  </a:cubicBezTo>
                  <a:lnTo>
                    <a:pt x="7636" y="10004"/>
                  </a:lnTo>
                  <a:cubicBezTo>
                    <a:pt x="7679" y="10013"/>
                    <a:pt x="7701" y="10016"/>
                    <a:pt x="7721" y="10017"/>
                  </a:cubicBezTo>
                  <a:cubicBezTo>
                    <a:pt x="7739" y="10019"/>
                    <a:pt x="7756" y="10020"/>
                    <a:pt x="7791" y="10028"/>
                  </a:cubicBezTo>
                  <a:lnTo>
                    <a:pt x="7943" y="10060"/>
                  </a:lnTo>
                  <a:cubicBezTo>
                    <a:pt x="7982" y="10068"/>
                    <a:pt x="8001" y="10072"/>
                    <a:pt x="8021" y="10074"/>
                  </a:cubicBezTo>
                  <a:cubicBezTo>
                    <a:pt x="8040" y="10078"/>
                    <a:pt x="8058" y="10080"/>
                    <a:pt x="8094" y="10089"/>
                  </a:cubicBezTo>
                  <a:cubicBezTo>
                    <a:pt x="8132" y="10097"/>
                    <a:pt x="8151" y="10101"/>
                    <a:pt x="8170" y="10105"/>
                  </a:cubicBezTo>
                  <a:cubicBezTo>
                    <a:pt x="8189" y="10108"/>
                    <a:pt x="8209" y="10113"/>
                    <a:pt x="8246" y="10120"/>
                  </a:cubicBezTo>
                  <a:lnTo>
                    <a:pt x="8397" y="10153"/>
                  </a:lnTo>
                  <a:cubicBezTo>
                    <a:pt x="8431" y="10162"/>
                    <a:pt x="8448" y="10168"/>
                    <a:pt x="8466" y="10171"/>
                  </a:cubicBezTo>
                  <a:cubicBezTo>
                    <a:pt x="8485" y="10177"/>
                    <a:pt x="8506" y="10183"/>
                    <a:pt x="8546" y="10193"/>
                  </a:cubicBezTo>
                  <a:lnTo>
                    <a:pt x="8697" y="10224"/>
                  </a:lnTo>
                  <a:cubicBezTo>
                    <a:pt x="8737" y="10234"/>
                    <a:pt x="8757" y="10237"/>
                    <a:pt x="8776" y="10240"/>
                  </a:cubicBezTo>
                  <a:cubicBezTo>
                    <a:pt x="8794" y="10243"/>
                    <a:pt x="8812" y="10246"/>
                    <a:pt x="8849" y="10254"/>
                  </a:cubicBezTo>
                  <a:cubicBezTo>
                    <a:pt x="8879" y="10261"/>
                    <a:pt x="8891" y="10267"/>
                    <a:pt x="8908" y="10274"/>
                  </a:cubicBezTo>
                  <a:cubicBezTo>
                    <a:pt x="8927" y="10284"/>
                    <a:pt x="8951" y="10295"/>
                    <a:pt x="8997" y="10304"/>
                  </a:cubicBezTo>
                  <a:cubicBezTo>
                    <a:pt x="9035" y="10314"/>
                    <a:pt x="9057" y="10317"/>
                    <a:pt x="9076" y="10320"/>
                  </a:cubicBezTo>
                  <a:cubicBezTo>
                    <a:pt x="9095" y="10323"/>
                    <a:pt x="9112" y="10326"/>
                    <a:pt x="9148" y="10333"/>
                  </a:cubicBezTo>
                  <a:cubicBezTo>
                    <a:pt x="9187" y="10341"/>
                    <a:pt x="9206" y="10346"/>
                    <a:pt x="9227" y="10349"/>
                  </a:cubicBezTo>
                  <a:cubicBezTo>
                    <a:pt x="9246" y="10353"/>
                    <a:pt x="9264" y="10357"/>
                    <a:pt x="9301" y="10364"/>
                  </a:cubicBezTo>
                  <a:lnTo>
                    <a:pt x="9452" y="10398"/>
                  </a:lnTo>
                  <a:cubicBezTo>
                    <a:pt x="9494" y="10406"/>
                    <a:pt x="9517" y="10407"/>
                    <a:pt x="9538" y="10410"/>
                  </a:cubicBezTo>
                  <a:cubicBezTo>
                    <a:pt x="9555" y="10411"/>
                    <a:pt x="9572" y="10411"/>
                    <a:pt x="9605" y="10418"/>
                  </a:cubicBezTo>
                  <a:cubicBezTo>
                    <a:pt x="9647" y="10428"/>
                    <a:pt x="9669" y="10430"/>
                    <a:pt x="9689" y="10432"/>
                  </a:cubicBezTo>
                  <a:cubicBezTo>
                    <a:pt x="9708" y="10434"/>
                    <a:pt x="9724" y="10435"/>
                    <a:pt x="9760" y="10443"/>
                  </a:cubicBezTo>
                  <a:cubicBezTo>
                    <a:pt x="9785" y="10447"/>
                    <a:pt x="9794" y="10453"/>
                    <a:pt x="9809" y="10464"/>
                  </a:cubicBezTo>
                  <a:cubicBezTo>
                    <a:pt x="9829" y="10478"/>
                    <a:pt x="9853" y="10495"/>
                    <a:pt x="9903" y="10504"/>
                  </a:cubicBezTo>
                  <a:cubicBezTo>
                    <a:pt x="9945" y="10514"/>
                    <a:pt x="9967" y="10515"/>
                    <a:pt x="9990" y="10516"/>
                  </a:cubicBezTo>
                  <a:cubicBezTo>
                    <a:pt x="10005" y="10519"/>
                    <a:pt x="10022" y="10519"/>
                    <a:pt x="10056" y="10526"/>
                  </a:cubicBezTo>
                  <a:cubicBezTo>
                    <a:pt x="10093" y="10533"/>
                    <a:pt x="10108" y="10539"/>
                    <a:pt x="10127" y="10544"/>
                  </a:cubicBezTo>
                  <a:cubicBezTo>
                    <a:pt x="10147" y="10550"/>
                    <a:pt x="10167" y="10555"/>
                    <a:pt x="10205" y="10564"/>
                  </a:cubicBezTo>
                  <a:cubicBezTo>
                    <a:pt x="10235" y="10570"/>
                    <a:pt x="10257" y="10573"/>
                    <a:pt x="10274" y="10573"/>
                  </a:cubicBezTo>
                  <a:cubicBezTo>
                    <a:pt x="10285" y="10573"/>
                    <a:pt x="10293" y="10572"/>
                    <a:pt x="10301" y="10571"/>
                  </a:cubicBezTo>
                  <a:cubicBezTo>
                    <a:pt x="10307" y="10571"/>
                    <a:pt x="10312" y="10570"/>
                    <a:pt x="10317" y="10570"/>
                  </a:cubicBezTo>
                  <a:cubicBezTo>
                    <a:pt x="10329" y="10570"/>
                    <a:pt x="10341" y="10572"/>
                    <a:pt x="10362" y="10576"/>
                  </a:cubicBezTo>
                  <a:cubicBezTo>
                    <a:pt x="10396" y="10582"/>
                    <a:pt x="10410" y="10589"/>
                    <a:pt x="10426" y="10595"/>
                  </a:cubicBezTo>
                  <a:cubicBezTo>
                    <a:pt x="10445" y="10605"/>
                    <a:pt x="10466" y="10613"/>
                    <a:pt x="10511" y="10623"/>
                  </a:cubicBezTo>
                  <a:cubicBezTo>
                    <a:pt x="10542" y="10629"/>
                    <a:pt x="10557" y="10636"/>
                    <a:pt x="10572" y="10642"/>
                  </a:cubicBezTo>
                  <a:cubicBezTo>
                    <a:pt x="10593" y="10652"/>
                    <a:pt x="10615" y="10661"/>
                    <a:pt x="10658" y="10670"/>
                  </a:cubicBezTo>
                  <a:cubicBezTo>
                    <a:pt x="10704" y="10679"/>
                    <a:pt x="10729" y="10679"/>
                    <a:pt x="10750" y="10679"/>
                  </a:cubicBezTo>
                  <a:cubicBezTo>
                    <a:pt x="10769" y="10679"/>
                    <a:pt x="10784" y="10679"/>
                    <a:pt x="10815" y="10685"/>
                  </a:cubicBezTo>
                  <a:cubicBezTo>
                    <a:pt x="10845" y="10691"/>
                    <a:pt x="10858" y="10697"/>
                    <a:pt x="10875" y="10704"/>
                  </a:cubicBezTo>
                  <a:cubicBezTo>
                    <a:pt x="10895" y="10714"/>
                    <a:pt x="10918" y="10725"/>
                    <a:pt x="10962" y="10733"/>
                  </a:cubicBezTo>
                  <a:cubicBezTo>
                    <a:pt x="10988" y="10739"/>
                    <a:pt x="11008" y="10741"/>
                    <a:pt x="11024" y="10741"/>
                  </a:cubicBezTo>
                  <a:cubicBezTo>
                    <a:pt x="11040" y="10741"/>
                    <a:pt x="11052" y="10739"/>
                    <a:pt x="11063" y="10738"/>
                  </a:cubicBezTo>
                  <a:cubicBezTo>
                    <a:pt x="11072" y="10737"/>
                    <a:pt x="11080" y="10737"/>
                    <a:pt x="11088" y="10737"/>
                  </a:cubicBezTo>
                  <a:cubicBezTo>
                    <a:pt x="11097" y="10737"/>
                    <a:pt x="11106" y="10737"/>
                    <a:pt x="11120" y="10740"/>
                  </a:cubicBezTo>
                  <a:cubicBezTo>
                    <a:pt x="11154" y="10749"/>
                    <a:pt x="11171" y="10755"/>
                    <a:pt x="11185" y="10761"/>
                  </a:cubicBezTo>
                  <a:cubicBezTo>
                    <a:pt x="11207" y="10770"/>
                    <a:pt x="11228" y="10777"/>
                    <a:pt x="11270" y="10786"/>
                  </a:cubicBezTo>
                  <a:cubicBezTo>
                    <a:pt x="11305" y="10794"/>
                    <a:pt x="11323" y="10800"/>
                    <a:pt x="11340" y="10805"/>
                  </a:cubicBezTo>
                  <a:cubicBezTo>
                    <a:pt x="11360" y="10811"/>
                    <a:pt x="11379" y="10817"/>
                    <a:pt x="11420" y="10825"/>
                  </a:cubicBezTo>
                  <a:cubicBezTo>
                    <a:pt x="11465" y="10835"/>
                    <a:pt x="11489" y="10835"/>
                    <a:pt x="11512" y="10835"/>
                  </a:cubicBezTo>
                  <a:cubicBezTo>
                    <a:pt x="11529" y="10835"/>
                    <a:pt x="11544" y="10835"/>
                    <a:pt x="11574" y="10841"/>
                  </a:cubicBezTo>
                  <a:cubicBezTo>
                    <a:pt x="11604" y="10848"/>
                    <a:pt x="11616" y="10854"/>
                    <a:pt x="11633" y="10862"/>
                  </a:cubicBezTo>
                  <a:cubicBezTo>
                    <a:pt x="11652" y="10871"/>
                    <a:pt x="11676" y="10882"/>
                    <a:pt x="11722" y="10892"/>
                  </a:cubicBezTo>
                  <a:lnTo>
                    <a:pt x="11873" y="10925"/>
                  </a:lnTo>
                  <a:cubicBezTo>
                    <a:pt x="11912" y="10933"/>
                    <a:pt x="11934" y="10937"/>
                    <a:pt x="11953" y="10939"/>
                  </a:cubicBezTo>
                  <a:cubicBezTo>
                    <a:pt x="11971" y="10943"/>
                    <a:pt x="11988" y="10945"/>
                    <a:pt x="12025" y="10952"/>
                  </a:cubicBezTo>
                  <a:cubicBezTo>
                    <a:pt x="12062" y="10961"/>
                    <a:pt x="12080" y="10965"/>
                    <a:pt x="12098" y="10969"/>
                  </a:cubicBezTo>
                  <a:cubicBezTo>
                    <a:pt x="12118" y="10974"/>
                    <a:pt x="12136" y="10979"/>
                    <a:pt x="12176" y="10988"/>
                  </a:cubicBezTo>
                  <a:cubicBezTo>
                    <a:pt x="12210" y="10995"/>
                    <a:pt x="12228" y="11000"/>
                    <a:pt x="12245" y="11006"/>
                  </a:cubicBezTo>
                  <a:cubicBezTo>
                    <a:pt x="12264" y="11012"/>
                    <a:pt x="12285" y="11018"/>
                    <a:pt x="12325" y="11028"/>
                  </a:cubicBezTo>
                  <a:lnTo>
                    <a:pt x="12476" y="11059"/>
                  </a:lnTo>
                  <a:cubicBezTo>
                    <a:pt x="12503" y="11065"/>
                    <a:pt x="12524" y="11067"/>
                    <a:pt x="12541" y="11067"/>
                  </a:cubicBezTo>
                  <a:cubicBezTo>
                    <a:pt x="12554" y="11067"/>
                    <a:pt x="12565" y="11066"/>
                    <a:pt x="12576" y="11065"/>
                  </a:cubicBezTo>
                  <a:cubicBezTo>
                    <a:pt x="12585" y="11064"/>
                    <a:pt x="12592" y="11064"/>
                    <a:pt x="12601" y="11064"/>
                  </a:cubicBezTo>
                  <a:cubicBezTo>
                    <a:pt x="12610" y="11064"/>
                    <a:pt x="12620" y="11064"/>
                    <a:pt x="12634" y="11068"/>
                  </a:cubicBezTo>
                  <a:lnTo>
                    <a:pt x="12785" y="11100"/>
                  </a:lnTo>
                  <a:cubicBezTo>
                    <a:pt x="12822" y="11107"/>
                    <a:pt x="12840" y="11112"/>
                    <a:pt x="12858" y="11116"/>
                  </a:cubicBezTo>
                  <a:lnTo>
                    <a:pt x="12937" y="11134"/>
                  </a:lnTo>
                  <a:cubicBezTo>
                    <a:pt x="12967" y="11140"/>
                    <a:pt x="12981" y="11146"/>
                    <a:pt x="12997" y="11155"/>
                  </a:cubicBezTo>
                  <a:cubicBezTo>
                    <a:pt x="13018" y="11163"/>
                    <a:pt x="13040" y="11174"/>
                    <a:pt x="13084" y="11183"/>
                  </a:cubicBezTo>
                  <a:cubicBezTo>
                    <a:pt x="13166" y="11201"/>
                    <a:pt x="13170" y="11185"/>
                    <a:pt x="13238" y="11200"/>
                  </a:cubicBezTo>
                  <a:cubicBezTo>
                    <a:pt x="13272" y="11207"/>
                    <a:pt x="13288" y="11213"/>
                    <a:pt x="13305" y="11219"/>
                  </a:cubicBezTo>
                  <a:cubicBezTo>
                    <a:pt x="13327" y="11227"/>
                    <a:pt x="13346" y="11235"/>
                    <a:pt x="13388" y="11243"/>
                  </a:cubicBezTo>
                  <a:lnTo>
                    <a:pt x="13540" y="11276"/>
                  </a:lnTo>
                  <a:cubicBezTo>
                    <a:pt x="13579" y="11284"/>
                    <a:pt x="13600" y="11288"/>
                    <a:pt x="13620" y="11290"/>
                  </a:cubicBezTo>
                  <a:cubicBezTo>
                    <a:pt x="13638" y="11294"/>
                    <a:pt x="13656" y="11296"/>
                    <a:pt x="13692" y="11304"/>
                  </a:cubicBezTo>
                  <a:cubicBezTo>
                    <a:pt x="13734" y="11313"/>
                    <a:pt x="13754" y="11316"/>
                    <a:pt x="13776" y="11318"/>
                  </a:cubicBezTo>
                  <a:cubicBezTo>
                    <a:pt x="13794" y="11319"/>
                    <a:pt x="13811" y="11321"/>
                    <a:pt x="13845" y="11328"/>
                  </a:cubicBezTo>
                  <a:cubicBezTo>
                    <a:pt x="13874" y="11334"/>
                    <a:pt x="13886" y="11340"/>
                    <a:pt x="13902" y="11350"/>
                  </a:cubicBezTo>
                  <a:cubicBezTo>
                    <a:pt x="13921" y="11361"/>
                    <a:pt x="13946" y="11373"/>
                    <a:pt x="13993" y="11382"/>
                  </a:cubicBezTo>
                  <a:cubicBezTo>
                    <a:pt x="14029" y="11391"/>
                    <a:pt x="14047" y="11395"/>
                    <a:pt x="14066" y="11399"/>
                  </a:cubicBezTo>
                  <a:cubicBezTo>
                    <a:pt x="14084" y="11404"/>
                    <a:pt x="14103" y="11409"/>
                    <a:pt x="14142" y="11418"/>
                  </a:cubicBezTo>
                  <a:cubicBezTo>
                    <a:pt x="14184" y="11427"/>
                    <a:pt x="14207" y="11427"/>
                    <a:pt x="14230" y="11428"/>
                  </a:cubicBezTo>
                  <a:cubicBezTo>
                    <a:pt x="14248" y="11430"/>
                    <a:pt x="14265" y="11430"/>
                    <a:pt x="14297" y="11437"/>
                  </a:cubicBezTo>
                  <a:cubicBezTo>
                    <a:pt x="14338" y="11447"/>
                    <a:pt x="14357" y="11448"/>
                    <a:pt x="14378" y="11451"/>
                  </a:cubicBezTo>
                  <a:cubicBezTo>
                    <a:pt x="14396" y="11454"/>
                    <a:pt x="14414" y="11455"/>
                    <a:pt x="14449" y="11464"/>
                  </a:cubicBezTo>
                  <a:cubicBezTo>
                    <a:pt x="14485" y="11471"/>
                    <a:pt x="14502" y="11476"/>
                    <a:pt x="14517" y="11482"/>
                  </a:cubicBezTo>
                  <a:cubicBezTo>
                    <a:pt x="14538" y="11488"/>
                    <a:pt x="14557" y="11494"/>
                    <a:pt x="14598" y="11502"/>
                  </a:cubicBezTo>
                  <a:cubicBezTo>
                    <a:pt x="14637" y="11510"/>
                    <a:pt x="14659" y="11513"/>
                    <a:pt x="14678" y="11516"/>
                  </a:cubicBezTo>
                  <a:cubicBezTo>
                    <a:pt x="14697" y="11518"/>
                    <a:pt x="14715" y="11521"/>
                    <a:pt x="14750" y="11528"/>
                  </a:cubicBezTo>
                  <a:cubicBezTo>
                    <a:pt x="14781" y="11536"/>
                    <a:pt x="14798" y="11542"/>
                    <a:pt x="14813" y="11548"/>
                  </a:cubicBezTo>
                  <a:cubicBezTo>
                    <a:pt x="14835" y="11556"/>
                    <a:pt x="14855" y="11564"/>
                    <a:pt x="14898" y="11574"/>
                  </a:cubicBezTo>
                  <a:cubicBezTo>
                    <a:pt x="14940" y="11582"/>
                    <a:pt x="14963" y="11585"/>
                    <a:pt x="14984" y="11586"/>
                  </a:cubicBezTo>
                  <a:cubicBezTo>
                    <a:pt x="15002" y="11586"/>
                    <a:pt x="15019" y="11587"/>
                    <a:pt x="15053" y="11594"/>
                  </a:cubicBezTo>
                  <a:lnTo>
                    <a:pt x="15204" y="11627"/>
                  </a:lnTo>
                  <a:cubicBezTo>
                    <a:pt x="15237" y="11634"/>
                    <a:pt x="15253" y="11640"/>
                    <a:pt x="15268" y="11646"/>
                  </a:cubicBezTo>
                  <a:cubicBezTo>
                    <a:pt x="15289" y="11654"/>
                    <a:pt x="15309" y="11661"/>
                    <a:pt x="15352" y="11671"/>
                  </a:cubicBezTo>
                  <a:cubicBezTo>
                    <a:pt x="15393" y="11679"/>
                    <a:pt x="15412" y="11682"/>
                    <a:pt x="15434" y="11684"/>
                  </a:cubicBezTo>
                  <a:cubicBezTo>
                    <a:pt x="15450" y="11688"/>
                    <a:pt x="15468" y="11689"/>
                    <a:pt x="15503" y="11696"/>
                  </a:cubicBezTo>
                  <a:cubicBezTo>
                    <a:pt x="15534" y="11702"/>
                    <a:pt x="15546" y="11708"/>
                    <a:pt x="15563" y="11716"/>
                  </a:cubicBezTo>
                  <a:cubicBezTo>
                    <a:pt x="15582" y="11725"/>
                    <a:pt x="15605" y="11737"/>
                    <a:pt x="15650" y="11746"/>
                  </a:cubicBezTo>
                  <a:cubicBezTo>
                    <a:pt x="15695" y="11755"/>
                    <a:pt x="15720" y="11755"/>
                    <a:pt x="15741" y="11755"/>
                  </a:cubicBezTo>
                  <a:cubicBezTo>
                    <a:pt x="15759" y="11755"/>
                    <a:pt x="15775" y="11755"/>
                    <a:pt x="15805" y="11762"/>
                  </a:cubicBezTo>
                  <a:cubicBezTo>
                    <a:pt x="15841" y="11769"/>
                    <a:pt x="15859" y="11774"/>
                    <a:pt x="15878" y="11778"/>
                  </a:cubicBezTo>
                  <a:cubicBezTo>
                    <a:pt x="15897" y="11782"/>
                    <a:pt x="15915" y="11787"/>
                    <a:pt x="15955" y="11797"/>
                  </a:cubicBezTo>
                  <a:lnTo>
                    <a:pt x="16106" y="11829"/>
                  </a:lnTo>
                  <a:cubicBezTo>
                    <a:pt x="16150" y="11839"/>
                    <a:pt x="16171" y="11839"/>
                    <a:pt x="16194" y="11840"/>
                  </a:cubicBezTo>
                  <a:cubicBezTo>
                    <a:pt x="16211" y="11841"/>
                    <a:pt x="16229" y="11841"/>
                    <a:pt x="16260" y="11849"/>
                  </a:cubicBezTo>
                  <a:cubicBezTo>
                    <a:pt x="16291" y="11857"/>
                    <a:pt x="16303" y="11863"/>
                    <a:pt x="16320" y="11871"/>
                  </a:cubicBezTo>
                  <a:cubicBezTo>
                    <a:pt x="16339" y="11879"/>
                    <a:pt x="16362" y="11891"/>
                    <a:pt x="16407" y="11901"/>
                  </a:cubicBezTo>
                  <a:lnTo>
                    <a:pt x="16558" y="11932"/>
                  </a:lnTo>
                  <a:cubicBezTo>
                    <a:pt x="16597" y="11940"/>
                    <a:pt x="16615" y="11944"/>
                    <a:pt x="16633" y="11949"/>
                  </a:cubicBezTo>
                  <a:cubicBezTo>
                    <a:pt x="16653" y="11954"/>
                    <a:pt x="16672" y="11958"/>
                    <a:pt x="16710" y="11966"/>
                  </a:cubicBezTo>
                  <a:cubicBezTo>
                    <a:pt x="16752" y="11975"/>
                    <a:pt x="16775" y="11975"/>
                    <a:pt x="16798" y="11976"/>
                  </a:cubicBezTo>
                  <a:cubicBezTo>
                    <a:pt x="16815" y="11976"/>
                    <a:pt x="16831" y="11976"/>
                    <a:pt x="16863" y="11984"/>
                  </a:cubicBezTo>
                  <a:cubicBezTo>
                    <a:pt x="16903" y="11993"/>
                    <a:pt x="16925" y="11997"/>
                    <a:pt x="16946" y="11998"/>
                  </a:cubicBezTo>
                  <a:cubicBezTo>
                    <a:pt x="16964" y="11999"/>
                    <a:pt x="16981" y="12000"/>
                    <a:pt x="17016" y="12009"/>
                  </a:cubicBezTo>
                  <a:lnTo>
                    <a:pt x="17167" y="12041"/>
                  </a:lnTo>
                  <a:cubicBezTo>
                    <a:pt x="17200" y="12049"/>
                    <a:pt x="17216" y="12055"/>
                    <a:pt x="17233" y="12061"/>
                  </a:cubicBezTo>
                  <a:cubicBezTo>
                    <a:pt x="17252" y="12069"/>
                    <a:pt x="17273" y="12076"/>
                    <a:pt x="17315" y="12085"/>
                  </a:cubicBezTo>
                  <a:cubicBezTo>
                    <a:pt x="17349" y="12093"/>
                    <a:pt x="17366" y="12099"/>
                    <a:pt x="17381" y="12106"/>
                  </a:cubicBezTo>
                  <a:cubicBezTo>
                    <a:pt x="17400" y="12114"/>
                    <a:pt x="17422" y="12121"/>
                    <a:pt x="17464" y="12131"/>
                  </a:cubicBezTo>
                  <a:cubicBezTo>
                    <a:pt x="17505" y="12140"/>
                    <a:pt x="17526" y="12140"/>
                    <a:pt x="17546" y="12140"/>
                  </a:cubicBezTo>
                  <a:cubicBezTo>
                    <a:pt x="17548" y="12140"/>
                    <a:pt x="17549" y="12140"/>
                    <a:pt x="17550" y="12140"/>
                  </a:cubicBezTo>
                  <a:cubicBezTo>
                    <a:pt x="17569" y="12140"/>
                    <a:pt x="17587" y="12141"/>
                    <a:pt x="17618" y="12148"/>
                  </a:cubicBezTo>
                  <a:cubicBezTo>
                    <a:pt x="17647" y="12154"/>
                    <a:pt x="17658" y="12160"/>
                    <a:pt x="17675" y="12169"/>
                  </a:cubicBezTo>
                  <a:cubicBezTo>
                    <a:pt x="17693" y="12179"/>
                    <a:pt x="17717" y="12192"/>
                    <a:pt x="17763" y="12202"/>
                  </a:cubicBezTo>
                  <a:cubicBezTo>
                    <a:pt x="17795" y="12209"/>
                    <a:pt x="17818" y="12210"/>
                    <a:pt x="17836" y="12210"/>
                  </a:cubicBezTo>
                  <a:cubicBezTo>
                    <a:pt x="17845" y="12210"/>
                    <a:pt x="17852" y="12210"/>
                    <a:pt x="17859" y="12210"/>
                  </a:cubicBezTo>
                  <a:cubicBezTo>
                    <a:pt x="17865" y="12209"/>
                    <a:pt x="17870" y="12209"/>
                    <a:pt x="17875" y="12209"/>
                  </a:cubicBezTo>
                  <a:cubicBezTo>
                    <a:pt x="17887" y="12209"/>
                    <a:pt x="17900" y="12210"/>
                    <a:pt x="17920" y="12215"/>
                  </a:cubicBezTo>
                  <a:cubicBezTo>
                    <a:pt x="17955" y="12222"/>
                    <a:pt x="17972" y="12227"/>
                    <a:pt x="17987" y="12233"/>
                  </a:cubicBezTo>
                  <a:cubicBezTo>
                    <a:pt x="18009" y="12240"/>
                    <a:pt x="18029" y="12246"/>
                    <a:pt x="18070" y="12255"/>
                  </a:cubicBezTo>
                  <a:cubicBezTo>
                    <a:pt x="18115" y="12264"/>
                    <a:pt x="18139" y="12264"/>
                    <a:pt x="18162" y="12264"/>
                  </a:cubicBezTo>
                  <a:cubicBezTo>
                    <a:pt x="18179" y="12264"/>
                    <a:pt x="18193" y="12264"/>
                    <a:pt x="18224" y="12270"/>
                  </a:cubicBezTo>
                  <a:cubicBezTo>
                    <a:pt x="18259" y="12278"/>
                    <a:pt x="18277" y="12284"/>
                    <a:pt x="18294" y="12288"/>
                  </a:cubicBezTo>
                  <a:cubicBezTo>
                    <a:pt x="18313" y="12294"/>
                    <a:pt x="18333" y="12301"/>
                    <a:pt x="18374" y="12309"/>
                  </a:cubicBezTo>
                  <a:cubicBezTo>
                    <a:pt x="18407" y="12317"/>
                    <a:pt x="18421" y="12324"/>
                    <a:pt x="18437" y="12330"/>
                  </a:cubicBezTo>
                  <a:cubicBezTo>
                    <a:pt x="18457" y="12338"/>
                    <a:pt x="18477" y="12348"/>
                    <a:pt x="18522" y="12356"/>
                  </a:cubicBezTo>
                  <a:cubicBezTo>
                    <a:pt x="18556" y="12364"/>
                    <a:pt x="18574" y="12370"/>
                    <a:pt x="18591" y="12374"/>
                  </a:cubicBezTo>
                  <a:cubicBezTo>
                    <a:pt x="18610" y="12379"/>
                    <a:pt x="18631" y="12385"/>
                    <a:pt x="18669" y="12394"/>
                  </a:cubicBezTo>
                  <a:cubicBezTo>
                    <a:pt x="18711" y="12403"/>
                    <a:pt x="18730" y="12405"/>
                    <a:pt x="18752" y="12408"/>
                  </a:cubicBezTo>
                  <a:cubicBezTo>
                    <a:pt x="18768" y="12411"/>
                    <a:pt x="18786" y="12412"/>
                    <a:pt x="18821" y="12420"/>
                  </a:cubicBezTo>
                  <a:cubicBezTo>
                    <a:pt x="18855" y="12427"/>
                    <a:pt x="18878" y="12429"/>
                    <a:pt x="18897" y="12429"/>
                  </a:cubicBezTo>
                  <a:cubicBezTo>
                    <a:pt x="18902" y="12429"/>
                    <a:pt x="18907" y="12429"/>
                    <a:pt x="18912" y="12429"/>
                  </a:cubicBezTo>
                  <a:cubicBezTo>
                    <a:pt x="18931" y="12429"/>
                    <a:pt x="18946" y="12429"/>
                    <a:pt x="18976" y="12435"/>
                  </a:cubicBezTo>
                  <a:cubicBezTo>
                    <a:pt x="19004" y="12441"/>
                    <a:pt x="19015" y="12447"/>
                    <a:pt x="19030" y="12457"/>
                  </a:cubicBezTo>
                  <a:cubicBezTo>
                    <a:pt x="19050" y="12466"/>
                    <a:pt x="19074" y="12481"/>
                    <a:pt x="19121" y="12491"/>
                  </a:cubicBezTo>
                  <a:cubicBezTo>
                    <a:pt x="19158" y="12499"/>
                    <a:pt x="19173" y="12505"/>
                    <a:pt x="19191" y="12509"/>
                  </a:cubicBezTo>
                  <a:cubicBezTo>
                    <a:pt x="19212" y="12515"/>
                    <a:pt x="19231" y="12520"/>
                    <a:pt x="19270" y="12529"/>
                  </a:cubicBezTo>
                  <a:cubicBezTo>
                    <a:pt x="19296" y="12535"/>
                    <a:pt x="19315" y="12536"/>
                    <a:pt x="19332" y="12536"/>
                  </a:cubicBezTo>
                  <a:cubicBezTo>
                    <a:pt x="19346" y="12536"/>
                    <a:pt x="19359" y="12535"/>
                    <a:pt x="19369" y="12533"/>
                  </a:cubicBezTo>
                  <a:cubicBezTo>
                    <a:pt x="19377" y="12533"/>
                    <a:pt x="19383" y="12532"/>
                    <a:pt x="19390" y="12532"/>
                  </a:cubicBezTo>
                  <a:cubicBezTo>
                    <a:pt x="19400" y="12532"/>
                    <a:pt x="19411" y="12533"/>
                    <a:pt x="19426" y="12537"/>
                  </a:cubicBezTo>
                  <a:cubicBezTo>
                    <a:pt x="19457" y="12544"/>
                    <a:pt x="19468" y="12550"/>
                    <a:pt x="19485" y="12557"/>
                  </a:cubicBezTo>
                  <a:cubicBezTo>
                    <a:pt x="19504" y="12567"/>
                    <a:pt x="19528" y="12579"/>
                    <a:pt x="19573" y="12590"/>
                  </a:cubicBezTo>
                  <a:cubicBezTo>
                    <a:pt x="19612" y="12597"/>
                    <a:pt x="19631" y="12602"/>
                    <a:pt x="19650" y="12605"/>
                  </a:cubicBezTo>
                  <a:cubicBezTo>
                    <a:pt x="19670" y="12608"/>
                    <a:pt x="19688" y="12612"/>
                    <a:pt x="19724" y="12620"/>
                  </a:cubicBezTo>
                  <a:cubicBezTo>
                    <a:pt x="19759" y="12629"/>
                    <a:pt x="19778" y="12634"/>
                    <a:pt x="19796" y="12638"/>
                  </a:cubicBezTo>
                  <a:cubicBezTo>
                    <a:pt x="19815" y="12645"/>
                    <a:pt x="19835" y="12648"/>
                    <a:pt x="19875" y="12658"/>
                  </a:cubicBezTo>
                  <a:cubicBezTo>
                    <a:pt x="19901" y="12664"/>
                    <a:pt x="19922" y="12665"/>
                    <a:pt x="19939" y="12665"/>
                  </a:cubicBezTo>
                  <a:cubicBezTo>
                    <a:pt x="19952" y="12665"/>
                    <a:pt x="19963" y="12664"/>
                    <a:pt x="19973" y="12664"/>
                  </a:cubicBezTo>
                  <a:cubicBezTo>
                    <a:pt x="19981" y="12663"/>
                    <a:pt x="19989" y="12662"/>
                    <a:pt x="19998" y="12662"/>
                  </a:cubicBezTo>
                  <a:cubicBezTo>
                    <a:pt x="20007" y="12662"/>
                    <a:pt x="20017" y="12663"/>
                    <a:pt x="20031" y="12666"/>
                  </a:cubicBezTo>
                  <a:lnTo>
                    <a:pt x="20182" y="12699"/>
                  </a:lnTo>
                  <a:cubicBezTo>
                    <a:pt x="20215" y="12706"/>
                    <a:pt x="20232" y="12711"/>
                    <a:pt x="20249" y="12717"/>
                  </a:cubicBezTo>
                  <a:cubicBezTo>
                    <a:pt x="20269" y="12724"/>
                    <a:pt x="20289" y="12731"/>
                    <a:pt x="20330" y="12739"/>
                  </a:cubicBezTo>
                  <a:cubicBezTo>
                    <a:pt x="20371" y="12749"/>
                    <a:pt x="20392" y="12751"/>
                    <a:pt x="20414" y="12754"/>
                  </a:cubicBezTo>
                  <a:cubicBezTo>
                    <a:pt x="20432" y="12755"/>
                    <a:pt x="20449" y="12756"/>
                    <a:pt x="20483" y="12763"/>
                  </a:cubicBezTo>
                  <a:cubicBezTo>
                    <a:pt x="20513" y="12769"/>
                    <a:pt x="20527" y="12775"/>
                    <a:pt x="20543" y="12784"/>
                  </a:cubicBezTo>
                  <a:cubicBezTo>
                    <a:pt x="20564" y="12792"/>
                    <a:pt x="20587" y="12803"/>
                    <a:pt x="20630" y="12812"/>
                  </a:cubicBezTo>
                  <a:cubicBezTo>
                    <a:pt x="20664" y="12820"/>
                    <a:pt x="20682" y="12826"/>
                    <a:pt x="20699" y="12830"/>
                  </a:cubicBezTo>
                  <a:cubicBezTo>
                    <a:pt x="20720" y="12836"/>
                    <a:pt x="20739" y="12842"/>
                    <a:pt x="20781" y="12852"/>
                  </a:cubicBezTo>
                  <a:cubicBezTo>
                    <a:pt x="20814" y="12859"/>
                    <a:pt x="20833" y="12864"/>
                    <a:pt x="20851" y="12869"/>
                  </a:cubicBezTo>
                  <a:cubicBezTo>
                    <a:pt x="20869" y="12872"/>
                    <a:pt x="20890" y="12877"/>
                    <a:pt x="20928" y="12887"/>
                  </a:cubicBezTo>
                  <a:cubicBezTo>
                    <a:pt x="20964" y="12893"/>
                    <a:pt x="20988" y="12894"/>
                    <a:pt x="21007" y="12894"/>
                  </a:cubicBezTo>
                  <a:cubicBezTo>
                    <a:pt x="21013" y="12894"/>
                    <a:pt x="21018" y="12894"/>
                    <a:pt x="21023" y="12894"/>
                  </a:cubicBezTo>
                  <a:cubicBezTo>
                    <a:pt x="21028" y="12894"/>
                    <a:pt x="21032" y="12893"/>
                    <a:pt x="21038" y="12893"/>
                  </a:cubicBezTo>
                  <a:cubicBezTo>
                    <a:pt x="21049" y="12893"/>
                    <a:pt x="21062" y="12895"/>
                    <a:pt x="21083" y="12899"/>
                  </a:cubicBezTo>
                  <a:cubicBezTo>
                    <a:pt x="21116" y="12906"/>
                    <a:pt x="21132" y="12912"/>
                    <a:pt x="21148" y="12918"/>
                  </a:cubicBezTo>
                  <a:cubicBezTo>
                    <a:pt x="21169" y="12926"/>
                    <a:pt x="21189" y="12933"/>
                    <a:pt x="21231" y="12942"/>
                  </a:cubicBezTo>
                  <a:lnTo>
                    <a:pt x="21381" y="12975"/>
                  </a:lnTo>
                  <a:cubicBezTo>
                    <a:pt x="21420" y="12985"/>
                    <a:pt x="21439" y="12987"/>
                    <a:pt x="21460" y="12991"/>
                  </a:cubicBezTo>
                  <a:cubicBezTo>
                    <a:pt x="21478" y="12993"/>
                    <a:pt x="21496" y="12997"/>
                    <a:pt x="21533" y="13004"/>
                  </a:cubicBezTo>
                  <a:cubicBezTo>
                    <a:pt x="21571" y="13012"/>
                    <a:pt x="21593" y="13015"/>
                    <a:pt x="21613" y="13018"/>
                  </a:cubicBezTo>
                  <a:cubicBezTo>
                    <a:pt x="21631" y="13020"/>
                    <a:pt x="21649" y="13022"/>
                    <a:pt x="21684" y="13030"/>
                  </a:cubicBezTo>
                  <a:lnTo>
                    <a:pt x="21833" y="13064"/>
                  </a:lnTo>
                  <a:cubicBezTo>
                    <a:pt x="21863" y="13071"/>
                    <a:pt x="21876" y="13077"/>
                    <a:pt x="21892" y="13084"/>
                  </a:cubicBezTo>
                  <a:cubicBezTo>
                    <a:pt x="21911" y="13094"/>
                    <a:pt x="21935" y="13106"/>
                    <a:pt x="21981" y="13114"/>
                  </a:cubicBezTo>
                  <a:cubicBezTo>
                    <a:pt x="22009" y="13120"/>
                    <a:pt x="22030" y="13122"/>
                    <a:pt x="22048" y="13122"/>
                  </a:cubicBezTo>
                  <a:cubicBezTo>
                    <a:pt x="22059" y="13122"/>
                    <a:pt x="22069" y="13121"/>
                    <a:pt x="22078" y="13121"/>
                  </a:cubicBezTo>
                  <a:cubicBezTo>
                    <a:pt x="22083" y="13121"/>
                    <a:pt x="22088" y="13120"/>
                    <a:pt x="22092" y="13120"/>
                  </a:cubicBezTo>
                  <a:cubicBezTo>
                    <a:pt x="22104" y="13120"/>
                    <a:pt x="22116" y="13121"/>
                    <a:pt x="22136" y="13125"/>
                  </a:cubicBezTo>
                  <a:cubicBezTo>
                    <a:pt x="22177" y="13135"/>
                    <a:pt x="22196" y="13137"/>
                    <a:pt x="22217" y="13141"/>
                  </a:cubicBezTo>
                  <a:cubicBezTo>
                    <a:pt x="22235" y="13144"/>
                    <a:pt x="22253" y="13147"/>
                    <a:pt x="22290" y="13154"/>
                  </a:cubicBezTo>
                  <a:cubicBezTo>
                    <a:pt x="22327" y="13162"/>
                    <a:pt x="22347" y="13167"/>
                    <a:pt x="22366" y="13169"/>
                  </a:cubicBezTo>
                  <a:cubicBezTo>
                    <a:pt x="22387" y="13174"/>
                    <a:pt x="22405" y="13177"/>
                    <a:pt x="22441" y="13185"/>
                  </a:cubicBezTo>
                  <a:cubicBezTo>
                    <a:pt x="22479" y="13192"/>
                    <a:pt x="22497" y="13197"/>
                    <a:pt x="22515" y="13202"/>
                  </a:cubicBezTo>
                  <a:cubicBezTo>
                    <a:pt x="22534" y="13205"/>
                    <a:pt x="22554" y="13211"/>
                    <a:pt x="22593" y="13220"/>
                  </a:cubicBezTo>
                  <a:cubicBezTo>
                    <a:pt x="22629" y="13227"/>
                    <a:pt x="22645" y="13233"/>
                    <a:pt x="22663" y="13238"/>
                  </a:cubicBezTo>
                  <a:cubicBezTo>
                    <a:pt x="22683" y="13244"/>
                    <a:pt x="22703" y="13248"/>
                    <a:pt x="22742" y="13257"/>
                  </a:cubicBezTo>
                  <a:cubicBezTo>
                    <a:pt x="22775" y="13265"/>
                    <a:pt x="22790" y="13271"/>
                    <a:pt x="22807" y="13277"/>
                  </a:cubicBezTo>
                  <a:cubicBezTo>
                    <a:pt x="22829" y="13284"/>
                    <a:pt x="22848" y="13293"/>
                    <a:pt x="22891" y="13301"/>
                  </a:cubicBezTo>
                  <a:cubicBezTo>
                    <a:pt x="22922" y="13308"/>
                    <a:pt x="22939" y="13314"/>
                    <a:pt x="22954" y="13320"/>
                  </a:cubicBezTo>
                  <a:cubicBezTo>
                    <a:pt x="22975" y="13329"/>
                    <a:pt x="22996" y="13337"/>
                    <a:pt x="23038" y="13347"/>
                  </a:cubicBezTo>
                  <a:cubicBezTo>
                    <a:pt x="23078" y="13356"/>
                    <a:pt x="23099" y="13359"/>
                    <a:pt x="23119" y="13362"/>
                  </a:cubicBezTo>
                  <a:cubicBezTo>
                    <a:pt x="23138" y="13365"/>
                    <a:pt x="23156" y="13368"/>
                    <a:pt x="23192" y="13375"/>
                  </a:cubicBezTo>
                  <a:cubicBezTo>
                    <a:pt x="23231" y="13385"/>
                    <a:pt x="23253" y="13386"/>
                    <a:pt x="23273" y="13389"/>
                  </a:cubicBezTo>
                  <a:cubicBezTo>
                    <a:pt x="23290" y="13392"/>
                    <a:pt x="23308" y="13393"/>
                    <a:pt x="23344" y="13402"/>
                  </a:cubicBezTo>
                  <a:cubicBezTo>
                    <a:pt x="23380" y="13409"/>
                    <a:pt x="23396" y="13415"/>
                    <a:pt x="23414" y="13420"/>
                  </a:cubicBezTo>
                  <a:cubicBezTo>
                    <a:pt x="23434" y="13426"/>
                    <a:pt x="23454" y="13429"/>
                    <a:pt x="23493" y="13439"/>
                  </a:cubicBezTo>
                  <a:cubicBezTo>
                    <a:pt x="23529" y="13446"/>
                    <a:pt x="23547" y="13451"/>
                    <a:pt x="23565" y="13456"/>
                  </a:cubicBezTo>
                  <a:cubicBezTo>
                    <a:pt x="23586" y="13460"/>
                    <a:pt x="23604" y="13465"/>
                    <a:pt x="23643" y="13474"/>
                  </a:cubicBezTo>
                  <a:cubicBezTo>
                    <a:pt x="23684" y="13483"/>
                    <a:pt x="23706" y="13486"/>
                    <a:pt x="23726" y="13488"/>
                  </a:cubicBezTo>
                  <a:cubicBezTo>
                    <a:pt x="23744" y="13489"/>
                    <a:pt x="23761" y="13490"/>
                    <a:pt x="23797" y="13498"/>
                  </a:cubicBezTo>
                  <a:cubicBezTo>
                    <a:pt x="23839" y="13506"/>
                    <a:pt x="23860" y="13508"/>
                    <a:pt x="23881" y="13511"/>
                  </a:cubicBezTo>
                  <a:cubicBezTo>
                    <a:pt x="23897" y="13512"/>
                    <a:pt x="23915" y="13513"/>
                    <a:pt x="23949" y="13520"/>
                  </a:cubicBezTo>
                  <a:cubicBezTo>
                    <a:pt x="23988" y="13529"/>
                    <a:pt x="24010" y="13531"/>
                    <a:pt x="24029" y="13535"/>
                  </a:cubicBezTo>
                  <a:cubicBezTo>
                    <a:pt x="24047" y="13536"/>
                    <a:pt x="24065" y="13538"/>
                    <a:pt x="24101" y="13547"/>
                  </a:cubicBezTo>
                  <a:cubicBezTo>
                    <a:pt x="24130" y="13554"/>
                    <a:pt x="24143" y="13560"/>
                    <a:pt x="24157" y="13567"/>
                  </a:cubicBezTo>
                  <a:cubicBezTo>
                    <a:pt x="24177" y="13577"/>
                    <a:pt x="24202" y="13589"/>
                    <a:pt x="24247" y="13599"/>
                  </a:cubicBezTo>
                  <a:cubicBezTo>
                    <a:pt x="24279" y="13606"/>
                    <a:pt x="24302" y="13608"/>
                    <a:pt x="24320" y="13608"/>
                  </a:cubicBezTo>
                  <a:cubicBezTo>
                    <a:pt x="24329" y="13608"/>
                    <a:pt x="24336" y="13608"/>
                    <a:pt x="24343" y="13607"/>
                  </a:cubicBezTo>
                  <a:cubicBezTo>
                    <a:pt x="24350" y="13607"/>
                    <a:pt x="24356" y="13606"/>
                    <a:pt x="24363" y="13606"/>
                  </a:cubicBezTo>
                  <a:cubicBezTo>
                    <a:pt x="24374" y="13606"/>
                    <a:pt x="24386" y="13607"/>
                    <a:pt x="24403" y="13611"/>
                  </a:cubicBezTo>
                  <a:cubicBezTo>
                    <a:pt x="24438" y="13620"/>
                    <a:pt x="24457" y="13626"/>
                    <a:pt x="24472" y="13629"/>
                  </a:cubicBezTo>
                  <a:cubicBezTo>
                    <a:pt x="24493" y="13635"/>
                    <a:pt x="24512" y="13641"/>
                    <a:pt x="24554" y="13651"/>
                  </a:cubicBezTo>
                  <a:cubicBezTo>
                    <a:pt x="24586" y="13657"/>
                    <a:pt x="24603" y="13663"/>
                    <a:pt x="24620" y="13669"/>
                  </a:cubicBezTo>
                  <a:cubicBezTo>
                    <a:pt x="24640" y="13675"/>
                    <a:pt x="24659" y="13683"/>
                    <a:pt x="24701" y="13692"/>
                  </a:cubicBezTo>
                  <a:cubicBezTo>
                    <a:pt x="24741" y="13701"/>
                    <a:pt x="24762" y="13704"/>
                    <a:pt x="24781" y="13707"/>
                  </a:cubicBezTo>
                  <a:cubicBezTo>
                    <a:pt x="24799" y="13710"/>
                    <a:pt x="24816" y="13713"/>
                    <a:pt x="24853" y="13720"/>
                  </a:cubicBezTo>
                  <a:cubicBezTo>
                    <a:pt x="24888" y="13729"/>
                    <a:pt x="24904" y="13732"/>
                    <a:pt x="24921" y="13738"/>
                  </a:cubicBezTo>
                  <a:cubicBezTo>
                    <a:pt x="24942" y="13744"/>
                    <a:pt x="24962" y="13750"/>
                    <a:pt x="25003" y="13760"/>
                  </a:cubicBezTo>
                  <a:cubicBezTo>
                    <a:pt x="25047" y="13769"/>
                    <a:pt x="25071" y="13771"/>
                    <a:pt x="25091" y="13771"/>
                  </a:cubicBezTo>
                  <a:cubicBezTo>
                    <a:pt x="25108" y="13771"/>
                    <a:pt x="25125" y="13771"/>
                    <a:pt x="25157" y="13778"/>
                  </a:cubicBezTo>
                  <a:cubicBezTo>
                    <a:pt x="25194" y="13786"/>
                    <a:pt x="25212" y="13790"/>
                    <a:pt x="25231" y="13795"/>
                  </a:cubicBezTo>
                  <a:cubicBezTo>
                    <a:pt x="25251" y="13799"/>
                    <a:pt x="25269" y="13804"/>
                    <a:pt x="25308" y="13813"/>
                  </a:cubicBezTo>
                  <a:cubicBezTo>
                    <a:pt x="25349" y="13822"/>
                    <a:pt x="25371" y="13823"/>
                    <a:pt x="25392" y="13827"/>
                  </a:cubicBezTo>
                  <a:cubicBezTo>
                    <a:pt x="25409" y="13829"/>
                    <a:pt x="25427" y="13832"/>
                    <a:pt x="25462" y="13839"/>
                  </a:cubicBezTo>
                  <a:cubicBezTo>
                    <a:pt x="25496" y="13846"/>
                    <a:pt x="25513" y="13851"/>
                    <a:pt x="25530" y="13857"/>
                  </a:cubicBezTo>
                  <a:cubicBezTo>
                    <a:pt x="25549" y="13863"/>
                    <a:pt x="25569" y="13869"/>
                    <a:pt x="25610" y="13878"/>
                  </a:cubicBezTo>
                  <a:cubicBezTo>
                    <a:pt x="25640" y="13886"/>
                    <a:pt x="25652" y="13892"/>
                    <a:pt x="25669" y="13899"/>
                  </a:cubicBezTo>
                  <a:cubicBezTo>
                    <a:pt x="25688" y="13908"/>
                    <a:pt x="25711" y="13920"/>
                    <a:pt x="25756" y="13930"/>
                  </a:cubicBezTo>
                  <a:cubicBezTo>
                    <a:pt x="25797" y="13938"/>
                    <a:pt x="25817" y="13942"/>
                    <a:pt x="25837" y="13944"/>
                  </a:cubicBezTo>
                  <a:cubicBezTo>
                    <a:pt x="25856" y="13948"/>
                    <a:pt x="25874" y="13950"/>
                    <a:pt x="25910" y="13959"/>
                  </a:cubicBezTo>
                  <a:cubicBezTo>
                    <a:pt x="25946" y="13966"/>
                    <a:pt x="25965" y="13971"/>
                    <a:pt x="25983" y="13974"/>
                  </a:cubicBezTo>
                  <a:lnTo>
                    <a:pt x="26062" y="13993"/>
                  </a:lnTo>
                  <a:lnTo>
                    <a:pt x="26213" y="14025"/>
                  </a:lnTo>
                  <a:cubicBezTo>
                    <a:pt x="26245" y="14031"/>
                    <a:pt x="26269" y="14033"/>
                    <a:pt x="26287" y="14033"/>
                  </a:cubicBezTo>
                  <a:cubicBezTo>
                    <a:pt x="26294" y="14033"/>
                    <a:pt x="26301" y="14033"/>
                    <a:pt x="26306" y="14033"/>
                  </a:cubicBezTo>
                  <a:cubicBezTo>
                    <a:pt x="26312" y="14032"/>
                    <a:pt x="26317" y="14032"/>
                    <a:pt x="26322" y="14032"/>
                  </a:cubicBezTo>
                  <a:cubicBezTo>
                    <a:pt x="26334" y="14032"/>
                    <a:pt x="26347" y="14033"/>
                    <a:pt x="26368" y="14037"/>
                  </a:cubicBezTo>
                  <a:cubicBezTo>
                    <a:pt x="26396" y="14043"/>
                    <a:pt x="26408" y="14050"/>
                    <a:pt x="26422" y="14058"/>
                  </a:cubicBezTo>
                  <a:cubicBezTo>
                    <a:pt x="26443" y="14069"/>
                    <a:pt x="26467" y="14082"/>
                    <a:pt x="26513" y="14093"/>
                  </a:cubicBezTo>
                  <a:cubicBezTo>
                    <a:pt x="26542" y="14098"/>
                    <a:pt x="26563" y="14100"/>
                    <a:pt x="26581" y="14100"/>
                  </a:cubicBezTo>
                  <a:cubicBezTo>
                    <a:pt x="26593" y="14100"/>
                    <a:pt x="26603" y="14099"/>
                    <a:pt x="26613" y="14098"/>
                  </a:cubicBezTo>
                  <a:cubicBezTo>
                    <a:pt x="26620" y="14097"/>
                    <a:pt x="26627" y="14096"/>
                    <a:pt x="26635" y="14096"/>
                  </a:cubicBezTo>
                  <a:cubicBezTo>
                    <a:pt x="26644" y="14096"/>
                    <a:pt x="26655" y="14097"/>
                    <a:pt x="26670" y="14100"/>
                  </a:cubicBezTo>
                  <a:cubicBezTo>
                    <a:pt x="26701" y="14106"/>
                    <a:pt x="26717" y="14114"/>
                    <a:pt x="26731" y="14120"/>
                  </a:cubicBezTo>
                  <a:cubicBezTo>
                    <a:pt x="26753" y="14129"/>
                    <a:pt x="26774" y="14138"/>
                    <a:pt x="26819" y="14148"/>
                  </a:cubicBezTo>
                  <a:cubicBezTo>
                    <a:pt x="26861" y="14156"/>
                    <a:pt x="26883" y="14156"/>
                    <a:pt x="26906" y="14159"/>
                  </a:cubicBezTo>
                  <a:cubicBezTo>
                    <a:pt x="26923" y="14159"/>
                    <a:pt x="26940" y="14159"/>
                    <a:pt x="26971" y="14166"/>
                  </a:cubicBezTo>
                  <a:cubicBezTo>
                    <a:pt x="27003" y="14172"/>
                    <a:pt x="27018" y="14179"/>
                    <a:pt x="27033" y="14185"/>
                  </a:cubicBezTo>
                  <a:cubicBezTo>
                    <a:pt x="27052" y="14192"/>
                    <a:pt x="27075" y="14203"/>
                    <a:pt x="27119" y="14213"/>
                  </a:cubicBezTo>
                  <a:cubicBezTo>
                    <a:pt x="27154" y="14220"/>
                    <a:pt x="27171" y="14225"/>
                    <a:pt x="27188" y="14231"/>
                  </a:cubicBezTo>
                  <a:cubicBezTo>
                    <a:pt x="27207" y="14239"/>
                    <a:pt x="27228" y="14245"/>
                    <a:pt x="27269" y="14253"/>
                  </a:cubicBezTo>
                  <a:cubicBezTo>
                    <a:pt x="27309" y="14263"/>
                    <a:pt x="27330" y="14264"/>
                    <a:pt x="27351" y="14268"/>
                  </a:cubicBezTo>
                  <a:cubicBezTo>
                    <a:pt x="27367" y="14270"/>
                    <a:pt x="27385" y="14271"/>
                    <a:pt x="27421" y="14280"/>
                  </a:cubicBezTo>
                  <a:cubicBezTo>
                    <a:pt x="27456" y="14286"/>
                    <a:pt x="27480" y="14287"/>
                    <a:pt x="27500" y="14287"/>
                  </a:cubicBezTo>
                  <a:cubicBezTo>
                    <a:pt x="27505" y="14287"/>
                    <a:pt x="27510" y="14287"/>
                    <a:pt x="27515" y="14287"/>
                  </a:cubicBezTo>
                  <a:cubicBezTo>
                    <a:pt x="27521" y="14287"/>
                    <a:pt x="27526" y="14286"/>
                    <a:pt x="27531" y="14286"/>
                  </a:cubicBezTo>
                  <a:cubicBezTo>
                    <a:pt x="27543" y="14286"/>
                    <a:pt x="27556" y="14288"/>
                    <a:pt x="27577" y="14292"/>
                  </a:cubicBezTo>
                  <a:lnTo>
                    <a:pt x="27728" y="14325"/>
                  </a:lnTo>
                  <a:cubicBezTo>
                    <a:pt x="27758" y="14331"/>
                    <a:pt x="27769" y="14337"/>
                    <a:pt x="27785" y="14346"/>
                  </a:cubicBezTo>
                  <a:cubicBezTo>
                    <a:pt x="27806" y="14355"/>
                    <a:pt x="27830" y="14367"/>
                    <a:pt x="27875" y="14378"/>
                  </a:cubicBezTo>
                  <a:cubicBezTo>
                    <a:pt x="27910" y="14385"/>
                    <a:pt x="27927" y="14390"/>
                    <a:pt x="27943" y="14396"/>
                  </a:cubicBezTo>
                  <a:cubicBezTo>
                    <a:pt x="27964" y="14402"/>
                    <a:pt x="27984" y="14408"/>
                    <a:pt x="28025" y="14417"/>
                  </a:cubicBezTo>
                  <a:cubicBezTo>
                    <a:pt x="28069" y="14426"/>
                    <a:pt x="28093" y="14427"/>
                    <a:pt x="28115" y="14427"/>
                  </a:cubicBezTo>
                  <a:cubicBezTo>
                    <a:pt x="28130" y="14427"/>
                    <a:pt x="28147" y="14427"/>
                    <a:pt x="28179" y="14435"/>
                  </a:cubicBezTo>
                  <a:lnTo>
                    <a:pt x="28330" y="14467"/>
                  </a:lnTo>
                  <a:cubicBezTo>
                    <a:pt x="28364" y="14475"/>
                    <a:pt x="28381" y="14480"/>
                    <a:pt x="28397" y="14486"/>
                  </a:cubicBezTo>
                  <a:cubicBezTo>
                    <a:pt x="28416" y="14493"/>
                    <a:pt x="28438" y="14499"/>
                    <a:pt x="28479" y="14507"/>
                  </a:cubicBezTo>
                  <a:cubicBezTo>
                    <a:pt x="28522" y="14517"/>
                    <a:pt x="28542" y="14520"/>
                    <a:pt x="28564" y="14522"/>
                  </a:cubicBezTo>
                  <a:cubicBezTo>
                    <a:pt x="28581" y="14523"/>
                    <a:pt x="28599" y="14524"/>
                    <a:pt x="28632" y="14532"/>
                  </a:cubicBezTo>
                  <a:cubicBezTo>
                    <a:pt x="28667" y="14540"/>
                    <a:pt x="28685" y="14544"/>
                    <a:pt x="28702" y="14550"/>
                  </a:cubicBezTo>
                  <a:cubicBezTo>
                    <a:pt x="28721" y="14556"/>
                    <a:pt x="28741" y="14562"/>
                    <a:pt x="28782" y="14572"/>
                  </a:cubicBezTo>
                  <a:cubicBezTo>
                    <a:pt x="28818" y="14579"/>
                    <a:pt x="28836" y="14584"/>
                    <a:pt x="28855" y="14589"/>
                  </a:cubicBezTo>
                  <a:cubicBezTo>
                    <a:pt x="28874" y="14592"/>
                    <a:pt x="28892" y="14597"/>
                    <a:pt x="28932" y="14607"/>
                  </a:cubicBezTo>
                  <a:lnTo>
                    <a:pt x="29005" y="14625"/>
                  </a:lnTo>
                  <a:cubicBezTo>
                    <a:pt x="29024" y="14631"/>
                    <a:pt x="29044" y="14635"/>
                    <a:pt x="29084" y="14644"/>
                  </a:cubicBezTo>
                  <a:cubicBezTo>
                    <a:pt x="29121" y="14652"/>
                    <a:pt x="29139" y="14656"/>
                    <a:pt x="29157" y="14661"/>
                  </a:cubicBezTo>
                  <a:cubicBezTo>
                    <a:pt x="29176" y="14665"/>
                    <a:pt x="29195" y="14670"/>
                    <a:pt x="29233" y="14677"/>
                  </a:cubicBezTo>
                  <a:cubicBezTo>
                    <a:pt x="29272" y="14687"/>
                    <a:pt x="29292" y="14689"/>
                    <a:pt x="29311" y="14693"/>
                  </a:cubicBezTo>
                  <a:cubicBezTo>
                    <a:pt x="29329" y="14695"/>
                    <a:pt x="29348" y="14699"/>
                    <a:pt x="29384" y="14706"/>
                  </a:cubicBezTo>
                  <a:cubicBezTo>
                    <a:pt x="29420" y="14713"/>
                    <a:pt x="29438" y="14718"/>
                    <a:pt x="29457" y="14723"/>
                  </a:cubicBezTo>
                  <a:cubicBezTo>
                    <a:pt x="29477" y="14728"/>
                    <a:pt x="29495" y="14731"/>
                    <a:pt x="29534" y="14741"/>
                  </a:cubicBezTo>
                  <a:cubicBezTo>
                    <a:pt x="29570" y="14748"/>
                    <a:pt x="29589" y="14753"/>
                    <a:pt x="29607" y="14758"/>
                  </a:cubicBezTo>
                  <a:cubicBezTo>
                    <a:pt x="29626" y="14762"/>
                    <a:pt x="29644" y="14767"/>
                    <a:pt x="29684" y="14776"/>
                  </a:cubicBezTo>
                  <a:cubicBezTo>
                    <a:pt x="29713" y="14782"/>
                    <a:pt x="29735" y="14783"/>
                    <a:pt x="29753" y="14783"/>
                  </a:cubicBezTo>
                  <a:cubicBezTo>
                    <a:pt x="29763" y="14783"/>
                    <a:pt x="29772" y="14783"/>
                    <a:pt x="29780" y="14782"/>
                  </a:cubicBezTo>
                  <a:cubicBezTo>
                    <a:pt x="29786" y="14781"/>
                    <a:pt x="29792" y="14781"/>
                    <a:pt x="29799" y="14781"/>
                  </a:cubicBezTo>
                  <a:cubicBezTo>
                    <a:pt x="29809" y="14781"/>
                    <a:pt x="29821" y="14782"/>
                    <a:pt x="29838" y="14786"/>
                  </a:cubicBezTo>
                  <a:cubicBezTo>
                    <a:pt x="29866" y="14792"/>
                    <a:pt x="29878" y="14798"/>
                    <a:pt x="29893" y="14808"/>
                  </a:cubicBezTo>
                  <a:cubicBezTo>
                    <a:pt x="29913" y="14819"/>
                    <a:pt x="29937" y="14832"/>
                    <a:pt x="29983" y="14843"/>
                  </a:cubicBezTo>
                  <a:cubicBezTo>
                    <a:pt x="30023" y="14851"/>
                    <a:pt x="30043" y="14855"/>
                    <a:pt x="30062" y="14857"/>
                  </a:cubicBezTo>
                  <a:cubicBezTo>
                    <a:pt x="30080" y="14861"/>
                    <a:pt x="30099" y="14863"/>
                    <a:pt x="30135" y="14871"/>
                  </a:cubicBezTo>
                  <a:lnTo>
                    <a:pt x="30286" y="14905"/>
                  </a:lnTo>
                  <a:cubicBezTo>
                    <a:pt x="30323" y="14912"/>
                    <a:pt x="30341" y="14917"/>
                    <a:pt x="30359" y="14922"/>
                  </a:cubicBezTo>
                  <a:cubicBezTo>
                    <a:pt x="30377" y="14925"/>
                    <a:pt x="30398" y="14930"/>
                    <a:pt x="30436" y="14940"/>
                  </a:cubicBezTo>
                  <a:lnTo>
                    <a:pt x="30588" y="14971"/>
                  </a:lnTo>
                  <a:cubicBezTo>
                    <a:pt x="30620" y="14979"/>
                    <a:pt x="30641" y="14980"/>
                    <a:pt x="30659" y="14980"/>
                  </a:cubicBezTo>
                  <a:cubicBezTo>
                    <a:pt x="30666" y="14980"/>
                    <a:pt x="30673" y="14980"/>
                    <a:pt x="30680" y="14980"/>
                  </a:cubicBezTo>
                  <a:cubicBezTo>
                    <a:pt x="30698" y="14980"/>
                    <a:pt x="30713" y="14980"/>
                    <a:pt x="30743" y="14986"/>
                  </a:cubicBezTo>
                  <a:cubicBezTo>
                    <a:pt x="30783" y="14994"/>
                    <a:pt x="30803" y="14997"/>
                    <a:pt x="30824" y="15000"/>
                  </a:cubicBezTo>
                  <a:cubicBezTo>
                    <a:pt x="30842" y="15002"/>
                    <a:pt x="30860" y="15004"/>
                    <a:pt x="30896" y="15012"/>
                  </a:cubicBezTo>
                  <a:cubicBezTo>
                    <a:pt x="30931" y="15020"/>
                    <a:pt x="30949" y="15026"/>
                    <a:pt x="30965" y="15031"/>
                  </a:cubicBezTo>
                  <a:cubicBezTo>
                    <a:pt x="30985" y="15037"/>
                    <a:pt x="31005" y="15043"/>
                    <a:pt x="31046" y="15051"/>
                  </a:cubicBezTo>
                  <a:cubicBezTo>
                    <a:pt x="31080" y="15059"/>
                    <a:pt x="31097" y="15063"/>
                    <a:pt x="31114" y="15069"/>
                  </a:cubicBezTo>
                  <a:cubicBezTo>
                    <a:pt x="31133" y="15075"/>
                    <a:pt x="31152" y="15082"/>
                    <a:pt x="31193" y="15091"/>
                  </a:cubicBezTo>
                  <a:cubicBezTo>
                    <a:pt x="31236" y="15100"/>
                    <a:pt x="31259" y="15101"/>
                    <a:pt x="31279" y="15103"/>
                  </a:cubicBezTo>
                  <a:cubicBezTo>
                    <a:pt x="31296" y="15105"/>
                    <a:pt x="31313" y="15105"/>
                    <a:pt x="31346" y="15112"/>
                  </a:cubicBezTo>
                  <a:cubicBezTo>
                    <a:pt x="31380" y="15118"/>
                    <a:pt x="31397" y="15124"/>
                    <a:pt x="31413" y="15130"/>
                  </a:cubicBezTo>
                  <a:cubicBezTo>
                    <a:pt x="31433" y="15136"/>
                    <a:pt x="31454" y="15143"/>
                    <a:pt x="31495" y="15153"/>
                  </a:cubicBezTo>
                  <a:cubicBezTo>
                    <a:pt x="31528" y="15159"/>
                    <a:pt x="31545" y="15165"/>
                    <a:pt x="31562" y="15171"/>
                  </a:cubicBezTo>
                  <a:cubicBezTo>
                    <a:pt x="31581" y="15177"/>
                    <a:pt x="31603" y="15184"/>
                    <a:pt x="31643" y="15194"/>
                  </a:cubicBezTo>
                  <a:cubicBezTo>
                    <a:pt x="31685" y="15203"/>
                    <a:pt x="31708" y="15204"/>
                    <a:pt x="31730" y="15206"/>
                  </a:cubicBezTo>
                  <a:cubicBezTo>
                    <a:pt x="31746" y="15207"/>
                    <a:pt x="31763" y="15207"/>
                    <a:pt x="31797" y="15215"/>
                  </a:cubicBezTo>
                  <a:cubicBezTo>
                    <a:pt x="31831" y="15222"/>
                    <a:pt x="31848" y="15228"/>
                    <a:pt x="31866" y="15233"/>
                  </a:cubicBezTo>
                  <a:cubicBezTo>
                    <a:pt x="31885" y="15238"/>
                    <a:pt x="31906" y="15244"/>
                    <a:pt x="31944" y="15252"/>
                  </a:cubicBezTo>
                  <a:cubicBezTo>
                    <a:pt x="31981" y="15261"/>
                    <a:pt x="31998" y="15267"/>
                    <a:pt x="32016" y="15270"/>
                  </a:cubicBezTo>
                  <a:cubicBezTo>
                    <a:pt x="32035" y="15277"/>
                    <a:pt x="32055" y="15281"/>
                    <a:pt x="32095" y="15291"/>
                  </a:cubicBezTo>
                  <a:cubicBezTo>
                    <a:pt x="32132" y="15299"/>
                    <a:pt x="32153" y="15300"/>
                    <a:pt x="32171" y="15300"/>
                  </a:cubicBezTo>
                  <a:cubicBezTo>
                    <a:pt x="32177" y="15300"/>
                    <a:pt x="32183" y="15300"/>
                    <a:pt x="32188" y="15300"/>
                  </a:cubicBezTo>
                  <a:cubicBezTo>
                    <a:pt x="32204" y="15300"/>
                    <a:pt x="32221" y="15301"/>
                    <a:pt x="32248" y="15307"/>
                  </a:cubicBezTo>
                  <a:lnTo>
                    <a:pt x="32400" y="15341"/>
                  </a:lnTo>
                  <a:cubicBezTo>
                    <a:pt x="32430" y="15347"/>
                    <a:pt x="32442" y="15353"/>
                    <a:pt x="32459" y="15360"/>
                  </a:cubicBezTo>
                  <a:cubicBezTo>
                    <a:pt x="32479" y="15371"/>
                    <a:pt x="32502" y="15382"/>
                    <a:pt x="32548" y="15390"/>
                  </a:cubicBezTo>
                  <a:cubicBezTo>
                    <a:pt x="32573" y="15396"/>
                    <a:pt x="32593" y="15398"/>
                    <a:pt x="32610" y="15398"/>
                  </a:cubicBezTo>
                  <a:cubicBezTo>
                    <a:pt x="32623" y="15398"/>
                    <a:pt x="32634" y="15397"/>
                    <a:pt x="32645" y="15396"/>
                  </a:cubicBezTo>
                  <a:cubicBezTo>
                    <a:pt x="32652" y="15396"/>
                    <a:pt x="32658" y="15395"/>
                    <a:pt x="32665" y="15395"/>
                  </a:cubicBezTo>
                  <a:cubicBezTo>
                    <a:pt x="32675" y="15395"/>
                    <a:pt x="32686" y="15396"/>
                    <a:pt x="32703" y="15400"/>
                  </a:cubicBezTo>
                  <a:cubicBezTo>
                    <a:pt x="32731" y="15406"/>
                    <a:pt x="32741" y="15412"/>
                    <a:pt x="32756" y="15421"/>
                  </a:cubicBezTo>
                  <a:cubicBezTo>
                    <a:pt x="32775" y="15432"/>
                    <a:pt x="32800" y="15446"/>
                    <a:pt x="32848" y="15457"/>
                  </a:cubicBezTo>
                  <a:cubicBezTo>
                    <a:pt x="32887" y="15464"/>
                    <a:pt x="32905" y="15469"/>
                    <a:pt x="32923" y="15474"/>
                  </a:cubicBezTo>
                  <a:cubicBezTo>
                    <a:pt x="32942" y="15479"/>
                    <a:pt x="32962" y="15485"/>
                    <a:pt x="32999" y="15492"/>
                  </a:cubicBezTo>
                  <a:cubicBezTo>
                    <a:pt x="33025" y="15498"/>
                    <a:pt x="33045" y="15500"/>
                    <a:pt x="33061" y="15500"/>
                  </a:cubicBezTo>
                  <a:cubicBezTo>
                    <a:pt x="33077" y="15500"/>
                    <a:pt x="33089" y="15498"/>
                    <a:pt x="33100" y="15497"/>
                  </a:cubicBezTo>
                  <a:cubicBezTo>
                    <a:pt x="33108" y="15495"/>
                    <a:pt x="33116" y="15494"/>
                    <a:pt x="33124" y="15494"/>
                  </a:cubicBezTo>
                  <a:cubicBezTo>
                    <a:pt x="33133" y="15494"/>
                    <a:pt x="33142" y="15495"/>
                    <a:pt x="33156" y="15498"/>
                  </a:cubicBezTo>
                  <a:cubicBezTo>
                    <a:pt x="33185" y="15504"/>
                    <a:pt x="33198" y="15512"/>
                    <a:pt x="33214" y="15519"/>
                  </a:cubicBezTo>
                  <a:cubicBezTo>
                    <a:pt x="33233" y="15528"/>
                    <a:pt x="33257" y="15541"/>
                    <a:pt x="33302" y="15551"/>
                  </a:cubicBezTo>
                  <a:cubicBezTo>
                    <a:pt x="33334" y="15558"/>
                    <a:pt x="33357" y="15560"/>
                    <a:pt x="33374" y="15560"/>
                  </a:cubicBezTo>
                  <a:cubicBezTo>
                    <a:pt x="33383" y="15560"/>
                    <a:pt x="33391" y="15559"/>
                    <a:pt x="33398" y="15559"/>
                  </a:cubicBezTo>
                  <a:cubicBezTo>
                    <a:pt x="33404" y="15558"/>
                    <a:pt x="33409" y="15558"/>
                    <a:pt x="33414" y="15558"/>
                  </a:cubicBezTo>
                  <a:cubicBezTo>
                    <a:pt x="33425" y="15558"/>
                    <a:pt x="33438" y="15559"/>
                    <a:pt x="33458" y="15564"/>
                  </a:cubicBezTo>
                  <a:cubicBezTo>
                    <a:pt x="33488" y="15570"/>
                    <a:pt x="33500" y="15576"/>
                    <a:pt x="33514" y="15584"/>
                  </a:cubicBezTo>
                  <a:cubicBezTo>
                    <a:pt x="33535" y="15595"/>
                    <a:pt x="33559" y="15607"/>
                    <a:pt x="33605" y="15618"/>
                  </a:cubicBezTo>
                  <a:cubicBezTo>
                    <a:pt x="33610" y="15619"/>
                    <a:pt x="33615" y="15619"/>
                    <a:pt x="33620" y="15619"/>
                  </a:cubicBezTo>
                  <a:cubicBezTo>
                    <a:pt x="33647" y="15619"/>
                    <a:pt x="33675" y="15598"/>
                    <a:pt x="33686" y="15567"/>
                  </a:cubicBezTo>
                  <a:cubicBezTo>
                    <a:pt x="33693" y="15533"/>
                    <a:pt x="33670" y="15498"/>
                    <a:pt x="33635" y="15491"/>
                  </a:cubicBezTo>
                  <a:cubicBezTo>
                    <a:pt x="33607" y="15485"/>
                    <a:pt x="33595" y="15479"/>
                    <a:pt x="33580" y="15469"/>
                  </a:cubicBezTo>
                  <a:cubicBezTo>
                    <a:pt x="33560" y="15458"/>
                    <a:pt x="33536" y="15446"/>
                    <a:pt x="33489" y="15436"/>
                  </a:cubicBezTo>
                  <a:cubicBezTo>
                    <a:pt x="33456" y="15429"/>
                    <a:pt x="33434" y="15427"/>
                    <a:pt x="33416" y="15427"/>
                  </a:cubicBezTo>
                  <a:cubicBezTo>
                    <a:pt x="33407" y="15427"/>
                    <a:pt x="33400" y="15428"/>
                    <a:pt x="33393" y="15428"/>
                  </a:cubicBezTo>
                  <a:cubicBezTo>
                    <a:pt x="33386" y="15429"/>
                    <a:pt x="33380" y="15429"/>
                    <a:pt x="33373" y="15429"/>
                  </a:cubicBezTo>
                  <a:cubicBezTo>
                    <a:pt x="33362" y="15429"/>
                    <a:pt x="33350" y="15428"/>
                    <a:pt x="33333" y="15424"/>
                  </a:cubicBezTo>
                  <a:cubicBezTo>
                    <a:pt x="33305" y="15416"/>
                    <a:pt x="33293" y="15410"/>
                    <a:pt x="33276" y="15402"/>
                  </a:cubicBezTo>
                  <a:cubicBezTo>
                    <a:pt x="33256" y="15394"/>
                    <a:pt x="33232" y="15382"/>
                    <a:pt x="33186" y="15371"/>
                  </a:cubicBezTo>
                  <a:cubicBezTo>
                    <a:pt x="33161" y="15365"/>
                    <a:pt x="33141" y="15364"/>
                    <a:pt x="33124" y="15364"/>
                  </a:cubicBezTo>
                  <a:cubicBezTo>
                    <a:pt x="33109" y="15364"/>
                    <a:pt x="33097" y="15365"/>
                    <a:pt x="33087" y="15366"/>
                  </a:cubicBezTo>
                  <a:cubicBezTo>
                    <a:pt x="33078" y="15368"/>
                    <a:pt x="33071" y="15369"/>
                    <a:pt x="33062" y="15369"/>
                  </a:cubicBezTo>
                  <a:cubicBezTo>
                    <a:pt x="33054" y="15369"/>
                    <a:pt x="33044" y="15368"/>
                    <a:pt x="33030" y="15365"/>
                  </a:cubicBezTo>
                  <a:cubicBezTo>
                    <a:pt x="32993" y="15358"/>
                    <a:pt x="32975" y="15353"/>
                    <a:pt x="32957" y="15348"/>
                  </a:cubicBezTo>
                  <a:cubicBezTo>
                    <a:pt x="32938" y="15343"/>
                    <a:pt x="32919" y="15340"/>
                    <a:pt x="32881" y="15330"/>
                  </a:cubicBezTo>
                  <a:cubicBezTo>
                    <a:pt x="32853" y="15324"/>
                    <a:pt x="32842" y="15318"/>
                    <a:pt x="32827" y="15309"/>
                  </a:cubicBezTo>
                  <a:cubicBezTo>
                    <a:pt x="32808" y="15298"/>
                    <a:pt x="32784" y="15283"/>
                    <a:pt x="32735" y="15273"/>
                  </a:cubicBezTo>
                  <a:cubicBezTo>
                    <a:pt x="32708" y="15267"/>
                    <a:pt x="32688" y="15265"/>
                    <a:pt x="32671" y="15265"/>
                  </a:cubicBezTo>
                  <a:cubicBezTo>
                    <a:pt x="32658" y="15265"/>
                    <a:pt x="32648" y="15266"/>
                    <a:pt x="32638" y="15267"/>
                  </a:cubicBezTo>
                  <a:cubicBezTo>
                    <a:pt x="32631" y="15267"/>
                    <a:pt x="32625" y="15268"/>
                    <a:pt x="32618" y="15268"/>
                  </a:cubicBezTo>
                  <a:cubicBezTo>
                    <a:pt x="32608" y="15268"/>
                    <a:pt x="32596" y="15267"/>
                    <a:pt x="32579" y="15263"/>
                  </a:cubicBezTo>
                  <a:cubicBezTo>
                    <a:pt x="32549" y="15257"/>
                    <a:pt x="32537" y="15251"/>
                    <a:pt x="32520" y="15244"/>
                  </a:cubicBezTo>
                  <a:cubicBezTo>
                    <a:pt x="32500" y="15233"/>
                    <a:pt x="32477" y="15222"/>
                    <a:pt x="32433" y="15214"/>
                  </a:cubicBezTo>
                  <a:lnTo>
                    <a:pt x="32281" y="15180"/>
                  </a:lnTo>
                  <a:cubicBezTo>
                    <a:pt x="32244" y="15171"/>
                    <a:pt x="32222" y="15170"/>
                    <a:pt x="32204" y="15170"/>
                  </a:cubicBezTo>
                  <a:cubicBezTo>
                    <a:pt x="32198" y="15170"/>
                    <a:pt x="32192" y="15170"/>
                    <a:pt x="32186" y="15170"/>
                  </a:cubicBezTo>
                  <a:cubicBezTo>
                    <a:pt x="32170" y="15170"/>
                    <a:pt x="32153" y="15170"/>
                    <a:pt x="32126" y="15164"/>
                  </a:cubicBezTo>
                  <a:cubicBezTo>
                    <a:pt x="32090" y="15155"/>
                    <a:pt x="32073" y="15149"/>
                    <a:pt x="32055" y="15146"/>
                  </a:cubicBezTo>
                  <a:cubicBezTo>
                    <a:pt x="32035" y="15140"/>
                    <a:pt x="32016" y="15135"/>
                    <a:pt x="31976" y="15125"/>
                  </a:cubicBezTo>
                  <a:cubicBezTo>
                    <a:pt x="31942" y="15118"/>
                    <a:pt x="31925" y="15112"/>
                    <a:pt x="31907" y="15107"/>
                  </a:cubicBezTo>
                  <a:cubicBezTo>
                    <a:pt x="31888" y="15103"/>
                    <a:pt x="31867" y="15097"/>
                    <a:pt x="31828" y="15088"/>
                  </a:cubicBezTo>
                  <a:cubicBezTo>
                    <a:pt x="31786" y="15079"/>
                    <a:pt x="31763" y="15077"/>
                    <a:pt x="31742" y="15075"/>
                  </a:cubicBezTo>
                  <a:cubicBezTo>
                    <a:pt x="31725" y="15074"/>
                    <a:pt x="31708" y="15074"/>
                    <a:pt x="31676" y="15067"/>
                  </a:cubicBezTo>
                  <a:cubicBezTo>
                    <a:pt x="31642" y="15061"/>
                    <a:pt x="31625" y="15055"/>
                    <a:pt x="31609" y="15049"/>
                  </a:cubicBezTo>
                  <a:cubicBezTo>
                    <a:pt x="31588" y="15043"/>
                    <a:pt x="31568" y="15034"/>
                    <a:pt x="31527" y="15026"/>
                  </a:cubicBezTo>
                  <a:cubicBezTo>
                    <a:pt x="31494" y="15020"/>
                    <a:pt x="31477" y="15014"/>
                    <a:pt x="31460" y="15008"/>
                  </a:cubicBezTo>
                  <a:cubicBezTo>
                    <a:pt x="31441" y="15002"/>
                    <a:pt x="31419" y="14994"/>
                    <a:pt x="31379" y="14985"/>
                  </a:cubicBezTo>
                  <a:cubicBezTo>
                    <a:pt x="31336" y="14976"/>
                    <a:pt x="31313" y="14974"/>
                    <a:pt x="31292" y="14973"/>
                  </a:cubicBezTo>
                  <a:cubicBezTo>
                    <a:pt x="31276" y="14971"/>
                    <a:pt x="31259" y="14971"/>
                    <a:pt x="31225" y="14964"/>
                  </a:cubicBezTo>
                  <a:cubicBezTo>
                    <a:pt x="31191" y="14956"/>
                    <a:pt x="31174" y="14952"/>
                    <a:pt x="31157" y="14946"/>
                  </a:cubicBezTo>
                  <a:cubicBezTo>
                    <a:pt x="31138" y="14940"/>
                    <a:pt x="31118" y="14934"/>
                    <a:pt x="31077" y="14924"/>
                  </a:cubicBezTo>
                  <a:cubicBezTo>
                    <a:pt x="31042" y="14917"/>
                    <a:pt x="31024" y="14912"/>
                    <a:pt x="31007" y="14906"/>
                  </a:cubicBezTo>
                  <a:cubicBezTo>
                    <a:pt x="30988" y="14900"/>
                    <a:pt x="30968" y="14894"/>
                    <a:pt x="30927" y="14885"/>
                  </a:cubicBezTo>
                  <a:cubicBezTo>
                    <a:pt x="30886" y="14877"/>
                    <a:pt x="30866" y="14874"/>
                    <a:pt x="30846" y="14871"/>
                  </a:cubicBezTo>
                  <a:cubicBezTo>
                    <a:pt x="30828" y="14870"/>
                    <a:pt x="30810" y="14867"/>
                    <a:pt x="30774" y="14859"/>
                  </a:cubicBezTo>
                  <a:cubicBezTo>
                    <a:pt x="30738" y="14851"/>
                    <a:pt x="30715" y="14850"/>
                    <a:pt x="30696" y="14850"/>
                  </a:cubicBezTo>
                  <a:cubicBezTo>
                    <a:pt x="30691" y="14850"/>
                    <a:pt x="30687" y="14850"/>
                    <a:pt x="30682" y="14850"/>
                  </a:cubicBezTo>
                  <a:cubicBezTo>
                    <a:pt x="30664" y="14850"/>
                    <a:pt x="30650" y="14850"/>
                    <a:pt x="30619" y="14844"/>
                  </a:cubicBezTo>
                  <a:lnTo>
                    <a:pt x="30468" y="14813"/>
                  </a:lnTo>
                  <a:cubicBezTo>
                    <a:pt x="30432" y="14804"/>
                    <a:pt x="30413" y="14801"/>
                    <a:pt x="30395" y="14796"/>
                  </a:cubicBezTo>
                  <a:cubicBezTo>
                    <a:pt x="30376" y="14791"/>
                    <a:pt x="30358" y="14786"/>
                    <a:pt x="30319" y="14778"/>
                  </a:cubicBezTo>
                  <a:lnTo>
                    <a:pt x="30168" y="14744"/>
                  </a:lnTo>
                  <a:cubicBezTo>
                    <a:pt x="30128" y="14735"/>
                    <a:pt x="30108" y="14731"/>
                    <a:pt x="30089" y="14729"/>
                  </a:cubicBezTo>
                  <a:cubicBezTo>
                    <a:pt x="30071" y="14725"/>
                    <a:pt x="30053" y="14723"/>
                    <a:pt x="30016" y="14716"/>
                  </a:cubicBezTo>
                  <a:cubicBezTo>
                    <a:pt x="29988" y="14710"/>
                    <a:pt x="29976" y="14704"/>
                    <a:pt x="29962" y="14694"/>
                  </a:cubicBezTo>
                  <a:cubicBezTo>
                    <a:pt x="29941" y="14683"/>
                    <a:pt x="29917" y="14670"/>
                    <a:pt x="29871" y="14659"/>
                  </a:cubicBezTo>
                  <a:cubicBezTo>
                    <a:pt x="29841" y="14653"/>
                    <a:pt x="29818" y="14652"/>
                    <a:pt x="29801" y="14652"/>
                  </a:cubicBezTo>
                  <a:cubicBezTo>
                    <a:pt x="29791" y="14652"/>
                    <a:pt x="29782" y="14652"/>
                    <a:pt x="29775" y="14653"/>
                  </a:cubicBezTo>
                  <a:cubicBezTo>
                    <a:pt x="29768" y="14653"/>
                    <a:pt x="29761" y="14653"/>
                    <a:pt x="29753" y="14653"/>
                  </a:cubicBezTo>
                  <a:cubicBezTo>
                    <a:pt x="29743" y="14653"/>
                    <a:pt x="29732" y="14652"/>
                    <a:pt x="29716" y="14649"/>
                  </a:cubicBezTo>
                  <a:cubicBezTo>
                    <a:pt x="29679" y="14641"/>
                    <a:pt x="29661" y="14637"/>
                    <a:pt x="29643" y="14632"/>
                  </a:cubicBezTo>
                  <a:cubicBezTo>
                    <a:pt x="29624" y="14627"/>
                    <a:pt x="29606" y="14622"/>
                    <a:pt x="29566" y="14614"/>
                  </a:cubicBezTo>
                  <a:cubicBezTo>
                    <a:pt x="29529" y="14607"/>
                    <a:pt x="29511" y="14602"/>
                    <a:pt x="29493" y="14597"/>
                  </a:cubicBezTo>
                  <a:cubicBezTo>
                    <a:pt x="29474" y="14592"/>
                    <a:pt x="29455" y="14589"/>
                    <a:pt x="29417" y="14579"/>
                  </a:cubicBezTo>
                  <a:cubicBezTo>
                    <a:pt x="29377" y="14570"/>
                    <a:pt x="29356" y="14567"/>
                    <a:pt x="29335" y="14564"/>
                  </a:cubicBezTo>
                  <a:cubicBezTo>
                    <a:pt x="29317" y="14561"/>
                    <a:pt x="29299" y="14558"/>
                    <a:pt x="29263" y="14550"/>
                  </a:cubicBezTo>
                  <a:cubicBezTo>
                    <a:pt x="29225" y="14543"/>
                    <a:pt x="29207" y="14538"/>
                    <a:pt x="29189" y="14534"/>
                  </a:cubicBezTo>
                  <a:cubicBezTo>
                    <a:pt x="29170" y="14529"/>
                    <a:pt x="29151" y="14524"/>
                    <a:pt x="29111" y="14516"/>
                  </a:cubicBezTo>
                  <a:lnTo>
                    <a:pt x="29039" y="14498"/>
                  </a:lnTo>
                  <a:cubicBezTo>
                    <a:pt x="29019" y="14492"/>
                    <a:pt x="29000" y="14487"/>
                    <a:pt x="28960" y="14477"/>
                  </a:cubicBezTo>
                  <a:cubicBezTo>
                    <a:pt x="28922" y="14470"/>
                    <a:pt x="28904" y="14465"/>
                    <a:pt x="28886" y="14461"/>
                  </a:cubicBezTo>
                  <a:cubicBezTo>
                    <a:pt x="28868" y="14457"/>
                    <a:pt x="28849" y="14450"/>
                    <a:pt x="28811" y="14443"/>
                  </a:cubicBezTo>
                  <a:cubicBezTo>
                    <a:pt x="28776" y="14435"/>
                    <a:pt x="28758" y="14429"/>
                    <a:pt x="28741" y="14425"/>
                  </a:cubicBezTo>
                  <a:cubicBezTo>
                    <a:pt x="28721" y="14419"/>
                    <a:pt x="28702" y="14413"/>
                    <a:pt x="28661" y="14403"/>
                  </a:cubicBezTo>
                  <a:cubicBezTo>
                    <a:pt x="28618" y="14395"/>
                    <a:pt x="28597" y="14391"/>
                    <a:pt x="28576" y="14390"/>
                  </a:cubicBezTo>
                  <a:cubicBezTo>
                    <a:pt x="28558" y="14389"/>
                    <a:pt x="28541" y="14386"/>
                    <a:pt x="28506" y="14379"/>
                  </a:cubicBezTo>
                  <a:cubicBezTo>
                    <a:pt x="28473" y="14372"/>
                    <a:pt x="28456" y="14367"/>
                    <a:pt x="28439" y="14361"/>
                  </a:cubicBezTo>
                  <a:cubicBezTo>
                    <a:pt x="28420" y="14354"/>
                    <a:pt x="28399" y="14348"/>
                    <a:pt x="28358" y="14338"/>
                  </a:cubicBezTo>
                  <a:lnTo>
                    <a:pt x="28207" y="14306"/>
                  </a:lnTo>
                  <a:cubicBezTo>
                    <a:pt x="28163" y="14298"/>
                    <a:pt x="28139" y="14295"/>
                    <a:pt x="28117" y="14295"/>
                  </a:cubicBezTo>
                  <a:cubicBezTo>
                    <a:pt x="28100" y="14295"/>
                    <a:pt x="28084" y="14295"/>
                    <a:pt x="28052" y="14288"/>
                  </a:cubicBezTo>
                  <a:cubicBezTo>
                    <a:pt x="28018" y="14281"/>
                    <a:pt x="28001" y="14276"/>
                    <a:pt x="27984" y="14270"/>
                  </a:cubicBezTo>
                  <a:cubicBezTo>
                    <a:pt x="27963" y="14264"/>
                    <a:pt x="27943" y="14258"/>
                    <a:pt x="27903" y="14249"/>
                  </a:cubicBezTo>
                  <a:cubicBezTo>
                    <a:pt x="27872" y="14243"/>
                    <a:pt x="27861" y="14237"/>
                    <a:pt x="27844" y="14228"/>
                  </a:cubicBezTo>
                  <a:cubicBezTo>
                    <a:pt x="27825" y="14219"/>
                    <a:pt x="27801" y="14207"/>
                    <a:pt x="27755" y="14196"/>
                  </a:cubicBezTo>
                  <a:lnTo>
                    <a:pt x="27603" y="14162"/>
                  </a:lnTo>
                  <a:cubicBezTo>
                    <a:pt x="27569" y="14156"/>
                    <a:pt x="27544" y="14155"/>
                    <a:pt x="27525" y="14155"/>
                  </a:cubicBezTo>
                  <a:cubicBezTo>
                    <a:pt x="27520" y="14155"/>
                    <a:pt x="27515" y="14155"/>
                    <a:pt x="27510" y="14155"/>
                  </a:cubicBezTo>
                  <a:cubicBezTo>
                    <a:pt x="27492" y="14155"/>
                    <a:pt x="27479" y="14155"/>
                    <a:pt x="27448" y="14149"/>
                  </a:cubicBezTo>
                  <a:cubicBezTo>
                    <a:pt x="27408" y="14140"/>
                    <a:pt x="27388" y="14138"/>
                    <a:pt x="27366" y="14136"/>
                  </a:cubicBezTo>
                  <a:cubicBezTo>
                    <a:pt x="27349" y="14132"/>
                    <a:pt x="27331" y="14131"/>
                    <a:pt x="27297" y="14123"/>
                  </a:cubicBezTo>
                  <a:cubicBezTo>
                    <a:pt x="27262" y="14116"/>
                    <a:pt x="27245" y="14111"/>
                    <a:pt x="27228" y="14105"/>
                  </a:cubicBezTo>
                  <a:cubicBezTo>
                    <a:pt x="27209" y="14098"/>
                    <a:pt x="27188" y="14092"/>
                    <a:pt x="27147" y="14082"/>
                  </a:cubicBezTo>
                  <a:cubicBezTo>
                    <a:pt x="27115" y="14076"/>
                    <a:pt x="27100" y="14069"/>
                    <a:pt x="27085" y="14063"/>
                  </a:cubicBezTo>
                  <a:cubicBezTo>
                    <a:pt x="27064" y="14056"/>
                    <a:pt x="27043" y="14045"/>
                    <a:pt x="26998" y="14035"/>
                  </a:cubicBezTo>
                  <a:cubicBezTo>
                    <a:pt x="26955" y="14027"/>
                    <a:pt x="26934" y="14027"/>
                    <a:pt x="26911" y="14025"/>
                  </a:cubicBezTo>
                  <a:cubicBezTo>
                    <a:pt x="26894" y="14025"/>
                    <a:pt x="26877" y="14025"/>
                    <a:pt x="26845" y="14017"/>
                  </a:cubicBezTo>
                  <a:cubicBezTo>
                    <a:pt x="26814" y="14011"/>
                    <a:pt x="26798" y="14004"/>
                    <a:pt x="26783" y="13997"/>
                  </a:cubicBezTo>
                  <a:cubicBezTo>
                    <a:pt x="26762" y="13989"/>
                    <a:pt x="26741" y="13979"/>
                    <a:pt x="26697" y="13971"/>
                  </a:cubicBezTo>
                  <a:cubicBezTo>
                    <a:pt x="26672" y="13966"/>
                    <a:pt x="26652" y="13964"/>
                    <a:pt x="26635" y="13964"/>
                  </a:cubicBezTo>
                  <a:cubicBezTo>
                    <a:pt x="26621" y="13964"/>
                    <a:pt x="26609" y="13965"/>
                    <a:pt x="26598" y="13966"/>
                  </a:cubicBezTo>
                  <a:cubicBezTo>
                    <a:pt x="26592" y="13966"/>
                    <a:pt x="26585" y="13967"/>
                    <a:pt x="26579" y="13967"/>
                  </a:cubicBezTo>
                  <a:cubicBezTo>
                    <a:pt x="26568" y="13967"/>
                    <a:pt x="26557" y="13966"/>
                    <a:pt x="26541" y="13962"/>
                  </a:cubicBezTo>
                  <a:cubicBezTo>
                    <a:pt x="26513" y="13956"/>
                    <a:pt x="26501" y="13950"/>
                    <a:pt x="26487" y="13942"/>
                  </a:cubicBezTo>
                  <a:cubicBezTo>
                    <a:pt x="26467" y="13931"/>
                    <a:pt x="26443" y="13918"/>
                    <a:pt x="26396" y="13907"/>
                  </a:cubicBezTo>
                  <a:cubicBezTo>
                    <a:pt x="26360" y="13900"/>
                    <a:pt x="26336" y="13899"/>
                    <a:pt x="26317" y="13899"/>
                  </a:cubicBezTo>
                  <a:cubicBezTo>
                    <a:pt x="26311" y="13899"/>
                    <a:pt x="26306" y="13899"/>
                    <a:pt x="26301" y="13899"/>
                  </a:cubicBezTo>
                  <a:cubicBezTo>
                    <a:pt x="26296" y="13900"/>
                    <a:pt x="26291" y="13900"/>
                    <a:pt x="26285" y="13900"/>
                  </a:cubicBezTo>
                  <a:cubicBezTo>
                    <a:pt x="26273" y="13900"/>
                    <a:pt x="26260" y="13899"/>
                    <a:pt x="26240" y="13895"/>
                  </a:cubicBezTo>
                  <a:lnTo>
                    <a:pt x="26088" y="13863"/>
                  </a:lnTo>
                  <a:cubicBezTo>
                    <a:pt x="26052" y="13856"/>
                    <a:pt x="26034" y="13851"/>
                    <a:pt x="26015" y="13846"/>
                  </a:cubicBezTo>
                  <a:cubicBezTo>
                    <a:pt x="25996" y="13841"/>
                    <a:pt x="25978" y="13838"/>
                    <a:pt x="25938" y="13828"/>
                  </a:cubicBezTo>
                  <a:cubicBezTo>
                    <a:pt x="25899" y="13819"/>
                    <a:pt x="25880" y="13816"/>
                    <a:pt x="25859" y="13813"/>
                  </a:cubicBezTo>
                  <a:cubicBezTo>
                    <a:pt x="25841" y="13810"/>
                    <a:pt x="25823" y="13807"/>
                    <a:pt x="25787" y="13799"/>
                  </a:cubicBezTo>
                  <a:cubicBezTo>
                    <a:pt x="25756" y="13792"/>
                    <a:pt x="25744" y="13786"/>
                    <a:pt x="25728" y="13778"/>
                  </a:cubicBezTo>
                  <a:cubicBezTo>
                    <a:pt x="25710" y="13769"/>
                    <a:pt x="25686" y="13756"/>
                    <a:pt x="25640" y="13748"/>
                  </a:cubicBezTo>
                  <a:cubicBezTo>
                    <a:pt x="25605" y="13741"/>
                    <a:pt x="25589" y="13736"/>
                    <a:pt x="25572" y="13730"/>
                  </a:cubicBezTo>
                  <a:cubicBezTo>
                    <a:pt x="25553" y="13724"/>
                    <a:pt x="25532" y="13718"/>
                    <a:pt x="25492" y="13708"/>
                  </a:cubicBezTo>
                  <a:cubicBezTo>
                    <a:pt x="25451" y="13700"/>
                    <a:pt x="25429" y="13698"/>
                    <a:pt x="25409" y="13695"/>
                  </a:cubicBezTo>
                  <a:cubicBezTo>
                    <a:pt x="25392" y="13692"/>
                    <a:pt x="25374" y="13690"/>
                    <a:pt x="25338" y="13683"/>
                  </a:cubicBezTo>
                  <a:cubicBezTo>
                    <a:pt x="25302" y="13675"/>
                    <a:pt x="25284" y="13670"/>
                    <a:pt x="25266" y="13666"/>
                  </a:cubicBezTo>
                  <a:cubicBezTo>
                    <a:pt x="25246" y="13662"/>
                    <a:pt x="25228" y="13657"/>
                    <a:pt x="25189" y="13647"/>
                  </a:cubicBezTo>
                  <a:cubicBezTo>
                    <a:pt x="25145" y="13639"/>
                    <a:pt x="25120" y="13638"/>
                    <a:pt x="25100" y="13638"/>
                  </a:cubicBezTo>
                  <a:cubicBezTo>
                    <a:pt x="25083" y="13638"/>
                    <a:pt x="25066" y="13638"/>
                    <a:pt x="25034" y="13629"/>
                  </a:cubicBezTo>
                  <a:cubicBezTo>
                    <a:pt x="24999" y="13622"/>
                    <a:pt x="24984" y="13617"/>
                    <a:pt x="24967" y="13611"/>
                  </a:cubicBezTo>
                  <a:cubicBezTo>
                    <a:pt x="24947" y="13605"/>
                    <a:pt x="24927" y="13599"/>
                    <a:pt x="24887" y="13590"/>
                  </a:cubicBezTo>
                  <a:cubicBezTo>
                    <a:pt x="24847" y="13581"/>
                    <a:pt x="24826" y="13578"/>
                    <a:pt x="24805" y="13575"/>
                  </a:cubicBezTo>
                  <a:cubicBezTo>
                    <a:pt x="24787" y="13572"/>
                    <a:pt x="24772" y="13569"/>
                    <a:pt x="24735" y="13561"/>
                  </a:cubicBezTo>
                  <a:cubicBezTo>
                    <a:pt x="24701" y="13555"/>
                    <a:pt x="24684" y="13549"/>
                    <a:pt x="24669" y="13543"/>
                  </a:cubicBezTo>
                  <a:cubicBezTo>
                    <a:pt x="24648" y="13537"/>
                    <a:pt x="24629" y="13530"/>
                    <a:pt x="24586" y="13520"/>
                  </a:cubicBezTo>
                  <a:cubicBezTo>
                    <a:pt x="24551" y="13513"/>
                    <a:pt x="24533" y="13508"/>
                    <a:pt x="24517" y="13502"/>
                  </a:cubicBezTo>
                  <a:cubicBezTo>
                    <a:pt x="24497" y="13496"/>
                    <a:pt x="24477" y="13490"/>
                    <a:pt x="24436" y="13481"/>
                  </a:cubicBezTo>
                  <a:cubicBezTo>
                    <a:pt x="24407" y="13475"/>
                    <a:pt x="24385" y="13473"/>
                    <a:pt x="24368" y="13473"/>
                  </a:cubicBezTo>
                  <a:cubicBezTo>
                    <a:pt x="24358" y="13473"/>
                    <a:pt x="24349" y="13473"/>
                    <a:pt x="24342" y="13474"/>
                  </a:cubicBezTo>
                  <a:cubicBezTo>
                    <a:pt x="24336" y="13475"/>
                    <a:pt x="24331" y="13475"/>
                    <a:pt x="24325" y="13475"/>
                  </a:cubicBezTo>
                  <a:cubicBezTo>
                    <a:pt x="24313" y="13475"/>
                    <a:pt x="24300" y="13474"/>
                    <a:pt x="24281" y="13469"/>
                  </a:cubicBezTo>
                  <a:cubicBezTo>
                    <a:pt x="24252" y="13462"/>
                    <a:pt x="24239" y="13456"/>
                    <a:pt x="24223" y="13448"/>
                  </a:cubicBezTo>
                  <a:cubicBezTo>
                    <a:pt x="24203" y="13439"/>
                    <a:pt x="24179" y="13427"/>
                    <a:pt x="24133" y="13416"/>
                  </a:cubicBezTo>
                  <a:cubicBezTo>
                    <a:pt x="24093" y="13409"/>
                    <a:pt x="24073" y="13405"/>
                    <a:pt x="24052" y="13403"/>
                  </a:cubicBezTo>
                  <a:cubicBezTo>
                    <a:pt x="24034" y="13402"/>
                    <a:pt x="24016" y="13398"/>
                    <a:pt x="23981" y="13391"/>
                  </a:cubicBezTo>
                  <a:cubicBezTo>
                    <a:pt x="23938" y="13383"/>
                    <a:pt x="23918" y="13380"/>
                    <a:pt x="23896" y="13379"/>
                  </a:cubicBezTo>
                  <a:cubicBezTo>
                    <a:pt x="23879" y="13377"/>
                    <a:pt x="23861" y="13375"/>
                    <a:pt x="23828" y="13368"/>
                  </a:cubicBezTo>
                  <a:cubicBezTo>
                    <a:pt x="23787" y="13359"/>
                    <a:pt x="23766" y="13356"/>
                    <a:pt x="23744" y="13354"/>
                  </a:cubicBezTo>
                  <a:cubicBezTo>
                    <a:pt x="23726" y="13353"/>
                    <a:pt x="23709" y="13351"/>
                    <a:pt x="23675" y="13343"/>
                  </a:cubicBezTo>
                  <a:cubicBezTo>
                    <a:pt x="23639" y="13336"/>
                    <a:pt x="23621" y="13331"/>
                    <a:pt x="23603" y="13326"/>
                  </a:cubicBezTo>
                  <a:cubicBezTo>
                    <a:pt x="23582" y="13323"/>
                    <a:pt x="23564" y="13318"/>
                    <a:pt x="23525" y="13308"/>
                  </a:cubicBezTo>
                  <a:cubicBezTo>
                    <a:pt x="23489" y="13301"/>
                    <a:pt x="23472" y="13295"/>
                    <a:pt x="23454" y="13290"/>
                  </a:cubicBezTo>
                  <a:cubicBezTo>
                    <a:pt x="23434" y="13284"/>
                    <a:pt x="23415" y="13280"/>
                    <a:pt x="23375" y="13271"/>
                  </a:cubicBezTo>
                  <a:cubicBezTo>
                    <a:pt x="23334" y="13262"/>
                    <a:pt x="23313" y="13260"/>
                    <a:pt x="23291" y="13257"/>
                  </a:cubicBezTo>
                  <a:cubicBezTo>
                    <a:pt x="23276" y="13254"/>
                    <a:pt x="23258" y="13253"/>
                    <a:pt x="23222" y="13245"/>
                  </a:cubicBezTo>
                  <a:cubicBezTo>
                    <a:pt x="23182" y="13236"/>
                    <a:pt x="23162" y="13233"/>
                    <a:pt x="23142" y="13230"/>
                  </a:cubicBezTo>
                  <a:cubicBezTo>
                    <a:pt x="23124" y="13227"/>
                    <a:pt x="23106" y="13223"/>
                    <a:pt x="23070" y="13216"/>
                  </a:cubicBezTo>
                  <a:cubicBezTo>
                    <a:pt x="23037" y="13209"/>
                    <a:pt x="23021" y="13203"/>
                    <a:pt x="23006" y="13197"/>
                  </a:cubicBezTo>
                  <a:cubicBezTo>
                    <a:pt x="22985" y="13190"/>
                    <a:pt x="22963" y="13180"/>
                    <a:pt x="22921" y="13171"/>
                  </a:cubicBezTo>
                  <a:cubicBezTo>
                    <a:pt x="22888" y="13163"/>
                    <a:pt x="22872" y="13157"/>
                    <a:pt x="22855" y="13151"/>
                  </a:cubicBezTo>
                  <a:cubicBezTo>
                    <a:pt x="22835" y="13144"/>
                    <a:pt x="22815" y="13136"/>
                    <a:pt x="22773" y="13127"/>
                  </a:cubicBezTo>
                  <a:cubicBezTo>
                    <a:pt x="22737" y="13119"/>
                    <a:pt x="22720" y="13113"/>
                    <a:pt x="22702" y="13108"/>
                  </a:cubicBezTo>
                  <a:cubicBezTo>
                    <a:pt x="22682" y="13102"/>
                    <a:pt x="22662" y="13099"/>
                    <a:pt x="22623" y="13089"/>
                  </a:cubicBezTo>
                  <a:cubicBezTo>
                    <a:pt x="22585" y="13082"/>
                    <a:pt x="22567" y="13077"/>
                    <a:pt x="22549" y="13072"/>
                  </a:cubicBezTo>
                  <a:cubicBezTo>
                    <a:pt x="22528" y="13068"/>
                    <a:pt x="22509" y="13062"/>
                    <a:pt x="22471" y="13054"/>
                  </a:cubicBezTo>
                  <a:cubicBezTo>
                    <a:pt x="22434" y="13047"/>
                    <a:pt x="22413" y="13042"/>
                    <a:pt x="22394" y="13039"/>
                  </a:cubicBezTo>
                  <a:cubicBezTo>
                    <a:pt x="22375" y="13036"/>
                    <a:pt x="22356" y="13032"/>
                    <a:pt x="22320" y="13024"/>
                  </a:cubicBezTo>
                  <a:cubicBezTo>
                    <a:pt x="22280" y="13015"/>
                    <a:pt x="22259" y="13012"/>
                    <a:pt x="22240" y="13009"/>
                  </a:cubicBezTo>
                  <a:cubicBezTo>
                    <a:pt x="22222" y="13005"/>
                    <a:pt x="22205" y="13003"/>
                    <a:pt x="22169" y="12996"/>
                  </a:cubicBezTo>
                  <a:cubicBezTo>
                    <a:pt x="22140" y="12990"/>
                    <a:pt x="22119" y="12988"/>
                    <a:pt x="22101" y="12988"/>
                  </a:cubicBezTo>
                  <a:cubicBezTo>
                    <a:pt x="22090" y="12988"/>
                    <a:pt x="22081" y="12989"/>
                    <a:pt x="22072" y="12990"/>
                  </a:cubicBezTo>
                  <a:cubicBezTo>
                    <a:pt x="22067" y="12990"/>
                    <a:pt x="22062" y="12990"/>
                    <a:pt x="22057" y="12990"/>
                  </a:cubicBezTo>
                  <a:cubicBezTo>
                    <a:pt x="22045" y="12990"/>
                    <a:pt x="22033" y="12989"/>
                    <a:pt x="22012" y="12985"/>
                  </a:cubicBezTo>
                  <a:cubicBezTo>
                    <a:pt x="21982" y="12978"/>
                    <a:pt x="21970" y="12972"/>
                    <a:pt x="21953" y="12963"/>
                  </a:cubicBezTo>
                  <a:cubicBezTo>
                    <a:pt x="21935" y="12955"/>
                    <a:pt x="21911" y="12942"/>
                    <a:pt x="21866" y="12933"/>
                  </a:cubicBezTo>
                  <a:lnTo>
                    <a:pt x="21716" y="12900"/>
                  </a:lnTo>
                  <a:cubicBezTo>
                    <a:pt x="21677" y="12893"/>
                    <a:pt x="21655" y="12889"/>
                    <a:pt x="21636" y="12887"/>
                  </a:cubicBezTo>
                  <a:cubicBezTo>
                    <a:pt x="21618" y="12884"/>
                    <a:pt x="21599" y="12882"/>
                    <a:pt x="21564" y="12875"/>
                  </a:cubicBezTo>
                  <a:cubicBezTo>
                    <a:pt x="21525" y="12865"/>
                    <a:pt x="21504" y="12863"/>
                    <a:pt x="21484" y="12859"/>
                  </a:cubicBezTo>
                  <a:cubicBezTo>
                    <a:pt x="21466" y="12856"/>
                    <a:pt x="21448" y="12853"/>
                    <a:pt x="21413" y="12846"/>
                  </a:cubicBezTo>
                  <a:lnTo>
                    <a:pt x="21263" y="12812"/>
                  </a:lnTo>
                  <a:cubicBezTo>
                    <a:pt x="21230" y="12804"/>
                    <a:pt x="21214" y="12798"/>
                    <a:pt x="21198" y="12792"/>
                  </a:cubicBezTo>
                  <a:cubicBezTo>
                    <a:pt x="21177" y="12785"/>
                    <a:pt x="21157" y="12778"/>
                    <a:pt x="21115" y="12768"/>
                  </a:cubicBezTo>
                  <a:cubicBezTo>
                    <a:pt x="21079" y="12761"/>
                    <a:pt x="21055" y="12761"/>
                    <a:pt x="21036" y="12761"/>
                  </a:cubicBezTo>
                  <a:cubicBezTo>
                    <a:pt x="21030" y="12761"/>
                    <a:pt x="21025" y="12761"/>
                    <a:pt x="21020" y="12761"/>
                  </a:cubicBezTo>
                  <a:cubicBezTo>
                    <a:pt x="21015" y="12761"/>
                    <a:pt x="21010" y="12761"/>
                    <a:pt x="21004" y="12761"/>
                  </a:cubicBezTo>
                  <a:cubicBezTo>
                    <a:pt x="20992" y="12761"/>
                    <a:pt x="20980" y="12760"/>
                    <a:pt x="20959" y="12756"/>
                  </a:cubicBezTo>
                  <a:cubicBezTo>
                    <a:pt x="20922" y="12749"/>
                    <a:pt x="20904" y="12744"/>
                    <a:pt x="20886" y="12739"/>
                  </a:cubicBezTo>
                  <a:cubicBezTo>
                    <a:pt x="20867" y="12735"/>
                    <a:pt x="20848" y="12731"/>
                    <a:pt x="20808" y="12721"/>
                  </a:cubicBezTo>
                  <a:cubicBezTo>
                    <a:pt x="20775" y="12714"/>
                    <a:pt x="20756" y="12708"/>
                    <a:pt x="20739" y="12703"/>
                  </a:cubicBezTo>
                  <a:cubicBezTo>
                    <a:pt x="20718" y="12697"/>
                    <a:pt x="20698" y="12691"/>
                    <a:pt x="20659" y="12682"/>
                  </a:cubicBezTo>
                  <a:cubicBezTo>
                    <a:pt x="20629" y="12676"/>
                    <a:pt x="20615" y="12670"/>
                    <a:pt x="20599" y="12663"/>
                  </a:cubicBezTo>
                  <a:cubicBezTo>
                    <a:pt x="20578" y="12653"/>
                    <a:pt x="20556" y="12642"/>
                    <a:pt x="20512" y="12634"/>
                  </a:cubicBezTo>
                  <a:cubicBezTo>
                    <a:pt x="20472" y="12624"/>
                    <a:pt x="20450" y="12622"/>
                    <a:pt x="20429" y="12620"/>
                  </a:cubicBezTo>
                  <a:cubicBezTo>
                    <a:pt x="20411" y="12618"/>
                    <a:pt x="20394" y="12617"/>
                    <a:pt x="20359" y="12609"/>
                  </a:cubicBezTo>
                  <a:cubicBezTo>
                    <a:pt x="20326" y="12602"/>
                    <a:pt x="20309" y="12597"/>
                    <a:pt x="20292" y="12591"/>
                  </a:cubicBezTo>
                  <a:cubicBezTo>
                    <a:pt x="20272" y="12584"/>
                    <a:pt x="20251" y="12578"/>
                    <a:pt x="20211" y="12568"/>
                  </a:cubicBezTo>
                  <a:lnTo>
                    <a:pt x="20060" y="12537"/>
                  </a:lnTo>
                  <a:cubicBezTo>
                    <a:pt x="20031" y="12530"/>
                    <a:pt x="20010" y="12528"/>
                    <a:pt x="19993" y="12528"/>
                  </a:cubicBezTo>
                  <a:cubicBezTo>
                    <a:pt x="19980" y="12528"/>
                    <a:pt x="19970" y="12529"/>
                    <a:pt x="19961" y="12531"/>
                  </a:cubicBezTo>
                  <a:cubicBezTo>
                    <a:pt x="19954" y="12531"/>
                    <a:pt x="19948" y="12532"/>
                    <a:pt x="19941" y="12532"/>
                  </a:cubicBezTo>
                  <a:cubicBezTo>
                    <a:pt x="19931" y="12532"/>
                    <a:pt x="19919" y="12531"/>
                    <a:pt x="19904" y="12527"/>
                  </a:cubicBezTo>
                  <a:cubicBezTo>
                    <a:pt x="19869" y="12519"/>
                    <a:pt x="19850" y="12514"/>
                    <a:pt x="19832" y="12509"/>
                  </a:cubicBezTo>
                  <a:cubicBezTo>
                    <a:pt x="19813" y="12503"/>
                    <a:pt x="19793" y="12499"/>
                    <a:pt x="19753" y="12489"/>
                  </a:cubicBezTo>
                  <a:cubicBezTo>
                    <a:pt x="19716" y="12482"/>
                    <a:pt x="19697" y="12477"/>
                    <a:pt x="19676" y="12475"/>
                  </a:cubicBezTo>
                  <a:cubicBezTo>
                    <a:pt x="19657" y="12471"/>
                    <a:pt x="19638" y="12466"/>
                    <a:pt x="19602" y="12459"/>
                  </a:cubicBezTo>
                  <a:cubicBezTo>
                    <a:pt x="19572" y="12452"/>
                    <a:pt x="19561" y="12446"/>
                    <a:pt x="19545" y="12439"/>
                  </a:cubicBezTo>
                  <a:cubicBezTo>
                    <a:pt x="19525" y="12429"/>
                    <a:pt x="19500" y="12417"/>
                    <a:pt x="19455" y="12406"/>
                  </a:cubicBezTo>
                  <a:cubicBezTo>
                    <a:pt x="19431" y="12401"/>
                    <a:pt x="19411" y="12399"/>
                    <a:pt x="19395" y="12399"/>
                  </a:cubicBezTo>
                  <a:cubicBezTo>
                    <a:pt x="19380" y="12399"/>
                    <a:pt x="19368" y="12401"/>
                    <a:pt x="19357" y="12402"/>
                  </a:cubicBezTo>
                  <a:cubicBezTo>
                    <a:pt x="19350" y="12403"/>
                    <a:pt x="19344" y="12403"/>
                    <a:pt x="19337" y="12403"/>
                  </a:cubicBezTo>
                  <a:cubicBezTo>
                    <a:pt x="19327" y="12403"/>
                    <a:pt x="19316" y="12402"/>
                    <a:pt x="19299" y="12399"/>
                  </a:cubicBezTo>
                  <a:cubicBezTo>
                    <a:pt x="19263" y="12390"/>
                    <a:pt x="19246" y="12385"/>
                    <a:pt x="19228" y="12380"/>
                  </a:cubicBezTo>
                  <a:cubicBezTo>
                    <a:pt x="19208" y="12374"/>
                    <a:pt x="19189" y="12370"/>
                    <a:pt x="19149" y="12361"/>
                  </a:cubicBezTo>
                  <a:cubicBezTo>
                    <a:pt x="19121" y="12355"/>
                    <a:pt x="19110" y="12349"/>
                    <a:pt x="19095" y="12339"/>
                  </a:cubicBezTo>
                  <a:cubicBezTo>
                    <a:pt x="19075" y="12330"/>
                    <a:pt x="19051" y="12315"/>
                    <a:pt x="19004" y="12305"/>
                  </a:cubicBezTo>
                  <a:cubicBezTo>
                    <a:pt x="18960" y="12296"/>
                    <a:pt x="18936" y="12296"/>
                    <a:pt x="18913" y="12296"/>
                  </a:cubicBezTo>
                  <a:cubicBezTo>
                    <a:pt x="18909" y="12296"/>
                    <a:pt x="18905" y="12296"/>
                    <a:pt x="18901" y="12296"/>
                  </a:cubicBezTo>
                  <a:cubicBezTo>
                    <a:pt x="18887" y="12296"/>
                    <a:pt x="18873" y="12294"/>
                    <a:pt x="18850" y="12290"/>
                  </a:cubicBezTo>
                  <a:cubicBezTo>
                    <a:pt x="18809" y="12281"/>
                    <a:pt x="18789" y="12279"/>
                    <a:pt x="18768" y="12276"/>
                  </a:cubicBezTo>
                  <a:cubicBezTo>
                    <a:pt x="18752" y="12273"/>
                    <a:pt x="18734" y="12271"/>
                    <a:pt x="18698" y="12264"/>
                  </a:cubicBezTo>
                  <a:cubicBezTo>
                    <a:pt x="18663" y="12257"/>
                    <a:pt x="18645" y="12251"/>
                    <a:pt x="18628" y="12246"/>
                  </a:cubicBezTo>
                  <a:cubicBezTo>
                    <a:pt x="18609" y="12241"/>
                    <a:pt x="18589" y="12235"/>
                    <a:pt x="18549" y="12227"/>
                  </a:cubicBezTo>
                  <a:cubicBezTo>
                    <a:pt x="18518" y="12218"/>
                    <a:pt x="18503" y="12212"/>
                    <a:pt x="18488" y="12206"/>
                  </a:cubicBezTo>
                  <a:cubicBezTo>
                    <a:pt x="18468" y="12198"/>
                    <a:pt x="18447" y="12188"/>
                    <a:pt x="18403" y="12179"/>
                  </a:cubicBezTo>
                  <a:cubicBezTo>
                    <a:pt x="18368" y="12172"/>
                    <a:pt x="18350" y="12166"/>
                    <a:pt x="18334" y="12161"/>
                  </a:cubicBezTo>
                  <a:cubicBezTo>
                    <a:pt x="18313" y="12155"/>
                    <a:pt x="18294" y="12149"/>
                    <a:pt x="18253" y="12139"/>
                  </a:cubicBezTo>
                  <a:cubicBezTo>
                    <a:pt x="18217" y="12132"/>
                    <a:pt x="18193" y="12131"/>
                    <a:pt x="18174" y="12131"/>
                  </a:cubicBezTo>
                  <a:cubicBezTo>
                    <a:pt x="18169" y="12131"/>
                    <a:pt x="18165" y="12131"/>
                    <a:pt x="18161" y="12131"/>
                  </a:cubicBezTo>
                  <a:cubicBezTo>
                    <a:pt x="18143" y="12131"/>
                    <a:pt x="18129" y="12131"/>
                    <a:pt x="18099" y="12125"/>
                  </a:cubicBezTo>
                  <a:cubicBezTo>
                    <a:pt x="18064" y="12118"/>
                    <a:pt x="18047" y="12113"/>
                    <a:pt x="18030" y="12107"/>
                  </a:cubicBezTo>
                  <a:cubicBezTo>
                    <a:pt x="18009" y="12099"/>
                    <a:pt x="17990" y="12093"/>
                    <a:pt x="17949" y="12084"/>
                  </a:cubicBezTo>
                  <a:cubicBezTo>
                    <a:pt x="17920" y="12077"/>
                    <a:pt x="17898" y="12075"/>
                    <a:pt x="17881" y="12075"/>
                  </a:cubicBezTo>
                  <a:cubicBezTo>
                    <a:pt x="17870" y="12075"/>
                    <a:pt x="17861" y="12076"/>
                    <a:pt x="17853" y="12076"/>
                  </a:cubicBezTo>
                  <a:cubicBezTo>
                    <a:pt x="17847" y="12077"/>
                    <a:pt x="17842" y="12077"/>
                    <a:pt x="17837" y="12077"/>
                  </a:cubicBezTo>
                  <a:cubicBezTo>
                    <a:pt x="17825" y="12077"/>
                    <a:pt x="17813" y="12076"/>
                    <a:pt x="17792" y="12072"/>
                  </a:cubicBezTo>
                  <a:cubicBezTo>
                    <a:pt x="17765" y="12066"/>
                    <a:pt x="17754" y="12059"/>
                    <a:pt x="17737" y="12051"/>
                  </a:cubicBezTo>
                  <a:cubicBezTo>
                    <a:pt x="17719" y="12040"/>
                    <a:pt x="17694" y="12028"/>
                    <a:pt x="17647" y="12017"/>
                  </a:cubicBezTo>
                  <a:cubicBezTo>
                    <a:pt x="17607" y="12008"/>
                    <a:pt x="17585" y="12008"/>
                    <a:pt x="17565" y="12008"/>
                  </a:cubicBezTo>
                  <a:cubicBezTo>
                    <a:pt x="17564" y="12008"/>
                    <a:pt x="17562" y="12008"/>
                    <a:pt x="17561" y="12008"/>
                  </a:cubicBezTo>
                  <a:cubicBezTo>
                    <a:pt x="17543" y="12008"/>
                    <a:pt x="17525" y="12007"/>
                    <a:pt x="17493" y="12000"/>
                  </a:cubicBezTo>
                  <a:cubicBezTo>
                    <a:pt x="17459" y="11993"/>
                    <a:pt x="17444" y="11987"/>
                    <a:pt x="17428" y="11981"/>
                  </a:cubicBezTo>
                  <a:cubicBezTo>
                    <a:pt x="17407" y="11972"/>
                    <a:pt x="17385" y="11964"/>
                    <a:pt x="17343" y="11955"/>
                  </a:cubicBezTo>
                  <a:cubicBezTo>
                    <a:pt x="17310" y="11948"/>
                    <a:pt x="17295" y="11942"/>
                    <a:pt x="17278" y="11936"/>
                  </a:cubicBezTo>
                  <a:cubicBezTo>
                    <a:pt x="17258" y="11927"/>
                    <a:pt x="17238" y="11920"/>
                    <a:pt x="17195" y="11912"/>
                  </a:cubicBezTo>
                  <a:lnTo>
                    <a:pt x="17044" y="11878"/>
                  </a:lnTo>
                  <a:cubicBezTo>
                    <a:pt x="17003" y="11869"/>
                    <a:pt x="16981" y="11866"/>
                    <a:pt x="16960" y="11864"/>
                  </a:cubicBezTo>
                  <a:cubicBezTo>
                    <a:pt x="16942" y="11863"/>
                    <a:pt x="16925" y="11861"/>
                    <a:pt x="16890" y="11854"/>
                  </a:cubicBezTo>
                  <a:cubicBezTo>
                    <a:pt x="16848" y="11845"/>
                    <a:pt x="16825" y="11845"/>
                    <a:pt x="16803" y="11843"/>
                  </a:cubicBezTo>
                  <a:cubicBezTo>
                    <a:pt x="16786" y="11843"/>
                    <a:pt x="16769" y="11843"/>
                    <a:pt x="16737" y="11835"/>
                  </a:cubicBezTo>
                  <a:cubicBezTo>
                    <a:pt x="16700" y="11828"/>
                    <a:pt x="16682" y="11823"/>
                    <a:pt x="16664" y="11818"/>
                  </a:cubicBezTo>
                  <a:cubicBezTo>
                    <a:pt x="16643" y="11815"/>
                    <a:pt x="16624" y="11810"/>
                    <a:pt x="16586" y="11803"/>
                  </a:cubicBezTo>
                  <a:lnTo>
                    <a:pt x="16435" y="11770"/>
                  </a:lnTo>
                  <a:cubicBezTo>
                    <a:pt x="16404" y="11763"/>
                    <a:pt x="16392" y="11757"/>
                    <a:pt x="16375" y="11749"/>
                  </a:cubicBezTo>
                  <a:cubicBezTo>
                    <a:pt x="16356" y="11740"/>
                    <a:pt x="16333" y="11728"/>
                    <a:pt x="16288" y="11719"/>
                  </a:cubicBezTo>
                  <a:cubicBezTo>
                    <a:pt x="16243" y="11709"/>
                    <a:pt x="16223" y="11709"/>
                    <a:pt x="16200" y="11708"/>
                  </a:cubicBezTo>
                  <a:cubicBezTo>
                    <a:pt x="16183" y="11707"/>
                    <a:pt x="16166" y="11707"/>
                    <a:pt x="16133" y="11700"/>
                  </a:cubicBezTo>
                  <a:lnTo>
                    <a:pt x="15982" y="11666"/>
                  </a:lnTo>
                  <a:cubicBezTo>
                    <a:pt x="15945" y="11659"/>
                    <a:pt x="15927" y="11654"/>
                    <a:pt x="15909" y="11649"/>
                  </a:cubicBezTo>
                  <a:cubicBezTo>
                    <a:pt x="15891" y="11645"/>
                    <a:pt x="15871" y="11640"/>
                    <a:pt x="15831" y="11631"/>
                  </a:cubicBezTo>
                  <a:cubicBezTo>
                    <a:pt x="15788" y="11622"/>
                    <a:pt x="15761" y="11622"/>
                    <a:pt x="15741" y="11622"/>
                  </a:cubicBezTo>
                  <a:cubicBezTo>
                    <a:pt x="15737" y="11623"/>
                    <a:pt x="15732" y="11623"/>
                    <a:pt x="15728" y="11623"/>
                  </a:cubicBezTo>
                  <a:cubicBezTo>
                    <a:pt x="15715" y="11623"/>
                    <a:pt x="15700" y="11621"/>
                    <a:pt x="15678" y="11616"/>
                  </a:cubicBezTo>
                  <a:cubicBezTo>
                    <a:pt x="15647" y="11610"/>
                    <a:pt x="15635" y="11604"/>
                    <a:pt x="15618" y="11597"/>
                  </a:cubicBezTo>
                  <a:cubicBezTo>
                    <a:pt x="15599" y="11587"/>
                    <a:pt x="15576" y="11575"/>
                    <a:pt x="15531" y="11567"/>
                  </a:cubicBezTo>
                  <a:cubicBezTo>
                    <a:pt x="15490" y="11557"/>
                    <a:pt x="15471" y="11556"/>
                    <a:pt x="15449" y="11552"/>
                  </a:cubicBezTo>
                  <a:cubicBezTo>
                    <a:pt x="15432" y="11550"/>
                    <a:pt x="15414" y="11548"/>
                    <a:pt x="15380" y="11540"/>
                  </a:cubicBezTo>
                  <a:cubicBezTo>
                    <a:pt x="15346" y="11533"/>
                    <a:pt x="15331" y="11527"/>
                    <a:pt x="15314" y="11521"/>
                  </a:cubicBezTo>
                  <a:cubicBezTo>
                    <a:pt x="15295" y="11513"/>
                    <a:pt x="15273" y="11506"/>
                    <a:pt x="15231" y="11496"/>
                  </a:cubicBezTo>
                  <a:lnTo>
                    <a:pt x="15079" y="11465"/>
                  </a:lnTo>
                  <a:cubicBezTo>
                    <a:pt x="15037" y="11455"/>
                    <a:pt x="15014" y="11454"/>
                    <a:pt x="14993" y="11453"/>
                  </a:cubicBezTo>
                  <a:cubicBezTo>
                    <a:pt x="14975" y="11453"/>
                    <a:pt x="14958" y="11451"/>
                    <a:pt x="14925" y="11443"/>
                  </a:cubicBezTo>
                  <a:cubicBezTo>
                    <a:pt x="14894" y="11436"/>
                    <a:pt x="14877" y="11430"/>
                    <a:pt x="14861" y="11424"/>
                  </a:cubicBezTo>
                  <a:cubicBezTo>
                    <a:pt x="14841" y="11416"/>
                    <a:pt x="14819" y="11407"/>
                    <a:pt x="14777" y="11398"/>
                  </a:cubicBezTo>
                  <a:cubicBezTo>
                    <a:pt x="14738" y="11391"/>
                    <a:pt x="14716" y="11387"/>
                    <a:pt x="14697" y="11385"/>
                  </a:cubicBezTo>
                  <a:cubicBezTo>
                    <a:pt x="14678" y="11382"/>
                    <a:pt x="14660" y="11380"/>
                    <a:pt x="14625" y="11373"/>
                  </a:cubicBezTo>
                  <a:cubicBezTo>
                    <a:pt x="14590" y="11364"/>
                    <a:pt x="14574" y="11361"/>
                    <a:pt x="14557" y="11355"/>
                  </a:cubicBezTo>
                  <a:cubicBezTo>
                    <a:pt x="14538" y="11349"/>
                    <a:pt x="14517" y="11342"/>
                    <a:pt x="14477" y="11333"/>
                  </a:cubicBezTo>
                  <a:cubicBezTo>
                    <a:pt x="14436" y="11324"/>
                    <a:pt x="14417" y="11322"/>
                    <a:pt x="14395" y="11319"/>
                  </a:cubicBezTo>
                  <a:cubicBezTo>
                    <a:pt x="14377" y="11316"/>
                    <a:pt x="14359" y="11315"/>
                    <a:pt x="14324" y="11307"/>
                  </a:cubicBezTo>
                  <a:cubicBezTo>
                    <a:pt x="14281" y="11298"/>
                    <a:pt x="14259" y="11298"/>
                    <a:pt x="14236" y="11296"/>
                  </a:cubicBezTo>
                  <a:cubicBezTo>
                    <a:pt x="14219" y="11295"/>
                    <a:pt x="14202" y="11295"/>
                    <a:pt x="14171" y="11288"/>
                  </a:cubicBezTo>
                  <a:cubicBezTo>
                    <a:pt x="14135" y="11279"/>
                    <a:pt x="14116" y="11276"/>
                    <a:pt x="14098" y="11271"/>
                  </a:cubicBezTo>
                  <a:cubicBezTo>
                    <a:pt x="14080" y="11266"/>
                    <a:pt x="14061" y="11261"/>
                    <a:pt x="14021" y="11253"/>
                  </a:cubicBezTo>
                  <a:cubicBezTo>
                    <a:pt x="13993" y="11247"/>
                    <a:pt x="13981" y="11241"/>
                    <a:pt x="13965" y="11231"/>
                  </a:cubicBezTo>
                  <a:cubicBezTo>
                    <a:pt x="13946" y="11221"/>
                    <a:pt x="13921" y="11209"/>
                    <a:pt x="13874" y="11198"/>
                  </a:cubicBezTo>
                  <a:cubicBezTo>
                    <a:pt x="13833" y="11189"/>
                    <a:pt x="13812" y="11186"/>
                    <a:pt x="13791" y="11185"/>
                  </a:cubicBezTo>
                  <a:cubicBezTo>
                    <a:pt x="13772" y="11183"/>
                    <a:pt x="13757" y="11181"/>
                    <a:pt x="13722" y="11174"/>
                  </a:cubicBezTo>
                  <a:cubicBezTo>
                    <a:pt x="13682" y="11164"/>
                    <a:pt x="13661" y="11162"/>
                    <a:pt x="13642" y="11158"/>
                  </a:cubicBezTo>
                  <a:cubicBezTo>
                    <a:pt x="13623" y="11156"/>
                    <a:pt x="13605" y="11152"/>
                    <a:pt x="13569" y="11145"/>
                  </a:cubicBezTo>
                  <a:lnTo>
                    <a:pt x="13418" y="11114"/>
                  </a:lnTo>
                  <a:cubicBezTo>
                    <a:pt x="13384" y="11106"/>
                    <a:pt x="13367" y="11100"/>
                    <a:pt x="13351" y="11094"/>
                  </a:cubicBezTo>
                  <a:cubicBezTo>
                    <a:pt x="13329" y="11086"/>
                    <a:pt x="13310" y="11078"/>
                    <a:pt x="13267" y="11070"/>
                  </a:cubicBezTo>
                  <a:cubicBezTo>
                    <a:pt x="13185" y="11053"/>
                    <a:pt x="13181" y="11068"/>
                    <a:pt x="13112" y="11053"/>
                  </a:cubicBezTo>
                  <a:cubicBezTo>
                    <a:pt x="13082" y="11047"/>
                    <a:pt x="13069" y="11041"/>
                    <a:pt x="13052" y="11034"/>
                  </a:cubicBezTo>
                  <a:cubicBezTo>
                    <a:pt x="13032" y="11024"/>
                    <a:pt x="13009" y="11013"/>
                    <a:pt x="12966" y="11005"/>
                  </a:cubicBezTo>
                  <a:cubicBezTo>
                    <a:pt x="12929" y="10997"/>
                    <a:pt x="12911" y="10992"/>
                    <a:pt x="12893" y="10988"/>
                  </a:cubicBezTo>
                  <a:cubicBezTo>
                    <a:pt x="12875" y="10983"/>
                    <a:pt x="12856" y="10979"/>
                    <a:pt x="12816" y="10969"/>
                  </a:cubicBezTo>
                  <a:lnTo>
                    <a:pt x="12664" y="10938"/>
                  </a:lnTo>
                  <a:cubicBezTo>
                    <a:pt x="12637" y="10932"/>
                    <a:pt x="12617" y="10930"/>
                    <a:pt x="12601" y="10930"/>
                  </a:cubicBezTo>
                  <a:cubicBezTo>
                    <a:pt x="12587" y="10930"/>
                    <a:pt x="12576" y="10931"/>
                    <a:pt x="12566" y="10932"/>
                  </a:cubicBezTo>
                  <a:cubicBezTo>
                    <a:pt x="12559" y="10932"/>
                    <a:pt x="12552" y="10933"/>
                    <a:pt x="12545" y="10933"/>
                  </a:cubicBezTo>
                  <a:cubicBezTo>
                    <a:pt x="12535" y="10933"/>
                    <a:pt x="12524" y="10932"/>
                    <a:pt x="12507" y="10928"/>
                  </a:cubicBezTo>
                  <a:lnTo>
                    <a:pt x="12355" y="10897"/>
                  </a:lnTo>
                  <a:cubicBezTo>
                    <a:pt x="12321" y="10889"/>
                    <a:pt x="12303" y="10885"/>
                    <a:pt x="12286" y="10879"/>
                  </a:cubicBezTo>
                  <a:cubicBezTo>
                    <a:pt x="12267" y="10872"/>
                    <a:pt x="12246" y="10866"/>
                    <a:pt x="12206" y="10858"/>
                  </a:cubicBezTo>
                  <a:cubicBezTo>
                    <a:pt x="12168" y="10849"/>
                    <a:pt x="12149" y="10846"/>
                    <a:pt x="12131" y="10841"/>
                  </a:cubicBezTo>
                  <a:cubicBezTo>
                    <a:pt x="12112" y="10836"/>
                    <a:pt x="12092" y="10830"/>
                    <a:pt x="12055" y="10823"/>
                  </a:cubicBezTo>
                  <a:cubicBezTo>
                    <a:pt x="12015" y="10813"/>
                    <a:pt x="11994" y="10811"/>
                    <a:pt x="11974" y="10807"/>
                  </a:cubicBezTo>
                  <a:cubicBezTo>
                    <a:pt x="11956" y="10805"/>
                    <a:pt x="11937" y="10801"/>
                    <a:pt x="11903" y="10794"/>
                  </a:cubicBezTo>
                  <a:lnTo>
                    <a:pt x="11752" y="10762"/>
                  </a:lnTo>
                  <a:cubicBezTo>
                    <a:pt x="11722" y="10755"/>
                    <a:pt x="11710" y="10749"/>
                    <a:pt x="11693" y="10740"/>
                  </a:cubicBezTo>
                  <a:cubicBezTo>
                    <a:pt x="11675" y="10732"/>
                    <a:pt x="11650" y="10721"/>
                    <a:pt x="11604" y="10710"/>
                  </a:cubicBezTo>
                  <a:cubicBezTo>
                    <a:pt x="11568" y="10702"/>
                    <a:pt x="11546" y="10702"/>
                    <a:pt x="11526" y="10702"/>
                  </a:cubicBezTo>
                  <a:cubicBezTo>
                    <a:pt x="11522" y="10702"/>
                    <a:pt x="11517" y="10702"/>
                    <a:pt x="11512" y="10702"/>
                  </a:cubicBezTo>
                  <a:cubicBezTo>
                    <a:pt x="11495" y="10702"/>
                    <a:pt x="11481" y="10702"/>
                    <a:pt x="11450" y="10696"/>
                  </a:cubicBezTo>
                  <a:cubicBezTo>
                    <a:pt x="11415" y="10688"/>
                    <a:pt x="11397" y="10682"/>
                    <a:pt x="11380" y="10677"/>
                  </a:cubicBezTo>
                  <a:cubicBezTo>
                    <a:pt x="11361" y="10671"/>
                    <a:pt x="11341" y="10665"/>
                    <a:pt x="11300" y="10656"/>
                  </a:cubicBezTo>
                  <a:cubicBezTo>
                    <a:pt x="11268" y="10648"/>
                    <a:pt x="11251" y="10642"/>
                    <a:pt x="11235" y="10636"/>
                  </a:cubicBezTo>
                  <a:cubicBezTo>
                    <a:pt x="11214" y="10628"/>
                    <a:pt x="11192" y="10619"/>
                    <a:pt x="11150" y="10611"/>
                  </a:cubicBezTo>
                  <a:cubicBezTo>
                    <a:pt x="11125" y="10605"/>
                    <a:pt x="11105" y="10603"/>
                    <a:pt x="11089" y="10603"/>
                  </a:cubicBezTo>
                  <a:cubicBezTo>
                    <a:pt x="11074" y="10603"/>
                    <a:pt x="11062" y="10605"/>
                    <a:pt x="11051" y="10606"/>
                  </a:cubicBezTo>
                  <a:cubicBezTo>
                    <a:pt x="11042" y="10607"/>
                    <a:pt x="11034" y="10608"/>
                    <a:pt x="11025" y="10608"/>
                  </a:cubicBezTo>
                  <a:cubicBezTo>
                    <a:pt x="11017" y="10608"/>
                    <a:pt x="11007" y="10607"/>
                    <a:pt x="10993" y="10604"/>
                  </a:cubicBezTo>
                  <a:cubicBezTo>
                    <a:pt x="10961" y="10598"/>
                    <a:pt x="10949" y="10591"/>
                    <a:pt x="10932" y="10583"/>
                  </a:cubicBezTo>
                  <a:cubicBezTo>
                    <a:pt x="10913" y="10575"/>
                    <a:pt x="10890" y="10564"/>
                    <a:pt x="10845" y="10555"/>
                  </a:cubicBezTo>
                  <a:cubicBezTo>
                    <a:pt x="10799" y="10545"/>
                    <a:pt x="10775" y="10545"/>
                    <a:pt x="10753" y="10545"/>
                  </a:cubicBezTo>
                  <a:cubicBezTo>
                    <a:pt x="10732" y="10545"/>
                    <a:pt x="10719" y="10545"/>
                    <a:pt x="10689" y="10539"/>
                  </a:cubicBezTo>
                  <a:cubicBezTo>
                    <a:pt x="10657" y="10533"/>
                    <a:pt x="10641" y="10526"/>
                    <a:pt x="10627" y="10520"/>
                  </a:cubicBezTo>
                  <a:cubicBezTo>
                    <a:pt x="10605" y="10510"/>
                    <a:pt x="10584" y="10502"/>
                    <a:pt x="10541" y="10492"/>
                  </a:cubicBezTo>
                  <a:cubicBezTo>
                    <a:pt x="10508" y="10486"/>
                    <a:pt x="10494" y="10479"/>
                    <a:pt x="10478" y="10473"/>
                  </a:cubicBezTo>
                  <a:cubicBezTo>
                    <a:pt x="10457" y="10464"/>
                    <a:pt x="10435" y="10455"/>
                    <a:pt x="10392" y="10446"/>
                  </a:cubicBezTo>
                  <a:cubicBezTo>
                    <a:pt x="10360" y="10439"/>
                    <a:pt x="10337" y="10437"/>
                    <a:pt x="10319" y="10437"/>
                  </a:cubicBezTo>
                  <a:cubicBezTo>
                    <a:pt x="10310" y="10437"/>
                    <a:pt x="10303" y="10437"/>
                    <a:pt x="10296" y="10438"/>
                  </a:cubicBezTo>
                  <a:cubicBezTo>
                    <a:pt x="10289" y="10439"/>
                    <a:pt x="10283" y="10439"/>
                    <a:pt x="10276" y="10439"/>
                  </a:cubicBezTo>
                  <a:cubicBezTo>
                    <a:pt x="10265" y="10439"/>
                    <a:pt x="10253" y="10438"/>
                    <a:pt x="10236" y="10434"/>
                  </a:cubicBezTo>
                  <a:cubicBezTo>
                    <a:pt x="10199" y="10426"/>
                    <a:pt x="10184" y="10419"/>
                    <a:pt x="10165" y="10416"/>
                  </a:cubicBezTo>
                  <a:cubicBezTo>
                    <a:pt x="10145" y="10410"/>
                    <a:pt x="10125" y="10405"/>
                    <a:pt x="10087" y="10395"/>
                  </a:cubicBezTo>
                  <a:cubicBezTo>
                    <a:pt x="10044" y="10387"/>
                    <a:pt x="10022" y="10386"/>
                    <a:pt x="9999" y="10383"/>
                  </a:cubicBezTo>
                  <a:cubicBezTo>
                    <a:pt x="9984" y="10382"/>
                    <a:pt x="9967" y="10382"/>
                    <a:pt x="9933" y="10375"/>
                  </a:cubicBezTo>
                  <a:cubicBezTo>
                    <a:pt x="9907" y="10370"/>
                    <a:pt x="9899" y="10364"/>
                    <a:pt x="9883" y="10353"/>
                  </a:cubicBezTo>
                  <a:cubicBezTo>
                    <a:pt x="9864" y="10340"/>
                    <a:pt x="9840" y="10323"/>
                    <a:pt x="9790" y="10313"/>
                  </a:cubicBezTo>
                  <a:cubicBezTo>
                    <a:pt x="9747" y="10303"/>
                    <a:pt x="9726" y="10301"/>
                    <a:pt x="9705" y="10298"/>
                  </a:cubicBezTo>
                  <a:cubicBezTo>
                    <a:pt x="9687" y="10297"/>
                    <a:pt x="9670" y="10296"/>
                    <a:pt x="9635" y="10289"/>
                  </a:cubicBezTo>
                  <a:cubicBezTo>
                    <a:pt x="9592" y="10279"/>
                    <a:pt x="9569" y="10278"/>
                    <a:pt x="9549" y="10277"/>
                  </a:cubicBezTo>
                  <a:cubicBezTo>
                    <a:pt x="9532" y="10274"/>
                    <a:pt x="9515" y="10274"/>
                    <a:pt x="9482" y="10267"/>
                  </a:cubicBezTo>
                  <a:lnTo>
                    <a:pt x="9331" y="10234"/>
                  </a:lnTo>
                  <a:cubicBezTo>
                    <a:pt x="9291" y="10226"/>
                    <a:pt x="9271" y="10222"/>
                    <a:pt x="9252" y="10218"/>
                  </a:cubicBezTo>
                  <a:cubicBezTo>
                    <a:pt x="9233" y="10214"/>
                    <a:pt x="9215" y="10211"/>
                    <a:pt x="9178" y="10204"/>
                  </a:cubicBezTo>
                  <a:cubicBezTo>
                    <a:pt x="9137" y="10194"/>
                    <a:pt x="9115" y="10192"/>
                    <a:pt x="9096" y="10188"/>
                  </a:cubicBezTo>
                  <a:cubicBezTo>
                    <a:pt x="9078" y="10187"/>
                    <a:pt x="9060" y="10183"/>
                    <a:pt x="9024" y="10176"/>
                  </a:cubicBezTo>
                  <a:cubicBezTo>
                    <a:pt x="8994" y="10169"/>
                    <a:pt x="8982" y="10163"/>
                    <a:pt x="8966" y="10155"/>
                  </a:cubicBezTo>
                  <a:cubicBezTo>
                    <a:pt x="8946" y="10146"/>
                    <a:pt x="8924" y="10134"/>
                    <a:pt x="8878" y="10125"/>
                  </a:cubicBezTo>
                  <a:cubicBezTo>
                    <a:pt x="8839" y="10115"/>
                    <a:pt x="8818" y="10113"/>
                    <a:pt x="8799" y="10109"/>
                  </a:cubicBezTo>
                  <a:cubicBezTo>
                    <a:pt x="8781" y="10107"/>
                    <a:pt x="8763" y="10103"/>
                    <a:pt x="8726" y="10096"/>
                  </a:cubicBezTo>
                  <a:lnTo>
                    <a:pt x="8575" y="10065"/>
                  </a:lnTo>
                  <a:cubicBezTo>
                    <a:pt x="8540" y="10056"/>
                    <a:pt x="8524" y="10050"/>
                    <a:pt x="8506" y="10046"/>
                  </a:cubicBezTo>
                  <a:cubicBezTo>
                    <a:pt x="8485" y="10040"/>
                    <a:pt x="8466" y="10034"/>
                    <a:pt x="8425" y="10025"/>
                  </a:cubicBezTo>
                  <a:lnTo>
                    <a:pt x="8273" y="9992"/>
                  </a:lnTo>
                  <a:cubicBezTo>
                    <a:pt x="8236" y="9983"/>
                    <a:pt x="8218" y="9980"/>
                    <a:pt x="8198" y="9976"/>
                  </a:cubicBezTo>
                  <a:cubicBezTo>
                    <a:pt x="8179" y="9974"/>
                    <a:pt x="8161" y="9969"/>
                    <a:pt x="8122" y="9962"/>
                  </a:cubicBezTo>
                  <a:cubicBezTo>
                    <a:pt x="8083" y="9952"/>
                    <a:pt x="8064" y="9950"/>
                    <a:pt x="8043" y="9946"/>
                  </a:cubicBezTo>
                  <a:cubicBezTo>
                    <a:pt x="8024" y="9943"/>
                    <a:pt x="8006" y="9940"/>
                    <a:pt x="7969" y="9933"/>
                  </a:cubicBezTo>
                  <a:lnTo>
                    <a:pt x="7818" y="9901"/>
                  </a:lnTo>
                  <a:cubicBezTo>
                    <a:pt x="7776" y="9891"/>
                    <a:pt x="7755" y="9889"/>
                    <a:pt x="7733" y="9887"/>
                  </a:cubicBezTo>
                  <a:cubicBezTo>
                    <a:pt x="7715" y="9885"/>
                    <a:pt x="7698" y="9884"/>
                    <a:pt x="7664" y="9877"/>
                  </a:cubicBezTo>
                  <a:lnTo>
                    <a:pt x="7513" y="9844"/>
                  </a:lnTo>
                  <a:cubicBezTo>
                    <a:pt x="7484" y="9838"/>
                    <a:pt x="7473" y="9832"/>
                    <a:pt x="7458" y="9824"/>
                  </a:cubicBezTo>
                  <a:cubicBezTo>
                    <a:pt x="7438" y="9811"/>
                    <a:pt x="7413" y="9798"/>
                    <a:pt x="7365" y="9787"/>
                  </a:cubicBezTo>
                  <a:cubicBezTo>
                    <a:pt x="7336" y="9780"/>
                    <a:pt x="7314" y="9778"/>
                    <a:pt x="7297" y="9778"/>
                  </a:cubicBezTo>
                  <a:cubicBezTo>
                    <a:pt x="7287" y="9778"/>
                    <a:pt x="7278" y="9779"/>
                    <a:pt x="7271" y="9780"/>
                  </a:cubicBezTo>
                  <a:cubicBezTo>
                    <a:pt x="7265" y="9780"/>
                    <a:pt x="7260" y="9781"/>
                    <a:pt x="7255" y="9781"/>
                  </a:cubicBezTo>
                  <a:cubicBezTo>
                    <a:pt x="7243" y="9781"/>
                    <a:pt x="7231" y="9779"/>
                    <a:pt x="7210" y="9775"/>
                  </a:cubicBezTo>
                  <a:cubicBezTo>
                    <a:pt x="7180" y="9769"/>
                    <a:pt x="7165" y="9763"/>
                    <a:pt x="7149" y="9756"/>
                  </a:cubicBezTo>
                  <a:cubicBezTo>
                    <a:pt x="7128" y="9746"/>
                    <a:pt x="7107" y="9735"/>
                    <a:pt x="7061" y="9727"/>
                  </a:cubicBezTo>
                  <a:cubicBezTo>
                    <a:pt x="7035" y="9721"/>
                    <a:pt x="7015" y="9719"/>
                    <a:pt x="6999" y="9719"/>
                  </a:cubicBezTo>
                  <a:cubicBezTo>
                    <a:pt x="6985" y="9719"/>
                    <a:pt x="6974" y="9720"/>
                    <a:pt x="6964" y="9721"/>
                  </a:cubicBezTo>
                  <a:cubicBezTo>
                    <a:pt x="6957" y="9721"/>
                    <a:pt x="6950" y="9722"/>
                    <a:pt x="6943" y="9722"/>
                  </a:cubicBezTo>
                  <a:cubicBezTo>
                    <a:pt x="6933" y="9722"/>
                    <a:pt x="6922" y="9721"/>
                    <a:pt x="6905" y="9717"/>
                  </a:cubicBezTo>
                  <a:cubicBezTo>
                    <a:pt x="6877" y="9711"/>
                    <a:pt x="6865" y="9705"/>
                    <a:pt x="6849" y="9696"/>
                  </a:cubicBezTo>
                  <a:cubicBezTo>
                    <a:pt x="6830" y="9684"/>
                    <a:pt x="6805" y="9672"/>
                    <a:pt x="6758" y="9661"/>
                  </a:cubicBezTo>
                  <a:cubicBezTo>
                    <a:pt x="6730" y="9656"/>
                    <a:pt x="6709" y="9655"/>
                    <a:pt x="6692" y="9655"/>
                  </a:cubicBezTo>
                  <a:cubicBezTo>
                    <a:pt x="6680" y="9655"/>
                    <a:pt x="6670" y="9655"/>
                    <a:pt x="6660" y="9656"/>
                  </a:cubicBezTo>
                  <a:cubicBezTo>
                    <a:pt x="6652" y="9658"/>
                    <a:pt x="6645" y="9658"/>
                    <a:pt x="6637" y="9658"/>
                  </a:cubicBezTo>
                  <a:cubicBezTo>
                    <a:pt x="6628" y="9658"/>
                    <a:pt x="6617" y="9657"/>
                    <a:pt x="6602" y="9654"/>
                  </a:cubicBezTo>
                  <a:lnTo>
                    <a:pt x="6299" y="9589"/>
                  </a:lnTo>
                  <a:cubicBezTo>
                    <a:pt x="6272" y="9583"/>
                    <a:pt x="6262" y="9576"/>
                    <a:pt x="6247" y="9568"/>
                  </a:cubicBezTo>
                  <a:cubicBezTo>
                    <a:pt x="6226" y="9556"/>
                    <a:pt x="6202" y="9540"/>
                    <a:pt x="6154" y="9529"/>
                  </a:cubicBezTo>
                  <a:cubicBezTo>
                    <a:pt x="6128" y="9524"/>
                    <a:pt x="6109" y="9522"/>
                    <a:pt x="6092" y="9522"/>
                  </a:cubicBezTo>
                  <a:cubicBezTo>
                    <a:pt x="6078" y="9522"/>
                    <a:pt x="6065" y="9524"/>
                    <a:pt x="6054" y="9526"/>
                  </a:cubicBezTo>
                  <a:cubicBezTo>
                    <a:pt x="6046" y="9527"/>
                    <a:pt x="6039" y="9528"/>
                    <a:pt x="6031" y="9528"/>
                  </a:cubicBezTo>
                  <a:cubicBezTo>
                    <a:pt x="6022" y="9528"/>
                    <a:pt x="6011" y="9526"/>
                    <a:pt x="5996" y="9523"/>
                  </a:cubicBezTo>
                  <a:cubicBezTo>
                    <a:pt x="5962" y="9516"/>
                    <a:pt x="5947" y="9510"/>
                    <a:pt x="5930" y="9504"/>
                  </a:cubicBezTo>
                  <a:cubicBezTo>
                    <a:pt x="5909" y="9497"/>
                    <a:pt x="5890" y="9489"/>
                    <a:pt x="5847" y="9480"/>
                  </a:cubicBezTo>
                  <a:cubicBezTo>
                    <a:pt x="5813" y="9472"/>
                    <a:pt x="5796" y="9466"/>
                    <a:pt x="5782" y="9460"/>
                  </a:cubicBezTo>
                  <a:cubicBezTo>
                    <a:pt x="5763" y="9451"/>
                    <a:pt x="5741" y="9443"/>
                    <a:pt x="5698" y="9435"/>
                  </a:cubicBezTo>
                  <a:cubicBezTo>
                    <a:pt x="5665" y="9428"/>
                    <a:pt x="5641" y="9426"/>
                    <a:pt x="5623" y="9426"/>
                  </a:cubicBezTo>
                  <a:cubicBezTo>
                    <a:pt x="5616" y="9426"/>
                    <a:pt x="5610" y="9426"/>
                    <a:pt x="5605" y="9426"/>
                  </a:cubicBezTo>
                  <a:cubicBezTo>
                    <a:pt x="5599" y="9427"/>
                    <a:pt x="5593" y="9428"/>
                    <a:pt x="5586" y="9428"/>
                  </a:cubicBezTo>
                  <a:cubicBezTo>
                    <a:pt x="5575" y="9428"/>
                    <a:pt x="5563" y="9426"/>
                    <a:pt x="5545" y="9423"/>
                  </a:cubicBezTo>
                  <a:cubicBezTo>
                    <a:pt x="5511" y="9417"/>
                    <a:pt x="5494" y="9411"/>
                    <a:pt x="5478" y="9404"/>
                  </a:cubicBezTo>
                  <a:cubicBezTo>
                    <a:pt x="5457" y="9398"/>
                    <a:pt x="5438" y="9390"/>
                    <a:pt x="5396" y="9381"/>
                  </a:cubicBezTo>
                  <a:lnTo>
                    <a:pt x="5244" y="9350"/>
                  </a:lnTo>
                  <a:cubicBezTo>
                    <a:pt x="5209" y="9342"/>
                    <a:pt x="5193" y="9338"/>
                    <a:pt x="5176" y="9332"/>
                  </a:cubicBezTo>
                  <a:cubicBezTo>
                    <a:pt x="5157" y="9326"/>
                    <a:pt x="5136" y="9320"/>
                    <a:pt x="5096" y="9310"/>
                  </a:cubicBezTo>
                  <a:cubicBezTo>
                    <a:pt x="5060" y="9303"/>
                    <a:pt x="5043" y="9297"/>
                    <a:pt x="5025" y="9292"/>
                  </a:cubicBezTo>
                  <a:cubicBezTo>
                    <a:pt x="5006" y="9286"/>
                    <a:pt x="4985" y="9281"/>
                    <a:pt x="4946" y="9272"/>
                  </a:cubicBezTo>
                  <a:cubicBezTo>
                    <a:pt x="4918" y="9267"/>
                    <a:pt x="4896" y="9265"/>
                    <a:pt x="4879" y="9265"/>
                  </a:cubicBezTo>
                  <a:cubicBezTo>
                    <a:pt x="4867" y="9265"/>
                    <a:pt x="4858" y="9266"/>
                    <a:pt x="4849" y="9266"/>
                  </a:cubicBezTo>
                  <a:cubicBezTo>
                    <a:pt x="4844" y="9266"/>
                    <a:pt x="4839" y="9267"/>
                    <a:pt x="4835" y="9267"/>
                  </a:cubicBezTo>
                  <a:cubicBezTo>
                    <a:pt x="4823" y="9267"/>
                    <a:pt x="4811" y="9266"/>
                    <a:pt x="4790" y="9262"/>
                  </a:cubicBezTo>
                  <a:cubicBezTo>
                    <a:pt x="4761" y="9256"/>
                    <a:pt x="4749" y="9249"/>
                    <a:pt x="4734" y="9241"/>
                  </a:cubicBezTo>
                  <a:cubicBezTo>
                    <a:pt x="4715" y="9230"/>
                    <a:pt x="4691" y="9218"/>
                    <a:pt x="4643" y="9207"/>
                  </a:cubicBezTo>
                  <a:cubicBezTo>
                    <a:pt x="4600" y="9196"/>
                    <a:pt x="4573" y="9196"/>
                    <a:pt x="4553" y="9196"/>
                  </a:cubicBezTo>
                  <a:cubicBezTo>
                    <a:pt x="4534" y="9196"/>
                    <a:pt x="4519" y="9196"/>
                    <a:pt x="4487" y="9189"/>
                  </a:cubicBezTo>
                  <a:cubicBezTo>
                    <a:pt x="4454" y="9182"/>
                    <a:pt x="4437" y="9176"/>
                    <a:pt x="4421" y="9170"/>
                  </a:cubicBezTo>
                  <a:cubicBezTo>
                    <a:pt x="4400" y="9162"/>
                    <a:pt x="4379" y="9154"/>
                    <a:pt x="4337" y="9145"/>
                  </a:cubicBezTo>
                  <a:cubicBezTo>
                    <a:pt x="4297" y="9136"/>
                    <a:pt x="4275" y="9133"/>
                    <a:pt x="4255" y="9132"/>
                  </a:cubicBezTo>
                  <a:cubicBezTo>
                    <a:pt x="4236" y="9130"/>
                    <a:pt x="4219" y="9128"/>
                    <a:pt x="4184" y="9121"/>
                  </a:cubicBezTo>
                  <a:cubicBezTo>
                    <a:pt x="4155" y="9114"/>
                    <a:pt x="4142" y="9108"/>
                    <a:pt x="4127" y="9099"/>
                  </a:cubicBezTo>
                  <a:cubicBezTo>
                    <a:pt x="4107" y="9090"/>
                    <a:pt x="4083" y="9079"/>
                    <a:pt x="4038" y="9068"/>
                  </a:cubicBezTo>
                  <a:cubicBezTo>
                    <a:pt x="4015" y="9063"/>
                    <a:pt x="3997" y="9061"/>
                    <a:pt x="3981" y="9061"/>
                  </a:cubicBezTo>
                  <a:cubicBezTo>
                    <a:pt x="3963" y="9061"/>
                    <a:pt x="3948" y="9063"/>
                    <a:pt x="3936" y="9065"/>
                  </a:cubicBezTo>
                  <a:cubicBezTo>
                    <a:pt x="3928" y="9066"/>
                    <a:pt x="3921" y="9067"/>
                    <a:pt x="3913" y="9067"/>
                  </a:cubicBezTo>
                  <a:cubicBezTo>
                    <a:pt x="3904" y="9067"/>
                    <a:pt x="3895" y="9066"/>
                    <a:pt x="3880" y="9063"/>
                  </a:cubicBezTo>
                  <a:cubicBezTo>
                    <a:pt x="3844" y="9056"/>
                    <a:pt x="3827" y="9050"/>
                    <a:pt x="3809" y="9045"/>
                  </a:cubicBezTo>
                  <a:cubicBezTo>
                    <a:pt x="3789" y="9039"/>
                    <a:pt x="3770" y="9035"/>
                    <a:pt x="3730" y="9025"/>
                  </a:cubicBezTo>
                  <a:cubicBezTo>
                    <a:pt x="3691" y="9017"/>
                    <a:pt x="3670" y="9013"/>
                    <a:pt x="3650" y="9011"/>
                  </a:cubicBezTo>
                  <a:cubicBezTo>
                    <a:pt x="3632" y="9007"/>
                    <a:pt x="3614" y="9005"/>
                    <a:pt x="3578" y="8996"/>
                  </a:cubicBezTo>
                  <a:cubicBezTo>
                    <a:pt x="3548" y="8990"/>
                    <a:pt x="3538" y="8984"/>
                    <a:pt x="3523" y="8976"/>
                  </a:cubicBezTo>
                  <a:cubicBezTo>
                    <a:pt x="3504" y="8964"/>
                    <a:pt x="3479" y="8950"/>
                    <a:pt x="3431" y="8939"/>
                  </a:cubicBezTo>
                  <a:cubicBezTo>
                    <a:pt x="3385" y="8928"/>
                    <a:pt x="3361" y="8928"/>
                    <a:pt x="3340" y="8928"/>
                  </a:cubicBezTo>
                  <a:cubicBezTo>
                    <a:pt x="3323" y="8928"/>
                    <a:pt x="3306" y="8928"/>
                    <a:pt x="3275" y="8921"/>
                  </a:cubicBezTo>
                  <a:cubicBezTo>
                    <a:pt x="3234" y="8912"/>
                    <a:pt x="3213" y="8910"/>
                    <a:pt x="3191" y="8908"/>
                  </a:cubicBezTo>
                  <a:cubicBezTo>
                    <a:pt x="3174" y="8904"/>
                    <a:pt x="3156" y="8903"/>
                    <a:pt x="3122" y="8896"/>
                  </a:cubicBezTo>
                  <a:cubicBezTo>
                    <a:pt x="3094" y="8890"/>
                    <a:pt x="3082" y="8884"/>
                    <a:pt x="3068" y="8874"/>
                  </a:cubicBezTo>
                  <a:cubicBezTo>
                    <a:pt x="3047" y="8863"/>
                    <a:pt x="3022" y="8850"/>
                    <a:pt x="2974" y="8839"/>
                  </a:cubicBezTo>
                  <a:cubicBezTo>
                    <a:pt x="2949" y="8833"/>
                    <a:pt x="2929" y="8831"/>
                    <a:pt x="2912" y="8831"/>
                  </a:cubicBezTo>
                  <a:cubicBezTo>
                    <a:pt x="2899" y="8831"/>
                    <a:pt x="2888" y="8832"/>
                    <a:pt x="2877" y="8833"/>
                  </a:cubicBezTo>
                  <a:cubicBezTo>
                    <a:pt x="2869" y="8834"/>
                    <a:pt x="2862" y="8835"/>
                    <a:pt x="2854" y="8835"/>
                  </a:cubicBezTo>
                  <a:cubicBezTo>
                    <a:pt x="2845" y="8835"/>
                    <a:pt x="2834" y="8834"/>
                    <a:pt x="2819" y="8830"/>
                  </a:cubicBezTo>
                  <a:cubicBezTo>
                    <a:pt x="2791" y="8824"/>
                    <a:pt x="2779" y="8818"/>
                    <a:pt x="2765" y="8809"/>
                  </a:cubicBezTo>
                  <a:cubicBezTo>
                    <a:pt x="2744" y="8796"/>
                    <a:pt x="2720" y="8783"/>
                    <a:pt x="2672" y="8772"/>
                  </a:cubicBezTo>
                  <a:cubicBezTo>
                    <a:pt x="2627" y="8764"/>
                    <a:pt x="2602" y="8764"/>
                    <a:pt x="2579" y="8764"/>
                  </a:cubicBezTo>
                  <a:cubicBezTo>
                    <a:pt x="2561" y="8764"/>
                    <a:pt x="2547" y="8764"/>
                    <a:pt x="2516" y="8758"/>
                  </a:cubicBezTo>
                  <a:cubicBezTo>
                    <a:pt x="2486" y="8752"/>
                    <a:pt x="2472" y="8746"/>
                    <a:pt x="2456" y="8737"/>
                  </a:cubicBezTo>
                  <a:cubicBezTo>
                    <a:pt x="2435" y="8727"/>
                    <a:pt x="2414" y="8717"/>
                    <a:pt x="2367" y="8707"/>
                  </a:cubicBezTo>
                  <a:cubicBezTo>
                    <a:pt x="2326" y="8698"/>
                    <a:pt x="2306" y="8695"/>
                    <a:pt x="2284" y="8693"/>
                  </a:cubicBezTo>
                  <a:cubicBezTo>
                    <a:pt x="2268" y="8692"/>
                    <a:pt x="2250" y="8691"/>
                    <a:pt x="2215" y="8683"/>
                  </a:cubicBezTo>
                  <a:cubicBezTo>
                    <a:pt x="2180" y="8675"/>
                    <a:pt x="2162" y="8672"/>
                    <a:pt x="2145" y="8666"/>
                  </a:cubicBezTo>
                  <a:cubicBezTo>
                    <a:pt x="2125" y="8660"/>
                    <a:pt x="2106" y="8652"/>
                    <a:pt x="2065" y="8644"/>
                  </a:cubicBezTo>
                  <a:cubicBezTo>
                    <a:pt x="2036" y="8637"/>
                    <a:pt x="2014" y="8635"/>
                    <a:pt x="1997" y="8635"/>
                  </a:cubicBezTo>
                  <a:cubicBezTo>
                    <a:pt x="1986" y="8635"/>
                    <a:pt x="1977" y="8636"/>
                    <a:pt x="1969" y="8637"/>
                  </a:cubicBezTo>
                  <a:cubicBezTo>
                    <a:pt x="1963" y="8637"/>
                    <a:pt x="1958" y="8637"/>
                    <a:pt x="1953" y="8637"/>
                  </a:cubicBezTo>
                  <a:cubicBezTo>
                    <a:pt x="1941" y="8637"/>
                    <a:pt x="1929" y="8636"/>
                    <a:pt x="1908" y="8632"/>
                  </a:cubicBezTo>
                  <a:cubicBezTo>
                    <a:pt x="1882" y="8626"/>
                    <a:pt x="1871" y="8620"/>
                    <a:pt x="1856" y="8610"/>
                  </a:cubicBezTo>
                  <a:cubicBezTo>
                    <a:pt x="1836" y="8598"/>
                    <a:pt x="1812" y="8584"/>
                    <a:pt x="1763" y="8574"/>
                  </a:cubicBezTo>
                  <a:cubicBezTo>
                    <a:pt x="1740" y="8569"/>
                    <a:pt x="1721" y="8567"/>
                    <a:pt x="1705" y="8567"/>
                  </a:cubicBezTo>
                  <a:cubicBezTo>
                    <a:pt x="1687" y="8567"/>
                    <a:pt x="1672" y="8570"/>
                    <a:pt x="1659" y="8572"/>
                  </a:cubicBezTo>
                  <a:cubicBezTo>
                    <a:pt x="1649" y="8574"/>
                    <a:pt x="1641" y="8576"/>
                    <a:pt x="1631" y="8576"/>
                  </a:cubicBezTo>
                  <a:cubicBezTo>
                    <a:pt x="1624" y="8576"/>
                    <a:pt x="1616" y="8575"/>
                    <a:pt x="1604" y="8572"/>
                  </a:cubicBezTo>
                  <a:cubicBezTo>
                    <a:pt x="1568" y="8565"/>
                    <a:pt x="1550" y="8560"/>
                    <a:pt x="1532" y="8555"/>
                  </a:cubicBezTo>
                  <a:lnTo>
                    <a:pt x="1453" y="8538"/>
                  </a:lnTo>
                  <a:cubicBezTo>
                    <a:pt x="1423" y="8530"/>
                    <a:pt x="1411" y="8524"/>
                    <a:pt x="1394" y="8517"/>
                  </a:cubicBezTo>
                  <a:cubicBezTo>
                    <a:pt x="1374" y="8508"/>
                    <a:pt x="1351" y="8495"/>
                    <a:pt x="1306" y="8486"/>
                  </a:cubicBezTo>
                  <a:cubicBezTo>
                    <a:pt x="1260" y="8478"/>
                    <a:pt x="1235" y="8478"/>
                    <a:pt x="1214" y="8478"/>
                  </a:cubicBezTo>
                  <a:cubicBezTo>
                    <a:pt x="1196" y="8478"/>
                    <a:pt x="1182" y="8478"/>
                    <a:pt x="1150" y="8471"/>
                  </a:cubicBezTo>
                  <a:cubicBezTo>
                    <a:pt x="1118" y="8463"/>
                    <a:pt x="1101" y="8457"/>
                    <a:pt x="1084" y="8451"/>
                  </a:cubicBezTo>
                  <a:cubicBezTo>
                    <a:pt x="1063" y="8444"/>
                    <a:pt x="1042" y="8437"/>
                    <a:pt x="1000" y="8427"/>
                  </a:cubicBezTo>
                  <a:cubicBezTo>
                    <a:pt x="966" y="8420"/>
                    <a:pt x="949" y="8414"/>
                    <a:pt x="931" y="8409"/>
                  </a:cubicBezTo>
                  <a:cubicBezTo>
                    <a:pt x="912" y="8403"/>
                    <a:pt x="891" y="8397"/>
                    <a:pt x="851" y="8388"/>
                  </a:cubicBezTo>
                  <a:cubicBezTo>
                    <a:pt x="817" y="8381"/>
                    <a:pt x="794" y="8379"/>
                    <a:pt x="775" y="8379"/>
                  </a:cubicBezTo>
                  <a:cubicBezTo>
                    <a:pt x="768" y="8379"/>
                    <a:pt x="762" y="8379"/>
                    <a:pt x="757" y="8380"/>
                  </a:cubicBezTo>
                  <a:cubicBezTo>
                    <a:pt x="738" y="8380"/>
                    <a:pt x="725" y="8380"/>
                    <a:pt x="695" y="8374"/>
                  </a:cubicBezTo>
                  <a:cubicBezTo>
                    <a:pt x="661" y="8366"/>
                    <a:pt x="646" y="8360"/>
                    <a:pt x="629" y="8354"/>
                  </a:cubicBezTo>
                  <a:cubicBezTo>
                    <a:pt x="609" y="8346"/>
                    <a:pt x="587" y="8337"/>
                    <a:pt x="545" y="8329"/>
                  </a:cubicBezTo>
                  <a:cubicBezTo>
                    <a:pt x="502" y="8319"/>
                    <a:pt x="482" y="8318"/>
                    <a:pt x="459" y="8317"/>
                  </a:cubicBezTo>
                  <a:cubicBezTo>
                    <a:pt x="440" y="8317"/>
                    <a:pt x="423" y="8316"/>
                    <a:pt x="391" y="8307"/>
                  </a:cubicBezTo>
                  <a:cubicBezTo>
                    <a:pt x="358" y="8301"/>
                    <a:pt x="345" y="8295"/>
                    <a:pt x="328" y="8288"/>
                  </a:cubicBezTo>
                  <a:cubicBezTo>
                    <a:pt x="307" y="8279"/>
                    <a:pt x="284" y="8268"/>
                    <a:pt x="241" y="8259"/>
                  </a:cubicBezTo>
                  <a:cubicBezTo>
                    <a:pt x="198" y="8250"/>
                    <a:pt x="176" y="8247"/>
                    <a:pt x="156" y="8245"/>
                  </a:cubicBezTo>
                  <a:cubicBezTo>
                    <a:pt x="138" y="8244"/>
                    <a:pt x="121" y="8243"/>
                    <a:pt x="86" y="8234"/>
                  </a:cubicBezTo>
                  <a:cubicBezTo>
                    <a:pt x="81" y="8234"/>
                    <a:pt x="77" y="8233"/>
                    <a:pt x="73" y="8233"/>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1"/>
            <p:cNvSpPr/>
            <p:nvPr/>
          </p:nvSpPr>
          <p:spPr>
            <a:xfrm>
              <a:off x="2744875" y="1217700"/>
              <a:ext cx="191550" cy="436175"/>
            </a:xfrm>
            <a:custGeom>
              <a:avLst/>
              <a:gdLst/>
              <a:ahLst/>
              <a:cxnLst/>
              <a:rect l="l" t="t" r="r" b="b"/>
              <a:pathLst>
                <a:path w="7662" h="17447" extrusionOk="0">
                  <a:moveTo>
                    <a:pt x="6818" y="0"/>
                  </a:moveTo>
                  <a:cubicBezTo>
                    <a:pt x="6766" y="0"/>
                    <a:pt x="6713" y="1"/>
                    <a:pt x="6661" y="5"/>
                  </a:cubicBezTo>
                  <a:cubicBezTo>
                    <a:pt x="6628" y="6"/>
                    <a:pt x="6598" y="12"/>
                    <a:pt x="6566" y="17"/>
                  </a:cubicBezTo>
                  <a:cubicBezTo>
                    <a:pt x="6546" y="20"/>
                    <a:pt x="6524" y="25"/>
                    <a:pt x="6503" y="26"/>
                  </a:cubicBezTo>
                  <a:cubicBezTo>
                    <a:pt x="6481" y="28"/>
                    <a:pt x="6462" y="29"/>
                    <a:pt x="6443" y="31"/>
                  </a:cubicBezTo>
                  <a:cubicBezTo>
                    <a:pt x="6410" y="34"/>
                    <a:pt x="6377" y="35"/>
                    <a:pt x="6346" y="40"/>
                  </a:cubicBezTo>
                  <a:cubicBezTo>
                    <a:pt x="6312" y="44"/>
                    <a:pt x="6280" y="50"/>
                    <a:pt x="6246" y="58"/>
                  </a:cubicBezTo>
                  <a:cubicBezTo>
                    <a:pt x="6228" y="61"/>
                    <a:pt x="6209" y="66"/>
                    <a:pt x="6191" y="68"/>
                  </a:cubicBezTo>
                  <a:cubicBezTo>
                    <a:pt x="6170" y="73"/>
                    <a:pt x="6148" y="74"/>
                    <a:pt x="6128" y="78"/>
                  </a:cubicBezTo>
                  <a:cubicBezTo>
                    <a:pt x="6097" y="83"/>
                    <a:pt x="6065" y="85"/>
                    <a:pt x="6034" y="92"/>
                  </a:cubicBezTo>
                  <a:cubicBezTo>
                    <a:pt x="6002" y="101"/>
                    <a:pt x="5973" y="114"/>
                    <a:pt x="5946" y="126"/>
                  </a:cubicBezTo>
                  <a:cubicBezTo>
                    <a:pt x="5925" y="134"/>
                    <a:pt x="5906" y="143"/>
                    <a:pt x="5887" y="149"/>
                  </a:cubicBezTo>
                  <a:cubicBezTo>
                    <a:pt x="5867" y="155"/>
                    <a:pt x="5845" y="157"/>
                    <a:pt x="5825" y="158"/>
                  </a:cubicBezTo>
                  <a:cubicBezTo>
                    <a:pt x="5795" y="161"/>
                    <a:pt x="5762" y="163"/>
                    <a:pt x="5729" y="173"/>
                  </a:cubicBezTo>
                  <a:cubicBezTo>
                    <a:pt x="5699" y="182"/>
                    <a:pt x="5671" y="194"/>
                    <a:pt x="5643" y="206"/>
                  </a:cubicBezTo>
                  <a:cubicBezTo>
                    <a:pt x="5623" y="213"/>
                    <a:pt x="5603" y="223"/>
                    <a:pt x="5583" y="230"/>
                  </a:cubicBezTo>
                  <a:cubicBezTo>
                    <a:pt x="5562" y="236"/>
                    <a:pt x="5541" y="241"/>
                    <a:pt x="5520" y="244"/>
                  </a:cubicBezTo>
                  <a:cubicBezTo>
                    <a:pt x="5492" y="249"/>
                    <a:pt x="5459" y="255"/>
                    <a:pt x="5428" y="267"/>
                  </a:cubicBezTo>
                  <a:cubicBezTo>
                    <a:pt x="5395" y="280"/>
                    <a:pt x="5367" y="301"/>
                    <a:pt x="5343" y="319"/>
                  </a:cubicBezTo>
                  <a:cubicBezTo>
                    <a:pt x="5325" y="332"/>
                    <a:pt x="5308" y="345"/>
                    <a:pt x="5292" y="352"/>
                  </a:cubicBezTo>
                  <a:cubicBezTo>
                    <a:pt x="5243" y="371"/>
                    <a:pt x="5196" y="393"/>
                    <a:pt x="5148" y="416"/>
                  </a:cubicBezTo>
                  <a:cubicBezTo>
                    <a:pt x="5132" y="423"/>
                    <a:pt x="5111" y="428"/>
                    <a:pt x="5088" y="431"/>
                  </a:cubicBezTo>
                  <a:cubicBezTo>
                    <a:pt x="5059" y="438"/>
                    <a:pt x="5028" y="446"/>
                    <a:pt x="4996" y="461"/>
                  </a:cubicBezTo>
                  <a:cubicBezTo>
                    <a:pt x="4969" y="474"/>
                    <a:pt x="4942" y="490"/>
                    <a:pt x="4914" y="507"/>
                  </a:cubicBezTo>
                  <a:cubicBezTo>
                    <a:pt x="4896" y="516"/>
                    <a:pt x="4876" y="527"/>
                    <a:pt x="4858" y="538"/>
                  </a:cubicBezTo>
                  <a:cubicBezTo>
                    <a:pt x="4811" y="562"/>
                    <a:pt x="4766" y="589"/>
                    <a:pt x="4720" y="616"/>
                  </a:cubicBezTo>
                  <a:cubicBezTo>
                    <a:pt x="4703" y="625"/>
                    <a:pt x="4685" y="635"/>
                    <a:pt x="4665" y="646"/>
                  </a:cubicBezTo>
                  <a:cubicBezTo>
                    <a:pt x="4638" y="660"/>
                    <a:pt x="4610" y="674"/>
                    <a:pt x="4583" y="691"/>
                  </a:cubicBezTo>
                  <a:cubicBezTo>
                    <a:pt x="4539" y="719"/>
                    <a:pt x="4494" y="745"/>
                    <a:pt x="4450" y="774"/>
                  </a:cubicBezTo>
                  <a:cubicBezTo>
                    <a:pt x="4423" y="791"/>
                    <a:pt x="4399" y="809"/>
                    <a:pt x="4375" y="828"/>
                  </a:cubicBezTo>
                  <a:cubicBezTo>
                    <a:pt x="4359" y="841"/>
                    <a:pt x="4341" y="854"/>
                    <a:pt x="4323" y="866"/>
                  </a:cubicBezTo>
                  <a:cubicBezTo>
                    <a:pt x="4294" y="886"/>
                    <a:pt x="4265" y="907"/>
                    <a:pt x="4236" y="928"/>
                  </a:cubicBezTo>
                  <a:lnTo>
                    <a:pt x="4196" y="958"/>
                  </a:lnTo>
                  <a:cubicBezTo>
                    <a:pt x="4172" y="975"/>
                    <a:pt x="4149" y="995"/>
                    <a:pt x="4126" y="1015"/>
                  </a:cubicBezTo>
                  <a:cubicBezTo>
                    <a:pt x="4110" y="1030"/>
                    <a:pt x="4093" y="1046"/>
                    <a:pt x="4075" y="1059"/>
                  </a:cubicBezTo>
                  <a:cubicBezTo>
                    <a:pt x="4050" y="1077"/>
                    <a:pt x="4029" y="1096"/>
                    <a:pt x="4008" y="1118"/>
                  </a:cubicBezTo>
                  <a:cubicBezTo>
                    <a:pt x="3991" y="1133"/>
                    <a:pt x="3975" y="1150"/>
                    <a:pt x="3957" y="1163"/>
                  </a:cubicBezTo>
                  <a:lnTo>
                    <a:pt x="3849" y="1254"/>
                  </a:lnTo>
                  <a:lnTo>
                    <a:pt x="3838" y="1264"/>
                  </a:lnTo>
                  <a:cubicBezTo>
                    <a:pt x="3825" y="1273"/>
                    <a:pt x="3807" y="1283"/>
                    <a:pt x="3785" y="1294"/>
                  </a:cubicBezTo>
                  <a:cubicBezTo>
                    <a:pt x="3759" y="1307"/>
                    <a:pt x="3728" y="1322"/>
                    <a:pt x="3700" y="1345"/>
                  </a:cubicBezTo>
                  <a:cubicBezTo>
                    <a:pt x="3675" y="1369"/>
                    <a:pt x="3657" y="1397"/>
                    <a:pt x="3640" y="1422"/>
                  </a:cubicBezTo>
                  <a:cubicBezTo>
                    <a:pt x="3628" y="1440"/>
                    <a:pt x="3616" y="1459"/>
                    <a:pt x="3603" y="1471"/>
                  </a:cubicBezTo>
                  <a:cubicBezTo>
                    <a:pt x="3587" y="1488"/>
                    <a:pt x="3568" y="1501"/>
                    <a:pt x="3550" y="1514"/>
                  </a:cubicBezTo>
                  <a:cubicBezTo>
                    <a:pt x="3528" y="1532"/>
                    <a:pt x="3504" y="1551"/>
                    <a:pt x="3482" y="1572"/>
                  </a:cubicBezTo>
                  <a:cubicBezTo>
                    <a:pt x="3468" y="1587"/>
                    <a:pt x="3448" y="1599"/>
                    <a:pt x="3432" y="1611"/>
                  </a:cubicBezTo>
                  <a:cubicBezTo>
                    <a:pt x="3405" y="1628"/>
                    <a:pt x="3379" y="1646"/>
                    <a:pt x="3356" y="1669"/>
                  </a:cubicBezTo>
                  <a:cubicBezTo>
                    <a:pt x="3332" y="1695"/>
                    <a:pt x="3316" y="1724"/>
                    <a:pt x="3301" y="1749"/>
                  </a:cubicBezTo>
                  <a:cubicBezTo>
                    <a:pt x="3289" y="1769"/>
                    <a:pt x="3278" y="1788"/>
                    <a:pt x="3266" y="1800"/>
                  </a:cubicBezTo>
                  <a:lnTo>
                    <a:pt x="3222" y="1845"/>
                  </a:lnTo>
                  <a:cubicBezTo>
                    <a:pt x="3199" y="1867"/>
                    <a:pt x="3176" y="1890"/>
                    <a:pt x="3155" y="1913"/>
                  </a:cubicBezTo>
                  <a:cubicBezTo>
                    <a:pt x="3143" y="1926"/>
                    <a:pt x="3125" y="1938"/>
                    <a:pt x="3106" y="1950"/>
                  </a:cubicBezTo>
                  <a:cubicBezTo>
                    <a:pt x="3081" y="1967"/>
                    <a:pt x="3052" y="1985"/>
                    <a:pt x="3029" y="2011"/>
                  </a:cubicBezTo>
                  <a:cubicBezTo>
                    <a:pt x="3006" y="2035"/>
                    <a:pt x="2992" y="2061"/>
                    <a:pt x="2976" y="2087"/>
                  </a:cubicBezTo>
                  <a:cubicBezTo>
                    <a:pt x="2966" y="2105"/>
                    <a:pt x="2954" y="2125"/>
                    <a:pt x="2940" y="2142"/>
                  </a:cubicBezTo>
                  <a:cubicBezTo>
                    <a:pt x="2925" y="2157"/>
                    <a:pt x="2908" y="2174"/>
                    <a:pt x="2891" y="2190"/>
                  </a:cubicBezTo>
                  <a:cubicBezTo>
                    <a:pt x="2871" y="2210"/>
                    <a:pt x="2850" y="2230"/>
                    <a:pt x="2830" y="2253"/>
                  </a:cubicBezTo>
                  <a:cubicBezTo>
                    <a:pt x="2816" y="2270"/>
                    <a:pt x="2799" y="2287"/>
                    <a:pt x="2782" y="2302"/>
                  </a:cubicBezTo>
                  <a:cubicBezTo>
                    <a:pt x="2760" y="2323"/>
                    <a:pt x="2739" y="2344"/>
                    <a:pt x="2721" y="2367"/>
                  </a:cubicBezTo>
                  <a:cubicBezTo>
                    <a:pt x="2702" y="2390"/>
                    <a:pt x="2688" y="2415"/>
                    <a:pt x="2672" y="2442"/>
                  </a:cubicBezTo>
                  <a:cubicBezTo>
                    <a:pt x="2661" y="2460"/>
                    <a:pt x="2651" y="2481"/>
                    <a:pt x="2638" y="2499"/>
                  </a:cubicBezTo>
                  <a:cubicBezTo>
                    <a:pt x="2624" y="2517"/>
                    <a:pt x="2609" y="2533"/>
                    <a:pt x="2592" y="2550"/>
                  </a:cubicBezTo>
                  <a:cubicBezTo>
                    <a:pt x="2570" y="2572"/>
                    <a:pt x="2551" y="2592"/>
                    <a:pt x="2533" y="2617"/>
                  </a:cubicBezTo>
                  <a:cubicBezTo>
                    <a:pt x="2517" y="2640"/>
                    <a:pt x="2500" y="2664"/>
                    <a:pt x="2484" y="2688"/>
                  </a:cubicBezTo>
                  <a:cubicBezTo>
                    <a:pt x="2471" y="2707"/>
                    <a:pt x="2459" y="2727"/>
                    <a:pt x="2446" y="2745"/>
                  </a:cubicBezTo>
                  <a:cubicBezTo>
                    <a:pt x="2427" y="2769"/>
                    <a:pt x="2414" y="2797"/>
                    <a:pt x="2400" y="2824"/>
                  </a:cubicBezTo>
                  <a:cubicBezTo>
                    <a:pt x="2390" y="2845"/>
                    <a:pt x="2380" y="2865"/>
                    <a:pt x="2367" y="2883"/>
                  </a:cubicBezTo>
                  <a:cubicBezTo>
                    <a:pt x="2354" y="2901"/>
                    <a:pt x="2338" y="2919"/>
                    <a:pt x="2323" y="2936"/>
                  </a:cubicBezTo>
                  <a:cubicBezTo>
                    <a:pt x="2303" y="2957"/>
                    <a:pt x="2283" y="2980"/>
                    <a:pt x="2266" y="3004"/>
                  </a:cubicBezTo>
                  <a:cubicBezTo>
                    <a:pt x="2251" y="3028"/>
                    <a:pt x="2235" y="3054"/>
                    <a:pt x="2220" y="3078"/>
                  </a:cubicBezTo>
                  <a:cubicBezTo>
                    <a:pt x="2208" y="3099"/>
                    <a:pt x="2197" y="3118"/>
                    <a:pt x="2184" y="3137"/>
                  </a:cubicBezTo>
                  <a:cubicBezTo>
                    <a:pt x="2172" y="3156"/>
                    <a:pt x="2156" y="3172"/>
                    <a:pt x="2142" y="3189"/>
                  </a:cubicBezTo>
                  <a:cubicBezTo>
                    <a:pt x="2121" y="3211"/>
                    <a:pt x="2102" y="3234"/>
                    <a:pt x="2085" y="3260"/>
                  </a:cubicBezTo>
                  <a:cubicBezTo>
                    <a:pt x="2069" y="3284"/>
                    <a:pt x="2054" y="3311"/>
                    <a:pt x="2042" y="3337"/>
                  </a:cubicBezTo>
                  <a:cubicBezTo>
                    <a:pt x="2034" y="3357"/>
                    <a:pt x="2023" y="3378"/>
                    <a:pt x="2011" y="3398"/>
                  </a:cubicBezTo>
                  <a:cubicBezTo>
                    <a:pt x="1996" y="3423"/>
                    <a:pt x="1984" y="3450"/>
                    <a:pt x="1970" y="3475"/>
                  </a:cubicBezTo>
                  <a:cubicBezTo>
                    <a:pt x="1960" y="3496"/>
                    <a:pt x="1949" y="3518"/>
                    <a:pt x="1937" y="3537"/>
                  </a:cubicBezTo>
                  <a:cubicBezTo>
                    <a:pt x="1925" y="3556"/>
                    <a:pt x="1911" y="3575"/>
                    <a:pt x="1897" y="3593"/>
                  </a:cubicBezTo>
                  <a:cubicBezTo>
                    <a:pt x="1879" y="3617"/>
                    <a:pt x="1863" y="3640"/>
                    <a:pt x="1847" y="3665"/>
                  </a:cubicBezTo>
                  <a:cubicBezTo>
                    <a:pt x="1833" y="3692"/>
                    <a:pt x="1817" y="3719"/>
                    <a:pt x="1802" y="3747"/>
                  </a:cubicBezTo>
                  <a:lnTo>
                    <a:pt x="1770" y="3802"/>
                  </a:lnTo>
                  <a:cubicBezTo>
                    <a:pt x="1758" y="3822"/>
                    <a:pt x="1745" y="3841"/>
                    <a:pt x="1732" y="3862"/>
                  </a:cubicBezTo>
                  <a:cubicBezTo>
                    <a:pt x="1715" y="3886"/>
                    <a:pt x="1699" y="3910"/>
                    <a:pt x="1685" y="3936"/>
                  </a:cubicBezTo>
                  <a:cubicBezTo>
                    <a:pt x="1672" y="3961"/>
                    <a:pt x="1661" y="3990"/>
                    <a:pt x="1651" y="4019"/>
                  </a:cubicBezTo>
                  <a:cubicBezTo>
                    <a:pt x="1643" y="4040"/>
                    <a:pt x="1635" y="4062"/>
                    <a:pt x="1624" y="4081"/>
                  </a:cubicBezTo>
                  <a:cubicBezTo>
                    <a:pt x="1615" y="4100"/>
                    <a:pt x="1600" y="4117"/>
                    <a:pt x="1587" y="4135"/>
                  </a:cubicBezTo>
                  <a:cubicBezTo>
                    <a:pt x="1567" y="4160"/>
                    <a:pt x="1549" y="4184"/>
                    <a:pt x="1536" y="4211"/>
                  </a:cubicBezTo>
                  <a:cubicBezTo>
                    <a:pt x="1525" y="4231"/>
                    <a:pt x="1513" y="4252"/>
                    <a:pt x="1501" y="4271"/>
                  </a:cubicBezTo>
                  <a:cubicBezTo>
                    <a:pt x="1485" y="4295"/>
                    <a:pt x="1472" y="4322"/>
                    <a:pt x="1458" y="4347"/>
                  </a:cubicBezTo>
                  <a:cubicBezTo>
                    <a:pt x="1443" y="4378"/>
                    <a:pt x="1435" y="4409"/>
                    <a:pt x="1428" y="4437"/>
                  </a:cubicBezTo>
                  <a:cubicBezTo>
                    <a:pt x="1422" y="4461"/>
                    <a:pt x="1416" y="4482"/>
                    <a:pt x="1409" y="4499"/>
                  </a:cubicBezTo>
                  <a:cubicBezTo>
                    <a:pt x="1399" y="4518"/>
                    <a:pt x="1386" y="4535"/>
                    <a:pt x="1372" y="4553"/>
                  </a:cubicBezTo>
                  <a:cubicBezTo>
                    <a:pt x="1355" y="4576"/>
                    <a:pt x="1336" y="4602"/>
                    <a:pt x="1322" y="4632"/>
                  </a:cubicBezTo>
                  <a:lnTo>
                    <a:pt x="1277" y="4731"/>
                  </a:lnTo>
                  <a:lnTo>
                    <a:pt x="1256" y="4774"/>
                  </a:lnTo>
                  <a:cubicBezTo>
                    <a:pt x="1248" y="4796"/>
                    <a:pt x="1236" y="4815"/>
                    <a:pt x="1225" y="4837"/>
                  </a:cubicBezTo>
                  <a:cubicBezTo>
                    <a:pt x="1211" y="4862"/>
                    <a:pt x="1198" y="4888"/>
                    <a:pt x="1186" y="4913"/>
                  </a:cubicBezTo>
                  <a:cubicBezTo>
                    <a:pt x="1174" y="4941"/>
                    <a:pt x="1165" y="4968"/>
                    <a:pt x="1157" y="4997"/>
                  </a:cubicBezTo>
                  <a:cubicBezTo>
                    <a:pt x="1150" y="5018"/>
                    <a:pt x="1143" y="5040"/>
                    <a:pt x="1134" y="5062"/>
                  </a:cubicBezTo>
                  <a:cubicBezTo>
                    <a:pt x="1127" y="5081"/>
                    <a:pt x="1116" y="5103"/>
                    <a:pt x="1107" y="5124"/>
                  </a:cubicBezTo>
                  <a:cubicBezTo>
                    <a:pt x="1093" y="5149"/>
                    <a:pt x="1081" y="5177"/>
                    <a:pt x="1071" y="5204"/>
                  </a:cubicBezTo>
                  <a:cubicBezTo>
                    <a:pt x="1061" y="5226"/>
                    <a:pt x="1050" y="5246"/>
                    <a:pt x="1042" y="5268"/>
                  </a:cubicBezTo>
                  <a:cubicBezTo>
                    <a:pt x="1030" y="5295"/>
                    <a:pt x="1018" y="5321"/>
                    <a:pt x="1007" y="5348"/>
                  </a:cubicBezTo>
                  <a:cubicBezTo>
                    <a:pt x="995" y="5379"/>
                    <a:pt x="988" y="5410"/>
                    <a:pt x="984" y="5439"/>
                  </a:cubicBezTo>
                  <a:cubicBezTo>
                    <a:pt x="981" y="5463"/>
                    <a:pt x="978" y="5485"/>
                    <a:pt x="970" y="5503"/>
                  </a:cubicBezTo>
                  <a:lnTo>
                    <a:pt x="952" y="5549"/>
                  </a:lnTo>
                  <a:cubicBezTo>
                    <a:pt x="940" y="5583"/>
                    <a:pt x="927" y="5614"/>
                    <a:pt x="915" y="5648"/>
                  </a:cubicBezTo>
                  <a:cubicBezTo>
                    <a:pt x="907" y="5669"/>
                    <a:pt x="896" y="5691"/>
                    <a:pt x="886" y="5710"/>
                  </a:cubicBezTo>
                  <a:cubicBezTo>
                    <a:pt x="872" y="5735"/>
                    <a:pt x="859" y="5763"/>
                    <a:pt x="848" y="5790"/>
                  </a:cubicBezTo>
                  <a:cubicBezTo>
                    <a:pt x="841" y="5812"/>
                    <a:pt x="830" y="5832"/>
                    <a:pt x="820" y="5854"/>
                  </a:cubicBezTo>
                  <a:cubicBezTo>
                    <a:pt x="808" y="5880"/>
                    <a:pt x="796" y="5906"/>
                    <a:pt x="787" y="5934"/>
                  </a:cubicBezTo>
                  <a:cubicBezTo>
                    <a:pt x="778" y="5961"/>
                    <a:pt x="769" y="5989"/>
                    <a:pt x="762" y="6015"/>
                  </a:cubicBezTo>
                  <a:cubicBezTo>
                    <a:pt x="753" y="6038"/>
                    <a:pt x="747" y="6061"/>
                    <a:pt x="740" y="6084"/>
                  </a:cubicBezTo>
                  <a:cubicBezTo>
                    <a:pt x="729" y="6115"/>
                    <a:pt x="726" y="6145"/>
                    <a:pt x="722" y="6173"/>
                  </a:cubicBezTo>
                  <a:cubicBezTo>
                    <a:pt x="720" y="6196"/>
                    <a:pt x="716" y="6218"/>
                    <a:pt x="710" y="6238"/>
                  </a:cubicBezTo>
                  <a:cubicBezTo>
                    <a:pt x="701" y="6270"/>
                    <a:pt x="690" y="6300"/>
                    <a:pt x="681" y="6333"/>
                  </a:cubicBezTo>
                  <a:lnTo>
                    <a:pt x="665" y="6388"/>
                  </a:lnTo>
                  <a:cubicBezTo>
                    <a:pt x="659" y="6406"/>
                    <a:pt x="648" y="6425"/>
                    <a:pt x="636" y="6444"/>
                  </a:cubicBezTo>
                  <a:cubicBezTo>
                    <a:pt x="620" y="6468"/>
                    <a:pt x="602" y="6497"/>
                    <a:pt x="594" y="6530"/>
                  </a:cubicBezTo>
                  <a:cubicBezTo>
                    <a:pt x="586" y="6558"/>
                    <a:pt x="580" y="6587"/>
                    <a:pt x="575" y="6615"/>
                  </a:cubicBezTo>
                  <a:cubicBezTo>
                    <a:pt x="572" y="6638"/>
                    <a:pt x="568" y="6661"/>
                    <a:pt x="562" y="6684"/>
                  </a:cubicBezTo>
                  <a:cubicBezTo>
                    <a:pt x="554" y="6710"/>
                    <a:pt x="550" y="6738"/>
                    <a:pt x="544" y="6766"/>
                  </a:cubicBezTo>
                  <a:cubicBezTo>
                    <a:pt x="539" y="6790"/>
                    <a:pt x="534" y="6813"/>
                    <a:pt x="528" y="6836"/>
                  </a:cubicBezTo>
                  <a:cubicBezTo>
                    <a:pt x="522" y="6859"/>
                    <a:pt x="515" y="6881"/>
                    <a:pt x="508" y="6904"/>
                  </a:cubicBezTo>
                  <a:cubicBezTo>
                    <a:pt x="498" y="6932"/>
                    <a:pt x="489" y="6959"/>
                    <a:pt x="481" y="6987"/>
                  </a:cubicBezTo>
                  <a:cubicBezTo>
                    <a:pt x="477" y="7008"/>
                    <a:pt x="468" y="7030"/>
                    <a:pt x="460" y="7053"/>
                  </a:cubicBezTo>
                  <a:cubicBezTo>
                    <a:pt x="449" y="7080"/>
                    <a:pt x="441" y="7108"/>
                    <a:pt x="433" y="7136"/>
                  </a:cubicBezTo>
                  <a:cubicBezTo>
                    <a:pt x="426" y="7159"/>
                    <a:pt x="419" y="7182"/>
                    <a:pt x="412" y="7205"/>
                  </a:cubicBezTo>
                  <a:cubicBezTo>
                    <a:pt x="402" y="7231"/>
                    <a:pt x="394" y="7259"/>
                    <a:pt x="388" y="7286"/>
                  </a:cubicBezTo>
                  <a:cubicBezTo>
                    <a:pt x="380" y="7317"/>
                    <a:pt x="378" y="7348"/>
                    <a:pt x="377" y="7377"/>
                  </a:cubicBezTo>
                  <a:cubicBezTo>
                    <a:pt x="377" y="7398"/>
                    <a:pt x="376" y="7420"/>
                    <a:pt x="371" y="7442"/>
                  </a:cubicBezTo>
                  <a:cubicBezTo>
                    <a:pt x="366" y="7465"/>
                    <a:pt x="357" y="7486"/>
                    <a:pt x="350" y="7507"/>
                  </a:cubicBezTo>
                  <a:cubicBezTo>
                    <a:pt x="339" y="7534"/>
                    <a:pt x="328" y="7563"/>
                    <a:pt x="322" y="7592"/>
                  </a:cubicBezTo>
                  <a:cubicBezTo>
                    <a:pt x="315" y="7623"/>
                    <a:pt x="315" y="7654"/>
                    <a:pt x="314" y="7684"/>
                  </a:cubicBezTo>
                  <a:cubicBezTo>
                    <a:pt x="314" y="7707"/>
                    <a:pt x="314" y="7729"/>
                    <a:pt x="309" y="7751"/>
                  </a:cubicBezTo>
                  <a:cubicBezTo>
                    <a:pt x="303" y="7780"/>
                    <a:pt x="298" y="7808"/>
                    <a:pt x="293" y="7837"/>
                  </a:cubicBezTo>
                  <a:cubicBezTo>
                    <a:pt x="290" y="7860"/>
                    <a:pt x="286" y="7883"/>
                    <a:pt x="281" y="7905"/>
                  </a:cubicBezTo>
                  <a:cubicBezTo>
                    <a:pt x="273" y="7952"/>
                    <a:pt x="265" y="7999"/>
                    <a:pt x="256" y="8046"/>
                  </a:cubicBezTo>
                  <a:lnTo>
                    <a:pt x="253" y="8060"/>
                  </a:lnTo>
                  <a:cubicBezTo>
                    <a:pt x="250" y="8078"/>
                    <a:pt x="241" y="8097"/>
                    <a:pt x="231" y="8119"/>
                  </a:cubicBezTo>
                  <a:cubicBezTo>
                    <a:pt x="221" y="8146"/>
                    <a:pt x="207" y="8176"/>
                    <a:pt x="201" y="8210"/>
                  </a:cubicBezTo>
                  <a:cubicBezTo>
                    <a:pt x="195" y="8244"/>
                    <a:pt x="199" y="8278"/>
                    <a:pt x="201" y="8307"/>
                  </a:cubicBezTo>
                  <a:cubicBezTo>
                    <a:pt x="205" y="8329"/>
                    <a:pt x="206" y="8352"/>
                    <a:pt x="202" y="8369"/>
                  </a:cubicBezTo>
                  <a:cubicBezTo>
                    <a:pt x="194" y="8420"/>
                    <a:pt x="187" y="8472"/>
                    <a:pt x="178" y="8522"/>
                  </a:cubicBezTo>
                  <a:lnTo>
                    <a:pt x="172" y="8559"/>
                  </a:lnTo>
                  <a:cubicBezTo>
                    <a:pt x="168" y="8600"/>
                    <a:pt x="162" y="8640"/>
                    <a:pt x="156" y="8679"/>
                  </a:cubicBezTo>
                  <a:cubicBezTo>
                    <a:pt x="153" y="8702"/>
                    <a:pt x="145" y="8721"/>
                    <a:pt x="138" y="8743"/>
                  </a:cubicBezTo>
                  <a:cubicBezTo>
                    <a:pt x="128" y="8771"/>
                    <a:pt x="120" y="8800"/>
                    <a:pt x="115" y="8831"/>
                  </a:cubicBezTo>
                  <a:cubicBezTo>
                    <a:pt x="112" y="8862"/>
                    <a:pt x="112" y="8891"/>
                    <a:pt x="112" y="8921"/>
                  </a:cubicBezTo>
                  <a:cubicBezTo>
                    <a:pt x="112" y="8944"/>
                    <a:pt x="114" y="8967"/>
                    <a:pt x="110" y="8989"/>
                  </a:cubicBezTo>
                  <a:cubicBezTo>
                    <a:pt x="108" y="9022"/>
                    <a:pt x="104" y="9052"/>
                    <a:pt x="102" y="9083"/>
                  </a:cubicBezTo>
                  <a:lnTo>
                    <a:pt x="96" y="9145"/>
                  </a:lnTo>
                  <a:cubicBezTo>
                    <a:pt x="93" y="9168"/>
                    <a:pt x="91" y="9191"/>
                    <a:pt x="87" y="9213"/>
                  </a:cubicBezTo>
                  <a:cubicBezTo>
                    <a:pt x="84" y="9243"/>
                    <a:pt x="80" y="9272"/>
                    <a:pt x="78" y="9301"/>
                  </a:cubicBezTo>
                  <a:cubicBezTo>
                    <a:pt x="75" y="9324"/>
                    <a:pt x="69" y="9346"/>
                    <a:pt x="66" y="9369"/>
                  </a:cubicBezTo>
                  <a:cubicBezTo>
                    <a:pt x="59" y="9399"/>
                    <a:pt x="53" y="9428"/>
                    <a:pt x="50" y="9458"/>
                  </a:cubicBezTo>
                  <a:cubicBezTo>
                    <a:pt x="47" y="9485"/>
                    <a:pt x="47" y="9514"/>
                    <a:pt x="47" y="9544"/>
                  </a:cubicBezTo>
                  <a:cubicBezTo>
                    <a:pt x="47" y="9567"/>
                    <a:pt x="47" y="9591"/>
                    <a:pt x="45" y="9613"/>
                  </a:cubicBezTo>
                  <a:cubicBezTo>
                    <a:pt x="44" y="9636"/>
                    <a:pt x="40" y="9657"/>
                    <a:pt x="35" y="9679"/>
                  </a:cubicBezTo>
                  <a:cubicBezTo>
                    <a:pt x="29" y="9708"/>
                    <a:pt x="23" y="9739"/>
                    <a:pt x="21" y="9768"/>
                  </a:cubicBezTo>
                  <a:cubicBezTo>
                    <a:pt x="19" y="9798"/>
                    <a:pt x="21" y="9827"/>
                    <a:pt x="24" y="9857"/>
                  </a:cubicBezTo>
                  <a:cubicBezTo>
                    <a:pt x="26" y="9879"/>
                    <a:pt x="29" y="9902"/>
                    <a:pt x="27" y="9925"/>
                  </a:cubicBezTo>
                  <a:cubicBezTo>
                    <a:pt x="24" y="9976"/>
                    <a:pt x="23" y="10029"/>
                    <a:pt x="21" y="10081"/>
                  </a:cubicBezTo>
                  <a:cubicBezTo>
                    <a:pt x="21" y="10109"/>
                    <a:pt x="21" y="10138"/>
                    <a:pt x="23" y="10167"/>
                  </a:cubicBezTo>
                  <a:cubicBezTo>
                    <a:pt x="24" y="10190"/>
                    <a:pt x="24" y="10215"/>
                    <a:pt x="24" y="10236"/>
                  </a:cubicBezTo>
                  <a:cubicBezTo>
                    <a:pt x="23" y="10259"/>
                    <a:pt x="18" y="10281"/>
                    <a:pt x="13" y="10302"/>
                  </a:cubicBezTo>
                  <a:cubicBezTo>
                    <a:pt x="7" y="10331"/>
                    <a:pt x="0" y="10361"/>
                    <a:pt x="0" y="10394"/>
                  </a:cubicBezTo>
                  <a:cubicBezTo>
                    <a:pt x="0" y="10424"/>
                    <a:pt x="5" y="10454"/>
                    <a:pt x="9" y="10485"/>
                  </a:cubicBezTo>
                  <a:cubicBezTo>
                    <a:pt x="13" y="10508"/>
                    <a:pt x="17" y="10530"/>
                    <a:pt x="17" y="10551"/>
                  </a:cubicBezTo>
                  <a:cubicBezTo>
                    <a:pt x="17" y="10574"/>
                    <a:pt x="13" y="10597"/>
                    <a:pt x="11" y="10620"/>
                  </a:cubicBezTo>
                  <a:cubicBezTo>
                    <a:pt x="6" y="10651"/>
                    <a:pt x="3" y="10681"/>
                    <a:pt x="3" y="10709"/>
                  </a:cubicBezTo>
                  <a:cubicBezTo>
                    <a:pt x="3" y="10739"/>
                    <a:pt x="5" y="10769"/>
                    <a:pt x="6" y="10800"/>
                  </a:cubicBezTo>
                  <a:lnTo>
                    <a:pt x="7" y="10865"/>
                  </a:lnTo>
                  <a:cubicBezTo>
                    <a:pt x="9" y="10894"/>
                    <a:pt x="12" y="10923"/>
                    <a:pt x="15" y="10951"/>
                  </a:cubicBezTo>
                  <a:cubicBezTo>
                    <a:pt x="18" y="10974"/>
                    <a:pt x="19" y="10998"/>
                    <a:pt x="21" y="11021"/>
                  </a:cubicBezTo>
                  <a:cubicBezTo>
                    <a:pt x="23" y="11050"/>
                    <a:pt x="24" y="11078"/>
                    <a:pt x="27" y="11107"/>
                  </a:cubicBezTo>
                  <a:cubicBezTo>
                    <a:pt x="29" y="11130"/>
                    <a:pt x="30" y="11154"/>
                    <a:pt x="32" y="11178"/>
                  </a:cubicBezTo>
                  <a:cubicBezTo>
                    <a:pt x="33" y="11208"/>
                    <a:pt x="39" y="11236"/>
                    <a:pt x="44" y="11265"/>
                  </a:cubicBezTo>
                  <a:cubicBezTo>
                    <a:pt x="47" y="11288"/>
                    <a:pt x="51" y="11311"/>
                    <a:pt x="53" y="11333"/>
                  </a:cubicBezTo>
                  <a:cubicBezTo>
                    <a:pt x="55" y="11356"/>
                    <a:pt x="53" y="11377"/>
                    <a:pt x="50" y="11399"/>
                  </a:cubicBezTo>
                  <a:cubicBezTo>
                    <a:pt x="47" y="11429"/>
                    <a:pt x="44" y="11460"/>
                    <a:pt x="47" y="11490"/>
                  </a:cubicBezTo>
                  <a:lnTo>
                    <a:pt x="51" y="11559"/>
                  </a:lnTo>
                  <a:cubicBezTo>
                    <a:pt x="53" y="11587"/>
                    <a:pt x="55" y="11617"/>
                    <a:pt x="57" y="11646"/>
                  </a:cubicBezTo>
                  <a:cubicBezTo>
                    <a:pt x="61" y="11675"/>
                    <a:pt x="66" y="11704"/>
                    <a:pt x="70" y="11732"/>
                  </a:cubicBezTo>
                  <a:cubicBezTo>
                    <a:pt x="74" y="11755"/>
                    <a:pt x="78" y="11779"/>
                    <a:pt x="80" y="11803"/>
                  </a:cubicBezTo>
                  <a:cubicBezTo>
                    <a:pt x="84" y="11832"/>
                    <a:pt x="90" y="11859"/>
                    <a:pt x="95" y="11889"/>
                  </a:cubicBezTo>
                  <a:cubicBezTo>
                    <a:pt x="97" y="11912"/>
                    <a:pt x="102" y="11935"/>
                    <a:pt x="104" y="11956"/>
                  </a:cubicBezTo>
                  <a:cubicBezTo>
                    <a:pt x="109" y="11990"/>
                    <a:pt x="114" y="12025"/>
                    <a:pt x="118" y="12058"/>
                  </a:cubicBezTo>
                  <a:lnTo>
                    <a:pt x="126" y="12111"/>
                  </a:lnTo>
                  <a:cubicBezTo>
                    <a:pt x="128" y="12134"/>
                    <a:pt x="128" y="12156"/>
                    <a:pt x="128" y="12179"/>
                  </a:cubicBezTo>
                  <a:cubicBezTo>
                    <a:pt x="130" y="12208"/>
                    <a:pt x="130" y="12239"/>
                    <a:pt x="135" y="12268"/>
                  </a:cubicBezTo>
                  <a:cubicBezTo>
                    <a:pt x="139" y="12295"/>
                    <a:pt x="145" y="12325"/>
                    <a:pt x="153" y="12354"/>
                  </a:cubicBezTo>
                  <a:cubicBezTo>
                    <a:pt x="159" y="12374"/>
                    <a:pt x="165" y="12397"/>
                    <a:pt x="168" y="12420"/>
                  </a:cubicBezTo>
                  <a:cubicBezTo>
                    <a:pt x="172" y="12449"/>
                    <a:pt x="178" y="12476"/>
                    <a:pt x="187" y="12505"/>
                  </a:cubicBezTo>
                  <a:cubicBezTo>
                    <a:pt x="193" y="12526"/>
                    <a:pt x="196" y="12549"/>
                    <a:pt x="201" y="12572"/>
                  </a:cubicBezTo>
                  <a:cubicBezTo>
                    <a:pt x="205" y="12592"/>
                    <a:pt x="206" y="12615"/>
                    <a:pt x="206" y="12638"/>
                  </a:cubicBezTo>
                  <a:cubicBezTo>
                    <a:pt x="207" y="12669"/>
                    <a:pt x="207" y="12699"/>
                    <a:pt x="213" y="12728"/>
                  </a:cubicBezTo>
                  <a:cubicBezTo>
                    <a:pt x="218" y="12750"/>
                    <a:pt x="219" y="12773"/>
                    <a:pt x="221" y="12796"/>
                  </a:cubicBezTo>
                  <a:cubicBezTo>
                    <a:pt x="223" y="12825"/>
                    <a:pt x="225" y="12855"/>
                    <a:pt x="231" y="12883"/>
                  </a:cubicBezTo>
                  <a:cubicBezTo>
                    <a:pt x="237" y="12917"/>
                    <a:pt x="251" y="12947"/>
                    <a:pt x="263" y="12973"/>
                  </a:cubicBezTo>
                  <a:cubicBezTo>
                    <a:pt x="273" y="12994"/>
                    <a:pt x="281" y="13014"/>
                    <a:pt x="286" y="13032"/>
                  </a:cubicBezTo>
                  <a:cubicBezTo>
                    <a:pt x="293" y="13062"/>
                    <a:pt x="302" y="13092"/>
                    <a:pt x="309" y="13122"/>
                  </a:cubicBezTo>
                  <a:cubicBezTo>
                    <a:pt x="315" y="13142"/>
                    <a:pt x="321" y="13164"/>
                    <a:pt x="326" y="13185"/>
                  </a:cubicBezTo>
                  <a:cubicBezTo>
                    <a:pt x="330" y="13203"/>
                    <a:pt x="332" y="13226"/>
                    <a:pt x="332" y="13249"/>
                  </a:cubicBezTo>
                  <a:cubicBezTo>
                    <a:pt x="333" y="13277"/>
                    <a:pt x="333" y="13309"/>
                    <a:pt x="342" y="13342"/>
                  </a:cubicBezTo>
                  <a:cubicBezTo>
                    <a:pt x="351" y="13376"/>
                    <a:pt x="366" y="13404"/>
                    <a:pt x="380" y="13430"/>
                  </a:cubicBezTo>
                  <a:cubicBezTo>
                    <a:pt x="390" y="13451"/>
                    <a:pt x="401" y="13469"/>
                    <a:pt x="406" y="13487"/>
                  </a:cubicBezTo>
                  <a:cubicBezTo>
                    <a:pt x="412" y="13510"/>
                    <a:pt x="414" y="13533"/>
                    <a:pt x="419" y="13555"/>
                  </a:cubicBezTo>
                  <a:cubicBezTo>
                    <a:pt x="424" y="13584"/>
                    <a:pt x="430" y="13613"/>
                    <a:pt x="437" y="13642"/>
                  </a:cubicBezTo>
                  <a:cubicBezTo>
                    <a:pt x="443" y="13663"/>
                    <a:pt x="449" y="13686"/>
                    <a:pt x="454" y="13709"/>
                  </a:cubicBezTo>
                  <a:cubicBezTo>
                    <a:pt x="460" y="13737"/>
                    <a:pt x="466" y="13766"/>
                    <a:pt x="475" y="13794"/>
                  </a:cubicBezTo>
                  <a:cubicBezTo>
                    <a:pt x="485" y="13824"/>
                    <a:pt x="498" y="13851"/>
                    <a:pt x="514" y="13879"/>
                  </a:cubicBezTo>
                  <a:cubicBezTo>
                    <a:pt x="522" y="13898"/>
                    <a:pt x="533" y="13916"/>
                    <a:pt x="540" y="13937"/>
                  </a:cubicBezTo>
                  <a:cubicBezTo>
                    <a:pt x="546" y="13958"/>
                    <a:pt x="554" y="13979"/>
                    <a:pt x="560" y="14001"/>
                  </a:cubicBezTo>
                  <a:cubicBezTo>
                    <a:pt x="569" y="14030"/>
                    <a:pt x="577" y="14058"/>
                    <a:pt x="588" y="14087"/>
                  </a:cubicBezTo>
                  <a:cubicBezTo>
                    <a:pt x="598" y="14116"/>
                    <a:pt x="608" y="14143"/>
                    <a:pt x="620" y="14172"/>
                  </a:cubicBezTo>
                  <a:cubicBezTo>
                    <a:pt x="630" y="14191"/>
                    <a:pt x="637" y="14213"/>
                    <a:pt x="644" y="14232"/>
                  </a:cubicBezTo>
                  <a:cubicBezTo>
                    <a:pt x="653" y="14254"/>
                    <a:pt x="660" y="14275"/>
                    <a:pt x="666" y="14298"/>
                  </a:cubicBezTo>
                  <a:cubicBezTo>
                    <a:pt x="674" y="14324"/>
                    <a:pt x="683" y="14353"/>
                    <a:pt x="693" y="14381"/>
                  </a:cubicBezTo>
                  <a:cubicBezTo>
                    <a:pt x="701" y="14402"/>
                    <a:pt x="709" y="14425"/>
                    <a:pt x="715" y="14445"/>
                  </a:cubicBezTo>
                  <a:cubicBezTo>
                    <a:pt x="723" y="14473"/>
                    <a:pt x="732" y="14502"/>
                    <a:pt x="744" y="14529"/>
                  </a:cubicBezTo>
                  <a:cubicBezTo>
                    <a:pt x="752" y="14551"/>
                    <a:pt x="760" y="14571"/>
                    <a:pt x="768" y="14593"/>
                  </a:cubicBezTo>
                  <a:cubicBezTo>
                    <a:pt x="776" y="14620"/>
                    <a:pt x="787" y="14648"/>
                    <a:pt x="800" y="14674"/>
                  </a:cubicBezTo>
                  <a:cubicBezTo>
                    <a:pt x="813" y="14706"/>
                    <a:pt x="829" y="14736"/>
                    <a:pt x="843" y="14766"/>
                  </a:cubicBezTo>
                  <a:lnTo>
                    <a:pt x="867" y="14817"/>
                  </a:lnTo>
                  <a:cubicBezTo>
                    <a:pt x="879" y="14844"/>
                    <a:pt x="895" y="14869"/>
                    <a:pt x="910" y="14896"/>
                  </a:cubicBezTo>
                  <a:lnTo>
                    <a:pt x="941" y="14954"/>
                  </a:lnTo>
                  <a:cubicBezTo>
                    <a:pt x="956" y="14982"/>
                    <a:pt x="975" y="15007"/>
                    <a:pt x="993" y="15032"/>
                  </a:cubicBezTo>
                  <a:cubicBezTo>
                    <a:pt x="1005" y="15049"/>
                    <a:pt x="1019" y="15066"/>
                    <a:pt x="1030" y="15085"/>
                  </a:cubicBezTo>
                  <a:cubicBezTo>
                    <a:pt x="1044" y="15112"/>
                    <a:pt x="1060" y="15139"/>
                    <a:pt x="1077" y="15166"/>
                  </a:cubicBezTo>
                  <a:cubicBezTo>
                    <a:pt x="1087" y="15184"/>
                    <a:pt x="1097" y="15201"/>
                    <a:pt x="1108" y="15219"/>
                  </a:cubicBezTo>
                  <a:cubicBezTo>
                    <a:pt x="1119" y="15239"/>
                    <a:pt x="1127" y="15259"/>
                    <a:pt x="1134" y="15280"/>
                  </a:cubicBezTo>
                  <a:cubicBezTo>
                    <a:pt x="1145" y="15308"/>
                    <a:pt x="1156" y="15336"/>
                    <a:pt x="1171" y="15365"/>
                  </a:cubicBezTo>
                  <a:lnTo>
                    <a:pt x="1200" y="15413"/>
                  </a:lnTo>
                  <a:cubicBezTo>
                    <a:pt x="1217" y="15442"/>
                    <a:pt x="1234" y="15471"/>
                    <a:pt x="1253" y="15499"/>
                  </a:cubicBezTo>
                  <a:cubicBezTo>
                    <a:pt x="1265" y="15517"/>
                    <a:pt x="1274" y="15536"/>
                    <a:pt x="1285" y="15554"/>
                  </a:cubicBezTo>
                  <a:cubicBezTo>
                    <a:pt x="1302" y="15582"/>
                    <a:pt x="1319" y="15608"/>
                    <a:pt x="1335" y="15635"/>
                  </a:cubicBezTo>
                  <a:cubicBezTo>
                    <a:pt x="1365" y="15678"/>
                    <a:pt x="1394" y="15722"/>
                    <a:pt x="1424" y="15764"/>
                  </a:cubicBezTo>
                  <a:cubicBezTo>
                    <a:pt x="1437" y="15781"/>
                    <a:pt x="1448" y="15798"/>
                    <a:pt x="1460" y="15814"/>
                  </a:cubicBezTo>
                  <a:cubicBezTo>
                    <a:pt x="1477" y="15842"/>
                    <a:pt x="1495" y="15867"/>
                    <a:pt x="1514" y="15893"/>
                  </a:cubicBezTo>
                  <a:cubicBezTo>
                    <a:pt x="1532" y="15917"/>
                    <a:pt x="1553" y="15940"/>
                    <a:pt x="1576" y="15962"/>
                  </a:cubicBezTo>
                  <a:cubicBezTo>
                    <a:pt x="1592" y="15978"/>
                    <a:pt x="1607" y="15993"/>
                    <a:pt x="1622" y="16010"/>
                  </a:cubicBezTo>
                  <a:cubicBezTo>
                    <a:pt x="1635" y="16026"/>
                    <a:pt x="1649" y="16044"/>
                    <a:pt x="1661" y="16061"/>
                  </a:cubicBezTo>
                  <a:cubicBezTo>
                    <a:pt x="1679" y="16087"/>
                    <a:pt x="1698" y="16111"/>
                    <a:pt x="1719" y="16135"/>
                  </a:cubicBezTo>
                  <a:cubicBezTo>
                    <a:pt x="1739" y="16159"/>
                    <a:pt x="1761" y="16182"/>
                    <a:pt x="1783" y="16205"/>
                  </a:cubicBezTo>
                  <a:cubicBezTo>
                    <a:pt x="1799" y="16220"/>
                    <a:pt x="1813" y="16236"/>
                    <a:pt x="1828" y="16250"/>
                  </a:cubicBezTo>
                  <a:cubicBezTo>
                    <a:pt x="1842" y="16267"/>
                    <a:pt x="1856" y="16285"/>
                    <a:pt x="1868" y="16303"/>
                  </a:cubicBezTo>
                  <a:cubicBezTo>
                    <a:pt x="1887" y="16329"/>
                    <a:pt x="1904" y="16356"/>
                    <a:pt x="1926" y="16376"/>
                  </a:cubicBezTo>
                  <a:cubicBezTo>
                    <a:pt x="1959" y="16410"/>
                    <a:pt x="1994" y="16443"/>
                    <a:pt x="2028" y="16474"/>
                  </a:cubicBezTo>
                  <a:lnTo>
                    <a:pt x="2040" y="16486"/>
                  </a:lnTo>
                  <a:cubicBezTo>
                    <a:pt x="2063" y="16509"/>
                    <a:pt x="2089" y="16526"/>
                    <a:pt x="2115" y="16544"/>
                  </a:cubicBezTo>
                  <a:cubicBezTo>
                    <a:pt x="2132" y="16557"/>
                    <a:pt x="2151" y="16569"/>
                    <a:pt x="2167" y="16582"/>
                  </a:cubicBezTo>
                  <a:lnTo>
                    <a:pt x="2196" y="16607"/>
                  </a:lnTo>
                  <a:cubicBezTo>
                    <a:pt x="2226" y="16635"/>
                    <a:pt x="2257" y="16661"/>
                    <a:pt x="2287" y="16686"/>
                  </a:cubicBezTo>
                  <a:cubicBezTo>
                    <a:pt x="2303" y="16701"/>
                    <a:pt x="2320" y="16715"/>
                    <a:pt x="2335" y="16731"/>
                  </a:cubicBezTo>
                  <a:cubicBezTo>
                    <a:pt x="2357" y="16752"/>
                    <a:pt x="2380" y="16775"/>
                    <a:pt x="2404" y="16793"/>
                  </a:cubicBezTo>
                  <a:cubicBezTo>
                    <a:pt x="2430" y="16811"/>
                    <a:pt x="2458" y="16825"/>
                    <a:pt x="2484" y="16841"/>
                  </a:cubicBezTo>
                  <a:cubicBezTo>
                    <a:pt x="2504" y="16852"/>
                    <a:pt x="2523" y="16862"/>
                    <a:pt x="2540" y="16874"/>
                  </a:cubicBezTo>
                  <a:cubicBezTo>
                    <a:pt x="2567" y="16892"/>
                    <a:pt x="2595" y="16907"/>
                    <a:pt x="2622" y="16921"/>
                  </a:cubicBezTo>
                  <a:cubicBezTo>
                    <a:pt x="2641" y="16932"/>
                    <a:pt x="2660" y="16941"/>
                    <a:pt x="2678" y="16953"/>
                  </a:cubicBezTo>
                  <a:cubicBezTo>
                    <a:pt x="2696" y="16965"/>
                    <a:pt x="2714" y="16978"/>
                    <a:pt x="2731" y="16991"/>
                  </a:cubicBezTo>
                  <a:cubicBezTo>
                    <a:pt x="2757" y="17008"/>
                    <a:pt x="2781" y="17029"/>
                    <a:pt x="2809" y="17043"/>
                  </a:cubicBezTo>
                  <a:cubicBezTo>
                    <a:pt x="2827" y="17054"/>
                    <a:pt x="2843" y="17065"/>
                    <a:pt x="2861" y="17077"/>
                  </a:cubicBezTo>
                  <a:cubicBezTo>
                    <a:pt x="2888" y="17096"/>
                    <a:pt x="2914" y="17113"/>
                    <a:pt x="2942" y="17127"/>
                  </a:cubicBezTo>
                  <a:cubicBezTo>
                    <a:pt x="2971" y="17140"/>
                    <a:pt x="2999" y="17153"/>
                    <a:pt x="3029" y="17163"/>
                  </a:cubicBezTo>
                  <a:cubicBezTo>
                    <a:pt x="3050" y="17171"/>
                    <a:pt x="3069" y="17179"/>
                    <a:pt x="3089" y="17188"/>
                  </a:cubicBezTo>
                  <a:cubicBezTo>
                    <a:pt x="3106" y="17197"/>
                    <a:pt x="3123" y="17209"/>
                    <a:pt x="3141" y="17223"/>
                  </a:cubicBezTo>
                  <a:cubicBezTo>
                    <a:pt x="3165" y="17241"/>
                    <a:pt x="3192" y="17260"/>
                    <a:pt x="3223" y="17274"/>
                  </a:cubicBezTo>
                  <a:cubicBezTo>
                    <a:pt x="3256" y="17288"/>
                    <a:pt x="3289" y="17292"/>
                    <a:pt x="3319" y="17297"/>
                  </a:cubicBezTo>
                  <a:cubicBezTo>
                    <a:pt x="3342" y="17300"/>
                    <a:pt x="3362" y="17303"/>
                    <a:pt x="3379" y="17309"/>
                  </a:cubicBezTo>
                  <a:cubicBezTo>
                    <a:pt x="3399" y="17316"/>
                    <a:pt x="3417" y="17327"/>
                    <a:pt x="3438" y="17337"/>
                  </a:cubicBezTo>
                  <a:cubicBezTo>
                    <a:pt x="3464" y="17350"/>
                    <a:pt x="3493" y="17364"/>
                    <a:pt x="3524" y="17374"/>
                  </a:cubicBezTo>
                  <a:cubicBezTo>
                    <a:pt x="3566" y="17386"/>
                    <a:pt x="3608" y="17398"/>
                    <a:pt x="3651" y="17409"/>
                  </a:cubicBezTo>
                  <a:lnTo>
                    <a:pt x="3676" y="17417"/>
                  </a:lnTo>
                  <a:cubicBezTo>
                    <a:pt x="3708" y="17425"/>
                    <a:pt x="3738" y="17430"/>
                    <a:pt x="3771" y="17435"/>
                  </a:cubicBezTo>
                  <a:cubicBezTo>
                    <a:pt x="3791" y="17437"/>
                    <a:pt x="3812" y="17441"/>
                    <a:pt x="3834" y="17446"/>
                  </a:cubicBezTo>
                  <a:cubicBezTo>
                    <a:pt x="3838" y="17447"/>
                    <a:pt x="3842" y="17447"/>
                    <a:pt x="3847" y="17447"/>
                  </a:cubicBezTo>
                  <a:cubicBezTo>
                    <a:pt x="3876" y="17447"/>
                    <a:pt x="3904" y="17425"/>
                    <a:pt x="3931" y="17392"/>
                  </a:cubicBezTo>
                  <a:cubicBezTo>
                    <a:pt x="3938" y="17357"/>
                    <a:pt x="3915" y="17322"/>
                    <a:pt x="3881" y="17315"/>
                  </a:cubicBezTo>
                  <a:cubicBezTo>
                    <a:pt x="3858" y="17310"/>
                    <a:pt x="3834" y="17306"/>
                    <a:pt x="3809" y="17303"/>
                  </a:cubicBezTo>
                  <a:cubicBezTo>
                    <a:pt x="3784" y="17298"/>
                    <a:pt x="3756" y="17295"/>
                    <a:pt x="3731" y="17288"/>
                  </a:cubicBezTo>
                  <a:lnTo>
                    <a:pt x="3705" y="17280"/>
                  </a:lnTo>
                  <a:cubicBezTo>
                    <a:pt x="3664" y="17270"/>
                    <a:pt x="3623" y="17259"/>
                    <a:pt x="3584" y="17247"/>
                  </a:cubicBezTo>
                  <a:cubicBezTo>
                    <a:pt x="3561" y="17240"/>
                    <a:pt x="3538" y="17228"/>
                    <a:pt x="3517" y="17217"/>
                  </a:cubicBezTo>
                  <a:cubicBezTo>
                    <a:pt x="3493" y="17205"/>
                    <a:pt x="3469" y="17192"/>
                    <a:pt x="3445" y="17183"/>
                  </a:cubicBezTo>
                  <a:cubicBezTo>
                    <a:pt x="3415" y="17171"/>
                    <a:pt x="3385" y="17168"/>
                    <a:pt x="3358" y="17163"/>
                  </a:cubicBezTo>
                  <a:cubicBezTo>
                    <a:pt x="3333" y="17161"/>
                    <a:pt x="3312" y="17157"/>
                    <a:pt x="3293" y="17150"/>
                  </a:cubicBezTo>
                  <a:cubicBezTo>
                    <a:pt x="3275" y="17143"/>
                    <a:pt x="3257" y="17128"/>
                    <a:pt x="3236" y="17114"/>
                  </a:cubicBezTo>
                  <a:cubicBezTo>
                    <a:pt x="3216" y="17098"/>
                    <a:pt x="3192" y="17080"/>
                    <a:pt x="3163" y="17067"/>
                  </a:cubicBezTo>
                  <a:cubicBezTo>
                    <a:pt x="3142" y="17058"/>
                    <a:pt x="3118" y="17048"/>
                    <a:pt x="3095" y="17040"/>
                  </a:cubicBezTo>
                  <a:cubicBezTo>
                    <a:pt x="3071" y="17030"/>
                    <a:pt x="3045" y="17022"/>
                    <a:pt x="3022" y="17010"/>
                  </a:cubicBezTo>
                  <a:cubicBezTo>
                    <a:pt x="2998" y="16997"/>
                    <a:pt x="2975" y="16982"/>
                    <a:pt x="2952" y="16967"/>
                  </a:cubicBezTo>
                  <a:cubicBezTo>
                    <a:pt x="2932" y="16953"/>
                    <a:pt x="2912" y="16941"/>
                    <a:pt x="2891" y="16928"/>
                  </a:cubicBezTo>
                  <a:cubicBezTo>
                    <a:pt x="2869" y="16915"/>
                    <a:pt x="2848" y="16898"/>
                    <a:pt x="2827" y="16884"/>
                  </a:cubicBezTo>
                  <a:cubicBezTo>
                    <a:pt x="2807" y="16868"/>
                    <a:pt x="2787" y="16855"/>
                    <a:pt x="2767" y="16841"/>
                  </a:cubicBezTo>
                  <a:cubicBezTo>
                    <a:pt x="2746" y="16828"/>
                    <a:pt x="2724" y="16817"/>
                    <a:pt x="2701" y="16805"/>
                  </a:cubicBezTo>
                  <a:cubicBezTo>
                    <a:pt x="2678" y="16794"/>
                    <a:pt x="2655" y="16782"/>
                    <a:pt x="2635" y="16767"/>
                  </a:cubicBezTo>
                  <a:cubicBezTo>
                    <a:pt x="2613" y="16752"/>
                    <a:pt x="2588" y="16738"/>
                    <a:pt x="2567" y="16726"/>
                  </a:cubicBezTo>
                  <a:cubicBezTo>
                    <a:pt x="2545" y="16714"/>
                    <a:pt x="2522" y="16702"/>
                    <a:pt x="2502" y="16686"/>
                  </a:cubicBezTo>
                  <a:cubicBezTo>
                    <a:pt x="2482" y="16672"/>
                    <a:pt x="2461" y="16653"/>
                    <a:pt x="2443" y="16635"/>
                  </a:cubicBezTo>
                  <a:cubicBezTo>
                    <a:pt x="2425" y="16618"/>
                    <a:pt x="2407" y="16601"/>
                    <a:pt x="2387" y="16586"/>
                  </a:cubicBezTo>
                  <a:cubicBezTo>
                    <a:pt x="2357" y="16561"/>
                    <a:pt x="2330" y="16537"/>
                    <a:pt x="2301" y="16511"/>
                  </a:cubicBezTo>
                  <a:lnTo>
                    <a:pt x="2272" y="16485"/>
                  </a:lnTo>
                  <a:cubicBezTo>
                    <a:pt x="2253" y="16467"/>
                    <a:pt x="2229" y="16452"/>
                    <a:pt x="2206" y="16437"/>
                  </a:cubicBezTo>
                  <a:cubicBezTo>
                    <a:pt x="2186" y="16423"/>
                    <a:pt x="2165" y="16411"/>
                    <a:pt x="2149" y="16394"/>
                  </a:cubicBezTo>
                  <a:lnTo>
                    <a:pt x="2137" y="16382"/>
                  </a:lnTo>
                  <a:cubicBezTo>
                    <a:pt x="2103" y="16351"/>
                    <a:pt x="2070" y="16320"/>
                    <a:pt x="2037" y="16286"/>
                  </a:cubicBezTo>
                  <a:cubicBezTo>
                    <a:pt x="2022" y="16271"/>
                    <a:pt x="2007" y="16250"/>
                    <a:pt x="1994" y="16231"/>
                  </a:cubicBezTo>
                  <a:cubicBezTo>
                    <a:pt x="1979" y="16208"/>
                    <a:pt x="1962" y="16186"/>
                    <a:pt x="1944" y="16165"/>
                  </a:cubicBezTo>
                  <a:cubicBezTo>
                    <a:pt x="1928" y="16150"/>
                    <a:pt x="1913" y="16134"/>
                    <a:pt x="1897" y="16117"/>
                  </a:cubicBezTo>
                  <a:cubicBezTo>
                    <a:pt x="1877" y="16098"/>
                    <a:pt x="1856" y="16077"/>
                    <a:pt x="1838" y="16055"/>
                  </a:cubicBezTo>
                  <a:cubicBezTo>
                    <a:pt x="1819" y="16035"/>
                    <a:pt x="1804" y="16012"/>
                    <a:pt x="1787" y="15989"/>
                  </a:cubicBezTo>
                  <a:cubicBezTo>
                    <a:pt x="1773" y="15969"/>
                    <a:pt x="1759" y="15951"/>
                    <a:pt x="1744" y="15933"/>
                  </a:cubicBezTo>
                  <a:cubicBezTo>
                    <a:pt x="1727" y="15911"/>
                    <a:pt x="1708" y="15893"/>
                    <a:pt x="1689" y="15873"/>
                  </a:cubicBezTo>
                  <a:cubicBezTo>
                    <a:pt x="1672" y="15856"/>
                    <a:pt x="1653" y="15841"/>
                    <a:pt x="1638" y="15820"/>
                  </a:cubicBezTo>
                  <a:cubicBezTo>
                    <a:pt x="1620" y="15798"/>
                    <a:pt x="1604" y="15772"/>
                    <a:pt x="1587" y="15747"/>
                  </a:cubicBezTo>
                  <a:cubicBezTo>
                    <a:pt x="1575" y="15729"/>
                    <a:pt x="1563" y="15714"/>
                    <a:pt x="1550" y="15695"/>
                  </a:cubicBezTo>
                  <a:cubicBezTo>
                    <a:pt x="1520" y="15653"/>
                    <a:pt x="1491" y="15611"/>
                    <a:pt x="1462" y="15568"/>
                  </a:cubicBezTo>
                  <a:cubicBezTo>
                    <a:pt x="1448" y="15544"/>
                    <a:pt x="1432" y="15520"/>
                    <a:pt x="1417" y="15493"/>
                  </a:cubicBezTo>
                  <a:cubicBezTo>
                    <a:pt x="1405" y="15474"/>
                    <a:pt x="1394" y="15454"/>
                    <a:pt x="1382" y="15436"/>
                  </a:cubicBezTo>
                  <a:cubicBezTo>
                    <a:pt x="1365" y="15408"/>
                    <a:pt x="1351" y="15382"/>
                    <a:pt x="1334" y="15354"/>
                  </a:cubicBezTo>
                  <a:lnTo>
                    <a:pt x="1303" y="15303"/>
                  </a:lnTo>
                  <a:cubicBezTo>
                    <a:pt x="1291" y="15285"/>
                    <a:pt x="1284" y="15262"/>
                    <a:pt x="1277" y="15241"/>
                  </a:cubicBezTo>
                  <a:cubicBezTo>
                    <a:pt x="1266" y="15213"/>
                    <a:pt x="1255" y="15188"/>
                    <a:pt x="1242" y="15162"/>
                  </a:cubicBezTo>
                  <a:cubicBezTo>
                    <a:pt x="1231" y="15142"/>
                    <a:pt x="1219" y="15124"/>
                    <a:pt x="1208" y="15106"/>
                  </a:cubicBezTo>
                  <a:cubicBezTo>
                    <a:pt x="1193" y="15080"/>
                    <a:pt x="1177" y="15055"/>
                    <a:pt x="1164" y="15029"/>
                  </a:cubicBezTo>
                  <a:cubicBezTo>
                    <a:pt x="1151" y="15003"/>
                    <a:pt x="1133" y="14981"/>
                    <a:pt x="1116" y="14958"/>
                  </a:cubicBezTo>
                  <a:cubicBezTo>
                    <a:pt x="1101" y="14940"/>
                    <a:pt x="1087" y="14921"/>
                    <a:pt x="1077" y="14900"/>
                  </a:cubicBezTo>
                  <a:cubicBezTo>
                    <a:pt x="1066" y="14878"/>
                    <a:pt x="1054" y="14856"/>
                    <a:pt x="1042" y="14835"/>
                  </a:cubicBezTo>
                  <a:cubicBezTo>
                    <a:pt x="1030" y="14811"/>
                    <a:pt x="1016" y="14788"/>
                    <a:pt x="1004" y="14764"/>
                  </a:cubicBezTo>
                  <a:lnTo>
                    <a:pt x="980" y="14714"/>
                  </a:lnTo>
                  <a:cubicBezTo>
                    <a:pt x="964" y="14684"/>
                    <a:pt x="951" y="14655"/>
                    <a:pt x="938" y="14625"/>
                  </a:cubicBezTo>
                  <a:cubicBezTo>
                    <a:pt x="927" y="14600"/>
                    <a:pt x="917" y="14575"/>
                    <a:pt x="909" y="14551"/>
                  </a:cubicBezTo>
                  <a:cubicBezTo>
                    <a:pt x="899" y="14528"/>
                    <a:pt x="890" y="14504"/>
                    <a:pt x="881" y="14481"/>
                  </a:cubicBezTo>
                  <a:cubicBezTo>
                    <a:pt x="871" y="14458"/>
                    <a:pt x="865" y="14433"/>
                    <a:pt x="856" y="14409"/>
                  </a:cubicBezTo>
                  <a:cubicBezTo>
                    <a:pt x="849" y="14384"/>
                    <a:pt x="842" y="14358"/>
                    <a:pt x="831" y="14334"/>
                  </a:cubicBezTo>
                  <a:cubicBezTo>
                    <a:pt x="823" y="14310"/>
                    <a:pt x="814" y="14286"/>
                    <a:pt x="807" y="14261"/>
                  </a:cubicBezTo>
                  <a:cubicBezTo>
                    <a:pt x="800" y="14236"/>
                    <a:pt x="792" y="14212"/>
                    <a:pt x="783" y="14187"/>
                  </a:cubicBezTo>
                  <a:cubicBezTo>
                    <a:pt x="774" y="14166"/>
                    <a:pt x="766" y="14145"/>
                    <a:pt x="757" y="14123"/>
                  </a:cubicBezTo>
                  <a:cubicBezTo>
                    <a:pt x="746" y="14097"/>
                    <a:pt x="734" y="14070"/>
                    <a:pt x="726" y="14043"/>
                  </a:cubicBezTo>
                  <a:cubicBezTo>
                    <a:pt x="716" y="14015"/>
                    <a:pt x="707" y="13990"/>
                    <a:pt x="699" y="13963"/>
                  </a:cubicBezTo>
                  <a:cubicBezTo>
                    <a:pt x="692" y="13940"/>
                    <a:pt x="686" y="13919"/>
                    <a:pt x="678" y="13897"/>
                  </a:cubicBezTo>
                  <a:cubicBezTo>
                    <a:pt x="669" y="13869"/>
                    <a:pt x="655" y="13843"/>
                    <a:pt x="642" y="13818"/>
                  </a:cubicBezTo>
                  <a:cubicBezTo>
                    <a:pt x="631" y="13797"/>
                    <a:pt x="620" y="13777"/>
                    <a:pt x="613" y="13755"/>
                  </a:cubicBezTo>
                  <a:cubicBezTo>
                    <a:pt x="606" y="13730"/>
                    <a:pt x="600" y="13705"/>
                    <a:pt x="594" y="13680"/>
                  </a:cubicBezTo>
                  <a:cubicBezTo>
                    <a:pt x="589" y="13654"/>
                    <a:pt x="583" y="13628"/>
                    <a:pt x="575" y="13604"/>
                  </a:cubicBezTo>
                  <a:cubicBezTo>
                    <a:pt x="568" y="13582"/>
                    <a:pt x="565" y="13558"/>
                    <a:pt x="560" y="13533"/>
                  </a:cubicBezTo>
                  <a:cubicBezTo>
                    <a:pt x="556" y="13505"/>
                    <a:pt x="551" y="13479"/>
                    <a:pt x="544" y="13452"/>
                  </a:cubicBezTo>
                  <a:cubicBezTo>
                    <a:pt x="534" y="13421"/>
                    <a:pt x="521" y="13394"/>
                    <a:pt x="508" y="13370"/>
                  </a:cubicBezTo>
                  <a:cubicBezTo>
                    <a:pt x="495" y="13348"/>
                    <a:pt x="485" y="13329"/>
                    <a:pt x="480" y="13310"/>
                  </a:cubicBezTo>
                  <a:cubicBezTo>
                    <a:pt x="475" y="13292"/>
                    <a:pt x="474" y="13269"/>
                    <a:pt x="474" y="13245"/>
                  </a:cubicBezTo>
                  <a:cubicBezTo>
                    <a:pt x="474" y="13217"/>
                    <a:pt x="472" y="13186"/>
                    <a:pt x="465" y="13154"/>
                  </a:cubicBezTo>
                  <a:cubicBezTo>
                    <a:pt x="460" y="13132"/>
                    <a:pt x="454" y="13111"/>
                    <a:pt x="448" y="13089"/>
                  </a:cubicBezTo>
                  <a:cubicBezTo>
                    <a:pt x="441" y="13060"/>
                    <a:pt x="433" y="13033"/>
                    <a:pt x="426" y="13004"/>
                  </a:cubicBezTo>
                  <a:cubicBezTo>
                    <a:pt x="419" y="12973"/>
                    <a:pt x="407" y="12945"/>
                    <a:pt x="395" y="12919"/>
                  </a:cubicBezTo>
                  <a:cubicBezTo>
                    <a:pt x="384" y="12897"/>
                    <a:pt x="376" y="12877"/>
                    <a:pt x="371" y="12857"/>
                  </a:cubicBezTo>
                  <a:cubicBezTo>
                    <a:pt x="366" y="12834"/>
                    <a:pt x="365" y="12810"/>
                    <a:pt x="363" y="12786"/>
                  </a:cubicBezTo>
                  <a:cubicBezTo>
                    <a:pt x="362" y="12758"/>
                    <a:pt x="359" y="12730"/>
                    <a:pt x="354" y="12704"/>
                  </a:cubicBezTo>
                  <a:cubicBezTo>
                    <a:pt x="350" y="12681"/>
                    <a:pt x="348" y="12656"/>
                    <a:pt x="348" y="12633"/>
                  </a:cubicBezTo>
                  <a:cubicBezTo>
                    <a:pt x="347" y="12607"/>
                    <a:pt x="345" y="12578"/>
                    <a:pt x="340" y="12549"/>
                  </a:cubicBezTo>
                  <a:cubicBezTo>
                    <a:pt x="336" y="12523"/>
                    <a:pt x="330" y="12499"/>
                    <a:pt x="323" y="12474"/>
                  </a:cubicBezTo>
                  <a:cubicBezTo>
                    <a:pt x="317" y="12447"/>
                    <a:pt x="311" y="12423"/>
                    <a:pt x="308" y="12397"/>
                  </a:cubicBezTo>
                  <a:cubicBezTo>
                    <a:pt x="304" y="12371"/>
                    <a:pt x="297" y="12344"/>
                    <a:pt x="291" y="12318"/>
                  </a:cubicBezTo>
                  <a:cubicBezTo>
                    <a:pt x="284" y="12294"/>
                    <a:pt x="277" y="12270"/>
                    <a:pt x="274" y="12246"/>
                  </a:cubicBezTo>
                  <a:cubicBezTo>
                    <a:pt x="269" y="12223"/>
                    <a:pt x="269" y="12199"/>
                    <a:pt x="269" y="12174"/>
                  </a:cubicBezTo>
                  <a:cubicBezTo>
                    <a:pt x="269" y="12146"/>
                    <a:pt x="268" y="12119"/>
                    <a:pt x="265" y="12092"/>
                  </a:cubicBezTo>
                  <a:lnTo>
                    <a:pt x="257" y="12037"/>
                  </a:lnTo>
                  <a:cubicBezTo>
                    <a:pt x="253" y="12005"/>
                    <a:pt x="248" y="11972"/>
                    <a:pt x="244" y="11938"/>
                  </a:cubicBezTo>
                  <a:cubicBezTo>
                    <a:pt x="241" y="11913"/>
                    <a:pt x="236" y="11887"/>
                    <a:pt x="231" y="11862"/>
                  </a:cubicBezTo>
                  <a:cubicBezTo>
                    <a:pt x="227" y="11838"/>
                    <a:pt x="223" y="11811"/>
                    <a:pt x="219" y="11786"/>
                  </a:cubicBezTo>
                  <a:cubicBezTo>
                    <a:pt x="217" y="11760"/>
                    <a:pt x="213" y="11735"/>
                    <a:pt x="208" y="11708"/>
                  </a:cubicBezTo>
                  <a:cubicBezTo>
                    <a:pt x="205" y="11683"/>
                    <a:pt x="201" y="11657"/>
                    <a:pt x="199" y="11632"/>
                  </a:cubicBezTo>
                  <a:cubicBezTo>
                    <a:pt x="195" y="11603"/>
                    <a:pt x="194" y="11575"/>
                    <a:pt x="193" y="11547"/>
                  </a:cubicBezTo>
                  <a:cubicBezTo>
                    <a:pt x="190" y="11524"/>
                    <a:pt x="189" y="11500"/>
                    <a:pt x="188" y="11477"/>
                  </a:cubicBezTo>
                  <a:cubicBezTo>
                    <a:pt x="187" y="11454"/>
                    <a:pt x="188" y="11432"/>
                    <a:pt x="190" y="11409"/>
                  </a:cubicBezTo>
                  <a:cubicBezTo>
                    <a:pt x="194" y="11380"/>
                    <a:pt x="196" y="11350"/>
                    <a:pt x="195" y="11320"/>
                  </a:cubicBezTo>
                  <a:cubicBezTo>
                    <a:pt x="194" y="11294"/>
                    <a:pt x="188" y="11266"/>
                    <a:pt x="183" y="11239"/>
                  </a:cubicBezTo>
                  <a:cubicBezTo>
                    <a:pt x="178" y="11215"/>
                    <a:pt x="175" y="11192"/>
                    <a:pt x="172" y="11168"/>
                  </a:cubicBezTo>
                  <a:cubicBezTo>
                    <a:pt x="171" y="11144"/>
                    <a:pt x="168" y="11118"/>
                    <a:pt x="166" y="11094"/>
                  </a:cubicBezTo>
                  <a:cubicBezTo>
                    <a:pt x="164" y="11066"/>
                    <a:pt x="162" y="11041"/>
                    <a:pt x="160" y="11014"/>
                  </a:cubicBezTo>
                  <a:cubicBezTo>
                    <a:pt x="159" y="10987"/>
                    <a:pt x="156" y="10961"/>
                    <a:pt x="153" y="10935"/>
                  </a:cubicBezTo>
                  <a:cubicBezTo>
                    <a:pt x="150" y="10909"/>
                    <a:pt x="147" y="10884"/>
                    <a:pt x="147" y="10859"/>
                  </a:cubicBezTo>
                  <a:lnTo>
                    <a:pt x="144" y="10792"/>
                  </a:lnTo>
                  <a:cubicBezTo>
                    <a:pt x="142" y="10763"/>
                    <a:pt x="141" y="10733"/>
                    <a:pt x="141" y="10705"/>
                  </a:cubicBezTo>
                  <a:cubicBezTo>
                    <a:pt x="141" y="10681"/>
                    <a:pt x="144" y="10658"/>
                    <a:pt x="147" y="10634"/>
                  </a:cubicBezTo>
                  <a:cubicBezTo>
                    <a:pt x="152" y="10605"/>
                    <a:pt x="154" y="10578"/>
                    <a:pt x="154" y="10549"/>
                  </a:cubicBezTo>
                  <a:cubicBezTo>
                    <a:pt x="154" y="10520"/>
                    <a:pt x="150" y="10491"/>
                    <a:pt x="145" y="10463"/>
                  </a:cubicBezTo>
                  <a:cubicBezTo>
                    <a:pt x="141" y="10439"/>
                    <a:pt x="138" y="10416"/>
                    <a:pt x="138" y="10393"/>
                  </a:cubicBezTo>
                  <a:cubicBezTo>
                    <a:pt x="138" y="10373"/>
                    <a:pt x="144" y="10351"/>
                    <a:pt x="148" y="10327"/>
                  </a:cubicBezTo>
                  <a:cubicBezTo>
                    <a:pt x="154" y="10301"/>
                    <a:pt x="160" y="10270"/>
                    <a:pt x="162" y="10239"/>
                  </a:cubicBezTo>
                  <a:cubicBezTo>
                    <a:pt x="162" y="10212"/>
                    <a:pt x="162" y="10186"/>
                    <a:pt x="160" y="10160"/>
                  </a:cubicBezTo>
                  <a:cubicBezTo>
                    <a:pt x="159" y="10133"/>
                    <a:pt x="158" y="10108"/>
                    <a:pt x="159" y="10083"/>
                  </a:cubicBezTo>
                  <a:cubicBezTo>
                    <a:pt x="160" y="10030"/>
                    <a:pt x="162" y="9980"/>
                    <a:pt x="165" y="9928"/>
                  </a:cubicBezTo>
                  <a:cubicBezTo>
                    <a:pt x="166" y="9901"/>
                    <a:pt x="165" y="9872"/>
                    <a:pt x="162" y="9843"/>
                  </a:cubicBezTo>
                  <a:cubicBezTo>
                    <a:pt x="160" y="9819"/>
                    <a:pt x="158" y="9794"/>
                    <a:pt x="159" y="9772"/>
                  </a:cubicBezTo>
                  <a:cubicBezTo>
                    <a:pt x="160" y="9749"/>
                    <a:pt x="165" y="9725"/>
                    <a:pt x="170" y="9702"/>
                  </a:cubicBezTo>
                  <a:cubicBezTo>
                    <a:pt x="176" y="9673"/>
                    <a:pt x="182" y="9647"/>
                    <a:pt x="183" y="9617"/>
                  </a:cubicBezTo>
                  <a:cubicBezTo>
                    <a:pt x="184" y="9592"/>
                    <a:pt x="184" y="9564"/>
                    <a:pt x="184" y="9539"/>
                  </a:cubicBezTo>
                  <a:cubicBezTo>
                    <a:pt x="184" y="9514"/>
                    <a:pt x="184" y="9489"/>
                    <a:pt x="187" y="9464"/>
                  </a:cubicBezTo>
                  <a:cubicBezTo>
                    <a:pt x="188" y="9441"/>
                    <a:pt x="194" y="9416"/>
                    <a:pt x="199" y="9393"/>
                  </a:cubicBezTo>
                  <a:cubicBezTo>
                    <a:pt x="205" y="9367"/>
                    <a:pt x="211" y="9338"/>
                    <a:pt x="213" y="9310"/>
                  </a:cubicBezTo>
                  <a:cubicBezTo>
                    <a:pt x="214" y="9283"/>
                    <a:pt x="219" y="9254"/>
                    <a:pt x="223" y="9227"/>
                  </a:cubicBezTo>
                  <a:cubicBezTo>
                    <a:pt x="224" y="9203"/>
                    <a:pt x="227" y="9180"/>
                    <a:pt x="230" y="9156"/>
                  </a:cubicBezTo>
                  <a:lnTo>
                    <a:pt x="236" y="9092"/>
                  </a:lnTo>
                  <a:lnTo>
                    <a:pt x="245" y="9001"/>
                  </a:lnTo>
                  <a:cubicBezTo>
                    <a:pt x="248" y="8973"/>
                    <a:pt x="248" y="8945"/>
                    <a:pt x="248" y="8916"/>
                  </a:cubicBezTo>
                  <a:cubicBezTo>
                    <a:pt x="248" y="8892"/>
                    <a:pt x="248" y="8870"/>
                    <a:pt x="251" y="8846"/>
                  </a:cubicBezTo>
                  <a:cubicBezTo>
                    <a:pt x="254" y="8824"/>
                    <a:pt x="262" y="8803"/>
                    <a:pt x="269" y="8782"/>
                  </a:cubicBezTo>
                  <a:cubicBezTo>
                    <a:pt x="279" y="8753"/>
                    <a:pt x="287" y="8725"/>
                    <a:pt x="292" y="8696"/>
                  </a:cubicBezTo>
                  <a:cubicBezTo>
                    <a:pt x="297" y="8656"/>
                    <a:pt x="303" y="8617"/>
                    <a:pt x="309" y="8577"/>
                  </a:cubicBezTo>
                  <a:lnTo>
                    <a:pt x="315" y="8541"/>
                  </a:lnTo>
                  <a:cubicBezTo>
                    <a:pt x="322" y="8491"/>
                    <a:pt x="332" y="8440"/>
                    <a:pt x="339" y="8388"/>
                  </a:cubicBezTo>
                  <a:cubicBezTo>
                    <a:pt x="345" y="8355"/>
                    <a:pt x="342" y="8323"/>
                    <a:pt x="339" y="8295"/>
                  </a:cubicBezTo>
                  <a:cubicBezTo>
                    <a:pt x="336" y="8271"/>
                    <a:pt x="334" y="8249"/>
                    <a:pt x="338" y="8231"/>
                  </a:cubicBezTo>
                  <a:cubicBezTo>
                    <a:pt x="340" y="8212"/>
                    <a:pt x="350" y="8192"/>
                    <a:pt x="359" y="8170"/>
                  </a:cubicBezTo>
                  <a:cubicBezTo>
                    <a:pt x="371" y="8145"/>
                    <a:pt x="383" y="8116"/>
                    <a:pt x="389" y="8083"/>
                  </a:cubicBezTo>
                  <a:lnTo>
                    <a:pt x="393" y="8068"/>
                  </a:lnTo>
                  <a:cubicBezTo>
                    <a:pt x="400" y="8023"/>
                    <a:pt x="408" y="7976"/>
                    <a:pt x="418" y="7929"/>
                  </a:cubicBezTo>
                  <a:cubicBezTo>
                    <a:pt x="423" y="7905"/>
                    <a:pt x="425" y="7883"/>
                    <a:pt x="430" y="7859"/>
                  </a:cubicBezTo>
                  <a:cubicBezTo>
                    <a:pt x="435" y="7831"/>
                    <a:pt x="439" y="7804"/>
                    <a:pt x="445" y="7776"/>
                  </a:cubicBezTo>
                  <a:cubicBezTo>
                    <a:pt x="451" y="7747"/>
                    <a:pt x="453" y="7719"/>
                    <a:pt x="453" y="7689"/>
                  </a:cubicBezTo>
                  <a:cubicBezTo>
                    <a:pt x="454" y="7666"/>
                    <a:pt x="454" y="7643"/>
                    <a:pt x="459" y="7620"/>
                  </a:cubicBezTo>
                  <a:cubicBezTo>
                    <a:pt x="463" y="7598"/>
                    <a:pt x="472" y="7577"/>
                    <a:pt x="480" y="7554"/>
                  </a:cubicBezTo>
                  <a:cubicBezTo>
                    <a:pt x="489" y="7527"/>
                    <a:pt x="499" y="7499"/>
                    <a:pt x="505" y="7472"/>
                  </a:cubicBezTo>
                  <a:cubicBezTo>
                    <a:pt x="511" y="7443"/>
                    <a:pt x="514" y="7413"/>
                    <a:pt x="515" y="7383"/>
                  </a:cubicBezTo>
                  <a:cubicBezTo>
                    <a:pt x="515" y="7360"/>
                    <a:pt x="516" y="7338"/>
                    <a:pt x="521" y="7316"/>
                  </a:cubicBezTo>
                  <a:cubicBezTo>
                    <a:pt x="527" y="7292"/>
                    <a:pt x="534" y="7268"/>
                    <a:pt x="542" y="7243"/>
                  </a:cubicBezTo>
                  <a:cubicBezTo>
                    <a:pt x="550" y="7218"/>
                    <a:pt x="558" y="7193"/>
                    <a:pt x="565" y="7166"/>
                  </a:cubicBezTo>
                  <a:cubicBezTo>
                    <a:pt x="571" y="7142"/>
                    <a:pt x="578" y="7120"/>
                    <a:pt x="588" y="7097"/>
                  </a:cubicBezTo>
                  <a:cubicBezTo>
                    <a:pt x="596" y="7071"/>
                    <a:pt x="606" y="7045"/>
                    <a:pt x="613" y="7019"/>
                  </a:cubicBezTo>
                  <a:cubicBezTo>
                    <a:pt x="619" y="6995"/>
                    <a:pt x="629" y="6970"/>
                    <a:pt x="636" y="6945"/>
                  </a:cubicBezTo>
                  <a:cubicBezTo>
                    <a:pt x="643" y="6921"/>
                    <a:pt x="653" y="6896"/>
                    <a:pt x="659" y="6872"/>
                  </a:cubicBezTo>
                  <a:cubicBezTo>
                    <a:pt x="665" y="6845"/>
                    <a:pt x="671" y="6818"/>
                    <a:pt x="675" y="6793"/>
                  </a:cubicBezTo>
                  <a:cubicBezTo>
                    <a:pt x="680" y="6769"/>
                    <a:pt x="686" y="6744"/>
                    <a:pt x="692" y="6720"/>
                  </a:cubicBezTo>
                  <a:cubicBezTo>
                    <a:pt x="699" y="6692"/>
                    <a:pt x="704" y="6666"/>
                    <a:pt x="709" y="6638"/>
                  </a:cubicBezTo>
                  <a:cubicBezTo>
                    <a:pt x="714" y="6614"/>
                    <a:pt x="716" y="6589"/>
                    <a:pt x="723" y="6566"/>
                  </a:cubicBezTo>
                  <a:cubicBezTo>
                    <a:pt x="728" y="6551"/>
                    <a:pt x="740" y="6530"/>
                    <a:pt x="752" y="6511"/>
                  </a:cubicBezTo>
                  <a:cubicBezTo>
                    <a:pt x="766" y="6486"/>
                    <a:pt x="783" y="6460"/>
                    <a:pt x="793" y="6427"/>
                  </a:cubicBezTo>
                  <a:lnTo>
                    <a:pt x="810" y="6371"/>
                  </a:lnTo>
                  <a:cubicBezTo>
                    <a:pt x="819" y="6340"/>
                    <a:pt x="830" y="6310"/>
                    <a:pt x="838" y="6279"/>
                  </a:cubicBezTo>
                  <a:cubicBezTo>
                    <a:pt x="848" y="6250"/>
                    <a:pt x="850" y="6221"/>
                    <a:pt x="855" y="6191"/>
                  </a:cubicBezTo>
                  <a:cubicBezTo>
                    <a:pt x="859" y="6170"/>
                    <a:pt x="860" y="6147"/>
                    <a:pt x="867" y="6127"/>
                  </a:cubicBezTo>
                  <a:cubicBezTo>
                    <a:pt x="877" y="6102"/>
                    <a:pt x="883" y="6078"/>
                    <a:pt x="890" y="6054"/>
                  </a:cubicBezTo>
                  <a:cubicBezTo>
                    <a:pt x="898" y="6027"/>
                    <a:pt x="905" y="6002"/>
                    <a:pt x="915" y="5978"/>
                  </a:cubicBezTo>
                  <a:cubicBezTo>
                    <a:pt x="922" y="5953"/>
                    <a:pt x="933" y="5933"/>
                    <a:pt x="944" y="5910"/>
                  </a:cubicBezTo>
                  <a:cubicBezTo>
                    <a:pt x="953" y="5886"/>
                    <a:pt x="965" y="5861"/>
                    <a:pt x="975" y="5836"/>
                  </a:cubicBezTo>
                  <a:cubicBezTo>
                    <a:pt x="982" y="5814"/>
                    <a:pt x="995" y="5794"/>
                    <a:pt x="1005" y="5772"/>
                  </a:cubicBezTo>
                  <a:cubicBezTo>
                    <a:pt x="1019" y="5748"/>
                    <a:pt x="1032" y="5722"/>
                    <a:pt x="1042" y="5697"/>
                  </a:cubicBezTo>
                  <a:cubicBezTo>
                    <a:pt x="1054" y="5663"/>
                    <a:pt x="1067" y="5631"/>
                    <a:pt x="1079" y="5600"/>
                  </a:cubicBezTo>
                  <a:lnTo>
                    <a:pt x="1097" y="5553"/>
                  </a:lnTo>
                  <a:cubicBezTo>
                    <a:pt x="1110" y="5523"/>
                    <a:pt x="1114" y="5492"/>
                    <a:pt x="1119" y="5464"/>
                  </a:cubicBezTo>
                  <a:cubicBezTo>
                    <a:pt x="1123" y="5442"/>
                    <a:pt x="1127" y="5419"/>
                    <a:pt x="1134" y="5401"/>
                  </a:cubicBezTo>
                  <a:cubicBezTo>
                    <a:pt x="1145" y="5377"/>
                    <a:pt x="1157" y="5351"/>
                    <a:pt x="1168" y="5327"/>
                  </a:cubicBezTo>
                  <a:cubicBezTo>
                    <a:pt x="1177" y="5304"/>
                    <a:pt x="1188" y="5281"/>
                    <a:pt x="1198" y="5258"/>
                  </a:cubicBezTo>
                  <a:cubicBezTo>
                    <a:pt x="1208" y="5233"/>
                    <a:pt x="1219" y="5207"/>
                    <a:pt x="1231" y="5182"/>
                  </a:cubicBezTo>
                  <a:cubicBezTo>
                    <a:pt x="1240" y="5160"/>
                    <a:pt x="1250" y="5137"/>
                    <a:pt x="1260" y="5117"/>
                  </a:cubicBezTo>
                  <a:cubicBezTo>
                    <a:pt x="1271" y="5091"/>
                    <a:pt x="1279" y="5063"/>
                    <a:pt x="1286" y="5037"/>
                  </a:cubicBezTo>
                  <a:cubicBezTo>
                    <a:pt x="1292" y="5014"/>
                    <a:pt x="1301" y="4989"/>
                    <a:pt x="1309" y="4968"/>
                  </a:cubicBezTo>
                  <a:cubicBezTo>
                    <a:pt x="1320" y="4943"/>
                    <a:pt x="1332" y="4922"/>
                    <a:pt x="1345" y="4898"/>
                  </a:cubicBezTo>
                  <a:cubicBezTo>
                    <a:pt x="1357" y="4875"/>
                    <a:pt x="1369" y="4852"/>
                    <a:pt x="1380" y="4828"/>
                  </a:cubicBezTo>
                  <a:lnTo>
                    <a:pt x="1399" y="4786"/>
                  </a:lnTo>
                  <a:cubicBezTo>
                    <a:pt x="1414" y="4753"/>
                    <a:pt x="1429" y="4719"/>
                    <a:pt x="1444" y="4688"/>
                  </a:cubicBezTo>
                  <a:cubicBezTo>
                    <a:pt x="1454" y="4668"/>
                    <a:pt x="1467" y="4650"/>
                    <a:pt x="1480" y="4632"/>
                  </a:cubicBezTo>
                  <a:cubicBezTo>
                    <a:pt x="1498" y="4609"/>
                    <a:pt x="1515" y="4585"/>
                    <a:pt x="1529" y="4558"/>
                  </a:cubicBezTo>
                  <a:cubicBezTo>
                    <a:pt x="1544" y="4529"/>
                    <a:pt x="1552" y="4499"/>
                    <a:pt x="1558" y="4471"/>
                  </a:cubicBezTo>
                  <a:cubicBezTo>
                    <a:pt x="1564" y="4449"/>
                    <a:pt x="1569" y="4426"/>
                    <a:pt x="1577" y="4409"/>
                  </a:cubicBezTo>
                  <a:cubicBezTo>
                    <a:pt x="1589" y="4386"/>
                    <a:pt x="1601" y="4364"/>
                    <a:pt x="1616" y="4341"/>
                  </a:cubicBezTo>
                  <a:cubicBezTo>
                    <a:pt x="1628" y="4318"/>
                    <a:pt x="1641" y="4295"/>
                    <a:pt x="1653" y="4273"/>
                  </a:cubicBezTo>
                  <a:cubicBezTo>
                    <a:pt x="1664" y="4252"/>
                    <a:pt x="1679" y="4234"/>
                    <a:pt x="1692" y="4215"/>
                  </a:cubicBezTo>
                  <a:cubicBezTo>
                    <a:pt x="1709" y="4191"/>
                    <a:pt x="1727" y="4168"/>
                    <a:pt x="1741" y="4143"/>
                  </a:cubicBezTo>
                  <a:cubicBezTo>
                    <a:pt x="1755" y="4117"/>
                    <a:pt x="1765" y="4089"/>
                    <a:pt x="1775" y="4063"/>
                  </a:cubicBezTo>
                  <a:cubicBezTo>
                    <a:pt x="1782" y="4041"/>
                    <a:pt x="1789" y="4019"/>
                    <a:pt x="1800" y="3999"/>
                  </a:cubicBezTo>
                  <a:cubicBezTo>
                    <a:pt x="1812" y="3978"/>
                    <a:pt x="1828" y="3956"/>
                    <a:pt x="1841" y="3936"/>
                  </a:cubicBezTo>
                  <a:cubicBezTo>
                    <a:pt x="1856" y="3914"/>
                    <a:pt x="1870" y="3892"/>
                    <a:pt x="1884" y="3869"/>
                  </a:cubicBezTo>
                  <a:lnTo>
                    <a:pt x="1915" y="3811"/>
                  </a:lnTo>
                  <a:cubicBezTo>
                    <a:pt x="1931" y="3785"/>
                    <a:pt x="1944" y="3760"/>
                    <a:pt x="1959" y="3735"/>
                  </a:cubicBezTo>
                  <a:cubicBezTo>
                    <a:pt x="1971" y="3711"/>
                    <a:pt x="1987" y="3692"/>
                    <a:pt x="2001" y="3672"/>
                  </a:cubicBezTo>
                  <a:cubicBezTo>
                    <a:pt x="2017" y="3650"/>
                    <a:pt x="2034" y="3628"/>
                    <a:pt x="2047" y="3605"/>
                  </a:cubicBezTo>
                  <a:cubicBezTo>
                    <a:pt x="2060" y="3583"/>
                    <a:pt x="2073" y="3559"/>
                    <a:pt x="2085" y="3535"/>
                  </a:cubicBezTo>
                  <a:cubicBezTo>
                    <a:pt x="2096" y="3513"/>
                    <a:pt x="2106" y="3490"/>
                    <a:pt x="2120" y="3469"/>
                  </a:cubicBezTo>
                  <a:cubicBezTo>
                    <a:pt x="2134" y="3445"/>
                    <a:pt x="2146" y="3421"/>
                    <a:pt x="2159" y="3395"/>
                  </a:cubicBezTo>
                  <a:cubicBezTo>
                    <a:pt x="2169" y="3374"/>
                    <a:pt x="2179" y="3351"/>
                    <a:pt x="2192" y="3331"/>
                  </a:cubicBezTo>
                  <a:cubicBezTo>
                    <a:pt x="2205" y="3312"/>
                    <a:pt x="2221" y="3295"/>
                    <a:pt x="2236" y="3277"/>
                  </a:cubicBezTo>
                  <a:cubicBezTo>
                    <a:pt x="2254" y="3256"/>
                    <a:pt x="2274" y="3233"/>
                    <a:pt x="2289" y="3210"/>
                  </a:cubicBezTo>
                  <a:cubicBezTo>
                    <a:pt x="2304" y="3189"/>
                    <a:pt x="2316" y="3166"/>
                    <a:pt x="2330" y="3145"/>
                  </a:cubicBezTo>
                  <a:cubicBezTo>
                    <a:pt x="2344" y="3123"/>
                    <a:pt x="2357" y="3100"/>
                    <a:pt x="2373" y="3078"/>
                  </a:cubicBezTo>
                  <a:cubicBezTo>
                    <a:pt x="2387" y="3059"/>
                    <a:pt x="2403" y="3040"/>
                    <a:pt x="2419" y="3022"/>
                  </a:cubicBezTo>
                  <a:cubicBezTo>
                    <a:pt x="2437" y="3002"/>
                    <a:pt x="2455" y="2981"/>
                    <a:pt x="2471" y="2959"/>
                  </a:cubicBezTo>
                  <a:cubicBezTo>
                    <a:pt x="2488" y="2935"/>
                    <a:pt x="2500" y="2908"/>
                    <a:pt x="2513" y="2883"/>
                  </a:cubicBezTo>
                  <a:cubicBezTo>
                    <a:pt x="2524" y="2862"/>
                    <a:pt x="2534" y="2841"/>
                    <a:pt x="2549" y="2822"/>
                  </a:cubicBezTo>
                  <a:cubicBezTo>
                    <a:pt x="2563" y="2803"/>
                    <a:pt x="2579" y="2780"/>
                    <a:pt x="2592" y="2759"/>
                  </a:cubicBezTo>
                  <a:cubicBezTo>
                    <a:pt x="2607" y="2738"/>
                    <a:pt x="2621" y="2715"/>
                    <a:pt x="2636" y="2695"/>
                  </a:cubicBezTo>
                  <a:cubicBezTo>
                    <a:pt x="2649" y="2676"/>
                    <a:pt x="2667" y="2659"/>
                    <a:pt x="2684" y="2641"/>
                  </a:cubicBezTo>
                  <a:cubicBezTo>
                    <a:pt x="2702" y="2621"/>
                    <a:pt x="2722" y="2602"/>
                    <a:pt x="2739" y="2580"/>
                  </a:cubicBezTo>
                  <a:cubicBezTo>
                    <a:pt x="2757" y="2557"/>
                    <a:pt x="2773" y="2533"/>
                    <a:pt x="2786" y="2508"/>
                  </a:cubicBezTo>
                  <a:cubicBezTo>
                    <a:pt x="2797" y="2487"/>
                    <a:pt x="2807" y="2466"/>
                    <a:pt x="2822" y="2448"/>
                  </a:cubicBezTo>
                  <a:cubicBezTo>
                    <a:pt x="2839" y="2429"/>
                    <a:pt x="2855" y="2412"/>
                    <a:pt x="2873" y="2396"/>
                  </a:cubicBezTo>
                  <a:cubicBezTo>
                    <a:pt x="2894" y="2376"/>
                    <a:pt x="2912" y="2357"/>
                    <a:pt x="2930" y="2337"/>
                  </a:cubicBezTo>
                  <a:cubicBezTo>
                    <a:pt x="2945" y="2317"/>
                    <a:pt x="2963" y="2300"/>
                    <a:pt x="2981" y="2283"/>
                  </a:cubicBezTo>
                  <a:cubicBezTo>
                    <a:pt x="3000" y="2265"/>
                    <a:pt x="3021" y="2246"/>
                    <a:pt x="3039" y="2227"/>
                  </a:cubicBezTo>
                  <a:cubicBezTo>
                    <a:pt x="3058" y="2204"/>
                    <a:pt x="3073" y="2178"/>
                    <a:pt x="3089" y="2151"/>
                  </a:cubicBezTo>
                  <a:cubicBezTo>
                    <a:pt x="3101" y="2132"/>
                    <a:pt x="3112" y="2113"/>
                    <a:pt x="3126" y="2096"/>
                  </a:cubicBezTo>
                  <a:cubicBezTo>
                    <a:pt x="3138" y="2082"/>
                    <a:pt x="3158" y="2070"/>
                    <a:pt x="3178" y="2057"/>
                  </a:cubicBezTo>
                  <a:cubicBezTo>
                    <a:pt x="3203" y="2040"/>
                    <a:pt x="3228" y="2023"/>
                    <a:pt x="3251" y="1999"/>
                  </a:cubicBezTo>
                  <a:cubicBezTo>
                    <a:pt x="3272" y="1976"/>
                    <a:pt x="3293" y="1955"/>
                    <a:pt x="3314" y="1933"/>
                  </a:cubicBezTo>
                  <a:lnTo>
                    <a:pt x="3360" y="1889"/>
                  </a:lnTo>
                  <a:cubicBezTo>
                    <a:pt x="3382" y="1864"/>
                    <a:pt x="3399" y="1835"/>
                    <a:pt x="3412" y="1811"/>
                  </a:cubicBezTo>
                  <a:cubicBezTo>
                    <a:pt x="3424" y="1792"/>
                    <a:pt x="3435" y="1772"/>
                    <a:pt x="3447" y="1760"/>
                  </a:cubicBezTo>
                  <a:cubicBezTo>
                    <a:pt x="3464" y="1744"/>
                    <a:pt x="3482" y="1731"/>
                    <a:pt x="3502" y="1719"/>
                  </a:cubicBezTo>
                  <a:cubicBezTo>
                    <a:pt x="3526" y="1702"/>
                    <a:pt x="3550" y="1685"/>
                    <a:pt x="3572" y="1666"/>
                  </a:cubicBezTo>
                  <a:cubicBezTo>
                    <a:pt x="3591" y="1649"/>
                    <a:pt x="3611" y="1633"/>
                    <a:pt x="3630" y="1617"/>
                  </a:cubicBezTo>
                  <a:cubicBezTo>
                    <a:pt x="3652" y="1600"/>
                    <a:pt x="3671" y="1586"/>
                    <a:pt x="3691" y="1568"/>
                  </a:cubicBezTo>
                  <a:cubicBezTo>
                    <a:pt x="3715" y="1545"/>
                    <a:pt x="3733" y="1518"/>
                    <a:pt x="3749" y="1494"/>
                  </a:cubicBezTo>
                  <a:cubicBezTo>
                    <a:pt x="3762" y="1473"/>
                    <a:pt x="3774" y="1454"/>
                    <a:pt x="3786" y="1443"/>
                  </a:cubicBezTo>
                  <a:cubicBezTo>
                    <a:pt x="3800" y="1431"/>
                    <a:pt x="3820" y="1422"/>
                    <a:pt x="3841" y="1411"/>
                  </a:cubicBezTo>
                  <a:cubicBezTo>
                    <a:pt x="3866" y="1399"/>
                    <a:pt x="3895" y="1386"/>
                    <a:pt x="3921" y="1364"/>
                  </a:cubicBezTo>
                  <a:lnTo>
                    <a:pt x="3932" y="1356"/>
                  </a:lnTo>
                  <a:cubicBezTo>
                    <a:pt x="3968" y="1325"/>
                    <a:pt x="4003" y="1295"/>
                    <a:pt x="4040" y="1266"/>
                  </a:cubicBezTo>
                  <a:cubicBezTo>
                    <a:pt x="4060" y="1249"/>
                    <a:pt x="4078" y="1230"/>
                    <a:pt x="4099" y="1212"/>
                  </a:cubicBezTo>
                  <a:cubicBezTo>
                    <a:pt x="4117" y="1193"/>
                    <a:pt x="4133" y="1176"/>
                    <a:pt x="4153" y="1162"/>
                  </a:cubicBezTo>
                  <a:cubicBezTo>
                    <a:pt x="4173" y="1146"/>
                    <a:pt x="4191" y="1130"/>
                    <a:pt x="4210" y="1113"/>
                  </a:cubicBezTo>
                  <a:cubicBezTo>
                    <a:pt x="4230" y="1096"/>
                    <a:pt x="4250" y="1078"/>
                    <a:pt x="4271" y="1064"/>
                  </a:cubicBezTo>
                  <a:lnTo>
                    <a:pt x="4313" y="1033"/>
                  </a:lnTo>
                  <a:lnTo>
                    <a:pt x="4396" y="974"/>
                  </a:lnTo>
                  <a:cubicBezTo>
                    <a:pt x="4415" y="961"/>
                    <a:pt x="4433" y="946"/>
                    <a:pt x="4453" y="932"/>
                  </a:cubicBezTo>
                  <a:cubicBezTo>
                    <a:pt x="4476" y="915"/>
                    <a:pt x="4496" y="898"/>
                    <a:pt x="4519" y="883"/>
                  </a:cubicBezTo>
                  <a:cubicBezTo>
                    <a:pt x="4562" y="855"/>
                    <a:pt x="4605" y="829"/>
                    <a:pt x="4650" y="801"/>
                  </a:cubicBezTo>
                  <a:cubicBezTo>
                    <a:pt x="4674" y="786"/>
                    <a:pt x="4698" y="774"/>
                    <a:pt x="4724" y="761"/>
                  </a:cubicBezTo>
                  <a:cubicBezTo>
                    <a:pt x="4743" y="750"/>
                    <a:pt x="4765" y="739"/>
                    <a:pt x="4784" y="727"/>
                  </a:cubicBezTo>
                  <a:cubicBezTo>
                    <a:pt x="4829" y="702"/>
                    <a:pt x="4874" y="676"/>
                    <a:pt x="4919" y="652"/>
                  </a:cubicBezTo>
                  <a:cubicBezTo>
                    <a:pt x="4938" y="640"/>
                    <a:pt x="4959" y="629"/>
                    <a:pt x="4978" y="617"/>
                  </a:cubicBezTo>
                  <a:cubicBezTo>
                    <a:pt x="5002" y="603"/>
                    <a:pt x="5027" y="588"/>
                    <a:pt x="5052" y="576"/>
                  </a:cubicBezTo>
                  <a:cubicBezTo>
                    <a:pt x="5070" y="568"/>
                    <a:pt x="5092" y="562"/>
                    <a:pt x="5116" y="557"/>
                  </a:cubicBezTo>
                  <a:cubicBezTo>
                    <a:pt x="5143" y="551"/>
                    <a:pt x="5173" y="545"/>
                    <a:pt x="5202" y="532"/>
                  </a:cubicBezTo>
                  <a:cubicBezTo>
                    <a:pt x="5247" y="510"/>
                    <a:pt x="5294" y="490"/>
                    <a:pt x="5342" y="470"/>
                  </a:cubicBezTo>
                  <a:cubicBezTo>
                    <a:pt x="5372" y="458"/>
                    <a:pt x="5397" y="438"/>
                    <a:pt x="5420" y="422"/>
                  </a:cubicBezTo>
                  <a:cubicBezTo>
                    <a:pt x="5439" y="407"/>
                    <a:pt x="5457" y="394"/>
                    <a:pt x="5474" y="388"/>
                  </a:cubicBezTo>
                  <a:cubicBezTo>
                    <a:pt x="5494" y="379"/>
                    <a:pt x="5518" y="376"/>
                    <a:pt x="5541" y="371"/>
                  </a:cubicBezTo>
                  <a:cubicBezTo>
                    <a:pt x="5568" y="365"/>
                    <a:pt x="5597" y="361"/>
                    <a:pt x="5623" y="352"/>
                  </a:cubicBezTo>
                  <a:cubicBezTo>
                    <a:pt x="5646" y="343"/>
                    <a:pt x="5670" y="333"/>
                    <a:pt x="5693" y="322"/>
                  </a:cubicBezTo>
                  <a:cubicBezTo>
                    <a:pt x="5717" y="313"/>
                    <a:pt x="5741" y="302"/>
                    <a:pt x="5766" y="295"/>
                  </a:cubicBezTo>
                  <a:cubicBezTo>
                    <a:pt x="5785" y="290"/>
                    <a:pt x="5809" y="286"/>
                    <a:pt x="5833" y="285"/>
                  </a:cubicBezTo>
                  <a:cubicBezTo>
                    <a:pt x="5862" y="284"/>
                    <a:pt x="5892" y="280"/>
                    <a:pt x="5918" y="273"/>
                  </a:cubicBezTo>
                  <a:cubicBezTo>
                    <a:pt x="5946" y="267"/>
                    <a:pt x="5973" y="255"/>
                    <a:pt x="5998" y="243"/>
                  </a:cubicBezTo>
                  <a:cubicBezTo>
                    <a:pt x="6021" y="232"/>
                    <a:pt x="6043" y="223"/>
                    <a:pt x="6062" y="218"/>
                  </a:cubicBezTo>
                  <a:cubicBezTo>
                    <a:pt x="6089" y="212"/>
                    <a:pt x="6116" y="210"/>
                    <a:pt x="6142" y="206"/>
                  </a:cubicBezTo>
                  <a:cubicBezTo>
                    <a:pt x="6166" y="204"/>
                    <a:pt x="6189" y="200"/>
                    <a:pt x="6214" y="195"/>
                  </a:cubicBezTo>
                  <a:cubicBezTo>
                    <a:pt x="6233" y="192"/>
                    <a:pt x="6252" y="188"/>
                    <a:pt x="6273" y="183"/>
                  </a:cubicBezTo>
                  <a:cubicBezTo>
                    <a:pt x="6303" y="177"/>
                    <a:pt x="6334" y="171"/>
                    <a:pt x="6364" y="167"/>
                  </a:cubicBezTo>
                  <a:cubicBezTo>
                    <a:pt x="6392" y="164"/>
                    <a:pt x="6422" y="161"/>
                    <a:pt x="6451" y="159"/>
                  </a:cubicBezTo>
                  <a:lnTo>
                    <a:pt x="6515" y="155"/>
                  </a:lnTo>
                  <a:cubicBezTo>
                    <a:pt x="6540" y="152"/>
                    <a:pt x="6564" y="149"/>
                    <a:pt x="6588" y="144"/>
                  </a:cubicBezTo>
                  <a:cubicBezTo>
                    <a:pt x="6613" y="140"/>
                    <a:pt x="6639" y="135"/>
                    <a:pt x="6667" y="134"/>
                  </a:cubicBezTo>
                  <a:cubicBezTo>
                    <a:pt x="6718" y="131"/>
                    <a:pt x="6767" y="129"/>
                    <a:pt x="6819" y="129"/>
                  </a:cubicBezTo>
                  <a:cubicBezTo>
                    <a:pt x="6844" y="131"/>
                    <a:pt x="6863" y="134"/>
                    <a:pt x="6887" y="138"/>
                  </a:cubicBezTo>
                  <a:cubicBezTo>
                    <a:pt x="6915" y="144"/>
                    <a:pt x="6943" y="149"/>
                    <a:pt x="6971" y="150"/>
                  </a:cubicBezTo>
                  <a:lnTo>
                    <a:pt x="7013" y="152"/>
                  </a:lnTo>
                  <a:cubicBezTo>
                    <a:pt x="7049" y="153"/>
                    <a:pt x="7086" y="153"/>
                    <a:pt x="7122" y="157"/>
                  </a:cubicBezTo>
                  <a:cubicBezTo>
                    <a:pt x="7148" y="158"/>
                    <a:pt x="7172" y="158"/>
                    <a:pt x="7197" y="158"/>
                  </a:cubicBezTo>
                  <a:cubicBezTo>
                    <a:pt x="7224" y="158"/>
                    <a:pt x="7249" y="158"/>
                    <a:pt x="7275" y="161"/>
                  </a:cubicBezTo>
                  <a:cubicBezTo>
                    <a:pt x="7297" y="164"/>
                    <a:pt x="7317" y="165"/>
                    <a:pt x="7339" y="167"/>
                  </a:cubicBezTo>
                  <a:cubicBezTo>
                    <a:pt x="7369" y="170"/>
                    <a:pt x="7397" y="173"/>
                    <a:pt x="7426" y="177"/>
                  </a:cubicBezTo>
                  <a:lnTo>
                    <a:pt x="7476" y="186"/>
                  </a:lnTo>
                  <a:cubicBezTo>
                    <a:pt x="7510" y="192"/>
                    <a:pt x="7542" y="195"/>
                    <a:pt x="7576" y="204"/>
                  </a:cubicBezTo>
                  <a:cubicBezTo>
                    <a:pt x="7581" y="205"/>
                    <a:pt x="7585" y="205"/>
                    <a:pt x="7589" y="205"/>
                  </a:cubicBezTo>
                  <a:cubicBezTo>
                    <a:pt x="7620" y="205"/>
                    <a:pt x="7646" y="184"/>
                    <a:pt x="7654" y="153"/>
                  </a:cubicBezTo>
                  <a:cubicBezTo>
                    <a:pt x="7661" y="119"/>
                    <a:pt x="7638" y="84"/>
                    <a:pt x="7603" y="77"/>
                  </a:cubicBezTo>
                  <a:cubicBezTo>
                    <a:pt x="7569" y="67"/>
                    <a:pt x="7533" y="62"/>
                    <a:pt x="7496" y="56"/>
                  </a:cubicBezTo>
                  <a:lnTo>
                    <a:pt x="7448" y="49"/>
                  </a:lnTo>
                  <a:cubicBezTo>
                    <a:pt x="7414" y="44"/>
                    <a:pt x="7383" y="41"/>
                    <a:pt x="7349" y="38"/>
                  </a:cubicBezTo>
                  <a:cubicBezTo>
                    <a:pt x="7329" y="37"/>
                    <a:pt x="7310" y="35"/>
                    <a:pt x="7290" y="32"/>
                  </a:cubicBezTo>
                  <a:cubicBezTo>
                    <a:pt x="7260" y="29"/>
                    <a:pt x="7227" y="29"/>
                    <a:pt x="7196" y="29"/>
                  </a:cubicBezTo>
                  <a:cubicBezTo>
                    <a:pt x="7175" y="29"/>
                    <a:pt x="7154" y="29"/>
                    <a:pt x="7133" y="28"/>
                  </a:cubicBezTo>
                  <a:cubicBezTo>
                    <a:pt x="7093" y="25"/>
                    <a:pt x="7055" y="25"/>
                    <a:pt x="7016" y="23"/>
                  </a:cubicBezTo>
                  <a:lnTo>
                    <a:pt x="6976" y="22"/>
                  </a:lnTo>
                  <a:cubicBezTo>
                    <a:pt x="6954" y="22"/>
                    <a:pt x="6934" y="17"/>
                    <a:pt x="6913" y="12"/>
                  </a:cubicBezTo>
                  <a:cubicBezTo>
                    <a:pt x="6885" y="6"/>
                    <a:pt x="6851" y="0"/>
                    <a:pt x="68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1"/>
            <p:cNvSpPr/>
            <p:nvPr/>
          </p:nvSpPr>
          <p:spPr>
            <a:xfrm>
              <a:off x="2913550" y="1499075"/>
              <a:ext cx="548025" cy="1739450"/>
            </a:xfrm>
            <a:custGeom>
              <a:avLst/>
              <a:gdLst/>
              <a:ahLst/>
              <a:cxnLst/>
              <a:rect l="l" t="t" r="r" b="b"/>
              <a:pathLst>
                <a:path w="21921" h="69578" extrusionOk="0">
                  <a:moveTo>
                    <a:pt x="16072" y="0"/>
                  </a:moveTo>
                  <a:cubicBezTo>
                    <a:pt x="16056" y="0"/>
                    <a:pt x="16040" y="2"/>
                    <a:pt x="16024" y="6"/>
                  </a:cubicBezTo>
                  <a:cubicBezTo>
                    <a:pt x="15976" y="21"/>
                    <a:pt x="15937" y="61"/>
                    <a:pt x="15890" y="85"/>
                  </a:cubicBezTo>
                  <a:cubicBezTo>
                    <a:pt x="15846" y="108"/>
                    <a:pt x="15805" y="137"/>
                    <a:pt x="15763" y="167"/>
                  </a:cubicBezTo>
                  <a:cubicBezTo>
                    <a:pt x="15723" y="196"/>
                    <a:pt x="15674" y="218"/>
                    <a:pt x="15637" y="254"/>
                  </a:cubicBezTo>
                  <a:cubicBezTo>
                    <a:pt x="15600" y="288"/>
                    <a:pt x="15571" y="332"/>
                    <a:pt x="15537" y="372"/>
                  </a:cubicBezTo>
                  <a:cubicBezTo>
                    <a:pt x="15503" y="409"/>
                    <a:pt x="15454" y="435"/>
                    <a:pt x="15422" y="476"/>
                  </a:cubicBezTo>
                  <a:cubicBezTo>
                    <a:pt x="15392" y="515"/>
                    <a:pt x="15376" y="568"/>
                    <a:pt x="15347" y="612"/>
                  </a:cubicBezTo>
                  <a:cubicBezTo>
                    <a:pt x="15320" y="654"/>
                    <a:pt x="15296" y="699"/>
                    <a:pt x="15271" y="744"/>
                  </a:cubicBezTo>
                  <a:cubicBezTo>
                    <a:pt x="15247" y="787"/>
                    <a:pt x="15222" y="833"/>
                    <a:pt x="15199" y="881"/>
                  </a:cubicBezTo>
                  <a:cubicBezTo>
                    <a:pt x="15176" y="925"/>
                    <a:pt x="15162" y="974"/>
                    <a:pt x="15140" y="1021"/>
                  </a:cubicBezTo>
                  <a:cubicBezTo>
                    <a:pt x="15119" y="1066"/>
                    <a:pt x="15084" y="1107"/>
                    <a:pt x="15065" y="1156"/>
                  </a:cubicBezTo>
                  <a:cubicBezTo>
                    <a:pt x="15047" y="1203"/>
                    <a:pt x="15042" y="1256"/>
                    <a:pt x="15025" y="1306"/>
                  </a:cubicBezTo>
                  <a:cubicBezTo>
                    <a:pt x="15008" y="1353"/>
                    <a:pt x="14996" y="1403"/>
                    <a:pt x="14981" y="1452"/>
                  </a:cubicBezTo>
                  <a:cubicBezTo>
                    <a:pt x="14966" y="1501"/>
                    <a:pt x="14932" y="1543"/>
                    <a:pt x="14917" y="1593"/>
                  </a:cubicBezTo>
                  <a:cubicBezTo>
                    <a:pt x="14904" y="1641"/>
                    <a:pt x="14898" y="1693"/>
                    <a:pt x="14886" y="1743"/>
                  </a:cubicBezTo>
                  <a:cubicBezTo>
                    <a:pt x="14874" y="1791"/>
                    <a:pt x="14857" y="1841"/>
                    <a:pt x="14844" y="1892"/>
                  </a:cubicBezTo>
                  <a:cubicBezTo>
                    <a:pt x="14835" y="1942"/>
                    <a:pt x="14814" y="1990"/>
                    <a:pt x="14806" y="2040"/>
                  </a:cubicBezTo>
                  <a:cubicBezTo>
                    <a:pt x="14796" y="2089"/>
                    <a:pt x="14781" y="2140"/>
                    <a:pt x="14772" y="2190"/>
                  </a:cubicBezTo>
                  <a:cubicBezTo>
                    <a:pt x="14763" y="2240"/>
                    <a:pt x="14756" y="2292"/>
                    <a:pt x="14748" y="2341"/>
                  </a:cubicBezTo>
                  <a:cubicBezTo>
                    <a:pt x="14740" y="2391"/>
                    <a:pt x="14758" y="2446"/>
                    <a:pt x="14752" y="2498"/>
                  </a:cubicBezTo>
                  <a:cubicBezTo>
                    <a:pt x="14746" y="2547"/>
                    <a:pt x="14717" y="2596"/>
                    <a:pt x="14711" y="2647"/>
                  </a:cubicBezTo>
                  <a:cubicBezTo>
                    <a:pt x="14708" y="2697"/>
                    <a:pt x="14729" y="2752"/>
                    <a:pt x="14726" y="2803"/>
                  </a:cubicBezTo>
                  <a:cubicBezTo>
                    <a:pt x="14721" y="2854"/>
                    <a:pt x="14697" y="2903"/>
                    <a:pt x="14693" y="2954"/>
                  </a:cubicBezTo>
                  <a:cubicBezTo>
                    <a:pt x="14691" y="3005"/>
                    <a:pt x="14681" y="3056"/>
                    <a:pt x="14680" y="3107"/>
                  </a:cubicBezTo>
                  <a:cubicBezTo>
                    <a:pt x="14678" y="3158"/>
                    <a:pt x="14680" y="3209"/>
                    <a:pt x="14680" y="3261"/>
                  </a:cubicBezTo>
                  <a:cubicBezTo>
                    <a:pt x="14680" y="3312"/>
                    <a:pt x="14699" y="3361"/>
                    <a:pt x="14699" y="3413"/>
                  </a:cubicBezTo>
                  <a:cubicBezTo>
                    <a:pt x="14699" y="3464"/>
                    <a:pt x="14708" y="3515"/>
                    <a:pt x="14709" y="3566"/>
                  </a:cubicBezTo>
                  <a:cubicBezTo>
                    <a:pt x="14710" y="3618"/>
                    <a:pt x="14685" y="3669"/>
                    <a:pt x="14687" y="3721"/>
                  </a:cubicBezTo>
                  <a:cubicBezTo>
                    <a:pt x="14689" y="3772"/>
                    <a:pt x="14714" y="3821"/>
                    <a:pt x="14716" y="3874"/>
                  </a:cubicBezTo>
                  <a:cubicBezTo>
                    <a:pt x="14720" y="3924"/>
                    <a:pt x="14716" y="3976"/>
                    <a:pt x="14720" y="4027"/>
                  </a:cubicBezTo>
                  <a:cubicBezTo>
                    <a:pt x="14723" y="4079"/>
                    <a:pt x="14722" y="4130"/>
                    <a:pt x="14728" y="4181"/>
                  </a:cubicBezTo>
                  <a:cubicBezTo>
                    <a:pt x="14733" y="4232"/>
                    <a:pt x="14754" y="4281"/>
                    <a:pt x="14760" y="4333"/>
                  </a:cubicBezTo>
                  <a:cubicBezTo>
                    <a:pt x="14766" y="4382"/>
                    <a:pt x="14754" y="4437"/>
                    <a:pt x="14760" y="4486"/>
                  </a:cubicBezTo>
                  <a:cubicBezTo>
                    <a:pt x="14766" y="4536"/>
                    <a:pt x="14771" y="4588"/>
                    <a:pt x="14778" y="4639"/>
                  </a:cubicBezTo>
                  <a:cubicBezTo>
                    <a:pt x="14786" y="4690"/>
                    <a:pt x="14811" y="4738"/>
                    <a:pt x="14818" y="4789"/>
                  </a:cubicBezTo>
                  <a:cubicBezTo>
                    <a:pt x="14826" y="4839"/>
                    <a:pt x="14841" y="4890"/>
                    <a:pt x="14849" y="4941"/>
                  </a:cubicBezTo>
                  <a:cubicBezTo>
                    <a:pt x="14859" y="4990"/>
                    <a:pt x="14865" y="5042"/>
                    <a:pt x="14875" y="5092"/>
                  </a:cubicBezTo>
                  <a:cubicBezTo>
                    <a:pt x="14886" y="5142"/>
                    <a:pt x="14895" y="5193"/>
                    <a:pt x="14905" y="5243"/>
                  </a:cubicBezTo>
                  <a:cubicBezTo>
                    <a:pt x="14916" y="5293"/>
                    <a:pt x="14909" y="5348"/>
                    <a:pt x="14921" y="5398"/>
                  </a:cubicBezTo>
                  <a:cubicBezTo>
                    <a:pt x="14933" y="5448"/>
                    <a:pt x="14968" y="5492"/>
                    <a:pt x="14981" y="5541"/>
                  </a:cubicBezTo>
                  <a:cubicBezTo>
                    <a:pt x="14993" y="5592"/>
                    <a:pt x="14998" y="5643"/>
                    <a:pt x="15012" y="5693"/>
                  </a:cubicBezTo>
                  <a:cubicBezTo>
                    <a:pt x="15025" y="5744"/>
                    <a:pt x="15024" y="5796"/>
                    <a:pt x="15038" y="5847"/>
                  </a:cubicBezTo>
                  <a:cubicBezTo>
                    <a:pt x="15053" y="5895"/>
                    <a:pt x="15075" y="5941"/>
                    <a:pt x="15090" y="5992"/>
                  </a:cubicBezTo>
                  <a:cubicBezTo>
                    <a:pt x="15105" y="6040"/>
                    <a:pt x="15125" y="6089"/>
                    <a:pt x="15140" y="6137"/>
                  </a:cubicBezTo>
                  <a:cubicBezTo>
                    <a:pt x="15156" y="6186"/>
                    <a:pt x="15184" y="6231"/>
                    <a:pt x="15201" y="6279"/>
                  </a:cubicBezTo>
                  <a:cubicBezTo>
                    <a:pt x="15217" y="6327"/>
                    <a:pt x="15211" y="6386"/>
                    <a:pt x="15228" y="6434"/>
                  </a:cubicBezTo>
                  <a:cubicBezTo>
                    <a:pt x="15244" y="6483"/>
                    <a:pt x="15274" y="6526"/>
                    <a:pt x="15293" y="6575"/>
                  </a:cubicBezTo>
                  <a:cubicBezTo>
                    <a:pt x="15311" y="6623"/>
                    <a:pt x="15320" y="6674"/>
                    <a:pt x="15339" y="6721"/>
                  </a:cubicBezTo>
                  <a:cubicBezTo>
                    <a:pt x="15357" y="6768"/>
                    <a:pt x="15392" y="6811"/>
                    <a:pt x="15411" y="6859"/>
                  </a:cubicBezTo>
                  <a:cubicBezTo>
                    <a:pt x="15431" y="6906"/>
                    <a:pt x="15455" y="6951"/>
                    <a:pt x="15477" y="7000"/>
                  </a:cubicBezTo>
                  <a:cubicBezTo>
                    <a:pt x="15496" y="7047"/>
                    <a:pt x="15497" y="7103"/>
                    <a:pt x="15519" y="7150"/>
                  </a:cubicBezTo>
                  <a:cubicBezTo>
                    <a:pt x="15540" y="7197"/>
                    <a:pt x="15576" y="7236"/>
                    <a:pt x="15598" y="7283"/>
                  </a:cubicBezTo>
                  <a:cubicBezTo>
                    <a:pt x="15618" y="7330"/>
                    <a:pt x="15631" y="7373"/>
                    <a:pt x="15654" y="7419"/>
                  </a:cubicBezTo>
                  <a:cubicBezTo>
                    <a:pt x="15639" y="7443"/>
                    <a:pt x="15628" y="7450"/>
                    <a:pt x="15617" y="7450"/>
                  </a:cubicBezTo>
                  <a:cubicBezTo>
                    <a:pt x="15600" y="7450"/>
                    <a:pt x="15580" y="7437"/>
                    <a:pt x="15541" y="7437"/>
                  </a:cubicBezTo>
                  <a:cubicBezTo>
                    <a:pt x="15532" y="7437"/>
                    <a:pt x="15521" y="7437"/>
                    <a:pt x="15509" y="7439"/>
                  </a:cubicBezTo>
                  <a:cubicBezTo>
                    <a:pt x="15467" y="7445"/>
                    <a:pt x="15417" y="7452"/>
                    <a:pt x="15359" y="7461"/>
                  </a:cubicBezTo>
                  <a:cubicBezTo>
                    <a:pt x="15314" y="7471"/>
                    <a:pt x="15267" y="7490"/>
                    <a:pt x="15214" y="7502"/>
                  </a:cubicBezTo>
                  <a:cubicBezTo>
                    <a:pt x="15168" y="7513"/>
                    <a:pt x="15119" y="7524"/>
                    <a:pt x="15067" y="7536"/>
                  </a:cubicBezTo>
                  <a:cubicBezTo>
                    <a:pt x="15020" y="7548"/>
                    <a:pt x="14969" y="7551"/>
                    <a:pt x="14920" y="7564"/>
                  </a:cubicBezTo>
                  <a:cubicBezTo>
                    <a:pt x="14872" y="7579"/>
                    <a:pt x="14829" y="7607"/>
                    <a:pt x="14778" y="7622"/>
                  </a:cubicBezTo>
                  <a:cubicBezTo>
                    <a:pt x="14732" y="7636"/>
                    <a:pt x="14685" y="7655"/>
                    <a:pt x="14636" y="7672"/>
                  </a:cubicBezTo>
                  <a:cubicBezTo>
                    <a:pt x="14589" y="7688"/>
                    <a:pt x="14533" y="7682"/>
                    <a:pt x="14485" y="7697"/>
                  </a:cubicBezTo>
                  <a:cubicBezTo>
                    <a:pt x="14437" y="7714"/>
                    <a:pt x="14396" y="7746"/>
                    <a:pt x="14348" y="7766"/>
                  </a:cubicBezTo>
                  <a:cubicBezTo>
                    <a:pt x="14303" y="7785"/>
                    <a:pt x="14257" y="7810"/>
                    <a:pt x="14211" y="7829"/>
                  </a:cubicBezTo>
                  <a:cubicBezTo>
                    <a:pt x="14165" y="7849"/>
                    <a:pt x="14120" y="7871"/>
                    <a:pt x="14073" y="7891"/>
                  </a:cubicBezTo>
                  <a:cubicBezTo>
                    <a:pt x="14027" y="7913"/>
                    <a:pt x="13978" y="7930"/>
                    <a:pt x="13934" y="7952"/>
                  </a:cubicBezTo>
                  <a:cubicBezTo>
                    <a:pt x="13890" y="7975"/>
                    <a:pt x="13849" y="8009"/>
                    <a:pt x="13805" y="8033"/>
                  </a:cubicBezTo>
                  <a:cubicBezTo>
                    <a:pt x="13760" y="8057"/>
                    <a:pt x="13710" y="8066"/>
                    <a:pt x="13663" y="8091"/>
                  </a:cubicBezTo>
                  <a:cubicBezTo>
                    <a:pt x="13620" y="8118"/>
                    <a:pt x="13577" y="8143"/>
                    <a:pt x="13534" y="8170"/>
                  </a:cubicBezTo>
                  <a:cubicBezTo>
                    <a:pt x="13491" y="8198"/>
                    <a:pt x="13456" y="8235"/>
                    <a:pt x="13414" y="8264"/>
                  </a:cubicBezTo>
                  <a:cubicBezTo>
                    <a:pt x="13373" y="8293"/>
                    <a:pt x="13327" y="8314"/>
                    <a:pt x="13286" y="8344"/>
                  </a:cubicBezTo>
                  <a:cubicBezTo>
                    <a:pt x="13244" y="8373"/>
                    <a:pt x="13209" y="8411"/>
                    <a:pt x="13169" y="8441"/>
                  </a:cubicBezTo>
                  <a:cubicBezTo>
                    <a:pt x="13129" y="8471"/>
                    <a:pt x="13085" y="8497"/>
                    <a:pt x="13045" y="8530"/>
                  </a:cubicBezTo>
                  <a:cubicBezTo>
                    <a:pt x="13007" y="8561"/>
                    <a:pt x="12976" y="8602"/>
                    <a:pt x="12937" y="8636"/>
                  </a:cubicBezTo>
                  <a:cubicBezTo>
                    <a:pt x="12899" y="8670"/>
                    <a:pt x="12845" y="8685"/>
                    <a:pt x="12807" y="8720"/>
                  </a:cubicBezTo>
                  <a:cubicBezTo>
                    <a:pt x="12771" y="8755"/>
                    <a:pt x="12754" y="8809"/>
                    <a:pt x="12718" y="8846"/>
                  </a:cubicBezTo>
                  <a:cubicBezTo>
                    <a:pt x="12682" y="8882"/>
                    <a:pt x="12640" y="8926"/>
                    <a:pt x="12607" y="8963"/>
                  </a:cubicBezTo>
                  <a:cubicBezTo>
                    <a:pt x="12601" y="8963"/>
                    <a:pt x="12594" y="8964"/>
                    <a:pt x="12589" y="8964"/>
                  </a:cubicBezTo>
                  <a:cubicBezTo>
                    <a:pt x="12529" y="8964"/>
                    <a:pt x="12521" y="8947"/>
                    <a:pt x="12451" y="8933"/>
                  </a:cubicBezTo>
                  <a:cubicBezTo>
                    <a:pt x="12376" y="8918"/>
                    <a:pt x="12377" y="8912"/>
                    <a:pt x="12300" y="8895"/>
                  </a:cubicBezTo>
                  <a:cubicBezTo>
                    <a:pt x="12225" y="8881"/>
                    <a:pt x="12227" y="8864"/>
                    <a:pt x="12152" y="8847"/>
                  </a:cubicBezTo>
                  <a:cubicBezTo>
                    <a:pt x="12121" y="8841"/>
                    <a:pt x="12102" y="8840"/>
                    <a:pt x="12086" y="8840"/>
                  </a:cubicBezTo>
                  <a:cubicBezTo>
                    <a:pt x="12077" y="8840"/>
                    <a:pt x="12069" y="8840"/>
                    <a:pt x="12061" y="8840"/>
                  </a:cubicBezTo>
                  <a:cubicBezTo>
                    <a:pt x="12044" y="8840"/>
                    <a:pt x="12026" y="8839"/>
                    <a:pt x="11996" y="8834"/>
                  </a:cubicBezTo>
                  <a:cubicBezTo>
                    <a:pt x="11919" y="8818"/>
                    <a:pt x="11924" y="8794"/>
                    <a:pt x="11849" y="8779"/>
                  </a:cubicBezTo>
                  <a:cubicBezTo>
                    <a:pt x="11773" y="8763"/>
                    <a:pt x="11772" y="8767"/>
                    <a:pt x="11695" y="8751"/>
                  </a:cubicBezTo>
                  <a:cubicBezTo>
                    <a:pt x="11673" y="8747"/>
                    <a:pt x="11657" y="8746"/>
                    <a:pt x="11643" y="8746"/>
                  </a:cubicBezTo>
                  <a:cubicBezTo>
                    <a:pt x="11625" y="8746"/>
                    <a:pt x="11612" y="8748"/>
                    <a:pt x="11594" y="8748"/>
                  </a:cubicBezTo>
                  <a:cubicBezTo>
                    <a:pt x="11580" y="8748"/>
                    <a:pt x="11564" y="8746"/>
                    <a:pt x="11540" y="8741"/>
                  </a:cubicBezTo>
                  <a:cubicBezTo>
                    <a:pt x="11464" y="8726"/>
                    <a:pt x="11465" y="8718"/>
                    <a:pt x="11390" y="8702"/>
                  </a:cubicBezTo>
                  <a:lnTo>
                    <a:pt x="11239" y="8671"/>
                  </a:lnTo>
                  <a:cubicBezTo>
                    <a:pt x="11162" y="8657"/>
                    <a:pt x="11166" y="8636"/>
                    <a:pt x="11090" y="8622"/>
                  </a:cubicBezTo>
                  <a:cubicBezTo>
                    <a:pt x="11015" y="8606"/>
                    <a:pt x="11013" y="8617"/>
                    <a:pt x="10936" y="8600"/>
                  </a:cubicBezTo>
                  <a:cubicBezTo>
                    <a:pt x="10859" y="8585"/>
                    <a:pt x="10858" y="8592"/>
                    <a:pt x="10783" y="8578"/>
                  </a:cubicBezTo>
                  <a:lnTo>
                    <a:pt x="10632" y="8548"/>
                  </a:lnTo>
                  <a:cubicBezTo>
                    <a:pt x="10555" y="8532"/>
                    <a:pt x="10557" y="8521"/>
                    <a:pt x="10482" y="8506"/>
                  </a:cubicBezTo>
                  <a:cubicBezTo>
                    <a:pt x="10457" y="8501"/>
                    <a:pt x="10440" y="8500"/>
                    <a:pt x="10426" y="8500"/>
                  </a:cubicBezTo>
                  <a:cubicBezTo>
                    <a:pt x="10410" y="8500"/>
                    <a:pt x="10397" y="8502"/>
                    <a:pt x="10381" y="8502"/>
                  </a:cubicBezTo>
                  <a:cubicBezTo>
                    <a:pt x="10366" y="8502"/>
                    <a:pt x="10350" y="8501"/>
                    <a:pt x="10325" y="8496"/>
                  </a:cubicBezTo>
                  <a:cubicBezTo>
                    <a:pt x="10250" y="8481"/>
                    <a:pt x="10251" y="8469"/>
                    <a:pt x="10175" y="8453"/>
                  </a:cubicBezTo>
                  <a:cubicBezTo>
                    <a:pt x="10100" y="8439"/>
                    <a:pt x="10102" y="8420"/>
                    <a:pt x="10027" y="8405"/>
                  </a:cubicBezTo>
                  <a:cubicBezTo>
                    <a:pt x="10003" y="8400"/>
                    <a:pt x="9986" y="8399"/>
                    <a:pt x="9972" y="8399"/>
                  </a:cubicBezTo>
                  <a:cubicBezTo>
                    <a:pt x="9956" y="8399"/>
                    <a:pt x="9944" y="8400"/>
                    <a:pt x="9929" y="8400"/>
                  </a:cubicBezTo>
                  <a:cubicBezTo>
                    <a:pt x="9914" y="8400"/>
                    <a:pt x="9897" y="8399"/>
                    <a:pt x="9871" y="8394"/>
                  </a:cubicBezTo>
                  <a:cubicBezTo>
                    <a:pt x="9796" y="8379"/>
                    <a:pt x="9797" y="8373"/>
                    <a:pt x="9720" y="8356"/>
                  </a:cubicBezTo>
                  <a:cubicBezTo>
                    <a:pt x="9645" y="8342"/>
                    <a:pt x="9641" y="8354"/>
                    <a:pt x="9566" y="8338"/>
                  </a:cubicBezTo>
                  <a:cubicBezTo>
                    <a:pt x="9490" y="8324"/>
                    <a:pt x="9494" y="8301"/>
                    <a:pt x="9418" y="8285"/>
                  </a:cubicBezTo>
                  <a:cubicBezTo>
                    <a:pt x="9396" y="8281"/>
                    <a:pt x="9380" y="8279"/>
                    <a:pt x="9367" y="8279"/>
                  </a:cubicBezTo>
                  <a:cubicBezTo>
                    <a:pt x="9348" y="8279"/>
                    <a:pt x="9334" y="8282"/>
                    <a:pt x="9314" y="8282"/>
                  </a:cubicBezTo>
                  <a:cubicBezTo>
                    <a:pt x="9301" y="8282"/>
                    <a:pt x="9285" y="8281"/>
                    <a:pt x="9263" y="8276"/>
                  </a:cubicBezTo>
                  <a:cubicBezTo>
                    <a:pt x="9187" y="8261"/>
                    <a:pt x="9187" y="8255"/>
                    <a:pt x="9112" y="8240"/>
                  </a:cubicBezTo>
                  <a:cubicBezTo>
                    <a:pt x="9035" y="8224"/>
                    <a:pt x="9034" y="8230"/>
                    <a:pt x="8957" y="8216"/>
                  </a:cubicBezTo>
                  <a:cubicBezTo>
                    <a:pt x="8882" y="8200"/>
                    <a:pt x="8883" y="8193"/>
                    <a:pt x="8805" y="8178"/>
                  </a:cubicBezTo>
                  <a:cubicBezTo>
                    <a:pt x="8730" y="8163"/>
                    <a:pt x="8731" y="8150"/>
                    <a:pt x="8655" y="8136"/>
                  </a:cubicBezTo>
                  <a:cubicBezTo>
                    <a:pt x="8580" y="8120"/>
                    <a:pt x="8579" y="8127"/>
                    <a:pt x="8502" y="8112"/>
                  </a:cubicBezTo>
                  <a:cubicBezTo>
                    <a:pt x="8427" y="8096"/>
                    <a:pt x="8425" y="8101"/>
                    <a:pt x="8350" y="8084"/>
                  </a:cubicBezTo>
                  <a:cubicBezTo>
                    <a:pt x="8274" y="8069"/>
                    <a:pt x="8277" y="8055"/>
                    <a:pt x="8200" y="8039"/>
                  </a:cubicBezTo>
                  <a:cubicBezTo>
                    <a:pt x="8125" y="8023"/>
                    <a:pt x="8122" y="8028"/>
                    <a:pt x="8047" y="8012"/>
                  </a:cubicBezTo>
                  <a:cubicBezTo>
                    <a:pt x="7971" y="7998"/>
                    <a:pt x="7968" y="8010"/>
                    <a:pt x="7892" y="7994"/>
                  </a:cubicBezTo>
                  <a:cubicBezTo>
                    <a:pt x="7817" y="7980"/>
                    <a:pt x="7819" y="7963"/>
                    <a:pt x="7744" y="7947"/>
                  </a:cubicBezTo>
                  <a:cubicBezTo>
                    <a:pt x="7668" y="7931"/>
                    <a:pt x="7667" y="7938"/>
                    <a:pt x="7589" y="7923"/>
                  </a:cubicBezTo>
                  <a:cubicBezTo>
                    <a:pt x="7514" y="7907"/>
                    <a:pt x="7514" y="7905"/>
                    <a:pt x="7438" y="7889"/>
                  </a:cubicBezTo>
                  <a:cubicBezTo>
                    <a:pt x="7363" y="7874"/>
                    <a:pt x="7364" y="7862"/>
                    <a:pt x="7289" y="7846"/>
                  </a:cubicBezTo>
                  <a:cubicBezTo>
                    <a:pt x="7212" y="7832"/>
                    <a:pt x="7211" y="7839"/>
                    <a:pt x="7134" y="7822"/>
                  </a:cubicBezTo>
                  <a:cubicBezTo>
                    <a:pt x="7059" y="7808"/>
                    <a:pt x="7055" y="7822"/>
                    <a:pt x="6978" y="7805"/>
                  </a:cubicBezTo>
                  <a:cubicBezTo>
                    <a:pt x="6901" y="7789"/>
                    <a:pt x="6907" y="7763"/>
                    <a:pt x="6831" y="7747"/>
                  </a:cubicBezTo>
                  <a:cubicBezTo>
                    <a:pt x="6808" y="7742"/>
                    <a:pt x="6792" y="7741"/>
                    <a:pt x="6779" y="7741"/>
                  </a:cubicBezTo>
                  <a:cubicBezTo>
                    <a:pt x="6760" y="7741"/>
                    <a:pt x="6746" y="7743"/>
                    <a:pt x="6727" y="7743"/>
                  </a:cubicBezTo>
                  <a:cubicBezTo>
                    <a:pt x="6713" y="7743"/>
                    <a:pt x="6697" y="7742"/>
                    <a:pt x="6673" y="7737"/>
                  </a:cubicBezTo>
                  <a:cubicBezTo>
                    <a:pt x="6598" y="7723"/>
                    <a:pt x="6600" y="7713"/>
                    <a:pt x="6523" y="7696"/>
                  </a:cubicBezTo>
                  <a:cubicBezTo>
                    <a:pt x="6448" y="7682"/>
                    <a:pt x="6448" y="7677"/>
                    <a:pt x="6372" y="7662"/>
                  </a:cubicBezTo>
                  <a:cubicBezTo>
                    <a:pt x="6297" y="7647"/>
                    <a:pt x="6293" y="7654"/>
                    <a:pt x="6218" y="7639"/>
                  </a:cubicBezTo>
                  <a:cubicBezTo>
                    <a:pt x="6142" y="7624"/>
                    <a:pt x="6144" y="7611"/>
                    <a:pt x="6068" y="7596"/>
                  </a:cubicBezTo>
                  <a:cubicBezTo>
                    <a:pt x="5993" y="7580"/>
                    <a:pt x="5993" y="7574"/>
                    <a:pt x="5916" y="7559"/>
                  </a:cubicBezTo>
                  <a:cubicBezTo>
                    <a:pt x="5839" y="7544"/>
                    <a:pt x="5838" y="7554"/>
                    <a:pt x="5760" y="7539"/>
                  </a:cubicBezTo>
                  <a:cubicBezTo>
                    <a:pt x="5700" y="7527"/>
                    <a:pt x="5688" y="7515"/>
                    <a:pt x="5648" y="7515"/>
                  </a:cubicBezTo>
                  <a:cubicBezTo>
                    <a:pt x="5637" y="7515"/>
                    <a:pt x="5624" y="7516"/>
                    <a:pt x="5608" y="7518"/>
                  </a:cubicBezTo>
                  <a:cubicBezTo>
                    <a:pt x="5530" y="7525"/>
                    <a:pt x="5593" y="7563"/>
                    <a:pt x="5559" y="7659"/>
                  </a:cubicBezTo>
                  <a:cubicBezTo>
                    <a:pt x="5546" y="7700"/>
                    <a:pt x="5529" y="7748"/>
                    <a:pt x="5510" y="7804"/>
                  </a:cubicBezTo>
                  <a:cubicBezTo>
                    <a:pt x="5494" y="7848"/>
                    <a:pt x="5474" y="7896"/>
                    <a:pt x="5456" y="7949"/>
                  </a:cubicBezTo>
                  <a:cubicBezTo>
                    <a:pt x="5442" y="7994"/>
                    <a:pt x="5419" y="8041"/>
                    <a:pt x="5400" y="8093"/>
                  </a:cubicBezTo>
                  <a:cubicBezTo>
                    <a:pt x="5385" y="8139"/>
                    <a:pt x="5361" y="8186"/>
                    <a:pt x="5345" y="8236"/>
                  </a:cubicBezTo>
                  <a:cubicBezTo>
                    <a:pt x="5329" y="8284"/>
                    <a:pt x="5333" y="8341"/>
                    <a:pt x="5316" y="8390"/>
                  </a:cubicBezTo>
                  <a:cubicBezTo>
                    <a:pt x="5300" y="8436"/>
                    <a:pt x="5278" y="8483"/>
                    <a:pt x="5261" y="8536"/>
                  </a:cubicBezTo>
                  <a:cubicBezTo>
                    <a:pt x="5245" y="8582"/>
                    <a:pt x="5231" y="8632"/>
                    <a:pt x="5214" y="8682"/>
                  </a:cubicBezTo>
                  <a:cubicBezTo>
                    <a:pt x="5199" y="8729"/>
                    <a:pt x="5189" y="8780"/>
                    <a:pt x="5172" y="8830"/>
                  </a:cubicBezTo>
                  <a:cubicBezTo>
                    <a:pt x="5157" y="8878"/>
                    <a:pt x="5143" y="8927"/>
                    <a:pt x="5127" y="8979"/>
                  </a:cubicBezTo>
                  <a:cubicBezTo>
                    <a:pt x="5111" y="9027"/>
                    <a:pt x="5093" y="9076"/>
                    <a:pt x="5076" y="9125"/>
                  </a:cubicBezTo>
                  <a:cubicBezTo>
                    <a:pt x="5061" y="9174"/>
                    <a:pt x="5044" y="9222"/>
                    <a:pt x="5030" y="9272"/>
                  </a:cubicBezTo>
                  <a:cubicBezTo>
                    <a:pt x="5014" y="9320"/>
                    <a:pt x="5008" y="9373"/>
                    <a:pt x="4991" y="9422"/>
                  </a:cubicBezTo>
                  <a:cubicBezTo>
                    <a:pt x="4977" y="9471"/>
                    <a:pt x="4947" y="9517"/>
                    <a:pt x="4933" y="9566"/>
                  </a:cubicBezTo>
                  <a:cubicBezTo>
                    <a:pt x="4917" y="9615"/>
                    <a:pt x="4903" y="9664"/>
                    <a:pt x="4887" y="9714"/>
                  </a:cubicBezTo>
                  <a:cubicBezTo>
                    <a:pt x="4872" y="9763"/>
                    <a:pt x="4855" y="9811"/>
                    <a:pt x="4840" y="9862"/>
                  </a:cubicBezTo>
                  <a:cubicBezTo>
                    <a:pt x="4825" y="9910"/>
                    <a:pt x="4813" y="9960"/>
                    <a:pt x="4797" y="10010"/>
                  </a:cubicBezTo>
                  <a:cubicBezTo>
                    <a:pt x="4783" y="10058"/>
                    <a:pt x="4760" y="10105"/>
                    <a:pt x="4745" y="10155"/>
                  </a:cubicBezTo>
                  <a:cubicBezTo>
                    <a:pt x="4729" y="10203"/>
                    <a:pt x="4717" y="10253"/>
                    <a:pt x="4703" y="10304"/>
                  </a:cubicBezTo>
                  <a:cubicBezTo>
                    <a:pt x="4687" y="10352"/>
                    <a:pt x="4668" y="10401"/>
                    <a:pt x="4652" y="10451"/>
                  </a:cubicBezTo>
                  <a:cubicBezTo>
                    <a:pt x="4637" y="10499"/>
                    <a:pt x="4616" y="10547"/>
                    <a:pt x="4601" y="10597"/>
                  </a:cubicBezTo>
                  <a:cubicBezTo>
                    <a:pt x="4585" y="10646"/>
                    <a:pt x="4597" y="10704"/>
                    <a:pt x="4583" y="10753"/>
                  </a:cubicBezTo>
                  <a:cubicBezTo>
                    <a:pt x="4567" y="10802"/>
                    <a:pt x="4536" y="10847"/>
                    <a:pt x="4521" y="10897"/>
                  </a:cubicBezTo>
                  <a:cubicBezTo>
                    <a:pt x="4505" y="10946"/>
                    <a:pt x="4488" y="10996"/>
                    <a:pt x="4474" y="11045"/>
                  </a:cubicBezTo>
                  <a:cubicBezTo>
                    <a:pt x="4458" y="11094"/>
                    <a:pt x="4444" y="11143"/>
                    <a:pt x="4428" y="11194"/>
                  </a:cubicBezTo>
                  <a:cubicBezTo>
                    <a:pt x="4413" y="11243"/>
                    <a:pt x="4396" y="11292"/>
                    <a:pt x="4382" y="11342"/>
                  </a:cubicBezTo>
                  <a:cubicBezTo>
                    <a:pt x="4366" y="11390"/>
                    <a:pt x="4366" y="11445"/>
                    <a:pt x="4352" y="11496"/>
                  </a:cubicBezTo>
                  <a:cubicBezTo>
                    <a:pt x="4336" y="11544"/>
                    <a:pt x="4315" y="11593"/>
                    <a:pt x="4301" y="11642"/>
                  </a:cubicBezTo>
                  <a:cubicBezTo>
                    <a:pt x="4286" y="11692"/>
                    <a:pt x="4263" y="11739"/>
                    <a:pt x="4249" y="11788"/>
                  </a:cubicBezTo>
                  <a:cubicBezTo>
                    <a:pt x="4234" y="11837"/>
                    <a:pt x="4245" y="11893"/>
                    <a:pt x="4232" y="11944"/>
                  </a:cubicBezTo>
                  <a:cubicBezTo>
                    <a:pt x="4218" y="11994"/>
                    <a:pt x="4203" y="12042"/>
                    <a:pt x="4189" y="12092"/>
                  </a:cubicBezTo>
                  <a:cubicBezTo>
                    <a:pt x="4176" y="12141"/>
                    <a:pt x="4152" y="12189"/>
                    <a:pt x="4136" y="12238"/>
                  </a:cubicBezTo>
                  <a:cubicBezTo>
                    <a:pt x="4123" y="12289"/>
                    <a:pt x="4117" y="12340"/>
                    <a:pt x="4103" y="12390"/>
                  </a:cubicBezTo>
                  <a:cubicBezTo>
                    <a:pt x="4089" y="12441"/>
                    <a:pt x="4071" y="12489"/>
                    <a:pt x="4057" y="12539"/>
                  </a:cubicBezTo>
                  <a:cubicBezTo>
                    <a:pt x="4044" y="12588"/>
                    <a:pt x="4033" y="12638"/>
                    <a:pt x="4018" y="12689"/>
                  </a:cubicBezTo>
                  <a:cubicBezTo>
                    <a:pt x="4004" y="12739"/>
                    <a:pt x="3985" y="12787"/>
                    <a:pt x="3971" y="12837"/>
                  </a:cubicBezTo>
                  <a:cubicBezTo>
                    <a:pt x="3958" y="12886"/>
                    <a:pt x="3940" y="12935"/>
                    <a:pt x="3924" y="12986"/>
                  </a:cubicBezTo>
                  <a:cubicBezTo>
                    <a:pt x="3911" y="13035"/>
                    <a:pt x="3899" y="13085"/>
                    <a:pt x="3883" y="13135"/>
                  </a:cubicBezTo>
                  <a:lnTo>
                    <a:pt x="3843" y="13285"/>
                  </a:lnTo>
                  <a:cubicBezTo>
                    <a:pt x="3828" y="13334"/>
                    <a:pt x="3809" y="13382"/>
                    <a:pt x="3796" y="13434"/>
                  </a:cubicBezTo>
                  <a:lnTo>
                    <a:pt x="3754" y="13583"/>
                  </a:lnTo>
                  <a:cubicBezTo>
                    <a:pt x="3741" y="13634"/>
                    <a:pt x="3737" y="13686"/>
                    <a:pt x="3724" y="13737"/>
                  </a:cubicBezTo>
                  <a:cubicBezTo>
                    <a:pt x="3711" y="13786"/>
                    <a:pt x="3681" y="13831"/>
                    <a:pt x="3667" y="13882"/>
                  </a:cubicBezTo>
                  <a:cubicBezTo>
                    <a:pt x="3653" y="13932"/>
                    <a:pt x="3656" y="13985"/>
                    <a:pt x="3643" y="14035"/>
                  </a:cubicBezTo>
                  <a:cubicBezTo>
                    <a:pt x="3628" y="14084"/>
                    <a:pt x="3596" y="14128"/>
                    <a:pt x="3582" y="14179"/>
                  </a:cubicBezTo>
                  <a:cubicBezTo>
                    <a:pt x="3568" y="14228"/>
                    <a:pt x="3553" y="14277"/>
                    <a:pt x="3540" y="14326"/>
                  </a:cubicBezTo>
                  <a:cubicBezTo>
                    <a:pt x="3526" y="14376"/>
                    <a:pt x="3517" y="14427"/>
                    <a:pt x="3504" y="14477"/>
                  </a:cubicBezTo>
                  <a:cubicBezTo>
                    <a:pt x="3489" y="14526"/>
                    <a:pt x="3487" y="14578"/>
                    <a:pt x="3473" y="14628"/>
                  </a:cubicBezTo>
                  <a:cubicBezTo>
                    <a:pt x="3459" y="14678"/>
                    <a:pt x="3443" y="14726"/>
                    <a:pt x="3431" y="14776"/>
                  </a:cubicBezTo>
                  <a:cubicBezTo>
                    <a:pt x="3417" y="14827"/>
                    <a:pt x="3397" y="14873"/>
                    <a:pt x="3384" y="14924"/>
                  </a:cubicBezTo>
                  <a:cubicBezTo>
                    <a:pt x="3370" y="14973"/>
                    <a:pt x="3373" y="15027"/>
                    <a:pt x="3360" y="15076"/>
                  </a:cubicBezTo>
                  <a:cubicBezTo>
                    <a:pt x="3346" y="15126"/>
                    <a:pt x="3337" y="15176"/>
                    <a:pt x="3323" y="15226"/>
                  </a:cubicBezTo>
                  <a:cubicBezTo>
                    <a:pt x="3310" y="15276"/>
                    <a:pt x="3292" y="15325"/>
                    <a:pt x="3280" y="15374"/>
                  </a:cubicBezTo>
                  <a:cubicBezTo>
                    <a:pt x="3265" y="15424"/>
                    <a:pt x="3252" y="15472"/>
                    <a:pt x="3238" y="15523"/>
                  </a:cubicBezTo>
                  <a:cubicBezTo>
                    <a:pt x="3226" y="15573"/>
                    <a:pt x="3221" y="15624"/>
                    <a:pt x="3208" y="15675"/>
                  </a:cubicBezTo>
                  <a:cubicBezTo>
                    <a:pt x="3196" y="15724"/>
                    <a:pt x="3171" y="15771"/>
                    <a:pt x="3159" y="15821"/>
                  </a:cubicBezTo>
                  <a:cubicBezTo>
                    <a:pt x="3146" y="15871"/>
                    <a:pt x="3131" y="15919"/>
                    <a:pt x="3117" y="15971"/>
                  </a:cubicBezTo>
                  <a:cubicBezTo>
                    <a:pt x="3105" y="16021"/>
                    <a:pt x="3102" y="16072"/>
                    <a:pt x="3088" y="16124"/>
                  </a:cubicBezTo>
                  <a:cubicBezTo>
                    <a:pt x="3076" y="16174"/>
                    <a:pt x="3062" y="16222"/>
                    <a:pt x="3047" y="16272"/>
                  </a:cubicBezTo>
                  <a:cubicBezTo>
                    <a:pt x="3035" y="16323"/>
                    <a:pt x="3003" y="16367"/>
                    <a:pt x="2990" y="16417"/>
                  </a:cubicBezTo>
                  <a:cubicBezTo>
                    <a:pt x="2978" y="16468"/>
                    <a:pt x="2977" y="16520"/>
                    <a:pt x="2965" y="16571"/>
                  </a:cubicBezTo>
                  <a:cubicBezTo>
                    <a:pt x="2953" y="16621"/>
                    <a:pt x="2950" y="16674"/>
                    <a:pt x="2937" y="16723"/>
                  </a:cubicBezTo>
                  <a:cubicBezTo>
                    <a:pt x="2925" y="16773"/>
                    <a:pt x="2908" y="16822"/>
                    <a:pt x="2896" y="16874"/>
                  </a:cubicBezTo>
                  <a:cubicBezTo>
                    <a:pt x="2884" y="16923"/>
                    <a:pt x="2881" y="16974"/>
                    <a:pt x="2869" y="17026"/>
                  </a:cubicBezTo>
                  <a:cubicBezTo>
                    <a:pt x="2857" y="17076"/>
                    <a:pt x="2835" y="17124"/>
                    <a:pt x="2823" y="17174"/>
                  </a:cubicBezTo>
                  <a:cubicBezTo>
                    <a:pt x="2811" y="17225"/>
                    <a:pt x="2810" y="17277"/>
                    <a:pt x="2796" y="17328"/>
                  </a:cubicBezTo>
                  <a:cubicBezTo>
                    <a:pt x="2784" y="17378"/>
                    <a:pt x="2754" y="17422"/>
                    <a:pt x="2742" y="17473"/>
                  </a:cubicBezTo>
                  <a:cubicBezTo>
                    <a:pt x="2730" y="17523"/>
                    <a:pt x="2719" y="17573"/>
                    <a:pt x="2707" y="17625"/>
                  </a:cubicBezTo>
                  <a:cubicBezTo>
                    <a:pt x="2695" y="17674"/>
                    <a:pt x="2681" y="17724"/>
                    <a:pt x="2669" y="17774"/>
                  </a:cubicBezTo>
                  <a:cubicBezTo>
                    <a:pt x="2657" y="17824"/>
                    <a:pt x="2653" y="17877"/>
                    <a:pt x="2641" y="17927"/>
                  </a:cubicBezTo>
                  <a:cubicBezTo>
                    <a:pt x="2629" y="17977"/>
                    <a:pt x="2603" y="18024"/>
                    <a:pt x="2592" y="18074"/>
                  </a:cubicBezTo>
                  <a:cubicBezTo>
                    <a:pt x="2580" y="18124"/>
                    <a:pt x="2563" y="18172"/>
                    <a:pt x="2550" y="18224"/>
                  </a:cubicBezTo>
                  <a:cubicBezTo>
                    <a:pt x="2538" y="18274"/>
                    <a:pt x="2549" y="18330"/>
                    <a:pt x="2537" y="18379"/>
                  </a:cubicBezTo>
                  <a:cubicBezTo>
                    <a:pt x="2525" y="18430"/>
                    <a:pt x="2519" y="18481"/>
                    <a:pt x="2507" y="18531"/>
                  </a:cubicBezTo>
                  <a:cubicBezTo>
                    <a:pt x="2495" y="18582"/>
                    <a:pt x="2486" y="18632"/>
                    <a:pt x="2475" y="18682"/>
                  </a:cubicBezTo>
                  <a:cubicBezTo>
                    <a:pt x="2463" y="18733"/>
                    <a:pt x="2433" y="18778"/>
                    <a:pt x="2421" y="18830"/>
                  </a:cubicBezTo>
                  <a:cubicBezTo>
                    <a:pt x="2409" y="18879"/>
                    <a:pt x="2401" y="18930"/>
                    <a:pt x="2389" y="18981"/>
                  </a:cubicBezTo>
                  <a:cubicBezTo>
                    <a:pt x="2377" y="19031"/>
                    <a:pt x="2380" y="19085"/>
                    <a:pt x="2369" y="19135"/>
                  </a:cubicBezTo>
                  <a:cubicBezTo>
                    <a:pt x="2357" y="19185"/>
                    <a:pt x="2320" y="19231"/>
                    <a:pt x="2311" y="19280"/>
                  </a:cubicBezTo>
                  <a:cubicBezTo>
                    <a:pt x="2299" y="19330"/>
                    <a:pt x="2300" y="19383"/>
                    <a:pt x="2288" y="19435"/>
                  </a:cubicBezTo>
                  <a:cubicBezTo>
                    <a:pt x="2277" y="19485"/>
                    <a:pt x="2254" y="19534"/>
                    <a:pt x="2242" y="19583"/>
                  </a:cubicBezTo>
                  <a:cubicBezTo>
                    <a:pt x="2232" y="19633"/>
                    <a:pt x="2242" y="19690"/>
                    <a:pt x="2232" y="19739"/>
                  </a:cubicBezTo>
                  <a:cubicBezTo>
                    <a:pt x="2221" y="19789"/>
                    <a:pt x="2186" y="19835"/>
                    <a:pt x="2175" y="19886"/>
                  </a:cubicBezTo>
                  <a:cubicBezTo>
                    <a:pt x="2165" y="19936"/>
                    <a:pt x="2174" y="19993"/>
                    <a:pt x="2163" y="20042"/>
                  </a:cubicBezTo>
                  <a:cubicBezTo>
                    <a:pt x="2153" y="20092"/>
                    <a:pt x="2123" y="20139"/>
                    <a:pt x="2112" y="20189"/>
                  </a:cubicBezTo>
                  <a:cubicBezTo>
                    <a:pt x="2101" y="20238"/>
                    <a:pt x="2101" y="20292"/>
                    <a:pt x="2090" y="20344"/>
                  </a:cubicBezTo>
                  <a:cubicBezTo>
                    <a:pt x="2081" y="20394"/>
                    <a:pt x="2071" y="20444"/>
                    <a:pt x="2060" y="20495"/>
                  </a:cubicBezTo>
                  <a:cubicBezTo>
                    <a:pt x="2050" y="20545"/>
                    <a:pt x="2030" y="20595"/>
                    <a:pt x="2020" y="20644"/>
                  </a:cubicBezTo>
                  <a:cubicBezTo>
                    <a:pt x="2009" y="20695"/>
                    <a:pt x="1996" y="20745"/>
                    <a:pt x="1985" y="20796"/>
                  </a:cubicBezTo>
                  <a:cubicBezTo>
                    <a:pt x="1974" y="20847"/>
                    <a:pt x="1969" y="20899"/>
                    <a:pt x="1959" y="20949"/>
                  </a:cubicBezTo>
                  <a:cubicBezTo>
                    <a:pt x="1948" y="20999"/>
                    <a:pt x="1947" y="21052"/>
                    <a:pt x="1936" y="21102"/>
                  </a:cubicBezTo>
                  <a:cubicBezTo>
                    <a:pt x="1925" y="21152"/>
                    <a:pt x="1912" y="21201"/>
                    <a:pt x="1901" y="21253"/>
                  </a:cubicBezTo>
                  <a:cubicBezTo>
                    <a:pt x="1890" y="21303"/>
                    <a:pt x="1860" y="21350"/>
                    <a:pt x="1850" y="21400"/>
                  </a:cubicBezTo>
                  <a:cubicBezTo>
                    <a:pt x="1839" y="21450"/>
                    <a:pt x="1856" y="21507"/>
                    <a:pt x="1846" y="21557"/>
                  </a:cubicBezTo>
                  <a:cubicBezTo>
                    <a:pt x="1835" y="21607"/>
                    <a:pt x="1816" y="21658"/>
                    <a:pt x="1806" y="21708"/>
                  </a:cubicBezTo>
                  <a:cubicBezTo>
                    <a:pt x="1796" y="21757"/>
                    <a:pt x="1785" y="21809"/>
                    <a:pt x="1774" y="21859"/>
                  </a:cubicBezTo>
                  <a:cubicBezTo>
                    <a:pt x="1763" y="21909"/>
                    <a:pt x="1753" y="21961"/>
                    <a:pt x="1743" y="22010"/>
                  </a:cubicBezTo>
                  <a:cubicBezTo>
                    <a:pt x="1732" y="22060"/>
                    <a:pt x="1712" y="22110"/>
                    <a:pt x="1701" y="22161"/>
                  </a:cubicBezTo>
                  <a:cubicBezTo>
                    <a:pt x="1691" y="22210"/>
                    <a:pt x="1684" y="22261"/>
                    <a:pt x="1676" y="22313"/>
                  </a:cubicBezTo>
                  <a:cubicBezTo>
                    <a:pt x="1665" y="22363"/>
                    <a:pt x="1658" y="22415"/>
                    <a:pt x="1647" y="22465"/>
                  </a:cubicBezTo>
                  <a:cubicBezTo>
                    <a:pt x="1636" y="22514"/>
                    <a:pt x="1617" y="22563"/>
                    <a:pt x="1606" y="22615"/>
                  </a:cubicBezTo>
                  <a:cubicBezTo>
                    <a:pt x="1596" y="22665"/>
                    <a:pt x="1600" y="22719"/>
                    <a:pt x="1591" y="22769"/>
                  </a:cubicBezTo>
                  <a:cubicBezTo>
                    <a:pt x="1581" y="22818"/>
                    <a:pt x="1567" y="22869"/>
                    <a:pt x="1557" y="22920"/>
                  </a:cubicBezTo>
                  <a:cubicBezTo>
                    <a:pt x="1549" y="22970"/>
                    <a:pt x="1548" y="23023"/>
                    <a:pt x="1537" y="23073"/>
                  </a:cubicBezTo>
                  <a:cubicBezTo>
                    <a:pt x="1527" y="23124"/>
                    <a:pt x="1502" y="23172"/>
                    <a:pt x="1493" y="23222"/>
                  </a:cubicBezTo>
                  <a:cubicBezTo>
                    <a:pt x="1483" y="23271"/>
                    <a:pt x="1475" y="23323"/>
                    <a:pt x="1465" y="23374"/>
                  </a:cubicBezTo>
                  <a:cubicBezTo>
                    <a:pt x="1457" y="23424"/>
                    <a:pt x="1453" y="23477"/>
                    <a:pt x="1442" y="23527"/>
                  </a:cubicBezTo>
                  <a:cubicBezTo>
                    <a:pt x="1434" y="23578"/>
                    <a:pt x="1426" y="23629"/>
                    <a:pt x="1417" y="23681"/>
                  </a:cubicBezTo>
                  <a:cubicBezTo>
                    <a:pt x="1408" y="23730"/>
                    <a:pt x="1403" y="23784"/>
                    <a:pt x="1394" y="23833"/>
                  </a:cubicBezTo>
                  <a:cubicBezTo>
                    <a:pt x="1385" y="23884"/>
                    <a:pt x="1372" y="23935"/>
                    <a:pt x="1362" y="23985"/>
                  </a:cubicBezTo>
                  <a:cubicBezTo>
                    <a:pt x="1354" y="24036"/>
                    <a:pt x="1360" y="24089"/>
                    <a:pt x="1350" y="24139"/>
                  </a:cubicBezTo>
                  <a:cubicBezTo>
                    <a:pt x="1342" y="24191"/>
                    <a:pt x="1324" y="24239"/>
                    <a:pt x="1314" y="24290"/>
                  </a:cubicBezTo>
                  <a:cubicBezTo>
                    <a:pt x="1305" y="24342"/>
                    <a:pt x="1297" y="24392"/>
                    <a:pt x="1288" y="24444"/>
                  </a:cubicBezTo>
                  <a:cubicBezTo>
                    <a:pt x="1279" y="24495"/>
                    <a:pt x="1276" y="24547"/>
                    <a:pt x="1267" y="24596"/>
                  </a:cubicBezTo>
                  <a:cubicBezTo>
                    <a:pt x="1258" y="24647"/>
                    <a:pt x="1223" y="24693"/>
                    <a:pt x="1214" y="24744"/>
                  </a:cubicBezTo>
                  <a:cubicBezTo>
                    <a:pt x="1205" y="24796"/>
                    <a:pt x="1224" y="24851"/>
                    <a:pt x="1216" y="24902"/>
                  </a:cubicBezTo>
                  <a:cubicBezTo>
                    <a:pt x="1206" y="24954"/>
                    <a:pt x="1170" y="24999"/>
                    <a:pt x="1161" y="25051"/>
                  </a:cubicBezTo>
                  <a:cubicBezTo>
                    <a:pt x="1152" y="25102"/>
                    <a:pt x="1155" y="25155"/>
                    <a:pt x="1148" y="25205"/>
                  </a:cubicBezTo>
                  <a:cubicBezTo>
                    <a:pt x="1138" y="25257"/>
                    <a:pt x="1124" y="25305"/>
                    <a:pt x="1114" y="25356"/>
                  </a:cubicBezTo>
                  <a:cubicBezTo>
                    <a:pt x="1105" y="25408"/>
                    <a:pt x="1102" y="25459"/>
                    <a:pt x="1093" y="25511"/>
                  </a:cubicBezTo>
                  <a:cubicBezTo>
                    <a:pt x="1084" y="25562"/>
                    <a:pt x="1079" y="25614"/>
                    <a:pt x="1072" y="25664"/>
                  </a:cubicBezTo>
                  <a:cubicBezTo>
                    <a:pt x="1063" y="25716"/>
                    <a:pt x="1063" y="25767"/>
                    <a:pt x="1055" y="25819"/>
                  </a:cubicBezTo>
                  <a:cubicBezTo>
                    <a:pt x="1047" y="25869"/>
                    <a:pt x="1022" y="25918"/>
                    <a:pt x="1012" y="25968"/>
                  </a:cubicBezTo>
                  <a:cubicBezTo>
                    <a:pt x="1005" y="26020"/>
                    <a:pt x="1010" y="26073"/>
                    <a:pt x="1003" y="26124"/>
                  </a:cubicBezTo>
                  <a:cubicBezTo>
                    <a:pt x="994" y="26176"/>
                    <a:pt x="990" y="26227"/>
                    <a:pt x="982" y="26279"/>
                  </a:cubicBezTo>
                  <a:cubicBezTo>
                    <a:pt x="975" y="26330"/>
                    <a:pt x="973" y="26382"/>
                    <a:pt x="964" y="26433"/>
                  </a:cubicBezTo>
                  <a:cubicBezTo>
                    <a:pt x="957" y="26485"/>
                    <a:pt x="924" y="26531"/>
                    <a:pt x="915" y="26583"/>
                  </a:cubicBezTo>
                  <a:cubicBezTo>
                    <a:pt x="908" y="26634"/>
                    <a:pt x="897" y="26685"/>
                    <a:pt x="890" y="26736"/>
                  </a:cubicBezTo>
                  <a:cubicBezTo>
                    <a:pt x="883" y="26788"/>
                    <a:pt x="897" y="26842"/>
                    <a:pt x="890" y="26893"/>
                  </a:cubicBezTo>
                  <a:cubicBezTo>
                    <a:pt x="883" y="26945"/>
                    <a:pt x="867" y="26995"/>
                    <a:pt x="860" y="27046"/>
                  </a:cubicBezTo>
                  <a:cubicBezTo>
                    <a:pt x="852" y="27098"/>
                    <a:pt x="854" y="27151"/>
                    <a:pt x="846" y="27201"/>
                  </a:cubicBezTo>
                  <a:cubicBezTo>
                    <a:pt x="839" y="27251"/>
                    <a:pt x="828" y="27302"/>
                    <a:pt x="821" y="27353"/>
                  </a:cubicBezTo>
                  <a:cubicBezTo>
                    <a:pt x="812" y="27405"/>
                    <a:pt x="791" y="27454"/>
                    <a:pt x="782" y="27505"/>
                  </a:cubicBezTo>
                  <a:cubicBezTo>
                    <a:pt x="775" y="27557"/>
                    <a:pt x="768" y="27608"/>
                    <a:pt x="760" y="27657"/>
                  </a:cubicBezTo>
                  <a:cubicBezTo>
                    <a:pt x="752" y="27709"/>
                    <a:pt x="757" y="27763"/>
                    <a:pt x="749" y="27813"/>
                  </a:cubicBezTo>
                  <a:cubicBezTo>
                    <a:pt x="742" y="27866"/>
                    <a:pt x="725" y="27915"/>
                    <a:pt x="718" y="27966"/>
                  </a:cubicBezTo>
                  <a:cubicBezTo>
                    <a:pt x="709" y="28018"/>
                    <a:pt x="722" y="28071"/>
                    <a:pt x="714" y="28122"/>
                  </a:cubicBezTo>
                  <a:cubicBezTo>
                    <a:pt x="707" y="28174"/>
                    <a:pt x="695" y="28224"/>
                    <a:pt x="688" y="28275"/>
                  </a:cubicBezTo>
                  <a:cubicBezTo>
                    <a:pt x="679" y="28327"/>
                    <a:pt x="678" y="28378"/>
                    <a:pt x="671" y="28430"/>
                  </a:cubicBezTo>
                  <a:cubicBezTo>
                    <a:pt x="663" y="28481"/>
                    <a:pt x="637" y="28529"/>
                    <a:pt x="631" y="28581"/>
                  </a:cubicBezTo>
                  <a:lnTo>
                    <a:pt x="613" y="28735"/>
                  </a:lnTo>
                  <a:cubicBezTo>
                    <a:pt x="606" y="28787"/>
                    <a:pt x="606" y="28838"/>
                    <a:pt x="600" y="28890"/>
                  </a:cubicBezTo>
                  <a:cubicBezTo>
                    <a:pt x="594" y="28941"/>
                    <a:pt x="588" y="28993"/>
                    <a:pt x="581" y="29044"/>
                  </a:cubicBezTo>
                  <a:cubicBezTo>
                    <a:pt x="575" y="29096"/>
                    <a:pt x="574" y="29147"/>
                    <a:pt x="568" y="29199"/>
                  </a:cubicBezTo>
                  <a:cubicBezTo>
                    <a:pt x="562" y="29250"/>
                    <a:pt x="546" y="29301"/>
                    <a:pt x="540" y="29352"/>
                  </a:cubicBezTo>
                  <a:cubicBezTo>
                    <a:pt x="534" y="29404"/>
                    <a:pt x="533" y="29455"/>
                    <a:pt x="527" y="29507"/>
                  </a:cubicBezTo>
                  <a:cubicBezTo>
                    <a:pt x="520" y="29558"/>
                    <a:pt x="504" y="29607"/>
                    <a:pt x="497" y="29659"/>
                  </a:cubicBezTo>
                  <a:cubicBezTo>
                    <a:pt x="491" y="29710"/>
                    <a:pt x="500" y="29764"/>
                    <a:pt x="494" y="29816"/>
                  </a:cubicBezTo>
                  <a:cubicBezTo>
                    <a:pt x="488" y="29867"/>
                    <a:pt x="465" y="29916"/>
                    <a:pt x="459" y="29968"/>
                  </a:cubicBezTo>
                  <a:cubicBezTo>
                    <a:pt x="453" y="30019"/>
                    <a:pt x="467" y="30072"/>
                    <a:pt x="461" y="30125"/>
                  </a:cubicBezTo>
                  <a:cubicBezTo>
                    <a:pt x="455" y="30175"/>
                    <a:pt x="454" y="30227"/>
                    <a:pt x="448" y="30278"/>
                  </a:cubicBezTo>
                  <a:cubicBezTo>
                    <a:pt x="442" y="30330"/>
                    <a:pt x="441" y="30381"/>
                    <a:pt x="434" y="30433"/>
                  </a:cubicBezTo>
                  <a:cubicBezTo>
                    <a:pt x="428" y="30484"/>
                    <a:pt x="410" y="30534"/>
                    <a:pt x="404" y="30586"/>
                  </a:cubicBezTo>
                  <a:cubicBezTo>
                    <a:pt x="398" y="30637"/>
                    <a:pt x="379" y="30688"/>
                    <a:pt x="373" y="30739"/>
                  </a:cubicBezTo>
                  <a:cubicBezTo>
                    <a:pt x="367" y="30791"/>
                    <a:pt x="369" y="30843"/>
                    <a:pt x="364" y="30895"/>
                  </a:cubicBezTo>
                  <a:cubicBezTo>
                    <a:pt x="358" y="30946"/>
                    <a:pt x="374" y="30999"/>
                    <a:pt x="368" y="31051"/>
                  </a:cubicBezTo>
                  <a:cubicBezTo>
                    <a:pt x="363" y="31102"/>
                    <a:pt x="332" y="31150"/>
                    <a:pt x="327" y="31203"/>
                  </a:cubicBezTo>
                  <a:cubicBezTo>
                    <a:pt x="322" y="31253"/>
                    <a:pt x="338" y="31307"/>
                    <a:pt x="333" y="31358"/>
                  </a:cubicBezTo>
                  <a:cubicBezTo>
                    <a:pt x="328" y="31410"/>
                    <a:pt x="316" y="31461"/>
                    <a:pt x="312" y="31513"/>
                  </a:cubicBezTo>
                  <a:cubicBezTo>
                    <a:pt x="307" y="31563"/>
                    <a:pt x="295" y="31616"/>
                    <a:pt x="289" y="31666"/>
                  </a:cubicBezTo>
                  <a:cubicBezTo>
                    <a:pt x="284" y="31719"/>
                    <a:pt x="295" y="31772"/>
                    <a:pt x="290" y="31823"/>
                  </a:cubicBezTo>
                  <a:cubicBezTo>
                    <a:pt x="285" y="31875"/>
                    <a:pt x="272" y="31926"/>
                    <a:pt x="267" y="31978"/>
                  </a:cubicBezTo>
                  <a:lnTo>
                    <a:pt x="254" y="32132"/>
                  </a:lnTo>
                  <a:cubicBezTo>
                    <a:pt x="249" y="32184"/>
                    <a:pt x="243" y="32234"/>
                    <a:pt x="239" y="32287"/>
                  </a:cubicBezTo>
                  <a:cubicBezTo>
                    <a:pt x="235" y="32337"/>
                    <a:pt x="227" y="32390"/>
                    <a:pt x="224" y="32440"/>
                  </a:cubicBezTo>
                  <a:cubicBezTo>
                    <a:pt x="219" y="32492"/>
                    <a:pt x="206" y="32543"/>
                    <a:pt x="203" y="32595"/>
                  </a:cubicBezTo>
                  <a:cubicBezTo>
                    <a:pt x="198" y="32646"/>
                    <a:pt x="201" y="32700"/>
                    <a:pt x="198" y="32750"/>
                  </a:cubicBezTo>
                  <a:cubicBezTo>
                    <a:pt x="193" y="32803"/>
                    <a:pt x="192" y="32853"/>
                    <a:pt x="189" y="32906"/>
                  </a:cubicBezTo>
                  <a:cubicBezTo>
                    <a:pt x="186" y="32956"/>
                    <a:pt x="179" y="33008"/>
                    <a:pt x="175" y="33059"/>
                  </a:cubicBezTo>
                  <a:cubicBezTo>
                    <a:pt x="173" y="33111"/>
                    <a:pt x="158" y="33162"/>
                    <a:pt x="156" y="33214"/>
                  </a:cubicBezTo>
                  <a:cubicBezTo>
                    <a:pt x="152" y="33265"/>
                    <a:pt x="155" y="33319"/>
                    <a:pt x="150" y="33371"/>
                  </a:cubicBezTo>
                  <a:cubicBezTo>
                    <a:pt x="146" y="33421"/>
                    <a:pt x="162" y="33475"/>
                    <a:pt x="158" y="33526"/>
                  </a:cubicBezTo>
                  <a:cubicBezTo>
                    <a:pt x="156" y="33578"/>
                    <a:pt x="156" y="33629"/>
                    <a:pt x="152" y="33682"/>
                  </a:cubicBezTo>
                  <a:cubicBezTo>
                    <a:pt x="150" y="33734"/>
                    <a:pt x="144" y="33785"/>
                    <a:pt x="140" y="33837"/>
                  </a:cubicBezTo>
                  <a:cubicBezTo>
                    <a:pt x="138" y="33888"/>
                    <a:pt x="127" y="33940"/>
                    <a:pt x="124" y="33991"/>
                  </a:cubicBezTo>
                  <a:cubicBezTo>
                    <a:pt x="121" y="34043"/>
                    <a:pt x="122" y="34095"/>
                    <a:pt x="120" y="34147"/>
                  </a:cubicBezTo>
                  <a:cubicBezTo>
                    <a:pt x="116" y="34198"/>
                    <a:pt x="120" y="34251"/>
                    <a:pt x="116" y="34303"/>
                  </a:cubicBezTo>
                  <a:cubicBezTo>
                    <a:pt x="113" y="34354"/>
                    <a:pt x="110" y="34406"/>
                    <a:pt x="107" y="34458"/>
                  </a:cubicBezTo>
                  <a:cubicBezTo>
                    <a:pt x="104" y="34510"/>
                    <a:pt x="77" y="34561"/>
                    <a:pt x="74" y="34613"/>
                  </a:cubicBezTo>
                  <a:cubicBezTo>
                    <a:pt x="71" y="34664"/>
                    <a:pt x="82" y="34718"/>
                    <a:pt x="78" y="34770"/>
                  </a:cubicBezTo>
                  <a:cubicBezTo>
                    <a:pt x="76" y="34820"/>
                    <a:pt x="65" y="34873"/>
                    <a:pt x="61" y="34923"/>
                  </a:cubicBezTo>
                  <a:cubicBezTo>
                    <a:pt x="59" y="34975"/>
                    <a:pt x="61" y="35028"/>
                    <a:pt x="59" y="35080"/>
                  </a:cubicBezTo>
                  <a:cubicBezTo>
                    <a:pt x="58" y="35131"/>
                    <a:pt x="48" y="35183"/>
                    <a:pt x="47" y="35233"/>
                  </a:cubicBezTo>
                  <a:cubicBezTo>
                    <a:pt x="46" y="35286"/>
                    <a:pt x="49" y="35339"/>
                    <a:pt x="48" y="35390"/>
                  </a:cubicBezTo>
                  <a:cubicBezTo>
                    <a:pt x="47" y="35442"/>
                    <a:pt x="53" y="35494"/>
                    <a:pt x="52" y="35546"/>
                  </a:cubicBezTo>
                  <a:cubicBezTo>
                    <a:pt x="49" y="35597"/>
                    <a:pt x="31" y="35649"/>
                    <a:pt x="30" y="35700"/>
                  </a:cubicBezTo>
                  <a:cubicBezTo>
                    <a:pt x="29" y="35752"/>
                    <a:pt x="36" y="35805"/>
                    <a:pt x="35" y="35856"/>
                  </a:cubicBezTo>
                  <a:cubicBezTo>
                    <a:pt x="34" y="35908"/>
                    <a:pt x="41" y="35960"/>
                    <a:pt x="40" y="36012"/>
                  </a:cubicBezTo>
                  <a:cubicBezTo>
                    <a:pt x="37" y="36063"/>
                    <a:pt x="31" y="36115"/>
                    <a:pt x="30" y="36169"/>
                  </a:cubicBezTo>
                  <a:cubicBezTo>
                    <a:pt x="29" y="36219"/>
                    <a:pt x="19" y="36272"/>
                    <a:pt x="19" y="36324"/>
                  </a:cubicBezTo>
                  <a:cubicBezTo>
                    <a:pt x="18" y="36376"/>
                    <a:pt x="15" y="36427"/>
                    <a:pt x="13" y="36480"/>
                  </a:cubicBezTo>
                  <a:cubicBezTo>
                    <a:pt x="12" y="36532"/>
                    <a:pt x="27" y="36584"/>
                    <a:pt x="25" y="36636"/>
                  </a:cubicBezTo>
                  <a:cubicBezTo>
                    <a:pt x="24" y="36687"/>
                    <a:pt x="13" y="36739"/>
                    <a:pt x="13" y="36792"/>
                  </a:cubicBezTo>
                  <a:cubicBezTo>
                    <a:pt x="13" y="36843"/>
                    <a:pt x="15" y="36897"/>
                    <a:pt x="15" y="36947"/>
                  </a:cubicBezTo>
                  <a:lnTo>
                    <a:pt x="15" y="37104"/>
                  </a:lnTo>
                  <a:cubicBezTo>
                    <a:pt x="15" y="37156"/>
                    <a:pt x="12" y="37207"/>
                    <a:pt x="12" y="37260"/>
                  </a:cubicBezTo>
                  <a:cubicBezTo>
                    <a:pt x="12" y="37311"/>
                    <a:pt x="15" y="37363"/>
                    <a:pt x="15" y="37416"/>
                  </a:cubicBezTo>
                  <a:cubicBezTo>
                    <a:pt x="15" y="37467"/>
                    <a:pt x="9" y="37519"/>
                    <a:pt x="9" y="37571"/>
                  </a:cubicBezTo>
                  <a:cubicBezTo>
                    <a:pt x="9" y="37623"/>
                    <a:pt x="29" y="37674"/>
                    <a:pt x="29" y="37727"/>
                  </a:cubicBezTo>
                  <a:cubicBezTo>
                    <a:pt x="29" y="37779"/>
                    <a:pt x="19" y="37832"/>
                    <a:pt x="19" y="37884"/>
                  </a:cubicBezTo>
                  <a:cubicBezTo>
                    <a:pt x="19" y="37935"/>
                    <a:pt x="1" y="37988"/>
                    <a:pt x="3" y="38040"/>
                  </a:cubicBezTo>
                  <a:cubicBezTo>
                    <a:pt x="3" y="38091"/>
                    <a:pt x="18" y="38143"/>
                    <a:pt x="18" y="38195"/>
                  </a:cubicBezTo>
                  <a:cubicBezTo>
                    <a:pt x="18" y="38247"/>
                    <a:pt x="30" y="38298"/>
                    <a:pt x="31" y="38351"/>
                  </a:cubicBezTo>
                  <a:cubicBezTo>
                    <a:pt x="34" y="38403"/>
                    <a:pt x="12" y="38455"/>
                    <a:pt x="13" y="38507"/>
                  </a:cubicBezTo>
                  <a:cubicBezTo>
                    <a:pt x="15" y="38558"/>
                    <a:pt x="35" y="38610"/>
                    <a:pt x="36" y="38661"/>
                  </a:cubicBezTo>
                  <a:cubicBezTo>
                    <a:pt x="37" y="38713"/>
                    <a:pt x="29" y="38767"/>
                    <a:pt x="30" y="38818"/>
                  </a:cubicBezTo>
                  <a:cubicBezTo>
                    <a:pt x="31" y="38870"/>
                    <a:pt x="19" y="38922"/>
                    <a:pt x="21" y="38974"/>
                  </a:cubicBezTo>
                  <a:cubicBezTo>
                    <a:pt x="23" y="39025"/>
                    <a:pt x="30" y="39077"/>
                    <a:pt x="31" y="39130"/>
                  </a:cubicBezTo>
                  <a:cubicBezTo>
                    <a:pt x="34" y="39181"/>
                    <a:pt x="59" y="39233"/>
                    <a:pt x="60" y="39284"/>
                  </a:cubicBezTo>
                  <a:cubicBezTo>
                    <a:pt x="61" y="39336"/>
                    <a:pt x="43" y="39388"/>
                    <a:pt x="46" y="39440"/>
                  </a:cubicBezTo>
                  <a:cubicBezTo>
                    <a:pt x="47" y="39491"/>
                    <a:pt x="55" y="39543"/>
                    <a:pt x="58" y="39594"/>
                  </a:cubicBezTo>
                  <a:cubicBezTo>
                    <a:pt x="59" y="39646"/>
                    <a:pt x="70" y="39697"/>
                    <a:pt x="72" y="39749"/>
                  </a:cubicBezTo>
                  <a:cubicBezTo>
                    <a:pt x="76" y="39800"/>
                    <a:pt x="82" y="39852"/>
                    <a:pt x="84" y="39903"/>
                  </a:cubicBezTo>
                  <a:cubicBezTo>
                    <a:pt x="88" y="39955"/>
                    <a:pt x="66" y="40008"/>
                    <a:pt x="70" y="40059"/>
                  </a:cubicBezTo>
                  <a:cubicBezTo>
                    <a:pt x="72" y="40111"/>
                    <a:pt x="88" y="40162"/>
                    <a:pt x="90" y="40214"/>
                  </a:cubicBezTo>
                  <a:cubicBezTo>
                    <a:pt x="94" y="40265"/>
                    <a:pt x="82" y="40318"/>
                    <a:pt x="84" y="40369"/>
                  </a:cubicBezTo>
                  <a:cubicBezTo>
                    <a:pt x="88" y="40421"/>
                    <a:pt x="90" y="40472"/>
                    <a:pt x="94" y="40525"/>
                  </a:cubicBezTo>
                  <a:cubicBezTo>
                    <a:pt x="97" y="40577"/>
                    <a:pt x="130" y="40627"/>
                    <a:pt x="133" y="40678"/>
                  </a:cubicBezTo>
                  <a:cubicBezTo>
                    <a:pt x="136" y="40730"/>
                    <a:pt x="110" y="40785"/>
                    <a:pt x="115" y="40835"/>
                  </a:cubicBezTo>
                  <a:cubicBezTo>
                    <a:pt x="118" y="40888"/>
                    <a:pt x="150" y="40937"/>
                    <a:pt x="152" y="40989"/>
                  </a:cubicBezTo>
                  <a:cubicBezTo>
                    <a:pt x="157" y="41040"/>
                    <a:pt x="134" y="41095"/>
                    <a:pt x="139" y="41147"/>
                  </a:cubicBezTo>
                  <a:cubicBezTo>
                    <a:pt x="144" y="41198"/>
                    <a:pt x="164" y="41247"/>
                    <a:pt x="169" y="41299"/>
                  </a:cubicBezTo>
                  <a:cubicBezTo>
                    <a:pt x="174" y="41350"/>
                    <a:pt x="173" y="41403"/>
                    <a:pt x="176" y="41456"/>
                  </a:cubicBezTo>
                  <a:cubicBezTo>
                    <a:pt x="181" y="41506"/>
                    <a:pt x="198" y="41556"/>
                    <a:pt x="203" y="41609"/>
                  </a:cubicBezTo>
                  <a:cubicBezTo>
                    <a:pt x="207" y="41661"/>
                    <a:pt x="199" y="41714"/>
                    <a:pt x="204" y="41766"/>
                  </a:cubicBezTo>
                  <a:cubicBezTo>
                    <a:pt x="209" y="41817"/>
                    <a:pt x="206" y="41870"/>
                    <a:pt x="210" y="41922"/>
                  </a:cubicBezTo>
                  <a:cubicBezTo>
                    <a:pt x="215" y="41973"/>
                    <a:pt x="227" y="42025"/>
                    <a:pt x="231" y="42076"/>
                  </a:cubicBezTo>
                  <a:cubicBezTo>
                    <a:pt x="237" y="42128"/>
                    <a:pt x="246" y="42179"/>
                    <a:pt x="252" y="42231"/>
                  </a:cubicBezTo>
                  <a:cubicBezTo>
                    <a:pt x="258" y="42282"/>
                    <a:pt x="271" y="42331"/>
                    <a:pt x="277" y="42383"/>
                  </a:cubicBezTo>
                  <a:cubicBezTo>
                    <a:pt x="283" y="42434"/>
                    <a:pt x="285" y="42486"/>
                    <a:pt x="292" y="42537"/>
                  </a:cubicBezTo>
                  <a:cubicBezTo>
                    <a:pt x="298" y="42589"/>
                    <a:pt x="288" y="42643"/>
                    <a:pt x="294" y="42693"/>
                  </a:cubicBezTo>
                  <a:cubicBezTo>
                    <a:pt x="300" y="42746"/>
                    <a:pt x="315" y="42795"/>
                    <a:pt x="321" y="42846"/>
                  </a:cubicBezTo>
                  <a:cubicBezTo>
                    <a:pt x="327" y="42898"/>
                    <a:pt x="328" y="42949"/>
                    <a:pt x="334" y="43001"/>
                  </a:cubicBezTo>
                  <a:cubicBezTo>
                    <a:pt x="340" y="43052"/>
                    <a:pt x="344" y="43104"/>
                    <a:pt x="351" y="43155"/>
                  </a:cubicBezTo>
                  <a:cubicBezTo>
                    <a:pt x="358" y="43207"/>
                    <a:pt x="386" y="43255"/>
                    <a:pt x="392" y="43306"/>
                  </a:cubicBezTo>
                  <a:cubicBezTo>
                    <a:pt x="399" y="43358"/>
                    <a:pt x="393" y="43412"/>
                    <a:pt x="401" y="43463"/>
                  </a:cubicBezTo>
                  <a:cubicBezTo>
                    <a:pt x="409" y="43515"/>
                    <a:pt x="436" y="43563"/>
                    <a:pt x="443" y="43614"/>
                  </a:cubicBezTo>
                  <a:cubicBezTo>
                    <a:pt x="451" y="43666"/>
                    <a:pt x="453" y="43717"/>
                    <a:pt x="460" y="43769"/>
                  </a:cubicBezTo>
                  <a:cubicBezTo>
                    <a:pt x="467" y="43820"/>
                    <a:pt x="479" y="43870"/>
                    <a:pt x="488" y="43922"/>
                  </a:cubicBezTo>
                  <a:cubicBezTo>
                    <a:pt x="495" y="43973"/>
                    <a:pt x="483" y="44027"/>
                    <a:pt x="491" y="44078"/>
                  </a:cubicBezTo>
                  <a:cubicBezTo>
                    <a:pt x="500" y="44129"/>
                    <a:pt x="527" y="44176"/>
                    <a:pt x="536" y="44227"/>
                  </a:cubicBezTo>
                  <a:cubicBezTo>
                    <a:pt x="545" y="44279"/>
                    <a:pt x="533" y="44332"/>
                    <a:pt x="540" y="44383"/>
                  </a:cubicBezTo>
                  <a:cubicBezTo>
                    <a:pt x="550" y="44435"/>
                    <a:pt x="580" y="44481"/>
                    <a:pt x="588" y="44532"/>
                  </a:cubicBezTo>
                  <a:cubicBezTo>
                    <a:pt x="598" y="44583"/>
                    <a:pt x="600" y="44635"/>
                    <a:pt x="610" y="44686"/>
                  </a:cubicBezTo>
                  <a:cubicBezTo>
                    <a:pt x="619" y="44738"/>
                    <a:pt x="621" y="44789"/>
                    <a:pt x="629" y="44841"/>
                  </a:cubicBezTo>
                  <a:cubicBezTo>
                    <a:pt x="639" y="44892"/>
                    <a:pt x="642" y="44944"/>
                    <a:pt x="651" y="44995"/>
                  </a:cubicBezTo>
                  <a:cubicBezTo>
                    <a:pt x="660" y="45047"/>
                    <a:pt x="678" y="45095"/>
                    <a:pt x="688" y="45146"/>
                  </a:cubicBezTo>
                  <a:cubicBezTo>
                    <a:pt x="696" y="45198"/>
                    <a:pt x="718" y="45247"/>
                    <a:pt x="726" y="45296"/>
                  </a:cubicBezTo>
                  <a:cubicBezTo>
                    <a:pt x="736" y="45347"/>
                    <a:pt x="728" y="45401"/>
                    <a:pt x="737" y="45453"/>
                  </a:cubicBezTo>
                  <a:cubicBezTo>
                    <a:pt x="746" y="45504"/>
                    <a:pt x="757" y="45553"/>
                    <a:pt x="766" y="45605"/>
                  </a:cubicBezTo>
                  <a:cubicBezTo>
                    <a:pt x="775" y="45656"/>
                    <a:pt x="787" y="45707"/>
                    <a:pt x="798" y="45757"/>
                  </a:cubicBezTo>
                  <a:cubicBezTo>
                    <a:pt x="806" y="45808"/>
                    <a:pt x="812" y="45860"/>
                    <a:pt x="822" y="45909"/>
                  </a:cubicBezTo>
                  <a:cubicBezTo>
                    <a:pt x="831" y="45961"/>
                    <a:pt x="854" y="46010"/>
                    <a:pt x="863" y="46059"/>
                  </a:cubicBezTo>
                  <a:cubicBezTo>
                    <a:pt x="872" y="46110"/>
                    <a:pt x="861" y="46165"/>
                    <a:pt x="872" y="46216"/>
                  </a:cubicBezTo>
                  <a:cubicBezTo>
                    <a:pt x="883" y="46267"/>
                    <a:pt x="913" y="46313"/>
                    <a:pt x="921" y="46363"/>
                  </a:cubicBezTo>
                  <a:cubicBezTo>
                    <a:pt x="932" y="46416"/>
                    <a:pt x="948" y="46464"/>
                    <a:pt x="958" y="46515"/>
                  </a:cubicBezTo>
                  <a:cubicBezTo>
                    <a:pt x="969" y="46567"/>
                    <a:pt x="960" y="46619"/>
                    <a:pt x="970" y="46671"/>
                  </a:cubicBezTo>
                  <a:cubicBezTo>
                    <a:pt x="981" y="46721"/>
                    <a:pt x="988" y="46773"/>
                    <a:pt x="999" y="46824"/>
                  </a:cubicBezTo>
                  <a:cubicBezTo>
                    <a:pt x="1010" y="46873"/>
                    <a:pt x="1022" y="46925"/>
                    <a:pt x="1033" y="46975"/>
                  </a:cubicBezTo>
                  <a:cubicBezTo>
                    <a:pt x="1042" y="47025"/>
                    <a:pt x="1049" y="47077"/>
                    <a:pt x="1059" y="47128"/>
                  </a:cubicBezTo>
                  <a:cubicBezTo>
                    <a:pt x="1070" y="47179"/>
                    <a:pt x="1093" y="47227"/>
                    <a:pt x="1103" y="47278"/>
                  </a:cubicBezTo>
                  <a:cubicBezTo>
                    <a:pt x="1114" y="47328"/>
                    <a:pt x="1121" y="47380"/>
                    <a:pt x="1132" y="47431"/>
                  </a:cubicBezTo>
                  <a:cubicBezTo>
                    <a:pt x="1143" y="47481"/>
                    <a:pt x="1144" y="47534"/>
                    <a:pt x="1155" y="47584"/>
                  </a:cubicBezTo>
                  <a:cubicBezTo>
                    <a:pt x="1166" y="47634"/>
                    <a:pt x="1172" y="47687"/>
                    <a:pt x="1182" y="47737"/>
                  </a:cubicBezTo>
                  <a:cubicBezTo>
                    <a:pt x="1193" y="47787"/>
                    <a:pt x="1228" y="47833"/>
                    <a:pt x="1239" y="47884"/>
                  </a:cubicBezTo>
                  <a:cubicBezTo>
                    <a:pt x="1248" y="47933"/>
                    <a:pt x="1242" y="47988"/>
                    <a:pt x="1254" y="48039"/>
                  </a:cubicBezTo>
                  <a:cubicBezTo>
                    <a:pt x="1265" y="48088"/>
                    <a:pt x="1275" y="48139"/>
                    <a:pt x="1285" y="48190"/>
                  </a:cubicBezTo>
                  <a:cubicBezTo>
                    <a:pt x="1296" y="48240"/>
                    <a:pt x="1330" y="48284"/>
                    <a:pt x="1342" y="48337"/>
                  </a:cubicBezTo>
                  <a:cubicBezTo>
                    <a:pt x="1351" y="48386"/>
                    <a:pt x="1337" y="48444"/>
                    <a:pt x="1349" y="48494"/>
                  </a:cubicBezTo>
                  <a:cubicBezTo>
                    <a:pt x="1360" y="48544"/>
                    <a:pt x="1394" y="48590"/>
                    <a:pt x="1406" y="48639"/>
                  </a:cubicBezTo>
                  <a:cubicBezTo>
                    <a:pt x="1417" y="48689"/>
                    <a:pt x="1428" y="48741"/>
                    <a:pt x="1440" y="48791"/>
                  </a:cubicBezTo>
                  <a:cubicBezTo>
                    <a:pt x="1452" y="48840"/>
                    <a:pt x="1465" y="48890"/>
                    <a:pt x="1477" y="48941"/>
                  </a:cubicBezTo>
                  <a:cubicBezTo>
                    <a:pt x="1489" y="48991"/>
                    <a:pt x="1495" y="49042"/>
                    <a:pt x="1508" y="49092"/>
                  </a:cubicBezTo>
                  <a:cubicBezTo>
                    <a:pt x="1520" y="49142"/>
                    <a:pt x="1514" y="49197"/>
                    <a:pt x="1526" y="49246"/>
                  </a:cubicBezTo>
                  <a:cubicBezTo>
                    <a:pt x="1538" y="49296"/>
                    <a:pt x="1544" y="49348"/>
                    <a:pt x="1556" y="49398"/>
                  </a:cubicBezTo>
                  <a:cubicBezTo>
                    <a:pt x="1568" y="49447"/>
                    <a:pt x="1590" y="49496"/>
                    <a:pt x="1602" y="49547"/>
                  </a:cubicBezTo>
                  <a:cubicBezTo>
                    <a:pt x="1614" y="49596"/>
                    <a:pt x="1646" y="49641"/>
                    <a:pt x="1658" y="49692"/>
                  </a:cubicBezTo>
                  <a:cubicBezTo>
                    <a:pt x="1670" y="49742"/>
                    <a:pt x="1677" y="49792"/>
                    <a:pt x="1689" y="49843"/>
                  </a:cubicBezTo>
                  <a:cubicBezTo>
                    <a:pt x="1701" y="49893"/>
                    <a:pt x="1706" y="49946"/>
                    <a:pt x="1718" y="49996"/>
                  </a:cubicBezTo>
                  <a:cubicBezTo>
                    <a:pt x="1730" y="50046"/>
                    <a:pt x="1729" y="50100"/>
                    <a:pt x="1741" y="50150"/>
                  </a:cubicBezTo>
                  <a:cubicBezTo>
                    <a:pt x="1753" y="50201"/>
                    <a:pt x="1773" y="50249"/>
                    <a:pt x="1785" y="50299"/>
                  </a:cubicBezTo>
                  <a:cubicBezTo>
                    <a:pt x="1797" y="50348"/>
                    <a:pt x="1820" y="50397"/>
                    <a:pt x="1832" y="50447"/>
                  </a:cubicBezTo>
                  <a:cubicBezTo>
                    <a:pt x="1844" y="50497"/>
                    <a:pt x="1842" y="50552"/>
                    <a:pt x="1854" y="50602"/>
                  </a:cubicBezTo>
                  <a:cubicBezTo>
                    <a:pt x="1866" y="50651"/>
                    <a:pt x="1894" y="50698"/>
                    <a:pt x="1907" y="50748"/>
                  </a:cubicBezTo>
                  <a:cubicBezTo>
                    <a:pt x="1919" y="50798"/>
                    <a:pt x="1911" y="50855"/>
                    <a:pt x="1923" y="50904"/>
                  </a:cubicBezTo>
                  <a:cubicBezTo>
                    <a:pt x="1935" y="50954"/>
                    <a:pt x="1975" y="50998"/>
                    <a:pt x="1987" y="51049"/>
                  </a:cubicBezTo>
                  <a:cubicBezTo>
                    <a:pt x="1999" y="51098"/>
                    <a:pt x="1996" y="51153"/>
                    <a:pt x="2008" y="51202"/>
                  </a:cubicBezTo>
                  <a:cubicBezTo>
                    <a:pt x="2020" y="51252"/>
                    <a:pt x="2034" y="51303"/>
                    <a:pt x="2047" y="51353"/>
                  </a:cubicBezTo>
                  <a:cubicBezTo>
                    <a:pt x="2060" y="51402"/>
                    <a:pt x="2077" y="51451"/>
                    <a:pt x="2090" y="51500"/>
                  </a:cubicBezTo>
                  <a:cubicBezTo>
                    <a:pt x="2105" y="51551"/>
                    <a:pt x="2129" y="51597"/>
                    <a:pt x="2142" y="51648"/>
                  </a:cubicBezTo>
                  <a:cubicBezTo>
                    <a:pt x="2156" y="51698"/>
                    <a:pt x="2144" y="51753"/>
                    <a:pt x="2157" y="51803"/>
                  </a:cubicBezTo>
                  <a:cubicBezTo>
                    <a:pt x="2171" y="51854"/>
                    <a:pt x="2191" y="51902"/>
                    <a:pt x="2203" y="51952"/>
                  </a:cubicBezTo>
                  <a:cubicBezTo>
                    <a:pt x="2216" y="52002"/>
                    <a:pt x="2242" y="52049"/>
                    <a:pt x="2256" y="52099"/>
                  </a:cubicBezTo>
                  <a:cubicBezTo>
                    <a:pt x="2269" y="52148"/>
                    <a:pt x="2288" y="52197"/>
                    <a:pt x="2301" y="52248"/>
                  </a:cubicBezTo>
                  <a:lnTo>
                    <a:pt x="2342" y="52397"/>
                  </a:lnTo>
                  <a:cubicBezTo>
                    <a:pt x="2355" y="52447"/>
                    <a:pt x="2365" y="52498"/>
                    <a:pt x="2378" y="52547"/>
                  </a:cubicBezTo>
                  <a:cubicBezTo>
                    <a:pt x="2392" y="52596"/>
                    <a:pt x="2398" y="52649"/>
                    <a:pt x="2411" y="52698"/>
                  </a:cubicBezTo>
                  <a:cubicBezTo>
                    <a:pt x="2426" y="52748"/>
                    <a:pt x="2438" y="52799"/>
                    <a:pt x="2451" y="52848"/>
                  </a:cubicBezTo>
                  <a:cubicBezTo>
                    <a:pt x="2464" y="52898"/>
                    <a:pt x="2475" y="52948"/>
                    <a:pt x="2489" y="52999"/>
                  </a:cubicBezTo>
                  <a:cubicBezTo>
                    <a:pt x="2502" y="53048"/>
                    <a:pt x="2530" y="53093"/>
                    <a:pt x="2543" y="53144"/>
                  </a:cubicBezTo>
                  <a:cubicBezTo>
                    <a:pt x="2557" y="53194"/>
                    <a:pt x="2575" y="53242"/>
                    <a:pt x="2589" y="53292"/>
                  </a:cubicBezTo>
                  <a:cubicBezTo>
                    <a:pt x="2603" y="53341"/>
                    <a:pt x="2599" y="53396"/>
                    <a:pt x="2613" y="53447"/>
                  </a:cubicBezTo>
                  <a:cubicBezTo>
                    <a:pt x="2627" y="53496"/>
                    <a:pt x="2659" y="53540"/>
                    <a:pt x="2675" y="53590"/>
                  </a:cubicBezTo>
                  <a:cubicBezTo>
                    <a:pt x="2689" y="53641"/>
                    <a:pt x="2678" y="53696"/>
                    <a:pt x="2692" y="53746"/>
                  </a:cubicBezTo>
                  <a:cubicBezTo>
                    <a:pt x="2706" y="53796"/>
                    <a:pt x="2737" y="53840"/>
                    <a:pt x="2753" y="53890"/>
                  </a:cubicBezTo>
                  <a:cubicBezTo>
                    <a:pt x="2767" y="53940"/>
                    <a:pt x="2766" y="53994"/>
                    <a:pt x="2779" y="54043"/>
                  </a:cubicBezTo>
                  <a:cubicBezTo>
                    <a:pt x="2795" y="54092"/>
                    <a:pt x="2827" y="54137"/>
                    <a:pt x="2840" y="54187"/>
                  </a:cubicBezTo>
                  <a:cubicBezTo>
                    <a:pt x="2856" y="54236"/>
                    <a:pt x="2878" y="54284"/>
                    <a:pt x="2893" y="54332"/>
                  </a:cubicBezTo>
                  <a:cubicBezTo>
                    <a:pt x="2908" y="54382"/>
                    <a:pt x="2907" y="54435"/>
                    <a:pt x="2922" y="54485"/>
                  </a:cubicBezTo>
                  <a:cubicBezTo>
                    <a:pt x="2937" y="54534"/>
                    <a:pt x="2950" y="54585"/>
                    <a:pt x="2965" y="54634"/>
                  </a:cubicBezTo>
                  <a:cubicBezTo>
                    <a:pt x="2979" y="54683"/>
                    <a:pt x="2995" y="54732"/>
                    <a:pt x="3010" y="54782"/>
                  </a:cubicBezTo>
                  <a:cubicBezTo>
                    <a:pt x="3025" y="54831"/>
                    <a:pt x="3043" y="54878"/>
                    <a:pt x="3058" y="54928"/>
                  </a:cubicBezTo>
                  <a:cubicBezTo>
                    <a:pt x="3074" y="54979"/>
                    <a:pt x="3081" y="55030"/>
                    <a:pt x="3096" y="55078"/>
                  </a:cubicBezTo>
                  <a:cubicBezTo>
                    <a:pt x="3111" y="55128"/>
                    <a:pt x="3119" y="55180"/>
                    <a:pt x="3134" y="55228"/>
                  </a:cubicBezTo>
                  <a:cubicBezTo>
                    <a:pt x="3149" y="55278"/>
                    <a:pt x="3184" y="55321"/>
                    <a:pt x="3198" y="55370"/>
                  </a:cubicBezTo>
                  <a:cubicBezTo>
                    <a:pt x="3214" y="55421"/>
                    <a:pt x="3231" y="55470"/>
                    <a:pt x="3247" y="55518"/>
                  </a:cubicBezTo>
                  <a:cubicBezTo>
                    <a:pt x="3263" y="55568"/>
                    <a:pt x="3269" y="55618"/>
                    <a:pt x="3283" y="55667"/>
                  </a:cubicBezTo>
                  <a:cubicBezTo>
                    <a:pt x="3299" y="55718"/>
                    <a:pt x="3323" y="55763"/>
                    <a:pt x="3338" y="55812"/>
                  </a:cubicBezTo>
                  <a:cubicBezTo>
                    <a:pt x="3354" y="55863"/>
                    <a:pt x="3370" y="55912"/>
                    <a:pt x="3385" y="55960"/>
                  </a:cubicBezTo>
                  <a:cubicBezTo>
                    <a:pt x="3401" y="56010"/>
                    <a:pt x="3397" y="56064"/>
                    <a:pt x="3414" y="56113"/>
                  </a:cubicBezTo>
                  <a:cubicBezTo>
                    <a:pt x="3429" y="56162"/>
                    <a:pt x="3469" y="56204"/>
                    <a:pt x="3483" y="56252"/>
                  </a:cubicBezTo>
                  <a:cubicBezTo>
                    <a:pt x="3499" y="56300"/>
                    <a:pt x="3487" y="56360"/>
                    <a:pt x="3504" y="56408"/>
                  </a:cubicBezTo>
                  <a:cubicBezTo>
                    <a:pt x="3518" y="56457"/>
                    <a:pt x="3534" y="56506"/>
                    <a:pt x="3549" y="56556"/>
                  </a:cubicBezTo>
                  <a:cubicBezTo>
                    <a:pt x="3565" y="56604"/>
                    <a:pt x="3591" y="56652"/>
                    <a:pt x="3607" y="56700"/>
                  </a:cubicBezTo>
                  <a:cubicBezTo>
                    <a:pt x="3622" y="56749"/>
                    <a:pt x="3641" y="56797"/>
                    <a:pt x="3656" y="56847"/>
                  </a:cubicBezTo>
                  <a:cubicBezTo>
                    <a:pt x="3673" y="56895"/>
                    <a:pt x="3699" y="56941"/>
                    <a:pt x="3716" y="56991"/>
                  </a:cubicBezTo>
                  <a:cubicBezTo>
                    <a:pt x="3731" y="57039"/>
                    <a:pt x="3747" y="57089"/>
                    <a:pt x="3764" y="57137"/>
                  </a:cubicBezTo>
                  <a:cubicBezTo>
                    <a:pt x="3780" y="57186"/>
                    <a:pt x="3802" y="57234"/>
                    <a:pt x="3816" y="57283"/>
                  </a:cubicBezTo>
                  <a:cubicBezTo>
                    <a:pt x="3833" y="57331"/>
                    <a:pt x="3822" y="57389"/>
                    <a:pt x="3839" y="57439"/>
                  </a:cubicBezTo>
                  <a:cubicBezTo>
                    <a:pt x="3856" y="57487"/>
                    <a:pt x="3886" y="57532"/>
                    <a:pt x="3901" y="57581"/>
                  </a:cubicBezTo>
                  <a:cubicBezTo>
                    <a:pt x="3918" y="57629"/>
                    <a:pt x="3937" y="57678"/>
                    <a:pt x="3954" y="57726"/>
                  </a:cubicBezTo>
                  <a:cubicBezTo>
                    <a:pt x="3971" y="57774"/>
                    <a:pt x="3983" y="57827"/>
                    <a:pt x="4000" y="57875"/>
                  </a:cubicBezTo>
                  <a:cubicBezTo>
                    <a:pt x="4016" y="57923"/>
                    <a:pt x="4039" y="57971"/>
                    <a:pt x="4056" y="58019"/>
                  </a:cubicBezTo>
                  <a:cubicBezTo>
                    <a:pt x="4073" y="58068"/>
                    <a:pt x="4094" y="58114"/>
                    <a:pt x="4111" y="58162"/>
                  </a:cubicBezTo>
                  <a:cubicBezTo>
                    <a:pt x="4127" y="58211"/>
                    <a:pt x="4124" y="58267"/>
                    <a:pt x="4142" y="58316"/>
                  </a:cubicBezTo>
                  <a:cubicBezTo>
                    <a:pt x="4159" y="58364"/>
                    <a:pt x="4200" y="58404"/>
                    <a:pt x="4216" y="58453"/>
                  </a:cubicBezTo>
                  <a:cubicBezTo>
                    <a:pt x="4233" y="58501"/>
                    <a:pt x="4234" y="58556"/>
                    <a:pt x="4252" y="58604"/>
                  </a:cubicBezTo>
                  <a:cubicBezTo>
                    <a:pt x="4269" y="58653"/>
                    <a:pt x="4276" y="58705"/>
                    <a:pt x="4295" y="58753"/>
                  </a:cubicBezTo>
                  <a:cubicBezTo>
                    <a:pt x="4312" y="58802"/>
                    <a:pt x="4349" y="58844"/>
                    <a:pt x="4366" y="58892"/>
                  </a:cubicBezTo>
                  <a:cubicBezTo>
                    <a:pt x="4383" y="58941"/>
                    <a:pt x="4392" y="58992"/>
                    <a:pt x="4410" y="59040"/>
                  </a:cubicBezTo>
                  <a:cubicBezTo>
                    <a:pt x="4428" y="59089"/>
                    <a:pt x="4448" y="59136"/>
                    <a:pt x="4467" y="59184"/>
                  </a:cubicBezTo>
                  <a:cubicBezTo>
                    <a:pt x="4485" y="59233"/>
                    <a:pt x="4501" y="59281"/>
                    <a:pt x="4518" y="59330"/>
                  </a:cubicBezTo>
                  <a:cubicBezTo>
                    <a:pt x="4536" y="59378"/>
                    <a:pt x="4557" y="59425"/>
                    <a:pt x="4573" y="59474"/>
                  </a:cubicBezTo>
                  <a:cubicBezTo>
                    <a:pt x="4591" y="59522"/>
                    <a:pt x="4600" y="59573"/>
                    <a:pt x="4616" y="59622"/>
                  </a:cubicBezTo>
                  <a:cubicBezTo>
                    <a:pt x="4634" y="59670"/>
                    <a:pt x="4663" y="59715"/>
                    <a:pt x="4680" y="59763"/>
                  </a:cubicBezTo>
                  <a:cubicBezTo>
                    <a:pt x="4698" y="59812"/>
                    <a:pt x="4705" y="59863"/>
                    <a:pt x="4722" y="59911"/>
                  </a:cubicBezTo>
                  <a:cubicBezTo>
                    <a:pt x="4740" y="59960"/>
                    <a:pt x="4771" y="60003"/>
                    <a:pt x="4788" y="60052"/>
                  </a:cubicBezTo>
                  <a:cubicBezTo>
                    <a:pt x="4806" y="60100"/>
                    <a:pt x="4807" y="60155"/>
                    <a:pt x="4824" y="60203"/>
                  </a:cubicBezTo>
                  <a:cubicBezTo>
                    <a:pt x="4842" y="60251"/>
                    <a:pt x="4870" y="60296"/>
                    <a:pt x="4888" y="60345"/>
                  </a:cubicBezTo>
                  <a:cubicBezTo>
                    <a:pt x="4906" y="60393"/>
                    <a:pt x="4924" y="60442"/>
                    <a:pt x="4943" y="60488"/>
                  </a:cubicBezTo>
                  <a:cubicBezTo>
                    <a:pt x="4961" y="60536"/>
                    <a:pt x="4985" y="60582"/>
                    <a:pt x="5003" y="60631"/>
                  </a:cubicBezTo>
                  <a:cubicBezTo>
                    <a:pt x="5021" y="60679"/>
                    <a:pt x="5043" y="60726"/>
                    <a:pt x="5061" y="60775"/>
                  </a:cubicBezTo>
                  <a:cubicBezTo>
                    <a:pt x="5080" y="60823"/>
                    <a:pt x="5098" y="60872"/>
                    <a:pt x="5116" y="60918"/>
                  </a:cubicBezTo>
                  <a:cubicBezTo>
                    <a:pt x="5134" y="60966"/>
                    <a:pt x="5135" y="61021"/>
                    <a:pt x="5155" y="61068"/>
                  </a:cubicBezTo>
                  <a:cubicBezTo>
                    <a:pt x="5173" y="61116"/>
                    <a:pt x="5209" y="61157"/>
                    <a:pt x="5227" y="61206"/>
                  </a:cubicBezTo>
                  <a:cubicBezTo>
                    <a:pt x="5245" y="61254"/>
                    <a:pt x="5262" y="61303"/>
                    <a:pt x="5281" y="61351"/>
                  </a:cubicBezTo>
                  <a:cubicBezTo>
                    <a:pt x="5299" y="61400"/>
                    <a:pt x="5321" y="61447"/>
                    <a:pt x="5339" y="61495"/>
                  </a:cubicBezTo>
                  <a:cubicBezTo>
                    <a:pt x="5357" y="61544"/>
                    <a:pt x="5363" y="61596"/>
                    <a:pt x="5381" y="61643"/>
                  </a:cubicBezTo>
                  <a:cubicBezTo>
                    <a:pt x="5400" y="61692"/>
                    <a:pt x="5424" y="61738"/>
                    <a:pt x="5443" y="61784"/>
                  </a:cubicBezTo>
                  <a:cubicBezTo>
                    <a:pt x="5462" y="61832"/>
                    <a:pt x="5478" y="61881"/>
                    <a:pt x="5497" y="61928"/>
                  </a:cubicBezTo>
                  <a:cubicBezTo>
                    <a:pt x="5517" y="61976"/>
                    <a:pt x="5542" y="62020"/>
                    <a:pt x="5560" y="62068"/>
                  </a:cubicBezTo>
                  <a:cubicBezTo>
                    <a:pt x="5581" y="62117"/>
                    <a:pt x="5612" y="62159"/>
                    <a:pt x="5631" y="62206"/>
                  </a:cubicBezTo>
                  <a:cubicBezTo>
                    <a:pt x="5650" y="62255"/>
                    <a:pt x="5672" y="62301"/>
                    <a:pt x="5691" y="62349"/>
                  </a:cubicBezTo>
                  <a:cubicBezTo>
                    <a:pt x="5711" y="62398"/>
                    <a:pt x="5714" y="62450"/>
                    <a:pt x="5732" y="62498"/>
                  </a:cubicBezTo>
                  <a:cubicBezTo>
                    <a:pt x="5752" y="62547"/>
                    <a:pt x="5771" y="62594"/>
                    <a:pt x="5791" y="62641"/>
                  </a:cubicBezTo>
                  <a:cubicBezTo>
                    <a:pt x="5811" y="62690"/>
                    <a:pt x="5818" y="62741"/>
                    <a:pt x="5838" y="62788"/>
                  </a:cubicBezTo>
                  <a:cubicBezTo>
                    <a:pt x="5857" y="62835"/>
                    <a:pt x="5890" y="62879"/>
                    <a:pt x="5909" y="62926"/>
                  </a:cubicBezTo>
                  <a:cubicBezTo>
                    <a:pt x="5929" y="62973"/>
                    <a:pt x="5959" y="63017"/>
                    <a:pt x="5978" y="63064"/>
                  </a:cubicBezTo>
                  <a:cubicBezTo>
                    <a:pt x="5999" y="63110"/>
                    <a:pt x="6000" y="63167"/>
                    <a:pt x="6021" y="63213"/>
                  </a:cubicBezTo>
                  <a:cubicBezTo>
                    <a:pt x="6041" y="63260"/>
                    <a:pt x="6080" y="63301"/>
                    <a:pt x="6099" y="63349"/>
                  </a:cubicBezTo>
                  <a:cubicBezTo>
                    <a:pt x="6120" y="63395"/>
                    <a:pt x="6133" y="63445"/>
                    <a:pt x="6154" y="63491"/>
                  </a:cubicBezTo>
                  <a:cubicBezTo>
                    <a:pt x="6174" y="63539"/>
                    <a:pt x="6194" y="63587"/>
                    <a:pt x="6213" y="63634"/>
                  </a:cubicBezTo>
                  <a:cubicBezTo>
                    <a:pt x="6233" y="63682"/>
                    <a:pt x="6256" y="63728"/>
                    <a:pt x="6275" y="63775"/>
                  </a:cubicBezTo>
                  <a:cubicBezTo>
                    <a:pt x="6296" y="63822"/>
                    <a:pt x="6322" y="63867"/>
                    <a:pt x="6342" y="63914"/>
                  </a:cubicBezTo>
                  <a:cubicBezTo>
                    <a:pt x="6363" y="63961"/>
                    <a:pt x="6382" y="64010"/>
                    <a:pt x="6401" y="64057"/>
                  </a:cubicBezTo>
                  <a:cubicBezTo>
                    <a:pt x="6423" y="64103"/>
                    <a:pt x="6442" y="64150"/>
                    <a:pt x="6463" y="64198"/>
                  </a:cubicBezTo>
                  <a:cubicBezTo>
                    <a:pt x="6485" y="64245"/>
                    <a:pt x="6511" y="64288"/>
                    <a:pt x="6532" y="64336"/>
                  </a:cubicBezTo>
                  <a:cubicBezTo>
                    <a:pt x="6552" y="64382"/>
                    <a:pt x="6563" y="64434"/>
                    <a:pt x="6584" y="64481"/>
                  </a:cubicBezTo>
                  <a:cubicBezTo>
                    <a:pt x="6606" y="64527"/>
                    <a:pt x="6618" y="64579"/>
                    <a:pt x="6637" y="64626"/>
                  </a:cubicBezTo>
                  <a:cubicBezTo>
                    <a:pt x="6659" y="64672"/>
                    <a:pt x="6672" y="64723"/>
                    <a:pt x="6693" y="64769"/>
                  </a:cubicBezTo>
                  <a:cubicBezTo>
                    <a:pt x="6715" y="64817"/>
                    <a:pt x="6757" y="64854"/>
                    <a:pt x="6778" y="64900"/>
                  </a:cubicBezTo>
                  <a:cubicBezTo>
                    <a:pt x="6799" y="64947"/>
                    <a:pt x="6818" y="64996"/>
                    <a:pt x="6838" y="65041"/>
                  </a:cubicBezTo>
                  <a:cubicBezTo>
                    <a:pt x="6860" y="65088"/>
                    <a:pt x="6871" y="65141"/>
                    <a:pt x="6892" y="65186"/>
                  </a:cubicBezTo>
                  <a:cubicBezTo>
                    <a:pt x="6913" y="65233"/>
                    <a:pt x="6944" y="65276"/>
                    <a:pt x="6964" y="65323"/>
                  </a:cubicBezTo>
                  <a:cubicBezTo>
                    <a:pt x="6986" y="65369"/>
                    <a:pt x="6992" y="65423"/>
                    <a:pt x="7013" y="65471"/>
                  </a:cubicBezTo>
                  <a:cubicBezTo>
                    <a:pt x="7034" y="65518"/>
                    <a:pt x="7062" y="65561"/>
                    <a:pt x="7084" y="65609"/>
                  </a:cubicBezTo>
                  <a:cubicBezTo>
                    <a:pt x="7105" y="65656"/>
                    <a:pt x="7131" y="65701"/>
                    <a:pt x="7153" y="65747"/>
                  </a:cubicBezTo>
                  <a:lnTo>
                    <a:pt x="7217" y="65887"/>
                  </a:lnTo>
                  <a:cubicBezTo>
                    <a:pt x="7238" y="65935"/>
                    <a:pt x="7255" y="65984"/>
                    <a:pt x="7278" y="66029"/>
                  </a:cubicBezTo>
                  <a:cubicBezTo>
                    <a:pt x="7301" y="66076"/>
                    <a:pt x="7326" y="66120"/>
                    <a:pt x="7349" y="66167"/>
                  </a:cubicBezTo>
                  <a:cubicBezTo>
                    <a:pt x="7371" y="66214"/>
                    <a:pt x="7388" y="66263"/>
                    <a:pt x="7411" y="66308"/>
                  </a:cubicBezTo>
                  <a:cubicBezTo>
                    <a:pt x="7434" y="66355"/>
                    <a:pt x="7446" y="66407"/>
                    <a:pt x="7467" y="66452"/>
                  </a:cubicBezTo>
                  <a:cubicBezTo>
                    <a:pt x="7490" y="66499"/>
                    <a:pt x="7515" y="66543"/>
                    <a:pt x="7537" y="66590"/>
                  </a:cubicBezTo>
                  <a:cubicBezTo>
                    <a:pt x="7559" y="66637"/>
                    <a:pt x="7604" y="66671"/>
                    <a:pt x="7626" y="66718"/>
                  </a:cubicBezTo>
                  <a:cubicBezTo>
                    <a:pt x="7649" y="66765"/>
                    <a:pt x="7647" y="66822"/>
                    <a:pt x="7668" y="66868"/>
                  </a:cubicBezTo>
                  <a:cubicBezTo>
                    <a:pt x="7691" y="66916"/>
                    <a:pt x="7716" y="66959"/>
                    <a:pt x="7739" y="67004"/>
                  </a:cubicBezTo>
                  <a:cubicBezTo>
                    <a:pt x="7762" y="67051"/>
                    <a:pt x="7788" y="67095"/>
                    <a:pt x="7811" y="67141"/>
                  </a:cubicBezTo>
                  <a:cubicBezTo>
                    <a:pt x="7834" y="67188"/>
                    <a:pt x="7850" y="67237"/>
                    <a:pt x="7873" y="67281"/>
                  </a:cubicBezTo>
                  <a:cubicBezTo>
                    <a:pt x="7896" y="67329"/>
                    <a:pt x="7943" y="67361"/>
                    <a:pt x="7965" y="67407"/>
                  </a:cubicBezTo>
                  <a:cubicBezTo>
                    <a:pt x="7988" y="67455"/>
                    <a:pt x="8007" y="67501"/>
                    <a:pt x="8030" y="67547"/>
                  </a:cubicBezTo>
                  <a:cubicBezTo>
                    <a:pt x="8053" y="67594"/>
                    <a:pt x="8074" y="67640"/>
                    <a:pt x="8097" y="67686"/>
                  </a:cubicBezTo>
                  <a:cubicBezTo>
                    <a:pt x="8121" y="67733"/>
                    <a:pt x="8151" y="67773"/>
                    <a:pt x="8174" y="67819"/>
                  </a:cubicBezTo>
                  <a:cubicBezTo>
                    <a:pt x="8198" y="67866"/>
                    <a:pt x="8209" y="67917"/>
                    <a:pt x="8231" y="67963"/>
                  </a:cubicBezTo>
                  <a:cubicBezTo>
                    <a:pt x="8255" y="68009"/>
                    <a:pt x="8270" y="68060"/>
                    <a:pt x="8292" y="68105"/>
                  </a:cubicBezTo>
                  <a:cubicBezTo>
                    <a:pt x="8316" y="68152"/>
                    <a:pt x="8362" y="68185"/>
                    <a:pt x="8385" y="68230"/>
                  </a:cubicBezTo>
                  <a:cubicBezTo>
                    <a:pt x="8409" y="68276"/>
                    <a:pt x="8410" y="68333"/>
                    <a:pt x="8433" y="68378"/>
                  </a:cubicBezTo>
                  <a:cubicBezTo>
                    <a:pt x="8458" y="68425"/>
                    <a:pt x="8490" y="68466"/>
                    <a:pt x="8513" y="68510"/>
                  </a:cubicBezTo>
                  <a:cubicBezTo>
                    <a:pt x="8538" y="68557"/>
                    <a:pt x="8574" y="68594"/>
                    <a:pt x="8597" y="68638"/>
                  </a:cubicBezTo>
                  <a:cubicBezTo>
                    <a:pt x="8621" y="68685"/>
                    <a:pt x="8628" y="68740"/>
                    <a:pt x="8653" y="68782"/>
                  </a:cubicBezTo>
                  <a:cubicBezTo>
                    <a:pt x="8678" y="68829"/>
                    <a:pt x="8700" y="68875"/>
                    <a:pt x="8724" y="68918"/>
                  </a:cubicBezTo>
                  <a:cubicBezTo>
                    <a:pt x="8750" y="68965"/>
                    <a:pt x="8785" y="69005"/>
                    <a:pt x="8806" y="69047"/>
                  </a:cubicBezTo>
                  <a:cubicBezTo>
                    <a:pt x="8833" y="69096"/>
                    <a:pt x="8846" y="69145"/>
                    <a:pt x="8869" y="69188"/>
                  </a:cubicBezTo>
                  <a:cubicBezTo>
                    <a:pt x="8896" y="69236"/>
                    <a:pt x="8930" y="69275"/>
                    <a:pt x="8952" y="69316"/>
                  </a:cubicBezTo>
                  <a:cubicBezTo>
                    <a:pt x="8981" y="69368"/>
                    <a:pt x="9012" y="69408"/>
                    <a:pt x="9034" y="69445"/>
                  </a:cubicBezTo>
                  <a:cubicBezTo>
                    <a:pt x="9084" y="69533"/>
                    <a:pt x="9031" y="69554"/>
                    <a:pt x="9102" y="69578"/>
                  </a:cubicBezTo>
                  <a:cubicBezTo>
                    <a:pt x="9150" y="69560"/>
                    <a:pt x="9199" y="69550"/>
                    <a:pt x="9247" y="69529"/>
                  </a:cubicBezTo>
                  <a:cubicBezTo>
                    <a:pt x="9295" y="69510"/>
                    <a:pt x="9344" y="69496"/>
                    <a:pt x="9393" y="69474"/>
                  </a:cubicBezTo>
                  <a:cubicBezTo>
                    <a:pt x="9440" y="69453"/>
                    <a:pt x="9479" y="69414"/>
                    <a:pt x="9526" y="69394"/>
                  </a:cubicBezTo>
                  <a:cubicBezTo>
                    <a:pt x="9573" y="69372"/>
                    <a:pt x="9623" y="69357"/>
                    <a:pt x="9670" y="69334"/>
                  </a:cubicBezTo>
                  <a:cubicBezTo>
                    <a:pt x="9715" y="69311"/>
                    <a:pt x="9763" y="69292"/>
                    <a:pt x="9809" y="69268"/>
                  </a:cubicBezTo>
                  <a:cubicBezTo>
                    <a:pt x="9854" y="69244"/>
                    <a:pt x="9903" y="69225"/>
                    <a:pt x="9949" y="69200"/>
                  </a:cubicBezTo>
                  <a:cubicBezTo>
                    <a:pt x="9993" y="69176"/>
                    <a:pt x="10036" y="69147"/>
                    <a:pt x="10082" y="69121"/>
                  </a:cubicBezTo>
                  <a:cubicBezTo>
                    <a:pt x="10125" y="69096"/>
                    <a:pt x="10165" y="69061"/>
                    <a:pt x="10210" y="69035"/>
                  </a:cubicBezTo>
                  <a:cubicBezTo>
                    <a:pt x="10254" y="69009"/>
                    <a:pt x="10293" y="68971"/>
                    <a:pt x="10336" y="68944"/>
                  </a:cubicBezTo>
                  <a:cubicBezTo>
                    <a:pt x="10380" y="68917"/>
                    <a:pt x="10426" y="68894"/>
                    <a:pt x="10469" y="68866"/>
                  </a:cubicBezTo>
                  <a:cubicBezTo>
                    <a:pt x="10512" y="68838"/>
                    <a:pt x="10560" y="68817"/>
                    <a:pt x="10604" y="68788"/>
                  </a:cubicBezTo>
                  <a:cubicBezTo>
                    <a:pt x="10646" y="68759"/>
                    <a:pt x="10680" y="68717"/>
                    <a:pt x="10723" y="68686"/>
                  </a:cubicBezTo>
                  <a:cubicBezTo>
                    <a:pt x="10765" y="68657"/>
                    <a:pt x="10823" y="68651"/>
                    <a:pt x="10864" y="68621"/>
                  </a:cubicBezTo>
                  <a:cubicBezTo>
                    <a:pt x="10907" y="68591"/>
                    <a:pt x="10932" y="68541"/>
                    <a:pt x="10975" y="68511"/>
                  </a:cubicBezTo>
                  <a:cubicBezTo>
                    <a:pt x="11016" y="68481"/>
                    <a:pt x="11074" y="68472"/>
                    <a:pt x="11116" y="68442"/>
                  </a:cubicBezTo>
                  <a:cubicBezTo>
                    <a:pt x="11156" y="68411"/>
                    <a:pt x="11185" y="68364"/>
                    <a:pt x="11228" y="68333"/>
                  </a:cubicBezTo>
                  <a:cubicBezTo>
                    <a:pt x="11269" y="68300"/>
                    <a:pt x="11316" y="68278"/>
                    <a:pt x="11356" y="68246"/>
                  </a:cubicBezTo>
                  <a:cubicBezTo>
                    <a:pt x="11397" y="68214"/>
                    <a:pt x="11428" y="68172"/>
                    <a:pt x="11469" y="68139"/>
                  </a:cubicBezTo>
                  <a:cubicBezTo>
                    <a:pt x="11507" y="68106"/>
                    <a:pt x="11549" y="68075"/>
                    <a:pt x="11589" y="68042"/>
                  </a:cubicBezTo>
                  <a:cubicBezTo>
                    <a:pt x="11627" y="68008"/>
                    <a:pt x="11679" y="67991"/>
                    <a:pt x="11719" y="67958"/>
                  </a:cubicBezTo>
                  <a:cubicBezTo>
                    <a:pt x="11759" y="67925"/>
                    <a:pt x="11798" y="67893"/>
                    <a:pt x="11838" y="67860"/>
                  </a:cubicBezTo>
                  <a:cubicBezTo>
                    <a:pt x="11877" y="67826"/>
                    <a:pt x="11904" y="67778"/>
                    <a:pt x="11941" y="67743"/>
                  </a:cubicBezTo>
                  <a:cubicBezTo>
                    <a:pt x="11979" y="67710"/>
                    <a:pt x="12016" y="67674"/>
                    <a:pt x="12055" y="67639"/>
                  </a:cubicBezTo>
                  <a:cubicBezTo>
                    <a:pt x="12093" y="67604"/>
                    <a:pt x="12134" y="67572"/>
                    <a:pt x="12171" y="67537"/>
                  </a:cubicBezTo>
                  <a:cubicBezTo>
                    <a:pt x="12209" y="67503"/>
                    <a:pt x="12257" y="67479"/>
                    <a:pt x="12295" y="67444"/>
                  </a:cubicBezTo>
                  <a:cubicBezTo>
                    <a:pt x="12334" y="67409"/>
                    <a:pt x="12374" y="67377"/>
                    <a:pt x="12410" y="67341"/>
                  </a:cubicBezTo>
                  <a:cubicBezTo>
                    <a:pt x="12449" y="67306"/>
                    <a:pt x="12468" y="67252"/>
                    <a:pt x="12506" y="67216"/>
                  </a:cubicBezTo>
                  <a:cubicBezTo>
                    <a:pt x="12543" y="67182"/>
                    <a:pt x="12579" y="67146"/>
                    <a:pt x="12618" y="67109"/>
                  </a:cubicBezTo>
                  <a:cubicBezTo>
                    <a:pt x="12655" y="67073"/>
                    <a:pt x="12693" y="67039"/>
                    <a:pt x="12731" y="67003"/>
                  </a:cubicBezTo>
                  <a:cubicBezTo>
                    <a:pt x="12767" y="66966"/>
                    <a:pt x="12818" y="66943"/>
                    <a:pt x="12854" y="66907"/>
                  </a:cubicBezTo>
                  <a:cubicBezTo>
                    <a:pt x="12891" y="66871"/>
                    <a:pt x="12913" y="66821"/>
                    <a:pt x="12949" y="66785"/>
                  </a:cubicBezTo>
                  <a:cubicBezTo>
                    <a:pt x="12985" y="66748"/>
                    <a:pt x="13019" y="66710"/>
                    <a:pt x="13055" y="66671"/>
                  </a:cubicBezTo>
                  <a:cubicBezTo>
                    <a:pt x="13092" y="66635"/>
                    <a:pt x="13145" y="66614"/>
                    <a:pt x="13179" y="66576"/>
                  </a:cubicBezTo>
                  <a:cubicBezTo>
                    <a:pt x="13215" y="66538"/>
                    <a:pt x="13242" y="66493"/>
                    <a:pt x="13276" y="66455"/>
                  </a:cubicBezTo>
                  <a:cubicBezTo>
                    <a:pt x="13311" y="66417"/>
                    <a:pt x="13346" y="66379"/>
                    <a:pt x="13382" y="66342"/>
                  </a:cubicBezTo>
                  <a:cubicBezTo>
                    <a:pt x="13418" y="66304"/>
                    <a:pt x="13449" y="66263"/>
                    <a:pt x="13484" y="66225"/>
                  </a:cubicBezTo>
                  <a:cubicBezTo>
                    <a:pt x="13518" y="66186"/>
                    <a:pt x="13567" y="66161"/>
                    <a:pt x="13602" y="66123"/>
                  </a:cubicBezTo>
                  <a:cubicBezTo>
                    <a:pt x="13637" y="66086"/>
                    <a:pt x="13663" y="66040"/>
                    <a:pt x="13699" y="66002"/>
                  </a:cubicBezTo>
                  <a:cubicBezTo>
                    <a:pt x="13734" y="65965"/>
                    <a:pt x="13754" y="65914"/>
                    <a:pt x="13789" y="65876"/>
                  </a:cubicBezTo>
                  <a:cubicBezTo>
                    <a:pt x="13825" y="65839"/>
                    <a:pt x="13867" y="65807"/>
                    <a:pt x="13900" y="65769"/>
                  </a:cubicBezTo>
                  <a:cubicBezTo>
                    <a:pt x="13934" y="65730"/>
                    <a:pt x="13959" y="65684"/>
                    <a:pt x="13993" y="65645"/>
                  </a:cubicBezTo>
                  <a:cubicBezTo>
                    <a:pt x="14026" y="65605"/>
                    <a:pt x="14079" y="65583"/>
                    <a:pt x="14112" y="65543"/>
                  </a:cubicBezTo>
                  <a:cubicBezTo>
                    <a:pt x="14146" y="65505"/>
                    <a:pt x="14182" y="65466"/>
                    <a:pt x="14215" y="65427"/>
                  </a:cubicBezTo>
                  <a:cubicBezTo>
                    <a:pt x="14249" y="65387"/>
                    <a:pt x="14274" y="65342"/>
                    <a:pt x="14308" y="65302"/>
                  </a:cubicBezTo>
                  <a:lnTo>
                    <a:pt x="14407" y="65185"/>
                  </a:lnTo>
                  <a:cubicBezTo>
                    <a:pt x="14441" y="65145"/>
                    <a:pt x="14465" y="65099"/>
                    <a:pt x="14498" y="65059"/>
                  </a:cubicBezTo>
                  <a:cubicBezTo>
                    <a:pt x="14532" y="65020"/>
                    <a:pt x="14577" y="64991"/>
                    <a:pt x="14611" y="64950"/>
                  </a:cubicBezTo>
                  <a:cubicBezTo>
                    <a:pt x="14643" y="64911"/>
                    <a:pt x="14663" y="64859"/>
                    <a:pt x="14695" y="64820"/>
                  </a:cubicBezTo>
                  <a:cubicBezTo>
                    <a:pt x="14727" y="64780"/>
                    <a:pt x="14752" y="64733"/>
                    <a:pt x="14784" y="64693"/>
                  </a:cubicBezTo>
                  <a:cubicBezTo>
                    <a:pt x="14817" y="64652"/>
                    <a:pt x="14865" y="64624"/>
                    <a:pt x="14897" y="64584"/>
                  </a:cubicBezTo>
                  <a:cubicBezTo>
                    <a:pt x="14928" y="64543"/>
                    <a:pt x="14951" y="64494"/>
                    <a:pt x="14983" y="64453"/>
                  </a:cubicBezTo>
                  <a:cubicBezTo>
                    <a:pt x="15014" y="64412"/>
                    <a:pt x="15056" y="64381"/>
                    <a:pt x="15089" y="64339"/>
                  </a:cubicBezTo>
                  <a:cubicBezTo>
                    <a:pt x="15121" y="64299"/>
                    <a:pt x="15145" y="64253"/>
                    <a:pt x="15176" y="64212"/>
                  </a:cubicBezTo>
                  <a:cubicBezTo>
                    <a:pt x="15208" y="64172"/>
                    <a:pt x="15244" y="64136"/>
                    <a:pt x="15277" y="64095"/>
                  </a:cubicBezTo>
                  <a:cubicBezTo>
                    <a:pt x="15308" y="64053"/>
                    <a:pt x="15335" y="64010"/>
                    <a:pt x="15365" y="63969"/>
                  </a:cubicBezTo>
                  <a:cubicBezTo>
                    <a:pt x="15398" y="63928"/>
                    <a:pt x="15423" y="63883"/>
                    <a:pt x="15454" y="63842"/>
                  </a:cubicBezTo>
                  <a:cubicBezTo>
                    <a:pt x="15485" y="63800"/>
                    <a:pt x="15532" y="63772"/>
                    <a:pt x="15564" y="63731"/>
                  </a:cubicBezTo>
                  <a:cubicBezTo>
                    <a:pt x="15595" y="63690"/>
                    <a:pt x="15614" y="63640"/>
                    <a:pt x="15646" y="63598"/>
                  </a:cubicBezTo>
                  <a:cubicBezTo>
                    <a:pt x="15677" y="63557"/>
                    <a:pt x="15707" y="63514"/>
                    <a:pt x="15737" y="63472"/>
                  </a:cubicBezTo>
                  <a:cubicBezTo>
                    <a:pt x="15767" y="63431"/>
                    <a:pt x="15794" y="63386"/>
                    <a:pt x="15824" y="63345"/>
                  </a:cubicBezTo>
                  <a:cubicBezTo>
                    <a:pt x="15855" y="63303"/>
                    <a:pt x="15890" y="63264"/>
                    <a:pt x="15920" y="63223"/>
                  </a:cubicBezTo>
                  <a:cubicBezTo>
                    <a:pt x="15950" y="63180"/>
                    <a:pt x="15976" y="63134"/>
                    <a:pt x="16006" y="63094"/>
                  </a:cubicBezTo>
                  <a:cubicBezTo>
                    <a:pt x="16036" y="63052"/>
                    <a:pt x="16068" y="63011"/>
                    <a:pt x="16098" y="62969"/>
                  </a:cubicBezTo>
                  <a:cubicBezTo>
                    <a:pt x="16128" y="62927"/>
                    <a:pt x="16163" y="62889"/>
                    <a:pt x="16194" y="62847"/>
                  </a:cubicBezTo>
                  <a:cubicBezTo>
                    <a:pt x="16224" y="62805"/>
                    <a:pt x="16247" y="62757"/>
                    <a:pt x="16277" y="62715"/>
                  </a:cubicBezTo>
                  <a:cubicBezTo>
                    <a:pt x="16308" y="62673"/>
                    <a:pt x="16350" y="62640"/>
                    <a:pt x="16380" y="62598"/>
                  </a:cubicBezTo>
                  <a:cubicBezTo>
                    <a:pt x="16411" y="62555"/>
                    <a:pt x="16428" y="62503"/>
                    <a:pt x="16455" y="62461"/>
                  </a:cubicBezTo>
                  <a:cubicBezTo>
                    <a:pt x="16486" y="62418"/>
                    <a:pt x="16538" y="62392"/>
                    <a:pt x="16567" y="62349"/>
                  </a:cubicBezTo>
                  <a:cubicBezTo>
                    <a:pt x="16597" y="62307"/>
                    <a:pt x="16607" y="62250"/>
                    <a:pt x="16636" y="62208"/>
                  </a:cubicBezTo>
                  <a:cubicBezTo>
                    <a:pt x="16665" y="62165"/>
                    <a:pt x="16710" y="62134"/>
                    <a:pt x="16739" y="62091"/>
                  </a:cubicBezTo>
                  <a:cubicBezTo>
                    <a:pt x="16768" y="62049"/>
                    <a:pt x="16798" y="62007"/>
                    <a:pt x="16828" y="61964"/>
                  </a:cubicBezTo>
                  <a:cubicBezTo>
                    <a:pt x="16857" y="61922"/>
                    <a:pt x="16865" y="61865"/>
                    <a:pt x="16894" y="61820"/>
                  </a:cubicBezTo>
                  <a:cubicBezTo>
                    <a:pt x="16922" y="61778"/>
                    <a:pt x="16969" y="61746"/>
                    <a:pt x="16998" y="61704"/>
                  </a:cubicBezTo>
                  <a:cubicBezTo>
                    <a:pt x="17027" y="61661"/>
                    <a:pt x="17052" y="61616"/>
                    <a:pt x="17082" y="61572"/>
                  </a:cubicBezTo>
                  <a:cubicBezTo>
                    <a:pt x="17109" y="61529"/>
                    <a:pt x="17130" y="61480"/>
                    <a:pt x="17158" y="61437"/>
                  </a:cubicBezTo>
                  <a:cubicBezTo>
                    <a:pt x="17187" y="61394"/>
                    <a:pt x="17229" y="61360"/>
                    <a:pt x="17258" y="61317"/>
                  </a:cubicBezTo>
                  <a:cubicBezTo>
                    <a:pt x="17287" y="61274"/>
                    <a:pt x="17321" y="61235"/>
                    <a:pt x="17349" y="61193"/>
                  </a:cubicBezTo>
                  <a:cubicBezTo>
                    <a:pt x="17378" y="61148"/>
                    <a:pt x="17384" y="61091"/>
                    <a:pt x="17411" y="61048"/>
                  </a:cubicBezTo>
                  <a:cubicBezTo>
                    <a:pt x="17440" y="61005"/>
                    <a:pt x="17470" y="60962"/>
                    <a:pt x="17497" y="60920"/>
                  </a:cubicBezTo>
                  <a:cubicBezTo>
                    <a:pt x="17526" y="60875"/>
                    <a:pt x="17573" y="60845"/>
                    <a:pt x="17600" y="60801"/>
                  </a:cubicBezTo>
                  <a:cubicBezTo>
                    <a:pt x="17629" y="60758"/>
                    <a:pt x="17634" y="60700"/>
                    <a:pt x="17661" y="60656"/>
                  </a:cubicBezTo>
                  <a:cubicBezTo>
                    <a:pt x="17690" y="60612"/>
                    <a:pt x="17719" y="60570"/>
                    <a:pt x="17745" y="60526"/>
                  </a:cubicBezTo>
                  <a:cubicBezTo>
                    <a:pt x="17773" y="60482"/>
                    <a:pt x="17810" y="60444"/>
                    <a:pt x="17836" y="60400"/>
                  </a:cubicBezTo>
                  <a:cubicBezTo>
                    <a:pt x="17864" y="60357"/>
                    <a:pt x="17909" y="60323"/>
                    <a:pt x="17937" y="60281"/>
                  </a:cubicBezTo>
                  <a:cubicBezTo>
                    <a:pt x="17963" y="60237"/>
                    <a:pt x="17979" y="60185"/>
                    <a:pt x="18006" y="60141"/>
                  </a:cubicBezTo>
                  <a:cubicBezTo>
                    <a:pt x="18034" y="60098"/>
                    <a:pt x="18051" y="60048"/>
                    <a:pt x="18077" y="60003"/>
                  </a:cubicBezTo>
                  <a:cubicBezTo>
                    <a:pt x="18105" y="59960"/>
                    <a:pt x="18154" y="59928"/>
                    <a:pt x="18180" y="59886"/>
                  </a:cubicBezTo>
                  <a:cubicBezTo>
                    <a:pt x="18208" y="59842"/>
                    <a:pt x="18215" y="59785"/>
                    <a:pt x="18242" y="59742"/>
                  </a:cubicBezTo>
                  <a:cubicBezTo>
                    <a:pt x="18270" y="59698"/>
                    <a:pt x="18318" y="59666"/>
                    <a:pt x="18345" y="59624"/>
                  </a:cubicBezTo>
                  <a:cubicBezTo>
                    <a:pt x="18373" y="59579"/>
                    <a:pt x="18378" y="59522"/>
                    <a:pt x="18404" y="59479"/>
                  </a:cubicBezTo>
                  <a:lnTo>
                    <a:pt x="18487" y="59347"/>
                  </a:lnTo>
                  <a:cubicBezTo>
                    <a:pt x="18513" y="59303"/>
                    <a:pt x="18560" y="59270"/>
                    <a:pt x="18587" y="59227"/>
                  </a:cubicBezTo>
                  <a:cubicBezTo>
                    <a:pt x="18615" y="59183"/>
                    <a:pt x="18633" y="59133"/>
                    <a:pt x="18659" y="59089"/>
                  </a:cubicBezTo>
                  <a:cubicBezTo>
                    <a:pt x="18686" y="59044"/>
                    <a:pt x="18720" y="59006"/>
                    <a:pt x="18747" y="58961"/>
                  </a:cubicBezTo>
                  <a:cubicBezTo>
                    <a:pt x="18774" y="58917"/>
                    <a:pt x="18781" y="58862"/>
                    <a:pt x="18808" y="58819"/>
                  </a:cubicBezTo>
                  <a:cubicBezTo>
                    <a:pt x="18834" y="58773"/>
                    <a:pt x="18858" y="58728"/>
                    <a:pt x="18884" y="58683"/>
                  </a:cubicBezTo>
                  <a:cubicBezTo>
                    <a:pt x="18912" y="58638"/>
                    <a:pt x="18950" y="58602"/>
                    <a:pt x="18977" y="58559"/>
                  </a:cubicBezTo>
                  <a:cubicBezTo>
                    <a:pt x="19003" y="58513"/>
                    <a:pt x="19021" y="58464"/>
                    <a:pt x="19045" y="58420"/>
                  </a:cubicBezTo>
                  <a:cubicBezTo>
                    <a:pt x="19070" y="58374"/>
                    <a:pt x="19090" y="58326"/>
                    <a:pt x="19116" y="58282"/>
                  </a:cubicBezTo>
                  <a:cubicBezTo>
                    <a:pt x="19142" y="58237"/>
                    <a:pt x="19184" y="58201"/>
                    <a:pt x="19208" y="58156"/>
                  </a:cubicBezTo>
                  <a:cubicBezTo>
                    <a:pt x="19234" y="58111"/>
                    <a:pt x="19251" y="58062"/>
                    <a:pt x="19276" y="58017"/>
                  </a:cubicBezTo>
                  <a:cubicBezTo>
                    <a:pt x="19302" y="57972"/>
                    <a:pt x="19322" y="57923"/>
                    <a:pt x="19348" y="57880"/>
                  </a:cubicBezTo>
                  <a:cubicBezTo>
                    <a:pt x="19373" y="57833"/>
                    <a:pt x="19416" y="57797"/>
                    <a:pt x="19440" y="57754"/>
                  </a:cubicBezTo>
                  <a:cubicBezTo>
                    <a:pt x="19465" y="57707"/>
                    <a:pt x="19471" y="57651"/>
                    <a:pt x="19496" y="57607"/>
                  </a:cubicBezTo>
                  <a:cubicBezTo>
                    <a:pt x="19522" y="57560"/>
                    <a:pt x="19566" y="57525"/>
                    <a:pt x="19590" y="57483"/>
                  </a:cubicBezTo>
                  <a:cubicBezTo>
                    <a:pt x="19617" y="57434"/>
                    <a:pt x="19638" y="57387"/>
                    <a:pt x="19661" y="57347"/>
                  </a:cubicBezTo>
                  <a:cubicBezTo>
                    <a:pt x="19688" y="57298"/>
                    <a:pt x="19701" y="57246"/>
                    <a:pt x="19724" y="57205"/>
                  </a:cubicBezTo>
                  <a:cubicBezTo>
                    <a:pt x="19754" y="57153"/>
                    <a:pt x="19783" y="57111"/>
                    <a:pt x="19803" y="57072"/>
                  </a:cubicBezTo>
                  <a:cubicBezTo>
                    <a:pt x="19863" y="56974"/>
                    <a:pt x="19881" y="57004"/>
                    <a:pt x="19881" y="56927"/>
                  </a:cubicBezTo>
                  <a:cubicBezTo>
                    <a:pt x="19856" y="56882"/>
                    <a:pt x="19838" y="56836"/>
                    <a:pt x="19814" y="56791"/>
                  </a:cubicBezTo>
                  <a:cubicBezTo>
                    <a:pt x="19790" y="56745"/>
                    <a:pt x="19762" y="56701"/>
                    <a:pt x="19738" y="56657"/>
                  </a:cubicBezTo>
                  <a:cubicBezTo>
                    <a:pt x="19714" y="56610"/>
                    <a:pt x="19681" y="56569"/>
                    <a:pt x="19657" y="56524"/>
                  </a:cubicBezTo>
                  <a:cubicBezTo>
                    <a:pt x="19632" y="56478"/>
                    <a:pt x="19623" y="56426"/>
                    <a:pt x="19598" y="56379"/>
                  </a:cubicBezTo>
                  <a:cubicBezTo>
                    <a:pt x="19574" y="56333"/>
                    <a:pt x="19559" y="56283"/>
                    <a:pt x="19534" y="56239"/>
                  </a:cubicBezTo>
                  <a:cubicBezTo>
                    <a:pt x="19510" y="56193"/>
                    <a:pt x="19477" y="56150"/>
                    <a:pt x="19456" y="56105"/>
                  </a:cubicBezTo>
                  <a:cubicBezTo>
                    <a:pt x="19431" y="56059"/>
                    <a:pt x="19403" y="56016"/>
                    <a:pt x="19380" y="55970"/>
                  </a:cubicBezTo>
                  <a:cubicBezTo>
                    <a:pt x="19356" y="55925"/>
                    <a:pt x="19342" y="55875"/>
                    <a:pt x="19317" y="55829"/>
                  </a:cubicBezTo>
                  <a:cubicBezTo>
                    <a:pt x="19293" y="55784"/>
                    <a:pt x="19265" y="55740"/>
                    <a:pt x="19241" y="55695"/>
                  </a:cubicBezTo>
                  <a:cubicBezTo>
                    <a:pt x="19217" y="55649"/>
                    <a:pt x="19192" y="55604"/>
                    <a:pt x="19169" y="55558"/>
                  </a:cubicBezTo>
                  <a:lnTo>
                    <a:pt x="19096" y="55422"/>
                  </a:lnTo>
                  <a:cubicBezTo>
                    <a:pt x="19072" y="55376"/>
                    <a:pt x="19058" y="55325"/>
                    <a:pt x="19034" y="55279"/>
                  </a:cubicBezTo>
                  <a:cubicBezTo>
                    <a:pt x="19011" y="55235"/>
                    <a:pt x="18990" y="55186"/>
                    <a:pt x="18967" y="55140"/>
                  </a:cubicBezTo>
                  <a:cubicBezTo>
                    <a:pt x="18944" y="55095"/>
                    <a:pt x="18898" y="55060"/>
                    <a:pt x="18875" y="55013"/>
                  </a:cubicBezTo>
                  <a:cubicBezTo>
                    <a:pt x="18852" y="54968"/>
                    <a:pt x="18848" y="54912"/>
                    <a:pt x="18826" y="54865"/>
                  </a:cubicBezTo>
                  <a:cubicBezTo>
                    <a:pt x="18803" y="54819"/>
                    <a:pt x="18765" y="54780"/>
                    <a:pt x="18741" y="54734"/>
                  </a:cubicBezTo>
                  <a:cubicBezTo>
                    <a:pt x="18718" y="54689"/>
                    <a:pt x="18714" y="54634"/>
                    <a:pt x="18690" y="54587"/>
                  </a:cubicBezTo>
                  <a:cubicBezTo>
                    <a:pt x="18668" y="54539"/>
                    <a:pt x="18622" y="54504"/>
                    <a:pt x="18599" y="54459"/>
                  </a:cubicBezTo>
                  <a:cubicBezTo>
                    <a:pt x="18577" y="54412"/>
                    <a:pt x="18563" y="54362"/>
                    <a:pt x="18541" y="54315"/>
                  </a:cubicBezTo>
                  <a:cubicBezTo>
                    <a:pt x="18518" y="54268"/>
                    <a:pt x="18502" y="54218"/>
                    <a:pt x="18481" y="54173"/>
                  </a:cubicBezTo>
                  <a:cubicBezTo>
                    <a:pt x="18458" y="54126"/>
                    <a:pt x="18424" y="54085"/>
                    <a:pt x="18402" y="54040"/>
                  </a:cubicBezTo>
                  <a:cubicBezTo>
                    <a:pt x="18379" y="53993"/>
                    <a:pt x="18365" y="53943"/>
                    <a:pt x="18342" y="53896"/>
                  </a:cubicBezTo>
                  <a:cubicBezTo>
                    <a:pt x="18319" y="53849"/>
                    <a:pt x="18301" y="53800"/>
                    <a:pt x="18278" y="53756"/>
                  </a:cubicBezTo>
                  <a:cubicBezTo>
                    <a:pt x="18256" y="53708"/>
                    <a:pt x="18230" y="53665"/>
                    <a:pt x="18208" y="53618"/>
                  </a:cubicBezTo>
                  <a:cubicBezTo>
                    <a:pt x="18185" y="53570"/>
                    <a:pt x="18150" y="53532"/>
                    <a:pt x="18127" y="53484"/>
                  </a:cubicBezTo>
                  <a:cubicBezTo>
                    <a:pt x="18105" y="53437"/>
                    <a:pt x="18087" y="53389"/>
                    <a:pt x="18065" y="53341"/>
                  </a:cubicBezTo>
                  <a:cubicBezTo>
                    <a:pt x="18042" y="53295"/>
                    <a:pt x="18021" y="53248"/>
                    <a:pt x="18000" y="53201"/>
                  </a:cubicBezTo>
                  <a:cubicBezTo>
                    <a:pt x="17979" y="53154"/>
                    <a:pt x="17962" y="53104"/>
                    <a:pt x="17942" y="53057"/>
                  </a:cubicBezTo>
                  <a:cubicBezTo>
                    <a:pt x="17920" y="53011"/>
                    <a:pt x="17905" y="52960"/>
                    <a:pt x="17882" y="52914"/>
                  </a:cubicBezTo>
                  <a:cubicBezTo>
                    <a:pt x="17860" y="52867"/>
                    <a:pt x="17822" y="52827"/>
                    <a:pt x="17800" y="52781"/>
                  </a:cubicBezTo>
                  <a:cubicBezTo>
                    <a:pt x="17779" y="52733"/>
                    <a:pt x="17773" y="52679"/>
                    <a:pt x="17751" y="52632"/>
                  </a:cubicBezTo>
                  <a:cubicBezTo>
                    <a:pt x="17731" y="52584"/>
                    <a:pt x="17707" y="52540"/>
                    <a:pt x="17685" y="52492"/>
                  </a:cubicBezTo>
                  <a:cubicBezTo>
                    <a:pt x="17664" y="52445"/>
                    <a:pt x="17630" y="52403"/>
                    <a:pt x="17610" y="52357"/>
                  </a:cubicBezTo>
                  <a:cubicBezTo>
                    <a:pt x="17588" y="52309"/>
                    <a:pt x="17561" y="52263"/>
                    <a:pt x="17539" y="52217"/>
                  </a:cubicBezTo>
                  <a:cubicBezTo>
                    <a:pt x="17519" y="52170"/>
                    <a:pt x="17501" y="52122"/>
                    <a:pt x="17479" y="52074"/>
                  </a:cubicBezTo>
                  <a:cubicBezTo>
                    <a:pt x="17458" y="52027"/>
                    <a:pt x="17455" y="51971"/>
                    <a:pt x="17434" y="51924"/>
                  </a:cubicBezTo>
                  <a:cubicBezTo>
                    <a:pt x="17412" y="51878"/>
                    <a:pt x="17376" y="51837"/>
                    <a:pt x="17355" y="51790"/>
                  </a:cubicBezTo>
                  <a:cubicBezTo>
                    <a:pt x="17334" y="51743"/>
                    <a:pt x="17307" y="51698"/>
                    <a:pt x="17287" y="51650"/>
                  </a:cubicBezTo>
                  <a:cubicBezTo>
                    <a:pt x="17266" y="51603"/>
                    <a:pt x="17264" y="51548"/>
                    <a:pt x="17243" y="51500"/>
                  </a:cubicBezTo>
                  <a:cubicBezTo>
                    <a:pt x="17222" y="51454"/>
                    <a:pt x="17181" y="51416"/>
                    <a:pt x="17160" y="51367"/>
                  </a:cubicBezTo>
                  <a:cubicBezTo>
                    <a:pt x="17138" y="51321"/>
                    <a:pt x="17145" y="51262"/>
                    <a:pt x="17125" y="51214"/>
                  </a:cubicBezTo>
                  <a:cubicBezTo>
                    <a:pt x="17106" y="51167"/>
                    <a:pt x="17057" y="51131"/>
                    <a:pt x="17037" y="51085"/>
                  </a:cubicBezTo>
                  <a:cubicBezTo>
                    <a:pt x="17017" y="51038"/>
                    <a:pt x="17019" y="50979"/>
                    <a:pt x="16999" y="50931"/>
                  </a:cubicBezTo>
                  <a:cubicBezTo>
                    <a:pt x="16980" y="50885"/>
                    <a:pt x="16937" y="50845"/>
                    <a:pt x="16918" y="50798"/>
                  </a:cubicBezTo>
                  <a:cubicBezTo>
                    <a:pt x="16897" y="50752"/>
                    <a:pt x="16891" y="50697"/>
                    <a:pt x="16872" y="50650"/>
                  </a:cubicBezTo>
                  <a:cubicBezTo>
                    <a:pt x="16853" y="50602"/>
                    <a:pt x="16847" y="50548"/>
                    <a:pt x="16827" y="50501"/>
                  </a:cubicBezTo>
                  <a:cubicBezTo>
                    <a:pt x="16807" y="50453"/>
                    <a:pt x="16785" y="50408"/>
                    <a:pt x="16764" y="50359"/>
                  </a:cubicBezTo>
                  <a:cubicBezTo>
                    <a:pt x="16745" y="50311"/>
                    <a:pt x="16715" y="50268"/>
                    <a:pt x="16696" y="50220"/>
                  </a:cubicBezTo>
                  <a:cubicBezTo>
                    <a:pt x="16677" y="50172"/>
                    <a:pt x="16654" y="50126"/>
                    <a:pt x="16635" y="50077"/>
                  </a:cubicBezTo>
                  <a:cubicBezTo>
                    <a:pt x="16615" y="50029"/>
                    <a:pt x="16604" y="49978"/>
                    <a:pt x="16586" y="49931"/>
                  </a:cubicBezTo>
                  <a:cubicBezTo>
                    <a:pt x="16567" y="49882"/>
                    <a:pt x="16540" y="49838"/>
                    <a:pt x="16521" y="49790"/>
                  </a:cubicBezTo>
                  <a:cubicBezTo>
                    <a:pt x="16501" y="49742"/>
                    <a:pt x="16497" y="49688"/>
                    <a:pt x="16478" y="49640"/>
                  </a:cubicBezTo>
                  <a:lnTo>
                    <a:pt x="16424" y="49495"/>
                  </a:lnTo>
                  <a:cubicBezTo>
                    <a:pt x="16406" y="49446"/>
                    <a:pt x="16374" y="49404"/>
                    <a:pt x="16356" y="49355"/>
                  </a:cubicBezTo>
                  <a:cubicBezTo>
                    <a:pt x="16338" y="49307"/>
                    <a:pt x="16328" y="49256"/>
                    <a:pt x="16309" y="49207"/>
                  </a:cubicBezTo>
                  <a:cubicBezTo>
                    <a:pt x="16291" y="49159"/>
                    <a:pt x="16254" y="49118"/>
                    <a:pt x="16236" y="49069"/>
                  </a:cubicBezTo>
                  <a:cubicBezTo>
                    <a:pt x="16218" y="49021"/>
                    <a:pt x="16206" y="48971"/>
                    <a:pt x="16188" y="48923"/>
                  </a:cubicBezTo>
                  <a:cubicBezTo>
                    <a:pt x="16170" y="48874"/>
                    <a:pt x="16156" y="48823"/>
                    <a:pt x="16138" y="48775"/>
                  </a:cubicBezTo>
                  <a:cubicBezTo>
                    <a:pt x="16120" y="48727"/>
                    <a:pt x="16084" y="48687"/>
                    <a:pt x="16065" y="48638"/>
                  </a:cubicBezTo>
                  <a:cubicBezTo>
                    <a:pt x="16047" y="48590"/>
                    <a:pt x="16054" y="48532"/>
                    <a:pt x="16036" y="48483"/>
                  </a:cubicBezTo>
                  <a:cubicBezTo>
                    <a:pt x="16018" y="48435"/>
                    <a:pt x="15989" y="48391"/>
                    <a:pt x="15971" y="48343"/>
                  </a:cubicBezTo>
                  <a:cubicBezTo>
                    <a:pt x="15953" y="48294"/>
                    <a:pt x="15945" y="48242"/>
                    <a:pt x="15928" y="48192"/>
                  </a:cubicBezTo>
                  <a:cubicBezTo>
                    <a:pt x="15913" y="48144"/>
                    <a:pt x="15885" y="48099"/>
                    <a:pt x="15868" y="48051"/>
                  </a:cubicBezTo>
                  <a:cubicBezTo>
                    <a:pt x="15852" y="48002"/>
                    <a:pt x="15847" y="47948"/>
                    <a:pt x="15830" y="47899"/>
                  </a:cubicBezTo>
                  <a:cubicBezTo>
                    <a:pt x="15813" y="47851"/>
                    <a:pt x="15781" y="47806"/>
                    <a:pt x="15763" y="47758"/>
                  </a:cubicBezTo>
                  <a:cubicBezTo>
                    <a:pt x="15746" y="47709"/>
                    <a:pt x="15743" y="47655"/>
                    <a:pt x="15726" y="47606"/>
                  </a:cubicBezTo>
                  <a:cubicBezTo>
                    <a:pt x="15709" y="47558"/>
                    <a:pt x="15696" y="47508"/>
                    <a:pt x="15679" y="47458"/>
                  </a:cubicBezTo>
                  <a:cubicBezTo>
                    <a:pt x="15662" y="47410"/>
                    <a:pt x="15628" y="47368"/>
                    <a:pt x="15611" y="47318"/>
                  </a:cubicBezTo>
                  <a:cubicBezTo>
                    <a:pt x="15594" y="47269"/>
                    <a:pt x="15577" y="47219"/>
                    <a:pt x="15561" y="47170"/>
                  </a:cubicBezTo>
                  <a:cubicBezTo>
                    <a:pt x="15545" y="47122"/>
                    <a:pt x="15528" y="47072"/>
                    <a:pt x="15511" y="47024"/>
                  </a:cubicBezTo>
                  <a:cubicBezTo>
                    <a:pt x="15494" y="46975"/>
                    <a:pt x="15491" y="46922"/>
                    <a:pt x="15474" y="46872"/>
                  </a:cubicBezTo>
                  <a:cubicBezTo>
                    <a:pt x="15459" y="46824"/>
                    <a:pt x="15431" y="46779"/>
                    <a:pt x="15414" y="46728"/>
                  </a:cubicBezTo>
                  <a:cubicBezTo>
                    <a:pt x="15399" y="46680"/>
                    <a:pt x="15398" y="46625"/>
                    <a:pt x="15381" y="46577"/>
                  </a:cubicBezTo>
                  <a:cubicBezTo>
                    <a:pt x="15365" y="46527"/>
                    <a:pt x="15353" y="46477"/>
                    <a:pt x="15337" y="46429"/>
                  </a:cubicBezTo>
                  <a:cubicBezTo>
                    <a:pt x="15322" y="46379"/>
                    <a:pt x="15290" y="46334"/>
                    <a:pt x="15274" y="46286"/>
                  </a:cubicBezTo>
                  <a:cubicBezTo>
                    <a:pt x="15260" y="46236"/>
                    <a:pt x="15254" y="46185"/>
                    <a:pt x="15238" y="46135"/>
                  </a:cubicBezTo>
                  <a:cubicBezTo>
                    <a:pt x="15224" y="46085"/>
                    <a:pt x="15214" y="46035"/>
                    <a:pt x="15199" y="45986"/>
                  </a:cubicBezTo>
                  <a:cubicBezTo>
                    <a:pt x="15184" y="45935"/>
                    <a:pt x="15170" y="45886"/>
                    <a:pt x="15156" y="45837"/>
                  </a:cubicBezTo>
                  <a:cubicBezTo>
                    <a:pt x="15140" y="45787"/>
                    <a:pt x="15110" y="45743"/>
                    <a:pt x="15096" y="45692"/>
                  </a:cubicBezTo>
                  <a:cubicBezTo>
                    <a:pt x="15081" y="45643"/>
                    <a:pt x="15087" y="45588"/>
                    <a:pt x="15073" y="45539"/>
                  </a:cubicBezTo>
                  <a:cubicBezTo>
                    <a:pt x="15060" y="45489"/>
                    <a:pt x="15022" y="45447"/>
                    <a:pt x="15008" y="45396"/>
                  </a:cubicBezTo>
                  <a:cubicBezTo>
                    <a:pt x="14995" y="45346"/>
                    <a:pt x="15002" y="45290"/>
                    <a:pt x="14989" y="45241"/>
                  </a:cubicBezTo>
                  <a:cubicBezTo>
                    <a:pt x="14975" y="45190"/>
                    <a:pt x="14947" y="45145"/>
                    <a:pt x="14934" y="45095"/>
                  </a:cubicBezTo>
                  <a:cubicBezTo>
                    <a:pt x="14921" y="45044"/>
                    <a:pt x="14911" y="44994"/>
                    <a:pt x="14898" y="44945"/>
                  </a:cubicBezTo>
                  <a:cubicBezTo>
                    <a:pt x="14884" y="44895"/>
                    <a:pt x="14860" y="44848"/>
                    <a:pt x="14848" y="44799"/>
                  </a:cubicBezTo>
                  <a:cubicBezTo>
                    <a:pt x="14835" y="44748"/>
                    <a:pt x="14831" y="44696"/>
                    <a:pt x="14819" y="44645"/>
                  </a:cubicBezTo>
                  <a:cubicBezTo>
                    <a:pt x="14806" y="44595"/>
                    <a:pt x="14784" y="44548"/>
                    <a:pt x="14771" y="44498"/>
                  </a:cubicBezTo>
                  <a:cubicBezTo>
                    <a:pt x="14757" y="44449"/>
                    <a:pt x="14739" y="44400"/>
                    <a:pt x="14726" y="44350"/>
                  </a:cubicBezTo>
                  <a:cubicBezTo>
                    <a:pt x="14714" y="44300"/>
                    <a:pt x="14716" y="44245"/>
                    <a:pt x="14704" y="44195"/>
                  </a:cubicBezTo>
                  <a:cubicBezTo>
                    <a:pt x="14692" y="44146"/>
                    <a:pt x="14666" y="44098"/>
                    <a:pt x="14654" y="44049"/>
                  </a:cubicBezTo>
                  <a:cubicBezTo>
                    <a:pt x="14642" y="43999"/>
                    <a:pt x="14641" y="43946"/>
                    <a:pt x="14629" y="43896"/>
                  </a:cubicBezTo>
                  <a:cubicBezTo>
                    <a:pt x="14617" y="43845"/>
                    <a:pt x="14588" y="43799"/>
                    <a:pt x="14576" y="43748"/>
                  </a:cubicBezTo>
                  <a:cubicBezTo>
                    <a:pt x="14563" y="43699"/>
                    <a:pt x="14545" y="43650"/>
                    <a:pt x="14533" y="43599"/>
                  </a:cubicBezTo>
                  <a:cubicBezTo>
                    <a:pt x="14521" y="43549"/>
                    <a:pt x="14511" y="43498"/>
                    <a:pt x="14499" y="43448"/>
                  </a:cubicBezTo>
                  <a:cubicBezTo>
                    <a:pt x="14487" y="43397"/>
                    <a:pt x="14497" y="43341"/>
                    <a:pt x="14486" y="43292"/>
                  </a:cubicBezTo>
                  <a:cubicBezTo>
                    <a:pt x="14474" y="43242"/>
                    <a:pt x="14451" y="43194"/>
                    <a:pt x="14439" y="43143"/>
                  </a:cubicBezTo>
                  <a:cubicBezTo>
                    <a:pt x="14429" y="43093"/>
                    <a:pt x="14429" y="43040"/>
                    <a:pt x="14418" y="42989"/>
                  </a:cubicBezTo>
                  <a:cubicBezTo>
                    <a:pt x="14407" y="42939"/>
                    <a:pt x="14382" y="42891"/>
                    <a:pt x="14371" y="42840"/>
                  </a:cubicBezTo>
                  <a:cubicBezTo>
                    <a:pt x="14360" y="42790"/>
                    <a:pt x="14371" y="42735"/>
                    <a:pt x="14360" y="42685"/>
                  </a:cubicBezTo>
                  <a:cubicBezTo>
                    <a:pt x="14350" y="42634"/>
                    <a:pt x="14310" y="42589"/>
                    <a:pt x="14302" y="42540"/>
                  </a:cubicBezTo>
                  <a:cubicBezTo>
                    <a:pt x="14291" y="42489"/>
                    <a:pt x="14281" y="42438"/>
                    <a:pt x="14273" y="42386"/>
                  </a:cubicBezTo>
                  <a:cubicBezTo>
                    <a:pt x="14262" y="42336"/>
                    <a:pt x="14280" y="42280"/>
                    <a:pt x="14269" y="42228"/>
                  </a:cubicBezTo>
                  <a:cubicBezTo>
                    <a:pt x="14261" y="42179"/>
                    <a:pt x="14232" y="42130"/>
                    <a:pt x="14221" y="42081"/>
                  </a:cubicBezTo>
                  <a:cubicBezTo>
                    <a:pt x="14212" y="42028"/>
                    <a:pt x="14215" y="41976"/>
                    <a:pt x="14205" y="41926"/>
                  </a:cubicBezTo>
                  <a:cubicBezTo>
                    <a:pt x="14195" y="41875"/>
                    <a:pt x="14181" y="41825"/>
                    <a:pt x="14171" y="41774"/>
                  </a:cubicBezTo>
                  <a:cubicBezTo>
                    <a:pt x="14163" y="41723"/>
                    <a:pt x="14141" y="41675"/>
                    <a:pt x="14132" y="41625"/>
                  </a:cubicBezTo>
                  <a:cubicBezTo>
                    <a:pt x="14123" y="41573"/>
                    <a:pt x="14139" y="41519"/>
                    <a:pt x="14130" y="41468"/>
                  </a:cubicBezTo>
                  <a:cubicBezTo>
                    <a:pt x="14121" y="41416"/>
                    <a:pt x="14110" y="41366"/>
                    <a:pt x="14102" y="41314"/>
                  </a:cubicBezTo>
                  <a:cubicBezTo>
                    <a:pt x="14092" y="41263"/>
                    <a:pt x="14074" y="41215"/>
                    <a:pt x="14067" y="41162"/>
                  </a:cubicBezTo>
                  <a:cubicBezTo>
                    <a:pt x="14060" y="41112"/>
                    <a:pt x="14045" y="41062"/>
                    <a:pt x="14038" y="41010"/>
                  </a:cubicBezTo>
                  <a:cubicBezTo>
                    <a:pt x="14030" y="40959"/>
                    <a:pt x="14023" y="40907"/>
                    <a:pt x="14015" y="40857"/>
                  </a:cubicBezTo>
                  <a:cubicBezTo>
                    <a:pt x="14007" y="40805"/>
                    <a:pt x="14007" y="40754"/>
                    <a:pt x="14000" y="40702"/>
                  </a:cubicBezTo>
                  <a:cubicBezTo>
                    <a:pt x="13993" y="40651"/>
                    <a:pt x="13975" y="40602"/>
                    <a:pt x="13969" y="40551"/>
                  </a:cubicBezTo>
                  <a:cubicBezTo>
                    <a:pt x="13960" y="40500"/>
                    <a:pt x="13957" y="40448"/>
                    <a:pt x="13948" y="40397"/>
                  </a:cubicBezTo>
                  <a:cubicBezTo>
                    <a:pt x="13941" y="40345"/>
                    <a:pt x="13948" y="40293"/>
                    <a:pt x="13942" y="40241"/>
                  </a:cubicBezTo>
                  <a:cubicBezTo>
                    <a:pt x="13936" y="40190"/>
                    <a:pt x="13924" y="40139"/>
                    <a:pt x="13917" y="40088"/>
                  </a:cubicBezTo>
                  <a:cubicBezTo>
                    <a:pt x="13911" y="40036"/>
                    <a:pt x="13898" y="39986"/>
                    <a:pt x="13892" y="39935"/>
                  </a:cubicBezTo>
                  <a:cubicBezTo>
                    <a:pt x="13886" y="39883"/>
                    <a:pt x="13878" y="39834"/>
                    <a:pt x="13872" y="39782"/>
                  </a:cubicBezTo>
                  <a:cubicBezTo>
                    <a:pt x="13866" y="39731"/>
                    <a:pt x="13866" y="39679"/>
                    <a:pt x="13861" y="39628"/>
                  </a:cubicBezTo>
                  <a:cubicBezTo>
                    <a:pt x="13855" y="39576"/>
                    <a:pt x="13866" y="39524"/>
                    <a:pt x="13860" y="39472"/>
                  </a:cubicBezTo>
                  <a:cubicBezTo>
                    <a:pt x="13855" y="39421"/>
                    <a:pt x="13843" y="39370"/>
                    <a:pt x="13838" y="39319"/>
                  </a:cubicBezTo>
                  <a:cubicBezTo>
                    <a:pt x="13833" y="39267"/>
                    <a:pt x="13827" y="39216"/>
                    <a:pt x="13823" y="39164"/>
                  </a:cubicBezTo>
                  <a:cubicBezTo>
                    <a:pt x="13819" y="39113"/>
                    <a:pt x="13821" y="39061"/>
                    <a:pt x="13817" y="39010"/>
                  </a:cubicBezTo>
                  <a:cubicBezTo>
                    <a:pt x="13812" y="38958"/>
                    <a:pt x="13799" y="38908"/>
                    <a:pt x="13796" y="38857"/>
                  </a:cubicBezTo>
                  <a:cubicBezTo>
                    <a:pt x="13791" y="38805"/>
                    <a:pt x="13794" y="38755"/>
                    <a:pt x="13789" y="38702"/>
                  </a:cubicBezTo>
                  <a:cubicBezTo>
                    <a:pt x="13785" y="38652"/>
                    <a:pt x="13760" y="38601"/>
                    <a:pt x="13758" y="38550"/>
                  </a:cubicBezTo>
                  <a:cubicBezTo>
                    <a:pt x="13754" y="38498"/>
                    <a:pt x="13765" y="38446"/>
                    <a:pt x="13760" y="38394"/>
                  </a:cubicBezTo>
                  <a:cubicBezTo>
                    <a:pt x="13758" y="38343"/>
                    <a:pt x="13739" y="38292"/>
                    <a:pt x="13735" y="38241"/>
                  </a:cubicBezTo>
                  <a:cubicBezTo>
                    <a:pt x="13733" y="38189"/>
                    <a:pt x="13736" y="38138"/>
                    <a:pt x="13734" y="38086"/>
                  </a:cubicBezTo>
                  <a:cubicBezTo>
                    <a:pt x="13730" y="38035"/>
                    <a:pt x="13741" y="37983"/>
                    <a:pt x="13739" y="37931"/>
                  </a:cubicBezTo>
                  <a:lnTo>
                    <a:pt x="13729" y="37776"/>
                  </a:lnTo>
                  <a:cubicBezTo>
                    <a:pt x="13728" y="37725"/>
                    <a:pt x="13710" y="37673"/>
                    <a:pt x="13708" y="37622"/>
                  </a:cubicBezTo>
                  <a:cubicBezTo>
                    <a:pt x="13706" y="37570"/>
                    <a:pt x="13710" y="37519"/>
                    <a:pt x="13708" y="37467"/>
                  </a:cubicBezTo>
                  <a:cubicBezTo>
                    <a:pt x="13706" y="37416"/>
                    <a:pt x="13723" y="37364"/>
                    <a:pt x="13722" y="37311"/>
                  </a:cubicBezTo>
                  <a:cubicBezTo>
                    <a:pt x="13720" y="37260"/>
                    <a:pt x="13688" y="37208"/>
                    <a:pt x="13686" y="37157"/>
                  </a:cubicBezTo>
                  <a:cubicBezTo>
                    <a:pt x="13685" y="37105"/>
                    <a:pt x="13699" y="37054"/>
                    <a:pt x="13699" y="37002"/>
                  </a:cubicBezTo>
                  <a:cubicBezTo>
                    <a:pt x="13699" y="36951"/>
                    <a:pt x="13710" y="36899"/>
                    <a:pt x="13708" y="36848"/>
                  </a:cubicBezTo>
                  <a:cubicBezTo>
                    <a:pt x="13708" y="36796"/>
                    <a:pt x="13702" y="36745"/>
                    <a:pt x="13702" y="36693"/>
                  </a:cubicBezTo>
                  <a:cubicBezTo>
                    <a:pt x="13702" y="36642"/>
                    <a:pt x="13688" y="36590"/>
                    <a:pt x="13688" y="36539"/>
                  </a:cubicBezTo>
                  <a:cubicBezTo>
                    <a:pt x="13688" y="36487"/>
                    <a:pt x="13686" y="36436"/>
                    <a:pt x="13688" y="36384"/>
                  </a:cubicBezTo>
                  <a:cubicBezTo>
                    <a:pt x="13688" y="36333"/>
                    <a:pt x="13702" y="36281"/>
                    <a:pt x="13702" y="36230"/>
                  </a:cubicBezTo>
                  <a:cubicBezTo>
                    <a:pt x="13703" y="36178"/>
                    <a:pt x="13686" y="36127"/>
                    <a:pt x="13688" y="36075"/>
                  </a:cubicBezTo>
                  <a:cubicBezTo>
                    <a:pt x="13690" y="36024"/>
                    <a:pt x="13696" y="35972"/>
                    <a:pt x="13697" y="35921"/>
                  </a:cubicBezTo>
                  <a:cubicBezTo>
                    <a:pt x="13699" y="35869"/>
                    <a:pt x="13697" y="35819"/>
                    <a:pt x="13699" y="35766"/>
                  </a:cubicBezTo>
                  <a:cubicBezTo>
                    <a:pt x="13700" y="35716"/>
                    <a:pt x="13733" y="35666"/>
                    <a:pt x="13735" y="35614"/>
                  </a:cubicBezTo>
                  <a:cubicBezTo>
                    <a:pt x="13736" y="35563"/>
                    <a:pt x="13720" y="35510"/>
                    <a:pt x="13723" y="35458"/>
                  </a:cubicBezTo>
                  <a:cubicBezTo>
                    <a:pt x="13726" y="35407"/>
                    <a:pt x="13724" y="35355"/>
                    <a:pt x="13728" y="35304"/>
                  </a:cubicBezTo>
                  <a:cubicBezTo>
                    <a:pt x="13730" y="35252"/>
                    <a:pt x="13753" y="35202"/>
                    <a:pt x="13758" y="35151"/>
                  </a:cubicBezTo>
                  <a:cubicBezTo>
                    <a:pt x="13760" y="35099"/>
                    <a:pt x="13765" y="35048"/>
                    <a:pt x="13769" y="34996"/>
                  </a:cubicBezTo>
                  <a:cubicBezTo>
                    <a:pt x="13771" y="34945"/>
                    <a:pt x="13748" y="34892"/>
                    <a:pt x="13753" y="34840"/>
                  </a:cubicBezTo>
                  <a:cubicBezTo>
                    <a:pt x="13758" y="34789"/>
                    <a:pt x="13781" y="34739"/>
                    <a:pt x="13785" y="34687"/>
                  </a:cubicBezTo>
                  <a:cubicBezTo>
                    <a:pt x="13789" y="34636"/>
                    <a:pt x="13777" y="34583"/>
                    <a:pt x="13782" y="34531"/>
                  </a:cubicBezTo>
                  <a:cubicBezTo>
                    <a:pt x="13787" y="34480"/>
                    <a:pt x="13805" y="34430"/>
                    <a:pt x="13809" y="34378"/>
                  </a:cubicBezTo>
                  <a:cubicBezTo>
                    <a:pt x="13814" y="34327"/>
                    <a:pt x="13827" y="34277"/>
                    <a:pt x="13833" y="34226"/>
                  </a:cubicBezTo>
                  <a:cubicBezTo>
                    <a:pt x="13839" y="34174"/>
                    <a:pt x="13827" y="34122"/>
                    <a:pt x="13832" y="34069"/>
                  </a:cubicBezTo>
                  <a:cubicBezTo>
                    <a:pt x="13838" y="34019"/>
                    <a:pt x="13843" y="33967"/>
                    <a:pt x="13848" y="33916"/>
                  </a:cubicBezTo>
                  <a:cubicBezTo>
                    <a:pt x="13854" y="33864"/>
                    <a:pt x="13869" y="33814"/>
                    <a:pt x="13875" y="33762"/>
                  </a:cubicBezTo>
                  <a:cubicBezTo>
                    <a:pt x="13882" y="33711"/>
                    <a:pt x="13874" y="33658"/>
                    <a:pt x="13880" y="33606"/>
                  </a:cubicBezTo>
                  <a:cubicBezTo>
                    <a:pt x="13886" y="33555"/>
                    <a:pt x="13902" y="33505"/>
                    <a:pt x="13908" y="33453"/>
                  </a:cubicBezTo>
                  <a:cubicBezTo>
                    <a:pt x="13914" y="33402"/>
                    <a:pt x="13917" y="33350"/>
                    <a:pt x="13923" y="33299"/>
                  </a:cubicBezTo>
                  <a:cubicBezTo>
                    <a:pt x="13929" y="33247"/>
                    <a:pt x="13932" y="33196"/>
                    <a:pt x="13938" y="33144"/>
                  </a:cubicBezTo>
                  <a:cubicBezTo>
                    <a:pt x="13944" y="33093"/>
                    <a:pt x="13948" y="33041"/>
                    <a:pt x="13954" y="32990"/>
                  </a:cubicBezTo>
                  <a:cubicBezTo>
                    <a:pt x="13960" y="32938"/>
                    <a:pt x="13970" y="32887"/>
                    <a:pt x="13976" y="32836"/>
                  </a:cubicBezTo>
                  <a:cubicBezTo>
                    <a:pt x="13982" y="32786"/>
                    <a:pt x="13994" y="32736"/>
                    <a:pt x="14000" y="32684"/>
                  </a:cubicBezTo>
                  <a:cubicBezTo>
                    <a:pt x="14006" y="32633"/>
                    <a:pt x="14007" y="32581"/>
                    <a:pt x="14015" y="32530"/>
                  </a:cubicBezTo>
                  <a:cubicBezTo>
                    <a:pt x="14021" y="32478"/>
                    <a:pt x="14024" y="32427"/>
                    <a:pt x="14030" y="32375"/>
                  </a:cubicBezTo>
                  <a:cubicBezTo>
                    <a:pt x="14037" y="32324"/>
                    <a:pt x="14068" y="32277"/>
                    <a:pt x="14075" y="32225"/>
                  </a:cubicBezTo>
                  <a:cubicBezTo>
                    <a:pt x="14084" y="32174"/>
                    <a:pt x="14062" y="32119"/>
                    <a:pt x="14069" y="32069"/>
                  </a:cubicBezTo>
                  <a:cubicBezTo>
                    <a:pt x="14078" y="32016"/>
                    <a:pt x="14097" y="31968"/>
                    <a:pt x="14104" y="31917"/>
                  </a:cubicBezTo>
                  <a:cubicBezTo>
                    <a:pt x="14112" y="31865"/>
                    <a:pt x="14106" y="31812"/>
                    <a:pt x="14114" y="31762"/>
                  </a:cubicBezTo>
                  <a:cubicBezTo>
                    <a:pt x="14121" y="31711"/>
                    <a:pt x="14156" y="31664"/>
                    <a:pt x="14164" y="31612"/>
                  </a:cubicBezTo>
                  <a:cubicBezTo>
                    <a:pt x="14171" y="31561"/>
                    <a:pt x="14148" y="31507"/>
                    <a:pt x="14156" y="31454"/>
                  </a:cubicBezTo>
                  <a:cubicBezTo>
                    <a:pt x="14164" y="31404"/>
                    <a:pt x="14199" y="31356"/>
                    <a:pt x="14206" y="31307"/>
                  </a:cubicBezTo>
                  <a:cubicBezTo>
                    <a:pt x="14213" y="31255"/>
                    <a:pt x="14193" y="31200"/>
                    <a:pt x="14200" y="31149"/>
                  </a:cubicBezTo>
                  <a:cubicBezTo>
                    <a:pt x="14207" y="31097"/>
                    <a:pt x="14233" y="31049"/>
                    <a:pt x="14242" y="30999"/>
                  </a:cubicBezTo>
                  <a:cubicBezTo>
                    <a:pt x="14250" y="30948"/>
                    <a:pt x="14247" y="30895"/>
                    <a:pt x="14255" y="30845"/>
                  </a:cubicBezTo>
                  <a:cubicBezTo>
                    <a:pt x="14262" y="30793"/>
                    <a:pt x="14272" y="30743"/>
                    <a:pt x="14279" y="30691"/>
                  </a:cubicBezTo>
                  <a:cubicBezTo>
                    <a:pt x="14286" y="30641"/>
                    <a:pt x="14310" y="30592"/>
                    <a:pt x="14318" y="30542"/>
                  </a:cubicBezTo>
                  <a:cubicBezTo>
                    <a:pt x="14326" y="30490"/>
                    <a:pt x="14327" y="30439"/>
                    <a:pt x="14336" y="30387"/>
                  </a:cubicBezTo>
                  <a:cubicBezTo>
                    <a:pt x="14344" y="30336"/>
                    <a:pt x="14364" y="30288"/>
                    <a:pt x="14372" y="30236"/>
                  </a:cubicBezTo>
                  <a:cubicBezTo>
                    <a:pt x="14382" y="30185"/>
                    <a:pt x="14387" y="30133"/>
                    <a:pt x="14394" y="30083"/>
                  </a:cubicBezTo>
                  <a:cubicBezTo>
                    <a:pt x="14402" y="30031"/>
                    <a:pt x="14405" y="29980"/>
                    <a:pt x="14413" y="29931"/>
                  </a:cubicBezTo>
                  <a:cubicBezTo>
                    <a:pt x="14423" y="29879"/>
                    <a:pt x="14433" y="29829"/>
                    <a:pt x="14441" y="29777"/>
                  </a:cubicBezTo>
                  <a:cubicBezTo>
                    <a:pt x="14450" y="29726"/>
                    <a:pt x="14447" y="29674"/>
                    <a:pt x="14456" y="29623"/>
                  </a:cubicBezTo>
                  <a:cubicBezTo>
                    <a:pt x="14465" y="29571"/>
                    <a:pt x="14469" y="29520"/>
                    <a:pt x="14479" y="29470"/>
                  </a:cubicBezTo>
                  <a:cubicBezTo>
                    <a:pt x="14487" y="29418"/>
                    <a:pt x="14502" y="29369"/>
                    <a:pt x="14510" y="29319"/>
                  </a:cubicBezTo>
                  <a:cubicBezTo>
                    <a:pt x="14520" y="29267"/>
                    <a:pt x="14548" y="29220"/>
                    <a:pt x="14557" y="29170"/>
                  </a:cubicBezTo>
                  <a:cubicBezTo>
                    <a:pt x="14566" y="29119"/>
                    <a:pt x="14577" y="29068"/>
                    <a:pt x="14586" y="29019"/>
                  </a:cubicBezTo>
                  <a:cubicBezTo>
                    <a:pt x="14595" y="28968"/>
                    <a:pt x="14601" y="28917"/>
                    <a:pt x="14611" y="28866"/>
                  </a:cubicBezTo>
                  <a:cubicBezTo>
                    <a:pt x="14619" y="28814"/>
                    <a:pt x="14620" y="28763"/>
                    <a:pt x="14631" y="28712"/>
                  </a:cubicBezTo>
                  <a:cubicBezTo>
                    <a:pt x="14641" y="28661"/>
                    <a:pt x="14636" y="28608"/>
                    <a:pt x="14647" y="28558"/>
                  </a:cubicBezTo>
                  <a:cubicBezTo>
                    <a:pt x="14655" y="28508"/>
                    <a:pt x="14672" y="28458"/>
                    <a:pt x="14681" y="28407"/>
                  </a:cubicBezTo>
                  <a:cubicBezTo>
                    <a:pt x="14691" y="28356"/>
                    <a:pt x="14715" y="28309"/>
                    <a:pt x="14723" y="28257"/>
                  </a:cubicBezTo>
                  <a:cubicBezTo>
                    <a:pt x="14733" y="28206"/>
                    <a:pt x="14734" y="28154"/>
                    <a:pt x="14744" y="28103"/>
                  </a:cubicBezTo>
                  <a:cubicBezTo>
                    <a:pt x="14754" y="28053"/>
                    <a:pt x="14777" y="28005"/>
                    <a:pt x="14788" y="27954"/>
                  </a:cubicBezTo>
                  <a:cubicBezTo>
                    <a:pt x="14798" y="27904"/>
                    <a:pt x="14808" y="27853"/>
                    <a:pt x="14819" y="27803"/>
                  </a:cubicBezTo>
                  <a:cubicBezTo>
                    <a:pt x="14830" y="27753"/>
                    <a:pt x="14835" y="27700"/>
                    <a:pt x="14843" y="27650"/>
                  </a:cubicBezTo>
                  <a:cubicBezTo>
                    <a:pt x="14854" y="27600"/>
                    <a:pt x="14867" y="27549"/>
                    <a:pt x="14878" y="27499"/>
                  </a:cubicBezTo>
                  <a:cubicBezTo>
                    <a:pt x="14889" y="27449"/>
                    <a:pt x="14874" y="27392"/>
                    <a:pt x="14884" y="27342"/>
                  </a:cubicBezTo>
                  <a:cubicBezTo>
                    <a:pt x="14895" y="27293"/>
                    <a:pt x="14923" y="27245"/>
                    <a:pt x="14934" y="27195"/>
                  </a:cubicBezTo>
                  <a:cubicBezTo>
                    <a:pt x="14945" y="27144"/>
                    <a:pt x="14945" y="27092"/>
                    <a:pt x="14956" y="27041"/>
                  </a:cubicBezTo>
                  <a:cubicBezTo>
                    <a:pt x="14966" y="26991"/>
                    <a:pt x="14990" y="26943"/>
                    <a:pt x="15001" y="26893"/>
                  </a:cubicBezTo>
                  <a:cubicBezTo>
                    <a:pt x="15012" y="26843"/>
                    <a:pt x="15016" y="26790"/>
                    <a:pt x="15026" y="26740"/>
                  </a:cubicBezTo>
                  <a:cubicBezTo>
                    <a:pt x="15037" y="26689"/>
                    <a:pt x="15035" y="26635"/>
                    <a:pt x="15044" y="26585"/>
                  </a:cubicBezTo>
                  <a:cubicBezTo>
                    <a:pt x="15055" y="26536"/>
                    <a:pt x="15066" y="26484"/>
                    <a:pt x="15077" y="26434"/>
                  </a:cubicBezTo>
                  <a:cubicBezTo>
                    <a:pt x="15087" y="26384"/>
                    <a:pt x="15113" y="26337"/>
                    <a:pt x="15125" y="26286"/>
                  </a:cubicBezTo>
                  <a:cubicBezTo>
                    <a:pt x="15135" y="26235"/>
                    <a:pt x="15156" y="26187"/>
                    <a:pt x="15168" y="26137"/>
                  </a:cubicBezTo>
                  <a:cubicBezTo>
                    <a:pt x="15180" y="26087"/>
                    <a:pt x="15165" y="26032"/>
                    <a:pt x="15176" y="25981"/>
                  </a:cubicBezTo>
                  <a:lnTo>
                    <a:pt x="15213" y="25832"/>
                  </a:lnTo>
                  <a:cubicBezTo>
                    <a:pt x="15225" y="25781"/>
                    <a:pt x="15260" y="25736"/>
                    <a:pt x="15272" y="25687"/>
                  </a:cubicBezTo>
                  <a:lnTo>
                    <a:pt x="15308" y="25536"/>
                  </a:lnTo>
                  <a:cubicBezTo>
                    <a:pt x="15320" y="25487"/>
                    <a:pt x="15311" y="25430"/>
                    <a:pt x="15323" y="25380"/>
                  </a:cubicBezTo>
                  <a:cubicBezTo>
                    <a:pt x="15335" y="25330"/>
                    <a:pt x="15353" y="25282"/>
                    <a:pt x="15365" y="25232"/>
                  </a:cubicBezTo>
                  <a:lnTo>
                    <a:pt x="15402" y="25082"/>
                  </a:lnTo>
                  <a:cubicBezTo>
                    <a:pt x="15414" y="25033"/>
                    <a:pt x="15417" y="24979"/>
                    <a:pt x="15429" y="24930"/>
                  </a:cubicBezTo>
                  <a:cubicBezTo>
                    <a:pt x="15442" y="24879"/>
                    <a:pt x="15461" y="24830"/>
                    <a:pt x="15474" y="24781"/>
                  </a:cubicBezTo>
                  <a:cubicBezTo>
                    <a:pt x="15486" y="24731"/>
                    <a:pt x="15495" y="24679"/>
                    <a:pt x="15507" y="24629"/>
                  </a:cubicBezTo>
                  <a:cubicBezTo>
                    <a:pt x="15519" y="24580"/>
                    <a:pt x="15559" y="24537"/>
                    <a:pt x="15571" y="24487"/>
                  </a:cubicBezTo>
                  <a:cubicBezTo>
                    <a:pt x="15583" y="24437"/>
                    <a:pt x="15577" y="24382"/>
                    <a:pt x="15589" y="24332"/>
                  </a:cubicBezTo>
                  <a:cubicBezTo>
                    <a:pt x="15604" y="24283"/>
                    <a:pt x="15634" y="24237"/>
                    <a:pt x="15646" y="24187"/>
                  </a:cubicBezTo>
                  <a:cubicBezTo>
                    <a:pt x="15660" y="24137"/>
                    <a:pt x="15662" y="24084"/>
                    <a:pt x="15674" y="24036"/>
                  </a:cubicBezTo>
                  <a:cubicBezTo>
                    <a:pt x="15689" y="23986"/>
                    <a:pt x="15684" y="23932"/>
                    <a:pt x="15697" y="23882"/>
                  </a:cubicBezTo>
                  <a:cubicBezTo>
                    <a:pt x="15710" y="23831"/>
                    <a:pt x="15744" y="23787"/>
                    <a:pt x="15758" y="23738"/>
                  </a:cubicBezTo>
                  <a:cubicBezTo>
                    <a:pt x="15771" y="23688"/>
                    <a:pt x="15764" y="23634"/>
                    <a:pt x="15777" y="23583"/>
                  </a:cubicBezTo>
                  <a:cubicBezTo>
                    <a:pt x="15792" y="23533"/>
                    <a:pt x="15806" y="23483"/>
                    <a:pt x="15819" y="23435"/>
                  </a:cubicBezTo>
                  <a:cubicBezTo>
                    <a:pt x="15834" y="23385"/>
                    <a:pt x="15844" y="23334"/>
                    <a:pt x="15858" y="23285"/>
                  </a:cubicBezTo>
                  <a:cubicBezTo>
                    <a:pt x="15872" y="23235"/>
                    <a:pt x="15902" y="23189"/>
                    <a:pt x="15915" y="23141"/>
                  </a:cubicBezTo>
                  <a:cubicBezTo>
                    <a:pt x="15928" y="23091"/>
                    <a:pt x="15939" y="23041"/>
                    <a:pt x="15953" y="22992"/>
                  </a:cubicBezTo>
                  <a:cubicBezTo>
                    <a:pt x="15967" y="22941"/>
                    <a:pt x="15979" y="22891"/>
                    <a:pt x="15993" y="22841"/>
                  </a:cubicBezTo>
                  <a:cubicBezTo>
                    <a:pt x="16006" y="22792"/>
                    <a:pt x="16034" y="22746"/>
                    <a:pt x="16047" y="22696"/>
                  </a:cubicBezTo>
                  <a:cubicBezTo>
                    <a:pt x="16061" y="22646"/>
                    <a:pt x="16079" y="22598"/>
                    <a:pt x="16094" y="22549"/>
                  </a:cubicBezTo>
                  <a:cubicBezTo>
                    <a:pt x="16108" y="22499"/>
                    <a:pt x="16102" y="22444"/>
                    <a:pt x="16115" y="22394"/>
                  </a:cubicBezTo>
                  <a:cubicBezTo>
                    <a:pt x="16131" y="22345"/>
                    <a:pt x="16138" y="22293"/>
                    <a:pt x="16153" y="22244"/>
                  </a:cubicBezTo>
                  <a:cubicBezTo>
                    <a:pt x="16168" y="22195"/>
                    <a:pt x="16193" y="22150"/>
                    <a:pt x="16207" y="22099"/>
                  </a:cubicBezTo>
                  <a:cubicBezTo>
                    <a:pt x="16223" y="22049"/>
                    <a:pt x="16254" y="22006"/>
                    <a:pt x="16270" y="21956"/>
                  </a:cubicBezTo>
                  <a:cubicBezTo>
                    <a:pt x="16285" y="21905"/>
                    <a:pt x="16274" y="21848"/>
                    <a:pt x="16288" y="21800"/>
                  </a:cubicBezTo>
                  <a:cubicBezTo>
                    <a:pt x="16303" y="21750"/>
                    <a:pt x="16331" y="21704"/>
                    <a:pt x="16345" y="21656"/>
                  </a:cubicBezTo>
                  <a:cubicBezTo>
                    <a:pt x="16361" y="21606"/>
                    <a:pt x="16377" y="21557"/>
                    <a:pt x="16392" y="21508"/>
                  </a:cubicBezTo>
                  <a:cubicBezTo>
                    <a:pt x="16407" y="21457"/>
                    <a:pt x="16429" y="21411"/>
                    <a:pt x="16443" y="21360"/>
                  </a:cubicBezTo>
                  <a:cubicBezTo>
                    <a:pt x="16459" y="21310"/>
                    <a:pt x="16471" y="21261"/>
                    <a:pt x="16486" y="21211"/>
                  </a:cubicBezTo>
                  <a:cubicBezTo>
                    <a:pt x="16501" y="21160"/>
                    <a:pt x="16527" y="21115"/>
                    <a:pt x="16543" y="21066"/>
                  </a:cubicBezTo>
                  <a:cubicBezTo>
                    <a:pt x="16557" y="21015"/>
                    <a:pt x="16546" y="20958"/>
                    <a:pt x="16563" y="20909"/>
                  </a:cubicBezTo>
                  <a:cubicBezTo>
                    <a:pt x="16579" y="20860"/>
                    <a:pt x="16613" y="20817"/>
                    <a:pt x="16629" y="20767"/>
                  </a:cubicBezTo>
                  <a:cubicBezTo>
                    <a:pt x="16643" y="20717"/>
                    <a:pt x="16648" y="20666"/>
                    <a:pt x="16665" y="20615"/>
                  </a:cubicBezTo>
                  <a:cubicBezTo>
                    <a:pt x="16682" y="20565"/>
                    <a:pt x="16692" y="20516"/>
                    <a:pt x="16707" y="20467"/>
                  </a:cubicBezTo>
                  <a:cubicBezTo>
                    <a:pt x="16724" y="20419"/>
                    <a:pt x="16757" y="20375"/>
                    <a:pt x="16773" y="20327"/>
                  </a:cubicBezTo>
                  <a:cubicBezTo>
                    <a:pt x="16788" y="20278"/>
                    <a:pt x="16799" y="20226"/>
                    <a:pt x="16816" y="20178"/>
                  </a:cubicBezTo>
                  <a:cubicBezTo>
                    <a:pt x="16833" y="20129"/>
                    <a:pt x="16855" y="20082"/>
                    <a:pt x="16872" y="20034"/>
                  </a:cubicBezTo>
                  <a:cubicBezTo>
                    <a:pt x="16889" y="19985"/>
                    <a:pt x="16908" y="19937"/>
                    <a:pt x="16925" y="19888"/>
                  </a:cubicBezTo>
                  <a:cubicBezTo>
                    <a:pt x="16942" y="19840"/>
                    <a:pt x="16940" y="19784"/>
                    <a:pt x="16957" y="19736"/>
                  </a:cubicBezTo>
                  <a:cubicBezTo>
                    <a:pt x="16974" y="19687"/>
                    <a:pt x="17006" y="19644"/>
                    <a:pt x="17023" y="19595"/>
                  </a:cubicBezTo>
                  <a:cubicBezTo>
                    <a:pt x="17040" y="19547"/>
                    <a:pt x="17048" y="19494"/>
                    <a:pt x="17065" y="19445"/>
                  </a:cubicBezTo>
                  <a:cubicBezTo>
                    <a:pt x="17082" y="19397"/>
                    <a:pt x="17085" y="19343"/>
                    <a:pt x="17102" y="19295"/>
                  </a:cubicBezTo>
                  <a:cubicBezTo>
                    <a:pt x="17119" y="19246"/>
                    <a:pt x="17166" y="19208"/>
                    <a:pt x="17182" y="19159"/>
                  </a:cubicBezTo>
                  <a:cubicBezTo>
                    <a:pt x="17199" y="19111"/>
                    <a:pt x="17192" y="19053"/>
                    <a:pt x="17210" y="19004"/>
                  </a:cubicBezTo>
                  <a:cubicBezTo>
                    <a:pt x="17227" y="18956"/>
                    <a:pt x="17245" y="18907"/>
                    <a:pt x="17263" y="18859"/>
                  </a:cubicBezTo>
                  <a:cubicBezTo>
                    <a:pt x="17281" y="18810"/>
                    <a:pt x="17300" y="18762"/>
                    <a:pt x="17315" y="18714"/>
                  </a:cubicBezTo>
                  <a:cubicBezTo>
                    <a:pt x="17334" y="18665"/>
                    <a:pt x="17364" y="18621"/>
                    <a:pt x="17381" y="18573"/>
                  </a:cubicBezTo>
                  <a:cubicBezTo>
                    <a:pt x="17399" y="18525"/>
                    <a:pt x="17412" y="18475"/>
                    <a:pt x="17430" y="18426"/>
                  </a:cubicBezTo>
                  <a:lnTo>
                    <a:pt x="17485" y="18281"/>
                  </a:lnTo>
                  <a:cubicBezTo>
                    <a:pt x="17503" y="18233"/>
                    <a:pt x="17524" y="18185"/>
                    <a:pt x="17542" y="18137"/>
                  </a:cubicBezTo>
                  <a:cubicBezTo>
                    <a:pt x="17560" y="18089"/>
                    <a:pt x="17588" y="18045"/>
                    <a:pt x="17606" y="17996"/>
                  </a:cubicBezTo>
                  <a:cubicBezTo>
                    <a:pt x="17624" y="17948"/>
                    <a:pt x="17623" y="17892"/>
                    <a:pt x="17641" y="17844"/>
                  </a:cubicBezTo>
                  <a:cubicBezTo>
                    <a:pt x="17659" y="17795"/>
                    <a:pt x="17699" y="17754"/>
                    <a:pt x="17717" y="17707"/>
                  </a:cubicBezTo>
                  <a:cubicBezTo>
                    <a:pt x="17736" y="17659"/>
                    <a:pt x="17744" y="17608"/>
                    <a:pt x="17762" y="17559"/>
                  </a:cubicBezTo>
                  <a:cubicBezTo>
                    <a:pt x="17780" y="17511"/>
                    <a:pt x="17803" y="17464"/>
                    <a:pt x="17822" y="17416"/>
                  </a:cubicBezTo>
                  <a:cubicBezTo>
                    <a:pt x="17840" y="17368"/>
                    <a:pt x="17847" y="17315"/>
                    <a:pt x="17865" y="17269"/>
                  </a:cubicBezTo>
                  <a:cubicBezTo>
                    <a:pt x="17883" y="17220"/>
                    <a:pt x="17917" y="17178"/>
                    <a:pt x="17935" y="17129"/>
                  </a:cubicBezTo>
                  <a:cubicBezTo>
                    <a:pt x="17955" y="17081"/>
                    <a:pt x="17950" y="17024"/>
                    <a:pt x="17969" y="16975"/>
                  </a:cubicBezTo>
                  <a:cubicBezTo>
                    <a:pt x="17990" y="16927"/>
                    <a:pt x="18035" y="16891"/>
                    <a:pt x="18053" y="16842"/>
                  </a:cubicBezTo>
                  <a:cubicBezTo>
                    <a:pt x="18072" y="16794"/>
                    <a:pt x="18076" y="16742"/>
                    <a:pt x="18095" y="16693"/>
                  </a:cubicBezTo>
                  <a:cubicBezTo>
                    <a:pt x="18115" y="16645"/>
                    <a:pt x="18121" y="16591"/>
                    <a:pt x="18141" y="16544"/>
                  </a:cubicBezTo>
                  <a:cubicBezTo>
                    <a:pt x="18161" y="16496"/>
                    <a:pt x="18184" y="16451"/>
                    <a:pt x="18203" y="16404"/>
                  </a:cubicBezTo>
                  <a:cubicBezTo>
                    <a:pt x="18223" y="16355"/>
                    <a:pt x="18252" y="16313"/>
                    <a:pt x="18271" y="16264"/>
                  </a:cubicBezTo>
                  <a:cubicBezTo>
                    <a:pt x="18290" y="16216"/>
                    <a:pt x="18300" y="16164"/>
                    <a:pt x="18319" y="16118"/>
                  </a:cubicBezTo>
                  <a:cubicBezTo>
                    <a:pt x="18339" y="16069"/>
                    <a:pt x="18355" y="16021"/>
                    <a:pt x="18374" y="15974"/>
                  </a:cubicBezTo>
                  <a:cubicBezTo>
                    <a:pt x="18393" y="15925"/>
                    <a:pt x="18438" y="15889"/>
                    <a:pt x="18458" y="15840"/>
                  </a:cubicBezTo>
                  <a:cubicBezTo>
                    <a:pt x="18477" y="15793"/>
                    <a:pt x="18495" y="15745"/>
                    <a:pt x="18517" y="15698"/>
                  </a:cubicBezTo>
                  <a:cubicBezTo>
                    <a:pt x="18536" y="15652"/>
                    <a:pt x="18553" y="15601"/>
                    <a:pt x="18573" y="15555"/>
                  </a:cubicBezTo>
                  <a:cubicBezTo>
                    <a:pt x="18592" y="15507"/>
                    <a:pt x="18620" y="15461"/>
                    <a:pt x="18639" y="15415"/>
                  </a:cubicBezTo>
                  <a:cubicBezTo>
                    <a:pt x="18659" y="15368"/>
                    <a:pt x="18666" y="15315"/>
                    <a:pt x="18686" y="15266"/>
                  </a:cubicBezTo>
                  <a:cubicBezTo>
                    <a:pt x="18706" y="15219"/>
                    <a:pt x="18735" y="15176"/>
                    <a:pt x="18755" y="15128"/>
                  </a:cubicBezTo>
                  <a:lnTo>
                    <a:pt x="18820" y="14988"/>
                  </a:lnTo>
                  <a:cubicBezTo>
                    <a:pt x="18840" y="14941"/>
                    <a:pt x="18864" y="14896"/>
                    <a:pt x="18886" y="14848"/>
                  </a:cubicBezTo>
                  <a:cubicBezTo>
                    <a:pt x="18907" y="14801"/>
                    <a:pt x="18918" y="14750"/>
                    <a:pt x="18937" y="14703"/>
                  </a:cubicBezTo>
                  <a:cubicBezTo>
                    <a:pt x="18959" y="14656"/>
                    <a:pt x="18981" y="14610"/>
                    <a:pt x="19003" y="14563"/>
                  </a:cubicBezTo>
                  <a:cubicBezTo>
                    <a:pt x="19023" y="14515"/>
                    <a:pt x="19040" y="14466"/>
                    <a:pt x="19060" y="14420"/>
                  </a:cubicBezTo>
                  <a:cubicBezTo>
                    <a:pt x="19081" y="14374"/>
                    <a:pt x="19113" y="14331"/>
                    <a:pt x="19135" y="14284"/>
                  </a:cubicBezTo>
                  <a:cubicBezTo>
                    <a:pt x="19155" y="14237"/>
                    <a:pt x="19171" y="14187"/>
                    <a:pt x="19192" y="14141"/>
                  </a:cubicBezTo>
                  <a:cubicBezTo>
                    <a:pt x="19213" y="14095"/>
                    <a:pt x="19223" y="14043"/>
                    <a:pt x="19245" y="13996"/>
                  </a:cubicBezTo>
                  <a:cubicBezTo>
                    <a:pt x="19265" y="13950"/>
                    <a:pt x="19294" y="13905"/>
                    <a:pt x="19316" y="13860"/>
                  </a:cubicBezTo>
                  <a:cubicBezTo>
                    <a:pt x="19337" y="13813"/>
                    <a:pt x="19371" y="13772"/>
                    <a:pt x="19391" y="13726"/>
                  </a:cubicBezTo>
                  <a:cubicBezTo>
                    <a:pt x="19413" y="13678"/>
                    <a:pt x="19416" y="13624"/>
                    <a:pt x="19437" y="13577"/>
                  </a:cubicBezTo>
                  <a:cubicBezTo>
                    <a:pt x="19458" y="13529"/>
                    <a:pt x="19487" y="13486"/>
                    <a:pt x="19508" y="13441"/>
                  </a:cubicBezTo>
                  <a:cubicBezTo>
                    <a:pt x="19529" y="13394"/>
                    <a:pt x="19546" y="13345"/>
                    <a:pt x="19568" y="13298"/>
                  </a:cubicBezTo>
                  <a:cubicBezTo>
                    <a:pt x="19590" y="13251"/>
                    <a:pt x="19629" y="13213"/>
                    <a:pt x="19651" y="13166"/>
                  </a:cubicBezTo>
                  <a:cubicBezTo>
                    <a:pt x="19671" y="13120"/>
                    <a:pt x="19670" y="13062"/>
                    <a:pt x="19693" y="13017"/>
                  </a:cubicBezTo>
                  <a:cubicBezTo>
                    <a:pt x="19714" y="12970"/>
                    <a:pt x="19740" y="12924"/>
                    <a:pt x="19761" y="12879"/>
                  </a:cubicBezTo>
                  <a:cubicBezTo>
                    <a:pt x="19784" y="12832"/>
                    <a:pt x="19815" y="12791"/>
                    <a:pt x="19838" y="12746"/>
                  </a:cubicBezTo>
                  <a:cubicBezTo>
                    <a:pt x="19861" y="12699"/>
                    <a:pt x="19867" y="12645"/>
                    <a:pt x="19888" y="12599"/>
                  </a:cubicBezTo>
                  <a:cubicBezTo>
                    <a:pt x="19911" y="12552"/>
                    <a:pt x="19950" y="12514"/>
                    <a:pt x="19972" y="12467"/>
                  </a:cubicBezTo>
                  <a:cubicBezTo>
                    <a:pt x="19995" y="12420"/>
                    <a:pt x="20007" y="12369"/>
                    <a:pt x="20027" y="12323"/>
                  </a:cubicBezTo>
                  <a:cubicBezTo>
                    <a:pt x="20050" y="12276"/>
                    <a:pt x="20085" y="12236"/>
                    <a:pt x="20107" y="12190"/>
                  </a:cubicBezTo>
                  <a:cubicBezTo>
                    <a:pt x="20130" y="12143"/>
                    <a:pt x="20148" y="12094"/>
                    <a:pt x="20170" y="12049"/>
                  </a:cubicBezTo>
                  <a:cubicBezTo>
                    <a:pt x="20192" y="12002"/>
                    <a:pt x="20215" y="11957"/>
                    <a:pt x="20238" y="11910"/>
                  </a:cubicBezTo>
                  <a:cubicBezTo>
                    <a:pt x="20261" y="11863"/>
                    <a:pt x="20270" y="11810"/>
                    <a:pt x="20293" y="11765"/>
                  </a:cubicBezTo>
                  <a:cubicBezTo>
                    <a:pt x="20316" y="11717"/>
                    <a:pt x="20353" y="11680"/>
                    <a:pt x="20376" y="11633"/>
                  </a:cubicBezTo>
                  <a:cubicBezTo>
                    <a:pt x="20398" y="11585"/>
                    <a:pt x="20398" y="11530"/>
                    <a:pt x="20421" y="11482"/>
                  </a:cubicBezTo>
                  <a:cubicBezTo>
                    <a:pt x="20444" y="11436"/>
                    <a:pt x="20473" y="11392"/>
                    <a:pt x="20494" y="11347"/>
                  </a:cubicBezTo>
                  <a:cubicBezTo>
                    <a:pt x="20517" y="11300"/>
                    <a:pt x="20547" y="11257"/>
                    <a:pt x="20567" y="11212"/>
                  </a:cubicBezTo>
                  <a:cubicBezTo>
                    <a:pt x="20590" y="11165"/>
                    <a:pt x="20622" y="11124"/>
                    <a:pt x="20645" y="11077"/>
                  </a:cubicBezTo>
                  <a:cubicBezTo>
                    <a:pt x="20668" y="11031"/>
                    <a:pt x="20673" y="10976"/>
                    <a:pt x="20693" y="10930"/>
                  </a:cubicBezTo>
                  <a:cubicBezTo>
                    <a:pt x="20716" y="10883"/>
                    <a:pt x="20743" y="10839"/>
                    <a:pt x="20765" y="10795"/>
                  </a:cubicBezTo>
                  <a:cubicBezTo>
                    <a:pt x="20788" y="10747"/>
                    <a:pt x="20798" y="10695"/>
                    <a:pt x="20819" y="10650"/>
                  </a:cubicBezTo>
                  <a:cubicBezTo>
                    <a:pt x="20842" y="10603"/>
                    <a:pt x="20863" y="10556"/>
                    <a:pt x="20885" y="10511"/>
                  </a:cubicBezTo>
                  <a:cubicBezTo>
                    <a:pt x="20907" y="10464"/>
                    <a:pt x="20941" y="10423"/>
                    <a:pt x="20964" y="10378"/>
                  </a:cubicBezTo>
                  <a:cubicBezTo>
                    <a:pt x="20985" y="10331"/>
                    <a:pt x="21008" y="10286"/>
                    <a:pt x="21030" y="10239"/>
                  </a:cubicBezTo>
                  <a:cubicBezTo>
                    <a:pt x="21051" y="10191"/>
                    <a:pt x="21082" y="10149"/>
                    <a:pt x="21104" y="10104"/>
                  </a:cubicBezTo>
                  <a:cubicBezTo>
                    <a:pt x="21125" y="10057"/>
                    <a:pt x="21131" y="10002"/>
                    <a:pt x="21153" y="9956"/>
                  </a:cubicBezTo>
                  <a:cubicBezTo>
                    <a:pt x="21173" y="9910"/>
                    <a:pt x="21207" y="9869"/>
                    <a:pt x="21228" y="9822"/>
                  </a:cubicBezTo>
                  <a:cubicBezTo>
                    <a:pt x="21249" y="9775"/>
                    <a:pt x="21269" y="9729"/>
                    <a:pt x="21291" y="9681"/>
                  </a:cubicBezTo>
                  <a:cubicBezTo>
                    <a:pt x="21311" y="9634"/>
                    <a:pt x="21321" y="9581"/>
                    <a:pt x="21340" y="9536"/>
                  </a:cubicBezTo>
                  <a:cubicBezTo>
                    <a:pt x="21361" y="9488"/>
                    <a:pt x="21396" y="9448"/>
                    <a:pt x="21415" y="9402"/>
                  </a:cubicBezTo>
                  <a:cubicBezTo>
                    <a:pt x="21436" y="9353"/>
                    <a:pt x="21444" y="9301"/>
                    <a:pt x="21463" y="9254"/>
                  </a:cubicBezTo>
                  <a:cubicBezTo>
                    <a:pt x="21482" y="9205"/>
                    <a:pt x="21503" y="9159"/>
                    <a:pt x="21521" y="9112"/>
                  </a:cubicBezTo>
                  <a:cubicBezTo>
                    <a:pt x="21540" y="9064"/>
                    <a:pt x="21555" y="9015"/>
                    <a:pt x="21573" y="8968"/>
                  </a:cubicBezTo>
                  <a:cubicBezTo>
                    <a:pt x="21591" y="8920"/>
                    <a:pt x="21602" y="8869"/>
                    <a:pt x="21620" y="8821"/>
                  </a:cubicBezTo>
                  <a:cubicBezTo>
                    <a:pt x="21638" y="8773"/>
                    <a:pt x="21672" y="8731"/>
                    <a:pt x="21688" y="8682"/>
                  </a:cubicBezTo>
                  <a:cubicBezTo>
                    <a:pt x="21705" y="8632"/>
                    <a:pt x="21706" y="8579"/>
                    <a:pt x="21722" y="8532"/>
                  </a:cubicBezTo>
                  <a:cubicBezTo>
                    <a:pt x="21739" y="8482"/>
                    <a:pt x="21759" y="8435"/>
                    <a:pt x="21775" y="8388"/>
                  </a:cubicBezTo>
                  <a:cubicBezTo>
                    <a:pt x="21790" y="8338"/>
                    <a:pt x="21788" y="8285"/>
                    <a:pt x="21802" y="8236"/>
                  </a:cubicBezTo>
                  <a:cubicBezTo>
                    <a:pt x="21815" y="8186"/>
                    <a:pt x="21826" y="8137"/>
                    <a:pt x="21837" y="8089"/>
                  </a:cubicBezTo>
                  <a:cubicBezTo>
                    <a:pt x="21848" y="8037"/>
                    <a:pt x="21878" y="7992"/>
                    <a:pt x="21885" y="7942"/>
                  </a:cubicBezTo>
                  <a:cubicBezTo>
                    <a:pt x="21894" y="7890"/>
                    <a:pt x="21890" y="7837"/>
                    <a:pt x="21894" y="7788"/>
                  </a:cubicBezTo>
                  <a:cubicBezTo>
                    <a:pt x="21899" y="7736"/>
                    <a:pt x="21918" y="7685"/>
                    <a:pt x="21918" y="7636"/>
                  </a:cubicBezTo>
                  <a:cubicBezTo>
                    <a:pt x="21920" y="7582"/>
                    <a:pt x="21916" y="7531"/>
                    <a:pt x="21912" y="7483"/>
                  </a:cubicBezTo>
                  <a:cubicBezTo>
                    <a:pt x="21908" y="7430"/>
                    <a:pt x="21888" y="7381"/>
                    <a:pt x="21878" y="7333"/>
                  </a:cubicBezTo>
                  <a:cubicBezTo>
                    <a:pt x="21867" y="7282"/>
                    <a:pt x="21844" y="7237"/>
                    <a:pt x="21826" y="7191"/>
                  </a:cubicBezTo>
                  <a:cubicBezTo>
                    <a:pt x="21808" y="7143"/>
                    <a:pt x="21803" y="7089"/>
                    <a:pt x="21777" y="7046"/>
                  </a:cubicBezTo>
                  <a:cubicBezTo>
                    <a:pt x="21751" y="7001"/>
                    <a:pt x="21717" y="6962"/>
                    <a:pt x="21690" y="6919"/>
                  </a:cubicBezTo>
                  <a:cubicBezTo>
                    <a:pt x="21662" y="6874"/>
                    <a:pt x="21644" y="6825"/>
                    <a:pt x="21618" y="6782"/>
                  </a:cubicBezTo>
                  <a:cubicBezTo>
                    <a:pt x="21590" y="6739"/>
                    <a:pt x="21540" y="6709"/>
                    <a:pt x="21511" y="6667"/>
                  </a:cubicBezTo>
                  <a:cubicBezTo>
                    <a:pt x="21482" y="6624"/>
                    <a:pt x="21455" y="6582"/>
                    <a:pt x="21426" y="6538"/>
                  </a:cubicBezTo>
                  <a:cubicBezTo>
                    <a:pt x="21397" y="6496"/>
                    <a:pt x="21387" y="6441"/>
                    <a:pt x="21358" y="6399"/>
                  </a:cubicBezTo>
                  <a:cubicBezTo>
                    <a:pt x="21329" y="6357"/>
                    <a:pt x="21305" y="6311"/>
                    <a:pt x="21276" y="6267"/>
                  </a:cubicBezTo>
                  <a:cubicBezTo>
                    <a:pt x="21248" y="6225"/>
                    <a:pt x="21197" y="6198"/>
                    <a:pt x="21167" y="6155"/>
                  </a:cubicBezTo>
                  <a:cubicBezTo>
                    <a:pt x="21139" y="6113"/>
                    <a:pt x="21123" y="6061"/>
                    <a:pt x="21093" y="6019"/>
                  </a:cubicBezTo>
                  <a:cubicBezTo>
                    <a:pt x="21063" y="5976"/>
                    <a:pt x="21022" y="5944"/>
                    <a:pt x="20991" y="5901"/>
                  </a:cubicBezTo>
                  <a:cubicBezTo>
                    <a:pt x="20961" y="5859"/>
                    <a:pt x="20934" y="5816"/>
                    <a:pt x="20904" y="5774"/>
                  </a:cubicBezTo>
                  <a:cubicBezTo>
                    <a:pt x="20874" y="5733"/>
                    <a:pt x="20839" y="5693"/>
                    <a:pt x="20809" y="5653"/>
                  </a:cubicBezTo>
                  <a:cubicBezTo>
                    <a:pt x="20778" y="5612"/>
                    <a:pt x="20748" y="5569"/>
                    <a:pt x="20718" y="5528"/>
                  </a:cubicBezTo>
                  <a:cubicBezTo>
                    <a:pt x="20687" y="5487"/>
                    <a:pt x="20670" y="5436"/>
                    <a:pt x="20639" y="5395"/>
                  </a:cubicBezTo>
                  <a:cubicBezTo>
                    <a:pt x="20609" y="5354"/>
                    <a:pt x="20583" y="5309"/>
                    <a:pt x="20552" y="5268"/>
                  </a:cubicBezTo>
                  <a:cubicBezTo>
                    <a:pt x="20521" y="5226"/>
                    <a:pt x="20491" y="5184"/>
                    <a:pt x="20461" y="5144"/>
                  </a:cubicBezTo>
                  <a:cubicBezTo>
                    <a:pt x="20431" y="5103"/>
                    <a:pt x="20388" y="5069"/>
                    <a:pt x="20358" y="5029"/>
                  </a:cubicBezTo>
                  <a:cubicBezTo>
                    <a:pt x="20328" y="4988"/>
                    <a:pt x="20291" y="4952"/>
                    <a:pt x="20259" y="4909"/>
                  </a:cubicBezTo>
                  <a:cubicBezTo>
                    <a:pt x="20227" y="4868"/>
                    <a:pt x="20204" y="4821"/>
                    <a:pt x="20173" y="4781"/>
                  </a:cubicBezTo>
                  <a:cubicBezTo>
                    <a:pt x="20141" y="4740"/>
                    <a:pt x="20110" y="4700"/>
                    <a:pt x="20077" y="4660"/>
                  </a:cubicBezTo>
                  <a:cubicBezTo>
                    <a:pt x="20045" y="4618"/>
                    <a:pt x="20022" y="4571"/>
                    <a:pt x="19991" y="4530"/>
                  </a:cubicBezTo>
                  <a:cubicBezTo>
                    <a:pt x="19959" y="4490"/>
                    <a:pt x="19919" y="4455"/>
                    <a:pt x="19889" y="4414"/>
                  </a:cubicBezTo>
                  <a:cubicBezTo>
                    <a:pt x="19858" y="4373"/>
                    <a:pt x="19821" y="4336"/>
                    <a:pt x="19790" y="4296"/>
                  </a:cubicBezTo>
                  <a:cubicBezTo>
                    <a:pt x="19758" y="4255"/>
                    <a:pt x="19731" y="4211"/>
                    <a:pt x="19699" y="4170"/>
                  </a:cubicBezTo>
                  <a:cubicBezTo>
                    <a:pt x="19668" y="4129"/>
                    <a:pt x="19631" y="4093"/>
                    <a:pt x="19598" y="4052"/>
                  </a:cubicBezTo>
                  <a:cubicBezTo>
                    <a:pt x="19567" y="4012"/>
                    <a:pt x="19546" y="3963"/>
                    <a:pt x="19514" y="3922"/>
                  </a:cubicBezTo>
                  <a:cubicBezTo>
                    <a:pt x="19482" y="3881"/>
                    <a:pt x="19445" y="3846"/>
                    <a:pt x="19413" y="3806"/>
                  </a:cubicBezTo>
                  <a:cubicBezTo>
                    <a:pt x="19380" y="3765"/>
                    <a:pt x="19347" y="3727"/>
                    <a:pt x="19314" y="3686"/>
                  </a:cubicBezTo>
                  <a:cubicBezTo>
                    <a:pt x="19282" y="3645"/>
                    <a:pt x="19252" y="3603"/>
                    <a:pt x="19221" y="3563"/>
                  </a:cubicBezTo>
                  <a:cubicBezTo>
                    <a:pt x="19189" y="3522"/>
                    <a:pt x="19173" y="3469"/>
                    <a:pt x="19142" y="3428"/>
                  </a:cubicBezTo>
                  <a:cubicBezTo>
                    <a:pt x="19110" y="3388"/>
                    <a:pt x="19069" y="3354"/>
                    <a:pt x="19038" y="3313"/>
                  </a:cubicBezTo>
                  <a:cubicBezTo>
                    <a:pt x="19005" y="3273"/>
                    <a:pt x="18981" y="3226"/>
                    <a:pt x="18949" y="3184"/>
                  </a:cubicBezTo>
                  <a:cubicBezTo>
                    <a:pt x="18918" y="3143"/>
                    <a:pt x="18874" y="3113"/>
                    <a:pt x="18841" y="3073"/>
                  </a:cubicBezTo>
                  <a:cubicBezTo>
                    <a:pt x="18810" y="3032"/>
                    <a:pt x="18775" y="2994"/>
                    <a:pt x="18743" y="2953"/>
                  </a:cubicBezTo>
                  <a:cubicBezTo>
                    <a:pt x="18712" y="2912"/>
                    <a:pt x="18696" y="2859"/>
                    <a:pt x="18665" y="2819"/>
                  </a:cubicBezTo>
                  <a:cubicBezTo>
                    <a:pt x="18633" y="2777"/>
                    <a:pt x="18604" y="2734"/>
                    <a:pt x="18574" y="2693"/>
                  </a:cubicBezTo>
                  <a:cubicBezTo>
                    <a:pt x="18542" y="2651"/>
                    <a:pt x="18500" y="2619"/>
                    <a:pt x="18468" y="2578"/>
                  </a:cubicBezTo>
                  <a:cubicBezTo>
                    <a:pt x="18436" y="2536"/>
                    <a:pt x="18416" y="2487"/>
                    <a:pt x="18385" y="2446"/>
                  </a:cubicBezTo>
                  <a:cubicBezTo>
                    <a:pt x="18353" y="2404"/>
                    <a:pt x="18318" y="2366"/>
                    <a:pt x="18288" y="2324"/>
                  </a:cubicBezTo>
                  <a:cubicBezTo>
                    <a:pt x="18256" y="2283"/>
                    <a:pt x="18214" y="2252"/>
                    <a:pt x="18181" y="2209"/>
                  </a:cubicBezTo>
                  <a:cubicBezTo>
                    <a:pt x="18151" y="2168"/>
                    <a:pt x="18120" y="2126"/>
                    <a:pt x="18089" y="2086"/>
                  </a:cubicBezTo>
                  <a:cubicBezTo>
                    <a:pt x="18059" y="2045"/>
                    <a:pt x="18034" y="1999"/>
                    <a:pt x="18002" y="1956"/>
                  </a:cubicBezTo>
                  <a:cubicBezTo>
                    <a:pt x="17972" y="1914"/>
                    <a:pt x="17944" y="1870"/>
                    <a:pt x="17914" y="1829"/>
                  </a:cubicBezTo>
                  <a:cubicBezTo>
                    <a:pt x="17883" y="1787"/>
                    <a:pt x="17860" y="1741"/>
                    <a:pt x="17830" y="1698"/>
                  </a:cubicBezTo>
                  <a:cubicBezTo>
                    <a:pt x="17800" y="1656"/>
                    <a:pt x="17757" y="1622"/>
                    <a:pt x="17727" y="1581"/>
                  </a:cubicBezTo>
                  <a:cubicBezTo>
                    <a:pt x="17697" y="1538"/>
                    <a:pt x="17664" y="1500"/>
                    <a:pt x="17634" y="1457"/>
                  </a:cubicBezTo>
                  <a:cubicBezTo>
                    <a:pt x="17604" y="1415"/>
                    <a:pt x="17579" y="1369"/>
                    <a:pt x="17550" y="1326"/>
                  </a:cubicBezTo>
                  <a:cubicBezTo>
                    <a:pt x="17520" y="1284"/>
                    <a:pt x="17499" y="1238"/>
                    <a:pt x="17469" y="1196"/>
                  </a:cubicBezTo>
                  <a:cubicBezTo>
                    <a:pt x="17440" y="1153"/>
                    <a:pt x="17399" y="1118"/>
                    <a:pt x="17370" y="1076"/>
                  </a:cubicBezTo>
                  <a:cubicBezTo>
                    <a:pt x="17342" y="1033"/>
                    <a:pt x="17307" y="993"/>
                    <a:pt x="17278" y="950"/>
                  </a:cubicBezTo>
                  <a:cubicBezTo>
                    <a:pt x="17249" y="907"/>
                    <a:pt x="17237" y="853"/>
                    <a:pt x="17210" y="810"/>
                  </a:cubicBezTo>
                  <a:cubicBezTo>
                    <a:pt x="17181" y="768"/>
                    <a:pt x="17138" y="735"/>
                    <a:pt x="17109" y="690"/>
                  </a:cubicBezTo>
                  <a:cubicBezTo>
                    <a:pt x="17082" y="647"/>
                    <a:pt x="17077" y="590"/>
                    <a:pt x="17049" y="548"/>
                  </a:cubicBezTo>
                  <a:cubicBezTo>
                    <a:pt x="17021" y="501"/>
                    <a:pt x="16986" y="463"/>
                    <a:pt x="16957" y="423"/>
                  </a:cubicBezTo>
                  <a:cubicBezTo>
                    <a:pt x="16925" y="380"/>
                    <a:pt x="16877" y="354"/>
                    <a:pt x="16843" y="317"/>
                  </a:cubicBezTo>
                  <a:cubicBezTo>
                    <a:pt x="16807" y="277"/>
                    <a:pt x="16773" y="240"/>
                    <a:pt x="16736" y="208"/>
                  </a:cubicBezTo>
                  <a:cubicBezTo>
                    <a:pt x="16695" y="173"/>
                    <a:pt x="16658" y="139"/>
                    <a:pt x="16615" y="114"/>
                  </a:cubicBezTo>
                  <a:cubicBezTo>
                    <a:pt x="16569" y="85"/>
                    <a:pt x="16532" y="45"/>
                    <a:pt x="16486" y="27"/>
                  </a:cubicBezTo>
                  <a:cubicBezTo>
                    <a:pt x="16437" y="6"/>
                    <a:pt x="16381" y="11"/>
                    <a:pt x="16332" y="4"/>
                  </a:cubicBezTo>
                  <a:cubicBezTo>
                    <a:pt x="16314" y="1"/>
                    <a:pt x="16296" y="0"/>
                    <a:pt x="16278" y="0"/>
                  </a:cubicBezTo>
                  <a:cubicBezTo>
                    <a:pt x="16245" y="0"/>
                    <a:pt x="16213" y="3"/>
                    <a:pt x="16180" y="5"/>
                  </a:cubicBezTo>
                  <a:cubicBezTo>
                    <a:pt x="16175" y="5"/>
                    <a:pt x="16170" y="5"/>
                    <a:pt x="16165" y="5"/>
                  </a:cubicBezTo>
                  <a:cubicBezTo>
                    <a:pt x="16135" y="5"/>
                    <a:pt x="16103" y="0"/>
                    <a:pt x="16072" y="0"/>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1"/>
            <p:cNvSpPr/>
            <p:nvPr/>
          </p:nvSpPr>
          <p:spPr>
            <a:xfrm>
              <a:off x="3414825" y="1307100"/>
              <a:ext cx="132300" cy="98300"/>
            </a:xfrm>
            <a:custGeom>
              <a:avLst/>
              <a:gdLst/>
              <a:ahLst/>
              <a:cxnLst/>
              <a:rect l="l" t="t" r="r" b="b"/>
              <a:pathLst>
                <a:path w="5292" h="3932" extrusionOk="0">
                  <a:moveTo>
                    <a:pt x="3194" y="0"/>
                  </a:moveTo>
                  <a:cubicBezTo>
                    <a:pt x="3164" y="0"/>
                    <a:pt x="3134" y="1"/>
                    <a:pt x="3105" y="1"/>
                  </a:cubicBezTo>
                  <a:cubicBezTo>
                    <a:pt x="3053" y="1"/>
                    <a:pt x="3002" y="3"/>
                    <a:pt x="2949" y="7"/>
                  </a:cubicBezTo>
                  <a:cubicBezTo>
                    <a:pt x="2897" y="10"/>
                    <a:pt x="2847" y="29"/>
                    <a:pt x="2794" y="34"/>
                  </a:cubicBezTo>
                  <a:cubicBezTo>
                    <a:pt x="2788" y="34"/>
                    <a:pt x="2781" y="35"/>
                    <a:pt x="2775" y="35"/>
                  </a:cubicBezTo>
                  <a:cubicBezTo>
                    <a:pt x="2738" y="35"/>
                    <a:pt x="2698" y="23"/>
                    <a:pt x="2660" y="23"/>
                  </a:cubicBezTo>
                  <a:cubicBezTo>
                    <a:pt x="2652" y="23"/>
                    <a:pt x="2643" y="24"/>
                    <a:pt x="2635" y="25"/>
                  </a:cubicBezTo>
                  <a:cubicBezTo>
                    <a:pt x="2584" y="33"/>
                    <a:pt x="2538" y="70"/>
                    <a:pt x="2487" y="81"/>
                  </a:cubicBezTo>
                  <a:cubicBezTo>
                    <a:pt x="2436" y="92"/>
                    <a:pt x="2381" y="82"/>
                    <a:pt x="2331" y="96"/>
                  </a:cubicBezTo>
                  <a:cubicBezTo>
                    <a:pt x="2281" y="110"/>
                    <a:pt x="2230" y="125"/>
                    <a:pt x="2181" y="140"/>
                  </a:cubicBezTo>
                  <a:cubicBezTo>
                    <a:pt x="2132" y="155"/>
                    <a:pt x="2085" y="184"/>
                    <a:pt x="2037" y="202"/>
                  </a:cubicBezTo>
                  <a:cubicBezTo>
                    <a:pt x="1988" y="220"/>
                    <a:pt x="1940" y="238"/>
                    <a:pt x="1891" y="259"/>
                  </a:cubicBezTo>
                  <a:cubicBezTo>
                    <a:pt x="1845" y="281"/>
                    <a:pt x="1800" y="307"/>
                    <a:pt x="1754" y="332"/>
                  </a:cubicBezTo>
                  <a:cubicBezTo>
                    <a:pt x="1708" y="355"/>
                    <a:pt x="1654" y="364"/>
                    <a:pt x="1609" y="390"/>
                  </a:cubicBezTo>
                  <a:cubicBezTo>
                    <a:pt x="1563" y="415"/>
                    <a:pt x="1531" y="461"/>
                    <a:pt x="1485" y="489"/>
                  </a:cubicBezTo>
                  <a:cubicBezTo>
                    <a:pt x="1442" y="517"/>
                    <a:pt x="1392" y="536"/>
                    <a:pt x="1350" y="567"/>
                  </a:cubicBezTo>
                  <a:cubicBezTo>
                    <a:pt x="1307" y="597"/>
                    <a:pt x="1270" y="632"/>
                    <a:pt x="1229" y="665"/>
                  </a:cubicBezTo>
                  <a:cubicBezTo>
                    <a:pt x="1187" y="697"/>
                    <a:pt x="1146" y="729"/>
                    <a:pt x="1108" y="764"/>
                  </a:cubicBezTo>
                  <a:cubicBezTo>
                    <a:pt x="1068" y="797"/>
                    <a:pt x="1018" y="821"/>
                    <a:pt x="982" y="857"/>
                  </a:cubicBezTo>
                  <a:cubicBezTo>
                    <a:pt x="945" y="894"/>
                    <a:pt x="922" y="946"/>
                    <a:pt x="886" y="983"/>
                  </a:cubicBezTo>
                  <a:cubicBezTo>
                    <a:pt x="852" y="1021"/>
                    <a:pt x="811" y="1055"/>
                    <a:pt x="777" y="1094"/>
                  </a:cubicBezTo>
                  <a:cubicBezTo>
                    <a:pt x="744" y="1134"/>
                    <a:pt x="704" y="1170"/>
                    <a:pt x="673" y="1210"/>
                  </a:cubicBezTo>
                  <a:cubicBezTo>
                    <a:pt x="640" y="1249"/>
                    <a:pt x="613" y="1293"/>
                    <a:pt x="583" y="1336"/>
                  </a:cubicBezTo>
                  <a:cubicBezTo>
                    <a:pt x="553" y="1378"/>
                    <a:pt x="516" y="1416"/>
                    <a:pt x="489" y="1457"/>
                  </a:cubicBezTo>
                  <a:cubicBezTo>
                    <a:pt x="460" y="1501"/>
                    <a:pt x="434" y="1545"/>
                    <a:pt x="406" y="1588"/>
                  </a:cubicBezTo>
                  <a:cubicBezTo>
                    <a:pt x="380" y="1633"/>
                    <a:pt x="359" y="1680"/>
                    <a:pt x="335" y="1723"/>
                  </a:cubicBezTo>
                  <a:cubicBezTo>
                    <a:pt x="309" y="1769"/>
                    <a:pt x="292" y="1819"/>
                    <a:pt x="271" y="1863"/>
                  </a:cubicBezTo>
                  <a:cubicBezTo>
                    <a:pt x="246" y="1910"/>
                    <a:pt x="214" y="1951"/>
                    <a:pt x="193" y="1996"/>
                  </a:cubicBezTo>
                  <a:cubicBezTo>
                    <a:pt x="171" y="2044"/>
                    <a:pt x="147" y="2090"/>
                    <a:pt x="131" y="2136"/>
                  </a:cubicBezTo>
                  <a:cubicBezTo>
                    <a:pt x="113" y="2187"/>
                    <a:pt x="96" y="2236"/>
                    <a:pt x="83" y="2282"/>
                  </a:cubicBezTo>
                  <a:cubicBezTo>
                    <a:pt x="67" y="2334"/>
                    <a:pt x="49" y="2382"/>
                    <a:pt x="40" y="2431"/>
                  </a:cubicBezTo>
                  <a:cubicBezTo>
                    <a:pt x="30" y="2482"/>
                    <a:pt x="20" y="2534"/>
                    <a:pt x="14" y="2583"/>
                  </a:cubicBezTo>
                  <a:cubicBezTo>
                    <a:pt x="8" y="2637"/>
                    <a:pt x="0" y="2690"/>
                    <a:pt x="0" y="2738"/>
                  </a:cubicBezTo>
                  <a:cubicBezTo>
                    <a:pt x="0" y="2791"/>
                    <a:pt x="13" y="2843"/>
                    <a:pt x="19" y="2892"/>
                  </a:cubicBezTo>
                  <a:cubicBezTo>
                    <a:pt x="26" y="2944"/>
                    <a:pt x="54" y="2990"/>
                    <a:pt x="68" y="3038"/>
                  </a:cubicBezTo>
                  <a:cubicBezTo>
                    <a:pt x="84" y="3087"/>
                    <a:pt x="95" y="3137"/>
                    <a:pt x="116" y="3183"/>
                  </a:cubicBezTo>
                  <a:cubicBezTo>
                    <a:pt x="139" y="3228"/>
                    <a:pt x="163" y="3274"/>
                    <a:pt x="193" y="3316"/>
                  </a:cubicBezTo>
                  <a:cubicBezTo>
                    <a:pt x="223" y="3357"/>
                    <a:pt x="255" y="3399"/>
                    <a:pt x="291" y="3435"/>
                  </a:cubicBezTo>
                  <a:cubicBezTo>
                    <a:pt x="326" y="3471"/>
                    <a:pt x="371" y="3497"/>
                    <a:pt x="412" y="3528"/>
                  </a:cubicBezTo>
                  <a:cubicBezTo>
                    <a:pt x="452" y="3558"/>
                    <a:pt x="486" y="3598"/>
                    <a:pt x="532" y="3625"/>
                  </a:cubicBezTo>
                  <a:cubicBezTo>
                    <a:pt x="575" y="3650"/>
                    <a:pt x="623" y="3671"/>
                    <a:pt x="670" y="3693"/>
                  </a:cubicBezTo>
                  <a:cubicBezTo>
                    <a:pt x="715" y="3715"/>
                    <a:pt x="759" y="3741"/>
                    <a:pt x="807" y="3759"/>
                  </a:cubicBezTo>
                  <a:cubicBezTo>
                    <a:pt x="854" y="3778"/>
                    <a:pt x="900" y="3804"/>
                    <a:pt x="950" y="3819"/>
                  </a:cubicBezTo>
                  <a:cubicBezTo>
                    <a:pt x="968" y="3825"/>
                    <a:pt x="987" y="3826"/>
                    <a:pt x="1007" y="3826"/>
                  </a:cubicBezTo>
                  <a:cubicBezTo>
                    <a:pt x="1023" y="3826"/>
                    <a:pt x="1041" y="3825"/>
                    <a:pt x="1058" y="3825"/>
                  </a:cubicBezTo>
                  <a:cubicBezTo>
                    <a:pt x="1074" y="3825"/>
                    <a:pt x="1091" y="3826"/>
                    <a:pt x="1106" y="3830"/>
                  </a:cubicBezTo>
                  <a:cubicBezTo>
                    <a:pt x="1155" y="3842"/>
                    <a:pt x="1198" y="3879"/>
                    <a:pt x="1249" y="3889"/>
                  </a:cubicBezTo>
                  <a:cubicBezTo>
                    <a:pt x="1300" y="3898"/>
                    <a:pt x="1352" y="3895"/>
                    <a:pt x="1403" y="3901"/>
                  </a:cubicBezTo>
                  <a:cubicBezTo>
                    <a:pt x="1453" y="3907"/>
                    <a:pt x="1502" y="3922"/>
                    <a:pt x="1555" y="3925"/>
                  </a:cubicBezTo>
                  <a:cubicBezTo>
                    <a:pt x="1559" y="3926"/>
                    <a:pt x="1563" y="3926"/>
                    <a:pt x="1567" y="3926"/>
                  </a:cubicBezTo>
                  <a:cubicBezTo>
                    <a:pt x="1610" y="3926"/>
                    <a:pt x="1656" y="3911"/>
                    <a:pt x="1700" y="3911"/>
                  </a:cubicBezTo>
                  <a:cubicBezTo>
                    <a:pt x="1703" y="3911"/>
                    <a:pt x="1705" y="3911"/>
                    <a:pt x="1708" y="3911"/>
                  </a:cubicBezTo>
                  <a:cubicBezTo>
                    <a:pt x="1758" y="3913"/>
                    <a:pt x="1810" y="3913"/>
                    <a:pt x="1861" y="3913"/>
                  </a:cubicBezTo>
                  <a:cubicBezTo>
                    <a:pt x="1910" y="3913"/>
                    <a:pt x="1960" y="3932"/>
                    <a:pt x="2010" y="3932"/>
                  </a:cubicBezTo>
                  <a:cubicBezTo>
                    <a:pt x="2012" y="3932"/>
                    <a:pt x="2013" y="3932"/>
                    <a:pt x="2015" y="3931"/>
                  </a:cubicBezTo>
                  <a:cubicBezTo>
                    <a:pt x="2066" y="3929"/>
                    <a:pt x="2115" y="3917"/>
                    <a:pt x="2167" y="3913"/>
                  </a:cubicBezTo>
                  <a:cubicBezTo>
                    <a:pt x="2218" y="3910"/>
                    <a:pt x="2269" y="3901"/>
                    <a:pt x="2320" y="3895"/>
                  </a:cubicBezTo>
                  <a:cubicBezTo>
                    <a:pt x="2370" y="3890"/>
                    <a:pt x="2423" y="3895"/>
                    <a:pt x="2473" y="3887"/>
                  </a:cubicBezTo>
                  <a:cubicBezTo>
                    <a:pt x="2523" y="3881"/>
                    <a:pt x="2572" y="3856"/>
                    <a:pt x="2623" y="3849"/>
                  </a:cubicBezTo>
                  <a:cubicBezTo>
                    <a:pt x="2642" y="3846"/>
                    <a:pt x="2662" y="3846"/>
                    <a:pt x="2682" y="3846"/>
                  </a:cubicBezTo>
                  <a:cubicBezTo>
                    <a:pt x="2692" y="3846"/>
                    <a:pt x="2702" y="3846"/>
                    <a:pt x="2712" y="3846"/>
                  </a:cubicBezTo>
                  <a:cubicBezTo>
                    <a:pt x="2734" y="3846"/>
                    <a:pt x="2756" y="3845"/>
                    <a:pt x="2778" y="3842"/>
                  </a:cubicBezTo>
                  <a:cubicBezTo>
                    <a:pt x="2828" y="3832"/>
                    <a:pt x="2875" y="3804"/>
                    <a:pt x="2924" y="3793"/>
                  </a:cubicBezTo>
                  <a:cubicBezTo>
                    <a:pt x="2942" y="3789"/>
                    <a:pt x="2961" y="3788"/>
                    <a:pt x="2980" y="3788"/>
                  </a:cubicBezTo>
                  <a:cubicBezTo>
                    <a:pt x="2993" y="3788"/>
                    <a:pt x="3007" y="3789"/>
                    <a:pt x="3021" y="3789"/>
                  </a:cubicBezTo>
                  <a:cubicBezTo>
                    <a:pt x="3041" y="3789"/>
                    <a:pt x="3061" y="3788"/>
                    <a:pt x="3081" y="3783"/>
                  </a:cubicBezTo>
                  <a:cubicBezTo>
                    <a:pt x="3130" y="3769"/>
                    <a:pt x="3179" y="3752"/>
                    <a:pt x="3227" y="3739"/>
                  </a:cubicBezTo>
                  <a:cubicBezTo>
                    <a:pt x="3276" y="3723"/>
                    <a:pt x="3317" y="3683"/>
                    <a:pt x="3366" y="3667"/>
                  </a:cubicBezTo>
                  <a:cubicBezTo>
                    <a:pt x="3415" y="3650"/>
                    <a:pt x="3465" y="3641"/>
                    <a:pt x="3513" y="3623"/>
                  </a:cubicBezTo>
                  <a:cubicBezTo>
                    <a:pt x="3562" y="3604"/>
                    <a:pt x="3608" y="3580"/>
                    <a:pt x="3654" y="3562"/>
                  </a:cubicBezTo>
                  <a:cubicBezTo>
                    <a:pt x="3702" y="3541"/>
                    <a:pt x="3753" y="3532"/>
                    <a:pt x="3799" y="3510"/>
                  </a:cubicBezTo>
                  <a:cubicBezTo>
                    <a:pt x="3846" y="3489"/>
                    <a:pt x="3892" y="3468"/>
                    <a:pt x="3938" y="3445"/>
                  </a:cubicBezTo>
                  <a:cubicBezTo>
                    <a:pt x="3985" y="3423"/>
                    <a:pt x="4039" y="3413"/>
                    <a:pt x="4082" y="3389"/>
                  </a:cubicBezTo>
                  <a:cubicBezTo>
                    <a:pt x="4128" y="3365"/>
                    <a:pt x="4166" y="3327"/>
                    <a:pt x="4210" y="3302"/>
                  </a:cubicBezTo>
                  <a:cubicBezTo>
                    <a:pt x="4253" y="3275"/>
                    <a:pt x="4293" y="3242"/>
                    <a:pt x="4335" y="3214"/>
                  </a:cubicBezTo>
                  <a:cubicBezTo>
                    <a:pt x="4378" y="3187"/>
                    <a:pt x="4421" y="3159"/>
                    <a:pt x="4463" y="3130"/>
                  </a:cubicBezTo>
                  <a:cubicBezTo>
                    <a:pt x="4505" y="3099"/>
                    <a:pt x="4546" y="3072"/>
                    <a:pt x="4585" y="3039"/>
                  </a:cubicBezTo>
                  <a:cubicBezTo>
                    <a:pt x="4625" y="3006"/>
                    <a:pt x="4673" y="2983"/>
                    <a:pt x="4711" y="2948"/>
                  </a:cubicBezTo>
                  <a:cubicBezTo>
                    <a:pt x="4749" y="2914"/>
                    <a:pt x="4779" y="2869"/>
                    <a:pt x="4814" y="2833"/>
                  </a:cubicBezTo>
                  <a:cubicBezTo>
                    <a:pt x="4849" y="2795"/>
                    <a:pt x="4893" y="2765"/>
                    <a:pt x="4924" y="2726"/>
                  </a:cubicBezTo>
                  <a:cubicBezTo>
                    <a:pt x="4956" y="2685"/>
                    <a:pt x="4971" y="2632"/>
                    <a:pt x="5000" y="2591"/>
                  </a:cubicBezTo>
                  <a:cubicBezTo>
                    <a:pt x="5028" y="2548"/>
                    <a:pt x="5067" y="2512"/>
                    <a:pt x="5091" y="2467"/>
                  </a:cubicBezTo>
                  <a:cubicBezTo>
                    <a:pt x="5116" y="2421"/>
                    <a:pt x="5146" y="2379"/>
                    <a:pt x="5166" y="2333"/>
                  </a:cubicBezTo>
                  <a:cubicBezTo>
                    <a:pt x="5188" y="2284"/>
                    <a:pt x="5204" y="2233"/>
                    <a:pt x="5221" y="2185"/>
                  </a:cubicBezTo>
                  <a:cubicBezTo>
                    <a:pt x="5238" y="2135"/>
                    <a:pt x="5252" y="2084"/>
                    <a:pt x="5264" y="2036"/>
                  </a:cubicBezTo>
                  <a:cubicBezTo>
                    <a:pt x="5277" y="1984"/>
                    <a:pt x="5273" y="1929"/>
                    <a:pt x="5280" y="1880"/>
                  </a:cubicBezTo>
                  <a:cubicBezTo>
                    <a:pt x="5288" y="1826"/>
                    <a:pt x="5283" y="1775"/>
                    <a:pt x="5286" y="1725"/>
                  </a:cubicBezTo>
                  <a:cubicBezTo>
                    <a:pt x="5288" y="1673"/>
                    <a:pt x="5289" y="1622"/>
                    <a:pt x="5286" y="1571"/>
                  </a:cubicBezTo>
                  <a:cubicBezTo>
                    <a:pt x="5283" y="1518"/>
                    <a:pt x="5291" y="1464"/>
                    <a:pt x="5281" y="1415"/>
                  </a:cubicBezTo>
                  <a:cubicBezTo>
                    <a:pt x="5273" y="1364"/>
                    <a:pt x="5271" y="1309"/>
                    <a:pt x="5256" y="1261"/>
                  </a:cubicBezTo>
                  <a:cubicBezTo>
                    <a:pt x="5240" y="1210"/>
                    <a:pt x="5216" y="1161"/>
                    <a:pt x="5195" y="1115"/>
                  </a:cubicBezTo>
                  <a:cubicBezTo>
                    <a:pt x="5174" y="1068"/>
                    <a:pt x="5130" y="1032"/>
                    <a:pt x="5105" y="986"/>
                  </a:cubicBezTo>
                  <a:cubicBezTo>
                    <a:pt x="5079" y="941"/>
                    <a:pt x="5074" y="882"/>
                    <a:pt x="5044" y="839"/>
                  </a:cubicBezTo>
                  <a:cubicBezTo>
                    <a:pt x="5014" y="797"/>
                    <a:pt x="4967" y="768"/>
                    <a:pt x="4931" y="729"/>
                  </a:cubicBezTo>
                  <a:cubicBezTo>
                    <a:pt x="4897" y="691"/>
                    <a:pt x="4853" y="662"/>
                    <a:pt x="4815" y="626"/>
                  </a:cubicBezTo>
                  <a:cubicBezTo>
                    <a:pt x="4778" y="591"/>
                    <a:pt x="4752" y="541"/>
                    <a:pt x="4711" y="510"/>
                  </a:cubicBezTo>
                  <a:cubicBezTo>
                    <a:pt x="4670" y="477"/>
                    <a:pt x="4629" y="444"/>
                    <a:pt x="4586" y="415"/>
                  </a:cubicBezTo>
                  <a:cubicBezTo>
                    <a:pt x="4544" y="386"/>
                    <a:pt x="4493" y="370"/>
                    <a:pt x="4447" y="344"/>
                  </a:cubicBezTo>
                  <a:cubicBezTo>
                    <a:pt x="4403" y="318"/>
                    <a:pt x="4358" y="293"/>
                    <a:pt x="4311" y="270"/>
                  </a:cubicBezTo>
                  <a:cubicBezTo>
                    <a:pt x="4264" y="247"/>
                    <a:pt x="4217" y="228"/>
                    <a:pt x="4168" y="208"/>
                  </a:cubicBezTo>
                  <a:cubicBezTo>
                    <a:pt x="4122" y="189"/>
                    <a:pt x="4074" y="168"/>
                    <a:pt x="4023" y="152"/>
                  </a:cubicBezTo>
                  <a:cubicBezTo>
                    <a:pt x="3975" y="135"/>
                    <a:pt x="3926" y="117"/>
                    <a:pt x="3875" y="104"/>
                  </a:cubicBezTo>
                  <a:cubicBezTo>
                    <a:pt x="3826" y="89"/>
                    <a:pt x="3777" y="68"/>
                    <a:pt x="3725" y="57"/>
                  </a:cubicBezTo>
                  <a:cubicBezTo>
                    <a:pt x="3675" y="46"/>
                    <a:pt x="3621" y="46"/>
                    <a:pt x="3569" y="39"/>
                  </a:cubicBezTo>
                  <a:cubicBezTo>
                    <a:pt x="3518" y="31"/>
                    <a:pt x="3468" y="13"/>
                    <a:pt x="3416" y="7"/>
                  </a:cubicBezTo>
                  <a:cubicBezTo>
                    <a:pt x="3365" y="1"/>
                    <a:pt x="3312" y="3"/>
                    <a:pt x="3260" y="2"/>
                  </a:cubicBezTo>
                  <a:cubicBezTo>
                    <a:pt x="3238" y="1"/>
                    <a:pt x="3216" y="0"/>
                    <a:pt x="3194" y="0"/>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1"/>
            <p:cNvSpPr/>
            <p:nvPr/>
          </p:nvSpPr>
          <p:spPr>
            <a:xfrm>
              <a:off x="3321075" y="1246575"/>
              <a:ext cx="116675" cy="145600"/>
            </a:xfrm>
            <a:custGeom>
              <a:avLst/>
              <a:gdLst/>
              <a:ahLst/>
              <a:cxnLst/>
              <a:rect l="l" t="t" r="r" b="b"/>
              <a:pathLst>
                <a:path w="4667" h="5824" extrusionOk="0">
                  <a:moveTo>
                    <a:pt x="2515" y="1"/>
                  </a:moveTo>
                  <a:cubicBezTo>
                    <a:pt x="2467" y="1"/>
                    <a:pt x="2417" y="12"/>
                    <a:pt x="2370" y="14"/>
                  </a:cubicBezTo>
                  <a:cubicBezTo>
                    <a:pt x="2320" y="15"/>
                    <a:pt x="2269" y="26"/>
                    <a:pt x="2220" y="32"/>
                  </a:cubicBezTo>
                  <a:cubicBezTo>
                    <a:pt x="2170" y="38"/>
                    <a:pt x="2120" y="42"/>
                    <a:pt x="2069" y="52"/>
                  </a:cubicBezTo>
                  <a:cubicBezTo>
                    <a:pt x="2020" y="63"/>
                    <a:pt x="1970" y="72"/>
                    <a:pt x="1922" y="86"/>
                  </a:cubicBezTo>
                  <a:cubicBezTo>
                    <a:pt x="1873" y="100"/>
                    <a:pt x="1831" y="128"/>
                    <a:pt x="1782" y="146"/>
                  </a:cubicBezTo>
                  <a:cubicBezTo>
                    <a:pt x="1735" y="163"/>
                    <a:pt x="1684" y="170"/>
                    <a:pt x="1637" y="191"/>
                  </a:cubicBezTo>
                  <a:cubicBezTo>
                    <a:pt x="1591" y="213"/>
                    <a:pt x="1541" y="226"/>
                    <a:pt x="1496" y="250"/>
                  </a:cubicBezTo>
                  <a:cubicBezTo>
                    <a:pt x="1450" y="275"/>
                    <a:pt x="1415" y="316"/>
                    <a:pt x="1373" y="342"/>
                  </a:cubicBezTo>
                  <a:cubicBezTo>
                    <a:pt x="1330" y="370"/>
                    <a:pt x="1284" y="391"/>
                    <a:pt x="1243" y="421"/>
                  </a:cubicBezTo>
                  <a:cubicBezTo>
                    <a:pt x="1203" y="451"/>
                    <a:pt x="1172" y="493"/>
                    <a:pt x="1133" y="526"/>
                  </a:cubicBezTo>
                  <a:cubicBezTo>
                    <a:pt x="1093" y="558"/>
                    <a:pt x="1051" y="585"/>
                    <a:pt x="1013" y="620"/>
                  </a:cubicBezTo>
                  <a:cubicBezTo>
                    <a:pt x="977" y="655"/>
                    <a:pt x="940" y="691"/>
                    <a:pt x="905" y="728"/>
                  </a:cubicBezTo>
                  <a:cubicBezTo>
                    <a:pt x="870" y="764"/>
                    <a:pt x="844" y="807"/>
                    <a:pt x="810" y="847"/>
                  </a:cubicBezTo>
                  <a:cubicBezTo>
                    <a:pt x="778" y="886"/>
                    <a:pt x="739" y="918"/>
                    <a:pt x="707" y="959"/>
                  </a:cubicBezTo>
                  <a:cubicBezTo>
                    <a:pt x="675" y="1000"/>
                    <a:pt x="646" y="1041"/>
                    <a:pt x="618" y="1084"/>
                  </a:cubicBezTo>
                  <a:cubicBezTo>
                    <a:pt x="589" y="1124"/>
                    <a:pt x="564" y="1168"/>
                    <a:pt x="536" y="1212"/>
                  </a:cubicBezTo>
                  <a:cubicBezTo>
                    <a:pt x="510" y="1254"/>
                    <a:pt x="485" y="1298"/>
                    <a:pt x="461" y="1344"/>
                  </a:cubicBezTo>
                  <a:cubicBezTo>
                    <a:pt x="437" y="1388"/>
                    <a:pt x="414" y="1432"/>
                    <a:pt x="391" y="1478"/>
                  </a:cubicBezTo>
                  <a:cubicBezTo>
                    <a:pt x="368" y="1523"/>
                    <a:pt x="337" y="1564"/>
                    <a:pt x="317" y="1612"/>
                  </a:cubicBezTo>
                  <a:cubicBezTo>
                    <a:pt x="295" y="1659"/>
                    <a:pt x="271" y="1704"/>
                    <a:pt x="252" y="1751"/>
                  </a:cubicBezTo>
                  <a:cubicBezTo>
                    <a:pt x="234" y="1799"/>
                    <a:pt x="226" y="1849"/>
                    <a:pt x="209" y="1898"/>
                  </a:cubicBezTo>
                  <a:cubicBezTo>
                    <a:pt x="192" y="1945"/>
                    <a:pt x="173" y="1993"/>
                    <a:pt x="159" y="2042"/>
                  </a:cubicBezTo>
                  <a:cubicBezTo>
                    <a:pt x="143" y="2090"/>
                    <a:pt x="128" y="2139"/>
                    <a:pt x="116" y="2188"/>
                  </a:cubicBezTo>
                  <a:cubicBezTo>
                    <a:pt x="103" y="2237"/>
                    <a:pt x="106" y="2290"/>
                    <a:pt x="95" y="2340"/>
                  </a:cubicBezTo>
                  <a:cubicBezTo>
                    <a:pt x="87" y="2389"/>
                    <a:pt x="74" y="2439"/>
                    <a:pt x="67" y="2490"/>
                  </a:cubicBezTo>
                  <a:cubicBezTo>
                    <a:pt x="59" y="2540"/>
                    <a:pt x="32" y="2587"/>
                    <a:pt x="26" y="2638"/>
                  </a:cubicBezTo>
                  <a:cubicBezTo>
                    <a:pt x="20" y="2690"/>
                    <a:pt x="15" y="2741"/>
                    <a:pt x="10" y="2791"/>
                  </a:cubicBezTo>
                  <a:cubicBezTo>
                    <a:pt x="8" y="2842"/>
                    <a:pt x="28" y="2896"/>
                    <a:pt x="27" y="2945"/>
                  </a:cubicBezTo>
                  <a:cubicBezTo>
                    <a:pt x="26" y="2995"/>
                    <a:pt x="20" y="3047"/>
                    <a:pt x="20" y="3097"/>
                  </a:cubicBezTo>
                  <a:cubicBezTo>
                    <a:pt x="20" y="3149"/>
                    <a:pt x="1" y="3200"/>
                    <a:pt x="3" y="3249"/>
                  </a:cubicBezTo>
                  <a:cubicBezTo>
                    <a:pt x="4" y="3301"/>
                    <a:pt x="21" y="3351"/>
                    <a:pt x="26" y="3401"/>
                  </a:cubicBezTo>
                  <a:cubicBezTo>
                    <a:pt x="31" y="3452"/>
                    <a:pt x="33" y="3502"/>
                    <a:pt x="41" y="3552"/>
                  </a:cubicBezTo>
                  <a:cubicBezTo>
                    <a:pt x="47" y="3602"/>
                    <a:pt x="74" y="3649"/>
                    <a:pt x="83" y="3699"/>
                  </a:cubicBezTo>
                  <a:cubicBezTo>
                    <a:pt x="93" y="3750"/>
                    <a:pt x="88" y="3800"/>
                    <a:pt x="100" y="3850"/>
                  </a:cubicBezTo>
                  <a:cubicBezTo>
                    <a:pt x="112" y="3901"/>
                    <a:pt x="107" y="3955"/>
                    <a:pt x="122" y="4004"/>
                  </a:cubicBezTo>
                  <a:cubicBezTo>
                    <a:pt x="135" y="4054"/>
                    <a:pt x="164" y="4097"/>
                    <a:pt x="180" y="4146"/>
                  </a:cubicBezTo>
                  <a:cubicBezTo>
                    <a:pt x="197" y="4194"/>
                    <a:pt x="219" y="4241"/>
                    <a:pt x="237" y="4289"/>
                  </a:cubicBezTo>
                  <a:cubicBezTo>
                    <a:pt x="255" y="4337"/>
                    <a:pt x="267" y="4387"/>
                    <a:pt x="288" y="4431"/>
                  </a:cubicBezTo>
                  <a:cubicBezTo>
                    <a:pt x="309" y="4479"/>
                    <a:pt x="330" y="4525"/>
                    <a:pt x="353" y="4570"/>
                  </a:cubicBezTo>
                  <a:cubicBezTo>
                    <a:pt x="377" y="4616"/>
                    <a:pt x="420" y="4648"/>
                    <a:pt x="445" y="4692"/>
                  </a:cubicBezTo>
                  <a:cubicBezTo>
                    <a:pt x="470" y="4737"/>
                    <a:pt x="475" y="4794"/>
                    <a:pt x="503" y="4836"/>
                  </a:cubicBezTo>
                  <a:cubicBezTo>
                    <a:pt x="531" y="4878"/>
                    <a:pt x="580" y="4906"/>
                    <a:pt x="610" y="4946"/>
                  </a:cubicBezTo>
                  <a:cubicBezTo>
                    <a:pt x="640" y="4987"/>
                    <a:pt x="658" y="5040"/>
                    <a:pt x="692" y="5077"/>
                  </a:cubicBezTo>
                  <a:cubicBezTo>
                    <a:pt x="725" y="5116"/>
                    <a:pt x="767" y="5146"/>
                    <a:pt x="802" y="5182"/>
                  </a:cubicBezTo>
                  <a:cubicBezTo>
                    <a:pt x="839" y="5219"/>
                    <a:pt x="875" y="5254"/>
                    <a:pt x="913" y="5288"/>
                  </a:cubicBezTo>
                  <a:cubicBezTo>
                    <a:pt x="951" y="5323"/>
                    <a:pt x="991" y="5351"/>
                    <a:pt x="1031" y="5383"/>
                  </a:cubicBezTo>
                  <a:cubicBezTo>
                    <a:pt x="1072" y="5415"/>
                    <a:pt x="1100" y="5460"/>
                    <a:pt x="1143" y="5489"/>
                  </a:cubicBezTo>
                  <a:cubicBezTo>
                    <a:pt x="1185" y="5518"/>
                    <a:pt x="1237" y="5530"/>
                    <a:pt x="1281" y="5555"/>
                  </a:cubicBezTo>
                  <a:cubicBezTo>
                    <a:pt x="1327" y="5580"/>
                    <a:pt x="1364" y="5617"/>
                    <a:pt x="1409" y="5639"/>
                  </a:cubicBezTo>
                  <a:cubicBezTo>
                    <a:pt x="1455" y="5662"/>
                    <a:pt x="1499" y="5692"/>
                    <a:pt x="1546" y="5709"/>
                  </a:cubicBezTo>
                  <a:cubicBezTo>
                    <a:pt x="1595" y="5727"/>
                    <a:pt x="1650" y="5721"/>
                    <a:pt x="1699" y="5736"/>
                  </a:cubicBezTo>
                  <a:cubicBezTo>
                    <a:pt x="1747" y="5751"/>
                    <a:pt x="1794" y="5770"/>
                    <a:pt x="1844" y="5781"/>
                  </a:cubicBezTo>
                  <a:cubicBezTo>
                    <a:pt x="1894" y="5792"/>
                    <a:pt x="1942" y="5811"/>
                    <a:pt x="1994" y="5817"/>
                  </a:cubicBezTo>
                  <a:cubicBezTo>
                    <a:pt x="2044" y="5823"/>
                    <a:pt x="2097" y="5821"/>
                    <a:pt x="2147" y="5822"/>
                  </a:cubicBezTo>
                  <a:cubicBezTo>
                    <a:pt x="2154" y="5822"/>
                    <a:pt x="2161" y="5822"/>
                    <a:pt x="2169" y="5822"/>
                  </a:cubicBezTo>
                  <a:cubicBezTo>
                    <a:pt x="2213" y="5822"/>
                    <a:pt x="2257" y="5817"/>
                    <a:pt x="2299" y="5815"/>
                  </a:cubicBezTo>
                  <a:cubicBezTo>
                    <a:pt x="2350" y="5812"/>
                    <a:pt x="2401" y="5809"/>
                    <a:pt x="2451" y="5803"/>
                  </a:cubicBezTo>
                  <a:cubicBezTo>
                    <a:pt x="2502" y="5797"/>
                    <a:pt x="2553" y="5797"/>
                    <a:pt x="2602" y="5786"/>
                  </a:cubicBezTo>
                  <a:cubicBezTo>
                    <a:pt x="2653" y="5775"/>
                    <a:pt x="2704" y="5769"/>
                    <a:pt x="2752" y="5755"/>
                  </a:cubicBezTo>
                  <a:cubicBezTo>
                    <a:pt x="2801" y="5740"/>
                    <a:pt x="2843" y="5707"/>
                    <a:pt x="2892" y="5689"/>
                  </a:cubicBezTo>
                  <a:cubicBezTo>
                    <a:pt x="2939" y="5671"/>
                    <a:pt x="2983" y="5646"/>
                    <a:pt x="3030" y="5626"/>
                  </a:cubicBezTo>
                  <a:cubicBezTo>
                    <a:pt x="3075" y="5604"/>
                    <a:pt x="3132" y="5603"/>
                    <a:pt x="3176" y="5579"/>
                  </a:cubicBezTo>
                  <a:cubicBezTo>
                    <a:pt x="3222" y="5552"/>
                    <a:pt x="3260" y="5517"/>
                    <a:pt x="3302" y="5489"/>
                  </a:cubicBezTo>
                  <a:cubicBezTo>
                    <a:pt x="3345" y="5462"/>
                    <a:pt x="3394" y="5442"/>
                    <a:pt x="3436" y="5411"/>
                  </a:cubicBezTo>
                  <a:cubicBezTo>
                    <a:pt x="3477" y="5381"/>
                    <a:pt x="3507" y="5339"/>
                    <a:pt x="3546" y="5306"/>
                  </a:cubicBezTo>
                  <a:cubicBezTo>
                    <a:pt x="3586" y="5274"/>
                    <a:pt x="3631" y="5248"/>
                    <a:pt x="3669" y="5214"/>
                  </a:cubicBezTo>
                  <a:cubicBezTo>
                    <a:pt x="3704" y="5179"/>
                    <a:pt x="3743" y="5142"/>
                    <a:pt x="3777" y="5106"/>
                  </a:cubicBezTo>
                  <a:cubicBezTo>
                    <a:pt x="3812" y="5070"/>
                    <a:pt x="3835" y="5021"/>
                    <a:pt x="3868" y="4981"/>
                  </a:cubicBezTo>
                  <a:cubicBezTo>
                    <a:pt x="3901" y="4943"/>
                    <a:pt x="3943" y="4912"/>
                    <a:pt x="3975" y="4871"/>
                  </a:cubicBezTo>
                  <a:cubicBezTo>
                    <a:pt x="4005" y="4830"/>
                    <a:pt x="4030" y="4786"/>
                    <a:pt x="4059" y="4744"/>
                  </a:cubicBezTo>
                  <a:cubicBezTo>
                    <a:pt x="4088" y="4703"/>
                    <a:pt x="4115" y="4660"/>
                    <a:pt x="4143" y="4617"/>
                  </a:cubicBezTo>
                  <a:cubicBezTo>
                    <a:pt x="4170" y="4573"/>
                    <a:pt x="4197" y="4531"/>
                    <a:pt x="4222" y="4485"/>
                  </a:cubicBezTo>
                  <a:cubicBezTo>
                    <a:pt x="4247" y="4441"/>
                    <a:pt x="4269" y="4394"/>
                    <a:pt x="4291" y="4349"/>
                  </a:cubicBezTo>
                  <a:cubicBezTo>
                    <a:pt x="4314" y="4303"/>
                    <a:pt x="4321" y="4252"/>
                    <a:pt x="4343" y="4205"/>
                  </a:cubicBezTo>
                  <a:cubicBezTo>
                    <a:pt x="4363" y="4158"/>
                    <a:pt x="4394" y="4115"/>
                    <a:pt x="4412" y="4069"/>
                  </a:cubicBezTo>
                  <a:cubicBezTo>
                    <a:pt x="4430" y="4022"/>
                    <a:pt x="4435" y="3970"/>
                    <a:pt x="4452" y="3922"/>
                  </a:cubicBezTo>
                  <a:cubicBezTo>
                    <a:pt x="4469" y="3876"/>
                    <a:pt x="4491" y="3828"/>
                    <a:pt x="4505" y="3780"/>
                  </a:cubicBezTo>
                  <a:cubicBezTo>
                    <a:pt x="4518" y="3731"/>
                    <a:pt x="4541" y="3684"/>
                    <a:pt x="4554" y="3634"/>
                  </a:cubicBezTo>
                  <a:cubicBezTo>
                    <a:pt x="4566" y="3585"/>
                    <a:pt x="4566" y="3533"/>
                    <a:pt x="4575" y="3483"/>
                  </a:cubicBezTo>
                  <a:cubicBezTo>
                    <a:pt x="4586" y="3433"/>
                    <a:pt x="4604" y="3385"/>
                    <a:pt x="4612" y="3334"/>
                  </a:cubicBezTo>
                  <a:cubicBezTo>
                    <a:pt x="4620" y="3284"/>
                    <a:pt x="4635" y="3236"/>
                    <a:pt x="4641" y="3185"/>
                  </a:cubicBezTo>
                  <a:cubicBezTo>
                    <a:pt x="4647" y="3134"/>
                    <a:pt x="4644" y="3083"/>
                    <a:pt x="4641" y="3030"/>
                  </a:cubicBezTo>
                  <a:cubicBezTo>
                    <a:pt x="4643" y="2980"/>
                    <a:pt x="4664" y="2928"/>
                    <a:pt x="4665" y="2879"/>
                  </a:cubicBezTo>
                  <a:cubicBezTo>
                    <a:pt x="4666" y="2828"/>
                    <a:pt x="4654" y="2776"/>
                    <a:pt x="4654" y="2726"/>
                  </a:cubicBezTo>
                  <a:cubicBezTo>
                    <a:pt x="4654" y="2676"/>
                    <a:pt x="4637" y="2624"/>
                    <a:pt x="4635" y="2575"/>
                  </a:cubicBezTo>
                  <a:cubicBezTo>
                    <a:pt x="4633" y="2523"/>
                    <a:pt x="4636" y="2472"/>
                    <a:pt x="4631" y="2422"/>
                  </a:cubicBezTo>
                  <a:cubicBezTo>
                    <a:pt x="4627" y="2371"/>
                    <a:pt x="4615" y="2322"/>
                    <a:pt x="4607" y="2272"/>
                  </a:cubicBezTo>
                  <a:cubicBezTo>
                    <a:pt x="4600" y="2222"/>
                    <a:pt x="4595" y="2171"/>
                    <a:pt x="4586" y="2122"/>
                  </a:cubicBezTo>
                  <a:cubicBezTo>
                    <a:pt x="4577" y="2071"/>
                    <a:pt x="4589" y="2017"/>
                    <a:pt x="4577" y="1968"/>
                  </a:cubicBezTo>
                  <a:cubicBezTo>
                    <a:pt x="4567" y="1917"/>
                    <a:pt x="4540" y="1871"/>
                    <a:pt x="4527" y="1822"/>
                  </a:cubicBezTo>
                  <a:cubicBezTo>
                    <a:pt x="4514" y="1772"/>
                    <a:pt x="4512" y="1721"/>
                    <a:pt x="4495" y="1672"/>
                  </a:cubicBezTo>
                  <a:cubicBezTo>
                    <a:pt x="4480" y="1624"/>
                    <a:pt x="4447" y="1581"/>
                    <a:pt x="4429" y="1534"/>
                  </a:cubicBezTo>
                  <a:cubicBezTo>
                    <a:pt x="4409" y="1487"/>
                    <a:pt x="4403" y="1435"/>
                    <a:pt x="4382" y="1389"/>
                  </a:cubicBezTo>
                  <a:cubicBezTo>
                    <a:pt x="4361" y="1344"/>
                    <a:pt x="4339" y="1297"/>
                    <a:pt x="4316" y="1251"/>
                  </a:cubicBezTo>
                  <a:cubicBezTo>
                    <a:pt x="4294" y="1206"/>
                    <a:pt x="4270" y="1160"/>
                    <a:pt x="4243" y="1116"/>
                  </a:cubicBezTo>
                  <a:cubicBezTo>
                    <a:pt x="4218" y="1073"/>
                    <a:pt x="4188" y="1030"/>
                    <a:pt x="4161" y="988"/>
                  </a:cubicBezTo>
                  <a:cubicBezTo>
                    <a:pt x="4132" y="946"/>
                    <a:pt x="4102" y="904"/>
                    <a:pt x="4071" y="863"/>
                  </a:cubicBezTo>
                  <a:cubicBezTo>
                    <a:pt x="4041" y="821"/>
                    <a:pt x="4000" y="789"/>
                    <a:pt x="3967" y="752"/>
                  </a:cubicBezTo>
                  <a:cubicBezTo>
                    <a:pt x="3933" y="712"/>
                    <a:pt x="3897" y="678"/>
                    <a:pt x="3862" y="642"/>
                  </a:cubicBezTo>
                  <a:cubicBezTo>
                    <a:pt x="3828" y="605"/>
                    <a:pt x="3804" y="557"/>
                    <a:pt x="3765" y="523"/>
                  </a:cubicBezTo>
                  <a:cubicBezTo>
                    <a:pt x="3727" y="488"/>
                    <a:pt x="3690" y="454"/>
                    <a:pt x="3650" y="421"/>
                  </a:cubicBezTo>
                  <a:cubicBezTo>
                    <a:pt x="3610" y="390"/>
                    <a:pt x="3564" y="367"/>
                    <a:pt x="3522" y="339"/>
                  </a:cubicBezTo>
                  <a:cubicBezTo>
                    <a:pt x="3479" y="310"/>
                    <a:pt x="3436" y="285"/>
                    <a:pt x="3392" y="260"/>
                  </a:cubicBezTo>
                  <a:cubicBezTo>
                    <a:pt x="3347" y="233"/>
                    <a:pt x="3297" y="219"/>
                    <a:pt x="3253" y="197"/>
                  </a:cubicBezTo>
                  <a:cubicBezTo>
                    <a:pt x="3207" y="175"/>
                    <a:pt x="3168" y="136"/>
                    <a:pt x="3121" y="118"/>
                  </a:cubicBezTo>
                  <a:cubicBezTo>
                    <a:pt x="3073" y="100"/>
                    <a:pt x="3024" y="82"/>
                    <a:pt x="2975" y="69"/>
                  </a:cubicBezTo>
                  <a:cubicBezTo>
                    <a:pt x="2927" y="55"/>
                    <a:pt x="2874" y="55"/>
                    <a:pt x="2824" y="44"/>
                  </a:cubicBezTo>
                  <a:cubicBezTo>
                    <a:pt x="2775" y="36"/>
                    <a:pt x="2727" y="14"/>
                    <a:pt x="2675" y="8"/>
                  </a:cubicBezTo>
                  <a:cubicBezTo>
                    <a:pt x="2625" y="2"/>
                    <a:pt x="2572" y="2"/>
                    <a:pt x="2522" y="1"/>
                  </a:cubicBezTo>
                  <a:cubicBezTo>
                    <a:pt x="2520" y="1"/>
                    <a:pt x="2517" y="1"/>
                    <a:pt x="2515" y="1"/>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1"/>
            <p:cNvSpPr/>
            <p:nvPr/>
          </p:nvSpPr>
          <p:spPr>
            <a:xfrm>
              <a:off x="3222425" y="1218150"/>
              <a:ext cx="96250" cy="124025"/>
            </a:xfrm>
            <a:custGeom>
              <a:avLst/>
              <a:gdLst/>
              <a:ahLst/>
              <a:cxnLst/>
              <a:rect l="l" t="t" r="r" b="b"/>
              <a:pathLst>
                <a:path w="3850" h="4961" extrusionOk="0">
                  <a:moveTo>
                    <a:pt x="2063" y="0"/>
                  </a:moveTo>
                  <a:cubicBezTo>
                    <a:pt x="2010" y="0"/>
                    <a:pt x="1958" y="30"/>
                    <a:pt x="1907" y="34"/>
                  </a:cubicBezTo>
                  <a:cubicBezTo>
                    <a:pt x="1901" y="35"/>
                    <a:pt x="1894" y="35"/>
                    <a:pt x="1888" y="35"/>
                  </a:cubicBezTo>
                  <a:cubicBezTo>
                    <a:pt x="1856" y="35"/>
                    <a:pt x="1824" y="30"/>
                    <a:pt x="1792" y="30"/>
                  </a:cubicBezTo>
                  <a:cubicBezTo>
                    <a:pt x="1777" y="30"/>
                    <a:pt x="1763" y="31"/>
                    <a:pt x="1748" y="34"/>
                  </a:cubicBezTo>
                  <a:cubicBezTo>
                    <a:pt x="1696" y="44"/>
                    <a:pt x="1650" y="74"/>
                    <a:pt x="1599" y="90"/>
                  </a:cubicBezTo>
                  <a:cubicBezTo>
                    <a:pt x="1550" y="107"/>
                    <a:pt x="1502" y="129"/>
                    <a:pt x="1454" y="149"/>
                  </a:cubicBezTo>
                  <a:cubicBezTo>
                    <a:pt x="1405" y="170"/>
                    <a:pt x="1355" y="181"/>
                    <a:pt x="1307" y="205"/>
                  </a:cubicBezTo>
                  <a:cubicBezTo>
                    <a:pt x="1260" y="229"/>
                    <a:pt x="1210" y="246"/>
                    <a:pt x="1166" y="274"/>
                  </a:cubicBezTo>
                  <a:cubicBezTo>
                    <a:pt x="1121" y="302"/>
                    <a:pt x="1089" y="347"/>
                    <a:pt x="1047" y="380"/>
                  </a:cubicBezTo>
                  <a:cubicBezTo>
                    <a:pt x="1006" y="410"/>
                    <a:pt x="954" y="429"/>
                    <a:pt x="914" y="464"/>
                  </a:cubicBezTo>
                  <a:cubicBezTo>
                    <a:pt x="874" y="497"/>
                    <a:pt x="852" y="549"/>
                    <a:pt x="813" y="587"/>
                  </a:cubicBezTo>
                  <a:cubicBezTo>
                    <a:pt x="777" y="623"/>
                    <a:pt x="740" y="661"/>
                    <a:pt x="707" y="701"/>
                  </a:cubicBezTo>
                  <a:cubicBezTo>
                    <a:pt x="671" y="739"/>
                    <a:pt x="622" y="767"/>
                    <a:pt x="589" y="810"/>
                  </a:cubicBezTo>
                  <a:cubicBezTo>
                    <a:pt x="558" y="852"/>
                    <a:pt x="532" y="898"/>
                    <a:pt x="503" y="943"/>
                  </a:cubicBezTo>
                  <a:cubicBezTo>
                    <a:pt x="474" y="985"/>
                    <a:pt x="458" y="1036"/>
                    <a:pt x="430" y="1082"/>
                  </a:cubicBezTo>
                  <a:cubicBezTo>
                    <a:pt x="404" y="1126"/>
                    <a:pt x="375" y="1169"/>
                    <a:pt x="350" y="1217"/>
                  </a:cubicBezTo>
                  <a:cubicBezTo>
                    <a:pt x="326" y="1264"/>
                    <a:pt x="304" y="1310"/>
                    <a:pt x="284" y="1358"/>
                  </a:cubicBezTo>
                  <a:cubicBezTo>
                    <a:pt x="262" y="1405"/>
                    <a:pt x="237" y="1452"/>
                    <a:pt x="217" y="1501"/>
                  </a:cubicBezTo>
                  <a:cubicBezTo>
                    <a:pt x="199" y="1550"/>
                    <a:pt x="174" y="1597"/>
                    <a:pt x="157" y="1647"/>
                  </a:cubicBezTo>
                  <a:cubicBezTo>
                    <a:pt x="141" y="1696"/>
                    <a:pt x="132" y="1748"/>
                    <a:pt x="119" y="1799"/>
                  </a:cubicBezTo>
                  <a:cubicBezTo>
                    <a:pt x="105" y="1851"/>
                    <a:pt x="83" y="1900"/>
                    <a:pt x="72" y="1951"/>
                  </a:cubicBezTo>
                  <a:cubicBezTo>
                    <a:pt x="60" y="2003"/>
                    <a:pt x="72" y="2058"/>
                    <a:pt x="62" y="2109"/>
                  </a:cubicBezTo>
                  <a:cubicBezTo>
                    <a:pt x="55" y="2161"/>
                    <a:pt x="28" y="2210"/>
                    <a:pt x="22" y="2263"/>
                  </a:cubicBezTo>
                  <a:cubicBezTo>
                    <a:pt x="16" y="2315"/>
                    <a:pt x="14" y="2368"/>
                    <a:pt x="11" y="2420"/>
                  </a:cubicBezTo>
                  <a:cubicBezTo>
                    <a:pt x="6" y="2473"/>
                    <a:pt x="2" y="2526"/>
                    <a:pt x="0" y="2578"/>
                  </a:cubicBezTo>
                  <a:cubicBezTo>
                    <a:pt x="0" y="2630"/>
                    <a:pt x="0" y="2683"/>
                    <a:pt x="2" y="2735"/>
                  </a:cubicBezTo>
                  <a:cubicBezTo>
                    <a:pt x="4" y="2787"/>
                    <a:pt x="11" y="2841"/>
                    <a:pt x="16" y="2893"/>
                  </a:cubicBezTo>
                  <a:cubicBezTo>
                    <a:pt x="20" y="2945"/>
                    <a:pt x="31" y="2997"/>
                    <a:pt x="38" y="3048"/>
                  </a:cubicBezTo>
                  <a:cubicBezTo>
                    <a:pt x="46" y="3101"/>
                    <a:pt x="43" y="3154"/>
                    <a:pt x="52" y="3205"/>
                  </a:cubicBezTo>
                  <a:cubicBezTo>
                    <a:pt x="61" y="3257"/>
                    <a:pt x="83" y="3307"/>
                    <a:pt x="95" y="3357"/>
                  </a:cubicBezTo>
                  <a:cubicBezTo>
                    <a:pt x="108" y="3409"/>
                    <a:pt x="119" y="3460"/>
                    <a:pt x="134" y="3511"/>
                  </a:cubicBezTo>
                  <a:cubicBezTo>
                    <a:pt x="149" y="3560"/>
                    <a:pt x="159" y="3614"/>
                    <a:pt x="177" y="3662"/>
                  </a:cubicBezTo>
                  <a:cubicBezTo>
                    <a:pt x="195" y="3710"/>
                    <a:pt x="206" y="3765"/>
                    <a:pt x="228" y="3811"/>
                  </a:cubicBezTo>
                  <a:cubicBezTo>
                    <a:pt x="249" y="3859"/>
                    <a:pt x="272" y="3907"/>
                    <a:pt x="296" y="3954"/>
                  </a:cubicBezTo>
                  <a:cubicBezTo>
                    <a:pt x="320" y="4001"/>
                    <a:pt x="370" y="4033"/>
                    <a:pt x="398" y="4076"/>
                  </a:cubicBezTo>
                  <a:cubicBezTo>
                    <a:pt x="424" y="4122"/>
                    <a:pt x="449" y="4167"/>
                    <a:pt x="479" y="4209"/>
                  </a:cubicBezTo>
                  <a:cubicBezTo>
                    <a:pt x="509" y="4252"/>
                    <a:pt x="535" y="4299"/>
                    <a:pt x="568" y="4338"/>
                  </a:cubicBezTo>
                  <a:cubicBezTo>
                    <a:pt x="601" y="4379"/>
                    <a:pt x="634" y="4420"/>
                    <a:pt x="670" y="4458"/>
                  </a:cubicBezTo>
                  <a:cubicBezTo>
                    <a:pt x="708" y="4495"/>
                    <a:pt x="746" y="4529"/>
                    <a:pt x="786" y="4564"/>
                  </a:cubicBezTo>
                  <a:cubicBezTo>
                    <a:pt x="825" y="4598"/>
                    <a:pt x="862" y="4638"/>
                    <a:pt x="904" y="4669"/>
                  </a:cubicBezTo>
                  <a:cubicBezTo>
                    <a:pt x="949" y="4699"/>
                    <a:pt x="992" y="4728"/>
                    <a:pt x="1037" y="4755"/>
                  </a:cubicBezTo>
                  <a:cubicBezTo>
                    <a:pt x="1083" y="4782"/>
                    <a:pt x="1136" y="4796"/>
                    <a:pt x="1183" y="4816"/>
                  </a:cubicBezTo>
                  <a:cubicBezTo>
                    <a:pt x="1230" y="4839"/>
                    <a:pt x="1277" y="4864"/>
                    <a:pt x="1327" y="4880"/>
                  </a:cubicBezTo>
                  <a:cubicBezTo>
                    <a:pt x="1376" y="4897"/>
                    <a:pt x="1427" y="4913"/>
                    <a:pt x="1478" y="4925"/>
                  </a:cubicBezTo>
                  <a:cubicBezTo>
                    <a:pt x="1530" y="4937"/>
                    <a:pt x="1581" y="4946"/>
                    <a:pt x="1634" y="4952"/>
                  </a:cubicBezTo>
                  <a:cubicBezTo>
                    <a:pt x="1688" y="4958"/>
                    <a:pt x="1740" y="4960"/>
                    <a:pt x="1792" y="4960"/>
                  </a:cubicBezTo>
                  <a:cubicBezTo>
                    <a:pt x="1845" y="4960"/>
                    <a:pt x="1897" y="4956"/>
                    <a:pt x="1949" y="4952"/>
                  </a:cubicBezTo>
                  <a:cubicBezTo>
                    <a:pt x="2000" y="4947"/>
                    <a:pt x="2052" y="4936"/>
                    <a:pt x="2103" y="4925"/>
                  </a:cubicBezTo>
                  <a:cubicBezTo>
                    <a:pt x="2155" y="4916"/>
                    <a:pt x="2206" y="4906"/>
                    <a:pt x="2257" y="4891"/>
                  </a:cubicBezTo>
                  <a:cubicBezTo>
                    <a:pt x="2307" y="4876"/>
                    <a:pt x="2356" y="4857"/>
                    <a:pt x="2405" y="4838"/>
                  </a:cubicBezTo>
                  <a:cubicBezTo>
                    <a:pt x="2453" y="4819"/>
                    <a:pt x="2503" y="4802"/>
                    <a:pt x="2550" y="4778"/>
                  </a:cubicBezTo>
                  <a:cubicBezTo>
                    <a:pt x="2596" y="4753"/>
                    <a:pt x="2638" y="4723"/>
                    <a:pt x="2683" y="4694"/>
                  </a:cubicBezTo>
                  <a:cubicBezTo>
                    <a:pt x="2727" y="4667"/>
                    <a:pt x="2774" y="4643"/>
                    <a:pt x="2816" y="4610"/>
                  </a:cubicBezTo>
                  <a:cubicBezTo>
                    <a:pt x="2858" y="4579"/>
                    <a:pt x="2894" y="4540"/>
                    <a:pt x="2933" y="4505"/>
                  </a:cubicBezTo>
                  <a:cubicBezTo>
                    <a:pt x="2972" y="4471"/>
                    <a:pt x="3018" y="4444"/>
                    <a:pt x="3056" y="4407"/>
                  </a:cubicBezTo>
                  <a:cubicBezTo>
                    <a:pt x="3094" y="4368"/>
                    <a:pt x="3125" y="4326"/>
                    <a:pt x="3160" y="4287"/>
                  </a:cubicBezTo>
                  <a:cubicBezTo>
                    <a:pt x="3194" y="4247"/>
                    <a:pt x="3236" y="4213"/>
                    <a:pt x="3268" y="4171"/>
                  </a:cubicBezTo>
                  <a:cubicBezTo>
                    <a:pt x="3300" y="4130"/>
                    <a:pt x="3309" y="4070"/>
                    <a:pt x="3337" y="4027"/>
                  </a:cubicBezTo>
                  <a:cubicBezTo>
                    <a:pt x="3366" y="3984"/>
                    <a:pt x="3403" y="3944"/>
                    <a:pt x="3431" y="3899"/>
                  </a:cubicBezTo>
                  <a:cubicBezTo>
                    <a:pt x="3457" y="3856"/>
                    <a:pt x="3479" y="3807"/>
                    <a:pt x="3503" y="3760"/>
                  </a:cubicBezTo>
                  <a:cubicBezTo>
                    <a:pt x="3527" y="3714"/>
                    <a:pt x="3567" y="3675"/>
                    <a:pt x="3589" y="3627"/>
                  </a:cubicBezTo>
                  <a:cubicBezTo>
                    <a:pt x="3610" y="3580"/>
                    <a:pt x="3604" y="3520"/>
                    <a:pt x="3624" y="3471"/>
                  </a:cubicBezTo>
                  <a:cubicBezTo>
                    <a:pt x="3644" y="3422"/>
                    <a:pt x="3663" y="3374"/>
                    <a:pt x="3680" y="3324"/>
                  </a:cubicBezTo>
                  <a:cubicBezTo>
                    <a:pt x="3695" y="3274"/>
                    <a:pt x="3707" y="3224"/>
                    <a:pt x="3721" y="3173"/>
                  </a:cubicBezTo>
                  <a:cubicBezTo>
                    <a:pt x="3735" y="3123"/>
                    <a:pt x="3766" y="3076"/>
                    <a:pt x="3777" y="3024"/>
                  </a:cubicBezTo>
                  <a:cubicBezTo>
                    <a:pt x="3788" y="2973"/>
                    <a:pt x="3784" y="2918"/>
                    <a:pt x="3794" y="2866"/>
                  </a:cubicBezTo>
                  <a:cubicBezTo>
                    <a:pt x="3802" y="2815"/>
                    <a:pt x="3807" y="2763"/>
                    <a:pt x="3813" y="2711"/>
                  </a:cubicBezTo>
                  <a:cubicBezTo>
                    <a:pt x="3819" y="2659"/>
                    <a:pt x="3828" y="2608"/>
                    <a:pt x="3831" y="2556"/>
                  </a:cubicBezTo>
                  <a:cubicBezTo>
                    <a:pt x="3835" y="2503"/>
                    <a:pt x="3828" y="2451"/>
                    <a:pt x="3829" y="2399"/>
                  </a:cubicBezTo>
                  <a:cubicBezTo>
                    <a:pt x="3831" y="2345"/>
                    <a:pt x="3850" y="2293"/>
                    <a:pt x="3847" y="2241"/>
                  </a:cubicBezTo>
                  <a:cubicBezTo>
                    <a:pt x="3846" y="2188"/>
                    <a:pt x="3831" y="2137"/>
                    <a:pt x="3827" y="2085"/>
                  </a:cubicBezTo>
                  <a:cubicBezTo>
                    <a:pt x="3822" y="2033"/>
                    <a:pt x="3828" y="1980"/>
                    <a:pt x="3821" y="1928"/>
                  </a:cubicBezTo>
                  <a:cubicBezTo>
                    <a:pt x="3815" y="1875"/>
                    <a:pt x="3804" y="1823"/>
                    <a:pt x="3795" y="1772"/>
                  </a:cubicBezTo>
                  <a:cubicBezTo>
                    <a:pt x="3785" y="1720"/>
                    <a:pt x="3777" y="1667"/>
                    <a:pt x="3765" y="1617"/>
                  </a:cubicBezTo>
                  <a:cubicBezTo>
                    <a:pt x="3753" y="1567"/>
                    <a:pt x="3731" y="1518"/>
                    <a:pt x="3716" y="1467"/>
                  </a:cubicBezTo>
                  <a:cubicBezTo>
                    <a:pt x="3699" y="1418"/>
                    <a:pt x="3679" y="1369"/>
                    <a:pt x="3661" y="1321"/>
                  </a:cubicBezTo>
                  <a:cubicBezTo>
                    <a:pt x="3643" y="1271"/>
                    <a:pt x="3630" y="1219"/>
                    <a:pt x="3609" y="1173"/>
                  </a:cubicBezTo>
                  <a:cubicBezTo>
                    <a:pt x="3588" y="1124"/>
                    <a:pt x="3565" y="1078"/>
                    <a:pt x="3541" y="1031"/>
                  </a:cubicBezTo>
                  <a:cubicBezTo>
                    <a:pt x="3517" y="985"/>
                    <a:pt x="3506" y="931"/>
                    <a:pt x="3479" y="886"/>
                  </a:cubicBezTo>
                  <a:cubicBezTo>
                    <a:pt x="3450" y="841"/>
                    <a:pt x="3409" y="805"/>
                    <a:pt x="3378" y="762"/>
                  </a:cubicBezTo>
                  <a:cubicBezTo>
                    <a:pt x="3348" y="719"/>
                    <a:pt x="3320" y="673"/>
                    <a:pt x="3288" y="634"/>
                  </a:cubicBezTo>
                  <a:cubicBezTo>
                    <a:pt x="3254" y="593"/>
                    <a:pt x="3216" y="556"/>
                    <a:pt x="3180" y="519"/>
                  </a:cubicBezTo>
                  <a:cubicBezTo>
                    <a:pt x="3143" y="480"/>
                    <a:pt x="3104" y="449"/>
                    <a:pt x="3064" y="413"/>
                  </a:cubicBezTo>
                  <a:cubicBezTo>
                    <a:pt x="3022" y="381"/>
                    <a:pt x="2990" y="338"/>
                    <a:pt x="2947" y="308"/>
                  </a:cubicBezTo>
                  <a:cubicBezTo>
                    <a:pt x="2905" y="277"/>
                    <a:pt x="2862" y="246"/>
                    <a:pt x="2816" y="218"/>
                  </a:cubicBezTo>
                  <a:cubicBezTo>
                    <a:pt x="2772" y="192"/>
                    <a:pt x="2714" y="187"/>
                    <a:pt x="2666" y="165"/>
                  </a:cubicBezTo>
                  <a:cubicBezTo>
                    <a:pt x="2619" y="143"/>
                    <a:pt x="2578" y="107"/>
                    <a:pt x="2528" y="90"/>
                  </a:cubicBezTo>
                  <a:cubicBezTo>
                    <a:pt x="2477" y="73"/>
                    <a:pt x="2428" y="54"/>
                    <a:pt x="2377" y="42"/>
                  </a:cubicBezTo>
                  <a:cubicBezTo>
                    <a:pt x="2326" y="31"/>
                    <a:pt x="2273" y="23"/>
                    <a:pt x="2221" y="17"/>
                  </a:cubicBezTo>
                  <a:cubicBezTo>
                    <a:pt x="2167" y="11"/>
                    <a:pt x="2114" y="0"/>
                    <a:pt x="2063" y="0"/>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1"/>
            <p:cNvSpPr/>
            <p:nvPr/>
          </p:nvSpPr>
          <p:spPr>
            <a:xfrm>
              <a:off x="3141475" y="1239175"/>
              <a:ext cx="73525" cy="88475"/>
            </a:xfrm>
            <a:custGeom>
              <a:avLst/>
              <a:gdLst/>
              <a:ahLst/>
              <a:cxnLst/>
              <a:rect l="l" t="t" r="r" b="b"/>
              <a:pathLst>
                <a:path w="2941" h="3539" extrusionOk="0">
                  <a:moveTo>
                    <a:pt x="1527" y="0"/>
                  </a:moveTo>
                  <a:cubicBezTo>
                    <a:pt x="1474" y="1"/>
                    <a:pt x="1420" y="9"/>
                    <a:pt x="1369" y="16"/>
                  </a:cubicBezTo>
                  <a:cubicBezTo>
                    <a:pt x="1317" y="24"/>
                    <a:pt x="1266" y="33"/>
                    <a:pt x="1214" y="46"/>
                  </a:cubicBezTo>
                  <a:cubicBezTo>
                    <a:pt x="1165" y="61"/>
                    <a:pt x="1109" y="67"/>
                    <a:pt x="1061" y="86"/>
                  </a:cubicBezTo>
                  <a:cubicBezTo>
                    <a:pt x="1012" y="105"/>
                    <a:pt x="961" y="127"/>
                    <a:pt x="915" y="153"/>
                  </a:cubicBezTo>
                  <a:cubicBezTo>
                    <a:pt x="869" y="177"/>
                    <a:pt x="826" y="210"/>
                    <a:pt x="782" y="240"/>
                  </a:cubicBezTo>
                  <a:cubicBezTo>
                    <a:pt x="740" y="270"/>
                    <a:pt x="707" y="316"/>
                    <a:pt x="667" y="351"/>
                  </a:cubicBezTo>
                  <a:cubicBezTo>
                    <a:pt x="627" y="384"/>
                    <a:pt x="580" y="412"/>
                    <a:pt x="543" y="451"/>
                  </a:cubicBezTo>
                  <a:cubicBezTo>
                    <a:pt x="507" y="488"/>
                    <a:pt x="465" y="523"/>
                    <a:pt x="432" y="566"/>
                  </a:cubicBezTo>
                  <a:cubicBezTo>
                    <a:pt x="400" y="607"/>
                    <a:pt x="373" y="655"/>
                    <a:pt x="344" y="699"/>
                  </a:cubicBezTo>
                  <a:cubicBezTo>
                    <a:pt x="316" y="743"/>
                    <a:pt x="297" y="795"/>
                    <a:pt x="271" y="842"/>
                  </a:cubicBezTo>
                  <a:cubicBezTo>
                    <a:pt x="245" y="888"/>
                    <a:pt x="225" y="936"/>
                    <a:pt x="203" y="985"/>
                  </a:cubicBezTo>
                  <a:cubicBezTo>
                    <a:pt x="182" y="1033"/>
                    <a:pt x="170" y="1085"/>
                    <a:pt x="152" y="1135"/>
                  </a:cubicBezTo>
                  <a:cubicBezTo>
                    <a:pt x="135" y="1185"/>
                    <a:pt x="106" y="1231"/>
                    <a:pt x="93" y="1282"/>
                  </a:cubicBezTo>
                  <a:cubicBezTo>
                    <a:pt x="79" y="1332"/>
                    <a:pt x="76" y="1384"/>
                    <a:pt x="65" y="1438"/>
                  </a:cubicBezTo>
                  <a:cubicBezTo>
                    <a:pt x="56" y="1490"/>
                    <a:pt x="52" y="1541"/>
                    <a:pt x="46" y="1594"/>
                  </a:cubicBezTo>
                  <a:cubicBezTo>
                    <a:pt x="38" y="1647"/>
                    <a:pt x="15" y="1697"/>
                    <a:pt x="13" y="1750"/>
                  </a:cubicBezTo>
                  <a:cubicBezTo>
                    <a:pt x="9" y="1804"/>
                    <a:pt x="1" y="1856"/>
                    <a:pt x="2" y="1909"/>
                  </a:cubicBezTo>
                  <a:cubicBezTo>
                    <a:pt x="3" y="1962"/>
                    <a:pt x="8" y="2017"/>
                    <a:pt x="14" y="2068"/>
                  </a:cubicBezTo>
                  <a:cubicBezTo>
                    <a:pt x="20" y="2121"/>
                    <a:pt x="56" y="2169"/>
                    <a:pt x="65" y="2220"/>
                  </a:cubicBezTo>
                  <a:cubicBezTo>
                    <a:pt x="75" y="2274"/>
                    <a:pt x="61" y="2332"/>
                    <a:pt x="75" y="2381"/>
                  </a:cubicBezTo>
                  <a:cubicBezTo>
                    <a:pt x="88" y="2432"/>
                    <a:pt x="116" y="2482"/>
                    <a:pt x="134" y="2530"/>
                  </a:cubicBezTo>
                  <a:cubicBezTo>
                    <a:pt x="152" y="2580"/>
                    <a:pt x="179" y="2625"/>
                    <a:pt x="202" y="2672"/>
                  </a:cubicBezTo>
                  <a:cubicBezTo>
                    <a:pt x="225" y="2720"/>
                    <a:pt x="255" y="2763"/>
                    <a:pt x="281" y="2809"/>
                  </a:cubicBezTo>
                  <a:cubicBezTo>
                    <a:pt x="307" y="2855"/>
                    <a:pt x="330" y="2902"/>
                    <a:pt x="360" y="2945"/>
                  </a:cubicBezTo>
                  <a:cubicBezTo>
                    <a:pt x="392" y="2987"/>
                    <a:pt x="422" y="3029"/>
                    <a:pt x="457" y="3068"/>
                  </a:cubicBezTo>
                  <a:cubicBezTo>
                    <a:pt x="493" y="3108"/>
                    <a:pt x="530" y="3144"/>
                    <a:pt x="570" y="3180"/>
                  </a:cubicBezTo>
                  <a:cubicBezTo>
                    <a:pt x="609" y="3216"/>
                    <a:pt x="643" y="3258"/>
                    <a:pt x="685" y="3289"/>
                  </a:cubicBezTo>
                  <a:cubicBezTo>
                    <a:pt x="727" y="3319"/>
                    <a:pt x="774" y="3345"/>
                    <a:pt x="820" y="3371"/>
                  </a:cubicBezTo>
                  <a:cubicBezTo>
                    <a:pt x="867" y="3398"/>
                    <a:pt x="913" y="3423"/>
                    <a:pt x="961" y="3442"/>
                  </a:cubicBezTo>
                  <a:cubicBezTo>
                    <a:pt x="1012" y="3461"/>
                    <a:pt x="1063" y="3473"/>
                    <a:pt x="1115" y="3486"/>
                  </a:cubicBezTo>
                  <a:cubicBezTo>
                    <a:pt x="1165" y="3500"/>
                    <a:pt x="1216" y="3516"/>
                    <a:pt x="1269" y="3522"/>
                  </a:cubicBezTo>
                  <a:cubicBezTo>
                    <a:pt x="1322" y="3530"/>
                    <a:pt x="1375" y="3538"/>
                    <a:pt x="1428" y="3538"/>
                  </a:cubicBezTo>
                  <a:cubicBezTo>
                    <a:pt x="1481" y="3538"/>
                    <a:pt x="1533" y="3510"/>
                    <a:pt x="1584" y="3503"/>
                  </a:cubicBezTo>
                  <a:cubicBezTo>
                    <a:pt x="1637" y="3496"/>
                    <a:pt x="1686" y="3482"/>
                    <a:pt x="1736" y="3468"/>
                  </a:cubicBezTo>
                  <a:cubicBezTo>
                    <a:pt x="1787" y="3454"/>
                    <a:pt x="1839" y="3446"/>
                    <a:pt x="1888" y="3425"/>
                  </a:cubicBezTo>
                  <a:cubicBezTo>
                    <a:pt x="1936" y="3406"/>
                    <a:pt x="1982" y="3381"/>
                    <a:pt x="2030" y="3355"/>
                  </a:cubicBezTo>
                  <a:cubicBezTo>
                    <a:pt x="2074" y="3329"/>
                    <a:pt x="2117" y="3298"/>
                    <a:pt x="2160" y="3268"/>
                  </a:cubicBezTo>
                  <a:cubicBezTo>
                    <a:pt x="2203" y="3238"/>
                    <a:pt x="2260" y="3224"/>
                    <a:pt x="2300" y="3189"/>
                  </a:cubicBezTo>
                  <a:cubicBezTo>
                    <a:pt x="2341" y="3155"/>
                    <a:pt x="2359" y="3098"/>
                    <a:pt x="2395" y="3060"/>
                  </a:cubicBezTo>
                  <a:cubicBezTo>
                    <a:pt x="2432" y="3022"/>
                    <a:pt x="2474" y="2991"/>
                    <a:pt x="2508" y="2947"/>
                  </a:cubicBezTo>
                  <a:cubicBezTo>
                    <a:pt x="2539" y="2907"/>
                    <a:pt x="2570" y="2863"/>
                    <a:pt x="2599" y="2819"/>
                  </a:cubicBezTo>
                  <a:cubicBezTo>
                    <a:pt x="2627" y="2775"/>
                    <a:pt x="2653" y="2729"/>
                    <a:pt x="2679" y="2683"/>
                  </a:cubicBezTo>
                  <a:cubicBezTo>
                    <a:pt x="2704" y="2636"/>
                    <a:pt x="2724" y="2587"/>
                    <a:pt x="2745" y="2539"/>
                  </a:cubicBezTo>
                  <a:cubicBezTo>
                    <a:pt x="2768" y="2490"/>
                    <a:pt x="2787" y="2442"/>
                    <a:pt x="2805" y="2392"/>
                  </a:cubicBezTo>
                  <a:cubicBezTo>
                    <a:pt x="2823" y="2344"/>
                    <a:pt x="2850" y="2297"/>
                    <a:pt x="2863" y="2246"/>
                  </a:cubicBezTo>
                  <a:cubicBezTo>
                    <a:pt x="2876" y="2194"/>
                    <a:pt x="2881" y="2143"/>
                    <a:pt x="2892" y="2089"/>
                  </a:cubicBezTo>
                  <a:cubicBezTo>
                    <a:pt x="2903" y="2037"/>
                    <a:pt x="2923" y="1988"/>
                    <a:pt x="2929" y="1934"/>
                  </a:cubicBezTo>
                  <a:cubicBezTo>
                    <a:pt x="2936" y="1882"/>
                    <a:pt x="2936" y="1828"/>
                    <a:pt x="2939" y="1773"/>
                  </a:cubicBezTo>
                  <a:cubicBezTo>
                    <a:pt x="2940" y="1719"/>
                    <a:pt x="2926" y="1667"/>
                    <a:pt x="2923" y="1613"/>
                  </a:cubicBezTo>
                  <a:cubicBezTo>
                    <a:pt x="2922" y="1561"/>
                    <a:pt x="2922" y="1508"/>
                    <a:pt x="2916" y="1456"/>
                  </a:cubicBezTo>
                  <a:cubicBezTo>
                    <a:pt x="2910" y="1401"/>
                    <a:pt x="2897" y="1352"/>
                    <a:pt x="2887" y="1300"/>
                  </a:cubicBezTo>
                  <a:cubicBezTo>
                    <a:pt x="2877" y="1249"/>
                    <a:pt x="2896" y="1189"/>
                    <a:pt x="2881" y="1140"/>
                  </a:cubicBezTo>
                  <a:cubicBezTo>
                    <a:pt x="2867" y="1088"/>
                    <a:pt x="2831" y="1043"/>
                    <a:pt x="2813" y="994"/>
                  </a:cubicBezTo>
                  <a:cubicBezTo>
                    <a:pt x="2795" y="945"/>
                    <a:pt x="2782" y="893"/>
                    <a:pt x="2759" y="845"/>
                  </a:cubicBezTo>
                  <a:cubicBezTo>
                    <a:pt x="2738" y="797"/>
                    <a:pt x="2715" y="749"/>
                    <a:pt x="2690" y="704"/>
                  </a:cubicBezTo>
                  <a:cubicBezTo>
                    <a:pt x="2662" y="658"/>
                    <a:pt x="2623" y="620"/>
                    <a:pt x="2593" y="578"/>
                  </a:cubicBezTo>
                  <a:cubicBezTo>
                    <a:pt x="2562" y="535"/>
                    <a:pt x="2539" y="486"/>
                    <a:pt x="2504" y="446"/>
                  </a:cubicBezTo>
                  <a:cubicBezTo>
                    <a:pt x="2469" y="407"/>
                    <a:pt x="2430" y="371"/>
                    <a:pt x="2390" y="336"/>
                  </a:cubicBezTo>
                  <a:cubicBezTo>
                    <a:pt x="2352" y="299"/>
                    <a:pt x="2315" y="260"/>
                    <a:pt x="2273" y="230"/>
                  </a:cubicBezTo>
                  <a:cubicBezTo>
                    <a:pt x="2231" y="200"/>
                    <a:pt x="2175" y="188"/>
                    <a:pt x="2129" y="161"/>
                  </a:cubicBezTo>
                  <a:cubicBezTo>
                    <a:pt x="2084" y="136"/>
                    <a:pt x="2036" y="116"/>
                    <a:pt x="1987" y="97"/>
                  </a:cubicBezTo>
                  <a:cubicBezTo>
                    <a:pt x="1939" y="76"/>
                    <a:pt x="1896" y="36"/>
                    <a:pt x="1844" y="22"/>
                  </a:cubicBezTo>
                  <a:cubicBezTo>
                    <a:pt x="1830" y="18"/>
                    <a:pt x="1814" y="17"/>
                    <a:pt x="1798" y="17"/>
                  </a:cubicBezTo>
                  <a:cubicBezTo>
                    <a:pt x="1770" y="17"/>
                    <a:pt x="1740" y="21"/>
                    <a:pt x="1712" y="21"/>
                  </a:cubicBezTo>
                  <a:cubicBezTo>
                    <a:pt x="1703" y="21"/>
                    <a:pt x="1693" y="20"/>
                    <a:pt x="1684" y="19"/>
                  </a:cubicBezTo>
                  <a:cubicBezTo>
                    <a:pt x="1630" y="12"/>
                    <a:pt x="1579" y="0"/>
                    <a:pt x="1527" y="0"/>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1"/>
            <p:cNvSpPr/>
            <p:nvPr/>
          </p:nvSpPr>
          <p:spPr>
            <a:xfrm>
              <a:off x="3177600" y="1721950"/>
              <a:ext cx="52375" cy="63625"/>
            </a:xfrm>
            <a:custGeom>
              <a:avLst/>
              <a:gdLst/>
              <a:ahLst/>
              <a:cxnLst/>
              <a:rect l="l" t="t" r="r" b="b"/>
              <a:pathLst>
                <a:path w="2095" h="2545" extrusionOk="0">
                  <a:moveTo>
                    <a:pt x="2060" y="1"/>
                  </a:moveTo>
                  <a:cubicBezTo>
                    <a:pt x="2052" y="1"/>
                    <a:pt x="2044" y="4"/>
                    <a:pt x="2037" y="9"/>
                  </a:cubicBezTo>
                  <a:cubicBezTo>
                    <a:pt x="2017" y="28"/>
                    <a:pt x="1998" y="48"/>
                    <a:pt x="1980" y="69"/>
                  </a:cubicBezTo>
                  <a:cubicBezTo>
                    <a:pt x="1963" y="87"/>
                    <a:pt x="1946" y="103"/>
                    <a:pt x="1930" y="120"/>
                  </a:cubicBezTo>
                  <a:cubicBezTo>
                    <a:pt x="1912" y="137"/>
                    <a:pt x="1894" y="154"/>
                    <a:pt x="1876" y="168"/>
                  </a:cubicBezTo>
                  <a:cubicBezTo>
                    <a:pt x="1854" y="185"/>
                    <a:pt x="1835" y="203"/>
                    <a:pt x="1815" y="221"/>
                  </a:cubicBezTo>
                  <a:cubicBezTo>
                    <a:pt x="1793" y="241"/>
                    <a:pt x="1775" y="260"/>
                    <a:pt x="1757" y="282"/>
                  </a:cubicBezTo>
                  <a:cubicBezTo>
                    <a:pt x="1742" y="299"/>
                    <a:pt x="1726" y="317"/>
                    <a:pt x="1709" y="333"/>
                  </a:cubicBezTo>
                  <a:cubicBezTo>
                    <a:pt x="1690" y="350"/>
                    <a:pt x="1672" y="365"/>
                    <a:pt x="1653" y="380"/>
                  </a:cubicBezTo>
                  <a:cubicBezTo>
                    <a:pt x="1631" y="398"/>
                    <a:pt x="1610" y="415"/>
                    <a:pt x="1591" y="433"/>
                  </a:cubicBezTo>
                  <a:cubicBezTo>
                    <a:pt x="1570" y="453"/>
                    <a:pt x="1552" y="474"/>
                    <a:pt x="1537" y="496"/>
                  </a:cubicBezTo>
                  <a:cubicBezTo>
                    <a:pt x="1521" y="514"/>
                    <a:pt x="1508" y="533"/>
                    <a:pt x="1491" y="550"/>
                  </a:cubicBezTo>
                  <a:lnTo>
                    <a:pt x="1461" y="579"/>
                  </a:lnTo>
                  <a:cubicBezTo>
                    <a:pt x="1435" y="605"/>
                    <a:pt x="1409" y="632"/>
                    <a:pt x="1383" y="659"/>
                  </a:cubicBezTo>
                  <a:cubicBezTo>
                    <a:pt x="1365" y="676"/>
                    <a:pt x="1349" y="693"/>
                    <a:pt x="1331" y="708"/>
                  </a:cubicBezTo>
                  <a:cubicBezTo>
                    <a:pt x="1310" y="726"/>
                    <a:pt x="1291" y="745"/>
                    <a:pt x="1273" y="765"/>
                  </a:cubicBezTo>
                  <a:cubicBezTo>
                    <a:pt x="1253" y="786"/>
                    <a:pt x="1235" y="808"/>
                    <a:pt x="1218" y="829"/>
                  </a:cubicBezTo>
                  <a:cubicBezTo>
                    <a:pt x="1205" y="848"/>
                    <a:pt x="1189" y="866"/>
                    <a:pt x="1174" y="883"/>
                  </a:cubicBezTo>
                  <a:cubicBezTo>
                    <a:pt x="1157" y="901"/>
                    <a:pt x="1139" y="917"/>
                    <a:pt x="1121" y="934"/>
                  </a:cubicBezTo>
                  <a:cubicBezTo>
                    <a:pt x="1101" y="950"/>
                    <a:pt x="1080" y="969"/>
                    <a:pt x="1062" y="989"/>
                  </a:cubicBezTo>
                  <a:cubicBezTo>
                    <a:pt x="1042" y="1010"/>
                    <a:pt x="1025" y="1034"/>
                    <a:pt x="1011" y="1057"/>
                  </a:cubicBezTo>
                  <a:cubicBezTo>
                    <a:pt x="998" y="1076"/>
                    <a:pt x="985" y="1096"/>
                    <a:pt x="970" y="1113"/>
                  </a:cubicBezTo>
                  <a:cubicBezTo>
                    <a:pt x="954" y="1131"/>
                    <a:pt x="937" y="1148"/>
                    <a:pt x="919" y="1165"/>
                  </a:cubicBezTo>
                  <a:cubicBezTo>
                    <a:pt x="899" y="1183"/>
                    <a:pt x="879" y="1202"/>
                    <a:pt x="863" y="1222"/>
                  </a:cubicBezTo>
                  <a:lnTo>
                    <a:pt x="828" y="1263"/>
                  </a:lnTo>
                  <a:cubicBezTo>
                    <a:pt x="805" y="1288"/>
                    <a:pt x="783" y="1314"/>
                    <a:pt x="763" y="1341"/>
                  </a:cubicBezTo>
                  <a:cubicBezTo>
                    <a:pt x="730" y="1380"/>
                    <a:pt x="696" y="1420"/>
                    <a:pt x="666" y="1459"/>
                  </a:cubicBezTo>
                  <a:cubicBezTo>
                    <a:pt x="633" y="1500"/>
                    <a:pt x="603" y="1542"/>
                    <a:pt x="572" y="1580"/>
                  </a:cubicBezTo>
                  <a:cubicBezTo>
                    <a:pt x="554" y="1607"/>
                    <a:pt x="536" y="1632"/>
                    <a:pt x="519" y="1657"/>
                  </a:cubicBezTo>
                  <a:cubicBezTo>
                    <a:pt x="507" y="1674"/>
                    <a:pt x="496" y="1691"/>
                    <a:pt x="484" y="1706"/>
                  </a:cubicBezTo>
                  <a:cubicBezTo>
                    <a:pt x="469" y="1728"/>
                    <a:pt x="454" y="1746"/>
                    <a:pt x="439" y="1764"/>
                  </a:cubicBezTo>
                  <a:cubicBezTo>
                    <a:pt x="422" y="1785"/>
                    <a:pt x="404" y="1807"/>
                    <a:pt x="388" y="1830"/>
                  </a:cubicBezTo>
                  <a:cubicBezTo>
                    <a:pt x="357" y="1875"/>
                    <a:pt x="328" y="1917"/>
                    <a:pt x="302" y="1958"/>
                  </a:cubicBezTo>
                  <a:cubicBezTo>
                    <a:pt x="272" y="2003"/>
                    <a:pt x="245" y="2048"/>
                    <a:pt x="221" y="2088"/>
                  </a:cubicBezTo>
                  <a:cubicBezTo>
                    <a:pt x="192" y="2136"/>
                    <a:pt x="167" y="2181"/>
                    <a:pt x="144" y="2221"/>
                  </a:cubicBezTo>
                  <a:cubicBezTo>
                    <a:pt x="125" y="2255"/>
                    <a:pt x="113" y="2288"/>
                    <a:pt x="104" y="2317"/>
                  </a:cubicBezTo>
                  <a:cubicBezTo>
                    <a:pt x="98" y="2335"/>
                    <a:pt x="92" y="2352"/>
                    <a:pt x="86" y="2365"/>
                  </a:cubicBezTo>
                  <a:cubicBezTo>
                    <a:pt x="66" y="2406"/>
                    <a:pt x="55" y="2420"/>
                    <a:pt x="46" y="2431"/>
                  </a:cubicBezTo>
                  <a:cubicBezTo>
                    <a:pt x="30" y="2448"/>
                    <a:pt x="19" y="2461"/>
                    <a:pt x="7" y="2502"/>
                  </a:cubicBezTo>
                  <a:cubicBezTo>
                    <a:pt x="1" y="2520"/>
                    <a:pt x="12" y="2538"/>
                    <a:pt x="29" y="2542"/>
                  </a:cubicBezTo>
                  <a:cubicBezTo>
                    <a:pt x="31" y="2544"/>
                    <a:pt x="35" y="2544"/>
                    <a:pt x="37" y="2544"/>
                  </a:cubicBezTo>
                  <a:cubicBezTo>
                    <a:pt x="52" y="2544"/>
                    <a:pt x="65" y="2535"/>
                    <a:pt x="71" y="2519"/>
                  </a:cubicBezTo>
                  <a:cubicBezTo>
                    <a:pt x="79" y="2489"/>
                    <a:pt x="86" y="2483"/>
                    <a:pt x="95" y="2473"/>
                  </a:cubicBezTo>
                  <a:cubicBezTo>
                    <a:pt x="107" y="2458"/>
                    <a:pt x="123" y="2443"/>
                    <a:pt x="146" y="2392"/>
                  </a:cubicBezTo>
                  <a:cubicBezTo>
                    <a:pt x="153" y="2376"/>
                    <a:pt x="159" y="2358"/>
                    <a:pt x="168" y="2336"/>
                  </a:cubicBezTo>
                  <a:cubicBezTo>
                    <a:pt x="176" y="2309"/>
                    <a:pt x="187" y="2280"/>
                    <a:pt x="202" y="2251"/>
                  </a:cubicBezTo>
                  <a:cubicBezTo>
                    <a:pt x="224" y="2213"/>
                    <a:pt x="249" y="2168"/>
                    <a:pt x="278" y="2119"/>
                  </a:cubicBezTo>
                  <a:cubicBezTo>
                    <a:pt x="302" y="2081"/>
                    <a:pt x="328" y="2037"/>
                    <a:pt x="358" y="1991"/>
                  </a:cubicBezTo>
                  <a:cubicBezTo>
                    <a:pt x="385" y="1950"/>
                    <a:pt x="413" y="1907"/>
                    <a:pt x="443" y="1864"/>
                  </a:cubicBezTo>
                  <a:cubicBezTo>
                    <a:pt x="457" y="1843"/>
                    <a:pt x="473" y="1823"/>
                    <a:pt x="490" y="1803"/>
                  </a:cubicBezTo>
                  <a:cubicBezTo>
                    <a:pt x="507" y="1784"/>
                    <a:pt x="523" y="1764"/>
                    <a:pt x="539" y="1743"/>
                  </a:cubicBezTo>
                  <a:cubicBezTo>
                    <a:pt x="551" y="1726"/>
                    <a:pt x="563" y="1710"/>
                    <a:pt x="575" y="1692"/>
                  </a:cubicBezTo>
                  <a:cubicBezTo>
                    <a:pt x="592" y="1668"/>
                    <a:pt x="608" y="1643"/>
                    <a:pt x="626" y="1619"/>
                  </a:cubicBezTo>
                  <a:cubicBezTo>
                    <a:pt x="656" y="1579"/>
                    <a:pt x="686" y="1538"/>
                    <a:pt x="720" y="1498"/>
                  </a:cubicBezTo>
                  <a:cubicBezTo>
                    <a:pt x="750" y="1459"/>
                    <a:pt x="782" y="1420"/>
                    <a:pt x="816" y="1379"/>
                  </a:cubicBezTo>
                  <a:cubicBezTo>
                    <a:pt x="835" y="1354"/>
                    <a:pt x="858" y="1330"/>
                    <a:pt x="879" y="1304"/>
                  </a:cubicBezTo>
                  <a:lnTo>
                    <a:pt x="914" y="1263"/>
                  </a:lnTo>
                  <a:cubicBezTo>
                    <a:pt x="929" y="1245"/>
                    <a:pt x="947" y="1227"/>
                    <a:pt x="965" y="1210"/>
                  </a:cubicBezTo>
                  <a:cubicBezTo>
                    <a:pt x="985" y="1192"/>
                    <a:pt x="1004" y="1173"/>
                    <a:pt x="1022" y="1154"/>
                  </a:cubicBezTo>
                  <a:cubicBezTo>
                    <a:pt x="1038" y="1136"/>
                    <a:pt x="1052" y="1113"/>
                    <a:pt x="1067" y="1092"/>
                  </a:cubicBezTo>
                  <a:cubicBezTo>
                    <a:pt x="1082" y="1070"/>
                    <a:pt x="1096" y="1050"/>
                    <a:pt x="1113" y="1032"/>
                  </a:cubicBezTo>
                  <a:cubicBezTo>
                    <a:pt x="1127" y="1013"/>
                    <a:pt x="1147" y="997"/>
                    <a:pt x="1165" y="980"/>
                  </a:cubicBezTo>
                  <a:cubicBezTo>
                    <a:pt x="1185" y="963"/>
                    <a:pt x="1205" y="944"/>
                    <a:pt x="1223" y="925"/>
                  </a:cubicBezTo>
                  <a:cubicBezTo>
                    <a:pt x="1241" y="907"/>
                    <a:pt x="1256" y="888"/>
                    <a:pt x="1271" y="868"/>
                  </a:cubicBezTo>
                  <a:cubicBezTo>
                    <a:pt x="1286" y="846"/>
                    <a:pt x="1303" y="827"/>
                    <a:pt x="1321" y="808"/>
                  </a:cubicBezTo>
                  <a:cubicBezTo>
                    <a:pt x="1338" y="789"/>
                    <a:pt x="1356" y="772"/>
                    <a:pt x="1375" y="754"/>
                  </a:cubicBezTo>
                  <a:cubicBezTo>
                    <a:pt x="1394" y="737"/>
                    <a:pt x="1412" y="719"/>
                    <a:pt x="1430" y="701"/>
                  </a:cubicBezTo>
                  <a:lnTo>
                    <a:pt x="1509" y="622"/>
                  </a:lnTo>
                  <a:lnTo>
                    <a:pt x="1538" y="592"/>
                  </a:lnTo>
                  <a:cubicBezTo>
                    <a:pt x="1556" y="574"/>
                    <a:pt x="1570" y="554"/>
                    <a:pt x="1587" y="533"/>
                  </a:cubicBezTo>
                  <a:cubicBezTo>
                    <a:pt x="1604" y="513"/>
                    <a:pt x="1619" y="494"/>
                    <a:pt x="1637" y="476"/>
                  </a:cubicBezTo>
                  <a:cubicBezTo>
                    <a:pt x="1654" y="459"/>
                    <a:pt x="1673" y="444"/>
                    <a:pt x="1694" y="428"/>
                  </a:cubicBezTo>
                  <a:cubicBezTo>
                    <a:pt x="1715" y="411"/>
                    <a:pt x="1736" y="396"/>
                    <a:pt x="1756" y="378"/>
                  </a:cubicBezTo>
                  <a:cubicBezTo>
                    <a:pt x="1774" y="361"/>
                    <a:pt x="1791" y="342"/>
                    <a:pt x="1807" y="323"/>
                  </a:cubicBezTo>
                  <a:cubicBezTo>
                    <a:pt x="1824" y="305"/>
                    <a:pt x="1841" y="284"/>
                    <a:pt x="1860" y="266"/>
                  </a:cubicBezTo>
                  <a:cubicBezTo>
                    <a:pt x="1878" y="248"/>
                    <a:pt x="1898" y="232"/>
                    <a:pt x="1918" y="215"/>
                  </a:cubicBezTo>
                  <a:cubicBezTo>
                    <a:pt x="1937" y="198"/>
                    <a:pt x="1957" y="181"/>
                    <a:pt x="1975" y="166"/>
                  </a:cubicBezTo>
                  <a:cubicBezTo>
                    <a:pt x="1993" y="149"/>
                    <a:pt x="2010" y="130"/>
                    <a:pt x="2028" y="111"/>
                  </a:cubicBezTo>
                  <a:cubicBezTo>
                    <a:pt x="2045" y="93"/>
                    <a:pt x="2061" y="72"/>
                    <a:pt x="2082" y="57"/>
                  </a:cubicBezTo>
                  <a:cubicBezTo>
                    <a:pt x="2094" y="44"/>
                    <a:pt x="2095" y="24"/>
                    <a:pt x="2083" y="11"/>
                  </a:cubicBezTo>
                  <a:cubicBezTo>
                    <a:pt x="2076" y="4"/>
                    <a:pt x="2068" y="1"/>
                    <a:pt x="20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1"/>
            <p:cNvSpPr/>
            <p:nvPr/>
          </p:nvSpPr>
          <p:spPr>
            <a:xfrm>
              <a:off x="2897475" y="2922475"/>
              <a:ext cx="1345550" cy="2338675"/>
            </a:xfrm>
            <a:custGeom>
              <a:avLst/>
              <a:gdLst/>
              <a:ahLst/>
              <a:cxnLst/>
              <a:rect l="l" t="t" r="r" b="b"/>
              <a:pathLst>
                <a:path w="53822" h="93547" extrusionOk="0">
                  <a:moveTo>
                    <a:pt x="20531" y="0"/>
                  </a:moveTo>
                  <a:lnTo>
                    <a:pt x="20449" y="132"/>
                  </a:lnTo>
                  <a:cubicBezTo>
                    <a:pt x="20422" y="176"/>
                    <a:pt x="20390" y="218"/>
                    <a:pt x="20364" y="262"/>
                  </a:cubicBezTo>
                  <a:cubicBezTo>
                    <a:pt x="20337" y="306"/>
                    <a:pt x="20319" y="356"/>
                    <a:pt x="20291" y="400"/>
                  </a:cubicBezTo>
                  <a:cubicBezTo>
                    <a:pt x="20265" y="444"/>
                    <a:pt x="20235" y="487"/>
                    <a:pt x="20209" y="532"/>
                  </a:cubicBezTo>
                  <a:cubicBezTo>
                    <a:pt x="20181" y="576"/>
                    <a:pt x="20137" y="611"/>
                    <a:pt x="20109" y="654"/>
                  </a:cubicBezTo>
                  <a:cubicBezTo>
                    <a:pt x="20083" y="698"/>
                    <a:pt x="20071" y="752"/>
                    <a:pt x="20043" y="796"/>
                  </a:cubicBezTo>
                  <a:lnTo>
                    <a:pt x="19962" y="928"/>
                  </a:lnTo>
                  <a:cubicBezTo>
                    <a:pt x="19934" y="972"/>
                    <a:pt x="19910" y="1019"/>
                    <a:pt x="19883" y="1063"/>
                  </a:cubicBezTo>
                  <a:cubicBezTo>
                    <a:pt x="19855" y="1107"/>
                    <a:pt x="19813" y="1141"/>
                    <a:pt x="19785" y="1184"/>
                  </a:cubicBezTo>
                  <a:cubicBezTo>
                    <a:pt x="19756" y="1228"/>
                    <a:pt x="19722" y="1267"/>
                    <a:pt x="19694" y="1311"/>
                  </a:cubicBezTo>
                  <a:cubicBezTo>
                    <a:pt x="19665" y="1356"/>
                    <a:pt x="19636" y="1398"/>
                    <a:pt x="19607" y="1442"/>
                  </a:cubicBezTo>
                  <a:cubicBezTo>
                    <a:pt x="19579" y="1485"/>
                    <a:pt x="19573" y="1543"/>
                    <a:pt x="19545" y="1587"/>
                  </a:cubicBezTo>
                  <a:cubicBezTo>
                    <a:pt x="19516" y="1631"/>
                    <a:pt x="19491" y="1674"/>
                    <a:pt x="19461" y="1719"/>
                  </a:cubicBezTo>
                  <a:cubicBezTo>
                    <a:pt x="19434" y="1763"/>
                    <a:pt x="19392" y="1795"/>
                    <a:pt x="19363" y="1840"/>
                  </a:cubicBezTo>
                  <a:cubicBezTo>
                    <a:pt x="19334" y="1884"/>
                    <a:pt x="19319" y="1935"/>
                    <a:pt x="19289" y="1977"/>
                  </a:cubicBezTo>
                  <a:cubicBezTo>
                    <a:pt x="19260" y="2022"/>
                    <a:pt x="19229" y="2062"/>
                    <a:pt x="19200" y="2104"/>
                  </a:cubicBezTo>
                  <a:cubicBezTo>
                    <a:pt x="19171" y="2147"/>
                    <a:pt x="19140" y="2189"/>
                    <a:pt x="19113" y="2234"/>
                  </a:cubicBezTo>
                  <a:cubicBezTo>
                    <a:pt x="19084" y="2276"/>
                    <a:pt x="19046" y="2314"/>
                    <a:pt x="19017" y="2357"/>
                  </a:cubicBezTo>
                  <a:cubicBezTo>
                    <a:pt x="18988" y="2400"/>
                    <a:pt x="18958" y="2442"/>
                    <a:pt x="18929" y="2486"/>
                  </a:cubicBezTo>
                  <a:cubicBezTo>
                    <a:pt x="18901" y="2528"/>
                    <a:pt x="18872" y="2573"/>
                    <a:pt x="18843" y="2617"/>
                  </a:cubicBezTo>
                  <a:cubicBezTo>
                    <a:pt x="18813" y="2659"/>
                    <a:pt x="18792" y="2707"/>
                    <a:pt x="18763" y="2750"/>
                  </a:cubicBezTo>
                  <a:cubicBezTo>
                    <a:pt x="18734" y="2792"/>
                    <a:pt x="18708" y="2839"/>
                    <a:pt x="18679" y="2882"/>
                  </a:cubicBezTo>
                  <a:cubicBezTo>
                    <a:pt x="18649" y="2924"/>
                    <a:pt x="18616" y="2963"/>
                    <a:pt x="18586" y="3005"/>
                  </a:cubicBezTo>
                  <a:cubicBezTo>
                    <a:pt x="18555" y="3048"/>
                    <a:pt x="18519" y="3085"/>
                    <a:pt x="18489" y="3128"/>
                  </a:cubicBezTo>
                  <a:cubicBezTo>
                    <a:pt x="18459" y="3170"/>
                    <a:pt x="18436" y="3217"/>
                    <a:pt x="18405" y="3260"/>
                  </a:cubicBezTo>
                  <a:cubicBezTo>
                    <a:pt x="18375" y="3302"/>
                    <a:pt x="18347" y="3346"/>
                    <a:pt x="18317" y="3388"/>
                  </a:cubicBezTo>
                  <a:cubicBezTo>
                    <a:pt x="18287" y="3431"/>
                    <a:pt x="18237" y="3458"/>
                    <a:pt x="18207" y="3501"/>
                  </a:cubicBezTo>
                  <a:cubicBezTo>
                    <a:pt x="18176" y="3543"/>
                    <a:pt x="18151" y="3588"/>
                    <a:pt x="18121" y="3629"/>
                  </a:cubicBezTo>
                  <a:lnTo>
                    <a:pt x="18030" y="3756"/>
                  </a:lnTo>
                  <a:cubicBezTo>
                    <a:pt x="18000" y="3799"/>
                    <a:pt x="17981" y="3851"/>
                    <a:pt x="17951" y="3891"/>
                  </a:cubicBezTo>
                  <a:cubicBezTo>
                    <a:pt x="17921" y="3933"/>
                    <a:pt x="17892" y="3978"/>
                    <a:pt x="17861" y="4018"/>
                  </a:cubicBezTo>
                  <a:cubicBezTo>
                    <a:pt x="17831" y="4060"/>
                    <a:pt x="17789" y="4094"/>
                    <a:pt x="17758" y="4135"/>
                  </a:cubicBezTo>
                  <a:cubicBezTo>
                    <a:pt x="17728" y="4178"/>
                    <a:pt x="17709" y="4227"/>
                    <a:pt x="17679" y="4269"/>
                  </a:cubicBezTo>
                  <a:cubicBezTo>
                    <a:pt x="17648" y="4311"/>
                    <a:pt x="17602" y="4343"/>
                    <a:pt x="17572" y="4384"/>
                  </a:cubicBezTo>
                  <a:cubicBezTo>
                    <a:pt x="17540" y="4426"/>
                    <a:pt x="17516" y="4471"/>
                    <a:pt x="17485" y="4512"/>
                  </a:cubicBezTo>
                  <a:cubicBezTo>
                    <a:pt x="17453" y="4553"/>
                    <a:pt x="17424" y="4597"/>
                    <a:pt x="17394" y="4638"/>
                  </a:cubicBezTo>
                  <a:cubicBezTo>
                    <a:pt x="17362" y="4678"/>
                    <a:pt x="17328" y="4719"/>
                    <a:pt x="17298" y="4760"/>
                  </a:cubicBezTo>
                  <a:cubicBezTo>
                    <a:pt x="17267" y="4802"/>
                    <a:pt x="17224" y="4834"/>
                    <a:pt x="17193" y="4876"/>
                  </a:cubicBezTo>
                  <a:cubicBezTo>
                    <a:pt x="17160" y="4917"/>
                    <a:pt x="17141" y="4966"/>
                    <a:pt x="17109" y="5008"/>
                  </a:cubicBezTo>
                  <a:cubicBezTo>
                    <a:pt x="17078" y="5047"/>
                    <a:pt x="17054" y="5095"/>
                    <a:pt x="17021" y="5136"/>
                  </a:cubicBezTo>
                  <a:cubicBezTo>
                    <a:pt x="16989" y="5177"/>
                    <a:pt x="16947" y="5210"/>
                    <a:pt x="16915" y="5251"/>
                  </a:cubicBezTo>
                  <a:cubicBezTo>
                    <a:pt x="16884" y="5292"/>
                    <a:pt x="16851" y="5335"/>
                    <a:pt x="16820" y="5373"/>
                  </a:cubicBezTo>
                  <a:cubicBezTo>
                    <a:pt x="16788" y="5414"/>
                    <a:pt x="16753" y="5453"/>
                    <a:pt x="16722" y="5494"/>
                  </a:cubicBezTo>
                  <a:cubicBezTo>
                    <a:pt x="16690" y="5536"/>
                    <a:pt x="16673" y="5589"/>
                    <a:pt x="16642" y="5629"/>
                  </a:cubicBezTo>
                  <a:cubicBezTo>
                    <a:pt x="16609" y="5670"/>
                    <a:pt x="16567" y="5704"/>
                    <a:pt x="16535" y="5743"/>
                  </a:cubicBezTo>
                  <a:cubicBezTo>
                    <a:pt x="16504" y="5784"/>
                    <a:pt x="16464" y="5819"/>
                    <a:pt x="16431" y="5859"/>
                  </a:cubicBezTo>
                  <a:cubicBezTo>
                    <a:pt x="16399" y="5900"/>
                    <a:pt x="16363" y="5937"/>
                    <a:pt x="16329" y="5978"/>
                  </a:cubicBezTo>
                  <a:cubicBezTo>
                    <a:pt x="16297" y="6019"/>
                    <a:pt x="16286" y="6075"/>
                    <a:pt x="16252" y="6116"/>
                  </a:cubicBezTo>
                  <a:cubicBezTo>
                    <a:pt x="16219" y="6156"/>
                    <a:pt x="16177" y="6188"/>
                    <a:pt x="16143" y="6227"/>
                  </a:cubicBezTo>
                  <a:cubicBezTo>
                    <a:pt x="16110" y="6268"/>
                    <a:pt x="16086" y="6316"/>
                    <a:pt x="16052" y="6354"/>
                  </a:cubicBezTo>
                  <a:cubicBezTo>
                    <a:pt x="16019" y="6396"/>
                    <a:pt x="15972" y="6422"/>
                    <a:pt x="15939" y="6462"/>
                  </a:cubicBezTo>
                  <a:cubicBezTo>
                    <a:pt x="15905" y="6501"/>
                    <a:pt x="15876" y="6546"/>
                    <a:pt x="15844" y="6585"/>
                  </a:cubicBezTo>
                  <a:cubicBezTo>
                    <a:pt x="15810" y="6625"/>
                    <a:pt x="15790" y="6675"/>
                    <a:pt x="15758" y="6715"/>
                  </a:cubicBezTo>
                  <a:cubicBezTo>
                    <a:pt x="15724" y="6754"/>
                    <a:pt x="15679" y="6784"/>
                    <a:pt x="15645" y="6824"/>
                  </a:cubicBezTo>
                  <a:cubicBezTo>
                    <a:pt x="15612" y="6863"/>
                    <a:pt x="15590" y="6913"/>
                    <a:pt x="15558" y="6954"/>
                  </a:cubicBezTo>
                  <a:cubicBezTo>
                    <a:pt x="15524" y="6994"/>
                    <a:pt x="15479" y="7024"/>
                    <a:pt x="15445" y="7063"/>
                  </a:cubicBezTo>
                  <a:cubicBezTo>
                    <a:pt x="15412" y="7103"/>
                    <a:pt x="15378" y="7142"/>
                    <a:pt x="15343" y="7182"/>
                  </a:cubicBezTo>
                  <a:cubicBezTo>
                    <a:pt x="15311" y="7220"/>
                    <a:pt x="15274" y="7258"/>
                    <a:pt x="15240" y="7298"/>
                  </a:cubicBezTo>
                  <a:cubicBezTo>
                    <a:pt x="15208" y="7337"/>
                    <a:pt x="15170" y="7373"/>
                    <a:pt x="15135" y="7412"/>
                  </a:cubicBezTo>
                  <a:cubicBezTo>
                    <a:pt x="15100" y="7451"/>
                    <a:pt x="15063" y="7487"/>
                    <a:pt x="15031" y="7527"/>
                  </a:cubicBezTo>
                  <a:cubicBezTo>
                    <a:pt x="14996" y="7566"/>
                    <a:pt x="14971" y="7613"/>
                    <a:pt x="14938" y="7652"/>
                  </a:cubicBezTo>
                  <a:cubicBezTo>
                    <a:pt x="14904" y="7692"/>
                    <a:pt x="14881" y="7740"/>
                    <a:pt x="14847" y="7779"/>
                  </a:cubicBezTo>
                  <a:cubicBezTo>
                    <a:pt x="14813" y="7819"/>
                    <a:pt x="14764" y="7844"/>
                    <a:pt x="14729" y="7882"/>
                  </a:cubicBezTo>
                  <a:cubicBezTo>
                    <a:pt x="14694" y="7922"/>
                    <a:pt x="14670" y="7969"/>
                    <a:pt x="14635" y="8007"/>
                  </a:cubicBezTo>
                  <a:cubicBezTo>
                    <a:pt x="14601" y="8045"/>
                    <a:pt x="14568" y="8086"/>
                    <a:pt x="14534" y="8124"/>
                  </a:cubicBezTo>
                  <a:cubicBezTo>
                    <a:pt x="14499" y="8163"/>
                    <a:pt x="14445" y="8183"/>
                    <a:pt x="14409" y="8221"/>
                  </a:cubicBezTo>
                  <a:cubicBezTo>
                    <a:pt x="14374" y="8260"/>
                    <a:pt x="14360" y="8317"/>
                    <a:pt x="14325" y="8354"/>
                  </a:cubicBezTo>
                  <a:cubicBezTo>
                    <a:pt x="14290" y="8393"/>
                    <a:pt x="14247" y="8426"/>
                    <a:pt x="14213" y="8463"/>
                  </a:cubicBezTo>
                  <a:cubicBezTo>
                    <a:pt x="14178" y="8502"/>
                    <a:pt x="14141" y="8538"/>
                    <a:pt x="14105" y="8576"/>
                  </a:cubicBezTo>
                  <a:cubicBezTo>
                    <a:pt x="14070" y="8613"/>
                    <a:pt x="14038" y="8655"/>
                    <a:pt x="14002" y="8692"/>
                  </a:cubicBezTo>
                  <a:cubicBezTo>
                    <a:pt x="13966" y="8730"/>
                    <a:pt x="13920" y="8757"/>
                    <a:pt x="13886" y="8795"/>
                  </a:cubicBezTo>
                  <a:cubicBezTo>
                    <a:pt x="13850" y="8833"/>
                    <a:pt x="13829" y="8885"/>
                    <a:pt x="13793" y="8922"/>
                  </a:cubicBezTo>
                  <a:cubicBezTo>
                    <a:pt x="13757" y="8960"/>
                    <a:pt x="13711" y="8988"/>
                    <a:pt x="13675" y="9024"/>
                  </a:cubicBezTo>
                  <a:cubicBezTo>
                    <a:pt x="13639" y="9062"/>
                    <a:pt x="13598" y="9093"/>
                    <a:pt x="13562" y="9129"/>
                  </a:cubicBezTo>
                  <a:cubicBezTo>
                    <a:pt x="13525" y="9168"/>
                    <a:pt x="13505" y="9219"/>
                    <a:pt x="13468" y="9255"/>
                  </a:cubicBezTo>
                  <a:cubicBezTo>
                    <a:pt x="13432" y="9293"/>
                    <a:pt x="13386" y="9321"/>
                    <a:pt x="13350" y="9357"/>
                  </a:cubicBezTo>
                  <a:cubicBezTo>
                    <a:pt x="13313" y="9393"/>
                    <a:pt x="13284" y="9438"/>
                    <a:pt x="13248" y="9475"/>
                  </a:cubicBezTo>
                  <a:cubicBezTo>
                    <a:pt x="13212" y="9511"/>
                    <a:pt x="13175" y="9550"/>
                    <a:pt x="13139" y="9586"/>
                  </a:cubicBezTo>
                  <a:cubicBezTo>
                    <a:pt x="13103" y="9622"/>
                    <a:pt x="13064" y="9656"/>
                    <a:pt x="13027" y="9693"/>
                  </a:cubicBezTo>
                  <a:cubicBezTo>
                    <a:pt x="12991" y="9729"/>
                    <a:pt x="12943" y="9756"/>
                    <a:pt x="12906" y="9792"/>
                  </a:cubicBezTo>
                  <a:cubicBezTo>
                    <a:pt x="12869" y="9828"/>
                    <a:pt x="12836" y="9868"/>
                    <a:pt x="12799" y="9903"/>
                  </a:cubicBezTo>
                  <a:cubicBezTo>
                    <a:pt x="12761" y="9940"/>
                    <a:pt x="12733" y="9987"/>
                    <a:pt x="12697" y="10023"/>
                  </a:cubicBezTo>
                  <a:cubicBezTo>
                    <a:pt x="12659" y="10060"/>
                    <a:pt x="12608" y="10080"/>
                    <a:pt x="12570" y="10115"/>
                  </a:cubicBezTo>
                  <a:cubicBezTo>
                    <a:pt x="12532" y="10152"/>
                    <a:pt x="12497" y="10189"/>
                    <a:pt x="12459" y="10224"/>
                  </a:cubicBezTo>
                  <a:cubicBezTo>
                    <a:pt x="12422" y="10261"/>
                    <a:pt x="12384" y="10297"/>
                    <a:pt x="12346" y="10332"/>
                  </a:cubicBezTo>
                  <a:cubicBezTo>
                    <a:pt x="12308" y="10367"/>
                    <a:pt x="12276" y="10410"/>
                    <a:pt x="12239" y="10444"/>
                  </a:cubicBezTo>
                  <a:cubicBezTo>
                    <a:pt x="12200" y="10479"/>
                    <a:pt x="12148" y="10498"/>
                    <a:pt x="12109" y="10533"/>
                  </a:cubicBezTo>
                  <a:cubicBezTo>
                    <a:pt x="12071" y="10568"/>
                    <a:pt x="12035" y="10606"/>
                    <a:pt x="11998" y="10641"/>
                  </a:cubicBezTo>
                  <a:cubicBezTo>
                    <a:pt x="11958" y="10676"/>
                    <a:pt x="11924" y="10714"/>
                    <a:pt x="11884" y="10749"/>
                  </a:cubicBezTo>
                  <a:cubicBezTo>
                    <a:pt x="11845" y="10783"/>
                    <a:pt x="11800" y="10811"/>
                    <a:pt x="11762" y="10846"/>
                  </a:cubicBezTo>
                  <a:cubicBezTo>
                    <a:pt x="11722" y="10880"/>
                    <a:pt x="11685" y="10916"/>
                    <a:pt x="11647" y="10951"/>
                  </a:cubicBezTo>
                  <a:cubicBezTo>
                    <a:pt x="11607" y="10986"/>
                    <a:pt x="11568" y="11019"/>
                    <a:pt x="11528" y="11053"/>
                  </a:cubicBezTo>
                  <a:cubicBezTo>
                    <a:pt x="11489" y="11085"/>
                    <a:pt x="11453" y="11124"/>
                    <a:pt x="11413" y="11157"/>
                  </a:cubicBezTo>
                  <a:cubicBezTo>
                    <a:pt x="11374" y="11191"/>
                    <a:pt x="11337" y="11227"/>
                    <a:pt x="11297" y="11259"/>
                  </a:cubicBezTo>
                  <a:cubicBezTo>
                    <a:pt x="11255" y="11291"/>
                    <a:pt x="11209" y="11314"/>
                    <a:pt x="11168" y="11348"/>
                  </a:cubicBezTo>
                  <a:cubicBezTo>
                    <a:pt x="11127" y="11381"/>
                    <a:pt x="11094" y="11421"/>
                    <a:pt x="11053" y="11452"/>
                  </a:cubicBezTo>
                  <a:cubicBezTo>
                    <a:pt x="11012" y="11484"/>
                    <a:pt x="10962" y="11506"/>
                    <a:pt x="10922" y="11537"/>
                  </a:cubicBezTo>
                  <a:cubicBezTo>
                    <a:pt x="10882" y="11569"/>
                    <a:pt x="10850" y="11612"/>
                    <a:pt x="10810" y="11645"/>
                  </a:cubicBezTo>
                  <a:cubicBezTo>
                    <a:pt x="10768" y="11677"/>
                    <a:pt x="10719" y="11696"/>
                    <a:pt x="10678" y="11727"/>
                  </a:cubicBezTo>
                  <a:cubicBezTo>
                    <a:pt x="10635" y="11760"/>
                    <a:pt x="10593" y="11788"/>
                    <a:pt x="10552" y="11818"/>
                  </a:cubicBezTo>
                  <a:cubicBezTo>
                    <a:pt x="10509" y="11849"/>
                    <a:pt x="10474" y="11890"/>
                    <a:pt x="10434" y="11919"/>
                  </a:cubicBezTo>
                  <a:cubicBezTo>
                    <a:pt x="10392" y="11949"/>
                    <a:pt x="10351" y="11982"/>
                    <a:pt x="10309" y="12011"/>
                  </a:cubicBezTo>
                  <a:cubicBezTo>
                    <a:pt x="10267" y="12041"/>
                    <a:pt x="10214" y="12057"/>
                    <a:pt x="10171" y="12084"/>
                  </a:cubicBezTo>
                  <a:cubicBezTo>
                    <a:pt x="10128" y="12113"/>
                    <a:pt x="10090" y="12148"/>
                    <a:pt x="10048" y="12176"/>
                  </a:cubicBezTo>
                  <a:cubicBezTo>
                    <a:pt x="10004" y="12205"/>
                    <a:pt x="9965" y="12242"/>
                    <a:pt x="9923" y="12270"/>
                  </a:cubicBezTo>
                  <a:cubicBezTo>
                    <a:pt x="9879" y="12297"/>
                    <a:pt x="9829" y="12314"/>
                    <a:pt x="9786" y="12342"/>
                  </a:cubicBezTo>
                  <a:cubicBezTo>
                    <a:pt x="9740" y="12368"/>
                    <a:pt x="9692" y="12386"/>
                    <a:pt x="9648" y="12412"/>
                  </a:cubicBezTo>
                  <a:cubicBezTo>
                    <a:pt x="9602" y="12438"/>
                    <a:pt x="9566" y="12481"/>
                    <a:pt x="9522" y="12505"/>
                  </a:cubicBezTo>
                  <a:cubicBezTo>
                    <a:pt x="9475" y="12530"/>
                    <a:pt x="9431" y="12557"/>
                    <a:pt x="9388" y="12580"/>
                  </a:cubicBezTo>
                  <a:cubicBezTo>
                    <a:pt x="9340" y="12604"/>
                    <a:pt x="9290" y="12616"/>
                    <a:pt x="9244" y="12639"/>
                  </a:cubicBezTo>
                  <a:cubicBezTo>
                    <a:pt x="9195" y="12662"/>
                    <a:pt x="9154" y="12694"/>
                    <a:pt x="9108" y="12713"/>
                  </a:cubicBezTo>
                  <a:cubicBezTo>
                    <a:pt x="9059" y="12735"/>
                    <a:pt x="9005" y="12738"/>
                    <a:pt x="8958" y="12756"/>
                  </a:cubicBezTo>
                  <a:cubicBezTo>
                    <a:pt x="8908" y="12775"/>
                    <a:pt x="8862" y="12802"/>
                    <a:pt x="8815" y="12818"/>
                  </a:cubicBezTo>
                  <a:cubicBezTo>
                    <a:pt x="8764" y="12834"/>
                    <a:pt x="8714" y="12847"/>
                    <a:pt x="8666" y="12859"/>
                  </a:cubicBezTo>
                  <a:cubicBezTo>
                    <a:pt x="8614" y="12872"/>
                    <a:pt x="8560" y="12871"/>
                    <a:pt x="8512" y="12881"/>
                  </a:cubicBezTo>
                  <a:cubicBezTo>
                    <a:pt x="8460" y="12889"/>
                    <a:pt x="8413" y="12919"/>
                    <a:pt x="8363" y="12923"/>
                  </a:cubicBezTo>
                  <a:cubicBezTo>
                    <a:pt x="8356" y="12923"/>
                    <a:pt x="8349" y="12924"/>
                    <a:pt x="8342" y="12924"/>
                  </a:cubicBezTo>
                  <a:cubicBezTo>
                    <a:pt x="8295" y="12924"/>
                    <a:pt x="8250" y="12914"/>
                    <a:pt x="8208" y="12913"/>
                  </a:cubicBezTo>
                  <a:cubicBezTo>
                    <a:pt x="8200" y="12913"/>
                    <a:pt x="8193" y="12913"/>
                    <a:pt x="8185" y="12913"/>
                  </a:cubicBezTo>
                  <a:cubicBezTo>
                    <a:pt x="8163" y="12913"/>
                    <a:pt x="8141" y="12914"/>
                    <a:pt x="8119" y="12914"/>
                  </a:cubicBezTo>
                  <a:cubicBezTo>
                    <a:pt x="8096" y="12914"/>
                    <a:pt x="8073" y="12913"/>
                    <a:pt x="8052" y="12907"/>
                  </a:cubicBezTo>
                  <a:cubicBezTo>
                    <a:pt x="8001" y="12895"/>
                    <a:pt x="7952" y="12871"/>
                    <a:pt x="7909" y="12848"/>
                  </a:cubicBezTo>
                  <a:cubicBezTo>
                    <a:pt x="7862" y="12826"/>
                    <a:pt x="7812" y="12804"/>
                    <a:pt x="7772" y="12769"/>
                  </a:cubicBezTo>
                  <a:cubicBezTo>
                    <a:pt x="7734" y="12736"/>
                    <a:pt x="7713" y="12689"/>
                    <a:pt x="7682" y="12646"/>
                  </a:cubicBezTo>
                  <a:lnTo>
                    <a:pt x="7682" y="12646"/>
                  </a:lnTo>
                  <a:cubicBezTo>
                    <a:pt x="7613" y="12681"/>
                    <a:pt x="7711" y="12688"/>
                    <a:pt x="7740" y="12786"/>
                  </a:cubicBezTo>
                  <a:cubicBezTo>
                    <a:pt x="7753" y="12827"/>
                    <a:pt x="7739" y="12887"/>
                    <a:pt x="7757" y="12944"/>
                  </a:cubicBezTo>
                  <a:cubicBezTo>
                    <a:pt x="7771" y="12990"/>
                    <a:pt x="7791" y="13036"/>
                    <a:pt x="7808" y="13090"/>
                  </a:cubicBezTo>
                  <a:cubicBezTo>
                    <a:pt x="7822" y="13137"/>
                    <a:pt x="7843" y="13185"/>
                    <a:pt x="7858" y="13238"/>
                  </a:cubicBezTo>
                  <a:cubicBezTo>
                    <a:pt x="7872" y="13284"/>
                    <a:pt x="7886" y="13335"/>
                    <a:pt x="7900" y="13387"/>
                  </a:cubicBezTo>
                  <a:cubicBezTo>
                    <a:pt x="7915" y="13434"/>
                    <a:pt x="7928" y="13484"/>
                    <a:pt x="7943" y="13537"/>
                  </a:cubicBezTo>
                  <a:cubicBezTo>
                    <a:pt x="7957" y="13585"/>
                    <a:pt x="7985" y="13631"/>
                    <a:pt x="8001" y="13682"/>
                  </a:cubicBezTo>
                  <a:cubicBezTo>
                    <a:pt x="8014" y="13731"/>
                    <a:pt x="8006" y="13787"/>
                    <a:pt x="8020" y="13839"/>
                  </a:cubicBezTo>
                  <a:cubicBezTo>
                    <a:pt x="8034" y="13887"/>
                    <a:pt x="8058" y="13934"/>
                    <a:pt x="8074" y="13984"/>
                  </a:cubicBezTo>
                  <a:cubicBezTo>
                    <a:pt x="8087" y="14032"/>
                    <a:pt x="8117" y="14077"/>
                    <a:pt x="8133" y="14128"/>
                  </a:cubicBezTo>
                  <a:cubicBezTo>
                    <a:pt x="8146" y="14177"/>
                    <a:pt x="8135" y="14233"/>
                    <a:pt x="8151" y="14283"/>
                  </a:cubicBezTo>
                  <a:cubicBezTo>
                    <a:pt x="8164" y="14332"/>
                    <a:pt x="8181" y="14382"/>
                    <a:pt x="8196" y="14432"/>
                  </a:cubicBezTo>
                  <a:cubicBezTo>
                    <a:pt x="8209" y="14481"/>
                    <a:pt x="8243" y="14524"/>
                    <a:pt x="8258" y="14576"/>
                  </a:cubicBezTo>
                  <a:cubicBezTo>
                    <a:pt x="8272" y="14625"/>
                    <a:pt x="8288" y="14674"/>
                    <a:pt x="8302" y="14724"/>
                  </a:cubicBezTo>
                  <a:cubicBezTo>
                    <a:pt x="8316" y="14772"/>
                    <a:pt x="8318" y="14826"/>
                    <a:pt x="8334" y="14877"/>
                  </a:cubicBezTo>
                  <a:cubicBezTo>
                    <a:pt x="8347" y="14925"/>
                    <a:pt x="8363" y="14976"/>
                    <a:pt x="8376" y="15026"/>
                  </a:cubicBezTo>
                  <a:cubicBezTo>
                    <a:pt x="8390" y="15074"/>
                    <a:pt x="8424" y="15118"/>
                    <a:pt x="8438" y="15167"/>
                  </a:cubicBezTo>
                  <a:cubicBezTo>
                    <a:pt x="8451" y="15216"/>
                    <a:pt x="8451" y="15270"/>
                    <a:pt x="8466" y="15321"/>
                  </a:cubicBezTo>
                  <a:cubicBezTo>
                    <a:pt x="8479" y="15370"/>
                    <a:pt x="8491" y="15419"/>
                    <a:pt x="8506" y="15469"/>
                  </a:cubicBezTo>
                  <a:cubicBezTo>
                    <a:pt x="8520" y="15517"/>
                    <a:pt x="8528" y="15569"/>
                    <a:pt x="8542" y="15619"/>
                  </a:cubicBezTo>
                  <a:cubicBezTo>
                    <a:pt x="8557" y="15668"/>
                    <a:pt x="8583" y="15715"/>
                    <a:pt x="8597" y="15764"/>
                  </a:cubicBezTo>
                  <a:cubicBezTo>
                    <a:pt x="8611" y="15813"/>
                    <a:pt x="8620" y="15864"/>
                    <a:pt x="8636" y="15915"/>
                  </a:cubicBezTo>
                  <a:cubicBezTo>
                    <a:pt x="8649" y="15963"/>
                    <a:pt x="8675" y="16009"/>
                    <a:pt x="8690" y="16060"/>
                  </a:cubicBezTo>
                  <a:cubicBezTo>
                    <a:pt x="8703" y="16110"/>
                    <a:pt x="8696" y="16164"/>
                    <a:pt x="8711" y="16214"/>
                  </a:cubicBezTo>
                  <a:cubicBezTo>
                    <a:pt x="8724" y="16263"/>
                    <a:pt x="8760" y="16306"/>
                    <a:pt x="8776" y="16357"/>
                  </a:cubicBezTo>
                  <a:cubicBezTo>
                    <a:pt x="8789" y="16406"/>
                    <a:pt x="8794" y="16457"/>
                    <a:pt x="8809" y="16508"/>
                  </a:cubicBezTo>
                  <a:cubicBezTo>
                    <a:pt x="8823" y="16558"/>
                    <a:pt x="8838" y="16606"/>
                    <a:pt x="8851" y="16656"/>
                  </a:cubicBezTo>
                  <a:cubicBezTo>
                    <a:pt x="8866" y="16706"/>
                    <a:pt x="8881" y="16754"/>
                    <a:pt x="8896" y="16805"/>
                  </a:cubicBezTo>
                  <a:cubicBezTo>
                    <a:pt x="8909" y="16855"/>
                    <a:pt x="8935" y="16899"/>
                    <a:pt x="8948" y="16950"/>
                  </a:cubicBezTo>
                  <a:cubicBezTo>
                    <a:pt x="8963" y="17000"/>
                    <a:pt x="8950" y="17056"/>
                    <a:pt x="8965" y="17105"/>
                  </a:cubicBezTo>
                  <a:cubicBezTo>
                    <a:pt x="8978" y="17156"/>
                    <a:pt x="9005" y="17201"/>
                    <a:pt x="9018" y="17251"/>
                  </a:cubicBezTo>
                  <a:cubicBezTo>
                    <a:pt x="9032" y="17302"/>
                    <a:pt x="9057" y="17348"/>
                    <a:pt x="9072" y="17398"/>
                  </a:cubicBezTo>
                  <a:cubicBezTo>
                    <a:pt x="9085" y="17448"/>
                    <a:pt x="9102" y="17497"/>
                    <a:pt x="9115" y="17546"/>
                  </a:cubicBezTo>
                  <a:cubicBezTo>
                    <a:pt x="9128" y="17596"/>
                    <a:pt x="9127" y="17650"/>
                    <a:pt x="9141" y="17701"/>
                  </a:cubicBezTo>
                  <a:cubicBezTo>
                    <a:pt x="9154" y="17751"/>
                    <a:pt x="9181" y="17796"/>
                    <a:pt x="9194" y="17848"/>
                  </a:cubicBezTo>
                  <a:cubicBezTo>
                    <a:pt x="9207" y="17897"/>
                    <a:pt x="9225" y="17946"/>
                    <a:pt x="9239" y="17996"/>
                  </a:cubicBezTo>
                  <a:cubicBezTo>
                    <a:pt x="9253" y="18046"/>
                    <a:pt x="9262" y="18097"/>
                    <a:pt x="9275" y="18147"/>
                  </a:cubicBezTo>
                  <a:cubicBezTo>
                    <a:pt x="9290" y="18198"/>
                    <a:pt x="9286" y="18252"/>
                    <a:pt x="9299" y="18302"/>
                  </a:cubicBezTo>
                  <a:cubicBezTo>
                    <a:pt x="9314" y="18352"/>
                    <a:pt x="9336" y="18399"/>
                    <a:pt x="9350" y="18449"/>
                  </a:cubicBezTo>
                  <a:cubicBezTo>
                    <a:pt x="9363" y="18498"/>
                    <a:pt x="9389" y="18545"/>
                    <a:pt x="9402" y="18595"/>
                  </a:cubicBezTo>
                  <a:lnTo>
                    <a:pt x="9443" y="18745"/>
                  </a:lnTo>
                  <a:cubicBezTo>
                    <a:pt x="9457" y="18795"/>
                    <a:pt x="9460" y="18848"/>
                    <a:pt x="9474" y="18898"/>
                  </a:cubicBezTo>
                  <a:cubicBezTo>
                    <a:pt x="9487" y="18949"/>
                    <a:pt x="9508" y="18995"/>
                    <a:pt x="9521" y="19046"/>
                  </a:cubicBezTo>
                  <a:cubicBezTo>
                    <a:pt x="9534" y="19095"/>
                    <a:pt x="9538" y="19149"/>
                    <a:pt x="9551" y="19198"/>
                  </a:cubicBezTo>
                  <a:cubicBezTo>
                    <a:pt x="9565" y="19248"/>
                    <a:pt x="9580" y="19296"/>
                    <a:pt x="9594" y="19346"/>
                  </a:cubicBezTo>
                  <a:lnTo>
                    <a:pt x="9635" y="19496"/>
                  </a:lnTo>
                  <a:cubicBezTo>
                    <a:pt x="9648" y="19546"/>
                    <a:pt x="9680" y="19591"/>
                    <a:pt x="9693" y="19640"/>
                  </a:cubicBezTo>
                  <a:cubicBezTo>
                    <a:pt x="9707" y="19690"/>
                    <a:pt x="9727" y="19739"/>
                    <a:pt x="9740" y="19788"/>
                  </a:cubicBezTo>
                  <a:cubicBezTo>
                    <a:pt x="9753" y="19839"/>
                    <a:pt x="9740" y="19896"/>
                    <a:pt x="9753" y="19946"/>
                  </a:cubicBezTo>
                  <a:cubicBezTo>
                    <a:pt x="9768" y="19996"/>
                    <a:pt x="9787" y="20045"/>
                    <a:pt x="9801" y="20095"/>
                  </a:cubicBezTo>
                  <a:cubicBezTo>
                    <a:pt x="9814" y="20144"/>
                    <a:pt x="9836" y="20193"/>
                    <a:pt x="9849" y="20242"/>
                  </a:cubicBezTo>
                  <a:cubicBezTo>
                    <a:pt x="9862" y="20293"/>
                    <a:pt x="9873" y="20343"/>
                    <a:pt x="9887" y="20393"/>
                  </a:cubicBezTo>
                  <a:cubicBezTo>
                    <a:pt x="9901" y="20442"/>
                    <a:pt x="9922" y="20489"/>
                    <a:pt x="9935" y="20539"/>
                  </a:cubicBezTo>
                  <a:cubicBezTo>
                    <a:pt x="9950" y="20590"/>
                    <a:pt x="9957" y="20641"/>
                    <a:pt x="9970" y="20691"/>
                  </a:cubicBezTo>
                  <a:cubicBezTo>
                    <a:pt x="9984" y="20741"/>
                    <a:pt x="9982" y="20793"/>
                    <a:pt x="9996" y="20846"/>
                  </a:cubicBezTo>
                  <a:cubicBezTo>
                    <a:pt x="10010" y="20895"/>
                    <a:pt x="10036" y="20942"/>
                    <a:pt x="10049" y="20992"/>
                  </a:cubicBezTo>
                  <a:cubicBezTo>
                    <a:pt x="10062" y="21042"/>
                    <a:pt x="10089" y="21089"/>
                    <a:pt x="10102" y="21139"/>
                  </a:cubicBezTo>
                  <a:cubicBezTo>
                    <a:pt x="10116" y="21190"/>
                    <a:pt x="10101" y="21246"/>
                    <a:pt x="10114" y="21296"/>
                  </a:cubicBezTo>
                  <a:cubicBezTo>
                    <a:pt x="10128" y="21347"/>
                    <a:pt x="10158" y="21392"/>
                    <a:pt x="10170" y="21441"/>
                  </a:cubicBezTo>
                  <a:cubicBezTo>
                    <a:pt x="10183" y="21492"/>
                    <a:pt x="10194" y="21542"/>
                    <a:pt x="10208" y="21592"/>
                  </a:cubicBezTo>
                  <a:cubicBezTo>
                    <a:pt x="10222" y="21641"/>
                    <a:pt x="10222" y="21695"/>
                    <a:pt x="10236" y="21744"/>
                  </a:cubicBezTo>
                  <a:cubicBezTo>
                    <a:pt x="10249" y="21795"/>
                    <a:pt x="10283" y="21839"/>
                    <a:pt x="10296" y="21890"/>
                  </a:cubicBezTo>
                  <a:cubicBezTo>
                    <a:pt x="10309" y="21941"/>
                    <a:pt x="10311" y="21993"/>
                    <a:pt x="10323" y="22043"/>
                  </a:cubicBezTo>
                  <a:cubicBezTo>
                    <a:pt x="10337" y="22093"/>
                    <a:pt x="10349" y="22143"/>
                    <a:pt x="10363" y="22192"/>
                  </a:cubicBezTo>
                  <a:cubicBezTo>
                    <a:pt x="10376" y="22243"/>
                    <a:pt x="10400" y="22289"/>
                    <a:pt x="10414" y="22340"/>
                  </a:cubicBezTo>
                  <a:cubicBezTo>
                    <a:pt x="10428" y="22390"/>
                    <a:pt x="10441" y="22440"/>
                    <a:pt x="10454" y="22489"/>
                  </a:cubicBezTo>
                  <a:cubicBezTo>
                    <a:pt x="10467" y="22540"/>
                    <a:pt x="10473" y="22591"/>
                    <a:pt x="10486" y="22643"/>
                  </a:cubicBezTo>
                  <a:cubicBezTo>
                    <a:pt x="10501" y="22693"/>
                    <a:pt x="10501" y="22746"/>
                    <a:pt x="10514" y="22797"/>
                  </a:cubicBezTo>
                  <a:cubicBezTo>
                    <a:pt x="10527" y="22847"/>
                    <a:pt x="10543" y="22897"/>
                    <a:pt x="10555" y="22947"/>
                  </a:cubicBezTo>
                  <a:cubicBezTo>
                    <a:pt x="10569" y="22997"/>
                    <a:pt x="10581" y="23046"/>
                    <a:pt x="10594" y="23098"/>
                  </a:cubicBezTo>
                  <a:cubicBezTo>
                    <a:pt x="10607" y="23148"/>
                    <a:pt x="10641" y="23194"/>
                    <a:pt x="10653" y="23244"/>
                  </a:cubicBezTo>
                  <a:cubicBezTo>
                    <a:pt x="10667" y="23293"/>
                    <a:pt x="10655" y="23352"/>
                    <a:pt x="10668" y="23401"/>
                  </a:cubicBezTo>
                  <a:cubicBezTo>
                    <a:pt x="10680" y="23451"/>
                    <a:pt x="10701" y="23501"/>
                    <a:pt x="10713" y="23551"/>
                  </a:cubicBezTo>
                  <a:cubicBezTo>
                    <a:pt x="10725" y="23601"/>
                    <a:pt x="10735" y="23652"/>
                    <a:pt x="10747" y="23703"/>
                  </a:cubicBezTo>
                  <a:cubicBezTo>
                    <a:pt x="10759" y="23753"/>
                    <a:pt x="10779" y="23802"/>
                    <a:pt x="10792" y="23852"/>
                  </a:cubicBezTo>
                  <a:cubicBezTo>
                    <a:pt x="10804" y="23903"/>
                    <a:pt x="10806" y="23955"/>
                    <a:pt x="10819" y="24007"/>
                  </a:cubicBezTo>
                  <a:cubicBezTo>
                    <a:pt x="10831" y="24057"/>
                    <a:pt x="10854" y="24105"/>
                    <a:pt x="10867" y="24155"/>
                  </a:cubicBezTo>
                  <a:cubicBezTo>
                    <a:pt x="10879" y="24206"/>
                    <a:pt x="10894" y="24255"/>
                    <a:pt x="10907" y="24306"/>
                  </a:cubicBezTo>
                  <a:cubicBezTo>
                    <a:pt x="10919" y="24357"/>
                    <a:pt x="10944" y="24405"/>
                    <a:pt x="10956" y="24455"/>
                  </a:cubicBezTo>
                  <a:cubicBezTo>
                    <a:pt x="10968" y="24505"/>
                    <a:pt x="10970" y="24559"/>
                    <a:pt x="10982" y="24609"/>
                  </a:cubicBezTo>
                  <a:cubicBezTo>
                    <a:pt x="10994" y="24660"/>
                    <a:pt x="11006" y="24711"/>
                    <a:pt x="11019" y="24760"/>
                  </a:cubicBezTo>
                  <a:cubicBezTo>
                    <a:pt x="11034" y="24811"/>
                    <a:pt x="11043" y="24862"/>
                    <a:pt x="11056" y="24912"/>
                  </a:cubicBezTo>
                  <a:cubicBezTo>
                    <a:pt x="11068" y="24963"/>
                    <a:pt x="11065" y="25017"/>
                    <a:pt x="11077" y="25067"/>
                  </a:cubicBezTo>
                  <a:cubicBezTo>
                    <a:pt x="11089" y="25116"/>
                    <a:pt x="11104" y="25166"/>
                    <a:pt x="11116" y="25217"/>
                  </a:cubicBezTo>
                  <a:cubicBezTo>
                    <a:pt x="11128" y="25267"/>
                    <a:pt x="11163" y="25311"/>
                    <a:pt x="11175" y="25362"/>
                  </a:cubicBezTo>
                  <a:cubicBezTo>
                    <a:pt x="11188" y="25412"/>
                    <a:pt x="11189" y="25465"/>
                    <a:pt x="11201" y="25516"/>
                  </a:cubicBezTo>
                  <a:cubicBezTo>
                    <a:pt x="11213" y="25566"/>
                    <a:pt x="11209" y="25620"/>
                    <a:pt x="11221" y="25671"/>
                  </a:cubicBezTo>
                  <a:cubicBezTo>
                    <a:pt x="11234" y="25721"/>
                    <a:pt x="11271" y="25766"/>
                    <a:pt x="11283" y="25816"/>
                  </a:cubicBezTo>
                  <a:cubicBezTo>
                    <a:pt x="11295" y="25866"/>
                    <a:pt x="11303" y="25917"/>
                    <a:pt x="11315" y="25969"/>
                  </a:cubicBezTo>
                  <a:cubicBezTo>
                    <a:pt x="11327" y="26019"/>
                    <a:pt x="11345" y="26068"/>
                    <a:pt x="11356" y="26119"/>
                  </a:cubicBezTo>
                  <a:cubicBezTo>
                    <a:pt x="11368" y="26169"/>
                    <a:pt x="11352" y="26226"/>
                    <a:pt x="11363" y="26277"/>
                  </a:cubicBezTo>
                  <a:cubicBezTo>
                    <a:pt x="11375" y="26326"/>
                    <a:pt x="11410" y="26371"/>
                    <a:pt x="11423" y="26423"/>
                  </a:cubicBezTo>
                  <a:cubicBezTo>
                    <a:pt x="11435" y="26473"/>
                    <a:pt x="11421" y="26531"/>
                    <a:pt x="11433" y="26581"/>
                  </a:cubicBezTo>
                  <a:cubicBezTo>
                    <a:pt x="11446" y="26632"/>
                    <a:pt x="11467" y="26679"/>
                    <a:pt x="11479" y="26729"/>
                  </a:cubicBezTo>
                  <a:cubicBezTo>
                    <a:pt x="11492" y="26781"/>
                    <a:pt x="11506" y="26829"/>
                    <a:pt x="11518" y="26880"/>
                  </a:cubicBezTo>
                  <a:cubicBezTo>
                    <a:pt x="11530" y="26932"/>
                    <a:pt x="11545" y="26980"/>
                    <a:pt x="11556" y="27031"/>
                  </a:cubicBezTo>
                  <a:cubicBezTo>
                    <a:pt x="11567" y="27083"/>
                    <a:pt x="11557" y="27138"/>
                    <a:pt x="11568" y="27188"/>
                  </a:cubicBezTo>
                  <a:cubicBezTo>
                    <a:pt x="11579" y="27240"/>
                    <a:pt x="11598" y="27288"/>
                    <a:pt x="11610" y="27338"/>
                  </a:cubicBezTo>
                  <a:cubicBezTo>
                    <a:pt x="11621" y="27389"/>
                    <a:pt x="11641" y="27437"/>
                    <a:pt x="11653" y="27488"/>
                  </a:cubicBezTo>
                  <a:cubicBezTo>
                    <a:pt x="11664" y="27539"/>
                    <a:pt x="11677" y="27588"/>
                    <a:pt x="11688" y="27639"/>
                  </a:cubicBezTo>
                  <a:cubicBezTo>
                    <a:pt x="11697" y="27690"/>
                    <a:pt x="11718" y="27739"/>
                    <a:pt x="11728" y="27791"/>
                  </a:cubicBezTo>
                  <a:cubicBezTo>
                    <a:pt x="11739" y="27842"/>
                    <a:pt x="11731" y="27896"/>
                    <a:pt x="11742" y="27948"/>
                  </a:cubicBezTo>
                  <a:cubicBezTo>
                    <a:pt x="11752" y="27999"/>
                    <a:pt x="11760" y="28051"/>
                    <a:pt x="11770" y="28101"/>
                  </a:cubicBezTo>
                  <a:cubicBezTo>
                    <a:pt x="11781" y="28152"/>
                    <a:pt x="11788" y="28204"/>
                    <a:pt x="11799" y="28253"/>
                  </a:cubicBezTo>
                  <a:cubicBezTo>
                    <a:pt x="11810" y="28306"/>
                    <a:pt x="11819" y="28356"/>
                    <a:pt x="11830" y="28406"/>
                  </a:cubicBezTo>
                  <a:cubicBezTo>
                    <a:pt x="11840" y="28458"/>
                    <a:pt x="11854" y="28508"/>
                    <a:pt x="11863" y="28560"/>
                  </a:cubicBezTo>
                  <a:cubicBezTo>
                    <a:pt x="11873" y="28611"/>
                    <a:pt x="11906" y="28658"/>
                    <a:pt x="11916" y="28708"/>
                  </a:cubicBezTo>
                  <a:cubicBezTo>
                    <a:pt x="11926" y="28760"/>
                    <a:pt x="11925" y="28812"/>
                    <a:pt x="11934" y="28864"/>
                  </a:cubicBezTo>
                  <a:cubicBezTo>
                    <a:pt x="11943" y="28915"/>
                    <a:pt x="11942" y="28968"/>
                    <a:pt x="11952" y="29018"/>
                  </a:cubicBezTo>
                  <a:cubicBezTo>
                    <a:pt x="11962" y="29070"/>
                    <a:pt x="11993" y="29117"/>
                    <a:pt x="12003" y="29167"/>
                  </a:cubicBezTo>
                  <a:cubicBezTo>
                    <a:pt x="12011" y="29218"/>
                    <a:pt x="12010" y="29271"/>
                    <a:pt x="12018" y="29321"/>
                  </a:cubicBezTo>
                  <a:cubicBezTo>
                    <a:pt x="12028" y="29373"/>
                    <a:pt x="12034" y="29423"/>
                    <a:pt x="12041" y="29474"/>
                  </a:cubicBezTo>
                  <a:cubicBezTo>
                    <a:pt x="12051" y="29525"/>
                    <a:pt x="12071" y="29575"/>
                    <a:pt x="12078" y="29626"/>
                  </a:cubicBezTo>
                  <a:cubicBezTo>
                    <a:pt x="12088" y="29677"/>
                    <a:pt x="12089" y="29729"/>
                    <a:pt x="12097" y="29780"/>
                  </a:cubicBezTo>
                  <a:cubicBezTo>
                    <a:pt x="12107" y="29832"/>
                    <a:pt x="12120" y="29881"/>
                    <a:pt x="12127" y="29931"/>
                  </a:cubicBezTo>
                  <a:cubicBezTo>
                    <a:pt x="12136" y="29983"/>
                    <a:pt x="12134" y="30035"/>
                    <a:pt x="12142" y="30086"/>
                  </a:cubicBezTo>
                  <a:cubicBezTo>
                    <a:pt x="12149" y="30137"/>
                    <a:pt x="12146" y="30190"/>
                    <a:pt x="12154" y="30240"/>
                  </a:cubicBezTo>
                  <a:cubicBezTo>
                    <a:pt x="12161" y="30292"/>
                    <a:pt x="12187" y="30340"/>
                    <a:pt x="12194" y="30391"/>
                  </a:cubicBezTo>
                  <a:cubicBezTo>
                    <a:pt x="12203" y="30443"/>
                    <a:pt x="12215" y="30494"/>
                    <a:pt x="12222" y="30544"/>
                  </a:cubicBezTo>
                  <a:cubicBezTo>
                    <a:pt x="12229" y="30596"/>
                    <a:pt x="12218" y="30650"/>
                    <a:pt x="12224" y="30700"/>
                  </a:cubicBezTo>
                  <a:cubicBezTo>
                    <a:pt x="12230" y="30752"/>
                    <a:pt x="12249" y="30803"/>
                    <a:pt x="12255" y="30853"/>
                  </a:cubicBezTo>
                  <a:cubicBezTo>
                    <a:pt x="12261" y="30905"/>
                    <a:pt x="12272" y="30956"/>
                    <a:pt x="12278" y="31007"/>
                  </a:cubicBezTo>
                  <a:cubicBezTo>
                    <a:pt x="12284" y="31059"/>
                    <a:pt x="12290" y="31111"/>
                    <a:pt x="12295" y="31160"/>
                  </a:cubicBezTo>
                  <a:cubicBezTo>
                    <a:pt x="12299" y="31214"/>
                    <a:pt x="12301" y="31265"/>
                    <a:pt x="12306" y="31315"/>
                  </a:cubicBezTo>
                  <a:cubicBezTo>
                    <a:pt x="12309" y="31368"/>
                    <a:pt x="12302" y="31420"/>
                    <a:pt x="12306" y="31469"/>
                  </a:cubicBezTo>
                  <a:cubicBezTo>
                    <a:pt x="12308" y="31523"/>
                    <a:pt x="12319" y="31573"/>
                    <a:pt x="12321" y="31624"/>
                  </a:cubicBezTo>
                  <a:cubicBezTo>
                    <a:pt x="12324" y="31676"/>
                    <a:pt x="12327" y="31728"/>
                    <a:pt x="12327" y="31778"/>
                  </a:cubicBezTo>
                  <a:cubicBezTo>
                    <a:pt x="12327" y="31831"/>
                    <a:pt x="12306" y="31882"/>
                    <a:pt x="12303" y="31933"/>
                  </a:cubicBezTo>
                  <a:cubicBezTo>
                    <a:pt x="12302" y="31978"/>
                    <a:pt x="12306" y="32030"/>
                    <a:pt x="12299" y="32087"/>
                  </a:cubicBezTo>
                  <a:cubicBezTo>
                    <a:pt x="12295" y="32134"/>
                    <a:pt x="12309" y="32189"/>
                    <a:pt x="12303" y="32243"/>
                  </a:cubicBezTo>
                  <a:cubicBezTo>
                    <a:pt x="12297" y="32292"/>
                    <a:pt x="12285" y="32341"/>
                    <a:pt x="12276" y="32396"/>
                  </a:cubicBezTo>
                  <a:cubicBezTo>
                    <a:pt x="12269" y="32444"/>
                    <a:pt x="12257" y="32494"/>
                    <a:pt x="12247" y="32547"/>
                  </a:cubicBezTo>
                  <a:cubicBezTo>
                    <a:pt x="12240" y="32596"/>
                    <a:pt x="12243" y="32649"/>
                    <a:pt x="12234" y="32702"/>
                  </a:cubicBezTo>
                  <a:cubicBezTo>
                    <a:pt x="12224" y="32751"/>
                    <a:pt x="12197" y="32799"/>
                    <a:pt x="12186" y="32850"/>
                  </a:cubicBezTo>
                  <a:cubicBezTo>
                    <a:pt x="12176" y="32899"/>
                    <a:pt x="12186" y="32953"/>
                    <a:pt x="12175" y="33006"/>
                  </a:cubicBezTo>
                  <a:cubicBezTo>
                    <a:pt x="12164" y="33056"/>
                    <a:pt x="12132" y="33102"/>
                    <a:pt x="12121" y="33153"/>
                  </a:cubicBezTo>
                  <a:cubicBezTo>
                    <a:pt x="12112" y="33203"/>
                    <a:pt x="12095" y="33251"/>
                    <a:pt x="12084" y="33303"/>
                  </a:cubicBezTo>
                  <a:cubicBezTo>
                    <a:pt x="12073" y="33353"/>
                    <a:pt x="12090" y="33408"/>
                    <a:pt x="12078" y="33461"/>
                  </a:cubicBezTo>
                  <a:cubicBezTo>
                    <a:pt x="12067" y="33510"/>
                    <a:pt x="12046" y="33557"/>
                    <a:pt x="12034" y="33608"/>
                  </a:cubicBezTo>
                  <a:cubicBezTo>
                    <a:pt x="12023" y="33659"/>
                    <a:pt x="12005" y="33708"/>
                    <a:pt x="11993" y="33758"/>
                  </a:cubicBezTo>
                  <a:cubicBezTo>
                    <a:pt x="11982" y="33808"/>
                    <a:pt x="11958" y="33855"/>
                    <a:pt x="11946" y="33907"/>
                  </a:cubicBezTo>
                  <a:cubicBezTo>
                    <a:pt x="11934" y="33957"/>
                    <a:pt x="11931" y="34008"/>
                    <a:pt x="11919" y="34060"/>
                  </a:cubicBezTo>
                  <a:cubicBezTo>
                    <a:pt x="11907" y="34110"/>
                    <a:pt x="11903" y="34162"/>
                    <a:pt x="11891" y="34213"/>
                  </a:cubicBezTo>
                  <a:cubicBezTo>
                    <a:pt x="11879" y="34262"/>
                    <a:pt x="11878" y="34314"/>
                    <a:pt x="11866" y="34365"/>
                  </a:cubicBezTo>
                  <a:cubicBezTo>
                    <a:pt x="11854" y="34416"/>
                    <a:pt x="11831" y="34462"/>
                    <a:pt x="11819" y="34513"/>
                  </a:cubicBezTo>
                  <a:cubicBezTo>
                    <a:pt x="11807" y="34563"/>
                    <a:pt x="11781" y="34608"/>
                    <a:pt x="11769" y="34660"/>
                  </a:cubicBezTo>
                  <a:cubicBezTo>
                    <a:pt x="11757" y="34709"/>
                    <a:pt x="11744" y="34758"/>
                    <a:pt x="11731" y="34810"/>
                  </a:cubicBezTo>
                  <a:cubicBezTo>
                    <a:pt x="11719" y="34859"/>
                    <a:pt x="11737" y="34915"/>
                    <a:pt x="11724" y="34967"/>
                  </a:cubicBezTo>
                  <a:cubicBezTo>
                    <a:pt x="11712" y="35017"/>
                    <a:pt x="11672" y="35059"/>
                    <a:pt x="11660" y="35109"/>
                  </a:cubicBezTo>
                  <a:cubicBezTo>
                    <a:pt x="11648" y="35159"/>
                    <a:pt x="11658" y="35213"/>
                    <a:pt x="11645" y="35264"/>
                  </a:cubicBezTo>
                  <a:cubicBezTo>
                    <a:pt x="11633" y="35314"/>
                    <a:pt x="11616" y="35362"/>
                    <a:pt x="11604" y="35412"/>
                  </a:cubicBezTo>
                  <a:cubicBezTo>
                    <a:pt x="11592" y="35461"/>
                    <a:pt x="11557" y="35506"/>
                    <a:pt x="11544" y="35556"/>
                  </a:cubicBezTo>
                  <a:cubicBezTo>
                    <a:pt x="11532" y="35606"/>
                    <a:pt x="11533" y="35659"/>
                    <a:pt x="11519" y="35709"/>
                  </a:cubicBezTo>
                  <a:cubicBezTo>
                    <a:pt x="11507" y="35758"/>
                    <a:pt x="11496" y="35809"/>
                    <a:pt x="11484" y="35859"/>
                  </a:cubicBezTo>
                  <a:cubicBezTo>
                    <a:pt x="11472" y="35908"/>
                    <a:pt x="11455" y="35957"/>
                    <a:pt x="11442" y="36007"/>
                  </a:cubicBezTo>
                  <a:cubicBezTo>
                    <a:pt x="11429" y="36057"/>
                    <a:pt x="11404" y="36102"/>
                    <a:pt x="11391" y="36152"/>
                  </a:cubicBezTo>
                  <a:cubicBezTo>
                    <a:pt x="11377" y="36203"/>
                    <a:pt x="11386" y="36257"/>
                    <a:pt x="11373" y="36307"/>
                  </a:cubicBezTo>
                  <a:cubicBezTo>
                    <a:pt x="11358" y="36357"/>
                    <a:pt x="11350" y="36406"/>
                    <a:pt x="11338" y="36457"/>
                  </a:cubicBezTo>
                  <a:cubicBezTo>
                    <a:pt x="11324" y="36507"/>
                    <a:pt x="11286" y="36549"/>
                    <a:pt x="11272" y="36599"/>
                  </a:cubicBezTo>
                  <a:cubicBezTo>
                    <a:pt x="11259" y="36648"/>
                    <a:pt x="11272" y="36705"/>
                    <a:pt x="11259" y="36755"/>
                  </a:cubicBezTo>
                  <a:cubicBezTo>
                    <a:pt x="11246" y="36805"/>
                    <a:pt x="11223" y="36852"/>
                    <a:pt x="11209" y="36902"/>
                  </a:cubicBezTo>
                  <a:cubicBezTo>
                    <a:pt x="11195" y="36951"/>
                    <a:pt x="11167" y="36997"/>
                    <a:pt x="11152" y="37046"/>
                  </a:cubicBezTo>
                  <a:cubicBezTo>
                    <a:pt x="11139" y="37095"/>
                    <a:pt x="11125" y="37144"/>
                    <a:pt x="11110" y="37194"/>
                  </a:cubicBezTo>
                  <a:cubicBezTo>
                    <a:pt x="11097" y="37244"/>
                    <a:pt x="11089" y="37294"/>
                    <a:pt x="11076" y="37344"/>
                  </a:cubicBezTo>
                  <a:cubicBezTo>
                    <a:pt x="11062" y="37393"/>
                    <a:pt x="11047" y="37442"/>
                    <a:pt x="11034" y="37493"/>
                  </a:cubicBezTo>
                  <a:cubicBezTo>
                    <a:pt x="11019" y="37542"/>
                    <a:pt x="11019" y="37596"/>
                    <a:pt x="11006" y="37645"/>
                  </a:cubicBezTo>
                  <a:cubicBezTo>
                    <a:pt x="10993" y="37695"/>
                    <a:pt x="10971" y="37742"/>
                    <a:pt x="10957" y="37792"/>
                  </a:cubicBezTo>
                  <a:cubicBezTo>
                    <a:pt x="10944" y="37842"/>
                    <a:pt x="10938" y="37894"/>
                    <a:pt x="10925" y="37943"/>
                  </a:cubicBezTo>
                  <a:cubicBezTo>
                    <a:pt x="10910" y="37993"/>
                    <a:pt x="10910" y="38046"/>
                    <a:pt x="10897" y="38096"/>
                  </a:cubicBezTo>
                  <a:cubicBezTo>
                    <a:pt x="10884" y="38147"/>
                    <a:pt x="10862" y="38193"/>
                    <a:pt x="10848" y="38244"/>
                  </a:cubicBezTo>
                  <a:cubicBezTo>
                    <a:pt x="10835" y="38293"/>
                    <a:pt x="10804" y="38337"/>
                    <a:pt x="10789" y="38387"/>
                  </a:cubicBezTo>
                  <a:cubicBezTo>
                    <a:pt x="10776" y="38437"/>
                    <a:pt x="10773" y="38488"/>
                    <a:pt x="10758" y="38538"/>
                  </a:cubicBezTo>
                  <a:cubicBezTo>
                    <a:pt x="10744" y="38589"/>
                    <a:pt x="10738" y="38640"/>
                    <a:pt x="10725" y="38689"/>
                  </a:cubicBezTo>
                  <a:cubicBezTo>
                    <a:pt x="10710" y="38740"/>
                    <a:pt x="10701" y="38790"/>
                    <a:pt x="10686" y="38840"/>
                  </a:cubicBezTo>
                  <a:cubicBezTo>
                    <a:pt x="10673" y="38889"/>
                    <a:pt x="10647" y="38935"/>
                    <a:pt x="10634" y="38985"/>
                  </a:cubicBezTo>
                  <a:cubicBezTo>
                    <a:pt x="10620" y="39035"/>
                    <a:pt x="10613" y="39087"/>
                    <a:pt x="10600" y="39136"/>
                  </a:cubicBezTo>
                  <a:cubicBezTo>
                    <a:pt x="10587" y="39186"/>
                    <a:pt x="10569" y="39234"/>
                    <a:pt x="10555" y="39283"/>
                  </a:cubicBezTo>
                  <a:cubicBezTo>
                    <a:pt x="10541" y="39334"/>
                    <a:pt x="10527" y="39382"/>
                    <a:pt x="10514" y="39432"/>
                  </a:cubicBezTo>
                  <a:cubicBezTo>
                    <a:pt x="10501" y="39482"/>
                    <a:pt x="10489" y="39531"/>
                    <a:pt x="10474" y="39582"/>
                  </a:cubicBezTo>
                  <a:cubicBezTo>
                    <a:pt x="10461" y="39632"/>
                    <a:pt x="10450" y="39681"/>
                    <a:pt x="10437" y="39731"/>
                  </a:cubicBezTo>
                  <a:cubicBezTo>
                    <a:pt x="10423" y="39782"/>
                    <a:pt x="10405" y="39830"/>
                    <a:pt x="10392" y="39880"/>
                  </a:cubicBezTo>
                  <a:cubicBezTo>
                    <a:pt x="10377" y="39930"/>
                    <a:pt x="10364" y="39978"/>
                    <a:pt x="10351" y="40028"/>
                  </a:cubicBezTo>
                  <a:cubicBezTo>
                    <a:pt x="10337" y="40079"/>
                    <a:pt x="10334" y="40130"/>
                    <a:pt x="10320" y="40179"/>
                  </a:cubicBezTo>
                  <a:cubicBezTo>
                    <a:pt x="10307" y="40230"/>
                    <a:pt x="10295" y="40280"/>
                    <a:pt x="10279" y="40328"/>
                  </a:cubicBezTo>
                  <a:cubicBezTo>
                    <a:pt x="10266" y="40378"/>
                    <a:pt x="10226" y="40420"/>
                    <a:pt x="10211" y="40469"/>
                  </a:cubicBezTo>
                  <a:cubicBezTo>
                    <a:pt x="10198" y="40518"/>
                    <a:pt x="10183" y="40567"/>
                    <a:pt x="10170" y="40618"/>
                  </a:cubicBezTo>
                  <a:cubicBezTo>
                    <a:pt x="10157" y="40667"/>
                    <a:pt x="10163" y="40722"/>
                    <a:pt x="10150" y="40772"/>
                  </a:cubicBezTo>
                  <a:cubicBezTo>
                    <a:pt x="10135" y="40821"/>
                    <a:pt x="10120" y="40870"/>
                    <a:pt x="10107" y="40920"/>
                  </a:cubicBezTo>
                  <a:cubicBezTo>
                    <a:pt x="10093" y="40970"/>
                    <a:pt x="10062" y="41015"/>
                    <a:pt x="10049" y="41063"/>
                  </a:cubicBezTo>
                  <a:cubicBezTo>
                    <a:pt x="10036" y="41114"/>
                    <a:pt x="10043" y="41169"/>
                    <a:pt x="10030" y="41218"/>
                  </a:cubicBezTo>
                  <a:cubicBezTo>
                    <a:pt x="10016" y="41268"/>
                    <a:pt x="9986" y="41312"/>
                    <a:pt x="9972" y="41363"/>
                  </a:cubicBezTo>
                  <a:cubicBezTo>
                    <a:pt x="9958" y="41412"/>
                    <a:pt x="9941" y="41461"/>
                    <a:pt x="9928" y="41510"/>
                  </a:cubicBezTo>
                  <a:cubicBezTo>
                    <a:pt x="9915" y="41560"/>
                    <a:pt x="9898" y="41608"/>
                    <a:pt x="9884" y="41659"/>
                  </a:cubicBezTo>
                  <a:cubicBezTo>
                    <a:pt x="9871" y="41709"/>
                    <a:pt x="9854" y="41757"/>
                    <a:pt x="9841" y="41807"/>
                  </a:cubicBezTo>
                  <a:cubicBezTo>
                    <a:pt x="9826" y="41857"/>
                    <a:pt x="9825" y="41910"/>
                    <a:pt x="9810" y="41960"/>
                  </a:cubicBezTo>
                  <a:cubicBezTo>
                    <a:pt x="9796" y="42011"/>
                    <a:pt x="9786" y="42060"/>
                    <a:pt x="9772" y="42110"/>
                  </a:cubicBezTo>
                  <a:cubicBezTo>
                    <a:pt x="9758" y="42160"/>
                    <a:pt x="9732" y="42206"/>
                    <a:pt x="9717" y="42255"/>
                  </a:cubicBezTo>
                  <a:cubicBezTo>
                    <a:pt x="9704" y="42305"/>
                    <a:pt x="9689" y="42353"/>
                    <a:pt x="9675" y="42404"/>
                  </a:cubicBezTo>
                  <a:cubicBezTo>
                    <a:pt x="9661" y="42454"/>
                    <a:pt x="9641" y="42501"/>
                    <a:pt x="9625" y="42551"/>
                  </a:cubicBezTo>
                  <a:cubicBezTo>
                    <a:pt x="9612" y="42600"/>
                    <a:pt x="9611" y="42654"/>
                    <a:pt x="9596" y="42703"/>
                  </a:cubicBezTo>
                  <a:cubicBezTo>
                    <a:pt x="9583" y="42753"/>
                    <a:pt x="9571" y="42804"/>
                    <a:pt x="9556" y="42854"/>
                  </a:cubicBezTo>
                  <a:cubicBezTo>
                    <a:pt x="9542" y="42903"/>
                    <a:pt x="9532" y="42953"/>
                    <a:pt x="9516" y="43004"/>
                  </a:cubicBezTo>
                  <a:cubicBezTo>
                    <a:pt x="9503" y="43053"/>
                    <a:pt x="9474" y="43098"/>
                    <a:pt x="9460" y="43149"/>
                  </a:cubicBezTo>
                  <a:cubicBezTo>
                    <a:pt x="9447" y="43199"/>
                    <a:pt x="9441" y="43250"/>
                    <a:pt x="9426" y="43301"/>
                  </a:cubicBezTo>
                  <a:cubicBezTo>
                    <a:pt x="9413" y="43350"/>
                    <a:pt x="9395" y="43399"/>
                    <a:pt x="9382" y="43448"/>
                  </a:cubicBezTo>
                  <a:cubicBezTo>
                    <a:pt x="9368" y="43498"/>
                    <a:pt x="9362" y="43550"/>
                    <a:pt x="9348" y="43600"/>
                  </a:cubicBezTo>
                  <a:cubicBezTo>
                    <a:pt x="9334" y="43649"/>
                    <a:pt x="9303" y="43694"/>
                    <a:pt x="9290" y="43744"/>
                  </a:cubicBezTo>
                  <a:cubicBezTo>
                    <a:pt x="9275" y="43794"/>
                    <a:pt x="9286" y="43849"/>
                    <a:pt x="9273" y="43900"/>
                  </a:cubicBezTo>
                  <a:cubicBezTo>
                    <a:pt x="9259" y="43950"/>
                    <a:pt x="9221" y="43992"/>
                    <a:pt x="9207" y="44042"/>
                  </a:cubicBezTo>
                  <a:cubicBezTo>
                    <a:pt x="9194" y="44091"/>
                    <a:pt x="9202" y="44148"/>
                    <a:pt x="9189" y="44198"/>
                  </a:cubicBezTo>
                  <a:cubicBezTo>
                    <a:pt x="9176" y="44248"/>
                    <a:pt x="9160" y="44296"/>
                    <a:pt x="9145" y="44346"/>
                  </a:cubicBezTo>
                  <a:cubicBezTo>
                    <a:pt x="9132" y="44397"/>
                    <a:pt x="9120" y="44446"/>
                    <a:pt x="9105" y="44496"/>
                  </a:cubicBezTo>
                  <a:cubicBezTo>
                    <a:pt x="9092" y="44546"/>
                    <a:pt x="9069" y="44593"/>
                    <a:pt x="9055" y="44643"/>
                  </a:cubicBezTo>
                  <a:cubicBezTo>
                    <a:pt x="9041" y="44693"/>
                    <a:pt x="9038" y="44746"/>
                    <a:pt x="9024" y="44794"/>
                  </a:cubicBezTo>
                  <a:cubicBezTo>
                    <a:pt x="9011" y="44845"/>
                    <a:pt x="8983" y="44890"/>
                    <a:pt x="8970" y="44939"/>
                  </a:cubicBezTo>
                  <a:cubicBezTo>
                    <a:pt x="8956" y="44990"/>
                    <a:pt x="8952" y="45041"/>
                    <a:pt x="8938" y="45091"/>
                  </a:cubicBezTo>
                  <a:cubicBezTo>
                    <a:pt x="8924" y="45142"/>
                    <a:pt x="8906" y="45190"/>
                    <a:pt x="8891" y="45240"/>
                  </a:cubicBezTo>
                  <a:cubicBezTo>
                    <a:pt x="8878" y="45289"/>
                    <a:pt x="8854" y="45337"/>
                    <a:pt x="8839" y="45385"/>
                  </a:cubicBezTo>
                  <a:cubicBezTo>
                    <a:pt x="8826" y="45435"/>
                    <a:pt x="8803" y="45482"/>
                    <a:pt x="8788" y="45530"/>
                  </a:cubicBezTo>
                  <a:cubicBezTo>
                    <a:pt x="8775" y="45580"/>
                    <a:pt x="8760" y="45629"/>
                    <a:pt x="8746" y="45678"/>
                  </a:cubicBezTo>
                  <a:cubicBezTo>
                    <a:pt x="8732" y="45729"/>
                    <a:pt x="8736" y="45784"/>
                    <a:pt x="8723" y="45833"/>
                  </a:cubicBezTo>
                  <a:cubicBezTo>
                    <a:pt x="8709" y="45883"/>
                    <a:pt x="8679" y="45927"/>
                    <a:pt x="8666" y="45977"/>
                  </a:cubicBezTo>
                  <a:cubicBezTo>
                    <a:pt x="8651" y="46027"/>
                    <a:pt x="8649" y="46080"/>
                    <a:pt x="8636" y="46129"/>
                  </a:cubicBezTo>
                  <a:cubicBezTo>
                    <a:pt x="8621" y="46178"/>
                    <a:pt x="8599" y="46226"/>
                    <a:pt x="8583" y="46274"/>
                  </a:cubicBezTo>
                  <a:cubicBezTo>
                    <a:pt x="8570" y="46324"/>
                    <a:pt x="8566" y="46377"/>
                    <a:pt x="8553" y="46426"/>
                  </a:cubicBezTo>
                  <a:cubicBezTo>
                    <a:pt x="8540" y="46475"/>
                    <a:pt x="8529" y="46525"/>
                    <a:pt x="8514" y="46575"/>
                  </a:cubicBezTo>
                  <a:cubicBezTo>
                    <a:pt x="8500" y="46625"/>
                    <a:pt x="8468" y="46669"/>
                    <a:pt x="8455" y="46719"/>
                  </a:cubicBezTo>
                  <a:cubicBezTo>
                    <a:pt x="8442" y="46768"/>
                    <a:pt x="8445" y="46823"/>
                    <a:pt x="8432" y="46874"/>
                  </a:cubicBezTo>
                  <a:cubicBezTo>
                    <a:pt x="8419" y="46923"/>
                    <a:pt x="8388" y="46967"/>
                    <a:pt x="8373" y="47017"/>
                  </a:cubicBezTo>
                  <a:cubicBezTo>
                    <a:pt x="8359" y="47067"/>
                    <a:pt x="8355" y="47118"/>
                    <a:pt x="8341" y="47168"/>
                  </a:cubicBezTo>
                  <a:cubicBezTo>
                    <a:pt x="8328" y="47219"/>
                    <a:pt x="8293" y="47262"/>
                    <a:pt x="8279" y="47311"/>
                  </a:cubicBezTo>
                  <a:cubicBezTo>
                    <a:pt x="8266" y="47361"/>
                    <a:pt x="8264" y="47414"/>
                    <a:pt x="8250" y="47464"/>
                  </a:cubicBezTo>
                  <a:cubicBezTo>
                    <a:pt x="8237" y="47513"/>
                    <a:pt x="8231" y="47565"/>
                    <a:pt x="8218" y="47615"/>
                  </a:cubicBezTo>
                  <a:cubicBezTo>
                    <a:pt x="8203" y="47665"/>
                    <a:pt x="8167" y="47707"/>
                    <a:pt x="8152" y="47758"/>
                  </a:cubicBezTo>
                  <a:cubicBezTo>
                    <a:pt x="8139" y="47808"/>
                    <a:pt x="8129" y="47857"/>
                    <a:pt x="8116" y="47907"/>
                  </a:cubicBezTo>
                  <a:cubicBezTo>
                    <a:pt x="8103" y="47958"/>
                    <a:pt x="8105" y="48012"/>
                    <a:pt x="8092" y="48062"/>
                  </a:cubicBezTo>
                  <a:cubicBezTo>
                    <a:pt x="8078" y="48112"/>
                    <a:pt x="8040" y="48154"/>
                    <a:pt x="8025" y="48204"/>
                  </a:cubicBezTo>
                  <a:cubicBezTo>
                    <a:pt x="8012" y="48254"/>
                    <a:pt x="8024" y="48310"/>
                    <a:pt x="8009" y="48360"/>
                  </a:cubicBezTo>
                  <a:cubicBezTo>
                    <a:pt x="7996" y="48410"/>
                    <a:pt x="7977" y="48458"/>
                    <a:pt x="7963" y="48506"/>
                  </a:cubicBezTo>
                  <a:cubicBezTo>
                    <a:pt x="7949" y="48557"/>
                    <a:pt x="7937" y="48607"/>
                    <a:pt x="7922" y="48657"/>
                  </a:cubicBezTo>
                  <a:cubicBezTo>
                    <a:pt x="7909" y="48706"/>
                    <a:pt x="7879" y="48751"/>
                    <a:pt x="7863" y="48801"/>
                  </a:cubicBezTo>
                  <a:cubicBezTo>
                    <a:pt x="7849" y="48850"/>
                    <a:pt x="7845" y="48902"/>
                    <a:pt x="7831" y="48952"/>
                  </a:cubicBezTo>
                  <a:cubicBezTo>
                    <a:pt x="7818" y="49002"/>
                    <a:pt x="7789" y="49048"/>
                    <a:pt x="7776" y="49098"/>
                  </a:cubicBezTo>
                  <a:cubicBezTo>
                    <a:pt x="7761" y="49147"/>
                    <a:pt x="7772" y="49203"/>
                    <a:pt x="7759" y="49254"/>
                  </a:cubicBezTo>
                  <a:cubicBezTo>
                    <a:pt x="7745" y="49303"/>
                    <a:pt x="7731" y="49353"/>
                    <a:pt x="7717" y="49402"/>
                  </a:cubicBezTo>
                  <a:cubicBezTo>
                    <a:pt x="7704" y="49451"/>
                    <a:pt x="7674" y="49497"/>
                    <a:pt x="7660" y="49546"/>
                  </a:cubicBezTo>
                  <a:cubicBezTo>
                    <a:pt x="7646" y="49595"/>
                    <a:pt x="7634" y="49645"/>
                    <a:pt x="7621" y="49696"/>
                  </a:cubicBezTo>
                  <a:cubicBezTo>
                    <a:pt x="7607" y="49746"/>
                    <a:pt x="7582" y="49790"/>
                    <a:pt x="7567" y="49841"/>
                  </a:cubicBezTo>
                  <a:cubicBezTo>
                    <a:pt x="7554" y="49891"/>
                    <a:pt x="7549" y="49942"/>
                    <a:pt x="7535" y="49993"/>
                  </a:cubicBezTo>
                  <a:cubicBezTo>
                    <a:pt x="7521" y="50042"/>
                    <a:pt x="7503" y="50091"/>
                    <a:pt x="7488" y="50140"/>
                  </a:cubicBezTo>
                  <a:cubicBezTo>
                    <a:pt x="7475" y="50190"/>
                    <a:pt x="7455" y="50237"/>
                    <a:pt x="7439" y="50287"/>
                  </a:cubicBezTo>
                  <a:cubicBezTo>
                    <a:pt x="7426" y="50338"/>
                    <a:pt x="7428" y="50392"/>
                    <a:pt x="7415" y="50442"/>
                  </a:cubicBezTo>
                  <a:cubicBezTo>
                    <a:pt x="7401" y="50492"/>
                    <a:pt x="7386" y="50540"/>
                    <a:pt x="7372" y="50590"/>
                  </a:cubicBezTo>
                  <a:cubicBezTo>
                    <a:pt x="7359" y="50641"/>
                    <a:pt x="7347" y="50690"/>
                    <a:pt x="7331" y="50740"/>
                  </a:cubicBezTo>
                  <a:cubicBezTo>
                    <a:pt x="7318" y="50790"/>
                    <a:pt x="7292" y="50837"/>
                    <a:pt x="7279" y="50885"/>
                  </a:cubicBezTo>
                  <a:cubicBezTo>
                    <a:pt x="7264" y="50935"/>
                    <a:pt x="7256" y="50987"/>
                    <a:pt x="7243" y="51035"/>
                  </a:cubicBezTo>
                  <a:cubicBezTo>
                    <a:pt x="7228" y="51085"/>
                    <a:pt x="7210" y="51134"/>
                    <a:pt x="7197" y="51183"/>
                  </a:cubicBezTo>
                  <a:cubicBezTo>
                    <a:pt x="7183" y="51234"/>
                    <a:pt x="7166" y="51283"/>
                    <a:pt x="7153" y="51332"/>
                  </a:cubicBezTo>
                  <a:cubicBezTo>
                    <a:pt x="7140" y="51382"/>
                    <a:pt x="7146" y="51436"/>
                    <a:pt x="7131" y="51486"/>
                  </a:cubicBezTo>
                  <a:cubicBezTo>
                    <a:pt x="7118" y="51537"/>
                    <a:pt x="7091" y="51582"/>
                    <a:pt x="7075" y="51631"/>
                  </a:cubicBezTo>
                  <a:cubicBezTo>
                    <a:pt x="7062" y="51682"/>
                    <a:pt x="7051" y="51732"/>
                    <a:pt x="7038" y="51782"/>
                  </a:cubicBezTo>
                  <a:cubicBezTo>
                    <a:pt x="7025" y="51831"/>
                    <a:pt x="6998" y="51877"/>
                    <a:pt x="6985" y="51927"/>
                  </a:cubicBezTo>
                  <a:cubicBezTo>
                    <a:pt x="6971" y="51977"/>
                    <a:pt x="6977" y="52034"/>
                    <a:pt x="6964" y="52082"/>
                  </a:cubicBezTo>
                  <a:cubicBezTo>
                    <a:pt x="6949" y="52132"/>
                    <a:pt x="6925" y="52179"/>
                    <a:pt x="6912" y="52229"/>
                  </a:cubicBezTo>
                  <a:cubicBezTo>
                    <a:pt x="6899" y="52278"/>
                    <a:pt x="6883" y="52327"/>
                    <a:pt x="6870" y="52376"/>
                  </a:cubicBezTo>
                  <a:cubicBezTo>
                    <a:pt x="6856" y="52427"/>
                    <a:pt x="6853" y="52479"/>
                    <a:pt x="6839" y="52530"/>
                  </a:cubicBezTo>
                  <a:cubicBezTo>
                    <a:pt x="6826" y="52580"/>
                    <a:pt x="6802" y="52627"/>
                    <a:pt x="6788" y="52677"/>
                  </a:cubicBezTo>
                  <a:cubicBezTo>
                    <a:pt x="6774" y="52726"/>
                    <a:pt x="6762" y="52776"/>
                    <a:pt x="6748" y="52827"/>
                  </a:cubicBezTo>
                  <a:cubicBezTo>
                    <a:pt x="6735" y="52877"/>
                    <a:pt x="6701" y="52920"/>
                    <a:pt x="6688" y="52970"/>
                  </a:cubicBezTo>
                  <a:cubicBezTo>
                    <a:pt x="6675" y="53021"/>
                    <a:pt x="6682" y="53076"/>
                    <a:pt x="6668" y="53126"/>
                  </a:cubicBezTo>
                  <a:cubicBezTo>
                    <a:pt x="6655" y="53176"/>
                    <a:pt x="6619" y="53221"/>
                    <a:pt x="6604" y="53269"/>
                  </a:cubicBezTo>
                  <a:cubicBezTo>
                    <a:pt x="6591" y="53319"/>
                    <a:pt x="6574" y="53367"/>
                    <a:pt x="6561" y="53417"/>
                  </a:cubicBezTo>
                  <a:cubicBezTo>
                    <a:pt x="6547" y="53466"/>
                    <a:pt x="6550" y="53521"/>
                    <a:pt x="6536" y="53569"/>
                  </a:cubicBezTo>
                  <a:cubicBezTo>
                    <a:pt x="6523" y="53620"/>
                    <a:pt x="6511" y="53670"/>
                    <a:pt x="6498" y="53720"/>
                  </a:cubicBezTo>
                  <a:cubicBezTo>
                    <a:pt x="6483" y="53769"/>
                    <a:pt x="6473" y="53820"/>
                    <a:pt x="6459" y="53870"/>
                  </a:cubicBezTo>
                  <a:cubicBezTo>
                    <a:pt x="6446" y="53919"/>
                    <a:pt x="6435" y="53969"/>
                    <a:pt x="6421" y="54020"/>
                  </a:cubicBezTo>
                  <a:cubicBezTo>
                    <a:pt x="6408" y="54070"/>
                    <a:pt x="6379" y="54114"/>
                    <a:pt x="6366" y="54165"/>
                  </a:cubicBezTo>
                  <a:cubicBezTo>
                    <a:pt x="6352" y="54215"/>
                    <a:pt x="6338" y="54265"/>
                    <a:pt x="6324" y="54313"/>
                  </a:cubicBezTo>
                  <a:cubicBezTo>
                    <a:pt x="6311" y="54363"/>
                    <a:pt x="6316" y="54417"/>
                    <a:pt x="6301" y="54468"/>
                  </a:cubicBezTo>
                  <a:cubicBezTo>
                    <a:pt x="6288" y="54518"/>
                    <a:pt x="6257" y="54561"/>
                    <a:pt x="6243" y="54611"/>
                  </a:cubicBezTo>
                  <a:cubicBezTo>
                    <a:pt x="6229" y="54662"/>
                    <a:pt x="6234" y="54716"/>
                    <a:pt x="6220" y="54766"/>
                  </a:cubicBezTo>
                  <a:cubicBezTo>
                    <a:pt x="6207" y="54816"/>
                    <a:pt x="6166" y="54858"/>
                    <a:pt x="6153" y="54908"/>
                  </a:cubicBezTo>
                  <a:cubicBezTo>
                    <a:pt x="6138" y="54959"/>
                    <a:pt x="6123" y="55007"/>
                    <a:pt x="6108" y="55057"/>
                  </a:cubicBezTo>
                  <a:cubicBezTo>
                    <a:pt x="6094" y="55106"/>
                    <a:pt x="6093" y="55160"/>
                    <a:pt x="6080" y="55209"/>
                  </a:cubicBezTo>
                  <a:cubicBezTo>
                    <a:pt x="6065" y="55259"/>
                    <a:pt x="6046" y="55307"/>
                    <a:pt x="6033" y="55358"/>
                  </a:cubicBezTo>
                  <a:cubicBezTo>
                    <a:pt x="6019" y="55408"/>
                    <a:pt x="6025" y="55463"/>
                    <a:pt x="6011" y="55512"/>
                  </a:cubicBezTo>
                  <a:cubicBezTo>
                    <a:pt x="5997" y="55562"/>
                    <a:pt x="5966" y="55608"/>
                    <a:pt x="5953" y="55656"/>
                  </a:cubicBezTo>
                  <a:cubicBezTo>
                    <a:pt x="5938" y="55706"/>
                    <a:pt x="5928" y="55756"/>
                    <a:pt x="5914" y="55807"/>
                  </a:cubicBezTo>
                  <a:cubicBezTo>
                    <a:pt x="5901" y="55856"/>
                    <a:pt x="5875" y="55903"/>
                    <a:pt x="5862" y="55952"/>
                  </a:cubicBezTo>
                  <a:cubicBezTo>
                    <a:pt x="5847" y="56000"/>
                    <a:pt x="5839" y="56052"/>
                    <a:pt x="5825" y="56103"/>
                  </a:cubicBezTo>
                  <a:lnTo>
                    <a:pt x="5784" y="56252"/>
                  </a:lnTo>
                  <a:cubicBezTo>
                    <a:pt x="5771" y="56303"/>
                    <a:pt x="5775" y="56358"/>
                    <a:pt x="5761" y="56407"/>
                  </a:cubicBezTo>
                  <a:cubicBezTo>
                    <a:pt x="5748" y="56457"/>
                    <a:pt x="5718" y="56503"/>
                    <a:pt x="5704" y="56553"/>
                  </a:cubicBezTo>
                  <a:cubicBezTo>
                    <a:pt x="5690" y="56602"/>
                    <a:pt x="5675" y="56651"/>
                    <a:pt x="5662" y="56700"/>
                  </a:cubicBezTo>
                  <a:cubicBezTo>
                    <a:pt x="5647" y="56751"/>
                    <a:pt x="5641" y="56802"/>
                    <a:pt x="5628" y="56852"/>
                  </a:cubicBezTo>
                  <a:cubicBezTo>
                    <a:pt x="5615" y="56903"/>
                    <a:pt x="5586" y="56947"/>
                    <a:pt x="5572" y="56997"/>
                  </a:cubicBezTo>
                  <a:cubicBezTo>
                    <a:pt x="5559" y="57048"/>
                    <a:pt x="5560" y="57100"/>
                    <a:pt x="5547" y="57151"/>
                  </a:cubicBezTo>
                  <a:cubicBezTo>
                    <a:pt x="5532" y="57201"/>
                    <a:pt x="5532" y="57254"/>
                    <a:pt x="5519" y="57304"/>
                  </a:cubicBezTo>
                  <a:cubicBezTo>
                    <a:pt x="5506" y="57353"/>
                    <a:pt x="5489" y="57402"/>
                    <a:pt x="5475" y="57451"/>
                  </a:cubicBezTo>
                  <a:cubicBezTo>
                    <a:pt x="5462" y="57502"/>
                    <a:pt x="5428" y="57546"/>
                    <a:pt x="5415" y="57595"/>
                  </a:cubicBezTo>
                  <a:cubicBezTo>
                    <a:pt x="5402" y="57645"/>
                    <a:pt x="5383" y="57694"/>
                    <a:pt x="5369" y="57744"/>
                  </a:cubicBezTo>
                  <a:cubicBezTo>
                    <a:pt x="5356" y="57794"/>
                    <a:pt x="5360" y="57849"/>
                    <a:pt x="5347" y="57898"/>
                  </a:cubicBezTo>
                  <a:cubicBezTo>
                    <a:pt x="5333" y="57948"/>
                    <a:pt x="5306" y="57995"/>
                    <a:pt x="5293" y="58045"/>
                  </a:cubicBezTo>
                  <a:cubicBezTo>
                    <a:pt x="5278" y="58096"/>
                    <a:pt x="5270" y="58147"/>
                    <a:pt x="5256" y="58196"/>
                  </a:cubicBezTo>
                  <a:cubicBezTo>
                    <a:pt x="5242" y="58247"/>
                    <a:pt x="5223" y="58296"/>
                    <a:pt x="5210" y="58345"/>
                  </a:cubicBezTo>
                  <a:cubicBezTo>
                    <a:pt x="5197" y="58395"/>
                    <a:pt x="5191" y="58447"/>
                    <a:pt x="5177" y="58497"/>
                  </a:cubicBezTo>
                  <a:cubicBezTo>
                    <a:pt x="5163" y="58546"/>
                    <a:pt x="5159" y="58600"/>
                    <a:pt x="5147" y="58649"/>
                  </a:cubicBezTo>
                  <a:cubicBezTo>
                    <a:pt x="5133" y="58699"/>
                    <a:pt x="5106" y="58746"/>
                    <a:pt x="5093" y="58796"/>
                  </a:cubicBezTo>
                  <a:cubicBezTo>
                    <a:pt x="5078" y="58847"/>
                    <a:pt x="5072" y="58898"/>
                    <a:pt x="5059" y="58947"/>
                  </a:cubicBezTo>
                  <a:cubicBezTo>
                    <a:pt x="5045" y="58998"/>
                    <a:pt x="5012" y="59042"/>
                    <a:pt x="4998" y="59091"/>
                  </a:cubicBezTo>
                  <a:cubicBezTo>
                    <a:pt x="4985" y="59141"/>
                    <a:pt x="4984" y="59194"/>
                    <a:pt x="4969" y="59244"/>
                  </a:cubicBezTo>
                  <a:cubicBezTo>
                    <a:pt x="4956" y="59295"/>
                    <a:pt x="4938" y="59343"/>
                    <a:pt x="4924" y="59393"/>
                  </a:cubicBezTo>
                  <a:cubicBezTo>
                    <a:pt x="4911" y="59443"/>
                    <a:pt x="4905" y="59495"/>
                    <a:pt x="4890" y="59544"/>
                  </a:cubicBezTo>
                  <a:lnTo>
                    <a:pt x="4850" y="59695"/>
                  </a:lnTo>
                  <a:cubicBezTo>
                    <a:pt x="4836" y="59744"/>
                    <a:pt x="4815" y="59793"/>
                    <a:pt x="4802" y="59842"/>
                  </a:cubicBezTo>
                  <a:cubicBezTo>
                    <a:pt x="4787" y="59892"/>
                    <a:pt x="4778" y="59944"/>
                    <a:pt x="4763" y="59994"/>
                  </a:cubicBezTo>
                  <a:cubicBezTo>
                    <a:pt x="4750" y="60043"/>
                    <a:pt x="4733" y="60092"/>
                    <a:pt x="4720" y="60143"/>
                  </a:cubicBezTo>
                  <a:cubicBezTo>
                    <a:pt x="4706" y="60192"/>
                    <a:pt x="4708" y="60247"/>
                    <a:pt x="4694" y="60297"/>
                  </a:cubicBezTo>
                  <a:cubicBezTo>
                    <a:pt x="4681" y="60346"/>
                    <a:pt x="4646" y="60391"/>
                    <a:pt x="4632" y="60441"/>
                  </a:cubicBezTo>
                  <a:cubicBezTo>
                    <a:pt x="4618" y="60490"/>
                    <a:pt x="4615" y="60544"/>
                    <a:pt x="4602" y="60593"/>
                  </a:cubicBezTo>
                  <a:cubicBezTo>
                    <a:pt x="4588" y="60643"/>
                    <a:pt x="4582" y="60695"/>
                    <a:pt x="4568" y="60745"/>
                  </a:cubicBezTo>
                  <a:cubicBezTo>
                    <a:pt x="4555" y="60794"/>
                    <a:pt x="4527" y="60842"/>
                    <a:pt x="4514" y="60891"/>
                  </a:cubicBezTo>
                  <a:cubicBezTo>
                    <a:pt x="4500" y="60942"/>
                    <a:pt x="4511" y="60998"/>
                    <a:pt x="4497" y="61047"/>
                  </a:cubicBezTo>
                  <a:cubicBezTo>
                    <a:pt x="4483" y="61097"/>
                    <a:pt x="4451" y="61143"/>
                    <a:pt x="4439" y="61193"/>
                  </a:cubicBezTo>
                  <a:cubicBezTo>
                    <a:pt x="4424" y="61243"/>
                    <a:pt x="4433" y="61299"/>
                    <a:pt x="4420" y="61349"/>
                  </a:cubicBezTo>
                  <a:cubicBezTo>
                    <a:pt x="4406" y="61399"/>
                    <a:pt x="4368" y="61442"/>
                    <a:pt x="4355" y="61493"/>
                  </a:cubicBezTo>
                  <a:cubicBezTo>
                    <a:pt x="4342" y="61543"/>
                    <a:pt x="4356" y="61600"/>
                    <a:pt x="4343" y="61651"/>
                  </a:cubicBezTo>
                  <a:cubicBezTo>
                    <a:pt x="4330" y="61700"/>
                    <a:pt x="4288" y="61743"/>
                    <a:pt x="4276" y="61792"/>
                  </a:cubicBezTo>
                  <a:cubicBezTo>
                    <a:pt x="4263" y="61842"/>
                    <a:pt x="4264" y="61897"/>
                    <a:pt x="4251" y="61947"/>
                  </a:cubicBezTo>
                  <a:cubicBezTo>
                    <a:pt x="4236" y="61997"/>
                    <a:pt x="4236" y="62050"/>
                    <a:pt x="4224" y="62101"/>
                  </a:cubicBezTo>
                  <a:lnTo>
                    <a:pt x="4184" y="62251"/>
                  </a:lnTo>
                  <a:cubicBezTo>
                    <a:pt x="4170" y="62301"/>
                    <a:pt x="4130" y="62344"/>
                    <a:pt x="4118" y="62393"/>
                  </a:cubicBezTo>
                  <a:cubicBezTo>
                    <a:pt x="4103" y="62444"/>
                    <a:pt x="4107" y="62499"/>
                    <a:pt x="4095" y="62548"/>
                  </a:cubicBezTo>
                  <a:cubicBezTo>
                    <a:pt x="4081" y="62598"/>
                    <a:pt x="4073" y="62650"/>
                    <a:pt x="4060" y="62700"/>
                  </a:cubicBezTo>
                  <a:cubicBezTo>
                    <a:pt x="4046" y="62749"/>
                    <a:pt x="4033" y="62799"/>
                    <a:pt x="4021" y="62850"/>
                  </a:cubicBezTo>
                  <a:cubicBezTo>
                    <a:pt x="4006" y="62899"/>
                    <a:pt x="3976" y="62944"/>
                    <a:pt x="3963" y="62995"/>
                  </a:cubicBezTo>
                  <a:cubicBezTo>
                    <a:pt x="3949" y="63045"/>
                    <a:pt x="3943" y="63096"/>
                    <a:pt x="3930" y="63147"/>
                  </a:cubicBezTo>
                  <a:cubicBezTo>
                    <a:pt x="3915" y="63196"/>
                    <a:pt x="3902" y="63246"/>
                    <a:pt x="3890" y="63296"/>
                  </a:cubicBezTo>
                  <a:cubicBezTo>
                    <a:pt x="3877" y="63346"/>
                    <a:pt x="3867" y="63397"/>
                    <a:pt x="3855" y="63447"/>
                  </a:cubicBezTo>
                  <a:cubicBezTo>
                    <a:pt x="3841" y="63498"/>
                    <a:pt x="3821" y="63546"/>
                    <a:pt x="3809" y="63596"/>
                  </a:cubicBezTo>
                  <a:cubicBezTo>
                    <a:pt x="3794" y="63646"/>
                    <a:pt x="3803" y="63701"/>
                    <a:pt x="3788" y="63752"/>
                  </a:cubicBezTo>
                  <a:cubicBezTo>
                    <a:pt x="3775" y="63802"/>
                    <a:pt x="3762" y="63851"/>
                    <a:pt x="3749" y="63901"/>
                  </a:cubicBezTo>
                  <a:cubicBezTo>
                    <a:pt x="3736" y="63952"/>
                    <a:pt x="3722" y="64002"/>
                    <a:pt x="3709" y="64051"/>
                  </a:cubicBezTo>
                  <a:cubicBezTo>
                    <a:pt x="3696" y="64101"/>
                    <a:pt x="3689" y="64153"/>
                    <a:pt x="3676" y="64203"/>
                  </a:cubicBezTo>
                  <a:cubicBezTo>
                    <a:pt x="3661" y="64252"/>
                    <a:pt x="3621" y="64295"/>
                    <a:pt x="3609" y="64347"/>
                  </a:cubicBezTo>
                  <a:cubicBezTo>
                    <a:pt x="3594" y="64397"/>
                    <a:pt x="3607" y="64452"/>
                    <a:pt x="3593" y="64504"/>
                  </a:cubicBezTo>
                  <a:cubicBezTo>
                    <a:pt x="3580" y="64554"/>
                    <a:pt x="3568" y="64604"/>
                    <a:pt x="3554" y="64655"/>
                  </a:cubicBezTo>
                  <a:cubicBezTo>
                    <a:pt x="3540" y="64704"/>
                    <a:pt x="3534" y="64755"/>
                    <a:pt x="3521" y="64806"/>
                  </a:cubicBezTo>
                  <a:cubicBezTo>
                    <a:pt x="3507" y="64856"/>
                    <a:pt x="3470" y="64899"/>
                    <a:pt x="3458" y="64949"/>
                  </a:cubicBezTo>
                  <a:cubicBezTo>
                    <a:pt x="3445" y="65000"/>
                    <a:pt x="3453" y="65055"/>
                    <a:pt x="3439" y="65105"/>
                  </a:cubicBezTo>
                  <a:cubicBezTo>
                    <a:pt x="3427" y="65155"/>
                    <a:pt x="3418" y="65207"/>
                    <a:pt x="3405" y="65257"/>
                  </a:cubicBezTo>
                  <a:cubicBezTo>
                    <a:pt x="3393" y="65306"/>
                    <a:pt x="3358" y="65352"/>
                    <a:pt x="3346" y="65402"/>
                  </a:cubicBezTo>
                  <a:cubicBezTo>
                    <a:pt x="3334" y="65452"/>
                    <a:pt x="3340" y="65508"/>
                    <a:pt x="3327" y="65558"/>
                  </a:cubicBezTo>
                  <a:cubicBezTo>
                    <a:pt x="3315" y="65608"/>
                    <a:pt x="3289" y="65655"/>
                    <a:pt x="3277" y="65706"/>
                  </a:cubicBezTo>
                  <a:cubicBezTo>
                    <a:pt x="3265" y="65756"/>
                    <a:pt x="3242" y="65805"/>
                    <a:pt x="3230" y="65855"/>
                  </a:cubicBezTo>
                  <a:cubicBezTo>
                    <a:pt x="3218" y="65905"/>
                    <a:pt x="3213" y="65958"/>
                    <a:pt x="3201" y="66007"/>
                  </a:cubicBezTo>
                  <a:cubicBezTo>
                    <a:pt x="3189" y="66057"/>
                    <a:pt x="3158" y="66104"/>
                    <a:pt x="3146" y="66154"/>
                  </a:cubicBezTo>
                  <a:cubicBezTo>
                    <a:pt x="3134" y="66204"/>
                    <a:pt x="3128" y="66257"/>
                    <a:pt x="3115" y="66308"/>
                  </a:cubicBezTo>
                  <a:cubicBezTo>
                    <a:pt x="3103" y="66358"/>
                    <a:pt x="3086" y="66407"/>
                    <a:pt x="3074" y="66457"/>
                  </a:cubicBezTo>
                  <a:cubicBezTo>
                    <a:pt x="3061" y="66507"/>
                    <a:pt x="3066" y="66562"/>
                    <a:pt x="3054" y="66613"/>
                  </a:cubicBezTo>
                  <a:cubicBezTo>
                    <a:pt x="3042" y="66663"/>
                    <a:pt x="3029" y="66714"/>
                    <a:pt x="3017" y="66764"/>
                  </a:cubicBezTo>
                  <a:cubicBezTo>
                    <a:pt x="3005" y="66814"/>
                    <a:pt x="2992" y="66866"/>
                    <a:pt x="2980" y="66916"/>
                  </a:cubicBezTo>
                  <a:cubicBezTo>
                    <a:pt x="2968" y="66966"/>
                    <a:pt x="2939" y="67013"/>
                    <a:pt x="2927" y="67062"/>
                  </a:cubicBezTo>
                  <a:cubicBezTo>
                    <a:pt x="2915" y="67112"/>
                    <a:pt x="2922" y="67169"/>
                    <a:pt x="2910" y="67219"/>
                  </a:cubicBezTo>
                  <a:cubicBezTo>
                    <a:pt x="2898" y="67268"/>
                    <a:pt x="2871" y="67316"/>
                    <a:pt x="2859" y="67365"/>
                  </a:cubicBezTo>
                  <a:cubicBezTo>
                    <a:pt x="2847" y="67415"/>
                    <a:pt x="2831" y="67466"/>
                    <a:pt x="2818" y="67515"/>
                  </a:cubicBezTo>
                  <a:cubicBezTo>
                    <a:pt x="2806" y="67565"/>
                    <a:pt x="2795" y="67617"/>
                    <a:pt x="2783" y="67667"/>
                  </a:cubicBezTo>
                  <a:cubicBezTo>
                    <a:pt x="2771" y="67717"/>
                    <a:pt x="2768" y="67770"/>
                    <a:pt x="2756" y="67819"/>
                  </a:cubicBezTo>
                  <a:cubicBezTo>
                    <a:pt x="2744" y="67869"/>
                    <a:pt x="2722" y="67919"/>
                    <a:pt x="2710" y="67968"/>
                  </a:cubicBezTo>
                  <a:cubicBezTo>
                    <a:pt x="2698" y="68018"/>
                    <a:pt x="2694" y="68071"/>
                    <a:pt x="2682" y="68121"/>
                  </a:cubicBezTo>
                  <a:cubicBezTo>
                    <a:pt x="2670" y="68171"/>
                    <a:pt x="2656" y="68222"/>
                    <a:pt x="2644" y="68272"/>
                  </a:cubicBezTo>
                  <a:cubicBezTo>
                    <a:pt x="2631" y="68322"/>
                    <a:pt x="2619" y="68374"/>
                    <a:pt x="2607" y="68424"/>
                  </a:cubicBezTo>
                  <a:cubicBezTo>
                    <a:pt x="2595" y="68474"/>
                    <a:pt x="2568" y="68521"/>
                    <a:pt x="2556" y="68570"/>
                  </a:cubicBezTo>
                  <a:cubicBezTo>
                    <a:pt x="2544" y="68621"/>
                    <a:pt x="2533" y="68672"/>
                    <a:pt x="2520" y="68722"/>
                  </a:cubicBezTo>
                  <a:cubicBezTo>
                    <a:pt x="2508" y="68773"/>
                    <a:pt x="2504" y="68825"/>
                    <a:pt x="2492" y="68876"/>
                  </a:cubicBezTo>
                  <a:cubicBezTo>
                    <a:pt x="2480" y="68925"/>
                    <a:pt x="2476" y="68979"/>
                    <a:pt x="2464" y="69028"/>
                  </a:cubicBezTo>
                  <a:cubicBezTo>
                    <a:pt x="2452" y="69078"/>
                    <a:pt x="2422" y="69125"/>
                    <a:pt x="2410" y="69175"/>
                  </a:cubicBezTo>
                  <a:cubicBezTo>
                    <a:pt x="2398" y="69225"/>
                    <a:pt x="2406" y="69281"/>
                    <a:pt x="2394" y="69331"/>
                  </a:cubicBezTo>
                  <a:cubicBezTo>
                    <a:pt x="2382" y="69381"/>
                    <a:pt x="2370" y="69433"/>
                    <a:pt x="2358" y="69482"/>
                  </a:cubicBezTo>
                  <a:cubicBezTo>
                    <a:pt x="2346" y="69532"/>
                    <a:pt x="2334" y="69584"/>
                    <a:pt x="2321" y="69634"/>
                  </a:cubicBezTo>
                  <a:cubicBezTo>
                    <a:pt x="2309" y="69684"/>
                    <a:pt x="2271" y="69727"/>
                    <a:pt x="2258" y="69778"/>
                  </a:cubicBezTo>
                  <a:cubicBezTo>
                    <a:pt x="2246" y="69828"/>
                    <a:pt x="2237" y="69879"/>
                    <a:pt x="2224" y="69929"/>
                  </a:cubicBezTo>
                  <a:cubicBezTo>
                    <a:pt x="2212" y="69979"/>
                    <a:pt x="2210" y="70032"/>
                    <a:pt x="2198" y="70082"/>
                  </a:cubicBezTo>
                  <a:cubicBezTo>
                    <a:pt x="2186" y="70132"/>
                    <a:pt x="2164" y="70180"/>
                    <a:pt x="2152" y="70230"/>
                  </a:cubicBezTo>
                  <a:cubicBezTo>
                    <a:pt x="2140" y="70281"/>
                    <a:pt x="2132" y="70332"/>
                    <a:pt x="2122" y="70384"/>
                  </a:cubicBezTo>
                  <a:cubicBezTo>
                    <a:pt x="2109" y="70433"/>
                    <a:pt x="2092" y="70483"/>
                    <a:pt x="2080" y="70533"/>
                  </a:cubicBezTo>
                  <a:cubicBezTo>
                    <a:pt x="2068" y="70584"/>
                    <a:pt x="2085" y="70640"/>
                    <a:pt x="2073" y="70690"/>
                  </a:cubicBezTo>
                  <a:cubicBezTo>
                    <a:pt x="2061" y="70741"/>
                    <a:pt x="2042" y="70789"/>
                    <a:pt x="2029" y="70840"/>
                  </a:cubicBezTo>
                  <a:cubicBezTo>
                    <a:pt x="2017" y="70890"/>
                    <a:pt x="1999" y="70941"/>
                    <a:pt x="1988" y="70990"/>
                  </a:cubicBezTo>
                  <a:cubicBezTo>
                    <a:pt x="1976" y="71040"/>
                    <a:pt x="1953" y="71089"/>
                    <a:pt x="1941" y="71138"/>
                  </a:cubicBezTo>
                  <a:cubicBezTo>
                    <a:pt x="1929" y="71188"/>
                    <a:pt x="1946" y="71246"/>
                    <a:pt x="1934" y="71296"/>
                  </a:cubicBezTo>
                  <a:cubicBezTo>
                    <a:pt x="1922" y="71345"/>
                    <a:pt x="1904" y="71396"/>
                    <a:pt x="1893" y="71446"/>
                  </a:cubicBezTo>
                  <a:cubicBezTo>
                    <a:pt x="1881" y="71496"/>
                    <a:pt x="1855" y="71543"/>
                    <a:pt x="1843" y="71594"/>
                  </a:cubicBezTo>
                  <a:cubicBezTo>
                    <a:pt x="1831" y="71645"/>
                    <a:pt x="1819" y="71695"/>
                    <a:pt x="1808" y="71745"/>
                  </a:cubicBezTo>
                  <a:cubicBezTo>
                    <a:pt x="1796" y="71796"/>
                    <a:pt x="1796" y="71848"/>
                    <a:pt x="1786" y="71900"/>
                  </a:cubicBezTo>
                  <a:cubicBezTo>
                    <a:pt x="1774" y="71950"/>
                    <a:pt x="1774" y="72003"/>
                    <a:pt x="1762" y="72054"/>
                  </a:cubicBezTo>
                  <a:cubicBezTo>
                    <a:pt x="1750" y="72105"/>
                    <a:pt x="1725" y="72153"/>
                    <a:pt x="1715" y="72203"/>
                  </a:cubicBezTo>
                  <a:cubicBezTo>
                    <a:pt x="1704" y="72253"/>
                    <a:pt x="1699" y="72306"/>
                    <a:pt x="1689" y="72356"/>
                  </a:cubicBezTo>
                  <a:cubicBezTo>
                    <a:pt x="1678" y="72405"/>
                    <a:pt x="1661" y="72456"/>
                    <a:pt x="1650" y="72506"/>
                  </a:cubicBezTo>
                  <a:cubicBezTo>
                    <a:pt x="1641" y="72555"/>
                    <a:pt x="1635" y="72609"/>
                    <a:pt x="1624" y="72658"/>
                  </a:cubicBezTo>
                  <a:cubicBezTo>
                    <a:pt x="1613" y="72708"/>
                    <a:pt x="1601" y="72760"/>
                    <a:pt x="1590" y="72810"/>
                  </a:cubicBezTo>
                  <a:cubicBezTo>
                    <a:pt x="1580" y="72859"/>
                    <a:pt x="1568" y="72911"/>
                    <a:pt x="1556" y="72961"/>
                  </a:cubicBezTo>
                  <a:cubicBezTo>
                    <a:pt x="1545" y="73011"/>
                    <a:pt x="1521" y="73059"/>
                    <a:pt x="1510" y="73110"/>
                  </a:cubicBezTo>
                  <a:cubicBezTo>
                    <a:pt x="1499" y="73160"/>
                    <a:pt x="1509" y="73216"/>
                    <a:pt x="1497" y="73265"/>
                  </a:cubicBezTo>
                  <a:cubicBezTo>
                    <a:pt x="1486" y="73316"/>
                    <a:pt x="1448" y="73361"/>
                    <a:pt x="1437" y="73411"/>
                  </a:cubicBezTo>
                  <a:cubicBezTo>
                    <a:pt x="1426" y="73461"/>
                    <a:pt x="1436" y="73517"/>
                    <a:pt x="1425" y="73567"/>
                  </a:cubicBezTo>
                  <a:cubicBezTo>
                    <a:pt x="1414" y="73616"/>
                    <a:pt x="1395" y="73667"/>
                    <a:pt x="1383" y="73717"/>
                  </a:cubicBezTo>
                  <a:cubicBezTo>
                    <a:pt x="1372" y="73767"/>
                    <a:pt x="1363" y="73819"/>
                    <a:pt x="1352" y="73870"/>
                  </a:cubicBezTo>
                  <a:cubicBezTo>
                    <a:pt x="1342" y="73919"/>
                    <a:pt x="1326" y="73970"/>
                    <a:pt x="1315" y="74021"/>
                  </a:cubicBezTo>
                  <a:cubicBezTo>
                    <a:pt x="1304" y="74073"/>
                    <a:pt x="1286" y="74122"/>
                    <a:pt x="1275" y="74171"/>
                  </a:cubicBezTo>
                  <a:cubicBezTo>
                    <a:pt x="1265" y="74222"/>
                    <a:pt x="1263" y="74274"/>
                    <a:pt x="1253" y="74325"/>
                  </a:cubicBezTo>
                  <a:cubicBezTo>
                    <a:pt x="1242" y="74377"/>
                    <a:pt x="1225" y="74426"/>
                    <a:pt x="1214" y="74476"/>
                  </a:cubicBezTo>
                  <a:cubicBezTo>
                    <a:pt x="1205" y="74528"/>
                    <a:pt x="1208" y="74582"/>
                    <a:pt x="1199" y="74631"/>
                  </a:cubicBezTo>
                  <a:cubicBezTo>
                    <a:pt x="1188" y="74682"/>
                    <a:pt x="1166" y="74731"/>
                    <a:pt x="1156" y="74782"/>
                  </a:cubicBezTo>
                  <a:cubicBezTo>
                    <a:pt x="1145" y="74832"/>
                    <a:pt x="1144" y="74885"/>
                    <a:pt x="1134" y="74935"/>
                  </a:cubicBezTo>
                  <a:cubicBezTo>
                    <a:pt x="1123" y="74988"/>
                    <a:pt x="1104" y="75036"/>
                    <a:pt x="1093" y="75086"/>
                  </a:cubicBezTo>
                  <a:cubicBezTo>
                    <a:pt x="1084" y="75137"/>
                    <a:pt x="1091" y="75190"/>
                    <a:pt x="1080" y="75242"/>
                  </a:cubicBezTo>
                  <a:cubicBezTo>
                    <a:pt x="1069" y="75293"/>
                    <a:pt x="1044" y="75340"/>
                    <a:pt x="1033" y="75390"/>
                  </a:cubicBezTo>
                  <a:cubicBezTo>
                    <a:pt x="1023" y="75442"/>
                    <a:pt x="1006" y="75490"/>
                    <a:pt x="995" y="75540"/>
                  </a:cubicBezTo>
                  <a:cubicBezTo>
                    <a:pt x="984" y="75591"/>
                    <a:pt x="971" y="75639"/>
                    <a:pt x="960" y="75691"/>
                  </a:cubicBezTo>
                  <a:cubicBezTo>
                    <a:pt x="950" y="75742"/>
                    <a:pt x="942" y="75793"/>
                    <a:pt x="933" y="75844"/>
                  </a:cubicBezTo>
                  <a:cubicBezTo>
                    <a:pt x="922" y="75896"/>
                    <a:pt x="912" y="75946"/>
                    <a:pt x="903" y="75995"/>
                  </a:cubicBezTo>
                  <a:cubicBezTo>
                    <a:pt x="893" y="76047"/>
                    <a:pt x="910" y="76103"/>
                    <a:pt x="902" y="76153"/>
                  </a:cubicBezTo>
                  <a:cubicBezTo>
                    <a:pt x="892" y="76205"/>
                    <a:pt x="869" y="76253"/>
                    <a:pt x="861" y="76303"/>
                  </a:cubicBezTo>
                  <a:cubicBezTo>
                    <a:pt x="851" y="76354"/>
                    <a:pt x="835" y="76402"/>
                    <a:pt x="826" y="76454"/>
                  </a:cubicBezTo>
                  <a:cubicBezTo>
                    <a:pt x="817" y="76505"/>
                    <a:pt x="799" y="76554"/>
                    <a:pt x="789" y="76606"/>
                  </a:cubicBezTo>
                  <a:cubicBezTo>
                    <a:pt x="781" y="76657"/>
                    <a:pt x="796" y="76711"/>
                    <a:pt x="788" y="76763"/>
                  </a:cubicBezTo>
                  <a:cubicBezTo>
                    <a:pt x="778" y="76814"/>
                    <a:pt x="747" y="76861"/>
                    <a:pt x="738" y="76911"/>
                  </a:cubicBezTo>
                  <a:cubicBezTo>
                    <a:pt x="729" y="76963"/>
                    <a:pt x="738" y="77016"/>
                    <a:pt x="729" y="77067"/>
                  </a:cubicBezTo>
                  <a:cubicBezTo>
                    <a:pt x="720" y="77119"/>
                    <a:pt x="692" y="77165"/>
                    <a:pt x="684" y="77217"/>
                  </a:cubicBezTo>
                  <a:cubicBezTo>
                    <a:pt x="674" y="77268"/>
                    <a:pt x="686" y="77323"/>
                    <a:pt x="678" y="77374"/>
                  </a:cubicBezTo>
                  <a:cubicBezTo>
                    <a:pt x="668" y="77425"/>
                    <a:pt x="639" y="77472"/>
                    <a:pt x="631" y="77521"/>
                  </a:cubicBezTo>
                  <a:cubicBezTo>
                    <a:pt x="621" y="77574"/>
                    <a:pt x="608" y="77623"/>
                    <a:pt x="599" y="77673"/>
                  </a:cubicBezTo>
                  <a:cubicBezTo>
                    <a:pt x="589" y="77725"/>
                    <a:pt x="576" y="77775"/>
                    <a:pt x="569" y="77824"/>
                  </a:cubicBezTo>
                  <a:cubicBezTo>
                    <a:pt x="559" y="77876"/>
                    <a:pt x="557" y="77927"/>
                    <a:pt x="547" y="77977"/>
                  </a:cubicBezTo>
                  <a:cubicBezTo>
                    <a:pt x="538" y="78029"/>
                    <a:pt x="554" y="78083"/>
                    <a:pt x="547" y="78134"/>
                  </a:cubicBezTo>
                  <a:cubicBezTo>
                    <a:pt x="538" y="78186"/>
                    <a:pt x="500" y="78231"/>
                    <a:pt x="491" y="78283"/>
                  </a:cubicBezTo>
                  <a:cubicBezTo>
                    <a:pt x="482" y="78334"/>
                    <a:pt x="502" y="78391"/>
                    <a:pt x="492" y="78441"/>
                  </a:cubicBezTo>
                  <a:cubicBezTo>
                    <a:pt x="485" y="78492"/>
                    <a:pt x="472" y="78542"/>
                    <a:pt x="463" y="78593"/>
                  </a:cubicBezTo>
                  <a:cubicBezTo>
                    <a:pt x="456" y="78645"/>
                    <a:pt x="426" y="78691"/>
                    <a:pt x="419" y="78744"/>
                  </a:cubicBezTo>
                  <a:cubicBezTo>
                    <a:pt x="411" y="78794"/>
                    <a:pt x="412" y="78848"/>
                    <a:pt x="405" y="78897"/>
                  </a:cubicBezTo>
                  <a:cubicBezTo>
                    <a:pt x="397" y="78949"/>
                    <a:pt x="391" y="79000"/>
                    <a:pt x="383" y="79052"/>
                  </a:cubicBezTo>
                  <a:cubicBezTo>
                    <a:pt x="376" y="79103"/>
                    <a:pt x="365" y="79154"/>
                    <a:pt x="358" y="79205"/>
                  </a:cubicBezTo>
                  <a:cubicBezTo>
                    <a:pt x="351" y="79257"/>
                    <a:pt x="334" y="79307"/>
                    <a:pt x="328" y="79356"/>
                  </a:cubicBezTo>
                  <a:cubicBezTo>
                    <a:pt x="320" y="79409"/>
                    <a:pt x="328" y="79461"/>
                    <a:pt x="320" y="79513"/>
                  </a:cubicBezTo>
                  <a:cubicBezTo>
                    <a:pt x="312" y="79564"/>
                    <a:pt x="306" y="79616"/>
                    <a:pt x="299" y="79665"/>
                  </a:cubicBezTo>
                  <a:cubicBezTo>
                    <a:pt x="291" y="79717"/>
                    <a:pt x="293" y="79768"/>
                    <a:pt x="287" y="79820"/>
                  </a:cubicBezTo>
                  <a:cubicBezTo>
                    <a:pt x="279" y="79871"/>
                    <a:pt x="260" y="79920"/>
                    <a:pt x="251" y="79972"/>
                  </a:cubicBezTo>
                  <a:cubicBezTo>
                    <a:pt x="245" y="80023"/>
                    <a:pt x="236" y="80072"/>
                    <a:pt x="230" y="80124"/>
                  </a:cubicBezTo>
                  <a:cubicBezTo>
                    <a:pt x="224" y="80175"/>
                    <a:pt x="208" y="80226"/>
                    <a:pt x="202" y="80277"/>
                  </a:cubicBezTo>
                  <a:cubicBezTo>
                    <a:pt x="196" y="80329"/>
                    <a:pt x="194" y="80380"/>
                    <a:pt x="188" y="80432"/>
                  </a:cubicBezTo>
                  <a:cubicBezTo>
                    <a:pt x="182" y="80483"/>
                    <a:pt x="169" y="80533"/>
                    <a:pt x="163" y="80585"/>
                  </a:cubicBezTo>
                  <a:cubicBezTo>
                    <a:pt x="157" y="80635"/>
                    <a:pt x="153" y="80688"/>
                    <a:pt x="147" y="80737"/>
                  </a:cubicBezTo>
                  <a:cubicBezTo>
                    <a:pt x="141" y="80789"/>
                    <a:pt x="158" y="80841"/>
                    <a:pt x="152" y="80893"/>
                  </a:cubicBezTo>
                  <a:cubicBezTo>
                    <a:pt x="146" y="80944"/>
                    <a:pt x="147" y="80996"/>
                    <a:pt x="142" y="81047"/>
                  </a:cubicBezTo>
                  <a:cubicBezTo>
                    <a:pt x="136" y="81099"/>
                    <a:pt x="124" y="81149"/>
                    <a:pt x="121" y="81201"/>
                  </a:cubicBezTo>
                  <a:cubicBezTo>
                    <a:pt x="116" y="81252"/>
                    <a:pt x="112" y="81304"/>
                    <a:pt x="108" y="81355"/>
                  </a:cubicBezTo>
                  <a:cubicBezTo>
                    <a:pt x="104" y="81407"/>
                    <a:pt x="92" y="81458"/>
                    <a:pt x="87" y="81508"/>
                  </a:cubicBezTo>
                  <a:cubicBezTo>
                    <a:pt x="82" y="81560"/>
                    <a:pt x="67" y="81609"/>
                    <a:pt x="64" y="81661"/>
                  </a:cubicBezTo>
                  <a:cubicBezTo>
                    <a:pt x="60" y="81712"/>
                    <a:pt x="76" y="81766"/>
                    <a:pt x="73" y="81816"/>
                  </a:cubicBezTo>
                  <a:cubicBezTo>
                    <a:pt x="69" y="81869"/>
                    <a:pt x="62" y="81919"/>
                    <a:pt x="60" y="81970"/>
                  </a:cubicBezTo>
                  <a:cubicBezTo>
                    <a:pt x="56" y="82021"/>
                    <a:pt x="39" y="82071"/>
                    <a:pt x="37" y="82123"/>
                  </a:cubicBezTo>
                  <a:cubicBezTo>
                    <a:pt x="33" y="82174"/>
                    <a:pt x="37" y="82226"/>
                    <a:pt x="33" y="82277"/>
                  </a:cubicBezTo>
                  <a:cubicBezTo>
                    <a:pt x="31" y="82329"/>
                    <a:pt x="27" y="82380"/>
                    <a:pt x="26" y="82432"/>
                  </a:cubicBezTo>
                  <a:cubicBezTo>
                    <a:pt x="24" y="82483"/>
                    <a:pt x="8" y="82535"/>
                    <a:pt x="6" y="82584"/>
                  </a:cubicBezTo>
                  <a:cubicBezTo>
                    <a:pt x="3" y="82636"/>
                    <a:pt x="19" y="82687"/>
                    <a:pt x="18" y="82739"/>
                  </a:cubicBezTo>
                  <a:cubicBezTo>
                    <a:pt x="15" y="82790"/>
                    <a:pt x="20" y="82842"/>
                    <a:pt x="19" y="82892"/>
                  </a:cubicBezTo>
                  <a:cubicBezTo>
                    <a:pt x="18" y="82944"/>
                    <a:pt x="1" y="82995"/>
                    <a:pt x="1" y="83045"/>
                  </a:cubicBezTo>
                  <a:lnTo>
                    <a:pt x="1" y="83195"/>
                  </a:lnTo>
                  <a:cubicBezTo>
                    <a:pt x="6" y="83144"/>
                    <a:pt x="30" y="83098"/>
                    <a:pt x="38" y="83048"/>
                  </a:cubicBezTo>
                  <a:cubicBezTo>
                    <a:pt x="49" y="82999"/>
                    <a:pt x="36" y="82940"/>
                    <a:pt x="52" y="82892"/>
                  </a:cubicBezTo>
                  <a:cubicBezTo>
                    <a:pt x="69" y="82844"/>
                    <a:pt x="96" y="82798"/>
                    <a:pt x="117" y="82752"/>
                  </a:cubicBezTo>
                  <a:cubicBezTo>
                    <a:pt x="139" y="82704"/>
                    <a:pt x="155" y="82655"/>
                    <a:pt x="182" y="82611"/>
                  </a:cubicBezTo>
                  <a:cubicBezTo>
                    <a:pt x="208" y="82566"/>
                    <a:pt x="254" y="82535"/>
                    <a:pt x="284" y="82492"/>
                  </a:cubicBezTo>
                  <a:cubicBezTo>
                    <a:pt x="314" y="82451"/>
                    <a:pt x="341" y="82408"/>
                    <a:pt x="376" y="82369"/>
                  </a:cubicBezTo>
                  <a:cubicBezTo>
                    <a:pt x="409" y="82330"/>
                    <a:pt x="451" y="82300"/>
                    <a:pt x="490" y="82263"/>
                  </a:cubicBezTo>
                  <a:cubicBezTo>
                    <a:pt x="526" y="82229"/>
                    <a:pt x="552" y="82181"/>
                    <a:pt x="593" y="82147"/>
                  </a:cubicBezTo>
                  <a:cubicBezTo>
                    <a:pt x="632" y="82116"/>
                    <a:pt x="678" y="82090"/>
                    <a:pt x="720" y="82060"/>
                  </a:cubicBezTo>
                  <a:cubicBezTo>
                    <a:pt x="760" y="82031"/>
                    <a:pt x="811" y="82011"/>
                    <a:pt x="855" y="81984"/>
                  </a:cubicBezTo>
                  <a:cubicBezTo>
                    <a:pt x="897" y="81957"/>
                    <a:pt x="933" y="81918"/>
                    <a:pt x="978" y="81893"/>
                  </a:cubicBezTo>
                  <a:cubicBezTo>
                    <a:pt x="1023" y="81867"/>
                    <a:pt x="1073" y="81852"/>
                    <a:pt x="1120" y="81827"/>
                  </a:cubicBezTo>
                  <a:cubicBezTo>
                    <a:pt x="1165" y="81806"/>
                    <a:pt x="1213" y="81790"/>
                    <a:pt x="1262" y="81769"/>
                  </a:cubicBezTo>
                  <a:cubicBezTo>
                    <a:pt x="1308" y="81747"/>
                    <a:pt x="1351" y="81718"/>
                    <a:pt x="1400" y="81698"/>
                  </a:cubicBezTo>
                  <a:cubicBezTo>
                    <a:pt x="1447" y="81678"/>
                    <a:pt x="1489" y="81644"/>
                    <a:pt x="1538" y="81626"/>
                  </a:cubicBezTo>
                  <a:cubicBezTo>
                    <a:pt x="1584" y="81608"/>
                    <a:pt x="1635" y="81595"/>
                    <a:pt x="1684" y="81577"/>
                  </a:cubicBezTo>
                  <a:cubicBezTo>
                    <a:pt x="1733" y="81560"/>
                    <a:pt x="1781" y="81541"/>
                    <a:pt x="1830" y="81527"/>
                  </a:cubicBezTo>
                  <a:cubicBezTo>
                    <a:pt x="1878" y="81511"/>
                    <a:pt x="1929" y="81506"/>
                    <a:pt x="1981" y="81492"/>
                  </a:cubicBezTo>
                  <a:cubicBezTo>
                    <a:pt x="2029" y="81479"/>
                    <a:pt x="2080" y="81470"/>
                    <a:pt x="2131" y="81458"/>
                  </a:cubicBezTo>
                  <a:cubicBezTo>
                    <a:pt x="2180" y="81445"/>
                    <a:pt x="2231" y="81436"/>
                    <a:pt x="2280" y="81424"/>
                  </a:cubicBezTo>
                  <a:cubicBezTo>
                    <a:pt x="2331" y="81412"/>
                    <a:pt x="2377" y="81389"/>
                    <a:pt x="2429" y="81378"/>
                  </a:cubicBezTo>
                  <a:cubicBezTo>
                    <a:pt x="2479" y="81367"/>
                    <a:pt x="2531" y="81360"/>
                    <a:pt x="2581" y="81351"/>
                  </a:cubicBezTo>
                  <a:cubicBezTo>
                    <a:pt x="2630" y="81340"/>
                    <a:pt x="2679" y="81322"/>
                    <a:pt x="2731" y="81313"/>
                  </a:cubicBezTo>
                  <a:cubicBezTo>
                    <a:pt x="2780" y="81304"/>
                    <a:pt x="2829" y="81285"/>
                    <a:pt x="2880" y="81276"/>
                  </a:cubicBezTo>
                  <a:cubicBezTo>
                    <a:pt x="2931" y="81268"/>
                    <a:pt x="2983" y="81268"/>
                    <a:pt x="3035" y="81258"/>
                  </a:cubicBezTo>
                  <a:cubicBezTo>
                    <a:pt x="3060" y="81254"/>
                    <a:pt x="3085" y="81254"/>
                    <a:pt x="3111" y="81254"/>
                  </a:cubicBezTo>
                  <a:cubicBezTo>
                    <a:pt x="3137" y="81254"/>
                    <a:pt x="3163" y="81254"/>
                    <a:pt x="3189" y="81251"/>
                  </a:cubicBezTo>
                  <a:cubicBezTo>
                    <a:pt x="3240" y="81244"/>
                    <a:pt x="3290" y="81234"/>
                    <a:pt x="3342" y="81228"/>
                  </a:cubicBezTo>
                  <a:cubicBezTo>
                    <a:pt x="3392" y="81222"/>
                    <a:pt x="3445" y="81221"/>
                    <a:pt x="3496" y="81216"/>
                  </a:cubicBezTo>
                  <a:cubicBezTo>
                    <a:pt x="3548" y="81210"/>
                    <a:pt x="3597" y="81189"/>
                    <a:pt x="3648" y="81183"/>
                  </a:cubicBezTo>
                  <a:cubicBezTo>
                    <a:pt x="3659" y="81182"/>
                    <a:pt x="3670" y="81182"/>
                    <a:pt x="3681" y="81182"/>
                  </a:cubicBezTo>
                  <a:cubicBezTo>
                    <a:pt x="3710" y="81182"/>
                    <a:pt x="3740" y="81184"/>
                    <a:pt x="3770" y="81184"/>
                  </a:cubicBezTo>
                  <a:cubicBezTo>
                    <a:pt x="3781" y="81184"/>
                    <a:pt x="3792" y="81184"/>
                    <a:pt x="3803" y="81183"/>
                  </a:cubicBezTo>
                  <a:cubicBezTo>
                    <a:pt x="3854" y="81178"/>
                    <a:pt x="3902" y="81154"/>
                    <a:pt x="3955" y="81151"/>
                  </a:cubicBezTo>
                  <a:cubicBezTo>
                    <a:pt x="4006" y="81148"/>
                    <a:pt x="4058" y="81149"/>
                    <a:pt x="4109" y="81147"/>
                  </a:cubicBezTo>
                  <a:cubicBezTo>
                    <a:pt x="4161" y="81143"/>
                    <a:pt x="4212" y="81136"/>
                    <a:pt x="4264" y="81133"/>
                  </a:cubicBezTo>
                  <a:cubicBezTo>
                    <a:pt x="4315" y="81130"/>
                    <a:pt x="4367" y="81125"/>
                    <a:pt x="4418" y="81124"/>
                  </a:cubicBezTo>
                  <a:cubicBezTo>
                    <a:pt x="4422" y="81124"/>
                    <a:pt x="4426" y="81123"/>
                    <a:pt x="4430" y="81123"/>
                  </a:cubicBezTo>
                  <a:cubicBezTo>
                    <a:pt x="4471" y="81123"/>
                    <a:pt x="4510" y="81128"/>
                    <a:pt x="4551" y="81128"/>
                  </a:cubicBezTo>
                  <a:cubicBezTo>
                    <a:pt x="4558" y="81128"/>
                    <a:pt x="4566" y="81128"/>
                    <a:pt x="4573" y="81127"/>
                  </a:cubicBezTo>
                  <a:cubicBezTo>
                    <a:pt x="4576" y="81127"/>
                    <a:pt x="4579" y="81127"/>
                    <a:pt x="4583" y="81127"/>
                  </a:cubicBezTo>
                  <a:cubicBezTo>
                    <a:pt x="4629" y="81127"/>
                    <a:pt x="4676" y="81142"/>
                    <a:pt x="4722" y="81142"/>
                  </a:cubicBezTo>
                  <a:cubicBezTo>
                    <a:pt x="4724" y="81142"/>
                    <a:pt x="4725" y="81142"/>
                    <a:pt x="4727" y="81142"/>
                  </a:cubicBezTo>
                  <a:cubicBezTo>
                    <a:pt x="4779" y="81141"/>
                    <a:pt x="4830" y="81124"/>
                    <a:pt x="4882" y="81124"/>
                  </a:cubicBezTo>
                  <a:cubicBezTo>
                    <a:pt x="4933" y="81124"/>
                    <a:pt x="4985" y="81125"/>
                    <a:pt x="5036" y="81125"/>
                  </a:cubicBezTo>
                  <a:cubicBezTo>
                    <a:pt x="5088" y="81125"/>
                    <a:pt x="5139" y="81135"/>
                    <a:pt x="5191" y="81135"/>
                  </a:cubicBezTo>
                  <a:cubicBezTo>
                    <a:pt x="5242" y="81135"/>
                    <a:pt x="5294" y="81110"/>
                    <a:pt x="5345" y="81110"/>
                  </a:cubicBezTo>
                  <a:cubicBezTo>
                    <a:pt x="5397" y="81110"/>
                    <a:pt x="5448" y="81133"/>
                    <a:pt x="5500" y="81133"/>
                  </a:cubicBezTo>
                  <a:cubicBezTo>
                    <a:pt x="5507" y="81133"/>
                    <a:pt x="5515" y="81134"/>
                    <a:pt x="5523" y="81134"/>
                  </a:cubicBezTo>
                  <a:cubicBezTo>
                    <a:pt x="5553" y="81134"/>
                    <a:pt x="5582" y="81132"/>
                    <a:pt x="5612" y="81132"/>
                  </a:cubicBezTo>
                  <a:cubicBezTo>
                    <a:pt x="5626" y="81132"/>
                    <a:pt x="5639" y="81133"/>
                    <a:pt x="5652" y="81133"/>
                  </a:cubicBezTo>
                  <a:cubicBezTo>
                    <a:pt x="5656" y="81133"/>
                    <a:pt x="5660" y="81133"/>
                    <a:pt x="5664" y="81133"/>
                  </a:cubicBezTo>
                  <a:cubicBezTo>
                    <a:pt x="5708" y="81133"/>
                    <a:pt x="5751" y="81128"/>
                    <a:pt x="5795" y="81128"/>
                  </a:cubicBezTo>
                  <a:cubicBezTo>
                    <a:pt x="5799" y="81128"/>
                    <a:pt x="5803" y="81128"/>
                    <a:pt x="5807" y="81128"/>
                  </a:cubicBezTo>
                  <a:cubicBezTo>
                    <a:pt x="5858" y="81130"/>
                    <a:pt x="5908" y="81141"/>
                    <a:pt x="5960" y="81143"/>
                  </a:cubicBezTo>
                  <a:cubicBezTo>
                    <a:pt x="5966" y="81143"/>
                    <a:pt x="5973" y="81143"/>
                    <a:pt x="5979" y="81143"/>
                  </a:cubicBezTo>
                  <a:cubicBezTo>
                    <a:pt x="6018" y="81143"/>
                    <a:pt x="6056" y="81139"/>
                    <a:pt x="6094" y="81139"/>
                  </a:cubicBezTo>
                  <a:cubicBezTo>
                    <a:pt x="6101" y="81139"/>
                    <a:pt x="6107" y="81139"/>
                    <a:pt x="6114" y="81139"/>
                  </a:cubicBezTo>
                  <a:cubicBezTo>
                    <a:pt x="6166" y="81142"/>
                    <a:pt x="6215" y="81153"/>
                    <a:pt x="6268" y="81155"/>
                  </a:cubicBezTo>
                  <a:cubicBezTo>
                    <a:pt x="6318" y="81159"/>
                    <a:pt x="6368" y="81170"/>
                    <a:pt x="6420" y="81172"/>
                  </a:cubicBezTo>
                  <a:cubicBezTo>
                    <a:pt x="6471" y="81176"/>
                    <a:pt x="6522" y="81176"/>
                    <a:pt x="6573" y="81179"/>
                  </a:cubicBezTo>
                  <a:cubicBezTo>
                    <a:pt x="6586" y="81180"/>
                    <a:pt x="6600" y="81181"/>
                    <a:pt x="6613" y="81181"/>
                  </a:cubicBezTo>
                  <a:cubicBezTo>
                    <a:pt x="6635" y="81181"/>
                    <a:pt x="6657" y="81180"/>
                    <a:pt x="6679" y="81180"/>
                  </a:cubicBezTo>
                  <a:cubicBezTo>
                    <a:pt x="6695" y="81180"/>
                    <a:pt x="6711" y="81180"/>
                    <a:pt x="6728" y="81182"/>
                  </a:cubicBezTo>
                  <a:cubicBezTo>
                    <a:pt x="6735" y="81182"/>
                    <a:pt x="6743" y="81182"/>
                    <a:pt x="6750" y="81182"/>
                  </a:cubicBezTo>
                  <a:cubicBezTo>
                    <a:pt x="6786" y="81182"/>
                    <a:pt x="6823" y="81179"/>
                    <a:pt x="6859" y="81179"/>
                  </a:cubicBezTo>
                  <a:cubicBezTo>
                    <a:pt x="6867" y="81179"/>
                    <a:pt x="6874" y="81179"/>
                    <a:pt x="6882" y="81179"/>
                  </a:cubicBezTo>
                  <a:cubicBezTo>
                    <a:pt x="6934" y="81184"/>
                    <a:pt x="6985" y="81185"/>
                    <a:pt x="7034" y="81189"/>
                  </a:cubicBezTo>
                  <a:cubicBezTo>
                    <a:pt x="7086" y="81194"/>
                    <a:pt x="7135" y="81225"/>
                    <a:pt x="7186" y="81230"/>
                  </a:cubicBezTo>
                  <a:cubicBezTo>
                    <a:pt x="7192" y="81231"/>
                    <a:pt x="7198" y="81231"/>
                    <a:pt x="7203" y="81231"/>
                  </a:cubicBezTo>
                  <a:cubicBezTo>
                    <a:pt x="7240" y="81231"/>
                    <a:pt x="7277" y="81224"/>
                    <a:pt x="7313" y="81224"/>
                  </a:cubicBezTo>
                  <a:cubicBezTo>
                    <a:pt x="7322" y="81224"/>
                    <a:pt x="7332" y="81224"/>
                    <a:pt x="7341" y="81225"/>
                  </a:cubicBezTo>
                  <a:cubicBezTo>
                    <a:pt x="7392" y="81230"/>
                    <a:pt x="7442" y="81239"/>
                    <a:pt x="7493" y="81245"/>
                  </a:cubicBezTo>
                  <a:cubicBezTo>
                    <a:pt x="7545" y="81250"/>
                    <a:pt x="7595" y="81256"/>
                    <a:pt x="7646" y="81260"/>
                  </a:cubicBezTo>
                  <a:cubicBezTo>
                    <a:pt x="7698" y="81267"/>
                    <a:pt x="7748" y="81275"/>
                    <a:pt x="7800" y="81280"/>
                  </a:cubicBezTo>
                  <a:cubicBezTo>
                    <a:pt x="7851" y="81286"/>
                    <a:pt x="7900" y="81294"/>
                    <a:pt x="7952" y="81300"/>
                  </a:cubicBezTo>
                  <a:cubicBezTo>
                    <a:pt x="8003" y="81307"/>
                    <a:pt x="8055" y="81307"/>
                    <a:pt x="8105" y="81313"/>
                  </a:cubicBezTo>
                  <a:cubicBezTo>
                    <a:pt x="8157" y="81319"/>
                    <a:pt x="8206" y="81337"/>
                    <a:pt x="8256" y="81343"/>
                  </a:cubicBezTo>
                  <a:cubicBezTo>
                    <a:pt x="8265" y="81344"/>
                    <a:pt x="8275" y="81344"/>
                    <a:pt x="8284" y="81344"/>
                  </a:cubicBezTo>
                  <a:cubicBezTo>
                    <a:pt x="8315" y="81344"/>
                    <a:pt x="8348" y="81340"/>
                    <a:pt x="8380" y="81340"/>
                  </a:cubicBezTo>
                  <a:cubicBezTo>
                    <a:pt x="8391" y="81340"/>
                    <a:pt x="8402" y="81340"/>
                    <a:pt x="8413" y="81342"/>
                  </a:cubicBezTo>
                  <a:cubicBezTo>
                    <a:pt x="8462" y="81348"/>
                    <a:pt x="8511" y="81382"/>
                    <a:pt x="8563" y="81388"/>
                  </a:cubicBezTo>
                  <a:cubicBezTo>
                    <a:pt x="8575" y="81389"/>
                    <a:pt x="8588" y="81390"/>
                    <a:pt x="8601" y="81390"/>
                  </a:cubicBezTo>
                  <a:cubicBezTo>
                    <a:pt x="8627" y="81390"/>
                    <a:pt x="8653" y="81388"/>
                    <a:pt x="8679" y="81388"/>
                  </a:cubicBezTo>
                  <a:cubicBezTo>
                    <a:pt x="8692" y="81388"/>
                    <a:pt x="8704" y="81388"/>
                    <a:pt x="8717" y="81390"/>
                  </a:cubicBezTo>
                  <a:cubicBezTo>
                    <a:pt x="8766" y="81397"/>
                    <a:pt x="8818" y="81406"/>
                    <a:pt x="8869" y="81413"/>
                  </a:cubicBezTo>
                  <a:cubicBezTo>
                    <a:pt x="8920" y="81420"/>
                    <a:pt x="8970" y="81436"/>
                    <a:pt x="9021" y="81443"/>
                  </a:cubicBezTo>
                  <a:cubicBezTo>
                    <a:pt x="9033" y="81445"/>
                    <a:pt x="9046" y="81446"/>
                    <a:pt x="9059" y="81446"/>
                  </a:cubicBezTo>
                  <a:cubicBezTo>
                    <a:pt x="9086" y="81446"/>
                    <a:pt x="9112" y="81443"/>
                    <a:pt x="9138" y="81443"/>
                  </a:cubicBezTo>
                  <a:cubicBezTo>
                    <a:pt x="9151" y="81443"/>
                    <a:pt x="9164" y="81444"/>
                    <a:pt x="9177" y="81446"/>
                  </a:cubicBezTo>
                  <a:cubicBezTo>
                    <a:pt x="9227" y="81454"/>
                    <a:pt x="9275" y="81481"/>
                    <a:pt x="9327" y="81488"/>
                  </a:cubicBezTo>
                  <a:cubicBezTo>
                    <a:pt x="9377" y="81497"/>
                    <a:pt x="9426" y="81515"/>
                    <a:pt x="9477" y="81523"/>
                  </a:cubicBezTo>
                  <a:cubicBezTo>
                    <a:pt x="9486" y="81525"/>
                    <a:pt x="9495" y="81525"/>
                    <a:pt x="9504" y="81525"/>
                  </a:cubicBezTo>
                  <a:cubicBezTo>
                    <a:pt x="9535" y="81525"/>
                    <a:pt x="9567" y="81519"/>
                    <a:pt x="9599" y="81519"/>
                  </a:cubicBezTo>
                  <a:cubicBezTo>
                    <a:pt x="9610" y="81519"/>
                    <a:pt x="9621" y="81520"/>
                    <a:pt x="9632" y="81522"/>
                  </a:cubicBezTo>
                  <a:cubicBezTo>
                    <a:pt x="9683" y="81531"/>
                    <a:pt x="9733" y="81541"/>
                    <a:pt x="9784" y="81551"/>
                  </a:cubicBezTo>
                  <a:cubicBezTo>
                    <a:pt x="9835" y="81560"/>
                    <a:pt x="9886" y="81563"/>
                    <a:pt x="9938" y="81572"/>
                  </a:cubicBezTo>
                  <a:cubicBezTo>
                    <a:pt x="9987" y="81581"/>
                    <a:pt x="10034" y="81609"/>
                    <a:pt x="10085" y="81619"/>
                  </a:cubicBezTo>
                  <a:cubicBezTo>
                    <a:pt x="10135" y="81627"/>
                    <a:pt x="10188" y="81626"/>
                    <a:pt x="10238" y="81636"/>
                  </a:cubicBezTo>
                  <a:cubicBezTo>
                    <a:pt x="10289" y="81644"/>
                    <a:pt x="10340" y="81651"/>
                    <a:pt x="10389" y="81661"/>
                  </a:cubicBezTo>
                  <a:cubicBezTo>
                    <a:pt x="10440" y="81670"/>
                    <a:pt x="10490" y="81682"/>
                    <a:pt x="10541" y="81693"/>
                  </a:cubicBezTo>
                  <a:cubicBezTo>
                    <a:pt x="10592" y="81703"/>
                    <a:pt x="10641" y="81716"/>
                    <a:pt x="10692" y="81724"/>
                  </a:cubicBezTo>
                  <a:cubicBezTo>
                    <a:pt x="10743" y="81734"/>
                    <a:pt x="10794" y="81739"/>
                    <a:pt x="10846" y="81747"/>
                  </a:cubicBezTo>
                  <a:cubicBezTo>
                    <a:pt x="10896" y="81758"/>
                    <a:pt x="10943" y="81789"/>
                    <a:pt x="10993" y="81797"/>
                  </a:cubicBezTo>
                  <a:cubicBezTo>
                    <a:pt x="11042" y="81808"/>
                    <a:pt x="11096" y="81803"/>
                    <a:pt x="11146" y="81814"/>
                  </a:cubicBezTo>
                  <a:cubicBezTo>
                    <a:pt x="11197" y="81825"/>
                    <a:pt x="11249" y="81825"/>
                    <a:pt x="11300" y="81836"/>
                  </a:cubicBezTo>
                  <a:cubicBezTo>
                    <a:pt x="11350" y="81846"/>
                    <a:pt x="11397" y="81872"/>
                    <a:pt x="11447" y="81882"/>
                  </a:cubicBezTo>
                  <a:cubicBezTo>
                    <a:pt x="11496" y="81893"/>
                    <a:pt x="11550" y="81892"/>
                    <a:pt x="11599" y="81902"/>
                  </a:cubicBezTo>
                  <a:cubicBezTo>
                    <a:pt x="11649" y="81912"/>
                    <a:pt x="11700" y="81929"/>
                    <a:pt x="11750" y="81940"/>
                  </a:cubicBezTo>
                  <a:cubicBezTo>
                    <a:pt x="11799" y="81951"/>
                    <a:pt x="11849" y="81961"/>
                    <a:pt x="11901" y="81973"/>
                  </a:cubicBezTo>
                  <a:cubicBezTo>
                    <a:pt x="11951" y="81984"/>
                    <a:pt x="12003" y="81990"/>
                    <a:pt x="12052" y="82002"/>
                  </a:cubicBezTo>
                  <a:cubicBezTo>
                    <a:pt x="12102" y="82014"/>
                    <a:pt x="12149" y="82038"/>
                    <a:pt x="12199" y="82050"/>
                  </a:cubicBezTo>
                  <a:cubicBezTo>
                    <a:pt x="12249" y="82062"/>
                    <a:pt x="12302" y="82060"/>
                    <a:pt x="12352" y="82070"/>
                  </a:cubicBezTo>
                  <a:cubicBezTo>
                    <a:pt x="12402" y="82082"/>
                    <a:pt x="12448" y="82110"/>
                    <a:pt x="12499" y="82122"/>
                  </a:cubicBezTo>
                  <a:cubicBezTo>
                    <a:pt x="12549" y="82134"/>
                    <a:pt x="12599" y="82142"/>
                    <a:pt x="12651" y="82154"/>
                  </a:cubicBezTo>
                  <a:cubicBezTo>
                    <a:pt x="12700" y="82166"/>
                    <a:pt x="12755" y="82160"/>
                    <a:pt x="12805" y="82173"/>
                  </a:cubicBezTo>
                  <a:cubicBezTo>
                    <a:pt x="12854" y="82185"/>
                    <a:pt x="12897" y="82227"/>
                    <a:pt x="12947" y="82242"/>
                  </a:cubicBezTo>
                  <a:cubicBezTo>
                    <a:pt x="12997" y="82254"/>
                    <a:pt x="13050" y="82255"/>
                    <a:pt x="13100" y="82268"/>
                  </a:cubicBezTo>
                  <a:cubicBezTo>
                    <a:pt x="13150" y="82280"/>
                    <a:pt x="13203" y="82279"/>
                    <a:pt x="13253" y="82291"/>
                  </a:cubicBezTo>
                  <a:cubicBezTo>
                    <a:pt x="13302" y="82303"/>
                    <a:pt x="13351" y="82323"/>
                    <a:pt x="13402" y="82336"/>
                  </a:cubicBezTo>
                  <a:cubicBezTo>
                    <a:pt x="13451" y="82348"/>
                    <a:pt x="13500" y="82369"/>
                    <a:pt x="13549" y="82381"/>
                  </a:cubicBezTo>
                  <a:cubicBezTo>
                    <a:pt x="13599" y="82394"/>
                    <a:pt x="13651" y="82400"/>
                    <a:pt x="13701" y="82414"/>
                  </a:cubicBezTo>
                  <a:cubicBezTo>
                    <a:pt x="13751" y="82427"/>
                    <a:pt x="13801" y="82441"/>
                    <a:pt x="13851" y="82454"/>
                  </a:cubicBezTo>
                  <a:cubicBezTo>
                    <a:pt x="13901" y="82467"/>
                    <a:pt x="13954" y="82468"/>
                    <a:pt x="14002" y="82481"/>
                  </a:cubicBezTo>
                  <a:cubicBezTo>
                    <a:pt x="14052" y="82496"/>
                    <a:pt x="14101" y="82509"/>
                    <a:pt x="14150" y="82523"/>
                  </a:cubicBezTo>
                  <a:cubicBezTo>
                    <a:pt x="14201" y="82536"/>
                    <a:pt x="14250" y="82553"/>
                    <a:pt x="14299" y="82566"/>
                  </a:cubicBezTo>
                  <a:cubicBezTo>
                    <a:pt x="14349" y="82581"/>
                    <a:pt x="14399" y="82590"/>
                    <a:pt x="14449" y="82605"/>
                  </a:cubicBezTo>
                  <a:cubicBezTo>
                    <a:pt x="14499" y="82618"/>
                    <a:pt x="14540" y="82659"/>
                    <a:pt x="14590" y="82673"/>
                  </a:cubicBezTo>
                  <a:cubicBezTo>
                    <a:pt x="14640" y="82686"/>
                    <a:pt x="14693" y="82687"/>
                    <a:pt x="14741" y="82703"/>
                  </a:cubicBezTo>
                  <a:cubicBezTo>
                    <a:pt x="14791" y="82716"/>
                    <a:pt x="14843" y="82721"/>
                    <a:pt x="14893" y="82735"/>
                  </a:cubicBezTo>
                  <a:cubicBezTo>
                    <a:pt x="14942" y="82748"/>
                    <a:pt x="14991" y="82766"/>
                    <a:pt x="15039" y="82782"/>
                  </a:cubicBezTo>
                  <a:cubicBezTo>
                    <a:pt x="15089" y="82795"/>
                    <a:pt x="15140" y="82805"/>
                    <a:pt x="15189" y="82818"/>
                  </a:cubicBezTo>
                  <a:cubicBezTo>
                    <a:pt x="15239" y="82833"/>
                    <a:pt x="15283" y="82861"/>
                    <a:pt x="15334" y="82875"/>
                  </a:cubicBezTo>
                  <a:cubicBezTo>
                    <a:pt x="15383" y="82891"/>
                    <a:pt x="15433" y="82902"/>
                    <a:pt x="15481" y="82916"/>
                  </a:cubicBezTo>
                  <a:cubicBezTo>
                    <a:pt x="15530" y="82932"/>
                    <a:pt x="15578" y="82954"/>
                    <a:pt x="15627" y="82970"/>
                  </a:cubicBezTo>
                  <a:cubicBezTo>
                    <a:pt x="15675" y="82984"/>
                    <a:pt x="15730" y="82983"/>
                    <a:pt x="15779" y="82999"/>
                  </a:cubicBezTo>
                  <a:cubicBezTo>
                    <a:pt x="15828" y="83013"/>
                    <a:pt x="15875" y="83036"/>
                    <a:pt x="15925" y="83051"/>
                  </a:cubicBezTo>
                  <a:cubicBezTo>
                    <a:pt x="15973" y="83066"/>
                    <a:pt x="16022" y="83087"/>
                    <a:pt x="16070" y="83103"/>
                  </a:cubicBezTo>
                  <a:cubicBezTo>
                    <a:pt x="16118" y="83117"/>
                    <a:pt x="16173" y="83121"/>
                    <a:pt x="16221" y="83135"/>
                  </a:cubicBezTo>
                  <a:cubicBezTo>
                    <a:pt x="16270" y="83151"/>
                    <a:pt x="16312" y="83189"/>
                    <a:pt x="16363" y="83205"/>
                  </a:cubicBezTo>
                  <a:cubicBezTo>
                    <a:pt x="16412" y="83219"/>
                    <a:pt x="16460" y="83237"/>
                    <a:pt x="16510" y="83253"/>
                  </a:cubicBezTo>
                  <a:cubicBezTo>
                    <a:pt x="16558" y="83268"/>
                    <a:pt x="16615" y="83260"/>
                    <a:pt x="16664" y="83275"/>
                  </a:cubicBezTo>
                  <a:cubicBezTo>
                    <a:pt x="16712" y="83291"/>
                    <a:pt x="16758" y="83317"/>
                    <a:pt x="16808" y="83334"/>
                  </a:cubicBezTo>
                  <a:cubicBezTo>
                    <a:pt x="16856" y="83351"/>
                    <a:pt x="16908" y="83362"/>
                    <a:pt x="16957" y="83378"/>
                  </a:cubicBezTo>
                  <a:cubicBezTo>
                    <a:pt x="17005" y="83395"/>
                    <a:pt x="17051" y="83416"/>
                    <a:pt x="17102" y="83431"/>
                  </a:cubicBezTo>
                  <a:cubicBezTo>
                    <a:pt x="17150" y="83448"/>
                    <a:pt x="17201" y="83454"/>
                    <a:pt x="17251" y="83469"/>
                  </a:cubicBezTo>
                  <a:cubicBezTo>
                    <a:pt x="17299" y="83486"/>
                    <a:pt x="17347" y="83509"/>
                    <a:pt x="17395" y="83525"/>
                  </a:cubicBezTo>
                  <a:cubicBezTo>
                    <a:pt x="17444" y="83541"/>
                    <a:pt x="17490" y="83570"/>
                    <a:pt x="17538" y="83586"/>
                  </a:cubicBezTo>
                  <a:cubicBezTo>
                    <a:pt x="17586" y="83602"/>
                    <a:pt x="17637" y="83611"/>
                    <a:pt x="17686" y="83628"/>
                  </a:cubicBezTo>
                  <a:cubicBezTo>
                    <a:pt x="17734" y="83644"/>
                    <a:pt x="17781" y="83665"/>
                    <a:pt x="17831" y="83681"/>
                  </a:cubicBezTo>
                  <a:lnTo>
                    <a:pt x="17977" y="83731"/>
                  </a:lnTo>
                  <a:cubicBezTo>
                    <a:pt x="18025" y="83747"/>
                    <a:pt x="18078" y="83752"/>
                    <a:pt x="18127" y="83769"/>
                  </a:cubicBezTo>
                  <a:cubicBezTo>
                    <a:pt x="18175" y="83786"/>
                    <a:pt x="18226" y="83792"/>
                    <a:pt x="18274" y="83810"/>
                  </a:cubicBezTo>
                  <a:cubicBezTo>
                    <a:pt x="18323" y="83826"/>
                    <a:pt x="18369" y="83850"/>
                    <a:pt x="18417" y="83867"/>
                  </a:cubicBezTo>
                  <a:cubicBezTo>
                    <a:pt x="18466" y="83884"/>
                    <a:pt x="18514" y="83902"/>
                    <a:pt x="18563" y="83919"/>
                  </a:cubicBezTo>
                  <a:cubicBezTo>
                    <a:pt x="18611" y="83935"/>
                    <a:pt x="18655" y="83964"/>
                    <a:pt x="18703" y="83981"/>
                  </a:cubicBezTo>
                  <a:cubicBezTo>
                    <a:pt x="18752" y="83998"/>
                    <a:pt x="18805" y="84004"/>
                    <a:pt x="18853" y="84022"/>
                  </a:cubicBezTo>
                  <a:cubicBezTo>
                    <a:pt x="18902" y="84040"/>
                    <a:pt x="18944" y="84072"/>
                    <a:pt x="18993" y="84090"/>
                  </a:cubicBezTo>
                  <a:cubicBezTo>
                    <a:pt x="19041" y="84108"/>
                    <a:pt x="19090" y="84123"/>
                    <a:pt x="19138" y="84141"/>
                  </a:cubicBezTo>
                  <a:cubicBezTo>
                    <a:pt x="19187" y="84159"/>
                    <a:pt x="19240" y="84161"/>
                    <a:pt x="19288" y="84180"/>
                  </a:cubicBezTo>
                  <a:cubicBezTo>
                    <a:pt x="19337" y="84198"/>
                    <a:pt x="19379" y="84229"/>
                    <a:pt x="19428" y="84247"/>
                  </a:cubicBezTo>
                  <a:cubicBezTo>
                    <a:pt x="19476" y="84266"/>
                    <a:pt x="19524" y="84280"/>
                    <a:pt x="19573" y="84298"/>
                  </a:cubicBezTo>
                  <a:cubicBezTo>
                    <a:pt x="19621" y="84316"/>
                    <a:pt x="19664" y="84349"/>
                    <a:pt x="19712" y="84367"/>
                  </a:cubicBezTo>
                  <a:cubicBezTo>
                    <a:pt x="19761" y="84385"/>
                    <a:pt x="19816" y="84381"/>
                    <a:pt x="19865" y="84399"/>
                  </a:cubicBezTo>
                  <a:cubicBezTo>
                    <a:pt x="19913" y="84417"/>
                    <a:pt x="19960" y="84436"/>
                    <a:pt x="20009" y="84455"/>
                  </a:cubicBezTo>
                  <a:cubicBezTo>
                    <a:pt x="20057" y="84473"/>
                    <a:pt x="20097" y="84509"/>
                    <a:pt x="20146" y="84527"/>
                  </a:cubicBezTo>
                  <a:cubicBezTo>
                    <a:pt x="20194" y="84545"/>
                    <a:pt x="20246" y="84555"/>
                    <a:pt x="20295" y="84573"/>
                  </a:cubicBezTo>
                  <a:cubicBezTo>
                    <a:pt x="20343" y="84591"/>
                    <a:pt x="20394" y="84599"/>
                    <a:pt x="20443" y="84618"/>
                  </a:cubicBezTo>
                  <a:cubicBezTo>
                    <a:pt x="20491" y="84636"/>
                    <a:pt x="20531" y="84676"/>
                    <a:pt x="20579" y="84694"/>
                  </a:cubicBezTo>
                  <a:cubicBezTo>
                    <a:pt x="20628" y="84712"/>
                    <a:pt x="20682" y="84714"/>
                    <a:pt x="20731" y="84732"/>
                  </a:cubicBezTo>
                  <a:cubicBezTo>
                    <a:pt x="20779" y="84750"/>
                    <a:pt x="20820" y="84785"/>
                    <a:pt x="20869" y="84805"/>
                  </a:cubicBezTo>
                  <a:cubicBezTo>
                    <a:pt x="20917" y="84824"/>
                    <a:pt x="20962" y="84848"/>
                    <a:pt x="21009" y="84866"/>
                  </a:cubicBezTo>
                  <a:cubicBezTo>
                    <a:pt x="21058" y="84886"/>
                    <a:pt x="21103" y="84908"/>
                    <a:pt x="21151" y="84927"/>
                  </a:cubicBezTo>
                  <a:cubicBezTo>
                    <a:pt x="21198" y="84946"/>
                    <a:pt x="21253" y="84951"/>
                    <a:pt x="21300" y="84970"/>
                  </a:cubicBezTo>
                  <a:cubicBezTo>
                    <a:pt x="21347" y="84991"/>
                    <a:pt x="21391" y="85021"/>
                    <a:pt x="21438" y="85041"/>
                  </a:cubicBezTo>
                  <a:cubicBezTo>
                    <a:pt x="21484" y="85060"/>
                    <a:pt x="21535" y="85076"/>
                    <a:pt x="21581" y="85095"/>
                  </a:cubicBezTo>
                  <a:cubicBezTo>
                    <a:pt x="21628" y="85115"/>
                    <a:pt x="21683" y="85119"/>
                    <a:pt x="21731" y="85139"/>
                  </a:cubicBezTo>
                  <a:cubicBezTo>
                    <a:pt x="21779" y="85158"/>
                    <a:pt x="21826" y="85181"/>
                    <a:pt x="21874" y="85201"/>
                  </a:cubicBezTo>
                  <a:cubicBezTo>
                    <a:pt x="21920" y="85221"/>
                    <a:pt x="21972" y="85235"/>
                    <a:pt x="22020" y="85254"/>
                  </a:cubicBezTo>
                  <a:cubicBezTo>
                    <a:pt x="22066" y="85273"/>
                    <a:pt x="22107" y="85310"/>
                    <a:pt x="22155" y="85330"/>
                  </a:cubicBezTo>
                  <a:cubicBezTo>
                    <a:pt x="22202" y="85350"/>
                    <a:pt x="22256" y="85358"/>
                    <a:pt x="22302" y="85379"/>
                  </a:cubicBezTo>
                  <a:cubicBezTo>
                    <a:pt x="22349" y="85398"/>
                    <a:pt x="22395" y="85422"/>
                    <a:pt x="22444" y="85443"/>
                  </a:cubicBezTo>
                  <a:cubicBezTo>
                    <a:pt x="22490" y="85463"/>
                    <a:pt x="22543" y="85471"/>
                    <a:pt x="22591" y="85490"/>
                  </a:cubicBezTo>
                  <a:cubicBezTo>
                    <a:pt x="22639" y="85509"/>
                    <a:pt x="22675" y="85558"/>
                    <a:pt x="22722" y="85579"/>
                  </a:cubicBezTo>
                  <a:cubicBezTo>
                    <a:pt x="22768" y="85598"/>
                    <a:pt x="22823" y="85603"/>
                    <a:pt x="22870" y="85623"/>
                  </a:cubicBezTo>
                  <a:cubicBezTo>
                    <a:pt x="22917" y="85643"/>
                    <a:pt x="22967" y="85660"/>
                    <a:pt x="23014" y="85679"/>
                  </a:cubicBezTo>
                  <a:cubicBezTo>
                    <a:pt x="23061" y="85701"/>
                    <a:pt x="23104" y="85732"/>
                    <a:pt x="23150" y="85752"/>
                  </a:cubicBezTo>
                  <a:cubicBezTo>
                    <a:pt x="23197" y="85774"/>
                    <a:pt x="23240" y="85799"/>
                    <a:pt x="23289" y="85821"/>
                  </a:cubicBezTo>
                  <a:cubicBezTo>
                    <a:pt x="23336" y="85841"/>
                    <a:pt x="23391" y="85845"/>
                    <a:pt x="23438" y="85866"/>
                  </a:cubicBezTo>
                  <a:cubicBezTo>
                    <a:pt x="23485" y="85887"/>
                    <a:pt x="23525" y="85924"/>
                    <a:pt x="23572" y="85944"/>
                  </a:cubicBezTo>
                  <a:cubicBezTo>
                    <a:pt x="23620" y="85966"/>
                    <a:pt x="23667" y="85988"/>
                    <a:pt x="23713" y="86010"/>
                  </a:cubicBezTo>
                  <a:cubicBezTo>
                    <a:pt x="23760" y="86030"/>
                    <a:pt x="23810" y="86045"/>
                    <a:pt x="23858" y="86065"/>
                  </a:cubicBezTo>
                  <a:cubicBezTo>
                    <a:pt x="23905" y="86087"/>
                    <a:pt x="23949" y="86115"/>
                    <a:pt x="23996" y="86137"/>
                  </a:cubicBezTo>
                  <a:cubicBezTo>
                    <a:pt x="24044" y="86157"/>
                    <a:pt x="24092" y="86178"/>
                    <a:pt x="24139" y="86199"/>
                  </a:cubicBezTo>
                  <a:cubicBezTo>
                    <a:pt x="24185" y="86220"/>
                    <a:pt x="24242" y="86222"/>
                    <a:pt x="24288" y="86245"/>
                  </a:cubicBezTo>
                  <a:cubicBezTo>
                    <a:pt x="24335" y="86265"/>
                    <a:pt x="24378" y="86296"/>
                    <a:pt x="24425" y="86317"/>
                  </a:cubicBezTo>
                  <a:cubicBezTo>
                    <a:pt x="24472" y="86338"/>
                    <a:pt x="24523" y="86349"/>
                    <a:pt x="24570" y="86369"/>
                  </a:cubicBezTo>
                  <a:cubicBezTo>
                    <a:pt x="24618" y="86391"/>
                    <a:pt x="24655" y="86432"/>
                    <a:pt x="24702" y="86453"/>
                  </a:cubicBezTo>
                  <a:cubicBezTo>
                    <a:pt x="24748" y="86475"/>
                    <a:pt x="24799" y="86489"/>
                    <a:pt x="24845" y="86511"/>
                  </a:cubicBezTo>
                  <a:cubicBezTo>
                    <a:pt x="24893" y="86532"/>
                    <a:pt x="24945" y="86544"/>
                    <a:pt x="24991" y="86566"/>
                  </a:cubicBezTo>
                  <a:cubicBezTo>
                    <a:pt x="25038" y="86586"/>
                    <a:pt x="25076" y="86627"/>
                    <a:pt x="25123" y="86650"/>
                  </a:cubicBezTo>
                  <a:cubicBezTo>
                    <a:pt x="25170" y="86671"/>
                    <a:pt x="25218" y="86690"/>
                    <a:pt x="25266" y="86712"/>
                  </a:cubicBezTo>
                  <a:cubicBezTo>
                    <a:pt x="25312" y="86735"/>
                    <a:pt x="25354" y="86766"/>
                    <a:pt x="25400" y="86787"/>
                  </a:cubicBezTo>
                  <a:cubicBezTo>
                    <a:pt x="25447" y="86810"/>
                    <a:pt x="25502" y="86815"/>
                    <a:pt x="25548" y="86836"/>
                  </a:cubicBezTo>
                  <a:cubicBezTo>
                    <a:pt x="25595" y="86859"/>
                    <a:pt x="25633" y="86899"/>
                    <a:pt x="25680" y="86921"/>
                  </a:cubicBezTo>
                  <a:cubicBezTo>
                    <a:pt x="25727" y="86944"/>
                    <a:pt x="25786" y="86938"/>
                    <a:pt x="25833" y="86959"/>
                  </a:cubicBezTo>
                  <a:cubicBezTo>
                    <a:pt x="25880" y="86981"/>
                    <a:pt x="25920" y="87017"/>
                    <a:pt x="25966" y="87039"/>
                  </a:cubicBezTo>
                  <a:cubicBezTo>
                    <a:pt x="26013" y="87062"/>
                    <a:pt x="26061" y="87080"/>
                    <a:pt x="26109" y="87101"/>
                  </a:cubicBezTo>
                  <a:cubicBezTo>
                    <a:pt x="26156" y="87124"/>
                    <a:pt x="26193" y="87162"/>
                    <a:pt x="26241" y="87185"/>
                  </a:cubicBezTo>
                  <a:cubicBezTo>
                    <a:pt x="26287" y="87208"/>
                    <a:pt x="26340" y="87214"/>
                    <a:pt x="26387" y="87235"/>
                  </a:cubicBezTo>
                  <a:cubicBezTo>
                    <a:pt x="26435" y="87259"/>
                    <a:pt x="26479" y="87282"/>
                    <a:pt x="26527" y="87306"/>
                  </a:cubicBezTo>
                  <a:cubicBezTo>
                    <a:pt x="26574" y="87329"/>
                    <a:pt x="26611" y="87366"/>
                    <a:pt x="26659" y="87389"/>
                  </a:cubicBezTo>
                  <a:cubicBezTo>
                    <a:pt x="26705" y="87411"/>
                    <a:pt x="26758" y="87421"/>
                    <a:pt x="26804" y="87444"/>
                  </a:cubicBezTo>
                  <a:cubicBezTo>
                    <a:pt x="26850" y="87466"/>
                    <a:pt x="26890" y="87500"/>
                    <a:pt x="26937" y="87524"/>
                  </a:cubicBezTo>
                  <a:cubicBezTo>
                    <a:pt x="26982" y="87547"/>
                    <a:pt x="27034" y="87561"/>
                    <a:pt x="27079" y="87584"/>
                  </a:cubicBezTo>
                  <a:cubicBezTo>
                    <a:pt x="27125" y="87607"/>
                    <a:pt x="27167" y="87640"/>
                    <a:pt x="27212" y="87663"/>
                  </a:cubicBezTo>
                  <a:cubicBezTo>
                    <a:pt x="27258" y="87686"/>
                    <a:pt x="27308" y="87704"/>
                    <a:pt x="27353" y="87726"/>
                  </a:cubicBezTo>
                  <a:cubicBezTo>
                    <a:pt x="27399" y="87749"/>
                    <a:pt x="27453" y="87756"/>
                    <a:pt x="27500" y="87779"/>
                  </a:cubicBezTo>
                  <a:cubicBezTo>
                    <a:pt x="27545" y="87802"/>
                    <a:pt x="27592" y="87827"/>
                    <a:pt x="27637" y="87850"/>
                  </a:cubicBezTo>
                  <a:cubicBezTo>
                    <a:pt x="27683" y="87871"/>
                    <a:pt x="27727" y="87900"/>
                    <a:pt x="27773" y="87923"/>
                  </a:cubicBezTo>
                  <a:cubicBezTo>
                    <a:pt x="27818" y="87946"/>
                    <a:pt x="27861" y="87974"/>
                    <a:pt x="27907" y="87999"/>
                  </a:cubicBezTo>
                  <a:cubicBezTo>
                    <a:pt x="27952" y="88023"/>
                    <a:pt x="27995" y="88055"/>
                    <a:pt x="28041" y="88077"/>
                  </a:cubicBezTo>
                  <a:cubicBezTo>
                    <a:pt x="28085" y="88102"/>
                    <a:pt x="28137" y="88116"/>
                    <a:pt x="28182" y="88140"/>
                  </a:cubicBezTo>
                  <a:cubicBezTo>
                    <a:pt x="28228" y="88165"/>
                    <a:pt x="28266" y="88202"/>
                    <a:pt x="28312" y="88226"/>
                  </a:cubicBezTo>
                  <a:cubicBezTo>
                    <a:pt x="28357" y="88251"/>
                    <a:pt x="28412" y="88253"/>
                    <a:pt x="28458" y="88277"/>
                  </a:cubicBezTo>
                  <a:cubicBezTo>
                    <a:pt x="28503" y="88301"/>
                    <a:pt x="28542" y="88341"/>
                    <a:pt x="28587" y="88366"/>
                  </a:cubicBezTo>
                  <a:cubicBezTo>
                    <a:pt x="28633" y="88390"/>
                    <a:pt x="28679" y="88413"/>
                    <a:pt x="28725" y="88437"/>
                  </a:cubicBezTo>
                  <a:cubicBezTo>
                    <a:pt x="28770" y="88461"/>
                    <a:pt x="28815" y="88488"/>
                    <a:pt x="28859" y="88512"/>
                  </a:cubicBezTo>
                  <a:cubicBezTo>
                    <a:pt x="28905" y="88536"/>
                    <a:pt x="28957" y="88547"/>
                    <a:pt x="29004" y="88571"/>
                  </a:cubicBezTo>
                  <a:cubicBezTo>
                    <a:pt x="29048" y="88596"/>
                    <a:pt x="29083" y="88641"/>
                    <a:pt x="29129" y="88665"/>
                  </a:cubicBezTo>
                  <a:cubicBezTo>
                    <a:pt x="29174" y="88689"/>
                    <a:pt x="29223" y="88707"/>
                    <a:pt x="29270" y="88731"/>
                  </a:cubicBezTo>
                  <a:cubicBezTo>
                    <a:pt x="29315" y="88756"/>
                    <a:pt x="29357" y="88788"/>
                    <a:pt x="29403" y="88813"/>
                  </a:cubicBezTo>
                  <a:cubicBezTo>
                    <a:pt x="29448" y="88837"/>
                    <a:pt x="29496" y="88856"/>
                    <a:pt x="29543" y="88880"/>
                  </a:cubicBezTo>
                  <a:cubicBezTo>
                    <a:pt x="29587" y="88905"/>
                    <a:pt x="29641" y="88915"/>
                    <a:pt x="29687" y="88940"/>
                  </a:cubicBezTo>
                  <a:cubicBezTo>
                    <a:pt x="29731" y="88964"/>
                    <a:pt x="29768" y="89006"/>
                    <a:pt x="29814" y="89031"/>
                  </a:cubicBezTo>
                  <a:cubicBezTo>
                    <a:pt x="29859" y="89055"/>
                    <a:pt x="29907" y="89074"/>
                    <a:pt x="29953" y="89098"/>
                  </a:cubicBezTo>
                  <a:cubicBezTo>
                    <a:pt x="29998" y="89123"/>
                    <a:pt x="30050" y="89137"/>
                    <a:pt x="30095" y="89161"/>
                  </a:cubicBezTo>
                  <a:cubicBezTo>
                    <a:pt x="30141" y="89186"/>
                    <a:pt x="30187" y="89207"/>
                    <a:pt x="30233" y="89233"/>
                  </a:cubicBezTo>
                  <a:cubicBezTo>
                    <a:pt x="30278" y="89257"/>
                    <a:pt x="30310" y="89305"/>
                    <a:pt x="30355" y="89331"/>
                  </a:cubicBezTo>
                  <a:cubicBezTo>
                    <a:pt x="30401" y="89355"/>
                    <a:pt x="30458" y="89359"/>
                    <a:pt x="30504" y="89384"/>
                  </a:cubicBezTo>
                  <a:cubicBezTo>
                    <a:pt x="30549" y="89410"/>
                    <a:pt x="30593" y="89438"/>
                    <a:pt x="30639" y="89462"/>
                  </a:cubicBezTo>
                  <a:cubicBezTo>
                    <a:pt x="30683" y="89487"/>
                    <a:pt x="30720" y="89528"/>
                    <a:pt x="30765" y="89554"/>
                  </a:cubicBezTo>
                  <a:cubicBezTo>
                    <a:pt x="30809" y="89579"/>
                    <a:pt x="30855" y="89602"/>
                    <a:pt x="30900" y="89628"/>
                  </a:cubicBezTo>
                  <a:cubicBezTo>
                    <a:pt x="30946" y="89654"/>
                    <a:pt x="30990" y="89680"/>
                    <a:pt x="31035" y="89705"/>
                  </a:cubicBezTo>
                  <a:cubicBezTo>
                    <a:pt x="31081" y="89731"/>
                    <a:pt x="31123" y="89760"/>
                    <a:pt x="31168" y="89784"/>
                  </a:cubicBezTo>
                  <a:cubicBezTo>
                    <a:pt x="31214" y="89809"/>
                    <a:pt x="31265" y="89821"/>
                    <a:pt x="31311" y="89848"/>
                  </a:cubicBezTo>
                  <a:cubicBezTo>
                    <a:pt x="31356" y="89874"/>
                    <a:pt x="31408" y="89886"/>
                    <a:pt x="31453" y="89911"/>
                  </a:cubicBezTo>
                  <a:cubicBezTo>
                    <a:pt x="31499" y="89937"/>
                    <a:pt x="31542" y="89964"/>
                    <a:pt x="31586" y="89990"/>
                  </a:cubicBezTo>
                  <a:cubicBezTo>
                    <a:pt x="31632" y="90015"/>
                    <a:pt x="31667" y="90056"/>
                    <a:pt x="31712" y="90082"/>
                  </a:cubicBezTo>
                  <a:cubicBezTo>
                    <a:pt x="31758" y="90109"/>
                    <a:pt x="31804" y="90128"/>
                    <a:pt x="31850" y="90153"/>
                  </a:cubicBezTo>
                  <a:cubicBezTo>
                    <a:pt x="31895" y="90179"/>
                    <a:pt x="31936" y="90213"/>
                    <a:pt x="31979" y="90238"/>
                  </a:cubicBezTo>
                  <a:cubicBezTo>
                    <a:pt x="32026" y="90264"/>
                    <a:pt x="32067" y="90294"/>
                    <a:pt x="32112" y="90320"/>
                  </a:cubicBezTo>
                  <a:cubicBezTo>
                    <a:pt x="32158" y="90346"/>
                    <a:pt x="32200" y="90375"/>
                    <a:pt x="32244" y="90400"/>
                  </a:cubicBezTo>
                  <a:cubicBezTo>
                    <a:pt x="32287" y="90426"/>
                    <a:pt x="32333" y="90454"/>
                    <a:pt x="32377" y="90479"/>
                  </a:cubicBezTo>
                  <a:cubicBezTo>
                    <a:pt x="32420" y="90505"/>
                    <a:pt x="32470" y="90523"/>
                    <a:pt x="32515" y="90548"/>
                  </a:cubicBezTo>
                  <a:cubicBezTo>
                    <a:pt x="32558" y="90575"/>
                    <a:pt x="32606" y="90597"/>
                    <a:pt x="32649" y="90625"/>
                  </a:cubicBezTo>
                  <a:cubicBezTo>
                    <a:pt x="32693" y="90650"/>
                    <a:pt x="32745" y="90667"/>
                    <a:pt x="32789" y="90692"/>
                  </a:cubicBezTo>
                  <a:cubicBezTo>
                    <a:pt x="32832" y="90718"/>
                    <a:pt x="32866" y="90764"/>
                    <a:pt x="32911" y="90790"/>
                  </a:cubicBezTo>
                  <a:cubicBezTo>
                    <a:pt x="32955" y="90817"/>
                    <a:pt x="32997" y="90847"/>
                    <a:pt x="33043" y="90873"/>
                  </a:cubicBezTo>
                  <a:cubicBezTo>
                    <a:pt x="33087" y="90898"/>
                    <a:pt x="33133" y="90926"/>
                    <a:pt x="33176" y="90953"/>
                  </a:cubicBezTo>
                  <a:cubicBezTo>
                    <a:pt x="33220" y="90978"/>
                    <a:pt x="33269" y="90996"/>
                    <a:pt x="33315" y="91023"/>
                  </a:cubicBezTo>
                  <a:cubicBezTo>
                    <a:pt x="33359" y="91050"/>
                    <a:pt x="33411" y="91065"/>
                    <a:pt x="33455" y="91092"/>
                  </a:cubicBezTo>
                  <a:cubicBezTo>
                    <a:pt x="33498" y="91120"/>
                    <a:pt x="33534" y="91162"/>
                    <a:pt x="33577" y="91189"/>
                  </a:cubicBezTo>
                  <a:cubicBezTo>
                    <a:pt x="33621" y="91217"/>
                    <a:pt x="33679" y="91220"/>
                    <a:pt x="33722" y="91248"/>
                  </a:cubicBezTo>
                  <a:cubicBezTo>
                    <a:pt x="33766" y="91275"/>
                    <a:pt x="33806" y="91310"/>
                    <a:pt x="33850" y="91338"/>
                  </a:cubicBezTo>
                  <a:cubicBezTo>
                    <a:pt x="33893" y="91365"/>
                    <a:pt x="33936" y="91395"/>
                    <a:pt x="33980" y="91423"/>
                  </a:cubicBezTo>
                  <a:cubicBezTo>
                    <a:pt x="34024" y="91449"/>
                    <a:pt x="34075" y="91465"/>
                    <a:pt x="34120" y="91492"/>
                  </a:cubicBezTo>
                  <a:cubicBezTo>
                    <a:pt x="34163" y="91520"/>
                    <a:pt x="34208" y="91545"/>
                    <a:pt x="34253" y="91572"/>
                  </a:cubicBezTo>
                  <a:cubicBezTo>
                    <a:pt x="34297" y="91600"/>
                    <a:pt x="34328" y="91647"/>
                    <a:pt x="34372" y="91673"/>
                  </a:cubicBezTo>
                  <a:cubicBezTo>
                    <a:pt x="34416" y="91701"/>
                    <a:pt x="34472" y="91710"/>
                    <a:pt x="34516" y="91738"/>
                  </a:cubicBezTo>
                  <a:cubicBezTo>
                    <a:pt x="34559" y="91764"/>
                    <a:pt x="34601" y="91798"/>
                    <a:pt x="34644" y="91825"/>
                  </a:cubicBezTo>
                  <a:cubicBezTo>
                    <a:pt x="34689" y="91853"/>
                    <a:pt x="34722" y="91896"/>
                    <a:pt x="34765" y="91923"/>
                  </a:cubicBezTo>
                  <a:cubicBezTo>
                    <a:pt x="34810" y="91951"/>
                    <a:pt x="34865" y="91962"/>
                    <a:pt x="34908" y="91988"/>
                  </a:cubicBezTo>
                  <a:cubicBezTo>
                    <a:pt x="34952" y="92016"/>
                    <a:pt x="34988" y="92055"/>
                    <a:pt x="35032" y="92083"/>
                  </a:cubicBezTo>
                  <a:cubicBezTo>
                    <a:pt x="35077" y="92109"/>
                    <a:pt x="35115" y="92143"/>
                    <a:pt x="35159" y="92170"/>
                  </a:cubicBezTo>
                  <a:cubicBezTo>
                    <a:pt x="35204" y="92198"/>
                    <a:pt x="35249" y="92223"/>
                    <a:pt x="35292" y="92250"/>
                  </a:cubicBezTo>
                  <a:cubicBezTo>
                    <a:pt x="35337" y="92278"/>
                    <a:pt x="35385" y="92297"/>
                    <a:pt x="35429" y="92326"/>
                  </a:cubicBezTo>
                  <a:cubicBezTo>
                    <a:pt x="35473" y="92353"/>
                    <a:pt x="35527" y="92365"/>
                    <a:pt x="35571" y="92393"/>
                  </a:cubicBezTo>
                  <a:cubicBezTo>
                    <a:pt x="35616" y="92420"/>
                    <a:pt x="35646" y="92470"/>
                    <a:pt x="35689" y="92497"/>
                  </a:cubicBezTo>
                  <a:cubicBezTo>
                    <a:pt x="35733" y="92525"/>
                    <a:pt x="35785" y="92539"/>
                    <a:pt x="35829" y="92567"/>
                  </a:cubicBezTo>
                  <a:cubicBezTo>
                    <a:pt x="35872" y="92594"/>
                    <a:pt x="35912" y="92629"/>
                    <a:pt x="35956" y="92656"/>
                  </a:cubicBezTo>
                  <a:cubicBezTo>
                    <a:pt x="36000" y="92685"/>
                    <a:pt x="36043" y="92710"/>
                    <a:pt x="36088" y="92739"/>
                  </a:cubicBezTo>
                  <a:cubicBezTo>
                    <a:pt x="36132" y="92768"/>
                    <a:pt x="36173" y="92800"/>
                    <a:pt x="36215" y="92829"/>
                  </a:cubicBezTo>
                  <a:cubicBezTo>
                    <a:pt x="36259" y="92858"/>
                    <a:pt x="36312" y="92870"/>
                    <a:pt x="36356" y="92897"/>
                  </a:cubicBezTo>
                  <a:cubicBezTo>
                    <a:pt x="36399" y="92926"/>
                    <a:pt x="36439" y="92959"/>
                    <a:pt x="36483" y="92988"/>
                  </a:cubicBezTo>
                  <a:cubicBezTo>
                    <a:pt x="36526" y="93017"/>
                    <a:pt x="36568" y="93047"/>
                    <a:pt x="36611" y="93076"/>
                  </a:cubicBezTo>
                  <a:cubicBezTo>
                    <a:pt x="36655" y="93104"/>
                    <a:pt x="36701" y="93128"/>
                    <a:pt x="36744" y="93157"/>
                  </a:cubicBezTo>
                  <a:cubicBezTo>
                    <a:pt x="36788" y="93186"/>
                    <a:pt x="36833" y="93213"/>
                    <a:pt x="36875" y="93242"/>
                  </a:cubicBezTo>
                  <a:cubicBezTo>
                    <a:pt x="36919" y="93271"/>
                    <a:pt x="36964" y="93296"/>
                    <a:pt x="37006" y="93326"/>
                  </a:cubicBezTo>
                  <a:cubicBezTo>
                    <a:pt x="37051" y="93355"/>
                    <a:pt x="37088" y="93391"/>
                    <a:pt x="37132" y="93419"/>
                  </a:cubicBezTo>
                  <a:cubicBezTo>
                    <a:pt x="37176" y="93448"/>
                    <a:pt x="37216" y="93485"/>
                    <a:pt x="37259" y="93515"/>
                  </a:cubicBezTo>
                  <a:cubicBezTo>
                    <a:pt x="37271" y="93516"/>
                    <a:pt x="37281" y="93517"/>
                    <a:pt x="37289" y="93517"/>
                  </a:cubicBezTo>
                  <a:cubicBezTo>
                    <a:pt x="37338" y="93517"/>
                    <a:pt x="37349" y="93495"/>
                    <a:pt x="37414" y="93495"/>
                  </a:cubicBezTo>
                  <a:cubicBezTo>
                    <a:pt x="37491" y="93495"/>
                    <a:pt x="37491" y="93516"/>
                    <a:pt x="37567" y="93516"/>
                  </a:cubicBezTo>
                  <a:cubicBezTo>
                    <a:pt x="37644" y="93516"/>
                    <a:pt x="37644" y="93524"/>
                    <a:pt x="37720" y="93524"/>
                  </a:cubicBezTo>
                  <a:cubicBezTo>
                    <a:pt x="37796" y="93524"/>
                    <a:pt x="37797" y="93518"/>
                    <a:pt x="37872" y="93518"/>
                  </a:cubicBezTo>
                  <a:cubicBezTo>
                    <a:pt x="37950" y="93518"/>
                    <a:pt x="37950" y="93502"/>
                    <a:pt x="38026" y="93502"/>
                  </a:cubicBezTo>
                  <a:cubicBezTo>
                    <a:pt x="38101" y="93502"/>
                    <a:pt x="38102" y="93500"/>
                    <a:pt x="38179" y="93500"/>
                  </a:cubicBezTo>
                  <a:cubicBezTo>
                    <a:pt x="38256" y="93500"/>
                    <a:pt x="38256" y="93525"/>
                    <a:pt x="38331" y="93525"/>
                  </a:cubicBezTo>
                  <a:cubicBezTo>
                    <a:pt x="38409" y="93525"/>
                    <a:pt x="38409" y="93496"/>
                    <a:pt x="38484" y="93496"/>
                  </a:cubicBezTo>
                  <a:cubicBezTo>
                    <a:pt x="38561" y="93496"/>
                    <a:pt x="38561" y="93516"/>
                    <a:pt x="38638" y="93516"/>
                  </a:cubicBezTo>
                  <a:cubicBezTo>
                    <a:pt x="38714" y="93516"/>
                    <a:pt x="38714" y="93524"/>
                    <a:pt x="38790" y="93524"/>
                  </a:cubicBezTo>
                  <a:cubicBezTo>
                    <a:pt x="38868" y="93524"/>
                    <a:pt x="38868" y="93521"/>
                    <a:pt x="38944" y="93521"/>
                  </a:cubicBezTo>
                  <a:cubicBezTo>
                    <a:pt x="39022" y="93521"/>
                    <a:pt x="39022" y="93525"/>
                    <a:pt x="39099" y="93525"/>
                  </a:cubicBezTo>
                  <a:cubicBezTo>
                    <a:pt x="39177" y="93525"/>
                    <a:pt x="39177" y="93516"/>
                    <a:pt x="39253" y="93516"/>
                  </a:cubicBezTo>
                  <a:cubicBezTo>
                    <a:pt x="39330" y="93516"/>
                    <a:pt x="39330" y="93498"/>
                    <a:pt x="39408" y="93498"/>
                  </a:cubicBezTo>
                  <a:cubicBezTo>
                    <a:pt x="39485" y="93498"/>
                    <a:pt x="39485" y="93500"/>
                    <a:pt x="39562" y="93500"/>
                  </a:cubicBezTo>
                  <a:cubicBezTo>
                    <a:pt x="39639" y="93500"/>
                    <a:pt x="39639" y="93502"/>
                    <a:pt x="39717" y="93502"/>
                  </a:cubicBezTo>
                  <a:cubicBezTo>
                    <a:pt x="39794" y="93502"/>
                    <a:pt x="39794" y="93508"/>
                    <a:pt x="39871" y="93508"/>
                  </a:cubicBezTo>
                  <a:cubicBezTo>
                    <a:pt x="39948" y="93508"/>
                    <a:pt x="39948" y="93515"/>
                    <a:pt x="40026" y="93515"/>
                  </a:cubicBezTo>
                  <a:lnTo>
                    <a:pt x="40180" y="93515"/>
                  </a:lnTo>
                  <a:cubicBezTo>
                    <a:pt x="40257" y="93515"/>
                    <a:pt x="40257" y="93507"/>
                    <a:pt x="40335" y="93507"/>
                  </a:cubicBezTo>
                  <a:cubicBezTo>
                    <a:pt x="40412" y="93507"/>
                    <a:pt x="40412" y="93512"/>
                    <a:pt x="40488" y="93512"/>
                  </a:cubicBezTo>
                  <a:cubicBezTo>
                    <a:pt x="40566" y="93512"/>
                    <a:pt x="40566" y="93508"/>
                    <a:pt x="40643" y="93508"/>
                  </a:cubicBezTo>
                  <a:cubicBezTo>
                    <a:pt x="40721" y="93508"/>
                    <a:pt x="40721" y="93507"/>
                    <a:pt x="40797" y="93507"/>
                  </a:cubicBezTo>
                  <a:cubicBezTo>
                    <a:pt x="40875" y="93507"/>
                    <a:pt x="40875" y="93522"/>
                    <a:pt x="40952" y="93522"/>
                  </a:cubicBezTo>
                  <a:cubicBezTo>
                    <a:pt x="41030" y="93522"/>
                    <a:pt x="41030" y="93527"/>
                    <a:pt x="41106" y="93527"/>
                  </a:cubicBezTo>
                  <a:cubicBezTo>
                    <a:pt x="41184" y="93527"/>
                    <a:pt x="41184" y="93528"/>
                    <a:pt x="41261" y="93528"/>
                  </a:cubicBezTo>
                  <a:cubicBezTo>
                    <a:pt x="41339" y="93528"/>
                    <a:pt x="41339" y="93496"/>
                    <a:pt x="41415" y="93496"/>
                  </a:cubicBezTo>
                  <a:cubicBezTo>
                    <a:pt x="41492" y="93496"/>
                    <a:pt x="41492" y="93507"/>
                    <a:pt x="41570" y="93507"/>
                  </a:cubicBezTo>
                  <a:cubicBezTo>
                    <a:pt x="41648" y="93507"/>
                    <a:pt x="41648" y="93508"/>
                    <a:pt x="41724" y="93508"/>
                  </a:cubicBezTo>
                  <a:cubicBezTo>
                    <a:pt x="41801" y="93508"/>
                    <a:pt x="41801" y="93519"/>
                    <a:pt x="41879" y="93519"/>
                  </a:cubicBezTo>
                  <a:cubicBezTo>
                    <a:pt x="41956" y="93519"/>
                    <a:pt x="41956" y="93501"/>
                    <a:pt x="42033" y="93501"/>
                  </a:cubicBezTo>
                  <a:cubicBezTo>
                    <a:pt x="42110" y="93501"/>
                    <a:pt x="42110" y="93519"/>
                    <a:pt x="42188" y="93519"/>
                  </a:cubicBezTo>
                  <a:cubicBezTo>
                    <a:pt x="42265" y="93519"/>
                    <a:pt x="42265" y="93515"/>
                    <a:pt x="42342" y="93515"/>
                  </a:cubicBezTo>
                  <a:cubicBezTo>
                    <a:pt x="42419" y="93515"/>
                    <a:pt x="42419" y="93507"/>
                    <a:pt x="42497" y="93507"/>
                  </a:cubicBezTo>
                  <a:cubicBezTo>
                    <a:pt x="42574" y="93507"/>
                    <a:pt x="42574" y="93525"/>
                    <a:pt x="42650" y="93525"/>
                  </a:cubicBezTo>
                  <a:cubicBezTo>
                    <a:pt x="42728" y="93525"/>
                    <a:pt x="42728" y="93512"/>
                    <a:pt x="42805" y="93512"/>
                  </a:cubicBezTo>
                  <a:cubicBezTo>
                    <a:pt x="42883" y="93512"/>
                    <a:pt x="42883" y="93518"/>
                    <a:pt x="42959" y="93518"/>
                  </a:cubicBezTo>
                  <a:cubicBezTo>
                    <a:pt x="43037" y="93518"/>
                    <a:pt x="43037" y="93519"/>
                    <a:pt x="43114" y="93519"/>
                  </a:cubicBezTo>
                  <a:cubicBezTo>
                    <a:pt x="43192" y="93519"/>
                    <a:pt x="43192" y="93512"/>
                    <a:pt x="43268" y="93512"/>
                  </a:cubicBezTo>
                  <a:cubicBezTo>
                    <a:pt x="43346" y="93512"/>
                    <a:pt x="43346" y="93502"/>
                    <a:pt x="43423" y="93502"/>
                  </a:cubicBezTo>
                  <a:cubicBezTo>
                    <a:pt x="43501" y="93502"/>
                    <a:pt x="43501" y="93519"/>
                    <a:pt x="43577" y="93519"/>
                  </a:cubicBezTo>
                  <a:cubicBezTo>
                    <a:pt x="43655" y="93519"/>
                    <a:pt x="43655" y="93516"/>
                    <a:pt x="43732" y="93516"/>
                  </a:cubicBezTo>
                  <a:cubicBezTo>
                    <a:pt x="43810" y="93516"/>
                    <a:pt x="43810" y="93519"/>
                    <a:pt x="43886" y="93519"/>
                  </a:cubicBezTo>
                  <a:cubicBezTo>
                    <a:pt x="43963" y="93519"/>
                    <a:pt x="43963" y="93507"/>
                    <a:pt x="44041" y="93507"/>
                  </a:cubicBezTo>
                  <a:cubicBezTo>
                    <a:pt x="44118" y="93507"/>
                    <a:pt x="44118" y="93519"/>
                    <a:pt x="44195" y="93519"/>
                  </a:cubicBezTo>
                  <a:cubicBezTo>
                    <a:pt x="44272" y="93519"/>
                    <a:pt x="44272" y="93512"/>
                    <a:pt x="44350" y="93512"/>
                  </a:cubicBezTo>
                  <a:cubicBezTo>
                    <a:pt x="44427" y="93512"/>
                    <a:pt x="44427" y="93500"/>
                    <a:pt x="44504" y="93500"/>
                  </a:cubicBezTo>
                  <a:cubicBezTo>
                    <a:pt x="44581" y="93500"/>
                    <a:pt x="44581" y="93515"/>
                    <a:pt x="44659" y="93515"/>
                  </a:cubicBezTo>
                  <a:lnTo>
                    <a:pt x="44812" y="93515"/>
                  </a:lnTo>
                  <a:cubicBezTo>
                    <a:pt x="44890" y="93515"/>
                    <a:pt x="44890" y="93518"/>
                    <a:pt x="44967" y="93518"/>
                  </a:cubicBezTo>
                  <a:cubicBezTo>
                    <a:pt x="45045" y="93518"/>
                    <a:pt x="45045" y="93498"/>
                    <a:pt x="45121" y="93498"/>
                  </a:cubicBezTo>
                  <a:cubicBezTo>
                    <a:pt x="45199" y="93498"/>
                    <a:pt x="45199" y="93515"/>
                    <a:pt x="45276" y="93515"/>
                  </a:cubicBezTo>
                  <a:cubicBezTo>
                    <a:pt x="45354" y="93515"/>
                    <a:pt x="45354" y="93502"/>
                    <a:pt x="45430" y="93502"/>
                  </a:cubicBezTo>
                  <a:cubicBezTo>
                    <a:pt x="45508" y="93502"/>
                    <a:pt x="45508" y="93512"/>
                    <a:pt x="45585" y="93512"/>
                  </a:cubicBezTo>
                  <a:cubicBezTo>
                    <a:pt x="45663" y="93512"/>
                    <a:pt x="45663" y="93515"/>
                    <a:pt x="45739" y="93515"/>
                  </a:cubicBezTo>
                  <a:cubicBezTo>
                    <a:pt x="45817" y="93515"/>
                    <a:pt x="45817" y="93495"/>
                    <a:pt x="45894" y="93495"/>
                  </a:cubicBezTo>
                  <a:cubicBezTo>
                    <a:pt x="45972" y="93495"/>
                    <a:pt x="45972" y="93519"/>
                    <a:pt x="46048" y="93519"/>
                  </a:cubicBezTo>
                  <a:cubicBezTo>
                    <a:pt x="46125" y="93519"/>
                    <a:pt x="46125" y="93512"/>
                    <a:pt x="46203" y="93512"/>
                  </a:cubicBezTo>
                  <a:cubicBezTo>
                    <a:pt x="46280" y="93512"/>
                    <a:pt x="46280" y="93525"/>
                    <a:pt x="46357" y="93525"/>
                  </a:cubicBezTo>
                  <a:lnTo>
                    <a:pt x="46512" y="93525"/>
                  </a:lnTo>
                  <a:cubicBezTo>
                    <a:pt x="46589" y="93525"/>
                    <a:pt x="46589" y="93512"/>
                    <a:pt x="46666" y="93512"/>
                  </a:cubicBezTo>
                  <a:cubicBezTo>
                    <a:pt x="46743" y="93512"/>
                    <a:pt x="46743" y="93507"/>
                    <a:pt x="46821" y="93507"/>
                  </a:cubicBezTo>
                  <a:cubicBezTo>
                    <a:pt x="46898" y="93507"/>
                    <a:pt x="46898" y="93524"/>
                    <a:pt x="46974" y="93524"/>
                  </a:cubicBezTo>
                  <a:cubicBezTo>
                    <a:pt x="47052" y="93524"/>
                    <a:pt x="47052" y="93513"/>
                    <a:pt x="47130" y="93513"/>
                  </a:cubicBezTo>
                  <a:lnTo>
                    <a:pt x="47283" y="93513"/>
                  </a:lnTo>
                  <a:cubicBezTo>
                    <a:pt x="47361" y="93513"/>
                    <a:pt x="47361" y="93506"/>
                    <a:pt x="47438" y="93506"/>
                  </a:cubicBezTo>
                  <a:cubicBezTo>
                    <a:pt x="47516" y="93506"/>
                    <a:pt x="47516" y="93500"/>
                    <a:pt x="47592" y="93500"/>
                  </a:cubicBezTo>
                  <a:cubicBezTo>
                    <a:pt x="47670" y="93500"/>
                    <a:pt x="47670" y="93521"/>
                    <a:pt x="47747" y="93521"/>
                  </a:cubicBezTo>
                  <a:cubicBezTo>
                    <a:pt x="47825" y="93521"/>
                    <a:pt x="47825" y="93502"/>
                    <a:pt x="47901" y="93502"/>
                  </a:cubicBezTo>
                  <a:cubicBezTo>
                    <a:pt x="47979" y="93502"/>
                    <a:pt x="47979" y="93528"/>
                    <a:pt x="48056" y="93528"/>
                  </a:cubicBezTo>
                  <a:cubicBezTo>
                    <a:pt x="48134" y="93528"/>
                    <a:pt x="48134" y="93502"/>
                    <a:pt x="48210" y="93502"/>
                  </a:cubicBezTo>
                  <a:cubicBezTo>
                    <a:pt x="48287" y="93502"/>
                    <a:pt x="48287" y="93519"/>
                    <a:pt x="48365" y="93519"/>
                  </a:cubicBezTo>
                  <a:cubicBezTo>
                    <a:pt x="48442" y="93519"/>
                    <a:pt x="48442" y="93510"/>
                    <a:pt x="48519" y="93510"/>
                  </a:cubicBezTo>
                  <a:cubicBezTo>
                    <a:pt x="48596" y="93510"/>
                    <a:pt x="48596" y="93522"/>
                    <a:pt x="48674" y="93522"/>
                  </a:cubicBezTo>
                  <a:cubicBezTo>
                    <a:pt x="48751" y="93522"/>
                    <a:pt x="48751" y="93508"/>
                    <a:pt x="48828" y="93508"/>
                  </a:cubicBezTo>
                  <a:cubicBezTo>
                    <a:pt x="48905" y="93508"/>
                    <a:pt x="48905" y="93522"/>
                    <a:pt x="48983" y="93522"/>
                  </a:cubicBezTo>
                  <a:cubicBezTo>
                    <a:pt x="49060" y="93522"/>
                    <a:pt x="49060" y="93510"/>
                    <a:pt x="49137" y="93510"/>
                  </a:cubicBezTo>
                  <a:cubicBezTo>
                    <a:pt x="49214" y="93510"/>
                    <a:pt x="49214" y="93530"/>
                    <a:pt x="49292" y="93530"/>
                  </a:cubicBezTo>
                  <a:cubicBezTo>
                    <a:pt x="49369" y="93530"/>
                    <a:pt x="49369" y="93515"/>
                    <a:pt x="49445" y="93515"/>
                  </a:cubicBezTo>
                  <a:cubicBezTo>
                    <a:pt x="49523" y="93515"/>
                    <a:pt x="49523" y="93510"/>
                    <a:pt x="49600" y="93510"/>
                  </a:cubicBezTo>
                  <a:cubicBezTo>
                    <a:pt x="49678" y="93510"/>
                    <a:pt x="49678" y="93525"/>
                    <a:pt x="49754" y="93525"/>
                  </a:cubicBezTo>
                  <a:cubicBezTo>
                    <a:pt x="49832" y="93525"/>
                    <a:pt x="49832" y="93512"/>
                    <a:pt x="49909" y="93512"/>
                  </a:cubicBezTo>
                  <a:cubicBezTo>
                    <a:pt x="49987" y="93512"/>
                    <a:pt x="49987" y="93504"/>
                    <a:pt x="50063" y="93504"/>
                  </a:cubicBezTo>
                  <a:cubicBezTo>
                    <a:pt x="50141" y="93504"/>
                    <a:pt x="50141" y="93521"/>
                    <a:pt x="50218" y="93521"/>
                  </a:cubicBezTo>
                  <a:cubicBezTo>
                    <a:pt x="50296" y="93521"/>
                    <a:pt x="50296" y="93512"/>
                    <a:pt x="50372" y="93512"/>
                  </a:cubicBezTo>
                  <a:cubicBezTo>
                    <a:pt x="50449" y="93512"/>
                    <a:pt x="50449" y="93504"/>
                    <a:pt x="50527" y="93504"/>
                  </a:cubicBezTo>
                  <a:cubicBezTo>
                    <a:pt x="50605" y="93504"/>
                    <a:pt x="50605" y="93527"/>
                    <a:pt x="50681" y="93527"/>
                  </a:cubicBezTo>
                  <a:cubicBezTo>
                    <a:pt x="50758" y="93527"/>
                    <a:pt x="50758" y="93525"/>
                    <a:pt x="50836" y="93525"/>
                  </a:cubicBezTo>
                  <a:cubicBezTo>
                    <a:pt x="50913" y="93525"/>
                    <a:pt x="50913" y="93518"/>
                    <a:pt x="50990" y="93518"/>
                  </a:cubicBezTo>
                  <a:cubicBezTo>
                    <a:pt x="51067" y="93518"/>
                    <a:pt x="51067" y="93524"/>
                    <a:pt x="51145" y="93524"/>
                  </a:cubicBezTo>
                  <a:lnTo>
                    <a:pt x="51299" y="93524"/>
                  </a:lnTo>
                  <a:cubicBezTo>
                    <a:pt x="51376" y="93524"/>
                    <a:pt x="51376" y="93506"/>
                    <a:pt x="51454" y="93506"/>
                  </a:cubicBezTo>
                  <a:cubicBezTo>
                    <a:pt x="51531" y="93506"/>
                    <a:pt x="51531" y="93507"/>
                    <a:pt x="51607" y="93507"/>
                  </a:cubicBezTo>
                  <a:lnTo>
                    <a:pt x="51762" y="93507"/>
                  </a:lnTo>
                  <a:cubicBezTo>
                    <a:pt x="51840" y="93507"/>
                    <a:pt x="51840" y="93502"/>
                    <a:pt x="51916" y="93502"/>
                  </a:cubicBezTo>
                  <a:cubicBezTo>
                    <a:pt x="51994" y="93502"/>
                    <a:pt x="51994" y="93531"/>
                    <a:pt x="52071" y="93531"/>
                  </a:cubicBezTo>
                  <a:cubicBezTo>
                    <a:pt x="52149" y="93531"/>
                    <a:pt x="52149" y="93521"/>
                    <a:pt x="52225" y="93521"/>
                  </a:cubicBezTo>
                  <a:cubicBezTo>
                    <a:pt x="52303" y="93521"/>
                    <a:pt x="52303" y="93525"/>
                    <a:pt x="52380" y="93525"/>
                  </a:cubicBezTo>
                  <a:cubicBezTo>
                    <a:pt x="52458" y="93525"/>
                    <a:pt x="52458" y="93531"/>
                    <a:pt x="52534" y="93531"/>
                  </a:cubicBezTo>
                  <a:cubicBezTo>
                    <a:pt x="52612" y="93531"/>
                    <a:pt x="52612" y="93515"/>
                    <a:pt x="52689" y="93515"/>
                  </a:cubicBezTo>
                  <a:cubicBezTo>
                    <a:pt x="52767" y="93515"/>
                    <a:pt x="52767" y="93533"/>
                    <a:pt x="52843" y="93533"/>
                  </a:cubicBezTo>
                  <a:cubicBezTo>
                    <a:pt x="52920" y="93533"/>
                    <a:pt x="52920" y="93525"/>
                    <a:pt x="52998" y="93525"/>
                  </a:cubicBezTo>
                  <a:cubicBezTo>
                    <a:pt x="53075" y="93525"/>
                    <a:pt x="53075" y="93512"/>
                    <a:pt x="53152" y="93512"/>
                  </a:cubicBezTo>
                  <a:cubicBezTo>
                    <a:pt x="53229" y="93512"/>
                    <a:pt x="53229" y="93518"/>
                    <a:pt x="53307" y="93518"/>
                  </a:cubicBezTo>
                  <a:cubicBezTo>
                    <a:pt x="53384" y="93518"/>
                    <a:pt x="53384" y="93525"/>
                    <a:pt x="53461" y="93525"/>
                  </a:cubicBezTo>
                  <a:cubicBezTo>
                    <a:pt x="53538" y="93525"/>
                    <a:pt x="53538" y="93515"/>
                    <a:pt x="53617" y="93515"/>
                  </a:cubicBezTo>
                  <a:cubicBezTo>
                    <a:pt x="53670" y="93515"/>
                    <a:pt x="53702" y="93547"/>
                    <a:pt x="53732" y="93547"/>
                  </a:cubicBezTo>
                  <a:cubicBezTo>
                    <a:pt x="53746" y="93547"/>
                    <a:pt x="53760" y="93540"/>
                    <a:pt x="53774" y="93521"/>
                  </a:cubicBezTo>
                  <a:cubicBezTo>
                    <a:pt x="53822" y="93459"/>
                    <a:pt x="53748" y="93447"/>
                    <a:pt x="53726" y="93373"/>
                  </a:cubicBezTo>
                  <a:cubicBezTo>
                    <a:pt x="53705" y="93298"/>
                    <a:pt x="53720" y="93294"/>
                    <a:pt x="53699" y="93219"/>
                  </a:cubicBezTo>
                  <a:cubicBezTo>
                    <a:pt x="53677" y="93145"/>
                    <a:pt x="53670" y="93146"/>
                    <a:pt x="53651" y="93072"/>
                  </a:cubicBezTo>
                  <a:cubicBezTo>
                    <a:pt x="53629" y="92999"/>
                    <a:pt x="53634" y="92997"/>
                    <a:pt x="53614" y="92922"/>
                  </a:cubicBezTo>
                  <a:cubicBezTo>
                    <a:pt x="53593" y="92848"/>
                    <a:pt x="53574" y="92853"/>
                    <a:pt x="53554" y="92779"/>
                  </a:cubicBezTo>
                  <a:cubicBezTo>
                    <a:pt x="53532" y="92704"/>
                    <a:pt x="53533" y="92704"/>
                    <a:pt x="53514" y="92630"/>
                  </a:cubicBezTo>
                  <a:cubicBezTo>
                    <a:pt x="53493" y="92556"/>
                    <a:pt x="53507" y="92553"/>
                    <a:pt x="53485" y="92479"/>
                  </a:cubicBezTo>
                  <a:cubicBezTo>
                    <a:pt x="53464" y="92405"/>
                    <a:pt x="53447" y="92410"/>
                    <a:pt x="53428" y="92335"/>
                  </a:cubicBezTo>
                  <a:cubicBezTo>
                    <a:pt x="53406" y="92261"/>
                    <a:pt x="53411" y="92260"/>
                    <a:pt x="53390" y="92186"/>
                  </a:cubicBezTo>
                  <a:cubicBezTo>
                    <a:pt x="53369" y="92111"/>
                    <a:pt x="53376" y="92109"/>
                    <a:pt x="53355" y="92036"/>
                  </a:cubicBezTo>
                  <a:cubicBezTo>
                    <a:pt x="53333" y="91962"/>
                    <a:pt x="53344" y="91958"/>
                    <a:pt x="53324" y="91884"/>
                  </a:cubicBezTo>
                  <a:cubicBezTo>
                    <a:pt x="53302" y="91810"/>
                    <a:pt x="53279" y="91816"/>
                    <a:pt x="53258" y="91741"/>
                  </a:cubicBezTo>
                  <a:cubicBezTo>
                    <a:pt x="53237" y="91667"/>
                    <a:pt x="53258" y="91661"/>
                    <a:pt x="53237" y="91587"/>
                  </a:cubicBezTo>
                  <a:cubicBezTo>
                    <a:pt x="53216" y="91514"/>
                    <a:pt x="53210" y="91515"/>
                    <a:pt x="53191" y="91441"/>
                  </a:cubicBezTo>
                  <a:cubicBezTo>
                    <a:pt x="53169" y="91366"/>
                    <a:pt x="53161" y="91368"/>
                    <a:pt x="53140" y="91296"/>
                  </a:cubicBezTo>
                  <a:cubicBezTo>
                    <a:pt x="53119" y="91223"/>
                    <a:pt x="53138" y="91214"/>
                    <a:pt x="53118" y="91140"/>
                  </a:cubicBezTo>
                  <a:cubicBezTo>
                    <a:pt x="53096" y="91067"/>
                    <a:pt x="53089" y="91069"/>
                    <a:pt x="53067" y="90995"/>
                  </a:cubicBezTo>
                  <a:cubicBezTo>
                    <a:pt x="53046" y="90921"/>
                    <a:pt x="53049" y="90921"/>
                    <a:pt x="53028" y="90847"/>
                  </a:cubicBezTo>
                  <a:cubicBezTo>
                    <a:pt x="53006" y="90772"/>
                    <a:pt x="53003" y="90775"/>
                    <a:pt x="52981" y="90700"/>
                  </a:cubicBezTo>
                  <a:cubicBezTo>
                    <a:pt x="52960" y="90626"/>
                    <a:pt x="52958" y="90626"/>
                    <a:pt x="52937" y="90552"/>
                  </a:cubicBezTo>
                  <a:cubicBezTo>
                    <a:pt x="52916" y="90478"/>
                    <a:pt x="52922" y="90476"/>
                    <a:pt x="52902" y="90402"/>
                  </a:cubicBezTo>
                  <a:cubicBezTo>
                    <a:pt x="52883" y="90328"/>
                    <a:pt x="52876" y="90329"/>
                    <a:pt x="52854" y="90255"/>
                  </a:cubicBezTo>
                  <a:cubicBezTo>
                    <a:pt x="52833" y="90181"/>
                    <a:pt x="52834" y="90181"/>
                    <a:pt x="52813" y="90106"/>
                  </a:cubicBezTo>
                  <a:cubicBezTo>
                    <a:pt x="52792" y="90032"/>
                    <a:pt x="52794" y="90031"/>
                    <a:pt x="52774" y="89957"/>
                  </a:cubicBezTo>
                  <a:cubicBezTo>
                    <a:pt x="52752" y="89882"/>
                    <a:pt x="52754" y="89882"/>
                    <a:pt x="52733" y="89808"/>
                  </a:cubicBezTo>
                  <a:lnTo>
                    <a:pt x="52690" y="89660"/>
                  </a:lnTo>
                  <a:cubicBezTo>
                    <a:pt x="52670" y="89585"/>
                    <a:pt x="52679" y="89583"/>
                    <a:pt x="52659" y="89509"/>
                  </a:cubicBezTo>
                  <a:cubicBezTo>
                    <a:pt x="52637" y="89434"/>
                    <a:pt x="52619" y="89439"/>
                    <a:pt x="52598" y="89365"/>
                  </a:cubicBezTo>
                  <a:cubicBezTo>
                    <a:pt x="52576" y="89291"/>
                    <a:pt x="52582" y="89289"/>
                    <a:pt x="52562" y="89215"/>
                  </a:cubicBezTo>
                  <a:cubicBezTo>
                    <a:pt x="52540" y="89141"/>
                    <a:pt x="52549" y="89137"/>
                    <a:pt x="52528" y="89063"/>
                  </a:cubicBezTo>
                  <a:cubicBezTo>
                    <a:pt x="52507" y="88989"/>
                    <a:pt x="52492" y="88994"/>
                    <a:pt x="52472" y="88919"/>
                  </a:cubicBezTo>
                  <a:cubicBezTo>
                    <a:pt x="52452" y="88845"/>
                    <a:pt x="52448" y="88846"/>
                    <a:pt x="52427" y="88771"/>
                  </a:cubicBezTo>
                  <a:cubicBezTo>
                    <a:pt x="52406" y="88697"/>
                    <a:pt x="52427" y="88691"/>
                    <a:pt x="52406" y="88616"/>
                  </a:cubicBezTo>
                  <a:cubicBezTo>
                    <a:pt x="52385" y="88542"/>
                    <a:pt x="52358" y="88550"/>
                    <a:pt x="52338" y="88475"/>
                  </a:cubicBezTo>
                  <a:cubicBezTo>
                    <a:pt x="52316" y="88401"/>
                    <a:pt x="52339" y="88395"/>
                    <a:pt x="52318" y="88318"/>
                  </a:cubicBezTo>
                  <a:cubicBezTo>
                    <a:pt x="52297" y="88244"/>
                    <a:pt x="52300" y="88243"/>
                    <a:pt x="52278" y="88168"/>
                  </a:cubicBezTo>
                  <a:cubicBezTo>
                    <a:pt x="52258" y="88094"/>
                    <a:pt x="52254" y="88094"/>
                    <a:pt x="52234" y="88020"/>
                  </a:cubicBezTo>
                  <a:cubicBezTo>
                    <a:pt x="52212" y="87946"/>
                    <a:pt x="52188" y="87953"/>
                    <a:pt x="52167" y="87877"/>
                  </a:cubicBezTo>
                  <a:lnTo>
                    <a:pt x="52125" y="87730"/>
                  </a:lnTo>
                  <a:lnTo>
                    <a:pt x="52082" y="87581"/>
                  </a:lnTo>
                  <a:cubicBezTo>
                    <a:pt x="52060" y="87507"/>
                    <a:pt x="52064" y="87506"/>
                    <a:pt x="52043" y="87432"/>
                  </a:cubicBezTo>
                  <a:cubicBezTo>
                    <a:pt x="52023" y="87357"/>
                    <a:pt x="52030" y="87355"/>
                    <a:pt x="52010" y="87280"/>
                  </a:cubicBezTo>
                  <a:cubicBezTo>
                    <a:pt x="51988" y="87205"/>
                    <a:pt x="52006" y="87202"/>
                    <a:pt x="51985" y="87126"/>
                  </a:cubicBezTo>
                  <a:cubicBezTo>
                    <a:pt x="51964" y="87053"/>
                    <a:pt x="51943" y="87059"/>
                    <a:pt x="51922" y="86985"/>
                  </a:cubicBezTo>
                  <a:cubicBezTo>
                    <a:pt x="51902" y="86911"/>
                    <a:pt x="51922" y="86905"/>
                    <a:pt x="51902" y="86830"/>
                  </a:cubicBezTo>
                  <a:cubicBezTo>
                    <a:pt x="51880" y="86756"/>
                    <a:pt x="51870" y="86759"/>
                    <a:pt x="51850" y="86684"/>
                  </a:cubicBezTo>
                  <a:cubicBezTo>
                    <a:pt x="51829" y="86610"/>
                    <a:pt x="51816" y="86615"/>
                    <a:pt x="51794" y="86541"/>
                  </a:cubicBezTo>
                  <a:cubicBezTo>
                    <a:pt x="51773" y="86466"/>
                    <a:pt x="51783" y="86464"/>
                    <a:pt x="51762" y="86390"/>
                  </a:cubicBezTo>
                  <a:cubicBezTo>
                    <a:pt x="51741" y="86315"/>
                    <a:pt x="51731" y="86319"/>
                    <a:pt x="51709" y="86245"/>
                  </a:cubicBezTo>
                  <a:cubicBezTo>
                    <a:pt x="51689" y="86170"/>
                    <a:pt x="51704" y="86166"/>
                    <a:pt x="51684" y="86091"/>
                  </a:cubicBezTo>
                  <a:cubicBezTo>
                    <a:pt x="51662" y="86017"/>
                    <a:pt x="51667" y="86016"/>
                    <a:pt x="51647" y="85942"/>
                  </a:cubicBezTo>
                  <a:cubicBezTo>
                    <a:pt x="51628" y="85867"/>
                    <a:pt x="51610" y="85872"/>
                    <a:pt x="51588" y="85798"/>
                  </a:cubicBezTo>
                  <a:cubicBezTo>
                    <a:pt x="51567" y="85724"/>
                    <a:pt x="51575" y="85721"/>
                    <a:pt x="51553" y="85648"/>
                  </a:cubicBezTo>
                  <a:cubicBezTo>
                    <a:pt x="51532" y="85574"/>
                    <a:pt x="51544" y="85570"/>
                    <a:pt x="51523" y="85496"/>
                  </a:cubicBezTo>
                  <a:cubicBezTo>
                    <a:pt x="51502" y="85422"/>
                    <a:pt x="51504" y="85421"/>
                    <a:pt x="51484" y="85346"/>
                  </a:cubicBezTo>
                  <a:cubicBezTo>
                    <a:pt x="51462" y="85272"/>
                    <a:pt x="51435" y="85279"/>
                    <a:pt x="51414" y="85205"/>
                  </a:cubicBezTo>
                  <a:cubicBezTo>
                    <a:pt x="51393" y="85132"/>
                    <a:pt x="51394" y="85132"/>
                    <a:pt x="51374" y="85055"/>
                  </a:cubicBezTo>
                  <a:cubicBezTo>
                    <a:pt x="51352" y="84981"/>
                    <a:pt x="51362" y="84979"/>
                    <a:pt x="51341" y="84904"/>
                  </a:cubicBezTo>
                  <a:cubicBezTo>
                    <a:pt x="51320" y="84830"/>
                    <a:pt x="51331" y="84828"/>
                    <a:pt x="51309" y="84752"/>
                  </a:cubicBezTo>
                  <a:cubicBezTo>
                    <a:pt x="51289" y="84679"/>
                    <a:pt x="51271" y="84683"/>
                    <a:pt x="51249" y="84610"/>
                  </a:cubicBezTo>
                  <a:cubicBezTo>
                    <a:pt x="51228" y="84534"/>
                    <a:pt x="51242" y="84531"/>
                    <a:pt x="51220" y="84456"/>
                  </a:cubicBezTo>
                  <a:cubicBezTo>
                    <a:pt x="51199" y="84382"/>
                    <a:pt x="51204" y="84381"/>
                    <a:pt x="51182" y="84307"/>
                  </a:cubicBezTo>
                  <a:cubicBezTo>
                    <a:pt x="51162" y="84232"/>
                    <a:pt x="51141" y="84236"/>
                    <a:pt x="51121" y="84163"/>
                  </a:cubicBezTo>
                  <a:cubicBezTo>
                    <a:pt x="51099" y="84089"/>
                    <a:pt x="51121" y="84083"/>
                    <a:pt x="51099" y="84008"/>
                  </a:cubicBezTo>
                  <a:cubicBezTo>
                    <a:pt x="51078" y="83934"/>
                    <a:pt x="51068" y="83937"/>
                    <a:pt x="51048" y="83861"/>
                  </a:cubicBezTo>
                  <a:cubicBezTo>
                    <a:pt x="51026" y="83787"/>
                    <a:pt x="51030" y="83786"/>
                    <a:pt x="51008" y="83711"/>
                  </a:cubicBezTo>
                  <a:cubicBezTo>
                    <a:pt x="50987" y="83637"/>
                    <a:pt x="50972" y="83642"/>
                    <a:pt x="50952" y="83565"/>
                  </a:cubicBezTo>
                  <a:cubicBezTo>
                    <a:pt x="50932" y="83492"/>
                    <a:pt x="50934" y="83490"/>
                    <a:pt x="50913" y="83416"/>
                  </a:cubicBezTo>
                  <a:cubicBezTo>
                    <a:pt x="50892" y="83341"/>
                    <a:pt x="50915" y="83335"/>
                    <a:pt x="50893" y="83261"/>
                  </a:cubicBezTo>
                  <a:cubicBezTo>
                    <a:pt x="50872" y="83188"/>
                    <a:pt x="50859" y="83190"/>
                    <a:pt x="50837" y="83116"/>
                  </a:cubicBezTo>
                  <a:cubicBezTo>
                    <a:pt x="50816" y="83042"/>
                    <a:pt x="50829" y="83039"/>
                    <a:pt x="50807" y="82965"/>
                  </a:cubicBezTo>
                  <a:cubicBezTo>
                    <a:pt x="50786" y="82891"/>
                    <a:pt x="50783" y="82891"/>
                    <a:pt x="50762" y="82817"/>
                  </a:cubicBezTo>
                  <a:cubicBezTo>
                    <a:pt x="50740" y="82742"/>
                    <a:pt x="50739" y="82742"/>
                    <a:pt x="50720" y="82668"/>
                  </a:cubicBezTo>
                  <a:cubicBezTo>
                    <a:pt x="50698" y="82594"/>
                    <a:pt x="50692" y="82595"/>
                    <a:pt x="50672" y="82521"/>
                  </a:cubicBezTo>
                  <a:cubicBezTo>
                    <a:pt x="50651" y="82447"/>
                    <a:pt x="50642" y="82450"/>
                    <a:pt x="50620" y="82375"/>
                  </a:cubicBezTo>
                  <a:cubicBezTo>
                    <a:pt x="50600" y="82300"/>
                    <a:pt x="50620" y="82294"/>
                    <a:pt x="50600" y="82220"/>
                  </a:cubicBezTo>
                  <a:cubicBezTo>
                    <a:pt x="50578" y="82146"/>
                    <a:pt x="50572" y="82147"/>
                    <a:pt x="50551" y="82073"/>
                  </a:cubicBezTo>
                  <a:cubicBezTo>
                    <a:pt x="50529" y="81999"/>
                    <a:pt x="50538" y="81996"/>
                    <a:pt x="50516" y="81922"/>
                  </a:cubicBezTo>
                  <a:cubicBezTo>
                    <a:pt x="50496" y="81848"/>
                    <a:pt x="50471" y="81854"/>
                    <a:pt x="50449" y="81779"/>
                  </a:cubicBezTo>
                  <a:cubicBezTo>
                    <a:pt x="50429" y="81705"/>
                    <a:pt x="50436" y="81703"/>
                    <a:pt x="50414" y="81627"/>
                  </a:cubicBezTo>
                  <a:cubicBezTo>
                    <a:pt x="50394" y="81554"/>
                    <a:pt x="50411" y="81549"/>
                    <a:pt x="50389" y="81474"/>
                  </a:cubicBezTo>
                  <a:cubicBezTo>
                    <a:pt x="50368" y="81400"/>
                    <a:pt x="50347" y="81406"/>
                    <a:pt x="50326" y="81331"/>
                  </a:cubicBezTo>
                  <a:cubicBezTo>
                    <a:pt x="50304" y="81257"/>
                    <a:pt x="50316" y="81254"/>
                    <a:pt x="50296" y="81178"/>
                  </a:cubicBezTo>
                  <a:cubicBezTo>
                    <a:pt x="50274" y="81104"/>
                    <a:pt x="50278" y="81103"/>
                    <a:pt x="50256" y="81028"/>
                  </a:cubicBezTo>
                  <a:cubicBezTo>
                    <a:pt x="50235" y="80954"/>
                    <a:pt x="50238" y="80953"/>
                    <a:pt x="50217" y="80879"/>
                  </a:cubicBezTo>
                  <a:cubicBezTo>
                    <a:pt x="50195" y="80804"/>
                    <a:pt x="50184" y="80807"/>
                    <a:pt x="50164" y="80734"/>
                  </a:cubicBezTo>
                  <a:cubicBezTo>
                    <a:pt x="50142" y="80659"/>
                    <a:pt x="50133" y="80662"/>
                    <a:pt x="50112" y="80586"/>
                  </a:cubicBezTo>
                  <a:cubicBezTo>
                    <a:pt x="50091" y="80512"/>
                    <a:pt x="50118" y="80505"/>
                    <a:pt x="50097" y="80431"/>
                  </a:cubicBezTo>
                  <a:cubicBezTo>
                    <a:pt x="50075" y="80356"/>
                    <a:pt x="50069" y="80358"/>
                    <a:pt x="50049" y="80283"/>
                  </a:cubicBezTo>
                  <a:cubicBezTo>
                    <a:pt x="50027" y="80209"/>
                    <a:pt x="50033" y="80208"/>
                    <a:pt x="50013" y="80132"/>
                  </a:cubicBezTo>
                  <a:cubicBezTo>
                    <a:pt x="49993" y="80058"/>
                    <a:pt x="49971" y="80064"/>
                    <a:pt x="49950" y="79989"/>
                  </a:cubicBezTo>
                  <a:cubicBezTo>
                    <a:pt x="49929" y="79914"/>
                    <a:pt x="49940" y="79911"/>
                    <a:pt x="49918" y="79837"/>
                  </a:cubicBezTo>
                  <a:cubicBezTo>
                    <a:pt x="49897" y="79762"/>
                    <a:pt x="49884" y="79766"/>
                    <a:pt x="49862" y="79692"/>
                  </a:cubicBezTo>
                  <a:cubicBezTo>
                    <a:pt x="49841" y="79617"/>
                    <a:pt x="49854" y="79614"/>
                    <a:pt x="49832" y="79538"/>
                  </a:cubicBezTo>
                  <a:cubicBezTo>
                    <a:pt x="49811" y="79464"/>
                    <a:pt x="49817" y="79463"/>
                    <a:pt x="49795" y="79387"/>
                  </a:cubicBezTo>
                  <a:cubicBezTo>
                    <a:pt x="49775" y="79313"/>
                    <a:pt x="49766" y="79314"/>
                    <a:pt x="49746" y="79240"/>
                  </a:cubicBezTo>
                  <a:lnTo>
                    <a:pt x="49703" y="79092"/>
                  </a:lnTo>
                  <a:cubicBezTo>
                    <a:pt x="49682" y="79017"/>
                    <a:pt x="49673" y="79021"/>
                    <a:pt x="49651" y="78945"/>
                  </a:cubicBezTo>
                  <a:cubicBezTo>
                    <a:pt x="49631" y="78871"/>
                    <a:pt x="49657" y="78863"/>
                    <a:pt x="49637" y="78787"/>
                  </a:cubicBezTo>
                  <a:cubicBezTo>
                    <a:pt x="49615" y="78713"/>
                    <a:pt x="49611" y="78714"/>
                    <a:pt x="49591" y="78639"/>
                  </a:cubicBezTo>
                  <a:cubicBezTo>
                    <a:pt x="49570" y="78566"/>
                    <a:pt x="49567" y="78566"/>
                    <a:pt x="49546" y="78490"/>
                  </a:cubicBezTo>
                  <a:cubicBezTo>
                    <a:pt x="49524" y="78417"/>
                    <a:pt x="49518" y="78418"/>
                    <a:pt x="49497" y="78344"/>
                  </a:cubicBezTo>
                  <a:cubicBezTo>
                    <a:pt x="49476" y="78270"/>
                    <a:pt x="49482" y="78269"/>
                    <a:pt x="49461" y="78192"/>
                  </a:cubicBezTo>
                  <a:cubicBezTo>
                    <a:pt x="49439" y="78119"/>
                    <a:pt x="49438" y="78119"/>
                    <a:pt x="49418" y="78045"/>
                  </a:cubicBezTo>
                  <a:cubicBezTo>
                    <a:pt x="49396" y="77970"/>
                    <a:pt x="49390" y="77972"/>
                    <a:pt x="49369" y="77897"/>
                  </a:cubicBezTo>
                  <a:cubicBezTo>
                    <a:pt x="49347" y="77823"/>
                    <a:pt x="49355" y="77821"/>
                    <a:pt x="49334" y="77746"/>
                  </a:cubicBezTo>
                  <a:cubicBezTo>
                    <a:pt x="49312" y="77672"/>
                    <a:pt x="49300" y="77675"/>
                    <a:pt x="49279" y="77600"/>
                  </a:cubicBezTo>
                  <a:cubicBezTo>
                    <a:pt x="49258" y="77526"/>
                    <a:pt x="49262" y="77525"/>
                    <a:pt x="49242" y="77451"/>
                  </a:cubicBezTo>
                  <a:cubicBezTo>
                    <a:pt x="49220" y="77376"/>
                    <a:pt x="49236" y="77372"/>
                    <a:pt x="49214" y="77297"/>
                  </a:cubicBezTo>
                  <a:cubicBezTo>
                    <a:pt x="49193" y="77223"/>
                    <a:pt x="49178" y="77228"/>
                    <a:pt x="49157" y="77152"/>
                  </a:cubicBezTo>
                  <a:cubicBezTo>
                    <a:pt x="49135" y="77078"/>
                    <a:pt x="49137" y="77077"/>
                    <a:pt x="49117" y="77003"/>
                  </a:cubicBezTo>
                  <a:cubicBezTo>
                    <a:pt x="49097" y="76928"/>
                    <a:pt x="49082" y="76932"/>
                    <a:pt x="49061" y="76858"/>
                  </a:cubicBezTo>
                  <a:cubicBezTo>
                    <a:pt x="49040" y="76783"/>
                    <a:pt x="49054" y="76779"/>
                    <a:pt x="49032" y="76704"/>
                  </a:cubicBezTo>
                  <a:cubicBezTo>
                    <a:pt x="49012" y="76630"/>
                    <a:pt x="49024" y="76628"/>
                    <a:pt x="49002" y="76552"/>
                  </a:cubicBezTo>
                  <a:cubicBezTo>
                    <a:pt x="48981" y="76479"/>
                    <a:pt x="48965" y="76483"/>
                    <a:pt x="48943" y="76410"/>
                  </a:cubicBezTo>
                  <a:cubicBezTo>
                    <a:pt x="48922" y="76334"/>
                    <a:pt x="48915" y="76337"/>
                    <a:pt x="48893" y="76262"/>
                  </a:cubicBezTo>
                  <a:cubicBezTo>
                    <a:pt x="48872" y="76188"/>
                    <a:pt x="48894" y="76182"/>
                    <a:pt x="48874" y="76108"/>
                  </a:cubicBezTo>
                  <a:cubicBezTo>
                    <a:pt x="48852" y="76034"/>
                    <a:pt x="48849" y="76035"/>
                    <a:pt x="48828" y="75959"/>
                  </a:cubicBezTo>
                  <a:cubicBezTo>
                    <a:pt x="48807" y="75885"/>
                    <a:pt x="48800" y="75886"/>
                    <a:pt x="48779" y="75812"/>
                  </a:cubicBezTo>
                  <a:cubicBezTo>
                    <a:pt x="48759" y="75738"/>
                    <a:pt x="48761" y="75737"/>
                    <a:pt x="48740" y="75662"/>
                  </a:cubicBezTo>
                  <a:cubicBezTo>
                    <a:pt x="48719" y="75588"/>
                    <a:pt x="48723" y="75587"/>
                    <a:pt x="48703" y="75513"/>
                  </a:cubicBezTo>
                  <a:cubicBezTo>
                    <a:pt x="48681" y="75438"/>
                    <a:pt x="48667" y="75443"/>
                    <a:pt x="48645" y="75368"/>
                  </a:cubicBezTo>
                  <a:cubicBezTo>
                    <a:pt x="48624" y="75293"/>
                    <a:pt x="48639" y="75289"/>
                    <a:pt x="48619" y="75213"/>
                  </a:cubicBezTo>
                  <a:cubicBezTo>
                    <a:pt x="48598" y="75139"/>
                    <a:pt x="48601" y="75138"/>
                    <a:pt x="48579" y="75063"/>
                  </a:cubicBezTo>
                  <a:cubicBezTo>
                    <a:pt x="48559" y="74989"/>
                    <a:pt x="48553" y="74990"/>
                    <a:pt x="48531" y="74916"/>
                  </a:cubicBezTo>
                  <a:cubicBezTo>
                    <a:pt x="48510" y="74842"/>
                    <a:pt x="48495" y="74847"/>
                    <a:pt x="48474" y="74771"/>
                  </a:cubicBezTo>
                  <a:cubicBezTo>
                    <a:pt x="48452" y="74697"/>
                    <a:pt x="48470" y="74691"/>
                    <a:pt x="48450" y="74617"/>
                  </a:cubicBezTo>
                  <a:cubicBezTo>
                    <a:pt x="48428" y="74542"/>
                    <a:pt x="48409" y="74547"/>
                    <a:pt x="48389" y="74473"/>
                  </a:cubicBezTo>
                  <a:cubicBezTo>
                    <a:pt x="48367" y="74399"/>
                    <a:pt x="48380" y="74394"/>
                    <a:pt x="48359" y="74320"/>
                  </a:cubicBezTo>
                  <a:cubicBezTo>
                    <a:pt x="48337" y="74245"/>
                    <a:pt x="48354" y="74241"/>
                    <a:pt x="48333" y="74165"/>
                  </a:cubicBezTo>
                  <a:cubicBezTo>
                    <a:pt x="48312" y="74091"/>
                    <a:pt x="48285" y="74098"/>
                    <a:pt x="48263" y="74023"/>
                  </a:cubicBezTo>
                  <a:cubicBezTo>
                    <a:pt x="48243" y="73948"/>
                    <a:pt x="48256" y="73945"/>
                    <a:pt x="48234" y="73870"/>
                  </a:cubicBezTo>
                  <a:cubicBezTo>
                    <a:pt x="48214" y="73796"/>
                    <a:pt x="48215" y="73794"/>
                    <a:pt x="48194" y="73721"/>
                  </a:cubicBezTo>
                  <a:cubicBezTo>
                    <a:pt x="48172" y="73645"/>
                    <a:pt x="48168" y="73645"/>
                    <a:pt x="48147" y="73572"/>
                  </a:cubicBezTo>
                  <a:cubicBezTo>
                    <a:pt x="48125" y="73498"/>
                    <a:pt x="48117" y="73499"/>
                    <a:pt x="48095" y="73425"/>
                  </a:cubicBezTo>
                  <a:cubicBezTo>
                    <a:pt x="48074" y="73351"/>
                    <a:pt x="48101" y="73343"/>
                    <a:pt x="48080" y="73268"/>
                  </a:cubicBezTo>
                  <a:cubicBezTo>
                    <a:pt x="48059" y="73194"/>
                    <a:pt x="48038" y="73200"/>
                    <a:pt x="48016" y="73123"/>
                  </a:cubicBezTo>
                  <a:cubicBezTo>
                    <a:pt x="47996" y="73050"/>
                    <a:pt x="47992" y="73050"/>
                    <a:pt x="47971" y="72976"/>
                  </a:cubicBezTo>
                  <a:cubicBezTo>
                    <a:pt x="47950" y="72901"/>
                    <a:pt x="47974" y="72893"/>
                    <a:pt x="47953" y="72819"/>
                  </a:cubicBezTo>
                  <a:cubicBezTo>
                    <a:pt x="47931" y="72746"/>
                    <a:pt x="47923" y="72747"/>
                    <a:pt x="47901" y="72673"/>
                  </a:cubicBezTo>
                  <a:cubicBezTo>
                    <a:pt x="47880" y="72598"/>
                    <a:pt x="47873" y="72600"/>
                    <a:pt x="47851" y="72524"/>
                  </a:cubicBezTo>
                  <a:cubicBezTo>
                    <a:pt x="47831" y="72450"/>
                    <a:pt x="47820" y="72452"/>
                    <a:pt x="47798" y="72377"/>
                  </a:cubicBezTo>
                  <a:cubicBezTo>
                    <a:pt x="47778" y="72303"/>
                    <a:pt x="47779" y="72301"/>
                    <a:pt x="47759" y="72227"/>
                  </a:cubicBezTo>
                  <a:cubicBezTo>
                    <a:pt x="47738" y="72152"/>
                    <a:pt x="47759" y="72147"/>
                    <a:pt x="47738" y="72071"/>
                  </a:cubicBezTo>
                  <a:cubicBezTo>
                    <a:pt x="47717" y="71997"/>
                    <a:pt x="47716" y="71997"/>
                    <a:pt x="47694" y="71922"/>
                  </a:cubicBezTo>
                  <a:cubicBezTo>
                    <a:pt x="47673" y="71846"/>
                    <a:pt x="47671" y="71847"/>
                    <a:pt x="47650" y="71772"/>
                  </a:cubicBezTo>
                  <a:cubicBezTo>
                    <a:pt x="47629" y="71695"/>
                    <a:pt x="47632" y="71695"/>
                    <a:pt x="47610" y="71620"/>
                  </a:cubicBezTo>
                  <a:cubicBezTo>
                    <a:pt x="47590" y="71544"/>
                    <a:pt x="47574" y="71549"/>
                    <a:pt x="47553" y="71475"/>
                  </a:cubicBezTo>
                  <a:cubicBezTo>
                    <a:pt x="47532" y="71399"/>
                    <a:pt x="47549" y="71395"/>
                    <a:pt x="47528" y="71320"/>
                  </a:cubicBezTo>
                  <a:cubicBezTo>
                    <a:pt x="47506" y="71245"/>
                    <a:pt x="47489" y="71250"/>
                    <a:pt x="47469" y="71175"/>
                  </a:cubicBezTo>
                  <a:cubicBezTo>
                    <a:pt x="47447" y="71099"/>
                    <a:pt x="47453" y="71099"/>
                    <a:pt x="47425" y="71026"/>
                  </a:cubicBezTo>
                  <a:cubicBezTo>
                    <a:pt x="47397" y="70954"/>
                    <a:pt x="47413" y="70947"/>
                    <a:pt x="47379" y="70878"/>
                  </a:cubicBezTo>
                  <a:cubicBezTo>
                    <a:pt x="47346" y="70810"/>
                    <a:pt x="47335" y="70815"/>
                    <a:pt x="47302" y="70747"/>
                  </a:cubicBezTo>
                  <a:cubicBezTo>
                    <a:pt x="47269" y="70678"/>
                    <a:pt x="47271" y="70677"/>
                    <a:pt x="47239" y="70609"/>
                  </a:cubicBezTo>
                  <a:cubicBezTo>
                    <a:pt x="47205" y="70541"/>
                    <a:pt x="47195" y="70545"/>
                    <a:pt x="47161" y="70477"/>
                  </a:cubicBezTo>
                  <a:cubicBezTo>
                    <a:pt x="47128" y="70409"/>
                    <a:pt x="47120" y="70412"/>
                    <a:pt x="47086" y="70344"/>
                  </a:cubicBezTo>
                  <a:cubicBezTo>
                    <a:pt x="47052" y="70276"/>
                    <a:pt x="47053" y="70275"/>
                    <a:pt x="47019" y="70206"/>
                  </a:cubicBezTo>
                  <a:cubicBezTo>
                    <a:pt x="46985" y="70138"/>
                    <a:pt x="46991" y="70135"/>
                    <a:pt x="46956" y="70065"/>
                  </a:cubicBezTo>
                  <a:cubicBezTo>
                    <a:pt x="46924" y="69997"/>
                    <a:pt x="46918" y="69998"/>
                    <a:pt x="46884" y="69931"/>
                  </a:cubicBezTo>
                  <a:cubicBezTo>
                    <a:pt x="46851" y="69863"/>
                    <a:pt x="46852" y="69860"/>
                    <a:pt x="46819" y="69793"/>
                  </a:cubicBezTo>
                  <a:cubicBezTo>
                    <a:pt x="46786" y="69725"/>
                    <a:pt x="46795" y="69720"/>
                    <a:pt x="46761" y="69651"/>
                  </a:cubicBezTo>
                  <a:cubicBezTo>
                    <a:pt x="46729" y="69582"/>
                    <a:pt x="46738" y="69576"/>
                    <a:pt x="46706" y="69508"/>
                  </a:cubicBezTo>
                  <a:cubicBezTo>
                    <a:pt x="46672" y="69440"/>
                    <a:pt x="46650" y="69451"/>
                    <a:pt x="46615" y="69382"/>
                  </a:cubicBezTo>
                  <a:cubicBezTo>
                    <a:pt x="46581" y="69314"/>
                    <a:pt x="46577" y="69315"/>
                    <a:pt x="46543" y="69246"/>
                  </a:cubicBezTo>
                  <a:cubicBezTo>
                    <a:pt x="46511" y="69178"/>
                    <a:pt x="46524" y="69170"/>
                    <a:pt x="46490" y="69101"/>
                  </a:cubicBezTo>
                  <a:cubicBezTo>
                    <a:pt x="46457" y="69033"/>
                    <a:pt x="46446" y="69037"/>
                    <a:pt x="46414" y="68968"/>
                  </a:cubicBezTo>
                  <a:cubicBezTo>
                    <a:pt x="46380" y="68900"/>
                    <a:pt x="46375" y="68901"/>
                    <a:pt x="46341" y="68833"/>
                  </a:cubicBezTo>
                  <a:cubicBezTo>
                    <a:pt x="46307" y="68764"/>
                    <a:pt x="46329" y="68755"/>
                    <a:pt x="46294" y="68684"/>
                  </a:cubicBezTo>
                  <a:cubicBezTo>
                    <a:pt x="46260" y="68616"/>
                    <a:pt x="46256" y="68618"/>
                    <a:pt x="46222" y="68549"/>
                  </a:cubicBezTo>
                  <a:cubicBezTo>
                    <a:pt x="46190" y="68480"/>
                    <a:pt x="46196" y="68476"/>
                    <a:pt x="46162" y="68407"/>
                  </a:cubicBezTo>
                  <a:cubicBezTo>
                    <a:pt x="46129" y="68339"/>
                    <a:pt x="46107" y="68349"/>
                    <a:pt x="46075" y="68280"/>
                  </a:cubicBezTo>
                  <a:cubicBezTo>
                    <a:pt x="46041" y="68212"/>
                    <a:pt x="46054" y="68205"/>
                    <a:pt x="46021" y="68137"/>
                  </a:cubicBezTo>
                  <a:cubicBezTo>
                    <a:pt x="45987" y="68068"/>
                    <a:pt x="45997" y="68062"/>
                    <a:pt x="45963" y="67994"/>
                  </a:cubicBezTo>
                  <a:cubicBezTo>
                    <a:pt x="45930" y="67925"/>
                    <a:pt x="45926" y="67927"/>
                    <a:pt x="45893" y="67858"/>
                  </a:cubicBezTo>
                  <a:cubicBezTo>
                    <a:pt x="45859" y="67789"/>
                    <a:pt x="45852" y="67793"/>
                    <a:pt x="45818" y="67725"/>
                  </a:cubicBezTo>
                  <a:cubicBezTo>
                    <a:pt x="45785" y="67656"/>
                    <a:pt x="45786" y="67655"/>
                    <a:pt x="45751" y="67587"/>
                  </a:cubicBezTo>
                  <a:cubicBezTo>
                    <a:pt x="45718" y="67519"/>
                    <a:pt x="45699" y="67528"/>
                    <a:pt x="45665" y="67459"/>
                  </a:cubicBezTo>
                  <a:cubicBezTo>
                    <a:pt x="45632" y="67388"/>
                    <a:pt x="45639" y="67386"/>
                    <a:pt x="45605" y="67316"/>
                  </a:cubicBezTo>
                  <a:cubicBezTo>
                    <a:pt x="45572" y="67248"/>
                    <a:pt x="45585" y="67241"/>
                    <a:pt x="45551" y="67170"/>
                  </a:cubicBezTo>
                  <a:cubicBezTo>
                    <a:pt x="45519" y="67102"/>
                    <a:pt x="45500" y="67110"/>
                    <a:pt x="45467" y="67042"/>
                  </a:cubicBezTo>
                  <a:cubicBezTo>
                    <a:pt x="45434" y="66972"/>
                    <a:pt x="45451" y="66964"/>
                    <a:pt x="45416" y="66895"/>
                  </a:cubicBezTo>
                  <a:cubicBezTo>
                    <a:pt x="45382" y="66825"/>
                    <a:pt x="45382" y="66825"/>
                    <a:pt x="45348" y="66757"/>
                  </a:cubicBezTo>
                  <a:cubicBezTo>
                    <a:pt x="45314" y="66687"/>
                    <a:pt x="45297" y="66697"/>
                    <a:pt x="45263" y="66626"/>
                  </a:cubicBezTo>
                  <a:cubicBezTo>
                    <a:pt x="45229" y="66559"/>
                    <a:pt x="45223" y="66560"/>
                    <a:pt x="45190" y="66492"/>
                  </a:cubicBezTo>
                  <a:cubicBezTo>
                    <a:pt x="45156" y="66423"/>
                    <a:pt x="45170" y="66417"/>
                    <a:pt x="45137" y="66347"/>
                  </a:cubicBezTo>
                  <a:cubicBezTo>
                    <a:pt x="45103" y="66278"/>
                    <a:pt x="45107" y="66275"/>
                    <a:pt x="45072" y="66207"/>
                  </a:cubicBezTo>
                  <a:cubicBezTo>
                    <a:pt x="45037" y="66138"/>
                    <a:pt x="45045" y="66135"/>
                    <a:pt x="45010" y="66066"/>
                  </a:cubicBezTo>
                  <a:cubicBezTo>
                    <a:pt x="44975" y="65995"/>
                    <a:pt x="44946" y="66007"/>
                    <a:pt x="44925" y="65934"/>
                  </a:cubicBezTo>
                  <a:cubicBezTo>
                    <a:pt x="44903" y="65860"/>
                    <a:pt x="44931" y="65875"/>
                    <a:pt x="44958" y="65779"/>
                  </a:cubicBezTo>
                  <a:cubicBezTo>
                    <a:pt x="44970" y="65739"/>
                    <a:pt x="44994" y="65691"/>
                    <a:pt x="45010" y="65633"/>
                  </a:cubicBezTo>
                  <a:cubicBezTo>
                    <a:pt x="45022" y="65588"/>
                    <a:pt x="45029" y="65536"/>
                    <a:pt x="45043" y="65482"/>
                  </a:cubicBezTo>
                  <a:cubicBezTo>
                    <a:pt x="45055" y="65436"/>
                    <a:pt x="45079" y="65389"/>
                    <a:pt x="45095" y="65335"/>
                  </a:cubicBezTo>
                  <a:cubicBezTo>
                    <a:pt x="45108" y="65288"/>
                    <a:pt x="45119" y="65237"/>
                    <a:pt x="45132" y="65185"/>
                  </a:cubicBezTo>
                  <a:cubicBezTo>
                    <a:pt x="45146" y="65139"/>
                    <a:pt x="45161" y="65088"/>
                    <a:pt x="45175" y="65037"/>
                  </a:cubicBezTo>
                  <a:cubicBezTo>
                    <a:pt x="45188" y="64989"/>
                    <a:pt x="45192" y="64937"/>
                    <a:pt x="45206" y="64886"/>
                  </a:cubicBezTo>
                  <a:cubicBezTo>
                    <a:pt x="45221" y="64837"/>
                    <a:pt x="45245" y="64790"/>
                    <a:pt x="45258" y="64739"/>
                  </a:cubicBezTo>
                  <a:cubicBezTo>
                    <a:pt x="45272" y="64691"/>
                    <a:pt x="45288" y="64642"/>
                    <a:pt x="45302" y="64590"/>
                  </a:cubicBezTo>
                  <a:cubicBezTo>
                    <a:pt x="45315" y="64542"/>
                    <a:pt x="45339" y="64495"/>
                    <a:pt x="45354" y="64444"/>
                  </a:cubicBezTo>
                  <a:cubicBezTo>
                    <a:pt x="45367" y="64395"/>
                    <a:pt x="45354" y="64337"/>
                    <a:pt x="45367" y="64288"/>
                  </a:cubicBezTo>
                  <a:cubicBezTo>
                    <a:pt x="45381" y="64239"/>
                    <a:pt x="45412" y="64194"/>
                    <a:pt x="45427" y="64143"/>
                  </a:cubicBezTo>
                  <a:cubicBezTo>
                    <a:pt x="45440" y="64095"/>
                    <a:pt x="45436" y="64040"/>
                    <a:pt x="45451" y="63991"/>
                  </a:cubicBezTo>
                  <a:cubicBezTo>
                    <a:pt x="45464" y="63942"/>
                    <a:pt x="45506" y="63900"/>
                    <a:pt x="45520" y="63850"/>
                  </a:cubicBezTo>
                  <a:cubicBezTo>
                    <a:pt x="45533" y="63802"/>
                    <a:pt x="45544" y="63750"/>
                    <a:pt x="45557" y="63700"/>
                  </a:cubicBezTo>
                  <a:cubicBezTo>
                    <a:pt x="45572" y="63652"/>
                    <a:pt x="45574" y="63598"/>
                    <a:pt x="45588" y="63549"/>
                  </a:cubicBezTo>
                  <a:cubicBezTo>
                    <a:pt x="45602" y="63500"/>
                    <a:pt x="45599" y="63446"/>
                    <a:pt x="45612" y="63396"/>
                  </a:cubicBezTo>
                  <a:cubicBezTo>
                    <a:pt x="45626" y="63348"/>
                    <a:pt x="45659" y="63302"/>
                    <a:pt x="45672" y="63252"/>
                  </a:cubicBezTo>
                  <a:cubicBezTo>
                    <a:pt x="45687" y="63203"/>
                    <a:pt x="45678" y="63148"/>
                    <a:pt x="45693" y="63098"/>
                  </a:cubicBezTo>
                  <a:cubicBezTo>
                    <a:pt x="45706" y="63050"/>
                    <a:pt x="45731" y="63002"/>
                    <a:pt x="45744" y="62953"/>
                  </a:cubicBezTo>
                  <a:cubicBezTo>
                    <a:pt x="45757" y="62904"/>
                    <a:pt x="45786" y="62858"/>
                    <a:pt x="45800" y="62807"/>
                  </a:cubicBezTo>
                  <a:cubicBezTo>
                    <a:pt x="45814" y="62757"/>
                    <a:pt x="45820" y="62706"/>
                    <a:pt x="45834" y="62656"/>
                  </a:cubicBezTo>
                  <a:cubicBezTo>
                    <a:pt x="45847" y="62605"/>
                    <a:pt x="45848" y="62553"/>
                    <a:pt x="45863" y="62502"/>
                  </a:cubicBezTo>
                  <a:cubicBezTo>
                    <a:pt x="45876" y="62453"/>
                    <a:pt x="45882" y="62402"/>
                    <a:pt x="45895" y="62351"/>
                  </a:cubicBezTo>
                  <a:cubicBezTo>
                    <a:pt x="45909" y="62301"/>
                    <a:pt x="45943" y="62258"/>
                    <a:pt x="45956" y="62208"/>
                  </a:cubicBezTo>
                  <a:cubicBezTo>
                    <a:pt x="45969" y="62157"/>
                    <a:pt x="45987" y="62109"/>
                    <a:pt x="46002" y="62059"/>
                  </a:cubicBezTo>
                  <a:cubicBezTo>
                    <a:pt x="46015" y="62009"/>
                    <a:pt x="46030" y="61961"/>
                    <a:pt x="46044" y="61911"/>
                  </a:cubicBezTo>
                  <a:cubicBezTo>
                    <a:pt x="46058" y="61860"/>
                    <a:pt x="46054" y="61808"/>
                    <a:pt x="46068" y="61757"/>
                  </a:cubicBezTo>
                  <a:cubicBezTo>
                    <a:pt x="46082" y="61708"/>
                    <a:pt x="46108" y="61663"/>
                    <a:pt x="46123" y="61612"/>
                  </a:cubicBezTo>
                  <a:cubicBezTo>
                    <a:pt x="46136" y="61562"/>
                    <a:pt x="46139" y="61511"/>
                    <a:pt x="46153" y="61461"/>
                  </a:cubicBezTo>
                  <a:cubicBezTo>
                    <a:pt x="46167" y="61411"/>
                    <a:pt x="46186" y="61364"/>
                    <a:pt x="46199" y="61314"/>
                  </a:cubicBezTo>
                  <a:cubicBezTo>
                    <a:pt x="46214" y="61264"/>
                    <a:pt x="46210" y="61210"/>
                    <a:pt x="46224" y="61160"/>
                  </a:cubicBezTo>
                  <a:cubicBezTo>
                    <a:pt x="46238" y="61109"/>
                    <a:pt x="46253" y="61061"/>
                    <a:pt x="46266" y="61011"/>
                  </a:cubicBezTo>
                  <a:cubicBezTo>
                    <a:pt x="46280" y="60961"/>
                    <a:pt x="46289" y="60912"/>
                    <a:pt x="46302" y="60861"/>
                  </a:cubicBezTo>
                  <a:cubicBezTo>
                    <a:pt x="46317" y="60811"/>
                    <a:pt x="46359" y="60770"/>
                    <a:pt x="46373" y="60720"/>
                  </a:cubicBezTo>
                  <a:cubicBezTo>
                    <a:pt x="46386" y="60671"/>
                    <a:pt x="46396" y="60621"/>
                    <a:pt x="46408" y="60570"/>
                  </a:cubicBezTo>
                  <a:cubicBezTo>
                    <a:pt x="46421" y="60521"/>
                    <a:pt x="46427" y="60470"/>
                    <a:pt x="46440" y="60421"/>
                  </a:cubicBezTo>
                  <a:cubicBezTo>
                    <a:pt x="46454" y="60370"/>
                    <a:pt x="46452" y="60318"/>
                    <a:pt x="46466" y="60267"/>
                  </a:cubicBezTo>
                  <a:cubicBezTo>
                    <a:pt x="46480" y="60218"/>
                    <a:pt x="46518" y="60175"/>
                    <a:pt x="46531" y="60126"/>
                  </a:cubicBezTo>
                  <a:cubicBezTo>
                    <a:pt x="46545" y="60076"/>
                    <a:pt x="46532" y="60019"/>
                    <a:pt x="46547" y="59969"/>
                  </a:cubicBezTo>
                  <a:cubicBezTo>
                    <a:pt x="46560" y="59920"/>
                    <a:pt x="46586" y="59874"/>
                    <a:pt x="46599" y="59824"/>
                  </a:cubicBezTo>
                  <a:cubicBezTo>
                    <a:pt x="46614" y="59774"/>
                    <a:pt x="46629" y="59726"/>
                    <a:pt x="46644" y="59676"/>
                  </a:cubicBezTo>
                  <a:cubicBezTo>
                    <a:pt x="46657" y="59626"/>
                    <a:pt x="46662" y="59575"/>
                    <a:pt x="46675" y="59525"/>
                  </a:cubicBezTo>
                  <a:cubicBezTo>
                    <a:pt x="46689" y="59474"/>
                    <a:pt x="46720" y="59431"/>
                    <a:pt x="46735" y="59381"/>
                  </a:cubicBezTo>
                  <a:cubicBezTo>
                    <a:pt x="46748" y="59331"/>
                    <a:pt x="46750" y="59278"/>
                    <a:pt x="46763" y="59228"/>
                  </a:cubicBezTo>
                  <a:cubicBezTo>
                    <a:pt x="46777" y="59177"/>
                    <a:pt x="46781" y="59126"/>
                    <a:pt x="46795" y="59077"/>
                  </a:cubicBezTo>
                  <a:cubicBezTo>
                    <a:pt x="46809" y="59026"/>
                    <a:pt x="46819" y="58976"/>
                    <a:pt x="46833" y="58927"/>
                  </a:cubicBezTo>
                  <a:cubicBezTo>
                    <a:pt x="46846" y="58877"/>
                    <a:pt x="46880" y="58832"/>
                    <a:pt x="46893" y="58782"/>
                  </a:cubicBezTo>
                  <a:cubicBezTo>
                    <a:pt x="46907" y="58733"/>
                    <a:pt x="46924" y="58684"/>
                    <a:pt x="46937" y="58635"/>
                  </a:cubicBezTo>
                  <a:cubicBezTo>
                    <a:pt x="46950" y="58584"/>
                    <a:pt x="46948" y="58529"/>
                    <a:pt x="46961" y="58480"/>
                  </a:cubicBezTo>
                  <a:cubicBezTo>
                    <a:pt x="46974" y="58430"/>
                    <a:pt x="47007" y="58386"/>
                    <a:pt x="47021" y="58336"/>
                  </a:cubicBezTo>
                  <a:cubicBezTo>
                    <a:pt x="47034" y="58286"/>
                    <a:pt x="47025" y="58230"/>
                    <a:pt x="47039" y="58181"/>
                  </a:cubicBezTo>
                  <a:cubicBezTo>
                    <a:pt x="47052" y="58130"/>
                    <a:pt x="47064" y="58080"/>
                    <a:pt x="47077" y="58030"/>
                  </a:cubicBezTo>
                  <a:cubicBezTo>
                    <a:pt x="47092" y="57981"/>
                    <a:pt x="47104" y="57930"/>
                    <a:pt x="47117" y="57880"/>
                  </a:cubicBezTo>
                  <a:cubicBezTo>
                    <a:pt x="47131" y="57830"/>
                    <a:pt x="47142" y="57781"/>
                    <a:pt x="47155" y="57730"/>
                  </a:cubicBezTo>
                  <a:cubicBezTo>
                    <a:pt x="47168" y="57680"/>
                    <a:pt x="47180" y="57631"/>
                    <a:pt x="47195" y="57581"/>
                  </a:cubicBezTo>
                  <a:cubicBezTo>
                    <a:pt x="47208" y="57530"/>
                    <a:pt x="47251" y="57488"/>
                    <a:pt x="47264" y="57439"/>
                  </a:cubicBezTo>
                  <a:cubicBezTo>
                    <a:pt x="47277" y="57390"/>
                    <a:pt x="47281" y="57336"/>
                    <a:pt x="47294" y="57287"/>
                  </a:cubicBezTo>
                  <a:cubicBezTo>
                    <a:pt x="47308" y="57237"/>
                    <a:pt x="47331" y="57190"/>
                    <a:pt x="47344" y="57140"/>
                  </a:cubicBezTo>
                  <a:lnTo>
                    <a:pt x="47385" y="56990"/>
                  </a:lnTo>
                  <a:cubicBezTo>
                    <a:pt x="47398" y="56940"/>
                    <a:pt x="47411" y="56891"/>
                    <a:pt x="47425" y="56840"/>
                  </a:cubicBezTo>
                  <a:cubicBezTo>
                    <a:pt x="47438" y="56790"/>
                    <a:pt x="47425" y="56733"/>
                    <a:pt x="47438" y="56682"/>
                  </a:cubicBezTo>
                  <a:cubicBezTo>
                    <a:pt x="47452" y="56633"/>
                    <a:pt x="47475" y="56585"/>
                    <a:pt x="47488" y="56536"/>
                  </a:cubicBezTo>
                  <a:cubicBezTo>
                    <a:pt x="47501" y="56486"/>
                    <a:pt x="47523" y="56438"/>
                    <a:pt x="47536" y="56388"/>
                  </a:cubicBezTo>
                  <a:cubicBezTo>
                    <a:pt x="47550" y="56337"/>
                    <a:pt x="47553" y="56285"/>
                    <a:pt x="47567" y="56234"/>
                  </a:cubicBezTo>
                  <a:cubicBezTo>
                    <a:pt x="47580" y="56184"/>
                    <a:pt x="47590" y="56134"/>
                    <a:pt x="47603" y="56083"/>
                  </a:cubicBezTo>
                  <a:cubicBezTo>
                    <a:pt x="47616" y="56033"/>
                    <a:pt x="47643" y="55986"/>
                    <a:pt x="47656" y="55936"/>
                  </a:cubicBezTo>
                  <a:cubicBezTo>
                    <a:pt x="47670" y="55886"/>
                    <a:pt x="47695" y="55839"/>
                    <a:pt x="47710" y="55790"/>
                  </a:cubicBezTo>
                  <a:cubicBezTo>
                    <a:pt x="47723" y="55740"/>
                    <a:pt x="47713" y="55683"/>
                    <a:pt x="47728" y="55633"/>
                  </a:cubicBezTo>
                  <a:cubicBezTo>
                    <a:pt x="47741" y="55584"/>
                    <a:pt x="47750" y="55532"/>
                    <a:pt x="47764" y="55482"/>
                  </a:cubicBezTo>
                  <a:cubicBezTo>
                    <a:pt x="47778" y="55432"/>
                    <a:pt x="47801" y="55384"/>
                    <a:pt x="47814" y="55334"/>
                  </a:cubicBezTo>
                  <a:cubicBezTo>
                    <a:pt x="47827" y="55283"/>
                    <a:pt x="47837" y="55232"/>
                    <a:pt x="47849" y="55183"/>
                  </a:cubicBezTo>
                  <a:cubicBezTo>
                    <a:pt x="47862" y="55132"/>
                    <a:pt x="47891" y="55087"/>
                    <a:pt x="47905" y="55037"/>
                  </a:cubicBezTo>
                  <a:cubicBezTo>
                    <a:pt x="47918" y="54986"/>
                    <a:pt x="47912" y="54931"/>
                    <a:pt x="47924" y="54881"/>
                  </a:cubicBezTo>
                  <a:cubicBezTo>
                    <a:pt x="47937" y="54831"/>
                    <a:pt x="47964" y="54784"/>
                    <a:pt x="47976" y="54735"/>
                  </a:cubicBezTo>
                  <a:cubicBezTo>
                    <a:pt x="47989" y="54684"/>
                    <a:pt x="48009" y="54635"/>
                    <a:pt x="48021" y="54586"/>
                  </a:cubicBezTo>
                  <a:cubicBezTo>
                    <a:pt x="48034" y="54536"/>
                    <a:pt x="48038" y="54483"/>
                    <a:pt x="48051" y="54433"/>
                  </a:cubicBezTo>
                  <a:cubicBezTo>
                    <a:pt x="48065" y="54383"/>
                    <a:pt x="48092" y="54336"/>
                    <a:pt x="48106" y="54286"/>
                  </a:cubicBezTo>
                  <a:cubicBezTo>
                    <a:pt x="48119" y="54236"/>
                    <a:pt x="48113" y="54180"/>
                    <a:pt x="48128" y="54130"/>
                  </a:cubicBezTo>
                  <a:cubicBezTo>
                    <a:pt x="48141" y="54081"/>
                    <a:pt x="48149" y="54028"/>
                    <a:pt x="48164" y="53979"/>
                  </a:cubicBezTo>
                  <a:cubicBezTo>
                    <a:pt x="48177" y="53929"/>
                    <a:pt x="48216" y="53884"/>
                    <a:pt x="48228" y="53835"/>
                  </a:cubicBezTo>
                  <a:cubicBezTo>
                    <a:pt x="48243" y="53785"/>
                    <a:pt x="48252" y="53733"/>
                    <a:pt x="48267" y="53683"/>
                  </a:cubicBezTo>
                  <a:cubicBezTo>
                    <a:pt x="48280" y="53634"/>
                    <a:pt x="48292" y="53581"/>
                    <a:pt x="48304" y="53532"/>
                  </a:cubicBezTo>
                  <a:cubicBezTo>
                    <a:pt x="48318" y="53482"/>
                    <a:pt x="48323" y="53429"/>
                    <a:pt x="48336" y="53379"/>
                  </a:cubicBezTo>
                  <a:cubicBezTo>
                    <a:pt x="48349" y="53330"/>
                    <a:pt x="48355" y="53276"/>
                    <a:pt x="48370" y="53227"/>
                  </a:cubicBezTo>
                  <a:cubicBezTo>
                    <a:pt x="48383" y="53176"/>
                    <a:pt x="48413" y="53131"/>
                    <a:pt x="48426" y="53081"/>
                  </a:cubicBezTo>
                  <a:cubicBezTo>
                    <a:pt x="48439" y="53030"/>
                    <a:pt x="48436" y="52976"/>
                    <a:pt x="48450" y="52926"/>
                  </a:cubicBezTo>
                  <a:cubicBezTo>
                    <a:pt x="48463" y="52877"/>
                    <a:pt x="48491" y="52829"/>
                    <a:pt x="48504" y="52780"/>
                  </a:cubicBezTo>
                  <a:cubicBezTo>
                    <a:pt x="48518" y="52730"/>
                    <a:pt x="48516" y="52675"/>
                    <a:pt x="48530" y="52625"/>
                  </a:cubicBezTo>
                  <a:cubicBezTo>
                    <a:pt x="48543" y="52575"/>
                    <a:pt x="48572" y="52528"/>
                    <a:pt x="48585" y="52478"/>
                  </a:cubicBezTo>
                  <a:cubicBezTo>
                    <a:pt x="48600" y="52428"/>
                    <a:pt x="48589" y="52373"/>
                    <a:pt x="48602" y="52322"/>
                  </a:cubicBezTo>
                  <a:cubicBezTo>
                    <a:pt x="48616" y="52272"/>
                    <a:pt x="48652" y="52229"/>
                    <a:pt x="48667" y="52179"/>
                  </a:cubicBezTo>
                  <a:cubicBezTo>
                    <a:pt x="48680" y="52128"/>
                    <a:pt x="48692" y="52078"/>
                    <a:pt x="48705" y="52029"/>
                  </a:cubicBezTo>
                  <a:cubicBezTo>
                    <a:pt x="48719" y="51979"/>
                    <a:pt x="48730" y="51927"/>
                    <a:pt x="48743" y="51878"/>
                  </a:cubicBezTo>
                  <a:cubicBezTo>
                    <a:pt x="48757" y="51829"/>
                    <a:pt x="48763" y="51776"/>
                    <a:pt x="48776" y="51727"/>
                  </a:cubicBezTo>
                  <a:cubicBezTo>
                    <a:pt x="48789" y="51677"/>
                    <a:pt x="48812" y="51630"/>
                    <a:pt x="48825" y="51581"/>
                  </a:cubicBezTo>
                  <a:cubicBezTo>
                    <a:pt x="48839" y="51531"/>
                    <a:pt x="48852" y="51480"/>
                    <a:pt x="48864" y="51430"/>
                  </a:cubicBezTo>
                  <a:cubicBezTo>
                    <a:pt x="48879" y="51381"/>
                    <a:pt x="48875" y="51326"/>
                    <a:pt x="48887" y="51277"/>
                  </a:cubicBezTo>
                  <a:cubicBezTo>
                    <a:pt x="48900" y="51226"/>
                    <a:pt x="48911" y="51175"/>
                    <a:pt x="48923" y="51126"/>
                  </a:cubicBezTo>
                  <a:cubicBezTo>
                    <a:pt x="48937" y="51077"/>
                    <a:pt x="48949" y="51026"/>
                    <a:pt x="48961" y="50976"/>
                  </a:cubicBezTo>
                  <a:cubicBezTo>
                    <a:pt x="48975" y="50926"/>
                    <a:pt x="49000" y="50879"/>
                    <a:pt x="49012" y="50830"/>
                  </a:cubicBezTo>
                  <a:cubicBezTo>
                    <a:pt x="49025" y="50780"/>
                    <a:pt x="49015" y="50723"/>
                    <a:pt x="49030" y="50675"/>
                  </a:cubicBezTo>
                  <a:cubicBezTo>
                    <a:pt x="49043" y="50625"/>
                    <a:pt x="49076" y="50581"/>
                    <a:pt x="49091" y="50532"/>
                  </a:cubicBezTo>
                  <a:cubicBezTo>
                    <a:pt x="49104" y="50481"/>
                    <a:pt x="49112" y="50430"/>
                    <a:pt x="49124" y="50381"/>
                  </a:cubicBezTo>
                  <a:cubicBezTo>
                    <a:pt x="49139" y="50332"/>
                    <a:pt x="49158" y="50283"/>
                    <a:pt x="49170" y="50232"/>
                  </a:cubicBezTo>
                  <a:cubicBezTo>
                    <a:pt x="49183" y="50183"/>
                    <a:pt x="49183" y="50128"/>
                    <a:pt x="49195" y="50080"/>
                  </a:cubicBezTo>
                  <a:cubicBezTo>
                    <a:pt x="49207" y="50029"/>
                    <a:pt x="49206" y="49976"/>
                    <a:pt x="49218" y="49926"/>
                  </a:cubicBezTo>
                  <a:cubicBezTo>
                    <a:pt x="49230" y="49875"/>
                    <a:pt x="49266" y="49830"/>
                    <a:pt x="49279" y="49782"/>
                  </a:cubicBezTo>
                  <a:cubicBezTo>
                    <a:pt x="49292" y="49732"/>
                    <a:pt x="49286" y="49675"/>
                    <a:pt x="49298" y="49627"/>
                  </a:cubicBezTo>
                  <a:cubicBezTo>
                    <a:pt x="49310" y="49576"/>
                    <a:pt x="49329" y="49527"/>
                    <a:pt x="49341" y="49479"/>
                  </a:cubicBezTo>
                  <a:cubicBezTo>
                    <a:pt x="49353" y="49427"/>
                    <a:pt x="49363" y="49377"/>
                    <a:pt x="49375" y="49328"/>
                  </a:cubicBezTo>
                  <a:cubicBezTo>
                    <a:pt x="49387" y="49276"/>
                    <a:pt x="49399" y="49226"/>
                    <a:pt x="49411" y="49177"/>
                  </a:cubicBezTo>
                  <a:cubicBezTo>
                    <a:pt x="49424" y="49127"/>
                    <a:pt x="49427" y="49074"/>
                    <a:pt x="49439" y="49026"/>
                  </a:cubicBezTo>
                  <a:cubicBezTo>
                    <a:pt x="49451" y="48975"/>
                    <a:pt x="49490" y="48930"/>
                    <a:pt x="49502" y="48882"/>
                  </a:cubicBezTo>
                  <a:cubicBezTo>
                    <a:pt x="49514" y="48831"/>
                    <a:pt x="49511" y="48778"/>
                    <a:pt x="49522" y="48729"/>
                  </a:cubicBezTo>
                  <a:cubicBezTo>
                    <a:pt x="49534" y="48680"/>
                    <a:pt x="49535" y="48626"/>
                    <a:pt x="49547" y="48577"/>
                  </a:cubicBezTo>
                  <a:cubicBezTo>
                    <a:pt x="49559" y="48527"/>
                    <a:pt x="49594" y="48481"/>
                    <a:pt x="49605" y="48431"/>
                  </a:cubicBezTo>
                  <a:cubicBezTo>
                    <a:pt x="49615" y="48382"/>
                    <a:pt x="49603" y="48325"/>
                    <a:pt x="49615" y="48275"/>
                  </a:cubicBezTo>
                  <a:cubicBezTo>
                    <a:pt x="49626" y="48225"/>
                    <a:pt x="49644" y="48177"/>
                    <a:pt x="49655" y="48125"/>
                  </a:cubicBezTo>
                  <a:cubicBezTo>
                    <a:pt x="49666" y="48075"/>
                    <a:pt x="49676" y="48024"/>
                    <a:pt x="49686" y="47973"/>
                  </a:cubicBezTo>
                  <a:cubicBezTo>
                    <a:pt x="49697" y="47924"/>
                    <a:pt x="49708" y="47873"/>
                    <a:pt x="49718" y="47822"/>
                  </a:cubicBezTo>
                  <a:cubicBezTo>
                    <a:pt x="49729" y="47772"/>
                    <a:pt x="49730" y="47719"/>
                    <a:pt x="49740" y="47669"/>
                  </a:cubicBezTo>
                  <a:cubicBezTo>
                    <a:pt x="49751" y="47620"/>
                    <a:pt x="49778" y="47573"/>
                    <a:pt x="49789" y="47522"/>
                  </a:cubicBezTo>
                  <a:cubicBezTo>
                    <a:pt x="49799" y="47471"/>
                    <a:pt x="49818" y="47421"/>
                    <a:pt x="49827" y="47371"/>
                  </a:cubicBezTo>
                  <a:cubicBezTo>
                    <a:pt x="49837" y="47322"/>
                    <a:pt x="49821" y="47265"/>
                    <a:pt x="49831" y="47215"/>
                  </a:cubicBezTo>
                  <a:cubicBezTo>
                    <a:pt x="49839" y="47166"/>
                    <a:pt x="49868" y="47117"/>
                    <a:pt x="49878" y="47067"/>
                  </a:cubicBezTo>
                  <a:cubicBezTo>
                    <a:pt x="49886" y="47017"/>
                    <a:pt x="49880" y="46962"/>
                    <a:pt x="49890" y="46912"/>
                  </a:cubicBezTo>
                  <a:cubicBezTo>
                    <a:pt x="49897" y="46862"/>
                    <a:pt x="49918" y="46813"/>
                    <a:pt x="49926" y="46761"/>
                  </a:cubicBezTo>
                  <a:cubicBezTo>
                    <a:pt x="49934" y="46710"/>
                    <a:pt x="49942" y="46659"/>
                    <a:pt x="49950" y="46608"/>
                  </a:cubicBezTo>
                  <a:cubicBezTo>
                    <a:pt x="49958" y="46556"/>
                    <a:pt x="49970" y="46507"/>
                    <a:pt x="49977" y="46456"/>
                  </a:cubicBezTo>
                  <a:cubicBezTo>
                    <a:pt x="49984" y="46404"/>
                    <a:pt x="49989" y="46353"/>
                    <a:pt x="49995" y="46301"/>
                  </a:cubicBezTo>
                  <a:cubicBezTo>
                    <a:pt x="50001" y="46250"/>
                    <a:pt x="49996" y="46197"/>
                    <a:pt x="50003" y="46147"/>
                  </a:cubicBezTo>
                  <a:cubicBezTo>
                    <a:pt x="50009" y="46095"/>
                    <a:pt x="50003" y="46044"/>
                    <a:pt x="50009" y="45992"/>
                  </a:cubicBezTo>
                  <a:cubicBezTo>
                    <a:pt x="50015" y="45941"/>
                    <a:pt x="50029" y="45890"/>
                    <a:pt x="50035" y="45839"/>
                  </a:cubicBezTo>
                  <a:cubicBezTo>
                    <a:pt x="50041" y="45787"/>
                    <a:pt x="50047" y="45736"/>
                    <a:pt x="50051" y="45684"/>
                  </a:cubicBezTo>
                  <a:cubicBezTo>
                    <a:pt x="50056" y="45633"/>
                    <a:pt x="50062" y="45581"/>
                    <a:pt x="50067" y="45530"/>
                  </a:cubicBezTo>
                  <a:cubicBezTo>
                    <a:pt x="50072" y="45478"/>
                    <a:pt x="50074" y="45427"/>
                    <a:pt x="50078" y="45375"/>
                  </a:cubicBezTo>
                  <a:cubicBezTo>
                    <a:pt x="50081" y="45325"/>
                    <a:pt x="50096" y="45275"/>
                    <a:pt x="50099" y="45223"/>
                  </a:cubicBezTo>
                  <a:cubicBezTo>
                    <a:pt x="50103" y="45172"/>
                    <a:pt x="50114" y="45120"/>
                    <a:pt x="50115" y="45069"/>
                  </a:cubicBezTo>
                  <a:cubicBezTo>
                    <a:pt x="50118" y="45017"/>
                    <a:pt x="50118" y="44966"/>
                    <a:pt x="50120" y="44914"/>
                  </a:cubicBezTo>
                  <a:cubicBezTo>
                    <a:pt x="50122" y="44863"/>
                    <a:pt x="50099" y="44810"/>
                    <a:pt x="50103" y="44758"/>
                  </a:cubicBezTo>
                  <a:cubicBezTo>
                    <a:pt x="50104" y="44707"/>
                    <a:pt x="50108" y="44655"/>
                    <a:pt x="50108" y="44604"/>
                  </a:cubicBezTo>
                  <a:cubicBezTo>
                    <a:pt x="50109" y="44552"/>
                    <a:pt x="50130" y="44501"/>
                    <a:pt x="50132" y="44449"/>
                  </a:cubicBezTo>
                  <a:cubicBezTo>
                    <a:pt x="50133" y="44398"/>
                    <a:pt x="50122" y="44346"/>
                    <a:pt x="50122" y="44295"/>
                  </a:cubicBezTo>
                  <a:cubicBezTo>
                    <a:pt x="50122" y="44243"/>
                    <a:pt x="50115" y="44192"/>
                    <a:pt x="50115" y="44140"/>
                  </a:cubicBezTo>
                  <a:cubicBezTo>
                    <a:pt x="50115" y="44089"/>
                    <a:pt x="50116" y="44037"/>
                    <a:pt x="50116" y="43986"/>
                  </a:cubicBezTo>
                  <a:cubicBezTo>
                    <a:pt x="50115" y="43934"/>
                    <a:pt x="50112" y="43883"/>
                    <a:pt x="50110" y="43831"/>
                  </a:cubicBezTo>
                  <a:cubicBezTo>
                    <a:pt x="50109" y="43780"/>
                    <a:pt x="50116" y="43728"/>
                    <a:pt x="50115" y="43677"/>
                  </a:cubicBezTo>
                  <a:cubicBezTo>
                    <a:pt x="50114" y="43625"/>
                    <a:pt x="50120" y="43574"/>
                    <a:pt x="50118" y="43522"/>
                  </a:cubicBezTo>
                  <a:cubicBezTo>
                    <a:pt x="50115" y="43471"/>
                    <a:pt x="50114" y="43419"/>
                    <a:pt x="50110" y="43368"/>
                  </a:cubicBezTo>
                  <a:cubicBezTo>
                    <a:pt x="50108" y="43316"/>
                    <a:pt x="50085" y="43267"/>
                    <a:pt x="50081" y="43216"/>
                  </a:cubicBezTo>
                  <a:cubicBezTo>
                    <a:pt x="50079" y="43164"/>
                    <a:pt x="50080" y="43113"/>
                    <a:pt x="50075" y="43061"/>
                  </a:cubicBezTo>
                  <a:cubicBezTo>
                    <a:pt x="50072" y="43010"/>
                    <a:pt x="50084" y="42957"/>
                    <a:pt x="50079" y="42904"/>
                  </a:cubicBezTo>
                  <a:cubicBezTo>
                    <a:pt x="50074" y="42854"/>
                    <a:pt x="50053" y="42804"/>
                    <a:pt x="50047" y="42752"/>
                  </a:cubicBezTo>
                  <a:cubicBezTo>
                    <a:pt x="50043" y="42701"/>
                    <a:pt x="50027" y="42650"/>
                    <a:pt x="50023" y="42599"/>
                  </a:cubicBezTo>
                  <a:cubicBezTo>
                    <a:pt x="50017" y="42547"/>
                    <a:pt x="50018" y="42496"/>
                    <a:pt x="50012" y="42444"/>
                  </a:cubicBezTo>
                  <a:cubicBezTo>
                    <a:pt x="50006" y="42393"/>
                    <a:pt x="50000" y="42341"/>
                    <a:pt x="49993" y="42290"/>
                  </a:cubicBezTo>
                  <a:cubicBezTo>
                    <a:pt x="49984" y="42238"/>
                    <a:pt x="49976" y="42189"/>
                    <a:pt x="49969" y="42137"/>
                  </a:cubicBezTo>
                  <a:cubicBezTo>
                    <a:pt x="49960" y="42086"/>
                    <a:pt x="49960" y="42034"/>
                    <a:pt x="49953" y="41983"/>
                  </a:cubicBezTo>
                  <a:cubicBezTo>
                    <a:pt x="49946" y="41931"/>
                    <a:pt x="49942" y="41880"/>
                    <a:pt x="49934" y="41828"/>
                  </a:cubicBezTo>
                  <a:cubicBezTo>
                    <a:pt x="49924" y="41777"/>
                    <a:pt x="49926" y="41725"/>
                    <a:pt x="49917" y="41674"/>
                  </a:cubicBezTo>
                  <a:cubicBezTo>
                    <a:pt x="49908" y="41624"/>
                    <a:pt x="49874" y="41577"/>
                    <a:pt x="49866" y="41525"/>
                  </a:cubicBezTo>
                  <a:cubicBezTo>
                    <a:pt x="49856" y="41475"/>
                    <a:pt x="49856" y="41422"/>
                    <a:pt x="49848" y="41371"/>
                  </a:cubicBezTo>
                  <a:cubicBezTo>
                    <a:pt x="49837" y="41321"/>
                    <a:pt x="49811" y="41273"/>
                    <a:pt x="49799" y="41222"/>
                  </a:cubicBezTo>
                  <a:cubicBezTo>
                    <a:pt x="49788" y="41172"/>
                    <a:pt x="49782" y="41122"/>
                    <a:pt x="49771" y="41069"/>
                  </a:cubicBezTo>
                  <a:cubicBezTo>
                    <a:pt x="49760" y="41020"/>
                    <a:pt x="49753" y="40968"/>
                    <a:pt x="49741" y="40917"/>
                  </a:cubicBezTo>
                  <a:cubicBezTo>
                    <a:pt x="49729" y="40867"/>
                    <a:pt x="49720" y="40815"/>
                    <a:pt x="49708" y="40765"/>
                  </a:cubicBezTo>
                  <a:cubicBezTo>
                    <a:pt x="49696" y="40716"/>
                    <a:pt x="49684" y="40665"/>
                    <a:pt x="49672" y="40614"/>
                  </a:cubicBezTo>
                  <a:cubicBezTo>
                    <a:pt x="49660" y="40564"/>
                    <a:pt x="49637" y="40517"/>
                    <a:pt x="49623" y="40467"/>
                  </a:cubicBezTo>
                  <a:cubicBezTo>
                    <a:pt x="49609" y="40417"/>
                    <a:pt x="49609" y="40365"/>
                    <a:pt x="49594" y="40314"/>
                  </a:cubicBezTo>
                  <a:cubicBezTo>
                    <a:pt x="49581" y="40264"/>
                    <a:pt x="49567" y="40214"/>
                    <a:pt x="49552" y="40165"/>
                  </a:cubicBezTo>
                  <a:cubicBezTo>
                    <a:pt x="49539" y="40114"/>
                    <a:pt x="49534" y="40062"/>
                    <a:pt x="49518" y="40011"/>
                  </a:cubicBezTo>
                  <a:cubicBezTo>
                    <a:pt x="49504" y="39961"/>
                    <a:pt x="49470" y="39918"/>
                    <a:pt x="49455" y="39869"/>
                  </a:cubicBezTo>
                  <a:cubicBezTo>
                    <a:pt x="49439" y="39821"/>
                    <a:pt x="49430" y="39769"/>
                    <a:pt x="49414" y="39719"/>
                  </a:cubicBezTo>
                  <a:cubicBezTo>
                    <a:pt x="49399" y="39671"/>
                    <a:pt x="49367" y="39626"/>
                    <a:pt x="49351" y="39577"/>
                  </a:cubicBezTo>
                  <a:cubicBezTo>
                    <a:pt x="49334" y="39529"/>
                    <a:pt x="49341" y="39471"/>
                    <a:pt x="49324" y="39421"/>
                  </a:cubicBezTo>
                  <a:cubicBezTo>
                    <a:pt x="49309" y="39373"/>
                    <a:pt x="49266" y="39331"/>
                    <a:pt x="49249" y="39283"/>
                  </a:cubicBezTo>
                  <a:cubicBezTo>
                    <a:pt x="49232" y="39234"/>
                    <a:pt x="49236" y="39179"/>
                    <a:pt x="49218" y="39130"/>
                  </a:cubicBezTo>
                  <a:cubicBezTo>
                    <a:pt x="49200" y="39082"/>
                    <a:pt x="49167" y="39039"/>
                    <a:pt x="49149" y="38991"/>
                  </a:cubicBezTo>
                  <a:cubicBezTo>
                    <a:pt x="49130" y="38943"/>
                    <a:pt x="49135" y="38887"/>
                    <a:pt x="49116" y="38838"/>
                  </a:cubicBezTo>
                  <a:cubicBezTo>
                    <a:pt x="49098" y="38790"/>
                    <a:pt x="49058" y="38750"/>
                    <a:pt x="49038" y="38702"/>
                  </a:cubicBezTo>
                  <a:cubicBezTo>
                    <a:pt x="49019" y="38653"/>
                    <a:pt x="48996" y="38608"/>
                    <a:pt x="48977" y="38560"/>
                  </a:cubicBezTo>
                  <a:cubicBezTo>
                    <a:pt x="48957" y="38513"/>
                    <a:pt x="48940" y="38463"/>
                    <a:pt x="48919" y="38416"/>
                  </a:cubicBezTo>
                  <a:cubicBezTo>
                    <a:pt x="48899" y="38368"/>
                    <a:pt x="48880" y="38320"/>
                    <a:pt x="48858" y="38273"/>
                  </a:cubicBezTo>
                  <a:cubicBezTo>
                    <a:pt x="48839" y="38227"/>
                    <a:pt x="48814" y="38181"/>
                    <a:pt x="48794" y="38132"/>
                  </a:cubicBezTo>
                  <a:cubicBezTo>
                    <a:pt x="48772" y="38085"/>
                    <a:pt x="48754" y="38037"/>
                    <a:pt x="48733" y="37991"/>
                  </a:cubicBezTo>
                  <a:cubicBezTo>
                    <a:pt x="48711" y="37943"/>
                    <a:pt x="48707" y="37889"/>
                    <a:pt x="48686" y="37842"/>
                  </a:cubicBezTo>
                  <a:cubicBezTo>
                    <a:pt x="48664" y="37794"/>
                    <a:pt x="48625" y="37757"/>
                    <a:pt x="48602" y="37710"/>
                  </a:cubicBezTo>
                  <a:cubicBezTo>
                    <a:pt x="48582" y="37663"/>
                    <a:pt x="48564" y="37615"/>
                    <a:pt x="48542" y="37568"/>
                  </a:cubicBezTo>
                  <a:cubicBezTo>
                    <a:pt x="48519" y="37521"/>
                    <a:pt x="48513" y="37466"/>
                    <a:pt x="48491" y="37419"/>
                  </a:cubicBezTo>
                  <a:cubicBezTo>
                    <a:pt x="48468" y="37373"/>
                    <a:pt x="48444" y="37327"/>
                    <a:pt x="48419" y="37282"/>
                  </a:cubicBezTo>
                  <a:cubicBezTo>
                    <a:pt x="48396" y="37236"/>
                    <a:pt x="48361" y="37195"/>
                    <a:pt x="48337" y="37149"/>
                  </a:cubicBezTo>
                  <a:cubicBezTo>
                    <a:pt x="48315" y="37103"/>
                    <a:pt x="48295" y="37054"/>
                    <a:pt x="48270" y="37007"/>
                  </a:cubicBezTo>
                  <a:cubicBezTo>
                    <a:pt x="48246" y="36962"/>
                    <a:pt x="48204" y="36926"/>
                    <a:pt x="48180" y="36879"/>
                  </a:cubicBezTo>
                  <a:cubicBezTo>
                    <a:pt x="48155" y="36834"/>
                    <a:pt x="48155" y="36774"/>
                    <a:pt x="48130" y="36728"/>
                  </a:cubicBezTo>
                  <a:cubicBezTo>
                    <a:pt x="48106" y="36684"/>
                    <a:pt x="48077" y="36640"/>
                    <a:pt x="48052" y="36594"/>
                  </a:cubicBezTo>
                  <a:cubicBezTo>
                    <a:pt x="48028" y="36549"/>
                    <a:pt x="48000" y="36506"/>
                    <a:pt x="47974" y="36460"/>
                  </a:cubicBezTo>
                  <a:cubicBezTo>
                    <a:pt x="47948" y="36415"/>
                    <a:pt x="47911" y="36378"/>
                    <a:pt x="47885" y="36332"/>
                  </a:cubicBezTo>
                  <a:cubicBezTo>
                    <a:pt x="47859" y="36288"/>
                    <a:pt x="47837" y="36242"/>
                    <a:pt x="47809" y="36197"/>
                  </a:cubicBezTo>
                  <a:cubicBezTo>
                    <a:pt x="47784" y="36152"/>
                    <a:pt x="47755" y="36108"/>
                    <a:pt x="47729" y="36063"/>
                  </a:cubicBezTo>
                  <a:cubicBezTo>
                    <a:pt x="47704" y="36019"/>
                    <a:pt x="47679" y="35973"/>
                    <a:pt x="47652" y="35928"/>
                  </a:cubicBezTo>
                  <a:cubicBezTo>
                    <a:pt x="47626" y="35884"/>
                    <a:pt x="47616" y="35828"/>
                    <a:pt x="47590" y="35785"/>
                  </a:cubicBezTo>
                  <a:cubicBezTo>
                    <a:pt x="47562" y="35740"/>
                    <a:pt x="47516" y="35709"/>
                    <a:pt x="47488" y="35664"/>
                  </a:cubicBezTo>
                  <a:cubicBezTo>
                    <a:pt x="47461" y="35619"/>
                    <a:pt x="47432" y="35575"/>
                    <a:pt x="47404" y="35532"/>
                  </a:cubicBezTo>
                  <a:cubicBezTo>
                    <a:pt x="47378" y="35488"/>
                    <a:pt x="47365" y="35435"/>
                    <a:pt x="47335" y="35391"/>
                  </a:cubicBezTo>
                  <a:cubicBezTo>
                    <a:pt x="47308" y="35346"/>
                    <a:pt x="47281" y="35302"/>
                    <a:pt x="47253" y="35259"/>
                  </a:cubicBezTo>
                  <a:cubicBezTo>
                    <a:pt x="47226" y="35216"/>
                    <a:pt x="47197" y="35173"/>
                    <a:pt x="47168" y="35128"/>
                  </a:cubicBezTo>
                  <a:cubicBezTo>
                    <a:pt x="47140" y="35085"/>
                    <a:pt x="47094" y="35055"/>
                    <a:pt x="47065" y="35011"/>
                  </a:cubicBezTo>
                  <a:cubicBezTo>
                    <a:pt x="47037" y="34969"/>
                    <a:pt x="47013" y="34921"/>
                    <a:pt x="46983" y="34879"/>
                  </a:cubicBezTo>
                  <a:cubicBezTo>
                    <a:pt x="46954" y="34836"/>
                    <a:pt x="46944" y="34780"/>
                    <a:pt x="46916" y="34737"/>
                  </a:cubicBezTo>
                  <a:cubicBezTo>
                    <a:pt x="46887" y="34695"/>
                    <a:pt x="46838" y="34666"/>
                    <a:pt x="46807" y="34622"/>
                  </a:cubicBezTo>
                  <a:cubicBezTo>
                    <a:pt x="46778" y="34580"/>
                    <a:pt x="46760" y="34528"/>
                    <a:pt x="46730" y="34485"/>
                  </a:cubicBezTo>
                  <a:cubicBezTo>
                    <a:pt x="46700" y="34443"/>
                    <a:pt x="46658" y="34408"/>
                    <a:pt x="46628" y="34365"/>
                  </a:cubicBezTo>
                  <a:lnTo>
                    <a:pt x="46537" y="34238"/>
                  </a:lnTo>
                  <a:cubicBezTo>
                    <a:pt x="46507" y="34196"/>
                    <a:pt x="46475" y="34157"/>
                    <a:pt x="46444" y="34115"/>
                  </a:cubicBezTo>
                  <a:cubicBezTo>
                    <a:pt x="46389" y="34060"/>
                    <a:pt x="46397" y="34050"/>
                    <a:pt x="46341" y="34000"/>
                  </a:cubicBezTo>
                  <a:cubicBezTo>
                    <a:pt x="46283" y="33946"/>
                    <a:pt x="46276" y="33957"/>
                    <a:pt x="46217" y="33904"/>
                  </a:cubicBezTo>
                  <a:cubicBezTo>
                    <a:pt x="46161" y="33851"/>
                    <a:pt x="46161" y="33853"/>
                    <a:pt x="46102" y="33801"/>
                  </a:cubicBezTo>
                  <a:cubicBezTo>
                    <a:pt x="46045" y="33748"/>
                    <a:pt x="46062" y="33732"/>
                    <a:pt x="46006" y="33679"/>
                  </a:cubicBezTo>
                  <a:cubicBezTo>
                    <a:pt x="45949" y="33625"/>
                    <a:pt x="45941" y="33635"/>
                    <a:pt x="45884" y="33582"/>
                  </a:cubicBezTo>
                  <a:cubicBezTo>
                    <a:pt x="45827" y="33528"/>
                    <a:pt x="45835" y="33521"/>
                    <a:pt x="45779" y="33469"/>
                  </a:cubicBezTo>
                  <a:cubicBezTo>
                    <a:pt x="45721" y="33417"/>
                    <a:pt x="45712" y="33427"/>
                    <a:pt x="45654" y="33376"/>
                  </a:cubicBezTo>
                  <a:cubicBezTo>
                    <a:pt x="45597" y="33322"/>
                    <a:pt x="45608" y="33312"/>
                    <a:pt x="45551" y="33261"/>
                  </a:cubicBezTo>
                  <a:cubicBezTo>
                    <a:pt x="45494" y="33209"/>
                    <a:pt x="45490" y="33213"/>
                    <a:pt x="45434" y="33163"/>
                  </a:cubicBezTo>
                  <a:cubicBezTo>
                    <a:pt x="45376" y="33110"/>
                    <a:pt x="45385" y="33100"/>
                    <a:pt x="45330" y="33049"/>
                  </a:cubicBezTo>
                  <a:cubicBezTo>
                    <a:pt x="45272" y="32997"/>
                    <a:pt x="45255" y="33015"/>
                    <a:pt x="45199" y="32963"/>
                  </a:cubicBezTo>
                  <a:cubicBezTo>
                    <a:pt x="45142" y="32911"/>
                    <a:pt x="45156" y="32894"/>
                    <a:pt x="45100" y="32843"/>
                  </a:cubicBezTo>
                  <a:cubicBezTo>
                    <a:pt x="45041" y="32791"/>
                    <a:pt x="45027" y="32808"/>
                    <a:pt x="44969" y="32757"/>
                  </a:cubicBezTo>
                  <a:cubicBezTo>
                    <a:pt x="44912" y="32705"/>
                    <a:pt x="44915" y="32700"/>
                    <a:pt x="44858" y="32647"/>
                  </a:cubicBezTo>
                  <a:cubicBezTo>
                    <a:pt x="44800" y="32596"/>
                    <a:pt x="44805" y="32591"/>
                    <a:pt x="44748" y="32540"/>
                  </a:cubicBezTo>
                  <a:cubicBezTo>
                    <a:pt x="44690" y="32488"/>
                    <a:pt x="44691" y="32487"/>
                    <a:pt x="44634" y="32435"/>
                  </a:cubicBezTo>
                  <a:cubicBezTo>
                    <a:pt x="44576" y="32384"/>
                    <a:pt x="44573" y="32390"/>
                    <a:pt x="44514" y="32337"/>
                  </a:cubicBezTo>
                  <a:cubicBezTo>
                    <a:pt x="44458" y="32283"/>
                    <a:pt x="44467" y="32275"/>
                    <a:pt x="44410" y="32221"/>
                  </a:cubicBezTo>
                  <a:cubicBezTo>
                    <a:pt x="44352" y="32171"/>
                    <a:pt x="44355" y="32168"/>
                    <a:pt x="44296" y="32117"/>
                  </a:cubicBezTo>
                  <a:cubicBezTo>
                    <a:pt x="44240" y="32065"/>
                    <a:pt x="44237" y="32068"/>
                    <a:pt x="44180" y="32016"/>
                  </a:cubicBezTo>
                  <a:cubicBezTo>
                    <a:pt x="44122" y="31962"/>
                    <a:pt x="44115" y="31972"/>
                    <a:pt x="44059" y="31920"/>
                  </a:cubicBezTo>
                  <a:cubicBezTo>
                    <a:pt x="44001" y="31868"/>
                    <a:pt x="44001" y="31869"/>
                    <a:pt x="43944" y="31818"/>
                  </a:cubicBezTo>
                  <a:cubicBezTo>
                    <a:pt x="43886" y="31765"/>
                    <a:pt x="43891" y="31761"/>
                    <a:pt x="43835" y="31708"/>
                  </a:cubicBezTo>
                  <a:cubicBezTo>
                    <a:pt x="43777" y="31656"/>
                    <a:pt x="43782" y="31652"/>
                    <a:pt x="43725" y="31599"/>
                  </a:cubicBezTo>
                  <a:cubicBezTo>
                    <a:pt x="43667" y="31547"/>
                    <a:pt x="43676" y="31537"/>
                    <a:pt x="43619" y="31486"/>
                  </a:cubicBezTo>
                  <a:cubicBezTo>
                    <a:pt x="43562" y="31433"/>
                    <a:pt x="43547" y="31451"/>
                    <a:pt x="43490" y="31398"/>
                  </a:cubicBezTo>
                  <a:cubicBezTo>
                    <a:pt x="43432" y="31345"/>
                    <a:pt x="43446" y="31331"/>
                    <a:pt x="43388" y="31278"/>
                  </a:cubicBezTo>
                  <a:cubicBezTo>
                    <a:pt x="43331" y="31226"/>
                    <a:pt x="43323" y="31237"/>
                    <a:pt x="43266" y="31183"/>
                  </a:cubicBezTo>
                  <a:cubicBezTo>
                    <a:pt x="43208" y="31130"/>
                    <a:pt x="43205" y="31135"/>
                    <a:pt x="43149" y="31082"/>
                  </a:cubicBezTo>
                  <a:cubicBezTo>
                    <a:pt x="43091" y="31028"/>
                    <a:pt x="43096" y="31025"/>
                    <a:pt x="43038" y="30973"/>
                  </a:cubicBezTo>
                  <a:cubicBezTo>
                    <a:pt x="42981" y="30919"/>
                    <a:pt x="42994" y="30906"/>
                    <a:pt x="42937" y="30853"/>
                  </a:cubicBezTo>
                  <a:cubicBezTo>
                    <a:pt x="42879" y="30799"/>
                    <a:pt x="42860" y="30822"/>
                    <a:pt x="42804" y="30769"/>
                  </a:cubicBezTo>
                  <a:cubicBezTo>
                    <a:pt x="42746" y="30717"/>
                    <a:pt x="42762" y="30701"/>
                    <a:pt x="42704" y="30648"/>
                  </a:cubicBezTo>
                  <a:cubicBezTo>
                    <a:pt x="42647" y="30596"/>
                    <a:pt x="42642" y="30602"/>
                    <a:pt x="42584" y="30550"/>
                  </a:cubicBezTo>
                  <a:cubicBezTo>
                    <a:pt x="42527" y="30497"/>
                    <a:pt x="42520" y="30506"/>
                    <a:pt x="42461" y="30455"/>
                  </a:cubicBezTo>
                  <a:cubicBezTo>
                    <a:pt x="42405" y="30402"/>
                    <a:pt x="42414" y="30391"/>
                    <a:pt x="42357" y="30339"/>
                  </a:cubicBezTo>
                  <a:cubicBezTo>
                    <a:pt x="42299" y="30287"/>
                    <a:pt x="42302" y="30287"/>
                    <a:pt x="42243" y="30235"/>
                  </a:cubicBezTo>
                  <a:cubicBezTo>
                    <a:pt x="42187" y="30183"/>
                    <a:pt x="42177" y="30193"/>
                    <a:pt x="42121" y="30142"/>
                  </a:cubicBezTo>
                  <a:cubicBezTo>
                    <a:pt x="42063" y="30088"/>
                    <a:pt x="42063" y="30090"/>
                    <a:pt x="42006" y="30039"/>
                  </a:cubicBezTo>
                  <a:cubicBezTo>
                    <a:pt x="41948" y="29986"/>
                    <a:pt x="41954" y="29981"/>
                    <a:pt x="41897" y="29929"/>
                  </a:cubicBezTo>
                  <a:cubicBezTo>
                    <a:pt x="41839" y="29875"/>
                    <a:pt x="41836" y="29881"/>
                    <a:pt x="41778" y="29828"/>
                  </a:cubicBezTo>
                  <a:cubicBezTo>
                    <a:pt x="41721" y="29775"/>
                    <a:pt x="41734" y="29763"/>
                    <a:pt x="41678" y="29711"/>
                  </a:cubicBezTo>
                  <a:cubicBezTo>
                    <a:pt x="41620" y="29657"/>
                    <a:pt x="41612" y="29666"/>
                    <a:pt x="41557" y="29615"/>
                  </a:cubicBezTo>
                  <a:cubicBezTo>
                    <a:pt x="41499" y="29562"/>
                    <a:pt x="41514" y="29547"/>
                    <a:pt x="41456" y="29495"/>
                  </a:cubicBezTo>
                  <a:cubicBezTo>
                    <a:pt x="41399" y="29442"/>
                    <a:pt x="41381" y="29463"/>
                    <a:pt x="41323" y="29410"/>
                  </a:cubicBezTo>
                  <a:cubicBezTo>
                    <a:pt x="41266" y="29357"/>
                    <a:pt x="41268" y="29354"/>
                    <a:pt x="41211" y="29302"/>
                  </a:cubicBezTo>
                  <a:cubicBezTo>
                    <a:pt x="41153" y="29250"/>
                    <a:pt x="41152" y="29253"/>
                    <a:pt x="41094" y="29202"/>
                  </a:cubicBezTo>
                  <a:cubicBezTo>
                    <a:pt x="41037" y="29149"/>
                    <a:pt x="41048" y="29138"/>
                    <a:pt x="40990" y="29087"/>
                  </a:cubicBezTo>
                  <a:cubicBezTo>
                    <a:pt x="40933" y="29033"/>
                    <a:pt x="40924" y="29042"/>
                    <a:pt x="40869" y="28990"/>
                  </a:cubicBezTo>
                  <a:cubicBezTo>
                    <a:pt x="40812" y="28937"/>
                    <a:pt x="40825" y="28923"/>
                    <a:pt x="40767" y="28871"/>
                  </a:cubicBezTo>
                  <a:cubicBezTo>
                    <a:pt x="40710" y="28818"/>
                    <a:pt x="40704" y="28828"/>
                    <a:pt x="40646" y="28774"/>
                  </a:cubicBezTo>
                  <a:cubicBezTo>
                    <a:pt x="40589" y="28721"/>
                    <a:pt x="40597" y="28713"/>
                    <a:pt x="40540" y="28660"/>
                  </a:cubicBezTo>
                  <a:cubicBezTo>
                    <a:pt x="40482" y="28610"/>
                    <a:pt x="40473" y="28620"/>
                    <a:pt x="40414" y="28568"/>
                  </a:cubicBezTo>
                  <a:cubicBezTo>
                    <a:pt x="40358" y="28515"/>
                    <a:pt x="40351" y="28524"/>
                    <a:pt x="40295" y="28470"/>
                  </a:cubicBezTo>
                  <a:cubicBezTo>
                    <a:pt x="40238" y="28417"/>
                    <a:pt x="40242" y="28415"/>
                    <a:pt x="40184" y="28361"/>
                  </a:cubicBezTo>
                  <a:cubicBezTo>
                    <a:pt x="40127" y="28308"/>
                    <a:pt x="40143" y="28290"/>
                    <a:pt x="40087" y="28239"/>
                  </a:cubicBezTo>
                  <a:cubicBezTo>
                    <a:pt x="40031" y="28186"/>
                    <a:pt x="40014" y="28205"/>
                    <a:pt x="39955" y="28152"/>
                  </a:cubicBezTo>
                  <a:cubicBezTo>
                    <a:pt x="39898" y="28098"/>
                    <a:pt x="39897" y="28102"/>
                    <a:pt x="39840" y="28049"/>
                  </a:cubicBezTo>
                  <a:cubicBezTo>
                    <a:pt x="39783" y="27997"/>
                    <a:pt x="39797" y="27982"/>
                    <a:pt x="39740" y="27931"/>
                  </a:cubicBezTo>
                  <a:cubicBezTo>
                    <a:pt x="39682" y="27878"/>
                    <a:pt x="39679" y="27883"/>
                    <a:pt x="39621" y="27830"/>
                  </a:cubicBezTo>
                  <a:cubicBezTo>
                    <a:pt x="39564" y="27776"/>
                    <a:pt x="39556" y="27786"/>
                    <a:pt x="39499" y="27734"/>
                  </a:cubicBezTo>
                  <a:cubicBezTo>
                    <a:pt x="39441" y="27682"/>
                    <a:pt x="39444" y="27678"/>
                    <a:pt x="39389" y="27627"/>
                  </a:cubicBezTo>
                  <a:cubicBezTo>
                    <a:pt x="39330" y="27574"/>
                    <a:pt x="39335" y="27570"/>
                    <a:pt x="39277" y="27519"/>
                  </a:cubicBezTo>
                  <a:cubicBezTo>
                    <a:pt x="39220" y="27467"/>
                    <a:pt x="39234" y="27454"/>
                    <a:pt x="39177" y="27401"/>
                  </a:cubicBezTo>
                  <a:cubicBezTo>
                    <a:pt x="39118" y="27350"/>
                    <a:pt x="39117" y="27351"/>
                    <a:pt x="39059" y="27300"/>
                  </a:cubicBezTo>
                  <a:cubicBezTo>
                    <a:pt x="39003" y="27248"/>
                    <a:pt x="39003" y="27247"/>
                    <a:pt x="38948" y="27194"/>
                  </a:cubicBezTo>
                  <a:cubicBezTo>
                    <a:pt x="38892" y="27143"/>
                    <a:pt x="38886" y="27146"/>
                    <a:pt x="38829" y="27094"/>
                  </a:cubicBezTo>
                  <a:cubicBezTo>
                    <a:pt x="38773" y="27041"/>
                    <a:pt x="38761" y="27053"/>
                    <a:pt x="38705" y="27001"/>
                  </a:cubicBezTo>
                  <a:cubicBezTo>
                    <a:pt x="38650" y="26950"/>
                    <a:pt x="38663" y="26933"/>
                    <a:pt x="38607" y="26882"/>
                  </a:cubicBezTo>
                  <a:cubicBezTo>
                    <a:pt x="38550" y="26830"/>
                    <a:pt x="38544" y="26836"/>
                    <a:pt x="38487" y="26783"/>
                  </a:cubicBezTo>
                  <a:cubicBezTo>
                    <a:pt x="38429" y="26732"/>
                    <a:pt x="38428" y="26733"/>
                    <a:pt x="38372" y="26680"/>
                  </a:cubicBezTo>
                  <a:cubicBezTo>
                    <a:pt x="38314" y="26629"/>
                    <a:pt x="38320" y="26622"/>
                    <a:pt x="38265" y="26570"/>
                  </a:cubicBezTo>
                  <a:cubicBezTo>
                    <a:pt x="38208" y="26517"/>
                    <a:pt x="38208" y="26519"/>
                    <a:pt x="38151" y="26466"/>
                  </a:cubicBezTo>
                  <a:cubicBezTo>
                    <a:pt x="38094" y="26412"/>
                    <a:pt x="38088" y="26422"/>
                    <a:pt x="38030" y="26369"/>
                  </a:cubicBezTo>
                  <a:cubicBezTo>
                    <a:pt x="37973" y="26315"/>
                    <a:pt x="37963" y="26326"/>
                    <a:pt x="37906" y="26273"/>
                  </a:cubicBezTo>
                  <a:cubicBezTo>
                    <a:pt x="37848" y="26220"/>
                    <a:pt x="37856" y="26214"/>
                    <a:pt x="37798" y="26162"/>
                  </a:cubicBezTo>
                  <a:cubicBezTo>
                    <a:pt x="37741" y="26108"/>
                    <a:pt x="37745" y="26104"/>
                    <a:pt x="37689" y="26050"/>
                  </a:cubicBezTo>
                  <a:cubicBezTo>
                    <a:pt x="37632" y="25998"/>
                    <a:pt x="37620" y="26011"/>
                    <a:pt x="37562" y="25959"/>
                  </a:cubicBezTo>
                  <a:cubicBezTo>
                    <a:pt x="37505" y="25907"/>
                    <a:pt x="37520" y="25892"/>
                    <a:pt x="37463" y="25841"/>
                  </a:cubicBezTo>
                  <a:cubicBezTo>
                    <a:pt x="37405" y="25787"/>
                    <a:pt x="37396" y="25798"/>
                    <a:pt x="37339" y="25745"/>
                  </a:cubicBezTo>
                  <a:cubicBezTo>
                    <a:pt x="37282" y="25692"/>
                    <a:pt x="37282" y="25692"/>
                    <a:pt x="37227" y="25641"/>
                  </a:cubicBezTo>
                  <a:cubicBezTo>
                    <a:pt x="37170" y="25589"/>
                    <a:pt x="37172" y="25586"/>
                    <a:pt x="37114" y="25534"/>
                  </a:cubicBezTo>
                  <a:cubicBezTo>
                    <a:pt x="37057" y="25481"/>
                    <a:pt x="37053" y="25487"/>
                    <a:pt x="36996" y="25435"/>
                  </a:cubicBezTo>
                  <a:cubicBezTo>
                    <a:pt x="36938" y="25382"/>
                    <a:pt x="36937" y="25384"/>
                    <a:pt x="36879" y="25332"/>
                  </a:cubicBezTo>
                  <a:cubicBezTo>
                    <a:pt x="36822" y="25279"/>
                    <a:pt x="36839" y="25262"/>
                    <a:pt x="36781" y="25208"/>
                  </a:cubicBezTo>
                  <a:cubicBezTo>
                    <a:pt x="36724" y="25156"/>
                    <a:pt x="36709" y="25171"/>
                    <a:pt x="36652" y="25120"/>
                  </a:cubicBezTo>
                  <a:cubicBezTo>
                    <a:pt x="36594" y="25067"/>
                    <a:pt x="36611" y="25050"/>
                    <a:pt x="36554" y="24996"/>
                  </a:cubicBezTo>
                  <a:cubicBezTo>
                    <a:pt x="36496" y="24944"/>
                    <a:pt x="36478" y="24964"/>
                    <a:pt x="36422" y="24912"/>
                  </a:cubicBezTo>
                  <a:cubicBezTo>
                    <a:pt x="36364" y="24860"/>
                    <a:pt x="36368" y="24856"/>
                    <a:pt x="36310" y="24805"/>
                  </a:cubicBezTo>
                  <a:cubicBezTo>
                    <a:pt x="36253" y="24752"/>
                    <a:pt x="36253" y="24753"/>
                    <a:pt x="36195" y="24700"/>
                  </a:cubicBezTo>
                  <a:cubicBezTo>
                    <a:pt x="36138" y="24648"/>
                    <a:pt x="36144" y="24643"/>
                    <a:pt x="36086" y="24589"/>
                  </a:cubicBezTo>
                  <a:cubicBezTo>
                    <a:pt x="36029" y="24536"/>
                    <a:pt x="36023" y="24545"/>
                    <a:pt x="35967" y="24491"/>
                  </a:cubicBezTo>
                  <a:cubicBezTo>
                    <a:pt x="35909" y="24438"/>
                    <a:pt x="35920" y="24426"/>
                    <a:pt x="35864" y="24375"/>
                  </a:cubicBezTo>
                  <a:cubicBezTo>
                    <a:pt x="35806" y="24322"/>
                    <a:pt x="35803" y="24324"/>
                    <a:pt x="35746" y="24272"/>
                  </a:cubicBezTo>
                  <a:cubicBezTo>
                    <a:pt x="35689" y="24219"/>
                    <a:pt x="35694" y="24215"/>
                    <a:pt x="35636" y="24163"/>
                  </a:cubicBezTo>
                  <a:cubicBezTo>
                    <a:pt x="35579" y="24110"/>
                    <a:pt x="35576" y="24115"/>
                    <a:pt x="35519" y="24061"/>
                  </a:cubicBezTo>
                  <a:cubicBezTo>
                    <a:pt x="35461" y="24008"/>
                    <a:pt x="35471" y="23997"/>
                    <a:pt x="35416" y="23945"/>
                  </a:cubicBezTo>
                  <a:cubicBezTo>
                    <a:pt x="35358" y="23892"/>
                    <a:pt x="35353" y="23897"/>
                    <a:pt x="35297" y="23843"/>
                  </a:cubicBezTo>
                  <a:cubicBezTo>
                    <a:pt x="35240" y="23790"/>
                    <a:pt x="35223" y="23808"/>
                    <a:pt x="35165" y="23757"/>
                  </a:cubicBezTo>
                  <a:cubicBezTo>
                    <a:pt x="35108" y="23704"/>
                    <a:pt x="35117" y="23694"/>
                    <a:pt x="35060" y="23642"/>
                  </a:cubicBezTo>
                  <a:cubicBezTo>
                    <a:pt x="35002" y="23589"/>
                    <a:pt x="34999" y="23591"/>
                    <a:pt x="34943" y="23541"/>
                  </a:cubicBezTo>
                  <a:cubicBezTo>
                    <a:pt x="34885" y="23487"/>
                    <a:pt x="34890" y="23482"/>
                    <a:pt x="34832" y="23432"/>
                  </a:cubicBezTo>
                  <a:cubicBezTo>
                    <a:pt x="34775" y="23378"/>
                    <a:pt x="34770" y="23384"/>
                    <a:pt x="34714" y="23331"/>
                  </a:cubicBezTo>
                  <a:cubicBezTo>
                    <a:pt x="34656" y="23279"/>
                    <a:pt x="34662" y="23273"/>
                    <a:pt x="34607" y="23220"/>
                  </a:cubicBezTo>
                  <a:cubicBezTo>
                    <a:pt x="34550" y="23166"/>
                    <a:pt x="34545" y="23172"/>
                    <a:pt x="34487" y="23121"/>
                  </a:cubicBezTo>
                  <a:cubicBezTo>
                    <a:pt x="34430" y="23068"/>
                    <a:pt x="34442" y="23056"/>
                    <a:pt x="34384" y="23003"/>
                  </a:cubicBezTo>
                  <a:cubicBezTo>
                    <a:pt x="34327" y="22949"/>
                    <a:pt x="34329" y="22948"/>
                    <a:pt x="34272" y="22895"/>
                  </a:cubicBezTo>
                  <a:cubicBezTo>
                    <a:pt x="34214" y="22843"/>
                    <a:pt x="34211" y="22849"/>
                    <a:pt x="34152" y="22796"/>
                  </a:cubicBezTo>
                  <a:cubicBezTo>
                    <a:pt x="34096" y="22742"/>
                    <a:pt x="34080" y="22759"/>
                    <a:pt x="34023" y="22706"/>
                  </a:cubicBezTo>
                  <a:cubicBezTo>
                    <a:pt x="33965" y="22653"/>
                    <a:pt x="33974" y="22644"/>
                    <a:pt x="33916" y="22591"/>
                  </a:cubicBezTo>
                  <a:cubicBezTo>
                    <a:pt x="33859" y="22538"/>
                    <a:pt x="33850" y="22549"/>
                    <a:pt x="33793" y="22495"/>
                  </a:cubicBezTo>
                  <a:cubicBezTo>
                    <a:pt x="33735" y="22443"/>
                    <a:pt x="33741" y="22437"/>
                    <a:pt x="33684" y="22384"/>
                  </a:cubicBezTo>
                  <a:cubicBezTo>
                    <a:pt x="33626" y="22331"/>
                    <a:pt x="33630" y="22324"/>
                    <a:pt x="33575" y="22271"/>
                  </a:cubicBezTo>
                  <a:cubicBezTo>
                    <a:pt x="33517" y="22219"/>
                    <a:pt x="33518" y="22217"/>
                    <a:pt x="33461" y="22165"/>
                  </a:cubicBezTo>
                  <a:cubicBezTo>
                    <a:pt x="33403" y="22111"/>
                    <a:pt x="33403" y="22111"/>
                    <a:pt x="33341" y="22063"/>
                  </a:cubicBezTo>
                  <a:cubicBezTo>
                    <a:pt x="33252" y="22002"/>
                    <a:pt x="33243" y="22010"/>
                    <a:pt x="33196" y="21948"/>
                  </a:cubicBezTo>
                  <a:cubicBezTo>
                    <a:pt x="33192" y="21896"/>
                    <a:pt x="33176" y="21844"/>
                    <a:pt x="33170" y="21792"/>
                  </a:cubicBezTo>
                  <a:cubicBezTo>
                    <a:pt x="33165" y="21741"/>
                    <a:pt x="33174" y="21687"/>
                    <a:pt x="33168" y="21635"/>
                  </a:cubicBezTo>
                  <a:cubicBezTo>
                    <a:pt x="33162" y="21584"/>
                    <a:pt x="33169" y="21531"/>
                    <a:pt x="33164" y="21480"/>
                  </a:cubicBezTo>
                  <a:cubicBezTo>
                    <a:pt x="33158" y="21428"/>
                    <a:pt x="33141" y="21379"/>
                    <a:pt x="33135" y="21326"/>
                  </a:cubicBezTo>
                  <a:cubicBezTo>
                    <a:pt x="33129" y="21276"/>
                    <a:pt x="33139" y="21222"/>
                    <a:pt x="33131" y="21171"/>
                  </a:cubicBezTo>
                  <a:cubicBezTo>
                    <a:pt x="33125" y="21119"/>
                    <a:pt x="33114" y="21070"/>
                    <a:pt x="33107" y="21018"/>
                  </a:cubicBezTo>
                  <a:cubicBezTo>
                    <a:pt x="33099" y="20967"/>
                    <a:pt x="33068" y="20919"/>
                    <a:pt x="33061" y="20869"/>
                  </a:cubicBezTo>
                  <a:cubicBezTo>
                    <a:pt x="33054" y="20816"/>
                    <a:pt x="33044" y="20767"/>
                    <a:pt x="33036" y="20715"/>
                  </a:cubicBezTo>
                  <a:cubicBezTo>
                    <a:pt x="33028" y="20664"/>
                    <a:pt x="33026" y="20612"/>
                    <a:pt x="33018" y="20561"/>
                  </a:cubicBezTo>
                  <a:cubicBezTo>
                    <a:pt x="33008" y="20509"/>
                    <a:pt x="33008" y="20458"/>
                    <a:pt x="32999" y="20406"/>
                  </a:cubicBezTo>
                  <a:cubicBezTo>
                    <a:pt x="32990" y="20355"/>
                    <a:pt x="32976" y="20305"/>
                    <a:pt x="32965" y="20254"/>
                  </a:cubicBezTo>
                  <a:cubicBezTo>
                    <a:pt x="32957" y="20204"/>
                    <a:pt x="32962" y="20150"/>
                    <a:pt x="32952" y="20099"/>
                  </a:cubicBezTo>
                  <a:cubicBezTo>
                    <a:pt x="32941" y="20049"/>
                    <a:pt x="32928" y="19999"/>
                    <a:pt x="32917" y="19948"/>
                  </a:cubicBezTo>
                  <a:cubicBezTo>
                    <a:pt x="32907" y="19897"/>
                    <a:pt x="32889" y="19848"/>
                    <a:pt x="32878" y="19798"/>
                  </a:cubicBezTo>
                  <a:cubicBezTo>
                    <a:pt x="32867" y="19748"/>
                    <a:pt x="32841" y="19701"/>
                    <a:pt x="32829" y="19651"/>
                  </a:cubicBezTo>
                  <a:cubicBezTo>
                    <a:pt x="32816" y="19600"/>
                    <a:pt x="32812" y="19550"/>
                    <a:pt x="32799" y="19497"/>
                  </a:cubicBezTo>
                  <a:cubicBezTo>
                    <a:pt x="32787" y="19448"/>
                    <a:pt x="32768" y="19399"/>
                    <a:pt x="32756" y="19350"/>
                  </a:cubicBezTo>
                  <a:cubicBezTo>
                    <a:pt x="32744" y="19300"/>
                    <a:pt x="32756" y="19243"/>
                    <a:pt x="32744" y="19193"/>
                  </a:cubicBezTo>
                  <a:cubicBezTo>
                    <a:pt x="32732" y="19144"/>
                    <a:pt x="32717" y="19094"/>
                    <a:pt x="32704" y="19043"/>
                  </a:cubicBezTo>
                  <a:cubicBezTo>
                    <a:pt x="32690" y="18994"/>
                    <a:pt x="32671" y="18945"/>
                    <a:pt x="32657" y="18895"/>
                  </a:cubicBezTo>
                  <a:cubicBezTo>
                    <a:pt x="32643" y="18846"/>
                    <a:pt x="32620" y="18799"/>
                    <a:pt x="32607" y="18749"/>
                  </a:cubicBezTo>
                  <a:cubicBezTo>
                    <a:pt x="32594" y="18698"/>
                    <a:pt x="32589" y="18647"/>
                    <a:pt x="32574" y="18598"/>
                  </a:cubicBezTo>
                  <a:cubicBezTo>
                    <a:pt x="32558" y="18547"/>
                    <a:pt x="32539" y="18501"/>
                    <a:pt x="32523" y="18450"/>
                  </a:cubicBezTo>
                  <a:cubicBezTo>
                    <a:pt x="32509" y="18400"/>
                    <a:pt x="32503" y="18349"/>
                    <a:pt x="32487" y="18298"/>
                  </a:cubicBezTo>
                  <a:cubicBezTo>
                    <a:pt x="32472" y="18249"/>
                    <a:pt x="32451" y="18201"/>
                    <a:pt x="32435" y="18153"/>
                  </a:cubicBezTo>
                  <a:cubicBezTo>
                    <a:pt x="32419" y="18105"/>
                    <a:pt x="32395" y="18059"/>
                    <a:pt x="32378" y="18008"/>
                  </a:cubicBezTo>
                  <a:cubicBezTo>
                    <a:pt x="32362" y="17959"/>
                    <a:pt x="32334" y="17914"/>
                    <a:pt x="32317" y="17866"/>
                  </a:cubicBezTo>
                  <a:cubicBezTo>
                    <a:pt x="32302" y="17817"/>
                    <a:pt x="32290" y="17768"/>
                    <a:pt x="32271" y="17717"/>
                  </a:cubicBezTo>
                  <a:cubicBezTo>
                    <a:pt x="32254" y="17669"/>
                    <a:pt x="32235" y="17620"/>
                    <a:pt x="32218" y="17572"/>
                  </a:cubicBezTo>
                  <a:cubicBezTo>
                    <a:pt x="32200" y="17523"/>
                    <a:pt x="32190" y="17472"/>
                    <a:pt x="32172" y="17424"/>
                  </a:cubicBezTo>
                  <a:cubicBezTo>
                    <a:pt x="32154" y="17375"/>
                    <a:pt x="32132" y="17329"/>
                    <a:pt x="32112" y="17281"/>
                  </a:cubicBezTo>
                  <a:cubicBezTo>
                    <a:pt x="32093" y="17232"/>
                    <a:pt x="32084" y="17182"/>
                    <a:pt x="32063" y="17134"/>
                  </a:cubicBezTo>
                  <a:cubicBezTo>
                    <a:pt x="32045" y="17086"/>
                    <a:pt x="32017" y="17042"/>
                    <a:pt x="31996" y="16995"/>
                  </a:cubicBezTo>
                  <a:cubicBezTo>
                    <a:pt x="31977" y="16947"/>
                    <a:pt x="31960" y="16898"/>
                    <a:pt x="31941" y="16851"/>
                  </a:cubicBezTo>
                  <a:cubicBezTo>
                    <a:pt x="31921" y="16805"/>
                    <a:pt x="31898" y="16758"/>
                    <a:pt x="31879" y="16710"/>
                  </a:cubicBezTo>
                  <a:cubicBezTo>
                    <a:pt x="31860" y="16663"/>
                    <a:pt x="31838" y="16615"/>
                    <a:pt x="31818" y="16569"/>
                  </a:cubicBezTo>
                  <a:cubicBezTo>
                    <a:pt x="31799" y="16521"/>
                    <a:pt x="31783" y="16472"/>
                    <a:pt x="31763" y="16425"/>
                  </a:cubicBezTo>
                  <a:cubicBezTo>
                    <a:pt x="31741" y="16377"/>
                    <a:pt x="31715" y="16333"/>
                    <a:pt x="31696" y="16285"/>
                  </a:cubicBezTo>
                  <a:cubicBezTo>
                    <a:pt x="31674" y="16238"/>
                    <a:pt x="31679" y="16179"/>
                    <a:pt x="31657" y="16133"/>
                  </a:cubicBezTo>
                  <a:cubicBezTo>
                    <a:pt x="31637" y="16085"/>
                    <a:pt x="31594" y="16048"/>
                    <a:pt x="31573" y="16001"/>
                  </a:cubicBezTo>
                  <a:cubicBezTo>
                    <a:pt x="31552" y="15953"/>
                    <a:pt x="31547" y="15899"/>
                    <a:pt x="31524" y="15852"/>
                  </a:cubicBezTo>
                  <a:cubicBezTo>
                    <a:pt x="31503" y="15806"/>
                    <a:pt x="31485" y="15757"/>
                    <a:pt x="31462" y="15710"/>
                  </a:cubicBezTo>
                  <a:cubicBezTo>
                    <a:pt x="31439" y="15663"/>
                    <a:pt x="31405" y="15624"/>
                    <a:pt x="31382" y="15577"/>
                  </a:cubicBezTo>
                  <a:cubicBezTo>
                    <a:pt x="31359" y="15529"/>
                    <a:pt x="31339" y="15485"/>
                    <a:pt x="31316" y="15437"/>
                  </a:cubicBezTo>
                  <a:cubicBezTo>
                    <a:pt x="31293" y="15390"/>
                    <a:pt x="31260" y="15349"/>
                    <a:pt x="31237" y="15304"/>
                  </a:cubicBezTo>
                  <a:cubicBezTo>
                    <a:pt x="31214" y="15258"/>
                    <a:pt x="31199" y="15209"/>
                    <a:pt x="31175" y="15161"/>
                  </a:cubicBezTo>
                  <a:cubicBezTo>
                    <a:pt x="31152" y="15116"/>
                    <a:pt x="31117" y="15075"/>
                    <a:pt x="31094" y="15030"/>
                  </a:cubicBezTo>
                  <a:cubicBezTo>
                    <a:pt x="31070" y="14984"/>
                    <a:pt x="31064" y="14930"/>
                    <a:pt x="31040" y="14883"/>
                  </a:cubicBezTo>
                  <a:cubicBezTo>
                    <a:pt x="31015" y="14838"/>
                    <a:pt x="30994" y="14792"/>
                    <a:pt x="30967" y="14747"/>
                  </a:cubicBezTo>
                  <a:cubicBezTo>
                    <a:pt x="30943" y="14701"/>
                    <a:pt x="30905" y="14663"/>
                    <a:pt x="30881" y="14619"/>
                  </a:cubicBezTo>
                  <a:cubicBezTo>
                    <a:pt x="30857" y="14573"/>
                    <a:pt x="30848" y="14519"/>
                    <a:pt x="30822" y="14475"/>
                  </a:cubicBezTo>
                  <a:cubicBezTo>
                    <a:pt x="30797" y="14428"/>
                    <a:pt x="30777" y="14382"/>
                    <a:pt x="30751" y="14336"/>
                  </a:cubicBezTo>
                  <a:cubicBezTo>
                    <a:pt x="30725" y="14292"/>
                    <a:pt x="30681" y="14256"/>
                    <a:pt x="30657" y="14213"/>
                  </a:cubicBezTo>
                  <a:cubicBezTo>
                    <a:pt x="30631" y="14167"/>
                    <a:pt x="30600" y="14126"/>
                    <a:pt x="30573" y="14082"/>
                  </a:cubicBezTo>
                  <a:cubicBezTo>
                    <a:pt x="30548" y="14037"/>
                    <a:pt x="30527" y="13990"/>
                    <a:pt x="30501" y="13946"/>
                  </a:cubicBezTo>
                  <a:cubicBezTo>
                    <a:pt x="30475" y="13902"/>
                    <a:pt x="30457" y="13852"/>
                    <a:pt x="30432" y="13808"/>
                  </a:cubicBezTo>
                  <a:cubicBezTo>
                    <a:pt x="30406" y="13765"/>
                    <a:pt x="30378" y="13720"/>
                    <a:pt x="30353" y="13675"/>
                  </a:cubicBezTo>
                  <a:cubicBezTo>
                    <a:pt x="30327" y="13631"/>
                    <a:pt x="30304" y="13584"/>
                    <a:pt x="30277" y="13541"/>
                  </a:cubicBezTo>
                  <a:cubicBezTo>
                    <a:pt x="30250" y="13496"/>
                    <a:pt x="30227" y="13450"/>
                    <a:pt x="30201" y="13405"/>
                  </a:cubicBezTo>
                  <a:cubicBezTo>
                    <a:pt x="30174" y="13361"/>
                    <a:pt x="30136" y="13325"/>
                    <a:pt x="30109" y="13281"/>
                  </a:cubicBezTo>
                  <a:cubicBezTo>
                    <a:pt x="30082" y="13238"/>
                    <a:pt x="30051" y="13197"/>
                    <a:pt x="30025" y="13153"/>
                  </a:cubicBezTo>
                  <a:cubicBezTo>
                    <a:pt x="29997" y="13108"/>
                    <a:pt x="29966" y="13068"/>
                    <a:pt x="29940" y="13023"/>
                  </a:cubicBezTo>
                  <a:cubicBezTo>
                    <a:pt x="29912" y="12980"/>
                    <a:pt x="29883" y="12937"/>
                    <a:pt x="29855" y="12895"/>
                  </a:cubicBezTo>
                  <a:cubicBezTo>
                    <a:pt x="29827" y="12851"/>
                    <a:pt x="29825" y="12792"/>
                    <a:pt x="29797" y="12748"/>
                  </a:cubicBezTo>
                  <a:cubicBezTo>
                    <a:pt x="29769" y="12705"/>
                    <a:pt x="29719" y="12676"/>
                    <a:pt x="29690" y="12633"/>
                  </a:cubicBezTo>
                  <a:cubicBezTo>
                    <a:pt x="29664" y="12590"/>
                    <a:pt x="29633" y="12549"/>
                    <a:pt x="29604" y="12505"/>
                  </a:cubicBezTo>
                  <a:cubicBezTo>
                    <a:pt x="29576" y="12463"/>
                    <a:pt x="29564" y="12408"/>
                    <a:pt x="29536" y="12366"/>
                  </a:cubicBezTo>
                  <a:cubicBezTo>
                    <a:pt x="29507" y="12323"/>
                    <a:pt x="29475" y="12282"/>
                    <a:pt x="29446" y="12240"/>
                  </a:cubicBezTo>
                  <a:cubicBezTo>
                    <a:pt x="29417" y="12197"/>
                    <a:pt x="29378" y="12161"/>
                    <a:pt x="29349" y="12119"/>
                  </a:cubicBezTo>
                  <a:cubicBezTo>
                    <a:pt x="29320" y="12076"/>
                    <a:pt x="29306" y="12023"/>
                    <a:pt x="29277" y="11981"/>
                  </a:cubicBezTo>
                  <a:cubicBezTo>
                    <a:pt x="29249" y="11938"/>
                    <a:pt x="29217" y="11897"/>
                    <a:pt x="29189" y="11853"/>
                  </a:cubicBezTo>
                  <a:cubicBezTo>
                    <a:pt x="29160" y="11811"/>
                    <a:pt x="29123" y="11773"/>
                    <a:pt x="29094" y="11731"/>
                  </a:cubicBezTo>
                  <a:cubicBezTo>
                    <a:pt x="29065" y="11689"/>
                    <a:pt x="29047" y="11637"/>
                    <a:pt x="29019" y="11594"/>
                  </a:cubicBezTo>
                  <a:cubicBezTo>
                    <a:pt x="28990" y="11552"/>
                    <a:pt x="28962" y="11508"/>
                    <a:pt x="28934" y="11466"/>
                  </a:cubicBezTo>
                  <a:cubicBezTo>
                    <a:pt x="28905" y="11423"/>
                    <a:pt x="28856" y="11394"/>
                    <a:pt x="28827" y="11352"/>
                  </a:cubicBezTo>
                  <a:cubicBezTo>
                    <a:pt x="28796" y="11310"/>
                    <a:pt x="28766" y="11270"/>
                    <a:pt x="28736" y="11227"/>
                  </a:cubicBezTo>
                  <a:cubicBezTo>
                    <a:pt x="28706" y="11185"/>
                    <a:pt x="28693" y="11132"/>
                    <a:pt x="28663" y="11089"/>
                  </a:cubicBezTo>
                  <a:cubicBezTo>
                    <a:pt x="28633" y="11047"/>
                    <a:pt x="28589" y="11016"/>
                    <a:pt x="28559" y="10974"/>
                  </a:cubicBezTo>
                  <a:cubicBezTo>
                    <a:pt x="28529" y="10932"/>
                    <a:pt x="28500" y="10889"/>
                    <a:pt x="28469" y="10848"/>
                  </a:cubicBezTo>
                  <a:cubicBezTo>
                    <a:pt x="28439" y="10806"/>
                    <a:pt x="28414" y="10762"/>
                    <a:pt x="28383" y="10720"/>
                  </a:cubicBezTo>
                  <a:cubicBezTo>
                    <a:pt x="28353" y="10677"/>
                    <a:pt x="28318" y="10640"/>
                    <a:pt x="28288" y="10597"/>
                  </a:cubicBezTo>
                  <a:cubicBezTo>
                    <a:pt x="28257" y="10555"/>
                    <a:pt x="28226" y="10515"/>
                    <a:pt x="28196" y="10473"/>
                  </a:cubicBezTo>
                  <a:cubicBezTo>
                    <a:pt x="28165" y="10431"/>
                    <a:pt x="28141" y="10385"/>
                    <a:pt x="28111" y="10343"/>
                  </a:cubicBezTo>
                  <a:cubicBezTo>
                    <a:pt x="28081" y="10302"/>
                    <a:pt x="28060" y="10252"/>
                    <a:pt x="28030" y="10211"/>
                  </a:cubicBezTo>
                  <a:cubicBezTo>
                    <a:pt x="27999" y="10170"/>
                    <a:pt x="27963" y="10132"/>
                    <a:pt x="27933" y="10090"/>
                  </a:cubicBezTo>
                  <a:cubicBezTo>
                    <a:pt x="27903" y="10049"/>
                    <a:pt x="27872" y="10006"/>
                    <a:pt x="27842" y="9965"/>
                  </a:cubicBezTo>
                  <a:cubicBezTo>
                    <a:pt x="27812" y="9925"/>
                    <a:pt x="27779" y="9884"/>
                    <a:pt x="27749" y="9843"/>
                  </a:cubicBezTo>
                  <a:cubicBezTo>
                    <a:pt x="27718" y="9802"/>
                    <a:pt x="27682" y="9764"/>
                    <a:pt x="27652" y="9723"/>
                  </a:cubicBezTo>
                  <a:cubicBezTo>
                    <a:pt x="27622" y="9683"/>
                    <a:pt x="27591" y="9640"/>
                    <a:pt x="27561" y="9599"/>
                  </a:cubicBezTo>
                  <a:cubicBezTo>
                    <a:pt x="27531" y="9558"/>
                    <a:pt x="27491" y="9523"/>
                    <a:pt x="27459" y="9483"/>
                  </a:cubicBezTo>
                  <a:cubicBezTo>
                    <a:pt x="27428" y="9442"/>
                    <a:pt x="27414" y="9389"/>
                    <a:pt x="27382" y="9346"/>
                  </a:cubicBezTo>
                  <a:cubicBezTo>
                    <a:pt x="27350" y="9305"/>
                    <a:pt x="27307" y="9275"/>
                    <a:pt x="27275" y="9235"/>
                  </a:cubicBezTo>
                  <a:cubicBezTo>
                    <a:pt x="27242" y="9194"/>
                    <a:pt x="27205" y="9157"/>
                    <a:pt x="27175" y="9116"/>
                  </a:cubicBezTo>
                  <a:cubicBezTo>
                    <a:pt x="27143" y="9075"/>
                    <a:pt x="27113" y="9035"/>
                    <a:pt x="27081" y="8994"/>
                  </a:cubicBezTo>
                  <a:cubicBezTo>
                    <a:pt x="27049" y="8953"/>
                    <a:pt x="27029" y="8904"/>
                    <a:pt x="26998" y="8863"/>
                  </a:cubicBezTo>
                  <a:cubicBezTo>
                    <a:pt x="26965" y="8823"/>
                    <a:pt x="26940" y="8778"/>
                    <a:pt x="26908" y="8738"/>
                  </a:cubicBezTo>
                  <a:cubicBezTo>
                    <a:pt x="26877" y="8697"/>
                    <a:pt x="26834" y="8665"/>
                    <a:pt x="26803" y="8624"/>
                  </a:cubicBezTo>
                  <a:cubicBezTo>
                    <a:pt x="26770" y="8583"/>
                    <a:pt x="26755" y="8530"/>
                    <a:pt x="26724" y="8490"/>
                  </a:cubicBezTo>
                  <a:cubicBezTo>
                    <a:pt x="26691" y="8449"/>
                    <a:pt x="26659" y="8409"/>
                    <a:pt x="26628" y="8369"/>
                  </a:cubicBezTo>
                  <a:cubicBezTo>
                    <a:pt x="26596" y="8328"/>
                    <a:pt x="26563" y="8290"/>
                    <a:pt x="26531" y="8249"/>
                  </a:cubicBezTo>
                  <a:cubicBezTo>
                    <a:pt x="26500" y="8208"/>
                    <a:pt x="26464" y="8171"/>
                    <a:pt x="26431" y="8130"/>
                  </a:cubicBezTo>
                  <a:cubicBezTo>
                    <a:pt x="26399" y="8090"/>
                    <a:pt x="26374" y="8045"/>
                    <a:pt x="26342" y="8005"/>
                  </a:cubicBezTo>
                  <a:cubicBezTo>
                    <a:pt x="26310" y="7964"/>
                    <a:pt x="26261" y="7936"/>
                    <a:pt x="26230" y="7896"/>
                  </a:cubicBezTo>
                  <a:cubicBezTo>
                    <a:pt x="26198" y="7855"/>
                    <a:pt x="26183" y="7802"/>
                    <a:pt x="26151" y="7761"/>
                  </a:cubicBezTo>
                  <a:cubicBezTo>
                    <a:pt x="26120" y="7721"/>
                    <a:pt x="26086" y="7681"/>
                    <a:pt x="26054" y="7642"/>
                  </a:cubicBezTo>
                  <a:cubicBezTo>
                    <a:pt x="26023" y="7601"/>
                    <a:pt x="25992" y="7560"/>
                    <a:pt x="25961" y="7518"/>
                  </a:cubicBezTo>
                  <a:cubicBezTo>
                    <a:pt x="25928" y="7478"/>
                    <a:pt x="25883" y="7449"/>
                    <a:pt x="25852" y="7408"/>
                  </a:cubicBezTo>
                  <a:cubicBezTo>
                    <a:pt x="25819" y="7367"/>
                    <a:pt x="25797" y="7321"/>
                    <a:pt x="25765" y="7280"/>
                  </a:cubicBezTo>
                  <a:cubicBezTo>
                    <a:pt x="25733" y="7239"/>
                    <a:pt x="25707" y="7195"/>
                    <a:pt x="25674" y="7155"/>
                  </a:cubicBezTo>
                  <a:cubicBezTo>
                    <a:pt x="25642" y="7115"/>
                    <a:pt x="25612" y="7074"/>
                    <a:pt x="25581" y="7033"/>
                  </a:cubicBezTo>
                  <a:cubicBezTo>
                    <a:pt x="25549" y="6992"/>
                    <a:pt x="25516" y="6953"/>
                    <a:pt x="25485" y="6912"/>
                  </a:cubicBezTo>
                  <a:cubicBezTo>
                    <a:pt x="25453" y="6870"/>
                    <a:pt x="25424" y="6828"/>
                    <a:pt x="25393" y="6788"/>
                  </a:cubicBezTo>
                  <a:cubicBezTo>
                    <a:pt x="25361" y="6747"/>
                    <a:pt x="25332" y="6704"/>
                    <a:pt x="25301" y="6663"/>
                  </a:cubicBezTo>
                  <a:cubicBezTo>
                    <a:pt x="25268" y="6622"/>
                    <a:pt x="25237" y="6583"/>
                    <a:pt x="25205" y="6542"/>
                  </a:cubicBezTo>
                  <a:cubicBezTo>
                    <a:pt x="25174" y="6501"/>
                    <a:pt x="25132" y="6468"/>
                    <a:pt x="25101" y="6427"/>
                  </a:cubicBezTo>
                  <a:cubicBezTo>
                    <a:pt x="25068" y="6386"/>
                    <a:pt x="25042" y="6342"/>
                    <a:pt x="25010" y="6301"/>
                  </a:cubicBezTo>
                  <a:cubicBezTo>
                    <a:pt x="24977" y="6261"/>
                    <a:pt x="24941" y="6225"/>
                    <a:pt x="24910" y="6184"/>
                  </a:cubicBezTo>
                  <a:cubicBezTo>
                    <a:pt x="24878" y="6142"/>
                    <a:pt x="24860" y="6092"/>
                    <a:pt x="24828" y="6052"/>
                  </a:cubicBezTo>
                  <a:cubicBezTo>
                    <a:pt x="24796" y="6010"/>
                    <a:pt x="24764" y="5970"/>
                    <a:pt x="24733" y="5930"/>
                  </a:cubicBezTo>
                  <a:cubicBezTo>
                    <a:pt x="24701" y="5889"/>
                    <a:pt x="24644" y="5869"/>
                    <a:pt x="24614" y="5828"/>
                  </a:cubicBezTo>
                  <a:cubicBezTo>
                    <a:pt x="24583" y="5786"/>
                    <a:pt x="24569" y="5732"/>
                    <a:pt x="24539" y="5692"/>
                  </a:cubicBezTo>
                  <a:cubicBezTo>
                    <a:pt x="24507" y="5651"/>
                    <a:pt x="24465" y="5619"/>
                    <a:pt x="24432" y="5578"/>
                  </a:cubicBezTo>
                  <a:cubicBezTo>
                    <a:pt x="24401" y="5537"/>
                    <a:pt x="24386" y="5484"/>
                    <a:pt x="24354" y="5444"/>
                  </a:cubicBezTo>
                  <a:cubicBezTo>
                    <a:pt x="24322" y="5402"/>
                    <a:pt x="24287" y="5365"/>
                    <a:pt x="24256" y="5324"/>
                  </a:cubicBezTo>
                  <a:cubicBezTo>
                    <a:pt x="24224" y="5282"/>
                    <a:pt x="24182" y="5251"/>
                    <a:pt x="24150" y="5210"/>
                  </a:cubicBezTo>
                  <a:cubicBezTo>
                    <a:pt x="24117" y="5169"/>
                    <a:pt x="24080" y="5135"/>
                    <a:pt x="24048" y="5094"/>
                  </a:cubicBezTo>
                  <a:cubicBezTo>
                    <a:pt x="24017" y="5052"/>
                    <a:pt x="24002" y="4998"/>
                    <a:pt x="23971" y="4957"/>
                  </a:cubicBezTo>
                  <a:cubicBezTo>
                    <a:pt x="23939" y="4917"/>
                    <a:pt x="23910" y="4874"/>
                    <a:pt x="23879" y="4833"/>
                  </a:cubicBezTo>
                  <a:cubicBezTo>
                    <a:pt x="23847" y="4792"/>
                    <a:pt x="23821" y="4747"/>
                    <a:pt x="23789" y="4706"/>
                  </a:cubicBezTo>
                  <a:cubicBezTo>
                    <a:pt x="23758" y="4665"/>
                    <a:pt x="23714" y="4634"/>
                    <a:pt x="23681" y="4593"/>
                  </a:cubicBezTo>
                  <a:cubicBezTo>
                    <a:pt x="23650" y="4553"/>
                    <a:pt x="23633" y="4501"/>
                    <a:pt x="23601" y="4460"/>
                  </a:cubicBezTo>
                  <a:cubicBezTo>
                    <a:pt x="23570" y="4420"/>
                    <a:pt x="23530" y="4385"/>
                    <a:pt x="23498" y="4344"/>
                  </a:cubicBezTo>
                  <a:cubicBezTo>
                    <a:pt x="23468" y="4303"/>
                    <a:pt x="23438" y="4260"/>
                    <a:pt x="23406" y="4220"/>
                  </a:cubicBezTo>
                  <a:cubicBezTo>
                    <a:pt x="23376" y="4179"/>
                    <a:pt x="23334" y="4145"/>
                    <a:pt x="23302" y="4105"/>
                  </a:cubicBezTo>
                  <a:cubicBezTo>
                    <a:pt x="23272" y="4064"/>
                    <a:pt x="23242" y="4022"/>
                    <a:pt x="23209" y="3980"/>
                  </a:cubicBezTo>
                  <a:cubicBezTo>
                    <a:pt x="23179" y="3939"/>
                    <a:pt x="23146" y="3899"/>
                    <a:pt x="23116" y="3858"/>
                  </a:cubicBezTo>
                  <a:cubicBezTo>
                    <a:pt x="23085" y="3817"/>
                    <a:pt x="23060" y="3770"/>
                    <a:pt x="23030" y="3730"/>
                  </a:cubicBezTo>
                  <a:cubicBezTo>
                    <a:pt x="22999" y="3688"/>
                    <a:pt x="22976" y="3640"/>
                    <a:pt x="22946" y="3599"/>
                  </a:cubicBezTo>
                  <a:cubicBezTo>
                    <a:pt x="22916" y="3556"/>
                    <a:pt x="22876" y="3521"/>
                    <a:pt x="22846" y="3481"/>
                  </a:cubicBezTo>
                  <a:cubicBezTo>
                    <a:pt x="22815" y="3439"/>
                    <a:pt x="22785" y="3397"/>
                    <a:pt x="22755" y="3355"/>
                  </a:cubicBezTo>
                  <a:cubicBezTo>
                    <a:pt x="22725" y="3313"/>
                    <a:pt x="22687" y="3277"/>
                    <a:pt x="22657" y="3234"/>
                  </a:cubicBezTo>
                  <a:cubicBezTo>
                    <a:pt x="22626" y="3192"/>
                    <a:pt x="22609" y="3140"/>
                    <a:pt x="22579" y="3100"/>
                  </a:cubicBezTo>
                  <a:cubicBezTo>
                    <a:pt x="22549" y="3057"/>
                    <a:pt x="22519" y="3016"/>
                    <a:pt x="22488" y="2974"/>
                  </a:cubicBezTo>
                  <a:cubicBezTo>
                    <a:pt x="22458" y="2931"/>
                    <a:pt x="22437" y="2883"/>
                    <a:pt x="22408" y="2842"/>
                  </a:cubicBezTo>
                  <a:cubicBezTo>
                    <a:pt x="22378" y="2799"/>
                    <a:pt x="22343" y="2762"/>
                    <a:pt x="22313" y="2720"/>
                  </a:cubicBezTo>
                  <a:cubicBezTo>
                    <a:pt x="22282" y="2677"/>
                    <a:pt x="22263" y="2629"/>
                    <a:pt x="22233" y="2586"/>
                  </a:cubicBezTo>
                  <a:cubicBezTo>
                    <a:pt x="22202" y="2544"/>
                    <a:pt x="22155" y="2515"/>
                    <a:pt x="22125" y="2472"/>
                  </a:cubicBezTo>
                  <a:cubicBezTo>
                    <a:pt x="22096" y="2430"/>
                    <a:pt x="22083" y="2377"/>
                    <a:pt x="22052" y="2334"/>
                  </a:cubicBezTo>
                  <a:cubicBezTo>
                    <a:pt x="22023" y="2292"/>
                    <a:pt x="21997" y="2248"/>
                    <a:pt x="21967" y="2206"/>
                  </a:cubicBezTo>
                  <a:cubicBezTo>
                    <a:pt x="21938" y="2164"/>
                    <a:pt x="21892" y="2133"/>
                    <a:pt x="21862" y="2091"/>
                  </a:cubicBezTo>
                  <a:cubicBezTo>
                    <a:pt x="21833" y="2048"/>
                    <a:pt x="21811" y="2000"/>
                    <a:pt x="21783" y="1956"/>
                  </a:cubicBezTo>
                  <a:cubicBezTo>
                    <a:pt x="21754" y="1914"/>
                    <a:pt x="21719" y="1874"/>
                    <a:pt x="21690" y="1832"/>
                  </a:cubicBezTo>
                  <a:cubicBezTo>
                    <a:pt x="21662" y="1789"/>
                    <a:pt x="21626" y="1751"/>
                    <a:pt x="21598" y="1708"/>
                  </a:cubicBezTo>
                  <a:cubicBezTo>
                    <a:pt x="21569" y="1666"/>
                    <a:pt x="21554" y="1612"/>
                    <a:pt x="21525" y="1570"/>
                  </a:cubicBezTo>
                  <a:cubicBezTo>
                    <a:pt x="21496" y="1528"/>
                    <a:pt x="21462" y="1489"/>
                    <a:pt x="21433" y="1447"/>
                  </a:cubicBezTo>
                  <a:cubicBezTo>
                    <a:pt x="21404" y="1402"/>
                    <a:pt x="21381" y="1356"/>
                    <a:pt x="21355" y="1313"/>
                  </a:cubicBezTo>
                  <a:cubicBezTo>
                    <a:pt x="21326" y="1268"/>
                    <a:pt x="21306" y="1220"/>
                    <a:pt x="21278" y="1178"/>
                  </a:cubicBezTo>
                  <a:cubicBezTo>
                    <a:pt x="21250" y="1134"/>
                    <a:pt x="21214" y="1096"/>
                    <a:pt x="21186" y="1054"/>
                  </a:cubicBezTo>
                  <a:cubicBezTo>
                    <a:pt x="21160" y="1010"/>
                    <a:pt x="21138" y="963"/>
                    <a:pt x="21109" y="920"/>
                  </a:cubicBezTo>
                  <a:cubicBezTo>
                    <a:pt x="21082" y="875"/>
                    <a:pt x="21059" y="829"/>
                    <a:pt x="21032" y="784"/>
                  </a:cubicBezTo>
                  <a:cubicBezTo>
                    <a:pt x="21005" y="740"/>
                    <a:pt x="20968" y="703"/>
                    <a:pt x="20942" y="659"/>
                  </a:cubicBezTo>
                  <a:cubicBezTo>
                    <a:pt x="20914" y="614"/>
                    <a:pt x="20869" y="582"/>
                    <a:pt x="20841" y="538"/>
                  </a:cubicBezTo>
                  <a:cubicBezTo>
                    <a:pt x="20814" y="493"/>
                    <a:pt x="20812" y="435"/>
                    <a:pt x="20785" y="389"/>
                  </a:cubicBezTo>
                  <a:lnTo>
                    <a:pt x="20703" y="257"/>
                  </a:lnTo>
                  <a:cubicBezTo>
                    <a:pt x="20676" y="213"/>
                    <a:pt x="20639" y="176"/>
                    <a:pt x="20611" y="132"/>
                  </a:cubicBezTo>
                  <a:cubicBezTo>
                    <a:pt x="20584" y="88"/>
                    <a:pt x="20558" y="44"/>
                    <a:pt x="2053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1"/>
            <p:cNvSpPr/>
            <p:nvPr/>
          </p:nvSpPr>
          <p:spPr>
            <a:xfrm>
              <a:off x="3725800" y="3469200"/>
              <a:ext cx="332200" cy="310850"/>
            </a:xfrm>
            <a:custGeom>
              <a:avLst/>
              <a:gdLst/>
              <a:ahLst/>
              <a:cxnLst/>
              <a:rect l="l" t="t" r="r" b="b"/>
              <a:pathLst>
                <a:path w="13288" h="12434" extrusionOk="0">
                  <a:moveTo>
                    <a:pt x="341" y="0"/>
                  </a:moveTo>
                  <a:cubicBezTo>
                    <a:pt x="293" y="0"/>
                    <a:pt x="249" y="21"/>
                    <a:pt x="208" y="28"/>
                  </a:cubicBezTo>
                  <a:cubicBezTo>
                    <a:pt x="153" y="38"/>
                    <a:pt x="119" y="49"/>
                    <a:pt x="83" y="80"/>
                  </a:cubicBezTo>
                  <a:cubicBezTo>
                    <a:pt x="77" y="131"/>
                    <a:pt x="44" y="173"/>
                    <a:pt x="38" y="225"/>
                  </a:cubicBezTo>
                  <a:cubicBezTo>
                    <a:pt x="35" y="276"/>
                    <a:pt x="53" y="330"/>
                    <a:pt x="48" y="382"/>
                  </a:cubicBezTo>
                  <a:cubicBezTo>
                    <a:pt x="43" y="432"/>
                    <a:pt x="18" y="482"/>
                    <a:pt x="14" y="534"/>
                  </a:cubicBezTo>
                  <a:cubicBezTo>
                    <a:pt x="12" y="585"/>
                    <a:pt x="32" y="637"/>
                    <a:pt x="31" y="688"/>
                  </a:cubicBezTo>
                  <a:cubicBezTo>
                    <a:pt x="30" y="740"/>
                    <a:pt x="1" y="790"/>
                    <a:pt x="1" y="842"/>
                  </a:cubicBezTo>
                  <a:cubicBezTo>
                    <a:pt x="1" y="893"/>
                    <a:pt x="4" y="945"/>
                    <a:pt x="4" y="996"/>
                  </a:cubicBezTo>
                  <a:cubicBezTo>
                    <a:pt x="4" y="1048"/>
                    <a:pt x="1" y="1099"/>
                    <a:pt x="2" y="1151"/>
                  </a:cubicBezTo>
                  <a:cubicBezTo>
                    <a:pt x="4" y="1202"/>
                    <a:pt x="18" y="1254"/>
                    <a:pt x="19" y="1305"/>
                  </a:cubicBezTo>
                  <a:cubicBezTo>
                    <a:pt x="23" y="1357"/>
                    <a:pt x="42" y="1406"/>
                    <a:pt x="44" y="1457"/>
                  </a:cubicBezTo>
                  <a:cubicBezTo>
                    <a:pt x="48" y="1509"/>
                    <a:pt x="31" y="1563"/>
                    <a:pt x="36" y="1612"/>
                  </a:cubicBezTo>
                  <a:cubicBezTo>
                    <a:pt x="41" y="1663"/>
                    <a:pt x="55" y="1714"/>
                    <a:pt x="60" y="1765"/>
                  </a:cubicBezTo>
                  <a:cubicBezTo>
                    <a:pt x="65" y="1817"/>
                    <a:pt x="81" y="1867"/>
                    <a:pt x="87" y="1916"/>
                  </a:cubicBezTo>
                  <a:cubicBezTo>
                    <a:pt x="93" y="1968"/>
                    <a:pt x="83" y="2020"/>
                    <a:pt x="90" y="2071"/>
                  </a:cubicBezTo>
                  <a:cubicBezTo>
                    <a:pt x="98" y="2121"/>
                    <a:pt x="110" y="2173"/>
                    <a:pt x="117" y="2223"/>
                  </a:cubicBezTo>
                  <a:cubicBezTo>
                    <a:pt x="126" y="2272"/>
                    <a:pt x="141" y="2322"/>
                    <a:pt x="151" y="2373"/>
                  </a:cubicBezTo>
                  <a:cubicBezTo>
                    <a:pt x="159" y="2423"/>
                    <a:pt x="164" y="2473"/>
                    <a:pt x="174" y="2525"/>
                  </a:cubicBezTo>
                  <a:cubicBezTo>
                    <a:pt x="182" y="2575"/>
                    <a:pt x="189" y="2627"/>
                    <a:pt x="199" y="2677"/>
                  </a:cubicBezTo>
                  <a:cubicBezTo>
                    <a:pt x="210" y="2727"/>
                    <a:pt x="210" y="2780"/>
                    <a:pt x="222" y="2829"/>
                  </a:cubicBezTo>
                  <a:cubicBezTo>
                    <a:pt x="232" y="2879"/>
                    <a:pt x="256" y="2926"/>
                    <a:pt x="268" y="2976"/>
                  </a:cubicBezTo>
                  <a:cubicBezTo>
                    <a:pt x="281" y="3027"/>
                    <a:pt x="295" y="3077"/>
                    <a:pt x="307" y="3126"/>
                  </a:cubicBezTo>
                  <a:cubicBezTo>
                    <a:pt x="319" y="3176"/>
                    <a:pt x="321" y="3229"/>
                    <a:pt x="334" y="3279"/>
                  </a:cubicBezTo>
                  <a:cubicBezTo>
                    <a:pt x="347" y="3330"/>
                    <a:pt x="381" y="3373"/>
                    <a:pt x="394" y="3423"/>
                  </a:cubicBezTo>
                  <a:cubicBezTo>
                    <a:pt x="408" y="3473"/>
                    <a:pt x="399" y="3530"/>
                    <a:pt x="413" y="3578"/>
                  </a:cubicBezTo>
                  <a:cubicBezTo>
                    <a:pt x="428" y="3626"/>
                    <a:pt x="466" y="3669"/>
                    <a:pt x="480" y="3719"/>
                  </a:cubicBezTo>
                  <a:cubicBezTo>
                    <a:pt x="496" y="3767"/>
                    <a:pt x="513" y="3815"/>
                    <a:pt x="529" y="3865"/>
                  </a:cubicBezTo>
                  <a:cubicBezTo>
                    <a:pt x="546" y="3914"/>
                    <a:pt x="537" y="3972"/>
                    <a:pt x="553" y="4020"/>
                  </a:cubicBezTo>
                  <a:cubicBezTo>
                    <a:pt x="570" y="4069"/>
                    <a:pt x="589" y="4115"/>
                    <a:pt x="608" y="4163"/>
                  </a:cubicBezTo>
                  <a:cubicBezTo>
                    <a:pt x="625" y="4212"/>
                    <a:pt x="658" y="4254"/>
                    <a:pt x="677" y="4302"/>
                  </a:cubicBezTo>
                  <a:cubicBezTo>
                    <a:pt x="695" y="4351"/>
                    <a:pt x="692" y="4405"/>
                    <a:pt x="713" y="4454"/>
                  </a:cubicBezTo>
                  <a:cubicBezTo>
                    <a:pt x="731" y="4502"/>
                    <a:pt x="751" y="4549"/>
                    <a:pt x="770" y="4598"/>
                  </a:cubicBezTo>
                  <a:cubicBezTo>
                    <a:pt x="789" y="4645"/>
                    <a:pt x="816" y="4690"/>
                    <a:pt x="835" y="4737"/>
                  </a:cubicBezTo>
                  <a:cubicBezTo>
                    <a:pt x="855" y="4784"/>
                    <a:pt x="866" y="4835"/>
                    <a:pt x="885" y="4884"/>
                  </a:cubicBezTo>
                  <a:cubicBezTo>
                    <a:pt x="904" y="4931"/>
                    <a:pt x="938" y="4973"/>
                    <a:pt x="959" y="5021"/>
                  </a:cubicBezTo>
                  <a:cubicBezTo>
                    <a:pt x="981" y="5068"/>
                    <a:pt x="1000" y="5114"/>
                    <a:pt x="1022" y="5161"/>
                  </a:cubicBezTo>
                  <a:cubicBezTo>
                    <a:pt x="1042" y="5208"/>
                    <a:pt x="1055" y="5259"/>
                    <a:pt x="1076" y="5306"/>
                  </a:cubicBezTo>
                  <a:cubicBezTo>
                    <a:pt x="1097" y="5354"/>
                    <a:pt x="1135" y="5392"/>
                    <a:pt x="1158" y="5438"/>
                  </a:cubicBezTo>
                  <a:cubicBezTo>
                    <a:pt x="1181" y="5483"/>
                    <a:pt x="1206" y="5529"/>
                    <a:pt x="1229" y="5574"/>
                  </a:cubicBezTo>
                  <a:cubicBezTo>
                    <a:pt x="1252" y="5620"/>
                    <a:pt x="1265" y="5671"/>
                    <a:pt x="1288" y="5717"/>
                  </a:cubicBezTo>
                  <a:cubicBezTo>
                    <a:pt x="1313" y="5762"/>
                    <a:pt x="1334" y="5808"/>
                    <a:pt x="1359" y="5853"/>
                  </a:cubicBezTo>
                  <a:cubicBezTo>
                    <a:pt x="1383" y="5899"/>
                    <a:pt x="1417" y="5940"/>
                    <a:pt x="1441" y="5985"/>
                  </a:cubicBezTo>
                  <a:cubicBezTo>
                    <a:pt x="1465" y="6031"/>
                    <a:pt x="1477" y="6083"/>
                    <a:pt x="1502" y="6128"/>
                  </a:cubicBezTo>
                  <a:cubicBezTo>
                    <a:pt x="1527" y="6172"/>
                    <a:pt x="1555" y="6215"/>
                    <a:pt x="1580" y="6261"/>
                  </a:cubicBezTo>
                  <a:cubicBezTo>
                    <a:pt x="1606" y="6305"/>
                    <a:pt x="1640" y="6346"/>
                    <a:pt x="1665" y="6389"/>
                  </a:cubicBezTo>
                  <a:cubicBezTo>
                    <a:pt x="1690" y="6433"/>
                    <a:pt x="1712" y="6481"/>
                    <a:pt x="1739" y="6525"/>
                  </a:cubicBezTo>
                  <a:cubicBezTo>
                    <a:pt x="1767" y="6570"/>
                    <a:pt x="1797" y="6612"/>
                    <a:pt x="1824" y="6655"/>
                  </a:cubicBezTo>
                  <a:cubicBezTo>
                    <a:pt x="1852" y="6698"/>
                    <a:pt x="1870" y="6747"/>
                    <a:pt x="1898" y="6790"/>
                  </a:cubicBezTo>
                  <a:cubicBezTo>
                    <a:pt x="1925" y="6834"/>
                    <a:pt x="1970" y="6867"/>
                    <a:pt x="1998" y="6910"/>
                  </a:cubicBezTo>
                  <a:cubicBezTo>
                    <a:pt x="2027" y="6953"/>
                    <a:pt x="2053" y="6997"/>
                    <a:pt x="2082" y="7040"/>
                  </a:cubicBezTo>
                  <a:cubicBezTo>
                    <a:pt x="2110" y="7082"/>
                    <a:pt x="2139" y="7125"/>
                    <a:pt x="2168" y="7169"/>
                  </a:cubicBezTo>
                  <a:cubicBezTo>
                    <a:pt x="2197" y="7212"/>
                    <a:pt x="2234" y="7248"/>
                    <a:pt x="2263" y="7290"/>
                  </a:cubicBezTo>
                  <a:cubicBezTo>
                    <a:pt x="2294" y="7333"/>
                    <a:pt x="2303" y="7387"/>
                    <a:pt x="2334" y="7427"/>
                  </a:cubicBezTo>
                  <a:cubicBezTo>
                    <a:pt x="2364" y="7470"/>
                    <a:pt x="2399" y="7508"/>
                    <a:pt x="2429" y="7548"/>
                  </a:cubicBezTo>
                  <a:cubicBezTo>
                    <a:pt x="2460" y="7590"/>
                    <a:pt x="2484" y="7637"/>
                    <a:pt x="2514" y="7678"/>
                  </a:cubicBezTo>
                  <a:cubicBezTo>
                    <a:pt x="2544" y="7718"/>
                    <a:pt x="2594" y="7746"/>
                    <a:pt x="2627" y="7787"/>
                  </a:cubicBezTo>
                  <a:cubicBezTo>
                    <a:pt x="2658" y="7827"/>
                    <a:pt x="2675" y="7879"/>
                    <a:pt x="2707" y="7920"/>
                  </a:cubicBezTo>
                  <a:cubicBezTo>
                    <a:pt x="2738" y="7960"/>
                    <a:pt x="2776" y="7995"/>
                    <a:pt x="2808" y="8037"/>
                  </a:cubicBezTo>
                  <a:cubicBezTo>
                    <a:pt x="2840" y="8075"/>
                    <a:pt x="2885" y="8106"/>
                    <a:pt x="2917" y="8146"/>
                  </a:cubicBezTo>
                  <a:cubicBezTo>
                    <a:pt x="2950" y="8184"/>
                    <a:pt x="2962" y="8241"/>
                    <a:pt x="2996" y="8280"/>
                  </a:cubicBezTo>
                  <a:cubicBezTo>
                    <a:pt x="3029" y="8320"/>
                    <a:pt x="3063" y="8359"/>
                    <a:pt x="3095" y="8396"/>
                  </a:cubicBezTo>
                  <a:cubicBezTo>
                    <a:pt x="3129" y="8436"/>
                    <a:pt x="3186" y="8454"/>
                    <a:pt x="3220" y="8492"/>
                  </a:cubicBezTo>
                  <a:cubicBezTo>
                    <a:pt x="3254" y="8530"/>
                    <a:pt x="3275" y="8582"/>
                    <a:pt x="3307" y="8619"/>
                  </a:cubicBezTo>
                  <a:cubicBezTo>
                    <a:pt x="3343" y="8657"/>
                    <a:pt x="3391" y="8683"/>
                    <a:pt x="3426" y="8720"/>
                  </a:cubicBezTo>
                  <a:cubicBezTo>
                    <a:pt x="3460" y="8757"/>
                    <a:pt x="3481" y="8808"/>
                    <a:pt x="3515" y="8847"/>
                  </a:cubicBezTo>
                  <a:cubicBezTo>
                    <a:pt x="3550" y="8884"/>
                    <a:pt x="3598" y="8909"/>
                    <a:pt x="3634" y="8946"/>
                  </a:cubicBezTo>
                  <a:cubicBezTo>
                    <a:pt x="3671" y="8983"/>
                    <a:pt x="3700" y="9026"/>
                    <a:pt x="3736" y="9062"/>
                  </a:cubicBezTo>
                  <a:cubicBezTo>
                    <a:pt x="3773" y="9099"/>
                    <a:pt x="3808" y="9138"/>
                    <a:pt x="3845" y="9171"/>
                  </a:cubicBezTo>
                  <a:cubicBezTo>
                    <a:pt x="3882" y="9208"/>
                    <a:pt x="3923" y="9241"/>
                    <a:pt x="3959" y="9277"/>
                  </a:cubicBezTo>
                  <a:cubicBezTo>
                    <a:pt x="3997" y="9311"/>
                    <a:pt x="4039" y="9340"/>
                    <a:pt x="4077" y="9376"/>
                  </a:cubicBezTo>
                  <a:lnTo>
                    <a:pt x="4190" y="9480"/>
                  </a:lnTo>
                  <a:cubicBezTo>
                    <a:pt x="4228" y="9515"/>
                    <a:pt x="4266" y="9551"/>
                    <a:pt x="4304" y="9583"/>
                  </a:cubicBezTo>
                  <a:cubicBezTo>
                    <a:pt x="4342" y="9618"/>
                    <a:pt x="4372" y="9662"/>
                    <a:pt x="4410" y="9696"/>
                  </a:cubicBezTo>
                  <a:cubicBezTo>
                    <a:pt x="4450" y="9729"/>
                    <a:pt x="4484" y="9767"/>
                    <a:pt x="4524" y="9800"/>
                  </a:cubicBezTo>
                  <a:cubicBezTo>
                    <a:pt x="4562" y="9834"/>
                    <a:pt x="4605" y="9862"/>
                    <a:pt x="4645" y="9896"/>
                  </a:cubicBezTo>
                  <a:cubicBezTo>
                    <a:pt x="4683" y="9929"/>
                    <a:pt x="4719" y="9967"/>
                    <a:pt x="4760" y="10000"/>
                  </a:cubicBezTo>
                  <a:cubicBezTo>
                    <a:pt x="4798" y="10031"/>
                    <a:pt x="4838" y="10067"/>
                    <a:pt x="4880" y="10098"/>
                  </a:cubicBezTo>
                  <a:cubicBezTo>
                    <a:pt x="4920" y="10131"/>
                    <a:pt x="4973" y="10145"/>
                    <a:pt x="5014" y="10177"/>
                  </a:cubicBezTo>
                  <a:cubicBezTo>
                    <a:pt x="5055" y="10210"/>
                    <a:pt x="5095" y="10241"/>
                    <a:pt x="5136" y="10271"/>
                  </a:cubicBezTo>
                  <a:cubicBezTo>
                    <a:pt x="5178" y="10302"/>
                    <a:pt x="5207" y="10350"/>
                    <a:pt x="5249" y="10380"/>
                  </a:cubicBezTo>
                  <a:cubicBezTo>
                    <a:pt x="5291" y="10411"/>
                    <a:pt x="5350" y="10415"/>
                    <a:pt x="5392" y="10446"/>
                  </a:cubicBezTo>
                  <a:cubicBezTo>
                    <a:pt x="5434" y="10476"/>
                    <a:pt x="5462" y="10527"/>
                    <a:pt x="5505" y="10556"/>
                  </a:cubicBezTo>
                  <a:cubicBezTo>
                    <a:pt x="5547" y="10585"/>
                    <a:pt x="5594" y="10607"/>
                    <a:pt x="5638" y="10636"/>
                  </a:cubicBezTo>
                  <a:cubicBezTo>
                    <a:pt x="5680" y="10665"/>
                    <a:pt x="5729" y="10686"/>
                    <a:pt x="5771" y="10715"/>
                  </a:cubicBezTo>
                  <a:cubicBezTo>
                    <a:pt x="5815" y="10742"/>
                    <a:pt x="5855" y="10776"/>
                    <a:pt x="5897" y="10804"/>
                  </a:cubicBezTo>
                  <a:cubicBezTo>
                    <a:pt x="5941" y="10831"/>
                    <a:pt x="5982" y="10861"/>
                    <a:pt x="6025" y="10889"/>
                  </a:cubicBezTo>
                  <a:cubicBezTo>
                    <a:pt x="6069" y="10916"/>
                    <a:pt x="6119" y="10931"/>
                    <a:pt x="6165" y="10957"/>
                  </a:cubicBezTo>
                  <a:cubicBezTo>
                    <a:pt x="6208" y="10982"/>
                    <a:pt x="6245" y="11025"/>
                    <a:pt x="6288" y="11051"/>
                  </a:cubicBezTo>
                  <a:cubicBezTo>
                    <a:pt x="6333" y="11077"/>
                    <a:pt x="6390" y="11079"/>
                    <a:pt x="6436" y="11103"/>
                  </a:cubicBezTo>
                  <a:cubicBezTo>
                    <a:pt x="6481" y="11130"/>
                    <a:pt x="6515" y="11175"/>
                    <a:pt x="6560" y="11199"/>
                  </a:cubicBezTo>
                  <a:cubicBezTo>
                    <a:pt x="6606" y="11223"/>
                    <a:pt x="6652" y="11246"/>
                    <a:pt x="6698" y="11271"/>
                  </a:cubicBezTo>
                  <a:cubicBezTo>
                    <a:pt x="6742" y="11295"/>
                    <a:pt x="6789" y="11318"/>
                    <a:pt x="6836" y="11342"/>
                  </a:cubicBezTo>
                  <a:cubicBezTo>
                    <a:pt x="6881" y="11364"/>
                    <a:pt x="6929" y="11382"/>
                    <a:pt x="6976" y="11405"/>
                  </a:cubicBezTo>
                  <a:cubicBezTo>
                    <a:pt x="7023" y="11428"/>
                    <a:pt x="7070" y="11449"/>
                    <a:pt x="7116" y="11470"/>
                  </a:cubicBezTo>
                  <a:cubicBezTo>
                    <a:pt x="7163" y="11491"/>
                    <a:pt x="7212" y="11503"/>
                    <a:pt x="7260" y="11525"/>
                  </a:cubicBezTo>
                  <a:cubicBezTo>
                    <a:pt x="7306" y="11545"/>
                    <a:pt x="7344" y="11588"/>
                    <a:pt x="7390" y="11610"/>
                  </a:cubicBezTo>
                  <a:cubicBezTo>
                    <a:pt x="7438" y="11629"/>
                    <a:pt x="7487" y="11647"/>
                    <a:pt x="7535" y="11667"/>
                  </a:cubicBezTo>
                  <a:cubicBezTo>
                    <a:pt x="7582" y="11687"/>
                    <a:pt x="7630" y="11707"/>
                    <a:pt x="7679" y="11725"/>
                  </a:cubicBezTo>
                  <a:cubicBezTo>
                    <a:pt x="7727" y="11744"/>
                    <a:pt x="7778" y="11750"/>
                    <a:pt x="7827" y="11768"/>
                  </a:cubicBezTo>
                  <a:cubicBezTo>
                    <a:pt x="7875" y="11787"/>
                    <a:pt x="7923" y="11803"/>
                    <a:pt x="7972" y="11820"/>
                  </a:cubicBezTo>
                  <a:cubicBezTo>
                    <a:pt x="8020" y="11839"/>
                    <a:pt x="8074" y="11842"/>
                    <a:pt x="8122" y="11859"/>
                  </a:cubicBezTo>
                  <a:cubicBezTo>
                    <a:pt x="8171" y="11876"/>
                    <a:pt x="8212" y="11917"/>
                    <a:pt x="8260" y="11932"/>
                  </a:cubicBezTo>
                  <a:cubicBezTo>
                    <a:pt x="8309" y="11949"/>
                    <a:pt x="8364" y="11942"/>
                    <a:pt x="8414" y="11956"/>
                  </a:cubicBezTo>
                  <a:cubicBezTo>
                    <a:pt x="8462" y="11972"/>
                    <a:pt x="8508" y="12002"/>
                    <a:pt x="8558" y="12017"/>
                  </a:cubicBezTo>
                  <a:cubicBezTo>
                    <a:pt x="8608" y="12032"/>
                    <a:pt x="8660" y="12034"/>
                    <a:pt x="8710" y="12047"/>
                  </a:cubicBezTo>
                  <a:cubicBezTo>
                    <a:pt x="8759" y="12060"/>
                    <a:pt x="8805" y="12091"/>
                    <a:pt x="8854" y="12103"/>
                  </a:cubicBezTo>
                  <a:cubicBezTo>
                    <a:pt x="8903" y="12117"/>
                    <a:pt x="8957" y="12114"/>
                    <a:pt x="9006" y="12126"/>
                  </a:cubicBezTo>
                  <a:cubicBezTo>
                    <a:pt x="9056" y="12138"/>
                    <a:pt x="9102" y="12169"/>
                    <a:pt x="9152" y="12181"/>
                  </a:cubicBezTo>
                  <a:cubicBezTo>
                    <a:pt x="9201" y="12194"/>
                    <a:pt x="9253" y="12197"/>
                    <a:pt x="9304" y="12208"/>
                  </a:cubicBezTo>
                  <a:cubicBezTo>
                    <a:pt x="9355" y="12218"/>
                    <a:pt x="9407" y="12217"/>
                    <a:pt x="9458" y="12227"/>
                  </a:cubicBezTo>
                  <a:cubicBezTo>
                    <a:pt x="9508" y="12238"/>
                    <a:pt x="9559" y="12247"/>
                    <a:pt x="9609" y="12256"/>
                  </a:cubicBezTo>
                  <a:cubicBezTo>
                    <a:pt x="9659" y="12265"/>
                    <a:pt x="9709" y="12282"/>
                    <a:pt x="9758" y="12290"/>
                  </a:cubicBezTo>
                  <a:cubicBezTo>
                    <a:pt x="9809" y="12299"/>
                    <a:pt x="9860" y="12307"/>
                    <a:pt x="9912" y="12315"/>
                  </a:cubicBezTo>
                  <a:cubicBezTo>
                    <a:pt x="9963" y="12323"/>
                    <a:pt x="10013" y="12329"/>
                    <a:pt x="10065" y="12335"/>
                  </a:cubicBezTo>
                  <a:cubicBezTo>
                    <a:pt x="10116" y="12341"/>
                    <a:pt x="10168" y="12338"/>
                    <a:pt x="10219" y="12344"/>
                  </a:cubicBezTo>
                  <a:cubicBezTo>
                    <a:pt x="10271" y="12350"/>
                    <a:pt x="10319" y="12378"/>
                    <a:pt x="10370" y="12381"/>
                  </a:cubicBezTo>
                  <a:lnTo>
                    <a:pt x="10525" y="12396"/>
                  </a:lnTo>
                  <a:cubicBezTo>
                    <a:pt x="10538" y="12397"/>
                    <a:pt x="10551" y="12397"/>
                    <a:pt x="10563" y="12397"/>
                  </a:cubicBezTo>
                  <a:cubicBezTo>
                    <a:pt x="10589" y="12397"/>
                    <a:pt x="10615" y="12396"/>
                    <a:pt x="10641" y="12396"/>
                  </a:cubicBezTo>
                  <a:cubicBezTo>
                    <a:pt x="10653" y="12396"/>
                    <a:pt x="10666" y="12396"/>
                    <a:pt x="10679" y="12397"/>
                  </a:cubicBezTo>
                  <a:cubicBezTo>
                    <a:pt x="10731" y="12399"/>
                    <a:pt x="10782" y="12412"/>
                    <a:pt x="10834" y="12414"/>
                  </a:cubicBezTo>
                  <a:cubicBezTo>
                    <a:pt x="10837" y="12414"/>
                    <a:pt x="10841" y="12414"/>
                    <a:pt x="10844" y="12414"/>
                  </a:cubicBezTo>
                  <a:cubicBezTo>
                    <a:pt x="10888" y="12414"/>
                    <a:pt x="10933" y="12402"/>
                    <a:pt x="10978" y="12402"/>
                  </a:cubicBezTo>
                  <a:cubicBezTo>
                    <a:pt x="10981" y="12402"/>
                    <a:pt x="10984" y="12402"/>
                    <a:pt x="10988" y="12402"/>
                  </a:cubicBezTo>
                  <a:cubicBezTo>
                    <a:pt x="11040" y="12403"/>
                    <a:pt x="11091" y="12408"/>
                    <a:pt x="11143" y="12409"/>
                  </a:cubicBezTo>
                  <a:cubicBezTo>
                    <a:pt x="11194" y="12410"/>
                    <a:pt x="11246" y="12433"/>
                    <a:pt x="11297" y="12433"/>
                  </a:cubicBezTo>
                  <a:cubicBezTo>
                    <a:pt x="11349" y="12433"/>
                    <a:pt x="11400" y="12432"/>
                    <a:pt x="11452" y="12432"/>
                  </a:cubicBezTo>
                  <a:cubicBezTo>
                    <a:pt x="11503" y="12432"/>
                    <a:pt x="11555" y="12426"/>
                    <a:pt x="11606" y="12424"/>
                  </a:cubicBezTo>
                  <a:cubicBezTo>
                    <a:pt x="11658" y="12422"/>
                    <a:pt x="11709" y="12414"/>
                    <a:pt x="11761" y="12412"/>
                  </a:cubicBezTo>
                  <a:cubicBezTo>
                    <a:pt x="11811" y="12410"/>
                    <a:pt x="11862" y="12397"/>
                    <a:pt x="11913" y="12393"/>
                  </a:cubicBezTo>
                  <a:cubicBezTo>
                    <a:pt x="11916" y="12393"/>
                    <a:pt x="11919" y="12393"/>
                    <a:pt x="11922" y="12393"/>
                  </a:cubicBezTo>
                  <a:cubicBezTo>
                    <a:pt x="11966" y="12393"/>
                    <a:pt x="12009" y="12406"/>
                    <a:pt x="12052" y="12406"/>
                  </a:cubicBezTo>
                  <a:cubicBezTo>
                    <a:pt x="12058" y="12406"/>
                    <a:pt x="12064" y="12406"/>
                    <a:pt x="12069" y="12405"/>
                  </a:cubicBezTo>
                  <a:cubicBezTo>
                    <a:pt x="12120" y="12402"/>
                    <a:pt x="12172" y="12398"/>
                    <a:pt x="12223" y="12393"/>
                  </a:cubicBezTo>
                  <a:lnTo>
                    <a:pt x="12378" y="12380"/>
                  </a:lnTo>
                  <a:cubicBezTo>
                    <a:pt x="12429" y="12374"/>
                    <a:pt x="12478" y="12350"/>
                    <a:pt x="12530" y="12344"/>
                  </a:cubicBezTo>
                  <a:cubicBezTo>
                    <a:pt x="12581" y="12338"/>
                    <a:pt x="12629" y="12321"/>
                    <a:pt x="12681" y="12313"/>
                  </a:cubicBezTo>
                  <a:cubicBezTo>
                    <a:pt x="12707" y="12310"/>
                    <a:pt x="12733" y="12310"/>
                    <a:pt x="12758" y="12310"/>
                  </a:cubicBezTo>
                  <a:cubicBezTo>
                    <a:pt x="12784" y="12310"/>
                    <a:pt x="12810" y="12310"/>
                    <a:pt x="12835" y="12306"/>
                  </a:cubicBezTo>
                  <a:cubicBezTo>
                    <a:pt x="12887" y="12299"/>
                    <a:pt x="12935" y="12281"/>
                    <a:pt x="12986" y="12272"/>
                  </a:cubicBezTo>
                  <a:cubicBezTo>
                    <a:pt x="13001" y="12270"/>
                    <a:pt x="13015" y="12269"/>
                    <a:pt x="13029" y="12269"/>
                  </a:cubicBezTo>
                  <a:cubicBezTo>
                    <a:pt x="13051" y="12269"/>
                    <a:pt x="13072" y="12271"/>
                    <a:pt x="13093" y="12271"/>
                  </a:cubicBezTo>
                  <a:cubicBezTo>
                    <a:pt x="13110" y="12271"/>
                    <a:pt x="13126" y="12270"/>
                    <a:pt x="13143" y="12266"/>
                  </a:cubicBezTo>
                  <a:cubicBezTo>
                    <a:pt x="13192" y="12258"/>
                    <a:pt x="13237" y="12236"/>
                    <a:pt x="13288" y="12226"/>
                  </a:cubicBezTo>
                  <a:cubicBezTo>
                    <a:pt x="13270" y="12150"/>
                    <a:pt x="13263" y="12151"/>
                    <a:pt x="13220" y="12084"/>
                  </a:cubicBezTo>
                  <a:cubicBezTo>
                    <a:pt x="13178" y="12018"/>
                    <a:pt x="13158" y="12032"/>
                    <a:pt x="13116" y="11966"/>
                  </a:cubicBezTo>
                  <a:cubicBezTo>
                    <a:pt x="13074" y="11899"/>
                    <a:pt x="13086" y="11891"/>
                    <a:pt x="13043" y="11824"/>
                  </a:cubicBezTo>
                  <a:cubicBezTo>
                    <a:pt x="13001" y="11757"/>
                    <a:pt x="13001" y="11757"/>
                    <a:pt x="12960" y="11691"/>
                  </a:cubicBezTo>
                  <a:cubicBezTo>
                    <a:pt x="12917" y="11624"/>
                    <a:pt x="12920" y="11623"/>
                    <a:pt x="12877" y="11556"/>
                  </a:cubicBezTo>
                  <a:cubicBezTo>
                    <a:pt x="12835" y="11490"/>
                    <a:pt x="12823" y="11499"/>
                    <a:pt x="12780" y="11433"/>
                  </a:cubicBezTo>
                  <a:cubicBezTo>
                    <a:pt x="12738" y="11366"/>
                    <a:pt x="12753" y="11357"/>
                    <a:pt x="12710" y="11290"/>
                  </a:cubicBezTo>
                  <a:cubicBezTo>
                    <a:pt x="12668" y="11223"/>
                    <a:pt x="12652" y="11233"/>
                    <a:pt x="12611" y="11166"/>
                  </a:cubicBezTo>
                  <a:cubicBezTo>
                    <a:pt x="12568" y="11100"/>
                    <a:pt x="12589" y="11088"/>
                    <a:pt x="12547" y="11019"/>
                  </a:cubicBezTo>
                  <a:cubicBezTo>
                    <a:pt x="12504" y="10951"/>
                    <a:pt x="12514" y="10944"/>
                    <a:pt x="12464" y="10882"/>
                  </a:cubicBezTo>
                  <a:cubicBezTo>
                    <a:pt x="12416" y="10821"/>
                    <a:pt x="12389" y="10847"/>
                    <a:pt x="12332" y="10793"/>
                  </a:cubicBezTo>
                  <a:cubicBezTo>
                    <a:pt x="12277" y="10740"/>
                    <a:pt x="12295" y="10721"/>
                    <a:pt x="12239" y="10667"/>
                  </a:cubicBezTo>
                  <a:cubicBezTo>
                    <a:pt x="12183" y="10615"/>
                    <a:pt x="12178" y="10619"/>
                    <a:pt x="12123" y="10567"/>
                  </a:cubicBezTo>
                  <a:cubicBezTo>
                    <a:pt x="12066" y="10514"/>
                    <a:pt x="12051" y="10528"/>
                    <a:pt x="11996" y="10476"/>
                  </a:cubicBezTo>
                  <a:cubicBezTo>
                    <a:pt x="11939" y="10423"/>
                    <a:pt x="11954" y="10406"/>
                    <a:pt x="11899" y="10352"/>
                  </a:cubicBezTo>
                  <a:cubicBezTo>
                    <a:pt x="11842" y="10300"/>
                    <a:pt x="11838" y="10304"/>
                    <a:pt x="11784" y="10249"/>
                  </a:cubicBezTo>
                  <a:cubicBezTo>
                    <a:pt x="11727" y="10197"/>
                    <a:pt x="11732" y="10193"/>
                    <a:pt x="11676" y="10139"/>
                  </a:cubicBezTo>
                  <a:cubicBezTo>
                    <a:pt x="11620" y="10086"/>
                    <a:pt x="11627" y="10079"/>
                    <a:pt x="11572" y="10024"/>
                  </a:cubicBezTo>
                  <a:cubicBezTo>
                    <a:pt x="11515" y="9971"/>
                    <a:pt x="11500" y="9988"/>
                    <a:pt x="11444" y="9933"/>
                  </a:cubicBezTo>
                  <a:lnTo>
                    <a:pt x="11332" y="9828"/>
                  </a:lnTo>
                  <a:cubicBezTo>
                    <a:pt x="11276" y="9775"/>
                    <a:pt x="11275" y="9775"/>
                    <a:pt x="11220" y="9721"/>
                  </a:cubicBezTo>
                  <a:cubicBezTo>
                    <a:pt x="11163" y="9668"/>
                    <a:pt x="11162" y="9671"/>
                    <a:pt x="11107" y="9617"/>
                  </a:cubicBezTo>
                  <a:cubicBezTo>
                    <a:pt x="11051" y="9564"/>
                    <a:pt x="11070" y="9545"/>
                    <a:pt x="11014" y="9491"/>
                  </a:cubicBezTo>
                  <a:cubicBezTo>
                    <a:pt x="10958" y="9438"/>
                    <a:pt x="10939" y="9456"/>
                    <a:pt x="10884" y="9404"/>
                  </a:cubicBezTo>
                  <a:cubicBezTo>
                    <a:pt x="10828" y="9351"/>
                    <a:pt x="10835" y="9341"/>
                    <a:pt x="10781" y="9289"/>
                  </a:cubicBezTo>
                  <a:cubicBezTo>
                    <a:pt x="10725" y="9236"/>
                    <a:pt x="10732" y="9228"/>
                    <a:pt x="10677" y="9174"/>
                  </a:cubicBezTo>
                  <a:cubicBezTo>
                    <a:pt x="10621" y="9119"/>
                    <a:pt x="10610" y="9132"/>
                    <a:pt x="10555" y="9078"/>
                  </a:cubicBezTo>
                  <a:cubicBezTo>
                    <a:pt x="10500" y="9025"/>
                    <a:pt x="10506" y="9018"/>
                    <a:pt x="10451" y="8964"/>
                  </a:cubicBezTo>
                  <a:cubicBezTo>
                    <a:pt x="10394" y="8911"/>
                    <a:pt x="10385" y="8922"/>
                    <a:pt x="10328" y="8869"/>
                  </a:cubicBezTo>
                  <a:cubicBezTo>
                    <a:pt x="10272" y="8817"/>
                    <a:pt x="10290" y="8798"/>
                    <a:pt x="10234" y="8744"/>
                  </a:cubicBezTo>
                  <a:cubicBezTo>
                    <a:pt x="10179" y="8691"/>
                    <a:pt x="10168" y="8702"/>
                    <a:pt x="10112" y="8648"/>
                  </a:cubicBezTo>
                  <a:cubicBezTo>
                    <a:pt x="10055" y="8595"/>
                    <a:pt x="10054" y="8596"/>
                    <a:pt x="9998" y="8544"/>
                  </a:cubicBezTo>
                  <a:cubicBezTo>
                    <a:pt x="9943" y="8491"/>
                    <a:pt x="9945" y="8487"/>
                    <a:pt x="9889" y="8433"/>
                  </a:cubicBezTo>
                  <a:cubicBezTo>
                    <a:pt x="9834" y="8381"/>
                    <a:pt x="9829" y="8384"/>
                    <a:pt x="9773" y="8332"/>
                  </a:cubicBezTo>
                  <a:cubicBezTo>
                    <a:pt x="9716" y="8279"/>
                    <a:pt x="9732" y="8263"/>
                    <a:pt x="9676" y="8209"/>
                  </a:cubicBezTo>
                  <a:cubicBezTo>
                    <a:pt x="9619" y="8156"/>
                    <a:pt x="9611" y="8165"/>
                    <a:pt x="9555" y="8112"/>
                  </a:cubicBezTo>
                  <a:cubicBezTo>
                    <a:pt x="9498" y="8060"/>
                    <a:pt x="9494" y="8063"/>
                    <a:pt x="9437" y="8011"/>
                  </a:cubicBezTo>
                  <a:cubicBezTo>
                    <a:pt x="9382" y="7958"/>
                    <a:pt x="9397" y="7942"/>
                    <a:pt x="9341" y="7888"/>
                  </a:cubicBezTo>
                  <a:cubicBezTo>
                    <a:pt x="9285" y="7836"/>
                    <a:pt x="9276" y="7844"/>
                    <a:pt x="9219" y="7791"/>
                  </a:cubicBezTo>
                  <a:cubicBezTo>
                    <a:pt x="9164" y="7739"/>
                    <a:pt x="9158" y="7745"/>
                    <a:pt x="9102" y="7691"/>
                  </a:cubicBezTo>
                  <a:cubicBezTo>
                    <a:pt x="9046" y="7638"/>
                    <a:pt x="9062" y="7621"/>
                    <a:pt x="9006" y="7567"/>
                  </a:cubicBezTo>
                  <a:cubicBezTo>
                    <a:pt x="8951" y="7515"/>
                    <a:pt x="8952" y="7512"/>
                    <a:pt x="8896" y="7460"/>
                  </a:cubicBezTo>
                  <a:cubicBezTo>
                    <a:pt x="8840" y="7407"/>
                    <a:pt x="8822" y="7426"/>
                    <a:pt x="8765" y="7373"/>
                  </a:cubicBezTo>
                  <a:cubicBezTo>
                    <a:pt x="8710" y="7321"/>
                    <a:pt x="8726" y="7303"/>
                    <a:pt x="8671" y="7249"/>
                  </a:cubicBezTo>
                  <a:cubicBezTo>
                    <a:pt x="8614" y="7196"/>
                    <a:pt x="8605" y="7207"/>
                    <a:pt x="8550" y="7152"/>
                  </a:cubicBezTo>
                  <a:cubicBezTo>
                    <a:pt x="8493" y="7099"/>
                    <a:pt x="8498" y="7093"/>
                    <a:pt x="8443" y="7040"/>
                  </a:cubicBezTo>
                  <a:cubicBezTo>
                    <a:pt x="8387" y="6988"/>
                    <a:pt x="8392" y="6982"/>
                    <a:pt x="8335" y="6928"/>
                  </a:cubicBezTo>
                  <a:cubicBezTo>
                    <a:pt x="8280" y="6875"/>
                    <a:pt x="8267" y="6887"/>
                    <a:pt x="8212" y="6834"/>
                  </a:cubicBezTo>
                  <a:cubicBezTo>
                    <a:pt x="8156" y="6782"/>
                    <a:pt x="8163" y="6773"/>
                    <a:pt x="8108" y="6721"/>
                  </a:cubicBezTo>
                  <a:cubicBezTo>
                    <a:pt x="8051" y="6668"/>
                    <a:pt x="8043" y="6676"/>
                    <a:pt x="7988" y="6622"/>
                  </a:cubicBezTo>
                  <a:cubicBezTo>
                    <a:pt x="7932" y="6570"/>
                    <a:pt x="7940" y="6560"/>
                    <a:pt x="7885" y="6507"/>
                  </a:cubicBezTo>
                  <a:cubicBezTo>
                    <a:pt x="7829" y="6455"/>
                    <a:pt x="7830" y="6452"/>
                    <a:pt x="7774" y="6400"/>
                  </a:cubicBezTo>
                  <a:cubicBezTo>
                    <a:pt x="7718" y="6347"/>
                    <a:pt x="7720" y="6346"/>
                    <a:pt x="7665" y="6292"/>
                  </a:cubicBezTo>
                  <a:cubicBezTo>
                    <a:pt x="7609" y="6239"/>
                    <a:pt x="7605" y="6244"/>
                    <a:pt x="7550" y="6191"/>
                  </a:cubicBezTo>
                  <a:cubicBezTo>
                    <a:pt x="7493" y="6137"/>
                    <a:pt x="7497" y="6135"/>
                    <a:pt x="7441" y="6082"/>
                  </a:cubicBezTo>
                  <a:cubicBezTo>
                    <a:pt x="7384" y="6028"/>
                    <a:pt x="7389" y="6025"/>
                    <a:pt x="7334" y="5971"/>
                  </a:cubicBezTo>
                  <a:lnTo>
                    <a:pt x="7221" y="5865"/>
                  </a:lnTo>
                  <a:cubicBezTo>
                    <a:pt x="7165" y="5813"/>
                    <a:pt x="7158" y="5820"/>
                    <a:pt x="7102" y="5767"/>
                  </a:cubicBezTo>
                  <a:cubicBezTo>
                    <a:pt x="7045" y="5713"/>
                    <a:pt x="7050" y="5710"/>
                    <a:pt x="6994" y="5657"/>
                  </a:cubicBezTo>
                  <a:cubicBezTo>
                    <a:pt x="6939" y="5603"/>
                    <a:pt x="6935" y="5607"/>
                    <a:pt x="6881" y="5554"/>
                  </a:cubicBezTo>
                  <a:cubicBezTo>
                    <a:pt x="6825" y="5500"/>
                    <a:pt x="6827" y="5498"/>
                    <a:pt x="6773" y="5443"/>
                  </a:cubicBezTo>
                  <a:cubicBezTo>
                    <a:pt x="6717" y="5390"/>
                    <a:pt x="6722" y="5385"/>
                    <a:pt x="6666" y="5331"/>
                  </a:cubicBezTo>
                  <a:cubicBezTo>
                    <a:pt x="6609" y="5277"/>
                    <a:pt x="6601" y="5287"/>
                    <a:pt x="6545" y="5234"/>
                  </a:cubicBezTo>
                  <a:cubicBezTo>
                    <a:pt x="6488" y="5180"/>
                    <a:pt x="6504" y="5165"/>
                    <a:pt x="6449" y="5110"/>
                  </a:cubicBezTo>
                  <a:cubicBezTo>
                    <a:pt x="6394" y="5057"/>
                    <a:pt x="6377" y="5074"/>
                    <a:pt x="6321" y="5021"/>
                  </a:cubicBezTo>
                  <a:cubicBezTo>
                    <a:pt x="6264" y="4967"/>
                    <a:pt x="6268" y="4962"/>
                    <a:pt x="6213" y="4910"/>
                  </a:cubicBezTo>
                  <a:cubicBezTo>
                    <a:pt x="6157" y="4857"/>
                    <a:pt x="6159" y="4856"/>
                    <a:pt x="6103" y="4801"/>
                  </a:cubicBezTo>
                  <a:cubicBezTo>
                    <a:pt x="6046" y="4748"/>
                    <a:pt x="6048" y="4747"/>
                    <a:pt x="5992" y="4694"/>
                  </a:cubicBezTo>
                  <a:cubicBezTo>
                    <a:pt x="5936" y="4640"/>
                    <a:pt x="5936" y="4640"/>
                    <a:pt x="5881" y="4586"/>
                  </a:cubicBezTo>
                  <a:cubicBezTo>
                    <a:pt x="5827" y="4531"/>
                    <a:pt x="5830" y="4529"/>
                    <a:pt x="5774" y="4476"/>
                  </a:cubicBezTo>
                  <a:cubicBezTo>
                    <a:pt x="5718" y="4422"/>
                    <a:pt x="5712" y="4428"/>
                    <a:pt x="5656" y="4374"/>
                  </a:cubicBezTo>
                  <a:cubicBezTo>
                    <a:pt x="5600" y="4321"/>
                    <a:pt x="5614" y="4306"/>
                    <a:pt x="5558" y="4253"/>
                  </a:cubicBezTo>
                  <a:cubicBezTo>
                    <a:pt x="5501" y="4199"/>
                    <a:pt x="5480" y="4221"/>
                    <a:pt x="5425" y="4168"/>
                  </a:cubicBezTo>
                  <a:cubicBezTo>
                    <a:pt x="5368" y="4115"/>
                    <a:pt x="5388" y="4094"/>
                    <a:pt x="5331" y="4041"/>
                  </a:cubicBezTo>
                  <a:cubicBezTo>
                    <a:pt x="5276" y="3987"/>
                    <a:pt x="5273" y="3990"/>
                    <a:pt x="5216" y="3937"/>
                  </a:cubicBezTo>
                  <a:cubicBezTo>
                    <a:pt x="5161" y="3883"/>
                    <a:pt x="5155" y="3888"/>
                    <a:pt x="5099" y="3835"/>
                  </a:cubicBezTo>
                  <a:cubicBezTo>
                    <a:pt x="5043" y="3782"/>
                    <a:pt x="5032" y="3792"/>
                    <a:pt x="4978" y="3738"/>
                  </a:cubicBezTo>
                  <a:cubicBezTo>
                    <a:pt x="4922" y="3685"/>
                    <a:pt x="4929" y="3676"/>
                    <a:pt x="4874" y="3623"/>
                  </a:cubicBezTo>
                  <a:cubicBezTo>
                    <a:pt x="4817" y="3570"/>
                    <a:pt x="4808" y="3579"/>
                    <a:pt x="4752" y="3525"/>
                  </a:cubicBezTo>
                  <a:cubicBezTo>
                    <a:pt x="4696" y="3471"/>
                    <a:pt x="4698" y="3470"/>
                    <a:pt x="4641" y="3417"/>
                  </a:cubicBezTo>
                  <a:cubicBezTo>
                    <a:pt x="4585" y="3364"/>
                    <a:pt x="4595" y="3354"/>
                    <a:pt x="4538" y="3301"/>
                  </a:cubicBezTo>
                  <a:cubicBezTo>
                    <a:pt x="4482" y="3247"/>
                    <a:pt x="4488" y="3240"/>
                    <a:pt x="4433" y="3187"/>
                  </a:cubicBezTo>
                  <a:cubicBezTo>
                    <a:pt x="4377" y="3134"/>
                    <a:pt x="4373" y="3137"/>
                    <a:pt x="4318" y="3083"/>
                  </a:cubicBezTo>
                  <a:cubicBezTo>
                    <a:pt x="4262" y="3029"/>
                    <a:pt x="4257" y="3034"/>
                    <a:pt x="4201" y="2980"/>
                  </a:cubicBezTo>
                  <a:cubicBezTo>
                    <a:pt x="4144" y="2926"/>
                    <a:pt x="4147" y="2925"/>
                    <a:pt x="4090" y="2872"/>
                  </a:cubicBezTo>
                  <a:cubicBezTo>
                    <a:pt x="4034" y="2819"/>
                    <a:pt x="4029" y="2823"/>
                    <a:pt x="3974" y="2769"/>
                  </a:cubicBezTo>
                  <a:cubicBezTo>
                    <a:pt x="3918" y="2716"/>
                    <a:pt x="3925" y="2707"/>
                    <a:pt x="3869" y="2654"/>
                  </a:cubicBezTo>
                  <a:cubicBezTo>
                    <a:pt x="3814" y="2601"/>
                    <a:pt x="3822" y="2592"/>
                    <a:pt x="3767" y="2538"/>
                  </a:cubicBezTo>
                  <a:cubicBezTo>
                    <a:pt x="3711" y="2484"/>
                    <a:pt x="3694" y="2501"/>
                    <a:pt x="3638" y="2447"/>
                  </a:cubicBezTo>
                  <a:cubicBezTo>
                    <a:pt x="3581" y="2392"/>
                    <a:pt x="3591" y="2383"/>
                    <a:pt x="3535" y="2328"/>
                  </a:cubicBezTo>
                  <a:cubicBezTo>
                    <a:pt x="3478" y="2276"/>
                    <a:pt x="3484" y="2267"/>
                    <a:pt x="3429" y="2215"/>
                  </a:cubicBezTo>
                  <a:cubicBezTo>
                    <a:pt x="3373" y="2162"/>
                    <a:pt x="3362" y="2174"/>
                    <a:pt x="3306" y="2120"/>
                  </a:cubicBezTo>
                  <a:cubicBezTo>
                    <a:pt x="3251" y="2066"/>
                    <a:pt x="3260" y="2056"/>
                    <a:pt x="3204" y="2001"/>
                  </a:cubicBezTo>
                  <a:cubicBezTo>
                    <a:pt x="3149" y="1947"/>
                    <a:pt x="3145" y="1951"/>
                    <a:pt x="3089" y="1897"/>
                  </a:cubicBezTo>
                  <a:cubicBezTo>
                    <a:pt x="3034" y="1844"/>
                    <a:pt x="3036" y="1840"/>
                    <a:pt x="2980" y="1785"/>
                  </a:cubicBezTo>
                  <a:cubicBezTo>
                    <a:pt x="2925" y="1732"/>
                    <a:pt x="2911" y="1744"/>
                    <a:pt x="2854" y="1691"/>
                  </a:cubicBezTo>
                  <a:lnTo>
                    <a:pt x="2743" y="1582"/>
                  </a:lnTo>
                  <a:cubicBezTo>
                    <a:pt x="2687" y="1527"/>
                    <a:pt x="2689" y="1526"/>
                    <a:pt x="2633" y="1473"/>
                  </a:cubicBezTo>
                  <a:cubicBezTo>
                    <a:pt x="2576" y="1418"/>
                    <a:pt x="2569" y="1428"/>
                    <a:pt x="2513" y="1374"/>
                  </a:cubicBezTo>
                  <a:cubicBezTo>
                    <a:pt x="2457" y="1320"/>
                    <a:pt x="2477" y="1298"/>
                    <a:pt x="2421" y="1246"/>
                  </a:cubicBezTo>
                  <a:cubicBezTo>
                    <a:pt x="2364" y="1192"/>
                    <a:pt x="2346" y="1210"/>
                    <a:pt x="2290" y="1157"/>
                  </a:cubicBezTo>
                  <a:cubicBezTo>
                    <a:pt x="2234" y="1102"/>
                    <a:pt x="2248" y="1089"/>
                    <a:pt x="2192" y="1034"/>
                  </a:cubicBezTo>
                  <a:cubicBezTo>
                    <a:pt x="2136" y="980"/>
                    <a:pt x="2127" y="988"/>
                    <a:pt x="2073" y="931"/>
                  </a:cubicBezTo>
                  <a:cubicBezTo>
                    <a:pt x="2028" y="878"/>
                    <a:pt x="2034" y="872"/>
                    <a:pt x="1975" y="819"/>
                  </a:cubicBezTo>
                  <a:cubicBezTo>
                    <a:pt x="1919" y="769"/>
                    <a:pt x="1925" y="789"/>
                    <a:pt x="1848" y="735"/>
                  </a:cubicBezTo>
                  <a:cubicBezTo>
                    <a:pt x="1812" y="711"/>
                    <a:pt x="1763" y="692"/>
                    <a:pt x="1716" y="660"/>
                  </a:cubicBezTo>
                  <a:cubicBezTo>
                    <a:pt x="1677" y="634"/>
                    <a:pt x="1627" y="619"/>
                    <a:pt x="1581" y="590"/>
                  </a:cubicBezTo>
                  <a:cubicBezTo>
                    <a:pt x="1540" y="564"/>
                    <a:pt x="1509" y="518"/>
                    <a:pt x="1465" y="492"/>
                  </a:cubicBezTo>
                  <a:cubicBezTo>
                    <a:pt x="1423" y="466"/>
                    <a:pt x="1379" y="441"/>
                    <a:pt x="1334" y="414"/>
                  </a:cubicBezTo>
                  <a:cubicBezTo>
                    <a:pt x="1292" y="389"/>
                    <a:pt x="1241" y="376"/>
                    <a:pt x="1197" y="351"/>
                  </a:cubicBezTo>
                  <a:cubicBezTo>
                    <a:pt x="1153" y="327"/>
                    <a:pt x="1109" y="299"/>
                    <a:pt x="1065" y="276"/>
                  </a:cubicBezTo>
                  <a:cubicBezTo>
                    <a:pt x="1019" y="254"/>
                    <a:pt x="970" y="242"/>
                    <a:pt x="925" y="221"/>
                  </a:cubicBezTo>
                  <a:cubicBezTo>
                    <a:pt x="878" y="197"/>
                    <a:pt x="841" y="158"/>
                    <a:pt x="795" y="137"/>
                  </a:cubicBezTo>
                  <a:cubicBezTo>
                    <a:pt x="747" y="118"/>
                    <a:pt x="701" y="98"/>
                    <a:pt x="654" y="81"/>
                  </a:cubicBezTo>
                  <a:cubicBezTo>
                    <a:pt x="604" y="63"/>
                    <a:pt x="551" y="63"/>
                    <a:pt x="503" y="50"/>
                  </a:cubicBezTo>
                  <a:cubicBezTo>
                    <a:pt x="453" y="36"/>
                    <a:pt x="405" y="7"/>
                    <a:pt x="358" y="1"/>
                  </a:cubicBezTo>
                  <a:cubicBezTo>
                    <a:pt x="352" y="1"/>
                    <a:pt x="347" y="0"/>
                    <a:pt x="3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1"/>
            <p:cNvSpPr/>
            <p:nvPr/>
          </p:nvSpPr>
          <p:spPr>
            <a:xfrm>
              <a:off x="3725075" y="3470250"/>
              <a:ext cx="334000" cy="310650"/>
            </a:xfrm>
            <a:custGeom>
              <a:avLst/>
              <a:gdLst/>
              <a:ahLst/>
              <a:cxnLst/>
              <a:rect l="l" t="t" r="r" b="b"/>
              <a:pathLst>
                <a:path w="13360" h="12426" extrusionOk="0">
                  <a:moveTo>
                    <a:pt x="88" y="0"/>
                  </a:moveTo>
                  <a:cubicBezTo>
                    <a:pt x="73" y="0"/>
                    <a:pt x="59" y="15"/>
                    <a:pt x="55" y="32"/>
                  </a:cubicBezTo>
                  <a:cubicBezTo>
                    <a:pt x="48" y="80"/>
                    <a:pt x="42" y="129"/>
                    <a:pt x="37" y="179"/>
                  </a:cubicBezTo>
                  <a:cubicBezTo>
                    <a:pt x="35" y="209"/>
                    <a:pt x="37" y="238"/>
                    <a:pt x="38" y="264"/>
                  </a:cubicBezTo>
                  <a:cubicBezTo>
                    <a:pt x="41" y="289"/>
                    <a:pt x="42" y="312"/>
                    <a:pt x="41" y="335"/>
                  </a:cubicBezTo>
                  <a:cubicBezTo>
                    <a:pt x="39" y="364"/>
                    <a:pt x="37" y="392"/>
                    <a:pt x="37" y="421"/>
                  </a:cubicBezTo>
                  <a:cubicBezTo>
                    <a:pt x="37" y="444"/>
                    <a:pt x="37" y="467"/>
                    <a:pt x="36" y="489"/>
                  </a:cubicBezTo>
                  <a:cubicBezTo>
                    <a:pt x="35" y="510"/>
                    <a:pt x="29" y="531"/>
                    <a:pt x="21" y="555"/>
                  </a:cubicBezTo>
                  <a:cubicBezTo>
                    <a:pt x="12" y="583"/>
                    <a:pt x="4" y="612"/>
                    <a:pt x="3" y="642"/>
                  </a:cubicBezTo>
                  <a:cubicBezTo>
                    <a:pt x="1" y="673"/>
                    <a:pt x="6" y="701"/>
                    <a:pt x="10" y="728"/>
                  </a:cubicBezTo>
                  <a:cubicBezTo>
                    <a:pt x="15" y="753"/>
                    <a:pt x="18" y="776"/>
                    <a:pt x="18" y="797"/>
                  </a:cubicBezTo>
                  <a:lnTo>
                    <a:pt x="18" y="923"/>
                  </a:lnTo>
                  <a:lnTo>
                    <a:pt x="18" y="952"/>
                  </a:lnTo>
                  <a:lnTo>
                    <a:pt x="23" y="1038"/>
                  </a:lnTo>
                  <a:cubicBezTo>
                    <a:pt x="24" y="1061"/>
                    <a:pt x="25" y="1085"/>
                    <a:pt x="25" y="1106"/>
                  </a:cubicBezTo>
                  <a:cubicBezTo>
                    <a:pt x="25" y="1129"/>
                    <a:pt x="23" y="1152"/>
                    <a:pt x="18" y="1177"/>
                  </a:cubicBezTo>
                  <a:cubicBezTo>
                    <a:pt x="13" y="1203"/>
                    <a:pt x="8" y="1232"/>
                    <a:pt x="10" y="1263"/>
                  </a:cubicBezTo>
                  <a:cubicBezTo>
                    <a:pt x="12" y="1293"/>
                    <a:pt x="18" y="1321"/>
                    <a:pt x="24" y="1347"/>
                  </a:cubicBezTo>
                  <a:cubicBezTo>
                    <a:pt x="30" y="1372"/>
                    <a:pt x="35" y="1395"/>
                    <a:pt x="36" y="1418"/>
                  </a:cubicBezTo>
                  <a:lnTo>
                    <a:pt x="46" y="1535"/>
                  </a:lnTo>
                  <a:lnTo>
                    <a:pt x="48" y="1570"/>
                  </a:lnTo>
                  <a:cubicBezTo>
                    <a:pt x="49" y="1593"/>
                    <a:pt x="52" y="1614"/>
                    <a:pt x="53" y="1637"/>
                  </a:cubicBezTo>
                  <a:cubicBezTo>
                    <a:pt x="54" y="1666"/>
                    <a:pt x="55" y="1696"/>
                    <a:pt x="59" y="1724"/>
                  </a:cubicBezTo>
                  <a:cubicBezTo>
                    <a:pt x="64" y="1775"/>
                    <a:pt x="70" y="1826"/>
                    <a:pt x="76" y="1878"/>
                  </a:cubicBezTo>
                  <a:cubicBezTo>
                    <a:pt x="78" y="1905"/>
                    <a:pt x="86" y="1932"/>
                    <a:pt x="92" y="1959"/>
                  </a:cubicBezTo>
                  <a:cubicBezTo>
                    <a:pt x="98" y="1982"/>
                    <a:pt x="104" y="2006"/>
                    <a:pt x="107" y="2029"/>
                  </a:cubicBezTo>
                  <a:cubicBezTo>
                    <a:pt x="110" y="2051"/>
                    <a:pt x="113" y="2074"/>
                    <a:pt x="115" y="2097"/>
                  </a:cubicBezTo>
                  <a:cubicBezTo>
                    <a:pt x="118" y="2126"/>
                    <a:pt x="121" y="2154"/>
                    <a:pt x="125" y="2183"/>
                  </a:cubicBezTo>
                  <a:cubicBezTo>
                    <a:pt x="128" y="2205"/>
                    <a:pt x="127" y="2229"/>
                    <a:pt x="125" y="2253"/>
                  </a:cubicBezTo>
                  <a:cubicBezTo>
                    <a:pt x="124" y="2281"/>
                    <a:pt x="122" y="2310"/>
                    <a:pt x="127" y="2341"/>
                  </a:cubicBezTo>
                  <a:cubicBezTo>
                    <a:pt x="132" y="2370"/>
                    <a:pt x="139" y="2396"/>
                    <a:pt x="145" y="2424"/>
                  </a:cubicBezTo>
                  <a:cubicBezTo>
                    <a:pt x="151" y="2447"/>
                    <a:pt x="156" y="2469"/>
                    <a:pt x="161" y="2492"/>
                  </a:cubicBezTo>
                  <a:cubicBezTo>
                    <a:pt x="164" y="2522"/>
                    <a:pt x="176" y="2548"/>
                    <a:pt x="187" y="2574"/>
                  </a:cubicBezTo>
                  <a:cubicBezTo>
                    <a:pt x="197" y="2596"/>
                    <a:pt x="205" y="2619"/>
                    <a:pt x="210" y="2641"/>
                  </a:cubicBezTo>
                  <a:cubicBezTo>
                    <a:pt x="215" y="2665"/>
                    <a:pt x="218" y="2687"/>
                    <a:pt x="219" y="2711"/>
                  </a:cubicBezTo>
                  <a:cubicBezTo>
                    <a:pt x="221" y="2739"/>
                    <a:pt x="224" y="2768"/>
                    <a:pt x="230" y="2795"/>
                  </a:cubicBezTo>
                  <a:cubicBezTo>
                    <a:pt x="234" y="2818"/>
                    <a:pt x="237" y="2841"/>
                    <a:pt x="239" y="2865"/>
                  </a:cubicBezTo>
                  <a:cubicBezTo>
                    <a:pt x="241" y="2892"/>
                    <a:pt x="243" y="2920"/>
                    <a:pt x="249" y="2947"/>
                  </a:cubicBezTo>
                  <a:cubicBezTo>
                    <a:pt x="255" y="2976"/>
                    <a:pt x="270" y="3002"/>
                    <a:pt x="283" y="3029"/>
                  </a:cubicBezTo>
                  <a:cubicBezTo>
                    <a:pt x="294" y="3049"/>
                    <a:pt x="306" y="3071"/>
                    <a:pt x="310" y="3092"/>
                  </a:cubicBezTo>
                  <a:cubicBezTo>
                    <a:pt x="314" y="3113"/>
                    <a:pt x="320" y="3134"/>
                    <a:pt x="325" y="3156"/>
                  </a:cubicBezTo>
                  <a:cubicBezTo>
                    <a:pt x="331" y="3184"/>
                    <a:pt x="339" y="3213"/>
                    <a:pt x="346" y="3242"/>
                  </a:cubicBezTo>
                  <a:lnTo>
                    <a:pt x="360" y="3295"/>
                  </a:lnTo>
                  <a:cubicBezTo>
                    <a:pt x="369" y="3326"/>
                    <a:pt x="376" y="3358"/>
                    <a:pt x="386" y="3389"/>
                  </a:cubicBezTo>
                  <a:cubicBezTo>
                    <a:pt x="393" y="3412"/>
                    <a:pt x="397" y="3435"/>
                    <a:pt x="399" y="3460"/>
                  </a:cubicBezTo>
                  <a:cubicBezTo>
                    <a:pt x="404" y="3486"/>
                    <a:pt x="409" y="3515"/>
                    <a:pt x="416" y="3543"/>
                  </a:cubicBezTo>
                  <a:lnTo>
                    <a:pt x="433" y="3600"/>
                  </a:lnTo>
                  <a:lnTo>
                    <a:pt x="460" y="3691"/>
                  </a:lnTo>
                  <a:lnTo>
                    <a:pt x="478" y="3759"/>
                  </a:lnTo>
                  <a:cubicBezTo>
                    <a:pt x="485" y="3787"/>
                    <a:pt x="491" y="3813"/>
                    <a:pt x="501" y="3841"/>
                  </a:cubicBezTo>
                  <a:cubicBezTo>
                    <a:pt x="509" y="3868"/>
                    <a:pt x="520" y="3895"/>
                    <a:pt x="531" y="3920"/>
                  </a:cubicBezTo>
                  <a:cubicBezTo>
                    <a:pt x="540" y="3943"/>
                    <a:pt x="549" y="3964"/>
                    <a:pt x="557" y="3987"/>
                  </a:cubicBezTo>
                  <a:cubicBezTo>
                    <a:pt x="566" y="4012"/>
                    <a:pt x="578" y="4036"/>
                    <a:pt x="591" y="4062"/>
                  </a:cubicBezTo>
                  <a:cubicBezTo>
                    <a:pt x="600" y="4085"/>
                    <a:pt x="611" y="4107"/>
                    <a:pt x="618" y="4128"/>
                  </a:cubicBezTo>
                  <a:cubicBezTo>
                    <a:pt x="628" y="4155"/>
                    <a:pt x="640" y="4180"/>
                    <a:pt x="652" y="4205"/>
                  </a:cubicBezTo>
                  <a:cubicBezTo>
                    <a:pt x="662" y="4225"/>
                    <a:pt x="673" y="4247"/>
                    <a:pt x="680" y="4270"/>
                  </a:cubicBezTo>
                  <a:cubicBezTo>
                    <a:pt x="690" y="4292"/>
                    <a:pt x="696" y="4315"/>
                    <a:pt x="703" y="4338"/>
                  </a:cubicBezTo>
                  <a:cubicBezTo>
                    <a:pt x="713" y="4363"/>
                    <a:pt x="720" y="4391"/>
                    <a:pt x="731" y="4417"/>
                  </a:cubicBezTo>
                  <a:cubicBezTo>
                    <a:pt x="738" y="4437"/>
                    <a:pt x="743" y="4460"/>
                    <a:pt x="748" y="4484"/>
                  </a:cubicBezTo>
                  <a:cubicBezTo>
                    <a:pt x="752" y="4510"/>
                    <a:pt x="758" y="4539"/>
                    <a:pt x="769" y="4567"/>
                  </a:cubicBezTo>
                  <a:cubicBezTo>
                    <a:pt x="780" y="4593"/>
                    <a:pt x="789" y="4619"/>
                    <a:pt x="801" y="4647"/>
                  </a:cubicBezTo>
                  <a:cubicBezTo>
                    <a:pt x="811" y="4667"/>
                    <a:pt x="820" y="4688"/>
                    <a:pt x="829" y="4709"/>
                  </a:cubicBezTo>
                  <a:cubicBezTo>
                    <a:pt x="840" y="4734"/>
                    <a:pt x="852" y="4761"/>
                    <a:pt x="864" y="4786"/>
                  </a:cubicBezTo>
                  <a:cubicBezTo>
                    <a:pt x="873" y="4807"/>
                    <a:pt x="884" y="4828"/>
                    <a:pt x="892" y="4849"/>
                  </a:cubicBezTo>
                  <a:cubicBezTo>
                    <a:pt x="903" y="4871"/>
                    <a:pt x="910" y="4894"/>
                    <a:pt x="920" y="4914"/>
                  </a:cubicBezTo>
                  <a:cubicBezTo>
                    <a:pt x="931" y="4942"/>
                    <a:pt x="939" y="4968"/>
                    <a:pt x="952" y="4993"/>
                  </a:cubicBezTo>
                  <a:cubicBezTo>
                    <a:pt x="962" y="5021"/>
                    <a:pt x="976" y="5046"/>
                    <a:pt x="988" y="5072"/>
                  </a:cubicBezTo>
                  <a:cubicBezTo>
                    <a:pt x="998" y="5094"/>
                    <a:pt x="1007" y="5113"/>
                    <a:pt x="1017" y="5134"/>
                  </a:cubicBezTo>
                  <a:lnTo>
                    <a:pt x="1041" y="5188"/>
                  </a:lnTo>
                  <a:cubicBezTo>
                    <a:pt x="1054" y="5216"/>
                    <a:pt x="1067" y="5245"/>
                    <a:pt x="1081" y="5273"/>
                  </a:cubicBezTo>
                  <a:cubicBezTo>
                    <a:pt x="1091" y="5295"/>
                    <a:pt x="1101" y="5318"/>
                    <a:pt x="1108" y="5340"/>
                  </a:cubicBezTo>
                  <a:cubicBezTo>
                    <a:pt x="1119" y="5366"/>
                    <a:pt x="1127" y="5393"/>
                    <a:pt x="1139" y="5417"/>
                  </a:cubicBezTo>
                  <a:cubicBezTo>
                    <a:pt x="1151" y="5441"/>
                    <a:pt x="1167" y="5466"/>
                    <a:pt x="1182" y="5489"/>
                  </a:cubicBezTo>
                  <a:cubicBezTo>
                    <a:pt x="1194" y="5508"/>
                    <a:pt x="1208" y="5530"/>
                    <a:pt x="1218" y="5550"/>
                  </a:cubicBezTo>
                  <a:cubicBezTo>
                    <a:pt x="1230" y="5575"/>
                    <a:pt x="1245" y="5599"/>
                    <a:pt x="1259" y="5622"/>
                  </a:cubicBezTo>
                  <a:cubicBezTo>
                    <a:pt x="1271" y="5641"/>
                    <a:pt x="1285" y="5663"/>
                    <a:pt x="1296" y="5684"/>
                  </a:cubicBezTo>
                  <a:cubicBezTo>
                    <a:pt x="1308" y="5709"/>
                    <a:pt x="1323" y="5733"/>
                    <a:pt x="1337" y="5760"/>
                  </a:cubicBezTo>
                  <a:cubicBezTo>
                    <a:pt x="1349" y="5780"/>
                    <a:pt x="1359" y="5800"/>
                    <a:pt x="1369" y="5820"/>
                  </a:cubicBezTo>
                  <a:cubicBezTo>
                    <a:pt x="1382" y="5841"/>
                    <a:pt x="1391" y="5863"/>
                    <a:pt x="1401" y="5883"/>
                  </a:cubicBezTo>
                  <a:cubicBezTo>
                    <a:pt x="1414" y="5909"/>
                    <a:pt x="1426" y="5935"/>
                    <a:pt x="1440" y="5960"/>
                  </a:cubicBezTo>
                  <a:cubicBezTo>
                    <a:pt x="1452" y="5984"/>
                    <a:pt x="1468" y="6006"/>
                    <a:pt x="1483" y="6029"/>
                  </a:cubicBezTo>
                  <a:cubicBezTo>
                    <a:pt x="1497" y="6048"/>
                    <a:pt x="1510" y="6069"/>
                    <a:pt x="1522" y="6089"/>
                  </a:cubicBezTo>
                  <a:lnTo>
                    <a:pt x="1555" y="6149"/>
                  </a:lnTo>
                  <a:cubicBezTo>
                    <a:pt x="1568" y="6174"/>
                    <a:pt x="1581" y="6198"/>
                    <a:pt x="1597" y="6224"/>
                  </a:cubicBezTo>
                  <a:cubicBezTo>
                    <a:pt x="1608" y="6244"/>
                    <a:pt x="1615" y="6265"/>
                    <a:pt x="1623" y="6289"/>
                  </a:cubicBezTo>
                  <a:cubicBezTo>
                    <a:pt x="1631" y="6317"/>
                    <a:pt x="1641" y="6344"/>
                    <a:pt x="1656" y="6369"/>
                  </a:cubicBezTo>
                  <a:cubicBezTo>
                    <a:pt x="1671" y="6393"/>
                    <a:pt x="1687" y="6416"/>
                    <a:pt x="1701" y="6439"/>
                  </a:cubicBezTo>
                  <a:cubicBezTo>
                    <a:pt x="1715" y="6459"/>
                    <a:pt x="1729" y="6478"/>
                    <a:pt x="1741" y="6500"/>
                  </a:cubicBezTo>
                  <a:cubicBezTo>
                    <a:pt x="1756" y="6524"/>
                    <a:pt x="1773" y="6547"/>
                    <a:pt x="1790" y="6568"/>
                  </a:cubicBezTo>
                  <a:cubicBezTo>
                    <a:pt x="1804" y="6587"/>
                    <a:pt x="1820" y="6608"/>
                    <a:pt x="1832" y="6627"/>
                  </a:cubicBezTo>
                  <a:cubicBezTo>
                    <a:pt x="1845" y="6646"/>
                    <a:pt x="1855" y="6668"/>
                    <a:pt x="1868" y="6689"/>
                  </a:cubicBezTo>
                  <a:cubicBezTo>
                    <a:pt x="1881" y="6713"/>
                    <a:pt x="1894" y="6737"/>
                    <a:pt x="1908" y="6760"/>
                  </a:cubicBezTo>
                  <a:cubicBezTo>
                    <a:pt x="1922" y="6780"/>
                    <a:pt x="1931" y="6803"/>
                    <a:pt x="1942" y="6823"/>
                  </a:cubicBezTo>
                  <a:cubicBezTo>
                    <a:pt x="1954" y="6848"/>
                    <a:pt x="1967" y="6874"/>
                    <a:pt x="1981" y="6898"/>
                  </a:cubicBezTo>
                  <a:cubicBezTo>
                    <a:pt x="1998" y="6924"/>
                    <a:pt x="2021" y="6943"/>
                    <a:pt x="2042" y="6961"/>
                  </a:cubicBezTo>
                  <a:cubicBezTo>
                    <a:pt x="2060" y="6978"/>
                    <a:pt x="2078" y="6993"/>
                    <a:pt x="2090" y="7011"/>
                  </a:cubicBezTo>
                  <a:cubicBezTo>
                    <a:pt x="2102" y="7029"/>
                    <a:pt x="2112" y="7052"/>
                    <a:pt x="2120" y="7075"/>
                  </a:cubicBezTo>
                  <a:cubicBezTo>
                    <a:pt x="2131" y="7101"/>
                    <a:pt x="2142" y="7129"/>
                    <a:pt x="2158" y="7153"/>
                  </a:cubicBezTo>
                  <a:cubicBezTo>
                    <a:pt x="2175" y="7175"/>
                    <a:pt x="2192" y="7196"/>
                    <a:pt x="2209" y="7219"/>
                  </a:cubicBezTo>
                  <a:cubicBezTo>
                    <a:pt x="2222" y="7239"/>
                    <a:pt x="2238" y="7257"/>
                    <a:pt x="2251" y="7276"/>
                  </a:cubicBezTo>
                  <a:lnTo>
                    <a:pt x="2266" y="7298"/>
                  </a:lnTo>
                  <a:cubicBezTo>
                    <a:pt x="2290" y="7332"/>
                    <a:pt x="2315" y="7367"/>
                    <a:pt x="2340" y="7402"/>
                  </a:cubicBezTo>
                  <a:cubicBezTo>
                    <a:pt x="2354" y="7420"/>
                    <a:pt x="2366" y="7441"/>
                    <a:pt x="2378" y="7463"/>
                  </a:cubicBezTo>
                  <a:cubicBezTo>
                    <a:pt x="2392" y="7487"/>
                    <a:pt x="2405" y="7511"/>
                    <a:pt x="2422" y="7534"/>
                  </a:cubicBezTo>
                  <a:cubicBezTo>
                    <a:pt x="2439" y="7556"/>
                    <a:pt x="2457" y="7577"/>
                    <a:pt x="2475" y="7597"/>
                  </a:cubicBezTo>
                  <a:cubicBezTo>
                    <a:pt x="2491" y="7614"/>
                    <a:pt x="2507" y="7632"/>
                    <a:pt x="2521" y="7652"/>
                  </a:cubicBezTo>
                  <a:cubicBezTo>
                    <a:pt x="2538" y="7674"/>
                    <a:pt x="2556" y="7694"/>
                    <a:pt x="2575" y="7716"/>
                  </a:cubicBezTo>
                  <a:cubicBezTo>
                    <a:pt x="2592" y="7734"/>
                    <a:pt x="2607" y="7752"/>
                    <a:pt x="2622" y="7772"/>
                  </a:cubicBezTo>
                  <a:cubicBezTo>
                    <a:pt x="2640" y="7795"/>
                    <a:pt x="2658" y="7814"/>
                    <a:pt x="2678" y="7833"/>
                  </a:cubicBezTo>
                  <a:cubicBezTo>
                    <a:pt x="2694" y="7850"/>
                    <a:pt x="2711" y="7869"/>
                    <a:pt x="2726" y="7887"/>
                  </a:cubicBezTo>
                  <a:cubicBezTo>
                    <a:pt x="2742" y="7905"/>
                    <a:pt x="2751" y="7927"/>
                    <a:pt x="2764" y="7947"/>
                  </a:cubicBezTo>
                  <a:cubicBezTo>
                    <a:pt x="2778" y="7973"/>
                    <a:pt x="2791" y="7997"/>
                    <a:pt x="2810" y="8020"/>
                  </a:cubicBezTo>
                  <a:cubicBezTo>
                    <a:pt x="2828" y="8043"/>
                    <a:pt x="2847" y="8065"/>
                    <a:pt x="2865" y="8087"/>
                  </a:cubicBezTo>
                  <a:cubicBezTo>
                    <a:pt x="2881" y="8104"/>
                    <a:pt x="2894" y="8119"/>
                    <a:pt x="2909" y="8137"/>
                  </a:cubicBezTo>
                  <a:cubicBezTo>
                    <a:pt x="2927" y="8159"/>
                    <a:pt x="2948" y="8177"/>
                    <a:pt x="2967" y="8197"/>
                  </a:cubicBezTo>
                  <a:cubicBezTo>
                    <a:pt x="2984" y="8214"/>
                    <a:pt x="3002" y="8231"/>
                    <a:pt x="3017" y="8249"/>
                  </a:cubicBezTo>
                  <a:lnTo>
                    <a:pt x="3058" y="8299"/>
                  </a:lnTo>
                  <a:cubicBezTo>
                    <a:pt x="3076" y="8323"/>
                    <a:pt x="3095" y="8346"/>
                    <a:pt x="3115" y="8368"/>
                  </a:cubicBezTo>
                  <a:cubicBezTo>
                    <a:pt x="3133" y="8389"/>
                    <a:pt x="3155" y="8408"/>
                    <a:pt x="3174" y="8427"/>
                  </a:cubicBezTo>
                  <a:cubicBezTo>
                    <a:pt x="3192" y="8444"/>
                    <a:pt x="3209" y="8461"/>
                    <a:pt x="3226" y="8479"/>
                  </a:cubicBezTo>
                  <a:lnTo>
                    <a:pt x="3260" y="8519"/>
                  </a:lnTo>
                  <a:cubicBezTo>
                    <a:pt x="3282" y="8546"/>
                    <a:pt x="3305" y="8571"/>
                    <a:pt x="3327" y="8595"/>
                  </a:cubicBezTo>
                  <a:cubicBezTo>
                    <a:pt x="3343" y="8612"/>
                    <a:pt x="3357" y="8630"/>
                    <a:pt x="3373" y="8649"/>
                  </a:cubicBezTo>
                  <a:cubicBezTo>
                    <a:pt x="3391" y="8669"/>
                    <a:pt x="3409" y="8692"/>
                    <a:pt x="3428" y="8712"/>
                  </a:cubicBezTo>
                  <a:cubicBezTo>
                    <a:pt x="3444" y="8729"/>
                    <a:pt x="3459" y="8748"/>
                    <a:pt x="3472" y="8767"/>
                  </a:cubicBezTo>
                  <a:cubicBezTo>
                    <a:pt x="3488" y="8789"/>
                    <a:pt x="3505" y="8812"/>
                    <a:pt x="3524" y="8833"/>
                  </a:cubicBezTo>
                  <a:cubicBezTo>
                    <a:pt x="3541" y="8850"/>
                    <a:pt x="3557" y="8868"/>
                    <a:pt x="3573" y="8886"/>
                  </a:cubicBezTo>
                  <a:cubicBezTo>
                    <a:pt x="3591" y="8907"/>
                    <a:pt x="3609" y="8928"/>
                    <a:pt x="3628" y="8948"/>
                  </a:cubicBezTo>
                  <a:cubicBezTo>
                    <a:pt x="3645" y="8965"/>
                    <a:pt x="3662" y="8983"/>
                    <a:pt x="3677" y="9001"/>
                  </a:cubicBezTo>
                  <a:cubicBezTo>
                    <a:pt x="3695" y="9020"/>
                    <a:pt x="3713" y="9042"/>
                    <a:pt x="3733" y="9062"/>
                  </a:cubicBezTo>
                  <a:cubicBezTo>
                    <a:pt x="3753" y="9082"/>
                    <a:pt x="3774" y="9103"/>
                    <a:pt x="3796" y="9122"/>
                  </a:cubicBezTo>
                  <a:cubicBezTo>
                    <a:pt x="3811" y="9137"/>
                    <a:pt x="3828" y="9154"/>
                    <a:pt x="3845" y="9169"/>
                  </a:cubicBezTo>
                  <a:cubicBezTo>
                    <a:pt x="3868" y="9190"/>
                    <a:pt x="3894" y="9206"/>
                    <a:pt x="3918" y="9219"/>
                  </a:cubicBezTo>
                  <a:cubicBezTo>
                    <a:pt x="3938" y="9231"/>
                    <a:pt x="3960" y="9242"/>
                    <a:pt x="3975" y="9257"/>
                  </a:cubicBezTo>
                  <a:cubicBezTo>
                    <a:pt x="3991" y="9272"/>
                    <a:pt x="4003" y="9292"/>
                    <a:pt x="4016" y="9312"/>
                  </a:cubicBezTo>
                  <a:cubicBezTo>
                    <a:pt x="4032" y="9337"/>
                    <a:pt x="4046" y="9362"/>
                    <a:pt x="4069" y="9383"/>
                  </a:cubicBezTo>
                  <a:cubicBezTo>
                    <a:pt x="4092" y="9402"/>
                    <a:pt x="4116" y="9418"/>
                    <a:pt x="4141" y="9431"/>
                  </a:cubicBezTo>
                  <a:cubicBezTo>
                    <a:pt x="4161" y="9443"/>
                    <a:pt x="4181" y="9455"/>
                    <a:pt x="4198" y="9471"/>
                  </a:cubicBezTo>
                  <a:cubicBezTo>
                    <a:pt x="4235" y="9505"/>
                    <a:pt x="4274" y="9539"/>
                    <a:pt x="4313" y="9574"/>
                  </a:cubicBezTo>
                  <a:cubicBezTo>
                    <a:pt x="4331" y="9589"/>
                    <a:pt x="4348" y="9606"/>
                    <a:pt x="4365" y="9620"/>
                  </a:cubicBezTo>
                  <a:cubicBezTo>
                    <a:pt x="4385" y="9639"/>
                    <a:pt x="4407" y="9660"/>
                    <a:pt x="4428" y="9678"/>
                  </a:cubicBezTo>
                  <a:cubicBezTo>
                    <a:pt x="4446" y="9693"/>
                    <a:pt x="4463" y="9711"/>
                    <a:pt x="4480" y="9728"/>
                  </a:cubicBezTo>
                  <a:cubicBezTo>
                    <a:pt x="4499" y="9747"/>
                    <a:pt x="4519" y="9767"/>
                    <a:pt x="4540" y="9785"/>
                  </a:cubicBezTo>
                  <a:cubicBezTo>
                    <a:pt x="4562" y="9807"/>
                    <a:pt x="4586" y="9825"/>
                    <a:pt x="4611" y="9844"/>
                  </a:cubicBezTo>
                  <a:lnTo>
                    <a:pt x="4659" y="9884"/>
                  </a:lnTo>
                  <a:cubicBezTo>
                    <a:pt x="4680" y="9899"/>
                    <a:pt x="4695" y="9917"/>
                    <a:pt x="4712" y="9934"/>
                  </a:cubicBezTo>
                  <a:cubicBezTo>
                    <a:pt x="4732" y="9953"/>
                    <a:pt x="4752" y="9973"/>
                    <a:pt x="4773" y="9989"/>
                  </a:cubicBezTo>
                  <a:cubicBezTo>
                    <a:pt x="4792" y="10005"/>
                    <a:pt x="4809" y="10020"/>
                    <a:pt x="4827" y="10037"/>
                  </a:cubicBezTo>
                  <a:cubicBezTo>
                    <a:pt x="4849" y="10055"/>
                    <a:pt x="4870" y="10074"/>
                    <a:pt x="4892" y="10091"/>
                  </a:cubicBezTo>
                  <a:lnTo>
                    <a:pt x="4934" y="10124"/>
                  </a:lnTo>
                  <a:cubicBezTo>
                    <a:pt x="4961" y="10146"/>
                    <a:pt x="4986" y="10168"/>
                    <a:pt x="5014" y="10187"/>
                  </a:cubicBezTo>
                  <a:cubicBezTo>
                    <a:pt x="5038" y="10206"/>
                    <a:pt x="5067" y="10215"/>
                    <a:pt x="5094" y="10226"/>
                  </a:cubicBezTo>
                  <a:cubicBezTo>
                    <a:pt x="5117" y="10234"/>
                    <a:pt x="5140" y="10243"/>
                    <a:pt x="5156" y="10255"/>
                  </a:cubicBezTo>
                  <a:cubicBezTo>
                    <a:pt x="5173" y="10267"/>
                    <a:pt x="5188" y="10285"/>
                    <a:pt x="5203" y="10304"/>
                  </a:cubicBezTo>
                  <a:cubicBezTo>
                    <a:pt x="5221" y="10327"/>
                    <a:pt x="5239" y="10350"/>
                    <a:pt x="5264" y="10369"/>
                  </a:cubicBezTo>
                  <a:cubicBezTo>
                    <a:pt x="5288" y="10387"/>
                    <a:pt x="5317" y="10396"/>
                    <a:pt x="5342" y="10407"/>
                  </a:cubicBezTo>
                  <a:cubicBezTo>
                    <a:pt x="5365" y="10417"/>
                    <a:pt x="5386" y="10426"/>
                    <a:pt x="5404" y="10438"/>
                  </a:cubicBezTo>
                  <a:cubicBezTo>
                    <a:pt x="5425" y="10452"/>
                    <a:pt x="5443" y="10468"/>
                    <a:pt x="5461" y="10484"/>
                  </a:cubicBezTo>
                  <a:cubicBezTo>
                    <a:pt x="5482" y="10502"/>
                    <a:pt x="5503" y="10520"/>
                    <a:pt x="5525" y="10535"/>
                  </a:cubicBezTo>
                  <a:cubicBezTo>
                    <a:pt x="5546" y="10548"/>
                    <a:pt x="5565" y="10562"/>
                    <a:pt x="5583" y="10577"/>
                  </a:cubicBezTo>
                  <a:cubicBezTo>
                    <a:pt x="5604" y="10595"/>
                    <a:pt x="5627" y="10612"/>
                    <a:pt x="5650" y="10627"/>
                  </a:cubicBezTo>
                  <a:cubicBezTo>
                    <a:pt x="5668" y="10641"/>
                    <a:pt x="5687" y="10653"/>
                    <a:pt x="5706" y="10667"/>
                  </a:cubicBezTo>
                  <a:cubicBezTo>
                    <a:pt x="5729" y="10683"/>
                    <a:pt x="5753" y="10699"/>
                    <a:pt x="5777" y="10715"/>
                  </a:cubicBezTo>
                  <a:cubicBezTo>
                    <a:pt x="5798" y="10728"/>
                    <a:pt x="5816" y="10744"/>
                    <a:pt x="5836" y="10757"/>
                  </a:cubicBezTo>
                  <a:cubicBezTo>
                    <a:pt x="5858" y="10774"/>
                    <a:pt x="5881" y="10790"/>
                    <a:pt x="5904" y="10806"/>
                  </a:cubicBezTo>
                  <a:cubicBezTo>
                    <a:pt x="5927" y="10820"/>
                    <a:pt x="5953" y="10834"/>
                    <a:pt x="5977" y="10846"/>
                  </a:cubicBezTo>
                  <a:cubicBezTo>
                    <a:pt x="5998" y="10857"/>
                    <a:pt x="6019" y="10868"/>
                    <a:pt x="6040" y="10880"/>
                  </a:cubicBezTo>
                  <a:cubicBezTo>
                    <a:pt x="6064" y="10895"/>
                    <a:pt x="6092" y="10905"/>
                    <a:pt x="6117" y="10915"/>
                  </a:cubicBezTo>
                  <a:cubicBezTo>
                    <a:pt x="6142" y="10923"/>
                    <a:pt x="6163" y="10933"/>
                    <a:pt x="6183" y="10944"/>
                  </a:cubicBezTo>
                  <a:cubicBezTo>
                    <a:pt x="6202" y="10956"/>
                    <a:pt x="6222" y="10971"/>
                    <a:pt x="6240" y="10986"/>
                  </a:cubicBezTo>
                  <a:cubicBezTo>
                    <a:pt x="6262" y="11002"/>
                    <a:pt x="6285" y="11020"/>
                    <a:pt x="6309" y="11035"/>
                  </a:cubicBezTo>
                  <a:cubicBezTo>
                    <a:pt x="6329" y="11047"/>
                    <a:pt x="6349" y="11059"/>
                    <a:pt x="6369" y="11072"/>
                  </a:cubicBezTo>
                  <a:cubicBezTo>
                    <a:pt x="6391" y="11087"/>
                    <a:pt x="6415" y="11103"/>
                    <a:pt x="6440" y="11116"/>
                  </a:cubicBezTo>
                  <a:cubicBezTo>
                    <a:pt x="6464" y="11129"/>
                    <a:pt x="6488" y="11141"/>
                    <a:pt x="6515" y="11153"/>
                  </a:cubicBezTo>
                  <a:lnTo>
                    <a:pt x="6578" y="11186"/>
                  </a:lnTo>
                  <a:cubicBezTo>
                    <a:pt x="6603" y="11199"/>
                    <a:pt x="6632" y="11208"/>
                    <a:pt x="6658" y="11216"/>
                  </a:cubicBezTo>
                  <a:cubicBezTo>
                    <a:pt x="6682" y="11224"/>
                    <a:pt x="6705" y="11230"/>
                    <a:pt x="6724" y="11241"/>
                  </a:cubicBezTo>
                  <a:cubicBezTo>
                    <a:pt x="6746" y="11250"/>
                    <a:pt x="6765" y="11265"/>
                    <a:pt x="6785" y="11278"/>
                  </a:cubicBezTo>
                  <a:cubicBezTo>
                    <a:pt x="6808" y="11293"/>
                    <a:pt x="6832" y="11310"/>
                    <a:pt x="6856" y="11322"/>
                  </a:cubicBezTo>
                  <a:cubicBezTo>
                    <a:pt x="6882" y="11334"/>
                    <a:pt x="6908" y="11345"/>
                    <a:pt x="6934" y="11356"/>
                  </a:cubicBezTo>
                  <a:cubicBezTo>
                    <a:pt x="6954" y="11363"/>
                    <a:pt x="6977" y="11371"/>
                    <a:pt x="6999" y="11382"/>
                  </a:cubicBezTo>
                  <a:cubicBezTo>
                    <a:pt x="7020" y="11392"/>
                    <a:pt x="7042" y="11405"/>
                    <a:pt x="7061" y="11418"/>
                  </a:cubicBezTo>
                  <a:cubicBezTo>
                    <a:pt x="7085" y="11432"/>
                    <a:pt x="7108" y="11447"/>
                    <a:pt x="7134" y="11459"/>
                  </a:cubicBezTo>
                  <a:cubicBezTo>
                    <a:pt x="7159" y="11471"/>
                    <a:pt x="7187" y="11479"/>
                    <a:pt x="7212" y="11487"/>
                  </a:cubicBezTo>
                  <a:cubicBezTo>
                    <a:pt x="7237" y="11495"/>
                    <a:pt x="7260" y="11502"/>
                    <a:pt x="7280" y="11511"/>
                  </a:cubicBezTo>
                  <a:cubicBezTo>
                    <a:pt x="7302" y="11522"/>
                    <a:pt x="7321" y="11534"/>
                    <a:pt x="7342" y="11546"/>
                  </a:cubicBezTo>
                  <a:cubicBezTo>
                    <a:pt x="7366" y="11559"/>
                    <a:pt x="7390" y="11575"/>
                    <a:pt x="7417" y="11586"/>
                  </a:cubicBezTo>
                  <a:lnTo>
                    <a:pt x="7451" y="11600"/>
                  </a:lnTo>
                  <a:cubicBezTo>
                    <a:pt x="7487" y="11616"/>
                    <a:pt x="7522" y="11631"/>
                    <a:pt x="7559" y="11646"/>
                  </a:cubicBezTo>
                  <a:cubicBezTo>
                    <a:pt x="7584" y="11659"/>
                    <a:pt x="7611" y="11666"/>
                    <a:pt x="7638" y="11674"/>
                  </a:cubicBezTo>
                  <a:cubicBezTo>
                    <a:pt x="7661" y="11680"/>
                    <a:pt x="7684" y="11689"/>
                    <a:pt x="7704" y="11697"/>
                  </a:cubicBezTo>
                  <a:lnTo>
                    <a:pt x="7768" y="11725"/>
                  </a:lnTo>
                  <a:cubicBezTo>
                    <a:pt x="7794" y="11737"/>
                    <a:pt x="7819" y="11747"/>
                    <a:pt x="7847" y="11758"/>
                  </a:cubicBezTo>
                  <a:cubicBezTo>
                    <a:pt x="7868" y="11768"/>
                    <a:pt x="7891" y="11776"/>
                    <a:pt x="7911" y="11787"/>
                  </a:cubicBezTo>
                  <a:cubicBezTo>
                    <a:pt x="7938" y="11799"/>
                    <a:pt x="7963" y="11811"/>
                    <a:pt x="7989" y="11820"/>
                  </a:cubicBezTo>
                  <a:cubicBezTo>
                    <a:pt x="8017" y="11831"/>
                    <a:pt x="8044" y="11834"/>
                    <a:pt x="8072" y="11838"/>
                  </a:cubicBezTo>
                  <a:cubicBezTo>
                    <a:pt x="8098" y="11841"/>
                    <a:pt x="8121" y="11844"/>
                    <a:pt x="8141" y="11852"/>
                  </a:cubicBezTo>
                  <a:cubicBezTo>
                    <a:pt x="8164" y="11860"/>
                    <a:pt x="8187" y="11868"/>
                    <a:pt x="8208" y="11878"/>
                  </a:cubicBezTo>
                  <a:cubicBezTo>
                    <a:pt x="8235" y="11889"/>
                    <a:pt x="8260" y="11898"/>
                    <a:pt x="8286" y="11908"/>
                  </a:cubicBezTo>
                  <a:cubicBezTo>
                    <a:pt x="8307" y="11915"/>
                    <a:pt x="8328" y="11926"/>
                    <a:pt x="8350" y="11938"/>
                  </a:cubicBezTo>
                  <a:cubicBezTo>
                    <a:pt x="8374" y="11950"/>
                    <a:pt x="8399" y="11964"/>
                    <a:pt x="8426" y="11973"/>
                  </a:cubicBezTo>
                  <a:cubicBezTo>
                    <a:pt x="8455" y="11982"/>
                    <a:pt x="8484" y="11983"/>
                    <a:pt x="8511" y="11987"/>
                  </a:cubicBezTo>
                  <a:cubicBezTo>
                    <a:pt x="8537" y="11988"/>
                    <a:pt x="8560" y="11992"/>
                    <a:pt x="8581" y="11998"/>
                  </a:cubicBezTo>
                  <a:cubicBezTo>
                    <a:pt x="8630" y="12011"/>
                    <a:pt x="8679" y="12026"/>
                    <a:pt x="8729" y="12040"/>
                  </a:cubicBezTo>
                  <a:cubicBezTo>
                    <a:pt x="8754" y="12046"/>
                    <a:pt x="8775" y="12055"/>
                    <a:pt x="8798" y="12062"/>
                  </a:cubicBezTo>
                  <a:cubicBezTo>
                    <a:pt x="8825" y="12072"/>
                    <a:pt x="8850" y="12080"/>
                    <a:pt x="8878" y="12089"/>
                  </a:cubicBezTo>
                  <a:lnTo>
                    <a:pt x="8941" y="12107"/>
                  </a:lnTo>
                  <a:cubicBezTo>
                    <a:pt x="8969" y="12114"/>
                    <a:pt x="8998" y="12121"/>
                    <a:pt x="9027" y="12128"/>
                  </a:cubicBezTo>
                  <a:cubicBezTo>
                    <a:pt x="9049" y="12135"/>
                    <a:pt x="9072" y="12143"/>
                    <a:pt x="9095" y="12150"/>
                  </a:cubicBezTo>
                  <a:cubicBezTo>
                    <a:pt x="9120" y="12159"/>
                    <a:pt x="9148" y="12168"/>
                    <a:pt x="9175" y="12175"/>
                  </a:cubicBezTo>
                  <a:cubicBezTo>
                    <a:pt x="9215" y="12183"/>
                    <a:pt x="9255" y="12191"/>
                    <a:pt x="9296" y="12200"/>
                  </a:cubicBezTo>
                  <a:lnTo>
                    <a:pt x="9326" y="12206"/>
                  </a:lnTo>
                  <a:cubicBezTo>
                    <a:pt x="9354" y="12212"/>
                    <a:pt x="9382" y="12216"/>
                    <a:pt x="9410" y="12217"/>
                  </a:cubicBezTo>
                  <a:cubicBezTo>
                    <a:pt x="9434" y="12218"/>
                    <a:pt x="9458" y="12221"/>
                    <a:pt x="9481" y="12224"/>
                  </a:cubicBezTo>
                  <a:cubicBezTo>
                    <a:pt x="9503" y="12229"/>
                    <a:pt x="9526" y="12236"/>
                    <a:pt x="9549" y="12244"/>
                  </a:cubicBezTo>
                  <a:cubicBezTo>
                    <a:pt x="9574" y="12253"/>
                    <a:pt x="9602" y="12263"/>
                    <a:pt x="9630" y="12267"/>
                  </a:cubicBezTo>
                  <a:cubicBezTo>
                    <a:pt x="9681" y="12276"/>
                    <a:pt x="9732" y="12285"/>
                    <a:pt x="9784" y="12294"/>
                  </a:cubicBezTo>
                  <a:cubicBezTo>
                    <a:pt x="9796" y="12297"/>
                    <a:pt x="9809" y="12297"/>
                    <a:pt x="9822" y="12297"/>
                  </a:cubicBezTo>
                  <a:cubicBezTo>
                    <a:pt x="9838" y="12297"/>
                    <a:pt x="9854" y="12296"/>
                    <a:pt x="9870" y="12296"/>
                  </a:cubicBezTo>
                  <a:cubicBezTo>
                    <a:pt x="9885" y="12295"/>
                    <a:pt x="9899" y="12294"/>
                    <a:pt x="9913" y="12294"/>
                  </a:cubicBezTo>
                  <a:cubicBezTo>
                    <a:pt x="9922" y="12294"/>
                    <a:pt x="9931" y="12294"/>
                    <a:pt x="9939" y="12296"/>
                  </a:cubicBezTo>
                  <a:cubicBezTo>
                    <a:pt x="9962" y="12298"/>
                    <a:pt x="9986" y="12303"/>
                    <a:pt x="10009" y="12309"/>
                  </a:cubicBezTo>
                  <a:cubicBezTo>
                    <a:pt x="10036" y="12315"/>
                    <a:pt x="10064" y="12322"/>
                    <a:pt x="10090" y="12326"/>
                  </a:cubicBezTo>
                  <a:cubicBezTo>
                    <a:pt x="10118" y="12331"/>
                    <a:pt x="10147" y="12331"/>
                    <a:pt x="10174" y="12332"/>
                  </a:cubicBezTo>
                  <a:cubicBezTo>
                    <a:pt x="10198" y="12333"/>
                    <a:pt x="10221" y="12333"/>
                    <a:pt x="10245" y="12337"/>
                  </a:cubicBezTo>
                  <a:cubicBezTo>
                    <a:pt x="10266" y="12339"/>
                    <a:pt x="10289" y="12345"/>
                    <a:pt x="10313" y="12351"/>
                  </a:cubicBezTo>
                  <a:cubicBezTo>
                    <a:pt x="10341" y="12359"/>
                    <a:pt x="10368" y="12367"/>
                    <a:pt x="10397" y="12370"/>
                  </a:cubicBezTo>
                  <a:cubicBezTo>
                    <a:pt x="10411" y="12370"/>
                    <a:pt x="10425" y="12370"/>
                    <a:pt x="10440" y="12370"/>
                  </a:cubicBezTo>
                  <a:cubicBezTo>
                    <a:pt x="10454" y="12370"/>
                    <a:pt x="10468" y="12370"/>
                    <a:pt x="10481" y="12370"/>
                  </a:cubicBezTo>
                  <a:cubicBezTo>
                    <a:pt x="10494" y="12369"/>
                    <a:pt x="10505" y="12369"/>
                    <a:pt x="10517" y="12369"/>
                  </a:cubicBezTo>
                  <a:cubicBezTo>
                    <a:pt x="10529" y="12369"/>
                    <a:pt x="10541" y="12369"/>
                    <a:pt x="10553" y="12370"/>
                  </a:cubicBezTo>
                  <a:cubicBezTo>
                    <a:pt x="10576" y="12373"/>
                    <a:pt x="10601" y="12376"/>
                    <a:pt x="10623" y="12379"/>
                  </a:cubicBezTo>
                  <a:cubicBezTo>
                    <a:pt x="10651" y="12384"/>
                    <a:pt x="10678" y="12388"/>
                    <a:pt x="10707" y="12390"/>
                  </a:cubicBezTo>
                  <a:cubicBezTo>
                    <a:pt x="10731" y="12391"/>
                    <a:pt x="10754" y="12394"/>
                    <a:pt x="10778" y="12397"/>
                  </a:cubicBezTo>
                  <a:cubicBezTo>
                    <a:pt x="10805" y="12402"/>
                    <a:pt x="10834" y="12405"/>
                    <a:pt x="10862" y="12406"/>
                  </a:cubicBezTo>
                  <a:cubicBezTo>
                    <a:pt x="10885" y="12408"/>
                    <a:pt x="10908" y="12409"/>
                    <a:pt x="10932" y="12412"/>
                  </a:cubicBezTo>
                  <a:cubicBezTo>
                    <a:pt x="10961" y="12416"/>
                    <a:pt x="10989" y="12418"/>
                    <a:pt x="11017" y="12420"/>
                  </a:cubicBezTo>
                  <a:lnTo>
                    <a:pt x="11052" y="12422"/>
                  </a:lnTo>
                  <a:cubicBezTo>
                    <a:pt x="11093" y="12423"/>
                    <a:pt x="11132" y="12425"/>
                    <a:pt x="11173" y="12425"/>
                  </a:cubicBezTo>
                  <a:lnTo>
                    <a:pt x="11178" y="12425"/>
                  </a:lnTo>
                  <a:cubicBezTo>
                    <a:pt x="11205" y="12425"/>
                    <a:pt x="11232" y="12420"/>
                    <a:pt x="11260" y="12406"/>
                  </a:cubicBezTo>
                  <a:cubicBezTo>
                    <a:pt x="11286" y="12400"/>
                    <a:pt x="11308" y="12395"/>
                    <a:pt x="11329" y="12395"/>
                  </a:cubicBezTo>
                  <a:cubicBezTo>
                    <a:pt x="11354" y="12395"/>
                    <a:pt x="11375" y="12399"/>
                    <a:pt x="11400" y="12400"/>
                  </a:cubicBezTo>
                  <a:cubicBezTo>
                    <a:pt x="11423" y="12403"/>
                    <a:pt x="11446" y="12405"/>
                    <a:pt x="11469" y="12405"/>
                  </a:cubicBezTo>
                  <a:cubicBezTo>
                    <a:pt x="11474" y="12405"/>
                    <a:pt x="11478" y="12405"/>
                    <a:pt x="11483" y="12405"/>
                  </a:cubicBezTo>
                  <a:lnTo>
                    <a:pt x="11515" y="12405"/>
                  </a:lnTo>
                  <a:cubicBezTo>
                    <a:pt x="11556" y="12405"/>
                    <a:pt x="11598" y="12405"/>
                    <a:pt x="11639" y="12403"/>
                  </a:cubicBezTo>
                  <a:cubicBezTo>
                    <a:pt x="11645" y="12403"/>
                    <a:pt x="11651" y="12403"/>
                    <a:pt x="11657" y="12403"/>
                  </a:cubicBezTo>
                  <a:cubicBezTo>
                    <a:pt x="11675" y="12403"/>
                    <a:pt x="11692" y="12405"/>
                    <a:pt x="11711" y="12406"/>
                  </a:cubicBezTo>
                  <a:cubicBezTo>
                    <a:pt x="11736" y="12407"/>
                    <a:pt x="11760" y="12410"/>
                    <a:pt x="11784" y="12410"/>
                  </a:cubicBezTo>
                  <a:cubicBezTo>
                    <a:pt x="11788" y="12410"/>
                    <a:pt x="11792" y="12410"/>
                    <a:pt x="11796" y="12409"/>
                  </a:cubicBezTo>
                  <a:cubicBezTo>
                    <a:pt x="11822" y="12407"/>
                    <a:pt x="11851" y="12403"/>
                    <a:pt x="11878" y="12399"/>
                  </a:cubicBezTo>
                  <a:cubicBezTo>
                    <a:pt x="11902" y="12395"/>
                    <a:pt x="11925" y="12391"/>
                    <a:pt x="11949" y="12389"/>
                  </a:cubicBezTo>
                  <a:cubicBezTo>
                    <a:pt x="11956" y="12389"/>
                    <a:pt x="11962" y="12388"/>
                    <a:pt x="11968" y="12388"/>
                  </a:cubicBezTo>
                  <a:cubicBezTo>
                    <a:pt x="11985" y="12388"/>
                    <a:pt x="12003" y="12390"/>
                    <a:pt x="12021" y="12391"/>
                  </a:cubicBezTo>
                  <a:cubicBezTo>
                    <a:pt x="12041" y="12392"/>
                    <a:pt x="12060" y="12394"/>
                    <a:pt x="12079" y="12394"/>
                  </a:cubicBezTo>
                  <a:cubicBezTo>
                    <a:pt x="12088" y="12394"/>
                    <a:pt x="12097" y="12393"/>
                    <a:pt x="12106" y="12393"/>
                  </a:cubicBezTo>
                  <a:cubicBezTo>
                    <a:pt x="12135" y="12389"/>
                    <a:pt x="12161" y="12385"/>
                    <a:pt x="12189" y="12380"/>
                  </a:cubicBezTo>
                  <a:cubicBezTo>
                    <a:pt x="12214" y="12376"/>
                    <a:pt x="12235" y="12371"/>
                    <a:pt x="12260" y="12370"/>
                  </a:cubicBezTo>
                  <a:cubicBezTo>
                    <a:pt x="12289" y="12368"/>
                    <a:pt x="12316" y="12359"/>
                    <a:pt x="12343" y="12351"/>
                  </a:cubicBezTo>
                  <a:cubicBezTo>
                    <a:pt x="12366" y="12344"/>
                    <a:pt x="12389" y="12337"/>
                    <a:pt x="12411" y="12334"/>
                  </a:cubicBezTo>
                  <a:cubicBezTo>
                    <a:pt x="12417" y="12334"/>
                    <a:pt x="12423" y="12334"/>
                    <a:pt x="12429" y="12334"/>
                  </a:cubicBezTo>
                  <a:cubicBezTo>
                    <a:pt x="12446" y="12334"/>
                    <a:pt x="12463" y="12335"/>
                    <a:pt x="12481" y="12337"/>
                  </a:cubicBezTo>
                  <a:cubicBezTo>
                    <a:pt x="12498" y="12338"/>
                    <a:pt x="12515" y="12338"/>
                    <a:pt x="12531" y="12338"/>
                  </a:cubicBezTo>
                  <a:cubicBezTo>
                    <a:pt x="12543" y="12338"/>
                    <a:pt x="12555" y="12338"/>
                    <a:pt x="12567" y="12337"/>
                  </a:cubicBezTo>
                  <a:cubicBezTo>
                    <a:pt x="12596" y="12333"/>
                    <a:pt x="12623" y="12326"/>
                    <a:pt x="12650" y="12319"/>
                  </a:cubicBezTo>
                  <a:cubicBezTo>
                    <a:pt x="12671" y="12310"/>
                    <a:pt x="12696" y="12304"/>
                    <a:pt x="12719" y="12302"/>
                  </a:cubicBezTo>
                  <a:cubicBezTo>
                    <a:pt x="12746" y="12297"/>
                    <a:pt x="12776" y="12291"/>
                    <a:pt x="12803" y="12286"/>
                  </a:cubicBezTo>
                  <a:cubicBezTo>
                    <a:pt x="12825" y="12282"/>
                    <a:pt x="12847" y="12277"/>
                    <a:pt x="12870" y="12274"/>
                  </a:cubicBezTo>
                  <a:cubicBezTo>
                    <a:pt x="12893" y="12271"/>
                    <a:pt x="12917" y="12270"/>
                    <a:pt x="12941" y="12270"/>
                  </a:cubicBezTo>
                  <a:cubicBezTo>
                    <a:pt x="12968" y="12270"/>
                    <a:pt x="12996" y="12268"/>
                    <a:pt x="13025" y="12264"/>
                  </a:cubicBezTo>
                  <a:cubicBezTo>
                    <a:pt x="13052" y="12259"/>
                    <a:pt x="13080" y="12250"/>
                    <a:pt x="13106" y="12242"/>
                  </a:cubicBezTo>
                  <a:cubicBezTo>
                    <a:pt x="13129" y="12235"/>
                    <a:pt x="13153" y="12229"/>
                    <a:pt x="13176" y="12224"/>
                  </a:cubicBezTo>
                  <a:cubicBezTo>
                    <a:pt x="13198" y="12219"/>
                    <a:pt x="13222" y="12218"/>
                    <a:pt x="13247" y="12217"/>
                  </a:cubicBezTo>
                  <a:cubicBezTo>
                    <a:pt x="13275" y="12216"/>
                    <a:pt x="13304" y="12213"/>
                    <a:pt x="13330" y="12207"/>
                  </a:cubicBezTo>
                  <a:cubicBezTo>
                    <a:pt x="13348" y="12205"/>
                    <a:pt x="13359" y="12188"/>
                    <a:pt x="13356" y="12170"/>
                  </a:cubicBezTo>
                  <a:cubicBezTo>
                    <a:pt x="13354" y="12154"/>
                    <a:pt x="13340" y="12144"/>
                    <a:pt x="13325" y="12144"/>
                  </a:cubicBezTo>
                  <a:cubicBezTo>
                    <a:pt x="13323" y="12144"/>
                    <a:pt x="13320" y="12144"/>
                    <a:pt x="13318" y="12144"/>
                  </a:cubicBezTo>
                  <a:cubicBezTo>
                    <a:pt x="13294" y="12150"/>
                    <a:pt x="13269" y="12152"/>
                    <a:pt x="13243" y="12153"/>
                  </a:cubicBezTo>
                  <a:cubicBezTo>
                    <a:pt x="13216" y="12156"/>
                    <a:pt x="13191" y="12158"/>
                    <a:pt x="13166" y="12162"/>
                  </a:cubicBezTo>
                  <a:cubicBezTo>
                    <a:pt x="13140" y="12167"/>
                    <a:pt x="13116" y="12175"/>
                    <a:pt x="13089" y="12182"/>
                  </a:cubicBezTo>
                  <a:cubicBezTo>
                    <a:pt x="13064" y="12188"/>
                    <a:pt x="13040" y="12195"/>
                    <a:pt x="13015" y="12200"/>
                  </a:cubicBezTo>
                  <a:cubicBezTo>
                    <a:pt x="12990" y="12205"/>
                    <a:pt x="12966" y="12206"/>
                    <a:pt x="12940" y="12206"/>
                  </a:cubicBezTo>
                  <a:cubicBezTo>
                    <a:pt x="12914" y="12207"/>
                    <a:pt x="12887" y="12207"/>
                    <a:pt x="12862" y="12212"/>
                  </a:cubicBezTo>
                  <a:cubicBezTo>
                    <a:pt x="12837" y="12216"/>
                    <a:pt x="12814" y="12219"/>
                    <a:pt x="12791" y="12224"/>
                  </a:cubicBezTo>
                  <a:cubicBezTo>
                    <a:pt x="12762" y="12229"/>
                    <a:pt x="12736" y="12235"/>
                    <a:pt x="12708" y="12238"/>
                  </a:cubicBezTo>
                  <a:cubicBezTo>
                    <a:pt x="12681" y="12242"/>
                    <a:pt x="12653" y="12248"/>
                    <a:pt x="12629" y="12256"/>
                  </a:cubicBezTo>
                  <a:cubicBezTo>
                    <a:pt x="12604" y="12264"/>
                    <a:pt x="12581" y="12270"/>
                    <a:pt x="12556" y="12273"/>
                  </a:cubicBezTo>
                  <a:cubicBezTo>
                    <a:pt x="12549" y="12274"/>
                    <a:pt x="12542" y="12274"/>
                    <a:pt x="12535" y="12274"/>
                  </a:cubicBezTo>
                  <a:cubicBezTo>
                    <a:pt x="12519" y="12274"/>
                    <a:pt x="12502" y="12272"/>
                    <a:pt x="12484" y="12271"/>
                  </a:cubicBezTo>
                  <a:cubicBezTo>
                    <a:pt x="12469" y="12269"/>
                    <a:pt x="12453" y="12268"/>
                    <a:pt x="12437" y="12268"/>
                  </a:cubicBezTo>
                  <a:cubicBezTo>
                    <a:pt x="12425" y="12268"/>
                    <a:pt x="12414" y="12269"/>
                    <a:pt x="12402" y="12270"/>
                  </a:cubicBezTo>
                  <a:cubicBezTo>
                    <a:pt x="12373" y="12273"/>
                    <a:pt x="12348" y="12280"/>
                    <a:pt x="12323" y="12288"/>
                  </a:cubicBezTo>
                  <a:cubicBezTo>
                    <a:pt x="12296" y="12296"/>
                    <a:pt x="12274" y="12303"/>
                    <a:pt x="12251" y="12304"/>
                  </a:cubicBezTo>
                  <a:cubicBezTo>
                    <a:pt x="12226" y="12307"/>
                    <a:pt x="12199" y="12310"/>
                    <a:pt x="12174" y="12315"/>
                  </a:cubicBezTo>
                  <a:cubicBezTo>
                    <a:pt x="12149" y="12320"/>
                    <a:pt x="12124" y="12325"/>
                    <a:pt x="12098" y="12326"/>
                  </a:cubicBezTo>
                  <a:cubicBezTo>
                    <a:pt x="12091" y="12326"/>
                    <a:pt x="12083" y="12326"/>
                    <a:pt x="12076" y="12326"/>
                  </a:cubicBezTo>
                  <a:cubicBezTo>
                    <a:pt x="12058" y="12326"/>
                    <a:pt x="12040" y="12326"/>
                    <a:pt x="12022" y="12325"/>
                  </a:cubicBezTo>
                  <a:cubicBezTo>
                    <a:pt x="12004" y="12323"/>
                    <a:pt x="11984" y="12322"/>
                    <a:pt x="11964" y="12322"/>
                  </a:cubicBezTo>
                  <a:cubicBezTo>
                    <a:pt x="11957" y="12322"/>
                    <a:pt x="11950" y="12322"/>
                    <a:pt x="11943" y="12322"/>
                  </a:cubicBezTo>
                  <a:cubicBezTo>
                    <a:pt x="11917" y="12325"/>
                    <a:pt x="11890" y="12328"/>
                    <a:pt x="11865" y="12333"/>
                  </a:cubicBezTo>
                  <a:cubicBezTo>
                    <a:pt x="11839" y="12337"/>
                    <a:pt x="11815" y="12340"/>
                    <a:pt x="11790" y="12343"/>
                  </a:cubicBezTo>
                  <a:cubicBezTo>
                    <a:pt x="11786" y="12343"/>
                    <a:pt x="11782" y="12343"/>
                    <a:pt x="11779" y="12343"/>
                  </a:cubicBezTo>
                  <a:cubicBezTo>
                    <a:pt x="11756" y="12343"/>
                    <a:pt x="11734" y="12340"/>
                    <a:pt x="11712" y="12339"/>
                  </a:cubicBezTo>
                  <a:cubicBezTo>
                    <a:pt x="11693" y="12338"/>
                    <a:pt x="11673" y="12336"/>
                    <a:pt x="11653" y="12336"/>
                  </a:cubicBezTo>
                  <a:cubicBezTo>
                    <a:pt x="11647" y="12336"/>
                    <a:pt x="11641" y="12336"/>
                    <a:pt x="11635" y="12337"/>
                  </a:cubicBezTo>
                  <a:cubicBezTo>
                    <a:pt x="11593" y="12337"/>
                    <a:pt x="11553" y="12338"/>
                    <a:pt x="11512" y="12338"/>
                  </a:cubicBezTo>
                  <a:lnTo>
                    <a:pt x="11481" y="12338"/>
                  </a:lnTo>
                  <a:cubicBezTo>
                    <a:pt x="11454" y="12338"/>
                    <a:pt x="11429" y="12337"/>
                    <a:pt x="11403" y="12333"/>
                  </a:cubicBezTo>
                  <a:cubicBezTo>
                    <a:pt x="11378" y="12332"/>
                    <a:pt x="11351" y="12328"/>
                    <a:pt x="11326" y="12328"/>
                  </a:cubicBezTo>
                  <a:cubicBezTo>
                    <a:pt x="11323" y="12328"/>
                    <a:pt x="11319" y="12328"/>
                    <a:pt x="11316" y="12328"/>
                  </a:cubicBezTo>
                  <a:cubicBezTo>
                    <a:pt x="11292" y="12328"/>
                    <a:pt x="11267" y="12335"/>
                    <a:pt x="11242" y="12340"/>
                  </a:cubicBezTo>
                  <a:cubicBezTo>
                    <a:pt x="11217" y="12347"/>
                    <a:pt x="11194" y="12351"/>
                    <a:pt x="11172" y="12351"/>
                  </a:cubicBezTo>
                  <a:cubicBezTo>
                    <a:pt x="11132" y="12351"/>
                    <a:pt x="11091" y="12350"/>
                    <a:pt x="11052" y="12349"/>
                  </a:cubicBezTo>
                  <a:lnTo>
                    <a:pt x="11017" y="12347"/>
                  </a:lnTo>
                  <a:cubicBezTo>
                    <a:pt x="10990" y="12347"/>
                    <a:pt x="10962" y="12344"/>
                    <a:pt x="10937" y="12340"/>
                  </a:cubicBezTo>
                  <a:cubicBezTo>
                    <a:pt x="10913" y="12339"/>
                    <a:pt x="10887" y="12337"/>
                    <a:pt x="10863" y="12334"/>
                  </a:cubicBezTo>
                  <a:cubicBezTo>
                    <a:pt x="10835" y="12333"/>
                    <a:pt x="10810" y="12328"/>
                    <a:pt x="10784" y="12326"/>
                  </a:cubicBezTo>
                  <a:cubicBezTo>
                    <a:pt x="10758" y="12321"/>
                    <a:pt x="10733" y="12319"/>
                    <a:pt x="10708" y="12316"/>
                  </a:cubicBezTo>
                  <a:cubicBezTo>
                    <a:pt x="10681" y="12315"/>
                    <a:pt x="10655" y="12310"/>
                    <a:pt x="10629" y="12308"/>
                  </a:cubicBezTo>
                  <a:cubicBezTo>
                    <a:pt x="10605" y="12304"/>
                    <a:pt x="10580" y="12300"/>
                    <a:pt x="10555" y="12298"/>
                  </a:cubicBezTo>
                  <a:cubicBezTo>
                    <a:pt x="10543" y="12297"/>
                    <a:pt x="10530" y="12297"/>
                    <a:pt x="10516" y="12297"/>
                  </a:cubicBezTo>
                  <a:cubicBezTo>
                    <a:pt x="10503" y="12297"/>
                    <a:pt x="10490" y="12297"/>
                    <a:pt x="10477" y="12298"/>
                  </a:cubicBezTo>
                  <a:cubicBezTo>
                    <a:pt x="10461" y="12299"/>
                    <a:pt x="10447" y="12300"/>
                    <a:pt x="10433" y="12300"/>
                  </a:cubicBezTo>
                  <a:cubicBezTo>
                    <a:pt x="10422" y="12300"/>
                    <a:pt x="10411" y="12300"/>
                    <a:pt x="10400" y="12298"/>
                  </a:cubicBezTo>
                  <a:cubicBezTo>
                    <a:pt x="10376" y="12297"/>
                    <a:pt x="10354" y="12290"/>
                    <a:pt x="10328" y="12284"/>
                  </a:cubicBezTo>
                  <a:cubicBezTo>
                    <a:pt x="10302" y="12277"/>
                    <a:pt x="10277" y="12270"/>
                    <a:pt x="10249" y="12267"/>
                  </a:cubicBezTo>
                  <a:cubicBezTo>
                    <a:pt x="10223" y="12264"/>
                    <a:pt x="10198" y="12262"/>
                    <a:pt x="10173" y="12262"/>
                  </a:cubicBezTo>
                  <a:cubicBezTo>
                    <a:pt x="10146" y="12262"/>
                    <a:pt x="10121" y="12261"/>
                    <a:pt x="10095" y="12258"/>
                  </a:cubicBezTo>
                  <a:cubicBezTo>
                    <a:pt x="10070" y="12254"/>
                    <a:pt x="10045" y="12248"/>
                    <a:pt x="10019" y="12242"/>
                  </a:cubicBezTo>
                  <a:cubicBezTo>
                    <a:pt x="9993" y="12236"/>
                    <a:pt x="9969" y="12230"/>
                    <a:pt x="9944" y="12228"/>
                  </a:cubicBezTo>
                  <a:cubicBezTo>
                    <a:pt x="9928" y="12225"/>
                    <a:pt x="9912" y="12224"/>
                    <a:pt x="9897" y="12224"/>
                  </a:cubicBezTo>
                  <a:cubicBezTo>
                    <a:pt x="9885" y="12224"/>
                    <a:pt x="9873" y="12225"/>
                    <a:pt x="9860" y="12225"/>
                  </a:cubicBezTo>
                  <a:cubicBezTo>
                    <a:pt x="9849" y="12226"/>
                    <a:pt x="9837" y="12227"/>
                    <a:pt x="9827" y="12227"/>
                  </a:cubicBezTo>
                  <a:cubicBezTo>
                    <a:pt x="9813" y="12227"/>
                    <a:pt x="9800" y="12226"/>
                    <a:pt x="9787" y="12224"/>
                  </a:cubicBezTo>
                  <a:cubicBezTo>
                    <a:pt x="9738" y="12217"/>
                    <a:pt x="9686" y="12207"/>
                    <a:pt x="9636" y="12199"/>
                  </a:cubicBezTo>
                  <a:cubicBezTo>
                    <a:pt x="9612" y="12195"/>
                    <a:pt x="9589" y="12187"/>
                    <a:pt x="9563" y="12179"/>
                  </a:cubicBezTo>
                  <a:cubicBezTo>
                    <a:pt x="9539" y="12171"/>
                    <a:pt x="9514" y="12162"/>
                    <a:pt x="9488" y="12158"/>
                  </a:cubicBezTo>
                  <a:cubicBezTo>
                    <a:pt x="9462" y="12153"/>
                    <a:pt x="9435" y="12150"/>
                    <a:pt x="9410" y="12149"/>
                  </a:cubicBezTo>
                  <a:cubicBezTo>
                    <a:pt x="9383" y="12147"/>
                    <a:pt x="9357" y="12144"/>
                    <a:pt x="9333" y="12139"/>
                  </a:cubicBezTo>
                  <a:lnTo>
                    <a:pt x="9303" y="12133"/>
                  </a:lnTo>
                  <a:cubicBezTo>
                    <a:pt x="9264" y="12126"/>
                    <a:pt x="9223" y="12116"/>
                    <a:pt x="9183" y="12108"/>
                  </a:cubicBezTo>
                  <a:cubicBezTo>
                    <a:pt x="9159" y="12102"/>
                    <a:pt x="9133" y="12092"/>
                    <a:pt x="9109" y="12085"/>
                  </a:cubicBezTo>
                  <a:cubicBezTo>
                    <a:pt x="9085" y="12076"/>
                    <a:pt x="9061" y="12068"/>
                    <a:pt x="9036" y="12062"/>
                  </a:cubicBezTo>
                  <a:cubicBezTo>
                    <a:pt x="9007" y="12055"/>
                    <a:pt x="8981" y="12047"/>
                    <a:pt x="8953" y="12040"/>
                  </a:cubicBezTo>
                  <a:cubicBezTo>
                    <a:pt x="8932" y="12034"/>
                    <a:pt x="8909" y="12028"/>
                    <a:pt x="8889" y="12022"/>
                  </a:cubicBezTo>
                  <a:cubicBezTo>
                    <a:pt x="8862" y="12016"/>
                    <a:pt x="8838" y="12006"/>
                    <a:pt x="8814" y="11998"/>
                  </a:cubicBezTo>
                  <a:cubicBezTo>
                    <a:pt x="8789" y="11988"/>
                    <a:pt x="8765" y="11981"/>
                    <a:pt x="8741" y="11973"/>
                  </a:cubicBezTo>
                  <a:cubicBezTo>
                    <a:pt x="8691" y="11959"/>
                    <a:pt x="8642" y="11946"/>
                    <a:pt x="8593" y="11931"/>
                  </a:cubicBezTo>
                  <a:cubicBezTo>
                    <a:pt x="8565" y="11921"/>
                    <a:pt x="8539" y="11920"/>
                    <a:pt x="8511" y="11917"/>
                  </a:cubicBezTo>
                  <a:cubicBezTo>
                    <a:pt x="8485" y="11914"/>
                    <a:pt x="8461" y="11910"/>
                    <a:pt x="8441" y="11904"/>
                  </a:cubicBezTo>
                  <a:cubicBezTo>
                    <a:pt x="8418" y="11898"/>
                    <a:pt x="8396" y="11886"/>
                    <a:pt x="8374" y="11874"/>
                  </a:cubicBezTo>
                  <a:cubicBezTo>
                    <a:pt x="8350" y="11861"/>
                    <a:pt x="8327" y="11849"/>
                    <a:pt x="8299" y="11840"/>
                  </a:cubicBezTo>
                  <a:cubicBezTo>
                    <a:pt x="8275" y="11831"/>
                    <a:pt x="8250" y="11822"/>
                    <a:pt x="8226" y="11811"/>
                  </a:cubicBezTo>
                  <a:cubicBezTo>
                    <a:pt x="8204" y="11801"/>
                    <a:pt x="8181" y="11792"/>
                    <a:pt x="8157" y="11783"/>
                  </a:cubicBezTo>
                  <a:cubicBezTo>
                    <a:pt x="8129" y="11775"/>
                    <a:pt x="8103" y="11770"/>
                    <a:pt x="8075" y="11768"/>
                  </a:cubicBezTo>
                  <a:cubicBezTo>
                    <a:pt x="8049" y="11763"/>
                    <a:pt x="8025" y="11759"/>
                    <a:pt x="8005" y="11752"/>
                  </a:cubicBezTo>
                  <a:cubicBezTo>
                    <a:pt x="7980" y="11743"/>
                    <a:pt x="7957" y="11732"/>
                    <a:pt x="7933" y="11722"/>
                  </a:cubicBezTo>
                  <a:cubicBezTo>
                    <a:pt x="7910" y="11711"/>
                    <a:pt x="7887" y="11701"/>
                    <a:pt x="7863" y="11691"/>
                  </a:cubicBezTo>
                  <a:cubicBezTo>
                    <a:pt x="7837" y="11683"/>
                    <a:pt x="7813" y="11671"/>
                    <a:pt x="7788" y="11660"/>
                  </a:cubicBezTo>
                  <a:cubicBezTo>
                    <a:pt x="7766" y="11650"/>
                    <a:pt x="7744" y="11642"/>
                    <a:pt x="7722" y="11632"/>
                  </a:cubicBezTo>
                  <a:cubicBezTo>
                    <a:pt x="7698" y="11623"/>
                    <a:pt x="7675" y="11616"/>
                    <a:pt x="7651" y="11608"/>
                  </a:cubicBezTo>
                  <a:cubicBezTo>
                    <a:pt x="7627" y="11600"/>
                    <a:pt x="7601" y="11593"/>
                    <a:pt x="7577" y="11582"/>
                  </a:cubicBezTo>
                  <a:cubicBezTo>
                    <a:pt x="7542" y="11568"/>
                    <a:pt x="7505" y="11552"/>
                    <a:pt x="7472" y="11537"/>
                  </a:cubicBezTo>
                  <a:lnTo>
                    <a:pt x="7436" y="11522"/>
                  </a:lnTo>
                  <a:cubicBezTo>
                    <a:pt x="7413" y="11511"/>
                    <a:pt x="7390" y="11499"/>
                    <a:pt x="7370" y="11485"/>
                  </a:cubicBezTo>
                  <a:cubicBezTo>
                    <a:pt x="7347" y="11472"/>
                    <a:pt x="7324" y="11459"/>
                    <a:pt x="7300" y="11448"/>
                  </a:cubicBezTo>
                  <a:cubicBezTo>
                    <a:pt x="7275" y="11437"/>
                    <a:pt x="7251" y="11428"/>
                    <a:pt x="7226" y="11420"/>
                  </a:cubicBezTo>
                  <a:cubicBezTo>
                    <a:pt x="7201" y="11413"/>
                    <a:pt x="7177" y="11405"/>
                    <a:pt x="7154" y="11394"/>
                  </a:cubicBezTo>
                  <a:cubicBezTo>
                    <a:pt x="7132" y="11384"/>
                    <a:pt x="7109" y="11370"/>
                    <a:pt x="7089" y="11357"/>
                  </a:cubicBezTo>
                  <a:cubicBezTo>
                    <a:pt x="7066" y="11344"/>
                    <a:pt x="7043" y="11329"/>
                    <a:pt x="7020" y="11319"/>
                  </a:cubicBezTo>
                  <a:cubicBezTo>
                    <a:pt x="6998" y="11307"/>
                    <a:pt x="6975" y="11298"/>
                    <a:pt x="6951" y="11289"/>
                  </a:cubicBezTo>
                  <a:cubicBezTo>
                    <a:pt x="6927" y="11279"/>
                    <a:pt x="6902" y="11271"/>
                    <a:pt x="6879" y="11259"/>
                  </a:cubicBezTo>
                  <a:cubicBezTo>
                    <a:pt x="6856" y="11248"/>
                    <a:pt x="6836" y="11232"/>
                    <a:pt x="6814" y="11219"/>
                  </a:cubicBezTo>
                  <a:cubicBezTo>
                    <a:pt x="6793" y="11206"/>
                    <a:pt x="6770" y="11190"/>
                    <a:pt x="6747" y="11178"/>
                  </a:cubicBezTo>
                  <a:cubicBezTo>
                    <a:pt x="6723" y="11166"/>
                    <a:pt x="6698" y="11157"/>
                    <a:pt x="6672" y="11150"/>
                  </a:cubicBezTo>
                  <a:cubicBezTo>
                    <a:pt x="6648" y="11141"/>
                    <a:pt x="6624" y="11134"/>
                    <a:pt x="6604" y="11123"/>
                  </a:cubicBezTo>
                  <a:cubicBezTo>
                    <a:pt x="6583" y="11111"/>
                    <a:pt x="6562" y="11101"/>
                    <a:pt x="6539" y="11090"/>
                  </a:cubicBezTo>
                  <a:cubicBezTo>
                    <a:pt x="6515" y="11078"/>
                    <a:pt x="6490" y="11067"/>
                    <a:pt x="6467" y="11054"/>
                  </a:cubicBezTo>
                  <a:cubicBezTo>
                    <a:pt x="6443" y="11041"/>
                    <a:pt x="6423" y="11026"/>
                    <a:pt x="6400" y="11012"/>
                  </a:cubicBezTo>
                  <a:cubicBezTo>
                    <a:pt x="6378" y="10998"/>
                    <a:pt x="6357" y="10984"/>
                    <a:pt x="6335" y="10972"/>
                  </a:cubicBezTo>
                  <a:cubicBezTo>
                    <a:pt x="6315" y="10960"/>
                    <a:pt x="6297" y="10945"/>
                    <a:pt x="6275" y="10928"/>
                  </a:cubicBezTo>
                  <a:cubicBezTo>
                    <a:pt x="6254" y="10911"/>
                    <a:pt x="6235" y="10895"/>
                    <a:pt x="6211" y="10881"/>
                  </a:cubicBezTo>
                  <a:cubicBezTo>
                    <a:pt x="6186" y="10868"/>
                    <a:pt x="6160" y="10857"/>
                    <a:pt x="6136" y="10848"/>
                  </a:cubicBezTo>
                  <a:cubicBezTo>
                    <a:pt x="6111" y="10839"/>
                    <a:pt x="6090" y="10830"/>
                    <a:pt x="6069" y="10818"/>
                  </a:cubicBezTo>
                  <a:cubicBezTo>
                    <a:pt x="6048" y="10805"/>
                    <a:pt x="6024" y="10794"/>
                    <a:pt x="6001" y="10782"/>
                  </a:cubicBezTo>
                  <a:cubicBezTo>
                    <a:pt x="5977" y="10769"/>
                    <a:pt x="5954" y="10759"/>
                    <a:pt x="5933" y="10745"/>
                  </a:cubicBezTo>
                  <a:cubicBezTo>
                    <a:pt x="5912" y="10732"/>
                    <a:pt x="5891" y="10715"/>
                    <a:pt x="5869" y="10699"/>
                  </a:cubicBezTo>
                  <a:cubicBezTo>
                    <a:pt x="5850" y="10685"/>
                    <a:pt x="5829" y="10669"/>
                    <a:pt x="5807" y="10656"/>
                  </a:cubicBezTo>
                  <a:cubicBezTo>
                    <a:pt x="5783" y="10641"/>
                    <a:pt x="5760" y="10625"/>
                    <a:pt x="5738" y="10608"/>
                  </a:cubicBezTo>
                  <a:cubicBezTo>
                    <a:pt x="5718" y="10595"/>
                    <a:pt x="5700" y="10583"/>
                    <a:pt x="5680" y="10570"/>
                  </a:cubicBezTo>
                  <a:cubicBezTo>
                    <a:pt x="5657" y="10554"/>
                    <a:pt x="5638" y="10539"/>
                    <a:pt x="5617" y="10522"/>
                  </a:cubicBezTo>
                  <a:cubicBezTo>
                    <a:pt x="5597" y="10508"/>
                    <a:pt x="5577" y="10491"/>
                    <a:pt x="5557" y="10478"/>
                  </a:cubicBezTo>
                  <a:cubicBezTo>
                    <a:pt x="5536" y="10463"/>
                    <a:pt x="5517" y="10447"/>
                    <a:pt x="5497" y="10430"/>
                  </a:cubicBezTo>
                  <a:cubicBezTo>
                    <a:pt x="5478" y="10413"/>
                    <a:pt x="5457" y="10396"/>
                    <a:pt x="5437" y="10382"/>
                  </a:cubicBezTo>
                  <a:cubicBezTo>
                    <a:pt x="5412" y="10365"/>
                    <a:pt x="5387" y="10354"/>
                    <a:pt x="5360" y="10344"/>
                  </a:cubicBezTo>
                  <a:cubicBezTo>
                    <a:pt x="5339" y="10333"/>
                    <a:pt x="5316" y="10326"/>
                    <a:pt x="5297" y="10312"/>
                  </a:cubicBezTo>
                  <a:cubicBezTo>
                    <a:pt x="5279" y="10300"/>
                    <a:pt x="5266" y="10280"/>
                    <a:pt x="5249" y="10261"/>
                  </a:cubicBezTo>
                  <a:cubicBezTo>
                    <a:pt x="5232" y="10238"/>
                    <a:pt x="5214" y="10217"/>
                    <a:pt x="5190" y="10199"/>
                  </a:cubicBezTo>
                  <a:cubicBezTo>
                    <a:pt x="5165" y="10181"/>
                    <a:pt x="5139" y="10170"/>
                    <a:pt x="5111" y="10160"/>
                  </a:cubicBezTo>
                  <a:cubicBezTo>
                    <a:pt x="5087" y="10152"/>
                    <a:pt x="5064" y="10142"/>
                    <a:pt x="5048" y="10130"/>
                  </a:cubicBezTo>
                  <a:cubicBezTo>
                    <a:pt x="5021" y="10109"/>
                    <a:pt x="4995" y="10090"/>
                    <a:pt x="4969" y="10068"/>
                  </a:cubicBezTo>
                  <a:lnTo>
                    <a:pt x="4927" y="10035"/>
                  </a:lnTo>
                  <a:cubicBezTo>
                    <a:pt x="4906" y="10019"/>
                    <a:pt x="4887" y="10002"/>
                    <a:pt x="4867" y="9983"/>
                  </a:cubicBezTo>
                  <a:cubicBezTo>
                    <a:pt x="4848" y="9965"/>
                    <a:pt x="4830" y="9948"/>
                    <a:pt x="4809" y="9934"/>
                  </a:cubicBezTo>
                  <a:cubicBezTo>
                    <a:pt x="4790" y="9918"/>
                    <a:pt x="4772" y="9900"/>
                    <a:pt x="4754" y="9882"/>
                  </a:cubicBezTo>
                  <a:cubicBezTo>
                    <a:pt x="4734" y="9863"/>
                    <a:pt x="4716" y="9845"/>
                    <a:pt x="4697" y="9830"/>
                  </a:cubicBezTo>
                  <a:lnTo>
                    <a:pt x="4648" y="9790"/>
                  </a:lnTo>
                  <a:cubicBezTo>
                    <a:pt x="4625" y="9770"/>
                    <a:pt x="4601" y="9752"/>
                    <a:pt x="4578" y="9733"/>
                  </a:cubicBezTo>
                  <a:cubicBezTo>
                    <a:pt x="4559" y="9716"/>
                    <a:pt x="4540" y="9698"/>
                    <a:pt x="4522" y="9679"/>
                  </a:cubicBezTo>
                  <a:cubicBezTo>
                    <a:pt x="4504" y="9661"/>
                    <a:pt x="4486" y="9643"/>
                    <a:pt x="4467" y="9626"/>
                  </a:cubicBezTo>
                  <a:cubicBezTo>
                    <a:pt x="4446" y="9608"/>
                    <a:pt x="4425" y="9589"/>
                    <a:pt x="4406" y="9570"/>
                  </a:cubicBezTo>
                  <a:cubicBezTo>
                    <a:pt x="4388" y="9553"/>
                    <a:pt x="4371" y="9536"/>
                    <a:pt x="4351" y="9521"/>
                  </a:cubicBezTo>
                  <a:cubicBezTo>
                    <a:pt x="4313" y="9487"/>
                    <a:pt x="4275" y="9452"/>
                    <a:pt x="4238" y="9419"/>
                  </a:cubicBezTo>
                  <a:cubicBezTo>
                    <a:pt x="4216" y="9400"/>
                    <a:pt x="4192" y="9385"/>
                    <a:pt x="4167" y="9372"/>
                  </a:cubicBezTo>
                  <a:cubicBezTo>
                    <a:pt x="4147" y="9358"/>
                    <a:pt x="4125" y="9346"/>
                    <a:pt x="4109" y="9331"/>
                  </a:cubicBezTo>
                  <a:cubicBezTo>
                    <a:pt x="4092" y="9316"/>
                    <a:pt x="4080" y="9294"/>
                    <a:pt x="4067" y="9274"/>
                  </a:cubicBezTo>
                  <a:cubicBezTo>
                    <a:pt x="4051" y="9249"/>
                    <a:pt x="4037" y="9225"/>
                    <a:pt x="4015" y="9206"/>
                  </a:cubicBezTo>
                  <a:cubicBezTo>
                    <a:pt x="3994" y="9184"/>
                    <a:pt x="3967" y="9171"/>
                    <a:pt x="3943" y="9157"/>
                  </a:cubicBezTo>
                  <a:cubicBezTo>
                    <a:pt x="3921" y="9145"/>
                    <a:pt x="3900" y="9133"/>
                    <a:pt x="3885" y="9117"/>
                  </a:cubicBezTo>
                  <a:cubicBezTo>
                    <a:pt x="3868" y="9100"/>
                    <a:pt x="3851" y="9085"/>
                    <a:pt x="3834" y="9069"/>
                  </a:cubicBezTo>
                  <a:cubicBezTo>
                    <a:pt x="3815" y="9050"/>
                    <a:pt x="3794" y="9030"/>
                    <a:pt x="3774" y="9010"/>
                  </a:cubicBezTo>
                  <a:cubicBezTo>
                    <a:pt x="3756" y="8991"/>
                    <a:pt x="3737" y="8972"/>
                    <a:pt x="3722" y="8953"/>
                  </a:cubicBezTo>
                  <a:cubicBezTo>
                    <a:pt x="3705" y="8933"/>
                    <a:pt x="3688" y="8915"/>
                    <a:pt x="3671" y="8897"/>
                  </a:cubicBezTo>
                  <a:cubicBezTo>
                    <a:pt x="3653" y="8876"/>
                    <a:pt x="3634" y="8857"/>
                    <a:pt x="3619" y="8838"/>
                  </a:cubicBezTo>
                  <a:cubicBezTo>
                    <a:pt x="3602" y="8818"/>
                    <a:pt x="3585" y="8800"/>
                    <a:pt x="3568" y="8782"/>
                  </a:cubicBezTo>
                  <a:cubicBezTo>
                    <a:pt x="3550" y="8764"/>
                    <a:pt x="3536" y="8742"/>
                    <a:pt x="3522" y="8723"/>
                  </a:cubicBezTo>
                  <a:cubicBezTo>
                    <a:pt x="3505" y="8701"/>
                    <a:pt x="3489" y="8680"/>
                    <a:pt x="3471" y="8661"/>
                  </a:cubicBezTo>
                  <a:cubicBezTo>
                    <a:pt x="3453" y="8640"/>
                    <a:pt x="3435" y="8621"/>
                    <a:pt x="3419" y="8600"/>
                  </a:cubicBezTo>
                  <a:cubicBezTo>
                    <a:pt x="3403" y="8580"/>
                    <a:pt x="3389" y="8561"/>
                    <a:pt x="3372" y="8543"/>
                  </a:cubicBezTo>
                  <a:cubicBezTo>
                    <a:pt x="3349" y="8519"/>
                    <a:pt x="3328" y="8494"/>
                    <a:pt x="3305" y="8469"/>
                  </a:cubicBezTo>
                  <a:lnTo>
                    <a:pt x="3269" y="8428"/>
                  </a:lnTo>
                  <a:cubicBezTo>
                    <a:pt x="3252" y="8410"/>
                    <a:pt x="3232" y="8392"/>
                    <a:pt x="3214" y="8374"/>
                  </a:cubicBezTo>
                  <a:cubicBezTo>
                    <a:pt x="3195" y="8356"/>
                    <a:pt x="3177" y="8340"/>
                    <a:pt x="3160" y="8319"/>
                  </a:cubicBezTo>
                  <a:cubicBezTo>
                    <a:pt x="3140" y="8297"/>
                    <a:pt x="3120" y="8274"/>
                    <a:pt x="3101" y="8251"/>
                  </a:cubicBezTo>
                  <a:lnTo>
                    <a:pt x="3059" y="8202"/>
                  </a:lnTo>
                  <a:cubicBezTo>
                    <a:pt x="3043" y="8182"/>
                    <a:pt x="3023" y="8164"/>
                    <a:pt x="3005" y="8146"/>
                  </a:cubicBezTo>
                  <a:cubicBezTo>
                    <a:pt x="2986" y="8128"/>
                    <a:pt x="2968" y="8111"/>
                    <a:pt x="2952" y="8091"/>
                  </a:cubicBezTo>
                  <a:cubicBezTo>
                    <a:pt x="2937" y="8073"/>
                    <a:pt x="2922" y="8056"/>
                    <a:pt x="2906" y="8038"/>
                  </a:cubicBezTo>
                  <a:cubicBezTo>
                    <a:pt x="2888" y="8015"/>
                    <a:pt x="2870" y="7995"/>
                    <a:pt x="2852" y="7973"/>
                  </a:cubicBezTo>
                  <a:cubicBezTo>
                    <a:pt x="2839" y="7955"/>
                    <a:pt x="2827" y="7934"/>
                    <a:pt x="2814" y="7911"/>
                  </a:cubicBezTo>
                  <a:cubicBezTo>
                    <a:pt x="2801" y="7888"/>
                    <a:pt x="2787" y="7864"/>
                    <a:pt x="2771" y="7841"/>
                  </a:cubicBezTo>
                  <a:cubicBezTo>
                    <a:pt x="2754" y="7820"/>
                    <a:pt x="2736" y="7801"/>
                    <a:pt x="2718" y="7783"/>
                  </a:cubicBezTo>
                  <a:cubicBezTo>
                    <a:pt x="2701" y="7764"/>
                    <a:pt x="2682" y="7746"/>
                    <a:pt x="2668" y="7726"/>
                  </a:cubicBezTo>
                  <a:cubicBezTo>
                    <a:pt x="2652" y="7706"/>
                    <a:pt x="2635" y="7688"/>
                    <a:pt x="2619" y="7669"/>
                  </a:cubicBezTo>
                  <a:cubicBezTo>
                    <a:pt x="2602" y="7649"/>
                    <a:pt x="2584" y="7629"/>
                    <a:pt x="2569" y="7608"/>
                  </a:cubicBezTo>
                  <a:cubicBezTo>
                    <a:pt x="2554" y="7589"/>
                    <a:pt x="2536" y="7568"/>
                    <a:pt x="2519" y="7549"/>
                  </a:cubicBezTo>
                  <a:cubicBezTo>
                    <a:pt x="2501" y="7529"/>
                    <a:pt x="2484" y="7511"/>
                    <a:pt x="2469" y="7489"/>
                  </a:cubicBezTo>
                  <a:cubicBezTo>
                    <a:pt x="2453" y="7470"/>
                    <a:pt x="2441" y="7450"/>
                    <a:pt x="2429" y="7427"/>
                  </a:cubicBezTo>
                  <a:cubicBezTo>
                    <a:pt x="2417" y="7403"/>
                    <a:pt x="2404" y="7380"/>
                    <a:pt x="2388" y="7360"/>
                  </a:cubicBezTo>
                  <a:cubicBezTo>
                    <a:pt x="2363" y="7325"/>
                    <a:pt x="2338" y="7290"/>
                    <a:pt x="2314" y="7256"/>
                  </a:cubicBezTo>
                  <a:lnTo>
                    <a:pt x="2300" y="7234"/>
                  </a:lnTo>
                  <a:cubicBezTo>
                    <a:pt x="2286" y="7215"/>
                    <a:pt x="2271" y="7195"/>
                    <a:pt x="2256" y="7175"/>
                  </a:cubicBezTo>
                  <a:cubicBezTo>
                    <a:pt x="2240" y="7154"/>
                    <a:pt x="2223" y="7131"/>
                    <a:pt x="2209" y="7110"/>
                  </a:cubicBezTo>
                  <a:cubicBezTo>
                    <a:pt x="2197" y="7092"/>
                    <a:pt x="2186" y="7069"/>
                    <a:pt x="2176" y="7045"/>
                  </a:cubicBezTo>
                  <a:cubicBezTo>
                    <a:pt x="2168" y="7021"/>
                    <a:pt x="2156" y="6995"/>
                    <a:pt x="2141" y="6971"/>
                  </a:cubicBezTo>
                  <a:cubicBezTo>
                    <a:pt x="2124" y="6947"/>
                    <a:pt x="2101" y="6926"/>
                    <a:pt x="2080" y="6908"/>
                  </a:cubicBezTo>
                  <a:cubicBezTo>
                    <a:pt x="2062" y="6892"/>
                    <a:pt x="2044" y="6877"/>
                    <a:pt x="2032" y="6858"/>
                  </a:cubicBezTo>
                  <a:cubicBezTo>
                    <a:pt x="2017" y="6838"/>
                    <a:pt x="2007" y="6816"/>
                    <a:pt x="1997" y="6792"/>
                  </a:cubicBezTo>
                  <a:cubicBezTo>
                    <a:pt x="1985" y="6768"/>
                    <a:pt x="1973" y="6743"/>
                    <a:pt x="1959" y="6720"/>
                  </a:cubicBezTo>
                  <a:cubicBezTo>
                    <a:pt x="1945" y="6699"/>
                    <a:pt x="1931" y="6676"/>
                    <a:pt x="1919" y="6653"/>
                  </a:cubicBezTo>
                  <a:cubicBezTo>
                    <a:pt x="1907" y="6632"/>
                    <a:pt x="1895" y="6609"/>
                    <a:pt x="1882" y="6587"/>
                  </a:cubicBezTo>
                  <a:cubicBezTo>
                    <a:pt x="1868" y="6565"/>
                    <a:pt x="1853" y="6545"/>
                    <a:pt x="1836" y="6524"/>
                  </a:cubicBezTo>
                  <a:cubicBezTo>
                    <a:pt x="1821" y="6502"/>
                    <a:pt x="1805" y="6483"/>
                    <a:pt x="1792" y="6462"/>
                  </a:cubicBezTo>
                  <a:cubicBezTo>
                    <a:pt x="1779" y="6441"/>
                    <a:pt x="1763" y="6420"/>
                    <a:pt x="1750" y="6398"/>
                  </a:cubicBezTo>
                  <a:cubicBezTo>
                    <a:pt x="1734" y="6378"/>
                    <a:pt x="1721" y="6356"/>
                    <a:pt x="1707" y="6333"/>
                  </a:cubicBezTo>
                  <a:cubicBezTo>
                    <a:pt x="1695" y="6313"/>
                    <a:pt x="1688" y="6290"/>
                    <a:pt x="1679" y="6266"/>
                  </a:cubicBezTo>
                  <a:cubicBezTo>
                    <a:pt x="1671" y="6241"/>
                    <a:pt x="1661" y="6214"/>
                    <a:pt x="1648" y="6190"/>
                  </a:cubicBezTo>
                  <a:cubicBezTo>
                    <a:pt x="1635" y="6166"/>
                    <a:pt x="1621" y="6139"/>
                    <a:pt x="1607" y="6115"/>
                  </a:cubicBezTo>
                  <a:cubicBezTo>
                    <a:pt x="1597" y="6095"/>
                    <a:pt x="1585" y="6075"/>
                    <a:pt x="1574" y="6054"/>
                  </a:cubicBezTo>
                  <a:cubicBezTo>
                    <a:pt x="1562" y="6032"/>
                    <a:pt x="1546" y="6011"/>
                    <a:pt x="1532" y="5990"/>
                  </a:cubicBezTo>
                  <a:cubicBezTo>
                    <a:pt x="1518" y="5968"/>
                    <a:pt x="1503" y="5949"/>
                    <a:pt x="1491" y="5926"/>
                  </a:cubicBezTo>
                  <a:cubicBezTo>
                    <a:pt x="1477" y="5902"/>
                    <a:pt x="1466" y="5877"/>
                    <a:pt x="1454" y="5853"/>
                  </a:cubicBezTo>
                  <a:cubicBezTo>
                    <a:pt x="1445" y="5833"/>
                    <a:pt x="1434" y="5810"/>
                    <a:pt x="1421" y="5788"/>
                  </a:cubicBezTo>
                  <a:cubicBezTo>
                    <a:pt x="1411" y="5768"/>
                    <a:pt x="1398" y="5748"/>
                    <a:pt x="1388" y="5727"/>
                  </a:cubicBezTo>
                  <a:cubicBezTo>
                    <a:pt x="1374" y="5703"/>
                    <a:pt x="1360" y="5677"/>
                    <a:pt x="1348" y="5653"/>
                  </a:cubicBezTo>
                  <a:cubicBezTo>
                    <a:pt x="1335" y="5630"/>
                    <a:pt x="1321" y="5608"/>
                    <a:pt x="1308" y="5587"/>
                  </a:cubicBezTo>
                  <a:cubicBezTo>
                    <a:pt x="1296" y="5564"/>
                    <a:pt x="1282" y="5543"/>
                    <a:pt x="1270" y="5520"/>
                  </a:cubicBezTo>
                  <a:cubicBezTo>
                    <a:pt x="1259" y="5496"/>
                    <a:pt x="1243" y="5475"/>
                    <a:pt x="1230" y="5452"/>
                  </a:cubicBezTo>
                  <a:cubicBezTo>
                    <a:pt x="1217" y="5430"/>
                    <a:pt x="1203" y="5410"/>
                    <a:pt x="1193" y="5387"/>
                  </a:cubicBezTo>
                  <a:cubicBezTo>
                    <a:pt x="1182" y="5364"/>
                    <a:pt x="1173" y="5340"/>
                    <a:pt x="1164" y="5315"/>
                  </a:cubicBezTo>
                  <a:cubicBezTo>
                    <a:pt x="1155" y="5290"/>
                    <a:pt x="1145" y="5266"/>
                    <a:pt x="1136" y="5243"/>
                  </a:cubicBezTo>
                  <a:cubicBezTo>
                    <a:pt x="1124" y="5215"/>
                    <a:pt x="1109" y="5187"/>
                    <a:pt x="1097" y="5158"/>
                  </a:cubicBezTo>
                  <a:lnTo>
                    <a:pt x="1071" y="5102"/>
                  </a:lnTo>
                  <a:cubicBezTo>
                    <a:pt x="1061" y="5082"/>
                    <a:pt x="1052" y="5060"/>
                    <a:pt x="1041" y="5039"/>
                  </a:cubicBezTo>
                  <a:cubicBezTo>
                    <a:pt x="1029" y="5015"/>
                    <a:pt x="1016" y="4988"/>
                    <a:pt x="1005" y="4963"/>
                  </a:cubicBezTo>
                  <a:cubicBezTo>
                    <a:pt x="993" y="4939"/>
                    <a:pt x="984" y="4913"/>
                    <a:pt x="973" y="4888"/>
                  </a:cubicBezTo>
                  <a:cubicBezTo>
                    <a:pt x="964" y="4865"/>
                    <a:pt x="955" y="4843"/>
                    <a:pt x="945" y="4821"/>
                  </a:cubicBezTo>
                  <a:cubicBezTo>
                    <a:pt x="937" y="4799"/>
                    <a:pt x="927" y="4776"/>
                    <a:pt x="918" y="4756"/>
                  </a:cubicBezTo>
                  <a:cubicBezTo>
                    <a:pt x="907" y="4730"/>
                    <a:pt x="895" y="4706"/>
                    <a:pt x="884" y="4679"/>
                  </a:cubicBezTo>
                  <a:lnTo>
                    <a:pt x="857" y="4616"/>
                  </a:lnTo>
                  <a:cubicBezTo>
                    <a:pt x="845" y="4589"/>
                    <a:pt x="834" y="4563"/>
                    <a:pt x="823" y="4538"/>
                  </a:cubicBezTo>
                  <a:cubicBezTo>
                    <a:pt x="815" y="4516"/>
                    <a:pt x="810" y="4492"/>
                    <a:pt x="805" y="4466"/>
                  </a:cubicBezTo>
                  <a:cubicBezTo>
                    <a:pt x="800" y="4441"/>
                    <a:pt x="797" y="4413"/>
                    <a:pt x="786" y="4388"/>
                  </a:cubicBezTo>
                  <a:cubicBezTo>
                    <a:pt x="775" y="4362"/>
                    <a:pt x="767" y="4338"/>
                    <a:pt x="760" y="4312"/>
                  </a:cubicBezTo>
                  <a:cubicBezTo>
                    <a:pt x="754" y="4288"/>
                    <a:pt x="746" y="4264"/>
                    <a:pt x="737" y="4241"/>
                  </a:cubicBezTo>
                  <a:cubicBezTo>
                    <a:pt x="727" y="4217"/>
                    <a:pt x="715" y="4193"/>
                    <a:pt x="706" y="4170"/>
                  </a:cubicBezTo>
                  <a:cubicBezTo>
                    <a:pt x="695" y="4146"/>
                    <a:pt x="684" y="4125"/>
                    <a:pt x="675" y="4100"/>
                  </a:cubicBezTo>
                  <a:cubicBezTo>
                    <a:pt x="666" y="4074"/>
                    <a:pt x="655" y="4052"/>
                    <a:pt x="643" y="4028"/>
                  </a:cubicBezTo>
                  <a:cubicBezTo>
                    <a:pt x="633" y="4005"/>
                    <a:pt x="621" y="3982"/>
                    <a:pt x="612" y="3958"/>
                  </a:cubicBezTo>
                  <a:cubicBezTo>
                    <a:pt x="605" y="3935"/>
                    <a:pt x="594" y="3910"/>
                    <a:pt x="586" y="3888"/>
                  </a:cubicBezTo>
                  <a:cubicBezTo>
                    <a:pt x="575" y="3864"/>
                    <a:pt x="564" y="3840"/>
                    <a:pt x="557" y="3816"/>
                  </a:cubicBezTo>
                  <a:cubicBezTo>
                    <a:pt x="549" y="3789"/>
                    <a:pt x="542" y="3764"/>
                    <a:pt x="536" y="3738"/>
                  </a:cubicBezTo>
                  <a:cubicBezTo>
                    <a:pt x="530" y="3714"/>
                    <a:pt x="524" y="3690"/>
                    <a:pt x="515" y="3667"/>
                  </a:cubicBezTo>
                  <a:cubicBezTo>
                    <a:pt x="506" y="3638"/>
                    <a:pt x="497" y="3607"/>
                    <a:pt x="489" y="3577"/>
                  </a:cubicBezTo>
                  <a:lnTo>
                    <a:pt x="472" y="3520"/>
                  </a:lnTo>
                  <a:cubicBezTo>
                    <a:pt x="466" y="3496"/>
                    <a:pt x="461" y="3472"/>
                    <a:pt x="459" y="3446"/>
                  </a:cubicBezTo>
                  <a:cubicBezTo>
                    <a:pt x="454" y="3419"/>
                    <a:pt x="451" y="3393"/>
                    <a:pt x="443" y="3368"/>
                  </a:cubicBezTo>
                  <a:cubicBezTo>
                    <a:pt x="434" y="3337"/>
                    <a:pt x="425" y="3305"/>
                    <a:pt x="417" y="3273"/>
                  </a:cubicBezTo>
                  <a:lnTo>
                    <a:pt x="404" y="3219"/>
                  </a:lnTo>
                  <a:cubicBezTo>
                    <a:pt x="397" y="3190"/>
                    <a:pt x="388" y="3163"/>
                    <a:pt x="382" y="3134"/>
                  </a:cubicBezTo>
                  <a:cubicBezTo>
                    <a:pt x="379" y="3111"/>
                    <a:pt x="374" y="3090"/>
                    <a:pt x="368" y="3068"/>
                  </a:cubicBezTo>
                  <a:cubicBezTo>
                    <a:pt x="360" y="3041"/>
                    <a:pt x="346" y="3014"/>
                    <a:pt x="334" y="2990"/>
                  </a:cubicBezTo>
                  <a:cubicBezTo>
                    <a:pt x="324" y="2968"/>
                    <a:pt x="312" y="2946"/>
                    <a:pt x="307" y="2926"/>
                  </a:cubicBezTo>
                  <a:cubicBezTo>
                    <a:pt x="302" y="2903"/>
                    <a:pt x="300" y="2877"/>
                    <a:pt x="297" y="2850"/>
                  </a:cubicBezTo>
                  <a:cubicBezTo>
                    <a:pt x="295" y="2824"/>
                    <a:pt x="294" y="2798"/>
                    <a:pt x="288" y="2772"/>
                  </a:cubicBezTo>
                  <a:cubicBezTo>
                    <a:pt x="283" y="2748"/>
                    <a:pt x="279" y="2723"/>
                    <a:pt x="278" y="2698"/>
                  </a:cubicBezTo>
                  <a:cubicBezTo>
                    <a:pt x="277" y="2672"/>
                    <a:pt x="273" y="2647"/>
                    <a:pt x="270" y="2620"/>
                  </a:cubicBezTo>
                  <a:cubicBezTo>
                    <a:pt x="264" y="2592"/>
                    <a:pt x="253" y="2566"/>
                    <a:pt x="242" y="2542"/>
                  </a:cubicBezTo>
                  <a:cubicBezTo>
                    <a:pt x="231" y="2517"/>
                    <a:pt x="222" y="2497"/>
                    <a:pt x="218" y="2474"/>
                  </a:cubicBezTo>
                  <a:cubicBezTo>
                    <a:pt x="213" y="2451"/>
                    <a:pt x="208" y="2427"/>
                    <a:pt x="203" y="2402"/>
                  </a:cubicBezTo>
                  <a:cubicBezTo>
                    <a:pt x="196" y="2377"/>
                    <a:pt x="190" y="2350"/>
                    <a:pt x="186" y="2324"/>
                  </a:cubicBezTo>
                  <a:cubicBezTo>
                    <a:pt x="182" y="2303"/>
                    <a:pt x="184" y="2279"/>
                    <a:pt x="186" y="2253"/>
                  </a:cubicBezTo>
                  <a:cubicBezTo>
                    <a:pt x="188" y="2225"/>
                    <a:pt x="190" y="2199"/>
                    <a:pt x="186" y="2170"/>
                  </a:cubicBezTo>
                  <a:lnTo>
                    <a:pt x="176" y="2087"/>
                  </a:lnTo>
                  <a:cubicBezTo>
                    <a:pt x="175" y="2066"/>
                    <a:pt x="172" y="2041"/>
                    <a:pt x="169" y="2018"/>
                  </a:cubicBezTo>
                  <a:cubicBezTo>
                    <a:pt x="165" y="1993"/>
                    <a:pt x="159" y="1969"/>
                    <a:pt x="153" y="1942"/>
                  </a:cubicBezTo>
                  <a:cubicBezTo>
                    <a:pt x="147" y="1918"/>
                    <a:pt x="141" y="1894"/>
                    <a:pt x="139" y="1868"/>
                  </a:cubicBezTo>
                  <a:cubicBezTo>
                    <a:pt x="133" y="1817"/>
                    <a:pt x="127" y="1766"/>
                    <a:pt x="122" y="1716"/>
                  </a:cubicBezTo>
                  <a:cubicBezTo>
                    <a:pt x="119" y="1686"/>
                    <a:pt x="117" y="1660"/>
                    <a:pt x="116" y="1631"/>
                  </a:cubicBezTo>
                  <a:lnTo>
                    <a:pt x="111" y="1563"/>
                  </a:lnTo>
                  <a:lnTo>
                    <a:pt x="109" y="1527"/>
                  </a:lnTo>
                  <a:cubicBezTo>
                    <a:pt x="105" y="1488"/>
                    <a:pt x="102" y="1449"/>
                    <a:pt x="99" y="1409"/>
                  </a:cubicBezTo>
                  <a:cubicBezTo>
                    <a:pt x="96" y="1382"/>
                    <a:pt x="92" y="1357"/>
                    <a:pt x="86" y="1330"/>
                  </a:cubicBezTo>
                  <a:cubicBezTo>
                    <a:pt x="79" y="1306"/>
                    <a:pt x="75" y="1282"/>
                    <a:pt x="73" y="1258"/>
                  </a:cubicBezTo>
                  <a:cubicBezTo>
                    <a:pt x="73" y="1236"/>
                    <a:pt x="77" y="1212"/>
                    <a:pt x="81" y="1185"/>
                  </a:cubicBezTo>
                  <a:cubicBezTo>
                    <a:pt x="86" y="1158"/>
                    <a:pt x="90" y="1131"/>
                    <a:pt x="89" y="1104"/>
                  </a:cubicBezTo>
                  <a:cubicBezTo>
                    <a:pt x="89" y="1080"/>
                    <a:pt x="87" y="1057"/>
                    <a:pt x="86" y="1032"/>
                  </a:cubicBezTo>
                  <a:cubicBezTo>
                    <a:pt x="83" y="1003"/>
                    <a:pt x="81" y="977"/>
                    <a:pt x="81" y="949"/>
                  </a:cubicBezTo>
                  <a:lnTo>
                    <a:pt x="81" y="921"/>
                  </a:lnTo>
                  <a:lnTo>
                    <a:pt x="81" y="796"/>
                  </a:lnTo>
                  <a:cubicBezTo>
                    <a:pt x="83" y="770"/>
                    <a:pt x="78" y="742"/>
                    <a:pt x="73" y="716"/>
                  </a:cubicBezTo>
                  <a:cubicBezTo>
                    <a:pt x="69" y="691"/>
                    <a:pt x="65" y="667"/>
                    <a:pt x="66" y="644"/>
                  </a:cubicBezTo>
                  <a:cubicBezTo>
                    <a:pt x="66" y="622"/>
                    <a:pt x="73" y="598"/>
                    <a:pt x="81" y="573"/>
                  </a:cubicBezTo>
                  <a:cubicBezTo>
                    <a:pt x="90" y="548"/>
                    <a:pt x="98" y="521"/>
                    <a:pt x="99" y="492"/>
                  </a:cubicBezTo>
                  <a:cubicBezTo>
                    <a:pt x="101" y="468"/>
                    <a:pt x="101" y="445"/>
                    <a:pt x="101" y="421"/>
                  </a:cubicBezTo>
                  <a:cubicBezTo>
                    <a:pt x="101" y="394"/>
                    <a:pt x="102" y="366"/>
                    <a:pt x="104" y="340"/>
                  </a:cubicBezTo>
                  <a:cubicBezTo>
                    <a:pt x="107" y="312"/>
                    <a:pt x="104" y="285"/>
                    <a:pt x="102" y="258"/>
                  </a:cubicBezTo>
                  <a:cubicBezTo>
                    <a:pt x="101" y="233"/>
                    <a:pt x="98" y="208"/>
                    <a:pt x="101" y="185"/>
                  </a:cubicBezTo>
                  <a:lnTo>
                    <a:pt x="119" y="39"/>
                  </a:lnTo>
                  <a:lnTo>
                    <a:pt x="121" y="33"/>
                  </a:lnTo>
                  <a:cubicBezTo>
                    <a:pt x="122" y="15"/>
                    <a:pt x="110" y="3"/>
                    <a:pt x="92" y="0"/>
                  </a:cubicBezTo>
                  <a:cubicBezTo>
                    <a:pt x="90" y="0"/>
                    <a:pt x="89" y="0"/>
                    <a:pt x="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1"/>
            <p:cNvSpPr/>
            <p:nvPr/>
          </p:nvSpPr>
          <p:spPr>
            <a:xfrm>
              <a:off x="3819850" y="2556475"/>
              <a:ext cx="823250" cy="819425"/>
            </a:xfrm>
            <a:custGeom>
              <a:avLst/>
              <a:gdLst/>
              <a:ahLst/>
              <a:cxnLst/>
              <a:rect l="l" t="t" r="r" b="b"/>
              <a:pathLst>
                <a:path w="32930" h="32777" extrusionOk="0">
                  <a:moveTo>
                    <a:pt x="10090" y="0"/>
                  </a:moveTo>
                  <a:cubicBezTo>
                    <a:pt x="10039" y="0"/>
                    <a:pt x="9990" y="22"/>
                    <a:pt x="9938" y="23"/>
                  </a:cubicBezTo>
                  <a:cubicBezTo>
                    <a:pt x="9936" y="23"/>
                    <a:pt x="9934" y="23"/>
                    <a:pt x="9932" y="23"/>
                  </a:cubicBezTo>
                  <a:cubicBezTo>
                    <a:pt x="9886" y="23"/>
                    <a:pt x="9840" y="12"/>
                    <a:pt x="9794" y="12"/>
                  </a:cubicBezTo>
                  <a:cubicBezTo>
                    <a:pt x="9790" y="12"/>
                    <a:pt x="9786" y="12"/>
                    <a:pt x="9782" y="12"/>
                  </a:cubicBezTo>
                  <a:cubicBezTo>
                    <a:pt x="9731" y="17"/>
                    <a:pt x="9680" y="41"/>
                    <a:pt x="9629" y="47"/>
                  </a:cubicBezTo>
                  <a:cubicBezTo>
                    <a:pt x="9621" y="48"/>
                    <a:pt x="9612" y="49"/>
                    <a:pt x="9604" y="49"/>
                  </a:cubicBezTo>
                  <a:cubicBezTo>
                    <a:pt x="9573" y="49"/>
                    <a:pt x="9542" y="44"/>
                    <a:pt x="9511" y="44"/>
                  </a:cubicBezTo>
                  <a:cubicBezTo>
                    <a:pt x="9498" y="44"/>
                    <a:pt x="9484" y="45"/>
                    <a:pt x="9471" y="47"/>
                  </a:cubicBezTo>
                  <a:cubicBezTo>
                    <a:pt x="9419" y="57"/>
                    <a:pt x="9370" y="72"/>
                    <a:pt x="9320" y="84"/>
                  </a:cubicBezTo>
                  <a:cubicBezTo>
                    <a:pt x="9270" y="96"/>
                    <a:pt x="9222" y="115"/>
                    <a:pt x="9171" y="130"/>
                  </a:cubicBezTo>
                  <a:cubicBezTo>
                    <a:pt x="9121" y="144"/>
                    <a:pt x="9073" y="160"/>
                    <a:pt x="9023" y="176"/>
                  </a:cubicBezTo>
                  <a:cubicBezTo>
                    <a:pt x="8975" y="194"/>
                    <a:pt x="8928" y="216"/>
                    <a:pt x="8879" y="235"/>
                  </a:cubicBezTo>
                  <a:cubicBezTo>
                    <a:pt x="8832" y="255"/>
                    <a:pt x="8787" y="281"/>
                    <a:pt x="8740" y="305"/>
                  </a:cubicBezTo>
                  <a:cubicBezTo>
                    <a:pt x="8695" y="327"/>
                    <a:pt x="8642" y="342"/>
                    <a:pt x="8598" y="367"/>
                  </a:cubicBezTo>
                  <a:cubicBezTo>
                    <a:pt x="8553" y="393"/>
                    <a:pt x="8519" y="435"/>
                    <a:pt x="8475" y="464"/>
                  </a:cubicBezTo>
                  <a:cubicBezTo>
                    <a:pt x="8432" y="491"/>
                    <a:pt x="8393" y="526"/>
                    <a:pt x="8351" y="556"/>
                  </a:cubicBezTo>
                  <a:cubicBezTo>
                    <a:pt x="8310" y="586"/>
                    <a:pt x="8253" y="597"/>
                    <a:pt x="8212" y="630"/>
                  </a:cubicBezTo>
                  <a:cubicBezTo>
                    <a:pt x="8172" y="664"/>
                    <a:pt x="8138" y="703"/>
                    <a:pt x="8099" y="738"/>
                  </a:cubicBezTo>
                  <a:cubicBezTo>
                    <a:pt x="8054" y="766"/>
                    <a:pt x="8020" y="809"/>
                    <a:pt x="7978" y="838"/>
                  </a:cubicBezTo>
                  <a:cubicBezTo>
                    <a:pt x="7934" y="869"/>
                    <a:pt x="7887" y="890"/>
                    <a:pt x="7847" y="923"/>
                  </a:cubicBezTo>
                  <a:cubicBezTo>
                    <a:pt x="7805" y="955"/>
                    <a:pt x="7753" y="974"/>
                    <a:pt x="7714" y="1008"/>
                  </a:cubicBezTo>
                  <a:cubicBezTo>
                    <a:pt x="7674" y="1042"/>
                    <a:pt x="7639" y="1082"/>
                    <a:pt x="7601" y="1118"/>
                  </a:cubicBezTo>
                  <a:cubicBezTo>
                    <a:pt x="7564" y="1154"/>
                    <a:pt x="7523" y="1188"/>
                    <a:pt x="7487" y="1226"/>
                  </a:cubicBezTo>
                  <a:cubicBezTo>
                    <a:pt x="7454" y="1263"/>
                    <a:pt x="7432" y="1314"/>
                    <a:pt x="7399" y="1356"/>
                  </a:cubicBezTo>
                  <a:cubicBezTo>
                    <a:pt x="7365" y="1397"/>
                    <a:pt x="7324" y="1431"/>
                    <a:pt x="7294" y="1473"/>
                  </a:cubicBezTo>
                  <a:cubicBezTo>
                    <a:pt x="7262" y="1515"/>
                    <a:pt x="7238" y="1560"/>
                    <a:pt x="7209" y="1604"/>
                  </a:cubicBezTo>
                  <a:cubicBezTo>
                    <a:pt x="7181" y="1647"/>
                    <a:pt x="7153" y="1692"/>
                    <a:pt x="7128" y="1736"/>
                  </a:cubicBezTo>
                  <a:cubicBezTo>
                    <a:pt x="7100" y="1779"/>
                    <a:pt x="7088" y="1833"/>
                    <a:pt x="7064" y="1878"/>
                  </a:cubicBezTo>
                  <a:cubicBezTo>
                    <a:pt x="7039" y="1924"/>
                    <a:pt x="7014" y="1968"/>
                    <a:pt x="6991" y="2014"/>
                  </a:cubicBezTo>
                  <a:cubicBezTo>
                    <a:pt x="6969" y="2062"/>
                    <a:pt x="6940" y="2105"/>
                    <a:pt x="6921" y="2153"/>
                  </a:cubicBezTo>
                  <a:cubicBezTo>
                    <a:pt x="6899" y="2200"/>
                    <a:pt x="6861" y="2240"/>
                    <a:pt x="6843" y="2288"/>
                  </a:cubicBezTo>
                  <a:cubicBezTo>
                    <a:pt x="6824" y="2337"/>
                    <a:pt x="6825" y="2392"/>
                    <a:pt x="6807" y="2442"/>
                  </a:cubicBezTo>
                  <a:cubicBezTo>
                    <a:pt x="6789" y="2490"/>
                    <a:pt x="6767" y="2536"/>
                    <a:pt x="6751" y="2587"/>
                  </a:cubicBezTo>
                  <a:cubicBezTo>
                    <a:pt x="6734" y="2637"/>
                    <a:pt x="6705" y="2682"/>
                    <a:pt x="6690" y="2733"/>
                  </a:cubicBezTo>
                  <a:cubicBezTo>
                    <a:pt x="6675" y="2782"/>
                    <a:pt x="6663" y="2832"/>
                    <a:pt x="6648" y="2882"/>
                  </a:cubicBezTo>
                  <a:cubicBezTo>
                    <a:pt x="6634" y="2933"/>
                    <a:pt x="6636" y="2987"/>
                    <a:pt x="6621" y="3037"/>
                  </a:cubicBezTo>
                  <a:cubicBezTo>
                    <a:pt x="6609" y="3086"/>
                    <a:pt x="6589" y="3135"/>
                    <a:pt x="6577" y="3187"/>
                  </a:cubicBezTo>
                  <a:cubicBezTo>
                    <a:pt x="6565" y="3237"/>
                    <a:pt x="6571" y="3291"/>
                    <a:pt x="6558" y="3342"/>
                  </a:cubicBezTo>
                  <a:cubicBezTo>
                    <a:pt x="6548" y="3393"/>
                    <a:pt x="6539" y="3444"/>
                    <a:pt x="6528" y="3496"/>
                  </a:cubicBezTo>
                  <a:cubicBezTo>
                    <a:pt x="6517" y="3547"/>
                    <a:pt x="6486" y="3593"/>
                    <a:pt x="6475" y="3644"/>
                  </a:cubicBezTo>
                  <a:cubicBezTo>
                    <a:pt x="6465" y="3696"/>
                    <a:pt x="6470" y="3748"/>
                    <a:pt x="6460" y="3800"/>
                  </a:cubicBezTo>
                  <a:cubicBezTo>
                    <a:pt x="6451" y="3851"/>
                    <a:pt x="6436" y="3902"/>
                    <a:pt x="6426" y="3952"/>
                  </a:cubicBezTo>
                  <a:cubicBezTo>
                    <a:pt x="6418" y="4004"/>
                    <a:pt x="6409" y="4055"/>
                    <a:pt x="6401" y="4107"/>
                  </a:cubicBezTo>
                  <a:cubicBezTo>
                    <a:pt x="6391" y="4158"/>
                    <a:pt x="6366" y="4207"/>
                    <a:pt x="6357" y="4259"/>
                  </a:cubicBezTo>
                  <a:cubicBezTo>
                    <a:pt x="6348" y="4310"/>
                    <a:pt x="6338" y="4359"/>
                    <a:pt x="6327" y="4411"/>
                  </a:cubicBezTo>
                  <a:cubicBezTo>
                    <a:pt x="6317" y="4462"/>
                    <a:pt x="6333" y="4519"/>
                    <a:pt x="6323" y="4570"/>
                  </a:cubicBezTo>
                  <a:cubicBezTo>
                    <a:pt x="6315" y="4622"/>
                    <a:pt x="6303" y="4672"/>
                    <a:pt x="6292" y="4723"/>
                  </a:cubicBezTo>
                  <a:cubicBezTo>
                    <a:pt x="6281" y="4775"/>
                    <a:pt x="6268" y="4824"/>
                    <a:pt x="6257" y="4877"/>
                  </a:cubicBezTo>
                  <a:cubicBezTo>
                    <a:pt x="6247" y="4927"/>
                    <a:pt x="6231" y="4977"/>
                    <a:pt x="6221" y="5028"/>
                  </a:cubicBezTo>
                  <a:cubicBezTo>
                    <a:pt x="6211" y="5079"/>
                    <a:pt x="6189" y="5127"/>
                    <a:pt x="6177" y="5177"/>
                  </a:cubicBezTo>
                  <a:cubicBezTo>
                    <a:pt x="6165" y="5229"/>
                    <a:pt x="6151" y="5279"/>
                    <a:pt x="6138" y="5328"/>
                  </a:cubicBezTo>
                  <a:cubicBezTo>
                    <a:pt x="6124" y="5379"/>
                    <a:pt x="6126" y="5434"/>
                    <a:pt x="6112" y="5483"/>
                  </a:cubicBezTo>
                  <a:cubicBezTo>
                    <a:pt x="6098" y="5533"/>
                    <a:pt x="6075" y="5582"/>
                    <a:pt x="6061" y="5631"/>
                  </a:cubicBezTo>
                  <a:cubicBezTo>
                    <a:pt x="6045" y="5682"/>
                    <a:pt x="6030" y="5732"/>
                    <a:pt x="6013" y="5780"/>
                  </a:cubicBezTo>
                  <a:cubicBezTo>
                    <a:pt x="5996" y="5830"/>
                    <a:pt x="5975" y="5877"/>
                    <a:pt x="5956" y="5926"/>
                  </a:cubicBezTo>
                  <a:cubicBezTo>
                    <a:pt x="5938" y="5974"/>
                    <a:pt x="5930" y="6027"/>
                    <a:pt x="5910" y="6076"/>
                  </a:cubicBezTo>
                  <a:cubicBezTo>
                    <a:pt x="5891" y="6124"/>
                    <a:pt x="5861" y="6168"/>
                    <a:pt x="5839" y="6215"/>
                  </a:cubicBezTo>
                  <a:cubicBezTo>
                    <a:pt x="5818" y="6261"/>
                    <a:pt x="5788" y="6306"/>
                    <a:pt x="5764" y="6351"/>
                  </a:cubicBezTo>
                  <a:cubicBezTo>
                    <a:pt x="5740" y="6398"/>
                    <a:pt x="5712" y="6441"/>
                    <a:pt x="5686" y="6485"/>
                  </a:cubicBezTo>
                  <a:cubicBezTo>
                    <a:pt x="5661" y="6531"/>
                    <a:pt x="5649" y="6584"/>
                    <a:pt x="5620" y="6627"/>
                  </a:cubicBezTo>
                  <a:cubicBezTo>
                    <a:pt x="5591" y="6670"/>
                    <a:pt x="5548" y="6703"/>
                    <a:pt x="5518" y="6746"/>
                  </a:cubicBezTo>
                  <a:cubicBezTo>
                    <a:pt x="5488" y="6788"/>
                    <a:pt x="5461" y="6833"/>
                    <a:pt x="5427" y="6871"/>
                  </a:cubicBezTo>
                  <a:cubicBezTo>
                    <a:pt x="5394" y="6913"/>
                    <a:pt x="5363" y="6950"/>
                    <a:pt x="5327" y="6990"/>
                  </a:cubicBezTo>
                  <a:cubicBezTo>
                    <a:pt x="5292" y="7028"/>
                    <a:pt x="5266" y="7076"/>
                    <a:pt x="5227" y="7111"/>
                  </a:cubicBezTo>
                  <a:cubicBezTo>
                    <a:pt x="5190" y="7148"/>
                    <a:pt x="5149" y="7179"/>
                    <a:pt x="5110" y="7212"/>
                  </a:cubicBezTo>
                  <a:cubicBezTo>
                    <a:pt x="5070" y="7246"/>
                    <a:pt x="5021" y="7266"/>
                    <a:pt x="4979" y="7299"/>
                  </a:cubicBezTo>
                  <a:cubicBezTo>
                    <a:pt x="4939" y="7329"/>
                    <a:pt x="4898" y="7362"/>
                    <a:pt x="4854" y="7391"/>
                  </a:cubicBezTo>
                  <a:cubicBezTo>
                    <a:pt x="4812" y="7420"/>
                    <a:pt x="4776" y="7466"/>
                    <a:pt x="4729" y="7494"/>
                  </a:cubicBezTo>
                  <a:cubicBezTo>
                    <a:pt x="4728" y="7494"/>
                    <a:pt x="4727" y="7494"/>
                    <a:pt x="4726" y="7494"/>
                  </a:cubicBezTo>
                  <a:cubicBezTo>
                    <a:pt x="4675" y="7494"/>
                    <a:pt x="4622" y="7471"/>
                    <a:pt x="4573" y="7471"/>
                  </a:cubicBezTo>
                  <a:cubicBezTo>
                    <a:pt x="4572" y="7471"/>
                    <a:pt x="4571" y="7471"/>
                    <a:pt x="4570" y="7471"/>
                  </a:cubicBezTo>
                  <a:cubicBezTo>
                    <a:pt x="4516" y="7472"/>
                    <a:pt x="4464" y="7501"/>
                    <a:pt x="4413" y="7503"/>
                  </a:cubicBezTo>
                  <a:cubicBezTo>
                    <a:pt x="4409" y="7503"/>
                    <a:pt x="4404" y="7503"/>
                    <a:pt x="4399" y="7503"/>
                  </a:cubicBezTo>
                  <a:cubicBezTo>
                    <a:pt x="4353" y="7503"/>
                    <a:pt x="4309" y="7494"/>
                    <a:pt x="4264" y="7494"/>
                  </a:cubicBezTo>
                  <a:cubicBezTo>
                    <a:pt x="4261" y="7494"/>
                    <a:pt x="4258" y="7494"/>
                    <a:pt x="4256" y="7494"/>
                  </a:cubicBezTo>
                  <a:cubicBezTo>
                    <a:pt x="4245" y="7494"/>
                    <a:pt x="4233" y="7494"/>
                    <a:pt x="4222" y="7494"/>
                  </a:cubicBezTo>
                  <a:cubicBezTo>
                    <a:pt x="4192" y="7494"/>
                    <a:pt x="4162" y="7494"/>
                    <a:pt x="4132" y="7494"/>
                  </a:cubicBezTo>
                  <a:cubicBezTo>
                    <a:pt x="4121" y="7494"/>
                    <a:pt x="4110" y="7494"/>
                    <a:pt x="4098" y="7494"/>
                  </a:cubicBezTo>
                  <a:cubicBezTo>
                    <a:pt x="4045" y="7495"/>
                    <a:pt x="3994" y="7515"/>
                    <a:pt x="3942" y="7517"/>
                  </a:cubicBezTo>
                  <a:cubicBezTo>
                    <a:pt x="3916" y="7518"/>
                    <a:pt x="3890" y="7518"/>
                    <a:pt x="3864" y="7518"/>
                  </a:cubicBezTo>
                  <a:cubicBezTo>
                    <a:pt x="3838" y="7518"/>
                    <a:pt x="3812" y="7518"/>
                    <a:pt x="3786" y="7518"/>
                  </a:cubicBezTo>
                  <a:cubicBezTo>
                    <a:pt x="3780" y="7518"/>
                    <a:pt x="3774" y="7518"/>
                    <a:pt x="3768" y="7518"/>
                  </a:cubicBezTo>
                  <a:cubicBezTo>
                    <a:pt x="3733" y="7518"/>
                    <a:pt x="3697" y="7516"/>
                    <a:pt x="3662" y="7516"/>
                  </a:cubicBezTo>
                  <a:cubicBezTo>
                    <a:pt x="3652" y="7516"/>
                    <a:pt x="3641" y="7517"/>
                    <a:pt x="3631" y="7517"/>
                  </a:cubicBezTo>
                  <a:cubicBezTo>
                    <a:pt x="3578" y="7518"/>
                    <a:pt x="3526" y="7523"/>
                    <a:pt x="3475" y="7526"/>
                  </a:cubicBezTo>
                  <a:cubicBezTo>
                    <a:pt x="3421" y="7529"/>
                    <a:pt x="3371" y="7533"/>
                    <a:pt x="3318" y="7536"/>
                  </a:cubicBezTo>
                  <a:cubicBezTo>
                    <a:pt x="3309" y="7537"/>
                    <a:pt x="3300" y="7537"/>
                    <a:pt x="3290" y="7537"/>
                  </a:cubicBezTo>
                  <a:cubicBezTo>
                    <a:pt x="3260" y="7537"/>
                    <a:pt x="3230" y="7535"/>
                    <a:pt x="3200" y="7535"/>
                  </a:cubicBezTo>
                  <a:cubicBezTo>
                    <a:pt x="3187" y="7535"/>
                    <a:pt x="3175" y="7536"/>
                    <a:pt x="3162" y="7536"/>
                  </a:cubicBezTo>
                  <a:cubicBezTo>
                    <a:pt x="3109" y="7539"/>
                    <a:pt x="3058" y="7551"/>
                    <a:pt x="3006" y="7555"/>
                  </a:cubicBezTo>
                  <a:cubicBezTo>
                    <a:pt x="2954" y="7559"/>
                    <a:pt x="2902" y="7567"/>
                    <a:pt x="2852" y="7572"/>
                  </a:cubicBezTo>
                  <a:cubicBezTo>
                    <a:pt x="2799" y="7575"/>
                    <a:pt x="2749" y="7586"/>
                    <a:pt x="2697" y="7592"/>
                  </a:cubicBezTo>
                  <a:cubicBezTo>
                    <a:pt x="2688" y="7593"/>
                    <a:pt x="2678" y="7594"/>
                    <a:pt x="2669" y="7594"/>
                  </a:cubicBezTo>
                  <a:cubicBezTo>
                    <a:pt x="2637" y="7594"/>
                    <a:pt x="2605" y="7589"/>
                    <a:pt x="2573" y="7589"/>
                  </a:cubicBezTo>
                  <a:cubicBezTo>
                    <a:pt x="2562" y="7589"/>
                    <a:pt x="2551" y="7589"/>
                    <a:pt x="2541" y="7591"/>
                  </a:cubicBezTo>
                  <a:cubicBezTo>
                    <a:pt x="2489" y="7598"/>
                    <a:pt x="2440" y="7627"/>
                    <a:pt x="2389" y="7635"/>
                  </a:cubicBezTo>
                  <a:cubicBezTo>
                    <a:pt x="2376" y="7637"/>
                    <a:pt x="2362" y="7638"/>
                    <a:pt x="2348" y="7638"/>
                  </a:cubicBezTo>
                  <a:cubicBezTo>
                    <a:pt x="2324" y="7638"/>
                    <a:pt x="2299" y="7635"/>
                    <a:pt x="2274" y="7635"/>
                  </a:cubicBezTo>
                  <a:cubicBezTo>
                    <a:pt x="2259" y="7635"/>
                    <a:pt x="2244" y="7636"/>
                    <a:pt x="2230" y="7639"/>
                  </a:cubicBezTo>
                  <a:cubicBezTo>
                    <a:pt x="2179" y="7650"/>
                    <a:pt x="2133" y="7684"/>
                    <a:pt x="2083" y="7696"/>
                  </a:cubicBezTo>
                  <a:cubicBezTo>
                    <a:pt x="2032" y="7708"/>
                    <a:pt x="1978" y="7706"/>
                    <a:pt x="1927" y="7721"/>
                  </a:cubicBezTo>
                  <a:cubicBezTo>
                    <a:pt x="1877" y="7736"/>
                    <a:pt x="1832" y="7765"/>
                    <a:pt x="1784" y="7781"/>
                  </a:cubicBezTo>
                  <a:cubicBezTo>
                    <a:pt x="1733" y="7798"/>
                    <a:pt x="1683" y="7814"/>
                    <a:pt x="1636" y="7832"/>
                  </a:cubicBezTo>
                  <a:cubicBezTo>
                    <a:pt x="1588" y="7851"/>
                    <a:pt x="1539" y="7870"/>
                    <a:pt x="1493" y="7890"/>
                  </a:cubicBezTo>
                  <a:cubicBezTo>
                    <a:pt x="1446" y="7913"/>
                    <a:pt x="1391" y="7920"/>
                    <a:pt x="1345" y="7947"/>
                  </a:cubicBezTo>
                  <a:cubicBezTo>
                    <a:pt x="1301" y="7972"/>
                    <a:pt x="1254" y="7999"/>
                    <a:pt x="1211" y="8027"/>
                  </a:cubicBezTo>
                  <a:cubicBezTo>
                    <a:pt x="1167" y="8056"/>
                    <a:pt x="1133" y="8100"/>
                    <a:pt x="1093" y="8130"/>
                  </a:cubicBezTo>
                  <a:cubicBezTo>
                    <a:pt x="1052" y="8161"/>
                    <a:pt x="1017" y="8201"/>
                    <a:pt x="978" y="8235"/>
                  </a:cubicBezTo>
                  <a:cubicBezTo>
                    <a:pt x="938" y="8270"/>
                    <a:pt x="887" y="8290"/>
                    <a:pt x="851" y="8329"/>
                  </a:cubicBezTo>
                  <a:cubicBezTo>
                    <a:pt x="815" y="8365"/>
                    <a:pt x="793" y="8416"/>
                    <a:pt x="760" y="8456"/>
                  </a:cubicBezTo>
                  <a:cubicBezTo>
                    <a:pt x="726" y="8495"/>
                    <a:pt x="696" y="8536"/>
                    <a:pt x="666" y="8579"/>
                  </a:cubicBezTo>
                  <a:cubicBezTo>
                    <a:pt x="636" y="8620"/>
                    <a:pt x="586" y="8651"/>
                    <a:pt x="558" y="8694"/>
                  </a:cubicBezTo>
                  <a:cubicBezTo>
                    <a:pt x="531" y="8737"/>
                    <a:pt x="530" y="8797"/>
                    <a:pt x="504" y="8843"/>
                  </a:cubicBezTo>
                  <a:cubicBezTo>
                    <a:pt x="479" y="8887"/>
                    <a:pt x="436" y="8923"/>
                    <a:pt x="413" y="8972"/>
                  </a:cubicBezTo>
                  <a:cubicBezTo>
                    <a:pt x="391" y="9017"/>
                    <a:pt x="386" y="9071"/>
                    <a:pt x="364" y="9122"/>
                  </a:cubicBezTo>
                  <a:cubicBezTo>
                    <a:pt x="345" y="9168"/>
                    <a:pt x="330" y="9219"/>
                    <a:pt x="312" y="9268"/>
                  </a:cubicBezTo>
                  <a:cubicBezTo>
                    <a:pt x="294" y="9317"/>
                    <a:pt x="277" y="9365"/>
                    <a:pt x="261" y="9415"/>
                  </a:cubicBezTo>
                  <a:cubicBezTo>
                    <a:pt x="247" y="9464"/>
                    <a:pt x="221" y="9511"/>
                    <a:pt x="207" y="9562"/>
                  </a:cubicBezTo>
                  <a:cubicBezTo>
                    <a:pt x="193" y="9610"/>
                    <a:pt x="175" y="9661"/>
                    <a:pt x="163" y="9712"/>
                  </a:cubicBezTo>
                  <a:cubicBezTo>
                    <a:pt x="151" y="9761"/>
                    <a:pt x="152" y="9815"/>
                    <a:pt x="143" y="9867"/>
                  </a:cubicBezTo>
                  <a:cubicBezTo>
                    <a:pt x="132" y="9917"/>
                    <a:pt x="126" y="9967"/>
                    <a:pt x="115" y="10019"/>
                  </a:cubicBezTo>
                  <a:cubicBezTo>
                    <a:pt x="106" y="10069"/>
                    <a:pt x="71" y="10116"/>
                    <a:pt x="64" y="10170"/>
                  </a:cubicBezTo>
                  <a:cubicBezTo>
                    <a:pt x="55" y="10219"/>
                    <a:pt x="60" y="10274"/>
                    <a:pt x="53" y="10327"/>
                  </a:cubicBezTo>
                  <a:cubicBezTo>
                    <a:pt x="46" y="10378"/>
                    <a:pt x="36" y="10428"/>
                    <a:pt x="30" y="10481"/>
                  </a:cubicBezTo>
                  <a:cubicBezTo>
                    <a:pt x="24" y="10533"/>
                    <a:pt x="25" y="10584"/>
                    <a:pt x="21" y="10637"/>
                  </a:cubicBezTo>
                  <a:cubicBezTo>
                    <a:pt x="17" y="10688"/>
                    <a:pt x="5" y="10740"/>
                    <a:pt x="1" y="10793"/>
                  </a:cubicBezTo>
                  <a:cubicBezTo>
                    <a:pt x="7" y="10844"/>
                    <a:pt x="7" y="10898"/>
                    <a:pt x="13" y="10947"/>
                  </a:cubicBezTo>
                  <a:cubicBezTo>
                    <a:pt x="19" y="10999"/>
                    <a:pt x="43" y="11048"/>
                    <a:pt x="49" y="11099"/>
                  </a:cubicBezTo>
                  <a:cubicBezTo>
                    <a:pt x="58" y="11151"/>
                    <a:pt x="52" y="11203"/>
                    <a:pt x="59" y="11254"/>
                  </a:cubicBezTo>
                  <a:cubicBezTo>
                    <a:pt x="66" y="11305"/>
                    <a:pt x="77" y="11354"/>
                    <a:pt x="84" y="11406"/>
                  </a:cubicBezTo>
                  <a:cubicBezTo>
                    <a:pt x="92" y="11457"/>
                    <a:pt x="107" y="11508"/>
                    <a:pt x="115" y="11558"/>
                  </a:cubicBezTo>
                  <a:cubicBezTo>
                    <a:pt x="124" y="11609"/>
                    <a:pt x="130" y="11661"/>
                    <a:pt x="139" y="11710"/>
                  </a:cubicBezTo>
                  <a:cubicBezTo>
                    <a:pt x="149" y="11762"/>
                    <a:pt x="149" y="11813"/>
                    <a:pt x="158" y="11863"/>
                  </a:cubicBezTo>
                  <a:cubicBezTo>
                    <a:pt x="169" y="11915"/>
                    <a:pt x="179" y="11965"/>
                    <a:pt x="189" y="12014"/>
                  </a:cubicBezTo>
                  <a:cubicBezTo>
                    <a:pt x="200" y="12066"/>
                    <a:pt x="213" y="12115"/>
                    <a:pt x="224" y="12165"/>
                  </a:cubicBezTo>
                  <a:cubicBezTo>
                    <a:pt x="235" y="12217"/>
                    <a:pt x="260" y="12261"/>
                    <a:pt x="272" y="12311"/>
                  </a:cubicBezTo>
                  <a:cubicBezTo>
                    <a:pt x="284" y="12362"/>
                    <a:pt x="284" y="12414"/>
                    <a:pt x="296" y="12465"/>
                  </a:cubicBezTo>
                  <a:cubicBezTo>
                    <a:pt x="309" y="12515"/>
                    <a:pt x="324" y="12564"/>
                    <a:pt x="336" y="12613"/>
                  </a:cubicBezTo>
                  <a:cubicBezTo>
                    <a:pt x="350" y="12662"/>
                    <a:pt x="364" y="12713"/>
                    <a:pt x="376" y="12762"/>
                  </a:cubicBezTo>
                  <a:cubicBezTo>
                    <a:pt x="391" y="12811"/>
                    <a:pt x="398" y="12862"/>
                    <a:pt x="411" y="12911"/>
                  </a:cubicBezTo>
                  <a:cubicBezTo>
                    <a:pt x="425" y="12962"/>
                    <a:pt x="459" y="13005"/>
                    <a:pt x="472" y="13054"/>
                  </a:cubicBezTo>
                  <a:cubicBezTo>
                    <a:pt x="488" y="13103"/>
                    <a:pt x="504" y="13152"/>
                    <a:pt x="519" y="13200"/>
                  </a:cubicBezTo>
                  <a:cubicBezTo>
                    <a:pt x="534" y="13250"/>
                    <a:pt x="530" y="13304"/>
                    <a:pt x="545" y="13355"/>
                  </a:cubicBezTo>
                  <a:cubicBezTo>
                    <a:pt x="560" y="13405"/>
                    <a:pt x="594" y="13447"/>
                    <a:pt x="610" y="13496"/>
                  </a:cubicBezTo>
                  <a:cubicBezTo>
                    <a:pt x="625" y="13545"/>
                    <a:pt x="627" y="13599"/>
                    <a:pt x="642" y="13647"/>
                  </a:cubicBezTo>
                  <a:cubicBezTo>
                    <a:pt x="657" y="13697"/>
                    <a:pt x="663" y="13749"/>
                    <a:pt x="678" y="13797"/>
                  </a:cubicBezTo>
                  <a:cubicBezTo>
                    <a:pt x="695" y="13847"/>
                    <a:pt x="712" y="13894"/>
                    <a:pt x="728" y="13943"/>
                  </a:cubicBezTo>
                  <a:cubicBezTo>
                    <a:pt x="745" y="13992"/>
                    <a:pt x="772" y="14036"/>
                    <a:pt x="787" y="14084"/>
                  </a:cubicBezTo>
                  <a:cubicBezTo>
                    <a:pt x="804" y="14134"/>
                    <a:pt x="804" y="14187"/>
                    <a:pt x="818" y="14237"/>
                  </a:cubicBezTo>
                  <a:cubicBezTo>
                    <a:pt x="834" y="14288"/>
                    <a:pt x="857" y="14334"/>
                    <a:pt x="872" y="14382"/>
                  </a:cubicBezTo>
                  <a:cubicBezTo>
                    <a:pt x="887" y="14433"/>
                    <a:pt x="909" y="14479"/>
                    <a:pt x="924" y="14528"/>
                  </a:cubicBezTo>
                  <a:cubicBezTo>
                    <a:pt x="938" y="14579"/>
                    <a:pt x="961" y="14623"/>
                    <a:pt x="976" y="14673"/>
                  </a:cubicBezTo>
                  <a:cubicBezTo>
                    <a:pt x="990" y="14724"/>
                    <a:pt x="982" y="14778"/>
                    <a:pt x="996" y="14828"/>
                  </a:cubicBezTo>
                  <a:cubicBezTo>
                    <a:pt x="1010" y="14878"/>
                    <a:pt x="1045" y="14920"/>
                    <a:pt x="1058" y="14970"/>
                  </a:cubicBezTo>
                  <a:cubicBezTo>
                    <a:pt x="1070" y="15021"/>
                    <a:pt x="1084" y="15070"/>
                    <a:pt x="1096" y="15120"/>
                  </a:cubicBezTo>
                  <a:cubicBezTo>
                    <a:pt x="1108" y="15170"/>
                    <a:pt x="1125" y="15218"/>
                    <a:pt x="1136" y="15270"/>
                  </a:cubicBezTo>
                  <a:cubicBezTo>
                    <a:pt x="1145" y="15320"/>
                    <a:pt x="1156" y="15369"/>
                    <a:pt x="1166" y="15422"/>
                  </a:cubicBezTo>
                  <a:cubicBezTo>
                    <a:pt x="1175" y="15471"/>
                    <a:pt x="1164" y="15526"/>
                    <a:pt x="1172" y="15575"/>
                  </a:cubicBezTo>
                  <a:cubicBezTo>
                    <a:pt x="1179" y="15626"/>
                    <a:pt x="1184" y="15677"/>
                    <a:pt x="1192" y="15729"/>
                  </a:cubicBezTo>
                  <a:cubicBezTo>
                    <a:pt x="1198" y="15779"/>
                    <a:pt x="1204" y="15830"/>
                    <a:pt x="1208" y="15882"/>
                  </a:cubicBezTo>
                  <a:cubicBezTo>
                    <a:pt x="1215" y="15931"/>
                    <a:pt x="1218" y="15984"/>
                    <a:pt x="1223" y="16034"/>
                  </a:cubicBezTo>
                  <a:cubicBezTo>
                    <a:pt x="1228" y="16084"/>
                    <a:pt x="1230" y="16136"/>
                    <a:pt x="1233" y="16187"/>
                  </a:cubicBezTo>
                  <a:cubicBezTo>
                    <a:pt x="1235" y="16238"/>
                    <a:pt x="1245" y="16289"/>
                    <a:pt x="1246" y="16341"/>
                  </a:cubicBezTo>
                  <a:cubicBezTo>
                    <a:pt x="1247" y="16391"/>
                    <a:pt x="1248" y="16441"/>
                    <a:pt x="1248" y="16493"/>
                  </a:cubicBezTo>
                  <a:cubicBezTo>
                    <a:pt x="1248" y="16543"/>
                    <a:pt x="1234" y="16595"/>
                    <a:pt x="1233" y="16646"/>
                  </a:cubicBezTo>
                  <a:cubicBezTo>
                    <a:pt x="1230" y="16696"/>
                    <a:pt x="1257" y="16749"/>
                    <a:pt x="1253" y="16801"/>
                  </a:cubicBezTo>
                  <a:cubicBezTo>
                    <a:pt x="1251" y="16851"/>
                    <a:pt x="1240" y="16902"/>
                    <a:pt x="1235" y="16954"/>
                  </a:cubicBezTo>
                  <a:cubicBezTo>
                    <a:pt x="1230" y="17003"/>
                    <a:pt x="1221" y="17055"/>
                    <a:pt x="1215" y="17106"/>
                  </a:cubicBezTo>
                  <a:cubicBezTo>
                    <a:pt x="1208" y="17156"/>
                    <a:pt x="1217" y="17209"/>
                    <a:pt x="1211" y="17261"/>
                  </a:cubicBezTo>
                  <a:cubicBezTo>
                    <a:pt x="1205" y="17311"/>
                    <a:pt x="1173" y="17358"/>
                    <a:pt x="1166" y="17409"/>
                  </a:cubicBezTo>
                  <a:cubicBezTo>
                    <a:pt x="1158" y="17459"/>
                    <a:pt x="1168" y="17513"/>
                    <a:pt x="1160" y="17564"/>
                  </a:cubicBezTo>
                  <a:cubicBezTo>
                    <a:pt x="1150" y="17614"/>
                    <a:pt x="1143" y="17665"/>
                    <a:pt x="1133" y="17716"/>
                  </a:cubicBezTo>
                  <a:cubicBezTo>
                    <a:pt x="1125" y="17765"/>
                    <a:pt x="1115" y="17815"/>
                    <a:pt x="1106" y="17867"/>
                  </a:cubicBezTo>
                  <a:cubicBezTo>
                    <a:pt x="1095" y="17917"/>
                    <a:pt x="1084" y="17966"/>
                    <a:pt x="1072" y="18016"/>
                  </a:cubicBezTo>
                  <a:cubicBezTo>
                    <a:pt x="1061" y="18067"/>
                    <a:pt x="1023" y="18110"/>
                    <a:pt x="1011" y="18160"/>
                  </a:cubicBezTo>
                  <a:cubicBezTo>
                    <a:pt x="999" y="18209"/>
                    <a:pt x="993" y="18261"/>
                    <a:pt x="980" y="18310"/>
                  </a:cubicBezTo>
                  <a:cubicBezTo>
                    <a:pt x="967" y="18359"/>
                    <a:pt x="963" y="18412"/>
                    <a:pt x="949" y="18462"/>
                  </a:cubicBezTo>
                  <a:cubicBezTo>
                    <a:pt x="936" y="18510"/>
                    <a:pt x="913" y="18557"/>
                    <a:pt x="897" y="18607"/>
                  </a:cubicBezTo>
                  <a:cubicBezTo>
                    <a:pt x="884" y="18656"/>
                    <a:pt x="873" y="18705"/>
                    <a:pt x="860" y="18755"/>
                  </a:cubicBezTo>
                  <a:cubicBezTo>
                    <a:pt x="845" y="18803"/>
                    <a:pt x="828" y="18852"/>
                    <a:pt x="812" y="18903"/>
                  </a:cubicBezTo>
                  <a:cubicBezTo>
                    <a:pt x="798" y="18951"/>
                    <a:pt x="774" y="18996"/>
                    <a:pt x="758" y="19046"/>
                  </a:cubicBezTo>
                  <a:cubicBezTo>
                    <a:pt x="743" y="19094"/>
                    <a:pt x="742" y="19147"/>
                    <a:pt x="725" y="19197"/>
                  </a:cubicBezTo>
                  <a:cubicBezTo>
                    <a:pt x="708" y="19245"/>
                    <a:pt x="683" y="19291"/>
                    <a:pt x="666" y="19340"/>
                  </a:cubicBezTo>
                  <a:cubicBezTo>
                    <a:pt x="649" y="19388"/>
                    <a:pt x="628" y="19436"/>
                    <a:pt x="611" y="19484"/>
                  </a:cubicBezTo>
                  <a:cubicBezTo>
                    <a:pt x="594" y="19532"/>
                    <a:pt x="579" y="19581"/>
                    <a:pt x="560" y="19629"/>
                  </a:cubicBezTo>
                  <a:cubicBezTo>
                    <a:pt x="543" y="19675"/>
                    <a:pt x="530" y="19726"/>
                    <a:pt x="512" y="19775"/>
                  </a:cubicBezTo>
                  <a:cubicBezTo>
                    <a:pt x="494" y="19821"/>
                    <a:pt x="484" y="19873"/>
                    <a:pt x="466" y="19922"/>
                  </a:cubicBezTo>
                  <a:cubicBezTo>
                    <a:pt x="448" y="19970"/>
                    <a:pt x="428" y="20018"/>
                    <a:pt x="410" y="20067"/>
                  </a:cubicBezTo>
                  <a:cubicBezTo>
                    <a:pt x="392" y="20114"/>
                    <a:pt x="363" y="20157"/>
                    <a:pt x="345" y="20206"/>
                  </a:cubicBezTo>
                  <a:cubicBezTo>
                    <a:pt x="325" y="20253"/>
                    <a:pt x="310" y="20303"/>
                    <a:pt x="290" y="20351"/>
                  </a:cubicBezTo>
                  <a:cubicBezTo>
                    <a:pt x="271" y="20398"/>
                    <a:pt x="255" y="20447"/>
                    <a:pt x="236" y="20495"/>
                  </a:cubicBezTo>
                  <a:cubicBezTo>
                    <a:pt x="248" y="20570"/>
                    <a:pt x="253" y="20569"/>
                    <a:pt x="277" y="20643"/>
                  </a:cubicBezTo>
                  <a:cubicBezTo>
                    <a:pt x="301" y="20717"/>
                    <a:pt x="298" y="20717"/>
                    <a:pt x="322" y="20790"/>
                  </a:cubicBezTo>
                  <a:cubicBezTo>
                    <a:pt x="346" y="20862"/>
                    <a:pt x="364" y="20856"/>
                    <a:pt x="388" y="20929"/>
                  </a:cubicBezTo>
                  <a:cubicBezTo>
                    <a:pt x="413" y="21002"/>
                    <a:pt x="392" y="21010"/>
                    <a:pt x="416" y="21083"/>
                  </a:cubicBezTo>
                  <a:cubicBezTo>
                    <a:pt x="441" y="21156"/>
                    <a:pt x="453" y="21152"/>
                    <a:pt x="477" y="21225"/>
                  </a:cubicBezTo>
                  <a:cubicBezTo>
                    <a:pt x="501" y="21297"/>
                    <a:pt x="500" y="21298"/>
                    <a:pt x="525" y="21371"/>
                  </a:cubicBezTo>
                  <a:cubicBezTo>
                    <a:pt x="550" y="21444"/>
                    <a:pt x="554" y="21443"/>
                    <a:pt x="579" y="21516"/>
                  </a:cubicBezTo>
                  <a:cubicBezTo>
                    <a:pt x="603" y="21589"/>
                    <a:pt x="594" y="21593"/>
                    <a:pt x="619" y="21665"/>
                  </a:cubicBezTo>
                  <a:cubicBezTo>
                    <a:pt x="643" y="21738"/>
                    <a:pt x="640" y="21739"/>
                    <a:pt x="666" y="21812"/>
                  </a:cubicBezTo>
                  <a:cubicBezTo>
                    <a:pt x="690" y="21885"/>
                    <a:pt x="689" y="21886"/>
                    <a:pt x="713" y="21959"/>
                  </a:cubicBezTo>
                  <a:cubicBezTo>
                    <a:pt x="737" y="22031"/>
                    <a:pt x="739" y="22031"/>
                    <a:pt x="763" y="22104"/>
                  </a:cubicBezTo>
                  <a:cubicBezTo>
                    <a:pt x="787" y="22177"/>
                    <a:pt x="800" y="22173"/>
                    <a:pt x="825" y="22247"/>
                  </a:cubicBezTo>
                  <a:cubicBezTo>
                    <a:pt x="849" y="22319"/>
                    <a:pt x="858" y="22316"/>
                    <a:pt x="883" y="22389"/>
                  </a:cubicBezTo>
                  <a:cubicBezTo>
                    <a:pt x="907" y="22461"/>
                    <a:pt x="901" y="22464"/>
                    <a:pt x="926" y="22538"/>
                  </a:cubicBezTo>
                  <a:cubicBezTo>
                    <a:pt x="950" y="22610"/>
                    <a:pt x="955" y="22609"/>
                    <a:pt x="980" y="22683"/>
                  </a:cubicBezTo>
                  <a:cubicBezTo>
                    <a:pt x="1004" y="22756"/>
                    <a:pt x="980" y="22764"/>
                    <a:pt x="1004" y="22837"/>
                  </a:cubicBezTo>
                  <a:cubicBezTo>
                    <a:pt x="1028" y="22909"/>
                    <a:pt x="1040" y="22907"/>
                    <a:pt x="1064" y="22980"/>
                  </a:cubicBezTo>
                  <a:cubicBezTo>
                    <a:pt x="1089" y="23052"/>
                    <a:pt x="1091" y="23052"/>
                    <a:pt x="1115" y="23125"/>
                  </a:cubicBezTo>
                  <a:cubicBezTo>
                    <a:pt x="1139" y="23198"/>
                    <a:pt x="1148" y="23196"/>
                    <a:pt x="1172" y="23269"/>
                  </a:cubicBezTo>
                  <a:cubicBezTo>
                    <a:pt x="1196" y="23342"/>
                    <a:pt x="1184" y="23345"/>
                    <a:pt x="1210" y="23418"/>
                  </a:cubicBezTo>
                  <a:cubicBezTo>
                    <a:pt x="1234" y="23491"/>
                    <a:pt x="1240" y="23490"/>
                    <a:pt x="1265" y="23562"/>
                  </a:cubicBezTo>
                  <a:cubicBezTo>
                    <a:pt x="1291" y="23635"/>
                    <a:pt x="1288" y="23636"/>
                    <a:pt x="1313" y="23709"/>
                  </a:cubicBezTo>
                  <a:cubicBezTo>
                    <a:pt x="1337" y="23781"/>
                    <a:pt x="1339" y="23780"/>
                    <a:pt x="1363" y="23854"/>
                  </a:cubicBezTo>
                  <a:cubicBezTo>
                    <a:pt x="1388" y="23927"/>
                    <a:pt x="1388" y="23927"/>
                    <a:pt x="1412" y="24002"/>
                  </a:cubicBezTo>
                  <a:cubicBezTo>
                    <a:pt x="1436" y="24075"/>
                    <a:pt x="1446" y="24071"/>
                    <a:pt x="1470" y="24145"/>
                  </a:cubicBezTo>
                  <a:cubicBezTo>
                    <a:pt x="1494" y="24217"/>
                    <a:pt x="1488" y="24221"/>
                    <a:pt x="1512" y="24294"/>
                  </a:cubicBezTo>
                  <a:cubicBezTo>
                    <a:pt x="1537" y="24366"/>
                    <a:pt x="1529" y="24369"/>
                    <a:pt x="1555" y="24442"/>
                  </a:cubicBezTo>
                  <a:cubicBezTo>
                    <a:pt x="1579" y="24514"/>
                    <a:pt x="1594" y="24511"/>
                    <a:pt x="1618" y="24583"/>
                  </a:cubicBezTo>
                  <a:cubicBezTo>
                    <a:pt x="1642" y="24656"/>
                    <a:pt x="1638" y="24657"/>
                    <a:pt x="1663" y="24731"/>
                  </a:cubicBezTo>
                  <a:cubicBezTo>
                    <a:pt x="1687" y="24804"/>
                    <a:pt x="1678" y="24807"/>
                    <a:pt x="1703" y="24880"/>
                  </a:cubicBezTo>
                  <a:cubicBezTo>
                    <a:pt x="1727" y="24953"/>
                    <a:pt x="1741" y="24948"/>
                    <a:pt x="1766" y="25021"/>
                  </a:cubicBezTo>
                  <a:cubicBezTo>
                    <a:pt x="1790" y="25093"/>
                    <a:pt x="1792" y="25093"/>
                    <a:pt x="1816" y="25166"/>
                  </a:cubicBezTo>
                  <a:cubicBezTo>
                    <a:pt x="1841" y="25239"/>
                    <a:pt x="1827" y="25243"/>
                    <a:pt x="1852" y="25316"/>
                  </a:cubicBezTo>
                  <a:cubicBezTo>
                    <a:pt x="1876" y="25389"/>
                    <a:pt x="1889" y="25384"/>
                    <a:pt x="1913" y="25457"/>
                  </a:cubicBezTo>
                  <a:cubicBezTo>
                    <a:pt x="1938" y="25529"/>
                    <a:pt x="1919" y="25535"/>
                    <a:pt x="1944" y="25609"/>
                  </a:cubicBezTo>
                  <a:cubicBezTo>
                    <a:pt x="1968" y="25682"/>
                    <a:pt x="1972" y="25682"/>
                    <a:pt x="1996" y="25755"/>
                  </a:cubicBezTo>
                  <a:cubicBezTo>
                    <a:pt x="2020" y="25827"/>
                    <a:pt x="2035" y="25822"/>
                    <a:pt x="2060" y="25895"/>
                  </a:cubicBezTo>
                  <a:cubicBezTo>
                    <a:pt x="2084" y="25968"/>
                    <a:pt x="2070" y="25974"/>
                    <a:pt x="2094" y="26046"/>
                  </a:cubicBezTo>
                  <a:cubicBezTo>
                    <a:pt x="2118" y="26119"/>
                    <a:pt x="2123" y="26118"/>
                    <a:pt x="2147" y="26192"/>
                  </a:cubicBezTo>
                  <a:cubicBezTo>
                    <a:pt x="2171" y="26264"/>
                    <a:pt x="2156" y="26271"/>
                    <a:pt x="2180" y="26343"/>
                  </a:cubicBezTo>
                  <a:cubicBezTo>
                    <a:pt x="2204" y="26416"/>
                    <a:pt x="2234" y="26407"/>
                    <a:pt x="2259" y="26480"/>
                  </a:cubicBezTo>
                  <a:cubicBezTo>
                    <a:pt x="2283" y="26553"/>
                    <a:pt x="2254" y="26564"/>
                    <a:pt x="2278" y="26636"/>
                  </a:cubicBezTo>
                  <a:cubicBezTo>
                    <a:pt x="2302" y="26709"/>
                    <a:pt x="2312" y="26705"/>
                    <a:pt x="2337" y="26779"/>
                  </a:cubicBezTo>
                  <a:cubicBezTo>
                    <a:pt x="2362" y="26852"/>
                    <a:pt x="2354" y="26856"/>
                    <a:pt x="2380" y="26928"/>
                  </a:cubicBezTo>
                  <a:cubicBezTo>
                    <a:pt x="2404" y="27001"/>
                    <a:pt x="2411" y="27000"/>
                    <a:pt x="2435" y="27072"/>
                  </a:cubicBezTo>
                  <a:cubicBezTo>
                    <a:pt x="2460" y="27145"/>
                    <a:pt x="2452" y="27147"/>
                    <a:pt x="2477" y="27220"/>
                  </a:cubicBezTo>
                  <a:cubicBezTo>
                    <a:pt x="2501" y="27293"/>
                    <a:pt x="2520" y="27287"/>
                    <a:pt x="2547" y="27359"/>
                  </a:cubicBezTo>
                  <a:cubicBezTo>
                    <a:pt x="2571" y="27432"/>
                    <a:pt x="2571" y="27433"/>
                    <a:pt x="2595" y="27506"/>
                  </a:cubicBezTo>
                  <a:cubicBezTo>
                    <a:pt x="2620" y="27579"/>
                    <a:pt x="2621" y="27579"/>
                    <a:pt x="2645" y="27651"/>
                  </a:cubicBezTo>
                  <a:cubicBezTo>
                    <a:pt x="2669" y="27724"/>
                    <a:pt x="2651" y="27730"/>
                    <a:pt x="2676" y="27805"/>
                  </a:cubicBezTo>
                  <a:cubicBezTo>
                    <a:pt x="2701" y="27878"/>
                    <a:pt x="2718" y="27873"/>
                    <a:pt x="2742" y="27946"/>
                  </a:cubicBezTo>
                  <a:cubicBezTo>
                    <a:pt x="2766" y="28018"/>
                    <a:pt x="2769" y="28018"/>
                    <a:pt x="2793" y="28091"/>
                  </a:cubicBezTo>
                  <a:cubicBezTo>
                    <a:pt x="2817" y="28164"/>
                    <a:pt x="2816" y="28165"/>
                    <a:pt x="2840" y="28238"/>
                  </a:cubicBezTo>
                  <a:cubicBezTo>
                    <a:pt x="2864" y="28310"/>
                    <a:pt x="2871" y="28309"/>
                    <a:pt x="2896" y="28382"/>
                  </a:cubicBezTo>
                  <a:cubicBezTo>
                    <a:pt x="2920" y="28454"/>
                    <a:pt x="2894" y="28463"/>
                    <a:pt x="2919" y="28538"/>
                  </a:cubicBezTo>
                  <a:cubicBezTo>
                    <a:pt x="2943" y="28611"/>
                    <a:pt x="2961" y="28606"/>
                    <a:pt x="2985" y="28678"/>
                  </a:cubicBezTo>
                  <a:cubicBezTo>
                    <a:pt x="3010" y="28751"/>
                    <a:pt x="3008" y="28752"/>
                    <a:pt x="3034" y="28825"/>
                  </a:cubicBezTo>
                  <a:cubicBezTo>
                    <a:pt x="3058" y="28899"/>
                    <a:pt x="3056" y="28899"/>
                    <a:pt x="3081" y="28974"/>
                  </a:cubicBezTo>
                  <a:cubicBezTo>
                    <a:pt x="3105" y="29047"/>
                    <a:pt x="3106" y="29047"/>
                    <a:pt x="3131" y="29121"/>
                  </a:cubicBezTo>
                  <a:cubicBezTo>
                    <a:pt x="3155" y="29194"/>
                    <a:pt x="3148" y="29196"/>
                    <a:pt x="3172" y="29271"/>
                  </a:cubicBezTo>
                  <a:cubicBezTo>
                    <a:pt x="3196" y="29345"/>
                    <a:pt x="3214" y="29339"/>
                    <a:pt x="3238" y="29411"/>
                  </a:cubicBezTo>
                  <a:cubicBezTo>
                    <a:pt x="3263" y="29484"/>
                    <a:pt x="3247" y="29490"/>
                    <a:pt x="3271" y="29564"/>
                  </a:cubicBezTo>
                  <a:cubicBezTo>
                    <a:pt x="3295" y="29638"/>
                    <a:pt x="3305" y="29635"/>
                    <a:pt x="3329" y="29708"/>
                  </a:cubicBezTo>
                  <a:cubicBezTo>
                    <a:pt x="3354" y="29782"/>
                    <a:pt x="3362" y="29779"/>
                    <a:pt x="3386" y="29853"/>
                  </a:cubicBezTo>
                  <a:cubicBezTo>
                    <a:pt x="3410" y="29927"/>
                    <a:pt x="3361" y="29962"/>
                    <a:pt x="3421" y="30012"/>
                  </a:cubicBezTo>
                  <a:cubicBezTo>
                    <a:pt x="3440" y="30027"/>
                    <a:pt x="3455" y="30032"/>
                    <a:pt x="3469" y="30032"/>
                  </a:cubicBezTo>
                  <a:cubicBezTo>
                    <a:pt x="3497" y="30032"/>
                    <a:pt x="3522" y="30014"/>
                    <a:pt x="3562" y="30014"/>
                  </a:cubicBezTo>
                  <a:cubicBezTo>
                    <a:pt x="3569" y="30014"/>
                    <a:pt x="3576" y="30014"/>
                    <a:pt x="3584" y="30016"/>
                  </a:cubicBezTo>
                  <a:cubicBezTo>
                    <a:pt x="3659" y="30028"/>
                    <a:pt x="3656" y="30048"/>
                    <a:pt x="3731" y="30060"/>
                  </a:cubicBezTo>
                  <a:cubicBezTo>
                    <a:pt x="3808" y="30073"/>
                    <a:pt x="3809" y="30068"/>
                    <a:pt x="3885" y="30080"/>
                  </a:cubicBezTo>
                  <a:cubicBezTo>
                    <a:pt x="3923" y="30086"/>
                    <a:pt x="3943" y="30086"/>
                    <a:pt x="3962" y="30086"/>
                  </a:cubicBezTo>
                  <a:cubicBezTo>
                    <a:pt x="3982" y="30086"/>
                    <a:pt x="4002" y="30086"/>
                    <a:pt x="4039" y="30092"/>
                  </a:cubicBezTo>
                  <a:cubicBezTo>
                    <a:pt x="4115" y="30104"/>
                    <a:pt x="4115" y="30110"/>
                    <a:pt x="4191" y="30122"/>
                  </a:cubicBezTo>
                  <a:cubicBezTo>
                    <a:pt x="4267" y="30134"/>
                    <a:pt x="4264" y="30149"/>
                    <a:pt x="4341" y="30161"/>
                  </a:cubicBezTo>
                  <a:cubicBezTo>
                    <a:pt x="4364" y="30165"/>
                    <a:pt x="4381" y="30166"/>
                    <a:pt x="4395" y="30166"/>
                  </a:cubicBezTo>
                  <a:cubicBezTo>
                    <a:pt x="4412" y="30166"/>
                    <a:pt x="4426" y="30164"/>
                    <a:pt x="4444" y="30164"/>
                  </a:cubicBezTo>
                  <a:cubicBezTo>
                    <a:pt x="4457" y="30164"/>
                    <a:pt x="4473" y="30165"/>
                    <a:pt x="4495" y="30168"/>
                  </a:cubicBezTo>
                  <a:cubicBezTo>
                    <a:pt x="4571" y="30180"/>
                    <a:pt x="4570" y="30191"/>
                    <a:pt x="4646" y="30201"/>
                  </a:cubicBezTo>
                  <a:cubicBezTo>
                    <a:pt x="4667" y="30204"/>
                    <a:pt x="4682" y="30205"/>
                    <a:pt x="4695" y="30205"/>
                  </a:cubicBezTo>
                  <a:cubicBezTo>
                    <a:pt x="4716" y="30205"/>
                    <a:pt x="4731" y="30203"/>
                    <a:pt x="4752" y="30203"/>
                  </a:cubicBezTo>
                  <a:cubicBezTo>
                    <a:pt x="4764" y="30203"/>
                    <a:pt x="4780" y="30204"/>
                    <a:pt x="4801" y="30207"/>
                  </a:cubicBezTo>
                  <a:cubicBezTo>
                    <a:pt x="4876" y="30219"/>
                    <a:pt x="4874" y="30241"/>
                    <a:pt x="4949" y="30253"/>
                  </a:cubicBezTo>
                  <a:cubicBezTo>
                    <a:pt x="4966" y="30256"/>
                    <a:pt x="4980" y="30257"/>
                    <a:pt x="4992" y="30257"/>
                  </a:cubicBezTo>
                  <a:cubicBezTo>
                    <a:pt x="5019" y="30257"/>
                    <a:pt x="5034" y="30252"/>
                    <a:pt x="5061" y="30252"/>
                  </a:cubicBezTo>
                  <a:cubicBezTo>
                    <a:pt x="5073" y="30252"/>
                    <a:pt x="5087" y="30253"/>
                    <a:pt x="5105" y="30255"/>
                  </a:cubicBezTo>
                  <a:cubicBezTo>
                    <a:pt x="5181" y="30268"/>
                    <a:pt x="5181" y="30271"/>
                    <a:pt x="5256" y="30283"/>
                  </a:cubicBezTo>
                  <a:cubicBezTo>
                    <a:pt x="5333" y="30295"/>
                    <a:pt x="5330" y="30308"/>
                    <a:pt x="5407" y="30320"/>
                  </a:cubicBezTo>
                  <a:cubicBezTo>
                    <a:pt x="5482" y="30332"/>
                    <a:pt x="5484" y="30328"/>
                    <a:pt x="5559" y="30340"/>
                  </a:cubicBezTo>
                  <a:cubicBezTo>
                    <a:pt x="5635" y="30352"/>
                    <a:pt x="5635" y="30356"/>
                    <a:pt x="5711" y="30367"/>
                  </a:cubicBezTo>
                  <a:cubicBezTo>
                    <a:pt x="5737" y="30371"/>
                    <a:pt x="5755" y="30372"/>
                    <a:pt x="5770" y="30372"/>
                  </a:cubicBezTo>
                  <a:cubicBezTo>
                    <a:pt x="5783" y="30372"/>
                    <a:pt x="5794" y="30371"/>
                    <a:pt x="5806" y="30371"/>
                  </a:cubicBezTo>
                  <a:cubicBezTo>
                    <a:pt x="5821" y="30371"/>
                    <a:pt x="5839" y="30372"/>
                    <a:pt x="5866" y="30377"/>
                  </a:cubicBezTo>
                  <a:cubicBezTo>
                    <a:pt x="5941" y="30389"/>
                    <a:pt x="5941" y="30394"/>
                    <a:pt x="6017" y="30404"/>
                  </a:cubicBezTo>
                  <a:cubicBezTo>
                    <a:pt x="6092" y="30417"/>
                    <a:pt x="6093" y="30412"/>
                    <a:pt x="6170" y="30424"/>
                  </a:cubicBezTo>
                  <a:cubicBezTo>
                    <a:pt x="6245" y="30436"/>
                    <a:pt x="6247" y="30431"/>
                    <a:pt x="6322" y="30443"/>
                  </a:cubicBezTo>
                  <a:cubicBezTo>
                    <a:pt x="6399" y="30455"/>
                    <a:pt x="6395" y="30477"/>
                    <a:pt x="6471" y="30489"/>
                  </a:cubicBezTo>
                  <a:cubicBezTo>
                    <a:pt x="6491" y="30492"/>
                    <a:pt x="6505" y="30493"/>
                    <a:pt x="6518" y="30493"/>
                  </a:cubicBezTo>
                  <a:cubicBezTo>
                    <a:pt x="6541" y="30493"/>
                    <a:pt x="6556" y="30490"/>
                    <a:pt x="6579" y="30490"/>
                  </a:cubicBezTo>
                  <a:cubicBezTo>
                    <a:pt x="6591" y="30490"/>
                    <a:pt x="6606" y="30491"/>
                    <a:pt x="6625" y="30494"/>
                  </a:cubicBezTo>
                  <a:cubicBezTo>
                    <a:pt x="6701" y="30506"/>
                    <a:pt x="6701" y="30507"/>
                    <a:pt x="6776" y="30520"/>
                  </a:cubicBezTo>
                  <a:cubicBezTo>
                    <a:pt x="6853" y="30532"/>
                    <a:pt x="6853" y="30536"/>
                    <a:pt x="6928" y="30549"/>
                  </a:cubicBezTo>
                  <a:cubicBezTo>
                    <a:pt x="7004" y="30561"/>
                    <a:pt x="7002" y="30569"/>
                    <a:pt x="7079" y="30581"/>
                  </a:cubicBezTo>
                  <a:cubicBezTo>
                    <a:pt x="7098" y="30584"/>
                    <a:pt x="7112" y="30585"/>
                    <a:pt x="7124" y="30585"/>
                  </a:cubicBezTo>
                  <a:cubicBezTo>
                    <a:pt x="7151" y="30585"/>
                    <a:pt x="7167" y="30580"/>
                    <a:pt x="7196" y="30580"/>
                  </a:cubicBezTo>
                  <a:cubicBezTo>
                    <a:pt x="7207" y="30580"/>
                    <a:pt x="7220" y="30581"/>
                    <a:pt x="7236" y="30583"/>
                  </a:cubicBezTo>
                  <a:cubicBezTo>
                    <a:pt x="7311" y="30595"/>
                    <a:pt x="7311" y="30597"/>
                    <a:pt x="7387" y="30609"/>
                  </a:cubicBezTo>
                  <a:cubicBezTo>
                    <a:pt x="7462" y="30621"/>
                    <a:pt x="7462" y="30619"/>
                    <a:pt x="7540" y="30631"/>
                  </a:cubicBezTo>
                  <a:cubicBezTo>
                    <a:pt x="7616" y="30643"/>
                    <a:pt x="7613" y="30659"/>
                    <a:pt x="7690" y="30671"/>
                  </a:cubicBezTo>
                  <a:cubicBezTo>
                    <a:pt x="7765" y="30683"/>
                    <a:pt x="7767" y="30678"/>
                    <a:pt x="7842" y="30690"/>
                  </a:cubicBezTo>
                  <a:cubicBezTo>
                    <a:pt x="7919" y="30702"/>
                    <a:pt x="7919" y="30708"/>
                    <a:pt x="7994" y="30721"/>
                  </a:cubicBezTo>
                  <a:cubicBezTo>
                    <a:pt x="8070" y="30733"/>
                    <a:pt x="8070" y="30731"/>
                    <a:pt x="8146" y="30744"/>
                  </a:cubicBezTo>
                  <a:cubicBezTo>
                    <a:pt x="8163" y="30746"/>
                    <a:pt x="8177" y="30747"/>
                    <a:pt x="8188" y="30747"/>
                  </a:cubicBezTo>
                  <a:cubicBezTo>
                    <a:pt x="8217" y="30747"/>
                    <a:pt x="8233" y="30741"/>
                    <a:pt x="8262" y="30741"/>
                  </a:cubicBezTo>
                  <a:cubicBezTo>
                    <a:pt x="8273" y="30741"/>
                    <a:pt x="8286" y="30742"/>
                    <a:pt x="8303" y="30745"/>
                  </a:cubicBezTo>
                  <a:cubicBezTo>
                    <a:pt x="8379" y="30757"/>
                    <a:pt x="8377" y="30767"/>
                    <a:pt x="8454" y="30779"/>
                  </a:cubicBezTo>
                  <a:cubicBezTo>
                    <a:pt x="8530" y="30791"/>
                    <a:pt x="8528" y="30803"/>
                    <a:pt x="8604" y="30815"/>
                  </a:cubicBezTo>
                  <a:cubicBezTo>
                    <a:pt x="8679" y="30827"/>
                    <a:pt x="8679" y="30827"/>
                    <a:pt x="8757" y="30837"/>
                  </a:cubicBezTo>
                  <a:cubicBezTo>
                    <a:pt x="8795" y="30843"/>
                    <a:pt x="8814" y="30843"/>
                    <a:pt x="8834" y="30843"/>
                  </a:cubicBezTo>
                  <a:cubicBezTo>
                    <a:pt x="8853" y="30843"/>
                    <a:pt x="8873" y="30843"/>
                    <a:pt x="8912" y="30849"/>
                  </a:cubicBezTo>
                  <a:cubicBezTo>
                    <a:pt x="8987" y="30861"/>
                    <a:pt x="8988" y="30854"/>
                    <a:pt x="9064" y="30866"/>
                  </a:cubicBezTo>
                  <a:cubicBezTo>
                    <a:pt x="9140" y="30878"/>
                    <a:pt x="9137" y="30896"/>
                    <a:pt x="9215" y="30907"/>
                  </a:cubicBezTo>
                  <a:cubicBezTo>
                    <a:pt x="9290" y="30919"/>
                    <a:pt x="9291" y="30916"/>
                    <a:pt x="9367" y="30928"/>
                  </a:cubicBezTo>
                  <a:cubicBezTo>
                    <a:pt x="9442" y="30940"/>
                    <a:pt x="9442" y="30940"/>
                    <a:pt x="9520" y="30951"/>
                  </a:cubicBezTo>
                  <a:cubicBezTo>
                    <a:pt x="9596" y="30963"/>
                    <a:pt x="9597" y="30960"/>
                    <a:pt x="9673" y="30970"/>
                  </a:cubicBezTo>
                  <a:cubicBezTo>
                    <a:pt x="9749" y="30982"/>
                    <a:pt x="9748" y="30992"/>
                    <a:pt x="9824" y="31004"/>
                  </a:cubicBezTo>
                  <a:cubicBezTo>
                    <a:pt x="9900" y="31016"/>
                    <a:pt x="9901" y="31012"/>
                    <a:pt x="9978" y="31025"/>
                  </a:cubicBezTo>
                  <a:cubicBezTo>
                    <a:pt x="9995" y="31027"/>
                    <a:pt x="10008" y="31028"/>
                    <a:pt x="10020" y="31028"/>
                  </a:cubicBezTo>
                  <a:cubicBezTo>
                    <a:pt x="10049" y="31028"/>
                    <a:pt x="10065" y="31022"/>
                    <a:pt x="10096" y="31022"/>
                  </a:cubicBezTo>
                  <a:cubicBezTo>
                    <a:pt x="10107" y="31022"/>
                    <a:pt x="10118" y="31023"/>
                    <a:pt x="10133" y="31025"/>
                  </a:cubicBezTo>
                  <a:cubicBezTo>
                    <a:pt x="10209" y="31037"/>
                    <a:pt x="10210" y="31036"/>
                    <a:pt x="10287" y="31046"/>
                  </a:cubicBezTo>
                  <a:cubicBezTo>
                    <a:pt x="10362" y="31059"/>
                    <a:pt x="10359" y="31078"/>
                    <a:pt x="10436" y="31089"/>
                  </a:cubicBezTo>
                  <a:cubicBezTo>
                    <a:pt x="10512" y="31101"/>
                    <a:pt x="10513" y="31090"/>
                    <a:pt x="10591" y="31102"/>
                  </a:cubicBezTo>
                  <a:cubicBezTo>
                    <a:pt x="10666" y="31114"/>
                    <a:pt x="10668" y="31109"/>
                    <a:pt x="10743" y="31122"/>
                  </a:cubicBezTo>
                  <a:cubicBezTo>
                    <a:pt x="10820" y="31134"/>
                    <a:pt x="10820" y="31140"/>
                    <a:pt x="10895" y="31152"/>
                  </a:cubicBezTo>
                  <a:cubicBezTo>
                    <a:pt x="10971" y="31164"/>
                    <a:pt x="10972" y="31163"/>
                    <a:pt x="11047" y="31175"/>
                  </a:cubicBezTo>
                  <a:cubicBezTo>
                    <a:pt x="11124" y="31187"/>
                    <a:pt x="11125" y="31181"/>
                    <a:pt x="11201" y="31193"/>
                  </a:cubicBezTo>
                  <a:cubicBezTo>
                    <a:pt x="11276" y="31205"/>
                    <a:pt x="11276" y="31211"/>
                    <a:pt x="11352" y="31222"/>
                  </a:cubicBezTo>
                  <a:cubicBezTo>
                    <a:pt x="11428" y="31234"/>
                    <a:pt x="11428" y="31235"/>
                    <a:pt x="11504" y="31247"/>
                  </a:cubicBezTo>
                  <a:cubicBezTo>
                    <a:pt x="11579" y="31260"/>
                    <a:pt x="11580" y="31251"/>
                    <a:pt x="11658" y="31261"/>
                  </a:cubicBezTo>
                  <a:cubicBezTo>
                    <a:pt x="11734" y="31273"/>
                    <a:pt x="11735" y="31270"/>
                    <a:pt x="11810" y="31283"/>
                  </a:cubicBezTo>
                  <a:cubicBezTo>
                    <a:pt x="11887" y="31295"/>
                    <a:pt x="11885" y="31303"/>
                    <a:pt x="11962" y="31315"/>
                  </a:cubicBezTo>
                  <a:cubicBezTo>
                    <a:pt x="12038" y="31327"/>
                    <a:pt x="12039" y="31321"/>
                    <a:pt x="12116" y="31333"/>
                  </a:cubicBezTo>
                  <a:cubicBezTo>
                    <a:pt x="12191" y="31346"/>
                    <a:pt x="12191" y="31352"/>
                    <a:pt x="12267" y="31364"/>
                  </a:cubicBezTo>
                  <a:cubicBezTo>
                    <a:pt x="12342" y="31376"/>
                    <a:pt x="12343" y="31367"/>
                    <a:pt x="12421" y="31380"/>
                  </a:cubicBezTo>
                  <a:cubicBezTo>
                    <a:pt x="12497" y="31392"/>
                    <a:pt x="12493" y="31417"/>
                    <a:pt x="12570" y="31428"/>
                  </a:cubicBezTo>
                  <a:cubicBezTo>
                    <a:pt x="12585" y="31430"/>
                    <a:pt x="12597" y="31431"/>
                    <a:pt x="12608" y="31431"/>
                  </a:cubicBezTo>
                  <a:cubicBezTo>
                    <a:pt x="12639" y="31431"/>
                    <a:pt x="12655" y="31423"/>
                    <a:pt x="12687" y="31423"/>
                  </a:cubicBezTo>
                  <a:cubicBezTo>
                    <a:pt x="12697" y="31423"/>
                    <a:pt x="12710" y="31424"/>
                    <a:pt x="12725" y="31427"/>
                  </a:cubicBezTo>
                  <a:cubicBezTo>
                    <a:pt x="12801" y="31439"/>
                    <a:pt x="12800" y="31447"/>
                    <a:pt x="12876" y="31459"/>
                  </a:cubicBezTo>
                  <a:cubicBezTo>
                    <a:pt x="12953" y="31472"/>
                    <a:pt x="12951" y="31482"/>
                    <a:pt x="13028" y="31495"/>
                  </a:cubicBezTo>
                  <a:cubicBezTo>
                    <a:pt x="13104" y="31507"/>
                    <a:pt x="13105" y="31497"/>
                    <a:pt x="13183" y="31509"/>
                  </a:cubicBezTo>
                  <a:cubicBezTo>
                    <a:pt x="13258" y="31521"/>
                    <a:pt x="13260" y="31515"/>
                    <a:pt x="13335" y="31527"/>
                  </a:cubicBezTo>
                  <a:cubicBezTo>
                    <a:pt x="13412" y="31539"/>
                    <a:pt x="13412" y="31542"/>
                    <a:pt x="13488" y="31551"/>
                  </a:cubicBezTo>
                  <a:cubicBezTo>
                    <a:pt x="13564" y="31564"/>
                    <a:pt x="13564" y="31564"/>
                    <a:pt x="13642" y="31575"/>
                  </a:cubicBezTo>
                  <a:cubicBezTo>
                    <a:pt x="13717" y="31587"/>
                    <a:pt x="13718" y="31582"/>
                    <a:pt x="13794" y="31594"/>
                  </a:cubicBezTo>
                  <a:cubicBezTo>
                    <a:pt x="13869" y="31606"/>
                    <a:pt x="13872" y="31600"/>
                    <a:pt x="13947" y="31612"/>
                  </a:cubicBezTo>
                  <a:cubicBezTo>
                    <a:pt x="14023" y="31624"/>
                    <a:pt x="14020" y="31647"/>
                    <a:pt x="14097" y="31658"/>
                  </a:cubicBezTo>
                  <a:cubicBezTo>
                    <a:pt x="14119" y="31662"/>
                    <a:pt x="14135" y="31663"/>
                    <a:pt x="14149" y="31663"/>
                  </a:cubicBezTo>
                  <a:cubicBezTo>
                    <a:pt x="14167" y="31663"/>
                    <a:pt x="14181" y="31661"/>
                    <a:pt x="14200" y="31661"/>
                  </a:cubicBezTo>
                  <a:cubicBezTo>
                    <a:pt x="14214" y="31661"/>
                    <a:pt x="14230" y="31662"/>
                    <a:pt x="14253" y="31665"/>
                  </a:cubicBezTo>
                  <a:cubicBezTo>
                    <a:pt x="14328" y="31677"/>
                    <a:pt x="14326" y="31697"/>
                    <a:pt x="14402" y="31709"/>
                  </a:cubicBezTo>
                  <a:cubicBezTo>
                    <a:pt x="14479" y="31721"/>
                    <a:pt x="14480" y="31713"/>
                    <a:pt x="14557" y="31725"/>
                  </a:cubicBezTo>
                  <a:cubicBezTo>
                    <a:pt x="14581" y="31729"/>
                    <a:pt x="14598" y="31730"/>
                    <a:pt x="14612" y="31730"/>
                  </a:cubicBezTo>
                  <a:cubicBezTo>
                    <a:pt x="14628" y="31730"/>
                    <a:pt x="14641" y="31728"/>
                    <a:pt x="14656" y="31728"/>
                  </a:cubicBezTo>
                  <a:cubicBezTo>
                    <a:pt x="14671" y="31728"/>
                    <a:pt x="14687" y="31729"/>
                    <a:pt x="14711" y="31733"/>
                  </a:cubicBezTo>
                  <a:cubicBezTo>
                    <a:pt x="14788" y="31745"/>
                    <a:pt x="14788" y="31751"/>
                    <a:pt x="14863" y="31762"/>
                  </a:cubicBezTo>
                  <a:cubicBezTo>
                    <a:pt x="14939" y="31774"/>
                    <a:pt x="14938" y="31790"/>
                    <a:pt x="15013" y="31800"/>
                  </a:cubicBezTo>
                  <a:cubicBezTo>
                    <a:pt x="15032" y="31803"/>
                    <a:pt x="15046" y="31804"/>
                    <a:pt x="15058" y="31804"/>
                  </a:cubicBezTo>
                  <a:cubicBezTo>
                    <a:pt x="15083" y="31804"/>
                    <a:pt x="15099" y="31799"/>
                    <a:pt x="15124" y="31799"/>
                  </a:cubicBezTo>
                  <a:cubicBezTo>
                    <a:pt x="15136" y="31799"/>
                    <a:pt x="15150" y="31800"/>
                    <a:pt x="15169" y="31803"/>
                  </a:cubicBezTo>
                  <a:cubicBezTo>
                    <a:pt x="15244" y="31816"/>
                    <a:pt x="15244" y="31820"/>
                    <a:pt x="15320" y="31833"/>
                  </a:cubicBezTo>
                  <a:cubicBezTo>
                    <a:pt x="15396" y="31845"/>
                    <a:pt x="15394" y="31863"/>
                    <a:pt x="15471" y="31875"/>
                  </a:cubicBezTo>
                  <a:cubicBezTo>
                    <a:pt x="15546" y="31887"/>
                    <a:pt x="15547" y="31883"/>
                    <a:pt x="15623" y="31894"/>
                  </a:cubicBezTo>
                  <a:cubicBezTo>
                    <a:pt x="15645" y="31898"/>
                    <a:pt x="15661" y="31899"/>
                    <a:pt x="15675" y="31899"/>
                  </a:cubicBezTo>
                  <a:cubicBezTo>
                    <a:pt x="15693" y="31899"/>
                    <a:pt x="15707" y="31897"/>
                    <a:pt x="15726" y="31897"/>
                  </a:cubicBezTo>
                  <a:cubicBezTo>
                    <a:pt x="15739" y="31897"/>
                    <a:pt x="15755" y="31898"/>
                    <a:pt x="15777" y="31902"/>
                  </a:cubicBezTo>
                  <a:cubicBezTo>
                    <a:pt x="15853" y="31914"/>
                    <a:pt x="15852" y="31926"/>
                    <a:pt x="15927" y="31938"/>
                  </a:cubicBezTo>
                  <a:cubicBezTo>
                    <a:pt x="15954" y="31942"/>
                    <a:pt x="15972" y="31943"/>
                    <a:pt x="15986" y="31943"/>
                  </a:cubicBezTo>
                  <a:cubicBezTo>
                    <a:pt x="15999" y="31943"/>
                    <a:pt x="16010" y="31942"/>
                    <a:pt x="16023" y="31942"/>
                  </a:cubicBezTo>
                  <a:cubicBezTo>
                    <a:pt x="16038" y="31942"/>
                    <a:pt x="16056" y="31943"/>
                    <a:pt x="16082" y="31948"/>
                  </a:cubicBezTo>
                  <a:cubicBezTo>
                    <a:pt x="16157" y="31960"/>
                    <a:pt x="16155" y="31979"/>
                    <a:pt x="16231" y="31990"/>
                  </a:cubicBezTo>
                  <a:cubicBezTo>
                    <a:pt x="16308" y="32002"/>
                    <a:pt x="16308" y="32002"/>
                    <a:pt x="16385" y="32014"/>
                  </a:cubicBezTo>
                  <a:cubicBezTo>
                    <a:pt x="16423" y="32020"/>
                    <a:pt x="16442" y="32020"/>
                    <a:pt x="16461" y="32020"/>
                  </a:cubicBezTo>
                  <a:cubicBezTo>
                    <a:pt x="16481" y="32020"/>
                    <a:pt x="16500" y="32020"/>
                    <a:pt x="16539" y="32026"/>
                  </a:cubicBezTo>
                  <a:cubicBezTo>
                    <a:pt x="16615" y="32038"/>
                    <a:pt x="16613" y="32054"/>
                    <a:pt x="16689" y="32066"/>
                  </a:cubicBezTo>
                  <a:cubicBezTo>
                    <a:pt x="16710" y="32070"/>
                    <a:pt x="16725" y="32071"/>
                    <a:pt x="16738" y="32071"/>
                  </a:cubicBezTo>
                  <a:cubicBezTo>
                    <a:pt x="16759" y="32071"/>
                    <a:pt x="16774" y="32068"/>
                    <a:pt x="16795" y="32068"/>
                  </a:cubicBezTo>
                  <a:cubicBezTo>
                    <a:pt x="16808" y="32068"/>
                    <a:pt x="16824" y="32069"/>
                    <a:pt x="16845" y="32072"/>
                  </a:cubicBezTo>
                  <a:cubicBezTo>
                    <a:pt x="16884" y="32078"/>
                    <a:pt x="16903" y="32078"/>
                    <a:pt x="16923" y="32078"/>
                  </a:cubicBezTo>
                  <a:cubicBezTo>
                    <a:pt x="16942" y="32078"/>
                    <a:pt x="16962" y="32078"/>
                    <a:pt x="16999" y="32084"/>
                  </a:cubicBezTo>
                  <a:cubicBezTo>
                    <a:pt x="17076" y="32097"/>
                    <a:pt x="17072" y="32120"/>
                    <a:pt x="17149" y="32132"/>
                  </a:cubicBezTo>
                  <a:cubicBezTo>
                    <a:pt x="17225" y="32144"/>
                    <a:pt x="17227" y="32138"/>
                    <a:pt x="17302" y="32150"/>
                  </a:cubicBezTo>
                  <a:cubicBezTo>
                    <a:pt x="17378" y="32162"/>
                    <a:pt x="17376" y="32172"/>
                    <a:pt x="17453" y="32184"/>
                  </a:cubicBezTo>
                  <a:cubicBezTo>
                    <a:pt x="17479" y="32188"/>
                    <a:pt x="17497" y="32189"/>
                    <a:pt x="17512" y="32189"/>
                  </a:cubicBezTo>
                  <a:cubicBezTo>
                    <a:pt x="17526" y="32189"/>
                    <a:pt x="17538" y="32188"/>
                    <a:pt x="17553" y="32188"/>
                  </a:cubicBezTo>
                  <a:cubicBezTo>
                    <a:pt x="17567" y="32188"/>
                    <a:pt x="17584" y="32189"/>
                    <a:pt x="17608" y="32192"/>
                  </a:cubicBezTo>
                  <a:cubicBezTo>
                    <a:pt x="17684" y="32204"/>
                    <a:pt x="17684" y="32208"/>
                    <a:pt x="17760" y="32220"/>
                  </a:cubicBezTo>
                  <a:cubicBezTo>
                    <a:pt x="17835" y="32232"/>
                    <a:pt x="17836" y="32224"/>
                    <a:pt x="17914" y="32236"/>
                  </a:cubicBezTo>
                  <a:cubicBezTo>
                    <a:pt x="17991" y="32248"/>
                    <a:pt x="17991" y="32239"/>
                    <a:pt x="18069" y="32252"/>
                  </a:cubicBezTo>
                  <a:cubicBezTo>
                    <a:pt x="18144" y="32264"/>
                    <a:pt x="18144" y="32266"/>
                    <a:pt x="18221" y="32278"/>
                  </a:cubicBezTo>
                  <a:cubicBezTo>
                    <a:pt x="18296" y="32290"/>
                    <a:pt x="18295" y="32309"/>
                    <a:pt x="18372" y="32321"/>
                  </a:cubicBezTo>
                  <a:cubicBezTo>
                    <a:pt x="18409" y="32327"/>
                    <a:pt x="18429" y="32327"/>
                    <a:pt x="18448" y="32327"/>
                  </a:cubicBezTo>
                  <a:cubicBezTo>
                    <a:pt x="18468" y="32327"/>
                    <a:pt x="18488" y="32327"/>
                    <a:pt x="18525" y="32333"/>
                  </a:cubicBezTo>
                  <a:cubicBezTo>
                    <a:pt x="18603" y="32345"/>
                    <a:pt x="18602" y="32351"/>
                    <a:pt x="18677" y="32363"/>
                  </a:cubicBezTo>
                  <a:cubicBezTo>
                    <a:pt x="18754" y="32375"/>
                    <a:pt x="18753" y="32384"/>
                    <a:pt x="18828" y="32396"/>
                  </a:cubicBezTo>
                  <a:cubicBezTo>
                    <a:pt x="18904" y="32408"/>
                    <a:pt x="18904" y="32409"/>
                    <a:pt x="18981" y="32421"/>
                  </a:cubicBezTo>
                  <a:cubicBezTo>
                    <a:pt x="18995" y="32423"/>
                    <a:pt x="19007" y="32424"/>
                    <a:pt x="19017" y="32424"/>
                  </a:cubicBezTo>
                  <a:cubicBezTo>
                    <a:pt x="19052" y="32424"/>
                    <a:pt x="19068" y="32414"/>
                    <a:pt x="19102" y="32414"/>
                  </a:cubicBezTo>
                  <a:cubicBezTo>
                    <a:pt x="19112" y="32414"/>
                    <a:pt x="19124" y="32415"/>
                    <a:pt x="19138" y="32418"/>
                  </a:cubicBezTo>
                  <a:cubicBezTo>
                    <a:pt x="19216" y="32430"/>
                    <a:pt x="19213" y="32447"/>
                    <a:pt x="19288" y="32459"/>
                  </a:cubicBezTo>
                  <a:cubicBezTo>
                    <a:pt x="19314" y="32463"/>
                    <a:pt x="19332" y="32464"/>
                    <a:pt x="19346" y="32464"/>
                  </a:cubicBezTo>
                  <a:cubicBezTo>
                    <a:pt x="19363" y="32464"/>
                    <a:pt x="19376" y="32462"/>
                    <a:pt x="19393" y="32462"/>
                  </a:cubicBezTo>
                  <a:cubicBezTo>
                    <a:pt x="19407" y="32462"/>
                    <a:pt x="19423" y="32463"/>
                    <a:pt x="19445" y="32466"/>
                  </a:cubicBezTo>
                  <a:cubicBezTo>
                    <a:pt x="19522" y="32478"/>
                    <a:pt x="19520" y="32481"/>
                    <a:pt x="19597" y="32493"/>
                  </a:cubicBezTo>
                  <a:cubicBezTo>
                    <a:pt x="19674" y="32505"/>
                    <a:pt x="19671" y="32518"/>
                    <a:pt x="19748" y="32529"/>
                  </a:cubicBezTo>
                  <a:cubicBezTo>
                    <a:pt x="19770" y="32533"/>
                    <a:pt x="19787" y="32534"/>
                    <a:pt x="19800" y="32534"/>
                  </a:cubicBezTo>
                  <a:cubicBezTo>
                    <a:pt x="19819" y="32534"/>
                    <a:pt x="19832" y="32532"/>
                    <a:pt x="19851" y="32532"/>
                  </a:cubicBezTo>
                  <a:cubicBezTo>
                    <a:pt x="19865" y="32532"/>
                    <a:pt x="19881" y="32533"/>
                    <a:pt x="19904" y="32536"/>
                  </a:cubicBezTo>
                  <a:cubicBezTo>
                    <a:pt x="19979" y="32548"/>
                    <a:pt x="19979" y="32554"/>
                    <a:pt x="20055" y="32567"/>
                  </a:cubicBezTo>
                  <a:cubicBezTo>
                    <a:pt x="20130" y="32579"/>
                    <a:pt x="20131" y="32574"/>
                    <a:pt x="20208" y="32586"/>
                  </a:cubicBezTo>
                  <a:cubicBezTo>
                    <a:pt x="20285" y="32598"/>
                    <a:pt x="20280" y="32623"/>
                    <a:pt x="20358" y="32634"/>
                  </a:cubicBezTo>
                  <a:cubicBezTo>
                    <a:pt x="20374" y="32637"/>
                    <a:pt x="20387" y="32638"/>
                    <a:pt x="20398" y="32638"/>
                  </a:cubicBezTo>
                  <a:cubicBezTo>
                    <a:pt x="20428" y="32638"/>
                    <a:pt x="20444" y="32631"/>
                    <a:pt x="20475" y="32631"/>
                  </a:cubicBezTo>
                  <a:cubicBezTo>
                    <a:pt x="20486" y="32631"/>
                    <a:pt x="20499" y="32632"/>
                    <a:pt x="20515" y="32634"/>
                  </a:cubicBezTo>
                  <a:cubicBezTo>
                    <a:pt x="20592" y="32646"/>
                    <a:pt x="20592" y="32642"/>
                    <a:pt x="20669" y="32654"/>
                  </a:cubicBezTo>
                  <a:cubicBezTo>
                    <a:pt x="20747" y="32666"/>
                    <a:pt x="20743" y="32682"/>
                    <a:pt x="20821" y="32694"/>
                  </a:cubicBezTo>
                  <a:cubicBezTo>
                    <a:pt x="20898" y="32706"/>
                    <a:pt x="20898" y="32700"/>
                    <a:pt x="20976" y="32712"/>
                  </a:cubicBezTo>
                  <a:cubicBezTo>
                    <a:pt x="21052" y="32724"/>
                    <a:pt x="21054" y="32714"/>
                    <a:pt x="21130" y="32726"/>
                  </a:cubicBezTo>
                  <a:cubicBezTo>
                    <a:pt x="21207" y="32739"/>
                    <a:pt x="21203" y="32757"/>
                    <a:pt x="21281" y="32769"/>
                  </a:cubicBezTo>
                  <a:cubicBezTo>
                    <a:pt x="21318" y="32775"/>
                    <a:pt x="21337" y="32776"/>
                    <a:pt x="21356" y="32776"/>
                  </a:cubicBezTo>
                  <a:cubicBezTo>
                    <a:pt x="21376" y="32776"/>
                    <a:pt x="21395" y="32774"/>
                    <a:pt x="21436" y="32774"/>
                  </a:cubicBezTo>
                  <a:cubicBezTo>
                    <a:pt x="21473" y="32747"/>
                    <a:pt x="21505" y="32719"/>
                    <a:pt x="21547" y="32683"/>
                  </a:cubicBezTo>
                  <a:cubicBezTo>
                    <a:pt x="21584" y="32651"/>
                    <a:pt x="21638" y="32636"/>
                    <a:pt x="21678" y="32598"/>
                  </a:cubicBezTo>
                  <a:cubicBezTo>
                    <a:pt x="21712" y="32565"/>
                    <a:pt x="21745" y="32524"/>
                    <a:pt x="21782" y="32484"/>
                  </a:cubicBezTo>
                  <a:cubicBezTo>
                    <a:pt x="21815" y="32448"/>
                    <a:pt x="21838" y="32402"/>
                    <a:pt x="21874" y="32361"/>
                  </a:cubicBezTo>
                  <a:cubicBezTo>
                    <a:pt x="21908" y="32324"/>
                    <a:pt x="21954" y="32296"/>
                    <a:pt x="21988" y="32256"/>
                  </a:cubicBezTo>
                  <a:cubicBezTo>
                    <a:pt x="22020" y="32218"/>
                    <a:pt x="22045" y="32173"/>
                    <a:pt x="22079" y="32132"/>
                  </a:cubicBezTo>
                  <a:cubicBezTo>
                    <a:pt x="22111" y="32093"/>
                    <a:pt x="22146" y="32054"/>
                    <a:pt x="22177" y="32014"/>
                  </a:cubicBezTo>
                  <a:cubicBezTo>
                    <a:pt x="22208" y="31974"/>
                    <a:pt x="22245" y="31938"/>
                    <a:pt x="22278" y="31897"/>
                  </a:cubicBezTo>
                  <a:cubicBezTo>
                    <a:pt x="22308" y="31858"/>
                    <a:pt x="22320" y="31802"/>
                    <a:pt x="22352" y="31761"/>
                  </a:cubicBezTo>
                  <a:cubicBezTo>
                    <a:pt x="22382" y="31720"/>
                    <a:pt x="22432" y="31694"/>
                    <a:pt x="22462" y="31652"/>
                  </a:cubicBezTo>
                  <a:cubicBezTo>
                    <a:pt x="22492" y="31611"/>
                    <a:pt x="22510" y="31561"/>
                    <a:pt x="22541" y="31519"/>
                  </a:cubicBezTo>
                  <a:cubicBezTo>
                    <a:pt x="22570" y="31478"/>
                    <a:pt x="22590" y="31429"/>
                    <a:pt x="22619" y="31387"/>
                  </a:cubicBezTo>
                  <a:cubicBezTo>
                    <a:pt x="22648" y="31346"/>
                    <a:pt x="22698" y="31318"/>
                    <a:pt x="22728" y="31275"/>
                  </a:cubicBezTo>
                  <a:cubicBezTo>
                    <a:pt x="22757" y="31233"/>
                    <a:pt x="22790" y="31193"/>
                    <a:pt x="22819" y="31151"/>
                  </a:cubicBezTo>
                  <a:cubicBezTo>
                    <a:pt x="22848" y="31108"/>
                    <a:pt x="22874" y="31065"/>
                    <a:pt x="22903" y="31022"/>
                  </a:cubicBezTo>
                  <a:cubicBezTo>
                    <a:pt x="22932" y="30980"/>
                    <a:pt x="22945" y="30927"/>
                    <a:pt x="22974" y="30884"/>
                  </a:cubicBezTo>
                  <a:cubicBezTo>
                    <a:pt x="23002" y="30842"/>
                    <a:pt x="23029" y="30798"/>
                    <a:pt x="23057" y="30755"/>
                  </a:cubicBezTo>
                  <a:cubicBezTo>
                    <a:pt x="23084" y="30712"/>
                    <a:pt x="23127" y="30677"/>
                    <a:pt x="23153" y="30633"/>
                  </a:cubicBezTo>
                  <a:cubicBezTo>
                    <a:pt x="23181" y="30591"/>
                    <a:pt x="23208" y="30546"/>
                    <a:pt x="23236" y="30504"/>
                  </a:cubicBezTo>
                  <a:cubicBezTo>
                    <a:pt x="23262" y="30461"/>
                    <a:pt x="23292" y="30419"/>
                    <a:pt x="23319" y="30375"/>
                  </a:cubicBezTo>
                  <a:cubicBezTo>
                    <a:pt x="23346" y="30333"/>
                    <a:pt x="23375" y="30291"/>
                    <a:pt x="23402" y="30247"/>
                  </a:cubicBezTo>
                  <a:cubicBezTo>
                    <a:pt x="23430" y="30205"/>
                    <a:pt x="23450" y="30156"/>
                    <a:pt x="23478" y="30114"/>
                  </a:cubicBezTo>
                  <a:cubicBezTo>
                    <a:pt x="23505" y="30070"/>
                    <a:pt x="23539" y="30030"/>
                    <a:pt x="23565" y="29987"/>
                  </a:cubicBezTo>
                  <a:cubicBezTo>
                    <a:pt x="23593" y="29943"/>
                    <a:pt x="23611" y="29895"/>
                    <a:pt x="23638" y="29850"/>
                  </a:cubicBezTo>
                  <a:cubicBezTo>
                    <a:pt x="23666" y="29806"/>
                    <a:pt x="23702" y="29769"/>
                    <a:pt x="23728" y="29725"/>
                  </a:cubicBezTo>
                  <a:cubicBezTo>
                    <a:pt x="23755" y="29680"/>
                    <a:pt x="23759" y="29624"/>
                    <a:pt x="23787" y="29581"/>
                  </a:cubicBezTo>
                  <a:cubicBezTo>
                    <a:pt x="23812" y="29537"/>
                    <a:pt x="23849" y="29498"/>
                    <a:pt x="23877" y="29455"/>
                  </a:cubicBezTo>
                  <a:cubicBezTo>
                    <a:pt x="23902" y="29411"/>
                    <a:pt x="23931" y="29369"/>
                    <a:pt x="23957" y="29325"/>
                  </a:cubicBezTo>
                  <a:cubicBezTo>
                    <a:pt x="23982" y="29280"/>
                    <a:pt x="23999" y="29231"/>
                    <a:pt x="24024" y="29187"/>
                  </a:cubicBezTo>
                  <a:cubicBezTo>
                    <a:pt x="24050" y="29144"/>
                    <a:pt x="24072" y="29096"/>
                    <a:pt x="24098" y="29053"/>
                  </a:cubicBezTo>
                  <a:cubicBezTo>
                    <a:pt x="24125" y="29008"/>
                    <a:pt x="24161" y="28970"/>
                    <a:pt x="24187" y="28926"/>
                  </a:cubicBezTo>
                  <a:cubicBezTo>
                    <a:pt x="24212" y="28881"/>
                    <a:pt x="24240" y="28837"/>
                    <a:pt x="24265" y="28792"/>
                  </a:cubicBezTo>
                  <a:cubicBezTo>
                    <a:pt x="24291" y="28747"/>
                    <a:pt x="24328" y="28710"/>
                    <a:pt x="24356" y="28666"/>
                  </a:cubicBezTo>
                  <a:cubicBezTo>
                    <a:pt x="24382" y="28623"/>
                    <a:pt x="24407" y="28577"/>
                    <a:pt x="24434" y="28533"/>
                  </a:cubicBezTo>
                  <a:cubicBezTo>
                    <a:pt x="24459" y="28490"/>
                    <a:pt x="24477" y="28441"/>
                    <a:pt x="24503" y="28395"/>
                  </a:cubicBezTo>
                  <a:cubicBezTo>
                    <a:pt x="24528" y="28351"/>
                    <a:pt x="24558" y="28309"/>
                    <a:pt x="24585" y="28265"/>
                  </a:cubicBezTo>
                  <a:cubicBezTo>
                    <a:pt x="24611" y="28221"/>
                    <a:pt x="24621" y="28169"/>
                    <a:pt x="24647" y="28123"/>
                  </a:cubicBezTo>
                  <a:cubicBezTo>
                    <a:pt x="24672" y="28079"/>
                    <a:pt x="24703" y="28037"/>
                    <a:pt x="24728" y="27990"/>
                  </a:cubicBezTo>
                  <a:cubicBezTo>
                    <a:pt x="24755" y="27947"/>
                    <a:pt x="24781" y="27903"/>
                    <a:pt x="24807" y="27860"/>
                  </a:cubicBezTo>
                  <a:cubicBezTo>
                    <a:pt x="24833" y="27814"/>
                    <a:pt x="24855" y="27769"/>
                    <a:pt x="24882" y="27724"/>
                  </a:cubicBezTo>
                  <a:cubicBezTo>
                    <a:pt x="24907" y="27679"/>
                    <a:pt x="24932" y="27636"/>
                    <a:pt x="24956" y="27590"/>
                  </a:cubicBezTo>
                  <a:cubicBezTo>
                    <a:pt x="24981" y="27545"/>
                    <a:pt x="25003" y="27499"/>
                    <a:pt x="25028" y="27454"/>
                  </a:cubicBezTo>
                  <a:cubicBezTo>
                    <a:pt x="25054" y="27408"/>
                    <a:pt x="25073" y="27361"/>
                    <a:pt x="25097" y="27316"/>
                  </a:cubicBezTo>
                  <a:cubicBezTo>
                    <a:pt x="25124" y="27270"/>
                    <a:pt x="25160" y="27232"/>
                    <a:pt x="25185" y="27187"/>
                  </a:cubicBezTo>
                  <a:cubicBezTo>
                    <a:pt x="25209" y="27141"/>
                    <a:pt x="25221" y="27088"/>
                    <a:pt x="25245" y="27045"/>
                  </a:cubicBezTo>
                  <a:cubicBezTo>
                    <a:pt x="25269" y="27000"/>
                    <a:pt x="25291" y="26954"/>
                    <a:pt x="25318" y="26909"/>
                  </a:cubicBezTo>
                  <a:cubicBezTo>
                    <a:pt x="25342" y="26863"/>
                    <a:pt x="25364" y="26816"/>
                    <a:pt x="25388" y="26772"/>
                  </a:cubicBezTo>
                  <a:cubicBezTo>
                    <a:pt x="25412" y="26727"/>
                    <a:pt x="25445" y="26686"/>
                    <a:pt x="25471" y="26640"/>
                  </a:cubicBezTo>
                  <a:cubicBezTo>
                    <a:pt x="25495" y="26595"/>
                    <a:pt x="25521" y="26552"/>
                    <a:pt x="25546" y="26506"/>
                  </a:cubicBezTo>
                  <a:cubicBezTo>
                    <a:pt x="25570" y="26461"/>
                    <a:pt x="25597" y="26416"/>
                    <a:pt x="25621" y="26371"/>
                  </a:cubicBezTo>
                  <a:cubicBezTo>
                    <a:pt x="25645" y="26325"/>
                    <a:pt x="25667" y="26279"/>
                    <a:pt x="25691" y="26233"/>
                  </a:cubicBezTo>
                  <a:cubicBezTo>
                    <a:pt x="25715" y="26188"/>
                    <a:pt x="25752" y="26148"/>
                    <a:pt x="25776" y="26103"/>
                  </a:cubicBezTo>
                  <a:cubicBezTo>
                    <a:pt x="25800" y="26057"/>
                    <a:pt x="25816" y="26006"/>
                    <a:pt x="25840" y="25960"/>
                  </a:cubicBezTo>
                  <a:cubicBezTo>
                    <a:pt x="25864" y="25916"/>
                    <a:pt x="25901" y="25876"/>
                    <a:pt x="25925" y="25831"/>
                  </a:cubicBezTo>
                  <a:cubicBezTo>
                    <a:pt x="25949" y="25785"/>
                    <a:pt x="25954" y="25729"/>
                    <a:pt x="25978" y="25683"/>
                  </a:cubicBezTo>
                  <a:cubicBezTo>
                    <a:pt x="26002" y="25638"/>
                    <a:pt x="26033" y="25596"/>
                    <a:pt x="26057" y="25550"/>
                  </a:cubicBezTo>
                  <a:cubicBezTo>
                    <a:pt x="26081" y="25505"/>
                    <a:pt x="26119" y="25465"/>
                    <a:pt x="26143" y="25420"/>
                  </a:cubicBezTo>
                  <a:cubicBezTo>
                    <a:pt x="26167" y="25374"/>
                    <a:pt x="26184" y="25325"/>
                    <a:pt x="26206" y="25280"/>
                  </a:cubicBezTo>
                  <a:cubicBezTo>
                    <a:pt x="26230" y="25234"/>
                    <a:pt x="26254" y="25189"/>
                    <a:pt x="26277" y="25143"/>
                  </a:cubicBezTo>
                  <a:cubicBezTo>
                    <a:pt x="26301" y="25098"/>
                    <a:pt x="26317" y="25047"/>
                    <a:pt x="26341" y="25002"/>
                  </a:cubicBezTo>
                  <a:cubicBezTo>
                    <a:pt x="26366" y="24956"/>
                    <a:pt x="26391" y="24912"/>
                    <a:pt x="26414" y="24866"/>
                  </a:cubicBezTo>
                  <a:cubicBezTo>
                    <a:pt x="26438" y="24821"/>
                    <a:pt x="26459" y="24773"/>
                    <a:pt x="26483" y="24729"/>
                  </a:cubicBezTo>
                  <a:cubicBezTo>
                    <a:pt x="26507" y="24683"/>
                    <a:pt x="26527" y="24634"/>
                    <a:pt x="26551" y="24589"/>
                  </a:cubicBezTo>
                  <a:cubicBezTo>
                    <a:pt x="26575" y="24542"/>
                    <a:pt x="26605" y="24501"/>
                    <a:pt x="26630" y="24454"/>
                  </a:cubicBezTo>
                  <a:cubicBezTo>
                    <a:pt x="26654" y="24408"/>
                    <a:pt x="26681" y="24363"/>
                    <a:pt x="26702" y="24317"/>
                  </a:cubicBezTo>
                  <a:cubicBezTo>
                    <a:pt x="26727" y="24270"/>
                    <a:pt x="26762" y="24230"/>
                    <a:pt x="26785" y="24185"/>
                  </a:cubicBezTo>
                  <a:cubicBezTo>
                    <a:pt x="26809" y="24138"/>
                    <a:pt x="26823" y="24089"/>
                    <a:pt x="26847" y="24042"/>
                  </a:cubicBezTo>
                  <a:cubicBezTo>
                    <a:pt x="26870" y="23996"/>
                    <a:pt x="26889" y="23949"/>
                    <a:pt x="26913" y="23903"/>
                  </a:cubicBezTo>
                  <a:cubicBezTo>
                    <a:pt x="26936" y="23857"/>
                    <a:pt x="26965" y="23814"/>
                    <a:pt x="26987" y="23767"/>
                  </a:cubicBezTo>
                  <a:cubicBezTo>
                    <a:pt x="27010" y="23720"/>
                    <a:pt x="27023" y="23670"/>
                    <a:pt x="27046" y="23624"/>
                  </a:cubicBezTo>
                  <a:cubicBezTo>
                    <a:pt x="27069" y="23578"/>
                    <a:pt x="27092" y="23532"/>
                    <a:pt x="27114" y="23487"/>
                  </a:cubicBezTo>
                  <a:cubicBezTo>
                    <a:pt x="27137" y="23440"/>
                    <a:pt x="27163" y="23396"/>
                    <a:pt x="27186" y="23350"/>
                  </a:cubicBezTo>
                  <a:cubicBezTo>
                    <a:pt x="27209" y="23303"/>
                    <a:pt x="27234" y="23259"/>
                    <a:pt x="27257" y="23215"/>
                  </a:cubicBezTo>
                  <a:cubicBezTo>
                    <a:pt x="27280" y="23167"/>
                    <a:pt x="27300" y="23120"/>
                    <a:pt x="27320" y="23075"/>
                  </a:cubicBezTo>
                  <a:cubicBezTo>
                    <a:pt x="27343" y="23028"/>
                    <a:pt x="27379" y="22988"/>
                    <a:pt x="27402" y="22943"/>
                  </a:cubicBezTo>
                  <a:cubicBezTo>
                    <a:pt x="27424" y="22896"/>
                    <a:pt x="27440" y="22846"/>
                    <a:pt x="27461" y="22800"/>
                  </a:cubicBezTo>
                  <a:cubicBezTo>
                    <a:pt x="27484" y="22754"/>
                    <a:pt x="27505" y="22707"/>
                    <a:pt x="27526" y="22661"/>
                  </a:cubicBezTo>
                  <a:cubicBezTo>
                    <a:pt x="27549" y="22615"/>
                    <a:pt x="27578" y="22573"/>
                    <a:pt x="27600" y="22527"/>
                  </a:cubicBezTo>
                  <a:cubicBezTo>
                    <a:pt x="27623" y="22479"/>
                    <a:pt x="27628" y="22425"/>
                    <a:pt x="27648" y="22380"/>
                  </a:cubicBezTo>
                  <a:cubicBezTo>
                    <a:pt x="27685" y="22344"/>
                    <a:pt x="27733" y="22321"/>
                    <a:pt x="27773" y="22284"/>
                  </a:cubicBezTo>
                  <a:cubicBezTo>
                    <a:pt x="27811" y="22249"/>
                    <a:pt x="27845" y="22210"/>
                    <a:pt x="27885" y="22177"/>
                  </a:cubicBezTo>
                  <a:cubicBezTo>
                    <a:pt x="27923" y="22144"/>
                    <a:pt x="27968" y="22118"/>
                    <a:pt x="28009" y="22085"/>
                  </a:cubicBezTo>
                  <a:cubicBezTo>
                    <a:pt x="28048" y="22053"/>
                    <a:pt x="28076" y="22005"/>
                    <a:pt x="28118" y="21971"/>
                  </a:cubicBezTo>
                  <a:cubicBezTo>
                    <a:pt x="28159" y="21939"/>
                    <a:pt x="28193" y="21900"/>
                    <a:pt x="28235" y="21868"/>
                  </a:cubicBezTo>
                  <a:cubicBezTo>
                    <a:pt x="28276" y="21837"/>
                    <a:pt x="28335" y="21830"/>
                    <a:pt x="28377" y="21799"/>
                  </a:cubicBezTo>
                  <a:cubicBezTo>
                    <a:pt x="28417" y="21768"/>
                    <a:pt x="28444" y="21715"/>
                    <a:pt x="28488" y="21685"/>
                  </a:cubicBezTo>
                  <a:cubicBezTo>
                    <a:pt x="28530" y="21655"/>
                    <a:pt x="28579" y="21635"/>
                    <a:pt x="28622" y="21605"/>
                  </a:cubicBezTo>
                  <a:cubicBezTo>
                    <a:pt x="28665" y="21576"/>
                    <a:pt x="28701" y="21537"/>
                    <a:pt x="28744" y="21508"/>
                  </a:cubicBezTo>
                  <a:cubicBezTo>
                    <a:pt x="28787" y="21479"/>
                    <a:pt x="28839" y="21462"/>
                    <a:pt x="28883" y="21434"/>
                  </a:cubicBezTo>
                  <a:cubicBezTo>
                    <a:pt x="28925" y="21405"/>
                    <a:pt x="28973" y="21383"/>
                    <a:pt x="29016" y="21355"/>
                  </a:cubicBezTo>
                  <a:cubicBezTo>
                    <a:pt x="29058" y="21326"/>
                    <a:pt x="29104" y="21301"/>
                    <a:pt x="29148" y="21272"/>
                  </a:cubicBezTo>
                  <a:cubicBezTo>
                    <a:pt x="29190" y="21243"/>
                    <a:pt x="29227" y="21205"/>
                    <a:pt x="29270" y="21176"/>
                  </a:cubicBezTo>
                  <a:cubicBezTo>
                    <a:pt x="29314" y="21147"/>
                    <a:pt x="29362" y="21129"/>
                    <a:pt x="29407" y="21101"/>
                  </a:cubicBezTo>
                  <a:cubicBezTo>
                    <a:pt x="29451" y="21072"/>
                    <a:pt x="29487" y="21034"/>
                    <a:pt x="29531" y="21007"/>
                  </a:cubicBezTo>
                  <a:cubicBezTo>
                    <a:pt x="29574" y="20977"/>
                    <a:pt x="29617" y="20951"/>
                    <a:pt x="29661" y="20922"/>
                  </a:cubicBezTo>
                  <a:cubicBezTo>
                    <a:pt x="29705" y="20893"/>
                    <a:pt x="29756" y="20879"/>
                    <a:pt x="29801" y="20850"/>
                  </a:cubicBezTo>
                  <a:cubicBezTo>
                    <a:pt x="29844" y="20822"/>
                    <a:pt x="29873" y="20774"/>
                    <a:pt x="29917" y="20745"/>
                  </a:cubicBezTo>
                  <a:cubicBezTo>
                    <a:pt x="29961" y="20716"/>
                    <a:pt x="30002" y="20686"/>
                    <a:pt x="30045" y="20656"/>
                  </a:cubicBezTo>
                  <a:cubicBezTo>
                    <a:pt x="30089" y="20629"/>
                    <a:pt x="30137" y="20608"/>
                    <a:pt x="30182" y="20580"/>
                  </a:cubicBezTo>
                  <a:cubicBezTo>
                    <a:pt x="30226" y="20551"/>
                    <a:pt x="30275" y="20533"/>
                    <a:pt x="30319" y="20504"/>
                  </a:cubicBezTo>
                  <a:cubicBezTo>
                    <a:pt x="30364" y="20475"/>
                    <a:pt x="30395" y="20430"/>
                    <a:pt x="30438" y="20401"/>
                  </a:cubicBezTo>
                  <a:cubicBezTo>
                    <a:pt x="30480" y="20372"/>
                    <a:pt x="30535" y="20359"/>
                    <a:pt x="30578" y="20329"/>
                  </a:cubicBezTo>
                  <a:cubicBezTo>
                    <a:pt x="30621" y="20299"/>
                    <a:pt x="30651" y="20251"/>
                    <a:pt x="30693" y="20220"/>
                  </a:cubicBezTo>
                  <a:cubicBezTo>
                    <a:pt x="30736" y="20190"/>
                    <a:pt x="30783" y="20168"/>
                    <a:pt x="30825" y="20138"/>
                  </a:cubicBezTo>
                  <a:cubicBezTo>
                    <a:pt x="30868" y="20108"/>
                    <a:pt x="30911" y="20079"/>
                    <a:pt x="30954" y="20048"/>
                  </a:cubicBezTo>
                  <a:cubicBezTo>
                    <a:pt x="30996" y="20018"/>
                    <a:pt x="31039" y="19987"/>
                    <a:pt x="31080" y="19956"/>
                  </a:cubicBezTo>
                  <a:cubicBezTo>
                    <a:pt x="31122" y="19924"/>
                    <a:pt x="31171" y="19903"/>
                    <a:pt x="31212" y="19872"/>
                  </a:cubicBezTo>
                  <a:cubicBezTo>
                    <a:pt x="31252" y="19839"/>
                    <a:pt x="31297" y="19811"/>
                    <a:pt x="31337" y="19778"/>
                  </a:cubicBezTo>
                  <a:cubicBezTo>
                    <a:pt x="31378" y="19747"/>
                    <a:pt x="31407" y="19698"/>
                    <a:pt x="31446" y="19666"/>
                  </a:cubicBezTo>
                  <a:cubicBezTo>
                    <a:pt x="31487" y="19632"/>
                    <a:pt x="31540" y="19615"/>
                    <a:pt x="31579" y="19582"/>
                  </a:cubicBezTo>
                  <a:cubicBezTo>
                    <a:pt x="31620" y="19548"/>
                    <a:pt x="31655" y="19509"/>
                    <a:pt x="31694" y="19476"/>
                  </a:cubicBezTo>
                  <a:cubicBezTo>
                    <a:pt x="31734" y="19442"/>
                    <a:pt x="31771" y="19406"/>
                    <a:pt x="31811" y="19371"/>
                  </a:cubicBezTo>
                  <a:cubicBezTo>
                    <a:pt x="31850" y="19336"/>
                    <a:pt x="31878" y="19290"/>
                    <a:pt x="31915" y="19254"/>
                  </a:cubicBezTo>
                  <a:cubicBezTo>
                    <a:pt x="31953" y="19218"/>
                    <a:pt x="31989" y="19179"/>
                    <a:pt x="32026" y="19142"/>
                  </a:cubicBezTo>
                  <a:cubicBezTo>
                    <a:pt x="32063" y="19105"/>
                    <a:pt x="32106" y="19075"/>
                    <a:pt x="32141" y="19037"/>
                  </a:cubicBezTo>
                  <a:cubicBezTo>
                    <a:pt x="32177" y="19000"/>
                    <a:pt x="32209" y="18958"/>
                    <a:pt x="32244" y="18918"/>
                  </a:cubicBezTo>
                  <a:cubicBezTo>
                    <a:pt x="32279" y="18880"/>
                    <a:pt x="32327" y="18852"/>
                    <a:pt x="32359" y="18812"/>
                  </a:cubicBezTo>
                  <a:cubicBezTo>
                    <a:pt x="32393" y="18771"/>
                    <a:pt x="32402" y="18712"/>
                    <a:pt x="32433" y="18672"/>
                  </a:cubicBezTo>
                  <a:cubicBezTo>
                    <a:pt x="32465" y="18630"/>
                    <a:pt x="32509" y="18597"/>
                    <a:pt x="32538" y="18555"/>
                  </a:cubicBezTo>
                  <a:cubicBezTo>
                    <a:pt x="32568" y="18511"/>
                    <a:pt x="32590" y="18464"/>
                    <a:pt x="32617" y="18421"/>
                  </a:cubicBezTo>
                  <a:cubicBezTo>
                    <a:pt x="32643" y="18376"/>
                    <a:pt x="32663" y="18327"/>
                    <a:pt x="32687" y="18281"/>
                  </a:cubicBezTo>
                  <a:cubicBezTo>
                    <a:pt x="32711" y="18234"/>
                    <a:pt x="32734" y="18189"/>
                    <a:pt x="32754" y="18141"/>
                  </a:cubicBezTo>
                  <a:cubicBezTo>
                    <a:pt x="32775" y="18092"/>
                    <a:pt x="32794" y="18045"/>
                    <a:pt x="32812" y="17997"/>
                  </a:cubicBezTo>
                  <a:cubicBezTo>
                    <a:pt x="32830" y="17947"/>
                    <a:pt x="32860" y="17903"/>
                    <a:pt x="32872" y="17852"/>
                  </a:cubicBezTo>
                  <a:cubicBezTo>
                    <a:pt x="32886" y="17803"/>
                    <a:pt x="32891" y="17750"/>
                    <a:pt x="32898" y="17699"/>
                  </a:cubicBezTo>
                  <a:cubicBezTo>
                    <a:pt x="32907" y="17647"/>
                    <a:pt x="32920" y="17597"/>
                    <a:pt x="32923" y="17544"/>
                  </a:cubicBezTo>
                  <a:cubicBezTo>
                    <a:pt x="32928" y="17493"/>
                    <a:pt x="32914" y="17441"/>
                    <a:pt x="32911" y="17389"/>
                  </a:cubicBezTo>
                  <a:cubicBezTo>
                    <a:pt x="32910" y="17337"/>
                    <a:pt x="32929" y="17283"/>
                    <a:pt x="32923" y="17232"/>
                  </a:cubicBezTo>
                  <a:cubicBezTo>
                    <a:pt x="32917" y="17180"/>
                    <a:pt x="32892" y="17134"/>
                    <a:pt x="32881" y="17081"/>
                  </a:cubicBezTo>
                  <a:cubicBezTo>
                    <a:pt x="32871" y="17031"/>
                    <a:pt x="32860" y="16980"/>
                    <a:pt x="32844" y="16930"/>
                  </a:cubicBezTo>
                  <a:cubicBezTo>
                    <a:pt x="32830" y="16881"/>
                    <a:pt x="32819" y="16829"/>
                    <a:pt x="32800" y="16781"/>
                  </a:cubicBezTo>
                  <a:cubicBezTo>
                    <a:pt x="32782" y="16735"/>
                    <a:pt x="32768" y="16682"/>
                    <a:pt x="32745" y="16634"/>
                  </a:cubicBezTo>
                  <a:cubicBezTo>
                    <a:pt x="32722" y="16589"/>
                    <a:pt x="32699" y="16542"/>
                    <a:pt x="32674" y="16495"/>
                  </a:cubicBezTo>
                  <a:cubicBezTo>
                    <a:pt x="32648" y="16451"/>
                    <a:pt x="32626" y="16403"/>
                    <a:pt x="32599" y="16357"/>
                  </a:cubicBezTo>
                  <a:cubicBezTo>
                    <a:pt x="32571" y="16314"/>
                    <a:pt x="32530" y="16278"/>
                    <a:pt x="32498" y="16235"/>
                  </a:cubicBezTo>
                  <a:cubicBezTo>
                    <a:pt x="32468" y="16196"/>
                    <a:pt x="32424" y="16163"/>
                    <a:pt x="32390" y="16123"/>
                  </a:cubicBezTo>
                  <a:cubicBezTo>
                    <a:pt x="32359" y="16083"/>
                    <a:pt x="32335" y="16034"/>
                    <a:pt x="32299" y="15996"/>
                  </a:cubicBezTo>
                  <a:cubicBezTo>
                    <a:pt x="32267" y="15957"/>
                    <a:pt x="32238" y="15913"/>
                    <a:pt x="32200" y="15875"/>
                  </a:cubicBezTo>
                  <a:cubicBezTo>
                    <a:pt x="32165" y="15838"/>
                    <a:pt x="32114" y="15814"/>
                    <a:pt x="32075" y="15778"/>
                  </a:cubicBezTo>
                  <a:cubicBezTo>
                    <a:pt x="32039" y="15741"/>
                    <a:pt x="32015" y="15690"/>
                    <a:pt x="31976" y="15654"/>
                  </a:cubicBezTo>
                  <a:cubicBezTo>
                    <a:pt x="31959" y="15624"/>
                    <a:pt x="31922" y="15586"/>
                    <a:pt x="31883" y="15551"/>
                  </a:cubicBezTo>
                  <a:cubicBezTo>
                    <a:pt x="31837" y="15531"/>
                    <a:pt x="31788" y="15506"/>
                    <a:pt x="31740" y="15489"/>
                  </a:cubicBezTo>
                  <a:cubicBezTo>
                    <a:pt x="31691" y="15472"/>
                    <a:pt x="31638" y="15470"/>
                    <a:pt x="31590" y="15457"/>
                  </a:cubicBezTo>
                  <a:cubicBezTo>
                    <a:pt x="31541" y="15442"/>
                    <a:pt x="31489" y="15441"/>
                    <a:pt x="31438" y="15430"/>
                  </a:cubicBezTo>
                  <a:cubicBezTo>
                    <a:pt x="31389" y="15420"/>
                    <a:pt x="31344" y="15392"/>
                    <a:pt x="31292" y="15384"/>
                  </a:cubicBezTo>
                  <a:cubicBezTo>
                    <a:pt x="31242" y="15374"/>
                    <a:pt x="31189" y="15380"/>
                    <a:pt x="31139" y="15373"/>
                  </a:cubicBezTo>
                  <a:cubicBezTo>
                    <a:pt x="31089" y="15366"/>
                    <a:pt x="31041" y="15338"/>
                    <a:pt x="30990" y="15331"/>
                  </a:cubicBezTo>
                  <a:cubicBezTo>
                    <a:pt x="30940" y="15323"/>
                    <a:pt x="30891" y="15313"/>
                    <a:pt x="30839" y="15305"/>
                  </a:cubicBezTo>
                  <a:cubicBezTo>
                    <a:pt x="30788" y="15297"/>
                    <a:pt x="30736" y="15303"/>
                    <a:pt x="30686" y="15296"/>
                  </a:cubicBezTo>
                  <a:cubicBezTo>
                    <a:pt x="30636" y="15287"/>
                    <a:pt x="30583" y="15288"/>
                    <a:pt x="30533" y="15279"/>
                  </a:cubicBezTo>
                  <a:cubicBezTo>
                    <a:pt x="30483" y="15269"/>
                    <a:pt x="30432" y="15259"/>
                    <a:pt x="30383" y="15247"/>
                  </a:cubicBezTo>
                  <a:cubicBezTo>
                    <a:pt x="30334" y="15235"/>
                    <a:pt x="30286" y="15212"/>
                    <a:pt x="30238" y="15197"/>
                  </a:cubicBezTo>
                  <a:cubicBezTo>
                    <a:pt x="30189" y="15181"/>
                    <a:pt x="30141" y="15162"/>
                    <a:pt x="30094" y="15143"/>
                  </a:cubicBezTo>
                  <a:cubicBezTo>
                    <a:pt x="30047" y="15122"/>
                    <a:pt x="29994" y="15110"/>
                    <a:pt x="29950" y="15085"/>
                  </a:cubicBezTo>
                  <a:cubicBezTo>
                    <a:pt x="29906" y="15059"/>
                    <a:pt x="29881" y="15007"/>
                    <a:pt x="29839" y="14976"/>
                  </a:cubicBezTo>
                  <a:cubicBezTo>
                    <a:pt x="29801" y="14944"/>
                    <a:pt x="29758" y="14919"/>
                    <a:pt x="29723" y="14880"/>
                  </a:cubicBezTo>
                  <a:cubicBezTo>
                    <a:pt x="29690" y="14844"/>
                    <a:pt x="29646" y="14814"/>
                    <a:pt x="29615" y="14770"/>
                  </a:cubicBezTo>
                  <a:cubicBezTo>
                    <a:pt x="29586" y="14728"/>
                    <a:pt x="29567" y="14679"/>
                    <a:pt x="29544" y="14634"/>
                  </a:cubicBezTo>
                  <a:cubicBezTo>
                    <a:pt x="29522" y="14588"/>
                    <a:pt x="29509" y="14539"/>
                    <a:pt x="29488" y="14491"/>
                  </a:cubicBezTo>
                  <a:cubicBezTo>
                    <a:pt x="29470" y="14444"/>
                    <a:pt x="29441" y="14399"/>
                    <a:pt x="29426" y="14351"/>
                  </a:cubicBezTo>
                  <a:cubicBezTo>
                    <a:pt x="29411" y="14302"/>
                    <a:pt x="29416" y="14248"/>
                    <a:pt x="29402" y="14198"/>
                  </a:cubicBezTo>
                  <a:cubicBezTo>
                    <a:pt x="29389" y="14147"/>
                    <a:pt x="29362" y="14103"/>
                    <a:pt x="29349" y="14054"/>
                  </a:cubicBezTo>
                  <a:cubicBezTo>
                    <a:pt x="29336" y="14004"/>
                    <a:pt x="29332" y="13952"/>
                    <a:pt x="29317" y="13904"/>
                  </a:cubicBezTo>
                  <a:cubicBezTo>
                    <a:pt x="29302" y="13854"/>
                    <a:pt x="29283" y="13806"/>
                    <a:pt x="29265" y="13759"/>
                  </a:cubicBezTo>
                  <a:cubicBezTo>
                    <a:pt x="29247" y="13710"/>
                    <a:pt x="29214" y="13669"/>
                    <a:pt x="29191" y="13624"/>
                  </a:cubicBezTo>
                  <a:cubicBezTo>
                    <a:pt x="29168" y="13577"/>
                    <a:pt x="29153" y="13528"/>
                    <a:pt x="29124" y="13487"/>
                  </a:cubicBezTo>
                  <a:cubicBezTo>
                    <a:pt x="29095" y="13445"/>
                    <a:pt x="29062" y="13406"/>
                    <a:pt x="29023" y="13371"/>
                  </a:cubicBezTo>
                  <a:cubicBezTo>
                    <a:pt x="28987" y="13338"/>
                    <a:pt x="28944" y="13309"/>
                    <a:pt x="28898" y="13284"/>
                  </a:cubicBezTo>
                  <a:cubicBezTo>
                    <a:pt x="28850" y="13256"/>
                    <a:pt x="28803" y="13221"/>
                    <a:pt x="28749" y="13207"/>
                  </a:cubicBezTo>
                  <a:cubicBezTo>
                    <a:pt x="28696" y="13193"/>
                    <a:pt x="28639" y="13189"/>
                    <a:pt x="28583" y="13184"/>
                  </a:cubicBezTo>
                  <a:cubicBezTo>
                    <a:pt x="28565" y="13183"/>
                    <a:pt x="28547" y="13183"/>
                    <a:pt x="28528" y="13183"/>
                  </a:cubicBezTo>
                  <a:cubicBezTo>
                    <a:pt x="28491" y="13183"/>
                    <a:pt x="28453" y="13184"/>
                    <a:pt x="28416" y="13184"/>
                  </a:cubicBezTo>
                  <a:cubicBezTo>
                    <a:pt x="28362" y="13184"/>
                    <a:pt x="28306" y="13194"/>
                    <a:pt x="28252" y="13195"/>
                  </a:cubicBezTo>
                  <a:cubicBezTo>
                    <a:pt x="28250" y="13195"/>
                    <a:pt x="28248" y="13195"/>
                    <a:pt x="28247" y="13195"/>
                  </a:cubicBezTo>
                  <a:cubicBezTo>
                    <a:pt x="28193" y="13195"/>
                    <a:pt x="28140" y="13176"/>
                    <a:pt x="28084" y="13175"/>
                  </a:cubicBezTo>
                  <a:cubicBezTo>
                    <a:pt x="28081" y="13175"/>
                    <a:pt x="28078" y="13175"/>
                    <a:pt x="28076" y="13175"/>
                  </a:cubicBezTo>
                  <a:cubicBezTo>
                    <a:pt x="28030" y="13175"/>
                    <a:pt x="27984" y="13189"/>
                    <a:pt x="27939" y="13189"/>
                  </a:cubicBezTo>
                  <a:cubicBezTo>
                    <a:pt x="27932" y="13189"/>
                    <a:pt x="27925" y="13189"/>
                    <a:pt x="27918" y="13188"/>
                  </a:cubicBezTo>
                  <a:cubicBezTo>
                    <a:pt x="27864" y="13181"/>
                    <a:pt x="27812" y="13157"/>
                    <a:pt x="27760" y="13140"/>
                  </a:cubicBezTo>
                  <a:cubicBezTo>
                    <a:pt x="27709" y="13124"/>
                    <a:pt x="27654" y="13115"/>
                    <a:pt x="27610" y="13086"/>
                  </a:cubicBezTo>
                  <a:cubicBezTo>
                    <a:pt x="27566" y="13060"/>
                    <a:pt x="27527" y="13021"/>
                    <a:pt x="27487" y="12985"/>
                  </a:cubicBezTo>
                  <a:cubicBezTo>
                    <a:pt x="27448" y="12951"/>
                    <a:pt x="27422" y="12903"/>
                    <a:pt x="27387" y="12862"/>
                  </a:cubicBezTo>
                  <a:cubicBezTo>
                    <a:pt x="27354" y="12823"/>
                    <a:pt x="27309" y="12791"/>
                    <a:pt x="27278" y="12746"/>
                  </a:cubicBezTo>
                  <a:cubicBezTo>
                    <a:pt x="27249" y="12704"/>
                    <a:pt x="27230" y="12651"/>
                    <a:pt x="27204" y="12605"/>
                  </a:cubicBezTo>
                  <a:cubicBezTo>
                    <a:pt x="27176" y="12561"/>
                    <a:pt x="27134" y="12524"/>
                    <a:pt x="27108" y="12476"/>
                  </a:cubicBezTo>
                  <a:cubicBezTo>
                    <a:pt x="27084" y="12431"/>
                    <a:pt x="27063" y="12381"/>
                    <a:pt x="27039" y="12334"/>
                  </a:cubicBezTo>
                  <a:cubicBezTo>
                    <a:pt x="27015" y="12287"/>
                    <a:pt x="26991" y="12240"/>
                    <a:pt x="26968" y="12191"/>
                  </a:cubicBezTo>
                  <a:cubicBezTo>
                    <a:pt x="26945" y="12145"/>
                    <a:pt x="26932" y="12091"/>
                    <a:pt x="26909" y="12043"/>
                  </a:cubicBezTo>
                  <a:cubicBezTo>
                    <a:pt x="26888" y="11995"/>
                    <a:pt x="26848" y="11955"/>
                    <a:pt x="26825" y="11907"/>
                  </a:cubicBezTo>
                  <a:cubicBezTo>
                    <a:pt x="26803" y="11858"/>
                    <a:pt x="26797" y="11802"/>
                    <a:pt x="26774" y="11755"/>
                  </a:cubicBezTo>
                  <a:cubicBezTo>
                    <a:pt x="26750" y="11707"/>
                    <a:pt x="26710" y="11668"/>
                    <a:pt x="26685" y="11622"/>
                  </a:cubicBezTo>
                  <a:cubicBezTo>
                    <a:pt x="26660" y="11573"/>
                    <a:pt x="26639" y="11525"/>
                    <a:pt x="26613" y="11481"/>
                  </a:cubicBezTo>
                  <a:cubicBezTo>
                    <a:pt x="26586" y="11434"/>
                    <a:pt x="26569" y="11383"/>
                    <a:pt x="26540" y="11340"/>
                  </a:cubicBezTo>
                  <a:cubicBezTo>
                    <a:pt x="26510" y="11294"/>
                    <a:pt x="26482" y="11249"/>
                    <a:pt x="26449" y="11209"/>
                  </a:cubicBezTo>
                  <a:cubicBezTo>
                    <a:pt x="26415" y="11165"/>
                    <a:pt x="26368" y="11137"/>
                    <a:pt x="26332" y="11104"/>
                  </a:cubicBezTo>
                  <a:cubicBezTo>
                    <a:pt x="26292" y="11065"/>
                    <a:pt x="26252" y="11034"/>
                    <a:pt x="26207" y="11008"/>
                  </a:cubicBezTo>
                  <a:cubicBezTo>
                    <a:pt x="26162" y="10979"/>
                    <a:pt x="26121" y="10938"/>
                    <a:pt x="26071" y="10925"/>
                  </a:cubicBezTo>
                  <a:cubicBezTo>
                    <a:pt x="26058" y="10922"/>
                    <a:pt x="26045" y="10921"/>
                    <a:pt x="26031" y="10921"/>
                  </a:cubicBezTo>
                  <a:cubicBezTo>
                    <a:pt x="25993" y="10921"/>
                    <a:pt x="25954" y="10931"/>
                    <a:pt x="25913" y="10935"/>
                  </a:cubicBezTo>
                  <a:cubicBezTo>
                    <a:pt x="25864" y="10940"/>
                    <a:pt x="25810" y="10934"/>
                    <a:pt x="25755" y="10955"/>
                  </a:cubicBezTo>
                  <a:cubicBezTo>
                    <a:pt x="25709" y="10973"/>
                    <a:pt x="25668" y="10991"/>
                    <a:pt x="25620" y="11020"/>
                  </a:cubicBezTo>
                  <a:cubicBezTo>
                    <a:pt x="25661" y="10988"/>
                    <a:pt x="25689" y="10958"/>
                    <a:pt x="25729" y="10924"/>
                  </a:cubicBezTo>
                  <a:cubicBezTo>
                    <a:pt x="25770" y="10893"/>
                    <a:pt x="25828" y="10882"/>
                    <a:pt x="25868" y="10849"/>
                  </a:cubicBezTo>
                  <a:cubicBezTo>
                    <a:pt x="25908" y="10815"/>
                    <a:pt x="25932" y="10764"/>
                    <a:pt x="25971" y="10730"/>
                  </a:cubicBezTo>
                  <a:cubicBezTo>
                    <a:pt x="26011" y="10698"/>
                    <a:pt x="26058" y="10674"/>
                    <a:pt x="26097" y="10638"/>
                  </a:cubicBezTo>
                  <a:cubicBezTo>
                    <a:pt x="26137" y="10604"/>
                    <a:pt x="26183" y="10579"/>
                    <a:pt x="26223" y="10546"/>
                  </a:cubicBezTo>
                  <a:cubicBezTo>
                    <a:pt x="26261" y="10512"/>
                    <a:pt x="26282" y="10458"/>
                    <a:pt x="26321" y="10423"/>
                  </a:cubicBezTo>
                  <a:cubicBezTo>
                    <a:pt x="26361" y="10389"/>
                    <a:pt x="26401" y="10359"/>
                    <a:pt x="26440" y="10323"/>
                  </a:cubicBezTo>
                  <a:cubicBezTo>
                    <a:pt x="26477" y="10288"/>
                    <a:pt x="26532" y="10271"/>
                    <a:pt x="26569" y="10235"/>
                  </a:cubicBezTo>
                  <a:cubicBezTo>
                    <a:pt x="26607" y="10201"/>
                    <a:pt x="26633" y="10153"/>
                    <a:pt x="26671" y="10118"/>
                  </a:cubicBezTo>
                  <a:cubicBezTo>
                    <a:pt x="26708" y="10081"/>
                    <a:pt x="26740" y="10040"/>
                    <a:pt x="26776" y="10004"/>
                  </a:cubicBezTo>
                  <a:cubicBezTo>
                    <a:pt x="26813" y="9967"/>
                    <a:pt x="26851" y="9931"/>
                    <a:pt x="26885" y="9895"/>
                  </a:cubicBezTo>
                  <a:cubicBezTo>
                    <a:pt x="26922" y="9858"/>
                    <a:pt x="26957" y="9821"/>
                    <a:pt x="26993" y="9783"/>
                  </a:cubicBezTo>
                  <a:cubicBezTo>
                    <a:pt x="27029" y="9745"/>
                    <a:pt x="27072" y="9717"/>
                    <a:pt x="27107" y="9678"/>
                  </a:cubicBezTo>
                  <a:cubicBezTo>
                    <a:pt x="27142" y="9640"/>
                    <a:pt x="27174" y="9598"/>
                    <a:pt x="27207" y="9560"/>
                  </a:cubicBezTo>
                  <a:cubicBezTo>
                    <a:pt x="27241" y="9523"/>
                    <a:pt x="27272" y="9480"/>
                    <a:pt x="27307" y="9442"/>
                  </a:cubicBezTo>
                  <a:cubicBezTo>
                    <a:pt x="27341" y="9403"/>
                    <a:pt x="27375" y="9365"/>
                    <a:pt x="27409" y="9325"/>
                  </a:cubicBezTo>
                  <a:cubicBezTo>
                    <a:pt x="27441" y="9287"/>
                    <a:pt x="27469" y="9242"/>
                    <a:pt x="27501" y="9202"/>
                  </a:cubicBezTo>
                  <a:cubicBezTo>
                    <a:pt x="27532" y="9161"/>
                    <a:pt x="27584" y="9136"/>
                    <a:pt x="27616" y="9095"/>
                  </a:cubicBezTo>
                  <a:cubicBezTo>
                    <a:pt x="27647" y="9054"/>
                    <a:pt x="27656" y="8996"/>
                    <a:pt x="27686" y="8955"/>
                  </a:cubicBezTo>
                  <a:cubicBezTo>
                    <a:pt x="27716" y="8912"/>
                    <a:pt x="27752" y="8876"/>
                    <a:pt x="27783" y="8834"/>
                  </a:cubicBezTo>
                  <a:cubicBezTo>
                    <a:pt x="27813" y="8791"/>
                    <a:pt x="27859" y="8761"/>
                    <a:pt x="27888" y="8719"/>
                  </a:cubicBezTo>
                  <a:cubicBezTo>
                    <a:pt x="27917" y="8676"/>
                    <a:pt x="27934" y="8624"/>
                    <a:pt x="27961" y="8581"/>
                  </a:cubicBezTo>
                  <a:cubicBezTo>
                    <a:pt x="27989" y="8537"/>
                    <a:pt x="28026" y="8499"/>
                    <a:pt x="28052" y="8455"/>
                  </a:cubicBezTo>
                  <a:cubicBezTo>
                    <a:pt x="28080" y="8411"/>
                    <a:pt x="28082" y="8354"/>
                    <a:pt x="28107" y="8308"/>
                  </a:cubicBezTo>
                  <a:cubicBezTo>
                    <a:pt x="28134" y="8263"/>
                    <a:pt x="28168" y="8223"/>
                    <a:pt x="28192" y="8178"/>
                  </a:cubicBezTo>
                  <a:cubicBezTo>
                    <a:pt x="28216" y="8132"/>
                    <a:pt x="28247" y="8090"/>
                    <a:pt x="28271" y="8043"/>
                  </a:cubicBezTo>
                  <a:cubicBezTo>
                    <a:pt x="28294" y="7997"/>
                    <a:pt x="28322" y="7952"/>
                    <a:pt x="28342" y="7906"/>
                  </a:cubicBezTo>
                  <a:cubicBezTo>
                    <a:pt x="28364" y="7859"/>
                    <a:pt x="28361" y="7800"/>
                    <a:pt x="28380" y="7752"/>
                  </a:cubicBezTo>
                  <a:cubicBezTo>
                    <a:pt x="28401" y="7706"/>
                    <a:pt x="28422" y="7659"/>
                    <a:pt x="28440" y="7610"/>
                  </a:cubicBezTo>
                  <a:cubicBezTo>
                    <a:pt x="28459" y="7562"/>
                    <a:pt x="28493" y="7519"/>
                    <a:pt x="28510" y="7471"/>
                  </a:cubicBezTo>
                  <a:cubicBezTo>
                    <a:pt x="28525" y="7423"/>
                    <a:pt x="28546" y="7374"/>
                    <a:pt x="28560" y="7324"/>
                  </a:cubicBezTo>
                  <a:cubicBezTo>
                    <a:pt x="28576" y="7276"/>
                    <a:pt x="28591" y="7225"/>
                    <a:pt x="28604" y="7175"/>
                  </a:cubicBezTo>
                  <a:cubicBezTo>
                    <a:pt x="28617" y="7126"/>
                    <a:pt x="28633" y="7076"/>
                    <a:pt x="28645" y="7025"/>
                  </a:cubicBezTo>
                  <a:cubicBezTo>
                    <a:pt x="28657" y="6976"/>
                    <a:pt x="28665" y="6925"/>
                    <a:pt x="28675" y="6874"/>
                  </a:cubicBezTo>
                  <a:cubicBezTo>
                    <a:pt x="28686" y="6824"/>
                    <a:pt x="28678" y="6770"/>
                    <a:pt x="28688" y="6720"/>
                  </a:cubicBezTo>
                  <a:cubicBezTo>
                    <a:pt x="28697" y="6670"/>
                    <a:pt x="28711" y="6620"/>
                    <a:pt x="28718" y="6569"/>
                  </a:cubicBezTo>
                  <a:cubicBezTo>
                    <a:pt x="28725" y="6517"/>
                    <a:pt x="28754" y="6468"/>
                    <a:pt x="28760" y="6417"/>
                  </a:cubicBezTo>
                  <a:cubicBezTo>
                    <a:pt x="28766" y="6365"/>
                    <a:pt x="28760" y="6314"/>
                    <a:pt x="28764" y="6261"/>
                  </a:cubicBezTo>
                  <a:cubicBezTo>
                    <a:pt x="28766" y="6210"/>
                    <a:pt x="28771" y="6158"/>
                    <a:pt x="28772" y="6107"/>
                  </a:cubicBezTo>
                  <a:cubicBezTo>
                    <a:pt x="28774" y="6055"/>
                    <a:pt x="28783" y="6004"/>
                    <a:pt x="28783" y="5952"/>
                  </a:cubicBezTo>
                  <a:cubicBezTo>
                    <a:pt x="28783" y="5901"/>
                    <a:pt x="28758" y="5849"/>
                    <a:pt x="28755" y="5798"/>
                  </a:cubicBezTo>
                  <a:cubicBezTo>
                    <a:pt x="28754" y="5746"/>
                    <a:pt x="28771" y="5695"/>
                    <a:pt x="28768" y="5643"/>
                  </a:cubicBezTo>
                  <a:cubicBezTo>
                    <a:pt x="28765" y="5592"/>
                    <a:pt x="28748" y="5542"/>
                    <a:pt x="28743" y="5491"/>
                  </a:cubicBezTo>
                  <a:cubicBezTo>
                    <a:pt x="28738" y="5439"/>
                    <a:pt x="28729" y="5389"/>
                    <a:pt x="28723" y="5338"/>
                  </a:cubicBezTo>
                  <a:cubicBezTo>
                    <a:pt x="28717" y="5286"/>
                    <a:pt x="28734" y="5233"/>
                    <a:pt x="28725" y="5182"/>
                  </a:cubicBezTo>
                  <a:cubicBezTo>
                    <a:pt x="28718" y="5132"/>
                    <a:pt x="28705" y="5080"/>
                    <a:pt x="28695" y="5029"/>
                  </a:cubicBezTo>
                  <a:cubicBezTo>
                    <a:pt x="28686" y="4978"/>
                    <a:pt x="28663" y="4930"/>
                    <a:pt x="28652" y="4879"/>
                  </a:cubicBezTo>
                  <a:cubicBezTo>
                    <a:pt x="28643" y="4827"/>
                    <a:pt x="28638" y="4776"/>
                    <a:pt x="28626" y="4724"/>
                  </a:cubicBezTo>
                  <a:cubicBezTo>
                    <a:pt x="28614" y="4674"/>
                    <a:pt x="28591" y="4626"/>
                    <a:pt x="28577" y="4576"/>
                  </a:cubicBezTo>
                  <a:cubicBezTo>
                    <a:pt x="28564" y="4527"/>
                    <a:pt x="28574" y="4468"/>
                    <a:pt x="28559" y="4419"/>
                  </a:cubicBezTo>
                  <a:cubicBezTo>
                    <a:pt x="28543" y="4369"/>
                    <a:pt x="28526" y="4318"/>
                    <a:pt x="28512" y="4270"/>
                  </a:cubicBezTo>
                  <a:cubicBezTo>
                    <a:pt x="28496" y="4220"/>
                    <a:pt x="28461" y="4178"/>
                    <a:pt x="28444" y="4129"/>
                  </a:cubicBezTo>
                  <a:cubicBezTo>
                    <a:pt x="28427" y="4081"/>
                    <a:pt x="28409" y="4031"/>
                    <a:pt x="28391" y="3983"/>
                  </a:cubicBezTo>
                  <a:cubicBezTo>
                    <a:pt x="28373" y="3934"/>
                    <a:pt x="28362" y="3882"/>
                    <a:pt x="28344" y="3834"/>
                  </a:cubicBezTo>
                  <a:cubicBezTo>
                    <a:pt x="28324" y="3785"/>
                    <a:pt x="28311" y="3736"/>
                    <a:pt x="28289" y="3687"/>
                  </a:cubicBezTo>
                  <a:cubicBezTo>
                    <a:pt x="28268" y="3639"/>
                    <a:pt x="28253" y="3589"/>
                    <a:pt x="28232" y="3542"/>
                  </a:cubicBezTo>
                  <a:cubicBezTo>
                    <a:pt x="28209" y="3495"/>
                    <a:pt x="28174" y="3455"/>
                    <a:pt x="28150" y="3407"/>
                  </a:cubicBezTo>
                  <a:cubicBezTo>
                    <a:pt x="28127" y="3360"/>
                    <a:pt x="28117" y="3307"/>
                    <a:pt x="28093" y="3261"/>
                  </a:cubicBezTo>
                  <a:cubicBezTo>
                    <a:pt x="28069" y="3215"/>
                    <a:pt x="28021" y="3180"/>
                    <a:pt x="27996" y="3136"/>
                  </a:cubicBezTo>
                  <a:cubicBezTo>
                    <a:pt x="27969" y="3091"/>
                    <a:pt x="27960" y="3037"/>
                    <a:pt x="27933" y="2992"/>
                  </a:cubicBezTo>
                  <a:cubicBezTo>
                    <a:pt x="27906" y="2947"/>
                    <a:pt x="27870" y="2910"/>
                    <a:pt x="27842" y="2865"/>
                  </a:cubicBezTo>
                  <a:cubicBezTo>
                    <a:pt x="27815" y="2821"/>
                    <a:pt x="27779" y="2782"/>
                    <a:pt x="27750" y="2740"/>
                  </a:cubicBezTo>
                  <a:cubicBezTo>
                    <a:pt x="27721" y="2695"/>
                    <a:pt x="27699" y="2649"/>
                    <a:pt x="27669" y="2607"/>
                  </a:cubicBezTo>
                  <a:cubicBezTo>
                    <a:pt x="27639" y="2564"/>
                    <a:pt x="27606" y="2523"/>
                    <a:pt x="27576" y="2481"/>
                  </a:cubicBezTo>
                  <a:cubicBezTo>
                    <a:pt x="27545" y="2438"/>
                    <a:pt x="27518" y="2395"/>
                    <a:pt x="27485" y="2354"/>
                  </a:cubicBezTo>
                  <a:cubicBezTo>
                    <a:pt x="27453" y="2312"/>
                    <a:pt x="27424" y="2269"/>
                    <a:pt x="27392" y="2228"/>
                  </a:cubicBezTo>
                  <a:cubicBezTo>
                    <a:pt x="27358" y="2186"/>
                    <a:pt x="27320" y="2153"/>
                    <a:pt x="27287" y="2113"/>
                  </a:cubicBezTo>
                  <a:cubicBezTo>
                    <a:pt x="27253" y="2074"/>
                    <a:pt x="27228" y="2025"/>
                    <a:pt x="27193" y="1987"/>
                  </a:cubicBezTo>
                  <a:cubicBezTo>
                    <a:pt x="27158" y="1948"/>
                    <a:pt x="27119" y="1913"/>
                    <a:pt x="27084" y="1875"/>
                  </a:cubicBezTo>
                  <a:cubicBezTo>
                    <a:pt x="27048" y="1838"/>
                    <a:pt x="27011" y="1801"/>
                    <a:pt x="26975" y="1765"/>
                  </a:cubicBezTo>
                  <a:cubicBezTo>
                    <a:pt x="26939" y="1729"/>
                    <a:pt x="26890" y="1702"/>
                    <a:pt x="26853" y="1666"/>
                  </a:cubicBezTo>
                  <a:cubicBezTo>
                    <a:pt x="26815" y="1629"/>
                    <a:pt x="26793" y="1577"/>
                    <a:pt x="26756" y="1542"/>
                  </a:cubicBezTo>
                  <a:cubicBezTo>
                    <a:pt x="26716" y="1507"/>
                    <a:pt x="26675" y="1477"/>
                    <a:pt x="26635" y="1444"/>
                  </a:cubicBezTo>
                  <a:cubicBezTo>
                    <a:pt x="26595" y="1410"/>
                    <a:pt x="26556" y="1375"/>
                    <a:pt x="26515" y="1342"/>
                  </a:cubicBezTo>
                  <a:cubicBezTo>
                    <a:pt x="26475" y="1308"/>
                    <a:pt x="26426" y="1288"/>
                    <a:pt x="26385" y="1256"/>
                  </a:cubicBezTo>
                  <a:cubicBezTo>
                    <a:pt x="26344" y="1224"/>
                    <a:pt x="26297" y="1202"/>
                    <a:pt x="26254" y="1171"/>
                  </a:cubicBezTo>
                  <a:cubicBezTo>
                    <a:pt x="26212" y="1141"/>
                    <a:pt x="26174" y="1105"/>
                    <a:pt x="26131" y="1076"/>
                  </a:cubicBezTo>
                  <a:cubicBezTo>
                    <a:pt x="26087" y="1047"/>
                    <a:pt x="26041" y="1021"/>
                    <a:pt x="25997" y="993"/>
                  </a:cubicBezTo>
                  <a:cubicBezTo>
                    <a:pt x="25953" y="967"/>
                    <a:pt x="25919" y="924"/>
                    <a:pt x="25873" y="896"/>
                  </a:cubicBezTo>
                  <a:cubicBezTo>
                    <a:pt x="25828" y="871"/>
                    <a:pt x="25777" y="853"/>
                    <a:pt x="25732" y="829"/>
                  </a:cubicBezTo>
                  <a:cubicBezTo>
                    <a:pt x="25686" y="804"/>
                    <a:pt x="25640" y="780"/>
                    <a:pt x="25594" y="756"/>
                  </a:cubicBezTo>
                  <a:cubicBezTo>
                    <a:pt x="25547" y="733"/>
                    <a:pt x="25502" y="709"/>
                    <a:pt x="25455" y="688"/>
                  </a:cubicBezTo>
                  <a:cubicBezTo>
                    <a:pt x="25408" y="666"/>
                    <a:pt x="25363" y="640"/>
                    <a:pt x="25314" y="620"/>
                  </a:cubicBezTo>
                  <a:cubicBezTo>
                    <a:pt x="25266" y="600"/>
                    <a:pt x="25217" y="580"/>
                    <a:pt x="25169" y="562"/>
                  </a:cubicBezTo>
                  <a:cubicBezTo>
                    <a:pt x="25121" y="544"/>
                    <a:pt x="25068" y="532"/>
                    <a:pt x="25019" y="515"/>
                  </a:cubicBezTo>
                  <a:cubicBezTo>
                    <a:pt x="24969" y="499"/>
                    <a:pt x="24922" y="477"/>
                    <a:pt x="24872" y="463"/>
                  </a:cubicBezTo>
                  <a:cubicBezTo>
                    <a:pt x="24823" y="448"/>
                    <a:pt x="24769" y="445"/>
                    <a:pt x="24720" y="433"/>
                  </a:cubicBezTo>
                  <a:cubicBezTo>
                    <a:pt x="24668" y="420"/>
                    <a:pt x="24618" y="405"/>
                    <a:pt x="24568" y="396"/>
                  </a:cubicBezTo>
                  <a:cubicBezTo>
                    <a:pt x="24516" y="387"/>
                    <a:pt x="24465" y="380"/>
                    <a:pt x="24413" y="373"/>
                  </a:cubicBezTo>
                  <a:cubicBezTo>
                    <a:pt x="24362" y="366"/>
                    <a:pt x="24310" y="360"/>
                    <a:pt x="24259" y="355"/>
                  </a:cubicBezTo>
                  <a:cubicBezTo>
                    <a:pt x="24250" y="354"/>
                    <a:pt x="24240" y="354"/>
                    <a:pt x="24231" y="354"/>
                  </a:cubicBezTo>
                  <a:cubicBezTo>
                    <a:pt x="24191" y="354"/>
                    <a:pt x="24150" y="360"/>
                    <a:pt x="24111" y="360"/>
                  </a:cubicBezTo>
                  <a:cubicBezTo>
                    <a:pt x="24108" y="360"/>
                    <a:pt x="24106" y="360"/>
                    <a:pt x="24103" y="360"/>
                  </a:cubicBezTo>
                  <a:cubicBezTo>
                    <a:pt x="24065" y="358"/>
                    <a:pt x="24027" y="357"/>
                    <a:pt x="23989" y="357"/>
                  </a:cubicBezTo>
                  <a:cubicBezTo>
                    <a:pt x="23975" y="357"/>
                    <a:pt x="23961" y="357"/>
                    <a:pt x="23947" y="357"/>
                  </a:cubicBezTo>
                  <a:cubicBezTo>
                    <a:pt x="23942" y="358"/>
                    <a:pt x="23936" y="358"/>
                    <a:pt x="23931" y="358"/>
                  </a:cubicBezTo>
                  <a:cubicBezTo>
                    <a:pt x="23895" y="358"/>
                    <a:pt x="23857" y="353"/>
                    <a:pt x="23820" y="353"/>
                  </a:cubicBezTo>
                  <a:cubicBezTo>
                    <a:pt x="23810" y="353"/>
                    <a:pt x="23800" y="353"/>
                    <a:pt x="23791" y="354"/>
                  </a:cubicBezTo>
                  <a:cubicBezTo>
                    <a:pt x="23779" y="355"/>
                    <a:pt x="23767" y="355"/>
                    <a:pt x="23756" y="355"/>
                  </a:cubicBezTo>
                  <a:cubicBezTo>
                    <a:pt x="23734" y="355"/>
                    <a:pt x="23713" y="354"/>
                    <a:pt x="23692" y="354"/>
                  </a:cubicBezTo>
                  <a:cubicBezTo>
                    <a:pt x="23672" y="354"/>
                    <a:pt x="23652" y="355"/>
                    <a:pt x="23633" y="357"/>
                  </a:cubicBezTo>
                  <a:cubicBezTo>
                    <a:pt x="23582" y="366"/>
                    <a:pt x="23534" y="388"/>
                    <a:pt x="23482" y="399"/>
                  </a:cubicBezTo>
                  <a:cubicBezTo>
                    <a:pt x="23431" y="410"/>
                    <a:pt x="23381" y="420"/>
                    <a:pt x="23330" y="434"/>
                  </a:cubicBezTo>
                  <a:cubicBezTo>
                    <a:pt x="23281" y="447"/>
                    <a:pt x="23236" y="476"/>
                    <a:pt x="23187" y="493"/>
                  </a:cubicBezTo>
                  <a:cubicBezTo>
                    <a:pt x="23139" y="509"/>
                    <a:pt x="23084" y="511"/>
                    <a:pt x="23036" y="531"/>
                  </a:cubicBezTo>
                  <a:cubicBezTo>
                    <a:pt x="22988" y="550"/>
                    <a:pt x="22945" y="582"/>
                    <a:pt x="22898" y="605"/>
                  </a:cubicBezTo>
                  <a:cubicBezTo>
                    <a:pt x="22851" y="628"/>
                    <a:pt x="22797" y="636"/>
                    <a:pt x="22753" y="663"/>
                  </a:cubicBezTo>
                  <a:cubicBezTo>
                    <a:pt x="22707" y="688"/>
                    <a:pt x="22657" y="708"/>
                    <a:pt x="22613" y="733"/>
                  </a:cubicBezTo>
                  <a:cubicBezTo>
                    <a:pt x="22567" y="761"/>
                    <a:pt x="22537" y="808"/>
                    <a:pt x="22495" y="836"/>
                  </a:cubicBezTo>
                  <a:cubicBezTo>
                    <a:pt x="22451" y="865"/>
                    <a:pt x="22409" y="895"/>
                    <a:pt x="22367" y="926"/>
                  </a:cubicBezTo>
                  <a:cubicBezTo>
                    <a:pt x="22325" y="957"/>
                    <a:pt x="22291" y="996"/>
                    <a:pt x="22250" y="1027"/>
                  </a:cubicBezTo>
                  <a:cubicBezTo>
                    <a:pt x="22209" y="1060"/>
                    <a:pt x="22159" y="1081"/>
                    <a:pt x="22122" y="1113"/>
                  </a:cubicBezTo>
                  <a:cubicBezTo>
                    <a:pt x="22082" y="1148"/>
                    <a:pt x="22037" y="1175"/>
                    <a:pt x="22000" y="1211"/>
                  </a:cubicBezTo>
                  <a:cubicBezTo>
                    <a:pt x="21962" y="1248"/>
                    <a:pt x="21935" y="1294"/>
                    <a:pt x="21900" y="1331"/>
                  </a:cubicBezTo>
                  <a:cubicBezTo>
                    <a:pt x="21864" y="1369"/>
                    <a:pt x="21832" y="1410"/>
                    <a:pt x="21798" y="1450"/>
                  </a:cubicBezTo>
                  <a:cubicBezTo>
                    <a:pt x="21765" y="1489"/>
                    <a:pt x="21734" y="1531"/>
                    <a:pt x="21701" y="1571"/>
                  </a:cubicBezTo>
                  <a:cubicBezTo>
                    <a:pt x="21670" y="1611"/>
                    <a:pt x="21635" y="1651"/>
                    <a:pt x="21607" y="1693"/>
                  </a:cubicBezTo>
                  <a:cubicBezTo>
                    <a:pt x="21576" y="1736"/>
                    <a:pt x="21552" y="1783"/>
                    <a:pt x="21524" y="1825"/>
                  </a:cubicBezTo>
                  <a:cubicBezTo>
                    <a:pt x="21498" y="1869"/>
                    <a:pt x="21473" y="1916"/>
                    <a:pt x="21447" y="1960"/>
                  </a:cubicBezTo>
                  <a:cubicBezTo>
                    <a:pt x="21421" y="2005"/>
                    <a:pt x="21396" y="2050"/>
                    <a:pt x="21373" y="2094"/>
                  </a:cubicBezTo>
                  <a:cubicBezTo>
                    <a:pt x="21349" y="2142"/>
                    <a:pt x="21325" y="2185"/>
                    <a:pt x="21302" y="2232"/>
                  </a:cubicBezTo>
                  <a:cubicBezTo>
                    <a:pt x="21280" y="2280"/>
                    <a:pt x="21240" y="2318"/>
                    <a:pt x="21220" y="2366"/>
                  </a:cubicBezTo>
                  <a:cubicBezTo>
                    <a:pt x="21199" y="2414"/>
                    <a:pt x="21207" y="2471"/>
                    <a:pt x="21189" y="2520"/>
                  </a:cubicBezTo>
                  <a:cubicBezTo>
                    <a:pt x="21171" y="2568"/>
                    <a:pt x="21130" y="2609"/>
                    <a:pt x="21113" y="2658"/>
                  </a:cubicBezTo>
                  <a:cubicBezTo>
                    <a:pt x="21094" y="2707"/>
                    <a:pt x="21096" y="2762"/>
                    <a:pt x="21081" y="2810"/>
                  </a:cubicBezTo>
                  <a:cubicBezTo>
                    <a:pt x="21064" y="2861"/>
                    <a:pt x="21027" y="2903"/>
                    <a:pt x="21011" y="2952"/>
                  </a:cubicBezTo>
                  <a:cubicBezTo>
                    <a:pt x="20996" y="3002"/>
                    <a:pt x="20995" y="3056"/>
                    <a:pt x="20979" y="3105"/>
                  </a:cubicBezTo>
                  <a:cubicBezTo>
                    <a:pt x="20965" y="3154"/>
                    <a:pt x="20959" y="3208"/>
                    <a:pt x="20944" y="3256"/>
                  </a:cubicBezTo>
                  <a:cubicBezTo>
                    <a:pt x="20930" y="3306"/>
                    <a:pt x="20925" y="3359"/>
                    <a:pt x="20911" y="3407"/>
                  </a:cubicBezTo>
                  <a:cubicBezTo>
                    <a:pt x="20896" y="3457"/>
                    <a:pt x="20870" y="3504"/>
                    <a:pt x="20856" y="3553"/>
                  </a:cubicBezTo>
                  <a:cubicBezTo>
                    <a:pt x="20840" y="3604"/>
                    <a:pt x="20821" y="3651"/>
                    <a:pt x="20805" y="3699"/>
                  </a:cubicBezTo>
                  <a:cubicBezTo>
                    <a:pt x="20789" y="3749"/>
                    <a:pt x="20761" y="3795"/>
                    <a:pt x="20743" y="3842"/>
                  </a:cubicBezTo>
                  <a:cubicBezTo>
                    <a:pt x="20724" y="3892"/>
                    <a:pt x="20720" y="3946"/>
                    <a:pt x="20700" y="3991"/>
                  </a:cubicBezTo>
                  <a:cubicBezTo>
                    <a:pt x="20677" y="4040"/>
                    <a:pt x="20635" y="4076"/>
                    <a:pt x="20610" y="4118"/>
                  </a:cubicBezTo>
                  <a:cubicBezTo>
                    <a:pt x="20583" y="4164"/>
                    <a:pt x="20553" y="4203"/>
                    <a:pt x="20519" y="4242"/>
                  </a:cubicBezTo>
                  <a:cubicBezTo>
                    <a:pt x="20486" y="4281"/>
                    <a:pt x="20460" y="4328"/>
                    <a:pt x="20420" y="4359"/>
                  </a:cubicBezTo>
                  <a:cubicBezTo>
                    <a:pt x="20377" y="4391"/>
                    <a:pt x="20331" y="4414"/>
                    <a:pt x="20289" y="4439"/>
                  </a:cubicBezTo>
                  <a:cubicBezTo>
                    <a:pt x="20244" y="4467"/>
                    <a:pt x="20197" y="4484"/>
                    <a:pt x="20151" y="4504"/>
                  </a:cubicBezTo>
                  <a:cubicBezTo>
                    <a:pt x="20102" y="4524"/>
                    <a:pt x="20060" y="4551"/>
                    <a:pt x="20012" y="4564"/>
                  </a:cubicBezTo>
                  <a:cubicBezTo>
                    <a:pt x="19962" y="4577"/>
                    <a:pt x="19913" y="4600"/>
                    <a:pt x="19865" y="4606"/>
                  </a:cubicBezTo>
                  <a:cubicBezTo>
                    <a:pt x="19857" y="4607"/>
                    <a:pt x="19850" y="4608"/>
                    <a:pt x="19842" y="4608"/>
                  </a:cubicBezTo>
                  <a:cubicBezTo>
                    <a:pt x="19798" y="4608"/>
                    <a:pt x="19755" y="4595"/>
                    <a:pt x="19712" y="4594"/>
                  </a:cubicBezTo>
                  <a:cubicBezTo>
                    <a:pt x="19663" y="4591"/>
                    <a:pt x="19611" y="4590"/>
                    <a:pt x="19561" y="4579"/>
                  </a:cubicBezTo>
                  <a:cubicBezTo>
                    <a:pt x="19513" y="4569"/>
                    <a:pt x="19463" y="4557"/>
                    <a:pt x="19414" y="4540"/>
                  </a:cubicBezTo>
                  <a:cubicBezTo>
                    <a:pt x="19367" y="4523"/>
                    <a:pt x="19327" y="4488"/>
                    <a:pt x="19281" y="4467"/>
                  </a:cubicBezTo>
                  <a:cubicBezTo>
                    <a:pt x="19235" y="4445"/>
                    <a:pt x="19178" y="4448"/>
                    <a:pt x="19132" y="4421"/>
                  </a:cubicBezTo>
                  <a:cubicBezTo>
                    <a:pt x="19090" y="4396"/>
                    <a:pt x="19051" y="4363"/>
                    <a:pt x="19009" y="4334"/>
                  </a:cubicBezTo>
                  <a:cubicBezTo>
                    <a:pt x="18967" y="4306"/>
                    <a:pt x="18927" y="4272"/>
                    <a:pt x="18888" y="4239"/>
                  </a:cubicBezTo>
                  <a:cubicBezTo>
                    <a:pt x="18848" y="4209"/>
                    <a:pt x="18806" y="4179"/>
                    <a:pt x="18766" y="4147"/>
                  </a:cubicBezTo>
                  <a:cubicBezTo>
                    <a:pt x="18726" y="4116"/>
                    <a:pt x="18697" y="4074"/>
                    <a:pt x="18659" y="4038"/>
                  </a:cubicBezTo>
                  <a:cubicBezTo>
                    <a:pt x="18621" y="4006"/>
                    <a:pt x="18575" y="3981"/>
                    <a:pt x="18537" y="3946"/>
                  </a:cubicBezTo>
                  <a:cubicBezTo>
                    <a:pt x="18500" y="3912"/>
                    <a:pt x="18459" y="3881"/>
                    <a:pt x="18422" y="3848"/>
                  </a:cubicBezTo>
                  <a:cubicBezTo>
                    <a:pt x="18386" y="3813"/>
                    <a:pt x="18349" y="3778"/>
                    <a:pt x="18312" y="3743"/>
                  </a:cubicBezTo>
                  <a:cubicBezTo>
                    <a:pt x="18276" y="3709"/>
                    <a:pt x="18237" y="3674"/>
                    <a:pt x="18201" y="3639"/>
                  </a:cubicBezTo>
                  <a:cubicBezTo>
                    <a:pt x="18164" y="3604"/>
                    <a:pt x="18134" y="3561"/>
                    <a:pt x="18097" y="3527"/>
                  </a:cubicBezTo>
                  <a:cubicBezTo>
                    <a:pt x="18059" y="3492"/>
                    <a:pt x="18025" y="3455"/>
                    <a:pt x="17988" y="3419"/>
                  </a:cubicBezTo>
                  <a:cubicBezTo>
                    <a:pt x="17950" y="3384"/>
                    <a:pt x="17900" y="3365"/>
                    <a:pt x="17862" y="3331"/>
                  </a:cubicBezTo>
                  <a:cubicBezTo>
                    <a:pt x="17824" y="3297"/>
                    <a:pt x="17797" y="3250"/>
                    <a:pt x="17759" y="3218"/>
                  </a:cubicBezTo>
                  <a:cubicBezTo>
                    <a:pt x="17720" y="3184"/>
                    <a:pt x="17685" y="3146"/>
                    <a:pt x="17646" y="3115"/>
                  </a:cubicBezTo>
                  <a:cubicBezTo>
                    <a:pt x="17605" y="3083"/>
                    <a:pt x="17558" y="3061"/>
                    <a:pt x="17516" y="3032"/>
                  </a:cubicBezTo>
                  <a:cubicBezTo>
                    <a:pt x="17474" y="3002"/>
                    <a:pt x="17436" y="2966"/>
                    <a:pt x="17394" y="2941"/>
                  </a:cubicBezTo>
                  <a:cubicBezTo>
                    <a:pt x="17350" y="2913"/>
                    <a:pt x="17292" y="2913"/>
                    <a:pt x="17248" y="2891"/>
                  </a:cubicBezTo>
                  <a:cubicBezTo>
                    <a:pt x="17200" y="2868"/>
                    <a:pt x="17165" y="2822"/>
                    <a:pt x="17119" y="2804"/>
                  </a:cubicBezTo>
                  <a:cubicBezTo>
                    <a:pt x="17068" y="2786"/>
                    <a:pt x="17014" y="2773"/>
                    <a:pt x="16962" y="2764"/>
                  </a:cubicBezTo>
                  <a:cubicBezTo>
                    <a:pt x="16908" y="2755"/>
                    <a:pt x="16854" y="2758"/>
                    <a:pt x="16799" y="2756"/>
                  </a:cubicBezTo>
                  <a:cubicBezTo>
                    <a:pt x="16798" y="2756"/>
                    <a:pt x="16796" y="2756"/>
                    <a:pt x="16794" y="2756"/>
                  </a:cubicBezTo>
                  <a:cubicBezTo>
                    <a:pt x="16742" y="2756"/>
                    <a:pt x="16691" y="2772"/>
                    <a:pt x="16641" y="2778"/>
                  </a:cubicBezTo>
                  <a:cubicBezTo>
                    <a:pt x="16587" y="2784"/>
                    <a:pt x="16534" y="2786"/>
                    <a:pt x="16483" y="2801"/>
                  </a:cubicBezTo>
                  <a:cubicBezTo>
                    <a:pt x="16430" y="2813"/>
                    <a:pt x="16375" y="2816"/>
                    <a:pt x="16326" y="2837"/>
                  </a:cubicBezTo>
                  <a:cubicBezTo>
                    <a:pt x="16275" y="2856"/>
                    <a:pt x="16236" y="2897"/>
                    <a:pt x="16189" y="2923"/>
                  </a:cubicBezTo>
                  <a:cubicBezTo>
                    <a:pt x="16142" y="2948"/>
                    <a:pt x="16093" y="2971"/>
                    <a:pt x="16051" y="3003"/>
                  </a:cubicBezTo>
                  <a:cubicBezTo>
                    <a:pt x="16007" y="3037"/>
                    <a:pt x="15965" y="3067"/>
                    <a:pt x="15929" y="3106"/>
                  </a:cubicBezTo>
                  <a:cubicBezTo>
                    <a:pt x="15892" y="3146"/>
                    <a:pt x="15866" y="3192"/>
                    <a:pt x="15838" y="3238"/>
                  </a:cubicBezTo>
                  <a:cubicBezTo>
                    <a:pt x="15811" y="3283"/>
                    <a:pt x="15772" y="3325"/>
                    <a:pt x="15757" y="3377"/>
                  </a:cubicBezTo>
                  <a:cubicBezTo>
                    <a:pt x="15741" y="3427"/>
                    <a:pt x="15724" y="3481"/>
                    <a:pt x="15721" y="3536"/>
                  </a:cubicBezTo>
                  <a:cubicBezTo>
                    <a:pt x="15718" y="3588"/>
                    <a:pt x="15736" y="3642"/>
                    <a:pt x="15747" y="3697"/>
                  </a:cubicBezTo>
                  <a:cubicBezTo>
                    <a:pt x="15715" y="3654"/>
                    <a:pt x="15681" y="3613"/>
                    <a:pt x="15647" y="3573"/>
                  </a:cubicBezTo>
                  <a:cubicBezTo>
                    <a:pt x="15612" y="3533"/>
                    <a:pt x="15581" y="3491"/>
                    <a:pt x="15542" y="3455"/>
                  </a:cubicBezTo>
                  <a:cubicBezTo>
                    <a:pt x="15505" y="3418"/>
                    <a:pt x="15460" y="3389"/>
                    <a:pt x="15419" y="3355"/>
                  </a:cubicBezTo>
                  <a:cubicBezTo>
                    <a:pt x="15377" y="3323"/>
                    <a:pt x="15342" y="3280"/>
                    <a:pt x="15300" y="3250"/>
                  </a:cubicBezTo>
                  <a:cubicBezTo>
                    <a:pt x="15256" y="3220"/>
                    <a:pt x="15213" y="3189"/>
                    <a:pt x="15167" y="3161"/>
                  </a:cubicBezTo>
                  <a:cubicBezTo>
                    <a:pt x="15122" y="3135"/>
                    <a:pt x="15069" y="3123"/>
                    <a:pt x="15021" y="3098"/>
                  </a:cubicBezTo>
                  <a:cubicBezTo>
                    <a:pt x="14975" y="3075"/>
                    <a:pt x="14928" y="3050"/>
                    <a:pt x="14880" y="3031"/>
                  </a:cubicBezTo>
                  <a:cubicBezTo>
                    <a:pt x="14831" y="3010"/>
                    <a:pt x="14784" y="2985"/>
                    <a:pt x="14734" y="2968"/>
                  </a:cubicBezTo>
                  <a:cubicBezTo>
                    <a:pt x="14685" y="2952"/>
                    <a:pt x="14634" y="2929"/>
                    <a:pt x="14584" y="2917"/>
                  </a:cubicBezTo>
                  <a:cubicBezTo>
                    <a:pt x="14533" y="2905"/>
                    <a:pt x="14476" y="2913"/>
                    <a:pt x="14425" y="2905"/>
                  </a:cubicBezTo>
                  <a:cubicBezTo>
                    <a:pt x="14373" y="2895"/>
                    <a:pt x="14324" y="2874"/>
                    <a:pt x="14270" y="2868"/>
                  </a:cubicBezTo>
                  <a:cubicBezTo>
                    <a:pt x="14218" y="2862"/>
                    <a:pt x="14165" y="2851"/>
                    <a:pt x="14113" y="2850"/>
                  </a:cubicBezTo>
                  <a:cubicBezTo>
                    <a:pt x="14112" y="2850"/>
                    <a:pt x="14110" y="2850"/>
                    <a:pt x="14109" y="2850"/>
                  </a:cubicBezTo>
                  <a:cubicBezTo>
                    <a:pt x="14058" y="2850"/>
                    <a:pt x="14006" y="2874"/>
                    <a:pt x="13954" y="2877"/>
                  </a:cubicBezTo>
                  <a:cubicBezTo>
                    <a:pt x="13950" y="2877"/>
                    <a:pt x="13946" y="2877"/>
                    <a:pt x="13943" y="2877"/>
                  </a:cubicBezTo>
                  <a:cubicBezTo>
                    <a:pt x="13902" y="2877"/>
                    <a:pt x="13862" y="2868"/>
                    <a:pt x="13822" y="2868"/>
                  </a:cubicBezTo>
                  <a:cubicBezTo>
                    <a:pt x="13813" y="2868"/>
                    <a:pt x="13804" y="2869"/>
                    <a:pt x="13796" y="2870"/>
                  </a:cubicBezTo>
                  <a:cubicBezTo>
                    <a:pt x="13742" y="2876"/>
                    <a:pt x="13689" y="2882"/>
                    <a:pt x="13638" y="2893"/>
                  </a:cubicBezTo>
                  <a:cubicBezTo>
                    <a:pt x="13586" y="2901"/>
                    <a:pt x="13540" y="2934"/>
                    <a:pt x="13488" y="2947"/>
                  </a:cubicBezTo>
                  <a:cubicBezTo>
                    <a:pt x="13437" y="2960"/>
                    <a:pt x="13384" y="2965"/>
                    <a:pt x="13334" y="2982"/>
                  </a:cubicBezTo>
                  <a:cubicBezTo>
                    <a:pt x="13283" y="2998"/>
                    <a:pt x="13235" y="3019"/>
                    <a:pt x="13186" y="3039"/>
                  </a:cubicBezTo>
                  <a:cubicBezTo>
                    <a:pt x="13138" y="3061"/>
                    <a:pt x="13086" y="3071"/>
                    <a:pt x="13039" y="3097"/>
                  </a:cubicBezTo>
                  <a:cubicBezTo>
                    <a:pt x="12991" y="3122"/>
                    <a:pt x="12959" y="3166"/>
                    <a:pt x="12913" y="3195"/>
                  </a:cubicBezTo>
                  <a:cubicBezTo>
                    <a:pt x="12869" y="3224"/>
                    <a:pt x="12820" y="3245"/>
                    <a:pt x="12778" y="3277"/>
                  </a:cubicBezTo>
                  <a:cubicBezTo>
                    <a:pt x="12737" y="3309"/>
                    <a:pt x="12690" y="3347"/>
                    <a:pt x="12651" y="3382"/>
                  </a:cubicBezTo>
                  <a:cubicBezTo>
                    <a:pt x="12669" y="3331"/>
                    <a:pt x="12678" y="3274"/>
                    <a:pt x="12692" y="3224"/>
                  </a:cubicBezTo>
                  <a:cubicBezTo>
                    <a:pt x="12707" y="3174"/>
                    <a:pt x="12725" y="3125"/>
                    <a:pt x="12737" y="3075"/>
                  </a:cubicBezTo>
                  <a:cubicBezTo>
                    <a:pt x="12749" y="3025"/>
                    <a:pt x="12759" y="2974"/>
                    <a:pt x="12767" y="2924"/>
                  </a:cubicBezTo>
                  <a:cubicBezTo>
                    <a:pt x="12777" y="2873"/>
                    <a:pt x="12802" y="2825"/>
                    <a:pt x="12808" y="2773"/>
                  </a:cubicBezTo>
                  <a:cubicBezTo>
                    <a:pt x="12814" y="2722"/>
                    <a:pt x="12820" y="2669"/>
                    <a:pt x="12823" y="2616"/>
                  </a:cubicBezTo>
                  <a:cubicBezTo>
                    <a:pt x="12827" y="2564"/>
                    <a:pt x="12799" y="2512"/>
                    <a:pt x="12799" y="2461"/>
                  </a:cubicBezTo>
                  <a:cubicBezTo>
                    <a:pt x="12797" y="2408"/>
                    <a:pt x="12804" y="2358"/>
                    <a:pt x="12799" y="2306"/>
                  </a:cubicBezTo>
                  <a:cubicBezTo>
                    <a:pt x="12795" y="2255"/>
                    <a:pt x="12789" y="2203"/>
                    <a:pt x="12781" y="2154"/>
                  </a:cubicBezTo>
                  <a:cubicBezTo>
                    <a:pt x="12773" y="2102"/>
                    <a:pt x="12774" y="2050"/>
                    <a:pt x="12765" y="1999"/>
                  </a:cubicBezTo>
                  <a:cubicBezTo>
                    <a:pt x="12753" y="1949"/>
                    <a:pt x="12734" y="1901"/>
                    <a:pt x="12719" y="1851"/>
                  </a:cubicBezTo>
                  <a:cubicBezTo>
                    <a:pt x="12704" y="1801"/>
                    <a:pt x="12682" y="1754"/>
                    <a:pt x="12663" y="1707"/>
                  </a:cubicBezTo>
                  <a:cubicBezTo>
                    <a:pt x="12645" y="1658"/>
                    <a:pt x="12627" y="1610"/>
                    <a:pt x="12605" y="1563"/>
                  </a:cubicBezTo>
                  <a:cubicBezTo>
                    <a:pt x="12584" y="1517"/>
                    <a:pt x="12563" y="1469"/>
                    <a:pt x="12537" y="1423"/>
                  </a:cubicBezTo>
                  <a:cubicBezTo>
                    <a:pt x="12513" y="1379"/>
                    <a:pt x="12483" y="1336"/>
                    <a:pt x="12453" y="1294"/>
                  </a:cubicBezTo>
                  <a:cubicBezTo>
                    <a:pt x="12426" y="1251"/>
                    <a:pt x="12411" y="1197"/>
                    <a:pt x="12381" y="1156"/>
                  </a:cubicBezTo>
                  <a:cubicBezTo>
                    <a:pt x="12351" y="1115"/>
                    <a:pt x="12323" y="1070"/>
                    <a:pt x="12289" y="1030"/>
                  </a:cubicBezTo>
                  <a:cubicBezTo>
                    <a:pt x="12256" y="991"/>
                    <a:pt x="12204" y="967"/>
                    <a:pt x="12169" y="929"/>
                  </a:cubicBezTo>
                  <a:cubicBezTo>
                    <a:pt x="12135" y="890"/>
                    <a:pt x="12100" y="853"/>
                    <a:pt x="12062" y="817"/>
                  </a:cubicBezTo>
                  <a:cubicBezTo>
                    <a:pt x="12024" y="781"/>
                    <a:pt x="11993" y="738"/>
                    <a:pt x="11954" y="705"/>
                  </a:cubicBezTo>
                  <a:cubicBezTo>
                    <a:pt x="11914" y="671"/>
                    <a:pt x="11866" y="651"/>
                    <a:pt x="11824" y="618"/>
                  </a:cubicBezTo>
                  <a:cubicBezTo>
                    <a:pt x="11784" y="588"/>
                    <a:pt x="11739" y="561"/>
                    <a:pt x="11695" y="532"/>
                  </a:cubicBezTo>
                  <a:cubicBezTo>
                    <a:pt x="11653" y="503"/>
                    <a:pt x="11620" y="459"/>
                    <a:pt x="11574" y="433"/>
                  </a:cubicBezTo>
                  <a:cubicBezTo>
                    <a:pt x="11531" y="406"/>
                    <a:pt x="11483" y="380"/>
                    <a:pt x="11438" y="356"/>
                  </a:cubicBezTo>
                  <a:cubicBezTo>
                    <a:pt x="11392" y="332"/>
                    <a:pt x="11337" y="331"/>
                    <a:pt x="11288" y="308"/>
                  </a:cubicBezTo>
                  <a:cubicBezTo>
                    <a:pt x="11241" y="287"/>
                    <a:pt x="11202" y="246"/>
                    <a:pt x="11154" y="228"/>
                  </a:cubicBezTo>
                  <a:cubicBezTo>
                    <a:pt x="11105" y="209"/>
                    <a:pt x="11048" y="215"/>
                    <a:pt x="10999" y="198"/>
                  </a:cubicBezTo>
                  <a:cubicBezTo>
                    <a:pt x="10950" y="181"/>
                    <a:pt x="10909" y="136"/>
                    <a:pt x="10860" y="121"/>
                  </a:cubicBezTo>
                  <a:cubicBezTo>
                    <a:pt x="10810" y="108"/>
                    <a:pt x="10755" y="112"/>
                    <a:pt x="10706" y="101"/>
                  </a:cubicBezTo>
                  <a:cubicBezTo>
                    <a:pt x="10655" y="89"/>
                    <a:pt x="10606" y="69"/>
                    <a:pt x="10555" y="60"/>
                  </a:cubicBezTo>
                  <a:cubicBezTo>
                    <a:pt x="10503" y="51"/>
                    <a:pt x="10454" y="33"/>
                    <a:pt x="10404" y="24"/>
                  </a:cubicBezTo>
                  <a:cubicBezTo>
                    <a:pt x="10352" y="18"/>
                    <a:pt x="10300" y="23"/>
                    <a:pt x="10248" y="18"/>
                  </a:cubicBezTo>
                  <a:cubicBezTo>
                    <a:pt x="10197" y="15"/>
                    <a:pt x="10145" y="3"/>
                    <a:pt x="10094" y="0"/>
                  </a:cubicBezTo>
                  <a:cubicBezTo>
                    <a:pt x="10093" y="0"/>
                    <a:pt x="10091" y="0"/>
                    <a:pt x="10090" y="0"/>
                  </a:cubicBezTo>
                  <a:close/>
                </a:path>
              </a:pathLst>
            </a:custGeom>
            <a:solidFill>
              <a:srgbClr val="D8A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1"/>
            <p:cNvSpPr/>
            <p:nvPr/>
          </p:nvSpPr>
          <p:spPr>
            <a:xfrm>
              <a:off x="3769250" y="3258500"/>
              <a:ext cx="317975" cy="483275"/>
            </a:xfrm>
            <a:custGeom>
              <a:avLst/>
              <a:gdLst/>
              <a:ahLst/>
              <a:cxnLst/>
              <a:rect l="l" t="t" r="r" b="b"/>
              <a:pathLst>
                <a:path w="12719" h="19331" extrusionOk="0">
                  <a:moveTo>
                    <a:pt x="2829" y="1"/>
                  </a:moveTo>
                  <a:cubicBezTo>
                    <a:pt x="2777" y="1"/>
                    <a:pt x="2767" y="48"/>
                    <a:pt x="2703" y="77"/>
                  </a:cubicBezTo>
                  <a:cubicBezTo>
                    <a:pt x="2630" y="109"/>
                    <a:pt x="2634" y="117"/>
                    <a:pt x="2561" y="149"/>
                  </a:cubicBezTo>
                  <a:cubicBezTo>
                    <a:pt x="2489" y="181"/>
                    <a:pt x="2494" y="189"/>
                    <a:pt x="2421" y="222"/>
                  </a:cubicBezTo>
                  <a:cubicBezTo>
                    <a:pt x="2348" y="253"/>
                    <a:pt x="2348" y="252"/>
                    <a:pt x="2276" y="284"/>
                  </a:cubicBezTo>
                  <a:cubicBezTo>
                    <a:pt x="2203" y="315"/>
                    <a:pt x="2204" y="320"/>
                    <a:pt x="2131" y="352"/>
                  </a:cubicBezTo>
                  <a:cubicBezTo>
                    <a:pt x="2059" y="383"/>
                    <a:pt x="2054" y="373"/>
                    <a:pt x="1981" y="405"/>
                  </a:cubicBezTo>
                  <a:cubicBezTo>
                    <a:pt x="1909" y="438"/>
                    <a:pt x="1909" y="438"/>
                    <a:pt x="1836" y="470"/>
                  </a:cubicBezTo>
                  <a:cubicBezTo>
                    <a:pt x="1763" y="502"/>
                    <a:pt x="1764" y="504"/>
                    <a:pt x="1692" y="537"/>
                  </a:cubicBezTo>
                  <a:cubicBezTo>
                    <a:pt x="1619" y="568"/>
                    <a:pt x="1609" y="549"/>
                    <a:pt x="1545" y="595"/>
                  </a:cubicBezTo>
                  <a:cubicBezTo>
                    <a:pt x="1532" y="647"/>
                    <a:pt x="1513" y="694"/>
                    <a:pt x="1498" y="745"/>
                  </a:cubicBezTo>
                  <a:cubicBezTo>
                    <a:pt x="1485" y="797"/>
                    <a:pt x="1474" y="847"/>
                    <a:pt x="1460" y="897"/>
                  </a:cubicBezTo>
                  <a:cubicBezTo>
                    <a:pt x="1448" y="946"/>
                    <a:pt x="1447" y="1000"/>
                    <a:pt x="1434" y="1049"/>
                  </a:cubicBezTo>
                  <a:cubicBezTo>
                    <a:pt x="1419" y="1100"/>
                    <a:pt x="1393" y="1145"/>
                    <a:pt x="1379" y="1195"/>
                  </a:cubicBezTo>
                  <a:cubicBezTo>
                    <a:pt x="1365" y="1245"/>
                    <a:pt x="1364" y="1298"/>
                    <a:pt x="1351" y="1348"/>
                  </a:cubicBezTo>
                  <a:cubicBezTo>
                    <a:pt x="1338" y="1399"/>
                    <a:pt x="1321" y="1448"/>
                    <a:pt x="1309" y="1497"/>
                  </a:cubicBezTo>
                  <a:cubicBezTo>
                    <a:pt x="1296" y="1548"/>
                    <a:pt x="1294" y="1600"/>
                    <a:pt x="1282" y="1651"/>
                  </a:cubicBezTo>
                  <a:cubicBezTo>
                    <a:pt x="1270" y="1701"/>
                    <a:pt x="1234" y="1744"/>
                    <a:pt x="1222" y="1794"/>
                  </a:cubicBezTo>
                  <a:cubicBezTo>
                    <a:pt x="1210" y="1845"/>
                    <a:pt x="1200" y="1895"/>
                    <a:pt x="1188" y="1944"/>
                  </a:cubicBezTo>
                  <a:cubicBezTo>
                    <a:pt x="1176" y="1994"/>
                    <a:pt x="1175" y="2047"/>
                    <a:pt x="1162" y="2097"/>
                  </a:cubicBezTo>
                  <a:cubicBezTo>
                    <a:pt x="1149" y="2148"/>
                    <a:pt x="1123" y="2194"/>
                    <a:pt x="1110" y="2245"/>
                  </a:cubicBezTo>
                  <a:cubicBezTo>
                    <a:pt x="1097" y="2294"/>
                    <a:pt x="1109" y="2350"/>
                    <a:pt x="1097" y="2400"/>
                  </a:cubicBezTo>
                  <a:cubicBezTo>
                    <a:pt x="1085" y="2451"/>
                    <a:pt x="1046" y="2494"/>
                    <a:pt x="1034" y="2544"/>
                  </a:cubicBezTo>
                  <a:cubicBezTo>
                    <a:pt x="1022" y="2596"/>
                    <a:pt x="1012" y="2646"/>
                    <a:pt x="1000" y="2695"/>
                  </a:cubicBezTo>
                  <a:cubicBezTo>
                    <a:pt x="988" y="2745"/>
                    <a:pt x="993" y="2799"/>
                    <a:pt x="981" y="2850"/>
                  </a:cubicBezTo>
                  <a:cubicBezTo>
                    <a:pt x="969" y="2900"/>
                    <a:pt x="965" y="2951"/>
                    <a:pt x="953" y="3002"/>
                  </a:cubicBezTo>
                  <a:cubicBezTo>
                    <a:pt x="943" y="3051"/>
                    <a:pt x="903" y="3095"/>
                    <a:pt x="891" y="3145"/>
                  </a:cubicBezTo>
                  <a:cubicBezTo>
                    <a:pt x="879" y="3196"/>
                    <a:pt x="895" y="3251"/>
                    <a:pt x="883" y="3301"/>
                  </a:cubicBezTo>
                  <a:cubicBezTo>
                    <a:pt x="872" y="3353"/>
                    <a:pt x="860" y="3403"/>
                    <a:pt x="849" y="3452"/>
                  </a:cubicBezTo>
                  <a:cubicBezTo>
                    <a:pt x="838" y="3502"/>
                    <a:pt x="810" y="3549"/>
                    <a:pt x="799" y="3599"/>
                  </a:cubicBezTo>
                  <a:cubicBezTo>
                    <a:pt x="788" y="3651"/>
                    <a:pt x="792" y="3704"/>
                    <a:pt x="781" y="3754"/>
                  </a:cubicBezTo>
                  <a:cubicBezTo>
                    <a:pt x="770" y="3804"/>
                    <a:pt x="735" y="3850"/>
                    <a:pt x="725" y="3899"/>
                  </a:cubicBezTo>
                  <a:cubicBezTo>
                    <a:pt x="714" y="3950"/>
                    <a:pt x="703" y="4001"/>
                    <a:pt x="693" y="4051"/>
                  </a:cubicBezTo>
                  <a:cubicBezTo>
                    <a:pt x="683" y="4100"/>
                    <a:pt x="680" y="4154"/>
                    <a:pt x="671" y="4203"/>
                  </a:cubicBezTo>
                  <a:cubicBezTo>
                    <a:pt x="660" y="4253"/>
                    <a:pt x="667" y="4307"/>
                    <a:pt x="656" y="4358"/>
                  </a:cubicBezTo>
                  <a:cubicBezTo>
                    <a:pt x="646" y="4409"/>
                    <a:pt x="608" y="4453"/>
                    <a:pt x="598" y="4504"/>
                  </a:cubicBezTo>
                  <a:cubicBezTo>
                    <a:pt x="587" y="4553"/>
                    <a:pt x="582" y="4604"/>
                    <a:pt x="571" y="4655"/>
                  </a:cubicBezTo>
                  <a:cubicBezTo>
                    <a:pt x="562" y="4706"/>
                    <a:pt x="557" y="4758"/>
                    <a:pt x="546" y="4808"/>
                  </a:cubicBezTo>
                  <a:cubicBezTo>
                    <a:pt x="535" y="4859"/>
                    <a:pt x="531" y="4911"/>
                    <a:pt x="522" y="4960"/>
                  </a:cubicBezTo>
                  <a:cubicBezTo>
                    <a:pt x="513" y="5010"/>
                    <a:pt x="498" y="5061"/>
                    <a:pt x="489" y="5111"/>
                  </a:cubicBezTo>
                  <a:cubicBezTo>
                    <a:pt x="479" y="5161"/>
                    <a:pt x="468" y="5212"/>
                    <a:pt x="460" y="5262"/>
                  </a:cubicBezTo>
                  <a:cubicBezTo>
                    <a:pt x="450" y="5312"/>
                    <a:pt x="459" y="5366"/>
                    <a:pt x="449" y="5416"/>
                  </a:cubicBezTo>
                  <a:cubicBezTo>
                    <a:pt x="441" y="5468"/>
                    <a:pt x="410" y="5515"/>
                    <a:pt x="401" y="5565"/>
                  </a:cubicBezTo>
                  <a:cubicBezTo>
                    <a:pt x="392" y="5616"/>
                    <a:pt x="390" y="5668"/>
                    <a:pt x="381" y="5717"/>
                  </a:cubicBezTo>
                  <a:cubicBezTo>
                    <a:pt x="374" y="5769"/>
                    <a:pt x="374" y="5820"/>
                    <a:pt x="364" y="5870"/>
                  </a:cubicBezTo>
                  <a:cubicBezTo>
                    <a:pt x="356" y="5921"/>
                    <a:pt x="347" y="5972"/>
                    <a:pt x="340" y="6021"/>
                  </a:cubicBezTo>
                  <a:cubicBezTo>
                    <a:pt x="332" y="6072"/>
                    <a:pt x="307" y="6121"/>
                    <a:pt x="299" y="6170"/>
                  </a:cubicBezTo>
                  <a:cubicBezTo>
                    <a:pt x="292" y="6220"/>
                    <a:pt x="293" y="6273"/>
                    <a:pt x="286" y="6323"/>
                  </a:cubicBezTo>
                  <a:cubicBezTo>
                    <a:pt x="278" y="6375"/>
                    <a:pt x="273" y="6426"/>
                    <a:pt x="266" y="6476"/>
                  </a:cubicBezTo>
                  <a:cubicBezTo>
                    <a:pt x="259" y="6528"/>
                    <a:pt x="248" y="6579"/>
                    <a:pt x="241" y="6629"/>
                  </a:cubicBezTo>
                  <a:cubicBezTo>
                    <a:pt x="232" y="6680"/>
                    <a:pt x="237" y="6734"/>
                    <a:pt x="230" y="6783"/>
                  </a:cubicBezTo>
                  <a:cubicBezTo>
                    <a:pt x="223" y="6835"/>
                    <a:pt x="206" y="6885"/>
                    <a:pt x="200" y="6935"/>
                  </a:cubicBezTo>
                  <a:cubicBezTo>
                    <a:pt x="193" y="6987"/>
                    <a:pt x="195" y="7039"/>
                    <a:pt x="189" y="7090"/>
                  </a:cubicBezTo>
                  <a:cubicBezTo>
                    <a:pt x="183" y="7141"/>
                    <a:pt x="162" y="7190"/>
                    <a:pt x="156" y="7241"/>
                  </a:cubicBezTo>
                  <a:cubicBezTo>
                    <a:pt x="150" y="7292"/>
                    <a:pt x="156" y="7344"/>
                    <a:pt x="150" y="7395"/>
                  </a:cubicBezTo>
                  <a:cubicBezTo>
                    <a:pt x="144" y="7447"/>
                    <a:pt x="133" y="7497"/>
                    <a:pt x="127" y="7547"/>
                  </a:cubicBezTo>
                  <a:cubicBezTo>
                    <a:pt x="121" y="7600"/>
                    <a:pt x="114" y="7649"/>
                    <a:pt x="109" y="7701"/>
                  </a:cubicBezTo>
                  <a:cubicBezTo>
                    <a:pt x="104" y="7752"/>
                    <a:pt x="91" y="7802"/>
                    <a:pt x="86" y="7854"/>
                  </a:cubicBezTo>
                  <a:cubicBezTo>
                    <a:pt x="80" y="7905"/>
                    <a:pt x="87" y="7957"/>
                    <a:pt x="83" y="8008"/>
                  </a:cubicBezTo>
                  <a:cubicBezTo>
                    <a:pt x="78" y="8061"/>
                    <a:pt x="77" y="8111"/>
                    <a:pt x="72" y="8163"/>
                  </a:cubicBezTo>
                  <a:cubicBezTo>
                    <a:pt x="69" y="8214"/>
                    <a:pt x="51" y="8265"/>
                    <a:pt x="48" y="8315"/>
                  </a:cubicBezTo>
                  <a:lnTo>
                    <a:pt x="38" y="8470"/>
                  </a:lnTo>
                  <a:cubicBezTo>
                    <a:pt x="36" y="8521"/>
                    <a:pt x="49" y="8573"/>
                    <a:pt x="47" y="8624"/>
                  </a:cubicBezTo>
                  <a:cubicBezTo>
                    <a:pt x="45" y="8676"/>
                    <a:pt x="30" y="8726"/>
                    <a:pt x="29" y="8777"/>
                  </a:cubicBezTo>
                  <a:cubicBezTo>
                    <a:pt x="26" y="8830"/>
                    <a:pt x="14" y="8880"/>
                    <a:pt x="13" y="8932"/>
                  </a:cubicBezTo>
                  <a:cubicBezTo>
                    <a:pt x="12" y="8983"/>
                    <a:pt x="37" y="9035"/>
                    <a:pt x="36" y="9086"/>
                  </a:cubicBezTo>
                  <a:cubicBezTo>
                    <a:pt x="35" y="9138"/>
                    <a:pt x="2" y="9187"/>
                    <a:pt x="2" y="9240"/>
                  </a:cubicBezTo>
                  <a:cubicBezTo>
                    <a:pt x="1" y="9290"/>
                    <a:pt x="24" y="9343"/>
                    <a:pt x="24" y="9393"/>
                  </a:cubicBezTo>
                  <a:cubicBezTo>
                    <a:pt x="24" y="9445"/>
                    <a:pt x="19" y="9496"/>
                    <a:pt x="19" y="9548"/>
                  </a:cubicBezTo>
                  <a:cubicBezTo>
                    <a:pt x="19" y="9601"/>
                    <a:pt x="30" y="9651"/>
                    <a:pt x="31" y="9702"/>
                  </a:cubicBezTo>
                  <a:cubicBezTo>
                    <a:pt x="31" y="9754"/>
                    <a:pt x="26" y="9805"/>
                    <a:pt x="29" y="9857"/>
                  </a:cubicBezTo>
                  <a:cubicBezTo>
                    <a:pt x="30" y="9908"/>
                    <a:pt x="29" y="9960"/>
                    <a:pt x="30" y="10011"/>
                  </a:cubicBezTo>
                  <a:cubicBezTo>
                    <a:pt x="31" y="10063"/>
                    <a:pt x="25" y="10114"/>
                    <a:pt x="29" y="10166"/>
                  </a:cubicBezTo>
                  <a:cubicBezTo>
                    <a:pt x="31" y="10215"/>
                    <a:pt x="45" y="10264"/>
                    <a:pt x="51" y="10318"/>
                  </a:cubicBezTo>
                  <a:cubicBezTo>
                    <a:pt x="57" y="10367"/>
                    <a:pt x="66" y="10416"/>
                    <a:pt x="75" y="10469"/>
                  </a:cubicBezTo>
                  <a:cubicBezTo>
                    <a:pt x="84" y="10519"/>
                    <a:pt x="86" y="10570"/>
                    <a:pt x="97" y="10622"/>
                  </a:cubicBezTo>
                  <a:cubicBezTo>
                    <a:pt x="105" y="10670"/>
                    <a:pt x="120" y="10720"/>
                    <a:pt x="132" y="10772"/>
                  </a:cubicBezTo>
                  <a:cubicBezTo>
                    <a:pt x="144" y="10821"/>
                    <a:pt x="145" y="10872"/>
                    <a:pt x="158" y="10924"/>
                  </a:cubicBezTo>
                  <a:cubicBezTo>
                    <a:pt x="172" y="10973"/>
                    <a:pt x="195" y="11020"/>
                    <a:pt x="210" y="11070"/>
                  </a:cubicBezTo>
                  <a:cubicBezTo>
                    <a:pt x="224" y="11117"/>
                    <a:pt x="232" y="11168"/>
                    <a:pt x="249" y="11218"/>
                  </a:cubicBezTo>
                  <a:cubicBezTo>
                    <a:pt x="266" y="11266"/>
                    <a:pt x="289" y="11312"/>
                    <a:pt x="307" y="11362"/>
                  </a:cubicBezTo>
                  <a:cubicBezTo>
                    <a:pt x="323" y="11410"/>
                    <a:pt x="353" y="11454"/>
                    <a:pt x="372" y="11502"/>
                  </a:cubicBezTo>
                  <a:cubicBezTo>
                    <a:pt x="390" y="11549"/>
                    <a:pt x="399" y="11601"/>
                    <a:pt x="419" y="11650"/>
                  </a:cubicBezTo>
                  <a:cubicBezTo>
                    <a:pt x="437" y="11696"/>
                    <a:pt x="447" y="11748"/>
                    <a:pt x="466" y="11796"/>
                  </a:cubicBezTo>
                  <a:cubicBezTo>
                    <a:pt x="485" y="11844"/>
                    <a:pt x="499" y="11893"/>
                    <a:pt x="521" y="11941"/>
                  </a:cubicBezTo>
                  <a:cubicBezTo>
                    <a:pt x="540" y="11987"/>
                    <a:pt x="582" y="12025"/>
                    <a:pt x="604" y="12071"/>
                  </a:cubicBezTo>
                  <a:cubicBezTo>
                    <a:pt x="625" y="12117"/>
                    <a:pt x="632" y="12171"/>
                    <a:pt x="655" y="12217"/>
                  </a:cubicBezTo>
                  <a:cubicBezTo>
                    <a:pt x="678" y="12264"/>
                    <a:pt x="707" y="12306"/>
                    <a:pt x="729" y="12354"/>
                  </a:cubicBezTo>
                  <a:cubicBezTo>
                    <a:pt x="751" y="12398"/>
                    <a:pt x="759" y="12452"/>
                    <a:pt x="782" y="12499"/>
                  </a:cubicBezTo>
                  <a:cubicBezTo>
                    <a:pt x="806" y="12544"/>
                    <a:pt x="844" y="12584"/>
                    <a:pt x="868" y="12629"/>
                  </a:cubicBezTo>
                  <a:cubicBezTo>
                    <a:pt x="892" y="12675"/>
                    <a:pt x="920" y="12718"/>
                    <a:pt x="944" y="12764"/>
                  </a:cubicBezTo>
                  <a:cubicBezTo>
                    <a:pt x="969" y="12809"/>
                    <a:pt x="993" y="12855"/>
                    <a:pt x="1018" y="12900"/>
                  </a:cubicBezTo>
                  <a:cubicBezTo>
                    <a:pt x="1043" y="12946"/>
                    <a:pt x="1064" y="12992"/>
                    <a:pt x="1090" y="13038"/>
                  </a:cubicBezTo>
                  <a:cubicBezTo>
                    <a:pt x="1115" y="13083"/>
                    <a:pt x="1144" y="13125"/>
                    <a:pt x="1170" y="13171"/>
                  </a:cubicBezTo>
                  <a:cubicBezTo>
                    <a:pt x="1195" y="13215"/>
                    <a:pt x="1213" y="13263"/>
                    <a:pt x="1241" y="13307"/>
                  </a:cubicBezTo>
                  <a:cubicBezTo>
                    <a:pt x="1267" y="13352"/>
                    <a:pt x="1307" y="13388"/>
                    <a:pt x="1333" y="13432"/>
                  </a:cubicBezTo>
                  <a:cubicBezTo>
                    <a:pt x="1361" y="13475"/>
                    <a:pt x="1383" y="13521"/>
                    <a:pt x="1411" y="13565"/>
                  </a:cubicBezTo>
                  <a:cubicBezTo>
                    <a:pt x="1437" y="13608"/>
                    <a:pt x="1466" y="13651"/>
                    <a:pt x="1494" y="13694"/>
                  </a:cubicBezTo>
                  <a:cubicBezTo>
                    <a:pt x="1522" y="13739"/>
                    <a:pt x="1551" y="13782"/>
                    <a:pt x="1580" y="13824"/>
                  </a:cubicBezTo>
                  <a:cubicBezTo>
                    <a:pt x="1607" y="13868"/>
                    <a:pt x="1622" y="13921"/>
                    <a:pt x="1649" y="13963"/>
                  </a:cubicBezTo>
                  <a:cubicBezTo>
                    <a:pt x="1677" y="14006"/>
                    <a:pt x="1716" y="14042"/>
                    <a:pt x="1745" y="14085"/>
                  </a:cubicBezTo>
                  <a:cubicBezTo>
                    <a:pt x="1774" y="14127"/>
                    <a:pt x="1807" y="14166"/>
                    <a:pt x="1837" y="14208"/>
                  </a:cubicBezTo>
                  <a:cubicBezTo>
                    <a:pt x="1866" y="14250"/>
                    <a:pt x="1898" y="14290"/>
                    <a:pt x="1928" y="14333"/>
                  </a:cubicBezTo>
                  <a:cubicBezTo>
                    <a:pt x="1958" y="14373"/>
                    <a:pt x="1974" y="14426"/>
                    <a:pt x="2004" y="14467"/>
                  </a:cubicBezTo>
                  <a:cubicBezTo>
                    <a:pt x="2035" y="14508"/>
                    <a:pt x="2066" y="14548"/>
                    <a:pt x="2098" y="14590"/>
                  </a:cubicBezTo>
                  <a:cubicBezTo>
                    <a:pt x="2128" y="14631"/>
                    <a:pt x="2163" y="14668"/>
                    <a:pt x="2194" y="14709"/>
                  </a:cubicBezTo>
                  <a:cubicBezTo>
                    <a:pt x="2225" y="14751"/>
                    <a:pt x="2260" y="14788"/>
                    <a:pt x="2291" y="14829"/>
                  </a:cubicBezTo>
                  <a:cubicBezTo>
                    <a:pt x="2324" y="14869"/>
                    <a:pt x="2360" y="14906"/>
                    <a:pt x="2392" y="14947"/>
                  </a:cubicBezTo>
                  <a:cubicBezTo>
                    <a:pt x="2423" y="14987"/>
                    <a:pt x="2455" y="15027"/>
                    <a:pt x="2489" y="15067"/>
                  </a:cubicBezTo>
                  <a:cubicBezTo>
                    <a:pt x="2521" y="15108"/>
                    <a:pt x="2560" y="15142"/>
                    <a:pt x="2593" y="15182"/>
                  </a:cubicBezTo>
                  <a:cubicBezTo>
                    <a:pt x="2627" y="15221"/>
                    <a:pt x="2651" y="15268"/>
                    <a:pt x="2684" y="15308"/>
                  </a:cubicBezTo>
                  <a:cubicBezTo>
                    <a:pt x="2718" y="15347"/>
                    <a:pt x="2758" y="15378"/>
                    <a:pt x="2793" y="15418"/>
                  </a:cubicBezTo>
                  <a:cubicBezTo>
                    <a:pt x="2828" y="15456"/>
                    <a:pt x="2861" y="15496"/>
                    <a:pt x="2896" y="15533"/>
                  </a:cubicBezTo>
                  <a:cubicBezTo>
                    <a:pt x="2930" y="15571"/>
                    <a:pt x="2960" y="15613"/>
                    <a:pt x="2994" y="15651"/>
                  </a:cubicBezTo>
                  <a:cubicBezTo>
                    <a:pt x="3029" y="15689"/>
                    <a:pt x="3070" y="15721"/>
                    <a:pt x="3105" y="15758"/>
                  </a:cubicBezTo>
                  <a:cubicBezTo>
                    <a:pt x="3142" y="15795"/>
                    <a:pt x="3173" y="15835"/>
                    <a:pt x="3209" y="15872"/>
                  </a:cubicBezTo>
                  <a:cubicBezTo>
                    <a:pt x="3246" y="15910"/>
                    <a:pt x="3272" y="15956"/>
                    <a:pt x="3309" y="15992"/>
                  </a:cubicBezTo>
                  <a:cubicBezTo>
                    <a:pt x="3345" y="16030"/>
                    <a:pt x="3378" y="16071"/>
                    <a:pt x="3414" y="16107"/>
                  </a:cubicBezTo>
                  <a:cubicBezTo>
                    <a:pt x="3450" y="16144"/>
                    <a:pt x="3507" y="16158"/>
                    <a:pt x="3544" y="16194"/>
                  </a:cubicBezTo>
                  <a:cubicBezTo>
                    <a:pt x="3581" y="16231"/>
                    <a:pt x="3598" y="16287"/>
                    <a:pt x="3636" y="16322"/>
                  </a:cubicBezTo>
                  <a:cubicBezTo>
                    <a:pt x="3672" y="16357"/>
                    <a:pt x="3712" y="16392"/>
                    <a:pt x="3750" y="16426"/>
                  </a:cubicBezTo>
                  <a:cubicBezTo>
                    <a:pt x="3787" y="16461"/>
                    <a:pt x="3840" y="16479"/>
                    <a:pt x="3878" y="16514"/>
                  </a:cubicBezTo>
                  <a:cubicBezTo>
                    <a:pt x="3917" y="16549"/>
                    <a:pt x="3937" y="16600"/>
                    <a:pt x="3977" y="16635"/>
                  </a:cubicBezTo>
                  <a:cubicBezTo>
                    <a:pt x="4016" y="16670"/>
                    <a:pt x="4068" y="16689"/>
                    <a:pt x="4107" y="16721"/>
                  </a:cubicBezTo>
                  <a:cubicBezTo>
                    <a:pt x="4147" y="16755"/>
                    <a:pt x="4174" y="16804"/>
                    <a:pt x="4214" y="16836"/>
                  </a:cubicBezTo>
                  <a:cubicBezTo>
                    <a:pt x="4252" y="16870"/>
                    <a:pt x="4306" y="16886"/>
                    <a:pt x="4344" y="16920"/>
                  </a:cubicBezTo>
                  <a:cubicBezTo>
                    <a:pt x="4384" y="16953"/>
                    <a:pt x="4419" y="16993"/>
                    <a:pt x="4459" y="17024"/>
                  </a:cubicBezTo>
                  <a:cubicBezTo>
                    <a:pt x="4499" y="17058"/>
                    <a:pt x="4543" y="17085"/>
                    <a:pt x="4584" y="17116"/>
                  </a:cubicBezTo>
                  <a:cubicBezTo>
                    <a:pt x="4625" y="17149"/>
                    <a:pt x="4664" y="17182"/>
                    <a:pt x="4705" y="17213"/>
                  </a:cubicBezTo>
                  <a:cubicBezTo>
                    <a:pt x="4746" y="17243"/>
                    <a:pt x="4785" y="17279"/>
                    <a:pt x="4826" y="17309"/>
                  </a:cubicBezTo>
                  <a:cubicBezTo>
                    <a:pt x="4868" y="17339"/>
                    <a:pt x="4912" y="17365"/>
                    <a:pt x="4955" y="17395"/>
                  </a:cubicBezTo>
                  <a:cubicBezTo>
                    <a:pt x="4997" y="17424"/>
                    <a:pt x="5046" y="17446"/>
                    <a:pt x="5088" y="17474"/>
                  </a:cubicBezTo>
                  <a:cubicBezTo>
                    <a:pt x="5129" y="17504"/>
                    <a:pt x="5158" y="17555"/>
                    <a:pt x="5201" y="17583"/>
                  </a:cubicBezTo>
                  <a:cubicBezTo>
                    <a:pt x="5243" y="17612"/>
                    <a:pt x="5287" y="17639"/>
                    <a:pt x="5329" y="17667"/>
                  </a:cubicBezTo>
                  <a:cubicBezTo>
                    <a:pt x="5371" y="17696"/>
                    <a:pt x="5413" y="17728"/>
                    <a:pt x="5456" y="17756"/>
                  </a:cubicBezTo>
                  <a:cubicBezTo>
                    <a:pt x="5500" y="17782"/>
                    <a:pt x="5553" y="17794"/>
                    <a:pt x="5597" y="17822"/>
                  </a:cubicBezTo>
                  <a:lnTo>
                    <a:pt x="5729" y="17904"/>
                  </a:lnTo>
                  <a:cubicBezTo>
                    <a:pt x="5772" y="17931"/>
                    <a:pt x="5818" y="17956"/>
                    <a:pt x="5862" y="17981"/>
                  </a:cubicBezTo>
                  <a:cubicBezTo>
                    <a:pt x="5907" y="18006"/>
                    <a:pt x="5948" y="18036"/>
                    <a:pt x="5994" y="18061"/>
                  </a:cubicBezTo>
                  <a:cubicBezTo>
                    <a:pt x="6039" y="18088"/>
                    <a:pt x="6080" y="18119"/>
                    <a:pt x="6125" y="18143"/>
                  </a:cubicBezTo>
                  <a:cubicBezTo>
                    <a:pt x="6170" y="18168"/>
                    <a:pt x="6213" y="18197"/>
                    <a:pt x="6258" y="18221"/>
                  </a:cubicBezTo>
                  <a:cubicBezTo>
                    <a:pt x="6304" y="18245"/>
                    <a:pt x="6360" y="18251"/>
                    <a:pt x="6406" y="18273"/>
                  </a:cubicBezTo>
                  <a:cubicBezTo>
                    <a:pt x="6451" y="18296"/>
                    <a:pt x="6493" y="18326"/>
                    <a:pt x="6540" y="18349"/>
                  </a:cubicBezTo>
                  <a:cubicBezTo>
                    <a:pt x="6588" y="18372"/>
                    <a:pt x="6630" y="18403"/>
                    <a:pt x="6676" y="18423"/>
                  </a:cubicBezTo>
                  <a:cubicBezTo>
                    <a:pt x="6723" y="18445"/>
                    <a:pt x="6770" y="18464"/>
                    <a:pt x="6818" y="18485"/>
                  </a:cubicBezTo>
                  <a:cubicBezTo>
                    <a:pt x="6864" y="18507"/>
                    <a:pt x="6912" y="18525"/>
                    <a:pt x="6959" y="18545"/>
                  </a:cubicBezTo>
                  <a:cubicBezTo>
                    <a:pt x="7007" y="18566"/>
                    <a:pt x="7058" y="18579"/>
                    <a:pt x="7105" y="18599"/>
                  </a:cubicBezTo>
                  <a:cubicBezTo>
                    <a:pt x="7152" y="18618"/>
                    <a:pt x="7200" y="18635"/>
                    <a:pt x="7249" y="18654"/>
                  </a:cubicBezTo>
                  <a:cubicBezTo>
                    <a:pt x="7297" y="18675"/>
                    <a:pt x="7340" y="18707"/>
                    <a:pt x="7388" y="18725"/>
                  </a:cubicBezTo>
                  <a:cubicBezTo>
                    <a:pt x="7437" y="18743"/>
                    <a:pt x="7485" y="18760"/>
                    <a:pt x="7534" y="18778"/>
                  </a:cubicBezTo>
                  <a:cubicBezTo>
                    <a:pt x="7582" y="18796"/>
                    <a:pt x="7630" y="18812"/>
                    <a:pt x="7679" y="18829"/>
                  </a:cubicBezTo>
                  <a:cubicBezTo>
                    <a:pt x="7727" y="18846"/>
                    <a:pt x="7777" y="18863"/>
                    <a:pt x="7825" y="18877"/>
                  </a:cubicBezTo>
                  <a:cubicBezTo>
                    <a:pt x="7875" y="18893"/>
                    <a:pt x="7922" y="18912"/>
                    <a:pt x="7972" y="18927"/>
                  </a:cubicBezTo>
                  <a:cubicBezTo>
                    <a:pt x="8020" y="18943"/>
                    <a:pt x="8071" y="18955"/>
                    <a:pt x="8121" y="18968"/>
                  </a:cubicBezTo>
                  <a:cubicBezTo>
                    <a:pt x="8169" y="18984"/>
                    <a:pt x="8218" y="19002"/>
                    <a:pt x="8268" y="19015"/>
                  </a:cubicBezTo>
                  <a:cubicBezTo>
                    <a:pt x="8317" y="19029"/>
                    <a:pt x="8374" y="19017"/>
                    <a:pt x="8424" y="19029"/>
                  </a:cubicBezTo>
                  <a:cubicBezTo>
                    <a:pt x="8473" y="19041"/>
                    <a:pt x="8517" y="19081"/>
                    <a:pt x="8568" y="19093"/>
                  </a:cubicBezTo>
                  <a:cubicBezTo>
                    <a:pt x="8619" y="19105"/>
                    <a:pt x="8672" y="19103"/>
                    <a:pt x="8722" y="19114"/>
                  </a:cubicBezTo>
                  <a:cubicBezTo>
                    <a:pt x="8771" y="19124"/>
                    <a:pt x="8826" y="19120"/>
                    <a:pt x="8877" y="19130"/>
                  </a:cubicBezTo>
                  <a:cubicBezTo>
                    <a:pt x="8926" y="19141"/>
                    <a:pt x="8976" y="19150"/>
                    <a:pt x="9028" y="19160"/>
                  </a:cubicBezTo>
                  <a:cubicBezTo>
                    <a:pt x="9078" y="19168"/>
                    <a:pt x="9126" y="19185"/>
                    <a:pt x="9177" y="19193"/>
                  </a:cubicBezTo>
                  <a:cubicBezTo>
                    <a:pt x="9229" y="19203"/>
                    <a:pt x="9280" y="19202"/>
                    <a:pt x="9332" y="19209"/>
                  </a:cubicBezTo>
                  <a:cubicBezTo>
                    <a:pt x="9382" y="19216"/>
                    <a:pt x="9430" y="19242"/>
                    <a:pt x="9482" y="19248"/>
                  </a:cubicBezTo>
                  <a:cubicBezTo>
                    <a:pt x="9532" y="19256"/>
                    <a:pt x="9582" y="19275"/>
                    <a:pt x="9634" y="19281"/>
                  </a:cubicBezTo>
                  <a:cubicBezTo>
                    <a:pt x="9647" y="19282"/>
                    <a:pt x="9660" y="19283"/>
                    <a:pt x="9673" y="19283"/>
                  </a:cubicBezTo>
                  <a:cubicBezTo>
                    <a:pt x="9701" y="19283"/>
                    <a:pt x="9728" y="19280"/>
                    <a:pt x="9756" y="19280"/>
                  </a:cubicBezTo>
                  <a:cubicBezTo>
                    <a:pt x="9767" y="19280"/>
                    <a:pt x="9778" y="19281"/>
                    <a:pt x="9789" y="19282"/>
                  </a:cubicBezTo>
                  <a:cubicBezTo>
                    <a:pt x="9841" y="19288"/>
                    <a:pt x="9892" y="19287"/>
                    <a:pt x="9944" y="19290"/>
                  </a:cubicBezTo>
                  <a:cubicBezTo>
                    <a:pt x="9995" y="19295"/>
                    <a:pt x="10046" y="19312"/>
                    <a:pt x="10096" y="19315"/>
                  </a:cubicBezTo>
                  <a:cubicBezTo>
                    <a:pt x="10107" y="19315"/>
                    <a:pt x="10118" y="19316"/>
                    <a:pt x="10129" y="19316"/>
                  </a:cubicBezTo>
                  <a:cubicBezTo>
                    <a:pt x="10162" y="19316"/>
                    <a:pt x="10195" y="19313"/>
                    <a:pt x="10228" y="19313"/>
                  </a:cubicBezTo>
                  <a:cubicBezTo>
                    <a:pt x="10236" y="19313"/>
                    <a:pt x="10244" y="19313"/>
                    <a:pt x="10252" y="19313"/>
                  </a:cubicBezTo>
                  <a:cubicBezTo>
                    <a:pt x="10302" y="19317"/>
                    <a:pt x="10354" y="19323"/>
                    <a:pt x="10405" y="19324"/>
                  </a:cubicBezTo>
                  <a:cubicBezTo>
                    <a:pt x="10457" y="19325"/>
                    <a:pt x="10508" y="19329"/>
                    <a:pt x="10560" y="19330"/>
                  </a:cubicBezTo>
                  <a:cubicBezTo>
                    <a:pt x="10565" y="19330"/>
                    <a:pt x="10570" y="19330"/>
                    <a:pt x="10574" y="19330"/>
                  </a:cubicBezTo>
                  <a:cubicBezTo>
                    <a:pt x="10620" y="19330"/>
                    <a:pt x="10666" y="19325"/>
                    <a:pt x="10713" y="19325"/>
                  </a:cubicBezTo>
                  <a:cubicBezTo>
                    <a:pt x="10772" y="19275"/>
                    <a:pt x="10725" y="19275"/>
                    <a:pt x="10743" y="19174"/>
                  </a:cubicBezTo>
                  <a:cubicBezTo>
                    <a:pt x="10751" y="19130"/>
                    <a:pt x="10769" y="19081"/>
                    <a:pt x="10780" y="19021"/>
                  </a:cubicBezTo>
                  <a:cubicBezTo>
                    <a:pt x="10788" y="18974"/>
                    <a:pt x="10776" y="18920"/>
                    <a:pt x="10787" y="18864"/>
                  </a:cubicBezTo>
                  <a:cubicBezTo>
                    <a:pt x="10797" y="18817"/>
                    <a:pt x="10824" y="18768"/>
                    <a:pt x="10835" y="18714"/>
                  </a:cubicBezTo>
                  <a:cubicBezTo>
                    <a:pt x="10845" y="18665"/>
                    <a:pt x="10860" y="18616"/>
                    <a:pt x="10870" y="18561"/>
                  </a:cubicBezTo>
                  <a:cubicBezTo>
                    <a:pt x="10881" y="18512"/>
                    <a:pt x="10877" y="18457"/>
                    <a:pt x="10887" y="18404"/>
                  </a:cubicBezTo>
                  <a:cubicBezTo>
                    <a:pt x="10896" y="18354"/>
                    <a:pt x="10906" y="18302"/>
                    <a:pt x="10915" y="18249"/>
                  </a:cubicBezTo>
                  <a:cubicBezTo>
                    <a:pt x="10925" y="18199"/>
                    <a:pt x="10924" y="18146"/>
                    <a:pt x="10933" y="18094"/>
                  </a:cubicBezTo>
                  <a:cubicBezTo>
                    <a:pt x="10944" y="18043"/>
                    <a:pt x="10967" y="17994"/>
                    <a:pt x="10978" y="17942"/>
                  </a:cubicBezTo>
                  <a:cubicBezTo>
                    <a:pt x="10987" y="17890"/>
                    <a:pt x="11005" y="17842"/>
                    <a:pt x="11016" y="17788"/>
                  </a:cubicBezTo>
                  <a:cubicBezTo>
                    <a:pt x="11024" y="17739"/>
                    <a:pt x="11017" y="17684"/>
                    <a:pt x="11028" y="17631"/>
                  </a:cubicBezTo>
                  <a:cubicBezTo>
                    <a:pt x="11039" y="17581"/>
                    <a:pt x="11051" y="17530"/>
                    <a:pt x="11061" y="17478"/>
                  </a:cubicBezTo>
                  <a:cubicBezTo>
                    <a:pt x="11072" y="17427"/>
                    <a:pt x="11102" y="17380"/>
                    <a:pt x="11113" y="17328"/>
                  </a:cubicBezTo>
                  <a:cubicBezTo>
                    <a:pt x="11124" y="17279"/>
                    <a:pt x="11115" y="17224"/>
                    <a:pt x="11126" y="17173"/>
                  </a:cubicBezTo>
                  <a:cubicBezTo>
                    <a:pt x="11137" y="17122"/>
                    <a:pt x="11161" y="17076"/>
                    <a:pt x="11172" y="17024"/>
                  </a:cubicBezTo>
                  <a:cubicBezTo>
                    <a:pt x="11182" y="16974"/>
                    <a:pt x="11178" y="16920"/>
                    <a:pt x="11188" y="16868"/>
                  </a:cubicBezTo>
                  <a:cubicBezTo>
                    <a:pt x="11199" y="16818"/>
                    <a:pt x="11206" y="16767"/>
                    <a:pt x="11217" y="16715"/>
                  </a:cubicBezTo>
                  <a:cubicBezTo>
                    <a:pt x="11229" y="16666"/>
                    <a:pt x="11260" y="16620"/>
                    <a:pt x="11273" y="16569"/>
                  </a:cubicBezTo>
                  <a:cubicBezTo>
                    <a:pt x="11285" y="16519"/>
                    <a:pt x="11294" y="16468"/>
                    <a:pt x="11306" y="16417"/>
                  </a:cubicBezTo>
                  <a:cubicBezTo>
                    <a:pt x="11317" y="16368"/>
                    <a:pt x="11320" y="16316"/>
                    <a:pt x="11332" y="16265"/>
                  </a:cubicBezTo>
                  <a:cubicBezTo>
                    <a:pt x="11343" y="16214"/>
                    <a:pt x="11348" y="16163"/>
                    <a:pt x="11360" y="16111"/>
                  </a:cubicBezTo>
                  <a:cubicBezTo>
                    <a:pt x="11372" y="16061"/>
                    <a:pt x="11399" y="16014"/>
                    <a:pt x="11411" y="15963"/>
                  </a:cubicBezTo>
                  <a:cubicBezTo>
                    <a:pt x="11423" y="15913"/>
                    <a:pt x="11435" y="15863"/>
                    <a:pt x="11447" y="15812"/>
                  </a:cubicBezTo>
                  <a:cubicBezTo>
                    <a:pt x="11459" y="15760"/>
                    <a:pt x="11464" y="15709"/>
                    <a:pt x="11476" y="15657"/>
                  </a:cubicBezTo>
                  <a:cubicBezTo>
                    <a:pt x="11488" y="15606"/>
                    <a:pt x="11499" y="15556"/>
                    <a:pt x="11511" y="15504"/>
                  </a:cubicBezTo>
                  <a:cubicBezTo>
                    <a:pt x="11523" y="15454"/>
                    <a:pt x="11550" y="15407"/>
                    <a:pt x="11562" y="15356"/>
                  </a:cubicBezTo>
                  <a:cubicBezTo>
                    <a:pt x="11574" y="15305"/>
                    <a:pt x="11566" y="15250"/>
                    <a:pt x="11578" y="15199"/>
                  </a:cubicBezTo>
                  <a:cubicBezTo>
                    <a:pt x="11590" y="15148"/>
                    <a:pt x="11608" y="15100"/>
                    <a:pt x="11620" y="15049"/>
                  </a:cubicBezTo>
                  <a:cubicBezTo>
                    <a:pt x="11632" y="14999"/>
                    <a:pt x="11658" y="14951"/>
                    <a:pt x="11670" y="14900"/>
                  </a:cubicBezTo>
                  <a:cubicBezTo>
                    <a:pt x="11683" y="14850"/>
                    <a:pt x="11677" y="14794"/>
                    <a:pt x="11689" y="14745"/>
                  </a:cubicBezTo>
                  <a:cubicBezTo>
                    <a:pt x="11703" y="14694"/>
                    <a:pt x="11732" y="14648"/>
                    <a:pt x="11745" y="14597"/>
                  </a:cubicBezTo>
                  <a:cubicBezTo>
                    <a:pt x="11757" y="14547"/>
                    <a:pt x="11757" y="14493"/>
                    <a:pt x="11772" y="14443"/>
                  </a:cubicBezTo>
                  <a:cubicBezTo>
                    <a:pt x="11784" y="14393"/>
                    <a:pt x="11809" y="14345"/>
                    <a:pt x="11822" y="14294"/>
                  </a:cubicBezTo>
                  <a:cubicBezTo>
                    <a:pt x="11836" y="14244"/>
                    <a:pt x="11845" y="14194"/>
                    <a:pt x="11859" y="14143"/>
                  </a:cubicBezTo>
                  <a:cubicBezTo>
                    <a:pt x="11872" y="14093"/>
                    <a:pt x="11893" y="14043"/>
                    <a:pt x="11906" y="13994"/>
                  </a:cubicBezTo>
                  <a:cubicBezTo>
                    <a:pt x="11918" y="13943"/>
                    <a:pt x="11915" y="13887"/>
                    <a:pt x="11929" y="13837"/>
                  </a:cubicBezTo>
                  <a:cubicBezTo>
                    <a:pt x="11942" y="13785"/>
                    <a:pt x="11951" y="13734"/>
                    <a:pt x="11965" y="13685"/>
                  </a:cubicBezTo>
                  <a:cubicBezTo>
                    <a:pt x="11978" y="13634"/>
                    <a:pt x="12008" y="13588"/>
                    <a:pt x="12021" y="13537"/>
                  </a:cubicBezTo>
                  <a:cubicBezTo>
                    <a:pt x="12034" y="13487"/>
                    <a:pt x="12036" y="13433"/>
                    <a:pt x="12049" y="13383"/>
                  </a:cubicBezTo>
                  <a:cubicBezTo>
                    <a:pt x="12064" y="13334"/>
                    <a:pt x="12087" y="13285"/>
                    <a:pt x="12100" y="13234"/>
                  </a:cubicBezTo>
                  <a:cubicBezTo>
                    <a:pt x="12114" y="13185"/>
                    <a:pt x="12133" y="13135"/>
                    <a:pt x="12147" y="13085"/>
                  </a:cubicBezTo>
                  <a:cubicBezTo>
                    <a:pt x="12160" y="13033"/>
                    <a:pt x="12180" y="12985"/>
                    <a:pt x="12193" y="12935"/>
                  </a:cubicBezTo>
                  <a:cubicBezTo>
                    <a:pt x="12209" y="12885"/>
                    <a:pt x="12204" y="12828"/>
                    <a:pt x="12220" y="12779"/>
                  </a:cubicBezTo>
                  <a:cubicBezTo>
                    <a:pt x="12234" y="12729"/>
                    <a:pt x="12246" y="12677"/>
                    <a:pt x="12262" y="12627"/>
                  </a:cubicBezTo>
                  <a:cubicBezTo>
                    <a:pt x="12275" y="12578"/>
                    <a:pt x="12305" y="12530"/>
                    <a:pt x="12319" y="12481"/>
                  </a:cubicBezTo>
                  <a:cubicBezTo>
                    <a:pt x="12332" y="12431"/>
                    <a:pt x="12343" y="12379"/>
                    <a:pt x="12359" y="12329"/>
                  </a:cubicBezTo>
                  <a:cubicBezTo>
                    <a:pt x="12374" y="12280"/>
                    <a:pt x="12395" y="12231"/>
                    <a:pt x="12410" y="12180"/>
                  </a:cubicBezTo>
                  <a:cubicBezTo>
                    <a:pt x="12426" y="12131"/>
                    <a:pt x="12435" y="12080"/>
                    <a:pt x="12451" y="12029"/>
                  </a:cubicBezTo>
                  <a:cubicBezTo>
                    <a:pt x="12466" y="11979"/>
                    <a:pt x="12474" y="11926"/>
                    <a:pt x="12489" y="11876"/>
                  </a:cubicBezTo>
                  <a:cubicBezTo>
                    <a:pt x="12504" y="11827"/>
                    <a:pt x="12531" y="11780"/>
                    <a:pt x="12547" y="11730"/>
                  </a:cubicBezTo>
                  <a:cubicBezTo>
                    <a:pt x="12561" y="11681"/>
                    <a:pt x="12575" y="11629"/>
                    <a:pt x="12590" y="11580"/>
                  </a:cubicBezTo>
                  <a:cubicBezTo>
                    <a:pt x="12607" y="11530"/>
                    <a:pt x="12627" y="11482"/>
                    <a:pt x="12641" y="11432"/>
                  </a:cubicBezTo>
                  <a:cubicBezTo>
                    <a:pt x="12657" y="11382"/>
                    <a:pt x="12680" y="11333"/>
                    <a:pt x="12695" y="11283"/>
                  </a:cubicBezTo>
                  <a:cubicBezTo>
                    <a:pt x="12712" y="11233"/>
                    <a:pt x="12702" y="11187"/>
                    <a:pt x="12719" y="11138"/>
                  </a:cubicBezTo>
                  <a:cubicBezTo>
                    <a:pt x="12682" y="11070"/>
                    <a:pt x="12672" y="11079"/>
                    <a:pt x="12613" y="11018"/>
                  </a:cubicBezTo>
                  <a:cubicBezTo>
                    <a:pt x="12560" y="10961"/>
                    <a:pt x="12566" y="10955"/>
                    <a:pt x="12514" y="10895"/>
                  </a:cubicBezTo>
                  <a:cubicBezTo>
                    <a:pt x="12462" y="10836"/>
                    <a:pt x="12460" y="10840"/>
                    <a:pt x="12409" y="10780"/>
                  </a:cubicBezTo>
                  <a:cubicBezTo>
                    <a:pt x="12357" y="10721"/>
                    <a:pt x="12371" y="10709"/>
                    <a:pt x="12319" y="10652"/>
                  </a:cubicBezTo>
                  <a:cubicBezTo>
                    <a:pt x="12268" y="10594"/>
                    <a:pt x="12260" y="10600"/>
                    <a:pt x="12209" y="10543"/>
                  </a:cubicBezTo>
                  <a:cubicBezTo>
                    <a:pt x="12157" y="10485"/>
                    <a:pt x="12147" y="10494"/>
                    <a:pt x="12095" y="10436"/>
                  </a:cubicBezTo>
                  <a:cubicBezTo>
                    <a:pt x="12044" y="10379"/>
                    <a:pt x="12064" y="10361"/>
                    <a:pt x="12011" y="10303"/>
                  </a:cubicBezTo>
                  <a:cubicBezTo>
                    <a:pt x="11961" y="10245"/>
                    <a:pt x="11950" y="10253"/>
                    <a:pt x="11899" y="10196"/>
                  </a:cubicBezTo>
                  <a:cubicBezTo>
                    <a:pt x="11847" y="10138"/>
                    <a:pt x="11853" y="10132"/>
                    <a:pt x="11802" y="10075"/>
                  </a:cubicBezTo>
                  <a:cubicBezTo>
                    <a:pt x="11750" y="10017"/>
                    <a:pt x="11736" y="10029"/>
                    <a:pt x="11684" y="9972"/>
                  </a:cubicBezTo>
                  <a:cubicBezTo>
                    <a:pt x="11634" y="9914"/>
                    <a:pt x="11636" y="9912"/>
                    <a:pt x="11585" y="9854"/>
                  </a:cubicBezTo>
                  <a:cubicBezTo>
                    <a:pt x="11533" y="9797"/>
                    <a:pt x="11537" y="9793"/>
                    <a:pt x="11485" y="9736"/>
                  </a:cubicBezTo>
                  <a:cubicBezTo>
                    <a:pt x="11434" y="9678"/>
                    <a:pt x="11439" y="9673"/>
                    <a:pt x="11386" y="9616"/>
                  </a:cubicBezTo>
                  <a:cubicBezTo>
                    <a:pt x="11336" y="9558"/>
                    <a:pt x="11325" y="9568"/>
                    <a:pt x="11273" y="9510"/>
                  </a:cubicBezTo>
                  <a:cubicBezTo>
                    <a:pt x="11222" y="9453"/>
                    <a:pt x="11239" y="9437"/>
                    <a:pt x="11187" y="9380"/>
                  </a:cubicBezTo>
                  <a:cubicBezTo>
                    <a:pt x="11136" y="9322"/>
                    <a:pt x="11130" y="9327"/>
                    <a:pt x="11078" y="9270"/>
                  </a:cubicBezTo>
                  <a:cubicBezTo>
                    <a:pt x="11027" y="9212"/>
                    <a:pt x="11029" y="9209"/>
                    <a:pt x="10978" y="9151"/>
                  </a:cubicBezTo>
                  <a:cubicBezTo>
                    <a:pt x="10926" y="9094"/>
                    <a:pt x="10908" y="9109"/>
                    <a:pt x="10857" y="9052"/>
                  </a:cubicBezTo>
                  <a:cubicBezTo>
                    <a:pt x="10805" y="8992"/>
                    <a:pt x="10810" y="8988"/>
                    <a:pt x="10758" y="8931"/>
                  </a:cubicBezTo>
                  <a:cubicBezTo>
                    <a:pt x="10707" y="8873"/>
                    <a:pt x="10714" y="8865"/>
                    <a:pt x="10663" y="8807"/>
                  </a:cubicBezTo>
                  <a:cubicBezTo>
                    <a:pt x="10612" y="8749"/>
                    <a:pt x="10616" y="8745"/>
                    <a:pt x="10564" y="8688"/>
                  </a:cubicBezTo>
                  <a:cubicBezTo>
                    <a:pt x="10513" y="8630"/>
                    <a:pt x="10508" y="8635"/>
                    <a:pt x="10457" y="8577"/>
                  </a:cubicBezTo>
                  <a:cubicBezTo>
                    <a:pt x="10405" y="8520"/>
                    <a:pt x="10397" y="8527"/>
                    <a:pt x="10345" y="8470"/>
                  </a:cubicBezTo>
                  <a:cubicBezTo>
                    <a:pt x="10294" y="8412"/>
                    <a:pt x="10312" y="8395"/>
                    <a:pt x="10260" y="8338"/>
                  </a:cubicBezTo>
                  <a:cubicBezTo>
                    <a:pt x="10209" y="8280"/>
                    <a:pt x="10197" y="8291"/>
                    <a:pt x="10145" y="8234"/>
                  </a:cubicBezTo>
                  <a:cubicBezTo>
                    <a:pt x="10094" y="8176"/>
                    <a:pt x="10109" y="8163"/>
                    <a:pt x="10058" y="8105"/>
                  </a:cubicBezTo>
                  <a:cubicBezTo>
                    <a:pt x="10007" y="8047"/>
                    <a:pt x="9995" y="8056"/>
                    <a:pt x="9944" y="7999"/>
                  </a:cubicBezTo>
                  <a:cubicBezTo>
                    <a:pt x="9892" y="7941"/>
                    <a:pt x="9894" y="7940"/>
                    <a:pt x="9842" y="7883"/>
                  </a:cubicBezTo>
                  <a:cubicBezTo>
                    <a:pt x="9791" y="7824"/>
                    <a:pt x="9785" y="7830"/>
                    <a:pt x="9733" y="7772"/>
                  </a:cubicBezTo>
                  <a:cubicBezTo>
                    <a:pt x="9682" y="7715"/>
                    <a:pt x="9679" y="7716"/>
                    <a:pt x="9628" y="7659"/>
                  </a:cubicBezTo>
                  <a:cubicBezTo>
                    <a:pt x="9576" y="7601"/>
                    <a:pt x="9582" y="7595"/>
                    <a:pt x="9531" y="7538"/>
                  </a:cubicBezTo>
                  <a:cubicBezTo>
                    <a:pt x="9479" y="7480"/>
                    <a:pt x="9484" y="7475"/>
                    <a:pt x="9432" y="7418"/>
                  </a:cubicBezTo>
                  <a:cubicBezTo>
                    <a:pt x="9382" y="7360"/>
                    <a:pt x="9367" y="7372"/>
                    <a:pt x="9315" y="7315"/>
                  </a:cubicBezTo>
                  <a:cubicBezTo>
                    <a:pt x="9264" y="7257"/>
                    <a:pt x="9284" y="7239"/>
                    <a:pt x="9232" y="7182"/>
                  </a:cubicBezTo>
                  <a:cubicBezTo>
                    <a:pt x="9181" y="7124"/>
                    <a:pt x="9171" y="7132"/>
                    <a:pt x="9120" y="7074"/>
                  </a:cubicBezTo>
                  <a:cubicBezTo>
                    <a:pt x="9068" y="7017"/>
                    <a:pt x="9072" y="7013"/>
                    <a:pt x="9020" y="6956"/>
                  </a:cubicBezTo>
                  <a:cubicBezTo>
                    <a:pt x="8970" y="6898"/>
                    <a:pt x="8969" y="6898"/>
                    <a:pt x="8917" y="6841"/>
                  </a:cubicBezTo>
                  <a:cubicBezTo>
                    <a:pt x="8866" y="6783"/>
                    <a:pt x="8856" y="6790"/>
                    <a:pt x="8805" y="6734"/>
                  </a:cubicBezTo>
                  <a:cubicBezTo>
                    <a:pt x="8753" y="6675"/>
                    <a:pt x="8771" y="6660"/>
                    <a:pt x="8721" y="6602"/>
                  </a:cubicBezTo>
                  <a:cubicBezTo>
                    <a:pt x="8668" y="6545"/>
                    <a:pt x="8667" y="6545"/>
                    <a:pt x="8616" y="6486"/>
                  </a:cubicBezTo>
                  <a:cubicBezTo>
                    <a:pt x="8564" y="6430"/>
                    <a:pt x="8557" y="6436"/>
                    <a:pt x="8505" y="6377"/>
                  </a:cubicBezTo>
                  <a:cubicBezTo>
                    <a:pt x="8454" y="6318"/>
                    <a:pt x="8465" y="6310"/>
                    <a:pt x="8413" y="6251"/>
                  </a:cubicBezTo>
                  <a:cubicBezTo>
                    <a:pt x="8362" y="6195"/>
                    <a:pt x="8357" y="6199"/>
                    <a:pt x="8305" y="6141"/>
                  </a:cubicBezTo>
                  <a:cubicBezTo>
                    <a:pt x="8254" y="6084"/>
                    <a:pt x="8241" y="6096"/>
                    <a:pt x="8189" y="6038"/>
                  </a:cubicBezTo>
                  <a:cubicBezTo>
                    <a:pt x="8139" y="5981"/>
                    <a:pt x="8159" y="5963"/>
                    <a:pt x="8108" y="5905"/>
                  </a:cubicBezTo>
                  <a:cubicBezTo>
                    <a:pt x="8056" y="5849"/>
                    <a:pt x="8048" y="5855"/>
                    <a:pt x="7996" y="5797"/>
                  </a:cubicBezTo>
                  <a:cubicBezTo>
                    <a:pt x="7945" y="5740"/>
                    <a:pt x="7953" y="5734"/>
                    <a:pt x="7902" y="5676"/>
                  </a:cubicBezTo>
                  <a:cubicBezTo>
                    <a:pt x="7851" y="5619"/>
                    <a:pt x="7833" y="5636"/>
                    <a:pt x="7782" y="5578"/>
                  </a:cubicBezTo>
                  <a:cubicBezTo>
                    <a:pt x="7730" y="5521"/>
                    <a:pt x="7739" y="5513"/>
                    <a:pt x="7687" y="5456"/>
                  </a:cubicBezTo>
                  <a:cubicBezTo>
                    <a:pt x="7636" y="5398"/>
                    <a:pt x="7629" y="5406"/>
                    <a:pt x="7577" y="5348"/>
                  </a:cubicBezTo>
                  <a:cubicBezTo>
                    <a:pt x="7527" y="5291"/>
                    <a:pt x="7529" y="5289"/>
                    <a:pt x="7478" y="5232"/>
                  </a:cubicBezTo>
                  <a:cubicBezTo>
                    <a:pt x="7426" y="5173"/>
                    <a:pt x="7432" y="5170"/>
                    <a:pt x="7381" y="5112"/>
                  </a:cubicBezTo>
                  <a:cubicBezTo>
                    <a:pt x="7329" y="5055"/>
                    <a:pt x="7326" y="5057"/>
                    <a:pt x="7274" y="5000"/>
                  </a:cubicBezTo>
                  <a:cubicBezTo>
                    <a:pt x="7223" y="4942"/>
                    <a:pt x="7214" y="4949"/>
                    <a:pt x="7163" y="4892"/>
                  </a:cubicBezTo>
                  <a:cubicBezTo>
                    <a:pt x="7111" y="4834"/>
                    <a:pt x="7127" y="4821"/>
                    <a:pt x="7074" y="4764"/>
                  </a:cubicBezTo>
                  <a:cubicBezTo>
                    <a:pt x="7024" y="4705"/>
                    <a:pt x="7008" y="4718"/>
                    <a:pt x="6957" y="4661"/>
                  </a:cubicBezTo>
                  <a:cubicBezTo>
                    <a:pt x="6905" y="4603"/>
                    <a:pt x="6917" y="4592"/>
                    <a:pt x="6866" y="4535"/>
                  </a:cubicBezTo>
                  <a:cubicBezTo>
                    <a:pt x="6814" y="4476"/>
                    <a:pt x="6814" y="4476"/>
                    <a:pt x="6763" y="4419"/>
                  </a:cubicBezTo>
                  <a:cubicBezTo>
                    <a:pt x="6711" y="4361"/>
                    <a:pt x="6704" y="4367"/>
                    <a:pt x="6652" y="4310"/>
                  </a:cubicBezTo>
                  <a:cubicBezTo>
                    <a:pt x="6601" y="4252"/>
                    <a:pt x="6606" y="4247"/>
                    <a:pt x="6554" y="4190"/>
                  </a:cubicBezTo>
                  <a:cubicBezTo>
                    <a:pt x="6503" y="4132"/>
                    <a:pt x="6506" y="4128"/>
                    <a:pt x="6456" y="4070"/>
                  </a:cubicBezTo>
                  <a:cubicBezTo>
                    <a:pt x="6403" y="4013"/>
                    <a:pt x="6395" y="4022"/>
                    <a:pt x="6343" y="3965"/>
                  </a:cubicBezTo>
                  <a:cubicBezTo>
                    <a:pt x="6293" y="3907"/>
                    <a:pt x="6304" y="3896"/>
                    <a:pt x="6252" y="3839"/>
                  </a:cubicBezTo>
                  <a:cubicBezTo>
                    <a:pt x="6201" y="3781"/>
                    <a:pt x="6200" y="3783"/>
                    <a:pt x="6148" y="3725"/>
                  </a:cubicBezTo>
                  <a:cubicBezTo>
                    <a:pt x="6097" y="3668"/>
                    <a:pt x="6085" y="3678"/>
                    <a:pt x="6033" y="3621"/>
                  </a:cubicBezTo>
                  <a:cubicBezTo>
                    <a:pt x="5982" y="3563"/>
                    <a:pt x="5998" y="3548"/>
                    <a:pt x="5947" y="3490"/>
                  </a:cubicBezTo>
                  <a:cubicBezTo>
                    <a:pt x="5895" y="3432"/>
                    <a:pt x="5898" y="3429"/>
                    <a:pt x="5846" y="3372"/>
                  </a:cubicBezTo>
                  <a:cubicBezTo>
                    <a:pt x="5797" y="3314"/>
                    <a:pt x="5788" y="3323"/>
                    <a:pt x="5736" y="3265"/>
                  </a:cubicBezTo>
                  <a:cubicBezTo>
                    <a:pt x="5685" y="3208"/>
                    <a:pt x="5692" y="3199"/>
                    <a:pt x="5640" y="3142"/>
                  </a:cubicBezTo>
                  <a:cubicBezTo>
                    <a:pt x="5591" y="3083"/>
                    <a:pt x="5591" y="3083"/>
                    <a:pt x="5540" y="3026"/>
                  </a:cubicBezTo>
                  <a:cubicBezTo>
                    <a:pt x="5488" y="2967"/>
                    <a:pt x="5488" y="2967"/>
                    <a:pt x="5437" y="2908"/>
                  </a:cubicBezTo>
                  <a:cubicBezTo>
                    <a:pt x="5385" y="2850"/>
                    <a:pt x="5367" y="2866"/>
                    <a:pt x="5316" y="2809"/>
                  </a:cubicBezTo>
                  <a:cubicBezTo>
                    <a:pt x="5264" y="2751"/>
                    <a:pt x="5267" y="2749"/>
                    <a:pt x="5215" y="2690"/>
                  </a:cubicBezTo>
                  <a:cubicBezTo>
                    <a:pt x="5164" y="2634"/>
                    <a:pt x="5173" y="2626"/>
                    <a:pt x="5122" y="2568"/>
                  </a:cubicBezTo>
                  <a:cubicBezTo>
                    <a:pt x="5070" y="2511"/>
                    <a:pt x="5080" y="2503"/>
                    <a:pt x="5027" y="2446"/>
                  </a:cubicBezTo>
                  <a:cubicBezTo>
                    <a:pt x="4977" y="2388"/>
                    <a:pt x="4968" y="2396"/>
                    <a:pt x="4917" y="2338"/>
                  </a:cubicBezTo>
                  <a:cubicBezTo>
                    <a:pt x="4865" y="2279"/>
                    <a:pt x="4868" y="2279"/>
                    <a:pt x="4816" y="2222"/>
                  </a:cubicBezTo>
                  <a:cubicBezTo>
                    <a:pt x="4766" y="2164"/>
                    <a:pt x="4756" y="2172"/>
                    <a:pt x="4705" y="2114"/>
                  </a:cubicBezTo>
                  <a:cubicBezTo>
                    <a:pt x="4653" y="2057"/>
                    <a:pt x="4668" y="2045"/>
                    <a:pt x="4616" y="1987"/>
                  </a:cubicBezTo>
                  <a:cubicBezTo>
                    <a:pt x="4565" y="1930"/>
                    <a:pt x="4562" y="1931"/>
                    <a:pt x="4512" y="1873"/>
                  </a:cubicBezTo>
                  <a:cubicBezTo>
                    <a:pt x="4459" y="1816"/>
                    <a:pt x="4453" y="1822"/>
                    <a:pt x="4403" y="1764"/>
                  </a:cubicBezTo>
                  <a:cubicBezTo>
                    <a:pt x="4350" y="1707"/>
                    <a:pt x="4363" y="1696"/>
                    <a:pt x="4312" y="1639"/>
                  </a:cubicBezTo>
                  <a:cubicBezTo>
                    <a:pt x="4260" y="1581"/>
                    <a:pt x="4241" y="1598"/>
                    <a:pt x="4191" y="1540"/>
                  </a:cubicBezTo>
                  <a:cubicBezTo>
                    <a:pt x="4138" y="1483"/>
                    <a:pt x="4148" y="1476"/>
                    <a:pt x="4096" y="1417"/>
                  </a:cubicBezTo>
                  <a:cubicBezTo>
                    <a:pt x="4046" y="1361"/>
                    <a:pt x="4050" y="1357"/>
                    <a:pt x="3998" y="1300"/>
                  </a:cubicBezTo>
                  <a:cubicBezTo>
                    <a:pt x="3948" y="1242"/>
                    <a:pt x="3948" y="1242"/>
                    <a:pt x="3896" y="1185"/>
                  </a:cubicBezTo>
                  <a:cubicBezTo>
                    <a:pt x="3845" y="1126"/>
                    <a:pt x="3838" y="1132"/>
                    <a:pt x="3786" y="1072"/>
                  </a:cubicBezTo>
                  <a:cubicBezTo>
                    <a:pt x="3733" y="1013"/>
                    <a:pt x="3738" y="1009"/>
                    <a:pt x="3687" y="950"/>
                  </a:cubicBezTo>
                  <a:lnTo>
                    <a:pt x="3584" y="831"/>
                  </a:lnTo>
                  <a:cubicBezTo>
                    <a:pt x="3532" y="773"/>
                    <a:pt x="3530" y="774"/>
                    <a:pt x="3478" y="715"/>
                  </a:cubicBezTo>
                  <a:cubicBezTo>
                    <a:pt x="3427" y="658"/>
                    <a:pt x="3420" y="664"/>
                    <a:pt x="3368" y="606"/>
                  </a:cubicBezTo>
                  <a:cubicBezTo>
                    <a:pt x="3317" y="547"/>
                    <a:pt x="3315" y="549"/>
                    <a:pt x="3264" y="490"/>
                  </a:cubicBezTo>
                  <a:cubicBezTo>
                    <a:pt x="3211" y="430"/>
                    <a:pt x="3224" y="419"/>
                    <a:pt x="3173" y="361"/>
                  </a:cubicBezTo>
                  <a:cubicBezTo>
                    <a:pt x="3120" y="302"/>
                    <a:pt x="3111" y="310"/>
                    <a:pt x="3059" y="252"/>
                  </a:cubicBezTo>
                  <a:cubicBezTo>
                    <a:pt x="3008" y="193"/>
                    <a:pt x="3014" y="188"/>
                    <a:pt x="2961" y="131"/>
                  </a:cubicBezTo>
                  <a:cubicBezTo>
                    <a:pt x="2908" y="73"/>
                    <a:pt x="2931" y="20"/>
                    <a:pt x="2855" y="4"/>
                  </a:cubicBezTo>
                  <a:cubicBezTo>
                    <a:pt x="2845" y="2"/>
                    <a:pt x="2837" y="1"/>
                    <a:pt x="2829" y="1"/>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1"/>
            <p:cNvSpPr/>
            <p:nvPr/>
          </p:nvSpPr>
          <p:spPr>
            <a:xfrm>
              <a:off x="3815625" y="3287975"/>
              <a:ext cx="271875" cy="403875"/>
            </a:xfrm>
            <a:custGeom>
              <a:avLst/>
              <a:gdLst/>
              <a:ahLst/>
              <a:cxnLst/>
              <a:rect l="l" t="t" r="r" b="b"/>
              <a:pathLst>
                <a:path w="10875" h="16155" extrusionOk="0">
                  <a:moveTo>
                    <a:pt x="2032" y="0"/>
                  </a:moveTo>
                  <a:cubicBezTo>
                    <a:pt x="1978" y="0"/>
                    <a:pt x="1974" y="47"/>
                    <a:pt x="1913" y="79"/>
                  </a:cubicBezTo>
                  <a:cubicBezTo>
                    <a:pt x="1844" y="111"/>
                    <a:pt x="1851" y="127"/>
                    <a:pt x="1783" y="161"/>
                  </a:cubicBezTo>
                  <a:cubicBezTo>
                    <a:pt x="1714" y="196"/>
                    <a:pt x="1708" y="184"/>
                    <a:pt x="1640" y="219"/>
                  </a:cubicBezTo>
                  <a:cubicBezTo>
                    <a:pt x="1572" y="252"/>
                    <a:pt x="1568" y="243"/>
                    <a:pt x="1500" y="278"/>
                  </a:cubicBezTo>
                  <a:cubicBezTo>
                    <a:pt x="1432" y="312"/>
                    <a:pt x="1430" y="309"/>
                    <a:pt x="1362" y="343"/>
                  </a:cubicBezTo>
                  <a:cubicBezTo>
                    <a:pt x="1293" y="377"/>
                    <a:pt x="1300" y="390"/>
                    <a:pt x="1232" y="425"/>
                  </a:cubicBezTo>
                  <a:cubicBezTo>
                    <a:pt x="1163" y="458"/>
                    <a:pt x="1162" y="456"/>
                    <a:pt x="1094" y="492"/>
                  </a:cubicBezTo>
                  <a:cubicBezTo>
                    <a:pt x="1026" y="527"/>
                    <a:pt x="1027" y="530"/>
                    <a:pt x="960" y="565"/>
                  </a:cubicBezTo>
                  <a:cubicBezTo>
                    <a:pt x="891" y="599"/>
                    <a:pt x="884" y="585"/>
                    <a:pt x="817" y="620"/>
                  </a:cubicBezTo>
                  <a:cubicBezTo>
                    <a:pt x="749" y="655"/>
                    <a:pt x="755" y="667"/>
                    <a:pt x="687" y="702"/>
                  </a:cubicBezTo>
                  <a:cubicBezTo>
                    <a:pt x="618" y="735"/>
                    <a:pt x="614" y="727"/>
                    <a:pt x="545" y="761"/>
                  </a:cubicBezTo>
                  <a:cubicBezTo>
                    <a:pt x="478" y="796"/>
                    <a:pt x="487" y="811"/>
                    <a:pt x="418" y="845"/>
                  </a:cubicBezTo>
                  <a:cubicBezTo>
                    <a:pt x="350" y="879"/>
                    <a:pt x="343" y="862"/>
                    <a:pt x="275" y="897"/>
                  </a:cubicBezTo>
                  <a:cubicBezTo>
                    <a:pt x="209" y="930"/>
                    <a:pt x="211" y="936"/>
                    <a:pt x="143" y="971"/>
                  </a:cubicBezTo>
                  <a:cubicBezTo>
                    <a:pt x="75" y="1006"/>
                    <a:pt x="58" y="983"/>
                    <a:pt x="0" y="1033"/>
                  </a:cubicBezTo>
                  <a:cubicBezTo>
                    <a:pt x="0" y="1086"/>
                    <a:pt x="9" y="1147"/>
                    <a:pt x="9" y="1199"/>
                  </a:cubicBezTo>
                  <a:cubicBezTo>
                    <a:pt x="9" y="1250"/>
                    <a:pt x="22" y="1303"/>
                    <a:pt x="22" y="1354"/>
                  </a:cubicBezTo>
                  <a:cubicBezTo>
                    <a:pt x="22" y="1406"/>
                    <a:pt x="21" y="1459"/>
                    <a:pt x="21" y="1510"/>
                  </a:cubicBezTo>
                  <a:cubicBezTo>
                    <a:pt x="21" y="1562"/>
                    <a:pt x="0" y="1614"/>
                    <a:pt x="0" y="1667"/>
                  </a:cubicBezTo>
                  <a:cubicBezTo>
                    <a:pt x="3" y="1720"/>
                    <a:pt x="15" y="1771"/>
                    <a:pt x="15" y="1823"/>
                  </a:cubicBezTo>
                  <a:cubicBezTo>
                    <a:pt x="15" y="1875"/>
                    <a:pt x="9" y="1927"/>
                    <a:pt x="10" y="1978"/>
                  </a:cubicBezTo>
                  <a:cubicBezTo>
                    <a:pt x="11" y="2031"/>
                    <a:pt x="17" y="2083"/>
                    <a:pt x="18" y="2134"/>
                  </a:cubicBezTo>
                  <a:cubicBezTo>
                    <a:pt x="18" y="2187"/>
                    <a:pt x="29" y="2238"/>
                    <a:pt x="31" y="2290"/>
                  </a:cubicBezTo>
                  <a:cubicBezTo>
                    <a:pt x="33" y="2344"/>
                    <a:pt x="31" y="2394"/>
                    <a:pt x="33" y="2447"/>
                  </a:cubicBezTo>
                  <a:cubicBezTo>
                    <a:pt x="34" y="2499"/>
                    <a:pt x="33" y="2551"/>
                    <a:pt x="34" y="2602"/>
                  </a:cubicBezTo>
                  <a:cubicBezTo>
                    <a:pt x="35" y="2655"/>
                    <a:pt x="33" y="2707"/>
                    <a:pt x="34" y="2758"/>
                  </a:cubicBezTo>
                  <a:cubicBezTo>
                    <a:pt x="35" y="2810"/>
                    <a:pt x="46" y="2861"/>
                    <a:pt x="48" y="2913"/>
                  </a:cubicBezTo>
                  <a:cubicBezTo>
                    <a:pt x="49" y="2964"/>
                    <a:pt x="60" y="3016"/>
                    <a:pt x="61" y="3067"/>
                  </a:cubicBezTo>
                  <a:cubicBezTo>
                    <a:pt x="64" y="3119"/>
                    <a:pt x="54" y="3171"/>
                    <a:pt x="57" y="3223"/>
                  </a:cubicBezTo>
                  <a:cubicBezTo>
                    <a:pt x="58" y="3274"/>
                    <a:pt x="66" y="3326"/>
                    <a:pt x="69" y="3377"/>
                  </a:cubicBezTo>
                  <a:cubicBezTo>
                    <a:pt x="72" y="3429"/>
                    <a:pt x="51" y="3482"/>
                    <a:pt x="54" y="3533"/>
                  </a:cubicBezTo>
                  <a:cubicBezTo>
                    <a:pt x="57" y="3586"/>
                    <a:pt x="83" y="3636"/>
                    <a:pt x="85" y="3688"/>
                  </a:cubicBezTo>
                  <a:cubicBezTo>
                    <a:pt x="89" y="3739"/>
                    <a:pt x="69" y="3792"/>
                    <a:pt x="72" y="3843"/>
                  </a:cubicBezTo>
                  <a:cubicBezTo>
                    <a:pt x="75" y="3895"/>
                    <a:pt x="108" y="3945"/>
                    <a:pt x="112" y="3997"/>
                  </a:cubicBezTo>
                  <a:cubicBezTo>
                    <a:pt x="114" y="4048"/>
                    <a:pt x="114" y="4100"/>
                    <a:pt x="118" y="4151"/>
                  </a:cubicBezTo>
                  <a:cubicBezTo>
                    <a:pt x="121" y="4203"/>
                    <a:pt x="121" y="4254"/>
                    <a:pt x="125" y="4306"/>
                  </a:cubicBezTo>
                  <a:cubicBezTo>
                    <a:pt x="130" y="4357"/>
                    <a:pt x="137" y="4409"/>
                    <a:pt x="142" y="4460"/>
                  </a:cubicBezTo>
                  <a:cubicBezTo>
                    <a:pt x="146" y="4512"/>
                    <a:pt x="130" y="4564"/>
                    <a:pt x="134" y="4616"/>
                  </a:cubicBezTo>
                  <a:cubicBezTo>
                    <a:pt x="138" y="4667"/>
                    <a:pt x="152" y="4718"/>
                    <a:pt x="157" y="4768"/>
                  </a:cubicBezTo>
                  <a:cubicBezTo>
                    <a:pt x="161" y="4821"/>
                    <a:pt x="152" y="4873"/>
                    <a:pt x="157" y="4925"/>
                  </a:cubicBezTo>
                  <a:cubicBezTo>
                    <a:pt x="161" y="4976"/>
                    <a:pt x="187" y="5026"/>
                    <a:pt x="192" y="5077"/>
                  </a:cubicBezTo>
                  <a:cubicBezTo>
                    <a:pt x="197" y="5131"/>
                    <a:pt x="178" y="5184"/>
                    <a:pt x="182" y="5235"/>
                  </a:cubicBezTo>
                  <a:cubicBezTo>
                    <a:pt x="187" y="5287"/>
                    <a:pt x="222" y="5335"/>
                    <a:pt x="228" y="5386"/>
                  </a:cubicBezTo>
                  <a:cubicBezTo>
                    <a:pt x="233" y="5438"/>
                    <a:pt x="235" y="5489"/>
                    <a:pt x="241" y="5541"/>
                  </a:cubicBezTo>
                  <a:lnTo>
                    <a:pt x="259" y="5695"/>
                  </a:lnTo>
                  <a:cubicBezTo>
                    <a:pt x="264" y="5747"/>
                    <a:pt x="270" y="5798"/>
                    <a:pt x="276" y="5850"/>
                  </a:cubicBezTo>
                  <a:cubicBezTo>
                    <a:pt x="283" y="5901"/>
                    <a:pt x="276" y="5954"/>
                    <a:pt x="283" y="6005"/>
                  </a:cubicBezTo>
                  <a:cubicBezTo>
                    <a:pt x="290" y="6057"/>
                    <a:pt x="290" y="6108"/>
                    <a:pt x="296" y="6160"/>
                  </a:cubicBezTo>
                  <a:cubicBezTo>
                    <a:pt x="302" y="6211"/>
                    <a:pt x="319" y="6262"/>
                    <a:pt x="326" y="6313"/>
                  </a:cubicBezTo>
                  <a:cubicBezTo>
                    <a:pt x="333" y="6365"/>
                    <a:pt x="337" y="6416"/>
                    <a:pt x="344" y="6468"/>
                  </a:cubicBezTo>
                  <a:cubicBezTo>
                    <a:pt x="352" y="6519"/>
                    <a:pt x="350" y="6571"/>
                    <a:pt x="358" y="6622"/>
                  </a:cubicBezTo>
                  <a:cubicBezTo>
                    <a:pt x="366" y="6674"/>
                    <a:pt x="384" y="6722"/>
                    <a:pt x="392" y="6773"/>
                  </a:cubicBezTo>
                  <a:cubicBezTo>
                    <a:pt x="400" y="6825"/>
                    <a:pt x="412" y="6875"/>
                    <a:pt x="421" y="6926"/>
                  </a:cubicBezTo>
                  <a:cubicBezTo>
                    <a:pt x="428" y="6978"/>
                    <a:pt x="445" y="7026"/>
                    <a:pt x="453" y="7077"/>
                  </a:cubicBezTo>
                  <a:cubicBezTo>
                    <a:pt x="461" y="7129"/>
                    <a:pt x="458" y="7182"/>
                    <a:pt x="467" y="7232"/>
                  </a:cubicBezTo>
                  <a:cubicBezTo>
                    <a:pt x="476" y="7283"/>
                    <a:pt x="490" y="7334"/>
                    <a:pt x="499" y="7384"/>
                  </a:cubicBezTo>
                  <a:cubicBezTo>
                    <a:pt x="508" y="7433"/>
                    <a:pt x="526" y="7483"/>
                    <a:pt x="536" y="7534"/>
                  </a:cubicBezTo>
                  <a:cubicBezTo>
                    <a:pt x="545" y="7583"/>
                    <a:pt x="539" y="7638"/>
                    <a:pt x="549" y="7688"/>
                  </a:cubicBezTo>
                  <a:cubicBezTo>
                    <a:pt x="560" y="7740"/>
                    <a:pt x="556" y="7792"/>
                    <a:pt x="567" y="7843"/>
                  </a:cubicBezTo>
                  <a:cubicBezTo>
                    <a:pt x="578" y="7893"/>
                    <a:pt x="590" y="7943"/>
                    <a:pt x="600" y="7994"/>
                  </a:cubicBezTo>
                  <a:cubicBezTo>
                    <a:pt x="611" y="8045"/>
                    <a:pt x="633" y="8093"/>
                    <a:pt x="642" y="8143"/>
                  </a:cubicBezTo>
                  <a:cubicBezTo>
                    <a:pt x="654" y="8194"/>
                    <a:pt x="670" y="8243"/>
                    <a:pt x="682" y="8293"/>
                  </a:cubicBezTo>
                  <a:cubicBezTo>
                    <a:pt x="693" y="8343"/>
                    <a:pt x="696" y="8396"/>
                    <a:pt x="708" y="8446"/>
                  </a:cubicBezTo>
                  <a:cubicBezTo>
                    <a:pt x="720" y="8498"/>
                    <a:pt x="744" y="8545"/>
                    <a:pt x="756" y="8595"/>
                  </a:cubicBezTo>
                  <a:lnTo>
                    <a:pt x="792" y="8745"/>
                  </a:lnTo>
                  <a:cubicBezTo>
                    <a:pt x="805" y="8795"/>
                    <a:pt x="809" y="8845"/>
                    <a:pt x="823" y="8896"/>
                  </a:cubicBezTo>
                  <a:cubicBezTo>
                    <a:pt x="836" y="8946"/>
                    <a:pt x="859" y="8993"/>
                    <a:pt x="872" y="9043"/>
                  </a:cubicBezTo>
                  <a:cubicBezTo>
                    <a:pt x="887" y="9093"/>
                    <a:pt x="877" y="9148"/>
                    <a:pt x="891" y="9199"/>
                  </a:cubicBezTo>
                  <a:cubicBezTo>
                    <a:pt x="905" y="9249"/>
                    <a:pt x="923" y="9297"/>
                    <a:pt x="937" y="9347"/>
                  </a:cubicBezTo>
                  <a:cubicBezTo>
                    <a:pt x="950" y="9397"/>
                    <a:pt x="974" y="9443"/>
                    <a:pt x="990" y="9492"/>
                  </a:cubicBezTo>
                  <a:cubicBezTo>
                    <a:pt x="1003" y="9542"/>
                    <a:pt x="1014" y="9594"/>
                    <a:pt x="1029" y="9642"/>
                  </a:cubicBezTo>
                  <a:cubicBezTo>
                    <a:pt x="1044" y="9692"/>
                    <a:pt x="1059" y="9742"/>
                    <a:pt x="1075" y="9790"/>
                  </a:cubicBezTo>
                  <a:cubicBezTo>
                    <a:pt x="1090" y="9841"/>
                    <a:pt x="1123" y="9885"/>
                    <a:pt x="1139" y="9933"/>
                  </a:cubicBezTo>
                  <a:cubicBezTo>
                    <a:pt x="1156" y="9983"/>
                    <a:pt x="1178" y="10030"/>
                    <a:pt x="1193" y="10078"/>
                  </a:cubicBezTo>
                  <a:cubicBezTo>
                    <a:pt x="1210" y="10128"/>
                    <a:pt x="1210" y="10183"/>
                    <a:pt x="1227" y="10231"/>
                  </a:cubicBezTo>
                  <a:cubicBezTo>
                    <a:pt x="1244" y="10280"/>
                    <a:pt x="1262" y="10328"/>
                    <a:pt x="1281" y="10376"/>
                  </a:cubicBezTo>
                  <a:cubicBezTo>
                    <a:pt x="1299" y="10425"/>
                    <a:pt x="1306" y="10477"/>
                    <a:pt x="1324" y="10525"/>
                  </a:cubicBezTo>
                  <a:cubicBezTo>
                    <a:pt x="1342" y="10574"/>
                    <a:pt x="1380" y="10613"/>
                    <a:pt x="1399" y="10661"/>
                  </a:cubicBezTo>
                  <a:cubicBezTo>
                    <a:pt x="1417" y="10710"/>
                    <a:pt x="1436" y="10758"/>
                    <a:pt x="1456" y="10805"/>
                  </a:cubicBezTo>
                  <a:cubicBezTo>
                    <a:pt x="1476" y="10854"/>
                    <a:pt x="1490" y="10903"/>
                    <a:pt x="1511" y="10951"/>
                  </a:cubicBezTo>
                  <a:cubicBezTo>
                    <a:pt x="1530" y="10999"/>
                    <a:pt x="1563" y="11040"/>
                    <a:pt x="1585" y="11086"/>
                  </a:cubicBezTo>
                  <a:cubicBezTo>
                    <a:pt x="1605" y="11135"/>
                    <a:pt x="1609" y="11189"/>
                    <a:pt x="1629" y="11236"/>
                  </a:cubicBezTo>
                  <a:cubicBezTo>
                    <a:pt x="1652" y="11284"/>
                    <a:pt x="1688" y="11322"/>
                    <a:pt x="1711" y="11370"/>
                  </a:cubicBezTo>
                  <a:cubicBezTo>
                    <a:pt x="1732" y="11417"/>
                    <a:pt x="1737" y="11473"/>
                    <a:pt x="1760" y="11519"/>
                  </a:cubicBezTo>
                  <a:cubicBezTo>
                    <a:pt x="1783" y="11565"/>
                    <a:pt x="1811" y="11609"/>
                    <a:pt x="1834" y="11654"/>
                  </a:cubicBezTo>
                  <a:cubicBezTo>
                    <a:pt x="1858" y="11700"/>
                    <a:pt x="1898" y="11738"/>
                    <a:pt x="1923" y="11783"/>
                  </a:cubicBezTo>
                  <a:cubicBezTo>
                    <a:pt x="1944" y="11829"/>
                    <a:pt x="1971" y="11874"/>
                    <a:pt x="1995" y="11920"/>
                  </a:cubicBezTo>
                  <a:cubicBezTo>
                    <a:pt x="2019" y="11963"/>
                    <a:pt x="2044" y="12009"/>
                    <a:pt x="2069" y="12054"/>
                  </a:cubicBezTo>
                  <a:cubicBezTo>
                    <a:pt x="2093" y="12100"/>
                    <a:pt x="2119" y="12145"/>
                    <a:pt x="2144" y="12188"/>
                  </a:cubicBezTo>
                  <a:cubicBezTo>
                    <a:pt x="2171" y="12233"/>
                    <a:pt x="2199" y="12276"/>
                    <a:pt x="2227" y="12319"/>
                  </a:cubicBezTo>
                  <a:cubicBezTo>
                    <a:pt x="2252" y="12363"/>
                    <a:pt x="2277" y="12406"/>
                    <a:pt x="2305" y="12451"/>
                  </a:cubicBezTo>
                  <a:cubicBezTo>
                    <a:pt x="2332" y="12495"/>
                    <a:pt x="2344" y="12549"/>
                    <a:pt x="2373" y="12592"/>
                  </a:cubicBezTo>
                  <a:cubicBezTo>
                    <a:pt x="2402" y="12634"/>
                    <a:pt x="2435" y="12675"/>
                    <a:pt x="2464" y="12718"/>
                  </a:cubicBezTo>
                  <a:cubicBezTo>
                    <a:pt x="2494" y="12760"/>
                    <a:pt x="2531" y="12796"/>
                    <a:pt x="2561" y="12839"/>
                  </a:cubicBezTo>
                  <a:cubicBezTo>
                    <a:pt x="2591" y="12881"/>
                    <a:pt x="2603" y="12937"/>
                    <a:pt x="2634" y="12978"/>
                  </a:cubicBezTo>
                  <a:cubicBezTo>
                    <a:pt x="2664" y="13021"/>
                    <a:pt x="2704" y="13054"/>
                    <a:pt x="2735" y="13096"/>
                  </a:cubicBezTo>
                  <a:cubicBezTo>
                    <a:pt x="2767" y="13137"/>
                    <a:pt x="2795" y="13180"/>
                    <a:pt x="2826" y="13222"/>
                  </a:cubicBezTo>
                  <a:cubicBezTo>
                    <a:pt x="2859" y="13263"/>
                    <a:pt x="2898" y="13297"/>
                    <a:pt x="2930" y="13337"/>
                  </a:cubicBezTo>
                  <a:cubicBezTo>
                    <a:pt x="2964" y="13375"/>
                    <a:pt x="2994" y="13418"/>
                    <a:pt x="3027" y="13458"/>
                  </a:cubicBezTo>
                  <a:cubicBezTo>
                    <a:pt x="3061" y="13497"/>
                    <a:pt x="3095" y="13537"/>
                    <a:pt x="3130" y="13574"/>
                  </a:cubicBezTo>
                  <a:cubicBezTo>
                    <a:pt x="3164" y="13612"/>
                    <a:pt x="3214" y="13638"/>
                    <a:pt x="3249" y="13676"/>
                  </a:cubicBezTo>
                  <a:cubicBezTo>
                    <a:pt x="3285" y="13713"/>
                    <a:pt x="3301" y="13769"/>
                    <a:pt x="3337" y="13805"/>
                  </a:cubicBezTo>
                  <a:cubicBezTo>
                    <a:pt x="3374" y="13844"/>
                    <a:pt x="3416" y="13874"/>
                    <a:pt x="3452" y="13911"/>
                  </a:cubicBezTo>
                  <a:cubicBezTo>
                    <a:pt x="3491" y="13947"/>
                    <a:pt x="3535" y="13975"/>
                    <a:pt x="3572" y="14010"/>
                  </a:cubicBezTo>
                  <a:cubicBezTo>
                    <a:pt x="3609" y="14045"/>
                    <a:pt x="3636" y="14094"/>
                    <a:pt x="3674" y="14129"/>
                  </a:cubicBezTo>
                  <a:cubicBezTo>
                    <a:pt x="3711" y="14163"/>
                    <a:pt x="3749" y="14199"/>
                    <a:pt x="3789" y="14233"/>
                  </a:cubicBezTo>
                  <a:cubicBezTo>
                    <a:pt x="3828" y="14268"/>
                    <a:pt x="3868" y="14301"/>
                    <a:pt x="3907" y="14335"/>
                  </a:cubicBezTo>
                  <a:cubicBezTo>
                    <a:pt x="3946" y="14367"/>
                    <a:pt x="3983" y="14405"/>
                    <a:pt x="4024" y="14438"/>
                  </a:cubicBezTo>
                  <a:cubicBezTo>
                    <a:pt x="4064" y="14469"/>
                    <a:pt x="4111" y="14493"/>
                    <a:pt x="4152" y="14525"/>
                  </a:cubicBezTo>
                  <a:cubicBezTo>
                    <a:pt x="4194" y="14555"/>
                    <a:pt x="4240" y="14579"/>
                    <a:pt x="4282" y="14610"/>
                  </a:cubicBezTo>
                  <a:cubicBezTo>
                    <a:pt x="4324" y="14640"/>
                    <a:pt x="4367" y="14669"/>
                    <a:pt x="4409" y="14699"/>
                  </a:cubicBezTo>
                  <a:cubicBezTo>
                    <a:pt x="4452" y="14730"/>
                    <a:pt x="4490" y="14767"/>
                    <a:pt x="4533" y="14796"/>
                  </a:cubicBezTo>
                  <a:cubicBezTo>
                    <a:pt x="4575" y="14825"/>
                    <a:pt x="4615" y="14858"/>
                    <a:pt x="4660" y="14886"/>
                  </a:cubicBezTo>
                  <a:cubicBezTo>
                    <a:pt x="4703" y="14913"/>
                    <a:pt x="4760" y="14917"/>
                    <a:pt x="4805" y="14944"/>
                  </a:cubicBezTo>
                  <a:cubicBezTo>
                    <a:pt x="4849" y="14972"/>
                    <a:pt x="4885" y="15011"/>
                    <a:pt x="4930" y="15037"/>
                  </a:cubicBezTo>
                  <a:cubicBezTo>
                    <a:pt x="4976" y="15063"/>
                    <a:pt x="5027" y="15076"/>
                    <a:pt x="5073" y="15100"/>
                  </a:cubicBezTo>
                  <a:cubicBezTo>
                    <a:pt x="5118" y="15124"/>
                    <a:pt x="5153" y="15171"/>
                    <a:pt x="5199" y="15195"/>
                  </a:cubicBezTo>
                  <a:cubicBezTo>
                    <a:pt x="5244" y="15217"/>
                    <a:pt x="5292" y="15237"/>
                    <a:pt x="5339" y="15259"/>
                  </a:cubicBezTo>
                  <a:cubicBezTo>
                    <a:pt x="5387" y="15282"/>
                    <a:pt x="5435" y="15299"/>
                    <a:pt x="5481" y="15322"/>
                  </a:cubicBezTo>
                  <a:cubicBezTo>
                    <a:pt x="5528" y="15342"/>
                    <a:pt x="5576" y="15366"/>
                    <a:pt x="5623" y="15386"/>
                  </a:cubicBezTo>
                  <a:cubicBezTo>
                    <a:pt x="5671" y="15408"/>
                    <a:pt x="5714" y="15438"/>
                    <a:pt x="5762" y="15458"/>
                  </a:cubicBezTo>
                  <a:cubicBezTo>
                    <a:pt x="5808" y="15479"/>
                    <a:pt x="5865" y="15477"/>
                    <a:pt x="5914" y="15498"/>
                  </a:cubicBezTo>
                  <a:cubicBezTo>
                    <a:pt x="5962" y="15517"/>
                    <a:pt x="6010" y="15535"/>
                    <a:pt x="6059" y="15553"/>
                  </a:cubicBezTo>
                  <a:cubicBezTo>
                    <a:pt x="6107" y="15571"/>
                    <a:pt x="6157" y="15588"/>
                    <a:pt x="6205" y="15604"/>
                  </a:cubicBezTo>
                  <a:cubicBezTo>
                    <a:pt x="6254" y="15621"/>
                    <a:pt x="6297" y="15650"/>
                    <a:pt x="6347" y="15667"/>
                  </a:cubicBezTo>
                  <a:cubicBezTo>
                    <a:pt x="6396" y="15683"/>
                    <a:pt x="6443" y="15706"/>
                    <a:pt x="6492" y="15722"/>
                  </a:cubicBezTo>
                  <a:cubicBezTo>
                    <a:pt x="6541" y="15736"/>
                    <a:pt x="6593" y="15746"/>
                    <a:pt x="6643" y="15760"/>
                  </a:cubicBezTo>
                  <a:cubicBezTo>
                    <a:pt x="6692" y="15774"/>
                    <a:pt x="6747" y="15772"/>
                    <a:pt x="6798" y="15786"/>
                  </a:cubicBezTo>
                  <a:cubicBezTo>
                    <a:pt x="6847" y="15800"/>
                    <a:pt x="6891" y="15837"/>
                    <a:pt x="6941" y="15849"/>
                  </a:cubicBezTo>
                  <a:cubicBezTo>
                    <a:pt x="6991" y="15861"/>
                    <a:pt x="7042" y="15871"/>
                    <a:pt x="7092" y="15883"/>
                  </a:cubicBezTo>
                  <a:cubicBezTo>
                    <a:pt x="7143" y="15895"/>
                    <a:pt x="7195" y="15897"/>
                    <a:pt x="7247" y="15907"/>
                  </a:cubicBezTo>
                  <a:cubicBezTo>
                    <a:pt x="7297" y="15918"/>
                    <a:pt x="7345" y="15940"/>
                    <a:pt x="7397" y="15949"/>
                  </a:cubicBezTo>
                  <a:cubicBezTo>
                    <a:pt x="7447" y="15959"/>
                    <a:pt x="7500" y="15960"/>
                    <a:pt x="7551" y="15970"/>
                  </a:cubicBezTo>
                  <a:cubicBezTo>
                    <a:pt x="7603" y="15980"/>
                    <a:pt x="7655" y="15976"/>
                    <a:pt x="7707" y="15984"/>
                  </a:cubicBezTo>
                  <a:cubicBezTo>
                    <a:pt x="7758" y="15994"/>
                    <a:pt x="7805" y="16026"/>
                    <a:pt x="7858" y="16033"/>
                  </a:cubicBezTo>
                  <a:cubicBezTo>
                    <a:pt x="7908" y="16043"/>
                    <a:pt x="7960" y="16049"/>
                    <a:pt x="8011" y="16056"/>
                  </a:cubicBezTo>
                  <a:cubicBezTo>
                    <a:pt x="8023" y="16058"/>
                    <a:pt x="8035" y="16058"/>
                    <a:pt x="8047" y="16058"/>
                  </a:cubicBezTo>
                  <a:cubicBezTo>
                    <a:pt x="8078" y="16058"/>
                    <a:pt x="8108" y="16054"/>
                    <a:pt x="8139" y="16054"/>
                  </a:cubicBezTo>
                  <a:cubicBezTo>
                    <a:pt x="8149" y="16054"/>
                    <a:pt x="8159" y="16055"/>
                    <a:pt x="8169" y="16056"/>
                  </a:cubicBezTo>
                  <a:cubicBezTo>
                    <a:pt x="8221" y="16062"/>
                    <a:pt x="8272" y="16070"/>
                    <a:pt x="8324" y="16077"/>
                  </a:cubicBezTo>
                  <a:cubicBezTo>
                    <a:pt x="8375" y="16083"/>
                    <a:pt x="8424" y="16106"/>
                    <a:pt x="8476" y="16110"/>
                  </a:cubicBezTo>
                  <a:cubicBezTo>
                    <a:pt x="8482" y="16111"/>
                    <a:pt x="8487" y="16111"/>
                    <a:pt x="8492" y="16111"/>
                  </a:cubicBezTo>
                  <a:cubicBezTo>
                    <a:pt x="8533" y="16111"/>
                    <a:pt x="8576" y="16098"/>
                    <a:pt x="8618" y="16098"/>
                  </a:cubicBezTo>
                  <a:cubicBezTo>
                    <a:pt x="8623" y="16098"/>
                    <a:pt x="8629" y="16098"/>
                    <a:pt x="8634" y="16098"/>
                  </a:cubicBezTo>
                  <a:cubicBezTo>
                    <a:pt x="8685" y="16103"/>
                    <a:pt x="8737" y="16109"/>
                    <a:pt x="8788" y="16112"/>
                  </a:cubicBezTo>
                  <a:cubicBezTo>
                    <a:pt x="8840" y="16115"/>
                    <a:pt x="8889" y="16142"/>
                    <a:pt x="8942" y="16146"/>
                  </a:cubicBezTo>
                  <a:cubicBezTo>
                    <a:pt x="8992" y="16148"/>
                    <a:pt x="9045" y="16153"/>
                    <a:pt x="9095" y="16154"/>
                  </a:cubicBezTo>
                  <a:cubicBezTo>
                    <a:pt x="9106" y="16154"/>
                    <a:pt x="9118" y="16154"/>
                    <a:pt x="9129" y="16154"/>
                  </a:cubicBezTo>
                  <a:cubicBezTo>
                    <a:pt x="9161" y="16154"/>
                    <a:pt x="9194" y="16154"/>
                    <a:pt x="9226" y="16154"/>
                  </a:cubicBezTo>
                  <a:cubicBezTo>
                    <a:pt x="9237" y="16154"/>
                    <a:pt x="9248" y="16154"/>
                    <a:pt x="9259" y="16154"/>
                  </a:cubicBezTo>
                  <a:cubicBezTo>
                    <a:pt x="9270" y="16104"/>
                    <a:pt x="9272" y="16044"/>
                    <a:pt x="9283" y="15992"/>
                  </a:cubicBezTo>
                  <a:cubicBezTo>
                    <a:pt x="9294" y="15942"/>
                    <a:pt x="9306" y="15892"/>
                    <a:pt x="9317" y="15840"/>
                  </a:cubicBezTo>
                  <a:cubicBezTo>
                    <a:pt x="9327" y="15791"/>
                    <a:pt x="9323" y="15736"/>
                    <a:pt x="9333" y="15685"/>
                  </a:cubicBezTo>
                  <a:cubicBezTo>
                    <a:pt x="9345" y="15634"/>
                    <a:pt x="9367" y="15586"/>
                    <a:pt x="9378" y="15535"/>
                  </a:cubicBezTo>
                  <a:cubicBezTo>
                    <a:pt x="9387" y="15485"/>
                    <a:pt x="9416" y="15438"/>
                    <a:pt x="9428" y="15386"/>
                  </a:cubicBezTo>
                  <a:cubicBezTo>
                    <a:pt x="9439" y="15336"/>
                    <a:pt x="9433" y="15282"/>
                    <a:pt x="9445" y="15231"/>
                  </a:cubicBezTo>
                  <a:cubicBezTo>
                    <a:pt x="9456" y="15180"/>
                    <a:pt x="9478" y="15134"/>
                    <a:pt x="9490" y="15082"/>
                  </a:cubicBezTo>
                  <a:cubicBezTo>
                    <a:pt x="9501" y="15032"/>
                    <a:pt x="9506" y="14980"/>
                    <a:pt x="9518" y="14929"/>
                  </a:cubicBezTo>
                  <a:cubicBezTo>
                    <a:pt x="9529" y="14880"/>
                    <a:pt x="9539" y="14829"/>
                    <a:pt x="9551" y="14778"/>
                  </a:cubicBezTo>
                  <a:cubicBezTo>
                    <a:pt x="9563" y="14728"/>
                    <a:pt x="9587" y="14681"/>
                    <a:pt x="9599" y="14629"/>
                  </a:cubicBezTo>
                  <a:cubicBezTo>
                    <a:pt x="9611" y="14579"/>
                    <a:pt x="9608" y="14525"/>
                    <a:pt x="9620" y="14474"/>
                  </a:cubicBezTo>
                  <a:cubicBezTo>
                    <a:pt x="9632" y="14422"/>
                    <a:pt x="9642" y="14372"/>
                    <a:pt x="9654" y="14321"/>
                  </a:cubicBezTo>
                  <a:cubicBezTo>
                    <a:pt x="9666" y="14271"/>
                    <a:pt x="9677" y="14220"/>
                    <a:pt x="9689" y="14168"/>
                  </a:cubicBezTo>
                  <a:cubicBezTo>
                    <a:pt x="9701" y="14118"/>
                    <a:pt x="9711" y="14066"/>
                    <a:pt x="9723" y="14015"/>
                  </a:cubicBezTo>
                  <a:cubicBezTo>
                    <a:pt x="9735" y="13965"/>
                    <a:pt x="9768" y="13919"/>
                    <a:pt x="9780" y="13868"/>
                  </a:cubicBezTo>
                  <a:cubicBezTo>
                    <a:pt x="9792" y="13818"/>
                    <a:pt x="9793" y="13763"/>
                    <a:pt x="9805" y="13713"/>
                  </a:cubicBezTo>
                  <a:cubicBezTo>
                    <a:pt x="9817" y="13664"/>
                    <a:pt x="9844" y="13615"/>
                    <a:pt x="9856" y="13566"/>
                  </a:cubicBezTo>
                  <a:cubicBezTo>
                    <a:pt x="9868" y="13515"/>
                    <a:pt x="9877" y="13464"/>
                    <a:pt x="9890" y="13414"/>
                  </a:cubicBezTo>
                  <a:cubicBezTo>
                    <a:pt x="9902" y="13363"/>
                    <a:pt x="9906" y="13311"/>
                    <a:pt x="9919" y="13260"/>
                  </a:cubicBezTo>
                  <a:cubicBezTo>
                    <a:pt x="9931" y="13210"/>
                    <a:pt x="9941" y="13157"/>
                    <a:pt x="9954" y="13108"/>
                  </a:cubicBezTo>
                  <a:cubicBezTo>
                    <a:pt x="9967" y="13058"/>
                    <a:pt x="9989" y="13010"/>
                    <a:pt x="10003" y="12960"/>
                  </a:cubicBezTo>
                  <a:cubicBezTo>
                    <a:pt x="10016" y="12909"/>
                    <a:pt x="10046" y="12863"/>
                    <a:pt x="10060" y="12812"/>
                  </a:cubicBezTo>
                  <a:cubicBezTo>
                    <a:pt x="10074" y="12763"/>
                    <a:pt x="10075" y="12708"/>
                    <a:pt x="10089" y="12658"/>
                  </a:cubicBezTo>
                  <a:cubicBezTo>
                    <a:pt x="10101" y="12609"/>
                    <a:pt x="10125" y="12560"/>
                    <a:pt x="10138" y="12509"/>
                  </a:cubicBezTo>
                  <a:cubicBezTo>
                    <a:pt x="10153" y="12460"/>
                    <a:pt x="10165" y="12409"/>
                    <a:pt x="10178" y="12358"/>
                  </a:cubicBezTo>
                  <a:cubicBezTo>
                    <a:pt x="10192" y="12308"/>
                    <a:pt x="10189" y="12253"/>
                    <a:pt x="10202" y="12203"/>
                  </a:cubicBezTo>
                  <a:cubicBezTo>
                    <a:pt x="10216" y="12152"/>
                    <a:pt x="10247" y="12107"/>
                    <a:pt x="10262" y="12058"/>
                  </a:cubicBezTo>
                  <a:cubicBezTo>
                    <a:pt x="10275" y="12007"/>
                    <a:pt x="10270" y="11951"/>
                    <a:pt x="10284" y="11901"/>
                  </a:cubicBezTo>
                  <a:cubicBezTo>
                    <a:pt x="10298" y="11852"/>
                    <a:pt x="10305" y="11798"/>
                    <a:pt x="10319" y="11749"/>
                  </a:cubicBezTo>
                  <a:cubicBezTo>
                    <a:pt x="10334" y="11698"/>
                    <a:pt x="10371" y="11654"/>
                    <a:pt x="10385" y="11605"/>
                  </a:cubicBezTo>
                  <a:cubicBezTo>
                    <a:pt x="10401" y="11555"/>
                    <a:pt x="10393" y="11498"/>
                    <a:pt x="10408" y="11448"/>
                  </a:cubicBezTo>
                  <a:cubicBezTo>
                    <a:pt x="10423" y="11399"/>
                    <a:pt x="10435" y="11347"/>
                    <a:pt x="10451" y="11297"/>
                  </a:cubicBezTo>
                  <a:cubicBezTo>
                    <a:pt x="10465" y="11247"/>
                    <a:pt x="10483" y="11198"/>
                    <a:pt x="10499" y="11147"/>
                  </a:cubicBezTo>
                  <a:cubicBezTo>
                    <a:pt x="10514" y="11097"/>
                    <a:pt x="10528" y="11047"/>
                    <a:pt x="10543" y="10998"/>
                  </a:cubicBezTo>
                  <a:cubicBezTo>
                    <a:pt x="10559" y="10948"/>
                    <a:pt x="10568" y="10896"/>
                    <a:pt x="10584" y="10846"/>
                  </a:cubicBezTo>
                  <a:cubicBezTo>
                    <a:pt x="10599" y="10796"/>
                    <a:pt x="10623" y="10750"/>
                    <a:pt x="10639" y="10699"/>
                  </a:cubicBezTo>
                  <a:cubicBezTo>
                    <a:pt x="10653" y="10649"/>
                    <a:pt x="10676" y="10601"/>
                    <a:pt x="10692" y="10551"/>
                  </a:cubicBezTo>
                  <a:cubicBezTo>
                    <a:pt x="10706" y="10501"/>
                    <a:pt x="10735" y="10455"/>
                    <a:pt x="10750" y="10406"/>
                  </a:cubicBezTo>
                  <a:cubicBezTo>
                    <a:pt x="10767" y="10356"/>
                    <a:pt x="10754" y="10297"/>
                    <a:pt x="10768" y="10247"/>
                  </a:cubicBezTo>
                  <a:cubicBezTo>
                    <a:pt x="10784" y="10197"/>
                    <a:pt x="10827" y="10156"/>
                    <a:pt x="10843" y="10106"/>
                  </a:cubicBezTo>
                  <a:cubicBezTo>
                    <a:pt x="10859" y="10055"/>
                    <a:pt x="10858" y="10002"/>
                    <a:pt x="10875" y="9953"/>
                  </a:cubicBezTo>
                  <a:cubicBezTo>
                    <a:pt x="10838" y="9885"/>
                    <a:pt x="10826" y="9894"/>
                    <a:pt x="10778" y="9842"/>
                  </a:cubicBezTo>
                  <a:cubicBezTo>
                    <a:pt x="10722" y="9787"/>
                    <a:pt x="10717" y="9790"/>
                    <a:pt x="10665" y="9732"/>
                  </a:cubicBezTo>
                  <a:cubicBezTo>
                    <a:pt x="10613" y="9673"/>
                    <a:pt x="10626" y="9662"/>
                    <a:pt x="10574" y="9602"/>
                  </a:cubicBezTo>
                  <a:cubicBezTo>
                    <a:pt x="10523" y="9546"/>
                    <a:pt x="10520" y="9547"/>
                    <a:pt x="10469" y="9490"/>
                  </a:cubicBezTo>
                  <a:cubicBezTo>
                    <a:pt x="10417" y="9432"/>
                    <a:pt x="10427" y="9423"/>
                    <a:pt x="10374" y="9365"/>
                  </a:cubicBezTo>
                  <a:cubicBezTo>
                    <a:pt x="10324" y="9308"/>
                    <a:pt x="10305" y="9323"/>
                    <a:pt x="10253" y="9266"/>
                  </a:cubicBezTo>
                  <a:cubicBezTo>
                    <a:pt x="10202" y="9208"/>
                    <a:pt x="10222" y="9189"/>
                    <a:pt x="10171" y="9133"/>
                  </a:cubicBezTo>
                  <a:cubicBezTo>
                    <a:pt x="10119" y="9074"/>
                    <a:pt x="10110" y="9080"/>
                    <a:pt x="10058" y="9024"/>
                  </a:cubicBezTo>
                  <a:cubicBezTo>
                    <a:pt x="10007" y="8965"/>
                    <a:pt x="10001" y="8970"/>
                    <a:pt x="9949" y="8912"/>
                  </a:cubicBezTo>
                  <a:cubicBezTo>
                    <a:pt x="9898" y="8855"/>
                    <a:pt x="9896" y="8855"/>
                    <a:pt x="9845" y="8797"/>
                  </a:cubicBezTo>
                  <a:cubicBezTo>
                    <a:pt x="9793" y="8739"/>
                    <a:pt x="9795" y="8736"/>
                    <a:pt x="9743" y="8680"/>
                  </a:cubicBezTo>
                  <a:cubicBezTo>
                    <a:pt x="9694" y="8620"/>
                    <a:pt x="9696" y="8618"/>
                    <a:pt x="9645" y="8560"/>
                  </a:cubicBezTo>
                  <a:cubicBezTo>
                    <a:pt x="9593" y="8503"/>
                    <a:pt x="9604" y="8493"/>
                    <a:pt x="9553" y="8436"/>
                  </a:cubicBezTo>
                  <a:cubicBezTo>
                    <a:pt x="9501" y="8378"/>
                    <a:pt x="9488" y="8390"/>
                    <a:pt x="9436" y="8333"/>
                  </a:cubicBezTo>
                  <a:cubicBezTo>
                    <a:pt x="9385" y="8275"/>
                    <a:pt x="9379" y="8280"/>
                    <a:pt x="9327" y="8222"/>
                  </a:cubicBezTo>
                  <a:cubicBezTo>
                    <a:pt x="9276" y="8165"/>
                    <a:pt x="9275" y="8165"/>
                    <a:pt x="9223" y="8107"/>
                  </a:cubicBezTo>
                  <a:cubicBezTo>
                    <a:pt x="9172" y="8048"/>
                    <a:pt x="9179" y="8042"/>
                    <a:pt x="9127" y="7984"/>
                  </a:cubicBezTo>
                  <a:cubicBezTo>
                    <a:pt x="9076" y="7927"/>
                    <a:pt x="9081" y="7923"/>
                    <a:pt x="9029" y="7864"/>
                  </a:cubicBezTo>
                  <a:cubicBezTo>
                    <a:pt x="8978" y="7806"/>
                    <a:pt x="8975" y="7807"/>
                    <a:pt x="8925" y="7749"/>
                  </a:cubicBezTo>
                  <a:cubicBezTo>
                    <a:pt x="8873" y="7691"/>
                    <a:pt x="8881" y="7685"/>
                    <a:pt x="8829" y="7627"/>
                  </a:cubicBezTo>
                  <a:cubicBezTo>
                    <a:pt x="8778" y="7570"/>
                    <a:pt x="8780" y="7566"/>
                    <a:pt x="8730" y="7509"/>
                  </a:cubicBezTo>
                  <a:cubicBezTo>
                    <a:pt x="8678" y="7450"/>
                    <a:pt x="8676" y="7451"/>
                    <a:pt x="8624" y="7394"/>
                  </a:cubicBezTo>
                  <a:cubicBezTo>
                    <a:pt x="8573" y="7336"/>
                    <a:pt x="8556" y="7350"/>
                    <a:pt x="8506" y="7293"/>
                  </a:cubicBezTo>
                  <a:cubicBezTo>
                    <a:pt x="8453" y="7233"/>
                    <a:pt x="8455" y="7232"/>
                    <a:pt x="8404" y="7174"/>
                  </a:cubicBezTo>
                  <a:cubicBezTo>
                    <a:pt x="8352" y="7117"/>
                    <a:pt x="8370" y="7100"/>
                    <a:pt x="8319" y="7043"/>
                  </a:cubicBezTo>
                  <a:cubicBezTo>
                    <a:pt x="8267" y="6985"/>
                    <a:pt x="8266" y="6985"/>
                    <a:pt x="8215" y="6928"/>
                  </a:cubicBezTo>
                  <a:cubicBezTo>
                    <a:pt x="8163" y="6870"/>
                    <a:pt x="8149" y="6882"/>
                    <a:pt x="8097" y="6825"/>
                  </a:cubicBezTo>
                  <a:cubicBezTo>
                    <a:pt x="8046" y="6767"/>
                    <a:pt x="8045" y="6768"/>
                    <a:pt x="7993" y="6711"/>
                  </a:cubicBezTo>
                  <a:cubicBezTo>
                    <a:pt x="7942" y="6652"/>
                    <a:pt x="7944" y="6651"/>
                    <a:pt x="7891" y="6593"/>
                  </a:cubicBezTo>
                  <a:cubicBezTo>
                    <a:pt x="7841" y="6536"/>
                    <a:pt x="7833" y="6542"/>
                    <a:pt x="7781" y="6484"/>
                  </a:cubicBezTo>
                  <a:cubicBezTo>
                    <a:pt x="7730" y="6427"/>
                    <a:pt x="7738" y="6421"/>
                    <a:pt x="7686" y="6362"/>
                  </a:cubicBezTo>
                  <a:cubicBezTo>
                    <a:pt x="7635" y="6306"/>
                    <a:pt x="7643" y="6296"/>
                    <a:pt x="7592" y="6239"/>
                  </a:cubicBezTo>
                  <a:cubicBezTo>
                    <a:pt x="7540" y="6181"/>
                    <a:pt x="7546" y="6175"/>
                    <a:pt x="7495" y="6118"/>
                  </a:cubicBezTo>
                  <a:cubicBezTo>
                    <a:pt x="7443" y="6060"/>
                    <a:pt x="7424" y="6078"/>
                    <a:pt x="7373" y="6021"/>
                  </a:cubicBezTo>
                  <a:cubicBezTo>
                    <a:pt x="7321" y="5963"/>
                    <a:pt x="7334" y="5951"/>
                    <a:pt x="7283" y="5894"/>
                  </a:cubicBezTo>
                  <a:cubicBezTo>
                    <a:pt x="7234" y="5836"/>
                    <a:pt x="7224" y="5844"/>
                    <a:pt x="7173" y="5786"/>
                  </a:cubicBezTo>
                  <a:cubicBezTo>
                    <a:pt x="7121" y="5729"/>
                    <a:pt x="7127" y="5724"/>
                    <a:pt x="7076" y="5666"/>
                  </a:cubicBezTo>
                  <a:cubicBezTo>
                    <a:pt x="7024" y="5609"/>
                    <a:pt x="7031" y="5602"/>
                    <a:pt x="6981" y="5544"/>
                  </a:cubicBezTo>
                  <a:cubicBezTo>
                    <a:pt x="6929" y="5484"/>
                    <a:pt x="6913" y="5500"/>
                    <a:pt x="6861" y="5442"/>
                  </a:cubicBezTo>
                  <a:cubicBezTo>
                    <a:pt x="6810" y="5385"/>
                    <a:pt x="6818" y="5375"/>
                    <a:pt x="6767" y="5318"/>
                  </a:cubicBezTo>
                  <a:cubicBezTo>
                    <a:pt x="6715" y="5260"/>
                    <a:pt x="6721" y="5254"/>
                    <a:pt x="6671" y="5197"/>
                  </a:cubicBezTo>
                  <a:cubicBezTo>
                    <a:pt x="6618" y="5138"/>
                    <a:pt x="6616" y="5142"/>
                    <a:pt x="6564" y="5083"/>
                  </a:cubicBezTo>
                  <a:cubicBezTo>
                    <a:pt x="6513" y="5026"/>
                    <a:pt x="6519" y="5022"/>
                    <a:pt x="6467" y="4963"/>
                  </a:cubicBezTo>
                  <a:cubicBezTo>
                    <a:pt x="6416" y="4907"/>
                    <a:pt x="6413" y="4909"/>
                    <a:pt x="6362" y="4852"/>
                  </a:cubicBezTo>
                  <a:cubicBezTo>
                    <a:pt x="6310" y="4794"/>
                    <a:pt x="6304" y="4800"/>
                    <a:pt x="6253" y="4743"/>
                  </a:cubicBezTo>
                  <a:cubicBezTo>
                    <a:pt x="6201" y="4685"/>
                    <a:pt x="6193" y="4693"/>
                    <a:pt x="6141" y="4635"/>
                  </a:cubicBezTo>
                  <a:cubicBezTo>
                    <a:pt x="6090" y="4578"/>
                    <a:pt x="6105" y="4566"/>
                    <a:pt x="6054" y="4508"/>
                  </a:cubicBezTo>
                  <a:cubicBezTo>
                    <a:pt x="6002" y="4451"/>
                    <a:pt x="5998" y="4455"/>
                    <a:pt x="5946" y="4398"/>
                  </a:cubicBezTo>
                  <a:cubicBezTo>
                    <a:pt x="5897" y="4340"/>
                    <a:pt x="5886" y="4349"/>
                    <a:pt x="5835" y="4291"/>
                  </a:cubicBezTo>
                  <a:cubicBezTo>
                    <a:pt x="5783" y="4234"/>
                    <a:pt x="5798" y="4221"/>
                    <a:pt x="5746" y="4163"/>
                  </a:cubicBezTo>
                  <a:cubicBezTo>
                    <a:pt x="5697" y="4106"/>
                    <a:pt x="5689" y="4112"/>
                    <a:pt x="5637" y="4054"/>
                  </a:cubicBezTo>
                  <a:cubicBezTo>
                    <a:pt x="5586" y="3997"/>
                    <a:pt x="5594" y="3991"/>
                    <a:pt x="5542" y="3933"/>
                  </a:cubicBezTo>
                  <a:cubicBezTo>
                    <a:pt x="5491" y="3876"/>
                    <a:pt x="5484" y="3883"/>
                    <a:pt x="5431" y="3825"/>
                  </a:cubicBezTo>
                  <a:cubicBezTo>
                    <a:pt x="5381" y="3768"/>
                    <a:pt x="5377" y="3770"/>
                    <a:pt x="5326" y="3713"/>
                  </a:cubicBezTo>
                  <a:cubicBezTo>
                    <a:pt x="5275" y="3655"/>
                    <a:pt x="5278" y="3654"/>
                    <a:pt x="5226" y="3597"/>
                  </a:cubicBezTo>
                  <a:cubicBezTo>
                    <a:pt x="5175" y="3539"/>
                    <a:pt x="5182" y="3532"/>
                    <a:pt x="5130" y="3474"/>
                  </a:cubicBezTo>
                  <a:cubicBezTo>
                    <a:pt x="5079" y="3417"/>
                    <a:pt x="5068" y="3425"/>
                    <a:pt x="5017" y="3368"/>
                  </a:cubicBezTo>
                  <a:cubicBezTo>
                    <a:pt x="4965" y="3310"/>
                    <a:pt x="4969" y="3308"/>
                    <a:pt x="4917" y="3250"/>
                  </a:cubicBezTo>
                  <a:cubicBezTo>
                    <a:pt x="4866" y="3193"/>
                    <a:pt x="4880" y="3179"/>
                    <a:pt x="4829" y="3121"/>
                  </a:cubicBezTo>
                  <a:cubicBezTo>
                    <a:pt x="4777" y="3064"/>
                    <a:pt x="4776" y="3065"/>
                    <a:pt x="4724" y="3007"/>
                  </a:cubicBezTo>
                  <a:cubicBezTo>
                    <a:pt x="4673" y="2950"/>
                    <a:pt x="4654" y="2967"/>
                    <a:pt x="4602" y="2909"/>
                  </a:cubicBezTo>
                  <a:cubicBezTo>
                    <a:pt x="4551" y="2852"/>
                    <a:pt x="4571" y="2834"/>
                    <a:pt x="4521" y="2776"/>
                  </a:cubicBezTo>
                  <a:cubicBezTo>
                    <a:pt x="4470" y="2719"/>
                    <a:pt x="4452" y="2734"/>
                    <a:pt x="4401" y="2677"/>
                  </a:cubicBezTo>
                  <a:cubicBezTo>
                    <a:pt x="4349" y="2619"/>
                    <a:pt x="4367" y="2602"/>
                    <a:pt x="4316" y="2545"/>
                  </a:cubicBezTo>
                  <a:cubicBezTo>
                    <a:pt x="4264" y="2487"/>
                    <a:pt x="4249" y="2501"/>
                    <a:pt x="4197" y="2443"/>
                  </a:cubicBezTo>
                  <a:cubicBezTo>
                    <a:pt x="4146" y="2386"/>
                    <a:pt x="4164" y="2370"/>
                    <a:pt x="4112" y="2313"/>
                  </a:cubicBezTo>
                  <a:cubicBezTo>
                    <a:pt x="4062" y="2255"/>
                    <a:pt x="4046" y="2268"/>
                    <a:pt x="3995" y="2212"/>
                  </a:cubicBezTo>
                  <a:cubicBezTo>
                    <a:pt x="3943" y="2152"/>
                    <a:pt x="3949" y="2147"/>
                    <a:pt x="3898" y="2090"/>
                  </a:cubicBezTo>
                  <a:cubicBezTo>
                    <a:pt x="3846" y="2032"/>
                    <a:pt x="3848" y="2031"/>
                    <a:pt x="3796" y="1974"/>
                  </a:cubicBezTo>
                  <a:cubicBezTo>
                    <a:pt x="3745" y="1915"/>
                    <a:pt x="3735" y="1926"/>
                    <a:pt x="3682" y="1868"/>
                  </a:cubicBezTo>
                  <a:cubicBezTo>
                    <a:pt x="3632" y="1808"/>
                    <a:pt x="3640" y="1801"/>
                    <a:pt x="3589" y="1744"/>
                  </a:cubicBezTo>
                  <a:cubicBezTo>
                    <a:pt x="3537" y="1686"/>
                    <a:pt x="3529" y="1693"/>
                    <a:pt x="3477" y="1636"/>
                  </a:cubicBezTo>
                  <a:cubicBezTo>
                    <a:pt x="3426" y="1578"/>
                    <a:pt x="3440" y="1565"/>
                    <a:pt x="3389" y="1508"/>
                  </a:cubicBezTo>
                  <a:cubicBezTo>
                    <a:pt x="3337" y="1448"/>
                    <a:pt x="3340" y="1448"/>
                    <a:pt x="3288" y="1390"/>
                  </a:cubicBezTo>
                  <a:cubicBezTo>
                    <a:pt x="3237" y="1333"/>
                    <a:pt x="3240" y="1330"/>
                    <a:pt x="3189" y="1273"/>
                  </a:cubicBezTo>
                  <a:cubicBezTo>
                    <a:pt x="3137" y="1215"/>
                    <a:pt x="3124" y="1227"/>
                    <a:pt x="3073" y="1170"/>
                  </a:cubicBezTo>
                  <a:cubicBezTo>
                    <a:pt x="3021" y="1112"/>
                    <a:pt x="3019" y="1115"/>
                    <a:pt x="2967" y="1057"/>
                  </a:cubicBezTo>
                  <a:cubicBezTo>
                    <a:pt x="2916" y="1000"/>
                    <a:pt x="2917" y="999"/>
                    <a:pt x="2865" y="941"/>
                  </a:cubicBezTo>
                  <a:cubicBezTo>
                    <a:pt x="2815" y="884"/>
                    <a:pt x="2816" y="882"/>
                    <a:pt x="2766" y="825"/>
                  </a:cubicBezTo>
                  <a:cubicBezTo>
                    <a:pt x="2713" y="767"/>
                    <a:pt x="2726" y="757"/>
                    <a:pt x="2675" y="699"/>
                  </a:cubicBezTo>
                  <a:cubicBezTo>
                    <a:pt x="2623" y="642"/>
                    <a:pt x="2626" y="638"/>
                    <a:pt x="2574" y="581"/>
                  </a:cubicBezTo>
                  <a:cubicBezTo>
                    <a:pt x="2524" y="522"/>
                    <a:pt x="2508" y="536"/>
                    <a:pt x="2457" y="479"/>
                  </a:cubicBezTo>
                  <a:cubicBezTo>
                    <a:pt x="2405" y="421"/>
                    <a:pt x="2415" y="413"/>
                    <a:pt x="2365" y="355"/>
                  </a:cubicBezTo>
                  <a:cubicBezTo>
                    <a:pt x="2313" y="298"/>
                    <a:pt x="2300" y="309"/>
                    <a:pt x="2250" y="251"/>
                  </a:cubicBezTo>
                  <a:cubicBezTo>
                    <a:pt x="2197" y="194"/>
                    <a:pt x="2207" y="184"/>
                    <a:pt x="2155" y="127"/>
                  </a:cubicBezTo>
                  <a:cubicBezTo>
                    <a:pt x="2104" y="69"/>
                    <a:pt x="2130" y="18"/>
                    <a:pt x="2053" y="2"/>
                  </a:cubicBezTo>
                  <a:cubicBezTo>
                    <a:pt x="2045" y="1"/>
                    <a:pt x="2038" y="0"/>
                    <a:pt x="20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1"/>
            <p:cNvSpPr/>
            <p:nvPr/>
          </p:nvSpPr>
          <p:spPr>
            <a:xfrm>
              <a:off x="4294800" y="3328525"/>
              <a:ext cx="156950" cy="198425"/>
            </a:xfrm>
            <a:custGeom>
              <a:avLst/>
              <a:gdLst/>
              <a:ahLst/>
              <a:cxnLst/>
              <a:rect l="l" t="t" r="r" b="b"/>
              <a:pathLst>
                <a:path w="6278" h="7937" extrusionOk="0">
                  <a:moveTo>
                    <a:pt x="4991" y="1"/>
                  </a:moveTo>
                  <a:cubicBezTo>
                    <a:pt x="4988" y="1"/>
                    <a:pt x="4985" y="1"/>
                    <a:pt x="4982" y="1"/>
                  </a:cubicBezTo>
                  <a:cubicBezTo>
                    <a:pt x="4931" y="3"/>
                    <a:pt x="4880" y="20"/>
                    <a:pt x="4826" y="28"/>
                  </a:cubicBezTo>
                  <a:cubicBezTo>
                    <a:pt x="4777" y="35"/>
                    <a:pt x="4722" y="26"/>
                    <a:pt x="4670" y="37"/>
                  </a:cubicBezTo>
                  <a:cubicBezTo>
                    <a:pt x="4621" y="47"/>
                    <a:pt x="4571" y="63"/>
                    <a:pt x="4519" y="77"/>
                  </a:cubicBezTo>
                  <a:cubicBezTo>
                    <a:pt x="4470" y="92"/>
                    <a:pt x="4426" y="123"/>
                    <a:pt x="4376" y="141"/>
                  </a:cubicBezTo>
                  <a:cubicBezTo>
                    <a:pt x="4327" y="158"/>
                    <a:pt x="4277" y="170"/>
                    <a:pt x="4227" y="190"/>
                  </a:cubicBezTo>
                  <a:cubicBezTo>
                    <a:pt x="4180" y="209"/>
                    <a:pt x="4125" y="216"/>
                    <a:pt x="4079" y="238"/>
                  </a:cubicBezTo>
                  <a:cubicBezTo>
                    <a:pt x="4032" y="259"/>
                    <a:pt x="3998" y="307"/>
                    <a:pt x="3952" y="332"/>
                  </a:cubicBezTo>
                  <a:cubicBezTo>
                    <a:pt x="3906" y="355"/>
                    <a:pt x="3845" y="353"/>
                    <a:pt x="3801" y="379"/>
                  </a:cubicBezTo>
                  <a:cubicBezTo>
                    <a:pt x="3755" y="403"/>
                    <a:pt x="3712" y="433"/>
                    <a:pt x="3667" y="461"/>
                  </a:cubicBezTo>
                  <a:cubicBezTo>
                    <a:pt x="3623" y="487"/>
                    <a:pt x="3586" y="528"/>
                    <a:pt x="3543" y="556"/>
                  </a:cubicBezTo>
                  <a:cubicBezTo>
                    <a:pt x="3500" y="583"/>
                    <a:pt x="3457" y="613"/>
                    <a:pt x="3413" y="643"/>
                  </a:cubicBezTo>
                  <a:cubicBezTo>
                    <a:pt x="3371" y="671"/>
                    <a:pt x="3319" y="689"/>
                    <a:pt x="3276" y="719"/>
                  </a:cubicBezTo>
                  <a:cubicBezTo>
                    <a:pt x="3235" y="749"/>
                    <a:pt x="3201" y="792"/>
                    <a:pt x="3160" y="825"/>
                  </a:cubicBezTo>
                  <a:cubicBezTo>
                    <a:pt x="3119" y="856"/>
                    <a:pt x="3075" y="883"/>
                    <a:pt x="3034" y="917"/>
                  </a:cubicBezTo>
                  <a:cubicBezTo>
                    <a:pt x="2995" y="948"/>
                    <a:pt x="2947" y="974"/>
                    <a:pt x="2907" y="1007"/>
                  </a:cubicBezTo>
                  <a:cubicBezTo>
                    <a:pt x="2868" y="1040"/>
                    <a:pt x="2839" y="1086"/>
                    <a:pt x="2799" y="1121"/>
                  </a:cubicBezTo>
                  <a:cubicBezTo>
                    <a:pt x="2760" y="1155"/>
                    <a:pt x="2720" y="1189"/>
                    <a:pt x="2683" y="1224"/>
                  </a:cubicBezTo>
                  <a:cubicBezTo>
                    <a:pt x="2645" y="1258"/>
                    <a:pt x="2617" y="1305"/>
                    <a:pt x="2580" y="1342"/>
                  </a:cubicBezTo>
                  <a:cubicBezTo>
                    <a:pt x="2542" y="1378"/>
                    <a:pt x="2492" y="1400"/>
                    <a:pt x="2454" y="1436"/>
                  </a:cubicBezTo>
                  <a:cubicBezTo>
                    <a:pt x="2417" y="1473"/>
                    <a:pt x="2374" y="1503"/>
                    <a:pt x="2337" y="1540"/>
                  </a:cubicBezTo>
                  <a:cubicBezTo>
                    <a:pt x="2301" y="1578"/>
                    <a:pt x="2276" y="1624"/>
                    <a:pt x="2239" y="1663"/>
                  </a:cubicBezTo>
                  <a:cubicBezTo>
                    <a:pt x="2204" y="1700"/>
                    <a:pt x="2165" y="1735"/>
                    <a:pt x="2130" y="1775"/>
                  </a:cubicBezTo>
                  <a:cubicBezTo>
                    <a:pt x="2095" y="1813"/>
                    <a:pt x="2064" y="1855"/>
                    <a:pt x="2030" y="1894"/>
                  </a:cubicBezTo>
                  <a:cubicBezTo>
                    <a:pt x="1997" y="1934"/>
                    <a:pt x="1953" y="1966"/>
                    <a:pt x="1920" y="2005"/>
                  </a:cubicBezTo>
                  <a:cubicBezTo>
                    <a:pt x="1887" y="2044"/>
                    <a:pt x="1875" y="2102"/>
                    <a:pt x="1841" y="2142"/>
                  </a:cubicBezTo>
                  <a:cubicBezTo>
                    <a:pt x="1808" y="2184"/>
                    <a:pt x="1760" y="2211"/>
                    <a:pt x="1727" y="2251"/>
                  </a:cubicBezTo>
                  <a:cubicBezTo>
                    <a:pt x="1695" y="2293"/>
                    <a:pt x="1682" y="2347"/>
                    <a:pt x="1651" y="2389"/>
                  </a:cubicBezTo>
                  <a:cubicBezTo>
                    <a:pt x="1618" y="2431"/>
                    <a:pt x="1582" y="2468"/>
                    <a:pt x="1551" y="2511"/>
                  </a:cubicBezTo>
                  <a:cubicBezTo>
                    <a:pt x="1521" y="2553"/>
                    <a:pt x="1493" y="2595"/>
                    <a:pt x="1463" y="2639"/>
                  </a:cubicBezTo>
                  <a:cubicBezTo>
                    <a:pt x="1436" y="2679"/>
                    <a:pt x="1388" y="2710"/>
                    <a:pt x="1360" y="2753"/>
                  </a:cubicBezTo>
                  <a:cubicBezTo>
                    <a:pt x="1330" y="2798"/>
                    <a:pt x="1313" y="2847"/>
                    <a:pt x="1284" y="2891"/>
                  </a:cubicBezTo>
                  <a:cubicBezTo>
                    <a:pt x="1255" y="2934"/>
                    <a:pt x="1233" y="2982"/>
                    <a:pt x="1204" y="3025"/>
                  </a:cubicBezTo>
                  <a:cubicBezTo>
                    <a:pt x="1175" y="3070"/>
                    <a:pt x="1149" y="3115"/>
                    <a:pt x="1121" y="3159"/>
                  </a:cubicBezTo>
                  <a:cubicBezTo>
                    <a:pt x="1095" y="3202"/>
                    <a:pt x="1052" y="3239"/>
                    <a:pt x="1027" y="3283"/>
                  </a:cubicBezTo>
                  <a:cubicBezTo>
                    <a:pt x="999" y="3328"/>
                    <a:pt x="976" y="3375"/>
                    <a:pt x="951" y="3419"/>
                  </a:cubicBezTo>
                  <a:cubicBezTo>
                    <a:pt x="925" y="3465"/>
                    <a:pt x="915" y="3520"/>
                    <a:pt x="891" y="3564"/>
                  </a:cubicBezTo>
                  <a:cubicBezTo>
                    <a:pt x="866" y="3610"/>
                    <a:pt x="837" y="3654"/>
                    <a:pt x="812" y="3700"/>
                  </a:cubicBezTo>
                  <a:cubicBezTo>
                    <a:pt x="788" y="3746"/>
                    <a:pt x="750" y="3785"/>
                    <a:pt x="726" y="3831"/>
                  </a:cubicBezTo>
                  <a:cubicBezTo>
                    <a:pt x="702" y="3878"/>
                    <a:pt x="689" y="3928"/>
                    <a:pt x="666" y="3975"/>
                  </a:cubicBezTo>
                  <a:cubicBezTo>
                    <a:pt x="643" y="4022"/>
                    <a:pt x="616" y="4066"/>
                    <a:pt x="593" y="4113"/>
                  </a:cubicBezTo>
                  <a:cubicBezTo>
                    <a:pt x="573" y="4160"/>
                    <a:pt x="569" y="4216"/>
                    <a:pt x="548" y="4263"/>
                  </a:cubicBezTo>
                  <a:cubicBezTo>
                    <a:pt x="527" y="4312"/>
                    <a:pt x="504" y="4356"/>
                    <a:pt x="484" y="4405"/>
                  </a:cubicBezTo>
                  <a:cubicBezTo>
                    <a:pt x="465" y="4453"/>
                    <a:pt x="445" y="4502"/>
                    <a:pt x="427" y="4549"/>
                  </a:cubicBezTo>
                  <a:cubicBezTo>
                    <a:pt x="407" y="4598"/>
                    <a:pt x="367" y="4639"/>
                    <a:pt x="349" y="4687"/>
                  </a:cubicBezTo>
                  <a:cubicBezTo>
                    <a:pt x="330" y="4736"/>
                    <a:pt x="315" y="4786"/>
                    <a:pt x="298" y="4835"/>
                  </a:cubicBezTo>
                  <a:cubicBezTo>
                    <a:pt x="282" y="4885"/>
                    <a:pt x="265" y="4935"/>
                    <a:pt x="249" y="4983"/>
                  </a:cubicBezTo>
                  <a:cubicBezTo>
                    <a:pt x="234" y="5034"/>
                    <a:pt x="217" y="5083"/>
                    <a:pt x="201" y="5132"/>
                  </a:cubicBezTo>
                  <a:cubicBezTo>
                    <a:pt x="186" y="5181"/>
                    <a:pt x="174" y="5233"/>
                    <a:pt x="161" y="5283"/>
                  </a:cubicBezTo>
                  <a:cubicBezTo>
                    <a:pt x="146" y="5334"/>
                    <a:pt x="137" y="5385"/>
                    <a:pt x="125" y="5434"/>
                  </a:cubicBezTo>
                  <a:cubicBezTo>
                    <a:pt x="112" y="5485"/>
                    <a:pt x="103" y="5537"/>
                    <a:pt x="92" y="5587"/>
                  </a:cubicBezTo>
                  <a:cubicBezTo>
                    <a:pt x="82" y="5639"/>
                    <a:pt x="70" y="5690"/>
                    <a:pt x="60" y="5740"/>
                  </a:cubicBezTo>
                  <a:cubicBezTo>
                    <a:pt x="52" y="5792"/>
                    <a:pt x="54" y="5845"/>
                    <a:pt x="47" y="5896"/>
                  </a:cubicBezTo>
                  <a:cubicBezTo>
                    <a:pt x="40" y="5948"/>
                    <a:pt x="15" y="5998"/>
                    <a:pt x="9" y="6049"/>
                  </a:cubicBezTo>
                  <a:cubicBezTo>
                    <a:pt x="5" y="6102"/>
                    <a:pt x="7" y="6155"/>
                    <a:pt x="5" y="6205"/>
                  </a:cubicBezTo>
                  <a:cubicBezTo>
                    <a:pt x="1" y="6258"/>
                    <a:pt x="5" y="6311"/>
                    <a:pt x="5" y="6361"/>
                  </a:cubicBezTo>
                  <a:cubicBezTo>
                    <a:pt x="5" y="6414"/>
                    <a:pt x="13" y="6465"/>
                    <a:pt x="15" y="6517"/>
                  </a:cubicBezTo>
                  <a:cubicBezTo>
                    <a:pt x="17" y="6569"/>
                    <a:pt x="12" y="6623"/>
                    <a:pt x="17" y="6672"/>
                  </a:cubicBezTo>
                  <a:cubicBezTo>
                    <a:pt x="22" y="6726"/>
                    <a:pt x="25" y="6778"/>
                    <a:pt x="35" y="6827"/>
                  </a:cubicBezTo>
                  <a:cubicBezTo>
                    <a:pt x="43" y="6881"/>
                    <a:pt x="55" y="6930"/>
                    <a:pt x="66" y="6980"/>
                  </a:cubicBezTo>
                  <a:cubicBezTo>
                    <a:pt x="78" y="7032"/>
                    <a:pt x="94" y="7082"/>
                    <a:pt x="110" y="7130"/>
                  </a:cubicBezTo>
                  <a:cubicBezTo>
                    <a:pt x="127" y="7180"/>
                    <a:pt x="139" y="7232"/>
                    <a:pt x="161" y="7278"/>
                  </a:cubicBezTo>
                  <a:cubicBezTo>
                    <a:pt x="181" y="7326"/>
                    <a:pt x="212" y="7371"/>
                    <a:pt x="237" y="7415"/>
                  </a:cubicBezTo>
                  <a:cubicBezTo>
                    <a:pt x="265" y="7460"/>
                    <a:pt x="297" y="7501"/>
                    <a:pt x="328" y="7542"/>
                  </a:cubicBezTo>
                  <a:cubicBezTo>
                    <a:pt x="362" y="7583"/>
                    <a:pt x="391" y="7627"/>
                    <a:pt x="429" y="7663"/>
                  </a:cubicBezTo>
                  <a:cubicBezTo>
                    <a:pt x="466" y="7698"/>
                    <a:pt x="521" y="7713"/>
                    <a:pt x="563" y="7743"/>
                  </a:cubicBezTo>
                  <a:cubicBezTo>
                    <a:pt x="605" y="7772"/>
                    <a:pt x="651" y="7796"/>
                    <a:pt x="696" y="7819"/>
                  </a:cubicBezTo>
                  <a:cubicBezTo>
                    <a:pt x="743" y="7841"/>
                    <a:pt x="786" y="7874"/>
                    <a:pt x="835" y="7888"/>
                  </a:cubicBezTo>
                  <a:cubicBezTo>
                    <a:pt x="884" y="7904"/>
                    <a:pt x="934" y="7922"/>
                    <a:pt x="986" y="7931"/>
                  </a:cubicBezTo>
                  <a:cubicBezTo>
                    <a:pt x="1005" y="7935"/>
                    <a:pt x="1025" y="7936"/>
                    <a:pt x="1045" y="7936"/>
                  </a:cubicBezTo>
                  <a:cubicBezTo>
                    <a:pt x="1069" y="7936"/>
                    <a:pt x="1095" y="7934"/>
                    <a:pt x="1120" y="7934"/>
                  </a:cubicBezTo>
                  <a:cubicBezTo>
                    <a:pt x="1127" y="7934"/>
                    <a:pt x="1135" y="7934"/>
                    <a:pt x="1142" y="7934"/>
                  </a:cubicBezTo>
                  <a:cubicBezTo>
                    <a:pt x="1167" y="7936"/>
                    <a:pt x="1193" y="7936"/>
                    <a:pt x="1218" y="7936"/>
                  </a:cubicBezTo>
                  <a:cubicBezTo>
                    <a:pt x="1243" y="7936"/>
                    <a:pt x="1269" y="7936"/>
                    <a:pt x="1296" y="7934"/>
                  </a:cubicBezTo>
                  <a:cubicBezTo>
                    <a:pt x="1345" y="7931"/>
                    <a:pt x="1398" y="7922"/>
                    <a:pt x="1448" y="7914"/>
                  </a:cubicBezTo>
                  <a:cubicBezTo>
                    <a:pt x="1499" y="7907"/>
                    <a:pt x="1550" y="7902"/>
                    <a:pt x="1602" y="7890"/>
                  </a:cubicBezTo>
                  <a:cubicBezTo>
                    <a:pt x="1652" y="7880"/>
                    <a:pt x="1703" y="7875"/>
                    <a:pt x="1755" y="7862"/>
                  </a:cubicBezTo>
                  <a:cubicBezTo>
                    <a:pt x="1803" y="7847"/>
                    <a:pt x="1852" y="7829"/>
                    <a:pt x="1901" y="7811"/>
                  </a:cubicBezTo>
                  <a:cubicBezTo>
                    <a:pt x="1950" y="7795"/>
                    <a:pt x="2002" y="7785"/>
                    <a:pt x="2052" y="7766"/>
                  </a:cubicBezTo>
                  <a:cubicBezTo>
                    <a:pt x="2099" y="7747"/>
                    <a:pt x="2142" y="7718"/>
                    <a:pt x="2191" y="7696"/>
                  </a:cubicBezTo>
                  <a:cubicBezTo>
                    <a:pt x="2238" y="7675"/>
                    <a:pt x="2293" y="7669"/>
                    <a:pt x="2339" y="7645"/>
                  </a:cubicBezTo>
                  <a:cubicBezTo>
                    <a:pt x="2385" y="7622"/>
                    <a:pt x="2423" y="7583"/>
                    <a:pt x="2469" y="7557"/>
                  </a:cubicBezTo>
                  <a:cubicBezTo>
                    <a:pt x="2514" y="7532"/>
                    <a:pt x="2566" y="7518"/>
                    <a:pt x="2611" y="7490"/>
                  </a:cubicBezTo>
                  <a:cubicBezTo>
                    <a:pt x="2656" y="7464"/>
                    <a:pt x="2695" y="7429"/>
                    <a:pt x="2741" y="7402"/>
                  </a:cubicBezTo>
                  <a:cubicBezTo>
                    <a:pt x="2783" y="7374"/>
                    <a:pt x="2816" y="7329"/>
                    <a:pt x="2859" y="7299"/>
                  </a:cubicBezTo>
                  <a:cubicBezTo>
                    <a:pt x="2902" y="7269"/>
                    <a:pt x="2961" y="7263"/>
                    <a:pt x="3004" y="7232"/>
                  </a:cubicBezTo>
                  <a:cubicBezTo>
                    <a:pt x="3045" y="7202"/>
                    <a:pt x="3075" y="7154"/>
                    <a:pt x="3117" y="7123"/>
                  </a:cubicBezTo>
                  <a:cubicBezTo>
                    <a:pt x="3159" y="7090"/>
                    <a:pt x="3202" y="7064"/>
                    <a:pt x="3243" y="7030"/>
                  </a:cubicBezTo>
                  <a:cubicBezTo>
                    <a:pt x="3282" y="6998"/>
                    <a:pt x="3325" y="6967"/>
                    <a:pt x="3365" y="6933"/>
                  </a:cubicBezTo>
                  <a:cubicBezTo>
                    <a:pt x="3403" y="6900"/>
                    <a:pt x="3446" y="6869"/>
                    <a:pt x="3483" y="6833"/>
                  </a:cubicBezTo>
                  <a:cubicBezTo>
                    <a:pt x="3523" y="6798"/>
                    <a:pt x="3547" y="6750"/>
                    <a:pt x="3586" y="6715"/>
                  </a:cubicBezTo>
                  <a:cubicBezTo>
                    <a:pt x="3625" y="6681"/>
                    <a:pt x="3667" y="6651"/>
                    <a:pt x="3705" y="6614"/>
                  </a:cubicBezTo>
                  <a:cubicBezTo>
                    <a:pt x="3742" y="6578"/>
                    <a:pt x="3782" y="6544"/>
                    <a:pt x="3819" y="6508"/>
                  </a:cubicBezTo>
                  <a:cubicBezTo>
                    <a:pt x="3855" y="6471"/>
                    <a:pt x="3888" y="6430"/>
                    <a:pt x="3924" y="6393"/>
                  </a:cubicBezTo>
                  <a:cubicBezTo>
                    <a:pt x="3960" y="6355"/>
                    <a:pt x="4006" y="6327"/>
                    <a:pt x="4043" y="6290"/>
                  </a:cubicBezTo>
                  <a:cubicBezTo>
                    <a:pt x="4077" y="6252"/>
                    <a:pt x="4099" y="6200"/>
                    <a:pt x="4134" y="6161"/>
                  </a:cubicBezTo>
                  <a:cubicBezTo>
                    <a:pt x="4168" y="6124"/>
                    <a:pt x="4212" y="6093"/>
                    <a:pt x="4246" y="6053"/>
                  </a:cubicBezTo>
                  <a:cubicBezTo>
                    <a:pt x="4280" y="6015"/>
                    <a:pt x="4306" y="5967"/>
                    <a:pt x="4340" y="5927"/>
                  </a:cubicBezTo>
                  <a:cubicBezTo>
                    <a:pt x="4372" y="5889"/>
                    <a:pt x="4420" y="5860"/>
                    <a:pt x="4452" y="5818"/>
                  </a:cubicBezTo>
                  <a:cubicBezTo>
                    <a:pt x="4486" y="5778"/>
                    <a:pt x="4510" y="5732"/>
                    <a:pt x="4543" y="5691"/>
                  </a:cubicBezTo>
                  <a:cubicBezTo>
                    <a:pt x="4576" y="5651"/>
                    <a:pt x="4598" y="5603"/>
                    <a:pt x="4630" y="5562"/>
                  </a:cubicBezTo>
                  <a:cubicBezTo>
                    <a:pt x="4662" y="5520"/>
                    <a:pt x="4705" y="5489"/>
                    <a:pt x="4736" y="5447"/>
                  </a:cubicBezTo>
                  <a:cubicBezTo>
                    <a:pt x="4766" y="5404"/>
                    <a:pt x="4806" y="5368"/>
                    <a:pt x="4836" y="5325"/>
                  </a:cubicBezTo>
                  <a:cubicBezTo>
                    <a:pt x="4866" y="5283"/>
                    <a:pt x="4892" y="5237"/>
                    <a:pt x="4921" y="5193"/>
                  </a:cubicBezTo>
                  <a:cubicBezTo>
                    <a:pt x="4951" y="5150"/>
                    <a:pt x="4959" y="5094"/>
                    <a:pt x="4988" y="5049"/>
                  </a:cubicBezTo>
                  <a:cubicBezTo>
                    <a:pt x="5015" y="5006"/>
                    <a:pt x="5048" y="4965"/>
                    <a:pt x="5075" y="4921"/>
                  </a:cubicBezTo>
                  <a:cubicBezTo>
                    <a:pt x="5104" y="4877"/>
                    <a:pt x="5135" y="4836"/>
                    <a:pt x="5163" y="4791"/>
                  </a:cubicBezTo>
                  <a:cubicBezTo>
                    <a:pt x="5190" y="4746"/>
                    <a:pt x="5236" y="4713"/>
                    <a:pt x="5263" y="4668"/>
                  </a:cubicBezTo>
                  <a:cubicBezTo>
                    <a:pt x="5290" y="4623"/>
                    <a:pt x="5290" y="4564"/>
                    <a:pt x="5316" y="4519"/>
                  </a:cubicBezTo>
                  <a:cubicBezTo>
                    <a:pt x="5341" y="4473"/>
                    <a:pt x="5390" y="4440"/>
                    <a:pt x="5414" y="4394"/>
                  </a:cubicBezTo>
                  <a:cubicBezTo>
                    <a:pt x="5439" y="4349"/>
                    <a:pt x="5460" y="4301"/>
                    <a:pt x="5484" y="4254"/>
                  </a:cubicBezTo>
                  <a:cubicBezTo>
                    <a:pt x="5508" y="4206"/>
                    <a:pt x="5523" y="4157"/>
                    <a:pt x="5547" y="4111"/>
                  </a:cubicBezTo>
                  <a:cubicBezTo>
                    <a:pt x="5571" y="4065"/>
                    <a:pt x="5588" y="4016"/>
                    <a:pt x="5611" y="3969"/>
                  </a:cubicBezTo>
                  <a:cubicBezTo>
                    <a:pt x="5633" y="3922"/>
                    <a:pt x="5663" y="3878"/>
                    <a:pt x="5685" y="3831"/>
                  </a:cubicBezTo>
                  <a:cubicBezTo>
                    <a:pt x="5706" y="3784"/>
                    <a:pt x="5724" y="3734"/>
                    <a:pt x="5745" y="3687"/>
                  </a:cubicBezTo>
                  <a:cubicBezTo>
                    <a:pt x="5765" y="3638"/>
                    <a:pt x="5802" y="3598"/>
                    <a:pt x="5821" y="3551"/>
                  </a:cubicBezTo>
                  <a:cubicBezTo>
                    <a:pt x="5841" y="3503"/>
                    <a:pt x="5866" y="3455"/>
                    <a:pt x="5884" y="3407"/>
                  </a:cubicBezTo>
                  <a:cubicBezTo>
                    <a:pt x="5903" y="3358"/>
                    <a:pt x="5906" y="3304"/>
                    <a:pt x="5924" y="3255"/>
                  </a:cubicBezTo>
                  <a:cubicBezTo>
                    <a:pt x="5942" y="3207"/>
                    <a:pt x="5959" y="3157"/>
                    <a:pt x="5976" y="3109"/>
                  </a:cubicBezTo>
                  <a:cubicBezTo>
                    <a:pt x="5993" y="3059"/>
                    <a:pt x="6011" y="3011"/>
                    <a:pt x="6026" y="2962"/>
                  </a:cubicBezTo>
                  <a:cubicBezTo>
                    <a:pt x="6043" y="2911"/>
                    <a:pt x="6057" y="2862"/>
                    <a:pt x="6072" y="2813"/>
                  </a:cubicBezTo>
                  <a:cubicBezTo>
                    <a:pt x="6086" y="2764"/>
                    <a:pt x="6087" y="2709"/>
                    <a:pt x="6102" y="2661"/>
                  </a:cubicBezTo>
                  <a:cubicBezTo>
                    <a:pt x="6115" y="2609"/>
                    <a:pt x="6139" y="2563"/>
                    <a:pt x="6152" y="2512"/>
                  </a:cubicBezTo>
                  <a:cubicBezTo>
                    <a:pt x="6164" y="2461"/>
                    <a:pt x="6177" y="2411"/>
                    <a:pt x="6188" y="2360"/>
                  </a:cubicBezTo>
                  <a:cubicBezTo>
                    <a:pt x="6199" y="2310"/>
                    <a:pt x="6213" y="2260"/>
                    <a:pt x="6223" y="2208"/>
                  </a:cubicBezTo>
                  <a:cubicBezTo>
                    <a:pt x="6232" y="2157"/>
                    <a:pt x="6235" y="2104"/>
                    <a:pt x="6242" y="2054"/>
                  </a:cubicBezTo>
                  <a:cubicBezTo>
                    <a:pt x="6250" y="2002"/>
                    <a:pt x="6247" y="1949"/>
                    <a:pt x="6251" y="1898"/>
                  </a:cubicBezTo>
                  <a:cubicBezTo>
                    <a:pt x="6256" y="1844"/>
                    <a:pt x="6267" y="1794"/>
                    <a:pt x="6269" y="1743"/>
                  </a:cubicBezTo>
                  <a:cubicBezTo>
                    <a:pt x="6273" y="1691"/>
                    <a:pt x="6265" y="1638"/>
                    <a:pt x="6265" y="1588"/>
                  </a:cubicBezTo>
                  <a:cubicBezTo>
                    <a:pt x="6265" y="1534"/>
                    <a:pt x="6271" y="1482"/>
                    <a:pt x="6268" y="1431"/>
                  </a:cubicBezTo>
                  <a:cubicBezTo>
                    <a:pt x="6267" y="1378"/>
                    <a:pt x="6278" y="1325"/>
                    <a:pt x="6273" y="1274"/>
                  </a:cubicBezTo>
                  <a:cubicBezTo>
                    <a:pt x="6268" y="1221"/>
                    <a:pt x="6259" y="1170"/>
                    <a:pt x="6250" y="1119"/>
                  </a:cubicBezTo>
                  <a:cubicBezTo>
                    <a:pt x="6241" y="1067"/>
                    <a:pt x="6232" y="1015"/>
                    <a:pt x="6219" y="966"/>
                  </a:cubicBezTo>
                  <a:cubicBezTo>
                    <a:pt x="6207" y="915"/>
                    <a:pt x="6195" y="863"/>
                    <a:pt x="6178" y="815"/>
                  </a:cubicBezTo>
                  <a:cubicBezTo>
                    <a:pt x="6162" y="765"/>
                    <a:pt x="6118" y="725"/>
                    <a:pt x="6097" y="680"/>
                  </a:cubicBezTo>
                  <a:cubicBezTo>
                    <a:pt x="6075" y="632"/>
                    <a:pt x="6068" y="577"/>
                    <a:pt x="6043" y="534"/>
                  </a:cubicBezTo>
                  <a:cubicBezTo>
                    <a:pt x="6015" y="488"/>
                    <a:pt x="5975" y="453"/>
                    <a:pt x="5942" y="414"/>
                  </a:cubicBezTo>
                  <a:cubicBezTo>
                    <a:pt x="5909" y="373"/>
                    <a:pt x="5881" y="329"/>
                    <a:pt x="5845" y="293"/>
                  </a:cubicBezTo>
                  <a:cubicBezTo>
                    <a:pt x="5808" y="258"/>
                    <a:pt x="5775" y="215"/>
                    <a:pt x="5730" y="185"/>
                  </a:cubicBezTo>
                  <a:cubicBezTo>
                    <a:pt x="5688" y="156"/>
                    <a:pt x="5638" y="134"/>
                    <a:pt x="5591" y="111"/>
                  </a:cubicBezTo>
                  <a:cubicBezTo>
                    <a:pt x="5545" y="88"/>
                    <a:pt x="5494" y="71"/>
                    <a:pt x="5444" y="57"/>
                  </a:cubicBezTo>
                  <a:cubicBezTo>
                    <a:pt x="5396" y="41"/>
                    <a:pt x="5345" y="31"/>
                    <a:pt x="5292" y="21"/>
                  </a:cubicBezTo>
                  <a:cubicBezTo>
                    <a:pt x="5276" y="19"/>
                    <a:pt x="5260" y="18"/>
                    <a:pt x="5243" y="18"/>
                  </a:cubicBezTo>
                  <a:cubicBezTo>
                    <a:pt x="5214" y="18"/>
                    <a:pt x="5184" y="21"/>
                    <a:pt x="5154" y="21"/>
                  </a:cubicBezTo>
                  <a:cubicBezTo>
                    <a:pt x="5148" y="21"/>
                    <a:pt x="5142" y="21"/>
                    <a:pt x="5135" y="20"/>
                  </a:cubicBezTo>
                  <a:cubicBezTo>
                    <a:pt x="5088" y="17"/>
                    <a:pt x="5039" y="1"/>
                    <a:pt x="4991" y="1"/>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1"/>
            <p:cNvSpPr/>
            <p:nvPr/>
          </p:nvSpPr>
          <p:spPr>
            <a:xfrm>
              <a:off x="4325150" y="3366425"/>
              <a:ext cx="107725" cy="105250"/>
            </a:xfrm>
            <a:custGeom>
              <a:avLst/>
              <a:gdLst/>
              <a:ahLst/>
              <a:cxnLst/>
              <a:rect l="l" t="t" r="r" b="b"/>
              <a:pathLst>
                <a:path w="4309" h="4210" extrusionOk="0">
                  <a:moveTo>
                    <a:pt x="3970" y="0"/>
                  </a:moveTo>
                  <a:cubicBezTo>
                    <a:pt x="3937" y="1"/>
                    <a:pt x="3907" y="11"/>
                    <a:pt x="3877" y="20"/>
                  </a:cubicBezTo>
                  <a:cubicBezTo>
                    <a:pt x="3855" y="26"/>
                    <a:pt x="3835" y="32"/>
                    <a:pt x="3816" y="35"/>
                  </a:cubicBezTo>
                  <a:lnTo>
                    <a:pt x="3777" y="39"/>
                  </a:lnTo>
                  <a:cubicBezTo>
                    <a:pt x="3741" y="44"/>
                    <a:pt x="3702" y="49"/>
                    <a:pt x="3662" y="59"/>
                  </a:cubicBezTo>
                  <a:cubicBezTo>
                    <a:pt x="3644" y="63"/>
                    <a:pt x="3625" y="68"/>
                    <a:pt x="3606" y="72"/>
                  </a:cubicBezTo>
                  <a:cubicBezTo>
                    <a:pt x="3576" y="78"/>
                    <a:pt x="3543" y="84"/>
                    <a:pt x="3511" y="93"/>
                  </a:cubicBezTo>
                  <a:cubicBezTo>
                    <a:pt x="3493" y="102"/>
                    <a:pt x="3472" y="106"/>
                    <a:pt x="3453" y="110"/>
                  </a:cubicBezTo>
                  <a:cubicBezTo>
                    <a:pt x="3422" y="118"/>
                    <a:pt x="3392" y="126"/>
                    <a:pt x="3362" y="138"/>
                  </a:cubicBezTo>
                  <a:cubicBezTo>
                    <a:pt x="3333" y="150"/>
                    <a:pt x="3310" y="170"/>
                    <a:pt x="3287" y="188"/>
                  </a:cubicBezTo>
                  <a:cubicBezTo>
                    <a:pt x="3269" y="202"/>
                    <a:pt x="3250" y="218"/>
                    <a:pt x="3232" y="227"/>
                  </a:cubicBezTo>
                  <a:cubicBezTo>
                    <a:pt x="3187" y="250"/>
                    <a:pt x="3144" y="275"/>
                    <a:pt x="3098" y="302"/>
                  </a:cubicBezTo>
                  <a:cubicBezTo>
                    <a:pt x="3080" y="311"/>
                    <a:pt x="3061" y="321"/>
                    <a:pt x="3042" y="330"/>
                  </a:cubicBezTo>
                  <a:cubicBezTo>
                    <a:pt x="3014" y="342"/>
                    <a:pt x="2987" y="356"/>
                    <a:pt x="2962" y="372"/>
                  </a:cubicBezTo>
                  <a:cubicBezTo>
                    <a:pt x="2935" y="389"/>
                    <a:pt x="2914" y="407"/>
                    <a:pt x="2889" y="425"/>
                  </a:cubicBezTo>
                  <a:cubicBezTo>
                    <a:pt x="2872" y="437"/>
                    <a:pt x="2855" y="451"/>
                    <a:pt x="2837" y="463"/>
                  </a:cubicBezTo>
                  <a:cubicBezTo>
                    <a:pt x="2820" y="475"/>
                    <a:pt x="2800" y="483"/>
                    <a:pt x="2777" y="492"/>
                  </a:cubicBezTo>
                  <a:cubicBezTo>
                    <a:pt x="2750" y="503"/>
                    <a:pt x="2721" y="514"/>
                    <a:pt x="2697" y="532"/>
                  </a:cubicBezTo>
                  <a:cubicBezTo>
                    <a:pt x="2674" y="550"/>
                    <a:pt x="2653" y="569"/>
                    <a:pt x="2633" y="589"/>
                  </a:cubicBezTo>
                  <a:cubicBezTo>
                    <a:pt x="2618" y="606"/>
                    <a:pt x="2601" y="623"/>
                    <a:pt x="2583" y="636"/>
                  </a:cubicBezTo>
                  <a:cubicBezTo>
                    <a:pt x="2560" y="654"/>
                    <a:pt x="2541" y="675"/>
                    <a:pt x="2521" y="695"/>
                  </a:cubicBezTo>
                  <a:cubicBezTo>
                    <a:pt x="2504" y="711"/>
                    <a:pt x="2490" y="728"/>
                    <a:pt x="2472" y="744"/>
                  </a:cubicBezTo>
                  <a:cubicBezTo>
                    <a:pt x="2455" y="758"/>
                    <a:pt x="2435" y="770"/>
                    <a:pt x="2417" y="784"/>
                  </a:cubicBezTo>
                  <a:cubicBezTo>
                    <a:pt x="2394" y="801"/>
                    <a:pt x="2370" y="817"/>
                    <a:pt x="2348" y="836"/>
                  </a:cubicBezTo>
                  <a:cubicBezTo>
                    <a:pt x="2329" y="854"/>
                    <a:pt x="2309" y="875"/>
                    <a:pt x="2291" y="896"/>
                  </a:cubicBezTo>
                  <a:cubicBezTo>
                    <a:pt x="2275" y="915"/>
                    <a:pt x="2261" y="933"/>
                    <a:pt x="2244" y="947"/>
                  </a:cubicBezTo>
                  <a:cubicBezTo>
                    <a:pt x="2227" y="963"/>
                    <a:pt x="2209" y="978"/>
                    <a:pt x="2191" y="992"/>
                  </a:cubicBezTo>
                  <a:cubicBezTo>
                    <a:pt x="2167" y="1008"/>
                    <a:pt x="2146" y="1026"/>
                    <a:pt x="2125" y="1047"/>
                  </a:cubicBezTo>
                  <a:cubicBezTo>
                    <a:pt x="2105" y="1067"/>
                    <a:pt x="2083" y="1089"/>
                    <a:pt x="2063" y="1110"/>
                  </a:cubicBezTo>
                  <a:cubicBezTo>
                    <a:pt x="2049" y="1125"/>
                    <a:pt x="2033" y="1141"/>
                    <a:pt x="2019" y="1157"/>
                  </a:cubicBezTo>
                  <a:cubicBezTo>
                    <a:pt x="1998" y="1176"/>
                    <a:pt x="1980" y="1199"/>
                    <a:pt x="1962" y="1220"/>
                  </a:cubicBezTo>
                  <a:cubicBezTo>
                    <a:pt x="1947" y="1238"/>
                    <a:pt x="1931" y="1256"/>
                    <a:pt x="1917" y="1273"/>
                  </a:cubicBezTo>
                  <a:cubicBezTo>
                    <a:pt x="1901" y="1290"/>
                    <a:pt x="1883" y="1303"/>
                    <a:pt x="1863" y="1319"/>
                  </a:cubicBezTo>
                  <a:cubicBezTo>
                    <a:pt x="1840" y="1335"/>
                    <a:pt x="1819" y="1353"/>
                    <a:pt x="1798" y="1375"/>
                  </a:cubicBezTo>
                  <a:cubicBezTo>
                    <a:pt x="1779" y="1398"/>
                    <a:pt x="1764" y="1422"/>
                    <a:pt x="1748" y="1444"/>
                  </a:cubicBezTo>
                  <a:cubicBezTo>
                    <a:pt x="1736" y="1465"/>
                    <a:pt x="1724" y="1484"/>
                    <a:pt x="1710" y="1501"/>
                  </a:cubicBezTo>
                  <a:cubicBezTo>
                    <a:pt x="1695" y="1515"/>
                    <a:pt x="1676" y="1529"/>
                    <a:pt x="1656" y="1544"/>
                  </a:cubicBezTo>
                  <a:cubicBezTo>
                    <a:pt x="1633" y="1561"/>
                    <a:pt x="1610" y="1577"/>
                    <a:pt x="1591" y="1600"/>
                  </a:cubicBezTo>
                  <a:cubicBezTo>
                    <a:pt x="1573" y="1622"/>
                    <a:pt x="1556" y="1646"/>
                    <a:pt x="1541" y="1668"/>
                  </a:cubicBezTo>
                  <a:cubicBezTo>
                    <a:pt x="1528" y="1689"/>
                    <a:pt x="1513" y="1707"/>
                    <a:pt x="1500" y="1725"/>
                  </a:cubicBezTo>
                  <a:lnTo>
                    <a:pt x="1459" y="1775"/>
                  </a:lnTo>
                  <a:cubicBezTo>
                    <a:pt x="1441" y="1798"/>
                    <a:pt x="1421" y="1819"/>
                    <a:pt x="1403" y="1842"/>
                  </a:cubicBezTo>
                  <a:cubicBezTo>
                    <a:pt x="1386" y="1865"/>
                    <a:pt x="1372" y="1890"/>
                    <a:pt x="1356" y="1914"/>
                  </a:cubicBezTo>
                  <a:cubicBezTo>
                    <a:pt x="1344" y="1933"/>
                    <a:pt x="1332" y="1953"/>
                    <a:pt x="1318" y="1971"/>
                  </a:cubicBezTo>
                  <a:lnTo>
                    <a:pt x="1288" y="2012"/>
                  </a:lnTo>
                  <a:cubicBezTo>
                    <a:pt x="1268" y="2040"/>
                    <a:pt x="1246" y="2069"/>
                    <a:pt x="1226" y="2096"/>
                  </a:cubicBezTo>
                  <a:lnTo>
                    <a:pt x="1203" y="2127"/>
                  </a:lnTo>
                  <a:cubicBezTo>
                    <a:pt x="1180" y="2160"/>
                    <a:pt x="1160" y="2190"/>
                    <a:pt x="1138" y="2222"/>
                  </a:cubicBezTo>
                  <a:cubicBezTo>
                    <a:pt x="1122" y="2247"/>
                    <a:pt x="1106" y="2272"/>
                    <a:pt x="1092" y="2299"/>
                  </a:cubicBezTo>
                  <a:cubicBezTo>
                    <a:pt x="1081" y="2317"/>
                    <a:pt x="1069" y="2335"/>
                    <a:pt x="1058" y="2354"/>
                  </a:cubicBezTo>
                  <a:lnTo>
                    <a:pt x="1043" y="2378"/>
                  </a:lnTo>
                  <a:cubicBezTo>
                    <a:pt x="1022" y="2410"/>
                    <a:pt x="1005" y="2438"/>
                    <a:pt x="984" y="2472"/>
                  </a:cubicBezTo>
                  <a:cubicBezTo>
                    <a:pt x="977" y="2484"/>
                    <a:pt x="978" y="2500"/>
                    <a:pt x="987" y="2511"/>
                  </a:cubicBezTo>
                  <a:cubicBezTo>
                    <a:pt x="993" y="2517"/>
                    <a:pt x="1002" y="2521"/>
                    <a:pt x="1011" y="2521"/>
                  </a:cubicBezTo>
                  <a:cubicBezTo>
                    <a:pt x="1015" y="2521"/>
                    <a:pt x="1019" y="2520"/>
                    <a:pt x="1023" y="2518"/>
                  </a:cubicBezTo>
                  <a:cubicBezTo>
                    <a:pt x="1050" y="2507"/>
                    <a:pt x="1074" y="2505"/>
                    <a:pt x="1099" y="2501"/>
                  </a:cubicBezTo>
                  <a:cubicBezTo>
                    <a:pt x="1120" y="2499"/>
                    <a:pt x="1142" y="2495"/>
                    <a:pt x="1165" y="2489"/>
                  </a:cubicBezTo>
                  <a:cubicBezTo>
                    <a:pt x="1191" y="2481"/>
                    <a:pt x="1214" y="2470"/>
                    <a:pt x="1237" y="2458"/>
                  </a:cubicBezTo>
                  <a:cubicBezTo>
                    <a:pt x="1263" y="2446"/>
                    <a:pt x="1286" y="2434"/>
                    <a:pt x="1308" y="2430"/>
                  </a:cubicBezTo>
                  <a:cubicBezTo>
                    <a:pt x="1316" y="2429"/>
                    <a:pt x="1324" y="2428"/>
                    <a:pt x="1333" y="2428"/>
                  </a:cubicBezTo>
                  <a:cubicBezTo>
                    <a:pt x="1356" y="2428"/>
                    <a:pt x="1379" y="2432"/>
                    <a:pt x="1402" y="2436"/>
                  </a:cubicBezTo>
                  <a:cubicBezTo>
                    <a:pt x="1421" y="2440"/>
                    <a:pt x="1441" y="2442"/>
                    <a:pt x="1459" y="2444"/>
                  </a:cubicBezTo>
                  <a:cubicBezTo>
                    <a:pt x="1477" y="2446"/>
                    <a:pt x="1495" y="2446"/>
                    <a:pt x="1513" y="2446"/>
                  </a:cubicBezTo>
                  <a:cubicBezTo>
                    <a:pt x="1550" y="2446"/>
                    <a:pt x="1584" y="2446"/>
                    <a:pt x="1610" y="2454"/>
                  </a:cubicBezTo>
                  <a:cubicBezTo>
                    <a:pt x="1641" y="2465"/>
                    <a:pt x="1668" y="2484"/>
                    <a:pt x="1695" y="2507"/>
                  </a:cubicBezTo>
                  <a:cubicBezTo>
                    <a:pt x="1707" y="2517"/>
                    <a:pt x="1719" y="2527"/>
                    <a:pt x="1734" y="2536"/>
                  </a:cubicBezTo>
                  <a:cubicBezTo>
                    <a:pt x="1774" y="2566"/>
                    <a:pt x="1808" y="2597"/>
                    <a:pt x="1837" y="2635"/>
                  </a:cubicBezTo>
                  <a:cubicBezTo>
                    <a:pt x="1844" y="2645"/>
                    <a:pt x="1853" y="2654"/>
                    <a:pt x="1861" y="2665"/>
                  </a:cubicBezTo>
                  <a:cubicBezTo>
                    <a:pt x="1885" y="2695"/>
                    <a:pt x="1907" y="2723"/>
                    <a:pt x="1918" y="2756"/>
                  </a:cubicBezTo>
                  <a:cubicBezTo>
                    <a:pt x="1934" y="2799"/>
                    <a:pt x="1942" y="2851"/>
                    <a:pt x="1943" y="2902"/>
                  </a:cubicBezTo>
                  <a:cubicBezTo>
                    <a:pt x="1947" y="2956"/>
                    <a:pt x="1942" y="3005"/>
                    <a:pt x="1934" y="3052"/>
                  </a:cubicBezTo>
                  <a:cubicBezTo>
                    <a:pt x="1929" y="3080"/>
                    <a:pt x="1913" y="3107"/>
                    <a:pt x="1899" y="3137"/>
                  </a:cubicBezTo>
                  <a:cubicBezTo>
                    <a:pt x="1889" y="3154"/>
                    <a:pt x="1880" y="3172"/>
                    <a:pt x="1873" y="3191"/>
                  </a:cubicBezTo>
                  <a:lnTo>
                    <a:pt x="1859" y="3223"/>
                  </a:lnTo>
                  <a:cubicBezTo>
                    <a:pt x="1845" y="3257"/>
                    <a:pt x="1831" y="3293"/>
                    <a:pt x="1809" y="3326"/>
                  </a:cubicBezTo>
                  <a:lnTo>
                    <a:pt x="1786" y="3363"/>
                  </a:lnTo>
                  <a:cubicBezTo>
                    <a:pt x="1767" y="3393"/>
                    <a:pt x="1747" y="3426"/>
                    <a:pt x="1723" y="3453"/>
                  </a:cubicBezTo>
                  <a:cubicBezTo>
                    <a:pt x="1706" y="3472"/>
                    <a:pt x="1683" y="3488"/>
                    <a:pt x="1659" y="3507"/>
                  </a:cubicBezTo>
                  <a:cubicBezTo>
                    <a:pt x="1641" y="3520"/>
                    <a:pt x="1621" y="3535"/>
                    <a:pt x="1603" y="3550"/>
                  </a:cubicBezTo>
                  <a:lnTo>
                    <a:pt x="1584" y="3568"/>
                  </a:lnTo>
                  <a:cubicBezTo>
                    <a:pt x="1553" y="3597"/>
                    <a:pt x="1522" y="3627"/>
                    <a:pt x="1487" y="3652"/>
                  </a:cubicBezTo>
                  <a:cubicBezTo>
                    <a:pt x="1470" y="3664"/>
                    <a:pt x="1455" y="3677"/>
                    <a:pt x="1438" y="3692"/>
                  </a:cubicBezTo>
                  <a:cubicBezTo>
                    <a:pt x="1414" y="3711"/>
                    <a:pt x="1390" y="3731"/>
                    <a:pt x="1364" y="3748"/>
                  </a:cubicBezTo>
                  <a:cubicBezTo>
                    <a:pt x="1337" y="3766"/>
                    <a:pt x="1306" y="3779"/>
                    <a:pt x="1276" y="3795"/>
                  </a:cubicBezTo>
                  <a:cubicBezTo>
                    <a:pt x="1261" y="3803"/>
                    <a:pt x="1245" y="3811"/>
                    <a:pt x="1220" y="3823"/>
                  </a:cubicBezTo>
                  <a:cubicBezTo>
                    <a:pt x="1179" y="3846"/>
                    <a:pt x="1136" y="3869"/>
                    <a:pt x="1088" y="3888"/>
                  </a:cubicBezTo>
                  <a:cubicBezTo>
                    <a:pt x="1066" y="3899"/>
                    <a:pt x="1040" y="3905"/>
                    <a:pt x="1013" y="3911"/>
                  </a:cubicBezTo>
                  <a:cubicBezTo>
                    <a:pt x="989" y="3917"/>
                    <a:pt x="964" y="3923"/>
                    <a:pt x="939" y="3932"/>
                  </a:cubicBezTo>
                  <a:cubicBezTo>
                    <a:pt x="921" y="3940"/>
                    <a:pt x="904" y="3946"/>
                    <a:pt x="886" y="3954"/>
                  </a:cubicBezTo>
                  <a:cubicBezTo>
                    <a:pt x="856" y="3966"/>
                    <a:pt x="825" y="3978"/>
                    <a:pt x="794" y="3989"/>
                  </a:cubicBezTo>
                  <a:cubicBezTo>
                    <a:pt x="771" y="3996"/>
                    <a:pt x="748" y="4004"/>
                    <a:pt x="725" y="4014"/>
                  </a:cubicBezTo>
                  <a:cubicBezTo>
                    <a:pt x="699" y="4025"/>
                    <a:pt x="674" y="4035"/>
                    <a:pt x="646" y="4043"/>
                  </a:cubicBezTo>
                  <a:cubicBezTo>
                    <a:pt x="597" y="4057"/>
                    <a:pt x="546" y="4067"/>
                    <a:pt x="494" y="4080"/>
                  </a:cubicBezTo>
                  <a:cubicBezTo>
                    <a:pt x="473" y="4083"/>
                    <a:pt x="451" y="4088"/>
                    <a:pt x="431" y="4094"/>
                  </a:cubicBezTo>
                  <a:cubicBezTo>
                    <a:pt x="402" y="4101"/>
                    <a:pt x="372" y="4110"/>
                    <a:pt x="342" y="4116"/>
                  </a:cubicBezTo>
                  <a:cubicBezTo>
                    <a:pt x="317" y="4120"/>
                    <a:pt x="291" y="4122"/>
                    <a:pt x="263" y="4123"/>
                  </a:cubicBezTo>
                  <a:cubicBezTo>
                    <a:pt x="238" y="4124"/>
                    <a:pt x="213" y="4126"/>
                    <a:pt x="186" y="4129"/>
                  </a:cubicBezTo>
                  <a:cubicBezTo>
                    <a:pt x="158" y="4134"/>
                    <a:pt x="129" y="4136"/>
                    <a:pt x="100" y="4138"/>
                  </a:cubicBezTo>
                  <a:cubicBezTo>
                    <a:pt x="77" y="4140"/>
                    <a:pt x="53" y="4141"/>
                    <a:pt x="31" y="4144"/>
                  </a:cubicBezTo>
                  <a:cubicBezTo>
                    <a:pt x="13" y="4147"/>
                    <a:pt x="1" y="4162"/>
                    <a:pt x="2" y="4180"/>
                  </a:cubicBezTo>
                  <a:cubicBezTo>
                    <a:pt x="3" y="4197"/>
                    <a:pt x="16" y="4209"/>
                    <a:pt x="33" y="4209"/>
                  </a:cubicBezTo>
                  <a:cubicBezTo>
                    <a:pt x="35" y="4209"/>
                    <a:pt x="37" y="4209"/>
                    <a:pt x="31" y="4203"/>
                  </a:cubicBezTo>
                  <a:cubicBezTo>
                    <a:pt x="53" y="4201"/>
                    <a:pt x="76" y="4198"/>
                    <a:pt x="99" y="4197"/>
                  </a:cubicBezTo>
                  <a:cubicBezTo>
                    <a:pt x="129" y="4196"/>
                    <a:pt x="159" y="4192"/>
                    <a:pt x="190" y="4189"/>
                  </a:cubicBezTo>
                  <a:cubicBezTo>
                    <a:pt x="213" y="4185"/>
                    <a:pt x="237" y="4184"/>
                    <a:pt x="261" y="4183"/>
                  </a:cubicBezTo>
                  <a:cubicBezTo>
                    <a:pt x="289" y="4180"/>
                    <a:pt x="319" y="4179"/>
                    <a:pt x="348" y="4174"/>
                  </a:cubicBezTo>
                  <a:cubicBezTo>
                    <a:pt x="380" y="4170"/>
                    <a:pt x="412" y="4161"/>
                    <a:pt x="443" y="4153"/>
                  </a:cubicBezTo>
                  <a:cubicBezTo>
                    <a:pt x="463" y="4147"/>
                    <a:pt x="485" y="4143"/>
                    <a:pt x="504" y="4138"/>
                  </a:cubicBezTo>
                  <a:cubicBezTo>
                    <a:pt x="558" y="4128"/>
                    <a:pt x="609" y="4116"/>
                    <a:pt x="658" y="4101"/>
                  </a:cubicBezTo>
                  <a:cubicBezTo>
                    <a:pt x="691" y="4094"/>
                    <a:pt x="719" y="4082"/>
                    <a:pt x="747" y="4070"/>
                  </a:cubicBezTo>
                  <a:cubicBezTo>
                    <a:pt x="767" y="4061"/>
                    <a:pt x="788" y="4052"/>
                    <a:pt x="808" y="4046"/>
                  </a:cubicBezTo>
                  <a:cubicBezTo>
                    <a:pt x="842" y="4035"/>
                    <a:pt x="874" y="4021"/>
                    <a:pt x="905" y="4009"/>
                  </a:cubicBezTo>
                  <a:cubicBezTo>
                    <a:pt x="924" y="4003"/>
                    <a:pt x="941" y="3996"/>
                    <a:pt x="957" y="3990"/>
                  </a:cubicBezTo>
                  <a:cubicBezTo>
                    <a:pt x="978" y="3983"/>
                    <a:pt x="1001" y="3978"/>
                    <a:pt x="1024" y="3972"/>
                  </a:cubicBezTo>
                  <a:cubicBezTo>
                    <a:pt x="1052" y="3966"/>
                    <a:pt x="1082" y="3958"/>
                    <a:pt x="1110" y="3946"/>
                  </a:cubicBezTo>
                  <a:cubicBezTo>
                    <a:pt x="1159" y="3925"/>
                    <a:pt x="1202" y="3902"/>
                    <a:pt x="1246" y="3880"/>
                  </a:cubicBezTo>
                  <a:lnTo>
                    <a:pt x="1254" y="3876"/>
                  </a:lnTo>
                  <a:cubicBezTo>
                    <a:pt x="1270" y="3868"/>
                    <a:pt x="1286" y="3859"/>
                    <a:pt x="1303" y="3852"/>
                  </a:cubicBezTo>
                  <a:cubicBezTo>
                    <a:pt x="1335" y="3835"/>
                    <a:pt x="1367" y="3820"/>
                    <a:pt x="1396" y="3802"/>
                  </a:cubicBezTo>
                  <a:cubicBezTo>
                    <a:pt x="1426" y="3784"/>
                    <a:pt x="1452" y="3761"/>
                    <a:pt x="1478" y="3740"/>
                  </a:cubicBezTo>
                  <a:cubicBezTo>
                    <a:pt x="1493" y="3728"/>
                    <a:pt x="1509" y="3714"/>
                    <a:pt x="1523" y="3704"/>
                  </a:cubicBezTo>
                  <a:cubicBezTo>
                    <a:pt x="1561" y="3676"/>
                    <a:pt x="1595" y="3646"/>
                    <a:pt x="1626" y="3617"/>
                  </a:cubicBezTo>
                  <a:lnTo>
                    <a:pt x="1645" y="3601"/>
                  </a:lnTo>
                  <a:cubicBezTo>
                    <a:pt x="1662" y="3587"/>
                    <a:pt x="1681" y="3573"/>
                    <a:pt x="1698" y="3561"/>
                  </a:cubicBezTo>
                  <a:cubicBezTo>
                    <a:pt x="1723" y="3542"/>
                    <a:pt x="1751" y="3522"/>
                    <a:pt x="1771" y="3498"/>
                  </a:cubicBezTo>
                  <a:cubicBezTo>
                    <a:pt x="1800" y="3465"/>
                    <a:pt x="1821" y="3432"/>
                    <a:pt x="1842" y="3398"/>
                  </a:cubicBezTo>
                  <a:cubicBezTo>
                    <a:pt x="1848" y="3386"/>
                    <a:pt x="1855" y="3373"/>
                    <a:pt x="1862" y="3363"/>
                  </a:cubicBezTo>
                  <a:cubicBezTo>
                    <a:pt x="1886" y="3325"/>
                    <a:pt x="1903" y="3286"/>
                    <a:pt x="1918" y="3247"/>
                  </a:cubicBezTo>
                  <a:lnTo>
                    <a:pt x="1933" y="3216"/>
                  </a:lnTo>
                  <a:cubicBezTo>
                    <a:pt x="1940" y="3199"/>
                    <a:pt x="1948" y="3184"/>
                    <a:pt x="1957" y="3168"/>
                  </a:cubicBezTo>
                  <a:cubicBezTo>
                    <a:pt x="1972" y="3136"/>
                    <a:pt x="1989" y="3102"/>
                    <a:pt x="1997" y="3066"/>
                  </a:cubicBezTo>
                  <a:cubicBezTo>
                    <a:pt x="2008" y="3014"/>
                    <a:pt x="2011" y="2957"/>
                    <a:pt x="2009" y="2900"/>
                  </a:cubicBezTo>
                  <a:cubicBezTo>
                    <a:pt x="2006" y="2840"/>
                    <a:pt x="1996" y="2785"/>
                    <a:pt x="1979" y="2735"/>
                  </a:cubicBezTo>
                  <a:cubicBezTo>
                    <a:pt x="1964" y="2690"/>
                    <a:pt x="1936" y="2658"/>
                    <a:pt x="1910" y="2624"/>
                  </a:cubicBezTo>
                  <a:cubicBezTo>
                    <a:pt x="1902" y="2615"/>
                    <a:pt x="1894" y="2604"/>
                    <a:pt x="1886" y="2596"/>
                  </a:cubicBezTo>
                  <a:cubicBezTo>
                    <a:pt x="1854" y="2551"/>
                    <a:pt x="1817" y="2517"/>
                    <a:pt x="1769" y="2483"/>
                  </a:cubicBezTo>
                  <a:cubicBezTo>
                    <a:pt x="1757" y="2475"/>
                    <a:pt x="1746" y="2465"/>
                    <a:pt x="1734" y="2457"/>
                  </a:cubicBezTo>
                  <a:cubicBezTo>
                    <a:pt x="1704" y="2434"/>
                    <a:pt x="1670" y="2406"/>
                    <a:pt x="1627" y="2392"/>
                  </a:cubicBezTo>
                  <a:cubicBezTo>
                    <a:pt x="1591" y="2380"/>
                    <a:pt x="1551" y="2380"/>
                    <a:pt x="1512" y="2380"/>
                  </a:cubicBezTo>
                  <a:cubicBezTo>
                    <a:pt x="1496" y="2380"/>
                    <a:pt x="1480" y="2380"/>
                    <a:pt x="1463" y="2379"/>
                  </a:cubicBezTo>
                  <a:cubicBezTo>
                    <a:pt x="1446" y="2378"/>
                    <a:pt x="1430" y="2374"/>
                    <a:pt x="1412" y="2372"/>
                  </a:cubicBezTo>
                  <a:cubicBezTo>
                    <a:pt x="1384" y="2367"/>
                    <a:pt x="1353" y="2362"/>
                    <a:pt x="1322" y="2362"/>
                  </a:cubicBezTo>
                  <a:cubicBezTo>
                    <a:pt x="1314" y="2362"/>
                    <a:pt x="1306" y="2362"/>
                    <a:pt x="1298" y="2363"/>
                  </a:cubicBezTo>
                  <a:cubicBezTo>
                    <a:pt x="1264" y="2368"/>
                    <a:pt x="1234" y="2384"/>
                    <a:pt x="1206" y="2398"/>
                  </a:cubicBezTo>
                  <a:cubicBezTo>
                    <a:pt x="1185" y="2409"/>
                    <a:pt x="1165" y="2420"/>
                    <a:pt x="1145" y="2426"/>
                  </a:cubicBezTo>
                  <a:cubicBezTo>
                    <a:pt x="1127" y="2430"/>
                    <a:pt x="1109" y="2434"/>
                    <a:pt x="1091" y="2435"/>
                  </a:cubicBezTo>
                  <a:cubicBezTo>
                    <a:pt x="1086" y="2435"/>
                    <a:pt x="1082" y="2436"/>
                    <a:pt x="1079" y="2436"/>
                  </a:cubicBezTo>
                  <a:cubicBezTo>
                    <a:pt x="1082" y="2427"/>
                    <a:pt x="1088" y="2418"/>
                    <a:pt x="1094" y="2409"/>
                  </a:cubicBezTo>
                  <a:lnTo>
                    <a:pt x="1110" y="2385"/>
                  </a:lnTo>
                  <a:cubicBezTo>
                    <a:pt x="1121" y="2367"/>
                    <a:pt x="1133" y="2349"/>
                    <a:pt x="1143" y="2329"/>
                  </a:cubicBezTo>
                  <a:cubicBezTo>
                    <a:pt x="1159" y="2305"/>
                    <a:pt x="1172" y="2281"/>
                    <a:pt x="1189" y="2257"/>
                  </a:cubicBezTo>
                  <a:cubicBezTo>
                    <a:pt x="1209" y="2226"/>
                    <a:pt x="1231" y="2194"/>
                    <a:pt x="1254" y="2163"/>
                  </a:cubicBezTo>
                  <a:lnTo>
                    <a:pt x="1276" y="2132"/>
                  </a:lnTo>
                  <a:cubicBezTo>
                    <a:pt x="1297" y="2105"/>
                    <a:pt x="1316" y="2077"/>
                    <a:pt x="1337" y="2051"/>
                  </a:cubicBezTo>
                  <a:lnTo>
                    <a:pt x="1367" y="2010"/>
                  </a:lnTo>
                  <a:cubicBezTo>
                    <a:pt x="1383" y="1990"/>
                    <a:pt x="1395" y="1968"/>
                    <a:pt x="1408" y="1948"/>
                  </a:cubicBezTo>
                  <a:cubicBezTo>
                    <a:pt x="1421" y="1926"/>
                    <a:pt x="1436" y="1903"/>
                    <a:pt x="1452" y="1882"/>
                  </a:cubicBezTo>
                  <a:cubicBezTo>
                    <a:pt x="1469" y="1859"/>
                    <a:pt x="1488" y="1839"/>
                    <a:pt x="1506" y="1816"/>
                  </a:cubicBezTo>
                  <a:cubicBezTo>
                    <a:pt x="1521" y="1799"/>
                    <a:pt x="1535" y="1781"/>
                    <a:pt x="1549" y="1764"/>
                  </a:cubicBezTo>
                  <a:cubicBezTo>
                    <a:pt x="1566" y="1744"/>
                    <a:pt x="1579" y="1725"/>
                    <a:pt x="1593" y="1703"/>
                  </a:cubicBezTo>
                  <a:cubicBezTo>
                    <a:pt x="1608" y="1683"/>
                    <a:pt x="1624" y="1660"/>
                    <a:pt x="1639" y="1640"/>
                  </a:cubicBezTo>
                  <a:cubicBezTo>
                    <a:pt x="1655" y="1623"/>
                    <a:pt x="1673" y="1610"/>
                    <a:pt x="1694" y="1594"/>
                  </a:cubicBezTo>
                  <a:cubicBezTo>
                    <a:pt x="1716" y="1578"/>
                    <a:pt x="1739" y="1561"/>
                    <a:pt x="1758" y="1540"/>
                  </a:cubicBezTo>
                  <a:cubicBezTo>
                    <a:pt x="1776" y="1520"/>
                    <a:pt x="1790" y="1497"/>
                    <a:pt x="1803" y="1477"/>
                  </a:cubicBezTo>
                  <a:cubicBezTo>
                    <a:pt x="1819" y="1454"/>
                    <a:pt x="1831" y="1434"/>
                    <a:pt x="1848" y="1416"/>
                  </a:cubicBezTo>
                  <a:cubicBezTo>
                    <a:pt x="1863" y="1398"/>
                    <a:pt x="1882" y="1382"/>
                    <a:pt x="1903" y="1368"/>
                  </a:cubicBezTo>
                  <a:cubicBezTo>
                    <a:pt x="1923" y="1352"/>
                    <a:pt x="1946" y="1336"/>
                    <a:pt x="1964" y="1316"/>
                  </a:cubicBezTo>
                  <a:cubicBezTo>
                    <a:pt x="1981" y="1297"/>
                    <a:pt x="1997" y="1279"/>
                    <a:pt x="2012" y="1260"/>
                  </a:cubicBezTo>
                  <a:cubicBezTo>
                    <a:pt x="2029" y="1240"/>
                    <a:pt x="2045" y="1219"/>
                    <a:pt x="2063" y="1200"/>
                  </a:cubicBezTo>
                  <a:cubicBezTo>
                    <a:pt x="2079" y="1185"/>
                    <a:pt x="2094" y="1169"/>
                    <a:pt x="2109" y="1152"/>
                  </a:cubicBezTo>
                  <a:cubicBezTo>
                    <a:pt x="2129" y="1131"/>
                    <a:pt x="2148" y="1110"/>
                    <a:pt x="2169" y="1090"/>
                  </a:cubicBezTo>
                  <a:cubicBezTo>
                    <a:pt x="2187" y="1072"/>
                    <a:pt x="2207" y="1058"/>
                    <a:pt x="2227" y="1041"/>
                  </a:cubicBezTo>
                  <a:cubicBezTo>
                    <a:pt x="2247" y="1025"/>
                    <a:pt x="2267" y="1010"/>
                    <a:pt x="2285" y="993"/>
                  </a:cubicBezTo>
                  <a:cubicBezTo>
                    <a:pt x="2303" y="975"/>
                    <a:pt x="2320" y="957"/>
                    <a:pt x="2336" y="938"/>
                  </a:cubicBezTo>
                  <a:cubicBezTo>
                    <a:pt x="2354" y="918"/>
                    <a:pt x="2371" y="898"/>
                    <a:pt x="2389" y="882"/>
                  </a:cubicBezTo>
                  <a:cubicBezTo>
                    <a:pt x="2409" y="865"/>
                    <a:pt x="2430" y="849"/>
                    <a:pt x="2451" y="835"/>
                  </a:cubicBezTo>
                  <a:cubicBezTo>
                    <a:pt x="2472" y="821"/>
                    <a:pt x="2492" y="807"/>
                    <a:pt x="2510" y="791"/>
                  </a:cubicBezTo>
                  <a:cubicBezTo>
                    <a:pt x="2530" y="775"/>
                    <a:pt x="2548" y="757"/>
                    <a:pt x="2565" y="739"/>
                  </a:cubicBezTo>
                  <a:cubicBezTo>
                    <a:pt x="2583" y="721"/>
                    <a:pt x="2601" y="703"/>
                    <a:pt x="2620" y="686"/>
                  </a:cubicBezTo>
                  <a:cubicBezTo>
                    <a:pt x="2641" y="671"/>
                    <a:pt x="2659" y="653"/>
                    <a:pt x="2677" y="635"/>
                  </a:cubicBezTo>
                  <a:cubicBezTo>
                    <a:pt x="2696" y="615"/>
                    <a:pt x="2714" y="598"/>
                    <a:pt x="2733" y="583"/>
                  </a:cubicBezTo>
                  <a:cubicBezTo>
                    <a:pt x="2751" y="569"/>
                    <a:pt x="2774" y="561"/>
                    <a:pt x="2799" y="551"/>
                  </a:cubicBezTo>
                  <a:cubicBezTo>
                    <a:pt x="2824" y="543"/>
                    <a:pt x="2849" y="533"/>
                    <a:pt x="2872" y="516"/>
                  </a:cubicBezTo>
                  <a:lnTo>
                    <a:pt x="2927" y="476"/>
                  </a:lnTo>
                  <a:cubicBezTo>
                    <a:pt x="2950" y="459"/>
                    <a:pt x="2972" y="442"/>
                    <a:pt x="2995" y="428"/>
                  </a:cubicBezTo>
                  <a:cubicBezTo>
                    <a:pt x="3019" y="412"/>
                    <a:pt x="3044" y="400"/>
                    <a:pt x="3069" y="388"/>
                  </a:cubicBezTo>
                  <a:cubicBezTo>
                    <a:pt x="3090" y="379"/>
                    <a:pt x="3110" y="368"/>
                    <a:pt x="3129" y="357"/>
                  </a:cubicBezTo>
                  <a:cubicBezTo>
                    <a:pt x="3174" y="332"/>
                    <a:pt x="3218" y="308"/>
                    <a:pt x="3261" y="285"/>
                  </a:cubicBezTo>
                  <a:cubicBezTo>
                    <a:pt x="3287" y="271"/>
                    <a:pt x="3308" y="255"/>
                    <a:pt x="3328" y="238"/>
                  </a:cubicBezTo>
                  <a:cubicBezTo>
                    <a:pt x="3347" y="222"/>
                    <a:pt x="3367" y="206"/>
                    <a:pt x="3387" y="198"/>
                  </a:cubicBezTo>
                  <a:cubicBezTo>
                    <a:pt x="3413" y="187"/>
                    <a:pt x="3438" y="179"/>
                    <a:pt x="3467" y="173"/>
                  </a:cubicBezTo>
                  <a:cubicBezTo>
                    <a:pt x="3489" y="166"/>
                    <a:pt x="3511" y="162"/>
                    <a:pt x="3533" y="155"/>
                  </a:cubicBezTo>
                  <a:cubicBezTo>
                    <a:pt x="3559" y="145"/>
                    <a:pt x="3588" y="141"/>
                    <a:pt x="3619" y="135"/>
                  </a:cubicBezTo>
                  <a:cubicBezTo>
                    <a:pt x="3639" y="132"/>
                    <a:pt x="3660" y="127"/>
                    <a:pt x="3679" y="122"/>
                  </a:cubicBezTo>
                  <a:cubicBezTo>
                    <a:pt x="3714" y="114"/>
                    <a:pt x="3751" y="109"/>
                    <a:pt x="3787" y="104"/>
                  </a:cubicBezTo>
                  <a:lnTo>
                    <a:pt x="3824" y="101"/>
                  </a:lnTo>
                  <a:cubicBezTo>
                    <a:pt x="3850" y="96"/>
                    <a:pt x="3873" y="90"/>
                    <a:pt x="3896" y="83"/>
                  </a:cubicBezTo>
                  <a:cubicBezTo>
                    <a:pt x="3921" y="73"/>
                    <a:pt x="3946" y="66"/>
                    <a:pt x="3970" y="66"/>
                  </a:cubicBezTo>
                  <a:cubicBezTo>
                    <a:pt x="3998" y="67"/>
                    <a:pt x="4026" y="72"/>
                    <a:pt x="4055" y="79"/>
                  </a:cubicBezTo>
                  <a:cubicBezTo>
                    <a:pt x="4076" y="85"/>
                    <a:pt x="4096" y="90"/>
                    <a:pt x="4116" y="92"/>
                  </a:cubicBezTo>
                  <a:cubicBezTo>
                    <a:pt x="4137" y="93"/>
                    <a:pt x="4155" y="96"/>
                    <a:pt x="4174" y="97"/>
                  </a:cubicBezTo>
                  <a:cubicBezTo>
                    <a:pt x="4206" y="98"/>
                    <a:pt x="4236" y="99"/>
                    <a:pt x="4264" y="109"/>
                  </a:cubicBezTo>
                  <a:cubicBezTo>
                    <a:pt x="4267" y="110"/>
                    <a:pt x="4270" y="110"/>
                    <a:pt x="4274" y="110"/>
                  </a:cubicBezTo>
                  <a:cubicBezTo>
                    <a:pt x="4288" y="110"/>
                    <a:pt x="4301" y="101"/>
                    <a:pt x="4304" y="87"/>
                  </a:cubicBezTo>
                  <a:cubicBezTo>
                    <a:pt x="4309" y="69"/>
                    <a:pt x="4300" y="53"/>
                    <a:pt x="4284" y="47"/>
                  </a:cubicBezTo>
                  <a:cubicBezTo>
                    <a:pt x="4248" y="36"/>
                    <a:pt x="4213" y="33"/>
                    <a:pt x="4179" y="32"/>
                  </a:cubicBezTo>
                  <a:cubicBezTo>
                    <a:pt x="4161" y="30"/>
                    <a:pt x="4143" y="30"/>
                    <a:pt x="4126" y="27"/>
                  </a:cubicBezTo>
                  <a:cubicBezTo>
                    <a:pt x="4108" y="24"/>
                    <a:pt x="4090" y="20"/>
                    <a:pt x="4072" y="15"/>
                  </a:cubicBezTo>
                  <a:cubicBezTo>
                    <a:pt x="4038" y="7"/>
                    <a:pt x="4007" y="0"/>
                    <a:pt x="39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1"/>
            <p:cNvSpPr/>
            <p:nvPr/>
          </p:nvSpPr>
          <p:spPr>
            <a:xfrm>
              <a:off x="3815400" y="2818775"/>
              <a:ext cx="663775" cy="821975"/>
            </a:xfrm>
            <a:custGeom>
              <a:avLst/>
              <a:gdLst/>
              <a:ahLst/>
              <a:cxnLst/>
              <a:rect l="l" t="t" r="r" b="b"/>
              <a:pathLst>
                <a:path w="26551" h="32879" extrusionOk="0">
                  <a:moveTo>
                    <a:pt x="8576" y="1"/>
                  </a:moveTo>
                  <a:cubicBezTo>
                    <a:pt x="8572" y="1"/>
                    <a:pt x="8568" y="1"/>
                    <a:pt x="8564" y="1"/>
                  </a:cubicBezTo>
                  <a:cubicBezTo>
                    <a:pt x="8511" y="1"/>
                    <a:pt x="8460" y="18"/>
                    <a:pt x="8408" y="20"/>
                  </a:cubicBezTo>
                  <a:cubicBezTo>
                    <a:pt x="8390" y="22"/>
                    <a:pt x="8373" y="22"/>
                    <a:pt x="8355" y="22"/>
                  </a:cubicBezTo>
                  <a:cubicBezTo>
                    <a:pt x="8341" y="22"/>
                    <a:pt x="8328" y="22"/>
                    <a:pt x="8314" y="22"/>
                  </a:cubicBezTo>
                  <a:cubicBezTo>
                    <a:pt x="8293" y="22"/>
                    <a:pt x="8273" y="22"/>
                    <a:pt x="8252" y="24"/>
                  </a:cubicBezTo>
                  <a:cubicBezTo>
                    <a:pt x="8200" y="30"/>
                    <a:pt x="8151" y="50"/>
                    <a:pt x="8099" y="57"/>
                  </a:cubicBezTo>
                  <a:cubicBezTo>
                    <a:pt x="8048" y="66"/>
                    <a:pt x="8000" y="87"/>
                    <a:pt x="7949" y="99"/>
                  </a:cubicBezTo>
                  <a:cubicBezTo>
                    <a:pt x="7898" y="111"/>
                    <a:pt x="7842" y="103"/>
                    <a:pt x="7794" y="117"/>
                  </a:cubicBezTo>
                  <a:cubicBezTo>
                    <a:pt x="7743" y="133"/>
                    <a:pt x="7697" y="156"/>
                    <a:pt x="7649" y="175"/>
                  </a:cubicBezTo>
                  <a:cubicBezTo>
                    <a:pt x="7600" y="195"/>
                    <a:pt x="7560" y="231"/>
                    <a:pt x="7513" y="254"/>
                  </a:cubicBezTo>
                  <a:cubicBezTo>
                    <a:pt x="7467" y="277"/>
                    <a:pt x="7414" y="287"/>
                    <a:pt x="7370" y="314"/>
                  </a:cubicBezTo>
                  <a:cubicBezTo>
                    <a:pt x="7325" y="340"/>
                    <a:pt x="7282" y="369"/>
                    <a:pt x="7240" y="401"/>
                  </a:cubicBezTo>
                  <a:cubicBezTo>
                    <a:pt x="7200" y="431"/>
                    <a:pt x="7162" y="469"/>
                    <a:pt x="7124" y="504"/>
                  </a:cubicBezTo>
                  <a:cubicBezTo>
                    <a:pt x="7086" y="539"/>
                    <a:pt x="7056" y="581"/>
                    <a:pt x="7021" y="619"/>
                  </a:cubicBezTo>
                  <a:cubicBezTo>
                    <a:pt x="6986" y="656"/>
                    <a:pt x="6936" y="681"/>
                    <a:pt x="6904" y="723"/>
                  </a:cubicBezTo>
                  <a:cubicBezTo>
                    <a:pt x="6871" y="786"/>
                    <a:pt x="6837" y="826"/>
                    <a:pt x="6808" y="871"/>
                  </a:cubicBezTo>
                  <a:cubicBezTo>
                    <a:pt x="6779" y="913"/>
                    <a:pt x="6773" y="970"/>
                    <a:pt x="6744" y="1014"/>
                  </a:cubicBezTo>
                  <a:cubicBezTo>
                    <a:pt x="6716" y="1056"/>
                    <a:pt x="6671" y="1088"/>
                    <a:pt x="6643" y="1132"/>
                  </a:cubicBezTo>
                  <a:cubicBezTo>
                    <a:pt x="6614" y="1175"/>
                    <a:pt x="6604" y="1230"/>
                    <a:pt x="6578" y="1273"/>
                  </a:cubicBezTo>
                  <a:cubicBezTo>
                    <a:pt x="6550" y="1315"/>
                    <a:pt x="6520" y="1358"/>
                    <a:pt x="6493" y="1401"/>
                  </a:cubicBezTo>
                  <a:cubicBezTo>
                    <a:pt x="6465" y="1444"/>
                    <a:pt x="6423" y="1479"/>
                    <a:pt x="6395" y="1521"/>
                  </a:cubicBezTo>
                  <a:cubicBezTo>
                    <a:pt x="6367" y="1564"/>
                    <a:pt x="6336" y="1606"/>
                    <a:pt x="6308" y="1648"/>
                  </a:cubicBezTo>
                  <a:cubicBezTo>
                    <a:pt x="6281" y="1691"/>
                    <a:pt x="6247" y="1732"/>
                    <a:pt x="6219" y="1774"/>
                  </a:cubicBezTo>
                  <a:cubicBezTo>
                    <a:pt x="6191" y="1817"/>
                    <a:pt x="6179" y="1871"/>
                    <a:pt x="6153" y="1915"/>
                  </a:cubicBezTo>
                  <a:cubicBezTo>
                    <a:pt x="6125" y="1958"/>
                    <a:pt x="6080" y="1991"/>
                    <a:pt x="6052" y="2035"/>
                  </a:cubicBezTo>
                  <a:cubicBezTo>
                    <a:pt x="6025" y="2078"/>
                    <a:pt x="6022" y="2138"/>
                    <a:pt x="5995" y="2181"/>
                  </a:cubicBezTo>
                  <a:cubicBezTo>
                    <a:pt x="5967" y="2225"/>
                    <a:pt x="5930" y="2261"/>
                    <a:pt x="5901" y="2305"/>
                  </a:cubicBezTo>
                  <a:cubicBezTo>
                    <a:pt x="5874" y="2350"/>
                    <a:pt x="5847" y="2393"/>
                    <a:pt x="5821" y="2437"/>
                  </a:cubicBezTo>
                  <a:cubicBezTo>
                    <a:pt x="5793" y="2480"/>
                    <a:pt x="5757" y="2519"/>
                    <a:pt x="5730" y="2563"/>
                  </a:cubicBezTo>
                  <a:cubicBezTo>
                    <a:pt x="5702" y="2606"/>
                    <a:pt x="5690" y="2660"/>
                    <a:pt x="5663" y="2703"/>
                  </a:cubicBezTo>
                  <a:cubicBezTo>
                    <a:pt x="5635" y="2747"/>
                    <a:pt x="5602" y="2786"/>
                    <a:pt x="5574" y="2829"/>
                  </a:cubicBezTo>
                  <a:cubicBezTo>
                    <a:pt x="5547" y="2873"/>
                    <a:pt x="5518" y="2915"/>
                    <a:pt x="5490" y="2960"/>
                  </a:cubicBezTo>
                  <a:cubicBezTo>
                    <a:pt x="5463" y="3004"/>
                    <a:pt x="5450" y="3055"/>
                    <a:pt x="5422" y="3099"/>
                  </a:cubicBezTo>
                  <a:cubicBezTo>
                    <a:pt x="5396" y="3143"/>
                    <a:pt x="5363" y="3184"/>
                    <a:pt x="5337" y="3228"/>
                  </a:cubicBezTo>
                  <a:cubicBezTo>
                    <a:pt x="5311" y="3271"/>
                    <a:pt x="5266" y="3305"/>
                    <a:pt x="5239" y="3349"/>
                  </a:cubicBezTo>
                  <a:cubicBezTo>
                    <a:pt x="5212" y="3392"/>
                    <a:pt x="5202" y="3446"/>
                    <a:pt x="5174" y="3491"/>
                  </a:cubicBezTo>
                  <a:cubicBezTo>
                    <a:pt x="5147" y="3534"/>
                    <a:pt x="5111" y="3573"/>
                    <a:pt x="5083" y="3617"/>
                  </a:cubicBezTo>
                  <a:cubicBezTo>
                    <a:pt x="5058" y="3660"/>
                    <a:pt x="5032" y="3706"/>
                    <a:pt x="5006" y="3750"/>
                  </a:cubicBezTo>
                  <a:cubicBezTo>
                    <a:pt x="4980" y="3793"/>
                    <a:pt x="4967" y="3847"/>
                    <a:pt x="4941" y="3890"/>
                  </a:cubicBezTo>
                  <a:cubicBezTo>
                    <a:pt x="4915" y="3934"/>
                    <a:pt x="4893" y="3981"/>
                    <a:pt x="4866" y="4027"/>
                  </a:cubicBezTo>
                  <a:cubicBezTo>
                    <a:pt x="4841" y="4071"/>
                    <a:pt x="4796" y="4105"/>
                    <a:pt x="4768" y="4150"/>
                  </a:cubicBezTo>
                  <a:cubicBezTo>
                    <a:pt x="4743" y="4193"/>
                    <a:pt x="4727" y="4245"/>
                    <a:pt x="4700" y="4289"/>
                  </a:cubicBezTo>
                  <a:cubicBezTo>
                    <a:pt x="4675" y="4332"/>
                    <a:pt x="4635" y="4371"/>
                    <a:pt x="4610" y="4415"/>
                  </a:cubicBezTo>
                  <a:cubicBezTo>
                    <a:pt x="4584" y="4458"/>
                    <a:pt x="4580" y="4518"/>
                    <a:pt x="4555" y="4561"/>
                  </a:cubicBezTo>
                  <a:cubicBezTo>
                    <a:pt x="4530" y="4607"/>
                    <a:pt x="4494" y="4646"/>
                    <a:pt x="4469" y="4690"/>
                  </a:cubicBezTo>
                  <a:cubicBezTo>
                    <a:pt x="4442" y="4736"/>
                    <a:pt x="4410" y="4775"/>
                    <a:pt x="4384" y="4821"/>
                  </a:cubicBezTo>
                  <a:cubicBezTo>
                    <a:pt x="4358" y="4865"/>
                    <a:pt x="4344" y="4916"/>
                    <a:pt x="4319" y="4961"/>
                  </a:cubicBezTo>
                  <a:cubicBezTo>
                    <a:pt x="4293" y="5007"/>
                    <a:pt x="4276" y="5056"/>
                    <a:pt x="4251" y="5100"/>
                  </a:cubicBezTo>
                  <a:cubicBezTo>
                    <a:pt x="4224" y="5146"/>
                    <a:pt x="4195" y="5189"/>
                    <a:pt x="4170" y="5234"/>
                  </a:cubicBezTo>
                  <a:cubicBezTo>
                    <a:pt x="4146" y="5280"/>
                    <a:pt x="4119" y="5323"/>
                    <a:pt x="4092" y="5368"/>
                  </a:cubicBezTo>
                  <a:cubicBezTo>
                    <a:pt x="4068" y="5414"/>
                    <a:pt x="4031" y="5452"/>
                    <a:pt x="4006" y="5498"/>
                  </a:cubicBezTo>
                  <a:cubicBezTo>
                    <a:pt x="3982" y="5542"/>
                    <a:pt x="3959" y="5590"/>
                    <a:pt x="3935" y="5634"/>
                  </a:cubicBezTo>
                  <a:cubicBezTo>
                    <a:pt x="3911" y="5681"/>
                    <a:pt x="3888" y="5725"/>
                    <a:pt x="3862" y="5773"/>
                  </a:cubicBezTo>
                  <a:cubicBezTo>
                    <a:pt x="3838" y="5819"/>
                    <a:pt x="3806" y="5859"/>
                    <a:pt x="3782" y="5906"/>
                  </a:cubicBezTo>
                  <a:cubicBezTo>
                    <a:pt x="3758" y="5952"/>
                    <a:pt x="3757" y="6009"/>
                    <a:pt x="3733" y="6055"/>
                  </a:cubicBezTo>
                  <a:cubicBezTo>
                    <a:pt x="3708" y="6100"/>
                    <a:pt x="3667" y="6137"/>
                    <a:pt x="3644" y="6183"/>
                  </a:cubicBezTo>
                  <a:cubicBezTo>
                    <a:pt x="3620" y="6228"/>
                    <a:pt x="3590" y="6270"/>
                    <a:pt x="3565" y="6316"/>
                  </a:cubicBezTo>
                  <a:cubicBezTo>
                    <a:pt x="3541" y="6361"/>
                    <a:pt x="3516" y="6407"/>
                    <a:pt x="3492" y="6452"/>
                  </a:cubicBezTo>
                  <a:cubicBezTo>
                    <a:pt x="3467" y="6498"/>
                    <a:pt x="3456" y="6551"/>
                    <a:pt x="3433" y="6596"/>
                  </a:cubicBezTo>
                  <a:cubicBezTo>
                    <a:pt x="3410" y="6642"/>
                    <a:pt x="3392" y="6692"/>
                    <a:pt x="3369" y="6737"/>
                  </a:cubicBezTo>
                  <a:cubicBezTo>
                    <a:pt x="3346" y="6783"/>
                    <a:pt x="3312" y="6824"/>
                    <a:pt x="3289" y="6870"/>
                  </a:cubicBezTo>
                  <a:cubicBezTo>
                    <a:pt x="3266" y="6917"/>
                    <a:pt x="3238" y="6961"/>
                    <a:pt x="3217" y="7008"/>
                  </a:cubicBezTo>
                  <a:cubicBezTo>
                    <a:pt x="3194" y="7055"/>
                    <a:pt x="3186" y="7109"/>
                    <a:pt x="3163" y="7155"/>
                  </a:cubicBezTo>
                  <a:cubicBezTo>
                    <a:pt x="3140" y="7202"/>
                    <a:pt x="3098" y="7238"/>
                    <a:pt x="3075" y="7285"/>
                  </a:cubicBezTo>
                  <a:cubicBezTo>
                    <a:pt x="3053" y="7333"/>
                    <a:pt x="3037" y="7382"/>
                    <a:pt x="3014" y="7427"/>
                  </a:cubicBezTo>
                  <a:cubicBezTo>
                    <a:pt x="2993" y="7474"/>
                    <a:pt x="2979" y="7524"/>
                    <a:pt x="2956" y="7571"/>
                  </a:cubicBezTo>
                  <a:cubicBezTo>
                    <a:pt x="2933" y="7618"/>
                    <a:pt x="2920" y="7668"/>
                    <a:pt x="2897" y="7715"/>
                  </a:cubicBezTo>
                  <a:cubicBezTo>
                    <a:pt x="2874" y="7763"/>
                    <a:pt x="2854" y="7809"/>
                    <a:pt x="2831" y="7856"/>
                  </a:cubicBezTo>
                  <a:cubicBezTo>
                    <a:pt x="2811" y="7903"/>
                    <a:pt x="2770" y="7941"/>
                    <a:pt x="2749" y="7988"/>
                  </a:cubicBezTo>
                  <a:cubicBezTo>
                    <a:pt x="2727" y="8035"/>
                    <a:pt x="2726" y="8091"/>
                    <a:pt x="2704" y="8138"/>
                  </a:cubicBezTo>
                  <a:cubicBezTo>
                    <a:pt x="2684" y="8184"/>
                    <a:pt x="2650" y="8227"/>
                    <a:pt x="2629" y="8274"/>
                  </a:cubicBezTo>
                  <a:cubicBezTo>
                    <a:pt x="2607" y="8321"/>
                    <a:pt x="2595" y="8372"/>
                    <a:pt x="2575" y="8419"/>
                  </a:cubicBezTo>
                  <a:cubicBezTo>
                    <a:pt x="2553" y="8466"/>
                    <a:pt x="2529" y="8514"/>
                    <a:pt x="2509" y="8560"/>
                  </a:cubicBezTo>
                  <a:cubicBezTo>
                    <a:pt x="2489" y="8607"/>
                    <a:pt x="2447" y="8647"/>
                    <a:pt x="2426" y="8693"/>
                  </a:cubicBezTo>
                  <a:cubicBezTo>
                    <a:pt x="2405" y="8740"/>
                    <a:pt x="2389" y="8790"/>
                    <a:pt x="2369" y="8837"/>
                  </a:cubicBezTo>
                  <a:cubicBezTo>
                    <a:pt x="2347" y="8884"/>
                    <a:pt x="2330" y="8934"/>
                    <a:pt x="2311" y="8981"/>
                  </a:cubicBezTo>
                  <a:cubicBezTo>
                    <a:pt x="2291" y="9028"/>
                    <a:pt x="2272" y="9077"/>
                    <a:pt x="2250" y="9123"/>
                  </a:cubicBezTo>
                  <a:cubicBezTo>
                    <a:pt x="2231" y="9170"/>
                    <a:pt x="2215" y="9220"/>
                    <a:pt x="2194" y="9268"/>
                  </a:cubicBezTo>
                  <a:cubicBezTo>
                    <a:pt x="2175" y="9317"/>
                    <a:pt x="2164" y="9369"/>
                    <a:pt x="2145" y="9416"/>
                  </a:cubicBezTo>
                  <a:cubicBezTo>
                    <a:pt x="2124" y="9464"/>
                    <a:pt x="2106" y="9510"/>
                    <a:pt x="2087" y="9559"/>
                  </a:cubicBezTo>
                  <a:cubicBezTo>
                    <a:pt x="2067" y="9607"/>
                    <a:pt x="2033" y="9650"/>
                    <a:pt x="2015" y="9697"/>
                  </a:cubicBezTo>
                  <a:cubicBezTo>
                    <a:pt x="1996" y="9745"/>
                    <a:pt x="1982" y="9795"/>
                    <a:pt x="1963" y="9844"/>
                  </a:cubicBezTo>
                  <a:cubicBezTo>
                    <a:pt x="1942" y="9892"/>
                    <a:pt x="1923" y="9939"/>
                    <a:pt x="1905" y="9988"/>
                  </a:cubicBezTo>
                  <a:cubicBezTo>
                    <a:pt x="1887" y="10036"/>
                    <a:pt x="1869" y="10085"/>
                    <a:pt x="1849" y="10133"/>
                  </a:cubicBezTo>
                  <a:cubicBezTo>
                    <a:pt x="1831" y="10181"/>
                    <a:pt x="1801" y="10225"/>
                    <a:pt x="1783" y="10273"/>
                  </a:cubicBezTo>
                  <a:cubicBezTo>
                    <a:pt x="1764" y="10322"/>
                    <a:pt x="1769" y="10380"/>
                    <a:pt x="1751" y="10429"/>
                  </a:cubicBezTo>
                  <a:cubicBezTo>
                    <a:pt x="1733" y="10477"/>
                    <a:pt x="1692" y="10516"/>
                    <a:pt x="1674" y="10567"/>
                  </a:cubicBezTo>
                  <a:cubicBezTo>
                    <a:pt x="1655" y="10615"/>
                    <a:pt x="1644" y="10666"/>
                    <a:pt x="1626" y="10714"/>
                  </a:cubicBezTo>
                  <a:cubicBezTo>
                    <a:pt x="1608" y="10763"/>
                    <a:pt x="1596" y="10812"/>
                    <a:pt x="1578" y="10863"/>
                  </a:cubicBezTo>
                  <a:cubicBezTo>
                    <a:pt x="1560" y="10912"/>
                    <a:pt x="1534" y="10957"/>
                    <a:pt x="1517" y="11006"/>
                  </a:cubicBezTo>
                  <a:cubicBezTo>
                    <a:pt x="1500" y="11055"/>
                    <a:pt x="1480" y="11103"/>
                    <a:pt x="1463" y="11152"/>
                  </a:cubicBezTo>
                  <a:cubicBezTo>
                    <a:pt x="1446" y="11200"/>
                    <a:pt x="1436" y="11252"/>
                    <a:pt x="1419" y="11301"/>
                  </a:cubicBezTo>
                  <a:cubicBezTo>
                    <a:pt x="1402" y="11349"/>
                    <a:pt x="1395" y="11402"/>
                    <a:pt x="1378" y="11451"/>
                  </a:cubicBezTo>
                  <a:cubicBezTo>
                    <a:pt x="1361" y="11499"/>
                    <a:pt x="1327" y="11543"/>
                    <a:pt x="1310" y="11591"/>
                  </a:cubicBezTo>
                  <a:cubicBezTo>
                    <a:pt x="1293" y="11640"/>
                    <a:pt x="1285" y="11691"/>
                    <a:pt x="1269" y="11742"/>
                  </a:cubicBezTo>
                  <a:cubicBezTo>
                    <a:pt x="1252" y="11790"/>
                    <a:pt x="1252" y="11844"/>
                    <a:pt x="1237" y="11894"/>
                  </a:cubicBezTo>
                  <a:cubicBezTo>
                    <a:pt x="1222" y="11944"/>
                    <a:pt x="1194" y="11987"/>
                    <a:pt x="1178" y="12038"/>
                  </a:cubicBezTo>
                  <a:cubicBezTo>
                    <a:pt x="1164" y="12088"/>
                    <a:pt x="1148" y="12136"/>
                    <a:pt x="1133" y="12186"/>
                  </a:cubicBezTo>
                  <a:cubicBezTo>
                    <a:pt x="1118" y="12236"/>
                    <a:pt x="1115" y="12289"/>
                    <a:pt x="1099" y="12339"/>
                  </a:cubicBezTo>
                  <a:cubicBezTo>
                    <a:pt x="1085" y="12390"/>
                    <a:pt x="1045" y="12432"/>
                    <a:pt x="1030" y="12480"/>
                  </a:cubicBezTo>
                  <a:cubicBezTo>
                    <a:pt x="1015" y="12530"/>
                    <a:pt x="1021" y="12586"/>
                    <a:pt x="1007" y="12634"/>
                  </a:cubicBezTo>
                  <a:cubicBezTo>
                    <a:pt x="992" y="12684"/>
                    <a:pt x="986" y="12736"/>
                    <a:pt x="972" y="12786"/>
                  </a:cubicBezTo>
                  <a:cubicBezTo>
                    <a:pt x="959" y="12835"/>
                    <a:pt x="921" y="12878"/>
                    <a:pt x="906" y="12929"/>
                  </a:cubicBezTo>
                  <a:cubicBezTo>
                    <a:pt x="892" y="12978"/>
                    <a:pt x="889" y="13031"/>
                    <a:pt x="875" y="13081"/>
                  </a:cubicBezTo>
                  <a:cubicBezTo>
                    <a:pt x="862" y="13131"/>
                    <a:pt x="838" y="13178"/>
                    <a:pt x="824" y="13228"/>
                  </a:cubicBezTo>
                  <a:cubicBezTo>
                    <a:pt x="811" y="13277"/>
                    <a:pt x="804" y="13329"/>
                    <a:pt x="791" y="13379"/>
                  </a:cubicBezTo>
                  <a:cubicBezTo>
                    <a:pt x="777" y="13429"/>
                    <a:pt x="758" y="13477"/>
                    <a:pt x="746" y="13528"/>
                  </a:cubicBezTo>
                  <a:cubicBezTo>
                    <a:pt x="734" y="13578"/>
                    <a:pt x="736" y="13632"/>
                    <a:pt x="723" y="13682"/>
                  </a:cubicBezTo>
                  <a:cubicBezTo>
                    <a:pt x="711" y="13732"/>
                    <a:pt x="686" y="13779"/>
                    <a:pt x="674" y="13831"/>
                  </a:cubicBezTo>
                  <a:cubicBezTo>
                    <a:pt x="662" y="13881"/>
                    <a:pt x="673" y="13936"/>
                    <a:pt x="661" y="13986"/>
                  </a:cubicBezTo>
                  <a:cubicBezTo>
                    <a:pt x="649" y="14037"/>
                    <a:pt x="623" y="14083"/>
                    <a:pt x="611" y="14135"/>
                  </a:cubicBezTo>
                  <a:cubicBezTo>
                    <a:pt x="599" y="14185"/>
                    <a:pt x="576" y="14233"/>
                    <a:pt x="564" y="14283"/>
                  </a:cubicBezTo>
                  <a:cubicBezTo>
                    <a:pt x="553" y="14334"/>
                    <a:pt x="562" y="14389"/>
                    <a:pt x="552" y="14439"/>
                  </a:cubicBezTo>
                  <a:cubicBezTo>
                    <a:pt x="541" y="14489"/>
                    <a:pt x="528" y="14539"/>
                    <a:pt x="517" y="14590"/>
                  </a:cubicBezTo>
                  <a:cubicBezTo>
                    <a:pt x="506" y="14640"/>
                    <a:pt x="496" y="14692"/>
                    <a:pt x="485" y="14742"/>
                  </a:cubicBezTo>
                  <a:cubicBezTo>
                    <a:pt x="474" y="14791"/>
                    <a:pt x="459" y="14842"/>
                    <a:pt x="449" y="14893"/>
                  </a:cubicBezTo>
                  <a:cubicBezTo>
                    <a:pt x="438" y="14945"/>
                    <a:pt x="421" y="14994"/>
                    <a:pt x="410" y="15045"/>
                  </a:cubicBezTo>
                  <a:cubicBezTo>
                    <a:pt x="402" y="15097"/>
                    <a:pt x="407" y="15149"/>
                    <a:pt x="397" y="15201"/>
                  </a:cubicBezTo>
                  <a:cubicBezTo>
                    <a:pt x="388" y="15252"/>
                    <a:pt x="364" y="15299"/>
                    <a:pt x="354" y="15351"/>
                  </a:cubicBezTo>
                  <a:cubicBezTo>
                    <a:pt x="346" y="15402"/>
                    <a:pt x="353" y="15455"/>
                    <a:pt x="345" y="15506"/>
                  </a:cubicBezTo>
                  <a:cubicBezTo>
                    <a:pt x="335" y="15558"/>
                    <a:pt x="318" y="15607"/>
                    <a:pt x="310" y="15657"/>
                  </a:cubicBezTo>
                  <a:cubicBezTo>
                    <a:pt x="300" y="15709"/>
                    <a:pt x="300" y="15760"/>
                    <a:pt x="292" y="15812"/>
                  </a:cubicBezTo>
                  <a:cubicBezTo>
                    <a:pt x="284" y="15863"/>
                    <a:pt x="255" y="15911"/>
                    <a:pt x="248" y="15963"/>
                  </a:cubicBezTo>
                  <a:cubicBezTo>
                    <a:pt x="239" y="16014"/>
                    <a:pt x="227" y="16063"/>
                    <a:pt x="220" y="16115"/>
                  </a:cubicBezTo>
                  <a:cubicBezTo>
                    <a:pt x="213" y="16166"/>
                    <a:pt x="213" y="16218"/>
                    <a:pt x="206" y="16269"/>
                  </a:cubicBezTo>
                  <a:cubicBezTo>
                    <a:pt x="197" y="16321"/>
                    <a:pt x="195" y="16372"/>
                    <a:pt x="187" y="16424"/>
                  </a:cubicBezTo>
                  <a:cubicBezTo>
                    <a:pt x="181" y="16475"/>
                    <a:pt x="169" y="16526"/>
                    <a:pt x="163" y="16577"/>
                  </a:cubicBezTo>
                  <a:cubicBezTo>
                    <a:pt x="157" y="16629"/>
                    <a:pt x="163" y="16681"/>
                    <a:pt x="157" y="16733"/>
                  </a:cubicBezTo>
                  <a:cubicBezTo>
                    <a:pt x="151" y="16784"/>
                    <a:pt x="149" y="16836"/>
                    <a:pt x="143" y="16887"/>
                  </a:cubicBezTo>
                  <a:cubicBezTo>
                    <a:pt x="136" y="16939"/>
                    <a:pt x="134" y="16990"/>
                    <a:pt x="128" y="17042"/>
                  </a:cubicBezTo>
                  <a:cubicBezTo>
                    <a:pt x="123" y="17093"/>
                    <a:pt x="97" y="17144"/>
                    <a:pt x="92" y="17194"/>
                  </a:cubicBezTo>
                  <a:cubicBezTo>
                    <a:pt x="87" y="17247"/>
                    <a:pt x="105" y="17301"/>
                    <a:pt x="100" y="17352"/>
                  </a:cubicBezTo>
                  <a:lnTo>
                    <a:pt x="87" y="17507"/>
                  </a:lnTo>
                  <a:cubicBezTo>
                    <a:pt x="82" y="17558"/>
                    <a:pt x="57" y="17607"/>
                    <a:pt x="52" y="17660"/>
                  </a:cubicBezTo>
                  <a:cubicBezTo>
                    <a:pt x="49" y="17710"/>
                    <a:pt x="50" y="17764"/>
                    <a:pt x="48" y="17816"/>
                  </a:cubicBezTo>
                  <a:cubicBezTo>
                    <a:pt x="44" y="17867"/>
                    <a:pt x="55" y="17920"/>
                    <a:pt x="52" y="17971"/>
                  </a:cubicBezTo>
                  <a:cubicBezTo>
                    <a:pt x="49" y="18023"/>
                    <a:pt x="32" y="18074"/>
                    <a:pt x="30" y="18126"/>
                  </a:cubicBezTo>
                  <a:cubicBezTo>
                    <a:pt x="26" y="18177"/>
                    <a:pt x="27" y="18229"/>
                    <a:pt x="26" y="18282"/>
                  </a:cubicBezTo>
                  <a:cubicBezTo>
                    <a:pt x="25" y="18333"/>
                    <a:pt x="27" y="18385"/>
                    <a:pt x="25" y="18437"/>
                  </a:cubicBezTo>
                  <a:cubicBezTo>
                    <a:pt x="24" y="18489"/>
                    <a:pt x="7" y="18540"/>
                    <a:pt x="6" y="18592"/>
                  </a:cubicBezTo>
                  <a:cubicBezTo>
                    <a:pt x="3" y="18643"/>
                    <a:pt x="31" y="18696"/>
                    <a:pt x="31" y="18748"/>
                  </a:cubicBezTo>
                  <a:cubicBezTo>
                    <a:pt x="30" y="18799"/>
                    <a:pt x="19" y="18851"/>
                    <a:pt x="18" y="18902"/>
                  </a:cubicBezTo>
                  <a:cubicBezTo>
                    <a:pt x="18" y="18954"/>
                    <a:pt x="1" y="19005"/>
                    <a:pt x="1" y="19059"/>
                  </a:cubicBezTo>
                  <a:cubicBezTo>
                    <a:pt x="1" y="19109"/>
                    <a:pt x="20" y="19161"/>
                    <a:pt x="20" y="19215"/>
                  </a:cubicBezTo>
                  <a:cubicBezTo>
                    <a:pt x="20" y="19266"/>
                    <a:pt x="13" y="19318"/>
                    <a:pt x="13" y="19370"/>
                  </a:cubicBezTo>
                  <a:cubicBezTo>
                    <a:pt x="13" y="19422"/>
                    <a:pt x="24" y="19473"/>
                    <a:pt x="25" y="19525"/>
                  </a:cubicBezTo>
                  <a:cubicBezTo>
                    <a:pt x="26" y="19576"/>
                    <a:pt x="18" y="19628"/>
                    <a:pt x="19" y="19681"/>
                  </a:cubicBezTo>
                  <a:cubicBezTo>
                    <a:pt x="20" y="19732"/>
                    <a:pt x="18" y="19784"/>
                    <a:pt x="19" y="19836"/>
                  </a:cubicBezTo>
                  <a:cubicBezTo>
                    <a:pt x="20" y="19888"/>
                    <a:pt x="18" y="19942"/>
                    <a:pt x="19" y="19992"/>
                  </a:cubicBezTo>
                  <a:cubicBezTo>
                    <a:pt x="20" y="20044"/>
                    <a:pt x="44" y="20095"/>
                    <a:pt x="48" y="20147"/>
                  </a:cubicBezTo>
                  <a:cubicBezTo>
                    <a:pt x="50" y="20198"/>
                    <a:pt x="48" y="20250"/>
                    <a:pt x="50" y="20302"/>
                  </a:cubicBezTo>
                  <a:cubicBezTo>
                    <a:pt x="54" y="20355"/>
                    <a:pt x="67" y="20405"/>
                    <a:pt x="70" y="20458"/>
                  </a:cubicBezTo>
                  <a:cubicBezTo>
                    <a:pt x="73" y="20508"/>
                    <a:pt x="60" y="20562"/>
                    <a:pt x="64" y="20614"/>
                  </a:cubicBezTo>
                  <a:cubicBezTo>
                    <a:pt x="69" y="20665"/>
                    <a:pt x="61" y="20718"/>
                    <a:pt x="66" y="20769"/>
                  </a:cubicBezTo>
                  <a:cubicBezTo>
                    <a:pt x="70" y="20821"/>
                    <a:pt x="76" y="20872"/>
                    <a:pt x="81" y="20924"/>
                  </a:cubicBezTo>
                  <a:cubicBezTo>
                    <a:pt x="86" y="20975"/>
                    <a:pt x="106" y="21026"/>
                    <a:pt x="111" y="21076"/>
                  </a:cubicBezTo>
                  <a:cubicBezTo>
                    <a:pt x="116" y="21129"/>
                    <a:pt x="111" y="21181"/>
                    <a:pt x="117" y="21233"/>
                  </a:cubicBezTo>
                  <a:cubicBezTo>
                    <a:pt x="123" y="21284"/>
                    <a:pt x="141" y="21334"/>
                    <a:pt x="147" y="21385"/>
                  </a:cubicBezTo>
                  <a:cubicBezTo>
                    <a:pt x="153" y="21437"/>
                    <a:pt x="139" y="21492"/>
                    <a:pt x="145" y="21543"/>
                  </a:cubicBezTo>
                  <a:cubicBezTo>
                    <a:pt x="151" y="21595"/>
                    <a:pt x="166" y="21645"/>
                    <a:pt x="172" y="21695"/>
                  </a:cubicBezTo>
                  <a:cubicBezTo>
                    <a:pt x="179" y="21747"/>
                    <a:pt x="196" y="21797"/>
                    <a:pt x="202" y="21849"/>
                  </a:cubicBezTo>
                  <a:cubicBezTo>
                    <a:pt x="209" y="21900"/>
                    <a:pt x="208" y="21953"/>
                    <a:pt x="215" y="22003"/>
                  </a:cubicBezTo>
                  <a:cubicBezTo>
                    <a:pt x="224" y="22055"/>
                    <a:pt x="248" y="22104"/>
                    <a:pt x="256" y="22154"/>
                  </a:cubicBezTo>
                  <a:cubicBezTo>
                    <a:pt x="264" y="22207"/>
                    <a:pt x="264" y="22257"/>
                    <a:pt x="273" y="22309"/>
                  </a:cubicBezTo>
                  <a:cubicBezTo>
                    <a:pt x="282" y="22360"/>
                    <a:pt x="279" y="22414"/>
                    <a:pt x="288" y="22463"/>
                  </a:cubicBezTo>
                  <a:cubicBezTo>
                    <a:pt x="298" y="22515"/>
                    <a:pt x="304" y="22566"/>
                    <a:pt x="312" y="22616"/>
                  </a:cubicBezTo>
                  <a:cubicBezTo>
                    <a:pt x="322" y="22668"/>
                    <a:pt x="336" y="22718"/>
                    <a:pt x="347" y="22767"/>
                  </a:cubicBezTo>
                  <a:cubicBezTo>
                    <a:pt x="358" y="22819"/>
                    <a:pt x="375" y="22868"/>
                    <a:pt x="385" y="22919"/>
                  </a:cubicBezTo>
                  <a:cubicBezTo>
                    <a:pt x="396" y="22970"/>
                    <a:pt x="393" y="23024"/>
                    <a:pt x="405" y="23074"/>
                  </a:cubicBezTo>
                  <a:cubicBezTo>
                    <a:pt x="415" y="23123"/>
                    <a:pt x="442" y="23172"/>
                    <a:pt x="454" y="23222"/>
                  </a:cubicBezTo>
                  <a:cubicBezTo>
                    <a:pt x="464" y="23272"/>
                    <a:pt x="474" y="23323"/>
                    <a:pt x="487" y="23373"/>
                  </a:cubicBezTo>
                  <a:cubicBezTo>
                    <a:pt x="499" y="23424"/>
                    <a:pt x="514" y="23473"/>
                    <a:pt x="526" y="23523"/>
                  </a:cubicBezTo>
                  <a:cubicBezTo>
                    <a:pt x="539" y="23573"/>
                    <a:pt x="554" y="23624"/>
                    <a:pt x="566" y="23673"/>
                  </a:cubicBezTo>
                  <a:cubicBezTo>
                    <a:pt x="579" y="23723"/>
                    <a:pt x="579" y="23777"/>
                    <a:pt x="591" y="23827"/>
                  </a:cubicBezTo>
                  <a:cubicBezTo>
                    <a:pt x="605" y="23878"/>
                    <a:pt x="609" y="23930"/>
                    <a:pt x="621" y="23981"/>
                  </a:cubicBezTo>
                  <a:lnTo>
                    <a:pt x="662" y="24130"/>
                  </a:lnTo>
                  <a:cubicBezTo>
                    <a:pt x="675" y="24181"/>
                    <a:pt x="694" y="24229"/>
                    <a:pt x="709" y="24279"/>
                  </a:cubicBezTo>
                  <a:cubicBezTo>
                    <a:pt x="723" y="24329"/>
                    <a:pt x="735" y="24378"/>
                    <a:pt x="748" y="24429"/>
                  </a:cubicBezTo>
                  <a:cubicBezTo>
                    <a:pt x="764" y="24479"/>
                    <a:pt x="806" y="24520"/>
                    <a:pt x="821" y="24570"/>
                  </a:cubicBezTo>
                  <a:cubicBezTo>
                    <a:pt x="837" y="24619"/>
                    <a:pt x="849" y="24669"/>
                    <a:pt x="866" y="24717"/>
                  </a:cubicBezTo>
                  <a:cubicBezTo>
                    <a:pt x="880" y="24768"/>
                    <a:pt x="900" y="24814"/>
                    <a:pt x="917" y="24865"/>
                  </a:cubicBezTo>
                  <a:cubicBezTo>
                    <a:pt x="933" y="24914"/>
                    <a:pt x="933" y="24968"/>
                    <a:pt x="950" y="25018"/>
                  </a:cubicBezTo>
                  <a:cubicBezTo>
                    <a:pt x="966" y="25066"/>
                    <a:pt x="994" y="25111"/>
                    <a:pt x="1011" y="25162"/>
                  </a:cubicBezTo>
                  <a:cubicBezTo>
                    <a:pt x="1027" y="25210"/>
                    <a:pt x="1041" y="25260"/>
                    <a:pt x="1057" y="25310"/>
                  </a:cubicBezTo>
                  <a:cubicBezTo>
                    <a:pt x="1074" y="25358"/>
                    <a:pt x="1099" y="25404"/>
                    <a:pt x="1118" y="25454"/>
                  </a:cubicBezTo>
                  <a:cubicBezTo>
                    <a:pt x="1136" y="25502"/>
                    <a:pt x="1142" y="25556"/>
                    <a:pt x="1160" y="25604"/>
                  </a:cubicBezTo>
                  <a:cubicBezTo>
                    <a:pt x="1178" y="25652"/>
                    <a:pt x="1200" y="25699"/>
                    <a:pt x="1218" y="25747"/>
                  </a:cubicBezTo>
                  <a:cubicBezTo>
                    <a:pt x="1236" y="25795"/>
                    <a:pt x="1245" y="25849"/>
                    <a:pt x="1263" y="25896"/>
                  </a:cubicBezTo>
                  <a:cubicBezTo>
                    <a:pt x="1284" y="25944"/>
                    <a:pt x="1302" y="25993"/>
                    <a:pt x="1321" y="26041"/>
                  </a:cubicBezTo>
                  <a:cubicBezTo>
                    <a:pt x="1340" y="26090"/>
                    <a:pt x="1363" y="26135"/>
                    <a:pt x="1384" y="26183"/>
                  </a:cubicBezTo>
                  <a:cubicBezTo>
                    <a:pt x="1405" y="26231"/>
                    <a:pt x="1439" y="26273"/>
                    <a:pt x="1460" y="26320"/>
                  </a:cubicBezTo>
                  <a:cubicBezTo>
                    <a:pt x="1480" y="26367"/>
                    <a:pt x="1492" y="26418"/>
                    <a:pt x="1514" y="26465"/>
                  </a:cubicBezTo>
                  <a:cubicBezTo>
                    <a:pt x="1534" y="26512"/>
                    <a:pt x="1539" y="26567"/>
                    <a:pt x="1560" y="26613"/>
                  </a:cubicBezTo>
                  <a:cubicBezTo>
                    <a:pt x="1581" y="26660"/>
                    <a:pt x="1623" y="26698"/>
                    <a:pt x="1643" y="26746"/>
                  </a:cubicBezTo>
                  <a:cubicBezTo>
                    <a:pt x="1665" y="26793"/>
                    <a:pt x="1663" y="26852"/>
                    <a:pt x="1686" y="26898"/>
                  </a:cubicBezTo>
                  <a:cubicBezTo>
                    <a:pt x="1707" y="26945"/>
                    <a:pt x="1747" y="26982"/>
                    <a:pt x="1770" y="27030"/>
                  </a:cubicBezTo>
                  <a:cubicBezTo>
                    <a:pt x="1793" y="27077"/>
                    <a:pt x="1812" y="27125"/>
                    <a:pt x="1835" y="27173"/>
                  </a:cubicBezTo>
                  <a:cubicBezTo>
                    <a:pt x="1856" y="27219"/>
                    <a:pt x="1892" y="27260"/>
                    <a:pt x="1915" y="27306"/>
                  </a:cubicBezTo>
                  <a:cubicBezTo>
                    <a:pt x="1938" y="27352"/>
                    <a:pt x="1951" y="27403"/>
                    <a:pt x="1974" y="27449"/>
                  </a:cubicBezTo>
                  <a:cubicBezTo>
                    <a:pt x="1996" y="27496"/>
                    <a:pt x="2013" y="27544"/>
                    <a:pt x="2037" y="27592"/>
                  </a:cubicBezTo>
                  <a:cubicBezTo>
                    <a:pt x="2061" y="27636"/>
                    <a:pt x="2101" y="27675"/>
                    <a:pt x="2125" y="27720"/>
                  </a:cubicBezTo>
                  <a:cubicBezTo>
                    <a:pt x="2150" y="27766"/>
                    <a:pt x="2176" y="27811"/>
                    <a:pt x="2200" y="27857"/>
                  </a:cubicBezTo>
                  <a:cubicBezTo>
                    <a:pt x="2225" y="27902"/>
                    <a:pt x="2240" y="27954"/>
                    <a:pt x="2266" y="27999"/>
                  </a:cubicBezTo>
                  <a:cubicBezTo>
                    <a:pt x="2290" y="28045"/>
                    <a:pt x="2303" y="28096"/>
                    <a:pt x="2329" y="28142"/>
                  </a:cubicBezTo>
                  <a:cubicBezTo>
                    <a:pt x="2355" y="28186"/>
                    <a:pt x="2394" y="28223"/>
                    <a:pt x="2420" y="28269"/>
                  </a:cubicBezTo>
                  <a:cubicBezTo>
                    <a:pt x="2446" y="28314"/>
                    <a:pt x="2455" y="28368"/>
                    <a:pt x="2480" y="28412"/>
                  </a:cubicBezTo>
                  <a:cubicBezTo>
                    <a:pt x="2507" y="28458"/>
                    <a:pt x="2543" y="28496"/>
                    <a:pt x="2569" y="28541"/>
                  </a:cubicBezTo>
                  <a:cubicBezTo>
                    <a:pt x="2594" y="28585"/>
                    <a:pt x="2624" y="28628"/>
                    <a:pt x="2650" y="28672"/>
                  </a:cubicBezTo>
                  <a:cubicBezTo>
                    <a:pt x="2678" y="28717"/>
                    <a:pt x="2708" y="28759"/>
                    <a:pt x="2735" y="28804"/>
                  </a:cubicBezTo>
                  <a:cubicBezTo>
                    <a:pt x="2762" y="28848"/>
                    <a:pt x="2776" y="28900"/>
                    <a:pt x="2804" y="28943"/>
                  </a:cubicBezTo>
                  <a:cubicBezTo>
                    <a:pt x="2830" y="28987"/>
                    <a:pt x="2870" y="29023"/>
                    <a:pt x="2897" y="29068"/>
                  </a:cubicBezTo>
                  <a:cubicBezTo>
                    <a:pt x="2926" y="29112"/>
                    <a:pt x="2956" y="29153"/>
                    <a:pt x="2985" y="29195"/>
                  </a:cubicBezTo>
                  <a:cubicBezTo>
                    <a:pt x="3013" y="29239"/>
                    <a:pt x="3036" y="29284"/>
                    <a:pt x="3065" y="29326"/>
                  </a:cubicBezTo>
                  <a:cubicBezTo>
                    <a:pt x="3094" y="29369"/>
                    <a:pt x="3112" y="29419"/>
                    <a:pt x="3143" y="29462"/>
                  </a:cubicBezTo>
                  <a:cubicBezTo>
                    <a:pt x="3173" y="29504"/>
                    <a:pt x="3201" y="29547"/>
                    <a:pt x="3231" y="29589"/>
                  </a:cubicBezTo>
                  <a:cubicBezTo>
                    <a:pt x="3261" y="29631"/>
                    <a:pt x="3291" y="29674"/>
                    <a:pt x="3321" y="29716"/>
                  </a:cubicBezTo>
                  <a:cubicBezTo>
                    <a:pt x="3351" y="29759"/>
                    <a:pt x="3406" y="29783"/>
                    <a:pt x="3436" y="29823"/>
                  </a:cubicBezTo>
                  <a:cubicBezTo>
                    <a:pt x="3467" y="29864"/>
                    <a:pt x="3478" y="29922"/>
                    <a:pt x="3510" y="29962"/>
                  </a:cubicBezTo>
                  <a:cubicBezTo>
                    <a:pt x="3542" y="30003"/>
                    <a:pt x="3585" y="30037"/>
                    <a:pt x="3616" y="30076"/>
                  </a:cubicBezTo>
                  <a:cubicBezTo>
                    <a:pt x="3649" y="30117"/>
                    <a:pt x="3690" y="30149"/>
                    <a:pt x="3724" y="30189"/>
                  </a:cubicBezTo>
                  <a:cubicBezTo>
                    <a:pt x="3757" y="30227"/>
                    <a:pt x="3773" y="30283"/>
                    <a:pt x="3805" y="30323"/>
                  </a:cubicBezTo>
                  <a:cubicBezTo>
                    <a:pt x="3839" y="30362"/>
                    <a:pt x="3884" y="30392"/>
                    <a:pt x="3919" y="30431"/>
                  </a:cubicBezTo>
                  <a:cubicBezTo>
                    <a:pt x="3954" y="30470"/>
                    <a:pt x="3991" y="30505"/>
                    <a:pt x="4025" y="30542"/>
                  </a:cubicBezTo>
                  <a:cubicBezTo>
                    <a:pt x="4060" y="30580"/>
                    <a:pt x="4094" y="30621"/>
                    <a:pt x="4130" y="30657"/>
                  </a:cubicBezTo>
                  <a:cubicBezTo>
                    <a:pt x="4166" y="30695"/>
                    <a:pt x="4199" y="30735"/>
                    <a:pt x="4235" y="30771"/>
                  </a:cubicBezTo>
                  <a:cubicBezTo>
                    <a:pt x="4272" y="30807"/>
                    <a:pt x="4309" y="30843"/>
                    <a:pt x="4348" y="30879"/>
                  </a:cubicBezTo>
                  <a:cubicBezTo>
                    <a:pt x="4385" y="30915"/>
                    <a:pt x="4415" y="30959"/>
                    <a:pt x="4452" y="30994"/>
                  </a:cubicBezTo>
                  <a:cubicBezTo>
                    <a:pt x="4490" y="31028"/>
                    <a:pt x="4533" y="31058"/>
                    <a:pt x="4572" y="31092"/>
                  </a:cubicBezTo>
                  <a:cubicBezTo>
                    <a:pt x="4610" y="31127"/>
                    <a:pt x="4642" y="31167"/>
                    <a:pt x="4682" y="31202"/>
                  </a:cubicBezTo>
                  <a:cubicBezTo>
                    <a:pt x="4721" y="31236"/>
                    <a:pt x="4773" y="31256"/>
                    <a:pt x="4812" y="31288"/>
                  </a:cubicBezTo>
                  <a:cubicBezTo>
                    <a:pt x="4852" y="31322"/>
                    <a:pt x="4894" y="31351"/>
                    <a:pt x="4935" y="31384"/>
                  </a:cubicBezTo>
                  <a:cubicBezTo>
                    <a:pt x="4975" y="31416"/>
                    <a:pt x="5003" y="31466"/>
                    <a:pt x="5044" y="31497"/>
                  </a:cubicBezTo>
                  <a:cubicBezTo>
                    <a:pt x="5084" y="31528"/>
                    <a:pt x="5130" y="31554"/>
                    <a:pt x="5172" y="31584"/>
                  </a:cubicBezTo>
                  <a:cubicBezTo>
                    <a:pt x="5214" y="31614"/>
                    <a:pt x="5258" y="31642"/>
                    <a:pt x="5300" y="31670"/>
                  </a:cubicBezTo>
                  <a:cubicBezTo>
                    <a:pt x="5342" y="31700"/>
                    <a:pt x="5380" y="31736"/>
                    <a:pt x="5422" y="31764"/>
                  </a:cubicBezTo>
                  <a:cubicBezTo>
                    <a:pt x="5465" y="31793"/>
                    <a:pt x="5519" y="31806"/>
                    <a:pt x="5562" y="31833"/>
                  </a:cubicBezTo>
                  <a:cubicBezTo>
                    <a:pt x="5605" y="31861"/>
                    <a:pt x="5651" y="31885"/>
                    <a:pt x="5695" y="31912"/>
                  </a:cubicBezTo>
                  <a:cubicBezTo>
                    <a:pt x="5738" y="31940"/>
                    <a:pt x="5775" y="31978"/>
                    <a:pt x="5821" y="32003"/>
                  </a:cubicBezTo>
                  <a:cubicBezTo>
                    <a:pt x="5866" y="32030"/>
                    <a:pt x="5919" y="32039"/>
                    <a:pt x="5962" y="32064"/>
                  </a:cubicBezTo>
                  <a:cubicBezTo>
                    <a:pt x="6009" y="32088"/>
                    <a:pt x="6050" y="32123"/>
                    <a:pt x="6095" y="32146"/>
                  </a:cubicBezTo>
                  <a:cubicBezTo>
                    <a:pt x="6141" y="32170"/>
                    <a:pt x="6187" y="32193"/>
                    <a:pt x="6233" y="32215"/>
                  </a:cubicBezTo>
                  <a:cubicBezTo>
                    <a:pt x="6280" y="32238"/>
                    <a:pt x="6319" y="32273"/>
                    <a:pt x="6366" y="32296"/>
                  </a:cubicBezTo>
                  <a:cubicBezTo>
                    <a:pt x="6413" y="32317"/>
                    <a:pt x="6470" y="32315"/>
                    <a:pt x="6517" y="32335"/>
                  </a:cubicBezTo>
                  <a:cubicBezTo>
                    <a:pt x="6564" y="32357"/>
                    <a:pt x="6610" y="32376"/>
                    <a:pt x="6659" y="32394"/>
                  </a:cubicBezTo>
                  <a:cubicBezTo>
                    <a:pt x="6707" y="32414"/>
                    <a:pt x="6753" y="32437"/>
                    <a:pt x="6802" y="32455"/>
                  </a:cubicBezTo>
                  <a:cubicBezTo>
                    <a:pt x="6850" y="32473"/>
                    <a:pt x="6898" y="32494"/>
                    <a:pt x="6946" y="32510"/>
                  </a:cubicBezTo>
                  <a:cubicBezTo>
                    <a:pt x="6994" y="32527"/>
                    <a:pt x="7039" y="32556"/>
                    <a:pt x="7088" y="32572"/>
                  </a:cubicBezTo>
                  <a:cubicBezTo>
                    <a:pt x="7136" y="32588"/>
                    <a:pt x="7191" y="32588"/>
                    <a:pt x="7240" y="32603"/>
                  </a:cubicBezTo>
                  <a:cubicBezTo>
                    <a:pt x="7291" y="32618"/>
                    <a:pt x="7340" y="32633"/>
                    <a:pt x="7389" y="32647"/>
                  </a:cubicBezTo>
                  <a:cubicBezTo>
                    <a:pt x="7439" y="32661"/>
                    <a:pt x="7486" y="32685"/>
                    <a:pt x="7536" y="32697"/>
                  </a:cubicBezTo>
                  <a:cubicBezTo>
                    <a:pt x="7586" y="32709"/>
                    <a:pt x="7634" y="32727"/>
                    <a:pt x="7686" y="32738"/>
                  </a:cubicBezTo>
                  <a:cubicBezTo>
                    <a:pt x="7736" y="32748"/>
                    <a:pt x="7785" y="32762"/>
                    <a:pt x="7837" y="32771"/>
                  </a:cubicBezTo>
                  <a:cubicBezTo>
                    <a:pt x="7887" y="32781"/>
                    <a:pt x="7942" y="32777"/>
                    <a:pt x="7991" y="32784"/>
                  </a:cubicBezTo>
                  <a:cubicBezTo>
                    <a:pt x="8043" y="32794"/>
                    <a:pt x="8093" y="32806"/>
                    <a:pt x="8143" y="32813"/>
                  </a:cubicBezTo>
                  <a:cubicBezTo>
                    <a:pt x="8154" y="32815"/>
                    <a:pt x="8165" y="32815"/>
                    <a:pt x="8176" y="32815"/>
                  </a:cubicBezTo>
                  <a:cubicBezTo>
                    <a:pt x="8207" y="32815"/>
                    <a:pt x="8240" y="32811"/>
                    <a:pt x="8271" y="32811"/>
                  </a:cubicBezTo>
                  <a:cubicBezTo>
                    <a:pt x="8280" y="32811"/>
                    <a:pt x="8290" y="32811"/>
                    <a:pt x="8299" y="32812"/>
                  </a:cubicBezTo>
                  <a:cubicBezTo>
                    <a:pt x="8351" y="32818"/>
                    <a:pt x="8399" y="32851"/>
                    <a:pt x="8450" y="32856"/>
                  </a:cubicBezTo>
                  <a:cubicBezTo>
                    <a:pt x="8457" y="32856"/>
                    <a:pt x="8464" y="32857"/>
                    <a:pt x="8470" y="32857"/>
                  </a:cubicBezTo>
                  <a:cubicBezTo>
                    <a:pt x="8509" y="32857"/>
                    <a:pt x="8548" y="32848"/>
                    <a:pt x="8587" y="32848"/>
                  </a:cubicBezTo>
                  <a:cubicBezTo>
                    <a:pt x="8593" y="32848"/>
                    <a:pt x="8600" y="32848"/>
                    <a:pt x="8607" y="32848"/>
                  </a:cubicBezTo>
                  <a:cubicBezTo>
                    <a:pt x="8657" y="32851"/>
                    <a:pt x="8708" y="32875"/>
                    <a:pt x="8759" y="32879"/>
                  </a:cubicBezTo>
                  <a:cubicBezTo>
                    <a:pt x="8762" y="32879"/>
                    <a:pt x="8764" y="32879"/>
                    <a:pt x="8766" y="32879"/>
                  </a:cubicBezTo>
                  <a:cubicBezTo>
                    <a:pt x="8815" y="32879"/>
                    <a:pt x="8863" y="32857"/>
                    <a:pt x="8912" y="32857"/>
                  </a:cubicBezTo>
                  <a:cubicBezTo>
                    <a:pt x="8913" y="32857"/>
                    <a:pt x="8914" y="32857"/>
                    <a:pt x="8915" y="32857"/>
                  </a:cubicBezTo>
                  <a:cubicBezTo>
                    <a:pt x="8966" y="32859"/>
                    <a:pt x="9018" y="32865"/>
                    <a:pt x="9069" y="32865"/>
                  </a:cubicBezTo>
                  <a:cubicBezTo>
                    <a:pt x="9121" y="32865"/>
                    <a:pt x="9172" y="32859"/>
                    <a:pt x="9224" y="32859"/>
                  </a:cubicBezTo>
                  <a:cubicBezTo>
                    <a:pt x="9228" y="32859"/>
                    <a:pt x="9232" y="32859"/>
                    <a:pt x="9236" y="32859"/>
                  </a:cubicBezTo>
                  <a:cubicBezTo>
                    <a:pt x="9279" y="32859"/>
                    <a:pt x="9323" y="32869"/>
                    <a:pt x="9366" y="32869"/>
                  </a:cubicBezTo>
                  <a:cubicBezTo>
                    <a:pt x="9370" y="32869"/>
                    <a:pt x="9374" y="32869"/>
                    <a:pt x="9378" y="32869"/>
                  </a:cubicBezTo>
                  <a:cubicBezTo>
                    <a:pt x="9430" y="32868"/>
                    <a:pt x="9481" y="32869"/>
                    <a:pt x="9533" y="32867"/>
                  </a:cubicBezTo>
                  <a:cubicBezTo>
                    <a:pt x="9550" y="32865"/>
                    <a:pt x="9567" y="32865"/>
                    <a:pt x="9584" y="32865"/>
                  </a:cubicBezTo>
                  <a:cubicBezTo>
                    <a:pt x="9598" y="32865"/>
                    <a:pt x="9612" y="32865"/>
                    <a:pt x="9626" y="32865"/>
                  </a:cubicBezTo>
                  <a:cubicBezTo>
                    <a:pt x="9646" y="32865"/>
                    <a:pt x="9667" y="32865"/>
                    <a:pt x="9687" y="32863"/>
                  </a:cubicBezTo>
                  <a:cubicBezTo>
                    <a:pt x="9739" y="32859"/>
                    <a:pt x="9790" y="32853"/>
                    <a:pt x="9842" y="32848"/>
                  </a:cubicBezTo>
                  <a:cubicBezTo>
                    <a:pt x="9893" y="32844"/>
                    <a:pt x="9944" y="32831"/>
                    <a:pt x="9995" y="32825"/>
                  </a:cubicBezTo>
                  <a:cubicBezTo>
                    <a:pt x="10047" y="32819"/>
                    <a:pt x="10095" y="32799"/>
                    <a:pt x="10146" y="32793"/>
                  </a:cubicBezTo>
                  <a:cubicBezTo>
                    <a:pt x="10198" y="32784"/>
                    <a:pt x="10248" y="32772"/>
                    <a:pt x="10297" y="32764"/>
                  </a:cubicBezTo>
                  <a:cubicBezTo>
                    <a:pt x="10350" y="32756"/>
                    <a:pt x="10399" y="32751"/>
                    <a:pt x="10450" y="32742"/>
                  </a:cubicBezTo>
                  <a:cubicBezTo>
                    <a:pt x="10501" y="32733"/>
                    <a:pt x="10553" y="32733"/>
                    <a:pt x="10604" y="32722"/>
                  </a:cubicBezTo>
                  <a:cubicBezTo>
                    <a:pt x="10654" y="32714"/>
                    <a:pt x="10702" y="32692"/>
                    <a:pt x="10753" y="32681"/>
                  </a:cubicBezTo>
                  <a:cubicBezTo>
                    <a:pt x="10804" y="32672"/>
                    <a:pt x="10855" y="32667"/>
                    <a:pt x="10904" y="32655"/>
                  </a:cubicBezTo>
                  <a:cubicBezTo>
                    <a:pt x="10955" y="32642"/>
                    <a:pt x="11007" y="32642"/>
                    <a:pt x="11058" y="32629"/>
                  </a:cubicBezTo>
                  <a:cubicBezTo>
                    <a:pt x="11108" y="32617"/>
                    <a:pt x="11153" y="32587"/>
                    <a:pt x="11203" y="32572"/>
                  </a:cubicBezTo>
                  <a:cubicBezTo>
                    <a:pt x="11253" y="32559"/>
                    <a:pt x="11306" y="32560"/>
                    <a:pt x="11356" y="32547"/>
                  </a:cubicBezTo>
                  <a:cubicBezTo>
                    <a:pt x="11406" y="32533"/>
                    <a:pt x="11452" y="32504"/>
                    <a:pt x="11500" y="32491"/>
                  </a:cubicBezTo>
                  <a:cubicBezTo>
                    <a:pt x="11550" y="32475"/>
                    <a:pt x="11606" y="32487"/>
                    <a:pt x="11655" y="32472"/>
                  </a:cubicBezTo>
                  <a:cubicBezTo>
                    <a:pt x="11704" y="32456"/>
                    <a:pt x="11746" y="32418"/>
                    <a:pt x="11795" y="32403"/>
                  </a:cubicBezTo>
                  <a:cubicBezTo>
                    <a:pt x="11843" y="32387"/>
                    <a:pt x="11891" y="32371"/>
                    <a:pt x="11942" y="32354"/>
                  </a:cubicBezTo>
                  <a:cubicBezTo>
                    <a:pt x="11991" y="32338"/>
                    <a:pt x="12039" y="32320"/>
                    <a:pt x="12088" y="32302"/>
                  </a:cubicBezTo>
                  <a:cubicBezTo>
                    <a:pt x="12136" y="32284"/>
                    <a:pt x="12185" y="32268"/>
                    <a:pt x="12233" y="32250"/>
                  </a:cubicBezTo>
                  <a:cubicBezTo>
                    <a:pt x="12281" y="32232"/>
                    <a:pt x="12331" y="32221"/>
                    <a:pt x="12380" y="32202"/>
                  </a:cubicBezTo>
                  <a:cubicBezTo>
                    <a:pt x="12428" y="32183"/>
                    <a:pt x="12475" y="32163"/>
                    <a:pt x="12521" y="32142"/>
                  </a:cubicBezTo>
                  <a:cubicBezTo>
                    <a:pt x="12569" y="32123"/>
                    <a:pt x="12616" y="32100"/>
                    <a:pt x="12663" y="32079"/>
                  </a:cubicBezTo>
                  <a:cubicBezTo>
                    <a:pt x="12709" y="32060"/>
                    <a:pt x="12751" y="32026"/>
                    <a:pt x="12799" y="32007"/>
                  </a:cubicBezTo>
                  <a:cubicBezTo>
                    <a:pt x="12846" y="31985"/>
                    <a:pt x="12902" y="31985"/>
                    <a:pt x="12949" y="31964"/>
                  </a:cubicBezTo>
                  <a:cubicBezTo>
                    <a:pt x="12996" y="31942"/>
                    <a:pt x="13034" y="31902"/>
                    <a:pt x="13081" y="31879"/>
                  </a:cubicBezTo>
                  <a:cubicBezTo>
                    <a:pt x="13127" y="31858"/>
                    <a:pt x="13184" y="31856"/>
                    <a:pt x="13230" y="31833"/>
                  </a:cubicBezTo>
                  <a:cubicBezTo>
                    <a:pt x="13277" y="31812"/>
                    <a:pt x="13312" y="31767"/>
                    <a:pt x="13359" y="31745"/>
                  </a:cubicBezTo>
                  <a:cubicBezTo>
                    <a:pt x="13404" y="31722"/>
                    <a:pt x="13460" y="31717"/>
                    <a:pt x="13506" y="31693"/>
                  </a:cubicBezTo>
                  <a:cubicBezTo>
                    <a:pt x="13551" y="31670"/>
                    <a:pt x="13602" y="31652"/>
                    <a:pt x="13646" y="31627"/>
                  </a:cubicBezTo>
                  <a:cubicBezTo>
                    <a:pt x="13693" y="31603"/>
                    <a:pt x="13737" y="31581"/>
                    <a:pt x="13783" y="31555"/>
                  </a:cubicBezTo>
                  <a:cubicBezTo>
                    <a:pt x="13828" y="31531"/>
                    <a:pt x="13872" y="31504"/>
                    <a:pt x="13918" y="31480"/>
                  </a:cubicBezTo>
                  <a:cubicBezTo>
                    <a:pt x="13963" y="31455"/>
                    <a:pt x="13993" y="31406"/>
                    <a:pt x="14039" y="31379"/>
                  </a:cubicBezTo>
                  <a:cubicBezTo>
                    <a:pt x="14083" y="31354"/>
                    <a:pt x="14129" y="31328"/>
                    <a:pt x="14172" y="31303"/>
                  </a:cubicBezTo>
                  <a:cubicBezTo>
                    <a:pt x="14216" y="31276"/>
                    <a:pt x="14275" y="31274"/>
                    <a:pt x="14319" y="31248"/>
                  </a:cubicBezTo>
                  <a:cubicBezTo>
                    <a:pt x="14362" y="31222"/>
                    <a:pt x="14397" y="31179"/>
                    <a:pt x="14441" y="31153"/>
                  </a:cubicBezTo>
                  <a:cubicBezTo>
                    <a:pt x="14486" y="31125"/>
                    <a:pt x="14526" y="31095"/>
                    <a:pt x="14571" y="31068"/>
                  </a:cubicBezTo>
                  <a:cubicBezTo>
                    <a:pt x="14614" y="31040"/>
                    <a:pt x="14658" y="31016"/>
                    <a:pt x="14701" y="30988"/>
                  </a:cubicBezTo>
                  <a:cubicBezTo>
                    <a:pt x="14746" y="30960"/>
                    <a:pt x="14792" y="30937"/>
                    <a:pt x="14835" y="30910"/>
                  </a:cubicBezTo>
                  <a:cubicBezTo>
                    <a:pt x="14877" y="30883"/>
                    <a:pt x="14929" y="30867"/>
                    <a:pt x="14973" y="30838"/>
                  </a:cubicBezTo>
                  <a:cubicBezTo>
                    <a:pt x="15015" y="30809"/>
                    <a:pt x="15058" y="30780"/>
                    <a:pt x="15101" y="30752"/>
                  </a:cubicBezTo>
                  <a:cubicBezTo>
                    <a:pt x="15144" y="30723"/>
                    <a:pt x="15176" y="30677"/>
                    <a:pt x="15219" y="30649"/>
                  </a:cubicBezTo>
                  <a:cubicBezTo>
                    <a:pt x="15261" y="30620"/>
                    <a:pt x="15305" y="30591"/>
                    <a:pt x="15346" y="30562"/>
                  </a:cubicBezTo>
                  <a:cubicBezTo>
                    <a:pt x="15388" y="30531"/>
                    <a:pt x="15428" y="30501"/>
                    <a:pt x="15469" y="30471"/>
                  </a:cubicBezTo>
                  <a:cubicBezTo>
                    <a:pt x="15512" y="30440"/>
                    <a:pt x="15560" y="30421"/>
                    <a:pt x="15603" y="30391"/>
                  </a:cubicBezTo>
                  <a:cubicBezTo>
                    <a:pt x="15644" y="30361"/>
                    <a:pt x="15685" y="30328"/>
                    <a:pt x="15725" y="30298"/>
                  </a:cubicBezTo>
                  <a:cubicBezTo>
                    <a:pt x="15766" y="30267"/>
                    <a:pt x="15813" y="30243"/>
                    <a:pt x="15855" y="30213"/>
                  </a:cubicBezTo>
                  <a:cubicBezTo>
                    <a:pt x="15895" y="30182"/>
                    <a:pt x="15925" y="30136"/>
                    <a:pt x="15966" y="30105"/>
                  </a:cubicBezTo>
                  <a:cubicBezTo>
                    <a:pt x="16007" y="30073"/>
                    <a:pt x="16052" y="30049"/>
                    <a:pt x="16093" y="30017"/>
                  </a:cubicBezTo>
                  <a:cubicBezTo>
                    <a:pt x="16134" y="29985"/>
                    <a:pt x="16182" y="29962"/>
                    <a:pt x="16222" y="29929"/>
                  </a:cubicBezTo>
                  <a:cubicBezTo>
                    <a:pt x="16263" y="29898"/>
                    <a:pt x="16294" y="29855"/>
                    <a:pt x="16334" y="29823"/>
                  </a:cubicBezTo>
                  <a:cubicBezTo>
                    <a:pt x="16373" y="29791"/>
                    <a:pt x="16409" y="29752"/>
                    <a:pt x="16449" y="29720"/>
                  </a:cubicBezTo>
                  <a:cubicBezTo>
                    <a:pt x="16488" y="29687"/>
                    <a:pt x="16535" y="29664"/>
                    <a:pt x="16576" y="29631"/>
                  </a:cubicBezTo>
                  <a:cubicBezTo>
                    <a:pt x="16615" y="29597"/>
                    <a:pt x="16661" y="29572"/>
                    <a:pt x="16700" y="29538"/>
                  </a:cubicBezTo>
                  <a:cubicBezTo>
                    <a:pt x="16740" y="29505"/>
                    <a:pt x="16778" y="29470"/>
                    <a:pt x="16817" y="29438"/>
                  </a:cubicBezTo>
                  <a:cubicBezTo>
                    <a:pt x="16856" y="29404"/>
                    <a:pt x="16897" y="29372"/>
                    <a:pt x="16935" y="29338"/>
                  </a:cubicBezTo>
                  <a:cubicBezTo>
                    <a:pt x="16975" y="29306"/>
                    <a:pt x="17011" y="29269"/>
                    <a:pt x="17050" y="29235"/>
                  </a:cubicBezTo>
                  <a:cubicBezTo>
                    <a:pt x="17088" y="29203"/>
                    <a:pt x="17118" y="29157"/>
                    <a:pt x="17157" y="29124"/>
                  </a:cubicBezTo>
                  <a:cubicBezTo>
                    <a:pt x="17194" y="29089"/>
                    <a:pt x="17245" y="29069"/>
                    <a:pt x="17284" y="29034"/>
                  </a:cubicBezTo>
                  <a:cubicBezTo>
                    <a:pt x="17321" y="28999"/>
                    <a:pt x="17340" y="28943"/>
                    <a:pt x="17377" y="28908"/>
                  </a:cubicBezTo>
                  <a:cubicBezTo>
                    <a:pt x="17415" y="28874"/>
                    <a:pt x="17468" y="28856"/>
                    <a:pt x="17505" y="28821"/>
                  </a:cubicBezTo>
                  <a:cubicBezTo>
                    <a:pt x="17544" y="28786"/>
                    <a:pt x="17576" y="28745"/>
                    <a:pt x="17613" y="28711"/>
                  </a:cubicBezTo>
                  <a:cubicBezTo>
                    <a:pt x="17651" y="28676"/>
                    <a:pt x="17698" y="28650"/>
                    <a:pt x="17734" y="28614"/>
                  </a:cubicBezTo>
                  <a:cubicBezTo>
                    <a:pt x="17772" y="28579"/>
                    <a:pt x="17807" y="28539"/>
                    <a:pt x="17843" y="28505"/>
                  </a:cubicBezTo>
                  <a:cubicBezTo>
                    <a:pt x="17880" y="28469"/>
                    <a:pt x="17909" y="28424"/>
                    <a:pt x="17945" y="28387"/>
                  </a:cubicBezTo>
                  <a:cubicBezTo>
                    <a:pt x="17981" y="28351"/>
                    <a:pt x="18026" y="28323"/>
                    <a:pt x="18063" y="28287"/>
                  </a:cubicBezTo>
                  <a:cubicBezTo>
                    <a:pt x="18099" y="28251"/>
                    <a:pt x="18135" y="28214"/>
                    <a:pt x="18172" y="28175"/>
                  </a:cubicBezTo>
                  <a:cubicBezTo>
                    <a:pt x="18208" y="28139"/>
                    <a:pt x="18243" y="28102"/>
                    <a:pt x="18279" y="28065"/>
                  </a:cubicBezTo>
                  <a:cubicBezTo>
                    <a:pt x="18316" y="28029"/>
                    <a:pt x="18344" y="27984"/>
                    <a:pt x="18380" y="27945"/>
                  </a:cubicBezTo>
                  <a:cubicBezTo>
                    <a:pt x="18416" y="27909"/>
                    <a:pt x="18447" y="27867"/>
                    <a:pt x="18483" y="27829"/>
                  </a:cubicBezTo>
                  <a:cubicBezTo>
                    <a:pt x="18517" y="27792"/>
                    <a:pt x="18571" y="27772"/>
                    <a:pt x="18606" y="27733"/>
                  </a:cubicBezTo>
                  <a:cubicBezTo>
                    <a:pt x="18642" y="27696"/>
                    <a:pt x="18659" y="27640"/>
                    <a:pt x="18692" y="27603"/>
                  </a:cubicBezTo>
                  <a:cubicBezTo>
                    <a:pt x="18728" y="27564"/>
                    <a:pt x="18764" y="27527"/>
                    <a:pt x="18799" y="27490"/>
                  </a:cubicBezTo>
                  <a:cubicBezTo>
                    <a:pt x="18834" y="27452"/>
                    <a:pt x="18866" y="27411"/>
                    <a:pt x="18901" y="27374"/>
                  </a:cubicBezTo>
                  <a:lnTo>
                    <a:pt x="19005" y="27260"/>
                  </a:lnTo>
                  <a:cubicBezTo>
                    <a:pt x="19040" y="27222"/>
                    <a:pt x="19073" y="27182"/>
                    <a:pt x="19107" y="27144"/>
                  </a:cubicBezTo>
                  <a:cubicBezTo>
                    <a:pt x="19141" y="27104"/>
                    <a:pt x="19173" y="27065"/>
                    <a:pt x="19206" y="27025"/>
                  </a:cubicBezTo>
                  <a:cubicBezTo>
                    <a:pt x="19240" y="26986"/>
                    <a:pt x="19284" y="26956"/>
                    <a:pt x="19316" y="26916"/>
                  </a:cubicBezTo>
                  <a:cubicBezTo>
                    <a:pt x="19350" y="26877"/>
                    <a:pt x="19397" y="26848"/>
                    <a:pt x="19430" y="26809"/>
                  </a:cubicBezTo>
                  <a:cubicBezTo>
                    <a:pt x="19464" y="26769"/>
                    <a:pt x="19482" y="26718"/>
                    <a:pt x="19515" y="26677"/>
                  </a:cubicBezTo>
                  <a:cubicBezTo>
                    <a:pt x="19549" y="26637"/>
                    <a:pt x="19580" y="26597"/>
                    <a:pt x="19613" y="26557"/>
                  </a:cubicBezTo>
                  <a:cubicBezTo>
                    <a:pt x="19647" y="26519"/>
                    <a:pt x="19674" y="26474"/>
                    <a:pt x="19706" y="26434"/>
                  </a:cubicBezTo>
                  <a:cubicBezTo>
                    <a:pt x="19739" y="26394"/>
                    <a:pt x="19777" y="26359"/>
                    <a:pt x="19810" y="26319"/>
                  </a:cubicBezTo>
                  <a:cubicBezTo>
                    <a:pt x="19842" y="26279"/>
                    <a:pt x="19871" y="26235"/>
                    <a:pt x="19902" y="26194"/>
                  </a:cubicBezTo>
                  <a:cubicBezTo>
                    <a:pt x="19934" y="26153"/>
                    <a:pt x="19970" y="26116"/>
                    <a:pt x="20003" y="26076"/>
                  </a:cubicBezTo>
                  <a:cubicBezTo>
                    <a:pt x="20035" y="26035"/>
                    <a:pt x="20083" y="26007"/>
                    <a:pt x="20114" y="25967"/>
                  </a:cubicBezTo>
                  <a:cubicBezTo>
                    <a:pt x="20146" y="25926"/>
                    <a:pt x="20170" y="25880"/>
                    <a:pt x="20203" y="25840"/>
                  </a:cubicBezTo>
                  <a:cubicBezTo>
                    <a:pt x="20234" y="25799"/>
                    <a:pt x="20249" y="25746"/>
                    <a:pt x="20282" y="25705"/>
                  </a:cubicBezTo>
                  <a:cubicBezTo>
                    <a:pt x="20313" y="25665"/>
                    <a:pt x="20348" y="25626"/>
                    <a:pt x="20378" y="25586"/>
                  </a:cubicBezTo>
                  <a:cubicBezTo>
                    <a:pt x="20409" y="25545"/>
                    <a:pt x="20437" y="25501"/>
                    <a:pt x="20467" y="25460"/>
                  </a:cubicBezTo>
                  <a:cubicBezTo>
                    <a:pt x="20497" y="25419"/>
                    <a:pt x="20552" y="25393"/>
                    <a:pt x="20582" y="25352"/>
                  </a:cubicBezTo>
                  <a:cubicBezTo>
                    <a:pt x="20612" y="25311"/>
                    <a:pt x="20643" y="25269"/>
                    <a:pt x="20673" y="25226"/>
                  </a:cubicBezTo>
                  <a:cubicBezTo>
                    <a:pt x="20703" y="25184"/>
                    <a:pt x="20714" y="25129"/>
                    <a:pt x="20744" y="25087"/>
                  </a:cubicBezTo>
                  <a:cubicBezTo>
                    <a:pt x="20775" y="25044"/>
                    <a:pt x="20806" y="25006"/>
                    <a:pt x="20836" y="24963"/>
                  </a:cubicBezTo>
                  <a:cubicBezTo>
                    <a:pt x="20867" y="24921"/>
                    <a:pt x="20896" y="24879"/>
                    <a:pt x="20925" y="24836"/>
                  </a:cubicBezTo>
                  <a:cubicBezTo>
                    <a:pt x="20954" y="24794"/>
                    <a:pt x="20987" y="24754"/>
                    <a:pt x="21016" y="24711"/>
                  </a:cubicBezTo>
                  <a:cubicBezTo>
                    <a:pt x="21045" y="24669"/>
                    <a:pt x="21064" y="24619"/>
                    <a:pt x="21093" y="24577"/>
                  </a:cubicBezTo>
                  <a:cubicBezTo>
                    <a:pt x="21121" y="24535"/>
                    <a:pt x="21160" y="24497"/>
                    <a:pt x="21188" y="24455"/>
                  </a:cubicBezTo>
                  <a:cubicBezTo>
                    <a:pt x="21217" y="24412"/>
                    <a:pt x="21240" y="24365"/>
                    <a:pt x="21266" y="24321"/>
                  </a:cubicBezTo>
                  <a:cubicBezTo>
                    <a:pt x="21295" y="24279"/>
                    <a:pt x="21332" y="24241"/>
                    <a:pt x="21361" y="24197"/>
                  </a:cubicBezTo>
                  <a:cubicBezTo>
                    <a:pt x="21390" y="24153"/>
                    <a:pt x="21430" y="24120"/>
                    <a:pt x="21459" y="24075"/>
                  </a:cubicBezTo>
                  <a:cubicBezTo>
                    <a:pt x="21487" y="24032"/>
                    <a:pt x="21509" y="23985"/>
                    <a:pt x="21536" y="23942"/>
                  </a:cubicBezTo>
                  <a:cubicBezTo>
                    <a:pt x="21563" y="23899"/>
                    <a:pt x="21574" y="23844"/>
                    <a:pt x="21602" y="23801"/>
                  </a:cubicBezTo>
                  <a:cubicBezTo>
                    <a:pt x="21628" y="23757"/>
                    <a:pt x="21676" y="23724"/>
                    <a:pt x="21702" y="23681"/>
                  </a:cubicBezTo>
                  <a:cubicBezTo>
                    <a:pt x="21730" y="23637"/>
                    <a:pt x="21748" y="23587"/>
                    <a:pt x="21774" y="23543"/>
                  </a:cubicBezTo>
                  <a:cubicBezTo>
                    <a:pt x="21802" y="23499"/>
                    <a:pt x="21839" y="23461"/>
                    <a:pt x="21866" y="23418"/>
                  </a:cubicBezTo>
                  <a:cubicBezTo>
                    <a:pt x="21893" y="23373"/>
                    <a:pt x="21917" y="23327"/>
                    <a:pt x="21943" y="23282"/>
                  </a:cubicBezTo>
                  <a:cubicBezTo>
                    <a:pt x="21969" y="23238"/>
                    <a:pt x="21991" y="23190"/>
                    <a:pt x="22016" y="23146"/>
                  </a:cubicBezTo>
                  <a:cubicBezTo>
                    <a:pt x="22042" y="23100"/>
                    <a:pt x="22075" y="23060"/>
                    <a:pt x="22101" y="23016"/>
                  </a:cubicBezTo>
                  <a:cubicBezTo>
                    <a:pt x="22126" y="22971"/>
                    <a:pt x="22143" y="22921"/>
                    <a:pt x="22167" y="22875"/>
                  </a:cubicBezTo>
                  <a:cubicBezTo>
                    <a:pt x="22193" y="22830"/>
                    <a:pt x="22226" y="22789"/>
                    <a:pt x="22250" y="22743"/>
                  </a:cubicBezTo>
                  <a:cubicBezTo>
                    <a:pt x="22274" y="22698"/>
                    <a:pt x="22301" y="22655"/>
                    <a:pt x="22325" y="22609"/>
                  </a:cubicBezTo>
                  <a:cubicBezTo>
                    <a:pt x="22349" y="22564"/>
                    <a:pt x="22371" y="22517"/>
                    <a:pt x="22395" y="22471"/>
                  </a:cubicBezTo>
                  <a:cubicBezTo>
                    <a:pt x="22419" y="22426"/>
                    <a:pt x="22445" y="22380"/>
                    <a:pt x="22469" y="22335"/>
                  </a:cubicBezTo>
                  <a:cubicBezTo>
                    <a:pt x="22493" y="22289"/>
                    <a:pt x="22499" y="22233"/>
                    <a:pt x="22522" y="22188"/>
                  </a:cubicBezTo>
                  <a:cubicBezTo>
                    <a:pt x="22547" y="22142"/>
                    <a:pt x="22574" y="22099"/>
                    <a:pt x="22597" y="22053"/>
                  </a:cubicBezTo>
                  <a:cubicBezTo>
                    <a:pt x="22620" y="22008"/>
                    <a:pt x="22640" y="21959"/>
                    <a:pt x="22663" y="21912"/>
                  </a:cubicBezTo>
                  <a:cubicBezTo>
                    <a:pt x="22686" y="21865"/>
                    <a:pt x="22704" y="21817"/>
                    <a:pt x="22725" y="21772"/>
                  </a:cubicBezTo>
                  <a:cubicBezTo>
                    <a:pt x="22748" y="21724"/>
                    <a:pt x="22783" y="21686"/>
                    <a:pt x="22805" y="21638"/>
                  </a:cubicBezTo>
                  <a:cubicBezTo>
                    <a:pt x="22828" y="21591"/>
                    <a:pt x="22851" y="21546"/>
                    <a:pt x="22874" y="21499"/>
                  </a:cubicBezTo>
                  <a:cubicBezTo>
                    <a:pt x="22894" y="21452"/>
                    <a:pt x="22928" y="21410"/>
                    <a:pt x="22949" y="21362"/>
                  </a:cubicBezTo>
                  <a:cubicBezTo>
                    <a:pt x="22971" y="21316"/>
                    <a:pt x="22966" y="21257"/>
                    <a:pt x="22986" y="21210"/>
                  </a:cubicBezTo>
                  <a:cubicBezTo>
                    <a:pt x="23008" y="21162"/>
                    <a:pt x="23050" y="21125"/>
                    <a:pt x="23070" y="21078"/>
                  </a:cubicBezTo>
                  <a:cubicBezTo>
                    <a:pt x="23092" y="21032"/>
                    <a:pt x="23093" y="20975"/>
                    <a:pt x="23113" y="20929"/>
                  </a:cubicBezTo>
                  <a:cubicBezTo>
                    <a:pt x="23134" y="20881"/>
                    <a:pt x="23164" y="20838"/>
                    <a:pt x="23184" y="20791"/>
                  </a:cubicBezTo>
                  <a:cubicBezTo>
                    <a:pt x="23203" y="20742"/>
                    <a:pt x="23213" y="20690"/>
                    <a:pt x="23232" y="20642"/>
                  </a:cubicBezTo>
                  <a:cubicBezTo>
                    <a:pt x="23252" y="20593"/>
                    <a:pt x="23271" y="20547"/>
                    <a:pt x="23291" y="20500"/>
                  </a:cubicBezTo>
                  <a:cubicBezTo>
                    <a:pt x="23311" y="20451"/>
                    <a:pt x="23335" y="20405"/>
                    <a:pt x="23353" y="20357"/>
                  </a:cubicBezTo>
                  <a:cubicBezTo>
                    <a:pt x="23371" y="20309"/>
                    <a:pt x="23407" y="20266"/>
                    <a:pt x="23425" y="20220"/>
                  </a:cubicBezTo>
                  <a:cubicBezTo>
                    <a:pt x="23443" y="20172"/>
                    <a:pt x="23463" y="20124"/>
                    <a:pt x="23480" y="20076"/>
                  </a:cubicBezTo>
                  <a:cubicBezTo>
                    <a:pt x="23499" y="20028"/>
                    <a:pt x="23516" y="19979"/>
                    <a:pt x="23531" y="19931"/>
                  </a:cubicBezTo>
                  <a:cubicBezTo>
                    <a:pt x="23548" y="19882"/>
                    <a:pt x="23549" y="19828"/>
                    <a:pt x="23566" y="19779"/>
                  </a:cubicBezTo>
                  <a:cubicBezTo>
                    <a:pt x="23583" y="19731"/>
                    <a:pt x="23612" y="19685"/>
                    <a:pt x="23628" y="19636"/>
                  </a:cubicBezTo>
                  <a:cubicBezTo>
                    <a:pt x="23645" y="19588"/>
                    <a:pt x="23639" y="19532"/>
                    <a:pt x="23656" y="19484"/>
                  </a:cubicBezTo>
                  <a:cubicBezTo>
                    <a:pt x="23671" y="19435"/>
                    <a:pt x="23700" y="19390"/>
                    <a:pt x="23715" y="19342"/>
                  </a:cubicBezTo>
                  <a:cubicBezTo>
                    <a:pt x="23730" y="19291"/>
                    <a:pt x="23735" y="19240"/>
                    <a:pt x="23749" y="19191"/>
                  </a:cubicBezTo>
                  <a:cubicBezTo>
                    <a:pt x="23765" y="19140"/>
                    <a:pt x="23798" y="19096"/>
                    <a:pt x="23812" y="19048"/>
                  </a:cubicBezTo>
                  <a:cubicBezTo>
                    <a:pt x="23826" y="18998"/>
                    <a:pt x="23828" y="18945"/>
                    <a:pt x="23843" y="18896"/>
                  </a:cubicBezTo>
                  <a:cubicBezTo>
                    <a:pt x="23856" y="18847"/>
                    <a:pt x="23873" y="18798"/>
                    <a:pt x="23886" y="18748"/>
                  </a:cubicBezTo>
                  <a:cubicBezTo>
                    <a:pt x="23900" y="18698"/>
                    <a:pt x="23910" y="18648"/>
                    <a:pt x="23923" y="18598"/>
                  </a:cubicBezTo>
                  <a:cubicBezTo>
                    <a:pt x="23935" y="18549"/>
                    <a:pt x="23954" y="18500"/>
                    <a:pt x="23965" y="18449"/>
                  </a:cubicBezTo>
                  <a:cubicBezTo>
                    <a:pt x="23977" y="18400"/>
                    <a:pt x="23983" y="18349"/>
                    <a:pt x="23994" y="18298"/>
                  </a:cubicBezTo>
                  <a:cubicBezTo>
                    <a:pt x="24004" y="18248"/>
                    <a:pt x="24019" y="18199"/>
                    <a:pt x="24030" y="18149"/>
                  </a:cubicBezTo>
                  <a:cubicBezTo>
                    <a:pt x="24042" y="18098"/>
                    <a:pt x="24057" y="18048"/>
                    <a:pt x="24068" y="17999"/>
                  </a:cubicBezTo>
                  <a:cubicBezTo>
                    <a:pt x="24080" y="17949"/>
                    <a:pt x="24068" y="17892"/>
                    <a:pt x="24080" y="17842"/>
                  </a:cubicBezTo>
                  <a:cubicBezTo>
                    <a:pt x="24092" y="17793"/>
                    <a:pt x="24131" y="17749"/>
                    <a:pt x="24143" y="17698"/>
                  </a:cubicBezTo>
                  <a:cubicBezTo>
                    <a:pt x="24155" y="17649"/>
                    <a:pt x="24166" y="17599"/>
                    <a:pt x="24178" y="17549"/>
                  </a:cubicBezTo>
                  <a:cubicBezTo>
                    <a:pt x="24190" y="17498"/>
                    <a:pt x="24196" y="17448"/>
                    <a:pt x="24208" y="17398"/>
                  </a:cubicBezTo>
                  <a:cubicBezTo>
                    <a:pt x="24221" y="17347"/>
                    <a:pt x="24236" y="17297"/>
                    <a:pt x="24248" y="17248"/>
                  </a:cubicBezTo>
                  <a:cubicBezTo>
                    <a:pt x="24260" y="17198"/>
                    <a:pt x="24257" y="17144"/>
                    <a:pt x="24269" y="17093"/>
                  </a:cubicBezTo>
                  <a:cubicBezTo>
                    <a:pt x="24281" y="17043"/>
                    <a:pt x="24288" y="16992"/>
                    <a:pt x="24300" y="16941"/>
                  </a:cubicBezTo>
                  <a:cubicBezTo>
                    <a:pt x="24313" y="16892"/>
                    <a:pt x="24348" y="16847"/>
                    <a:pt x="24360" y="16798"/>
                  </a:cubicBezTo>
                  <a:cubicBezTo>
                    <a:pt x="24372" y="16748"/>
                    <a:pt x="24357" y="16691"/>
                    <a:pt x="24369" y="16641"/>
                  </a:cubicBezTo>
                  <a:cubicBezTo>
                    <a:pt x="24382" y="16590"/>
                    <a:pt x="24406" y="16544"/>
                    <a:pt x="24419" y="16493"/>
                  </a:cubicBezTo>
                  <a:cubicBezTo>
                    <a:pt x="24431" y="16443"/>
                    <a:pt x="24437" y="16393"/>
                    <a:pt x="24451" y="16342"/>
                  </a:cubicBezTo>
                  <a:cubicBezTo>
                    <a:pt x="24463" y="16292"/>
                    <a:pt x="24472" y="16241"/>
                    <a:pt x="24485" y="16190"/>
                  </a:cubicBezTo>
                  <a:cubicBezTo>
                    <a:pt x="24498" y="16141"/>
                    <a:pt x="24527" y="16096"/>
                    <a:pt x="24540" y="16045"/>
                  </a:cubicBezTo>
                  <a:cubicBezTo>
                    <a:pt x="24554" y="15995"/>
                    <a:pt x="24564" y="15946"/>
                    <a:pt x="24578" y="15896"/>
                  </a:cubicBezTo>
                  <a:cubicBezTo>
                    <a:pt x="24591" y="15845"/>
                    <a:pt x="24619" y="15800"/>
                    <a:pt x="24632" y="15751"/>
                  </a:cubicBezTo>
                  <a:cubicBezTo>
                    <a:pt x="24646" y="15700"/>
                    <a:pt x="24649" y="15649"/>
                    <a:pt x="24663" y="15599"/>
                  </a:cubicBezTo>
                  <a:cubicBezTo>
                    <a:pt x="24676" y="15548"/>
                    <a:pt x="24669" y="15493"/>
                    <a:pt x="24682" y="15444"/>
                  </a:cubicBezTo>
                  <a:lnTo>
                    <a:pt x="24723" y="15294"/>
                  </a:lnTo>
                  <a:cubicBezTo>
                    <a:pt x="24736" y="15244"/>
                    <a:pt x="24779" y="15202"/>
                    <a:pt x="24793" y="15154"/>
                  </a:cubicBezTo>
                  <a:cubicBezTo>
                    <a:pt x="24807" y="15104"/>
                    <a:pt x="24802" y="15048"/>
                    <a:pt x="24815" y="15000"/>
                  </a:cubicBezTo>
                  <a:cubicBezTo>
                    <a:pt x="24830" y="14949"/>
                    <a:pt x="24842" y="14899"/>
                    <a:pt x="24855" y="14850"/>
                  </a:cubicBezTo>
                  <a:cubicBezTo>
                    <a:pt x="24869" y="14800"/>
                    <a:pt x="24904" y="14755"/>
                    <a:pt x="24918" y="14705"/>
                  </a:cubicBezTo>
                  <a:cubicBezTo>
                    <a:pt x="24933" y="14656"/>
                    <a:pt x="24947" y="14606"/>
                    <a:pt x="24961" y="14558"/>
                  </a:cubicBezTo>
                  <a:cubicBezTo>
                    <a:pt x="24976" y="14507"/>
                    <a:pt x="24981" y="14456"/>
                    <a:pt x="24994" y="14406"/>
                  </a:cubicBezTo>
                  <a:cubicBezTo>
                    <a:pt x="25009" y="14355"/>
                    <a:pt x="25031" y="14309"/>
                    <a:pt x="25044" y="14258"/>
                  </a:cubicBezTo>
                  <a:cubicBezTo>
                    <a:pt x="25060" y="14209"/>
                    <a:pt x="25073" y="14159"/>
                    <a:pt x="25088" y="14111"/>
                  </a:cubicBezTo>
                  <a:cubicBezTo>
                    <a:pt x="25103" y="14061"/>
                    <a:pt x="25106" y="14008"/>
                    <a:pt x="25122" y="13959"/>
                  </a:cubicBezTo>
                  <a:cubicBezTo>
                    <a:pt x="25136" y="13910"/>
                    <a:pt x="25148" y="13859"/>
                    <a:pt x="25164" y="13810"/>
                  </a:cubicBezTo>
                  <a:cubicBezTo>
                    <a:pt x="25179" y="13761"/>
                    <a:pt x="25202" y="13713"/>
                    <a:pt x="25217" y="13665"/>
                  </a:cubicBezTo>
                  <a:cubicBezTo>
                    <a:pt x="25232" y="13615"/>
                    <a:pt x="25248" y="13567"/>
                    <a:pt x="25262" y="13517"/>
                  </a:cubicBezTo>
                  <a:cubicBezTo>
                    <a:pt x="25278" y="13468"/>
                    <a:pt x="25302" y="13420"/>
                    <a:pt x="25315" y="13372"/>
                  </a:cubicBezTo>
                  <a:cubicBezTo>
                    <a:pt x="25330" y="13322"/>
                    <a:pt x="25324" y="13265"/>
                    <a:pt x="25340" y="13217"/>
                  </a:cubicBezTo>
                  <a:cubicBezTo>
                    <a:pt x="25354" y="13167"/>
                    <a:pt x="25366" y="13117"/>
                    <a:pt x="25382" y="13069"/>
                  </a:cubicBezTo>
                  <a:cubicBezTo>
                    <a:pt x="25397" y="13019"/>
                    <a:pt x="25420" y="12972"/>
                    <a:pt x="25435" y="12924"/>
                  </a:cubicBezTo>
                  <a:cubicBezTo>
                    <a:pt x="25450" y="12874"/>
                    <a:pt x="25461" y="12823"/>
                    <a:pt x="25475" y="12775"/>
                  </a:cubicBezTo>
                  <a:cubicBezTo>
                    <a:pt x="25491" y="12725"/>
                    <a:pt x="25503" y="12675"/>
                    <a:pt x="25518" y="12627"/>
                  </a:cubicBezTo>
                  <a:cubicBezTo>
                    <a:pt x="25533" y="12577"/>
                    <a:pt x="25560" y="12531"/>
                    <a:pt x="25577" y="12484"/>
                  </a:cubicBezTo>
                  <a:cubicBezTo>
                    <a:pt x="25593" y="12434"/>
                    <a:pt x="25599" y="12383"/>
                    <a:pt x="25613" y="12335"/>
                  </a:cubicBezTo>
                  <a:cubicBezTo>
                    <a:pt x="25630" y="12284"/>
                    <a:pt x="25655" y="12239"/>
                    <a:pt x="25669" y="12191"/>
                  </a:cubicBezTo>
                  <a:cubicBezTo>
                    <a:pt x="25686" y="12141"/>
                    <a:pt x="25704" y="12094"/>
                    <a:pt x="25720" y="12046"/>
                  </a:cubicBezTo>
                  <a:cubicBezTo>
                    <a:pt x="25736" y="11996"/>
                    <a:pt x="25739" y="11943"/>
                    <a:pt x="25754" y="11895"/>
                  </a:cubicBezTo>
                  <a:cubicBezTo>
                    <a:pt x="25771" y="11846"/>
                    <a:pt x="25812" y="11804"/>
                    <a:pt x="25827" y="11757"/>
                  </a:cubicBezTo>
                  <a:cubicBezTo>
                    <a:pt x="25844" y="11708"/>
                    <a:pt x="25842" y="11653"/>
                    <a:pt x="25857" y="11605"/>
                  </a:cubicBezTo>
                  <a:cubicBezTo>
                    <a:pt x="25874" y="11555"/>
                    <a:pt x="25890" y="11507"/>
                    <a:pt x="25904" y="11458"/>
                  </a:cubicBezTo>
                  <a:cubicBezTo>
                    <a:pt x="25921" y="11408"/>
                    <a:pt x="25944" y="11361"/>
                    <a:pt x="25959" y="11314"/>
                  </a:cubicBezTo>
                  <a:cubicBezTo>
                    <a:pt x="25976" y="11264"/>
                    <a:pt x="25983" y="11212"/>
                    <a:pt x="25999" y="11164"/>
                  </a:cubicBezTo>
                  <a:cubicBezTo>
                    <a:pt x="26013" y="11114"/>
                    <a:pt x="26025" y="11064"/>
                    <a:pt x="26041" y="11016"/>
                  </a:cubicBezTo>
                  <a:cubicBezTo>
                    <a:pt x="26056" y="10966"/>
                    <a:pt x="26086" y="10921"/>
                    <a:pt x="26102" y="10873"/>
                  </a:cubicBezTo>
                  <a:cubicBezTo>
                    <a:pt x="26116" y="10823"/>
                    <a:pt x="26121" y="10770"/>
                    <a:pt x="26134" y="10722"/>
                  </a:cubicBezTo>
                  <a:cubicBezTo>
                    <a:pt x="26150" y="10672"/>
                    <a:pt x="26180" y="10628"/>
                    <a:pt x="26195" y="10579"/>
                  </a:cubicBezTo>
                  <a:cubicBezTo>
                    <a:pt x="26211" y="10528"/>
                    <a:pt x="26214" y="10476"/>
                    <a:pt x="26229" y="10427"/>
                  </a:cubicBezTo>
                  <a:cubicBezTo>
                    <a:pt x="26243" y="10376"/>
                    <a:pt x="26266" y="10330"/>
                    <a:pt x="26280" y="10282"/>
                  </a:cubicBezTo>
                  <a:cubicBezTo>
                    <a:pt x="26293" y="10231"/>
                    <a:pt x="26314" y="10183"/>
                    <a:pt x="26327" y="10134"/>
                  </a:cubicBezTo>
                  <a:cubicBezTo>
                    <a:pt x="26340" y="10085"/>
                    <a:pt x="26333" y="10029"/>
                    <a:pt x="26345" y="9980"/>
                  </a:cubicBezTo>
                  <a:cubicBezTo>
                    <a:pt x="26357" y="9931"/>
                    <a:pt x="26364" y="9879"/>
                    <a:pt x="26375" y="9829"/>
                  </a:cubicBezTo>
                  <a:cubicBezTo>
                    <a:pt x="26387" y="9777"/>
                    <a:pt x="26419" y="9733"/>
                    <a:pt x="26430" y="9684"/>
                  </a:cubicBezTo>
                  <a:cubicBezTo>
                    <a:pt x="26441" y="9632"/>
                    <a:pt x="26437" y="9579"/>
                    <a:pt x="26447" y="9529"/>
                  </a:cubicBezTo>
                  <a:cubicBezTo>
                    <a:pt x="26455" y="9478"/>
                    <a:pt x="26475" y="9429"/>
                    <a:pt x="26484" y="9380"/>
                  </a:cubicBezTo>
                  <a:cubicBezTo>
                    <a:pt x="26493" y="9328"/>
                    <a:pt x="26505" y="9278"/>
                    <a:pt x="26513" y="9228"/>
                  </a:cubicBezTo>
                  <a:cubicBezTo>
                    <a:pt x="26521" y="9176"/>
                    <a:pt x="26509" y="9123"/>
                    <a:pt x="26513" y="9073"/>
                  </a:cubicBezTo>
                  <a:cubicBezTo>
                    <a:pt x="26517" y="9022"/>
                    <a:pt x="26540" y="8971"/>
                    <a:pt x="26544" y="8922"/>
                  </a:cubicBezTo>
                  <a:cubicBezTo>
                    <a:pt x="26546" y="8871"/>
                    <a:pt x="26528" y="8819"/>
                    <a:pt x="26529" y="8768"/>
                  </a:cubicBezTo>
                  <a:cubicBezTo>
                    <a:pt x="26532" y="8716"/>
                    <a:pt x="26551" y="8665"/>
                    <a:pt x="26550" y="8613"/>
                  </a:cubicBezTo>
                  <a:cubicBezTo>
                    <a:pt x="26547" y="8562"/>
                    <a:pt x="26527" y="8511"/>
                    <a:pt x="26522" y="8460"/>
                  </a:cubicBezTo>
                  <a:cubicBezTo>
                    <a:pt x="26517" y="8408"/>
                    <a:pt x="26519" y="8357"/>
                    <a:pt x="26513" y="8308"/>
                  </a:cubicBezTo>
                  <a:cubicBezTo>
                    <a:pt x="26507" y="8256"/>
                    <a:pt x="26501" y="8206"/>
                    <a:pt x="26492" y="8156"/>
                  </a:cubicBezTo>
                  <a:cubicBezTo>
                    <a:pt x="26483" y="8105"/>
                    <a:pt x="26477" y="8055"/>
                    <a:pt x="26465" y="8005"/>
                  </a:cubicBezTo>
                  <a:cubicBezTo>
                    <a:pt x="26453" y="7954"/>
                    <a:pt x="26425" y="7909"/>
                    <a:pt x="26412" y="7861"/>
                  </a:cubicBezTo>
                  <a:cubicBezTo>
                    <a:pt x="26398" y="7812"/>
                    <a:pt x="26402" y="7758"/>
                    <a:pt x="26386" y="7708"/>
                  </a:cubicBezTo>
                  <a:cubicBezTo>
                    <a:pt x="26369" y="7660"/>
                    <a:pt x="26360" y="7608"/>
                    <a:pt x="26341" y="7559"/>
                  </a:cubicBezTo>
                  <a:cubicBezTo>
                    <a:pt x="26323" y="7512"/>
                    <a:pt x="26299" y="7467"/>
                    <a:pt x="26278" y="7419"/>
                  </a:cubicBezTo>
                  <a:cubicBezTo>
                    <a:pt x="26259" y="7371"/>
                    <a:pt x="26241" y="7323"/>
                    <a:pt x="26218" y="7276"/>
                  </a:cubicBezTo>
                  <a:cubicBezTo>
                    <a:pt x="26196" y="7231"/>
                    <a:pt x="26165" y="7188"/>
                    <a:pt x="26140" y="7142"/>
                  </a:cubicBezTo>
                  <a:cubicBezTo>
                    <a:pt x="26117" y="7098"/>
                    <a:pt x="26086" y="7056"/>
                    <a:pt x="26062" y="7012"/>
                  </a:cubicBezTo>
                  <a:cubicBezTo>
                    <a:pt x="26037" y="6967"/>
                    <a:pt x="26031" y="6912"/>
                    <a:pt x="26005" y="6868"/>
                  </a:cubicBezTo>
                  <a:cubicBezTo>
                    <a:pt x="25978" y="6824"/>
                    <a:pt x="25942" y="6785"/>
                    <a:pt x="25915" y="6742"/>
                  </a:cubicBezTo>
                  <a:cubicBezTo>
                    <a:pt x="25890" y="6699"/>
                    <a:pt x="25869" y="6651"/>
                    <a:pt x="25841" y="6607"/>
                  </a:cubicBezTo>
                  <a:cubicBezTo>
                    <a:pt x="25813" y="6565"/>
                    <a:pt x="25782" y="6525"/>
                    <a:pt x="25753" y="6481"/>
                  </a:cubicBezTo>
                  <a:cubicBezTo>
                    <a:pt x="25726" y="6439"/>
                    <a:pt x="25679" y="6408"/>
                    <a:pt x="25650" y="6365"/>
                  </a:cubicBezTo>
                  <a:cubicBezTo>
                    <a:pt x="25621" y="6322"/>
                    <a:pt x="25603" y="6273"/>
                    <a:pt x="25575" y="6230"/>
                  </a:cubicBezTo>
                  <a:cubicBezTo>
                    <a:pt x="25544" y="6188"/>
                    <a:pt x="25506" y="6153"/>
                    <a:pt x="25475" y="6110"/>
                  </a:cubicBezTo>
                  <a:cubicBezTo>
                    <a:pt x="25445" y="6068"/>
                    <a:pt x="25420" y="6024"/>
                    <a:pt x="25389" y="5983"/>
                  </a:cubicBezTo>
                  <a:cubicBezTo>
                    <a:pt x="25359" y="5942"/>
                    <a:pt x="25323" y="5905"/>
                    <a:pt x="25292" y="5863"/>
                  </a:cubicBezTo>
                  <a:cubicBezTo>
                    <a:pt x="25261" y="5822"/>
                    <a:pt x="25244" y="5771"/>
                    <a:pt x="25213" y="5730"/>
                  </a:cubicBezTo>
                  <a:cubicBezTo>
                    <a:pt x="25181" y="5689"/>
                    <a:pt x="25151" y="5649"/>
                    <a:pt x="25118" y="5608"/>
                  </a:cubicBezTo>
                  <a:cubicBezTo>
                    <a:pt x="25087" y="5567"/>
                    <a:pt x="25051" y="5529"/>
                    <a:pt x="25020" y="5489"/>
                  </a:cubicBezTo>
                  <a:cubicBezTo>
                    <a:pt x="24987" y="5450"/>
                    <a:pt x="24959" y="5407"/>
                    <a:pt x="24927" y="5367"/>
                  </a:cubicBezTo>
                  <a:cubicBezTo>
                    <a:pt x="24893" y="5328"/>
                    <a:pt x="24848" y="5299"/>
                    <a:pt x="24813" y="5261"/>
                  </a:cubicBezTo>
                  <a:cubicBezTo>
                    <a:pt x="24779" y="5221"/>
                    <a:pt x="24751" y="5178"/>
                    <a:pt x="24717" y="5140"/>
                  </a:cubicBezTo>
                  <a:cubicBezTo>
                    <a:pt x="24682" y="5102"/>
                    <a:pt x="24636" y="5076"/>
                    <a:pt x="24600" y="5039"/>
                  </a:cubicBezTo>
                  <a:cubicBezTo>
                    <a:pt x="24564" y="5001"/>
                    <a:pt x="24551" y="4942"/>
                    <a:pt x="24515" y="4905"/>
                  </a:cubicBezTo>
                  <a:cubicBezTo>
                    <a:pt x="24479" y="4869"/>
                    <a:pt x="24428" y="4846"/>
                    <a:pt x="24391" y="4810"/>
                  </a:cubicBezTo>
                  <a:cubicBezTo>
                    <a:pt x="24355" y="4773"/>
                    <a:pt x="24313" y="4743"/>
                    <a:pt x="24276" y="4708"/>
                  </a:cubicBezTo>
                  <a:cubicBezTo>
                    <a:pt x="24239" y="4672"/>
                    <a:pt x="24210" y="4628"/>
                    <a:pt x="24172" y="4595"/>
                  </a:cubicBezTo>
                  <a:cubicBezTo>
                    <a:pt x="24135" y="4560"/>
                    <a:pt x="24088" y="4532"/>
                    <a:pt x="24051" y="4500"/>
                  </a:cubicBezTo>
                  <a:cubicBezTo>
                    <a:pt x="24012" y="4466"/>
                    <a:pt x="23983" y="4421"/>
                    <a:pt x="23946" y="4387"/>
                  </a:cubicBezTo>
                  <a:cubicBezTo>
                    <a:pt x="23906" y="4354"/>
                    <a:pt x="23869" y="4317"/>
                    <a:pt x="23830" y="4284"/>
                  </a:cubicBezTo>
                  <a:cubicBezTo>
                    <a:pt x="23791" y="4252"/>
                    <a:pt x="23740" y="4233"/>
                    <a:pt x="23698" y="4202"/>
                  </a:cubicBezTo>
                  <a:cubicBezTo>
                    <a:pt x="23657" y="4169"/>
                    <a:pt x="23615" y="4142"/>
                    <a:pt x="23573" y="4112"/>
                  </a:cubicBezTo>
                  <a:cubicBezTo>
                    <a:pt x="23531" y="4082"/>
                    <a:pt x="23493" y="4047"/>
                    <a:pt x="23451" y="4017"/>
                  </a:cubicBezTo>
                  <a:cubicBezTo>
                    <a:pt x="23409" y="3990"/>
                    <a:pt x="23376" y="3947"/>
                    <a:pt x="23334" y="3918"/>
                  </a:cubicBezTo>
                  <a:cubicBezTo>
                    <a:pt x="23291" y="3889"/>
                    <a:pt x="23238" y="3876"/>
                    <a:pt x="23196" y="3848"/>
                  </a:cubicBezTo>
                  <a:cubicBezTo>
                    <a:pt x="23152" y="3821"/>
                    <a:pt x="23110" y="3793"/>
                    <a:pt x="23065" y="3767"/>
                  </a:cubicBezTo>
                  <a:cubicBezTo>
                    <a:pt x="23021" y="3741"/>
                    <a:pt x="22973" y="3721"/>
                    <a:pt x="22929" y="3695"/>
                  </a:cubicBezTo>
                  <a:cubicBezTo>
                    <a:pt x="22883" y="3670"/>
                    <a:pt x="22837" y="3650"/>
                    <a:pt x="22791" y="3627"/>
                  </a:cubicBezTo>
                  <a:cubicBezTo>
                    <a:pt x="22746" y="3603"/>
                    <a:pt x="22710" y="3563"/>
                    <a:pt x="22663" y="3541"/>
                  </a:cubicBezTo>
                  <a:cubicBezTo>
                    <a:pt x="22617" y="3518"/>
                    <a:pt x="22571" y="3495"/>
                    <a:pt x="22524" y="3475"/>
                  </a:cubicBezTo>
                  <a:cubicBezTo>
                    <a:pt x="22476" y="3453"/>
                    <a:pt x="22425" y="3445"/>
                    <a:pt x="22378" y="3423"/>
                  </a:cubicBezTo>
                  <a:cubicBezTo>
                    <a:pt x="22331" y="3403"/>
                    <a:pt x="22287" y="3376"/>
                    <a:pt x="22239" y="3356"/>
                  </a:cubicBezTo>
                  <a:cubicBezTo>
                    <a:pt x="22192" y="3337"/>
                    <a:pt x="22144" y="3314"/>
                    <a:pt x="22096" y="3297"/>
                  </a:cubicBezTo>
                  <a:cubicBezTo>
                    <a:pt x="22048" y="3279"/>
                    <a:pt x="21998" y="3270"/>
                    <a:pt x="21949" y="3252"/>
                  </a:cubicBezTo>
                  <a:cubicBezTo>
                    <a:pt x="21901" y="3235"/>
                    <a:pt x="21859" y="3200"/>
                    <a:pt x="21810" y="3185"/>
                  </a:cubicBezTo>
                  <a:cubicBezTo>
                    <a:pt x="21762" y="3170"/>
                    <a:pt x="21706" y="3176"/>
                    <a:pt x="21656" y="3162"/>
                  </a:cubicBezTo>
                  <a:cubicBezTo>
                    <a:pt x="21608" y="3149"/>
                    <a:pt x="21563" y="3113"/>
                    <a:pt x="21513" y="3101"/>
                  </a:cubicBezTo>
                  <a:cubicBezTo>
                    <a:pt x="21464" y="3087"/>
                    <a:pt x="21410" y="3088"/>
                    <a:pt x="21361" y="3076"/>
                  </a:cubicBezTo>
                  <a:cubicBezTo>
                    <a:pt x="21311" y="3064"/>
                    <a:pt x="21258" y="3069"/>
                    <a:pt x="21208" y="3058"/>
                  </a:cubicBezTo>
                  <a:cubicBezTo>
                    <a:pt x="21157" y="3047"/>
                    <a:pt x="21108" y="3039"/>
                    <a:pt x="21058" y="3028"/>
                  </a:cubicBezTo>
                  <a:cubicBezTo>
                    <a:pt x="21008" y="3018"/>
                    <a:pt x="20957" y="3005"/>
                    <a:pt x="20908" y="2996"/>
                  </a:cubicBezTo>
                  <a:cubicBezTo>
                    <a:pt x="20858" y="2988"/>
                    <a:pt x="20808" y="2978"/>
                    <a:pt x="20756" y="2970"/>
                  </a:cubicBezTo>
                  <a:cubicBezTo>
                    <a:pt x="20707" y="2963"/>
                    <a:pt x="20657" y="2948"/>
                    <a:pt x="20605" y="2942"/>
                  </a:cubicBezTo>
                  <a:cubicBezTo>
                    <a:pt x="20588" y="2940"/>
                    <a:pt x="20570" y="2939"/>
                    <a:pt x="20552" y="2939"/>
                  </a:cubicBezTo>
                  <a:cubicBezTo>
                    <a:pt x="20536" y="2939"/>
                    <a:pt x="20521" y="2940"/>
                    <a:pt x="20505" y="2940"/>
                  </a:cubicBezTo>
                  <a:cubicBezTo>
                    <a:pt x="20487" y="2940"/>
                    <a:pt x="20469" y="2939"/>
                    <a:pt x="20451" y="2937"/>
                  </a:cubicBezTo>
                  <a:cubicBezTo>
                    <a:pt x="20400" y="2932"/>
                    <a:pt x="20351" y="2915"/>
                    <a:pt x="20300" y="2912"/>
                  </a:cubicBezTo>
                  <a:cubicBezTo>
                    <a:pt x="20248" y="2907"/>
                    <a:pt x="20198" y="2907"/>
                    <a:pt x="20146" y="2903"/>
                  </a:cubicBezTo>
                  <a:cubicBezTo>
                    <a:pt x="20140" y="2903"/>
                    <a:pt x="20133" y="2903"/>
                    <a:pt x="20127" y="2903"/>
                  </a:cubicBezTo>
                  <a:cubicBezTo>
                    <a:pt x="20085" y="2903"/>
                    <a:pt x="20044" y="2908"/>
                    <a:pt x="20002" y="2908"/>
                  </a:cubicBezTo>
                  <a:cubicBezTo>
                    <a:pt x="19999" y="2908"/>
                    <a:pt x="19996" y="2908"/>
                    <a:pt x="19992" y="2908"/>
                  </a:cubicBezTo>
                  <a:cubicBezTo>
                    <a:pt x="19940" y="2907"/>
                    <a:pt x="19890" y="2896"/>
                    <a:pt x="19840" y="2895"/>
                  </a:cubicBezTo>
                  <a:cubicBezTo>
                    <a:pt x="19787" y="2893"/>
                    <a:pt x="19738" y="2878"/>
                    <a:pt x="19684" y="2877"/>
                  </a:cubicBezTo>
                  <a:cubicBezTo>
                    <a:pt x="19634" y="2877"/>
                    <a:pt x="19582" y="2891"/>
                    <a:pt x="19531" y="2893"/>
                  </a:cubicBezTo>
                  <a:cubicBezTo>
                    <a:pt x="19529" y="2894"/>
                    <a:pt x="19527" y="2894"/>
                    <a:pt x="19526" y="2894"/>
                  </a:cubicBezTo>
                  <a:cubicBezTo>
                    <a:pt x="19477" y="2894"/>
                    <a:pt x="19429" y="2878"/>
                    <a:pt x="19381" y="2878"/>
                  </a:cubicBezTo>
                  <a:cubicBezTo>
                    <a:pt x="19379" y="2878"/>
                    <a:pt x="19377" y="2878"/>
                    <a:pt x="19376" y="2878"/>
                  </a:cubicBezTo>
                  <a:cubicBezTo>
                    <a:pt x="19325" y="2879"/>
                    <a:pt x="19274" y="2896"/>
                    <a:pt x="19223" y="2897"/>
                  </a:cubicBezTo>
                  <a:cubicBezTo>
                    <a:pt x="19173" y="2901"/>
                    <a:pt x="19121" y="2908"/>
                    <a:pt x="19070" y="2912"/>
                  </a:cubicBezTo>
                  <a:cubicBezTo>
                    <a:pt x="19067" y="2912"/>
                    <a:pt x="19064" y="2912"/>
                    <a:pt x="19060" y="2912"/>
                  </a:cubicBezTo>
                  <a:cubicBezTo>
                    <a:pt x="19019" y="2912"/>
                    <a:pt x="18977" y="2901"/>
                    <a:pt x="18935" y="2901"/>
                  </a:cubicBezTo>
                  <a:cubicBezTo>
                    <a:pt x="18928" y="2901"/>
                    <a:pt x="18922" y="2901"/>
                    <a:pt x="18915" y="2902"/>
                  </a:cubicBezTo>
                  <a:cubicBezTo>
                    <a:pt x="18866" y="2907"/>
                    <a:pt x="18816" y="2932"/>
                    <a:pt x="18764" y="2937"/>
                  </a:cubicBezTo>
                  <a:cubicBezTo>
                    <a:pt x="18714" y="2942"/>
                    <a:pt x="18661" y="2939"/>
                    <a:pt x="18611" y="2944"/>
                  </a:cubicBezTo>
                  <a:cubicBezTo>
                    <a:pt x="18562" y="2950"/>
                    <a:pt x="18511" y="2967"/>
                    <a:pt x="18460" y="2973"/>
                  </a:cubicBezTo>
                  <a:cubicBezTo>
                    <a:pt x="18410" y="2979"/>
                    <a:pt x="18357" y="2979"/>
                    <a:pt x="18307" y="2986"/>
                  </a:cubicBezTo>
                  <a:cubicBezTo>
                    <a:pt x="18256" y="2993"/>
                    <a:pt x="18204" y="2993"/>
                    <a:pt x="18153" y="3000"/>
                  </a:cubicBezTo>
                  <a:cubicBezTo>
                    <a:pt x="18104" y="3009"/>
                    <a:pt x="18053" y="3012"/>
                    <a:pt x="18001" y="3022"/>
                  </a:cubicBezTo>
                  <a:cubicBezTo>
                    <a:pt x="17951" y="3029"/>
                    <a:pt x="17902" y="3042"/>
                    <a:pt x="17851" y="3052"/>
                  </a:cubicBezTo>
                  <a:cubicBezTo>
                    <a:pt x="17801" y="3061"/>
                    <a:pt x="17753" y="3079"/>
                    <a:pt x="17702" y="3088"/>
                  </a:cubicBezTo>
                  <a:cubicBezTo>
                    <a:pt x="17651" y="3097"/>
                    <a:pt x="17601" y="3109"/>
                    <a:pt x="17550" y="3119"/>
                  </a:cubicBezTo>
                  <a:cubicBezTo>
                    <a:pt x="17499" y="3127"/>
                    <a:pt x="17449" y="3130"/>
                    <a:pt x="17396" y="3139"/>
                  </a:cubicBezTo>
                  <a:cubicBezTo>
                    <a:pt x="17347" y="3150"/>
                    <a:pt x="17298" y="3170"/>
                    <a:pt x="17249" y="3181"/>
                  </a:cubicBezTo>
                  <a:cubicBezTo>
                    <a:pt x="17199" y="3191"/>
                    <a:pt x="17146" y="3188"/>
                    <a:pt x="17096" y="3199"/>
                  </a:cubicBezTo>
                  <a:cubicBezTo>
                    <a:pt x="17045" y="3211"/>
                    <a:pt x="16993" y="3217"/>
                    <a:pt x="16942" y="3229"/>
                  </a:cubicBezTo>
                  <a:cubicBezTo>
                    <a:pt x="16893" y="3241"/>
                    <a:pt x="16844" y="3251"/>
                    <a:pt x="16794" y="3258"/>
                  </a:cubicBezTo>
                  <a:cubicBezTo>
                    <a:pt x="16745" y="3265"/>
                    <a:pt x="16694" y="3275"/>
                    <a:pt x="16644" y="3279"/>
                  </a:cubicBezTo>
                  <a:cubicBezTo>
                    <a:pt x="16595" y="3283"/>
                    <a:pt x="16545" y="3291"/>
                    <a:pt x="16493" y="3291"/>
                  </a:cubicBezTo>
                  <a:cubicBezTo>
                    <a:pt x="16452" y="3291"/>
                    <a:pt x="16409" y="3297"/>
                    <a:pt x="16368" y="3297"/>
                  </a:cubicBezTo>
                  <a:cubicBezTo>
                    <a:pt x="16359" y="3297"/>
                    <a:pt x="16350" y="3296"/>
                    <a:pt x="16341" y="3296"/>
                  </a:cubicBezTo>
                  <a:cubicBezTo>
                    <a:pt x="16292" y="3293"/>
                    <a:pt x="16240" y="3287"/>
                    <a:pt x="16190" y="3281"/>
                  </a:cubicBezTo>
                  <a:cubicBezTo>
                    <a:pt x="16140" y="3273"/>
                    <a:pt x="16088" y="3270"/>
                    <a:pt x="16040" y="3259"/>
                  </a:cubicBezTo>
                  <a:cubicBezTo>
                    <a:pt x="15990" y="3248"/>
                    <a:pt x="15942" y="3235"/>
                    <a:pt x="15893" y="3221"/>
                  </a:cubicBezTo>
                  <a:cubicBezTo>
                    <a:pt x="15845" y="3206"/>
                    <a:pt x="15798" y="3185"/>
                    <a:pt x="15752" y="3167"/>
                  </a:cubicBezTo>
                  <a:cubicBezTo>
                    <a:pt x="15704" y="3149"/>
                    <a:pt x="15651" y="3144"/>
                    <a:pt x="15604" y="3124"/>
                  </a:cubicBezTo>
                  <a:cubicBezTo>
                    <a:pt x="15559" y="3102"/>
                    <a:pt x="15515" y="3073"/>
                    <a:pt x="15471" y="3047"/>
                  </a:cubicBezTo>
                  <a:cubicBezTo>
                    <a:pt x="15427" y="3022"/>
                    <a:pt x="15396" y="2979"/>
                    <a:pt x="15353" y="2950"/>
                  </a:cubicBezTo>
                  <a:cubicBezTo>
                    <a:pt x="15311" y="2921"/>
                    <a:pt x="15256" y="2908"/>
                    <a:pt x="15213" y="2879"/>
                  </a:cubicBezTo>
                  <a:cubicBezTo>
                    <a:pt x="15170" y="2851"/>
                    <a:pt x="15125" y="2821"/>
                    <a:pt x="15083" y="2792"/>
                  </a:cubicBezTo>
                  <a:cubicBezTo>
                    <a:pt x="15039" y="2763"/>
                    <a:pt x="15003" y="2725"/>
                    <a:pt x="14959" y="2696"/>
                  </a:cubicBezTo>
                  <a:cubicBezTo>
                    <a:pt x="14916" y="2667"/>
                    <a:pt x="14870" y="2642"/>
                    <a:pt x="14827" y="2612"/>
                  </a:cubicBezTo>
                  <a:cubicBezTo>
                    <a:pt x="14784" y="2585"/>
                    <a:pt x="14740" y="2558"/>
                    <a:pt x="14695" y="2530"/>
                  </a:cubicBezTo>
                  <a:cubicBezTo>
                    <a:pt x="14652" y="2501"/>
                    <a:pt x="14602" y="2483"/>
                    <a:pt x="14560" y="2454"/>
                  </a:cubicBezTo>
                  <a:cubicBezTo>
                    <a:pt x="14516" y="2425"/>
                    <a:pt x="14480" y="2386"/>
                    <a:pt x="14435" y="2357"/>
                  </a:cubicBezTo>
                  <a:cubicBezTo>
                    <a:pt x="14391" y="2330"/>
                    <a:pt x="14341" y="2313"/>
                    <a:pt x="14296" y="2285"/>
                  </a:cubicBezTo>
                  <a:cubicBezTo>
                    <a:pt x="14252" y="2259"/>
                    <a:pt x="14219" y="2213"/>
                    <a:pt x="14173" y="2186"/>
                  </a:cubicBezTo>
                  <a:cubicBezTo>
                    <a:pt x="14130" y="2158"/>
                    <a:pt x="14081" y="2139"/>
                    <a:pt x="14035" y="2112"/>
                  </a:cubicBezTo>
                  <a:cubicBezTo>
                    <a:pt x="13992" y="2084"/>
                    <a:pt x="13949" y="2054"/>
                    <a:pt x="13904" y="2027"/>
                  </a:cubicBezTo>
                  <a:cubicBezTo>
                    <a:pt x="13860" y="2000"/>
                    <a:pt x="13820" y="1964"/>
                    <a:pt x="13775" y="1939"/>
                  </a:cubicBezTo>
                  <a:cubicBezTo>
                    <a:pt x="13730" y="1912"/>
                    <a:pt x="13680" y="1895"/>
                    <a:pt x="13634" y="1870"/>
                  </a:cubicBezTo>
                  <a:cubicBezTo>
                    <a:pt x="13590" y="1843"/>
                    <a:pt x="13548" y="1811"/>
                    <a:pt x="13502" y="1785"/>
                  </a:cubicBezTo>
                  <a:cubicBezTo>
                    <a:pt x="13458" y="1759"/>
                    <a:pt x="13399" y="1752"/>
                    <a:pt x="13356" y="1727"/>
                  </a:cubicBezTo>
                  <a:cubicBezTo>
                    <a:pt x="13311" y="1702"/>
                    <a:pt x="13276" y="1658"/>
                    <a:pt x="13230" y="1631"/>
                  </a:cubicBezTo>
                  <a:cubicBezTo>
                    <a:pt x="13185" y="1606"/>
                    <a:pt x="13137" y="1585"/>
                    <a:pt x="13091" y="1559"/>
                  </a:cubicBezTo>
                  <a:cubicBezTo>
                    <a:pt x="13046" y="1533"/>
                    <a:pt x="13002" y="1504"/>
                    <a:pt x="12956" y="1479"/>
                  </a:cubicBezTo>
                  <a:cubicBezTo>
                    <a:pt x="12911" y="1453"/>
                    <a:pt x="12860" y="1435"/>
                    <a:pt x="12816" y="1411"/>
                  </a:cubicBezTo>
                  <a:cubicBezTo>
                    <a:pt x="12770" y="1387"/>
                    <a:pt x="12732" y="1346"/>
                    <a:pt x="12687" y="1321"/>
                  </a:cubicBezTo>
                  <a:cubicBezTo>
                    <a:pt x="12640" y="1297"/>
                    <a:pt x="12585" y="1290"/>
                    <a:pt x="12539" y="1266"/>
                  </a:cubicBezTo>
                  <a:cubicBezTo>
                    <a:pt x="12493" y="1241"/>
                    <a:pt x="12447" y="1218"/>
                    <a:pt x="12400" y="1194"/>
                  </a:cubicBezTo>
                  <a:cubicBezTo>
                    <a:pt x="12354" y="1170"/>
                    <a:pt x="12306" y="1152"/>
                    <a:pt x="12258" y="1129"/>
                  </a:cubicBezTo>
                  <a:cubicBezTo>
                    <a:pt x="12211" y="1107"/>
                    <a:pt x="12168" y="1079"/>
                    <a:pt x="12120" y="1056"/>
                  </a:cubicBezTo>
                  <a:lnTo>
                    <a:pt x="11980" y="988"/>
                  </a:lnTo>
                  <a:cubicBezTo>
                    <a:pt x="11933" y="965"/>
                    <a:pt x="11884" y="947"/>
                    <a:pt x="11837" y="926"/>
                  </a:cubicBezTo>
                  <a:cubicBezTo>
                    <a:pt x="11791" y="903"/>
                    <a:pt x="11744" y="883"/>
                    <a:pt x="11695" y="861"/>
                  </a:cubicBezTo>
                  <a:cubicBezTo>
                    <a:pt x="11648" y="840"/>
                    <a:pt x="11604" y="810"/>
                    <a:pt x="11557" y="788"/>
                  </a:cubicBezTo>
                  <a:cubicBezTo>
                    <a:pt x="11509" y="768"/>
                    <a:pt x="11455" y="762"/>
                    <a:pt x="11407" y="740"/>
                  </a:cubicBezTo>
                  <a:cubicBezTo>
                    <a:pt x="11358" y="719"/>
                    <a:pt x="11316" y="687"/>
                    <a:pt x="11270" y="667"/>
                  </a:cubicBezTo>
                  <a:cubicBezTo>
                    <a:pt x="11222" y="648"/>
                    <a:pt x="11174" y="624"/>
                    <a:pt x="11127" y="604"/>
                  </a:cubicBezTo>
                  <a:cubicBezTo>
                    <a:pt x="11079" y="584"/>
                    <a:pt x="11031" y="562"/>
                    <a:pt x="10983" y="541"/>
                  </a:cubicBezTo>
                  <a:cubicBezTo>
                    <a:pt x="10935" y="522"/>
                    <a:pt x="10884" y="511"/>
                    <a:pt x="10835" y="493"/>
                  </a:cubicBezTo>
                  <a:cubicBezTo>
                    <a:pt x="10787" y="475"/>
                    <a:pt x="10733" y="467"/>
                    <a:pt x="10685" y="450"/>
                  </a:cubicBezTo>
                  <a:cubicBezTo>
                    <a:pt x="10635" y="432"/>
                    <a:pt x="10594" y="395"/>
                    <a:pt x="10546" y="378"/>
                  </a:cubicBezTo>
                  <a:cubicBezTo>
                    <a:pt x="10496" y="362"/>
                    <a:pt x="10448" y="341"/>
                    <a:pt x="10399" y="326"/>
                  </a:cubicBezTo>
                  <a:cubicBezTo>
                    <a:pt x="10350" y="309"/>
                    <a:pt x="10299" y="297"/>
                    <a:pt x="10249" y="281"/>
                  </a:cubicBezTo>
                  <a:cubicBezTo>
                    <a:pt x="10199" y="266"/>
                    <a:pt x="10144" y="271"/>
                    <a:pt x="10095" y="255"/>
                  </a:cubicBezTo>
                  <a:cubicBezTo>
                    <a:pt x="10044" y="242"/>
                    <a:pt x="9993" y="230"/>
                    <a:pt x="9944" y="218"/>
                  </a:cubicBezTo>
                  <a:cubicBezTo>
                    <a:pt x="9893" y="205"/>
                    <a:pt x="9847" y="177"/>
                    <a:pt x="9796" y="165"/>
                  </a:cubicBezTo>
                  <a:cubicBezTo>
                    <a:pt x="9745" y="152"/>
                    <a:pt x="9693" y="148"/>
                    <a:pt x="9643" y="138"/>
                  </a:cubicBezTo>
                  <a:cubicBezTo>
                    <a:pt x="9593" y="127"/>
                    <a:pt x="9545" y="99"/>
                    <a:pt x="9493" y="91"/>
                  </a:cubicBezTo>
                  <a:cubicBezTo>
                    <a:pt x="9442" y="80"/>
                    <a:pt x="9388" y="87"/>
                    <a:pt x="9338" y="80"/>
                  </a:cubicBezTo>
                  <a:cubicBezTo>
                    <a:pt x="9286" y="71"/>
                    <a:pt x="9233" y="73"/>
                    <a:pt x="9183" y="66"/>
                  </a:cubicBezTo>
                  <a:cubicBezTo>
                    <a:pt x="9132" y="59"/>
                    <a:pt x="9081" y="37"/>
                    <a:pt x="9031" y="31"/>
                  </a:cubicBezTo>
                  <a:cubicBezTo>
                    <a:pt x="9020" y="30"/>
                    <a:pt x="9009" y="30"/>
                    <a:pt x="8998" y="30"/>
                  </a:cubicBezTo>
                  <a:cubicBezTo>
                    <a:pt x="8961" y="30"/>
                    <a:pt x="8925" y="35"/>
                    <a:pt x="8889" y="35"/>
                  </a:cubicBezTo>
                  <a:cubicBezTo>
                    <a:pt x="8884" y="35"/>
                    <a:pt x="8879" y="35"/>
                    <a:pt x="8874" y="35"/>
                  </a:cubicBezTo>
                  <a:cubicBezTo>
                    <a:pt x="8821" y="31"/>
                    <a:pt x="8771" y="11"/>
                    <a:pt x="8720" y="8"/>
                  </a:cubicBezTo>
                  <a:cubicBezTo>
                    <a:pt x="8671" y="7"/>
                    <a:pt x="8623" y="1"/>
                    <a:pt x="8576" y="1"/>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1"/>
            <p:cNvSpPr/>
            <p:nvPr/>
          </p:nvSpPr>
          <p:spPr>
            <a:xfrm>
              <a:off x="3979400" y="3053200"/>
              <a:ext cx="86700" cy="43550"/>
            </a:xfrm>
            <a:custGeom>
              <a:avLst/>
              <a:gdLst/>
              <a:ahLst/>
              <a:cxnLst/>
              <a:rect l="l" t="t" r="r" b="b"/>
              <a:pathLst>
                <a:path w="3468" h="1742" extrusionOk="0">
                  <a:moveTo>
                    <a:pt x="1144" y="0"/>
                  </a:moveTo>
                  <a:cubicBezTo>
                    <a:pt x="1091" y="0"/>
                    <a:pt x="1038" y="24"/>
                    <a:pt x="987" y="26"/>
                  </a:cubicBezTo>
                  <a:cubicBezTo>
                    <a:pt x="933" y="28"/>
                    <a:pt x="880" y="26"/>
                    <a:pt x="828" y="29"/>
                  </a:cubicBezTo>
                  <a:cubicBezTo>
                    <a:pt x="824" y="29"/>
                    <a:pt x="820" y="30"/>
                    <a:pt x="816" y="30"/>
                  </a:cubicBezTo>
                  <a:cubicBezTo>
                    <a:pt x="770" y="30"/>
                    <a:pt x="724" y="18"/>
                    <a:pt x="679" y="18"/>
                  </a:cubicBezTo>
                  <a:cubicBezTo>
                    <a:pt x="676" y="18"/>
                    <a:pt x="672" y="18"/>
                    <a:pt x="668" y="18"/>
                  </a:cubicBezTo>
                  <a:cubicBezTo>
                    <a:pt x="614" y="22"/>
                    <a:pt x="562" y="24"/>
                    <a:pt x="510" y="28"/>
                  </a:cubicBezTo>
                  <a:cubicBezTo>
                    <a:pt x="454" y="30"/>
                    <a:pt x="402" y="53"/>
                    <a:pt x="353" y="56"/>
                  </a:cubicBezTo>
                  <a:cubicBezTo>
                    <a:pt x="295" y="61"/>
                    <a:pt x="242" y="68"/>
                    <a:pt x="196" y="72"/>
                  </a:cubicBezTo>
                  <a:cubicBezTo>
                    <a:pt x="192" y="72"/>
                    <a:pt x="188" y="72"/>
                    <a:pt x="184" y="72"/>
                  </a:cubicBezTo>
                  <a:cubicBezTo>
                    <a:pt x="123" y="72"/>
                    <a:pt x="82" y="36"/>
                    <a:pt x="55" y="36"/>
                  </a:cubicBezTo>
                  <a:cubicBezTo>
                    <a:pt x="42" y="36"/>
                    <a:pt x="32" y="44"/>
                    <a:pt x="24" y="67"/>
                  </a:cubicBezTo>
                  <a:cubicBezTo>
                    <a:pt x="1" y="136"/>
                    <a:pt x="49" y="143"/>
                    <a:pt x="54" y="215"/>
                  </a:cubicBezTo>
                  <a:cubicBezTo>
                    <a:pt x="59" y="285"/>
                    <a:pt x="38" y="287"/>
                    <a:pt x="43" y="357"/>
                  </a:cubicBezTo>
                  <a:cubicBezTo>
                    <a:pt x="48" y="429"/>
                    <a:pt x="48" y="429"/>
                    <a:pt x="54" y="500"/>
                  </a:cubicBezTo>
                  <a:cubicBezTo>
                    <a:pt x="59" y="571"/>
                    <a:pt x="47" y="576"/>
                    <a:pt x="81" y="638"/>
                  </a:cubicBezTo>
                  <a:cubicBezTo>
                    <a:pt x="120" y="708"/>
                    <a:pt x="138" y="691"/>
                    <a:pt x="199" y="739"/>
                  </a:cubicBezTo>
                  <a:cubicBezTo>
                    <a:pt x="261" y="787"/>
                    <a:pt x="254" y="798"/>
                    <a:pt x="316" y="847"/>
                  </a:cubicBezTo>
                  <a:cubicBezTo>
                    <a:pt x="378" y="895"/>
                    <a:pt x="396" y="872"/>
                    <a:pt x="459" y="921"/>
                  </a:cubicBezTo>
                  <a:cubicBezTo>
                    <a:pt x="520" y="969"/>
                    <a:pt x="507" y="987"/>
                    <a:pt x="569" y="1036"/>
                  </a:cubicBezTo>
                  <a:cubicBezTo>
                    <a:pt x="631" y="1084"/>
                    <a:pt x="644" y="1068"/>
                    <a:pt x="707" y="1118"/>
                  </a:cubicBezTo>
                  <a:cubicBezTo>
                    <a:pt x="769" y="1167"/>
                    <a:pt x="755" y="1185"/>
                    <a:pt x="817" y="1234"/>
                  </a:cubicBezTo>
                  <a:cubicBezTo>
                    <a:pt x="879" y="1283"/>
                    <a:pt x="880" y="1279"/>
                    <a:pt x="953" y="1313"/>
                  </a:cubicBezTo>
                  <a:cubicBezTo>
                    <a:pt x="1024" y="1345"/>
                    <a:pt x="1028" y="1325"/>
                    <a:pt x="1103" y="1339"/>
                  </a:cubicBezTo>
                  <a:cubicBezTo>
                    <a:pt x="1181" y="1352"/>
                    <a:pt x="1175" y="1382"/>
                    <a:pt x="1250" y="1397"/>
                  </a:cubicBezTo>
                  <a:cubicBezTo>
                    <a:pt x="1277" y="1402"/>
                    <a:pt x="1296" y="1403"/>
                    <a:pt x="1311" y="1403"/>
                  </a:cubicBezTo>
                  <a:cubicBezTo>
                    <a:pt x="1321" y="1403"/>
                    <a:pt x="1331" y="1402"/>
                    <a:pt x="1341" y="1402"/>
                  </a:cubicBezTo>
                  <a:cubicBezTo>
                    <a:pt x="1357" y="1402"/>
                    <a:pt x="1376" y="1403"/>
                    <a:pt x="1406" y="1409"/>
                  </a:cubicBezTo>
                  <a:cubicBezTo>
                    <a:pt x="1483" y="1422"/>
                    <a:pt x="1483" y="1422"/>
                    <a:pt x="1558" y="1437"/>
                  </a:cubicBezTo>
                  <a:cubicBezTo>
                    <a:pt x="1635" y="1451"/>
                    <a:pt x="1637" y="1440"/>
                    <a:pt x="1713" y="1454"/>
                  </a:cubicBezTo>
                  <a:cubicBezTo>
                    <a:pt x="1789" y="1468"/>
                    <a:pt x="1785" y="1495"/>
                    <a:pt x="1861" y="1508"/>
                  </a:cubicBezTo>
                  <a:cubicBezTo>
                    <a:pt x="1939" y="1521"/>
                    <a:pt x="1940" y="1513"/>
                    <a:pt x="2016" y="1529"/>
                  </a:cubicBezTo>
                  <a:cubicBezTo>
                    <a:pt x="2094" y="1542"/>
                    <a:pt x="2094" y="1537"/>
                    <a:pt x="2170" y="1551"/>
                  </a:cubicBezTo>
                  <a:cubicBezTo>
                    <a:pt x="2248" y="1565"/>
                    <a:pt x="2245" y="1577"/>
                    <a:pt x="2322" y="1591"/>
                  </a:cubicBezTo>
                  <a:cubicBezTo>
                    <a:pt x="2342" y="1594"/>
                    <a:pt x="2358" y="1595"/>
                    <a:pt x="2371" y="1595"/>
                  </a:cubicBezTo>
                  <a:cubicBezTo>
                    <a:pt x="2393" y="1595"/>
                    <a:pt x="2408" y="1592"/>
                    <a:pt x="2430" y="1592"/>
                  </a:cubicBezTo>
                  <a:cubicBezTo>
                    <a:pt x="2443" y="1592"/>
                    <a:pt x="2459" y="1593"/>
                    <a:pt x="2479" y="1597"/>
                  </a:cubicBezTo>
                  <a:cubicBezTo>
                    <a:pt x="2557" y="1610"/>
                    <a:pt x="2555" y="1617"/>
                    <a:pt x="2630" y="1633"/>
                  </a:cubicBezTo>
                  <a:cubicBezTo>
                    <a:pt x="2708" y="1646"/>
                    <a:pt x="2708" y="1641"/>
                    <a:pt x="2785" y="1656"/>
                  </a:cubicBezTo>
                  <a:cubicBezTo>
                    <a:pt x="2863" y="1670"/>
                    <a:pt x="2863" y="1666"/>
                    <a:pt x="2939" y="1681"/>
                  </a:cubicBezTo>
                  <a:cubicBezTo>
                    <a:pt x="3008" y="1694"/>
                    <a:pt x="3016" y="1742"/>
                    <a:pt x="3071" y="1742"/>
                  </a:cubicBezTo>
                  <a:cubicBezTo>
                    <a:pt x="3078" y="1742"/>
                    <a:pt x="3086" y="1741"/>
                    <a:pt x="3094" y="1740"/>
                  </a:cubicBezTo>
                  <a:cubicBezTo>
                    <a:pt x="3185" y="1724"/>
                    <a:pt x="3175" y="1687"/>
                    <a:pt x="3255" y="1643"/>
                  </a:cubicBezTo>
                  <a:cubicBezTo>
                    <a:pt x="3338" y="1599"/>
                    <a:pt x="3351" y="1617"/>
                    <a:pt x="3415" y="1551"/>
                  </a:cubicBezTo>
                  <a:cubicBezTo>
                    <a:pt x="3467" y="1496"/>
                    <a:pt x="3385" y="1502"/>
                    <a:pt x="3326" y="1428"/>
                  </a:cubicBezTo>
                  <a:cubicBezTo>
                    <a:pt x="3298" y="1394"/>
                    <a:pt x="3253" y="1366"/>
                    <a:pt x="3217" y="1322"/>
                  </a:cubicBezTo>
                  <a:cubicBezTo>
                    <a:pt x="3188" y="1285"/>
                    <a:pt x="3161" y="1243"/>
                    <a:pt x="3126" y="1201"/>
                  </a:cubicBezTo>
                  <a:cubicBezTo>
                    <a:pt x="3096" y="1163"/>
                    <a:pt x="3056" y="1130"/>
                    <a:pt x="3023" y="1090"/>
                  </a:cubicBezTo>
                  <a:cubicBezTo>
                    <a:pt x="2991" y="1053"/>
                    <a:pt x="2960" y="1013"/>
                    <a:pt x="2926" y="974"/>
                  </a:cubicBezTo>
                  <a:cubicBezTo>
                    <a:pt x="2894" y="936"/>
                    <a:pt x="2879" y="882"/>
                    <a:pt x="2846" y="843"/>
                  </a:cubicBezTo>
                  <a:cubicBezTo>
                    <a:pt x="2812" y="806"/>
                    <a:pt x="2758" y="786"/>
                    <a:pt x="2725" y="749"/>
                  </a:cubicBezTo>
                  <a:cubicBezTo>
                    <a:pt x="2691" y="710"/>
                    <a:pt x="2664" y="665"/>
                    <a:pt x="2630" y="629"/>
                  </a:cubicBezTo>
                  <a:cubicBezTo>
                    <a:pt x="2596" y="591"/>
                    <a:pt x="2573" y="543"/>
                    <a:pt x="2538" y="506"/>
                  </a:cubicBezTo>
                  <a:cubicBezTo>
                    <a:pt x="2502" y="468"/>
                    <a:pt x="2449" y="450"/>
                    <a:pt x="2415" y="416"/>
                  </a:cubicBezTo>
                  <a:cubicBezTo>
                    <a:pt x="2376" y="377"/>
                    <a:pt x="2351" y="332"/>
                    <a:pt x="2315" y="298"/>
                  </a:cubicBezTo>
                  <a:cubicBezTo>
                    <a:pt x="2277" y="261"/>
                    <a:pt x="2236" y="230"/>
                    <a:pt x="2199" y="201"/>
                  </a:cubicBezTo>
                  <a:cubicBezTo>
                    <a:pt x="2154" y="164"/>
                    <a:pt x="2113" y="133"/>
                    <a:pt x="2078" y="113"/>
                  </a:cubicBezTo>
                  <a:cubicBezTo>
                    <a:pt x="2041" y="91"/>
                    <a:pt x="1987" y="86"/>
                    <a:pt x="1927" y="73"/>
                  </a:cubicBezTo>
                  <a:cubicBezTo>
                    <a:pt x="1879" y="62"/>
                    <a:pt x="1830" y="49"/>
                    <a:pt x="1774" y="41"/>
                  </a:cubicBezTo>
                  <a:cubicBezTo>
                    <a:pt x="1723" y="35"/>
                    <a:pt x="1672" y="30"/>
                    <a:pt x="1617" y="26"/>
                  </a:cubicBezTo>
                  <a:cubicBezTo>
                    <a:pt x="1567" y="23"/>
                    <a:pt x="1514" y="20"/>
                    <a:pt x="1459" y="18"/>
                  </a:cubicBezTo>
                  <a:cubicBezTo>
                    <a:pt x="1407" y="17"/>
                    <a:pt x="1355" y="12"/>
                    <a:pt x="1302" y="12"/>
                  </a:cubicBezTo>
                  <a:cubicBezTo>
                    <a:pt x="1250" y="12"/>
                    <a:pt x="1198" y="0"/>
                    <a:pt x="11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1"/>
            <p:cNvSpPr/>
            <p:nvPr/>
          </p:nvSpPr>
          <p:spPr>
            <a:xfrm>
              <a:off x="3977050" y="3051425"/>
              <a:ext cx="89800" cy="43400"/>
            </a:xfrm>
            <a:custGeom>
              <a:avLst/>
              <a:gdLst/>
              <a:ahLst/>
              <a:cxnLst/>
              <a:rect l="l" t="t" r="r" b="b"/>
              <a:pathLst>
                <a:path w="3592" h="1736" extrusionOk="0">
                  <a:moveTo>
                    <a:pt x="975" y="0"/>
                  </a:moveTo>
                  <a:cubicBezTo>
                    <a:pt x="968" y="0"/>
                    <a:pt x="961" y="0"/>
                    <a:pt x="954" y="1"/>
                  </a:cubicBezTo>
                  <a:cubicBezTo>
                    <a:pt x="925" y="1"/>
                    <a:pt x="894" y="5"/>
                    <a:pt x="865" y="8"/>
                  </a:cubicBezTo>
                  <a:cubicBezTo>
                    <a:pt x="843" y="11"/>
                    <a:pt x="822" y="14"/>
                    <a:pt x="799" y="15"/>
                  </a:cubicBezTo>
                  <a:cubicBezTo>
                    <a:pt x="768" y="18"/>
                    <a:pt x="740" y="28"/>
                    <a:pt x="713" y="35"/>
                  </a:cubicBezTo>
                  <a:cubicBezTo>
                    <a:pt x="688" y="41"/>
                    <a:pt x="668" y="48"/>
                    <a:pt x="646" y="51"/>
                  </a:cubicBezTo>
                  <a:cubicBezTo>
                    <a:pt x="640" y="51"/>
                    <a:pt x="634" y="51"/>
                    <a:pt x="627" y="51"/>
                  </a:cubicBezTo>
                  <a:cubicBezTo>
                    <a:pt x="610" y="51"/>
                    <a:pt x="592" y="50"/>
                    <a:pt x="573" y="48"/>
                  </a:cubicBezTo>
                  <a:cubicBezTo>
                    <a:pt x="558" y="47"/>
                    <a:pt x="542" y="47"/>
                    <a:pt x="526" y="47"/>
                  </a:cubicBezTo>
                  <a:cubicBezTo>
                    <a:pt x="514" y="47"/>
                    <a:pt x="502" y="47"/>
                    <a:pt x="490" y="48"/>
                  </a:cubicBezTo>
                  <a:cubicBezTo>
                    <a:pt x="458" y="53"/>
                    <a:pt x="429" y="59"/>
                    <a:pt x="402" y="66"/>
                  </a:cubicBezTo>
                  <a:cubicBezTo>
                    <a:pt x="379" y="71"/>
                    <a:pt x="359" y="77"/>
                    <a:pt x="337" y="81"/>
                  </a:cubicBezTo>
                  <a:cubicBezTo>
                    <a:pt x="313" y="85"/>
                    <a:pt x="289" y="87"/>
                    <a:pt x="264" y="88"/>
                  </a:cubicBezTo>
                  <a:cubicBezTo>
                    <a:pt x="235" y="92"/>
                    <a:pt x="209" y="93"/>
                    <a:pt x="183" y="97"/>
                  </a:cubicBezTo>
                  <a:cubicBezTo>
                    <a:pt x="125" y="108"/>
                    <a:pt x="73" y="118"/>
                    <a:pt x="29" y="129"/>
                  </a:cubicBezTo>
                  <a:cubicBezTo>
                    <a:pt x="11" y="134"/>
                    <a:pt x="0" y="152"/>
                    <a:pt x="5" y="168"/>
                  </a:cubicBezTo>
                  <a:cubicBezTo>
                    <a:pt x="9" y="183"/>
                    <a:pt x="22" y="193"/>
                    <a:pt x="37" y="193"/>
                  </a:cubicBezTo>
                  <a:cubicBezTo>
                    <a:pt x="39" y="193"/>
                    <a:pt x="42" y="193"/>
                    <a:pt x="45" y="192"/>
                  </a:cubicBezTo>
                  <a:cubicBezTo>
                    <a:pt x="89" y="184"/>
                    <a:pt x="138" y="173"/>
                    <a:pt x="194" y="162"/>
                  </a:cubicBezTo>
                  <a:cubicBezTo>
                    <a:pt x="220" y="158"/>
                    <a:pt x="245" y="156"/>
                    <a:pt x="270" y="155"/>
                  </a:cubicBezTo>
                  <a:cubicBezTo>
                    <a:pt x="296" y="154"/>
                    <a:pt x="323" y="150"/>
                    <a:pt x="348" y="147"/>
                  </a:cubicBezTo>
                  <a:cubicBezTo>
                    <a:pt x="371" y="144"/>
                    <a:pt x="394" y="138"/>
                    <a:pt x="419" y="132"/>
                  </a:cubicBezTo>
                  <a:cubicBezTo>
                    <a:pt x="445" y="124"/>
                    <a:pt x="472" y="118"/>
                    <a:pt x="497" y="116"/>
                  </a:cubicBezTo>
                  <a:cubicBezTo>
                    <a:pt x="504" y="115"/>
                    <a:pt x="511" y="115"/>
                    <a:pt x="518" y="115"/>
                  </a:cubicBezTo>
                  <a:cubicBezTo>
                    <a:pt x="534" y="115"/>
                    <a:pt x="551" y="116"/>
                    <a:pt x="568" y="117"/>
                  </a:cubicBezTo>
                  <a:cubicBezTo>
                    <a:pt x="587" y="118"/>
                    <a:pt x="606" y="120"/>
                    <a:pt x="625" y="120"/>
                  </a:cubicBezTo>
                  <a:cubicBezTo>
                    <a:pt x="634" y="120"/>
                    <a:pt x="643" y="120"/>
                    <a:pt x="652" y="118"/>
                  </a:cubicBezTo>
                  <a:cubicBezTo>
                    <a:pt x="679" y="116"/>
                    <a:pt x="705" y="108"/>
                    <a:pt x="731" y="100"/>
                  </a:cubicBezTo>
                  <a:cubicBezTo>
                    <a:pt x="756" y="93"/>
                    <a:pt x="780" y="86"/>
                    <a:pt x="803" y="83"/>
                  </a:cubicBezTo>
                  <a:cubicBezTo>
                    <a:pt x="826" y="82"/>
                    <a:pt x="851" y="80"/>
                    <a:pt x="874" y="76"/>
                  </a:cubicBezTo>
                  <a:cubicBezTo>
                    <a:pt x="900" y="74"/>
                    <a:pt x="929" y="70"/>
                    <a:pt x="956" y="69"/>
                  </a:cubicBezTo>
                  <a:cubicBezTo>
                    <a:pt x="961" y="69"/>
                    <a:pt x="966" y="68"/>
                    <a:pt x="971" y="68"/>
                  </a:cubicBezTo>
                  <a:cubicBezTo>
                    <a:pt x="992" y="68"/>
                    <a:pt x="1013" y="70"/>
                    <a:pt x="1034" y="71"/>
                  </a:cubicBezTo>
                  <a:cubicBezTo>
                    <a:pt x="1059" y="74"/>
                    <a:pt x="1086" y="75"/>
                    <a:pt x="1111" y="75"/>
                  </a:cubicBezTo>
                  <a:cubicBezTo>
                    <a:pt x="1114" y="75"/>
                    <a:pt x="1117" y="75"/>
                    <a:pt x="1120" y="75"/>
                  </a:cubicBezTo>
                  <a:cubicBezTo>
                    <a:pt x="1141" y="75"/>
                    <a:pt x="1164" y="78"/>
                    <a:pt x="1186" y="81"/>
                  </a:cubicBezTo>
                  <a:cubicBezTo>
                    <a:pt x="1213" y="83"/>
                    <a:pt x="1238" y="88"/>
                    <a:pt x="1265" y="88"/>
                  </a:cubicBezTo>
                  <a:lnTo>
                    <a:pt x="1267" y="88"/>
                  </a:lnTo>
                  <a:cubicBezTo>
                    <a:pt x="1294" y="88"/>
                    <a:pt x="1319" y="83"/>
                    <a:pt x="1346" y="78"/>
                  </a:cubicBezTo>
                  <a:cubicBezTo>
                    <a:pt x="1369" y="75"/>
                    <a:pt x="1391" y="71"/>
                    <a:pt x="1412" y="71"/>
                  </a:cubicBezTo>
                  <a:cubicBezTo>
                    <a:pt x="1415" y="71"/>
                    <a:pt x="1417" y="71"/>
                    <a:pt x="1420" y="71"/>
                  </a:cubicBezTo>
                  <a:cubicBezTo>
                    <a:pt x="1445" y="71"/>
                    <a:pt x="1471" y="77"/>
                    <a:pt x="1499" y="82"/>
                  </a:cubicBezTo>
                  <a:cubicBezTo>
                    <a:pt x="1524" y="87"/>
                    <a:pt x="1548" y="91"/>
                    <a:pt x="1573" y="93"/>
                  </a:cubicBezTo>
                  <a:cubicBezTo>
                    <a:pt x="1597" y="94"/>
                    <a:pt x="1621" y="94"/>
                    <a:pt x="1645" y="94"/>
                  </a:cubicBezTo>
                  <a:cubicBezTo>
                    <a:pt x="1673" y="94"/>
                    <a:pt x="1700" y="94"/>
                    <a:pt x="1725" y="97"/>
                  </a:cubicBezTo>
                  <a:cubicBezTo>
                    <a:pt x="1755" y="100"/>
                    <a:pt x="1784" y="108"/>
                    <a:pt x="1814" y="115"/>
                  </a:cubicBezTo>
                  <a:cubicBezTo>
                    <a:pt x="1834" y="121"/>
                    <a:pt x="1855" y="126"/>
                    <a:pt x="1875" y="131"/>
                  </a:cubicBezTo>
                  <a:cubicBezTo>
                    <a:pt x="1903" y="137"/>
                    <a:pt x="1929" y="137"/>
                    <a:pt x="1953" y="138"/>
                  </a:cubicBezTo>
                  <a:cubicBezTo>
                    <a:pt x="1979" y="139"/>
                    <a:pt x="2006" y="141"/>
                    <a:pt x="2028" y="147"/>
                  </a:cubicBezTo>
                  <a:cubicBezTo>
                    <a:pt x="2075" y="161"/>
                    <a:pt x="2121" y="183"/>
                    <a:pt x="2167" y="204"/>
                  </a:cubicBezTo>
                  <a:cubicBezTo>
                    <a:pt x="2201" y="220"/>
                    <a:pt x="2228" y="246"/>
                    <a:pt x="2254" y="270"/>
                  </a:cubicBezTo>
                  <a:cubicBezTo>
                    <a:pt x="2263" y="278"/>
                    <a:pt x="2273" y="288"/>
                    <a:pt x="2281" y="295"/>
                  </a:cubicBezTo>
                  <a:cubicBezTo>
                    <a:pt x="2292" y="305"/>
                    <a:pt x="2305" y="316"/>
                    <a:pt x="2317" y="326"/>
                  </a:cubicBezTo>
                  <a:cubicBezTo>
                    <a:pt x="2343" y="347"/>
                    <a:pt x="2372" y="369"/>
                    <a:pt x="2400" y="397"/>
                  </a:cubicBezTo>
                  <a:cubicBezTo>
                    <a:pt x="2416" y="414"/>
                    <a:pt x="2431" y="433"/>
                    <a:pt x="2446" y="455"/>
                  </a:cubicBezTo>
                  <a:cubicBezTo>
                    <a:pt x="2463" y="477"/>
                    <a:pt x="2480" y="499"/>
                    <a:pt x="2499" y="519"/>
                  </a:cubicBezTo>
                  <a:cubicBezTo>
                    <a:pt x="2518" y="541"/>
                    <a:pt x="2542" y="556"/>
                    <a:pt x="2565" y="571"/>
                  </a:cubicBezTo>
                  <a:cubicBezTo>
                    <a:pt x="2588" y="586"/>
                    <a:pt x="2608" y="602"/>
                    <a:pt x="2625" y="620"/>
                  </a:cubicBezTo>
                  <a:cubicBezTo>
                    <a:pt x="2640" y="637"/>
                    <a:pt x="2652" y="657"/>
                    <a:pt x="2664" y="680"/>
                  </a:cubicBezTo>
                  <a:cubicBezTo>
                    <a:pt x="2678" y="705"/>
                    <a:pt x="2693" y="730"/>
                    <a:pt x="2712" y="753"/>
                  </a:cubicBezTo>
                  <a:cubicBezTo>
                    <a:pt x="2730" y="772"/>
                    <a:pt x="2752" y="791"/>
                    <a:pt x="2772" y="809"/>
                  </a:cubicBezTo>
                  <a:cubicBezTo>
                    <a:pt x="2791" y="827"/>
                    <a:pt x="2812" y="844"/>
                    <a:pt x="2827" y="863"/>
                  </a:cubicBezTo>
                  <a:lnTo>
                    <a:pt x="2873" y="914"/>
                  </a:lnTo>
                  <a:cubicBezTo>
                    <a:pt x="2893" y="936"/>
                    <a:pt x="2912" y="959"/>
                    <a:pt x="2933" y="981"/>
                  </a:cubicBezTo>
                  <a:cubicBezTo>
                    <a:pt x="2948" y="1003"/>
                    <a:pt x="2964" y="1023"/>
                    <a:pt x="2979" y="1045"/>
                  </a:cubicBezTo>
                  <a:cubicBezTo>
                    <a:pt x="2996" y="1066"/>
                    <a:pt x="3010" y="1089"/>
                    <a:pt x="3027" y="1108"/>
                  </a:cubicBezTo>
                  <a:cubicBezTo>
                    <a:pt x="3045" y="1130"/>
                    <a:pt x="3064" y="1153"/>
                    <a:pt x="3080" y="1173"/>
                  </a:cubicBezTo>
                  <a:cubicBezTo>
                    <a:pt x="3096" y="1193"/>
                    <a:pt x="3112" y="1213"/>
                    <a:pt x="3128" y="1232"/>
                  </a:cubicBezTo>
                  <a:cubicBezTo>
                    <a:pt x="3146" y="1253"/>
                    <a:pt x="3164" y="1274"/>
                    <a:pt x="3182" y="1293"/>
                  </a:cubicBezTo>
                  <a:cubicBezTo>
                    <a:pt x="3200" y="1313"/>
                    <a:pt x="3219" y="1331"/>
                    <a:pt x="3233" y="1350"/>
                  </a:cubicBezTo>
                  <a:cubicBezTo>
                    <a:pt x="3254" y="1374"/>
                    <a:pt x="3274" y="1395"/>
                    <a:pt x="3296" y="1414"/>
                  </a:cubicBezTo>
                  <a:cubicBezTo>
                    <a:pt x="3314" y="1431"/>
                    <a:pt x="3332" y="1446"/>
                    <a:pt x="3346" y="1464"/>
                  </a:cubicBezTo>
                  <a:cubicBezTo>
                    <a:pt x="3365" y="1488"/>
                    <a:pt x="3381" y="1513"/>
                    <a:pt x="3395" y="1537"/>
                  </a:cubicBezTo>
                  <a:cubicBezTo>
                    <a:pt x="3409" y="1559"/>
                    <a:pt x="3423" y="1579"/>
                    <a:pt x="3437" y="1596"/>
                  </a:cubicBezTo>
                  <a:cubicBezTo>
                    <a:pt x="3468" y="1636"/>
                    <a:pt x="3479" y="1651"/>
                    <a:pt x="3487" y="1666"/>
                  </a:cubicBezTo>
                  <a:cubicBezTo>
                    <a:pt x="3497" y="1680"/>
                    <a:pt x="3506" y="1693"/>
                    <a:pt x="3529" y="1723"/>
                  </a:cubicBezTo>
                  <a:cubicBezTo>
                    <a:pt x="3536" y="1731"/>
                    <a:pt x="3546" y="1735"/>
                    <a:pt x="3554" y="1735"/>
                  </a:cubicBezTo>
                  <a:cubicBezTo>
                    <a:pt x="3563" y="1735"/>
                    <a:pt x="3570" y="1733"/>
                    <a:pt x="3577" y="1731"/>
                  </a:cubicBezTo>
                  <a:cubicBezTo>
                    <a:pt x="3590" y="1720"/>
                    <a:pt x="3592" y="1699"/>
                    <a:pt x="3582" y="1686"/>
                  </a:cubicBezTo>
                  <a:cubicBezTo>
                    <a:pt x="3560" y="1658"/>
                    <a:pt x="3552" y="1646"/>
                    <a:pt x="3543" y="1634"/>
                  </a:cubicBezTo>
                  <a:cubicBezTo>
                    <a:pt x="3533" y="1617"/>
                    <a:pt x="3523" y="1601"/>
                    <a:pt x="3487" y="1559"/>
                  </a:cubicBezTo>
                  <a:cubicBezTo>
                    <a:pt x="3474" y="1543"/>
                    <a:pt x="3463" y="1525"/>
                    <a:pt x="3451" y="1505"/>
                  </a:cubicBezTo>
                  <a:cubicBezTo>
                    <a:pt x="3437" y="1481"/>
                    <a:pt x="3418" y="1453"/>
                    <a:pt x="3397" y="1427"/>
                  </a:cubicBezTo>
                  <a:cubicBezTo>
                    <a:pt x="3380" y="1407"/>
                    <a:pt x="3360" y="1389"/>
                    <a:pt x="3341" y="1371"/>
                  </a:cubicBezTo>
                  <a:cubicBezTo>
                    <a:pt x="3322" y="1353"/>
                    <a:pt x="3300" y="1334"/>
                    <a:pt x="3283" y="1313"/>
                  </a:cubicBezTo>
                  <a:cubicBezTo>
                    <a:pt x="3267" y="1292"/>
                    <a:pt x="3249" y="1272"/>
                    <a:pt x="3231" y="1252"/>
                  </a:cubicBezTo>
                  <a:cubicBezTo>
                    <a:pt x="3213" y="1234"/>
                    <a:pt x="3194" y="1215"/>
                    <a:pt x="3177" y="1193"/>
                  </a:cubicBezTo>
                  <a:cubicBezTo>
                    <a:pt x="3162" y="1173"/>
                    <a:pt x="3147" y="1155"/>
                    <a:pt x="3131" y="1136"/>
                  </a:cubicBezTo>
                  <a:cubicBezTo>
                    <a:pt x="3113" y="1113"/>
                    <a:pt x="3095" y="1092"/>
                    <a:pt x="3077" y="1069"/>
                  </a:cubicBezTo>
                  <a:cubicBezTo>
                    <a:pt x="3062" y="1051"/>
                    <a:pt x="3049" y="1029"/>
                    <a:pt x="3033" y="1010"/>
                  </a:cubicBezTo>
                  <a:cubicBezTo>
                    <a:pt x="3016" y="987"/>
                    <a:pt x="3001" y="963"/>
                    <a:pt x="2982" y="942"/>
                  </a:cubicBezTo>
                  <a:lnTo>
                    <a:pt x="2923" y="874"/>
                  </a:lnTo>
                  <a:lnTo>
                    <a:pt x="2877" y="822"/>
                  </a:lnTo>
                  <a:cubicBezTo>
                    <a:pt x="2858" y="802"/>
                    <a:pt x="2837" y="781"/>
                    <a:pt x="2815" y="763"/>
                  </a:cubicBezTo>
                  <a:cubicBezTo>
                    <a:pt x="2797" y="747"/>
                    <a:pt x="2779" y="730"/>
                    <a:pt x="2762" y="712"/>
                  </a:cubicBezTo>
                  <a:cubicBezTo>
                    <a:pt x="2746" y="694"/>
                    <a:pt x="2734" y="672"/>
                    <a:pt x="2722" y="650"/>
                  </a:cubicBezTo>
                  <a:cubicBezTo>
                    <a:pt x="2707" y="624"/>
                    <a:pt x="2693" y="598"/>
                    <a:pt x="2674" y="577"/>
                  </a:cubicBezTo>
                  <a:cubicBezTo>
                    <a:pt x="2652" y="553"/>
                    <a:pt x="2626" y="536"/>
                    <a:pt x="2602" y="519"/>
                  </a:cubicBezTo>
                  <a:cubicBezTo>
                    <a:pt x="2580" y="506"/>
                    <a:pt x="2562" y="493"/>
                    <a:pt x="2548" y="477"/>
                  </a:cubicBezTo>
                  <a:cubicBezTo>
                    <a:pt x="2529" y="459"/>
                    <a:pt x="2514" y="438"/>
                    <a:pt x="2499" y="418"/>
                  </a:cubicBezTo>
                  <a:cubicBezTo>
                    <a:pt x="2482" y="396"/>
                    <a:pt x="2465" y="373"/>
                    <a:pt x="2446" y="353"/>
                  </a:cubicBezTo>
                  <a:cubicBezTo>
                    <a:pt x="2416" y="324"/>
                    <a:pt x="2386" y="300"/>
                    <a:pt x="2360" y="277"/>
                  </a:cubicBezTo>
                  <a:cubicBezTo>
                    <a:pt x="2348" y="266"/>
                    <a:pt x="2336" y="256"/>
                    <a:pt x="2325" y="247"/>
                  </a:cubicBezTo>
                  <a:cubicBezTo>
                    <a:pt x="2316" y="241"/>
                    <a:pt x="2308" y="232"/>
                    <a:pt x="2299" y="224"/>
                  </a:cubicBezTo>
                  <a:cubicBezTo>
                    <a:pt x="2270" y="197"/>
                    <a:pt x="2239" y="167"/>
                    <a:pt x="2189" y="144"/>
                  </a:cubicBezTo>
                  <a:cubicBezTo>
                    <a:pt x="2147" y="124"/>
                    <a:pt x="2099" y="101"/>
                    <a:pt x="2046" y="87"/>
                  </a:cubicBezTo>
                  <a:cubicBezTo>
                    <a:pt x="2017" y="77"/>
                    <a:pt x="1986" y="76"/>
                    <a:pt x="1955" y="75"/>
                  </a:cubicBezTo>
                  <a:cubicBezTo>
                    <a:pt x="1935" y="72"/>
                    <a:pt x="1912" y="72"/>
                    <a:pt x="1889" y="69"/>
                  </a:cubicBezTo>
                  <a:cubicBezTo>
                    <a:pt x="1870" y="65"/>
                    <a:pt x="1851" y="59"/>
                    <a:pt x="1832" y="54"/>
                  </a:cubicBezTo>
                  <a:cubicBezTo>
                    <a:pt x="1801" y="46"/>
                    <a:pt x="1769" y="38"/>
                    <a:pt x="1736" y="34"/>
                  </a:cubicBezTo>
                  <a:cubicBezTo>
                    <a:pt x="1706" y="31"/>
                    <a:pt x="1675" y="31"/>
                    <a:pt x="1646" y="31"/>
                  </a:cubicBezTo>
                  <a:cubicBezTo>
                    <a:pt x="1623" y="31"/>
                    <a:pt x="1602" y="31"/>
                    <a:pt x="1579" y="29"/>
                  </a:cubicBezTo>
                  <a:cubicBezTo>
                    <a:pt x="1556" y="28"/>
                    <a:pt x="1535" y="23"/>
                    <a:pt x="1512" y="18"/>
                  </a:cubicBezTo>
                  <a:cubicBezTo>
                    <a:pt x="1483" y="12"/>
                    <a:pt x="1453" y="8"/>
                    <a:pt x="1422" y="6"/>
                  </a:cubicBezTo>
                  <a:cubicBezTo>
                    <a:pt x="1419" y="6"/>
                    <a:pt x="1416" y="6"/>
                    <a:pt x="1413" y="6"/>
                  </a:cubicBezTo>
                  <a:cubicBezTo>
                    <a:pt x="1386" y="6"/>
                    <a:pt x="1361" y="10"/>
                    <a:pt x="1336" y="14"/>
                  </a:cubicBezTo>
                  <a:cubicBezTo>
                    <a:pt x="1312" y="18"/>
                    <a:pt x="1292" y="22"/>
                    <a:pt x="1269" y="22"/>
                  </a:cubicBezTo>
                  <a:lnTo>
                    <a:pt x="1267" y="22"/>
                  </a:lnTo>
                  <a:cubicBezTo>
                    <a:pt x="1244" y="20"/>
                    <a:pt x="1220" y="17"/>
                    <a:pt x="1197" y="14"/>
                  </a:cubicBezTo>
                  <a:cubicBezTo>
                    <a:pt x="1169" y="9"/>
                    <a:pt x="1143" y="6"/>
                    <a:pt x="1111" y="6"/>
                  </a:cubicBezTo>
                  <a:cubicBezTo>
                    <a:pt x="1088" y="6"/>
                    <a:pt x="1064" y="5"/>
                    <a:pt x="1040" y="3"/>
                  </a:cubicBezTo>
                  <a:cubicBezTo>
                    <a:pt x="1018" y="2"/>
                    <a:pt x="997"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1"/>
            <p:cNvSpPr/>
            <p:nvPr/>
          </p:nvSpPr>
          <p:spPr>
            <a:xfrm>
              <a:off x="3988050" y="3052275"/>
              <a:ext cx="42350" cy="33200"/>
            </a:xfrm>
            <a:custGeom>
              <a:avLst/>
              <a:gdLst/>
              <a:ahLst/>
              <a:cxnLst/>
              <a:rect l="l" t="t" r="r" b="b"/>
              <a:pathLst>
                <a:path w="1694" h="1328" extrusionOk="0">
                  <a:moveTo>
                    <a:pt x="728" y="1"/>
                  </a:moveTo>
                  <a:cubicBezTo>
                    <a:pt x="678" y="3"/>
                    <a:pt x="630" y="24"/>
                    <a:pt x="580" y="25"/>
                  </a:cubicBezTo>
                  <a:cubicBezTo>
                    <a:pt x="577" y="25"/>
                    <a:pt x="573" y="25"/>
                    <a:pt x="569" y="25"/>
                  </a:cubicBezTo>
                  <a:cubicBezTo>
                    <a:pt x="530" y="25"/>
                    <a:pt x="490" y="16"/>
                    <a:pt x="450" y="16"/>
                  </a:cubicBezTo>
                  <a:cubicBezTo>
                    <a:pt x="443" y="16"/>
                    <a:pt x="437" y="16"/>
                    <a:pt x="430" y="17"/>
                  </a:cubicBezTo>
                  <a:cubicBezTo>
                    <a:pt x="423" y="17"/>
                    <a:pt x="415" y="17"/>
                    <a:pt x="407" y="17"/>
                  </a:cubicBezTo>
                  <a:cubicBezTo>
                    <a:pt x="378" y="17"/>
                    <a:pt x="348" y="15"/>
                    <a:pt x="318" y="15"/>
                  </a:cubicBezTo>
                  <a:cubicBezTo>
                    <a:pt x="305" y="15"/>
                    <a:pt x="292" y="15"/>
                    <a:pt x="280" y="17"/>
                  </a:cubicBezTo>
                  <a:cubicBezTo>
                    <a:pt x="231" y="23"/>
                    <a:pt x="180" y="36"/>
                    <a:pt x="132" y="42"/>
                  </a:cubicBezTo>
                  <a:cubicBezTo>
                    <a:pt x="104" y="86"/>
                    <a:pt x="78" y="137"/>
                    <a:pt x="59" y="185"/>
                  </a:cubicBezTo>
                  <a:cubicBezTo>
                    <a:pt x="41" y="233"/>
                    <a:pt x="19" y="283"/>
                    <a:pt x="10" y="334"/>
                  </a:cubicBezTo>
                  <a:cubicBezTo>
                    <a:pt x="0" y="385"/>
                    <a:pt x="0" y="438"/>
                    <a:pt x="0" y="491"/>
                  </a:cubicBezTo>
                  <a:cubicBezTo>
                    <a:pt x="0" y="542"/>
                    <a:pt x="29" y="588"/>
                    <a:pt x="38" y="636"/>
                  </a:cubicBezTo>
                  <a:cubicBezTo>
                    <a:pt x="47" y="684"/>
                    <a:pt x="30" y="740"/>
                    <a:pt x="47" y="786"/>
                  </a:cubicBezTo>
                  <a:cubicBezTo>
                    <a:pt x="64" y="832"/>
                    <a:pt x="94" y="874"/>
                    <a:pt x="120" y="915"/>
                  </a:cubicBezTo>
                  <a:cubicBezTo>
                    <a:pt x="144" y="958"/>
                    <a:pt x="180" y="993"/>
                    <a:pt x="212" y="1030"/>
                  </a:cubicBezTo>
                  <a:cubicBezTo>
                    <a:pt x="243" y="1069"/>
                    <a:pt x="268" y="1114"/>
                    <a:pt x="306" y="1145"/>
                  </a:cubicBezTo>
                  <a:cubicBezTo>
                    <a:pt x="344" y="1178"/>
                    <a:pt x="395" y="1190"/>
                    <a:pt x="437" y="1214"/>
                  </a:cubicBezTo>
                  <a:cubicBezTo>
                    <a:pt x="480" y="1239"/>
                    <a:pt x="524" y="1257"/>
                    <a:pt x="571" y="1273"/>
                  </a:cubicBezTo>
                  <a:cubicBezTo>
                    <a:pt x="617" y="1290"/>
                    <a:pt x="660" y="1313"/>
                    <a:pt x="709" y="1321"/>
                  </a:cubicBezTo>
                  <a:cubicBezTo>
                    <a:pt x="733" y="1326"/>
                    <a:pt x="757" y="1327"/>
                    <a:pt x="781" y="1327"/>
                  </a:cubicBezTo>
                  <a:cubicBezTo>
                    <a:pt x="806" y="1327"/>
                    <a:pt x="830" y="1326"/>
                    <a:pt x="855" y="1326"/>
                  </a:cubicBezTo>
                  <a:cubicBezTo>
                    <a:pt x="906" y="1326"/>
                    <a:pt x="952" y="1316"/>
                    <a:pt x="999" y="1309"/>
                  </a:cubicBezTo>
                  <a:cubicBezTo>
                    <a:pt x="1048" y="1300"/>
                    <a:pt x="1097" y="1300"/>
                    <a:pt x="1143" y="1284"/>
                  </a:cubicBezTo>
                  <a:cubicBezTo>
                    <a:pt x="1191" y="1267"/>
                    <a:pt x="1239" y="1254"/>
                    <a:pt x="1282" y="1230"/>
                  </a:cubicBezTo>
                  <a:cubicBezTo>
                    <a:pt x="1324" y="1206"/>
                    <a:pt x="1352" y="1161"/>
                    <a:pt x="1391" y="1130"/>
                  </a:cubicBezTo>
                  <a:cubicBezTo>
                    <a:pt x="1428" y="1097"/>
                    <a:pt x="1467" y="1069"/>
                    <a:pt x="1497" y="1030"/>
                  </a:cubicBezTo>
                  <a:cubicBezTo>
                    <a:pt x="1530" y="993"/>
                    <a:pt x="1566" y="958"/>
                    <a:pt x="1590" y="915"/>
                  </a:cubicBezTo>
                  <a:cubicBezTo>
                    <a:pt x="1615" y="873"/>
                    <a:pt x="1617" y="820"/>
                    <a:pt x="1634" y="775"/>
                  </a:cubicBezTo>
                  <a:cubicBezTo>
                    <a:pt x="1651" y="729"/>
                    <a:pt x="1672" y="685"/>
                    <a:pt x="1681" y="637"/>
                  </a:cubicBezTo>
                  <a:cubicBezTo>
                    <a:pt x="1690" y="588"/>
                    <a:pt x="1693" y="541"/>
                    <a:pt x="1693" y="491"/>
                  </a:cubicBezTo>
                  <a:cubicBezTo>
                    <a:pt x="1693" y="448"/>
                    <a:pt x="1685" y="407"/>
                    <a:pt x="1679" y="364"/>
                  </a:cubicBezTo>
                  <a:cubicBezTo>
                    <a:pt x="1672" y="322"/>
                    <a:pt x="1659" y="281"/>
                    <a:pt x="1646" y="241"/>
                  </a:cubicBezTo>
                  <a:cubicBezTo>
                    <a:pt x="1633" y="199"/>
                    <a:pt x="1623" y="160"/>
                    <a:pt x="1604" y="121"/>
                  </a:cubicBezTo>
                  <a:cubicBezTo>
                    <a:pt x="1561" y="104"/>
                    <a:pt x="1518" y="81"/>
                    <a:pt x="1467" y="70"/>
                  </a:cubicBezTo>
                  <a:cubicBezTo>
                    <a:pt x="1422" y="58"/>
                    <a:pt x="1372" y="53"/>
                    <a:pt x="1320" y="43"/>
                  </a:cubicBezTo>
                  <a:cubicBezTo>
                    <a:pt x="1273" y="36"/>
                    <a:pt x="1225" y="25"/>
                    <a:pt x="1174" y="21"/>
                  </a:cubicBezTo>
                  <a:cubicBezTo>
                    <a:pt x="1156" y="20"/>
                    <a:pt x="1138" y="19"/>
                    <a:pt x="1120" y="19"/>
                  </a:cubicBezTo>
                  <a:cubicBezTo>
                    <a:pt x="1100" y="19"/>
                    <a:pt x="1079" y="20"/>
                    <a:pt x="1059" y="20"/>
                  </a:cubicBezTo>
                  <a:cubicBezTo>
                    <a:pt x="1048" y="20"/>
                    <a:pt x="1036" y="20"/>
                    <a:pt x="1025" y="19"/>
                  </a:cubicBezTo>
                  <a:cubicBezTo>
                    <a:pt x="976" y="17"/>
                    <a:pt x="927" y="7"/>
                    <a:pt x="877" y="7"/>
                  </a:cubicBezTo>
                  <a:cubicBezTo>
                    <a:pt x="827" y="6"/>
                    <a:pt x="779" y="1"/>
                    <a:pt x="7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1"/>
            <p:cNvSpPr/>
            <p:nvPr/>
          </p:nvSpPr>
          <p:spPr>
            <a:xfrm>
              <a:off x="3967150" y="2960750"/>
              <a:ext cx="105375" cy="54275"/>
            </a:xfrm>
            <a:custGeom>
              <a:avLst/>
              <a:gdLst/>
              <a:ahLst/>
              <a:cxnLst/>
              <a:rect l="l" t="t" r="r" b="b"/>
              <a:pathLst>
                <a:path w="4215" h="2171" extrusionOk="0">
                  <a:moveTo>
                    <a:pt x="1852" y="0"/>
                  </a:moveTo>
                  <a:cubicBezTo>
                    <a:pt x="1838" y="0"/>
                    <a:pt x="1824" y="0"/>
                    <a:pt x="1810" y="2"/>
                  </a:cubicBezTo>
                  <a:cubicBezTo>
                    <a:pt x="1760" y="4"/>
                    <a:pt x="1709" y="16"/>
                    <a:pt x="1660" y="22"/>
                  </a:cubicBezTo>
                  <a:cubicBezTo>
                    <a:pt x="1609" y="28"/>
                    <a:pt x="1557" y="28"/>
                    <a:pt x="1508" y="35"/>
                  </a:cubicBezTo>
                  <a:cubicBezTo>
                    <a:pt x="1459" y="44"/>
                    <a:pt x="1413" y="81"/>
                    <a:pt x="1364" y="90"/>
                  </a:cubicBezTo>
                  <a:cubicBezTo>
                    <a:pt x="1344" y="94"/>
                    <a:pt x="1323" y="95"/>
                    <a:pt x="1302" y="95"/>
                  </a:cubicBezTo>
                  <a:cubicBezTo>
                    <a:pt x="1294" y="95"/>
                    <a:pt x="1286" y="95"/>
                    <a:pt x="1277" y="95"/>
                  </a:cubicBezTo>
                  <a:cubicBezTo>
                    <a:pt x="1255" y="95"/>
                    <a:pt x="1234" y="96"/>
                    <a:pt x="1213" y="101"/>
                  </a:cubicBezTo>
                  <a:cubicBezTo>
                    <a:pt x="1163" y="113"/>
                    <a:pt x="1113" y="125"/>
                    <a:pt x="1066" y="138"/>
                  </a:cubicBezTo>
                  <a:cubicBezTo>
                    <a:pt x="1018" y="154"/>
                    <a:pt x="973" y="177"/>
                    <a:pt x="926" y="193"/>
                  </a:cubicBezTo>
                  <a:cubicBezTo>
                    <a:pt x="877" y="210"/>
                    <a:pt x="825" y="220"/>
                    <a:pt x="780" y="239"/>
                  </a:cubicBezTo>
                  <a:cubicBezTo>
                    <a:pt x="733" y="258"/>
                    <a:pt x="697" y="301"/>
                    <a:pt x="653" y="322"/>
                  </a:cubicBezTo>
                  <a:cubicBezTo>
                    <a:pt x="607" y="344"/>
                    <a:pt x="562" y="362"/>
                    <a:pt x="520" y="389"/>
                  </a:cubicBezTo>
                  <a:cubicBezTo>
                    <a:pt x="474" y="416"/>
                    <a:pt x="424" y="430"/>
                    <a:pt x="385" y="458"/>
                  </a:cubicBezTo>
                  <a:cubicBezTo>
                    <a:pt x="344" y="488"/>
                    <a:pt x="308" y="525"/>
                    <a:pt x="273" y="559"/>
                  </a:cubicBezTo>
                  <a:cubicBezTo>
                    <a:pt x="235" y="595"/>
                    <a:pt x="192" y="624"/>
                    <a:pt x="161" y="662"/>
                  </a:cubicBezTo>
                  <a:cubicBezTo>
                    <a:pt x="127" y="703"/>
                    <a:pt x="96" y="745"/>
                    <a:pt x="73" y="788"/>
                  </a:cubicBezTo>
                  <a:cubicBezTo>
                    <a:pt x="49" y="832"/>
                    <a:pt x="26" y="882"/>
                    <a:pt x="14" y="929"/>
                  </a:cubicBezTo>
                  <a:cubicBezTo>
                    <a:pt x="0" y="978"/>
                    <a:pt x="22" y="1032"/>
                    <a:pt x="22" y="1082"/>
                  </a:cubicBezTo>
                  <a:cubicBezTo>
                    <a:pt x="22" y="1134"/>
                    <a:pt x="18" y="1182"/>
                    <a:pt x="32" y="1231"/>
                  </a:cubicBezTo>
                  <a:cubicBezTo>
                    <a:pt x="44" y="1278"/>
                    <a:pt x="64" y="1323"/>
                    <a:pt x="89" y="1369"/>
                  </a:cubicBezTo>
                  <a:cubicBezTo>
                    <a:pt x="113" y="1411"/>
                    <a:pt x="131" y="1457"/>
                    <a:pt x="164" y="1499"/>
                  </a:cubicBezTo>
                  <a:cubicBezTo>
                    <a:pt x="194" y="1536"/>
                    <a:pt x="238" y="1565"/>
                    <a:pt x="276" y="1600"/>
                  </a:cubicBezTo>
                  <a:cubicBezTo>
                    <a:pt x="313" y="1633"/>
                    <a:pt x="339" y="1679"/>
                    <a:pt x="382" y="1709"/>
                  </a:cubicBezTo>
                  <a:cubicBezTo>
                    <a:pt x="422" y="1738"/>
                    <a:pt x="470" y="1758"/>
                    <a:pt x="514" y="1784"/>
                  </a:cubicBezTo>
                  <a:cubicBezTo>
                    <a:pt x="555" y="1809"/>
                    <a:pt x="599" y="1835"/>
                    <a:pt x="646" y="1857"/>
                  </a:cubicBezTo>
                  <a:cubicBezTo>
                    <a:pt x="689" y="1880"/>
                    <a:pt x="743" y="1886"/>
                    <a:pt x="789" y="1906"/>
                  </a:cubicBezTo>
                  <a:cubicBezTo>
                    <a:pt x="835" y="1926"/>
                    <a:pt x="871" y="1971"/>
                    <a:pt x="920" y="1988"/>
                  </a:cubicBezTo>
                  <a:cubicBezTo>
                    <a:pt x="964" y="2002"/>
                    <a:pt x="1019" y="1999"/>
                    <a:pt x="1070" y="2013"/>
                  </a:cubicBezTo>
                  <a:cubicBezTo>
                    <a:pt x="1116" y="2027"/>
                    <a:pt x="1163" y="2045"/>
                    <a:pt x="1213" y="2057"/>
                  </a:cubicBezTo>
                  <a:cubicBezTo>
                    <a:pt x="1260" y="2069"/>
                    <a:pt x="1308" y="2087"/>
                    <a:pt x="1358" y="2097"/>
                  </a:cubicBezTo>
                  <a:cubicBezTo>
                    <a:pt x="1407" y="2105"/>
                    <a:pt x="1457" y="2118"/>
                    <a:pt x="1507" y="2126"/>
                  </a:cubicBezTo>
                  <a:cubicBezTo>
                    <a:pt x="1557" y="2133"/>
                    <a:pt x="1609" y="2133"/>
                    <a:pt x="1658" y="2139"/>
                  </a:cubicBezTo>
                  <a:cubicBezTo>
                    <a:pt x="1708" y="2143"/>
                    <a:pt x="1758" y="2157"/>
                    <a:pt x="1809" y="2160"/>
                  </a:cubicBezTo>
                  <a:cubicBezTo>
                    <a:pt x="1816" y="2160"/>
                    <a:pt x="1823" y="2161"/>
                    <a:pt x="1830" y="2161"/>
                  </a:cubicBezTo>
                  <a:cubicBezTo>
                    <a:pt x="1870" y="2161"/>
                    <a:pt x="1910" y="2154"/>
                    <a:pt x="1952" y="2154"/>
                  </a:cubicBezTo>
                  <a:cubicBezTo>
                    <a:pt x="1955" y="2154"/>
                    <a:pt x="1957" y="2154"/>
                    <a:pt x="1960" y="2154"/>
                  </a:cubicBezTo>
                  <a:cubicBezTo>
                    <a:pt x="2010" y="2156"/>
                    <a:pt x="2059" y="2171"/>
                    <a:pt x="2111" y="2171"/>
                  </a:cubicBezTo>
                  <a:cubicBezTo>
                    <a:pt x="2162" y="2171"/>
                    <a:pt x="2212" y="2142"/>
                    <a:pt x="2263" y="2141"/>
                  </a:cubicBezTo>
                  <a:cubicBezTo>
                    <a:pt x="2265" y="2140"/>
                    <a:pt x="2267" y="2140"/>
                    <a:pt x="2269" y="2140"/>
                  </a:cubicBezTo>
                  <a:cubicBezTo>
                    <a:pt x="2313" y="2140"/>
                    <a:pt x="2358" y="2152"/>
                    <a:pt x="2402" y="2152"/>
                  </a:cubicBezTo>
                  <a:cubicBezTo>
                    <a:pt x="2406" y="2152"/>
                    <a:pt x="2410" y="2152"/>
                    <a:pt x="2414" y="2151"/>
                  </a:cubicBezTo>
                  <a:cubicBezTo>
                    <a:pt x="2465" y="2148"/>
                    <a:pt x="2514" y="2133"/>
                    <a:pt x="2563" y="2127"/>
                  </a:cubicBezTo>
                  <a:cubicBezTo>
                    <a:pt x="2615" y="2121"/>
                    <a:pt x="2666" y="2125"/>
                    <a:pt x="2715" y="2118"/>
                  </a:cubicBezTo>
                  <a:cubicBezTo>
                    <a:pt x="2766" y="2110"/>
                    <a:pt x="2814" y="2093"/>
                    <a:pt x="2862" y="2085"/>
                  </a:cubicBezTo>
                  <a:cubicBezTo>
                    <a:pt x="2912" y="2074"/>
                    <a:pt x="2959" y="2058"/>
                    <a:pt x="3008" y="2046"/>
                  </a:cubicBezTo>
                  <a:cubicBezTo>
                    <a:pt x="3056" y="2035"/>
                    <a:pt x="3111" y="2039"/>
                    <a:pt x="3157" y="2025"/>
                  </a:cubicBezTo>
                  <a:cubicBezTo>
                    <a:pt x="3208" y="2010"/>
                    <a:pt x="3251" y="1984"/>
                    <a:pt x="3298" y="1967"/>
                  </a:cubicBezTo>
                  <a:cubicBezTo>
                    <a:pt x="3347" y="1949"/>
                    <a:pt x="3393" y="1932"/>
                    <a:pt x="3439" y="1912"/>
                  </a:cubicBezTo>
                  <a:cubicBezTo>
                    <a:pt x="3486" y="1892"/>
                    <a:pt x="3537" y="1883"/>
                    <a:pt x="3581" y="1862"/>
                  </a:cubicBezTo>
                  <a:cubicBezTo>
                    <a:pt x="3628" y="1839"/>
                    <a:pt x="3664" y="1803"/>
                    <a:pt x="3707" y="1777"/>
                  </a:cubicBezTo>
                  <a:cubicBezTo>
                    <a:pt x="3753" y="1751"/>
                    <a:pt x="3789" y="1717"/>
                    <a:pt x="3828" y="1688"/>
                  </a:cubicBezTo>
                  <a:cubicBezTo>
                    <a:pt x="3869" y="1657"/>
                    <a:pt x="3916" y="1634"/>
                    <a:pt x="3950" y="1602"/>
                  </a:cubicBezTo>
                  <a:cubicBezTo>
                    <a:pt x="3989" y="1565"/>
                    <a:pt x="4022" y="1528"/>
                    <a:pt x="4052" y="1490"/>
                  </a:cubicBezTo>
                  <a:cubicBezTo>
                    <a:pt x="4086" y="1450"/>
                    <a:pt x="4125" y="1414"/>
                    <a:pt x="4148" y="1371"/>
                  </a:cubicBezTo>
                  <a:cubicBezTo>
                    <a:pt x="4172" y="1327"/>
                    <a:pt x="4172" y="1272"/>
                    <a:pt x="4184" y="1225"/>
                  </a:cubicBezTo>
                  <a:cubicBezTo>
                    <a:pt x="4197" y="1176"/>
                    <a:pt x="4214" y="1128"/>
                    <a:pt x="4214" y="1078"/>
                  </a:cubicBezTo>
                  <a:cubicBezTo>
                    <a:pt x="4214" y="1027"/>
                    <a:pt x="4198" y="981"/>
                    <a:pt x="4190" y="935"/>
                  </a:cubicBezTo>
                  <a:cubicBezTo>
                    <a:pt x="4178" y="888"/>
                    <a:pt x="4168" y="838"/>
                    <a:pt x="4144" y="792"/>
                  </a:cubicBezTo>
                  <a:cubicBezTo>
                    <a:pt x="4122" y="750"/>
                    <a:pt x="4100" y="704"/>
                    <a:pt x="4068" y="663"/>
                  </a:cubicBezTo>
                  <a:cubicBezTo>
                    <a:pt x="4037" y="627"/>
                    <a:pt x="4003" y="584"/>
                    <a:pt x="3966" y="549"/>
                  </a:cubicBezTo>
                  <a:cubicBezTo>
                    <a:pt x="3929" y="516"/>
                    <a:pt x="3886" y="488"/>
                    <a:pt x="3843" y="458"/>
                  </a:cubicBezTo>
                  <a:cubicBezTo>
                    <a:pt x="3804" y="429"/>
                    <a:pt x="3748" y="422"/>
                    <a:pt x="3704" y="395"/>
                  </a:cubicBezTo>
                  <a:cubicBezTo>
                    <a:pt x="3662" y="371"/>
                    <a:pt x="3621" y="343"/>
                    <a:pt x="3573" y="320"/>
                  </a:cubicBezTo>
                  <a:cubicBezTo>
                    <a:pt x="3530" y="299"/>
                    <a:pt x="3487" y="270"/>
                    <a:pt x="3440" y="251"/>
                  </a:cubicBezTo>
                  <a:cubicBezTo>
                    <a:pt x="3394" y="233"/>
                    <a:pt x="3352" y="203"/>
                    <a:pt x="3303" y="186"/>
                  </a:cubicBezTo>
                  <a:cubicBezTo>
                    <a:pt x="3257" y="171"/>
                    <a:pt x="3204" y="174"/>
                    <a:pt x="3154" y="159"/>
                  </a:cubicBezTo>
                  <a:cubicBezTo>
                    <a:pt x="3107" y="144"/>
                    <a:pt x="3062" y="119"/>
                    <a:pt x="3011" y="107"/>
                  </a:cubicBezTo>
                  <a:cubicBezTo>
                    <a:pt x="2963" y="96"/>
                    <a:pt x="2913" y="88"/>
                    <a:pt x="2864" y="78"/>
                  </a:cubicBezTo>
                  <a:cubicBezTo>
                    <a:pt x="2814" y="68"/>
                    <a:pt x="2767" y="44"/>
                    <a:pt x="2717" y="35"/>
                  </a:cubicBezTo>
                  <a:cubicBezTo>
                    <a:pt x="2666" y="28"/>
                    <a:pt x="2615" y="27"/>
                    <a:pt x="2566" y="21"/>
                  </a:cubicBezTo>
                  <a:cubicBezTo>
                    <a:pt x="2515" y="15"/>
                    <a:pt x="2464" y="10"/>
                    <a:pt x="2414" y="8"/>
                  </a:cubicBezTo>
                  <a:cubicBezTo>
                    <a:pt x="2410" y="7"/>
                    <a:pt x="2405" y="7"/>
                    <a:pt x="2401" y="7"/>
                  </a:cubicBezTo>
                  <a:cubicBezTo>
                    <a:pt x="2358" y="7"/>
                    <a:pt x="2312" y="21"/>
                    <a:pt x="2268" y="21"/>
                  </a:cubicBezTo>
                  <a:cubicBezTo>
                    <a:pt x="2266" y="21"/>
                    <a:pt x="2264" y="21"/>
                    <a:pt x="2263" y="21"/>
                  </a:cubicBezTo>
                  <a:cubicBezTo>
                    <a:pt x="2212" y="17"/>
                    <a:pt x="2164" y="8"/>
                    <a:pt x="2113" y="8"/>
                  </a:cubicBezTo>
                  <a:cubicBezTo>
                    <a:pt x="2067" y="8"/>
                    <a:pt x="2023" y="1"/>
                    <a:pt x="1980" y="1"/>
                  </a:cubicBezTo>
                  <a:cubicBezTo>
                    <a:pt x="1974" y="1"/>
                    <a:pt x="1967" y="1"/>
                    <a:pt x="1961" y="2"/>
                  </a:cubicBezTo>
                  <a:cubicBezTo>
                    <a:pt x="1955" y="2"/>
                    <a:pt x="1950" y="2"/>
                    <a:pt x="1944" y="2"/>
                  </a:cubicBezTo>
                  <a:cubicBezTo>
                    <a:pt x="1914" y="2"/>
                    <a:pt x="1883" y="0"/>
                    <a:pt x="1852" y="0"/>
                  </a:cubicBezTo>
                  <a:close/>
                </a:path>
              </a:pathLst>
            </a:custGeom>
            <a:solidFill>
              <a:srgbClr val="D8A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1"/>
            <p:cNvSpPr/>
            <p:nvPr/>
          </p:nvSpPr>
          <p:spPr>
            <a:xfrm>
              <a:off x="4157800" y="3088450"/>
              <a:ext cx="44750" cy="54825"/>
            </a:xfrm>
            <a:custGeom>
              <a:avLst/>
              <a:gdLst/>
              <a:ahLst/>
              <a:cxnLst/>
              <a:rect l="l" t="t" r="r" b="b"/>
              <a:pathLst>
                <a:path w="1790" h="2193" extrusionOk="0">
                  <a:moveTo>
                    <a:pt x="1752" y="0"/>
                  </a:moveTo>
                  <a:cubicBezTo>
                    <a:pt x="1746" y="0"/>
                    <a:pt x="1740" y="2"/>
                    <a:pt x="1735" y="6"/>
                  </a:cubicBezTo>
                  <a:cubicBezTo>
                    <a:pt x="1712" y="21"/>
                    <a:pt x="1690" y="41"/>
                    <a:pt x="1670" y="59"/>
                  </a:cubicBezTo>
                  <a:cubicBezTo>
                    <a:pt x="1652" y="75"/>
                    <a:pt x="1634" y="92"/>
                    <a:pt x="1615" y="105"/>
                  </a:cubicBezTo>
                  <a:cubicBezTo>
                    <a:pt x="1592" y="121"/>
                    <a:pt x="1571" y="141"/>
                    <a:pt x="1549" y="159"/>
                  </a:cubicBezTo>
                  <a:cubicBezTo>
                    <a:pt x="1531" y="176"/>
                    <a:pt x="1513" y="190"/>
                    <a:pt x="1494" y="206"/>
                  </a:cubicBezTo>
                  <a:cubicBezTo>
                    <a:pt x="1477" y="218"/>
                    <a:pt x="1456" y="227"/>
                    <a:pt x="1433" y="236"/>
                  </a:cubicBezTo>
                  <a:cubicBezTo>
                    <a:pt x="1405" y="247"/>
                    <a:pt x="1377" y="259"/>
                    <a:pt x="1353" y="279"/>
                  </a:cubicBezTo>
                  <a:cubicBezTo>
                    <a:pt x="1330" y="297"/>
                    <a:pt x="1311" y="317"/>
                    <a:pt x="1290" y="338"/>
                  </a:cubicBezTo>
                  <a:cubicBezTo>
                    <a:pt x="1274" y="354"/>
                    <a:pt x="1257" y="372"/>
                    <a:pt x="1239" y="388"/>
                  </a:cubicBezTo>
                  <a:cubicBezTo>
                    <a:pt x="1216" y="406"/>
                    <a:pt x="1197" y="425"/>
                    <a:pt x="1177" y="447"/>
                  </a:cubicBezTo>
                  <a:cubicBezTo>
                    <a:pt x="1162" y="463"/>
                    <a:pt x="1145" y="481"/>
                    <a:pt x="1127" y="497"/>
                  </a:cubicBezTo>
                  <a:cubicBezTo>
                    <a:pt x="1112" y="510"/>
                    <a:pt x="1096" y="523"/>
                    <a:pt x="1082" y="535"/>
                  </a:cubicBezTo>
                  <a:cubicBezTo>
                    <a:pt x="1058" y="556"/>
                    <a:pt x="1033" y="577"/>
                    <a:pt x="1009" y="598"/>
                  </a:cubicBezTo>
                  <a:cubicBezTo>
                    <a:pt x="992" y="613"/>
                    <a:pt x="973" y="626"/>
                    <a:pt x="955" y="641"/>
                  </a:cubicBezTo>
                  <a:cubicBezTo>
                    <a:pt x="932" y="657"/>
                    <a:pt x="907" y="673"/>
                    <a:pt x="887" y="695"/>
                  </a:cubicBezTo>
                  <a:cubicBezTo>
                    <a:pt x="871" y="711"/>
                    <a:pt x="853" y="726"/>
                    <a:pt x="836" y="740"/>
                  </a:cubicBezTo>
                  <a:cubicBezTo>
                    <a:pt x="814" y="759"/>
                    <a:pt x="791" y="780"/>
                    <a:pt x="769" y="801"/>
                  </a:cubicBezTo>
                  <a:lnTo>
                    <a:pt x="751" y="819"/>
                  </a:lnTo>
                  <a:cubicBezTo>
                    <a:pt x="721" y="850"/>
                    <a:pt x="691" y="881"/>
                    <a:pt x="663" y="915"/>
                  </a:cubicBezTo>
                  <a:cubicBezTo>
                    <a:pt x="642" y="938"/>
                    <a:pt x="628" y="963"/>
                    <a:pt x="612" y="987"/>
                  </a:cubicBezTo>
                  <a:cubicBezTo>
                    <a:pt x="600" y="1007"/>
                    <a:pt x="588" y="1026"/>
                    <a:pt x="574" y="1044"/>
                  </a:cubicBezTo>
                  <a:cubicBezTo>
                    <a:pt x="555" y="1067"/>
                    <a:pt x="538" y="1093"/>
                    <a:pt x="521" y="1119"/>
                  </a:cubicBezTo>
                  <a:cubicBezTo>
                    <a:pt x="509" y="1137"/>
                    <a:pt x="499" y="1156"/>
                    <a:pt x="485" y="1174"/>
                  </a:cubicBezTo>
                  <a:cubicBezTo>
                    <a:pt x="471" y="1189"/>
                    <a:pt x="453" y="1205"/>
                    <a:pt x="435" y="1220"/>
                  </a:cubicBezTo>
                  <a:cubicBezTo>
                    <a:pt x="411" y="1240"/>
                    <a:pt x="388" y="1260"/>
                    <a:pt x="370" y="1285"/>
                  </a:cubicBezTo>
                  <a:cubicBezTo>
                    <a:pt x="351" y="1311"/>
                    <a:pt x="342" y="1340"/>
                    <a:pt x="332" y="1369"/>
                  </a:cubicBezTo>
                  <a:cubicBezTo>
                    <a:pt x="324" y="1392"/>
                    <a:pt x="315" y="1412"/>
                    <a:pt x="305" y="1431"/>
                  </a:cubicBezTo>
                  <a:cubicBezTo>
                    <a:pt x="278" y="1477"/>
                    <a:pt x="251" y="1520"/>
                    <a:pt x="227" y="1567"/>
                  </a:cubicBezTo>
                  <a:cubicBezTo>
                    <a:pt x="216" y="1587"/>
                    <a:pt x="204" y="1605"/>
                    <a:pt x="192" y="1623"/>
                  </a:cubicBezTo>
                  <a:cubicBezTo>
                    <a:pt x="175" y="1649"/>
                    <a:pt x="158" y="1675"/>
                    <a:pt x="144" y="1703"/>
                  </a:cubicBezTo>
                  <a:cubicBezTo>
                    <a:pt x="131" y="1733"/>
                    <a:pt x="120" y="1764"/>
                    <a:pt x="112" y="1794"/>
                  </a:cubicBezTo>
                  <a:cubicBezTo>
                    <a:pt x="106" y="1814"/>
                    <a:pt x="99" y="1834"/>
                    <a:pt x="91" y="1852"/>
                  </a:cubicBezTo>
                  <a:cubicBezTo>
                    <a:pt x="84" y="1871"/>
                    <a:pt x="75" y="1890"/>
                    <a:pt x="67" y="1908"/>
                  </a:cubicBezTo>
                  <a:cubicBezTo>
                    <a:pt x="53" y="1937"/>
                    <a:pt x="40" y="1967"/>
                    <a:pt x="30" y="1999"/>
                  </a:cubicBezTo>
                  <a:cubicBezTo>
                    <a:pt x="22" y="2029"/>
                    <a:pt x="17" y="2060"/>
                    <a:pt x="15" y="2091"/>
                  </a:cubicBezTo>
                  <a:cubicBezTo>
                    <a:pt x="11" y="2112"/>
                    <a:pt x="10" y="2133"/>
                    <a:pt x="5" y="2155"/>
                  </a:cubicBezTo>
                  <a:cubicBezTo>
                    <a:pt x="0" y="2172"/>
                    <a:pt x="12" y="2190"/>
                    <a:pt x="29" y="2192"/>
                  </a:cubicBezTo>
                  <a:lnTo>
                    <a:pt x="35" y="2192"/>
                  </a:lnTo>
                  <a:cubicBezTo>
                    <a:pt x="51" y="2192"/>
                    <a:pt x="64" y="2181"/>
                    <a:pt x="70" y="2171"/>
                  </a:cubicBezTo>
                  <a:cubicBezTo>
                    <a:pt x="76" y="2149"/>
                    <a:pt x="78" y="2126"/>
                    <a:pt x="81" y="2102"/>
                  </a:cubicBezTo>
                  <a:cubicBezTo>
                    <a:pt x="84" y="2072"/>
                    <a:pt x="87" y="2046"/>
                    <a:pt x="95" y="2019"/>
                  </a:cubicBezTo>
                  <a:cubicBezTo>
                    <a:pt x="103" y="1991"/>
                    <a:pt x="115" y="1965"/>
                    <a:pt x="127" y="1937"/>
                  </a:cubicBezTo>
                  <a:cubicBezTo>
                    <a:pt x="137" y="1916"/>
                    <a:pt x="146" y="1897"/>
                    <a:pt x="154" y="1877"/>
                  </a:cubicBezTo>
                  <a:cubicBezTo>
                    <a:pt x="161" y="1856"/>
                    <a:pt x="169" y="1836"/>
                    <a:pt x="175" y="1816"/>
                  </a:cubicBezTo>
                  <a:cubicBezTo>
                    <a:pt x="184" y="1787"/>
                    <a:pt x="193" y="1758"/>
                    <a:pt x="205" y="1732"/>
                  </a:cubicBezTo>
                  <a:cubicBezTo>
                    <a:pt x="216" y="1708"/>
                    <a:pt x="230" y="1685"/>
                    <a:pt x="247" y="1661"/>
                  </a:cubicBezTo>
                  <a:cubicBezTo>
                    <a:pt x="261" y="1641"/>
                    <a:pt x="275" y="1622"/>
                    <a:pt x="285" y="1600"/>
                  </a:cubicBezTo>
                  <a:cubicBezTo>
                    <a:pt x="309" y="1555"/>
                    <a:pt x="336" y="1510"/>
                    <a:pt x="362" y="1467"/>
                  </a:cubicBezTo>
                  <a:cubicBezTo>
                    <a:pt x="376" y="1444"/>
                    <a:pt x="385" y="1418"/>
                    <a:pt x="394" y="1393"/>
                  </a:cubicBezTo>
                  <a:cubicBezTo>
                    <a:pt x="403" y="1368"/>
                    <a:pt x="411" y="1345"/>
                    <a:pt x="424" y="1325"/>
                  </a:cubicBezTo>
                  <a:cubicBezTo>
                    <a:pt x="439" y="1307"/>
                    <a:pt x="458" y="1290"/>
                    <a:pt x="477" y="1273"/>
                  </a:cubicBezTo>
                  <a:cubicBezTo>
                    <a:pt x="497" y="1256"/>
                    <a:pt x="520" y="1238"/>
                    <a:pt x="537" y="1216"/>
                  </a:cubicBezTo>
                  <a:cubicBezTo>
                    <a:pt x="550" y="1196"/>
                    <a:pt x="563" y="1176"/>
                    <a:pt x="575" y="1157"/>
                  </a:cubicBezTo>
                  <a:cubicBezTo>
                    <a:pt x="591" y="1134"/>
                    <a:pt x="606" y="1110"/>
                    <a:pt x="624" y="1089"/>
                  </a:cubicBezTo>
                  <a:cubicBezTo>
                    <a:pt x="641" y="1067"/>
                    <a:pt x="654" y="1044"/>
                    <a:pt x="669" y="1024"/>
                  </a:cubicBezTo>
                  <a:cubicBezTo>
                    <a:pt x="683" y="1001"/>
                    <a:pt x="695" y="978"/>
                    <a:pt x="712" y="959"/>
                  </a:cubicBezTo>
                  <a:cubicBezTo>
                    <a:pt x="741" y="928"/>
                    <a:pt x="769" y="896"/>
                    <a:pt x="800" y="866"/>
                  </a:cubicBezTo>
                  <a:lnTo>
                    <a:pt x="818" y="848"/>
                  </a:lnTo>
                  <a:cubicBezTo>
                    <a:pt x="838" y="829"/>
                    <a:pt x="859" y="810"/>
                    <a:pt x="881" y="792"/>
                  </a:cubicBezTo>
                  <a:cubicBezTo>
                    <a:pt x="899" y="775"/>
                    <a:pt x="917" y="759"/>
                    <a:pt x="933" y="744"/>
                  </a:cubicBezTo>
                  <a:cubicBezTo>
                    <a:pt x="950" y="726"/>
                    <a:pt x="972" y="711"/>
                    <a:pt x="993" y="695"/>
                  </a:cubicBezTo>
                  <a:cubicBezTo>
                    <a:pt x="1015" y="680"/>
                    <a:pt x="1036" y="665"/>
                    <a:pt x="1054" y="648"/>
                  </a:cubicBezTo>
                  <a:cubicBezTo>
                    <a:pt x="1077" y="626"/>
                    <a:pt x="1100" y="607"/>
                    <a:pt x="1124" y="587"/>
                  </a:cubicBezTo>
                  <a:cubicBezTo>
                    <a:pt x="1139" y="574"/>
                    <a:pt x="1156" y="562"/>
                    <a:pt x="1171" y="548"/>
                  </a:cubicBezTo>
                  <a:cubicBezTo>
                    <a:pt x="1191" y="529"/>
                    <a:pt x="1208" y="511"/>
                    <a:pt x="1226" y="493"/>
                  </a:cubicBezTo>
                  <a:cubicBezTo>
                    <a:pt x="1244" y="474"/>
                    <a:pt x="1262" y="455"/>
                    <a:pt x="1282" y="439"/>
                  </a:cubicBezTo>
                  <a:cubicBezTo>
                    <a:pt x="1302" y="423"/>
                    <a:pt x="1320" y="402"/>
                    <a:pt x="1339" y="383"/>
                  </a:cubicBezTo>
                  <a:cubicBezTo>
                    <a:pt x="1357" y="363"/>
                    <a:pt x="1375" y="345"/>
                    <a:pt x="1393" y="330"/>
                  </a:cubicBezTo>
                  <a:cubicBezTo>
                    <a:pt x="1411" y="316"/>
                    <a:pt x="1434" y="308"/>
                    <a:pt x="1458" y="297"/>
                  </a:cubicBezTo>
                  <a:cubicBezTo>
                    <a:pt x="1484" y="286"/>
                    <a:pt x="1511" y="275"/>
                    <a:pt x="1532" y="259"/>
                  </a:cubicBezTo>
                  <a:cubicBezTo>
                    <a:pt x="1554" y="244"/>
                    <a:pt x="1574" y="225"/>
                    <a:pt x="1593" y="208"/>
                  </a:cubicBezTo>
                  <a:cubicBezTo>
                    <a:pt x="1614" y="193"/>
                    <a:pt x="1632" y="176"/>
                    <a:pt x="1652" y="160"/>
                  </a:cubicBezTo>
                  <a:cubicBezTo>
                    <a:pt x="1675" y="144"/>
                    <a:pt x="1695" y="126"/>
                    <a:pt x="1714" y="108"/>
                  </a:cubicBezTo>
                  <a:cubicBezTo>
                    <a:pt x="1735" y="90"/>
                    <a:pt x="1750" y="73"/>
                    <a:pt x="1771" y="61"/>
                  </a:cubicBezTo>
                  <a:cubicBezTo>
                    <a:pt x="1786" y="50"/>
                    <a:pt x="1789" y="30"/>
                    <a:pt x="1779" y="15"/>
                  </a:cubicBezTo>
                  <a:cubicBezTo>
                    <a:pt x="1773" y="5"/>
                    <a:pt x="1762" y="0"/>
                    <a:pt x="17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1"/>
            <p:cNvSpPr/>
            <p:nvPr/>
          </p:nvSpPr>
          <p:spPr>
            <a:xfrm>
              <a:off x="4045725" y="3196250"/>
              <a:ext cx="24700" cy="26200"/>
            </a:xfrm>
            <a:custGeom>
              <a:avLst/>
              <a:gdLst/>
              <a:ahLst/>
              <a:cxnLst/>
              <a:rect l="l" t="t" r="r" b="b"/>
              <a:pathLst>
                <a:path w="988" h="1048" extrusionOk="0">
                  <a:moveTo>
                    <a:pt x="951" y="1"/>
                  </a:moveTo>
                  <a:cubicBezTo>
                    <a:pt x="949" y="1"/>
                    <a:pt x="948" y="1"/>
                    <a:pt x="946" y="1"/>
                  </a:cubicBezTo>
                  <a:cubicBezTo>
                    <a:pt x="902" y="10"/>
                    <a:pt x="843" y="22"/>
                    <a:pt x="789" y="44"/>
                  </a:cubicBezTo>
                  <a:cubicBezTo>
                    <a:pt x="751" y="59"/>
                    <a:pt x="720" y="82"/>
                    <a:pt x="687" y="104"/>
                  </a:cubicBezTo>
                  <a:cubicBezTo>
                    <a:pt x="675" y="113"/>
                    <a:pt x="663" y="121"/>
                    <a:pt x="651" y="128"/>
                  </a:cubicBezTo>
                  <a:lnTo>
                    <a:pt x="630" y="143"/>
                  </a:lnTo>
                  <a:cubicBezTo>
                    <a:pt x="593" y="167"/>
                    <a:pt x="554" y="191"/>
                    <a:pt x="521" y="222"/>
                  </a:cubicBezTo>
                  <a:cubicBezTo>
                    <a:pt x="493" y="246"/>
                    <a:pt x="472" y="273"/>
                    <a:pt x="450" y="300"/>
                  </a:cubicBezTo>
                  <a:cubicBezTo>
                    <a:pt x="440" y="314"/>
                    <a:pt x="429" y="327"/>
                    <a:pt x="417" y="340"/>
                  </a:cubicBezTo>
                  <a:cubicBezTo>
                    <a:pt x="404" y="356"/>
                    <a:pt x="388" y="371"/>
                    <a:pt x="373" y="385"/>
                  </a:cubicBezTo>
                  <a:cubicBezTo>
                    <a:pt x="350" y="406"/>
                    <a:pt x="327" y="429"/>
                    <a:pt x="308" y="454"/>
                  </a:cubicBezTo>
                  <a:cubicBezTo>
                    <a:pt x="289" y="482"/>
                    <a:pt x="277" y="510"/>
                    <a:pt x="264" y="539"/>
                  </a:cubicBezTo>
                  <a:cubicBezTo>
                    <a:pt x="255" y="558"/>
                    <a:pt x="247" y="579"/>
                    <a:pt x="237" y="595"/>
                  </a:cubicBezTo>
                  <a:cubicBezTo>
                    <a:pt x="224" y="615"/>
                    <a:pt x="211" y="634"/>
                    <a:pt x="198" y="652"/>
                  </a:cubicBezTo>
                  <a:cubicBezTo>
                    <a:pt x="180" y="676"/>
                    <a:pt x="160" y="700"/>
                    <a:pt x="147" y="726"/>
                  </a:cubicBezTo>
                  <a:cubicBezTo>
                    <a:pt x="135" y="746"/>
                    <a:pt x="123" y="767"/>
                    <a:pt x="111" y="786"/>
                  </a:cubicBezTo>
                  <a:cubicBezTo>
                    <a:pt x="95" y="812"/>
                    <a:pt x="79" y="836"/>
                    <a:pt x="68" y="860"/>
                  </a:cubicBezTo>
                  <a:lnTo>
                    <a:pt x="48" y="904"/>
                  </a:lnTo>
                  <a:cubicBezTo>
                    <a:pt x="28" y="945"/>
                    <a:pt x="26" y="950"/>
                    <a:pt x="6" y="1005"/>
                  </a:cubicBezTo>
                  <a:cubicBezTo>
                    <a:pt x="0" y="1022"/>
                    <a:pt x="10" y="1040"/>
                    <a:pt x="26" y="1047"/>
                  </a:cubicBezTo>
                  <a:cubicBezTo>
                    <a:pt x="29" y="1048"/>
                    <a:pt x="34" y="1048"/>
                    <a:pt x="37" y="1048"/>
                  </a:cubicBezTo>
                  <a:cubicBezTo>
                    <a:pt x="50" y="1048"/>
                    <a:pt x="62" y="1040"/>
                    <a:pt x="73" y="1025"/>
                  </a:cubicBezTo>
                  <a:cubicBezTo>
                    <a:pt x="92" y="970"/>
                    <a:pt x="94" y="968"/>
                    <a:pt x="111" y="930"/>
                  </a:cubicBezTo>
                  <a:lnTo>
                    <a:pt x="132" y="884"/>
                  </a:lnTo>
                  <a:cubicBezTo>
                    <a:pt x="141" y="864"/>
                    <a:pt x="154" y="841"/>
                    <a:pt x="170" y="816"/>
                  </a:cubicBezTo>
                  <a:cubicBezTo>
                    <a:pt x="182" y="797"/>
                    <a:pt x="195" y="775"/>
                    <a:pt x="208" y="752"/>
                  </a:cubicBezTo>
                  <a:cubicBezTo>
                    <a:pt x="218" y="732"/>
                    <a:pt x="235" y="710"/>
                    <a:pt x="251" y="688"/>
                  </a:cubicBezTo>
                  <a:cubicBezTo>
                    <a:pt x="267" y="667"/>
                    <a:pt x="280" y="648"/>
                    <a:pt x="294" y="627"/>
                  </a:cubicBezTo>
                  <a:cubicBezTo>
                    <a:pt x="308" y="606"/>
                    <a:pt x="317" y="583"/>
                    <a:pt x="326" y="562"/>
                  </a:cubicBezTo>
                  <a:cubicBezTo>
                    <a:pt x="336" y="537"/>
                    <a:pt x="347" y="512"/>
                    <a:pt x="363" y="491"/>
                  </a:cubicBezTo>
                  <a:cubicBezTo>
                    <a:pt x="377" y="470"/>
                    <a:pt x="399" y="449"/>
                    <a:pt x="419" y="430"/>
                  </a:cubicBezTo>
                  <a:cubicBezTo>
                    <a:pt x="436" y="415"/>
                    <a:pt x="453" y="399"/>
                    <a:pt x="468" y="382"/>
                  </a:cubicBezTo>
                  <a:cubicBezTo>
                    <a:pt x="480" y="368"/>
                    <a:pt x="491" y="355"/>
                    <a:pt x="503" y="339"/>
                  </a:cubicBezTo>
                  <a:cubicBezTo>
                    <a:pt x="524" y="314"/>
                    <a:pt x="544" y="290"/>
                    <a:pt x="566" y="268"/>
                  </a:cubicBezTo>
                  <a:cubicBezTo>
                    <a:pt x="596" y="241"/>
                    <a:pt x="630" y="218"/>
                    <a:pt x="667" y="195"/>
                  </a:cubicBezTo>
                  <a:lnTo>
                    <a:pt x="687" y="182"/>
                  </a:lnTo>
                  <a:cubicBezTo>
                    <a:pt x="702" y="174"/>
                    <a:pt x="714" y="165"/>
                    <a:pt x="726" y="156"/>
                  </a:cubicBezTo>
                  <a:cubicBezTo>
                    <a:pt x="756" y="134"/>
                    <a:pt x="784" y="115"/>
                    <a:pt x="814" y="103"/>
                  </a:cubicBezTo>
                  <a:cubicBezTo>
                    <a:pt x="863" y="84"/>
                    <a:pt x="917" y="73"/>
                    <a:pt x="958" y="65"/>
                  </a:cubicBezTo>
                  <a:cubicBezTo>
                    <a:pt x="975" y="62"/>
                    <a:pt x="988" y="46"/>
                    <a:pt x="984" y="28"/>
                  </a:cubicBezTo>
                  <a:cubicBezTo>
                    <a:pt x="982" y="12"/>
                    <a:pt x="967" y="1"/>
                    <a:pt x="9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1"/>
            <p:cNvSpPr/>
            <p:nvPr/>
          </p:nvSpPr>
          <p:spPr>
            <a:xfrm>
              <a:off x="4118975" y="3192925"/>
              <a:ext cx="31975" cy="5400"/>
            </a:xfrm>
            <a:custGeom>
              <a:avLst/>
              <a:gdLst/>
              <a:ahLst/>
              <a:cxnLst/>
              <a:rect l="l" t="t" r="r" b="b"/>
              <a:pathLst>
                <a:path w="1279" h="216" extrusionOk="0">
                  <a:moveTo>
                    <a:pt x="34" y="1"/>
                  </a:moveTo>
                  <a:cubicBezTo>
                    <a:pt x="18" y="1"/>
                    <a:pt x="3" y="13"/>
                    <a:pt x="2" y="30"/>
                  </a:cubicBezTo>
                  <a:cubicBezTo>
                    <a:pt x="0" y="47"/>
                    <a:pt x="12" y="64"/>
                    <a:pt x="31" y="65"/>
                  </a:cubicBezTo>
                  <a:cubicBezTo>
                    <a:pt x="67" y="68"/>
                    <a:pt x="84" y="72"/>
                    <a:pt x="102" y="77"/>
                  </a:cubicBezTo>
                  <a:cubicBezTo>
                    <a:pt x="121" y="81"/>
                    <a:pt x="141" y="86"/>
                    <a:pt x="182" y="91"/>
                  </a:cubicBezTo>
                  <a:cubicBezTo>
                    <a:pt x="221" y="95"/>
                    <a:pt x="239" y="97"/>
                    <a:pt x="260" y="98"/>
                  </a:cubicBezTo>
                  <a:cubicBezTo>
                    <a:pt x="278" y="100"/>
                    <a:pt x="297" y="102"/>
                    <a:pt x="333" y="106"/>
                  </a:cubicBezTo>
                  <a:cubicBezTo>
                    <a:pt x="370" y="110"/>
                    <a:pt x="388" y="114"/>
                    <a:pt x="406" y="116"/>
                  </a:cubicBezTo>
                  <a:cubicBezTo>
                    <a:pt x="424" y="120"/>
                    <a:pt x="444" y="122"/>
                    <a:pt x="484" y="127"/>
                  </a:cubicBezTo>
                  <a:cubicBezTo>
                    <a:pt x="504" y="129"/>
                    <a:pt x="519" y="130"/>
                    <a:pt x="532" y="130"/>
                  </a:cubicBezTo>
                  <a:cubicBezTo>
                    <a:pt x="545" y="130"/>
                    <a:pt x="555" y="129"/>
                    <a:pt x="565" y="128"/>
                  </a:cubicBezTo>
                  <a:cubicBezTo>
                    <a:pt x="573" y="128"/>
                    <a:pt x="581" y="127"/>
                    <a:pt x="591" y="127"/>
                  </a:cubicBezTo>
                  <a:cubicBezTo>
                    <a:pt x="603" y="127"/>
                    <a:pt x="617" y="128"/>
                    <a:pt x="636" y="131"/>
                  </a:cubicBezTo>
                  <a:lnTo>
                    <a:pt x="788" y="145"/>
                  </a:lnTo>
                  <a:cubicBezTo>
                    <a:pt x="820" y="149"/>
                    <a:pt x="836" y="155"/>
                    <a:pt x="854" y="161"/>
                  </a:cubicBezTo>
                  <a:cubicBezTo>
                    <a:pt x="872" y="168"/>
                    <a:pt x="893" y="175"/>
                    <a:pt x="935" y="180"/>
                  </a:cubicBezTo>
                  <a:cubicBezTo>
                    <a:pt x="952" y="181"/>
                    <a:pt x="965" y="182"/>
                    <a:pt x="976" y="182"/>
                  </a:cubicBezTo>
                  <a:cubicBezTo>
                    <a:pt x="995" y="182"/>
                    <a:pt x="1008" y="181"/>
                    <a:pt x="1020" y="179"/>
                  </a:cubicBezTo>
                  <a:cubicBezTo>
                    <a:pt x="1030" y="178"/>
                    <a:pt x="1040" y="177"/>
                    <a:pt x="1053" y="177"/>
                  </a:cubicBezTo>
                  <a:cubicBezTo>
                    <a:pt x="1063" y="177"/>
                    <a:pt x="1075" y="177"/>
                    <a:pt x="1090" y="179"/>
                  </a:cubicBezTo>
                  <a:cubicBezTo>
                    <a:pt x="1123" y="183"/>
                    <a:pt x="1139" y="189"/>
                    <a:pt x="1157" y="195"/>
                  </a:cubicBezTo>
                  <a:cubicBezTo>
                    <a:pt x="1176" y="203"/>
                    <a:pt x="1198" y="211"/>
                    <a:pt x="1241" y="215"/>
                  </a:cubicBezTo>
                  <a:lnTo>
                    <a:pt x="1243" y="215"/>
                  </a:lnTo>
                  <a:cubicBezTo>
                    <a:pt x="1260" y="215"/>
                    <a:pt x="1273" y="203"/>
                    <a:pt x="1277" y="186"/>
                  </a:cubicBezTo>
                  <a:cubicBezTo>
                    <a:pt x="1278" y="169"/>
                    <a:pt x="1266" y="152"/>
                    <a:pt x="1248" y="151"/>
                  </a:cubicBezTo>
                  <a:cubicBezTo>
                    <a:pt x="1214" y="146"/>
                    <a:pt x="1199" y="140"/>
                    <a:pt x="1181" y="134"/>
                  </a:cubicBezTo>
                  <a:cubicBezTo>
                    <a:pt x="1162" y="127"/>
                    <a:pt x="1140" y="120"/>
                    <a:pt x="1098" y="115"/>
                  </a:cubicBezTo>
                  <a:cubicBezTo>
                    <a:pt x="1082" y="114"/>
                    <a:pt x="1068" y="114"/>
                    <a:pt x="1057" y="114"/>
                  </a:cubicBezTo>
                  <a:cubicBezTo>
                    <a:pt x="1038" y="114"/>
                    <a:pt x="1025" y="115"/>
                    <a:pt x="1013" y="116"/>
                  </a:cubicBezTo>
                  <a:cubicBezTo>
                    <a:pt x="1002" y="117"/>
                    <a:pt x="992" y="118"/>
                    <a:pt x="980" y="118"/>
                  </a:cubicBezTo>
                  <a:cubicBezTo>
                    <a:pt x="970" y="118"/>
                    <a:pt x="959" y="118"/>
                    <a:pt x="944" y="116"/>
                  </a:cubicBezTo>
                  <a:cubicBezTo>
                    <a:pt x="910" y="114"/>
                    <a:pt x="895" y="108"/>
                    <a:pt x="877" y="102"/>
                  </a:cubicBezTo>
                  <a:cubicBezTo>
                    <a:pt x="857" y="94"/>
                    <a:pt x="836" y="86"/>
                    <a:pt x="794" y="82"/>
                  </a:cubicBezTo>
                  <a:lnTo>
                    <a:pt x="642" y="66"/>
                  </a:lnTo>
                  <a:cubicBezTo>
                    <a:pt x="624" y="64"/>
                    <a:pt x="609" y="64"/>
                    <a:pt x="597" y="64"/>
                  </a:cubicBezTo>
                  <a:cubicBezTo>
                    <a:pt x="582" y="64"/>
                    <a:pt x="571" y="65"/>
                    <a:pt x="560" y="65"/>
                  </a:cubicBezTo>
                  <a:cubicBezTo>
                    <a:pt x="552" y="66"/>
                    <a:pt x="545" y="66"/>
                    <a:pt x="536" y="66"/>
                  </a:cubicBezTo>
                  <a:cubicBezTo>
                    <a:pt x="524" y="66"/>
                    <a:pt x="510" y="65"/>
                    <a:pt x="490" y="64"/>
                  </a:cubicBezTo>
                  <a:cubicBezTo>
                    <a:pt x="453" y="59"/>
                    <a:pt x="435" y="56"/>
                    <a:pt x="417" y="53"/>
                  </a:cubicBezTo>
                  <a:cubicBezTo>
                    <a:pt x="399" y="49"/>
                    <a:pt x="378" y="47"/>
                    <a:pt x="340" y="42"/>
                  </a:cubicBezTo>
                  <a:cubicBezTo>
                    <a:pt x="302" y="37"/>
                    <a:pt x="284" y="36"/>
                    <a:pt x="263" y="35"/>
                  </a:cubicBezTo>
                  <a:cubicBezTo>
                    <a:pt x="244" y="34"/>
                    <a:pt x="226" y="31"/>
                    <a:pt x="188" y="28"/>
                  </a:cubicBezTo>
                  <a:cubicBezTo>
                    <a:pt x="152" y="24"/>
                    <a:pt x="135" y="19"/>
                    <a:pt x="117" y="16"/>
                  </a:cubicBezTo>
                  <a:cubicBezTo>
                    <a:pt x="97" y="11"/>
                    <a:pt x="75" y="6"/>
                    <a:pt x="37" y="1"/>
                  </a:cubicBezTo>
                  <a:cubicBezTo>
                    <a:pt x="36" y="1"/>
                    <a:pt x="35" y="1"/>
                    <a:pt x="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1"/>
            <p:cNvSpPr/>
            <p:nvPr/>
          </p:nvSpPr>
          <p:spPr>
            <a:xfrm>
              <a:off x="4069525" y="3220875"/>
              <a:ext cx="28250" cy="17450"/>
            </a:xfrm>
            <a:custGeom>
              <a:avLst/>
              <a:gdLst/>
              <a:ahLst/>
              <a:cxnLst/>
              <a:rect l="l" t="t" r="r" b="b"/>
              <a:pathLst>
                <a:path w="1130" h="698" extrusionOk="0">
                  <a:moveTo>
                    <a:pt x="114" y="1"/>
                  </a:moveTo>
                  <a:cubicBezTo>
                    <a:pt x="69" y="1"/>
                    <a:pt x="30" y="13"/>
                    <a:pt x="0" y="34"/>
                  </a:cubicBezTo>
                  <a:cubicBezTo>
                    <a:pt x="8" y="112"/>
                    <a:pt x="34" y="86"/>
                    <a:pt x="107" y="151"/>
                  </a:cubicBezTo>
                  <a:cubicBezTo>
                    <a:pt x="142" y="181"/>
                    <a:pt x="198" y="200"/>
                    <a:pt x="243" y="237"/>
                  </a:cubicBezTo>
                  <a:cubicBezTo>
                    <a:pt x="283" y="269"/>
                    <a:pt x="325" y="299"/>
                    <a:pt x="370" y="333"/>
                  </a:cubicBezTo>
                  <a:cubicBezTo>
                    <a:pt x="411" y="364"/>
                    <a:pt x="449" y="403"/>
                    <a:pt x="492" y="433"/>
                  </a:cubicBezTo>
                  <a:cubicBezTo>
                    <a:pt x="537" y="464"/>
                    <a:pt x="579" y="496"/>
                    <a:pt x="624" y="523"/>
                  </a:cubicBezTo>
                  <a:cubicBezTo>
                    <a:pt x="671" y="551"/>
                    <a:pt x="722" y="567"/>
                    <a:pt x="770" y="590"/>
                  </a:cubicBezTo>
                  <a:cubicBezTo>
                    <a:pt x="820" y="614"/>
                    <a:pt x="863" y="651"/>
                    <a:pt x="911" y="667"/>
                  </a:cubicBezTo>
                  <a:cubicBezTo>
                    <a:pt x="966" y="685"/>
                    <a:pt x="1020" y="693"/>
                    <a:pt x="1070" y="697"/>
                  </a:cubicBezTo>
                  <a:cubicBezTo>
                    <a:pt x="1074" y="698"/>
                    <a:pt x="1077" y="698"/>
                    <a:pt x="1081" y="698"/>
                  </a:cubicBezTo>
                  <a:cubicBezTo>
                    <a:pt x="1129" y="698"/>
                    <a:pt x="1109" y="657"/>
                    <a:pt x="1053" y="591"/>
                  </a:cubicBezTo>
                  <a:cubicBezTo>
                    <a:pt x="1025" y="559"/>
                    <a:pt x="994" y="517"/>
                    <a:pt x="949" y="478"/>
                  </a:cubicBezTo>
                  <a:cubicBezTo>
                    <a:pt x="912" y="445"/>
                    <a:pt x="873" y="412"/>
                    <a:pt x="829" y="378"/>
                  </a:cubicBezTo>
                  <a:cubicBezTo>
                    <a:pt x="790" y="347"/>
                    <a:pt x="748" y="316"/>
                    <a:pt x="705" y="286"/>
                  </a:cubicBezTo>
                  <a:cubicBezTo>
                    <a:pt x="663" y="255"/>
                    <a:pt x="618" y="226"/>
                    <a:pt x="575" y="200"/>
                  </a:cubicBezTo>
                  <a:cubicBezTo>
                    <a:pt x="530" y="172"/>
                    <a:pt x="490" y="134"/>
                    <a:pt x="445" y="110"/>
                  </a:cubicBezTo>
                  <a:cubicBezTo>
                    <a:pt x="397" y="85"/>
                    <a:pt x="348" y="62"/>
                    <a:pt x="302" y="43"/>
                  </a:cubicBezTo>
                  <a:cubicBezTo>
                    <a:pt x="249" y="22"/>
                    <a:pt x="194" y="9"/>
                    <a:pt x="149" y="3"/>
                  </a:cubicBezTo>
                  <a:cubicBezTo>
                    <a:pt x="137" y="2"/>
                    <a:pt x="125" y="1"/>
                    <a:pt x="1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1"/>
            <p:cNvSpPr/>
            <p:nvPr/>
          </p:nvSpPr>
          <p:spPr>
            <a:xfrm>
              <a:off x="4240775" y="3150200"/>
              <a:ext cx="89300" cy="42750"/>
            </a:xfrm>
            <a:custGeom>
              <a:avLst/>
              <a:gdLst/>
              <a:ahLst/>
              <a:cxnLst/>
              <a:rect l="l" t="t" r="r" b="b"/>
              <a:pathLst>
                <a:path w="3572" h="1710" extrusionOk="0">
                  <a:moveTo>
                    <a:pt x="1934" y="0"/>
                  </a:moveTo>
                  <a:cubicBezTo>
                    <a:pt x="1895" y="0"/>
                    <a:pt x="1847" y="20"/>
                    <a:pt x="1795" y="20"/>
                  </a:cubicBezTo>
                  <a:cubicBezTo>
                    <a:pt x="1793" y="20"/>
                    <a:pt x="1791" y="20"/>
                    <a:pt x="1789" y="20"/>
                  </a:cubicBezTo>
                  <a:cubicBezTo>
                    <a:pt x="1752" y="20"/>
                    <a:pt x="1711" y="12"/>
                    <a:pt x="1669" y="12"/>
                  </a:cubicBezTo>
                  <a:cubicBezTo>
                    <a:pt x="1660" y="12"/>
                    <a:pt x="1652" y="12"/>
                    <a:pt x="1644" y="13"/>
                  </a:cubicBezTo>
                  <a:cubicBezTo>
                    <a:pt x="1595" y="15"/>
                    <a:pt x="1547" y="36"/>
                    <a:pt x="1493" y="42"/>
                  </a:cubicBezTo>
                  <a:cubicBezTo>
                    <a:pt x="1445" y="48"/>
                    <a:pt x="1393" y="45"/>
                    <a:pt x="1342" y="52"/>
                  </a:cubicBezTo>
                  <a:cubicBezTo>
                    <a:pt x="1332" y="53"/>
                    <a:pt x="1322" y="53"/>
                    <a:pt x="1312" y="53"/>
                  </a:cubicBezTo>
                  <a:cubicBezTo>
                    <a:pt x="1283" y="53"/>
                    <a:pt x="1253" y="50"/>
                    <a:pt x="1222" y="50"/>
                  </a:cubicBezTo>
                  <a:cubicBezTo>
                    <a:pt x="1211" y="50"/>
                    <a:pt x="1199" y="50"/>
                    <a:pt x="1187" y="52"/>
                  </a:cubicBezTo>
                  <a:cubicBezTo>
                    <a:pt x="1137" y="60"/>
                    <a:pt x="1089" y="85"/>
                    <a:pt x="1039" y="92"/>
                  </a:cubicBezTo>
                  <a:cubicBezTo>
                    <a:pt x="989" y="99"/>
                    <a:pt x="942" y="121"/>
                    <a:pt x="893" y="129"/>
                  </a:cubicBezTo>
                  <a:cubicBezTo>
                    <a:pt x="876" y="132"/>
                    <a:pt x="860" y="132"/>
                    <a:pt x="843" y="132"/>
                  </a:cubicBezTo>
                  <a:cubicBezTo>
                    <a:pt x="826" y="132"/>
                    <a:pt x="809" y="132"/>
                    <a:pt x="792" y="132"/>
                  </a:cubicBezTo>
                  <a:cubicBezTo>
                    <a:pt x="774" y="132"/>
                    <a:pt x="756" y="132"/>
                    <a:pt x="739" y="135"/>
                  </a:cubicBezTo>
                  <a:cubicBezTo>
                    <a:pt x="688" y="146"/>
                    <a:pt x="642" y="173"/>
                    <a:pt x="593" y="183"/>
                  </a:cubicBezTo>
                  <a:cubicBezTo>
                    <a:pt x="579" y="186"/>
                    <a:pt x="564" y="187"/>
                    <a:pt x="550" y="187"/>
                  </a:cubicBezTo>
                  <a:cubicBezTo>
                    <a:pt x="526" y="187"/>
                    <a:pt x="502" y="184"/>
                    <a:pt x="479" y="184"/>
                  </a:cubicBezTo>
                  <a:cubicBezTo>
                    <a:pt x="466" y="184"/>
                    <a:pt x="453" y="185"/>
                    <a:pt x="441" y="187"/>
                  </a:cubicBezTo>
                  <a:cubicBezTo>
                    <a:pt x="388" y="198"/>
                    <a:pt x="343" y="232"/>
                    <a:pt x="297" y="242"/>
                  </a:cubicBezTo>
                  <a:cubicBezTo>
                    <a:pt x="241" y="254"/>
                    <a:pt x="193" y="266"/>
                    <a:pt x="150" y="275"/>
                  </a:cubicBezTo>
                  <a:cubicBezTo>
                    <a:pt x="139" y="277"/>
                    <a:pt x="128" y="278"/>
                    <a:pt x="118" y="278"/>
                  </a:cubicBezTo>
                  <a:cubicBezTo>
                    <a:pt x="73" y="278"/>
                    <a:pt x="39" y="260"/>
                    <a:pt x="19" y="260"/>
                  </a:cubicBezTo>
                  <a:cubicBezTo>
                    <a:pt x="6" y="260"/>
                    <a:pt x="0" y="268"/>
                    <a:pt x="2" y="294"/>
                  </a:cubicBezTo>
                  <a:cubicBezTo>
                    <a:pt x="10" y="387"/>
                    <a:pt x="46" y="376"/>
                    <a:pt x="81" y="461"/>
                  </a:cubicBezTo>
                  <a:cubicBezTo>
                    <a:pt x="115" y="546"/>
                    <a:pt x="70" y="576"/>
                    <a:pt x="130" y="645"/>
                  </a:cubicBezTo>
                  <a:cubicBezTo>
                    <a:pt x="179" y="706"/>
                    <a:pt x="209" y="672"/>
                    <a:pt x="279" y="710"/>
                  </a:cubicBezTo>
                  <a:cubicBezTo>
                    <a:pt x="349" y="747"/>
                    <a:pt x="345" y="751"/>
                    <a:pt x="415" y="788"/>
                  </a:cubicBezTo>
                  <a:cubicBezTo>
                    <a:pt x="483" y="825"/>
                    <a:pt x="490" y="812"/>
                    <a:pt x="560" y="850"/>
                  </a:cubicBezTo>
                  <a:cubicBezTo>
                    <a:pt x="629" y="886"/>
                    <a:pt x="624" y="894"/>
                    <a:pt x="693" y="932"/>
                  </a:cubicBezTo>
                  <a:cubicBezTo>
                    <a:pt x="761" y="969"/>
                    <a:pt x="755" y="982"/>
                    <a:pt x="822" y="1018"/>
                  </a:cubicBezTo>
                  <a:cubicBezTo>
                    <a:pt x="890" y="1056"/>
                    <a:pt x="900" y="1041"/>
                    <a:pt x="968" y="1078"/>
                  </a:cubicBezTo>
                  <a:cubicBezTo>
                    <a:pt x="1038" y="1115"/>
                    <a:pt x="1028" y="1132"/>
                    <a:pt x="1096" y="1169"/>
                  </a:cubicBezTo>
                  <a:cubicBezTo>
                    <a:pt x="1166" y="1206"/>
                    <a:pt x="1172" y="1194"/>
                    <a:pt x="1240" y="1232"/>
                  </a:cubicBezTo>
                  <a:cubicBezTo>
                    <a:pt x="1308" y="1269"/>
                    <a:pt x="1312" y="1265"/>
                    <a:pt x="1380" y="1302"/>
                  </a:cubicBezTo>
                  <a:cubicBezTo>
                    <a:pt x="1447" y="1339"/>
                    <a:pt x="1450" y="1338"/>
                    <a:pt x="1518" y="1374"/>
                  </a:cubicBezTo>
                  <a:cubicBezTo>
                    <a:pt x="1587" y="1411"/>
                    <a:pt x="1579" y="1425"/>
                    <a:pt x="1647" y="1462"/>
                  </a:cubicBezTo>
                  <a:cubicBezTo>
                    <a:pt x="1716" y="1499"/>
                    <a:pt x="1725" y="1484"/>
                    <a:pt x="1793" y="1520"/>
                  </a:cubicBezTo>
                  <a:cubicBezTo>
                    <a:pt x="1862" y="1556"/>
                    <a:pt x="1859" y="1561"/>
                    <a:pt x="1928" y="1596"/>
                  </a:cubicBezTo>
                  <a:cubicBezTo>
                    <a:pt x="1996" y="1635"/>
                    <a:pt x="1986" y="1653"/>
                    <a:pt x="2063" y="1672"/>
                  </a:cubicBezTo>
                  <a:cubicBezTo>
                    <a:pt x="2099" y="1682"/>
                    <a:pt x="2118" y="1684"/>
                    <a:pt x="2137" y="1684"/>
                  </a:cubicBezTo>
                  <a:cubicBezTo>
                    <a:pt x="2154" y="1684"/>
                    <a:pt x="2170" y="1682"/>
                    <a:pt x="2199" y="1682"/>
                  </a:cubicBezTo>
                  <a:cubicBezTo>
                    <a:pt x="2205" y="1682"/>
                    <a:pt x="2212" y="1682"/>
                    <a:pt x="2220" y="1682"/>
                  </a:cubicBezTo>
                  <a:cubicBezTo>
                    <a:pt x="2300" y="1683"/>
                    <a:pt x="2300" y="1695"/>
                    <a:pt x="2379" y="1697"/>
                  </a:cubicBezTo>
                  <a:cubicBezTo>
                    <a:pt x="2451" y="1697"/>
                    <a:pt x="2458" y="1692"/>
                    <a:pt x="2518" y="1692"/>
                  </a:cubicBezTo>
                  <a:cubicBezTo>
                    <a:pt x="2524" y="1692"/>
                    <a:pt x="2530" y="1692"/>
                    <a:pt x="2537" y="1692"/>
                  </a:cubicBezTo>
                  <a:cubicBezTo>
                    <a:pt x="2544" y="1692"/>
                    <a:pt x="2549" y="1692"/>
                    <a:pt x="2554" y="1692"/>
                  </a:cubicBezTo>
                  <a:cubicBezTo>
                    <a:pt x="2611" y="1692"/>
                    <a:pt x="2621" y="1682"/>
                    <a:pt x="2678" y="1682"/>
                  </a:cubicBezTo>
                  <a:cubicBezTo>
                    <a:pt x="2683" y="1682"/>
                    <a:pt x="2689" y="1682"/>
                    <a:pt x="2695" y="1682"/>
                  </a:cubicBezTo>
                  <a:cubicBezTo>
                    <a:pt x="2774" y="1683"/>
                    <a:pt x="2774" y="1685"/>
                    <a:pt x="2852" y="1686"/>
                  </a:cubicBezTo>
                  <a:cubicBezTo>
                    <a:pt x="2873" y="1686"/>
                    <a:pt x="2888" y="1687"/>
                    <a:pt x="2901" y="1687"/>
                  </a:cubicBezTo>
                  <a:cubicBezTo>
                    <a:pt x="2929" y="1687"/>
                    <a:pt x="2945" y="1686"/>
                    <a:pt x="2979" y="1686"/>
                  </a:cubicBezTo>
                  <a:cubicBezTo>
                    <a:pt x="2988" y="1686"/>
                    <a:pt x="2998" y="1686"/>
                    <a:pt x="3010" y="1686"/>
                  </a:cubicBezTo>
                  <a:cubicBezTo>
                    <a:pt x="3068" y="1687"/>
                    <a:pt x="3089" y="1709"/>
                    <a:pt x="3125" y="1709"/>
                  </a:cubicBezTo>
                  <a:cubicBezTo>
                    <a:pt x="3137" y="1709"/>
                    <a:pt x="3152" y="1707"/>
                    <a:pt x="3171" y="1699"/>
                  </a:cubicBezTo>
                  <a:cubicBezTo>
                    <a:pt x="3236" y="1672"/>
                    <a:pt x="3210" y="1636"/>
                    <a:pt x="3258" y="1583"/>
                  </a:cubicBezTo>
                  <a:cubicBezTo>
                    <a:pt x="3307" y="1531"/>
                    <a:pt x="3316" y="1539"/>
                    <a:pt x="3365" y="1486"/>
                  </a:cubicBezTo>
                  <a:cubicBezTo>
                    <a:pt x="3413" y="1434"/>
                    <a:pt x="3403" y="1425"/>
                    <a:pt x="3452" y="1373"/>
                  </a:cubicBezTo>
                  <a:cubicBezTo>
                    <a:pt x="3500" y="1320"/>
                    <a:pt x="3519" y="1336"/>
                    <a:pt x="3545" y="1270"/>
                  </a:cubicBezTo>
                  <a:cubicBezTo>
                    <a:pt x="3572" y="1198"/>
                    <a:pt x="3517" y="1228"/>
                    <a:pt x="3448" y="1156"/>
                  </a:cubicBezTo>
                  <a:cubicBezTo>
                    <a:pt x="3416" y="1124"/>
                    <a:pt x="3383" y="1081"/>
                    <a:pt x="3339" y="1041"/>
                  </a:cubicBezTo>
                  <a:cubicBezTo>
                    <a:pt x="3303" y="1006"/>
                    <a:pt x="3246" y="988"/>
                    <a:pt x="3206" y="951"/>
                  </a:cubicBezTo>
                  <a:cubicBezTo>
                    <a:pt x="3167" y="915"/>
                    <a:pt x="3135" y="873"/>
                    <a:pt x="3093" y="837"/>
                  </a:cubicBezTo>
                  <a:cubicBezTo>
                    <a:pt x="3056" y="802"/>
                    <a:pt x="3015" y="770"/>
                    <a:pt x="2973" y="734"/>
                  </a:cubicBezTo>
                  <a:cubicBezTo>
                    <a:pt x="2936" y="699"/>
                    <a:pt x="2892" y="668"/>
                    <a:pt x="2851" y="633"/>
                  </a:cubicBezTo>
                  <a:cubicBezTo>
                    <a:pt x="2810" y="601"/>
                    <a:pt x="2789" y="542"/>
                    <a:pt x="2748" y="510"/>
                  </a:cubicBezTo>
                  <a:cubicBezTo>
                    <a:pt x="2707" y="475"/>
                    <a:pt x="2656" y="455"/>
                    <a:pt x="2615" y="421"/>
                  </a:cubicBezTo>
                  <a:cubicBezTo>
                    <a:pt x="2573" y="389"/>
                    <a:pt x="2535" y="351"/>
                    <a:pt x="2494" y="318"/>
                  </a:cubicBezTo>
                  <a:cubicBezTo>
                    <a:pt x="2451" y="286"/>
                    <a:pt x="2397" y="269"/>
                    <a:pt x="2356" y="240"/>
                  </a:cubicBezTo>
                  <a:cubicBezTo>
                    <a:pt x="2311" y="208"/>
                    <a:pt x="2276" y="166"/>
                    <a:pt x="2233" y="140"/>
                  </a:cubicBezTo>
                  <a:cubicBezTo>
                    <a:pt x="2185" y="110"/>
                    <a:pt x="2135" y="91"/>
                    <a:pt x="2093" y="69"/>
                  </a:cubicBezTo>
                  <a:cubicBezTo>
                    <a:pt x="2037" y="42"/>
                    <a:pt x="1990" y="8"/>
                    <a:pt x="1948" y="1"/>
                  </a:cubicBezTo>
                  <a:cubicBezTo>
                    <a:pt x="1943" y="0"/>
                    <a:pt x="1939" y="0"/>
                    <a:pt x="1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1"/>
            <p:cNvSpPr/>
            <p:nvPr/>
          </p:nvSpPr>
          <p:spPr>
            <a:xfrm>
              <a:off x="4237575" y="3149475"/>
              <a:ext cx="94500" cy="35125"/>
            </a:xfrm>
            <a:custGeom>
              <a:avLst/>
              <a:gdLst/>
              <a:ahLst/>
              <a:cxnLst/>
              <a:rect l="l" t="t" r="r" b="b"/>
              <a:pathLst>
                <a:path w="3780" h="1405" extrusionOk="0">
                  <a:moveTo>
                    <a:pt x="2009" y="1"/>
                  </a:moveTo>
                  <a:cubicBezTo>
                    <a:pt x="1990" y="1"/>
                    <a:pt x="1970" y="3"/>
                    <a:pt x="1953" y="5"/>
                  </a:cubicBezTo>
                  <a:cubicBezTo>
                    <a:pt x="1939" y="6"/>
                    <a:pt x="1927" y="7"/>
                    <a:pt x="1913" y="7"/>
                  </a:cubicBezTo>
                  <a:lnTo>
                    <a:pt x="1881" y="9"/>
                  </a:lnTo>
                  <a:cubicBezTo>
                    <a:pt x="1845" y="11"/>
                    <a:pt x="1805" y="11"/>
                    <a:pt x="1763" y="15"/>
                  </a:cubicBezTo>
                  <a:cubicBezTo>
                    <a:pt x="1742" y="17"/>
                    <a:pt x="1723" y="17"/>
                    <a:pt x="1701" y="18"/>
                  </a:cubicBezTo>
                  <a:cubicBezTo>
                    <a:pt x="1672" y="19"/>
                    <a:pt x="1642" y="19"/>
                    <a:pt x="1612" y="24"/>
                  </a:cubicBezTo>
                  <a:cubicBezTo>
                    <a:pt x="1578" y="29"/>
                    <a:pt x="1541" y="32"/>
                    <a:pt x="1505" y="38"/>
                  </a:cubicBezTo>
                  <a:lnTo>
                    <a:pt x="1464" y="44"/>
                  </a:lnTo>
                  <a:cubicBezTo>
                    <a:pt x="1441" y="48"/>
                    <a:pt x="1418" y="49"/>
                    <a:pt x="1396" y="51"/>
                  </a:cubicBezTo>
                  <a:cubicBezTo>
                    <a:pt x="1367" y="53"/>
                    <a:pt x="1339" y="54"/>
                    <a:pt x="1313" y="59"/>
                  </a:cubicBezTo>
                  <a:cubicBezTo>
                    <a:pt x="1287" y="61"/>
                    <a:pt x="1259" y="68"/>
                    <a:pt x="1234" y="74"/>
                  </a:cubicBezTo>
                  <a:lnTo>
                    <a:pt x="1166" y="87"/>
                  </a:lnTo>
                  <a:cubicBezTo>
                    <a:pt x="1115" y="95"/>
                    <a:pt x="1067" y="104"/>
                    <a:pt x="1017" y="114"/>
                  </a:cubicBezTo>
                  <a:cubicBezTo>
                    <a:pt x="969" y="122"/>
                    <a:pt x="919" y="132"/>
                    <a:pt x="870" y="140"/>
                  </a:cubicBezTo>
                  <a:cubicBezTo>
                    <a:pt x="843" y="145"/>
                    <a:pt x="817" y="152"/>
                    <a:pt x="792" y="160"/>
                  </a:cubicBezTo>
                  <a:cubicBezTo>
                    <a:pt x="769" y="166"/>
                    <a:pt x="746" y="172"/>
                    <a:pt x="725" y="177"/>
                  </a:cubicBezTo>
                  <a:cubicBezTo>
                    <a:pt x="702" y="181"/>
                    <a:pt x="679" y="184"/>
                    <a:pt x="657" y="187"/>
                  </a:cubicBezTo>
                  <a:cubicBezTo>
                    <a:pt x="633" y="190"/>
                    <a:pt x="609" y="193"/>
                    <a:pt x="586" y="198"/>
                  </a:cubicBezTo>
                  <a:cubicBezTo>
                    <a:pt x="562" y="202"/>
                    <a:pt x="539" y="204"/>
                    <a:pt x="516" y="206"/>
                  </a:cubicBezTo>
                  <a:cubicBezTo>
                    <a:pt x="490" y="208"/>
                    <a:pt x="466" y="210"/>
                    <a:pt x="443" y="214"/>
                  </a:cubicBezTo>
                  <a:cubicBezTo>
                    <a:pt x="416" y="219"/>
                    <a:pt x="391" y="226"/>
                    <a:pt x="367" y="232"/>
                  </a:cubicBezTo>
                  <a:cubicBezTo>
                    <a:pt x="345" y="238"/>
                    <a:pt x="325" y="243"/>
                    <a:pt x="306" y="248"/>
                  </a:cubicBezTo>
                  <a:cubicBezTo>
                    <a:pt x="277" y="254"/>
                    <a:pt x="249" y="261"/>
                    <a:pt x="224" y="267"/>
                  </a:cubicBezTo>
                  <a:cubicBezTo>
                    <a:pt x="204" y="272"/>
                    <a:pt x="186" y="278"/>
                    <a:pt x="169" y="281"/>
                  </a:cubicBezTo>
                  <a:cubicBezTo>
                    <a:pt x="127" y="290"/>
                    <a:pt x="110" y="292"/>
                    <a:pt x="95" y="293"/>
                  </a:cubicBezTo>
                  <a:cubicBezTo>
                    <a:pt x="79" y="295"/>
                    <a:pt x="65" y="296"/>
                    <a:pt x="30" y="304"/>
                  </a:cubicBezTo>
                  <a:cubicBezTo>
                    <a:pt x="13" y="307"/>
                    <a:pt x="1" y="326"/>
                    <a:pt x="6" y="341"/>
                  </a:cubicBezTo>
                  <a:cubicBezTo>
                    <a:pt x="9" y="356"/>
                    <a:pt x="20" y="367"/>
                    <a:pt x="35" y="367"/>
                  </a:cubicBezTo>
                  <a:cubicBezTo>
                    <a:pt x="38" y="367"/>
                    <a:pt x="40" y="366"/>
                    <a:pt x="43" y="365"/>
                  </a:cubicBezTo>
                  <a:cubicBezTo>
                    <a:pt x="76" y="359"/>
                    <a:pt x="88" y="358"/>
                    <a:pt x="101" y="357"/>
                  </a:cubicBezTo>
                  <a:cubicBezTo>
                    <a:pt x="118" y="356"/>
                    <a:pt x="136" y="353"/>
                    <a:pt x="182" y="344"/>
                  </a:cubicBezTo>
                  <a:cubicBezTo>
                    <a:pt x="201" y="339"/>
                    <a:pt x="219" y="334"/>
                    <a:pt x="241" y="328"/>
                  </a:cubicBezTo>
                  <a:cubicBezTo>
                    <a:pt x="265" y="321"/>
                    <a:pt x="290" y="315"/>
                    <a:pt x="319" y="309"/>
                  </a:cubicBezTo>
                  <a:cubicBezTo>
                    <a:pt x="340" y="304"/>
                    <a:pt x="362" y="299"/>
                    <a:pt x="382" y="293"/>
                  </a:cubicBezTo>
                  <a:cubicBezTo>
                    <a:pt x="407" y="287"/>
                    <a:pt x="431" y="279"/>
                    <a:pt x="457" y="275"/>
                  </a:cubicBezTo>
                  <a:cubicBezTo>
                    <a:pt x="477" y="271"/>
                    <a:pt x="497" y="269"/>
                    <a:pt x="520" y="267"/>
                  </a:cubicBezTo>
                  <a:cubicBezTo>
                    <a:pt x="546" y="266"/>
                    <a:pt x="572" y="263"/>
                    <a:pt x="598" y="259"/>
                  </a:cubicBezTo>
                  <a:cubicBezTo>
                    <a:pt x="621" y="254"/>
                    <a:pt x="643" y="250"/>
                    <a:pt x="666" y="248"/>
                  </a:cubicBezTo>
                  <a:cubicBezTo>
                    <a:pt x="690" y="244"/>
                    <a:pt x="714" y="242"/>
                    <a:pt x="738" y="237"/>
                  </a:cubicBezTo>
                  <a:cubicBezTo>
                    <a:pt x="763" y="232"/>
                    <a:pt x="786" y="225"/>
                    <a:pt x="810" y="219"/>
                  </a:cubicBezTo>
                  <a:cubicBezTo>
                    <a:pt x="834" y="213"/>
                    <a:pt x="860" y="206"/>
                    <a:pt x="884" y="201"/>
                  </a:cubicBezTo>
                  <a:cubicBezTo>
                    <a:pt x="932" y="192"/>
                    <a:pt x="981" y="183"/>
                    <a:pt x="1030" y="174"/>
                  </a:cubicBezTo>
                  <a:cubicBezTo>
                    <a:pt x="1081" y="164"/>
                    <a:pt x="1131" y="157"/>
                    <a:pt x="1179" y="147"/>
                  </a:cubicBezTo>
                  <a:cubicBezTo>
                    <a:pt x="1203" y="144"/>
                    <a:pt x="1227" y="138"/>
                    <a:pt x="1251" y="133"/>
                  </a:cubicBezTo>
                  <a:cubicBezTo>
                    <a:pt x="1276" y="127"/>
                    <a:pt x="1300" y="122"/>
                    <a:pt x="1326" y="117"/>
                  </a:cubicBezTo>
                  <a:cubicBezTo>
                    <a:pt x="1351" y="114"/>
                    <a:pt x="1375" y="111"/>
                    <a:pt x="1402" y="110"/>
                  </a:cubicBezTo>
                  <a:cubicBezTo>
                    <a:pt x="1426" y="109"/>
                    <a:pt x="1451" y="107"/>
                    <a:pt x="1475" y="104"/>
                  </a:cubicBezTo>
                  <a:lnTo>
                    <a:pt x="1517" y="98"/>
                  </a:lnTo>
                  <a:cubicBezTo>
                    <a:pt x="1554" y="92"/>
                    <a:pt x="1587" y="88"/>
                    <a:pt x="1623" y="83"/>
                  </a:cubicBezTo>
                  <a:cubicBezTo>
                    <a:pt x="1652" y="78"/>
                    <a:pt x="1678" y="78"/>
                    <a:pt x="1706" y="77"/>
                  </a:cubicBezTo>
                  <a:cubicBezTo>
                    <a:pt x="1729" y="77"/>
                    <a:pt x="1750" y="76"/>
                    <a:pt x="1772" y="74"/>
                  </a:cubicBezTo>
                  <a:cubicBezTo>
                    <a:pt x="1812" y="70"/>
                    <a:pt x="1850" y="70"/>
                    <a:pt x="1884" y="68"/>
                  </a:cubicBezTo>
                  <a:lnTo>
                    <a:pt x="1918" y="66"/>
                  </a:lnTo>
                  <a:cubicBezTo>
                    <a:pt x="1931" y="66"/>
                    <a:pt x="1947" y="65"/>
                    <a:pt x="1962" y="64"/>
                  </a:cubicBezTo>
                  <a:cubicBezTo>
                    <a:pt x="1978" y="62"/>
                    <a:pt x="1995" y="60"/>
                    <a:pt x="2011" y="60"/>
                  </a:cubicBezTo>
                  <a:cubicBezTo>
                    <a:pt x="2024" y="60"/>
                    <a:pt x="2036" y="61"/>
                    <a:pt x="2048" y="64"/>
                  </a:cubicBezTo>
                  <a:cubicBezTo>
                    <a:pt x="2066" y="66"/>
                    <a:pt x="2086" y="78"/>
                    <a:pt x="2106" y="92"/>
                  </a:cubicBezTo>
                  <a:cubicBezTo>
                    <a:pt x="2125" y="104"/>
                    <a:pt x="2147" y="118"/>
                    <a:pt x="2169" y="127"/>
                  </a:cubicBezTo>
                  <a:cubicBezTo>
                    <a:pt x="2186" y="134"/>
                    <a:pt x="2205" y="139"/>
                    <a:pt x="2223" y="145"/>
                  </a:cubicBezTo>
                  <a:cubicBezTo>
                    <a:pt x="2250" y="151"/>
                    <a:pt x="2275" y="158"/>
                    <a:pt x="2298" y="170"/>
                  </a:cubicBezTo>
                  <a:cubicBezTo>
                    <a:pt x="2337" y="190"/>
                    <a:pt x="2378" y="213"/>
                    <a:pt x="2420" y="237"/>
                  </a:cubicBezTo>
                  <a:cubicBezTo>
                    <a:pt x="2444" y="253"/>
                    <a:pt x="2466" y="270"/>
                    <a:pt x="2490" y="288"/>
                  </a:cubicBezTo>
                  <a:cubicBezTo>
                    <a:pt x="2510" y="301"/>
                    <a:pt x="2529" y="315"/>
                    <a:pt x="2548" y="328"/>
                  </a:cubicBezTo>
                  <a:cubicBezTo>
                    <a:pt x="2571" y="344"/>
                    <a:pt x="2596" y="353"/>
                    <a:pt x="2621" y="364"/>
                  </a:cubicBezTo>
                  <a:cubicBezTo>
                    <a:pt x="2646" y="375"/>
                    <a:pt x="2670" y="386"/>
                    <a:pt x="2690" y="401"/>
                  </a:cubicBezTo>
                  <a:cubicBezTo>
                    <a:pt x="2708" y="416"/>
                    <a:pt x="2725" y="435"/>
                    <a:pt x="2743" y="455"/>
                  </a:cubicBezTo>
                  <a:cubicBezTo>
                    <a:pt x="2761" y="477"/>
                    <a:pt x="2779" y="497"/>
                    <a:pt x="2802" y="516"/>
                  </a:cubicBezTo>
                  <a:cubicBezTo>
                    <a:pt x="2825" y="534"/>
                    <a:pt x="2851" y="546"/>
                    <a:pt x="2876" y="558"/>
                  </a:cubicBezTo>
                  <a:cubicBezTo>
                    <a:pt x="2900" y="570"/>
                    <a:pt x="2923" y="581"/>
                    <a:pt x="2942" y="596"/>
                  </a:cubicBezTo>
                  <a:cubicBezTo>
                    <a:pt x="2960" y="611"/>
                    <a:pt x="2974" y="633"/>
                    <a:pt x="2990" y="654"/>
                  </a:cubicBezTo>
                  <a:cubicBezTo>
                    <a:pt x="3006" y="677"/>
                    <a:pt x="3023" y="699"/>
                    <a:pt x="3046" y="719"/>
                  </a:cubicBezTo>
                  <a:cubicBezTo>
                    <a:pt x="3063" y="732"/>
                    <a:pt x="3080" y="748"/>
                    <a:pt x="3095" y="762"/>
                  </a:cubicBezTo>
                  <a:cubicBezTo>
                    <a:pt x="3120" y="781"/>
                    <a:pt x="3144" y="800"/>
                    <a:pt x="3167" y="822"/>
                  </a:cubicBezTo>
                  <a:cubicBezTo>
                    <a:pt x="3191" y="845"/>
                    <a:pt x="3215" y="869"/>
                    <a:pt x="3238" y="891"/>
                  </a:cubicBezTo>
                  <a:cubicBezTo>
                    <a:pt x="3252" y="907"/>
                    <a:pt x="3267" y="920"/>
                    <a:pt x="3281" y="934"/>
                  </a:cubicBezTo>
                  <a:cubicBezTo>
                    <a:pt x="3304" y="955"/>
                    <a:pt x="3324" y="978"/>
                    <a:pt x="3346" y="1000"/>
                  </a:cubicBezTo>
                  <a:cubicBezTo>
                    <a:pt x="3361" y="1017"/>
                    <a:pt x="3376" y="1034"/>
                    <a:pt x="3391" y="1049"/>
                  </a:cubicBezTo>
                  <a:cubicBezTo>
                    <a:pt x="3431" y="1090"/>
                    <a:pt x="3467" y="1127"/>
                    <a:pt x="3501" y="1164"/>
                  </a:cubicBezTo>
                  <a:cubicBezTo>
                    <a:pt x="3519" y="1185"/>
                    <a:pt x="3541" y="1204"/>
                    <a:pt x="3562" y="1222"/>
                  </a:cubicBezTo>
                  <a:cubicBezTo>
                    <a:pt x="3582" y="1239"/>
                    <a:pt x="3602" y="1255"/>
                    <a:pt x="3616" y="1273"/>
                  </a:cubicBezTo>
                  <a:lnTo>
                    <a:pt x="3643" y="1302"/>
                  </a:lnTo>
                  <a:cubicBezTo>
                    <a:pt x="3671" y="1334"/>
                    <a:pt x="3699" y="1365"/>
                    <a:pt x="3719" y="1393"/>
                  </a:cubicBezTo>
                  <a:cubicBezTo>
                    <a:pt x="3725" y="1400"/>
                    <a:pt x="3736" y="1405"/>
                    <a:pt x="3746" y="1405"/>
                  </a:cubicBezTo>
                  <a:cubicBezTo>
                    <a:pt x="3752" y="1405"/>
                    <a:pt x="3759" y="1403"/>
                    <a:pt x="3764" y="1403"/>
                  </a:cubicBezTo>
                  <a:cubicBezTo>
                    <a:pt x="3777" y="1393"/>
                    <a:pt x="3780" y="1372"/>
                    <a:pt x="3770" y="1357"/>
                  </a:cubicBezTo>
                  <a:cubicBezTo>
                    <a:pt x="3748" y="1330"/>
                    <a:pt x="3722" y="1299"/>
                    <a:pt x="3691" y="1264"/>
                  </a:cubicBezTo>
                  <a:lnTo>
                    <a:pt x="3665" y="1235"/>
                  </a:lnTo>
                  <a:cubicBezTo>
                    <a:pt x="3645" y="1215"/>
                    <a:pt x="3626" y="1196"/>
                    <a:pt x="3603" y="1176"/>
                  </a:cubicBezTo>
                  <a:cubicBezTo>
                    <a:pt x="3585" y="1160"/>
                    <a:pt x="3565" y="1143"/>
                    <a:pt x="3547" y="1124"/>
                  </a:cubicBezTo>
                  <a:cubicBezTo>
                    <a:pt x="3512" y="1087"/>
                    <a:pt x="3475" y="1047"/>
                    <a:pt x="3435" y="1009"/>
                  </a:cubicBezTo>
                  <a:cubicBezTo>
                    <a:pt x="3420" y="993"/>
                    <a:pt x="3407" y="976"/>
                    <a:pt x="3391" y="961"/>
                  </a:cubicBezTo>
                  <a:cubicBezTo>
                    <a:pt x="3370" y="938"/>
                    <a:pt x="3349" y="914"/>
                    <a:pt x="3324" y="891"/>
                  </a:cubicBezTo>
                  <a:cubicBezTo>
                    <a:pt x="3310" y="878"/>
                    <a:pt x="3295" y="864"/>
                    <a:pt x="3282" y="851"/>
                  </a:cubicBezTo>
                  <a:cubicBezTo>
                    <a:pt x="3258" y="827"/>
                    <a:pt x="3234" y="803"/>
                    <a:pt x="3208" y="780"/>
                  </a:cubicBezTo>
                  <a:cubicBezTo>
                    <a:pt x="3185" y="757"/>
                    <a:pt x="3160" y="737"/>
                    <a:pt x="3135" y="716"/>
                  </a:cubicBezTo>
                  <a:cubicBezTo>
                    <a:pt x="3120" y="702"/>
                    <a:pt x="3104" y="688"/>
                    <a:pt x="3087" y="673"/>
                  </a:cubicBezTo>
                  <a:cubicBezTo>
                    <a:pt x="3070" y="660"/>
                    <a:pt x="3057" y="640"/>
                    <a:pt x="3041" y="619"/>
                  </a:cubicBezTo>
                  <a:cubicBezTo>
                    <a:pt x="3023" y="594"/>
                    <a:pt x="3005" y="569"/>
                    <a:pt x="2980" y="550"/>
                  </a:cubicBezTo>
                  <a:cubicBezTo>
                    <a:pt x="2956" y="528"/>
                    <a:pt x="2928" y="514"/>
                    <a:pt x="2900" y="502"/>
                  </a:cubicBezTo>
                  <a:cubicBezTo>
                    <a:pt x="2877" y="491"/>
                    <a:pt x="2856" y="481"/>
                    <a:pt x="2839" y="467"/>
                  </a:cubicBezTo>
                  <a:cubicBezTo>
                    <a:pt x="2820" y="454"/>
                    <a:pt x="2805" y="436"/>
                    <a:pt x="2789" y="416"/>
                  </a:cubicBezTo>
                  <a:cubicBezTo>
                    <a:pt x="2768" y="393"/>
                    <a:pt x="2749" y="370"/>
                    <a:pt x="2724" y="352"/>
                  </a:cubicBezTo>
                  <a:cubicBezTo>
                    <a:pt x="2696" y="333"/>
                    <a:pt x="2668" y="321"/>
                    <a:pt x="2640" y="309"/>
                  </a:cubicBezTo>
                  <a:cubicBezTo>
                    <a:pt x="2617" y="300"/>
                    <a:pt x="2596" y="290"/>
                    <a:pt x="2578" y="278"/>
                  </a:cubicBezTo>
                  <a:cubicBezTo>
                    <a:pt x="2559" y="266"/>
                    <a:pt x="2542" y="253"/>
                    <a:pt x="2524" y="240"/>
                  </a:cubicBezTo>
                  <a:cubicBezTo>
                    <a:pt x="2498" y="221"/>
                    <a:pt x="2472" y="201"/>
                    <a:pt x="2446" y="186"/>
                  </a:cubicBezTo>
                  <a:cubicBezTo>
                    <a:pt x="2404" y="161"/>
                    <a:pt x="2363" y="139"/>
                    <a:pt x="2323" y="118"/>
                  </a:cubicBezTo>
                  <a:cubicBezTo>
                    <a:pt x="2294" y="104"/>
                    <a:pt x="2265" y="95"/>
                    <a:pt x="2238" y="88"/>
                  </a:cubicBezTo>
                  <a:cubicBezTo>
                    <a:pt x="2221" y="83"/>
                    <a:pt x="2204" y="78"/>
                    <a:pt x="2189" y="72"/>
                  </a:cubicBezTo>
                  <a:cubicBezTo>
                    <a:pt x="2172" y="65"/>
                    <a:pt x="2156" y="54"/>
                    <a:pt x="2137" y="43"/>
                  </a:cubicBezTo>
                  <a:cubicBezTo>
                    <a:pt x="2113" y="29"/>
                    <a:pt x="2089" y="12"/>
                    <a:pt x="2060" y="6"/>
                  </a:cubicBezTo>
                  <a:cubicBezTo>
                    <a:pt x="2043" y="2"/>
                    <a:pt x="2026" y="1"/>
                    <a:pt x="20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1"/>
            <p:cNvSpPr/>
            <p:nvPr/>
          </p:nvSpPr>
          <p:spPr>
            <a:xfrm>
              <a:off x="4256625" y="3149925"/>
              <a:ext cx="40875" cy="31975"/>
            </a:xfrm>
            <a:custGeom>
              <a:avLst/>
              <a:gdLst/>
              <a:ahLst/>
              <a:cxnLst/>
              <a:rect l="l" t="t" r="r" b="b"/>
              <a:pathLst>
                <a:path w="1635" h="1279" extrusionOk="0">
                  <a:moveTo>
                    <a:pt x="1116" y="1"/>
                  </a:moveTo>
                  <a:cubicBezTo>
                    <a:pt x="1115" y="1"/>
                    <a:pt x="1113" y="1"/>
                    <a:pt x="1111" y="1"/>
                  </a:cubicBezTo>
                  <a:cubicBezTo>
                    <a:pt x="1068" y="2"/>
                    <a:pt x="1018" y="13"/>
                    <a:pt x="962" y="19"/>
                  </a:cubicBezTo>
                  <a:cubicBezTo>
                    <a:pt x="915" y="24"/>
                    <a:pt x="865" y="31"/>
                    <a:pt x="812" y="39"/>
                  </a:cubicBezTo>
                  <a:cubicBezTo>
                    <a:pt x="764" y="45"/>
                    <a:pt x="715" y="59"/>
                    <a:pt x="663" y="66"/>
                  </a:cubicBezTo>
                  <a:cubicBezTo>
                    <a:pt x="652" y="68"/>
                    <a:pt x="640" y="69"/>
                    <a:pt x="629" y="69"/>
                  </a:cubicBezTo>
                  <a:cubicBezTo>
                    <a:pt x="603" y="69"/>
                    <a:pt x="576" y="66"/>
                    <a:pt x="550" y="66"/>
                  </a:cubicBezTo>
                  <a:cubicBezTo>
                    <a:pt x="537" y="66"/>
                    <a:pt x="523" y="67"/>
                    <a:pt x="511" y="69"/>
                  </a:cubicBezTo>
                  <a:cubicBezTo>
                    <a:pt x="461" y="77"/>
                    <a:pt x="414" y="104"/>
                    <a:pt x="364" y="114"/>
                  </a:cubicBezTo>
                  <a:cubicBezTo>
                    <a:pt x="314" y="122"/>
                    <a:pt x="261" y="117"/>
                    <a:pt x="213" y="127"/>
                  </a:cubicBezTo>
                  <a:cubicBezTo>
                    <a:pt x="163" y="136"/>
                    <a:pt x="110" y="150"/>
                    <a:pt x="61" y="159"/>
                  </a:cubicBezTo>
                  <a:cubicBezTo>
                    <a:pt x="43" y="206"/>
                    <a:pt x="19" y="257"/>
                    <a:pt x="9" y="308"/>
                  </a:cubicBezTo>
                  <a:cubicBezTo>
                    <a:pt x="1" y="357"/>
                    <a:pt x="9" y="410"/>
                    <a:pt x="9" y="461"/>
                  </a:cubicBezTo>
                  <a:cubicBezTo>
                    <a:pt x="9" y="516"/>
                    <a:pt x="26" y="565"/>
                    <a:pt x="37" y="618"/>
                  </a:cubicBezTo>
                  <a:cubicBezTo>
                    <a:pt x="48" y="671"/>
                    <a:pt x="39" y="728"/>
                    <a:pt x="60" y="776"/>
                  </a:cubicBezTo>
                  <a:cubicBezTo>
                    <a:pt x="81" y="826"/>
                    <a:pt x="105" y="877"/>
                    <a:pt x="134" y="920"/>
                  </a:cubicBezTo>
                  <a:cubicBezTo>
                    <a:pt x="163" y="964"/>
                    <a:pt x="217" y="988"/>
                    <a:pt x="255" y="1026"/>
                  </a:cubicBezTo>
                  <a:cubicBezTo>
                    <a:pt x="293" y="1065"/>
                    <a:pt x="322" y="1113"/>
                    <a:pt x="365" y="1141"/>
                  </a:cubicBezTo>
                  <a:cubicBezTo>
                    <a:pt x="409" y="1171"/>
                    <a:pt x="455" y="1204"/>
                    <a:pt x="504" y="1223"/>
                  </a:cubicBezTo>
                  <a:cubicBezTo>
                    <a:pt x="553" y="1244"/>
                    <a:pt x="607" y="1256"/>
                    <a:pt x="661" y="1267"/>
                  </a:cubicBezTo>
                  <a:cubicBezTo>
                    <a:pt x="713" y="1278"/>
                    <a:pt x="766" y="1279"/>
                    <a:pt x="821" y="1279"/>
                  </a:cubicBezTo>
                  <a:cubicBezTo>
                    <a:pt x="876" y="1279"/>
                    <a:pt x="926" y="1256"/>
                    <a:pt x="977" y="1246"/>
                  </a:cubicBezTo>
                  <a:cubicBezTo>
                    <a:pt x="1029" y="1235"/>
                    <a:pt x="1082" y="1229"/>
                    <a:pt x="1131" y="1210"/>
                  </a:cubicBezTo>
                  <a:cubicBezTo>
                    <a:pt x="1179" y="1188"/>
                    <a:pt x="1231" y="1171"/>
                    <a:pt x="1276" y="1143"/>
                  </a:cubicBezTo>
                  <a:cubicBezTo>
                    <a:pt x="1320" y="1114"/>
                    <a:pt x="1346" y="1065"/>
                    <a:pt x="1385" y="1027"/>
                  </a:cubicBezTo>
                  <a:cubicBezTo>
                    <a:pt x="1421" y="988"/>
                    <a:pt x="1472" y="962"/>
                    <a:pt x="1501" y="918"/>
                  </a:cubicBezTo>
                  <a:cubicBezTo>
                    <a:pt x="1530" y="873"/>
                    <a:pt x="1547" y="822"/>
                    <a:pt x="1568" y="771"/>
                  </a:cubicBezTo>
                  <a:cubicBezTo>
                    <a:pt x="1587" y="724"/>
                    <a:pt x="1612" y="676"/>
                    <a:pt x="1622" y="622"/>
                  </a:cubicBezTo>
                  <a:cubicBezTo>
                    <a:pt x="1633" y="573"/>
                    <a:pt x="1635" y="518"/>
                    <a:pt x="1635" y="464"/>
                  </a:cubicBezTo>
                  <a:cubicBezTo>
                    <a:pt x="1635" y="412"/>
                    <a:pt x="1612" y="363"/>
                    <a:pt x="1599" y="315"/>
                  </a:cubicBezTo>
                  <a:cubicBezTo>
                    <a:pt x="1591" y="265"/>
                    <a:pt x="1586" y="217"/>
                    <a:pt x="1566" y="171"/>
                  </a:cubicBezTo>
                  <a:cubicBezTo>
                    <a:pt x="1517" y="142"/>
                    <a:pt x="1467" y="122"/>
                    <a:pt x="1420" y="99"/>
                  </a:cubicBezTo>
                  <a:cubicBezTo>
                    <a:pt x="1368" y="74"/>
                    <a:pt x="1321" y="47"/>
                    <a:pt x="1272" y="33"/>
                  </a:cubicBezTo>
                  <a:cubicBezTo>
                    <a:pt x="1216" y="17"/>
                    <a:pt x="1163" y="1"/>
                    <a:pt x="11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1"/>
            <p:cNvSpPr/>
            <p:nvPr/>
          </p:nvSpPr>
          <p:spPr>
            <a:xfrm>
              <a:off x="4296875" y="3065725"/>
              <a:ext cx="88775" cy="78575"/>
            </a:xfrm>
            <a:custGeom>
              <a:avLst/>
              <a:gdLst/>
              <a:ahLst/>
              <a:cxnLst/>
              <a:rect l="l" t="t" r="r" b="b"/>
              <a:pathLst>
                <a:path w="3551" h="3143" extrusionOk="0">
                  <a:moveTo>
                    <a:pt x="573" y="1"/>
                  </a:moveTo>
                  <a:cubicBezTo>
                    <a:pt x="556" y="1"/>
                    <a:pt x="541" y="2"/>
                    <a:pt x="526" y="5"/>
                  </a:cubicBezTo>
                  <a:cubicBezTo>
                    <a:pt x="474" y="16"/>
                    <a:pt x="433" y="55"/>
                    <a:pt x="389" y="73"/>
                  </a:cubicBezTo>
                  <a:cubicBezTo>
                    <a:pt x="342" y="93"/>
                    <a:pt x="287" y="99"/>
                    <a:pt x="247" y="128"/>
                  </a:cubicBezTo>
                  <a:cubicBezTo>
                    <a:pt x="203" y="158"/>
                    <a:pt x="170" y="200"/>
                    <a:pt x="138" y="238"/>
                  </a:cubicBezTo>
                  <a:cubicBezTo>
                    <a:pt x="106" y="278"/>
                    <a:pt x="84" y="323"/>
                    <a:pt x="62" y="370"/>
                  </a:cubicBezTo>
                  <a:cubicBezTo>
                    <a:pt x="43" y="416"/>
                    <a:pt x="31" y="465"/>
                    <a:pt x="21" y="514"/>
                  </a:cubicBezTo>
                  <a:cubicBezTo>
                    <a:pt x="12" y="563"/>
                    <a:pt x="14" y="611"/>
                    <a:pt x="14" y="664"/>
                  </a:cubicBezTo>
                  <a:cubicBezTo>
                    <a:pt x="14" y="713"/>
                    <a:pt x="0" y="764"/>
                    <a:pt x="8" y="816"/>
                  </a:cubicBezTo>
                  <a:cubicBezTo>
                    <a:pt x="15" y="864"/>
                    <a:pt x="29" y="913"/>
                    <a:pt x="43" y="962"/>
                  </a:cubicBezTo>
                  <a:cubicBezTo>
                    <a:pt x="55" y="1010"/>
                    <a:pt x="79" y="1054"/>
                    <a:pt x="96" y="1103"/>
                  </a:cubicBezTo>
                  <a:cubicBezTo>
                    <a:pt x="112" y="1149"/>
                    <a:pt x="135" y="1194"/>
                    <a:pt x="157" y="1241"/>
                  </a:cubicBezTo>
                  <a:cubicBezTo>
                    <a:pt x="176" y="1285"/>
                    <a:pt x="203" y="1328"/>
                    <a:pt x="227" y="1374"/>
                  </a:cubicBezTo>
                  <a:cubicBezTo>
                    <a:pt x="250" y="1418"/>
                    <a:pt x="255" y="1472"/>
                    <a:pt x="281" y="1516"/>
                  </a:cubicBezTo>
                  <a:cubicBezTo>
                    <a:pt x="308" y="1558"/>
                    <a:pt x="353" y="1589"/>
                    <a:pt x="382" y="1631"/>
                  </a:cubicBezTo>
                  <a:cubicBezTo>
                    <a:pt x="411" y="1672"/>
                    <a:pt x="442" y="1710"/>
                    <a:pt x="474" y="1750"/>
                  </a:cubicBezTo>
                  <a:cubicBezTo>
                    <a:pt x="504" y="1788"/>
                    <a:pt x="538" y="1825"/>
                    <a:pt x="570" y="1865"/>
                  </a:cubicBezTo>
                  <a:cubicBezTo>
                    <a:pt x="601" y="1902"/>
                    <a:pt x="627" y="1946"/>
                    <a:pt x="662" y="1985"/>
                  </a:cubicBezTo>
                  <a:cubicBezTo>
                    <a:pt x="696" y="2021"/>
                    <a:pt x="729" y="2057"/>
                    <a:pt x="766" y="2094"/>
                  </a:cubicBezTo>
                  <a:cubicBezTo>
                    <a:pt x="801" y="2128"/>
                    <a:pt x="831" y="2169"/>
                    <a:pt x="868" y="2204"/>
                  </a:cubicBezTo>
                  <a:cubicBezTo>
                    <a:pt x="904" y="2239"/>
                    <a:pt x="934" y="2279"/>
                    <a:pt x="972" y="2313"/>
                  </a:cubicBezTo>
                  <a:cubicBezTo>
                    <a:pt x="1010" y="2346"/>
                    <a:pt x="1065" y="2358"/>
                    <a:pt x="1104" y="2390"/>
                  </a:cubicBezTo>
                  <a:cubicBezTo>
                    <a:pt x="1144" y="2422"/>
                    <a:pt x="1169" y="2472"/>
                    <a:pt x="1208" y="2502"/>
                  </a:cubicBezTo>
                  <a:cubicBezTo>
                    <a:pt x="1249" y="2532"/>
                    <a:pt x="1295" y="2555"/>
                    <a:pt x="1335" y="2584"/>
                  </a:cubicBezTo>
                  <a:cubicBezTo>
                    <a:pt x="1377" y="2612"/>
                    <a:pt x="1411" y="2653"/>
                    <a:pt x="1454" y="2679"/>
                  </a:cubicBezTo>
                  <a:cubicBezTo>
                    <a:pt x="1496" y="2707"/>
                    <a:pt x="1540" y="2733"/>
                    <a:pt x="1582" y="2760"/>
                  </a:cubicBezTo>
                  <a:cubicBezTo>
                    <a:pt x="1626" y="2785"/>
                    <a:pt x="1677" y="2799"/>
                    <a:pt x="1720" y="2823"/>
                  </a:cubicBezTo>
                  <a:cubicBezTo>
                    <a:pt x="1765" y="2847"/>
                    <a:pt x="1812" y="2864"/>
                    <a:pt x="1858" y="2885"/>
                  </a:cubicBezTo>
                  <a:cubicBezTo>
                    <a:pt x="1904" y="2906"/>
                    <a:pt x="1950" y="2929"/>
                    <a:pt x="1995" y="2948"/>
                  </a:cubicBezTo>
                  <a:cubicBezTo>
                    <a:pt x="2042" y="2967"/>
                    <a:pt x="2086" y="2994"/>
                    <a:pt x="2133" y="3011"/>
                  </a:cubicBezTo>
                  <a:cubicBezTo>
                    <a:pt x="2182" y="3027"/>
                    <a:pt x="2229" y="3047"/>
                    <a:pt x="2277" y="3060"/>
                  </a:cubicBezTo>
                  <a:cubicBezTo>
                    <a:pt x="2327" y="3076"/>
                    <a:pt x="2382" y="3064"/>
                    <a:pt x="2430" y="3075"/>
                  </a:cubicBezTo>
                  <a:cubicBezTo>
                    <a:pt x="2480" y="3084"/>
                    <a:pt x="2527" y="3111"/>
                    <a:pt x="2575" y="3118"/>
                  </a:cubicBezTo>
                  <a:cubicBezTo>
                    <a:pt x="2627" y="3126"/>
                    <a:pt x="2677" y="3132"/>
                    <a:pt x="2726" y="3133"/>
                  </a:cubicBezTo>
                  <a:cubicBezTo>
                    <a:pt x="2770" y="3136"/>
                    <a:pt x="2816" y="3143"/>
                    <a:pt x="2859" y="3143"/>
                  </a:cubicBezTo>
                  <a:cubicBezTo>
                    <a:pt x="2865" y="3143"/>
                    <a:pt x="2871" y="3143"/>
                    <a:pt x="2877" y="3143"/>
                  </a:cubicBezTo>
                  <a:cubicBezTo>
                    <a:pt x="2928" y="3139"/>
                    <a:pt x="2980" y="3126"/>
                    <a:pt x="3027" y="3115"/>
                  </a:cubicBezTo>
                  <a:cubicBezTo>
                    <a:pt x="3078" y="3105"/>
                    <a:pt x="3128" y="3090"/>
                    <a:pt x="3174" y="3072"/>
                  </a:cubicBezTo>
                  <a:cubicBezTo>
                    <a:pt x="3221" y="3053"/>
                    <a:pt x="3261" y="3020"/>
                    <a:pt x="3302" y="2991"/>
                  </a:cubicBezTo>
                  <a:cubicBezTo>
                    <a:pt x="3343" y="2961"/>
                    <a:pt x="3380" y="2926"/>
                    <a:pt x="3411" y="2887"/>
                  </a:cubicBezTo>
                  <a:cubicBezTo>
                    <a:pt x="3443" y="2847"/>
                    <a:pt x="3473" y="2805"/>
                    <a:pt x="3494" y="2760"/>
                  </a:cubicBezTo>
                  <a:cubicBezTo>
                    <a:pt x="3513" y="2714"/>
                    <a:pt x="3508" y="2660"/>
                    <a:pt x="3518" y="2611"/>
                  </a:cubicBezTo>
                  <a:cubicBezTo>
                    <a:pt x="3526" y="2562"/>
                    <a:pt x="3550" y="2515"/>
                    <a:pt x="3550" y="2464"/>
                  </a:cubicBezTo>
                  <a:cubicBezTo>
                    <a:pt x="3550" y="2416"/>
                    <a:pt x="3526" y="2367"/>
                    <a:pt x="3519" y="2315"/>
                  </a:cubicBezTo>
                  <a:cubicBezTo>
                    <a:pt x="3512" y="2267"/>
                    <a:pt x="3509" y="2218"/>
                    <a:pt x="3496" y="2169"/>
                  </a:cubicBezTo>
                  <a:cubicBezTo>
                    <a:pt x="3484" y="2121"/>
                    <a:pt x="3484" y="2069"/>
                    <a:pt x="3467" y="2021"/>
                  </a:cubicBezTo>
                  <a:cubicBezTo>
                    <a:pt x="3451" y="1975"/>
                    <a:pt x="3410" y="1937"/>
                    <a:pt x="3387" y="1890"/>
                  </a:cubicBezTo>
                  <a:cubicBezTo>
                    <a:pt x="3368" y="1847"/>
                    <a:pt x="3351" y="1798"/>
                    <a:pt x="3326" y="1752"/>
                  </a:cubicBezTo>
                  <a:cubicBezTo>
                    <a:pt x="3303" y="1708"/>
                    <a:pt x="3279" y="1665"/>
                    <a:pt x="3252" y="1621"/>
                  </a:cubicBezTo>
                  <a:cubicBezTo>
                    <a:pt x="3227" y="1579"/>
                    <a:pt x="3199" y="1538"/>
                    <a:pt x="3170" y="1495"/>
                  </a:cubicBezTo>
                  <a:cubicBezTo>
                    <a:pt x="3142" y="1454"/>
                    <a:pt x="3113" y="1413"/>
                    <a:pt x="3083" y="1374"/>
                  </a:cubicBezTo>
                  <a:cubicBezTo>
                    <a:pt x="3053" y="1334"/>
                    <a:pt x="3016" y="1300"/>
                    <a:pt x="2985" y="1260"/>
                  </a:cubicBezTo>
                  <a:cubicBezTo>
                    <a:pt x="2952" y="1223"/>
                    <a:pt x="2925" y="1180"/>
                    <a:pt x="2890" y="1143"/>
                  </a:cubicBezTo>
                  <a:cubicBezTo>
                    <a:pt x="2858" y="1106"/>
                    <a:pt x="2818" y="1073"/>
                    <a:pt x="2783" y="1036"/>
                  </a:cubicBezTo>
                  <a:cubicBezTo>
                    <a:pt x="2749" y="1001"/>
                    <a:pt x="2722" y="956"/>
                    <a:pt x="2684" y="921"/>
                  </a:cubicBezTo>
                  <a:cubicBezTo>
                    <a:pt x="2648" y="886"/>
                    <a:pt x="2600" y="867"/>
                    <a:pt x="2561" y="834"/>
                  </a:cubicBezTo>
                  <a:cubicBezTo>
                    <a:pt x="2522" y="800"/>
                    <a:pt x="2504" y="744"/>
                    <a:pt x="2465" y="713"/>
                  </a:cubicBezTo>
                  <a:cubicBezTo>
                    <a:pt x="2425" y="680"/>
                    <a:pt x="2385" y="649"/>
                    <a:pt x="2345" y="620"/>
                  </a:cubicBezTo>
                  <a:cubicBezTo>
                    <a:pt x="2304" y="589"/>
                    <a:pt x="2247" y="583"/>
                    <a:pt x="2206" y="557"/>
                  </a:cubicBezTo>
                  <a:cubicBezTo>
                    <a:pt x="2164" y="528"/>
                    <a:pt x="2126" y="494"/>
                    <a:pt x="2085" y="467"/>
                  </a:cubicBezTo>
                  <a:cubicBezTo>
                    <a:pt x="2042" y="440"/>
                    <a:pt x="2007" y="399"/>
                    <a:pt x="1965" y="375"/>
                  </a:cubicBezTo>
                  <a:cubicBezTo>
                    <a:pt x="1921" y="349"/>
                    <a:pt x="1872" y="335"/>
                    <a:pt x="1828" y="312"/>
                  </a:cubicBezTo>
                  <a:cubicBezTo>
                    <a:pt x="1782" y="288"/>
                    <a:pt x="1734" y="273"/>
                    <a:pt x="1690" y="251"/>
                  </a:cubicBezTo>
                  <a:cubicBezTo>
                    <a:pt x="1643" y="231"/>
                    <a:pt x="1600" y="203"/>
                    <a:pt x="1556" y="184"/>
                  </a:cubicBezTo>
                  <a:cubicBezTo>
                    <a:pt x="1508" y="164"/>
                    <a:pt x="1460" y="147"/>
                    <a:pt x="1414" y="130"/>
                  </a:cubicBezTo>
                  <a:cubicBezTo>
                    <a:pt x="1365" y="114"/>
                    <a:pt x="1322" y="85"/>
                    <a:pt x="1275" y="72"/>
                  </a:cubicBezTo>
                  <a:cubicBezTo>
                    <a:pt x="1225" y="56"/>
                    <a:pt x="1176" y="39"/>
                    <a:pt x="1129" y="30"/>
                  </a:cubicBezTo>
                  <a:cubicBezTo>
                    <a:pt x="1080" y="19"/>
                    <a:pt x="1029" y="14"/>
                    <a:pt x="980" y="8"/>
                  </a:cubicBezTo>
                  <a:cubicBezTo>
                    <a:pt x="960" y="5"/>
                    <a:pt x="940" y="4"/>
                    <a:pt x="920" y="4"/>
                  </a:cubicBezTo>
                  <a:cubicBezTo>
                    <a:pt x="894" y="4"/>
                    <a:pt x="868" y="6"/>
                    <a:pt x="843" y="6"/>
                  </a:cubicBezTo>
                  <a:cubicBezTo>
                    <a:pt x="838" y="6"/>
                    <a:pt x="833" y="6"/>
                    <a:pt x="829" y="5"/>
                  </a:cubicBezTo>
                  <a:cubicBezTo>
                    <a:pt x="799" y="3"/>
                    <a:pt x="769" y="2"/>
                    <a:pt x="740" y="2"/>
                  </a:cubicBezTo>
                  <a:cubicBezTo>
                    <a:pt x="719" y="2"/>
                    <a:pt x="699" y="3"/>
                    <a:pt x="679" y="4"/>
                  </a:cubicBezTo>
                  <a:cubicBezTo>
                    <a:pt x="674" y="4"/>
                    <a:pt x="669" y="5"/>
                    <a:pt x="664" y="5"/>
                  </a:cubicBezTo>
                  <a:cubicBezTo>
                    <a:pt x="633" y="5"/>
                    <a:pt x="602" y="1"/>
                    <a:pt x="573" y="1"/>
                  </a:cubicBezTo>
                  <a:close/>
                </a:path>
              </a:pathLst>
            </a:custGeom>
            <a:solidFill>
              <a:srgbClr val="D8A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1"/>
            <p:cNvSpPr/>
            <p:nvPr/>
          </p:nvSpPr>
          <p:spPr>
            <a:xfrm>
              <a:off x="4177875" y="3235850"/>
              <a:ext cx="6800" cy="35000"/>
            </a:xfrm>
            <a:custGeom>
              <a:avLst/>
              <a:gdLst/>
              <a:ahLst/>
              <a:cxnLst/>
              <a:rect l="l" t="t" r="r" b="b"/>
              <a:pathLst>
                <a:path w="272" h="1400" extrusionOk="0">
                  <a:moveTo>
                    <a:pt x="36" y="1"/>
                  </a:moveTo>
                  <a:cubicBezTo>
                    <a:pt x="28" y="1"/>
                    <a:pt x="21" y="3"/>
                    <a:pt x="15" y="9"/>
                  </a:cubicBezTo>
                  <a:cubicBezTo>
                    <a:pt x="1" y="21"/>
                    <a:pt x="0" y="40"/>
                    <a:pt x="12" y="55"/>
                  </a:cubicBezTo>
                  <a:cubicBezTo>
                    <a:pt x="28" y="73"/>
                    <a:pt x="38" y="100"/>
                    <a:pt x="49" y="129"/>
                  </a:cubicBezTo>
                  <a:cubicBezTo>
                    <a:pt x="56" y="149"/>
                    <a:pt x="63" y="171"/>
                    <a:pt x="74" y="189"/>
                  </a:cubicBezTo>
                  <a:cubicBezTo>
                    <a:pt x="86" y="212"/>
                    <a:pt x="101" y="230"/>
                    <a:pt x="116" y="249"/>
                  </a:cubicBezTo>
                  <a:cubicBezTo>
                    <a:pt x="135" y="270"/>
                    <a:pt x="152" y="292"/>
                    <a:pt x="159" y="315"/>
                  </a:cubicBezTo>
                  <a:cubicBezTo>
                    <a:pt x="172" y="361"/>
                    <a:pt x="186" y="413"/>
                    <a:pt x="194" y="463"/>
                  </a:cubicBezTo>
                  <a:cubicBezTo>
                    <a:pt x="201" y="503"/>
                    <a:pt x="202" y="547"/>
                    <a:pt x="204" y="589"/>
                  </a:cubicBezTo>
                  <a:lnTo>
                    <a:pt x="206" y="614"/>
                  </a:lnTo>
                  <a:cubicBezTo>
                    <a:pt x="207" y="640"/>
                    <a:pt x="202" y="668"/>
                    <a:pt x="199" y="696"/>
                  </a:cubicBezTo>
                  <a:cubicBezTo>
                    <a:pt x="194" y="721"/>
                    <a:pt x="190" y="743"/>
                    <a:pt x="189" y="766"/>
                  </a:cubicBezTo>
                  <a:cubicBezTo>
                    <a:pt x="188" y="794"/>
                    <a:pt x="190" y="819"/>
                    <a:pt x="194" y="845"/>
                  </a:cubicBezTo>
                  <a:cubicBezTo>
                    <a:pt x="196" y="872"/>
                    <a:pt x="200" y="898"/>
                    <a:pt x="196" y="921"/>
                  </a:cubicBezTo>
                  <a:cubicBezTo>
                    <a:pt x="194" y="948"/>
                    <a:pt x="184" y="975"/>
                    <a:pt x="176" y="1001"/>
                  </a:cubicBezTo>
                  <a:cubicBezTo>
                    <a:pt x="169" y="1024"/>
                    <a:pt x="160" y="1046"/>
                    <a:pt x="155" y="1067"/>
                  </a:cubicBezTo>
                  <a:cubicBezTo>
                    <a:pt x="148" y="1106"/>
                    <a:pt x="139" y="1143"/>
                    <a:pt x="130" y="1176"/>
                  </a:cubicBezTo>
                  <a:lnTo>
                    <a:pt x="120" y="1214"/>
                  </a:lnTo>
                  <a:cubicBezTo>
                    <a:pt x="104" y="1273"/>
                    <a:pt x="100" y="1284"/>
                    <a:pt x="91" y="1306"/>
                  </a:cubicBezTo>
                  <a:cubicBezTo>
                    <a:pt x="86" y="1318"/>
                    <a:pt x="81" y="1331"/>
                    <a:pt x="73" y="1357"/>
                  </a:cubicBezTo>
                  <a:cubicBezTo>
                    <a:pt x="67" y="1373"/>
                    <a:pt x="75" y="1391"/>
                    <a:pt x="92" y="1397"/>
                  </a:cubicBezTo>
                  <a:cubicBezTo>
                    <a:pt x="96" y="1399"/>
                    <a:pt x="100" y="1399"/>
                    <a:pt x="103" y="1399"/>
                  </a:cubicBezTo>
                  <a:cubicBezTo>
                    <a:pt x="116" y="1399"/>
                    <a:pt x="129" y="1390"/>
                    <a:pt x="135" y="1379"/>
                  </a:cubicBezTo>
                  <a:cubicBezTo>
                    <a:pt x="143" y="1354"/>
                    <a:pt x="148" y="1341"/>
                    <a:pt x="153" y="1330"/>
                  </a:cubicBezTo>
                  <a:cubicBezTo>
                    <a:pt x="161" y="1308"/>
                    <a:pt x="166" y="1294"/>
                    <a:pt x="183" y="1231"/>
                  </a:cubicBezTo>
                  <a:lnTo>
                    <a:pt x="192" y="1195"/>
                  </a:lnTo>
                  <a:cubicBezTo>
                    <a:pt x="201" y="1161"/>
                    <a:pt x="212" y="1122"/>
                    <a:pt x="219" y="1081"/>
                  </a:cubicBezTo>
                  <a:cubicBezTo>
                    <a:pt x="222" y="1061"/>
                    <a:pt x="230" y="1042"/>
                    <a:pt x="236" y="1021"/>
                  </a:cubicBezTo>
                  <a:cubicBezTo>
                    <a:pt x="246" y="991"/>
                    <a:pt x="256" y="961"/>
                    <a:pt x="261" y="928"/>
                  </a:cubicBezTo>
                  <a:cubicBezTo>
                    <a:pt x="264" y="898"/>
                    <a:pt x="261" y="868"/>
                    <a:pt x="257" y="837"/>
                  </a:cubicBezTo>
                  <a:cubicBezTo>
                    <a:pt x="255" y="813"/>
                    <a:pt x="251" y="790"/>
                    <a:pt x="252" y="769"/>
                  </a:cubicBezTo>
                  <a:cubicBezTo>
                    <a:pt x="252" y="748"/>
                    <a:pt x="257" y="728"/>
                    <a:pt x="261" y="706"/>
                  </a:cubicBezTo>
                  <a:cubicBezTo>
                    <a:pt x="264" y="676"/>
                    <a:pt x="272" y="645"/>
                    <a:pt x="269" y="612"/>
                  </a:cubicBezTo>
                  <a:lnTo>
                    <a:pt x="268" y="585"/>
                  </a:lnTo>
                  <a:cubicBezTo>
                    <a:pt x="267" y="542"/>
                    <a:pt x="264" y="497"/>
                    <a:pt x="257" y="452"/>
                  </a:cubicBezTo>
                  <a:cubicBezTo>
                    <a:pt x="249" y="400"/>
                    <a:pt x="234" y="346"/>
                    <a:pt x="219" y="295"/>
                  </a:cubicBezTo>
                  <a:cubicBezTo>
                    <a:pt x="209" y="261"/>
                    <a:pt x="186" y="233"/>
                    <a:pt x="165" y="207"/>
                  </a:cubicBezTo>
                  <a:cubicBezTo>
                    <a:pt x="152" y="190"/>
                    <a:pt x="139" y="176"/>
                    <a:pt x="130" y="159"/>
                  </a:cubicBezTo>
                  <a:cubicBezTo>
                    <a:pt x="121" y="143"/>
                    <a:pt x="115" y="125"/>
                    <a:pt x="109" y="107"/>
                  </a:cubicBezTo>
                  <a:cubicBezTo>
                    <a:pt x="97" y="74"/>
                    <a:pt x="85" y="40"/>
                    <a:pt x="61" y="12"/>
                  </a:cubicBezTo>
                  <a:cubicBezTo>
                    <a:pt x="54" y="5"/>
                    <a:pt x="45" y="1"/>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1"/>
            <p:cNvSpPr/>
            <p:nvPr/>
          </p:nvSpPr>
          <p:spPr>
            <a:xfrm>
              <a:off x="4130700" y="3249550"/>
              <a:ext cx="32700" cy="7175"/>
            </a:xfrm>
            <a:custGeom>
              <a:avLst/>
              <a:gdLst/>
              <a:ahLst/>
              <a:cxnLst/>
              <a:rect l="l" t="t" r="r" b="b"/>
              <a:pathLst>
                <a:path w="1308" h="287" extrusionOk="0">
                  <a:moveTo>
                    <a:pt x="412" y="1"/>
                  </a:moveTo>
                  <a:cubicBezTo>
                    <a:pt x="365" y="1"/>
                    <a:pt x="321" y="4"/>
                    <a:pt x="279" y="6"/>
                  </a:cubicBezTo>
                  <a:cubicBezTo>
                    <a:pt x="218" y="9"/>
                    <a:pt x="168" y="16"/>
                    <a:pt x="126" y="23"/>
                  </a:cubicBezTo>
                  <a:cubicBezTo>
                    <a:pt x="36" y="40"/>
                    <a:pt x="0" y="48"/>
                    <a:pt x="53" y="83"/>
                  </a:cubicBezTo>
                  <a:cubicBezTo>
                    <a:pt x="96" y="110"/>
                    <a:pt x="137" y="146"/>
                    <a:pt x="187" y="165"/>
                  </a:cubicBezTo>
                  <a:cubicBezTo>
                    <a:pt x="235" y="183"/>
                    <a:pt x="288" y="190"/>
                    <a:pt x="343" y="202"/>
                  </a:cubicBezTo>
                  <a:cubicBezTo>
                    <a:pt x="394" y="214"/>
                    <a:pt x="448" y="214"/>
                    <a:pt x="502" y="223"/>
                  </a:cubicBezTo>
                  <a:cubicBezTo>
                    <a:pt x="555" y="230"/>
                    <a:pt x="606" y="251"/>
                    <a:pt x="659" y="255"/>
                  </a:cubicBezTo>
                  <a:cubicBezTo>
                    <a:pt x="669" y="256"/>
                    <a:pt x="679" y="257"/>
                    <a:pt x="689" y="257"/>
                  </a:cubicBezTo>
                  <a:cubicBezTo>
                    <a:pt x="731" y="257"/>
                    <a:pt x="772" y="250"/>
                    <a:pt x="812" y="250"/>
                  </a:cubicBezTo>
                  <a:cubicBezTo>
                    <a:pt x="815" y="250"/>
                    <a:pt x="817" y="250"/>
                    <a:pt x="820" y="251"/>
                  </a:cubicBezTo>
                  <a:cubicBezTo>
                    <a:pt x="876" y="253"/>
                    <a:pt x="929" y="265"/>
                    <a:pt x="979" y="265"/>
                  </a:cubicBezTo>
                  <a:cubicBezTo>
                    <a:pt x="1038" y="265"/>
                    <a:pt x="1093" y="260"/>
                    <a:pt x="1137" y="259"/>
                  </a:cubicBezTo>
                  <a:cubicBezTo>
                    <a:pt x="1141" y="259"/>
                    <a:pt x="1144" y="259"/>
                    <a:pt x="1148" y="259"/>
                  </a:cubicBezTo>
                  <a:cubicBezTo>
                    <a:pt x="1208" y="259"/>
                    <a:pt x="1235" y="286"/>
                    <a:pt x="1263" y="286"/>
                  </a:cubicBezTo>
                  <a:cubicBezTo>
                    <a:pt x="1276" y="286"/>
                    <a:pt x="1290" y="280"/>
                    <a:pt x="1307" y="263"/>
                  </a:cubicBezTo>
                  <a:cubicBezTo>
                    <a:pt x="1294" y="221"/>
                    <a:pt x="1254" y="161"/>
                    <a:pt x="1202" y="128"/>
                  </a:cubicBezTo>
                  <a:cubicBezTo>
                    <a:pt x="1160" y="104"/>
                    <a:pt x="1107" y="87"/>
                    <a:pt x="1053" y="70"/>
                  </a:cubicBezTo>
                  <a:cubicBezTo>
                    <a:pt x="1008" y="54"/>
                    <a:pt x="953" y="47"/>
                    <a:pt x="900" y="36"/>
                  </a:cubicBezTo>
                  <a:cubicBezTo>
                    <a:pt x="850" y="26"/>
                    <a:pt x="797" y="31"/>
                    <a:pt x="744" y="24"/>
                  </a:cubicBezTo>
                  <a:cubicBezTo>
                    <a:pt x="693" y="18"/>
                    <a:pt x="641" y="9"/>
                    <a:pt x="590" y="6"/>
                  </a:cubicBezTo>
                  <a:cubicBezTo>
                    <a:pt x="537" y="3"/>
                    <a:pt x="483" y="3"/>
                    <a:pt x="434" y="1"/>
                  </a:cubicBezTo>
                  <a:cubicBezTo>
                    <a:pt x="426" y="1"/>
                    <a:pt x="419" y="1"/>
                    <a:pt x="4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1"/>
            <p:cNvSpPr/>
            <p:nvPr/>
          </p:nvSpPr>
          <p:spPr>
            <a:xfrm>
              <a:off x="3925775" y="3103125"/>
              <a:ext cx="54850" cy="54425"/>
            </a:xfrm>
            <a:custGeom>
              <a:avLst/>
              <a:gdLst/>
              <a:ahLst/>
              <a:cxnLst/>
              <a:rect l="l" t="t" r="r" b="b"/>
              <a:pathLst>
                <a:path w="2194" h="2177" extrusionOk="0">
                  <a:moveTo>
                    <a:pt x="1174" y="1"/>
                  </a:moveTo>
                  <a:cubicBezTo>
                    <a:pt x="1145" y="1"/>
                    <a:pt x="1116" y="2"/>
                    <a:pt x="1087" y="2"/>
                  </a:cubicBezTo>
                  <a:cubicBezTo>
                    <a:pt x="1036" y="2"/>
                    <a:pt x="984" y="20"/>
                    <a:pt x="935" y="28"/>
                  </a:cubicBezTo>
                  <a:cubicBezTo>
                    <a:pt x="884" y="36"/>
                    <a:pt x="832" y="40"/>
                    <a:pt x="783" y="55"/>
                  </a:cubicBezTo>
                  <a:cubicBezTo>
                    <a:pt x="734" y="71"/>
                    <a:pt x="688" y="93"/>
                    <a:pt x="641" y="114"/>
                  </a:cubicBezTo>
                  <a:cubicBezTo>
                    <a:pt x="594" y="135"/>
                    <a:pt x="553" y="164"/>
                    <a:pt x="509" y="192"/>
                  </a:cubicBezTo>
                  <a:cubicBezTo>
                    <a:pt x="466" y="220"/>
                    <a:pt x="425" y="249"/>
                    <a:pt x="385" y="283"/>
                  </a:cubicBezTo>
                  <a:cubicBezTo>
                    <a:pt x="346" y="315"/>
                    <a:pt x="294" y="338"/>
                    <a:pt x="261" y="377"/>
                  </a:cubicBezTo>
                  <a:cubicBezTo>
                    <a:pt x="227" y="416"/>
                    <a:pt x="193" y="456"/>
                    <a:pt x="164" y="501"/>
                  </a:cubicBezTo>
                  <a:cubicBezTo>
                    <a:pt x="135" y="544"/>
                    <a:pt x="121" y="595"/>
                    <a:pt x="99" y="642"/>
                  </a:cubicBezTo>
                  <a:cubicBezTo>
                    <a:pt x="78" y="688"/>
                    <a:pt x="52" y="735"/>
                    <a:pt x="37" y="785"/>
                  </a:cubicBezTo>
                  <a:cubicBezTo>
                    <a:pt x="21" y="834"/>
                    <a:pt x="18" y="886"/>
                    <a:pt x="9" y="938"/>
                  </a:cubicBezTo>
                  <a:cubicBezTo>
                    <a:pt x="2" y="988"/>
                    <a:pt x="1" y="1040"/>
                    <a:pt x="1" y="1092"/>
                  </a:cubicBezTo>
                  <a:cubicBezTo>
                    <a:pt x="1" y="1145"/>
                    <a:pt x="19" y="1195"/>
                    <a:pt x="26" y="1246"/>
                  </a:cubicBezTo>
                  <a:cubicBezTo>
                    <a:pt x="33" y="1298"/>
                    <a:pt x="38" y="1349"/>
                    <a:pt x="54" y="1397"/>
                  </a:cubicBezTo>
                  <a:cubicBezTo>
                    <a:pt x="69" y="1447"/>
                    <a:pt x="90" y="1492"/>
                    <a:pt x="111" y="1539"/>
                  </a:cubicBezTo>
                  <a:cubicBezTo>
                    <a:pt x="134" y="1586"/>
                    <a:pt x="159" y="1628"/>
                    <a:pt x="187" y="1672"/>
                  </a:cubicBezTo>
                  <a:cubicBezTo>
                    <a:pt x="215" y="1716"/>
                    <a:pt x="238" y="1762"/>
                    <a:pt x="272" y="1800"/>
                  </a:cubicBezTo>
                  <a:cubicBezTo>
                    <a:pt x="306" y="1840"/>
                    <a:pt x="335" y="1884"/>
                    <a:pt x="375" y="1918"/>
                  </a:cubicBezTo>
                  <a:cubicBezTo>
                    <a:pt x="414" y="1951"/>
                    <a:pt x="455" y="1982"/>
                    <a:pt x="499" y="2011"/>
                  </a:cubicBezTo>
                  <a:cubicBezTo>
                    <a:pt x="542" y="2040"/>
                    <a:pt x="595" y="2049"/>
                    <a:pt x="643" y="2070"/>
                  </a:cubicBezTo>
                  <a:cubicBezTo>
                    <a:pt x="690" y="2091"/>
                    <a:pt x="729" y="2136"/>
                    <a:pt x="778" y="2150"/>
                  </a:cubicBezTo>
                  <a:cubicBezTo>
                    <a:pt x="791" y="2154"/>
                    <a:pt x="805" y="2155"/>
                    <a:pt x="819" y="2155"/>
                  </a:cubicBezTo>
                  <a:cubicBezTo>
                    <a:pt x="849" y="2155"/>
                    <a:pt x="880" y="2150"/>
                    <a:pt x="910" y="2150"/>
                  </a:cubicBezTo>
                  <a:cubicBezTo>
                    <a:pt x="919" y="2150"/>
                    <a:pt x="927" y="2150"/>
                    <a:pt x="936" y="2152"/>
                  </a:cubicBezTo>
                  <a:cubicBezTo>
                    <a:pt x="988" y="2160"/>
                    <a:pt x="1036" y="2173"/>
                    <a:pt x="1090" y="2173"/>
                  </a:cubicBezTo>
                  <a:cubicBezTo>
                    <a:pt x="1124" y="2173"/>
                    <a:pt x="1160" y="2177"/>
                    <a:pt x="1194" y="2177"/>
                  </a:cubicBezTo>
                  <a:cubicBezTo>
                    <a:pt x="1211" y="2177"/>
                    <a:pt x="1228" y="2176"/>
                    <a:pt x="1245" y="2173"/>
                  </a:cubicBezTo>
                  <a:cubicBezTo>
                    <a:pt x="1297" y="2167"/>
                    <a:pt x="1346" y="2150"/>
                    <a:pt x="1395" y="2136"/>
                  </a:cubicBezTo>
                  <a:cubicBezTo>
                    <a:pt x="1445" y="2120"/>
                    <a:pt x="1491" y="2096"/>
                    <a:pt x="1538" y="2075"/>
                  </a:cubicBezTo>
                  <a:cubicBezTo>
                    <a:pt x="1584" y="2052"/>
                    <a:pt x="1630" y="2029"/>
                    <a:pt x="1673" y="2003"/>
                  </a:cubicBezTo>
                  <a:cubicBezTo>
                    <a:pt x="1717" y="1975"/>
                    <a:pt x="1765" y="1952"/>
                    <a:pt x="1805" y="1919"/>
                  </a:cubicBezTo>
                  <a:cubicBezTo>
                    <a:pt x="1844" y="1884"/>
                    <a:pt x="1878" y="1845"/>
                    <a:pt x="1911" y="1805"/>
                  </a:cubicBezTo>
                  <a:cubicBezTo>
                    <a:pt x="1946" y="1766"/>
                    <a:pt x="1964" y="1718"/>
                    <a:pt x="1993" y="1673"/>
                  </a:cubicBezTo>
                  <a:cubicBezTo>
                    <a:pt x="2020" y="1630"/>
                    <a:pt x="2072" y="1598"/>
                    <a:pt x="2093" y="1551"/>
                  </a:cubicBezTo>
                  <a:cubicBezTo>
                    <a:pt x="2114" y="1504"/>
                    <a:pt x="2105" y="1445"/>
                    <a:pt x="2120" y="1395"/>
                  </a:cubicBezTo>
                  <a:cubicBezTo>
                    <a:pt x="2135" y="1346"/>
                    <a:pt x="2143" y="1297"/>
                    <a:pt x="2151" y="1246"/>
                  </a:cubicBezTo>
                  <a:cubicBezTo>
                    <a:pt x="2158" y="1194"/>
                    <a:pt x="2193" y="1145"/>
                    <a:pt x="2193" y="1092"/>
                  </a:cubicBezTo>
                  <a:cubicBezTo>
                    <a:pt x="2193" y="1040"/>
                    <a:pt x="2180" y="986"/>
                    <a:pt x="2170" y="938"/>
                  </a:cubicBezTo>
                  <a:cubicBezTo>
                    <a:pt x="2163" y="886"/>
                    <a:pt x="2135" y="840"/>
                    <a:pt x="2120" y="791"/>
                  </a:cubicBezTo>
                  <a:cubicBezTo>
                    <a:pt x="2105" y="741"/>
                    <a:pt x="2095" y="691"/>
                    <a:pt x="2073" y="644"/>
                  </a:cubicBezTo>
                  <a:cubicBezTo>
                    <a:pt x="2053" y="598"/>
                    <a:pt x="2026" y="553"/>
                    <a:pt x="1999" y="509"/>
                  </a:cubicBezTo>
                  <a:cubicBezTo>
                    <a:pt x="1971" y="467"/>
                    <a:pt x="1952" y="416"/>
                    <a:pt x="1919" y="376"/>
                  </a:cubicBezTo>
                  <a:cubicBezTo>
                    <a:pt x="1884" y="337"/>
                    <a:pt x="1843" y="303"/>
                    <a:pt x="1804" y="271"/>
                  </a:cubicBezTo>
                  <a:cubicBezTo>
                    <a:pt x="1764" y="237"/>
                    <a:pt x="1723" y="205"/>
                    <a:pt x="1680" y="176"/>
                  </a:cubicBezTo>
                  <a:cubicBezTo>
                    <a:pt x="1636" y="147"/>
                    <a:pt x="1589" y="123"/>
                    <a:pt x="1541" y="102"/>
                  </a:cubicBezTo>
                  <a:cubicBezTo>
                    <a:pt x="1495" y="79"/>
                    <a:pt x="1443" y="72"/>
                    <a:pt x="1394" y="56"/>
                  </a:cubicBezTo>
                  <a:cubicBezTo>
                    <a:pt x="1344" y="42"/>
                    <a:pt x="1297" y="11"/>
                    <a:pt x="1245" y="4"/>
                  </a:cubicBezTo>
                  <a:cubicBezTo>
                    <a:pt x="1222" y="1"/>
                    <a:pt x="1198" y="1"/>
                    <a:pt x="11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1"/>
            <p:cNvSpPr/>
            <p:nvPr/>
          </p:nvSpPr>
          <p:spPr>
            <a:xfrm>
              <a:off x="4264125" y="3249375"/>
              <a:ext cx="54725" cy="54350"/>
            </a:xfrm>
            <a:custGeom>
              <a:avLst/>
              <a:gdLst/>
              <a:ahLst/>
              <a:cxnLst/>
              <a:rect l="l" t="t" r="r" b="b"/>
              <a:pathLst>
                <a:path w="2189" h="2174" extrusionOk="0">
                  <a:moveTo>
                    <a:pt x="1207" y="0"/>
                  </a:moveTo>
                  <a:cubicBezTo>
                    <a:pt x="1170" y="0"/>
                    <a:pt x="1132" y="6"/>
                    <a:pt x="1094" y="6"/>
                  </a:cubicBezTo>
                  <a:cubicBezTo>
                    <a:pt x="1064" y="6"/>
                    <a:pt x="1035" y="4"/>
                    <a:pt x="1005" y="4"/>
                  </a:cubicBezTo>
                  <a:cubicBezTo>
                    <a:pt x="983" y="4"/>
                    <a:pt x="961" y="5"/>
                    <a:pt x="940" y="8"/>
                  </a:cubicBezTo>
                  <a:cubicBezTo>
                    <a:pt x="886" y="16"/>
                    <a:pt x="838" y="33"/>
                    <a:pt x="789" y="49"/>
                  </a:cubicBezTo>
                  <a:cubicBezTo>
                    <a:pt x="740" y="63"/>
                    <a:pt x="689" y="77"/>
                    <a:pt x="643" y="98"/>
                  </a:cubicBezTo>
                  <a:cubicBezTo>
                    <a:pt x="596" y="119"/>
                    <a:pt x="550" y="142"/>
                    <a:pt x="506" y="170"/>
                  </a:cubicBezTo>
                  <a:cubicBezTo>
                    <a:pt x="462" y="199"/>
                    <a:pt x="429" y="238"/>
                    <a:pt x="390" y="272"/>
                  </a:cubicBezTo>
                  <a:cubicBezTo>
                    <a:pt x="350" y="305"/>
                    <a:pt x="305" y="333"/>
                    <a:pt x="271" y="371"/>
                  </a:cubicBezTo>
                  <a:cubicBezTo>
                    <a:pt x="238" y="411"/>
                    <a:pt x="208" y="453"/>
                    <a:pt x="179" y="496"/>
                  </a:cubicBezTo>
                  <a:cubicBezTo>
                    <a:pt x="152" y="540"/>
                    <a:pt x="123" y="583"/>
                    <a:pt x="102" y="631"/>
                  </a:cubicBezTo>
                  <a:cubicBezTo>
                    <a:pt x="81" y="678"/>
                    <a:pt x="52" y="723"/>
                    <a:pt x="36" y="772"/>
                  </a:cubicBezTo>
                  <a:cubicBezTo>
                    <a:pt x="22" y="823"/>
                    <a:pt x="22" y="878"/>
                    <a:pt x="14" y="929"/>
                  </a:cubicBezTo>
                  <a:cubicBezTo>
                    <a:pt x="6" y="981"/>
                    <a:pt x="6" y="1031"/>
                    <a:pt x="6" y="1085"/>
                  </a:cubicBezTo>
                  <a:cubicBezTo>
                    <a:pt x="6" y="1138"/>
                    <a:pt x="1" y="1190"/>
                    <a:pt x="8" y="1241"/>
                  </a:cubicBezTo>
                  <a:cubicBezTo>
                    <a:pt x="16" y="1292"/>
                    <a:pt x="41" y="1340"/>
                    <a:pt x="57" y="1389"/>
                  </a:cubicBezTo>
                  <a:cubicBezTo>
                    <a:pt x="71" y="1440"/>
                    <a:pt x="82" y="1491"/>
                    <a:pt x="104" y="1538"/>
                  </a:cubicBezTo>
                  <a:cubicBezTo>
                    <a:pt x="125" y="1584"/>
                    <a:pt x="141" y="1636"/>
                    <a:pt x="168" y="1680"/>
                  </a:cubicBezTo>
                  <a:cubicBezTo>
                    <a:pt x="197" y="1724"/>
                    <a:pt x="234" y="1763"/>
                    <a:pt x="267" y="1803"/>
                  </a:cubicBezTo>
                  <a:cubicBezTo>
                    <a:pt x="300" y="1842"/>
                    <a:pt x="336" y="1881"/>
                    <a:pt x="376" y="1914"/>
                  </a:cubicBezTo>
                  <a:cubicBezTo>
                    <a:pt x="415" y="1947"/>
                    <a:pt x="465" y="1967"/>
                    <a:pt x="510" y="1994"/>
                  </a:cubicBezTo>
                  <a:cubicBezTo>
                    <a:pt x="552" y="2022"/>
                    <a:pt x="594" y="2054"/>
                    <a:pt x="641" y="2076"/>
                  </a:cubicBezTo>
                  <a:cubicBezTo>
                    <a:pt x="688" y="2096"/>
                    <a:pt x="733" y="2123"/>
                    <a:pt x="783" y="2139"/>
                  </a:cubicBezTo>
                  <a:cubicBezTo>
                    <a:pt x="833" y="2153"/>
                    <a:pt x="888" y="2149"/>
                    <a:pt x="940" y="2157"/>
                  </a:cubicBezTo>
                  <a:cubicBezTo>
                    <a:pt x="991" y="2164"/>
                    <a:pt x="1040" y="2169"/>
                    <a:pt x="1094" y="2169"/>
                  </a:cubicBezTo>
                  <a:cubicBezTo>
                    <a:pt x="1131" y="2169"/>
                    <a:pt x="1168" y="2174"/>
                    <a:pt x="1204" y="2174"/>
                  </a:cubicBezTo>
                  <a:cubicBezTo>
                    <a:pt x="1219" y="2174"/>
                    <a:pt x="1235" y="2173"/>
                    <a:pt x="1250" y="2170"/>
                  </a:cubicBezTo>
                  <a:cubicBezTo>
                    <a:pt x="1301" y="2163"/>
                    <a:pt x="1347" y="2128"/>
                    <a:pt x="1395" y="2113"/>
                  </a:cubicBezTo>
                  <a:cubicBezTo>
                    <a:pt x="1445" y="2099"/>
                    <a:pt x="1499" y="2099"/>
                    <a:pt x="1547" y="2078"/>
                  </a:cubicBezTo>
                  <a:cubicBezTo>
                    <a:pt x="1594" y="2057"/>
                    <a:pt x="1628" y="2015"/>
                    <a:pt x="1672" y="1987"/>
                  </a:cubicBezTo>
                  <a:cubicBezTo>
                    <a:pt x="1715" y="1959"/>
                    <a:pt x="1772" y="1950"/>
                    <a:pt x="1812" y="1916"/>
                  </a:cubicBezTo>
                  <a:cubicBezTo>
                    <a:pt x="1851" y="1883"/>
                    <a:pt x="1884" y="1841"/>
                    <a:pt x="1917" y="1801"/>
                  </a:cubicBezTo>
                  <a:cubicBezTo>
                    <a:pt x="1951" y="1762"/>
                    <a:pt x="1967" y="1710"/>
                    <a:pt x="1996" y="1666"/>
                  </a:cubicBezTo>
                  <a:cubicBezTo>
                    <a:pt x="2025" y="1623"/>
                    <a:pt x="2052" y="1580"/>
                    <a:pt x="2073" y="1533"/>
                  </a:cubicBezTo>
                  <a:cubicBezTo>
                    <a:pt x="2094" y="1486"/>
                    <a:pt x="2118" y="1441"/>
                    <a:pt x="2134" y="1391"/>
                  </a:cubicBezTo>
                  <a:cubicBezTo>
                    <a:pt x="2147" y="1340"/>
                    <a:pt x="2173" y="1292"/>
                    <a:pt x="2181" y="1241"/>
                  </a:cubicBezTo>
                  <a:cubicBezTo>
                    <a:pt x="2188" y="1191"/>
                    <a:pt x="2187" y="1138"/>
                    <a:pt x="2187" y="1085"/>
                  </a:cubicBezTo>
                  <a:cubicBezTo>
                    <a:pt x="2187" y="1034"/>
                    <a:pt x="2161" y="983"/>
                    <a:pt x="2153" y="933"/>
                  </a:cubicBezTo>
                  <a:cubicBezTo>
                    <a:pt x="2146" y="880"/>
                    <a:pt x="2163" y="824"/>
                    <a:pt x="2147" y="776"/>
                  </a:cubicBezTo>
                  <a:cubicBezTo>
                    <a:pt x="2133" y="726"/>
                    <a:pt x="2094" y="685"/>
                    <a:pt x="2073" y="638"/>
                  </a:cubicBezTo>
                  <a:cubicBezTo>
                    <a:pt x="2052" y="591"/>
                    <a:pt x="2024" y="551"/>
                    <a:pt x="1996" y="506"/>
                  </a:cubicBezTo>
                  <a:cubicBezTo>
                    <a:pt x="1967" y="462"/>
                    <a:pt x="1945" y="417"/>
                    <a:pt x="1911" y="377"/>
                  </a:cubicBezTo>
                  <a:cubicBezTo>
                    <a:pt x="1878" y="339"/>
                    <a:pt x="1855" y="287"/>
                    <a:pt x="1815" y="254"/>
                  </a:cubicBezTo>
                  <a:cubicBezTo>
                    <a:pt x="1777" y="219"/>
                    <a:pt x="1731" y="191"/>
                    <a:pt x="1687" y="163"/>
                  </a:cubicBezTo>
                  <a:cubicBezTo>
                    <a:pt x="1645" y="134"/>
                    <a:pt x="1594" y="117"/>
                    <a:pt x="1547" y="96"/>
                  </a:cubicBezTo>
                  <a:cubicBezTo>
                    <a:pt x="1499" y="75"/>
                    <a:pt x="1448" y="67"/>
                    <a:pt x="1398" y="52"/>
                  </a:cubicBezTo>
                  <a:cubicBezTo>
                    <a:pt x="1348" y="37"/>
                    <a:pt x="1301" y="12"/>
                    <a:pt x="1250" y="3"/>
                  </a:cubicBezTo>
                  <a:cubicBezTo>
                    <a:pt x="1236" y="1"/>
                    <a:pt x="1221" y="0"/>
                    <a:pt x="1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1"/>
            <p:cNvSpPr/>
            <p:nvPr/>
          </p:nvSpPr>
          <p:spPr>
            <a:xfrm>
              <a:off x="3966850" y="3287800"/>
              <a:ext cx="243500" cy="169875"/>
            </a:xfrm>
            <a:custGeom>
              <a:avLst/>
              <a:gdLst/>
              <a:ahLst/>
              <a:cxnLst/>
              <a:rect l="l" t="t" r="r" b="b"/>
              <a:pathLst>
                <a:path w="9740" h="6795" extrusionOk="0">
                  <a:moveTo>
                    <a:pt x="1869" y="1"/>
                  </a:moveTo>
                  <a:cubicBezTo>
                    <a:pt x="1823" y="1"/>
                    <a:pt x="1776" y="14"/>
                    <a:pt x="1730" y="14"/>
                  </a:cubicBezTo>
                  <a:cubicBezTo>
                    <a:pt x="1728" y="14"/>
                    <a:pt x="1727" y="14"/>
                    <a:pt x="1725" y="14"/>
                  </a:cubicBezTo>
                  <a:cubicBezTo>
                    <a:pt x="1673" y="14"/>
                    <a:pt x="1622" y="2"/>
                    <a:pt x="1570" y="2"/>
                  </a:cubicBezTo>
                  <a:cubicBezTo>
                    <a:pt x="1563" y="2"/>
                    <a:pt x="1555" y="2"/>
                    <a:pt x="1548" y="2"/>
                  </a:cubicBezTo>
                  <a:cubicBezTo>
                    <a:pt x="1504" y="2"/>
                    <a:pt x="1460" y="4"/>
                    <a:pt x="1416" y="4"/>
                  </a:cubicBezTo>
                  <a:cubicBezTo>
                    <a:pt x="1364" y="4"/>
                    <a:pt x="1313" y="20"/>
                    <a:pt x="1261" y="20"/>
                  </a:cubicBezTo>
                  <a:cubicBezTo>
                    <a:pt x="1210" y="20"/>
                    <a:pt x="1158" y="19"/>
                    <a:pt x="1107" y="19"/>
                  </a:cubicBezTo>
                  <a:cubicBezTo>
                    <a:pt x="1102" y="19"/>
                    <a:pt x="1098" y="19"/>
                    <a:pt x="1093" y="19"/>
                  </a:cubicBezTo>
                  <a:cubicBezTo>
                    <a:pt x="1046" y="19"/>
                    <a:pt x="1000" y="14"/>
                    <a:pt x="952" y="14"/>
                  </a:cubicBezTo>
                  <a:cubicBezTo>
                    <a:pt x="901" y="14"/>
                    <a:pt x="849" y="14"/>
                    <a:pt x="798" y="15"/>
                  </a:cubicBezTo>
                  <a:cubicBezTo>
                    <a:pt x="796" y="15"/>
                    <a:pt x="794" y="15"/>
                    <a:pt x="792" y="15"/>
                  </a:cubicBezTo>
                  <a:cubicBezTo>
                    <a:pt x="744" y="15"/>
                    <a:pt x="698" y="4"/>
                    <a:pt x="650" y="4"/>
                  </a:cubicBezTo>
                  <a:cubicBezTo>
                    <a:pt x="648" y="4"/>
                    <a:pt x="646" y="4"/>
                    <a:pt x="643" y="4"/>
                  </a:cubicBezTo>
                  <a:cubicBezTo>
                    <a:pt x="594" y="7"/>
                    <a:pt x="543" y="27"/>
                    <a:pt x="491" y="29"/>
                  </a:cubicBezTo>
                  <a:cubicBezTo>
                    <a:pt x="487" y="29"/>
                    <a:pt x="483" y="29"/>
                    <a:pt x="480" y="29"/>
                  </a:cubicBezTo>
                  <a:cubicBezTo>
                    <a:pt x="434" y="29"/>
                    <a:pt x="387" y="16"/>
                    <a:pt x="340" y="16"/>
                  </a:cubicBezTo>
                  <a:cubicBezTo>
                    <a:pt x="338" y="16"/>
                    <a:pt x="336" y="16"/>
                    <a:pt x="334" y="17"/>
                  </a:cubicBezTo>
                  <a:cubicBezTo>
                    <a:pt x="303" y="40"/>
                    <a:pt x="282" y="89"/>
                    <a:pt x="252" y="146"/>
                  </a:cubicBezTo>
                  <a:cubicBezTo>
                    <a:pt x="230" y="185"/>
                    <a:pt x="211" y="231"/>
                    <a:pt x="193" y="285"/>
                  </a:cubicBezTo>
                  <a:cubicBezTo>
                    <a:pt x="176" y="329"/>
                    <a:pt x="156" y="376"/>
                    <a:pt x="143" y="428"/>
                  </a:cubicBezTo>
                  <a:cubicBezTo>
                    <a:pt x="131" y="474"/>
                    <a:pt x="101" y="519"/>
                    <a:pt x="90" y="572"/>
                  </a:cubicBezTo>
                  <a:cubicBezTo>
                    <a:pt x="79" y="620"/>
                    <a:pt x="96" y="674"/>
                    <a:pt x="86" y="728"/>
                  </a:cubicBezTo>
                  <a:cubicBezTo>
                    <a:pt x="79" y="776"/>
                    <a:pt x="73" y="827"/>
                    <a:pt x="67" y="879"/>
                  </a:cubicBezTo>
                  <a:cubicBezTo>
                    <a:pt x="61" y="929"/>
                    <a:pt x="34" y="977"/>
                    <a:pt x="29" y="1028"/>
                  </a:cubicBezTo>
                  <a:cubicBezTo>
                    <a:pt x="23" y="1076"/>
                    <a:pt x="32" y="1130"/>
                    <a:pt x="29" y="1182"/>
                  </a:cubicBezTo>
                  <a:cubicBezTo>
                    <a:pt x="24" y="1231"/>
                    <a:pt x="24" y="1282"/>
                    <a:pt x="23" y="1334"/>
                  </a:cubicBezTo>
                  <a:cubicBezTo>
                    <a:pt x="22" y="1384"/>
                    <a:pt x="4" y="1434"/>
                    <a:pt x="1" y="1486"/>
                  </a:cubicBezTo>
                  <a:cubicBezTo>
                    <a:pt x="1" y="1535"/>
                    <a:pt x="0" y="1588"/>
                    <a:pt x="0" y="1638"/>
                  </a:cubicBezTo>
                  <a:cubicBezTo>
                    <a:pt x="0" y="1688"/>
                    <a:pt x="12" y="1740"/>
                    <a:pt x="13" y="1791"/>
                  </a:cubicBezTo>
                  <a:cubicBezTo>
                    <a:pt x="13" y="1842"/>
                    <a:pt x="32" y="1892"/>
                    <a:pt x="35" y="1942"/>
                  </a:cubicBezTo>
                  <a:cubicBezTo>
                    <a:pt x="37" y="1993"/>
                    <a:pt x="30" y="2044"/>
                    <a:pt x="34" y="2096"/>
                  </a:cubicBezTo>
                  <a:cubicBezTo>
                    <a:pt x="37" y="2147"/>
                    <a:pt x="44" y="2197"/>
                    <a:pt x="49" y="2249"/>
                  </a:cubicBezTo>
                  <a:cubicBezTo>
                    <a:pt x="53" y="2298"/>
                    <a:pt x="64" y="2348"/>
                    <a:pt x="70" y="2400"/>
                  </a:cubicBezTo>
                  <a:cubicBezTo>
                    <a:pt x="76" y="2450"/>
                    <a:pt x="61" y="2503"/>
                    <a:pt x="67" y="2554"/>
                  </a:cubicBezTo>
                  <a:cubicBezTo>
                    <a:pt x="73" y="2605"/>
                    <a:pt x="98" y="2653"/>
                    <a:pt x="107" y="2703"/>
                  </a:cubicBezTo>
                  <a:cubicBezTo>
                    <a:pt x="114" y="2753"/>
                    <a:pt x="126" y="2802"/>
                    <a:pt x="135" y="2853"/>
                  </a:cubicBezTo>
                  <a:cubicBezTo>
                    <a:pt x="144" y="2903"/>
                    <a:pt x="126" y="2957"/>
                    <a:pt x="137" y="3007"/>
                  </a:cubicBezTo>
                  <a:cubicBezTo>
                    <a:pt x="147" y="3057"/>
                    <a:pt x="177" y="3103"/>
                    <a:pt x="188" y="3152"/>
                  </a:cubicBezTo>
                  <a:cubicBezTo>
                    <a:pt x="199" y="3202"/>
                    <a:pt x="211" y="3251"/>
                    <a:pt x="223" y="3301"/>
                  </a:cubicBezTo>
                  <a:cubicBezTo>
                    <a:pt x="235" y="3350"/>
                    <a:pt x="236" y="3401"/>
                    <a:pt x="250" y="3450"/>
                  </a:cubicBezTo>
                  <a:cubicBezTo>
                    <a:pt x="262" y="3501"/>
                    <a:pt x="273" y="3551"/>
                    <a:pt x="288" y="3599"/>
                  </a:cubicBezTo>
                  <a:cubicBezTo>
                    <a:pt x="303" y="3648"/>
                    <a:pt x="321" y="3696"/>
                    <a:pt x="337" y="3745"/>
                  </a:cubicBezTo>
                  <a:cubicBezTo>
                    <a:pt x="351" y="3793"/>
                    <a:pt x="357" y="3844"/>
                    <a:pt x="374" y="3892"/>
                  </a:cubicBezTo>
                  <a:cubicBezTo>
                    <a:pt x="393" y="3940"/>
                    <a:pt x="435" y="3980"/>
                    <a:pt x="453" y="4026"/>
                  </a:cubicBezTo>
                  <a:cubicBezTo>
                    <a:pt x="471" y="4074"/>
                    <a:pt x="464" y="4132"/>
                    <a:pt x="483" y="4180"/>
                  </a:cubicBezTo>
                  <a:cubicBezTo>
                    <a:pt x="503" y="4226"/>
                    <a:pt x="537" y="4267"/>
                    <a:pt x="557" y="4314"/>
                  </a:cubicBezTo>
                  <a:cubicBezTo>
                    <a:pt x="579" y="4362"/>
                    <a:pt x="588" y="4417"/>
                    <a:pt x="611" y="4464"/>
                  </a:cubicBezTo>
                  <a:cubicBezTo>
                    <a:pt x="635" y="4513"/>
                    <a:pt x="674" y="4550"/>
                    <a:pt x="698" y="4597"/>
                  </a:cubicBezTo>
                  <a:cubicBezTo>
                    <a:pt x="724" y="4642"/>
                    <a:pt x="758" y="4683"/>
                    <a:pt x="785" y="4728"/>
                  </a:cubicBezTo>
                  <a:cubicBezTo>
                    <a:pt x="810" y="4774"/>
                    <a:pt x="825" y="4825"/>
                    <a:pt x="853" y="4871"/>
                  </a:cubicBezTo>
                  <a:cubicBezTo>
                    <a:pt x="882" y="4916"/>
                    <a:pt x="913" y="4957"/>
                    <a:pt x="942" y="5001"/>
                  </a:cubicBezTo>
                  <a:cubicBezTo>
                    <a:pt x="970" y="5043"/>
                    <a:pt x="1001" y="5088"/>
                    <a:pt x="1031" y="5130"/>
                  </a:cubicBezTo>
                  <a:cubicBezTo>
                    <a:pt x="1061" y="5174"/>
                    <a:pt x="1090" y="5218"/>
                    <a:pt x="1122" y="5259"/>
                  </a:cubicBezTo>
                  <a:cubicBezTo>
                    <a:pt x="1153" y="5300"/>
                    <a:pt x="1198" y="5333"/>
                    <a:pt x="1231" y="5373"/>
                  </a:cubicBezTo>
                  <a:cubicBezTo>
                    <a:pt x="1266" y="5411"/>
                    <a:pt x="1294" y="5455"/>
                    <a:pt x="1329" y="5495"/>
                  </a:cubicBezTo>
                  <a:cubicBezTo>
                    <a:pt x="1365" y="5532"/>
                    <a:pt x="1388" y="5582"/>
                    <a:pt x="1426" y="5621"/>
                  </a:cubicBezTo>
                  <a:cubicBezTo>
                    <a:pt x="1462" y="5658"/>
                    <a:pt x="1511" y="5683"/>
                    <a:pt x="1551" y="5719"/>
                  </a:cubicBezTo>
                  <a:cubicBezTo>
                    <a:pt x="1589" y="5754"/>
                    <a:pt x="1617" y="5803"/>
                    <a:pt x="1658" y="5835"/>
                  </a:cubicBezTo>
                  <a:cubicBezTo>
                    <a:pt x="1700" y="5870"/>
                    <a:pt x="1746" y="5895"/>
                    <a:pt x="1788" y="5926"/>
                  </a:cubicBezTo>
                  <a:cubicBezTo>
                    <a:pt x="1829" y="5960"/>
                    <a:pt x="1867" y="5998"/>
                    <a:pt x="1909" y="6028"/>
                  </a:cubicBezTo>
                  <a:cubicBezTo>
                    <a:pt x="1951" y="6058"/>
                    <a:pt x="1994" y="6090"/>
                    <a:pt x="2039" y="6119"/>
                  </a:cubicBezTo>
                  <a:cubicBezTo>
                    <a:pt x="2082" y="6145"/>
                    <a:pt x="2143" y="6148"/>
                    <a:pt x="2188" y="6174"/>
                  </a:cubicBezTo>
                  <a:cubicBezTo>
                    <a:pt x="2231" y="6200"/>
                    <a:pt x="2277" y="6228"/>
                    <a:pt x="2325" y="6252"/>
                  </a:cubicBezTo>
                  <a:cubicBezTo>
                    <a:pt x="2371" y="6276"/>
                    <a:pt x="2415" y="6303"/>
                    <a:pt x="2464" y="6326"/>
                  </a:cubicBezTo>
                  <a:cubicBezTo>
                    <a:pt x="2510" y="6349"/>
                    <a:pt x="2550" y="6390"/>
                    <a:pt x="2598" y="6411"/>
                  </a:cubicBezTo>
                  <a:cubicBezTo>
                    <a:pt x="2645" y="6432"/>
                    <a:pt x="2698" y="6442"/>
                    <a:pt x="2748" y="6460"/>
                  </a:cubicBezTo>
                  <a:cubicBezTo>
                    <a:pt x="2797" y="6478"/>
                    <a:pt x="2847" y="6497"/>
                    <a:pt x="2896" y="6514"/>
                  </a:cubicBezTo>
                  <a:cubicBezTo>
                    <a:pt x="2946" y="6529"/>
                    <a:pt x="2994" y="6547"/>
                    <a:pt x="3046" y="6562"/>
                  </a:cubicBezTo>
                  <a:cubicBezTo>
                    <a:pt x="3096" y="6575"/>
                    <a:pt x="3148" y="6591"/>
                    <a:pt x="3199" y="6603"/>
                  </a:cubicBezTo>
                  <a:cubicBezTo>
                    <a:pt x="3251" y="6617"/>
                    <a:pt x="3301" y="6635"/>
                    <a:pt x="3350" y="6647"/>
                  </a:cubicBezTo>
                  <a:cubicBezTo>
                    <a:pt x="3402" y="6658"/>
                    <a:pt x="3453" y="6663"/>
                    <a:pt x="3505" y="6672"/>
                  </a:cubicBezTo>
                  <a:cubicBezTo>
                    <a:pt x="3556" y="6683"/>
                    <a:pt x="3610" y="6684"/>
                    <a:pt x="3660" y="6694"/>
                  </a:cubicBezTo>
                  <a:cubicBezTo>
                    <a:pt x="3713" y="6705"/>
                    <a:pt x="3762" y="6724"/>
                    <a:pt x="3814" y="6732"/>
                  </a:cubicBezTo>
                  <a:cubicBezTo>
                    <a:pt x="3826" y="6733"/>
                    <a:pt x="3838" y="6734"/>
                    <a:pt x="3849" y="6734"/>
                  </a:cubicBezTo>
                  <a:cubicBezTo>
                    <a:pt x="3879" y="6734"/>
                    <a:pt x="3910" y="6730"/>
                    <a:pt x="3941" y="6730"/>
                  </a:cubicBezTo>
                  <a:cubicBezTo>
                    <a:pt x="3951" y="6730"/>
                    <a:pt x="3962" y="6730"/>
                    <a:pt x="3972" y="6732"/>
                  </a:cubicBezTo>
                  <a:cubicBezTo>
                    <a:pt x="4023" y="6739"/>
                    <a:pt x="4075" y="6747"/>
                    <a:pt x="4126" y="6753"/>
                  </a:cubicBezTo>
                  <a:cubicBezTo>
                    <a:pt x="4179" y="6759"/>
                    <a:pt x="4230" y="6761"/>
                    <a:pt x="4282" y="6766"/>
                  </a:cubicBezTo>
                  <a:cubicBezTo>
                    <a:pt x="4335" y="6768"/>
                    <a:pt x="4386" y="6779"/>
                    <a:pt x="4438" y="6781"/>
                  </a:cubicBezTo>
                  <a:cubicBezTo>
                    <a:pt x="4490" y="6784"/>
                    <a:pt x="4542" y="6791"/>
                    <a:pt x="4593" y="6792"/>
                  </a:cubicBezTo>
                  <a:cubicBezTo>
                    <a:pt x="4610" y="6793"/>
                    <a:pt x="4628" y="6793"/>
                    <a:pt x="4645" y="6793"/>
                  </a:cubicBezTo>
                  <a:cubicBezTo>
                    <a:pt x="4680" y="6793"/>
                    <a:pt x="4715" y="6792"/>
                    <a:pt x="4749" y="6792"/>
                  </a:cubicBezTo>
                  <a:cubicBezTo>
                    <a:pt x="4755" y="6792"/>
                    <a:pt x="4761" y="6792"/>
                    <a:pt x="4767" y="6792"/>
                  </a:cubicBezTo>
                  <a:cubicBezTo>
                    <a:pt x="4803" y="6792"/>
                    <a:pt x="4839" y="6794"/>
                    <a:pt x="4874" y="6794"/>
                  </a:cubicBezTo>
                  <a:cubicBezTo>
                    <a:pt x="4885" y="6794"/>
                    <a:pt x="4895" y="6794"/>
                    <a:pt x="4906" y="6793"/>
                  </a:cubicBezTo>
                  <a:cubicBezTo>
                    <a:pt x="4959" y="6791"/>
                    <a:pt x="5011" y="6792"/>
                    <a:pt x="5063" y="6790"/>
                  </a:cubicBezTo>
                  <a:cubicBezTo>
                    <a:pt x="5114" y="6786"/>
                    <a:pt x="5167" y="6785"/>
                    <a:pt x="5219" y="6779"/>
                  </a:cubicBezTo>
                  <a:cubicBezTo>
                    <a:pt x="5271" y="6773"/>
                    <a:pt x="5321" y="6747"/>
                    <a:pt x="5372" y="6739"/>
                  </a:cubicBezTo>
                  <a:cubicBezTo>
                    <a:pt x="5423" y="6732"/>
                    <a:pt x="5475" y="6729"/>
                    <a:pt x="5526" y="6719"/>
                  </a:cubicBezTo>
                  <a:cubicBezTo>
                    <a:pt x="5578" y="6711"/>
                    <a:pt x="5628" y="6688"/>
                    <a:pt x="5677" y="6677"/>
                  </a:cubicBezTo>
                  <a:cubicBezTo>
                    <a:pt x="5729" y="6666"/>
                    <a:pt x="5784" y="6672"/>
                    <a:pt x="5833" y="6660"/>
                  </a:cubicBezTo>
                  <a:cubicBezTo>
                    <a:pt x="5886" y="6648"/>
                    <a:pt x="5938" y="6646"/>
                    <a:pt x="5988" y="6632"/>
                  </a:cubicBezTo>
                  <a:cubicBezTo>
                    <a:pt x="6038" y="6618"/>
                    <a:pt x="6082" y="6581"/>
                    <a:pt x="6131" y="6567"/>
                  </a:cubicBezTo>
                  <a:cubicBezTo>
                    <a:pt x="6182" y="6550"/>
                    <a:pt x="6237" y="6547"/>
                    <a:pt x="6285" y="6529"/>
                  </a:cubicBezTo>
                  <a:cubicBezTo>
                    <a:pt x="6335" y="6512"/>
                    <a:pt x="6385" y="6497"/>
                    <a:pt x="6433" y="6477"/>
                  </a:cubicBezTo>
                  <a:cubicBezTo>
                    <a:pt x="6481" y="6459"/>
                    <a:pt x="6529" y="6434"/>
                    <a:pt x="6576" y="6412"/>
                  </a:cubicBezTo>
                  <a:lnTo>
                    <a:pt x="6716" y="6344"/>
                  </a:lnTo>
                  <a:cubicBezTo>
                    <a:pt x="6764" y="6321"/>
                    <a:pt x="6815" y="6306"/>
                    <a:pt x="6861" y="6282"/>
                  </a:cubicBezTo>
                  <a:cubicBezTo>
                    <a:pt x="6908" y="6258"/>
                    <a:pt x="6948" y="6224"/>
                    <a:pt x="6994" y="6199"/>
                  </a:cubicBezTo>
                  <a:cubicBezTo>
                    <a:pt x="7039" y="6173"/>
                    <a:pt x="7077" y="6136"/>
                    <a:pt x="7121" y="6108"/>
                  </a:cubicBezTo>
                  <a:cubicBezTo>
                    <a:pt x="7166" y="6081"/>
                    <a:pt x="7218" y="6067"/>
                    <a:pt x="7261" y="6039"/>
                  </a:cubicBezTo>
                  <a:cubicBezTo>
                    <a:pt x="7305" y="6010"/>
                    <a:pt x="7335" y="5962"/>
                    <a:pt x="7378" y="5932"/>
                  </a:cubicBezTo>
                  <a:cubicBezTo>
                    <a:pt x="7420" y="5902"/>
                    <a:pt x="7466" y="5876"/>
                    <a:pt x="7506" y="5845"/>
                  </a:cubicBezTo>
                  <a:cubicBezTo>
                    <a:pt x="7550" y="5812"/>
                    <a:pt x="7602" y="5798"/>
                    <a:pt x="7643" y="5764"/>
                  </a:cubicBezTo>
                  <a:cubicBezTo>
                    <a:pt x="7684" y="5731"/>
                    <a:pt x="7706" y="5677"/>
                    <a:pt x="7746" y="5643"/>
                  </a:cubicBezTo>
                  <a:cubicBezTo>
                    <a:pt x="7785" y="5609"/>
                    <a:pt x="7843" y="5593"/>
                    <a:pt x="7880" y="5558"/>
                  </a:cubicBezTo>
                  <a:cubicBezTo>
                    <a:pt x="7918" y="5524"/>
                    <a:pt x="7943" y="5472"/>
                    <a:pt x="7979" y="5436"/>
                  </a:cubicBezTo>
                  <a:cubicBezTo>
                    <a:pt x="8015" y="5399"/>
                    <a:pt x="8048" y="5358"/>
                    <a:pt x="8084" y="5321"/>
                  </a:cubicBezTo>
                  <a:cubicBezTo>
                    <a:pt x="8120" y="5283"/>
                    <a:pt x="8159" y="5248"/>
                    <a:pt x="8194" y="5210"/>
                  </a:cubicBezTo>
                  <a:cubicBezTo>
                    <a:pt x="8229" y="5173"/>
                    <a:pt x="8273" y="5140"/>
                    <a:pt x="8306" y="5101"/>
                  </a:cubicBezTo>
                  <a:cubicBezTo>
                    <a:pt x="8341" y="5061"/>
                    <a:pt x="8366" y="5015"/>
                    <a:pt x="8400" y="4975"/>
                  </a:cubicBezTo>
                  <a:cubicBezTo>
                    <a:pt x="8433" y="4937"/>
                    <a:pt x="8468" y="4897"/>
                    <a:pt x="8499" y="4855"/>
                  </a:cubicBezTo>
                  <a:cubicBezTo>
                    <a:pt x="8533" y="4815"/>
                    <a:pt x="8565" y="4773"/>
                    <a:pt x="8595" y="4732"/>
                  </a:cubicBezTo>
                  <a:cubicBezTo>
                    <a:pt x="8627" y="4689"/>
                    <a:pt x="8657" y="4648"/>
                    <a:pt x="8687" y="4606"/>
                  </a:cubicBezTo>
                  <a:cubicBezTo>
                    <a:pt x="8717" y="4562"/>
                    <a:pt x="8739" y="4514"/>
                    <a:pt x="8768" y="4471"/>
                  </a:cubicBezTo>
                  <a:cubicBezTo>
                    <a:pt x="8799" y="4428"/>
                    <a:pt x="8830" y="4387"/>
                    <a:pt x="8857" y="4343"/>
                  </a:cubicBezTo>
                  <a:cubicBezTo>
                    <a:pt x="8886" y="4298"/>
                    <a:pt x="8917" y="4258"/>
                    <a:pt x="8945" y="4213"/>
                  </a:cubicBezTo>
                  <a:cubicBezTo>
                    <a:pt x="8973" y="4170"/>
                    <a:pt x="9003" y="4126"/>
                    <a:pt x="9029" y="4083"/>
                  </a:cubicBezTo>
                  <a:cubicBezTo>
                    <a:pt x="9054" y="4035"/>
                    <a:pt x="9086" y="3994"/>
                    <a:pt x="9110" y="3949"/>
                  </a:cubicBezTo>
                  <a:cubicBezTo>
                    <a:pt x="9136" y="3903"/>
                    <a:pt x="9140" y="3848"/>
                    <a:pt x="9164" y="3802"/>
                  </a:cubicBezTo>
                  <a:cubicBezTo>
                    <a:pt x="9189" y="3756"/>
                    <a:pt x="9236" y="3720"/>
                    <a:pt x="9259" y="3674"/>
                  </a:cubicBezTo>
                  <a:cubicBezTo>
                    <a:pt x="9281" y="3626"/>
                    <a:pt x="9279" y="3568"/>
                    <a:pt x="9301" y="3522"/>
                  </a:cubicBezTo>
                  <a:cubicBezTo>
                    <a:pt x="9323" y="3473"/>
                    <a:pt x="9353" y="3431"/>
                    <a:pt x="9375" y="3384"/>
                  </a:cubicBezTo>
                  <a:cubicBezTo>
                    <a:pt x="9398" y="3335"/>
                    <a:pt x="9405" y="3283"/>
                    <a:pt x="9425" y="3236"/>
                  </a:cubicBezTo>
                  <a:cubicBezTo>
                    <a:pt x="9447" y="3188"/>
                    <a:pt x="9491" y="3150"/>
                    <a:pt x="9510" y="3103"/>
                  </a:cubicBezTo>
                  <a:cubicBezTo>
                    <a:pt x="9531" y="3053"/>
                    <a:pt x="9553" y="3006"/>
                    <a:pt x="9570" y="2959"/>
                  </a:cubicBezTo>
                  <a:cubicBezTo>
                    <a:pt x="9588" y="2908"/>
                    <a:pt x="9581" y="2848"/>
                    <a:pt x="9598" y="2802"/>
                  </a:cubicBezTo>
                  <a:cubicBezTo>
                    <a:pt x="9616" y="2750"/>
                    <a:pt x="9649" y="2705"/>
                    <a:pt x="9663" y="2661"/>
                  </a:cubicBezTo>
                  <a:cubicBezTo>
                    <a:pt x="9682" y="2605"/>
                    <a:pt x="9697" y="2554"/>
                    <a:pt x="9709" y="2513"/>
                  </a:cubicBezTo>
                  <a:cubicBezTo>
                    <a:pt x="9731" y="2433"/>
                    <a:pt x="9728" y="2377"/>
                    <a:pt x="9731" y="2358"/>
                  </a:cubicBezTo>
                  <a:cubicBezTo>
                    <a:pt x="9738" y="2315"/>
                    <a:pt x="9740" y="2266"/>
                    <a:pt x="9720" y="2206"/>
                  </a:cubicBezTo>
                  <a:cubicBezTo>
                    <a:pt x="9701" y="2166"/>
                    <a:pt x="9671" y="2124"/>
                    <a:pt x="9633" y="2080"/>
                  </a:cubicBezTo>
                  <a:cubicBezTo>
                    <a:pt x="9603" y="2045"/>
                    <a:pt x="9569" y="2007"/>
                    <a:pt x="9528" y="1969"/>
                  </a:cubicBezTo>
                  <a:cubicBezTo>
                    <a:pt x="9491" y="1936"/>
                    <a:pt x="9437" y="1923"/>
                    <a:pt x="9394" y="1890"/>
                  </a:cubicBezTo>
                  <a:cubicBezTo>
                    <a:pt x="9357" y="1860"/>
                    <a:pt x="9325" y="1818"/>
                    <a:pt x="9282" y="1787"/>
                  </a:cubicBezTo>
                  <a:cubicBezTo>
                    <a:pt x="9241" y="1758"/>
                    <a:pt x="9191" y="1743"/>
                    <a:pt x="9145" y="1715"/>
                  </a:cubicBezTo>
                  <a:cubicBezTo>
                    <a:pt x="9103" y="1687"/>
                    <a:pt x="9065" y="1652"/>
                    <a:pt x="9019" y="1625"/>
                  </a:cubicBezTo>
                  <a:cubicBezTo>
                    <a:pt x="8975" y="1600"/>
                    <a:pt x="8928" y="1581"/>
                    <a:pt x="8882" y="1555"/>
                  </a:cubicBezTo>
                  <a:cubicBezTo>
                    <a:pt x="8840" y="1531"/>
                    <a:pt x="8805" y="1487"/>
                    <a:pt x="8757" y="1463"/>
                  </a:cubicBezTo>
                  <a:cubicBezTo>
                    <a:pt x="8714" y="1440"/>
                    <a:pt x="8660" y="1430"/>
                    <a:pt x="8613" y="1407"/>
                  </a:cubicBezTo>
                  <a:cubicBezTo>
                    <a:pt x="8570" y="1385"/>
                    <a:pt x="8528" y="1349"/>
                    <a:pt x="8482" y="1328"/>
                  </a:cubicBezTo>
                  <a:cubicBezTo>
                    <a:pt x="8436" y="1306"/>
                    <a:pt x="8392" y="1285"/>
                    <a:pt x="8343" y="1263"/>
                  </a:cubicBezTo>
                  <a:cubicBezTo>
                    <a:pt x="8297" y="1242"/>
                    <a:pt x="8247" y="1228"/>
                    <a:pt x="8199" y="1208"/>
                  </a:cubicBezTo>
                  <a:cubicBezTo>
                    <a:pt x="8152" y="1189"/>
                    <a:pt x="8107" y="1165"/>
                    <a:pt x="8058" y="1145"/>
                  </a:cubicBezTo>
                  <a:cubicBezTo>
                    <a:pt x="8011" y="1127"/>
                    <a:pt x="7959" y="1116"/>
                    <a:pt x="7911" y="1098"/>
                  </a:cubicBezTo>
                  <a:cubicBezTo>
                    <a:pt x="7865" y="1080"/>
                    <a:pt x="7819" y="1056"/>
                    <a:pt x="7770" y="1038"/>
                  </a:cubicBezTo>
                  <a:cubicBezTo>
                    <a:pt x="7723" y="1019"/>
                    <a:pt x="7671" y="1013"/>
                    <a:pt x="7622" y="996"/>
                  </a:cubicBezTo>
                  <a:cubicBezTo>
                    <a:pt x="7574" y="979"/>
                    <a:pt x="7528" y="954"/>
                    <a:pt x="7479" y="937"/>
                  </a:cubicBezTo>
                  <a:cubicBezTo>
                    <a:pt x="7431" y="921"/>
                    <a:pt x="7384" y="898"/>
                    <a:pt x="7335" y="881"/>
                  </a:cubicBezTo>
                  <a:cubicBezTo>
                    <a:pt x="7287" y="867"/>
                    <a:pt x="7236" y="861"/>
                    <a:pt x="7186" y="845"/>
                  </a:cubicBezTo>
                  <a:cubicBezTo>
                    <a:pt x="7138" y="830"/>
                    <a:pt x="7091" y="809"/>
                    <a:pt x="7041" y="794"/>
                  </a:cubicBezTo>
                  <a:cubicBezTo>
                    <a:pt x="6993" y="778"/>
                    <a:pt x="6938" y="783"/>
                    <a:pt x="6887" y="768"/>
                  </a:cubicBezTo>
                  <a:cubicBezTo>
                    <a:pt x="6839" y="753"/>
                    <a:pt x="6793" y="731"/>
                    <a:pt x="6742" y="718"/>
                  </a:cubicBezTo>
                  <a:cubicBezTo>
                    <a:pt x="6693" y="705"/>
                    <a:pt x="6647" y="682"/>
                    <a:pt x="6597" y="668"/>
                  </a:cubicBezTo>
                  <a:cubicBezTo>
                    <a:pt x="6547" y="655"/>
                    <a:pt x="6496" y="650"/>
                    <a:pt x="6445" y="637"/>
                  </a:cubicBezTo>
                  <a:cubicBezTo>
                    <a:pt x="6395" y="622"/>
                    <a:pt x="6346" y="610"/>
                    <a:pt x="6296" y="598"/>
                  </a:cubicBezTo>
                  <a:cubicBezTo>
                    <a:pt x="6245" y="586"/>
                    <a:pt x="6199" y="562"/>
                    <a:pt x="6148" y="549"/>
                  </a:cubicBezTo>
                  <a:cubicBezTo>
                    <a:pt x="6099" y="537"/>
                    <a:pt x="6045" y="537"/>
                    <a:pt x="5996" y="525"/>
                  </a:cubicBezTo>
                  <a:cubicBezTo>
                    <a:pt x="5946" y="516"/>
                    <a:pt x="5899" y="488"/>
                    <a:pt x="5849" y="477"/>
                  </a:cubicBezTo>
                  <a:cubicBezTo>
                    <a:pt x="5800" y="465"/>
                    <a:pt x="5745" y="473"/>
                    <a:pt x="5694" y="462"/>
                  </a:cubicBezTo>
                  <a:cubicBezTo>
                    <a:pt x="5644" y="451"/>
                    <a:pt x="5591" y="449"/>
                    <a:pt x="5542" y="438"/>
                  </a:cubicBezTo>
                  <a:cubicBezTo>
                    <a:pt x="5492" y="427"/>
                    <a:pt x="5448" y="388"/>
                    <a:pt x="5396" y="377"/>
                  </a:cubicBezTo>
                  <a:cubicBezTo>
                    <a:pt x="5347" y="367"/>
                    <a:pt x="5297" y="359"/>
                    <a:pt x="5245" y="350"/>
                  </a:cubicBezTo>
                  <a:cubicBezTo>
                    <a:pt x="5195" y="341"/>
                    <a:pt x="5142" y="346"/>
                    <a:pt x="5091" y="336"/>
                  </a:cubicBezTo>
                  <a:cubicBezTo>
                    <a:pt x="5039" y="328"/>
                    <a:pt x="4989" y="319"/>
                    <a:pt x="4937" y="311"/>
                  </a:cubicBezTo>
                  <a:cubicBezTo>
                    <a:pt x="4886" y="301"/>
                    <a:pt x="4837" y="295"/>
                    <a:pt x="4785" y="287"/>
                  </a:cubicBezTo>
                  <a:cubicBezTo>
                    <a:pt x="4734" y="277"/>
                    <a:pt x="4683" y="270"/>
                    <a:pt x="4632" y="262"/>
                  </a:cubicBezTo>
                  <a:cubicBezTo>
                    <a:pt x="4582" y="255"/>
                    <a:pt x="4530" y="252"/>
                    <a:pt x="4479" y="244"/>
                  </a:cubicBezTo>
                  <a:cubicBezTo>
                    <a:pt x="4428" y="237"/>
                    <a:pt x="4380" y="220"/>
                    <a:pt x="4329" y="213"/>
                  </a:cubicBezTo>
                  <a:cubicBezTo>
                    <a:pt x="4303" y="209"/>
                    <a:pt x="4277" y="209"/>
                    <a:pt x="4252" y="209"/>
                  </a:cubicBezTo>
                  <a:cubicBezTo>
                    <a:pt x="4226" y="209"/>
                    <a:pt x="4200" y="209"/>
                    <a:pt x="4174" y="204"/>
                  </a:cubicBezTo>
                  <a:cubicBezTo>
                    <a:pt x="4124" y="198"/>
                    <a:pt x="4077" y="164"/>
                    <a:pt x="4026" y="158"/>
                  </a:cubicBezTo>
                  <a:cubicBezTo>
                    <a:pt x="4017" y="157"/>
                    <a:pt x="4008" y="157"/>
                    <a:pt x="3998" y="157"/>
                  </a:cubicBezTo>
                  <a:cubicBezTo>
                    <a:pt x="3965" y="157"/>
                    <a:pt x="3931" y="162"/>
                    <a:pt x="3898" y="162"/>
                  </a:cubicBezTo>
                  <a:cubicBezTo>
                    <a:pt x="3889" y="162"/>
                    <a:pt x="3879" y="162"/>
                    <a:pt x="3870" y="161"/>
                  </a:cubicBezTo>
                  <a:cubicBezTo>
                    <a:pt x="3820" y="155"/>
                    <a:pt x="3771" y="144"/>
                    <a:pt x="3719" y="138"/>
                  </a:cubicBezTo>
                  <a:cubicBezTo>
                    <a:pt x="3669" y="132"/>
                    <a:pt x="3617" y="132"/>
                    <a:pt x="3566" y="126"/>
                  </a:cubicBezTo>
                  <a:cubicBezTo>
                    <a:pt x="3514" y="122"/>
                    <a:pt x="3465" y="98"/>
                    <a:pt x="3415" y="93"/>
                  </a:cubicBezTo>
                  <a:cubicBezTo>
                    <a:pt x="3365" y="88"/>
                    <a:pt x="3313" y="83"/>
                    <a:pt x="3262" y="80"/>
                  </a:cubicBezTo>
                  <a:cubicBezTo>
                    <a:pt x="3256" y="79"/>
                    <a:pt x="3251" y="79"/>
                    <a:pt x="3245" y="79"/>
                  </a:cubicBezTo>
                  <a:cubicBezTo>
                    <a:pt x="3203" y="79"/>
                    <a:pt x="3160" y="92"/>
                    <a:pt x="3118" y="92"/>
                  </a:cubicBezTo>
                  <a:cubicBezTo>
                    <a:pt x="3114" y="92"/>
                    <a:pt x="3110" y="92"/>
                    <a:pt x="3106" y="92"/>
                  </a:cubicBezTo>
                  <a:cubicBezTo>
                    <a:pt x="3056" y="87"/>
                    <a:pt x="3005" y="69"/>
                    <a:pt x="2954" y="64"/>
                  </a:cubicBezTo>
                  <a:cubicBezTo>
                    <a:pt x="2902" y="61"/>
                    <a:pt x="2853" y="47"/>
                    <a:pt x="2802" y="44"/>
                  </a:cubicBezTo>
                  <a:cubicBezTo>
                    <a:pt x="2798" y="44"/>
                    <a:pt x="2793" y="44"/>
                    <a:pt x="2789" y="44"/>
                  </a:cubicBezTo>
                  <a:cubicBezTo>
                    <a:pt x="2747" y="44"/>
                    <a:pt x="2703" y="58"/>
                    <a:pt x="2659" y="58"/>
                  </a:cubicBezTo>
                  <a:cubicBezTo>
                    <a:pt x="2655" y="58"/>
                    <a:pt x="2651" y="58"/>
                    <a:pt x="2647" y="58"/>
                  </a:cubicBezTo>
                  <a:cubicBezTo>
                    <a:pt x="2597" y="55"/>
                    <a:pt x="2545" y="50"/>
                    <a:pt x="2494" y="47"/>
                  </a:cubicBezTo>
                  <a:cubicBezTo>
                    <a:pt x="2442" y="44"/>
                    <a:pt x="2392" y="26"/>
                    <a:pt x="2341" y="23"/>
                  </a:cubicBezTo>
                  <a:cubicBezTo>
                    <a:pt x="2334" y="22"/>
                    <a:pt x="2326" y="22"/>
                    <a:pt x="2319" y="22"/>
                  </a:cubicBezTo>
                  <a:cubicBezTo>
                    <a:pt x="2279" y="22"/>
                    <a:pt x="2239" y="26"/>
                    <a:pt x="2199" y="26"/>
                  </a:cubicBezTo>
                  <a:cubicBezTo>
                    <a:pt x="2195" y="26"/>
                    <a:pt x="2190" y="26"/>
                    <a:pt x="2186" y="26"/>
                  </a:cubicBezTo>
                  <a:cubicBezTo>
                    <a:pt x="2137" y="25"/>
                    <a:pt x="2085" y="10"/>
                    <a:pt x="2034" y="9"/>
                  </a:cubicBezTo>
                  <a:cubicBezTo>
                    <a:pt x="1982" y="8"/>
                    <a:pt x="1931" y="2"/>
                    <a:pt x="1879" y="1"/>
                  </a:cubicBezTo>
                  <a:cubicBezTo>
                    <a:pt x="1875" y="1"/>
                    <a:pt x="1872" y="1"/>
                    <a:pt x="1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1"/>
            <p:cNvSpPr/>
            <p:nvPr/>
          </p:nvSpPr>
          <p:spPr>
            <a:xfrm>
              <a:off x="3994400" y="3353475"/>
              <a:ext cx="138650" cy="92825"/>
            </a:xfrm>
            <a:custGeom>
              <a:avLst/>
              <a:gdLst/>
              <a:ahLst/>
              <a:cxnLst/>
              <a:rect l="l" t="t" r="r" b="b"/>
              <a:pathLst>
                <a:path w="5546" h="3713" extrusionOk="0">
                  <a:moveTo>
                    <a:pt x="2674" y="1"/>
                  </a:moveTo>
                  <a:cubicBezTo>
                    <a:pt x="2621" y="1"/>
                    <a:pt x="2569" y="11"/>
                    <a:pt x="2519" y="14"/>
                  </a:cubicBezTo>
                  <a:cubicBezTo>
                    <a:pt x="2466" y="15"/>
                    <a:pt x="2416" y="23"/>
                    <a:pt x="2363" y="28"/>
                  </a:cubicBezTo>
                  <a:cubicBezTo>
                    <a:pt x="2313" y="32"/>
                    <a:pt x="2261" y="31"/>
                    <a:pt x="2210" y="38"/>
                  </a:cubicBezTo>
                  <a:cubicBezTo>
                    <a:pt x="2158" y="46"/>
                    <a:pt x="2104" y="51"/>
                    <a:pt x="2055" y="59"/>
                  </a:cubicBezTo>
                  <a:cubicBezTo>
                    <a:pt x="2004" y="69"/>
                    <a:pt x="1950" y="70"/>
                    <a:pt x="1901" y="82"/>
                  </a:cubicBezTo>
                  <a:cubicBezTo>
                    <a:pt x="1850" y="94"/>
                    <a:pt x="1799" y="104"/>
                    <a:pt x="1749" y="117"/>
                  </a:cubicBezTo>
                  <a:cubicBezTo>
                    <a:pt x="1699" y="132"/>
                    <a:pt x="1654" y="164"/>
                    <a:pt x="1605" y="180"/>
                  </a:cubicBezTo>
                  <a:cubicBezTo>
                    <a:pt x="1557" y="197"/>
                    <a:pt x="1508" y="215"/>
                    <a:pt x="1460" y="235"/>
                  </a:cubicBezTo>
                  <a:cubicBezTo>
                    <a:pt x="1411" y="255"/>
                    <a:pt x="1365" y="280"/>
                    <a:pt x="1319" y="300"/>
                  </a:cubicBezTo>
                  <a:cubicBezTo>
                    <a:pt x="1272" y="322"/>
                    <a:pt x="1229" y="350"/>
                    <a:pt x="1183" y="374"/>
                  </a:cubicBezTo>
                  <a:cubicBezTo>
                    <a:pt x="1135" y="398"/>
                    <a:pt x="1077" y="398"/>
                    <a:pt x="1032" y="425"/>
                  </a:cubicBezTo>
                  <a:cubicBezTo>
                    <a:pt x="989" y="450"/>
                    <a:pt x="960" y="504"/>
                    <a:pt x="917" y="531"/>
                  </a:cubicBezTo>
                  <a:cubicBezTo>
                    <a:pt x="874" y="561"/>
                    <a:pt x="831" y="590"/>
                    <a:pt x="790" y="620"/>
                  </a:cubicBezTo>
                  <a:cubicBezTo>
                    <a:pt x="750" y="651"/>
                    <a:pt x="691" y="661"/>
                    <a:pt x="651" y="694"/>
                  </a:cubicBezTo>
                  <a:cubicBezTo>
                    <a:pt x="611" y="728"/>
                    <a:pt x="576" y="766"/>
                    <a:pt x="538" y="802"/>
                  </a:cubicBezTo>
                  <a:cubicBezTo>
                    <a:pt x="499" y="837"/>
                    <a:pt x="467" y="877"/>
                    <a:pt x="432" y="915"/>
                  </a:cubicBezTo>
                  <a:cubicBezTo>
                    <a:pt x="396" y="953"/>
                    <a:pt x="376" y="1003"/>
                    <a:pt x="342" y="1043"/>
                  </a:cubicBezTo>
                  <a:cubicBezTo>
                    <a:pt x="309" y="1083"/>
                    <a:pt x="263" y="1112"/>
                    <a:pt x="233" y="1154"/>
                  </a:cubicBezTo>
                  <a:cubicBezTo>
                    <a:pt x="201" y="1196"/>
                    <a:pt x="176" y="1242"/>
                    <a:pt x="148" y="1286"/>
                  </a:cubicBezTo>
                  <a:cubicBezTo>
                    <a:pt x="120" y="1330"/>
                    <a:pt x="94" y="1376"/>
                    <a:pt x="69" y="1421"/>
                  </a:cubicBezTo>
                  <a:cubicBezTo>
                    <a:pt x="45" y="1467"/>
                    <a:pt x="21" y="1515"/>
                    <a:pt x="0" y="1561"/>
                  </a:cubicBezTo>
                  <a:cubicBezTo>
                    <a:pt x="23" y="1608"/>
                    <a:pt x="54" y="1654"/>
                    <a:pt x="75" y="1700"/>
                  </a:cubicBezTo>
                  <a:cubicBezTo>
                    <a:pt x="98" y="1748"/>
                    <a:pt x="117" y="1797"/>
                    <a:pt x="141" y="1843"/>
                  </a:cubicBezTo>
                  <a:cubicBezTo>
                    <a:pt x="165" y="1888"/>
                    <a:pt x="203" y="1927"/>
                    <a:pt x="231" y="1972"/>
                  </a:cubicBezTo>
                  <a:cubicBezTo>
                    <a:pt x="257" y="2015"/>
                    <a:pt x="267" y="2072"/>
                    <a:pt x="296" y="2116"/>
                  </a:cubicBezTo>
                  <a:cubicBezTo>
                    <a:pt x="324" y="2159"/>
                    <a:pt x="369" y="2193"/>
                    <a:pt x="399" y="2236"/>
                  </a:cubicBezTo>
                  <a:cubicBezTo>
                    <a:pt x="429" y="2278"/>
                    <a:pt x="461" y="2318"/>
                    <a:pt x="492" y="2359"/>
                  </a:cubicBezTo>
                  <a:cubicBezTo>
                    <a:pt x="526" y="2400"/>
                    <a:pt x="547" y="2450"/>
                    <a:pt x="581" y="2490"/>
                  </a:cubicBezTo>
                  <a:cubicBezTo>
                    <a:pt x="613" y="2530"/>
                    <a:pt x="662" y="2557"/>
                    <a:pt x="698" y="2594"/>
                  </a:cubicBezTo>
                  <a:cubicBezTo>
                    <a:pt x="733" y="2632"/>
                    <a:pt x="768" y="2669"/>
                    <a:pt x="806" y="2706"/>
                  </a:cubicBezTo>
                  <a:cubicBezTo>
                    <a:pt x="842" y="2742"/>
                    <a:pt x="880" y="2777"/>
                    <a:pt x="920" y="2812"/>
                  </a:cubicBezTo>
                  <a:cubicBezTo>
                    <a:pt x="958" y="2847"/>
                    <a:pt x="995" y="2884"/>
                    <a:pt x="1036" y="2916"/>
                  </a:cubicBezTo>
                  <a:cubicBezTo>
                    <a:pt x="1077" y="2948"/>
                    <a:pt x="1115" y="2984"/>
                    <a:pt x="1157" y="3014"/>
                  </a:cubicBezTo>
                  <a:cubicBezTo>
                    <a:pt x="1198" y="3045"/>
                    <a:pt x="1242" y="3074"/>
                    <a:pt x="1285" y="3103"/>
                  </a:cubicBezTo>
                  <a:cubicBezTo>
                    <a:pt x="1329" y="3130"/>
                    <a:pt x="1381" y="3147"/>
                    <a:pt x="1426" y="3172"/>
                  </a:cubicBezTo>
                  <a:cubicBezTo>
                    <a:pt x="1472" y="3197"/>
                    <a:pt x="1510" y="3236"/>
                    <a:pt x="1557" y="3260"/>
                  </a:cubicBezTo>
                  <a:cubicBezTo>
                    <a:pt x="1604" y="3285"/>
                    <a:pt x="1646" y="3316"/>
                    <a:pt x="1695" y="3338"/>
                  </a:cubicBezTo>
                  <a:cubicBezTo>
                    <a:pt x="1741" y="3358"/>
                    <a:pt x="1789" y="3380"/>
                    <a:pt x="1838" y="3400"/>
                  </a:cubicBezTo>
                  <a:cubicBezTo>
                    <a:pt x="1886" y="3419"/>
                    <a:pt x="1938" y="3431"/>
                    <a:pt x="1988" y="3448"/>
                  </a:cubicBezTo>
                  <a:cubicBezTo>
                    <a:pt x="2036" y="3465"/>
                    <a:pt x="2090" y="3474"/>
                    <a:pt x="2139" y="3489"/>
                  </a:cubicBezTo>
                  <a:cubicBezTo>
                    <a:pt x="2189" y="3504"/>
                    <a:pt x="2236" y="3532"/>
                    <a:pt x="2288" y="3544"/>
                  </a:cubicBezTo>
                  <a:cubicBezTo>
                    <a:pt x="2339" y="3557"/>
                    <a:pt x="2393" y="3558"/>
                    <a:pt x="2442" y="3569"/>
                  </a:cubicBezTo>
                  <a:cubicBezTo>
                    <a:pt x="2494" y="3581"/>
                    <a:pt x="2546" y="3584"/>
                    <a:pt x="2597" y="3595"/>
                  </a:cubicBezTo>
                  <a:cubicBezTo>
                    <a:pt x="2648" y="3606"/>
                    <a:pt x="2700" y="3614"/>
                    <a:pt x="2750" y="3624"/>
                  </a:cubicBezTo>
                  <a:cubicBezTo>
                    <a:pt x="2801" y="3632"/>
                    <a:pt x="2852" y="3647"/>
                    <a:pt x="2902" y="3654"/>
                  </a:cubicBezTo>
                  <a:cubicBezTo>
                    <a:pt x="2955" y="3661"/>
                    <a:pt x="3004" y="3675"/>
                    <a:pt x="3055" y="3681"/>
                  </a:cubicBezTo>
                  <a:cubicBezTo>
                    <a:pt x="3108" y="3687"/>
                    <a:pt x="3160" y="3690"/>
                    <a:pt x="3211" y="3695"/>
                  </a:cubicBezTo>
                  <a:cubicBezTo>
                    <a:pt x="3263" y="3699"/>
                    <a:pt x="3314" y="3709"/>
                    <a:pt x="3366" y="3711"/>
                  </a:cubicBezTo>
                  <a:cubicBezTo>
                    <a:pt x="3384" y="3712"/>
                    <a:pt x="3401" y="3713"/>
                    <a:pt x="3418" y="3713"/>
                  </a:cubicBezTo>
                  <a:cubicBezTo>
                    <a:pt x="3453" y="3713"/>
                    <a:pt x="3488" y="3711"/>
                    <a:pt x="3521" y="3711"/>
                  </a:cubicBezTo>
                  <a:cubicBezTo>
                    <a:pt x="3575" y="3711"/>
                    <a:pt x="3627" y="3698"/>
                    <a:pt x="3678" y="3696"/>
                  </a:cubicBezTo>
                  <a:cubicBezTo>
                    <a:pt x="3730" y="3696"/>
                    <a:pt x="3781" y="3695"/>
                    <a:pt x="3833" y="3692"/>
                  </a:cubicBezTo>
                  <a:cubicBezTo>
                    <a:pt x="3838" y="3691"/>
                    <a:pt x="3843" y="3691"/>
                    <a:pt x="3847" y="3691"/>
                  </a:cubicBezTo>
                  <a:cubicBezTo>
                    <a:pt x="3879" y="3691"/>
                    <a:pt x="3911" y="3693"/>
                    <a:pt x="3943" y="3693"/>
                  </a:cubicBezTo>
                  <a:cubicBezTo>
                    <a:pt x="3958" y="3693"/>
                    <a:pt x="3973" y="3693"/>
                    <a:pt x="3988" y="3692"/>
                  </a:cubicBezTo>
                  <a:cubicBezTo>
                    <a:pt x="4041" y="3687"/>
                    <a:pt x="4089" y="3665"/>
                    <a:pt x="4142" y="3659"/>
                  </a:cubicBezTo>
                  <a:cubicBezTo>
                    <a:pt x="4192" y="3650"/>
                    <a:pt x="4245" y="3642"/>
                    <a:pt x="4294" y="3632"/>
                  </a:cubicBezTo>
                  <a:cubicBezTo>
                    <a:pt x="4346" y="3624"/>
                    <a:pt x="4397" y="3620"/>
                    <a:pt x="4447" y="3610"/>
                  </a:cubicBezTo>
                  <a:cubicBezTo>
                    <a:pt x="4499" y="3600"/>
                    <a:pt x="4550" y="3595"/>
                    <a:pt x="4601" y="3583"/>
                  </a:cubicBezTo>
                  <a:cubicBezTo>
                    <a:pt x="4651" y="3569"/>
                    <a:pt x="4700" y="3556"/>
                    <a:pt x="4750" y="3540"/>
                  </a:cubicBezTo>
                  <a:cubicBezTo>
                    <a:pt x="4800" y="3526"/>
                    <a:pt x="4849" y="3505"/>
                    <a:pt x="4897" y="3489"/>
                  </a:cubicBezTo>
                  <a:cubicBezTo>
                    <a:pt x="4947" y="3472"/>
                    <a:pt x="4994" y="3453"/>
                    <a:pt x="5043" y="3435"/>
                  </a:cubicBezTo>
                  <a:cubicBezTo>
                    <a:pt x="5091" y="3414"/>
                    <a:pt x="5141" y="3400"/>
                    <a:pt x="5188" y="3378"/>
                  </a:cubicBezTo>
                  <a:cubicBezTo>
                    <a:pt x="5237" y="3357"/>
                    <a:pt x="5281" y="3335"/>
                    <a:pt x="5329" y="3314"/>
                  </a:cubicBezTo>
                  <a:cubicBezTo>
                    <a:pt x="5352" y="3268"/>
                    <a:pt x="5358" y="3214"/>
                    <a:pt x="5377" y="3168"/>
                  </a:cubicBezTo>
                  <a:cubicBezTo>
                    <a:pt x="5396" y="3121"/>
                    <a:pt x="5425" y="3077"/>
                    <a:pt x="5440" y="3029"/>
                  </a:cubicBezTo>
                  <a:cubicBezTo>
                    <a:pt x="5456" y="2978"/>
                    <a:pt x="5458" y="2927"/>
                    <a:pt x="5469" y="2878"/>
                  </a:cubicBezTo>
                  <a:cubicBezTo>
                    <a:pt x="5480" y="2827"/>
                    <a:pt x="5518" y="2783"/>
                    <a:pt x="5525" y="2732"/>
                  </a:cubicBezTo>
                  <a:cubicBezTo>
                    <a:pt x="5533" y="2680"/>
                    <a:pt x="5537" y="2629"/>
                    <a:pt x="5541" y="2577"/>
                  </a:cubicBezTo>
                  <a:cubicBezTo>
                    <a:pt x="5545" y="2526"/>
                    <a:pt x="5528" y="2474"/>
                    <a:pt x="5528" y="2423"/>
                  </a:cubicBezTo>
                  <a:cubicBezTo>
                    <a:pt x="5528" y="2371"/>
                    <a:pt x="5521" y="2322"/>
                    <a:pt x="5514" y="2270"/>
                  </a:cubicBezTo>
                  <a:cubicBezTo>
                    <a:pt x="5510" y="2219"/>
                    <a:pt x="5513" y="2167"/>
                    <a:pt x="5505" y="2117"/>
                  </a:cubicBezTo>
                  <a:cubicBezTo>
                    <a:pt x="5498" y="2067"/>
                    <a:pt x="5486" y="2018"/>
                    <a:pt x="5475" y="1967"/>
                  </a:cubicBezTo>
                  <a:cubicBezTo>
                    <a:pt x="5464" y="1917"/>
                    <a:pt x="5465" y="1863"/>
                    <a:pt x="5451" y="1814"/>
                  </a:cubicBezTo>
                  <a:cubicBezTo>
                    <a:pt x="5435" y="1765"/>
                    <a:pt x="5404" y="1722"/>
                    <a:pt x="5385" y="1674"/>
                  </a:cubicBezTo>
                  <a:cubicBezTo>
                    <a:pt x="5367" y="1626"/>
                    <a:pt x="5354" y="1577"/>
                    <a:pt x="5332" y="1530"/>
                  </a:cubicBezTo>
                  <a:cubicBezTo>
                    <a:pt x="5312" y="1482"/>
                    <a:pt x="5280" y="1442"/>
                    <a:pt x="5256" y="1396"/>
                  </a:cubicBezTo>
                  <a:cubicBezTo>
                    <a:pt x="5232" y="1351"/>
                    <a:pt x="5201" y="1309"/>
                    <a:pt x="5174" y="1267"/>
                  </a:cubicBezTo>
                  <a:cubicBezTo>
                    <a:pt x="5147" y="1222"/>
                    <a:pt x="5135" y="1167"/>
                    <a:pt x="5104" y="1127"/>
                  </a:cubicBezTo>
                  <a:cubicBezTo>
                    <a:pt x="5074" y="1086"/>
                    <a:pt x="5026" y="1058"/>
                    <a:pt x="4992" y="1020"/>
                  </a:cubicBezTo>
                  <a:cubicBezTo>
                    <a:pt x="4960" y="982"/>
                    <a:pt x="4939" y="930"/>
                    <a:pt x="4905" y="892"/>
                  </a:cubicBezTo>
                  <a:cubicBezTo>
                    <a:pt x="4870" y="856"/>
                    <a:pt x="4822" y="831"/>
                    <a:pt x="4785" y="796"/>
                  </a:cubicBezTo>
                  <a:cubicBezTo>
                    <a:pt x="4747" y="760"/>
                    <a:pt x="4718" y="716"/>
                    <a:pt x="4678" y="682"/>
                  </a:cubicBezTo>
                  <a:cubicBezTo>
                    <a:pt x="4639" y="649"/>
                    <a:pt x="4593" y="621"/>
                    <a:pt x="4553" y="591"/>
                  </a:cubicBezTo>
                  <a:cubicBezTo>
                    <a:pt x="4511" y="561"/>
                    <a:pt x="4464" y="538"/>
                    <a:pt x="4421" y="510"/>
                  </a:cubicBezTo>
                  <a:cubicBezTo>
                    <a:pt x="4379" y="481"/>
                    <a:pt x="4339" y="445"/>
                    <a:pt x="4295" y="420"/>
                  </a:cubicBezTo>
                  <a:cubicBezTo>
                    <a:pt x="4252" y="395"/>
                    <a:pt x="4198" y="384"/>
                    <a:pt x="4154" y="359"/>
                  </a:cubicBezTo>
                  <a:cubicBezTo>
                    <a:pt x="4108" y="335"/>
                    <a:pt x="4066" y="301"/>
                    <a:pt x="4020" y="281"/>
                  </a:cubicBezTo>
                  <a:cubicBezTo>
                    <a:pt x="3974" y="261"/>
                    <a:pt x="3924" y="249"/>
                    <a:pt x="3875" y="231"/>
                  </a:cubicBezTo>
                  <a:cubicBezTo>
                    <a:pt x="3828" y="213"/>
                    <a:pt x="3778" y="198"/>
                    <a:pt x="3730" y="183"/>
                  </a:cubicBezTo>
                  <a:cubicBezTo>
                    <a:pt x="3681" y="166"/>
                    <a:pt x="3633" y="149"/>
                    <a:pt x="3582" y="135"/>
                  </a:cubicBezTo>
                  <a:cubicBezTo>
                    <a:pt x="3534" y="122"/>
                    <a:pt x="3483" y="114"/>
                    <a:pt x="3433" y="101"/>
                  </a:cubicBezTo>
                  <a:cubicBezTo>
                    <a:pt x="3382" y="89"/>
                    <a:pt x="3332" y="76"/>
                    <a:pt x="3283" y="68"/>
                  </a:cubicBezTo>
                  <a:cubicBezTo>
                    <a:pt x="3233" y="58"/>
                    <a:pt x="3182" y="52"/>
                    <a:pt x="3131" y="45"/>
                  </a:cubicBezTo>
                  <a:cubicBezTo>
                    <a:pt x="3082" y="38"/>
                    <a:pt x="3033" y="11"/>
                    <a:pt x="2981" y="7"/>
                  </a:cubicBezTo>
                  <a:cubicBezTo>
                    <a:pt x="2976" y="6"/>
                    <a:pt x="2970" y="6"/>
                    <a:pt x="2964" y="6"/>
                  </a:cubicBezTo>
                  <a:cubicBezTo>
                    <a:pt x="2923" y="6"/>
                    <a:pt x="2879" y="19"/>
                    <a:pt x="2836" y="19"/>
                  </a:cubicBezTo>
                  <a:cubicBezTo>
                    <a:pt x="2833" y="19"/>
                    <a:pt x="2830" y="19"/>
                    <a:pt x="2827" y="19"/>
                  </a:cubicBezTo>
                  <a:cubicBezTo>
                    <a:pt x="2777" y="17"/>
                    <a:pt x="2726" y="1"/>
                    <a:pt x="26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1"/>
            <p:cNvSpPr/>
            <p:nvPr/>
          </p:nvSpPr>
          <p:spPr>
            <a:xfrm>
              <a:off x="3985400" y="3299150"/>
              <a:ext cx="194525" cy="77225"/>
            </a:xfrm>
            <a:custGeom>
              <a:avLst/>
              <a:gdLst/>
              <a:ahLst/>
              <a:cxnLst/>
              <a:rect l="l" t="t" r="r" b="b"/>
              <a:pathLst>
                <a:path w="7781" h="3089" extrusionOk="0">
                  <a:moveTo>
                    <a:pt x="654" y="1"/>
                  </a:moveTo>
                  <a:cubicBezTo>
                    <a:pt x="652" y="1"/>
                    <a:pt x="649" y="1"/>
                    <a:pt x="646" y="1"/>
                  </a:cubicBezTo>
                  <a:cubicBezTo>
                    <a:pt x="595" y="2"/>
                    <a:pt x="543" y="20"/>
                    <a:pt x="492" y="20"/>
                  </a:cubicBezTo>
                  <a:cubicBezTo>
                    <a:pt x="440" y="22"/>
                    <a:pt x="389" y="35"/>
                    <a:pt x="337" y="37"/>
                  </a:cubicBezTo>
                  <a:cubicBezTo>
                    <a:pt x="334" y="37"/>
                    <a:pt x="331" y="37"/>
                    <a:pt x="328" y="37"/>
                  </a:cubicBezTo>
                  <a:cubicBezTo>
                    <a:pt x="286" y="37"/>
                    <a:pt x="245" y="31"/>
                    <a:pt x="202" y="31"/>
                  </a:cubicBezTo>
                  <a:cubicBezTo>
                    <a:pt x="196" y="31"/>
                    <a:pt x="191" y="31"/>
                    <a:pt x="185" y="31"/>
                  </a:cubicBezTo>
                  <a:cubicBezTo>
                    <a:pt x="171" y="81"/>
                    <a:pt x="141" y="122"/>
                    <a:pt x="129" y="168"/>
                  </a:cubicBezTo>
                  <a:cubicBezTo>
                    <a:pt x="117" y="219"/>
                    <a:pt x="124" y="271"/>
                    <a:pt x="113" y="318"/>
                  </a:cubicBezTo>
                  <a:cubicBezTo>
                    <a:pt x="101" y="368"/>
                    <a:pt x="88" y="416"/>
                    <a:pt x="79" y="464"/>
                  </a:cubicBezTo>
                  <a:cubicBezTo>
                    <a:pt x="68" y="516"/>
                    <a:pt x="52" y="562"/>
                    <a:pt x="43" y="609"/>
                  </a:cubicBezTo>
                  <a:cubicBezTo>
                    <a:pt x="33" y="661"/>
                    <a:pt x="43" y="712"/>
                    <a:pt x="37" y="760"/>
                  </a:cubicBezTo>
                  <a:cubicBezTo>
                    <a:pt x="29" y="813"/>
                    <a:pt x="19" y="861"/>
                    <a:pt x="15" y="909"/>
                  </a:cubicBezTo>
                  <a:cubicBezTo>
                    <a:pt x="10" y="963"/>
                    <a:pt x="2" y="1010"/>
                    <a:pt x="2" y="1057"/>
                  </a:cubicBezTo>
                  <a:cubicBezTo>
                    <a:pt x="1" y="1110"/>
                    <a:pt x="7" y="1160"/>
                    <a:pt x="9" y="1206"/>
                  </a:cubicBezTo>
                  <a:cubicBezTo>
                    <a:pt x="14" y="1261"/>
                    <a:pt x="16" y="1310"/>
                    <a:pt x="27" y="1354"/>
                  </a:cubicBezTo>
                  <a:cubicBezTo>
                    <a:pt x="39" y="1408"/>
                    <a:pt x="49" y="1461"/>
                    <a:pt x="71" y="1498"/>
                  </a:cubicBezTo>
                  <a:cubicBezTo>
                    <a:pt x="91" y="1548"/>
                    <a:pt x="135" y="1578"/>
                    <a:pt x="176" y="1599"/>
                  </a:cubicBezTo>
                  <a:cubicBezTo>
                    <a:pt x="192" y="1607"/>
                    <a:pt x="243" y="1624"/>
                    <a:pt x="322" y="1647"/>
                  </a:cubicBezTo>
                  <a:cubicBezTo>
                    <a:pt x="362" y="1659"/>
                    <a:pt x="409" y="1683"/>
                    <a:pt x="467" y="1698"/>
                  </a:cubicBezTo>
                  <a:cubicBezTo>
                    <a:pt x="512" y="1710"/>
                    <a:pt x="566" y="1699"/>
                    <a:pt x="621" y="1715"/>
                  </a:cubicBezTo>
                  <a:cubicBezTo>
                    <a:pt x="668" y="1727"/>
                    <a:pt x="712" y="1760"/>
                    <a:pt x="764" y="1774"/>
                  </a:cubicBezTo>
                  <a:cubicBezTo>
                    <a:pt x="810" y="1786"/>
                    <a:pt x="858" y="1805"/>
                    <a:pt x="910" y="1817"/>
                  </a:cubicBezTo>
                  <a:cubicBezTo>
                    <a:pt x="959" y="1828"/>
                    <a:pt x="1008" y="1837"/>
                    <a:pt x="1060" y="1851"/>
                  </a:cubicBezTo>
                  <a:cubicBezTo>
                    <a:pt x="1109" y="1863"/>
                    <a:pt x="1159" y="1872"/>
                    <a:pt x="1209" y="1884"/>
                  </a:cubicBezTo>
                  <a:cubicBezTo>
                    <a:pt x="1258" y="1897"/>
                    <a:pt x="1306" y="1910"/>
                    <a:pt x="1358" y="1923"/>
                  </a:cubicBezTo>
                  <a:cubicBezTo>
                    <a:pt x="1407" y="1935"/>
                    <a:pt x="1455" y="1956"/>
                    <a:pt x="1505" y="1969"/>
                  </a:cubicBezTo>
                  <a:cubicBezTo>
                    <a:pt x="1553" y="1981"/>
                    <a:pt x="1606" y="1987"/>
                    <a:pt x="1655" y="2000"/>
                  </a:cubicBezTo>
                  <a:cubicBezTo>
                    <a:pt x="1704" y="2012"/>
                    <a:pt x="1752" y="2030"/>
                    <a:pt x="1802" y="2042"/>
                  </a:cubicBezTo>
                  <a:cubicBezTo>
                    <a:pt x="1817" y="2046"/>
                    <a:pt x="1833" y="2047"/>
                    <a:pt x="1850" y="2047"/>
                  </a:cubicBezTo>
                  <a:cubicBezTo>
                    <a:pt x="1869" y="2047"/>
                    <a:pt x="1888" y="2046"/>
                    <a:pt x="1907" y="2046"/>
                  </a:cubicBezTo>
                  <a:cubicBezTo>
                    <a:pt x="1924" y="2046"/>
                    <a:pt x="1941" y="2047"/>
                    <a:pt x="1958" y="2050"/>
                  </a:cubicBezTo>
                  <a:cubicBezTo>
                    <a:pt x="2006" y="2063"/>
                    <a:pt x="2056" y="2078"/>
                    <a:pt x="2106" y="2090"/>
                  </a:cubicBezTo>
                  <a:cubicBezTo>
                    <a:pt x="2154" y="2102"/>
                    <a:pt x="2201" y="2128"/>
                    <a:pt x="2251" y="2140"/>
                  </a:cubicBezTo>
                  <a:cubicBezTo>
                    <a:pt x="2302" y="2152"/>
                    <a:pt x="2354" y="2150"/>
                    <a:pt x="2405" y="2161"/>
                  </a:cubicBezTo>
                  <a:cubicBezTo>
                    <a:pt x="2455" y="2173"/>
                    <a:pt x="2503" y="2187"/>
                    <a:pt x="2553" y="2199"/>
                  </a:cubicBezTo>
                  <a:cubicBezTo>
                    <a:pt x="2602" y="2211"/>
                    <a:pt x="2654" y="2216"/>
                    <a:pt x="2704" y="2227"/>
                  </a:cubicBezTo>
                  <a:cubicBezTo>
                    <a:pt x="2754" y="2239"/>
                    <a:pt x="2799" y="2273"/>
                    <a:pt x="2848" y="2285"/>
                  </a:cubicBezTo>
                  <a:cubicBezTo>
                    <a:pt x="2898" y="2297"/>
                    <a:pt x="2945" y="2316"/>
                    <a:pt x="2995" y="2327"/>
                  </a:cubicBezTo>
                  <a:cubicBezTo>
                    <a:pt x="3044" y="2339"/>
                    <a:pt x="3098" y="2335"/>
                    <a:pt x="3147" y="2347"/>
                  </a:cubicBezTo>
                  <a:cubicBezTo>
                    <a:pt x="3198" y="2359"/>
                    <a:pt x="3248" y="2365"/>
                    <a:pt x="3298" y="2377"/>
                  </a:cubicBezTo>
                  <a:cubicBezTo>
                    <a:pt x="3347" y="2390"/>
                    <a:pt x="3399" y="2393"/>
                    <a:pt x="3449" y="2403"/>
                  </a:cubicBezTo>
                  <a:cubicBezTo>
                    <a:pt x="3499" y="2415"/>
                    <a:pt x="3547" y="2433"/>
                    <a:pt x="3598" y="2445"/>
                  </a:cubicBezTo>
                  <a:cubicBezTo>
                    <a:pt x="3648" y="2457"/>
                    <a:pt x="3692" y="2486"/>
                    <a:pt x="3743" y="2499"/>
                  </a:cubicBezTo>
                  <a:cubicBezTo>
                    <a:pt x="3793" y="2511"/>
                    <a:pt x="3843" y="2520"/>
                    <a:pt x="3892" y="2532"/>
                  </a:cubicBezTo>
                  <a:cubicBezTo>
                    <a:pt x="3943" y="2545"/>
                    <a:pt x="3995" y="2541"/>
                    <a:pt x="4046" y="2552"/>
                  </a:cubicBezTo>
                  <a:cubicBezTo>
                    <a:pt x="4096" y="2564"/>
                    <a:pt x="4143" y="2588"/>
                    <a:pt x="4193" y="2599"/>
                  </a:cubicBezTo>
                  <a:cubicBezTo>
                    <a:pt x="4242" y="2611"/>
                    <a:pt x="4294" y="2618"/>
                    <a:pt x="4344" y="2631"/>
                  </a:cubicBezTo>
                  <a:cubicBezTo>
                    <a:pt x="4394" y="2643"/>
                    <a:pt x="4443" y="2654"/>
                    <a:pt x="4494" y="2666"/>
                  </a:cubicBezTo>
                  <a:cubicBezTo>
                    <a:pt x="4544" y="2675"/>
                    <a:pt x="4594" y="2694"/>
                    <a:pt x="4642" y="2704"/>
                  </a:cubicBezTo>
                  <a:cubicBezTo>
                    <a:pt x="4659" y="2708"/>
                    <a:pt x="4676" y="2709"/>
                    <a:pt x="4694" y="2709"/>
                  </a:cubicBezTo>
                  <a:cubicBezTo>
                    <a:pt x="4713" y="2709"/>
                    <a:pt x="4732" y="2708"/>
                    <a:pt x="4751" y="2708"/>
                  </a:cubicBezTo>
                  <a:cubicBezTo>
                    <a:pt x="4767" y="2708"/>
                    <a:pt x="4783" y="2709"/>
                    <a:pt x="4798" y="2712"/>
                  </a:cubicBezTo>
                  <a:cubicBezTo>
                    <a:pt x="4848" y="2723"/>
                    <a:pt x="4894" y="2758"/>
                    <a:pt x="4944" y="2769"/>
                  </a:cubicBezTo>
                  <a:cubicBezTo>
                    <a:pt x="4993" y="2780"/>
                    <a:pt x="5045" y="2787"/>
                    <a:pt x="5095" y="2797"/>
                  </a:cubicBezTo>
                  <a:cubicBezTo>
                    <a:pt x="5145" y="2807"/>
                    <a:pt x="5198" y="2809"/>
                    <a:pt x="5246" y="2820"/>
                  </a:cubicBezTo>
                  <a:cubicBezTo>
                    <a:pt x="5297" y="2830"/>
                    <a:pt x="5349" y="2833"/>
                    <a:pt x="5398" y="2844"/>
                  </a:cubicBezTo>
                  <a:cubicBezTo>
                    <a:pt x="5449" y="2855"/>
                    <a:pt x="5497" y="2874"/>
                    <a:pt x="5546" y="2885"/>
                  </a:cubicBezTo>
                  <a:cubicBezTo>
                    <a:pt x="5598" y="2896"/>
                    <a:pt x="5649" y="2897"/>
                    <a:pt x="5699" y="2907"/>
                  </a:cubicBezTo>
                  <a:cubicBezTo>
                    <a:pt x="5750" y="2916"/>
                    <a:pt x="5800" y="2929"/>
                    <a:pt x="5848" y="2939"/>
                  </a:cubicBezTo>
                  <a:cubicBezTo>
                    <a:pt x="5901" y="2950"/>
                    <a:pt x="5949" y="2973"/>
                    <a:pt x="5997" y="2983"/>
                  </a:cubicBezTo>
                  <a:cubicBezTo>
                    <a:pt x="6051" y="2994"/>
                    <a:pt x="6100" y="3000"/>
                    <a:pt x="6149" y="3010"/>
                  </a:cubicBezTo>
                  <a:cubicBezTo>
                    <a:pt x="6202" y="3018"/>
                    <a:pt x="6251" y="3035"/>
                    <a:pt x="6299" y="3044"/>
                  </a:cubicBezTo>
                  <a:cubicBezTo>
                    <a:pt x="6315" y="3046"/>
                    <a:pt x="6330" y="3047"/>
                    <a:pt x="6346" y="3047"/>
                  </a:cubicBezTo>
                  <a:cubicBezTo>
                    <a:pt x="6371" y="3047"/>
                    <a:pt x="6395" y="3045"/>
                    <a:pt x="6419" y="3045"/>
                  </a:cubicBezTo>
                  <a:cubicBezTo>
                    <a:pt x="6430" y="3045"/>
                    <a:pt x="6442" y="3046"/>
                    <a:pt x="6453" y="3047"/>
                  </a:cubicBezTo>
                  <a:cubicBezTo>
                    <a:pt x="6511" y="3056"/>
                    <a:pt x="6557" y="3082"/>
                    <a:pt x="6602" y="3086"/>
                  </a:cubicBezTo>
                  <a:cubicBezTo>
                    <a:pt x="6616" y="3088"/>
                    <a:pt x="6630" y="3089"/>
                    <a:pt x="6642" y="3089"/>
                  </a:cubicBezTo>
                  <a:cubicBezTo>
                    <a:pt x="6690" y="3089"/>
                    <a:pt x="6727" y="3078"/>
                    <a:pt x="6753" y="3078"/>
                  </a:cubicBezTo>
                  <a:cubicBezTo>
                    <a:pt x="6804" y="3076"/>
                    <a:pt x="6853" y="3068"/>
                    <a:pt x="6905" y="3052"/>
                  </a:cubicBezTo>
                  <a:cubicBezTo>
                    <a:pt x="6953" y="3035"/>
                    <a:pt x="7009" y="3030"/>
                    <a:pt x="7054" y="3001"/>
                  </a:cubicBezTo>
                  <a:cubicBezTo>
                    <a:pt x="7096" y="2975"/>
                    <a:pt x="7136" y="2937"/>
                    <a:pt x="7177" y="2901"/>
                  </a:cubicBezTo>
                  <a:cubicBezTo>
                    <a:pt x="7215" y="2867"/>
                    <a:pt x="7245" y="2823"/>
                    <a:pt x="7280" y="2781"/>
                  </a:cubicBezTo>
                  <a:cubicBezTo>
                    <a:pt x="7313" y="2741"/>
                    <a:pt x="7348" y="2703"/>
                    <a:pt x="7379" y="2658"/>
                  </a:cubicBezTo>
                  <a:cubicBezTo>
                    <a:pt x="7409" y="2616"/>
                    <a:pt x="7435" y="2570"/>
                    <a:pt x="7462" y="2523"/>
                  </a:cubicBezTo>
                  <a:cubicBezTo>
                    <a:pt x="7487" y="2479"/>
                    <a:pt x="7511" y="2432"/>
                    <a:pt x="7534" y="2383"/>
                  </a:cubicBezTo>
                  <a:cubicBezTo>
                    <a:pt x="7555" y="2337"/>
                    <a:pt x="7568" y="2287"/>
                    <a:pt x="7589" y="2237"/>
                  </a:cubicBezTo>
                  <a:cubicBezTo>
                    <a:pt x="7607" y="2188"/>
                    <a:pt x="7623" y="2140"/>
                    <a:pt x="7640" y="2089"/>
                  </a:cubicBezTo>
                  <a:cubicBezTo>
                    <a:pt x="7656" y="2038"/>
                    <a:pt x="7669" y="1989"/>
                    <a:pt x="7681" y="1938"/>
                  </a:cubicBezTo>
                  <a:cubicBezTo>
                    <a:pt x="7694" y="1887"/>
                    <a:pt x="7716" y="1838"/>
                    <a:pt x="7726" y="1786"/>
                  </a:cubicBezTo>
                  <a:cubicBezTo>
                    <a:pt x="7737" y="1734"/>
                    <a:pt x="7756" y="1685"/>
                    <a:pt x="7765" y="1631"/>
                  </a:cubicBezTo>
                  <a:cubicBezTo>
                    <a:pt x="7772" y="1580"/>
                    <a:pt x="7774" y="1522"/>
                    <a:pt x="7780" y="1469"/>
                  </a:cubicBezTo>
                  <a:cubicBezTo>
                    <a:pt x="7740" y="1444"/>
                    <a:pt x="7683" y="1429"/>
                    <a:pt x="7639" y="1401"/>
                  </a:cubicBezTo>
                  <a:cubicBezTo>
                    <a:pt x="7596" y="1377"/>
                    <a:pt x="7560" y="1336"/>
                    <a:pt x="7513" y="1312"/>
                  </a:cubicBezTo>
                  <a:cubicBezTo>
                    <a:pt x="7469" y="1290"/>
                    <a:pt x="7415" y="1284"/>
                    <a:pt x="7367" y="1259"/>
                  </a:cubicBezTo>
                  <a:cubicBezTo>
                    <a:pt x="7324" y="1236"/>
                    <a:pt x="7283" y="1203"/>
                    <a:pt x="7235" y="1181"/>
                  </a:cubicBezTo>
                  <a:cubicBezTo>
                    <a:pt x="7190" y="1159"/>
                    <a:pt x="7144" y="1136"/>
                    <a:pt x="7098" y="1115"/>
                  </a:cubicBezTo>
                  <a:cubicBezTo>
                    <a:pt x="7052" y="1096"/>
                    <a:pt x="7009" y="1068"/>
                    <a:pt x="6960" y="1048"/>
                  </a:cubicBezTo>
                  <a:cubicBezTo>
                    <a:pt x="6913" y="1027"/>
                    <a:pt x="6857" y="1031"/>
                    <a:pt x="6809" y="1011"/>
                  </a:cubicBezTo>
                  <a:cubicBezTo>
                    <a:pt x="6762" y="993"/>
                    <a:pt x="6714" y="972"/>
                    <a:pt x="6666" y="953"/>
                  </a:cubicBezTo>
                  <a:cubicBezTo>
                    <a:pt x="6620" y="935"/>
                    <a:pt x="6580" y="896"/>
                    <a:pt x="6530" y="878"/>
                  </a:cubicBezTo>
                  <a:cubicBezTo>
                    <a:pt x="6483" y="861"/>
                    <a:pt x="6427" y="863"/>
                    <a:pt x="6379" y="848"/>
                  </a:cubicBezTo>
                  <a:cubicBezTo>
                    <a:pt x="6332" y="831"/>
                    <a:pt x="6281" y="820"/>
                    <a:pt x="6232" y="803"/>
                  </a:cubicBezTo>
                  <a:cubicBezTo>
                    <a:pt x="6184" y="788"/>
                    <a:pt x="6138" y="765"/>
                    <a:pt x="6088" y="751"/>
                  </a:cubicBezTo>
                  <a:cubicBezTo>
                    <a:pt x="6040" y="735"/>
                    <a:pt x="5991" y="720"/>
                    <a:pt x="5942" y="705"/>
                  </a:cubicBezTo>
                  <a:cubicBezTo>
                    <a:pt x="5893" y="690"/>
                    <a:pt x="5847" y="661"/>
                    <a:pt x="5799" y="648"/>
                  </a:cubicBezTo>
                  <a:cubicBezTo>
                    <a:pt x="5750" y="633"/>
                    <a:pt x="5701" y="619"/>
                    <a:pt x="5652" y="605"/>
                  </a:cubicBezTo>
                  <a:cubicBezTo>
                    <a:pt x="5604" y="591"/>
                    <a:pt x="5552" y="587"/>
                    <a:pt x="5502" y="573"/>
                  </a:cubicBezTo>
                  <a:cubicBezTo>
                    <a:pt x="5454" y="559"/>
                    <a:pt x="5405" y="539"/>
                    <a:pt x="5355" y="525"/>
                  </a:cubicBezTo>
                  <a:cubicBezTo>
                    <a:pt x="5307" y="513"/>
                    <a:pt x="5254" y="511"/>
                    <a:pt x="5204" y="499"/>
                  </a:cubicBezTo>
                  <a:cubicBezTo>
                    <a:pt x="5156" y="487"/>
                    <a:pt x="5104" y="481"/>
                    <a:pt x="5054" y="469"/>
                  </a:cubicBezTo>
                  <a:cubicBezTo>
                    <a:pt x="5004" y="456"/>
                    <a:pt x="4958" y="429"/>
                    <a:pt x="4909" y="419"/>
                  </a:cubicBezTo>
                  <a:cubicBezTo>
                    <a:pt x="4859" y="408"/>
                    <a:pt x="4807" y="404"/>
                    <a:pt x="4757" y="395"/>
                  </a:cubicBezTo>
                  <a:cubicBezTo>
                    <a:pt x="4707" y="384"/>
                    <a:pt x="4660" y="360"/>
                    <a:pt x="4611" y="349"/>
                  </a:cubicBezTo>
                  <a:cubicBezTo>
                    <a:pt x="4561" y="338"/>
                    <a:pt x="4509" y="338"/>
                    <a:pt x="4459" y="329"/>
                  </a:cubicBezTo>
                  <a:cubicBezTo>
                    <a:pt x="4410" y="320"/>
                    <a:pt x="4359" y="306"/>
                    <a:pt x="4309" y="298"/>
                  </a:cubicBezTo>
                  <a:cubicBezTo>
                    <a:pt x="4296" y="295"/>
                    <a:pt x="4283" y="294"/>
                    <a:pt x="4270" y="294"/>
                  </a:cubicBezTo>
                  <a:cubicBezTo>
                    <a:pt x="4245" y="294"/>
                    <a:pt x="4219" y="297"/>
                    <a:pt x="4194" y="297"/>
                  </a:cubicBezTo>
                  <a:cubicBezTo>
                    <a:pt x="4181" y="297"/>
                    <a:pt x="4168" y="297"/>
                    <a:pt x="4155" y="294"/>
                  </a:cubicBezTo>
                  <a:cubicBezTo>
                    <a:pt x="4104" y="286"/>
                    <a:pt x="4058" y="259"/>
                    <a:pt x="4006" y="251"/>
                  </a:cubicBezTo>
                  <a:cubicBezTo>
                    <a:pt x="3957" y="243"/>
                    <a:pt x="3903" y="247"/>
                    <a:pt x="3854" y="240"/>
                  </a:cubicBezTo>
                  <a:cubicBezTo>
                    <a:pt x="3804" y="232"/>
                    <a:pt x="3755" y="208"/>
                    <a:pt x="3705" y="201"/>
                  </a:cubicBezTo>
                  <a:cubicBezTo>
                    <a:pt x="3655" y="192"/>
                    <a:pt x="3605" y="180"/>
                    <a:pt x="3553" y="173"/>
                  </a:cubicBezTo>
                  <a:cubicBezTo>
                    <a:pt x="3504" y="166"/>
                    <a:pt x="3450" y="167"/>
                    <a:pt x="3401" y="161"/>
                  </a:cubicBezTo>
                  <a:cubicBezTo>
                    <a:pt x="3351" y="155"/>
                    <a:pt x="3298" y="158"/>
                    <a:pt x="3248" y="152"/>
                  </a:cubicBezTo>
                  <a:cubicBezTo>
                    <a:pt x="3198" y="146"/>
                    <a:pt x="3145" y="150"/>
                    <a:pt x="3095" y="144"/>
                  </a:cubicBezTo>
                  <a:cubicBezTo>
                    <a:pt x="3044" y="138"/>
                    <a:pt x="2994" y="129"/>
                    <a:pt x="2944" y="123"/>
                  </a:cubicBezTo>
                  <a:cubicBezTo>
                    <a:pt x="2893" y="118"/>
                    <a:pt x="2843" y="108"/>
                    <a:pt x="2793" y="104"/>
                  </a:cubicBezTo>
                  <a:cubicBezTo>
                    <a:pt x="2742" y="99"/>
                    <a:pt x="2692" y="87"/>
                    <a:pt x="2641" y="82"/>
                  </a:cubicBezTo>
                  <a:cubicBezTo>
                    <a:pt x="2590" y="77"/>
                    <a:pt x="2539" y="76"/>
                    <a:pt x="2487" y="71"/>
                  </a:cubicBezTo>
                  <a:cubicBezTo>
                    <a:pt x="2438" y="68"/>
                    <a:pt x="2387" y="53"/>
                    <a:pt x="2336" y="51"/>
                  </a:cubicBezTo>
                  <a:cubicBezTo>
                    <a:pt x="2285" y="47"/>
                    <a:pt x="2235" y="47"/>
                    <a:pt x="2183" y="43"/>
                  </a:cubicBezTo>
                  <a:cubicBezTo>
                    <a:pt x="2132" y="40"/>
                    <a:pt x="2082" y="29"/>
                    <a:pt x="2031" y="26"/>
                  </a:cubicBezTo>
                  <a:cubicBezTo>
                    <a:pt x="2025" y="26"/>
                    <a:pt x="2019" y="26"/>
                    <a:pt x="2013" y="26"/>
                  </a:cubicBezTo>
                  <a:cubicBezTo>
                    <a:pt x="1971" y="26"/>
                    <a:pt x="1930" y="35"/>
                    <a:pt x="1888" y="35"/>
                  </a:cubicBezTo>
                  <a:cubicBezTo>
                    <a:pt x="1884" y="35"/>
                    <a:pt x="1880" y="35"/>
                    <a:pt x="1876" y="35"/>
                  </a:cubicBezTo>
                  <a:cubicBezTo>
                    <a:pt x="1825" y="32"/>
                    <a:pt x="1775" y="17"/>
                    <a:pt x="1723" y="16"/>
                  </a:cubicBezTo>
                  <a:cubicBezTo>
                    <a:pt x="1672" y="14"/>
                    <a:pt x="1620" y="14"/>
                    <a:pt x="1569" y="13"/>
                  </a:cubicBezTo>
                  <a:cubicBezTo>
                    <a:pt x="1517" y="11"/>
                    <a:pt x="1467" y="7"/>
                    <a:pt x="1415" y="5"/>
                  </a:cubicBezTo>
                  <a:cubicBezTo>
                    <a:pt x="1414" y="5"/>
                    <a:pt x="1412" y="5"/>
                    <a:pt x="1410" y="5"/>
                  </a:cubicBezTo>
                  <a:cubicBezTo>
                    <a:pt x="1361" y="5"/>
                    <a:pt x="1311" y="20"/>
                    <a:pt x="1262" y="20"/>
                  </a:cubicBezTo>
                  <a:cubicBezTo>
                    <a:pt x="1209" y="19"/>
                    <a:pt x="1159" y="19"/>
                    <a:pt x="1109" y="19"/>
                  </a:cubicBezTo>
                  <a:cubicBezTo>
                    <a:pt x="1057" y="19"/>
                    <a:pt x="1006" y="22"/>
                    <a:pt x="954" y="22"/>
                  </a:cubicBezTo>
                  <a:cubicBezTo>
                    <a:pt x="903" y="22"/>
                    <a:pt x="852" y="20"/>
                    <a:pt x="801" y="20"/>
                  </a:cubicBezTo>
                  <a:cubicBezTo>
                    <a:pt x="752" y="20"/>
                    <a:pt x="704" y="1"/>
                    <a:pt x="6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1"/>
            <p:cNvSpPr/>
            <p:nvPr/>
          </p:nvSpPr>
          <p:spPr>
            <a:xfrm>
              <a:off x="3727200" y="3053000"/>
              <a:ext cx="131875" cy="229400"/>
            </a:xfrm>
            <a:custGeom>
              <a:avLst/>
              <a:gdLst/>
              <a:ahLst/>
              <a:cxnLst/>
              <a:rect l="l" t="t" r="r" b="b"/>
              <a:pathLst>
                <a:path w="5275" h="9176" extrusionOk="0">
                  <a:moveTo>
                    <a:pt x="2640" y="1"/>
                  </a:moveTo>
                  <a:cubicBezTo>
                    <a:pt x="2588" y="1"/>
                    <a:pt x="2537" y="15"/>
                    <a:pt x="2485" y="20"/>
                  </a:cubicBezTo>
                  <a:cubicBezTo>
                    <a:pt x="2434" y="26"/>
                    <a:pt x="2384" y="38"/>
                    <a:pt x="2332" y="49"/>
                  </a:cubicBezTo>
                  <a:cubicBezTo>
                    <a:pt x="2282" y="60"/>
                    <a:pt x="2228" y="57"/>
                    <a:pt x="2178" y="72"/>
                  </a:cubicBezTo>
                  <a:cubicBezTo>
                    <a:pt x="2127" y="87"/>
                    <a:pt x="2078" y="103"/>
                    <a:pt x="2029" y="122"/>
                  </a:cubicBezTo>
                  <a:cubicBezTo>
                    <a:pt x="1981" y="141"/>
                    <a:pt x="1946" y="189"/>
                    <a:pt x="1900" y="213"/>
                  </a:cubicBezTo>
                  <a:cubicBezTo>
                    <a:pt x="1854" y="236"/>
                    <a:pt x="1799" y="246"/>
                    <a:pt x="1756" y="273"/>
                  </a:cubicBezTo>
                  <a:cubicBezTo>
                    <a:pt x="1712" y="300"/>
                    <a:pt x="1664" y="323"/>
                    <a:pt x="1621" y="353"/>
                  </a:cubicBezTo>
                  <a:cubicBezTo>
                    <a:pt x="1580" y="384"/>
                    <a:pt x="1546" y="426"/>
                    <a:pt x="1506" y="460"/>
                  </a:cubicBezTo>
                  <a:cubicBezTo>
                    <a:pt x="1466" y="491"/>
                    <a:pt x="1437" y="536"/>
                    <a:pt x="1399" y="573"/>
                  </a:cubicBezTo>
                  <a:cubicBezTo>
                    <a:pt x="1363" y="608"/>
                    <a:pt x="1315" y="633"/>
                    <a:pt x="1278" y="672"/>
                  </a:cubicBezTo>
                  <a:cubicBezTo>
                    <a:pt x="1243" y="709"/>
                    <a:pt x="1217" y="754"/>
                    <a:pt x="1181" y="794"/>
                  </a:cubicBezTo>
                  <a:cubicBezTo>
                    <a:pt x="1149" y="833"/>
                    <a:pt x="1118" y="875"/>
                    <a:pt x="1086" y="917"/>
                  </a:cubicBezTo>
                  <a:cubicBezTo>
                    <a:pt x="1054" y="958"/>
                    <a:pt x="1003" y="984"/>
                    <a:pt x="973" y="1027"/>
                  </a:cubicBezTo>
                  <a:cubicBezTo>
                    <a:pt x="943" y="1069"/>
                    <a:pt x="937" y="1127"/>
                    <a:pt x="908" y="1171"/>
                  </a:cubicBezTo>
                  <a:cubicBezTo>
                    <a:pt x="879" y="1215"/>
                    <a:pt x="836" y="1248"/>
                    <a:pt x="810" y="1293"/>
                  </a:cubicBezTo>
                  <a:cubicBezTo>
                    <a:pt x="783" y="1338"/>
                    <a:pt x="756" y="1383"/>
                    <a:pt x="731" y="1429"/>
                  </a:cubicBezTo>
                  <a:cubicBezTo>
                    <a:pt x="707" y="1474"/>
                    <a:pt x="686" y="1522"/>
                    <a:pt x="662" y="1569"/>
                  </a:cubicBezTo>
                  <a:cubicBezTo>
                    <a:pt x="640" y="1617"/>
                    <a:pt x="634" y="1671"/>
                    <a:pt x="611" y="1717"/>
                  </a:cubicBezTo>
                  <a:cubicBezTo>
                    <a:pt x="588" y="1764"/>
                    <a:pt x="559" y="1807"/>
                    <a:pt x="538" y="1855"/>
                  </a:cubicBezTo>
                  <a:cubicBezTo>
                    <a:pt x="519" y="1903"/>
                    <a:pt x="484" y="1945"/>
                    <a:pt x="464" y="1993"/>
                  </a:cubicBezTo>
                  <a:cubicBezTo>
                    <a:pt x="446" y="2042"/>
                    <a:pt x="446" y="2096"/>
                    <a:pt x="428" y="2146"/>
                  </a:cubicBezTo>
                  <a:cubicBezTo>
                    <a:pt x="410" y="2194"/>
                    <a:pt x="383" y="2240"/>
                    <a:pt x="368" y="2290"/>
                  </a:cubicBezTo>
                  <a:cubicBezTo>
                    <a:pt x="351" y="2339"/>
                    <a:pt x="346" y="2392"/>
                    <a:pt x="331" y="2442"/>
                  </a:cubicBezTo>
                  <a:cubicBezTo>
                    <a:pt x="315" y="2491"/>
                    <a:pt x="296" y="2540"/>
                    <a:pt x="283" y="2591"/>
                  </a:cubicBezTo>
                  <a:cubicBezTo>
                    <a:pt x="268" y="2640"/>
                    <a:pt x="242" y="2687"/>
                    <a:pt x="229" y="2737"/>
                  </a:cubicBezTo>
                  <a:cubicBezTo>
                    <a:pt x="217" y="2787"/>
                    <a:pt x="204" y="2836"/>
                    <a:pt x="192" y="2888"/>
                  </a:cubicBezTo>
                  <a:cubicBezTo>
                    <a:pt x="180" y="2938"/>
                    <a:pt x="192" y="2994"/>
                    <a:pt x="181" y="3046"/>
                  </a:cubicBezTo>
                  <a:cubicBezTo>
                    <a:pt x="170" y="3096"/>
                    <a:pt x="137" y="3143"/>
                    <a:pt x="128" y="3194"/>
                  </a:cubicBezTo>
                  <a:cubicBezTo>
                    <a:pt x="119" y="3245"/>
                    <a:pt x="116" y="3297"/>
                    <a:pt x="108" y="3349"/>
                  </a:cubicBezTo>
                  <a:cubicBezTo>
                    <a:pt x="101" y="3400"/>
                    <a:pt x="96" y="3452"/>
                    <a:pt x="89" y="3503"/>
                  </a:cubicBezTo>
                  <a:cubicBezTo>
                    <a:pt x="80" y="3555"/>
                    <a:pt x="67" y="3606"/>
                    <a:pt x="61" y="3658"/>
                  </a:cubicBezTo>
                  <a:cubicBezTo>
                    <a:pt x="55" y="3708"/>
                    <a:pt x="60" y="3762"/>
                    <a:pt x="55" y="3814"/>
                  </a:cubicBezTo>
                  <a:cubicBezTo>
                    <a:pt x="49" y="3865"/>
                    <a:pt x="40" y="3917"/>
                    <a:pt x="36" y="3968"/>
                  </a:cubicBezTo>
                  <a:cubicBezTo>
                    <a:pt x="31" y="4020"/>
                    <a:pt x="28" y="4072"/>
                    <a:pt x="25" y="4124"/>
                  </a:cubicBezTo>
                  <a:cubicBezTo>
                    <a:pt x="22" y="4175"/>
                    <a:pt x="26" y="4228"/>
                    <a:pt x="25" y="4280"/>
                  </a:cubicBezTo>
                  <a:cubicBezTo>
                    <a:pt x="22" y="4331"/>
                    <a:pt x="11" y="4384"/>
                    <a:pt x="10" y="4435"/>
                  </a:cubicBezTo>
                  <a:cubicBezTo>
                    <a:pt x="10" y="4487"/>
                    <a:pt x="17" y="4538"/>
                    <a:pt x="17" y="4591"/>
                  </a:cubicBezTo>
                  <a:cubicBezTo>
                    <a:pt x="17" y="4644"/>
                    <a:pt x="1" y="4696"/>
                    <a:pt x="2" y="4748"/>
                  </a:cubicBezTo>
                  <a:cubicBezTo>
                    <a:pt x="4" y="4799"/>
                    <a:pt x="14" y="4852"/>
                    <a:pt x="16" y="4904"/>
                  </a:cubicBezTo>
                  <a:cubicBezTo>
                    <a:pt x="17" y="4955"/>
                    <a:pt x="31" y="5007"/>
                    <a:pt x="34" y="5058"/>
                  </a:cubicBezTo>
                  <a:cubicBezTo>
                    <a:pt x="37" y="5110"/>
                    <a:pt x="34" y="5162"/>
                    <a:pt x="38" y="5214"/>
                  </a:cubicBezTo>
                  <a:cubicBezTo>
                    <a:pt x="42" y="5267"/>
                    <a:pt x="47" y="5318"/>
                    <a:pt x="50" y="5370"/>
                  </a:cubicBezTo>
                  <a:cubicBezTo>
                    <a:pt x="56" y="5421"/>
                    <a:pt x="48" y="5474"/>
                    <a:pt x="54" y="5525"/>
                  </a:cubicBezTo>
                  <a:cubicBezTo>
                    <a:pt x="60" y="5579"/>
                    <a:pt x="84" y="5627"/>
                    <a:pt x="91" y="5679"/>
                  </a:cubicBezTo>
                  <a:cubicBezTo>
                    <a:pt x="99" y="5731"/>
                    <a:pt x="101" y="5783"/>
                    <a:pt x="108" y="5834"/>
                  </a:cubicBezTo>
                  <a:cubicBezTo>
                    <a:pt x="116" y="5886"/>
                    <a:pt x="140" y="5935"/>
                    <a:pt x="149" y="5986"/>
                  </a:cubicBezTo>
                  <a:cubicBezTo>
                    <a:pt x="158" y="6038"/>
                    <a:pt x="146" y="6093"/>
                    <a:pt x="157" y="6143"/>
                  </a:cubicBezTo>
                  <a:cubicBezTo>
                    <a:pt x="168" y="6195"/>
                    <a:pt x="176" y="6246"/>
                    <a:pt x="188" y="6297"/>
                  </a:cubicBezTo>
                  <a:cubicBezTo>
                    <a:pt x="200" y="6348"/>
                    <a:pt x="222" y="6396"/>
                    <a:pt x="234" y="6446"/>
                  </a:cubicBezTo>
                  <a:cubicBezTo>
                    <a:pt x="246" y="6498"/>
                    <a:pt x="273" y="6543"/>
                    <a:pt x="286" y="6594"/>
                  </a:cubicBezTo>
                  <a:cubicBezTo>
                    <a:pt x="301" y="6645"/>
                    <a:pt x="296" y="6699"/>
                    <a:pt x="311" y="6749"/>
                  </a:cubicBezTo>
                  <a:cubicBezTo>
                    <a:pt x="326" y="6800"/>
                    <a:pt x="346" y="6848"/>
                    <a:pt x="363" y="6896"/>
                  </a:cubicBezTo>
                  <a:cubicBezTo>
                    <a:pt x="380" y="6946"/>
                    <a:pt x="406" y="6991"/>
                    <a:pt x="424" y="7039"/>
                  </a:cubicBezTo>
                  <a:cubicBezTo>
                    <a:pt x="441" y="7088"/>
                    <a:pt x="464" y="7135"/>
                    <a:pt x="483" y="7184"/>
                  </a:cubicBezTo>
                  <a:cubicBezTo>
                    <a:pt x="501" y="7232"/>
                    <a:pt x="516" y="7282"/>
                    <a:pt x="537" y="7329"/>
                  </a:cubicBezTo>
                  <a:cubicBezTo>
                    <a:pt x="558" y="7377"/>
                    <a:pt x="576" y="7426"/>
                    <a:pt x="598" y="7473"/>
                  </a:cubicBezTo>
                  <a:cubicBezTo>
                    <a:pt x="618" y="7521"/>
                    <a:pt x="635" y="7571"/>
                    <a:pt x="658" y="7617"/>
                  </a:cubicBezTo>
                  <a:cubicBezTo>
                    <a:pt x="680" y="7663"/>
                    <a:pt x="714" y="7704"/>
                    <a:pt x="738" y="7750"/>
                  </a:cubicBezTo>
                  <a:cubicBezTo>
                    <a:pt x="764" y="7796"/>
                    <a:pt x="776" y="7850"/>
                    <a:pt x="801" y="7893"/>
                  </a:cubicBezTo>
                  <a:cubicBezTo>
                    <a:pt x="829" y="7939"/>
                    <a:pt x="867" y="7978"/>
                    <a:pt x="894" y="8020"/>
                  </a:cubicBezTo>
                  <a:cubicBezTo>
                    <a:pt x="922" y="8065"/>
                    <a:pt x="940" y="8115"/>
                    <a:pt x="971" y="8157"/>
                  </a:cubicBezTo>
                  <a:cubicBezTo>
                    <a:pt x="1001" y="8200"/>
                    <a:pt x="1048" y="8230"/>
                    <a:pt x="1080" y="8271"/>
                  </a:cubicBezTo>
                  <a:cubicBezTo>
                    <a:pt x="1112" y="8311"/>
                    <a:pt x="1139" y="8356"/>
                    <a:pt x="1173" y="8395"/>
                  </a:cubicBezTo>
                  <a:cubicBezTo>
                    <a:pt x="1206" y="8435"/>
                    <a:pt x="1234" y="8480"/>
                    <a:pt x="1269" y="8517"/>
                  </a:cubicBezTo>
                  <a:cubicBezTo>
                    <a:pt x="1305" y="8556"/>
                    <a:pt x="1353" y="8581"/>
                    <a:pt x="1391" y="8616"/>
                  </a:cubicBezTo>
                  <a:cubicBezTo>
                    <a:pt x="1430" y="8653"/>
                    <a:pt x="1455" y="8701"/>
                    <a:pt x="1495" y="8734"/>
                  </a:cubicBezTo>
                  <a:cubicBezTo>
                    <a:pt x="1535" y="8768"/>
                    <a:pt x="1575" y="8802"/>
                    <a:pt x="1616" y="8832"/>
                  </a:cubicBezTo>
                  <a:cubicBezTo>
                    <a:pt x="1659" y="8862"/>
                    <a:pt x="1719" y="8866"/>
                    <a:pt x="1763" y="8893"/>
                  </a:cubicBezTo>
                  <a:cubicBezTo>
                    <a:pt x="1809" y="8922"/>
                    <a:pt x="1840" y="8969"/>
                    <a:pt x="1886" y="8993"/>
                  </a:cubicBezTo>
                  <a:cubicBezTo>
                    <a:pt x="1931" y="9017"/>
                    <a:pt x="1988" y="9019"/>
                    <a:pt x="2035" y="9038"/>
                  </a:cubicBezTo>
                  <a:cubicBezTo>
                    <a:pt x="2084" y="9058"/>
                    <a:pt x="2130" y="9083"/>
                    <a:pt x="2180" y="9097"/>
                  </a:cubicBezTo>
                  <a:cubicBezTo>
                    <a:pt x="2228" y="9113"/>
                    <a:pt x="2280" y="9117"/>
                    <a:pt x="2331" y="9128"/>
                  </a:cubicBezTo>
                  <a:cubicBezTo>
                    <a:pt x="2382" y="9138"/>
                    <a:pt x="2431" y="9164"/>
                    <a:pt x="2482" y="9169"/>
                  </a:cubicBezTo>
                  <a:cubicBezTo>
                    <a:pt x="2489" y="9169"/>
                    <a:pt x="2496" y="9170"/>
                    <a:pt x="2503" y="9170"/>
                  </a:cubicBezTo>
                  <a:cubicBezTo>
                    <a:pt x="2548" y="9170"/>
                    <a:pt x="2593" y="9158"/>
                    <a:pt x="2639" y="9158"/>
                  </a:cubicBezTo>
                  <a:cubicBezTo>
                    <a:pt x="2684" y="9158"/>
                    <a:pt x="2732" y="9175"/>
                    <a:pt x="2779" y="9175"/>
                  </a:cubicBezTo>
                  <a:cubicBezTo>
                    <a:pt x="2784" y="9175"/>
                    <a:pt x="2790" y="9175"/>
                    <a:pt x="2795" y="9175"/>
                  </a:cubicBezTo>
                  <a:cubicBezTo>
                    <a:pt x="2846" y="9169"/>
                    <a:pt x="2893" y="9138"/>
                    <a:pt x="2944" y="9128"/>
                  </a:cubicBezTo>
                  <a:cubicBezTo>
                    <a:pt x="2995" y="9117"/>
                    <a:pt x="3050" y="9128"/>
                    <a:pt x="3100" y="9113"/>
                  </a:cubicBezTo>
                  <a:cubicBezTo>
                    <a:pt x="3148" y="9097"/>
                    <a:pt x="3196" y="9072"/>
                    <a:pt x="3244" y="9052"/>
                  </a:cubicBezTo>
                  <a:cubicBezTo>
                    <a:pt x="3293" y="9034"/>
                    <a:pt x="3331" y="8998"/>
                    <a:pt x="3379" y="8974"/>
                  </a:cubicBezTo>
                  <a:cubicBezTo>
                    <a:pt x="3423" y="8951"/>
                    <a:pt x="3483" y="8946"/>
                    <a:pt x="3526" y="8919"/>
                  </a:cubicBezTo>
                  <a:cubicBezTo>
                    <a:pt x="3571" y="8891"/>
                    <a:pt x="3611" y="8856"/>
                    <a:pt x="3654" y="8826"/>
                  </a:cubicBezTo>
                  <a:cubicBezTo>
                    <a:pt x="3695" y="8796"/>
                    <a:pt x="3738" y="8768"/>
                    <a:pt x="3780" y="8734"/>
                  </a:cubicBezTo>
                  <a:cubicBezTo>
                    <a:pt x="3820" y="8701"/>
                    <a:pt x="3839" y="8644"/>
                    <a:pt x="3876" y="8608"/>
                  </a:cubicBezTo>
                  <a:cubicBezTo>
                    <a:pt x="3914" y="8574"/>
                    <a:pt x="3965" y="8551"/>
                    <a:pt x="4001" y="8513"/>
                  </a:cubicBezTo>
                  <a:cubicBezTo>
                    <a:pt x="4035" y="8477"/>
                    <a:pt x="4063" y="8431"/>
                    <a:pt x="4098" y="8392"/>
                  </a:cubicBezTo>
                  <a:cubicBezTo>
                    <a:pt x="4131" y="8352"/>
                    <a:pt x="4172" y="8317"/>
                    <a:pt x="4203" y="8277"/>
                  </a:cubicBezTo>
                  <a:cubicBezTo>
                    <a:pt x="4235" y="8236"/>
                    <a:pt x="4253" y="8184"/>
                    <a:pt x="4283" y="8142"/>
                  </a:cubicBezTo>
                  <a:cubicBezTo>
                    <a:pt x="4314" y="8099"/>
                    <a:pt x="4361" y="8069"/>
                    <a:pt x="4390" y="8025"/>
                  </a:cubicBezTo>
                  <a:cubicBezTo>
                    <a:pt x="4417" y="7983"/>
                    <a:pt x="4425" y="7927"/>
                    <a:pt x="4452" y="7881"/>
                  </a:cubicBezTo>
                  <a:cubicBezTo>
                    <a:pt x="4477" y="7838"/>
                    <a:pt x="4506" y="7794"/>
                    <a:pt x="4532" y="7748"/>
                  </a:cubicBezTo>
                  <a:cubicBezTo>
                    <a:pt x="4556" y="7703"/>
                    <a:pt x="4586" y="7661"/>
                    <a:pt x="4610" y="7613"/>
                  </a:cubicBezTo>
                  <a:cubicBezTo>
                    <a:pt x="4635" y="7569"/>
                    <a:pt x="4656" y="7520"/>
                    <a:pt x="4679" y="7473"/>
                  </a:cubicBezTo>
                  <a:cubicBezTo>
                    <a:pt x="4701" y="7426"/>
                    <a:pt x="4730" y="7382"/>
                    <a:pt x="4752" y="7334"/>
                  </a:cubicBezTo>
                  <a:cubicBezTo>
                    <a:pt x="4773" y="7286"/>
                    <a:pt x="4773" y="7231"/>
                    <a:pt x="4792" y="7182"/>
                  </a:cubicBezTo>
                  <a:cubicBezTo>
                    <a:pt x="4813" y="7135"/>
                    <a:pt x="4841" y="7091"/>
                    <a:pt x="4859" y="7042"/>
                  </a:cubicBezTo>
                  <a:cubicBezTo>
                    <a:pt x="4877" y="6993"/>
                    <a:pt x="4905" y="6947"/>
                    <a:pt x="4922" y="6898"/>
                  </a:cubicBezTo>
                  <a:cubicBezTo>
                    <a:pt x="4936" y="6849"/>
                    <a:pt x="4928" y="6791"/>
                    <a:pt x="4942" y="6741"/>
                  </a:cubicBezTo>
                  <a:cubicBezTo>
                    <a:pt x="4958" y="6692"/>
                    <a:pt x="4998" y="6649"/>
                    <a:pt x="5013" y="6600"/>
                  </a:cubicBezTo>
                  <a:cubicBezTo>
                    <a:pt x="5026" y="6549"/>
                    <a:pt x="5039" y="6498"/>
                    <a:pt x="5051" y="6448"/>
                  </a:cubicBezTo>
                  <a:cubicBezTo>
                    <a:pt x="5063" y="6397"/>
                    <a:pt x="5076" y="6348"/>
                    <a:pt x="5088" y="6297"/>
                  </a:cubicBezTo>
                  <a:cubicBezTo>
                    <a:pt x="5100" y="6246"/>
                    <a:pt x="5086" y="6190"/>
                    <a:pt x="5097" y="6139"/>
                  </a:cubicBezTo>
                  <a:cubicBezTo>
                    <a:pt x="5107" y="6089"/>
                    <a:pt x="5141" y="6043"/>
                    <a:pt x="5149" y="5990"/>
                  </a:cubicBezTo>
                  <a:cubicBezTo>
                    <a:pt x="5159" y="5941"/>
                    <a:pt x="5146" y="5885"/>
                    <a:pt x="5153" y="5833"/>
                  </a:cubicBezTo>
                  <a:cubicBezTo>
                    <a:pt x="5160" y="5782"/>
                    <a:pt x="5185" y="5734"/>
                    <a:pt x="5192" y="5682"/>
                  </a:cubicBezTo>
                  <a:cubicBezTo>
                    <a:pt x="5198" y="5631"/>
                    <a:pt x="5185" y="5576"/>
                    <a:pt x="5191" y="5524"/>
                  </a:cubicBezTo>
                  <a:cubicBezTo>
                    <a:pt x="5197" y="5473"/>
                    <a:pt x="5228" y="5422"/>
                    <a:pt x="5233" y="5372"/>
                  </a:cubicBezTo>
                  <a:cubicBezTo>
                    <a:pt x="5238" y="5319"/>
                    <a:pt x="5240" y="5267"/>
                    <a:pt x="5245" y="5215"/>
                  </a:cubicBezTo>
                  <a:cubicBezTo>
                    <a:pt x="5250" y="5164"/>
                    <a:pt x="5244" y="5111"/>
                    <a:pt x="5248" y="5059"/>
                  </a:cubicBezTo>
                  <a:cubicBezTo>
                    <a:pt x="5250" y="5008"/>
                    <a:pt x="5251" y="4955"/>
                    <a:pt x="5252" y="4904"/>
                  </a:cubicBezTo>
                  <a:cubicBezTo>
                    <a:pt x="5256" y="4852"/>
                    <a:pt x="5252" y="4799"/>
                    <a:pt x="5255" y="4748"/>
                  </a:cubicBezTo>
                  <a:cubicBezTo>
                    <a:pt x="5256" y="4696"/>
                    <a:pt x="5255" y="4645"/>
                    <a:pt x="5255" y="4591"/>
                  </a:cubicBezTo>
                  <a:cubicBezTo>
                    <a:pt x="5255" y="4541"/>
                    <a:pt x="5272" y="4487"/>
                    <a:pt x="5274" y="4429"/>
                  </a:cubicBezTo>
                  <a:cubicBezTo>
                    <a:pt x="5273" y="4376"/>
                    <a:pt x="5252" y="4325"/>
                    <a:pt x="5251" y="4273"/>
                  </a:cubicBezTo>
                  <a:cubicBezTo>
                    <a:pt x="5250" y="4222"/>
                    <a:pt x="5267" y="4169"/>
                    <a:pt x="5263" y="4118"/>
                  </a:cubicBezTo>
                  <a:cubicBezTo>
                    <a:pt x="5261" y="4065"/>
                    <a:pt x="5234" y="4015"/>
                    <a:pt x="5231" y="3963"/>
                  </a:cubicBezTo>
                  <a:cubicBezTo>
                    <a:pt x="5226" y="3912"/>
                    <a:pt x="5218" y="3860"/>
                    <a:pt x="5214" y="3809"/>
                  </a:cubicBezTo>
                  <a:cubicBezTo>
                    <a:pt x="5209" y="3757"/>
                    <a:pt x="5231" y="3702"/>
                    <a:pt x="5225" y="3652"/>
                  </a:cubicBezTo>
                  <a:cubicBezTo>
                    <a:pt x="5218" y="3599"/>
                    <a:pt x="5214" y="3549"/>
                    <a:pt x="5206" y="3497"/>
                  </a:cubicBezTo>
                  <a:cubicBezTo>
                    <a:pt x="5198" y="3446"/>
                    <a:pt x="5179" y="3395"/>
                    <a:pt x="5171" y="3344"/>
                  </a:cubicBezTo>
                  <a:cubicBezTo>
                    <a:pt x="5164" y="3292"/>
                    <a:pt x="5143" y="3243"/>
                    <a:pt x="5135" y="3193"/>
                  </a:cubicBezTo>
                  <a:cubicBezTo>
                    <a:pt x="5125" y="3140"/>
                    <a:pt x="5111" y="3091"/>
                    <a:pt x="5100" y="3041"/>
                  </a:cubicBezTo>
                  <a:cubicBezTo>
                    <a:pt x="5089" y="2989"/>
                    <a:pt x="5105" y="2933"/>
                    <a:pt x="5093" y="2884"/>
                  </a:cubicBezTo>
                  <a:cubicBezTo>
                    <a:pt x="5082" y="2834"/>
                    <a:pt x="5039" y="2789"/>
                    <a:pt x="5027" y="2740"/>
                  </a:cubicBezTo>
                  <a:cubicBezTo>
                    <a:pt x="5015" y="2690"/>
                    <a:pt x="5003" y="2640"/>
                    <a:pt x="4990" y="2589"/>
                  </a:cubicBezTo>
                  <a:cubicBezTo>
                    <a:pt x="4974" y="2540"/>
                    <a:pt x="4973" y="2486"/>
                    <a:pt x="4958" y="2437"/>
                  </a:cubicBezTo>
                  <a:cubicBezTo>
                    <a:pt x="4942" y="2387"/>
                    <a:pt x="4928" y="2337"/>
                    <a:pt x="4911" y="2289"/>
                  </a:cubicBezTo>
                  <a:cubicBezTo>
                    <a:pt x="4894" y="2238"/>
                    <a:pt x="4873" y="2192"/>
                    <a:pt x="4855" y="2144"/>
                  </a:cubicBezTo>
                  <a:cubicBezTo>
                    <a:pt x="4838" y="2093"/>
                    <a:pt x="4832" y="2041"/>
                    <a:pt x="4814" y="1992"/>
                  </a:cubicBezTo>
                  <a:cubicBezTo>
                    <a:pt x="4795" y="1944"/>
                    <a:pt x="4764" y="1899"/>
                    <a:pt x="4744" y="1853"/>
                  </a:cubicBezTo>
                  <a:cubicBezTo>
                    <a:pt x="4723" y="1804"/>
                    <a:pt x="4694" y="1760"/>
                    <a:pt x="4673" y="1714"/>
                  </a:cubicBezTo>
                  <a:cubicBezTo>
                    <a:pt x="4650" y="1665"/>
                    <a:pt x="4626" y="1619"/>
                    <a:pt x="4603" y="1574"/>
                  </a:cubicBezTo>
                  <a:cubicBezTo>
                    <a:pt x="4579" y="1527"/>
                    <a:pt x="4562" y="1479"/>
                    <a:pt x="4538" y="1433"/>
                  </a:cubicBezTo>
                  <a:cubicBezTo>
                    <a:pt x="4512" y="1388"/>
                    <a:pt x="4483" y="1344"/>
                    <a:pt x="4458" y="1299"/>
                  </a:cubicBezTo>
                  <a:cubicBezTo>
                    <a:pt x="4431" y="1255"/>
                    <a:pt x="4403" y="1209"/>
                    <a:pt x="4377" y="1166"/>
                  </a:cubicBezTo>
                  <a:cubicBezTo>
                    <a:pt x="4348" y="1123"/>
                    <a:pt x="4332" y="1072"/>
                    <a:pt x="4302" y="1029"/>
                  </a:cubicBezTo>
                  <a:cubicBezTo>
                    <a:pt x="4271" y="984"/>
                    <a:pt x="4235" y="948"/>
                    <a:pt x="4203" y="908"/>
                  </a:cubicBezTo>
                  <a:cubicBezTo>
                    <a:pt x="4172" y="866"/>
                    <a:pt x="4149" y="817"/>
                    <a:pt x="4116" y="777"/>
                  </a:cubicBezTo>
                  <a:cubicBezTo>
                    <a:pt x="4082" y="739"/>
                    <a:pt x="4031" y="714"/>
                    <a:pt x="3996" y="676"/>
                  </a:cubicBezTo>
                  <a:cubicBezTo>
                    <a:pt x="3960" y="638"/>
                    <a:pt x="3931" y="594"/>
                    <a:pt x="3893" y="559"/>
                  </a:cubicBezTo>
                  <a:cubicBezTo>
                    <a:pt x="3856" y="523"/>
                    <a:pt x="3820" y="485"/>
                    <a:pt x="3780" y="451"/>
                  </a:cubicBezTo>
                  <a:cubicBezTo>
                    <a:pt x="3738" y="419"/>
                    <a:pt x="3686" y="402"/>
                    <a:pt x="3645" y="372"/>
                  </a:cubicBezTo>
                  <a:cubicBezTo>
                    <a:pt x="3603" y="341"/>
                    <a:pt x="3572" y="293"/>
                    <a:pt x="3529" y="266"/>
                  </a:cubicBezTo>
                  <a:cubicBezTo>
                    <a:pt x="3484" y="238"/>
                    <a:pt x="3439" y="212"/>
                    <a:pt x="3393" y="187"/>
                  </a:cubicBezTo>
                  <a:cubicBezTo>
                    <a:pt x="3347" y="163"/>
                    <a:pt x="3299" y="140"/>
                    <a:pt x="3251" y="121"/>
                  </a:cubicBezTo>
                  <a:cubicBezTo>
                    <a:pt x="3203" y="99"/>
                    <a:pt x="3147" y="103"/>
                    <a:pt x="3096" y="87"/>
                  </a:cubicBezTo>
                  <a:cubicBezTo>
                    <a:pt x="3047" y="72"/>
                    <a:pt x="3002" y="46"/>
                    <a:pt x="2950" y="36"/>
                  </a:cubicBezTo>
                  <a:cubicBezTo>
                    <a:pt x="2932" y="32"/>
                    <a:pt x="2913" y="31"/>
                    <a:pt x="2894" y="31"/>
                  </a:cubicBezTo>
                  <a:cubicBezTo>
                    <a:pt x="2871" y="31"/>
                    <a:pt x="2848" y="33"/>
                    <a:pt x="2826" y="33"/>
                  </a:cubicBezTo>
                  <a:cubicBezTo>
                    <a:pt x="2815" y="33"/>
                    <a:pt x="2804" y="32"/>
                    <a:pt x="2794" y="31"/>
                  </a:cubicBezTo>
                  <a:cubicBezTo>
                    <a:pt x="2743" y="26"/>
                    <a:pt x="2691" y="1"/>
                    <a:pt x="2640" y="1"/>
                  </a:cubicBezTo>
                  <a:close/>
                </a:path>
              </a:pathLst>
            </a:custGeom>
            <a:solidFill>
              <a:srgbClr val="FCD3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1"/>
            <p:cNvSpPr/>
            <p:nvPr/>
          </p:nvSpPr>
          <p:spPr>
            <a:xfrm>
              <a:off x="3773950" y="3084850"/>
              <a:ext cx="42700" cy="146325"/>
            </a:xfrm>
            <a:custGeom>
              <a:avLst/>
              <a:gdLst/>
              <a:ahLst/>
              <a:cxnLst/>
              <a:rect l="l" t="t" r="r" b="b"/>
              <a:pathLst>
                <a:path w="1708" h="5853" extrusionOk="0">
                  <a:moveTo>
                    <a:pt x="38" y="1"/>
                  </a:moveTo>
                  <a:cubicBezTo>
                    <a:pt x="23" y="1"/>
                    <a:pt x="7" y="11"/>
                    <a:pt x="3" y="25"/>
                  </a:cubicBezTo>
                  <a:cubicBezTo>
                    <a:pt x="1" y="44"/>
                    <a:pt x="12" y="60"/>
                    <a:pt x="27" y="65"/>
                  </a:cubicBezTo>
                  <a:cubicBezTo>
                    <a:pt x="48" y="70"/>
                    <a:pt x="67" y="74"/>
                    <a:pt x="88" y="77"/>
                  </a:cubicBezTo>
                  <a:cubicBezTo>
                    <a:pt x="121" y="82"/>
                    <a:pt x="148" y="86"/>
                    <a:pt x="175" y="97"/>
                  </a:cubicBezTo>
                  <a:cubicBezTo>
                    <a:pt x="214" y="114"/>
                    <a:pt x="257" y="133"/>
                    <a:pt x="311" y="161"/>
                  </a:cubicBezTo>
                  <a:cubicBezTo>
                    <a:pt x="358" y="185"/>
                    <a:pt x="402" y="211"/>
                    <a:pt x="442" y="237"/>
                  </a:cubicBezTo>
                  <a:cubicBezTo>
                    <a:pt x="461" y="252"/>
                    <a:pt x="479" y="271"/>
                    <a:pt x="498" y="292"/>
                  </a:cubicBezTo>
                  <a:cubicBezTo>
                    <a:pt x="515" y="309"/>
                    <a:pt x="532" y="327"/>
                    <a:pt x="551" y="343"/>
                  </a:cubicBezTo>
                  <a:cubicBezTo>
                    <a:pt x="566" y="356"/>
                    <a:pt x="584" y="368"/>
                    <a:pt x="603" y="380"/>
                  </a:cubicBezTo>
                  <a:cubicBezTo>
                    <a:pt x="629" y="397"/>
                    <a:pt x="651" y="413"/>
                    <a:pt x="672" y="434"/>
                  </a:cubicBezTo>
                  <a:cubicBezTo>
                    <a:pt x="706" y="466"/>
                    <a:pt x="739" y="504"/>
                    <a:pt x="775" y="544"/>
                  </a:cubicBezTo>
                  <a:cubicBezTo>
                    <a:pt x="799" y="574"/>
                    <a:pt x="823" y="604"/>
                    <a:pt x="845" y="636"/>
                  </a:cubicBezTo>
                  <a:lnTo>
                    <a:pt x="867" y="665"/>
                  </a:lnTo>
                  <a:cubicBezTo>
                    <a:pt x="880" y="684"/>
                    <a:pt x="898" y="701"/>
                    <a:pt x="915" y="719"/>
                  </a:cubicBezTo>
                  <a:cubicBezTo>
                    <a:pt x="935" y="740"/>
                    <a:pt x="953" y="758"/>
                    <a:pt x="966" y="780"/>
                  </a:cubicBezTo>
                  <a:cubicBezTo>
                    <a:pt x="978" y="799"/>
                    <a:pt x="989" y="822"/>
                    <a:pt x="999" y="848"/>
                  </a:cubicBezTo>
                  <a:cubicBezTo>
                    <a:pt x="1007" y="871"/>
                    <a:pt x="1017" y="895"/>
                    <a:pt x="1030" y="918"/>
                  </a:cubicBezTo>
                  <a:cubicBezTo>
                    <a:pt x="1041" y="936"/>
                    <a:pt x="1051" y="954"/>
                    <a:pt x="1063" y="973"/>
                  </a:cubicBezTo>
                  <a:cubicBezTo>
                    <a:pt x="1080" y="998"/>
                    <a:pt x="1096" y="1022"/>
                    <a:pt x="1109" y="1048"/>
                  </a:cubicBezTo>
                  <a:cubicBezTo>
                    <a:pt x="1121" y="1069"/>
                    <a:pt x="1130" y="1095"/>
                    <a:pt x="1139" y="1120"/>
                  </a:cubicBezTo>
                  <a:cubicBezTo>
                    <a:pt x="1148" y="1143"/>
                    <a:pt x="1156" y="1166"/>
                    <a:pt x="1166" y="1189"/>
                  </a:cubicBezTo>
                  <a:lnTo>
                    <a:pt x="1171" y="1199"/>
                  </a:lnTo>
                  <a:cubicBezTo>
                    <a:pt x="1190" y="1241"/>
                    <a:pt x="1211" y="1284"/>
                    <a:pt x="1229" y="1329"/>
                  </a:cubicBezTo>
                  <a:cubicBezTo>
                    <a:pt x="1237" y="1350"/>
                    <a:pt x="1248" y="1373"/>
                    <a:pt x="1260" y="1394"/>
                  </a:cubicBezTo>
                  <a:cubicBezTo>
                    <a:pt x="1272" y="1417"/>
                    <a:pt x="1285" y="1441"/>
                    <a:pt x="1293" y="1466"/>
                  </a:cubicBezTo>
                  <a:cubicBezTo>
                    <a:pt x="1303" y="1489"/>
                    <a:pt x="1308" y="1514"/>
                    <a:pt x="1314" y="1539"/>
                  </a:cubicBezTo>
                  <a:cubicBezTo>
                    <a:pt x="1320" y="1566"/>
                    <a:pt x="1326" y="1590"/>
                    <a:pt x="1333" y="1614"/>
                  </a:cubicBezTo>
                  <a:cubicBezTo>
                    <a:pt x="1340" y="1635"/>
                    <a:pt x="1350" y="1657"/>
                    <a:pt x="1357" y="1677"/>
                  </a:cubicBezTo>
                  <a:cubicBezTo>
                    <a:pt x="1368" y="1703"/>
                    <a:pt x="1378" y="1730"/>
                    <a:pt x="1386" y="1756"/>
                  </a:cubicBezTo>
                  <a:cubicBezTo>
                    <a:pt x="1394" y="1782"/>
                    <a:pt x="1398" y="1809"/>
                    <a:pt x="1404" y="1835"/>
                  </a:cubicBezTo>
                  <a:cubicBezTo>
                    <a:pt x="1411" y="1858"/>
                    <a:pt x="1414" y="1882"/>
                    <a:pt x="1420" y="1905"/>
                  </a:cubicBezTo>
                  <a:cubicBezTo>
                    <a:pt x="1426" y="1927"/>
                    <a:pt x="1435" y="1950"/>
                    <a:pt x="1442" y="1973"/>
                  </a:cubicBezTo>
                  <a:cubicBezTo>
                    <a:pt x="1450" y="2000"/>
                    <a:pt x="1460" y="2026"/>
                    <a:pt x="1466" y="2052"/>
                  </a:cubicBezTo>
                  <a:cubicBezTo>
                    <a:pt x="1472" y="2077"/>
                    <a:pt x="1481" y="2101"/>
                    <a:pt x="1490" y="2126"/>
                  </a:cubicBezTo>
                  <a:cubicBezTo>
                    <a:pt x="1500" y="2151"/>
                    <a:pt x="1509" y="2174"/>
                    <a:pt x="1513" y="2198"/>
                  </a:cubicBezTo>
                  <a:cubicBezTo>
                    <a:pt x="1520" y="2227"/>
                    <a:pt x="1526" y="2258"/>
                    <a:pt x="1530" y="2288"/>
                  </a:cubicBezTo>
                  <a:cubicBezTo>
                    <a:pt x="1533" y="2307"/>
                    <a:pt x="1535" y="2329"/>
                    <a:pt x="1540" y="2348"/>
                  </a:cubicBezTo>
                  <a:cubicBezTo>
                    <a:pt x="1544" y="2372"/>
                    <a:pt x="1544" y="2396"/>
                    <a:pt x="1543" y="2421"/>
                  </a:cubicBezTo>
                  <a:cubicBezTo>
                    <a:pt x="1543" y="2447"/>
                    <a:pt x="1540" y="2476"/>
                    <a:pt x="1545" y="2502"/>
                  </a:cubicBezTo>
                  <a:cubicBezTo>
                    <a:pt x="1549" y="2527"/>
                    <a:pt x="1555" y="2551"/>
                    <a:pt x="1561" y="2575"/>
                  </a:cubicBezTo>
                  <a:cubicBezTo>
                    <a:pt x="1567" y="2602"/>
                    <a:pt x="1574" y="2627"/>
                    <a:pt x="1576" y="2653"/>
                  </a:cubicBezTo>
                  <a:cubicBezTo>
                    <a:pt x="1581" y="2676"/>
                    <a:pt x="1585" y="2699"/>
                    <a:pt x="1589" y="2720"/>
                  </a:cubicBezTo>
                  <a:cubicBezTo>
                    <a:pt x="1595" y="2748"/>
                    <a:pt x="1599" y="2775"/>
                    <a:pt x="1603" y="2803"/>
                  </a:cubicBezTo>
                  <a:lnTo>
                    <a:pt x="1606" y="2829"/>
                  </a:lnTo>
                  <a:cubicBezTo>
                    <a:pt x="1610" y="2872"/>
                    <a:pt x="1614" y="2914"/>
                    <a:pt x="1619" y="2955"/>
                  </a:cubicBezTo>
                  <a:cubicBezTo>
                    <a:pt x="1622" y="2981"/>
                    <a:pt x="1621" y="3009"/>
                    <a:pt x="1621" y="3034"/>
                  </a:cubicBezTo>
                  <a:cubicBezTo>
                    <a:pt x="1621" y="3059"/>
                    <a:pt x="1621" y="3084"/>
                    <a:pt x="1622" y="3108"/>
                  </a:cubicBezTo>
                  <a:cubicBezTo>
                    <a:pt x="1624" y="3136"/>
                    <a:pt x="1630" y="3161"/>
                    <a:pt x="1636" y="3187"/>
                  </a:cubicBezTo>
                  <a:cubicBezTo>
                    <a:pt x="1642" y="3211"/>
                    <a:pt x="1647" y="3235"/>
                    <a:pt x="1648" y="3259"/>
                  </a:cubicBezTo>
                  <a:cubicBezTo>
                    <a:pt x="1648" y="3284"/>
                    <a:pt x="1645" y="3310"/>
                    <a:pt x="1642" y="3336"/>
                  </a:cubicBezTo>
                  <a:cubicBezTo>
                    <a:pt x="1639" y="3361"/>
                    <a:pt x="1636" y="3387"/>
                    <a:pt x="1636" y="3413"/>
                  </a:cubicBezTo>
                  <a:cubicBezTo>
                    <a:pt x="1636" y="3443"/>
                    <a:pt x="1636" y="3475"/>
                    <a:pt x="1635" y="3505"/>
                  </a:cubicBezTo>
                  <a:cubicBezTo>
                    <a:pt x="1633" y="3525"/>
                    <a:pt x="1633" y="3544"/>
                    <a:pt x="1633" y="3565"/>
                  </a:cubicBezTo>
                  <a:lnTo>
                    <a:pt x="1633" y="3590"/>
                  </a:lnTo>
                  <a:cubicBezTo>
                    <a:pt x="1631" y="3632"/>
                    <a:pt x="1631" y="3675"/>
                    <a:pt x="1630" y="3716"/>
                  </a:cubicBezTo>
                  <a:cubicBezTo>
                    <a:pt x="1629" y="3740"/>
                    <a:pt x="1631" y="3766"/>
                    <a:pt x="1633" y="3791"/>
                  </a:cubicBezTo>
                  <a:cubicBezTo>
                    <a:pt x="1625" y="3783"/>
                    <a:pt x="1616" y="3773"/>
                    <a:pt x="1607" y="3764"/>
                  </a:cubicBezTo>
                  <a:lnTo>
                    <a:pt x="1583" y="3738"/>
                  </a:lnTo>
                  <a:cubicBezTo>
                    <a:pt x="1574" y="3729"/>
                    <a:pt x="1563" y="3718"/>
                    <a:pt x="1555" y="3707"/>
                  </a:cubicBezTo>
                  <a:cubicBezTo>
                    <a:pt x="1528" y="3681"/>
                    <a:pt x="1503" y="3653"/>
                    <a:pt x="1472" y="3629"/>
                  </a:cubicBezTo>
                  <a:cubicBezTo>
                    <a:pt x="1440" y="3603"/>
                    <a:pt x="1392" y="3568"/>
                    <a:pt x="1344" y="3540"/>
                  </a:cubicBezTo>
                  <a:cubicBezTo>
                    <a:pt x="1302" y="3516"/>
                    <a:pt x="1258" y="3499"/>
                    <a:pt x="1217" y="3483"/>
                  </a:cubicBezTo>
                  <a:lnTo>
                    <a:pt x="1199" y="3477"/>
                  </a:lnTo>
                  <a:cubicBezTo>
                    <a:pt x="1151" y="3459"/>
                    <a:pt x="1103" y="3447"/>
                    <a:pt x="1047" y="3437"/>
                  </a:cubicBezTo>
                  <a:cubicBezTo>
                    <a:pt x="1029" y="3434"/>
                    <a:pt x="1011" y="3428"/>
                    <a:pt x="993" y="3423"/>
                  </a:cubicBezTo>
                  <a:cubicBezTo>
                    <a:pt x="959" y="3414"/>
                    <a:pt x="925" y="3405"/>
                    <a:pt x="890" y="3405"/>
                  </a:cubicBezTo>
                  <a:cubicBezTo>
                    <a:pt x="850" y="3407"/>
                    <a:pt x="816" y="3419"/>
                    <a:pt x="781" y="3430"/>
                  </a:cubicBezTo>
                  <a:cubicBezTo>
                    <a:pt x="764" y="3434"/>
                    <a:pt x="749" y="3440"/>
                    <a:pt x="727" y="3445"/>
                  </a:cubicBezTo>
                  <a:cubicBezTo>
                    <a:pt x="679" y="3457"/>
                    <a:pt x="628" y="3469"/>
                    <a:pt x="581" y="3492"/>
                  </a:cubicBezTo>
                  <a:cubicBezTo>
                    <a:pt x="570" y="3498"/>
                    <a:pt x="559" y="3504"/>
                    <a:pt x="547" y="3509"/>
                  </a:cubicBezTo>
                  <a:cubicBezTo>
                    <a:pt x="511" y="3525"/>
                    <a:pt x="473" y="3543"/>
                    <a:pt x="440" y="3571"/>
                  </a:cubicBezTo>
                  <a:cubicBezTo>
                    <a:pt x="411" y="3595"/>
                    <a:pt x="394" y="3626"/>
                    <a:pt x="377" y="3658"/>
                  </a:cubicBezTo>
                  <a:cubicBezTo>
                    <a:pt x="370" y="3674"/>
                    <a:pt x="362" y="3691"/>
                    <a:pt x="351" y="3705"/>
                  </a:cubicBezTo>
                  <a:cubicBezTo>
                    <a:pt x="341" y="3717"/>
                    <a:pt x="331" y="3729"/>
                    <a:pt x="322" y="3741"/>
                  </a:cubicBezTo>
                  <a:cubicBezTo>
                    <a:pt x="299" y="3770"/>
                    <a:pt x="274" y="3800"/>
                    <a:pt x="260" y="3837"/>
                  </a:cubicBezTo>
                  <a:cubicBezTo>
                    <a:pt x="247" y="3870"/>
                    <a:pt x="243" y="3906"/>
                    <a:pt x="240" y="3941"/>
                  </a:cubicBezTo>
                  <a:cubicBezTo>
                    <a:pt x="238" y="3959"/>
                    <a:pt x="237" y="3976"/>
                    <a:pt x="234" y="3995"/>
                  </a:cubicBezTo>
                  <a:cubicBezTo>
                    <a:pt x="232" y="4009"/>
                    <a:pt x="228" y="4025"/>
                    <a:pt x="225" y="4039"/>
                  </a:cubicBezTo>
                  <a:cubicBezTo>
                    <a:pt x="217" y="4074"/>
                    <a:pt x="208" y="4111"/>
                    <a:pt x="210" y="4151"/>
                  </a:cubicBezTo>
                  <a:cubicBezTo>
                    <a:pt x="210" y="4167"/>
                    <a:pt x="210" y="4184"/>
                    <a:pt x="208" y="4200"/>
                  </a:cubicBezTo>
                  <a:cubicBezTo>
                    <a:pt x="207" y="4236"/>
                    <a:pt x="203" y="4272"/>
                    <a:pt x="211" y="4309"/>
                  </a:cubicBezTo>
                  <a:cubicBezTo>
                    <a:pt x="217" y="4341"/>
                    <a:pt x="231" y="4370"/>
                    <a:pt x="244" y="4397"/>
                  </a:cubicBezTo>
                  <a:cubicBezTo>
                    <a:pt x="254" y="4417"/>
                    <a:pt x="263" y="4435"/>
                    <a:pt x="270" y="4456"/>
                  </a:cubicBezTo>
                  <a:lnTo>
                    <a:pt x="279" y="4486"/>
                  </a:lnTo>
                  <a:cubicBezTo>
                    <a:pt x="291" y="4526"/>
                    <a:pt x="303" y="4565"/>
                    <a:pt x="322" y="4605"/>
                  </a:cubicBezTo>
                  <a:cubicBezTo>
                    <a:pt x="334" y="4633"/>
                    <a:pt x="352" y="4660"/>
                    <a:pt x="369" y="4685"/>
                  </a:cubicBezTo>
                  <a:cubicBezTo>
                    <a:pt x="380" y="4702"/>
                    <a:pt x="392" y="4720"/>
                    <a:pt x="402" y="4738"/>
                  </a:cubicBezTo>
                  <a:cubicBezTo>
                    <a:pt x="411" y="4754"/>
                    <a:pt x="416" y="4776"/>
                    <a:pt x="422" y="4796"/>
                  </a:cubicBezTo>
                  <a:cubicBezTo>
                    <a:pt x="429" y="4825"/>
                    <a:pt x="438" y="4857"/>
                    <a:pt x="456" y="4886"/>
                  </a:cubicBezTo>
                  <a:cubicBezTo>
                    <a:pt x="473" y="4911"/>
                    <a:pt x="495" y="4936"/>
                    <a:pt x="514" y="4959"/>
                  </a:cubicBezTo>
                  <a:lnTo>
                    <a:pt x="555" y="5008"/>
                  </a:lnTo>
                  <a:cubicBezTo>
                    <a:pt x="574" y="5033"/>
                    <a:pt x="594" y="5054"/>
                    <a:pt x="616" y="5074"/>
                  </a:cubicBezTo>
                  <a:cubicBezTo>
                    <a:pt x="632" y="5090"/>
                    <a:pt x="647" y="5105"/>
                    <a:pt x="662" y="5122"/>
                  </a:cubicBezTo>
                  <a:cubicBezTo>
                    <a:pt x="696" y="5160"/>
                    <a:pt x="729" y="5199"/>
                    <a:pt x="765" y="5237"/>
                  </a:cubicBezTo>
                  <a:cubicBezTo>
                    <a:pt x="789" y="5261"/>
                    <a:pt x="816" y="5286"/>
                    <a:pt x="841" y="5311"/>
                  </a:cubicBezTo>
                  <a:lnTo>
                    <a:pt x="876" y="5345"/>
                  </a:lnTo>
                  <a:cubicBezTo>
                    <a:pt x="897" y="5364"/>
                    <a:pt x="921" y="5384"/>
                    <a:pt x="944" y="5404"/>
                  </a:cubicBezTo>
                  <a:cubicBezTo>
                    <a:pt x="961" y="5417"/>
                    <a:pt x="977" y="5430"/>
                    <a:pt x="993" y="5444"/>
                  </a:cubicBezTo>
                  <a:cubicBezTo>
                    <a:pt x="1007" y="5459"/>
                    <a:pt x="1022" y="5477"/>
                    <a:pt x="1036" y="5495"/>
                  </a:cubicBezTo>
                  <a:cubicBezTo>
                    <a:pt x="1054" y="5516"/>
                    <a:pt x="1073" y="5540"/>
                    <a:pt x="1097" y="5559"/>
                  </a:cubicBezTo>
                  <a:cubicBezTo>
                    <a:pt x="1120" y="5580"/>
                    <a:pt x="1145" y="5599"/>
                    <a:pt x="1169" y="5618"/>
                  </a:cubicBezTo>
                  <a:cubicBezTo>
                    <a:pt x="1185" y="5630"/>
                    <a:pt x="1201" y="5642"/>
                    <a:pt x="1218" y="5655"/>
                  </a:cubicBezTo>
                  <a:cubicBezTo>
                    <a:pt x="1254" y="5685"/>
                    <a:pt x="1294" y="5714"/>
                    <a:pt x="1340" y="5750"/>
                  </a:cubicBezTo>
                  <a:cubicBezTo>
                    <a:pt x="1358" y="5763"/>
                    <a:pt x="1375" y="5776"/>
                    <a:pt x="1392" y="5790"/>
                  </a:cubicBezTo>
                  <a:cubicBezTo>
                    <a:pt x="1415" y="5810"/>
                    <a:pt x="1440" y="5828"/>
                    <a:pt x="1464" y="5847"/>
                  </a:cubicBezTo>
                  <a:cubicBezTo>
                    <a:pt x="1467" y="5850"/>
                    <a:pt x="1476" y="5853"/>
                    <a:pt x="1482" y="5853"/>
                  </a:cubicBezTo>
                  <a:cubicBezTo>
                    <a:pt x="1490" y="5853"/>
                    <a:pt x="1501" y="5847"/>
                    <a:pt x="1490" y="5831"/>
                  </a:cubicBezTo>
                  <a:cubicBezTo>
                    <a:pt x="1501" y="5815"/>
                    <a:pt x="1498" y="5796"/>
                    <a:pt x="1483" y="5785"/>
                  </a:cubicBezTo>
                  <a:cubicBezTo>
                    <a:pt x="1460" y="5769"/>
                    <a:pt x="1437" y="5751"/>
                    <a:pt x="1417" y="5733"/>
                  </a:cubicBezTo>
                  <a:cubicBezTo>
                    <a:pt x="1400" y="5717"/>
                    <a:pt x="1381" y="5704"/>
                    <a:pt x="1357" y="5685"/>
                  </a:cubicBezTo>
                  <a:cubicBezTo>
                    <a:pt x="1317" y="5656"/>
                    <a:pt x="1278" y="5626"/>
                    <a:pt x="1242" y="5597"/>
                  </a:cubicBezTo>
                  <a:cubicBezTo>
                    <a:pt x="1225" y="5585"/>
                    <a:pt x="1208" y="5572"/>
                    <a:pt x="1192" y="5559"/>
                  </a:cubicBezTo>
                  <a:cubicBezTo>
                    <a:pt x="1168" y="5541"/>
                    <a:pt x="1145" y="5523"/>
                    <a:pt x="1122" y="5505"/>
                  </a:cubicBezTo>
                  <a:cubicBezTo>
                    <a:pt x="1103" y="5490"/>
                    <a:pt x="1087" y="5470"/>
                    <a:pt x="1071" y="5449"/>
                  </a:cubicBezTo>
                  <a:cubicBezTo>
                    <a:pt x="1054" y="5430"/>
                    <a:pt x="1039" y="5409"/>
                    <a:pt x="1019" y="5391"/>
                  </a:cubicBezTo>
                  <a:cubicBezTo>
                    <a:pt x="1002" y="5377"/>
                    <a:pt x="987" y="5361"/>
                    <a:pt x="970" y="5347"/>
                  </a:cubicBezTo>
                  <a:cubicBezTo>
                    <a:pt x="948" y="5329"/>
                    <a:pt x="926" y="5311"/>
                    <a:pt x="905" y="5292"/>
                  </a:cubicBezTo>
                  <a:lnTo>
                    <a:pt x="872" y="5258"/>
                  </a:lnTo>
                  <a:cubicBezTo>
                    <a:pt x="847" y="5234"/>
                    <a:pt x="821" y="5209"/>
                    <a:pt x="799" y="5185"/>
                  </a:cubicBezTo>
                  <a:cubicBezTo>
                    <a:pt x="764" y="5148"/>
                    <a:pt x="730" y="5111"/>
                    <a:pt x="698" y="5074"/>
                  </a:cubicBezTo>
                  <a:cubicBezTo>
                    <a:pt x="684" y="5054"/>
                    <a:pt x="666" y="5037"/>
                    <a:pt x="649" y="5020"/>
                  </a:cubicBezTo>
                  <a:cubicBezTo>
                    <a:pt x="629" y="5001"/>
                    <a:pt x="611" y="4983"/>
                    <a:pt x="595" y="4964"/>
                  </a:cubicBezTo>
                  <a:cubicBezTo>
                    <a:pt x="581" y="4945"/>
                    <a:pt x="566" y="4927"/>
                    <a:pt x="552" y="4910"/>
                  </a:cubicBezTo>
                  <a:cubicBezTo>
                    <a:pt x="532" y="4888"/>
                    <a:pt x="514" y="4868"/>
                    <a:pt x="498" y="4845"/>
                  </a:cubicBezTo>
                  <a:cubicBezTo>
                    <a:pt x="486" y="4825"/>
                    <a:pt x="480" y="4800"/>
                    <a:pt x="473" y="4773"/>
                  </a:cubicBezTo>
                  <a:cubicBezTo>
                    <a:pt x="467" y="4748"/>
                    <a:pt x="461" y="4723"/>
                    <a:pt x="448" y="4699"/>
                  </a:cubicBezTo>
                  <a:cubicBezTo>
                    <a:pt x="435" y="4680"/>
                    <a:pt x="423" y="4661"/>
                    <a:pt x="411" y="4643"/>
                  </a:cubicBezTo>
                  <a:cubicBezTo>
                    <a:pt x="394" y="4618"/>
                    <a:pt x="379" y="4595"/>
                    <a:pt x="369" y="4571"/>
                  </a:cubicBezTo>
                  <a:cubicBezTo>
                    <a:pt x="352" y="4535"/>
                    <a:pt x="340" y="4497"/>
                    <a:pt x="329" y="4461"/>
                  </a:cubicBezTo>
                  <a:lnTo>
                    <a:pt x="320" y="4431"/>
                  </a:lnTo>
                  <a:cubicBezTo>
                    <a:pt x="312" y="4406"/>
                    <a:pt x="302" y="4383"/>
                    <a:pt x="291" y="4362"/>
                  </a:cubicBezTo>
                  <a:cubicBezTo>
                    <a:pt x="278" y="4337"/>
                    <a:pt x="267" y="4313"/>
                    <a:pt x="262" y="4291"/>
                  </a:cubicBezTo>
                  <a:cubicBezTo>
                    <a:pt x="256" y="4261"/>
                    <a:pt x="257" y="4228"/>
                    <a:pt x="260" y="4197"/>
                  </a:cubicBezTo>
                  <a:cubicBezTo>
                    <a:pt x="261" y="4179"/>
                    <a:pt x="261" y="4160"/>
                    <a:pt x="261" y="4142"/>
                  </a:cubicBezTo>
                  <a:cubicBezTo>
                    <a:pt x="260" y="4111"/>
                    <a:pt x="267" y="4081"/>
                    <a:pt x="274" y="4049"/>
                  </a:cubicBezTo>
                  <a:cubicBezTo>
                    <a:pt x="279" y="4032"/>
                    <a:pt x="282" y="4015"/>
                    <a:pt x="285" y="3998"/>
                  </a:cubicBezTo>
                  <a:cubicBezTo>
                    <a:pt x="288" y="3979"/>
                    <a:pt x="290" y="3961"/>
                    <a:pt x="291" y="3941"/>
                  </a:cubicBezTo>
                  <a:cubicBezTo>
                    <a:pt x="294" y="3910"/>
                    <a:pt x="296" y="3881"/>
                    <a:pt x="306" y="3855"/>
                  </a:cubicBezTo>
                  <a:cubicBezTo>
                    <a:pt x="318" y="3827"/>
                    <a:pt x="339" y="3803"/>
                    <a:pt x="359" y="3778"/>
                  </a:cubicBezTo>
                  <a:cubicBezTo>
                    <a:pt x="370" y="3766"/>
                    <a:pt x="382" y="3752"/>
                    <a:pt x="391" y="3738"/>
                  </a:cubicBezTo>
                  <a:cubicBezTo>
                    <a:pt x="403" y="3722"/>
                    <a:pt x="412" y="3704"/>
                    <a:pt x="423" y="3683"/>
                  </a:cubicBezTo>
                  <a:cubicBezTo>
                    <a:pt x="438" y="3657"/>
                    <a:pt x="450" y="3632"/>
                    <a:pt x="469" y="3615"/>
                  </a:cubicBezTo>
                  <a:cubicBezTo>
                    <a:pt x="497" y="3595"/>
                    <a:pt x="529" y="3579"/>
                    <a:pt x="564" y="3562"/>
                  </a:cubicBezTo>
                  <a:cubicBezTo>
                    <a:pt x="576" y="3559"/>
                    <a:pt x="588" y="3552"/>
                    <a:pt x="600" y="3546"/>
                  </a:cubicBezTo>
                  <a:cubicBezTo>
                    <a:pt x="641" y="3525"/>
                    <a:pt x="685" y="3514"/>
                    <a:pt x="738" y="3502"/>
                  </a:cubicBezTo>
                  <a:cubicBezTo>
                    <a:pt x="756" y="3499"/>
                    <a:pt x="772" y="3493"/>
                    <a:pt x="790" y="3487"/>
                  </a:cubicBezTo>
                  <a:cubicBezTo>
                    <a:pt x="821" y="3477"/>
                    <a:pt x="851" y="3468"/>
                    <a:pt x="880" y="3468"/>
                  </a:cubicBezTo>
                  <a:cubicBezTo>
                    <a:pt x="910" y="3468"/>
                    <a:pt x="935" y="3474"/>
                    <a:pt x="965" y="3482"/>
                  </a:cubicBezTo>
                  <a:cubicBezTo>
                    <a:pt x="984" y="3488"/>
                    <a:pt x="1006" y="3494"/>
                    <a:pt x="1025" y="3498"/>
                  </a:cubicBezTo>
                  <a:cubicBezTo>
                    <a:pt x="1079" y="3506"/>
                    <a:pt x="1122" y="3519"/>
                    <a:pt x="1166" y="3535"/>
                  </a:cubicBezTo>
                  <a:lnTo>
                    <a:pt x="1184" y="3542"/>
                  </a:lnTo>
                  <a:cubicBezTo>
                    <a:pt x="1223" y="3556"/>
                    <a:pt x="1263" y="3572"/>
                    <a:pt x="1302" y="3592"/>
                  </a:cubicBezTo>
                  <a:cubicBezTo>
                    <a:pt x="1346" y="3619"/>
                    <a:pt x="1390" y="3652"/>
                    <a:pt x="1423" y="3677"/>
                  </a:cubicBezTo>
                  <a:cubicBezTo>
                    <a:pt x="1448" y="3699"/>
                    <a:pt x="1472" y="3723"/>
                    <a:pt x="1497" y="3750"/>
                  </a:cubicBezTo>
                  <a:cubicBezTo>
                    <a:pt x="1507" y="3761"/>
                    <a:pt x="1516" y="3772"/>
                    <a:pt x="1527" y="3783"/>
                  </a:cubicBezTo>
                  <a:lnTo>
                    <a:pt x="1552" y="3808"/>
                  </a:lnTo>
                  <a:cubicBezTo>
                    <a:pt x="1581" y="3837"/>
                    <a:pt x="1612" y="3869"/>
                    <a:pt x="1636" y="3899"/>
                  </a:cubicBezTo>
                  <a:cubicBezTo>
                    <a:pt x="1641" y="3907"/>
                    <a:pt x="1651" y="3911"/>
                    <a:pt x="1661" y="3911"/>
                  </a:cubicBezTo>
                  <a:cubicBezTo>
                    <a:pt x="1664" y="3911"/>
                    <a:pt x="1668" y="3910"/>
                    <a:pt x="1671" y="3910"/>
                  </a:cubicBezTo>
                  <a:cubicBezTo>
                    <a:pt x="1683" y="3905"/>
                    <a:pt x="1692" y="3894"/>
                    <a:pt x="1693" y="3881"/>
                  </a:cubicBezTo>
                  <a:cubicBezTo>
                    <a:pt x="1696" y="3852"/>
                    <a:pt x="1693" y="3820"/>
                    <a:pt x="1690" y="3790"/>
                  </a:cubicBezTo>
                  <a:cubicBezTo>
                    <a:pt x="1689" y="3764"/>
                    <a:pt x="1685" y="3738"/>
                    <a:pt x="1687" y="3716"/>
                  </a:cubicBezTo>
                  <a:cubicBezTo>
                    <a:pt x="1690" y="3674"/>
                    <a:pt x="1690" y="3631"/>
                    <a:pt x="1690" y="3586"/>
                  </a:cubicBezTo>
                  <a:lnTo>
                    <a:pt x="1690" y="3561"/>
                  </a:lnTo>
                  <a:cubicBezTo>
                    <a:pt x="1690" y="3543"/>
                    <a:pt x="1692" y="3523"/>
                    <a:pt x="1692" y="3504"/>
                  </a:cubicBezTo>
                  <a:cubicBezTo>
                    <a:pt x="1693" y="3474"/>
                    <a:pt x="1693" y="3440"/>
                    <a:pt x="1693" y="3408"/>
                  </a:cubicBezTo>
                  <a:cubicBezTo>
                    <a:pt x="1693" y="3385"/>
                    <a:pt x="1696" y="3362"/>
                    <a:pt x="1699" y="3340"/>
                  </a:cubicBezTo>
                  <a:cubicBezTo>
                    <a:pt x="1704" y="3311"/>
                    <a:pt x="1707" y="3282"/>
                    <a:pt x="1705" y="3252"/>
                  </a:cubicBezTo>
                  <a:cubicBezTo>
                    <a:pt x="1704" y="3222"/>
                    <a:pt x="1698" y="3195"/>
                    <a:pt x="1692" y="3167"/>
                  </a:cubicBezTo>
                  <a:cubicBezTo>
                    <a:pt x="1685" y="3143"/>
                    <a:pt x="1681" y="3120"/>
                    <a:pt x="1679" y="3098"/>
                  </a:cubicBezTo>
                  <a:cubicBezTo>
                    <a:pt x="1678" y="3075"/>
                    <a:pt x="1678" y="3052"/>
                    <a:pt x="1678" y="3029"/>
                  </a:cubicBezTo>
                  <a:cubicBezTo>
                    <a:pt x="1679" y="3001"/>
                    <a:pt x="1679" y="2972"/>
                    <a:pt x="1677" y="2943"/>
                  </a:cubicBezTo>
                  <a:cubicBezTo>
                    <a:pt x="1673" y="2901"/>
                    <a:pt x="1667" y="2858"/>
                    <a:pt x="1662" y="2816"/>
                  </a:cubicBezTo>
                  <a:lnTo>
                    <a:pt x="1660" y="2789"/>
                  </a:lnTo>
                  <a:cubicBezTo>
                    <a:pt x="1656" y="2760"/>
                    <a:pt x="1650" y="2731"/>
                    <a:pt x="1647" y="2702"/>
                  </a:cubicBezTo>
                  <a:cubicBezTo>
                    <a:pt x="1643" y="2680"/>
                    <a:pt x="1638" y="2659"/>
                    <a:pt x="1636" y="2636"/>
                  </a:cubicBezTo>
                  <a:cubicBezTo>
                    <a:pt x="1632" y="2608"/>
                    <a:pt x="1625" y="2580"/>
                    <a:pt x="1619" y="2553"/>
                  </a:cubicBezTo>
                  <a:cubicBezTo>
                    <a:pt x="1613" y="2530"/>
                    <a:pt x="1608" y="2507"/>
                    <a:pt x="1604" y="2484"/>
                  </a:cubicBezTo>
                  <a:cubicBezTo>
                    <a:pt x="1601" y="2464"/>
                    <a:pt x="1601" y="2441"/>
                    <a:pt x="1602" y="2416"/>
                  </a:cubicBezTo>
                  <a:cubicBezTo>
                    <a:pt x="1604" y="2387"/>
                    <a:pt x="1606" y="2359"/>
                    <a:pt x="1599" y="2329"/>
                  </a:cubicBezTo>
                  <a:cubicBezTo>
                    <a:pt x="1595" y="2309"/>
                    <a:pt x="1592" y="2289"/>
                    <a:pt x="1589" y="2270"/>
                  </a:cubicBezTo>
                  <a:cubicBezTo>
                    <a:pt x="1584" y="2239"/>
                    <a:pt x="1578" y="2208"/>
                    <a:pt x="1572" y="2178"/>
                  </a:cubicBezTo>
                  <a:cubicBezTo>
                    <a:pt x="1566" y="2149"/>
                    <a:pt x="1556" y="2121"/>
                    <a:pt x="1546" y="2095"/>
                  </a:cubicBezTo>
                  <a:cubicBezTo>
                    <a:pt x="1539" y="2072"/>
                    <a:pt x="1532" y="2052"/>
                    <a:pt x="1526" y="2029"/>
                  </a:cubicBezTo>
                  <a:cubicBezTo>
                    <a:pt x="1517" y="2000"/>
                    <a:pt x="1509" y="1973"/>
                    <a:pt x="1499" y="1945"/>
                  </a:cubicBezTo>
                  <a:cubicBezTo>
                    <a:pt x="1493" y="1925"/>
                    <a:pt x="1486" y="1902"/>
                    <a:pt x="1480" y="1881"/>
                  </a:cubicBezTo>
                  <a:cubicBezTo>
                    <a:pt x="1473" y="1858"/>
                    <a:pt x="1469" y="1836"/>
                    <a:pt x="1465" y="1814"/>
                  </a:cubicBezTo>
                  <a:cubicBezTo>
                    <a:pt x="1459" y="1786"/>
                    <a:pt x="1453" y="1757"/>
                    <a:pt x="1444" y="1731"/>
                  </a:cubicBezTo>
                  <a:cubicBezTo>
                    <a:pt x="1436" y="1703"/>
                    <a:pt x="1425" y="1675"/>
                    <a:pt x="1414" y="1647"/>
                  </a:cubicBezTo>
                  <a:cubicBezTo>
                    <a:pt x="1407" y="1627"/>
                    <a:pt x="1400" y="1606"/>
                    <a:pt x="1392" y="1585"/>
                  </a:cubicBezTo>
                  <a:cubicBezTo>
                    <a:pt x="1384" y="1564"/>
                    <a:pt x="1380" y="1542"/>
                    <a:pt x="1375" y="1519"/>
                  </a:cubicBezTo>
                  <a:cubicBezTo>
                    <a:pt x="1369" y="1491"/>
                    <a:pt x="1363" y="1463"/>
                    <a:pt x="1352" y="1435"/>
                  </a:cubicBezTo>
                  <a:cubicBezTo>
                    <a:pt x="1341" y="1409"/>
                    <a:pt x="1328" y="1382"/>
                    <a:pt x="1315" y="1356"/>
                  </a:cubicBezTo>
                  <a:cubicBezTo>
                    <a:pt x="1304" y="1337"/>
                    <a:pt x="1293" y="1318"/>
                    <a:pt x="1285" y="1296"/>
                  </a:cubicBezTo>
                  <a:cubicBezTo>
                    <a:pt x="1265" y="1252"/>
                    <a:pt x="1245" y="1209"/>
                    <a:pt x="1225" y="1166"/>
                  </a:cubicBezTo>
                  <a:lnTo>
                    <a:pt x="1220" y="1155"/>
                  </a:lnTo>
                  <a:cubicBezTo>
                    <a:pt x="1212" y="1136"/>
                    <a:pt x="1205" y="1114"/>
                    <a:pt x="1196" y="1094"/>
                  </a:cubicBezTo>
                  <a:cubicBezTo>
                    <a:pt x="1188" y="1066"/>
                    <a:pt x="1177" y="1037"/>
                    <a:pt x="1163" y="1011"/>
                  </a:cubicBezTo>
                  <a:cubicBezTo>
                    <a:pt x="1148" y="985"/>
                    <a:pt x="1132" y="957"/>
                    <a:pt x="1115" y="931"/>
                  </a:cubicBezTo>
                  <a:cubicBezTo>
                    <a:pt x="1104" y="914"/>
                    <a:pt x="1093" y="897"/>
                    <a:pt x="1083" y="879"/>
                  </a:cubicBezTo>
                  <a:cubicBezTo>
                    <a:pt x="1073" y="860"/>
                    <a:pt x="1065" y="841"/>
                    <a:pt x="1056" y="817"/>
                  </a:cubicBezTo>
                  <a:cubicBezTo>
                    <a:pt x="1045" y="791"/>
                    <a:pt x="1035" y="763"/>
                    <a:pt x="1018" y="738"/>
                  </a:cubicBezTo>
                  <a:cubicBezTo>
                    <a:pt x="1001" y="712"/>
                    <a:pt x="981" y="689"/>
                    <a:pt x="959" y="667"/>
                  </a:cubicBezTo>
                  <a:cubicBezTo>
                    <a:pt x="944" y="653"/>
                    <a:pt x="927" y="636"/>
                    <a:pt x="915" y="619"/>
                  </a:cubicBezTo>
                  <a:lnTo>
                    <a:pt x="896" y="592"/>
                  </a:lnTo>
                  <a:cubicBezTo>
                    <a:pt x="872" y="558"/>
                    <a:pt x="847" y="527"/>
                    <a:pt x="821" y="497"/>
                  </a:cubicBezTo>
                  <a:cubicBezTo>
                    <a:pt x="787" y="455"/>
                    <a:pt x="750" y="418"/>
                    <a:pt x="715" y="383"/>
                  </a:cubicBezTo>
                  <a:cubicBezTo>
                    <a:pt x="692" y="361"/>
                    <a:pt x="666" y="343"/>
                    <a:pt x="639" y="325"/>
                  </a:cubicBezTo>
                  <a:cubicBezTo>
                    <a:pt x="623" y="314"/>
                    <a:pt x="606" y="302"/>
                    <a:pt x="591" y="289"/>
                  </a:cubicBezTo>
                  <a:cubicBezTo>
                    <a:pt x="576" y="276"/>
                    <a:pt x="560" y="260"/>
                    <a:pt x="547" y="246"/>
                  </a:cubicBezTo>
                  <a:cubicBezTo>
                    <a:pt x="526" y="224"/>
                    <a:pt x="505" y="200"/>
                    <a:pt x="478" y="182"/>
                  </a:cubicBezTo>
                  <a:cubicBezTo>
                    <a:pt x="435" y="153"/>
                    <a:pt x="389" y="127"/>
                    <a:pt x="341" y="102"/>
                  </a:cubicBezTo>
                  <a:cubicBezTo>
                    <a:pt x="285" y="73"/>
                    <a:pt x="239" y="52"/>
                    <a:pt x="197" y="35"/>
                  </a:cubicBezTo>
                  <a:cubicBezTo>
                    <a:pt x="165" y="23"/>
                    <a:pt x="130" y="18"/>
                    <a:pt x="99" y="12"/>
                  </a:cubicBezTo>
                  <a:cubicBezTo>
                    <a:pt x="81" y="10"/>
                    <a:pt x="61" y="6"/>
                    <a:pt x="43" y="1"/>
                  </a:cubicBezTo>
                  <a:cubicBezTo>
                    <a:pt x="41" y="1"/>
                    <a:pt x="40" y="1"/>
                    <a:pt x="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1"/>
            <p:cNvSpPr/>
            <p:nvPr/>
          </p:nvSpPr>
          <p:spPr>
            <a:xfrm>
              <a:off x="3769750" y="3957300"/>
              <a:ext cx="251625" cy="613975"/>
            </a:xfrm>
            <a:custGeom>
              <a:avLst/>
              <a:gdLst/>
              <a:ahLst/>
              <a:cxnLst/>
              <a:rect l="l" t="t" r="r" b="b"/>
              <a:pathLst>
                <a:path w="10065" h="24559" extrusionOk="0">
                  <a:moveTo>
                    <a:pt x="4076" y="4272"/>
                  </a:moveTo>
                  <a:cubicBezTo>
                    <a:pt x="4075" y="4272"/>
                    <a:pt x="4074" y="4272"/>
                    <a:pt x="4074" y="4272"/>
                  </a:cubicBezTo>
                  <a:cubicBezTo>
                    <a:pt x="4055" y="4273"/>
                    <a:pt x="4042" y="4289"/>
                    <a:pt x="4043" y="4307"/>
                  </a:cubicBezTo>
                  <a:cubicBezTo>
                    <a:pt x="4045" y="4331"/>
                    <a:pt x="4046" y="4357"/>
                    <a:pt x="4046" y="4381"/>
                  </a:cubicBezTo>
                  <a:cubicBezTo>
                    <a:pt x="4046" y="4408"/>
                    <a:pt x="4048" y="4435"/>
                    <a:pt x="4049" y="4462"/>
                  </a:cubicBezTo>
                  <a:cubicBezTo>
                    <a:pt x="4052" y="4495"/>
                    <a:pt x="4062" y="4521"/>
                    <a:pt x="4072" y="4549"/>
                  </a:cubicBezTo>
                  <a:cubicBezTo>
                    <a:pt x="4080" y="4573"/>
                    <a:pt x="4088" y="4595"/>
                    <a:pt x="4091" y="4617"/>
                  </a:cubicBezTo>
                  <a:cubicBezTo>
                    <a:pt x="4093" y="4644"/>
                    <a:pt x="4094" y="4673"/>
                    <a:pt x="4098" y="4702"/>
                  </a:cubicBezTo>
                  <a:lnTo>
                    <a:pt x="4104" y="4771"/>
                  </a:lnTo>
                  <a:cubicBezTo>
                    <a:pt x="4105" y="4794"/>
                    <a:pt x="4103" y="4817"/>
                    <a:pt x="4098" y="4842"/>
                  </a:cubicBezTo>
                  <a:cubicBezTo>
                    <a:pt x="4092" y="4871"/>
                    <a:pt x="4087" y="4901"/>
                    <a:pt x="4091" y="4931"/>
                  </a:cubicBezTo>
                  <a:lnTo>
                    <a:pt x="4097" y="4997"/>
                  </a:lnTo>
                  <a:cubicBezTo>
                    <a:pt x="4099" y="5028"/>
                    <a:pt x="4100" y="5056"/>
                    <a:pt x="4104" y="5086"/>
                  </a:cubicBezTo>
                  <a:cubicBezTo>
                    <a:pt x="4106" y="5116"/>
                    <a:pt x="4116" y="5144"/>
                    <a:pt x="4125" y="5171"/>
                  </a:cubicBezTo>
                  <a:cubicBezTo>
                    <a:pt x="4134" y="5195"/>
                    <a:pt x="4141" y="5218"/>
                    <a:pt x="4143" y="5241"/>
                  </a:cubicBezTo>
                  <a:cubicBezTo>
                    <a:pt x="4146" y="5264"/>
                    <a:pt x="4143" y="5286"/>
                    <a:pt x="4140" y="5312"/>
                  </a:cubicBezTo>
                  <a:cubicBezTo>
                    <a:pt x="4137" y="5339"/>
                    <a:pt x="4134" y="5369"/>
                    <a:pt x="4137" y="5398"/>
                  </a:cubicBezTo>
                  <a:cubicBezTo>
                    <a:pt x="4140" y="5429"/>
                    <a:pt x="4149" y="5455"/>
                    <a:pt x="4158" y="5483"/>
                  </a:cubicBezTo>
                  <a:cubicBezTo>
                    <a:pt x="4166" y="5506"/>
                    <a:pt x="4173" y="5528"/>
                    <a:pt x="4177" y="5551"/>
                  </a:cubicBezTo>
                  <a:cubicBezTo>
                    <a:pt x="4179" y="5575"/>
                    <a:pt x="4179" y="5601"/>
                    <a:pt x="4181" y="5625"/>
                  </a:cubicBezTo>
                  <a:cubicBezTo>
                    <a:pt x="4183" y="5653"/>
                    <a:pt x="4184" y="5679"/>
                    <a:pt x="4186" y="5707"/>
                  </a:cubicBezTo>
                  <a:cubicBezTo>
                    <a:pt x="4190" y="5731"/>
                    <a:pt x="4190" y="5757"/>
                    <a:pt x="4191" y="5781"/>
                  </a:cubicBezTo>
                  <a:cubicBezTo>
                    <a:pt x="4191" y="5809"/>
                    <a:pt x="4194" y="5836"/>
                    <a:pt x="4196" y="5863"/>
                  </a:cubicBezTo>
                  <a:lnTo>
                    <a:pt x="4203" y="5925"/>
                  </a:lnTo>
                  <a:cubicBezTo>
                    <a:pt x="4207" y="5957"/>
                    <a:pt x="4209" y="5988"/>
                    <a:pt x="4214" y="6018"/>
                  </a:cubicBezTo>
                  <a:cubicBezTo>
                    <a:pt x="4217" y="6043"/>
                    <a:pt x="4219" y="6067"/>
                    <a:pt x="4221" y="6091"/>
                  </a:cubicBezTo>
                  <a:lnTo>
                    <a:pt x="4231" y="6174"/>
                  </a:lnTo>
                  <a:cubicBezTo>
                    <a:pt x="4234" y="6200"/>
                    <a:pt x="4240" y="6228"/>
                    <a:pt x="4244" y="6253"/>
                  </a:cubicBezTo>
                  <a:cubicBezTo>
                    <a:pt x="4250" y="6278"/>
                    <a:pt x="4255" y="6303"/>
                    <a:pt x="4258" y="6327"/>
                  </a:cubicBezTo>
                  <a:cubicBezTo>
                    <a:pt x="4261" y="6352"/>
                    <a:pt x="4263" y="6378"/>
                    <a:pt x="4264" y="6402"/>
                  </a:cubicBezTo>
                  <a:cubicBezTo>
                    <a:pt x="4265" y="6429"/>
                    <a:pt x="4269" y="6457"/>
                    <a:pt x="4271" y="6484"/>
                  </a:cubicBezTo>
                  <a:cubicBezTo>
                    <a:pt x="4276" y="6513"/>
                    <a:pt x="4283" y="6539"/>
                    <a:pt x="4293" y="6566"/>
                  </a:cubicBezTo>
                  <a:cubicBezTo>
                    <a:pt x="4300" y="6590"/>
                    <a:pt x="4307" y="6612"/>
                    <a:pt x="4311" y="6635"/>
                  </a:cubicBezTo>
                  <a:cubicBezTo>
                    <a:pt x="4313" y="6657"/>
                    <a:pt x="4311" y="6681"/>
                    <a:pt x="4310" y="6706"/>
                  </a:cubicBezTo>
                  <a:cubicBezTo>
                    <a:pt x="4306" y="6733"/>
                    <a:pt x="4304" y="6762"/>
                    <a:pt x="4307" y="6792"/>
                  </a:cubicBezTo>
                  <a:lnTo>
                    <a:pt x="4317" y="6865"/>
                  </a:lnTo>
                  <a:cubicBezTo>
                    <a:pt x="4320" y="6894"/>
                    <a:pt x="4323" y="6921"/>
                    <a:pt x="4328" y="6949"/>
                  </a:cubicBezTo>
                  <a:cubicBezTo>
                    <a:pt x="4332" y="6979"/>
                    <a:pt x="4344" y="7006"/>
                    <a:pt x="4356" y="7032"/>
                  </a:cubicBezTo>
                  <a:cubicBezTo>
                    <a:pt x="4367" y="7054"/>
                    <a:pt x="4378" y="7077"/>
                    <a:pt x="4380" y="7099"/>
                  </a:cubicBezTo>
                  <a:cubicBezTo>
                    <a:pt x="4385" y="7119"/>
                    <a:pt x="4384" y="7144"/>
                    <a:pt x="4383" y="7169"/>
                  </a:cubicBezTo>
                  <a:cubicBezTo>
                    <a:pt x="4380" y="7198"/>
                    <a:pt x="4379" y="7227"/>
                    <a:pt x="4384" y="7256"/>
                  </a:cubicBezTo>
                  <a:cubicBezTo>
                    <a:pt x="4389" y="7284"/>
                    <a:pt x="4398" y="7312"/>
                    <a:pt x="4408" y="7337"/>
                  </a:cubicBezTo>
                  <a:cubicBezTo>
                    <a:pt x="4416" y="7361"/>
                    <a:pt x="4426" y="7384"/>
                    <a:pt x="4429" y="7405"/>
                  </a:cubicBezTo>
                  <a:cubicBezTo>
                    <a:pt x="4433" y="7427"/>
                    <a:pt x="4432" y="7451"/>
                    <a:pt x="4431" y="7477"/>
                  </a:cubicBezTo>
                  <a:cubicBezTo>
                    <a:pt x="4429" y="7505"/>
                    <a:pt x="4427" y="7535"/>
                    <a:pt x="4432" y="7563"/>
                  </a:cubicBezTo>
                  <a:cubicBezTo>
                    <a:pt x="4437" y="7591"/>
                    <a:pt x="4445" y="7617"/>
                    <a:pt x="4453" y="7644"/>
                  </a:cubicBezTo>
                  <a:cubicBezTo>
                    <a:pt x="4461" y="7668"/>
                    <a:pt x="4469" y="7690"/>
                    <a:pt x="4473" y="7714"/>
                  </a:cubicBezTo>
                  <a:cubicBezTo>
                    <a:pt x="4477" y="7742"/>
                    <a:pt x="4482" y="7769"/>
                    <a:pt x="4488" y="7797"/>
                  </a:cubicBezTo>
                  <a:cubicBezTo>
                    <a:pt x="4493" y="7821"/>
                    <a:pt x="4498" y="7844"/>
                    <a:pt x="4501" y="7868"/>
                  </a:cubicBezTo>
                  <a:cubicBezTo>
                    <a:pt x="4507" y="7895"/>
                    <a:pt x="4513" y="7923"/>
                    <a:pt x="4519" y="7948"/>
                  </a:cubicBezTo>
                  <a:cubicBezTo>
                    <a:pt x="4525" y="7972"/>
                    <a:pt x="4531" y="7996"/>
                    <a:pt x="4536" y="8021"/>
                  </a:cubicBezTo>
                  <a:cubicBezTo>
                    <a:pt x="4541" y="8047"/>
                    <a:pt x="4547" y="8075"/>
                    <a:pt x="4553" y="8102"/>
                  </a:cubicBezTo>
                  <a:cubicBezTo>
                    <a:pt x="4559" y="8126"/>
                    <a:pt x="4564" y="8149"/>
                    <a:pt x="4568" y="8173"/>
                  </a:cubicBezTo>
                  <a:cubicBezTo>
                    <a:pt x="4573" y="8196"/>
                    <a:pt x="4573" y="8220"/>
                    <a:pt x="4573" y="8246"/>
                  </a:cubicBezTo>
                  <a:cubicBezTo>
                    <a:pt x="4573" y="8274"/>
                    <a:pt x="4573" y="8302"/>
                    <a:pt x="4579" y="8331"/>
                  </a:cubicBezTo>
                  <a:cubicBezTo>
                    <a:pt x="4585" y="8359"/>
                    <a:pt x="4591" y="8384"/>
                    <a:pt x="4597" y="8411"/>
                  </a:cubicBezTo>
                  <a:cubicBezTo>
                    <a:pt x="4603" y="8435"/>
                    <a:pt x="4609" y="8459"/>
                    <a:pt x="4614" y="8483"/>
                  </a:cubicBezTo>
                  <a:cubicBezTo>
                    <a:pt x="4619" y="8506"/>
                    <a:pt x="4620" y="8532"/>
                    <a:pt x="4621" y="8556"/>
                  </a:cubicBezTo>
                  <a:cubicBezTo>
                    <a:pt x="4624" y="8585"/>
                    <a:pt x="4625" y="8613"/>
                    <a:pt x="4631" y="8640"/>
                  </a:cubicBezTo>
                  <a:cubicBezTo>
                    <a:pt x="4637" y="8665"/>
                    <a:pt x="4643" y="8693"/>
                    <a:pt x="4650" y="8718"/>
                  </a:cubicBezTo>
                  <a:cubicBezTo>
                    <a:pt x="4656" y="8743"/>
                    <a:pt x="4664" y="8767"/>
                    <a:pt x="4668" y="8791"/>
                  </a:cubicBezTo>
                  <a:cubicBezTo>
                    <a:pt x="4673" y="8819"/>
                    <a:pt x="4680" y="8844"/>
                    <a:pt x="4688" y="8870"/>
                  </a:cubicBezTo>
                  <a:cubicBezTo>
                    <a:pt x="4694" y="8894"/>
                    <a:pt x="4701" y="8918"/>
                    <a:pt x="4706" y="8942"/>
                  </a:cubicBezTo>
                  <a:cubicBezTo>
                    <a:pt x="4711" y="8967"/>
                    <a:pt x="4716" y="8992"/>
                    <a:pt x="4718" y="9016"/>
                  </a:cubicBezTo>
                  <a:cubicBezTo>
                    <a:pt x="4722" y="9044"/>
                    <a:pt x="4726" y="9071"/>
                    <a:pt x="4731" y="9097"/>
                  </a:cubicBezTo>
                  <a:cubicBezTo>
                    <a:pt x="4737" y="9123"/>
                    <a:pt x="4747" y="9149"/>
                    <a:pt x="4754" y="9176"/>
                  </a:cubicBezTo>
                  <a:cubicBezTo>
                    <a:pt x="4762" y="9198"/>
                    <a:pt x="4769" y="9222"/>
                    <a:pt x="4775" y="9246"/>
                  </a:cubicBezTo>
                  <a:cubicBezTo>
                    <a:pt x="4779" y="9273"/>
                    <a:pt x="4785" y="9297"/>
                    <a:pt x="4789" y="9321"/>
                  </a:cubicBezTo>
                  <a:cubicBezTo>
                    <a:pt x="4794" y="9347"/>
                    <a:pt x="4800" y="9374"/>
                    <a:pt x="4806" y="9400"/>
                  </a:cubicBezTo>
                  <a:cubicBezTo>
                    <a:pt x="4811" y="9422"/>
                    <a:pt x="4815" y="9449"/>
                    <a:pt x="4819" y="9473"/>
                  </a:cubicBezTo>
                  <a:cubicBezTo>
                    <a:pt x="4821" y="9500"/>
                    <a:pt x="4826" y="9525"/>
                    <a:pt x="4832" y="9553"/>
                  </a:cubicBezTo>
                  <a:cubicBezTo>
                    <a:pt x="4838" y="9582"/>
                    <a:pt x="4850" y="9607"/>
                    <a:pt x="4862" y="9633"/>
                  </a:cubicBezTo>
                  <a:cubicBezTo>
                    <a:pt x="4873" y="9656"/>
                    <a:pt x="4883" y="9676"/>
                    <a:pt x="4888" y="9699"/>
                  </a:cubicBezTo>
                  <a:cubicBezTo>
                    <a:pt x="4894" y="9724"/>
                    <a:pt x="4900" y="9749"/>
                    <a:pt x="4905" y="9773"/>
                  </a:cubicBezTo>
                  <a:cubicBezTo>
                    <a:pt x="4911" y="9800"/>
                    <a:pt x="4917" y="9827"/>
                    <a:pt x="4923" y="9852"/>
                  </a:cubicBezTo>
                  <a:cubicBezTo>
                    <a:pt x="4930" y="9879"/>
                    <a:pt x="4936" y="9905"/>
                    <a:pt x="4943" y="9931"/>
                  </a:cubicBezTo>
                  <a:cubicBezTo>
                    <a:pt x="4952" y="9954"/>
                    <a:pt x="4958" y="9978"/>
                    <a:pt x="4964" y="10002"/>
                  </a:cubicBezTo>
                  <a:cubicBezTo>
                    <a:pt x="4970" y="10026"/>
                    <a:pt x="4972" y="10051"/>
                    <a:pt x="4976" y="10075"/>
                  </a:cubicBezTo>
                  <a:cubicBezTo>
                    <a:pt x="4978" y="10100"/>
                    <a:pt x="4982" y="10129"/>
                    <a:pt x="4989" y="10157"/>
                  </a:cubicBezTo>
                  <a:cubicBezTo>
                    <a:pt x="4997" y="10184"/>
                    <a:pt x="5006" y="10209"/>
                    <a:pt x="5015" y="10236"/>
                  </a:cubicBezTo>
                  <a:cubicBezTo>
                    <a:pt x="5022" y="10258"/>
                    <a:pt x="5032" y="10281"/>
                    <a:pt x="5038" y="10305"/>
                  </a:cubicBezTo>
                  <a:lnTo>
                    <a:pt x="5050" y="10351"/>
                  </a:lnTo>
                  <a:cubicBezTo>
                    <a:pt x="5060" y="10385"/>
                    <a:pt x="5068" y="10421"/>
                    <a:pt x="5078" y="10456"/>
                  </a:cubicBezTo>
                  <a:cubicBezTo>
                    <a:pt x="5085" y="10484"/>
                    <a:pt x="5093" y="10510"/>
                    <a:pt x="5102" y="10535"/>
                  </a:cubicBezTo>
                  <a:cubicBezTo>
                    <a:pt x="5109" y="10558"/>
                    <a:pt x="5117" y="10582"/>
                    <a:pt x="5123" y="10607"/>
                  </a:cubicBezTo>
                  <a:lnTo>
                    <a:pt x="5142" y="10678"/>
                  </a:lnTo>
                  <a:cubicBezTo>
                    <a:pt x="5150" y="10705"/>
                    <a:pt x="5155" y="10733"/>
                    <a:pt x="5164" y="10758"/>
                  </a:cubicBezTo>
                  <a:cubicBezTo>
                    <a:pt x="5170" y="10779"/>
                    <a:pt x="5171" y="10803"/>
                    <a:pt x="5173" y="10829"/>
                  </a:cubicBezTo>
                  <a:cubicBezTo>
                    <a:pt x="5177" y="10856"/>
                    <a:pt x="5179" y="10885"/>
                    <a:pt x="5188" y="10912"/>
                  </a:cubicBezTo>
                  <a:cubicBezTo>
                    <a:pt x="5195" y="10938"/>
                    <a:pt x="5203" y="10964"/>
                    <a:pt x="5212" y="10989"/>
                  </a:cubicBezTo>
                  <a:cubicBezTo>
                    <a:pt x="5219" y="11014"/>
                    <a:pt x="5227" y="11037"/>
                    <a:pt x="5234" y="11061"/>
                  </a:cubicBezTo>
                  <a:cubicBezTo>
                    <a:pt x="5242" y="11086"/>
                    <a:pt x="5252" y="11112"/>
                    <a:pt x="5262" y="11138"/>
                  </a:cubicBezTo>
                  <a:cubicBezTo>
                    <a:pt x="5272" y="11163"/>
                    <a:pt x="5279" y="11184"/>
                    <a:pt x="5286" y="11210"/>
                  </a:cubicBezTo>
                  <a:cubicBezTo>
                    <a:pt x="5293" y="11236"/>
                    <a:pt x="5302" y="11262"/>
                    <a:pt x="5310" y="11290"/>
                  </a:cubicBezTo>
                  <a:cubicBezTo>
                    <a:pt x="5318" y="11312"/>
                    <a:pt x="5324" y="11336"/>
                    <a:pt x="5332" y="11359"/>
                  </a:cubicBezTo>
                  <a:cubicBezTo>
                    <a:pt x="5341" y="11385"/>
                    <a:pt x="5351" y="11411"/>
                    <a:pt x="5362" y="11436"/>
                  </a:cubicBezTo>
                  <a:cubicBezTo>
                    <a:pt x="5372" y="11459"/>
                    <a:pt x="5382" y="11482"/>
                    <a:pt x="5389" y="11504"/>
                  </a:cubicBezTo>
                  <a:cubicBezTo>
                    <a:pt x="5396" y="11527"/>
                    <a:pt x="5402" y="11551"/>
                    <a:pt x="5407" y="11576"/>
                  </a:cubicBezTo>
                  <a:cubicBezTo>
                    <a:pt x="5413" y="11603"/>
                    <a:pt x="5419" y="11630"/>
                    <a:pt x="5427" y="11656"/>
                  </a:cubicBezTo>
                  <a:cubicBezTo>
                    <a:pt x="5435" y="11680"/>
                    <a:pt x="5442" y="11703"/>
                    <a:pt x="5448" y="11726"/>
                  </a:cubicBezTo>
                  <a:cubicBezTo>
                    <a:pt x="5456" y="11751"/>
                    <a:pt x="5463" y="11779"/>
                    <a:pt x="5473" y="11806"/>
                  </a:cubicBezTo>
                  <a:cubicBezTo>
                    <a:pt x="5481" y="11834"/>
                    <a:pt x="5492" y="11857"/>
                    <a:pt x="5504" y="11883"/>
                  </a:cubicBezTo>
                  <a:cubicBezTo>
                    <a:pt x="5514" y="11906"/>
                    <a:pt x="5523" y="11928"/>
                    <a:pt x="5532" y="11951"/>
                  </a:cubicBezTo>
                  <a:cubicBezTo>
                    <a:pt x="5539" y="11974"/>
                    <a:pt x="5544" y="11998"/>
                    <a:pt x="5548" y="12023"/>
                  </a:cubicBezTo>
                  <a:cubicBezTo>
                    <a:pt x="5554" y="12049"/>
                    <a:pt x="5559" y="12077"/>
                    <a:pt x="5568" y="12102"/>
                  </a:cubicBezTo>
                  <a:cubicBezTo>
                    <a:pt x="5576" y="12130"/>
                    <a:pt x="5586" y="12153"/>
                    <a:pt x="5596" y="12180"/>
                  </a:cubicBezTo>
                  <a:cubicBezTo>
                    <a:pt x="5607" y="12203"/>
                    <a:pt x="5617" y="12227"/>
                    <a:pt x="5624" y="12249"/>
                  </a:cubicBezTo>
                  <a:cubicBezTo>
                    <a:pt x="5631" y="12271"/>
                    <a:pt x="5635" y="12295"/>
                    <a:pt x="5637" y="12320"/>
                  </a:cubicBezTo>
                  <a:cubicBezTo>
                    <a:pt x="5641" y="12350"/>
                    <a:pt x="5645" y="12379"/>
                    <a:pt x="5654" y="12405"/>
                  </a:cubicBezTo>
                  <a:cubicBezTo>
                    <a:pt x="5663" y="12433"/>
                    <a:pt x="5677" y="12457"/>
                    <a:pt x="5689" y="12482"/>
                  </a:cubicBezTo>
                  <a:cubicBezTo>
                    <a:pt x="5702" y="12503"/>
                    <a:pt x="5711" y="12525"/>
                    <a:pt x="5720" y="12548"/>
                  </a:cubicBezTo>
                  <a:cubicBezTo>
                    <a:pt x="5728" y="12574"/>
                    <a:pt x="5740" y="12599"/>
                    <a:pt x="5751" y="12623"/>
                  </a:cubicBezTo>
                  <a:cubicBezTo>
                    <a:pt x="5762" y="12646"/>
                    <a:pt x="5772" y="12669"/>
                    <a:pt x="5780" y="12691"/>
                  </a:cubicBezTo>
                  <a:cubicBezTo>
                    <a:pt x="5788" y="12714"/>
                    <a:pt x="5792" y="12738"/>
                    <a:pt x="5798" y="12763"/>
                  </a:cubicBezTo>
                  <a:cubicBezTo>
                    <a:pt x="5804" y="12790"/>
                    <a:pt x="5811" y="12817"/>
                    <a:pt x="5819" y="12843"/>
                  </a:cubicBezTo>
                  <a:cubicBezTo>
                    <a:pt x="5824" y="12857"/>
                    <a:pt x="5836" y="12864"/>
                    <a:pt x="5849" y="12864"/>
                  </a:cubicBezTo>
                  <a:cubicBezTo>
                    <a:pt x="5854" y="12864"/>
                    <a:pt x="5857" y="12864"/>
                    <a:pt x="5858" y="12870"/>
                  </a:cubicBezTo>
                  <a:cubicBezTo>
                    <a:pt x="5875" y="12864"/>
                    <a:pt x="5884" y="12846"/>
                    <a:pt x="5878" y="12829"/>
                  </a:cubicBezTo>
                  <a:cubicBezTo>
                    <a:pt x="5869" y="12805"/>
                    <a:pt x="5864" y="12781"/>
                    <a:pt x="5858" y="12757"/>
                  </a:cubicBezTo>
                  <a:cubicBezTo>
                    <a:pt x="5852" y="12729"/>
                    <a:pt x="5847" y="12703"/>
                    <a:pt x="5837" y="12678"/>
                  </a:cubicBezTo>
                  <a:cubicBezTo>
                    <a:pt x="5827" y="12652"/>
                    <a:pt x="5818" y="12628"/>
                    <a:pt x="5807" y="12604"/>
                  </a:cubicBezTo>
                  <a:cubicBezTo>
                    <a:pt x="5796" y="12580"/>
                    <a:pt x="5786" y="12557"/>
                    <a:pt x="5778" y="12532"/>
                  </a:cubicBezTo>
                  <a:cubicBezTo>
                    <a:pt x="5768" y="12506"/>
                    <a:pt x="5756" y="12482"/>
                    <a:pt x="5744" y="12456"/>
                  </a:cubicBezTo>
                  <a:cubicBezTo>
                    <a:pt x="5731" y="12432"/>
                    <a:pt x="5721" y="12411"/>
                    <a:pt x="5714" y="12388"/>
                  </a:cubicBezTo>
                  <a:cubicBezTo>
                    <a:pt x="5705" y="12368"/>
                    <a:pt x="5703" y="12344"/>
                    <a:pt x="5699" y="12317"/>
                  </a:cubicBezTo>
                  <a:cubicBezTo>
                    <a:pt x="5697" y="12290"/>
                    <a:pt x="5693" y="12261"/>
                    <a:pt x="5685" y="12235"/>
                  </a:cubicBezTo>
                  <a:cubicBezTo>
                    <a:pt x="5675" y="12209"/>
                    <a:pt x="5666" y="12184"/>
                    <a:pt x="5656" y="12159"/>
                  </a:cubicBezTo>
                  <a:cubicBezTo>
                    <a:pt x="5647" y="12138"/>
                    <a:pt x="5636" y="12113"/>
                    <a:pt x="5629" y="12089"/>
                  </a:cubicBezTo>
                  <a:cubicBezTo>
                    <a:pt x="5620" y="12066"/>
                    <a:pt x="5617" y="12041"/>
                    <a:pt x="5612" y="12016"/>
                  </a:cubicBezTo>
                  <a:cubicBezTo>
                    <a:pt x="5607" y="11990"/>
                    <a:pt x="5601" y="11963"/>
                    <a:pt x="5594" y="11938"/>
                  </a:cubicBezTo>
                  <a:cubicBezTo>
                    <a:pt x="5586" y="11911"/>
                    <a:pt x="5574" y="11886"/>
                    <a:pt x="5563" y="11861"/>
                  </a:cubicBezTo>
                  <a:cubicBezTo>
                    <a:pt x="5553" y="11838"/>
                    <a:pt x="5542" y="11817"/>
                    <a:pt x="5534" y="11792"/>
                  </a:cubicBezTo>
                  <a:cubicBezTo>
                    <a:pt x="5526" y="11765"/>
                    <a:pt x="5517" y="11739"/>
                    <a:pt x="5510" y="11711"/>
                  </a:cubicBezTo>
                  <a:cubicBezTo>
                    <a:pt x="5503" y="11689"/>
                    <a:pt x="5497" y="11665"/>
                    <a:pt x="5490" y="11642"/>
                  </a:cubicBezTo>
                  <a:cubicBezTo>
                    <a:pt x="5481" y="11617"/>
                    <a:pt x="5477" y="11593"/>
                    <a:pt x="5471" y="11566"/>
                  </a:cubicBezTo>
                  <a:cubicBezTo>
                    <a:pt x="5465" y="11540"/>
                    <a:pt x="5459" y="11515"/>
                    <a:pt x="5451" y="11490"/>
                  </a:cubicBezTo>
                  <a:cubicBezTo>
                    <a:pt x="5444" y="11463"/>
                    <a:pt x="5433" y="11438"/>
                    <a:pt x="5423" y="11413"/>
                  </a:cubicBezTo>
                  <a:cubicBezTo>
                    <a:pt x="5412" y="11390"/>
                    <a:pt x="5402" y="11368"/>
                    <a:pt x="5395" y="11344"/>
                  </a:cubicBezTo>
                  <a:cubicBezTo>
                    <a:pt x="5389" y="11321"/>
                    <a:pt x="5382" y="11297"/>
                    <a:pt x="5375" y="11274"/>
                  </a:cubicBezTo>
                  <a:cubicBezTo>
                    <a:pt x="5366" y="11249"/>
                    <a:pt x="5358" y="11221"/>
                    <a:pt x="5350" y="11195"/>
                  </a:cubicBezTo>
                  <a:cubicBezTo>
                    <a:pt x="5342" y="11171"/>
                    <a:pt x="5333" y="11146"/>
                    <a:pt x="5324" y="11121"/>
                  </a:cubicBezTo>
                  <a:cubicBezTo>
                    <a:pt x="5315" y="11097"/>
                    <a:pt x="5305" y="11073"/>
                    <a:pt x="5298" y="11049"/>
                  </a:cubicBezTo>
                  <a:cubicBezTo>
                    <a:pt x="5292" y="11023"/>
                    <a:pt x="5284" y="10999"/>
                    <a:pt x="5275" y="10975"/>
                  </a:cubicBezTo>
                  <a:cubicBezTo>
                    <a:pt x="5267" y="10948"/>
                    <a:pt x="5259" y="10924"/>
                    <a:pt x="5251" y="10899"/>
                  </a:cubicBezTo>
                  <a:cubicBezTo>
                    <a:pt x="5245" y="10876"/>
                    <a:pt x="5244" y="10851"/>
                    <a:pt x="5241" y="10826"/>
                  </a:cubicBezTo>
                  <a:cubicBezTo>
                    <a:pt x="5238" y="10799"/>
                    <a:pt x="5235" y="10770"/>
                    <a:pt x="5227" y="10742"/>
                  </a:cubicBezTo>
                  <a:cubicBezTo>
                    <a:pt x="5219" y="10717"/>
                    <a:pt x="5213" y="10690"/>
                    <a:pt x="5206" y="10664"/>
                  </a:cubicBezTo>
                  <a:lnTo>
                    <a:pt x="5187" y="10591"/>
                  </a:lnTo>
                  <a:cubicBezTo>
                    <a:pt x="5178" y="10567"/>
                    <a:pt x="5171" y="10541"/>
                    <a:pt x="5164" y="10517"/>
                  </a:cubicBezTo>
                  <a:cubicBezTo>
                    <a:pt x="5156" y="10492"/>
                    <a:pt x="5147" y="10467"/>
                    <a:pt x="5141" y="10442"/>
                  </a:cubicBezTo>
                  <a:cubicBezTo>
                    <a:pt x="5132" y="10406"/>
                    <a:pt x="5123" y="10370"/>
                    <a:pt x="5114" y="10335"/>
                  </a:cubicBezTo>
                  <a:lnTo>
                    <a:pt x="5102" y="10290"/>
                  </a:lnTo>
                  <a:cubicBezTo>
                    <a:pt x="5096" y="10264"/>
                    <a:pt x="5086" y="10238"/>
                    <a:pt x="5078" y="10214"/>
                  </a:cubicBezTo>
                  <a:cubicBezTo>
                    <a:pt x="5068" y="10190"/>
                    <a:pt x="5060" y="10166"/>
                    <a:pt x="5054" y="10141"/>
                  </a:cubicBezTo>
                  <a:cubicBezTo>
                    <a:pt x="5047" y="10117"/>
                    <a:pt x="5044" y="10093"/>
                    <a:pt x="5041" y="10068"/>
                  </a:cubicBezTo>
                  <a:cubicBezTo>
                    <a:pt x="5038" y="10042"/>
                    <a:pt x="5035" y="10014"/>
                    <a:pt x="5027" y="9988"/>
                  </a:cubicBezTo>
                  <a:cubicBezTo>
                    <a:pt x="5021" y="9963"/>
                    <a:pt x="5014" y="9939"/>
                    <a:pt x="5007" y="9915"/>
                  </a:cubicBezTo>
                  <a:cubicBezTo>
                    <a:pt x="5001" y="9887"/>
                    <a:pt x="4994" y="9862"/>
                    <a:pt x="4988" y="9836"/>
                  </a:cubicBezTo>
                  <a:cubicBezTo>
                    <a:pt x="4982" y="9810"/>
                    <a:pt x="4977" y="9784"/>
                    <a:pt x="4971" y="9759"/>
                  </a:cubicBezTo>
                  <a:cubicBezTo>
                    <a:pt x="4966" y="9733"/>
                    <a:pt x="4960" y="9708"/>
                    <a:pt x="4954" y="9684"/>
                  </a:cubicBezTo>
                  <a:cubicBezTo>
                    <a:pt x="4948" y="9656"/>
                    <a:pt x="4936" y="9628"/>
                    <a:pt x="4924" y="9604"/>
                  </a:cubicBezTo>
                  <a:cubicBezTo>
                    <a:pt x="4913" y="9579"/>
                    <a:pt x="4903" y="9559"/>
                    <a:pt x="4898" y="9536"/>
                  </a:cubicBezTo>
                  <a:cubicBezTo>
                    <a:pt x="4892" y="9510"/>
                    <a:pt x="4888" y="9486"/>
                    <a:pt x="4885" y="9461"/>
                  </a:cubicBezTo>
                  <a:cubicBezTo>
                    <a:pt x="4882" y="9434"/>
                    <a:pt x="4878" y="9407"/>
                    <a:pt x="4872" y="9382"/>
                  </a:cubicBezTo>
                  <a:cubicBezTo>
                    <a:pt x="4866" y="9355"/>
                    <a:pt x="4860" y="9330"/>
                    <a:pt x="4855" y="9305"/>
                  </a:cubicBezTo>
                  <a:cubicBezTo>
                    <a:pt x="4850" y="9280"/>
                    <a:pt x="4845" y="9255"/>
                    <a:pt x="4839" y="9231"/>
                  </a:cubicBezTo>
                  <a:cubicBezTo>
                    <a:pt x="4833" y="9204"/>
                    <a:pt x="4826" y="9180"/>
                    <a:pt x="4819" y="9154"/>
                  </a:cubicBezTo>
                  <a:cubicBezTo>
                    <a:pt x="4811" y="9130"/>
                    <a:pt x="4803" y="9105"/>
                    <a:pt x="4797" y="9080"/>
                  </a:cubicBezTo>
                  <a:cubicBezTo>
                    <a:pt x="4791" y="9056"/>
                    <a:pt x="4787" y="9031"/>
                    <a:pt x="4783" y="9004"/>
                  </a:cubicBezTo>
                  <a:cubicBezTo>
                    <a:pt x="4779" y="8979"/>
                    <a:pt x="4776" y="8953"/>
                    <a:pt x="4770" y="8928"/>
                  </a:cubicBezTo>
                  <a:cubicBezTo>
                    <a:pt x="4764" y="8901"/>
                    <a:pt x="4758" y="8876"/>
                    <a:pt x="4751" y="8850"/>
                  </a:cubicBezTo>
                  <a:cubicBezTo>
                    <a:pt x="4742" y="8826"/>
                    <a:pt x="4736" y="8802"/>
                    <a:pt x="4730" y="8776"/>
                  </a:cubicBezTo>
                  <a:cubicBezTo>
                    <a:pt x="4726" y="8750"/>
                    <a:pt x="4718" y="8726"/>
                    <a:pt x="4712" y="8700"/>
                  </a:cubicBezTo>
                  <a:cubicBezTo>
                    <a:pt x="4706" y="8675"/>
                    <a:pt x="4699" y="8650"/>
                    <a:pt x="4694" y="8625"/>
                  </a:cubicBezTo>
                  <a:cubicBezTo>
                    <a:pt x="4688" y="8601"/>
                    <a:pt x="4687" y="8577"/>
                    <a:pt x="4685" y="8550"/>
                  </a:cubicBezTo>
                  <a:cubicBezTo>
                    <a:pt x="4684" y="8523"/>
                    <a:pt x="4680" y="8495"/>
                    <a:pt x="4676" y="8469"/>
                  </a:cubicBezTo>
                  <a:cubicBezTo>
                    <a:pt x="4672" y="8445"/>
                    <a:pt x="4666" y="8419"/>
                    <a:pt x="4660" y="8395"/>
                  </a:cubicBezTo>
                  <a:cubicBezTo>
                    <a:pt x="4651" y="8368"/>
                    <a:pt x="4645" y="8343"/>
                    <a:pt x="4642" y="8317"/>
                  </a:cubicBezTo>
                  <a:cubicBezTo>
                    <a:pt x="4637" y="8294"/>
                    <a:pt x="4637" y="8270"/>
                    <a:pt x="4637" y="8245"/>
                  </a:cubicBezTo>
                  <a:cubicBezTo>
                    <a:pt x="4637" y="8218"/>
                    <a:pt x="4637" y="8190"/>
                    <a:pt x="4631" y="8161"/>
                  </a:cubicBezTo>
                  <a:cubicBezTo>
                    <a:pt x="4626" y="8137"/>
                    <a:pt x="4620" y="8113"/>
                    <a:pt x="4615" y="8088"/>
                  </a:cubicBezTo>
                  <a:cubicBezTo>
                    <a:pt x="4609" y="8062"/>
                    <a:pt x="4603" y="8036"/>
                    <a:pt x="4599" y="8009"/>
                  </a:cubicBezTo>
                  <a:cubicBezTo>
                    <a:pt x="4594" y="7983"/>
                    <a:pt x="4588" y="7959"/>
                    <a:pt x="4582" y="7933"/>
                  </a:cubicBezTo>
                  <a:cubicBezTo>
                    <a:pt x="4576" y="7909"/>
                    <a:pt x="4570" y="7883"/>
                    <a:pt x="4565" y="7857"/>
                  </a:cubicBezTo>
                  <a:lnTo>
                    <a:pt x="4552" y="7784"/>
                  </a:lnTo>
                  <a:cubicBezTo>
                    <a:pt x="4547" y="7759"/>
                    <a:pt x="4541" y="7731"/>
                    <a:pt x="4536" y="7705"/>
                  </a:cubicBezTo>
                  <a:cubicBezTo>
                    <a:pt x="4533" y="7677"/>
                    <a:pt x="4523" y="7651"/>
                    <a:pt x="4516" y="7626"/>
                  </a:cubicBezTo>
                  <a:cubicBezTo>
                    <a:pt x="4508" y="7600"/>
                    <a:pt x="4500" y="7577"/>
                    <a:pt x="4496" y="7553"/>
                  </a:cubicBezTo>
                  <a:cubicBezTo>
                    <a:pt x="4492" y="7530"/>
                    <a:pt x="4493" y="7506"/>
                    <a:pt x="4494" y="7480"/>
                  </a:cubicBezTo>
                  <a:cubicBezTo>
                    <a:pt x="4495" y="7453"/>
                    <a:pt x="4498" y="7425"/>
                    <a:pt x="4493" y="7396"/>
                  </a:cubicBezTo>
                  <a:cubicBezTo>
                    <a:pt x="4488" y="7368"/>
                    <a:pt x="4477" y="7341"/>
                    <a:pt x="4469" y="7316"/>
                  </a:cubicBezTo>
                  <a:cubicBezTo>
                    <a:pt x="4459" y="7291"/>
                    <a:pt x="4450" y="7268"/>
                    <a:pt x="4447" y="7245"/>
                  </a:cubicBezTo>
                  <a:cubicBezTo>
                    <a:pt x="4443" y="7222"/>
                    <a:pt x="4444" y="7198"/>
                    <a:pt x="4445" y="7173"/>
                  </a:cubicBezTo>
                  <a:cubicBezTo>
                    <a:pt x="4447" y="7146"/>
                    <a:pt x="4449" y="7117"/>
                    <a:pt x="4444" y="7088"/>
                  </a:cubicBezTo>
                  <a:cubicBezTo>
                    <a:pt x="4439" y="7058"/>
                    <a:pt x="4427" y="7031"/>
                    <a:pt x="4415" y="7004"/>
                  </a:cubicBezTo>
                  <a:cubicBezTo>
                    <a:pt x="4404" y="6983"/>
                    <a:pt x="4395" y="6960"/>
                    <a:pt x="4391" y="6938"/>
                  </a:cubicBezTo>
                  <a:cubicBezTo>
                    <a:pt x="4389" y="6911"/>
                    <a:pt x="4384" y="6883"/>
                    <a:pt x="4380" y="6857"/>
                  </a:cubicBezTo>
                  <a:lnTo>
                    <a:pt x="4372" y="6784"/>
                  </a:lnTo>
                  <a:cubicBezTo>
                    <a:pt x="4368" y="6762"/>
                    <a:pt x="4372" y="6738"/>
                    <a:pt x="4373" y="6713"/>
                  </a:cubicBezTo>
                  <a:cubicBezTo>
                    <a:pt x="4376" y="6683"/>
                    <a:pt x="4379" y="6656"/>
                    <a:pt x="4374" y="6627"/>
                  </a:cubicBezTo>
                  <a:cubicBezTo>
                    <a:pt x="4370" y="6597"/>
                    <a:pt x="4363" y="6571"/>
                    <a:pt x="4353" y="6544"/>
                  </a:cubicBezTo>
                  <a:cubicBezTo>
                    <a:pt x="4346" y="6520"/>
                    <a:pt x="4338" y="6496"/>
                    <a:pt x="4335" y="6474"/>
                  </a:cubicBezTo>
                  <a:cubicBezTo>
                    <a:pt x="4330" y="6447"/>
                    <a:pt x="4329" y="6422"/>
                    <a:pt x="4328" y="6396"/>
                  </a:cubicBezTo>
                  <a:cubicBezTo>
                    <a:pt x="4324" y="6369"/>
                    <a:pt x="4323" y="6343"/>
                    <a:pt x="4321" y="6318"/>
                  </a:cubicBezTo>
                  <a:cubicBezTo>
                    <a:pt x="4317" y="6290"/>
                    <a:pt x="4311" y="6264"/>
                    <a:pt x="4306" y="6239"/>
                  </a:cubicBezTo>
                  <a:cubicBezTo>
                    <a:pt x="4300" y="6213"/>
                    <a:pt x="4297" y="6189"/>
                    <a:pt x="4293" y="6163"/>
                  </a:cubicBezTo>
                  <a:cubicBezTo>
                    <a:pt x="4288" y="6136"/>
                    <a:pt x="4287" y="6111"/>
                    <a:pt x="4284" y="6083"/>
                  </a:cubicBezTo>
                  <a:cubicBezTo>
                    <a:pt x="4282" y="6058"/>
                    <a:pt x="4280" y="6033"/>
                    <a:pt x="4276" y="6009"/>
                  </a:cubicBezTo>
                  <a:cubicBezTo>
                    <a:pt x="4273" y="5978"/>
                    <a:pt x="4269" y="5947"/>
                    <a:pt x="4266" y="5917"/>
                  </a:cubicBezTo>
                  <a:lnTo>
                    <a:pt x="4258" y="5854"/>
                  </a:lnTo>
                  <a:cubicBezTo>
                    <a:pt x="4255" y="5828"/>
                    <a:pt x="4255" y="5803"/>
                    <a:pt x="4254" y="5777"/>
                  </a:cubicBezTo>
                  <a:cubicBezTo>
                    <a:pt x="4254" y="5751"/>
                    <a:pt x="4252" y="5724"/>
                    <a:pt x="4249" y="5699"/>
                  </a:cubicBezTo>
                  <a:lnTo>
                    <a:pt x="4244" y="5621"/>
                  </a:lnTo>
                  <a:cubicBezTo>
                    <a:pt x="4244" y="5596"/>
                    <a:pt x="4243" y="5568"/>
                    <a:pt x="4240" y="5542"/>
                  </a:cubicBezTo>
                  <a:cubicBezTo>
                    <a:pt x="4237" y="5512"/>
                    <a:pt x="4227" y="5484"/>
                    <a:pt x="4219" y="5459"/>
                  </a:cubicBezTo>
                  <a:cubicBezTo>
                    <a:pt x="4212" y="5435"/>
                    <a:pt x="4202" y="5412"/>
                    <a:pt x="4201" y="5389"/>
                  </a:cubicBezTo>
                  <a:cubicBezTo>
                    <a:pt x="4197" y="5367"/>
                    <a:pt x="4201" y="5343"/>
                    <a:pt x="4203" y="5317"/>
                  </a:cubicBezTo>
                  <a:cubicBezTo>
                    <a:pt x="4208" y="5289"/>
                    <a:pt x="4212" y="5260"/>
                    <a:pt x="4208" y="5232"/>
                  </a:cubicBezTo>
                  <a:cubicBezTo>
                    <a:pt x="4206" y="5203"/>
                    <a:pt x="4196" y="5174"/>
                    <a:pt x="4187" y="5149"/>
                  </a:cubicBezTo>
                  <a:cubicBezTo>
                    <a:pt x="4178" y="5125"/>
                    <a:pt x="4171" y="5102"/>
                    <a:pt x="4169" y="5079"/>
                  </a:cubicBezTo>
                  <a:cubicBezTo>
                    <a:pt x="4166" y="5051"/>
                    <a:pt x="4163" y="5020"/>
                    <a:pt x="4161" y="4991"/>
                  </a:cubicBezTo>
                  <a:lnTo>
                    <a:pt x="4155" y="4925"/>
                  </a:lnTo>
                  <a:cubicBezTo>
                    <a:pt x="4154" y="4902"/>
                    <a:pt x="4157" y="4879"/>
                    <a:pt x="4161" y="4853"/>
                  </a:cubicBezTo>
                  <a:cubicBezTo>
                    <a:pt x="4167" y="4825"/>
                    <a:pt x="4172" y="4798"/>
                    <a:pt x="4169" y="4767"/>
                  </a:cubicBezTo>
                  <a:lnTo>
                    <a:pt x="4163" y="4696"/>
                  </a:lnTo>
                  <a:cubicBezTo>
                    <a:pt x="4160" y="4667"/>
                    <a:pt x="4157" y="4640"/>
                    <a:pt x="4155" y="4611"/>
                  </a:cubicBezTo>
                  <a:cubicBezTo>
                    <a:pt x="4152" y="4581"/>
                    <a:pt x="4143" y="4553"/>
                    <a:pt x="4133" y="4526"/>
                  </a:cubicBezTo>
                  <a:cubicBezTo>
                    <a:pt x="4125" y="4502"/>
                    <a:pt x="4116" y="4479"/>
                    <a:pt x="4115" y="4458"/>
                  </a:cubicBezTo>
                  <a:cubicBezTo>
                    <a:pt x="4112" y="4432"/>
                    <a:pt x="4111" y="4405"/>
                    <a:pt x="4111" y="4380"/>
                  </a:cubicBezTo>
                  <a:cubicBezTo>
                    <a:pt x="4111" y="4353"/>
                    <a:pt x="4110" y="4328"/>
                    <a:pt x="4109" y="4302"/>
                  </a:cubicBezTo>
                  <a:cubicBezTo>
                    <a:pt x="4106" y="4285"/>
                    <a:pt x="4093" y="4272"/>
                    <a:pt x="4076" y="4272"/>
                  </a:cubicBezTo>
                  <a:close/>
                  <a:moveTo>
                    <a:pt x="37" y="0"/>
                  </a:moveTo>
                  <a:cubicBezTo>
                    <a:pt x="35" y="0"/>
                    <a:pt x="32" y="0"/>
                    <a:pt x="29" y="1"/>
                  </a:cubicBezTo>
                  <a:cubicBezTo>
                    <a:pt x="11" y="4"/>
                    <a:pt x="0" y="20"/>
                    <a:pt x="4" y="39"/>
                  </a:cubicBezTo>
                  <a:lnTo>
                    <a:pt x="33" y="192"/>
                  </a:lnTo>
                  <a:cubicBezTo>
                    <a:pt x="37" y="217"/>
                    <a:pt x="40" y="243"/>
                    <a:pt x="41" y="268"/>
                  </a:cubicBezTo>
                  <a:cubicBezTo>
                    <a:pt x="43" y="294"/>
                    <a:pt x="46" y="322"/>
                    <a:pt x="51" y="349"/>
                  </a:cubicBezTo>
                  <a:cubicBezTo>
                    <a:pt x="57" y="372"/>
                    <a:pt x="58" y="397"/>
                    <a:pt x="60" y="421"/>
                  </a:cubicBezTo>
                  <a:cubicBezTo>
                    <a:pt x="61" y="449"/>
                    <a:pt x="63" y="476"/>
                    <a:pt x="69" y="504"/>
                  </a:cubicBezTo>
                  <a:cubicBezTo>
                    <a:pt x="73" y="532"/>
                    <a:pt x="84" y="558"/>
                    <a:pt x="94" y="584"/>
                  </a:cubicBezTo>
                  <a:cubicBezTo>
                    <a:pt x="101" y="608"/>
                    <a:pt x="109" y="631"/>
                    <a:pt x="114" y="653"/>
                  </a:cubicBezTo>
                  <a:cubicBezTo>
                    <a:pt x="119" y="675"/>
                    <a:pt x="119" y="699"/>
                    <a:pt x="119" y="724"/>
                  </a:cubicBezTo>
                  <a:cubicBezTo>
                    <a:pt x="119" y="752"/>
                    <a:pt x="119" y="780"/>
                    <a:pt x="125" y="809"/>
                  </a:cubicBezTo>
                  <a:cubicBezTo>
                    <a:pt x="131" y="838"/>
                    <a:pt x="143" y="863"/>
                    <a:pt x="154" y="889"/>
                  </a:cubicBezTo>
                  <a:cubicBezTo>
                    <a:pt x="164" y="912"/>
                    <a:pt x="173" y="935"/>
                    <a:pt x="178" y="956"/>
                  </a:cubicBezTo>
                  <a:cubicBezTo>
                    <a:pt x="184" y="980"/>
                    <a:pt x="187" y="1006"/>
                    <a:pt x="190" y="1031"/>
                  </a:cubicBezTo>
                  <a:cubicBezTo>
                    <a:pt x="193" y="1057"/>
                    <a:pt x="197" y="1085"/>
                    <a:pt x="203" y="1111"/>
                  </a:cubicBezTo>
                  <a:cubicBezTo>
                    <a:pt x="209" y="1137"/>
                    <a:pt x="218" y="1164"/>
                    <a:pt x="229" y="1189"/>
                  </a:cubicBezTo>
                  <a:cubicBezTo>
                    <a:pt x="239" y="1212"/>
                    <a:pt x="247" y="1234"/>
                    <a:pt x="252" y="1257"/>
                  </a:cubicBezTo>
                  <a:cubicBezTo>
                    <a:pt x="257" y="1281"/>
                    <a:pt x="261" y="1307"/>
                    <a:pt x="264" y="1331"/>
                  </a:cubicBezTo>
                  <a:cubicBezTo>
                    <a:pt x="269" y="1358"/>
                    <a:pt x="272" y="1384"/>
                    <a:pt x="278" y="1410"/>
                  </a:cubicBezTo>
                  <a:cubicBezTo>
                    <a:pt x="284" y="1434"/>
                    <a:pt x="285" y="1458"/>
                    <a:pt x="287" y="1482"/>
                  </a:cubicBezTo>
                  <a:cubicBezTo>
                    <a:pt x="290" y="1510"/>
                    <a:pt x="291" y="1537"/>
                    <a:pt x="297" y="1565"/>
                  </a:cubicBezTo>
                  <a:cubicBezTo>
                    <a:pt x="303" y="1589"/>
                    <a:pt x="307" y="1614"/>
                    <a:pt x="312" y="1639"/>
                  </a:cubicBezTo>
                  <a:cubicBezTo>
                    <a:pt x="315" y="1664"/>
                    <a:pt x="320" y="1692"/>
                    <a:pt x="326" y="1717"/>
                  </a:cubicBezTo>
                  <a:cubicBezTo>
                    <a:pt x="332" y="1743"/>
                    <a:pt x="339" y="1769"/>
                    <a:pt x="348" y="1795"/>
                  </a:cubicBezTo>
                  <a:cubicBezTo>
                    <a:pt x="355" y="1819"/>
                    <a:pt x="361" y="1843"/>
                    <a:pt x="367" y="1868"/>
                  </a:cubicBezTo>
                  <a:cubicBezTo>
                    <a:pt x="373" y="1894"/>
                    <a:pt x="384" y="1921"/>
                    <a:pt x="394" y="1946"/>
                  </a:cubicBezTo>
                  <a:cubicBezTo>
                    <a:pt x="405" y="1969"/>
                    <a:pt x="415" y="1991"/>
                    <a:pt x="418" y="2014"/>
                  </a:cubicBezTo>
                  <a:cubicBezTo>
                    <a:pt x="423" y="2037"/>
                    <a:pt x="423" y="2060"/>
                    <a:pt x="423" y="2086"/>
                  </a:cubicBezTo>
                  <a:cubicBezTo>
                    <a:pt x="423" y="2115"/>
                    <a:pt x="423" y="2143"/>
                    <a:pt x="429" y="2172"/>
                  </a:cubicBezTo>
                  <a:cubicBezTo>
                    <a:pt x="435" y="2196"/>
                    <a:pt x="440" y="2220"/>
                    <a:pt x="445" y="2244"/>
                  </a:cubicBezTo>
                  <a:cubicBezTo>
                    <a:pt x="451" y="2272"/>
                    <a:pt x="454" y="2299"/>
                    <a:pt x="461" y="2324"/>
                  </a:cubicBezTo>
                  <a:cubicBezTo>
                    <a:pt x="469" y="2353"/>
                    <a:pt x="481" y="2379"/>
                    <a:pt x="494" y="2405"/>
                  </a:cubicBezTo>
                  <a:cubicBezTo>
                    <a:pt x="505" y="2427"/>
                    <a:pt x="517" y="2449"/>
                    <a:pt x="521" y="2470"/>
                  </a:cubicBezTo>
                  <a:cubicBezTo>
                    <a:pt x="527" y="2491"/>
                    <a:pt x="527" y="2516"/>
                    <a:pt x="530" y="2541"/>
                  </a:cubicBezTo>
                  <a:cubicBezTo>
                    <a:pt x="531" y="2569"/>
                    <a:pt x="532" y="2597"/>
                    <a:pt x="538" y="2626"/>
                  </a:cubicBezTo>
                  <a:cubicBezTo>
                    <a:pt x="544" y="2654"/>
                    <a:pt x="550" y="2679"/>
                    <a:pt x="557" y="2705"/>
                  </a:cubicBezTo>
                  <a:cubicBezTo>
                    <a:pt x="564" y="2728"/>
                    <a:pt x="570" y="2752"/>
                    <a:pt x="576" y="2776"/>
                  </a:cubicBezTo>
                  <a:cubicBezTo>
                    <a:pt x="582" y="2800"/>
                    <a:pt x="588" y="2824"/>
                    <a:pt x="593" y="2849"/>
                  </a:cubicBezTo>
                  <a:cubicBezTo>
                    <a:pt x="597" y="2874"/>
                    <a:pt x="603" y="2902"/>
                    <a:pt x="610" y="2927"/>
                  </a:cubicBezTo>
                  <a:cubicBezTo>
                    <a:pt x="617" y="2958"/>
                    <a:pt x="629" y="2983"/>
                    <a:pt x="642" y="3007"/>
                  </a:cubicBezTo>
                  <a:cubicBezTo>
                    <a:pt x="654" y="3030"/>
                    <a:pt x="665" y="3051"/>
                    <a:pt x="671" y="3073"/>
                  </a:cubicBezTo>
                  <a:cubicBezTo>
                    <a:pt x="677" y="3098"/>
                    <a:pt x="685" y="3124"/>
                    <a:pt x="691" y="3150"/>
                  </a:cubicBezTo>
                  <a:cubicBezTo>
                    <a:pt x="699" y="3175"/>
                    <a:pt x="705" y="3199"/>
                    <a:pt x="711" y="3223"/>
                  </a:cubicBezTo>
                  <a:cubicBezTo>
                    <a:pt x="717" y="3247"/>
                    <a:pt x="720" y="3271"/>
                    <a:pt x="725" y="3296"/>
                  </a:cubicBezTo>
                  <a:cubicBezTo>
                    <a:pt x="729" y="3321"/>
                    <a:pt x="733" y="3348"/>
                    <a:pt x="739" y="3374"/>
                  </a:cubicBezTo>
                  <a:cubicBezTo>
                    <a:pt x="745" y="3400"/>
                    <a:pt x="755" y="3425"/>
                    <a:pt x="763" y="3451"/>
                  </a:cubicBezTo>
                  <a:cubicBezTo>
                    <a:pt x="772" y="3475"/>
                    <a:pt x="780" y="3498"/>
                    <a:pt x="786" y="3522"/>
                  </a:cubicBezTo>
                  <a:cubicBezTo>
                    <a:pt x="792" y="3544"/>
                    <a:pt x="794" y="3568"/>
                    <a:pt x="797" y="3594"/>
                  </a:cubicBezTo>
                  <a:cubicBezTo>
                    <a:pt x="798" y="3619"/>
                    <a:pt x="802" y="3648"/>
                    <a:pt x="809" y="3675"/>
                  </a:cubicBezTo>
                  <a:cubicBezTo>
                    <a:pt x="817" y="3699"/>
                    <a:pt x="821" y="3723"/>
                    <a:pt x="826" y="3747"/>
                  </a:cubicBezTo>
                  <a:cubicBezTo>
                    <a:pt x="832" y="3775"/>
                    <a:pt x="836" y="3801"/>
                    <a:pt x="845" y="3826"/>
                  </a:cubicBezTo>
                  <a:cubicBezTo>
                    <a:pt x="852" y="3850"/>
                    <a:pt x="857" y="3875"/>
                    <a:pt x="863" y="3899"/>
                  </a:cubicBezTo>
                  <a:cubicBezTo>
                    <a:pt x="869" y="3927"/>
                    <a:pt x="875" y="3952"/>
                    <a:pt x="882" y="3978"/>
                  </a:cubicBezTo>
                  <a:cubicBezTo>
                    <a:pt x="889" y="4005"/>
                    <a:pt x="901" y="4031"/>
                    <a:pt x="914" y="4055"/>
                  </a:cubicBezTo>
                  <a:cubicBezTo>
                    <a:pt x="924" y="4078"/>
                    <a:pt x="935" y="4101"/>
                    <a:pt x="941" y="4122"/>
                  </a:cubicBezTo>
                  <a:cubicBezTo>
                    <a:pt x="947" y="4146"/>
                    <a:pt x="950" y="4170"/>
                    <a:pt x="955" y="4194"/>
                  </a:cubicBezTo>
                  <a:cubicBezTo>
                    <a:pt x="960" y="4222"/>
                    <a:pt x="963" y="4249"/>
                    <a:pt x="972" y="4274"/>
                  </a:cubicBezTo>
                  <a:lnTo>
                    <a:pt x="1012" y="4423"/>
                  </a:lnTo>
                  <a:cubicBezTo>
                    <a:pt x="1020" y="4449"/>
                    <a:pt x="1029" y="4473"/>
                    <a:pt x="1036" y="4498"/>
                  </a:cubicBezTo>
                  <a:cubicBezTo>
                    <a:pt x="1044" y="4521"/>
                    <a:pt x="1053" y="4546"/>
                    <a:pt x="1059" y="4570"/>
                  </a:cubicBezTo>
                  <a:cubicBezTo>
                    <a:pt x="1065" y="4595"/>
                    <a:pt x="1075" y="4622"/>
                    <a:pt x="1083" y="4647"/>
                  </a:cubicBezTo>
                  <a:cubicBezTo>
                    <a:pt x="1090" y="4670"/>
                    <a:pt x="1100" y="4692"/>
                    <a:pt x="1106" y="4716"/>
                  </a:cubicBezTo>
                  <a:lnTo>
                    <a:pt x="1149" y="4865"/>
                  </a:lnTo>
                  <a:cubicBezTo>
                    <a:pt x="1155" y="4888"/>
                    <a:pt x="1156" y="4910"/>
                    <a:pt x="1159" y="4937"/>
                  </a:cubicBezTo>
                  <a:cubicBezTo>
                    <a:pt x="1162" y="4963"/>
                    <a:pt x="1165" y="4993"/>
                    <a:pt x="1173" y="5019"/>
                  </a:cubicBezTo>
                  <a:cubicBezTo>
                    <a:pt x="1181" y="5047"/>
                    <a:pt x="1196" y="5072"/>
                    <a:pt x="1209" y="5097"/>
                  </a:cubicBezTo>
                  <a:cubicBezTo>
                    <a:pt x="1221" y="5119"/>
                    <a:pt x="1233" y="5139"/>
                    <a:pt x="1239" y="5161"/>
                  </a:cubicBezTo>
                  <a:cubicBezTo>
                    <a:pt x="1247" y="5186"/>
                    <a:pt x="1256" y="5211"/>
                    <a:pt x="1265" y="5236"/>
                  </a:cubicBezTo>
                  <a:cubicBezTo>
                    <a:pt x="1274" y="5260"/>
                    <a:pt x="1282" y="5283"/>
                    <a:pt x="1289" y="5307"/>
                  </a:cubicBezTo>
                  <a:cubicBezTo>
                    <a:pt x="1296" y="5333"/>
                    <a:pt x="1306" y="5358"/>
                    <a:pt x="1313" y="5385"/>
                  </a:cubicBezTo>
                  <a:cubicBezTo>
                    <a:pt x="1321" y="5407"/>
                    <a:pt x="1329" y="5430"/>
                    <a:pt x="1336" y="5454"/>
                  </a:cubicBezTo>
                  <a:cubicBezTo>
                    <a:pt x="1344" y="5478"/>
                    <a:pt x="1351" y="5502"/>
                    <a:pt x="1357" y="5527"/>
                  </a:cubicBezTo>
                  <a:cubicBezTo>
                    <a:pt x="1365" y="5551"/>
                    <a:pt x="1373" y="5576"/>
                    <a:pt x="1380" y="5603"/>
                  </a:cubicBezTo>
                  <a:cubicBezTo>
                    <a:pt x="1387" y="5627"/>
                    <a:pt x="1393" y="5651"/>
                    <a:pt x="1399" y="5676"/>
                  </a:cubicBezTo>
                  <a:cubicBezTo>
                    <a:pt x="1408" y="5701"/>
                    <a:pt x="1414" y="5727"/>
                    <a:pt x="1421" y="5752"/>
                  </a:cubicBezTo>
                  <a:cubicBezTo>
                    <a:pt x="1428" y="5775"/>
                    <a:pt x="1433" y="5799"/>
                    <a:pt x="1438" y="5823"/>
                  </a:cubicBezTo>
                  <a:cubicBezTo>
                    <a:pt x="1442" y="5849"/>
                    <a:pt x="1448" y="5877"/>
                    <a:pt x="1456" y="5902"/>
                  </a:cubicBezTo>
                  <a:cubicBezTo>
                    <a:pt x="1462" y="5925"/>
                    <a:pt x="1466" y="5949"/>
                    <a:pt x="1471" y="5974"/>
                  </a:cubicBezTo>
                  <a:cubicBezTo>
                    <a:pt x="1476" y="6000"/>
                    <a:pt x="1482" y="6028"/>
                    <a:pt x="1489" y="6054"/>
                  </a:cubicBezTo>
                  <a:cubicBezTo>
                    <a:pt x="1499" y="6079"/>
                    <a:pt x="1507" y="6103"/>
                    <a:pt x="1517" y="6130"/>
                  </a:cubicBezTo>
                  <a:cubicBezTo>
                    <a:pt x="1524" y="6152"/>
                    <a:pt x="1532" y="6176"/>
                    <a:pt x="1541" y="6199"/>
                  </a:cubicBezTo>
                  <a:cubicBezTo>
                    <a:pt x="1549" y="6224"/>
                    <a:pt x="1559" y="6251"/>
                    <a:pt x="1569" y="6275"/>
                  </a:cubicBezTo>
                  <a:cubicBezTo>
                    <a:pt x="1579" y="6297"/>
                    <a:pt x="1587" y="6321"/>
                    <a:pt x="1595" y="6344"/>
                  </a:cubicBezTo>
                  <a:cubicBezTo>
                    <a:pt x="1603" y="6369"/>
                    <a:pt x="1609" y="6392"/>
                    <a:pt x="1615" y="6416"/>
                  </a:cubicBezTo>
                  <a:cubicBezTo>
                    <a:pt x="1622" y="6442"/>
                    <a:pt x="1629" y="6469"/>
                    <a:pt x="1638" y="6494"/>
                  </a:cubicBezTo>
                  <a:cubicBezTo>
                    <a:pt x="1645" y="6517"/>
                    <a:pt x="1651" y="6542"/>
                    <a:pt x="1658" y="6564"/>
                  </a:cubicBezTo>
                  <a:cubicBezTo>
                    <a:pt x="1666" y="6591"/>
                    <a:pt x="1674" y="6617"/>
                    <a:pt x="1683" y="6642"/>
                  </a:cubicBezTo>
                  <a:cubicBezTo>
                    <a:pt x="1692" y="6669"/>
                    <a:pt x="1702" y="6693"/>
                    <a:pt x="1713" y="6719"/>
                  </a:cubicBezTo>
                  <a:cubicBezTo>
                    <a:pt x="1724" y="6742"/>
                    <a:pt x="1732" y="6763"/>
                    <a:pt x="1741" y="6786"/>
                  </a:cubicBezTo>
                  <a:cubicBezTo>
                    <a:pt x="1749" y="6812"/>
                    <a:pt x="1760" y="6838"/>
                    <a:pt x="1771" y="6863"/>
                  </a:cubicBezTo>
                  <a:cubicBezTo>
                    <a:pt x="1780" y="6884"/>
                    <a:pt x="1790" y="6908"/>
                    <a:pt x="1798" y="6931"/>
                  </a:cubicBezTo>
                  <a:cubicBezTo>
                    <a:pt x="1807" y="6956"/>
                    <a:pt x="1816" y="6981"/>
                    <a:pt x="1827" y="7006"/>
                  </a:cubicBezTo>
                  <a:cubicBezTo>
                    <a:pt x="1835" y="7029"/>
                    <a:pt x="1845" y="7053"/>
                    <a:pt x="1852" y="7076"/>
                  </a:cubicBezTo>
                  <a:cubicBezTo>
                    <a:pt x="1860" y="7096"/>
                    <a:pt x="1863" y="7119"/>
                    <a:pt x="1866" y="7145"/>
                  </a:cubicBezTo>
                  <a:cubicBezTo>
                    <a:pt x="1869" y="7173"/>
                    <a:pt x="1874" y="7202"/>
                    <a:pt x="1883" y="7228"/>
                  </a:cubicBezTo>
                  <a:cubicBezTo>
                    <a:pt x="1892" y="7256"/>
                    <a:pt x="1907" y="7281"/>
                    <a:pt x="1920" y="7305"/>
                  </a:cubicBezTo>
                  <a:cubicBezTo>
                    <a:pt x="1932" y="7325"/>
                    <a:pt x="1944" y="7347"/>
                    <a:pt x="1953" y="7368"/>
                  </a:cubicBezTo>
                  <a:cubicBezTo>
                    <a:pt x="1960" y="7391"/>
                    <a:pt x="1967" y="7415"/>
                    <a:pt x="1973" y="7439"/>
                  </a:cubicBezTo>
                  <a:cubicBezTo>
                    <a:pt x="1981" y="7465"/>
                    <a:pt x="1987" y="7489"/>
                    <a:pt x="1996" y="7514"/>
                  </a:cubicBezTo>
                  <a:cubicBezTo>
                    <a:pt x="2004" y="7537"/>
                    <a:pt x="2010" y="7562"/>
                    <a:pt x="2016" y="7586"/>
                  </a:cubicBezTo>
                  <a:cubicBezTo>
                    <a:pt x="2022" y="7614"/>
                    <a:pt x="2028" y="7639"/>
                    <a:pt x="2038" y="7665"/>
                  </a:cubicBezTo>
                  <a:cubicBezTo>
                    <a:pt x="2046" y="7689"/>
                    <a:pt x="2056" y="7714"/>
                    <a:pt x="2065" y="7738"/>
                  </a:cubicBezTo>
                  <a:cubicBezTo>
                    <a:pt x="2075" y="7761"/>
                    <a:pt x="2086" y="7786"/>
                    <a:pt x="2093" y="7809"/>
                  </a:cubicBezTo>
                  <a:cubicBezTo>
                    <a:pt x="2101" y="7832"/>
                    <a:pt x="2108" y="7856"/>
                    <a:pt x="2114" y="7880"/>
                  </a:cubicBezTo>
                  <a:cubicBezTo>
                    <a:pt x="2120" y="7906"/>
                    <a:pt x="2128" y="7931"/>
                    <a:pt x="2137" y="7956"/>
                  </a:cubicBezTo>
                  <a:cubicBezTo>
                    <a:pt x="2147" y="7984"/>
                    <a:pt x="2160" y="8009"/>
                    <a:pt x="2172" y="8033"/>
                  </a:cubicBezTo>
                  <a:cubicBezTo>
                    <a:pt x="2184" y="8056"/>
                    <a:pt x="2196" y="8076"/>
                    <a:pt x="2204" y="8098"/>
                  </a:cubicBezTo>
                  <a:lnTo>
                    <a:pt x="2227" y="8166"/>
                  </a:lnTo>
                  <a:cubicBezTo>
                    <a:pt x="2235" y="8193"/>
                    <a:pt x="2245" y="8219"/>
                    <a:pt x="2253" y="8245"/>
                  </a:cubicBezTo>
                  <a:cubicBezTo>
                    <a:pt x="2263" y="8269"/>
                    <a:pt x="2275" y="8294"/>
                    <a:pt x="2286" y="8319"/>
                  </a:cubicBezTo>
                  <a:cubicBezTo>
                    <a:pt x="2296" y="8342"/>
                    <a:pt x="2305" y="8365"/>
                    <a:pt x="2314" y="8386"/>
                  </a:cubicBezTo>
                  <a:cubicBezTo>
                    <a:pt x="2323" y="8409"/>
                    <a:pt x="2331" y="8434"/>
                    <a:pt x="2337" y="8458"/>
                  </a:cubicBezTo>
                  <a:cubicBezTo>
                    <a:pt x="2344" y="8483"/>
                    <a:pt x="2352" y="8510"/>
                    <a:pt x="2361" y="8534"/>
                  </a:cubicBezTo>
                  <a:cubicBezTo>
                    <a:pt x="2368" y="8555"/>
                    <a:pt x="2373" y="8579"/>
                    <a:pt x="2378" y="8603"/>
                  </a:cubicBezTo>
                  <a:cubicBezTo>
                    <a:pt x="2383" y="8631"/>
                    <a:pt x="2386" y="8658"/>
                    <a:pt x="2397" y="8686"/>
                  </a:cubicBezTo>
                  <a:cubicBezTo>
                    <a:pt x="2407" y="8711"/>
                    <a:pt x="2417" y="8735"/>
                    <a:pt x="2428" y="8759"/>
                  </a:cubicBezTo>
                  <a:cubicBezTo>
                    <a:pt x="2437" y="8784"/>
                    <a:pt x="2446" y="8807"/>
                    <a:pt x="2455" y="8829"/>
                  </a:cubicBezTo>
                  <a:cubicBezTo>
                    <a:pt x="2464" y="8853"/>
                    <a:pt x="2474" y="8876"/>
                    <a:pt x="2481" y="8900"/>
                  </a:cubicBezTo>
                  <a:cubicBezTo>
                    <a:pt x="2488" y="8924"/>
                    <a:pt x="2498" y="8950"/>
                    <a:pt x="2506" y="8974"/>
                  </a:cubicBezTo>
                  <a:cubicBezTo>
                    <a:pt x="2516" y="9001"/>
                    <a:pt x="2526" y="9026"/>
                    <a:pt x="2535" y="9050"/>
                  </a:cubicBezTo>
                  <a:lnTo>
                    <a:pt x="2562" y="9118"/>
                  </a:lnTo>
                  <a:cubicBezTo>
                    <a:pt x="2573" y="9146"/>
                    <a:pt x="2589" y="9170"/>
                    <a:pt x="2602" y="9192"/>
                  </a:cubicBezTo>
                  <a:cubicBezTo>
                    <a:pt x="2614" y="9214"/>
                    <a:pt x="2627" y="9233"/>
                    <a:pt x="2635" y="9255"/>
                  </a:cubicBezTo>
                  <a:cubicBezTo>
                    <a:pt x="2643" y="9275"/>
                    <a:pt x="2647" y="9298"/>
                    <a:pt x="2650" y="9324"/>
                  </a:cubicBezTo>
                  <a:cubicBezTo>
                    <a:pt x="2653" y="9352"/>
                    <a:pt x="2658" y="9380"/>
                    <a:pt x="2669" y="9407"/>
                  </a:cubicBezTo>
                  <a:cubicBezTo>
                    <a:pt x="2680" y="9434"/>
                    <a:pt x="2695" y="9458"/>
                    <a:pt x="2712" y="9481"/>
                  </a:cubicBezTo>
                  <a:cubicBezTo>
                    <a:pt x="2728" y="9503"/>
                    <a:pt x="2741" y="9523"/>
                    <a:pt x="2749" y="9542"/>
                  </a:cubicBezTo>
                  <a:cubicBezTo>
                    <a:pt x="2758" y="9564"/>
                    <a:pt x="2762" y="9588"/>
                    <a:pt x="2768" y="9612"/>
                  </a:cubicBezTo>
                  <a:cubicBezTo>
                    <a:pt x="2774" y="9638"/>
                    <a:pt x="2780" y="9664"/>
                    <a:pt x="2791" y="9691"/>
                  </a:cubicBezTo>
                  <a:cubicBezTo>
                    <a:pt x="2802" y="9716"/>
                    <a:pt x="2814" y="9741"/>
                    <a:pt x="2827" y="9764"/>
                  </a:cubicBezTo>
                  <a:cubicBezTo>
                    <a:pt x="2839" y="9784"/>
                    <a:pt x="2852" y="9806"/>
                    <a:pt x="2861" y="9828"/>
                  </a:cubicBezTo>
                  <a:cubicBezTo>
                    <a:pt x="2870" y="9850"/>
                    <a:pt x="2875" y="9874"/>
                    <a:pt x="2881" y="9898"/>
                  </a:cubicBezTo>
                  <a:cubicBezTo>
                    <a:pt x="2887" y="9923"/>
                    <a:pt x="2893" y="9951"/>
                    <a:pt x="2904" y="9977"/>
                  </a:cubicBezTo>
                  <a:cubicBezTo>
                    <a:pt x="2913" y="10001"/>
                    <a:pt x="2919" y="10024"/>
                    <a:pt x="2928" y="10048"/>
                  </a:cubicBezTo>
                  <a:cubicBezTo>
                    <a:pt x="2935" y="10074"/>
                    <a:pt x="2942" y="10099"/>
                    <a:pt x="2953" y="10123"/>
                  </a:cubicBezTo>
                  <a:cubicBezTo>
                    <a:pt x="2962" y="10149"/>
                    <a:pt x="2974" y="10173"/>
                    <a:pt x="2986" y="10197"/>
                  </a:cubicBezTo>
                  <a:cubicBezTo>
                    <a:pt x="2997" y="10219"/>
                    <a:pt x="3008" y="10242"/>
                    <a:pt x="3016" y="10264"/>
                  </a:cubicBezTo>
                  <a:cubicBezTo>
                    <a:pt x="3027" y="10292"/>
                    <a:pt x="3043" y="10316"/>
                    <a:pt x="3057" y="10339"/>
                  </a:cubicBezTo>
                  <a:cubicBezTo>
                    <a:pt x="3071" y="10360"/>
                    <a:pt x="3083" y="10379"/>
                    <a:pt x="3093" y="10401"/>
                  </a:cubicBezTo>
                  <a:lnTo>
                    <a:pt x="3149" y="10542"/>
                  </a:lnTo>
                  <a:cubicBezTo>
                    <a:pt x="3159" y="10564"/>
                    <a:pt x="3164" y="10588"/>
                    <a:pt x="3168" y="10613"/>
                  </a:cubicBezTo>
                  <a:cubicBezTo>
                    <a:pt x="3172" y="10639"/>
                    <a:pt x="3179" y="10667"/>
                    <a:pt x="3189" y="10694"/>
                  </a:cubicBezTo>
                  <a:cubicBezTo>
                    <a:pt x="3198" y="10717"/>
                    <a:pt x="3206" y="10740"/>
                    <a:pt x="3214" y="10764"/>
                  </a:cubicBezTo>
                  <a:cubicBezTo>
                    <a:pt x="3222" y="10790"/>
                    <a:pt x="3231" y="10815"/>
                    <a:pt x="3240" y="10839"/>
                  </a:cubicBezTo>
                  <a:cubicBezTo>
                    <a:pt x="3251" y="10866"/>
                    <a:pt x="3267" y="10890"/>
                    <a:pt x="3280" y="10912"/>
                  </a:cubicBezTo>
                  <a:cubicBezTo>
                    <a:pt x="3294" y="10934"/>
                    <a:pt x="3306" y="10954"/>
                    <a:pt x="3315" y="10976"/>
                  </a:cubicBezTo>
                  <a:lnTo>
                    <a:pt x="3376" y="11118"/>
                  </a:lnTo>
                  <a:cubicBezTo>
                    <a:pt x="3384" y="11141"/>
                    <a:pt x="3392" y="11164"/>
                    <a:pt x="3400" y="11188"/>
                  </a:cubicBezTo>
                  <a:cubicBezTo>
                    <a:pt x="3409" y="11213"/>
                    <a:pt x="3416" y="11239"/>
                    <a:pt x="3427" y="11263"/>
                  </a:cubicBezTo>
                  <a:cubicBezTo>
                    <a:pt x="3438" y="11290"/>
                    <a:pt x="3451" y="11312"/>
                    <a:pt x="3463" y="11336"/>
                  </a:cubicBezTo>
                  <a:cubicBezTo>
                    <a:pt x="3475" y="11358"/>
                    <a:pt x="3487" y="11381"/>
                    <a:pt x="3497" y="11402"/>
                  </a:cubicBezTo>
                  <a:cubicBezTo>
                    <a:pt x="3506" y="11425"/>
                    <a:pt x="3515" y="11448"/>
                    <a:pt x="3523" y="11473"/>
                  </a:cubicBezTo>
                  <a:cubicBezTo>
                    <a:pt x="3531" y="11497"/>
                    <a:pt x="3541" y="11522"/>
                    <a:pt x="3552" y="11547"/>
                  </a:cubicBezTo>
                  <a:cubicBezTo>
                    <a:pt x="3560" y="11571"/>
                    <a:pt x="3571" y="11594"/>
                    <a:pt x="3579" y="11617"/>
                  </a:cubicBezTo>
                  <a:cubicBezTo>
                    <a:pt x="3589" y="11642"/>
                    <a:pt x="3600" y="11666"/>
                    <a:pt x="3610" y="11691"/>
                  </a:cubicBezTo>
                  <a:lnTo>
                    <a:pt x="3638" y="11758"/>
                  </a:lnTo>
                  <a:cubicBezTo>
                    <a:pt x="3646" y="11783"/>
                    <a:pt x="3657" y="11808"/>
                    <a:pt x="3668" y="11832"/>
                  </a:cubicBezTo>
                  <a:cubicBezTo>
                    <a:pt x="3679" y="11854"/>
                    <a:pt x="3687" y="11877"/>
                    <a:pt x="3697" y="11899"/>
                  </a:cubicBezTo>
                  <a:cubicBezTo>
                    <a:pt x="3707" y="11926"/>
                    <a:pt x="3718" y="11951"/>
                    <a:pt x="3728" y="11975"/>
                  </a:cubicBezTo>
                  <a:cubicBezTo>
                    <a:pt x="3739" y="12000"/>
                    <a:pt x="3749" y="12023"/>
                    <a:pt x="3761" y="12047"/>
                  </a:cubicBezTo>
                  <a:lnTo>
                    <a:pt x="3794" y="12115"/>
                  </a:lnTo>
                  <a:cubicBezTo>
                    <a:pt x="3802" y="12138"/>
                    <a:pt x="3813" y="12162"/>
                    <a:pt x="3822" y="12184"/>
                  </a:cubicBezTo>
                  <a:cubicBezTo>
                    <a:pt x="3831" y="12208"/>
                    <a:pt x="3842" y="12232"/>
                    <a:pt x="3852" y="12256"/>
                  </a:cubicBezTo>
                  <a:cubicBezTo>
                    <a:pt x="3862" y="12279"/>
                    <a:pt x="3873" y="12304"/>
                    <a:pt x="3881" y="12327"/>
                  </a:cubicBezTo>
                  <a:cubicBezTo>
                    <a:pt x="3891" y="12351"/>
                    <a:pt x="3900" y="12375"/>
                    <a:pt x="3911" y="12399"/>
                  </a:cubicBezTo>
                  <a:cubicBezTo>
                    <a:pt x="3923" y="12426"/>
                    <a:pt x="3940" y="12449"/>
                    <a:pt x="3957" y="12472"/>
                  </a:cubicBezTo>
                  <a:cubicBezTo>
                    <a:pt x="3972" y="12491"/>
                    <a:pt x="3985" y="12511"/>
                    <a:pt x="3995" y="12531"/>
                  </a:cubicBezTo>
                  <a:cubicBezTo>
                    <a:pt x="4003" y="12551"/>
                    <a:pt x="4008" y="12575"/>
                    <a:pt x="4013" y="12599"/>
                  </a:cubicBezTo>
                  <a:cubicBezTo>
                    <a:pt x="4018" y="12626"/>
                    <a:pt x="4024" y="12654"/>
                    <a:pt x="4036" y="12680"/>
                  </a:cubicBezTo>
                  <a:cubicBezTo>
                    <a:pt x="4046" y="12704"/>
                    <a:pt x="4058" y="12727"/>
                    <a:pt x="4070" y="12752"/>
                  </a:cubicBezTo>
                  <a:cubicBezTo>
                    <a:pt x="4082" y="12775"/>
                    <a:pt x="4093" y="12798"/>
                    <a:pt x="4104" y="12820"/>
                  </a:cubicBezTo>
                  <a:lnTo>
                    <a:pt x="4167" y="12961"/>
                  </a:lnTo>
                  <a:cubicBezTo>
                    <a:pt x="4178" y="12983"/>
                    <a:pt x="4189" y="13007"/>
                    <a:pt x="4197" y="13030"/>
                  </a:cubicBezTo>
                  <a:lnTo>
                    <a:pt x="4230" y="13103"/>
                  </a:lnTo>
                  <a:cubicBezTo>
                    <a:pt x="4240" y="13127"/>
                    <a:pt x="4252" y="13153"/>
                    <a:pt x="4264" y="13177"/>
                  </a:cubicBezTo>
                  <a:cubicBezTo>
                    <a:pt x="4275" y="13199"/>
                    <a:pt x="4284" y="13222"/>
                    <a:pt x="4294" y="13242"/>
                  </a:cubicBezTo>
                  <a:cubicBezTo>
                    <a:pt x="4306" y="13268"/>
                    <a:pt x="4323" y="13291"/>
                    <a:pt x="4339" y="13314"/>
                  </a:cubicBezTo>
                  <a:cubicBezTo>
                    <a:pt x="4353" y="13334"/>
                    <a:pt x="4367" y="13352"/>
                    <a:pt x="4376" y="13374"/>
                  </a:cubicBezTo>
                  <a:cubicBezTo>
                    <a:pt x="4387" y="13398"/>
                    <a:pt x="4401" y="13422"/>
                    <a:pt x="4413" y="13446"/>
                  </a:cubicBezTo>
                  <a:cubicBezTo>
                    <a:pt x="4425" y="13468"/>
                    <a:pt x="4437" y="13489"/>
                    <a:pt x="4448" y="13512"/>
                  </a:cubicBezTo>
                  <a:cubicBezTo>
                    <a:pt x="4458" y="13533"/>
                    <a:pt x="4467" y="13557"/>
                    <a:pt x="4476" y="13580"/>
                  </a:cubicBezTo>
                  <a:cubicBezTo>
                    <a:pt x="4485" y="13606"/>
                    <a:pt x="4496" y="13630"/>
                    <a:pt x="4506" y="13654"/>
                  </a:cubicBezTo>
                  <a:cubicBezTo>
                    <a:pt x="4517" y="13676"/>
                    <a:pt x="4527" y="13700"/>
                    <a:pt x="4535" y="13722"/>
                  </a:cubicBezTo>
                  <a:cubicBezTo>
                    <a:pt x="4545" y="13746"/>
                    <a:pt x="4555" y="13773"/>
                    <a:pt x="4565" y="13797"/>
                  </a:cubicBezTo>
                  <a:cubicBezTo>
                    <a:pt x="4576" y="13821"/>
                    <a:pt x="4591" y="13845"/>
                    <a:pt x="4605" y="13867"/>
                  </a:cubicBezTo>
                  <a:cubicBezTo>
                    <a:pt x="4619" y="13889"/>
                    <a:pt x="4631" y="13908"/>
                    <a:pt x="4642" y="13931"/>
                  </a:cubicBezTo>
                  <a:cubicBezTo>
                    <a:pt x="4651" y="13954"/>
                    <a:pt x="4660" y="13979"/>
                    <a:pt x="4668" y="14000"/>
                  </a:cubicBezTo>
                  <a:cubicBezTo>
                    <a:pt x="4678" y="14025"/>
                    <a:pt x="4687" y="14051"/>
                    <a:pt x="4699" y="14076"/>
                  </a:cubicBezTo>
                  <a:cubicBezTo>
                    <a:pt x="4710" y="14096"/>
                    <a:pt x="4717" y="14120"/>
                    <a:pt x="4726" y="14143"/>
                  </a:cubicBezTo>
                  <a:cubicBezTo>
                    <a:pt x="4735" y="14169"/>
                    <a:pt x="4745" y="14194"/>
                    <a:pt x="4757" y="14218"/>
                  </a:cubicBezTo>
                  <a:cubicBezTo>
                    <a:pt x="4769" y="14243"/>
                    <a:pt x="4783" y="14267"/>
                    <a:pt x="4797" y="14290"/>
                  </a:cubicBezTo>
                  <a:cubicBezTo>
                    <a:pt x="4811" y="14312"/>
                    <a:pt x="4823" y="14332"/>
                    <a:pt x="4833" y="14354"/>
                  </a:cubicBezTo>
                  <a:cubicBezTo>
                    <a:pt x="4844" y="14376"/>
                    <a:pt x="4855" y="14400"/>
                    <a:pt x="4863" y="14423"/>
                  </a:cubicBezTo>
                  <a:lnTo>
                    <a:pt x="4896" y="14496"/>
                  </a:lnTo>
                  <a:cubicBezTo>
                    <a:pt x="4906" y="14519"/>
                    <a:pt x="4917" y="14542"/>
                    <a:pt x="4926" y="14564"/>
                  </a:cubicBezTo>
                  <a:cubicBezTo>
                    <a:pt x="4936" y="14588"/>
                    <a:pt x="4946" y="14612"/>
                    <a:pt x="4958" y="14636"/>
                  </a:cubicBezTo>
                  <a:cubicBezTo>
                    <a:pt x="4970" y="14663"/>
                    <a:pt x="4987" y="14685"/>
                    <a:pt x="5001" y="14708"/>
                  </a:cubicBezTo>
                  <a:cubicBezTo>
                    <a:pt x="5015" y="14727"/>
                    <a:pt x="5029" y="14748"/>
                    <a:pt x="5039" y="14768"/>
                  </a:cubicBezTo>
                  <a:lnTo>
                    <a:pt x="5072" y="14834"/>
                  </a:lnTo>
                  <a:cubicBezTo>
                    <a:pt x="5081" y="14859"/>
                    <a:pt x="5093" y="14883"/>
                    <a:pt x="5106" y="14908"/>
                  </a:cubicBezTo>
                  <a:cubicBezTo>
                    <a:pt x="5117" y="14929"/>
                    <a:pt x="5123" y="14951"/>
                    <a:pt x="5130" y="14976"/>
                  </a:cubicBezTo>
                  <a:cubicBezTo>
                    <a:pt x="5138" y="15002"/>
                    <a:pt x="5146" y="15029"/>
                    <a:pt x="5158" y="15054"/>
                  </a:cubicBezTo>
                  <a:cubicBezTo>
                    <a:pt x="5170" y="15081"/>
                    <a:pt x="5188" y="15103"/>
                    <a:pt x="5206" y="15124"/>
                  </a:cubicBezTo>
                  <a:cubicBezTo>
                    <a:pt x="5223" y="15144"/>
                    <a:pt x="5238" y="15162"/>
                    <a:pt x="5247" y="15181"/>
                  </a:cubicBezTo>
                  <a:cubicBezTo>
                    <a:pt x="5256" y="15202"/>
                    <a:pt x="5262" y="15226"/>
                    <a:pt x="5267" y="15250"/>
                  </a:cubicBezTo>
                  <a:cubicBezTo>
                    <a:pt x="5272" y="15278"/>
                    <a:pt x="5278" y="15306"/>
                    <a:pt x="5291" y="15333"/>
                  </a:cubicBezTo>
                  <a:cubicBezTo>
                    <a:pt x="5303" y="15357"/>
                    <a:pt x="5314" y="15380"/>
                    <a:pt x="5324" y="15403"/>
                  </a:cubicBezTo>
                  <a:cubicBezTo>
                    <a:pt x="5335" y="15426"/>
                    <a:pt x="5345" y="15450"/>
                    <a:pt x="5358" y="15472"/>
                  </a:cubicBezTo>
                  <a:cubicBezTo>
                    <a:pt x="5371" y="15499"/>
                    <a:pt x="5390" y="15521"/>
                    <a:pt x="5408" y="15542"/>
                  </a:cubicBezTo>
                  <a:cubicBezTo>
                    <a:pt x="5425" y="15561"/>
                    <a:pt x="5442" y="15579"/>
                    <a:pt x="5451" y="15598"/>
                  </a:cubicBezTo>
                  <a:cubicBezTo>
                    <a:pt x="5462" y="15620"/>
                    <a:pt x="5468" y="15642"/>
                    <a:pt x="5474" y="15666"/>
                  </a:cubicBezTo>
                  <a:cubicBezTo>
                    <a:pt x="5481" y="15693"/>
                    <a:pt x="5490" y="15719"/>
                    <a:pt x="5502" y="15745"/>
                  </a:cubicBezTo>
                  <a:cubicBezTo>
                    <a:pt x="5514" y="15771"/>
                    <a:pt x="5532" y="15793"/>
                    <a:pt x="5548" y="15815"/>
                  </a:cubicBezTo>
                  <a:cubicBezTo>
                    <a:pt x="5565" y="15834"/>
                    <a:pt x="5578" y="15854"/>
                    <a:pt x="5589" y="15874"/>
                  </a:cubicBezTo>
                  <a:cubicBezTo>
                    <a:pt x="5599" y="15895"/>
                    <a:pt x="5605" y="15918"/>
                    <a:pt x="5611" y="15942"/>
                  </a:cubicBezTo>
                  <a:cubicBezTo>
                    <a:pt x="5618" y="15968"/>
                    <a:pt x="5624" y="15997"/>
                    <a:pt x="5637" y="16022"/>
                  </a:cubicBezTo>
                  <a:cubicBezTo>
                    <a:pt x="5651" y="16047"/>
                    <a:pt x="5669" y="16070"/>
                    <a:pt x="5687" y="16092"/>
                  </a:cubicBezTo>
                  <a:cubicBezTo>
                    <a:pt x="5703" y="16110"/>
                    <a:pt x="5720" y="16129"/>
                    <a:pt x="5728" y="16148"/>
                  </a:cubicBezTo>
                  <a:cubicBezTo>
                    <a:pt x="5738" y="16166"/>
                    <a:pt x="5742" y="16190"/>
                    <a:pt x="5746" y="16215"/>
                  </a:cubicBezTo>
                  <a:cubicBezTo>
                    <a:pt x="5751" y="16241"/>
                    <a:pt x="5757" y="16270"/>
                    <a:pt x="5771" y="16298"/>
                  </a:cubicBezTo>
                  <a:cubicBezTo>
                    <a:pt x="5783" y="16320"/>
                    <a:pt x="5794" y="16343"/>
                    <a:pt x="5806" y="16366"/>
                  </a:cubicBezTo>
                  <a:cubicBezTo>
                    <a:pt x="5818" y="16389"/>
                    <a:pt x="5830" y="16413"/>
                    <a:pt x="5842" y="16435"/>
                  </a:cubicBezTo>
                  <a:cubicBezTo>
                    <a:pt x="5855" y="16463"/>
                    <a:pt x="5875" y="16483"/>
                    <a:pt x="5895" y="16505"/>
                  </a:cubicBezTo>
                  <a:cubicBezTo>
                    <a:pt x="5911" y="16523"/>
                    <a:pt x="5928" y="16542"/>
                    <a:pt x="5938" y="16560"/>
                  </a:cubicBezTo>
                  <a:cubicBezTo>
                    <a:pt x="5947" y="16580"/>
                    <a:pt x="5956" y="16603"/>
                    <a:pt x="5963" y="16628"/>
                  </a:cubicBezTo>
                  <a:cubicBezTo>
                    <a:pt x="5972" y="16653"/>
                    <a:pt x="5981" y="16680"/>
                    <a:pt x="5993" y="16705"/>
                  </a:cubicBezTo>
                  <a:cubicBezTo>
                    <a:pt x="6006" y="16728"/>
                    <a:pt x="6018" y="16752"/>
                    <a:pt x="6030" y="16774"/>
                  </a:cubicBezTo>
                  <a:cubicBezTo>
                    <a:pt x="6042" y="16797"/>
                    <a:pt x="6054" y="16819"/>
                    <a:pt x="6065" y="16841"/>
                  </a:cubicBezTo>
                  <a:cubicBezTo>
                    <a:pt x="6075" y="16864"/>
                    <a:pt x="6083" y="16887"/>
                    <a:pt x="6092" y="16910"/>
                  </a:cubicBezTo>
                  <a:cubicBezTo>
                    <a:pt x="6102" y="16935"/>
                    <a:pt x="6111" y="16961"/>
                    <a:pt x="6123" y="16985"/>
                  </a:cubicBezTo>
                  <a:cubicBezTo>
                    <a:pt x="6135" y="17009"/>
                    <a:pt x="6151" y="17032"/>
                    <a:pt x="6164" y="17055"/>
                  </a:cubicBezTo>
                  <a:cubicBezTo>
                    <a:pt x="6178" y="17076"/>
                    <a:pt x="6192" y="17098"/>
                    <a:pt x="6202" y="17118"/>
                  </a:cubicBezTo>
                  <a:cubicBezTo>
                    <a:pt x="6214" y="17144"/>
                    <a:pt x="6231" y="17167"/>
                    <a:pt x="6247" y="17188"/>
                  </a:cubicBezTo>
                  <a:cubicBezTo>
                    <a:pt x="6261" y="17208"/>
                    <a:pt x="6274" y="17227"/>
                    <a:pt x="6285" y="17249"/>
                  </a:cubicBezTo>
                  <a:cubicBezTo>
                    <a:pt x="6295" y="17268"/>
                    <a:pt x="6302" y="17291"/>
                    <a:pt x="6308" y="17316"/>
                  </a:cubicBezTo>
                  <a:cubicBezTo>
                    <a:pt x="6316" y="17342"/>
                    <a:pt x="6323" y="17370"/>
                    <a:pt x="6337" y="17396"/>
                  </a:cubicBezTo>
                  <a:cubicBezTo>
                    <a:pt x="6350" y="17420"/>
                    <a:pt x="6364" y="17443"/>
                    <a:pt x="6377" y="17465"/>
                  </a:cubicBezTo>
                  <a:cubicBezTo>
                    <a:pt x="6390" y="17486"/>
                    <a:pt x="6404" y="17507"/>
                    <a:pt x="6414" y="17529"/>
                  </a:cubicBezTo>
                  <a:cubicBezTo>
                    <a:pt x="6425" y="17552"/>
                    <a:pt x="6434" y="17574"/>
                    <a:pt x="6442" y="17597"/>
                  </a:cubicBezTo>
                  <a:cubicBezTo>
                    <a:pt x="6452" y="17622"/>
                    <a:pt x="6461" y="17649"/>
                    <a:pt x="6473" y="17673"/>
                  </a:cubicBezTo>
                  <a:cubicBezTo>
                    <a:pt x="6485" y="17697"/>
                    <a:pt x="6501" y="17719"/>
                    <a:pt x="6515" y="17742"/>
                  </a:cubicBezTo>
                  <a:cubicBezTo>
                    <a:pt x="6531" y="17761"/>
                    <a:pt x="6545" y="17783"/>
                    <a:pt x="6555" y="17804"/>
                  </a:cubicBezTo>
                  <a:cubicBezTo>
                    <a:pt x="6565" y="17827"/>
                    <a:pt x="6577" y="17850"/>
                    <a:pt x="6588" y="17873"/>
                  </a:cubicBezTo>
                  <a:cubicBezTo>
                    <a:pt x="6599" y="17897"/>
                    <a:pt x="6611" y="17921"/>
                    <a:pt x="6623" y="17943"/>
                  </a:cubicBezTo>
                  <a:cubicBezTo>
                    <a:pt x="6634" y="17966"/>
                    <a:pt x="6644" y="17989"/>
                    <a:pt x="6654" y="18012"/>
                  </a:cubicBezTo>
                  <a:cubicBezTo>
                    <a:pt x="6664" y="18036"/>
                    <a:pt x="6674" y="18061"/>
                    <a:pt x="6686" y="18085"/>
                  </a:cubicBezTo>
                  <a:cubicBezTo>
                    <a:pt x="6698" y="18109"/>
                    <a:pt x="6714" y="18131"/>
                    <a:pt x="6729" y="18154"/>
                  </a:cubicBezTo>
                  <a:cubicBezTo>
                    <a:pt x="6743" y="18174"/>
                    <a:pt x="6758" y="18195"/>
                    <a:pt x="6769" y="18216"/>
                  </a:cubicBezTo>
                  <a:lnTo>
                    <a:pt x="6805" y="18285"/>
                  </a:lnTo>
                  <a:lnTo>
                    <a:pt x="6841" y="18352"/>
                  </a:lnTo>
                  <a:cubicBezTo>
                    <a:pt x="6853" y="18377"/>
                    <a:pt x="6868" y="18400"/>
                    <a:pt x="6882" y="18421"/>
                  </a:cubicBezTo>
                  <a:cubicBezTo>
                    <a:pt x="6896" y="18443"/>
                    <a:pt x="6908" y="18465"/>
                    <a:pt x="6920" y="18486"/>
                  </a:cubicBezTo>
                  <a:cubicBezTo>
                    <a:pt x="6932" y="18510"/>
                    <a:pt x="6944" y="18533"/>
                    <a:pt x="6958" y="18556"/>
                  </a:cubicBezTo>
                  <a:cubicBezTo>
                    <a:pt x="6970" y="18576"/>
                    <a:pt x="6982" y="18598"/>
                    <a:pt x="6994" y="18620"/>
                  </a:cubicBezTo>
                  <a:cubicBezTo>
                    <a:pt x="7005" y="18642"/>
                    <a:pt x="7012" y="18664"/>
                    <a:pt x="7019" y="18689"/>
                  </a:cubicBezTo>
                  <a:cubicBezTo>
                    <a:pt x="7028" y="18715"/>
                    <a:pt x="7035" y="18740"/>
                    <a:pt x="7048" y="18765"/>
                  </a:cubicBezTo>
                  <a:lnTo>
                    <a:pt x="7082" y="18831"/>
                  </a:lnTo>
                  <a:lnTo>
                    <a:pt x="7119" y="18904"/>
                  </a:lnTo>
                  <a:cubicBezTo>
                    <a:pt x="7131" y="18927"/>
                    <a:pt x="7143" y="18948"/>
                    <a:pt x="7156" y="18971"/>
                  </a:cubicBezTo>
                  <a:cubicBezTo>
                    <a:pt x="7168" y="18994"/>
                    <a:pt x="7180" y="19015"/>
                    <a:pt x="7193" y="19038"/>
                  </a:cubicBezTo>
                  <a:lnTo>
                    <a:pt x="7264" y="19175"/>
                  </a:lnTo>
                  <a:cubicBezTo>
                    <a:pt x="7276" y="19199"/>
                    <a:pt x="7291" y="19221"/>
                    <a:pt x="7304" y="19244"/>
                  </a:cubicBezTo>
                  <a:cubicBezTo>
                    <a:pt x="7319" y="19266"/>
                    <a:pt x="7331" y="19286"/>
                    <a:pt x="7343" y="19308"/>
                  </a:cubicBezTo>
                  <a:cubicBezTo>
                    <a:pt x="7352" y="19329"/>
                    <a:pt x="7362" y="19353"/>
                    <a:pt x="7369" y="19376"/>
                  </a:cubicBezTo>
                  <a:cubicBezTo>
                    <a:pt x="7377" y="19401"/>
                    <a:pt x="7388" y="19427"/>
                    <a:pt x="7400" y="19451"/>
                  </a:cubicBezTo>
                  <a:lnTo>
                    <a:pt x="7436" y="19520"/>
                  </a:lnTo>
                  <a:cubicBezTo>
                    <a:pt x="7448" y="19541"/>
                    <a:pt x="7460" y="19564"/>
                    <a:pt x="7472" y="19587"/>
                  </a:cubicBezTo>
                  <a:cubicBezTo>
                    <a:pt x="7484" y="19608"/>
                    <a:pt x="7497" y="19633"/>
                    <a:pt x="7507" y="19656"/>
                  </a:cubicBezTo>
                  <a:cubicBezTo>
                    <a:pt x="7517" y="19680"/>
                    <a:pt x="7528" y="19703"/>
                    <a:pt x="7540" y="19726"/>
                  </a:cubicBezTo>
                  <a:cubicBezTo>
                    <a:pt x="7553" y="19751"/>
                    <a:pt x="7572" y="19774"/>
                    <a:pt x="7589" y="19795"/>
                  </a:cubicBezTo>
                  <a:cubicBezTo>
                    <a:pt x="7604" y="19814"/>
                    <a:pt x="7619" y="19834"/>
                    <a:pt x="7630" y="19853"/>
                  </a:cubicBezTo>
                  <a:cubicBezTo>
                    <a:pt x="7642" y="19875"/>
                    <a:pt x="7650" y="19898"/>
                    <a:pt x="7660" y="19921"/>
                  </a:cubicBezTo>
                  <a:cubicBezTo>
                    <a:pt x="7671" y="19945"/>
                    <a:pt x="7681" y="19969"/>
                    <a:pt x="7693" y="19994"/>
                  </a:cubicBezTo>
                  <a:cubicBezTo>
                    <a:pt x="7704" y="20017"/>
                    <a:pt x="7716" y="20038"/>
                    <a:pt x="7727" y="20061"/>
                  </a:cubicBezTo>
                  <a:cubicBezTo>
                    <a:pt x="7738" y="20086"/>
                    <a:pt x="7750" y="20110"/>
                    <a:pt x="7762" y="20133"/>
                  </a:cubicBezTo>
                  <a:cubicBezTo>
                    <a:pt x="7774" y="20156"/>
                    <a:pt x="7788" y="20178"/>
                    <a:pt x="7802" y="20201"/>
                  </a:cubicBezTo>
                  <a:cubicBezTo>
                    <a:pt x="7816" y="20223"/>
                    <a:pt x="7828" y="20243"/>
                    <a:pt x="7841" y="20265"/>
                  </a:cubicBezTo>
                  <a:cubicBezTo>
                    <a:pt x="7853" y="20288"/>
                    <a:pt x="7861" y="20310"/>
                    <a:pt x="7872" y="20333"/>
                  </a:cubicBezTo>
                  <a:cubicBezTo>
                    <a:pt x="7883" y="20357"/>
                    <a:pt x="7893" y="20382"/>
                    <a:pt x="7905" y="20405"/>
                  </a:cubicBezTo>
                  <a:cubicBezTo>
                    <a:pt x="7917" y="20430"/>
                    <a:pt x="7931" y="20453"/>
                    <a:pt x="7945" y="20476"/>
                  </a:cubicBezTo>
                  <a:cubicBezTo>
                    <a:pt x="7958" y="20496"/>
                    <a:pt x="7970" y="20517"/>
                    <a:pt x="7982" y="20540"/>
                  </a:cubicBezTo>
                  <a:cubicBezTo>
                    <a:pt x="7994" y="20563"/>
                    <a:pt x="8009" y="20586"/>
                    <a:pt x="8022" y="20608"/>
                  </a:cubicBezTo>
                  <a:cubicBezTo>
                    <a:pt x="8034" y="20630"/>
                    <a:pt x="8046" y="20650"/>
                    <a:pt x="8059" y="20673"/>
                  </a:cubicBezTo>
                  <a:cubicBezTo>
                    <a:pt x="8068" y="20696"/>
                    <a:pt x="8077" y="20719"/>
                    <a:pt x="8085" y="20741"/>
                  </a:cubicBezTo>
                  <a:cubicBezTo>
                    <a:pt x="8096" y="20768"/>
                    <a:pt x="8106" y="20793"/>
                    <a:pt x="8118" y="20817"/>
                  </a:cubicBezTo>
                  <a:cubicBezTo>
                    <a:pt x="8130" y="20840"/>
                    <a:pt x="8143" y="20862"/>
                    <a:pt x="8155" y="20885"/>
                  </a:cubicBezTo>
                  <a:cubicBezTo>
                    <a:pt x="8168" y="20908"/>
                    <a:pt x="8180" y="20929"/>
                    <a:pt x="8192" y="20952"/>
                  </a:cubicBezTo>
                  <a:cubicBezTo>
                    <a:pt x="8203" y="20971"/>
                    <a:pt x="8209" y="20994"/>
                    <a:pt x="8216" y="21018"/>
                  </a:cubicBezTo>
                  <a:cubicBezTo>
                    <a:pt x="8223" y="21044"/>
                    <a:pt x="8231" y="21072"/>
                    <a:pt x="8244" y="21097"/>
                  </a:cubicBezTo>
                  <a:cubicBezTo>
                    <a:pt x="8257" y="21121"/>
                    <a:pt x="8271" y="21144"/>
                    <a:pt x="8283" y="21167"/>
                  </a:cubicBezTo>
                  <a:cubicBezTo>
                    <a:pt x="8295" y="21189"/>
                    <a:pt x="8304" y="21211"/>
                    <a:pt x="8318" y="21234"/>
                  </a:cubicBezTo>
                  <a:cubicBezTo>
                    <a:pt x="8330" y="21256"/>
                    <a:pt x="8342" y="21279"/>
                    <a:pt x="8355" y="21302"/>
                  </a:cubicBezTo>
                  <a:cubicBezTo>
                    <a:pt x="8367" y="21325"/>
                    <a:pt x="8380" y="21345"/>
                    <a:pt x="8392" y="21368"/>
                  </a:cubicBezTo>
                  <a:lnTo>
                    <a:pt x="8428" y="21436"/>
                  </a:lnTo>
                  <a:lnTo>
                    <a:pt x="8464" y="21504"/>
                  </a:lnTo>
                  <a:cubicBezTo>
                    <a:pt x="8476" y="21531"/>
                    <a:pt x="8492" y="21552"/>
                    <a:pt x="8508" y="21574"/>
                  </a:cubicBezTo>
                  <a:cubicBezTo>
                    <a:pt x="8522" y="21595"/>
                    <a:pt x="8537" y="21615"/>
                    <a:pt x="8547" y="21636"/>
                  </a:cubicBezTo>
                  <a:cubicBezTo>
                    <a:pt x="8558" y="21655"/>
                    <a:pt x="8564" y="21678"/>
                    <a:pt x="8570" y="21703"/>
                  </a:cubicBezTo>
                  <a:cubicBezTo>
                    <a:pt x="8576" y="21728"/>
                    <a:pt x="8583" y="21757"/>
                    <a:pt x="8598" y="21783"/>
                  </a:cubicBezTo>
                  <a:cubicBezTo>
                    <a:pt x="8611" y="21809"/>
                    <a:pt x="8629" y="21831"/>
                    <a:pt x="8646" y="21853"/>
                  </a:cubicBezTo>
                  <a:cubicBezTo>
                    <a:pt x="8661" y="21873"/>
                    <a:pt x="8676" y="21892"/>
                    <a:pt x="8686" y="21912"/>
                  </a:cubicBezTo>
                  <a:cubicBezTo>
                    <a:pt x="8696" y="21933"/>
                    <a:pt x="8703" y="21956"/>
                    <a:pt x="8709" y="21980"/>
                  </a:cubicBezTo>
                  <a:cubicBezTo>
                    <a:pt x="8715" y="22007"/>
                    <a:pt x="8722" y="22035"/>
                    <a:pt x="8737" y="22060"/>
                  </a:cubicBezTo>
                  <a:cubicBezTo>
                    <a:pt x="8750" y="22088"/>
                    <a:pt x="8770" y="22108"/>
                    <a:pt x="8789" y="22130"/>
                  </a:cubicBezTo>
                  <a:cubicBezTo>
                    <a:pt x="8806" y="22148"/>
                    <a:pt x="8823" y="22167"/>
                    <a:pt x="8831" y="22185"/>
                  </a:cubicBezTo>
                  <a:cubicBezTo>
                    <a:pt x="8843" y="22209"/>
                    <a:pt x="8854" y="22231"/>
                    <a:pt x="8866" y="22255"/>
                  </a:cubicBezTo>
                  <a:cubicBezTo>
                    <a:pt x="8877" y="22278"/>
                    <a:pt x="8888" y="22301"/>
                    <a:pt x="8900" y="22324"/>
                  </a:cubicBezTo>
                  <a:cubicBezTo>
                    <a:pt x="8910" y="22343"/>
                    <a:pt x="8915" y="22368"/>
                    <a:pt x="8921" y="22392"/>
                  </a:cubicBezTo>
                  <a:cubicBezTo>
                    <a:pt x="8927" y="22419"/>
                    <a:pt x="8933" y="22448"/>
                    <a:pt x="8946" y="22473"/>
                  </a:cubicBezTo>
                  <a:cubicBezTo>
                    <a:pt x="8959" y="22500"/>
                    <a:pt x="8975" y="22521"/>
                    <a:pt x="8992" y="22543"/>
                  </a:cubicBezTo>
                  <a:cubicBezTo>
                    <a:pt x="9007" y="22564"/>
                    <a:pt x="9022" y="22584"/>
                    <a:pt x="9031" y="22604"/>
                  </a:cubicBezTo>
                  <a:cubicBezTo>
                    <a:pt x="9042" y="22627"/>
                    <a:pt x="9053" y="22651"/>
                    <a:pt x="9061" y="22673"/>
                  </a:cubicBezTo>
                  <a:cubicBezTo>
                    <a:pt x="9071" y="22697"/>
                    <a:pt x="9082" y="22721"/>
                    <a:pt x="9094" y="22744"/>
                  </a:cubicBezTo>
                  <a:cubicBezTo>
                    <a:pt x="9106" y="22767"/>
                    <a:pt x="9118" y="22790"/>
                    <a:pt x="9132" y="22812"/>
                  </a:cubicBezTo>
                  <a:cubicBezTo>
                    <a:pt x="9144" y="22835"/>
                    <a:pt x="9157" y="22857"/>
                    <a:pt x="9168" y="22879"/>
                  </a:cubicBezTo>
                  <a:cubicBezTo>
                    <a:pt x="9179" y="22901"/>
                    <a:pt x="9189" y="22924"/>
                    <a:pt x="9200" y="22945"/>
                  </a:cubicBezTo>
                  <a:cubicBezTo>
                    <a:pt x="9212" y="22968"/>
                    <a:pt x="9223" y="22993"/>
                    <a:pt x="9235" y="23017"/>
                  </a:cubicBezTo>
                  <a:lnTo>
                    <a:pt x="9303" y="23155"/>
                  </a:lnTo>
                  <a:cubicBezTo>
                    <a:pt x="9315" y="23178"/>
                    <a:pt x="9324" y="23202"/>
                    <a:pt x="9333" y="23225"/>
                  </a:cubicBezTo>
                  <a:cubicBezTo>
                    <a:pt x="9344" y="23248"/>
                    <a:pt x="9352" y="23272"/>
                    <a:pt x="9364" y="23297"/>
                  </a:cubicBezTo>
                  <a:cubicBezTo>
                    <a:pt x="9375" y="23318"/>
                    <a:pt x="9386" y="23343"/>
                    <a:pt x="9395" y="23366"/>
                  </a:cubicBezTo>
                  <a:cubicBezTo>
                    <a:pt x="9405" y="23390"/>
                    <a:pt x="9415" y="23414"/>
                    <a:pt x="9427" y="23438"/>
                  </a:cubicBezTo>
                  <a:cubicBezTo>
                    <a:pt x="9439" y="23464"/>
                    <a:pt x="9458" y="23487"/>
                    <a:pt x="9476" y="23507"/>
                  </a:cubicBezTo>
                  <a:cubicBezTo>
                    <a:pt x="9491" y="23527"/>
                    <a:pt x="9507" y="23545"/>
                    <a:pt x="9516" y="23566"/>
                  </a:cubicBezTo>
                  <a:cubicBezTo>
                    <a:pt x="9527" y="23585"/>
                    <a:pt x="9531" y="23609"/>
                    <a:pt x="9537" y="23633"/>
                  </a:cubicBezTo>
                  <a:cubicBezTo>
                    <a:pt x="9544" y="23660"/>
                    <a:pt x="9551" y="23689"/>
                    <a:pt x="9563" y="23715"/>
                  </a:cubicBezTo>
                  <a:cubicBezTo>
                    <a:pt x="9576" y="23741"/>
                    <a:pt x="9593" y="23763"/>
                    <a:pt x="9611" y="23785"/>
                  </a:cubicBezTo>
                  <a:cubicBezTo>
                    <a:pt x="9628" y="23804"/>
                    <a:pt x="9643" y="23822"/>
                    <a:pt x="9653" y="23842"/>
                  </a:cubicBezTo>
                  <a:cubicBezTo>
                    <a:pt x="9665" y="23866"/>
                    <a:pt x="9676" y="23890"/>
                    <a:pt x="9688" y="23914"/>
                  </a:cubicBezTo>
                  <a:lnTo>
                    <a:pt x="9719" y="23981"/>
                  </a:lnTo>
                  <a:cubicBezTo>
                    <a:pt x="9730" y="24002"/>
                    <a:pt x="9734" y="24026"/>
                    <a:pt x="9739" y="24050"/>
                  </a:cubicBezTo>
                  <a:cubicBezTo>
                    <a:pt x="9745" y="24078"/>
                    <a:pt x="9751" y="24106"/>
                    <a:pt x="9763" y="24132"/>
                  </a:cubicBezTo>
                  <a:cubicBezTo>
                    <a:pt x="9775" y="24155"/>
                    <a:pt x="9786" y="24180"/>
                    <a:pt x="9798" y="24203"/>
                  </a:cubicBezTo>
                  <a:cubicBezTo>
                    <a:pt x="9809" y="24226"/>
                    <a:pt x="9821" y="24247"/>
                    <a:pt x="9832" y="24270"/>
                  </a:cubicBezTo>
                  <a:cubicBezTo>
                    <a:pt x="9843" y="24298"/>
                    <a:pt x="9863" y="24320"/>
                    <a:pt x="9883" y="24342"/>
                  </a:cubicBezTo>
                  <a:cubicBezTo>
                    <a:pt x="9901" y="24361"/>
                    <a:pt x="9915" y="24378"/>
                    <a:pt x="9925" y="24398"/>
                  </a:cubicBezTo>
                  <a:cubicBezTo>
                    <a:pt x="9937" y="24422"/>
                    <a:pt x="9947" y="24445"/>
                    <a:pt x="9957" y="24469"/>
                  </a:cubicBezTo>
                  <a:cubicBezTo>
                    <a:pt x="9967" y="24493"/>
                    <a:pt x="9978" y="24518"/>
                    <a:pt x="9989" y="24541"/>
                  </a:cubicBezTo>
                  <a:cubicBezTo>
                    <a:pt x="9993" y="24553"/>
                    <a:pt x="10005" y="24559"/>
                    <a:pt x="10017" y="24559"/>
                  </a:cubicBezTo>
                  <a:cubicBezTo>
                    <a:pt x="10022" y="24559"/>
                    <a:pt x="10027" y="24558"/>
                    <a:pt x="10041" y="24554"/>
                  </a:cubicBezTo>
                  <a:cubicBezTo>
                    <a:pt x="10057" y="24547"/>
                    <a:pt x="10064" y="24528"/>
                    <a:pt x="10057" y="24512"/>
                  </a:cubicBezTo>
                  <a:cubicBezTo>
                    <a:pt x="10046" y="24489"/>
                    <a:pt x="10035" y="24465"/>
                    <a:pt x="10027" y="24444"/>
                  </a:cubicBezTo>
                  <a:cubicBezTo>
                    <a:pt x="10016" y="24419"/>
                    <a:pt x="10007" y="24395"/>
                    <a:pt x="9995" y="24371"/>
                  </a:cubicBezTo>
                  <a:cubicBezTo>
                    <a:pt x="9983" y="24343"/>
                    <a:pt x="9963" y="24320"/>
                    <a:pt x="9943" y="24300"/>
                  </a:cubicBezTo>
                  <a:cubicBezTo>
                    <a:pt x="9925" y="24280"/>
                    <a:pt x="9911" y="24263"/>
                    <a:pt x="9901" y="24244"/>
                  </a:cubicBezTo>
                  <a:cubicBezTo>
                    <a:pt x="9889" y="24221"/>
                    <a:pt x="9878" y="24197"/>
                    <a:pt x="9866" y="24174"/>
                  </a:cubicBezTo>
                  <a:cubicBezTo>
                    <a:pt x="9856" y="24149"/>
                    <a:pt x="9844" y="24126"/>
                    <a:pt x="9833" y="24105"/>
                  </a:cubicBezTo>
                  <a:cubicBezTo>
                    <a:pt x="9822" y="24086"/>
                    <a:pt x="9817" y="24062"/>
                    <a:pt x="9814" y="24038"/>
                  </a:cubicBezTo>
                  <a:cubicBezTo>
                    <a:pt x="9806" y="24010"/>
                    <a:pt x="9803" y="23981"/>
                    <a:pt x="9788" y="23954"/>
                  </a:cubicBezTo>
                  <a:lnTo>
                    <a:pt x="9757" y="23889"/>
                  </a:lnTo>
                  <a:cubicBezTo>
                    <a:pt x="9746" y="23864"/>
                    <a:pt x="9734" y="23839"/>
                    <a:pt x="9722" y="23815"/>
                  </a:cubicBezTo>
                  <a:cubicBezTo>
                    <a:pt x="9709" y="23787"/>
                    <a:pt x="9691" y="23765"/>
                    <a:pt x="9673" y="23744"/>
                  </a:cubicBezTo>
                  <a:cubicBezTo>
                    <a:pt x="9657" y="23724"/>
                    <a:pt x="9642" y="23706"/>
                    <a:pt x="9633" y="23687"/>
                  </a:cubicBezTo>
                  <a:cubicBezTo>
                    <a:pt x="9622" y="23665"/>
                    <a:pt x="9617" y="23642"/>
                    <a:pt x="9611" y="23618"/>
                  </a:cubicBezTo>
                  <a:cubicBezTo>
                    <a:pt x="9605" y="23591"/>
                    <a:pt x="9599" y="23562"/>
                    <a:pt x="9586" y="23536"/>
                  </a:cubicBezTo>
                  <a:cubicBezTo>
                    <a:pt x="9574" y="23511"/>
                    <a:pt x="9556" y="23488"/>
                    <a:pt x="9537" y="23466"/>
                  </a:cubicBezTo>
                  <a:cubicBezTo>
                    <a:pt x="9521" y="23447"/>
                    <a:pt x="9506" y="23429"/>
                    <a:pt x="9496" y="23409"/>
                  </a:cubicBezTo>
                  <a:cubicBezTo>
                    <a:pt x="9487" y="23388"/>
                    <a:pt x="9476" y="23363"/>
                    <a:pt x="9466" y="23341"/>
                  </a:cubicBezTo>
                  <a:cubicBezTo>
                    <a:pt x="9455" y="23317"/>
                    <a:pt x="9447" y="23293"/>
                    <a:pt x="9435" y="23269"/>
                  </a:cubicBezTo>
                  <a:cubicBezTo>
                    <a:pt x="9424" y="23246"/>
                    <a:pt x="9415" y="23223"/>
                    <a:pt x="9405" y="23200"/>
                  </a:cubicBezTo>
                  <a:cubicBezTo>
                    <a:pt x="9395" y="23174"/>
                    <a:pt x="9386" y="23150"/>
                    <a:pt x="9374" y="23126"/>
                  </a:cubicBezTo>
                  <a:lnTo>
                    <a:pt x="9306" y="22988"/>
                  </a:lnTo>
                  <a:cubicBezTo>
                    <a:pt x="9295" y="22966"/>
                    <a:pt x="9283" y="22943"/>
                    <a:pt x="9272" y="22919"/>
                  </a:cubicBezTo>
                  <a:cubicBezTo>
                    <a:pt x="9263" y="22896"/>
                    <a:pt x="9250" y="22873"/>
                    <a:pt x="9240" y="22851"/>
                  </a:cubicBezTo>
                  <a:cubicBezTo>
                    <a:pt x="9227" y="22828"/>
                    <a:pt x="9213" y="22804"/>
                    <a:pt x="9200" y="22781"/>
                  </a:cubicBezTo>
                  <a:cubicBezTo>
                    <a:pt x="9187" y="22760"/>
                    <a:pt x="9174" y="22737"/>
                    <a:pt x="9163" y="22715"/>
                  </a:cubicBezTo>
                  <a:cubicBezTo>
                    <a:pt x="9154" y="22693"/>
                    <a:pt x="9143" y="22670"/>
                    <a:pt x="9133" y="22647"/>
                  </a:cubicBezTo>
                  <a:cubicBezTo>
                    <a:pt x="9123" y="22623"/>
                    <a:pt x="9112" y="22599"/>
                    <a:pt x="9100" y="22575"/>
                  </a:cubicBezTo>
                  <a:cubicBezTo>
                    <a:pt x="9088" y="22549"/>
                    <a:pt x="9071" y="22526"/>
                    <a:pt x="9054" y="22506"/>
                  </a:cubicBezTo>
                  <a:cubicBezTo>
                    <a:pt x="9040" y="22485"/>
                    <a:pt x="9026" y="22466"/>
                    <a:pt x="9015" y="22446"/>
                  </a:cubicBezTo>
                  <a:cubicBezTo>
                    <a:pt x="9005" y="22427"/>
                    <a:pt x="9000" y="22404"/>
                    <a:pt x="8994" y="22380"/>
                  </a:cubicBezTo>
                  <a:cubicBezTo>
                    <a:pt x="8986" y="22352"/>
                    <a:pt x="8980" y="22324"/>
                    <a:pt x="8967" y="22297"/>
                  </a:cubicBezTo>
                  <a:cubicBezTo>
                    <a:pt x="8955" y="22276"/>
                    <a:pt x="8944" y="22254"/>
                    <a:pt x="8933" y="22231"/>
                  </a:cubicBezTo>
                  <a:cubicBezTo>
                    <a:pt x="8923" y="22209"/>
                    <a:pt x="8911" y="22185"/>
                    <a:pt x="8899" y="22161"/>
                  </a:cubicBezTo>
                  <a:cubicBezTo>
                    <a:pt x="8885" y="22133"/>
                    <a:pt x="8865" y="22112"/>
                    <a:pt x="8846" y="22090"/>
                  </a:cubicBezTo>
                  <a:cubicBezTo>
                    <a:pt x="8829" y="22072"/>
                    <a:pt x="8812" y="22055"/>
                    <a:pt x="8803" y="22036"/>
                  </a:cubicBezTo>
                  <a:cubicBezTo>
                    <a:pt x="8793" y="22016"/>
                    <a:pt x="8787" y="21993"/>
                    <a:pt x="8780" y="21969"/>
                  </a:cubicBezTo>
                  <a:cubicBezTo>
                    <a:pt x="8774" y="21943"/>
                    <a:pt x="8767" y="21915"/>
                    <a:pt x="8754" y="21889"/>
                  </a:cubicBezTo>
                  <a:cubicBezTo>
                    <a:pt x="8739" y="21864"/>
                    <a:pt x="8721" y="21841"/>
                    <a:pt x="8705" y="21819"/>
                  </a:cubicBezTo>
                  <a:cubicBezTo>
                    <a:pt x="8690" y="21800"/>
                    <a:pt x="8675" y="21780"/>
                    <a:pt x="8664" y="21761"/>
                  </a:cubicBezTo>
                  <a:cubicBezTo>
                    <a:pt x="8653" y="21740"/>
                    <a:pt x="8647" y="21718"/>
                    <a:pt x="8641" y="21694"/>
                  </a:cubicBezTo>
                  <a:cubicBezTo>
                    <a:pt x="8635" y="21668"/>
                    <a:pt x="8628" y="21640"/>
                    <a:pt x="8615" y="21613"/>
                  </a:cubicBezTo>
                  <a:cubicBezTo>
                    <a:pt x="8602" y="21588"/>
                    <a:pt x="8585" y="21565"/>
                    <a:pt x="8570" y="21544"/>
                  </a:cubicBezTo>
                  <a:cubicBezTo>
                    <a:pt x="8555" y="21522"/>
                    <a:pt x="8542" y="21503"/>
                    <a:pt x="8531" y="21482"/>
                  </a:cubicBezTo>
                  <a:cubicBezTo>
                    <a:pt x="8520" y="21458"/>
                    <a:pt x="8507" y="21435"/>
                    <a:pt x="8495" y="21412"/>
                  </a:cubicBezTo>
                  <a:cubicBezTo>
                    <a:pt x="8484" y="21389"/>
                    <a:pt x="8472" y="21368"/>
                    <a:pt x="8459" y="21345"/>
                  </a:cubicBezTo>
                  <a:cubicBezTo>
                    <a:pt x="8447" y="21321"/>
                    <a:pt x="8434" y="21298"/>
                    <a:pt x="8421" y="21276"/>
                  </a:cubicBezTo>
                  <a:cubicBezTo>
                    <a:pt x="8409" y="21255"/>
                    <a:pt x="8397" y="21234"/>
                    <a:pt x="8384" y="21211"/>
                  </a:cubicBezTo>
                  <a:lnTo>
                    <a:pt x="8348" y="21143"/>
                  </a:lnTo>
                  <a:lnTo>
                    <a:pt x="8312" y="21074"/>
                  </a:lnTo>
                  <a:cubicBezTo>
                    <a:pt x="8301" y="21053"/>
                    <a:pt x="8295" y="21030"/>
                    <a:pt x="8288" y="21006"/>
                  </a:cubicBezTo>
                  <a:cubicBezTo>
                    <a:pt x="8279" y="20981"/>
                    <a:pt x="8272" y="20953"/>
                    <a:pt x="8258" y="20927"/>
                  </a:cubicBezTo>
                  <a:cubicBezTo>
                    <a:pt x="8246" y="20904"/>
                    <a:pt x="8233" y="20883"/>
                    <a:pt x="8221" y="20860"/>
                  </a:cubicBezTo>
                  <a:cubicBezTo>
                    <a:pt x="8209" y="20837"/>
                    <a:pt x="8197" y="20816"/>
                    <a:pt x="8185" y="20793"/>
                  </a:cubicBezTo>
                  <a:cubicBezTo>
                    <a:pt x="8174" y="20770"/>
                    <a:pt x="8166" y="20747"/>
                    <a:pt x="8157" y="20725"/>
                  </a:cubicBezTo>
                  <a:cubicBezTo>
                    <a:pt x="8146" y="20699"/>
                    <a:pt x="8137" y="20673"/>
                    <a:pt x="8125" y="20649"/>
                  </a:cubicBezTo>
                  <a:cubicBezTo>
                    <a:pt x="8113" y="20626"/>
                    <a:pt x="8100" y="20604"/>
                    <a:pt x="8085" y="20581"/>
                  </a:cubicBezTo>
                  <a:cubicBezTo>
                    <a:pt x="8073" y="20559"/>
                    <a:pt x="8061" y="20539"/>
                    <a:pt x="8049" y="20516"/>
                  </a:cubicBezTo>
                  <a:cubicBezTo>
                    <a:pt x="8037" y="20493"/>
                    <a:pt x="8023" y="20471"/>
                    <a:pt x="8010" y="20448"/>
                  </a:cubicBezTo>
                  <a:cubicBezTo>
                    <a:pt x="7997" y="20426"/>
                    <a:pt x="7985" y="20405"/>
                    <a:pt x="7973" y="20382"/>
                  </a:cubicBezTo>
                  <a:cubicBezTo>
                    <a:pt x="7960" y="20359"/>
                    <a:pt x="7951" y="20338"/>
                    <a:pt x="7940" y="20315"/>
                  </a:cubicBezTo>
                  <a:cubicBezTo>
                    <a:pt x="7930" y="20290"/>
                    <a:pt x="7919" y="20266"/>
                    <a:pt x="7907" y="20243"/>
                  </a:cubicBezTo>
                  <a:cubicBezTo>
                    <a:pt x="7895" y="20220"/>
                    <a:pt x="7879" y="20198"/>
                    <a:pt x="7866" y="20175"/>
                  </a:cubicBezTo>
                  <a:cubicBezTo>
                    <a:pt x="7853" y="20154"/>
                    <a:pt x="7841" y="20133"/>
                    <a:pt x="7828" y="20111"/>
                  </a:cubicBezTo>
                  <a:cubicBezTo>
                    <a:pt x="7816" y="20089"/>
                    <a:pt x="7804" y="20065"/>
                    <a:pt x="7793" y="20042"/>
                  </a:cubicBezTo>
                  <a:cubicBezTo>
                    <a:pt x="7781" y="20018"/>
                    <a:pt x="7770" y="19995"/>
                    <a:pt x="7758" y="19972"/>
                  </a:cubicBezTo>
                  <a:cubicBezTo>
                    <a:pt x="7749" y="19950"/>
                    <a:pt x="7738" y="19927"/>
                    <a:pt x="7728" y="19904"/>
                  </a:cubicBezTo>
                  <a:cubicBezTo>
                    <a:pt x="7718" y="19880"/>
                    <a:pt x="7707" y="19856"/>
                    <a:pt x="7695" y="19831"/>
                  </a:cubicBezTo>
                  <a:cubicBezTo>
                    <a:pt x="7682" y="19806"/>
                    <a:pt x="7664" y="19783"/>
                    <a:pt x="7647" y="19762"/>
                  </a:cubicBezTo>
                  <a:cubicBezTo>
                    <a:pt x="7631" y="19742"/>
                    <a:pt x="7616" y="19724"/>
                    <a:pt x="7606" y="19704"/>
                  </a:cubicBezTo>
                  <a:cubicBezTo>
                    <a:pt x="7593" y="19684"/>
                    <a:pt x="7583" y="19661"/>
                    <a:pt x="7573" y="19638"/>
                  </a:cubicBezTo>
                  <a:cubicBezTo>
                    <a:pt x="7562" y="19613"/>
                    <a:pt x="7550" y="19589"/>
                    <a:pt x="7538" y="19566"/>
                  </a:cubicBezTo>
                  <a:lnTo>
                    <a:pt x="7501" y="19498"/>
                  </a:lnTo>
                  <a:cubicBezTo>
                    <a:pt x="7489" y="19478"/>
                    <a:pt x="7477" y="19455"/>
                    <a:pt x="7465" y="19432"/>
                  </a:cubicBezTo>
                  <a:cubicBezTo>
                    <a:pt x="7454" y="19409"/>
                    <a:pt x="7446" y="19387"/>
                    <a:pt x="7437" y="19364"/>
                  </a:cubicBezTo>
                  <a:cubicBezTo>
                    <a:pt x="7429" y="19340"/>
                    <a:pt x="7419" y="19312"/>
                    <a:pt x="7406" y="19287"/>
                  </a:cubicBezTo>
                  <a:cubicBezTo>
                    <a:pt x="7394" y="19266"/>
                    <a:pt x="7379" y="19243"/>
                    <a:pt x="7365" y="19220"/>
                  </a:cubicBezTo>
                  <a:cubicBezTo>
                    <a:pt x="7351" y="19199"/>
                    <a:pt x="7339" y="19178"/>
                    <a:pt x="7327" y="19157"/>
                  </a:cubicBezTo>
                  <a:lnTo>
                    <a:pt x="7256" y="19020"/>
                  </a:lnTo>
                  <a:cubicBezTo>
                    <a:pt x="7243" y="18997"/>
                    <a:pt x="7231" y="18975"/>
                    <a:pt x="7218" y="18952"/>
                  </a:cubicBezTo>
                  <a:cubicBezTo>
                    <a:pt x="7206" y="18929"/>
                    <a:pt x="7194" y="18908"/>
                    <a:pt x="7182" y="18885"/>
                  </a:cubicBezTo>
                  <a:cubicBezTo>
                    <a:pt x="7170" y="18862"/>
                    <a:pt x="7157" y="18838"/>
                    <a:pt x="7145" y="18814"/>
                  </a:cubicBezTo>
                  <a:cubicBezTo>
                    <a:pt x="7134" y="18791"/>
                    <a:pt x="7122" y="18769"/>
                    <a:pt x="7113" y="18747"/>
                  </a:cubicBezTo>
                  <a:cubicBezTo>
                    <a:pt x="7102" y="18728"/>
                    <a:pt x="7094" y="18705"/>
                    <a:pt x="7086" y="18681"/>
                  </a:cubicBezTo>
                  <a:cubicBezTo>
                    <a:pt x="7077" y="18655"/>
                    <a:pt x="7070" y="18627"/>
                    <a:pt x="7056" y="18602"/>
                  </a:cubicBezTo>
                  <a:cubicBezTo>
                    <a:pt x="7044" y="18579"/>
                    <a:pt x="7031" y="18557"/>
                    <a:pt x="7018" y="18534"/>
                  </a:cubicBezTo>
                  <a:cubicBezTo>
                    <a:pt x="7006" y="18512"/>
                    <a:pt x="6994" y="18491"/>
                    <a:pt x="6982" y="18467"/>
                  </a:cubicBezTo>
                  <a:cubicBezTo>
                    <a:pt x="6970" y="18444"/>
                    <a:pt x="6956" y="18421"/>
                    <a:pt x="6943" y="18400"/>
                  </a:cubicBezTo>
                  <a:cubicBezTo>
                    <a:pt x="6929" y="18378"/>
                    <a:pt x="6916" y="18357"/>
                    <a:pt x="6904" y="18334"/>
                  </a:cubicBezTo>
                  <a:lnTo>
                    <a:pt x="6868" y="18266"/>
                  </a:lnTo>
                  <a:lnTo>
                    <a:pt x="6832" y="18197"/>
                  </a:lnTo>
                  <a:cubicBezTo>
                    <a:pt x="6819" y="18176"/>
                    <a:pt x="6805" y="18153"/>
                    <a:pt x="6789" y="18130"/>
                  </a:cubicBezTo>
                  <a:cubicBezTo>
                    <a:pt x="6776" y="18110"/>
                    <a:pt x="6761" y="18088"/>
                    <a:pt x="6750" y="18068"/>
                  </a:cubicBezTo>
                  <a:cubicBezTo>
                    <a:pt x="6740" y="18045"/>
                    <a:pt x="6729" y="18022"/>
                    <a:pt x="6720" y="18000"/>
                  </a:cubicBezTo>
                  <a:cubicBezTo>
                    <a:pt x="6709" y="17976"/>
                    <a:pt x="6698" y="17952"/>
                    <a:pt x="6686" y="17927"/>
                  </a:cubicBezTo>
                  <a:cubicBezTo>
                    <a:pt x="6674" y="17904"/>
                    <a:pt x="6664" y="17880"/>
                    <a:pt x="6652" y="17857"/>
                  </a:cubicBezTo>
                  <a:cubicBezTo>
                    <a:pt x="6640" y="17834"/>
                    <a:pt x="6629" y="17812"/>
                    <a:pt x="6617" y="17789"/>
                  </a:cubicBezTo>
                  <a:cubicBezTo>
                    <a:pt x="6605" y="17766"/>
                    <a:pt x="6589" y="17743"/>
                    <a:pt x="6575" y="17721"/>
                  </a:cubicBezTo>
                  <a:cubicBezTo>
                    <a:pt x="6562" y="17701"/>
                    <a:pt x="6546" y="17680"/>
                    <a:pt x="6535" y="17658"/>
                  </a:cubicBezTo>
                  <a:cubicBezTo>
                    <a:pt x="6523" y="17638"/>
                    <a:pt x="6515" y="17614"/>
                    <a:pt x="6507" y="17591"/>
                  </a:cubicBezTo>
                  <a:cubicBezTo>
                    <a:pt x="6497" y="17566"/>
                    <a:pt x="6489" y="17541"/>
                    <a:pt x="6477" y="17517"/>
                  </a:cubicBezTo>
                  <a:cubicBezTo>
                    <a:pt x="6465" y="17494"/>
                    <a:pt x="6450" y="17471"/>
                    <a:pt x="6437" y="17449"/>
                  </a:cubicBezTo>
                  <a:cubicBezTo>
                    <a:pt x="6423" y="17427"/>
                    <a:pt x="6411" y="17406"/>
                    <a:pt x="6399" y="17383"/>
                  </a:cubicBezTo>
                  <a:cubicBezTo>
                    <a:pt x="6390" y="17362"/>
                    <a:pt x="6382" y="17340"/>
                    <a:pt x="6376" y="17316"/>
                  </a:cubicBezTo>
                  <a:cubicBezTo>
                    <a:pt x="6370" y="17288"/>
                    <a:pt x="6363" y="17261"/>
                    <a:pt x="6350" y="17234"/>
                  </a:cubicBezTo>
                  <a:cubicBezTo>
                    <a:pt x="6337" y="17209"/>
                    <a:pt x="6320" y="17186"/>
                    <a:pt x="6305" y="17165"/>
                  </a:cubicBezTo>
                  <a:cubicBezTo>
                    <a:pt x="6290" y="17144"/>
                    <a:pt x="6277" y="17124"/>
                    <a:pt x="6266" y="17104"/>
                  </a:cubicBezTo>
                  <a:cubicBezTo>
                    <a:pt x="6254" y="17081"/>
                    <a:pt x="6241" y="17058"/>
                    <a:pt x="6226" y="17035"/>
                  </a:cubicBezTo>
                  <a:cubicBezTo>
                    <a:pt x="6213" y="17014"/>
                    <a:pt x="6199" y="16992"/>
                    <a:pt x="6188" y="16970"/>
                  </a:cubicBezTo>
                  <a:cubicBezTo>
                    <a:pt x="6176" y="16949"/>
                    <a:pt x="6169" y="16924"/>
                    <a:pt x="6159" y="16901"/>
                  </a:cubicBezTo>
                  <a:cubicBezTo>
                    <a:pt x="6151" y="16877"/>
                    <a:pt x="6141" y="16852"/>
                    <a:pt x="6129" y="16827"/>
                  </a:cubicBezTo>
                  <a:lnTo>
                    <a:pt x="6093" y="16760"/>
                  </a:lnTo>
                  <a:lnTo>
                    <a:pt x="6056" y="16692"/>
                  </a:lnTo>
                  <a:cubicBezTo>
                    <a:pt x="6047" y="16670"/>
                    <a:pt x="6038" y="16647"/>
                    <a:pt x="6031" y="16623"/>
                  </a:cubicBezTo>
                  <a:cubicBezTo>
                    <a:pt x="6023" y="16597"/>
                    <a:pt x="6013" y="16572"/>
                    <a:pt x="6001" y="16546"/>
                  </a:cubicBezTo>
                  <a:cubicBezTo>
                    <a:pt x="5987" y="16519"/>
                    <a:pt x="5968" y="16498"/>
                    <a:pt x="5950" y="16476"/>
                  </a:cubicBezTo>
                  <a:cubicBezTo>
                    <a:pt x="5933" y="16457"/>
                    <a:pt x="5916" y="16440"/>
                    <a:pt x="5907" y="16421"/>
                  </a:cubicBezTo>
                  <a:cubicBezTo>
                    <a:pt x="5895" y="16396"/>
                    <a:pt x="5883" y="16372"/>
                    <a:pt x="5871" y="16349"/>
                  </a:cubicBezTo>
                  <a:cubicBezTo>
                    <a:pt x="5859" y="16326"/>
                    <a:pt x="5847" y="16305"/>
                    <a:pt x="5836" y="16282"/>
                  </a:cubicBezTo>
                  <a:cubicBezTo>
                    <a:pt x="5826" y="16264"/>
                    <a:pt x="5823" y="16240"/>
                    <a:pt x="5818" y="16216"/>
                  </a:cubicBezTo>
                  <a:cubicBezTo>
                    <a:pt x="5813" y="16189"/>
                    <a:pt x="5807" y="16160"/>
                    <a:pt x="5794" y="16132"/>
                  </a:cubicBezTo>
                  <a:cubicBezTo>
                    <a:pt x="5780" y="16107"/>
                    <a:pt x="5762" y="16084"/>
                    <a:pt x="5744" y="16063"/>
                  </a:cubicBezTo>
                  <a:cubicBezTo>
                    <a:pt x="5728" y="16044"/>
                    <a:pt x="5711" y="16026"/>
                    <a:pt x="5703" y="16005"/>
                  </a:cubicBezTo>
                  <a:cubicBezTo>
                    <a:pt x="5693" y="15986"/>
                    <a:pt x="5687" y="15961"/>
                    <a:pt x="5681" y="15937"/>
                  </a:cubicBezTo>
                  <a:cubicBezTo>
                    <a:pt x="5674" y="15911"/>
                    <a:pt x="5668" y="15883"/>
                    <a:pt x="5654" y="15857"/>
                  </a:cubicBezTo>
                  <a:cubicBezTo>
                    <a:pt x="5642" y="15832"/>
                    <a:pt x="5624" y="15809"/>
                    <a:pt x="5607" y="15787"/>
                  </a:cubicBezTo>
                  <a:cubicBezTo>
                    <a:pt x="5590" y="15768"/>
                    <a:pt x="5577" y="15748"/>
                    <a:pt x="5566" y="15729"/>
                  </a:cubicBezTo>
                  <a:cubicBezTo>
                    <a:pt x="5556" y="15707"/>
                    <a:pt x="5550" y="15684"/>
                    <a:pt x="5544" y="15660"/>
                  </a:cubicBezTo>
                  <a:cubicBezTo>
                    <a:pt x="5536" y="15633"/>
                    <a:pt x="5530" y="15605"/>
                    <a:pt x="5516" y="15580"/>
                  </a:cubicBezTo>
                  <a:cubicBezTo>
                    <a:pt x="5503" y="15554"/>
                    <a:pt x="5484" y="15531"/>
                    <a:pt x="5465" y="15511"/>
                  </a:cubicBezTo>
                  <a:cubicBezTo>
                    <a:pt x="5448" y="15493"/>
                    <a:pt x="5431" y="15475"/>
                    <a:pt x="5423" y="15454"/>
                  </a:cubicBezTo>
                  <a:cubicBezTo>
                    <a:pt x="5411" y="15430"/>
                    <a:pt x="5400" y="15408"/>
                    <a:pt x="5389" y="15385"/>
                  </a:cubicBezTo>
                  <a:cubicBezTo>
                    <a:pt x="5378" y="15362"/>
                    <a:pt x="5368" y="15338"/>
                    <a:pt x="5356" y="15315"/>
                  </a:cubicBezTo>
                  <a:cubicBezTo>
                    <a:pt x="5347" y="15295"/>
                    <a:pt x="5341" y="15271"/>
                    <a:pt x="5336" y="15247"/>
                  </a:cubicBezTo>
                  <a:cubicBezTo>
                    <a:pt x="5332" y="15218"/>
                    <a:pt x="5326" y="15191"/>
                    <a:pt x="5312" y="15163"/>
                  </a:cubicBezTo>
                  <a:cubicBezTo>
                    <a:pt x="5299" y="15138"/>
                    <a:pt x="5281" y="15115"/>
                    <a:pt x="5263" y="15094"/>
                  </a:cubicBezTo>
                  <a:cubicBezTo>
                    <a:pt x="5247" y="15075"/>
                    <a:pt x="5232" y="15057"/>
                    <a:pt x="5223" y="15036"/>
                  </a:cubicBezTo>
                  <a:cubicBezTo>
                    <a:pt x="5212" y="15015"/>
                    <a:pt x="5206" y="14992"/>
                    <a:pt x="5199" y="14968"/>
                  </a:cubicBezTo>
                  <a:cubicBezTo>
                    <a:pt x="5190" y="14943"/>
                    <a:pt x="5183" y="14915"/>
                    <a:pt x="5171" y="14890"/>
                  </a:cubicBezTo>
                  <a:cubicBezTo>
                    <a:pt x="5159" y="14865"/>
                    <a:pt x="5148" y="14841"/>
                    <a:pt x="5136" y="14817"/>
                  </a:cubicBezTo>
                  <a:lnTo>
                    <a:pt x="5104" y="14750"/>
                  </a:lnTo>
                  <a:cubicBezTo>
                    <a:pt x="5092" y="14725"/>
                    <a:pt x="5075" y="14702"/>
                    <a:pt x="5061" y="14681"/>
                  </a:cubicBezTo>
                  <a:cubicBezTo>
                    <a:pt x="5045" y="14659"/>
                    <a:pt x="5032" y="14640"/>
                    <a:pt x="5021" y="14618"/>
                  </a:cubicBezTo>
                  <a:cubicBezTo>
                    <a:pt x="5011" y="14596"/>
                    <a:pt x="5001" y="14573"/>
                    <a:pt x="4991" y="14549"/>
                  </a:cubicBezTo>
                  <a:cubicBezTo>
                    <a:pt x="4981" y="14525"/>
                    <a:pt x="4970" y="14501"/>
                    <a:pt x="4959" y="14478"/>
                  </a:cubicBezTo>
                  <a:cubicBezTo>
                    <a:pt x="4948" y="14455"/>
                    <a:pt x="4938" y="14430"/>
                    <a:pt x="4929" y="14409"/>
                  </a:cubicBezTo>
                  <a:lnTo>
                    <a:pt x="4897" y="14336"/>
                  </a:lnTo>
                  <a:cubicBezTo>
                    <a:pt x="4886" y="14312"/>
                    <a:pt x="4872" y="14289"/>
                    <a:pt x="4857" y="14266"/>
                  </a:cubicBezTo>
                  <a:cubicBezTo>
                    <a:pt x="4845" y="14245"/>
                    <a:pt x="4832" y="14223"/>
                    <a:pt x="4821" y="14200"/>
                  </a:cubicBezTo>
                  <a:cubicBezTo>
                    <a:pt x="4811" y="14179"/>
                    <a:pt x="4803" y="14156"/>
                    <a:pt x="4794" y="14131"/>
                  </a:cubicBezTo>
                  <a:cubicBezTo>
                    <a:pt x="4785" y="14106"/>
                    <a:pt x="4775" y="14082"/>
                    <a:pt x="4764" y="14057"/>
                  </a:cubicBezTo>
                  <a:cubicBezTo>
                    <a:pt x="4753" y="14034"/>
                    <a:pt x="4746" y="14010"/>
                    <a:pt x="4736" y="13987"/>
                  </a:cubicBezTo>
                  <a:cubicBezTo>
                    <a:pt x="4728" y="13963"/>
                    <a:pt x="4717" y="13937"/>
                    <a:pt x="4706" y="13913"/>
                  </a:cubicBezTo>
                  <a:cubicBezTo>
                    <a:pt x="4696" y="13889"/>
                    <a:pt x="4680" y="13866"/>
                    <a:pt x="4667" y="13843"/>
                  </a:cubicBezTo>
                  <a:cubicBezTo>
                    <a:pt x="4655" y="13822"/>
                    <a:pt x="4642" y="13801"/>
                    <a:pt x="4631" y="13779"/>
                  </a:cubicBezTo>
                  <a:cubicBezTo>
                    <a:pt x="4620" y="13756"/>
                    <a:pt x="4611" y="13733"/>
                    <a:pt x="4602" y="13709"/>
                  </a:cubicBezTo>
                  <a:cubicBezTo>
                    <a:pt x="4593" y="13684"/>
                    <a:pt x="4582" y="13660"/>
                    <a:pt x="4571" y="13636"/>
                  </a:cubicBezTo>
                  <a:cubicBezTo>
                    <a:pt x="4561" y="13613"/>
                    <a:pt x="4552" y="13591"/>
                    <a:pt x="4542" y="13567"/>
                  </a:cubicBezTo>
                  <a:cubicBezTo>
                    <a:pt x="4534" y="13543"/>
                    <a:pt x="4523" y="13518"/>
                    <a:pt x="4512" y="13494"/>
                  </a:cubicBezTo>
                  <a:cubicBezTo>
                    <a:pt x="4500" y="13470"/>
                    <a:pt x="4488" y="13447"/>
                    <a:pt x="4476" y="13424"/>
                  </a:cubicBezTo>
                  <a:cubicBezTo>
                    <a:pt x="4464" y="13401"/>
                    <a:pt x="4452" y="13379"/>
                    <a:pt x="4442" y="13356"/>
                  </a:cubicBezTo>
                  <a:cubicBezTo>
                    <a:pt x="4430" y="13331"/>
                    <a:pt x="4413" y="13308"/>
                    <a:pt x="4397" y="13285"/>
                  </a:cubicBezTo>
                  <a:cubicBezTo>
                    <a:pt x="4384" y="13264"/>
                    <a:pt x="4369" y="13243"/>
                    <a:pt x="4359" y="13223"/>
                  </a:cubicBezTo>
                  <a:cubicBezTo>
                    <a:pt x="4351" y="13201"/>
                    <a:pt x="4340" y="13179"/>
                    <a:pt x="4329" y="13157"/>
                  </a:cubicBezTo>
                  <a:cubicBezTo>
                    <a:pt x="4317" y="13133"/>
                    <a:pt x="4305" y="13108"/>
                    <a:pt x="4294" y="13084"/>
                  </a:cubicBezTo>
                  <a:cubicBezTo>
                    <a:pt x="4284" y="13059"/>
                    <a:pt x="4275" y="13036"/>
                    <a:pt x="4264" y="13012"/>
                  </a:cubicBezTo>
                  <a:cubicBezTo>
                    <a:pt x="4255" y="12988"/>
                    <a:pt x="4244" y="12964"/>
                    <a:pt x="4234" y="12941"/>
                  </a:cubicBezTo>
                  <a:lnTo>
                    <a:pt x="4171" y="12800"/>
                  </a:lnTo>
                  <a:cubicBezTo>
                    <a:pt x="4160" y="12777"/>
                    <a:pt x="4149" y="12753"/>
                    <a:pt x="4137" y="12731"/>
                  </a:cubicBezTo>
                  <a:cubicBezTo>
                    <a:pt x="4125" y="12708"/>
                    <a:pt x="4115" y="12685"/>
                    <a:pt x="4104" y="12662"/>
                  </a:cubicBezTo>
                  <a:cubicBezTo>
                    <a:pt x="4094" y="12643"/>
                    <a:pt x="4091" y="12618"/>
                    <a:pt x="4086" y="12594"/>
                  </a:cubicBezTo>
                  <a:cubicBezTo>
                    <a:pt x="4081" y="12568"/>
                    <a:pt x="4075" y="12540"/>
                    <a:pt x="4063" y="12513"/>
                  </a:cubicBezTo>
                  <a:cubicBezTo>
                    <a:pt x="4051" y="12486"/>
                    <a:pt x="4034" y="12465"/>
                    <a:pt x="4018" y="12442"/>
                  </a:cubicBezTo>
                  <a:cubicBezTo>
                    <a:pt x="4002" y="12420"/>
                    <a:pt x="3989" y="12400"/>
                    <a:pt x="3979" y="12381"/>
                  </a:cubicBezTo>
                  <a:cubicBezTo>
                    <a:pt x="3969" y="12358"/>
                    <a:pt x="3959" y="12334"/>
                    <a:pt x="3949" y="12310"/>
                  </a:cubicBezTo>
                  <a:cubicBezTo>
                    <a:pt x="3939" y="12285"/>
                    <a:pt x="3930" y="12261"/>
                    <a:pt x="3919" y="12238"/>
                  </a:cubicBezTo>
                  <a:cubicBezTo>
                    <a:pt x="3909" y="12216"/>
                    <a:pt x="3898" y="12192"/>
                    <a:pt x="3888" y="12168"/>
                  </a:cubicBezTo>
                  <a:cubicBezTo>
                    <a:pt x="3879" y="12144"/>
                    <a:pt x="3869" y="12119"/>
                    <a:pt x="3858" y="12096"/>
                  </a:cubicBezTo>
                  <a:cubicBezTo>
                    <a:pt x="3848" y="12072"/>
                    <a:pt x="3837" y="12048"/>
                    <a:pt x="3825" y="12025"/>
                  </a:cubicBezTo>
                  <a:cubicBezTo>
                    <a:pt x="3813" y="12001"/>
                    <a:pt x="3802" y="11978"/>
                    <a:pt x="3791" y="11956"/>
                  </a:cubicBezTo>
                  <a:cubicBezTo>
                    <a:pt x="3782" y="11932"/>
                    <a:pt x="3771" y="11905"/>
                    <a:pt x="3760" y="11881"/>
                  </a:cubicBezTo>
                  <a:cubicBezTo>
                    <a:pt x="3751" y="11859"/>
                    <a:pt x="3741" y="11836"/>
                    <a:pt x="3731" y="11813"/>
                  </a:cubicBezTo>
                  <a:cubicBezTo>
                    <a:pt x="3722" y="11789"/>
                    <a:pt x="3711" y="11765"/>
                    <a:pt x="3703" y="11740"/>
                  </a:cubicBezTo>
                  <a:cubicBezTo>
                    <a:pt x="3693" y="11716"/>
                    <a:pt x="3685" y="11692"/>
                    <a:pt x="3674" y="11669"/>
                  </a:cubicBezTo>
                  <a:cubicBezTo>
                    <a:pt x="3663" y="11645"/>
                    <a:pt x="3655" y="11620"/>
                    <a:pt x="3644" y="11596"/>
                  </a:cubicBezTo>
                  <a:cubicBezTo>
                    <a:pt x="3634" y="11574"/>
                    <a:pt x="3625" y="11550"/>
                    <a:pt x="3615" y="11527"/>
                  </a:cubicBezTo>
                  <a:cubicBezTo>
                    <a:pt x="3604" y="11503"/>
                    <a:pt x="3596" y="11480"/>
                    <a:pt x="3588" y="11456"/>
                  </a:cubicBezTo>
                  <a:cubicBezTo>
                    <a:pt x="3579" y="11430"/>
                    <a:pt x="3571" y="11406"/>
                    <a:pt x="3560" y="11382"/>
                  </a:cubicBezTo>
                  <a:cubicBezTo>
                    <a:pt x="3549" y="11356"/>
                    <a:pt x="3536" y="11333"/>
                    <a:pt x="3524" y="11309"/>
                  </a:cubicBezTo>
                  <a:cubicBezTo>
                    <a:pt x="3512" y="11286"/>
                    <a:pt x="3500" y="11266"/>
                    <a:pt x="3491" y="11243"/>
                  </a:cubicBezTo>
                  <a:cubicBezTo>
                    <a:pt x="3480" y="11219"/>
                    <a:pt x="3473" y="11195"/>
                    <a:pt x="3464" y="11171"/>
                  </a:cubicBezTo>
                  <a:cubicBezTo>
                    <a:pt x="3456" y="11146"/>
                    <a:pt x="3449" y="11120"/>
                    <a:pt x="3438" y="11096"/>
                  </a:cubicBezTo>
                  <a:lnTo>
                    <a:pt x="3377" y="10953"/>
                  </a:lnTo>
                  <a:cubicBezTo>
                    <a:pt x="3365" y="10928"/>
                    <a:pt x="3352" y="10903"/>
                    <a:pt x="3337" y="10880"/>
                  </a:cubicBezTo>
                  <a:cubicBezTo>
                    <a:pt x="3324" y="10860"/>
                    <a:pt x="3312" y="10838"/>
                    <a:pt x="3303" y="10817"/>
                  </a:cubicBezTo>
                  <a:cubicBezTo>
                    <a:pt x="3292" y="10794"/>
                    <a:pt x="3285" y="10770"/>
                    <a:pt x="3277" y="10746"/>
                  </a:cubicBezTo>
                  <a:cubicBezTo>
                    <a:pt x="3269" y="10722"/>
                    <a:pt x="3262" y="10696"/>
                    <a:pt x="3251" y="10672"/>
                  </a:cubicBezTo>
                  <a:cubicBezTo>
                    <a:pt x="3243" y="10650"/>
                    <a:pt x="3238" y="10626"/>
                    <a:pt x="3233" y="10602"/>
                  </a:cubicBezTo>
                  <a:cubicBezTo>
                    <a:pt x="3228" y="10575"/>
                    <a:pt x="3222" y="10547"/>
                    <a:pt x="3212" y="10521"/>
                  </a:cubicBezTo>
                  <a:lnTo>
                    <a:pt x="3154" y="10378"/>
                  </a:lnTo>
                  <a:cubicBezTo>
                    <a:pt x="3143" y="10352"/>
                    <a:pt x="3129" y="10328"/>
                    <a:pt x="3113" y="10305"/>
                  </a:cubicBezTo>
                  <a:cubicBezTo>
                    <a:pt x="3100" y="10284"/>
                    <a:pt x="3088" y="10264"/>
                    <a:pt x="3079" y="10243"/>
                  </a:cubicBezTo>
                  <a:cubicBezTo>
                    <a:pt x="3068" y="10219"/>
                    <a:pt x="3057" y="10195"/>
                    <a:pt x="3045" y="10172"/>
                  </a:cubicBezTo>
                  <a:cubicBezTo>
                    <a:pt x="3034" y="10149"/>
                    <a:pt x="3022" y="10127"/>
                    <a:pt x="3014" y="10103"/>
                  </a:cubicBezTo>
                  <a:cubicBezTo>
                    <a:pt x="3004" y="10080"/>
                    <a:pt x="2997" y="10055"/>
                    <a:pt x="2990" y="10031"/>
                  </a:cubicBezTo>
                  <a:cubicBezTo>
                    <a:pt x="2982" y="10006"/>
                    <a:pt x="2973" y="9979"/>
                    <a:pt x="2964" y="9955"/>
                  </a:cubicBezTo>
                  <a:cubicBezTo>
                    <a:pt x="2956" y="9934"/>
                    <a:pt x="2950" y="9910"/>
                    <a:pt x="2944" y="9886"/>
                  </a:cubicBezTo>
                  <a:cubicBezTo>
                    <a:pt x="2938" y="9860"/>
                    <a:pt x="2931" y="9833"/>
                    <a:pt x="2922" y="9807"/>
                  </a:cubicBezTo>
                  <a:cubicBezTo>
                    <a:pt x="2911" y="9783"/>
                    <a:pt x="2899" y="9759"/>
                    <a:pt x="2885" y="9735"/>
                  </a:cubicBezTo>
                  <a:cubicBezTo>
                    <a:pt x="2873" y="9713"/>
                    <a:pt x="2861" y="9692"/>
                    <a:pt x="2852" y="9669"/>
                  </a:cubicBezTo>
                  <a:cubicBezTo>
                    <a:pt x="2843" y="9649"/>
                    <a:pt x="2838" y="9624"/>
                    <a:pt x="2832" y="9600"/>
                  </a:cubicBezTo>
                  <a:cubicBezTo>
                    <a:pt x="2826" y="9573"/>
                    <a:pt x="2820" y="9547"/>
                    <a:pt x="2809" y="9521"/>
                  </a:cubicBezTo>
                  <a:cubicBezTo>
                    <a:pt x="2798" y="9493"/>
                    <a:pt x="2782" y="9469"/>
                    <a:pt x="2767" y="9446"/>
                  </a:cubicBezTo>
                  <a:cubicBezTo>
                    <a:pt x="2752" y="9426"/>
                    <a:pt x="2738" y="9406"/>
                    <a:pt x="2730" y="9386"/>
                  </a:cubicBezTo>
                  <a:cubicBezTo>
                    <a:pt x="2723" y="9365"/>
                    <a:pt x="2718" y="9341"/>
                    <a:pt x="2716" y="9317"/>
                  </a:cubicBezTo>
                  <a:cubicBezTo>
                    <a:pt x="2712" y="9289"/>
                    <a:pt x="2707" y="9261"/>
                    <a:pt x="2698" y="9233"/>
                  </a:cubicBezTo>
                  <a:cubicBezTo>
                    <a:pt x="2687" y="9206"/>
                    <a:pt x="2671" y="9182"/>
                    <a:pt x="2658" y="9159"/>
                  </a:cubicBezTo>
                  <a:cubicBezTo>
                    <a:pt x="2644" y="9136"/>
                    <a:pt x="2631" y="9117"/>
                    <a:pt x="2623" y="9095"/>
                  </a:cubicBezTo>
                  <a:cubicBezTo>
                    <a:pt x="2614" y="9073"/>
                    <a:pt x="2604" y="9049"/>
                    <a:pt x="2596" y="9026"/>
                  </a:cubicBezTo>
                  <a:cubicBezTo>
                    <a:pt x="2586" y="9002"/>
                    <a:pt x="2577" y="8976"/>
                    <a:pt x="2567" y="8952"/>
                  </a:cubicBezTo>
                  <a:cubicBezTo>
                    <a:pt x="2558" y="8928"/>
                    <a:pt x="2550" y="8904"/>
                    <a:pt x="2541" y="8879"/>
                  </a:cubicBezTo>
                  <a:cubicBezTo>
                    <a:pt x="2532" y="8855"/>
                    <a:pt x="2524" y="8831"/>
                    <a:pt x="2516" y="8807"/>
                  </a:cubicBezTo>
                  <a:cubicBezTo>
                    <a:pt x="2506" y="8782"/>
                    <a:pt x="2498" y="8759"/>
                    <a:pt x="2487" y="8735"/>
                  </a:cubicBezTo>
                  <a:cubicBezTo>
                    <a:pt x="2477" y="8712"/>
                    <a:pt x="2468" y="8688"/>
                    <a:pt x="2458" y="8664"/>
                  </a:cubicBezTo>
                  <a:cubicBezTo>
                    <a:pt x="2451" y="8643"/>
                    <a:pt x="2446" y="8620"/>
                    <a:pt x="2441" y="8595"/>
                  </a:cubicBezTo>
                  <a:cubicBezTo>
                    <a:pt x="2437" y="8568"/>
                    <a:pt x="2432" y="8541"/>
                    <a:pt x="2422" y="8514"/>
                  </a:cubicBezTo>
                  <a:cubicBezTo>
                    <a:pt x="2413" y="8492"/>
                    <a:pt x="2405" y="8468"/>
                    <a:pt x="2399" y="8443"/>
                  </a:cubicBezTo>
                  <a:cubicBezTo>
                    <a:pt x="2391" y="8417"/>
                    <a:pt x="2384" y="8391"/>
                    <a:pt x="2374" y="8367"/>
                  </a:cubicBezTo>
                  <a:cubicBezTo>
                    <a:pt x="2366" y="8343"/>
                    <a:pt x="2355" y="8319"/>
                    <a:pt x="2344" y="8294"/>
                  </a:cubicBezTo>
                  <a:cubicBezTo>
                    <a:pt x="2334" y="8271"/>
                    <a:pt x="2323" y="8250"/>
                    <a:pt x="2314" y="8225"/>
                  </a:cubicBezTo>
                  <a:cubicBezTo>
                    <a:pt x="2305" y="8199"/>
                    <a:pt x="2298" y="8173"/>
                    <a:pt x="2288" y="8148"/>
                  </a:cubicBezTo>
                  <a:cubicBezTo>
                    <a:pt x="2281" y="8124"/>
                    <a:pt x="2271" y="8101"/>
                    <a:pt x="2264" y="8078"/>
                  </a:cubicBezTo>
                  <a:cubicBezTo>
                    <a:pt x="2256" y="8051"/>
                    <a:pt x="2241" y="8027"/>
                    <a:pt x="2229" y="8004"/>
                  </a:cubicBezTo>
                  <a:cubicBezTo>
                    <a:pt x="2217" y="7981"/>
                    <a:pt x="2205" y="7960"/>
                    <a:pt x="2197" y="7937"/>
                  </a:cubicBezTo>
                  <a:cubicBezTo>
                    <a:pt x="2190" y="7914"/>
                    <a:pt x="2183" y="7890"/>
                    <a:pt x="2177" y="7866"/>
                  </a:cubicBezTo>
                  <a:cubicBezTo>
                    <a:pt x="2168" y="7840"/>
                    <a:pt x="2162" y="7815"/>
                    <a:pt x="2154" y="7790"/>
                  </a:cubicBezTo>
                  <a:cubicBezTo>
                    <a:pt x="2144" y="7766"/>
                    <a:pt x="2134" y="7742"/>
                    <a:pt x="2125" y="7718"/>
                  </a:cubicBezTo>
                  <a:cubicBezTo>
                    <a:pt x="2116" y="7695"/>
                    <a:pt x="2107" y="7671"/>
                    <a:pt x="2098" y="7646"/>
                  </a:cubicBezTo>
                  <a:cubicBezTo>
                    <a:pt x="2090" y="7622"/>
                    <a:pt x="2084" y="7598"/>
                    <a:pt x="2078" y="7574"/>
                  </a:cubicBezTo>
                  <a:cubicBezTo>
                    <a:pt x="2071" y="7548"/>
                    <a:pt x="2065" y="7523"/>
                    <a:pt x="2057" y="7496"/>
                  </a:cubicBezTo>
                  <a:cubicBezTo>
                    <a:pt x="2050" y="7472"/>
                    <a:pt x="2041" y="7448"/>
                    <a:pt x="2035" y="7423"/>
                  </a:cubicBezTo>
                  <a:cubicBezTo>
                    <a:pt x="2028" y="7398"/>
                    <a:pt x="2022" y="7373"/>
                    <a:pt x="2013" y="7348"/>
                  </a:cubicBezTo>
                  <a:cubicBezTo>
                    <a:pt x="2004" y="7321"/>
                    <a:pt x="1989" y="7296"/>
                    <a:pt x="1975" y="7272"/>
                  </a:cubicBezTo>
                  <a:cubicBezTo>
                    <a:pt x="1962" y="7252"/>
                    <a:pt x="1950" y="7230"/>
                    <a:pt x="1943" y="7209"/>
                  </a:cubicBezTo>
                  <a:cubicBezTo>
                    <a:pt x="1936" y="7186"/>
                    <a:pt x="1932" y="7163"/>
                    <a:pt x="1930" y="7138"/>
                  </a:cubicBezTo>
                  <a:cubicBezTo>
                    <a:pt x="1926" y="7112"/>
                    <a:pt x="1923" y="7083"/>
                    <a:pt x="1913" y="7056"/>
                  </a:cubicBezTo>
                  <a:cubicBezTo>
                    <a:pt x="1906" y="7032"/>
                    <a:pt x="1895" y="7008"/>
                    <a:pt x="1886" y="6984"/>
                  </a:cubicBezTo>
                  <a:cubicBezTo>
                    <a:pt x="1876" y="6961"/>
                    <a:pt x="1866" y="6937"/>
                    <a:pt x="1858" y="6912"/>
                  </a:cubicBezTo>
                  <a:cubicBezTo>
                    <a:pt x="1850" y="6887"/>
                    <a:pt x="1839" y="6863"/>
                    <a:pt x="1828" y="6838"/>
                  </a:cubicBezTo>
                  <a:cubicBezTo>
                    <a:pt x="1817" y="6815"/>
                    <a:pt x="1807" y="6792"/>
                    <a:pt x="1799" y="6768"/>
                  </a:cubicBezTo>
                  <a:cubicBezTo>
                    <a:pt x="1790" y="6744"/>
                    <a:pt x="1781" y="6720"/>
                    <a:pt x="1771" y="6696"/>
                  </a:cubicBezTo>
                  <a:cubicBezTo>
                    <a:pt x="1761" y="6671"/>
                    <a:pt x="1751" y="6648"/>
                    <a:pt x="1743" y="6624"/>
                  </a:cubicBezTo>
                  <a:cubicBezTo>
                    <a:pt x="1735" y="6599"/>
                    <a:pt x="1726" y="6573"/>
                    <a:pt x="1719" y="6548"/>
                  </a:cubicBezTo>
                  <a:cubicBezTo>
                    <a:pt x="1713" y="6524"/>
                    <a:pt x="1706" y="6501"/>
                    <a:pt x="1698" y="6476"/>
                  </a:cubicBezTo>
                  <a:cubicBezTo>
                    <a:pt x="1690" y="6451"/>
                    <a:pt x="1684" y="6427"/>
                    <a:pt x="1677" y="6400"/>
                  </a:cubicBezTo>
                  <a:cubicBezTo>
                    <a:pt x="1671" y="6376"/>
                    <a:pt x="1663" y="6352"/>
                    <a:pt x="1656" y="6327"/>
                  </a:cubicBezTo>
                  <a:cubicBezTo>
                    <a:pt x="1648" y="6302"/>
                    <a:pt x="1638" y="6278"/>
                    <a:pt x="1628" y="6253"/>
                  </a:cubicBezTo>
                  <a:cubicBezTo>
                    <a:pt x="1617" y="6229"/>
                    <a:pt x="1609" y="6206"/>
                    <a:pt x="1602" y="6182"/>
                  </a:cubicBezTo>
                  <a:cubicBezTo>
                    <a:pt x="1593" y="6158"/>
                    <a:pt x="1585" y="6134"/>
                    <a:pt x="1575" y="6109"/>
                  </a:cubicBezTo>
                  <a:cubicBezTo>
                    <a:pt x="1566" y="6085"/>
                    <a:pt x="1557" y="6061"/>
                    <a:pt x="1549" y="6037"/>
                  </a:cubicBezTo>
                  <a:cubicBezTo>
                    <a:pt x="1542" y="6012"/>
                    <a:pt x="1537" y="5988"/>
                    <a:pt x="1532" y="5964"/>
                  </a:cubicBezTo>
                  <a:cubicBezTo>
                    <a:pt x="1529" y="5939"/>
                    <a:pt x="1523" y="5912"/>
                    <a:pt x="1514" y="5885"/>
                  </a:cubicBezTo>
                  <a:cubicBezTo>
                    <a:pt x="1507" y="5861"/>
                    <a:pt x="1502" y="5837"/>
                    <a:pt x="1499" y="5813"/>
                  </a:cubicBezTo>
                  <a:cubicBezTo>
                    <a:pt x="1494" y="5786"/>
                    <a:pt x="1488" y="5760"/>
                    <a:pt x="1480" y="5734"/>
                  </a:cubicBezTo>
                  <a:cubicBezTo>
                    <a:pt x="1472" y="5710"/>
                    <a:pt x="1466" y="5684"/>
                    <a:pt x="1460" y="5660"/>
                  </a:cubicBezTo>
                  <a:cubicBezTo>
                    <a:pt x="1454" y="5635"/>
                    <a:pt x="1448" y="5609"/>
                    <a:pt x="1440" y="5585"/>
                  </a:cubicBezTo>
                  <a:cubicBezTo>
                    <a:pt x="1433" y="5558"/>
                    <a:pt x="1427" y="5534"/>
                    <a:pt x="1420" y="5509"/>
                  </a:cubicBezTo>
                  <a:cubicBezTo>
                    <a:pt x="1411" y="5483"/>
                    <a:pt x="1405" y="5459"/>
                    <a:pt x="1398" y="5435"/>
                  </a:cubicBezTo>
                  <a:cubicBezTo>
                    <a:pt x="1391" y="5412"/>
                    <a:pt x="1384" y="5387"/>
                    <a:pt x="1375" y="5363"/>
                  </a:cubicBezTo>
                  <a:cubicBezTo>
                    <a:pt x="1367" y="5338"/>
                    <a:pt x="1359" y="5314"/>
                    <a:pt x="1351" y="5288"/>
                  </a:cubicBezTo>
                  <a:cubicBezTo>
                    <a:pt x="1344" y="5261"/>
                    <a:pt x="1336" y="5237"/>
                    <a:pt x="1327" y="5213"/>
                  </a:cubicBezTo>
                  <a:cubicBezTo>
                    <a:pt x="1318" y="5189"/>
                    <a:pt x="1311" y="5165"/>
                    <a:pt x="1302" y="5140"/>
                  </a:cubicBezTo>
                  <a:cubicBezTo>
                    <a:pt x="1295" y="5112"/>
                    <a:pt x="1282" y="5088"/>
                    <a:pt x="1268" y="5064"/>
                  </a:cubicBezTo>
                  <a:cubicBezTo>
                    <a:pt x="1256" y="5041"/>
                    <a:pt x="1244" y="5019"/>
                    <a:pt x="1238" y="4999"/>
                  </a:cubicBezTo>
                  <a:cubicBezTo>
                    <a:pt x="1230" y="4977"/>
                    <a:pt x="1228" y="4953"/>
                    <a:pt x="1226" y="4927"/>
                  </a:cubicBezTo>
                  <a:cubicBezTo>
                    <a:pt x="1222" y="4902"/>
                    <a:pt x="1220" y="4873"/>
                    <a:pt x="1212" y="4846"/>
                  </a:cubicBezTo>
                  <a:lnTo>
                    <a:pt x="1169" y="4697"/>
                  </a:lnTo>
                  <a:cubicBezTo>
                    <a:pt x="1162" y="4672"/>
                    <a:pt x="1155" y="4647"/>
                    <a:pt x="1145" y="4623"/>
                  </a:cubicBezTo>
                  <a:cubicBezTo>
                    <a:pt x="1136" y="4599"/>
                    <a:pt x="1129" y="4575"/>
                    <a:pt x="1121" y="4550"/>
                  </a:cubicBezTo>
                  <a:cubicBezTo>
                    <a:pt x="1115" y="4526"/>
                    <a:pt x="1106" y="4501"/>
                    <a:pt x="1099" y="4477"/>
                  </a:cubicBezTo>
                  <a:cubicBezTo>
                    <a:pt x="1090" y="4452"/>
                    <a:pt x="1082" y="4428"/>
                    <a:pt x="1076" y="4404"/>
                  </a:cubicBezTo>
                  <a:lnTo>
                    <a:pt x="1035" y="4255"/>
                  </a:lnTo>
                  <a:cubicBezTo>
                    <a:pt x="1027" y="4232"/>
                    <a:pt x="1024" y="4206"/>
                    <a:pt x="1020" y="4182"/>
                  </a:cubicBezTo>
                  <a:cubicBezTo>
                    <a:pt x="1017" y="4157"/>
                    <a:pt x="1012" y="4129"/>
                    <a:pt x="1004" y="4104"/>
                  </a:cubicBezTo>
                  <a:cubicBezTo>
                    <a:pt x="997" y="4077"/>
                    <a:pt x="985" y="4050"/>
                    <a:pt x="973" y="4026"/>
                  </a:cubicBezTo>
                  <a:cubicBezTo>
                    <a:pt x="962" y="4004"/>
                    <a:pt x="951" y="3981"/>
                    <a:pt x="945" y="3959"/>
                  </a:cubicBezTo>
                  <a:cubicBezTo>
                    <a:pt x="939" y="3935"/>
                    <a:pt x="933" y="3910"/>
                    <a:pt x="927" y="3884"/>
                  </a:cubicBezTo>
                  <a:cubicBezTo>
                    <a:pt x="921" y="3860"/>
                    <a:pt x="915" y="3835"/>
                    <a:pt x="909" y="3810"/>
                  </a:cubicBezTo>
                  <a:cubicBezTo>
                    <a:pt x="903" y="3786"/>
                    <a:pt x="897" y="3760"/>
                    <a:pt x="893" y="3735"/>
                  </a:cubicBezTo>
                  <a:cubicBezTo>
                    <a:pt x="888" y="3710"/>
                    <a:pt x="882" y="3684"/>
                    <a:pt x="876" y="3659"/>
                  </a:cubicBezTo>
                  <a:cubicBezTo>
                    <a:pt x="870" y="3636"/>
                    <a:pt x="869" y="3612"/>
                    <a:pt x="865" y="3586"/>
                  </a:cubicBezTo>
                  <a:cubicBezTo>
                    <a:pt x="864" y="3558"/>
                    <a:pt x="860" y="3532"/>
                    <a:pt x="853" y="3504"/>
                  </a:cubicBezTo>
                  <a:cubicBezTo>
                    <a:pt x="847" y="3479"/>
                    <a:pt x="838" y="3454"/>
                    <a:pt x="829" y="3429"/>
                  </a:cubicBezTo>
                  <a:cubicBezTo>
                    <a:pt x="821" y="3406"/>
                    <a:pt x="812" y="3382"/>
                    <a:pt x="806" y="3357"/>
                  </a:cubicBezTo>
                  <a:cubicBezTo>
                    <a:pt x="798" y="3333"/>
                    <a:pt x="796" y="3308"/>
                    <a:pt x="791" y="3284"/>
                  </a:cubicBezTo>
                  <a:cubicBezTo>
                    <a:pt x="786" y="3256"/>
                    <a:pt x="782" y="3230"/>
                    <a:pt x="775" y="3205"/>
                  </a:cubicBezTo>
                  <a:cubicBezTo>
                    <a:pt x="769" y="3181"/>
                    <a:pt x="762" y="3156"/>
                    <a:pt x="756" y="3132"/>
                  </a:cubicBezTo>
                  <a:cubicBezTo>
                    <a:pt x="750" y="3105"/>
                    <a:pt x="743" y="3080"/>
                    <a:pt x="737" y="3055"/>
                  </a:cubicBezTo>
                  <a:cubicBezTo>
                    <a:pt x="729" y="3026"/>
                    <a:pt x="715" y="3000"/>
                    <a:pt x="703" y="2976"/>
                  </a:cubicBezTo>
                  <a:cubicBezTo>
                    <a:pt x="691" y="2953"/>
                    <a:pt x="681" y="2932"/>
                    <a:pt x="675" y="2910"/>
                  </a:cubicBezTo>
                  <a:cubicBezTo>
                    <a:pt x="669" y="2886"/>
                    <a:pt x="663" y="2861"/>
                    <a:pt x="658" y="2835"/>
                  </a:cubicBezTo>
                  <a:cubicBezTo>
                    <a:pt x="652" y="2809"/>
                    <a:pt x="647" y="2783"/>
                    <a:pt x="641" y="2759"/>
                  </a:cubicBezTo>
                  <a:cubicBezTo>
                    <a:pt x="635" y="2735"/>
                    <a:pt x="628" y="2711"/>
                    <a:pt x="622" y="2686"/>
                  </a:cubicBezTo>
                  <a:cubicBezTo>
                    <a:pt x="616" y="2661"/>
                    <a:pt x="608" y="2636"/>
                    <a:pt x="602" y="2609"/>
                  </a:cubicBezTo>
                  <a:cubicBezTo>
                    <a:pt x="596" y="2588"/>
                    <a:pt x="596" y="2564"/>
                    <a:pt x="594" y="2539"/>
                  </a:cubicBezTo>
                  <a:cubicBezTo>
                    <a:pt x="593" y="2511"/>
                    <a:pt x="591" y="2484"/>
                    <a:pt x="585" y="2455"/>
                  </a:cubicBezTo>
                  <a:cubicBezTo>
                    <a:pt x="578" y="2426"/>
                    <a:pt x="564" y="2401"/>
                    <a:pt x="551" y="2376"/>
                  </a:cubicBezTo>
                  <a:cubicBezTo>
                    <a:pt x="542" y="2353"/>
                    <a:pt x="530" y="2333"/>
                    <a:pt x="525" y="2311"/>
                  </a:cubicBezTo>
                  <a:cubicBezTo>
                    <a:pt x="519" y="2285"/>
                    <a:pt x="514" y="2260"/>
                    <a:pt x="509" y="2233"/>
                  </a:cubicBezTo>
                  <a:cubicBezTo>
                    <a:pt x="505" y="2208"/>
                    <a:pt x="501" y="2183"/>
                    <a:pt x="494" y="2158"/>
                  </a:cubicBezTo>
                  <a:cubicBezTo>
                    <a:pt x="490" y="2136"/>
                    <a:pt x="490" y="2112"/>
                    <a:pt x="490" y="2087"/>
                  </a:cubicBezTo>
                  <a:cubicBezTo>
                    <a:pt x="490" y="2060"/>
                    <a:pt x="490" y="2031"/>
                    <a:pt x="484" y="2002"/>
                  </a:cubicBezTo>
                  <a:cubicBezTo>
                    <a:pt x="478" y="1973"/>
                    <a:pt x="467" y="1948"/>
                    <a:pt x="457" y="1923"/>
                  </a:cubicBezTo>
                  <a:cubicBezTo>
                    <a:pt x="446" y="1899"/>
                    <a:pt x="436" y="1876"/>
                    <a:pt x="433" y="1854"/>
                  </a:cubicBezTo>
                  <a:cubicBezTo>
                    <a:pt x="427" y="1828"/>
                    <a:pt x="418" y="1802"/>
                    <a:pt x="411" y="1777"/>
                  </a:cubicBezTo>
                  <a:cubicBezTo>
                    <a:pt x="404" y="1753"/>
                    <a:pt x="398" y="1728"/>
                    <a:pt x="392" y="1704"/>
                  </a:cubicBezTo>
                  <a:cubicBezTo>
                    <a:pt x="385" y="1679"/>
                    <a:pt x="382" y="1654"/>
                    <a:pt x="378" y="1628"/>
                  </a:cubicBezTo>
                  <a:cubicBezTo>
                    <a:pt x="375" y="1602"/>
                    <a:pt x="370" y="1577"/>
                    <a:pt x="364" y="1551"/>
                  </a:cubicBezTo>
                  <a:cubicBezTo>
                    <a:pt x="358" y="1527"/>
                    <a:pt x="356" y="1503"/>
                    <a:pt x="355" y="1479"/>
                  </a:cubicBezTo>
                  <a:cubicBezTo>
                    <a:pt x="352" y="1451"/>
                    <a:pt x="350" y="1424"/>
                    <a:pt x="344" y="1396"/>
                  </a:cubicBezTo>
                  <a:cubicBezTo>
                    <a:pt x="338" y="1372"/>
                    <a:pt x="336" y="1348"/>
                    <a:pt x="331" y="1323"/>
                  </a:cubicBezTo>
                  <a:cubicBezTo>
                    <a:pt x="326" y="1295"/>
                    <a:pt x="324" y="1269"/>
                    <a:pt x="318" y="1244"/>
                  </a:cubicBezTo>
                  <a:cubicBezTo>
                    <a:pt x="312" y="1216"/>
                    <a:pt x="301" y="1191"/>
                    <a:pt x="290" y="1165"/>
                  </a:cubicBezTo>
                  <a:cubicBezTo>
                    <a:pt x="281" y="1142"/>
                    <a:pt x="272" y="1119"/>
                    <a:pt x="267" y="1097"/>
                  </a:cubicBezTo>
                  <a:cubicBezTo>
                    <a:pt x="261" y="1073"/>
                    <a:pt x="258" y="1049"/>
                    <a:pt x="255" y="1022"/>
                  </a:cubicBezTo>
                  <a:cubicBezTo>
                    <a:pt x="252" y="996"/>
                    <a:pt x="249" y="970"/>
                    <a:pt x="243" y="943"/>
                  </a:cubicBezTo>
                  <a:cubicBezTo>
                    <a:pt x="236" y="916"/>
                    <a:pt x="224" y="889"/>
                    <a:pt x="215" y="863"/>
                  </a:cubicBezTo>
                  <a:cubicBezTo>
                    <a:pt x="204" y="839"/>
                    <a:pt x="194" y="819"/>
                    <a:pt x="190" y="796"/>
                  </a:cubicBezTo>
                  <a:cubicBezTo>
                    <a:pt x="186" y="774"/>
                    <a:pt x="186" y="750"/>
                    <a:pt x="186" y="724"/>
                  </a:cubicBezTo>
                  <a:cubicBezTo>
                    <a:pt x="186" y="698"/>
                    <a:pt x="186" y="668"/>
                    <a:pt x="180" y="639"/>
                  </a:cubicBezTo>
                  <a:cubicBezTo>
                    <a:pt x="173" y="613"/>
                    <a:pt x="164" y="586"/>
                    <a:pt x="155" y="561"/>
                  </a:cubicBezTo>
                  <a:cubicBezTo>
                    <a:pt x="146" y="536"/>
                    <a:pt x="137" y="512"/>
                    <a:pt x="132" y="489"/>
                  </a:cubicBezTo>
                  <a:cubicBezTo>
                    <a:pt x="126" y="465"/>
                    <a:pt x="125" y="440"/>
                    <a:pt x="124" y="415"/>
                  </a:cubicBezTo>
                  <a:cubicBezTo>
                    <a:pt x="121" y="389"/>
                    <a:pt x="119" y="361"/>
                    <a:pt x="114" y="335"/>
                  </a:cubicBezTo>
                  <a:cubicBezTo>
                    <a:pt x="109" y="311"/>
                    <a:pt x="107" y="286"/>
                    <a:pt x="106" y="261"/>
                  </a:cubicBezTo>
                  <a:cubicBezTo>
                    <a:pt x="103" y="234"/>
                    <a:pt x="101" y="207"/>
                    <a:pt x="96" y="179"/>
                  </a:cubicBezTo>
                  <a:lnTo>
                    <a:pt x="67" y="27"/>
                  </a:lnTo>
                  <a:cubicBezTo>
                    <a:pt x="65" y="11"/>
                    <a:pt x="52" y="0"/>
                    <a:pt x="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1"/>
            <p:cNvSpPr/>
            <p:nvPr/>
          </p:nvSpPr>
          <p:spPr>
            <a:xfrm>
              <a:off x="3264675" y="3298275"/>
              <a:ext cx="305575" cy="445525"/>
            </a:xfrm>
            <a:custGeom>
              <a:avLst/>
              <a:gdLst/>
              <a:ahLst/>
              <a:cxnLst/>
              <a:rect l="l" t="t" r="r" b="b"/>
              <a:pathLst>
                <a:path w="12223" h="17821" extrusionOk="0">
                  <a:moveTo>
                    <a:pt x="12190" y="1"/>
                  </a:moveTo>
                  <a:cubicBezTo>
                    <a:pt x="12175" y="1"/>
                    <a:pt x="12159" y="12"/>
                    <a:pt x="12156" y="26"/>
                  </a:cubicBezTo>
                  <a:cubicBezTo>
                    <a:pt x="12152" y="51"/>
                    <a:pt x="12143" y="74"/>
                    <a:pt x="12134" y="98"/>
                  </a:cubicBezTo>
                  <a:cubicBezTo>
                    <a:pt x="12124" y="123"/>
                    <a:pt x="12116" y="150"/>
                    <a:pt x="12110" y="177"/>
                  </a:cubicBezTo>
                  <a:cubicBezTo>
                    <a:pt x="12104" y="201"/>
                    <a:pt x="12100" y="226"/>
                    <a:pt x="12095" y="253"/>
                  </a:cubicBezTo>
                  <a:cubicBezTo>
                    <a:pt x="12092" y="278"/>
                    <a:pt x="12088" y="304"/>
                    <a:pt x="12082" y="329"/>
                  </a:cubicBezTo>
                  <a:cubicBezTo>
                    <a:pt x="12075" y="363"/>
                    <a:pt x="12067" y="395"/>
                    <a:pt x="12059" y="428"/>
                  </a:cubicBezTo>
                  <a:lnTo>
                    <a:pt x="12032" y="547"/>
                  </a:lnTo>
                  <a:cubicBezTo>
                    <a:pt x="12026" y="575"/>
                    <a:pt x="12020" y="604"/>
                    <a:pt x="12014" y="632"/>
                  </a:cubicBezTo>
                  <a:cubicBezTo>
                    <a:pt x="12008" y="659"/>
                    <a:pt x="12003" y="685"/>
                    <a:pt x="12001" y="711"/>
                  </a:cubicBezTo>
                  <a:cubicBezTo>
                    <a:pt x="11997" y="737"/>
                    <a:pt x="11995" y="763"/>
                    <a:pt x="11989" y="787"/>
                  </a:cubicBezTo>
                  <a:cubicBezTo>
                    <a:pt x="11984" y="810"/>
                    <a:pt x="11973" y="832"/>
                    <a:pt x="11962" y="855"/>
                  </a:cubicBezTo>
                  <a:cubicBezTo>
                    <a:pt x="11950" y="879"/>
                    <a:pt x="11940" y="904"/>
                    <a:pt x="11932" y="934"/>
                  </a:cubicBezTo>
                  <a:cubicBezTo>
                    <a:pt x="11926" y="959"/>
                    <a:pt x="11922" y="987"/>
                    <a:pt x="11917" y="1012"/>
                  </a:cubicBezTo>
                  <a:cubicBezTo>
                    <a:pt x="11914" y="1036"/>
                    <a:pt x="11910" y="1062"/>
                    <a:pt x="11904" y="1086"/>
                  </a:cubicBezTo>
                  <a:cubicBezTo>
                    <a:pt x="11898" y="1113"/>
                    <a:pt x="11894" y="1141"/>
                    <a:pt x="11892" y="1167"/>
                  </a:cubicBezTo>
                  <a:cubicBezTo>
                    <a:pt x="11888" y="1193"/>
                    <a:pt x="11886" y="1217"/>
                    <a:pt x="11880" y="1240"/>
                  </a:cubicBezTo>
                  <a:cubicBezTo>
                    <a:pt x="11874" y="1264"/>
                    <a:pt x="11864" y="1290"/>
                    <a:pt x="11857" y="1314"/>
                  </a:cubicBezTo>
                  <a:cubicBezTo>
                    <a:pt x="11849" y="1338"/>
                    <a:pt x="11840" y="1364"/>
                    <a:pt x="11834" y="1388"/>
                  </a:cubicBezTo>
                  <a:cubicBezTo>
                    <a:pt x="11828" y="1413"/>
                    <a:pt x="11823" y="1437"/>
                    <a:pt x="11817" y="1464"/>
                  </a:cubicBezTo>
                  <a:cubicBezTo>
                    <a:pt x="11811" y="1489"/>
                    <a:pt x="11805" y="1514"/>
                    <a:pt x="11799" y="1539"/>
                  </a:cubicBezTo>
                  <a:cubicBezTo>
                    <a:pt x="11791" y="1563"/>
                    <a:pt x="11786" y="1588"/>
                    <a:pt x="11780" y="1613"/>
                  </a:cubicBezTo>
                  <a:cubicBezTo>
                    <a:pt x="11774" y="1640"/>
                    <a:pt x="11771" y="1665"/>
                    <a:pt x="11762" y="1691"/>
                  </a:cubicBezTo>
                  <a:cubicBezTo>
                    <a:pt x="11755" y="1716"/>
                    <a:pt x="11748" y="1744"/>
                    <a:pt x="11740" y="1769"/>
                  </a:cubicBezTo>
                  <a:cubicBezTo>
                    <a:pt x="11732" y="1792"/>
                    <a:pt x="11725" y="1817"/>
                    <a:pt x="11719" y="1840"/>
                  </a:cubicBezTo>
                  <a:cubicBezTo>
                    <a:pt x="11713" y="1861"/>
                    <a:pt x="11702" y="1883"/>
                    <a:pt x="11690" y="1906"/>
                  </a:cubicBezTo>
                  <a:cubicBezTo>
                    <a:pt x="11677" y="1930"/>
                    <a:pt x="11664" y="1956"/>
                    <a:pt x="11657" y="1982"/>
                  </a:cubicBezTo>
                  <a:cubicBezTo>
                    <a:pt x="11650" y="2009"/>
                    <a:pt x="11641" y="2033"/>
                    <a:pt x="11633" y="2059"/>
                  </a:cubicBezTo>
                  <a:lnTo>
                    <a:pt x="11610" y="2131"/>
                  </a:lnTo>
                  <a:cubicBezTo>
                    <a:pt x="11602" y="2157"/>
                    <a:pt x="11598" y="2185"/>
                    <a:pt x="11593" y="2210"/>
                  </a:cubicBezTo>
                  <a:cubicBezTo>
                    <a:pt x="11589" y="2236"/>
                    <a:pt x="11584" y="2260"/>
                    <a:pt x="11577" y="2284"/>
                  </a:cubicBezTo>
                  <a:cubicBezTo>
                    <a:pt x="11568" y="2308"/>
                    <a:pt x="11560" y="2332"/>
                    <a:pt x="11550" y="2357"/>
                  </a:cubicBezTo>
                  <a:cubicBezTo>
                    <a:pt x="11541" y="2381"/>
                    <a:pt x="11531" y="2406"/>
                    <a:pt x="11524" y="2431"/>
                  </a:cubicBezTo>
                  <a:cubicBezTo>
                    <a:pt x="11516" y="2457"/>
                    <a:pt x="11510" y="2481"/>
                    <a:pt x="11504" y="2507"/>
                  </a:cubicBezTo>
                  <a:cubicBezTo>
                    <a:pt x="11498" y="2532"/>
                    <a:pt x="11492" y="2558"/>
                    <a:pt x="11484" y="2582"/>
                  </a:cubicBezTo>
                  <a:cubicBezTo>
                    <a:pt x="11476" y="2605"/>
                    <a:pt x="11470" y="2629"/>
                    <a:pt x="11463" y="2652"/>
                  </a:cubicBezTo>
                  <a:cubicBezTo>
                    <a:pt x="11456" y="2678"/>
                    <a:pt x="11447" y="2706"/>
                    <a:pt x="11439" y="2731"/>
                  </a:cubicBezTo>
                  <a:cubicBezTo>
                    <a:pt x="11429" y="2758"/>
                    <a:pt x="11426" y="2785"/>
                    <a:pt x="11421" y="2811"/>
                  </a:cubicBezTo>
                  <a:cubicBezTo>
                    <a:pt x="11417" y="2836"/>
                    <a:pt x="11413" y="2861"/>
                    <a:pt x="11405" y="2884"/>
                  </a:cubicBezTo>
                  <a:cubicBezTo>
                    <a:pt x="11398" y="2908"/>
                    <a:pt x="11387" y="2932"/>
                    <a:pt x="11378" y="2956"/>
                  </a:cubicBezTo>
                  <a:cubicBezTo>
                    <a:pt x="11369" y="2981"/>
                    <a:pt x="11359" y="3005"/>
                    <a:pt x="11350" y="3029"/>
                  </a:cubicBezTo>
                  <a:cubicBezTo>
                    <a:pt x="11342" y="3052"/>
                    <a:pt x="11336" y="3076"/>
                    <a:pt x="11329" y="3100"/>
                  </a:cubicBezTo>
                  <a:cubicBezTo>
                    <a:pt x="11320" y="3126"/>
                    <a:pt x="11313" y="3151"/>
                    <a:pt x="11304" y="3178"/>
                  </a:cubicBezTo>
                  <a:cubicBezTo>
                    <a:pt x="11296" y="3200"/>
                    <a:pt x="11289" y="3224"/>
                    <a:pt x="11281" y="3247"/>
                  </a:cubicBezTo>
                  <a:cubicBezTo>
                    <a:pt x="11272" y="3272"/>
                    <a:pt x="11264" y="3299"/>
                    <a:pt x="11256" y="3324"/>
                  </a:cubicBezTo>
                  <a:cubicBezTo>
                    <a:pt x="11247" y="3349"/>
                    <a:pt x="11238" y="3373"/>
                    <a:pt x="11227" y="3396"/>
                  </a:cubicBezTo>
                  <a:cubicBezTo>
                    <a:pt x="11216" y="3420"/>
                    <a:pt x="11205" y="3444"/>
                    <a:pt x="11197" y="3469"/>
                  </a:cubicBezTo>
                  <a:cubicBezTo>
                    <a:pt x="11187" y="3493"/>
                    <a:pt x="11177" y="3515"/>
                    <a:pt x="11166" y="3538"/>
                  </a:cubicBezTo>
                  <a:cubicBezTo>
                    <a:pt x="11154" y="3562"/>
                    <a:pt x="11143" y="3586"/>
                    <a:pt x="11135" y="3612"/>
                  </a:cubicBezTo>
                  <a:cubicBezTo>
                    <a:pt x="11123" y="3648"/>
                    <a:pt x="11108" y="3683"/>
                    <a:pt x="11096" y="3718"/>
                  </a:cubicBezTo>
                  <a:lnTo>
                    <a:pt x="11082" y="3759"/>
                  </a:lnTo>
                  <a:cubicBezTo>
                    <a:pt x="11072" y="3785"/>
                    <a:pt x="11066" y="3814"/>
                    <a:pt x="11062" y="3839"/>
                  </a:cubicBezTo>
                  <a:cubicBezTo>
                    <a:pt x="11057" y="3865"/>
                    <a:pt x="11052" y="3889"/>
                    <a:pt x="11045" y="3911"/>
                  </a:cubicBezTo>
                  <a:cubicBezTo>
                    <a:pt x="11038" y="3930"/>
                    <a:pt x="11023" y="3949"/>
                    <a:pt x="11009" y="3971"/>
                  </a:cubicBezTo>
                  <a:cubicBezTo>
                    <a:pt x="10992" y="3996"/>
                    <a:pt x="10975" y="4017"/>
                    <a:pt x="10965" y="4046"/>
                  </a:cubicBezTo>
                  <a:cubicBezTo>
                    <a:pt x="10953" y="4075"/>
                    <a:pt x="10951" y="4106"/>
                    <a:pt x="10950" y="4135"/>
                  </a:cubicBezTo>
                  <a:cubicBezTo>
                    <a:pt x="10948" y="4160"/>
                    <a:pt x="10947" y="4184"/>
                    <a:pt x="10939" y="4204"/>
                  </a:cubicBezTo>
                  <a:cubicBezTo>
                    <a:pt x="10930" y="4227"/>
                    <a:pt x="10918" y="4250"/>
                    <a:pt x="10907" y="4272"/>
                  </a:cubicBezTo>
                  <a:cubicBezTo>
                    <a:pt x="10895" y="4296"/>
                    <a:pt x="10883" y="4320"/>
                    <a:pt x="10874" y="4344"/>
                  </a:cubicBezTo>
                  <a:cubicBezTo>
                    <a:pt x="10865" y="4367"/>
                    <a:pt x="10854" y="4390"/>
                    <a:pt x="10842" y="4413"/>
                  </a:cubicBezTo>
                  <a:cubicBezTo>
                    <a:pt x="10830" y="4438"/>
                    <a:pt x="10816" y="4462"/>
                    <a:pt x="10808" y="4486"/>
                  </a:cubicBezTo>
                  <a:cubicBezTo>
                    <a:pt x="10798" y="4510"/>
                    <a:pt x="10790" y="4536"/>
                    <a:pt x="10781" y="4560"/>
                  </a:cubicBezTo>
                  <a:cubicBezTo>
                    <a:pt x="10774" y="4584"/>
                    <a:pt x="10765" y="4608"/>
                    <a:pt x="10756" y="4633"/>
                  </a:cubicBezTo>
                  <a:cubicBezTo>
                    <a:pt x="10747" y="4657"/>
                    <a:pt x="10738" y="4682"/>
                    <a:pt x="10730" y="4707"/>
                  </a:cubicBezTo>
                  <a:cubicBezTo>
                    <a:pt x="10723" y="4731"/>
                    <a:pt x="10713" y="4755"/>
                    <a:pt x="10705" y="4779"/>
                  </a:cubicBezTo>
                  <a:lnTo>
                    <a:pt x="10672" y="4857"/>
                  </a:lnTo>
                  <a:cubicBezTo>
                    <a:pt x="10662" y="4880"/>
                    <a:pt x="10653" y="4900"/>
                    <a:pt x="10644" y="4923"/>
                  </a:cubicBezTo>
                  <a:cubicBezTo>
                    <a:pt x="10635" y="4946"/>
                    <a:pt x="10622" y="4967"/>
                    <a:pt x="10610" y="4990"/>
                  </a:cubicBezTo>
                  <a:cubicBezTo>
                    <a:pt x="10597" y="5014"/>
                    <a:pt x="10585" y="5038"/>
                    <a:pt x="10574" y="5063"/>
                  </a:cubicBezTo>
                  <a:lnTo>
                    <a:pt x="10547" y="5135"/>
                  </a:lnTo>
                  <a:cubicBezTo>
                    <a:pt x="10539" y="5160"/>
                    <a:pt x="10530" y="5184"/>
                    <a:pt x="10520" y="5208"/>
                  </a:cubicBezTo>
                  <a:cubicBezTo>
                    <a:pt x="10507" y="5233"/>
                    <a:pt x="10501" y="5259"/>
                    <a:pt x="10494" y="5285"/>
                  </a:cubicBezTo>
                  <a:cubicBezTo>
                    <a:pt x="10488" y="5310"/>
                    <a:pt x="10481" y="5334"/>
                    <a:pt x="10471" y="5356"/>
                  </a:cubicBezTo>
                  <a:cubicBezTo>
                    <a:pt x="10464" y="5378"/>
                    <a:pt x="10448" y="5396"/>
                    <a:pt x="10432" y="5415"/>
                  </a:cubicBezTo>
                  <a:cubicBezTo>
                    <a:pt x="10414" y="5437"/>
                    <a:pt x="10396" y="5461"/>
                    <a:pt x="10384" y="5488"/>
                  </a:cubicBezTo>
                  <a:cubicBezTo>
                    <a:pt x="10372" y="5516"/>
                    <a:pt x="10368" y="5543"/>
                    <a:pt x="10363" y="5573"/>
                  </a:cubicBezTo>
                  <a:cubicBezTo>
                    <a:pt x="10361" y="5598"/>
                    <a:pt x="10357" y="5622"/>
                    <a:pt x="10349" y="5643"/>
                  </a:cubicBezTo>
                  <a:cubicBezTo>
                    <a:pt x="10339" y="5667"/>
                    <a:pt x="10329" y="5689"/>
                    <a:pt x="10320" y="5712"/>
                  </a:cubicBezTo>
                  <a:cubicBezTo>
                    <a:pt x="10309" y="5736"/>
                    <a:pt x="10299" y="5761"/>
                    <a:pt x="10288" y="5786"/>
                  </a:cubicBezTo>
                  <a:cubicBezTo>
                    <a:pt x="10278" y="5804"/>
                    <a:pt x="10264" y="5822"/>
                    <a:pt x="10247" y="5843"/>
                  </a:cubicBezTo>
                  <a:cubicBezTo>
                    <a:pt x="10228" y="5864"/>
                    <a:pt x="10208" y="5887"/>
                    <a:pt x="10196" y="5915"/>
                  </a:cubicBezTo>
                  <a:cubicBezTo>
                    <a:pt x="10184" y="5943"/>
                    <a:pt x="10180" y="5972"/>
                    <a:pt x="10176" y="6001"/>
                  </a:cubicBezTo>
                  <a:cubicBezTo>
                    <a:pt x="10173" y="6026"/>
                    <a:pt x="10169" y="6050"/>
                    <a:pt x="10161" y="6069"/>
                  </a:cubicBezTo>
                  <a:cubicBezTo>
                    <a:pt x="10151" y="6091"/>
                    <a:pt x="10137" y="6109"/>
                    <a:pt x="10120" y="6128"/>
                  </a:cubicBezTo>
                  <a:cubicBezTo>
                    <a:pt x="10102" y="6149"/>
                    <a:pt x="10083" y="6172"/>
                    <a:pt x="10071" y="6200"/>
                  </a:cubicBezTo>
                  <a:cubicBezTo>
                    <a:pt x="10059" y="6225"/>
                    <a:pt x="10053" y="6252"/>
                    <a:pt x="10047" y="6280"/>
                  </a:cubicBezTo>
                  <a:cubicBezTo>
                    <a:pt x="10041" y="6305"/>
                    <a:pt x="10035" y="6328"/>
                    <a:pt x="10027" y="6349"/>
                  </a:cubicBezTo>
                  <a:cubicBezTo>
                    <a:pt x="10016" y="6373"/>
                    <a:pt x="10006" y="6396"/>
                    <a:pt x="9996" y="6420"/>
                  </a:cubicBezTo>
                  <a:cubicBezTo>
                    <a:pt x="9985" y="6445"/>
                    <a:pt x="9974" y="6468"/>
                    <a:pt x="9964" y="6492"/>
                  </a:cubicBezTo>
                  <a:cubicBezTo>
                    <a:pt x="9954" y="6515"/>
                    <a:pt x="9939" y="6537"/>
                    <a:pt x="9927" y="6558"/>
                  </a:cubicBezTo>
                  <a:cubicBezTo>
                    <a:pt x="9914" y="6581"/>
                    <a:pt x="9901" y="6603"/>
                    <a:pt x="9890" y="6628"/>
                  </a:cubicBezTo>
                  <a:cubicBezTo>
                    <a:pt x="9881" y="6649"/>
                    <a:pt x="9865" y="6667"/>
                    <a:pt x="9851" y="6688"/>
                  </a:cubicBezTo>
                  <a:cubicBezTo>
                    <a:pt x="9834" y="6711"/>
                    <a:pt x="9817" y="6734"/>
                    <a:pt x="9805" y="6760"/>
                  </a:cubicBezTo>
                  <a:cubicBezTo>
                    <a:pt x="9793" y="6783"/>
                    <a:pt x="9784" y="6807"/>
                    <a:pt x="9773" y="6831"/>
                  </a:cubicBezTo>
                  <a:cubicBezTo>
                    <a:pt x="9763" y="6855"/>
                    <a:pt x="9752" y="6879"/>
                    <a:pt x="9742" y="6902"/>
                  </a:cubicBezTo>
                  <a:cubicBezTo>
                    <a:pt x="9731" y="6927"/>
                    <a:pt x="9720" y="6952"/>
                    <a:pt x="9712" y="6976"/>
                  </a:cubicBezTo>
                  <a:cubicBezTo>
                    <a:pt x="9702" y="6999"/>
                    <a:pt x="9693" y="7024"/>
                    <a:pt x="9683" y="7045"/>
                  </a:cubicBezTo>
                  <a:cubicBezTo>
                    <a:pt x="9670" y="7070"/>
                    <a:pt x="9661" y="7094"/>
                    <a:pt x="9652" y="7120"/>
                  </a:cubicBezTo>
                  <a:cubicBezTo>
                    <a:pt x="9643" y="7145"/>
                    <a:pt x="9634" y="7167"/>
                    <a:pt x="9623" y="7190"/>
                  </a:cubicBezTo>
                  <a:cubicBezTo>
                    <a:pt x="9612" y="7211"/>
                    <a:pt x="9599" y="7231"/>
                    <a:pt x="9584" y="7251"/>
                  </a:cubicBezTo>
                  <a:cubicBezTo>
                    <a:pt x="9569" y="7274"/>
                    <a:pt x="9552" y="7297"/>
                    <a:pt x="9540" y="7322"/>
                  </a:cubicBezTo>
                  <a:cubicBezTo>
                    <a:pt x="9528" y="7346"/>
                    <a:pt x="9519" y="7371"/>
                    <a:pt x="9509" y="7397"/>
                  </a:cubicBezTo>
                  <a:cubicBezTo>
                    <a:pt x="9501" y="7421"/>
                    <a:pt x="9491" y="7444"/>
                    <a:pt x="9482" y="7467"/>
                  </a:cubicBezTo>
                  <a:cubicBezTo>
                    <a:pt x="9471" y="7490"/>
                    <a:pt x="9457" y="7512"/>
                    <a:pt x="9443" y="7534"/>
                  </a:cubicBezTo>
                  <a:cubicBezTo>
                    <a:pt x="9429" y="7557"/>
                    <a:pt x="9416" y="7578"/>
                    <a:pt x="9404" y="7601"/>
                  </a:cubicBezTo>
                  <a:cubicBezTo>
                    <a:pt x="9392" y="7626"/>
                    <a:pt x="9381" y="7650"/>
                    <a:pt x="9370" y="7674"/>
                  </a:cubicBezTo>
                  <a:cubicBezTo>
                    <a:pt x="9360" y="7698"/>
                    <a:pt x="9351" y="7721"/>
                    <a:pt x="9339" y="7744"/>
                  </a:cubicBezTo>
                  <a:cubicBezTo>
                    <a:pt x="9326" y="7766"/>
                    <a:pt x="9314" y="7788"/>
                    <a:pt x="9301" y="7811"/>
                  </a:cubicBezTo>
                  <a:cubicBezTo>
                    <a:pt x="9289" y="7833"/>
                    <a:pt x="9276" y="7856"/>
                    <a:pt x="9263" y="7879"/>
                  </a:cubicBezTo>
                  <a:cubicBezTo>
                    <a:pt x="9249" y="7903"/>
                    <a:pt x="9237" y="7927"/>
                    <a:pt x="9224" y="7951"/>
                  </a:cubicBezTo>
                  <a:cubicBezTo>
                    <a:pt x="9211" y="7972"/>
                    <a:pt x="9199" y="7994"/>
                    <a:pt x="9188" y="8014"/>
                  </a:cubicBezTo>
                  <a:cubicBezTo>
                    <a:pt x="9175" y="8039"/>
                    <a:pt x="9167" y="8065"/>
                    <a:pt x="9156" y="8089"/>
                  </a:cubicBezTo>
                  <a:cubicBezTo>
                    <a:pt x="9146" y="8111"/>
                    <a:pt x="9138" y="8135"/>
                    <a:pt x="9125" y="8157"/>
                  </a:cubicBezTo>
                  <a:cubicBezTo>
                    <a:pt x="9113" y="8178"/>
                    <a:pt x="9098" y="8198"/>
                    <a:pt x="9084" y="8219"/>
                  </a:cubicBezTo>
                  <a:cubicBezTo>
                    <a:pt x="9070" y="8242"/>
                    <a:pt x="9053" y="8263"/>
                    <a:pt x="9041" y="8287"/>
                  </a:cubicBezTo>
                  <a:lnTo>
                    <a:pt x="8967" y="8424"/>
                  </a:lnTo>
                  <a:cubicBezTo>
                    <a:pt x="8955" y="8447"/>
                    <a:pt x="8940" y="8469"/>
                    <a:pt x="8927" y="8492"/>
                  </a:cubicBezTo>
                  <a:cubicBezTo>
                    <a:pt x="8913" y="8515"/>
                    <a:pt x="8900" y="8535"/>
                    <a:pt x="8888" y="8558"/>
                  </a:cubicBezTo>
                  <a:cubicBezTo>
                    <a:pt x="8876" y="8581"/>
                    <a:pt x="8861" y="8601"/>
                    <a:pt x="8847" y="8622"/>
                  </a:cubicBezTo>
                  <a:cubicBezTo>
                    <a:pt x="8831" y="8643"/>
                    <a:pt x="8817" y="8666"/>
                    <a:pt x="8803" y="8689"/>
                  </a:cubicBezTo>
                  <a:cubicBezTo>
                    <a:pt x="8789" y="8711"/>
                    <a:pt x="8779" y="8737"/>
                    <a:pt x="8768" y="8762"/>
                  </a:cubicBezTo>
                  <a:cubicBezTo>
                    <a:pt x="8758" y="8784"/>
                    <a:pt x="8749" y="8808"/>
                    <a:pt x="8737" y="8830"/>
                  </a:cubicBezTo>
                  <a:lnTo>
                    <a:pt x="8700" y="8897"/>
                  </a:lnTo>
                  <a:cubicBezTo>
                    <a:pt x="8688" y="8922"/>
                    <a:pt x="8676" y="8945"/>
                    <a:pt x="8662" y="8968"/>
                  </a:cubicBezTo>
                  <a:cubicBezTo>
                    <a:pt x="8649" y="8989"/>
                    <a:pt x="8636" y="9010"/>
                    <a:pt x="8622" y="9031"/>
                  </a:cubicBezTo>
                  <a:cubicBezTo>
                    <a:pt x="8606" y="9052"/>
                    <a:pt x="8591" y="9074"/>
                    <a:pt x="8577" y="9097"/>
                  </a:cubicBezTo>
                  <a:cubicBezTo>
                    <a:pt x="8563" y="9121"/>
                    <a:pt x="8552" y="9149"/>
                    <a:pt x="8544" y="9174"/>
                  </a:cubicBezTo>
                  <a:cubicBezTo>
                    <a:pt x="8534" y="9198"/>
                    <a:pt x="8526" y="9220"/>
                    <a:pt x="8514" y="9240"/>
                  </a:cubicBezTo>
                  <a:cubicBezTo>
                    <a:pt x="8502" y="9261"/>
                    <a:pt x="8486" y="9283"/>
                    <a:pt x="8473" y="9303"/>
                  </a:cubicBezTo>
                  <a:cubicBezTo>
                    <a:pt x="8458" y="9326"/>
                    <a:pt x="8442" y="9347"/>
                    <a:pt x="8429" y="9370"/>
                  </a:cubicBezTo>
                  <a:cubicBezTo>
                    <a:pt x="8417" y="9392"/>
                    <a:pt x="8401" y="9412"/>
                    <a:pt x="8387" y="9432"/>
                  </a:cubicBezTo>
                  <a:cubicBezTo>
                    <a:pt x="8370" y="9455"/>
                    <a:pt x="8355" y="9476"/>
                    <a:pt x="8341" y="9498"/>
                  </a:cubicBezTo>
                  <a:cubicBezTo>
                    <a:pt x="8327" y="9521"/>
                    <a:pt x="8315" y="9544"/>
                    <a:pt x="8303" y="9567"/>
                  </a:cubicBezTo>
                  <a:cubicBezTo>
                    <a:pt x="8291" y="9589"/>
                    <a:pt x="8279" y="9612"/>
                    <a:pt x="8265" y="9635"/>
                  </a:cubicBezTo>
                  <a:cubicBezTo>
                    <a:pt x="8250" y="9659"/>
                    <a:pt x="8236" y="9682"/>
                    <a:pt x="8222" y="9706"/>
                  </a:cubicBezTo>
                  <a:cubicBezTo>
                    <a:pt x="8207" y="9726"/>
                    <a:pt x="8195" y="9745"/>
                    <a:pt x="8183" y="9767"/>
                  </a:cubicBezTo>
                  <a:cubicBezTo>
                    <a:pt x="8169" y="9791"/>
                    <a:pt x="8158" y="9817"/>
                    <a:pt x="8147" y="9841"/>
                  </a:cubicBezTo>
                  <a:cubicBezTo>
                    <a:pt x="8137" y="9865"/>
                    <a:pt x="8127" y="9888"/>
                    <a:pt x="8115" y="9908"/>
                  </a:cubicBezTo>
                  <a:cubicBezTo>
                    <a:pt x="8102" y="9928"/>
                    <a:pt x="8086" y="9950"/>
                    <a:pt x="8072" y="9971"/>
                  </a:cubicBezTo>
                  <a:cubicBezTo>
                    <a:pt x="8056" y="9992"/>
                    <a:pt x="8041" y="10013"/>
                    <a:pt x="8028" y="10036"/>
                  </a:cubicBezTo>
                  <a:cubicBezTo>
                    <a:pt x="8013" y="10059"/>
                    <a:pt x="7999" y="10078"/>
                    <a:pt x="7983" y="10098"/>
                  </a:cubicBezTo>
                  <a:cubicBezTo>
                    <a:pt x="7967" y="10119"/>
                    <a:pt x="7951" y="10140"/>
                    <a:pt x="7937" y="10163"/>
                  </a:cubicBezTo>
                  <a:cubicBezTo>
                    <a:pt x="7921" y="10187"/>
                    <a:pt x="7911" y="10213"/>
                    <a:pt x="7901" y="10237"/>
                  </a:cubicBezTo>
                  <a:cubicBezTo>
                    <a:pt x="7891" y="10261"/>
                    <a:pt x="7880" y="10284"/>
                    <a:pt x="7868" y="10304"/>
                  </a:cubicBezTo>
                  <a:cubicBezTo>
                    <a:pt x="7854" y="10327"/>
                    <a:pt x="7838" y="10351"/>
                    <a:pt x="7823" y="10374"/>
                  </a:cubicBezTo>
                  <a:lnTo>
                    <a:pt x="7783" y="10434"/>
                  </a:lnTo>
                  <a:cubicBezTo>
                    <a:pt x="7770" y="10455"/>
                    <a:pt x="7753" y="10473"/>
                    <a:pt x="7739" y="10494"/>
                  </a:cubicBezTo>
                  <a:cubicBezTo>
                    <a:pt x="7722" y="10514"/>
                    <a:pt x="7705" y="10536"/>
                    <a:pt x="7690" y="10558"/>
                  </a:cubicBezTo>
                  <a:cubicBezTo>
                    <a:pt x="7673" y="10582"/>
                    <a:pt x="7665" y="10611"/>
                    <a:pt x="7655" y="10637"/>
                  </a:cubicBezTo>
                  <a:cubicBezTo>
                    <a:pt x="7646" y="10661"/>
                    <a:pt x="7638" y="10684"/>
                    <a:pt x="7626" y="10702"/>
                  </a:cubicBezTo>
                  <a:cubicBezTo>
                    <a:pt x="7614" y="10721"/>
                    <a:pt x="7598" y="10740"/>
                    <a:pt x="7580" y="10758"/>
                  </a:cubicBezTo>
                  <a:cubicBezTo>
                    <a:pt x="7559" y="10778"/>
                    <a:pt x="7540" y="10798"/>
                    <a:pt x="7525" y="10822"/>
                  </a:cubicBezTo>
                  <a:cubicBezTo>
                    <a:pt x="7510" y="10846"/>
                    <a:pt x="7499" y="10872"/>
                    <a:pt x="7489" y="10897"/>
                  </a:cubicBezTo>
                  <a:cubicBezTo>
                    <a:pt x="7478" y="10921"/>
                    <a:pt x="7468" y="10943"/>
                    <a:pt x="7456" y="10963"/>
                  </a:cubicBezTo>
                  <a:cubicBezTo>
                    <a:pt x="7444" y="10981"/>
                    <a:pt x="7426" y="10998"/>
                    <a:pt x="7408" y="11015"/>
                  </a:cubicBezTo>
                  <a:cubicBezTo>
                    <a:pt x="7387" y="11034"/>
                    <a:pt x="7365" y="11053"/>
                    <a:pt x="7350" y="11078"/>
                  </a:cubicBezTo>
                  <a:cubicBezTo>
                    <a:pt x="7334" y="11101"/>
                    <a:pt x="7322" y="11124"/>
                    <a:pt x="7309" y="11145"/>
                  </a:cubicBezTo>
                  <a:cubicBezTo>
                    <a:pt x="7296" y="11168"/>
                    <a:pt x="7283" y="11190"/>
                    <a:pt x="7269" y="11211"/>
                  </a:cubicBezTo>
                  <a:cubicBezTo>
                    <a:pt x="7254" y="11235"/>
                    <a:pt x="7242" y="11260"/>
                    <a:pt x="7231" y="11285"/>
                  </a:cubicBezTo>
                  <a:cubicBezTo>
                    <a:pt x="7220" y="11309"/>
                    <a:pt x="7212" y="11331"/>
                    <a:pt x="7198" y="11350"/>
                  </a:cubicBezTo>
                  <a:lnTo>
                    <a:pt x="7152" y="11414"/>
                  </a:lnTo>
                  <a:lnTo>
                    <a:pt x="7108" y="11477"/>
                  </a:lnTo>
                  <a:cubicBezTo>
                    <a:pt x="7093" y="11499"/>
                    <a:pt x="7077" y="11518"/>
                    <a:pt x="7061" y="11538"/>
                  </a:cubicBezTo>
                  <a:cubicBezTo>
                    <a:pt x="7045" y="11560"/>
                    <a:pt x="7030" y="11580"/>
                    <a:pt x="7014" y="11602"/>
                  </a:cubicBezTo>
                  <a:cubicBezTo>
                    <a:pt x="7001" y="11621"/>
                    <a:pt x="6986" y="11638"/>
                    <a:pt x="6968" y="11658"/>
                  </a:cubicBezTo>
                  <a:cubicBezTo>
                    <a:pt x="6950" y="11677"/>
                    <a:pt x="6929" y="11697"/>
                    <a:pt x="6915" y="11720"/>
                  </a:cubicBezTo>
                  <a:cubicBezTo>
                    <a:pt x="6899" y="11741"/>
                    <a:pt x="6886" y="11762"/>
                    <a:pt x="6873" y="11785"/>
                  </a:cubicBezTo>
                  <a:cubicBezTo>
                    <a:pt x="6859" y="11808"/>
                    <a:pt x="6845" y="11829"/>
                    <a:pt x="6830" y="11850"/>
                  </a:cubicBezTo>
                  <a:cubicBezTo>
                    <a:pt x="6817" y="11871"/>
                    <a:pt x="6802" y="11890"/>
                    <a:pt x="6789" y="11912"/>
                  </a:cubicBezTo>
                  <a:cubicBezTo>
                    <a:pt x="6774" y="11935"/>
                    <a:pt x="6759" y="11957"/>
                    <a:pt x="6744" y="11979"/>
                  </a:cubicBezTo>
                  <a:cubicBezTo>
                    <a:pt x="6714" y="12021"/>
                    <a:pt x="6685" y="12062"/>
                    <a:pt x="6655" y="12105"/>
                  </a:cubicBezTo>
                  <a:cubicBezTo>
                    <a:pt x="6639" y="12125"/>
                    <a:pt x="6624" y="12147"/>
                    <a:pt x="6607" y="12166"/>
                  </a:cubicBezTo>
                  <a:cubicBezTo>
                    <a:pt x="6590" y="12186"/>
                    <a:pt x="6576" y="12205"/>
                    <a:pt x="6560" y="12227"/>
                  </a:cubicBezTo>
                  <a:cubicBezTo>
                    <a:pt x="6542" y="12251"/>
                    <a:pt x="6532" y="12277"/>
                    <a:pt x="6521" y="12302"/>
                  </a:cubicBezTo>
                  <a:cubicBezTo>
                    <a:pt x="6512" y="12326"/>
                    <a:pt x="6503" y="12348"/>
                    <a:pt x="6490" y="12366"/>
                  </a:cubicBezTo>
                  <a:cubicBezTo>
                    <a:pt x="6474" y="12386"/>
                    <a:pt x="6457" y="12403"/>
                    <a:pt x="6439" y="12421"/>
                  </a:cubicBezTo>
                  <a:cubicBezTo>
                    <a:pt x="6421" y="12439"/>
                    <a:pt x="6401" y="12458"/>
                    <a:pt x="6384" y="12481"/>
                  </a:cubicBezTo>
                  <a:cubicBezTo>
                    <a:pt x="6369" y="12504"/>
                    <a:pt x="6354" y="12529"/>
                    <a:pt x="6342" y="12550"/>
                  </a:cubicBezTo>
                  <a:cubicBezTo>
                    <a:pt x="6330" y="12573"/>
                    <a:pt x="6318" y="12595"/>
                    <a:pt x="6304" y="12615"/>
                  </a:cubicBezTo>
                  <a:cubicBezTo>
                    <a:pt x="6291" y="12634"/>
                    <a:pt x="6273" y="12653"/>
                    <a:pt x="6256" y="12672"/>
                  </a:cubicBezTo>
                  <a:cubicBezTo>
                    <a:pt x="6238" y="12692"/>
                    <a:pt x="6220" y="12712"/>
                    <a:pt x="6205" y="12732"/>
                  </a:cubicBezTo>
                  <a:cubicBezTo>
                    <a:pt x="6189" y="12754"/>
                    <a:pt x="6175" y="12777"/>
                    <a:pt x="6160" y="12798"/>
                  </a:cubicBezTo>
                  <a:cubicBezTo>
                    <a:pt x="6146" y="12819"/>
                    <a:pt x="6132" y="12841"/>
                    <a:pt x="6117" y="12862"/>
                  </a:cubicBezTo>
                  <a:cubicBezTo>
                    <a:pt x="6103" y="12880"/>
                    <a:pt x="6085" y="12894"/>
                    <a:pt x="6066" y="12911"/>
                  </a:cubicBezTo>
                  <a:cubicBezTo>
                    <a:pt x="6044" y="12930"/>
                    <a:pt x="6023" y="12948"/>
                    <a:pt x="6005" y="12971"/>
                  </a:cubicBezTo>
                  <a:cubicBezTo>
                    <a:pt x="5988" y="12993"/>
                    <a:pt x="5975" y="13017"/>
                    <a:pt x="5960" y="13040"/>
                  </a:cubicBezTo>
                  <a:cubicBezTo>
                    <a:pt x="5948" y="13063"/>
                    <a:pt x="5936" y="13083"/>
                    <a:pt x="5922" y="13102"/>
                  </a:cubicBezTo>
                  <a:cubicBezTo>
                    <a:pt x="5906" y="13122"/>
                    <a:pt x="5888" y="13138"/>
                    <a:pt x="5870" y="13156"/>
                  </a:cubicBezTo>
                  <a:cubicBezTo>
                    <a:pt x="5850" y="13174"/>
                    <a:pt x="5831" y="13195"/>
                    <a:pt x="5814" y="13215"/>
                  </a:cubicBezTo>
                  <a:lnTo>
                    <a:pt x="5759" y="13283"/>
                  </a:lnTo>
                  <a:lnTo>
                    <a:pt x="5717" y="13337"/>
                  </a:lnTo>
                  <a:cubicBezTo>
                    <a:pt x="5702" y="13356"/>
                    <a:pt x="5687" y="13379"/>
                    <a:pt x="5672" y="13401"/>
                  </a:cubicBezTo>
                  <a:cubicBezTo>
                    <a:pt x="5658" y="13421"/>
                    <a:pt x="5643" y="13443"/>
                    <a:pt x="5627" y="13462"/>
                  </a:cubicBezTo>
                  <a:cubicBezTo>
                    <a:pt x="5612" y="13482"/>
                    <a:pt x="5593" y="13501"/>
                    <a:pt x="5577" y="13522"/>
                  </a:cubicBezTo>
                  <a:cubicBezTo>
                    <a:pt x="5560" y="13540"/>
                    <a:pt x="5543" y="13559"/>
                    <a:pt x="5527" y="13579"/>
                  </a:cubicBezTo>
                  <a:cubicBezTo>
                    <a:pt x="5510" y="13601"/>
                    <a:pt x="5497" y="13621"/>
                    <a:pt x="5481" y="13644"/>
                  </a:cubicBezTo>
                  <a:cubicBezTo>
                    <a:pt x="5468" y="13665"/>
                    <a:pt x="5452" y="13687"/>
                    <a:pt x="5437" y="13706"/>
                  </a:cubicBezTo>
                  <a:cubicBezTo>
                    <a:pt x="5420" y="13725"/>
                    <a:pt x="5403" y="13746"/>
                    <a:pt x="5385" y="13764"/>
                  </a:cubicBezTo>
                  <a:cubicBezTo>
                    <a:pt x="5367" y="13782"/>
                    <a:pt x="5351" y="13802"/>
                    <a:pt x="5334" y="13821"/>
                  </a:cubicBezTo>
                  <a:cubicBezTo>
                    <a:pt x="5316" y="13843"/>
                    <a:pt x="5303" y="13865"/>
                    <a:pt x="5287" y="13888"/>
                  </a:cubicBezTo>
                  <a:cubicBezTo>
                    <a:pt x="5274" y="13909"/>
                    <a:pt x="5260" y="13930"/>
                    <a:pt x="5245" y="13948"/>
                  </a:cubicBezTo>
                  <a:cubicBezTo>
                    <a:pt x="5228" y="13966"/>
                    <a:pt x="5210" y="13985"/>
                    <a:pt x="5191" y="14003"/>
                  </a:cubicBezTo>
                  <a:cubicBezTo>
                    <a:pt x="5173" y="14021"/>
                    <a:pt x="5154" y="14040"/>
                    <a:pt x="5137" y="14061"/>
                  </a:cubicBezTo>
                  <a:cubicBezTo>
                    <a:pt x="5121" y="14080"/>
                    <a:pt x="5104" y="14098"/>
                    <a:pt x="5086" y="14117"/>
                  </a:cubicBezTo>
                  <a:cubicBezTo>
                    <a:pt x="5068" y="14135"/>
                    <a:pt x="5050" y="14154"/>
                    <a:pt x="5033" y="14173"/>
                  </a:cubicBezTo>
                  <a:cubicBezTo>
                    <a:pt x="5015" y="14195"/>
                    <a:pt x="5000" y="14216"/>
                    <a:pt x="4984" y="14239"/>
                  </a:cubicBezTo>
                  <a:cubicBezTo>
                    <a:pt x="4971" y="14261"/>
                    <a:pt x="4958" y="14281"/>
                    <a:pt x="4941" y="14299"/>
                  </a:cubicBezTo>
                  <a:cubicBezTo>
                    <a:pt x="4924" y="14319"/>
                    <a:pt x="4905" y="14339"/>
                    <a:pt x="4887" y="14358"/>
                  </a:cubicBezTo>
                  <a:cubicBezTo>
                    <a:pt x="4869" y="14376"/>
                    <a:pt x="4851" y="14394"/>
                    <a:pt x="4834" y="14413"/>
                  </a:cubicBezTo>
                  <a:cubicBezTo>
                    <a:pt x="4816" y="14436"/>
                    <a:pt x="4801" y="14461"/>
                    <a:pt x="4788" y="14482"/>
                  </a:cubicBezTo>
                  <a:cubicBezTo>
                    <a:pt x="4773" y="14505"/>
                    <a:pt x="4761" y="14527"/>
                    <a:pt x="4747" y="14543"/>
                  </a:cubicBezTo>
                  <a:cubicBezTo>
                    <a:pt x="4729" y="14563"/>
                    <a:pt x="4710" y="14582"/>
                    <a:pt x="4692" y="14600"/>
                  </a:cubicBezTo>
                  <a:cubicBezTo>
                    <a:pt x="4674" y="14618"/>
                    <a:pt x="4655" y="14636"/>
                    <a:pt x="4638" y="14656"/>
                  </a:cubicBezTo>
                  <a:cubicBezTo>
                    <a:pt x="4621" y="14674"/>
                    <a:pt x="4601" y="14692"/>
                    <a:pt x="4583" y="14709"/>
                  </a:cubicBezTo>
                  <a:cubicBezTo>
                    <a:pt x="4564" y="14725"/>
                    <a:pt x="4546" y="14743"/>
                    <a:pt x="4528" y="14763"/>
                  </a:cubicBezTo>
                  <a:cubicBezTo>
                    <a:pt x="4509" y="14783"/>
                    <a:pt x="4494" y="14802"/>
                    <a:pt x="4477" y="14824"/>
                  </a:cubicBezTo>
                  <a:cubicBezTo>
                    <a:pt x="4462" y="14843"/>
                    <a:pt x="4445" y="14864"/>
                    <a:pt x="4428" y="14882"/>
                  </a:cubicBezTo>
                  <a:lnTo>
                    <a:pt x="4383" y="14933"/>
                  </a:lnTo>
                  <a:cubicBezTo>
                    <a:pt x="4364" y="14955"/>
                    <a:pt x="4343" y="14977"/>
                    <a:pt x="4324" y="14997"/>
                  </a:cubicBezTo>
                  <a:cubicBezTo>
                    <a:pt x="4306" y="15015"/>
                    <a:pt x="4288" y="15032"/>
                    <a:pt x="4268" y="15049"/>
                  </a:cubicBezTo>
                  <a:cubicBezTo>
                    <a:pt x="4247" y="15067"/>
                    <a:pt x="4227" y="15084"/>
                    <a:pt x="4209" y="15104"/>
                  </a:cubicBezTo>
                  <a:cubicBezTo>
                    <a:pt x="4190" y="15123"/>
                    <a:pt x="4174" y="15145"/>
                    <a:pt x="4158" y="15165"/>
                  </a:cubicBezTo>
                  <a:cubicBezTo>
                    <a:pt x="4142" y="15185"/>
                    <a:pt x="4128" y="15205"/>
                    <a:pt x="4111" y="15224"/>
                  </a:cubicBezTo>
                  <a:cubicBezTo>
                    <a:pt x="4094" y="15239"/>
                    <a:pt x="4076" y="15255"/>
                    <a:pt x="4055" y="15272"/>
                  </a:cubicBezTo>
                  <a:cubicBezTo>
                    <a:pt x="4033" y="15288"/>
                    <a:pt x="4013" y="15305"/>
                    <a:pt x="3992" y="15324"/>
                  </a:cubicBezTo>
                  <a:cubicBezTo>
                    <a:pt x="3972" y="15346"/>
                    <a:pt x="3956" y="15369"/>
                    <a:pt x="3941" y="15391"/>
                  </a:cubicBezTo>
                  <a:cubicBezTo>
                    <a:pt x="3928" y="15413"/>
                    <a:pt x="3913" y="15432"/>
                    <a:pt x="3898" y="15449"/>
                  </a:cubicBezTo>
                  <a:cubicBezTo>
                    <a:pt x="3880" y="15467"/>
                    <a:pt x="3863" y="15486"/>
                    <a:pt x="3846" y="15506"/>
                  </a:cubicBezTo>
                  <a:cubicBezTo>
                    <a:pt x="3829" y="15526"/>
                    <a:pt x="3813" y="15546"/>
                    <a:pt x="3795" y="15564"/>
                  </a:cubicBezTo>
                  <a:cubicBezTo>
                    <a:pt x="3779" y="15579"/>
                    <a:pt x="3758" y="15591"/>
                    <a:pt x="3735" y="15603"/>
                  </a:cubicBezTo>
                  <a:cubicBezTo>
                    <a:pt x="3710" y="15617"/>
                    <a:pt x="3683" y="15631"/>
                    <a:pt x="3663" y="15651"/>
                  </a:cubicBezTo>
                  <a:lnTo>
                    <a:pt x="3613" y="15702"/>
                  </a:lnTo>
                  <a:lnTo>
                    <a:pt x="3554" y="15760"/>
                  </a:lnTo>
                  <a:cubicBezTo>
                    <a:pt x="3534" y="15781"/>
                    <a:pt x="3517" y="15801"/>
                    <a:pt x="3500" y="15823"/>
                  </a:cubicBezTo>
                  <a:cubicBezTo>
                    <a:pt x="3485" y="15844"/>
                    <a:pt x="3469" y="15862"/>
                    <a:pt x="3452" y="15879"/>
                  </a:cubicBezTo>
                  <a:lnTo>
                    <a:pt x="3404" y="15926"/>
                  </a:lnTo>
                  <a:cubicBezTo>
                    <a:pt x="3383" y="15946"/>
                    <a:pt x="3361" y="15966"/>
                    <a:pt x="3341" y="15987"/>
                  </a:cubicBezTo>
                  <a:lnTo>
                    <a:pt x="3292" y="16032"/>
                  </a:lnTo>
                  <a:cubicBezTo>
                    <a:pt x="3269" y="16053"/>
                    <a:pt x="3247" y="16073"/>
                    <a:pt x="3227" y="16092"/>
                  </a:cubicBezTo>
                  <a:lnTo>
                    <a:pt x="3194" y="16122"/>
                  </a:lnTo>
                  <a:cubicBezTo>
                    <a:pt x="3166" y="16148"/>
                    <a:pt x="3140" y="16172"/>
                    <a:pt x="3112" y="16196"/>
                  </a:cubicBezTo>
                  <a:cubicBezTo>
                    <a:pt x="3093" y="16213"/>
                    <a:pt x="3075" y="16231"/>
                    <a:pt x="3057" y="16248"/>
                  </a:cubicBezTo>
                  <a:cubicBezTo>
                    <a:pt x="3039" y="16266"/>
                    <a:pt x="3020" y="16286"/>
                    <a:pt x="3000" y="16303"/>
                  </a:cubicBezTo>
                  <a:cubicBezTo>
                    <a:pt x="2982" y="16320"/>
                    <a:pt x="2960" y="16334"/>
                    <a:pt x="2940" y="16350"/>
                  </a:cubicBezTo>
                  <a:cubicBezTo>
                    <a:pt x="2918" y="16365"/>
                    <a:pt x="2897" y="16380"/>
                    <a:pt x="2877" y="16396"/>
                  </a:cubicBezTo>
                  <a:cubicBezTo>
                    <a:pt x="2857" y="16414"/>
                    <a:pt x="2839" y="16435"/>
                    <a:pt x="2821" y="16454"/>
                  </a:cubicBezTo>
                  <a:cubicBezTo>
                    <a:pt x="2804" y="16472"/>
                    <a:pt x="2786" y="16492"/>
                    <a:pt x="2768" y="16508"/>
                  </a:cubicBezTo>
                  <a:cubicBezTo>
                    <a:pt x="2751" y="16521"/>
                    <a:pt x="2729" y="16532"/>
                    <a:pt x="2706" y="16541"/>
                  </a:cubicBezTo>
                  <a:cubicBezTo>
                    <a:pt x="2680" y="16554"/>
                    <a:pt x="2655" y="16566"/>
                    <a:pt x="2632" y="16584"/>
                  </a:cubicBezTo>
                  <a:cubicBezTo>
                    <a:pt x="2609" y="16602"/>
                    <a:pt x="2591" y="16624"/>
                    <a:pt x="2574" y="16644"/>
                  </a:cubicBezTo>
                  <a:cubicBezTo>
                    <a:pt x="2557" y="16665"/>
                    <a:pt x="2542" y="16683"/>
                    <a:pt x="2524" y="16696"/>
                  </a:cubicBezTo>
                  <a:cubicBezTo>
                    <a:pt x="2502" y="16713"/>
                    <a:pt x="2482" y="16728"/>
                    <a:pt x="2459" y="16744"/>
                  </a:cubicBezTo>
                  <a:cubicBezTo>
                    <a:pt x="2438" y="16757"/>
                    <a:pt x="2418" y="16770"/>
                    <a:pt x="2398" y="16786"/>
                  </a:cubicBezTo>
                  <a:cubicBezTo>
                    <a:pt x="2380" y="16801"/>
                    <a:pt x="2361" y="16816"/>
                    <a:pt x="2343" y="16831"/>
                  </a:cubicBezTo>
                  <a:cubicBezTo>
                    <a:pt x="2322" y="16849"/>
                    <a:pt x="2300" y="16866"/>
                    <a:pt x="2278" y="16882"/>
                  </a:cubicBezTo>
                  <a:cubicBezTo>
                    <a:pt x="2259" y="16896"/>
                    <a:pt x="2238" y="16907"/>
                    <a:pt x="2214" y="16918"/>
                  </a:cubicBezTo>
                  <a:cubicBezTo>
                    <a:pt x="2191" y="16931"/>
                    <a:pt x="2167" y="16941"/>
                    <a:pt x="2144" y="16958"/>
                  </a:cubicBezTo>
                  <a:lnTo>
                    <a:pt x="2121" y="16975"/>
                  </a:lnTo>
                  <a:cubicBezTo>
                    <a:pt x="2087" y="16999"/>
                    <a:pt x="2053" y="17023"/>
                    <a:pt x="2018" y="17048"/>
                  </a:cubicBezTo>
                  <a:cubicBezTo>
                    <a:pt x="1994" y="17063"/>
                    <a:pt x="1974" y="17085"/>
                    <a:pt x="1956" y="17106"/>
                  </a:cubicBezTo>
                  <a:cubicBezTo>
                    <a:pt x="1939" y="17124"/>
                    <a:pt x="1923" y="17143"/>
                    <a:pt x="1905" y="17154"/>
                  </a:cubicBezTo>
                  <a:cubicBezTo>
                    <a:pt x="1883" y="17169"/>
                    <a:pt x="1859" y="17179"/>
                    <a:pt x="1835" y="17189"/>
                  </a:cubicBezTo>
                  <a:cubicBezTo>
                    <a:pt x="1811" y="17200"/>
                    <a:pt x="1787" y="17211"/>
                    <a:pt x="1766" y="17225"/>
                  </a:cubicBezTo>
                  <a:cubicBezTo>
                    <a:pt x="1742" y="17239"/>
                    <a:pt x="1718" y="17251"/>
                    <a:pt x="1693" y="17263"/>
                  </a:cubicBezTo>
                  <a:cubicBezTo>
                    <a:pt x="1672" y="17274"/>
                    <a:pt x="1651" y="17285"/>
                    <a:pt x="1629" y="17297"/>
                  </a:cubicBezTo>
                  <a:cubicBezTo>
                    <a:pt x="1604" y="17312"/>
                    <a:pt x="1582" y="17332"/>
                    <a:pt x="1563" y="17351"/>
                  </a:cubicBezTo>
                  <a:cubicBezTo>
                    <a:pt x="1544" y="17366"/>
                    <a:pt x="1526" y="17383"/>
                    <a:pt x="1507" y="17394"/>
                  </a:cubicBezTo>
                  <a:cubicBezTo>
                    <a:pt x="1473" y="17412"/>
                    <a:pt x="1439" y="17430"/>
                    <a:pt x="1404" y="17447"/>
                  </a:cubicBezTo>
                  <a:lnTo>
                    <a:pt x="1370" y="17463"/>
                  </a:lnTo>
                  <a:cubicBezTo>
                    <a:pt x="1348" y="17475"/>
                    <a:pt x="1321" y="17484"/>
                    <a:pt x="1296" y="17491"/>
                  </a:cubicBezTo>
                  <a:cubicBezTo>
                    <a:pt x="1272" y="17498"/>
                    <a:pt x="1248" y="17506"/>
                    <a:pt x="1225" y="17516"/>
                  </a:cubicBezTo>
                  <a:cubicBezTo>
                    <a:pt x="1203" y="17526"/>
                    <a:pt x="1181" y="17538"/>
                    <a:pt x="1160" y="17550"/>
                  </a:cubicBezTo>
                  <a:cubicBezTo>
                    <a:pt x="1136" y="17564"/>
                    <a:pt x="1112" y="17576"/>
                    <a:pt x="1088" y="17587"/>
                  </a:cubicBezTo>
                  <a:cubicBezTo>
                    <a:pt x="1060" y="17599"/>
                    <a:pt x="1033" y="17605"/>
                    <a:pt x="1005" y="17612"/>
                  </a:cubicBezTo>
                  <a:cubicBezTo>
                    <a:pt x="982" y="17618"/>
                    <a:pt x="961" y="17624"/>
                    <a:pt x="939" y="17632"/>
                  </a:cubicBezTo>
                  <a:cubicBezTo>
                    <a:pt x="907" y="17644"/>
                    <a:pt x="875" y="17653"/>
                    <a:pt x="842" y="17661"/>
                  </a:cubicBezTo>
                  <a:lnTo>
                    <a:pt x="792" y="17674"/>
                  </a:lnTo>
                  <a:cubicBezTo>
                    <a:pt x="768" y="17680"/>
                    <a:pt x="744" y="17691"/>
                    <a:pt x="721" y="17699"/>
                  </a:cubicBezTo>
                  <a:cubicBezTo>
                    <a:pt x="696" y="17710"/>
                    <a:pt x="672" y="17721"/>
                    <a:pt x="648" y="17726"/>
                  </a:cubicBezTo>
                  <a:cubicBezTo>
                    <a:pt x="618" y="17732"/>
                    <a:pt x="586" y="17733"/>
                    <a:pt x="555" y="17734"/>
                  </a:cubicBezTo>
                  <a:cubicBezTo>
                    <a:pt x="535" y="17736"/>
                    <a:pt x="515" y="17738"/>
                    <a:pt x="497" y="17739"/>
                  </a:cubicBezTo>
                  <a:lnTo>
                    <a:pt x="460" y="17744"/>
                  </a:lnTo>
                  <a:cubicBezTo>
                    <a:pt x="422" y="17748"/>
                    <a:pt x="384" y="17751"/>
                    <a:pt x="348" y="17751"/>
                  </a:cubicBezTo>
                  <a:cubicBezTo>
                    <a:pt x="325" y="17751"/>
                    <a:pt x="303" y="17753"/>
                    <a:pt x="282" y="17755"/>
                  </a:cubicBezTo>
                  <a:cubicBezTo>
                    <a:pt x="264" y="17756"/>
                    <a:pt x="248" y="17757"/>
                    <a:pt x="232" y="17757"/>
                  </a:cubicBezTo>
                  <a:cubicBezTo>
                    <a:pt x="219" y="17757"/>
                    <a:pt x="206" y="17757"/>
                    <a:pt x="194" y="17755"/>
                  </a:cubicBezTo>
                  <a:cubicBezTo>
                    <a:pt x="150" y="17747"/>
                    <a:pt x="103" y="17734"/>
                    <a:pt x="47" y="17715"/>
                  </a:cubicBezTo>
                  <a:cubicBezTo>
                    <a:pt x="44" y="17714"/>
                    <a:pt x="40" y="17713"/>
                    <a:pt x="36" y="17713"/>
                  </a:cubicBezTo>
                  <a:cubicBezTo>
                    <a:pt x="23" y="17713"/>
                    <a:pt x="11" y="17721"/>
                    <a:pt x="6" y="17734"/>
                  </a:cubicBezTo>
                  <a:cubicBezTo>
                    <a:pt x="0" y="17751"/>
                    <a:pt x="10" y="17770"/>
                    <a:pt x="27" y="17776"/>
                  </a:cubicBezTo>
                  <a:cubicBezTo>
                    <a:pt x="87" y="17796"/>
                    <a:pt x="137" y="17811"/>
                    <a:pt x="184" y="17818"/>
                  </a:cubicBezTo>
                  <a:cubicBezTo>
                    <a:pt x="199" y="17819"/>
                    <a:pt x="214" y="17820"/>
                    <a:pt x="229" y="17820"/>
                  </a:cubicBezTo>
                  <a:cubicBezTo>
                    <a:pt x="247" y="17820"/>
                    <a:pt x="266" y="17819"/>
                    <a:pt x="291" y="17801"/>
                  </a:cubicBezTo>
                  <a:cubicBezTo>
                    <a:pt x="310" y="17800"/>
                    <a:pt x="331" y="17799"/>
                    <a:pt x="350" y="17799"/>
                  </a:cubicBezTo>
                  <a:cubicBezTo>
                    <a:pt x="391" y="17799"/>
                    <a:pt x="434" y="17794"/>
                    <a:pt x="472" y="17789"/>
                  </a:cubicBezTo>
                  <a:lnTo>
                    <a:pt x="509" y="17785"/>
                  </a:lnTo>
                  <a:cubicBezTo>
                    <a:pt x="527" y="17783"/>
                    <a:pt x="545" y="17783"/>
                    <a:pt x="563" y="17782"/>
                  </a:cubicBezTo>
                  <a:cubicBezTo>
                    <a:pt x="597" y="17781"/>
                    <a:pt x="631" y="17779"/>
                    <a:pt x="666" y="17771"/>
                  </a:cubicBezTo>
                  <a:cubicBezTo>
                    <a:pt x="696" y="17765"/>
                    <a:pt x="726" y="17753"/>
                    <a:pt x="752" y="17741"/>
                  </a:cubicBezTo>
                  <a:cubicBezTo>
                    <a:pt x="774" y="17732"/>
                    <a:pt x="795" y="17722"/>
                    <a:pt x="816" y="17716"/>
                  </a:cubicBezTo>
                  <a:cubicBezTo>
                    <a:pt x="833" y="17713"/>
                    <a:pt x="848" y="17709"/>
                    <a:pt x="865" y="17704"/>
                  </a:cubicBezTo>
                  <a:cubicBezTo>
                    <a:pt x="900" y="17696"/>
                    <a:pt x="933" y="17686"/>
                    <a:pt x="968" y="17674"/>
                  </a:cubicBezTo>
                  <a:cubicBezTo>
                    <a:pt x="987" y="17667"/>
                    <a:pt x="1007" y="17662"/>
                    <a:pt x="1028" y="17656"/>
                  </a:cubicBezTo>
                  <a:cubicBezTo>
                    <a:pt x="1057" y="17648"/>
                    <a:pt x="1088" y="17641"/>
                    <a:pt x="1118" y="17629"/>
                  </a:cubicBezTo>
                  <a:cubicBezTo>
                    <a:pt x="1145" y="17618"/>
                    <a:pt x="1170" y="17605"/>
                    <a:pt x="1197" y="17589"/>
                  </a:cubicBezTo>
                  <a:cubicBezTo>
                    <a:pt x="1216" y="17579"/>
                    <a:pt x="1235" y="17567"/>
                    <a:pt x="1257" y="17558"/>
                  </a:cubicBezTo>
                  <a:cubicBezTo>
                    <a:pt x="1277" y="17547"/>
                    <a:pt x="1300" y="17541"/>
                    <a:pt x="1320" y="17535"/>
                  </a:cubicBezTo>
                  <a:cubicBezTo>
                    <a:pt x="1349" y="17526"/>
                    <a:pt x="1378" y="17516"/>
                    <a:pt x="1405" y="17503"/>
                  </a:cubicBezTo>
                  <a:lnTo>
                    <a:pt x="1439" y="17486"/>
                  </a:lnTo>
                  <a:cubicBezTo>
                    <a:pt x="1473" y="17470"/>
                    <a:pt x="1509" y="17452"/>
                    <a:pt x="1544" y="17432"/>
                  </a:cubicBezTo>
                  <a:cubicBezTo>
                    <a:pt x="1570" y="17418"/>
                    <a:pt x="1592" y="17399"/>
                    <a:pt x="1612" y="17380"/>
                  </a:cubicBezTo>
                  <a:cubicBezTo>
                    <a:pt x="1630" y="17363"/>
                    <a:pt x="1647" y="17346"/>
                    <a:pt x="1667" y="17335"/>
                  </a:cubicBezTo>
                  <a:cubicBezTo>
                    <a:pt x="1687" y="17323"/>
                    <a:pt x="1708" y="17314"/>
                    <a:pt x="1727" y="17303"/>
                  </a:cubicBezTo>
                  <a:cubicBezTo>
                    <a:pt x="1754" y="17290"/>
                    <a:pt x="1779" y="17277"/>
                    <a:pt x="1805" y="17261"/>
                  </a:cubicBezTo>
                  <a:cubicBezTo>
                    <a:pt x="1824" y="17250"/>
                    <a:pt x="1846" y="17240"/>
                    <a:pt x="1867" y="17231"/>
                  </a:cubicBezTo>
                  <a:cubicBezTo>
                    <a:pt x="1893" y="17219"/>
                    <a:pt x="1919" y="17206"/>
                    <a:pt x="1944" y="17189"/>
                  </a:cubicBezTo>
                  <a:cubicBezTo>
                    <a:pt x="1968" y="17174"/>
                    <a:pt x="1988" y="17152"/>
                    <a:pt x="2008" y="17131"/>
                  </a:cubicBezTo>
                  <a:cubicBezTo>
                    <a:pt x="2024" y="17113"/>
                    <a:pt x="2041" y="17095"/>
                    <a:pt x="2059" y="17083"/>
                  </a:cubicBezTo>
                  <a:cubicBezTo>
                    <a:pt x="2094" y="17059"/>
                    <a:pt x="2129" y="17034"/>
                    <a:pt x="2163" y="17008"/>
                  </a:cubicBezTo>
                  <a:lnTo>
                    <a:pt x="2186" y="16992"/>
                  </a:lnTo>
                  <a:cubicBezTo>
                    <a:pt x="2204" y="16980"/>
                    <a:pt x="2224" y="16969"/>
                    <a:pt x="2247" y="16958"/>
                  </a:cubicBezTo>
                  <a:cubicBezTo>
                    <a:pt x="2272" y="16946"/>
                    <a:pt x="2299" y="16934"/>
                    <a:pt x="2323" y="16916"/>
                  </a:cubicBezTo>
                  <a:cubicBezTo>
                    <a:pt x="2345" y="16899"/>
                    <a:pt x="2367" y="16881"/>
                    <a:pt x="2390" y="16862"/>
                  </a:cubicBezTo>
                  <a:cubicBezTo>
                    <a:pt x="2408" y="16848"/>
                    <a:pt x="2426" y="16832"/>
                    <a:pt x="2444" y="16819"/>
                  </a:cubicBezTo>
                  <a:cubicBezTo>
                    <a:pt x="2462" y="16805"/>
                    <a:pt x="2482" y="16792"/>
                    <a:pt x="2501" y="16778"/>
                  </a:cubicBezTo>
                  <a:cubicBezTo>
                    <a:pt x="2524" y="16762"/>
                    <a:pt x="2547" y="16746"/>
                    <a:pt x="2569" y="16728"/>
                  </a:cubicBezTo>
                  <a:cubicBezTo>
                    <a:pt x="2592" y="16710"/>
                    <a:pt x="2610" y="16687"/>
                    <a:pt x="2628" y="16666"/>
                  </a:cubicBezTo>
                  <a:cubicBezTo>
                    <a:pt x="2644" y="16648"/>
                    <a:pt x="2659" y="16629"/>
                    <a:pt x="2677" y="16614"/>
                  </a:cubicBezTo>
                  <a:cubicBezTo>
                    <a:pt x="2694" y="16601"/>
                    <a:pt x="2714" y="16592"/>
                    <a:pt x="2737" y="16581"/>
                  </a:cubicBezTo>
                  <a:cubicBezTo>
                    <a:pt x="2763" y="16569"/>
                    <a:pt x="2791" y="16557"/>
                    <a:pt x="2815" y="16538"/>
                  </a:cubicBezTo>
                  <a:cubicBezTo>
                    <a:pt x="2836" y="16520"/>
                    <a:pt x="2856" y="16498"/>
                    <a:pt x="2874" y="16478"/>
                  </a:cubicBezTo>
                  <a:cubicBezTo>
                    <a:pt x="2890" y="16460"/>
                    <a:pt x="2907" y="16442"/>
                    <a:pt x="2925" y="16426"/>
                  </a:cubicBezTo>
                  <a:cubicBezTo>
                    <a:pt x="2943" y="16411"/>
                    <a:pt x="2963" y="16396"/>
                    <a:pt x="2983" y="16383"/>
                  </a:cubicBezTo>
                  <a:cubicBezTo>
                    <a:pt x="3005" y="16366"/>
                    <a:pt x="3028" y="16350"/>
                    <a:pt x="3050" y="16332"/>
                  </a:cubicBezTo>
                  <a:cubicBezTo>
                    <a:pt x="3070" y="16314"/>
                    <a:pt x="3090" y="16296"/>
                    <a:pt x="3110" y="16275"/>
                  </a:cubicBezTo>
                  <a:cubicBezTo>
                    <a:pt x="3126" y="16259"/>
                    <a:pt x="3144" y="16242"/>
                    <a:pt x="3163" y="16225"/>
                  </a:cubicBezTo>
                  <a:cubicBezTo>
                    <a:pt x="3190" y="16201"/>
                    <a:pt x="3217" y="16176"/>
                    <a:pt x="3245" y="16151"/>
                  </a:cubicBezTo>
                  <a:lnTo>
                    <a:pt x="3278" y="16121"/>
                  </a:lnTo>
                  <a:cubicBezTo>
                    <a:pt x="3299" y="16099"/>
                    <a:pt x="3322" y="16080"/>
                    <a:pt x="3343" y="16059"/>
                  </a:cubicBezTo>
                  <a:lnTo>
                    <a:pt x="3391" y="16013"/>
                  </a:lnTo>
                  <a:cubicBezTo>
                    <a:pt x="3413" y="15993"/>
                    <a:pt x="3434" y="15972"/>
                    <a:pt x="3456" y="15952"/>
                  </a:cubicBezTo>
                  <a:lnTo>
                    <a:pt x="3502" y="15906"/>
                  </a:lnTo>
                  <a:cubicBezTo>
                    <a:pt x="3523" y="15886"/>
                    <a:pt x="3540" y="15866"/>
                    <a:pt x="3556" y="15844"/>
                  </a:cubicBezTo>
                  <a:cubicBezTo>
                    <a:pt x="3572" y="15826"/>
                    <a:pt x="3585" y="15806"/>
                    <a:pt x="3603" y="15789"/>
                  </a:cubicBezTo>
                  <a:cubicBezTo>
                    <a:pt x="3625" y="15770"/>
                    <a:pt x="3645" y="15748"/>
                    <a:pt x="3664" y="15729"/>
                  </a:cubicBezTo>
                  <a:cubicBezTo>
                    <a:pt x="3680" y="15712"/>
                    <a:pt x="3695" y="15696"/>
                    <a:pt x="3712" y="15679"/>
                  </a:cubicBezTo>
                  <a:cubicBezTo>
                    <a:pt x="3728" y="15663"/>
                    <a:pt x="3748" y="15654"/>
                    <a:pt x="3771" y="15641"/>
                  </a:cubicBezTo>
                  <a:cubicBezTo>
                    <a:pt x="3796" y="15627"/>
                    <a:pt x="3823" y="15612"/>
                    <a:pt x="3844" y="15591"/>
                  </a:cubicBezTo>
                  <a:cubicBezTo>
                    <a:pt x="3863" y="15571"/>
                    <a:pt x="3881" y="15552"/>
                    <a:pt x="3899" y="15530"/>
                  </a:cubicBezTo>
                  <a:cubicBezTo>
                    <a:pt x="3913" y="15512"/>
                    <a:pt x="3930" y="15493"/>
                    <a:pt x="3947" y="15476"/>
                  </a:cubicBezTo>
                  <a:cubicBezTo>
                    <a:pt x="3967" y="15456"/>
                    <a:pt x="3984" y="15432"/>
                    <a:pt x="3998" y="15409"/>
                  </a:cubicBezTo>
                  <a:cubicBezTo>
                    <a:pt x="4014" y="15388"/>
                    <a:pt x="4026" y="15369"/>
                    <a:pt x="4043" y="15352"/>
                  </a:cubicBezTo>
                  <a:cubicBezTo>
                    <a:pt x="4059" y="15334"/>
                    <a:pt x="4077" y="15321"/>
                    <a:pt x="4098" y="15305"/>
                  </a:cubicBezTo>
                  <a:cubicBezTo>
                    <a:pt x="4118" y="15288"/>
                    <a:pt x="4141" y="15272"/>
                    <a:pt x="4161" y="15250"/>
                  </a:cubicBezTo>
                  <a:cubicBezTo>
                    <a:pt x="4179" y="15231"/>
                    <a:pt x="4196" y="15208"/>
                    <a:pt x="4213" y="15187"/>
                  </a:cubicBezTo>
                  <a:cubicBezTo>
                    <a:pt x="4227" y="15167"/>
                    <a:pt x="4243" y="15147"/>
                    <a:pt x="4259" y="15129"/>
                  </a:cubicBezTo>
                  <a:cubicBezTo>
                    <a:pt x="4274" y="15112"/>
                    <a:pt x="4294" y="15096"/>
                    <a:pt x="4312" y="15081"/>
                  </a:cubicBezTo>
                  <a:cubicBezTo>
                    <a:pt x="4334" y="15063"/>
                    <a:pt x="4354" y="15044"/>
                    <a:pt x="4373" y="15025"/>
                  </a:cubicBezTo>
                  <a:cubicBezTo>
                    <a:pt x="4392" y="15003"/>
                    <a:pt x="4413" y="14981"/>
                    <a:pt x="4432" y="14960"/>
                  </a:cubicBezTo>
                  <a:lnTo>
                    <a:pt x="4477" y="14910"/>
                  </a:lnTo>
                  <a:cubicBezTo>
                    <a:pt x="4495" y="14888"/>
                    <a:pt x="4512" y="14868"/>
                    <a:pt x="4529" y="14846"/>
                  </a:cubicBezTo>
                  <a:cubicBezTo>
                    <a:pt x="4543" y="14826"/>
                    <a:pt x="4559" y="14807"/>
                    <a:pt x="4576" y="14789"/>
                  </a:cubicBezTo>
                  <a:cubicBezTo>
                    <a:pt x="4591" y="14771"/>
                    <a:pt x="4609" y="14754"/>
                    <a:pt x="4627" y="14737"/>
                  </a:cubicBezTo>
                  <a:cubicBezTo>
                    <a:pt x="4649" y="14719"/>
                    <a:pt x="4668" y="14700"/>
                    <a:pt x="4686" y="14680"/>
                  </a:cubicBezTo>
                  <a:cubicBezTo>
                    <a:pt x="4703" y="14662"/>
                    <a:pt x="4719" y="14643"/>
                    <a:pt x="4737" y="14626"/>
                  </a:cubicBezTo>
                  <a:cubicBezTo>
                    <a:pt x="4758" y="14607"/>
                    <a:pt x="4777" y="14589"/>
                    <a:pt x="4795" y="14567"/>
                  </a:cubicBezTo>
                  <a:cubicBezTo>
                    <a:pt x="4813" y="14547"/>
                    <a:pt x="4828" y="14522"/>
                    <a:pt x="4843" y="14498"/>
                  </a:cubicBezTo>
                  <a:cubicBezTo>
                    <a:pt x="4856" y="14475"/>
                    <a:pt x="4868" y="14454"/>
                    <a:pt x="4882" y="14438"/>
                  </a:cubicBezTo>
                  <a:cubicBezTo>
                    <a:pt x="4898" y="14419"/>
                    <a:pt x="4916" y="14401"/>
                    <a:pt x="4933" y="14384"/>
                  </a:cubicBezTo>
                  <a:cubicBezTo>
                    <a:pt x="4953" y="14365"/>
                    <a:pt x="4971" y="14345"/>
                    <a:pt x="4989" y="14324"/>
                  </a:cubicBezTo>
                  <a:cubicBezTo>
                    <a:pt x="5007" y="14303"/>
                    <a:pt x="5022" y="14280"/>
                    <a:pt x="5038" y="14257"/>
                  </a:cubicBezTo>
                  <a:cubicBezTo>
                    <a:pt x="5051" y="14238"/>
                    <a:pt x="5064" y="14216"/>
                    <a:pt x="5081" y="14198"/>
                  </a:cubicBezTo>
                  <a:cubicBezTo>
                    <a:pt x="5097" y="14180"/>
                    <a:pt x="5115" y="14161"/>
                    <a:pt x="5131" y="14143"/>
                  </a:cubicBezTo>
                  <a:cubicBezTo>
                    <a:pt x="5149" y="14125"/>
                    <a:pt x="5167" y="14106"/>
                    <a:pt x="5185" y="14085"/>
                  </a:cubicBezTo>
                  <a:cubicBezTo>
                    <a:pt x="5201" y="14067"/>
                    <a:pt x="5218" y="14049"/>
                    <a:pt x="5236" y="14032"/>
                  </a:cubicBezTo>
                  <a:cubicBezTo>
                    <a:pt x="5256" y="14014"/>
                    <a:pt x="5274" y="13994"/>
                    <a:pt x="5292" y="13972"/>
                  </a:cubicBezTo>
                  <a:cubicBezTo>
                    <a:pt x="5309" y="13952"/>
                    <a:pt x="5323" y="13928"/>
                    <a:pt x="5339" y="13905"/>
                  </a:cubicBezTo>
                  <a:cubicBezTo>
                    <a:pt x="5352" y="13883"/>
                    <a:pt x="5366" y="13862"/>
                    <a:pt x="5382" y="13844"/>
                  </a:cubicBezTo>
                  <a:cubicBezTo>
                    <a:pt x="5396" y="13826"/>
                    <a:pt x="5413" y="13808"/>
                    <a:pt x="5430" y="13790"/>
                  </a:cubicBezTo>
                  <a:cubicBezTo>
                    <a:pt x="5448" y="13770"/>
                    <a:pt x="5468" y="13750"/>
                    <a:pt x="5484" y="13729"/>
                  </a:cubicBezTo>
                  <a:cubicBezTo>
                    <a:pt x="5500" y="13707"/>
                    <a:pt x="5516" y="13685"/>
                    <a:pt x="5530" y="13662"/>
                  </a:cubicBezTo>
                  <a:cubicBezTo>
                    <a:pt x="5545" y="13641"/>
                    <a:pt x="5558" y="13621"/>
                    <a:pt x="5573" y="13602"/>
                  </a:cubicBezTo>
                  <a:cubicBezTo>
                    <a:pt x="5589" y="13582"/>
                    <a:pt x="5606" y="13564"/>
                    <a:pt x="5621" y="13546"/>
                  </a:cubicBezTo>
                  <a:cubicBezTo>
                    <a:pt x="5639" y="13525"/>
                    <a:pt x="5658" y="13505"/>
                    <a:pt x="5675" y="13483"/>
                  </a:cubicBezTo>
                  <a:cubicBezTo>
                    <a:pt x="5692" y="13462"/>
                    <a:pt x="5706" y="13441"/>
                    <a:pt x="5722" y="13419"/>
                  </a:cubicBezTo>
                  <a:cubicBezTo>
                    <a:pt x="5736" y="13397"/>
                    <a:pt x="5751" y="13378"/>
                    <a:pt x="5765" y="13358"/>
                  </a:cubicBezTo>
                  <a:lnTo>
                    <a:pt x="5808" y="13305"/>
                  </a:lnTo>
                  <a:lnTo>
                    <a:pt x="5862" y="13237"/>
                  </a:lnTo>
                  <a:cubicBezTo>
                    <a:pt x="5878" y="13217"/>
                    <a:pt x="5894" y="13201"/>
                    <a:pt x="5912" y="13184"/>
                  </a:cubicBezTo>
                  <a:cubicBezTo>
                    <a:pt x="5933" y="13166"/>
                    <a:pt x="5953" y="13146"/>
                    <a:pt x="5970" y="13123"/>
                  </a:cubicBezTo>
                  <a:cubicBezTo>
                    <a:pt x="5987" y="13102"/>
                    <a:pt x="6000" y="13077"/>
                    <a:pt x="6014" y="13053"/>
                  </a:cubicBezTo>
                  <a:cubicBezTo>
                    <a:pt x="6026" y="13032"/>
                    <a:pt x="6038" y="13011"/>
                    <a:pt x="6054" y="12991"/>
                  </a:cubicBezTo>
                  <a:cubicBezTo>
                    <a:pt x="6067" y="12974"/>
                    <a:pt x="6085" y="12960"/>
                    <a:pt x="6105" y="12943"/>
                  </a:cubicBezTo>
                  <a:cubicBezTo>
                    <a:pt x="6126" y="12925"/>
                    <a:pt x="6148" y="12907"/>
                    <a:pt x="6166" y="12882"/>
                  </a:cubicBezTo>
                  <a:cubicBezTo>
                    <a:pt x="6182" y="12862"/>
                    <a:pt x="6197" y="12839"/>
                    <a:pt x="6212" y="12816"/>
                  </a:cubicBezTo>
                  <a:cubicBezTo>
                    <a:pt x="6226" y="12796"/>
                    <a:pt x="6239" y="12775"/>
                    <a:pt x="6255" y="12755"/>
                  </a:cubicBezTo>
                  <a:cubicBezTo>
                    <a:pt x="6268" y="12737"/>
                    <a:pt x="6285" y="12719"/>
                    <a:pt x="6302" y="12701"/>
                  </a:cubicBezTo>
                  <a:cubicBezTo>
                    <a:pt x="6320" y="12681"/>
                    <a:pt x="6338" y="12662"/>
                    <a:pt x="6354" y="12639"/>
                  </a:cubicBezTo>
                  <a:cubicBezTo>
                    <a:pt x="6371" y="12616"/>
                    <a:pt x="6384" y="12592"/>
                    <a:pt x="6397" y="12567"/>
                  </a:cubicBezTo>
                  <a:cubicBezTo>
                    <a:pt x="6409" y="12547"/>
                    <a:pt x="6421" y="12525"/>
                    <a:pt x="6435" y="12506"/>
                  </a:cubicBezTo>
                  <a:cubicBezTo>
                    <a:pt x="6449" y="12487"/>
                    <a:pt x="6466" y="12470"/>
                    <a:pt x="6484" y="12452"/>
                  </a:cubicBezTo>
                  <a:cubicBezTo>
                    <a:pt x="6503" y="12433"/>
                    <a:pt x="6522" y="12414"/>
                    <a:pt x="6539" y="12391"/>
                  </a:cubicBezTo>
                  <a:cubicBezTo>
                    <a:pt x="6556" y="12368"/>
                    <a:pt x="6569" y="12341"/>
                    <a:pt x="6578" y="12314"/>
                  </a:cubicBezTo>
                  <a:cubicBezTo>
                    <a:pt x="6588" y="12290"/>
                    <a:pt x="6596" y="12269"/>
                    <a:pt x="6611" y="12251"/>
                  </a:cubicBezTo>
                  <a:lnTo>
                    <a:pt x="6656" y="12192"/>
                  </a:lnTo>
                  <a:cubicBezTo>
                    <a:pt x="6673" y="12171"/>
                    <a:pt x="6690" y="12148"/>
                    <a:pt x="6704" y="12126"/>
                  </a:cubicBezTo>
                  <a:cubicBezTo>
                    <a:pt x="6734" y="12087"/>
                    <a:pt x="6764" y="12044"/>
                    <a:pt x="6794" y="12002"/>
                  </a:cubicBezTo>
                  <a:lnTo>
                    <a:pt x="6839" y="11933"/>
                  </a:lnTo>
                  <a:cubicBezTo>
                    <a:pt x="6853" y="11913"/>
                    <a:pt x="6866" y="11893"/>
                    <a:pt x="6880" y="11872"/>
                  </a:cubicBezTo>
                  <a:cubicBezTo>
                    <a:pt x="6896" y="11850"/>
                    <a:pt x="6910" y="11827"/>
                    <a:pt x="6923" y="11804"/>
                  </a:cubicBezTo>
                  <a:cubicBezTo>
                    <a:pt x="6938" y="11784"/>
                    <a:pt x="6951" y="11762"/>
                    <a:pt x="6965" y="11743"/>
                  </a:cubicBezTo>
                  <a:cubicBezTo>
                    <a:pt x="6978" y="11723"/>
                    <a:pt x="6995" y="11705"/>
                    <a:pt x="7012" y="11687"/>
                  </a:cubicBezTo>
                  <a:cubicBezTo>
                    <a:pt x="7030" y="11666"/>
                    <a:pt x="7048" y="11646"/>
                    <a:pt x="7065" y="11623"/>
                  </a:cubicBezTo>
                  <a:lnTo>
                    <a:pt x="7110" y="11563"/>
                  </a:lnTo>
                  <a:cubicBezTo>
                    <a:pt x="7127" y="11543"/>
                    <a:pt x="7144" y="11521"/>
                    <a:pt x="7158" y="11499"/>
                  </a:cubicBezTo>
                  <a:cubicBezTo>
                    <a:pt x="7172" y="11477"/>
                    <a:pt x="7187" y="11457"/>
                    <a:pt x="7202" y="11436"/>
                  </a:cubicBezTo>
                  <a:cubicBezTo>
                    <a:pt x="7218" y="11416"/>
                    <a:pt x="7232" y="11394"/>
                    <a:pt x="7248" y="11372"/>
                  </a:cubicBezTo>
                  <a:cubicBezTo>
                    <a:pt x="7265" y="11348"/>
                    <a:pt x="7277" y="11321"/>
                    <a:pt x="7287" y="11297"/>
                  </a:cubicBezTo>
                  <a:cubicBezTo>
                    <a:pt x="7298" y="11275"/>
                    <a:pt x="7309" y="11253"/>
                    <a:pt x="7321" y="11234"/>
                  </a:cubicBezTo>
                  <a:cubicBezTo>
                    <a:pt x="7335" y="11212"/>
                    <a:pt x="7350" y="11188"/>
                    <a:pt x="7363" y="11166"/>
                  </a:cubicBezTo>
                  <a:cubicBezTo>
                    <a:pt x="7376" y="11144"/>
                    <a:pt x="7389" y="11124"/>
                    <a:pt x="7402" y="11102"/>
                  </a:cubicBezTo>
                  <a:cubicBezTo>
                    <a:pt x="7414" y="11084"/>
                    <a:pt x="7432" y="11067"/>
                    <a:pt x="7450" y="11051"/>
                  </a:cubicBezTo>
                  <a:cubicBezTo>
                    <a:pt x="7472" y="11033"/>
                    <a:pt x="7493" y="11012"/>
                    <a:pt x="7510" y="10987"/>
                  </a:cubicBezTo>
                  <a:cubicBezTo>
                    <a:pt x="7527" y="10963"/>
                    <a:pt x="7537" y="10937"/>
                    <a:pt x="7547" y="10912"/>
                  </a:cubicBezTo>
                  <a:cubicBezTo>
                    <a:pt x="7558" y="10887"/>
                    <a:pt x="7568" y="10866"/>
                    <a:pt x="7580" y="10846"/>
                  </a:cubicBezTo>
                  <a:cubicBezTo>
                    <a:pt x="7592" y="10827"/>
                    <a:pt x="7608" y="10810"/>
                    <a:pt x="7626" y="10792"/>
                  </a:cubicBezTo>
                  <a:cubicBezTo>
                    <a:pt x="7644" y="10772"/>
                    <a:pt x="7666" y="10751"/>
                    <a:pt x="7680" y="10726"/>
                  </a:cubicBezTo>
                  <a:cubicBezTo>
                    <a:pt x="7697" y="10702"/>
                    <a:pt x="7707" y="10673"/>
                    <a:pt x="7716" y="10648"/>
                  </a:cubicBezTo>
                  <a:cubicBezTo>
                    <a:pt x="7725" y="10623"/>
                    <a:pt x="7732" y="10600"/>
                    <a:pt x="7745" y="10582"/>
                  </a:cubicBezTo>
                  <a:cubicBezTo>
                    <a:pt x="7757" y="10563"/>
                    <a:pt x="7774" y="10543"/>
                    <a:pt x="7788" y="10525"/>
                  </a:cubicBezTo>
                  <a:cubicBezTo>
                    <a:pt x="7806" y="10502"/>
                    <a:pt x="7823" y="10482"/>
                    <a:pt x="7838" y="10459"/>
                  </a:cubicBezTo>
                  <a:lnTo>
                    <a:pt x="7877" y="10398"/>
                  </a:lnTo>
                  <a:cubicBezTo>
                    <a:pt x="7891" y="10374"/>
                    <a:pt x="7907" y="10351"/>
                    <a:pt x="7921" y="10327"/>
                  </a:cubicBezTo>
                  <a:cubicBezTo>
                    <a:pt x="7937" y="10302"/>
                    <a:pt x="7947" y="10277"/>
                    <a:pt x="7958" y="10253"/>
                  </a:cubicBezTo>
                  <a:cubicBezTo>
                    <a:pt x="7969" y="10230"/>
                    <a:pt x="7977" y="10207"/>
                    <a:pt x="7989" y="10187"/>
                  </a:cubicBezTo>
                  <a:cubicBezTo>
                    <a:pt x="8001" y="10167"/>
                    <a:pt x="8017" y="10146"/>
                    <a:pt x="8032" y="10127"/>
                  </a:cubicBezTo>
                  <a:cubicBezTo>
                    <a:pt x="8049" y="10106"/>
                    <a:pt x="8066" y="10083"/>
                    <a:pt x="8079" y="10060"/>
                  </a:cubicBezTo>
                  <a:cubicBezTo>
                    <a:pt x="8091" y="10041"/>
                    <a:pt x="8107" y="10019"/>
                    <a:pt x="8120" y="10000"/>
                  </a:cubicBezTo>
                  <a:cubicBezTo>
                    <a:pt x="8135" y="9977"/>
                    <a:pt x="8152" y="9955"/>
                    <a:pt x="8165" y="9932"/>
                  </a:cubicBezTo>
                  <a:cubicBezTo>
                    <a:pt x="8181" y="9908"/>
                    <a:pt x="8192" y="9882"/>
                    <a:pt x="8201" y="9858"/>
                  </a:cubicBezTo>
                  <a:cubicBezTo>
                    <a:pt x="8212" y="9834"/>
                    <a:pt x="8222" y="9811"/>
                    <a:pt x="8234" y="9791"/>
                  </a:cubicBezTo>
                  <a:cubicBezTo>
                    <a:pt x="8247" y="9771"/>
                    <a:pt x="8259" y="9750"/>
                    <a:pt x="8271" y="9731"/>
                  </a:cubicBezTo>
                  <a:cubicBezTo>
                    <a:pt x="8286" y="9706"/>
                    <a:pt x="8301" y="9682"/>
                    <a:pt x="8315" y="9658"/>
                  </a:cubicBezTo>
                  <a:cubicBezTo>
                    <a:pt x="8328" y="9634"/>
                    <a:pt x="8343" y="9611"/>
                    <a:pt x="8355" y="9587"/>
                  </a:cubicBezTo>
                  <a:cubicBezTo>
                    <a:pt x="8367" y="9565"/>
                    <a:pt x="8379" y="9543"/>
                    <a:pt x="8391" y="9521"/>
                  </a:cubicBezTo>
                  <a:cubicBezTo>
                    <a:pt x="8405" y="9501"/>
                    <a:pt x="8418" y="9480"/>
                    <a:pt x="8434" y="9461"/>
                  </a:cubicBezTo>
                  <a:cubicBezTo>
                    <a:pt x="8450" y="9438"/>
                    <a:pt x="8466" y="9417"/>
                    <a:pt x="8480" y="9393"/>
                  </a:cubicBezTo>
                  <a:cubicBezTo>
                    <a:pt x="8492" y="9371"/>
                    <a:pt x="8508" y="9352"/>
                    <a:pt x="8521" y="9331"/>
                  </a:cubicBezTo>
                  <a:cubicBezTo>
                    <a:pt x="8537" y="9308"/>
                    <a:pt x="8551" y="9285"/>
                    <a:pt x="8565" y="9262"/>
                  </a:cubicBezTo>
                  <a:cubicBezTo>
                    <a:pt x="8580" y="9238"/>
                    <a:pt x="8591" y="9212"/>
                    <a:pt x="8600" y="9187"/>
                  </a:cubicBezTo>
                  <a:cubicBezTo>
                    <a:pt x="8611" y="9163"/>
                    <a:pt x="8618" y="9140"/>
                    <a:pt x="8630" y="9120"/>
                  </a:cubicBezTo>
                  <a:cubicBezTo>
                    <a:pt x="8642" y="9098"/>
                    <a:pt x="8658" y="9078"/>
                    <a:pt x="8671" y="9058"/>
                  </a:cubicBezTo>
                  <a:cubicBezTo>
                    <a:pt x="8688" y="9035"/>
                    <a:pt x="8703" y="9014"/>
                    <a:pt x="8716" y="8989"/>
                  </a:cubicBezTo>
                  <a:cubicBezTo>
                    <a:pt x="8728" y="8968"/>
                    <a:pt x="8743" y="8943"/>
                    <a:pt x="8755" y="8919"/>
                  </a:cubicBezTo>
                  <a:cubicBezTo>
                    <a:pt x="8764" y="8897"/>
                    <a:pt x="8777" y="8874"/>
                    <a:pt x="8789" y="8854"/>
                  </a:cubicBezTo>
                  <a:cubicBezTo>
                    <a:pt x="8803" y="8830"/>
                    <a:pt x="8813" y="8805"/>
                    <a:pt x="8824" y="8780"/>
                  </a:cubicBezTo>
                  <a:cubicBezTo>
                    <a:pt x="8835" y="8757"/>
                    <a:pt x="8843" y="8734"/>
                    <a:pt x="8855" y="8713"/>
                  </a:cubicBezTo>
                  <a:cubicBezTo>
                    <a:pt x="8867" y="8691"/>
                    <a:pt x="8883" y="8671"/>
                    <a:pt x="8896" y="8650"/>
                  </a:cubicBezTo>
                  <a:cubicBezTo>
                    <a:pt x="8913" y="8628"/>
                    <a:pt x="8928" y="8605"/>
                    <a:pt x="8943" y="8581"/>
                  </a:cubicBezTo>
                  <a:cubicBezTo>
                    <a:pt x="8955" y="8558"/>
                    <a:pt x="8968" y="8538"/>
                    <a:pt x="8980" y="8516"/>
                  </a:cubicBezTo>
                  <a:cubicBezTo>
                    <a:pt x="8993" y="8493"/>
                    <a:pt x="9007" y="8471"/>
                    <a:pt x="9021" y="8447"/>
                  </a:cubicBezTo>
                  <a:lnTo>
                    <a:pt x="9095" y="8310"/>
                  </a:lnTo>
                  <a:cubicBezTo>
                    <a:pt x="9106" y="8289"/>
                    <a:pt x="9121" y="8268"/>
                    <a:pt x="9134" y="8248"/>
                  </a:cubicBezTo>
                  <a:cubicBezTo>
                    <a:pt x="9150" y="8225"/>
                    <a:pt x="9164" y="8202"/>
                    <a:pt x="9179" y="8178"/>
                  </a:cubicBezTo>
                  <a:cubicBezTo>
                    <a:pt x="9191" y="8156"/>
                    <a:pt x="9201" y="8129"/>
                    <a:pt x="9211" y="8104"/>
                  </a:cubicBezTo>
                  <a:cubicBezTo>
                    <a:pt x="9221" y="8080"/>
                    <a:pt x="9230" y="8057"/>
                    <a:pt x="9242" y="8036"/>
                  </a:cubicBezTo>
                  <a:cubicBezTo>
                    <a:pt x="9253" y="8014"/>
                    <a:pt x="9263" y="7994"/>
                    <a:pt x="9276" y="7972"/>
                  </a:cubicBezTo>
                  <a:cubicBezTo>
                    <a:pt x="9289" y="7948"/>
                    <a:pt x="9301" y="7922"/>
                    <a:pt x="9314" y="7898"/>
                  </a:cubicBezTo>
                  <a:cubicBezTo>
                    <a:pt x="9325" y="7875"/>
                    <a:pt x="9339" y="7854"/>
                    <a:pt x="9351" y="7833"/>
                  </a:cubicBezTo>
                  <a:cubicBezTo>
                    <a:pt x="9364" y="7811"/>
                    <a:pt x="9379" y="7788"/>
                    <a:pt x="9391" y="7764"/>
                  </a:cubicBezTo>
                  <a:cubicBezTo>
                    <a:pt x="9403" y="7739"/>
                    <a:pt x="9412" y="7715"/>
                    <a:pt x="9423" y="7690"/>
                  </a:cubicBezTo>
                  <a:cubicBezTo>
                    <a:pt x="9433" y="7667"/>
                    <a:pt x="9443" y="7644"/>
                    <a:pt x="9454" y="7621"/>
                  </a:cubicBezTo>
                  <a:cubicBezTo>
                    <a:pt x="9466" y="7600"/>
                    <a:pt x="9478" y="7578"/>
                    <a:pt x="9491" y="7558"/>
                  </a:cubicBezTo>
                  <a:cubicBezTo>
                    <a:pt x="9506" y="7534"/>
                    <a:pt x="9520" y="7511"/>
                    <a:pt x="9532" y="7486"/>
                  </a:cubicBezTo>
                  <a:cubicBezTo>
                    <a:pt x="9544" y="7462"/>
                    <a:pt x="9555" y="7437"/>
                    <a:pt x="9564" y="7411"/>
                  </a:cubicBezTo>
                  <a:cubicBezTo>
                    <a:pt x="9572" y="7388"/>
                    <a:pt x="9581" y="7364"/>
                    <a:pt x="9592" y="7342"/>
                  </a:cubicBezTo>
                  <a:cubicBezTo>
                    <a:pt x="9603" y="7323"/>
                    <a:pt x="9616" y="7303"/>
                    <a:pt x="9630" y="7282"/>
                  </a:cubicBezTo>
                  <a:cubicBezTo>
                    <a:pt x="9646" y="7260"/>
                    <a:pt x="9663" y="7237"/>
                    <a:pt x="9675" y="7211"/>
                  </a:cubicBezTo>
                  <a:cubicBezTo>
                    <a:pt x="9687" y="7187"/>
                    <a:pt x="9697" y="7160"/>
                    <a:pt x="9707" y="7135"/>
                  </a:cubicBezTo>
                  <a:cubicBezTo>
                    <a:pt x="9714" y="7112"/>
                    <a:pt x="9724" y="7088"/>
                    <a:pt x="9733" y="7067"/>
                  </a:cubicBezTo>
                  <a:cubicBezTo>
                    <a:pt x="9746" y="7043"/>
                    <a:pt x="9756" y="7018"/>
                    <a:pt x="9766" y="6991"/>
                  </a:cubicBezTo>
                  <a:cubicBezTo>
                    <a:pt x="9775" y="6969"/>
                    <a:pt x="9784" y="6946"/>
                    <a:pt x="9794" y="6923"/>
                  </a:cubicBezTo>
                  <a:cubicBezTo>
                    <a:pt x="9806" y="6899"/>
                    <a:pt x="9817" y="6873"/>
                    <a:pt x="9828" y="6849"/>
                  </a:cubicBezTo>
                  <a:cubicBezTo>
                    <a:pt x="9836" y="6826"/>
                    <a:pt x="9847" y="6803"/>
                    <a:pt x="9858" y="6781"/>
                  </a:cubicBezTo>
                  <a:cubicBezTo>
                    <a:pt x="9869" y="6760"/>
                    <a:pt x="9882" y="6740"/>
                    <a:pt x="9897" y="6721"/>
                  </a:cubicBezTo>
                  <a:cubicBezTo>
                    <a:pt x="9913" y="6699"/>
                    <a:pt x="9931" y="6675"/>
                    <a:pt x="9943" y="6649"/>
                  </a:cubicBezTo>
                  <a:cubicBezTo>
                    <a:pt x="9954" y="6626"/>
                    <a:pt x="9967" y="6606"/>
                    <a:pt x="9979" y="6584"/>
                  </a:cubicBezTo>
                  <a:cubicBezTo>
                    <a:pt x="9993" y="6561"/>
                    <a:pt x="10006" y="6537"/>
                    <a:pt x="10018" y="6512"/>
                  </a:cubicBezTo>
                  <a:cubicBezTo>
                    <a:pt x="10029" y="6488"/>
                    <a:pt x="10040" y="6464"/>
                    <a:pt x="10051" y="6439"/>
                  </a:cubicBezTo>
                  <a:cubicBezTo>
                    <a:pt x="10059" y="6416"/>
                    <a:pt x="10069" y="6394"/>
                    <a:pt x="10079" y="6371"/>
                  </a:cubicBezTo>
                  <a:cubicBezTo>
                    <a:pt x="10091" y="6343"/>
                    <a:pt x="10099" y="6316"/>
                    <a:pt x="10105" y="6288"/>
                  </a:cubicBezTo>
                  <a:cubicBezTo>
                    <a:pt x="10111" y="6264"/>
                    <a:pt x="10117" y="6240"/>
                    <a:pt x="10126" y="6221"/>
                  </a:cubicBezTo>
                  <a:cubicBezTo>
                    <a:pt x="10136" y="6201"/>
                    <a:pt x="10149" y="6183"/>
                    <a:pt x="10166" y="6164"/>
                  </a:cubicBezTo>
                  <a:cubicBezTo>
                    <a:pt x="10184" y="6141"/>
                    <a:pt x="10203" y="6118"/>
                    <a:pt x="10216" y="6091"/>
                  </a:cubicBezTo>
                  <a:cubicBezTo>
                    <a:pt x="10229" y="6063"/>
                    <a:pt x="10232" y="6033"/>
                    <a:pt x="10236" y="6004"/>
                  </a:cubicBezTo>
                  <a:cubicBezTo>
                    <a:pt x="10240" y="5978"/>
                    <a:pt x="10242" y="5955"/>
                    <a:pt x="10252" y="5936"/>
                  </a:cubicBezTo>
                  <a:cubicBezTo>
                    <a:pt x="10260" y="5918"/>
                    <a:pt x="10276" y="5900"/>
                    <a:pt x="10293" y="5880"/>
                  </a:cubicBezTo>
                  <a:cubicBezTo>
                    <a:pt x="10312" y="5858"/>
                    <a:pt x="10332" y="5837"/>
                    <a:pt x="10344" y="5808"/>
                  </a:cubicBezTo>
                  <a:cubicBezTo>
                    <a:pt x="10355" y="5782"/>
                    <a:pt x="10366" y="5758"/>
                    <a:pt x="10375" y="5731"/>
                  </a:cubicBezTo>
                  <a:cubicBezTo>
                    <a:pt x="10385" y="5709"/>
                    <a:pt x="10396" y="5686"/>
                    <a:pt x="10404" y="5663"/>
                  </a:cubicBezTo>
                  <a:cubicBezTo>
                    <a:pt x="10417" y="5634"/>
                    <a:pt x="10420" y="5606"/>
                    <a:pt x="10424" y="5577"/>
                  </a:cubicBezTo>
                  <a:cubicBezTo>
                    <a:pt x="10427" y="5553"/>
                    <a:pt x="10430" y="5529"/>
                    <a:pt x="10440" y="5510"/>
                  </a:cubicBezTo>
                  <a:cubicBezTo>
                    <a:pt x="10448" y="5489"/>
                    <a:pt x="10464" y="5471"/>
                    <a:pt x="10478" y="5451"/>
                  </a:cubicBezTo>
                  <a:cubicBezTo>
                    <a:pt x="10497" y="5428"/>
                    <a:pt x="10515" y="5407"/>
                    <a:pt x="10527" y="5378"/>
                  </a:cubicBezTo>
                  <a:cubicBezTo>
                    <a:pt x="10538" y="5352"/>
                    <a:pt x="10545" y="5324"/>
                    <a:pt x="10553" y="5299"/>
                  </a:cubicBezTo>
                  <a:cubicBezTo>
                    <a:pt x="10561" y="5276"/>
                    <a:pt x="10567" y="5252"/>
                    <a:pt x="10575" y="5229"/>
                  </a:cubicBezTo>
                  <a:cubicBezTo>
                    <a:pt x="10586" y="5204"/>
                    <a:pt x="10596" y="5179"/>
                    <a:pt x="10604" y="5153"/>
                  </a:cubicBezTo>
                  <a:cubicBezTo>
                    <a:pt x="10614" y="5130"/>
                    <a:pt x="10622" y="5106"/>
                    <a:pt x="10632" y="5083"/>
                  </a:cubicBezTo>
                  <a:cubicBezTo>
                    <a:pt x="10641" y="5061"/>
                    <a:pt x="10653" y="5040"/>
                    <a:pt x="10665" y="5019"/>
                  </a:cubicBezTo>
                  <a:cubicBezTo>
                    <a:pt x="10678" y="4995"/>
                    <a:pt x="10693" y="4971"/>
                    <a:pt x="10702" y="4944"/>
                  </a:cubicBezTo>
                  <a:cubicBezTo>
                    <a:pt x="10712" y="4922"/>
                    <a:pt x="10721" y="4899"/>
                    <a:pt x="10730" y="4877"/>
                  </a:cubicBezTo>
                  <a:cubicBezTo>
                    <a:pt x="10742" y="4852"/>
                    <a:pt x="10753" y="4826"/>
                    <a:pt x="10763" y="4801"/>
                  </a:cubicBezTo>
                  <a:cubicBezTo>
                    <a:pt x="10774" y="4774"/>
                    <a:pt x="10784" y="4749"/>
                    <a:pt x="10791" y="4723"/>
                  </a:cubicBezTo>
                  <a:cubicBezTo>
                    <a:pt x="10798" y="4700"/>
                    <a:pt x="10805" y="4676"/>
                    <a:pt x="10815" y="4653"/>
                  </a:cubicBezTo>
                  <a:cubicBezTo>
                    <a:pt x="10826" y="4628"/>
                    <a:pt x="10833" y="4602"/>
                    <a:pt x="10842" y="4577"/>
                  </a:cubicBezTo>
                  <a:cubicBezTo>
                    <a:pt x="10850" y="4554"/>
                    <a:pt x="10857" y="4530"/>
                    <a:pt x="10866" y="4507"/>
                  </a:cubicBezTo>
                  <a:cubicBezTo>
                    <a:pt x="10876" y="4484"/>
                    <a:pt x="10888" y="4463"/>
                    <a:pt x="10899" y="4440"/>
                  </a:cubicBezTo>
                  <a:cubicBezTo>
                    <a:pt x="10911" y="4416"/>
                    <a:pt x="10923" y="4392"/>
                    <a:pt x="10933" y="4366"/>
                  </a:cubicBezTo>
                  <a:cubicBezTo>
                    <a:pt x="10942" y="4343"/>
                    <a:pt x="10954" y="4323"/>
                    <a:pt x="10965" y="4300"/>
                  </a:cubicBezTo>
                  <a:cubicBezTo>
                    <a:pt x="10979" y="4275"/>
                    <a:pt x="10991" y="4251"/>
                    <a:pt x="10999" y="4226"/>
                  </a:cubicBezTo>
                  <a:cubicBezTo>
                    <a:pt x="11011" y="4197"/>
                    <a:pt x="11014" y="4166"/>
                    <a:pt x="11015" y="4137"/>
                  </a:cubicBezTo>
                  <a:cubicBezTo>
                    <a:pt x="11016" y="4113"/>
                    <a:pt x="11017" y="4089"/>
                    <a:pt x="11026" y="4069"/>
                  </a:cubicBezTo>
                  <a:cubicBezTo>
                    <a:pt x="11033" y="4048"/>
                    <a:pt x="11046" y="4029"/>
                    <a:pt x="11062" y="4009"/>
                  </a:cubicBezTo>
                  <a:cubicBezTo>
                    <a:pt x="11080" y="3986"/>
                    <a:pt x="11096" y="3962"/>
                    <a:pt x="11107" y="3933"/>
                  </a:cubicBezTo>
                  <a:cubicBezTo>
                    <a:pt x="11117" y="3906"/>
                    <a:pt x="11123" y="3878"/>
                    <a:pt x="11126" y="3851"/>
                  </a:cubicBezTo>
                  <a:cubicBezTo>
                    <a:pt x="11131" y="3827"/>
                    <a:pt x="11136" y="3803"/>
                    <a:pt x="11143" y="3781"/>
                  </a:cubicBezTo>
                  <a:lnTo>
                    <a:pt x="11159" y="3741"/>
                  </a:lnTo>
                  <a:cubicBezTo>
                    <a:pt x="11171" y="3706"/>
                    <a:pt x="11184" y="3670"/>
                    <a:pt x="11197" y="3635"/>
                  </a:cubicBezTo>
                  <a:cubicBezTo>
                    <a:pt x="11204" y="3610"/>
                    <a:pt x="11215" y="3590"/>
                    <a:pt x="11226" y="3567"/>
                  </a:cubicBezTo>
                  <a:cubicBezTo>
                    <a:pt x="11238" y="3543"/>
                    <a:pt x="11250" y="3517"/>
                    <a:pt x="11258" y="3490"/>
                  </a:cubicBezTo>
                  <a:cubicBezTo>
                    <a:pt x="11268" y="3469"/>
                    <a:pt x="11277" y="3446"/>
                    <a:pt x="11287" y="3423"/>
                  </a:cubicBezTo>
                  <a:cubicBezTo>
                    <a:pt x="11300" y="3398"/>
                    <a:pt x="11310" y="3373"/>
                    <a:pt x="11319" y="3348"/>
                  </a:cubicBezTo>
                  <a:cubicBezTo>
                    <a:pt x="11329" y="3321"/>
                    <a:pt x="11336" y="3294"/>
                    <a:pt x="11344" y="3269"/>
                  </a:cubicBezTo>
                  <a:cubicBezTo>
                    <a:pt x="11353" y="3245"/>
                    <a:pt x="11360" y="3222"/>
                    <a:pt x="11367" y="3199"/>
                  </a:cubicBezTo>
                  <a:cubicBezTo>
                    <a:pt x="11377" y="3173"/>
                    <a:pt x="11384" y="3145"/>
                    <a:pt x="11392" y="3120"/>
                  </a:cubicBezTo>
                  <a:cubicBezTo>
                    <a:pt x="11398" y="3097"/>
                    <a:pt x="11405" y="3073"/>
                    <a:pt x="11413" y="3051"/>
                  </a:cubicBezTo>
                  <a:cubicBezTo>
                    <a:pt x="11421" y="3027"/>
                    <a:pt x="11429" y="3004"/>
                    <a:pt x="11439" y="2981"/>
                  </a:cubicBezTo>
                  <a:cubicBezTo>
                    <a:pt x="11450" y="2955"/>
                    <a:pt x="11458" y="2930"/>
                    <a:pt x="11468" y="2903"/>
                  </a:cubicBezTo>
                  <a:cubicBezTo>
                    <a:pt x="11476" y="2876"/>
                    <a:pt x="11481" y="2848"/>
                    <a:pt x="11486" y="2822"/>
                  </a:cubicBezTo>
                  <a:cubicBezTo>
                    <a:pt x="11490" y="2796"/>
                    <a:pt x="11493" y="2773"/>
                    <a:pt x="11501" y="2750"/>
                  </a:cubicBezTo>
                  <a:cubicBezTo>
                    <a:pt x="11510" y="2725"/>
                    <a:pt x="11518" y="2697"/>
                    <a:pt x="11525" y="2670"/>
                  </a:cubicBezTo>
                  <a:cubicBezTo>
                    <a:pt x="11532" y="2647"/>
                    <a:pt x="11538" y="2624"/>
                    <a:pt x="11547" y="2603"/>
                  </a:cubicBezTo>
                  <a:cubicBezTo>
                    <a:pt x="11554" y="2576"/>
                    <a:pt x="11561" y="2549"/>
                    <a:pt x="11567" y="2524"/>
                  </a:cubicBezTo>
                  <a:cubicBezTo>
                    <a:pt x="11573" y="2500"/>
                    <a:pt x="11579" y="2477"/>
                    <a:pt x="11587" y="2452"/>
                  </a:cubicBezTo>
                  <a:cubicBezTo>
                    <a:pt x="11595" y="2428"/>
                    <a:pt x="11604" y="2405"/>
                    <a:pt x="11613" y="2382"/>
                  </a:cubicBezTo>
                  <a:cubicBezTo>
                    <a:pt x="11623" y="2357"/>
                    <a:pt x="11634" y="2331"/>
                    <a:pt x="11641" y="2306"/>
                  </a:cubicBezTo>
                  <a:cubicBezTo>
                    <a:pt x="11650" y="2279"/>
                    <a:pt x="11656" y="2253"/>
                    <a:pt x="11659" y="2225"/>
                  </a:cubicBezTo>
                  <a:cubicBezTo>
                    <a:pt x="11664" y="2200"/>
                    <a:pt x="11668" y="2176"/>
                    <a:pt x="11675" y="2154"/>
                  </a:cubicBezTo>
                  <a:cubicBezTo>
                    <a:pt x="11682" y="2131"/>
                    <a:pt x="11690" y="2107"/>
                    <a:pt x="11698" y="2084"/>
                  </a:cubicBezTo>
                  <a:cubicBezTo>
                    <a:pt x="11705" y="2059"/>
                    <a:pt x="11714" y="2031"/>
                    <a:pt x="11722" y="2005"/>
                  </a:cubicBezTo>
                  <a:cubicBezTo>
                    <a:pt x="11728" y="1982"/>
                    <a:pt x="11738" y="1962"/>
                    <a:pt x="11750" y="1939"/>
                  </a:cubicBezTo>
                  <a:cubicBezTo>
                    <a:pt x="11762" y="1913"/>
                    <a:pt x="11777" y="1889"/>
                    <a:pt x="11784" y="1860"/>
                  </a:cubicBezTo>
                  <a:cubicBezTo>
                    <a:pt x="11790" y="1836"/>
                    <a:pt x="11796" y="1813"/>
                    <a:pt x="11803" y="1791"/>
                  </a:cubicBezTo>
                  <a:cubicBezTo>
                    <a:pt x="11813" y="1763"/>
                    <a:pt x="11820" y="1738"/>
                    <a:pt x="11828" y="1710"/>
                  </a:cubicBezTo>
                  <a:cubicBezTo>
                    <a:pt x="11835" y="1683"/>
                    <a:pt x="11841" y="1658"/>
                    <a:pt x="11847" y="1630"/>
                  </a:cubicBezTo>
                  <a:cubicBezTo>
                    <a:pt x="11852" y="1606"/>
                    <a:pt x="11858" y="1582"/>
                    <a:pt x="11864" y="1557"/>
                  </a:cubicBezTo>
                  <a:cubicBezTo>
                    <a:pt x="11871" y="1531"/>
                    <a:pt x="11876" y="1504"/>
                    <a:pt x="11882" y="1477"/>
                  </a:cubicBezTo>
                  <a:cubicBezTo>
                    <a:pt x="11887" y="1453"/>
                    <a:pt x="11893" y="1429"/>
                    <a:pt x="11899" y="1405"/>
                  </a:cubicBezTo>
                  <a:cubicBezTo>
                    <a:pt x="11905" y="1380"/>
                    <a:pt x="11912" y="1356"/>
                    <a:pt x="11920" y="1333"/>
                  </a:cubicBezTo>
                  <a:cubicBezTo>
                    <a:pt x="11929" y="1308"/>
                    <a:pt x="11937" y="1280"/>
                    <a:pt x="11944" y="1255"/>
                  </a:cubicBezTo>
                  <a:cubicBezTo>
                    <a:pt x="11952" y="1228"/>
                    <a:pt x="11955" y="1200"/>
                    <a:pt x="11958" y="1173"/>
                  </a:cubicBezTo>
                  <a:cubicBezTo>
                    <a:pt x="11960" y="1149"/>
                    <a:pt x="11962" y="1122"/>
                    <a:pt x="11968" y="1101"/>
                  </a:cubicBezTo>
                  <a:cubicBezTo>
                    <a:pt x="11974" y="1074"/>
                    <a:pt x="11979" y="1047"/>
                    <a:pt x="11984" y="1020"/>
                  </a:cubicBezTo>
                  <a:cubicBezTo>
                    <a:pt x="11989" y="995"/>
                    <a:pt x="11991" y="971"/>
                    <a:pt x="11997" y="947"/>
                  </a:cubicBezTo>
                  <a:cubicBezTo>
                    <a:pt x="12002" y="926"/>
                    <a:pt x="12013" y="903"/>
                    <a:pt x="12023" y="880"/>
                  </a:cubicBezTo>
                  <a:cubicBezTo>
                    <a:pt x="12035" y="855"/>
                    <a:pt x="12047" y="829"/>
                    <a:pt x="12053" y="800"/>
                  </a:cubicBezTo>
                  <a:cubicBezTo>
                    <a:pt x="12059" y="774"/>
                    <a:pt x="12064" y="746"/>
                    <a:pt x="12067" y="719"/>
                  </a:cubicBezTo>
                  <a:cubicBezTo>
                    <a:pt x="12070" y="695"/>
                    <a:pt x="12074" y="671"/>
                    <a:pt x="12080" y="646"/>
                  </a:cubicBezTo>
                  <a:cubicBezTo>
                    <a:pt x="12087" y="617"/>
                    <a:pt x="12093" y="588"/>
                    <a:pt x="12099" y="559"/>
                  </a:cubicBezTo>
                  <a:lnTo>
                    <a:pt x="12124" y="442"/>
                  </a:lnTo>
                  <a:cubicBezTo>
                    <a:pt x="12132" y="410"/>
                    <a:pt x="12140" y="376"/>
                    <a:pt x="12147" y="344"/>
                  </a:cubicBezTo>
                  <a:cubicBezTo>
                    <a:pt x="12153" y="316"/>
                    <a:pt x="12156" y="289"/>
                    <a:pt x="12161" y="261"/>
                  </a:cubicBezTo>
                  <a:cubicBezTo>
                    <a:pt x="12164" y="237"/>
                    <a:pt x="12168" y="213"/>
                    <a:pt x="12173" y="189"/>
                  </a:cubicBezTo>
                  <a:cubicBezTo>
                    <a:pt x="12178" y="166"/>
                    <a:pt x="12185" y="144"/>
                    <a:pt x="12195" y="120"/>
                  </a:cubicBezTo>
                  <a:cubicBezTo>
                    <a:pt x="12204" y="93"/>
                    <a:pt x="12214" y="67"/>
                    <a:pt x="12220" y="38"/>
                  </a:cubicBezTo>
                  <a:cubicBezTo>
                    <a:pt x="12223" y="23"/>
                    <a:pt x="12213" y="5"/>
                    <a:pt x="12195" y="1"/>
                  </a:cubicBezTo>
                  <a:cubicBezTo>
                    <a:pt x="12193" y="1"/>
                    <a:pt x="12192" y="1"/>
                    <a:pt x="121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1"/>
            <p:cNvSpPr/>
            <p:nvPr/>
          </p:nvSpPr>
          <p:spPr>
            <a:xfrm>
              <a:off x="4065125" y="4183850"/>
              <a:ext cx="59875" cy="218475"/>
            </a:xfrm>
            <a:custGeom>
              <a:avLst/>
              <a:gdLst/>
              <a:ahLst/>
              <a:cxnLst/>
              <a:rect l="l" t="t" r="r" b="b"/>
              <a:pathLst>
                <a:path w="2395" h="8739" extrusionOk="0">
                  <a:moveTo>
                    <a:pt x="2360" y="1"/>
                  </a:moveTo>
                  <a:cubicBezTo>
                    <a:pt x="2346" y="1"/>
                    <a:pt x="2332" y="10"/>
                    <a:pt x="2328" y="25"/>
                  </a:cubicBezTo>
                  <a:lnTo>
                    <a:pt x="2288" y="175"/>
                  </a:lnTo>
                  <a:cubicBezTo>
                    <a:pt x="2277" y="210"/>
                    <a:pt x="2269" y="226"/>
                    <a:pt x="2261" y="243"/>
                  </a:cubicBezTo>
                  <a:cubicBezTo>
                    <a:pt x="2252" y="261"/>
                    <a:pt x="2243" y="280"/>
                    <a:pt x="2233" y="321"/>
                  </a:cubicBezTo>
                  <a:cubicBezTo>
                    <a:pt x="2222" y="364"/>
                    <a:pt x="2222" y="387"/>
                    <a:pt x="2222" y="407"/>
                  </a:cubicBezTo>
                  <a:cubicBezTo>
                    <a:pt x="2222" y="428"/>
                    <a:pt x="2222" y="444"/>
                    <a:pt x="2213" y="478"/>
                  </a:cubicBezTo>
                  <a:cubicBezTo>
                    <a:pt x="2204" y="510"/>
                    <a:pt x="2197" y="526"/>
                    <a:pt x="2187" y="543"/>
                  </a:cubicBezTo>
                  <a:cubicBezTo>
                    <a:pt x="2176" y="561"/>
                    <a:pt x="2166" y="582"/>
                    <a:pt x="2156" y="623"/>
                  </a:cubicBezTo>
                  <a:cubicBezTo>
                    <a:pt x="2145" y="664"/>
                    <a:pt x="2143" y="685"/>
                    <a:pt x="2142" y="706"/>
                  </a:cubicBezTo>
                  <a:cubicBezTo>
                    <a:pt x="2140" y="725"/>
                    <a:pt x="2139" y="743"/>
                    <a:pt x="2130" y="777"/>
                  </a:cubicBezTo>
                  <a:lnTo>
                    <a:pt x="2090" y="927"/>
                  </a:lnTo>
                  <a:cubicBezTo>
                    <a:pt x="2079" y="964"/>
                    <a:pt x="2073" y="981"/>
                    <a:pt x="2067" y="1000"/>
                  </a:cubicBezTo>
                  <a:cubicBezTo>
                    <a:pt x="2061" y="1018"/>
                    <a:pt x="2055" y="1037"/>
                    <a:pt x="2045" y="1076"/>
                  </a:cubicBezTo>
                  <a:cubicBezTo>
                    <a:pt x="2036" y="1109"/>
                    <a:pt x="2028" y="1124"/>
                    <a:pt x="2019" y="1140"/>
                  </a:cubicBezTo>
                  <a:cubicBezTo>
                    <a:pt x="2009" y="1158"/>
                    <a:pt x="1998" y="1180"/>
                    <a:pt x="1987" y="1221"/>
                  </a:cubicBezTo>
                  <a:cubicBezTo>
                    <a:pt x="1975" y="1264"/>
                    <a:pt x="1976" y="1288"/>
                    <a:pt x="1979" y="1308"/>
                  </a:cubicBezTo>
                  <a:cubicBezTo>
                    <a:pt x="1980" y="1328"/>
                    <a:pt x="1981" y="1345"/>
                    <a:pt x="1973" y="1376"/>
                  </a:cubicBezTo>
                  <a:cubicBezTo>
                    <a:pt x="1962" y="1415"/>
                    <a:pt x="1957" y="1433"/>
                    <a:pt x="1952" y="1453"/>
                  </a:cubicBezTo>
                  <a:cubicBezTo>
                    <a:pt x="1948" y="1471"/>
                    <a:pt x="1944" y="1490"/>
                    <a:pt x="1934" y="1526"/>
                  </a:cubicBezTo>
                  <a:cubicBezTo>
                    <a:pt x="1925" y="1560"/>
                    <a:pt x="1916" y="1574"/>
                    <a:pt x="1907" y="1591"/>
                  </a:cubicBezTo>
                  <a:cubicBezTo>
                    <a:pt x="1896" y="1608"/>
                    <a:pt x="1884" y="1628"/>
                    <a:pt x="1873" y="1671"/>
                  </a:cubicBezTo>
                  <a:cubicBezTo>
                    <a:pt x="1864" y="1711"/>
                    <a:pt x="1860" y="1732"/>
                    <a:pt x="1859" y="1752"/>
                  </a:cubicBezTo>
                  <a:cubicBezTo>
                    <a:pt x="1858" y="1770"/>
                    <a:pt x="1855" y="1788"/>
                    <a:pt x="1847" y="1823"/>
                  </a:cubicBezTo>
                  <a:cubicBezTo>
                    <a:pt x="1836" y="1863"/>
                    <a:pt x="1831" y="1881"/>
                    <a:pt x="1827" y="1901"/>
                  </a:cubicBezTo>
                  <a:lnTo>
                    <a:pt x="1809" y="1973"/>
                  </a:lnTo>
                  <a:cubicBezTo>
                    <a:pt x="1799" y="2007"/>
                    <a:pt x="1792" y="2023"/>
                    <a:pt x="1783" y="2040"/>
                  </a:cubicBezTo>
                  <a:cubicBezTo>
                    <a:pt x="1774" y="2058"/>
                    <a:pt x="1763" y="2078"/>
                    <a:pt x="1752" y="2119"/>
                  </a:cubicBezTo>
                  <a:lnTo>
                    <a:pt x="1712" y="2269"/>
                  </a:lnTo>
                  <a:cubicBezTo>
                    <a:pt x="1701" y="2309"/>
                    <a:pt x="1698" y="2331"/>
                    <a:pt x="1697" y="2350"/>
                  </a:cubicBezTo>
                  <a:cubicBezTo>
                    <a:pt x="1694" y="2368"/>
                    <a:pt x="1692" y="2386"/>
                    <a:pt x="1683" y="2422"/>
                  </a:cubicBezTo>
                  <a:cubicBezTo>
                    <a:pt x="1671" y="2463"/>
                    <a:pt x="1671" y="2485"/>
                    <a:pt x="1670" y="2505"/>
                  </a:cubicBezTo>
                  <a:cubicBezTo>
                    <a:pt x="1670" y="2523"/>
                    <a:pt x="1667" y="2539"/>
                    <a:pt x="1659" y="2574"/>
                  </a:cubicBezTo>
                  <a:cubicBezTo>
                    <a:pt x="1649" y="2609"/>
                    <a:pt x="1643" y="2627"/>
                    <a:pt x="1636" y="2644"/>
                  </a:cubicBezTo>
                  <a:cubicBezTo>
                    <a:pt x="1629" y="2663"/>
                    <a:pt x="1621" y="2682"/>
                    <a:pt x="1611" y="2721"/>
                  </a:cubicBezTo>
                  <a:cubicBezTo>
                    <a:pt x="1601" y="2761"/>
                    <a:pt x="1597" y="2779"/>
                    <a:pt x="1592" y="2798"/>
                  </a:cubicBezTo>
                  <a:cubicBezTo>
                    <a:pt x="1588" y="2816"/>
                    <a:pt x="1583" y="2836"/>
                    <a:pt x="1574" y="2872"/>
                  </a:cubicBezTo>
                  <a:cubicBezTo>
                    <a:pt x="1563" y="2911"/>
                    <a:pt x="1558" y="2930"/>
                    <a:pt x="1556" y="2950"/>
                  </a:cubicBezTo>
                  <a:cubicBezTo>
                    <a:pt x="1552" y="2968"/>
                    <a:pt x="1549" y="2986"/>
                    <a:pt x="1539" y="3022"/>
                  </a:cubicBezTo>
                  <a:cubicBezTo>
                    <a:pt x="1531" y="3056"/>
                    <a:pt x="1521" y="3070"/>
                    <a:pt x="1512" y="3087"/>
                  </a:cubicBezTo>
                  <a:cubicBezTo>
                    <a:pt x="1502" y="3105"/>
                    <a:pt x="1489" y="3124"/>
                    <a:pt x="1479" y="3166"/>
                  </a:cubicBezTo>
                  <a:cubicBezTo>
                    <a:pt x="1468" y="3208"/>
                    <a:pt x="1466" y="3232"/>
                    <a:pt x="1466" y="3251"/>
                  </a:cubicBezTo>
                  <a:cubicBezTo>
                    <a:pt x="1465" y="3271"/>
                    <a:pt x="1465" y="3288"/>
                    <a:pt x="1455" y="3320"/>
                  </a:cubicBezTo>
                  <a:cubicBezTo>
                    <a:pt x="1446" y="3359"/>
                    <a:pt x="1442" y="3378"/>
                    <a:pt x="1437" y="3398"/>
                  </a:cubicBezTo>
                  <a:cubicBezTo>
                    <a:pt x="1435" y="3417"/>
                    <a:pt x="1430" y="3435"/>
                    <a:pt x="1422" y="3472"/>
                  </a:cubicBezTo>
                  <a:cubicBezTo>
                    <a:pt x="1412" y="3506"/>
                    <a:pt x="1403" y="3519"/>
                    <a:pt x="1393" y="3535"/>
                  </a:cubicBezTo>
                  <a:cubicBezTo>
                    <a:pt x="1380" y="3553"/>
                    <a:pt x="1365" y="3573"/>
                    <a:pt x="1355" y="3616"/>
                  </a:cubicBezTo>
                  <a:cubicBezTo>
                    <a:pt x="1344" y="3658"/>
                    <a:pt x="1344" y="3681"/>
                    <a:pt x="1344" y="3702"/>
                  </a:cubicBezTo>
                  <a:cubicBezTo>
                    <a:pt x="1344" y="3722"/>
                    <a:pt x="1344" y="3738"/>
                    <a:pt x="1334" y="3772"/>
                  </a:cubicBezTo>
                  <a:lnTo>
                    <a:pt x="1296" y="3922"/>
                  </a:lnTo>
                  <a:cubicBezTo>
                    <a:pt x="1286" y="3959"/>
                    <a:pt x="1279" y="3974"/>
                    <a:pt x="1271" y="3991"/>
                  </a:cubicBezTo>
                  <a:cubicBezTo>
                    <a:pt x="1262" y="4009"/>
                    <a:pt x="1254" y="4029"/>
                    <a:pt x="1244" y="4069"/>
                  </a:cubicBezTo>
                  <a:cubicBezTo>
                    <a:pt x="1234" y="4105"/>
                    <a:pt x="1229" y="4123"/>
                    <a:pt x="1223" y="4141"/>
                  </a:cubicBezTo>
                  <a:cubicBezTo>
                    <a:pt x="1218" y="4161"/>
                    <a:pt x="1212" y="4179"/>
                    <a:pt x="1201" y="4217"/>
                  </a:cubicBezTo>
                  <a:cubicBezTo>
                    <a:pt x="1193" y="4255"/>
                    <a:pt x="1188" y="4274"/>
                    <a:pt x="1183" y="4293"/>
                  </a:cubicBezTo>
                  <a:cubicBezTo>
                    <a:pt x="1179" y="4311"/>
                    <a:pt x="1174" y="4330"/>
                    <a:pt x="1165" y="4367"/>
                  </a:cubicBezTo>
                  <a:cubicBezTo>
                    <a:pt x="1155" y="4403"/>
                    <a:pt x="1149" y="4420"/>
                    <a:pt x="1141" y="4437"/>
                  </a:cubicBezTo>
                  <a:cubicBezTo>
                    <a:pt x="1132" y="4455"/>
                    <a:pt x="1125" y="4475"/>
                    <a:pt x="1114" y="4513"/>
                  </a:cubicBezTo>
                  <a:cubicBezTo>
                    <a:pt x="1103" y="4556"/>
                    <a:pt x="1104" y="4582"/>
                    <a:pt x="1107" y="4603"/>
                  </a:cubicBezTo>
                  <a:cubicBezTo>
                    <a:pt x="1108" y="4622"/>
                    <a:pt x="1109" y="4639"/>
                    <a:pt x="1101" y="4671"/>
                  </a:cubicBezTo>
                  <a:cubicBezTo>
                    <a:pt x="1091" y="4703"/>
                    <a:pt x="1082" y="4717"/>
                    <a:pt x="1072" y="4731"/>
                  </a:cubicBezTo>
                  <a:cubicBezTo>
                    <a:pt x="1059" y="4750"/>
                    <a:pt x="1044" y="4771"/>
                    <a:pt x="1034" y="4814"/>
                  </a:cubicBezTo>
                  <a:cubicBezTo>
                    <a:pt x="1023" y="4852"/>
                    <a:pt x="1022" y="4874"/>
                    <a:pt x="1019" y="4895"/>
                  </a:cubicBezTo>
                  <a:cubicBezTo>
                    <a:pt x="1018" y="4915"/>
                    <a:pt x="1017" y="4931"/>
                    <a:pt x="1007" y="4966"/>
                  </a:cubicBezTo>
                  <a:cubicBezTo>
                    <a:pt x="998" y="5001"/>
                    <a:pt x="989" y="5016"/>
                    <a:pt x="982" y="5033"/>
                  </a:cubicBezTo>
                  <a:cubicBezTo>
                    <a:pt x="973" y="5052"/>
                    <a:pt x="964" y="5070"/>
                    <a:pt x="953" y="5112"/>
                  </a:cubicBezTo>
                  <a:cubicBezTo>
                    <a:pt x="943" y="5153"/>
                    <a:pt x="941" y="5176"/>
                    <a:pt x="941" y="5195"/>
                  </a:cubicBezTo>
                  <a:cubicBezTo>
                    <a:pt x="940" y="5215"/>
                    <a:pt x="940" y="5232"/>
                    <a:pt x="931" y="5264"/>
                  </a:cubicBezTo>
                  <a:cubicBezTo>
                    <a:pt x="920" y="5304"/>
                    <a:pt x="919" y="5325"/>
                    <a:pt x="915" y="5345"/>
                  </a:cubicBezTo>
                  <a:cubicBezTo>
                    <a:pt x="913" y="5364"/>
                    <a:pt x="910" y="5382"/>
                    <a:pt x="902" y="5416"/>
                  </a:cubicBezTo>
                  <a:cubicBezTo>
                    <a:pt x="892" y="5451"/>
                    <a:pt x="885" y="5468"/>
                    <a:pt x="878" y="5485"/>
                  </a:cubicBezTo>
                  <a:cubicBezTo>
                    <a:pt x="868" y="5503"/>
                    <a:pt x="860" y="5522"/>
                    <a:pt x="849" y="5561"/>
                  </a:cubicBezTo>
                  <a:cubicBezTo>
                    <a:pt x="838" y="5600"/>
                    <a:pt x="835" y="5619"/>
                    <a:pt x="830" y="5639"/>
                  </a:cubicBezTo>
                  <a:cubicBezTo>
                    <a:pt x="828" y="5657"/>
                    <a:pt x="823" y="5675"/>
                    <a:pt x="814" y="5711"/>
                  </a:cubicBezTo>
                  <a:lnTo>
                    <a:pt x="775" y="5861"/>
                  </a:lnTo>
                  <a:cubicBezTo>
                    <a:pt x="765" y="5898"/>
                    <a:pt x="759" y="5916"/>
                    <a:pt x="753" y="5934"/>
                  </a:cubicBezTo>
                  <a:cubicBezTo>
                    <a:pt x="747" y="5952"/>
                    <a:pt x="741" y="5972"/>
                    <a:pt x="731" y="6009"/>
                  </a:cubicBezTo>
                  <a:cubicBezTo>
                    <a:pt x="720" y="6049"/>
                    <a:pt x="717" y="6070"/>
                    <a:pt x="715" y="6092"/>
                  </a:cubicBezTo>
                  <a:cubicBezTo>
                    <a:pt x="714" y="6110"/>
                    <a:pt x="713" y="6128"/>
                    <a:pt x="703" y="6163"/>
                  </a:cubicBezTo>
                  <a:cubicBezTo>
                    <a:pt x="695" y="6199"/>
                    <a:pt x="686" y="6218"/>
                    <a:pt x="680" y="6233"/>
                  </a:cubicBezTo>
                  <a:cubicBezTo>
                    <a:pt x="673" y="6254"/>
                    <a:pt x="667" y="6272"/>
                    <a:pt x="656" y="6311"/>
                  </a:cubicBezTo>
                  <a:cubicBezTo>
                    <a:pt x="648" y="6345"/>
                    <a:pt x="640" y="6359"/>
                    <a:pt x="631" y="6376"/>
                  </a:cubicBezTo>
                  <a:cubicBezTo>
                    <a:pt x="622" y="6394"/>
                    <a:pt x="611" y="6414"/>
                    <a:pt x="600" y="6455"/>
                  </a:cubicBezTo>
                  <a:cubicBezTo>
                    <a:pt x="589" y="6496"/>
                    <a:pt x="588" y="6517"/>
                    <a:pt x="587" y="6539"/>
                  </a:cubicBezTo>
                  <a:cubicBezTo>
                    <a:pt x="586" y="6558"/>
                    <a:pt x="583" y="6575"/>
                    <a:pt x="575" y="6609"/>
                  </a:cubicBezTo>
                  <a:cubicBezTo>
                    <a:pt x="565" y="6643"/>
                    <a:pt x="558" y="6657"/>
                    <a:pt x="549" y="6674"/>
                  </a:cubicBezTo>
                  <a:cubicBezTo>
                    <a:pt x="540" y="6692"/>
                    <a:pt x="529" y="6712"/>
                    <a:pt x="519" y="6753"/>
                  </a:cubicBezTo>
                  <a:cubicBezTo>
                    <a:pt x="508" y="6793"/>
                    <a:pt x="507" y="6813"/>
                    <a:pt x="503" y="6833"/>
                  </a:cubicBezTo>
                  <a:cubicBezTo>
                    <a:pt x="501" y="6851"/>
                    <a:pt x="500" y="6869"/>
                    <a:pt x="490" y="6904"/>
                  </a:cubicBezTo>
                  <a:cubicBezTo>
                    <a:pt x="480" y="6939"/>
                    <a:pt x="473" y="6958"/>
                    <a:pt x="467" y="6975"/>
                  </a:cubicBezTo>
                  <a:cubicBezTo>
                    <a:pt x="460" y="6994"/>
                    <a:pt x="453" y="7012"/>
                    <a:pt x="442" y="7051"/>
                  </a:cubicBezTo>
                  <a:cubicBezTo>
                    <a:pt x="433" y="7087"/>
                    <a:pt x="426" y="7105"/>
                    <a:pt x="421" y="7124"/>
                  </a:cubicBezTo>
                  <a:cubicBezTo>
                    <a:pt x="415" y="7142"/>
                    <a:pt x="409" y="7162"/>
                    <a:pt x="398" y="7200"/>
                  </a:cubicBezTo>
                  <a:cubicBezTo>
                    <a:pt x="387" y="7243"/>
                    <a:pt x="388" y="7268"/>
                    <a:pt x="392" y="7291"/>
                  </a:cubicBezTo>
                  <a:cubicBezTo>
                    <a:pt x="393" y="7309"/>
                    <a:pt x="394" y="7326"/>
                    <a:pt x="387" y="7357"/>
                  </a:cubicBezTo>
                  <a:cubicBezTo>
                    <a:pt x="379" y="7395"/>
                    <a:pt x="373" y="7413"/>
                    <a:pt x="368" y="7431"/>
                  </a:cubicBezTo>
                  <a:cubicBezTo>
                    <a:pt x="362" y="7451"/>
                    <a:pt x="357" y="7469"/>
                    <a:pt x="346" y="7507"/>
                  </a:cubicBezTo>
                  <a:cubicBezTo>
                    <a:pt x="338" y="7544"/>
                    <a:pt x="331" y="7562"/>
                    <a:pt x="325" y="7580"/>
                  </a:cubicBezTo>
                  <a:cubicBezTo>
                    <a:pt x="319" y="7598"/>
                    <a:pt x="313" y="7618"/>
                    <a:pt x="302" y="7655"/>
                  </a:cubicBezTo>
                  <a:cubicBezTo>
                    <a:pt x="294" y="7689"/>
                    <a:pt x="284" y="7702"/>
                    <a:pt x="276" y="7719"/>
                  </a:cubicBezTo>
                  <a:cubicBezTo>
                    <a:pt x="265" y="7738"/>
                    <a:pt x="253" y="7758"/>
                    <a:pt x="242" y="7799"/>
                  </a:cubicBezTo>
                  <a:cubicBezTo>
                    <a:pt x="231" y="7838"/>
                    <a:pt x="229" y="7860"/>
                    <a:pt x="225" y="7879"/>
                  </a:cubicBezTo>
                  <a:cubicBezTo>
                    <a:pt x="222" y="7899"/>
                    <a:pt x="219" y="7917"/>
                    <a:pt x="210" y="7952"/>
                  </a:cubicBezTo>
                  <a:lnTo>
                    <a:pt x="169" y="8101"/>
                  </a:lnTo>
                  <a:cubicBezTo>
                    <a:pt x="158" y="8137"/>
                    <a:pt x="155" y="8154"/>
                    <a:pt x="149" y="8174"/>
                  </a:cubicBezTo>
                  <a:cubicBezTo>
                    <a:pt x="143" y="8193"/>
                    <a:pt x="138" y="8211"/>
                    <a:pt x="127" y="8249"/>
                  </a:cubicBezTo>
                  <a:cubicBezTo>
                    <a:pt x="118" y="8285"/>
                    <a:pt x="112" y="8303"/>
                    <a:pt x="107" y="8321"/>
                  </a:cubicBezTo>
                  <a:cubicBezTo>
                    <a:pt x="101" y="8340"/>
                    <a:pt x="96" y="8359"/>
                    <a:pt x="86" y="8397"/>
                  </a:cubicBezTo>
                  <a:cubicBezTo>
                    <a:pt x="77" y="8434"/>
                    <a:pt x="70" y="8450"/>
                    <a:pt x="64" y="8468"/>
                  </a:cubicBezTo>
                  <a:cubicBezTo>
                    <a:pt x="55" y="8489"/>
                    <a:pt x="49" y="8507"/>
                    <a:pt x="40" y="8546"/>
                  </a:cubicBezTo>
                  <a:cubicBezTo>
                    <a:pt x="30" y="8585"/>
                    <a:pt x="25" y="8605"/>
                    <a:pt x="23" y="8624"/>
                  </a:cubicBezTo>
                  <a:cubicBezTo>
                    <a:pt x="18" y="8642"/>
                    <a:pt x="15" y="8661"/>
                    <a:pt x="6" y="8697"/>
                  </a:cubicBezTo>
                  <a:cubicBezTo>
                    <a:pt x="1" y="8714"/>
                    <a:pt x="12" y="8732"/>
                    <a:pt x="29" y="8737"/>
                  </a:cubicBezTo>
                  <a:cubicBezTo>
                    <a:pt x="30" y="8738"/>
                    <a:pt x="34" y="8738"/>
                    <a:pt x="36" y="8738"/>
                  </a:cubicBezTo>
                  <a:cubicBezTo>
                    <a:pt x="49" y="8738"/>
                    <a:pt x="64" y="8728"/>
                    <a:pt x="67" y="8713"/>
                  </a:cubicBezTo>
                  <a:cubicBezTo>
                    <a:pt x="77" y="8673"/>
                    <a:pt x="82" y="8653"/>
                    <a:pt x="84" y="8634"/>
                  </a:cubicBezTo>
                  <a:cubicBezTo>
                    <a:pt x="89" y="8616"/>
                    <a:pt x="92" y="8598"/>
                    <a:pt x="101" y="8561"/>
                  </a:cubicBezTo>
                  <a:cubicBezTo>
                    <a:pt x="110" y="8525"/>
                    <a:pt x="118" y="8507"/>
                    <a:pt x="124" y="8490"/>
                  </a:cubicBezTo>
                  <a:cubicBezTo>
                    <a:pt x="130" y="8470"/>
                    <a:pt x="138" y="8452"/>
                    <a:pt x="149" y="8412"/>
                  </a:cubicBezTo>
                  <a:cubicBezTo>
                    <a:pt x="158" y="8375"/>
                    <a:pt x="164" y="8355"/>
                    <a:pt x="169" y="8337"/>
                  </a:cubicBezTo>
                  <a:cubicBezTo>
                    <a:pt x="174" y="8319"/>
                    <a:pt x="180" y="8298"/>
                    <a:pt x="189" y="8262"/>
                  </a:cubicBezTo>
                  <a:cubicBezTo>
                    <a:pt x="199" y="8226"/>
                    <a:pt x="204" y="8208"/>
                    <a:pt x="210" y="8189"/>
                  </a:cubicBezTo>
                  <a:cubicBezTo>
                    <a:pt x="216" y="8170"/>
                    <a:pt x="221" y="8152"/>
                    <a:pt x="231" y="8114"/>
                  </a:cubicBezTo>
                  <a:lnTo>
                    <a:pt x="272" y="7965"/>
                  </a:lnTo>
                  <a:cubicBezTo>
                    <a:pt x="283" y="7927"/>
                    <a:pt x="285" y="7905"/>
                    <a:pt x="289" y="7885"/>
                  </a:cubicBezTo>
                  <a:cubicBezTo>
                    <a:pt x="292" y="7866"/>
                    <a:pt x="295" y="7848"/>
                    <a:pt x="304" y="7813"/>
                  </a:cubicBezTo>
                  <a:cubicBezTo>
                    <a:pt x="313" y="7780"/>
                    <a:pt x="322" y="7765"/>
                    <a:pt x="331" y="7750"/>
                  </a:cubicBezTo>
                  <a:cubicBezTo>
                    <a:pt x="342" y="7732"/>
                    <a:pt x="354" y="7710"/>
                    <a:pt x="364" y="7669"/>
                  </a:cubicBezTo>
                  <a:cubicBezTo>
                    <a:pt x="374" y="7632"/>
                    <a:pt x="380" y="7614"/>
                    <a:pt x="386" y="7596"/>
                  </a:cubicBezTo>
                  <a:cubicBezTo>
                    <a:pt x="392" y="7578"/>
                    <a:pt x="398" y="7558"/>
                    <a:pt x="409" y="7521"/>
                  </a:cubicBezTo>
                  <a:cubicBezTo>
                    <a:pt x="417" y="7483"/>
                    <a:pt x="424" y="7465"/>
                    <a:pt x="428" y="7447"/>
                  </a:cubicBezTo>
                  <a:cubicBezTo>
                    <a:pt x="434" y="7426"/>
                    <a:pt x="439" y="7408"/>
                    <a:pt x="449" y="7371"/>
                  </a:cubicBezTo>
                  <a:cubicBezTo>
                    <a:pt x="460" y="7327"/>
                    <a:pt x="459" y="7303"/>
                    <a:pt x="455" y="7280"/>
                  </a:cubicBezTo>
                  <a:cubicBezTo>
                    <a:pt x="454" y="7262"/>
                    <a:pt x="451" y="7245"/>
                    <a:pt x="460" y="7213"/>
                  </a:cubicBezTo>
                  <a:cubicBezTo>
                    <a:pt x="470" y="7177"/>
                    <a:pt x="476" y="7159"/>
                    <a:pt x="482" y="7140"/>
                  </a:cubicBezTo>
                  <a:cubicBezTo>
                    <a:pt x="487" y="7122"/>
                    <a:pt x="494" y="7103"/>
                    <a:pt x="503" y="7065"/>
                  </a:cubicBezTo>
                  <a:cubicBezTo>
                    <a:pt x="513" y="7030"/>
                    <a:pt x="520" y="7012"/>
                    <a:pt x="526" y="6995"/>
                  </a:cubicBezTo>
                  <a:cubicBezTo>
                    <a:pt x="534" y="6976"/>
                    <a:pt x="542" y="6958"/>
                    <a:pt x="552" y="6918"/>
                  </a:cubicBezTo>
                  <a:cubicBezTo>
                    <a:pt x="563" y="6879"/>
                    <a:pt x="564" y="6857"/>
                    <a:pt x="568" y="6838"/>
                  </a:cubicBezTo>
                  <a:cubicBezTo>
                    <a:pt x="570" y="6820"/>
                    <a:pt x="571" y="6801"/>
                    <a:pt x="581" y="6766"/>
                  </a:cubicBezTo>
                  <a:cubicBezTo>
                    <a:pt x="589" y="6734"/>
                    <a:pt x="598" y="6718"/>
                    <a:pt x="606" y="6702"/>
                  </a:cubicBezTo>
                  <a:cubicBezTo>
                    <a:pt x="616" y="6684"/>
                    <a:pt x="626" y="6663"/>
                    <a:pt x="637" y="6623"/>
                  </a:cubicBezTo>
                  <a:cubicBezTo>
                    <a:pt x="648" y="6582"/>
                    <a:pt x="649" y="6560"/>
                    <a:pt x="650" y="6540"/>
                  </a:cubicBezTo>
                  <a:cubicBezTo>
                    <a:pt x="652" y="6522"/>
                    <a:pt x="654" y="6505"/>
                    <a:pt x="662" y="6469"/>
                  </a:cubicBezTo>
                  <a:cubicBezTo>
                    <a:pt x="672" y="6437"/>
                    <a:pt x="679" y="6421"/>
                    <a:pt x="689" y="6405"/>
                  </a:cubicBezTo>
                  <a:cubicBezTo>
                    <a:pt x="697" y="6387"/>
                    <a:pt x="708" y="6367"/>
                    <a:pt x="719" y="6327"/>
                  </a:cubicBezTo>
                  <a:cubicBezTo>
                    <a:pt x="728" y="6290"/>
                    <a:pt x="735" y="6272"/>
                    <a:pt x="741" y="6255"/>
                  </a:cubicBezTo>
                  <a:cubicBezTo>
                    <a:pt x="749" y="6236"/>
                    <a:pt x="755" y="6218"/>
                    <a:pt x="765" y="6178"/>
                  </a:cubicBezTo>
                  <a:cubicBezTo>
                    <a:pt x="776" y="6136"/>
                    <a:pt x="780" y="6116"/>
                    <a:pt x="781" y="6096"/>
                  </a:cubicBezTo>
                  <a:cubicBezTo>
                    <a:pt x="782" y="6078"/>
                    <a:pt x="783" y="6060"/>
                    <a:pt x="793" y="6025"/>
                  </a:cubicBezTo>
                  <a:cubicBezTo>
                    <a:pt x="801" y="5989"/>
                    <a:pt x="807" y="5970"/>
                    <a:pt x="814" y="5952"/>
                  </a:cubicBezTo>
                  <a:cubicBezTo>
                    <a:pt x="820" y="5934"/>
                    <a:pt x="826" y="5915"/>
                    <a:pt x="837" y="5876"/>
                  </a:cubicBezTo>
                  <a:lnTo>
                    <a:pt x="877" y="5727"/>
                  </a:lnTo>
                  <a:cubicBezTo>
                    <a:pt x="886" y="5687"/>
                    <a:pt x="890" y="5669"/>
                    <a:pt x="895" y="5649"/>
                  </a:cubicBezTo>
                  <a:cubicBezTo>
                    <a:pt x="897" y="5630"/>
                    <a:pt x="902" y="5612"/>
                    <a:pt x="910" y="5576"/>
                  </a:cubicBezTo>
                  <a:cubicBezTo>
                    <a:pt x="920" y="5540"/>
                    <a:pt x="927" y="5523"/>
                    <a:pt x="936" y="5507"/>
                  </a:cubicBezTo>
                  <a:cubicBezTo>
                    <a:pt x="944" y="5488"/>
                    <a:pt x="954" y="5469"/>
                    <a:pt x="964" y="5430"/>
                  </a:cubicBezTo>
                  <a:cubicBezTo>
                    <a:pt x="975" y="5390"/>
                    <a:pt x="976" y="5370"/>
                    <a:pt x="979" y="5349"/>
                  </a:cubicBezTo>
                  <a:cubicBezTo>
                    <a:pt x="982" y="5331"/>
                    <a:pt x="983" y="5313"/>
                    <a:pt x="993" y="5279"/>
                  </a:cubicBezTo>
                  <a:cubicBezTo>
                    <a:pt x="1004" y="5238"/>
                    <a:pt x="1005" y="5215"/>
                    <a:pt x="1005" y="5195"/>
                  </a:cubicBezTo>
                  <a:cubicBezTo>
                    <a:pt x="1006" y="5176"/>
                    <a:pt x="1006" y="5159"/>
                    <a:pt x="1016" y="5125"/>
                  </a:cubicBezTo>
                  <a:cubicBezTo>
                    <a:pt x="1026" y="5091"/>
                    <a:pt x="1034" y="5075"/>
                    <a:pt x="1041" y="5058"/>
                  </a:cubicBezTo>
                  <a:cubicBezTo>
                    <a:pt x="1050" y="5039"/>
                    <a:pt x="1059" y="5021"/>
                    <a:pt x="1070" y="4980"/>
                  </a:cubicBezTo>
                  <a:cubicBezTo>
                    <a:pt x="1080" y="4941"/>
                    <a:pt x="1082" y="4919"/>
                    <a:pt x="1084" y="4899"/>
                  </a:cubicBezTo>
                  <a:cubicBezTo>
                    <a:pt x="1085" y="4879"/>
                    <a:pt x="1086" y="4862"/>
                    <a:pt x="1096" y="4827"/>
                  </a:cubicBezTo>
                  <a:cubicBezTo>
                    <a:pt x="1104" y="4796"/>
                    <a:pt x="1114" y="4782"/>
                    <a:pt x="1125" y="4766"/>
                  </a:cubicBezTo>
                  <a:cubicBezTo>
                    <a:pt x="1137" y="4748"/>
                    <a:pt x="1151" y="4728"/>
                    <a:pt x="1162" y="4685"/>
                  </a:cubicBezTo>
                  <a:cubicBezTo>
                    <a:pt x="1173" y="4643"/>
                    <a:pt x="1171" y="4616"/>
                    <a:pt x="1170" y="4596"/>
                  </a:cubicBezTo>
                  <a:cubicBezTo>
                    <a:pt x="1168" y="4576"/>
                    <a:pt x="1167" y="4559"/>
                    <a:pt x="1176" y="4528"/>
                  </a:cubicBezTo>
                  <a:cubicBezTo>
                    <a:pt x="1187" y="4492"/>
                    <a:pt x="1193" y="4475"/>
                    <a:pt x="1200" y="4458"/>
                  </a:cubicBezTo>
                  <a:cubicBezTo>
                    <a:pt x="1210" y="4439"/>
                    <a:pt x="1217" y="4420"/>
                    <a:pt x="1228" y="4380"/>
                  </a:cubicBezTo>
                  <a:cubicBezTo>
                    <a:pt x="1236" y="4343"/>
                    <a:pt x="1241" y="4324"/>
                    <a:pt x="1246" y="4305"/>
                  </a:cubicBezTo>
                  <a:cubicBezTo>
                    <a:pt x="1250" y="4287"/>
                    <a:pt x="1254" y="4267"/>
                    <a:pt x="1264" y="4231"/>
                  </a:cubicBezTo>
                  <a:cubicBezTo>
                    <a:pt x="1274" y="4195"/>
                    <a:pt x="1279" y="4177"/>
                    <a:pt x="1285" y="4158"/>
                  </a:cubicBezTo>
                  <a:cubicBezTo>
                    <a:pt x="1290" y="4138"/>
                    <a:pt x="1296" y="4120"/>
                    <a:pt x="1307" y="4082"/>
                  </a:cubicBezTo>
                  <a:cubicBezTo>
                    <a:pt x="1316" y="4047"/>
                    <a:pt x="1322" y="4031"/>
                    <a:pt x="1331" y="4014"/>
                  </a:cubicBezTo>
                  <a:cubicBezTo>
                    <a:pt x="1339" y="3996"/>
                    <a:pt x="1346" y="3977"/>
                    <a:pt x="1357" y="3937"/>
                  </a:cubicBezTo>
                  <a:lnTo>
                    <a:pt x="1397" y="3787"/>
                  </a:lnTo>
                  <a:cubicBezTo>
                    <a:pt x="1407" y="3744"/>
                    <a:pt x="1407" y="3722"/>
                    <a:pt x="1407" y="3701"/>
                  </a:cubicBezTo>
                  <a:cubicBezTo>
                    <a:pt x="1407" y="3681"/>
                    <a:pt x="1407" y="3664"/>
                    <a:pt x="1417" y="3632"/>
                  </a:cubicBezTo>
                  <a:cubicBezTo>
                    <a:pt x="1425" y="3598"/>
                    <a:pt x="1435" y="3584"/>
                    <a:pt x="1446" y="3569"/>
                  </a:cubicBezTo>
                  <a:cubicBezTo>
                    <a:pt x="1458" y="3550"/>
                    <a:pt x="1472" y="3530"/>
                    <a:pt x="1483" y="3487"/>
                  </a:cubicBezTo>
                  <a:cubicBezTo>
                    <a:pt x="1494" y="3450"/>
                    <a:pt x="1497" y="3429"/>
                    <a:pt x="1502" y="3410"/>
                  </a:cubicBezTo>
                  <a:cubicBezTo>
                    <a:pt x="1504" y="3391"/>
                    <a:pt x="1509" y="3372"/>
                    <a:pt x="1518" y="3336"/>
                  </a:cubicBezTo>
                  <a:cubicBezTo>
                    <a:pt x="1528" y="3295"/>
                    <a:pt x="1531" y="3271"/>
                    <a:pt x="1531" y="3251"/>
                  </a:cubicBezTo>
                  <a:cubicBezTo>
                    <a:pt x="1532" y="3232"/>
                    <a:pt x="1532" y="3215"/>
                    <a:pt x="1540" y="3181"/>
                  </a:cubicBezTo>
                  <a:cubicBezTo>
                    <a:pt x="1550" y="3148"/>
                    <a:pt x="1558" y="3135"/>
                    <a:pt x="1568" y="3118"/>
                  </a:cubicBezTo>
                  <a:cubicBezTo>
                    <a:pt x="1579" y="3100"/>
                    <a:pt x="1591" y="3080"/>
                    <a:pt x="1601" y="3038"/>
                  </a:cubicBezTo>
                  <a:cubicBezTo>
                    <a:pt x="1612" y="2999"/>
                    <a:pt x="1617" y="2980"/>
                    <a:pt x="1619" y="2961"/>
                  </a:cubicBezTo>
                  <a:cubicBezTo>
                    <a:pt x="1623" y="2942"/>
                    <a:pt x="1627" y="2924"/>
                    <a:pt x="1636" y="2888"/>
                  </a:cubicBezTo>
                  <a:cubicBezTo>
                    <a:pt x="1646" y="2848"/>
                    <a:pt x="1649" y="2830"/>
                    <a:pt x="1654" y="2810"/>
                  </a:cubicBezTo>
                  <a:cubicBezTo>
                    <a:pt x="1659" y="2792"/>
                    <a:pt x="1664" y="2773"/>
                    <a:pt x="1672" y="2736"/>
                  </a:cubicBezTo>
                  <a:cubicBezTo>
                    <a:pt x="1682" y="2701"/>
                    <a:pt x="1688" y="2683"/>
                    <a:pt x="1695" y="2666"/>
                  </a:cubicBezTo>
                  <a:cubicBezTo>
                    <a:pt x="1703" y="2648"/>
                    <a:pt x="1710" y="2629"/>
                    <a:pt x="1721" y="2590"/>
                  </a:cubicBezTo>
                  <a:cubicBezTo>
                    <a:pt x="1733" y="2549"/>
                    <a:pt x="1733" y="2526"/>
                    <a:pt x="1734" y="2506"/>
                  </a:cubicBezTo>
                  <a:cubicBezTo>
                    <a:pt x="1734" y="2488"/>
                    <a:pt x="1736" y="2471"/>
                    <a:pt x="1745" y="2436"/>
                  </a:cubicBezTo>
                  <a:cubicBezTo>
                    <a:pt x="1756" y="2397"/>
                    <a:pt x="1758" y="2376"/>
                    <a:pt x="1761" y="2356"/>
                  </a:cubicBezTo>
                  <a:cubicBezTo>
                    <a:pt x="1763" y="2338"/>
                    <a:pt x="1764" y="2320"/>
                    <a:pt x="1774" y="2285"/>
                  </a:cubicBezTo>
                  <a:lnTo>
                    <a:pt x="1815" y="2136"/>
                  </a:lnTo>
                  <a:cubicBezTo>
                    <a:pt x="1824" y="2101"/>
                    <a:pt x="1831" y="2085"/>
                    <a:pt x="1841" y="2069"/>
                  </a:cubicBezTo>
                  <a:cubicBezTo>
                    <a:pt x="1849" y="2051"/>
                    <a:pt x="1860" y="2030"/>
                    <a:pt x="1871" y="1990"/>
                  </a:cubicBezTo>
                  <a:cubicBezTo>
                    <a:pt x="1879" y="1952"/>
                    <a:pt x="1884" y="1932"/>
                    <a:pt x="1889" y="1914"/>
                  </a:cubicBezTo>
                  <a:cubicBezTo>
                    <a:pt x="1894" y="1896"/>
                    <a:pt x="1898" y="1876"/>
                    <a:pt x="1907" y="1840"/>
                  </a:cubicBezTo>
                  <a:cubicBezTo>
                    <a:pt x="1918" y="1800"/>
                    <a:pt x="1921" y="1780"/>
                    <a:pt x="1922" y="1758"/>
                  </a:cubicBezTo>
                  <a:cubicBezTo>
                    <a:pt x="1924" y="1738"/>
                    <a:pt x="1925" y="1721"/>
                    <a:pt x="1934" y="1688"/>
                  </a:cubicBezTo>
                  <a:cubicBezTo>
                    <a:pt x="1944" y="1654"/>
                    <a:pt x="1952" y="1640"/>
                    <a:pt x="1962" y="1623"/>
                  </a:cubicBezTo>
                  <a:cubicBezTo>
                    <a:pt x="1973" y="1605"/>
                    <a:pt x="1985" y="1586"/>
                    <a:pt x="1994" y="1543"/>
                  </a:cubicBezTo>
                  <a:cubicBezTo>
                    <a:pt x="2005" y="1506"/>
                    <a:pt x="2010" y="1488"/>
                    <a:pt x="2015" y="1467"/>
                  </a:cubicBezTo>
                  <a:cubicBezTo>
                    <a:pt x="2019" y="1449"/>
                    <a:pt x="2024" y="1430"/>
                    <a:pt x="2033" y="1393"/>
                  </a:cubicBezTo>
                  <a:cubicBezTo>
                    <a:pt x="2045" y="1351"/>
                    <a:pt x="2043" y="1327"/>
                    <a:pt x="2042" y="1306"/>
                  </a:cubicBezTo>
                  <a:cubicBezTo>
                    <a:pt x="2041" y="1285"/>
                    <a:pt x="2039" y="1270"/>
                    <a:pt x="2048" y="1237"/>
                  </a:cubicBezTo>
                  <a:cubicBezTo>
                    <a:pt x="2057" y="1204"/>
                    <a:pt x="2065" y="1189"/>
                    <a:pt x="2073" y="1173"/>
                  </a:cubicBezTo>
                  <a:cubicBezTo>
                    <a:pt x="2084" y="1155"/>
                    <a:pt x="2095" y="1133"/>
                    <a:pt x="2106" y="1092"/>
                  </a:cubicBezTo>
                  <a:cubicBezTo>
                    <a:pt x="2116" y="1055"/>
                    <a:pt x="2122" y="1040"/>
                    <a:pt x="2128" y="1021"/>
                  </a:cubicBezTo>
                  <a:cubicBezTo>
                    <a:pt x="2136" y="1001"/>
                    <a:pt x="2142" y="983"/>
                    <a:pt x="2152" y="944"/>
                  </a:cubicBezTo>
                  <a:lnTo>
                    <a:pt x="2192" y="794"/>
                  </a:lnTo>
                  <a:cubicBezTo>
                    <a:pt x="2203" y="752"/>
                    <a:pt x="2204" y="732"/>
                    <a:pt x="2205" y="710"/>
                  </a:cubicBezTo>
                  <a:cubicBezTo>
                    <a:pt x="2206" y="692"/>
                    <a:pt x="2209" y="674"/>
                    <a:pt x="2217" y="640"/>
                  </a:cubicBezTo>
                  <a:cubicBezTo>
                    <a:pt x="2227" y="606"/>
                    <a:pt x="2234" y="591"/>
                    <a:pt x="2243" y="574"/>
                  </a:cubicBezTo>
                  <a:cubicBezTo>
                    <a:pt x="2254" y="556"/>
                    <a:pt x="2265" y="534"/>
                    <a:pt x="2275" y="494"/>
                  </a:cubicBezTo>
                  <a:cubicBezTo>
                    <a:pt x="2285" y="452"/>
                    <a:pt x="2285" y="429"/>
                    <a:pt x="2285" y="407"/>
                  </a:cubicBezTo>
                  <a:cubicBezTo>
                    <a:pt x="2285" y="388"/>
                    <a:pt x="2285" y="371"/>
                    <a:pt x="2295" y="338"/>
                  </a:cubicBezTo>
                  <a:cubicBezTo>
                    <a:pt x="2306" y="303"/>
                    <a:pt x="2313" y="286"/>
                    <a:pt x="2320" y="270"/>
                  </a:cubicBezTo>
                  <a:cubicBezTo>
                    <a:pt x="2330" y="252"/>
                    <a:pt x="2338" y="232"/>
                    <a:pt x="2349" y="192"/>
                  </a:cubicBezTo>
                  <a:lnTo>
                    <a:pt x="2391" y="41"/>
                  </a:lnTo>
                  <a:cubicBezTo>
                    <a:pt x="2394" y="25"/>
                    <a:pt x="2385" y="6"/>
                    <a:pt x="2368" y="2"/>
                  </a:cubicBezTo>
                  <a:cubicBezTo>
                    <a:pt x="2365" y="1"/>
                    <a:pt x="2363" y="1"/>
                    <a:pt x="23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9" name="Google Shape;1919;p61"/>
          <p:cNvSpPr txBox="1"/>
          <p:nvPr/>
        </p:nvSpPr>
        <p:spPr>
          <a:xfrm>
            <a:off x="4939234" y="2505886"/>
            <a:ext cx="26427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It inspires us to educate ourselves</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1920" name="Google Shape;1920;p61"/>
          <p:cNvSpPr txBox="1"/>
          <p:nvPr/>
        </p:nvSpPr>
        <p:spPr>
          <a:xfrm>
            <a:off x="4939234" y="2906239"/>
            <a:ext cx="2644800" cy="537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M PLUS Rounded 1c"/>
                <a:ea typeface="M PLUS Rounded 1c"/>
                <a:cs typeface="M PLUS Rounded 1c"/>
                <a:sym typeface="M PLUS Rounded 1c"/>
              </a:rPr>
              <a:t>Mercury is the smallest planet of them all</a:t>
            </a:r>
            <a:endParaRPr>
              <a:solidFill>
                <a:schemeClr val="accent1"/>
              </a:solidFill>
              <a:latin typeface="M PLUS Rounded 1c"/>
              <a:ea typeface="M PLUS Rounded 1c"/>
              <a:cs typeface="M PLUS Rounded 1c"/>
              <a:sym typeface="M PLUS Rounded 1c"/>
            </a:endParaRPr>
          </a:p>
        </p:txBody>
      </p:sp>
      <p:sp>
        <p:nvSpPr>
          <p:cNvPr id="1921" name="Google Shape;1921;p61"/>
          <p:cNvSpPr txBox="1"/>
          <p:nvPr/>
        </p:nvSpPr>
        <p:spPr>
          <a:xfrm>
            <a:off x="4939234" y="1746375"/>
            <a:ext cx="2644800" cy="537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accent1"/>
                </a:solidFill>
                <a:latin typeface="M PLUS Rounded 1c"/>
                <a:ea typeface="M PLUS Rounded 1c"/>
                <a:cs typeface="M PLUS Rounded 1c"/>
                <a:sym typeface="M PLUS Rounded 1c"/>
              </a:rPr>
              <a:t>Despite being red, Mars is actually a cold place</a:t>
            </a:r>
            <a:endParaRPr>
              <a:solidFill>
                <a:schemeClr val="accent1"/>
              </a:solidFill>
              <a:latin typeface="M PLUS Rounded 1c"/>
              <a:ea typeface="M PLUS Rounded 1c"/>
              <a:cs typeface="M PLUS Rounded 1c"/>
              <a:sym typeface="M PLUS Rounded 1c"/>
            </a:endParaRPr>
          </a:p>
        </p:txBody>
      </p:sp>
      <p:sp>
        <p:nvSpPr>
          <p:cNvPr id="1922" name="Google Shape;1922;p61"/>
          <p:cNvSpPr txBox="1"/>
          <p:nvPr/>
        </p:nvSpPr>
        <p:spPr>
          <a:xfrm>
            <a:off x="4939234" y="1367225"/>
            <a:ext cx="26427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US" sz="1700" dirty="0">
                <a:solidFill>
                  <a:schemeClr val="dk1"/>
                </a:solidFill>
                <a:highlight>
                  <a:schemeClr val="accent2"/>
                </a:highlight>
                <a:latin typeface="iCiel Cadena" panose="02000503000000020004" pitchFamily="2" charset="0"/>
                <a:ea typeface="Titan One"/>
                <a:cs typeface="Titan One"/>
                <a:sym typeface="Titan One"/>
              </a:rPr>
              <a:t>Tech Skills</a:t>
            </a:r>
            <a:r>
              <a:rPr lang="en" sz="1700" dirty="0">
                <a:solidFill>
                  <a:schemeClr val="dk1"/>
                </a:solidFill>
                <a:highlight>
                  <a:schemeClr val="accent2"/>
                </a:highlight>
                <a:latin typeface="iCiel Cadena" panose="02000503000000020004" pitchFamily="2" charset="0"/>
                <a:ea typeface="Titan One"/>
                <a:cs typeface="Titan One"/>
                <a:sym typeface="Titan One"/>
              </a:rPr>
              <a:t>ematics is a universal language</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cxnSp>
        <p:nvCxnSpPr>
          <p:cNvPr id="1923" name="Google Shape;1923;p61"/>
          <p:cNvCxnSpPr>
            <a:stCxn id="1922" idx="1"/>
          </p:cNvCxnSpPr>
          <p:nvPr/>
        </p:nvCxnSpPr>
        <p:spPr>
          <a:xfrm flipH="1">
            <a:off x="3672934" y="1631075"/>
            <a:ext cx="1266300" cy="596700"/>
          </a:xfrm>
          <a:prstGeom prst="bentConnector3">
            <a:avLst>
              <a:gd name="adj1" fmla="val 50000"/>
            </a:avLst>
          </a:prstGeom>
          <a:noFill/>
          <a:ln w="9525" cap="flat" cmpd="sng">
            <a:solidFill>
              <a:schemeClr val="accent2"/>
            </a:solidFill>
            <a:prstDash val="solid"/>
            <a:round/>
            <a:headEnd type="none" w="med" len="med"/>
            <a:tailEnd type="oval" w="med" len="med"/>
          </a:ln>
        </p:spPr>
      </p:cxnSp>
      <p:cxnSp>
        <p:nvCxnSpPr>
          <p:cNvPr id="1924" name="Google Shape;1924;p61"/>
          <p:cNvCxnSpPr>
            <a:stCxn id="1919" idx="1"/>
          </p:cNvCxnSpPr>
          <p:nvPr/>
        </p:nvCxnSpPr>
        <p:spPr>
          <a:xfrm flipH="1">
            <a:off x="2792434" y="2769736"/>
            <a:ext cx="2146800" cy="1115700"/>
          </a:xfrm>
          <a:prstGeom prst="bentConnector3">
            <a:avLst>
              <a:gd name="adj1" fmla="val 50000"/>
            </a:avLst>
          </a:prstGeom>
          <a:noFill/>
          <a:ln w="9525" cap="flat" cmpd="sng">
            <a:solidFill>
              <a:schemeClr val="accent2"/>
            </a:solidFill>
            <a:prstDash val="solid"/>
            <a:round/>
            <a:headEnd type="none" w="med" len="med"/>
            <a:tailEnd type="oval" w="med" len="med"/>
          </a:ln>
        </p:spPr>
      </p:cxnSp>
      <p:cxnSp>
        <p:nvCxnSpPr>
          <p:cNvPr id="1925" name="Google Shape;1925;p61"/>
          <p:cNvCxnSpPr>
            <a:stCxn id="1858" idx="1"/>
          </p:cNvCxnSpPr>
          <p:nvPr/>
        </p:nvCxnSpPr>
        <p:spPr>
          <a:xfrm flipH="1">
            <a:off x="3680434" y="3929600"/>
            <a:ext cx="1258800" cy="570000"/>
          </a:xfrm>
          <a:prstGeom prst="bentConnector3">
            <a:avLst>
              <a:gd name="adj1" fmla="val 50000"/>
            </a:avLst>
          </a:prstGeom>
          <a:noFill/>
          <a:ln w="9525" cap="flat" cmpd="sng">
            <a:solidFill>
              <a:schemeClr val="accent2"/>
            </a:solidFill>
            <a:prstDash val="solid"/>
            <a:round/>
            <a:headEnd type="none" w="med" len="med"/>
            <a:tailEnd type="oval" w="med" len="med"/>
          </a:ln>
        </p:spPr>
      </p:cxnSp>
      <p:sp>
        <p:nvSpPr>
          <p:cNvPr id="1926" name="Google Shape;1926;p61"/>
          <p:cNvSpPr/>
          <p:nvPr/>
        </p:nvSpPr>
        <p:spPr>
          <a:xfrm flipH="1">
            <a:off x="498488" y="2702672"/>
            <a:ext cx="577076" cy="664117"/>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1"/>
          <p:cNvSpPr/>
          <p:nvPr/>
        </p:nvSpPr>
        <p:spPr>
          <a:xfrm>
            <a:off x="8166110" y="634291"/>
            <a:ext cx="529341" cy="598532"/>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8" name="Google Shape;1928;p61"/>
          <p:cNvGrpSpPr/>
          <p:nvPr/>
        </p:nvGrpSpPr>
        <p:grpSpPr>
          <a:xfrm>
            <a:off x="572276" y="999363"/>
            <a:ext cx="529337" cy="460674"/>
            <a:chOff x="3323450" y="2074375"/>
            <a:chExt cx="379100" cy="329925"/>
          </a:xfrm>
        </p:grpSpPr>
        <p:sp>
          <p:nvSpPr>
            <p:cNvPr id="1929" name="Google Shape;1929;p61"/>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1"/>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 name="Google Shape;1931;p61"/>
          <p:cNvGrpSpPr/>
          <p:nvPr/>
        </p:nvGrpSpPr>
        <p:grpSpPr>
          <a:xfrm>
            <a:off x="622215" y="634301"/>
            <a:ext cx="854806" cy="296148"/>
            <a:chOff x="3808475" y="2317075"/>
            <a:chExt cx="444725" cy="154075"/>
          </a:xfrm>
        </p:grpSpPr>
        <p:sp>
          <p:nvSpPr>
            <p:cNvPr id="1932" name="Google Shape;1932;p61"/>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1"/>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1"/>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1"/>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1"/>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1"/>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1"/>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942"/>
        <p:cNvGrpSpPr/>
        <p:nvPr/>
      </p:nvGrpSpPr>
      <p:grpSpPr>
        <a:xfrm>
          <a:off x="0" y="0"/>
          <a:ext cx="0" cy="0"/>
          <a:chOff x="0" y="0"/>
          <a:chExt cx="0" cy="0"/>
        </a:xfrm>
      </p:grpSpPr>
      <p:sp>
        <p:nvSpPr>
          <p:cNvPr id="1943" name="Google Shape;1943;p62"/>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1"/>
                </a:solidFill>
              </a:rPr>
              <a:t>Tech Skills</a:t>
            </a:r>
            <a:r>
              <a:rPr lang="en" dirty="0">
                <a:solidFill>
                  <a:schemeClr val="accent1"/>
                </a:solidFill>
              </a:rPr>
              <a:t>ematics </a:t>
            </a:r>
            <a:r>
              <a:rPr lang="en" dirty="0">
                <a:highlight>
                  <a:schemeClr val="accent2"/>
                </a:highlight>
              </a:rPr>
              <a:t>day dates</a:t>
            </a:r>
            <a:endParaRPr dirty="0">
              <a:highlight>
                <a:schemeClr val="accent2"/>
              </a:highlight>
            </a:endParaRPr>
          </a:p>
        </p:txBody>
      </p:sp>
      <p:graphicFrame>
        <p:nvGraphicFramePr>
          <p:cNvPr id="1944" name="Google Shape;1944;p62"/>
          <p:cNvGraphicFramePr/>
          <p:nvPr/>
        </p:nvGraphicFramePr>
        <p:xfrm>
          <a:off x="1244938" y="1516098"/>
          <a:ext cx="6654100" cy="2377380"/>
        </p:xfrm>
        <a:graphic>
          <a:graphicData uri="http://schemas.openxmlformats.org/drawingml/2006/table">
            <a:tbl>
              <a:tblPr>
                <a:noFill/>
                <a:tableStyleId>{76607558-A1DF-4EB6-A4B4-AAEE39C1A7CC}</a:tableStyleId>
              </a:tblPr>
              <a:tblGrid>
                <a:gridCol w="1774750">
                  <a:extLst>
                    <a:ext uri="{9D8B030D-6E8A-4147-A177-3AD203B41FA5}">
                      <a16:colId xmlns:a16="http://schemas.microsoft.com/office/drawing/2014/main" val="20000"/>
                    </a:ext>
                  </a:extLst>
                </a:gridCol>
                <a:gridCol w="2439700">
                  <a:extLst>
                    <a:ext uri="{9D8B030D-6E8A-4147-A177-3AD203B41FA5}">
                      <a16:colId xmlns:a16="http://schemas.microsoft.com/office/drawing/2014/main" val="20001"/>
                    </a:ext>
                  </a:extLst>
                </a:gridCol>
                <a:gridCol w="2439650">
                  <a:extLst>
                    <a:ext uri="{9D8B030D-6E8A-4147-A177-3AD203B41FA5}">
                      <a16:colId xmlns:a16="http://schemas.microsoft.com/office/drawing/2014/main" val="20002"/>
                    </a:ext>
                  </a:extLst>
                </a:gridCol>
              </a:tblGrid>
              <a:tr h="0">
                <a:tc>
                  <a:txBody>
                    <a:bodyPr/>
                    <a:lstStyle/>
                    <a:p>
                      <a:pPr marL="0" lvl="0" indent="0" algn="ctr" rtl="0">
                        <a:spcBef>
                          <a:spcPts val="0"/>
                        </a:spcBef>
                        <a:spcAft>
                          <a:spcPts val="0"/>
                        </a:spcAft>
                        <a:buNone/>
                      </a:pPr>
                      <a:r>
                        <a:rPr lang="en" sz="1700" dirty="0">
                          <a:solidFill>
                            <a:schemeClr val="dk1"/>
                          </a:solidFill>
                          <a:latin typeface="iCiel Cadena" panose="02000503000000020004" pitchFamily="2" charset="0"/>
                          <a:ea typeface="Titan One"/>
                          <a:cs typeface="Titan One"/>
                          <a:sym typeface="Titan One"/>
                        </a:rPr>
                        <a:t>Year</a:t>
                      </a:r>
                      <a:endParaRPr sz="1700" dirty="0">
                        <a:solidFill>
                          <a:schemeClr val="dk1"/>
                        </a:solidFill>
                        <a:latin typeface="iCiel Cadena" panose="02000503000000020004" pitchFamily="2" charset="0"/>
                        <a:ea typeface="Titan One"/>
                        <a:cs typeface="Titan One"/>
                        <a:sym typeface="Titan On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700" dirty="0">
                          <a:solidFill>
                            <a:schemeClr val="dk1"/>
                          </a:solidFill>
                          <a:latin typeface="iCiel Cadena" panose="02000503000000020004" pitchFamily="2" charset="0"/>
                          <a:ea typeface="Titan One"/>
                          <a:cs typeface="Titan One"/>
                          <a:sym typeface="Titan One"/>
                        </a:rPr>
                        <a:t>Date</a:t>
                      </a:r>
                      <a:endParaRPr sz="1700" dirty="0">
                        <a:solidFill>
                          <a:schemeClr val="dk1"/>
                        </a:solidFill>
                        <a:latin typeface="iCiel Cadena" panose="02000503000000020004" pitchFamily="2" charset="0"/>
                        <a:ea typeface="Titan One"/>
                        <a:cs typeface="Titan One"/>
                        <a:sym typeface="Titan On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Clr>
                          <a:srgbClr val="000000"/>
                        </a:buClr>
                        <a:buSzPts val="1100"/>
                        <a:buFont typeface="Arial"/>
                        <a:buNone/>
                      </a:pPr>
                      <a:r>
                        <a:rPr lang="en" sz="1700" dirty="0">
                          <a:solidFill>
                            <a:schemeClr val="dk1"/>
                          </a:solidFill>
                          <a:latin typeface="iCiel Cadena" panose="02000503000000020004" pitchFamily="2" charset="0"/>
                          <a:ea typeface="Titan One"/>
                          <a:cs typeface="Titan One"/>
                          <a:sym typeface="Titan One"/>
                        </a:rPr>
                        <a:t>Day</a:t>
                      </a:r>
                      <a:endParaRPr sz="1700" dirty="0">
                        <a:solidFill>
                          <a:schemeClr val="dk1"/>
                        </a:solidFill>
                        <a:latin typeface="iCiel Cadena" panose="02000503000000020004" pitchFamily="2" charset="0"/>
                        <a:ea typeface="Titan One"/>
                        <a:cs typeface="Titan One"/>
                        <a:sym typeface="Titan On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0">
                <a:tc>
                  <a:txBody>
                    <a:bodyPr/>
                    <a:lstStyle/>
                    <a:p>
                      <a:pPr marL="0" lvl="0" indent="0" algn="ctr" rtl="0">
                        <a:spcBef>
                          <a:spcPts val="0"/>
                        </a:spcBef>
                        <a:spcAft>
                          <a:spcPts val="0"/>
                        </a:spcAft>
                        <a:buNone/>
                      </a:pPr>
                      <a:r>
                        <a:rPr lang="en" sz="1700" dirty="0">
                          <a:solidFill>
                            <a:schemeClr val="dk1"/>
                          </a:solidFill>
                          <a:latin typeface="iCiel Cadena" panose="02000503000000020004" pitchFamily="2" charset="0"/>
                          <a:ea typeface="Titan One"/>
                          <a:cs typeface="Titan One"/>
                          <a:sym typeface="Titan One"/>
                        </a:rPr>
                        <a:t>2022</a:t>
                      </a:r>
                      <a:endParaRPr sz="1700" dirty="0">
                        <a:solidFill>
                          <a:schemeClr val="dk1"/>
                        </a:solidFill>
                        <a:latin typeface="iCiel Cadena" panose="02000503000000020004" pitchFamily="2" charset="0"/>
                        <a:ea typeface="Titan One"/>
                        <a:cs typeface="Titan One"/>
                        <a:sym typeface="Titan On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rowSpan="5">
                  <a:txBody>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December 22</a:t>
                      </a:r>
                      <a:endParaRPr>
                        <a:solidFill>
                          <a:schemeClr val="accent1"/>
                        </a:solidFill>
                        <a:latin typeface="M PLUS Rounded 1c"/>
                        <a:ea typeface="M PLUS Rounded 1c"/>
                        <a:cs typeface="M PLUS Rounded 1c"/>
                        <a:sym typeface="M PLUS Rounded 1c"/>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Thursday</a:t>
                      </a:r>
                      <a:endParaRPr>
                        <a:solidFill>
                          <a:schemeClr val="accent1"/>
                        </a:solidFill>
                        <a:latin typeface="M PLUS Rounded 1c"/>
                        <a:ea typeface="M PLUS Rounded 1c"/>
                        <a:cs typeface="M PLUS Rounded 1c"/>
                        <a:sym typeface="M PLUS Rounded 1c"/>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1"/>
                  </a:ext>
                </a:extLst>
              </a:tr>
              <a:tr h="0">
                <a:tc>
                  <a:txBody>
                    <a:bodyPr/>
                    <a:lstStyle/>
                    <a:p>
                      <a:pPr marL="0" lvl="0" indent="0" algn="ctr" rtl="0">
                        <a:spcBef>
                          <a:spcPts val="0"/>
                        </a:spcBef>
                        <a:spcAft>
                          <a:spcPts val="0"/>
                        </a:spcAft>
                        <a:buNone/>
                      </a:pPr>
                      <a:r>
                        <a:rPr lang="en" sz="1700" dirty="0">
                          <a:solidFill>
                            <a:schemeClr val="dk1"/>
                          </a:solidFill>
                          <a:latin typeface="iCiel Cadena" panose="02000503000000020004" pitchFamily="2" charset="0"/>
                          <a:ea typeface="Titan One"/>
                          <a:cs typeface="Titan One"/>
                          <a:sym typeface="Titan One"/>
                        </a:rPr>
                        <a:t>2023</a:t>
                      </a:r>
                      <a:endParaRPr sz="1700" dirty="0">
                        <a:solidFill>
                          <a:schemeClr val="dk1"/>
                        </a:solidFill>
                        <a:latin typeface="iCiel Cadena" panose="02000503000000020004" pitchFamily="2" charset="0"/>
                        <a:ea typeface="Titan One"/>
                        <a:cs typeface="Titan One"/>
                        <a:sym typeface="Titan On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vMerge="1">
                  <a:txBody>
                    <a:bodyPr/>
                    <a:lstStyle/>
                    <a:p>
                      <a:endParaRPr lang="en-US"/>
                    </a:p>
                  </a:txBody>
                  <a:tcPr/>
                </a:tc>
                <a:tc>
                  <a:txBody>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Friday</a:t>
                      </a:r>
                      <a:endParaRPr>
                        <a:solidFill>
                          <a:schemeClr val="accent1"/>
                        </a:solidFill>
                        <a:latin typeface="M PLUS Rounded 1c"/>
                        <a:ea typeface="M PLUS Rounded 1c"/>
                        <a:cs typeface="M PLUS Rounded 1c"/>
                        <a:sym typeface="M PLUS Rounded 1c"/>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2"/>
                  </a:ext>
                </a:extLst>
              </a:tr>
              <a:tr h="0">
                <a:tc>
                  <a:txBody>
                    <a:bodyPr/>
                    <a:lstStyle/>
                    <a:p>
                      <a:pPr marL="0" lvl="0" indent="0" algn="ctr" rtl="0">
                        <a:spcBef>
                          <a:spcPts val="0"/>
                        </a:spcBef>
                        <a:spcAft>
                          <a:spcPts val="0"/>
                        </a:spcAft>
                        <a:buNone/>
                      </a:pPr>
                      <a:r>
                        <a:rPr lang="en" sz="1700" dirty="0">
                          <a:solidFill>
                            <a:schemeClr val="dk1"/>
                          </a:solidFill>
                          <a:latin typeface="iCiel Cadena" panose="02000503000000020004" pitchFamily="2" charset="0"/>
                          <a:ea typeface="Titan One"/>
                          <a:cs typeface="Titan One"/>
                          <a:sym typeface="Titan One"/>
                        </a:rPr>
                        <a:t>2024</a:t>
                      </a:r>
                      <a:endParaRPr sz="1700" dirty="0">
                        <a:solidFill>
                          <a:schemeClr val="dk1"/>
                        </a:solidFill>
                        <a:latin typeface="iCiel Cadena" panose="02000503000000020004" pitchFamily="2" charset="0"/>
                        <a:ea typeface="Titan One"/>
                        <a:cs typeface="Titan One"/>
                        <a:sym typeface="Titan On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vMerge="1">
                  <a:txBody>
                    <a:bodyPr/>
                    <a:lstStyle/>
                    <a:p>
                      <a:endParaRPr lang="en-US"/>
                    </a:p>
                  </a:txBody>
                  <a:tcPr/>
                </a:tc>
                <a:tc>
                  <a:txBody>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Sunday</a:t>
                      </a:r>
                      <a:endParaRPr>
                        <a:solidFill>
                          <a:schemeClr val="accent1"/>
                        </a:solidFill>
                        <a:latin typeface="M PLUS Rounded 1c"/>
                        <a:ea typeface="M PLUS Rounded 1c"/>
                        <a:cs typeface="M PLUS Rounded 1c"/>
                        <a:sym typeface="M PLUS Rounded 1c"/>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3"/>
                  </a:ext>
                </a:extLst>
              </a:tr>
              <a:tr h="0">
                <a:tc>
                  <a:txBody>
                    <a:bodyPr/>
                    <a:lstStyle/>
                    <a:p>
                      <a:pPr marL="0" lvl="0" indent="0" algn="ctr" rtl="0">
                        <a:spcBef>
                          <a:spcPts val="0"/>
                        </a:spcBef>
                        <a:spcAft>
                          <a:spcPts val="0"/>
                        </a:spcAft>
                        <a:buNone/>
                      </a:pPr>
                      <a:r>
                        <a:rPr lang="en" sz="1700" dirty="0">
                          <a:solidFill>
                            <a:schemeClr val="dk1"/>
                          </a:solidFill>
                          <a:latin typeface="iCiel Cadena" panose="02000503000000020004" pitchFamily="2" charset="0"/>
                          <a:ea typeface="Titan One"/>
                          <a:cs typeface="Titan One"/>
                          <a:sym typeface="Titan One"/>
                        </a:rPr>
                        <a:t>2025</a:t>
                      </a:r>
                      <a:endParaRPr sz="1700" dirty="0">
                        <a:solidFill>
                          <a:schemeClr val="dk1"/>
                        </a:solidFill>
                        <a:latin typeface="iCiel Cadena" panose="02000503000000020004" pitchFamily="2" charset="0"/>
                        <a:ea typeface="Titan One"/>
                        <a:cs typeface="Titan One"/>
                        <a:sym typeface="Titan On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vMerge="1">
                  <a:txBody>
                    <a:bodyPr/>
                    <a:lstStyle/>
                    <a:p>
                      <a:endParaRPr lang="en-US"/>
                    </a:p>
                  </a:txBody>
                  <a:tcPr/>
                </a:tc>
                <a:tc>
                  <a:txBody>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Monday</a:t>
                      </a:r>
                      <a:endParaRPr>
                        <a:solidFill>
                          <a:schemeClr val="accent1"/>
                        </a:solidFill>
                        <a:latin typeface="M PLUS Rounded 1c"/>
                        <a:ea typeface="M PLUS Rounded 1c"/>
                        <a:cs typeface="M PLUS Rounded 1c"/>
                        <a:sym typeface="M PLUS Rounded 1c"/>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4"/>
                  </a:ext>
                </a:extLst>
              </a:tr>
              <a:tr h="0">
                <a:tc>
                  <a:txBody>
                    <a:bodyPr/>
                    <a:lstStyle/>
                    <a:p>
                      <a:pPr marL="0" lvl="0" indent="0" algn="ctr" rtl="0">
                        <a:spcBef>
                          <a:spcPts val="0"/>
                        </a:spcBef>
                        <a:spcAft>
                          <a:spcPts val="0"/>
                        </a:spcAft>
                        <a:buNone/>
                      </a:pPr>
                      <a:r>
                        <a:rPr lang="en" sz="1700" dirty="0">
                          <a:solidFill>
                            <a:schemeClr val="dk1"/>
                          </a:solidFill>
                          <a:latin typeface="iCiel Cadena" panose="02000503000000020004" pitchFamily="2" charset="0"/>
                          <a:ea typeface="Titan One"/>
                          <a:cs typeface="Titan One"/>
                          <a:sym typeface="Titan One"/>
                        </a:rPr>
                        <a:t>2026</a:t>
                      </a:r>
                      <a:endParaRPr sz="1700" dirty="0">
                        <a:solidFill>
                          <a:schemeClr val="dk1"/>
                        </a:solidFill>
                        <a:latin typeface="iCiel Cadena" panose="02000503000000020004" pitchFamily="2" charset="0"/>
                        <a:ea typeface="Titan One"/>
                        <a:cs typeface="Titan One"/>
                        <a:sym typeface="Titan On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vMerge="1">
                  <a:txBody>
                    <a:bodyPr/>
                    <a:lstStyle/>
                    <a:p>
                      <a:endParaRPr lang="en-US"/>
                    </a:p>
                  </a:txBody>
                  <a:tcPr/>
                </a:tc>
                <a:tc>
                  <a:txBody>
                    <a:bodyPr/>
                    <a:lstStyle/>
                    <a:p>
                      <a:pPr marL="0" lvl="0" indent="0" algn="ctr" rtl="0">
                        <a:spcBef>
                          <a:spcPts val="0"/>
                        </a:spcBef>
                        <a:spcAft>
                          <a:spcPts val="0"/>
                        </a:spcAft>
                        <a:buNone/>
                      </a:pPr>
                      <a:r>
                        <a:rPr lang="en" dirty="0">
                          <a:solidFill>
                            <a:schemeClr val="accent1"/>
                          </a:solidFill>
                          <a:latin typeface="M PLUS Rounded 1c"/>
                          <a:ea typeface="M PLUS Rounded 1c"/>
                          <a:cs typeface="M PLUS Rounded 1c"/>
                          <a:sym typeface="M PLUS Rounded 1c"/>
                        </a:rPr>
                        <a:t>Tuesday</a:t>
                      </a:r>
                      <a:endParaRPr dirty="0">
                        <a:solidFill>
                          <a:schemeClr val="accent1"/>
                        </a:solidFill>
                        <a:latin typeface="M PLUS Rounded 1c"/>
                        <a:ea typeface="M PLUS Rounded 1c"/>
                        <a:cs typeface="M PLUS Rounded 1c"/>
                        <a:sym typeface="M PLUS Rounded 1c"/>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extLst>
                  <a:ext uri="{0D108BD9-81ED-4DB2-BD59-A6C34878D82A}">
                    <a16:rowId xmlns:a16="http://schemas.microsoft.com/office/drawing/2014/main" val="10005"/>
                  </a:ext>
                </a:extLst>
              </a:tr>
            </a:tbl>
          </a:graphicData>
        </a:graphic>
      </p:graphicFrame>
      <p:grpSp>
        <p:nvGrpSpPr>
          <p:cNvPr id="1945" name="Google Shape;1945;p62"/>
          <p:cNvGrpSpPr/>
          <p:nvPr/>
        </p:nvGrpSpPr>
        <p:grpSpPr>
          <a:xfrm>
            <a:off x="8063534" y="346865"/>
            <a:ext cx="734498" cy="896050"/>
            <a:chOff x="2070625" y="1265950"/>
            <a:chExt cx="620825" cy="757375"/>
          </a:xfrm>
        </p:grpSpPr>
        <p:sp>
          <p:nvSpPr>
            <p:cNvPr id="1946" name="Google Shape;1946;p62"/>
            <p:cNvSpPr/>
            <p:nvPr/>
          </p:nvSpPr>
          <p:spPr>
            <a:xfrm>
              <a:off x="2070625" y="1265950"/>
              <a:ext cx="620825" cy="757375"/>
            </a:xfrm>
            <a:custGeom>
              <a:avLst/>
              <a:gdLst/>
              <a:ahLst/>
              <a:cxnLst/>
              <a:rect l="l" t="t" r="r" b="b"/>
              <a:pathLst>
                <a:path w="24833" h="30295" extrusionOk="0">
                  <a:moveTo>
                    <a:pt x="16458" y="0"/>
                  </a:moveTo>
                  <a:cubicBezTo>
                    <a:pt x="16370" y="0"/>
                    <a:pt x="16283" y="2"/>
                    <a:pt x="16197" y="5"/>
                  </a:cubicBezTo>
                  <a:cubicBezTo>
                    <a:pt x="15760" y="20"/>
                    <a:pt x="15338" y="66"/>
                    <a:pt x="14924" y="115"/>
                  </a:cubicBezTo>
                  <a:cubicBezTo>
                    <a:pt x="14100" y="219"/>
                    <a:pt x="13303" y="327"/>
                    <a:pt x="12535" y="445"/>
                  </a:cubicBezTo>
                  <a:cubicBezTo>
                    <a:pt x="10996" y="679"/>
                    <a:pt x="9570" y="934"/>
                    <a:pt x="8275" y="1195"/>
                  </a:cubicBezTo>
                  <a:cubicBezTo>
                    <a:pt x="6978" y="1455"/>
                    <a:pt x="5812" y="1720"/>
                    <a:pt x="4794" y="1969"/>
                  </a:cubicBezTo>
                  <a:cubicBezTo>
                    <a:pt x="4538" y="2030"/>
                    <a:pt x="4292" y="2094"/>
                    <a:pt x="4056" y="2153"/>
                  </a:cubicBezTo>
                  <a:cubicBezTo>
                    <a:pt x="3820" y="2212"/>
                    <a:pt x="3593" y="2270"/>
                    <a:pt x="3376" y="2329"/>
                  </a:cubicBezTo>
                  <a:cubicBezTo>
                    <a:pt x="3158" y="2387"/>
                    <a:pt x="2952" y="2442"/>
                    <a:pt x="2753" y="2496"/>
                  </a:cubicBezTo>
                  <a:cubicBezTo>
                    <a:pt x="2555" y="2551"/>
                    <a:pt x="2367" y="2603"/>
                    <a:pt x="2190" y="2653"/>
                  </a:cubicBezTo>
                  <a:cubicBezTo>
                    <a:pt x="1835" y="2751"/>
                    <a:pt x="1520" y="2845"/>
                    <a:pt x="1249" y="2927"/>
                  </a:cubicBezTo>
                  <a:cubicBezTo>
                    <a:pt x="1113" y="2967"/>
                    <a:pt x="987" y="3005"/>
                    <a:pt x="873" y="3042"/>
                  </a:cubicBezTo>
                  <a:cubicBezTo>
                    <a:pt x="758" y="3077"/>
                    <a:pt x="655" y="3110"/>
                    <a:pt x="563" y="3140"/>
                  </a:cubicBezTo>
                  <a:cubicBezTo>
                    <a:pt x="193" y="3260"/>
                    <a:pt x="1" y="3329"/>
                    <a:pt x="5" y="3344"/>
                  </a:cubicBezTo>
                  <a:cubicBezTo>
                    <a:pt x="23" y="3406"/>
                    <a:pt x="107" y="3434"/>
                    <a:pt x="246" y="3434"/>
                  </a:cubicBezTo>
                  <a:cubicBezTo>
                    <a:pt x="276" y="3434"/>
                    <a:pt x="308" y="3433"/>
                    <a:pt x="342" y="3430"/>
                  </a:cubicBezTo>
                  <a:cubicBezTo>
                    <a:pt x="440" y="3424"/>
                    <a:pt x="557" y="3406"/>
                    <a:pt x="690" y="3382"/>
                  </a:cubicBezTo>
                  <a:cubicBezTo>
                    <a:pt x="823" y="3358"/>
                    <a:pt x="973" y="3324"/>
                    <a:pt x="1137" y="3289"/>
                  </a:cubicBezTo>
                  <a:cubicBezTo>
                    <a:pt x="1466" y="3214"/>
                    <a:pt x="1848" y="3111"/>
                    <a:pt x="2271" y="3005"/>
                  </a:cubicBezTo>
                  <a:cubicBezTo>
                    <a:pt x="2481" y="2951"/>
                    <a:pt x="2699" y="2893"/>
                    <a:pt x="2926" y="2837"/>
                  </a:cubicBezTo>
                  <a:cubicBezTo>
                    <a:pt x="3152" y="2780"/>
                    <a:pt x="3384" y="2725"/>
                    <a:pt x="3619" y="2666"/>
                  </a:cubicBezTo>
                  <a:lnTo>
                    <a:pt x="3619" y="2666"/>
                  </a:lnTo>
                  <a:cubicBezTo>
                    <a:pt x="3191" y="2785"/>
                    <a:pt x="2791" y="2898"/>
                    <a:pt x="2431" y="3010"/>
                  </a:cubicBezTo>
                  <a:cubicBezTo>
                    <a:pt x="2250" y="3065"/>
                    <a:pt x="2082" y="3119"/>
                    <a:pt x="1923" y="3170"/>
                  </a:cubicBezTo>
                  <a:cubicBezTo>
                    <a:pt x="1766" y="3222"/>
                    <a:pt x="1621" y="3274"/>
                    <a:pt x="1488" y="3320"/>
                  </a:cubicBezTo>
                  <a:cubicBezTo>
                    <a:pt x="960" y="3507"/>
                    <a:pt x="653" y="3656"/>
                    <a:pt x="671" y="3720"/>
                  </a:cubicBezTo>
                  <a:cubicBezTo>
                    <a:pt x="671" y="3721"/>
                    <a:pt x="673" y="3722"/>
                    <a:pt x="677" y="3722"/>
                  </a:cubicBezTo>
                  <a:cubicBezTo>
                    <a:pt x="695" y="3722"/>
                    <a:pt x="760" y="3708"/>
                    <a:pt x="863" y="3681"/>
                  </a:cubicBezTo>
                  <a:cubicBezTo>
                    <a:pt x="987" y="3646"/>
                    <a:pt x="1170" y="3598"/>
                    <a:pt x="1405" y="3535"/>
                  </a:cubicBezTo>
                  <a:cubicBezTo>
                    <a:pt x="1638" y="3472"/>
                    <a:pt x="1924" y="3389"/>
                    <a:pt x="2255" y="3301"/>
                  </a:cubicBezTo>
                  <a:cubicBezTo>
                    <a:pt x="2420" y="3255"/>
                    <a:pt x="2597" y="3209"/>
                    <a:pt x="2783" y="3158"/>
                  </a:cubicBezTo>
                  <a:cubicBezTo>
                    <a:pt x="2970" y="3107"/>
                    <a:pt x="3169" y="3055"/>
                    <a:pt x="3376" y="3001"/>
                  </a:cubicBezTo>
                  <a:cubicBezTo>
                    <a:pt x="5034" y="2559"/>
                    <a:pt x="7319" y="2007"/>
                    <a:pt x="9802" y="1529"/>
                  </a:cubicBezTo>
                  <a:cubicBezTo>
                    <a:pt x="11044" y="1291"/>
                    <a:pt x="12336" y="1068"/>
                    <a:pt x="13621" y="877"/>
                  </a:cubicBezTo>
                  <a:cubicBezTo>
                    <a:pt x="13942" y="826"/>
                    <a:pt x="14263" y="783"/>
                    <a:pt x="14583" y="738"/>
                  </a:cubicBezTo>
                  <a:cubicBezTo>
                    <a:pt x="14903" y="692"/>
                    <a:pt x="15217" y="649"/>
                    <a:pt x="15529" y="617"/>
                  </a:cubicBezTo>
                  <a:cubicBezTo>
                    <a:pt x="15868" y="581"/>
                    <a:pt x="16203" y="558"/>
                    <a:pt x="16529" y="558"/>
                  </a:cubicBezTo>
                  <a:cubicBezTo>
                    <a:pt x="16800" y="558"/>
                    <a:pt x="17065" y="574"/>
                    <a:pt x="17321" y="612"/>
                  </a:cubicBezTo>
                  <a:cubicBezTo>
                    <a:pt x="17885" y="693"/>
                    <a:pt x="18399" y="893"/>
                    <a:pt x="18810" y="1211"/>
                  </a:cubicBezTo>
                  <a:cubicBezTo>
                    <a:pt x="19224" y="1526"/>
                    <a:pt x="19540" y="1938"/>
                    <a:pt x="19787" y="2362"/>
                  </a:cubicBezTo>
                  <a:cubicBezTo>
                    <a:pt x="19911" y="2573"/>
                    <a:pt x="20018" y="2788"/>
                    <a:pt x="20113" y="3002"/>
                  </a:cubicBezTo>
                  <a:cubicBezTo>
                    <a:pt x="20207" y="3216"/>
                    <a:pt x="20291" y="3425"/>
                    <a:pt x="20366" y="3630"/>
                  </a:cubicBezTo>
                  <a:cubicBezTo>
                    <a:pt x="20516" y="4039"/>
                    <a:pt x="20635" y="4424"/>
                    <a:pt x="20737" y="4769"/>
                  </a:cubicBezTo>
                  <a:cubicBezTo>
                    <a:pt x="21214" y="6353"/>
                    <a:pt x="21635" y="7910"/>
                    <a:pt x="21999" y="9436"/>
                  </a:cubicBezTo>
                  <a:cubicBezTo>
                    <a:pt x="22363" y="10963"/>
                    <a:pt x="22676" y="12460"/>
                    <a:pt x="22941" y="13923"/>
                  </a:cubicBezTo>
                  <a:cubicBezTo>
                    <a:pt x="23208" y="15387"/>
                    <a:pt x="23429" y="16815"/>
                    <a:pt x="23610" y="18211"/>
                  </a:cubicBezTo>
                  <a:cubicBezTo>
                    <a:pt x="23653" y="18560"/>
                    <a:pt x="23697" y="18906"/>
                    <a:pt x="23738" y="19250"/>
                  </a:cubicBezTo>
                  <a:cubicBezTo>
                    <a:pt x="23777" y="19593"/>
                    <a:pt x="23816" y="19937"/>
                    <a:pt x="23852" y="20276"/>
                  </a:cubicBezTo>
                  <a:cubicBezTo>
                    <a:pt x="23922" y="20950"/>
                    <a:pt x="23967" y="21609"/>
                    <a:pt x="23939" y="22245"/>
                  </a:cubicBezTo>
                  <a:cubicBezTo>
                    <a:pt x="23911" y="22878"/>
                    <a:pt x="23808" y="23489"/>
                    <a:pt x="23584" y="24025"/>
                  </a:cubicBezTo>
                  <a:cubicBezTo>
                    <a:pt x="23527" y="24158"/>
                    <a:pt x="23464" y="24288"/>
                    <a:pt x="23395" y="24411"/>
                  </a:cubicBezTo>
                  <a:cubicBezTo>
                    <a:pt x="23325" y="24535"/>
                    <a:pt x="23245" y="24652"/>
                    <a:pt x="23161" y="24765"/>
                  </a:cubicBezTo>
                  <a:cubicBezTo>
                    <a:pt x="23079" y="24878"/>
                    <a:pt x="22984" y="24981"/>
                    <a:pt x="22887" y="25082"/>
                  </a:cubicBezTo>
                  <a:cubicBezTo>
                    <a:pt x="22791" y="25183"/>
                    <a:pt x="22687" y="25275"/>
                    <a:pt x="22576" y="25364"/>
                  </a:cubicBezTo>
                  <a:cubicBezTo>
                    <a:pt x="22139" y="25717"/>
                    <a:pt x="21620" y="25974"/>
                    <a:pt x="21082" y="26181"/>
                  </a:cubicBezTo>
                  <a:cubicBezTo>
                    <a:pt x="20540" y="26386"/>
                    <a:pt x="19978" y="26541"/>
                    <a:pt x="19411" y="26686"/>
                  </a:cubicBezTo>
                  <a:cubicBezTo>
                    <a:pt x="18263" y="26976"/>
                    <a:pt x="17151" y="27256"/>
                    <a:pt x="16074" y="27529"/>
                  </a:cubicBezTo>
                  <a:cubicBezTo>
                    <a:pt x="14995" y="27803"/>
                    <a:pt x="13952" y="28071"/>
                    <a:pt x="12942" y="28336"/>
                  </a:cubicBezTo>
                  <a:cubicBezTo>
                    <a:pt x="12713" y="28395"/>
                    <a:pt x="12487" y="28455"/>
                    <a:pt x="12261" y="28513"/>
                  </a:cubicBezTo>
                  <a:cubicBezTo>
                    <a:pt x="12148" y="28542"/>
                    <a:pt x="12037" y="28572"/>
                    <a:pt x="11925" y="28600"/>
                  </a:cubicBezTo>
                  <a:lnTo>
                    <a:pt x="11595" y="28685"/>
                  </a:lnTo>
                  <a:cubicBezTo>
                    <a:pt x="11158" y="28794"/>
                    <a:pt x="10730" y="28891"/>
                    <a:pt x="10312" y="28963"/>
                  </a:cubicBezTo>
                  <a:cubicBezTo>
                    <a:pt x="9896" y="29034"/>
                    <a:pt x="9485" y="29081"/>
                    <a:pt x="9091" y="29089"/>
                  </a:cubicBezTo>
                  <a:cubicBezTo>
                    <a:pt x="9045" y="29090"/>
                    <a:pt x="8999" y="29090"/>
                    <a:pt x="8953" y="29090"/>
                  </a:cubicBezTo>
                  <a:cubicBezTo>
                    <a:pt x="8607" y="29090"/>
                    <a:pt x="8275" y="29058"/>
                    <a:pt x="7963" y="28987"/>
                  </a:cubicBezTo>
                  <a:cubicBezTo>
                    <a:pt x="7610" y="28907"/>
                    <a:pt x="7283" y="28780"/>
                    <a:pt x="6992" y="28604"/>
                  </a:cubicBezTo>
                  <a:cubicBezTo>
                    <a:pt x="6701" y="28429"/>
                    <a:pt x="6444" y="28207"/>
                    <a:pt x="6220" y="27951"/>
                  </a:cubicBezTo>
                  <a:cubicBezTo>
                    <a:pt x="5995" y="27695"/>
                    <a:pt x="5802" y="27407"/>
                    <a:pt x="5633" y="27105"/>
                  </a:cubicBezTo>
                  <a:cubicBezTo>
                    <a:pt x="5464" y="26801"/>
                    <a:pt x="5320" y="26481"/>
                    <a:pt x="5189" y="26157"/>
                  </a:cubicBezTo>
                  <a:cubicBezTo>
                    <a:pt x="5062" y="25833"/>
                    <a:pt x="4946" y="25502"/>
                    <a:pt x="4838" y="25172"/>
                  </a:cubicBezTo>
                  <a:cubicBezTo>
                    <a:pt x="4784" y="25007"/>
                    <a:pt x="4732" y="24840"/>
                    <a:pt x="4682" y="24674"/>
                  </a:cubicBezTo>
                  <a:cubicBezTo>
                    <a:pt x="4632" y="24507"/>
                    <a:pt x="4580" y="24343"/>
                    <a:pt x="4531" y="24179"/>
                  </a:cubicBezTo>
                  <a:cubicBezTo>
                    <a:pt x="4481" y="24016"/>
                    <a:pt x="4431" y="23855"/>
                    <a:pt x="4382" y="23694"/>
                  </a:cubicBezTo>
                  <a:cubicBezTo>
                    <a:pt x="4334" y="23533"/>
                    <a:pt x="4288" y="23373"/>
                    <a:pt x="4241" y="23214"/>
                  </a:cubicBezTo>
                  <a:cubicBezTo>
                    <a:pt x="4194" y="23056"/>
                    <a:pt x="4148" y="22899"/>
                    <a:pt x="4102" y="22742"/>
                  </a:cubicBezTo>
                  <a:cubicBezTo>
                    <a:pt x="4056" y="22586"/>
                    <a:pt x="4011" y="22433"/>
                    <a:pt x="3969" y="22279"/>
                  </a:cubicBezTo>
                  <a:cubicBezTo>
                    <a:pt x="3883" y="21972"/>
                    <a:pt x="3800" y="21671"/>
                    <a:pt x="3717" y="21376"/>
                  </a:cubicBezTo>
                  <a:cubicBezTo>
                    <a:pt x="3675" y="21227"/>
                    <a:pt x="3636" y="21080"/>
                    <a:pt x="3597" y="20935"/>
                  </a:cubicBezTo>
                  <a:cubicBezTo>
                    <a:pt x="3559" y="20789"/>
                    <a:pt x="3521" y="20645"/>
                    <a:pt x="3483" y="20501"/>
                  </a:cubicBezTo>
                  <a:cubicBezTo>
                    <a:pt x="3329" y="19930"/>
                    <a:pt x="3195" y="19374"/>
                    <a:pt x="3059" y="18843"/>
                  </a:cubicBezTo>
                  <a:cubicBezTo>
                    <a:pt x="3024" y="18710"/>
                    <a:pt x="2995" y="18577"/>
                    <a:pt x="2964" y="18447"/>
                  </a:cubicBezTo>
                  <a:cubicBezTo>
                    <a:pt x="2932" y="18315"/>
                    <a:pt x="2901" y="18186"/>
                    <a:pt x="2871" y="18057"/>
                  </a:cubicBezTo>
                  <a:cubicBezTo>
                    <a:pt x="2840" y="17928"/>
                    <a:pt x="2810" y="17803"/>
                    <a:pt x="2780" y="17676"/>
                  </a:cubicBezTo>
                  <a:cubicBezTo>
                    <a:pt x="2765" y="17613"/>
                    <a:pt x="2750" y="17550"/>
                    <a:pt x="2735" y="17488"/>
                  </a:cubicBezTo>
                  <a:cubicBezTo>
                    <a:pt x="2722" y="17425"/>
                    <a:pt x="2707" y="17363"/>
                    <a:pt x="2694" y="17302"/>
                  </a:cubicBezTo>
                  <a:cubicBezTo>
                    <a:pt x="2638" y="17055"/>
                    <a:pt x="2583" y="16811"/>
                    <a:pt x="2530" y="16574"/>
                  </a:cubicBezTo>
                  <a:cubicBezTo>
                    <a:pt x="2503" y="16454"/>
                    <a:pt x="2476" y="16337"/>
                    <a:pt x="2450" y="16220"/>
                  </a:cubicBezTo>
                  <a:cubicBezTo>
                    <a:pt x="2426" y="16104"/>
                    <a:pt x="2401" y="15988"/>
                    <a:pt x="2377" y="15874"/>
                  </a:cubicBezTo>
                  <a:cubicBezTo>
                    <a:pt x="2280" y="15416"/>
                    <a:pt x="2185" y="14978"/>
                    <a:pt x="2103" y="14556"/>
                  </a:cubicBezTo>
                  <a:cubicBezTo>
                    <a:pt x="2019" y="14135"/>
                    <a:pt x="1937" y="13732"/>
                    <a:pt x="1867" y="13346"/>
                  </a:cubicBezTo>
                  <a:cubicBezTo>
                    <a:pt x="1830" y="13152"/>
                    <a:pt x="1795" y="12964"/>
                    <a:pt x="1760" y="12778"/>
                  </a:cubicBezTo>
                  <a:cubicBezTo>
                    <a:pt x="1743" y="12686"/>
                    <a:pt x="1725" y="12595"/>
                    <a:pt x="1709" y="12505"/>
                  </a:cubicBezTo>
                  <a:cubicBezTo>
                    <a:pt x="1693" y="12415"/>
                    <a:pt x="1677" y="12325"/>
                    <a:pt x="1663" y="12238"/>
                  </a:cubicBezTo>
                  <a:cubicBezTo>
                    <a:pt x="1600" y="11885"/>
                    <a:pt x="1540" y="11548"/>
                    <a:pt x="1483" y="11229"/>
                  </a:cubicBezTo>
                  <a:cubicBezTo>
                    <a:pt x="1430" y="10909"/>
                    <a:pt x="1380" y="10605"/>
                    <a:pt x="1332" y="10316"/>
                  </a:cubicBezTo>
                  <a:cubicBezTo>
                    <a:pt x="1308" y="10171"/>
                    <a:pt x="1283" y="10032"/>
                    <a:pt x="1261" y="9894"/>
                  </a:cubicBezTo>
                  <a:cubicBezTo>
                    <a:pt x="1239" y="9758"/>
                    <a:pt x="1218" y="9624"/>
                    <a:pt x="1197" y="9494"/>
                  </a:cubicBezTo>
                  <a:cubicBezTo>
                    <a:pt x="1156" y="9236"/>
                    <a:pt x="1116" y="8990"/>
                    <a:pt x="1079" y="8759"/>
                  </a:cubicBezTo>
                  <a:cubicBezTo>
                    <a:pt x="1043" y="8528"/>
                    <a:pt x="1010" y="8309"/>
                    <a:pt x="977" y="8104"/>
                  </a:cubicBezTo>
                  <a:cubicBezTo>
                    <a:pt x="912" y="7695"/>
                    <a:pt x="854" y="7336"/>
                    <a:pt x="804" y="7025"/>
                  </a:cubicBezTo>
                  <a:cubicBezTo>
                    <a:pt x="753" y="6712"/>
                    <a:pt x="704" y="6445"/>
                    <a:pt x="660" y="6218"/>
                  </a:cubicBezTo>
                  <a:cubicBezTo>
                    <a:pt x="617" y="5989"/>
                    <a:pt x="579" y="5800"/>
                    <a:pt x="538" y="5644"/>
                  </a:cubicBezTo>
                  <a:cubicBezTo>
                    <a:pt x="392" y="5059"/>
                    <a:pt x="265" y="4935"/>
                    <a:pt x="112" y="4935"/>
                  </a:cubicBezTo>
                  <a:cubicBezTo>
                    <a:pt x="102" y="4935"/>
                    <a:pt x="92" y="4935"/>
                    <a:pt x="81" y="4936"/>
                  </a:cubicBezTo>
                  <a:cubicBezTo>
                    <a:pt x="32" y="4941"/>
                    <a:pt x="6" y="5153"/>
                    <a:pt x="3" y="5551"/>
                  </a:cubicBezTo>
                  <a:cubicBezTo>
                    <a:pt x="1" y="5750"/>
                    <a:pt x="3" y="5995"/>
                    <a:pt x="14" y="6285"/>
                  </a:cubicBezTo>
                  <a:cubicBezTo>
                    <a:pt x="25" y="6575"/>
                    <a:pt x="44" y="6908"/>
                    <a:pt x="67" y="7284"/>
                  </a:cubicBezTo>
                  <a:cubicBezTo>
                    <a:pt x="74" y="7378"/>
                    <a:pt x="79" y="7475"/>
                    <a:pt x="86" y="7573"/>
                  </a:cubicBezTo>
                  <a:cubicBezTo>
                    <a:pt x="94" y="7673"/>
                    <a:pt x="102" y="7772"/>
                    <a:pt x="110" y="7878"/>
                  </a:cubicBezTo>
                  <a:cubicBezTo>
                    <a:pt x="128" y="8086"/>
                    <a:pt x="146" y="8303"/>
                    <a:pt x="166" y="8532"/>
                  </a:cubicBezTo>
                  <a:cubicBezTo>
                    <a:pt x="177" y="8646"/>
                    <a:pt x="187" y="8763"/>
                    <a:pt x="198" y="8881"/>
                  </a:cubicBezTo>
                  <a:cubicBezTo>
                    <a:pt x="210" y="8999"/>
                    <a:pt x="224" y="9120"/>
                    <a:pt x="237" y="9243"/>
                  </a:cubicBezTo>
                  <a:cubicBezTo>
                    <a:pt x="264" y="9490"/>
                    <a:pt x="293" y="9746"/>
                    <a:pt x="321" y="10011"/>
                  </a:cubicBezTo>
                  <a:cubicBezTo>
                    <a:pt x="352" y="10275"/>
                    <a:pt x="388" y="10549"/>
                    <a:pt x="423" y="10833"/>
                  </a:cubicBezTo>
                  <a:cubicBezTo>
                    <a:pt x="459" y="11116"/>
                    <a:pt x="495" y="11408"/>
                    <a:pt x="540" y="11706"/>
                  </a:cubicBezTo>
                  <a:cubicBezTo>
                    <a:pt x="583" y="12005"/>
                    <a:pt x="628" y="12313"/>
                    <a:pt x="674" y="12628"/>
                  </a:cubicBezTo>
                  <a:cubicBezTo>
                    <a:pt x="725" y="12944"/>
                    <a:pt x="776" y="13266"/>
                    <a:pt x="830" y="13598"/>
                  </a:cubicBezTo>
                  <a:cubicBezTo>
                    <a:pt x="1050" y="14922"/>
                    <a:pt x="1321" y="16365"/>
                    <a:pt x="1658" y="17905"/>
                  </a:cubicBezTo>
                  <a:cubicBezTo>
                    <a:pt x="1996" y="19443"/>
                    <a:pt x="2396" y="21077"/>
                    <a:pt x="2873" y="22780"/>
                  </a:cubicBezTo>
                  <a:cubicBezTo>
                    <a:pt x="2996" y="23204"/>
                    <a:pt x="3118" y="23636"/>
                    <a:pt x="3244" y="24069"/>
                  </a:cubicBezTo>
                  <a:cubicBezTo>
                    <a:pt x="3309" y="24286"/>
                    <a:pt x="3376" y="24503"/>
                    <a:pt x="3442" y="24722"/>
                  </a:cubicBezTo>
                  <a:cubicBezTo>
                    <a:pt x="3475" y="24830"/>
                    <a:pt x="3507" y="24941"/>
                    <a:pt x="3540" y="25051"/>
                  </a:cubicBezTo>
                  <a:cubicBezTo>
                    <a:pt x="3575" y="25161"/>
                    <a:pt x="3608" y="25271"/>
                    <a:pt x="3642" y="25383"/>
                  </a:cubicBezTo>
                  <a:cubicBezTo>
                    <a:pt x="3784" y="25828"/>
                    <a:pt x="3937" y="26284"/>
                    <a:pt x="4125" y="26741"/>
                  </a:cubicBezTo>
                  <a:cubicBezTo>
                    <a:pt x="4313" y="27198"/>
                    <a:pt x="4534" y="27659"/>
                    <a:pt x="4822" y="28100"/>
                  </a:cubicBezTo>
                  <a:cubicBezTo>
                    <a:pt x="4966" y="28322"/>
                    <a:pt x="5125" y="28538"/>
                    <a:pt x="5305" y="28744"/>
                  </a:cubicBezTo>
                  <a:cubicBezTo>
                    <a:pt x="5485" y="28949"/>
                    <a:pt x="5687" y="29143"/>
                    <a:pt x="5906" y="29320"/>
                  </a:cubicBezTo>
                  <a:cubicBezTo>
                    <a:pt x="6346" y="29673"/>
                    <a:pt x="6869" y="29937"/>
                    <a:pt x="7413" y="30093"/>
                  </a:cubicBezTo>
                  <a:cubicBezTo>
                    <a:pt x="7921" y="30240"/>
                    <a:pt x="8441" y="30295"/>
                    <a:pt x="8948" y="30295"/>
                  </a:cubicBezTo>
                  <a:cubicBezTo>
                    <a:pt x="8986" y="30295"/>
                    <a:pt x="9024" y="30295"/>
                    <a:pt x="9062" y="30294"/>
                  </a:cubicBezTo>
                  <a:cubicBezTo>
                    <a:pt x="9608" y="30285"/>
                    <a:pt x="10139" y="30217"/>
                    <a:pt x="10657" y="30121"/>
                  </a:cubicBezTo>
                  <a:cubicBezTo>
                    <a:pt x="11264" y="30008"/>
                    <a:pt x="11857" y="29853"/>
                    <a:pt x="12435" y="29700"/>
                  </a:cubicBezTo>
                  <a:cubicBezTo>
                    <a:pt x="13013" y="29544"/>
                    <a:pt x="13593" y="29388"/>
                    <a:pt x="14175" y="29230"/>
                  </a:cubicBezTo>
                  <a:cubicBezTo>
                    <a:pt x="15341" y="28916"/>
                    <a:pt x="16519" y="28594"/>
                    <a:pt x="17702" y="28269"/>
                  </a:cubicBezTo>
                  <a:cubicBezTo>
                    <a:pt x="18294" y="28107"/>
                    <a:pt x="18888" y="27943"/>
                    <a:pt x="19482" y="27779"/>
                  </a:cubicBezTo>
                  <a:cubicBezTo>
                    <a:pt x="20082" y="27613"/>
                    <a:pt x="20695" y="27436"/>
                    <a:pt x="21305" y="27198"/>
                  </a:cubicBezTo>
                  <a:cubicBezTo>
                    <a:pt x="21609" y="27079"/>
                    <a:pt x="21912" y="26942"/>
                    <a:pt x="22209" y="26784"/>
                  </a:cubicBezTo>
                  <a:cubicBezTo>
                    <a:pt x="22504" y="26624"/>
                    <a:pt x="22794" y="26442"/>
                    <a:pt x="23065" y="26226"/>
                  </a:cubicBezTo>
                  <a:cubicBezTo>
                    <a:pt x="23133" y="26172"/>
                    <a:pt x="23199" y="26115"/>
                    <a:pt x="23266" y="26059"/>
                  </a:cubicBezTo>
                  <a:cubicBezTo>
                    <a:pt x="23330" y="26000"/>
                    <a:pt x="23395" y="25942"/>
                    <a:pt x="23456" y="25879"/>
                  </a:cubicBezTo>
                  <a:cubicBezTo>
                    <a:pt x="23580" y="25755"/>
                    <a:pt x="23699" y="25625"/>
                    <a:pt x="23808" y="25486"/>
                  </a:cubicBezTo>
                  <a:cubicBezTo>
                    <a:pt x="24026" y="25207"/>
                    <a:pt x="24209" y="24901"/>
                    <a:pt x="24352" y="24582"/>
                  </a:cubicBezTo>
                  <a:cubicBezTo>
                    <a:pt x="24493" y="24262"/>
                    <a:pt x="24596" y="23931"/>
                    <a:pt x="24665" y="23599"/>
                  </a:cubicBezTo>
                  <a:cubicBezTo>
                    <a:pt x="24735" y="23266"/>
                    <a:pt x="24776" y="22933"/>
                    <a:pt x="24793" y="22605"/>
                  </a:cubicBezTo>
                  <a:cubicBezTo>
                    <a:pt x="24833" y="21940"/>
                    <a:pt x="24788" y="21294"/>
                    <a:pt x="24720" y="20666"/>
                  </a:cubicBezTo>
                  <a:cubicBezTo>
                    <a:pt x="24685" y="20351"/>
                    <a:pt x="24643" y="20039"/>
                    <a:pt x="24599" y="19732"/>
                  </a:cubicBezTo>
                  <a:cubicBezTo>
                    <a:pt x="24577" y="19577"/>
                    <a:pt x="24556" y="19425"/>
                    <a:pt x="24534" y="19270"/>
                  </a:cubicBezTo>
                  <a:lnTo>
                    <a:pt x="24502" y="19039"/>
                  </a:lnTo>
                  <a:lnTo>
                    <a:pt x="24468" y="18809"/>
                  </a:lnTo>
                  <a:cubicBezTo>
                    <a:pt x="24444" y="18657"/>
                    <a:pt x="24421" y="18503"/>
                    <a:pt x="24398" y="18351"/>
                  </a:cubicBezTo>
                  <a:cubicBezTo>
                    <a:pt x="24374" y="18197"/>
                    <a:pt x="24352" y="18044"/>
                    <a:pt x="24326" y="17891"/>
                  </a:cubicBezTo>
                  <a:cubicBezTo>
                    <a:pt x="24276" y="17587"/>
                    <a:pt x="24228" y="17281"/>
                    <a:pt x="24177" y="16977"/>
                  </a:cubicBezTo>
                  <a:cubicBezTo>
                    <a:pt x="23769" y="14543"/>
                    <a:pt x="23267" y="12162"/>
                    <a:pt x="22703" y="9861"/>
                  </a:cubicBezTo>
                  <a:cubicBezTo>
                    <a:pt x="22220" y="7893"/>
                    <a:pt x="21682" y="5992"/>
                    <a:pt x="21109" y="4171"/>
                  </a:cubicBezTo>
                  <a:cubicBezTo>
                    <a:pt x="20962" y="3713"/>
                    <a:pt x="20805" y="3259"/>
                    <a:pt x="20610" y="2818"/>
                  </a:cubicBezTo>
                  <a:cubicBezTo>
                    <a:pt x="20417" y="2379"/>
                    <a:pt x="20189" y="1952"/>
                    <a:pt x="19899" y="1566"/>
                  </a:cubicBezTo>
                  <a:cubicBezTo>
                    <a:pt x="19611" y="1179"/>
                    <a:pt x="19257" y="835"/>
                    <a:pt x="18847" y="583"/>
                  </a:cubicBezTo>
                  <a:cubicBezTo>
                    <a:pt x="18746" y="518"/>
                    <a:pt x="18638" y="465"/>
                    <a:pt x="18534" y="410"/>
                  </a:cubicBezTo>
                  <a:cubicBezTo>
                    <a:pt x="18480" y="384"/>
                    <a:pt x="18424" y="361"/>
                    <a:pt x="18370" y="337"/>
                  </a:cubicBezTo>
                  <a:lnTo>
                    <a:pt x="18289" y="302"/>
                  </a:lnTo>
                  <a:lnTo>
                    <a:pt x="18206" y="272"/>
                  </a:lnTo>
                  <a:cubicBezTo>
                    <a:pt x="18150" y="254"/>
                    <a:pt x="18095" y="232"/>
                    <a:pt x="18039" y="214"/>
                  </a:cubicBezTo>
                  <a:cubicBezTo>
                    <a:pt x="17982" y="198"/>
                    <a:pt x="17927" y="182"/>
                    <a:pt x="17871" y="166"/>
                  </a:cubicBezTo>
                  <a:cubicBezTo>
                    <a:pt x="17815" y="149"/>
                    <a:pt x="17758" y="138"/>
                    <a:pt x="17702" y="125"/>
                  </a:cubicBezTo>
                  <a:lnTo>
                    <a:pt x="17617" y="106"/>
                  </a:lnTo>
                  <a:cubicBezTo>
                    <a:pt x="17589" y="99"/>
                    <a:pt x="17561" y="94"/>
                    <a:pt x="17532" y="90"/>
                  </a:cubicBezTo>
                  <a:lnTo>
                    <a:pt x="17364" y="62"/>
                  </a:lnTo>
                  <a:lnTo>
                    <a:pt x="17322" y="55"/>
                  </a:lnTo>
                  <a:lnTo>
                    <a:pt x="17279" y="50"/>
                  </a:lnTo>
                  <a:lnTo>
                    <a:pt x="17194" y="40"/>
                  </a:lnTo>
                  <a:cubicBezTo>
                    <a:pt x="17081" y="25"/>
                    <a:pt x="16971" y="19"/>
                    <a:pt x="16859" y="10"/>
                  </a:cubicBezTo>
                  <a:cubicBezTo>
                    <a:pt x="16724" y="4"/>
                    <a:pt x="16590" y="0"/>
                    <a:pt x="16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2"/>
            <p:cNvSpPr/>
            <p:nvPr/>
          </p:nvSpPr>
          <p:spPr>
            <a:xfrm>
              <a:off x="2123075" y="1317950"/>
              <a:ext cx="430125" cy="240325"/>
            </a:xfrm>
            <a:custGeom>
              <a:avLst/>
              <a:gdLst/>
              <a:ahLst/>
              <a:cxnLst/>
              <a:rect l="l" t="t" r="r" b="b"/>
              <a:pathLst>
                <a:path w="17205" h="9613" extrusionOk="0">
                  <a:moveTo>
                    <a:pt x="16002" y="0"/>
                  </a:moveTo>
                  <a:cubicBezTo>
                    <a:pt x="15981" y="1"/>
                    <a:pt x="15959" y="5"/>
                    <a:pt x="15937" y="8"/>
                  </a:cubicBezTo>
                  <a:cubicBezTo>
                    <a:pt x="15894" y="13"/>
                    <a:pt x="15850" y="18"/>
                    <a:pt x="15807" y="25"/>
                  </a:cubicBezTo>
                  <a:cubicBezTo>
                    <a:pt x="15721" y="36"/>
                    <a:pt x="15635" y="48"/>
                    <a:pt x="15550" y="59"/>
                  </a:cubicBezTo>
                  <a:cubicBezTo>
                    <a:pt x="15383" y="81"/>
                    <a:pt x="15217" y="102"/>
                    <a:pt x="15055" y="124"/>
                  </a:cubicBezTo>
                  <a:cubicBezTo>
                    <a:pt x="14975" y="134"/>
                    <a:pt x="14894" y="145"/>
                    <a:pt x="14813" y="154"/>
                  </a:cubicBezTo>
                  <a:cubicBezTo>
                    <a:pt x="14743" y="163"/>
                    <a:pt x="14671" y="173"/>
                    <a:pt x="14601" y="183"/>
                  </a:cubicBezTo>
                  <a:cubicBezTo>
                    <a:pt x="14487" y="199"/>
                    <a:pt x="14375" y="213"/>
                    <a:pt x="14262" y="229"/>
                  </a:cubicBezTo>
                  <a:cubicBezTo>
                    <a:pt x="12355" y="489"/>
                    <a:pt x="10543" y="764"/>
                    <a:pt x="8900" y="1032"/>
                  </a:cubicBezTo>
                  <a:cubicBezTo>
                    <a:pt x="7256" y="1302"/>
                    <a:pt x="5781" y="1566"/>
                    <a:pt x="4546" y="1802"/>
                  </a:cubicBezTo>
                  <a:cubicBezTo>
                    <a:pt x="3311" y="2038"/>
                    <a:pt x="2315" y="2245"/>
                    <a:pt x="1629" y="2398"/>
                  </a:cubicBezTo>
                  <a:cubicBezTo>
                    <a:pt x="944" y="2552"/>
                    <a:pt x="568" y="2653"/>
                    <a:pt x="574" y="2682"/>
                  </a:cubicBezTo>
                  <a:cubicBezTo>
                    <a:pt x="597" y="2801"/>
                    <a:pt x="727" y="2844"/>
                    <a:pt x="931" y="2844"/>
                  </a:cubicBezTo>
                  <a:cubicBezTo>
                    <a:pt x="1259" y="2844"/>
                    <a:pt x="1779" y="2730"/>
                    <a:pt x="2342" y="2634"/>
                  </a:cubicBezTo>
                  <a:lnTo>
                    <a:pt x="2342" y="2634"/>
                  </a:lnTo>
                  <a:cubicBezTo>
                    <a:pt x="1517" y="2831"/>
                    <a:pt x="901" y="3035"/>
                    <a:pt x="926" y="3169"/>
                  </a:cubicBezTo>
                  <a:cubicBezTo>
                    <a:pt x="926" y="3172"/>
                    <a:pt x="932" y="3173"/>
                    <a:pt x="944" y="3173"/>
                  </a:cubicBezTo>
                  <a:cubicBezTo>
                    <a:pt x="1041" y="3173"/>
                    <a:pt x="1524" y="3074"/>
                    <a:pt x="2241" y="2923"/>
                  </a:cubicBezTo>
                  <a:cubicBezTo>
                    <a:pt x="3042" y="2753"/>
                    <a:pt x="4141" y="2517"/>
                    <a:pt x="5324" y="2277"/>
                  </a:cubicBezTo>
                  <a:cubicBezTo>
                    <a:pt x="6509" y="2036"/>
                    <a:pt x="7778" y="1789"/>
                    <a:pt x="8923" y="1582"/>
                  </a:cubicBezTo>
                  <a:cubicBezTo>
                    <a:pt x="10070" y="1377"/>
                    <a:pt x="11090" y="1211"/>
                    <a:pt x="11769" y="1121"/>
                  </a:cubicBezTo>
                  <a:cubicBezTo>
                    <a:pt x="12134" y="1072"/>
                    <a:pt x="12497" y="1027"/>
                    <a:pt x="12850" y="983"/>
                  </a:cubicBezTo>
                  <a:cubicBezTo>
                    <a:pt x="13204" y="940"/>
                    <a:pt x="13550" y="899"/>
                    <a:pt x="13885" y="861"/>
                  </a:cubicBezTo>
                  <a:cubicBezTo>
                    <a:pt x="14053" y="841"/>
                    <a:pt x="14217" y="824"/>
                    <a:pt x="14378" y="807"/>
                  </a:cubicBezTo>
                  <a:cubicBezTo>
                    <a:pt x="14459" y="798"/>
                    <a:pt x="14540" y="790"/>
                    <a:pt x="14617" y="781"/>
                  </a:cubicBezTo>
                  <a:lnTo>
                    <a:pt x="14734" y="769"/>
                  </a:lnTo>
                  <a:cubicBezTo>
                    <a:pt x="14760" y="766"/>
                    <a:pt x="14786" y="764"/>
                    <a:pt x="14810" y="763"/>
                  </a:cubicBezTo>
                  <a:cubicBezTo>
                    <a:pt x="14910" y="753"/>
                    <a:pt x="15008" y="745"/>
                    <a:pt x="15102" y="737"/>
                  </a:cubicBezTo>
                  <a:lnTo>
                    <a:pt x="15239" y="725"/>
                  </a:lnTo>
                  <a:cubicBezTo>
                    <a:pt x="15260" y="723"/>
                    <a:pt x="15283" y="721"/>
                    <a:pt x="15304" y="720"/>
                  </a:cubicBezTo>
                  <a:cubicBezTo>
                    <a:pt x="15315" y="718"/>
                    <a:pt x="15326" y="718"/>
                    <a:pt x="15337" y="717"/>
                  </a:cubicBezTo>
                  <a:cubicBezTo>
                    <a:pt x="15337" y="716"/>
                    <a:pt x="15337" y="716"/>
                    <a:pt x="15338" y="716"/>
                  </a:cubicBezTo>
                  <a:cubicBezTo>
                    <a:pt x="15340" y="716"/>
                    <a:pt x="15339" y="720"/>
                    <a:pt x="15339" y="721"/>
                  </a:cubicBezTo>
                  <a:lnTo>
                    <a:pt x="15337" y="727"/>
                  </a:lnTo>
                  <a:lnTo>
                    <a:pt x="15334" y="741"/>
                  </a:lnTo>
                  <a:cubicBezTo>
                    <a:pt x="15328" y="780"/>
                    <a:pt x="15319" y="818"/>
                    <a:pt x="15317" y="855"/>
                  </a:cubicBezTo>
                  <a:lnTo>
                    <a:pt x="15312" y="911"/>
                  </a:lnTo>
                  <a:lnTo>
                    <a:pt x="15310" y="967"/>
                  </a:lnTo>
                  <a:cubicBezTo>
                    <a:pt x="15310" y="985"/>
                    <a:pt x="15309" y="1002"/>
                    <a:pt x="15310" y="1022"/>
                  </a:cubicBezTo>
                  <a:lnTo>
                    <a:pt x="15312" y="1049"/>
                  </a:lnTo>
                  <a:lnTo>
                    <a:pt x="15315" y="1102"/>
                  </a:lnTo>
                  <a:cubicBezTo>
                    <a:pt x="15318" y="1142"/>
                    <a:pt x="15324" y="1180"/>
                    <a:pt x="15329" y="1219"/>
                  </a:cubicBezTo>
                  <a:cubicBezTo>
                    <a:pt x="15334" y="1258"/>
                    <a:pt x="15340" y="1296"/>
                    <a:pt x="15345" y="1334"/>
                  </a:cubicBezTo>
                  <a:cubicBezTo>
                    <a:pt x="15396" y="1639"/>
                    <a:pt x="15485" y="1924"/>
                    <a:pt x="15582" y="2194"/>
                  </a:cubicBezTo>
                  <a:cubicBezTo>
                    <a:pt x="15679" y="2462"/>
                    <a:pt x="15787" y="2718"/>
                    <a:pt x="15889" y="2963"/>
                  </a:cubicBezTo>
                  <a:cubicBezTo>
                    <a:pt x="15940" y="3086"/>
                    <a:pt x="15990" y="3207"/>
                    <a:pt x="16038" y="3326"/>
                  </a:cubicBezTo>
                  <a:lnTo>
                    <a:pt x="16055" y="3370"/>
                  </a:lnTo>
                  <a:lnTo>
                    <a:pt x="16071" y="3413"/>
                  </a:lnTo>
                  <a:cubicBezTo>
                    <a:pt x="16082" y="3441"/>
                    <a:pt x="16093" y="3470"/>
                    <a:pt x="16103" y="3499"/>
                  </a:cubicBezTo>
                  <a:cubicBezTo>
                    <a:pt x="16123" y="3557"/>
                    <a:pt x="16141" y="3613"/>
                    <a:pt x="16161" y="3671"/>
                  </a:cubicBezTo>
                  <a:cubicBezTo>
                    <a:pt x="16231" y="3901"/>
                    <a:pt x="16282" y="4131"/>
                    <a:pt x="16308" y="4353"/>
                  </a:cubicBezTo>
                  <a:cubicBezTo>
                    <a:pt x="16334" y="4576"/>
                    <a:pt x="16334" y="4793"/>
                    <a:pt x="16301" y="4991"/>
                  </a:cubicBezTo>
                  <a:cubicBezTo>
                    <a:pt x="16269" y="5189"/>
                    <a:pt x="16205" y="5362"/>
                    <a:pt x="16109" y="5501"/>
                  </a:cubicBezTo>
                  <a:cubicBezTo>
                    <a:pt x="16062" y="5571"/>
                    <a:pt x="16007" y="5634"/>
                    <a:pt x="15946" y="5689"/>
                  </a:cubicBezTo>
                  <a:cubicBezTo>
                    <a:pt x="15883" y="5744"/>
                    <a:pt x="15817" y="5791"/>
                    <a:pt x="15742" y="5833"/>
                  </a:cubicBezTo>
                  <a:cubicBezTo>
                    <a:pt x="15591" y="5917"/>
                    <a:pt x="15410" y="5975"/>
                    <a:pt x="15215" y="6022"/>
                  </a:cubicBezTo>
                  <a:cubicBezTo>
                    <a:pt x="15019" y="6067"/>
                    <a:pt x="14809" y="6100"/>
                    <a:pt x="14589" y="6134"/>
                  </a:cubicBezTo>
                  <a:cubicBezTo>
                    <a:pt x="14150" y="6202"/>
                    <a:pt x="13723" y="6269"/>
                    <a:pt x="13306" y="6335"/>
                  </a:cubicBezTo>
                  <a:cubicBezTo>
                    <a:pt x="12474" y="6468"/>
                    <a:pt x="11684" y="6598"/>
                    <a:pt x="10935" y="6730"/>
                  </a:cubicBezTo>
                  <a:cubicBezTo>
                    <a:pt x="8813" y="7106"/>
                    <a:pt x="6988" y="7430"/>
                    <a:pt x="5420" y="7706"/>
                  </a:cubicBezTo>
                  <a:cubicBezTo>
                    <a:pt x="4637" y="7845"/>
                    <a:pt x="3920" y="7974"/>
                    <a:pt x="3260" y="8092"/>
                  </a:cubicBezTo>
                  <a:cubicBezTo>
                    <a:pt x="2931" y="8151"/>
                    <a:pt x="2615" y="8209"/>
                    <a:pt x="2316" y="8263"/>
                  </a:cubicBezTo>
                  <a:cubicBezTo>
                    <a:pt x="2099" y="8302"/>
                    <a:pt x="2032" y="8315"/>
                    <a:pt x="2015" y="8317"/>
                  </a:cubicBezTo>
                  <a:lnTo>
                    <a:pt x="2014" y="8315"/>
                  </a:lnTo>
                  <a:lnTo>
                    <a:pt x="2010" y="8301"/>
                  </a:lnTo>
                  <a:cubicBezTo>
                    <a:pt x="2000" y="8264"/>
                    <a:pt x="1989" y="8229"/>
                    <a:pt x="1981" y="8192"/>
                  </a:cubicBezTo>
                  <a:cubicBezTo>
                    <a:pt x="1960" y="8119"/>
                    <a:pt x="1941" y="8049"/>
                    <a:pt x="1923" y="7980"/>
                  </a:cubicBezTo>
                  <a:cubicBezTo>
                    <a:pt x="1844" y="7700"/>
                    <a:pt x="1772" y="7439"/>
                    <a:pt x="1705" y="7193"/>
                  </a:cubicBezTo>
                  <a:cubicBezTo>
                    <a:pt x="1567" y="6701"/>
                    <a:pt x="1445" y="6276"/>
                    <a:pt x="1334" y="5905"/>
                  </a:cubicBezTo>
                  <a:cubicBezTo>
                    <a:pt x="1114" y="5165"/>
                    <a:pt x="942" y="4652"/>
                    <a:pt x="800" y="4299"/>
                  </a:cubicBezTo>
                  <a:cubicBezTo>
                    <a:pt x="565" y="3721"/>
                    <a:pt x="408" y="3575"/>
                    <a:pt x="233" y="3575"/>
                  </a:cubicBezTo>
                  <a:cubicBezTo>
                    <a:pt x="195" y="3575"/>
                    <a:pt x="156" y="3582"/>
                    <a:pt x="115" y="3593"/>
                  </a:cubicBezTo>
                  <a:cubicBezTo>
                    <a:pt x="1" y="3623"/>
                    <a:pt x="47" y="4186"/>
                    <a:pt x="217" y="5158"/>
                  </a:cubicBezTo>
                  <a:cubicBezTo>
                    <a:pt x="303" y="5642"/>
                    <a:pt x="420" y="6229"/>
                    <a:pt x="565" y="6902"/>
                  </a:cubicBezTo>
                  <a:cubicBezTo>
                    <a:pt x="638" y="7238"/>
                    <a:pt x="716" y="7596"/>
                    <a:pt x="802" y="7973"/>
                  </a:cubicBezTo>
                  <a:cubicBezTo>
                    <a:pt x="845" y="8161"/>
                    <a:pt x="889" y="8356"/>
                    <a:pt x="935" y="8553"/>
                  </a:cubicBezTo>
                  <a:lnTo>
                    <a:pt x="943" y="8591"/>
                  </a:lnTo>
                  <a:lnTo>
                    <a:pt x="957" y="8646"/>
                  </a:lnTo>
                  <a:cubicBezTo>
                    <a:pt x="968" y="8691"/>
                    <a:pt x="979" y="8735"/>
                    <a:pt x="990" y="8780"/>
                  </a:cubicBezTo>
                  <a:cubicBezTo>
                    <a:pt x="1013" y="8870"/>
                    <a:pt x="1036" y="8961"/>
                    <a:pt x="1059" y="9053"/>
                  </a:cubicBezTo>
                  <a:cubicBezTo>
                    <a:pt x="1106" y="9239"/>
                    <a:pt x="1151" y="9424"/>
                    <a:pt x="1200" y="9612"/>
                  </a:cubicBezTo>
                  <a:cubicBezTo>
                    <a:pt x="1462" y="9569"/>
                    <a:pt x="1728" y="9525"/>
                    <a:pt x="1997" y="9480"/>
                  </a:cubicBezTo>
                  <a:cubicBezTo>
                    <a:pt x="2064" y="9467"/>
                    <a:pt x="2133" y="9457"/>
                    <a:pt x="2202" y="9445"/>
                  </a:cubicBezTo>
                  <a:cubicBezTo>
                    <a:pt x="2242" y="9438"/>
                    <a:pt x="2284" y="9432"/>
                    <a:pt x="2325" y="9427"/>
                  </a:cubicBezTo>
                  <a:cubicBezTo>
                    <a:pt x="2401" y="9414"/>
                    <a:pt x="2477" y="9402"/>
                    <a:pt x="2553" y="9390"/>
                  </a:cubicBezTo>
                  <a:cubicBezTo>
                    <a:pt x="2859" y="9342"/>
                    <a:pt x="3174" y="9290"/>
                    <a:pt x="3496" y="9240"/>
                  </a:cubicBezTo>
                  <a:cubicBezTo>
                    <a:pt x="4139" y="9136"/>
                    <a:pt x="4810" y="9025"/>
                    <a:pt x="5506" y="8907"/>
                  </a:cubicBezTo>
                  <a:cubicBezTo>
                    <a:pt x="6897" y="8670"/>
                    <a:pt x="8384" y="8407"/>
                    <a:pt x="9922" y="8123"/>
                  </a:cubicBezTo>
                  <a:cubicBezTo>
                    <a:pt x="10916" y="7941"/>
                    <a:pt x="11931" y="7742"/>
                    <a:pt x="12958" y="7533"/>
                  </a:cubicBezTo>
                  <a:cubicBezTo>
                    <a:pt x="13472" y="7428"/>
                    <a:pt x="13988" y="7322"/>
                    <a:pt x="14507" y="7214"/>
                  </a:cubicBezTo>
                  <a:cubicBezTo>
                    <a:pt x="14637" y="7187"/>
                    <a:pt x="14766" y="7158"/>
                    <a:pt x="14896" y="7131"/>
                  </a:cubicBezTo>
                  <a:cubicBezTo>
                    <a:pt x="15029" y="7103"/>
                    <a:pt x="15166" y="7074"/>
                    <a:pt x="15308" y="7037"/>
                  </a:cubicBezTo>
                  <a:cubicBezTo>
                    <a:pt x="15448" y="7001"/>
                    <a:pt x="15593" y="6958"/>
                    <a:pt x="15741" y="6903"/>
                  </a:cubicBezTo>
                  <a:cubicBezTo>
                    <a:pt x="15889" y="6848"/>
                    <a:pt x="16038" y="6780"/>
                    <a:pt x="16185" y="6693"/>
                  </a:cubicBezTo>
                  <a:cubicBezTo>
                    <a:pt x="16331" y="6605"/>
                    <a:pt x="16474" y="6497"/>
                    <a:pt x="16600" y="6370"/>
                  </a:cubicBezTo>
                  <a:cubicBezTo>
                    <a:pt x="16726" y="6244"/>
                    <a:pt x="16834" y="6099"/>
                    <a:pt x="16920" y="5944"/>
                  </a:cubicBezTo>
                  <a:cubicBezTo>
                    <a:pt x="17006" y="5790"/>
                    <a:pt x="17069" y="5626"/>
                    <a:pt x="17112" y="5464"/>
                  </a:cubicBezTo>
                  <a:cubicBezTo>
                    <a:pt x="17155" y="5301"/>
                    <a:pt x="17178" y="5137"/>
                    <a:pt x="17188" y="4979"/>
                  </a:cubicBezTo>
                  <a:cubicBezTo>
                    <a:pt x="17205" y="4660"/>
                    <a:pt x="17170" y="4356"/>
                    <a:pt x="17108" y="4068"/>
                  </a:cubicBezTo>
                  <a:cubicBezTo>
                    <a:pt x="17045" y="3779"/>
                    <a:pt x="16956" y="3504"/>
                    <a:pt x="16846" y="3241"/>
                  </a:cubicBezTo>
                  <a:cubicBezTo>
                    <a:pt x="16819" y="3176"/>
                    <a:pt x="16790" y="3110"/>
                    <a:pt x="16762" y="3047"/>
                  </a:cubicBezTo>
                  <a:lnTo>
                    <a:pt x="16676" y="2863"/>
                  </a:lnTo>
                  <a:cubicBezTo>
                    <a:pt x="16618" y="2743"/>
                    <a:pt x="16561" y="2624"/>
                    <a:pt x="16505" y="2505"/>
                  </a:cubicBezTo>
                  <a:cubicBezTo>
                    <a:pt x="16393" y="2272"/>
                    <a:pt x="16286" y="2042"/>
                    <a:pt x="16196" y="1816"/>
                  </a:cubicBezTo>
                  <a:cubicBezTo>
                    <a:pt x="16107" y="1588"/>
                    <a:pt x="16034" y="1362"/>
                    <a:pt x="15994" y="1140"/>
                  </a:cubicBezTo>
                  <a:cubicBezTo>
                    <a:pt x="15989" y="1112"/>
                    <a:pt x="15983" y="1083"/>
                    <a:pt x="15979" y="1056"/>
                  </a:cubicBezTo>
                  <a:lnTo>
                    <a:pt x="15968" y="958"/>
                  </a:lnTo>
                  <a:cubicBezTo>
                    <a:pt x="15964" y="935"/>
                    <a:pt x="15964" y="909"/>
                    <a:pt x="15963" y="883"/>
                  </a:cubicBezTo>
                  <a:lnTo>
                    <a:pt x="15962" y="846"/>
                  </a:lnTo>
                  <a:cubicBezTo>
                    <a:pt x="15962" y="833"/>
                    <a:pt x="15963" y="819"/>
                    <a:pt x="15964" y="806"/>
                  </a:cubicBezTo>
                  <a:lnTo>
                    <a:pt x="15975" y="647"/>
                  </a:lnTo>
                  <a:cubicBezTo>
                    <a:pt x="15979" y="544"/>
                    <a:pt x="15995" y="432"/>
                    <a:pt x="16006" y="324"/>
                  </a:cubicBezTo>
                  <a:lnTo>
                    <a:pt x="16016" y="244"/>
                  </a:lnTo>
                  <a:lnTo>
                    <a:pt x="16026" y="168"/>
                  </a:lnTo>
                  <a:lnTo>
                    <a:pt x="16046" y="14"/>
                  </a:lnTo>
                  <a:lnTo>
                    <a:pt x="160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2"/>
            <p:cNvSpPr/>
            <p:nvPr/>
          </p:nvSpPr>
          <p:spPr>
            <a:xfrm>
              <a:off x="2173425" y="1525850"/>
              <a:ext cx="200" cy="25"/>
            </a:xfrm>
            <a:custGeom>
              <a:avLst/>
              <a:gdLst/>
              <a:ahLst/>
              <a:cxnLst/>
              <a:rect l="l" t="t" r="r" b="b"/>
              <a:pathLst>
                <a:path w="8" h="1" extrusionOk="0">
                  <a:moveTo>
                    <a:pt x="7" y="0"/>
                  </a:moveTo>
                  <a:cubicBezTo>
                    <a:pt x="6" y="0"/>
                    <a:pt x="5" y="0"/>
                    <a:pt x="1" y="1"/>
                  </a:cubicBezTo>
                  <a:cubicBezTo>
                    <a:pt x="4" y="1"/>
                    <a:pt x="8"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2"/>
            <p:cNvSpPr/>
            <p:nvPr/>
          </p:nvSpPr>
          <p:spPr>
            <a:xfrm>
              <a:off x="2159975" y="1520275"/>
              <a:ext cx="474075" cy="443125"/>
            </a:xfrm>
            <a:custGeom>
              <a:avLst/>
              <a:gdLst/>
              <a:ahLst/>
              <a:cxnLst/>
              <a:rect l="l" t="t" r="r" b="b"/>
              <a:pathLst>
                <a:path w="18963" h="17725" extrusionOk="0">
                  <a:moveTo>
                    <a:pt x="11770" y="757"/>
                  </a:moveTo>
                  <a:lnTo>
                    <a:pt x="11770" y="757"/>
                  </a:lnTo>
                  <a:cubicBezTo>
                    <a:pt x="11737" y="1219"/>
                    <a:pt x="11818" y="2011"/>
                    <a:pt x="11988" y="2980"/>
                  </a:cubicBezTo>
                  <a:cubicBezTo>
                    <a:pt x="11922" y="3000"/>
                    <a:pt x="11860" y="3017"/>
                    <a:pt x="11807" y="3031"/>
                  </a:cubicBezTo>
                  <a:cubicBezTo>
                    <a:pt x="10637" y="3322"/>
                    <a:pt x="9578" y="3504"/>
                    <a:pt x="8632" y="3657"/>
                  </a:cubicBezTo>
                  <a:cubicBezTo>
                    <a:pt x="8253" y="2161"/>
                    <a:pt x="8080" y="1809"/>
                    <a:pt x="7773" y="1797"/>
                  </a:cubicBezTo>
                  <a:cubicBezTo>
                    <a:pt x="8987" y="1479"/>
                    <a:pt x="10221" y="1154"/>
                    <a:pt x="11360" y="859"/>
                  </a:cubicBezTo>
                  <a:cubicBezTo>
                    <a:pt x="11497" y="823"/>
                    <a:pt x="11635" y="789"/>
                    <a:pt x="11770" y="757"/>
                  </a:cubicBezTo>
                  <a:close/>
                  <a:moveTo>
                    <a:pt x="7473" y="1876"/>
                  </a:moveTo>
                  <a:lnTo>
                    <a:pt x="7473" y="1876"/>
                  </a:lnTo>
                  <a:cubicBezTo>
                    <a:pt x="7311" y="2067"/>
                    <a:pt x="7340" y="2807"/>
                    <a:pt x="7507" y="3841"/>
                  </a:cubicBezTo>
                  <a:cubicBezTo>
                    <a:pt x="7119" y="3908"/>
                    <a:pt x="6755" y="3975"/>
                    <a:pt x="6415" y="4054"/>
                  </a:cubicBezTo>
                  <a:cubicBezTo>
                    <a:pt x="5838" y="4187"/>
                    <a:pt x="5321" y="4305"/>
                    <a:pt x="4862" y="4411"/>
                  </a:cubicBezTo>
                  <a:cubicBezTo>
                    <a:pt x="4583" y="3401"/>
                    <a:pt x="4412" y="2926"/>
                    <a:pt x="4232" y="2727"/>
                  </a:cubicBezTo>
                  <a:cubicBezTo>
                    <a:pt x="4932" y="2545"/>
                    <a:pt x="5691" y="2345"/>
                    <a:pt x="6480" y="2137"/>
                  </a:cubicBezTo>
                  <a:cubicBezTo>
                    <a:pt x="6807" y="2051"/>
                    <a:pt x="7139" y="1964"/>
                    <a:pt x="7473" y="1876"/>
                  </a:cubicBezTo>
                  <a:close/>
                  <a:moveTo>
                    <a:pt x="3602" y="2893"/>
                  </a:moveTo>
                  <a:cubicBezTo>
                    <a:pt x="3546" y="3225"/>
                    <a:pt x="3605" y="3859"/>
                    <a:pt x="3754" y="4671"/>
                  </a:cubicBezTo>
                  <a:cubicBezTo>
                    <a:pt x="2302" y="5018"/>
                    <a:pt x="1650" y="5210"/>
                    <a:pt x="1383" y="5414"/>
                  </a:cubicBezTo>
                  <a:cubicBezTo>
                    <a:pt x="1366" y="5367"/>
                    <a:pt x="1349" y="5322"/>
                    <a:pt x="1333" y="5278"/>
                  </a:cubicBezTo>
                  <a:cubicBezTo>
                    <a:pt x="994" y="4382"/>
                    <a:pt x="769" y="3898"/>
                    <a:pt x="594" y="3647"/>
                  </a:cubicBezTo>
                  <a:cubicBezTo>
                    <a:pt x="676" y="3632"/>
                    <a:pt x="806" y="3602"/>
                    <a:pt x="978" y="3563"/>
                  </a:cubicBezTo>
                  <a:cubicBezTo>
                    <a:pt x="1289" y="3488"/>
                    <a:pt x="1736" y="3376"/>
                    <a:pt x="2284" y="3236"/>
                  </a:cubicBezTo>
                  <a:cubicBezTo>
                    <a:pt x="2676" y="3135"/>
                    <a:pt x="3120" y="3020"/>
                    <a:pt x="3602" y="2893"/>
                  </a:cubicBezTo>
                  <a:close/>
                  <a:moveTo>
                    <a:pt x="12083" y="3501"/>
                  </a:moveTo>
                  <a:cubicBezTo>
                    <a:pt x="12182" y="4006"/>
                    <a:pt x="12298" y="4547"/>
                    <a:pt x="12431" y="5103"/>
                  </a:cubicBezTo>
                  <a:cubicBezTo>
                    <a:pt x="12534" y="5537"/>
                    <a:pt x="12661" y="5982"/>
                    <a:pt x="12799" y="6428"/>
                  </a:cubicBezTo>
                  <a:cubicBezTo>
                    <a:pt x="12608" y="6487"/>
                    <a:pt x="12440" y="6534"/>
                    <a:pt x="12311" y="6565"/>
                  </a:cubicBezTo>
                  <a:cubicBezTo>
                    <a:pt x="11252" y="6809"/>
                    <a:pt x="10291" y="6952"/>
                    <a:pt x="9428" y="7070"/>
                  </a:cubicBezTo>
                  <a:cubicBezTo>
                    <a:pt x="9391" y="6873"/>
                    <a:pt x="9353" y="6686"/>
                    <a:pt x="9310" y="6507"/>
                  </a:cubicBezTo>
                  <a:cubicBezTo>
                    <a:pt x="9128" y="5728"/>
                    <a:pt x="8975" y="5075"/>
                    <a:pt x="8844" y="4526"/>
                  </a:cubicBezTo>
                  <a:cubicBezTo>
                    <a:pt x="9589" y="4274"/>
                    <a:pt x="10331" y="4019"/>
                    <a:pt x="11046" y="3808"/>
                  </a:cubicBezTo>
                  <a:cubicBezTo>
                    <a:pt x="11403" y="3703"/>
                    <a:pt x="11750" y="3600"/>
                    <a:pt x="12083" y="3501"/>
                  </a:cubicBezTo>
                  <a:close/>
                  <a:moveTo>
                    <a:pt x="7705" y="4906"/>
                  </a:moveTo>
                  <a:cubicBezTo>
                    <a:pt x="7805" y="5379"/>
                    <a:pt x="7923" y="5886"/>
                    <a:pt x="8059" y="6410"/>
                  </a:cubicBezTo>
                  <a:cubicBezTo>
                    <a:pt x="8128" y="6680"/>
                    <a:pt x="8207" y="6954"/>
                    <a:pt x="8293" y="7229"/>
                  </a:cubicBezTo>
                  <a:cubicBezTo>
                    <a:pt x="7938" y="7282"/>
                    <a:pt x="7605" y="7336"/>
                    <a:pt x="7295" y="7401"/>
                  </a:cubicBezTo>
                  <a:cubicBezTo>
                    <a:pt x="6700" y="7524"/>
                    <a:pt x="6174" y="7635"/>
                    <a:pt x="5715" y="7732"/>
                  </a:cubicBezTo>
                  <a:cubicBezTo>
                    <a:pt x="5682" y="7581"/>
                    <a:pt x="5647" y="7435"/>
                    <a:pt x="5610" y="7293"/>
                  </a:cubicBezTo>
                  <a:cubicBezTo>
                    <a:pt x="5443" y="6637"/>
                    <a:pt x="5298" y="6069"/>
                    <a:pt x="5172" y="5579"/>
                  </a:cubicBezTo>
                  <a:cubicBezTo>
                    <a:pt x="5527" y="5499"/>
                    <a:pt x="5895" y="5412"/>
                    <a:pt x="6271" y="5320"/>
                  </a:cubicBezTo>
                  <a:cubicBezTo>
                    <a:pt x="6742" y="5203"/>
                    <a:pt x="7222" y="5061"/>
                    <a:pt x="7705" y="4906"/>
                  </a:cubicBezTo>
                  <a:close/>
                  <a:moveTo>
                    <a:pt x="3996" y="5820"/>
                  </a:moveTo>
                  <a:cubicBezTo>
                    <a:pt x="4099" y="6262"/>
                    <a:pt x="4219" y="6734"/>
                    <a:pt x="4356" y="7220"/>
                  </a:cubicBezTo>
                  <a:cubicBezTo>
                    <a:pt x="4426" y="7469"/>
                    <a:pt x="4502" y="7721"/>
                    <a:pt x="4587" y="7974"/>
                  </a:cubicBezTo>
                  <a:cubicBezTo>
                    <a:pt x="3204" y="8281"/>
                    <a:pt x="2683" y="8449"/>
                    <a:pt x="2522" y="8672"/>
                  </a:cubicBezTo>
                  <a:cubicBezTo>
                    <a:pt x="2164" y="7609"/>
                    <a:pt x="1870" y="6755"/>
                    <a:pt x="1624" y="6072"/>
                  </a:cubicBezTo>
                  <a:lnTo>
                    <a:pt x="1624" y="6072"/>
                  </a:lnTo>
                  <a:cubicBezTo>
                    <a:pt x="1695" y="6078"/>
                    <a:pt x="1775" y="6082"/>
                    <a:pt x="1863" y="6082"/>
                  </a:cubicBezTo>
                  <a:cubicBezTo>
                    <a:pt x="2351" y="6082"/>
                    <a:pt x="3098" y="5986"/>
                    <a:pt x="3996" y="5820"/>
                  </a:cubicBezTo>
                  <a:close/>
                  <a:moveTo>
                    <a:pt x="14004" y="10251"/>
                  </a:moveTo>
                  <a:cubicBezTo>
                    <a:pt x="14009" y="10269"/>
                    <a:pt x="14013" y="10286"/>
                    <a:pt x="14019" y="10305"/>
                  </a:cubicBezTo>
                  <a:cubicBezTo>
                    <a:pt x="13962" y="10316"/>
                    <a:pt x="13900" y="10332"/>
                    <a:pt x="13836" y="10346"/>
                  </a:cubicBezTo>
                  <a:cubicBezTo>
                    <a:pt x="13897" y="10316"/>
                    <a:pt x="13955" y="10284"/>
                    <a:pt x="14004" y="10251"/>
                  </a:cubicBezTo>
                  <a:close/>
                  <a:moveTo>
                    <a:pt x="12960" y="6937"/>
                  </a:moveTo>
                  <a:cubicBezTo>
                    <a:pt x="13257" y="7855"/>
                    <a:pt x="13581" y="8779"/>
                    <a:pt x="13834" y="9660"/>
                  </a:cubicBezTo>
                  <a:cubicBezTo>
                    <a:pt x="13870" y="9785"/>
                    <a:pt x="13906" y="9909"/>
                    <a:pt x="13940" y="10032"/>
                  </a:cubicBezTo>
                  <a:cubicBezTo>
                    <a:pt x="13728" y="10101"/>
                    <a:pt x="13387" y="10237"/>
                    <a:pt x="13014" y="10387"/>
                  </a:cubicBezTo>
                  <a:cubicBezTo>
                    <a:pt x="12405" y="10632"/>
                    <a:pt x="11711" y="10914"/>
                    <a:pt x="11356" y="11007"/>
                  </a:cubicBezTo>
                  <a:cubicBezTo>
                    <a:pt x="10957" y="11109"/>
                    <a:pt x="10576" y="11191"/>
                    <a:pt x="10210" y="11260"/>
                  </a:cubicBezTo>
                  <a:cubicBezTo>
                    <a:pt x="9900" y="10014"/>
                    <a:pt x="9736" y="8907"/>
                    <a:pt x="9580" y="7947"/>
                  </a:cubicBezTo>
                  <a:cubicBezTo>
                    <a:pt x="10265" y="7723"/>
                    <a:pt x="10947" y="7498"/>
                    <a:pt x="11604" y="7315"/>
                  </a:cubicBezTo>
                  <a:cubicBezTo>
                    <a:pt x="12076" y="7184"/>
                    <a:pt x="12533" y="7056"/>
                    <a:pt x="12960" y="6937"/>
                  </a:cubicBezTo>
                  <a:close/>
                  <a:moveTo>
                    <a:pt x="8629" y="8250"/>
                  </a:moveTo>
                  <a:cubicBezTo>
                    <a:pt x="8922" y="9092"/>
                    <a:pt x="9238" y="9935"/>
                    <a:pt x="9486" y="10743"/>
                  </a:cubicBezTo>
                  <a:cubicBezTo>
                    <a:pt x="9550" y="10950"/>
                    <a:pt x="9612" y="11154"/>
                    <a:pt x="9674" y="11354"/>
                  </a:cubicBezTo>
                  <a:cubicBezTo>
                    <a:pt x="8761" y="11502"/>
                    <a:pt x="7965" y="11585"/>
                    <a:pt x="7306" y="11739"/>
                  </a:cubicBezTo>
                  <a:cubicBezTo>
                    <a:pt x="7044" y="11797"/>
                    <a:pt x="6800" y="11853"/>
                    <a:pt x="6571" y="11906"/>
                  </a:cubicBezTo>
                  <a:cubicBezTo>
                    <a:pt x="6279" y="10795"/>
                    <a:pt x="6101" y="9794"/>
                    <a:pt x="5941" y="8913"/>
                  </a:cubicBezTo>
                  <a:cubicBezTo>
                    <a:pt x="6330" y="8837"/>
                    <a:pt x="6738" y="8751"/>
                    <a:pt x="7157" y="8654"/>
                  </a:cubicBezTo>
                  <a:cubicBezTo>
                    <a:pt x="7640" y="8543"/>
                    <a:pt x="8133" y="8403"/>
                    <a:pt x="8629" y="8250"/>
                  </a:cubicBezTo>
                  <a:close/>
                  <a:moveTo>
                    <a:pt x="4979" y="9085"/>
                  </a:moveTo>
                  <a:cubicBezTo>
                    <a:pt x="5285" y="9910"/>
                    <a:pt x="5612" y="10739"/>
                    <a:pt x="5873" y="11531"/>
                  </a:cubicBezTo>
                  <a:cubicBezTo>
                    <a:pt x="5927" y="11701"/>
                    <a:pt x="5982" y="11868"/>
                    <a:pt x="6036" y="12031"/>
                  </a:cubicBezTo>
                  <a:cubicBezTo>
                    <a:pt x="4950" y="12283"/>
                    <a:pt x="4300" y="12442"/>
                    <a:pt x="3923" y="12587"/>
                  </a:cubicBezTo>
                  <a:cubicBezTo>
                    <a:pt x="3891" y="12599"/>
                    <a:pt x="3859" y="12612"/>
                    <a:pt x="3830" y="12625"/>
                  </a:cubicBezTo>
                  <a:cubicBezTo>
                    <a:pt x="3825" y="12610"/>
                    <a:pt x="3821" y="12595"/>
                    <a:pt x="3815" y="12580"/>
                  </a:cubicBezTo>
                  <a:cubicBezTo>
                    <a:pt x="3408" y="11337"/>
                    <a:pt x="3053" y="10259"/>
                    <a:pt x="2741" y="9327"/>
                  </a:cubicBezTo>
                  <a:cubicBezTo>
                    <a:pt x="2729" y="9292"/>
                    <a:pt x="2719" y="9257"/>
                    <a:pt x="2707" y="9222"/>
                  </a:cubicBezTo>
                  <a:lnTo>
                    <a:pt x="2707" y="9222"/>
                  </a:lnTo>
                  <a:cubicBezTo>
                    <a:pt x="2827" y="9251"/>
                    <a:pt x="2993" y="9265"/>
                    <a:pt x="3198" y="9265"/>
                  </a:cubicBezTo>
                  <a:cubicBezTo>
                    <a:pt x="3636" y="9265"/>
                    <a:pt x="4253" y="9201"/>
                    <a:pt x="4979" y="9085"/>
                  </a:cubicBezTo>
                  <a:close/>
                  <a:moveTo>
                    <a:pt x="13405" y="529"/>
                  </a:moveTo>
                  <a:cubicBezTo>
                    <a:pt x="13430" y="529"/>
                    <a:pt x="13455" y="530"/>
                    <a:pt x="13479" y="530"/>
                  </a:cubicBezTo>
                  <a:cubicBezTo>
                    <a:pt x="13795" y="536"/>
                    <a:pt x="14084" y="582"/>
                    <a:pt x="14333" y="663"/>
                  </a:cubicBezTo>
                  <a:cubicBezTo>
                    <a:pt x="14584" y="744"/>
                    <a:pt x="14795" y="857"/>
                    <a:pt x="14965" y="982"/>
                  </a:cubicBezTo>
                  <a:cubicBezTo>
                    <a:pt x="15198" y="1154"/>
                    <a:pt x="15395" y="1373"/>
                    <a:pt x="15553" y="1621"/>
                  </a:cubicBezTo>
                  <a:cubicBezTo>
                    <a:pt x="15712" y="1869"/>
                    <a:pt x="15834" y="2142"/>
                    <a:pt x="15933" y="2426"/>
                  </a:cubicBezTo>
                  <a:cubicBezTo>
                    <a:pt x="16031" y="2710"/>
                    <a:pt x="16108" y="3002"/>
                    <a:pt x="16170" y="3297"/>
                  </a:cubicBezTo>
                  <a:cubicBezTo>
                    <a:pt x="16235" y="3595"/>
                    <a:pt x="16286" y="3891"/>
                    <a:pt x="16339" y="4193"/>
                  </a:cubicBezTo>
                  <a:cubicBezTo>
                    <a:pt x="16548" y="5392"/>
                    <a:pt x="16747" y="6551"/>
                    <a:pt x="16933" y="7667"/>
                  </a:cubicBezTo>
                  <a:cubicBezTo>
                    <a:pt x="17120" y="8783"/>
                    <a:pt x="17297" y="9859"/>
                    <a:pt x="17465" y="10889"/>
                  </a:cubicBezTo>
                  <a:cubicBezTo>
                    <a:pt x="17548" y="11403"/>
                    <a:pt x="17630" y="11907"/>
                    <a:pt x="17710" y="12400"/>
                  </a:cubicBezTo>
                  <a:cubicBezTo>
                    <a:pt x="17749" y="12646"/>
                    <a:pt x="17789" y="12890"/>
                    <a:pt x="17828" y="13131"/>
                  </a:cubicBezTo>
                  <a:cubicBezTo>
                    <a:pt x="17833" y="13160"/>
                    <a:pt x="17837" y="13191"/>
                    <a:pt x="17843" y="13221"/>
                  </a:cubicBezTo>
                  <a:lnTo>
                    <a:pt x="17849" y="13263"/>
                  </a:lnTo>
                  <a:lnTo>
                    <a:pt x="17850" y="13276"/>
                  </a:lnTo>
                  <a:cubicBezTo>
                    <a:pt x="17851" y="13293"/>
                    <a:pt x="17855" y="13311"/>
                    <a:pt x="17856" y="13329"/>
                  </a:cubicBezTo>
                  <a:cubicBezTo>
                    <a:pt x="17859" y="13361"/>
                    <a:pt x="17862" y="13393"/>
                    <a:pt x="17865" y="13425"/>
                  </a:cubicBezTo>
                  <a:cubicBezTo>
                    <a:pt x="17816" y="13433"/>
                    <a:pt x="17765" y="13441"/>
                    <a:pt x="17717" y="13449"/>
                  </a:cubicBezTo>
                  <a:lnTo>
                    <a:pt x="17710" y="13451"/>
                  </a:lnTo>
                  <a:lnTo>
                    <a:pt x="17705" y="13451"/>
                  </a:lnTo>
                  <a:cubicBezTo>
                    <a:pt x="17704" y="13451"/>
                    <a:pt x="17704" y="13451"/>
                    <a:pt x="17698" y="13452"/>
                  </a:cubicBezTo>
                  <a:lnTo>
                    <a:pt x="17633" y="13465"/>
                  </a:lnTo>
                  <a:cubicBezTo>
                    <a:pt x="17590" y="13475"/>
                    <a:pt x="17548" y="13484"/>
                    <a:pt x="17506" y="13492"/>
                  </a:cubicBezTo>
                  <a:cubicBezTo>
                    <a:pt x="17421" y="13511"/>
                    <a:pt x="17336" y="13528"/>
                    <a:pt x="17252" y="13548"/>
                  </a:cubicBezTo>
                  <a:cubicBezTo>
                    <a:pt x="16916" y="13620"/>
                    <a:pt x="16586" y="13691"/>
                    <a:pt x="16260" y="13760"/>
                  </a:cubicBezTo>
                  <a:cubicBezTo>
                    <a:pt x="16090" y="13797"/>
                    <a:pt x="15922" y="13834"/>
                    <a:pt x="15755" y="13870"/>
                  </a:cubicBezTo>
                  <a:cubicBezTo>
                    <a:pt x="15635" y="13365"/>
                    <a:pt x="14788" y="11188"/>
                    <a:pt x="14595" y="10384"/>
                  </a:cubicBezTo>
                  <a:cubicBezTo>
                    <a:pt x="14258" y="8971"/>
                    <a:pt x="14095" y="7726"/>
                    <a:pt x="13936" y="6659"/>
                  </a:cubicBezTo>
                  <a:cubicBezTo>
                    <a:pt x="15202" y="6297"/>
                    <a:pt x="16040" y="6035"/>
                    <a:pt x="16023" y="5958"/>
                  </a:cubicBezTo>
                  <a:cubicBezTo>
                    <a:pt x="15987" y="5799"/>
                    <a:pt x="15900" y="5752"/>
                    <a:pt x="15783" y="5752"/>
                  </a:cubicBezTo>
                  <a:cubicBezTo>
                    <a:pt x="15675" y="5752"/>
                    <a:pt x="15541" y="5792"/>
                    <a:pt x="15396" y="5821"/>
                  </a:cubicBezTo>
                  <a:cubicBezTo>
                    <a:pt x="15659" y="5712"/>
                    <a:pt x="15848" y="5582"/>
                    <a:pt x="15818" y="5449"/>
                  </a:cubicBezTo>
                  <a:cubicBezTo>
                    <a:pt x="15817" y="5444"/>
                    <a:pt x="15809" y="5441"/>
                    <a:pt x="15797" y="5441"/>
                  </a:cubicBezTo>
                  <a:cubicBezTo>
                    <a:pt x="15646" y="5441"/>
                    <a:pt x="14735" y="5772"/>
                    <a:pt x="13847" y="6080"/>
                  </a:cubicBezTo>
                  <a:cubicBezTo>
                    <a:pt x="13798" y="5784"/>
                    <a:pt x="13747" y="5504"/>
                    <a:pt x="13691" y="5239"/>
                  </a:cubicBezTo>
                  <a:cubicBezTo>
                    <a:pt x="13514" y="4422"/>
                    <a:pt x="13364" y="3736"/>
                    <a:pt x="13236" y="3161"/>
                  </a:cubicBezTo>
                  <a:cubicBezTo>
                    <a:pt x="14773" y="2700"/>
                    <a:pt x="15818" y="2367"/>
                    <a:pt x="15795" y="2284"/>
                  </a:cubicBezTo>
                  <a:cubicBezTo>
                    <a:pt x="15757" y="2133"/>
                    <a:pt x="15671" y="2086"/>
                    <a:pt x="15554" y="2086"/>
                  </a:cubicBezTo>
                  <a:cubicBezTo>
                    <a:pt x="15435" y="2086"/>
                    <a:pt x="15285" y="2134"/>
                    <a:pt x="15122" y="2169"/>
                  </a:cubicBezTo>
                  <a:cubicBezTo>
                    <a:pt x="15405" y="2051"/>
                    <a:pt x="15607" y="1914"/>
                    <a:pt x="15574" y="1780"/>
                  </a:cubicBezTo>
                  <a:cubicBezTo>
                    <a:pt x="15573" y="1776"/>
                    <a:pt x="15566" y="1774"/>
                    <a:pt x="15555" y="1774"/>
                  </a:cubicBezTo>
                  <a:cubicBezTo>
                    <a:pt x="15388" y="1774"/>
                    <a:pt x="14171" y="2236"/>
                    <a:pt x="13112" y="2610"/>
                  </a:cubicBezTo>
                  <a:cubicBezTo>
                    <a:pt x="12863" y="1518"/>
                    <a:pt x="12699" y="918"/>
                    <a:pt x="12543" y="603"/>
                  </a:cubicBezTo>
                  <a:cubicBezTo>
                    <a:pt x="12842" y="556"/>
                    <a:pt x="13133" y="529"/>
                    <a:pt x="13405" y="529"/>
                  </a:cubicBezTo>
                  <a:close/>
                  <a:moveTo>
                    <a:pt x="15381" y="13544"/>
                  </a:moveTo>
                  <a:lnTo>
                    <a:pt x="15381" y="13544"/>
                  </a:lnTo>
                  <a:cubicBezTo>
                    <a:pt x="15445" y="13699"/>
                    <a:pt x="15517" y="13829"/>
                    <a:pt x="15590" y="13905"/>
                  </a:cubicBezTo>
                  <a:cubicBezTo>
                    <a:pt x="15545" y="13915"/>
                    <a:pt x="15501" y="13926"/>
                    <a:pt x="15455" y="13935"/>
                  </a:cubicBezTo>
                  <a:cubicBezTo>
                    <a:pt x="15454" y="13825"/>
                    <a:pt x="15412" y="13689"/>
                    <a:pt x="15381" y="13544"/>
                  </a:cubicBezTo>
                  <a:close/>
                  <a:moveTo>
                    <a:pt x="14115" y="10645"/>
                  </a:moveTo>
                  <a:cubicBezTo>
                    <a:pt x="14577" y="12255"/>
                    <a:pt x="14953" y="13540"/>
                    <a:pt x="15142" y="14004"/>
                  </a:cubicBezTo>
                  <a:cubicBezTo>
                    <a:pt x="14884" y="14059"/>
                    <a:pt x="14632" y="14114"/>
                    <a:pt x="14381" y="14169"/>
                  </a:cubicBezTo>
                  <a:cubicBezTo>
                    <a:pt x="13347" y="14392"/>
                    <a:pt x="12372" y="14608"/>
                    <a:pt x="11441" y="14821"/>
                  </a:cubicBezTo>
                  <a:cubicBezTo>
                    <a:pt x="11469" y="14677"/>
                    <a:pt x="10742" y="12917"/>
                    <a:pt x="10391" y="11880"/>
                  </a:cubicBezTo>
                  <a:cubicBezTo>
                    <a:pt x="10538" y="11830"/>
                    <a:pt x="10683" y="11781"/>
                    <a:pt x="10826" y="11734"/>
                  </a:cubicBezTo>
                  <a:cubicBezTo>
                    <a:pt x="11809" y="11421"/>
                    <a:pt x="12698" y="11139"/>
                    <a:pt x="13339" y="10924"/>
                  </a:cubicBezTo>
                  <a:cubicBezTo>
                    <a:pt x="13673" y="10812"/>
                    <a:pt x="13939" y="10718"/>
                    <a:pt x="14115" y="10645"/>
                  </a:cubicBezTo>
                  <a:close/>
                  <a:moveTo>
                    <a:pt x="11055" y="14425"/>
                  </a:moveTo>
                  <a:lnTo>
                    <a:pt x="11055" y="14425"/>
                  </a:lnTo>
                  <a:cubicBezTo>
                    <a:pt x="11156" y="14651"/>
                    <a:pt x="11271" y="14818"/>
                    <a:pt x="11388" y="14832"/>
                  </a:cubicBezTo>
                  <a:cubicBezTo>
                    <a:pt x="11297" y="14853"/>
                    <a:pt x="11209" y="14872"/>
                    <a:pt x="11120" y="14894"/>
                  </a:cubicBezTo>
                  <a:cubicBezTo>
                    <a:pt x="11157" y="14778"/>
                    <a:pt x="11097" y="14610"/>
                    <a:pt x="11055" y="14425"/>
                  </a:cubicBezTo>
                  <a:close/>
                  <a:moveTo>
                    <a:pt x="9891" y="12063"/>
                  </a:moveTo>
                  <a:cubicBezTo>
                    <a:pt x="10341" y="13522"/>
                    <a:pt x="10697" y="14639"/>
                    <a:pt x="10858" y="14956"/>
                  </a:cubicBezTo>
                  <a:cubicBezTo>
                    <a:pt x="9696" y="15223"/>
                    <a:pt x="8599" y="15477"/>
                    <a:pt x="7565" y="15715"/>
                  </a:cubicBezTo>
                  <a:cubicBezTo>
                    <a:pt x="7648" y="15597"/>
                    <a:pt x="7570" y="15407"/>
                    <a:pt x="7516" y="15190"/>
                  </a:cubicBezTo>
                  <a:lnTo>
                    <a:pt x="7516" y="15190"/>
                  </a:lnTo>
                  <a:cubicBezTo>
                    <a:pt x="7625" y="15423"/>
                    <a:pt x="7750" y="15593"/>
                    <a:pt x="7870" y="15593"/>
                  </a:cubicBezTo>
                  <a:cubicBezTo>
                    <a:pt x="7882" y="15593"/>
                    <a:pt x="7893" y="15592"/>
                    <a:pt x="7904" y="15589"/>
                  </a:cubicBezTo>
                  <a:cubicBezTo>
                    <a:pt x="7982" y="15566"/>
                    <a:pt x="7360" y="14129"/>
                    <a:pt x="6950" y="13056"/>
                  </a:cubicBezTo>
                  <a:cubicBezTo>
                    <a:pt x="7059" y="13029"/>
                    <a:pt x="7168" y="13002"/>
                    <a:pt x="7279" y="12972"/>
                  </a:cubicBezTo>
                  <a:cubicBezTo>
                    <a:pt x="8134" y="12751"/>
                    <a:pt x="9024" y="12386"/>
                    <a:pt x="9891" y="12063"/>
                  </a:cubicBezTo>
                  <a:close/>
                  <a:moveTo>
                    <a:pt x="6416" y="13178"/>
                  </a:moveTo>
                  <a:cubicBezTo>
                    <a:pt x="6866" y="14534"/>
                    <a:pt x="7213" y="15536"/>
                    <a:pt x="7355" y="15764"/>
                  </a:cubicBezTo>
                  <a:cubicBezTo>
                    <a:pt x="6876" y="15876"/>
                    <a:pt x="6411" y="15983"/>
                    <a:pt x="5960" y="16086"/>
                  </a:cubicBezTo>
                  <a:cubicBezTo>
                    <a:pt x="5707" y="16145"/>
                    <a:pt x="5458" y="16202"/>
                    <a:pt x="5213" y="16260"/>
                  </a:cubicBezTo>
                  <a:cubicBezTo>
                    <a:pt x="5157" y="16273"/>
                    <a:pt x="5100" y="16285"/>
                    <a:pt x="5045" y="16299"/>
                  </a:cubicBezTo>
                  <a:lnTo>
                    <a:pt x="5040" y="16299"/>
                  </a:lnTo>
                  <a:lnTo>
                    <a:pt x="5029" y="16300"/>
                  </a:lnTo>
                  <a:lnTo>
                    <a:pt x="5028" y="16290"/>
                  </a:lnTo>
                  <a:lnTo>
                    <a:pt x="5027" y="16287"/>
                  </a:lnTo>
                  <a:cubicBezTo>
                    <a:pt x="5027" y="16286"/>
                    <a:pt x="5027" y="16285"/>
                    <a:pt x="5027" y="16285"/>
                  </a:cubicBezTo>
                  <a:lnTo>
                    <a:pt x="5027" y="16285"/>
                  </a:lnTo>
                  <a:cubicBezTo>
                    <a:pt x="5027" y="16285"/>
                    <a:pt x="5027" y="16286"/>
                    <a:pt x="5027" y="16286"/>
                  </a:cubicBezTo>
                  <a:cubicBezTo>
                    <a:pt x="5027" y="16286"/>
                    <a:pt x="5026" y="16281"/>
                    <a:pt x="5011" y="16235"/>
                  </a:cubicBezTo>
                  <a:cubicBezTo>
                    <a:pt x="4948" y="16042"/>
                    <a:pt x="4885" y="15851"/>
                    <a:pt x="4824" y="15663"/>
                  </a:cubicBezTo>
                  <a:cubicBezTo>
                    <a:pt x="4702" y="15287"/>
                    <a:pt x="4582" y="14924"/>
                    <a:pt x="4469" y="14570"/>
                  </a:cubicBezTo>
                  <a:cubicBezTo>
                    <a:pt x="4346" y="14196"/>
                    <a:pt x="4228" y="13836"/>
                    <a:pt x="4114" y="13486"/>
                  </a:cubicBezTo>
                  <a:lnTo>
                    <a:pt x="4114" y="13486"/>
                  </a:lnTo>
                  <a:cubicBezTo>
                    <a:pt x="4141" y="13487"/>
                    <a:pt x="4169" y="13488"/>
                    <a:pt x="4198" y="13488"/>
                  </a:cubicBezTo>
                  <a:cubicBezTo>
                    <a:pt x="4337" y="13488"/>
                    <a:pt x="4495" y="13479"/>
                    <a:pt x="4667" y="13464"/>
                  </a:cubicBezTo>
                  <a:cubicBezTo>
                    <a:pt x="5152" y="13422"/>
                    <a:pt x="5754" y="13323"/>
                    <a:pt x="6416" y="13178"/>
                  </a:cubicBezTo>
                  <a:close/>
                  <a:moveTo>
                    <a:pt x="13372" y="0"/>
                  </a:moveTo>
                  <a:cubicBezTo>
                    <a:pt x="13275" y="0"/>
                    <a:pt x="13178" y="3"/>
                    <a:pt x="13082" y="8"/>
                  </a:cubicBezTo>
                  <a:cubicBezTo>
                    <a:pt x="12769" y="25"/>
                    <a:pt x="12467" y="67"/>
                    <a:pt x="12172" y="121"/>
                  </a:cubicBezTo>
                  <a:cubicBezTo>
                    <a:pt x="11877" y="174"/>
                    <a:pt x="11591" y="240"/>
                    <a:pt x="11311" y="308"/>
                  </a:cubicBezTo>
                  <a:cubicBezTo>
                    <a:pt x="9091" y="857"/>
                    <a:pt x="7096" y="1352"/>
                    <a:pt x="5421" y="1772"/>
                  </a:cubicBezTo>
                  <a:cubicBezTo>
                    <a:pt x="3747" y="2193"/>
                    <a:pt x="2393" y="2538"/>
                    <a:pt x="1462" y="2785"/>
                  </a:cubicBezTo>
                  <a:cubicBezTo>
                    <a:pt x="528" y="3032"/>
                    <a:pt x="17" y="3182"/>
                    <a:pt x="23" y="3211"/>
                  </a:cubicBezTo>
                  <a:cubicBezTo>
                    <a:pt x="44" y="3302"/>
                    <a:pt x="154" y="3339"/>
                    <a:pt x="330" y="3339"/>
                  </a:cubicBezTo>
                  <a:cubicBezTo>
                    <a:pt x="751" y="3339"/>
                    <a:pt x="1550" y="3128"/>
                    <a:pt x="2424" y="2930"/>
                  </a:cubicBezTo>
                  <a:lnTo>
                    <a:pt x="2424" y="2930"/>
                  </a:lnTo>
                  <a:cubicBezTo>
                    <a:pt x="1488" y="3190"/>
                    <a:pt x="744" y="3430"/>
                    <a:pt x="544" y="3581"/>
                  </a:cubicBezTo>
                  <a:cubicBezTo>
                    <a:pt x="439" y="3453"/>
                    <a:pt x="353" y="3411"/>
                    <a:pt x="267" y="3411"/>
                  </a:cubicBezTo>
                  <a:cubicBezTo>
                    <a:pt x="231" y="3411"/>
                    <a:pt x="195" y="3419"/>
                    <a:pt x="159" y="3430"/>
                  </a:cubicBezTo>
                  <a:cubicBezTo>
                    <a:pt x="1" y="3483"/>
                    <a:pt x="349" y="4976"/>
                    <a:pt x="1049" y="7432"/>
                  </a:cubicBezTo>
                  <a:cubicBezTo>
                    <a:pt x="1399" y="8660"/>
                    <a:pt x="1839" y="10127"/>
                    <a:pt x="2347" y="11776"/>
                  </a:cubicBezTo>
                  <a:cubicBezTo>
                    <a:pt x="2600" y="12600"/>
                    <a:pt x="2871" y="13469"/>
                    <a:pt x="3158" y="14376"/>
                  </a:cubicBezTo>
                  <a:cubicBezTo>
                    <a:pt x="3301" y="14828"/>
                    <a:pt x="3448" y="15291"/>
                    <a:pt x="3598" y="15763"/>
                  </a:cubicBezTo>
                  <a:cubicBezTo>
                    <a:pt x="3674" y="15998"/>
                    <a:pt x="3750" y="16235"/>
                    <a:pt x="3826" y="16476"/>
                  </a:cubicBezTo>
                  <a:cubicBezTo>
                    <a:pt x="3884" y="16652"/>
                    <a:pt x="3940" y="16829"/>
                    <a:pt x="3998" y="17008"/>
                  </a:cubicBezTo>
                  <a:cubicBezTo>
                    <a:pt x="4076" y="17245"/>
                    <a:pt x="4154" y="17485"/>
                    <a:pt x="4232" y="17724"/>
                  </a:cubicBezTo>
                  <a:cubicBezTo>
                    <a:pt x="5178" y="17506"/>
                    <a:pt x="6145" y="17282"/>
                    <a:pt x="7134" y="17053"/>
                  </a:cubicBezTo>
                  <a:cubicBezTo>
                    <a:pt x="7938" y="16865"/>
                    <a:pt x="8757" y="16674"/>
                    <a:pt x="9588" y="16478"/>
                  </a:cubicBezTo>
                  <a:cubicBezTo>
                    <a:pt x="11027" y="16139"/>
                    <a:pt x="12498" y="15778"/>
                    <a:pt x="13987" y="15403"/>
                  </a:cubicBezTo>
                  <a:cubicBezTo>
                    <a:pt x="14733" y="15214"/>
                    <a:pt x="15482" y="15025"/>
                    <a:pt x="16234" y="14834"/>
                  </a:cubicBezTo>
                  <a:cubicBezTo>
                    <a:pt x="16610" y="14737"/>
                    <a:pt x="16987" y="14640"/>
                    <a:pt x="17365" y="14543"/>
                  </a:cubicBezTo>
                  <a:cubicBezTo>
                    <a:pt x="17555" y="14495"/>
                    <a:pt x="17744" y="14446"/>
                    <a:pt x="17935" y="14397"/>
                  </a:cubicBezTo>
                  <a:cubicBezTo>
                    <a:pt x="18278" y="14313"/>
                    <a:pt x="18620" y="14227"/>
                    <a:pt x="18962" y="14142"/>
                  </a:cubicBezTo>
                  <a:cubicBezTo>
                    <a:pt x="18891" y="13779"/>
                    <a:pt x="18818" y="13414"/>
                    <a:pt x="18747" y="13050"/>
                  </a:cubicBezTo>
                  <a:lnTo>
                    <a:pt x="18618" y="12428"/>
                  </a:lnTo>
                  <a:cubicBezTo>
                    <a:pt x="18532" y="12014"/>
                    <a:pt x="18447" y="11600"/>
                    <a:pt x="18362" y="11185"/>
                  </a:cubicBezTo>
                  <a:cubicBezTo>
                    <a:pt x="18192" y="10357"/>
                    <a:pt x="18021" y="9531"/>
                    <a:pt x="17851" y="8710"/>
                  </a:cubicBezTo>
                  <a:cubicBezTo>
                    <a:pt x="17514" y="7068"/>
                    <a:pt x="17185" y="5446"/>
                    <a:pt x="16877" y="3866"/>
                  </a:cubicBezTo>
                  <a:cubicBezTo>
                    <a:pt x="16813" y="3539"/>
                    <a:pt x="16745" y="3211"/>
                    <a:pt x="16659" y="2886"/>
                  </a:cubicBezTo>
                  <a:cubicBezTo>
                    <a:pt x="16573" y="2560"/>
                    <a:pt x="16470" y="2237"/>
                    <a:pt x="16331" y="1922"/>
                  </a:cubicBezTo>
                  <a:cubicBezTo>
                    <a:pt x="16194" y="1610"/>
                    <a:pt x="16020" y="1308"/>
                    <a:pt x="15797" y="1039"/>
                  </a:cubicBezTo>
                  <a:cubicBezTo>
                    <a:pt x="15576" y="770"/>
                    <a:pt x="15300" y="541"/>
                    <a:pt x="14998" y="375"/>
                  </a:cubicBezTo>
                  <a:cubicBezTo>
                    <a:pt x="14695" y="209"/>
                    <a:pt x="14368" y="106"/>
                    <a:pt x="14042" y="52"/>
                  </a:cubicBezTo>
                  <a:cubicBezTo>
                    <a:pt x="13817" y="15"/>
                    <a:pt x="13593" y="0"/>
                    <a:pt x="13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 name="Google Shape;1950;p62"/>
          <p:cNvGrpSpPr/>
          <p:nvPr/>
        </p:nvGrpSpPr>
        <p:grpSpPr>
          <a:xfrm>
            <a:off x="7431826" y="933551"/>
            <a:ext cx="631699" cy="387881"/>
            <a:chOff x="3020575" y="3728725"/>
            <a:chExt cx="463700" cy="284725"/>
          </a:xfrm>
        </p:grpSpPr>
        <p:sp>
          <p:nvSpPr>
            <p:cNvPr id="1951" name="Google Shape;1951;p62"/>
            <p:cNvSpPr/>
            <p:nvPr/>
          </p:nvSpPr>
          <p:spPr>
            <a:xfrm>
              <a:off x="3020575" y="3728725"/>
              <a:ext cx="463700" cy="284725"/>
            </a:xfrm>
            <a:custGeom>
              <a:avLst/>
              <a:gdLst/>
              <a:ahLst/>
              <a:cxnLst/>
              <a:rect l="l" t="t" r="r" b="b"/>
              <a:pathLst>
                <a:path w="18548" h="11389" extrusionOk="0">
                  <a:moveTo>
                    <a:pt x="12940" y="1"/>
                  </a:moveTo>
                  <a:cubicBezTo>
                    <a:pt x="12373" y="1"/>
                    <a:pt x="8707" y="3110"/>
                    <a:pt x="4490" y="7047"/>
                  </a:cubicBezTo>
                  <a:cubicBezTo>
                    <a:pt x="3843" y="7650"/>
                    <a:pt x="3192" y="8282"/>
                    <a:pt x="2537" y="8926"/>
                  </a:cubicBezTo>
                  <a:cubicBezTo>
                    <a:pt x="2455" y="9007"/>
                    <a:pt x="2374" y="9087"/>
                    <a:pt x="2291" y="9169"/>
                  </a:cubicBezTo>
                  <a:cubicBezTo>
                    <a:pt x="2133" y="9321"/>
                    <a:pt x="1974" y="9474"/>
                    <a:pt x="1816" y="9627"/>
                  </a:cubicBezTo>
                  <a:cubicBezTo>
                    <a:pt x="1509" y="9925"/>
                    <a:pt x="1200" y="10224"/>
                    <a:pt x="889" y="10524"/>
                  </a:cubicBezTo>
                  <a:cubicBezTo>
                    <a:pt x="594" y="10812"/>
                    <a:pt x="297" y="11100"/>
                    <a:pt x="2" y="11387"/>
                  </a:cubicBezTo>
                  <a:cubicBezTo>
                    <a:pt x="0" y="11388"/>
                    <a:pt x="0" y="11389"/>
                    <a:pt x="1" y="11389"/>
                  </a:cubicBezTo>
                  <a:cubicBezTo>
                    <a:pt x="2" y="11389"/>
                    <a:pt x="2" y="11389"/>
                    <a:pt x="3" y="11388"/>
                  </a:cubicBezTo>
                  <a:lnTo>
                    <a:pt x="19" y="11388"/>
                  </a:lnTo>
                  <a:lnTo>
                    <a:pt x="41" y="11387"/>
                  </a:lnTo>
                  <a:lnTo>
                    <a:pt x="82" y="11384"/>
                  </a:lnTo>
                  <a:lnTo>
                    <a:pt x="166" y="11381"/>
                  </a:lnTo>
                  <a:lnTo>
                    <a:pt x="333" y="11372"/>
                  </a:lnTo>
                  <a:lnTo>
                    <a:pt x="664" y="11356"/>
                  </a:lnTo>
                  <a:lnTo>
                    <a:pt x="1317" y="11323"/>
                  </a:lnTo>
                  <a:cubicBezTo>
                    <a:pt x="1740" y="11300"/>
                    <a:pt x="2161" y="11279"/>
                    <a:pt x="2584" y="11255"/>
                  </a:cubicBezTo>
                  <a:cubicBezTo>
                    <a:pt x="2785" y="11247"/>
                    <a:pt x="2987" y="11236"/>
                    <a:pt x="3188" y="11226"/>
                  </a:cubicBezTo>
                  <a:cubicBezTo>
                    <a:pt x="3304" y="11218"/>
                    <a:pt x="3419" y="11211"/>
                    <a:pt x="3535" y="11204"/>
                  </a:cubicBezTo>
                  <a:cubicBezTo>
                    <a:pt x="3766" y="11190"/>
                    <a:pt x="3997" y="11177"/>
                    <a:pt x="4227" y="11163"/>
                  </a:cubicBezTo>
                  <a:cubicBezTo>
                    <a:pt x="4456" y="11150"/>
                    <a:pt x="4687" y="11136"/>
                    <a:pt x="4915" y="11125"/>
                  </a:cubicBezTo>
                  <a:cubicBezTo>
                    <a:pt x="5145" y="11115"/>
                    <a:pt x="5373" y="11104"/>
                    <a:pt x="5600" y="11092"/>
                  </a:cubicBezTo>
                  <a:cubicBezTo>
                    <a:pt x="5827" y="11081"/>
                    <a:pt x="6054" y="11073"/>
                    <a:pt x="6280" y="11065"/>
                  </a:cubicBezTo>
                  <a:cubicBezTo>
                    <a:pt x="6731" y="11048"/>
                    <a:pt x="7178" y="11037"/>
                    <a:pt x="7618" y="11028"/>
                  </a:cubicBezTo>
                  <a:cubicBezTo>
                    <a:pt x="8649" y="11009"/>
                    <a:pt x="9646" y="11001"/>
                    <a:pt x="10591" y="11001"/>
                  </a:cubicBezTo>
                  <a:cubicBezTo>
                    <a:pt x="11028" y="11001"/>
                    <a:pt x="11455" y="11003"/>
                    <a:pt x="11868" y="11006"/>
                  </a:cubicBezTo>
                  <a:cubicBezTo>
                    <a:pt x="13173" y="11016"/>
                    <a:pt x="14349" y="11038"/>
                    <a:pt x="15337" y="11059"/>
                  </a:cubicBezTo>
                  <a:cubicBezTo>
                    <a:pt x="16541" y="11086"/>
                    <a:pt x="17464" y="11111"/>
                    <a:pt x="18003" y="11111"/>
                  </a:cubicBezTo>
                  <a:cubicBezTo>
                    <a:pt x="18348" y="11111"/>
                    <a:pt x="18535" y="11101"/>
                    <a:pt x="18537" y="11075"/>
                  </a:cubicBezTo>
                  <a:cubicBezTo>
                    <a:pt x="18548" y="10905"/>
                    <a:pt x="18392" y="10825"/>
                    <a:pt x="18140" y="10778"/>
                  </a:cubicBezTo>
                  <a:cubicBezTo>
                    <a:pt x="17889" y="10732"/>
                    <a:pt x="17545" y="10717"/>
                    <a:pt x="17182" y="10692"/>
                  </a:cubicBezTo>
                  <a:cubicBezTo>
                    <a:pt x="17516" y="10687"/>
                    <a:pt x="17812" y="10673"/>
                    <a:pt x="18025" y="10641"/>
                  </a:cubicBezTo>
                  <a:cubicBezTo>
                    <a:pt x="18238" y="10609"/>
                    <a:pt x="18369" y="10559"/>
                    <a:pt x="18375" y="10486"/>
                  </a:cubicBezTo>
                  <a:cubicBezTo>
                    <a:pt x="18376" y="10458"/>
                    <a:pt x="17967" y="10436"/>
                    <a:pt x="17318" y="10420"/>
                  </a:cubicBezTo>
                  <a:cubicBezTo>
                    <a:pt x="16753" y="10406"/>
                    <a:pt x="16007" y="10397"/>
                    <a:pt x="15194" y="10397"/>
                  </a:cubicBezTo>
                  <a:cubicBezTo>
                    <a:pt x="15072" y="10397"/>
                    <a:pt x="14949" y="10398"/>
                    <a:pt x="14825" y="10398"/>
                  </a:cubicBezTo>
                  <a:cubicBezTo>
                    <a:pt x="14347" y="10398"/>
                    <a:pt x="13853" y="10403"/>
                    <a:pt x="13363" y="10406"/>
                  </a:cubicBezTo>
                  <a:cubicBezTo>
                    <a:pt x="12872" y="10411"/>
                    <a:pt x="12388" y="10418"/>
                    <a:pt x="11929" y="10424"/>
                  </a:cubicBezTo>
                  <a:cubicBezTo>
                    <a:pt x="11469" y="10429"/>
                    <a:pt x="11035" y="10435"/>
                    <a:pt x="10651" y="10438"/>
                  </a:cubicBezTo>
                  <a:cubicBezTo>
                    <a:pt x="10471" y="10440"/>
                    <a:pt x="10302" y="10441"/>
                    <a:pt x="10145" y="10441"/>
                  </a:cubicBezTo>
                  <a:cubicBezTo>
                    <a:pt x="9964" y="10441"/>
                    <a:pt x="9800" y="10440"/>
                    <a:pt x="9655" y="10438"/>
                  </a:cubicBezTo>
                  <a:cubicBezTo>
                    <a:pt x="8411" y="10416"/>
                    <a:pt x="7232" y="10395"/>
                    <a:pt x="6112" y="10377"/>
                  </a:cubicBezTo>
                  <a:cubicBezTo>
                    <a:pt x="5551" y="10366"/>
                    <a:pt x="5008" y="10356"/>
                    <a:pt x="4477" y="10346"/>
                  </a:cubicBezTo>
                  <a:cubicBezTo>
                    <a:pt x="4213" y="10343"/>
                    <a:pt x="3951" y="10339"/>
                    <a:pt x="3693" y="10334"/>
                  </a:cubicBezTo>
                  <a:cubicBezTo>
                    <a:pt x="3564" y="10333"/>
                    <a:pt x="3437" y="10329"/>
                    <a:pt x="3309" y="10328"/>
                  </a:cubicBezTo>
                  <a:cubicBezTo>
                    <a:pt x="3277" y="10328"/>
                    <a:pt x="3246" y="10327"/>
                    <a:pt x="3214" y="10327"/>
                  </a:cubicBezTo>
                  <a:lnTo>
                    <a:pt x="3150" y="10327"/>
                  </a:lnTo>
                  <a:lnTo>
                    <a:pt x="3143" y="10325"/>
                  </a:lnTo>
                  <a:cubicBezTo>
                    <a:pt x="3121" y="10324"/>
                    <a:pt x="3099" y="10322"/>
                    <a:pt x="3077" y="10320"/>
                  </a:cubicBezTo>
                  <a:cubicBezTo>
                    <a:pt x="2908" y="10303"/>
                    <a:pt x="2791" y="10290"/>
                    <a:pt x="2718" y="10273"/>
                  </a:cubicBezTo>
                  <a:lnTo>
                    <a:pt x="2710" y="10271"/>
                  </a:lnTo>
                  <a:lnTo>
                    <a:pt x="2709" y="10271"/>
                  </a:lnTo>
                  <a:lnTo>
                    <a:pt x="2712" y="10269"/>
                  </a:lnTo>
                  <a:lnTo>
                    <a:pt x="2719" y="10264"/>
                  </a:lnTo>
                  <a:lnTo>
                    <a:pt x="2744" y="10244"/>
                  </a:lnTo>
                  <a:cubicBezTo>
                    <a:pt x="2761" y="10233"/>
                    <a:pt x="2777" y="10222"/>
                    <a:pt x="2793" y="10210"/>
                  </a:cubicBezTo>
                  <a:cubicBezTo>
                    <a:pt x="2822" y="10190"/>
                    <a:pt x="2850" y="10168"/>
                    <a:pt x="2879" y="10148"/>
                  </a:cubicBezTo>
                  <a:cubicBezTo>
                    <a:pt x="2932" y="10110"/>
                    <a:pt x="2976" y="10079"/>
                    <a:pt x="3015" y="10055"/>
                  </a:cubicBezTo>
                  <a:cubicBezTo>
                    <a:pt x="3034" y="10044"/>
                    <a:pt x="3052" y="10033"/>
                    <a:pt x="3068" y="10023"/>
                  </a:cubicBezTo>
                  <a:lnTo>
                    <a:pt x="3080" y="10017"/>
                  </a:lnTo>
                  <a:lnTo>
                    <a:pt x="3081" y="10016"/>
                  </a:lnTo>
                  <a:lnTo>
                    <a:pt x="3084" y="10012"/>
                  </a:lnTo>
                  <a:lnTo>
                    <a:pt x="3088" y="10009"/>
                  </a:lnTo>
                  <a:lnTo>
                    <a:pt x="3102" y="9996"/>
                  </a:lnTo>
                  <a:lnTo>
                    <a:pt x="3133" y="9969"/>
                  </a:lnTo>
                  <a:cubicBezTo>
                    <a:pt x="3174" y="9933"/>
                    <a:pt x="3215" y="9899"/>
                    <a:pt x="3256" y="9863"/>
                  </a:cubicBezTo>
                  <a:cubicBezTo>
                    <a:pt x="3417" y="9721"/>
                    <a:pt x="3575" y="9582"/>
                    <a:pt x="3733" y="9444"/>
                  </a:cubicBezTo>
                  <a:cubicBezTo>
                    <a:pt x="4044" y="9168"/>
                    <a:pt x="4345" y="8897"/>
                    <a:pt x="4632" y="8634"/>
                  </a:cubicBezTo>
                  <a:cubicBezTo>
                    <a:pt x="5132" y="8175"/>
                    <a:pt x="5607" y="7741"/>
                    <a:pt x="6053" y="7332"/>
                  </a:cubicBezTo>
                  <a:cubicBezTo>
                    <a:pt x="6058" y="7342"/>
                    <a:pt x="6062" y="7349"/>
                    <a:pt x="6067" y="7359"/>
                  </a:cubicBezTo>
                  <a:cubicBezTo>
                    <a:pt x="6145" y="7490"/>
                    <a:pt x="6340" y="7571"/>
                    <a:pt x="6448" y="7684"/>
                  </a:cubicBezTo>
                  <a:cubicBezTo>
                    <a:pt x="6619" y="7860"/>
                    <a:pt x="6758" y="8006"/>
                    <a:pt x="6823" y="8006"/>
                  </a:cubicBezTo>
                  <a:cubicBezTo>
                    <a:pt x="6829" y="8006"/>
                    <a:pt x="6835" y="8004"/>
                    <a:pt x="6839" y="8001"/>
                  </a:cubicBezTo>
                  <a:cubicBezTo>
                    <a:pt x="6982" y="7917"/>
                    <a:pt x="6946" y="7906"/>
                    <a:pt x="6934" y="7876"/>
                  </a:cubicBezTo>
                  <a:lnTo>
                    <a:pt x="6934" y="7876"/>
                  </a:lnTo>
                  <a:cubicBezTo>
                    <a:pt x="6946" y="7880"/>
                    <a:pt x="6959" y="7882"/>
                    <a:pt x="6974" y="7882"/>
                  </a:cubicBezTo>
                  <a:cubicBezTo>
                    <a:pt x="7004" y="7882"/>
                    <a:pt x="7040" y="7872"/>
                    <a:pt x="7081" y="7848"/>
                  </a:cubicBezTo>
                  <a:cubicBezTo>
                    <a:pt x="7129" y="7820"/>
                    <a:pt x="6801" y="7687"/>
                    <a:pt x="6753" y="7606"/>
                  </a:cubicBezTo>
                  <a:cubicBezTo>
                    <a:pt x="6645" y="7422"/>
                    <a:pt x="6687" y="7199"/>
                    <a:pt x="6630" y="7075"/>
                  </a:cubicBezTo>
                  <a:cubicBezTo>
                    <a:pt x="6596" y="7000"/>
                    <a:pt x="6567" y="6938"/>
                    <a:pt x="6542" y="6885"/>
                  </a:cubicBezTo>
                  <a:cubicBezTo>
                    <a:pt x="13055" y="907"/>
                    <a:pt x="13441" y="495"/>
                    <a:pt x="12998" y="21"/>
                  </a:cubicBezTo>
                  <a:cubicBezTo>
                    <a:pt x="12985" y="7"/>
                    <a:pt x="12966" y="1"/>
                    <a:pt x="12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2"/>
            <p:cNvSpPr/>
            <p:nvPr/>
          </p:nvSpPr>
          <p:spPr>
            <a:xfrm>
              <a:off x="3193400" y="3949475"/>
              <a:ext cx="22550" cy="33025"/>
            </a:xfrm>
            <a:custGeom>
              <a:avLst/>
              <a:gdLst/>
              <a:ahLst/>
              <a:cxnLst/>
              <a:rect l="l" t="t" r="r" b="b"/>
              <a:pathLst>
                <a:path w="902" h="1321" extrusionOk="0">
                  <a:moveTo>
                    <a:pt x="491" y="1"/>
                  </a:moveTo>
                  <a:cubicBezTo>
                    <a:pt x="442" y="1"/>
                    <a:pt x="376" y="13"/>
                    <a:pt x="286" y="33"/>
                  </a:cubicBezTo>
                  <a:cubicBezTo>
                    <a:pt x="81" y="77"/>
                    <a:pt x="1" y="300"/>
                    <a:pt x="53" y="536"/>
                  </a:cubicBezTo>
                  <a:cubicBezTo>
                    <a:pt x="82" y="673"/>
                    <a:pt x="239" y="800"/>
                    <a:pt x="306" y="930"/>
                  </a:cubicBezTo>
                  <a:cubicBezTo>
                    <a:pt x="414" y="1145"/>
                    <a:pt x="500" y="1321"/>
                    <a:pt x="563" y="1321"/>
                  </a:cubicBezTo>
                  <a:cubicBezTo>
                    <a:pt x="565" y="1321"/>
                    <a:pt x="568" y="1320"/>
                    <a:pt x="570" y="1320"/>
                  </a:cubicBezTo>
                  <a:cubicBezTo>
                    <a:pt x="732" y="1284"/>
                    <a:pt x="701" y="1264"/>
                    <a:pt x="700" y="1235"/>
                  </a:cubicBezTo>
                  <a:lnTo>
                    <a:pt x="700" y="1235"/>
                  </a:lnTo>
                  <a:cubicBezTo>
                    <a:pt x="719" y="1250"/>
                    <a:pt x="746" y="1259"/>
                    <a:pt x="784" y="1259"/>
                  </a:cubicBezTo>
                  <a:cubicBezTo>
                    <a:pt x="802" y="1259"/>
                    <a:pt x="823" y="1257"/>
                    <a:pt x="846" y="1252"/>
                  </a:cubicBezTo>
                  <a:cubicBezTo>
                    <a:pt x="902" y="1240"/>
                    <a:pt x="635" y="1031"/>
                    <a:pt x="617" y="946"/>
                  </a:cubicBezTo>
                  <a:cubicBezTo>
                    <a:pt x="574" y="752"/>
                    <a:pt x="687" y="566"/>
                    <a:pt x="674" y="440"/>
                  </a:cubicBezTo>
                  <a:cubicBezTo>
                    <a:pt x="641" y="103"/>
                    <a:pt x="633" y="1"/>
                    <a:pt x="4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2"/>
            <p:cNvSpPr/>
            <p:nvPr/>
          </p:nvSpPr>
          <p:spPr>
            <a:xfrm>
              <a:off x="3265975" y="3854750"/>
              <a:ext cx="74000" cy="100925"/>
            </a:xfrm>
            <a:custGeom>
              <a:avLst/>
              <a:gdLst/>
              <a:ahLst/>
              <a:cxnLst/>
              <a:rect l="l" t="t" r="r" b="b"/>
              <a:pathLst>
                <a:path w="2960" h="4037" extrusionOk="0">
                  <a:moveTo>
                    <a:pt x="1512" y="0"/>
                  </a:moveTo>
                  <a:cubicBezTo>
                    <a:pt x="1415" y="0"/>
                    <a:pt x="1306" y="137"/>
                    <a:pt x="1185" y="345"/>
                  </a:cubicBezTo>
                  <a:cubicBezTo>
                    <a:pt x="1117" y="455"/>
                    <a:pt x="1046" y="590"/>
                    <a:pt x="968" y="737"/>
                  </a:cubicBezTo>
                  <a:cubicBezTo>
                    <a:pt x="891" y="883"/>
                    <a:pt x="806" y="1041"/>
                    <a:pt x="715" y="1206"/>
                  </a:cubicBezTo>
                  <a:cubicBezTo>
                    <a:pt x="698" y="1237"/>
                    <a:pt x="682" y="1266"/>
                    <a:pt x="665" y="1297"/>
                  </a:cubicBezTo>
                  <a:cubicBezTo>
                    <a:pt x="649" y="1329"/>
                    <a:pt x="633" y="1361"/>
                    <a:pt x="617" y="1392"/>
                  </a:cubicBezTo>
                  <a:lnTo>
                    <a:pt x="592" y="1440"/>
                  </a:lnTo>
                  <a:lnTo>
                    <a:pt x="587" y="1452"/>
                  </a:lnTo>
                  <a:cubicBezTo>
                    <a:pt x="585" y="1458"/>
                    <a:pt x="585" y="1458"/>
                    <a:pt x="578" y="1468"/>
                  </a:cubicBezTo>
                  <a:cubicBezTo>
                    <a:pt x="567" y="1487"/>
                    <a:pt x="559" y="1502"/>
                    <a:pt x="549" y="1518"/>
                  </a:cubicBezTo>
                  <a:cubicBezTo>
                    <a:pt x="510" y="1581"/>
                    <a:pt x="472" y="1644"/>
                    <a:pt x="435" y="1706"/>
                  </a:cubicBezTo>
                  <a:lnTo>
                    <a:pt x="407" y="1752"/>
                  </a:lnTo>
                  <a:cubicBezTo>
                    <a:pt x="398" y="1766"/>
                    <a:pt x="387" y="1782"/>
                    <a:pt x="376" y="1797"/>
                  </a:cubicBezTo>
                  <a:lnTo>
                    <a:pt x="316" y="1888"/>
                  </a:lnTo>
                  <a:lnTo>
                    <a:pt x="200" y="2063"/>
                  </a:lnTo>
                  <a:cubicBezTo>
                    <a:pt x="166" y="2118"/>
                    <a:pt x="129" y="2172"/>
                    <a:pt x="95" y="2227"/>
                  </a:cubicBezTo>
                  <a:cubicBezTo>
                    <a:pt x="64" y="2276"/>
                    <a:pt x="31" y="2324"/>
                    <a:pt x="0" y="2375"/>
                  </a:cubicBezTo>
                  <a:lnTo>
                    <a:pt x="26" y="2376"/>
                  </a:lnTo>
                  <a:cubicBezTo>
                    <a:pt x="30" y="2376"/>
                    <a:pt x="36" y="2376"/>
                    <a:pt x="42" y="2375"/>
                  </a:cubicBezTo>
                  <a:lnTo>
                    <a:pt x="59" y="2373"/>
                  </a:lnTo>
                  <a:lnTo>
                    <a:pt x="128" y="2366"/>
                  </a:lnTo>
                  <a:lnTo>
                    <a:pt x="261" y="2355"/>
                  </a:lnTo>
                  <a:cubicBezTo>
                    <a:pt x="345" y="2346"/>
                    <a:pt x="429" y="2338"/>
                    <a:pt x="510" y="2332"/>
                  </a:cubicBezTo>
                  <a:cubicBezTo>
                    <a:pt x="670" y="2317"/>
                    <a:pt x="815" y="2305"/>
                    <a:pt x="950" y="2295"/>
                  </a:cubicBezTo>
                  <a:cubicBezTo>
                    <a:pt x="987" y="2292"/>
                    <a:pt x="1026" y="2290"/>
                    <a:pt x="1063" y="2287"/>
                  </a:cubicBezTo>
                  <a:cubicBezTo>
                    <a:pt x="1081" y="2286"/>
                    <a:pt x="1099" y="2285"/>
                    <a:pt x="1117" y="2284"/>
                  </a:cubicBezTo>
                  <a:lnTo>
                    <a:pt x="1142" y="2281"/>
                  </a:lnTo>
                  <a:lnTo>
                    <a:pt x="1160" y="2280"/>
                  </a:lnTo>
                  <a:cubicBezTo>
                    <a:pt x="1209" y="2276"/>
                    <a:pt x="1257" y="2271"/>
                    <a:pt x="1304" y="2268"/>
                  </a:cubicBezTo>
                  <a:cubicBezTo>
                    <a:pt x="1398" y="2258"/>
                    <a:pt x="1489" y="2248"/>
                    <a:pt x="1577" y="2241"/>
                  </a:cubicBezTo>
                  <a:cubicBezTo>
                    <a:pt x="1750" y="2222"/>
                    <a:pt x="1907" y="2206"/>
                    <a:pt x="2037" y="2189"/>
                  </a:cubicBezTo>
                  <a:cubicBezTo>
                    <a:pt x="2067" y="2185"/>
                    <a:pt x="2094" y="2183"/>
                    <a:pt x="2121" y="2178"/>
                  </a:cubicBezTo>
                  <a:cubicBezTo>
                    <a:pt x="2132" y="2393"/>
                    <a:pt x="2150" y="2609"/>
                    <a:pt x="2144" y="2812"/>
                  </a:cubicBezTo>
                  <a:cubicBezTo>
                    <a:pt x="2127" y="3478"/>
                    <a:pt x="2111" y="4016"/>
                    <a:pt x="2175" y="4025"/>
                  </a:cubicBezTo>
                  <a:cubicBezTo>
                    <a:pt x="2194" y="4027"/>
                    <a:pt x="2211" y="4028"/>
                    <a:pt x="2225" y="4028"/>
                  </a:cubicBezTo>
                  <a:cubicBezTo>
                    <a:pt x="2337" y="4028"/>
                    <a:pt x="2325" y="3962"/>
                    <a:pt x="2337" y="3892"/>
                  </a:cubicBezTo>
                  <a:lnTo>
                    <a:pt x="2337" y="3892"/>
                  </a:lnTo>
                  <a:cubicBezTo>
                    <a:pt x="2353" y="3967"/>
                    <a:pt x="2390" y="4027"/>
                    <a:pt x="2461" y="4037"/>
                  </a:cubicBezTo>
                  <a:cubicBezTo>
                    <a:pt x="2461" y="4037"/>
                    <a:pt x="2462" y="4037"/>
                    <a:pt x="2462" y="4037"/>
                  </a:cubicBezTo>
                  <a:cubicBezTo>
                    <a:pt x="2517" y="4037"/>
                    <a:pt x="2389" y="3304"/>
                    <a:pt x="2417" y="3070"/>
                  </a:cubicBezTo>
                  <a:cubicBezTo>
                    <a:pt x="2486" y="2529"/>
                    <a:pt x="2688" y="2117"/>
                    <a:pt x="2743" y="1777"/>
                  </a:cubicBezTo>
                  <a:cubicBezTo>
                    <a:pt x="2942" y="549"/>
                    <a:pt x="2960" y="476"/>
                    <a:pt x="2608" y="434"/>
                  </a:cubicBezTo>
                  <a:cubicBezTo>
                    <a:pt x="2604" y="433"/>
                    <a:pt x="2599" y="433"/>
                    <a:pt x="2594" y="433"/>
                  </a:cubicBezTo>
                  <a:cubicBezTo>
                    <a:pt x="2391" y="433"/>
                    <a:pt x="2208" y="951"/>
                    <a:pt x="2130" y="1596"/>
                  </a:cubicBezTo>
                  <a:cubicBezTo>
                    <a:pt x="2121" y="1677"/>
                    <a:pt x="2116" y="1759"/>
                    <a:pt x="2115" y="1844"/>
                  </a:cubicBezTo>
                  <a:cubicBezTo>
                    <a:pt x="1837" y="1899"/>
                    <a:pt x="1454" y="1985"/>
                    <a:pt x="1278" y="1988"/>
                  </a:cubicBezTo>
                  <a:cubicBezTo>
                    <a:pt x="1260" y="1989"/>
                    <a:pt x="1241" y="1989"/>
                    <a:pt x="1222" y="1989"/>
                  </a:cubicBezTo>
                  <a:cubicBezTo>
                    <a:pt x="1203" y="1989"/>
                    <a:pt x="1184" y="1989"/>
                    <a:pt x="1166" y="1988"/>
                  </a:cubicBezTo>
                  <a:lnTo>
                    <a:pt x="1118" y="1988"/>
                  </a:lnTo>
                  <a:cubicBezTo>
                    <a:pt x="1108" y="1988"/>
                    <a:pt x="1099" y="1986"/>
                    <a:pt x="1088" y="1986"/>
                  </a:cubicBezTo>
                  <a:cubicBezTo>
                    <a:pt x="1048" y="1984"/>
                    <a:pt x="1011" y="1980"/>
                    <a:pt x="981" y="1973"/>
                  </a:cubicBezTo>
                  <a:cubicBezTo>
                    <a:pt x="950" y="1968"/>
                    <a:pt x="925" y="1961"/>
                    <a:pt x="908" y="1953"/>
                  </a:cubicBezTo>
                  <a:cubicBezTo>
                    <a:pt x="898" y="1948"/>
                    <a:pt x="892" y="1945"/>
                    <a:pt x="886" y="1941"/>
                  </a:cubicBezTo>
                  <a:cubicBezTo>
                    <a:pt x="884" y="1938"/>
                    <a:pt x="881" y="1937"/>
                    <a:pt x="880" y="1934"/>
                  </a:cubicBezTo>
                  <a:cubicBezTo>
                    <a:pt x="879" y="1932"/>
                    <a:pt x="879" y="1931"/>
                    <a:pt x="877" y="1931"/>
                  </a:cubicBezTo>
                  <a:cubicBezTo>
                    <a:pt x="879" y="1929"/>
                    <a:pt x="884" y="1925"/>
                    <a:pt x="887" y="1922"/>
                  </a:cubicBezTo>
                  <a:cubicBezTo>
                    <a:pt x="965" y="1856"/>
                    <a:pt x="1020" y="1816"/>
                    <a:pt x="1054" y="1797"/>
                  </a:cubicBezTo>
                  <a:cubicBezTo>
                    <a:pt x="1064" y="1792"/>
                    <a:pt x="1070" y="1787"/>
                    <a:pt x="1078" y="1785"/>
                  </a:cubicBezTo>
                  <a:lnTo>
                    <a:pt x="1086" y="1781"/>
                  </a:lnTo>
                  <a:lnTo>
                    <a:pt x="1090" y="1780"/>
                  </a:lnTo>
                  <a:lnTo>
                    <a:pt x="1092" y="1780"/>
                  </a:lnTo>
                  <a:lnTo>
                    <a:pt x="1092" y="1781"/>
                  </a:lnTo>
                  <a:cubicBezTo>
                    <a:pt x="1129" y="1731"/>
                    <a:pt x="1167" y="1680"/>
                    <a:pt x="1198" y="1630"/>
                  </a:cubicBezTo>
                  <a:cubicBezTo>
                    <a:pt x="1304" y="1462"/>
                    <a:pt x="1390" y="1308"/>
                    <a:pt x="1459" y="1169"/>
                  </a:cubicBezTo>
                  <a:cubicBezTo>
                    <a:pt x="1493" y="1100"/>
                    <a:pt x="1523" y="1033"/>
                    <a:pt x="1552" y="971"/>
                  </a:cubicBezTo>
                  <a:cubicBezTo>
                    <a:pt x="1579" y="910"/>
                    <a:pt x="1605" y="852"/>
                    <a:pt x="1625" y="797"/>
                  </a:cubicBezTo>
                  <a:cubicBezTo>
                    <a:pt x="1709" y="579"/>
                    <a:pt x="1751" y="422"/>
                    <a:pt x="1765" y="309"/>
                  </a:cubicBezTo>
                  <a:cubicBezTo>
                    <a:pt x="1778" y="197"/>
                    <a:pt x="1762" y="131"/>
                    <a:pt x="1723" y="87"/>
                  </a:cubicBezTo>
                  <a:cubicBezTo>
                    <a:pt x="1685" y="44"/>
                    <a:pt x="1621" y="23"/>
                    <a:pt x="1535" y="3"/>
                  </a:cubicBezTo>
                  <a:cubicBezTo>
                    <a:pt x="1528" y="1"/>
                    <a:pt x="1520" y="0"/>
                    <a:pt x="1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2"/>
            <p:cNvSpPr/>
            <p:nvPr/>
          </p:nvSpPr>
          <p:spPr>
            <a:xfrm>
              <a:off x="3358850" y="3865550"/>
              <a:ext cx="49925" cy="52775"/>
            </a:xfrm>
            <a:custGeom>
              <a:avLst/>
              <a:gdLst/>
              <a:ahLst/>
              <a:cxnLst/>
              <a:rect l="l" t="t" r="r" b="b"/>
              <a:pathLst>
                <a:path w="1997" h="2111" extrusionOk="0">
                  <a:moveTo>
                    <a:pt x="1261" y="1"/>
                  </a:moveTo>
                  <a:cubicBezTo>
                    <a:pt x="1115" y="1"/>
                    <a:pt x="953" y="11"/>
                    <a:pt x="784" y="32"/>
                  </a:cubicBezTo>
                  <a:cubicBezTo>
                    <a:pt x="693" y="43"/>
                    <a:pt x="600" y="63"/>
                    <a:pt x="506" y="87"/>
                  </a:cubicBezTo>
                  <a:cubicBezTo>
                    <a:pt x="463" y="96"/>
                    <a:pt x="419" y="104"/>
                    <a:pt x="376" y="114"/>
                  </a:cubicBezTo>
                  <a:cubicBezTo>
                    <a:pt x="333" y="123"/>
                    <a:pt x="289" y="133"/>
                    <a:pt x="246" y="141"/>
                  </a:cubicBezTo>
                  <a:cubicBezTo>
                    <a:pt x="160" y="161"/>
                    <a:pt x="79" y="179"/>
                    <a:pt x="1" y="198"/>
                  </a:cubicBezTo>
                  <a:cubicBezTo>
                    <a:pt x="16" y="383"/>
                    <a:pt x="32" y="554"/>
                    <a:pt x="47" y="708"/>
                  </a:cubicBezTo>
                  <a:cubicBezTo>
                    <a:pt x="60" y="799"/>
                    <a:pt x="74" y="890"/>
                    <a:pt x="80" y="981"/>
                  </a:cubicBezTo>
                  <a:cubicBezTo>
                    <a:pt x="131" y="1606"/>
                    <a:pt x="172" y="2109"/>
                    <a:pt x="236" y="2111"/>
                  </a:cubicBezTo>
                  <a:cubicBezTo>
                    <a:pt x="239" y="2111"/>
                    <a:pt x="241" y="2111"/>
                    <a:pt x="244" y="2111"/>
                  </a:cubicBezTo>
                  <a:cubicBezTo>
                    <a:pt x="401" y="2111"/>
                    <a:pt x="377" y="2045"/>
                    <a:pt x="383" y="1971"/>
                  </a:cubicBezTo>
                  <a:lnTo>
                    <a:pt x="383" y="1971"/>
                  </a:lnTo>
                  <a:cubicBezTo>
                    <a:pt x="407" y="2040"/>
                    <a:pt x="451" y="2093"/>
                    <a:pt x="523" y="2094"/>
                  </a:cubicBezTo>
                  <a:cubicBezTo>
                    <a:pt x="523" y="2094"/>
                    <a:pt x="523" y="2094"/>
                    <a:pt x="523" y="2094"/>
                  </a:cubicBezTo>
                  <a:cubicBezTo>
                    <a:pt x="580" y="2094"/>
                    <a:pt x="376" y="1419"/>
                    <a:pt x="380" y="1196"/>
                  </a:cubicBezTo>
                  <a:cubicBezTo>
                    <a:pt x="382" y="1049"/>
                    <a:pt x="397" y="913"/>
                    <a:pt x="416" y="785"/>
                  </a:cubicBezTo>
                  <a:cubicBezTo>
                    <a:pt x="419" y="769"/>
                    <a:pt x="421" y="753"/>
                    <a:pt x="424" y="738"/>
                  </a:cubicBezTo>
                  <a:lnTo>
                    <a:pt x="428" y="715"/>
                  </a:lnTo>
                  <a:cubicBezTo>
                    <a:pt x="430" y="711"/>
                    <a:pt x="431" y="709"/>
                    <a:pt x="432" y="704"/>
                  </a:cubicBezTo>
                  <a:cubicBezTo>
                    <a:pt x="437" y="691"/>
                    <a:pt x="442" y="679"/>
                    <a:pt x="448" y="670"/>
                  </a:cubicBezTo>
                  <a:cubicBezTo>
                    <a:pt x="459" y="650"/>
                    <a:pt x="471" y="638"/>
                    <a:pt x="482" y="630"/>
                  </a:cubicBezTo>
                  <a:cubicBezTo>
                    <a:pt x="525" y="643"/>
                    <a:pt x="552" y="655"/>
                    <a:pt x="566" y="667"/>
                  </a:cubicBezTo>
                  <a:lnTo>
                    <a:pt x="571" y="671"/>
                  </a:lnTo>
                  <a:cubicBezTo>
                    <a:pt x="570" y="672"/>
                    <a:pt x="579" y="672"/>
                    <a:pt x="582" y="672"/>
                  </a:cubicBezTo>
                  <a:lnTo>
                    <a:pt x="654" y="672"/>
                  </a:lnTo>
                  <a:cubicBezTo>
                    <a:pt x="692" y="672"/>
                    <a:pt x="726" y="671"/>
                    <a:pt x="761" y="668"/>
                  </a:cubicBezTo>
                  <a:cubicBezTo>
                    <a:pt x="1927" y="577"/>
                    <a:pt x="1997" y="577"/>
                    <a:pt x="1952" y="226"/>
                  </a:cubicBezTo>
                  <a:cubicBezTo>
                    <a:pt x="1934" y="75"/>
                    <a:pt x="1651" y="1"/>
                    <a:pt x="12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2"/>
            <p:cNvSpPr/>
            <p:nvPr/>
          </p:nvSpPr>
          <p:spPr>
            <a:xfrm>
              <a:off x="3345550" y="3900850"/>
              <a:ext cx="70300" cy="62775"/>
            </a:xfrm>
            <a:custGeom>
              <a:avLst/>
              <a:gdLst/>
              <a:ahLst/>
              <a:cxnLst/>
              <a:rect l="l" t="t" r="r" b="b"/>
              <a:pathLst>
                <a:path w="2812" h="2511" extrusionOk="0">
                  <a:moveTo>
                    <a:pt x="1831" y="0"/>
                  </a:moveTo>
                  <a:cubicBezTo>
                    <a:pt x="1777" y="0"/>
                    <a:pt x="1727" y="4"/>
                    <a:pt x="1679" y="11"/>
                  </a:cubicBezTo>
                  <a:cubicBezTo>
                    <a:pt x="1604" y="21"/>
                    <a:pt x="1543" y="35"/>
                    <a:pt x="1485" y="53"/>
                  </a:cubicBezTo>
                  <a:cubicBezTo>
                    <a:pt x="1372" y="86"/>
                    <a:pt x="1291" y="124"/>
                    <a:pt x="1228" y="158"/>
                  </a:cubicBezTo>
                  <a:cubicBezTo>
                    <a:pt x="1104" y="230"/>
                    <a:pt x="1056" y="289"/>
                    <a:pt x="1042" y="348"/>
                  </a:cubicBezTo>
                  <a:cubicBezTo>
                    <a:pt x="1027" y="408"/>
                    <a:pt x="1050" y="470"/>
                    <a:pt x="1088" y="549"/>
                  </a:cubicBezTo>
                  <a:cubicBezTo>
                    <a:pt x="1112" y="596"/>
                    <a:pt x="1177" y="617"/>
                    <a:pt x="1274" y="618"/>
                  </a:cubicBezTo>
                  <a:cubicBezTo>
                    <a:pt x="1277" y="618"/>
                    <a:pt x="1280" y="618"/>
                    <a:pt x="1282" y="618"/>
                  </a:cubicBezTo>
                  <a:cubicBezTo>
                    <a:pt x="1378" y="618"/>
                    <a:pt x="1502" y="601"/>
                    <a:pt x="1633" y="595"/>
                  </a:cubicBezTo>
                  <a:cubicBezTo>
                    <a:pt x="1650" y="594"/>
                    <a:pt x="1666" y="594"/>
                    <a:pt x="1683" y="594"/>
                  </a:cubicBezTo>
                  <a:cubicBezTo>
                    <a:pt x="1700" y="594"/>
                    <a:pt x="1716" y="594"/>
                    <a:pt x="1733" y="595"/>
                  </a:cubicBezTo>
                  <a:cubicBezTo>
                    <a:pt x="1765" y="596"/>
                    <a:pt x="1799" y="601"/>
                    <a:pt x="1832" y="604"/>
                  </a:cubicBezTo>
                  <a:cubicBezTo>
                    <a:pt x="1897" y="615"/>
                    <a:pt x="1961" y="635"/>
                    <a:pt x="2010" y="662"/>
                  </a:cubicBezTo>
                  <a:cubicBezTo>
                    <a:pt x="2036" y="676"/>
                    <a:pt x="2055" y="692"/>
                    <a:pt x="2073" y="708"/>
                  </a:cubicBezTo>
                  <a:cubicBezTo>
                    <a:pt x="2091" y="724"/>
                    <a:pt x="2105" y="743"/>
                    <a:pt x="2117" y="763"/>
                  </a:cubicBezTo>
                  <a:cubicBezTo>
                    <a:pt x="2144" y="805"/>
                    <a:pt x="2165" y="866"/>
                    <a:pt x="2175" y="945"/>
                  </a:cubicBezTo>
                  <a:cubicBezTo>
                    <a:pt x="2181" y="990"/>
                    <a:pt x="2185" y="1039"/>
                    <a:pt x="2185" y="1092"/>
                  </a:cubicBezTo>
                  <a:cubicBezTo>
                    <a:pt x="2185" y="1144"/>
                    <a:pt x="2181" y="1199"/>
                    <a:pt x="2172" y="1257"/>
                  </a:cubicBezTo>
                  <a:cubicBezTo>
                    <a:pt x="2158" y="1371"/>
                    <a:pt x="2128" y="1490"/>
                    <a:pt x="2080" y="1605"/>
                  </a:cubicBezTo>
                  <a:cubicBezTo>
                    <a:pt x="2033" y="1719"/>
                    <a:pt x="1967" y="1829"/>
                    <a:pt x="1885" y="1924"/>
                  </a:cubicBezTo>
                  <a:cubicBezTo>
                    <a:pt x="1876" y="1936"/>
                    <a:pt x="1865" y="1949"/>
                    <a:pt x="1853" y="1960"/>
                  </a:cubicBezTo>
                  <a:lnTo>
                    <a:pt x="1821" y="1993"/>
                  </a:lnTo>
                  <a:cubicBezTo>
                    <a:pt x="1798" y="2014"/>
                    <a:pt x="1774" y="2033"/>
                    <a:pt x="1751" y="2053"/>
                  </a:cubicBezTo>
                  <a:cubicBezTo>
                    <a:pt x="1725" y="2070"/>
                    <a:pt x="1702" y="2090"/>
                    <a:pt x="1676" y="2106"/>
                  </a:cubicBezTo>
                  <a:cubicBezTo>
                    <a:pt x="1649" y="2121"/>
                    <a:pt x="1623" y="2137"/>
                    <a:pt x="1595" y="2149"/>
                  </a:cubicBezTo>
                  <a:cubicBezTo>
                    <a:pt x="1571" y="2158"/>
                    <a:pt x="1548" y="2170"/>
                    <a:pt x="1524" y="2178"/>
                  </a:cubicBezTo>
                  <a:lnTo>
                    <a:pt x="1451" y="2202"/>
                  </a:lnTo>
                  <a:cubicBezTo>
                    <a:pt x="1428" y="2208"/>
                    <a:pt x="1403" y="2213"/>
                    <a:pt x="1381" y="2219"/>
                  </a:cubicBezTo>
                  <a:cubicBezTo>
                    <a:pt x="1356" y="2223"/>
                    <a:pt x="1332" y="2225"/>
                    <a:pt x="1307" y="2228"/>
                  </a:cubicBezTo>
                  <a:cubicBezTo>
                    <a:pt x="1281" y="2231"/>
                    <a:pt x="1254" y="2232"/>
                    <a:pt x="1227" y="2232"/>
                  </a:cubicBezTo>
                  <a:cubicBezTo>
                    <a:pt x="1157" y="2232"/>
                    <a:pt x="1088" y="2224"/>
                    <a:pt x="1022" y="2210"/>
                  </a:cubicBezTo>
                  <a:cubicBezTo>
                    <a:pt x="930" y="2191"/>
                    <a:pt x="848" y="2156"/>
                    <a:pt x="770" y="2121"/>
                  </a:cubicBezTo>
                  <a:cubicBezTo>
                    <a:pt x="735" y="2099"/>
                    <a:pt x="697" y="2081"/>
                    <a:pt x="666" y="2057"/>
                  </a:cubicBezTo>
                  <a:cubicBezTo>
                    <a:pt x="650" y="2046"/>
                    <a:pt x="633" y="2036"/>
                    <a:pt x="619" y="2024"/>
                  </a:cubicBezTo>
                  <a:cubicBezTo>
                    <a:pt x="604" y="2011"/>
                    <a:pt x="590" y="1999"/>
                    <a:pt x="576" y="1989"/>
                  </a:cubicBezTo>
                  <a:cubicBezTo>
                    <a:pt x="464" y="1895"/>
                    <a:pt x="398" y="1791"/>
                    <a:pt x="357" y="1718"/>
                  </a:cubicBezTo>
                  <a:cubicBezTo>
                    <a:pt x="334" y="1681"/>
                    <a:pt x="322" y="1650"/>
                    <a:pt x="308" y="1629"/>
                  </a:cubicBezTo>
                  <a:cubicBezTo>
                    <a:pt x="298" y="1610"/>
                    <a:pt x="288" y="1600"/>
                    <a:pt x="280" y="1600"/>
                  </a:cubicBezTo>
                  <a:cubicBezTo>
                    <a:pt x="280" y="1600"/>
                    <a:pt x="279" y="1600"/>
                    <a:pt x="278" y="1600"/>
                  </a:cubicBezTo>
                  <a:cubicBezTo>
                    <a:pt x="115" y="1623"/>
                    <a:pt x="160" y="1747"/>
                    <a:pt x="215" y="1872"/>
                  </a:cubicBezTo>
                  <a:cubicBezTo>
                    <a:pt x="193" y="1848"/>
                    <a:pt x="178" y="1821"/>
                    <a:pt x="160" y="1799"/>
                  </a:cubicBezTo>
                  <a:cubicBezTo>
                    <a:pt x="144" y="1777"/>
                    <a:pt x="125" y="1757"/>
                    <a:pt x="109" y="1739"/>
                  </a:cubicBezTo>
                  <a:cubicBezTo>
                    <a:pt x="81" y="1709"/>
                    <a:pt x="53" y="1690"/>
                    <a:pt x="23" y="1690"/>
                  </a:cubicBezTo>
                  <a:cubicBezTo>
                    <a:pt x="17" y="1690"/>
                    <a:pt x="12" y="1691"/>
                    <a:pt x="7" y="1692"/>
                  </a:cubicBezTo>
                  <a:cubicBezTo>
                    <a:pt x="0" y="1693"/>
                    <a:pt x="1" y="1716"/>
                    <a:pt x="12" y="1756"/>
                  </a:cubicBezTo>
                  <a:cubicBezTo>
                    <a:pt x="14" y="1764"/>
                    <a:pt x="17" y="1775"/>
                    <a:pt x="22" y="1788"/>
                  </a:cubicBezTo>
                  <a:cubicBezTo>
                    <a:pt x="27" y="1799"/>
                    <a:pt x="30" y="1810"/>
                    <a:pt x="37" y="1823"/>
                  </a:cubicBezTo>
                  <a:cubicBezTo>
                    <a:pt x="48" y="1849"/>
                    <a:pt x="60" y="1879"/>
                    <a:pt x="77" y="1909"/>
                  </a:cubicBezTo>
                  <a:cubicBezTo>
                    <a:pt x="145" y="2033"/>
                    <a:pt x="269" y="2178"/>
                    <a:pt x="427" y="2282"/>
                  </a:cubicBezTo>
                  <a:cubicBezTo>
                    <a:pt x="584" y="2387"/>
                    <a:pt x="767" y="2456"/>
                    <a:pt x="934" y="2486"/>
                  </a:cubicBezTo>
                  <a:cubicBezTo>
                    <a:pt x="1031" y="2505"/>
                    <a:pt x="1123" y="2510"/>
                    <a:pt x="1202" y="2510"/>
                  </a:cubicBezTo>
                  <a:cubicBezTo>
                    <a:pt x="1257" y="2510"/>
                    <a:pt x="1306" y="2508"/>
                    <a:pt x="1347" y="2505"/>
                  </a:cubicBezTo>
                  <a:cubicBezTo>
                    <a:pt x="1403" y="2505"/>
                    <a:pt x="1458" y="2495"/>
                    <a:pt x="1514" y="2488"/>
                  </a:cubicBezTo>
                  <a:cubicBezTo>
                    <a:pt x="1565" y="2476"/>
                    <a:pt x="1619" y="2467"/>
                    <a:pt x="1669" y="2450"/>
                  </a:cubicBezTo>
                  <a:cubicBezTo>
                    <a:pt x="1694" y="2441"/>
                    <a:pt x="1720" y="2434"/>
                    <a:pt x="1745" y="2425"/>
                  </a:cubicBezTo>
                  <a:lnTo>
                    <a:pt x="1817" y="2397"/>
                  </a:lnTo>
                  <a:cubicBezTo>
                    <a:pt x="1841" y="2387"/>
                    <a:pt x="1864" y="2375"/>
                    <a:pt x="1886" y="2365"/>
                  </a:cubicBezTo>
                  <a:cubicBezTo>
                    <a:pt x="1909" y="2354"/>
                    <a:pt x="1934" y="2343"/>
                    <a:pt x="1955" y="2330"/>
                  </a:cubicBezTo>
                  <a:cubicBezTo>
                    <a:pt x="1977" y="2317"/>
                    <a:pt x="1999" y="2306"/>
                    <a:pt x="2021" y="2293"/>
                  </a:cubicBezTo>
                  <a:cubicBezTo>
                    <a:pt x="2042" y="2279"/>
                    <a:pt x="2063" y="2266"/>
                    <a:pt x="2083" y="2252"/>
                  </a:cubicBezTo>
                  <a:cubicBezTo>
                    <a:pt x="2124" y="2226"/>
                    <a:pt x="2161" y="2194"/>
                    <a:pt x="2201" y="2166"/>
                  </a:cubicBezTo>
                  <a:cubicBezTo>
                    <a:pt x="2274" y="2105"/>
                    <a:pt x="2344" y="2041"/>
                    <a:pt x="2405" y="1973"/>
                  </a:cubicBezTo>
                  <a:cubicBezTo>
                    <a:pt x="2527" y="1836"/>
                    <a:pt x="2626" y="1688"/>
                    <a:pt x="2693" y="1533"/>
                  </a:cubicBezTo>
                  <a:cubicBezTo>
                    <a:pt x="2709" y="1495"/>
                    <a:pt x="2724" y="1456"/>
                    <a:pt x="2739" y="1418"/>
                  </a:cubicBezTo>
                  <a:cubicBezTo>
                    <a:pt x="2751" y="1380"/>
                    <a:pt x="2763" y="1340"/>
                    <a:pt x="2774" y="1301"/>
                  </a:cubicBezTo>
                  <a:cubicBezTo>
                    <a:pt x="2794" y="1222"/>
                    <a:pt x="2806" y="1143"/>
                    <a:pt x="2809" y="1064"/>
                  </a:cubicBezTo>
                  <a:cubicBezTo>
                    <a:pt x="2811" y="993"/>
                    <a:pt x="2810" y="921"/>
                    <a:pt x="2803" y="851"/>
                  </a:cubicBezTo>
                  <a:cubicBezTo>
                    <a:pt x="2794" y="781"/>
                    <a:pt x="2779" y="711"/>
                    <a:pt x="2758" y="644"/>
                  </a:cubicBezTo>
                  <a:cubicBezTo>
                    <a:pt x="2735" y="575"/>
                    <a:pt x="2707" y="509"/>
                    <a:pt x="2671" y="447"/>
                  </a:cubicBezTo>
                  <a:cubicBezTo>
                    <a:pt x="2633" y="386"/>
                    <a:pt x="2591" y="328"/>
                    <a:pt x="2542" y="280"/>
                  </a:cubicBezTo>
                  <a:cubicBezTo>
                    <a:pt x="2444" y="179"/>
                    <a:pt x="2330" y="113"/>
                    <a:pt x="2225" y="71"/>
                  </a:cubicBezTo>
                  <a:cubicBezTo>
                    <a:pt x="2119" y="29"/>
                    <a:pt x="2020" y="12"/>
                    <a:pt x="1928" y="5"/>
                  </a:cubicBezTo>
                  <a:cubicBezTo>
                    <a:pt x="1895" y="2"/>
                    <a:pt x="1862" y="0"/>
                    <a:pt x="18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2"/>
            <p:cNvSpPr/>
            <p:nvPr/>
          </p:nvSpPr>
          <p:spPr>
            <a:xfrm>
              <a:off x="3397475" y="3831925"/>
              <a:ext cx="43175" cy="35225"/>
            </a:xfrm>
            <a:custGeom>
              <a:avLst/>
              <a:gdLst/>
              <a:ahLst/>
              <a:cxnLst/>
              <a:rect l="l" t="t" r="r" b="b"/>
              <a:pathLst>
                <a:path w="1727" h="1409" extrusionOk="0">
                  <a:moveTo>
                    <a:pt x="356" y="0"/>
                  </a:moveTo>
                  <a:cubicBezTo>
                    <a:pt x="330" y="0"/>
                    <a:pt x="303" y="8"/>
                    <a:pt x="275" y="23"/>
                  </a:cubicBezTo>
                  <a:cubicBezTo>
                    <a:pt x="208" y="56"/>
                    <a:pt x="136" y="130"/>
                    <a:pt x="83" y="240"/>
                  </a:cubicBezTo>
                  <a:cubicBezTo>
                    <a:pt x="31" y="352"/>
                    <a:pt x="1" y="502"/>
                    <a:pt x="22" y="672"/>
                  </a:cubicBezTo>
                  <a:cubicBezTo>
                    <a:pt x="30" y="753"/>
                    <a:pt x="54" y="841"/>
                    <a:pt x="95" y="927"/>
                  </a:cubicBezTo>
                  <a:cubicBezTo>
                    <a:pt x="137" y="1014"/>
                    <a:pt x="196" y="1098"/>
                    <a:pt x="267" y="1168"/>
                  </a:cubicBezTo>
                  <a:cubicBezTo>
                    <a:pt x="351" y="1252"/>
                    <a:pt x="454" y="1315"/>
                    <a:pt x="566" y="1355"/>
                  </a:cubicBezTo>
                  <a:cubicBezTo>
                    <a:pt x="668" y="1392"/>
                    <a:pt x="776" y="1408"/>
                    <a:pt x="883" y="1408"/>
                  </a:cubicBezTo>
                  <a:cubicBezTo>
                    <a:pt x="892" y="1408"/>
                    <a:pt x="902" y="1408"/>
                    <a:pt x="912" y="1408"/>
                  </a:cubicBezTo>
                  <a:cubicBezTo>
                    <a:pt x="1029" y="1403"/>
                    <a:pt x="1142" y="1376"/>
                    <a:pt x="1245" y="1330"/>
                  </a:cubicBezTo>
                  <a:cubicBezTo>
                    <a:pt x="1349" y="1284"/>
                    <a:pt x="1436" y="1222"/>
                    <a:pt x="1512" y="1153"/>
                  </a:cubicBezTo>
                  <a:cubicBezTo>
                    <a:pt x="1577" y="1093"/>
                    <a:pt x="1630" y="1025"/>
                    <a:pt x="1667" y="948"/>
                  </a:cubicBezTo>
                  <a:cubicBezTo>
                    <a:pt x="1684" y="910"/>
                    <a:pt x="1700" y="872"/>
                    <a:pt x="1710" y="831"/>
                  </a:cubicBezTo>
                  <a:cubicBezTo>
                    <a:pt x="1721" y="792"/>
                    <a:pt x="1725" y="753"/>
                    <a:pt x="1726" y="712"/>
                  </a:cubicBezTo>
                  <a:cubicBezTo>
                    <a:pt x="1727" y="631"/>
                    <a:pt x="1707" y="560"/>
                    <a:pt x="1680" y="501"/>
                  </a:cubicBezTo>
                  <a:cubicBezTo>
                    <a:pt x="1652" y="442"/>
                    <a:pt x="1615" y="394"/>
                    <a:pt x="1577" y="356"/>
                  </a:cubicBezTo>
                  <a:cubicBezTo>
                    <a:pt x="1499" y="281"/>
                    <a:pt x="1411" y="251"/>
                    <a:pt x="1354" y="250"/>
                  </a:cubicBezTo>
                  <a:cubicBezTo>
                    <a:pt x="1339" y="250"/>
                    <a:pt x="1325" y="251"/>
                    <a:pt x="1314" y="253"/>
                  </a:cubicBezTo>
                  <a:cubicBezTo>
                    <a:pt x="1304" y="254"/>
                    <a:pt x="1295" y="259"/>
                    <a:pt x="1288" y="261"/>
                  </a:cubicBezTo>
                  <a:cubicBezTo>
                    <a:pt x="1274" y="267"/>
                    <a:pt x="1266" y="275"/>
                    <a:pt x="1266" y="282"/>
                  </a:cubicBezTo>
                  <a:cubicBezTo>
                    <a:pt x="1269" y="450"/>
                    <a:pt x="1291" y="421"/>
                    <a:pt x="1323" y="441"/>
                  </a:cubicBezTo>
                  <a:cubicBezTo>
                    <a:pt x="1313" y="442"/>
                    <a:pt x="1304" y="449"/>
                    <a:pt x="1297" y="454"/>
                  </a:cubicBezTo>
                  <a:cubicBezTo>
                    <a:pt x="1290" y="461"/>
                    <a:pt x="1284" y="470"/>
                    <a:pt x="1279" y="481"/>
                  </a:cubicBezTo>
                  <a:cubicBezTo>
                    <a:pt x="1274" y="492"/>
                    <a:pt x="1270" y="506"/>
                    <a:pt x="1268" y="520"/>
                  </a:cubicBezTo>
                  <a:cubicBezTo>
                    <a:pt x="1266" y="527"/>
                    <a:pt x="1265" y="535"/>
                    <a:pt x="1265" y="543"/>
                  </a:cubicBezTo>
                  <a:cubicBezTo>
                    <a:pt x="1265" y="551"/>
                    <a:pt x="1264" y="556"/>
                    <a:pt x="1264" y="563"/>
                  </a:cubicBezTo>
                  <a:cubicBezTo>
                    <a:pt x="1264" y="566"/>
                    <a:pt x="1263" y="567"/>
                    <a:pt x="1263" y="570"/>
                  </a:cubicBezTo>
                  <a:cubicBezTo>
                    <a:pt x="1262" y="572"/>
                    <a:pt x="1262" y="573"/>
                    <a:pt x="1262" y="573"/>
                  </a:cubicBezTo>
                  <a:cubicBezTo>
                    <a:pt x="1262" y="573"/>
                    <a:pt x="1263" y="570"/>
                    <a:pt x="1264" y="568"/>
                  </a:cubicBezTo>
                  <a:cubicBezTo>
                    <a:pt x="1268" y="565"/>
                    <a:pt x="1276" y="557"/>
                    <a:pt x="1291" y="557"/>
                  </a:cubicBezTo>
                  <a:cubicBezTo>
                    <a:pt x="1292" y="557"/>
                    <a:pt x="1294" y="557"/>
                    <a:pt x="1295" y="557"/>
                  </a:cubicBezTo>
                  <a:cubicBezTo>
                    <a:pt x="1310" y="557"/>
                    <a:pt x="1326" y="562"/>
                    <a:pt x="1345" y="571"/>
                  </a:cubicBezTo>
                  <a:cubicBezTo>
                    <a:pt x="1365" y="581"/>
                    <a:pt x="1386" y="597"/>
                    <a:pt x="1403" y="616"/>
                  </a:cubicBezTo>
                  <a:cubicBezTo>
                    <a:pt x="1419" y="636"/>
                    <a:pt x="1432" y="658"/>
                    <a:pt x="1440" y="681"/>
                  </a:cubicBezTo>
                  <a:cubicBezTo>
                    <a:pt x="1448" y="702"/>
                    <a:pt x="1448" y="731"/>
                    <a:pt x="1446" y="755"/>
                  </a:cubicBezTo>
                  <a:cubicBezTo>
                    <a:pt x="1441" y="780"/>
                    <a:pt x="1435" y="801"/>
                    <a:pt x="1424" y="815"/>
                  </a:cubicBezTo>
                  <a:cubicBezTo>
                    <a:pt x="1379" y="884"/>
                    <a:pt x="1303" y="931"/>
                    <a:pt x="1229" y="949"/>
                  </a:cubicBezTo>
                  <a:cubicBezTo>
                    <a:pt x="1199" y="957"/>
                    <a:pt x="1170" y="961"/>
                    <a:pt x="1142" y="961"/>
                  </a:cubicBezTo>
                  <a:cubicBezTo>
                    <a:pt x="1134" y="961"/>
                    <a:pt x="1127" y="961"/>
                    <a:pt x="1119" y="960"/>
                  </a:cubicBezTo>
                  <a:cubicBezTo>
                    <a:pt x="1082" y="958"/>
                    <a:pt x="1049" y="953"/>
                    <a:pt x="1018" y="942"/>
                  </a:cubicBezTo>
                  <a:cubicBezTo>
                    <a:pt x="955" y="921"/>
                    <a:pt x="903" y="889"/>
                    <a:pt x="860" y="856"/>
                  </a:cubicBezTo>
                  <a:cubicBezTo>
                    <a:pt x="817" y="823"/>
                    <a:pt x="783" y="788"/>
                    <a:pt x="753" y="760"/>
                  </a:cubicBezTo>
                  <a:cubicBezTo>
                    <a:pt x="724" y="734"/>
                    <a:pt x="702" y="708"/>
                    <a:pt x="686" y="683"/>
                  </a:cubicBezTo>
                  <a:cubicBezTo>
                    <a:pt x="670" y="657"/>
                    <a:pt x="659" y="631"/>
                    <a:pt x="651" y="606"/>
                  </a:cubicBezTo>
                  <a:cubicBezTo>
                    <a:pt x="634" y="554"/>
                    <a:pt x="627" y="506"/>
                    <a:pt x="626" y="463"/>
                  </a:cubicBezTo>
                  <a:cubicBezTo>
                    <a:pt x="625" y="419"/>
                    <a:pt x="629" y="383"/>
                    <a:pt x="632" y="353"/>
                  </a:cubicBezTo>
                  <a:cubicBezTo>
                    <a:pt x="634" y="337"/>
                    <a:pt x="637" y="325"/>
                    <a:pt x="637" y="311"/>
                  </a:cubicBezTo>
                  <a:cubicBezTo>
                    <a:pt x="638" y="299"/>
                    <a:pt x="638" y="288"/>
                    <a:pt x="638" y="276"/>
                  </a:cubicBezTo>
                  <a:cubicBezTo>
                    <a:pt x="638" y="265"/>
                    <a:pt x="637" y="254"/>
                    <a:pt x="636" y="245"/>
                  </a:cubicBezTo>
                  <a:cubicBezTo>
                    <a:pt x="634" y="235"/>
                    <a:pt x="631" y="226"/>
                    <a:pt x="627" y="215"/>
                  </a:cubicBezTo>
                  <a:cubicBezTo>
                    <a:pt x="619" y="195"/>
                    <a:pt x="609" y="177"/>
                    <a:pt x="593" y="158"/>
                  </a:cubicBezTo>
                  <a:cubicBezTo>
                    <a:pt x="560" y="119"/>
                    <a:pt x="509" y="77"/>
                    <a:pt x="438" y="24"/>
                  </a:cubicBezTo>
                  <a:cubicBezTo>
                    <a:pt x="416" y="9"/>
                    <a:pt x="393" y="1"/>
                    <a:pt x="366" y="1"/>
                  </a:cubicBezTo>
                  <a:cubicBezTo>
                    <a:pt x="363" y="1"/>
                    <a:pt x="359" y="0"/>
                    <a:pt x="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7" name="Google Shape;1957;p62"/>
          <p:cNvSpPr/>
          <p:nvPr/>
        </p:nvSpPr>
        <p:spPr>
          <a:xfrm flipH="1">
            <a:off x="512314" y="702347"/>
            <a:ext cx="401807" cy="462430"/>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2"/>
          <p:cNvSpPr/>
          <p:nvPr/>
        </p:nvSpPr>
        <p:spPr>
          <a:xfrm>
            <a:off x="7324835" y="4304728"/>
            <a:ext cx="529341" cy="598532"/>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962"/>
        <p:cNvGrpSpPr/>
        <p:nvPr/>
      </p:nvGrpSpPr>
      <p:grpSpPr>
        <a:xfrm>
          <a:off x="0" y="0"/>
          <a:ext cx="0" cy="0"/>
          <a:chOff x="0" y="0"/>
          <a:chExt cx="0" cy="0"/>
        </a:xfrm>
      </p:grpSpPr>
      <p:sp>
        <p:nvSpPr>
          <p:cNvPr id="1963" name="Google Shape;1963;p6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Participation in </a:t>
            </a:r>
            <a:r>
              <a:rPr lang="en" dirty="0">
                <a:highlight>
                  <a:schemeClr val="accent2"/>
                </a:highlight>
              </a:rPr>
              <a:t>the </a:t>
            </a:r>
            <a:r>
              <a:rPr lang="en-US" dirty="0">
                <a:highlight>
                  <a:schemeClr val="accent2"/>
                </a:highlight>
              </a:rPr>
              <a:t>Tech Skills</a:t>
            </a:r>
            <a:r>
              <a:rPr lang="en" dirty="0">
                <a:highlight>
                  <a:schemeClr val="accent2"/>
                </a:highlight>
              </a:rPr>
              <a:t> olympics</a:t>
            </a:r>
            <a:endParaRPr dirty="0">
              <a:highlight>
                <a:schemeClr val="accent2"/>
              </a:highlight>
            </a:endParaRPr>
          </a:p>
        </p:txBody>
      </p:sp>
      <p:sp>
        <p:nvSpPr>
          <p:cNvPr id="1964" name="Google Shape;1964;p63"/>
          <p:cNvSpPr txBox="1"/>
          <p:nvPr/>
        </p:nvSpPr>
        <p:spPr>
          <a:xfrm>
            <a:off x="972250" y="4159700"/>
            <a:ext cx="4630200" cy="46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chemeClr val="accent1"/>
                </a:solidFill>
                <a:latin typeface="M PLUS Rounded 1c"/>
                <a:ea typeface="M PLUS Rounded 1c"/>
                <a:cs typeface="M PLUS Rounded 1c"/>
                <a:sym typeface="M PLUS Rounded 1c"/>
              </a:rPr>
              <a:t>Follow the link in the graph to modify its data and then paste the new one here. </a:t>
            </a:r>
            <a:r>
              <a:rPr lang="en" sz="1200" b="1">
                <a:solidFill>
                  <a:schemeClr val="accent1"/>
                </a:solidFill>
                <a:uFill>
                  <a:noFill/>
                </a:uFill>
                <a:latin typeface="M PLUS Rounded 1c"/>
                <a:ea typeface="M PLUS Rounded 1c"/>
                <a:cs typeface="M PLUS Rounded 1c"/>
                <a:sym typeface="M PLUS Rounded 1c"/>
                <a:hlinkClick r:id="rId3">
                  <a:extLst>
                    <a:ext uri="{A12FA001-AC4F-418D-AE19-62706E023703}">
                      <ahyp:hlinkClr xmlns:ahyp="http://schemas.microsoft.com/office/drawing/2018/hyperlinkcolor" val="tx"/>
                    </a:ext>
                  </a:extLst>
                </a:hlinkClick>
              </a:rPr>
              <a:t>For more info, click here</a:t>
            </a:r>
            <a:endParaRPr sz="1200" b="1">
              <a:solidFill>
                <a:schemeClr val="accent1"/>
              </a:solidFill>
              <a:latin typeface="M PLUS Rounded 1c"/>
              <a:ea typeface="M PLUS Rounded 1c"/>
              <a:cs typeface="M PLUS Rounded 1c"/>
              <a:sym typeface="M PLUS Rounded 1c"/>
            </a:endParaRPr>
          </a:p>
        </p:txBody>
      </p:sp>
      <p:sp>
        <p:nvSpPr>
          <p:cNvPr id="1965" name="Google Shape;1965;p63"/>
          <p:cNvSpPr txBox="1">
            <a:spLocks noGrp="1"/>
          </p:cNvSpPr>
          <p:nvPr>
            <p:ph type="title" idx="4294967295"/>
          </p:nvPr>
        </p:nvSpPr>
        <p:spPr>
          <a:xfrm>
            <a:off x="6361400" y="1422950"/>
            <a:ext cx="1819500" cy="52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700" dirty="0">
                <a:highlight>
                  <a:schemeClr val="accent2"/>
                </a:highlight>
                <a:latin typeface="iCiel Cadena" panose="02000503000000020004" pitchFamily="2" charset="0"/>
              </a:rPr>
              <a:t>Under fifteen years</a:t>
            </a:r>
            <a:endParaRPr sz="1700" dirty="0">
              <a:highlight>
                <a:schemeClr val="accent2"/>
              </a:highlight>
              <a:latin typeface="iCiel Cadena" panose="02000503000000020004" pitchFamily="2" charset="0"/>
            </a:endParaRPr>
          </a:p>
        </p:txBody>
      </p:sp>
      <p:sp>
        <p:nvSpPr>
          <p:cNvPr id="1966" name="Google Shape;1966;p63"/>
          <p:cNvSpPr txBox="1">
            <a:spLocks noGrp="1"/>
          </p:cNvSpPr>
          <p:nvPr>
            <p:ph type="subTitle" idx="4294967295"/>
          </p:nvPr>
        </p:nvSpPr>
        <p:spPr>
          <a:xfrm>
            <a:off x="6361400" y="1857463"/>
            <a:ext cx="16731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accent1"/>
                </a:solidFill>
              </a:rPr>
              <a:t>Mercury is the smallest planet</a:t>
            </a:r>
            <a:endParaRPr>
              <a:solidFill>
                <a:schemeClr val="accent1"/>
              </a:solidFill>
            </a:endParaRPr>
          </a:p>
        </p:txBody>
      </p:sp>
      <p:sp>
        <p:nvSpPr>
          <p:cNvPr id="1967" name="Google Shape;1967;p63"/>
          <p:cNvSpPr txBox="1">
            <a:spLocks noGrp="1"/>
          </p:cNvSpPr>
          <p:nvPr>
            <p:ph type="title" idx="4294967295"/>
          </p:nvPr>
        </p:nvSpPr>
        <p:spPr>
          <a:xfrm>
            <a:off x="6361400" y="2661900"/>
            <a:ext cx="1819500" cy="529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1700" dirty="0">
                <a:highlight>
                  <a:schemeClr val="accent2"/>
                </a:highlight>
                <a:latin typeface="iCiel Cadena" panose="02000503000000020004" pitchFamily="2" charset="0"/>
              </a:rPr>
              <a:t>Over fifteen years old</a:t>
            </a:r>
            <a:endParaRPr sz="1700" dirty="0">
              <a:highlight>
                <a:schemeClr val="accent2"/>
              </a:highlight>
              <a:latin typeface="iCiel Cadena" panose="02000503000000020004" pitchFamily="2" charset="0"/>
            </a:endParaRPr>
          </a:p>
        </p:txBody>
      </p:sp>
      <p:sp>
        <p:nvSpPr>
          <p:cNvPr id="1968" name="Google Shape;1968;p63"/>
          <p:cNvSpPr txBox="1">
            <a:spLocks noGrp="1"/>
          </p:cNvSpPr>
          <p:nvPr>
            <p:ph type="subTitle" idx="4294967295"/>
          </p:nvPr>
        </p:nvSpPr>
        <p:spPr>
          <a:xfrm>
            <a:off x="6361400" y="3108825"/>
            <a:ext cx="1673100" cy="5727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accent1"/>
                </a:solidFill>
              </a:rPr>
              <a:t>Jupiter is the biggest planet</a:t>
            </a:r>
            <a:endParaRPr>
              <a:solidFill>
                <a:schemeClr val="accent1"/>
              </a:solidFill>
            </a:endParaRPr>
          </a:p>
        </p:txBody>
      </p:sp>
      <p:pic>
        <p:nvPicPr>
          <p:cNvPr id="1969" name="Google Shape;1969;p63" title="Points scored">
            <a:hlinkClick r:id="rId4"/>
          </p:cNvPr>
          <p:cNvPicPr preferRelativeResize="0"/>
          <p:nvPr/>
        </p:nvPicPr>
        <p:blipFill>
          <a:blip r:embed="rId5">
            <a:alphaModFix/>
          </a:blip>
          <a:stretch>
            <a:fillRect/>
          </a:stretch>
        </p:blipFill>
        <p:spPr>
          <a:xfrm>
            <a:off x="972250" y="1278075"/>
            <a:ext cx="4630248" cy="2859178"/>
          </a:xfrm>
          <a:prstGeom prst="rect">
            <a:avLst/>
          </a:prstGeom>
          <a:noFill/>
          <a:ln>
            <a:noFill/>
          </a:ln>
        </p:spPr>
      </p:pic>
      <p:sp>
        <p:nvSpPr>
          <p:cNvPr id="1970" name="Google Shape;1970;p63"/>
          <p:cNvSpPr/>
          <p:nvPr/>
        </p:nvSpPr>
        <p:spPr>
          <a:xfrm>
            <a:off x="5850900" y="1936663"/>
            <a:ext cx="414300" cy="414300"/>
          </a:xfrm>
          <a:prstGeom prst="ellipse">
            <a:avLst/>
          </a:prstGeom>
          <a:solidFill>
            <a:schemeClr val="accent3"/>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3"/>
          <p:cNvSpPr/>
          <p:nvPr/>
        </p:nvSpPr>
        <p:spPr>
          <a:xfrm>
            <a:off x="5850900" y="3188013"/>
            <a:ext cx="414300" cy="414300"/>
          </a:xfrm>
          <a:prstGeom prst="ellipse">
            <a:avLst/>
          </a:prstGeom>
          <a:solidFill>
            <a:schemeClr val="accent4"/>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972" name="Google Shape;1972;p63"/>
          <p:cNvCxnSpPr>
            <a:stCxn id="1965" idx="1"/>
            <a:endCxn id="1970" idx="0"/>
          </p:cNvCxnSpPr>
          <p:nvPr/>
        </p:nvCxnSpPr>
        <p:spPr>
          <a:xfrm flipH="1">
            <a:off x="6058100" y="1687700"/>
            <a:ext cx="303300" cy="249000"/>
          </a:xfrm>
          <a:prstGeom prst="bentConnector2">
            <a:avLst/>
          </a:prstGeom>
          <a:noFill/>
          <a:ln w="9525" cap="flat" cmpd="sng">
            <a:solidFill>
              <a:schemeClr val="dk2"/>
            </a:solidFill>
            <a:prstDash val="solid"/>
            <a:round/>
            <a:headEnd type="none" w="med" len="med"/>
            <a:tailEnd type="none" w="med" len="med"/>
          </a:ln>
        </p:spPr>
      </p:cxnSp>
      <p:cxnSp>
        <p:nvCxnSpPr>
          <p:cNvPr id="1973" name="Google Shape;1973;p63"/>
          <p:cNvCxnSpPr>
            <a:stCxn id="1967" idx="1"/>
            <a:endCxn id="1971" idx="0"/>
          </p:cNvCxnSpPr>
          <p:nvPr/>
        </p:nvCxnSpPr>
        <p:spPr>
          <a:xfrm flipH="1">
            <a:off x="6058100" y="2926650"/>
            <a:ext cx="303300" cy="261300"/>
          </a:xfrm>
          <a:prstGeom prst="bentConnector2">
            <a:avLst/>
          </a:prstGeom>
          <a:noFill/>
          <a:ln w="9525" cap="flat" cmpd="sng">
            <a:solidFill>
              <a:schemeClr val="dk2"/>
            </a:solidFill>
            <a:prstDash val="solid"/>
            <a:round/>
            <a:headEnd type="none" w="med" len="med"/>
            <a:tailEnd type="none" w="med" len="med"/>
          </a:ln>
        </p:spPr>
      </p:cxnSp>
      <p:grpSp>
        <p:nvGrpSpPr>
          <p:cNvPr id="1974" name="Google Shape;1974;p63"/>
          <p:cNvGrpSpPr/>
          <p:nvPr/>
        </p:nvGrpSpPr>
        <p:grpSpPr>
          <a:xfrm>
            <a:off x="5893088" y="1986325"/>
            <a:ext cx="329925" cy="315000"/>
            <a:chOff x="3184975" y="1634250"/>
            <a:chExt cx="329925" cy="315000"/>
          </a:xfrm>
        </p:grpSpPr>
        <p:sp>
          <p:nvSpPr>
            <p:cNvPr id="1975" name="Google Shape;1975;p63"/>
            <p:cNvSpPr/>
            <p:nvPr/>
          </p:nvSpPr>
          <p:spPr>
            <a:xfrm>
              <a:off x="3184975" y="1634250"/>
              <a:ext cx="262475" cy="252125"/>
            </a:xfrm>
            <a:custGeom>
              <a:avLst/>
              <a:gdLst/>
              <a:ahLst/>
              <a:cxnLst/>
              <a:rect l="l" t="t" r="r" b="b"/>
              <a:pathLst>
                <a:path w="10499" h="10085" extrusionOk="0">
                  <a:moveTo>
                    <a:pt x="6309" y="1"/>
                  </a:moveTo>
                  <a:cubicBezTo>
                    <a:pt x="4925" y="1"/>
                    <a:pt x="3586" y="442"/>
                    <a:pt x="2477" y="1291"/>
                  </a:cubicBezTo>
                  <a:cubicBezTo>
                    <a:pt x="1726" y="1868"/>
                    <a:pt x="1103" y="2617"/>
                    <a:pt x="676" y="3460"/>
                  </a:cubicBezTo>
                  <a:cubicBezTo>
                    <a:pt x="233" y="4340"/>
                    <a:pt x="7" y="5288"/>
                    <a:pt x="4" y="6279"/>
                  </a:cubicBezTo>
                  <a:lnTo>
                    <a:pt x="4" y="6293"/>
                  </a:lnTo>
                  <a:cubicBezTo>
                    <a:pt x="0" y="6684"/>
                    <a:pt x="36" y="7083"/>
                    <a:pt x="105" y="7480"/>
                  </a:cubicBezTo>
                  <a:cubicBezTo>
                    <a:pt x="261" y="8383"/>
                    <a:pt x="627" y="9255"/>
                    <a:pt x="1164" y="10003"/>
                  </a:cubicBezTo>
                  <a:cubicBezTo>
                    <a:pt x="1200" y="10056"/>
                    <a:pt x="1261" y="10084"/>
                    <a:pt x="1321" y="10084"/>
                  </a:cubicBezTo>
                  <a:cubicBezTo>
                    <a:pt x="1360" y="10084"/>
                    <a:pt x="1399" y="10072"/>
                    <a:pt x="1433" y="10047"/>
                  </a:cubicBezTo>
                  <a:cubicBezTo>
                    <a:pt x="1519" y="9984"/>
                    <a:pt x="1541" y="9863"/>
                    <a:pt x="1479" y="9777"/>
                  </a:cubicBezTo>
                  <a:cubicBezTo>
                    <a:pt x="974" y="9081"/>
                    <a:pt x="631" y="8263"/>
                    <a:pt x="483" y="7416"/>
                  </a:cubicBezTo>
                  <a:cubicBezTo>
                    <a:pt x="419" y="7048"/>
                    <a:pt x="388" y="6676"/>
                    <a:pt x="388" y="6312"/>
                  </a:cubicBezTo>
                  <a:lnTo>
                    <a:pt x="388" y="6299"/>
                  </a:lnTo>
                  <a:cubicBezTo>
                    <a:pt x="388" y="4442"/>
                    <a:pt x="1236" y="2729"/>
                    <a:pt x="2711" y="1600"/>
                  </a:cubicBezTo>
                  <a:cubicBezTo>
                    <a:pt x="3752" y="803"/>
                    <a:pt x="5010" y="389"/>
                    <a:pt x="6311" y="389"/>
                  </a:cubicBezTo>
                  <a:cubicBezTo>
                    <a:pt x="6855" y="389"/>
                    <a:pt x="7408" y="461"/>
                    <a:pt x="7955" y="609"/>
                  </a:cubicBezTo>
                  <a:cubicBezTo>
                    <a:pt x="8759" y="827"/>
                    <a:pt x="9521" y="1226"/>
                    <a:pt x="10156" y="1766"/>
                  </a:cubicBezTo>
                  <a:cubicBezTo>
                    <a:pt x="10193" y="1796"/>
                    <a:pt x="10237" y="1811"/>
                    <a:pt x="10281" y="1811"/>
                  </a:cubicBezTo>
                  <a:cubicBezTo>
                    <a:pt x="10336" y="1811"/>
                    <a:pt x="10390" y="1788"/>
                    <a:pt x="10429" y="1743"/>
                  </a:cubicBezTo>
                  <a:cubicBezTo>
                    <a:pt x="10499" y="1661"/>
                    <a:pt x="10488" y="1541"/>
                    <a:pt x="10405" y="1470"/>
                  </a:cubicBezTo>
                  <a:cubicBezTo>
                    <a:pt x="9726" y="894"/>
                    <a:pt x="8913" y="467"/>
                    <a:pt x="8056" y="235"/>
                  </a:cubicBezTo>
                  <a:cubicBezTo>
                    <a:pt x="7475" y="78"/>
                    <a:pt x="6888" y="1"/>
                    <a:pt x="63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3"/>
            <p:cNvSpPr/>
            <p:nvPr/>
          </p:nvSpPr>
          <p:spPr>
            <a:xfrm>
              <a:off x="3227175" y="1685875"/>
              <a:ext cx="287725" cy="263375"/>
            </a:xfrm>
            <a:custGeom>
              <a:avLst/>
              <a:gdLst/>
              <a:ahLst/>
              <a:cxnLst/>
              <a:rect l="l" t="t" r="r" b="b"/>
              <a:pathLst>
                <a:path w="11509" h="10535" extrusionOk="0">
                  <a:moveTo>
                    <a:pt x="10719" y="3862"/>
                  </a:moveTo>
                  <a:cubicBezTo>
                    <a:pt x="10747" y="3862"/>
                    <a:pt x="10777" y="3865"/>
                    <a:pt x="10803" y="3871"/>
                  </a:cubicBezTo>
                  <a:cubicBezTo>
                    <a:pt x="10942" y="3901"/>
                    <a:pt x="11054" y="4013"/>
                    <a:pt x="11083" y="4152"/>
                  </a:cubicBezTo>
                  <a:cubicBezTo>
                    <a:pt x="11107" y="4267"/>
                    <a:pt x="11082" y="4379"/>
                    <a:pt x="11010" y="4469"/>
                  </a:cubicBezTo>
                  <a:cubicBezTo>
                    <a:pt x="10939" y="4557"/>
                    <a:pt x="10834" y="4606"/>
                    <a:pt x="10721" y="4606"/>
                  </a:cubicBezTo>
                  <a:cubicBezTo>
                    <a:pt x="10693" y="4606"/>
                    <a:pt x="10665" y="4603"/>
                    <a:pt x="10636" y="4597"/>
                  </a:cubicBezTo>
                  <a:cubicBezTo>
                    <a:pt x="10498" y="4567"/>
                    <a:pt x="10384" y="4455"/>
                    <a:pt x="10356" y="4317"/>
                  </a:cubicBezTo>
                  <a:cubicBezTo>
                    <a:pt x="10329" y="4201"/>
                    <a:pt x="10358" y="4089"/>
                    <a:pt x="10429" y="3999"/>
                  </a:cubicBezTo>
                  <a:cubicBezTo>
                    <a:pt x="10501" y="3912"/>
                    <a:pt x="10607" y="3862"/>
                    <a:pt x="10719" y="3862"/>
                  </a:cubicBezTo>
                  <a:close/>
                  <a:moveTo>
                    <a:pt x="9240" y="0"/>
                  </a:moveTo>
                  <a:cubicBezTo>
                    <a:pt x="9195" y="0"/>
                    <a:pt x="9150" y="16"/>
                    <a:pt x="9113" y="47"/>
                  </a:cubicBezTo>
                  <a:cubicBezTo>
                    <a:pt x="9034" y="117"/>
                    <a:pt x="9024" y="239"/>
                    <a:pt x="9094" y="320"/>
                  </a:cubicBezTo>
                  <a:cubicBezTo>
                    <a:pt x="9660" y="971"/>
                    <a:pt x="10077" y="1753"/>
                    <a:pt x="10301" y="2583"/>
                  </a:cubicBezTo>
                  <a:cubicBezTo>
                    <a:pt x="10384" y="2891"/>
                    <a:pt x="10445" y="3203"/>
                    <a:pt x="10482" y="3514"/>
                  </a:cubicBezTo>
                  <a:cubicBezTo>
                    <a:pt x="10345" y="3560"/>
                    <a:pt x="10224" y="3644"/>
                    <a:pt x="10130" y="3759"/>
                  </a:cubicBezTo>
                  <a:cubicBezTo>
                    <a:pt x="10062" y="3845"/>
                    <a:pt x="10013" y="3940"/>
                    <a:pt x="9985" y="4043"/>
                  </a:cubicBezTo>
                  <a:cubicBezTo>
                    <a:pt x="9886" y="4050"/>
                    <a:pt x="9806" y="4133"/>
                    <a:pt x="9806" y="4236"/>
                  </a:cubicBezTo>
                  <a:cubicBezTo>
                    <a:pt x="9806" y="4337"/>
                    <a:pt x="9884" y="4421"/>
                    <a:pt x="9985" y="4429"/>
                  </a:cubicBezTo>
                  <a:cubicBezTo>
                    <a:pt x="10049" y="4680"/>
                    <a:pt x="10239" y="4877"/>
                    <a:pt x="10482" y="4958"/>
                  </a:cubicBezTo>
                  <a:cubicBezTo>
                    <a:pt x="10266" y="6736"/>
                    <a:pt x="9277" y="8292"/>
                    <a:pt x="7750" y="9250"/>
                  </a:cubicBezTo>
                  <a:cubicBezTo>
                    <a:pt x="6801" y="9845"/>
                    <a:pt x="5721" y="10147"/>
                    <a:pt x="4620" y="10147"/>
                  </a:cubicBezTo>
                  <a:cubicBezTo>
                    <a:pt x="3891" y="10147"/>
                    <a:pt x="3153" y="10015"/>
                    <a:pt x="2437" y="9748"/>
                  </a:cubicBezTo>
                  <a:cubicBezTo>
                    <a:pt x="1658" y="9457"/>
                    <a:pt x="935" y="8988"/>
                    <a:pt x="351" y="8390"/>
                  </a:cubicBezTo>
                  <a:cubicBezTo>
                    <a:pt x="314" y="8352"/>
                    <a:pt x="264" y="8332"/>
                    <a:pt x="214" y="8332"/>
                  </a:cubicBezTo>
                  <a:cubicBezTo>
                    <a:pt x="165" y="8332"/>
                    <a:pt x="116" y="8351"/>
                    <a:pt x="79" y="8388"/>
                  </a:cubicBezTo>
                  <a:cubicBezTo>
                    <a:pt x="2" y="8463"/>
                    <a:pt x="1" y="8585"/>
                    <a:pt x="77" y="8661"/>
                  </a:cubicBezTo>
                  <a:cubicBezTo>
                    <a:pt x="700" y="9298"/>
                    <a:pt x="1471" y="9798"/>
                    <a:pt x="2303" y="10109"/>
                  </a:cubicBezTo>
                  <a:cubicBezTo>
                    <a:pt x="3062" y="10394"/>
                    <a:pt x="3847" y="10535"/>
                    <a:pt x="4619" y="10535"/>
                  </a:cubicBezTo>
                  <a:cubicBezTo>
                    <a:pt x="5792" y="10535"/>
                    <a:pt x="6942" y="10211"/>
                    <a:pt x="7954" y="9577"/>
                  </a:cubicBezTo>
                  <a:cubicBezTo>
                    <a:pt x="8756" y="9074"/>
                    <a:pt x="9446" y="8385"/>
                    <a:pt x="9948" y="7585"/>
                  </a:cubicBezTo>
                  <a:cubicBezTo>
                    <a:pt x="10446" y="6790"/>
                    <a:pt x="10755" y="5916"/>
                    <a:pt x="10865" y="4982"/>
                  </a:cubicBezTo>
                  <a:cubicBezTo>
                    <a:pt x="11037" y="4946"/>
                    <a:pt x="11192" y="4854"/>
                    <a:pt x="11306" y="4714"/>
                  </a:cubicBezTo>
                  <a:cubicBezTo>
                    <a:pt x="11454" y="4533"/>
                    <a:pt x="11509" y="4300"/>
                    <a:pt x="11462" y="4072"/>
                  </a:cubicBezTo>
                  <a:cubicBezTo>
                    <a:pt x="11401" y="3782"/>
                    <a:pt x="11174" y="3557"/>
                    <a:pt x="10882" y="3494"/>
                  </a:cubicBezTo>
                  <a:cubicBezTo>
                    <a:pt x="10879" y="3494"/>
                    <a:pt x="10873" y="3491"/>
                    <a:pt x="10870" y="3491"/>
                  </a:cubicBezTo>
                  <a:cubicBezTo>
                    <a:pt x="10831" y="3155"/>
                    <a:pt x="10766" y="2814"/>
                    <a:pt x="10675" y="2482"/>
                  </a:cubicBezTo>
                  <a:cubicBezTo>
                    <a:pt x="10435" y="1595"/>
                    <a:pt x="9990" y="762"/>
                    <a:pt x="9386" y="67"/>
                  </a:cubicBezTo>
                  <a:cubicBezTo>
                    <a:pt x="9347" y="23"/>
                    <a:pt x="9294" y="0"/>
                    <a:pt x="9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3"/>
            <p:cNvSpPr/>
            <p:nvPr/>
          </p:nvSpPr>
          <p:spPr>
            <a:xfrm>
              <a:off x="3315350" y="1765675"/>
              <a:ext cx="57075" cy="52050"/>
            </a:xfrm>
            <a:custGeom>
              <a:avLst/>
              <a:gdLst/>
              <a:ahLst/>
              <a:cxnLst/>
              <a:rect l="l" t="t" r="r" b="b"/>
              <a:pathLst>
                <a:path w="2283" h="2082" extrusionOk="0">
                  <a:moveTo>
                    <a:pt x="1086" y="385"/>
                  </a:moveTo>
                  <a:cubicBezTo>
                    <a:pt x="1139" y="385"/>
                    <a:pt x="1193" y="391"/>
                    <a:pt x="1246" y="405"/>
                  </a:cubicBezTo>
                  <a:cubicBezTo>
                    <a:pt x="1482" y="460"/>
                    <a:pt x="1669" y="646"/>
                    <a:pt x="1723" y="882"/>
                  </a:cubicBezTo>
                  <a:cubicBezTo>
                    <a:pt x="1771" y="1089"/>
                    <a:pt x="1728" y="1288"/>
                    <a:pt x="1600" y="1449"/>
                  </a:cubicBezTo>
                  <a:cubicBezTo>
                    <a:pt x="1475" y="1606"/>
                    <a:pt x="1288" y="1695"/>
                    <a:pt x="1086" y="1695"/>
                  </a:cubicBezTo>
                  <a:cubicBezTo>
                    <a:pt x="1035" y="1695"/>
                    <a:pt x="980" y="1690"/>
                    <a:pt x="927" y="1676"/>
                  </a:cubicBezTo>
                  <a:cubicBezTo>
                    <a:pt x="692" y="1622"/>
                    <a:pt x="505" y="1435"/>
                    <a:pt x="450" y="1199"/>
                  </a:cubicBezTo>
                  <a:cubicBezTo>
                    <a:pt x="401" y="992"/>
                    <a:pt x="446" y="791"/>
                    <a:pt x="572" y="632"/>
                  </a:cubicBezTo>
                  <a:cubicBezTo>
                    <a:pt x="697" y="475"/>
                    <a:pt x="884" y="385"/>
                    <a:pt x="1086" y="385"/>
                  </a:cubicBezTo>
                  <a:close/>
                  <a:moveTo>
                    <a:pt x="1086" y="0"/>
                  </a:moveTo>
                  <a:cubicBezTo>
                    <a:pt x="767" y="0"/>
                    <a:pt x="469" y="143"/>
                    <a:pt x="271" y="393"/>
                  </a:cubicBezTo>
                  <a:cubicBezTo>
                    <a:pt x="72" y="643"/>
                    <a:pt x="0" y="969"/>
                    <a:pt x="74" y="1287"/>
                  </a:cubicBezTo>
                  <a:cubicBezTo>
                    <a:pt x="162" y="1662"/>
                    <a:pt x="461" y="1964"/>
                    <a:pt x="840" y="2051"/>
                  </a:cubicBezTo>
                  <a:cubicBezTo>
                    <a:pt x="921" y="2072"/>
                    <a:pt x="1005" y="2081"/>
                    <a:pt x="1086" y="2081"/>
                  </a:cubicBezTo>
                  <a:cubicBezTo>
                    <a:pt x="1405" y="2081"/>
                    <a:pt x="1704" y="1938"/>
                    <a:pt x="1902" y="1689"/>
                  </a:cubicBezTo>
                  <a:cubicBezTo>
                    <a:pt x="2010" y="1553"/>
                    <a:pt x="2080" y="1397"/>
                    <a:pt x="2109" y="1232"/>
                  </a:cubicBezTo>
                  <a:cubicBezTo>
                    <a:pt x="2206" y="1223"/>
                    <a:pt x="2282" y="1140"/>
                    <a:pt x="2282" y="1042"/>
                  </a:cubicBezTo>
                  <a:cubicBezTo>
                    <a:pt x="2282" y="942"/>
                    <a:pt x="2206" y="860"/>
                    <a:pt x="2111" y="851"/>
                  </a:cubicBezTo>
                  <a:cubicBezTo>
                    <a:pt x="2106" y="832"/>
                    <a:pt x="2103" y="813"/>
                    <a:pt x="2098" y="794"/>
                  </a:cubicBezTo>
                  <a:cubicBezTo>
                    <a:pt x="2011" y="419"/>
                    <a:pt x="1712" y="117"/>
                    <a:pt x="1334" y="30"/>
                  </a:cubicBezTo>
                  <a:cubicBezTo>
                    <a:pt x="1253" y="9"/>
                    <a:pt x="1169" y="0"/>
                    <a:pt x="1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3"/>
            <p:cNvSpPr/>
            <p:nvPr/>
          </p:nvSpPr>
          <p:spPr>
            <a:xfrm>
              <a:off x="3448950" y="1786875"/>
              <a:ext cx="17075" cy="9650"/>
            </a:xfrm>
            <a:custGeom>
              <a:avLst/>
              <a:gdLst/>
              <a:ahLst/>
              <a:cxnLst/>
              <a:rect l="l" t="t" r="r" b="b"/>
              <a:pathLst>
                <a:path w="683" h="386" extrusionOk="0">
                  <a:moveTo>
                    <a:pt x="194" y="1"/>
                  </a:moveTo>
                  <a:cubicBezTo>
                    <a:pt x="86" y="1"/>
                    <a:pt x="1" y="87"/>
                    <a:pt x="1" y="194"/>
                  </a:cubicBezTo>
                  <a:cubicBezTo>
                    <a:pt x="1" y="300"/>
                    <a:pt x="86" y="386"/>
                    <a:pt x="194" y="386"/>
                  </a:cubicBezTo>
                  <a:lnTo>
                    <a:pt x="490" y="386"/>
                  </a:lnTo>
                  <a:cubicBezTo>
                    <a:pt x="597" y="386"/>
                    <a:pt x="683" y="300"/>
                    <a:pt x="683" y="194"/>
                  </a:cubicBezTo>
                  <a:cubicBezTo>
                    <a:pt x="683" y="87"/>
                    <a:pt x="597" y="1"/>
                    <a:pt x="4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3"/>
            <p:cNvSpPr/>
            <p:nvPr/>
          </p:nvSpPr>
          <p:spPr>
            <a:xfrm>
              <a:off x="3378775" y="1786875"/>
              <a:ext cx="17050" cy="9650"/>
            </a:xfrm>
            <a:custGeom>
              <a:avLst/>
              <a:gdLst/>
              <a:ahLst/>
              <a:cxnLst/>
              <a:rect l="l" t="t" r="r" b="b"/>
              <a:pathLst>
                <a:path w="682" h="386" extrusionOk="0">
                  <a:moveTo>
                    <a:pt x="192" y="1"/>
                  </a:moveTo>
                  <a:cubicBezTo>
                    <a:pt x="86" y="1"/>
                    <a:pt x="1" y="87"/>
                    <a:pt x="1" y="194"/>
                  </a:cubicBezTo>
                  <a:cubicBezTo>
                    <a:pt x="1" y="300"/>
                    <a:pt x="86" y="386"/>
                    <a:pt x="192" y="386"/>
                  </a:cubicBezTo>
                  <a:lnTo>
                    <a:pt x="488" y="386"/>
                  </a:lnTo>
                  <a:cubicBezTo>
                    <a:pt x="596" y="386"/>
                    <a:pt x="681" y="300"/>
                    <a:pt x="681" y="194"/>
                  </a:cubicBezTo>
                  <a:cubicBezTo>
                    <a:pt x="681" y="87"/>
                    <a:pt x="596"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3"/>
            <p:cNvSpPr/>
            <p:nvPr/>
          </p:nvSpPr>
          <p:spPr>
            <a:xfrm>
              <a:off x="3402150" y="1786875"/>
              <a:ext cx="17025" cy="9650"/>
            </a:xfrm>
            <a:custGeom>
              <a:avLst/>
              <a:gdLst/>
              <a:ahLst/>
              <a:cxnLst/>
              <a:rect l="l" t="t" r="r" b="b"/>
              <a:pathLst>
                <a:path w="681" h="386" extrusionOk="0">
                  <a:moveTo>
                    <a:pt x="192" y="1"/>
                  </a:moveTo>
                  <a:cubicBezTo>
                    <a:pt x="86" y="1"/>
                    <a:pt x="0" y="87"/>
                    <a:pt x="0" y="194"/>
                  </a:cubicBezTo>
                  <a:cubicBezTo>
                    <a:pt x="0" y="300"/>
                    <a:pt x="86" y="386"/>
                    <a:pt x="192" y="386"/>
                  </a:cubicBezTo>
                  <a:lnTo>
                    <a:pt x="488" y="386"/>
                  </a:lnTo>
                  <a:cubicBezTo>
                    <a:pt x="595" y="386"/>
                    <a:pt x="681" y="300"/>
                    <a:pt x="681" y="194"/>
                  </a:cubicBezTo>
                  <a:cubicBezTo>
                    <a:pt x="681" y="87"/>
                    <a:pt x="595"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3"/>
            <p:cNvSpPr/>
            <p:nvPr/>
          </p:nvSpPr>
          <p:spPr>
            <a:xfrm>
              <a:off x="3425550" y="1786875"/>
              <a:ext cx="17050" cy="9650"/>
            </a:xfrm>
            <a:custGeom>
              <a:avLst/>
              <a:gdLst/>
              <a:ahLst/>
              <a:cxnLst/>
              <a:rect l="l" t="t" r="r" b="b"/>
              <a:pathLst>
                <a:path w="682" h="386" extrusionOk="0">
                  <a:moveTo>
                    <a:pt x="194" y="1"/>
                  </a:moveTo>
                  <a:cubicBezTo>
                    <a:pt x="86" y="1"/>
                    <a:pt x="0" y="87"/>
                    <a:pt x="0" y="194"/>
                  </a:cubicBezTo>
                  <a:cubicBezTo>
                    <a:pt x="0" y="300"/>
                    <a:pt x="88" y="386"/>
                    <a:pt x="194" y="386"/>
                  </a:cubicBezTo>
                  <a:lnTo>
                    <a:pt x="490" y="386"/>
                  </a:lnTo>
                  <a:cubicBezTo>
                    <a:pt x="595" y="386"/>
                    <a:pt x="681" y="300"/>
                    <a:pt x="681" y="194"/>
                  </a:cubicBezTo>
                  <a:cubicBezTo>
                    <a:pt x="681" y="87"/>
                    <a:pt x="595" y="1"/>
                    <a:pt x="4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3"/>
            <p:cNvSpPr/>
            <p:nvPr/>
          </p:nvSpPr>
          <p:spPr>
            <a:xfrm>
              <a:off x="3399225" y="1717725"/>
              <a:ext cx="37875" cy="59050"/>
            </a:xfrm>
            <a:custGeom>
              <a:avLst/>
              <a:gdLst/>
              <a:ahLst/>
              <a:cxnLst/>
              <a:rect l="l" t="t" r="r" b="b"/>
              <a:pathLst>
                <a:path w="1515" h="2362" extrusionOk="0">
                  <a:moveTo>
                    <a:pt x="756" y="384"/>
                  </a:moveTo>
                  <a:cubicBezTo>
                    <a:pt x="960" y="384"/>
                    <a:pt x="1127" y="550"/>
                    <a:pt x="1127" y="756"/>
                  </a:cubicBezTo>
                  <a:cubicBezTo>
                    <a:pt x="1127" y="960"/>
                    <a:pt x="960" y="1127"/>
                    <a:pt x="756" y="1127"/>
                  </a:cubicBezTo>
                  <a:lnTo>
                    <a:pt x="384" y="1127"/>
                  </a:lnTo>
                  <a:lnTo>
                    <a:pt x="384" y="384"/>
                  </a:lnTo>
                  <a:close/>
                  <a:moveTo>
                    <a:pt x="192" y="1"/>
                  </a:moveTo>
                  <a:cubicBezTo>
                    <a:pt x="86" y="1"/>
                    <a:pt x="0" y="86"/>
                    <a:pt x="0" y="192"/>
                  </a:cubicBezTo>
                  <a:lnTo>
                    <a:pt x="0" y="2169"/>
                  </a:lnTo>
                  <a:cubicBezTo>
                    <a:pt x="0" y="2276"/>
                    <a:pt x="86" y="2362"/>
                    <a:pt x="192" y="2362"/>
                  </a:cubicBezTo>
                  <a:cubicBezTo>
                    <a:pt x="300" y="2362"/>
                    <a:pt x="385" y="2276"/>
                    <a:pt x="385" y="2169"/>
                  </a:cubicBezTo>
                  <a:lnTo>
                    <a:pt x="385" y="1515"/>
                  </a:lnTo>
                  <a:lnTo>
                    <a:pt x="757" y="1515"/>
                  </a:lnTo>
                  <a:cubicBezTo>
                    <a:pt x="758" y="1515"/>
                    <a:pt x="759" y="1515"/>
                    <a:pt x="760" y="1515"/>
                  </a:cubicBezTo>
                  <a:cubicBezTo>
                    <a:pt x="963" y="1515"/>
                    <a:pt x="1130" y="1681"/>
                    <a:pt x="1130" y="1887"/>
                  </a:cubicBezTo>
                  <a:lnTo>
                    <a:pt x="1130" y="2169"/>
                  </a:lnTo>
                  <a:cubicBezTo>
                    <a:pt x="1130" y="2276"/>
                    <a:pt x="1215" y="2362"/>
                    <a:pt x="1321" y="2362"/>
                  </a:cubicBezTo>
                  <a:cubicBezTo>
                    <a:pt x="1429" y="2362"/>
                    <a:pt x="1514" y="2276"/>
                    <a:pt x="1514" y="2169"/>
                  </a:cubicBezTo>
                  <a:lnTo>
                    <a:pt x="1514" y="1887"/>
                  </a:lnTo>
                  <a:cubicBezTo>
                    <a:pt x="1514" y="1663"/>
                    <a:pt x="1415" y="1460"/>
                    <a:pt x="1261" y="1321"/>
                  </a:cubicBezTo>
                  <a:cubicBezTo>
                    <a:pt x="1416" y="1184"/>
                    <a:pt x="1514" y="982"/>
                    <a:pt x="1514" y="758"/>
                  </a:cubicBezTo>
                  <a:cubicBezTo>
                    <a:pt x="1514" y="339"/>
                    <a:pt x="1173" y="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 name="Google Shape;1983;p63"/>
          <p:cNvGrpSpPr/>
          <p:nvPr/>
        </p:nvGrpSpPr>
        <p:grpSpPr>
          <a:xfrm>
            <a:off x="5893088" y="3237675"/>
            <a:ext cx="329925" cy="315000"/>
            <a:chOff x="3184975" y="1634250"/>
            <a:chExt cx="329925" cy="315000"/>
          </a:xfrm>
        </p:grpSpPr>
        <p:sp>
          <p:nvSpPr>
            <p:cNvPr id="1984" name="Google Shape;1984;p63"/>
            <p:cNvSpPr/>
            <p:nvPr/>
          </p:nvSpPr>
          <p:spPr>
            <a:xfrm>
              <a:off x="3184975" y="1634250"/>
              <a:ext cx="262475" cy="252125"/>
            </a:xfrm>
            <a:custGeom>
              <a:avLst/>
              <a:gdLst/>
              <a:ahLst/>
              <a:cxnLst/>
              <a:rect l="l" t="t" r="r" b="b"/>
              <a:pathLst>
                <a:path w="10499" h="10085" extrusionOk="0">
                  <a:moveTo>
                    <a:pt x="6309" y="1"/>
                  </a:moveTo>
                  <a:cubicBezTo>
                    <a:pt x="4925" y="1"/>
                    <a:pt x="3586" y="442"/>
                    <a:pt x="2477" y="1291"/>
                  </a:cubicBezTo>
                  <a:cubicBezTo>
                    <a:pt x="1726" y="1868"/>
                    <a:pt x="1103" y="2617"/>
                    <a:pt x="676" y="3460"/>
                  </a:cubicBezTo>
                  <a:cubicBezTo>
                    <a:pt x="233" y="4340"/>
                    <a:pt x="7" y="5288"/>
                    <a:pt x="4" y="6279"/>
                  </a:cubicBezTo>
                  <a:lnTo>
                    <a:pt x="4" y="6293"/>
                  </a:lnTo>
                  <a:cubicBezTo>
                    <a:pt x="0" y="6684"/>
                    <a:pt x="36" y="7083"/>
                    <a:pt x="105" y="7480"/>
                  </a:cubicBezTo>
                  <a:cubicBezTo>
                    <a:pt x="261" y="8383"/>
                    <a:pt x="627" y="9255"/>
                    <a:pt x="1164" y="10003"/>
                  </a:cubicBezTo>
                  <a:cubicBezTo>
                    <a:pt x="1200" y="10056"/>
                    <a:pt x="1261" y="10084"/>
                    <a:pt x="1321" y="10084"/>
                  </a:cubicBezTo>
                  <a:cubicBezTo>
                    <a:pt x="1360" y="10084"/>
                    <a:pt x="1399" y="10072"/>
                    <a:pt x="1433" y="10047"/>
                  </a:cubicBezTo>
                  <a:cubicBezTo>
                    <a:pt x="1519" y="9984"/>
                    <a:pt x="1541" y="9863"/>
                    <a:pt x="1479" y="9777"/>
                  </a:cubicBezTo>
                  <a:cubicBezTo>
                    <a:pt x="974" y="9081"/>
                    <a:pt x="631" y="8263"/>
                    <a:pt x="483" y="7416"/>
                  </a:cubicBezTo>
                  <a:cubicBezTo>
                    <a:pt x="419" y="7048"/>
                    <a:pt x="388" y="6676"/>
                    <a:pt x="388" y="6312"/>
                  </a:cubicBezTo>
                  <a:lnTo>
                    <a:pt x="388" y="6299"/>
                  </a:lnTo>
                  <a:cubicBezTo>
                    <a:pt x="388" y="4442"/>
                    <a:pt x="1236" y="2729"/>
                    <a:pt x="2711" y="1600"/>
                  </a:cubicBezTo>
                  <a:cubicBezTo>
                    <a:pt x="3752" y="803"/>
                    <a:pt x="5010" y="389"/>
                    <a:pt x="6311" y="389"/>
                  </a:cubicBezTo>
                  <a:cubicBezTo>
                    <a:pt x="6855" y="389"/>
                    <a:pt x="7408" y="461"/>
                    <a:pt x="7955" y="609"/>
                  </a:cubicBezTo>
                  <a:cubicBezTo>
                    <a:pt x="8759" y="827"/>
                    <a:pt x="9521" y="1226"/>
                    <a:pt x="10156" y="1766"/>
                  </a:cubicBezTo>
                  <a:cubicBezTo>
                    <a:pt x="10193" y="1796"/>
                    <a:pt x="10237" y="1811"/>
                    <a:pt x="10281" y="1811"/>
                  </a:cubicBezTo>
                  <a:cubicBezTo>
                    <a:pt x="10336" y="1811"/>
                    <a:pt x="10390" y="1788"/>
                    <a:pt x="10429" y="1743"/>
                  </a:cubicBezTo>
                  <a:cubicBezTo>
                    <a:pt x="10499" y="1661"/>
                    <a:pt x="10488" y="1541"/>
                    <a:pt x="10405" y="1470"/>
                  </a:cubicBezTo>
                  <a:cubicBezTo>
                    <a:pt x="9726" y="894"/>
                    <a:pt x="8913" y="467"/>
                    <a:pt x="8056" y="235"/>
                  </a:cubicBezTo>
                  <a:cubicBezTo>
                    <a:pt x="7475" y="78"/>
                    <a:pt x="6888" y="1"/>
                    <a:pt x="63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3"/>
            <p:cNvSpPr/>
            <p:nvPr/>
          </p:nvSpPr>
          <p:spPr>
            <a:xfrm>
              <a:off x="3227175" y="1685875"/>
              <a:ext cx="287725" cy="263375"/>
            </a:xfrm>
            <a:custGeom>
              <a:avLst/>
              <a:gdLst/>
              <a:ahLst/>
              <a:cxnLst/>
              <a:rect l="l" t="t" r="r" b="b"/>
              <a:pathLst>
                <a:path w="11509" h="10535" extrusionOk="0">
                  <a:moveTo>
                    <a:pt x="10719" y="3862"/>
                  </a:moveTo>
                  <a:cubicBezTo>
                    <a:pt x="10747" y="3862"/>
                    <a:pt x="10777" y="3865"/>
                    <a:pt x="10803" y="3871"/>
                  </a:cubicBezTo>
                  <a:cubicBezTo>
                    <a:pt x="10942" y="3901"/>
                    <a:pt x="11054" y="4013"/>
                    <a:pt x="11083" y="4152"/>
                  </a:cubicBezTo>
                  <a:cubicBezTo>
                    <a:pt x="11107" y="4267"/>
                    <a:pt x="11082" y="4379"/>
                    <a:pt x="11010" y="4469"/>
                  </a:cubicBezTo>
                  <a:cubicBezTo>
                    <a:pt x="10939" y="4557"/>
                    <a:pt x="10834" y="4606"/>
                    <a:pt x="10721" y="4606"/>
                  </a:cubicBezTo>
                  <a:cubicBezTo>
                    <a:pt x="10693" y="4606"/>
                    <a:pt x="10665" y="4603"/>
                    <a:pt x="10636" y="4597"/>
                  </a:cubicBezTo>
                  <a:cubicBezTo>
                    <a:pt x="10498" y="4567"/>
                    <a:pt x="10384" y="4455"/>
                    <a:pt x="10356" y="4317"/>
                  </a:cubicBezTo>
                  <a:cubicBezTo>
                    <a:pt x="10329" y="4201"/>
                    <a:pt x="10358" y="4089"/>
                    <a:pt x="10429" y="3999"/>
                  </a:cubicBezTo>
                  <a:cubicBezTo>
                    <a:pt x="10501" y="3912"/>
                    <a:pt x="10607" y="3862"/>
                    <a:pt x="10719" y="3862"/>
                  </a:cubicBezTo>
                  <a:close/>
                  <a:moveTo>
                    <a:pt x="9240" y="0"/>
                  </a:moveTo>
                  <a:cubicBezTo>
                    <a:pt x="9195" y="0"/>
                    <a:pt x="9150" y="16"/>
                    <a:pt x="9113" y="47"/>
                  </a:cubicBezTo>
                  <a:cubicBezTo>
                    <a:pt x="9034" y="117"/>
                    <a:pt x="9024" y="239"/>
                    <a:pt x="9094" y="320"/>
                  </a:cubicBezTo>
                  <a:cubicBezTo>
                    <a:pt x="9660" y="971"/>
                    <a:pt x="10077" y="1753"/>
                    <a:pt x="10301" y="2583"/>
                  </a:cubicBezTo>
                  <a:cubicBezTo>
                    <a:pt x="10384" y="2891"/>
                    <a:pt x="10445" y="3203"/>
                    <a:pt x="10482" y="3514"/>
                  </a:cubicBezTo>
                  <a:cubicBezTo>
                    <a:pt x="10345" y="3560"/>
                    <a:pt x="10224" y="3644"/>
                    <a:pt x="10130" y="3759"/>
                  </a:cubicBezTo>
                  <a:cubicBezTo>
                    <a:pt x="10062" y="3845"/>
                    <a:pt x="10013" y="3940"/>
                    <a:pt x="9985" y="4043"/>
                  </a:cubicBezTo>
                  <a:cubicBezTo>
                    <a:pt x="9886" y="4050"/>
                    <a:pt x="9806" y="4133"/>
                    <a:pt x="9806" y="4236"/>
                  </a:cubicBezTo>
                  <a:cubicBezTo>
                    <a:pt x="9806" y="4337"/>
                    <a:pt x="9884" y="4421"/>
                    <a:pt x="9985" y="4429"/>
                  </a:cubicBezTo>
                  <a:cubicBezTo>
                    <a:pt x="10049" y="4680"/>
                    <a:pt x="10239" y="4877"/>
                    <a:pt x="10482" y="4958"/>
                  </a:cubicBezTo>
                  <a:cubicBezTo>
                    <a:pt x="10266" y="6736"/>
                    <a:pt x="9277" y="8292"/>
                    <a:pt x="7750" y="9250"/>
                  </a:cubicBezTo>
                  <a:cubicBezTo>
                    <a:pt x="6801" y="9845"/>
                    <a:pt x="5721" y="10147"/>
                    <a:pt x="4620" y="10147"/>
                  </a:cubicBezTo>
                  <a:cubicBezTo>
                    <a:pt x="3891" y="10147"/>
                    <a:pt x="3153" y="10015"/>
                    <a:pt x="2437" y="9748"/>
                  </a:cubicBezTo>
                  <a:cubicBezTo>
                    <a:pt x="1658" y="9457"/>
                    <a:pt x="935" y="8988"/>
                    <a:pt x="351" y="8390"/>
                  </a:cubicBezTo>
                  <a:cubicBezTo>
                    <a:pt x="314" y="8352"/>
                    <a:pt x="264" y="8332"/>
                    <a:pt x="214" y="8332"/>
                  </a:cubicBezTo>
                  <a:cubicBezTo>
                    <a:pt x="165" y="8332"/>
                    <a:pt x="116" y="8351"/>
                    <a:pt x="79" y="8388"/>
                  </a:cubicBezTo>
                  <a:cubicBezTo>
                    <a:pt x="2" y="8463"/>
                    <a:pt x="1" y="8585"/>
                    <a:pt x="77" y="8661"/>
                  </a:cubicBezTo>
                  <a:cubicBezTo>
                    <a:pt x="700" y="9298"/>
                    <a:pt x="1471" y="9798"/>
                    <a:pt x="2303" y="10109"/>
                  </a:cubicBezTo>
                  <a:cubicBezTo>
                    <a:pt x="3062" y="10394"/>
                    <a:pt x="3847" y="10535"/>
                    <a:pt x="4619" y="10535"/>
                  </a:cubicBezTo>
                  <a:cubicBezTo>
                    <a:pt x="5792" y="10535"/>
                    <a:pt x="6942" y="10211"/>
                    <a:pt x="7954" y="9577"/>
                  </a:cubicBezTo>
                  <a:cubicBezTo>
                    <a:pt x="8756" y="9074"/>
                    <a:pt x="9446" y="8385"/>
                    <a:pt x="9948" y="7585"/>
                  </a:cubicBezTo>
                  <a:cubicBezTo>
                    <a:pt x="10446" y="6790"/>
                    <a:pt x="10755" y="5916"/>
                    <a:pt x="10865" y="4982"/>
                  </a:cubicBezTo>
                  <a:cubicBezTo>
                    <a:pt x="11037" y="4946"/>
                    <a:pt x="11192" y="4854"/>
                    <a:pt x="11306" y="4714"/>
                  </a:cubicBezTo>
                  <a:cubicBezTo>
                    <a:pt x="11454" y="4533"/>
                    <a:pt x="11509" y="4300"/>
                    <a:pt x="11462" y="4072"/>
                  </a:cubicBezTo>
                  <a:cubicBezTo>
                    <a:pt x="11401" y="3782"/>
                    <a:pt x="11174" y="3557"/>
                    <a:pt x="10882" y="3494"/>
                  </a:cubicBezTo>
                  <a:cubicBezTo>
                    <a:pt x="10879" y="3494"/>
                    <a:pt x="10873" y="3491"/>
                    <a:pt x="10870" y="3491"/>
                  </a:cubicBezTo>
                  <a:cubicBezTo>
                    <a:pt x="10831" y="3155"/>
                    <a:pt x="10766" y="2814"/>
                    <a:pt x="10675" y="2482"/>
                  </a:cubicBezTo>
                  <a:cubicBezTo>
                    <a:pt x="10435" y="1595"/>
                    <a:pt x="9990" y="762"/>
                    <a:pt x="9386" y="67"/>
                  </a:cubicBezTo>
                  <a:cubicBezTo>
                    <a:pt x="9347" y="23"/>
                    <a:pt x="9294" y="0"/>
                    <a:pt x="92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3"/>
            <p:cNvSpPr/>
            <p:nvPr/>
          </p:nvSpPr>
          <p:spPr>
            <a:xfrm>
              <a:off x="3315350" y="1765675"/>
              <a:ext cx="57075" cy="52050"/>
            </a:xfrm>
            <a:custGeom>
              <a:avLst/>
              <a:gdLst/>
              <a:ahLst/>
              <a:cxnLst/>
              <a:rect l="l" t="t" r="r" b="b"/>
              <a:pathLst>
                <a:path w="2283" h="2082" extrusionOk="0">
                  <a:moveTo>
                    <a:pt x="1086" y="385"/>
                  </a:moveTo>
                  <a:cubicBezTo>
                    <a:pt x="1139" y="385"/>
                    <a:pt x="1193" y="391"/>
                    <a:pt x="1246" y="405"/>
                  </a:cubicBezTo>
                  <a:cubicBezTo>
                    <a:pt x="1482" y="460"/>
                    <a:pt x="1669" y="646"/>
                    <a:pt x="1723" y="882"/>
                  </a:cubicBezTo>
                  <a:cubicBezTo>
                    <a:pt x="1771" y="1089"/>
                    <a:pt x="1728" y="1288"/>
                    <a:pt x="1600" y="1449"/>
                  </a:cubicBezTo>
                  <a:cubicBezTo>
                    <a:pt x="1475" y="1606"/>
                    <a:pt x="1288" y="1695"/>
                    <a:pt x="1086" y="1695"/>
                  </a:cubicBezTo>
                  <a:cubicBezTo>
                    <a:pt x="1035" y="1695"/>
                    <a:pt x="980" y="1690"/>
                    <a:pt x="927" y="1676"/>
                  </a:cubicBezTo>
                  <a:cubicBezTo>
                    <a:pt x="692" y="1622"/>
                    <a:pt x="505" y="1435"/>
                    <a:pt x="450" y="1199"/>
                  </a:cubicBezTo>
                  <a:cubicBezTo>
                    <a:pt x="401" y="992"/>
                    <a:pt x="446" y="791"/>
                    <a:pt x="572" y="632"/>
                  </a:cubicBezTo>
                  <a:cubicBezTo>
                    <a:pt x="697" y="475"/>
                    <a:pt x="884" y="385"/>
                    <a:pt x="1086" y="385"/>
                  </a:cubicBezTo>
                  <a:close/>
                  <a:moveTo>
                    <a:pt x="1086" y="0"/>
                  </a:moveTo>
                  <a:cubicBezTo>
                    <a:pt x="767" y="0"/>
                    <a:pt x="469" y="143"/>
                    <a:pt x="271" y="393"/>
                  </a:cubicBezTo>
                  <a:cubicBezTo>
                    <a:pt x="72" y="643"/>
                    <a:pt x="0" y="969"/>
                    <a:pt x="74" y="1287"/>
                  </a:cubicBezTo>
                  <a:cubicBezTo>
                    <a:pt x="162" y="1662"/>
                    <a:pt x="461" y="1964"/>
                    <a:pt x="840" y="2051"/>
                  </a:cubicBezTo>
                  <a:cubicBezTo>
                    <a:pt x="921" y="2072"/>
                    <a:pt x="1005" y="2081"/>
                    <a:pt x="1086" y="2081"/>
                  </a:cubicBezTo>
                  <a:cubicBezTo>
                    <a:pt x="1405" y="2081"/>
                    <a:pt x="1704" y="1938"/>
                    <a:pt x="1902" y="1689"/>
                  </a:cubicBezTo>
                  <a:cubicBezTo>
                    <a:pt x="2010" y="1553"/>
                    <a:pt x="2080" y="1397"/>
                    <a:pt x="2109" y="1232"/>
                  </a:cubicBezTo>
                  <a:cubicBezTo>
                    <a:pt x="2206" y="1223"/>
                    <a:pt x="2282" y="1140"/>
                    <a:pt x="2282" y="1042"/>
                  </a:cubicBezTo>
                  <a:cubicBezTo>
                    <a:pt x="2282" y="942"/>
                    <a:pt x="2206" y="860"/>
                    <a:pt x="2111" y="851"/>
                  </a:cubicBezTo>
                  <a:cubicBezTo>
                    <a:pt x="2106" y="832"/>
                    <a:pt x="2103" y="813"/>
                    <a:pt x="2098" y="794"/>
                  </a:cubicBezTo>
                  <a:cubicBezTo>
                    <a:pt x="2011" y="419"/>
                    <a:pt x="1712" y="117"/>
                    <a:pt x="1334" y="30"/>
                  </a:cubicBezTo>
                  <a:cubicBezTo>
                    <a:pt x="1253" y="9"/>
                    <a:pt x="1169" y="0"/>
                    <a:pt x="10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3"/>
            <p:cNvSpPr/>
            <p:nvPr/>
          </p:nvSpPr>
          <p:spPr>
            <a:xfrm>
              <a:off x="3448950" y="1786875"/>
              <a:ext cx="17075" cy="9650"/>
            </a:xfrm>
            <a:custGeom>
              <a:avLst/>
              <a:gdLst/>
              <a:ahLst/>
              <a:cxnLst/>
              <a:rect l="l" t="t" r="r" b="b"/>
              <a:pathLst>
                <a:path w="683" h="386" extrusionOk="0">
                  <a:moveTo>
                    <a:pt x="194" y="1"/>
                  </a:moveTo>
                  <a:cubicBezTo>
                    <a:pt x="86" y="1"/>
                    <a:pt x="1" y="87"/>
                    <a:pt x="1" y="194"/>
                  </a:cubicBezTo>
                  <a:cubicBezTo>
                    <a:pt x="1" y="300"/>
                    <a:pt x="86" y="386"/>
                    <a:pt x="194" y="386"/>
                  </a:cubicBezTo>
                  <a:lnTo>
                    <a:pt x="490" y="386"/>
                  </a:lnTo>
                  <a:cubicBezTo>
                    <a:pt x="597" y="386"/>
                    <a:pt x="683" y="300"/>
                    <a:pt x="683" y="194"/>
                  </a:cubicBezTo>
                  <a:cubicBezTo>
                    <a:pt x="683" y="87"/>
                    <a:pt x="597" y="1"/>
                    <a:pt x="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3"/>
            <p:cNvSpPr/>
            <p:nvPr/>
          </p:nvSpPr>
          <p:spPr>
            <a:xfrm>
              <a:off x="3378775" y="1786875"/>
              <a:ext cx="17050" cy="9650"/>
            </a:xfrm>
            <a:custGeom>
              <a:avLst/>
              <a:gdLst/>
              <a:ahLst/>
              <a:cxnLst/>
              <a:rect l="l" t="t" r="r" b="b"/>
              <a:pathLst>
                <a:path w="682" h="386" extrusionOk="0">
                  <a:moveTo>
                    <a:pt x="192" y="1"/>
                  </a:moveTo>
                  <a:cubicBezTo>
                    <a:pt x="86" y="1"/>
                    <a:pt x="1" y="87"/>
                    <a:pt x="1" y="194"/>
                  </a:cubicBezTo>
                  <a:cubicBezTo>
                    <a:pt x="1" y="300"/>
                    <a:pt x="86" y="386"/>
                    <a:pt x="192" y="386"/>
                  </a:cubicBezTo>
                  <a:lnTo>
                    <a:pt x="488" y="386"/>
                  </a:lnTo>
                  <a:cubicBezTo>
                    <a:pt x="596" y="386"/>
                    <a:pt x="681" y="300"/>
                    <a:pt x="681" y="194"/>
                  </a:cubicBezTo>
                  <a:cubicBezTo>
                    <a:pt x="681" y="87"/>
                    <a:pt x="596" y="1"/>
                    <a:pt x="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3"/>
            <p:cNvSpPr/>
            <p:nvPr/>
          </p:nvSpPr>
          <p:spPr>
            <a:xfrm>
              <a:off x="3402150" y="1786875"/>
              <a:ext cx="17025" cy="9650"/>
            </a:xfrm>
            <a:custGeom>
              <a:avLst/>
              <a:gdLst/>
              <a:ahLst/>
              <a:cxnLst/>
              <a:rect l="l" t="t" r="r" b="b"/>
              <a:pathLst>
                <a:path w="681" h="386" extrusionOk="0">
                  <a:moveTo>
                    <a:pt x="192" y="1"/>
                  </a:moveTo>
                  <a:cubicBezTo>
                    <a:pt x="86" y="1"/>
                    <a:pt x="0" y="87"/>
                    <a:pt x="0" y="194"/>
                  </a:cubicBezTo>
                  <a:cubicBezTo>
                    <a:pt x="0" y="300"/>
                    <a:pt x="86" y="386"/>
                    <a:pt x="192" y="386"/>
                  </a:cubicBezTo>
                  <a:lnTo>
                    <a:pt x="488" y="386"/>
                  </a:lnTo>
                  <a:cubicBezTo>
                    <a:pt x="595" y="386"/>
                    <a:pt x="681" y="300"/>
                    <a:pt x="681" y="194"/>
                  </a:cubicBezTo>
                  <a:cubicBezTo>
                    <a:pt x="681" y="87"/>
                    <a:pt x="595" y="1"/>
                    <a:pt x="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3"/>
            <p:cNvSpPr/>
            <p:nvPr/>
          </p:nvSpPr>
          <p:spPr>
            <a:xfrm>
              <a:off x="3425550" y="1786875"/>
              <a:ext cx="17050" cy="9650"/>
            </a:xfrm>
            <a:custGeom>
              <a:avLst/>
              <a:gdLst/>
              <a:ahLst/>
              <a:cxnLst/>
              <a:rect l="l" t="t" r="r" b="b"/>
              <a:pathLst>
                <a:path w="682" h="386" extrusionOk="0">
                  <a:moveTo>
                    <a:pt x="194" y="1"/>
                  </a:moveTo>
                  <a:cubicBezTo>
                    <a:pt x="86" y="1"/>
                    <a:pt x="0" y="87"/>
                    <a:pt x="0" y="194"/>
                  </a:cubicBezTo>
                  <a:cubicBezTo>
                    <a:pt x="0" y="300"/>
                    <a:pt x="88" y="386"/>
                    <a:pt x="194" y="386"/>
                  </a:cubicBezTo>
                  <a:lnTo>
                    <a:pt x="490" y="386"/>
                  </a:lnTo>
                  <a:cubicBezTo>
                    <a:pt x="595" y="386"/>
                    <a:pt x="681" y="300"/>
                    <a:pt x="681" y="194"/>
                  </a:cubicBezTo>
                  <a:cubicBezTo>
                    <a:pt x="681" y="87"/>
                    <a:pt x="595" y="1"/>
                    <a:pt x="4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3"/>
            <p:cNvSpPr/>
            <p:nvPr/>
          </p:nvSpPr>
          <p:spPr>
            <a:xfrm>
              <a:off x="3399225" y="1717725"/>
              <a:ext cx="37875" cy="59050"/>
            </a:xfrm>
            <a:custGeom>
              <a:avLst/>
              <a:gdLst/>
              <a:ahLst/>
              <a:cxnLst/>
              <a:rect l="l" t="t" r="r" b="b"/>
              <a:pathLst>
                <a:path w="1515" h="2362" extrusionOk="0">
                  <a:moveTo>
                    <a:pt x="756" y="384"/>
                  </a:moveTo>
                  <a:cubicBezTo>
                    <a:pt x="960" y="384"/>
                    <a:pt x="1127" y="550"/>
                    <a:pt x="1127" y="756"/>
                  </a:cubicBezTo>
                  <a:cubicBezTo>
                    <a:pt x="1127" y="960"/>
                    <a:pt x="960" y="1127"/>
                    <a:pt x="756" y="1127"/>
                  </a:cubicBezTo>
                  <a:lnTo>
                    <a:pt x="384" y="1127"/>
                  </a:lnTo>
                  <a:lnTo>
                    <a:pt x="384" y="384"/>
                  </a:lnTo>
                  <a:close/>
                  <a:moveTo>
                    <a:pt x="192" y="1"/>
                  </a:moveTo>
                  <a:cubicBezTo>
                    <a:pt x="86" y="1"/>
                    <a:pt x="0" y="86"/>
                    <a:pt x="0" y="192"/>
                  </a:cubicBezTo>
                  <a:lnTo>
                    <a:pt x="0" y="2169"/>
                  </a:lnTo>
                  <a:cubicBezTo>
                    <a:pt x="0" y="2276"/>
                    <a:pt x="86" y="2362"/>
                    <a:pt x="192" y="2362"/>
                  </a:cubicBezTo>
                  <a:cubicBezTo>
                    <a:pt x="300" y="2362"/>
                    <a:pt x="385" y="2276"/>
                    <a:pt x="385" y="2169"/>
                  </a:cubicBezTo>
                  <a:lnTo>
                    <a:pt x="385" y="1515"/>
                  </a:lnTo>
                  <a:lnTo>
                    <a:pt x="757" y="1515"/>
                  </a:lnTo>
                  <a:cubicBezTo>
                    <a:pt x="758" y="1515"/>
                    <a:pt x="759" y="1515"/>
                    <a:pt x="760" y="1515"/>
                  </a:cubicBezTo>
                  <a:cubicBezTo>
                    <a:pt x="963" y="1515"/>
                    <a:pt x="1130" y="1681"/>
                    <a:pt x="1130" y="1887"/>
                  </a:cubicBezTo>
                  <a:lnTo>
                    <a:pt x="1130" y="2169"/>
                  </a:lnTo>
                  <a:cubicBezTo>
                    <a:pt x="1130" y="2276"/>
                    <a:pt x="1215" y="2362"/>
                    <a:pt x="1321" y="2362"/>
                  </a:cubicBezTo>
                  <a:cubicBezTo>
                    <a:pt x="1429" y="2362"/>
                    <a:pt x="1514" y="2276"/>
                    <a:pt x="1514" y="2169"/>
                  </a:cubicBezTo>
                  <a:lnTo>
                    <a:pt x="1514" y="1887"/>
                  </a:lnTo>
                  <a:cubicBezTo>
                    <a:pt x="1514" y="1663"/>
                    <a:pt x="1415" y="1460"/>
                    <a:pt x="1261" y="1321"/>
                  </a:cubicBezTo>
                  <a:cubicBezTo>
                    <a:pt x="1416" y="1184"/>
                    <a:pt x="1514" y="982"/>
                    <a:pt x="1514" y="758"/>
                  </a:cubicBezTo>
                  <a:cubicBezTo>
                    <a:pt x="1514" y="339"/>
                    <a:pt x="1173" y="1"/>
                    <a:pt x="7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2" name="Google Shape;1992;p63"/>
          <p:cNvSpPr/>
          <p:nvPr/>
        </p:nvSpPr>
        <p:spPr>
          <a:xfrm rot="-5400000">
            <a:off x="150739" y="702334"/>
            <a:ext cx="401807" cy="462430"/>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3"/>
          <p:cNvSpPr/>
          <p:nvPr/>
        </p:nvSpPr>
        <p:spPr>
          <a:xfrm rot="5400000">
            <a:off x="8458598" y="3854591"/>
            <a:ext cx="529341" cy="598532"/>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4" name="Google Shape;1994;p63"/>
          <p:cNvGrpSpPr/>
          <p:nvPr/>
        </p:nvGrpSpPr>
        <p:grpSpPr>
          <a:xfrm rot="2415372">
            <a:off x="8460724" y="920663"/>
            <a:ext cx="650697" cy="332903"/>
            <a:chOff x="3144525" y="1409800"/>
            <a:chExt cx="399700" cy="204500"/>
          </a:xfrm>
        </p:grpSpPr>
        <p:sp>
          <p:nvSpPr>
            <p:cNvPr id="1995" name="Google Shape;1995;p63"/>
            <p:cNvSpPr/>
            <p:nvPr/>
          </p:nvSpPr>
          <p:spPr>
            <a:xfrm>
              <a:off x="3231975" y="1510625"/>
              <a:ext cx="240850" cy="103250"/>
            </a:xfrm>
            <a:custGeom>
              <a:avLst/>
              <a:gdLst/>
              <a:ahLst/>
              <a:cxnLst/>
              <a:rect l="l" t="t" r="r" b="b"/>
              <a:pathLst>
                <a:path w="9634" h="4130" extrusionOk="0">
                  <a:moveTo>
                    <a:pt x="288" y="0"/>
                  </a:moveTo>
                  <a:cubicBezTo>
                    <a:pt x="161" y="0"/>
                    <a:pt x="117" y="59"/>
                    <a:pt x="77" y="154"/>
                  </a:cubicBezTo>
                  <a:cubicBezTo>
                    <a:pt x="0" y="346"/>
                    <a:pt x="1386" y="1048"/>
                    <a:pt x="3122" y="1759"/>
                  </a:cubicBezTo>
                  <a:cubicBezTo>
                    <a:pt x="4138" y="2177"/>
                    <a:pt x="5312" y="2525"/>
                    <a:pt x="6342" y="2909"/>
                  </a:cubicBezTo>
                  <a:cubicBezTo>
                    <a:pt x="7223" y="3237"/>
                    <a:pt x="8019" y="3535"/>
                    <a:pt x="8598" y="3742"/>
                  </a:cubicBezTo>
                  <a:cubicBezTo>
                    <a:pt x="8743" y="3795"/>
                    <a:pt x="8873" y="3841"/>
                    <a:pt x="8988" y="3881"/>
                  </a:cubicBezTo>
                  <a:cubicBezTo>
                    <a:pt x="9046" y="3901"/>
                    <a:pt x="9100" y="3919"/>
                    <a:pt x="9149" y="3936"/>
                  </a:cubicBezTo>
                  <a:cubicBezTo>
                    <a:pt x="9174" y="3944"/>
                    <a:pt x="9199" y="3952"/>
                    <a:pt x="9221" y="3960"/>
                  </a:cubicBezTo>
                  <a:cubicBezTo>
                    <a:pt x="9243" y="3968"/>
                    <a:pt x="9264" y="3975"/>
                    <a:pt x="9284" y="3983"/>
                  </a:cubicBezTo>
                  <a:cubicBezTo>
                    <a:pt x="9363" y="4013"/>
                    <a:pt x="9426" y="4038"/>
                    <a:pt x="9467" y="4054"/>
                  </a:cubicBezTo>
                  <a:cubicBezTo>
                    <a:pt x="9489" y="4062"/>
                    <a:pt x="9505" y="4069"/>
                    <a:pt x="9514" y="4073"/>
                  </a:cubicBezTo>
                  <a:cubicBezTo>
                    <a:pt x="9517" y="4074"/>
                    <a:pt x="9519" y="4075"/>
                    <a:pt x="9521" y="4077"/>
                  </a:cubicBezTo>
                  <a:cubicBezTo>
                    <a:pt x="9522" y="4079"/>
                    <a:pt x="9521" y="4080"/>
                    <a:pt x="9519" y="4080"/>
                  </a:cubicBezTo>
                  <a:cubicBezTo>
                    <a:pt x="9518" y="4081"/>
                    <a:pt x="9518" y="4081"/>
                    <a:pt x="9517" y="4081"/>
                  </a:cubicBezTo>
                  <a:cubicBezTo>
                    <a:pt x="9514" y="4083"/>
                    <a:pt x="9511" y="4085"/>
                    <a:pt x="9511" y="4086"/>
                  </a:cubicBezTo>
                  <a:cubicBezTo>
                    <a:pt x="9510" y="4096"/>
                    <a:pt x="9510" y="4107"/>
                    <a:pt x="9513" y="4115"/>
                  </a:cubicBezTo>
                  <a:cubicBezTo>
                    <a:pt x="9514" y="4117"/>
                    <a:pt x="9514" y="4118"/>
                    <a:pt x="9516" y="4122"/>
                  </a:cubicBezTo>
                  <a:cubicBezTo>
                    <a:pt x="9517" y="4124"/>
                    <a:pt x="9518" y="4126"/>
                    <a:pt x="9522" y="4127"/>
                  </a:cubicBezTo>
                  <a:cubicBezTo>
                    <a:pt x="9523" y="4128"/>
                    <a:pt x="9530" y="4129"/>
                    <a:pt x="9537" y="4129"/>
                  </a:cubicBezTo>
                  <a:cubicBezTo>
                    <a:pt x="9543" y="4129"/>
                    <a:pt x="9549" y="4127"/>
                    <a:pt x="9554" y="4124"/>
                  </a:cubicBezTo>
                  <a:cubicBezTo>
                    <a:pt x="9560" y="4122"/>
                    <a:pt x="9564" y="4117"/>
                    <a:pt x="9567" y="4112"/>
                  </a:cubicBezTo>
                  <a:cubicBezTo>
                    <a:pt x="9572" y="4108"/>
                    <a:pt x="9576" y="4102"/>
                    <a:pt x="9578" y="4095"/>
                  </a:cubicBezTo>
                  <a:cubicBezTo>
                    <a:pt x="9580" y="4090"/>
                    <a:pt x="9581" y="4088"/>
                    <a:pt x="9581" y="4084"/>
                  </a:cubicBezTo>
                  <a:cubicBezTo>
                    <a:pt x="9581" y="4083"/>
                    <a:pt x="9582" y="4080"/>
                    <a:pt x="9582" y="4079"/>
                  </a:cubicBezTo>
                  <a:lnTo>
                    <a:pt x="9582" y="4074"/>
                  </a:lnTo>
                  <a:lnTo>
                    <a:pt x="9582" y="4059"/>
                  </a:lnTo>
                  <a:cubicBezTo>
                    <a:pt x="9581" y="4053"/>
                    <a:pt x="9581" y="4053"/>
                    <a:pt x="9581" y="4048"/>
                  </a:cubicBezTo>
                  <a:cubicBezTo>
                    <a:pt x="9581" y="4046"/>
                    <a:pt x="9580" y="4043"/>
                    <a:pt x="9578" y="4041"/>
                  </a:cubicBezTo>
                  <a:cubicBezTo>
                    <a:pt x="9577" y="4037"/>
                    <a:pt x="9577" y="4035"/>
                    <a:pt x="9576" y="4031"/>
                  </a:cubicBezTo>
                  <a:cubicBezTo>
                    <a:pt x="9575" y="4029"/>
                    <a:pt x="9575" y="4027"/>
                    <a:pt x="9573" y="4025"/>
                  </a:cubicBezTo>
                  <a:cubicBezTo>
                    <a:pt x="9571" y="4016"/>
                    <a:pt x="9569" y="4010"/>
                    <a:pt x="9567" y="4004"/>
                  </a:cubicBezTo>
                  <a:cubicBezTo>
                    <a:pt x="9565" y="3994"/>
                    <a:pt x="9562" y="3984"/>
                    <a:pt x="9559" y="3977"/>
                  </a:cubicBezTo>
                  <a:cubicBezTo>
                    <a:pt x="9545" y="3943"/>
                    <a:pt x="9521" y="3914"/>
                    <a:pt x="9487" y="3887"/>
                  </a:cubicBezTo>
                  <a:cubicBezTo>
                    <a:pt x="9453" y="3860"/>
                    <a:pt x="9410" y="3837"/>
                    <a:pt x="9362" y="3814"/>
                  </a:cubicBezTo>
                  <a:cubicBezTo>
                    <a:pt x="9339" y="3801"/>
                    <a:pt x="9313" y="3791"/>
                    <a:pt x="9286" y="3779"/>
                  </a:cubicBezTo>
                  <a:cubicBezTo>
                    <a:pt x="9260" y="3768"/>
                    <a:pt x="9233" y="3757"/>
                    <a:pt x="9207" y="3746"/>
                  </a:cubicBezTo>
                  <a:lnTo>
                    <a:pt x="9207" y="3746"/>
                  </a:lnTo>
                  <a:cubicBezTo>
                    <a:pt x="9220" y="3750"/>
                    <a:pt x="9233" y="3752"/>
                    <a:pt x="9245" y="3756"/>
                  </a:cubicBezTo>
                  <a:cubicBezTo>
                    <a:pt x="9258" y="3758"/>
                    <a:pt x="9271" y="3763"/>
                    <a:pt x="9283" y="3766"/>
                  </a:cubicBezTo>
                  <a:cubicBezTo>
                    <a:pt x="9308" y="3772"/>
                    <a:pt x="9333" y="3779"/>
                    <a:pt x="9357" y="3784"/>
                  </a:cubicBezTo>
                  <a:cubicBezTo>
                    <a:pt x="9404" y="3796"/>
                    <a:pt x="9446" y="3806"/>
                    <a:pt x="9481" y="3812"/>
                  </a:cubicBezTo>
                  <a:cubicBezTo>
                    <a:pt x="9509" y="3818"/>
                    <a:pt x="9534" y="3820"/>
                    <a:pt x="9556" y="3820"/>
                  </a:cubicBezTo>
                  <a:cubicBezTo>
                    <a:pt x="9563" y="3820"/>
                    <a:pt x="9570" y="3820"/>
                    <a:pt x="9576" y="3820"/>
                  </a:cubicBezTo>
                  <a:cubicBezTo>
                    <a:pt x="9602" y="3818"/>
                    <a:pt x="9621" y="3811"/>
                    <a:pt x="9631" y="3796"/>
                  </a:cubicBezTo>
                  <a:cubicBezTo>
                    <a:pt x="9634" y="3796"/>
                    <a:pt x="9625" y="3789"/>
                    <a:pt x="9609" y="3778"/>
                  </a:cubicBezTo>
                  <a:cubicBezTo>
                    <a:pt x="9593" y="3767"/>
                    <a:pt x="9572" y="3753"/>
                    <a:pt x="9543" y="3739"/>
                  </a:cubicBezTo>
                  <a:cubicBezTo>
                    <a:pt x="9514" y="3724"/>
                    <a:pt x="9479" y="3708"/>
                    <a:pt x="9437" y="3689"/>
                  </a:cubicBezTo>
                  <a:cubicBezTo>
                    <a:pt x="9417" y="3680"/>
                    <a:pt x="9394" y="3671"/>
                    <a:pt x="9371" y="3662"/>
                  </a:cubicBezTo>
                  <a:cubicBezTo>
                    <a:pt x="9358" y="3659"/>
                    <a:pt x="9345" y="3653"/>
                    <a:pt x="9333" y="3648"/>
                  </a:cubicBezTo>
                  <a:cubicBezTo>
                    <a:pt x="9326" y="3645"/>
                    <a:pt x="9320" y="3644"/>
                    <a:pt x="9314" y="3640"/>
                  </a:cubicBezTo>
                  <a:cubicBezTo>
                    <a:pt x="9308" y="3639"/>
                    <a:pt x="9302" y="3637"/>
                    <a:pt x="9297" y="3634"/>
                  </a:cubicBezTo>
                  <a:cubicBezTo>
                    <a:pt x="9105" y="3568"/>
                    <a:pt x="8844" y="3483"/>
                    <a:pt x="8561" y="3392"/>
                  </a:cubicBezTo>
                  <a:cubicBezTo>
                    <a:pt x="7995" y="3210"/>
                    <a:pt x="7350" y="3003"/>
                    <a:pt x="7040" y="2875"/>
                  </a:cubicBezTo>
                  <a:cubicBezTo>
                    <a:pt x="5609" y="2289"/>
                    <a:pt x="4530" y="1687"/>
                    <a:pt x="3638" y="1306"/>
                  </a:cubicBezTo>
                  <a:cubicBezTo>
                    <a:pt x="1359" y="332"/>
                    <a:pt x="590" y="0"/>
                    <a:pt x="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3"/>
            <p:cNvSpPr/>
            <p:nvPr/>
          </p:nvSpPr>
          <p:spPr>
            <a:xfrm>
              <a:off x="3251825" y="1483875"/>
              <a:ext cx="216575" cy="101000"/>
            </a:xfrm>
            <a:custGeom>
              <a:avLst/>
              <a:gdLst/>
              <a:ahLst/>
              <a:cxnLst/>
              <a:rect l="l" t="t" r="r" b="b"/>
              <a:pathLst>
                <a:path w="8663" h="4040" extrusionOk="0">
                  <a:moveTo>
                    <a:pt x="221" y="1"/>
                  </a:moveTo>
                  <a:cubicBezTo>
                    <a:pt x="116" y="1"/>
                    <a:pt x="71" y="55"/>
                    <a:pt x="26" y="140"/>
                  </a:cubicBezTo>
                  <a:cubicBezTo>
                    <a:pt x="0" y="187"/>
                    <a:pt x="58" y="268"/>
                    <a:pt x="183" y="379"/>
                  </a:cubicBezTo>
                  <a:cubicBezTo>
                    <a:pt x="244" y="434"/>
                    <a:pt x="323" y="496"/>
                    <a:pt x="418" y="564"/>
                  </a:cubicBezTo>
                  <a:cubicBezTo>
                    <a:pt x="511" y="631"/>
                    <a:pt x="620" y="703"/>
                    <a:pt x="741" y="782"/>
                  </a:cubicBezTo>
                  <a:cubicBezTo>
                    <a:pt x="1227" y="1092"/>
                    <a:pt x="1922" y="1474"/>
                    <a:pt x="2706" y="1845"/>
                  </a:cubicBezTo>
                  <a:cubicBezTo>
                    <a:pt x="2820" y="1900"/>
                    <a:pt x="2938" y="1953"/>
                    <a:pt x="3056" y="2006"/>
                  </a:cubicBezTo>
                  <a:cubicBezTo>
                    <a:pt x="3175" y="2059"/>
                    <a:pt x="3297" y="2110"/>
                    <a:pt x="3418" y="2159"/>
                  </a:cubicBezTo>
                  <a:cubicBezTo>
                    <a:pt x="3481" y="2185"/>
                    <a:pt x="3541" y="2208"/>
                    <a:pt x="3603" y="2234"/>
                  </a:cubicBezTo>
                  <a:cubicBezTo>
                    <a:pt x="3664" y="2259"/>
                    <a:pt x="3727" y="2282"/>
                    <a:pt x="3789" y="2307"/>
                  </a:cubicBezTo>
                  <a:cubicBezTo>
                    <a:pt x="3915" y="2356"/>
                    <a:pt x="4039" y="2404"/>
                    <a:pt x="4164" y="2450"/>
                  </a:cubicBezTo>
                  <a:cubicBezTo>
                    <a:pt x="4291" y="2497"/>
                    <a:pt x="4415" y="2544"/>
                    <a:pt x="4540" y="2591"/>
                  </a:cubicBezTo>
                  <a:cubicBezTo>
                    <a:pt x="4603" y="2613"/>
                    <a:pt x="4664" y="2637"/>
                    <a:pt x="4728" y="2660"/>
                  </a:cubicBezTo>
                  <a:cubicBezTo>
                    <a:pt x="4790" y="2683"/>
                    <a:pt x="4852" y="2706"/>
                    <a:pt x="4915" y="2728"/>
                  </a:cubicBezTo>
                  <a:cubicBezTo>
                    <a:pt x="5038" y="2774"/>
                    <a:pt x="5162" y="2820"/>
                    <a:pt x="5282" y="2867"/>
                  </a:cubicBezTo>
                  <a:cubicBezTo>
                    <a:pt x="5405" y="2913"/>
                    <a:pt x="5524" y="2958"/>
                    <a:pt x="5642" y="3003"/>
                  </a:cubicBezTo>
                  <a:cubicBezTo>
                    <a:pt x="6451" y="3320"/>
                    <a:pt x="7186" y="3593"/>
                    <a:pt x="7721" y="3779"/>
                  </a:cubicBezTo>
                  <a:cubicBezTo>
                    <a:pt x="7855" y="3824"/>
                    <a:pt x="7976" y="3867"/>
                    <a:pt x="8084" y="3900"/>
                  </a:cubicBezTo>
                  <a:cubicBezTo>
                    <a:pt x="8191" y="3936"/>
                    <a:pt x="8283" y="3964"/>
                    <a:pt x="8359" y="3986"/>
                  </a:cubicBezTo>
                  <a:cubicBezTo>
                    <a:pt x="8475" y="4021"/>
                    <a:pt x="8554" y="4040"/>
                    <a:pt x="8587" y="4040"/>
                  </a:cubicBezTo>
                  <a:cubicBezTo>
                    <a:pt x="8597" y="4040"/>
                    <a:pt x="8602" y="4038"/>
                    <a:pt x="8604" y="4035"/>
                  </a:cubicBezTo>
                  <a:cubicBezTo>
                    <a:pt x="8663" y="3883"/>
                    <a:pt x="8481" y="3839"/>
                    <a:pt x="8289" y="3759"/>
                  </a:cubicBezTo>
                  <a:lnTo>
                    <a:pt x="8289" y="3759"/>
                  </a:lnTo>
                  <a:cubicBezTo>
                    <a:pt x="8385" y="3783"/>
                    <a:pt x="8471" y="3798"/>
                    <a:pt x="8535" y="3798"/>
                  </a:cubicBezTo>
                  <a:cubicBezTo>
                    <a:pt x="8597" y="3798"/>
                    <a:pt x="8639" y="3784"/>
                    <a:pt x="8652" y="3752"/>
                  </a:cubicBezTo>
                  <a:cubicBezTo>
                    <a:pt x="8663" y="3725"/>
                    <a:pt x="8214" y="3593"/>
                    <a:pt x="7693" y="3432"/>
                  </a:cubicBezTo>
                  <a:cubicBezTo>
                    <a:pt x="7563" y="3393"/>
                    <a:pt x="7428" y="3349"/>
                    <a:pt x="7294" y="3307"/>
                  </a:cubicBezTo>
                  <a:cubicBezTo>
                    <a:pt x="7161" y="3264"/>
                    <a:pt x="7028" y="3222"/>
                    <a:pt x="6904" y="3181"/>
                  </a:cubicBezTo>
                  <a:cubicBezTo>
                    <a:pt x="6656" y="3098"/>
                    <a:pt x="6436" y="3022"/>
                    <a:pt x="6294" y="2959"/>
                  </a:cubicBezTo>
                  <a:cubicBezTo>
                    <a:pt x="6211" y="2925"/>
                    <a:pt x="6131" y="2889"/>
                    <a:pt x="6052" y="2855"/>
                  </a:cubicBezTo>
                  <a:cubicBezTo>
                    <a:pt x="5973" y="2820"/>
                    <a:pt x="5894" y="2785"/>
                    <a:pt x="5818" y="2750"/>
                  </a:cubicBezTo>
                  <a:cubicBezTo>
                    <a:pt x="5666" y="2679"/>
                    <a:pt x="5517" y="2609"/>
                    <a:pt x="5373" y="2539"/>
                  </a:cubicBezTo>
                  <a:cubicBezTo>
                    <a:pt x="5230" y="2468"/>
                    <a:pt x="5092" y="2399"/>
                    <a:pt x="4958" y="2329"/>
                  </a:cubicBezTo>
                  <a:cubicBezTo>
                    <a:pt x="4823" y="2260"/>
                    <a:pt x="4693" y="2190"/>
                    <a:pt x="4567" y="2122"/>
                  </a:cubicBezTo>
                  <a:cubicBezTo>
                    <a:pt x="4314" y="1988"/>
                    <a:pt x="4079" y="1858"/>
                    <a:pt x="3855" y="1739"/>
                  </a:cubicBezTo>
                  <a:cubicBezTo>
                    <a:pt x="3744" y="1679"/>
                    <a:pt x="3635" y="1621"/>
                    <a:pt x="3530" y="1566"/>
                  </a:cubicBezTo>
                  <a:cubicBezTo>
                    <a:pt x="3426" y="1510"/>
                    <a:pt x="3322" y="1459"/>
                    <a:pt x="3223" y="1408"/>
                  </a:cubicBezTo>
                  <a:cubicBezTo>
                    <a:pt x="3041" y="1319"/>
                    <a:pt x="2870" y="1235"/>
                    <a:pt x="2711" y="1155"/>
                  </a:cubicBezTo>
                  <a:cubicBezTo>
                    <a:pt x="2551" y="1074"/>
                    <a:pt x="2401" y="999"/>
                    <a:pt x="2261" y="929"/>
                  </a:cubicBezTo>
                  <a:cubicBezTo>
                    <a:pt x="1981" y="787"/>
                    <a:pt x="1737" y="664"/>
                    <a:pt x="1527" y="557"/>
                  </a:cubicBezTo>
                  <a:cubicBezTo>
                    <a:pt x="1422" y="504"/>
                    <a:pt x="1323" y="455"/>
                    <a:pt x="1234" y="411"/>
                  </a:cubicBezTo>
                  <a:cubicBezTo>
                    <a:pt x="1144" y="365"/>
                    <a:pt x="1062" y="325"/>
                    <a:pt x="985" y="288"/>
                  </a:cubicBezTo>
                  <a:cubicBezTo>
                    <a:pt x="834" y="214"/>
                    <a:pt x="708" y="155"/>
                    <a:pt x="604" y="111"/>
                  </a:cubicBezTo>
                  <a:cubicBezTo>
                    <a:pt x="421" y="34"/>
                    <a:pt x="302" y="1"/>
                    <a:pt x="2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3"/>
            <p:cNvSpPr/>
            <p:nvPr/>
          </p:nvSpPr>
          <p:spPr>
            <a:xfrm>
              <a:off x="3259925" y="1466600"/>
              <a:ext cx="212925" cy="94750"/>
            </a:xfrm>
            <a:custGeom>
              <a:avLst/>
              <a:gdLst/>
              <a:ahLst/>
              <a:cxnLst/>
              <a:rect l="l" t="t" r="r" b="b"/>
              <a:pathLst>
                <a:path w="8517" h="3790" extrusionOk="0">
                  <a:moveTo>
                    <a:pt x="291" y="0"/>
                  </a:moveTo>
                  <a:cubicBezTo>
                    <a:pt x="169" y="0"/>
                    <a:pt x="124" y="60"/>
                    <a:pt x="82" y="157"/>
                  </a:cubicBezTo>
                  <a:cubicBezTo>
                    <a:pt x="0" y="345"/>
                    <a:pt x="1214" y="1007"/>
                    <a:pt x="2745" y="1673"/>
                  </a:cubicBezTo>
                  <a:cubicBezTo>
                    <a:pt x="3642" y="2063"/>
                    <a:pt x="4684" y="2381"/>
                    <a:pt x="5595" y="2737"/>
                  </a:cubicBezTo>
                  <a:cubicBezTo>
                    <a:pt x="7069" y="3316"/>
                    <a:pt x="8274" y="3789"/>
                    <a:pt x="8420" y="3789"/>
                  </a:cubicBezTo>
                  <a:cubicBezTo>
                    <a:pt x="8428" y="3789"/>
                    <a:pt x="8433" y="3788"/>
                    <a:pt x="8434" y="3785"/>
                  </a:cubicBezTo>
                  <a:cubicBezTo>
                    <a:pt x="8500" y="3636"/>
                    <a:pt x="8326" y="3588"/>
                    <a:pt x="8142" y="3503"/>
                  </a:cubicBezTo>
                  <a:lnTo>
                    <a:pt x="8142" y="3503"/>
                  </a:lnTo>
                  <a:cubicBezTo>
                    <a:pt x="8238" y="3530"/>
                    <a:pt x="8324" y="3547"/>
                    <a:pt x="8389" y="3547"/>
                  </a:cubicBezTo>
                  <a:cubicBezTo>
                    <a:pt x="8444" y="3547"/>
                    <a:pt x="8483" y="3535"/>
                    <a:pt x="8496" y="3504"/>
                  </a:cubicBezTo>
                  <a:cubicBezTo>
                    <a:pt x="8517" y="3454"/>
                    <a:pt x="6777" y="2927"/>
                    <a:pt x="6229" y="2689"/>
                  </a:cubicBezTo>
                  <a:cubicBezTo>
                    <a:pt x="4968" y="2141"/>
                    <a:pt x="4027" y="1572"/>
                    <a:pt x="3239" y="1215"/>
                  </a:cubicBezTo>
                  <a:cubicBezTo>
                    <a:pt x="1253" y="314"/>
                    <a:pt x="569" y="0"/>
                    <a:pt x="2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3"/>
            <p:cNvSpPr/>
            <p:nvPr/>
          </p:nvSpPr>
          <p:spPr>
            <a:xfrm>
              <a:off x="3260250" y="1441875"/>
              <a:ext cx="239250" cy="95700"/>
            </a:xfrm>
            <a:custGeom>
              <a:avLst/>
              <a:gdLst/>
              <a:ahLst/>
              <a:cxnLst/>
              <a:rect l="l" t="t" r="r" b="b"/>
              <a:pathLst>
                <a:path w="9570" h="3828" extrusionOk="0">
                  <a:moveTo>
                    <a:pt x="226" y="1"/>
                  </a:moveTo>
                  <a:cubicBezTo>
                    <a:pt x="105" y="1"/>
                    <a:pt x="60" y="58"/>
                    <a:pt x="20" y="150"/>
                  </a:cubicBezTo>
                  <a:cubicBezTo>
                    <a:pt x="0" y="195"/>
                    <a:pt x="70" y="276"/>
                    <a:pt x="212" y="383"/>
                  </a:cubicBezTo>
                  <a:cubicBezTo>
                    <a:pt x="283" y="437"/>
                    <a:pt x="373" y="496"/>
                    <a:pt x="479" y="561"/>
                  </a:cubicBezTo>
                  <a:cubicBezTo>
                    <a:pt x="585" y="627"/>
                    <a:pt x="707" y="697"/>
                    <a:pt x="845" y="771"/>
                  </a:cubicBezTo>
                  <a:cubicBezTo>
                    <a:pt x="1390" y="1070"/>
                    <a:pt x="2167" y="1431"/>
                    <a:pt x="3035" y="1782"/>
                  </a:cubicBezTo>
                  <a:cubicBezTo>
                    <a:pt x="3162" y="1833"/>
                    <a:pt x="3291" y="1884"/>
                    <a:pt x="3423" y="1932"/>
                  </a:cubicBezTo>
                  <a:cubicBezTo>
                    <a:pt x="3554" y="1981"/>
                    <a:pt x="3687" y="2029"/>
                    <a:pt x="3822" y="2076"/>
                  </a:cubicBezTo>
                  <a:cubicBezTo>
                    <a:pt x="3890" y="2099"/>
                    <a:pt x="3959" y="2123"/>
                    <a:pt x="4025" y="2146"/>
                  </a:cubicBezTo>
                  <a:lnTo>
                    <a:pt x="4231" y="2215"/>
                  </a:lnTo>
                  <a:cubicBezTo>
                    <a:pt x="4368" y="2260"/>
                    <a:pt x="4505" y="2304"/>
                    <a:pt x="4643" y="2349"/>
                  </a:cubicBezTo>
                  <a:cubicBezTo>
                    <a:pt x="4782" y="2392"/>
                    <a:pt x="4920" y="2436"/>
                    <a:pt x="5057" y="2479"/>
                  </a:cubicBezTo>
                  <a:cubicBezTo>
                    <a:pt x="5194" y="2522"/>
                    <a:pt x="5332" y="2565"/>
                    <a:pt x="5468" y="2607"/>
                  </a:cubicBezTo>
                  <a:cubicBezTo>
                    <a:pt x="5604" y="2650"/>
                    <a:pt x="5739" y="2693"/>
                    <a:pt x="5873" y="2734"/>
                  </a:cubicBezTo>
                  <a:cubicBezTo>
                    <a:pt x="6007" y="2777"/>
                    <a:pt x="6140" y="2818"/>
                    <a:pt x="6270" y="2862"/>
                  </a:cubicBezTo>
                  <a:cubicBezTo>
                    <a:pt x="7158" y="3158"/>
                    <a:pt x="7966" y="3414"/>
                    <a:pt x="8553" y="3587"/>
                  </a:cubicBezTo>
                  <a:cubicBezTo>
                    <a:pt x="8700" y="3629"/>
                    <a:pt x="8833" y="3668"/>
                    <a:pt x="8951" y="3700"/>
                  </a:cubicBezTo>
                  <a:cubicBezTo>
                    <a:pt x="9068" y="3734"/>
                    <a:pt x="9170" y="3761"/>
                    <a:pt x="9253" y="3780"/>
                  </a:cubicBezTo>
                  <a:cubicBezTo>
                    <a:pt x="9377" y="3811"/>
                    <a:pt x="9461" y="3828"/>
                    <a:pt x="9498" y="3828"/>
                  </a:cubicBezTo>
                  <a:cubicBezTo>
                    <a:pt x="9511" y="3828"/>
                    <a:pt x="9518" y="3826"/>
                    <a:pt x="9519" y="3822"/>
                  </a:cubicBezTo>
                  <a:cubicBezTo>
                    <a:pt x="9570" y="3667"/>
                    <a:pt x="9373" y="3628"/>
                    <a:pt x="9161" y="3552"/>
                  </a:cubicBezTo>
                  <a:lnTo>
                    <a:pt x="9161" y="3552"/>
                  </a:lnTo>
                  <a:cubicBezTo>
                    <a:pt x="9259" y="3573"/>
                    <a:pt x="9347" y="3585"/>
                    <a:pt x="9415" y="3585"/>
                  </a:cubicBezTo>
                  <a:cubicBezTo>
                    <a:pt x="9488" y="3585"/>
                    <a:pt x="9537" y="3571"/>
                    <a:pt x="9548" y="3536"/>
                  </a:cubicBezTo>
                  <a:cubicBezTo>
                    <a:pt x="9558" y="3509"/>
                    <a:pt x="9067" y="3387"/>
                    <a:pt x="8498" y="3240"/>
                  </a:cubicBezTo>
                  <a:cubicBezTo>
                    <a:pt x="7926" y="3090"/>
                    <a:pt x="7276" y="2915"/>
                    <a:pt x="6962" y="2801"/>
                  </a:cubicBezTo>
                  <a:cubicBezTo>
                    <a:pt x="6602" y="2671"/>
                    <a:pt x="6263" y="2536"/>
                    <a:pt x="5944" y="2403"/>
                  </a:cubicBezTo>
                  <a:cubicBezTo>
                    <a:pt x="5786" y="2335"/>
                    <a:pt x="5631" y="2268"/>
                    <a:pt x="5481" y="2203"/>
                  </a:cubicBezTo>
                  <a:cubicBezTo>
                    <a:pt x="5331" y="2136"/>
                    <a:pt x="5187" y="2071"/>
                    <a:pt x="5046" y="2006"/>
                  </a:cubicBezTo>
                  <a:cubicBezTo>
                    <a:pt x="4766" y="1878"/>
                    <a:pt x="4502" y="1754"/>
                    <a:pt x="4252" y="1640"/>
                  </a:cubicBezTo>
                  <a:cubicBezTo>
                    <a:pt x="4004" y="1524"/>
                    <a:pt x="3769" y="1420"/>
                    <a:pt x="3547" y="1325"/>
                  </a:cubicBezTo>
                  <a:cubicBezTo>
                    <a:pt x="3347" y="1241"/>
                    <a:pt x="3156" y="1162"/>
                    <a:pt x="2978" y="1086"/>
                  </a:cubicBezTo>
                  <a:cubicBezTo>
                    <a:pt x="2800" y="1008"/>
                    <a:pt x="2633" y="937"/>
                    <a:pt x="2478" y="872"/>
                  </a:cubicBezTo>
                  <a:cubicBezTo>
                    <a:pt x="2165" y="738"/>
                    <a:pt x="1894" y="621"/>
                    <a:pt x="1660" y="518"/>
                  </a:cubicBezTo>
                  <a:cubicBezTo>
                    <a:pt x="1543" y="467"/>
                    <a:pt x="1434" y="422"/>
                    <a:pt x="1333" y="380"/>
                  </a:cubicBezTo>
                  <a:cubicBezTo>
                    <a:pt x="1232" y="337"/>
                    <a:pt x="1141" y="298"/>
                    <a:pt x="1056" y="265"/>
                  </a:cubicBezTo>
                  <a:cubicBezTo>
                    <a:pt x="888" y="195"/>
                    <a:pt x="748" y="141"/>
                    <a:pt x="632" y="100"/>
                  </a:cubicBezTo>
                  <a:cubicBezTo>
                    <a:pt x="439" y="31"/>
                    <a:pt x="313" y="1"/>
                    <a:pt x="2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3"/>
            <p:cNvSpPr/>
            <p:nvPr/>
          </p:nvSpPr>
          <p:spPr>
            <a:xfrm>
              <a:off x="3214175" y="1434950"/>
              <a:ext cx="39925" cy="78900"/>
            </a:xfrm>
            <a:custGeom>
              <a:avLst/>
              <a:gdLst/>
              <a:ahLst/>
              <a:cxnLst/>
              <a:rect l="l" t="t" r="r" b="b"/>
              <a:pathLst>
                <a:path w="1597" h="3156" extrusionOk="0">
                  <a:moveTo>
                    <a:pt x="1296" y="0"/>
                  </a:moveTo>
                  <a:cubicBezTo>
                    <a:pt x="1272" y="0"/>
                    <a:pt x="1244" y="162"/>
                    <a:pt x="1212" y="350"/>
                  </a:cubicBezTo>
                  <a:cubicBezTo>
                    <a:pt x="1178" y="544"/>
                    <a:pt x="1138" y="766"/>
                    <a:pt x="1093" y="866"/>
                  </a:cubicBezTo>
                  <a:cubicBezTo>
                    <a:pt x="890" y="1326"/>
                    <a:pt x="594" y="1631"/>
                    <a:pt x="453" y="1916"/>
                  </a:cubicBezTo>
                  <a:cubicBezTo>
                    <a:pt x="198" y="2429"/>
                    <a:pt x="63" y="2705"/>
                    <a:pt x="31" y="2868"/>
                  </a:cubicBezTo>
                  <a:cubicBezTo>
                    <a:pt x="1" y="3030"/>
                    <a:pt x="72" y="3078"/>
                    <a:pt x="232" y="3146"/>
                  </a:cubicBezTo>
                  <a:cubicBezTo>
                    <a:pt x="248" y="3152"/>
                    <a:pt x="264" y="3156"/>
                    <a:pt x="281" y="3156"/>
                  </a:cubicBezTo>
                  <a:cubicBezTo>
                    <a:pt x="367" y="3156"/>
                    <a:pt x="472" y="3074"/>
                    <a:pt x="582" y="2939"/>
                  </a:cubicBezTo>
                  <a:cubicBezTo>
                    <a:pt x="713" y="2776"/>
                    <a:pt x="853" y="2535"/>
                    <a:pt x="976" y="2255"/>
                  </a:cubicBezTo>
                  <a:cubicBezTo>
                    <a:pt x="1124" y="1928"/>
                    <a:pt x="1172" y="1515"/>
                    <a:pt x="1283" y="1175"/>
                  </a:cubicBezTo>
                  <a:cubicBezTo>
                    <a:pt x="1379" y="881"/>
                    <a:pt x="1465" y="617"/>
                    <a:pt x="1519" y="423"/>
                  </a:cubicBezTo>
                  <a:cubicBezTo>
                    <a:pt x="1573" y="227"/>
                    <a:pt x="1596" y="103"/>
                    <a:pt x="1566" y="91"/>
                  </a:cubicBezTo>
                  <a:cubicBezTo>
                    <a:pt x="1524" y="73"/>
                    <a:pt x="1494" y="66"/>
                    <a:pt x="1472" y="66"/>
                  </a:cubicBezTo>
                  <a:cubicBezTo>
                    <a:pt x="1413" y="66"/>
                    <a:pt x="1405" y="115"/>
                    <a:pt x="1381" y="163"/>
                  </a:cubicBezTo>
                  <a:cubicBezTo>
                    <a:pt x="1385" y="92"/>
                    <a:pt x="1365" y="27"/>
                    <a:pt x="1299" y="1"/>
                  </a:cubicBezTo>
                  <a:cubicBezTo>
                    <a:pt x="1298" y="0"/>
                    <a:pt x="1297" y="0"/>
                    <a:pt x="12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3"/>
            <p:cNvSpPr/>
            <p:nvPr/>
          </p:nvSpPr>
          <p:spPr>
            <a:xfrm>
              <a:off x="3194875" y="1424000"/>
              <a:ext cx="41600" cy="75075"/>
            </a:xfrm>
            <a:custGeom>
              <a:avLst/>
              <a:gdLst/>
              <a:ahLst/>
              <a:cxnLst/>
              <a:rect l="l" t="t" r="r" b="b"/>
              <a:pathLst>
                <a:path w="1664" h="3003" extrusionOk="0">
                  <a:moveTo>
                    <a:pt x="1372" y="1"/>
                  </a:moveTo>
                  <a:cubicBezTo>
                    <a:pt x="1346" y="1"/>
                    <a:pt x="1315" y="156"/>
                    <a:pt x="1276" y="335"/>
                  </a:cubicBezTo>
                  <a:cubicBezTo>
                    <a:pt x="1237" y="522"/>
                    <a:pt x="1192" y="735"/>
                    <a:pt x="1145" y="830"/>
                  </a:cubicBezTo>
                  <a:cubicBezTo>
                    <a:pt x="931" y="1265"/>
                    <a:pt x="629" y="1544"/>
                    <a:pt x="481" y="1811"/>
                  </a:cubicBezTo>
                  <a:cubicBezTo>
                    <a:pt x="214" y="2296"/>
                    <a:pt x="73" y="2554"/>
                    <a:pt x="37" y="2709"/>
                  </a:cubicBezTo>
                  <a:cubicBezTo>
                    <a:pt x="1" y="2864"/>
                    <a:pt x="70" y="2915"/>
                    <a:pt x="226" y="2990"/>
                  </a:cubicBezTo>
                  <a:cubicBezTo>
                    <a:pt x="244" y="2998"/>
                    <a:pt x="263" y="3003"/>
                    <a:pt x="284" y="3003"/>
                  </a:cubicBezTo>
                  <a:cubicBezTo>
                    <a:pt x="368" y="3003"/>
                    <a:pt x="472" y="2932"/>
                    <a:pt x="581" y="2810"/>
                  </a:cubicBezTo>
                  <a:cubicBezTo>
                    <a:pt x="716" y="2660"/>
                    <a:pt x="861" y="2432"/>
                    <a:pt x="991" y="2169"/>
                  </a:cubicBezTo>
                  <a:cubicBezTo>
                    <a:pt x="1145" y="1861"/>
                    <a:pt x="1203" y="1463"/>
                    <a:pt x="1323" y="1138"/>
                  </a:cubicBezTo>
                  <a:cubicBezTo>
                    <a:pt x="1426" y="861"/>
                    <a:pt x="1520" y="609"/>
                    <a:pt x="1579" y="422"/>
                  </a:cubicBezTo>
                  <a:cubicBezTo>
                    <a:pt x="1637" y="238"/>
                    <a:pt x="1664" y="117"/>
                    <a:pt x="1636" y="104"/>
                  </a:cubicBezTo>
                  <a:cubicBezTo>
                    <a:pt x="1591" y="83"/>
                    <a:pt x="1560" y="75"/>
                    <a:pt x="1537" y="75"/>
                  </a:cubicBezTo>
                  <a:cubicBezTo>
                    <a:pt x="1484" y="75"/>
                    <a:pt x="1475" y="120"/>
                    <a:pt x="1451" y="164"/>
                  </a:cubicBezTo>
                  <a:cubicBezTo>
                    <a:pt x="1457" y="95"/>
                    <a:pt x="1439" y="31"/>
                    <a:pt x="1375" y="1"/>
                  </a:cubicBezTo>
                  <a:cubicBezTo>
                    <a:pt x="1374" y="1"/>
                    <a:pt x="1373" y="1"/>
                    <a:pt x="13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3"/>
            <p:cNvSpPr/>
            <p:nvPr/>
          </p:nvSpPr>
          <p:spPr>
            <a:xfrm>
              <a:off x="3144525" y="1409800"/>
              <a:ext cx="78450" cy="81775"/>
            </a:xfrm>
            <a:custGeom>
              <a:avLst/>
              <a:gdLst/>
              <a:ahLst/>
              <a:cxnLst/>
              <a:rect l="l" t="t" r="r" b="b"/>
              <a:pathLst>
                <a:path w="3138" h="3271" extrusionOk="0">
                  <a:moveTo>
                    <a:pt x="1486" y="1"/>
                  </a:moveTo>
                  <a:cubicBezTo>
                    <a:pt x="1342" y="1"/>
                    <a:pt x="1194" y="16"/>
                    <a:pt x="1044" y="54"/>
                  </a:cubicBezTo>
                  <a:cubicBezTo>
                    <a:pt x="947" y="77"/>
                    <a:pt x="850" y="113"/>
                    <a:pt x="756" y="157"/>
                  </a:cubicBezTo>
                  <a:cubicBezTo>
                    <a:pt x="662" y="202"/>
                    <a:pt x="571" y="260"/>
                    <a:pt x="486" y="328"/>
                  </a:cubicBezTo>
                  <a:cubicBezTo>
                    <a:pt x="464" y="345"/>
                    <a:pt x="444" y="362"/>
                    <a:pt x="425" y="381"/>
                  </a:cubicBezTo>
                  <a:cubicBezTo>
                    <a:pt x="404" y="399"/>
                    <a:pt x="385" y="420"/>
                    <a:pt x="366" y="438"/>
                  </a:cubicBezTo>
                  <a:cubicBezTo>
                    <a:pt x="356" y="448"/>
                    <a:pt x="346" y="458"/>
                    <a:pt x="337" y="468"/>
                  </a:cubicBezTo>
                  <a:lnTo>
                    <a:pt x="310" y="500"/>
                  </a:lnTo>
                  <a:lnTo>
                    <a:pt x="283" y="532"/>
                  </a:lnTo>
                  <a:lnTo>
                    <a:pt x="270" y="548"/>
                  </a:lnTo>
                  <a:lnTo>
                    <a:pt x="258" y="565"/>
                  </a:lnTo>
                  <a:cubicBezTo>
                    <a:pt x="224" y="609"/>
                    <a:pt x="195" y="657"/>
                    <a:pt x="168" y="706"/>
                  </a:cubicBezTo>
                  <a:cubicBezTo>
                    <a:pt x="141" y="754"/>
                    <a:pt x="119" y="804"/>
                    <a:pt x="99" y="855"/>
                  </a:cubicBezTo>
                  <a:cubicBezTo>
                    <a:pt x="22" y="1058"/>
                    <a:pt x="0" y="1271"/>
                    <a:pt x="19" y="1473"/>
                  </a:cubicBezTo>
                  <a:cubicBezTo>
                    <a:pt x="39" y="1674"/>
                    <a:pt x="100" y="1866"/>
                    <a:pt x="196" y="2032"/>
                  </a:cubicBezTo>
                  <a:cubicBezTo>
                    <a:pt x="238" y="2103"/>
                    <a:pt x="285" y="2170"/>
                    <a:pt x="340" y="2229"/>
                  </a:cubicBezTo>
                  <a:cubicBezTo>
                    <a:pt x="353" y="2243"/>
                    <a:pt x="368" y="2258"/>
                    <a:pt x="382" y="2271"/>
                  </a:cubicBezTo>
                  <a:cubicBezTo>
                    <a:pt x="395" y="2284"/>
                    <a:pt x="409" y="2297"/>
                    <a:pt x="422" y="2310"/>
                  </a:cubicBezTo>
                  <a:cubicBezTo>
                    <a:pt x="435" y="2321"/>
                    <a:pt x="448" y="2334"/>
                    <a:pt x="462" y="2345"/>
                  </a:cubicBezTo>
                  <a:cubicBezTo>
                    <a:pt x="475" y="2356"/>
                    <a:pt x="489" y="2368"/>
                    <a:pt x="502" y="2378"/>
                  </a:cubicBezTo>
                  <a:cubicBezTo>
                    <a:pt x="608" y="2469"/>
                    <a:pt x="710" y="2548"/>
                    <a:pt x="809" y="2622"/>
                  </a:cubicBezTo>
                  <a:cubicBezTo>
                    <a:pt x="1008" y="2769"/>
                    <a:pt x="1191" y="2896"/>
                    <a:pt x="1346" y="2998"/>
                  </a:cubicBezTo>
                  <a:cubicBezTo>
                    <a:pt x="1504" y="3100"/>
                    <a:pt x="1634" y="3175"/>
                    <a:pt x="1730" y="3221"/>
                  </a:cubicBezTo>
                  <a:cubicBezTo>
                    <a:pt x="1753" y="3232"/>
                    <a:pt x="1775" y="3242"/>
                    <a:pt x="1794" y="3248"/>
                  </a:cubicBezTo>
                  <a:cubicBezTo>
                    <a:pt x="1813" y="3257"/>
                    <a:pt x="1829" y="3262"/>
                    <a:pt x="1844" y="3265"/>
                  </a:cubicBezTo>
                  <a:cubicBezTo>
                    <a:pt x="1857" y="3268"/>
                    <a:pt x="1868" y="3270"/>
                    <a:pt x="1876" y="3270"/>
                  </a:cubicBezTo>
                  <a:cubicBezTo>
                    <a:pt x="1884" y="3270"/>
                    <a:pt x="1889" y="3268"/>
                    <a:pt x="1891" y="3264"/>
                  </a:cubicBezTo>
                  <a:cubicBezTo>
                    <a:pt x="1908" y="3227"/>
                    <a:pt x="1914" y="3197"/>
                    <a:pt x="1914" y="3173"/>
                  </a:cubicBezTo>
                  <a:cubicBezTo>
                    <a:pt x="1914" y="3161"/>
                    <a:pt x="1910" y="3151"/>
                    <a:pt x="1908" y="3143"/>
                  </a:cubicBezTo>
                  <a:cubicBezTo>
                    <a:pt x="1905" y="3135"/>
                    <a:pt x="1899" y="3124"/>
                    <a:pt x="1892" y="3116"/>
                  </a:cubicBezTo>
                  <a:cubicBezTo>
                    <a:pt x="1864" y="3081"/>
                    <a:pt x="1808" y="3052"/>
                    <a:pt x="1757" y="3012"/>
                  </a:cubicBezTo>
                  <a:lnTo>
                    <a:pt x="1757" y="3012"/>
                  </a:lnTo>
                  <a:cubicBezTo>
                    <a:pt x="1785" y="3026"/>
                    <a:pt x="1812" y="3034"/>
                    <a:pt x="1837" y="3041"/>
                  </a:cubicBezTo>
                  <a:cubicBezTo>
                    <a:pt x="1850" y="3044"/>
                    <a:pt x="1862" y="3048"/>
                    <a:pt x="1875" y="3049"/>
                  </a:cubicBezTo>
                  <a:cubicBezTo>
                    <a:pt x="1887" y="3050"/>
                    <a:pt x="1898" y="3050"/>
                    <a:pt x="1907" y="3050"/>
                  </a:cubicBezTo>
                  <a:cubicBezTo>
                    <a:pt x="1927" y="3049"/>
                    <a:pt x="1946" y="3047"/>
                    <a:pt x="1961" y="3038"/>
                  </a:cubicBezTo>
                  <a:cubicBezTo>
                    <a:pt x="1974" y="3028"/>
                    <a:pt x="1983" y="3015"/>
                    <a:pt x="1993" y="3000"/>
                  </a:cubicBezTo>
                  <a:cubicBezTo>
                    <a:pt x="1994" y="2998"/>
                    <a:pt x="1994" y="2994"/>
                    <a:pt x="1990" y="2991"/>
                  </a:cubicBezTo>
                  <a:cubicBezTo>
                    <a:pt x="1989" y="2991"/>
                    <a:pt x="1988" y="2992"/>
                    <a:pt x="1987" y="2992"/>
                  </a:cubicBezTo>
                  <a:cubicBezTo>
                    <a:pt x="1984" y="2992"/>
                    <a:pt x="1981" y="2989"/>
                    <a:pt x="1978" y="2987"/>
                  </a:cubicBezTo>
                  <a:cubicBezTo>
                    <a:pt x="1974" y="2984"/>
                    <a:pt x="1968" y="2981"/>
                    <a:pt x="1962" y="2977"/>
                  </a:cubicBezTo>
                  <a:lnTo>
                    <a:pt x="1942" y="2964"/>
                  </a:lnTo>
                  <a:cubicBezTo>
                    <a:pt x="1938" y="2962"/>
                    <a:pt x="1934" y="2961"/>
                    <a:pt x="1930" y="2957"/>
                  </a:cubicBezTo>
                  <a:cubicBezTo>
                    <a:pt x="1925" y="2955"/>
                    <a:pt x="1920" y="2952"/>
                    <a:pt x="1917" y="2950"/>
                  </a:cubicBezTo>
                  <a:cubicBezTo>
                    <a:pt x="1898" y="2939"/>
                    <a:pt x="1875" y="2927"/>
                    <a:pt x="1850" y="2913"/>
                  </a:cubicBezTo>
                  <a:cubicBezTo>
                    <a:pt x="1750" y="2859"/>
                    <a:pt x="1607" y="2780"/>
                    <a:pt x="1455" y="2692"/>
                  </a:cubicBezTo>
                  <a:cubicBezTo>
                    <a:pt x="1301" y="2603"/>
                    <a:pt x="1140" y="2505"/>
                    <a:pt x="998" y="2412"/>
                  </a:cubicBezTo>
                  <a:cubicBezTo>
                    <a:pt x="857" y="2317"/>
                    <a:pt x="736" y="2229"/>
                    <a:pt x="666" y="2160"/>
                  </a:cubicBezTo>
                  <a:cubicBezTo>
                    <a:pt x="645" y="2141"/>
                    <a:pt x="628" y="2122"/>
                    <a:pt x="608" y="2102"/>
                  </a:cubicBezTo>
                  <a:lnTo>
                    <a:pt x="596" y="2087"/>
                  </a:lnTo>
                  <a:lnTo>
                    <a:pt x="588" y="2081"/>
                  </a:lnTo>
                  <a:lnTo>
                    <a:pt x="583" y="2074"/>
                  </a:lnTo>
                  <a:cubicBezTo>
                    <a:pt x="575" y="2065"/>
                    <a:pt x="567" y="2055"/>
                    <a:pt x="560" y="2046"/>
                  </a:cubicBezTo>
                  <a:cubicBezTo>
                    <a:pt x="529" y="2009"/>
                    <a:pt x="504" y="1968"/>
                    <a:pt x="483" y="1925"/>
                  </a:cubicBezTo>
                  <a:cubicBezTo>
                    <a:pt x="440" y="1840"/>
                    <a:pt x="413" y="1751"/>
                    <a:pt x="400" y="1661"/>
                  </a:cubicBezTo>
                  <a:cubicBezTo>
                    <a:pt x="376" y="1482"/>
                    <a:pt x="410" y="1308"/>
                    <a:pt x="474" y="1171"/>
                  </a:cubicBezTo>
                  <a:cubicBezTo>
                    <a:pt x="506" y="1101"/>
                    <a:pt x="545" y="1040"/>
                    <a:pt x="590" y="988"/>
                  </a:cubicBezTo>
                  <a:cubicBezTo>
                    <a:pt x="601" y="974"/>
                    <a:pt x="613" y="962"/>
                    <a:pt x="623" y="951"/>
                  </a:cubicBezTo>
                  <a:cubicBezTo>
                    <a:pt x="635" y="940"/>
                    <a:pt x="646" y="927"/>
                    <a:pt x="658" y="916"/>
                  </a:cubicBezTo>
                  <a:cubicBezTo>
                    <a:pt x="665" y="911"/>
                    <a:pt x="671" y="906"/>
                    <a:pt x="676" y="900"/>
                  </a:cubicBezTo>
                  <a:cubicBezTo>
                    <a:pt x="683" y="895"/>
                    <a:pt x="689" y="889"/>
                    <a:pt x="694" y="886"/>
                  </a:cubicBezTo>
                  <a:cubicBezTo>
                    <a:pt x="701" y="881"/>
                    <a:pt x="706" y="877"/>
                    <a:pt x="714" y="871"/>
                  </a:cubicBezTo>
                  <a:lnTo>
                    <a:pt x="722" y="863"/>
                  </a:lnTo>
                  <a:cubicBezTo>
                    <a:pt x="726" y="860"/>
                    <a:pt x="730" y="859"/>
                    <a:pt x="732" y="856"/>
                  </a:cubicBezTo>
                  <a:cubicBezTo>
                    <a:pt x="746" y="846"/>
                    <a:pt x="758" y="839"/>
                    <a:pt x="771" y="829"/>
                  </a:cubicBezTo>
                  <a:cubicBezTo>
                    <a:pt x="785" y="820"/>
                    <a:pt x="798" y="813"/>
                    <a:pt x="811" y="806"/>
                  </a:cubicBezTo>
                  <a:cubicBezTo>
                    <a:pt x="818" y="801"/>
                    <a:pt x="824" y="797"/>
                    <a:pt x="830" y="793"/>
                  </a:cubicBezTo>
                  <a:cubicBezTo>
                    <a:pt x="837" y="790"/>
                    <a:pt x="844" y="786"/>
                    <a:pt x="850" y="782"/>
                  </a:cubicBezTo>
                  <a:cubicBezTo>
                    <a:pt x="864" y="776"/>
                    <a:pt x="877" y="769"/>
                    <a:pt x="891" y="761"/>
                  </a:cubicBezTo>
                  <a:cubicBezTo>
                    <a:pt x="904" y="755"/>
                    <a:pt x="918" y="749"/>
                    <a:pt x="931" y="742"/>
                  </a:cubicBezTo>
                  <a:cubicBezTo>
                    <a:pt x="937" y="739"/>
                    <a:pt x="945" y="736"/>
                    <a:pt x="951" y="733"/>
                  </a:cubicBezTo>
                  <a:lnTo>
                    <a:pt x="972" y="725"/>
                  </a:lnTo>
                  <a:lnTo>
                    <a:pt x="1011" y="709"/>
                  </a:lnTo>
                  <a:cubicBezTo>
                    <a:pt x="1025" y="705"/>
                    <a:pt x="1039" y="699"/>
                    <a:pt x="1053" y="694"/>
                  </a:cubicBezTo>
                  <a:cubicBezTo>
                    <a:pt x="1151" y="658"/>
                    <a:pt x="1252" y="639"/>
                    <a:pt x="1348" y="631"/>
                  </a:cubicBezTo>
                  <a:cubicBezTo>
                    <a:pt x="1397" y="626"/>
                    <a:pt x="1446" y="623"/>
                    <a:pt x="1493" y="623"/>
                  </a:cubicBezTo>
                  <a:cubicBezTo>
                    <a:pt x="1537" y="623"/>
                    <a:pt x="1580" y="625"/>
                    <a:pt x="1621" y="629"/>
                  </a:cubicBezTo>
                  <a:cubicBezTo>
                    <a:pt x="1643" y="631"/>
                    <a:pt x="1662" y="634"/>
                    <a:pt x="1684" y="636"/>
                  </a:cubicBezTo>
                  <a:lnTo>
                    <a:pt x="1699" y="637"/>
                  </a:lnTo>
                  <a:cubicBezTo>
                    <a:pt x="1704" y="639"/>
                    <a:pt x="1711" y="639"/>
                    <a:pt x="1716" y="640"/>
                  </a:cubicBezTo>
                  <a:cubicBezTo>
                    <a:pt x="1729" y="641"/>
                    <a:pt x="1740" y="642"/>
                    <a:pt x="1751" y="646"/>
                  </a:cubicBezTo>
                  <a:cubicBezTo>
                    <a:pt x="1797" y="652"/>
                    <a:pt x="1840" y="658"/>
                    <a:pt x="1882" y="666"/>
                  </a:cubicBezTo>
                  <a:cubicBezTo>
                    <a:pt x="1967" y="679"/>
                    <a:pt x="2046" y="693"/>
                    <a:pt x="2117" y="706"/>
                  </a:cubicBezTo>
                  <a:cubicBezTo>
                    <a:pt x="2403" y="761"/>
                    <a:pt x="2596" y="812"/>
                    <a:pt x="2730" y="839"/>
                  </a:cubicBezTo>
                  <a:cubicBezTo>
                    <a:pt x="2763" y="845"/>
                    <a:pt x="2795" y="850"/>
                    <a:pt x="2821" y="854"/>
                  </a:cubicBezTo>
                  <a:cubicBezTo>
                    <a:pt x="2848" y="857"/>
                    <a:pt x="2873" y="859"/>
                    <a:pt x="2894" y="859"/>
                  </a:cubicBezTo>
                  <a:cubicBezTo>
                    <a:pt x="2916" y="859"/>
                    <a:pt x="2935" y="857"/>
                    <a:pt x="2952" y="855"/>
                  </a:cubicBezTo>
                  <a:cubicBezTo>
                    <a:pt x="2971" y="852"/>
                    <a:pt x="2987" y="846"/>
                    <a:pt x="3000" y="840"/>
                  </a:cubicBezTo>
                  <a:cubicBezTo>
                    <a:pt x="3057" y="813"/>
                    <a:pt x="3091" y="758"/>
                    <a:pt x="3126" y="679"/>
                  </a:cubicBezTo>
                  <a:cubicBezTo>
                    <a:pt x="3137" y="656"/>
                    <a:pt x="3134" y="628"/>
                    <a:pt x="3117" y="596"/>
                  </a:cubicBezTo>
                  <a:cubicBezTo>
                    <a:pt x="3108" y="580"/>
                    <a:pt x="3096" y="562"/>
                    <a:pt x="3081" y="544"/>
                  </a:cubicBezTo>
                  <a:cubicBezTo>
                    <a:pt x="3067" y="526"/>
                    <a:pt x="3048" y="507"/>
                    <a:pt x="3027" y="487"/>
                  </a:cubicBezTo>
                  <a:cubicBezTo>
                    <a:pt x="3005" y="467"/>
                    <a:pt x="2979" y="448"/>
                    <a:pt x="2951" y="428"/>
                  </a:cubicBezTo>
                  <a:cubicBezTo>
                    <a:pt x="2923" y="408"/>
                    <a:pt x="2891" y="388"/>
                    <a:pt x="2858" y="367"/>
                  </a:cubicBezTo>
                  <a:cubicBezTo>
                    <a:pt x="2789" y="328"/>
                    <a:pt x="2708" y="286"/>
                    <a:pt x="2616" y="248"/>
                  </a:cubicBezTo>
                  <a:cubicBezTo>
                    <a:pt x="2434" y="172"/>
                    <a:pt x="2208" y="103"/>
                    <a:pt x="1956" y="54"/>
                  </a:cubicBezTo>
                  <a:cubicBezTo>
                    <a:pt x="1923" y="48"/>
                    <a:pt x="1892" y="41"/>
                    <a:pt x="1859" y="35"/>
                  </a:cubicBezTo>
                  <a:cubicBezTo>
                    <a:pt x="1843" y="33"/>
                    <a:pt x="1827" y="30"/>
                    <a:pt x="1808" y="28"/>
                  </a:cubicBezTo>
                  <a:lnTo>
                    <a:pt x="1785" y="24"/>
                  </a:lnTo>
                  <a:cubicBezTo>
                    <a:pt x="1776" y="23"/>
                    <a:pt x="1769" y="21"/>
                    <a:pt x="1759" y="19"/>
                  </a:cubicBezTo>
                  <a:cubicBezTo>
                    <a:pt x="1685" y="11"/>
                    <a:pt x="1609" y="2"/>
                    <a:pt x="1529" y="1"/>
                  </a:cubicBezTo>
                  <a:cubicBezTo>
                    <a:pt x="1515" y="1"/>
                    <a:pt x="1500" y="1"/>
                    <a:pt x="14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3"/>
            <p:cNvSpPr/>
            <p:nvPr/>
          </p:nvSpPr>
          <p:spPr>
            <a:xfrm>
              <a:off x="3471350" y="1541800"/>
              <a:ext cx="30575" cy="72425"/>
            </a:xfrm>
            <a:custGeom>
              <a:avLst/>
              <a:gdLst/>
              <a:ahLst/>
              <a:cxnLst/>
              <a:rect l="l" t="t" r="r" b="b"/>
              <a:pathLst>
                <a:path w="1223" h="2897" extrusionOk="0">
                  <a:moveTo>
                    <a:pt x="1101" y="0"/>
                  </a:moveTo>
                  <a:cubicBezTo>
                    <a:pt x="1100" y="0"/>
                    <a:pt x="1099" y="0"/>
                    <a:pt x="1098" y="1"/>
                  </a:cubicBezTo>
                  <a:cubicBezTo>
                    <a:pt x="981" y="59"/>
                    <a:pt x="1024" y="98"/>
                    <a:pt x="1032" y="164"/>
                  </a:cubicBezTo>
                  <a:cubicBezTo>
                    <a:pt x="1017" y="137"/>
                    <a:pt x="997" y="116"/>
                    <a:pt x="974" y="106"/>
                  </a:cubicBezTo>
                  <a:cubicBezTo>
                    <a:pt x="964" y="102"/>
                    <a:pt x="953" y="100"/>
                    <a:pt x="941" y="100"/>
                  </a:cubicBezTo>
                  <a:cubicBezTo>
                    <a:pt x="928" y="100"/>
                    <a:pt x="914" y="103"/>
                    <a:pt x="900" y="109"/>
                  </a:cubicBezTo>
                  <a:cubicBezTo>
                    <a:pt x="889" y="115"/>
                    <a:pt x="903" y="136"/>
                    <a:pt x="924" y="178"/>
                  </a:cubicBezTo>
                  <a:cubicBezTo>
                    <a:pt x="932" y="200"/>
                    <a:pt x="943" y="224"/>
                    <a:pt x="952" y="257"/>
                  </a:cubicBezTo>
                  <a:cubicBezTo>
                    <a:pt x="956" y="273"/>
                    <a:pt x="959" y="291"/>
                    <a:pt x="962" y="307"/>
                  </a:cubicBezTo>
                  <a:cubicBezTo>
                    <a:pt x="963" y="315"/>
                    <a:pt x="967" y="324"/>
                    <a:pt x="967" y="332"/>
                  </a:cubicBezTo>
                  <a:cubicBezTo>
                    <a:pt x="967" y="341"/>
                    <a:pt x="968" y="350"/>
                    <a:pt x="969" y="359"/>
                  </a:cubicBezTo>
                  <a:cubicBezTo>
                    <a:pt x="970" y="395"/>
                    <a:pt x="967" y="433"/>
                    <a:pt x="956" y="470"/>
                  </a:cubicBezTo>
                  <a:cubicBezTo>
                    <a:pt x="953" y="480"/>
                    <a:pt x="951" y="490"/>
                    <a:pt x="946" y="498"/>
                  </a:cubicBezTo>
                  <a:lnTo>
                    <a:pt x="934" y="527"/>
                  </a:lnTo>
                  <a:cubicBezTo>
                    <a:pt x="925" y="545"/>
                    <a:pt x="915" y="563"/>
                    <a:pt x="903" y="579"/>
                  </a:cubicBezTo>
                  <a:cubicBezTo>
                    <a:pt x="881" y="611"/>
                    <a:pt x="854" y="641"/>
                    <a:pt x="827" y="664"/>
                  </a:cubicBezTo>
                  <a:cubicBezTo>
                    <a:pt x="813" y="676"/>
                    <a:pt x="798" y="685"/>
                    <a:pt x="786" y="694"/>
                  </a:cubicBezTo>
                  <a:cubicBezTo>
                    <a:pt x="784" y="696"/>
                    <a:pt x="780" y="697"/>
                    <a:pt x="777" y="700"/>
                  </a:cubicBezTo>
                  <a:cubicBezTo>
                    <a:pt x="773" y="701"/>
                    <a:pt x="770" y="705"/>
                    <a:pt x="766" y="706"/>
                  </a:cubicBezTo>
                  <a:cubicBezTo>
                    <a:pt x="759" y="710"/>
                    <a:pt x="753" y="712"/>
                    <a:pt x="748" y="715"/>
                  </a:cubicBezTo>
                  <a:lnTo>
                    <a:pt x="741" y="717"/>
                  </a:lnTo>
                  <a:lnTo>
                    <a:pt x="737" y="719"/>
                  </a:lnTo>
                  <a:lnTo>
                    <a:pt x="736" y="721"/>
                  </a:lnTo>
                  <a:lnTo>
                    <a:pt x="732" y="722"/>
                  </a:lnTo>
                  <a:lnTo>
                    <a:pt x="710" y="729"/>
                  </a:lnTo>
                  <a:cubicBezTo>
                    <a:pt x="695" y="735"/>
                    <a:pt x="680" y="740"/>
                    <a:pt x="666" y="744"/>
                  </a:cubicBezTo>
                  <a:cubicBezTo>
                    <a:pt x="652" y="750"/>
                    <a:pt x="637" y="755"/>
                    <a:pt x="624" y="760"/>
                  </a:cubicBezTo>
                  <a:lnTo>
                    <a:pt x="604" y="769"/>
                  </a:lnTo>
                  <a:cubicBezTo>
                    <a:pt x="597" y="771"/>
                    <a:pt x="592" y="775"/>
                    <a:pt x="585" y="778"/>
                  </a:cubicBezTo>
                  <a:cubicBezTo>
                    <a:pt x="535" y="804"/>
                    <a:pt x="496" y="850"/>
                    <a:pt x="474" y="900"/>
                  </a:cubicBezTo>
                  <a:cubicBezTo>
                    <a:pt x="463" y="926"/>
                    <a:pt x="456" y="953"/>
                    <a:pt x="452" y="979"/>
                  </a:cubicBezTo>
                  <a:cubicBezTo>
                    <a:pt x="449" y="1005"/>
                    <a:pt x="451" y="1030"/>
                    <a:pt x="454" y="1056"/>
                  </a:cubicBezTo>
                  <a:cubicBezTo>
                    <a:pt x="459" y="1081"/>
                    <a:pt x="467" y="1103"/>
                    <a:pt x="476" y="1126"/>
                  </a:cubicBezTo>
                  <a:cubicBezTo>
                    <a:pt x="486" y="1148"/>
                    <a:pt x="497" y="1173"/>
                    <a:pt x="510" y="1196"/>
                  </a:cubicBezTo>
                  <a:lnTo>
                    <a:pt x="522" y="1217"/>
                  </a:lnTo>
                  <a:lnTo>
                    <a:pt x="526" y="1226"/>
                  </a:lnTo>
                  <a:cubicBezTo>
                    <a:pt x="526" y="1227"/>
                    <a:pt x="526" y="1227"/>
                    <a:pt x="527" y="1228"/>
                  </a:cubicBezTo>
                  <a:lnTo>
                    <a:pt x="528" y="1233"/>
                  </a:lnTo>
                  <a:lnTo>
                    <a:pt x="532" y="1244"/>
                  </a:lnTo>
                  <a:lnTo>
                    <a:pt x="534" y="1255"/>
                  </a:lnTo>
                  <a:cubicBezTo>
                    <a:pt x="535" y="1261"/>
                    <a:pt x="538" y="1270"/>
                    <a:pt x="538" y="1276"/>
                  </a:cubicBezTo>
                  <a:cubicBezTo>
                    <a:pt x="539" y="1283"/>
                    <a:pt x="540" y="1291"/>
                    <a:pt x="540" y="1298"/>
                  </a:cubicBezTo>
                  <a:cubicBezTo>
                    <a:pt x="543" y="1325"/>
                    <a:pt x="542" y="1352"/>
                    <a:pt x="537" y="1377"/>
                  </a:cubicBezTo>
                  <a:cubicBezTo>
                    <a:pt x="527" y="1425"/>
                    <a:pt x="505" y="1460"/>
                    <a:pt x="480" y="1481"/>
                  </a:cubicBezTo>
                  <a:cubicBezTo>
                    <a:pt x="475" y="1487"/>
                    <a:pt x="468" y="1491"/>
                    <a:pt x="463" y="1494"/>
                  </a:cubicBezTo>
                  <a:cubicBezTo>
                    <a:pt x="457" y="1497"/>
                    <a:pt x="452" y="1500"/>
                    <a:pt x="446" y="1502"/>
                  </a:cubicBezTo>
                  <a:cubicBezTo>
                    <a:pt x="435" y="1506"/>
                    <a:pt x="421" y="1508"/>
                    <a:pt x="408" y="1512"/>
                  </a:cubicBezTo>
                  <a:lnTo>
                    <a:pt x="403" y="1513"/>
                  </a:lnTo>
                  <a:lnTo>
                    <a:pt x="399" y="1513"/>
                  </a:lnTo>
                  <a:lnTo>
                    <a:pt x="395" y="1516"/>
                  </a:lnTo>
                  <a:lnTo>
                    <a:pt x="392" y="1516"/>
                  </a:lnTo>
                  <a:lnTo>
                    <a:pt x="387" y="1517"/>
                  </a:lnTo>
                  <a:lnTo>
                    <a:pt x="365" y="1522"/>
                  </a:lnTo>
                  <a:cubicBezTo>
                    <a:pt x="356" y="1523"/>
                    <a:pt x="349" y="1523"/>
                    <a:pt x="340" y="1524"/>
                  </a:cubicBezTo>
                  <a:cubicBezTo>
                    <a:pt x="324" y="1526"/>
                    <a:pt x="308" y="1529"/>
                    <a:pt x="293" y="1530"/>
                  </a:cubicBezTo>
                  <a:cubicBezTo>
                    <a:pt x="286" y="1532"/>
                    <a:pt x="279" y="1533"/>
                    <a:pt x="271" y="1535"/>
                  </a:cubicBezTo>
                  <a:lnTo>
                    <a:pt x="260" y="1538"/>
                  </a:lnTo>
                  <a:cubicBezTo>
                    <a:pt x="256" y="1539"/>
                    <a:pt x="252" y="1539"/>
                    <a:pt x="249" y="1540"/>
                  </a:cubicBezTo>
                  <a:cubicBezTo>
                    <a:pt x="228" y="1550"/>
                    <a:pt x="206" y="1561"/>
                    <a:pt x="186" y="1571"/>
                  </a:cubicBezTo>
                  <a:cubicBezTo>
                    <a:pt x="175" y="1577"/>
                    <a:pt x="166" y="1582"/>
                    <a:pt x="156" y="1587"/>
                  </a:cubicBezTo>
                  <a:lnTo>
                    <a:pt x="141" y="1594"/>
                  </a:lnTo>
                  <a:lnTo>
                    <a:pt x="132" y="1598"/>
                  </a:lnTo>
                  <a:lnTo>
                    <a:pt x="127" y="1603"/>
                  </a:lnTo>
                  <a:cubicBezTo>
                    <a:pt x="94" y="1626"/>
                    <a:pt x="64" y="1664"/>
                    <a:pt x="41" y="1706"/>
                  </a:cubicBezTo>
                  <a:cubicBezTo>
                    <a:pt x="18" y="1748"/>
                    <a:pt x="6" y="1795"/>
                    <a:pt x="3" y="1838"/>
                  </a:cubicBezTo>
                  <a:cubicBezTo>
                    <a:pt x="1" y="1882"/>
                    <a:pt x="5" y="1914"/>
                    <a:pt x="14" y="1954"/>
                  </a:cubicBezTo>
                  <a:cubicBezTo>
                    <a:pt x="17" y="1965"/>
                    <a:pt x="19" y="1974"/>
                    <a:pt x="23" y="1985"/>
                  </a:cubicBezTo>
                  <a:cubicBezTo>
                    <a:pt x="28" y="1996"/>
                    <a:pt x="32" y="2005"/>
                    <a:pt x="37" y="2016"/>
                  </a:cubicBezTo>
                  <a:cubicBezTo>
                    <a:pt x="43" y="2027"/>
                    <a:pt x="46" y="2038"/>
                    <a:pt x="54" y="2047"/>
                  </a:cubicBezTo>
                  <a:lnTo>
                    <a:pt x="62" y="2063"/>
                  </a:lnTo>
                  <a:lnTo>
                    <a:pt x="73" y="2077"/>
                  </a:lnTo>
                  <a:cubicBezTo>
                    <a:pt x="91" y="2102"/>
                    <a:pt x="107" y="2125"/>
                    <a:pt x="123" y="2147"/>
                  </a:cubicBezTo>
                  <a:cubicBezTo>
                    <a:pt x="130" y="2160"/>
                    <a:pt x="139" y="2172"/>
                    <a:pt x="145" y="2182"/>
                  </a:cubicBezTo>
                  <a:lnTo>
                    <a:pt x="153" y="2198"/>
                  </a:lnTo>
                  <a:lnTo>
                    <a:pt x="157" y="2204"/>
                  </a:lnTo>
                  <a:cubicBezTo>
                    <a:pt x="163" y="2219"/>
                    <a:pt x="168" y="2232"/>
                    <a:pt x="172" y="2244"/>
                  </a:cubicBezTo>
                  <a:cubicBezTo>
                    <a:pt x="179" y="2270"/>
                    <a:pt x="184" y="2298"/>
                    <a:pt x="185" y="2325"/>
                  </a:cubicBezTo>
                  <a:cubicBezTo>
                    <a:pt x="188" y="2380"/>
                    <a:pt x="180" y="2430"/>
                    <a:pt x="172" y="2466"/>
                  </a:cubicBezTo>
                  <a:cubicBezTo>
                    <a:pt x="162" y="2502"/>
                    <a:pt x="151" y="2526"/>
                    <a:pt x="143" y="2544"/>
                  </a:cubicBezTo>
                  <a:cubicBezTo>
                    <a:pt x="135" y="2561"/>
                    <a:pt x="130" y="2572"/>
                    <a:pt x="127" y="2586"/>
                  </a:cubicBezTo>
                  <a:cubicBezTo>
                    <a:pt x="119" y="2611"/>
                    <a:pt x="113" y="2638"/>
                    <a:pt x="109" y="2677"/>
                  </a:cubicBezTo>
                  <a:cubicBezTo>
                    <a:pt x="107" y="2714"/>
                    <a:pt x="110" y="2763"/>
                    <a:pt x="121" y="2824"/>
                  </a:cubicBezTo>
                  <a:cubicBezTo>
                    <a:pt x="124" y="2842"/>
                    <a:pt x="135" y="2858"/>
                    <a:pt x="152" y="2871"/>
                  </a:cubicBezTo>
                  <a:cubicBezTo>
                    <a:pt x="162" y="2878"/>
                    <a:pt x="173" y="2883"/>
                    <a:pt x="185" y="2887"/>
                  </a:cubicBezTo>
                  <a:cubicBezTo>
                    <a:pt x="199" y="2892"/>
                    <a:pt x="213" y="2894"/>
                    <a:pt x="231" y="2896"/>
                  </a:cubicBezTo>
                  <a:cubicBezTo>
                    <a:pt x="233" y="2896"/>
                    <a:pt x="236" y="2896"/>
                    <a:pt x="239" y="2896"/>
                  </a:cubicBezTo>
                  <a:cubicBezTo>
                    <a:pt x="271" y="2896"/>
                    <a:pt x="311" y="2890"/>
                    <a:pt x="353" y="2872"/>
                  </a:cubicBezTo>
                  <a:cubicBezTo>
                    <a:pt x="401" y="2854"/>
                    <a:pt x="449" y="2821"/>
                    <a:pt x="493" y="2776"/>
                  </a:cubicBezTo>
                  <a:cubicBezTo>
                    <a:pt x="538" y="2731"/>
                    <a:pt x="577" y="2674"/>
                    <a:pt x="606" y="2608"/>
                  </a:cubicBezTo>
                  <a:cubicBezTo>
                    <a:pt x="636" y="2543"/>
                    <a:pt x="656" y="2470"/>
                    <a:pt x="665" y="2391"/>
                  </a:cubicBezTo>
                  <a:cubicBezTo>
                    <a:pt x="674" y="2312"/>
                    <a:pt x="673" y="2227"/>
                    <a:pt x="653" y="2135"/>
                  </a:cubicBezTo>
                  <a:cubicBezTo>
                    <a:pt x="643" y="2090"/>
                    <a:pt x="627" y="2042"/>
                    <a:pt x="608" y="1997"/>
                  </a:cubicBezTo>
                  <a:cubicBezTo>
                    <a:pt x="602" y="1986"/>
                    <a:pt x="598" y="1975"/>
                    <a:pt x="593" y="1965"/>
                  </a:cubicBezTo>
                  <a:lnTo>
                    <a:pt x="592" y="1961"/>
                  </a:lnTo>
                  <a:lnTo>
                    <a:pt x="592" y="1959"/>
                  </a:lnTo>
                  <a:lnTo>
                    <a:pt x="592" y="1958"/>
                  </a:lnTo>
                  <a:lnTo>
                    <a:pt x="592" y="1957"/>
                  </a:lnTo>
                  <a:lnTo>
                    <a:pt x="593" y="1956"/>
                  </a:lnTo>
                  <a:cubicBezTo>
                    <a:pt x="594" y="1954"/>
                    <a:pt x="597" y="1954"/>
                    <a:pt x="597" y="1954"/>
                  </a:cubicBezTo>
                  <a:cubicBezTo>
                    <a:pt x="597" y="1954"/>
                    <a:pt x="592" y="1952"/>
                    <a:pt x="592" y="1946"/>
                  </a:cubicBezTo>
                  <a:lnTo>
                    <a:pt x="592" y="1943"/>
                  </a:lnTo>
                  <a:lnTo>
                    <a:pt x="592" y="1942"/>
                  </a:lnTo>
                  <a:lnTo>
                    <a:pt x="589" y="1943"/>
                  </a:lnTo>
                  <a:cubicBezTo>
                    <a:pt x="588" y="1944"/>
                    <a:pt x="587" y="1944"/>
                    <a:pt x="587" y="1944"/>
                  </a:cubicBezTo>
                  <a:cubicBezTo>
                    <a:pt x="587" y="1944"/>
                    <a:pt x="587" y="1943"/>
                    <a:pt x="587" y="1943"/>
                  </a:cubicBezTo>
                  <a:lnTo>
                    <a:pt x="590" y="1942"/>
                  </a:lnTo>
                  <a:lnTo>
                    <a:pt x="595" y="1940"/>
                  </a:lnTo>
                  <a:cubicBezTo>
                    <a:pt x="602" y="1936"/>
                    <a:pt x="609" y="1932"/>
                    <a:pt x="615" y="1929"/>
                  </a:cubicBezTo>
                  <a:cubicBezTo>
                    <a:pt x="643" y="1914"/>
                    <a:pt x="670" y="1895"/>
                    <a:pt x="697" y="1873"/>
                  </a:cubicBezTo>
                  <a:cubicBezTo>
                    <a:pt x="750" y="1833"/>
                    <a:pt x="797" y="1777"/>
                    <a:pt x="829" y="1720"/>
                  </a:cubicBezTo>
                  <a:cubicBezTo>
                    <a:pt x="852" y="1662"/>
                    <a:pt x="873" y="1602"/>
                    <a:pt x="884" y="1541"/>
                  </a:cubicBezTo>
                  <a:cubicBezTo>
                    <a:pt x="895" y="1480"/>
                    <a:pt x="895" y="1420"/>
                    <a:pt x="888" y="1364"/>
                  </a:cubicBezTo>
                  <a:cubicBezTo>
                    <a:pt x="882" y="1307"/>
                    <a:pt x="867" y="1254"/>
                    <a:pt x="846" y="1204"/>
                  </a:cubicBezTo>
                  <a:cubicBezTo>
                    <a:pt x="838" y="1179"/>
                    <a:pt x="825" y="1156"/>
                    <a:pt x="813" y="1133"/>
                  </a:cubicBezTo>
                  <a:cubicBezTo>
                    <a:pt x="808" y="1120"/>
                    <a:pt x="801" y="1110"/>
                    <a:pt x="795" y="1099"/>
                  </a:cubicBezTo>
                  <a:lnTo>
                    <a:pt x="789" y="1091"/>
                  </a:lnTo>
                  <a:lnTo>
                    <a:pt x="787" y="1088"/>
                  </a:lnTo>
                  <a:lnTo>
                    <a:pt x="787" y="1090"/>
                  </a:lnTo>
                  <a:lnTo>
                    <a:pt x="784" y="1086"/>
                  </a:lnTo>
                  <a:cubicBezTo>
                    <a:pt x="777" y="1079"/>
                    <a:pt x="769" y="1072"/>
                    <a:pt x="760" y="1064"/>
                  </a:cubicBezTo>
                  <a:cubicBezTo>
                    <a:pt x="753" y="1058"/>
                    <a:pt x="744" y="1049"/>
                    <a:pt x="741" y="1039"/>
                  </a:cubicBezTo>
                  <a:cubicBezTo>
                    <a:pt x="730" y="1019"/>
                    <a:pt x="730" y="997"/>
                    <a:pt x="738" y="979"/>
                  </a:cubicBezTo>
                  <a:cubicBezTo>
                    <a:pt x="742" y="969"/>
                    <a:pt x="748" y="960"/>
                    <a:pt x="755" y="954"/>
                  </a:cubicBezTo>
                  <a:cubicBezTo>
                    <a:pt x="764" y="947"/>
                    <a:pt x="771" y="943"/>
                    <a:pt x="781" y="939"/>
                  </a:cubicBezTo>
                  <a:cubicBezTo>
                    <a:pt x="790" y="936"/>
                    <a:pt x="800" y="931"/>
                    <a:pt x="809" y="926"/>
                  </a:cubicBezTo>
                  <a:lnTo>
                    <a:pt x="854" y="901"/>
                  </a:lnTo>
                  <a:cubicBezTo>
                    <a:pt x="872" y="893"/>
                    <a:pt x="891" y="879"/>
                    <a:pt x="910" y="868"/>
                  </a:cubicBezTo>
                  <a:cubicBezTo>
                    <a:pt x="929" y="856"/>
                    <a:pt x="946" y="842"/>
                    <a:pt x="963" y="830"/>
                  </a:cubicBezTo>
                  <a:cubicBezTo>
                    <a:pt x="980" y="815"/>
                    <a:pt x="997" y="803"/>
                    <a:pt x="1013" y="788"/>
                  </a:cubicBezTo>
                  <a:lnTo>
                    <a:pt x="1036" y="766"/>
                  </a:lnTo>
                  <a:lnTo>
                    <a:pt x="1047" y="755"/>
                  </a:lnTo>
                  <a:lnTo>
                    <a:pt x="1058" y="743"/>
                  </a:lnTo>
                  <a:cubicBezTo>
                    <a:pt x="1114" y="681"/>
                    <a:pt x="1155" y="611"/>
                    <a:pt x="1179" y="543"/>
                  </a:cubicBezTo>
                  <a:cubicBezTo>
                    <a:pt x="1205" y="475"/>
                    <a:pt x="1216" y="407"/>
                    <a:pt x="1219" y="347"/>
                  </a:cubicBezTo>
                  <a:cubicBezTo>
                    <a:pt x="1222" y="228"/>
                    <a:pt x="1193" y="135"/>
                    <a:pt x="1165" y="77"/>
                  </a:cubicBezTo>
                  <a:cubicBezTo>
                    <a:pt x="1138" y="25"/>
                    <a:pt x="1113" y="0"/>
                    <a:pt x="1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3"/>
            <p:cNvSpPr/>
            <p:nvPr/>
          </p:nvSpPr>
          <p:spPr>
            <a:xfrm>
              <a:off x="3490825" y="1537750"/>
              <a:ext cx="53400" cy="76550"/>
            </a:xfrm>
            <a:custGeom>
              <a:avLst/>
              <a:gdLst/>
              <a:ahLst/>
              <a:cxnLst/>
              <a:rect l="l" t="t" r="r" b="b"/>
              <a:pathLst>
                <a:path w="2136" h="3062" extrusionOk="0">
                  <a:moveTo>
                    <a:pt x="1350" y="1570"/>
                  </a:moveTo>
                  <a:cubicBezTo>
                    <a:pt x="1351" y="1572"/>
                    <a:pt x="1352" y="1577"/>
                    <a:pt x="1354" y="1579"/>
                  </a:cubicBezTo>
                  <a:cubicBezTo>
                    <a:pt x="1389" y="1651"/>
                    <a:pt x="1421" y="1721"/>
                    <a:pt x="1457" y="1788"/>
                  </a:cubicBezTo>
                  <a:cubicBezTo>
                    <a:pt x="1465" y="1807"/>
                    <a:pt x="1475" y="1823"/>
                    <a:pt x="1483" y="1840"/>
                  </a:cubicBezTo>
                  <a:cubicBezTo>
                    <a:pt x="1492" y="1857"/>
                    <a:pt x="1501" y="1873"/>
                    <a:pt x="1511" y="1890"/>
                  </a:cubicBezTo>
                  <a:cubicBezTo>
                    <a:pt x="1521" y="1909"/>
                    <a:pt x="1529" y="1925"/>
                    <a:pt x="1539" y="1941"/>
                  </a:cubicBezTo>
                  <a:cubicBezTo>
                    <a:pt x="1543" y="1948"/>
                    <a:pt x="1549" y="1957"/>
                    <a:pt x="1554" y="1964"/>
                  </a:cubicBezTo>
                  <a:cubicBezTo>
                    <a:pt x="1559" y="1973"/>
                    <a:pt x="1564" y="1979"/>
                    <a:pt x="1569" y="1987"/>
                  </a:cubicBezTo>
                  <a:lnTo>
                    <a:pt x="1597" y="2032"/>
                  </a:lnTo>
                  <a:lnTo>
                    <a:pt x="1601" y="2037"/>
                  </a:lnTo>
                  <a:lnTo>
                    <a:pt x="1602" y="2040"/>
                  </a:lnTo>
                  <a:lnTo>
                    <a:pt x="1604" y="2041"/>
                  </a:lnTo>
                  <a:lnTo>
                    <a:pt x="1606" y="2045"/>
                  </a:lnTo>
                  <a:cubicBezTo>
                    <a:pt x="1607" y="2048"/>
                    <a:pt x="1607" y="2050"/>
                    <a:pt x="1607" y="2054"/>
                  </a:cubicBezTo>
                  <a:cubicBezTo>
                    <a:pt x="1607" y="2061"/>
                    <a:pt x="1606" y="2072"/>
                    <a:pt x="1604" y="2082"/>
                  </a:cubicBezTo>
                  <a:cubicBezTo>
                    <a:pt x="1600" y="2101"/>
                    <a:pt x="1588" y="2114"/>
                    <a:pt x="1579" y="2122"/>
                  </a:cubicBezTo>
                  <a:cubicBezTo>
                    <a:pt x="1568" y="2130"/>
                    <a:pt x="1555" y="2133"/>
                    <a:pt x="1548" y="2133"/>
                  </a:cubicBezTo>
                  <a:cubicBezTo>
                    <a:pt x="1543" y="2133"/>
                    <a:pt x="1539" y="2133"/>
                    <a:pt x="1536" y="2131"/>
                  </a:cubicBezTo>
                  <a:lnTo>
                    <a:pt x="1532" y="2130"/>
                  </a:lnTo>
                  <a:lnTo>
                    <a:pt x="1527" y="2130"/>
                  </a:lnTo>
                  <a:lnTo>
                    <a:pt x="1518" y="2131"/>
                  </a:lnTo>
                  <a:cubicBezTo>
                    <a:pt x="1496" y="2135"/>
                    <a:pt x="1475" y="2140"/>
                    <a:pt x="1455" y="2144"/>
                  </a:cubicBezTo>
                  <a:cubicBezTo>
                    <a:pt x="1446" y="2145"/>
                    <a:pt x="1432" y="2147"/>
                    <a:pt x="1420" y="2150"/>
                  </a:cubicBezTo>
                  <a:lnTo>
                    <a:pt x="1383" y="2158"/>
                  </a:lnTo>
                  <a:cubicBezTo>
                    <a:pt x="1335" y="2169"/>
                    <a:pt x="1290" y="2181"/>
                    <a:pt x="1246" y="2192"/>
                  </a:cubicBezTo>
                  <a:cubicBezTo>
                    <a:pt x="1201" y="2204"/>
                    <a:pt x="1158" y="2215"/>
                    <a:pt x="1118" y="2227"/>
                  </a:cubicBezTo>
                  <a:cubicBezTo>
                    <a:pt x="1077" y="2238"/>
                    <a:pt x="1037" y="2249"/>
                    <a:pt x="1000" y="2262"/>
                  </a:cubicBezTo>
                  <a:cubicBezTo>
                    <a:pt x="983" y="2267"/>
                    <a:pt x="966" y="2273"/>
                    <a:pt x="950" y="2278"/>
                  </a:cubicBezTo>
                  <a:cubicBezTo>
                    <a:pt x="932" y="2246"/>
                    <a:pt x="919" y="2216"/>
                    <a:pt x="921" y="2198"/>
                  </a:cubicBezTo>
                  <a:lnTo>
                    <a:pt x="926" y="2165"/>
                  </a:lnTo>
                  <a:cubicBezTo>
                    <a:pt x="927" y="2160"/>
                    <a:pt x="929" y="2155"/>
                    <a:pt x="929" y="2149"/>
                  </a:cubicBezTo>
                  <a:cubicBezTo>
                    <a:pt x="930" y="2144"/>
                    <a:pt x="931" y="2138"/>
                    <a:pt x="933" y="2134"/>
                  </a:cubicBezTo>
                  <a:cubicBezTo>
                    <a:pt x="941" y="2114"/>
                    <a:pt x="949" y="2093"/>
                    <a:pt x="959" y="2076"/>
                  </a:cubicBezTo>
                  <a:cubicBezTo>
                    <a:pt x="970" y="2059"/>
                    <a:pt x="982" y="2042"/>
                    <a:pt x="994" y="2026"/>
                  </a:cubicBezTo>
                  <a:cubicBezTo>
                    <a:pt x="1006" y="2010"/>
                    <a:pt x="1021" y="1995"/>
                    <a:pt x="1034" y="1981"/>
                  </a:cubicBezTo>
                  <a:lnTo>
                    <a:pt x="1055" y="1960"/>
                  </a:lnTo>
                  <a:cubicBezTo>
                    <a:pt x="1061" y="1954"/>
                    <a:pt x="1070" y="1948"/>
                    <a:pt x="1076" y="1942"/>
                  </a:cubicBezTo>
                  <a:cubicBezTo>
                    <a:pt x="1090" y="1930"/>
                    <a:pt x="1103" y="1919"/>
                    <a:pt x="1115" y="1909"/>
                  </a:cubicBezTo>
                  <a:cubicBezTo>
                    <a:pt x="1127" y="1898"/>
                    <a:pt x="1139" y="1888"/>
                    <a:pt x="1148" y="1877"/>
                  </a:cubicBezTo>
                  <a:cubicBezTo>
                    <a:pt x="1159" y="1868"/>
                    <a:pt x="1166" y="1857"/>
                    <a:pt x="1174" y="1846"/>
                  </a:cubicBezTo>
                  <a:cubicBezTo>
                    <a:pt x="1188" y="1828"/>
                    <a:pt x="1196" y="1810"/>
                    <a:pt x="1209" y="1796"/>
                  </a:cubicBezTo>
                  <a:cubicBezTo>
                    <a:pt x="1221" y="1780"/>
                    <a:pt x="1232" y="1766"/>
                    <a:pt x="1241" y="1753"/>
                  </a:cubicBezTo>
                  <a:cubicBezTo>
                    <a:pt x="1264" y="1727"/>
                    <a:pt x="1280" y="1704"/>
                    <a:pt x="1297" y="1685"/>
                  </a:cubicBezTo>
                  <a:cubicBezTo>
                    <a:pt x="1306" y="1675"/>
                    <a:pt x="1312" y="1667"/>
                    <a:pt x="1318" y="1658"/>
                  </a:cubicBezTo>
                  <a:cubicBezTo>
                    <a:pt x="1324" y="1651"/>
                    <a:pt x="1330" y="1642"/>
                    <a:pt x="1334" y="1635"/>
                  </a:cubicBezTo>
                  <a:cubicBezTo>
                    <a:pt x="1344" y="1620"/>
                    <a:pt x="1347" y="1604"/>
                    <a:pt x="1350" y="1590"/>
                  </a:cubicBezTo>
                  <a:cubicBezTo>
                    <a:pt x="1351" y="1583"/>
                    <a:pt x="1351" y="1577"/>
                    <a:pt x="1350" y="1570"/>
                  </a:cubicBezTo>
                  <a:close/>
                  <a:moveTo>
                    <a:pt x="696" y="0"/>
                  </a:moveTo>
                  <a:cubicBezTo>
                    <a:pt x="694" y="0"/>
                    <a:pt x="692" y="1"/>
                    <a:pt x="690" y="2"/>
                  </a:cubicBezTo>
                  <a:cubicBezTo>
                    <a:pt x="621" y="44"/>
                    <a:pt x="602" y="79"/>
                    <a:pt x="604" y="115"/>
                  </a:cubicBezTo>
                  <a:cubicBezTo>
                    <a:pt x="606" y="133"/>
                    <a:pt x="614" y="151"/>
                    <a:pt x="624" y="169"/>
                  </a:cubicBezTo>
                  <a:cubicBezTo>
                    <a:pt x="632" y="190"/>
                    <a:pt x="645" y="210"/>
                    <a:pt x="656" y="232"/>
                  </a:cubicBezTo>
                  <a:cubicBezTo>
                    <a:pt x="610" y="182"/>
                    <a:pt x="560" y="151"/>
                    <a:pt x="513" y="151"/>
                  </a:cubicBezTo>
                  <a:cubicBezTo>
                    <a:pt x="495" y="151"/>
                    <a:pt x="477" y="155"/>
                    <a:pt x="461" y="165"/>
                  </a:cubicBezTo>
                  <a:cubicBezTo>
                    <a:pt x="455" y="169"/>
                    <a:pt x="458" y="181"/>
                    <a:pt x="470" y="202"/>
                  </a:cubicBezTo>
                  <a:cubicBezTo>
                    <a:pt x="476" y="211"/>
                    <a:pt x="484" y="223"/>
                    <a:pt x="493" y="236"/>
                  </a:cubicBezTo>
                  <a:cubicBezTo>
                    <a:pt x="502" y="250"/>
                    <a:pt x="513" y="266"/>
                    <a:pt x="527" y="283"/>
                  </a:cubicBezTo>
                  <a:cubicBezTo>
                    <a:pt x="579" y="353"/>
                    <a:pt x="652" y="450"/>
                    <a:pt x="729" y="552"/>
                  </a:cubicBezTo>
                  <a:cubicBezTo>
                    <a:pt x="887" y="762"/>
                    <a:pt x="1067" y="1006"/>
                    <a:pt x="1136" y="1137"/>
                  </a:cubicBezTo>
                  <a:cubicBezTo>
                    <a:pt x="1199" y="1255"/>
                    <a:pt x="1254" y="1371"/>
                    <a:pt x="1308" y="1484"/>
                  </a:cubicBezTo>
                  <a:cubicBezTo>
                    <a:pt x="1280" y="1447"/>
                    <a:pt x="1238" y="1400"/>
                    <a:pt x="1180" y="1341"/>
                  </a:cubicBezTo>
                  <a:cubicBezTo>
                    <a:pt x="1145" y="1306"/>
                    <a:pt x="1104" y="1281"/>
                    <a:pt x="1057" y="1270"/>
                  </a:cubicBezTo>
                  <a:cubicBezTo>
                    <a:pt x="1039" y="1266"/>
                    <a:pt x="1021" y="1265"/>
                    <a:pt x="1002" y="1265"/>
                  </a:cubicBezTo>
                  <a:cubicBezTo>
                    <a:pt x="996" y="1265"/>
                    <a:pt x="991" y="1265"/>
                    <a:pt x="985" y="1265"/>
                  </a:cubicBezTo>
                  <a:cubicBezTo>
                    <a:pt x="959" y="1266"/>
                    <a:pt x="935" y="1273"/>
                    <a:pt x="908" y="1282"/>
                  </a:cubicBezTo>
                  <a:cubicBezTo>
                    <a:pt x="895" y="1287"/>
                    <a:pt x="883" y="1292"/>
                    <a:pt x="869" y="1298"/>
                  </a:cubicBezTo>
                  <a:cubicBezTo>
                    <a:pt x="856" y="1305"/>
                    <a:pt x="844" y="1312"/>
                    <a:pt x="830" y="1320"/>
                  </a:cubicBezTo>
                  <a:cubicBezTo>
                    <a:pt x="805" y="1336"/>
                    <a:pt x="778" y="1355"/>
                    <a:pt x="755" y="1379"/>
                  </a:cubicBezTo>
                  <a:cubicBezTo>
                    <a:pt x="707" y="1425"/>
                    <a:pt x="664" y="1482"/>
                    <a:pt x="631" y="1550"/>
                  </a:cubicBezTo>
                  <a:cubicBezTo>
                    <a:pt x="622" y="1570"/>
                    <a:pt x="614" y="1590"/>
                    <a:pt x="608" y="1611"/>
                  </a:cubicBezTo>
                  <a:cubicBezTo>
                    <a:pt x="602" y="1633"/>
                    <a:pt x="598" y="1656"/>
                    <a:pt x="595" y="1679"/>
                  </a:cubicBezTo>
                  <a:cubicBezTo>
                    <a:pt x="594" y="1691"/>
                    <a:pt x="593" y="1701"/>
                    <a:pt x="593" y="1713"/>
                  </a:cubicBezTo>
                  <a:lnTo>
                    <a:pt x="593" y="1749"/>
                  </a:lnTo>
                  <a:cubicBezTo>
                    <a:pt x="593" y="1772"/>
                    <a:pt x="594" y="1796"/>
                    <a:pt x="595" y="1819"/>
                  </a:cubicBezTo>
                  <a:cubicBezTo>
                    <a:pt x="598" y="1844"/>
                    <a:pt x="600" y="1867"/>
                    <a:pt x="603" y="1889"/>
                  </a:cubicBezTo>
                  <a:cubicBezTo>
                    <a:pt x="604" y="1901"/>
                    <a:pt x="607" y="1912"/>
                    <a:pt x="609" y="1925"/>
                  </a:cubicBezTo>
                  <a:cubicBezTo>
                    <a:pt x="610" y="1935"/>
                    <a:pt x="613" y="1947"/>
                    <a:pt x="614" y="1958"/>
                  </a:cubicBezTo>
                  <a:cubicBezTo>
                    <a:pt x="618" y="1981"/>
                    <a:pt x="621" y="2002"/>
                    <a:pt x="624" y="2024"/>
                  </a:cubicBezTo>
                  <a:cubicBezTo>
                    <a:pt x="627" y="2045"/>
                    <a:pt x="630" y="2065"/>
                    <a:pt x="631" y="2086"/>
                  </a:cubicBezTo>
                  <a:cubicBezTo>
                    <a:pt x="641" y="2195"/>
                    <a:pt x="662" y="2293"/>
                    <a:pt x="689" y="2368"/>
                  </a:cubicBezTo>
                  <a:cubicBezTo>
                    <a:pt x="661" y="2379"/>
                    <a:pt x="635" y="2390"/>
                    <a:pt x="609" y="2400"/>
                  </a:cubicBezTo>
                  <a:cubicBezTo>
                    <a:pt x="392" y="2487"/>
                    <a:pt x="248" y="2559"/>
                    <a:pt x="153" y="2620"/>
                  </a:cubicBezTo>
                  <a:cubicBezTo>
                    <a:pt x="61" y="2682"/>
                    <a:pt x="19" y="2736"/>
                    <a:pt x="10" y="2793"/>
                  </a:cubicBezTo>
                  <a:cubicBezTo>
                    <a:pt x="1" y="2850"/>
                    <a:pt x="23" y="2910"/>
                    <a:pt x="61" y="2988"/>
                  </a:cubicBezTo>
                  <a:cubicBezTo>
                    <a:pt x="87" y="3039"/>
                    <a:pt x="155" y="3062"/>
                    <a:pt x="257" y="3062"/>
                  </a:cubicBezTo>
                  <a:cubicBezTo>
                    <a:pt x="338" y="3062"/>
                    <a:pt x="441" y="3047"/>
                    <a:pt x="560" y="3022"/>
                  </a:cubicBezTo>
                  <a:cubicBezTo>
                    <a:pt x="694" y="2994"/>
                    <a:pt x="848" y="2952"/>
                    <a:pt x="1013" y="2904"/>
                  </a:cubicBezTo>
                  <a:cubicBezTo>
                    <a:pt x="1095" y="2882"/>
                    <a:pt x="1181" y="2856"/>
                    <a:pt x="1270" y="2831"/>
                  </a:cubicBezTo>
                  <a:cubicBezTo>
                    <a:pt x="1316" y="2817"/>
                    <a:pt x="1360" y="2807"/>
                    <a:pt x="1405" y="2793"/>
                  </a:cubicBezTo>
                  <a:cubicBezTo>
                    <a:pt x="1450" y="2781"/>
                    <a:pt x="1495" y="2769"/>
                    <a:pt x="1541" y="2758"/>
                  </a:cubicBezTo>
                  <a:cubicBezTo>
                    <a:pt x="1554" y="2754"/>
                    <a:pt x="1568" y="2752"/>
                    <a:pt x="1581" y="2748"/>
                  </a:cubicBezTo>
                  <a:lnTo>
                    <a:pt x="1629" y="2736"/>
                  </a:lnTo>
                  <a:cubicBezTo>
                    <a:pt x="1645" y="2731"/>
                    <a:pt x="1662" y="2727"/>
                    <a:pt x="1679" y="2722"/>
                  </a:cubicBezTo>
                  <a:lnTo>
                    <a:pt x="1693" y="2717"/>
                  </a:lnTo>
                  <a:lnTo>
                    <a:pt x="1714" y="2711"/>
                  </a:lnTo>
                  <a:cubicBezTo>
                    <a:pt x="1729" y="2707"/>
                    <a:pt x="1743" y="2701"/>
                    <a:pt x="1757" y="2696"/>
                  </a:cubicBezTo>
                  <a:cubicBezTo>
                    <a:pt x="1813" y="2673"/>
                    <a:pt x="1867" y="2642"/>
                    <a:pt x="1913" y="2605"/>
                  </a:cubicBezTo>
                  <a:cubicBezTo>
                    <a:pt x="1960" y="2567"/>
                    <a:pt x="2000" y="2522"/>
                    <a:pt x="2033" y="2473"/>
                  </a:cubicBezTo>
                  <a:cubicBezTo>
                    <a:pt x="2101" y="2372"/>
                    <a:pt x="2135" y="2253"/>
                    <a:pt x="2132" y="2135"/>
                  </a:cubicBezTo>
                  <a:cubicBezTo>
                    <a:pt x="2129" y="2018"/>
                    <a:pt x="2090" y="1904"/>
                    <a:pt x="2021" y="1812"/>
                  </a:cubicBezTo>
                  <a:cubicBezTo>
                    <a:pt x="2004" y="1789"/>
                    <a:pt x="1985" y="1768"/>
                    <a:pt x="1967" y="1747"/>
                  </a:cubicBezTo>
                  <a:lnTo>
                    <a:pt x="1961" y="1742"/>
                  </a:lnTo>
                  <a:lnTo>
                    <a:pt x="1957" y="1738"/>
                  </a:lnTo>
                  <a:lnTo>
                    <a:pt x="1949" y="1730"/>
                  </a:lnTo>
                  <a:lnTo>
                    <a:pt x="1931" y="1715"/>
                  </a:lnTo>
                  <a:lnTo>
                    <a:pt x="1897" y="1684"/>
                  </a:lnTo>
                  <a:cubicBezTo>
                    <a:pt x="1889" y="1679"/>
                    <a:pt x="1886" y="1673"/>
                    <a:pt x="1881" y="1669"/>
                  </a:cubicBezTo>
                  <a:lnTo>
                    <a:pt x="1866" y="1655"/>
                  </a:lnTo>
                  <a:lnTo>
                    <a:pt x="1834" y="1625"/>
                  </a:lnTo>
                  <a:lnTo>
                    <a:pt x="1803" y="1594"/>
                  </a:lnTo>
                  <a:cubicBezTo>
                    <a:pt x="1784" y="1571"/>
                    <a:pt x="1764" y="1550"/>
                    <a:pt x="1744" y="1528"/>
                  </a:cubicBezTo>
                  <a:cubicBezTo>
                    <a:pt x="1667" y="1437"/>
                    <a:pt x="1593" y="1340"/>
                    <a:pt x="1528" y="1241"/>
                  </a:cubicBezTo>
                  <a:cubicBezTo>
                    <a:pt x="1417" y="1072"/>
                    <a:pt x="1315" y="904"/>
                    <a:pt x="1222" y="752"/>
                  </a:cubicBezTo>
                  <a:cubicBezTo>
                    <a:pt x="1130" y="599"/>
                    <a:pt x="1046" y="463"/>
                    <a:pt x="973" y="347"/>
                  </a:cubicBezTo>
                  <a:cubicBezTo>
                    <a:pt x="900" y="233"/>
                    <a:pt x="835" y="141"/>
                    <a:pt x="787" y="82"/>
                  </a:cubicBezTo>
                  <a:cubicBezTo>
                    <a:pt x="743" y="30"/>
                    <a:pt x="712" y="0"/>
                    <a:pt x="6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 name="Google Shape;2004;p63"/>
          <p:cNvGrpSpPr/>
          <p:nvPr/>
        </p:nvGrpSpPr>
        <p:grpSpPr>
          <a:xfrm>
            <a:off x="8123800" y="1227588"/>
            <a:ext cx="613950" cy="872975"/>
            <a:chOff x="4809475" y="4268350"/>
            <a:chExt cx="613950" cy="872975"/>
          </a:xfrm>
        </p:grpSpPr>
        <p:sp>
          <p:nvSpPr>
            <p:cNvPr id="2005" name="Google Shape;2005;p63"/>
            <p:cNvSpPr/>
            <p:nvPr/>
          </p:nvSpPr>
          <p:spPr>
            <a:xfrm>
              <a:off x="4809475" y="4268350"/>
              <a:ext cx="613950" cy="872975"/>
            </a:xfrm>
            <a:custGeom>
              <a:avLst/>
              <a:gdLst/>
              <a:ahLst/>
              <a:cxnLst/>
              <a:rect l="l" t="t" r="r" b="b"/>
              <a:pathLst>
                <a:path w="24558" h="34919" extrusionOk="0">
                  <a:moveTo>
                    <a:pt x="6661" y="1"/>
                  </a:moveTo>
                  <a:cubicBezTo>
                    <a:pt x="6385" y="1"/>
                    <a:pt x="6111" y="12"/>
                    <a:pt x="5838" y="39"/>
                  </a:cubicBezTo>
                  <a:cubicBezTo>
                    <a:pt x="5372" y="86"/>
                    <a:pt x="4910" y="178"/>
                    <a:pt x="4478" y="351"/>
                  </a:cubicBezTo>
                  <a:cubicBezTo>
                    <a:pt x="4261" y="437"/>
                    <a:pt x="4055" y="543"/>
                    <a:pt x="3862" y="668"/>
                  </a:cubicBezTo>
                  <a:cubicBezTo>
                    <a:pt x="3668" y="793"/>
                    <a:pt x="3490" y="938"/>
                    <a:pt x="3331" y="1099"/>
                  </a:cubicBezTo>
                  <a:cubicBezTo>
                    <a:pt x="3171" y="1259"/>
                    <a:pt x="3034" y="1438"/>
                    <a:pt x="2915" y="1623"/>
                  </a:cubicBezTo>
                  <a:cubicBezTo>
                    <a:pt x="2795" y="1808"/>
                    <a:pt x="2698" y="2005"/>
                    <a:pt x="2617" y="2200"/>
                  </a:cubicBezTo>
                  <a:cubicBezTo>
                    <a:pt x="2535" y="2398"/>
                    <a:pt x="2472" y="2598"/>
                    <a:pt x="2418" y="2799"/>
                  </a:cubicBezTo>
                  <a:cubicBezTo>
                    <a:pt x="2365" y="2998"/>
                    <a:pt x="2326" y="3197"/>
                    <a:pt x="2293" y="3395"/>
                  </a:cubicBezTo>
                  <a:cubicBezTo>
                    <a:pt x="2229" y="3789"/>
                    <a:pt x="2197" y="4176"/>
                    <a:pt x="2175" y="4552"/>
                  </a:cubicBezTo>
                  <a:cubicBezTo>
                    <a:pt x="2154" y="4928"/>
                    <a:pt x="2142" y="5292"/>
                    <a:pt x="2127" y="5647"/>
                  </a:cubicBezTo>
                  <a:cubicBezTo>
                    <a:pt x="2112" y="6002"/>
                    <a:pt x="2099" y="6349"/>
                    <a:pt x="2085" y="6684"/>
                  </a:cubicBezTo>
                  <a:cubicBezTo>
                    <a:pt x="2058" y="7357"/>
                    <a:pt x="2032" y="7990"/>
                    <a:pt x="2010" y="8583"/>
                  </a:cubicBezTo>
                  <a:cubicBezTo>
                    <a:pt x="1965" y="9768"/>
                    <a:pt x="1927" y="10789"/>
                    <a:pt x="1898" y="11625"/>
                  </a:cubicBezTo>
                  <a:cubicBezTo>
                    <a:pt x="1870" y="12459"/>
                    <a:pt x="1853" y="13107"/>
                    <a:pt x="1847" y="13547"/>
                  </a:cubicBezTo>
                  <a:cubicBezTo>
                    <a:pt x="1839" y="13987"/>
                    <a:pt x="1843" y="14219"/>
                    <a:pt x="1859" y="14219"/>
                  </a:cubicBezTo>
                  <a:cubicBezTo>
                    <a:pt x="1861" y="14219"/>
                    <a:pt x="1862" y="14219"/>
                    <a:pt x="1864" y="14219"/>
                  </a:cubicBezTo>
                  <a:cubicBezTo>
                    <a:pt x="2203" y="14219"/>
                    <a:pt x="2248" y="12271"/>
                    <a:pt x="2371" y="10082"/>
                  </a:cubicBezTo>
                  <a:lnTo>
                    <a:pt x="2371" y="10082"/>
                  </a:lnTo>
                  <a:cubicBezTo>
                    <a:pt x="2319" y="12097"/>
                    <a:pt x="2332" y="13632"/>
                    <a:pt x="2481" y="13639"/>
                  </a:cubicBezTo>
                  <a:cubicBezTo>
                    <a:pt x="2488" y="13639"/>
                    <a:pt x="2498" y="13562"/>
                    <a:pt x="2508" y="13415"/>
                  </a:cubicBezTo>
                  <a:cubicBezTo>
                    <a:pt x="2519" y="13269"/>
                    <a:pt x="2531" y="13054"/>
                    <a:pt x="2545" y="12778"/>
                  </a:cubicBezTo>
                  <a:cubicBezTo>
                    <a:pt x="2572" y="12226"/>
                    <a:pt x="2605" y="11428"/>
                    <a:pt x="2643" y="10453"/>
                  </a:cubicBezTo>
                  <a:cubicBezTo>
                    <a:pt x="2677" y="9476"/>
                    <a:pt x="2720" y="8318"/>
                    <a:pt x="2766" y="7047"/>
                  </a:cubicBezTo>
                  <a:cubicBezTo>
                    <a:pt x="2788" y="6410"/>
                    <a:pt x="2811" y="5745"/>
                    <a:pt x="2835" y="5061"/>
                  </a:cubicBezTo>
                  <a:cubicBezTo>
                    <a:pt x="2847" y="4721"/>
                    <a:pt x="2862" y="4383"/>
                    <a:pt x="2891" y="4047"/>
                  </a:cubicBezTo>
                  <a:cubicBezTo>
                    <a:pt x="2921" y="3712"/>
                    <a:pt x="2966" y="3380"/>
                    <a:pt x="3041" y="3060"/>
                  </a:cubicBezTo>
                  <a:cubicBezTo>
                    <a:pt x="3115" y="2741"/>
                    <a:pt x="3219" y="2431"/>
                    <a:pt x="3367" y="2154"/>
                  </a:cubicBezTo>
                  <a:cubicBezTo>
                    <a:pt x="3513" y="1876"/>
                    <a:pt x="3701" y="1625"/>
                    <a:pt x="3936" y="1420"/>
                  </a:cubicBezTo>
                  <a:cubicBezTo>
                    <a:pt x="4169" y="1214"/>
                    <a:pt x="4444" y="1051"/>
                    <a:pt x="4749" y="930"/>
                  </a:cubicBezTo>
                  <a:cubicBezTo>
                    <a:pt x="5054" y="811"/>
                    <a:pt x="5384" y="733"/>
                    <a:pt x="5725" y="684"/>
                  </a:cubicBezTo>
                  <a:cubicBezTo>
                    <a:pt x="6065" y="636"/>
                    <a:pt x="6415" y="620"/>
                    <a:pt x="6769" y="620"/>
                  </a:cubicBezTo>
                  <a:cubicBezTo>
                    <a:pt x="7122" y="621"/>
                    <a:pt x="7477" y="640"/>
                    <a:pt x="7832" y="667"/>
                  </a:cubicBezTo>
                  <a:cubicBezTo>
                    <a:pt x="8186" y="695"/>
                    <a:pt x="8547" y="731"/>
                    <a:pt x="8900" y="761"/>
                  </a:cubicBezTo>
                  <a:cubicBezTo>
                    <a:pt x="9253" y="793"/>
                    <a:pt x="9604" y="824"/>
                    <a:pt x="9948" y="855"/>
                  </a:cubicBezTo>
                  <a:cubicBezTo>
                    <a:pt x="12708" y="1104"/>
                    <a:pt x="15157" y="1334"/>
                    <a:pt x="16781" y="1505"/>
                  </a:cubicBezTo>
                  <a:cubicBezTo>
                    <a:pt x="17248" y="1555"/>
                    <a:pt x="17711" y="1603"/>
                    <a:pt x="18173" y="1652"/>
                  </a:cubicBezTo>
                  <a:cubicBezTo>
                    <a:pt x="18404" y="1677"/>
                    <a:pt x="18634" y="1703"/>
                    <a:pt x="18862" y="1726"/>
                  </a:cubicBezTo>
                  <a:cubicBezTo>
                    <a:pt x="19091" y="1751"/>
                    <a:pt x="19317" y="1775"/>
                    <a:pt x="19541" y="1803"/>
                  </a:cubicBezTo>
                  <a:cubicBezTo>
                    <a:pt x="19990" y="1860"/>
                    <a:pt x="20429" y="1930"/>
                    <a:pt x="20853" y="2032"/>
                  </a:cubicBezTo>
                  <a:cubicBezTo>
                    <a:pt x="21276" y="2134"/>
                    <a:pt x="21683" y="2270"/>
                    <a:pt x="22054" y="2460"/>
                  </a:cubicBezTo>
                  <a:cubicBezTo>
                    <a:pt x="22424" y="2649"/>
                    <a:pt x="22754" y="2892"/>
                    <a:pt x="23017" y="3192"/>
                  </a:cubicBezTo>
                  <a:cubicBezTo>
                    <a:pt x="23280" y="3489"/>
                    <a:pt x="23476" y="3842"/>
                    <a:pt x="23606" y="4219"/>
                  </a:cubicBezTo>
                  <a:cubicBezTo>
                    <a:pt x="23736" y="4598"/>
                    <a:pt x="23805" y="4999"/>
                    <a:pt x="23836" y="5405"/>
                  </a:cubicBezTo>
                  <a:cubicBezTo>
                    <a:pt x="23865" y="5812"/>
                    <a:pt x="23858" y="6223"/>
                    <a:pt x="23831" y="6635"/>
                  </a:cubicBezTo>
                  <a:cubicBezTo>
                    <a:pt x="23804" y="7045"/>
                    <a:pt x="23757" y="7456"/>
                    <a:pt x="23707" y="7869"/>
                  </a:cubicBezTo>
                  <a:cubicBezTo>
                    <a:pt x="23657" y="8283"/>
                    <a:pt x="23606" y="8693"/>
                    <a:pt x="23558" y="9101"/>
                  </a:cubicBezTo>
                  <a:cubicBezTo>
                    <a:pt x="23458" y="9918"/>
                    <a:pt x="23359" y="10722"/>
                    <a:pt x="23263" y="11514"/>
                  </a:cubicBezTo>
                  <a:cubicBezTo>
                    <a:pt x="23065" y="13101"/>
                    <a:pt x="22875" y="14643"/>
                    <a:pt x="22688" y="16142"/>
                  </a:cubicBezTo>
                  <a:cubicBezTo>
                    <a:pt x="22313" y="19139"/>
                    <a:pt x="21960" y="21963"/>
                    <a:pt x="21627" y="24624"/>
                  </a:cubicBezTo>
                  <a:cubicBezTo>
                    <a:pt x="21462" y="25955"/>
                    <a:pt x="21303" y="27245"/>
                    <a:pt x="21153" y="28495"/>
                  </a:cubicBezTo>
                  <a:cubicBezTo>
                    <a:pt x="21115" y="28807"/>
                    <a:pt x="21078" y="29115"/>
                    <a:pt x="21041" y="29421"/>
                  </a:cubicBezTo>
                  <a:cubicBezTo>
                    <a:pt x="21002" y="29722"/>
                    <a:pt x="20960" y="30017"/>
                    <a:pt x="20910" y="30302"/>
                  </a:cubicBezTo>
                  <a:cubicBezTo>
                    <a:pt x="20808" y="30872"/>
                    <a:pt x="20667" y="31409"/>
                    <a:pt x="20450" y="31873"/>
                  </a:cubicBezTo>
                  <a:cubicBezTo>
                    <a:pt x="20256" y="32293"/>
                    <a:pt x="19998" y="32646"/>
                    <a:pt x="19677" y="32911"/>
                  </a:cubicBezTo>
                  <a:cubicBezTo>
                    <a:pt x="19516" y="33042"/>
                    <a:pt x="19343" y="33157"/>
                    <a:pt x="19154" y="33246"/>
                  </a:cubicBezTo>
                  <a:cubicBezTo>
                    <a:pt x="18966" y="33336"/>
                    <a:pt x="18766" y="33410"/>
                    <a:pt x="18557" y="33463"/>
                  </a:cubicBezTo>
                  <a:cubicBezTo>
                    <a:pt x="18348" y="33516"/>
                    <a:pt x="18132" y="33552"/>
                    <a:pt x="17912" y="33576"/>
                  </a:cubicBezTo>
                  <a:cubicBezTo>
                    <a:pt x="17712" y="33596"/>
                    <a:pt x="17507" y="33606"/>
                    <a:pt x="17302" y="33606"/>
                  </a:cubicBezTo>
                  <a:cubicBezTo>
                    <a:pt x="17281" y="33606"/>
                    <a:pt x="17261" y="33606"/>
                    <a:pt x="17240" y="33606"/>
                  </a:cubicBezTo>
                  <a:cubicBezTo>
                    <a:pt x="16787" y="33606"/>
                    <a:pt x="16329" y="33566"/>
                    <a:pt x="15873" y="33512"/>
                  </a:cubicBezTo>
                  <a:cubicBezTo>
                    <a:pt x="15643" y="33485"/>
                    <a:pt x="15417" y="33454"/>
                    <a:pt x="15185" y="33422"/>
                  </a:cubicBezTo>
                  <a:cubicBezTo>
                    <a:pt x="14954" y="33390"/>
                    <a:pt x="14725" y="33357"/>
                    <a:pt x="14498" y="33326"/>
                  </a:cubicBezTo>
                  <a:cubicBezTo>
                    <a:pt x="14042" y="33264"/>
                    <a:pt x="13594" y="33202"/>
                    <a:pt x="13154" y="33141"/>
                  </a:cubicBezTo>
                  <a:cubicBezTo>
                    <a:pt x="12272" y="33018"/>
                    <a:pt x="11419" y="32900"/>
                    <a:pt x="10593" y="32784"/>
                  </a:cubicBezTo>
                  <a:cubicBezTo>
                    <a:pt x="8944" y="32556"/>
                    <a:pt x="7406" y="32342"/>
                    <a:pt x="5968" y="32143"/>
                  </a:cubicBezTo>
                  <a:cubicBezTo>
                    <a:pt x="5619" y="32091"/>
                    <a:pt x="5280" y="32032"/>
                    <a:pt x="4953" y="31965"/>
                  </a:cubicBezTo>
                  <a:cubicBezTo>
                    <a:pt x="4626" y="31898"/>
                    <a:pt x="4312" y="31819"/>
                    <a:pt x="4012" y="31729"/>
                  </a:cubicBezTo>
                  <a:cubicBezTo>
                    <a:pt x="3711" y="31639"/>
                    <a:pt x="3428" y="31535"/>
                    <a:pt x="3164" y="31414"/>
                  </a:cubicBezTo>
                  <a:cubicBezTo>
                    <a:pt x="3096" y="31386"/>
                    <a:pt x="3034" y="31353"/>
                    <a:pt x="2969" y="31322"/>
                  </a:cubicBezTo>
                  <a:cubicBezTo>
                    <a:pt x="2906" y="31290"/>
                    <a:pt x="2843" y="31256"/>
                    <a:pt x="2782" y="31224"/>
                  </a:cubicBezTo>
                  <a:cubicBezTo>
                    <a:pt x="2752" y="31207"/>
                    <a:pt x="2723" y="31189"/>
                    <a:pt x="2692" y="31171"/>
                  </a:cubicBezTo>
                  <a:lnTo>
                    <a:pt x="2648" y="31146"/>
                  </a:lnTo>
                  <a:lnTo>
                    <a:pt x="2605" y="31119"/>
                  </a:lnTo>
                  <a:cubicBezTo>
                    <a:pt x="2577" y="31102"/>
                    <a:pt x="2548" y="31083"/>
                    <a:pt x="2519" y="31065"/>
                  </a:cubicBezTo>
                  <a:cubicBezTo>
                    <a:pt x="2491" y="31047"/>
                    <a:pt x="2464" y="31027"/>
                    <a:pt x="2437" y="31009"/>
                  </a:cubicBezTo>
                  <a:cubicBezTo>
                    <a:pt x="2327" y="30935"/>
                    <a:pt x="2229" y="30853"/>
                    <a:pt x="2132" y="30772"/>
                  </a:cubicBezTo>
                  <a:cubicBezTo>
                    <a:pt x="2041" y="30687"/>
                    <a:pt x="1951" y="30602"/>
                    <a:pt x="1873" y="30510"/>
                  </a:cubicBezTo>
                  <a:cubicBezTo>
                    <a:pt x="1715" y="30328"/>
                    <a:pt x="1587" y="30135"/>
                    <a:pt x="1492" y="29929"/>
                  </a:cubicBezTo>
                  <a:cubicBezTo>
                    <a:pt x="1445" y="29823"/>
                    <a:pt x="1402" y="29721"/>
                    <a:pt x="1370" y="29614"/>
                  </a:cubicBezTo>
                  <a:cubicBezTo>
                    <a:pt x="1361" y="29587"/>
                    <a:pt x="1353" y="29560"/>
                    <a:pt x="1344" y="29533"/>
                  </a:cubicBezTo>
                  <a:cubicBezTo>
                    <a:pt x="1337" y="29505"/>
                    <a:pt x="1331" y="29478"/>
                    <a:pt x="1323" y="29450"/>
                  </a:cubicBezTo>
                  <a:cubicBezTo>
                    <a:pt x="1309" y="29397"/>
                    <a:pt x="1299" y="29339"/>
                    <a:pt x="1288" y="29284"/>
                  </a:cubicBezTo>
                  <a:cubicBezTo>
                    <a:pt x="1245" y="29058"/>
                    <a:pt x="1226" y="28825"/>
                    <a:pt x="1223" y="28587"/>
                  </a:cubicBezTo>
                  <a:cubicBezTo>
                    <a:pt x="1216" y="28111"/>
                    <a:pt x="1269" y="27625"/>
                    <a:pt x="1321" y="27141"/>
                  </a:cubicBezTo>
                  <a:cubicBezTo>
                    <a:pt x="1374" y="26653"/>
                    <a:pt x="1423" y="26188"/>
                    <a:pt x="1472" y="25742"/>
                  </a:cubicBezTo>
                  <a:cubicBezTo>
                    <a:pt x="1661" y="23962"/>
                    <a:pt x="1810" y="22503"/>
                    <a:pt x="1923" y="21313"/>
                  </a:cubicBezTo>
                  <a:cubicBezTo>
                    <a:pt x="2374" y="16546"/>
                    <a:pt x="2253" y="16025"/>
                    <a:pt x="1890" y="15985"/>
                  </a:cubicBezTo>
                  <a:cubicBezTo>
                    <a:pt x="1889" y="15985"/>
                    <a:pt x="1888" y="15985"/>
                    <a:pt x="1887" y="15985"/>
                  </a:cubicBezTo>
                  <a:cubicBezTo>
                    <a:pt x="1671" y="15985"/>
                    <a:pt x="1087" y="19703"/>
                    <a:pt x="308" y="25681"/>
                  </a:cubicBezTo>
                  <a:cubicBezTo>
                    <a:pt x="260" y="26056"/>
                    <a:pt x="210" y="26439"/>
                    <a:pt x="160" y="26831"/>
                  </a:cubicBezTo>
                  <a:cubicBezTo>
                    <a:pt x="134" y="27028"/>
                    <a:pt x="108" y="27227"/>
                    <a:pt x="85" y="27432"/>
                  </a:cubicBezTo>
                  <a:cubicBezTo>
                    <a:pt x="60" y="27637"/>
                    <a:pt x="39" y="27848"/>
                    <a:pt x="24" y="28066"/>
                  </a:cubicBezTo>
                  <a:cubicBezTo>
                    <a:pt x="10" y="28283"/>
                    <a:pt x="1" y="28506"/>
                    <a:pt x="6" y="28737"/>
                  </a:cubicBezTo>
                  <a:cubicBezTo>
                    <a:pt x="12" y="28967"/>
                    <a:pt x="29" y="29204"/>
                    <a:pt x="67" y="29445"/>
                  </a:cubicBezTo>
                  <a:cubicBezTo>
                    <a:pt x="106" y="29687"/>
                    <a:pt x="166" y="29931"/>
                    <a:pt x="253" y="30172"/>
                  </a:cubicBezTo>
                  <a:cubicBezTo>
                    <a:pt x="340" y="30414"/>
                    <a:pt x="452" y="30649"/>
                    <a:pt x="591" y="30872"/>
                  </a:cubicBezTo>
                  <a:cubicBezTo>
                    <a:pt x="729" y="31094"/>
                    <a:pt x="893" y="31304"/>
                    <a:pt x="1074" y="31494"/>
                  </a:cubicBezTo>
                  <a:cubicBezTo>
                    <a:pt x="1256" y="31685"/>
                    <a:pt x="1456" y="31857"/>
                    <a:pt x="1665" y="32010"/>
                  </a:cubicBezTo>
                  <a:cubicBezTo>
                    <a:pt x="1876" y="32165"/>
                    <a:pt x="2097" y="32300"/>
                    <a:pt x="2325" y="32421"/>
                  </a:cubicBezTo>
                  <a:cubicBezTo>
                    <a:pt x="2552" y="32541"/>
                    <a:pt x="2786" y="32646"/>
                    <a:pt x="3024" y="32740"/>
                  </a:cubicBezTo>
                  <a:cubicBezTo>
                    <a:pt x="3499" y="32928"/>
                    <a:pt x="3987" y="33067"/>
                    <a:pt x="4484" y="33181"/>
                  </a:cubicBezTo>
                  <a:cubicBezTo>
                    <a:pt x="4979" y="33296"/>
                    <a:pt x="5480" y="33382"/>
                    <a:pt x="5982" y="33455"/>
                  </a:cubicBezTo>
                  <a:cubicBezTo>
                    <a:pt x="7955" y="33740"/>
                    <a:pt x="10018" y="34032"/>
                    <a:pt x="12157" y="34330"/>
                  </a:cubicBezTo>
                  <a:cubicBezTo>
                    <a:pt x="12692" y="34404"/>
                    <a:pt x="13231" y="34479"/>
                    <a:pt x="13774" y="34555"/>
                  </a:cubicBezTo>
                  <a:cubicBezTo>
                    <a:pt x="14046" y="34593"/>
                    <a:pt x="14318" y="34630"/>
                    <a:pt x="14592" y="34668"/>
                  </a:cubicBezTo>
                  <a:cubicBezTo>
                    <a:pt x="14866" y="34706"/>
                    <a:pt x="15138" y="34744"/>
                    <a:pt x="15422" y="34781"/>
                  </a:cubicBezTo>
                  <a:cubicBezTo>
                    <a:pt x="15987" y="34854"/>
                    <a:pt x="16571" y="34914"/>
                    <a:pt x="17179" y="34918"/>
                  </a:cubicBezTo>
                  <a:cubicBezTo>
                    <a:pt x="17192" y="34918"/>
                    <a:pt x="17204" y="34918"/>
                    <a:pt x="17217" y="34918"/>
                  </a:cubicBezTo>
                  <a:cubicBezTo>
                    <a:pt x="17510" y="34918"/>
                    <a:pt x="17806" y="34906"/>
                    <a:pt x="18108" y="34870"/>
                  </a:cubicBezTo>
                  <a:cubicBezTo>
                    <a:pt x="18266" y="34852"/>
                    <a:pt x="18424" y="34827"/>
                    <a:pt x="18584" y="34796"/>
                  </a:cubicBezTo>
                  <a:cubicBezTo>
                    <a:pt x="18744" y="34764"/>
                    <a:pt x="18902" y="34725"/>
                    <a:pt x="19062" y="34677"/>
                  </a:cubicBezTo>
                  <a:cubicBezTo>
                    <a:pt x="19249" y="34620"/>
                    <a:pt x="19434" y="34551"/>
                    <a:pt x="19616" y="34469"/>
                  </a:cubicBezTo>
                  <a:cubicBezTo>
                    <a:pt x="19798" y="34388"/>
                    <a:pt x="19975" y="34290"/>
                    <a:pt x="20146" y="34178"/>
                  </a:cubicBezTo>
                  <a:cubicBezTo>
                    <a:pt x="20488" y="33958"/>
                    <a:pt x="20794" y="33674"/>
                    <a:pt x="21049" y="33357"/>
                  </a:cubicBezTo>
                  <a:cubicBezTo>
                    <a:pt x="21303" y="33041"/>
                    <a:pt x="21502" y="32691"/>
                    <a:pt x="21657" y="32336"/>
                  </a:cubicBezTo>
                  <a:cubicBezTo>
                    <a:pt x="21812" y="31980"/>
                    <a:pt x="21926" y="31617"/>
                    <a:pt x="22013" y="31257"/>
                  </a:cubicBezTo>
                  <a:cubicBezTo>
                    <a:pt x="22189" y="30538"/>
                    <a:pt x="22268" y="29822"/>
                    <a:pt x="22339" y="29135"/>
                  </a:cubicBezTo>
                  <a:cubicBezTo>
                    <a:pt x="22410" y="28448"/>
                    <a:pt x="22479" y="27760"/>
                    <a:pt x="22550" y="27068"/>
                  </a:cubicBezTo>
                  <a:cubicBezTo>
                    <a:pt x="22833" y="24302"/>
                    <a:pt x="23109" y="21499"/>
                    <a:pt x="23385" y="18697"/>
                  </a:cubicBezTo>
                  <a:cubicBezTo>
                    <a:pt x="23659" y="15894"/>
                    <a:pt x="23934" y="13091"/>
                    <a:pt x="24204" y="10324"/>
                  </a:cubicBezTo>
                  <a:cubicBezTo>
                    <a:pt x="24272" y="9632"/>
                    <a:pt x="24341" y="8941"/>
                    <a:pt x="24409" y="8256"/>
                  </a:cubicBezTo>
                  <a:cubicBezTo>
                    <a:pt x="24427" y="8084"/>
                    <a:pt x="24443" y="7912"/>
                    <a:pt x="24460" y="7740"/>
                  </a:cubicBezTo>
                  <a:cubicBezTo>
                    <a:pt x="24478" y="7566"/>
                    <a:pt x="24493" y="7393"/>
                    <a:pt x="24508" y="7219"/>
                  </a:cubicBezTo>
                  <a:cubicBezTo>
                    <a:pt x="24534" y="6870"/>
                    <a:pt x="24554" y="6518"/>
                    <a:pt x="24556" y="6163"/>
                  </a:cubicBezTo>
                  <a:cubicBezTo>
                    <a:pt x="24557" y="5815"/>
                    <a:pt x="24540" y="5457"/>
                    <a:pt x="24494" y="5100"/>
                  </a:cubicBezTo>
                  <a:cubicBezTo>
                    <a:pt x="24445" y="4743"/>
                    <a:pt x="24371" y="4383"/>
                    <a:pt x="24247" y="4035"/>
                  </a:cubicBezTo>
                  <a:cubicBezTo>
                    <a:pt x="24185" y="3862"/>
                    <a:pt x="24112" y="3690"/>
                    <a:pt x="24026" y="3525"/>
                  </a:cubicBezTo>
                  <a:cubicBezTo>
                    <a:pt x="23940" y="3359"/>
                    <a:pt x="23843" y="3201"/>
                    <a:pt x="23732" y="3049"/>
                  </a:cubicBezTo>
                  <a:cubicBezTo>
                    <a:pt x="23514" y="2747"/>
                    <a:pt x="23243" y="2484"/>
                    <a:pt x="22947" y="2268"/>
                  </a:cubicBezTo>
                  <a:cubicBezTo>
                    <a:pt x="22821" y="2173"/>
                    <a:pt x="22689" y="2092"/>
                    <a:pt x="22555" y="2015"/>
                  </a:cubicBezTo>
                  <a:cubicBezTo>
                    <a:pt x="22420" y="1939"/>
                    <a:pt x="22282" y="1870"/>
                    <a:pt x="22144" y="1808"/>
                  </a:cubicBezTo>
                  <a:cubicBezTo>
                    <a:pt x="21866" y="1685"/>
                    <a:pt x="21581" y="1590"/>
                    <a:pt x="21297" y="1512"/>
                  </a:cubicBezTo>
                  <a:cubicBezTo>
                    <a:pt x="20726" y="1356"/>
                    <a:pt x="20155" y="1271"/>
                    <a:pt x="19595" y="1207"/>
                  </a:cubicBezTo>
                  <a:cubicBezTo>
                    <a:pt x="19315" y="1174"/>
                    <a:pt x="19037" y="1150"/>
                    <a:pt x="18763" y="1121"/>
                  </a:cubicBezTo>
                  <a:cubicBezTo>
                    <a:pt x="18488" y="1094"/>
                    <a:pt x="18215" y="1067"/>
                    <a:pt x="17942" y="1040"/>
                  </a:cubicBezTo>
                  <a:cubicBezTo>
                    <a:pt x="17397" y="986"/>
                    <a:pt x="16856" y="935"/>
                    <a:pt x="16320" y="882"/>
                  </a:cubicBezTo>
                  <a:cubicBezTo>
                    <a:pt x="14177" y="673"/>
                    <a:pt x="12111" y="470"/>
                    <a:pt x="10142" y="277"/>
                  </a:cubicBezTo>
                  <a:cubicBezTo>
                    <a:pt x="9651" y="229"/>
                    <a:pt x="9164" y="183"/>
                    <a:pt x="8685" y="136"/>
                  </a:cubicBezTo>
                  <a:cubicBezTo>
                    <a:pt x="8207" y="88"/>
                    <a:pt x="7729" y="39"/>
                    <a:pt x="7253" y="16"/>
                  </a:cubicBezTo>
                  <a:cubicBezTo>
                    <a:pt x="7055" y="6"/>
                    <a:pt x="6858" y="1"/>
                    <a:pt x="66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3"/>
            <p:cNvSpPr/>
            <p:nvPr/>
          </p:nvSpPr>
          <p:spPr>
            <a:xfrm>
              <a:off x="4905750" y="4358875"/>
              <a:ext cx="443325" cy="176675"/>
            </a:xfrm>
            <a:custGeom>
              <a:avLst/>
              <a:gdLst/>
              <a:ahLst/>
              <a:cxnLst/>
              <a:rect l="l" t="t" r="r" b="b"/>
              <a:pathLst>
                <a:path w="17733" h="7067" extrusionOk="0">
                  <a:moveTo>
                    <a:pt x="2717" y="1122"/>
                  </a:moveTo>
                  <a:cubicBezTo>
                    <a:pt x="2754" y="1122"/>
                    <a:pt x="2791" y="1123"/>
                    <a:pt x="2829" y="1124"/>
                  </a:cubicBezTo>
                  <a:cubicBezTo>
                    <a:pt x="3080" y="1134"/>
                    <a:pt x="3344" y="1167"/>
                    <a:pt x="3620" y="1200"/>
                  </a:cubicBezTo>
                  <a:cubicBezTo>
                    <a:pt x="4721" y="1335"/>
                    <a:pt x="5755" y="1455"/>
                    <a:pt x="6727" y="1552"/>
                  </a:cubicBezTo>
                  <a:cubicBezTo>
                    <a:pt x="8489" y="1726"/>
                    <a:pt x="10044" y="1879"/>
                    <a:pt x="11416" y="2016"/>
                  </a:cubicBezTo>
                  <a:cubicBezTo>
                    <a:pt x="12102" y="2083"/>
                    <a:pt x="12743" y="2145"/>
                    <a:pt x="13340" y="2204"/>
                  </a:cubicBezTo>
                  <a:cubicBezTo>
                    <a:pt x="13640" y="2232"/>
                    <a:pt x="13928" y="2261"/>
                    <a:pt x="14205" y="2287"/>
                  </a:cubicBezTo>
                  <a:cubicBezTo>
                    <a:pt x="14482" y="2314"/>
                    <a:pt x="14733" y="2338"/>
                    <a:pt x="14959" y="2377"/>
                  </a:cubicBezTo>
                  <a:cubicBezTo>
                    <a:pt x="15016" y="2385"/>
                    <a:pt x="15068" y="2397"/>
                    <a:pt x="15123" y="2407"/>
                  </a:cubicBezTo>
                  <a:cubicBezTo>
                    <a:pt x="15176" y="2419"/>
                    <a:pt x="15228" y="2428"/>
                    <a:pt x="15278" y="2441"/>
                  </a:cubicBezTo>
                  <a:cubicBezTo>
                    <a:pt x="15379" y="2466"/>
                    <a:pt x="15469" y="2495"/>
                    <a:pt x="15555" y="2526"/>
                  </a:cubicBezTo>
                  <a:cubicBezTo>
                    <a:pt x="15724" y="2590"/>
                    <a:pt x="15864" y="2666"/>
                    <a:pt x="15977" y="2756"/>
                  </a:cubicBezTo>
                  <a:cubicBezTo>
                    <a:pt x="16092" y="2844"/>
                    <a:pt x="16189" y="2949"/>
                    <a:pt x="16269" y="3064"/>
                  </a:cubicBezTo>
                  <a:cubicBezTo>
                    <a:pt x="16351" y="3180"/>
                    <a:pt x="16417" y="3306"/>
                    <a:pt x="16466" y="3437"/>
                  </a:cubicBezTo>
                  <a:cubicBezTo>
                    <a:pt x="16518" y="3567"/>
                    <a:pt x="16556" y="3698"/>
                    <a:pt x="16583" y="3829"/>
                  </a:cubicBezTo>
                  <a:cubicBezTo>
                    <a:pt x="16609" y="3959"/>
                    <a:pt x="16626" y="4087"/>
                    <a:pt x="16633" y="4210"/>
                  </a:cubicBezTo>
                  <a:cubicBezTo>
                    <a:pt x="16637" y="4240"/>
                    <a:pt x="16636" y="4271"/>
                    <a:pt x="16637" y="4302"/>
                  </a:cubicBezTo>
                  <a:cubicBezTo>
                    <a:pt x="16636" y="4331"/>
                    <a:pt x="16639" y="4361"/>
                    <a:pt x="16637" y="4390"/>
                  </a:cubicBezTo>
                  <a:cubicBezTo>
                    <a:pt x="16636" y="4449"/>
                    <a:pt x="16637" y="4506"/>
                    <a:pt x="16631" y="4563"/>
                  </a:cubicBezTo>
                  <a:cubicBezTo>
                    <a:pt x="16630" y="4593"/>
                    <a:pt x="16628" y="4621"/>
                    <a:pt x="16626" y="4649"/>
                  </a:cubicBezTo>
                  <a:lnTo>
                    <a:pt x="16619" y="4734"/>
                  </a:lnTo>
                  <a:cubicBezTo>
                    <a:pt x="16614" y="4788"/>
                    <a:pt x="16605" y="4844"/>
                    <a:pt x="16599" y="4896"/>
                  </a:cubicBezTo>
                  <a:cubicBezTo>
                    <a:pt x="16571" y="5108"/>
                    <a:pt x="16532" y="5302"/>
                    <a:pt x="16491" y="5476"/>
                  </a:cubicBezTo>
                  <a:cubicBezTo>
                    <a:pt x="16451" y="5651"/>
                    <a:pt x="16411" y="5806"/>
                    <a:pt x="16378" y="5943"/>
                  </a:cubicBezTo>
                  <a:cubicBezTo>
                    <a:pt x="16362" y="6009"/>
                    <a:pt x="16347" y="6071"/>
                    <a:pt x="16334" y="6129"/>
                  </a:cubicBezTo>
                  <a:cubicBezTo>
                    <a:pt x="16237" y="6104"/>
                    <a:pt x="15754" y="6083"/>
                    <a:pt x="15035" y="6065"/>
                  </a:cubicBezTo>
                  <a:cubicBezTo>
                    <a:pt x="14227" y="6043"/>
                    <a:pt x="13121" y="6024"/>
                    <a:pt x="11929" y="6004"/>
                  </a:cubicBezTo>
                  <a:cubicBezTo>
                    <a:pt x="9547" y="5964"/>
                    <a:pt x="6828" y="5918"/>
                    <a:pt x="5481" y="5840"/>
                  </a:cubicBezTo>
                  <a:cubicBezTo>
                    <a:pt x="4705" y="5796"/>
                    <a:pt x="3950" y="5748"/>
                    <a:pt x="3214" y="5696"/>
                  </a:cubicBezTo>
                  <a:cubicBezTo>
                    <a:pt x="2847" y="5669"/>
                    <a:pt x="2484" y="5643"/>
                    <a:pt x="2127" y="5619"/>
                  </a:cubicBezTo>
                  <a:cubicBezTo>
                    <a:pt x="1949" y="5605"/>
                    <a:pt x="1769" y="5592"/>
                    <a:pt x="1594" y="5578"/>
                  </a:cubicBezTo>
                  <a:cubicBezTo>
                    <a:pt x="1547" y="5575"/>
                    <a:pt x="1500" y="5568"/>
                    <a:pt x="1452" y="5565"/>
                  </a:cubicBezTo>
                  <a:lnTo>
                    <a:pt x="1386" y="5557"/>
                  </a:lnTo>
                  <a:lnTo>
                    <a:pt x="1370" y="5556"/>
                  </a:lnTo>
                  <a:lnTo>
                    <a:pt x="1361" y="5555"/>
                  </a:lnTo>
                  <a:cubicBezTo>
                    <a:pt x="1359" y="5555"/>
                    <a:pt x="1359" y="5550"/>
                    <a:pt x="1358" y="5549"/>
                  </a:cubicBezTo>
                  <a:lnTo>
                    <a:pt x="1347" y="5517"/>
                  </a:lnTo>
                  <a:cubicBezTo>
                    <a:pt x="1333" y="5474"/>
                    <a:pt x="1318" y="5431"/>
                    <a:pt x="1305" y="5389"/>
                  </a:cubicBezTo>
                  <a:lnTo>
                    <a:pt x="1296" y="5358"/>
                  </a:lnTo>
                  <a:lnTo>
                    <a:pt x="1290" y="5342"/>
                  </a:lnTo>
                  <a:lnTo>
                    <a:pt x="1281" y="5315"/>
                  </a:lnTo>
                  <a:lnTo>
                    <a:pt x="1241" y="5194"/>
                  </a:lnTo>
                  <a:cubicBezTo>
                    <a:pt x="1187" y="5034"/>
                    <a:pt x="1137" y="4874"/>
                    <a:pt x="1091" y="4717"/>
                  </a:cubicBezTo>
                  <a:cubicBezTo>
                    <a:pt x="1046" y="4561"/>
                    <a:pt x="1007" y="4403"/>
                    <a:pt x="973" y="4249"/>
                  </a:cubicBezTo>
                  <a:cubicBezTo>
                    <a:pt x="966" y="4209"/>
                    <a:pt x="957" y="4171"/>
                    <a:pt x="951" y="4133"/>
                  </a:cubicBezTo>
                  <a:lnTo>
                    <a:pt x="939" y="4075"/>
                  </a:lnTo>
                  <a:lnTo>
                    <a:pt x="929" y="4018"/>
                  </a:lnTo>
                  <a:cubicBezTo>
                    <a:pt x="922" y="3979"/>
                    <a:pt x="916" y="3941"/>
                    <a:pt x="910" y="3904"/>
                  </a:cubicBezTo>
                  <a:cubicBezTo>
                    <a:pt x="905" y="3867"/>
                    <a:pt x="899" y="3827"/>
                    <a:pt x="895" y="3789"/>
                  </a:cubicBezTo>
                  <a:cubicBezTo>
                    <a:pt x="890" y="3752"/>
                    <a:pt x="886" y="3714"/>
                    <a:pt x="883" y="3676"/>
                  </a:cubicBezTo>
                  <a:cubicBezTo>
                    <a:pt x="881" y="3639"/>
                    <a:pt x="876" y="3601"/>
                    <a:pt x="873" y="3564"/>
                  </a:cubicBezTo>
                  <a:cubicBezTo>
                    <a:pt x="870" y="3488"/>
                    <a:pt x="865" y="3415"/>
                    <a:pt x="866" y="3341"/>
                  </a:cubicBezTo>
                  <a:cubicBezTo>
                    <a:pt x="863" y="3267"/>
                    <a:pt x="867" y="3195"/>
                    <a:pt x="870" y="3122"/>
                  </a:cubicBezTo>
                  <a:cubicBezTo>
                    <a:pt x="872" y="3051"/>
                    <a:pt x="879" y="2983"/>
                    <a:pt x="888" y="2913"/>
                  </a:cubicBezTo>
                  <a:cubicBezTo>
                    <a:pt x="925" y="2637"/>
                    <a:pt x="1004" y="2369"/>
                    <a:pt x="1118" y="2132"/>
                  </a:cubicBezTo>
                  <a:cubicBezTo>
                    <a:pt x="1174" y="2011"/>
                    <a:pt x="1242" y="1900"/>
                    <a:pt x="1314" y="1799"/>
                  </a:cubicBezTo>
                  <a:cubicBezTo>
                    <a:pt x="1388" y="1697"/>
                    <a:pt x="1469" y="1603"/>
                    <a:pt x="1554" y="1523"/>
                  </a:cubicBezTo>
                  <a:cubicBezTo>
                    <a:pt x="1642" y="1444"/>
                    <a:pt x="1733" y="1374"/>
                    <a:pt x="1829" y="1319"/>
                  </a:cubicBezTo>
                  <a:cubicBezTo>
                    <a:pt x="1926" y="1264"/>
                    <a:pt x="2025" y="1222"/>
                    <a:pt x="2130" y="1193"/>
                  </a:cubicBezTo>
                  <a:cubicBezTo>
                    <a:pt x="2310" y="1142"/>
                    <a:pt x="2508" y="1122"/>
                    <a:pt x="2717" y="1122"/>
                  </a:cubicBezTo>
                  <a:close/>
                  <a:moveTo>
                    <a:pt x="16320" y="6190"/>
                  </a:moveTo>
                  <a:lnTo>
                    <a:pt x="16320" y="6190"/>
                  </a:lnTo>
                  <a:cubicBezTo>
                    <a:pt x="16296" y="6301"/>
                    <a:pt x="16277" y="6398"/>
                    <a:pt x="16266" y="6480"/>
                  </a:cubicBezTo>
                  <a:cubicBezTo>
                    <a:pt x="15953" y="6398"/>
                    <a:pt x="15432" y="6386"/>
                    <a:pt x="14872" y="6346"/>
                  </a:cubicBezTo>
                  <a:cubicBezTo>
                    <a:pt x="15600" y="6344"/>
                    <a:pt x="16180" y="6301"/>
                    <a:pt x="16320" y="6190"/>
                  </a:cubicBezTo>
                  <a:close/>
                  <a:moveTo>
                    <a:pt x="2969" y="0"/>
                  </a:moveTo>
                  <a:cubicBezTo>
                    <a:pt x="2949" y="0"/>
                    <a:pt x="2930" y="0"/>
                    <a:pt x="2910" y="0"/>
                  </a:cubicBezTo>
                  <a:cubicBezTo>
                    <a:pt x="2747" y="2"/>
                    <a:pt x="2578" y="11"/>
                    <a:pt x="2405" y="34"/>
                  </a:cubicBezTo>
                  <a:cubicBezTo>
                    <a:pt x="2231" y="56"/>
                    <a:pt x="2054" y="93"/>
                    <a:pt x="1877" y="151"/>
                  </a:cubicBezTo>
                  <a:cubicBezTo>
                    <a:pt x="1702" y="207"/>
                    <a:pt x="1524" y="286"/>
                    <a:pt x="1363" y="384"/>
                  </a:cubicBezTo>
                  <a:cubicBezTo>
                    <a:pt x="1202" y="483"/>
                    <a:pt x="1054" y="599"/>
                    <a:pt x="923" y="726"/>
                  </a:cubicBezTo>
                  <a:cubicBezTo>
                    <a:pt x="660" y="982"/>
                    <a:pt x="461" y="1281"/>
                    <a:pt x="317" y="1595"/>
                  </a:cubicBezTo>
                  <a:cubicBezTo>
                    <a:pt x="244" y="1751"/>
                    <a:pt x="185" y="1912"/>
                    <a:pt x="140" y="2074"/>
                  </a:cubicBezTo>
                  <a:cubicBezTo>
                    <a:pt x="92" y="2236"/>
                    <a:pt x="58" y="2401"/>
                    <a:pt x="34" y="2567"/>
                  </a:cubicBezTo>
                  <a:cubicBezTo>
                    <a:pt x="12" y="2733"/>
                    <a:pt x="0" y="2900"/>
                    <a:pt x="0" y="3067"/>
                  </a:cubicBezTo>
                  <a:cubicBezTo>
                    <a:pt x="2" y="3149"/>
                    <a:pt x="2" y="3230"/>
                    <a:pt x="8" y="3310"/>
                  </a:cubicBezTo>
                  <a:cubicBezTo>
                    <a:pt x="15" y="3391"/>
                    <a:pt x="18" y="3471"/>
                    <a:pt x="28" y="3551"/>
                  </a:cubicBezTo>
                  <a:cubicBezTo>
                    <a:pt x="65" y="3868"/>
                    <a:pt x="129" y="4175"/>
                    <a:pt x="212" y="4468"/>
                  </a:cubicBezTo>
                  <a:cubicBezTo>
                    <a:pt x="295" y="4761"/>
                    <a:pt x="394" y="5044"/>
                    <a:pt x="499" y="5318"/>
                  </a:cubicBezTo>
                  <a:cubicBezTo>
                    <a:pt x="561" y="5479"/>
                    <a:pt x="624" y="5639"/>
                    <a:pt x="687" y="5798"/>
                  </a:cubicBezTo>
                  <a:cubicBezTo>
                    <a:pt x="726" y="5902"/>
                    <a:pt x="768" y="6004"/>
                    <a:pt x="808" y="6107"/>
                  </a:cubicBezTo>
                  <a:lnTo>
                    <a:pt x="839" y="6184"/>
                  </a:lnTo>
                  <a:lnTo>
                    <a:pt x="854" y="6221"/>
                  </a:lnTo>
                  <a:lnTo>
                    <a:pt x="858" y="6231"/>
                  </a:lnTo>
                  <a:cubicBezTo>
                    <a:pt x="858" y="6232"/>
                    <a:pt x="859" y="6232"/>
                    <a:pt x="860" y="6232"/>
                  </a:cubicBezTo>
                  <a:cubicBezTo>
                    <a:pt x="860" y="6232"/>
                    <a:pt x="861" y="6232"/>
                    <a:pt x="862" y="6232"/>
                  </a:cubicBezTo>
                  <a:lnTo>
                    <a:pt x="867" y="6232"/>
                  </a:lnTo>
                  <a:lnTo>
                    <a:pt x="888" y="6233"/>
                  </a:lnTo>
                  <a:lnTo>
                    <a:pt x="1055" y="6241"/>
                  </a:lnTo>
                  <a:cubicBezTo>
                    <a:pt x="1166" y="6246"/>
                    <a:pt x="1275" y="6249"/>
                    <a:pt x="1386" y="6255"/>
                  </a:cubicBezTo>
                  <a:lnTo>
                    <a:pt x="1548" y="6262"/>
                  </a:lnTo>
                  <a:lnTo>
                    <a:pt x="1654" y="6265"/>
                  </a:lnTo>
                  <a:cubicBezTo>
                    <a:pt x="1795" y="6271"/>
                    <a:pt x="1935" y="6275"/>
                    <a:pt x="2074" y="6280"/>
                  </a:cubicBezTo>
                  <a:cubicBezTo>
                    <a:pt x="2354" y="6291"/>
                    <a:pt x="2632" y="6302"/>
                    <a:pt x="2908" y="6313"/>
                  </a:cubicBezTo>
                  <a:cubicBezTo>
                    <a:pt x="6686" y="6466"/>
                    <a:pt x="10099" y="6606"/>
                    <a:pt x="12569" y="6692"/>
                  </a:cubicBezTo>
                  <a:cubicBezTo>
                    <a:pt x="13804" y="6735"/>
                    <a:pt x="14803" y="6763"/>
                    <a:pt x="15493" y="6772"/>
                  </a:cubicBezTo>
                  <a:cubicBezTo>
                    <a:pt x="15676" y="6774"/>
                    <a:pt x="15837" y="6776"/>
                    <a:pt x="15975" y="6776"/>
                  </a:cubicBezTo>
                  <a:cubicBezTo>
                    <a:pt x="16084" y="6776"/>
                    <a:pt x="16179" y="6775"/>
                    <a:pt x="16259" y="6772"/>
                  </a:cubicBezTo>
                  <a:cubicBezTo>
                    <a:pt x="16286" y="6937"/>
                    <a:pt x="16374" y="7009"/>
                    <a:pt x="16501" y="7062"/>
                  </a:cubicBezTo>
                  <a:cubicBezTo>
                    <a:pt x="16507" y="7065"/>
                    <a:pt x="16514" y="7066"/>
                    <a:pt x="16521" y="7066"/>
                  </a:cubicBezTo>
                  <a:cubicBezTo>
                    <a:pt x="16572" y="7066"/>
                    <a:pt x="16651" y="6997"/>
                    <a:pt x="16754" y="6864"/>
                  </a:cubicBezTo>
                  <a:cubicBezTo>
                    <a:pt x="16871" y="6710"/>
                    <a:pt x="17021" y="6477"/>
                    <a:pt x="17185" y="6153"/>
                  </a:cubicBezTo>
                  <a:cubicBezTo>
                    <a:pt x="17268" y="5995"/>
                    <a:pt x="17353" y="5811"/>
                    <a:pt x="17432" y="5598"/>
                  </a:cubicBezTo>
                  <a:cubicBezTo>
                    <a:pt x="17511" y="5388"/>
                    <a:pt x="17586" y="5150"/>
                    <a:pt x="17641" y="4884"/>
                  </a:cubicBezTo>
                  <a:cubicBezTo>
                    <a:pt x="17697" y="4621"/>
                    <a:pt x="17733" y="4319"/>
                    <a:pt x="17722" y="3999"/>
                  </a:cubicBezTo>
                  <a:cubicBezTo>
                    <a:pt x="17720" y="3959"/>
                    <a:pt x="17719" y="3918"/>
                    <a:pt x="17715" y="3878"/>
                  </a:cubicBezTo>
                  <a:cubicBezTo>
                    <a:pt x="17714" y="3858"/>
                    <a:pt x="17713" y="3838"/>
                    <a:pt x="17711" y="3816"/>
                  </a:cubicBezTo>
                  <a:cubicBezTo>
                    <a:pt x="17709" y="3797"/>
                    <a:pt x="17708" y="3776"/>
                    <a:pt x="17705" y="3755"/>
                  </a:cubicBezTo>
                  <a:cubicBezTo>
                    <a:pt x="17700" y="3713"/>
                    <a:pt x="17695" y="3671"/>
                    <a:pt x="17692" y="3630"/>
                  </a:cubicBezTo>
                  <a:cubicBezTo>
                    <a:pt x="17684" y="3588"/>
                    <a:pt x="17678" y="3547"/>
                    <a:pt x="17671" y="3504"/>
                  </a:cubicBezTo>
                  <a:cubicBezTo>
                    <a:pt x="17667" y="3482"/>
                    <a:pt x="17665" y="3461"/>
                    <a:pt x="17661" y="3440"/>
                  </a:cubicBezTo>
                  <a:cubicBezTo>
                    <a:pt x="17656" y="3419"/>
                    <a:pt x="17651" y="3397"/>
                    <a:pt x="17647" y="3376"/>
                  </a:cubicBezTo>
                  <a:cubicBezTo>
                    <a:pt x="17638" y="3333"/>
                    <a:pt x="17628" y="3290"/>
                    <a:pt x="17618" y="3247"/>
                  </a:cubicBezTo>
                  <a:cubicBezTo>
                    <a:pt x="17606" y="3204"/>
                    <a:pt x="17593" y="3161"/>
                    <a:pt x="17580" y="3117"/>
                  </a:cubicBezTo>
                  <a:cubicBezTo>
                    <a:pt x="17574" y="3095"/>
                    <a:pt x="17568" y="3073"/>
                    <a:pt x="17560" y="3051"/>
                  </a:cubicBezTo>
                  <a:cubicBezTo>
                    <a:pt x="17552" y="3030"/>
                    <a:pt x="17545" y="3008"/>
                    <a:pt x="17537" y="2986"/>
                  </a:cubicBezTo>
                  <a:cubicBezTo>
                    <a:pt x="17478" y="2811"/>
                    <a:pt x="17396" y="2634"/>
                    <a:pt x="17295" y="2463"/>
                  </a:cubicBezTo>
                  <a:cubicBezTo>
                    <a:pt x="17195" y="2290"/>
                    <a:pt x="17067" y="2123"/>
                    <a:pt x="16918" y="1968"/>
                  </a:cubicBezTo>
                  <a:cubicBezTo>
                    <a:pt x="16899" y="1950"/>
                    <a:pt x="16881" y="1930"/>
                    <a:pt x="16860" y="1912"/>
                  </a:cubicBezTo>
                  <a:lnTo>
                    <a:pt x="16830" y="1883"/>
                  </a:lnTo>
                  <a:cubicBezTo>
                    <a:pt x="16822" y="1874"/>
                    <a:pt x="16811" y="1865"/>
                    <a:pt x="16800" y="1856"/>
                  </a:cubicBezTo>
                  <a:cubicBezTo>
                    <a:pt x="16758" y="1821"/>
                    <a:pt x="16715" y="1785"/>
                    <a:pt x="16673" y="1748"/>
                  </a:cubicBezTo>
                  <a:cubicBezTo>
                    <a:pt x="16629" y="1715"/>
                    <a:pt x="16585" y="1683"/>
                    <a:pt x="16539" y="1650"/>
                  </a:cubicBezTo>
                  <a:cubicBezTo>
                    <a:pt x="16494" y="1619"/>
                    <a:pt x="16447" y="1591"/>
                    <a:pt x="16399" y="1560"/>
                  </a:cubicBezTo>
                  <a:cubicBezTo>
                    <a:pt x="16209" y="1446"/>
                    <a:pt x="16006" y="1358"/>
                    <a:pt x="15802" y="1288"/>
                  </a:cubicBezTo>
                  <a:cubicBezTo>
                    <a:pt x="15391" y="1150"/>
                    <a:pt x="14975" y="1085"/>
                    <a:pt x="14576" y="1036"/>
                  </a:cubicBezTo>
                  <a:cubicBezTo>
                    <a:pt x="14381" y="1012"/>
                    <a:pt x="14182" y="990"/>
                    <a:pt x="13981" y="967"/>
                  </a:cubicBezTo>
                  <a:cubicBezTo>
                    <a:pt x="13783" y="945"/>
                    <a:pt x="13580" y="921"/>
                    <a:pt x="13375" y="899"/>
                  </a:cubicBezTo>
                  <a:cubicBezTo>
                    <a:pt x="11740" y="717"/>
                    <a:pt x="9944" y="538"/>
                    <a:pt x="8064" y="365"/>
                  </a:cubicBezTo>
                  <a:cubicBezTo>
                    <a:pt x="6965" y="264"/>
                    <a:pt x="5833" y="177"/>
                    <a:pt x="4686" y="97"/>
                  </a:cubicBezTo>
                  <a:cubicBezTo>
                    <a:pt x="4399" y="78"/>
                    <a:pt x="4111" y="58"/>
                    <a:pt x="3823" y="39"/>
                  </a:cubicBezTo>
                  <a:cubicBezTo>
                    <a:pt x="3556" y="23"/>
                    <a:pt x="3272" y="0"/>
                    <a:pt x="2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3"/>
            <p:cNvSpPr/>
            <p:nvPr/>
          </p:nvSpPr>
          <p:spPr>
            <a:xfrm>
              <a:off x="4897875" y="4586625"/>
              <a:ext cx="116500" cy="88800"/>
            </a:xfrm>
            <a:custGeom>
              <a:avLst/>
              <a:gdLst/>
              <a:ahLst/>
              <a:cxnLst/>
              <a:rect l="l" t="t" r="r" b="b"/>
              <a:pathLst>
                <a:path w="4660" h="3552" extrusionOk="0">
                  <a:moveTo>
                    <a:pt x="2419" y="0"/>
                  </a:moveTo>
                  <a:cubicBezTo>
                    <a:pt x="2244" y="0"/>
                    <a:pt x="2086" y="14"/>
                    <a:pt x="1945" y="31"/>
                  </a:cubicBezTo>
                  <a:cubicBezTo>
                    <a:pt x="1694" y="61"/>
                    <a:pt x="1497" y="107"/>
                    <a:pt x="1361" y="147"/>
                  </a:cubicBezTo>
                  <a:cubicBezTo>
                    <a:pt x="1227" y="189"/>
                    <a:pt x="1154" y="228"/>
                    <a:pt x="1157" y="260"/>
                  </a:cubicBezTo>
                  <a:cubicBezTo>
                    <a:pt x="1181" y="501"/>
                    <a:pt x="1263" y="538"/>
                    <a:pt x="1371" y="538"/>
                  </a:cubicBezTo>
                  <a:cubicBezTo>
                    <a:pt x="1416" y="538"/>
                    <a:pt x="1466" y="531"/>
                    <a:pt x="1517" y="531"/>
                  </a:cubicBezTo>
                  <a:lnTo>
                    <a:pt x="1517" y="531"/>
                  </a:lnTo>
                  <a:cubicBezTo>
                    <a:pt x="1361" y="592"/>
                    <a:pt x="1246" y="697"/>
                    <a:pt x="1261" y="844"/>
                  </a:cubicBezTo>
                  <a:cubicBezTo>
                    <a:pt x="1263" y="855"/>
                    <a:pt x="1276" y="860"/>
                    <a:pt x="1300" y="860"/>
                  </a:cubicBezTo>
                  <a:cubicBezTo>
                    <a:pt x="1341" y="860"/>
                    <a:pt x="1415" y="845"/>
                    <a:pt x="1510" y="822"/>
                  </a:cubicBezTo>
                  <a:cubicBezTo>
                    <a:pt x="1659" y="785"/>
                    <a:pt x="1859" y="729"/>
                    <a:pt x="2073" y="683"/>
                  </a:cubicBezTo>
                  <a:cubicBezTo>
                    <a:pt x="2270" y="641"/>
                    <a:pt x="2479" y="612"/>
                    <a:pt x="2668" y="612"/>
                  </a:cubicBezTo>
                  <a:cubicBezTo>
                    <a:pt x="2683" y="612"/>
                    <a:pt x="2699" y="612"/>
                    <a:pt x="2714" y="612"/>
                  </a:cubicBezTo>
                  <a:cubicBezTo>
                    <a:pt x="2915" y="617"/>
                    <a:pt x="3087" y="656"/>
                    <a:pt x="3185" y="711"/>
                  </a:cubicBezTo>
                  <a:cubicBezTo>
                    <a:pt x="3243" y="741"/>
                    <a:pt x="3296" y="778"/>
                    <a:pt x="3345" y="815"/>
                  </a:cubicBezTo>
                  <a:cubicBezTo>
                    <a:pt x="3394" y="854"/>
                    <a:pt x="3439" y="894"/>
                    <a:pt x="3479" y="940"/>
                  </a:cubicBezTo>
                  <a:cubicBezTo>
                    <a:pt x="3556" y="1026"/>
                    <a:pt x="3613" y="1123"/>
                    <a:pt x="3651" y="1225"/>
                  </a:cubicBezTo>
                  <a:cubicBezTo>
                    <a:pt x="3728" y="1428"/>
                    <a:pt x="3732" y="1643"/>
                    <a:pt x="3694" y="1825"/>
                  </a:cubicBezTo>
                  <a:cubicBezTo>
                    <a:pt x="3673" y="1916"/>
                    <a:pt x="3645" y="2000"/>
                    <a:pt x="3609" y="2075"/>
                  </a:cubicBezTo>
                  <a:cubicBezTo>
                    <a:pt x="3599" y="2095"/>
                    <a:pt x="3591" y="2113"/>
                    <a:pt x="3581" y="2131"/>
                  </a:cubicBezTo>
                  <a:cubicBezTo>
                    <a:pt x="3570" y="2153"/>
                    <a:pt x="3566" y="2151"/>
                    <a:pt x="3559" y="2156"/>
                  </a:cubicBezTo>
                  <a:cubicBezTo>
                    <a:pt x="3546" y="2165"/>
                    <a:pt x="3535" y="2171"/>
                    <a:pt x="3524" y="2175"/>
                  </a:cubicBezTo>
                  <a:cubicBezTo>
                    <a:pt x="3507" y="2181"/>
                    <a:pt x="3494" y="2182"/>
                    <a:pt x="3482" y="2182"/>
                  </a:cubicBezTo>
                  <a:cubicBezTo>
                    <a:pt x="3477" y="2182"/>
                    <a:pt x="3473" y="2182"/>
                    <a:pt x="3469" y="2182"/>
                  </a:cubicBezTo>
                  <a:cubicBezTo>
                    <a:pt x="3465" y="2182"/>
                    <a:pt x="3463" y="2181"/>
                    <a:pt x="3459" y="2181"/>
                  </a:cubicBezTo>
                  <a:cubicBezTo>
                    <a:pt x="3457" y="2180"/>
                    <a:pt x="3454" y="2181"/>
                    <a:pt x="3450" y="2176"/>
                  </a:cubicBezTo>
                  <a:cubicBezTo>
                    <a:pt x="3443" y="2171"/>
                    <a:pt x="3439" y="2167"/>
                    <a:pt x="3434" y="2165"/>
                  </a:cubicBezTo>
                  <a:cubicBezTo>
                    <a:pt x="3426" y="2159"/>
                    <a:pt x="3421" y="2154"/>
                    <a:pt x="3415" y="2150"/>
                  </a:cubicBezTo>
                  <a:lnTo>
                    <a:pt x="3411" y="2147"/>
                  </a:lnTo>
                  <a:cubicBezTo>
                    <a:pt x="3415" y="2147"/>
                    <a:pt x="3399" y="2143"/>
                    <a:pt x="3391" y="2142"/>
                  </a:cubicBezTo>
                  <a:lnTo>
                    <a:pt x="3362" y="2133"/>
                  </a:lnTo>
                  <a:cubicBezTo>
                    <a:pt x="3323" y="2123"/>
                    <a:pt x="3285" y="2112"/>
                    <a:pt x="3248" y="2102"/>
                  </a:cubicBezTo>
                  <a:cubicBezTo>
                    <a:pt x="3097" y="2061"/>
                    <a:pt x="2956" y="2024"/>
                    <a:pt x="2824" y="1987"/>
                  </a:cubicBezTo>
                  <a:cubicBezTo>
                    <a:pt x="2560" y="1916"/>
                    <a:pt x="2331" y="1855"/>
                    <a:pt x="2132" y="1806"/>
                  </a:cubicBezTo>
                  <a:cubicBezTo>
                    <a:pt x="1881" y="1745"/>
                    <a:pt x="1677" y="1698"/>
                    <a:pt x="1513" y="1672"/>
                  </a:cubicBezTo>
                  <a:cubicBezTo>
                    <a:pt x="1500" y="1434"/>
                    <a:pt x="1311" y="1157"/>
                    <a:pt x="1271" y="921"/>
                  </a:cubicBezTo>
                  <a:cubicBezTo>
                    <a:pt x="1194" y="475"/>
                    <a:pt x="1137" y="115"/>
                    <a:pt x="1005" y="101"/>
                  </a:cubicBezTo>
                  <a:cubicBezTo>
                    <a:pt x="920" y="91"/>
                    <a:pt x="859" y="86"/>
                    <a:pt x="815" y="86"/>
                  </a:cubicBezTo>
                  <a:cubicBezTo>
                    <a:pt x="685" y="86"/>
                    <a:pt x="708" y="125"/>
                    <a:pt x="696" y="163"/>
                  </a:cubicBezTo>
                  <a:cubicBezTo>
                    <a:pt x="651" y="110"/>
                    <a:pt x="564" y="63"/>
                    <a:pt x="415" y="45"/>
                  </a:cubicBezTo>
                  <a:cubicBezTo>
                    <a:pt x="414" y="45"/>
                    <a:pt x="412" y="45"/>
                    <a:pt x="411" y="45"/>
                  </a:cubicBezTo>
                  <a:cubicBezTo>
                    <a:pt x="309" y="45"/>
                    <a:pt x="687" y="551"/>
                    <a:pt x="667" y="704"/>
                  </a:cubicBezTo>
                  <a:cubicBezTo>
                    <a:pt x="627" y="1058"/>
                    <a:pt x="284" y="1302"/>
                    <a:pt x="229" y="1521"/>
                  </a:cubicBezTo>
                  <a:cubicBezTo>
                    <a:pt x="24" y="2315"/>
                    <a:pt x="0" y="2359"/>
                    <a:pt x="725" y="2445"/>
                  </a:cubicBezTo>
                  <a:cubicBezTo>
                    <a:pt x="754" y="2449"/>
                    <a:pt x="782" y="2450"/>
                    <a:pt x="809" y="2450"/>
                  </a:cubicBezTo>
                  <a:cubicBezTo>
                    <a:pt x="923" y="2573"/>
                    <a:pt x="1111" y="2698"/>
                    <a:pt x="1356" y="2822"/>
                  </a:cubicBezTo>
                  <a:cubicBezTo>
                    <a:pt x="1584" y="2937"/>
                    <a:pt x="1859" y="3050"/>
                    <a:pt x="2170" y="3154"/>
                  </a:cubicBezTo>
                  <a:cubicBezTo>
                    <a:pt x="2326" y="3207"/>
                    <a:pt x="2490" y="3257"/>
                    <a:pt x="2661" y="3305"/>
                  </a:cubicBezTo>
                  <a:cubicBezTo>
                    <a:pt x="2745" y="3330"/>
                    <a:pt x="2833" y="3353"/>
                    <a:pt x="2921" y="3375"/>
                  </a:cubicBezTo>
                  <a:cubicBezTo>
                    <a:pt x="2965" y="3386"/>
                    <a:pt x="3010" y="3399"/>
                    <a:pt x="3055" y="3410"/>
                  </a:cubicBezTo>
                  <a:lnTo>
                    <a:pt x="3274" y="3461"/>
                  </a:lnTo>
                  <a:cubicBezTo>
                    <a:pt x="3379" y="3487"/>
                    <a:pt x="3488" y="3512"/>
                    <a:pt x="3594" y="3534"/>
                  </a:cubicBezTo>
                  <a:cubicBezTo>
                    <a:pt x="3694" y="3540"/>
                    <a:pt x="3795" y="3544"/>
                    <a:pt x="3893" y="3547"/>
                  </a:cubicBezTo>
                  <a:lnTo>
                    <a:pt x="3967" y="3550"/>
                  </a:lnTo>
                  <a:lnTo>
                    <a:pt x="4005" y="3551"/>
                  </a:lnTo>
                  <a:lnTo>
                    <a:pt x="4033" y="3551"/>
                  </a:lnTo>
                  <a:cubicBezTo>
                    <a:pt x="4036" y="3551"/>
                    <a:pt x="4037" y="3547"/>
                    <a:pt x="4039" y="3545"/>
                  </a:cubicBezTo>
                  <a:cubicBezTo>
                    <a:pt x="4074" y="3503"/>
                    <a:pt x="4107" y="3461"/>
                    <a:pt x="4140" y="3418"/>
                  </a:cubicBezTo>
                  <a:lnTo>
                    <a:pt x="4237" y="3294"/>
                  </a:lnTo>
                  <a:lnTo>
                    <a:pt x="4285" y="3232"/>
                  </a:lnTo>
                  <a:cubicBezTo>
                    <a:pt x="4300" y="3211"/>
                    <a:pt x="4316" y="3187"/>
                    <a:pt x="4329" y="3166"/>
                  </a:cubicBezTo>
                  <a:cubicBezTo>
                    <a:pt x="4448" y="2991"/>
                    <a:pt x="4541" y="2790"/>
                    <a:pt x="4597" y="2580"/>
                  </a:cubicBezTo>
                  <a:cubicBezTo>
                    <a:pt x="4603" y="2556"/>
                    <a:pt x="4611" y="2529"/>
                    <a:pt x="4617" y="2503"/>
                  </a:cubicBezTo>
                  <a:cubicBezTo>
                    <a:pt x="4624" y="2476"/>
                    <a:pt x="4628" y="2450"/>
                    <a:pt x="4632" y="2429"/>
                  </a:cubicBezTo>
                  <a:lnTo>
                    <a:pt x="4641" y="2370"/>
                  </a:lnTo>
                  <a:lnTo>
                    <a:pt x="4649" y="2311"/>
                  </a:lnTo>
                  <a:cubicBezTo>
                    <a:pt x="4656" y="2233"/>
                    <a:pt x="4659" y="2155"/>
                    <a:pt x="4659" y="2079"/>
                  </a:cubicBezTo>
                  <a:cubicBezTo>
                    <a:pt x="4650" y="1463"/>
                    <a:pt x="4378" y="896"/>
                    <a:pt x="3966" y="527"/>
                  </a:cubicBezTo>
                  <a:cubicBezTo>
                    <a:pt x="3878" y="450"/>
                    <a:pt x="3790" y="384"/>
                    <a:pt x="3698" y="327"/>
                  </a:cubicBezTo>
                  <a:cubicBezTo>
                    <a:pt x="3604" y="269"/>
                    <a:pt x="3510" y="221"/>
                    <a:pt x="3414" y="182"/>
                  </a:cubicBezTo>
                  <a:cubicBezTo>
                    <a:pt x="3319" y="141"/>
                    <a:pt x="3223" y="110"/>
                    <a:pt x="3131" y="86"/>
                  </a:cubicBezTo>
                  <a:cubicBezTo>
                    <a:pt x="3038" y="61"/>
                    <a:pt x="2947" y="43"/>
                    <a:pt x="2858" y="31"/>
                  </a:cubicBezTo>
                  <a:cubicBezTo>
                    <a:pt x="2702" y="9"/>
                    <a:pt x="2555" y="0"/>
                    <a:pt x="2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3"/>
            <p:cNvSpPr/>
            <p:nvPr/>
          </p:nvSpPr>
          <p:spPr>
            <a:xfrm>
              <a:off x="5033200" y="4600600"/>
              <a:ext cx="103750" cy="88200"/>
            </a:xfrm>
            <a:custGeom>
              <a:avLst/>
              <a:gdLst/>
              <a:ahLst/>
              <a:cxnLst/>
              <a:rect l="l" t="t" r="r" b="b"/>
              <a:pathLst>
                <a:path w="4150" h="3528" extrusionOk="0">
                  <a:moveTo>
                    <a:pt x="1363" y="415"/>
                  </a:moveTo>
                  <a:lnTo>
                    <a:pt x="1363" y="415"/>
                  </a:lnTo>
                  <a:cubicBezTo>
                    <a:pt x="1418" y="423"/>
                    <a:pt x="1479" y="425"/>
                    <a:pt x="1542" y="434"/>
                  </a:cubicBezTo>
                  <a:cubicBezTo>
                    <a:pt x="1482" y="442"/>
                    <a:pt x="1424" y="455"/>
                    <a:pt x="1373" y="469"/>
                  </a:cubicBezTo>
                  <a:cubicBezTo>
                    <a:pt x="1371" y="462"/>
                    <a:pt x="1370" y="453"/>
                    <a:pt x="1369" y="446"/>
                  </a:cubicBezTo>
                  <a:cubicBezTo>
                    <a:pt x="1366" y="436"/>
                    <a:pt x="1365" y="425"/>
                    <a:pt x="1363" y="415"/>
                  </a:cubicBezTo>
                  <a:close/>
                  <a:moveTo>
                    <a:pt x="3470" y="564"/>
                  </a:moveTo>
                  <a:cubicBezTo>
                    <a:pt x="3477" y="623"/>
                    <a:pt x="3481" y="683"/>
                    <a:pt x="3479" y="732"/>
                  </a:cubicBezTo>
                  <a:cubicBezTo>
                    <a:pt x="3476" y="796"/>
                    <a:pt x="3471" y="859"/>
                    <a:pt x="3466" y="920"/>
                  </a:cubicBezTo>
                  <a:cubicBezTo>
                    <a:pt x="3463" y="971"/>
                    <a:pt x="3458" y="1021"/>
                    <a:pt x="3455" y="1071"/>
                  </a:cubicBezTo>
                  <a:cubicBezTo>
                    <a:pt x="3452" y="1123"/>
                    <a:pt x="3447" y="1175"/>
                    <a:pt x="3442" y="1225"/>
                  </a:cubicBezTo>
                  <a:cubicBezTo>
                    <a:pt x="3423" y="1430"/>
                    <a:pt x="3401" y="1629"/>
                    <a:pt x="3378" y="1823"/>
                  </a:cubicBezTo>
                  <a:cubicBezTo>
                    <a:pt x="3366" y="1919"/>
                    <a:pt x="3352" y="2015"/>
                    <a:pt x="3339" y="2107"/>
                  </a:cubicBezTo>
                  <a:cubicBezTo>
                    <a:pt x="3336" y="2131"/>
                    <a:pt x="3332" y="2155"/>
                    <a:pt x="3329" y="2177"/>
                  </a:cubicBezTo>
                  <a:lnTo>
                    <a:pt x="3324" y="2213"/>
                  </a:lnTo>
                  <a:lnTo>
                    <a:pt x="3321" y="2230"/>
                  </a:lnTo>
                  <a:lnTo>
                    <a:pt x="3320" y="2238"/>
                  </a:lnTo>
                  <a:cubicBezTo>
                    <a:pt x="3320" y="2240"/>
                    <a:pt x="3319" y="2240"/>
                    <a:pt x="3319" y="2242"/>
                  </a:cubicBezTo>
                  <a:cubicBezTo>
                    <a:pt x="3313" y="2262"/>
                    <a:pt x="3308" y="2282"/>
                    <a:pt x="3302" y="2300"/>
                  </a:cubicBezTo>
                  <a:cubicBezTo>
                    <a:pt x="3278" y="2373"/>
                    <a:pt x="3254" y="2426"/>
                    <a:pt x="3232" y="2462"/>
                  </a:cubicBezTo>
                  <a:cubicBezTo>
                    <a:pt x="3158" y="2439"/>
                    <a:pt x="3101" y="2417"/>
                    <a:pt x="3058" y="2396"/>
                  </a:cubicBezTo>
                  <a:cubicBezTo>
                    <a:pt x="3047" y="2391"/>
                    <a:pt x="3038" y="2385"/>
                    <a:pt x="3029" y="2381"/>
                  </a:cubicBezTo>
                  <a:lnTo>
                    <a:pt x="3015" y="2375"/>
                  </a:lnTo>
                  <a:lnTo>
                    <a:pt x="3009" y="2370"/>
                  </a:lnTo>
                  <a:cubicBezTo>
                    <a:pt x="3012" y="2370"/>
                    <a:pt x="3003" y="2369"/>
                    <a:pt x="2999" y="2368"/>
                  </a:cubicBezTo>
                  <a:lnTo>
                    <a:pt x="2986" y="2365"/>
                  </a:lnTo>
                  <a:cubicBezTo>
                    <a:pt x="2912" y="2353"/>
                    <a:pt x="2840" y="2343"/>
                    <a:pt x="2768" y="2331"/>
                  </a:cubicBezTo>
                  <a:cubicBezTo>
                    <a:pt x="2482" y="2287"/>
                    <a:pt x="2213" y="2251"/>
                    <a:pt x="1961" y="2234"/>
                  </a:cubicBezTo>
                  <a:cubicBezTo>
                    <a:pt x="1844" y="2225"/>
                    <a:pt x="1730" y="2218"/>
                    <a:pt x="1620" y="2209"/>
                  </a:cubicBezTo>
                  <a:cubicBezTo>
                    <a:pt x="1564" y="2206"/>
                    <a:pt x="1510" y="2202"/>
                    <a:pt x="1456" y="2198"/>
                  </a:cubicBezTo>
                  <a:cubicBezTo>
                    <a:pt x="1430" y="2196"/>
                    <a:pt x="1407" y="2193"/>
                    <a:pt x="1382" y="2192"/>
                  </a:cubicBezTo>
                  <a:lnTo>
                    <a:pt x="1379" y="2190"/>
                  </a:lnTo>
                  <a:cubicBezTo>
                    <a:pt x="1368" y="2182"/>
                    <a:pt x="1364" y="2177"/>
                    <a:pt x="1364" y="2174"/>
                  </a:cubicBezTo>
                  <a:cubicBezTo>
                    <a:pt x="1368" y="2164"/>
                    <a:pt x="1371" y="2159"/>
                    <a:pt x="1375" y="2156"/>
                  </a:cubicBezTo>
                  <a:cubicBezTo>
                    <a:pt x="1377" y="2155"/>
                    <a:pt x="1377" y="2155"/>
                    <a:pt x="1379" y="2155"/>
                  </a:cubicBezTo>
                  <a:lnTo>
                    <a:pt x="1380" y="2155"/>
                  </a:lnTo>
                  <a:lnTo>
                    <a:pt x="1380" y="2152"/>
                  </a:lnTo>
                  <a:cubicBezTo>
                    <a:pt x="1384" y="2084"/>
                    <a:pt x="1386" y="2018"/>
                    <a:pt x="1390" y="1955"/>
                  </a:cubicBezTo>
                  <a:cubicBezTo>
                    <a:pt x="1402" y="1699"/>
                    <a:pt x="1412" y="1478"/>
                    <a:pt x="1414" y="1285"/>
                  </a:cubicBezTo>
                  <a:cubicBezTo>
                    <a:pt x="1418" y="1059"/>
                    <a:pt x="1416" y="874"/>
                    <a:pt x="1404" y="720"/>
                  </a:cubicBezTo>
                  <a:cubicBezTo>
                    <a:pt x="1581" y="716"/>
                    <a:pt x="1826" y="700"/>
                    <a:pt x="2099" y="682"/>
                  </a:cubicBezTo>
                  <a:cubicBezTo>
                    <a:pt x="2371" y="662"/>
                    <a:pt x="2673" y="640"/>
                    <a:pt x="2962" y="622"/>
                  </a:cubicBezTo>
                  <a:cubicBezTo>
                    <a:pt x="2999" y="618"/>
                    <a:pt x="3035" y="617"/>
                    <a:pt x="3070" y="614"/>
                  </a:cubicBezTo>
                  <a:lnTo>
                    <a:pt x="3096" y="613"/>
                  </a:lnTo>
                  <a:cubicBezTo>
                    <a:pt x="3102" y="612"/>
                    <a:pt x="3105" y="612"/>
                    <a:pt x="3110" y="610"/>
                  </a:cubicBezTo>
                  <a:lnTo>
                    <a:pt x="3136" y="605"/>
                  </a:lnTo>
                  <a:cubicBezTo>
                    <a:pt x="3169" y="598"/>
                    <a:pt x="3206" y="592"/>
                    <a:pt x="3244" y="586"/>
                  </a:cubicBezTo>
                  <a:cubicBezTo>
                    <a:pt x="3317" y="575"/>
                    <a:pt x="3397" y="568"/>
                    <a:pt x="3470" y="564"/>
                  </a:cubicBezTo>
                  <a:close/>
                  <a:moveTo>
                    <a:pt x="2511" y="0"/>
                  </a:moveTo>
                  <a:cubicBezTo>
                    <a:pt x="2273" y="0"/>
                    <a:pt x="2058" y="2"/>
                    <a:pt x="1873" y="6"/>
                  </a:cubicBezTo>
                  <a:cubicBezTo>
                    <a:pt x="1482" y="15"/>
                    <a:pt x="1220" y="34"/>
                    <a:pt x="1134" y="71"/>
                  </a:cubicBezTo>
                  <a:cubicBezTo>
                    <a:pt x="1047" y="29"/>
                    <a:pt x="936" y="17"/>
                    <a:pt x="800" y="12"/>
                  </a:cubicBezTo>
                  <a:cubicBezTo>
                    <a:pt x="798" y="12"/>
                    <a:pt x="796" y="12"/>
                    <a:pt x="794" y="12"/>
                  </a:cubicBezTo>
                  <a:cubicBezTo>
                    <a:pt x="614" y="12"/>
                    <a:pt x="453" y="306"/>
                    <a:pt x="322" y="795"/>
                  </a:cubicBezTo>
                  <a:cubicBezTo>
                    <a:pt x="256" y="1042"/>
                    <a:pt x="197" y="1339"/>
                    <a:pt x="147" y="1674"/>
                  </a:cubicBezTo>
                  <a:cubicBezTo>
                    <a:pt x="135" y="1757"/>
                    <a:pt x="123" y="1844"/>
                    <a:pt x="111" y="1932"/>
                  </a:cubicBezTo>
                  <a:cubicBezTo>
                    <a:pt x="106" y="1976"/>
                    <a:pt x="100" y="2020"/>
                    <a:pt x="94" y="2066"/>
                  </a:cubicBezTo>
                  <a:lnTo>
                    <a:pt x="91" y="2100"/>
                  </a:lnTo>
                  <a:lnTo>
                    <a:pt x="88" y="2107"/>
                  </a:lnTo>
                  <a:lnTo>
                    <a:pt x="87" y="2122"/>
                  </a:lnTo>
                  <a:lnTo>
                    <a:pt x="85" y="2155"/>
                  </a:lnTo>
                  <a:cubicBezTo>
                    <a:pt x="82" y="2199"/>
                    <a:pt x="78" y="2244"/>
                    <a:pt x="75" y="2288"/>
                  </a:cubicBezTo>
                  <a:cubicBezTo>
                    <a:pt x="48" y="2647"/>
                    <a:pt x="23" y="3030"/>
                    <a:pt x="0" y="3432"/>
                  </a:cubicBezTo>
                  <a:cubicBezTo>
                    <a:pt x="285" y="3450"/>
                    <a:pt x="582" y="3468"/>
                    <a:pt x="887" y="3484"/>
                  </a:cubicBezTo>
                  <a:cubicBezTo>
                    <a:pt x="1112" y="3495"/>
                    <a:pt x="1340" y="3507"/>
                    <a:pt x="1573" y="3519"/>
                  </a:cubicBezTo>
                  <a:cubicBezTo>
                    <a:pt x="1708" y="3525"/>
                    <a:pt x="1845" y="3528"/>
                    <a:pt x="1983" y="3528"/>
                  </a:cubicBezTo>
                  <a:cubicBezTo>
                    <a:pt x="2184" y="3528"/>
                    <a:pt x="2387" y="3522"/>
                    <a:pt x="2591" y="3512"/>
                  </a:cubicBezTo>
                  <a:cubicBezTo>
                    <a:pt x="2680" y="3508"/>
                    <a:pt x="2765" y="3503"/>
                    <a:pt x="2853" y="3498"/>
                  </a:cubicBezTo>
                  <a:lnTo>
                    <a:pt x="2918" y="3495"/>
                  </a:lnTo>
                  <a:lnTo>
                    <a:pt x="2950" y="3493"/>
                  </a:lnTo>
                  <a:lnTo>
                    <a:pt x="3004" y="3493"/>
                  </a:lnTo>
                  <a:lnTo>
                    <a:pt x="3245" y="3490"/>
                  </a:lnTo>
                  <a:cubicBezTo>
                    <a:pt x="3562" y="3484"/>
                    <a:pt x="3864" y="3476"/>
                    <a:pt x="4149" y="3468"/>
                  </a:cubicBezTo>
                  <a:cubicBezTo>
                    <a:pt x="4144" y="3216"/>
                    <a:pt x="4138" y="2963"/>
                    <a:pt x="4133" y="2712"/>
                  </a:cubicBezTo>
                  <a:cubicBezTo>
                    <a:pt x="4131" y="2594"/>
                    <a:pt x="4128" y="2477"/>
                    <a:pt x="4125" y="2359"/>
                  </a:cubicBezTo>
                  <a:lnTo>
                    <a:pt x="4122" y="2276"/>
                  </a:lnTo>
                  <a:lnTo>
                    <a:pt x="4119" y="2223"/>
                  </a:lnTo>
                  <a:cubicBezTo>
                    <a:pt x="4116" y="2188"/>
                    <a:pt x="4115" y="2155"/>
                    <a:pt x="4112" y="2120"/>
                  </a:cubicBezTo>
                  <a:cubicBezTo>
                    <a:pt x="4094" y="1844"/>
                    <a:pt x="4081" y="1572"/>
                    <a:pt x="4076" y="1307"/>
                  </a:cubicBezTo>
                  <a:cubicBezTo>
                    <a:pt x="4074" y="1220"/>
                    <a:pt x="4073" y="1134"/>
                    <a:pt x="4072" y="1048"/>
                  </a:cubicBezTo>
                  <a:cubicBezTo>
                    <a:pt x="4072" y="1027"/>
                    <a:pt x="4071" y="1005"/>
                    <a:pt x="4071" y="984"/>
                  </a:cubicBezTo>
                  <a:lnTo>
                    <a:pt x="4071" y="949"/>
                  </a:lnTo>
                  <a:lnTo>
                    <a:pt x="4071" y="902"/>
                  </a:lnTo>
                  <a:lnTo>
                    <a:pt x="4071" y="718"/>
                  </a:lnTo>
                  <a:lnTo>
                    <a:pt x="4071" y="33"/>
                  </a:lnTo>
                  <a:cubicBezTo>
                    <a:pt x="3796" y="23"/>
                    <a:pt x="3528" y="16"/>
                    <a:pt x="3275" y="7"/>
                  </a:cubicBezTo>
                  <a:cubicBezTo>
                    <a:pt x="3244" y="6"/>
                    <a:pt x="3213" y="6"/>
                    <a:pt x="3183" y="5"/>
                  </a:cubicBezTo>
                  <a:lnTo>
                    <a:pt x="3140" y="4"/>
                  </a:lnTo>
                  <a:lnTo>
                    <a:pt x="3106" y="4"/>
                  </a:lnTo>
                  <a:cubicBezTo>
                    <a:pt x="3062" y="4"/>
                    <a:pt x="3019" y="2"/>
                    <a:pt x="2976" y="2"/>
                  </a:cubicBezTo>
                  <a:cubicBezTo>
                    <a:pt x="2890" y="2"/>
                    <a:pt x="2807" y="1"/>
                    <a:pt x="2725" y="1"/>
                  </a:cubicBezTo>
                  <a:cubicBezTo>
                    <a:pt x="2652" y="0"/>
                    <a:pt x="2581" y="0"/>
                    <a:pt x="2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3"/>
            <p:cNvSpPr/>
            <p:nvPr/>
          </p:nvSpPr>
          <p:spPr>
            <a:xfrm>
              <a:off x="5151400" y="4616300"/>
              <a:ext cx="101100" cy="85450"/>
            </a:xfrm>
            <a:custGeom>
              <a:avLst/>
              <a:gdLst/>
              <a:ahLst/>
              <a:cxnLst/>
              <a:rect l="l" t="t" r="r" b="b"/>
              <a:pathLst>
                <a:path w="4044" h="3418" extrusionOk="0">
                  <a:moveTo>
                    <a:pt x="913" y="436"/>
                  </a:moveTo>
                  <a:lnTo>
                    <a:pt x="913" y="436"/>
                  </a:lnTo>
                  <a:cubicBezTo>
                    <a:pt x="980" y="451"/>
                    <a:pt x="1058" y="451"/>
                    <a:pt x="1141" y="461"/>
                  </a:cubicBezTo>
                  <a:cubicBezTo>
                    <a:pt x="1077" y="473"/>
                    <a:pt x="1017" y="488"/>
                    <a:pt x="965" y="509"/>
                  </a:cubicBezTo>
                  <a:cubicBezTo>
                    <a:pt x="949" y="486"/>
                    <a:pt x="932" y="462"/>
                    <a:pt x="913" y="436"/>
                  </a:cubicBezTo>
                  <a:close/>
                  <a:moveTo>
                    <a:pt x="3142" y="563"/>
                  </a:moveTo>
                  <a:cubicBezTo>
                    <a:pt x="3157" y="563"/>
                    <a:pt x="3171" y="563"/>
                    <a:pt x="3184" y="564"/>
                  </a:cubicBezTo>
                  <a:cubicBezTo>
                    <a:pt x="3201" y="565"/>
                    <a:pt x="3221" y="566"/>
                    <a:pt x="3233" y="568"/>
                  </a:cubicBezTo>
                  <a:cubicBezTo>
                    <a:pt x="3230" y="677"/>
                    <a:pt x="3222" y="785"/>
                    <a:pt x="3212" y="883"/>
                  </a:cubicBezTo>
                  <a:lnTo>
                    <a:pt x="3209" y="920"/>
                  </a:lnTo>
                  <a:lnTo>
                    <a:pt x="3206" y="937"/>
                  </a:lnTo>
                  <a:cubicBezTo>
                    <a:pt x="3206" y="939"/>
                    <a:pt x="3205" y="945"/>
                    <a:pt x="3205" y="951"/>
                  </a:cubicBezTo>
                  <a:lnTo>
                    <a:pt x="3204" y="967"/>
                  </a:lnTo>
                  <a:cubicBezTo>
                    <a:pt x="3199" y="1010"/>
                    <a:pt x="3196" y="1053"/>
                    <a:pt x="3193" y="1095"/>
                  </a:cubicBezTo>
                  <a:cubicBezTo>
                    <a:pt x="3185" y="1178"/>
                    <a:pt x="3178" y="1262"/>
                    <a:pt x="3168" y="1345"/>
                  </a:cubicBezTo>
                  <a:cubicBezTo>
                    <a:pt x="3151" y="1510"/>
                    <a:pt x="3132" y="1670"/>
                    <a:pt x="3112" y="1826"/>
                  </a:cubicBezTo>
                  <a:cubicBezTo>
                    <a:pt x="3101" y="1904"/>
                    <a:pt x="3091" y="1981"/>
                    <a:pt x="3081" y="2057"/>
                  </a:cubicBezTo>
                  <a:lnTo>
                    <a:pt x="3077" y="2085"/>
                  </a:lnTo>
                  <a:cubicBezTo>
                    <a:pt x="3076" y="2092"/>
                    <a:pt x="3076" y="2091"/>
                    <a:pt x="3076" y="2094"/>
                  </a:cubicBezTo>
                  <a:lnTo>
                    <a:pt x="3075" y="2099"/>
                  </a:lnTo>
                  <a:lnTo>
                    <a:pt x="3066" y="2118"/>
                  </a:lnTo>
                  <a:cubicBezTo>
                    <a:pt x="3061" y="2132"/>
                    <a:pt x="3055" y="2144"/>
                    <a:pt x="3051" y="2155"/>
                  </a:cubicBezTo>
                  <a:cubicBezTo>
                    <a:pt x="3032" y="2199"/>
                    <a:pt x="3011" y="2229"/>
                    <a:pt x="2991" y="2247"/>
                  </a:cubicBezTo>
                  <a:cubicBezTo>
                    <a:pt x="2990" y="2249"/>
                    <a:pt x="2989" y="2251"/>
                    <a:pt x="2987" y="2251"/>
                  </a:cubicBezTo>
                  <a:lnTo>
                    <a:pt x="2978" y="2247"/>
                  </a:lnTo>
                  <a:lnTo>
                    <a:pt x="2959" y="2241"/>
                  </a:lnTo>
                  <a:cubicBezTo>
                    <a:pt x="2947" y="2237"/>
                    <a:pt x="2936" y="2233"/>
                    <a:pt x="2925" y="2229"/>
                  </a:cubicBezTo>
                  <a:cubicBezTo>
                    <a:pt x="2904" y="2220"/>
                    <a:pt x="2887" y="2213"/>
                    <a:pt x="2872" y="2204"/>
                  </a:cubicBezTo>
                  <a:cubicBezTo>
                    <a:pt x="2857" y="2197"/>
                    <a:pt x="2845" y="2190"/>
                    <a:pt x="2834" y="2183"/>
                  </a:cubicBezTo>
                  <a:cubicBezTo>
                    <a:pt x="2829" y="2181"/>
                    <a:pt x="2824" y="2176"/>
                    <a:pt x="2820" y="2174"/>
                  </a:cubicBezTo>
                  <a:cubicBezTo>
                    <a:pt x="2822" y="2174"/>
                    <a:pt x="2817" y="2172"/>
                    <a:pt x="2812" y="2172"/>
                  </a:cubicBezTo>
                  <a:lnTo>
                    <a:pt x="2802" y="2171"/>
                  </a:lnTo>
                  <a:lnTo>
                    <a:pt x="2780" y="2169"/>
                  </a:lnTo>
                  <a:cubicBezTo>
                    <a:pt x="2765" y="2167"/>
                    <a:pt x="2752" y="2166"/>
                    <a:pt x="2737" y="2165"/>
                  </a:cubicBezTo>
                  <a:cubicBezTo>
                    <a:pt x="2630" y="2151"/>
                    <a:pt x="2525" y="2139"/>
                    <a:pt x="2423" y="2127"/>
                  </a:cubicBezTo>
                  <a:cubicBezTo>
                    <a:pt x="2242" y="2104"/>
                    <a:pt x="2082" y="2070"/>
                    <a:pt x="1947" y="2026"/>
                  </a:cubicBezTo>
                  <a:cubicBezTo>
                    <a:pt x="1810" y="1982"/>
                    <a:pt x="1696" y="1928"/>
                    <a:pt x="1601" y="1870"/>
                  </a:cubicBezTo>
                  <a:cubicBezTo>
                    <a:pt x="1578" y="1854"/>
                    <a:pt x="1556" y="1839"/>
                    <a:pt x="1533" y="1825"/>
                  </a:cubicBezTo>
                  <a:cubicBezTo>
                    <a:pt x="1526" y="1821"/>
                    <a:pt x="1523" y="1818"/>
                    <a:pt x="1519" y="1816"/>
                  </a:cubicBezTo>
                  <a:lnTo>
                    <a:pt x="1508" y="1806"/>
                  </a:lnTo>
                  <a:cubicBezTo>
                    <a:pt x="1501" y="1800"/>
                    <a:pt x="1493" y="1794"/>
                    <a:pt x="1486" y="1788"/>
                  </a:cubicBezTo>
                  <a:cubicBezTo>
                    <a:pt x="1456" y="1762"/>
                    <a:pt x="1428" y="1734"/>
                    <a:pt x="1402" y="1703"/>
                  </a:cubicBezTo>
                  <a:cubicBezTo>
                    <a:pt x="1350" y="1643"/>
                    <a:pt x="1309" y="1575"/>
                    <a:pt x="1275" y="1509"/>
                  </a:cubicBezTo>
                  <a:cubicBezTo>
                    <a:pt x="1208" y="1377"/>
                    <a:pt x="1181" y="1257"/>
                    <a:pt x="1168" y="1168"/>
                  </a:cubicBezTo>
                  <a:cubicBezTo>
                    <a:pt x="1160" y="1124"/>
                    <a:pt x="1158" y="1086"/>
                    <a:pt x="1157" y="1054"/>
                  </a:cubicBezTo>
                  <a:cubicBezTo>
                    <a:pt x="1155" y="1025"/>
                    <a:pt x="1153" y="998"/>
                    <a:pt x="1152" y="973"/>
                  </a:cubicBezTo>
                  <a:cubicBezTo>
                    <a:pt x="1147" y="928"/>
                    <a:pt x="1139" y="892"/>
                    <a:pt x="1130" y="850"/>
                  </a:cubicBezTo>
                  <a:cubicBezTo>
                    <a:pt x="1127" y="839"/>
                    <a:pt x="1123" y="828"/>
                    <a:pt x="1121" y="819"/>
                  </a:cubicBezTo>
                  <a:cubicBezTo>
                    <a:pt x="1117" y="808"/>
                    <a:pt x="1114" y="797"/>
                    <a:pt x="1110" y="786"/>
                  </a:cubicBezTo>
                  <a:cubicBezTo>
                    <a:pt x="1106" y="773"/>
                    <a:pt x="1100" y="760"/>
                    <a:pt x="1095" y="746"/>
                  </a:cubicBezTo>
                  <a:cubicBezTo>
                    <a:pt x="1289" y="735"/>
                    <a:pt x="1556" y="709"/>
                    <a:pt x="1841" y="681"/>
                  </a:cubicBezTo>
                  <a:cubicBezTo>
                    <a:pt x="2133" y="652"/>
                    <a:pt x="2443" y="622"/>
                    <a:pt x="2723" y="601"/>
                  </a:cubicBezTo>
                  <a:cubicBezTo>
                    <a:pt x="2759" y="597"/>
                    <a:pt x="2793" y="595"/>
                    <a:pt x="2828" y="593"/>
                  </a:cubicBezTo>
                  <a:lnTo>
                    <a:pt x="2852" y="592"/>
                  </a:lnTo>
                  <a:cubicBezTo>
                    <a:pt x="2858" y="592"/>
                    <a:pt x="2858" y="591"/>
                    <a:pt x="2861" y="591"/>
                  </a:cubicBezTo>
                  <a:lnTo>
                    <a:pt x="2867" y="590"/>
                  </a:lnTo>
                  <a:cubicBezTo>
                    <a:pt x="2877" y="588"/>
                    <a:pt x="2884" y="587"/>
                    <a:pt x="2894" y="585"/>
                  </a:cubicBezTo>
                  <a:cubicBezTo>
                    <a:pt x="2930" y="580"/>
                    <a:pt x="2965" y="575"/>
                    <a:pt x="3000" y="570"/>
                  </a:cubicBezTo>
                  <a:cubicBezTo>
                    <a:pt x="3052" y="566"/>
                    <a:pt x="3100" y="563"/>
                    <a:pt x="3142" y="563"/>
                  </a:cubicBezTo>
                  <a:close/>
                  <a:moveTo>
                    <a:pt x="2830" y="0"/>
                  </a:moveTo>
                  <a:cubicBezTo>
                    <a:pt x="2783" y="0"/>
                    <a:pt x="2739" y="0"/>
                    <a:pt x="2695" y="1"/>
                  </a:cubicBezTo>
                  <a:cubicBezTo>
                    <a:pt x="2606" y="2"/>
                    <a:pt x="2520" y="2"/>
                    <a:pt x="2438" y="4"/>
                  </a:cubicBezTo>
                  <a:cubicBezTo>
                    <a:pt x="2101" y="6"/>
                    <a:pt x="1804" y="12"/>
                    <a:pt x="1553" y="22"/>
                  </a:cubicBezTo>
                  <a:cubicBezTo>
                    <a:pt x="1054" y="39"/>
                    <a:pt x="751" y="72"/>
                    <a:pt x="747" y="131"/>
                  </a:cubicBezTo>
                  <a:cubicBezTo>
                    <a:pt x="741" y="201"/>
                    <a:pt x="747" y="255"/>
                    <a:pt x="759" y="297"/>
                  </a:cubicBezTo>
                  <a:cubicBezTo>
                    <a:pt x="741" y="292"/>
                    <a:pt x="723" y="290"/>
                    <a:pt x="703" y="289"/>
                  </a:cubicBezTo>
                  <a:cubicBezTo>
                    <a:pt x="665" y="291"/>
                    <a:pt x="626" y="298"/>
                    <a:pt x="580" y="312"/>
                  </a:cubicBezTo>
                  <a:cubicBezTo>
                    <a:pt x="537" y="327"/>
                    <a:pt x="488" y="349"/>
                    <a:pt x="439" y="382"/>
                  </a:cubicBezTo>
                  <a:cubicBezTo>
                    <a:pt x="342" y="450"/>
                    <a:pt x="236" y="560"/>
                    <a:pt x="156" y="710"/>
                  </a:cubicBezTo>
                  <a:cubicBezTo>
                    <a:pt x="117" y="785"/>
                    <a:pt x="83" y="870"/>
                    <a:pt x="57" y="963"/>
                  </a:cubicBezTo>
                  <a:cubicBezTo>
                    <a:pt x="32" y="1054"/>
                    <a:pt x="14" y="1155"/>
                    <a:pt x="7" y="1258"/>
                  </a:cubicBezTo>
                  <a:cubicBezTo>
                    <a:pt x="0" y="1361"/>
                    <a:pt x="3" y="1470"/>
                    <a:pt x="16" y="1581"/>
                  </a:cubicBezTo>
                  <a:cubicBezTo>
                    <a:pt x="30" y="1693"/>
                    <a:pt x="56" y="1807"/>
                    <a:pt x="91" y="1921"/>
                  </a:cubicBezTo>
                  <a:cubicBezTo>
                    <a:pt x="164" y="2151"/>
                    <a:pt x="284" y="2386"/>
                    <a:pt x="470" y="2603"/>
                  </a:cubicBezTo>
                  <a:cubicBezTo>
                    <a:pt x="562" y="2712"/>
                    <a:pt x="670" y="2816"/>
                    <a:pt x="798" y="2908"/>
                  </a:cubicBezTo>
                  <a:cubicBezTo>
                    <a:pt x="857" y="2950"/>
                    <a:pt x="915" y="2986"/>
                    <a:pt x="976" y="3025"/>
                  </a:cubicBezTo>
                  <a:cubicBezTo>
                    <a:pt x="1037" y="3058"/>
                    <a:pt x="1099" y="3095"/>
                    <a:pt x="1162" y="3126"/>
                  </a:cubicBezTo>
                  <a:cubicBezTo>
                    <a:pt x="1417" y="3251"/>
                    <a:pt x="1692" y="3330"/>
                    <a:pt x="1965" y="3375"/>
                  </a:cubicBezTo>
                  <a:lnTo>
                    <a:pt x="2025" y="3385"/>
                  </a:lnTo>
                  <a:cubicBezTo>
                    <a:pt x="2045" y="3388"/>
                    <a:pt x="2065" y="3390"/>
                    <a:pt x="2084" y="3394"/>
                  </a:cubicBezTo>
                  <a:cubicBezTo>
                    <a:pt x="2125" y="3397"/>
                    <a:pt x="2164" y="3401"/>
                    <a:pt x="2204" y="3406"/>
                  </a:cubicBezTo>
                  <a:cubicBezTo>
                    <a:pt x="2243" y="3410"/>
                    <a:pt x="2283" y="3412"/>
                    <a:pt x="2322" y="3413"/>
                  </a:cubicBezTo>
                  <a:lnTo>
                    <a:pt x="2381" y="3416"/>
                  </a:lnTo>
                  <a:lnTo>
                    <a:pt x="2439" y="3417"/>
                  </a:lnTo>
                  <a:lnTo>
                    <a:pt x="2556" y="3417"/>
                  </a:lnTo>
                  <a:cubicBezTo>
                    <a:pt x="2594" y="3416"/>
                    <a:pt x="2632" y="3415"/>
                    <a:pt x="2671" y="3413"/>
                  </a:cubicBezTo>
                  <a:cubicBezTo>
                    <a:pt x="2710" y="3412"/>
                    <a:pt x="2748" y="3410"/>
                    <a:pt x="2786" y="3406"/>
                  </a:cubicBezTo>
                  <a:lnTo>
                    <a:pt x="2814" y="3404"/>
                  </a:lnTo>
                  <a:lnTo>
                    <a:pt x="2862" y="3402"/>
                  </a:lnTo>
                  <a:cubicBezTo>
                    <a:pt x="2895" y="3401"/>
                    <a:pt x="2930" y="3399"/>
                    <a:pt x="2963" y="3396"/>
                  </a:cubicBezTo>
                  <a:cubicBezTo>
                    <a:pt x="3231" y="3379"/>
                    <a:pt x="3489" y="3348"/>
                    <a:pt x="3736" y="3321"/>
                  </a:cubicBezTo>
                  <a:lnTo>
                    <a:pt x="3920" y="3299"/>
                  </a:lnTo>
                  <a:lnTo>
                    <a:pt x="4011" y="3288"/>
                  </a:lnTo>
                  <a:lnTo>
                    <a:pt x="4034" y="3286"/>
                  </a:lnTo>
                  <a:lnTo>
                    <a:pt x="4039" y="3284"/>
                  </a:lnTo>
                  <a:cubicBezTo>
                    <a:pt x="4041" y="3284"/>
                    <a:pt x="4044" y="3284"/>
                    <a:pt x="4043" y="3282"/>
                  </a:cubicBezTo>
                  <a:lnTo>
                    <a:pt x="4043" y="3270"/>
                  </a:lnTo>
                  <a:lnTo>
                    <a:pt x="4041" y="3218"/>
                  </a:lnTo>
                  <a:lnTo>
                    <a:pt x="4025" y="2820"/>
                  </a:lnTo>
                  <a:cubicBezTo>
                    <a:pt x="4020" y="2691"/>
                    <a:pt x="4011" y="2561"/>
                    <a:pt x="4004" y="2434"/>
                  </a:cubicBezTo>
                  <a:lnTo>
                    <a:pt x="3991" y="2247"/>
                  </a:lnTo>
                  <a:lnTo>
                    <a:pt x="3986" y="2156"/>
                  </a:lnTo>
                  <a:lnTo>
                    <a:pt x="3983" y="2111"/>
                  </a:lnTo>
                  <a:lnTo>
                    <a:pt x="3981" y="2100"/>
                  </a:lnTo>
                  <a:lnTo>
                    <a:pt x="3980" y="2094"/>
                  </a:lnTo>
                  <a:lnTo>
                    <a:pt x="3979" y="2080"/>
                  </a:lnTo>
                  <a:cubicBezTo>
                    <a:pt x="3963" y="1939"/>
                    <a:pt x="3946" y="1799"/>
                    <a:pt x="3930" y="1660"/>
                  </a:cubicBezTo>
                  <a:cubicBezTo>
                    <a:pt x="3914" y="1520"/>
                    <a:pt x="3899" y="1382"/>
                    <a:pt x="3887" y="1245"/>
                  </a:cubicBezTo>
                  <a:cubicBezTo>
                    <a:pt x="3879" y="1176"/>
                    <a:pt x="3874" y="1108"/>
                    <a:pt x="3868" y="1041"/>
                  </a:cubicBezTo>
                  <a:lnTo>
                    <a:pt x="3865" y="989"/>
                  </a:lnTo>
                  <a:lnTo>
                    <a:pt x="3863" y="964"/>
                  </a:lnTo>
                  <a:cubicBezTo>
                    <a:pt x="3863" y="955"/>
                    <a:pt x="3862" y="950"/>
                    <a:pt x="3862" y="935"/>
                  </a:cubicBezTo>
                  <a:cubicBezTo>
                    <a:pt x="3861" y="883"/>
                    <a:pt x="3858" y="834"/>
                    <a:pt x="3857" y="783"/>
                  </a:cubicBezTo>
                  <a:cubicBezTo>
                    <a:pt x="3847" y="522"/>
                    <a:pt x="3838" y="268"/>
                    <a:pt x="3829" y="17"/>
                  </a:cubicBezTo>
                  <a:cubicBezTo>
                    <a:pt x="3541" y="12"/>
                    <a:pt x="3262" y="6"/>
                    <a:pt x="2993" y="1"/>
                  </a:cubicBezTo>
                  <a:cubicBezTo>
                    <a:pt x="2961" y="1"/>
                    <a:pt x="2931" y="0"/>
                    <a:pt x="2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3"/>
            <p:cNvSpPr/>
            <p:nvPr/>
          </p:nvSpPr>
          <p:spPr>
            <a:xfrm>
              <a:off x="5262325" y="4631725"/>
              <a:ext cx="72925" cy="72525"/>
            </a:xfrm>
            <a:custGeom>
              <a:avLst/>
              <a:gdLst/>
              <a:ahLst/>
              <a:cxnLst/>
              <a:rect l="l" t="t" r="r" b="b"/>
              <a:pathLst>
                <a:path w="2917" h="2901" extrusionOk="0">
                  <a:moveTo>
                    <a:pt x="2271" y="573"/>
                  </a:moveTo>
                  <a:cubicBezTo>
                    <a:pt x="2277" y="615"/>
                    <a:pt x="2280" y="664"/>
                    <a:pt x="2275" y="704"/>
                  </a:cubicBezTo>
                  <a:cubicBezTo>
                    <a:pt x="2269" y="753"/>
                    <a:pt x="2260" y="801"/>
                    <a:pt x="2252" y="846"/>
                  </a:cubicBezTo>
                  <a:cubicBezTo>
                    <a:pt x="2243" y="897"/>
                    <a:pt x="2234" y="921"/>
                    <a:pt x="2217" y="1013"/>
                  </a:cubicBezTo>
                  <a:cubicBezTo>
                    <a:pt x="2185" y="1166"/>
                    <a:pt x="2149" y="1312"/>
                    <a:pt x="2113" y="1453"/>
                  </a:cubicBezTo>
                  <a:cubicBezTo>
                    <a:pt x="2103" y="1489"/>
                    <a:pt x="2093" y="1523"/>
                    <a:pt x="2083" y="1558"/>
                  </a:cubicBezTo>
                  <a:cubicBezTo>
                    <a:pt x="2077" y="1576"/>
                    <a:pt x="2073" y="1593"/>
                    <a:pt x="2068" y="1609"/>
                  </a:cubicBezTo>
                  <a:cubicBezTo>
                    <a:pt x="2067" y="1614"/>
                    <a:pt x="2066" y="1615"/>
                    <a:pt x="2066" y="1617"/>
                  </a:cubicBezTo>
                  <a:lnTo>
                    <a:pt x="2062" y="1623"/>
                  </a:lnTo>
                  <a:lnTo>
                    <a:pt x="2057" y="1634"/>
                  </a:lnTo>
                  <a:cubicBezTo>
                    <a:pt x="2042" y="1662"/>
                    <a:pt x="2028" y="1685"/>
                    <a:pt x="2013" y="1706"/>
                  </a:cubicBezTo>
                  <a:cubicBezTo>
                    <a:pt x="1983" y="1746"/>
                    <a:pt x="1956" y="1769"/>
                    <a:pt x="1931" y="1779"/>
                  </a:cubicBezTo>
                  <a:cubicBezTo>
                    <a:pt x="1849" y="1739"/>
                    <a:pt x="1800" y="1704"/>
                    <a:pt x="1772" y="1679"/>
                  </a:cubicBezTo>
                  <a:lnTo>
                    <a:pt x="1763" y="1669"/>
                  </a:lnTo>
                  <a:lnTo>
                    <a:pt x="1759" y="1666"/>
                  </a:lnTo>
                  <a:cubicBezTo>
                    <a:pt x="1757" y="1664"/>
                    <a:pt x="1760" y="1663"/>
                    <a:pt x="1746" y="1660"/>
                  </a:cubicBezTo>
                  <a:cubicBezTo>
                    <a:pt x="1708" y="1652"/>
                    <a:pt x="1669" y="1645"/>
                    <a:pt x="1632" y="1639"/>
                  </a:cubicBezTo>
                  <a:cubicBezTo>
                    <a:pt x="1555" y="1625"/>
                    <a:pt x="1482" y="1614"/>
                    <a:pt x="1410" y="1607"/>
                  </a:cubicBezTo>
                  <a:cubicBezTo>
                    <a:pt x="1394" y="1605"/>
                    <a:pt x="1378" y="1602"/>
                    <a:pt x="1362" y="1601"/>
                  </a:cubicBezTo>
                  <a:lnTo>
                    <a:pt x="1337" y="1598"/>
                  </a:lnTo>
                  <a:lnTo>
                    <a:pt x="1330" y="1598"/>
                  </a:lnTo>
                  <a:lnTo>
                    <a:pt x="1322" y="1594"/>
                  </a:lnTo>
                  <a:cubicBezTo>
                    <a:pt x="1319" y="1592"/>
                    <a:pt x="1316" y="1588"/>
                    <a:pt x="1314" y="1586"/>
                  </a:cubicBezTo>
                  <a:cubicBezTo>
                    <a:pt x="1309" y="1581"/>
                    <a:pt x="1308" y="1577"/>
                    <a:pt x="1308" y="1571"/>
                  </a:cubicBezTo>
                  <a:cubicBezTo>
                    <a:pt x="1317" y="1554"/>
                    <a:pt x="1324" y="1549"/>
                    <a:pt x="1330" y="1548"/>
                  </a:cubicBezTo>
                  <a:cubicBezTo>
                    <a:pt x="1332" y="1367"/>
                    <a:pt x="1332" y="1205"/>
                    <a:pt x="1330" y="1067"/>
                  </a:cubicBezTo>
                  <a:cubicBezTo>
                    <a:pt x="1325" y="919"/>
                    <a:pt x="1317" y="794"/>
                    <a:pt x="1304" y="690"/>
                  </a:cubicBezTo>
                  <a:cubicBezTo>
                    <a:pt x="1353" y="688"/>
                    <a:pt x="1407" y="684"/>
                    <a:pt x="1462" y="680"/>
                  </a:cubicBezTo>
                  <a:cubicBezTo>
                    <a:pt x="1551" y="673"/>
                    <a:pt x="1644" y="667"/>
                    <a:pt x="1741" y="659"/>
                  </a:cubicBezTo>
                  <a:cubicBezTo>
                    <a:pt x="1789" y="656"/>
                    <a:pt x="1838" y="653"/>
                    <a:pt x="1886" y="648"/>
                  </a:cubicBezTo>
                  <a:cubicBezTo>
                    <a:pt x="1890" y="648"/>
                    <a:pt x="1890" y="647"/>
                    <a:pt x="1891" y="647"/>
                  </a:cubicBezTo>
                  <a:lnTo>
                    <a:pt x="1896" y="646"/>
                  </a:lnTo>
                  <a:lnTo>
                    <a:pt x="1902" y="643"/>
                  </a:lnTo>
                  <a:lnTo>
                    <a:pt x="1917" y="638"/>
                  </a:lnTo>
                  <a:cubicBezTo>
                    <a:pt x="1928" y="635"/>
                    <a:pt x="1938" y="631"/>
                    <a:pt x="1949" y="627"/>
                  </a:cubicBezTo>
                  <a:cubicBezTo>
                    <a:pt x="2039" y="599"/>
                    <a:pt x="2160" y="581"/>
                    <a:pt x="2271" y="573"/>
                  </a:cubicBezTo>
                  <a:close/>
                  <a:moveTo>
                    <a:pt x="1448" y="1"/>
                  </a:moveTo>
                  <a:cubicBezTo>
                    <a:pt x="1428" y="1"/>
                    <a:pt x="1408" y="1"/>
                    <a:pt x="1389" y="1"/>
                  </a:cubicBezTo>
                  <a:cubicBezTo>
                    <a:pt x="1074" y="2"/>
                    <a:pt x="886" y="23"/>
                    <a:pt x="878" y="77"/>
                  </a:cubicBezTo>
                  <a:cubicBezTo>
                    <a:pt x="873" y="118"/>
                    <a:pt x="869" y="152"/>
                    <a:pt x="869" y="183"/>
                  </a:cubicBezTo>
                  <a:cubicBezTo>
                    <a:pt x="809" y="178"/>
                    <a:pt x="740" y="177"/>
                    <a:pt x="664" y="177"/>
                  </a:cubicBezTo>
                  <a:cubicBezTo>
                    <a:pt x="472" y="178"/>
                    <a:pt x="319" y="397"/>
                    <a:pt x="204" y="757"/>
                  </a:cubicBezTo>
                  <a:cubicBezTo>
                    <a:pt x="148" y="936"/>
                    <a:pt x="101" y="1151"/>
                    <a:pt x="66" y="1393"/>
                  </a:cubicBezTo>
                  <a:cubicBezTo>
                    <a:pt x="62" y="1423"/>
                    <a:pt x="58" y="1453"/>
                    <a:pt x="53" y="1484"/>
                  </a:cubicBezTo>
                  <a:cubicBezTo>
                    <a:pt x="52" y="1500"/>
                    <a:pt x="50" y="1515"/>
                    <a:pt x="48" y="1532"/>
                  </a:cubicBezTo>
                  <a:lnTo>
                    <a:pt x="46" y="1555"/>
                  </a:lnTo>
                  <a:lnTo>
                    <a:pt x="43" y="1598"/>
                  </a:lnTo>
                  <a:cubicBezTo>
                    <a:pt x="36" y="1720"/>
                    <a:pt x="30" y="1845"/>
                    <a:pt x="24" y="1976"/>
                  </a:cubicBezTo>
                  <a:cubicBezTo>
                    <a:pt x="14" y="2236"/>
                    <a:pt x="5" y="2514"/>
                    <a:pt x="1" y="2803"/>
                  </a:cubicBezTo>
                  <a:cubicBezTo>
                    <a:pt x="305" y="2831"/>
                    <a:pt x="628" y="2857"/>
                    <a:pt x="960" y="2880"/>
                  </a:cubicBezTo>
                  <a:cubicBezTo>
                    <a:pt x="1008" y="2882"/>
                    <a:pt x="1057" y="2886"/>
                    <a:pt x="1106" y="2889"/>
                  </a:cubicBezTo>
                  <a:cubicBezTo>
                    <a:pt x="1153" y="2892"/>
                    <a:pt x="1201" y="2895"/>
                    <a:pt x="1249" y="2897"/>
                  </a:cubicBezTo>
                  <a:cubicBezTo>
                    <a:pt x="1299" y="2898"/>
                    <a:pt x="1348" y="2900"/>
                    <a:pt x="1397" y="2900"/>
                  </a:cubicBezTo>
                  <a:cubicBezTo>
                    <a:pt x="1448" y="2900"/>
                    <a:pt x="1497" y="2898"/>
                    <a:pt x="1549" y="2897"/>
                  </a:cubicBezTo>
                  <a:cubicBezTo>
                    <a:pt x="1574" y="2896"/>
                    <a:pt x="1599" y="2896"/>
                    <a:pt x="1624" y="2895"/>
                  </a:cubicBezTo>
                  <a:lnTo>
                    <a:pt x="1662" y="2893"/>
                  </a:lnTo>
                  <a:lnTo>
                    <a:pt x="1722" y="2893"/>
                  </a:lnTo>
                  <a:cubicBezTo>
                    <a:pt x="1773" y="2893"/>
                    <a:pt x="1825" y="2893"/>
                    <a:pt x="1876" y="2893"/>
                  </a:cubicBezTo>
                  <a:cubicBezTo>
                    <a:pt x="2213" y="2893"/>
                    <a:pt x="2533" y="2884"/>
                    <a:pt x="2825" y="2873"/>
                  </a:cubicBezTo>
                  <a:cubicBezTo>
                    <a:pt x="2834" y="2659"/>
                    <a:pt x="2840" y="2455"/>
                    <a:pt x="2846" y="2261"/>
                  </a:cubicBezTo>
                  <a:cubicBezTo>
                    <a:pt x="2850" y="2165"/>
                    <a:pt x="2852" y="2071"/>
                    <a:pt x="2855" y="1976"/>
                  </a:cubicBezTo>
                  <a:lnTo>
                    <a:pt x="2859" y="1839"/>
                  </a:lnTo>
                  <a:lnTo>
                    <a:pt x="2860" y="1772"/>
                  </a:lnTo>
                  <a:lnTo>
                    <a:pt x="2862" y="1738"/>
                  </a:lnTo>
                  <a:lnTo>
                    <a:pt x="2862" y="1722"/>
                  </a:lnTo>
                  <a:lnTo>
                    <a:pt x="2862" y="1711"/>
                  </a:lnTo>
                  <a:cubicBezTo>
                    <a:pt x="2854" y="1495"/>
                    <a:pt x="2850" y="1281"/>
                    <a:pt x="2856" y="1076"/>
                  </a:cubicBezTo>
                  <a:cubicBezTo>
                    <a:pt x="2878" y="731"/>
                    <a:pt x="2898" y="398"/>
                    <a:pt x="2916" y="86"/>
                  </a:cubicBezTo>
                  <a:cubicBezTo>
                    <a:pt x="2733" y="67"/>
                    <a:pt x="2555" y="54"/>
                    <a:pt x="2387" y="40"/>
                  </a:cubicBezTo>
                  <a:cubicBezTo>
                    <a:pt x="2306" y="35"/>
                    <a:pt x="2228" y="30"/>
                    <a:pt x="2151" y="23"/>
                  </a:cubicBezTo>
                  <a:cubicBezTo>
                    <a:pt x="2114" y="21"/>
                    <a:pt x="2077" y="18"/>
                    <a:pt x="2041" y="17"/>
                  </a:cubicBezTo>
                  <a:cubicBezTo>
                    <a:pt x="2024" y="16"/>
                    <a:pt x="2005" y="14"/>
                    <a:pt x="1987" y="13"/>
                  </a:cubicBezTo>
                  <a:cubicBezTo>
                    <a:pt x="1974" y="13"/>
                    <a:pt x="1959" y="11"/>
                    <a:pt x="1946" y="11"/>
                  </a:cubicBezTo>
                  <a:cubicBezTo>
                    <a:pt x="1760" y="4"/>
                    <a:pt x="1592" y="1"/>
                    <a:pt x="14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3"/>
            <p:cNvSpPr/>
            <p:nvPr/>
          </p:nvSpPr>
          <p:spPr>
            <a:xfrm>
              <a:off x="4889950" y="4683375"/>
              <a:ext cx="97800" cy="95700"/>
            </a:xfrm>
            <a:custGeom>
              <a:avLst/>
              <a:gdLst/>
              <a:ahLst/>
              <a:cxnLst/>
              <a:rect l="l" t="t" r="r" b="b"/>
              <a:pathLst>
                <a:path w="3912" h="3828" extrusionOk="0">
                  <a:moveTo>
                    <a:pt x="1363" y="503"/>
                  </a:moveTo>
                  <a:cubicBezTo>
                    <a:pt x="1340" y="512"/>
                    <a:pt x="1316" y="520"/>
                    <a:pt x="1295" y="530"/>
                  </a:cubicBezTo>
                  <a:cubicBezTo>
                    <a:pt x="1289" y="524"/>
                    <a:pt x="1286" y="515"/>
                    <a:pt x="1281" y="509"/>
                  </a:cubicBezTo>
                  <a:cubicBezTo>
                    <a:pt x="1308" y="506"/>
                    <a:pt x="1336" y="503"/>
                    <a:pt x="1363" y="503"/>
                  </a:cubicBezTo>
                  <a:close/>
                  <a:moveTo>
                    <a:pt x="2275" y="653"/>
                  </a:moveTo>
                  <a:cubicBezTo>
                    <a:pt x="2321" y="653"/>
                    <a:pt x="2366" y="655"/>
                    <a:pt x="2411" y="659"/>
                  </a:cubicBezTo>
                  <a:cubicBezTo>
                    <a:pt x="2473" y="663"/>
                    <a:pt x="2532" y="671"/>
                    <a:pt x="2588" y="683"/>
                  </a:cubicBezTo>
                  <a:cubicBezTo>
                    <a:pt x="2618" y="688"/>
                    <a:pt x="2643" y="697"/>
                    <a:pt x="2672" y="703"/>
                  </a:cubicBezTo>
                  <a:cubicBezTo>
                    <a:pt x="2697" y="713"/>
                    <a:pt x="2726" y="719"/>
                    <a:pt x="2749" y="730"/>
                  </a:cubicBezTo>
                  <a:cubicBezTo>
                    <a:pt x="2851" y="767"/>
                    <a:pt x="2937" y="822"/>
                    <a:pt x="3006" y="885"/>
                  </a:cubicBezTo>
                  <a:cubicBezTo>
                    <a:pt x="3075" y="947"/>
                    <a:pt x="3124" y="1015"/>
                    <a:pt x="3152" y="1073"/>
                  </a:cubicBezTo>
                  <a:cubicBezTo>
                    <a:pt x="3220" y="1207"/>
                    <a:pt x="3248" y="1357"/>
                    <a:pt x="3247" y="1509"/>
                  </a:cubicBezTo>
                  <a:cubicBezTo>
                    <a:pt x="3247" y="1660"/>
                    <a:pt x="3216" y="1815"/>
                    <a:pt x="3172" y="1964"/>
                  </a:cubicBezTo>
                  <a:cubicBezTo>
                    <a:pt x="3125" y="2114"/>
                    <a:pt x="3065" y="2255"/>
                    <a:pt x="2996" y="2393"/>
                  </a:cubicBezTo>
                  <a:cubicBezTo>
                    <a:pt x="2979" y="2427"/>
                    <a:pt x="2962" y="2461"/>
                    <a:pt x="2944" y="2495"/>
                  </a:cubicBezTo>
                  <a:cubicBezTo>
                    <a:pt x="2935" y="2511"/>
                    <a:pt x="2926" y="2528"/>
                    <a:pt x="2917" y="2544"/>
                  </a:cubicBezTo>
                  <a:lnTo>
                    <a:pt x="2904" y="2570"/>
                  </a:lnTo>
                  <a:cubicBezTo>
                    <a:pt x="2900" y="2577"/>
                    <a:pt x="2898" y="2580"/>
                    <a:pt x="2894" y="2583"/>
                  </a:cubicBezTo>
                  <a:cubicBezTo>
                    <a:pt x="2889" y="2592"/>
                    <a:pt x="2883" y="2600"/>
                    <a:pt x="2877" y="2608"/>
                  </a:cubicBezTo>
                  <a:lnTo>
                    <a:pt x="2862" y="2625"/>
                  </a:lnTo>
                  <a:lnTo>
                    <a:pt x="2833" y="2654"/>
                  </a:lnTo>
                  <a:cubicBezTo>
                    <a:pt x="2824" y="2664"/>
                    <a:pt x="2814" y="2670"/>
                    <a:pt x="2804" y="2679"/>
                  </a:cubicBezTo>
                  <a:cubicBezTo>
                    <a:pt x="2801" y="2683"/>
                    <a:pt x="2796" y="2685"/>
                    <a:pt x="2791" y="2688"/>
                  </a:cubicBezTo>
                  <a:lnTo>
                    <a:pt x="2785" y="2691"/>
                  </a:lnTo>
                  <a:cubicBezTo>
                    <a:pt x="2783" y="2693"/>
                    <a:pt x="2781" y="2695"/>
                    <a:pt x="2779" y="2695"/>
                  </a:cubicBezTo>
                  <a:cubicBezTo>
                    <a:pt x="2778" y="2695"/>
                    <a:pt x="2778" y="2694"/>
                    <a:pt x="2776" y="2694"/>
                  </a:cubicBezTo>
                  <a:cubicBezTo>
                    <a:pt x="2747" y="2683"/>
                    <a:pt x="2721" y="2673"/>
                    <a:pt x="2699" y="2662"/>
                  </a:cubicBezTo>
                  <a:cubicBezTo>
                    <a:pt x="2688" y="2657"/>
                    <a:pt x="2677" y="2653"/>
                    <a:pt x="2668" y="2647"/>
                  </a:cubicBezTo>
                  <a:lnTo>
                    <a:pt x="2654" y="2641"/>
                  </a:lnTo>
                  <a:lnTo>
                    <a:pt x="2647" y="2637"/>
                  </a:lnTo>
                  <a:lnTo>
                    <a:pt x="2645" y="2636"/>
                  </a:lnTo>
                  <a:lnTo>
                    <a:pt x="2643" y="2635"/>
                  </a:lnTo>
                  <a:cubicBezTo>
                    <a:pt x="2643" y="2635"/>
                    <a:pt x="2640" y="2635"/>
                    <a:pt x="2638" y="2632"/>
                  </a:cubicBezTo>
                  <a:cubicBezTo>
                    <a:pt x="2567" y="2624"/>
                    <a:pt x="2497" y="2614"/>
                    <a:pt x="2427" y="2604"/>
                  </a:cubicBezTo>
                  <a:cubicBezTo>
                    <a:pt x="2151" y="2568"/>
                    <a:pt x="1890" y="2541"/>
                    <a:pt x="1646" y="2530"/>
                  </a:cubicBezTo>
                  <a:cubicBezTo>
                    <a:pt x="1558" y="2527"/>
                    <a:pt x="1474" y="2524"/>
                    <a:pt x="1390" y="2520"/>
                  </a:cubicBezTo>
                  <a:cubicBezTo>
                    <a:pt x="1384" y="2517"/>
                    <a:pt x="1380" y="2514"/>
                    <a:pt x="1375" y="2512"/>
                  </a:cubicBezTo>
                  <a:cubicBezTo>
                    <a:pt x="1368" y="2507"/>
                    <a:pt x="1364" y="2502"/>
                    <a:pt x="1363" y="2498"/>
                  </a:cubicBezTo>
                  <a:cubicBezTo>
                    <a:pt x="1368" y="2487"/>
                    <a:pt x="1372" y="2481"/>
                    <a:pt x="1375" y="2477"/>
                  </a:cubicBezTo>
                  <a:cubicBezTo>
                    <a:pt x="1378" y="2474"/>
                    <a:pt x="1380" y="2473"/>
                    <a:pt x="1381" y="2473"/>
                  </a:cubicBezTo>
                  <a:cubicBezTo>
                    <a:pt x="1381" y="2474"/>
                    <a:pt x="1381" y="2474"/>
                    <a:pt x="1381" y="2474"/>
                  </a:cubicBezTo>
                  <a:cubicBezTo>
                    <a:pt x="1381" y="2474"/>
                    <a:pt x="1383" y="2452"/>
                    <a:pt x="1384" y="2439"/>
                  </a:cubicBezTo>
                  <a:cubicBezTo>
                    <a:pt x="1385" y="2422"/>
                    <a:pt x="1385" y="2406"/>
                    <a:pt x="1386" y="2390"/>
                  </a:cubicBezTo>
                  <a:cubicBezTo>
                    <a:pt x="1388" y="2356"/>
                    <a:pt x="1390" y="2324"/>
                    <a:pt x="1392" y="2292"/>
                  </a:cubicBezTo>
                  <a:cubicBezTo>
                    <a:pt x="1406" y="2035"/>
                    <a:pt x="1415" y="1814"/>
                    <a:pt x="1421" y="1620"/>
                  </a:cubicBezTo>
                  <a:cubicBezTo>
                    <a:pt x="1429" y="1239"/>
                    <a:pt x="1418" y="973"/>
                    <a:pt x="1384" y="787"/>
                  </a:cubicBezTo>
                  <a:cubicBezTo>
                    <a:pt x="1563" y="746"/>
                    <a:pt x="1793" y="692"/>
                    <a:pt x="2033" y="668"/>
                  </a:cubicBezTo>
                  <a:cubicBezTo>
                    <a:pt x="2113" y="659"/>
                    <a:pt x="2194" y="653"/>
                    <a:pt x="2275" y="653"/>
                  </a:cubicBezTo>
                  <a:close/>
                  <a:moveTo>
                    <a:pt x="2077" y="1"/>
                  </a:moveTo>
                  <a:cubicBezTo>
                    <a:pt x="2020" y="1"/>
                    <a:pt x="1965" y="2"/>
                    <a:pt x="1913" y="5"/>
                  </a:cubicBezTo>
                  <a:cubicBezTo>
                    <a:pt x="1589" y="24"/>
                    <a:pt x="1339" y="78"/>
                    <a:pt x="1169" y="126"/>
                  </a:cubicBezTo>
                  <a:cubicBezTo>
                    <a:pt x="998" y="175"/>
                    <a:pt x="908" y="220"/>
                    <a:pt x="914" y="252"/>
                  </a:cubicBezTo>
                  <a:cubicBezTo>
                    <a:pt x="919" y="292"/>
                    <a:pt x="927" y="325"/>
                    <a:pt x="935" y="353"/>
                  </a:cubicBezTo>
                  <a:cubicBezTo>
                    <a:pt x="896" y="349"/>
                    <a:pt x="854" y="347"/>
                    <a:pt x="810" y="345"/>
                  </a:cubicBezTo>
                  <a:cubicBezTo>
                    <a:pt x="808" y="345"/>
                    <a:pt x="806" y="345"/>
                    <a:pt x="803" y="345"/>
                  </a:cubicBezTo>
                  <a:cubicBezTo>
                    <a:pt x="615" y="345"/>
                    <a:pt x="449" y="643"/>
                    <a:pt x="316" y="1135"/>
                  </a:cubicBezTo>
                  <a:cubicBezTo>
                    <a:pt x="247" y="1384"/>
                    <a:pt x="191" y="1684"/>
                    <a:pt x="140" y="2018"/>
                  </a:cubicBezTo>
                  <a:cubicBezTo>
                    <a:pt x="128" y="2102"/>
                    <a:pt x="116" y="2189"/>
                    <a:pt x="106" y="2276"/>
                  </a:cubicBezTo>
                  <a:cubicBezTo>
                    <a:pt x="100" y="2320"/>
                    <a:pt x="95" y="2365"/>
                    <a:pt x="90" y="2410"/>
                  </a:cubicBezTo>
                  <a:lnTo>
                    <a:pt x="88" y="2427"/>
                  </a:lnTo>
                  <a:lnTo>
                    <a:pt x="85" y="2458"/>
                  </a:lnTo>
                  <a:cubicBezTo>
                    <a:pt x="84" y="2480"/>
                    <a:pt x="82" y="2502"/>
                    <a:pt x="80" y="2524"/>
                  </a:cubicBezTo>
                  <a:cubicBezTo>
                    <a:pt x="77" y="2568"/>
                    <a:pt x="73" y="2613"/>
                    <a:pt x="70" y="2658"/>
                  </a:cubicBezTo>
                  <a:cubicBezTo>
                    <a:pt x="44" y="3019"/>
                    <a:pt x="22" y="3404"/>
                    <a:pt x="0" y="3803"/>
                  </a:cubicBezTo>
                  <a:cubicBezTo>
                    <a:pt x="408" y="3814"/>
                    <a:pt x="838" y="3823"/>
                    <a:pt x="1278" y="3827"/>
                  </a:cubicBezTo>
                  <a:cubicBezTo>
                    <a:pt x="1328" y="3827"/>
                    <a:pt x="1381" y="3827"/>
                    <a:pt x="1432" y="3828"/>
                  </a:cubicBezTo>
                  <a:cubicBezTo>
                    <a:pt x="1467" y="3828"/>
                    <a:pt x="1502" y="3827"/>
                    <a:pt x="1537" y="3827"/>
                  </a:cubicBezTo>
                  <a:cubicBezTo>
                    <a:pt x="1606" y="3825"/>
                    <a:pt x="1677" y="3824"/>
                    <a:pt x="1747" y="3820"/>
                  </a:cubicBezTo>
                  <a:cubicBezTo>
                    <a:pt x="1889" y="3815"/>
                    <a:pt x="2032" y="3805"/>
                    <a:pt x="2176" y="3794"/>
                  </a:cubicBezTo>
                  <a:cubicBezTo>
                    <a:pt x="2320" y="3783"/>
                    <a:pt x="2465" y="3768"/>
                    <a:pt x="2610" y="3753"/>
                  </a:cubicBezTo>
                  <a:lnTo>
                    <a:pt x="2623" y="3752"/>
                  </a:lnTo>
                  <a:lnTo>
                    <a:pt x="2630" y="3750"/>
                  </a:lnTo>
                  <a:lnTo>
                    <a:pt x="2641" y="3750"/>
                  </a:lnTo>
                  <a:lnTo>
                    <a:pt x="2691" y="3747"/>
                  </a:lnTo>
                  <a:lnTo>
                    <a:pt x="2792" y="3742"/>
                  </a:lnTo>
                  <a:lnTo>
                    <a:pt x="2991" y="3731"/>
                  </a:lnTo>
                  <a:cubicBezTo>
                    <a:pt x="3121" y="3723"/>
                    <a:pt x="3248" y="3711"/>
                    <a:pt x="3371" y="3701"/>
                  </a:cubicBezTo>
                  <a:lnTo>
                    <a:pt x="3416" y="3698"/>
                  </a:lnTo>
                  <a:lnTo>
                    <a:pt x="3428" y="3696"/>
                  </a:lnTo>
                  <a:cubicBezTo>
                    <a:pt x="3430" y="3693"/>
                    <a:pt x="3432" y="3688"/>
                    <a:pt x="3434" y="3684"/>
                  </a:cubicBezTo>
                  <a:lnTo>
                    <a:pt x="3443" y="3660"/>
                  </a:lnTo>
                  <a:lnTo>
                    <a:pt x="3480" y="3566"/>
                  </a:lnTo>
                  <a:lnTo>
                    <a:pt x="3550" y="3381"/>
                  </a:lnTo>
                  <a:cubicBezTo>
                    <a:pt x="3597" y="3260"/>
                    <a:pt x="3640" y="3139"/>
                    <a:pt x="3680" y="3021"/>
                  </a:cubicBezTo>
                  <a:lnTo>
                    <a:pt x="3707" y="2940"/>
                  </a:lnTo>
                  <a:lnTo>
                    <a:pt x="3721" y="2899"/>
                  </a:lnTo>
                  <a:lnTo>
                    <a:pt x="3728" y="2870"/>
                  </a:lnTo>
                  <a:cubicBezTo>
                    <a:pt x="3738" y="2832"/>
                    <a:pt x="3748" y="2792"/>
                    <a:pt x="3758" y="2755"/>
                  </a:cubicBezTo>
                  <a:cubicBezTo>
                    <a:pt x="3776" y="2679"/>
                    <a:pt x="3794" y="2601"/>
                    <a:pt x="3810" y="2523"/>
                  </a:cubicBezTo>
                  <a:cubicBezTo>
                    <a:pt x="3873" y="2211"/>
                    <a:pt x="3912" y="1887"/>
                    <a:pt x="3890" y="1557"/>
                  </a:cubicBezTo>
                  <a:cubicBezTo>
                    <a:pt x="3882" y="1416"/>
                    <a:pt x="3857" y="1276"/>
                    <a:pt x="3815" y="1140"/>
                  </a:cubicBezTo>
                  <a:cubicBezTo>
                    <a:pt x="3774" y="1004"/>
                    <a:pt x="3716" y="873"/>
                    <a:pt x="3642" y="757"/>
                  </a:cubicBezTo>
                  <a:cubicBezTo>
                    <a:pt x="3568" y="641"/>
                    <a:pt x="3482" y="537"/>
                    <a:pt x="3387" y="448"/>
                  </a:cubicBezTo>
                  <a:cubicBezTo>
                    <a:pt x="3292" y="359"/>
                    <a:pt x="3187" y="286"/>
                    <a:pt x="3079" y="228"/>
                  </a:cubicBezTo>
                  <a:cubicBezTo>
                    <a:pt x="2866" y="111"/>
                    <a:pt x="2649" y="56"/>
                    <a:pt x="2453" y="26"/>
                  </a:cubicBezTo>
                  <a:cubicBezTo>
                    <a:pt x="2320" y="7"/>
                    <a:pt x="2194" y="1"/>
                    <a:pt x="20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3"/>
            <p:cNvSpPr/>
            <p:nvPr/>
          </p:nvSpPr>
          <p:spPr>
            <a:xfrm>
              <a:off x="5009425" y="4714950"/>
              <a:ext cx="114000" cy="83850"/>
            </a:xfrm>
            <a:custGeom>
              <a:avLst/>
              <a:gdLst/>
              <a:ahLst/>
              <a:cxnLst/>
              <a:rect l="l" t="t" r="r" b="b"/>
              <a:pathLst>
                <a:path w="4560" h="3354" extrusionOk="0">
                  <a:moveTo>
                    <a:pt x="1455" y="649"/>
                  </a:moveTo>
                  <a:lnTo>
                    <a:pt x="1455" y="649"/>
                  </a:lnTo>
                  <a:cubicBezTo>
                    <a:pt x="1349" y="702"/>
                    <a:pt x="1263" y="767"/>
                    <a:pt x="1216" y="841"/>
                  </a:cubicBezTo>
                  <a:cubicBezTo>
                    <a:pt x="1212" y="825"/>
                    <a:pt x="1208" y="810"/>
                    <a:pt x="1203" y="793"/>
                  </a:cubicBezTo>
                  <a:cubicBezTo>
                    <a:pt x="1192" y="760"/>
                    <a:pt x="1178" y="726"/>
                    <a:pt x="1161" y="689"/>
                  </a:cubicBezTo>
                  <a:lnTo>
                    <a:pt x="1161" y="689"/>
                  </a:lnTo>
                  <a:cubicBezTo>
                    <a:pt x="1173" y="691"/>
                    <a:pt x="1186" y="692"/>
                    <a:pt x="1199" y="692"/>
                  </a:cubicBezTo>
                  <a:cubicBezTo>
                    <a:pt x="1273" y="692"/>
                    <a:pt x="1360" y="665"/>
                    <a:pt x="1455" y="649"/>
                  </a:cubicBezTo>
                  <a:close/>
                  <a:moveTo>
                    <a:pt x="2763" y="617"/>
                  </a:moveTo>
                  <a:cubicBezTo>
                    <a:pt x="2810" y="617"/>
                    <a:pt x="2856" y="619"/>
                    <a:pt x="2900" y="624"/>
                  </a:cubicBezTo>
                  <a:cubicBezTo>
                    <a:pt x="3015" y="634"/>
                    <a:pt x="3122" y="658"/>
                    <a:pt x="3214" y="695"/>
                  </a:cubicBezTo>
                  <a:cubicBezTo>
                    <a:pt x="3304" y="729"/>
                    <a:pt x="3380" y="775"/>
                    <a:pt x="3429" y="815"/>
                  </a:cubicBezTo>
                  <a:cubicBezTo>
                    <a:pt x="3567" y="932"/>
                    <a:pt x="3669" y="1089"/>
                    <a:pt x="3727" y="1254"/>
                  </a:cubicBezTo>
                  <a:cubicBezTo>
                    <a:pt x="3785" y="1421"/>
                    <a:pt x="3802" y="1594"/>
                    <a:pt x="3786" y="1753"/>
                  </a:cubicBezTo>
                  <a:cubicBezTo>
                    <a:pt x="3785" y="1773"/>
                    <a:pt x="3781" y="1792"/>
                    <a:pt x="3778" y="1812"/>
                  </a:cubicBezTo>
                  <a:cubicBezTo>
                    <a:pt x="3777" y="1822"/>
                    <a:pt x="3776" y="1830"/>
                    <a:pt x="3772" y="1840"/>
                  </a:cubicBezTo>
                  <a:lnTo>
                    <a:pt x="3770" y="1855"/>
                  </a:lnTo>
                  <a:cubicBezTo>
                    <a:pt x="3769" y="1860"/>
                    <a:pt x="3769" y="1861"/>
                    <a:pt x="3767" y="1865"/>
                  </a:cubicBezTo>
                  <a:cubicBezTo>
                    <a:pt x="3761" y="1887"/>
                    <a:pt x="3752" y="1908"/>
                    <a:pt x="3743" y="1926"/>
                  </a:cubicBezTo>
                  <a:cubicBezTo>
                    <a:pt x="3726" y="1963"/>
                    <a:pt x="3705" y="1996"/>
                    <a:pt x="3681" y="2021"/>
                  </a:cubicBezTo>
                  <a:cubicBezTo>
                    <a:pt x="3658" y="2047"/>
                    <a:pt x="3635" y="2064"/>
                    <a:pt x="3611" y="2076"/>
                  </a:cubicBezTo>
                  <a:cubicBezTo>
                    <a:pt x="3599" y="2082"/>
                    <a:pt x="3588" y="2087"/>
                    <a:pt x="3577" y="2088"/>
                  </a:cubicBezTo>
                  <a:cubicBezTo>
                    <a:pt x="3562" y="2075"/>
                    <a:pt x="3547" y="2063"/>
                    <a:pt x="3534" y="2050"/>
                  </a:cubicBezTo>
                  <a:cubicBezTo>
                    <a:pt x="3515" y="2034"/>
                    <a:pt x="3497" y="2021"/>
                    <a:pt x="3481" y="2011"/>
                  </a:cubicBezTo>
                  <a:cubicBezTo>
                    <a:pt x="3466" y="1999"/>
                    <a:pt x="3454" y="1989"/>
                    <a:pt x="3439" y="1980"/>
                  </a:cubicBezTo>
                  <a:lnTo>
                    <a:pt x="3434" y="1975"/>
                  </a:lnTo>
                  <a:lnTo>
                    <a:pt x="3433" y="1974"/>
                  </a:lnTo>
                  <a:lnTo>
                    <a:pt x="3426" y="1973"/>
                  </a:lnTo>
                  <a:lnTo>
                    <a:pt x="3412" y="1970"/>
                  </a:lnTo>
                  <a:cubicBezTo>
                    <a:pt x="3395" y="1967"/>
                    <a:pt x="3376" y="1962"/>
                    <a:pt x="3359" y="1959"/>
                  </a:cubicBezTo>
                  <a:cubicBezTo>
                    <a:pt x="3322" y="1952"/>
                    <a:pt x="3289" y="1946"/>
                    <a:pt x="3255" y="1941"/>
                  </a:cubicBezTo>
                  <a:cubicBezTo>
                    <a:pt x="3219" y="1934"/>
                    <a:pt x="3186" y="1930"/>
                    <a:pt x="3154" y="1926"/>
                  </a:cubicBezTo>
                  <a:cubicBezTo>
                    <a:pt x="3120" y="1922"/>
                    <a:pt x="3088" y="1918"/>
                    <a:pt x="3056" y="1915"/>
                  </a:cubicBezTo>
                  <a:cubicBezTo>
                    <a:pt x="2928" y="1903"/>
                    <a:pt x="2810" y="1899"/>
                    <a:pt x="2700" y="1899"/>
                  </a:cubicBezTo>
                  <a:cubicBezTo>
                    <a:pt x="2590" y="1899"/>
                    <a:pt x="2489" y="1902"/>
                    <a:pt x="2394" y="1908"/>
                  </a:cubicBezTo>
                  <a:cubicBezTo>
                    <a:pt x="2254" y="1916"/>
                    <a:pt x="2128" y="1921"/>
                    <a:pt x="2017" y="1921"/>
                  </a:cubicBezTo>
                  <a:cubicBezTo>
                    <a:pt x="1956" y="1921"/>
                    <a:pt x="1900" y="1920"/>
                    <a:pt x="1847" y="1916"/>
                  </a:cubicBezTo>
                  <a:cubicBezTo>
                    <a:pt x="1699" y="1908"/>
                    <a:pt x="1588" y="1883"/>
                    <a:pt x="1510" y="1850"/>
                  </a:cubicBezTo>
                  <a:cubicBezTo>
                    <a:pt x="1500" y="1845"/>
                    <a:pt x="1490" y="1841"/>
                    <a:pt x="1480" y="1838"/>
                  </a:cubicBezTo>
                  <a:cubicBezTo>
                    <a:pt x="1471" y="1832"/>
                    <a:pt x="1463" y="1828"/>
                    <a:pt x="1453" y="1824"/>
                  </a:cubicBezTo>
                  <a:cubicBezTo>
                    <a:pt x="1444" y="1819"/>
                    <a:pt x="1437" y="1814"/>
                    <a:pt x="1429" y="1809"/>
                  </a:cubicBezTo>
                  <a:cubicBezTo>
                    <a:pt x="1421" y="1806"/>
                    <a:pt x="1412" y="1800"/>
                    <a:pt x="1408" y="1796"/>
                  </a:cubicBezTo>
                  <a:cubicBezTo>
                    <a:pt x="1388" y="1782"/>
                    <a:pt x="1370" y="1765"/>
                    <a:pt x="1353" y="1748"/>
                  </a:cubicBezTo>
                  <a:cubicBezTo>
                    <a:pt x="1344" y="1739"/>
                    <a:pt x="1337" y="1727"/>
                    <a:pt x="1328" y="1720"/>
                  </a:cubicBezTo>
                  <a:cubicBezTo>
                    <a:pt x="1322" y="1707"/>
                    <a:pt x="1312" y="1699"/>
                    <a:pt x="1307" y="1685"/>
                  </a:cubicBezTo>
                  <a:cubicBezTo>
                    <a:pt x="1292" y="1664"/>
                    <a:pt x="1280" y="1637"/>
                    <a:pt x="1269" y="1612"/>
                  </a:cubicBezTo>
                  <a:cubicBezTo>
                    <a:pt x="1248" y="1560"/>
                    <a:pt x="1232" y="1505"/>
                    <a:pt x="1223" y="1451"/>
                  </a:cubicBezTo>
                  <a:cubicBezTo>
                    <a:pt x="1214" y="1397"/>
                    <a:pt x="1210" y="1346"/>
                    <a:pt x="1210" y="1301"/>
                  </a:cubicBezTo>
                  <a:cubicBezTo>
                    <a:pt x="1210" y="1254"/>
                    <a:pt x="1214" y="1213"/>
                    <a:pt x="1218" y="1177"/>
                  </a:cubicBezTo>
                  <a:cubicBezTo>
                    <a:pt x="1221" y="1141"/>
                    <a:pt x="1224" y="1108"/>
                    <a:pt x="1227" y="1080"/>
                  </a:cubicBezTo>
                  <a:cubicBezTo>
                    <a:pt x="1231" y="1057"/>
                    <a:pt x="1232" y="1037"/>
                    <a:pt x="1233" y="1017"/>
                  </a:cubicBezTo>
                  <a:cubicBezTo>
                    <a:pt x="1284" y="1007"/>
                    <a:pt x="1371" y="978"/>
                    <a:pt x="1483" y="936"/>
                  </a:cubicBezTo>
                  <a:cubicBezTo>
                    <a:pt x="1659" y="874"/>
                    <a:pt x="1896" y="782"/>
                    <a:pt x="2147" y="712"/>
                  </a:cubicBezTo>
                  <a:cubicBezTo>
                    <a:pt x="2273" y="678"/>
                    <a:pt x="2402" y="649"/>
                    <a:pt x="2531" y="632"/>
                  </a:cubicBezTo>
                  <a:cubicBezTo>
                    <a:pt x="2609" y="623"/>
                    <a:pt x="2687" y="617"/>
                    <a:pt x="2763" y="617"/>
                  </a:cubicBezTo>
                  <a:close/>
                  <a:moveTo>
                    <a:pt x="2608" y="1"/>
                  </a:moveTo>
                  <a:cubicBezTo>
                    <a:pt x="2551" y="1"/>
                    <a:pt x="2495" y="3"/>
                    <a:pt x="2441" y="6"/>
                  </a:cubicBezTo>
                  <a:cubicBezTo>
                    <a:pt x="2250" y="16"/>
                    <a:pt x="2075" y="45"/>
                    <a:pt x="1920" y="78"/>
                  </a:cubicBezTo>
                  <a:cubicBezTo>
                    <a:pt x="1611" y="145"/>
                    <a:pt x="1375" y="231"/>
                    <a:pt x="1215" y="298"/>
                  </a:cubicBezTo>
                  <a:cubicBezTo>
                    <a:pt x="1103" y="346"/>
                    <a:pt x="1029" y="386"/>
                    <a:pt x="997" y="418"/>
                  </a:cubicBezTo>
                  <a:cubicBezTo>
                    <a:pt x="966" y="375"/>
                    <a:pt x="918" y="348"/>
                    <a:pt x="846" y="342"/>
                  </a:cubicBezTo>
                  <a:cubicBezTo>
                    <a:pt x="841" y="342"/>
                    <a:pt x="836" y="342"/>
                    <a:pt x="831" y="342"/>
                  </a:cubicBezTo>
                  <a:cubicBezTo>
                    <a:pt x="764" y="342"/>
                    <a:pt x="676" y="363"/>
                    <a:pt x="581" y="418"/>
                  </a:cubicBezTo>
                  <a:cubicBezTo>
                    <a:pt x="479" y="476"/>
                    <a:pt x="367" y="573"/>
                    <a:pt x="270" y="711"/>
                  </a:cubicBezTo>
                  <a:cubicBezTo>
                    <a:pt x="224" y="780"/>
                    <a:pt x="178" y="858"/>
                    <a:pt x="140" y="946"/>
                  </a:cubicBezTo>
                  <a:cubicBezTo>
                    <a:pt x="104" y="1033"/>
                    <a:pt x="72" y="1130"/>
                    <a:pt x="50" y="1233"/>
                  </a:cubicBezTo>
                  <a:cubicBezTo>
                    <a:pt x="8" y="1441"/>
                    <a:pt x="1" y="1680"/>
                    <a:pt x="60" y="1936"/>
                  </a:cubicBezTo>
                  <a:cubicBezTo>
                    <a:pt x="90" y="2062"/>
                    <a:pt x="135" y="2194"/>
                    <a:pt x="203" y="2325"/>
                  </a:cubicBezTo>
                  <a:cubicBezTo>
                    <a:pt x="269" y="2458"/>
                    <a:pt x="361" y="2588"/>
                    <a:pt x="476" y="2706"/>
                  </a:cubicBezTo>
                  <a:cubicBezTo>
                    <a:pt x="505" y="2736"/>
                    <a:pt x="537" y="2764"/>
                    <a:pt x="567" y="2792"/>
                  </a:cubicBezTo>
                  <a:cubicBezTo>
                    <a:pt x="599" y="2820"/>
                    <a:pt x="633" y="2845"/>
                    <a:pt x="668" y="2872"/>
                  </a:cubicBezTo>
                  <a:cubicBezTo>
                    <a:pt x="703" y="2897"/>
                    <a:pt x="741" y="2922"/>
                    <a:pt x="776" y="2945"/>
                  </a:cubicBezTo>
                  <a:cubicBezTo>
                    <a:pt x="812" y="2965"/>
                    <a:pt x="847" y="2985"/>
                    <a:pt x="882" y="3004"/>
                  </a:cubicBezTo>
                  <a:cubicBezTo>
                    <a:pt x="1026" y="3080"/>
                    <a:pt x="1179" y="3134"/>
                    <a:pt x="1332" y="3169"/>
                  </a:cubicBezTo>
                  <a:cubicBezTo>
                    <a:pt x="1483" y="3205"/>
                    <a:pt x="1634" y="3222"/>
                    <a:pt x="1775" y="3231"/>
                  </a:cubicBezTo>
                  <a:cubicBezTo>
                    <a:pt x="1832" y="3234"/>
                    <a:pt x="1888" y="3235"/>
                    <a:pt x="1942" y="3235"/>
                  </a:cubicBezTo>
                  <a:cubicBezTo>
                    <a:pt x="2025" y="3235"/>
                    <a:pt x="2106" y="3232"/>
                    <a:pt x="2186" y="3227"/>
                  </a:cubicBezTo>
                  <a:cubicBezTo>
                    <a:pt x="2473" y="3210"/>
                    <a:pt x="2730" y="3162"/>
                    <a:pt x="2956" y="3131"/>
                  </a:cubicBezTo>
                  <a:cubicBezTo>
                    <a:pt x="3069" y="3117"/>
                    <a:pt x="3174" y="3104"/>
                    <a:pt x="3267" y="3101"/>
                  </a:cubicBezTo>
                  <a:lnTo>
                    <a:pt x="3285" y="3101"/>
                  </a:lnTo>
                  <a:lnTo>
                    <a:pt x="3290" y="3102"/>
                  </a:lnTo>
                  <a:lnTo>
                    <a:pt x="3337" y="3110"/>
                  </a:lnTo>
                  <a:lnTo>
                    <a:pt x="3430" y="3125"/>
                  </a:lnTo>
                  <a:cubicBezTo>
                    <a:pt x="3438" y="3125"/>
                    <a:pt x="3446" y="3129"/>
                    <a:pt x="3454" y="3131"/>
                  </a:cubicBezTo>
                  <a:lnTo>
                    <a:pt x="3478" y="3141"/>
                  </a:lnTo>
                  <a:lnTo>
                    <a:pt x="3526" y="3158"/>
                  </a:lnTo>
                  <a:cubicBezTo>
                    <a:pt x="3559" y="3171"/>
                    <a:pt x="3590" y="3182"/>
                    <a:pt x="3623" y="3195"/>
                  </a:cubicBezTo>
                  <a:cubicBezTo>
                    <a:pt x="3752" y="3247"/>
                    <a:pt x="3881" y="3300"/>
                    <a:pt x="4010" y="3354"/>
                  </a:cubicBezTo>
                  <a:lnTo>
                    <a:pt x="4039" y="3316"/>
                  </a:lnTo>
                  <a:lnTo>
                    <a:pt x="4062" y="3284"/>
                  </a:lnTo>
                  <a:lnTo>
                    <a:pt x="4106" y="3227"/>
                  </a:lnTo>
                  <a:lnTo>
                    <a:pt x="4117" y="3214"/>
                  </a:lnTo>
                  <a:cubicBezTo>
                    <a:pt x="4119" y="3212"/>
                    <a:pt x="4121" y="3208"/>
                    <a:pt x="4123" y="3204"/>
                  </a:cubicBezTo>
                  <a:lnTo>
                    <a:pt x="4130" y="3193"/>
                  </a:lnTo>
                  <a:lnTo>
                    <a:pt x="4155" y="3152"/>
                  </a:lnTo>
                  <a:lnTo>
                    <a:pt x="4205" y="3069"/>
                  </a:lnTo>
                  <a:cubicBezTo>
                    <a:pt x="4270" y="2958"/>
                    <a:pt x="4330" y="2855"/>
                    <a:pt x="4383" y="2742"/>
                  </a:cubicBezTo>
                  <a:cubicBezTo>
                    <a:pt x="4394" y="2714"/>
                    <a:pt x="4407" y="2687"/>
                    <a:pt x="4418" y="2657"/>
                  </a:cubicBezTo>
                  <a:lnTo>
                    <a:pt x="4450" y="2570"/>
                  </a:lnTo>
                  <a:cubicBezTo>
                    <a:pt x="4461" y="2540"/>
                    <a:pt x="4470" y="2510"/>
                    <a:pt x="4477" y="2480"/>
                  </a:cubicBezTo>
                  <a:cubicBezTo>
                    <a:pt x="4481" y="2465"/>
                    <a:pt x="4487" y="2451"/>
                    <a:pt x="4491" y="2436"/>
                  </a:cubicBezTo>
                  <a:lnTo>
                    <a:pt x="4502" y="2391"/>
                  </a:lnTo>
                  <a:cubicBezTo>
                    <a:pt x="4518" y="2330"/>
                    <a:pt x="4525" y="2269"/>
                    <a:pt x="4536" y="2208"/>
                  </a:cubicBezTo>
                  <a:cubicBezTo>
                    <a:pt x="4544" y="2146"/>
                    <a:pt x="4551" y="2084"/>
                    <a:pt x="4551" y="2024"/>
                  </a:cubicBezTo>
                  <a:cubicBezTo>
                    <a:pt x="4560" y="1889"/>
                    <a:pt x="4549" y="1812"/>
                    <a:pt x="4538" y="1716"/>
                  </a:cubicBezTo>
                  <a:cubicBezTo>
                    <a:pt x="4528" y="1625"/>
                    <a:pt x="4509" y="1535"/>
                    <a:pt x="4487" y="1447"/>
                  </a:cubicBezTo>
                  <a:cubicBezTo>
                    <a:pt x="4465" y="1359"/>
                    <a:pt x="4437" y="1273"/>
                    <a:pt x="4405" y="1191"/>
                  </a:cubicBezTo>
                  <a:cubicBezTo>
                    <a:pt x="4373" y="1108"/>
                    <a:pt x="4336" y="1029"/>
                    <a:pt x="4294" y="950"/>
                  </a:cubicBezTo>
                  <a:cubicBezTo>
                    <a:pt x="4228" y="826"/>
                    <a:pt x="4147" y="709"/>
                    <a:pt x="4056" y="605"/>
                  </a:cubicBezTo>
                  <a:cubicBezTo>
                    <a:pt x="3964" y="500"/>
                    <a:pt x="3859" y="409"/>
                    <a:pt x="3749" y="332"/>
                  </a:cubicBezTo>
                  <a:cubicBezTo>
                    <a:pt x="3531" y="183"/>
                    <a:pt x="3294" y="93"/>
                    <a:pt x="3070" y="47"/>
                  </a:cubicBezTo>
                  <a:cubicBezTo>
                    <a:pt x="2909" y="14"/>
                    <a:pt x="2754" y="1"/>
                    <a:pt x="2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3"/>
            <p:cNvSpPr/>
            <p:nvPr/>
          </p:nvSpPr>
          <p:spPr>
            <a:xfrm>
              <a:off x="5128375" y="4722400"/>
              <a:ext cx="96150" cy="84275"/>
            </a:xfrm>
            <a:custGeom>
              <a:avLst/>
              <a:gdLst/>
              <a:ahLst/>
              <a:cxnLst/>
              <a:rect l="l" t="t" r="r" b="b"/>
              <a:pathLst>
                <a:path w="3846" h="3371" extrusionOk="0">
                  <a:moveTo>
                    <a:pt x="3077" y="622"/>
                  </a:moveTo>
                  <a:cubicBezTo>
                    <a:pt x="3084" y="660"/>
                    <a:pt x="3086" y="698"/>
                    <a:pt x="3085" y="731"/>
                  </a:cubicBezTo>
                  <a:cubicBezTo>
                    <a:pt x="3084" y="783"/>
                    <a:pt x="3083" y="834"/>
                    <a:pt x="3078" y="886"/>
                  </a:cubicBezTo>
                  <a:cubicBezTo>
                    <a:pt x="3077" y="911"/>
                    <a:pt x="3074" y="935"/>
                    <a:pt x="3073" y="961"/>
                  </a:cubicBezTo>
                  <a:lnTo>
                    <a:pt x="3064" y="1085"/>
                  </a:lnTo>
                  <a:cubicBezTo>
                    <a:pt x="3052" y="1255"/>
                    <a:pt x="3037" y="1418"/>
                    <a:pt x="3019" y="1577"/>
                  </a:cubicBezTo>
                  <a:cubicBezTo>
                    <a:pt x="3002" y="1736"/>
                    <a:pt x="2982" y="1891"/>
                    <a:pt x="2959" y="2042"/>
                  </a:cubicBezTo>
                  <a:lnTo>
                    <a:pt x="2956" y="2058"/>
                  </a:lnTo>
                  <a:lnTo>
                    <a:pt x="2955" y="2064"/>
                  </a:lnTo>
                  <a:cubicBezTo>
                    <a:pt x="2955" y="2067"/>
                    <a:pt x="2955" y="2067"/>
                    <a:pt x="2954" y="2068"/>
                  </a:cubicBezTo>
                  <a:lnTo>
                    <a:pt x="2949" y="2080"/>
                  </a:lnTo>
                  <a:lnTo>
                    <a:pt x="2941" y="2104"/>
                  </a:lnTo>
                  <a:cubicBezTo>
                    <a:pt x="2935" y="2118"/>
                    <a:pt x="2930" y="2132"/>
                    <a:pt x="2925" y="2145"/>
                  </a:cubicBezTo>
                  <a:cubicBezTo>
                    <a:pt x="2914" y="2170"/>
                    <a:pt x="2903" y="2193"/>
                    <a:pt x="2895" y="2211"/>
                  </a:cubicBezTo>
                  <a:cubicBezTo>
                    <a:pt x="2884" y="2229"/>
                    <a:pt x="2873" y="2244"/>
                    <a:pt x="2863" y="2255"/>
                  </a:cubicBezTo>
                  <a:lnTo>
                    <a:pt x="2859" y="2259"/>
                  </a:lnTo>
                  <a:lnTo>
                    <a:pt x="2848" y="2255"/>
                  </a:lnTo>
                  <a:lnTo>
                    <a:pt x="2827" y="2249"/>
                  </a:lnTo>
                  <a:cubicBezTo>
                    <a:pt x="2814" y="2244"/>
                    <a:pt x="2800" y="2239"/>
                    <a:pt x="2788" y="2235"/>
                  </a:cubicBezTo>
                  <a:cubicBezTo>
                    <a:pt x="2739" y="2217"/>
                    <a:pt x="2703" y="2197"/>
                    <a:pt x="2680" y="2181"/>
                  </a:cubicBezTo>
                  <a:cubicBezTo>
                    <a:pt x="2672" y="2177"/>
                    <a:pt x="2667" y="2174"/>
                    <a:pt x="2661" y="2169"/>
                  </a:cubicBezTo>
                  <a:cubicBezTo>
                    <a:pt x="2661" y="2169"/>
                    <a:pt x="2660" y="2168"/>
                    <a:pt x="2659" y="2168"/>
                  </a:cubicBezTo>
                  <a:lnTo>
                    <a:pt x="2658" y="2166"/>
                  </a:lnTo>
                  <a:lnTo>
                    <a:pt x="2653" y="2165"/>
                  </a:lnTo>
                  <a:lnTo>
                    <a:pt x="2631" y="2161"/>
                  </a:lnTo>
                  <a:cubicBezTo>
                    <a:pt x="2617" y="2159"/>
                    <a:pt x="2602" y="2155"/>
                    <a:pt x="2589" y="2154"/>
                  </a:cubicBezTo>
                  <a:cubicBezTo>
                    <a:pt x="2535" y="2145"/>
                    <a:pt x="2482" y="2136"/>
                    <a:pt x="2430" y="2125"/>
                  </a:cubicBezTo>
                  <a:cubicBezTo>
                    <a:pt x="2328" y="2105"/>
                    <a:pt x="2234" y="2085"/>
                    <a:pt x="2145" y="2067"/>
                  </a:cubicBezTo>
                  <a:cubicBezTo>
                    <a:pt x="1985" y="2032"/>
                    <a:pt x="1849" y="1987"/>
                    <a:pt x="1741" y="1934"/>
                  </a:cubicBezTo>
                  <a:cubicBezTo>
                    <a:pt x="1632" y="1880"/>
                    <a:pt x="1547" y="1821"/>
                    <a:pt x="1482" y="1760"/>
                  </a:cubicBezTo>
                  <a:cubicBezTo>
                    <a:pt x="1448" y="1730"/>
                    <a:pt x="1419" y="1696"/>
                    <a:pt x="1394" y="1664"/>
                  </a:cubicBezTo>
                  <a:cubicBezTo>
                    <a:pt x="1383" y="1649"/>
                    <a:pt x="1374" y="1634"/>
                    <a:pt x="1364" y="1621"/>
                  </a:cubicBezTo>
                  <a:cubicBezTo>
                    <a:pt x="1354" y="1606"/>
                    <a:pt x="1345" y="1590"/>
                    <a:pt x="1337" y="1575"/>
                  </a:cubicBezTo>
                  <a:cubicBezTo>
                    <a:pt x="1305" y="1514"/>
                    <a:pt x="1275" y="1452"/>
                    <a:pt x="1260" y="1387"/>
                  </a:cubicBezTo>
                  <a:cubicBezTo>
                    <a:pt x="1249" y="1357"/>
                    <a:pt x="1247" y="1324"/>
                    <a:pt x="1238" y="1295"/>
                  </a:cubicBezTo>
                  <a:cubicBezTo>
                    <a:pt x="1235" y="1280"/>
                    <a:pt x="1235" y="1264"/>
                    <a:pt x="1232" y="1250"/>
                  </a:cubicBezTo>
                  <a:cubicBezTo>
                    <a:pt x="1231" y="1235"/>
                    <a:pt x="1227" y="1220"/>
                    <a:pt x="1225" y="1205"/>
                  </a:cubicBezTo>
                  <a:cubicBezTo>
                    <a:pt x="1225" y="1176"/>
                    <a:pt x="1221" y="1149"/>
                    <a:pt x="1221" y="1122"/>
                  </a:cubicBezTo>
                  <a:cubicBezTo>
                    <a:pt x="1222" y="1095"/>
                    <a:pt x="1220" y="1069"/>
                    <a:pt x="1221" y="1046"/>
                  </a:cubicBezTo>
                  <a:cubicBezTo>
                    <a:pt x="1222" y="946"/>
                    <a:pt x="1237" y="869"/>
                    <a:pt x="1241" y="802"/>
                  </a:cubicBezTo>
                  <a:cubicBezTo>
                    <a:pt x="1243" y="786"/>
                    <a:pt x="1243" y="770"/>
                    <a:pt x="1246" y="753"/>
                  </a:cubicBezTo>
                  <a:cubicBezTo>
                    <a:pt x="1246" y="737"/>
                    <a:pt x="1248" y="724"/>
                    <a:pt x="1248" y="709"/>
                  </a:cubicBezTo>
                  <a:lnTo>
                    <a:pt x="1248" y="694"/>
                  </a:lnTo>
                  <a:cubicBezTo>
                    <a:pt x="1288" y="696"/>
                    <a:pt x="1333" y="696"/>
                    <a:pt x="1381" y="696"/>
                  </a:cubicBezTo>
                  <a:cubicBezTo>
                    <a:pt x="1525" y="696"/>
                    <a:pt x="1702" y="691"/>
                    <a:pt x="1893" y="684"/>
                  </a:cubicBezTo>
                  <a:cubicBezTo>
                    <a:pt x="2137" y="675"/>
                    <a:pt x="2403" y="664"/>
                    <a:pt x="2655" y="659"/>
                  </a:cubicBezTo>
                  <a:cubicBezTo>
                    <a:pt x="2671" y="659"/>
                    <a:pt x="2686" y="657"/>
                    <a:pt x="2702" y="657"/>
                  </a:cubicBezTo>
                  <a:lnTo>
                    <a:pt x="2725" y="657"/>
                  </a:lnTo>
                  <a:cubicBezTo>
                    <a:pt x="2730" y="657"/>
                    <a:pt x="2733" y="656"/>
                    <a:pt x="2737" y="655"/>
                  </a:cubicBezTo>
                  <a:cubicBezTo>
                    <a:pt x="2752" y="651"/>
                    <a:pt x="2767" y="649"/>
                    <a:pt x="2783" y="646"/>
                  </a:cubicBezTo>
                  <a:cubicBezTo>
                    <a:pt x="2814" y="641"/>
                    <a:pt x="2847" y="636"/>
                    <a:pt x="2879" y="633"/>
                  </a:cubicBezTo>
                  <a:cubicBezTo>
                    <a:pt x="2946" y="626"/>
                    <a:pt x="3015" y="622"/>
                    <a:pt x="3077" y="622"/>
                  </a:cubicBezTo>
                  <a:close/>
                  <a:moveTo>
                    <a:pt x="1523" y="1"/>
                  </a:moveTo>
                  <a:cubicBezTo>
                    <a:pt x="1229" y="1"/>
                    <a:pt x="1058" y="20"/>
                    <a:pt x="1052" y="65"/>
                  </a:cubicBezTo>
                  <a:cubicBezTo>
                    <a:pt x="1005" y="404"/>
                    <a:pt x="1195" y="376"/>
                    <a:pt x="1401" y="415"/>
                  </a:cubicBezTo>
                  <a:cubicBezTo>
                    <a:pt x="1323" y="425"/>
                    <a:pt x="1253" y="442"/>
                    <a:pt x="1194" y="468"/>
                  </a:cubicBezTo>
                  <a:cubicBezTo>
                    <a:pt x="1144" y="375"/>
                    <a:pt x="1054" y="278"/>
                    <a:pt x="927" y="161"/>
                  </a:cubicBezTo>
                  <a:cubicBezTo>
                    <a:pt x="889" y="128"/>
                    <a:pt x="844" y="111"/>
                    <a:pt x="788" y="111"/>
                  </a:cubicBezTo>
                  <a:cubicBezTo>
                    <a:pt x="780" y="111"/>
                    <a:pt x="772" y="111"/>
                    <a:pt x="764" y="112"/>
                  </a:cubicBezTo>
                  <a:cubicBezTo>
                    <a:pt x="731" y="114"/>
                    <a:pt x="693" y="123"/>
                    <a:pt x="653" y="139"/>
                  </a:cubicBezTo>
                  <a:cubicBezTo>
                    <a:pt x="614" y="155"/>
                    <a:pt x="572" y="178"/>
                    <a:pt x="528" y="208"/>
                  </a:cubicBezTo>
                  <a:cubicBezTo>
                    <a:pt x="505" y="222"/>
                    <a:pt x="485" y="240"/>
                    <a:pt x="464" y="258"/>
                  </a:cubicBezTo>
                  <a:cubicBezTo>
                    <a:pt x="442" y="276"/>
                    <a:pt x="419" y="299"/>
                    <a:pt x="397" y="320"/>
                  </a:cubicBezTo>
                  <a:cubicBezTo>
                    <a:pt x="372" y="343"/>
                    <a:pt x="354" y="369"/>
                    <a:pt x="332" y="396"/>
                  </a:cubicBezTo>
                  <a:cubicBezTo>
                    <a:pt x="311" y="423"/>
                    <a:pt x="287" y="450"/>
                    <a:pt x="268" y="482"/>
                  </a:cubicBezTo>
                  <a:cubicBezTo>
                    <a:pt x="187" y="605"/>
                    <a:pt x="113" y="760"/>
                    <a:pt x="66" y="945"/>
                  </a:cubicBezTo>
                  <a:cubicBezTo>
                    <a:pt x="21" y="1128"/>
                    <a:pt x="1" y="1341"/>
                    <a:pt x="24" y="1570"/>
                  </a:cubicBezTo>
                  <a:cubicBezTo>
                    <a:pt x="49" y="1800"/>
                    <a:pt x="119" y="2048"/>
                    <a:pt x="255" y="2288"/>
                  </a:cubicBezTo>
                  <a:cubicBezTo>
                    <a:pt x="273" y="2319"/>
                    <a:pt x="291" y="2349"/>
                    <a:pt x="309" y="2379"/>
                  </a:cubicBezTo>
                  <a:cubicBezTo>
                    <a:pt x="328" y="2408"/>
                    <a:pt x="350" y="2437"/>
                    <a:pt x="371" y="2466"/>
                  </a:cubicBezTo>
                  <a:cubicBezTo>
                    <a:pt x="393" y="2494"/>
                    <a:pt x="414" y="2524"/>
                    <a:pt x="437" y="2552"/>
                  </a:cubicBezTo>
                  <a:cubicBezTo>
                    <a:pt x="459" y="2577"/>
                    <a:pt x="483" y="2604"/>
                    <a:pt x="505" y="2631"/>
                  </a:cubicBezTo>
                  <a:cubicBezTo>
                    <a:pt x="601" y="2734"/>
                    <a:pt x="708" y="2830"/>
                    <a:pt x="824" y="2915"/>
                  </a:cubicBezTo>
                  <a:cubicBezTo>
                    <a:pt x="1060" y="3082"/>
                    <a:pt x="1326" y="3201"/>
                    <a:pt x="1590" y="3272"/>
                  </a:cubicBezTo>
                  <a:cubicBezTo>
                    <a:pt x="1852" y="3345"/>
                    <a:pt x="2112" y="3371"/>
                    <a:pt x="2364" y="3371"/>
                  </a:cubicBezTo>
                  <a:cubicBezTo>
                    <a:pt x="2412" y="3371"/>
                    <a:pt x="2459" y="3370"/>
                    <a:pt x="2506" y="3368"/>
                  </a:cubicBezTo>
                  <a:cubicBezTo>
                    <a:pt x="2543" y="3367"/>
                    <a:pt x="2580" y="3366"/>
                    <a:pt x="2616" y="3363"/>
                  </a:cubicBezTo>
                  <a:cubicBezTo>
                    <a:pt x="2676" y="3361"/>
                    <a:pt x="2737" y="3357"/>
                    <a:pt x="2796" y="3355"/>
                  </a:cubicBezTo>
                  <a:cubicBezTo>
                    <a:pt x="2859" y="3352"/>
                    <a:pt x="2921" y="3347"/>
                    <a:pt x="2982" y="3342"/>
                  </a:cubicBezTo>
                  <a:cubicBezTo>
                    <a:pt x="3042" y="3337"/>
                    <a:pt x="3104" y="3332"/>
                    <a:pt x="3163" y="3325"/>
                  </a:cubicBezTo>
                  <a:cubicBezTo>
                    <a:pt x="3282" y="3313"/>
                    <a:pt x="3399" y="3299"/>
                    <a:pt x="3512" y="3285"/>
                  </a:cubicBezTo>
                  <a:lnTo>
                    <a:pt x="3681" y="3265"/>
                  </a:lnTo>
                  <a:lnTo>
                    <a:pt x="3765" y="3254"/>
                  </a:lnTo>
                  <a:lnTo>
                    <a:pt x="3805" y="3249"/>
                  </a:lnTo>
                  <a:lnTo>
                    <a:pt x="3826" y="3246"/>
                  </a:lnTo>
                  <a:lnTo>
                    <a:pt x="3837" y="3245"/>
                  </a:lnTo>
                  <a:cubicBezTo>
                    <a:pt x="3840" y="3243"/>
                    <a:pt x="3845" y="3246"/>
                    <a:pt x="3843" y="3239"/>
                  </a:cubicBezTo>
                  <a:cubicBezTo>
                    <a:pt x="3840" y="3116"/>
                    <a:pt x="3836" y="2992"/>
                    <a:pt x="3831" y="2870"/>
                  </a:cubicBezTo>
                  <a:cubicBezTo>
                    <a:pt x="3827" y="2749"/>
                    <a:pt x="3824" y="2632"/>
                    <a:pt x="3815" y="2514"/>
                  </a:cubicBezTo>
                  <a:cubicBezTo>
                    <a:pt x="3809" y="2400"/>
                    <a:pt x="3800" y="2286"/>
                    <a:pt x="3794" y="2171"/>
                  </a:cubicBezTo>
                  <a:lnTo>
                    <a:pt x="3788" y="2089"/>
                  </a:lnTo>
                  <a:cubicBezTo>
                    <a:pt x="3788" y="2080"/>
                    <a:pt x="3787" y="2078"/>
                    <a:pt x="3787" y="2074"/>
                  </a:cubicBezTo>
                  <a:lnTo>
                    <a:pt x="3786" y="2062"/>
                  </a:lnTo>
                  <a:lnTo>
                    <a:pt x="3783" y="2037"/>
                  </a:lnTo>
                  <a:cubicBezTo>
                    <a:pt x="3779" y="2004"/>
                    <a:pt x="3775" y="1972"/>
                    <a:pt x="3772" y="1938"/>
                  </a:cubicBezTo>
                  <a:cubicBezTo>
                    <a:pt x="3743" y="1675"/>
                    <a:pt x="3717" y="1414"/>
                    <a:pt x="3703" y="1161"/>
                  </a:cubicBezTo>
                  <a:cubicBezTo>
                    <a:pt x="3702" y="1127"/>
                    <a:pt x="3700" y="1094"/>
                    <a:pt x="3698" y="1060"/>
                  </a:cubicBezTo>
                  <a:lnTo>
                    <a:pt x="3696" y="1009"/>
                  </a:lnTo>
                  <a:lnTo>
                    <a:pt x="3695" y="983"/>
                  </a:lnTo>
                  <a:lnTo>
                    <a:pt x="3695" y="968"/>
                  </a:lnTo>
                  <a:lnTo>
                    <a:pt x="3695" y="950"/>
                  </a:lnTo>
                  <a:cubicBezTo>
                    <a:pt x="3692" y="852"/>
                    <a:pt x="3687" y="757"/>
                    <a:pt x="3685" y="660"/>
                  </a:cubicBezTo>
                  <a:cubicBezTo>
                    <a:pt x="3679" y="477"/>
                    <a:pt x="3673" y="297"/>
                    <a:pt x="3666" y="123"/>
                  </a:cubicBezTo>
                  <a:cubicBezTo>
                    <a:pt x="3424" y="102"/>
                    <a:pt x="3192" y="82"/>
                    <a:pt x="2968" y="64"/>
                  </a:cubicBezTo>
                  <a:lnTo>
                    <a:pt x="2811" y="52"/>
                  </a:lnTo>
                  <a:cubicBezTo>
                    <a:pt x="2772" y="49"/>
                    <a:pt x="2734" y="48"/>
                    <a:pt x="2697" y="44"/>
                  </a:cubicBezTo>
                  <a:cubicBezTo>
                    <a:pt x="2622" y="41"/>
                    <a:pt x="2549" y="37"/>
                    <a:pt x="2478" y="33"/>
                  </a:cubicBezTo>
                  <a:cubicBezTo>
                    <a:pt x="2194" y="18"/>
                    <a:pt x="1942" y="7"/>
                    <a:pt x="1732" y="4"/>
                  </a:cubicBezTo>
                  <a:cubicBezTo>
                    <a:pt x="1657" y="2"/>
                    <a:pt x="1587" y="1"/>
                    <a:pt x="1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3"/>
            <p:cNvSpPr/>
            <p:nvPr/>
          </p:nvSpPr>
          <p:spPr>
            <a:xfrm>
              <a:off x="5244500" y="4716425"/>
              <a:ext cx="90375" cy="89100"/>
            </a:xfrm>
            <a:custGeom>
              <a:avLst/>
              <a:gdLst/>
              <a:ahLst/>
              <a:cxnLst/>
              <a:rect l="l" t="t" r="r" b="b"/>
              <a:pathLst>
                <a:path w="3615" h="3564" extrusionOk="0">
                  <a:moveTo>
                    <a:pt x="2053" y="674"/>
                  </a:moveTo>
                  <a:cubicBezTo>
                    <a:pt x="2247" y="674"/>
                    <a:pt x="2430" y="712"/>
                    <a:pt x="2577" y="810"/>
                  </a:cubicBezTo>
                  <a:cubicBezTo>
                    <a:pt x="2731" y="908"/>
                    <a:pt x="2832" y="1065"/>
                    <a:pt x="2870" y="1181"/>
                  </a:cubicBezTo>
                  <a:cubicBezTo>
                    <a:pt x="2914" y="1316"/>
                    <a:pt x="2931" y="1460"/>
                    <a:pt x="2934" y="1604"/>
                  </a:cubicBezTo>
                  <a:cubicBezTo>
                    <a:pt x="2935" y="1747"/>
                    <a:pt x="2922" y="1889"/>
                    <a:pt x="2898" y="2031"/>
                  </a:cubicBezTo>
                  <a:cubicBezTo>
                    <a:pt x="2896" y="2048"/>
                    <a:pt x="2892" y="2066"/>
                    <a:pt x="2888" y="2083"/>
                  </a:cubicBezTo>
                  <a:cubicBezTo>
                    <a:pt x="2886" y="2097"/>
                    <a:pt x="2883" y="2104"/>
                    <a:pt x="2881" y="2115"/>
                  </a:cubicBezTo>
                  <a:cubicBezTo>
                    <a:pt x="2875" y="2136"/>
                    <a:pt x="2869" y="2152"/>
                    <a:pt x="2863" y="2169"/>
                  </a:cubicBezTo>
                  <a:cubicBezTo>
                    <a:pt x="2850" y="2201"/>
                    <a:pt x="2839" y="2231"/>
                    <a:pt x="2826" y="2257"/>
                  </a:cubicBezTo>
                  <a:cubicBezTo>
                    <a:pt x="2812" y="2281"/>
                    <a:pt x="2799" y="2303"/>
                    <a:pt x="2786" y="2322"/>
                  </a:cubicBezTo>
                  <a:cubicBezTo>
                    <a:pt x="2785" y="2323"/>
                    <a:pt x="2785" y="2324"/>
                    <a:pt x="2784" y="2324"/>
                  </a:cubicBezTo>
                  <a:lnTo>
                    <a:pt x="2777" y="2323"/>
                  </a:lnTo>
                  <a:lnTo>
                    <a:pt x="2763" y="2320"/>
                  </a:lnTo>
                  <a:lnTo>
                    <a:pt x="2738" y="2314"/>
                  </a:lnTo>
                  <a:cubicBezTo>
                    <a:pt x="2722" y="2310"/>
                    <a:pt x="2705" y="2306"/>
                    <a:pt x="2691" y="2302"/>
                  </a:cubicBezTo>
                  <a:cubicBezTo>
                    <a:pt x="2661" y="2293"/>
                    <a:pt x="2635" y="2285"/>
                    <a:pt x="2612" y="2276"/>
                  </a:cubicBezTo>
                  <a:cubicBezTo>
                    <a:pt x="2600" y="2273"/>
                    <a:pt x="2589" y="2266"/>
                    <a:pt x="2580" y="2263"/>
                  </a:cubicBezTo>
                  <a:lnTo>
                    <a:pt x="2565" y="2257"/>
                  </a:lnTo>
                  <a:lnTo>
                    <a:pt x="2560" y="2255"/>
                  </a:lnTo>
                  <a:lnTo>
                    <a:pt x="2559" y="2254"/>
                  </a:lnTo>
                  <a:lnTo>
                    <a:pt x="2555" y="2254"/>
                  </a:lnTo>
                  <a:lnTo>
                    <a:pt x="2531" y="2250"/>
                  </a:lnTo>
                  <a:cubicBezTo>
                    <a:pt x="2403" y="2239"/>
                    <a:pt x="2276" y="2227"/>
                    <a:pt x="2155" y="2217"/>
                  </a:cubicBezTo>
                  <a:cubicBezTo>
                    <a:pt x="1944" y="2201"/>
                    <a:pt x="1744" y="2189"/>
                    <a:pt x="1555" y="2189"/>
                  </a:cubicBezTo>
                  <a:cubicBezTo>
                    <a:pt x="1526" y="2189"/>
                    <a:pt x="1498" y="2190"/>
                    <a:pt x="1470" y="2190"/>
                  </a:cubicBezTo>
                  <a:cubicBezTo>
                    <a:pt x="1431" y="2191"/>
                    <a:pt x="1393" y="2191"/>
                    <a:pt x="1355" y="2193"/>
                  </a:cubicBezTo>
                  <a:lnTo>
                    <a:pt x="1338" y="2193"/>
                  </a:lnTo>
                  <a:lnTo>
                    <a:pt x="1335" y="2191"/>
                  </a:lnTo>
                  <a:lnTo>
                    <a:pt x="1330" y="2190"/>
                  </a:lnTo>
                  <a:cubicBezTo>
                    <a:pt x="1325" y="2188"/>
                    <a:pt x="1322" y="2186"/>
                    <a:pt x="1319" y="2184"/>
                  </a:cubicBezTo>
                  <a:cubicBezTo>
                    <a:pt x="1312" y="2179"/>
                    <a:pt x="1309" y="2174"/>
                    <a:pt x="1309" y="2170"/>
                  </a:cubicBezTo>
                  <a:cubicBezTo>
                    <a:pt x="1313" y="2159"/>
                    <a:pt x="1319" y="2153"/>
                    <a:pt x="1322" y="2148"/>
                  </a:cubicBezTo>
                  <a:cubicBezTo>
                    <a:pt x="1323" y="2146"/>
                    <a:pt x="1325" y="2145"/>
                    <a:pt x="1327" y="2145"/>
                  </a:cubicBezTo>
                  <a:cubicBezTo>
                    <a:pt x="1328" y="2145"/>
                    <a:pt x="1328" y="2143"/>
                    <a:pt x="1329" y="2143"/>
                  </a:cubicBezTo>
                  <a:lnTo>
                    <a:pt x="1329" y="2141"/>
                  </a:lnTo>
                  <a:lnTo>
                    <a:pt x="1329" y="2099"/>
                  </a:lnTo>
                  <a:cubicBezTo>
                    <a:pt x="1333" y="1877"/>
                    <a:pt x="1334" y="1684"/>
                    <a:pt x="1330" y="1517"/>
                  </a:cubicBezTo>
                  <a:cubicBezTo>
                    <a:pt x="1324" y="1181"/>
                    <a:pt x="1304" y="949"/>
                    <a:pt x="1260" y="788"/>
                  </a:cubicBezTo>
                  <a:cubicBezTo>
                    <a:pt x="1257" y="776"/>
                    <a:pt x="1253" y="766"/>
                    <a:pt x="1250" y="755"/>
                  </a:cubicBezTo>
                  <a:cubicBezTo>
                    <a:pt x="1297" y="755"/>
                    <a:pt x="1371" y="746"/>
                    <a:pt x="1463" y="734"/>
                  </a:cubicBezTo>
                  <a:cubicBezTo>
                    <a:pt x="1542" y="722"/>
                    <a:pt x="1633" y="708"/>
                    <a:pt x="1730" y="696"/>
                  </a:cubicBezTo>
                  <a:cubicBezTo>
                    <a:pt x="1827" y="684"/>
                    <a:pt x="1928" y="674"/>
                    <a:pt x="2029" y="674"/>
                  </a:cubicBezTo>
                  <a:cubicBezTo>
                    <a:pt x="2037" y="674"/>
                    <a:pt x="2045" y="674"/>
                    <a:pt x="2053" y="674"/>
                  </a:cubicBezTo>
                  <a:close/>
                  <a:moveTo>
                    <a:pt x="1857" y="1"/>
                  </a:moveTo>
                  <a:cubicBezTo>
                    <a:pt x="1650" y="1"/>
                    <a:pt x="1485" y="25"/>
                    <a:pt x="1364" y="49"/>
                  </a:cubicBezTo>
                  <a:cubicBezTo>
                    <a:pt x="1212" y="79"/>
                    <a:pt x="1131" y="114"/>
                    <a:pt x="1131" y="147"/>
                  </a:cubicBezTo>
                  <a:cubicBezTo>
                    <a:pt x="1139" y="490"/>
                    <a:pt x="1312" y="431"/>
                    <a:pt x="1498" y="443"/>
                  </a:cubicBezTo>
                  <a:cubicBezTo>
                    <a:pt x="1362" y="481"/>
                    <a:pt x="1250" y="551"/>
                    <a:pt x="1211" y="653"/>
                  </a:cubicBezTo>
                  <a:cubicBezTo>
                    <a:pt x="1114" y="461"/>
                    <a:pt x="950" y="433"/>
                    <a:pt x="684" y="433"/>
                  </a:cubicBezTo>
                  <a:cubicBezTo>
                    <a:pt x="679" y="433"/>
                    <a:pt x="674" y="433"/>
                    <a:pt x="669" y="433"/>
                  </a:cubicBezTo>
                  <a:cubicBezTo>
                    <a:pt x="477" y="434"/>
                    <a:pt x="323" y="697"/>
                    <a:pt x="208" y="1132"/>
                  </a:cubicBezTo>
                  <a:cubicBezTo>
                    <a:pt x="151" y="1350"/>
                    <a:pt x="105" y="1610"/>
                    <a:pt x="68" y="1903"/>
                  </a:cubicBezTo>
                  <a:cubicBezTo>
                    <a:pt x="60" y="1975"/>
                    <a:pt x="51" y="2051"/>
                    <a:pt x="45" y="2128"/>
                  </a:cubicBezTo>
                  <a:lnTo>
                    <a:pt x="43" y="2142"/>
                  </a:lnTo>
                  <a:lnTo>
                    <a:pt x="41" y="2150"/>
                  </a:lnTo>
                  <a:lnTo>
                    <a:pt x="41" y="2163"/>
                  </a:lnTo>
                  <a:cubicBezTo>
                    <a:pt x="40" y="2183"/>
                    <a:pt x="40" y="2201"/>
                    <a:pt x="39" y="2219"/>
                  </a:cubicBezTo>
                  <a:cubicBezTo>
                    <a:pt x="38" y="2257"/>
                    <a:pt x="36" y="2294"/>
                    <a:pt x="34" y="2332"/>
                  </a:cubicBezTo>
                  <a:cubicBezTo>
                    <a:pt x="31" y="2408"/>
                    <a:pt x="28" y="2486"/>
                    <a:pt x="24" y="2564"/>
                  </a:cubicBezTo>
                  <a:cubicBezTo>
                    <a:pt x="13" y="2880"/>
                    <a:pt x="6" y="3215"/>
                    <a:pt x="1" y="3563"/>
                  </a:cubicBezTo>
                  <a:cubicBezTo>
                    <a:pt x="364" y="3549"/>
                    <a:pt x="749" y="3531"/>
                    <a:pt x="1142" y="3508"/>
                  </a:cubicBezTo>
                  <a:cubicBezTo>
                    <a:pt x="1204" y="3504"/>
                    <a:pt x="1264" y="3500"/>
                    <a:pt x="1324" y="3498"/>
                  </a:cubicBezTo>
                  <a:lnTo>
                    <a:pt x="1414" y="3490"/>
                  </a:lnTo>
                  <a:lnTo>
                    <a:pt x="1459" y="3487"/>
                  </a:lnTo>
                  <a:cubicBezTo>
                    <a:pt x="1521" y="3481"/>
                    <a:pt x="1582" y="3474"/>
                    <a:pt x="1642" y="3467"/>
                  </a:cubicBezTo>
                  <a:cubicBezTo>
                    <a:pt x="1764" y="3452"/>
                    <a:pt x="1889" y="3435"/>
                    <a:pt x="2013" y="3415"/>
                  </a:cubicBezTo>
                  <a:cubicBezTo>
                    <a:pt x="2138" y="3395"/>
                    <a:pt x="2263" y="3372"/>
                    <a:pt x="2387" y="3349"/>
                  </a:cubicBezTo>
                  <a:cubicBezTo>
                    <a:pt x="2451" y="3337"/>
                    <a:pt x="2512" y="3326"/>
                    <a:pt x="2575" y="3313"/>
                  </a:cubicBezTo>
                  <a:lnTo>
                    <a:pt x="2600" y="3307"/>
                  </a:lnTo>
                  <a:lnTo>
                    <a:pt x="2612" y="3305"/>
                  </a:lnTo>
                  <a:cubicBezTo>
                    <a:pt x="2616" y="3304"/>
                    <a:pt x="2618" y="3304"/>
                    <a:pt x="2628" y="3302"/>
                  </a:cubicBezTo>
                  <a:lnTo>
                    <a:pt x="2714" y="3290"/>
                  </a:lnTo>
                  <a:lnTo>
                    <a:pt x="2883" y="3267"/>
                  </a:lnTo>
                  <a:cubicBezTo>
                    <a:pt x="3107" y="3236"/>
                    <a:pt x="3311" y="3198"/>
                    <a:pt x="3509" y="3162"/>
                  </a:cubicBezTo>
                  <a:lnTo>
                    <a:pt x="3543" y="3160"/>
                  </a:lnTo>
                  <a:lnTo>
                    <a:pt x="3563" y="3157"/>
                  </a:lnTo>
                  <a:cubicBezTo>
                    <a:pt x="3565" y="3152"/>
                    <a:pt x="3564" y="3144"/>
                    <a:pt x="3565" y="3138"/>
                  </a:cubicBezTo>
                  <a:lnTo>
                    <a:pt x="3572" y="3053"/>
                  </a:lnTo>
                  <a:cubicBezTo>
                    <a:pt x="3576" y="2998"/>
                    <a:pt x="3580" y="2942"/>
                    <a:pt x="3584" y="2886"/>
                  </a:cubicBezTo>
                  <a:cubicBezTo>
                    <a:pt x="3591" y="2778"/>
                    <a:pt x="3599" y="2671"/>
                    <a:pt x="3605" y="2566"/>
                  </a:cubicBezTo>
                  <a:cubicBezTo>
                    <a:pt x="3611" y="2463"/>
                    <a:pt x="3613" y="2360"/>
                    <a:pt x="3614" y="2260"/>
                  </a:cubicBezTo>
                  <a:lnTo>
                    <a:pt x="3614" y="2189"/>
                  </a:lnTo>
                  <a:lnTo>
                    <a:pt x="3614" y="2155"/>
                  </a:lnTo>
                  <a:lnTo>
                    <a:pt x="3614" y="2136"/>
                  </a:lnTo>
                  <a:lnTo>
                    <a:pt x="3614" y="2125"/>
                  </a:lnTo>
                  <a:cubicBezTo>
                    <a:pt x="3613" y="2091"/>
                    <a:pt x="3611" y="2058"/>
                    <a:pt x="3610" y="2024"/>
                  </a:cubicBezTo>
                  <a:cubicBezTo>
                    <a:pt x="3601" y="1889"/>
                    <a:pt x="3591" y="1755"/>
                    <a:pt x="3575" y="1621"/>
                  </a:cubicBezTo>
                  <a:cubicBezTo>
                    <a:pt x="3547" y="1393"/>
                    <a:pt x="3494" y="1164"/>
                    <a:pt x="3403" y="952"/>
                  </a:cubicBezTo>
                  <a:cubicBezTo>
                    <a:pt x="3312" y="739"/>
                    <a:pt x="3178" y="546"/>
                    <a:pt x="3019" y="400"/>
                  </a:cubicBezTo>
                  <a:cubicBezTo>
                    <a:pt x="2860" y="254"/>
                    <a:pt x="2676" y="158"/>
                    <a:pt x="2506" y="99"/>
                  </a:cubicBezTo>
                  <a:cubicBezTo>
                    <a:pt x="2334" y="40"/>
                    <a:pt x="2172" y="15"/>
                    <a:pt x="2028" y="6"/>
                  </a:cubicBezTo>
                  <a:cubicBezTo>
                    <a:pt x="1968" y="2"/>
                    <a:pt x="1911" y="1"/>
                    <a:pt x="1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3"/>
            <p:cNvSpPr/>
            <p:nvPr/>
          </p:nvSpPr>
          <p:spPr>
            <a:xfrm>
              <a:off x="4877125" y="4791100"/>
              <a:ext cx="92325" cy="103100"/>
            </a:xfrm>
            <a:custGeom>
              <a:avLst/>
              <a:gdLst/>
              <a:ahLst/>
              <a:cxnLst/>
              <a:rect l="l" t="t" r="r" b="b"/>
              <a:pathLst>
                <a:path w="3693" h="4124" extrusionOk="0">
                  <a:moveTo>
                    <a:pt x="1532" y="771"/>
                  </a:moveTo>
                  <a:lnTo>
                    <a:pt x="1532" y="771"/>
                  </a:lnTo>
                  <a:cubicBezTo>
                    <a:pt x="1569" y="774"/>
                    <a:pt x="1607" y="777"/>
                    <a:pt x="1645" y="780"/>
                  </a:cubicBezTo>
                  <a:cubicBezTo>
                    <a:pt x="1946" y="808"/>
                    <a:pt x="2270" y="838"/>
                    <a:pt x="2560" y="870"/>
                  </a:cubicBezTo>
                  <a:cubicBezTo>
                    <a:pt x="2632" y="878"/>
                    <a:pt x="2699" y="887"/>
                    <a:pt x="2766" y="894"/>
                  </a:cubicBezTo>
                  <a:cubicBezTo>
                    <a:pt x="2802" y="895"/>
                    <a:pt x="2839" y="897"/>
                    <a:pt x="2875" y="899"/>
                  </a:cubicBezTo>
                  <a:cubicBezTo>
                    <a:pt x="2945" y="906"/>
                    <a:pt x="3014" y="916"/>
                    <a:pt x="3062" y="927"/>
                  </a:cubicBezTo>
                  <a:cubicBezTo>
                    <a:pt x="3064" y="929"/>
                    <a:pt x="3069" y="929"/>
                    <a:pt x="3070" y="932"/>
                  </a:cubicBezTo>
                  <a:lnTo>
                    <a:pt x="3070" y="942"/>
                  </a:lnTo>
                  <a:lnTo>
                    <a:pt x="3070" y="964"/>
                  </a:lnTo>
                  <a:lnTo>
                    <a:pt x="3070" y="1007"/>
                  </a:lnTo>
                  <a:cubicBezTo>
                    <a:pt x="3070" y="1035"/>
                    <a:pt x="3069" y="1064"/>
                    <a:pt x="3068" y="1092"/>
                  </a:cubicBezTo>
                  <a:cubicBezTo>
                    <a:pt x="3067" y="1120"/>
                    <a:pt x="3065" y="1146"/>
                    <a:pt x="3063" y="1174"/>
                  </a:cubicBezTo>
                  <a:lnTo>
                    <a:pt x="3058" y="1215"/>
                  </a:lnTo>
                  <a:lnTo>
                    <a:pt x="3054" y="1258"/>
                  </a:lnTo>
                  <a:cubicBezTo>
                    <a:pt x="3040" y="1435"/>
                    <a:pt x="3014" y="1604"/>
                    <a:pt x="2976" y="1760"/>
                  </a:cubicBezTo>
                  <a:cubicBezTo>
                    <a:pt x="2936" y="1916"/>
                    <a:pt x="2886" y="2060"/>
                    <a:pt x="2823" y="2186"/>
                  </a:cubicBezTo>
                  <a:cubicBezTo>
                    <a:pt x="2807" y="2216"/>
                    <a:pt x="2793" y="2249"/>
                    <a:pt x="2775" y="2278"/>
                  </a:cubicBezTo>
                  <a:cubicBezTo>
                    <a:pt x="2767" y="2292"/>
                    <a:pt x="2759" y="2306"/>
                    <a:pt x="2750" y="2321"/>
                  </a:cubicBezTo>
                  <a:cubicBezTo>
                    <a:pt x="2740" y="2334"/>
                    <a:pt x="2731" y="2347"/>
                    <a:pt x="2723" y="2360"/>
                  </a:cubicBezTo>
                  <a:cubicBezTo>
                    <a:pt x="2705" y="2387"/>
                    <a:pt x="2686" y="2413"/>
                    <a:pt x="2666" y="2439"/>
                  </a:cubicBezTo>
                  <a:cubicBezTo>
                    <a:pt x="2648" y="2464"/>
                    <a:pt x="2626" y="2487"/>
                    <a:pt x="2606" y="2511"/>
                  </a:cubicBezTo>
                  <a:cubicBezTo>
                    <a:pt x="2524" y="2602"/>
                    <a:pt x="2435" y="2678"/>
                    <a:pt x="2345" y="2734"/>
                  </a:cubicBezTo>
                  <a:cubicBezTo>
                    <a:pt x="2257" y="2790"/>
                    <a:pt x="2170" y="2827"/>
                    <a:pt x="2090" y="2845"/>
                  </a:cubicBezTo>
                  <a:cubicBezTo>
                    <a:pt x="2029" y="2861"/>
                    <a:pt x="1973" y="2867"/>
                    <a:pt x="1922" y="2867"/>
                  </a:cubicBezTo>
                  <a:cubicBezTo>
                    <a:pt x="1907" y="2867"/>
                    <a:pt x="1892" y="2866"/>
                    <a:pt x="1878" y="2865"/>
                  </a:cubicBezTo>
                  <a:cubicBezTo>
                    <a:pt x="1823" y="2861"/>
                    <a:pt x="1768" y="2848"/>
                    <a:pt x="1713" y="2831"/>
                  </a:cubicBezTo>
                  <a:cubicBezTo>
                    <a:pt x="1613" y="2800"/>
                    <a:pt x="1518" y="2740"/>
                    <a:pt x="1452" y="2668"/>
                  </a:cubicBezTo>
                  <a:cubicBezTo>
                    <a:pt x="1434" y="2651"/>
                    <a:pt x="1421" y="2631"/>
                    <a:pt x="1405" y="2616"/>
                  </a:cubicBezTo>
                  <a:cubicBezTo>
                    <a:pt x="1399" y="2606"/>
                    <a:pt x="1393" y="2597"/>
                    <a:pt x="1387" y="2589"/>
                  </a:cubicBezTo>
                  <a:lnTo>
                    <a:pt x="1377" y="2575"/>
                  </a:lnTo>
                  <a:cubicBezTo>
                    <a:pt x="1375" y="2571"/>
                    <a:pt x="1372" y="2566"/>
                    <a:pt x="1371" y="2562"/>
                  </a:cubicBezTo>
                  <a:cubicBezTo>
                    <a:pt x="1365" y="2553"/>
                    <a:pt x="1361" y="2544"/>
                    <a:pt x="1356" y="2535"/>
                  </a:cubicBezTo>
                  <a:cubicBezTo>
                    <a:pt x="1351" y="2527"/>
                    <a:pt x="1349" y="2517"/>
                    <a:pt x="1345" y="2510"/>
                  </a:cubicBezTo>
                  <a:cubicBezTo>
                    <a:pt x="1335" y="2494"/>
                    <a:pt x="1333" y="2476"/>
                    <a:pt x="1328" y="2460"/>
                  </a:cubicBezTo>
                  <a:cubicBezTo>
                    <a:pt x="1323" y="2452"/>
                    <a:pt x="1323" y="2443"/>
                    <a:pt x="1322" y="2437"/>
                  </a:cubicBezTo>
                  <a:cubicBezTo>
                    <a:pt x="1321" y="2429"/>
                    <a:pt x="1318" y="2422"/>
                    <a:pt x="1317" y="2414"/>
                  </a:cubicBezTo>
                  <a:cubicBezTo>
                    <a:pt x="1314" y="2395"/>
                    <a:pt x="1312" y="2376"/>
                    <a:pt x="1310" y="2356"/>
                  </a:cubicBezTo>
                  <a:cubicBezTo>
                    <a:pt x="1307" y="2316"/>
                    <a:pt x="1306" y="2273"/>
                    <a:pt x="1310" y="2225"/>
                  </a:cubicBezTo>
                  <a:cubicBezTo>
                    <a:pt x="1316" y="2130"/>
                    <a:pt x="1334" y="2025"/>
                    <a:pt x="1356" y="1918"/>
                  </a:cubicBezTo>
                  <a:cubicBezTo>
                    <a:pt x="1402" y="1700"/>
                    <a:pt x="1461" y="1478"/>
                    <a:pt x="1495" y="1268"/>
                  </a:cubicBezTo>
                  <a:cubicBezTo>
                    <a:pt x="1525" y="1093"/>
                    <a:pt x="1538" y="924"/>
                    <a:pt x="1532" y="771"/>
                  </a:cubicBezTo>
                  <a:close/>
                  <a:moveTo>
                    <a:pt x="753" y="1"/>
                  </a:moveTo>
                  <a:cubicBezTo>
                    <a:pt x="669" y="1"/>
                    <a:pt x="622" y="11"/>
                    <a:pt x="615" y="32"/>
                  </a:cubicBezTo>
                  <a:cubicBezTo>
                    <a:pt x="578" y="178"/>
                    <a:pt x="598" y="259"/>
                    <a:pt x="650" y="310"/>
                  </a:cubicBezTo>
                  <a:cubicBezTo>
                    <a:pt x="642" y="325"/>
                    <a:pt x="637" y="341"/>
                    <a:pt x="631" y="357"/>
                  </a:cubicBezTo>
                  <a:cubicBezTo>
                    <a:pt x="618" y="390"/>
                    <a:pt x="605" y="426"/>
                    <a:pt x="591" y="462"/>
                  </a:cubicBezTo>
                  <a:cubicBezTo>
                    <a:pt x="576" y="501"/>
                    <a:pt x="560" y="543"/>
                    <a:pt x="543" y="586"/>
                  </a:cubicBezTo>
                  <a:cubicBezTo>
                    <a:pt x="539" y="593"/>
                    <a:pt x="537" y="600"/>
                    <a:pt x="534" y="608"/>
                  </a:cubicBezTo>
                  <a:cubicBezTo>
                    <a:pt x="527" y="641"/>
                    <a:pt x="513" y="674"/>
                    <a:pt x="499" y="709"/>
                  </a:cubicBezTo>
                  <a:cubicBezTo>
                    <a:pt x="459" y="804"/>
                    <a:pt x="411" y="913"/>
                    <a:pt x="354" y="1046"/>
                  </a:cubicBezTo>
                  <a:cubicBezTo>
                    <a:pt x="297" y="1178"/>
                    <a:pt x="231" y="1333"/>
                    <a:pt x="164" y="1521"/>
                  </a:cubicBezTo>
                  <a:cubicBezTo>
                    <a:pt x="132" y="1615"/>
                    <a:pt x="100" y="1719"/>
                    <a:pt x="72" y="1834"/>
                  </a:cubicBezTo>
                  <a:cubicBezTo>
                    <a:pt x="45" y="1950"/>
                    <a:pt x="21" y="2076"/>
                    <a:pt x="12" y="2216"/>
                  </a:cubicBezTo>
                  <a:cubicBezTo>
                    <a:pt x="1" y="2358"/>
                    <a:pt x="5" y="2514"/>
                    <a:pt x="33" y="2678"/>
                  </a:cubicBezTo>
                  <a:lnTo>
                    <a:pt x="39" y="2710"/>
                  </a:lnTo>
                  <a:lnTo>
                    <a:pt x="46" y="2742"/>
                  </a:lnTo>
                  <a:lnTo>
                    <a:pt x="62" y="2806"/>
                  </a:lnTo>
                  <a:cubicBezTo>
                    <a:pt x="68" y="2828"/>
                    <a:pt x="75" y="2849"/>
                    <a:pt x="80" y="2871"/>
                  </a:cubicBezTo>
                  <a:cubicBezTo>
                    <a:pt x="87" y="2892"/>
                    <a:pt x="94" y="2913"/>
                    <a:pt x="102" y="2934"/>
                  </a:cubicBezTo>
                  <a:cubicBezTo>
                    <a:pt x="118" y="2975"/>
                    <a:pt x="131" y="3018"/>
                    <a:pt x="150" y="3059"/>
                  </a:cubicBezTo>
                  <a:cubicBezTo>
                    <a:pt x="169" y="3098"/>
                    <a:pt x="189" y="3139"/>
                    <a:pt x="209" y="3179"/>
                  </a:cubicBezTo>
                  <a:cubicBezTo>
                    <a:pt x="295" y="3337"/>
                    <a:pt x="403" y="3479"/>
                    <a:pt x="530" y="3605"/>
                  </a:cubicBezTo>
                  <a:cubicBezTo>
                    <a:pt x="656" y="3731"/>
                    <a:pt x="803" y="3837"/>
                    <a:pt x="964" y="3923"/>
                  </a:cubicBezTo>
                  <a:cubicBezTo>
                    <a:pt x="1152" y="4024"/>
                    <a:pt x="1365" y="4092"/>
                    <a:pt x="1591" y="4116"/>
                  </a:cubicBezTo>
                  <a:lnTo>
                    <a:pt x="1676" y="4122"/>
                  </a:lnTo>
                  <a:cubicBezTo>
                    <a:pt x="1690" y="4123"/>
                    <a:pt x="1704" y="4123"/>
                    <a:pt x="1718" y="4123"/>
                  </a:cubicBezTo>
                  <a:cubicBezTo>
                    <a:pt x="1733" y="4123"/>
                    <a:pt x="1747" y="4123"/>
                    <a:pt x="1762" y="4123"/>
                  </a:cubicBezTo>
                  <a:lnTo>
                    <a:pt x="1849" y="4122"/>
                  </a:lnTo>
                  <a:cubicBezTo>
                    <a:pt x="1877" y="4122"/>
                    <a:pt x="1907" y="4117"/>
                    <a:pt x="1936" y="4114"/>
                  </a:cubicBezTo>
                  <a:cubicBezTo>
                    <a:pt x="1966" y="4111"/>
                    <a:pt x="1994" y="4107"/>
                    <a:pt x="2023" y="4103"/>
                  </a:cubicBezTo>
                  <a:cubicBezTo>
                    <a:pt x="2053" y="4100"/>
                    <a:pt x="2079" y="4092"/>
                    <a:pt x="2107" y="4087"/>
                  </a:cubicBezTo>
                  <a:lnTo>
                    <a:pt x="2188" y="4068"/>
                  </a:lnTo>
                  <a:cubicBezTo>
                    <a:pt x="2215" y="4062"/>
                    <a:pt x="2242" y="4052"/>
                    <a:pt x="2269" y="4044"/>
                  </a:cubicBezTo>
                  <a:cubicBezTo>
                    <a:pt x="2481" y="3976"/>
                    <a:pt x="2673" y="3865"/>
                    <a:pt x="2834" y="3736"/>
                  </a:cubicBezTo>
                  <a:cubicBezTo>
                    <a:pt x="2995" y="3606"/>
                    <a:pt x="3128" y="3457"/>
                    <a:pt x="3237" y="3300"/>
                  </a:cubicBezTo>
                  <a:cubicBezTo>
                    <a:pt x="3346" y="3143"/>
                    <a:pt x="3432" y="2977"/>
                    <a:pt x="3498" y="2806"/>
                  </a:cubicBezTo>
                  <a:cubicBezTo>
                    <a:pt x="3514" y="2763"/>
                    <a:pt x="3529" y="2720"/>
                    <a:pt x="3543" y="2677"/>
                  </a:cubicBezTo>
                  <a:cubicBezTo>
                    <a:pt x="3557" y="2634"/>
                    <a:pt x="3569" y="2590"/>
                    <a:pt x="3580" y="2547"/>
                  </a:cubicBezTo>
                  <a:cubicBezTo>
                    <a:pt x="3590" y="2505"/>
                    <a:pt x="3601" y="2462"/>
                    <a:pt x="3610" y="2421"/>
                  </a:cubicBezTo>
                  <a:lnTo>
                    <a:pt x="3634" y="2296"/>
                  </a:lnTo>
                  <a:cubicBezTo>
                    <a:pt x="3691" y="1963"/>
                    <a:pt x="3692" y="1647"/>
                    <a:pt x="3687" y="1355"/>
                  </a:cubicBezTo>
                  <a:cubicBezTo>
                    <a:pt x="3686" y="1276"/>
                    <a:pt x="3685" y="1200"/>
                    <a:pt x="3681" y="1124"/>
                  </a:cubicBezTo>
                  <a:cubicBezTo>
                    <a:pt x="3679" y="1036"/>
                    <a:pt x="3676" y="952"/>
                    <a:pt x="3672" y="868"/>
                  </a:cubicBezTo>
                  <a:lnTo>
                    <a:pt x="3660" y="622"/>
                  </a:lnTo>
                  <a:cubicBezTo>
                    <a:pt x="3658" y="583"/>
                    <a:pt x="3656" y="544"/>
                    <a:pt x="3653" y="503"/>
                  </a:cubicBezTo>
                  <a:lnTo>
                    <a:pt x="3652" y="488"/>
                  </a:lnTo>
                  <a:lnTo>
                    <a:pt x="3652" y="485"/>
                  </a:lnTo>
                  <a:cubicBezTo>
                    <a:pt x="3651" y="484"/>
                    <a:pt x="3650" y="484"/>
                    <a:pt x="3650" y="484"/>
                  </a:cubicBezTo>
                  <a:cubicBezTo>
                    <a:pt x="3649" y="484"/>
                    <a:pt x="3649" y="484"/>
                    <a:pt x="3648" y="483"/>
                  </a:cubicBezTo>
                  <a:lnTo>
                    <a:pt x="3639" y="482"/>
                  </a:lnTo>
                  <a:lnTo>
                    <a:pt x="3609" y="475"/>
                  </a:lnTo>
                  <a:lnTo>
                    <a:pt x="3548" y="461"/>
                  </a:lnTo>
                  <a:cubicBezTo>
                    <a:pt x="3387" y="427"/>
                    <a:pt x="3231" y="393"/>
                    <a:pt x="3081" y="363"/>
                  </a:cubicBezTo>
                  <a:cubicBezTo>
                    <a:pt x="3043" y="356"/>
                    <a:pt x="3008" y="348"/>
                    <a:pt x="2970" y="341"/>
                  </a:cubicBezTo>
                  <a:cubicBezTo>
                    <a:pt x="2951" y="337"/>
                    <a:pt x="2934" y="332"/>
                    <a:pt x="2914" y="330"/>
                  </a:cubicBezTo>
                  <a:lnTo>
                    <a:pt x="2892" y="326"/>
                  </a:lnTo>
                  <a:lnTo>
                    <a:pt x="2871" y="323"/>
                  </a:lnTo>
                  <a:cubicBezTo>
                    <a:pt x="2820" y="313"/>
                    <a:pt x="2768" y="303"/>
                    <a:pt x="2718" y="294"/>
                  </a:cubicBezTo>
                  <a:cubicBezTo>
                    <a:pt x="2312" y="220"/>
                    <a:pt x="1945" y="156"/>
                    <a:pt x="1636" y="106"/>
                  </a:cubicBezTo>
                  <a:cubicBezTo>
                    <a:pt x="1227" y="40"/>
                    <a:pt x="919" y="1"/>
                    <a:pt x="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3"/>
            <p:cNvSpPr/>
            <p:nvPr/>
          </p:nvSpPr>
          <p:spPr>
            <a:xfrm>
              <a:off x="4849750" y="4914550"/>
              <a:ext cx="110000" cy="95475"/>
            </a:xfrm>
            <a:custGeom>
              <a:avLst/>
              <a:gdLst/>
              <a:ahLst/>
              <a:cxnLst/>
              <a:rect l="l" t="t" r="r" b="b"/>
              <a:pathLst>
                <a:path w="4400" h="3819" extrusionOk="0">
                  <a:moveTo>
                    <a:pt x="1293" y="1"/>
                  </a:moveTo>
                  <a:cubicBezTo>
                    <a:pt x="1118" y="1"/>
                    <a:pt x="918" y="277"/>
                    <a:pt x="721" y="735"/>
                  </a:cubicBezTo>
                  <a:cubicBezTo>
                    <a:pt x="615" y="981"/>
                    <a:pt x="512" y="1278"/>
                    <a:pt x="411" y="1615"/>
                  </a:cubicBezTo>
                  <a:cubicBezTo>
                    <a:pt x="386" y="1699"/>
                    <a:pt x="361" y="1785"/>
                    <a:pt x="338" y="1874"/>
                  </a:cubicBezTo>
                  <a:cubicBezTo>
                    <a:pt x="325" y="1918"/>
                    <a:pt x="313" y="1964"/>
                    <a:pt x="301" y="2008"/>
                  </a:cubicBezTo>
                  <a:lnTo>
                    <a:pt x="291" y="2042"/>
                  </a:lnTo>
                  <a:lnTo>
                    <a:pt x="288" y="2051"/>
                  </a:lnTo>
                  <a:lnTo>
                    <a:pt x="285" y="2067"/>
                  </a:lnTo>
                  <a:lnTo>
                    <a:pt x="276" y="2101"/>
                  </a:lnTo>
                  <a:cubicBezTo>
                    <a:pt x="267" y="2147"/>
                    <a:pt x="256" y="2191"/>
                    <a:pt x="246" y="2236"/>
                  </a:cubicBezTo>
                  <a:cubicBezTo>
                    <a:pt x="166" y="2601"/>
                    <a:pt x="82" y="2992"/>
                    <a:pt x="0" y="3398"/>
                  </a:cubicBezTo>
                  <a:cubicBezTo>
                    <a:pt x="366" y="3463"/>
                    <a:pt x="749" y="3528"/>
                    <a:pt x="1141" y="3593"/>
                  </a:cubicBezTo>
                  <a:cubicBezTo>
                    <a:pt x="1210" y="3604"/>
                    <a:pt x="1280" y="3614"/>
                    <a:pt x="1350" y="3626"/>
                  </a:cubicBezTo>
                  <a:cubicBezTo>
                    <a:pt x="1386" y="3631"/>
                    <a:pt x="1424" y="3637"/>
                    <a:pt x="1460" y="3642"/>
                  </a:cubicBezTo>
                  <a:cubicBezTo>
                    <a:pt x="1530" y="3652"/>
                    <a:pt x="1601" y="3659"/>
                    <a:pt x="1672" y="3668"/>
                  </a:cubicBezTo>
                  <a:cubicBezTo>
                    <a:pt x="1815" y="3684"/>
                    <a:pt x="1960" y="3696"/>
                    <a:pt x="2105" y="3707"/>
                  </a:cubicBezTo>
                  <a:cubicBezTo>
                    <a:pt x="2250" y="3717"/>
                    <a:pt x="2397" y="3726"/>
                    <a:pt x="2545" y="3734"/>
                  </a:cubicBezTo>
                  <a:cubicBezTo>
                    <a:pt x="2618" y="3737"/>
                    <a:pt x="2692" y="3740"/>
                    <a:pt x="2766" y="3743"/>
                  </a:cubicBezTo>
                  <a:lnTo>
                    <a:pt x="2878" y="3748"/>
                  </a:lnTo>
                  <a:lnTo>
                    <a:pt x="2933" y="3750"/>
                  </a:lnTo>
                  <a:lnTo>
                    <a:pt x="2948" y="3750"/>
                  </a:lnTo>
                  <a:lnTo>
                    <a:pt x="2972" y="3753"/>
                  </a:lnTo>
                  <a:lnTo>
                    <a:pt x="3021" y="3756"/>
                  </a:lnTo>
                  <a:cubicBezTo>
                    <a:pt x="3150" y="3767"/>
                    <a:pt x="3278" y="3780"/>
                    <a:pt x="3407" y="3790"/>
                  </a:cubicBezTo>
                  <a:cubicBezTo>
                    <a:pt x="3528" y="3799"/>
                    <a:pt x="3649" y="3808"/>
                    <a:pt x="3771" y="3817"/>
                  </a:cubicBezTo>
                  <a:lnTo>
                    <a:pt x="3782" y="3818"/>
                  </a:lnTo>
                  <a:cubicBezTo>
                    <a:pt x="3782" y="3819"/>
                    <a:pt x="3782" y="3819"/>
                    <a:pt x="3782" y="3819"/>
                  </a:cubicBezTo>
                  <a:cubicBezTo>
                    <a:pt x="3784" y="3819"/>
                    <a:pt x="3784" y="3815"/>
                    <a:pt x="3784" y="3814"/>
                  </a:cubicBezTo>
                  <a:lnTo>
                    <a:pt x="3787" y="3809"/>
                  </a:lnTo>
                  <a:lnTo>
                    <a:pt x="3797" y="3786"/>
                  </a:lnTo>
                  <a:lnTo>
                    <a:pt x="3816" y="3742"/>
                  </a:lnTo>
                  <a:lnTo>
                    <a:pt x="3856" y="3653"/>
                  </a:lnTo>
                  <a:cubicBezTo>
                    <a:pt x="3880" y="3595"/>
                    <a:pt x="3906" y="3536"/>
                    <a:pt x="3932" y="3479"/>
                  </a:cubicBezTo>
                  <a:cubicBezTo>
                    <a:pt x="3982" y="3364"/>
                    <a:pt x="4031" y="3251"/>
                    <a:pt x="4077" y="3142"/>
                  </a:cubicBezTo>
                  <a:lnTo>
                    <a:pt x="4110" y="3058"/>
                  </a:lnTo>
                  <a:lnTo>
                    <a:pt x="4119" y="3036"/>
                  </a:lnTo>
                  <a:lnTo>
                    <a:pt x="4125" y="3018"/>
                  </a:lnTo>
                  <a:lnTo>
                    <a:pt x="4135" y="2991"/>
                  </a:lnTo>
                  <a:cubicBezTo>
                    <a:pt x="4147" y="2954"/>
                    <a:pt x="4160" y="2917"/>
                    <a:pt x="4173" y="2881"/>
                  </a:cubicBezTo>
                  <a:cubicBezTo>
                    <a:pt x="4197" y="2808"/>
                    <a:pt x="4221" y="2732"/>
                    <a:pt x="4244" y="2657"/>
                  </a:cubicBezTo>
                  <a:cubicBezTo>
                    <a:pt x="4288" y="2507"/>
                    <a:pt x="4326" y="2351"/>
                    <a:pt x="4355" y="2195"/>
                  </a:cubicBezTo>
                  <a:cubicBezTo>
                    <a:pt x="4379" y="2062"/>
                    <a:pt x="4394" y="1923"/>
                    <a:pt x="4396" y="1789"/>
                  </a:cubicBezTo>
                  <a:cubicBezTo>
                    <a:pt x="4399" y="1654"/>
                    <a:pt x="4390" y="1521"/>
                    <a:pt x="4367" y="1391"/>
                  </a:cubicBezTo>
                  <a:cubicBezTo>
                    <a:pt x="4324" y="1132"/>
                    <a:pt x="4230" y="883"/>
                    <a:pt x="4085" y="678"/>
                  </a:cubicBezTo>
                  <a:cubicBezTo>
                    <a:pt x="4049" y="628"/>
                    <a:pt x="4011" y="580"/>
                    <a:pt x="3969" y="536"/>
                  </a:cubicBezTo>
                  <a:lnTo>
                    <a:pt x="3937" y="501"/>
                  </a:lnTo>
                  <a:lnTo>
                    <a:pt x="3905" y="471"/>
                  </a:lnTo>
                  <a:cubicBezTo>
                    <a:pt x="3884" y="451"/>
                    <a:pt x="3862" y="430"/>
                    <a:pt x="3841" y="412"/>
                  </a:cubicBezTo>
                  <a:cubicBezTo>
                    <a:pt x="3819" y="393"/>
                    <a:pt x="3794" y="377"/>
                    <a:pt x="3772" y="359"/>
                  </a:cubicBezTo>
                  <a:cubicBezTo>
                    <a:pt x="3749" y="343"/>
                    <a:pt x="3728" y="324"/>
                    <a:pt x="3703" y="311"/>
                  </a:cubicBezTo>
                  <a:cubicBezTo>
                    <a:pt x="3657" y="281"/>
                    <a:pt x="3611" y="252"/>
                    <a:pt x="3562" y="229"/>
                  </a:cubicBezTo>
                  <a:cubicBezTo>
                    <a:pt x="3374" y="133"/>
                    <a:pt x="3191" y="82"/>
                    <a:pt x="3025" y="54"/>
                  </a:cubicBezTo>
                  <a:cubicBezTo>
                    <a:pt x="2852" y="25"/>
                    <a:pt x="2697" y="16"/>
                    <a:pt x="2563" y="16"/>
                  </a:cubicBezTo>
                  <a:cubicBezTo>
                    <a:pt x="2443" y="16"/>
                    <a:pt x="2341" y="24"/>
                    <a:pt x="2256" y="32"/>
                  </a:cubicBezTo>
                  <a:cubicBezTo>
                    <a:pt x="2079" y="52"/>
                    <a:pt x="1981" y="80"/>
                    <a:pt x="1979" y="113"/>
                  </a:cubicBezTo>
                  <a:cubicBezTo>
                    <a:pt x="1967" y="456"/>
                    <a:pt x="2171" y="408"/>
                    <a:pt x="2386" y="437"/>
                  </a:cubicBezTo>
                  <a:cubicBezTo>
                    <a:pt x="2183" y="471"/>
                    <a:pt x="2025" y="559"/>
                    <a:pt x="2020" y="708"/>
                  </a:cubicBezTo>
                  <a:cubicBezTo>
                    <a:pt x="2019" y="726"/>
                    <a:pt x="2063" y="732"/>
                    <a:pt x="2137" y="732"/>
                  </a:cubicBezTo>
                  <a:cubicBezTo>
                    <a:pt x="2188" y="732"/>
                    <a:pt x="2253" y="729"/>
                    <a:pt x="2328" y="725"/>
                  </a:cubicBezTo>
                  <a:cubicBezTo>
                    <a:pt x="2437" y="719"/>
                    <a:pt x="2567" y="710"/>
                    <a:pt x="2702" y="710"/>
                  </a:cubicBezTo>
                  <a:cubicBezTo>
                    <a:pt x="2795" y="710"/>
                    <a:pt x="2892" y="714"/>
                    <a:pt x="2986" y="727"/>
                  </a:cubicBezTo>
                  <a:cubicBezTo>
                    <a:pt x="3099" y="742"/>
                    <a:pt x="3209" y="768"/>
                    <a:pt x="3309" y="812"/>
                  </a:cubicBezTo>
                  <a:cubicBezTo>
                    <a:pt x="3336" y="821"/>
                    <a:pt x="3357" y="834"/>
                    <a:pt x="3381" y="847"/>
                  </a:cubicBezTo>
                  <a:cubicBezTo>
                    <a:pt x="3407" y="859"/>
                    <a:pt x="3427" y="874"/>
                    <a:pt x="3450" y="888"/>
                  </a:cubicBezTo>
                  <a:cubicBezTo>
                    <a:pt x="3496" y="917"/>
                    <a:pt x="3533" y="952"/>
                    <a:pt x="3571" y="990"/>
                  </a:cubicBezTo>
                  <a:cubicBezTo>
                    <a:pt x="3642" y="1067"/>
                    <a:pt x="3698" y="1160"/>
                    <a:pt x="3735" y="1251"/>
                  </a:cubicBezTo>
                  <a:cubicBezTo>
                    <a:pt x="3773" y="1342"/>
                    <a:pt x="3792" y="1430"/>
                    <a:pt x="3798" y="1502"/>
                  </a:cubicBezTo>
                  <a:cubicBezTo>
                    <a:pt x="3804" y="1584"/>
                    <a:pt x="3802" y="1669"/>
                    <a:pt x="3793" y="1749"/>
                  </a:cubicBezTo>
                  <a:cubicBezTo>
                    <a:pt x="3786" y="1831"/>
                    <a:pt x="3771" y="1911"/>
                    <a:pt x="3748" y="1989"/>
                  </a:cubicBezTo>
                  <a:cubicBezTo>
                    <a:pt x="3705" y="2148"/>
                    <a:pt x="3641" y="2299"/>
                    <a:pt x="3566" y="2444"/>
                  </a:cubicBezTo>
                  <a:cubicBezTo>
                    <a:pt x="3528" y="2518"/>
                    <a:pt x="3487" y="2588"/>
                    <a:pt x="3444" y="2657"/>
                  </a:cubicBezTo>
                  <a:cubicBezTo>
                    <a:pt x="3419" y="2700"/>
                    <a:pt x="3412" y="2705"/>
                    <a:pt x="3399" y="2722"/>
                  </a:cubicBezTo>
                  <a:cubicBezTo>
                    <a:pt x="3386" y="2736"/>
                    <a:pt x="3374" y="2750"/>
                    <a:pt x="3363" y="2762"/>
                  </a:cubicBezTo>
                  <a:cubicBezTo>
                    <a:pt x="3338" y="2788"/>
                    <a:pt x="3315" y="2810"/>
                    <a:pt x="3295" y="2829"/>
                  </a:cubicBezTo>
                  <a:lnTo>
                    <a:pt x="3287" y="2835"/>
                  </a:lnTo>
                  <a:lnTo>
                    <a:pt x="3283" y="2838"/>
                  </a:lnTo>
                  <a:cubicBezTo>
                    <a:pt x="3283" y="2838"/>
                    <a:pt x="3282" y="2838"/>
                    <a:pt x="3282" y="2838"/>
                  </a:cubicBezTo>
                  <a:cubicBezTo>
                    <a:pt x="3281" y="2838"/>
                    <a:pt x="3278" y="2837"/>
                    <a:pt x="3277" y="2837"/>
                  </a:cubicBezTo>
                  <a:lnTo>
                    <a:pt x="3250" y="2825"/>
                  </a:lnTo>
                  <a:cubicBezTo>
                    <a:pt x="3233" y="2816"/>
                    <a:pt x="3217" y="2809"/>
                    <a:pt x="3202" y="2802"/>
                  </a:cubicBezTo>
                  <a:cubicBezTo>
                    <a:pt x="3171" y="2787"/>
                    <a:pt x="3145" y="2772"/>
                    <a:pt x="3122" y="2757"/>
                  </a:cubicBezTo>
                  <a:lnTo>
                    <a:pt x="3106" y="2746"/>
                  </a:lnTo>
                  <a:cubicBezTo>
                    <a:pt x="3106" y="2745"/>
                    <a:pt x="3094" y="2743"/>
                    <a:pt x="3084" y="2740"/>
                  </a:cubicBezTo>
                  <a:lnTo>
                    <a:pt x="3058" y="2732"/>
                  </a:lnTo>
                  <a:lnTo>
                    <a:pt x="2949" y="2700"/>
                  </a:lnTo>
                  <a:cubicBezTo>
                    <a:pt x="2805" y="2657"/>
                    <a:pt x="2665" y="2615"/>
                    <a:pt x="2530" y="2577"/>
                  </a:cubicBezTo>
                  <a:cubicBezTo>
                    <a:pt x="2258" y="2498"/>
                    <a:pt x="2003" y="2432"/>
                    <a:pt x="1759" y="2384"/>
                  </a:cubicBezTo>
                  <a:cubicBezTo>
                    <a:pt x="1719" y="2376"/>
                    <a:pt x="1680" y="2369"/>
                    <a:pt x="1641" y="2362"/>
                  </a:cubicBezTo>
                  <a:cubicBezTo>
                    <a:pt x="1609" y="2355"/>
                    <a:pt x="1557" y="2345"/>
                    <a:pt x="1558" y="2345"/>
                  </a:cubicBezTo>
                  <a:lnTo>
                    <a:pt x="1558" y="2345"/>
                  </a:lnTo>
                  <a:cubicBezTo>
                    <a:pt x="1558" y="2345"/>
                    <a:pt x="1559" y="2345"/>
                    <a:pt x="1560" y="2346"/>
                  </a:cubicBezTo>
                  <a:cubicBezTo>
                    <a:pt x="1555" y="2342"/>
                    <a:pt x="1551" y="2338"/>
                    <a:pt x="1548" y="2336"/>
                  </a:cubicBezTo>
                  <a:cubicBezTo>
                    <a:pt x="1542" y="2331"/>
                    <a:pt x="1539" y="2325"/>
                    <a:pt x="1538" y="2321"/>
                  </a:cubicBezTo>
                  <a:cubicBezTo>
                    <a:pt x="1544" y="2310"/>
                    <a:pt x="1551" y="2304"/>
                    <a:pt x="1555" y="2299"/>
                  </a:cubicBezTo>
                  <a:cubicBezTo>
                    <a:pt x="1557" y="2298"/>
                    <a:pt x="1558" y="2298"/>
                    <a:pt x="1558" y="2296"/>
                  </a:cubicBezTo>
                  <a:lnTo>
                    <a:pt x="1559" y="2295"/>
                  </a:lnTo>
                  <a:lnTo>
                    <a:pt x="1560" y="2295"/>
                  </a:lnTo>
                  <a:cubicBezTo>
                    <a:pt x="1560" y="2295"/>
                    <a:pt x="1560" y="2295"/>
                    <a:pt x="1560" y="2295"/>
                  </a:cubicBezTo>
                  <a:cubicBezTo>
                    <a:pt x="1560" y="2295"/>
                    <a:pt x="1560" y="2295"/>
                    <a:pt x="1560" y="2295"/>
                  </a:cubicBezTo>
                  <a:cubicBezTo>
                    <a:pt x="1561" y="2295"/>
                    <a:pt x="1561" y="2294"/>
                    <a:pt x="1563" y="2288"/>
                  </a:cubicBezTo>
                  <a:cubicBezTo>
                    <a:pt x="1578" y="2218"/>
                    <a:pt x="1591" y="2150"/>
                    <a:pt x="1605" y="2086"/>
                  </a:cubicBezTo>
                  <a:cubicBezTo>
                    <a:pt x="1659" y="1826"/>
                    <a:pt x="1703" y="1598"/>
                    <a:pt x="1737" y="1402"/>
                  </a:cubicBezTo>
                  <a:cubicBezTo>
                    <a:pt x="1807" y="1009"/>
                    <a:pt x="1839" y="732"/>
                    <a:pt x="1834" y="534"/>
                  </a:cubicBezTo>
                  <a:cubicBezTo>
                    <a:pt x="1822" y="141"/>
                    <a:pt x="1656" y="65"/>
                    <a:pt x="1329" y="5"/>
                  </a:cubicBezTo>
                  <a:cubicBezTo>
                    <a:pt x="1317" y="2"/>
                    <a:pt x="1305" y="1"/>
                    <a:pt x="12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3"/>
            <p:cNvSpPr/>
            <p:nvPr/>
          </p:nvSpPr>
          <p:spPr>
            <a:xfrm>
              <a:off x="5000175" y="4820150"/>
              <a:ext cx="117225" cy="70450"/>
            </a:xfrm>
            <a:custGeom>
              <a:avLst/>
              <a:gdLst/>
              <a:ahLst/>
              <a:cxnLst/>
              <a:rect l="l" t="t" r="r" b="b"/>
              <a:pathLst>
                <a:path w="4689" h="2818" extrusionOk="0">
                  <a:moveTo>
                    <a:pt x="2781" y="612"/>
                  </a:moveTo>
                  <a:cubicBezTo>
                    <a:pt x="2800" y="612"/>
                    <a:pt x="2819" y="612"/>
                    <a:pt x="2838" y="613"/>
                  </a:cubicBezTo>
                  <a:cubicBezTo>
                    <a:pt x="3080" y="617"/>
                    <a:pt x="3286" y="662"/>
                    <a:pt x="3404" y="725"/>
                  </a:cubicBezTo>
                  <a:cubicBezTo>
                    <a:pt x="3482" y="763"/>
                    <a:pt x="3555" y="808"/>
                    <a:pt x="3616" y="861"/>
                  </a:cubicBezTo>
                  <a:cubicBezTo>
                    <a:pt x="3625" y="868"/>
                    <a:pt x="3632" y="873"/>
                    <a:pt x="3641" y="880"/>
                  </a:cubicBezTo>
                  <a:lnTo>
                    <a:pt x="3662" y="900"/>
                  </a:lnTo>
                  <a:cubicBezTo>
                    <a:pt x="3675" y="914"/>
                    <a:pt x="3691" y="927"/>
                    <a:pt x="3703" y="942"/>
                  </a:cubicBezTo>
                  <a:cubicBezTo>
                    <a:pt x="3717" y="957"/>
                    <a:pt x="3729" y="972"/>
                    <a:pt x="3743" y="985"/>
                  </a:cubicBezTo>
                  <a:cubicBezTo>
                    <a:pt x="3753" y="1000"/>
                    <a:pt x="3762" y="1013"/>
                    <a:pt x="3773" y="1028"/>
                  </a:cubicBezTo>
                  <a:cubicBezTo>
                    <a:pt x="3813" y="1086"/>
                    <a:pt x="3846" y="1149"/>
                    <a:pt x="3866" y="1214"/>
                  </a:cubicBezTo>
                  <a:lnTo>
                    <a:pt x="3874" y="1238"/>
                  </a:lnTo>
                  <a:lnTo>
                    <a:pt x="3879" y="1264"/>
                  </a:lnTo>
                  <a:cubicBezTo>
                    <a:pt x="3883" y="1280"/>
                    <a:pt x="3888" y="1297"/>
                    <a:pt x="3891" y="1313"/>
                  </a:cubicBezTo>
                  <a:cubicBezTo>
                    <a:pt x="3895" y="1348"/>
                    <a:pt x="3902" y="1381"/>
                    <a:pt x="3902" y="1412"/>
                  </a:cubicBezTo>
                  <a:cubicBezTo>
                    <a:pt x="3901" y="1421"/>
                    <a:pt x="3902" y="1430"/>
                    <a:pt x="3901" y="1442"/>
                  </a:cubicBezTo>
                  <a:lnTo>
                    <a:pt x="3896" y="1474"/>
                  </a:lnTo>
                  <a:cubicBezTo>
                    <a:pt x="3893" y="1496"/>
                    <a:pt x="3889" y="1515"/>
                    <a:pt x="3882" y="1534"/>
                  </a:cubicBezTo>
                  <a:cubicBezTo>
                    <a:pt x="3870" y="1571"/>
                    <a:pt x="3851" y="1602"/>
                    <a:pt x="3830" y="1628"/>
                  </a:cubicBezTo>
                  <a:cubicBezTo>
                    <a:pt x="3807" y="1652"/>
                    <a:pt x="3782" y="1672"/>
                    <a:pt x="3756" y="1683"/>
                  </a:cubicBezTo>
                  <a:cubicBezTo>
                    <a:pt x="3744" y="1689"/>
                    <a:pt x="3729" y="1693"/>
                    <a:pt x="3717" y="1695"/>
                  </a:cubicBezTo>
                  <a:cubicBezTo>
                    <a:pt x="3716" y="1696"/>
                    <a:pt x="3714" y="1696"/>
                    <a:pt x="3713" y="1696"/>
                  </a:cubicBezTo>
                  <a:cubicBezTo>
                    <a:pt x="3708" y="1696"/>
                    <a:pt x="3700" y="1691"/>
                    <a:pt x="3694" y="1688"/>
                  </a:cubicBezTo>
                  <a:lnTo>
                    <a:pt x="3673" y="1676"/>
                  </a:lnTo>
                  <a:cubicBezTo>
                    <a:pt x="3649" y="1666"/>
                    <a:pt x="3630" y="1655"/>
                    <a:pt x="3612" y="1645"/>
                  </a:cubicBezTo>
                  <a:cubicBezTo>
                    <a:pt x="3604" y="1641"/>
                    <a:pt x="3596" y="1636"/>
                    <a:pt x="3588" y="1632"/>
                  </a:cubicBezTo>
                  <a:lnTo>
                    <a:pt x="3577" y="1625"/>
                  </a:lnTo>
                  <a:cubicBezTo>
                    <a:pt x="3576" y="1624"/>
                    <a:pt x="3573" y="1624"/>
                    <a:pt x="3572" y="1623"/>
                  </a:cubicBezTo>
                  <a:lnTo>
                    <a:pt x="3571" y="1622"/>
                  </a:lnTo>
                  <a:cubicBezTo>
                    <a:pt x="3569" y="1622"/>
                    <a:pt x="3563" y="1619"/>
                    <a:pt x="3560" y="1619"/>
                  </a:cubicBezTo>
                  <a:cubicBezTo>
                    <a:pt x="3432" y="1600"/>
                    <a:pt x="3311" y="1584"/>
                    <a:pt x="3197" y="1570"/>
                  </a:cubicBezTo>
                  <a:cubicBezTo>
                    <a:pt x="2968" y="1546"/>
                    <a:pt x="2766" y="1531"/>
                    <a:pt x="2587" y="1524"/>
                  </a:cubicBezTo>
                  <a:cubicBezTo>
                    <a:pt x="2395" y="1515"/>
                    <a:pt x="2230" y="1499"/>
                    <a:pt x="2084" y="1473"/>
                  </a:cubicBezTo>
                  <a:cubicBezTo>
                    <a:pt x="1937" y="1449"/>
                    <a:pt x="1810" y="1413"/>
                    <a:pt x="1703" y="1373"/>
                  </a:cubicBezTo>
                  <a:cubicBezTo>
                    <a:pt x="1595" y="1333"/>
                    <a:pt x="1508" y="1288"/>
                    <a:pt x="1440" y="1241"/>
                  </a:cubicBezTo>
                  <a:cubicBezTo>
                    <a:pt x="1422" y="1230"/>
                    <a:pt x="1407" y="1218"/>
                    <a:pt x="1390" y="1207"/>
                  </a:cubicBezTo>
                  <a:cubicBezTo>
                    <a:pt x="1375" y="1194"/>
                    <a:pt x="1360" y="1182"/>
                    <a:pt x="1346" y="1172"/>
                  </a:cubicBezTo>
                  <a:cubicBezTo>
                    <a:pt x="1332" y="1160"/>
                    <a:pt x="1320" y="1148"/>
                    <a:pt x="1306" y="1135"/>
                  </a:cubicBezTo>
                  <a:cubicBezTo>
                    <a:pt x="1299" y="1130"/>
                    <a:pt x="1296" y="1124"/>
                    <a:pt x="1292" y="1119"/>
                  </a:cubicBezTo>
                  <a:cubicBezTo>
                    <a:pt x="1288" y="1114"/>
                    <a:pt x="1284" y="1109"/>
                    <a:pt x="1280" y="1106"/>
                  </a:cubicBezTo>
                  <a:cubicBezTo>
                    <a:pt x="1247" y="1068"/>
                    <a:pt x="1218" y="1025"/>
                    <a:pt x="1194" y="982"/>
                  </a:cubicBezTo>
                  <a:lnTo>
                    <a:pt x="1177" y="950"/>
                  </a:lnTo>
                  <a:cubicBezTo>
                    <a:pt x="1175" y="945"/>
                    <a:pt x="1172" y="939"/>
                    <a:pt x="1170" y="935"/>
                  </a:cubicBezTo>
                  <a:cubicBezTo>
                    <a:pt x="1167" y="930"/>
                    <a:pt x="1166" y="924"/>
                    <a:pt x="1165" y="919"/>
                  </a:cubicBezTo>
                  <a:cubicBezTo>
                    <a:pt x="1160" y="908"/>
                    <a:pt x="1155" y="899"/>
                    <a:pt x="1151" y="889"/>
                  </a:cubicBezTo>
                  <a:cubicBezTo>
                    <a:pt x="1148" y="880"/>
                    <a:pt x="1144" y="870"/>
                    <a:pt x="1142" y="860"/>
                  </a:cubicBezTo>
                  <a:cubicBezTo>
                    <a:pt x="1124" y="813"/>
                    <a:pt x="1113" y="773"/>
                    <a:pt x="1105" y="739"/>
                  </a:cubicBezTo>
                  <a:lnTo>
                    <a:pt x="1105" y="739"/>
                  </a:lnTo>
                  <a:cubicBezTo>
                    <a:pt x="1154" y="743"/>
                    <a:pt x="1209" y="746"/>
                    <a:pt x="1271" y="746"/>
                  </a:cubicBezTo>
                  <a:cubicBezTo>
                    <a:pt x="1379" y="746"/>
                    <a:pt x="1505" y="741"/>
                    <a:pt x="1637" y="728"/>
                  </a:cubicBezTo>
                  <a:cubicBezTo>
                    <a:pt x="1768" y="716"/>
                    <a:pt x="1908" y="699"/>
                    <a:pt x="2047" y="680"/>
                  </a:cubicBezTo>
                  <a:cubicBezTo>
                    <a:pt x="2185" y="661"/>
                    <a:pt x="2323" y="642"/>
                    <a:pt x="2457" y="630"/>
                  </a:cubicBezTo>
                  <a:cubicBezTo>
                    <a:pt x="2569" y="619"/>
                    <a:pt x="2678" y="612"/>
                    <a:pt x="2781" y="612"/>
                  </a:cubicBezTo>
                  <a:close/>
                  <a:moveTo>
                    <a:pt x="2496" y="1"/>
                  </a:moveTo>
                  <a:cubicBezTo>
                    <a:pt x="2462" y="1"/>
                    <a:pt x="2428" y="1"/>
                    <a:pt x="2395" y="2"/>
                  </a:cubicBezTo>
                  <a:cubicBezTo>
                    <a:pt x="2219" y="5"/>
                    <a:pt x="2062" y="13"/>
                    <a:pt x="1918" y="22"/>
                  </a:cubicBezTo>
                  <a:cubicBezTo>
                    <a:pt x="1630" y="39"/>
                    <a:pt x="1403" y="49"/>
                    <a:pt x="1243" y="53"/>
                  </a:cubicBezTo>
                  <a:cubicBezTo>
                    <a:pt x="1084" y="59"/>
                    <a:pt x="991" y="65"/>
                    <a:pt x="983" y="98"/>
                  </a:cubicBezTo>
                  <a:cubicBezTo>
                    <a:pt x="942" y="265"/>
                    <a:pt x="974" y="347"/>
                    <a:pt x="1049" y="393"/>
                  </a:cubicBezTo>
                  <a:cubicBezTo>
                    <a:pt x="1123" y="438"/>
                    <a:pt x="1232" y="445"/>
                    <a:pt x="1345" y="464"/>
                  </a:cubicBezTo>
                  <a:cubicBezTo>
                    <a:pt x="1240" y="478"/>
                    <a:pt x="1141" y="499"/>
                    <a:pt x="1064" y="532"/>
                  </a:cubicBezTo>
                  <a:cubicBezTo>
                    <a:pt x="1052" y="538"/>
                    <a:pt x="1039" y="544"/>
                    <a:pt x="1028" y="550"/>
                  </a:cubicBezTo>
                  <a:cubicBezTo>
                    <a:pt x="1023" y="542"/>
                    <a:pt x="1017" y="532"/>
                    <a:pt x="1011" y="523"/>
                  </a:cubicBezTo>
                  <a:cubicBezTo>
                    <a:pt x="999" y="504"/>
                    <a:pt x="983" y="483"/>
                    <a:pt x="968" y="464"/>
                  </a:cubicBezTo>
                  <a:cubicBezTo>
                    <a:pt x="908" y="381"/>
                    <a:pt x="815" y="277"/>
                    <a:pt x="677" y="157"/>
                  </a:cubicBezTo>
                  <a:cubicBezTo>
                    <a:pt x="644" y="128"/>
                    <a:pt x="605" y="112"/>
                    <a:pt x="555" y="112"/>
                  </a:cubicBezTo>
                  <a:cubicBezTo>
                    <a:pt x="543" y="112"/>
                    <a:pt x="529" y="113"/>
                    <a:pt x="515" y="116"/>
                  </a:cubicBezTo>
                  <a:cubicBezTo>
                    <a:pt x="496" y="119"/>
                    <a:pt x="478" y="123"/>
                    <a:pt x="459" y="130"/>
                  </a:cubicBezTo>
                  <a:cubicBezTo>
                    <a:pt x="442" y="136"/>
                    <a:pt x="421" y="146"/>
                    <a:pt x="403" y="156"/>
                  </a:cubicBezTo>
                  <a:cubicBezTo>
                    <a:pt x="383" y="167"/>
                    <a:pt x="362" y="180"/>
                    <a:pt x="341" y="195"/>
                  </a:cubicBezTo>
                  <a:cubicBezTo>
                    <a:pt x="321" y="211"/>
                    <a:pt x="301" y="230"/>
                    <a:pt x="280" y="250"/>
                  </a:cubicBezTo>
                  <a:cubicBezTo>
                    <a:pt x="237" y="291"/>
                    <a:pt x="200" y="343"/>
                    <a:pt x="162" y="403"/>
                  </a:cubicBezTo>
                  <a:cubicBezTo>
                    <a:pt x="144" y="435"/>
                    <a:pt x="129" y="467"/>
                    <a:pt x="113" y="501"/>
                  </a:cubicBezTo>
                  <a:cubicBezTo>
                    <a:pt x="96" y="537"/>
                    <a:pt x="83" y="574"/>
                    <a:pt x="71" y="613"/>
                  </a:cubicBezTo>
                  <a:cubicBezTo>
                    <a:pt x="22" y="770"/>
                    <a:pt x="0" y="959"/>
                    <a:pt x="24" y="1162"/>
                  </a:cubicBezTo>
                  <a:cubicBezTo>
                    <a:pt x="48" y="1366"/>
                    <a:pt x="115" y="1585"/>
                    <a:pt x="244" y="1801"/>
                  </a:cubicBezTo>
                  <a:cubicBezTo>
                    <a:pt x="260" y="1828"/>
                    <a:pt x="279" y="1855"/>
                    <a:pt x="297" y="1882"/>
                  </a:cubicBezTo>
                  <a:cubicBezTo>
                    <a:pt x="316" y="1908"/>
                    <a:pt x="333" y="1935"/>
                    <a:pt x="355" y="1961"/>
                  </a:cubicBezTo>
                  <a:cubicBezTo>
                    <a:pt x="376" y="1987"/>
                    <a:pt x="398" y="2014"/>
                    <a:pt x="420" y="2038"/>
                  </a:cubicBezTo>
                  <a:cubicBezTo>
                    <a:pt x="431" y="2052"/>
                    <a:pt x="442" y="2063"/>
                    <a:pt x="453" y="2075"/>
                  </a:cubicBezTo>
                  <a:lnTo>
                    <a:pt x="488" y="2110"/>
                  </a:lnTo>
                  <a:cubicBezTo>
                    <a:pt x="532" y="2157"/>
                    <a:pt x="580" y="2198"/>
                    <a:pt x="630" y="2241"/>
                  </a:cubicBezTo>
                  <a:cubicBezTo>
                    <a:pt x="655" y="2263"/>
                    <a:pt x="681" y="2282"/>
                    <a:pt x="706" y="2302"/>
                  </a:cubicBezTo>
                  <a:cubicBezTo>
                    <a:pt x="732" y="2322"/>
                    <a:pt x="759" y="2342"/>
                    <a:pt x="786" y="2360"/>
                  </a:cubicBezTo>
                  <a:cubicBezTo>
                    <a:pt x="1005" y="2509"/>
                    <a:pt x="1252" y="2617"/>
                    <a:pt x="1503" y="2688"/>
                  </a:cubicBezTo>
                  <a:cubicBezTo>
                    <a:pt x="1753" y="2760"/>
                    <a:pt x="2010" y="2799"/>
                    <a:pt x="2262" y="2812"/>
                  </a:cubicBezTo>
                  <a:cubicBezTo>
                    <a:pt x="2331" y="2816"/>
                    <a:pt x="2399" y="2817"/>
                    <a:pt x="2465" y="2817"/>
                  </a:cubicBezTo>
                  <a:cubicBezTo>
                    <a:pt x="2687" y="2817"/>
                    <a:pt x="2899" y="2799"/>
                    <a:pt x="3100" y="2778"/>
                  </a:cubicBezTo>
                  <a:cubicBezTo>
                    <a:pt x="3227" y="2764"/>
                    <a:pt x="3354" y="2750"/>
                    <a:pt x="3482" y="2735"/>
                  </a:cubicBezTo>
                  <a:lnTo>
                    <a:pt x="3523" y="2729"/>
                  </a:lnTo>
                  <a:lnTo>
                    <a:pt x="3568" y="2728"/>
                  </a:lnTo>
                  <a:lnTo>
                    <a:pt x="3615" y="2728"/>
                  </a:lnTo>
                  <a:lnTo>
                    <a:pt x="3803" y="2730"/>
                  </a:lnTo>
                  <a:cubicBezTo>
                    <a:pt x="3925" y="2738"/>
                    <a:pt x="4049" y="2745"/>
                    <a:pt x="4171" y="2752"/>
                  </a:cubicBezTo>
                  <a:lnTo>
                    <a:pt x="4277" y="2649"/>
                  </a:lnTo>
                  <a:cubicBezTo>
                    <a:pt x="4313" y="2605"/>
                    <a:pt x="4350" y="2562"/>
                    <a:pt x="4386" y="2519"/>
                  </a:cubicBezTo>
                  <a:lnTo>
                    <a:pt x="4437" y="2453"/>
                  </a:lnTo>
                  <a:lnTo>
                    <a:pt x="4462" y="2421"/>
                  </a:lnTo>
                  <a:lnTo>
                    <a:pt x="4474" y="2405"/>
                  </a:lnTo>
                  <a:lnTo>
                    <a:pt x="4485" y="2386"/>
                  </a:lnTo>
                  <a:cubicBezTo>
                    <a:pt x="4500" y="2363"/>
                    <a:pt x="4513" y="2340"/>
                    <a:pt x="4527" y="2316"/>
                  </a:cubicBezTo>
                  <a:cubicBezTo>
                    <a:pt x="4540" y="2292"/>
                    <a:pt x="4554" y="2268"/>
                    <a:pt x="4565" y="2244"/>
                  </a:cubicBezTo>
                  <a:cubicBezTo>
                    <a:pt x="4575" y="2218"/>
                    <a:pt x="4586" y="2192"/>
                    <a:pt x="4597" y="2168"/>
                  </a:cubicBezTo>
                  <a:cubicBezTo>
                    <a:pt x="4602" y="2156"/>
                    <a:pt x="4608" y="2143"/>
                    <a:pt x="4611" y="2131"/>
                  </a:cubicBezTo>
                  <a:lnTo>
                    <a:pt x="4624" y="2091"/>
                  </a:lnTo>
                  <a:cubicBezTo>
                    <a:pt x="4640" y="2040"/>
                    <a:pt x="4656" y="1987"/>
                    <a:pt x="4662" y="1932"/>
                  </a:cubicBezTo>
                  <a:lnTo>
                    <a:pt x="4675" y="1852"/>
                  </a:lnTo>
                  <a:cubicBezTo>
                    <a:pt x="4678" y="1838"/>
                    <a:pt x="4679" y="1825"/>
                    <a:pt x="4679" y="1811"/>
                  </a:cubicBezTo>
                  <a:lnTo>
                    <a:pt x="4683" y="1769"/>
                  </a:lnTo>
                  <a:lnTo>
                    <a:pt x="4686" y="1687"/>
                  </a:lnTo>
                  <a:cubicBezTo>
                    <a:pt x="4688" y="1660"/>
                    <a:pt x="4684" y="1632"/>
                    <a:pt x="4684" y="1606"/>
                  </a:cubicBezTo>
                  <a:lnTo>
                    <a:pt x="4679" y="1525"/>
                  </a:lnTo>
                  <a:cubicBezTo>
                    <a:pt x="4677" y="1498"/>
                    <a:pt x="4673" y="1471"/>
                    <a:pt x="4669" y="1444"/>
                  </a:cubicBezTo>
                  <a:cubicBezTo>
                    <a:pt x="4661" y="1391"/>
                    <a:pt x="4652" y="1339"/>
                    <a:pt x="4637" y="1285"/>
                  </a:cubicBezTo>
                  <a:lnTo>
                    <a:pt x="4627" y="1250"/>
                  </a:lnTo>
                  <a:lnTo>
                    <a:pt x="4618" y="1218"/>
                  </a:lnTo>
                  <a:lnTo>
                    <a:pt x="4595" y="1155"/>
                  </a:lnTo>
                  <a:lnTo>
                    <a:pt x="4572" y="1094"/>
                  </a:lnTo>
                  <a:lnTo>
                    <a:pt x="4545" y="1035"/>
                  </a:lnTo>
                  <a:cubicBezTo>
                    <a:pt x="4473" y="877"/>
                    <a:pt x="4378" y="734"/>
                    <a:pt x="4261" y="611"/>
                  </a:cubicBezTo>
                  <a:cubicBezTo>
                    <a:pt x="4210" y="554"/>
                    <a:pt x="4160" y="511"/>
                    <a:pt x="4108" y="468"/>
                  </a:cubicBezTo>
                  <a:cubicBezTo>
                    <a:pt x="4081" y="447"/>
                    <a:pt x="4054" y="428"/>
                    <a:pt x="4028" y="408"/>
                  </a:cubicBezTo>
                  <a:cubicBezTo>
                    <a:pt x="4002" y="388"/>
                    <a:pt x="3974" y="371"/>
                    <a:pt x="3947" y="353"/>
                  </a:cubicBezTo>
                  <a:cubicBezTo>
                    <a:pt x="3836" y="283"/>
                    <a:pt x="3723" y="227"/>
                    <a:pt x="3612" y="183"/>
                  </a:cubicBezTo>
                  <a:cubicBezTo>
                    <a:pt x="3388" y="96"/>
                    <a:pt x="3169" y="52"/>
                    <a:pt x="2965" y="26"/>
                  </a:cubicBezTo>
                  <a:cubicBezTo>
                    <a:pt x="2863" y="15"/>
                    <a:pt x="2763" y="7"/>
                    <a:pt x="2669" y="3"/>
                  </a:cubicBezTo>
                  <a:cubicBezTo>
                    <a:pt x="2609" y="1"/>
                    <a:pt x="25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3"/>
            <p:cNvSpPr/>
            <p:nvPr/>
          </p:nvSpPr>
          <p:spPr>
            <a:xfrm>
              <a:off x="4983625" y="4922825"/>
              <a:ext cx="100075" cy="109650"/>
            </a:xfrm>
            <a:custGeom>
              <a:avLst/>
              <a:gdLst/>
              <a:ahLst/>
              <a:cxnLst/>
              <a:rect l="l" t="t" r="r" b="b"/>
              <a:pathLst>
                <a:path w="4003" h="4386" extrusionOk="0">
                  <a:moveTo>
                    <a:pt x="1683" y="721"/>
                  </a:moveTo>
                  <a:cubicBezTo>
                    <a:pt x="1655" y="729"/>
                    <a:pt x="1627" y="738"/>
                    <a:pt x="1600" y="749"/>
                  </a:cubicBezTo>
                  <a:cubicBezTo>
                    <a:pt x="1600" y="742"/>
                    <a:pt x="1598" y="733"/>
                    <a:pt x="1597" y="726"/>
                  </a:cubicBezTo>
                  <a:cubicBezTo>
                    <a:pt x="1625" y="723"/>
                    <a:pt x="1654" y="721"/>
                    <a:pt x="1683" y="721"/>
                  </a:cubicBezTo>
                  <a:close/>
                  <a:moveTo>
                    <a:pt x="3219" y="627"/>
                  </a:moveTo>
                  <a:cubicBezTo>
                    <a:pt x="3225" y="641"/>
                    <a:pt x="3232" y="656"/>
                    <a:pt x="3239" y="670"/>
                  </a:cubicBezTo>
                  <a:cubicBezTo>
                    <a:pt x="3252" y="700"/>
                    <a:pt x="3263" y="731"/>
                    <a:pt x="3274" y="763"/>
                  </a:cubicBezTo>
                  <a:cubicBezTo>
                    <a:pt x="3294" y="825"/>
                    <a:pt x="3310" y="890"/>
                    <a:pt x="3315" y="941"/>
                  </a:cubicBezTo>
                  <a:lnTo>
                    <a:pt x="3320" y="974"/>
                  </a:lnTo>
                  <a:lnTo>
                    <a:pt x="3323" y="1010"/>
                  </a:lnTo>
                  <a:cubicBezTo>
                    <a:pt x="3326" y="1034"/>
                    <a:pt x="3327" y="1059"/>
                    <a:pt x="3331" y="1083"/>
                  </a:cubicBezTo>
                  <a:cubicBezTo>
                    <a:pt x="3334" y="1132"/>
                    <a:pt x="3337" y="1180"/>
                    <a:pt x="3338" y="1227"/>
                  </a:cubicBezTo>
                  <a:cubicBezTo>
                    <a:pt x="3342" y="1322"/>
                    <a:pt x="3342" y="1415"/>
                    <a:pt x="3337" y="1507"/>
                  </a:cubicBezTo>
                  <a:cubicBezTo>
                    <a:pt x="3329" y="1689"/>
                    <a:pt x="3304" y="1861"/>
                    <a:pt x="3262" y="2022"/>
                  </a:cubicBezTo>
                  <a:cubicBezTo>
                    <a:pt x="3181" y="2338"/>
                    <a:pt x="3025" y="2607"/>
                    <a:pt x="2844" y="2796"/>
                  </a:cubicBezTo>
                  <a:cubicBezTo>
                    <a:pt x="2754" y="2890"/>
                    <a:pt x="2658" y="2965"/>
                    <a:pt x="2562" y="3017"/>
                  </a:cubicBezTo>
                  <a:cubicBezTo>
                    <a:pt x="2538" y="3030"/>
                    <a:pt x="2514" y="3042"/>
                    <a:pt x="2492" y="3053"/>
                  </a:cubicBezTo>
                  <a:cubicBezTo>
                    <a:pt x="2467" y="3063"/>
                    <a:pt x="2444" y="3074"/>
                    <a:pt x="2420" y="3083"/>
                  </a:cubicBezTo>
                  <a:cubicBezTo>
                    <a:pt x="2396" y="3091"/>
                    <a:pt x="2373" y="3097"/>
                    <a:pt x="2350" y="3106"/>
                  </a:cubicBezTo>
                  <a:cubicBezTo>
                    <a:pt x="2328" y="3111"/>
                    <a:pt x="2310" y="3117"/>
                    <a:pt x="2288" y="3119"/>
                  </a:cubicBezTo>
                  <a:cubicBezTo>
                    <a:pt x="2236" y="3128"/>
                    <a:pt x="2184" y="3132"/>
                    <a:pt x="2131" y="3132"/>
                  </a:cubicBezTo>
                  <a:cubicBezTo>
                    <a:pt x="2020" y="3132"/>
                    <a:pt x="1911" y="3114"/>
                    <a:pt x="1810" y="3087"/>
                  </a:cubicBezTo>
                  <a:cubicBezTo>
                    <a:pt x="1676" y="3049"/>
                    <a:pt x="1559" y="2987"/>
                    <a:pt x="1480" y="2914"/>
                  </a:cubicBezTo>
                  <a:cubicBezTo>
                    <a:pt x="1399" y="2843"/>
                    <a:pt x="1355" y="2769"/>
                    <a:pt x="1330" y="2702"/>
                  </a:cubicBezTo>
                  <a:cubicBezTo>
                    <a:pt x="1280" y="2558"/>
                    <a:pt x="1291" y="2362"/>
                    <a:pt x="1338" y="2149"/>
                  </a:cubicBezTo>
                  <a:cubicBezTo>
                    <a:pt x="1360" y="2043"/>
                    <a:pt x="1388" y="1935"/>
                    <a:pt x="1418" y="1829"/>
                  </a:cubicBezTo>
                  <a:cubicBezTo>
                    <a:pt x="1447" y="1722"/>
                    <a:pt x="1475" y="1619"/>
                    <a:pt x="1501" y="1520"/>
                  </a:cubicBezTo>
                  <a:cubicBezTo>
                    <a:pt x="1547" y="1340"/>
                    <a:pt x="1579" y="1172"/>
                    <a:pt x="1592" y="1024"/>
                  </a:cubicBezTo>
                  <a:cubicBezTo>
                    <a:pt x="1808" y="985"/>
                    <a:pt x="2128" y="914"/>
                    <a:pt x="2476" y="834"/>
                  </a:cubicBezTo>
                  <a:cubicBezTo>
                    <a:pt x="2554" y="817"/>
                    <a:pt x="2633" y="798"/>
                    <a:pt x="2713" y="780"/>
                  </a:cubicBezTo>
                  <a:cubicBezTo>
                    <a:pt x="2753" y="771"/>
                    <a:pt x="2793" y="763"/>
                    <a:pt x="2832" y="753"/>
                  </a:cubicBezTo>
                  <a:lnTo>
                    <a:pt x="2892" y="739"/>
                  </a:lnTo>
                  <a:lnTo>
                    <a:pt x="2901" y="738"/>
                  </a:lnTo>
                  <a:lnTo>
                    <a:pt x="2904" y="737"/>
                  </a:lnTo>
                  <a:lnTo>
                    <a:pt x="2906" y="737"/>
                  </a:lnTo>
                  <a:lnTo>
                    <a:pt x="2912" y="734"/>
                  </a:lnTo>
                  <a:lnTo>
                    <a:pt x="2923" y="729"/>
                  </a:lnTo>
                  <a:cubicBezTo>
                    <a:pt x="2985" y="701"/>
                    <a:pt x="3065" y="672"/>
                    <a:pt x="3153" y="646"/>
                  </a:cubicBezTo>
                  <a:cubicBezTo>
                    <a:pt x="3175" y="640"/>
                    <a:pt x="3197" y="632"/>
                    <a:pt x="3219" y="627"/>
                  </a:cubicBezTo>
                  <a:close/>
                  <a:moveTo>
                    <a:pt x="3724" y="0"/>
                  </a:moveTo>
                  <a:lnTo>
                    <a:pt x="3709" y="1"/>
                  </a:lnTo>
                  <a:cubicBezTo>
                    <a:pt x="3670" y="6"/>
                    <a:pt x="3631" y="9"/>
                    <a:pt x="3594" y="14"/>
                  </a:cubicBezTo>
                  <a:cubicBezTo>
                    <a:pt x="3440" y="33"/>
                    <a:pt x="3297" y="49"/>
                    <a:pt x="3158" y="66"/>
                  </a:cubicBezTo>
                  <a:cubicBezTo>
                    <a:pt x="3089" y="73"/>
                    <a:pt x="3020" y="83"/>
                    <a:pt x="2955" y="92"/>
                  </a:cubicBezTo>
                  <a:lnTo>
                    <a:pt x="2858" y="104"/>
                  </a:lnTo>
                  <a:cubicBezTo>
                    <a:pt x="2833" y="107"/>
                    <a:pt x="2809" y="110"/>
                    <a:pt x="2785" y="114"/>
                  </a:cubicBezTo>
                  <a:cubicBezTo>
                    <a:pt x="2595" y="142"/>
                    <a:pt x="2416" y="169"/>
                    <a:pt x="2253" y="196"/>
                  </a:cubicBezTo>
                  <a:cubicBezTo>
                    <a:pt x="1902" y="253"/>
                    <a:pt x="1624" y="303"/>
                    <a:pt x="1444" y="351"/>
                  </a:cubicBezTo>
                  <a:cubicBezTo>
                    <a:pt x="1373" y="291"/>
                    <a:pt x="1290" y="273"/>
                    <a:pt x="1189" y="273"/>
                  </a:cubicBezTo>
                  <a:cubicBezTo>
                    <a:pt x="1140" y="273"/>
                    <a:pt x="1086" y="277"/>
                    <a:pt x="1028" y="283"/>
                  </a:cubicBezTo>
                  <a:cubicBezTo>
                    <a:pt x="975" y="288"/>
                    <a:pt x="925" y="319"/>
                    <a:pt x="881" y="368"/>
                  </a:cubicBezTo>
                  <a:cubicBezTo>
                    <a:pt x="859" y="391"/>
                    <a:pt x="834" y="420"/>
                    <a:pt x="812" y="451"/>
                  </a:cubicBezTo>
                  <a:cubicBezTo>
                    <a:pt x="789" y="483"/>
                    <a:pt x="767" y="518"/>
                    <a:pt x="743" y="557"/>
                  </a:cubicBezTo>
                  <a:cubicBezTo>
                    <a:pt x="694" y="635"/>
                    <a:pt x="644" y="724"/>
                    <a:pt x="585" y="832"/>
                  </a:cubicBezTo>
                  <a:cubicBezTo>
                    <a:pt x="526" y="939"/>
                    <a:pt x="459" y="1064"/>
                    <a:pt x="386" y="1208"/>
                  </a:cubicBezTo>
                  <a:cubicBezTo>
                    <a:pt x="313" y="1355"/>
                    <a:pt x="232" y="1524"/>
                    <a:pt x="158" y="1731"/>
                  </a:cubicBezTo>
                  <a:cubicBezTo>
                    <a:pt x="121" y="1834"/>
                    <a:pt x="86" y="1948"/>
                    <a:pt x="58" y="2075"/>
                  </a:cubicBezTo>
                  <a:cubicBezTo>
                    <a:pt x="29" y="2200"/>
                    <a:pt x="8" y="2340"/>
                    <a:pt x="5" y="2494"/>
                  </a:cubicBezTo>
                  <a:cubicBezTo>
                    <a:pt x="0" y="2646"/>
                    <a:pt x="13" y="2812"/>
                    <a:pt x="53" y="2979"/>
                  </a:cubicBezTo>
                  <a:cubicBezTo>
                    <a:pt x="64" y="3021"/>
                    <a:pt x="72" y="3063"/>
                    <a:pt x="87" y="3107"/>
                  </a:cubicBezTo>
                  <a:cubicBezTo>
                    <a:pt x="94" y="3129"/>
                    <a:pt x="102" y="3151"/>
                    <a:pt x="109" y="3173"/>
                  </a:cubicBezTo>
                  <a:cubicBezTo>
                    <a:pt x="117" y="3194"/>
                    <a:pt x="126" y="3216"/>
                    <a:pt x="135" y="3237"/>
                  </a:cubicBezTo>
                  <a:cubicBezTo>
                    <a:pt x="169" y="3324"/>
                    <a:pt x="214" y="3408"/>
                    <a:pt x="262" y="3488"/>
                  </a:cubicBezTo>
                  <a:cubicBezTo>
                    <a:pt x="361" y="3649"/>
                    <a:pt x="486" y="3792"/>
                    <a:pt x="628" y="3912"/>
                  </a:cubicBezTo>
                  <a:cubicBezTo>
                    <a:pt x="768" y="4031"/>
                    <a:pt x="925" y="4130"/>
                    <a:pt x="1091" y="4207"/>
                  </a:cubicBezTo>
                  <a:cubicBezTo>
                    <a:pt x="1187" y="4251"/>
                    <a:pt x="1288" y="4288"/>
                    <a:pt x="1392" y="4316"/>
                  </a:cubicBezTo>
                  <a:cubicBezTo>
                    <a:pt x="1495" y="4344"/>
                    <a:pt x="1601" y="4364"/>
                    <a:pt x="1708" y="4375"/>
                  </a:cubicBezTo>
                  <a:cubicBezTo>
                    <a:pt x="1775" y="4382"/>
                    <a:pt x="1843" y="4385"/>
                    <a:pt x="1911" y="4385"/>
                  </a:cubicBezTo>
                  <a:cubicBezTo>
                    <a:pt x="2061" y="4385"/>
                    <a:pt x="2213" y="4368"/>
                    <a:pt x="2364" y="4332"/>
                  </a:cubicBezTo>
                  <a:cubicBezTo>
                    <a:pt x="2472" y="4305"/>
                    <a:pt x="2581" y="4268"/>
                    <a:pt x="2686" y="4221"/>
                  </a:cubicBezTo>
                  <a:lnTo>
                    <a:pt x="2763" y="4186"/>
                  </a:lnTo>
                  <a:cubicBezTo>
                    <a:pt x="2789" y="4172"/>
                    <a:pt x="2815" y="4159"/>
                    <a:pt x="2841" y="4144"/>
                  </a:cubicBezTo>
                  <a:cubicBezTo>
                    <a:pt x="2868" y="4130"/>
                    <a:pt x="2887" y="4116"/>
                    <a:pt x="2910" y="4101"/>
                  </a:cubicBezTo>
                  <a:lnTo>
                    <a:pt x="2977" y="4057"/>
                  </a:lnTo>
                  <a:cubicBezTo>
                    <a:pt x="3154" y="3933"/>
                    <a:pt x="3306" y="3785"/>
                    <a:pt x="3429" y="3625"/>
                  </a:cubicBezTo>
                  <a:cubicBezTo>
                    <a:pt x="3926" y="2978"/>
                    <a:pt x="4003" y="2210"/>
                    <a:pt x="3972" y="1584"/>
                  </a:cubicBezTo>
                  <a:cubicBezTo>
                    <a:pt x="3966" y="1448"/>
                    <a:pt x="3955" y="1315"/>
                    <a:pt x="3939" y="1189"/>
                  </a:cubicBezTo>
                  <a:cubicBezTo>
                    <a:pt x="3932" y="1124"/>
                    <a:pt x="3923" y="1060"/>
                    <a:pt x="3915" y="997"/>
                  </a:cubicBezTo>
                  <a:cubicBezTo>
                    <a:pt x="3904" y="926"/>
                    <a:pt x="3891" y="856"/>
                    <a:pt x="3881" y="786"/>
                  </a:cubicBezTo>
                  <a:cubicBezTo>
                    <a:pt x="3853" y="619"/>
                    <a:pt x="3821" y="460"/>
                    <a:pt x="3792" y="309"/>
                  </a:cubicBezTo>
                  <a:cubicBezTo>
                    <a:pt x="3777" y="234"/>
                    <a:pt x="3762" y="159"/>
                    <a:pt x="3748" y="87"/>
                  </a:cubicBezTo>
                  <a:cubicBezTo>
                    <a:pt x="3744" y="70"/>
                    <a:pt x="3741" y="51"/>
                    <a:pt x="3738" y="34"/>
                  </a:cubicBezTo>
                  <a:lnTo>
                    <a:pt x="3732" y="7"/>
                  </a:lnTo>
                  <a:lnTo>
                    <a:pt x="37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3"/>
            <p:cNvSpPr/>
            <p:nvPr/>
          </p:nvSpPr>
          <p:spPr>
            <a:xfrm>
              <a:off x="5120975" y="4817950"/>
              <a:ext cx="100525" cy="82500"/>
            </a:xfrm>
            <a:custGeom>
              <a:avLst/>
              <a:gdLst/>
              <a:ahLst/>
              <a:cxnLst/>
              <a:rect l="l" t="t" r="r" b="b"/>
              <a:pathLst>
                <a:path w="4021" h="3300" extrusionOk="0">
                  <a:moveTo>
                    <a:pt x="2310" y="634"/>
                  </a:moveTo>
                  <a:cubicBezTo>
                    <a:pt x="2396" y="634"/>
                    <a:pt x="2480" y="640"/>
                    <a:pt x="2559" y="653"/>
                  </a:cubicBezTo>
                  <a:cubicBezTo>
                    <a:pt x="2654" y="668"/>
                    <a:pt x="2744" y="699"/>
                    <a:pt x="2822" y="733"/>
                  </a:cubicBezTo>
                  <a:cubicBezTo>
                    <a:pt x="2860" y="754"/>
                    <a:pt x="2896" y="771"/>
                    <a:pt x="2926" y="792"/>
                  </a:cubicBezTo>
                  <a:cubicBezTo>
                    <a:pt x="2941" y="803"/>
                    <a:pt x="2956" y="813"/>
                    <a:pt x="2969" y="822"/>
                  </a:cubicBezTo>
                  <a:cubicBezTo>
                    <a:pt x="2983" y="833"/>
                    <a:pt x="2994" y="844"/>
                    <a:pt x="3006" y="852"/>
                  </a:cubicBezTo>
                  <a:cubicBezTo>
                    <a:pt x="3107" y="946"/>
                    <a:pt x="3184" y="1055"/>
                    <a:pt x="3233" y="1167"/>
                  </a:cubicBezTo>
                  <a:cubicBezTo>
                    <a:pt x="3285" y="1279"/>
                    <a:pt x="3300" y="1392"/>
                    <a:pt x="3289" y="1490"/>
                  </a:cubicBezTo>
                  <a:cubicBezTo>
                    <a:pt x="3279" y="1590"/>
                    <a:pt x="3241" y="1677"/>
                    <a:pt x="3188" y="1747"/>
                  </a:cubicBezTo>
                  <a:cubicBezTo>
                    <a:pt x="3137" y="1818"/>
                    <a:pt x="3068" y="1876"/>
                    <a:pt x="2992" y="1920"/>
                  </a:cubicBezTo>
                  <a:cubicBezTo>
                    <a:pt x="2914" y="1966"/>
                    <a:pt x="2831" y="1999"/>
                    <a:pt x="2746" y="2020"/>
                  </a:cubicBezTo>
                  <a:cubicBezTo>
                    <a:pt x="2661" y="2042"/>
                    <a:pt x="2576" y="2052"/>
                    <a:pt x="2498" y="2056"/>
                  </a:cubicBezTo>
                  <a:cubicBezTo>
                    <a:pt x="2486" y="2056"/>
                    <a:pt x="2474" y="2056"/>
                    <a:pt x="2462" y="2056"/>
                  </a:cubicBezTo>
                  <a:cubicBezTo>
                    <a:pt x="2395" y="2056"/>
                    <a:pt x="2334" y="2051"/>
                    <a:pt x="2274" y="2044"/>
                  </a:cubicBezTo>
                  <a:cubicBezTo>
                    <a:pt x="2197" y="2034"/>
                    <a:pt x="2119" y="2020"/>
                    <a:pt x="2043" y="2007"/>
                  </a:cubicBezTo>
                  <a:cubicBezTo>
                    <a:pt x="1905" y="1982"/>
                    <a:pt x="1768" y="1941"/>
                    <a:pt x="1636" y="1892"/>
                  </a:cubicBezTo>
                  <a:cubicBezTo>
                    <a:pt x="1504" y="1843"/>
                    <a:pt x="1375" y="1786"/>
                    <a:pt x="1250" y="1728"/>
                  </a:cubicBezTo>
                  <a:lnTo>
                    <a:pt x="1246" y="1726"/>
                  </a:lnTo>
                  <a:lnTo>
                    <a:pt x="1246" y="1723"/>
                  </a:lnTo>
                  <a:lnTo>
                    <a:pt x="1246" y="1718"/>
                  </a:lnTo>
                  <a:cubicBezTo>
                    <a:pt x="1246" y="1716"/>
                    <a:pt x="1246" y="1715"/>
                    <a:pt x="1247" y="1714"/>
                  </a:cubicBezTo>
                  <a:cubicBezTo>
                    <a:pt x="1249" y="1710"/>
                    <a:pt x="1253" y="1709"/>
                    <a:pt x="1254" y="1709"/>
                  </a:cubicBezTo>
                  <a:lnTo>
                    <a:pt x="1254" y="1706"/>
                  </a:lnTo>
                  <a:lnTo>
                    <a:pt x="1253" y="1696"/>
                  </a:lnTo>
                  <a:lnTo>
                    <a:pt x="1248" y="1656"/>
                  </a:lnTo>
                  <a:cubicBezTo>
                    <a:pt x="1246" y="1629"/>
                    <a:pt x="1244" y="1603"/>
                    <a:pt x="1242" y="1576"/>
                  </a:cubicBezTo>
                  <a:cubicBezTo>
                    <a:pt x="1236" y="1526"/>
                    <a:pt x="1232" y="1475"/>
                    <a:pt x="1227" y="1429"/>
                  </a:cubicBezTo>
                  <a:cubicBezTo>
                    <a:pt x="1217" y="1335"/>
                    <a:pt x="1206" y="1248"/>
                    <a:pt x="1196" y="1168"/>
                  </a:cubicBezTo>
                  <a:cubicBezTo>
                    <a:pt x="1180" y="1045"/>
                    <a:pt x="1161" y="938"/>
                    <a:pt x="1141" y="849"/>
                  </a:cubicBezTo>
                  <a:cubicBezTo>
                    <a:pt x="1185" y="842"/>
                    <a:pt x="1242" y="829"/>
                    <a:pt x="1306" y="813"/>
                  </a:cubicBezTo>
                  <a:cubicBezTo>
                    <a:pt x="1467" y="774"/>
                    <a:pt x="1679" y="713"/>
                    <a:pt x="1900" y="673"/>
                  </a:cubicBezTo>
                  <a:cubicBezTo>
                    <a:pt x="2036" y="648"/>
                    <a:pt x="2175" y="634"/>
                    <a:pt x="2310" y="634"/>
                  </a:cubicBezTo>
                  <a:close/>
                  <a:moveTo>
                    <a:pt x="2098" y="1"/>
                  </a:moveTo>
                  <a:cubicBezTo>
                    <a:pt x="1983" y="1"/>
                    <a:pt x="1876" y="7"/>
                    <a:pt x="1778" y="18"/>
                  </a:cubicBezTo>
                  <a:cubicBezTo>
                    <a:pt x="1639" y="31"/>
                    <a:pt x="1517" y="52"/>
                    <a:pt x="1409" y="74"/>
                  </a:cubicBezTo>
                  <a:cubicBezTo>
                    <a:pt x="1303" y="95"/>
                    <a:pt x="1214" y="120"/>
                    <a:pt x="1140" y="141"/>
                  </a:cubicBezTo>
                  <a:cubicBezTo>
                    <a:pt x="994" y="185"/>
                    <a:pt x="915" y="225"/>
                    <a:pt x="920" y="259"/>
                  </a:cubicBezTo>
                  <a:cubicBezTo>
                    <a:pt x="944" y="491"/>
                    <a:pt x="1030" y="531"/>
                    <a:pt x="1142" y="531"/>
                  </a:cubicBezTo>
                  <a:cubicBezTo>
                    <a:pt x="1194" y="531"/>
                    <a:pt x="1252" y="522"/>
                    <a:pt x="1313" y="520"/>
                  </a:cubicBezTo>
                  <a:lnTo>
                    <a:pt x="1313" y="520"/>
                  </a:lnTo>
                  <a:cubicBezTo>
                    <a:pt x="1220" y="557"/>
                    <a:pt x="1141" y="605"/>
                    <a:pt x="1090" y="668"/>
                  </a:cubicBezTo>
                  <a:cubicBezTo>
                    <a:pt x="998" y="416"/>
                    <a:pt x="865" y="354"/>
                    <a:pt x="647" y="354"/>
                  </a:cubicBezTo>
                  <a:cubicBezTo>
                    <a:pt x="592" y="354"/>
                    <a:pt x="533" y="358"/>
                    <a:pt x="467" y="364"/>
                  </a:cubicBezTo>
                  <a:cubicBezTo>
                    <a:pt x="250" y="384"/>
                    <a:pt x="110" y="734"/>
                    <a:pt x="41" y="1282"/>
                  </a:cubicBezTo>
                  <a:cubicBezTo>
                    <a:pt x="24" y="1420"/>
                    <a:pt x="12" y="1568"/>
                    <a:pt x="3" y="1728"/>
                  </a:cubicBezTo>
                  <a:cubicBezTo>
                    <a:pt x="2" y="1748"/>
                    <a:pt x="2" y="1769"/>
                    <a:pt x="1" y="1788"/>
                  </a:cubicBezTo>
                  <a:lnTo>
                    <a:pt x="0" y="1819"/>
                  </a:lnTo>
                  <a:lnTo>
                    <a:pt x="0" y="1844"/>
                  </a:lnTo>
                  <a:lnTo>
                    <a:pt x="1" y="1872"/>
                  </a:lnTo>
                  <a:cubicBezTo>
                    <a:pt x="3" y="1949"/>
                    <a:pt x="5" y="2028"/>
                    <a:pt x="8" y="2108"/>
                  </a:cubicBezTo>
                  <a:cubicBezTo>
                    <a:pt x="11" y="2189"/>
                    <a:pt x="14" y="2270"/>
                    <a:pt x="18" y="2355"/>
                  </a:cubicBezTo>
                  <a:cubicBezTo>
                    <a:pt x="22" y="2397"/>
                    <a:pt x="23" y="2440"/>
                    <a:pt x="25" y="2483"/>
                  </a:cubicBezTo>
                  <a:lnTo>
                    <a:pt x="29" y="2548"/>
                  </a:lnTo>
                  <a:lnTo>
                    <a:pt x="30" y="2580"/>
                  </a:lnTo>
                  <a:cubicBezTo>
                    <a:pt x="30" y="2582"/>
                    <a:pt x="29" y="2586"/>
                    <a:pt x="32" y="2587"/>
                  </a:cubicBezTo>
                  <a:lnTo>
                    <a:pt x="39" y="2592"/>
                  </a:lnTo>
                  <a:lnTo>
                    <a:pt x="52" y="2598"/>
                  </a:lnTo>
                  <a:cubicBezTo>
                    <a:pt x="200" y="2674"/>
                    <a:pt x="356" y="2754"/>
                    <a:pt x="517" y="2833"/>
                  </a:cubicBezTo>
                  <a:cubicBezTo>
                    <a:pt x="556" y="2854"/>
                    <a:pt x="598" y="2873"/>
                    <a:pt x="639" y="2892"/>
                  </a:cubicBezTo>
                  <a:cubicBezTo>
                    <a:pt x="661" y="2902"/>
                    <a:pt x="680" y="2913"/>
                    <a:pt x="702" y="2921"/>
                  </a:cubicBezTo>
                  <a:lnTo>
                    <a:pt x="733" y="2935"/>
                  </a:lnTo>
                  <a:lnTo>
                    <a:pt x="750" y="2943"/>
                  </a:lnTo>
                  <a:cubicBezTo>
                    <a:pt x="796" y="2966"/>
                    <a:pt x="844" y="2988"/>
                    <a:pt x="893" y="3009"/>
                  </a:cubicBezTo>
                  <a:cubicBezTo>
                    <a:pt x="1088" y="3095"/>
                    <a:pt x="1305" y="3177"/>
                    <a:pt x="1549" y="3235"/>
                  </a:cubicBezTo>
                  <a:cubicBezTo>
                    <a:pt x="1692" y="3268"/>
                    <a:pt x="1843" y="3292"/>
                    <a:pt x="2003" y="3297"/>
                  </a:cubicBezTo>
                  <a:cubicBezTo>
                    <a:pt x="2027" y="3299"/>
                    <a:pt x="2051" y="3300"/>
                    <a:pt x="2075" y="3300"/>
                  </a:cubicBezTo>
                  <a:cubicBezTo>
                    <a:pt x="2092" y="3300"/>
                    <a:pt x="2108" y="3300"/>
                    <a:pt x="2124" y="3300"/>
                  </a:cubicBezTo>
                  <a:cubicBezTo>
                    <a:pt x="2165" y="3300"/>
                    <a:pt x="2204" y="3297"/>
                    <a:pt x="2246" y="3295"/>
                  </a:cubicBezTo>
                  <a:lnTo>
                    <a:pt x="2307" y="3291"/>
                  </a:lnTo>
                  <a:cubicBezTo>
                    <a:pt x="2328" y="3290"/>
                    <a:pt x="2350" y="3286"/>
                    <a:pt x="2372" y="3284"/>
                  </a:cubicBezTo>
                  <a:cubicBezTo>
                    <a:pt x="2417" y="3278"/>
                    <a:pt x="2461" y="3274"/>
                    <a:pt x="2503" y="3264"/>
                  </a:cubicBezTo>
                  <a:cubicBezTo>
                    <a:pt x="2676" y="3233"/>
                    <a:pt x="2839" y="3176"/>
                    <a:pt x="2994" y="3102"/>
                  </a:cubicBezTo>
                  <a:cubicBezTo>
                    <a:pt x="3149" y="3027"/>
                    <a:pt x="3296" y="2935"/>
                    <a:pt x="3429" y="2823"/>
                  </a:cubicBezTo>
                  <a:cubicBezTo>
                    <a:pt x="3559" y="2708"/>
                    <a:pt x="3680" y="2575"/>
                    <a:pt x="3777" y="2424"/>
                  </a:cubicBezTo>
                  <a:cubicBezTo>
                    <a:pt x="3874" y="2273"/>
                    <a:pt x="3949" y="2103"/>
                    <a:pt x="3983" y="1924"/>
                  </a:cubicBezTo>
                  <a:cubicBezTo>
                    <a:pt x="4020" y="1747"/>
                    <a:pt x="4021" y="1567"/>
                    <a:pt x="3993" y="1399"/>
                  </a:cubicBezTo>
                  <a:cubicBezTo>
                    <a:pt x="3966" y="1232"/>
                    <a:pt x="3906" y="1078"/>
                    <a:pt x="3833" y="943"/>
                  </a:cubicBezTo>
                  <a:lnTo>
                    <a:pt x="3810" y="900"/>
                  </a:lnTo>
                  <a:cubicBezTo>
                    <a:pt x="3803" y="885"/>
                    <a:pt x="3793" y="873"/>
                    <a:pt x="3785" y="858"/>
                  </a:cubicBezTo>
                  <a:lnTo>
                    <a:pt x="3733" y="777"/>
                  </a:lnTo>
                  <a:cubicBezTo>
                    <a:pt x="3714" y="751"/>
                    <a:pt x="3695" y="728"/>
                    <a:pt x="3676" y="703"/>
                  </a:cubicBezTo>
                  <a:lnTo>
                    <a:pt x="3648" y="668"/>
                  </a:lnTo>
                  <a:lnTo>
                    <a:pt x="3617" y="633"/>
                  </a:lnTo>
                  <a:cubicBezTo>
                    <a:pt x="3597" y="611"/>
                    <a:pt x="3577" y="589"/>
                    <a:pt x="3557" y="567"/>
                  </a:cubicBezTo>
                  <a:cubicBezTo>
                    <a:pt x="3535" y="546"/>
                    <a:pt x="3514" y="526"/>
                    <a:pt x="3492" y="504"/>
                  </a:cubicBezTo>
                  <a:lnTo>
                    <a:pt x="3460" y="475"/>
                  </a:lnTo>
                  <a:cubicBezTo>
                    <a:pt x="3449" y="466"/>
                    <a:pt x="3438" y="456"/>
                    <a:pt x="3427" y="447"/>
                  </a:cubicBezTo>
                  <a:cubicBezTo>
                    <a:pt x="3403" y="428"/>
                    <a:pt x="3382" y="411"/>
                    <a:pt x="3359" y="394"/>
                  </a:cubicBezTo>
                  <a:cubicBezTo>
                    <a:pt x="3178" y="255"/>
                    <a:pt x="2981" y="158"/>
                    <a:pt x="2784" y="96"/>
                  </a:cubicBezTo>
                  <a:cubicBezTo>
                    <a:pt x="2592" y="37"/>
                    <a:pt x="2408" y="13"/>
                    <a:pt x="2240" y="4"/>
                  </a:cubicBezTo>
                  <a:cubicBezTo>
                    <a:pt x="2191" y="2"/>
                    <a:pt x="2144" y="1"/>
                    <a:pt x="2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3"/>
            <p:cNvSpPr/>
            <p:nvPr/>
          </p:nvSpPr>
          <p:spPr>
            <a:xfrm>
              <a:off x="5230750" y="4826150"/>
              <a:ext cx="91600" cy="92300"/>
            </a:xfrm>
            <a:custGeom>
              <a:avLst/>
              <a:gdLst/>
              <a:ahLst/>
              <a:cxnLst/>
              <a:rect l="l" t="t" r="r" b="b"/>
              <a:pathLst>
                <a:path w="3664" h="3692" extrusionOk="0">
                  <a:moveTo>
                    <a:pt x="1909" y="658"/>
                  </a:moveTo>
                  <a:cubicBezTo>
                    <a:pt x="1925" y="658"/>
                    <a:pt x="1942" y="659"/>
                    <a:pt x="1959" y="659"/>
                  </a:cubicBezTo>
                  <a:cubicBezTo>
                    <a:pt x="1962" y="659"/>
                    <a:pt x="1965" y="659"/>
                    <a:pt x="1968" y="659"/>
                  </a:cubicBezTo>
                  <a:cubicBezTo>
                    <a:pt x="2017" y="659"/>
                    <a:pt x="2064" y="666"/>
                    <a:pt x="2114" y="669"/>
                  </a:cubicBezTo>
                  <a:cubicBezTo>
                    <a:pt x="2138" y="675"/>
                    <a:pt x="2164" y="679"/>
                    <a:pt x="2190" y="683"/>
                  </a:cubicBezTo>
                  <a:cubicBezTo>
                    <a:pt x="2202" y="686"/>
                    <a:pt x="2216" y="688"/>
                    <a:pt x="2228" y="691"/>
                  </a:cubicBezTo>
                  <a:lnTo>
                    <a:pt x="2265" y="702"/>
                  </a:lnTo>
                  <a:cubicBezTo>
                    <a:pt x="2289" y="709"/>
                    <a:pt x="2314" y="716"/>
                    <a:pt x="2339" y="723"/>
                  </a:cubicBezTo>
                  <a:cubicBezTo>
                    <a:pt x="2363" y="733"/>
                    <a:pt x="2385" y="742"/>
                    <a:pt x="2409" y="750"/>
                  </a:cubicBezTo>
                  <a:cubicBezTo>
                    <a:pt x="2594" y="823"/>
                    <a:pt x="2731" y="949"/>
                    <a:pt x="2794" y="1044"/>
                  </a:cubicBezTo>
                  <a:cubicBezTo>
                    <a:pt x="2868" y="1156"/>
                    <a:pt x="2914" y="1285"/>
                    <a:pt x="2937" y="1413"/>
                  </a:cubicBezTo>
                  <a:cubicBezTo>
                    <a:pt x="2960" y="1536"/>
                    <a:pt x="2963" y="1663"/>
                    <a:pt x="2946" y="1784"/>
                  </a:cubicBezTo>
                  <a:cubicBezTo>
                    <a:pt x="2927" y="1904"/>
                    <a:pt x="2889" y="2014"/>
                    <a:pt x="2841" y="2112"/>
                  </a:cubicBezTo>
                  <a:cubicBezTo>
                    <a:pt x="2791" y="2209"/>
                    <a:pt x="2728" y="2288"/>
                    <a:pt x="2662" y="2354"/>
                  </a:cubicBezTo>
                  <a:cubicBezTo>
                    <a:pt x="2645" y="2369"/>
                    <a:pt x="2627" y="2383"/>
                    <a:pt x="2611" y="2398"/>
                  </a:cubicBezTo>
                  <a:lnTo>
                    <a:pt x="2599" y="2409"/>
                  </a:lnTo>
                  <a:cubicBezTo>
                    <a:pt x="2595" y="2413"/>
                    <a:pt x="2589" y="2415"/>
                    <a:pt x="2586" y="2418"/>
                  </a:cubicBezTo>
                  <a:lnTo>
                    <a:pt x="2572" y="2428"/>
                  </a:lnTo>
                  <a:lnTo>
                    <a:pt x="2568" y="2430"/>
                  </a:lnTo>
                  <a:lnTo>
                    <a:pt x="2567" y="2430"/>
                  </a:lnTo>
                  <a:lnTo>
                    <a:pt x="2565" y="2431"/>
                  </a:lnTo>
                  <a:cubicBezTo>
                    <a:pt x="2560" y="2433"/>
                    <a:pt x="2556" y="2433"/>
                    <a:pt x="2552" y="2434"/>
                  </a:cubicBezTo>
                  <a:cubicBezTo>
                    <a:pt x="2549" y="2435"/>
                    <a:pt x="2541" y="2437"/>
                    <a:pt x="2536" y="2437"/>
                  </a:cubicBezTo>
                  <a:cubicBezTo>
                    <a:pt x="2530" y="2437"/>
                    <a:pt x="2525" y="2439"/>
                    <a:pt x="2522" y="2439"/>
                  </a:cubicBezTo>
                  <a:cubicBezTo>
                    <a:pt x="2519" y="2439"/>
                    <a:pt x="2517" y="2438"/>
                    <a:pt x="2514" y="2438"/>
                  </a:cubicBezTo>
                  <a:cubicBezTo>
                    <a:pt x="2513" y="2438"/>
                    <a:pt x="2510" y="2438"/>
                    <a:pt x="2506" y="2440"/>
                  </a:cubicBezTo>
                  <a:cubicBezTo>
                    <a:pt x="2469" y="2449"/>
                    <a:pt x="2434" y="2456"/>
                    <a:pt x="2398" y="2460"/>
                  </a:cubicBezTo>
                  <a:cubicBezTo>
                    <a:pt x="2380" y="2462"/>
                    <a:pt x="2362" y="2462"/>
                    <a:pt x="2345" y="2463"/>
                  </a:cubicBezTo>
                  <a:cubicBezTo>
                    <a:pt x="2332" y="2463"/>
                    <a:pt x="2321" y="2464"/>
                    <a:pt x="2309" y="2464"/>
                  </a:cubicBezTo>
                  <a:cubicBezTo>
                    <a:pt x="2303" y="2464"/>
                    <a:pt x="2298" y="2464"/>
                    <a:pt x="2292" y="2463"/>
                  </a:cubicBezTo>
                  <a:cubicBezTo>
                    <a:pt x="2152" y="2461"/>
                    <a:pt x="2018" y="2429"/>
                    <a:pt x="1895" y="2391"/>
                  </a:cubicBezTo>
                  <a:cubicBezTo>
                    <a:pt x="1784" y="2358"/>
                    <a:pt x="1686" y="2305"/>
                    <a:pt x="1607" y="2247"/>
                  </a:cubicBezTo>
                  <a:cubicBezTo>
                    <a:pt x="1528" y="2188"/>
                    <a:pt x="1467" y="2124"/>
                    <a:pt x="1426" y="2063"/>
                  </a:cubicBezTo>
                  <a:cubicBezTo>
                    <a:pt x="1379" y="1993"/>
                    <a:pt x="1341" y="1919"/>
                    <a:pt x="1313" y="1848"/>
                  </a:cubicBezTo>
                  <a:cubicBezTo>
                    <a:pt x="1306" y="1829"/>
                    <a:pt x="1300" y="1810"/>
                    <a:pt x="1294" y="1792"/>
                  </a:cubicBezTo>
                  <a:cubicBezTo>
                    <a:pt x="1292" y="1783"/>
                    <a:pt x="1287" y="1775"/>
                    <a:pt x="1284" y="1765"/>
                  </a:cubicBezTo>
                  <a:cubicBezTo>
                    <a:pt x="1282" y="1757"/>
                    <a:pt x="1281" y="1747"/>
                    <a:pt x="1278" y="1737"/>
                  </a:cubicBezTo>
                  <a:cubicBezTo>
                    <a:pt x="1273" y="1719"/>
                    <a:pt x="1268" y="1701"/>
                    <a:pt x="1263" y="1683"/>
                  </a:cubicBezTo>
                  <a:cubicBezTo>
                    <a:pt x="1261" y="1666"/>
                    <a:pt x="1256" y="1647"/>
                    <a:pt x="1254" y="1630"/>
                  </a:cubicBezTo>
                  <a:cubicBezTo>
                    <a:pt x="1227" y="1490"/>
                    <a:pt x="1224" y="1362"/>
                    <a:pt x="1227" y="1254"/>
                  </a:cubicBezTo>
                  <a:cubicBezTo>
                    <a:pt x="1225" y="1227"/>
                    <a:pt x="1229" y="1200"/>
                    <a:pt x="1229" y="1176"/>
                  </a:cubicBezTo>
                  <a:cubicBezTo>
                    <a:pt x="1229" y="1164"/>
                    <a:pt x="1229" y="1151"/>
                    <a:pt x="1231" y="1140"/>
                  </a:cubicBezTo>
                  <a:cubicBezTo>
                    <a:pt x="1231" y="1128"/>
                    <a:pt x="1233" y="1115"/>
                    <a:pt x="1234" y="1104"/>
                  </a:cubicBezTo>
                  <a:cubicBezTo>
                    <a:pt x="1235" y="1082"/>
                    <a:pt x="1236" y="1060"/>
                    <a:pt x="1236" y="1039"/>
                  </a:cubicBezTo>
                  <a:cubicBezTo>
                    <a:pt x="1238" y="1017"/>
                    <a:pt x="1239" y="999"/>
                    <a:pt x="1239" y="979"/>
                  </a:cubicBezTo>
                  <a:cubicBezTo>
                    <a:pt x="1239" y="940"/>
                    <a:pt x="1240" y="905"/>
                    <a:pt x="1238" y="872"/>
                  </a:cubicBezTo>
                  <a:lnTo>
                    <a:pt x="1234" y="836"/>
                  </a:lnTo>
                  <a:cubicBezTo>
                    <a:pt x="1246" y="833"/>
                    <a:pt x="1261" y="827"/>
                    <a:pt x="1277" y="819"/>
                  </a:cubicBezTo>
                  <a:lnTo>
                    <a:pt x="1309" y="803"/>
                  </a:lnTo>
                  <a:cubicBezTo>
                    <a:pt x="1321" y="797"/>
                    <a:pt x="1333" y="792"/>
                    <a:pt x="1347" y="786"/>
                  </a:cubicBezTo>
                  <a:cubicBezTo>
                    <a:pt x="1359" y="781"/>
                    <a:pt x="1373" y="775"/>
                    <a:pt x="1388" y="768"/>
                  </a:cubicBezTo>
                  <a:cubicBezTo>
                    <a:pt x="1402" y="761"/>
                    <a:pt x="1419" y="757"/>
                    <a:pt x="1435" y="750"/>
                  </a:cubicBezTo>
                  <a:cubicBezTo>
                    <a:pt x="1451" y="744"/>
                    <a:pt x="1469" y="737"/>
                    <a:pt x="1487" y="731"/>
                  </a:cubicBezTo>
                  <a:lnTo>
                    <a:pt x="1544" y="715"/>
                  </a:lnTo>
                  <a:cubicBezTo>
                    <a:pt x="1583" y="701"/>
                    <a:pt x="1626" y="694"/>
                    <a:pt x="1670" y="683"/>
                  </a:cubicBezTo>
                  <a:cubicBezTo>
                    <a:pt x="1692" y="677"/>
                    <a:pt x="1716" y="677"/>
                    <a:pt x="1739" y="673"/>
                  </a:cubicBezTo>
                  <a:cubicBezTo>
                    <a:pt x="1761" y="669"/>
                    <a:pt x="1786" y="664"/>
                    <a:pt x="1810" y="663"/>
                  </a:cubicBezTo>
                  <a:cubicBezTo>
                    <a:pt x="1834" y="662"/>
                    <a:pt x="1859" y="661"/>
                    <a:pt x="1884" y="659"/>
                  </a:cubicBezTo>
                  <a:cubicBezTo>
                    <a:pt x="1892" y="658"/>
                    <a:pt x="1901" y="658"/>
                    <a:pt x="1909" y="658"/>
                  </a:cubicBezTo>
                  <a:close/>
                  <a:moveTo>
                    <a:pt x="1794" y="1"/>
                  </a:moveTo>
                  <a:cubicBezTo>
                    <a:pt x="1782" y="1"/>
                    <a:pt x="1770" y="1"/>
                    <a:pt x="1758" y="1"/>
                  </a:cubicBezTo>
                  <a:cubicBezTo>
                    <a:pt x="1468" y="7"/>
                    <a:pt x="1242" y="76"/>
                    <a:pt x="1102" y="145"/>
                  </a:cubicBezTo>
                  <a:cubicBezTo>
                    <a:pt x="1067" y="162"/>
                    <a:pt x="1036" y="178"/>
                    <a:pt x="1010" y="195"/>
                  </a:cubicBezTo>
                  <a:cubicBezTo>
                    <a:pt x="985" y="212"/>
                    <a:pt x="965" y="228"/>
                    <a:pt x="949" y="242"/>
                  </a:cubicBezTo>
                  <a:cubicBezTo>
                    <a:pt x="917" y="270"/>
                    <a:pt x="904" y="291"/>
                    <a:pt x="911" y="307"/>
                  </a:cubicBezTo>
                  <a:cubicBezTo>
                    <a:pt x="978" y="464"/>
                    <a:pt x="1041" y="519"/>
                    <a:pt x="1103" y="529"/>
                  </a:cubicBezTo>
                  <a:cubicBezTo>
                    <a:pt x="1114" y="530"/>
                    <a:pt x="1126" y="531"/>
                    <a:pt x="1138" y="531"/>
                  </a:cubicBezTo>
                  <a:cubicBezTo>
                    <a:pt x="1159" y="531"/>
                    <a:pt x="1180" y="528"/>
                    <a:pt x="1203" y="522"/>
                  </a:cubicBezTo>
                  <a:cubicBezTo>
                    <a:pt x="1237" y="513"/>
                    <a:pt x="1275" y="505"/>
                    <a:pt x="1315" y="500"/>
                  </a:cubicBezTo>
                  <a:lnTo>
                    <a:pt x="1315" y="500"/>
                  </a:lnTo>
                  <a:cubicBezTo>
                    <a:pt x="1247" y="535"/>
                    <a:pt x="1197" y="591"/>
                    <a:pt x="1170" y="647"/>
                  </a:cubicBezTo>
                  <a:cubicBezTo>
                    <a:pt x="1169" y="648"/>
                    <a:pt x="1169" y="651"/>
                    <a:pt x="1167" y="652"/>
                  </a:cubicBezTo>
                  <a:cubicBezTo>
                    <a:pt x="1164" y="647"/>
                    <a:pt x="1161" y="641"/>
                    <a:pt x="1156" y="636"/>
                  </a:cubicBezTo>
                  <a:cubicBezTo>
                    <a:pt x="1090" y="548"/>
                    <a:pt x="976" y="471"/>
                    <a:pt x="815" y="387"/>
                  </a:cubicBezTo>
                  <a:cubicBezTo>
                    <a:pt x="785" y="371"/>
                    <a:pt x="753" y="363"/>
                    <a:pt x="717" y="363"/>
                  </a:cubicBezTo>
                  <a:cubicBezTo>
                    <a:pt x="696" y="363"/>
                    <a:pt x="673" y="366"/>
                    <a:pt x="649" y="372"/>
                  </a:cubicBezTo>
                  <a:cubicBezTo>
                    <a:pt x="618" y="379"/>
                    <a:pt x="585" y="393"/>
                    <a:pt x="549" y="414"/>
                  </a:cubicBezTo>
                  <a:cubicBezTo>
                    <a:pt x="516" y="433"/>
                    <a:pt x="483" y="459"/>
                    <a:pt x="446" y="491"/>
                  </a:cubicBezTo>
                  <a:cubicBezTo>
                    <a:pt x="409" y="522"/>
                    <a:pt x="375" y="561"/>
                    <a:pt x="340" y="605"/>
                  </a:cubicBezTo>
                  <a:cubicBezTo>
                    <a:pt x="302" y="649"/>
                    <a:pt x="270" y="699"/>
                    <a:pt x="237" y="756"/>
                  </a:cubicBezTo>
                  <a:cubicBezTo>
                    <a:pt x="229" y="771"/>
                    <a:pt x="220" y="785"/>
                    <a:pt x="211" y="799"/>
                  </a:cubicBezTo>
                  <a:cubicBezTo>
                    <a:pt x="204" y="814"/>
                    <a:pt x="197" y="831"/>
                    <a:pt x="189" y="846"/>
                  </a:cubicBezTo>
                  <a:cubicBezTo>
                    <a:pt x="173" y="878"/>
                    <a:pt x="157" y="910"/>
                    <a:pt x="143" y="944"/>
                  </a:cubicBezTo>
                  <a:cubicBezTo>
                    <a:pt x="128" y="980"/>
                    <a:pt x="117" y="1016"/>
                    <a:pt x="103" y="1054"/>
                  </a:cubicBezTo>
                  <a:cubicBezTo>
                    <a:pt x="90" y="1092"/>
                    <a:pt x="77" y="1130"/>
                    <a:pt x="68" y="1171"/>
                  </a:cubicBezTo>
                  <a:cubicBezTo>
                    <a:pt x="23" y="1333"/>
                    <a:pt x="1" y="1520"/>
                    <a:pt x="5" y="1725"/>
                  </a:cubicBezTo>
                  <a:cubicBezTo>
                    <a:pt x="10" y="1931"/>
                    <a:pt x="47" y="2155"/>
                    <a:pt x="129" y="2383"/>
                  </a:cubicBezTo>
                  <a:cubicBezTo>
                    <a:pt x="140" y="2411"/>
                    <a:pt x="152" y="2440"/>
                    <a:pt x="163" y="2469"/>
                  </a:cubicBezTo>
                  <a:cubicBezTo>
                    <a:pt x="176" y="2497"/>
                    <a:pt x="186" y="2527"/>
                    <a:pt x="200" y="2555"/>
                  </a:cubicBezTo>
                  <a:cubicBezTo>
                    <a:pt x="215" y="2583"/>
                    <a:pt x="230" y="2612"/>
                    <a:pt x="243" y="2640"/>
                  </a:cubicBezTo>
                  <a:cubicBezTo>
                    <a:pt x="258" y="2667"/>
                    <a:pt x="273" y="2698"/>
                    <a:pt x="291" y="2724"/>
                  </a:cubicBezTo>
                  <a:cubicBezTo>
                    <a:pt x="308" y="2752"/>
                    <a:pt x="326" y="2779"/>
                    <a:pt x="343" y="2807"/>
                  </a:cubicBezTo>
                  <a:cubicBezTo>
                    <a:pt x="361" y="2835"/>
                    <a:pt x="378" y="2862"/>
                    <a:pt x="401" y="2891"/>
                  </a:cubicBezTo>
                  <a:cubicBezTo>
                    <a:pt x="423" y="2919"/>
                    <a:pt x="444" y="2947"/>
                    <a:pt x="467" y="2974"/>
                  </a:cubicBezTo>
                  <a:cubicBezTo>
                    <a:pt x="489" y="3001"/>
                    <a:pt x="512" y="3027"/>
                    <a:pt x="537" y="3053"/>
                  </a:cubicBezTo>
                  <a:cubicBezTo>
                    <a:pt x="730" y="3259"/>
                    <a:pt x="967" y="3425"/>
                    <a:pt x="1234" y="3539"/>
                  </a:cubicBezTo>
                  <a:cubicBezTo>
                    <a:pt x="1464" y="3637"/>
                    <a:pt x="1719" y="3691"/>
                    <a:pt x="1982" y="3691"/>
                  </a:cubicBezTo>
                  <a:cubicBezTo>
                    <a:pt x="2072" y="3691"/>
                    <a:pt x="2163" y="3685"/>
                    <a:pt x="2254" y="3672"/>
                  </a:cubicBezTo>
                  <a:cubicBezTo>
                    <a:pt x="2298" y="3667"/>
                    <a:pt x="2342" y="3657"/>
                    <a:pt x="2386" y="3648"/>
                  </a:cubicBezTo>
                  <a:cubicBezTo>
                    <a:pt x="2432" y="3638"/>
                    <a:pt x="2476" y="3628"/>
                    <a:pt x="2520" y="3613"/>
                  </a:cubicBezTo>
                  <a:cubicBezTo>
                    <a:pt x="2607" y="3588"/>
                    <a:pt x="2695" y="3554"/>
                    <a:pt x="2777" y="3514"/>
                  </a:cubicBezTo>
                  <a:cubicBezTo>
                    <a:pt x="2861" y="3473"/>
                    <a:pt x="2943" y="3427"/>
                    <a:pt x="3019" y="3374"/>
                  </a:cubicBezTo>
                  <a:cubicBezTo>
                    <a:pt x="3051" y="3346"/>
                    <a:pt x="3110" y="3307"/>
                    <a:pt x="3151" y="3272"/>
                  </a:cubicBezTo>
                  <a:lnTo>
                    <a:pt x="3217" y="3219"/>
                  </a:lnTo>
                  <a:lnTo>
                    <a:pt x="3272" y="3150"/>
                  </a:lnTo>
                  <a:lnTo>
                    <a:pt x="3301" y="3115"/>
                  </a:lnTo>
                  <a:cubicBezTo>
                    <a:pt x="3309" y="3103"/>
                    <a:pt x="3319" y="3091"/>
                    <a:pt x="3324" y="3083"/>
                  </a:cubicBezTo>
                  <a:cubicBezTo>
                    <a:pt x="3338" y="3065"/>
                    <a:pt x="3350" y="3047"/>
                    <a:pt x="3363" y="3030"/>
                  </a:cubicBezTo>
                  <a:cubicBezTo>
                    <a:pt x="3387" y="2992"/>
                    <a:pt x="3408" y="2954"/>
                    <a:pt x="3429" y="2917"/>
                  </a:cubicBezTo>
                  <a:cubicBezTo>
                    <a:pt x="3439" y="2897"/>
                    <a:pt x="3451" y="2879"/>
                    <a:pt x="3460" y="2860"/>
                  </a:cubicBezTo>
                  <a:lnTo>
                    <a:pt x="3486" y="2801"/>
                  </a:lnTo>
                  <a:cubicBezTo>
                    <a:pt x="3504" y="2762"/>
                    <a:pt x="3522" y="2723"/>
                    <a:pt x="3538" y="2684"/>
                  </a:cubicBezTo>
                  <a:lnTo>
                    <a:pt x="3577" y="2565"/>
                  </a:lnTo>
                  <a:cubicBezTo>
                    <a:pt x="3582" y="2546"/>
                    <a:pt x="3590" y="2527"/>
                    <a:pt x="3594" y="2506"/>
                  </a:cubicBezTo>
                  <a:lnTo>
                    <a:pt x="3608" y="2447"/>
                  </a:lnTo>
                  <a:cubicBezTo>
                    <a:pt x="3616" y="2408"/>
                    <a:pt x="3626" y="2369"/>
                    <a:pt x="3633" y="2329"/>
                  </a:cubicBezTo>
                  <a:cubicBezTo>
                    <a:pt x="3638" y="2290"/>
                    <a:pt x="3643" y="2251"/>
                    <a:pt x="3649" y="2211"/>
                  </a:cubicBezTo>
                  <a:cubicBezTo>
                    <a:pt x="3656" y="2172"/>
                    <a:pt x="3657" y="2134"/>
                    <a:pt x="3658" y="2095"/>
                  </a:cubicBezTo>
                  <a:cubicBezTo>
                    <a:pt x="3659" y="2055"/>
                    <a:pt x="3664" y="2017"/>
                    <a:pt x="3664" y="1979"/>
                  </a:cubicBezTo>
                  <a:cubicBezTo>
                    <a:pt x="3663" y="1941"/>
                    <a:pt x="3662" y="1903"/>
                    <a:pt x="3662" y="1865"/>
                  </a:cubicBezTo>
                  <a:cubicBezTo>
                    <a:pt x="3659" y="1846"/>
                    <a:pt x="3662" y="1827"/>
                    <a:pt x="3658" y="1808"/>
                  </a:cubicBezTo>
                  <a:lnTo>
                    <a:pt x="3653" y="1752"/>
                  </a:lnTo>
                  <a:cubicBezTo>
                    <a:pt x="3649" y="1715"/>
                    <a:pt x="3645" y="1678"/>
                    <a:pt x="3641" y="1641"/>
                  </a:cubicBezTo>
                  <a:lnTo>
                    <a:pt x="3621" y="1532"/>
                  </a:lnTo>
                  <a:lnTo>
                    <a:pt x="3611" y="1478"/>
                  </a:lnTo>
                  <a:lnTo>
                    <a:pt x="3598" y="1426"/>
                  </a:lnTo>
                  <a:cubicBezTo>
                    <a:pt x="3588" y="1391"/>
                    <a:pt x="3581" y="1356"/>
                    <a:pt x="3571" y="1321"/>
                  </a:cubicBezTo>
                  <a:cubicBezTo>
                    <a:pt x="3503" y="1085"/>
                    <a:pt x="3391" y="868"/>
                    <a:pt x="3248" y="688"/>
                  </a:cubicBezTo>
                  <a:cubicBezTo>
                    <a:pt x="3103" y="505"/>
                    <a:pt x="2932" y="366"/>
                    <a:pt x="2757" y="263"/>
                  </a:cubicBezTo>
                  <a:cubicBezTo>
                    <a:pt x="2583" y="159"/>
                    <a:pt x="2403" y="93"/>
                    <a:pt x="2234" y="54"/>
                  </a:cubicBezTo>
                  <a:cubicBezTo>
                    <a:pt x="2077" y="17"/>
                    <a:pt x="1930" y="1"/>
                    <a:pt x="17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3"/>
            <p:cNvSpPr/>
            <p:nvPr/>
          </p:nvSpPr>
          <p:spPr>
            <a:xfrm>
              <a:off x="5092250" y="4958300"/>
              <a:ext cx="107725" cy="79225"/>
            </a:xfrm>
            <a:custGeom>
              <a:avLst/>
              <a:gdLst/>
              <a:ahLst/>
              <a:cxnLst/>
              <a:rect l="l" t="t" r="r" b="b"/>
              <a:pathLst>
                <a:path w="4309" h="3169" extrusionOk="0">
                  <a:moveTo>
                    <a:pt x="3078" y="0"/>
                  </a:moveTo>
                  <a:cubicBezTo>
                    <a:pt x="2799" y="0"/>
                    <a:pt x="2552" y="3"/>
                    <a:pt x="2345" y="8"/>
                  </a:cubicBezTo>
                  <a:cubicBezTo>
                    <a:pt x="1933" y="21"/>
                    <a:pt x="1687" y="49"/>
                    <a:pt x="1683" y="103"/>
                  </a:cubicBezTo>
                  <a:cubicBezTo>
                    <a:pt x="1654" y="443"/>
                    <a:pt x="1848" y="408"/>
                    <a:pt x="2062" y="436"/>
                  </a:cubicBezTo>
                  <a:cubicBezTo>
                    <a:pt x="1861" y="469"/>
                    <a:pt x="1704" y="548"/>
                    <a:pt x="1693" y="698"/>
                  </a:cubicBezTo>
                  <a:cubicBezTo>
                    <a:pt x="1691" y="718"/>
                    <a:pt x="1750" y="726"/>
                    <a:pt x="1852" y="726"/>
                  </a:cubicBezTo>
                  <a:cubicBezTo>
                    <a:pt x="2001" y="726"/>
                    <a:pt x="2242" y="708"/>
                    <a:pt x="2519" y="685"/>
                  </a:cubicBezTo>
                  <a:cubicBezTo>
                    <a:pt x="2635" y="676"/>
                    <a:pt x="2757" y="665"/>
                    <a:pt x="2882" y="655"/>
                  </a:cubicBezTo>
                  <a:lnTo>
                    <a:pt x="3072" y="639"/>
                  </a:lnTo>
                  <a:lnTo>
                    <a:pt x="3165" y="630"/>
                  </a:lnTo>
                  <a:lnTo>
                    <a:pt x="3190" y="629"/>
                  </a:lnTo>
                  <a:lnTo>
                    <a:pt x="3195" y="629"/>
                  </a:lnTo>
                  <a:cubicBezTo>
                    <a:pt x="3197" y="629"/>
                    <a:pt x="3197" y="629"/>
                    <a:pt x="3198" y="628"/>
                  </a:cubicBezTo>
                  <a:lnTo>
                    <a:pt x="3203" y="626"/>
                  </a:lnTo>
                  <a:lnTo>
                    <a:pt x="3223" y="620"/>
                  </a:lnTo>
                  <a:cubicBezTo>
                    <a:pt x="3330" y="588"/>
                    <a:pt x="3482" y="566"/>
                    <a:pt x="3620" y="555"/>
                  </a:cubicBezTo>
                  <a:lnTo>
                    <a:pt x="3620" y="555"/>
                  </a:lnTo>
                  <a:cubicBezTo>
                    <a:pt x="3622" y="610"/>
                    <a:pt x="3620" y="671"/>
                    <a:pt x="3610" y="719"/>
                  </a:cubicBezTo>
                  <a:cubicBezTo>
                    <a:pt x="3599" y="774"/>
                    <a:pt x="3588" y="828"/>
                    <a:pt x="3575" y="880"/>
                  </a:cubicBezTo>
                  <a:cubicBezTo>
                    <a:pt x="3568" y="905"/>
                    <a:pt x="3562" y="932"/>
                    <a:pt x="3555" y="958"/>
                  </a:cubicBezTo>
                  <a:cubicBezTo>
                    <a:pt x="3545" y="1001"/>
                    <a:pt x="3535" y="1044"/>
                    <a:pt x="3524" y="1085"/>
                  </a:cubicBezTo>
                  <a:cubicBezTo>
                    <a:pt x="3481" y="1260"/>
                    <a:pt x="3435" y="1430"/>
                    <a:pt x="3387" y="1595"/>
                  </a:cubicBezTo>
                  <a:cubicBezTo>
                    <a:pt x="3363" y="1676"/>
                    <a:pt x="3338" y="1757"/>
                    <a:pt x="3315" y="1836"/>
                  </a:cubicBezTo>
                  <a:cubicBezTo>
                    <a:pt x="3308" y="1856"/>
                    <a:pt x="3303" y="1875"/>
                    <a:pt x="3295" y="1895"/>
                  </a:cubicBezTo>
                  <a:lnTo>
                    <a:pt x="3293" y="1902"/>
                  </a:lnTo>
                  <a:lnTo>
                    <a:pt x="3292" y="1905"/>
                  </a:lnTo>
                  <a:lnTo>
                    <a:pt x="3290" y="1907"/>
                  </a:lnTo>
                  <a:lnTo>
                    <a:pt x="3288" y="1914"/>
                  </a:lnTo>
                  <a:lnTo>
                    <a:pt x="3281" y="1926"/>
                  </a:lnTo>
                  <a:cubicBezTo>
                    <a:pt x="3273" y="1942"/>
                    <a:pt x="3265" y="1958"/>
                    <a:pt x="3257" y="1973"/>
                  </a:cubicBezTo>
                  <a:cubicBezTo>
                    <a:pt x="3226" y="2032"/>
                    <a:pt x="3197" y="2074"/>
                    <a:pt x="3170" y="2098"/>
                  </a:cubicBezTo>
                  <a:cubicBezTo>
                    <a:pt x="3106" y="2071"/>
                    <a:pt x="3057" y="2045"/>
                    <a:pt x="3020" y="2021"/>
                  </a:cubicBezTo>
                  <a:cubicBezTo>
                    <a:pt x="3002" y="2009"/>
                    <a:pt x="2987" y="1999"/>
                    <a:pt x="2973" y="1988"/>
                  </a:cubicBezTo>
                  <a:cubicBezTo>
                    <a:pt x="2972" y="1986"/>
                    <a:pt x="2971" y="1985"/>
                    <a:pt x="2968" y="1984"/>
                  </a:cubicBezTo>
                  <a:lnTo>
                    <a:pt x="2944" y="1977"/>
                  </a:lnTo>
                  <a:cubicBezTo>
                    <a:pt x="2928" y="1973"/>
                    <a:pt x="2913" y="1969"/>
                    <a:pt x="2897" y="1965"/>
                  </a:cubicBezTo>
                  <a:lnTo>
                    <a:pt x="2804" y="1941"/>
                  </a:lnTo>
                  <a:cubicBezTo>
                    <a:pt x="2558" y="1877"/>
                    <a:pt x="2327" y="1826"/>
                    <a:pt x="2108" y="1790"/>
                  </a:cubicBezTo>
                  <a:cubicBezTo>
                    <a:pt x="1982" y="1770"/>
                    <a:pt x="1858" y="1750"/>
                    <a:pt x="1738" y="1731"/>
                  </a:cubicBezTo>
                  <a:cubicBezTo>
                    <a:pt x="1679" y="1721"/>
                    <a:pt x="1620" y="1713"/>
                    <a:pt x="1564" y="1703"/>
                  </a:cubicBezTo>
                  <a:cubicBezTo>
                    <a:pt x="1536" y="1699"/>
                    <a:pt x="1507" y="1693"/>
                    <a:pt x="1479" y="1689"/>
                  </a:cubicBezTo>
                  <a:cubicBezTo>
                    <a:pt x="1466" y="1687"/>
                    <a:pt x="1451" y="1686"/>
                    <a:pt x="1437" y="1683"/>
                  </a:cubicBezTo>
                  <a:cubicBezTo>
                    <a:pt x="1436" y="1682"/>
                    <a:pt x="1436" y="1682"/>
                    <a:pt x="1435" y="1682"/>
                  </a:cubicBezTo>
                  <a:cubicBezTo>
                    <a:pt x="1425" y="1673"/>
                    <a:pt x="1424" y="1667"/>
                    <a:pt x="1425" y="1662"/>
                  </a:cubicBezTo>
                  <a:cubicBezTo>
                    <a:pt x="1429" y="1657"/>
                    <a:pt x="1432" y="1655"/>
                    <a:pt x="1435" y="1652"/>
                  </a:cubicBezTo>
                  <a:cubicBezTo>
                    <a:pt x="1436" y="1651"/>
                    <a:pt x="1437" y="1651"/>
                    <a:pt x="1437" y="1651"/>
                  </a:cubicBezTo>
                  <a:lnTo>
                    <a:pt x="1439" y="1651"/>
                  </a:lnTo>
                  <a:lnTo>
                    <a:pt x="1440" y="1643"/>
                  </a:lnTo>
                  <a:lnTo>
                    <a:pt x="1442" y="1624"/>
                  </a:lnTo>
                  <a:cubicBezTo>
                    <a:pt x="1464" y="1424"/>
                    <a:pt x="1480" y="1251"/>
                    <a:pt x="1490" y="1098"/>
                  </a:cubicBezTo>
                  <a:cubicBezTo>
                    <a:pt x="1510" y="797"/>
                    <a:pt x="1506" y="585"/>
                    <a:pt x="1475" y="434"/>
                  </a:cubicBezTo>
                  <a:cubicBezTo>
                    <a:pt x="1413" y="134"/>
                    <a:pt x="1242" y="82"/>
                    <a:pt x="935" y="51"/>
                  </a:cubicBezTo>
                  <a:cubicBezTo>
                    <a:pt x="929" y="50"/>
                    <a:pt x="923" y="50"/>
                    <a:pt x="916" y="50"/>
                  </a:cubicBezTo>
                  <a:cubicBezTo>
                    <a:pt x="752" y="50"/>
                    <a:pt x="591" y="266"/>
                    <a:pt x="448" y="629"/>
                  </a:cubicBezTo>
                  <a:cubicBezTo>
                    <a:pt x="372" y="818"/>
                    <a:pt x="303" y="1048"/>
                    <a:pt x="237" y="1308"/>
                  </a:cubicBezTo>
                  <a:cubicBezTo>
                    <a:pt x="221" y="1374"/>
                    <a:pt x="205" y="1441"/>
                    <a:pt x="190" y="1510"/>
                  </a:cubicBezTo>
                  <a:cubicBezTo>
                    <a:pt x="188" y="1521"/>
                    <a:pt x="180" y="1560"/>
                    <a:pt x="175" y="1591"/>
                  </a:cubicBezTo>
                  <a:cubicBezTo>
                    <a:pt x="169" y="1625"/>
                    <a:pt x="164" y="1657"/>
                    <a:pt x="159" y="1691"/>
                  </a:cubicBezTo>
                  <a:cubicBezTo>
                    <a:pt x="148" y="1759"/>
                    <a:pt x="137" y="1828"/>
                    <a:pt x="126" y="1898"/>
                  </a:cubicBezTo>
                  <a:cubicBezTo>
                    <a:pt x="83" y="2178"/>
                    <a:pt x="43" y="2481"/>
                    <a:pt x="1" y="2799"/>
                  </a:cubicBezTo>
                  <a:cubicBezTo>
                    <a:pt x="308" y="2848"/>
                    <a:pt x="639" y="2898"/>
                    <a:pt x="983" y="2948"/>
                  </a:cubicBezTo>
                  <a:cubicBezTo>
                    <a:pt x="1118" y="2970"/>
                    <a:pt x="1254" y="2988"/>
                    <a:pt x="1392" y="3008"/>
                  </a:cubicBezTo>
                  <a:cubicBezTo>
                    <a:pt x="1480" y="3020"/>
                    <a:pt x="1570" y="3032"/>
                    <a:pt x="1661" y="3045"/>
                  </a:cubicBezTo>
                  <a:cubicBezTo>
                    <a:pt x="1949" y="3080"/>
                    <a:pt x="2247" y="3099"/>
                    <a:pt x="2551" y="3106"/>
                  </a:cubicBezTo>
                  <a:cubicBezTo>
                    <a:pt x="2626" y="3107"/>
                    <a:pt x="2702" y="3109"/>
                    <a:pt x="2779" y="3110"/>
                  </a:cubicBezTo>
                  <a:lnTo>
                    <a:pt x="2830" y="3110"/>
                  </a:lnTo>
                  <a:lnTo>
                    <a:pt x="2843" y="3111"/>
                  </a:lnTo>
                  <a:lnTo>
                    <a:pt x="2949" y="3118"/>
                  </a:lnTo>
                  <a:lnTo>
                    <a:pt x="3159" y="3131"/>
                  </a:lnTo>
                  <a:cubicBezTo>
                    <a:pt x="3435" y="3145"/>
                    <a:pt x="3698" y="3159"/>
                    <a:pt x="3945" y="3168"/>
                  </a:cubicBezTo>
                  <a:cubicBezTo>
                    <a:pt x="3971" y="2946"/>
                    <a:pt x="3997" y="2725"/>
                    <a:pt x="4023" y="2506"/>
                  </a:cubicBezTo>
                  <a:cubicBezTo>
                    <a:pt x="4034" y="2402"/>
                    <a:pt x="4045" y="2299"/>
                    <a:pt x="4057" y="2197"/>
                  </a:cubicBezTo>
                  <a:lnTo>
                    <a:pt x="4073" y="2052"/>
                  </a:lnTo>
                  <a:cubicBezTo>
                    <a:pt x="4074" y="2021"/>
                    <a:pt x="4077" y="1992"/>
                    <a:pt x="4078" y="1961"/>
                  </a:cubicBezTo>
                  <a:cubicBezTo>
                    <a:pt x="4095" y="1719"/>
                    <a:pt x="4115" y="1482"/>
                    <a:pt x="4142" y="1251"/>
                  </a:cubicBezTo>
                  <a:cubicBezTo>
                    <a:pt x="4147" y="1210"/>
                    <a:pt x="4152" y="1171"/>
                    <a:pt x="4157" y="1131"/>
                  </a:cubicBezTo>
                  <a:lnTo>
                    <a:pt x="4160" y="1102"/>
                  </a:lnTo>
                  <a:lnTo>
                    <a:pt x="4164" y="1066"/>
                  </a:lnTo>
                  <a:cubicBezTo>
                    <a:pt x="4169" y="1037"/>
                    <a:pt x="4173" y="1009"/>
                    <a:pt x="4176" y="980"/>
                  </a:cubicBezTo>
                  <a:cubicBezTo>
                    <a:pt x="4192" y="867"/>
                    <a:pt x="4208" y="757"/>
                    <a:pt x="4223" y="646"/>
                  </a:cubicBezTo>
                  <a:cubicBezTo>
                    <a:pt x="4254" y="437"/>
                    <a:pt x="4282" y="231"/>
                    <a:pt x="4308" y="33"/>
                  </a:cubicBezTo>
                  <a:cubicBezTo>
                    <a:pt x="4068" y="24"/>
                    <a:pt x="3837" y="17"/>
                    <a:pt x="3615" y="10"/>
                  </a:cubicBezTo>
                  <a:cubicBezTo>
                    <a:pt x="3510" y="7"/>
                    <a:pt x="3407" y="5"/>
                    <a:pt x="3308" y="2"/>
                  </a:cubicBezTo>
                  <a:cubicBezTo>
                    <a:pt x="3285" y="2"/>
                    <a:pt x="3261" y="0"/>
                    <a:pt x="3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3"/>
            <p:cNvSpPr/>
            <p:nvPr/>
          </p:nvSpPr>
          <p:spPr>
            <a:xfrm>
              <a:off x="5215850" y="4941425"/>
              <a:ext cx="87025" cy="93050"/>
            </a:xfrm>
            <a:custGeom>
              <a:avLst/>
              <a:gdLst/>
              <a:ahLst/>
              <a:cxnLst/>
              <a:rect l="l" t="t" r="r" b="b"/>
              <a:pathLst>
                <a:path w="3481" h="3722" extrusionOk="0">
                  <a:moveTo>
                    <a:pt x="1948" y="1"/>
                  </a:moveTo>
                  <a:cubicBezTo>
                    <a:pt x="1870" y="1"/>
                    <a:pt x="1795" y="7"/>
                    <a:pt x="1724" y="19"/>
                  </a:cubicBezTo>
                  <a:cubicBezTo>
                    <a:pt x="1688" y="22"/>
                    <a:pt x="1655" y="32"/>
                    <a:pt x="1621" y="41"/>
                  </a:cubicBezTo>
                  <a:cubicBezTo>
                    <a:pt x="1605" y="44"/>
                    <a:pt x="1588" y="48"/>
                    <a:pt x="1572" y="52"/>
                  </a:cubicBezTo>
                  <a:cubicBezTo>
                    <a:pt x="1556" y="57"/>
                    <a:pt x="1540" y="63"/>
                    <a:pt x="1525" y="67"/>
                  </a:cubicBezTo>
                  <a:cubicBezTo>
                    <a:pt x="1494" y="78"/>
                    <a:pt x="1465" y="86"/>
                    <a:pt x="1435" y="98"/>
                  </a:cubicBezTo>
                  <a:cubicBezTo>
                    <a:pt x="1408" y="110"/>
                    <a:pt x="1382" y="122"/>
                    <a:pt x="1355" y="134"/>
                  </a:cubicBezTo>
                  <a:cubicBezTo>
                    <a:pt x="1330" y="145"/>
                    <a:pt x="1306" y="160"/>
                    <a:pt x="1284" y="173"/>
                  </a:cubicBezTo>
                  <a:cubicBezTo>
                    <a:pt x="1261" y="187"/>
                    <a:pt x="1240" y="200"/>
                    <a:pt x="1220" y="212"/>
                  </a:cubicBezTo>
                  <a:cubicBezTo>
                    <a:pt x="1181" y="241"/>
                    <a:pt x="1148" y="268"/>
                    <a:pt x="1118" y="294"/>
                  </a:cubicBezTo>
                  <a:cubicBezTo>
                    <a:pt x="1090" y="322"/>
                    <a:pt x="1067" y="348"/>
                    <a:pt x="1048" y="370"/>
                  </a:cubicBezTo>
                  <a:cubicBezTo>
                    <a:pt x="1029" y="393"/>
                    <a:pt x="1017" y="418"/>
                    <a:pt x="1006" y="435"/>
                  </a:cubicBezTo>
                  <a:cubicBezTo>
                    <a:pt x="988" y="472"/>
                    <a:pt x="983" y="497"/>
                    <a:pt x="995" y="509"/>
                  </a:cubicBezTo>
                  <a:cubicBezTo>
                    <a:pt x="1054" y="570"/>
                    <a:pt x="1106" y="608"/>
                    <a:pt x="1145" y="629"/>
                  </a:cubicBezTo>
                  <a:cubicBezTo>
                    <a:pt x="1180" y="648"/>
                    <a:pt x="1209" y="656"/>
                    <a:pt x="1233" y="656"/>
                  </a:cubicBezTo>
                  <a:cubicBezTo>
                    <a:pt x="1237" y="656"/>
                    <a:pt x="1241" y="656"/>
                    <a:pt x="1245" y="655"/>
                  </a:cubicBezTo>
                  <a:cubicBezTo>
                    <a:pt x="1273" y="653"/>
                    <a:pt x="1300" y="643"/>
                    <a:pt x="1325" y="626"/>
                  </a:cubicBezTo>
                  <a:cubicBezTo>
                    <a:pt x="1338" y="617"/>
                    <a:pt x="1353" y="612"/>
                    <a:pt x="1366" y="605"/>
                  </a:cubicBezTo>
                  <a:cubicBezTo>
                    <a:pt x="1381" y="597"/>
                    <a:pt x="1395" y="588"/>
                    <a:pt x="1411" y="583"/>
                  </a:cubicBezTo>
                  <a:lnTo>
                    <a:pt x="1411" y="583"/>
                  </a:lnTo>
                  <a:cubicBezTo>
                    <a:pt x="1387" y="608"/>
                    <a:pt x="1371" y="637"/>
                    <a:pt x="1358" y="664"/>
                  </a:cubicBezTo>
                  <a:cubicBezTo>
                    <a:pt x="1347" y="693"/>
                    <a:pt x="1342" y="723"/>
                    <a:pt x="1343" y="751"/>
                  </a:cubicBezTo>
                  <a:cubicBezTo>
                    <a:pt x="1343" y="779"/>
                    <a:pt x="1353" y="809"/>
                    <a:pt x="1366" y="837"/>
                  </a:cubicBezTo>
                  <a:cubicBezTo>
                    <a:pt x="1380" y="865"/>
                    <a:pt x="1400" y="892"/>
                    <a:pt x="1424" y="921"/>
                  </a:cubicBezTo>
                  <a:cubicBezTo>
                    <a:pt x="1428" y="926"/>
                    <a:pt x="1432" y="928"/>
                    <a:pt x="1436" y="928"/>
                  </a:cubicBezTo>
                  <a:cubicBezTo>
                    <a:pt x="1443" y="928"/>
                    <a:pt x="1450" y="924"/>
                    <a:pt x="1459" y="916"/>
                  </a:cubicBezTo>
                  <a:cubicBezTo>
                    <a:pt x="1467" y="911"/>
                    <a:pt x="1475" y="902"/>
                    <a:pt x="1484" y="890"/>
                  </a:cubicBezTo>
                  <a:cubicBezTo>
                    <a:pt x="1488" y="884"/>
                    <a:pt x="1495" y="880"/>
                    <a:pt x="1502" y="873"/>
                  </a:cubicBezTo>
                  <a:lnTo>
                    <a:pt x="1521" y="853"/>
                  </a:lnTo>
                  <a:cubicBezTo>
                    <a:pt x="1529" y="844"/>
                    <a:pt x="1538" y="839"/>
                    <a:pt x="1546" y="831"/>
                  </a:cubicBezTo>
                  <a:cubicBezTo>
                    <a:pt x="1556" y="823"/>
                    <a:pt x="1564" y="815"/>
                    <a:pt x="1574" y="805"/>
                  </a:cubicBezTo>
                  <a:cubicBezTo>
                    <a:pt x="1585" y="799"/>
                    <a:pt x="1596" y="790"/>
                    <a:pt x="1607" y="782"/>
                  </a:cubicBezTo>
                  <a:cubicBezTo>
                    <a:pt x="1613" y="778"/>
                    <a:pt x="1620" y="772"/>
                    <a:pt x="1627" y="768"/>
                  </a:cubicBezTo>
                  <a:lnTo>
                    <a:pt x="1647" y="756"/>
                  </a:lnTo>
                  <a:cubicBezTo>
                    <a:pt x="1701" y="721"/>
                    <a:pt x="1772" y="692"/>
                    <a:pt x="1852" y="671"/>
                  </a:cubicBezTo>
                  <a:cubicBezTo>
                    <a:pt x="1917" y="653"/>
                    <a:pt x="1988" y="645"/>
                    <a:pt x="2059" y="645"/>
                  </a:cubicBezTo>
                  <a:cubicBezTo>
                    <a:pt x="2166" y="645"/>
                    <a:pt x="2275" y="664"/>
                    <a:pt x="2370" y="703"/>
                  </a:cubicBezTo>
                  <a:cubicBezTo>
                    <a:pt x="2390" y="712"/>
                    <a:pt x="2408" y="723"/>
                    <a:pt x="2427" y="730"/>
                  </a:cubicBezTo>
                  <a:cubicBezTo>
                    <a:pt x="2437" y="736"/>
                    <a:pt x="2445" y="740"/>
                    <a:pt x="2455" y="745"/>
                  </a:cubicBezTo>
                  <a:cubicBezTo>
                    <a:pt x="2465" y="751"/>
                    <a:pt x="2472" y="757"/>
                    <a:pt x="2481" y="763"/>
                  </a:cubicBezTo>
                  <a:cubicBezTo>
                    <a:pt x="2498" y="774"/>
                    <a:pt x="2515" y="785"/>
                    <a:pt x="2531" y="798"/>
                  </a:cubicBezTo>
                  <a:cubicBezTo>
                    <a:pt x="2546" y="811"/>
                    <a:pt x="2562" y="825"/>
                    <a:pt x="2576" y="837"/>
                  </a:cubicBezTo>
                  <a:cubicBezTo>
                    <a:pt x="2590" y="848"/>
                    <a:pt x="2603" y="863"/>
                    <a:pt x="2615" y="876"/>
                  </a:cubicBezTo>
                  <a:cubicBezTo>
                    <a:pt x="2627" y="890"/>
                    <a:pt x="2639" y="903"/>
                    <a:pt x="2649" y="917"/>
                  </a:cubicBezTo>
                  <a:cubicBezTo>
                    <a:pt x="2669" y="945"/>
                    <a:pt x="2686" y="972"/>
                    <a:pt x="2700" y="997"/>
                  </a:cubicBezTo>
                  <a:cubicBezTo>
                    <a:pt x="2818" y="1228"/>
                    <a:pt x="2831" y="1496"/>
                    <a:pt x="2770" y="1718"/>
                  </a:cubicBezTo>
                  <a:cubicBezTo>
                    <a:pt x="2739" y="1827"/>
                    <a:pt x="2690" y="1927"/>
                    <a:pt x="2632" y="2010"/>
                  </a:cubicBezTo>
                  <a:cubicBezTo>
                    <a:pt x="2574" y="2093"/>
                    <a:pt x="2508" y="2159"/>
                    <a:pt x="2432" y="2213"/>
                  </a:cubicBezTo>
                  <a:cubicBezTo>
                    <a:pt x="2282" y="2320"/>
                    <a:pt x="2114" y="2378"/>
                    <a:pt x="1957" y="2406"/>
                  </a:cubicBezTo>
                  <a:cubicBezTo>
                    <a:pt x="1847" y="2426"/>
                    <a:pt x="1743" y="2431"/>
                    <a:pt x="1647" y="2431"/>
                  </a:cubicBezTo>
                  <a:cubicBezTo>
                    <a:pt x="1605" y="2431"/>
                    <a:pt x="1564" y="2430"/>
                    <a:pt x="1525" y="2429"/>
                  </a:cubicBezTo>
                  <a:cubicBezTo>
                    <a:pt x="1467" y="2427"/>
                    <a:pt x="1412" y="2420"/>
                    <a:pt x="1360" y="2409"/>
                  </a:cubicBezTo>
                  <a:cubicBezTo>
                    <a:pt x="1348" y="2406"/>
                    <a:pt x="1336" y="2402"/>
                    <a:pt x="1323" y="2400"/>
                  </a:cubicBezTo>
                  <a:lnTo>
                    <a:pt x="1315" y="2399"/>
                  </a:lnTo>
                  <a:cubicBezTo>
                    <a:pt x="1314" y="2399"/>
                    <a:pt x="1314" y="2399"/>
                    <a:pt x="1314" y="2396"/>
                  </a:cubicBezTo>
                  <a:lnTo>
                    <a:pt x="1312" y="2395"/>
                  </a:lnTo>
                  <a:cubicBezTo>
                    <a:pt x="1310" y="2394"/>
                    <a:pt x="1309" y="2391"/>
                    <a:pt x="1307" y="2389"/>
                  </a:cubicBezTo>
                  <a:cubicBezTo>
                    <a:pt x="1301" y="2380"/>
                    <a:pt x="1299" y="2374"/>
                    <a:pt x="1303" y="2367"/>
                  </a:cubicBezTo>
                  <a:cubicBezTo>
                    <a:pt x="1306" y="2363"/>
                    <a:pt x="1307" y="2361"/>
                    <a:pt x="1310" y="2359"/>
                  </a:cubicBezTo>
                  <a:lnTo>
                    <a:pt x="1312" y="2357"/>
                  </a:lnTo>
                  <a:lnTo>
                    <a:pt x="1314" y="2356"/>
                  </a:lnTo>
                  <a:lnTo>
                    <a:pt x="1314" y="2332"/>
                  </a:lnTo>
                  <a:cubicBezTo>
                    <a:pt x="1315" y="2207"/>
                    <a:pt x="1315" y="2092"/>
                    <a:pt x="1315" y="1985"/>
                  </a:cubicBezTo>
                  <a:cubicBezTo>
                    <a:pt x="1314" y="1553"/>
                    <a:pt x="1299" y="1257"/>
                    <a:pt x="1258" y="1051"/>
                  </a:cubicBezTo>
                  <a:cubicBezTo>
                    <a:pt x="1184" y="664"/>
                    <a:pt x="1021" y="606"/>
                    <a:pt x="697" y="606"/>
                  </a:cubicBezTo>
                  <a:cubicBezTo>
                    <a:pt x="677" y="606"/>
                    <a:pt x="656" y="606"/>
                    <a:pt x="635" y="607"/>
                  </a:cubicBezTo>
                  <a:cubicBezTo>
                    <a:pt x="419" y="611"/>
                    <a:pt x="251" y="935"/>
                    <a:pt x="139" y="1458"/>
                  </a:cubicBezTo>
                  <a:cubicBezTo>
                    <a:pt x="84" y="1719"/>
                    <a:pt x="42" y="2029"/>
                    <a:pt x="15" y="2371"/>
                  </a:cubicBezTo>
                  <a:cubicBezTo>
                    <a:pt x="14" y="2411"/>
                    <a:pt x="12" y="2450"/>
                    <a:pt x="11" y="2491"/>
                  </a:cubicBezTo>
                  <a:cubicBezTo>
                    <a:pt x="10" y="2532"/>
                    <a:pt x="9" y="2575"/>
                    <a:pt x="9" y="2618"/>
                  </a:cubicBezTo>
                  <a:cubicBezTo>
                    <a:pt x="7" y="2703"/>
                    <a:pt x="0" y="2794"/>
                    <a:pt x="14" y="2873"/>
                  </a:cubicBezTo>
                  <a:cubicBezTo>
                    <a:pt x="29" y="2950"/>
                    <a:pt x="37" y="3033"/>
                    <a:pt x="47" y="3118"/>
                  </a:cubicBezTo>
                  <a:lnTo>
                    <a:pt x="51" y="3151"/>
                  </a:lnTo>
                  <a:lnTo>
                    <a:pt x="52" y="3167"/>
                  </a:lnTo>
                  <a:lnTo>
                    <a:pt x="53" y="3174"/>
                  </a:lnTo>
                  <a:lnTo>
                    <a:pt x="53" y="3178"/>
                  </a:lnTo>
                  <a:cubicBezTo>
                    <a:pt x="54" y="3180"/>
                    <a:pt x="56" y="3180"/>
                    <a:pt x="56" y="3181"/>
                  </a:cubicBezTo>
                  <a:lnTo>
                    <a:pt x="108" y="3218"/>
                  </a:lnTo>
                  <a:cubicBezTo>
                    <a:pt x="143" y="3243"/>
                    <a:pt x="180" y="3269"/>
                    <a:pt x="215" y="3293"/>
                  </a:cubicBezTo>
                  <a:cubicBezTo>
                    <a:pt x="252" y="3318"/>
                    <a:pt x="287" y="3344"/>
                    <a:pt x="323" y="3368"/>
                  </a:cubicBezTo>
                  <a:cubicBezTo>
                    <a:pt x="360" y="3392"/>
                    <a:pt x="397" y="3416"/>
                    <a:pt x="434" y="3441"/>
                  </a:cubicBezTo>
                  <a:cubicBezTo>
                    <a:pt x="473" y="3463"/>
                    <a:pt x="514" y="3484"/>
                    <a:pt x="554" y="3506"/>
                  </a:cubicBezTo>
                  <a:lnTo>
                    <a:pt x="585" y="3522"/>
                  </a:lnTo>
                  <a:lnTo>
                    <a:pt x="617" y="3535"/>
                  </a:lnTo>
                  <a:lnTo>
                    <a:pt x="681" y="3564"/>
                  </a:lnTo>
                  <a:cubicBezTo>
                    <a:pt x="703" y="3573"/>
                    <a:pt x="724" y="3583"/>
                    <a:pt x="747" y="3591"/>
                  </a:cubicBezTo>
                  <a:lnTo>
                    <a:pt x="815" y="3614"/>
                  </a:lnTo>
                  <a:lnTo>
                    <a:pt x="882" y="3636"/>
                  </a:lnTo>
                  <a:cubicBezTo>
                    <a:pt x="906" y="3643"/>
                    <a:pt x="928" y="3650"/>
                    <a:pt x="952" y="3657"/>
                  </a:cubicBezTo>
                  <a:cubicBezTo>
                    <a:pt x="976" y="3663"/>
                    <a:pt x="999" y="3668"/>
                    <a:pt x="1024" y="3674"/>
                  </a:cubicBezTo>
                  <a:lnTo>
                    <a:pt x="1041" y="3678"/>
                  </a:lnTo>
                  <a:lnTo>
                    <a:pt x="1057" y="3680"/>
                  </a:lnTo>
                  <a:lnTo>
                    <a:pt x="1084" y="3686"/>
                  </a:lnTo>
                  <a:cubicBezTo>
                    <a:pt x="1119" y="3693"/>
                    <a:pt x="1153" y="3699"/>
                    <a:pt x="1187" y="3704"/>
                  </a:cubicBezTo>
                  <a:cubicBezTo>
                    <a:pt x="1274" y="3716"/>
                    <a:pt x="1362" y="3722"/>
                    <a:pt x="1449" y="3722"/>
                  </a:cubicBezTo>
                  <a:cubicBezTo>
                    <a:pt x="1689" y="3722"/>
                    <a:pt x="1928" y="3677"/>
                    <a:pt x="2152" y="3596"/>
                  </a:cubicBezTo>
                  <a:cubicBezTo>
                    <a:pt x="2458" y="3484"/>
                    <a:pt x="2740" y="3301"/>
                    <a:pt x="2964" y="3059"/>
                  </a:cubicBezTo>
                  <a:cubicBezTo>
                    <a:pt x="3077" y="2938"/>
                    <a:pt x="3174" y="2804"/>
                    <a:pt x="3253" y="2659"/>
                  </a:cubicBezTo>
                  <a:cubicBezTo>
                    <a:pt x="3292" y="2588"/>
                    <a:pt x="3325" y="2512"/>
                    <a:pt x="3355" y="2437"/>
                  </a:cubicBezTo>
                  <a:cubicBezTo>
                    <a:pt x="3371" y="2400"/>
                    <a:pt x="3380" y="2361"/>
                    <a:pt x="3394" y="2323"/>
                  </a:cubicBezTo>
                  <a:lnTo>
                    <a:pt x="3411" y="2266"/>
                  </a:lnTo>
                  <a:cubicBezTo>
                    <a:pt x="3416" y="2248"/>
                    <a:pt x="3421" y="2229"/>
                    <a:pt x="3425" y="2208"/>
                  </a:cubicBezTo>
                  <a:cubicBezTo>
                    <a:pt x="3463" y="2057"/>
                    <a:pt x="3479" y="1905"/>
                    <a:pt x="3480" y="1759"/>
                  </a:cubicBezTo>
                  <a:cubicBezTo>
                    <a:pt x="3480" y="1723"/>
                    <a:pt x="3481" y="1685"/>
                    <a:pt x="3479" y="1649"/>
                  </a:cubicBezTo>
                  <a:cubicBezTo>
                    <a:pt x="3475" y="1612"/>
                    <a:pt x="3474" y="1577"/>
                    <a:pt x="3471" y="1541"/>
                  </a:cubicBezTo>
                  <a:cubicBezTo>
                    <a:pt x="3469" y="1505"/>
                    <a:pt x="3464" y="1470"/>
                    <a:pt x="3459" y="1435"/>
                  </a:cubicBezTo>
                  <a:cubicBezTo>
                    <a:pt x="3457" y="1418"/>
                    <a:pt x="3455" y="1401"/>
                    <a:pt x="3453" y="1383"/>
                  </a:cubicBezTo>
                  <a:lnTo>
                    <a:pt x="3443" y="1331"/>
                  </a:lnTo>
                  <a:cubicBezTo>
                    <a:pt x="3361" y="858"/>
                    <a:pt x="3087" y="449"/>
                    <a:pt x="2734" y="225"/>
                  </a:cubicBezTo>
                  <a:cubicBezTo>
                    <a:pt x="2558" y="116"/>
                    <a:pt x="2374" y="52"/>
                    <a:pt x="2203" y="22"/>
                  </a:cubicBezTo>
                  <a:cubicBezTo>
                    <a:pt x="2115" y="8"/>
                    <a:pt x="2030" y="1"/>
                    <a:pt x="1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026"/>
        <p:cNvGrpSpPr/>
        <p:nvPr/>
      </p:nvGrpSpPr>
      <p:grpSpPr>
        <a:xfrm>
          <a:off x="0" y="0"/>
          <a:ext cx="0" cy="0"/>
          <a:chOff x="0" y="0"/>
          <a:chExt cx="0" cy="0"/>
        </a:xfrm>
      </p:grpSpPr>
      <p:sp>
        <p:nvSpPr>
          <p:cNvPr id="2027" name="Google Shape;2027;p64"/>
          <p:cNvSpPr txBox="1">
            <a:spLocks noGrp="1"/>
          </p:cNvSpPr>
          <p:nvPr>
            <p:ph type="subTitle" idx="3"/>
          </p:nvPr>
        </p:nvSpPr>
        <p:spPr>
          <a:xfrm>
            <a:off x="5055275" y="3211900"/>
            <a:ext cx="25056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Bryan Oslo</a:t>
            </a:r>
            <a:endParaRPr/>
          </a:p>
        </p:txBody>
      </p:sp>
      <p:sp>
        <p:nvSpPr>
          <p:cNvPr id="2028" name="Google Shape;2028;p64"/>
          <p:cNvSpPr txBox="1">
            <a:spLocks noGrp="1"/>
          </p:cNvSpPr>
          <p:nvPr>
            <p:ph type="subTitle" idx="4"/>
          </p:nvPr>
        </p:nvSpPr>
        <p:spPr>
          <a:xfrm>
            <a:off x="1583075" y="3211900"/>
            <a:ext cx="2505600" cy="394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Sofia Hill</a:t>
            </a:r>
            <a:endParaRPr/>
          </a:p>
        </p:txBody>
      </p:sp>
      <p:sp>
        <p:nvSpPr>
          <p:cNvPr id="2029" name="Google Shape;2029;p6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Our </a:t>
            </a:r>
            <a:r>
              <a:rPr lang="en" dirty="0">
                <a:highlight>
                  <a:schemeClr val="accent2"/>
                </a:highlight>
              </a:rPr>
              <a:t>best students</a:t>
            </a:r>
            <a:endParaRPr dirty="0">
              <a:highlight>
                <a:schemeClr val="accent2"/>
              </a:highlight>
            </a:endParaRPr>
          </a:p>
        </p:txBody>
      </p:sp>
      <p:sp>
        <p:nvSpPr>
          <p:cNvPr id="2030" name="Google Shape;2030;p64"/>
          <p:cNvSpPr txBox="1">
            <a:spLocks noGrp="1"/>
          </p:cNvSpPr>
          <p:nvPr>
            <p:ph type="subTitle" idx="1"/>
          </p:nvPr>
        </p:nvSpPr>
        <p:spPr>
          <a:xfrm>
            <a:off x="5055284" y="3519924"/>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sp>
        <p:nvSpPr>
          <p:cNvPr id="2031" name="Google Shape;2031;p64"/>
          <p:cNvSpPr txBox="1">
            <a:spLocks noGrp="1"/>
          </p:cNvSpPr>
          <p:nvPr>
            <p:ph type="subTitle" idx="2"/>
          </p:nvPr>
        </p:nvSpPr>
        <p:spPr>
          <a:xfrm>
            <a:off x="1583300" y="3519924"/>
            <a:ext cx="250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speak a bit about this person here</a:t>
            </a:r>
            <a:endParaRPr/>
          </a:p>
        </p:txBody>
      </p:sp>
      <p:pic>
        <p:nvPicPr>
          <p:cNvPr id="2032" name="Google Shape;2032;p64"/>
          <p:cNvPicPr preferRelativeResize="0"/>
          <p:nvPr/>
        </p:nvPicPr>
        <p:blipFill rotWithShape="1">
          <a:blip r:embed="rId3">
            <a:alphaModFix/>
          </a:blip>
          <a:srcRect r="37601" b="109"/>
          <a:stretch/>
        </p:blipFill>
        <p:spPr>
          <a:xfrm>
            <a:off x="5526275" y="1714963"/>
            <a:ext cx="1563600" cy="1408200"/>
          </a:xfrm>
          <a:prstGeom prst="foldedCorner">
            <a:avLst>
              <a:gd name="adj" fmla="val 16667"/>
            </a:avLst>
          </a:prstGeom>
          <a:noFill/>
          <a:ln w="28575" cap="flat" cmpd="sng">
            <a:solidFill>
              <a:schemeClr val="accent2"/>
            </a:solidFill>
            <a:prstDash val="solid"/>
            <a:round/>
            <a:headEnd type="none" w="sm" len="sm"/>
            <a:tailEnd type="none" w="sm" len="sm"/>
          </a:ln>
        </p:spPr>
      </p:pic>
      <p:pic>
        <p:nvPicPr>
          <p:cNvPr id="2033" name="Google Shape;2033;p64"/>
          <p:cNvPicPr preferRelativeResize="0"/>
          <p:nvPr/>
        </p:nvPicPr>
        <p:blipFill rotWithShape="1">
          <a:blip r:embed="rId4">
            <a:alphaModFix/>
          </a:blip>
          <a:srcRect l="18721" r="18727"/>
          <a:stretch/>
        </p:blipFill>
        <p:spPr>
          <a:xfrm>
            <a:off x="2052500" y="1714963"/>
            <a:ext cx="1567200" cy="1409400"/>
          </a:xfrm>
          <a:prstGeom prst="foldedCorner">
            <a:avLst>
              <a:gd name="adj" fmla="val 16667"/>
            </a:avLst>
          </a:prstGeom>
          <a:noFill/>
          <a:ln w="28575" cap="flat" cmpd="sng">
            <a:solidFill>
              <a:schemeClr val="accent2"/>
            </a:solidFill>
            <a:prstDash val="solid"/>
            <a:round/>
            <a:headEnd type="none" w="sm" len="sm"/>
            <a:tailEnd type="none" w="sm" len="sm"/>
          </a:ln>
        </p:spPr>
      </p:pic>
      <p:sp>
        <p:nvSpPr>
          <p:cNvPr id="2034" name="Google Shape;2034;p64"/>
          <p:cNvSpPr/>
          <p:nvPr/>
        </p:nvSpPr>
        <p:spPr>
          <a:xfrm>
            <a:off x="838349" y="767450"/>
            <a:ext cx="573150" cy="3925900"/>
          </a:xfrm>
          <a:custGeom>
            <a:avLst/>
            <a:gdLst/>
            <a:ahLst/>
            <a:cxnLst/>
            <a:rect l="l" t="t" r="r" b="b"/>
            <a:pathLst>
              <a:path w="22926" h="157036" extrusionOk="0">
                <a:moveTo>
                  <a:pt x="22926" y="0"/>
                </a:moveTo>
                <a:cubicBezTo>
                  <a:pt x="14357" y="11422"/>
                  <a:pt x="-1379" y="22117"/>
                  <a:pt x="197" y="36308"/>
                </a:cubicBezTo>
                <a:cubicBezTo>
                  <a:pt x="874" y="42399"/>
                  <a:pt x="8260" y="45552"/>
                  <a:pt x="12594" y="49886"/>
                </a:cubicBezTo>
                <a:cubicBezTo>
                  <a:pt x="16594" y="53886"/>
                  <a:pt x="18462" y="61136"/>
                  <a:pt x="16432" y="66416"/>
                </a:cubicBezTo>
                <a:cubicBezTo>
                  <a:pt x="15421" y="69046"/>
                  <a:pt x="10448" y="72212"/>
                  <a:pt x="8757" y="69958"/>
                </a:cubicBezTo>
                <a:cubicBezTo>
                  <a:pt x="7563" y="68366"/>
                  <a:pt x="6677" y="65646"/>
                  <a:pt x="7871" y="64054"/>
                </a:cubicBezTo>
                <a:cubicBezTo>
                  <a:pt x="9534" y="61838"/>
                  <a:pt x="14231" y="64161"/>
                  <a:pt x="15841" y="66416"/>
                </a:cubicBezTo>
                <a:cubicBezTo>
                  <a:pt x="23041" y="76499"/>
                  <a:pt x="3420" y="88436"/>
                  <a:pt x="1377" y="100657"/>
                </a:cubicBezTo>
                <a:cubicBezTo>
                  <a:pt x="-186" y="110011"/>
                  <a:pt x="10000" y="117727"/>
                  <a:pt x="12299" y="126928"/>
                </a:cubicBezTo>
                <a:cubicBezTo>
                  <a:pt x="14761" y="136784"/>
                  <a:pt x="14759" y="149853"/>
                  <a:pt x="7576" y="157036"/>
                </a:cubicBezTo>
              </a:path>
            </a:pathLst>
          </a:custGeom>
          <a:noFill/>
          <a:ln w="9525" cap="flat" cmpd="sng">
            <a:solidFill>
              <a:schemeClr val="accent2"/>
            </a:solidFill>
            <a:prstDash val="dash"/>
            <a:round/>
            <a:headEnd type="none" w="med" len="med"/>
            <a:tailEnd type="none" w="med" len="med"/>
          </a:ln>
        </p:spPr>
      </p:sp>
      <p:grpSp>
        <p:nvGrpSpPr>
          <p:cNvPr id="2035" name="Google Shape;2035;p64"/>
          <p:cNvGrpSpPr/>
          <p:nvPr/>
        </p:nvGrpSpPr>
        <p:grpSpPr>
          <a:xfrm>
            <a:off x="838350" y="414050"/>
            <a:ext cx="809625" cy="887375"/>
            <a:chOff x="2253625" y="412925"/>
            <a:chExt cx="809625" cy="887375"/>
          </a:xfrm>
        </p:grpSpPr>
        <p:sp>
          <p:nvSpPr>
            <p:cNvPr id="2036" name="Google Shape;2036;p64"/>
            <p:cNvSpPr/>
            <p:nvPr/>
          </p:nvSpPr>
          <p:spPr>
            <a:xfrm>
              <a:off x="2253625" y="421250"/>
              <a:ext cx="805925" cy="879050"/>
            </a:xfrm>
            <a:custGeom>
              <a:avLst/>
              <a:gdLst/>
              <a:ahLst/>
              <a:cxnLst/>
              <a:rect l="l" t="t" r="r" b="b"/>
              <a:pathLst>
                <a:path w="32237" h="35162" extrusionOk="0">
                  <a:moveTo>
                    <a:pt x="31882" y="0"/>
                  </a:moveTo>
                  <a:cubicBezTo>
                    <a:pt x="31867" y="0"/>
                    <a:pt x="31852" y="6"/>
                    <a:pt x="31835" y="7"/>
                  </a:cubicBezTo>
                  <a:cubicBezTo>
                    <a:pt x="31819" y="7"/>
                    <a:pt x="31803" y="7"/>
                    <a:pt x="31787" y="10"/>
                  </a:cubicBezTo>
                  <a:cubicBezTo>
                    <a:pt x="31771" y="12"/>
                    <a:pt x="31755" y="15"/>
                    <a:pt x="31741" y="21"/>
                  </a:cubicBezTo>
                  <a:cubicBezTo>
                    <a:pt x="31726" y="24"/>
                    <a:pt x="31709" y="28"/>
                    <a:pt x="31694" y="35"/>
                  </a:cubicBezTo>
                  <a:cubicBezTo>
                    <a:pt x="31672" y="44"/>
                    <a:pt x="31671" y="43"/>
                    <a:pt x="31650" y="54"/>
                  </a:cubicBezTo>
                  <a:cubicBezTo>
                    <a:pt x="31642" y="58"/>
                    <a:pt x="31636" y="59"/>
                    <a:pt x="31631" y="59"/>
                  </a:cubicBezTo>
                  <a:cubicBezTo>
                    <a:pt x="31627" y="59"/>
                    <a:pt x="31622" y="58"/>
                    <a:pt x="31617" y="58"/>
                  </a:cubicBezTo>
                  <a:cubicBezTo>
                    <a:pt x="31612" y="58"/>
                    <a:pt x="31607" y="59"/>
                    <a:pt x="31599" y="61"/>
                  </a:cubicBezTo>
                  <a:cubicBezTo>
                    <a:pt x="31577" y="71"/>
                    <a:pt x="31577" y="71"/>
                    <a:pt x="31556" y="81"/>
                  </a:cubicBezTo>
                  <a:cubicBezTo>
                    <a:pt x="31534" y="90"/>
                    <a:pt x="31543" y="110"/>
                    <a:pt x="31521" y="120"/>
                  </a:cubicBezTo>
                  <a:cubicBezTo>
                    <a:pt x="31500" y="131"/>
                    <a:pt x="31501" y="134"/>
                    <a:pt x="31479" y="145"/>
                  </a:cubicBezTo>
                  <a:cubicBezTo>
                    <a:pt x="31472" y="149"/>
                    <a:pt x="31466" y="149"/>
                    <a:pt x="31461" y="149"/>
                  </a:cubicBezTo>
                  <a:cubicBezTo>
                    <a:pt x="31457" y="149"/>
                    <a:pt x="31453" y="149"/>
                    <a:pt x="31449" y="149"/>
                  </a:cubicBezTo>
                  <a:cubicBezTo>
                    <a:pt x="31444" y="149"/>
                    <a:pt x="31438" y="150"/>
                    <a:pt x="31430" y="153"/>
                  </a:cubicBezTo>
                  <a:cubicBezTo>
                    <a:pt x="31423" y="156"/>
                    <a:pt x="31418" y="156"/>
                    <a:pt x="31413" y="156"/>
                  </a:cubicBezTo>
                  <a:cubicBezTo>
                    <a:pt x="31408" y="156"/>
                    <a:pt x="31403" y="155"/>
                    <a:pt x="31398" y="155"/>
                  </a:cubicBezTo>
                  <a:cubicBezTo>
                    <a:pt x="31393" y="155"/>
                    <a:pt x="31387" y="156"/>
                    <a:pt x="31380" y="160"/>
                  </a:cubicBezTo>
                  <a:cubicBezTo>
                    <a:pt x="31358" y="169"/>
                    <a:pt x="31358" y="169"/>
                    <a:pt x="31336" y="179"/>
                  </a:cubicBezTo>
                  <a:cubicBezTo>
                    <a:pt x="31315" y="189"/>
                    <a:pt x="31321" y="206"/>
                    <a:pt x="31300" y="217"/>
                  </a:cubicBezTo>
                  <a:cubicBezTo>
                    <a:pt x="31278" y="226"/>
                    <a:pt x="31281" y="233"/>
                    <a:pt x="31259" y="243"/>
                  </a:cubicBezTo>
                  <a:cubicBezTo>
                    <a:pt x="31253" y="245"/>
                    <a:pt x="31248" y="246"/>
                    <a:pt x="31243" y="246"/>
                  </a:cubicBezTo>
                  <a:cubicBezTo>
                    <a:pt x="31236" y="246"/>
                    <a:pt x="31231" y="244"/>
                    <a:pt x="31224" y="244"/>
                  </a:cubicBezTo>
                  <a:cubicBezTo>
                    <a:pt x="31219" y="244"/>
                    <a:pt x="31214" y="245"/>
                    <a:pt x="31207" y="248"/>
                  </a:cubicBezTo>
                  <a:cubicBezTo>
                    <a:pt x="31185" y="258"/>
                    <a:pt x="31189" y="265"/>
                    <a:pt x="31168" y="276"/>
                  </a:cubicBezTo>
                  <a:cubicBezTo>
                    <a:pt x="31146" y="285"/>
                    <a:pt x="31143" y="281"/>
                    <a:pt x="31122" y="291"/>
                  </a:cubicBezTo>
                  <a:cubicBezTo>
                    <a:pt x="31100" y="300"/>
                    <a:pt x="31104" y="308"/>
                    <a:pt x="31082" y="317"/>
                  </a:cubicBezTo>
                  <a:cubicBezTo>
                    <a:pt x="31061" y="327"/>
                    <a:pt x="31057" y="324"/>
                    <a:pt x="31036" y="334"/>
                  </a:cubicBezTo>
                  <a:cubicBezTo>
                    <a:pt x="31031" y="336"/>
                    <a:pt x="31026" y="337"/>
                    <a:pt x="31022" y="337"/>
                  </a:cubicBezTo>
                  <a:cubicBezTo>
                    <a:pt x="31014" y="337"/>
                    <a:pt x="31008" y="334"/>
                    <a:pt x="31001" y="334"/>
                  </a:cubicBezTo>
                  <a:cubicBezTo>
                    <a:pt x="30996" y="334"/>
                    <a:pt x="30992" y="335"/>
                    <a:pt x="30986" y="338"/>
                  </a:cubicBezTo>
                  <a:cubicBezTo>
                    <a:pt x="30964" y="347"/>
                    <a:pt x="30971" y="364"/>
                    <a:pt x="30948" y="372"/>
                  </a:cubicBezTo>
                  <a:cubicBezTo>
                    <a:pt x="30927" y="382"/>
                    <a:pt x="30927" y="385"/>
                    <a:pt x="30905" y="396"/>
                  </a:cubicBezTo>
                  <a:cubicBezTo>
                    <a:pt x="30884" y="404"/>
                    <a:pt x="30881" y="401"/>
                    <a:pt x="30859" y="412"/>
                  </a:cubicBezTo>
                  <a:cubicBezTo>
                    <a:pt x="30838" y="420"/>
                    <a:pt x="30839" y="425"/>
                    <a:pt x="30816" y="435"/>
                  </a:cubicBezTo>
                  <a:cubicBezTo>
                    <a:pt x="30811" y="438"/>
                    <a:pt x="30807" y="438"/>
                    <a:pt x="30803" y="438"/>
                  </a:cubicBezTo>
                  <a:cubicBezTo>
                    <a:pt x="30794" y="438"/>
                    <a:pt x="30786" y="434"/>
                    <a:pt x="30776" y="434"/>
                  </a:cubicBezTo>
                  <a:cubicBezTo>
                    <a:pt x="30773" y="434"/>
                    <a:pt x="30769" y="435"/>
                    <a:pt x="30764" y="436"/>
                  </a:cubicBezTo>
                  <a:cubicBezTo>
                    <a:pt x="30743" y="446"/>
                    <a:pt x="30758" y="482"/>
                    <a:pt x="30736" y="492"/>
                  </a:cubicBezTo>
                  <a:cubicBezTo>
                    <a:pt x="30733" y="493"/>
                    <a:pt x="30731" y="494"/>
                    <a:pt x="30728" y="494"/>
                  </a:cubicBezTo>
                  <a:cubicBezTo>
                    <a:pt x="30714" y="494"/>
                    <a:pt x="30702" y="479"/>
                    <a:pt x="30688" y="479"/>
                  </a:cubicBezTo>
                  <a:cubicBezTo>
                    <a:pt x="30685" y="479"/>
                    <a:pt x="30682" y="480"/>
                    <a:pt x="30678" y="481"/>
                  </a:cubicBezTo>
                  <a:cubicBezTo>
                    <a:pt x="30657" y="490"/>
                    <a:pt x="30657" y="493"/>
                    <a:pt x="30635" y="503"/>
                  </a:cubicBezTo>
                  <a:cubicBezTo>
                    <a:pt x="30614" y="511"/>
                    <a:pt x="30627" y="541"/>
                    <a:pt x="30605" y="552"/>
                  </a:cubicBezTo>
                  <a:cubicBezTo>
                    <a:pt x="30602" y="554"/>
                    <a:pt x="30599" y="554"/>
                    <a:pt x="30596" y="554"/>
                  </a:cubicBezTo>
                  <a:cubicBezTo>
                    <a:pt x="30583" y="554"/>
                    <a:pt x="30572" y="543"/>
                    <a:pt x="30559" y="543"/>
                  </a:cubicBezTo>
                  <a:cubicBezTo>
                    <a:pt x="30556" y="543"/>
                    <a:pt x="30552" y="544"/>
                    <a:pt x="30549" y="546"/>
                  </a:cubicBezTo>
                  <a:cubicBezTo>
                    <a:pt x="30527" y="554"/>
                    <a:pt x="30525" y="549"/>
                    <a:pt x="30502" y="558"/>
                  </a:cubicBezTo>
                  <a:cubicBezTo>
                    <a:pt x="30480" y="568"/>
                    <a:pt x="30479" y="568"/>
                    <a:pt x="30458" y="578"/>
                  </a:cubicBezTo>
                  <a:cubicBezTo>
                    <a:pt x="30436" y="586"/>
                    <a:pt x="30448" y="616"/>
                    <a:pt x="30427" y="627"/>
                  </a:cubicBezTo>
                  <a:cubicBezTo>
                    <a:pt x="30423" y="629"/>
                    <a:pt x="30420" y="629"/>
                    <a:pt x="30416" y="629"/>
                  </a:cubicBezTo>
                  <a:cubicBezTo>
                    <a:pt x="30404" y="629"/>
                    <a:pt x="30394" y="619"/>
                    <a:pt x="30382" y="619"/>
                  </a:cubicBezTo>
                  <a:cubicBezTo>
                    <a:pt x="30379" y="619"/>
                    <a:pt x="30376" y="620"/>
                    <a:pt x="30372" y="622"/>
                  </a:cubicBezTo>
                  <a:cubicBezTo>
                    <a:pt x="30351" y="631"/>
                    <a:pt x="30352" y="635"/>
                    <a:pt x="30329" y="645"/>
                  </a:cubicBezTo>
                  <a:cubicBezTo>
                    <a:pt x="30308" y="655"/>
                    <a:pt x="30307" y="655"/>
                    <a:pt x="30285" y="665"/>
                  </a:cubicBezTo>
                  <a:cubicBezTo>
                    <a:pt x="30264" y="674"/>
                    <a:pt x="30263" y="672"/>
                    <a:pt x="30239" y="682"/>
                  </a:cubicBezTo>
                  <a:cubicBezTo>
                    <a:pt x="30218" y="691"/>
                    <a:pt x="30218" y="692"/>
                    <a:pt x="30195" y="703"/>
                  </a:cubicBezTo>
                  <a:cubicBezTo>
                    <a:pt x="30174" y="713"/>
                    <a:pt x="30175" y="718"/>
                    <a:pt x="30153" y="729"/>
                  </a:cubicBezTo>
                  <a:cubicBezTo>
                    <a:pt x="30132" y="740"/>
                    <a:pt x="30135" y="745"/>
                    <a:pt x="30113" y="756"/>
                  </a:cubicBezTo>
                  <a:cubicBezTo>
                    <a:pt x="30091" y="765"/>
                    <a:pt x="30095" y="776"/>
                    <a:pt x="30072" y="785"/>
                  </a:cubicBezTo>
                  <a:cubicBezTo>
                    <a:pt x="30051" y="794"/>
                    <a:pt x="30050" y="792"/>
                    <a:pt x="30027" y="803"/>
                  </a:cubicBezTo>
                  <a:cubicBezTo>
                    <a:pt x="30003" y="813"/>
                    <a:pt x="30007" y="816"/>
                    <a:pt x="29984" y="826"/>
                  </a:cubicBezTo>
                  <a:cubicBezTo>
                    <a:pt x="29981" y="828"/>
                    <a:pt x="29978" y="828"/>
                    <a:pt x="29976" y="828"/>
                  </a:cubicBezTo>
                  <a:cubicBezTo>
                    <a:pt x="29962" y="828"/>
                    <a:pt x="29950" y="813"/>
                    <a:pt x="29936" y="813"/>
                  </a:cubicBezTo>
                  <a:cubicBezTo>
                    <a:pt x="29933" y="813"/>
                    <a:pt x="29930" y="814"/>
                    <a:pt x="29926" y="816"/>
                  </a:cubicBezTo>
                  <a:cubicBezTo>
                    <a:pt x="29905" y="825"/>
                    <a:pt x="29907" y="835"/>
                    <a:pt x="29886" y="843"/>
                  </a:cubicBezTo>
                  <a:cubicBezTo>
                    <a:pt x="29864" y="853"/>
                    <a:pt x="29864" y="854"/>
                    <a:pt x="29842" y="864"/>
                  </a:cubicBezTo>
                  <a:cubicBezTo>
                    <a:pt x="29820" y="873"/>
                    <a:pt x="29821" y="878"/>
                    <a:pt x="29799" y="888"/>
                  </a:cubicBezTo>
                  <a:cubicBezTo>
                    <a:pt x="29777" y="897"/>
                    <a:pt x="29784" y="913"/>
                    <a:pt x="29761" y="923"/>
                  </a:cubicBezTo>
                  <a:cubicBezTo>
                    <a:pt x="29740" y="932"/>
                    <a:pt x="29736" y="924"/>
                    <a:pt x="29713" y="933"/>
                  </a:cubicBezTo>
                  <a:cubicBezTo>
                    <a:pt x="29691" y="943"/>
                    <a:pt x="29697" y="958"/>
                    <a:pt x="29676" y="969"/>
                  </a:cubicBezTo>
                  <a:cubicBezTo>
                    <a:pt x="29673" y="970"/>
                    <a:pt x="29671" y="970"/>
                    <a:pt x="29668" y="970"/>
                  </a:cubicBezTo>
                  <a:cubicBezTo>
                    <a:pt x="29653" y="970"/>
                    <a:pt x="29640" y="952"/>
                    <a:pt x="29625" y="952"/>
                  </a:cubicBezTo>
                  <a:cubicBezTo>
                    <a:pt x="29622" y="952"/>
                    <a:pt x="29620" y="953"/>
                    <a:pt x="29617" y="954"/>
                  </a:cubicBezTo>
                  <a:cubicBezTo>
                    <a:pt x="29595" y="963"/>
                    <a:pt x="29601" y="976"/>
                    <a:pt x="29578" y="986"/>
                  </a:cubicBezTo>
                  <a:cubicBezTo>
                    <a:pt x="29557" y="996"/>
                    <a:pt x="29562" y="1009"/>
                    <a:pt x="29541" y="1019"/>
                  </a:cubicBezTo>
                  <a:cubicBezTo>
                    <a:pt x="29519" y="1029"/>
                    <a:pt x="29516" y="1024"/>
                    <a:pt x="29494" y="1034"/>
                  </a:cubicBezTo>
                  <a:cubicBezTo>
                    <a:pt x="29472" y="1044"/>
                    <a:pt x="29478" y="1057"/>
                    <a:pt x="29455" y="1066"/>
                  </a:cubicBezTo>
                  <a:cubicBezTo>
                    <a:pt x="29452" y="1068"/>
                    <a:pt x="29449" y="1068"/>
                    <a:pt x="29445" y="1068"/>
                  </a:cubicBezTo>
                  <a:cubicBezTo>
                    <a:pt x="29432" y="1068"/>
                    <a:pt x="29421" y="1056"/>
                    <a:pt x="29407" y="1056"/>
                  </a:cubicBezTo>
                  <a:cubicBezTo>
                    <a:pt x="29404" y="1056"/>
                    <a:pt x="29401" y="1056"/>
                    <a:pt x="29398" y="1058"/>
                  </a:cubicBezTo>
                  <a:cubicBezTo>
                    <a:pt x="29377" y="1067"/>
                    <a:pt x="29381" y="1078"/>
                    <a:pt x="29359" y="1088"/>
                  </a:cubicBezTo>
                  <a:cubicBezTo>
                    <a:pt x="29350" y="1092"/>
                    <a:pt x="29343" y="1092"/>
                    <a:pt x="29338" y="1092"/>
                  </a:cubicBezTo>
                  <a:cubicBezTo>
                    <a:pt x="29336" y="1092"/>
                    <a:pt x="29333" y="1092"/>
                    <a:pt x="29331" y="1092"/>
                  </a:cubicBezTo>
                  <a:cubicBezTo>
                    <a:pt x="29325" y="1092"/>
                    <a:pt x="29319" y="1093"/>
                    <a:pt x="29309" y="1097"/>
                  </a:cubicBezTo>
                  <a:cubicBezTo>
                    <a:pt x="29288" y="1106"/>
                    <a:pt x="29301" y="1137"/>
                    <a:pt x="29278" y="1147"/>
                  </a:cubicBezTo>
                  <a:cubicBezTo>
                    <a:pt x="29274" y="1148"/>
                    <a:pt x="29270" y="1149"/>
                    <a:pt x="29267" y="1149"/>
                  </a:cubicBezTo>
                  <a:cubicBezTo>
                    <a:pt x="29256" y="1149"/>
                    <a:pt x="29247" y="1143"/>
                    <a:pt x="29237" y="1143"/>
                  </a:cubicBezTo>
                  <a:cubicBezTo>
                    <a:pt x="29233" y="1143"/>
                    <a:pt x="29229" y="1144"/>
                    <a:pt x="29225" y="1145"/>
                  </a:cubicBezTo>
                  <a:cubicBezTo>
                    <a:pt x="29203" y="1154"/>
                    <a:pt x="29204" y="1158"/>
                    <a:pt x="29182" y="1168"/>
                  </a:cubicBezTo>
                  <a:cubicBezTo>
                    <a:pt x="29160" y="1178"/>
                    <a:pt x="29165" y="1189"/>
                    <a:pt x="29143" y="1199"/>
                  </a:cubicBezTo>
                  <a:cubicBezTo>
                    <a:pt x="29122" y="1208"/>
                    <a:pt x="29118" y="1201"/>
                    <a:pt x="29096" y="1211"/>
                  </a:cubicBezTo>
                  <a:cubicBezTo>
                    <a:pt x="29075" y="1220"/>
                    <a:pt x="29075" y="1223"/>
                    <a:pt x="29053" y="1233"/>
                  </a:cubicBezTo>
                  <a:cubicBezTo>
                    <a:pt x="29048" y="1236"/>
                    <a:pt x="29044" y="1236"/>
                    <a:pt x="29040" y="1236"/>
                  </a:cubicBezTo>
                  <a:cubicBezTo>
                    <a:pt x="29031" y="1236"/>
                    <a:pt x="29025" y="1233"/>
                    <a:pt x="29016" y="1233"/>
                  </a:cubicBezTo>
                  <a:cubicBezTo>
                    <a:pt x="29012" y="1233"/>
                    <a:pt x="29007" y="1234"/>
                    <a:pt x="29001" y="1237"/>
                  </a:cubicBezTo>
                  <a:cubicBezTo>
                    <a:pt x="28979" y="1245"/>
                    <a:pt x="28977" y="1243"/>
                    <a:pt x="28956" y="1253"/>
                  </a:cubicBezTo>
                  <a:cubicBezTo>
                    <a:pt x="28932" y="1261"/>
                    <a:pt x="28948" y="1297"/>
                    <a:pt x="28926" y="1306"/>
                  </a:cubicBezTo>
                  <a:cubicBezTo>
                    <a:pt x="28923" y="1307"/>
                    <a:pt x="28921" y="1308"/>
                    <a:pt x="28918" y="1308"/>
                  </a:cubicBezTo>
                  <a:cubicBezTo>
                    <a:pt x="28903" y="1308"/>
                    <a:pt x="28891" y="1290"/>
                    <a:pt x="28876" y="1290"/>
                  </a:cubicBezTo>
                  <a:cubicBezTo>
                    <a:pt x="28873" y="1290"/>
                    <a:pt x="28870" y="1291"/>
                    <a:pt x="28867" y="1292"/>
                  </a:cubicBezTo>
                  <a:cubicBezTo>
                    <a:pt x="28845" y="1302"/>
                    <a:pt x="28851" y="1315"/>
                    <a:pt x="28828" y="1325"/>
                  </a:cubicBezTo>
                  <a:cubicBezTo>
                    <a:pt x="28822" y="1328"/>
                    <a:pt x="28816" y="1329"/>
                    <a:pt x="28812" y="1329"/>
                  </a:cubicBezTo>
                  <a:cubicBezTo>
                    <a:pt x="28805" y="1329"/>
                    <a:pt x="28800" y="1328"/>
                    <a:pt x="28794" y="1328"/>
                  </a:cubicBezTo>
                  <a:cubicBezTo>
                    <a:pt x="28789" y="1328"/>
                    <a:pt x="28784" y="1328"/>
                    <a:pt x="28778" y="1331"/>
                  </a:cubicBezTo>
                  <a:cubicBezTo>
                    <a:pt x="28755" y="1340"/>
                    <a:pt x="28764" y="1360"/>
                    <a:pt x="28742" y="1370"/>
                  </a:cubicBezTo>
                  <a:cubicBezTo>
                    <a:pt x="28719" y="1379"/>
                    <a:pt x="28727" y="1395"/>
                    <a:pt x="28704" y="1405"/>
                  </a:cubicBezTo>
                  <a:cubicBezTo>
                    <a:pt x="28682" y="1414"/>
                    <a:pt x="28682" y="1414"/>
                    <a:pt x="28660" y="1424"/>
                  </a:cubicBezTo>
                  <a:cubicBezTo>
                    <a:pt x="28656" y="1426"/>
                    <a:pt x="28651" y="1426"/>
                    <a:pt x="28648" y="1426"/>
                  </a:cubicBezTo>
                  <a:cubicBezTo>
                    <a:pt x="28637" y="1426"/>
                    <a:pt x="28630" y="1421"/>
                    <a:pt x="28620" y="1421"/>
                  </a:cubicBezTo>
                  <a:cubicBezTo>
                    <a:pt x="28616" y="1421"/>
                    <a:pt x="28612" y="1422"/>
                    <a:pt x="28607" y="1424"/>
                  </a:cubicBezTo>
                  <a:cubicBezTo>
                    <a:pt x="28583" y="1433"/>
                    <a:pt x="28584" y="1435"/>
                    <a:pt x="28562" y="1445"/>
                  </a:cubicBezTo>
                  <a:cubicBezTo>
                    <a:pt x="28539" y="1454"/>
                    <a:pt x="28539" y="1454"/>
                    <a:pt x="28518" y="1465"/>
                  </a:cubicBezTo>
                  <a:cubicBezTo>
                    <a:pt x="28495" y="1474"/>
                    <a:pt x="28500" y="1483"/>
                    <a:pt x="28476" y="1491"/>
                  </a:cubicBezTo>
                  <a:cubicBezTo>
                    <a:pt x="28469" y="1495"/>
                    <a:pt x="28463" y="1495"/>
                    <a:pt x="28459" y="1495"/>
                  </a:cubicBezTo>
                  <a:cubicBezTo>
                    <a:pt x="28454" y="1495"/>
                    <a:pt x="28449" y="1494"/>
                    <a:pt x="28444" y="1494"/>
                  </a:cubicBezTo>
                  <a:cubicBezTo>
                    <a:pt x="28439" y="1494"/>
                    <a:pt x="28433" y="1495"/>
                    <a:pt x="28426" y="1499"/>
                  </a:cubicBezTo>
                  <a:cubicBezTo>
                    <a:pt x="28402" y="1508"/>
                    <a:pt x="28412" y="1528"/>
                    <a:pt x="28390" y="1538"/>
                  </a:cubicBezTo>
                  <a:cubicBezTo>
                    <a:pt x="28368" y="1547"/>
                    <a:pt x="28368" y="1547"/>
                    <a:pt x="28346" y="1556"/>
                  </a:cubicBezTo>
                  <a:cubicBezTo>
                    <a:pt x="28343" y="1557"/>
                    <a:pt x="28340" y="1558"/>
                    <a:pt x="28336" y="1558"/>
                  </a:cubicBezTo>
                  <a:cubicBezTo>
                    <a:pt x="28323" y="1558"/>
                    <a:pt x="28312" y="1546"/>
                    <a:pt x="28299" y="1546"/>
                  </a:cubicBezTo>
                  <a:cubicBezTo>
                    <a:pt x="28296" y="1546"/>
                    <a:pt x="28293" y="1547"/>
                    <a:pt x="28290" y="1548"/>
                  </a:cubicBezTo>
                  <a:cubicBezTo>
                    <a:pt x="28267" y="1558"/>
                    <a:pt x="28270" y="1561"/>
                    <a:pt x="28247" y="1572"/>
                  </a:cubicBezTo>
                  <a:cubicBezTo>
                    <a:pt x="28224" y="1581"/>
                    <a:pt x="28239" y="1614"/>
                    <a:pt x="28217" y="1623"/>
                  </a:cubicBezTo>
                  <a:cubicBezTo>
                    <a:pt x="28212" y="1625"/>
                    <a:pt x="28208" y="1626"/>
                    <a:pt x="28204" y="1626"/>
                  </a:cubicBezTo>
                  <a:cubicBezTo>
                    <a:pt x="28193" y="1626"/>
                    <a:pt x="28186" y="1619"/>
                    <a:pt x="28175" y="1619"/>
                  </a:cubicBezTo>
                  <a:cubicBezTo>
                    <a:pt x="28172" y="1619"/>
                    <a:pt x="28168" y="1620"/>
                    <a:pt x="28163" y="1622"/>
                  </a:cubicBezTo>
                  <a:cubicBezTo>
                    <a:pt x="28140" y="1631"/>
                    <a:pt x="28138" y="1625"/>
                    <a:pt x="28116" y="1635"/>
                  </a:cubicBezTo>
                  <a:cubicBezTo>
                    <a:pt x="28094" y="1645"/>
                    <a:pt x="28101" y="1662"/>
                    <a:pt x="28080" y="1672"/>
                  </a:cubicBezTo>
                  <a:cubicBezTo>
                    <a:pt x="28071" y="1676"/>
                    <a:pt x="28064" y="1677"/>
                    <a:pt x="28059" y="1677"/>
                  </a:cubicBezTo>
                  <a:cubicBezTo>
                    <a:pt x="28057" y="1677"/>
                    <a:pt x="28055" y="1677"/>
                    <a:pt x="28052" y="1677"/>
                  </a:cubicBezTo>
                  <a:cubicBezTo>
                    <a:pt x="28046" y="1677"/>
                    <a:pt x="28040" y="1677"/>
                    <a:pt x="28030" y="1682"/>
                  </a:cubicBezTo>
                  <a:cubicBezTo>
                    <a:pt x="28008" y="1692"/>
                    <a:pt x="28008" y="1690"/>
                    <a:pt x="27984" y="1700"/>
                  </a:cubicBezTo>
                  <a:cubicBezTo>
                    <a:pt x="27962" y="1710"/>
                    <a:pt x="27965" y="1715"/>
                    <a:pt x="27942" y="1725"/>
                  </a:cubicBezTo>
                  <a:cubicBezTo>
                    <a:pt x="27919" y="1735"/>
                    <a:pt x="27919" y="1735"/>
                    <a:pt x="27898" y="1745"/>
                  </a:cubicBezTo>
                  <a:cubicBezTo>
                    <a:pt x="27875" y="1754"/>
                    <a:pt x="27882" y="1768"/>
                    <a:pt x="27859" y="1777"/>
                  </a:cubicBezTo>
                  <a:cubicBezTo>
                    <a:pt x="27854" y="1779"/>
                    <a:pt x="27850" y="1780"/>
                    <a:pt x="27846" y="1780"/>
                  </a:cubicBezTo>
                  <a:cubicBezTo>
                    <a:pt x="27837" y="1780"/>
                    <a:pt x="27831" y="1776"/>
                    <a:pt x="27822" y="1776"/>
                  </a:cubicBezTo>
                  <a:cubicBezTo>
                    <a:pt x="27817" y="1776"/>
                    <a:pt x="27813" y="1777"/>
                    <a:pt x="27807" y="1780"/>
                  </a:cubicBezTo>
                  <a:cubicBezTo>
                    <a:pt x="27784" y="1789"/>
                    <a:pt x="27794" y="1807"/>
                    <a:pt x="27771" y="1818"/>
                  </a:cubicBezTo>
                  <a:cubicBezTo>
                    <a:pt x="27767" y="1820"/>
                    <a:pt x="27763" y="1821"/>
                    <a:pt x="27760" y="1821"/>
                  </a:cubicBezTo>
                  <a:cubicBezTo>
                    <a:pt x="27748" y="1821"/>
                    <a:pt x="27740" y="1813"/>
                    <a:pt x="27728" y="1813"/>
                  </a:cubicBezTo>
                  <a:cubicBezTo>
                    <a:pt x="27724" y="1813"/>
                    <a:pt x="27720" y="1814"/>
                    <a:pt x="27716" y="1816"/>
                  </a:cubicBezTo>
                  <a:cubicBezTo>
                    <a:pt x="27693" y="1826"/>
                    <a:pt x="27705" y="1850"/>
                    <a:pt x="27682" y="1860"/>
                  </a:cubicBezTo>
                  <a:cubicBezTo>
                    <a:pt x="27660" y="1870"/>
                    <a:pt x="27661" y="1872"/>
                    <a:pt x="27638" y="1881"/>
                  </a:cubicBezTo>
                  <a:cubicBezTo>
                    <a:pt x="27636" y="1883"/>
                    <a:pt x="27633" y="1883"/>
                    <a:pt x="27630" y="1883"/>
                  </a:cubicBezTo>
                  <a:cubicBezTo>
                    <a:pt x="27615" y="1883"/>
                    <a:pt x="27602" y="1864"/>
                    <a:pt x="27586" y="1864"/>
                  </a:cubicBezTo>
                  <a:cubicBezTo>
                    <a:pt x="27584" y="1864"/>
                    <a:pt x="27581" y="1865"/>
                    <a:pt x="27577" y="1866"/>
                  </a:cubicBezTo>
                  <a:cubicBezTo>
                    <a:pt x="27555" y="1876"/>
                    <a:pt x="27566" y="1901"/>
                    <a:pt x="27544" y="1909"/>
                  </a:cubicBezTo>
                  <a:cubicBezTo>
                    <a:pt x="27535" y="1913"/>
                    <a:pt x="27529" y="1914"/>
                    <a:pt x="27523" y="1914"/>
                  </a:cubicBezTo>
                  <a:cubicBezTo>
                    <a:pt x="27521" y="1914"/>
                    <a:pt x="27519" y="1914"/>
                    <a:pt x="27517" y="1914"/>
                  </a:cubicBezTo>
                  <a:cubicBezTo>
                    <a:pt x="27511" y="1914"/>
                    <a:pt x="27505" y="1914"/>
                    <a:pt x="27495" y="1919"/>
                  </a:cubicBezTo>
                  <a:cubicBezTo>
                    <a:pt x="27472" y="1928"/>
                    <a:pt x="27470" y="1924"/>
                    <a:pt x="27448" y="1934"/>
                  </a:cubicBezTo>
                  <a:cubicBezTo>
                    <a:pt x="27425" y="1943"/>
                    <a:pt x="27436" y="1966"/>
                    <a:pt x="27413" y="1976"/>
                  </a:cubicBezTo>
                  <a:cubicBezTo>
                    <a:pt x="27409" y="1977"/>
                    <a:pt x="27406" y="1978"/>
                    <a:pt x="27402" y="1978"/>
                  </a:cubicBezTo>
                  <a:cubicBezTo>
                    <a:pt x="27390" y="1978"/>
                    <a:pt x="27382" y="1970"/>
                    <a:pt x="27371" y="1970"/>
                  </a:cubicBezTo>
                  <a:cubicBezTo>
                    <a:pt x="27368" y="1970"/>
                    <a:pt x="27364" y="1971"/>
                    <a:pt x="27360" y="1972"/>
                  </a:cubicBezTo>
                  <a:cubicBezTo>
                    <a:pt x="27336" y="1982"/>
                    <a:pt x="27345" y="1999"/>
                    <a:pt x="27324" y="2010"/>
                  </a:cubicBezTo>
                  <a:cubicBezTo>
                    <a:pt x="27301" y="2020"/>
                    <a:pt x="27298" y="2013"/>
                    <a:pt x="27275" y="2022"/>
                  </a:cubicBezTo>
                  <a:cubicBezTo>
                    <a:pt x="27253" y="2031"/>
                    <a:pt x="27255" y="2036"/>
                    <a:pt x="27232" y="2045"/>
                  </a:cubicBezTo>
                  <a:cubicBezTo>
                    <a:pt x="27210" y="2054"/>
                    <a:pt x="27212" y="2059"/>
                    <a:pt x="27190" y="2069"/>
                  </a:cubicBezTo>
                  <a:cubicBezTo>
                    <a:pt x="27181" y="2073"/>
                    <a:pt x="27175" y="2073"/>
                    <a:pt x="27170" y="2073"/>
                  </a:cubicBezTo>
                  <a:cubicBezTo>
                    <a:pt x="27166" y="2073"/>
                    <a:pt x="27164" y="2073"/>
                    <a:pt x="27160" y="2073"/>
                  </a:cubicBezTo>
                  <a:cubicBezTo>
                    <a:pt x="27155" y="2073"/>
                    <a:pt x="27149" y="2074"/>
                    <a:pt x="27140" y="2077"/>
                  </a:cubicBezTo>
                  <a:cubicBezTo>
                    <a:pt x="27129" y="2082"/>
                    <a:pt x="27122" y="2082"/>
                    <a:pt x="27116" y="2082"/>
                  </a:cubicBezTo>
                  <a:cubicBezTo>
                    <a:pt x="27109" y="2082"/>
                    <a:pt x="27102" y="2082"/>
                    <a:pt x="27091" y="2086"/>
                  </a:cubicBezTo>
                  <a:cubicBezTo>
                    <a:pt x="27068" y="2096"/>
                    <a:pt x="27076" y="2113"/>
                    <a:pt x="27055" y="2122"/>
                  </a:cubicBezTo>
                  <a:cubicBezTo>
                    <a:pt x="27032" y="2132"/>
                    <a:pt x="27039" y="2147"/>
                    <a:pt x="27017" y="2156"/>
                  </a:cubicBezTo>
                  <a:cubicBezTo>
                    <a:pt x="26995" y="2165"/>
                    <a:pt x="26991" y="2158"/>
                    <a:pt x="26969" y="2168"/>
                  </a:cubicBezTo>
                  <a:cubicBezTo>
                    <a:pt x="26964" y="2170"/>
                    <a:pt x="26959" y="2171"/>
                    <a:pt x="26956" y="2171"/>
                  </a:cubicBezTo>
                  <a:cubicBezTo>
                    <a:pt x="26947" y="2171"/>
                    <a:pt x="26940" y="2168"/>
                    <a:pt x="26932" y="2168"/>
                  </a:cubicBezTo>
                  <a:cubicBezTo>
                    <a:pt x="26928" y="2168"/>
                    <a:pt x="26923" y="2169"/>
                    <a:pt x="26918" y="2172"/>
                  </a:cubicBezTo>
                  <a:cubicBezTo>
                    <a:pt x="26895" y="2181"/>
                    <a:pt x="26903" y="2198"/>
                    <a:pt x="26880" y="2208"/>
                  </a:cubicBezTo>
                  <a:cubicBezTo>
                    <a:pt x="26858" y="2218"/>
                    <a:pt x="26858" y="2217"/>
                    <a:pt x="26835" y="2225"/>
                  </a:cubicBezTo>
                  <a:cubicBezTo>
                    <a:pt x="26831" y="2227"/>
                    <a:pt x="26827" y="2228"/>
                    <a:pt x="26823" y="2228"/>
                  </a:cubicBezTo>
                  <a:cubicBezTo>
                    <a:pt x="26813" y="2228"/>
                    <a:pt x="26805" y="2222"/>
                    <a:pt x="26795" y="2222"/>
                  </a:cubicBezTo>
                  <a:cubicBezTo>
                    <a:pt x="26791" y="2222"/>
                    <a:pt x="26786" y="2223"/>
                    <a:pt x="26782" y="2225"/>
                  </a:cubicBezTo>
                  <a:cubicBezTo>
                    <a:pt x="26758" y="2235"/>
                    <a:pt x="26770" y="2259"/>
                    <a:pt x="26747" y="2270"/>
                  </a:cubicBezTo>
                  <a:cubicBezTo>
                    <a:pt x="26740" y="2273"/>
                    <a:pt x="26735" y="2274"/>
                    <a:pt x="26730" y="2274"/>
                  </a:cubicBezTo>
                  <a:cubicBezTo>
                    <a:pt x="26725" y="2274"/>
                    <a:pt x="26720" y="2273"/>
                    <a:pt x="26715" y="2273"/>
                  </a:cubicBezTo>
                  <a:cubicBezTo>
                    <a:pt x="26710" y="2273"/>
                    <a:pt x="26705" y="2273"/>
                    <a:pt x="26698" y="2277"/>
                  </a:cubicBezTo>
                  <a:cubicBezTo>
                    <a:pt x="26675" y="2286"/>
                    <a:pt x="26685" y="2306"/>
                    <a:pt x="26664" y="2316"/>
                  </a:cubicBezTo>
                  <a:cubicBezTo>
                    <a:pt x="26660" y="2318"/>
                    <a:pt x="26656" y="2319"/>
                    <a:pt x="26652" y="2319"/>
                  </a:cubicBezTo>
                  <a:cubicBezTo>
                    <a:pt x="26640" y="2319"/>
                    <a:pt x="26631" y="2310"/>
                    <a:pt x="26619" y="2310"/>
                  </a:cubicBezTo>
                  <a:cubicBezTo>
                    <a:pt x="26616" y="2310"/>
                    <a:pt x="26612" y="2311"/>
                    <a:pt x="26608" y="2313"/>
                  </a:cubicBezTo>
                  <a:cubicBezTo>
                    <a:pt x="26586" y="2322"/>
                    <a:pt x="26586" y="2321"/>
                    <a:pt x="26563" y="2331"/>
                  </a:cubicBezTo>
                  <a:cubicBezTo>
                    <a:pt x="26541" y="2342"/>
                    <a:pt x="26548" y="2357"/>
                    <a:pt x="26526" y="2367"/>
                  </a:cubicBezTo>
                  <a:cubicBezTo>
                    <a:pt x="26503" y="2375"/>
                    <a:pt x="26508" y="2386"/>
                    <a:pt x="26485" y="2395"/>
                  </a:cubicBezTo>
                  <a:cubicBezTo>
                    <a:pt x="26462" y="2405"/>
                    <a:pt x="26462" y="2402"/>
                    <a:pt x="26440" y="2413"/>
                  </a:cubicBezTo>
                  <a:cubicBezTo>
                    <a:pt x="26417" y="2422"/>
                    <a:pt x="26413" y="2415"/>
                    <a:pt x="26392" y="2423"/>
                  </a:cubicBezTo>
                  <a:cubicBezTo>
                    <a:pt x="26386" y="2426"/>
                    <a:pt x="26381" y="2427"/>
                    <a:pt x="26376" y="2427"/>
                  </a:cubicBezTo>
                  <a:cubicBezTo>
                    <a:pt x="26370" y="2427"/>
                    <a:pt x="26364" y="2425"/>
                    <a:pt x="26357" y="2425"/>
                  </a:cubicBezTo>
                  <a:cubicBezTo>
                    <a:pt x="26352" y="2425"/>
                    <a:pt x="26347" y="2426"/>
                    <a:pt x="26340" y="2429"/>
                  </a:cubicBezTo>
                  <a:cubicBezTo>
                    <a:pt x="26318" y="2439"/>
                    <a:pt x="26326" y="2458"/>
                    <a:pt x="26305" y="2466"/>
                  </a:cubicBezTo>
                  <a:cubicBezTo>
                    <a:pt x="26281" y="2476"/>
                    <a:pt x="26286" y="2485"/>
                    <a:pt x="26264" y="2495"/>
                  </a:cubicBezTo>
                  <a:cubicBezTo>
                    <a:pt x="26253" y="2499"/>
                    <a:pt x="26247" y="2499"/>
                    <a:pt x="26240" y="2499"/>
                  </a:cubicBezTo>
                  <a:cubicBezTo>
                    <a:pt x="26233" y="2499"/>
                    <a:pt x="26227" y="2499"/>
                    <a:pt x="26216" y="2504"/>
                  </a:cubicBezTo>
                  <a:cubicBezTo>
                    <a:pt x="26195" y="2513"/>
                    <a:pt x="26192" y="2511"/>
                    <a:pt x="26171" y="2520"/>
                  </a:cubicBezTo>
                  <a:cubicBezTo>
                    <a:pt x="26150" y="2529"/>
                    <a:pt x="26145" y="2523"/>
                    <a:pt x="26124" y="2534"/>
                  </a:cubicBezTo>
                  <a:cubicBezTo>
                    <a:pt x="26117" y="2537"/>
                    <a:pt x="26112" y="2538"/>
                    <a:pt x="26107" y="2538"/>
                  </a:cubicBezTo>
                  <a:cubicBezTo>
                    <a:pt x="26102" y="2538"/>
                    <a:pt x="26097" y="2537"/>
                    <a:pt x="26092" y="2537"/>
                  </a:cubicBezTo>
                  <a:cubicBezTo>
                    <a:pt x="26087" y="2537"/>
                    <a:pt x="26082" y="2538"/>
                    <a:pt x="26075" y="2541"/>
                  </a:cubicBezTo>
                  <a:cubicBezTo>
                    <a:pt x="26053" y="2552"/>
                    <a:pt x="26056" y="2563"/>
                    <a:pt x="26035" y="2572"/>
                  </a:cubicBezTo>
                  <a:cubicBezTo>
                    <a:pt x="26015" y="2582"/>
                    <a:pt x="26011" y="2579"/>
                    <a:pt x="25990" y="2588"/>
                  </a:cubicBezTo>
                  <a:cubicBezTo>
                    <a:pt x="25969" y="2598"/>
                    <a:pt x="25964" y="2589"/>
                    <a:pt x="25942" y="2599"/>
                  </a:cubicBezTo>
                  <a:cubicBezTo>
                    <a:pt x="25920" y="2609"/>
                    <a:pt x="25926" y="2621"/>
                    <a:pt x="25903" y="2631"/>
                  </a:cubicBezTo>
                  <a:cubicBezTo>
                    <a:pt x="25882" y="2641"/>
                    <a:pt x="25884" y="2648"/>
                    <a:pt x="25861" y="2658"/>
                  </a:cubicBezTo>
                  <a:cubicBezTo>
                    <a:pt x="25840" y="2668"/>
                    <a:pt x="25845" y="2680"/>
                    <a:pt x="25824" y="2691"/>
                  </a:cubicBezTo>
                  <a:cubicBezTo>
                    <a:pt x="25803" y="2702"/>
                    <a:pt x="25801" y="2701"/>
                    <a:pt x="25780" y="2711"/>
                  </a:cubicBezTo>
                  <a:cubicBezTo>
                    <a:pt x="25777" y="2713"/>
                    <a:pt x="25774" y="2714"/>
                    <a:pt x="25771" y="2714"/>
                  </a:cubicBezTo>
                  <a:cubicBezTo>
                    <a:pt x="25757" y="2714"/>
                    <a:pt x="25747" y="2701"/>
                    <a:pt x="25733" y="2701"/>
                  </a:cubicBezTo>
                  <a:cubicBezTo>
                    <a:pt x="25730" y="2701"/>
                    <a:pt x="25727" y="2702"/>
                    <a:pt x="25723" y="2704"/>
                  </a:cubicBezTo>
                  <a:cubicBezTo>
                    <a:pt x="25702" y="2713"/>
                    <a:pt x="25700" y="2709"/>
                    <a:pt x="25678" y="2720"/>
                  </a:cubicBezTo>
                  <a:cubicBezTo>
                    <a:pt x="25657" y="2729"/>
                    <a:pt x="25657" y="2731"/>
                    <a:pt x="25633" y="2739"/>
                  </a:cubicBezTo>
                  <a:cubicBezTo>
                    <a:pt x="25612" y="2749"/>
                    <a:pt x="25627" y="2784"/>
                    <a:pt x="25605" y="2795"/>
                  </a:cubicBezTo>
                  <a:cubicBezTo>
                    <a:pt x="25600" y="2797"/>
                    <a:pt x="25595" y="2798"/>
                    <a:pt x="25591" y="2798"/>
                  </a:cubicBezTo>
                  <a:cubicBezTo>
                    <a:pt x="25584" y="2798"/>
                    <a:pt x="25578" y="2796"/>
                    <a:pt x="25572" y="2796"/>
                  </a:cubicBezTo>
                  <a:cubicBezTo>
                    <a:pt x="25567" y="2796"/>
                    <a:pt x="25562" y="2797"/>
                    <a:pt x="25555" y="2800"/>
                  </a:cubicBezTo>
                  <a:cubicBezTo>
                    <a:pt x="25534" y="2809"/>
                    <a:pt x="25535" y="2814"/>
                    <a:pt x="25513" y="2825"/>
                  </a:cubicBezTo>
                  <a:cubicBezTo>
                    <a:pt x="25509" y="2827"/>
                    <a:pt x="25506" y="2828"/>
                    <a:pt x="25502" y="2828"/>
                  </a:cubicBezTo>
                  <a:cubicBezTo>
                    <a:pt x="25490" y="2828"/>
                    <a:pt x="25480" y="2818"/>
                    <a:pt x="25468" y="2818"/>
                  </a:cubicBezTo>
                  <a:cubicBezTo>
                    <a:pt x="25465" y="2818"/>
                    <a:pt x="25462" y="2818"/>
                    <a:pt x="25459" y="2820"/>
                  </a:cubicBezTo>
                  <a:cubicBezTo>
                    <a:pt x="25437" y="2829"/>
                    <a:pt x="25450" y="2862"/>
                    <a:pt x="25429" y="2872"/>
                  </a:cubicBezTo>
                  <a:cubicBezTo>
                    <a:pt x="25407" y="2882"/>
                    <a:pt x="25407" y="2883"/>
                    <a:pt x="25385" y="2894"/>
                  </a:cubicBezTo>
                  <a:cubicBezTo>
                    <a:pt x="25382" y="2895"/>
                    <a:pt x="25379" y="2895"/>
                    <a:pt x="25377" y="2895"/>
                  </a:cubicBezTo>
                  <a:cubicBezTo>
                    <a:pt x="25362" y="2895"/>
                    <a:pt x="25350" y="2880"/>
                    <a:pt x="25335" y="2880"/>
                  </a:cubicBezTo>
                  <a:cubicBezTo>
                    <a:pt x="25332" y="2880"/>
                    <a:pt x="25329" y="2880"/>
                    <a:pt x="25326" y="2882"/>
                  </a:cubicBezTo>
                  <a:cubicBezTo>
                    <a:pt x="25304" y="2891"/>
                    <a:pt x="25312" y="2910"/>
                    <a:pt x="25289" y="2920"/>
                  </a:cubicBezTo>
                  <a:cubicBezTo>
                    <a:pt x="25267" y="2931"/>
                    <a:pt x="25269" y="2935"/>
                    <a:pt x="25247" y="2945"/>
                  </a:cubicBezTo>
                  <a:cubicBezTo>
                    <a:pt x="25242" y="2947"/>
                    <a:pt x="25238" y="2947"/>
                    <a:pt x="25235" y="2947"/>
                  </a:cubicBezTo>
                  <a:cubicBezTo>
                    <a:pt x="25225" y="2947"/>
                    <a:pt x="25217" y="2942"/>
                    <a:pt x="25207" y="2942"/>
                  </a:cubicBezTo>
                  <a:cubicBezTo>
                    <a:pt x="25203" y="2942"/>
                    <a:pt x="25199" y="2943"/>
                    <a:pt x="25194" y="2945"/>
                  </a:cubicBezTo>
                  <a:cubicBezTo>
                    <a:pt x="25173" y="2954"/>
                    <a:pt x="25178" y="2967"/>
                    <a:pt x="25156" y="2977"/>
                  </a:cubicBezTo>
                  <a:cubicBezTo>
                    <a:pt x="25134" y="2986"/>
                    <a:pt x="25139" y="3000"/>
                    <a:pt x="25117" y="3009"/>
                  </a:cubicBezTo>
                  <a:cubicBezTo>
                    <a:pt x="25113" y="3011"/>
                    <a:pt x="25110" y="3011"/>
                    <a:pt x="25107" y="3011"/>
                  </a:cubicBezTo>
                  <a:cubicBezTo>
                    <a:pt x="25095" y="3011"/>
                    <a:pt x="25086" y="3003"/>
                    <a:pt x="25075" y="3003"/>
                  </a:cubicBezTo>
                  <a:cubicBezTo>
                    <a:pt x="25071" y="3003"/>
                    <a:pt x="25067" y="3004"/>
                    <a:pt x="25062" y="3006"/>
                  </a:cubicBezTo>
                  <a:cubicBezTo>
                    <a:pt x="25041" y="3016"/>
                    <a:pt x="25052" y="3041"/>
                    <a:pt x="25028" y="3050"/>
                  </a:cubicBezTo>
                  <a:cubicBezTo>
                    <a:pt x="25007" y="3060"/>
                    <a:pt x="25005" y="3054"/>
                    <a:pt x="24982" y="3065"/>
                  </a:cubicBezTo>
                  <a:cubicBezTo>
                    <a:pt x="24961" y="3075"/>
                    <a:pt x="24956" y="3068"/>
                    <a:pt x="24935" y="3079"/>
                  </a:cubicBezTo>
                  <a:cubicBezTo>
                    <a:pt x="24913" y="3087"/>
                    <a:pt x="24912" y="3087"/>
                    <a:pt x="24891" y="3098"/>
                  </a:cubicBezTo>
                  <a:cubicBezTo>
                    <a:pt x="24870" y="3108"/>
                    <a:pt x="24872" y="3116"/>
                    <a:pt x="24850" y="3125"/>
                  </a:cubicBezTo>
                  <a:cubicBezTo>
                    <a:pt x="24847" y="3126"/>
                    <a:pt x="24844" y="3127"/>
                    <a:pt x="24840" y="3127"/>
                  </a:cubicBezTo>
                  <a:cubicBezTo>
                    <a:pt x="24828" y="3127"/>
                    <a:pt x="24818" y="3117"/>
                    <a:pt x="24806" y="3117"/>
                  </a:cubicBezTo>
                  <a:cubicBezTo>
                    <a:pt x="24802" y="3117"/>
                    <a:pt x="24799" y="3118"/>
                    <a:pt x="24795" y="3120"/>
                  </a:cubicBezTo>
                  <a:cubicBezTo>
                    <a:pt x="24773" y="3129"/>
                    <a:pt x="24781" y="3148"/>
                    <a:pt x="24758" y="3159"/>
                  </a:cubicBezTo>
                  <a:cubicBezTo>
                    <a:pt x="24737" y="3168"/>
                    <a:pt x="24738" y="3172"/>
                    <a:pt x="24715" y="3183"/>
                  </a:cubicBezTo>
                  <a:cubicBezTo>
                    <a:pt x="24694" y="3192"/>
                    <a:pt x="24692" y="3187"/>
                    <a:pt x="24668" y="3198"/>
                  </a:cubicBezTo>
                  <a:cubicBezTo>
                    <a:pt x="24657" y="3203"/>
                    <a:pt x="24651" y="3203"/>
                    <a:pt x="24644" y="3203"/>
                  </a:cubicBezTo>
                  <a:cubicBezTo>
                    <a:pt x="24637" y="3203"/>
                    <a:pt x="24631" y="3203"/>
                    <a:pt x="24620" y="3207"/>
                  </a:cubicBezTo>
                  <a:cubicBezTo>
                    <a:pt x="24599" y="3216"/>
                    <a:pt x="24605" y="3232"/>
                    <a:pt x="24583" y="3243"/>
                  </a:cubicBezTo>
                  <a:cubicBezTo>
                    <a:pt x="24578" y="3245"/>
                    <a:pt x="24575" y="3245"/>
                    <a:pt x="24571" y="3245"/>
                  </a:cubicBezTo>
                  <a:cubicBezTo>
                    <a:pt x="24560" y="3245"/>
                    <a:pt x="24551" y="3238"/>
                    <a:pt x="24540" y="3238"/>
                  </a:cubicBezTo>
                  <a:cubicBezTo>
                    <a:pt x="24537" y="3238"/>
                    <a:pt x="24533" y="3239"/>
                    <a:pt x="24529" y="3241"/>
                  </a:cubicBezTo>
                  <a:cubicBezTo>
                    <a:pt x="24508" y="3250"/>
                    <a:pt x="24512" y="3261"/>
                    <a:pt x="24489" y="3270"/>
                  </a:cubicBezTo>
                  <a:cubicBezTo>
                    <a:pt x="24468" y="3279"/>
                    <a:pt x="24465" y="3275"/>
                    <a:pt x="24443" y="3286"/>
                  </a:cubicBezTo>
                  <a:cubicBezTo>
                    <a:pt x="24422" y="3295"/>
                    <a:pt x="24428" y="3311"/>
                    <a:pt x="24406" y="3321"/>
                  </a:cubicBezTo>
                  <a:cubicBezTo>
                    <a:pt x="24400" y="3324"/>
                    <a:pt x="24395" y="3325"/>
                    <a:pt x="24390" y="3325"/>
                  </a:cubicBezTo>
                  <a:cubicBezTo>
                    <a:pt x="24384" y="3325"/>
                    <a:pt x="24378" y="3323"/>
                    <a:pt x="24372" y="3323"/>
                  </a:cubicBezTo>
                  <a:cubicBezTo>
                    <a:pt x="24367" y="3323"/>
                    <a:pt x="24362" y="3324"/>
                    <a:pt x="24355" y="3326"/>
                  </a:cubicBezTo>
                  <a:cubicBezTo>
                    <a:pt x="24334" y="3336"/>
                    <a:pt x="24345" y="3361"/>
                    <a:pt x="24321" y="3370"/>
                  </a:cubicBezTo>
                  <a:cubicBezTo>
                    <a:pt x="24317" y="3372"/>
                    <a:pt x="24313" y="3373"/>
                    <a:pt x="24309" y="3373"/>
                  </a:cubicBezTo>
                  <a:cubicBezTo>
                    <a:pt x="24299" y="3373"/>
                    <a:pt x="24292" y="3367"/>
                    <a:pt x="24281" y="3367"/>
                  </a:cubicBezTo>
                  <a:cubicBezTo>
                    <a:pt x="24277" y="3367"/>
                    <a:pt x="24273" y="3368"/>
                    <a:pt x="24268" y="3370"/>
                  </a:cubicBezTo>
                  <a:cubicBezTo>
                    <a:pt x="24259" y="3374"/>
                    <a:pt x="24253" y="3375"/>
                    <a:pt x="24248" y="3375"/>
                  </a:cubicBezTo>
                  <a:cubicBezTo>
                    <a:pt x="24245" y="3375"/>
                    <a:pt x="24242" y="3374"/>
                    <a:pt x="24239" y="3374"/>
                  </a:cubicBezTo>
                  <a:cubicBezTo>
                    <a:pt x="24233" y="3374"/>
                    <a:pt x="24227" y="3375"/>
                    <a:pt x="24218" y="3379"/>
                  </a:cubicBezTo>
                  <a:cubicBezTo>
                    <a:pt x="24197" y="3387"/>
                    <a:pt x="24202" y="3401"/>
                    <a:pt x="24180" y="3411"/>
                  </a:cubicBezTo>
                  <a:cubicBezTo>
                    <a:pt x="24173" y="3413"/>
                    <a:pt x="24168" y="3414"/>
                    <a:pt x="24164" y="3414"/>
                  </a:cubicBezTo>
                  <a:cubicBezTo>
                    <a:pt x="24158" y="3414"/>
                    <a:pt x="24153" y="3412"/>
                    <a:pt x="24146" y="3412"/>
                  </a:cubicBezTo>
                  <a:cubicBezTo>
                    <a:pt x="24142" y="3412"/>
                    <a:pt x="24136" y="3413"/>
                    <a:pt x="24129" y="3416"/>
                  </a:cubicBezTo>
                  <a:cubicBezTo>
                    <a:pt x="24107" y="3425"/>
                    <a:pt x="24109" y="3429"/>
                    <a:pt x="24087" y="3440"/>
                  </a:cubicBezTo>
                  <a:cubicBezTo>
                    <a:pt x="24064" y="3449"/>
                    <a:pt x="24076" y="3476"/>
                    <a:pt x="24054" y="3486"/>
                  </a:cubicBezTo>
                  <a:cubicBezTo>
                    <a:pt x="24051" y="3487"/>
                    <a:pt x="24048" y="3488"/>
                    <a:pt x="24045" y="3488"/>
                  </a:cubicBezTo>
                  <a:cubicBezTo>
                    <a:pt x="24032" y="3488"/>
                    <a:pt x="24021" y="3477"/>
                    <a:pt x="24007" y="3477"/>
                  </a:cubicBezTo>
                  <a:cubicBezTo>
                    <a:pt x="24004" y="3477"/>
                    <a:pt x="24001" y="3477"/>
                    <a:pt x="23998" y="3478"/>
                  </a:cubicBezTo>
                  <a:cubicBezTo>
                    <a:pt x="23976" y="3488"/>
                    <a:pt x="23985" y="3509"/>
                    <a:pt x="23963" y="3519"/>
                  </a:cubicBezTo>
                  <a:cubicBezTo>
                    <a:pt x="23959" y="3521"/>
                    <a:pt x="23955" y="3522"/>
                    <a:pt x="23952" y="3522"/>
                  </a:cubicBezTo>
                  <a:cubicBezTo>
                    <a:pt x="23941" y="3522"/>
                    <a:pt x="23933" y="3515"/>
                    <a:pt x="23922" y="3515"/>
                  </a:cubicBezTo>
                  <a:cubicBezTo>
                    <a:pt x="23918" y="3515"/>
                    <a:pt x="23914" y="3516"/>
                    <a:pt x="23910" y="3518"/>
                  </a:cubicBezTo>
                  <a:cubicBezTo>
                    <a:pt x="23888" y="3527"/>
                    <a:pt x="23886" y="3527"/>
                    <a:pt x="23865" y="3536"/>
                  </a:cubicBezTo>
                  <a:cubicBezTo>
                    <a:pt x="23843" y="3546"/>
                    <a:pt x="23853" y="3568"/>
                    <a:pt x="23831" y="3578"/>
                  </a:cubicBezTo>
                  <a:cubicBezTo>
                    <a:pt x="23807" y="3588"/>
                    <a:pt x="23811" y="3595"/>
                    <a:pt x="23790" y="3606"/>
                  </a:cubicBezTo>
                  <a:cubicBezTo>
                    <a:pt x="23785" y="3608"/>
                    <a:pt x="23780" y="3609"/>
                    <a:pt x="23776" y="3609"/>
                  </a:cubicBezTo>
                  <a:cubicBezTo>
                    <a:pt x="23768" y="3609"/>
                    <a:pt x="23761" y="3606"/>
                    <a:pt x="23753" y="3606"/>
                  </a:cubicBezTo>
                  <a:cubicBezTo>
                    <a:pt x="23749" y="3606"/>
                    <a:pt x="23744" y="3607"/>
                    <a:pt x="23738" y="3609"/>
                  </a:cubicBezTo>
                  <a:cubicBezTo>
                    <a:pt x="23716" y="3618"/>
                    <a:pt x="23714" y="3615"/>
                    <a:pt x="23692" y="3625"/>
                  </a:cubicBezTo>
                  <a:cubicBezTo>
                    <a:pt x="23671" y="3634"/>
                    <a:pt x="23680" y="3653"/>
                    <a:pt x="23656" y="3664"/>
                  </a:cubicBezTo>
                  <a:cubicBezTo>
                    <a:pt x="23650" y="3666"/>
                    <a:pt x="23646" y="3667"/>
                    <a:pt x="23641" y="3667"/>
                  </a:cubicBezTo>
                  <a:cubicBezTo>
                    <a:pt x="23633" y="3667"/>
                    <a:pt x="23626" y="3663"/>
                    <a:pt x="23617" y="3663"/>
                  </a:cubicBezTo>
                  <a:cubicBezTo>
                    <a:pt x="23613" y="3663"/>
                    <a:pt x="23609" y="3664"/>
                    <a:pt x="23605" y="3666"/>
                  </a:cubicBezTo>
                  <a:cubicBezTo>
                    <a:pt x="23583" y="3675"/>
                    <a:pt x="23581" y="3674"/>
                    <a:pt x="23560" y="3685"/>
                  </a:cubicBezTo>
                  <a:cubicBezTo>
                    <a:pt x="23538" y="3695"/>
                    <a:pt x="23546" y="3711"/>
                    <a:pt x="23522" y="3719"/>
                  </a:cubicBezTo>
                  <a:cubicBezTo>
                    <a:pt x="23515" y="3723"/>
                    <a:pt x="23509" y="3724"/>
                    <a:pt x="23504" y="3724"/>
                  </a:cubicBezTo>
                  <a:cubicBezTo>
                    <a:pt x="23500" y="3724"/>
                    <a:pt x="23496" y="3723"/>
                    <a:pt x="23492" y="3723"/>
                  </a:cubicBezTo>
                  <a:cubicBezTo>
                    <a:pt x="23487" y="3723"/>
                    <a:pt x="23481" y="3724"/>
                    <a:pt x="23473" y="3728"/>
                  </a:cubicBezTo>
                  <a:cubicBezTo>
                    <a:pt x="23451" y="3738"/>
                    <a:pt x="23452" y="3744"/>
                    <a:pt x="23431" y="3754"/>
                  </a:cubicBezTo>
                  <a:cubicBezTo>
                    <a:pt x="23410" y="3762"/>
                    <a:pt x="23415" y="3775"/>
                    <a:pt x="23392" y="3786"/>
                  </a:cubicBezTo>
                  <a:cubicBezTo>
                    <a:pt x="23390" y="3787"/>
                    <a:pt x="23387" y="3787"/>
                    <a:pt x="23385" y="3787"/>
                  </a:cubicBezTo>
                  <a:cubicBezTo>
                    <a:pt x="23370" y="3787"/>
                    <a:pt x="23357" y="3770"/>
                    <a:pt x="23342" y="3770"/>
                  </a:cubicBezTo>
                  <a:cubicBezTo>
                    <a:pt x="23339" y="3770"/>
                    <a:pt x="23336" y="3771"/>
                    <a:pt x="23334" y="3772"/>
                  </a:cubicBezTo>
                  <a:cubicBezTo>
                    <a:pt x="23312" y="3782"/>
                    <a:pt x="23322" y="3803"/>
                    <a:pt x="23299" y="3813"/>
                  </a:cubicBezTo>
                  <a:cubicBezTo>
                    <a:pt x="23276" y="3821"/>
                    <a:pt x="23280" y="3829"/>
                    <a:pt x="23258" y="3839"/>
                  </a:cubicBezTo>
                  <a:cubicBezTo>
                    <a:pt x="23234" y="3850"/>
                    <a:pt x="23233" y="3845"/>
                    <a:pt x="23211" y="3855"/>
                  </a:cubicBezTo>
                  <a:cubicBezTo>
                    <a:pt x="23190" y="3866"/>
                    <a:pt x="23193" y="3873"/>
                    <a:pt x="23172" y="3882"/>
                  </a:cubicBezTo>
                  <a:cubicBezTo>
                    <a:pt x="23168" y="3884"/>
                    <a:pt x="23165" y="3884"/>
                    <a:pt x="23161" y="3884"/>
                  </a:cubicBezTo>
                  <a:cubicBezTo>
                    <a:pt x="23150" y="3884"/>
                    <a:pt x="23142" y="3877"/>
                    <a:pt x="23130" y="3877"/>
                  </a:cubicBezTo>
                  <a:cubicBezTo>
                    <a:pt x="23127" y="3877"/>
                    <a:pt x="23123" y="3878"/>
                    <a:pt x="23118" y="3880"/>
                  </a:cubicBezTo>
                  <a:cubicBezTo>
                    <a:pt x="23097" y="3890"/>
                    <a:pt x="23101" y="3901"/>
                    <a:pt x="23080" y="3911"/>
                  </a:cubicBezTo>
                  <a:cubicBezTo>
                    <a:pt x="23074" y="3914"/>
                    <a:pt x="23070" y="3914"/>
                    <a:pt x="23066" y="3914"/>
                  </a:cubicBezTo>
                  <a:cubicBezTo>
                    <a:pt x="23058" y="3914"/>
                    <a:pt x="23051" y="3912"/>
                    <a:pt x="23044" y="3912"/>
                  </a:cubicBezTo>
                  <a:cubicBezTo>
                    <a:pt x="23039" y="3912"/>
                    <a:pt x="23034" y="3912"/>
                    <a:pt x="23028" y="3915"/>
                  </a:cubicBezTo>
                  <a:cubicBezTo>
                    <a:pt x="23007" y="3925"/>
                    <a:pt x="23019" y="3954"/>
                    <a:pt x="22997" y="3964"/>
                  </a:cubicBezTo>
                  <a:cubicBezTo>
                    <a:pt x="22976" y="3973"/>
                    <a:pt x="22974" y="3970"/>
                    <a:pt x="22952" y="3980"/>
                  </a:cubicBezTo>
                  <a:cubicBezTo>
                    <a:pt x="22931" y="3989"/>
                    <a:pt x="22928" y="3986"/>
                    <a:pt x="22906" y="3996"/>
                  </a:cubicBezTo>
                  <a:cubicBezTo>
                    <a:pt x="22885" y="4005"/>
                    <a:pt x="22879" y="3996"/>
                    <a:pt x="22858" y="4006"/>
                  </a:cubicBezTo>
                  <a:cubicBezTo>
                    <a:pt x="22837" y="4016"/>
                    <a:pt x="22841" y="4027"/>
                    <a:pt x="22818" y="4035"/>
                  </a:cubicBezTo>
                  <a:cubicBezTo>
                    <a:pt x="22797" y="4045"/>
                    <a:pt x="22797" y="4048"/>
                    <a:pt x="22776" y="4059"/>
                  </a:cubicBezTo>
                  <a:cubicBezTo>
                    <a:pt x="22772" y="4060"/>
                    <a:pt x="22769" y="4061"/>
                    <a:pt x="22766" y="4061"/>
                  </a:cubicBezTo>
                  <a:cubicBezTo>
                    <a:pt x="22754" y="4061"/>
                    <a:pt x="22745" y="4052"/>
                    <a:pt x="22732" y="4052"/>
                  </a:cubicBezTo>
                  <a:cubicBezTo>
                    <a:pt x="22729" y="4052"/>
                    <a:pt x="22725" y="4053"/>
                    <a:pt x="22721" y="4055"/>
                  </a:cubicBezTo>
                  <a:cubicBezTo>
                    <a:pt x="22697" y="4064"/>
                    <a:pt x="22702" y="4071"/>
                    <a:pt x="22679" y="4081"/>
                  </a:cubicBezTo>
                  <a:cubicBezTo>
                    <a:pt x="22658" y="4091"/>
                    <a:pt x="22662" y="4103"/>
                    <a:pt x="22641" y="4114"/>
                  </a:cubicBezTo>
                  <a:cubicBezTo>
                    <a:pt x="22619" y="4123"/>
                    <a:pt x="22616" y="4120"/>
                    <a:pt x="22594" y="4130"/>
                  </a:cubicBezTo>
                  <a:cubicBezTo>
                    <a:pt x="22573" y="4139"/>
                    <a:pt x="22571" y="4135"/>
                    <a:pt x="22550" y="4146"/>
                  </a:cubicBezTo>
                  <a:cubicBezTo>
                    <a:pt x="22528" y="4155"/>
                    <a:pt x="22535" y="4172"/>
                    <a:pt x="22513" y="4183"/>
                  </a:cubicBezTo>
                  <a:cubicBezTo>
                    <a:pt x="22508" y="4185"/>
                    <a:pt x="22504" y="4186"/>
                    <a:pt x="22500" y="4186"/>
                  </a:cubicBezTo>
                  <a:cubicBezTo>
                    <a:pt x="22491" y="4186"/>
                    <a:pt x="22484" y="4181"/>
                    <a:pt x="22474" y="4181"/>
                  </a:cubicBezTo>
                  <a:cubicBezTo>
                    <a:pt x="22470" y="4181"/>
                    <a:pt x="22466" y="4182"/>
                    <a:pt x="22461" y="4184"/>
                  </a:cubicBezTo>
                  <a:cubicBezTo>
                    <a:pt x="22438" y="4194"/>
                    <a:pt x="22435" y="4185"/>
                    <a:pt x="22412" y="4196"/>
                  </a:cubicBezTo>
                  <a:cubicBezTo>
                    <a:pt x="22391" y="4206"/>
                    <a:pt x="22400" y="4226"/>
                    <a:pt x="22376" y="4236"/>
                  </a:cubicBezTo>
                  <a:cubicBezTo>
                    <a:pt x="22372" y="4237"/>
                    <a:pt x="22369" y="4238"/>
                    <a:pt x="22366" y="4238"/>
                  </a:cubicBezTo>
                  <a:cubicBezTo>
                    <a:pt x="22354" y="4238"/>
                    <a:pt x="22346" y="4230"/>
                    <a:pt x="22335" y="4230"/>
                  </a:cubicBezTo>
                  <a:cubicBezTo>
                    <a:pt x="22331" y="4230"/>
                    <a:pt x="22327" y="4231"/>
                    <a:pt x="22322" y="4234"/>
                  </a:cubicBezTo>
                  <a:cubicBezTo>
                    <a:pt x="22300" y="4243"/>
                    <a:pt x="22303" y="4249"/>
                    <a:pt x="22280" y="4258"/>
                  </a:cubicBezTo>
                  <a:cubicBezTo>
                    <a:pt x="22258" y="4268"/>
                    <a:pt x="22262" y="4276"/>
                    <a:pt x="22240" y="4287"/>
                  </a:cubicBezTo>
                  <a:cubicBezTo>
                    <a:pt x="22217" y="4297"/>
                    <a:pt x="22224" y="4311"/>
                    <a:pt x="22201" y="4319"/>
                  </a:cubicBezTo>
                  <a:cubicBezTo>
                    <a:pt x="22194" y="4322"/>
                    <a:pt x="22189" y="4323"/>
                    <a:pt x="22184" y="4323"/>
                  </a:cubicBezTo>
                  <a:cubicBezTo>
                    <a:pt x="22177" y="4323"/>
                    <a:pt x="22172" y="4321"/>
                    <a:pt x="22166" y="4321"/>
                  </a:cubicBezTo>
                  <a:cubicBezTo>
                    <a:pt x="22161" y="4321"/>
                    <a:pt x="22156" y="4322"/>
                    <a:pt x="22150" y="4325"/>
                  </a:cubicBezTo>
                  <a:cubicBezTo>
                    <a:pt x="22144" y="4327"/>
                    <a:pt x="22139" y="4328"/>
                    <a:pt x="22135" y="4328"/>
                  </a:cubicBezTo>
                  <a:cubicBezTo>
                    <a:pt x="22128" y="4328"/>
                    <a:pt x="22122" y="4326"/>
                    <a:pt x="22115" y="4326"/>
                  </a:cubicBezTo>
                  <a:cubicBezTo>
                    <a:pt x="22111" y="4326"/>
                    <a:pt x="22106" y="4327"/>
                    <a:pt x="22100" y="4330"/>
                  </a:cubicBezTo>
                  <a:cubicBezTo>
                    <a:pt x="22076" y="4340"/>
                    <a:pt x="22087" y="4364"/>
                    <a:pt x="22065" y="4375"/>
                  </a:cubicBezTo>
                  <a:cubicBezTo>
                    <a:pt x="22060" y="4377"/>
                    <a:pt x="22056" y="4378"/>
                    <a:pt x="22052" y="4378"/>
                  </a:cubicBezTo>
                  <a:cubicBezTo>
                    <a:pt x="22043" y="4378"/>
                    <a:pt x="22037" y="4374"/>
                    <a:pt x="22028" y="4374"/>
                  </a:cubicBezTo>
                  <a:cubicBezTo>
                    <a:pt x="22024" y="4374"/>
                    <a:pt x="22019" y="4375"/>
                    <a:pt x="22014" y="4377"/>
                  </a:cubicBezTo>
                  <a:cubicBezTo>
                    <a:pt x="21990" y="4387"/>
                    <a:pt x="22004" y="4415"/>
                    <a:pt x="21982" y="4424"/>
                  </a:cubicBezTo>
                  <a:cubicBezTo>
                    <a:pt x="21958" y="4434"/>
                    <a:pt x="21957" y="4430"/>
                    <a:pt x="21936" y="4440"/>
                  </a:cubicBezTo>
                  <a:cubicBezTo>
                    <a:pt x="21929" y="4443"/>
                    <a:pt x="21924" y="4444"/>
                    <a:pt x="21920" y="4444"/>
                  </a:cubicBezTo>
                  <a:cubicBezTo>
                    <a:pt x="21913" y="4444"/>
                    <a:pt x="21908" y="4442"/>
                    <a:pt x="21901" y="4442"/>
                  </a:cubicBezTo>
                  <a:cubicBezTo>
                    <a:pt x="21897" y="4442"/>
                    <a:pt x="21892" y="4443"/>
                    <a:pt x="21885" y="4446"/>
                  </a:cubicBezTo>
                  <a:cubicBezTo>
                    <a:pt x="21862" y="4455"/>
                    <a:pt x="21870" y="4472"/>
                    <a:pt x="21849" y="4483"/>
                  </a:cubicBezTo>
                  <a:cubicBezTo>
                    <a:pt x="21827" y="4493"/>
                    <a:pt x="21824" y="4488"/>
                    <a:pt x="21802" y="4498"/>
                  </a:cubicBezTo>
                  <a:cubicBezTo>
                    <a:pt x="21779" y="4507"/>
                    <a:pt x="21782" y="4511"/>
                    <a:pt x="21759" y="4522"/>
                  </a:cubicBezTo>
                  <a:cubicBezTo>
                    <a:pt x="21755" y="4523"/>
                    <a:pt x="21752" y="4524"/>
                    <a:pt x="21749" y="4524"/>
                  </a:cubicBezTo>
                  <a:cubicBezTo>
                    <a:pt x="21736" y="4524"/>
                    <a:pt x="21726" y="4513"/>
                    <a:pt x="21713" y="4513"/>
                  </a:cubicBezTo>
                  <a:cubicBezTo>
                    <a:pt x="21710" y="4513"/>
                    <a:pt x="21707" y="4514"/>
                    <a:pt x="21703" y="4515"/>
                  </a:cubicBezTo>
                  <a:cubicBezTo>
                    <a:pt x="21680" y="4525"/>
                    <a:pt x="21687" y="4538"/>
                    <a:pt x="21664" y="4547"/>
                  </a:cubicBezTo>
                  <a:cubicBezTo>
                    <a:pt x="21641" y="4557"/>
                    <a:pt x="21645" y="4565"/>
                    <a:pt x="21624" y="4575"/>
                  </a:cubicBezTo>
                  <a:cubicBezTo>
                    <a:pt x="21602" y="4585"/>
                    <a:pt x="21598" y="4576"/>
                    <a:pt x="21576" y="4586"/>
                  </a:cubicBezTo>
                  <a:cubicBezTo>
                    <a:pt x="21553" y="4596"/>
                    <a:pt x="21556" y="4600"/>
                    <a:pt x="21533" y="4608"/>
                  </a:cubicBezTo>
                  <a:cubicBezTo>
                    <a:pt x="21522" y="4613"/>
                    <a:pt x="21515" y="4613"/>
                    <a:pt x="21509" y="4613"/>
                  </a:cubicBezTo>
                  <a:cubicBezTo>
                    <a:pt x="21502" y="4613"/>
                    <a:pt x="21496" y="4613"/>
                    <a:pt x="21485" y="4618"/>
                  </a:cubicBezTo>
                  <a:cubicBezTo>
                    <a:pt x="21462" y="4628"/>
                    <a:pt x="21470" y="4645"/>
                    <a:pt x="21447" y="4654"/>
                  </a:cubicBezTo>
                  <a:cubicBezTo>
                    <a:pt x="21444" y="4656"/>
                    <a:pt x="21440" y="4657"/>
                    <a:pt x="21437" y="4657"/>
                  </a:cubicBezTo>
                  <a:cubicBezTo>
                    <a:pt x="21424" y="4657"/>
                    <a:pt x="21415" y="4647"/>
                    <a:pt x="21402" y="4647"/>
                  </a:cubicBezTo>
                  <a:cubicBezTo>
                    <a:pt x="21398" y="4647"/>
                    <a:pt x="21395" y="4648"/>
                    <a:pt x="21391" y="4649"/>
                  </a:cubicBezTo>
                  <a:cubicBezTo>
                    <a:pt x="21368" y="4659"/>
                    <a:pt x="21367" y="4656"/>
                    <a:pt x="21346" y="4666"/>
                  </a:cubicBezTo>
                  <a:cubicBezTo>
                    <a:pt x="21323" y="4676"/>
                    <a:pt x="21326" y="4683"/>
                    <a:pt x="21304" y="4693"/>
                  </a:cubicBezTo>
                  <a:cubicBezTo>
                    <a:pt x="21281" y="4703"/>
                    <a:pt x="21289" y="4721"/>
                    <a:pt x="21267" y="4731"/>
                  </a:cubicBezTo>
                  <a:cubicBezTo>
                    <a:pt x="21245" y="4740"/>
                    <a:pt x="21243" y="4732"/>
                    <a:pt x="21219" y="4741"/>
                  </a:cubicBezTo>
                  <a:cubicBezTo>
                    <a:pt x="21197" y="4751"/>
                    <a:pt x="21196" y="4746"/>
                    <a:pt x="21173" y="4756"/>
                  </a:cubicBezTo>
                  <a:cubicBezTo>
                    <a:pt x="21150" y="4766"/>
                    <a:pt x="21147" y="4758"/>
                    <a:pt x="21125" y="4768"/>
                  </a:cubicBezTo>
                  <a:cubicBezTo>
                    <a:pt x="21101" y="4778"/>
                    <a:pt x="21111" y="4798"/>
                    <a:pt x="21090" y="4809"/>
                  </a:cubicBezTo>
                  <a:cubicBezTo>
                    <a:pt x="21085" y="4810"/>
                    <a:pt x="21081" y="4811"/>
                    <a:pt x="21078" y="4811"/>
                  </a:cubicBezTo>
                  <a:cubicBezTo>
                    <a:pt x="21067" y="4811"/>
                    <a:pt x="21060" y="4805"/>
                    <a:pt x="21050" y="4805"/>
                  </a:cubicBezTo>
                  <a:cubicBezTo>
                    <a:pt x="21046" y="4805"/>
                    <a:pt x="21041" y="4806"/>
                    <a:pt x="21036" y="4809"/>
                  </a:cubicBezTo>
                  <a:cubicBezTo>
                    <a:pt x="21014" y="4817"/>
                    <a:pt x="21026" y="4848"/>
                    <a:pt x="21005" y="4858"/>
                  </a:cubicBezTo>
                  <a:cubicBezTo>
                    <a:pt x="21001" y="4860"/>
                    <a:pt x="20998" y="4860"/>
                    <a:pt x="20995" y="4860"/>
                  </a:cubicBezTo>
                  <a:cubicBezTo>
                    <a:pt x="20981" y="4860"/>
                    <a:pt x="20971" y="4848"/>
                    <a:pt x="20958" y="4848"/>
                  </a:cubicBezTo>
                  <a:cubicBezTo>
                    <a:pt x="20955" y="4848"/>
                    <a:pt x="20952" y="4848"/>
                    <a:pt x="20949" y="4849"/>
                  </a:cubicBezTo>
                  <a:cubicBezTo>
                    <a:pt x="20927" y="4859"/>
                    <a:pt x="20930" y="4868"/>
                    <a:pt x="20907" y="4876"/>
                  </a:cubicBezTo>
                  <a:cubicBezTo>
                    <a:pt x="20896" y="4881"/>
                    <a:pt x="20890" y="4881"/>
                    <a:pt x="20883" y="4881"/>
                  </a:cubicBezTo>
                  <a:cubicBezTo>
                    <a:pt x="20876" y="4881"/>
                    <a:pt x="20870" y="4881"/>
                    <a:pt x="20859" y="4886"/>
                  </a:cubicBezTo>
                  <a:cubicBezTo>
                    <a:pt x="20837" y="4895"/>
                    <a:pt x="20846" y="4917"/>
                    <a:pt x="20825" y="4927"/>
                  </a:cubicBezTo>
                  <a:cubicBezTo>
                    <a:pt x="20801" y="4935"/>
                    <a:pt x="20799" y="4930"/>
                    <a:pt x="20778" y="4939"/>
                  </a:cubicBezTo>
                  <a:cubicBezTo>
                    <a:pt x="20770" y="4943"/>
                    <a:pt x="20765" y="4943"/>
                    <a:pt x="20760" y="4943"/>
                  </a:cubicBezTo>
                  <a:cubicBezTo>
                    <a:pt x="20755" y="4943"/>
                    <a:pt x="20750" y="4942"/>
                    <a:pt x="20745" y="4942"/>
                  </a:cubicBezTo>
                  <a:cubicBezTo>
                    <a:pt x="20740" y="4942"/>
                    <a:pt x="20735" y="4943"/>
                    <a:pt x="20729" y="4946"/>
                  </a:cubicBezTo>
                  <a:cubicBezTo>
                    <a:pt x="20705" y="4955"/>
                    <a:pt x="20713" y="4970"/>
                    <a:pt x="20691" y="4981"/>
                  </a:cubicBezTo>
                  <a:cubicBezTo>
                    <a:pt x="20668" y="4991"/>
                    <a:pt x="20676" y="5007"/>
                    <a:pt x="20654" y="5015"/>
                  </a:cubicBezTo>
                  <a:cubicBezTo>
                    <a:pt x="20646" y="5019"/>
                    <a:pt x="20640" y="5020"/>
                    <a:pt x="20634" y="5020"/>
                  </a:cubicBezTo>
                  <a:cubicBezTo>
                    <a:pt x="20630" y="5020"/>
                    <a:pt x="20625" y="5019"/>
                    <a:pt x="20621" y="5019"/>
                  </a:cubicBezTo>
                  <a:cubicBezTo>
                    <a:pt x="20616" y="5019"/>
                    <a:pt x="20610" y="5020"/>
                    <a:pt x="20602" y="5023"/>
                  </a:cubicBezTo>
                  <a:cubicBezTo>
                    <a:pt x="20580" y="5032"/>
                    <a:pt x="20576" y="5026"/>
                    <a:pt x="20555" y="5036"/>
                  </a:cubicBezTo>
                  <a:cubicBezTo>
                    <a:pt x="20533" y="5045"/>
                    <a:pt x="20532" y="5041"/>
                    <a:pt x="20509" y="5051"/>
                  </a:cubicBezTo>
                  <a:cubicBezTo>
                    <a:pt x="20485" y="5060"/>
                    <a:pt x="20488" y="5064"/>
                    <a:pt x="20466" y="5073"/>
                  </a:cubicBezTo>
                  <a:cubicBezTo>
                    <a:pt x="20443" y="5083"/>
                    <a:pt x="20450" y="5098"/>
                    <a:pt x="20429" y="5107"/>
                  </a:cubicBezTo>
                  <a:cubicBezTo>
                    <a:pt x="20405" y="5116"/>
                    <a:pt x="20409" y="5125"/>
                    <a:pt x="20387" y="5133"/>
                  </a:cubicBezTo>
                  <a:cubicBezTo>
                    <a:pt x="20364" y="5143"/>
                    <a:pt x="20362" y="5139"/>
                    <a:pt x="20340" y="5149"/>
                  </a:cubicBezTo>
                  <a:cubicBezTo>
                    <a:pt x="20317" y="5159"/>
                    <a:pt x="20316" y="5155"/>
                    <a:pt x="20293" y="5164"/>
                  </a:cubicBezTo>
                  <a:cubicBezTo>
                    <a:pt x="20270" y="5174"/>
                    <a:pt x="20274" y="5181"/>
                    <a:pt x="20252" y="5191"/>
                  </a:cubicBezTo>
                  <a:cubicBezTo>
                    <a:pt x="20248" y="5193"/>
                    <a:pt x="20245" y="5193"/>
                    <a:pt x="20242" y="5193"/>
                  </a:cubicBezTo>
                  <a:cubicBezTo>
                    <a:pt x="20228" y="5193"/>
                    <a:pt x="20218" y="5181"/>
                    <a:pt x="20205" y="5181"/>
                  </a:cubicBezTo>
                  <a:cubicBezTo>
                    <a:pt x="20202" y="5181"/>
                    <a:pt x="20199" y="5182"/>
                    <a:pt x="20195" y="5184"/>
                  </a:cubicBezTo>
                  <a:cubicBezTo>
                    <a:pt x="20173" y="5192"/>
                    <a:pt x="20184" y="5218"/>
                    <a:pt x="20162" y="5229"/>
                  </a:cubicBezTo>
                  <a:cubicBezTo>
                    <a:pt x="20139" y="5238"/>
                    <a:pt x="20136" y="5233"/>
                    <a:pt x="20115" y="5243"/>
                  </a:cubicBezTo>
                  <a:cubicBezTo>
                    <a:pt x="20092" y="5251"/>
                    <a:pt x="20088" y="5244"/>
                    <a:pt x="20067" y="5253"/>
                  </a:cubicBezTo>
                  <a:cubicBezTo>
                    <a:pt x="20060" y="5256"/>
                    <a:pt x="20054" y="5257"/>
                    <a:pt x="20050" y="5257"/>
                  </a:cubicBezTo>
                  <a:cubicBezTo>
                    <a:pt x="20044" y="5257"/>
                    <a:pt x="20040" y="5256"/>
                    <a:pt x="20035" y="5256"/>
                  </a:cubicBezTo>
                  <a:cubicBezTo>
                    <a:pt x="20030" y="5256"/>
                    <a:pt x="20025" y="5256"/>
                    <a:pt x="20017" y="5260"/>
                  </a:cubicBezTo>
                  <a:cubicBezTo>
                    <a:pt x="19995" y="5269"/>
                    <a:pt x="20001" y="5282"/>
                    <a:pt x="19979" y="5292"/>
                  </a:cubicBezTo>
                  <a:cubicBezTo>
                    <a:pt x="19955" y="5301"/>
                    <a:pt x="19957" y="5305"/>
                    <a:pt x="19936" y="5314"/>
                  </a:cubicBezTo>
                  <a:cubicBezTo>
                    <a:pt x="19912" y="5324"/>
                    <a:pt x="19920" y="5339"/>
                    <a:pt x="19898" y="5350"/>
                  </a:cubicBezTo>
                  <a:cubicBezTo>
                    <a:pt x="19893" y="5351"/>
                    <a:pt x="19889" y="5352"/>
                    <a:pt x="19885" y="5352"/>
                  </a:cubicBezTo>
                  <a:cubicBezTo>
                    <a:pt x="19876" y="5352"/>
                    <a:pt x="19869" y="5348"/>
                    <a:pt x="19861" y="5348"/>
                  </a:cubicBezTo>
                  <a:cubicBezTo>
                    <a:pt x="19856" y="5348"/>
                    <a:pt x="19852" y="5349"/>
                    <a:pt x="19846" y="5352"/>
                  </a:cubicBezTo>
                  <a:cubicBezTo>
                    <a:pt x="19823" y="5361"/>
                    <a:pt x="19832" y="5380"/>
                    <a:pt x="19810" y="5390"/>
                  </a:cubicBezTo>
                  <a:cubicBezTo>
                    <a:pt x="19803" y="5393"/>
                    <a:pt x="19797" y="5394"/>
                    <a:pt x="19793" y="5394"/>
                  </a:cubicBezTo>
                  <a:cubicBezTo>
                    <a:pt x="19786" y="5394"/>
                    <a:pt x="19781" y="5393"/>
                    <a:pt x="19775" y="5393"/>
                  </a:cubicBezTo>
                  <a:cubicBezTo>
                    <a:pt x="19771" y="5393"/>
                    <a:pt x="19766" y="5393"/>
                    <a:pt x="19759" y="5396"/>
                  </a:cubicBezTo>
                  <a:cubicBezTo>
                    <a:pt x="19736" y="5405"/>
                    <a:pt x="19735" y="5401"/>
                    <a:pt x="19712" y="5411"/>
                  </a:cubicBezTo>
                  <a:cubicBezTo>
                    <a:pt x="19690" y="5420"/>
                    <a:pt x="19695" y="5432"/>
                    <a:pt x="19674" y="5442"/>
                  </a:cubicBezTo>
                  <a:cubicBezTo>
                    <a:pt x="19650" y="5451"/>
                    <a:pt x="19650" y="5451"/>
                    <a:pt x="19629" y="5462"/>
                  </a:cubicBezTo>
                  <a:cubicBezTo>
                    <a:pt x="19606" y="5471"/>
                    <a:pt x="19610" y="5480"/>
                    <a:pt x="19589" y="5490"/>
                  </a:cubicBezTo>
                  <a:cubicBezTo>
                    <a:pt x="19586" y="5491"/>
                    <a:pt x="19583" y="5492"/>
                    <a:pt x="19580" y="5492"/>
                  </a:cubicBezTo>
                  <a:cubicBezTo>
                    <a:pt x="19566" y="5492"/>
                    <a:pt x="19554" y="5476"/>
                    <a:pt x="19539" y="5476"/>
                  </a:cubicBezTo>
                  <a:cubicBezTo>
                    <a:pt x="19536" y="5476"/>
                    <a:pt x="19533" y="5477"/>
                    <a:pt x="19530" y="5478"/>
                  </a:cubicBezTo>
                  <a:cubicBezTo>
                    <a:pt x="19508" y="5487"/>
                    <a:pt x="19515" y="5503"/>
                    <a:pt x="19493" y="5514"/>
                  </a:cubicBezTo>
                  <a:cubicBezTo>
                    <a:pt x="19470" y="5523"/>
                    <a:pt x="19478" y="5540"/>
                    <a:pt x="19456" y="5551"/>
                  </a:cubicBezTo>
                  <a:cubicBezTo>
                    <a:pt x="19435" y="5562"/>
                    <a:pt x="19429" y="5553"/>
                    <a:pt x="19408" y="5562"/>
                  </a:cubicBezTo>
                  <a:cubicBezTo>
                    <a:pt x="19403" y="5564"/>
                    <a:pt x="19398" y="5565"/>
                    <a:pt x="19394" y="5565"/>
                  </a:cubicBezTo>
                  <a:cubicBezTo>
                    <a:pt x="19386" y="5565"/>
                    <a:pt x="19379" y="5562"/>
                    <a:pt x="19371" y="5562"/>
                  </a:cubicBezTo>
                  <a:cubicBezTo>
                    <a:pt x="19366" y="5562"/>
                    <a:pt x="19361" y="5563"/>
                    <a:pt x="19355" y="5565"/>
                  </a:cubicBezTo>
                  <a:cubicBezTo>
                    <a:pt x="19333" y="5575"/>
                    <a:pt x="19339" y="5589"/>
                    <a:pt x="19318" y="5598"/>
                  </a:cubicBezTo>
                  <a:cubicBezTo>
                    <a:pt x="19307" y="5603"/>
                    <a:pt x="19301" y="5603"/>
                    <a:pt x="19294" y="5603"/>
                  </a:cubicBezTo>
                  <a:cubicBezTo>
                    <a:pt x="19287" y="5603"/>
                    <a:pt x="19280" y="5603"/>
                    <a:pt x="19270" y="5608"/>
                  </a:cubicBezTo>
                  <a:cubicBezTo>
                    <a:pt x="19247" y="5617"/>
                    <a:pt x="19246" y="5612"/>
                    <a:pt x="19224" y="5623"/>
                  </a:cubicBezTo>
                  <a:cubicBezTo>
                    <a:pt x="19200" y="5631"/>
                    <a:pt x="19213" y="5658"/>
                    <a:pt x="19192" y="5668"/>
                  </a:cubicBezTo>
                  <a:cubicBezTo>
                    <a:pt x="19188" y="5669"/>
                    <a:pt x="19184" y="5670"/>
                    <a:pt x="19181" y="5670"/>
                  </a:cubicBezTo>
                  <a:cubicBezTo>
                    <a:pt x="19167" y="5670"/>
                    <a:pt x="19158" y="5659"/>
                    <a:pt x="19145" y="5659"/>
                  </a:cubicBezTo>
                  <a:cubicBezTo>
                    <a:pt x="19142" y="5659"/>
                    <a:pt x="19138" y="5660"/>
                    <a:pt x="19135" y="5661"/>
                  </a:cubicBezTo>
                  <a:cubicBezTo>
                    <a:pt x="19112" y="5671"/>
                    <a:pt x="19112" y="5669"/>
                    <a:pt x="19090" y="5678"/>
                  </a:cubicBezTo>
                  <a:cubicBezTo>
                    <a:pt x="19066" y="5688"/>
                    <a:pt x="19069" y="5692"/>
                    <a:pt x="19047" y="5701"/>
                  </a:cubicBezTo>
                  <a:cubicBezTo>
                    <a:pt x="19023" y="5711"/>
                    <a:pt x="19032" y="5730"/>
                    <a:pt x="19011" y="5738"/>
                  </a:cubicBezTo>
                  <a:cubicBezTo>
                    <a:pt x="19003" y="5742"/>
                    <a:pt x="18997" y="5743"/>
                    <a:pt x="18992" y="5743"/>
                  </a:cubicBezTo>
                  <a:cubicBezTo>
                    <a:pt x="18988" y="5743"/>
                    <a:pt x="18984" y="5742"/>
                    <a:pt x="18980" y="5742"/>
                  </a:cubicBezTo>
                  <a:cubicBezTo>
                    <a:pt x="18975" y="5742"/>
                    <a:pt x="18969" y="5743"/>
                    <a:pt x="18961" y="5747"/>
                  </a:cubicBezTo>
                  <a:cubicBezTo>
                    <a:pt x="18938" y="5757"/>
                    <a:pt x="18942" y="5764"/>
                    <a:pt x="18921" y="5774"/>
                  </a:cubicBezTo>
                  <a:cubicBezTo>
                    <a:pt x="18898" y="5783"/>
                    <a:pt x="18904" y="5796"/>
                    <a:pt x="18882" y="5807"/>
                  </a:cubicBezTo>
                  <a:cubicBezTo>
                    <a:pt x="18877" y="5809"/>
                    <a:pt x="18873" y="5810"/>
                    <a:pt x="18869" y="5810"/>
                  </a:cubicBezTo>
                  <a:cubicBezTo>
                    <a:pt x="18859" y="5810"/>
                    <a:pt x="18852" y="5805"/>
                    <a:pt x="18843" y="5805"/>
                  </a:cubicBezTo>
                  <a:cubicBezTo>
                    <a:pt x="18839" y="5805"/>
                    <a:pt x="18834" y="5806"/>
                    <a:pt x="18829" y="5808"/>
                  </a:cubicBezTo>
                  <a:cubicBezTo>
                    <a:pt x="18808" y="5819"/>
                    <a:pt x="18814" y="5835"/>
                    <a:pt x="18792" y="5845"/>
                  </a:cubicBezTo>
                  <a:cubicBezTo>
                    <a:pt x="18786" y="5847"/>
                    <a:pt x="18781" y="5848"/>
                    <a:pt x="18776" y="5848"/>
                  </a:cubicBezTo>
                  <a:cubicBezTo>
                    <a:pt x="18769" y="5848"/>
                    <a:pt x="18764" y="5846"/>
                    <a:pt x="18758" y="5846"/>
                  </a:cubicBezTo>
                  <a:cubicBezTo>
                    <a:pt x="18753" y="5846"/>
                    <a:pt x="18748" y="5847"/>
                    <a:pt x="18742" y="5850"/>
                  </a:cubicBezTo>
                  <a:cubicBezTo>
                    <a:pt x="18718" y="5860"/>
                    <a:pt x="18722" y="5866"/>
                    <a:pt x="18700" y="5876"/>
                  </a:cubicBezTo>
                  <a:cubicBezTo>
                    <a:pt x="18694" y="5878"/>
                    <a:pt x="18690" y="5879"/>
                    <a:pt x="18685" y="5879"/>
                  </a:cubicBezTo>
                  <a:cubicBezTo>
                    <a:pt x="18677" y="5879"/>
                    <a:pt x="18670" y="5875"/>
                    <a:pt x="18661" y="5875"/>
                  </a:cubicBezTo>
                  <a:cubicBezTo>
                    <a:pt x="18657" y="5875"/>
                    <a:pt x="18652" y="5876"/>
                    <a:pt x="18647" y="5878"/>
                  </a:cubicBezTo>
                  <a:cubicBezTo>
                    <a:pt x="18625" y="5887"/>
                    <a:pt x="18638" y="5917"/>
                    <a:pt x="18616" y="5928"/>
                  </a:cubicBezTo>
                  <a:cubicBezTo>
                    <a:pt x="18609" y="5931"/>
                    <a:pt x="18603" y="5932"/>
                    <a:pt x="18598" y="5932"/>
                  </a:cubicBezTo>
                  <a:cubicBezTo>
                    <a:pt x="18594" y="5932"/>
                    <a:pt x="18590" y="5931"/>
                    <a:pt x="18586" y="5931"/>
                  </a:cubicBezTo>
                  <a:cubicBezTo>
                    <a:pt x="18581" y="5931"/>
                    <a:pt x="18575" y="5932"/>
                    <a:pt x="18567" y="5936"/>
                  </a:cubicBezTo>
                  <a:cubicBezTo>
                    <a:pt x="18545" y="5945"/>
                    <a:pt x="18547" y="5951"/>
                    <a:pt x="18524" y="5960"/>
                  </a:cubicBezTo>
                  <a:cubicBezTo>
                    <a:pt x="18502" y="5969"/>
                    <a:pt x="18503" y="5972"/>
                    <a:pt x="18481" y="5983"/>
                  </a:cubicBezTo>
                  <a:cubicBezTo>
                    <a:pt x="18478" y="5984"/>
                    <a:pt x="18475" y="5985"/>
                    <a:pt x="18472" y="5985"/>
                  </a:cubicBezTo>
                  <a:cubicBezTo>
                    <a:pt x="18458" y="5985"/>
                    <a:pt x="18446" y="5970"/>
                    <a:pt x="18432" y="5970"/>
                  </a:cubicBezTo>
                  <a:cubicBezTo>
                    <a:pt x="18429" y="5970"/>
                    <a:pt x="18427" y="5971"/>
                    <a:pt x="18424" y="5972"/>
                  </a:cubicBezTo>
                  <a:cubicBezTo>
                    <a:pt x="18401" y="5982"/>
                    <a:pt x="18416" y="6015"/>
                    <a:pt x="18395" y="6024"/>
                  </a:cubicBezTo>
                  <a:cubicBezTo>
                    <a:pt x="18372" y="6033"/>
                    <a:pt x="18373" y="6035"/>
                    <a:pt x="18351" y="6046"/>
                  </a:cubicBezTo>
                  <a:cubicBezTo>
                    <a:pt x="18345" y="6048"/>
                    <a:pt x="18340" y="6049"/>
                    <a:pt x="18335" y="6049"/>
                  </a:cubicBezTo>
                  <a:cubicBezTo>
                    <a:pt x="18328" y="6049"/>
                    <a:pt x="18323" y="6047"/>
                    <a:pt x="18316" y="6047"/>
                  </a:cubicBezTo>
                  <a:cubicBezTo>
                    <a:pt x="18312" y="6047"/>
                    <a:pt x="18306" y="6048"/>
                    <a:pt x="18299" y="6051"/>
                  </a:cubicBezTo>
                  <a:cubicBezTo>
                    <a:pt x="18277" y="6060"/>
                    <a:pt x="18274" y="6053"/>
                    <a:pt x="18252" y="6064"/>
                  </a:cubicBezTo>
                  <a:cubicBezTo>
                    <a:pt x="18230" y="6074"/>
                    <a:pt x="18234" y="6081"/>
                    <a:pt x="18213" y="6092"/>
                  </a:cubicBezTo>
                  <a:cubicBezTo>
                    <a:pt x="18190" y="6102"/>
                    <a:pt x="18190" y="6101"/>
                    <a:pt x="18166" y="6110"/>
                  </a:cubicBezTo>
                  <a:cubicBezTo>
                    <a:pt x="18144" y="6119"/>
                    <a:pt x="18140" y="6110"/>
                    <a:pt x="18118" y="6121"/>
                  </a:cubicBezTo>
                  <a:cubicBezTo>
                    <a:pt x="18096" y="6129"/>
                    <a:pt x="18099" y="6135"/>
                    <a:pt x="18075" y="6144"/>
                  </a:cubicBezTo>
                  <a:cubicBezTo>
                    <a:pt x="18053" y="6154"/>
                    <a:pt x="18052" y="6150"/>
                    <a:pt x="18029" y="6159"/>
                  </a:cubicBezTo>
                  <a:cubicBezTo>
                    <a:pt x="18006" y="6169"/>
                    <a:pt x="18015" y="6190"/>
                    <a:pt x="17994" y="6199"/>
                  </a:cubicBezTo>
                  <a:cubicBezTo>
                    <a:pt x="17972" y="6209"/>
                    <a:pt x="17972" y="6209"/>
                    <a:pt x="17950" y="6218"/>
                  </a:cubicBezTo>
                  <a:cubicBezTo>
                    <a:pt x="17946" y="6220"/>
                    <a:pt x="17942" y="6221"/>
                    <a:pt x="17938" y="6221"/>
                  </a:cubicBezTo>
                  <a:cubicBezTo>
                    <a:pt x="17927" y="6221"/>
                    <a:pt x="17918" y="6213"/>
                    <a:pt x="17907" y="6213"/>
                  </a:cubicBezTo>
                  <a:cubicBezTo>
                    <a:pt x="17904" y="6213"/>
                    <a:pt x="17900" y="6214"/>
                    <a:pt x="17897" y="6215"/>
                  </a:cubicBezTo>
                  <a:cubicBezTo>
                    <a:pt x="17875" y="6225"/>
                    <a:pt x="17880" y="6240"/>
                    <a:pt x="17859" y="6250"/>
                  </a:cubicBezTo>
                  <a:cubicBezTo>
                    <a:pt x="17837" y="6260"/>
                    <a:pt x="17840" y="6269"/>
                    <a:pt x="17818" y="6278"/>
                  </a:cubicBezTo>
                  <a:cubicBezTo>
                    <a:pt x="17796" y="6288"/>
                    <a:pt x="17792" y="6279"/>
                    <a:pt x="17770" y="6289"/>
                  </a:cubicBezTo>
                  <a:cubicBezTo>
                    <a:pt x="17748" y="6299"/>
                    <a:pt x="17752" y="6305"/>
                    <a:pt x="17729" y="6316"/>
                  </a:cubicBezTo>
                  <a:cubicBezTo>
                    <a:pt x="17706" y="6325"/>
                    <a:pt x="17705" y="6322"/>
                    <a:pt x="17683" y="6332"/>
                  </a:cubicBezTo>
                  <a:cubicBezTo>
                    <a:pt x="17661" y="6342"/>
                    <a:pt x="17665" y="6351"/>
                    <a:pt x="17644" y="6360"/>
                  </a:cubicBezTo>
                  <a:cubicBezTo>
                    <a:pt x="17640" y="6361"/>
                    <a:pt x="17637" y="6362"/>
                    <a:pt x="17634" y="6362"/>
                  </a:cubicBezTo>
                  <a:cubicBezTo>
                    <a:pt x="17620" y="6362"/>
                    <a:pt x="17610" y="6349"/>
                    <a:pt x="17596" y="6349"/>
                  </a:cubicBezTo>
                  <a:cubicBezTo>
                    <a:pt x="17593" y="6349"/>
                    <a:pt x="17590" y="6349"/>
                    <a:pt x="17586" y="6351"/>
                  </a:cubicBezTo>
                  <a:cubicBezTo>
                    <a:pt x="17563" y="6360"/>
                    <a:pt x="17572" y="6381"/>
                    <a:pt x="17551" y="6391"/>
                  </a:cubicBezTo>
                  <a:cubicBezTo>
                    <a:pt x="17545" y="6393"/>
                    <a:pt x="17541" y="6394"/>
                    <a:pt x="17537" y="6394"/>
                  </a:cubicBezTo>
                  <a:cubicBezTo>
                    <a:pt x="17529" y="6394"/>
                    <a:pt x="17523" y="6391"/>
                    <a:pt x="17515" y="6391"/>
                  </a:cubicBezTo>
                  <a:cubicBezTo>
                    <a:pt x="17511" y="6391"/>
                    <a:pt x="17506" y="6392"/>
                    <a:pt x="17500" y="6395"/>
                  </a:cubicBezTo>
                  <a:cubicBezTo>
                    <a:pt x="17478" y="6405"/>
                    <a:pt x="17484" y="6419"/>
                    <a:pt x="17463" y="6428"/>
                  </a:cubicBezTo>
                  <a:cubicBezTo>
                    <a:pt x="17440" y="6438"/>
                    <a:pt x="17437" y="6431"/>
                    <a:pt x="17416" y="6440"/>
                  </a:cubicBezTo>
                  <a:cubicBezTo>
                    <a:pt x="17393" y="6450"/>
                    <a:pt x="17393" y="6449"/>
                    <a:pt x="17371" y="6459"/>
                  </a:cubicBezTo>
                  <a:cubicBezTo>
                    <a:pt x="17347" y="6470"/>
                    <a:pt x="17358" y="6491"/>
                    <a:pt x="17335" y="6501"/>
                  </a:cubicBezTo>
                  <a:cubicBezTo>
                    <a:pt x="17331" y="6503"/>
                    <a:pt x="17327" y="6503"/>
                    <a:pt x="17323" y="6503"/>
                  </a:cubicBezTo>
                  <a:cubicBezTo>
                    <a:pt x="17313" y="6503"/>
                    <a:pt x="17305" y="6498"/>
                    <a:pt x="17295" y="6498"/>
                  </a:cubicBezTo>
                  <a:cubicBezTo>
                    <a:pt x="17291" y="6498"/>
                    <a:pt x="17287" y="6499"/>
                    <a:pt x="17282" y="6501"/>
                  </a:cubicBezTo>
                  <a:cubicBezTo>
                    <a:pt x="17259" y="6510"/>
                    <a:pt x="17267" y="6528"/>
                    <a:pt x="17244" y="6536"/>
                  </a:cubicBezTo>
                  <a:cubicBezTo>
                    <a:pt x="17235" y="6540"/>
                    <a:pt x="17229" y="6541"/>
                    <a:pt x="17223" y="6541"/>
                  </a:cubicBezTo>
                  <a:cubicBezTo>
                    <a:pt x="17221" y="6541"/>
                    <a:pt x="17219" y="6541"/>
                    <a:pt x="17217" y="6541"/>
                  </a:cubicBezTo>
                  <a:cubicBezTo>
                    <a:pt x="17211" y="6541"/>
                    <a:pt x="17205" y="6541"/>
                    <a:pt x="17195" y="6546"/>
                  </a:cubicBezTo>
                  <a:cubicBezTo>
                    <a:pt x="17189" y="6549"/>
                    <a:pt x="17184" y="6550"/>
                    <a:pt x="17179" y="6550"/>
                  </a:cubicBezTo>
                  <a:cubicBezTo>
                    <a:pt x="17172" y="6550"/>
                    <a:pt x="17166" y="6547"/>
                    <a:pt x="17159" y="6547"/>
                  </a:cubicBezTo>
                  <a:cubicBezTo>
                    <a:pt x="17155" y="6547"/>
                    <a:pt x="17150" y="6548"/>
                    <a:pt x="17144" y="6551"/>
                  </a:cubicBezTo>
                  <a:cubicBezTo>
                    <a:pt x="17121" y="6561"/>
                    <a:pt x="17121" y="6561"/>
                    <a:pt x="17100" y="6571"/>
                  </a:cubicBezTo>
                  <a:cubicBezTo>
                    <a:pt x="17077" y="6579"/>
                    <a:pt x="17081" y="6589"/>
                    <a:pt x="17060" y="6599"/>
                  </a:cubicBezTo>
                  <a:cubicBezTo>
                    <a:pt x="17036" y="6608"/>
                    <a:pt x="17049" y="6633"/>
                    <a:pt x="17026" y="6643"/>
                  </a:cubicBezTo>
                  <a:cubicBezTo>
                    <a:pt x="17023" y="6644"/>
                    <a:pt x="17020" y="6644"/>
                    <a:pt x="17017" y="6644"/>
                  </a:cubicBezTo>
                  <a:cubicBezTo>
                    <a:pt x="17002" y="6644"/>
                    <a:pt x="16990" y="6628"/>
                    <a:pt x="16975" y="6628"/>
                  </a:cubicBezTo>
                  <a:cubicBezTo>
                    <a:pt x="16972" y="6628"/>
                    <a:pt x="16970" y="6628"/>
                    <a:pt x="16967" y="6630"/>
                  </a:cubicBezTo>
                  <a:cubicBezTo>
                    <a:pt x="16944" y="6638"/>
                    <a:pt x="16951" y="6652"/>
                    <a:pt x="16928" y="6663"/>
                  </a:cubicBezTo>
                  <a:cubicBezTo>
                    <a:pt x="16906" y="6672"/>
                    <a:pt x="16912" y="6686"/>
                    <a:pt x="16890" y="6696"/>
                  </a:cubicBezTo>
                  <a:cubicBezTo>
                    <a:pt x="16885" y="6698"/>
                    <a:pt x="16881" y="6699"/>
                    <a:pt x="16877" y="6699"/>
                  </a:cubicBezTo>
                  <a:cubicBezTo>
                    <a:pt x="16867" y="6699"/>
                    <a:pt x="16859" y="6693"/>
                    <a:pt x="16849" y="6693"/>
                  </a:cubicBezTo>
                  <a:cubicBezTo>
                    <a:pt x="16845" y="6693"/>
                    <a:pt x="16841" y="6694"/>
                    <a:pt x="16836" y="6696"/>
                  </a:cubicBezTo>
                  <a:cubicBezTo>
                    <a:pt x="16814" y="6706"/>
                    <a:pt x="16815" y="6708"/>
                    <a:pt x="16793" y="6719"/>
                  </a:cubicBezTo>
                  <a:cubicBezTo>
                    <a:pt x="16771" y="6728"/>
                    <a:pt x="16776" y="6738"/>
                    <a:pt x="16753" y="6749"/>
                  </a:cubicBezTo>
                  <a:cubicBezTo>
                    <a:pt x="16747" y="6751"/>
                    <a:pt x="16742" y="6752"/>
                    <a:pt x="16737" y="6752"/>
                  </a:cubicBezTo>
                  <a:cubicBezTo>
                    <a:pt x="16730" y="6752"/>
                    <a:pt x="16725" y="6750"/>
                    <a:pt x="16718" y="6750"/>
                  </a:cubicBezTo>
                  <a:cubicBezTo>
                    <a:pt x="16713" y="6750"/>
                    <a:pt x="16708" y="6751"/>
                    <a:pt x="16702" y="6754"/>
                  </a:cubicBezTo>
                  <a:cubicBezTo>
                    <a:pt x="16680" y="6764"/>
                    <a:pt x="16690" y="6786"/>
                    <a:pt x="16667" y="6796"/>
                  </a:cubicBezTo>
                  <a:cubicBezTo>
                    <a:pt x="16663" y="6797"/>
                    <a:pt x="16660" y="6798"/>
                    <a:pt x="16657" y="6798"/>
                  </a:cubicBezTo>
                  <a:cubicBezTo>
                    <a:pt x="16644" y="6798"/>
                    <a:pt x="16636" y="6789"/>
                    <a:pt x="16623" y="6789"/>
                  </a:cubicBezTo>
                  <a:cubicBezTo>
                    <a:pt x="16620" y="6789"/>
                    <a:pt x="16616" y="6790"/>
                    <a:pt x="16612" y="6791"/>
                  </a:cubicBezTo>
                  <a:cubicBezTo>
                    <a:pt x="16590" y="6801"/>
                    <a:pt x="16591" y="6802"/>
                    <a:pt x="16568" y="6813"/>
                  </a:cubicBezTo>
                  <a:cubicBezTo>
                    <a:pt x="16546" y="6822"/>
                    <a:pt x="16553" y="6839"/>
                    <a:pt x="16531" y="6849"/>
                  </a:cubicBezTo>
                  <a:cubicBezTo>
                    <a:pt x="16508" y="6858"/>
                    <a:pt x="16504" y="6849"/>
                    <a:pt x="16483" y="6860"/>
                  </a:cubicBezTo>
                  <a:cubicBezTo>
                    <a:pt x="16460" y="6869"/>
                    <a:pt x="16461" y="6872"/>
                    <a:pt x="16440" y="6882"/>
                  </a:cubicBezTo>
                  <a:cubicBezTo>
                    <a:pt x="16417" y="6892"/>
                    <a:pt x="16419" y="6899"/>
                    <a:pt x="16398" y="6908"/>
                  </a:cubicBezTo>
                  <a:cubicBezTo>
                    <a:pt x="16376" y="6917"/>
                    <a:pt x="16371" y="6909"/>
                    <a:pt x="16350" y="6919"/>
                  </a:cubicBezTo>
                  <a:cubicBezTo>
                    <a:pt x="16327" y="6927"/>
                    <a:pt x="16327" y="6925"/>
                    <a:pt x="16305" y="6936"/>
                  </a:cubicBezTo>
                  <a:cubicBezTo>
                    <a:pt x="16281" y="6946"/>
                    <a:pt x="16290" y="6962"/>
                    <a:pt x="16267" y="6972"/>
                  </a:cubicBezTo>
                  <a:cubicBezTo>
                    <a:pt x="16263" y="6974"/>
                    <a:pt x="16260" y="6974"/>
                    <a:pt x="16256" y="6974"/>
                  </a:cubicBezTo>
                  <a:cubicBezTo>
                    <a:pt x="16244" y="6974"/>
                    <a:pt x="16236" y="6967"/>
                    <a:pt x="16226" y="6967"/>
                  </a:cubicBezTo>
                  <a:cubicBezTo>
                    <a:pt x="16222" y="6967"/>
                    <a:pt x="16218" y="6968"/>
                    <a:pt x="16214" y="6970"/>
                  </a:cubicBezTo>
                  <a:cubicBezTo>
                    <a:pt x="16191" y="6981"/>
                    <a:pt x="16205" y="7011"/>
                    <a:pt x="16183" y="7022"/>
                  </a:cubicBezTo>
                  <a:cubicBezTo>
                    <a:pt x="16178" y="7024"/>
                    <a:pt x="16174" y="7024"/>
                    <a:pt x="16171" y="7024"/>
                  </a:cubicBezTo>
                  <a:cubicBezTo>
                    <a:pt x="16160" y="7024"/>
                    <a:pt x="16151" y="7018"/>
                    <a:pt x="16141" y="7018"/>
                  </a:cubicBezTo>
                  <a:cubicBezTo>
                    <a:pt x="16137" y="7018"/>
                    <a:pt x="16133" y="7019"/>
                    <a:pt x="16129" y="7021"/>
                  </a:cubicBezTo>
                  <a:cubicBezTo>
                    <a:pt x="16107" y="7029"/>
                    <a:pt x="16113" y="7043"/>
                    <a:pt x="16091" y="7054"/>
                  </a:cubicBezTo>
                  <a:cubicBezTo>
                    <a:pt x="16067" y="7063"/>
                    <a:pt x="16066" y="7059"/>
                    <a:pt x="16043" y="7070"/>
                  </a:cubicBezTo>
                  <a:cubicBezTo>
                    <a:pt x="16038" y="7073"/>
                    <a:pt x="16033" y="7074"/>
                    <a:pt x="16029" y="7074"/>
                  </a:cubicBezTo>
                  <a:cubicBezTo>
                    <a:pt x="16020" y="7074"/>
                    <a:pt x="16013" y="7070"/>
                    <a:pt x="16004" y="7070"/>
                  </a:cubicBezTo>
                  <a:cubicBezTo>
                    <a:pt x="16000" y="7070"/>
                    <a:pt x="15996" y="7070"/>
                    <a:pt x="15991" y="7072"/>
                  </a:cubicBezTo>
                  <a:cubicBezTo>
                    <a:pt x="15969" y="7082"/>
                    <a:pt x="15974" y="7093"/>
                    <a:pt x="15952" y="7103"/>
                  </a:cubicBezTo>
                  <a:cubicBezTo>
                    <a:pt x="15931" y="7113"/>
                    <a:pt x="15937" y="7130"/>
                    <a:pt x="15916" y="7141"/>
                  </a:cubicBezTo>
                  <a:cubicBezTo>
                    <a:pt x="15911" y="7143"/>
                    <a:pt x="15906" y="7144"/>
                    <a:pt x="15902" y="7144"/>
                  </a:cubicBezTo>
                  <a:cubicBezTo>
                    <a:pt x="15893" y="7144"/>
                    <a:pt x="15885" y="7139"/>
                    <a:pt x="15876" y="7139"/>
                  </a:cubicBezTo>
                  <a:cubicBezTo>
                    <a:pt x="15872" y="7139"/>
                    <a:pt x="15868" y="7140"/>
                    <a:pt x="15864" y="7142"/>
                  </a:cubicBezTo>
                  <a:cubicBezTo>
                    <a:pt x="15841" y="7151"/>
                    <a:pt x="15839" y="7144"/>
                    <a:pt x="15815" y="7155"/>
                  </a:cubicBezTo>
                  <a:cubicBezTo>
                    <a:pt x="15793" y="7163"/>
                    <a:pt x="15804" y="7184"/>
                    <a:pt x="15781" y="7195"/>
                  </a:cubicBezTo>
                  <a:cubicBezTo>
                    <a:pt x="15759" y="7205"/>
                    <a:pt x="15762" y="7211"/>
                    <a:pt x="15739" y="7222"/>
                  </a:cubicBezTo>
                  <a:lnTo>
                    <a:pt x="15694" y="7241"/>
                  </a:lnTo>
                  <a:cubicBezTo>
                    <a:pt x="15671" y="7251"/>
                    <a:pt x="15669" y="7242"/>
                    <a:pt x="15646" y="7253"/>
                  </a:cubicBezTo>
                  <a:cubicBezTo>
                    <a:pt x="15639" y="7256"/>
                    <a:pt x="15634" y="7257"/>
                    <a:pt x="15629" y="7257"/>
                  </a:cubicBezTo>
                  <a:cubicBezTo>
                    <a:pt x="15623" y="7257"/>
                    <a:pt x="15618" y="7255"/>
                    <a:pt x="15612" y="7255"/>
                  </a:cubicBezTo>
                  <a:cubicBezTo>
                    <a:pt x="15607" y="7255"/>
                    <a:pt x="15602" y="7256"/>
                    <a:pt x="15595" y="7259"/>
                  </a:cubicBezTo>
                  <a:cubicBezTo>
                    <a:pt x="15572" y="7269"/>
                    <a:pt x="15578" y="7280"/>
                    <a:pt x="15555" y="7291"/>
                  </a:cubicBezTo>
                  <a:cubicBezTo>
                    <a:pt x="15532" y="7300"/>
                    <a:pt x="15536" y="7308"/>
                    <a:pt x="15514" y="7318"/>
                  </a:cubicBezTo>
                  <a:cubicBezTo>
                    <a:pt x="15510" y="7320"/>
                    <a:pt x="15506" y="7321"/>
                    <a:pt x="15503" y="7321"/>
                  </a:cubicBezTo>
                  <a:cubicBezTo>
                    <a:pt x="15492" y="7321"/>
                    <a:pt x="15483" y="7314"/>
                    <a:pt x="15473" y="7314"/>
                  </a:cubicBezTo>
                  <a:cubicBezTo>
                    <a:pt x="15469" y="7314"/>
                    <a:pt x="15465" y="7315"/>
                    <a:pt x="15461" y="7317"/>
                  </a:cubicBezTo>
                  <a:cubicBezTo>
                    <a:pt x="15439" y="7328"/>
                    <a:pt x="15439" y="7329"/>
                    <a:pt x="15418" y="7340"/>
                  </a:cubicBezTo>
                  <a:cubicBezTo>
                    <a:pt x="15395" y="7349"/>
                    <a:pt x="15402" y="7364"/>
                    <a:pt x="15380" y="7374"/>
                  </a:cubicBezTo>
                  <a:cubicBezTo>
                    <a:pt x="15358" y="7383"/>
                    <a:pt x="15355" y="7376"/>
                    <a:pt x="15332" y="7386"/>
                  </a:cubicBezTo>
                  <a:cubicBezTo>
                    <a:pt x="15310" y="7396"/>
                    <a:pt x="15311" y="7397"/>
                    <a:pt x="15288" y="7407"/>
                  </a:cubicBezTo>
                  <a:cubicBezTo>
                    <a:pt x="15283" y="7410"/>
                    <a:pt x="15278" y="7411"/>
                    <a:pt x="15274" y="7411"/>
                  </a:cubicBezTo>
                  <a:cubicBezTo>
                    <a:pt x="15265" y="7411"/>
                    <a:pt x="15258" y="7407"/>
                    <a:pt x="15249" y="7407"/>
                  </a:cubicBezTo>
                  <a:cubicBezTo>
                    <a:pt x="15245" y="7407"/>
                    <a:pt x="15241" y="7408"/>
                    <a:pt x="15236" y="7409"/>
                  </a:cubicBezTo>
                  <a:cubicBezTo>
                    <a:pt x="15213" y="7419"/>
                    <a:pt x="15219" y="7431"/>
                    <a:pt x="15197" y="7440"/>
                  </a:cubicBezTo>
                  <a:cubicBezTo>
                    <a:pt x="15190" y="7444"/>
                    <a:pt x="15184" y="7445"/>
                    <a:pt x="15179" y="7445"/>
                  </a:cubicBezTo>
                  <a:cubicBezTo>
                    <a:pt x="15175" y="7445"/>
                    <a:pt x="15171" y="7444"/>
                    <a:pt x="15167" y="7444"/>
                  </a:cubicBezTo>
                  <a:cubicBezTo>
                    <a:pt x="15162" y="7444"/>
                    <a:pt x="15156" y="7445"/>
                    <a:pt x="15148" y="7449"/>
                  </a:cubicBezTo>
                  <a:cubicBezTo>
                    <a:pt x="15124" y="7458"/>
                    <a:pt x="15128" y="7465"/>
                    <a:pt x="15106" y="7474"/>
                  </a:cubicBezTo>
                  <a:cubicBezTo>
                    <a:pt x="15084" y="7483"/>
                    <a:pt x="15097" y="7513"/>
                    <a:pt x="15075" y="7524"/>
                  </a:cubicBezTo>
                  <a:cubicBezTo>
                    <a:pt x="15072" y="7525"/>
                    <a:pt x="15069" y="7526"/>
                    <a:pt x="15066" y="7526"/>
                  </a:cubicBezTo>
                  <a:cubicBezTo>
                    <a:pt x="15052" y="7526"/>
                    <a:pt x="15043" y="7515"/>
                    <a:pt x="15029" y="7515"/>
                  </a:cubicBezTo>
                  <a:cubicBezTo>
                    <a:pt x="15026" y="7515"/>
                    <a:pt x="15023" y="7515"/>
                    <a:pt x="15020" y="7517"/>
                  </a:cubicBezTo>
                  <a:cubicBezTo>
                    <a:pt x="14996" y="7526"/>
                    <a:pt x="15007" y="7551"/>
                    <a:pt x="14985" y="7559"/>
                  </a:cubicBezTo>
                  <a:cubicBezTo>
                    <a:pt x="14980" y="7562"/>
                    <a:pt x="14975" y="7563"/>
                    <a:pt x="14971" y="7563"/>
                  </a:cubicBezTo>
                  <a:cubicBezTo>
                    <a:pt x="14963" y="7563"/>
                    <a:pt x="14956" y="7559"/>
                    <a:pt x="14948" y="7559"/>
                  </a:cubicBezTo>
                  <a:cubicBezTo>
                    <a:pt x="14944" y="7559"/>
                    <a:pt x="14939" y="7560"/>
                    <a:pt x="14934" y="7563"/>
                  </a:cubicBezTo>
                  <a:cubicBezTo>
                    <a:pt x="14910" y="7572"/>
                    <a:pt x="14918" y="7585"/>
                    <a:pt x="14894" y="7596"/>
                  </a:cubicBezTo>
                  <a:cubicBezTo>
                    <a:pt x="14872" y="7605"/>
                    <a:pt x="14873" y="7607"/>
                    <a:pt x="14850" y="7616"/>
                  </a:cubicBezTo>
                  <a:cubicBezTo>
                    <a:pt x="14828" y="7626"/>
                    <a:pt x="14828" y="7624"/>
                    <a:pt x="14805" y="7633"/>
                  </a:cubicBezTo>
                  <a:cubicBezTo>
                    <a:pt x="14799" y="7636"/>
                    <a:pt x="14794" y="7637"/>
                    <a:pt x="14790" y="7637"/>
                  </a:cubicBezTo>
                  <a:cubicBezTo>
                    <a:pt x="14782" y="7637"/>
                    <a:pt x="14776" y="7634"/>
                    <a:pt x="14768" y="7634"/>
                  </a:cubicBezTo>
                  <a:cubicBezTo>
                    <a:pt x="14764" y="7634"/>
                    <a:pt x="14759" y="7635"/>
                    <a:pt x="14753" y="7638"/>
                  </a:cubicBezTo>
                  <a:cubicBezTo>
                    <a:pt x="14730" y="7647"/>
                    <a:pt x="14736" y="7659"/>
                    <a:pt x="14714" y="7669"/>
                  </a:cubicBezTo>
                  <a:cubicBezTo>
                    <a:pt x="14691" y="7677"/>
                    <a:pt x="14690" y="7674"/>
                    <a:pt x="14667" y="7683"/>
                  </a:cubicBezTo>
                  <a:cubicBezTo>
                    <a:pt x="14645" y="7692"/>
                    <a:pt x="14648" y="7702"/>
                    <a:pt x="14626" y="7711"/>
                  </a:cubicBezTo>
                  <a:cubicBezTo>
                    <a:pt x="14604" y="7720"/>
                    <a:pt x="14604" y="7719"/>
                    <a:pt x="14581" y="7730"/>
                  </a:cubicBezTo>
                  <a:cubicBezTo>
                    <a:pt x="14577" y="7732"/>
                    <a:pt x="14573" y="7733"/>
                    <a:pt x="14569" y="7733"/>
                  </a:cubicBezTo>
                  <a:cubicBezTo>
                    <a:pt x="14558" y="7733"/>
                    <a:pt x="14550" y="7725"/>
                    <a:pt x="14538" y="7725"/>
                  </a:cubicBezTo>
                  <a:cubicBezTo>
                    <a:pt x="14535" y="7725"/>
                    <a:pt x="14531" y="7726"/>
                    <a:pt x="14527" y="7728"/>
                  </a:cubicBezTo>
                  <a:cubicBezTo>
                    <a:pt x="14503" y="7736"/>
                    <a:pt x="14521" y="7774"/>
                    <a:pt x="14498" y="7783"/>
                  </a:cubicBezTo>
                  <a:cubicBezTo>
                    <a:pt x="14494" y="7785"/>
                    <a:pt x="14490" y="7786"/>
                    <a:pt x="14486" y="7786"/>
                  </a:cubicBezTo>
                  <a:cubicBezTo>
                    <a:pt x="14475" y="7786"/>
                    <a:pt x="14467" y="7779"/>
                    <a:pt x="14456" y="7779"/>
                  </a:cubicBezTo>
                  <a:cubicBezTo>
                    <a:pt x="14453" y="7779"/>
                    <a:pt x="14449" y="7780"/>
                    <a:pt x="14444" y="7782"/>
                  </a:cubicBezTo>
                  <a:cubicBezTo>
                    <a:pt x="14437" y="7785"/>
                    <a:pt x="14432" y="7786"/>
                    <a:pt x="14427" y="7786"/>
                  </a:cubicBezTo>
                  <a:cubicBezTo>
                    <a:pt x="14422" y="7786"/>
                    <a:pt x="14417" y="7785"/>
                    <a:pt x="14411" y="7785"/>
                  </a:cubicBezTo>
                  <a:cubicBezTo>
                    <a:pt x="14407" y="7785"/>
                    <a:pt x="14402" y="7786"/>
                    <a:pt x="14395" y="7789"/>
                  </a:cubicBezTo>
                  <a:cubicBezTo>
                    <a:pt x="14373" y="7798"/>
                    <a:pt x="14373" y="7798"/>
                    <a:pt x="14351" y="7809"/>
                  </a:cubicBezTo>
                  <a:cubicBezTo>
                    <a:pt x="14330" y="7820"/>
                    <a:pt x="14335" y="7833"/>
                    <a:pt x="14314" y="7843"/>
                  </a:cubicBezTo>
                  <a:cubicBezTo>
                    <a:pt x="14291" y="7853"/>
                    <a:pt x="14288" y="7846"/>
                    <a:pt x="14265" y="7856"/>
                  </a:cubicBezTo>
                  <a:cubicBezTo>
                    <a:pt x="14243" y="7865"/>
                    <a:pt x="14250" y="7883"/>
                    <a:pt x="14229" y="7894"/>
                  </a:cubicBezTo>
                  <a:cubicBezTo>
                    <a:pt x="14207" y="7902"/>
                    <a:pt x="14208" y="7905"/>
                    <a:pt x="14186" y="7915"/>
                  </a:cubicBezTo>
                  <a:cubicBezTo>
                    <a:pt x="14183" y="7916"/>
                    <a:pt x="14179" y="7917"/>
                    <a:pt x="14176" y="7917"/>
                  </a:cubicBezTo>
                  <a:cubicBezTo>
                    <a:pt x="14164" y="7917"/>
                    <a:pt x="14155" y="7908"/>
                    <a:pt x="14143" y="7908"/>
                  </a:cubicBezTo>
                  <a:cubicBezTo>
                    <a:pt x="14139" y="7908"/>
                    <a:pt x="14136" y="7909"/>
                    <a:pt x="14132" y="7911"/>
                  </a:cubicBezTo>
                  <a:cubicBezTo>
                    <a:pt x="14109" y="7920"/>
                    <a:pt x="14120" y="7942"/>
                    <a:pt x="14096" y="7952"/>
                  </a:cubicBezTo>
                  <a:cubicBezTo>
                    <a:pt x="14074" y="7961"/>
                    <a:pt x="14072" y="7956"/>
                    <a:pt x="14050" y="7965"/>
                  </a:cubicBezTo>
                  <a:cubicBezTo>
                    <a:pt x="14027" y="7975"/>
                    <a:pt x="14024" y="7969"/>
                    <a:pt x="14002" y="7977"/>
                  </a:cubicBezTo>
                  <a:cubicBezTo>
                    <a:pt x="13978" y="7987"/>
                    <a:pt x="13977" y="7981"/>
                    <a:pt x="13955" y="7992"/>
                  </a:cubicBezTo>
                  <a:cubicBezTo>
                    <a:pt x="13932" y="8003"/>
                    <a:pt x="13943" y="8024"/>
                    <a:pt x="13919" y="8035"/>
                  </a:cubicBezTo>
                  <a:cubicBezTo>
                    <a:pt x="13916" y="8037"/>
                    <a:pt x="13912" y="8037"/>
                    <a:pt x="13909" y="8037"/>
                  </a:cubicBezTo>
                  <a:cubicBezTo>
                    <a:pt x="13896" y="8037"/>
                    <a:pt x="13886" y="8025"/>
                    <a:pt x="13873" y="8025"/>
                  </a:cubicBezTo>
                  <a:cubicBezTo>
                    <a:pt x="13870" y="8025"/>
                    <a:pt x="13867" y="8026"/>
                    <a:pt x="13864" y="8027"/>
                  </a:cubicBezTo>
                  <a:cubicBezTo>
                    <a:pt x="13841" y="8036"/>
                    <a:pt x="13843" y="8040"/>
                    <a:pt x="13821" y="8050"/>
                  </a:cubicBezTo>
                  <a:cubicBezTo>
                    <a:pt x="13798" y="8060"/>
                    <a:pt x="13812" y="8090"/>
                    <a:pt x="13790" y="8100"/>
                  </a:cubicBezTo>
                  <a:cubicBezTo>
                    <a:pt x="13786" y="8102"/>
                    <a:pt x="13783" y="8102"/>
                    <a:pt x="13780" y="8102"/>
                  </a:cubicBezTo>
                  <a:cubicBezTo>
                    <a:pt x="13766" y="8102"/>
                    <a:pt x="13756" y="8091"/>
                    <a:pt x="13743" y="8091"/>
                  </a:cubicBezTo>
                  <a:cubicBezTo>
                    <a:pt x="13740" y="8091"/>
                    <a:pt x="13737" y="8091"/>
                    <a:pt x="13734" y="8093"/>
                  </a:cubicBezTo>
                  <a:cubicBezTo>
                    <a:pt x="13711" y="8102"/>
                    <a:pt x="13715" y="8110"/>
                    <a:pt x="13692" y="8121"/>
                  </a:cubicBezTo>
                  <a:cubicBezTo>
                    <a:pt x="13669" y="8131"/>
                    <a:pt x="13674" y="8142"/>
                    <a:pt x="13654" y="8152"/>
                  </a:cubicBezTo>
                  <a:cubicBezTo>
                    <a:pt x="13649" y="8154"/>
                    <a:pt x="13645" y="8155"/>
                    <a:pt x="13641" y="8155"/>
                  </a:cubicBezTo>
                  <a:cubicBezTo>
                    <a:pt x="13631" y="8155"/>
                    <a:pt x="13624" y="8149"/>
                    <a:pt x="13614" y="8149"/>
                  </a:cubicBezTo>
                  <a:cubicBezTo>
                    <a:pt x="13610" y="8149"/>
                    <a:pt x="13606" y="8150"/>
                    <a:pt x="13601" y="8153"/>
                  </a:cubicBezTo>
                  <a:cubicBezTo>
                    <a:pt x="13579" y="8162"/>
                    <a:pt x="13580" y="8165"/>
                    <a:pt x="13558" y="8174"/>
                  </a:cubicBezTo>
                  <a:cubicBezTo>
                    <a:pt x="13537" y="8184"/>
                    <a:pt x="13533" y="8175"/>
                    <a:pt x="13510" y="8185"/>
                  </a:cubicBezTo>
                  <a:cubicBezTo>
                    <a:pt x="13488" y="8195"/>
                    <a:pt x="13499" y="8218"/>
                    <a:pt x="13477" y="8228"/>
                  </a:cubicBezTo>
                  <a:cubicBezTo>
                    <a:pt x="13454" y="8237"/>
                    <a:pt x="13456" y="8240"/>
                    <a:pt x="13434" y="8250"/>
                  </a:cubicBezTo>
                  <a:cubicBezTo>
                    <a:pt x="13429" y="8252"/>
                    <a:pt x="13425" y="8253"/>
                    <a:pt x="13421" y="8253"/>
                  </a:cubicBezTo>
                  <a:cubicBezTo>
                    <a:pt x="13410" y="8253"/>
                    <a:pt x="13403" y="8248"/>
                    <a:pt x="13393" y="8248"/>
                  </a:cubicBezTo>
                  <a:cubicBezTo>
                    <a:pt x="13389" y="8248"/>
                    <a:pt x="13385" y="8249"/>
                    <a:pt x="13381" y="8250"/>
                  </a:cubicBezTo>
                  <a:cubicBezTo>
                    <a:pt x="13357" y="8260"/>
                    <a:pt x="13366" y="8276"/>
                    <a:pt x="13343" y="8287"/>
                  </a:cubicBezTo>
                  <a:cubicBezTo>
                    <a:pt x="13338" y="8289"/>
                    <a:pt x="13333" y="8290"/>
                    <a:pt x="13329" y="8290"/>
                  </a:cubicBezTo>
                  <a:cubicBezTo>
                    <a:pt x="13319" y="8290"/>
                    <a:pt x="13312" y="8285"/>
                    <a:pt x="13302" y="8285"/>
                  </a:cubicBezTo>
                  <a:cubicBezTo>
                    <a:pt x="13299" y="8285"/>
                    <a:pt x="13295" y="8286"/>
                    <a:pt x="13291" y="8288"/>
                  </a:cubicBezTo>
                  <a:cubicBezTo>
                    <a:pt x="13268" y="8297"/>
                    <a:pt x="13271" y="8306"/>
                    <a:pt x="13249" y="8315"/>
                  </a:cubicBezTo>
                  <a:cubicBezTo>
                    <a:pt x="13226" y="8324"/>
                    <a:pt x="13229" y="8330"/>
                    <a:pt x="13206" y="8339"/>
                  </a:cubicBezTo>
                  <a:cubicBezTo>
                    <a:pt x="13184" y="8349"/>
                    <a:pt x="13189" y="8360"/>
                    <a:pt x="13166" y="8368"/>
                  </a:cubicBezTo>
                  <a:cubicBezTo>
                    <a:pt x="13161" y="8370"/>
                    <a:pt x="13156" y="8371"/>
                    <a:pt x="13152" y="8371"/>
                  </a:cubicBezTo>
                  <a:cubicBezTo>
                    <a:pt x="13143" y="8371"/>
                    <a:pt x="13136" y="8367"/>
                    <a:pt x="13127" y="8367"/>
                  </a:cubicBezTo>
                  <a:cubicBezTo>
                    <a:pt x="13123" y="8367"/>
                    <a:pt x="13119" y="8368"/>
                    <a:pt x="13114" y="8370"/>
                  </a:cubicBezTo>
                  <a:cubicBezTo>
                    <a:pt x="13091" y="8379"/>
                    <a:pt x="13088" y="8372"/>
                    <a:pt x="13066" y="8382"/>
                  </a:cubicBezTo>
                  <a:cubicBezTo>
                    <a:pt x="13043" y="8392"/>
                    <a:pt x="13056" y="8420"/>
                    <a:pt x="13034" y="8429"/>
                  </a:cubicBezTo>
                  <a:cubicBezTo>
                    <a:pt x="13011" y="8438"/>
                    <a:pt x="13013" y="8443"/>
                    <a:pt x="12991" y="8453"/>
                  </a:cubicBezTo>
                  <a:cubicBezTo>
                    <a:pt x="12968" y="8462"/>
                    <a:pt x="12966" y="8458"/>
                    <a:pt x="12944" y="8469"/>
                  </a:cubicBezTo>
                  <a:cubicBezTo>
                    <a:pt x="12921" y="8478"/>
                    <a:pt x="12923" y="8484"/>
                    <a:pt x="12902" y="8494"/>
                  </a:cubicBezTo>
                  <a:cubicBezTo>
                    <a:pt x="12897" y="8497"/>
                    <a:pt x="12893" y="8497"/>
                    <a:pt x="12889" y="8497"/>
                  </a:cubicBezTo>
                  <a:cubicBezTo>
                    <a:pt x="12879" y="8497"/>
                    <a:pt x="12872" y="8493"/>
                    <a:pt x="12863" y="8493"/>
                  </a:cubicBezTo>
                  <a:cubicBezTo>
                    <a:pt x="12859" y="8493"/>
                    <a:pt x="12855" y="8493"/>
                    <a:pt x="12850" y="8496"/>
                  </a:cubicBezTo>
                  <a:cubicBezTo>
                    <a:pt x="12827" y="8505"/>
                    <a:pt x="12826" y="8502"/>
                    <a:pt x="12804" y="8512"/>
                  </a:cubicBezTo>
                  <a:cubicBezTo>
                    <a:pt x="12782" y="8521"/>
                    <a:pt x="12787" y="8533"/>
                    <a:pt x="12766" y="8544"/>
                  </a:cubicBezTo>
                  <a:cubicBezTo>
                    <a:pt x="12743" y="8553"/>
                    <a:pt x="12747" y="8561"/>
                    <a:pt x="12724" y="8572"/>
                  </a:cubicBezTo>
                  <a:cubicBezTo>
                    <a:pt x="12702" y="8581"/>
                    <a:pt x="12698" y="8575"/>
                    <a:pt x="12676" y="8586"/>
                  </a:cubicBezTo>
                  <a:cubicBezTo>
                    <a:pt x="12669" y="8589"/>
                    <a:pt x="12664" y="8589"/>
                    <a:pt x="12659" y="8589"/>
                  </a:cubicBezTo>
                  <a:cubicBezTo>
                    <a:pt x="12653" y="8589"/>
                    <a:pt x="12648" y="8588"/>
                    <a:pt x="12643" y="8588"/>
                  </a:cubicBezTo>
                  <a:cubicBezTo>
                    <a:pt x="12638" y="8588"/>
                    <a:pt x="12633" y="8589"/>
                    <a:pt x="12626" y="8592"/>
                  </a:cubicBezTo>
                  <a:cubicBezTo>
                    <a:pt x="12602" y="8602"/>
                    <a:pt x="12605" y="8608"/>
                    <a:pt x="12584" y="8618"/>
                  </a:cubicBezTo>
                  <a:cubicBezTo>
                    <a:pt x="12561" y="8627"/>
                    <a:pt x="12562" y="8629"/>
                    <a:pt x="12540" y="8639"/>
                  </a:cubicBezTo>
                  <a:cubicBezTo>
                    <a:pt x="12516" y="8649"/>
                    <a:pt x="12519" y="8654"/>
                    <a:pt x="12497" y="8663"/>
                  </a:cubicBezTo>
                  <a:cubicBezTo>
                    <a:pt x="12493" y="8664"/>
                    <a:pt x="12489" y="8665"/>
                    <a:pt x="12485" y="8665"/>
                  </a:cubicBezTo>
                  <a:cubicBezTo>
                    <a:pt x="12474" y="8665"/>
                    <a:pt x="12465" y="8658"/>
                    <a:pt x="12454" y="8658"/>
                  </a:cubicBezTo>
                  <a:cubicBezTo>
                    <a:pt x="12450" y="8658"/>
                    <a:pt x="12446" y="8658"/>
                    <a:pt x="12441" y="8661"/>
                  </a:cubicBezTo>
                  <a:cubicBezTo>
                    <a:pt x="12419" y="8670"/>
                    <a:pt x="12431" y="8695"/>
                    <a:pt x="12408" y="8705"/>
                  </a:cubicBezTo>
                  <a:cubicBezTo>
                    <a:pt x="12386" y="8715"/>
                    <a:pt x="12387" y="8716"/>
                    <a:pt x="12364" y="8727"/>
                  </a:cubicBezTo>
                  <a:cubicBezTo>
                    <a:pt x="12342" y="8737"/>
                    <a:pt x="12343" y="8738"/>
                    <a:pt x="12320" y="8748"/>
                  </a:cubicBezTo>
                  <a:cubicBezTo>
                    <a:pt x="12314" y="8751"/>
                    <a:pt x="12309" y="8752"/>
                    <a:pt x="12305" y="8752"/>
                  </a:cubicBezTo>
                  <a:cubicBezTo>
                    <a:pt x="12297" y="8752"/>
                    <a:pt x="12291" y="8749"/>
                    <a:pt x="12283" y="8749"/>
                  </a:cubicBezTo>
                  <a:cubicBezTo>
                    <a:pt x="12279" y="8749"/>
                    <a:pt x="12274" y="8750"/>
                    <a:pt x="12268" y="8753"/>
                  </a:cubicBezTo>
                  <a:cubicBezTo>
                    <a:pt x="12245" y="8762"/>
                    <a:pt x="12253" y="8778"/>
                    <a:pt x="12230" y="8788"/>
                  </a:cubicBezTo>
                  <a:cubicBezTo>
                    <a:pt x="12208" y="8797"/>
                    <a:pt x="12208" y="8795"/>
                    <a:pt x="12184" y="8806"/>
                  </a:cubicBezTo>
                  <a:cubicBezTo>
                    <a:pt x="12162" y="8816"/>
                    <a:pt x="12165" y="8822"/>
                    <a:pt x="12144" y="8832"/>
                  </a:cubicBezTo>
                  <a:cubicBezTo>
                    <a:pt x="12120" y="8842"/>
                    <a:pt x="12121" y="8843"/>
                    <a:pt x="12099" y="8853"/>
                  </a:cubicBezTo>
                  <a:cubicBezTo>
                    <a:pt x="12095" y="8855"/>
                    <a:pt x="12092" y="8856"/>
                    <a:pt x="12088" y="8856"/>
                  </a:cubicBezTo>
                  <a:cubicBezTo>
                    <a:pt x="12076" y="8856"/>
                    <a:pt x="12066" y="8845"/>
                    <a:pt x="12054" y="8845"/>
                  </a:cubicBezTo>
                  <a:cubicBezTo>
                    <a:pt x="12050" y="8845"/>
                    <a:pt x="12047" y="8846"/>
                    <a:pt x="12043" y="8848"/>
                  </a:cubicBezTo>
                  <a:cubicBezTo>
                    <a:pt x="12020" y="8859"/>
                    <a:pt x="12018" y="8853"/>
                    <a:pt x="11996" y="8864"/>
                  </a:cubicBezTo>
                  <a:cubicBezTo>
                    <a:pt x="11973" y="8874"/>
                    <a:pt x="11974" y="8877"/>
                    <a:pt x="11953" y="8887"/>
                  </a:cubicBezTo>
                  <a:cubicBezTo>
                    <a:pt x="11931" y="8896"/>
                    <a:pt x="11937" y="8911"/>
                    <a:pt x="11915" y="8922"/>
                  </a:cubicBezTo>
                  <a:cubicBezTo>
                    <a:pt x="11893" y="8930"/>
                    <a:pt x="11890" y="8923"/>
                    <a:pt x="11867" y="8934"/>
                  </a:cubicBezTo>
                  <a:cubicBezTo>
                    <a:pt x="11845" y="8944"/>
                    <a:pt x="11851" y="8957"/>
                    <a:pt x="11830" y="8967"/>
                  </a:cubicBezTo>
                  <a:cubicBezTo>
                    <a:pt x="11822" y="8970"/>
                    <a:pt x="11816" y="8971"/>
                    <a:pt x="11811" y="8971"/>
                  </a:cubicBezTo>
                  <a:cubicBezTo>
                    <a:pt x="11807" y="8971"/>
                    <a:pt x="11803" y="8971"/>
                    <a:pt x="11800" y="8971"/>
                  </a:cubicBezTo>
                  <a:cubicBezTo>
                    <a:pt x="11794" y="8971"/>
                    <a:pt x="11788" y="8971"/>
                    <a:pt x="11780" y="8975"/>
                  </a:cubicBezTo>
                  <a:cubicBezTo>
                    <a:pt x="11759" y="8986"/>
                    <a:pt x="11765" y="9002"/>
                    <a:pt x="11744" y="9013"/>
                  </a:cubicBezTo>
                  <a:cubicBezTo>
                    <a:pt x="11740" y="9015"/>
                    <a:pt x="11737" y="9015"/>
                    <a:pt x="11734" y="9015"/>
                  </a:cubicBezTo>
                  <a:cubicBezTo>
                    <a:pt x="11721" y="9015"/>
                    <a:pt x="11711" y="9004"/>
                    <a:pt x="11697" y="9004"/>
                  </a:cubicBezTo>
                  <a:cubicBezTo>
                    <a:pt x="11694" y="9004"/>
                    <a:pt x="11691" y="9004"/>
                    <a:pt x="11688" y="9005"/>
                  </a:cubicBezTo>
                  <a:cubicBezTo>
                    <a:pt x="11665" y="9015"/>
                    <a:pt x="11672" y="9030"/>
                    <a:pt x="11649" y="9040"/>
                  </a:cubicBezTo>
                  <a:cubicBezTo>
                    <a:pt x="11626" y="9048"/>
                    <a:pt x="11633" y="9062"/>
                    <a:pt x="11610" y="9073"/>
                  </a:cubicBezTo>
                  <a:cubicBezTo>
                    <a:pt x="11588" y="9083"/>
                    <a:pt x="11589" y="9085"/>
                    <a:pt x="11567" y="9095"/>
                  </a:cubicBezTo>
                  <a:cubicBezTo>
                    <a:pt x="11561" y="9098"/>
                    <a:pt x="11556" y="9099"/>
                    <a:pt x="11552" y="9099"/>
                  </a:cubicBezTo>
                  <a:cubicBezTo>
                    <a:pt x="11545" y="9099"/>
                    <a:pt x="11539" y="9097"/>
                    <a:pt x="11533" y="9097"/>
                  </a:cubicBezTo>
                  <a:cubicBezTo>
                    <a:pt x="11528" y="9097"/>
                    <a:pt x="11523" y="9098"/>
                    <a:pt x="11517" y="9101"/>
                  </a:cubicBezTo>
                  <a:cubicBezTo>
                    <a:pt x="11493" y="9110"/>
                    <a:pt x="11497" y="9116"/>
                    <a:pt x="11474" y="9125"/>
                  </a:cubicBezTo>
                  <a:cubicBezTo>
                    <a:pt x="11469" y="9127"/>
                    <a:pt x="11464" y="9128"/>
                    <a:pt x="11460" y="9128"/>
                  </a:cubicBezTo>
                  <a:cubicBezTo>
                    <a:pt x="11451" y="9128"/>
                    <a:pt x="11445" y="9124"/>
                    <a:pt x="11436" y="9124"/>
                  </a:cubicBezTo>
                  <a:cubicBezTo>
                    <a:pt x="11432" y="9124"/>
                    <a:pt x="11427" y="9125"/>
                    <a:pt x="11422" y="9128"/>
                  </a:cubicBezTo>
                  <a:cubicBezTo>
                    <a:pt x="11399" y="9137"/>
                    <a:pt x="11410" y="9160"/>
                    <a:pt x="11386" y="9170"/>
                  </a:cubicBezTo>
                  <a:cubicBezTo>
                    <a:pt x="11364" y="9180"/>
                    <a:pt x="11367" y="9186"/>
                    <a:pt x="11346" y="9196"/>
                  </a:cubicBezTo>
                  <a:cubicBezTo>
                    <a:pt x="11340" y="9198"/>
                    <a:pt x="11335" y="9199"/>
                    <a:pt x="11331" y="9199"/>
                  </a:cubicBezTo>
                  <a:cubicBezTo>
                    <a:pt x="11322" y="9199"/>
                    <a:pt x="11315" y="9196"/>
                    <a:pt x="11306" y="9196"/>
                  </a:cubicBezTo>
                  <a:cubicBezTo>
                    <a:pt x="11302" y="9196"/>
                    <a:pt x="11298" y="9196"/>
                    <a:pt x="11293" y="9198"/>
                  </a:cubicBezTo>
                  <a:cubicBezTo>
                    <a:pt x="11285" y="9202"/>
                    <a:pt x="11280" y="9202"/>
                    <a:pt x="11275" y="9202"/>
                  </a:cubicBezTo>
                  <a:cubicBezTo>
                    <a:pt x="11270" y="9202"/>
                    <a:pt x="11266" y="9202"/>
                    <a:pt x="11261" y="9202"/>
                  </a:cubicBezTo>
                  <a:cubicBezTo>
                    <a:pt x="11257" y="9202"/>
                    <a:pt x="11251" y="9202"/>
                    <a:pt x="11244" y="9206"/>
                  </a:cubicBezTo>
                  <a:cubicBezTo>
                    <a:pt x="11220" y="9214"/>
                    <a:pt x="11233" y="9241"/>
                    <a:pt x="11212" y="9251"/>
                  </a:cubicBezTo>
                  <a:cubicBezTo>
                    <a:pt x="11188" y="9260"/>
                    <a:pt x="11191" y="9265"/>
                    <a:pt x="11169" y="9275"/>
                  </a:cubicBezTo>
                  <a:cubicBezTo>
                    <a:pt x="11164" y="9277"/>
                    <a:pt x="11160" y="9278"/>
                    <a:pt x="11157" y="9278"/>
                  </a:cubicBezTo>
                  <a:cubicBezTo>
                    <a:pt x="11146" y="9278"/>
                    <a:pt x="11139" y="9272"/>
                    <a:pt x="11129" y="9272"/>
                  </a:cubicBezTo>
                  <a:cubicBezTo>
                    <a:pt x="11125" y="9272"/>
                    <a:pt x="11120" y="9273"/>
                    <a:pt x="11115" y="9275"/>
                  </a:cubicBezTo>
                  <a:cubicBezTo>
                    <a:pt x="11092" y="9284"/>
                    <a:pt x="11094" y="9288"/>
                    <a:pt x="11072" y="9298"/>
                  </a:cubicBezTo>
                  <a:cubicBezTo>
                    <a:pt x="11049" y="9307"/>
                    <a:pt x="11056" y="9321"/>
                    <a:pt x="11035" y="9331"/>
                  </a:cubicBezTo>
                  <a:cubicBezTo>
                    <a:pt x="11011" y="9341"/>
                    <a:pt x="11015" y="9347"/>
                    <a:pt x="10993" y="9357"/>
                  </a:cubicBezTo>
                  <a:cubicBezTo>
                    <a:pt x="10972" y="9366"/>
                    <a:pt x="10967" y="9361"/>
                    <a:pt x="10946" y="9370"/>
                  </a:cubicBezTo>
                  <a:cubicBezTo>
                    <a:pt x="10940" y="9372"/>
                    <a:pt x="10936" y="9373"/>
                    <a:pt x="10932" y="9373"/>
                  </a:cubicBezTo>
                  <a:cubicBezTo>
                    <a:pt x="10923" y="9373"/>
                    <a:pt x="10917" y="9370"/>
                    <a:pt x="10909" y="9370"/>
                  </a:cubicBezTo>
                  <a:cubicBezTo>
                    <a:pt x="10904" y="9370"/>
                    <a:pt x="10899" y="9370"/>
                    <a:pt x="10894" y="9373"/>
                  </a:cubicBezTo>
                  <a:cubicBezTo>
                    <a:pt x="10871" y="9382"/>
                    <a:pt x="10872" y="9384"/>
                    <a:pt x="10850" y="9394"/>
                  </a:cubicBezTo>
                  <a:cubicBezTo>
                    <a:pt x="10843" y="9397"/>
                    <a:pt x="10838" y="9398"/>
                    <a:pt x="10833" y="9398"/>
                  </a:cubicBezTo>
                  <a:cubicBezTo>
                    <a:pt x="10827" y="9398"/>
                    <a:pt x="10822" y="9396"/>
                    <a:pt x="10816" y="9396"/>
                  </a:cubicBezTo>
                  <a:cubicBezTo>
                    <a:pt x="10812" y="9396"/>
                    <a:pt x="10806" y="9397"/>
                    <a:pt x="10799" y="9401"/>
                  </a:cubicBezTo>
                  <a:cubicBezTo>
                    <a:pt x="10776" y="9410"/>
                    <a:pt x="10791" y="9442"/>
                    <a:pt x="10768" y="9453"/>
                  </a:cubicBezTo>
                  <a:cubicBezTo>
                    <a:pt x="10746" y="9463"/>
                    <a:pt x="10747" y="9466"/>
                    <a:pt x="10725" y="9476"/>
                  </a:cubicBezTo>
                  <a:cubicBezTo>
                    <a:pt x="10703" y="9485"/>
                    <a:pt x="10700" y="9477"/>
                    <a:pt x="10677" y="9487"/>
                  </a:cubicBezTo>
                  <a:cubicBezTo>
                    <a:pt x="10673" y="9489"/>
                    <a:pt x="10670" y="9490"/>
                    <a:pt x="10666" y="9490"/>
                  </a:cubicBezTo>
                  <a:cubicBezTo>
                    <a:pt x="10654" y="9490"/>
                    <a:pt x="10644" y="9480"/>
                    <a:pt x="10631" y="9480"/>
                  </a:cubicBezTo>
                  <a:cubicBezTo>
                    <a:pt x="10628" y="9480"/>
                    <a:pt x="10624" y="9481"/>
                    <a:pt x="10620" y="9482"/>
                  </a:cubicBezTo>
                  <a:cubicBezTo>
                    <a:pt x="10598" y="9492"/>
                    <a:pt x="10609" y="9514"/>
                    <a:pt x="10586" y="9525"/>
                  </a:cubicBezTo>
                  <a:cubicBezTo>
                    <a:pt x="10564" y="9535"/>
                    <a:pt x="10567" y="9543"/>
                    <a:pt x="10544" y="9552"/>
                  </a:cubicBezTo>
                  <a:cubicBezTo>
                    <a:pt x="10541" y="9553"/>
                    <a:pt x="10538" y="9554"/>
                    <a:pt x="10535" y="9554"/>
                  </a:cubicBezTo>
                  <a:cubicBezTo>
                    <a:pt x="10521" y="9554"/>
                    <a:pt x="10511" y="9542"/>
                    <a:pt x="10497" y="9542"/>
                  </a:cubicBezTo>
                  <a:cubicBezTo>
                    <a:pt x="10494" y="9542"/>
                    <a:pt x="10490" y="9542"/>
                    <a:pt x="10487" y="9544"/>
                  </a:cubicBezTo>
                  <a:cubicBezTo>
                    <a:pt x="10464" y="9554"/>
                    <a:pt x="10468" y="9561"/>
                    <a:pt x="10447" y="9572"/>
                  </a:cubicBezTo>
                  <a:cubicBezTo>
                    <a:pt x="10424" y="9582"/>
                    <a:pt x="10430" y="9593"/>
                    <a:pt x="10408" y="9604"/>
                  </a:cubicBezTo>
                  <a:cubicBezTo>
                    <a:pt x="10385" y="9614"/>
                    <a:pt x="10392" y="9627"/>
                    <a:pt x="10369" y="9637"/>
                  </a:cubicBezTo>
                  <a:cubicBezTo>
                    <a:pt x="10364" y="9640"/>
                    <a:pt x="10359" y="9640"/>
                    <a:pt x="10355" y="9640"/>
                  </a:cubicBezTo>
                  <a:cubicBezTo>
                    <a:pt x="10346" y="9640"/>
                    <a:pt x="10339" y="9636"/>
                    <a:pt x="10330" y="9636"/>
                  </a:cubicBezTo>
                  <a:cubicBezTo>
                    <a:pt x="10326" y="9636"/>
                    <a:pt x="10321" y="9637"/>
                    <a:pt x="10315" y="9640"/>
                  </a:cubicBezTo>
                  <a:cubicBezTo>
                    <a:pt x="10293" y="9648"/>
                    <a:pt x="10290" y="9641"/>
                    <a:pt x="10267" y="9650"/>
                  </a:cubicBezTo>
                  <a:cubicBezTo>
                    <a:pt x="10244" y="9659"/>
                    <a:pt x="10248" y="9663"/>
                    <a:pt x="10224" y="9674"/>
                  </a:cubicBezTo>
                  <a:cubicBezTo>
                    <a:pt x="10202" y="9683"/>
                    <a:pt x="10211" y="9704"/>
                    <a:pt x="10189" y="9712"/>
                  </a:cubicBezTo>
                  <a:cubicBezTo>
                    <a:pt x="10185" y="9714"/>
                    <a:pt x="10182" y="9714"/>
                    <a:pt x="10178" y="9714"/>
                  </a:cubicBezTo>
                  <a:cubicBezTo>
                    <a:pt x="10164" y="9714"/>
                    <a:pt x="10154" y="9703"/>
                    <a:pt x="10141" y="9703"/>
                  </a:cubicBezTo>
                  <a:cubicBezTo>
                    <a:pt x="10138" y="9703"/>
                    <a:pt x="10135" y="9703"/>
                    <a:pt x="10132" y="9705"/>
                  </a:cubicBezTo>
                  <a:cubicBezTo>
                    <a:pt x="10109" y="9714"/>
                    <a:pt x="10122" y="9744"/>
                    <a:pt x="10101" y="9754"/>
                  </a:cubicBezTo>
                  <a:cubicBezTo>
                    <a:pt x="10078" y="9764"/>
                    <a:pt x="10078" y="9763"/>
                    <a:pt x="10056" y="9773"/>
                  </a:cubicBezTo>
                  <a:cubicBezTo>
                    <a:pt x="10045" y="9778"/>
                    <a:pt x="10038" y="9778"/>
                    <a:pt x="10031" y="9778"/>
                  </a:cubicBezTo>
                  <a:cubicBezTo>
                    <a:pt x="10025" y="9778"/>
                    <a:pt x="10018" y="9778"/>
                    <a:pt x="10008" y="9782"/>
                  </a:cubicBezTo>
                  <a:cubicBezTo>
                    <a:pt x="9985" y="9792"/>
                    <a:pt x="9985" y="9792"/>
                    <a:pt x="9964" y="9801"/>
                  </a:cubicBezTo>
                  <a:cubicBezTo>
                    <a:pt x="9955" y="9805"/>
                    <a:pt x="9949" y="9806"/>
                    <a:pt x="9944" y="9806"/>
                  </a:cubicBezTo>
                  <a:cubicBezTo>
                    <a:pt x="9940" y="9806"/>
                    <a:pt x="9936" y="9805"/>
                    <a:pt x="9932" y="9805"/>
                  </a:cubicBezTo>
                  <a:cubicBezTo>
                    <a:pt x="9927" y="9805"/>
                    <a:pt x="9922" y="9806"/>
                    <a:pt x="9913" y="9809"/>
                  </a:cubicBezTo>
                  <a:cubicBezTo>
                    <a:pt x="9891" y="9818"/>
                    <a:pt x="9891" y="9816"/>
                    <a:pt x="9868" y="9827"/>
                  </a:cubicBezTo>
                  <a:cubicBezTo>
                    <a:pt x="9846" y="9836"/>
                    <a:pt x="9849" y="9844"/>
                    <a:pt x="9828" y="9855"/>
                  </a:cubicBezTo>
                  <a:cubicBezTo>
                    <a:pt x="9805" y="9864"/>
                    <a:pt x="9801" y="9855"/>
                    <a:pt x="9780" y="9866"/>
                  </a:cubicBezTo>
                  <a:cubicBezTo>
                    <a:pt x="9757" y="9875"/>
                    <a:pt x="9757" y="9872"/>
                    <a:pt x="9735" y="9883"/>
                  </a:cubicBezTo>
                  <a:cubicBezTo>
                    <a:pt x="9712" y="9892"/>
                    <a:pt x="9719" y="9905"/>
                    <a:pt x="9696" y="9916"/>
                  </a:cubicBezTo>
                  <a:cubicBezTo>
                    <a:pt x="9687" y="9920"/>
                    <a:pt x="9681" y="9920"/>
                    <a:pt x="9676" y="9920"/>
                  </a:cubicBezTo>
                  <a:cubicBezTo>
                    <a:pt x="9672" y="9920"/>
                    <a:pt x="9669" y="9920"/>
                    <a:pt x="9666" y="9920"/>
                  </a:cubicBezTo>
                  <a:cubicBezTo>
                    <a:pt x="9661" y="9920"/>
                    <a:pt x="9655" y="9921"/>
                    <a:pt x="9646" y="9924"/>
                  </a:cubicBezTo>
                  <a:cubicBezTo>
                    <a:pt x="9623" y="9934"/>
                    <a:pt x="9626" y="9939"/>
                    <a:pt x="9603" y="9948"/>
                  </a:cubicBezTo>
                  <a:cubicBezTo>
                    <a:pt x="9580" y="9958"/>
                    <a:pt x="9594" y="9985"/>
                    <a:pt x="9571" y="9995"/>
                  </a:cubicBezTo>
                  <a:cubicBezTo>
                    <a:pt x="9568" y="9996"/>
                    <a:pt x="9565" y="9997"/>
                    <a:pt x="9563" y="9997"/>
                  </a:cubicBezTo>
                  <a:cubicBezTo>
                    <a:pt x="9547" y="9997"/>
                    <a:pt x="9535" y="9978"/>
                    <a:pt x="9519" y="9978"/>
                  </a:cubicBezTo>
                  <a:cubicBezTo>
                    <a:pt x="9517" y="9978"/>
                    <a:pt x="9514" y="9979"/>
                    <a:pt x="9511" y="9980"/>
                  </a:cubicBezTo>
                  <a:cubicBezTo>
                    <a:pt x="9488" y="9990"/>
                    <a:pt x="9501" y="10020"/>
                    <a:pt x="9480" y="10030"/>
                  </a:cubicBezTo>
                  <a:cubicBezTo>
                    <a:pt x="9476" y="10032"/>
                    <a:pt x="9472" y="10033"/>
                    <a:pt x="9469" y="10033"/>
                  </a:cubicBezTo>
                  <a:cubicBezTo>
                    <a:pt x="9457" y="10033"/>
                    <a:pt x="9448" y="10024"/>
                    <a:pt x="9436" y="10024"/>
                  </a:cubicBezTo>
                  <a:cubicBezTo>
                    <a:pt x="9432" y="10024"/>
                    <a:pt x="9429" y="10025"/>
                    <a:pt x="9425" y="10026"/>
                  </a:cubicBezTo>
                  <a:cubicBezTo>
                    <a:pt x="9404" y="10036"/>
                    <a:pt x="9401" y="10030"/>
                    <a:pt x="9378" y="10041"/>
                  </a:cubicBezTo>
                  <a:cubicBezTo>
                    <a:pt x="9355" y="10052"/>
                    <a:pt x="9361" y="10059"/>
                    <a:pt x="9338" y="10070"/>
                  </a:cubicBezTo>
                  <a:cubicBezTo>
                    <a:pt x="9317" y="10080"/>
                    <a:pt x="9322" y="10093"/>
                    <a:pt x="9300" y="10102"/>
                  </a:cubicBezTo>
                  <a:cubicBezTo>
                    <a:pt x="9278" y="10112"/>
                    <a:pt x="9284" y="10124"/>
                    <a:pt x="9260" y="10134"/>
                  </a:cubicBezTo>
                  <a:cubicBezTo>
                    <a:pt x="9238" y="10145"/>
                    <a:pt x="9238" y="10144"/>
                    <a:pt x="9216" y="10155"/>
                  </a:cubicBezTo>
                  <a:cubicBezTo>
                    <a:pt x="9213" y="10156"/>
                    <a:pt x="9210" y="10157"/>
                    <a:pt x="9207" y="10157"/>
                  </a:cubicBezTo>
                  <a:cubicBezTo>
                    <a:pt x="9194" y="10157"/>
                    <a:pt x="9184" y="10146"/>
                    <a:pt x="9171" y="10146"/>
                  </a:cubicBezTo>
                  <a:cubicBezTo>
                    <a:pt x="9168" y="10146"/>
                    <a:pt x="9164" y="10146"/>
                    <a:pt x="9160" y="10148"/>
                  </a:cubicBezTo>
                  <a:cubicBezTo>
                    <a:pt x="9139" y="10157"/>
                    <a:pt x="9148" y="10178"/>
                    <a:pt x="9125" y="10189"/>
                  </a:cubicBezTo>
                  <a:cubicBezTo>
                    <a:pt x="9118" y="10192"/>
                    <a:pt x="9113" y="10193"/>
                    <a:pt x="9108" y="10193"/>
                  </a:cubicBezTo>
                  <a:cubicBezTo>
                    <a:pt x="9103" y="10193"/>
                    <a:pt x="9099" y="10192"/>
                    <a:pt x="9093" y="10192"/>
                  </a:cubicBezTo>
                  <a:cubicBezTo>
                    <a:pt x="9088" y="10192"/>
                    <a:pt x="9082" y="10193"/>
                    <a:pt x="9075" y="10197"/>
                  </a:cubicBezTo>
                  <a:cubicBezTo>
                    <a:pt x="9053" y="10205"/>
                    <a:pt x="9057" y="10218"/>
                    <a:pt x="9035" y="10226"/>
                  </a:cubicBezTo>
                  <a:cubicBezTo>
                    <a:pt x="9014" y="10236"/>
                    <a:pt x="9008" y="10229"/>
                    <a:pt x="8987" y="10237"/>
                  </a:cubicBezTo>
                  <a:cubicBezTo>
                    <a:pt x="8966" y="10247"/>
                    <a:pt x="8966" y="10247"/>
                    <a:pt x="8943" y="10258"/>
                  </a:cubicBezTo>
                  <a:cubicBezTo>
                    <a:pt x="8922" y="10267"/>
                    <a:pt x="8923" y="10273"/>
                    <a:pt x="8900" y="10282"/>
                  </a:cubicBezTo>
                  <a:cubicBezTo>
                    <a:pt x="8879" y="10291"/>
                    <a:pt x="8884" y="10305"/>
                    <a:pt x="8862" y="10314"/>
                  </a:cubicBezTo>
                  <a:cubicBezTo>
                    <a:pt x="8859" y="10315"/>
                    <a:pt x="8856" y="10316"/>
                    <a:pt x="8853" y="10316"/>
                  </a:cubicBezTo>
                  <a:cubicBezTo>
                    <a:pt x="8839" y="10316"/>
                    <a:pt x="8828" y="10303"/>
                    <a:pt x="8814" y="10303"/>
                  </a:cubicBezTo>
                  <a:cubicBezTo>
                    <a:pt x="8811" y="10303"/>
                    <a:pt x="8807" y="10304"/>
                    <a:pt x="8804" y="10306"/>
                  </a:cubicBezTo>
                  <a:cubicBezTo>
                    <a:pt x="8781" y="10316"/>
                    <a:pt x="8780" y="10312"/>
                    <a:pt x="8759" y="10322"/>
                  </a:cubicBezTo>
                  <a:cubicBezTo>
                    <a:pt x="8737" y="10331"/>
                    <a:pt x="8743" y="10344"/>
                    <a:pt x="8719" y="10354"/>
                  </a:cubicBezTo>
                  <a:cubicBezTo>
                    <a:pt x="8713" y="10357"/>
                    <a:pt x="8708" y="10357"/>
                    <a:pt x="8704" y="10357"/>
                  </a:cubicBezTo>
                  <a:cubicBezTo>
                    <a:pt x="8697" y="10357"/>
                    <a:pt x="8691" y="10355"/>
                    <a:pt x="8684" y="10355"/>
                  </a:cubicBezTo>
                  <a:cubicBezTo>
                    <a:pt x="8680" y="10355"/>
                    <a:pt x="8675" y="10356"/>
                    <a:pt x="8669" y="10359"/>
                  </a:cubicBezTo>
                  <a:cubicBezTo>
                    <a:pt x="8647" y="10370"/>
                    <a:pt x="8648" y="10374"/>
                    <a:pt x="8627" y="10384"/>
                  </a:cubicBezTo>
                  <a:cubicBezTo>
                    <a:pt x="8606" y="10393"/>
                    <a:pt x="8610" y="10402"/>
                    <a:pt x="8587" y="10413"/>
                  </a:cubicBezTo>
                  <a:cubicBezTo>
                    <a:pt x="8566" y="10423"/>
                    <a:pt x="8568" y="10432"/>
                    <a:pt x="8547" y="10441"/>
                  </a:cubicBezTo>
                  <a:cubicBezTo>
                    <a:pt x="8543" y="10443"/>
                    <a:pt x="8539" y="10443"/>
                    <a:pt x="8535" y="10443"/>
                  </a:cubicBezTo>
                  <a:cubicBezTo>
                    <a:pt x="8525" y="10443"/>
                    <a:pt x="8516" y="10437"/>
                    <a:pt x="8505" y="10437"/>
                  </a:cubicBezTo>
                  <a:cubicBezTo>
                    <a:pt x="8502" y="10437"/>
                    <a:pt x="8498" y="10437"/>
                    <a:pt x="8493" y="10440"/>
                  </a:cubicBezTo>
                  <a:cubicBezTo>
                    <a:pt x="8471" y="10449"/>
                    <a:pt x="8486" y="10481"/>
                    <a:pt x="8464" y="10491"/>
                  </a:cubicBezTo>
                  <a:cubicBezTo>
                    <a:pt x="8441" y="10500"/>
                    <a:pt x="8441" y="10500"/>
                    <a:pt x="8419" y="10509"/>
                  </a:cubicBezTo>
                  <a:cubicBezTo>
                    <a:pt x="8415" y="10511"/>
                    <a:pt x="8411" y="10512"/>
                    <a:pt x="8408" y="10512"/>
                  </a:cubicBezTo>
                  <a:cubicBezTo>
                    <a:pt x="8396" y="10512"/>
                    <a:pt x="8388" y="10505"/>
                    <a:pt x="8376" y="10505"/>
                  </a:cubicBezTo>
                  <a:cubicBezTo>
                    <a:pt x="8373" y="10505"/>
                    <a:pt x="8369" y="10505"/>
                    <a:pt x="8365" y="10507"/>
                  </a:cubicBezTo>
                  <a:cubicBezTo>
                    <a:pt x="8342" y="10516"/>
                    <a:pt x="8347" y="10526"/>
                    <a:pt x="8325" y="10536"/>
                  </a:cubicBezTo>
                  <a:cubicBezTo>
                    <a:pt x="8301" y="10546"/>
                    <a:pt x="8301" y="10546"/>
                    <a:pt x="8280" y="10555"/>
                  </a:cubicBezTo>
                  <a:cubicBezTo>
                    <a:pt x="8257" y="10564"/>
                    <a:pt x="8266" y="10582"/>
                    <a:pt x="8242" y="10591"/>
                  </a:cubicBezTo>
                  <a:cubicBezTo>
                    <a:pt x="8239" y="10592"/>
                    <a:pt x="8235" y="10593"/>
                    <a:pt x="8232" y="10593"/>
                  </a:cubicBezTo>
                  <a:cubicBezTo>
                    <a:pt x="8220" y="10593"/>
                    <a:pt x="8210" y="10583"/>
                    <a:pt x="8198" y="10583"/>
                  </a:cubicBezTo>
                  <a:cubicBezTo>
                    <a:pt x="8194" y="10583"/>
                    <a:pt x="8191" y="10583"/>
                    <a:pt x="8187" y="10585"/>
                  </a:cubicBezTo>
                  <a:cubicBezTo>
                    <a:pt x="8164" y="10595"/>
                    <a:pt x="8164" y="10595"/>
                    <a:pt x="8143" y="10606"/>
                  </a:cubicBezTo>
                  <a:cubicBezTo>
                    <a:pt x="8119" y="10615"/>
                    <a:pt x="8127" y="10630"/>
                    <a:pt x="8105" y="10639"/>
                  </a:cubicBezTo>
                  <a:cubicBezTo>
                    <a:pt x="8082" y="10649"/>
                    <a:pt x="8084" y="10652"/>
                    <a:pt x="8063" y="10662"/>
                  </a:cubicBezTo>
                  <a:cubicBezTo>
                    <a:pt x="8039" y="10671"/>
                    <a:pt x="8042" y="10675"/>
                    <a:pt x="8020" y="10686"/>
                  </a:cubicBezTo>
                  <a:cubicBezTo>
                    <a:pt x="8016" y="10688"/>
                    <a:pt x="8012" y="10688"/>
                    <a:pt x="8009" y="10688"/>
                  </a:cubicBezTo>
                  <a:cubicBezTo>
                    <a:pt x="7996" y="10688"/>
                    <a:pt x="7986" y="10678"/>
                    <a:pt x="7974" y="10678"/>
                  </a:cubicBezTo>
                  <a:cubicBezTo>
                    <a:pt x="7971" y="10678"/>
                    <a:pt x="7968" y="10679"/>
                    <a:pt x="7964" y="10681"/>
                  </a:cubicBezTo>
                  <a:cubicBezTo>
                    <a:pt x="7942" y="10690"/>
                    <a:pt x="7943" y="10692"/>
                    <a:pt x="7920" y="10702"/>
                  </a:cubicBezTo>
                  <a:cubicBezTo>
                    <a:pt x="7898" y="10712"/>
                    <a:pt x="7910" y="10741"/>
                    <a:pt x="7888" y="10750"/>
                  </a:cubicBezTo>
                  <a:cubicBezTo>
                    <a:pt x="7865" y="10760"/>
                    <a:pt x="7864" y="10755"/>
                    <a:pt x="7841" y="10765"/>
                  </a:cubicBezTo>
                  <a:cubicBezTo>
                    <a:pt x="7818" y="10775"/>
                    <a:pt x="7818" y="10775"/>
                    <a:pt x="7797" y="10786"/>
                  </a:cubicBezTo>
                  <a:cubicBezTo>
                    <a:pt x="7774" y="10794"/>
                    <a:pt x="7771" y="10788"/>
                    <a:pt x="7749" y="10797"/>
                  </a:cubicBezTo>
                  <a:cubicBezTo>
                    <a:pt x="7744" y="10799"/>
                    <a:pt x="7740" y="10800"/>
                    <a:pt x="7736" y="10800"/>
                  </a:cubicBezTo>
                  <a:cubicBezTo>
                    <a:pt x="7726" y="10800"/>
                    <a:pt x="7717" y="10794"/>
                    <a:pt x="7707" y="10794"/>
                  </a:cubicBezTo>
                  <a:cubicBezTo>
                    <a:pt x="7703" y="10794"/>
                    <a:pt x="7699" y="10794"/>
                    <a:pt x="7695" y="10796"/>
                  </a:cubicBezTo>
                  <a:cubicBezTo>
                    <a:pt x="7673" y="10805"/>
                    <a:pt x="7675" y="10812"/>
                    <a:pt x="7653" y="10821"/>
                  </a:cubicBezTo>
                  <a:cubicBezTo>
                    <a:pt x="7631" y="10831"/>
                    <a:pt x="7630" y="10828"/>
                    <a:pt x="7608" y="10839"/>
                  </a:cubicBezTo>
                  <a:cubicBezTo>
                    <a:pt x="7586" y="10848"/>
                    <a:pt x="7592" y="10862"/>
                    <a:pt x="7570" y="10871"/>
                  </a:cubicBezTo>
                  <a:cubicBezTo>
                    <a:pt x="7546" y="10880"/>
                    <a:pt x="7544" y="10875"/>
                    <a:pt x="7523" y="10885"/>
                  </a:cubicBezTo>
                  <a:cubicBezTo>
                    <a:pt x="7500" y="10895"/>
                    <a:pt x="7500" y="10896"/>
                    <a:pt x="7479" y="10906"/>
                  </a:cubicBezTo>
                  <a:cubicBezTo>
                    <a:pt x="7455" y="10915"/>
                    <a:pt x="7453" y="10909"/>
                    <a:pt x="7431" y="10917"/>
                  </a:cubicBezTo>
                  <a:cubicBezTo>
                    <a:pt x="7407" y="10927"/>
                    <a:pt x="7422" y="10960"/>
                    <a:pt x="7401" y="10970"/>
                  </a:cubicBezTo>
                  <a:cubicBezTo>
                    <a:pt x="7395" y="10972"/>
                    <a:pt x="7391" y="10973"/>
                    <a:pt x="7387" y="10973"/>
                  </a:cubicBezTo>
                  <a:cubicBezTo>
                    <a:pt x="7378" y="10973"/>
                    <a:pt x="7371" y="10969"/>
                    <a:pt x="7363" y="10969"/>
                  </a:cubicBezTo>
                  <a:cubicBezTo>
                    <a:pt x="7358" y="10969"/>
                    <a:pt x="7354" y="10970"/>
                    <a:pt x="7348" y="10973"/>
                  </a:cubicBezTo>
                  <a:cubicBezTo>
                    <a:pt x="7326" y="10982"/>
                    <a:pt x="7325" y="10978"/>
                    <a:pt x="7302" y="10987"/>
                  </a:cubicBezTo>
                  <a:cubicBezTo>
                    <a:pt x="7278" y="10997"/>
                    <a:pt x="7287" y="11013"/>
                    <a:pt x="7265" y="11022"/>
                  </a:cubicBezTo>
                  <a:cubicBezTo>
                    <a:pt x="7241" y="11032"/>
                    <a:pt x="7241" y="11032"/>
                    <a:pt x="7220" y="11043"/>
                  </a:cubicBezTo>
                  <a:cubicBezTo>
                    <a:pt x="7212" y="11046"/>
                    <a:pt x="7206" y="11046"/>
                    <a:pt x="7201" y="11046"/>
                  </a:cubicBezTo>
                  <a:cubicBezTo>
                    <a:pt x="7197" y="11046"/>
                    <a:pt x="7193" y="11046"/>
                    <a:pt x="7189" y="11046"/>
                  </a:cubicBezTo>
                  <a:cubicBezTo>
                    <a:pt x="7184" y="11046"/>
                    <a:pt x="7178" y="11047"/>
                    <a:pt x="7170" y="11050"/>
                  </a:cubicBezTo>
                  <a:cubicBezTo>
                    <a:pt x="7148" y="11060"/>
                    <a:pt x="7157" y="11081"/>
                    <a:pt x="7136" y="11091"/>
                  </a:cubicBezTo>
                  <a:cubicBezTo>
                    <a:pt x="7133" y="11092"/>
                    <a:pt x="7130" y="11093"/>
                    <a:pt x="7127" y="11093"/>
                  </a:cubicBezTo>
                  <a:cubicBezTo>
                    <a:pt x="7112" y="11093"/>
                    <a:pt x="7102" y="11079"/>
                    <a:pt x="7088" y="11079"/>
                  </a:cubicBezTo>
                  <a:cubicBezTo>
                    <a:pt x="7085" y="11079"/>
                    <a:pt x="7082" y="11080"/>
                    <a:pt x="7078" y="11081"/>
                  </a:cubicBezTo>
                  <a:cubicBezTo>
                    <a:pt x="7056" y="11091"/>
                    <a:pt x="7067" y="11116"/>
                    <a:pt x="7045" y="11125"/>
                  </a:cubicBezTo>
                  <a:cubicBezTo>
                    <a:pt x="7021" y="11135"/>
                    <a:pt x="7019" y="11128"/>
                    <a:pt x="6998" y="11139"/>
                  </a:cubicBezTo>
                  <a:cubicBezTo>
                    <a:pt x="6975" y="11148"/>
                    <a:pt x="6977" y="11153"/>
                    <a:pt x="6956" y="11164"/>
                  </a:cubicBezTo>
                  <a:cubicBezTo>
                    <a:pt x="6934" y="11173"/>
                    <a:pt x="6938" y="11180"/>
                    <a:pt x="6914" y="11191"/>
                  </a:cubicBezTo>
                  <a:cubicBezTo>
                    <a:pt x="6910" y="11192"/>
                    <a:pt x="6906" y="11193"/>
                    <a:pt x="6903" y="11193"/>
                  </a:cubicBezTo>
                  <a:cubicBezTo>
                    <a:pt x="6892" y="11193"/>
                    <a:pt x="6883" y="11186"/>
                    <a:pt x="6873" y="11186"/>
                  </a:cubicBezTo>
                  <a:cubicBezTo>
                    <a:pt x="6869" y="11186"/>
                    <a:pt x="6865" y="11187"/>
                    <a:pt x="6861" y="11189"/>
                  </a:cubicBezTo>
                  <a:cubicBezTo>
                    <a:pt x="6838" y="11199"/>
                    <a:pt x="6844" y="11210"/>
                    <a:pt x="6821" y="11219"/>
                  </a:cubicBezTo>
                  <a:cubicBezTo>
                    <a:pt x="6816" y="11221"/>
                    <a:pt x="6812" y="11222"/>
                    <a:pt x="6808" y="11222"/>
                  </a:cubicBezTo>
                  <a:cubicBezTo>
                    <a:pt x="6799" y="11222"/>
                    <a:pt x="6792" y="11218"/>
                    <a:pt x="6783" y="11218"/>
                  </a:cubicBezTo>
                  <a:cubicBezTo>
                    <a:pt x="6779" y="11218"/>
                    <a:pt x="6774" y="11219"/>
                    <a:pt x="6769" y="11222"/>
                  </a:cubicBezTo>
                  <a:cubicBezTo>
                    <a:pt x="6746" y="11231"/>
                    <a:pt x="6745" y="11228"/>
                    <a:pt x="6724" y="11239"/>
                  </a:cubicBezTo>
                  <a:cubicBezTo>
                    <a:pt x="6702" y="11249"/>
                    <a:pt x="6708" y="11262"/>
                    <a:pt x="6684" y="11273"/>
                  </a:cubicBezTo>
                  <a:cubicBezTo>
                    <a:pt x="6662" y="11282"/>
                    <a:pt x="6665" y="11286"/>
                    <a:pt x="6641" y="11297"/>
                  </a:cubicBezTo>
                  <a:cubicBezTo>
                    <a:pt x="6619" y="11306"/>
                    <a:pt x="6614" y="11297"/>
                    <a:pt x="6593" y="11307"/>
                  </a:cubicBezTo>
                  <a:cubicBezTo>
                    <a:pt x="6570" y="11317"/>
                    <a:pt x="6582" y="11344"/>
                    <a:pt x="6561" y="11353"/>
                  </a:cubicBezTo>
                  <a:cubicBezTo>
                    <a:pt x="6558" y="11354"/>
                    <a:pt x="6556" y="11355"/>
                    <a:pt x="6553" y="11355"/>
                  </a:cubicBezTo>
                  <a:cubicBezTo>
                    <a:pt x="6537" y="11355"/>
                    <a:pt x="6525" y="11336"/>
                    <a:pt x="6509" y="11336"/>
                  </a:cubicBezTo>
                  <a:cubicBezTo>
                    <a:pt x="6506" y="11336"/>
                    <a:pt x="6504" y="11336"/>
                    <a:pt x="6501" y="11337"/>
                  </a:cubicBezTo>
                  <a:cubicBezTo>
                    <a:pt x="6478" y="11346"/>
                    <a:pt x="6490" y="11372"/>
                    <a:pt x="6468" y="11381"/>
                  </a:cubicBezTo>
                  <a:cubicBezTo>
                    <a:pt x="6463" y="11383"/>
                    <a:pt x="6459" y="11384"/>
                    <a:pt x="6455" y="11384"/>
                  </a:cubicBezTo>
                  <a:cubicBezTo>
                    <a:pt x="6445" y="11384"/>
                    <a:pt x="6437" y="11378"/>
                    <a:pt x="6427" y="11378"/>
                  </a:cubicBezTo>
                  <a:cubicBezTo>
                    <a:pt x="6423" y="11378"/>
                    <a:pt x="6419" y="11379"/>
                    <a:pt x="6414" y="11381"/>
                  </a:cubicBezTo>
                  <a:cubicBezTo>
                    <a:pt x="6392" y="11391"/>
                    <a:pt x="6398" y="11405"/>
                    <a:pt x="6377" y="11414"/>
                  </a:cubicBezTo>
                  <a:cubicBezTo>
                    <a:pt x="6354" y="11424"/>
                    <a:pt x="6354" y="11423"/>
                    <a:pt x="6331" y="11432"/>
                  </a:cubicBezTo>
                  <a:cubicBezTo>
                    <a:pt x="6308" y="11441"/>
                    <a:pt x="6313" y="11453"/>
                    <a:pt x="6292" y="11463"/>
                  </a:cubicBezTo>
                  <a:cubicBezTo>
                    <a:pt x="6269" y="11472"/>
                    <a:pt x="6274" y="11480"/>
                    <a:pt x="6250" y="11490"/>
                  </a:cubicBezTo>
                  <a:cubicBezTo>
                    <a:pt x="6247" y="11492"/>
                    <a:pt x="6243" y="11493"/>
                    <a:pt x="6240" y="11493"/>
                  </a:cubicBezTo>
                  <a:cubicBezTo>
                    <a:pt x="6227" y="11493"/>
                    <a:pt x="6217" y="11481"/>
                    <a:pt x="6204" y="11481"/>
                  </a:cubicBezTo>
                  <a:cubicBezTo>
                    <a:pt x="6201" y="11481"/>
                    <a:pt x="6198" y="11481"/>
                    <a:pt x="6195" y="11483"/>
                  </a:cubicBezTo>
                  <a:cubicBezTo>
                    <a:pt x="6172" y="11493"/>
                    <a:pt x="6183" y="11515"/>
                    <a:pt x="6159" y="11525"/>
                  </a:cubicBezTo>
                  <a:cubicBezTo>
                    <a:pt x="6155" y="11526"/>
                    <a:pt x="6151" y="11527"/>
                    <a:pt x="6147" y="11527"/>
                  </a:cubicBezTo>
                  <a:cubicBezTo>
                    <a:pt x="6137" y="11527"/>
                    <a:pt x="6130" y="11522"/>
                    <a:pt x="6120" y="11522"/>
                  </a:cubicBezTo>
                  <a:cubicBezTo>
                    <a:pt x="6116" y="11522"/>
                    <a:pt x="6111" y="11523"/>
                    <a:pt x="6106" y="11526"/>
                  </a:cubicBezTo>
                  <a:cubicBezTo>
                    <a:pt x="6096" y="11530"/>
                    <a:pt x="6090" y="11530"/>
                    <a:pt x="6085" y="11530"/>
                  </a:cubicBezTo>
                  <a:cubicBezTo>
                    <a:pt x="6083" y="11530"/>
                    <a:pt x="6080" y="11530"/>
                    <a:pt x="6078" y="11530"/>
                  </a:cubicBezTo>
                  <a:cubicBezTo>
                    <a:pt x="6072" y="11530"/>
                    <a:pt x="6066" y="11531"/>
                    <a:pt x="6056" y="11535"/>
                  </a:cubicBezTo>
                  <a:cubicBezTo>
                    <a:pt x="6034" y="11544"/>
                    <a:pt x="6039" y="11555"/>
                    <a:pt x="6017" y="11564"/>
                  </a:cubicBezTo>
                  <a:cubicBezTo>
                    <a:pt x="5993" y="11574"/>
                    <a:pt x="5995" y="11576"/>
                    <a:pt x="5974" y="11586"/>
                  </a:cubicBezTo>
                  <a:cubicBezTo>
                    <a:pt x="5950" y="11595"/>
                    <a:pt x="5947" y="11587"/>
                    <a:pt x="5926" y="11596"/>
                  </a:cubicBezTo>
                  <a:cubicBezTo>
                    <a:pt x="5902" y="11606"/>
                    <a:pt x="5906" y="11614"/>
                    <a:pt x="5884" y="11623"/>
                  </a:cubicBezTo>
                  <a:cubicBezTo>
                    <a:pt x="5861" y="11633"/>
                    <a:pt x="5862" y="11637"/>
                    <a:pt x="5841" y="11646"/>
                  </a:cubicBezTo>
                  <a:cubicBezTo>
                    <a:pt x="5819" y="11655"/>
                    <a:pt x="5815" y="11648"/>
                    <a:pt x="5793" y="11659"/>
                  </a:cubicBezTo>
                  <a:cubicBezTo>
                    <a:pt x="5770" y="11667"/>
                    <a:pt x="5770" y="11666"/>
                    <a:pt x="5747" y="11676"/>
                  </a:cubicBezTo>
                  <a:cubicBezTo>
                    <a:pt x="5724" y="11685"/>
                    <a:pt x="5723" y="11682"/>
                    <a:pt x="5702" y="11692"/>
                  </a:cubicBezTo>
                  <a:cubicBezTo>
                    <a:pt x="5679" y="11701"/>
                    <a:pt x="5685" y="11713"/>
                    <a:pt x="5661" y="11723"/>
                  </a:cubicBezTo>
                  <a:cubicBezTo>
                    <a:pt x="5639" y="11731"/>
                    <a:pt x="5648" y="11753"/>
                    <a:pt x="5627" y="11762"/>
                  </a:cubicBezTo>
                  <a:cubicBezTo>
                    <a:pt x="5604" y="11772"/>
                    <a:pt x="5604" y="11771"/>
                    <a:pt x="5581" y="11782"/>
                  </a:cubicBezTo>
                  <a:cubicBezTo>
                    <a:pt x="5577" y="11783"/>
                    <a:pt x="5574" y="11784"/>
                    <a:pt x="5571" y="11784"/>
                  </a:cubicBezTo>
                  <a:cubicBezTo>
                    <a:pt x="5558" y="11784"/>
                    <a:pt x="5549" y="11775"/>
                    <a:pt x="5537" y="11775"/>
                  </a:cubicBezTo>
                  <a:cubicBezTo>
                    <a:pt x="5534" y="11775"/>
                    <a:pt x="5530" y="11775"/>
                    <a:pt x="5526" y="11777"/>
                  </a:cubicBezTo>
                  <a:cubicBezTo>
                    <a:pt x="5504" y="11787"/>
                    <a:pt x="5505" y="11790"/>
                    <a:pt x="5483" y="11800"/>
                  </a:cubicBezTo>
                  <a:cubicBezTo>
                    <a:pt x="5461" y="11810"/>
                    <a:pt x="5471" y="11831"/>
                    <a:pt x="5449" y="11842"/>
                  </a:cubicBezTo>
                  <a:cubicBezTo>
                    <a:pt x="5444" y="11844"/>
                    <a:pt x="5440" y="11845"/>
                    <a:pt x="5436" y="11845"/>
                  </a:cubicBezTo>
                  <a:cubicBezTo>
                    <a:pt x="5425" y="11845"/>
                    <a:pt x="5418" y="11839"/>
                    <a:pt x="5408" y="11839"/>
                  </a:cubicBezTo>
                  <a:cubicBezTo>
                    <a:pt x="5404" y="11839"/>
                    <a:pt x="5400" y="11840"/>
                    <a:pt x="5395" y="11842"/>
                  </a:cubicBezTo>
                  <a:cubicBezTo>
                    <a:pt x="5372" y="11851"/>
                    <a:pt x="5377" y="11863"/>
                    <a:pt x="5356" y="11874"/>
                  </a:cubicBezTo>
                  <a:cubicBezTo>
                    <a:pt x="5333" y="11884"/>
                    <a:pt x="5331" y="11878"/>
                    <a:pt x="5310" y="11887"/>
                  </a:cubicBezTo>
                  <a:cubicBezTo>
                    <a:pt x="5286" y="11896"/>
                    <a:pt x="5295" y="11914"/>
                    <a:pt x="5272" y="11923"/>
                  </a:cubicBezTo>
                  <a:lnTo>
                    <a:pt x="5226" y="11942"/>
                  </a:lnTo>
                  <a:cubicBezTo>
                    <a:pt x="5220" y="11945"/>
                    <a:pt x="5215" y="11945"/>
                    <a:pt x="5211" y="11945"/>
                  </a:cubicBezTo>
                  <a:cubicBezTo>
                    <a:pt x="5204" y="11945"/>
                    <a:pt x="5199" y="11944"/>
                    <a:pt x="5192" y="11944"/>
                  </a:cubicBezTo>
                  <a:cubicBezTo>
                    <a:pt x="5188" y="11944"/>
                    <a:pt x="5182" y="11944"/>
                    <a:pt x="5176" y="11948"/>
                  </a:cubicBezTo>
                  <a:cubicBezTo>
                    <a:pt x="5154" y="11959"/>
                    <a:pt x="5152" y="11956"/>
                    <a:pt x="5130" y="11966"/>
                  </a:cubicBezTo>
                  <a:cubicBezTo>
                    <a:pt x="5107" y="11976"/>
                    <a:pt x="5106" y="11972"/>
                    <a:pt x="5085" y="11982"/>
                  </a:cubicBezTo>
                  <a:cubicBezTo>
                    <a:pt x="5061" y="11992"/>
                    <a:pt x="5072" y="12015"/>
                    <a:pt x="5051" y="12026"/>
                  </a:cubicBezTo>
                  <a:cubicBezTo>
                    <a:pt x="5028" y="12036"/>
                    <a:pt x="5029" y="12039"/>
                    <a:pt x="5007" y="12047"/>
                  </a:cubicBezTo>
                  <a:cubicBezTo>
                    <a:pt x="5001" y="12050"/>
                    <a:pt x="4996" y="12051"/>
                    <a:pt x="4991" y="12051"/>
                  </a:cubicBezTo>
                  <a:cubicBezTo>
                    <a:pt x="4984" y="12051"/>
                    <a:pt x="4979" y="12049"/>
                    <a:pt x="4972" y="12049"/>
                  </a:cubicBezTo>
                  <a:cubicBezTo>
                    <a:pt x="4968" y="12049"/>
                    <a:pt x="4963" y="12050"/>
                    <a:pt x="4956" y="12053"/>
                  </a:cubicBezTo>
                  <a:cubicBezTo>
                    <a:pt x="4933" y="12062"/>
                    <a:pt x="4940" y="12077"/>
                    <a:pt x="4917" y="12087"/>
                  </a:cubicBezTo>
                  <a:cubicBezTo>
                    <a:pt x="4914" y="12088"/>
                    <a:pt x="4911" y="12089"/>
                    <a:pt x="4909" y="12089"/>
                  </a:cubicBezTo>
                  <a:cubicBezTo>
                    <a:pt x="4894" y="12089"/>
                    <a:pt x="4883" y="12072"/>
                    <a:pt x="4867" y="12072"/>
                  </a:cubicBezTo>
                  <a:cubicBezTo>
                    <a:pt x="4864" y="12072"/>
                    <a:pt x="4861" y="12073"/>
                    <a:pt x="4858" y="12074"/>
                  </a:cubicBezTo>
                  <a:cubicBezTo>
                    <a:pt x="4835" y="12084"/>
                    <a:pt x="4838" y="12089"/>
                    <a:pt x="4815" y="12099"/>
                  </a:cubicBezTo>
                  <a:cubicBezTo>
                    <a:pt x="4792" y="12108"/>
                    <a:pt x="4791" y="12105"/>
                    <a:pt x="4770" y="12116"/>
                  </a:cubicBezTo>
                  <a:cubicBezTo>
                    <a:pt x="4747" y="12126"/>
                    <a:pt x="4745" y="12121"/>
                    <a:pt x="4723" y="12132"/>
                  </a:cubicBezTo>
                  <a:cubicBezTo>
                    <a:pt x="4700" y="12142"/>
                    <a:pt x="4715" y="12175"/>
                    <a:pt x="4694" y="12185"/>
                  </a:cubicBezTo>
                  <a:cubicBezTo>
                    <a:pt x="4687" y="12187"/>
                    <a:pt x="4682" y="12188"/>
                    <a:pt x="4677" y="12188"/>
                  </a:cubicBezTo>
                  <a:cubicBezTo>
                    <a:pt x="4671" y="12188"/>
                    <a:pt x="4666" y="12187"/>
                    <a:pt x="4660" y="12187"/>
                  </a:cubicBezTo>
                  <a:cubicBezTo>
                    <a:pt x="4655" y="12187"/>
                    <a:pt x="4649" y="12188"/>
                    <a:pt x="4642" y="12191"/>
                  </a:cubicBezTo>
                  <a:cubicBezTo>
                    <a:pt x="4620" y="12201"/>
                    <a:pt x="4625" y="12211"/>
                    <a:pt x="4603" y="12222"/>
                  </a:cubicBezTo>
                  <a:cubicBezTo>
                    <a:pt x="4596" y="12225"/>
                    <a:pt x="4591" y="12226"/>
                    <a:pt x="4586" y="12226"/>
                  </a:cubicBezTo>
                  <a:cubicBezTo>
                    <a:pt x="4580" y="12226"/>
                    <a:pt x="4575" y="12224"/>
                    <a:pt x="4569" y="12224"/>
                  </a:cubicBezTo>
                  <a:cubicBezTo>
                    <a:pt x="4564" y="12224"/>
                    <a:pt x="4558" y="12225"/>
                    <a:pt x="4551" y="12228"/>
                  </a:cubicBezTo>
                  <a:cubicBezTo>
                    <a:pt x="4529" y="12238"/>
                    <a:pt x="4535" y="12253"/>
                    <a:pt x="4513" y="12262"/>
                  </a:cubicBezTo>
                  <a:cubicBezTo>
                    <a:pt x="4506" y="12265"/>
                    <a:pt x="4500" y="12265"/>
                    <a:pt x="4495" y="12265"/>
                  </a:cubicBezTo>
                  <a:cubicBezTo>
                    <a:pt x="4490" y="12265"/>
                    <a:pt x="4486" y="12265"/>
                    <a:pt x="4481" y="12265"/>
                  </a:cubicBezTo>
                  <a:cubicBezTo>
                    <a:pt x="4475" y="12265"/>
                    <a:pt x="4469" y="12265"/>
                    <a:pt x="4461" y="12269"/>
                  </a:cubicBezTo>
                  <a:cubicBezTo>
                    <a:pt x="4439" y="12278"/>
                    <a:pt x="4436" y="12271"/>
                    <a:pt x="4413" y="12281"/>
                  </a:cubicBezTo>
                  <a:cubicBezTo>
                    <a:pt x="4391" y="12291"/>
                    <a:pt x="4401" y="12313"/>
                    <a:pt x="4379" y="12324"/>
                  </a:cubicBezTo>
                  <a:cubicBezTo>
                    <a:pt x="4375" y="12325"/>
                    <a:pt x="4371" y="12326"/>
                    <a:pt x="4368" y="12326"/>
                  </a:cubicBezTo>
                  <a:cubicBezTo>
                    <a:pt x="4356" y="12326"/>
                    <a:pt x="4348" y="12318"/>
                    <a:pt x="4336" y="12318"/>
                  </a:cubicBezTo>
                  <a:cubicBezTo>
                    <a:pt x="4333" y="12318"/>
                    <a:pt x="4329" y="12318"/>
                    <a:pt x="4324" y="12321"/>
                  </a:cubicBezTo>
                  <a:cubicBezTo>
                    <a:pt x="4301" y="12330"/>
                    <a:pt x="4305" y="12339"/>
                    <a:pt x="4283" y="12347"/>
                  </a:cubicBezTo>
                  <a:cubicBezTo>
                    <a:pt x="4260" y="12357"/>
                    <a:pt x="4265" y="12371"/>
                    <a:pt x="4244" y="12379"/>
                  </a:cubicBezTo>
                  <a:cubicBezTo>
                    <a:pt x="4236" y="12383"/>
                    <a:pt x="4230" y="12384"/>
                    <a:pt x="4225" y="12384"/>
                  </a:cubicBezTo>
                  <a:cubicBezTo>
                    <a:pt x="4220" y="12384"/>
                    <a:pt x="4216" y="12383"/>
                    <a:pt x="4211" y="12383"/>
                  </a:cubicBezTo>
                  <a:cubicBezTo>
                    <a:pt x="4206" y="12383"/>
                    <a:pt x="4200" y="12384"/>
                    <a:pt x="4193" y="12387"/>
                  </a:cubicBezTo>
                  <a:cubicBezTo>
                    <a:pt x="4170" y="12396"/>
                    <a:pt x="4171" y="12398"/>
                    <a:pt x="4149" y="12408"/>
                  </a:cubicBezTo>
                  <a:cubicBezTo>
                    <a:pt x="4126" y="12417"/>
                    <a:pt x="4129" y="12427"/>
                    <a:pt x="4108" y="12437"/>
                  </a:cubicBezTo>
                  <a:cubicBezTo>
                    <a:pt x="4085" y="12447"/>
                    <a:pt x="4082" y="12438"/>
                    <a:pt x="4060" y="12449"/>
                  </a:cubicBezTo>
                  <a:cubicBezTo>
                    <a:pt x="4037" y="12459"/>
                    <a:pt x="4043" y="12471"/>
                    <a:pt x="4021" y="12481"/>
                  </a:cubicBezTo>
                  <a:cubicBezTo>
                    <a:pt x="4013" y="12485"/>
                    <a:pt x="4007" y="12485"/>
                    <a:pt x="4002" y="12485"/>
                  </a:cubicBezTo>
                  <a:cubicBezTo>
                    <a:pt x="3998" y="12485"/>
                    <a:pt x="3995" y="12485"/>
                    <a:pt x="3991" y="12485"/>
                  </a:cubicBezTo>
                  <a:cubicBezTo>
                    <a:pt x="3986" y="12485"/>
                    <a:pt x="3980" y="12486"/>
                    <a:pt x="3972" y="12490"/>
                  </a:cubicBezTo>
                  <a:cubicBezTo>
                    <a:pt x="3949" y="12499"/>
                    <a:pt x="3949" y="12497"/>
                    <a:pt x="3926" y="12508"/>
                  </a:cubicBezTo>
                  <a:cubicBezTo>
                    <a:pt x="3903" y="12518"/>
                    <a:pt x="3912" y="12534"/>
                    <a:pt x="3888" y="12544"/>
                  </a:cubicBezTo>
                  <a:cubicBezTo>
                    <a:pt x="3866" y="12554"/>
                    <a:pt x="3866" y="12553"/>
                    <a:pt x="3843" y="12562"/>
                  </a:cubicBezTo>
                  <a:cubicBezTo>
                    <a:pt x="3820" y="12571"/>
                    <a:pt x="3823" y="12577"/>
                    <a:pt x="3801" y="12586"/>
                  </a:cubicBezTo>
                  <a:cubicBezTo>
                    <a:pt x="3778" y="12596"/>
                    <a:pt x="3776" y="12592"/>
                    <a:pt x="3753" y="12602"/>
                  </a:cubicBezTo>
                  <a:cubicBezTo>
                    <a:pt x="3748" y="12605"/>
                    <a:pt x="3743" y="12605"/>
                    <a:pt x="3739" y="12605"/>
                  </a:cubicBezTo>
                  <a:cubicBezTo>
                    <a:pt x="3730" y="12605"/>
                    <a:pt x="3724" y="12602"/>
                    <a:pt x="3715" y="12602"/>
                  </a:cubicBezTo>
                  <a:cubicBezTo>
                    <a:pt x="3711" y="12602"/>
                    <a:pt x="3706" y="12602"/>
                    <a:pt x="3701" y="12604"/>
                  </a:cubicBezTo>
                  <a:cubicBezTo>
                    <a:pt x="3678" y="12614"/>
                    <a:pt x="3683" y="12623"/>
                    <a:pt x="3659" y="12631"/>
                  </a:cubicBezTo>
                  <a:cubicBezTo>
                    <a:pt x="3650" y="12635"/>
                    <a:pt x="3644" y="12636"/>
                    <a:pt x="3638" y="12636"/>
                  </a:cubicBezTo>
                  <a:cubicBezTo>
                    <a:pt x="3636" y="12636"/>
                    <a:pt x="3634" y="12636"/>
                    <a:pt x="3632" y="12636"/>
                  </a:cubicBezTo>
                  <a:cubicBezTo>
                    <a:pt x="3626" y="12636"/>
                    <a:pt x="3620" y="12636"/>
                    <a:pt x="3610" y="12641"/>
                  </a:cubicBezTo>
                  <a:cubicBezTo>
                    <a:pt x="3587" y="12650"/>
                    <a:pt x="3596" y="12668"/>
                    <a:pt x="3572" y="12678"/>
                  </a:cubicBezTo>
                  <a:cubicBezTo>
                    <a:pt x="3568" y="12680"/>
                    <a:pt x="3564" y="12681"/>
                    <a:pt x="3560" y="12681"/>
                  </a:cubicBezTo>
                  <a:cubicBezTo>
                    <a:pt x="3550" y="12681"/>
                    <a:pt x="3542" y="12675"/>
                    <a:pt x="3532" y="12675"/>
                  </a:cubicBezTo>
                  <a:cubicBezTo>
                    <a:pt x="3528" y="12675"/>
                    <a:pt x="3524" y="12676"/>
                    <a:pt x="3519" y="12678"/>
                  </a:cubicBezTo>
                  <a:cubicBezTo>
                    <a:pt x="3496" y="12688"/>
                    <a:pt x="3507" y="12710"/>
                    <a:pt x="3485" y="12721"/>
                  </a:cubicBezTo>
                  <a:cubicBezTo>
                    <a:pt x="3462" y="12731"/>
                    <a:pt x="3465" y="12738"/>
                    <a:pt x="3443" y="12748"/>
                  </a:cubicBezTo>
                  <a:cubicBezTo>
                    <a:pt x="3420" y="12758"/>
                    <a:pt x="3421" y="12760"/>
                    <a:pt x="3399" y="12769"/>
                  </a:cubicBezTo>
                  <a:cubicBezTo>
                    <a:pt x="3376" y="12779"/>
                    <a:pt x="3374" y="12776"/>
                    <a:pt x="3353" y="12786"/>
                  </a:cubicBezTo>
                  <a:cubicBezTo>
                    <a:pt x="3348" y="12789"/>
                    <a:pt x="3343" y="12790"/>
                    <a:pt x="3339" y="12790"/>
                  </a:cubicBezTo>
                  <a:cubicBezTo>
                    <a:pt x="3330" y="12790"/>
                    <a:pt x="3323" y="12786"/>
                    <a:pt x="3314" y="12786"/>
                  </a:cubicBezTo>
                  <a:cubicBezTo>
                    <a:pt x="3310" y="12786"/>
                    <a:pt x="3305" y="12786"/>
                    <a:pt x="3300" y="12789"/>
                  </a:cubicBezTo>
                  <a:cubicBezTo>
                    <a:pt x="3279" y="12797"/>
                    <a:pt x="3284" y="12812"/>
                    <a:pt x="3263" y="12823"/>
                  </a:cubicBezTo>
                  <a:cubicBezTo>
                    <a:pt x="3240" y="12833"/>
                    <a:pt x="3241" y="12835"/>
                    <a:pt x="3220" y="12845"/>
                  </a:cubicBezTo>
                  <a:cubicBezTo>
                    <a:pt x="3197" y="12855"/>
                    <a:pt x="3193" y="12848"/>
                    <a:pt x="3172" y="12856"/>
                  </a:cubicBezTo>
                  <a:cubicBezTo>
                    <a:pt x="3149" y="12866"/>
                    <a:pt x="3157" y="12880"/>
                    <a:pt x="3133" y="12888"/>
                  </a:cubicBezTo>
                  <a:cubicBezTo>
                    <a:pt x="3128" y="12891"/>
                    <a:pt x="3123" y="12891"/>
                    <a:pt x="3119" y="12891"/>
                  </a:cubicBezTo>
                  <a:cubicBezTo>
                    <a:pt x="3110" y="12891"/>
                    <a:pt x="3103" y="12887"/>
                    <a:pt x="3094" y="12887"/>
                  </a:cubicBezTo>
                  <a:cubicBezTo>
                    <a:pt x="3090" y="12887"/>
                    <a:pt x="3086" y="12888"/>
                    <a:pt x="3081" y="12890"/>
                  </a:cubicBezTo>
                  <a:cubicBezTo>
                    <a:pt x="3058" y="12899"/>
                    <a:pt x="3064" y="12910"/>
                    <a:pt x="3041" y="12920"/>
                  </a:cubicBezTo>
                  <a:cubicBezTo>
                    <a:pt x="3019" y="12930"/>
                    <a:pt x="3021" y="12935"/>
                    <a:pt x="2998" y="12946"/>
                  </a:cubicBezTo>
                  <a:cubicBezTo>
                    <a:pt x="2994" y="12948"/>
                    <a:pt x="2989" y="12949"/>
                    <a:pt x="2986" y="12949"/>
                  </a:cubicBezTo>
                  <a:cubicBezTo>
                    <a:pt x="2975" y="12949"/>
                    <a:pt x="2968" y="12943"/>
                    <a:pt x="2957" y="12943"/>
                  </a:cubicBezTo>
                  <a:cubicBezTo>
                    <a:pt x="2954" y="12943"/>
                    <a:pt x="2949" y="12944"/>
                    <a:pt x="2945" y="12946"/>
                  </a:cubicBezTo>
                  <a:cubicBezTo>
                    <a:pt x="2922" y="12956"/>
                    <a:pt x="2933" y="12979"/>
                    <a:pt x="2912" y="12990"/>
                  </a:cubicBezTo>
                  <a:cubicBezTo>
                    <a:pt x="2908" y="12991"/>
                    <a:pt x="2905" y="12992"/>
                    <a:pt x="2903" y="12992"/>
                  </a:cubicBezTo>
                  <a:cubicBezTo>
                    <a:pt x="2888" y="12992"/>
                    <a:pt x="2877" y="12977"/>
                    <a:pt x="2862" y="12977"/>
                  </a:cubicBezTo>
                  <a:cubicBezTo>
                    <a:pt x="2859" y="12977"/>
                    <a:pt x="2856" y="12978"/>
                    <a:pt x="2853" y="12979"/>
                  </a:cubicBezTo>
                  <a:cubicBezTo>
                    <a:pt x="2829" y="12989"/>
                    <a:pt x="2834" y="13000"/>
                    <a:pt x="2812" y="13010"/>
                  </a:cubicBezTo>
                  <a:cubicBezTo>
                    <a:pt x="2789" y="13020"/>
                    <a:pt x="2788" y="13016"/>
                    <a:pt x="2765" y="13026"/>
                  </a:cubicBezTo>
                  <a:cubicBezTo>
                    <a:pt x="2742" y="13036"/>
                    <a:pt x="2742" y="13036"/>
                    <a:pt x="2721" y="13047"/>
                  </a:cubicBezTo>
                  <a:lnTo>
                    <a:pt x="2676" y="13065"/>
                  </a:lnTo>
                  <a:cubicBezTo>
                    <a:pt x="2652" y="13075"/>
                    <a:pt x="2661" y="13091"/>
                    <a:pt x="2638" y="13100"/>
                  </a:cubicBezTo>
                  <a:cubicBezTo>
                    <a:pt x="2615" y="13110"/>
                    <a:pt x="2622" y="13123"/>
                    <a:pt x="2599" y="13132"/>
                  </a:cubicBezTo>
                  <a:cubicBezTo>
                    <a:pt x="2576" y="13142"/>
                    <a:pt x="2575" y="13139"/>
                    <a:pt x="2554" y="13149"/>
                  </a:cubicBezTo>
                  <a:cubicBezTo>
                    <a:pt x="2543" y="13153"/>
                    <a:pt x="2536" y="13153"/>
                    <a:pt x="2529" y="13153"/>
                  </a:cubicBezTo>
                  <a:cubicBezTo>
                    <a:pt x="2522" y="13153"/>
                    <a:pt x="2516" y="13153"/>
                    <a:pt x="2504" y="13158"/>
                  </a:cubicBezTo>
                  <a:cubicBezTo>
                    <a:pt x="2481" y="13167"/>
                    <a:pt x="2479" y="13161"/>
                    <a:pt x="2457" y="13172"/>
                  </a:cubicBezTo>
                  <a:cubicBezTo>
                    <a:pt x="2435" y="13182"/>
                    <a:pt x="2436" y="13183"/>
                    <a:pt x="2413" y="13194"/>
                  </a:cubicBezTo>
                  <a:cubicBezTo>
                    <a:pt x="2390" y="13203"/>
                    <a:pt x="2397" y="13218"/>
                    <a:pt x="2376" y="13229"/>
                  </a:cubicBezTo>
                  <a:cubicBezTo>
                    <a:pt x="2367" y="13232"/>
                    <a:pt x="2361" y="13233"/>
                    <a:pt x="2356" y="13233"/>
                  </a:cubicBezTo>
                  <a:cubicBezTo>
                    <a:pt x="2351" y="13233"/>
                    <a:pt x="2348" y="13233"/>
                    <a:pt x="2343" y="13233"/>
                  </a:cubicBezTo>
                  <a:cubicBezTo>
                    <a:pt x="2338" y="13233"/>
                    <a:pt x="2333" y="13233"/>
                    <a:pt x="2326" y="13236"/>
                  </a:cubicBezTo>
                  <a:cubicBezTo>
                    <a:pt x="2303" y="13246"/>
                    <a:pt x="2306" y="13251"/>
                    <a:pt x="2283" y="13262"/>
                  </a:cubicBezTo>
                  <a:cubicBezTo>
                    <a:pt x="2279" y="13264"/>
                    <a:pt x="2276" y="13264"/>
                    <a:pt x="2273" y="13264"/>
                  </a:cubicBezTo>
                  <a:cubicBezTo>
                    <a:pt x="2260" y="13264"/>
                    <a:pt x="2251" y="13254"/>
                    <a:pt x="2238" y="13254"/>
                  </a:cubicBezTo>
                  <a:cubicBezTo>
                    <a:pt x="2235" y="13254"/>
                    <a:pt x="2231" y="13255"/>
                    <a:pt x="2227" y="13257"/>
                  </a:cubicBezTo>
                  <a:cubicBezTo>
                    <a:pt x="2205" y="13266"/>
                    <a:pt x="2208" y="13274"/>
                    <a:pt x="2185" y="13285"/>
                  </a:cubicBezTo>
                  <a:cubicBezTo>
                    <a:pt x="2163" y="13294"/>
                    <a:pt x="2169" y="13309"/>
                    <a:pt x="2148" y="13320"/>
                  </a:cubicBezTo>
                  <a:cubicBezTo>
                    <a:pt x="2125" y="13330"/>
                    <a:pt x="2127" y="13333"/>
                    <a:pt x="2105" y="13343"/>
                  </a:cubicBezTo>
                  <a:cubicBezTo>
                    <a:pt x="2082" y="13353"/>
                    <a:pt x="2084" y="13356"/>
                    <a:pt x="2062" y="13367"/>
                  </a:cubicBezTo>
                  <a:cubicBezTo>
                    <a:pt x="2040" y="13376"/>
                    <a:pt x="2042" y="13383"/>
                    <a:pt x="2020" y="13392"/>
                  </a:cubicBezTo>
                  <a:cubicBezTo>
                    <a:pt x="2017" y="13393"/>
                    <a:pt x="2015" y="13393"/>
                    <a:pt x="2012" y="13393"/>
                  </a:cubicBezTo>
                  <a:cubicBezTo>
                    <a:pt x="1997" y="13393"/>
                    <a:pt x="1984" y="13376"/>
                    <a:pt x="1969" y="13376"/>
                  </a:cubicBezTo>
                  <a:cubicBezTo>
                    <a:pt x="1966" y="13376"/>
                    <a:pt x="1963" y="13377"/>
                    <a:pt x="1960" y="13378"/>
                  </a:cubicBezTo>
                  <a:cubicBezTo>
                    <a:pt x="1938" y="13386"/>
                    <a:pt x="1949" y="13410"/>
                    <a:pt x="1926" y="13418"/>
                  </a:cubicBezTo>
                  <a:cubicBezTo>
                    <a:pt x="1920" y="13421"/>
                    <a:pt x="1915" y="13422"/>
                    <a:pt x="1911" y="13422"/>
                  </a:cubicBezTo>
                  <a:cubicBezTo>
                    <a:pt x="1903" y="13422"/>
                    <a:pt x="1897" y="13419"/>
                    <a:pt x="1889" y="13419"/>
                  </a:cubicBezTo>
                  <a:cubicBezTo>
                    <a:pt x="1885" y="13419"/>
                    <a:pt x="1880" y="13420"/>
                    <a:pt x="1874" y="13423"/>
                  </a:cubicBezTo>
                  <a:cubicBezTo>
                    <a:pt x="1851" y="13432"/>
                    <a:pt x="1863" y="13460"/>
                    <a:pt x="1841" y="13470"/>
                  </a:cubicBezTo>
                  <a:cubicBezTo>
                    <a:pt x="1838" y="13471"/>
                    <a:pt x="1835" y="13472"/>
                    <a:pt x="1832" y="13472"/>
                  </a:cubicBezTo>
                  <a:cubicBezTo>
                    <a:pt x="1817" y="13472"/>
                    <a:pt x="1806" y="13457"/>
                    <a:pt x="1791" y="13457"/>
                  </a:cubicBezTo>
                  <a:cubicBezTo>
                    <a:pt x="1789" y="13457"/>
                    <a:pt x="1786" y="13458"/>
                    <a:pt x="1783" y="13459"/>
                  </a:cubicBezTo>
                  <a:cubicBezTo>
                    <a:pt x="1760" y="13469"/>
                    <a:pt x="1760" y="13467"/>
                    <a:pt x="1736" y="13477"/>
                  </a:cubicBezTo>
                  <a:cubicBezTo>
                    <a:pt x="1714" y="13487"/>
                    <a:pt x="1729" y="13518"/>
                    <a:pt x="1706" y="13529"/>
                  </a:cubicBezTo>
                  <a:cubicBezTo>
                    <a:pt x="1697" y="13533"/>
                    <a:pt x="1691" y="13533"/>
                    <a:pt x="1685" y="13533"/>
                  </a:cubicBezTo>
                  <a:cubicBezTo>
                    <a:pt x="1683" y="13533"/>
                    <a:pt x="1681" y="13533"/>
                    <a:pt x="1679" y="13533"/>
                  </a:cubicBezTo>
                  <a:cubicBezTo>
                    <a:pt x="1673" y="13533"/>
                    <a:pt x="1666" y="13534"/>
                    <a:pt x="1656" y="13538"/>
                  </a:cubicBezTo>
                  <a:cubicBezTo>
                    <a:pt x="1634" y="13547"/>
                    <a:pt x="1638" y="13556"/>
                    <a:pt x="1615" y="13566"/>
                  </a:cubicBezTo>
                  <a:cubicBezTo>
                    <a:pt x="1592" y="13576"/>
                    <a:pt x="1594" y="13578"/>
                    <a:pt x="1570" y="13589"/>
                  </a:cubicBezTo>
                  <a:cubicBezTo>
                    <a:pt x="1567" y="13590"/>
                    <a:pt x="1564" y="13591"/>
                    <a:pt x="1561" y="13591"/>
                  </a:cubicBezTo>
                  <a:cubicBezTo>
                    <a:pt x="1547" y="13591"/>
                    <a:pt x="1536" y="13576"/>
                    <a:pt x="1521" y="13576"/>
                  </a:cubicBezTo>
                  <a:cubicBezTo>
                    <a:pt x="1518" y="13576"/>
                    <a:pt x="1515" y="13577"/>
                    <a:pt x="1512" y="13578"/>
                  </a:cubicBezTo>
                  <a:cubicBezTo>
                    <a:pt x="1489" y="13589"/>
                    <a:pt x="1504" y="13620"/>
                    <a:pt x="1482" y="13629"/>
                  </a:cubicBezTo>
                  <a:cubicBezTo>
                    <a:pt x="1477" y="13631"/>
                    <a:pt x="1473" y="13632"/>
                    <a:pt x="1470" y="13632"/>
                  </a:cubicBezTo>
                  <a:cubicBezTo>
                    <a:pt x="1459" y="13632"/>
                    <a:pt x="1451" y="13626"/>
                    <a:pt x="1441" y="13626"/>
                  </a:cubicBezTo>
                  <a:cubicBezTo>
                    <a:pt x="1438" y="13626"/>
                    <a:pt x="1433" y="13627"/>
                    <a:pt x="1428" y="13629"/>
                  </a:cubicBezTo>
                  <a:cubicBezTo>
                    <a:pt x="1404" y="13638"/>
                    <a:pt x="1414" y="13658"/>
                    <a:pt x="1392" y="13669"/>
                  </a:cubicBezTo>
                  <a:cubicBezTo>
                    <a:pt x="1369" y="13679"/>
                    <a:pt x="1371" y="13684"/>
                    <a:pt x="1349" y="13695"/>
                  </a:cubicBezTo>
                  <a:cubicBezTo>
                    <a:pt x="1345" y="13696"/>
                    <a:pt x="1342" y="13697"/>
                    <a:pt x="1339" y="13697"/>
                  </a:cubicBezTo>
                  <a:cubicBezTo>
                    <a:pt x="1325" y="13697"/>
                    <a:pt x="1315" y="13684"/>
                    <a:pt x="1301" y="13684"/>
                  </a:cubicBezTo>
                  <a:cubicBezTo>
                    <a:pt x="1298" y="13684"/>
                    <a:pt x="1294" y="13685"/>
                    <a:pt x="1291" y="13686"/>
                  </a:cubicBezTo>
                  <a:cubicBezTo>
                    <a:pt x="1268" y="13697"/>
                    <a:pt x="1278" y="13715"/>
                    <a:pt x="1254" y="13726"/>
                  </a:cubicBezTo>
                  <a:cubicBezTo>
                    <a:pt x="1249" y="13728"/>
                    <a:pt x="1244" y="13729"/>
                    <a:pt x="1240" y="13729"/>
                  </a:cubicBezTo>
                  <a:cubicBezTo>
                    <a:pt x="1232" y="13729"/>
                    <a:pt x="1225" y="13725"/>
                    <a:pt x="1216" y="13725"/>
                  </a:cubicBezTo>
                  <a:cubicBezTo>
                    <a:pt x="1212" y="13725"/>
                    <a:pt x="1208" y="13726"/>
                    <a:pt x="1203" y="13728"/>
                  </a:cubicBezTo>
                  <a:cubicBezTo>
                    <a:pt x="1179" y="13738"/>
                    <a:pt x="1184" y="13747"/>
                    <a:pt x="1161" y="13756"/>
                  </a:cubicBezTo>
                  <a:cubicBezTo>
                    <a:pt x="1154" y="13759"/>
                    <a:pt x="1149" y="13760"/>
                    <a:pt x="1144" y="13760"/>
                  </a:cubicBezTo>
                  <a:cubicBezTo>
                    <a:pt x="1138" y="13760"/>
                    <a:pt x="1132" y="13758"/>
                    <a:pt x="1125" y="13758"/>
                  </a:cubicBezTo>
                  <a:cubicBezTo>
                    <a:pt x="1121" y="13758"/>
                    <a:pt x="1116" y="13759"/>
                    <a:pt x="1110" y="13761"/>
                  </a:cubicBezTo>
                  <a:cubicBezTo>
                    <a:pt x="1087" y="13771"/>
                    <a:pt x="1099" y="13797"/>
                    <a:pt x="1077" y="13807"/>
                  </a:cubicBezTo>
                  <a:cubicBezTo>
                    <a:pt x="1072" y="13809"/>
                    <a:pt x="1067" y="13810"/>
                    <a:pt x="1063" y="13810"/>
                  </a:cubicBezTo>
                  <a:cubicBezTo>
                    <a:pt x="1054" y="13810"/>
                    <a:pt x="1046" y="13805"/>
                    <a:pt x="1037" y="13805"/>
                  </a:cubicBezTo>
                  <a:cubicBezTo>
                    <a:pt x="1033" y="13805"/>
                    <a:pt x="1029" y="13806"/>
                    <a:pt x="1024" y="13808"/>
                  </a:cubicBezTo>
                  <a:cubicBezTo>
                    <a:pt x="1002" y="13818"/>
                    <a:pt x="1000" y="13809"/>
                    <a:pt x="976" y="13820"/>
                  </a:cubicBezTo>
                  <a:cubicBezTo>
                    <a:pt x="953" y="13831"/>
                    <a:pt x="953" y="13830"/>
                    <a:pt x="931" y="13840"/>
                  </a:cubicBezTo>
                  <a:cubicBezTo>
                    <a:pt x="909" y="13851"/>
                    <a:pt x="909" y="13849"/>
                    <a:pt x="885" y="13860"/>
                  </a:cubicBezTo>
                  <a:cubicBezTo>
                    <a:pt x="862" y="13870"/>
                    <a:pt x="879" y="13904"/>
                    <a:pt x="856" y="13914"/>
                  </a:cubicBezTo>
                  <a:cubicBezTo>
                    <a:pt x="850" y="13917"/>
                    <a:pt x="845" y="13918"/>
                    <a:pt x="840" y="13918"/>
                  </a:cubicBezTo>
                  <a:cubicBezTo>
                    <a:pt x="832" y="13918"/>
                    <a:pt x="826" y="13915"/>
                    <a:pt x="818" y="13915"/>
                  </a:cubicBezTo>
                  <a:cubicBezTo>
                    <a:pt x="814" y="13915"/>
                    <a:pt x="809" y="13916"/>
                    <a:pt x="804" y="13919"/>
                  </a:cubicBezTo>
                  <a:cubicBezTo>
                    <a:pt x="781" y="13929"/>
                    <a:pt x="780" y="13926"/>
                    <a:pt x="759" y="13936"/>
                  </a:cubicBezTo>
                  <a:cubicBezTo>
                    <a:pt x="735" y="13947"/>
                    <a:pt x="742" y="13962"/>
                    <a:pt x="721" y="13970"/>
                  </a:cubicBezTo>
                  <a:cubicBezTo>
                    <a:pt x="697" y="13980"/>
                    <a:pt x="701" y="13985"/>
                    <a:pt x="678" y="13995"/>
                  </a:cubicBezTo>
                  <a:cubicBezTo>
                    <a:pt x="675" y="13996"/>
                    <a:pt x="672" y="13997"/>
                    <a:pt x="669" y="13997"/>
                  </a:cubicBezTo>
                  <a:cubicBezTo>
                    <a:pt x="653" y="13997"/>
                    <a:pt x="640" y="13977"/>
                    <a:pt x="624" y="13977"/>
                  </a:cubicBezTo>
                  <a:cubicBezTo>
                    <a:pt x="621" y="13977"/>
                    <a:pt x="619" y="13978"/>
                    <a:pt x="616" y="13979"/>
                  </a:cubicBezTo>
                  <a:cubicBezTo>
                    <a:pt x="594" y="13989"/>
                    <a:pt x="595" y="13992"/>
                    <a:pt x="573" y="14002"/>
                  </a:cubicBezTo>
                  <a:cubicBezTo>
                    <a:pt x="551" y="14013"/>
                    <a:pt x="552" y="14016"/>
                    <a:pt x="529" y="14027"/>
                  </a:cubicBezTo>
                  <a:cubicBezTo>
                    <a:pt x="507" y="14038"/>
                    <a:pt x="518" y="14061"/>
                    <a:pt x="494" y="14071"/>
                  </a:cubicBezTo>
                  <a:cubicBezTo>
                    <a:pt x="478" y="14077"/>
                    <a:pt x="466" y="14088"/>
                    <a:pt x="451" y="14095"/>
                  </a:cubicBezTo>
                  <a:cubicBezTo>
                    <a:pt x="437" y="14102"/>
                    <a:pt x="423" y="14109"/>
                    <a:pt x="408" y="14117"/>
                  </a:cubicBezTo>
                  <a:cubicBezTo>
                    <a:pt x="394" y="14124"/>
                    <a:pt x="380" y="14131"/>
                    <a:pt x="368" y="14140"/>
                  </a:cubicBezTo>
                  <a:cubicBezTo>
                    <a:pt x="354" y="14150"/>
                    <a:pt x="330" y="14144"/>
                    <a:pt x="316" y="14152"/>
                  </a:cubicBezTo>
                  <a:cubicBezTo>
                    <a:pt x="303" y="14162"/>
                    <a:pt x="279" y="14160"/>
                    <a:pt x="267" y="14170"/>
                  </a:cubicBezTo>
                  <a:cubicBezTo>
                    <a:pt x="255" y="14181"/>
                    <a:pt x="266" y="14216"/>
                    <a:pt x="253" y="14229"/>
                  </a:cubicBezTo>
                  <a:cubicBezTo>
                    <a:pt x="241" y="14241"/>
                    <a:pt x="211" y="14231"/>
                    <a:pt x="198" y="14243"/>
                  </a:cubicBezTo>
                  <a:cubicBezTo>
                    <a:pt x="188" y="14256"/>
                    <a:pt x="172" y="14265"/>
                    <a:pt x="163" y="14279"/>
                  </a:cubicBezTo>
                  <a:cubicBezTo>
                    <a:pt x="151" y="14291"/>
                    <a:pt x="159" y="14317"/>
                    <a:pt x="150" y="14331"/>
                  </a:cubicBezTo>
                  <a:cubicBezTo>
                    <a:pt x="142" y="14344"/>
                    <a:pt x="112" y="14345"/>
                    <a:pt x="102" y="14359"/>
                  </a:cubicBezTo>
                  <a:cubicBezTo>
                    <a:pt x="94" y="14374"/>
                    <a:pt x="106" y="14399"/>
                    <a:pt x="98" y="14414"/>
                  </a:cubicBezTo>
                  <a:cubicBezTo>
                    <a:pt x="90" y="14429"/>
                    <a:pt x="77" y="14440"/>
                    <a:pt x="70" y="14455"/>
                  </a:cubicBezTo>
                  <a:cubicBezTo>
                    <a:pt x="63" y="14470"/>
                    <a:pt x="61" y="14487"/>
                    <a:pt x="56" y="14502"/>
                  </a:cubicBezTo>
                  <a:cubicBezTo>
                    <a:pt x="51" y="14519"/>
                    <a:pt x="63" y="14538"/>
                    <a:pt x="59" y="14554"/>
                  </a:cubicBezTo>
                  <a:cubicBezTo>
                    <a:pt x="56" y="14570"/>
                    <a:pt x="40" y="14583"/>
                    <a:pt x="37" y="14599"/>
                  </a:cubicBezTo>
                  <a:cubicBezTo>
                    <a:pt x="32" y="14615"/>
                    <a:pt x="34" y="14631"/>
                    <a:pt x="31" y="14647"/>
                  </a:cubicBezTo>
                  <a:cubicBezTo>
                    <a:pt x="29" y="14663"/>
                    <a:pt x="3" y="14676"/>
                    <a:pt x="2" y="14692"/>
                  </a:cubicBezTo>
                  <a:cubicBezTo>
                    <a:pt x="0" y="14708"/>
                    <a:pt x="22" y="14725"/>
                    <a:pt x="22" y="14743"/>
                  </a:cubicBezTo>
                  <a:cubicBezTo>
                    <a:pt x="22" y="14760"/>
                    <a:pt x="14" y="14776"/>
                    <a:pt x="15" y="14792"/>
                  </a:cubicBezTo>
                  <a:cubicBezTo>
                    <a:pt x="15" y="14808"/>
                    <a:pt x="27" y="14824"/>
                    <a:pt x="29" y="14840"/>
                  </a:cubicBezTo>
                  <a:cubicBezTo>
                    <a:pt x="30" y="14856"/>
                    <a:pt x="38" y="14870"/>
                    <a:pt x="41" y="14886"/>
                  </a:cubicBezTo>
                  <a:cubicBezTo>
                    <a:pt x="43" y="14902"/>
                    <a:pt x="26" y="14922"/>
                    <a:pt x="30" y="14938"/>
                  </a:cubicBezTo>
                  <a:cubicBezTo>
                    <a:pt x="34" y="14954"/>
                    <a:pt x="58" y="14964"/>
                    <a:pt x="63" y="14980"/>
                  </a:cubicBezTo>
                  <a:cubicBezTo>
                    <a:pt x="68" y="14996"/>
                    <a:pt x="52" y="15018"/>
                    <a:pt x="57" y="15034"/>
                  </a:cubicBezTo>
                  <a:cubicBezTo>
                    <a:pt x="62" y="15049"/>
                    <a:pt x="74" y="15062"/>
                    <a:pt x="81" y="15078"/>
                  </a:cubicBezTo>
                  <a:cubicBezTo>
                    <a:pt x="88" y="15093"/>
                    <a:pt x="94" y="15108"/>
                    <a:pt x="102" y="15122"/>
                  </a:cubicBezTo>
                  <a:cubicBezTo>
                    <a:pt x="111" y="15137"/>
                    <a:pt x="117" y="15152"/>
                    <a:pt x="126" y="15164"/>
                  </a:cubicBezTo>
                  <a:cubicBezTo>
                    <a:pt x="133" y="15178"/>
                    <a:pt x="158" y="15183"/>
                    <a:pt x="166" y="15195"/>
                  </a:cubicBezTo>
                  <a:cubicBezTo>
                    <a:pt x="176" y="15209"/>
                    <a:pt x="174" y="15231"/>
                    <a:pt x="184" y="15243"/>
                  </a:cubicBezTo>
                  <a:cubicBezTo>
                    <a:pt x="195" y="15254"/>
                    <a:pt x="188" y="15282"/>
                    <a:pt x="198" y="15295"/>
                  </a:cubicBezTo>
                  <a:cubicBezTo>
                    <a:pt x="202" y="15299"/>
                    <a:pt x="208" y="15300"/>
                    <a:pt x="216" y="15300"/>
                  </a:cubicBezTo>
                  <a:cubicBezTo>
                    <a:pt x="225" y="15300"/>
                    <a:pt x="235" y="15298"/>
                    <a:pt x="244" y="15298"/>
                  </a:cubicBezTo>
                  <a:cubicBezTo>
                    <a:pt x="251" y="15298"/>
                    <a:pt x="257" y="15299"/>
                    <a:pt x="260" y="15303"/>
                  </a:cubicBezTo>
                  <a:cubicBezTo>
                    <a:pt x="272" y="15313"/>
                    <a:pt x="265" y="15346"/>
                    <a:pt x="277" y="15357"/>
                  </a:cubicBezTo>
                  <a:cubicBezTo>
                    <a:pt x="288" y="15368"/>
                    <a:pt x="303" y="15378"/>
                    <a:pt x="316" y="15387"/>
                  </a:cubicBezTo>
                  <a:cubicBezTo>
                    <a:pt x="320" y="15390"/>
                    <a:pt x="325" y="15391"/>
                    <a:pt x="331" y="15391"/>
                  </a:cubicBezTo>
                  <a:cubicBezTo>
                    <a:pt x="340" y="15391"/>
                    <a:pt x="350" y="15389"/>
                    <a:pt x="359" y="15389"/>
                  </a:cubicBezTo>
                  <a:cubicBezTo>
                    <a:pt x="364" y="15389"/>
                    <a:pt x="369" y="15389"/>
                    <a:pt x="373" y="15391"/>
                  </a:cubicBezTo>
                  <a:cubicBezTo>
                    <a:pt x="386" y="15399"/>
                    <a:pt x="389" y="15429"/>
                    <a:pt x="404" y="15435"/>
                  </a:cubicBezTo>
                  <a:cubicBezTo>
                    <a:pt x="408" y="15437"/>
                    <a:pt x="412" y="15438"/>
                    <a:pt x="417" y="15438"/>
                  </a:cubicBezTo>
                  <a:cubicBezTo>
                    <a:pt x="426" y="15438"/>
                    <a:pt x="437" y="15436"/>
                    <a:pt x="446" y="15436"/>
                  </a:cubicBezTo>
                  <a:cubicBezTo>
                    <a:pt x="450" y="15436"/>
                    <a:pt x="454" y="15436"/>
                    <a:pt x="458" y="15438"/>
                  </a:cubicBezTo>
                  <a:cubicBezTo>
                    <a:pt x="463" y="15431"/>
                    <a:pt x="467" y="15429"/>
                    <a:pt x="470" y="15429"/>
                  </a:cubicBezTo>
                  <a:cubicBezTo>
                    <a:pt x="480" y="15429"/>
                    <a:pt x="485" y="15448"/>
                    <a:pt x="497" y="15453"/>
                  </a:cubicBezTo>
                  <a:cubicBezTo>
                    <a:pt x="520" y="15461"/>
                    <a:pt x="523" y="15456"/>
                    <a:pt x="545" y="15463"/>
                  </a:cubicBezTo>
                  <a:cubicBezTo>
                    <a:pt x="568" y="15472"/>
                    <a:pt x="567" y="15474"/>
                    <a:pt x="589" y="15484"/>
                  </a:cubicBezTo>
                  <a:cubicBezTo>
                    <a:pt x="596" y="15486"/>
                    <a:pt x="601" y="15486"/>
                    <a:pt x="605" y="15486"/>
                  </a:cubicBezTo>
                  <a:cubicBezTo>
                    <a:pt x="612" y="15486"/>
                    <a:pt x="618" y="15485"/>
                    <a:pt x="624" y="15485"/>
                  </a:cubicBezTo>
                  <a:cubicBezTo>
                    <a:pt x="629" y="15485"/>
                    <a:pt x="634" y="15485"/>
                    <a:pt x="641" y="15488"/>
                  </a:cubicBezTo>
                  <a:cubicBezTo>
                    <a:pt x="663" y="15495"/>
                    <a:pt x="659" y="15507"/>
                    <a:pt x="682" y="15517"/>
                  </a:cubicBezTo>
                  <a:cubicBezTo>
                    <a:pt x="705" y="15525"/>
                    <a:pt x="705" y="15523"/>
                    <a:pt x="727" y="15533"/>
                  </a:cubicBezTo>
                  <a:lnTo>
                    <a:pt x="774" y="15549"/>
                  </a:lnTo>
                  <a:cubicBezTo>
                    <a:pt x="796" y="15557"/>
                    <a:pt x="797" y="15555"/>
                    <a:pt x="819" y="15564"/>
                  </a:cubicBezTo>
                  <a:cubicBezTo>
                    <a:pt x="841" y="15571"/>
                    <a:pt x="838" y="15581"/>
                    <a:pt x="860" y="15591"/>
                  </a:cubicBezTo>
                  <a:cubicBezTo>
                    <a:pt x="883" y="15598"/>
                    <a:pt x="883" y="15600"/>
                    <a:pt x="905" y="15609"/>
                  </a:cubicBezTo>
                  <a:cubicBezTo>
                    <a:pt x="910" y="15611"/>
                    <a:pt x="915" y="15612"/>
                    <a:pt x="919" y="15612"/>
                  </a:cubicBezTo>
                  <a:cubicBezTo>
                    <a:pt x="929" y="15612"/>
                    <a:pt x="936" y="15606"/>
                    <a:pt x="947" y="15606"/>
                  </a:cubicBezTo>
                  <a:cubicBezTo>
                    <a:pt x="950" y="15606"/>
                    <a:pt x="954" y="15606"/>
                    <a:pt x="958" y="15608"/>
                  </a:cubicBezTo>
                  <a:cubicBezTo>
                    <a:pt x="980" y="15616"/>
                    <a:pt x="983" y="15611"/>
                    <a:pt x="1006" y="15619"/>
                  </a:cubicBezTo>
                  <a:cubicBezTo>
                    <a:pt x="1028" y="15627"/>
                    <a:pt x="1026" y="15635"/>
                    <a:pt x="1049" y="15643"/>
                  </a:cubicBezTo>
                  <a:cubicBezTo>
                    <a:pt x="1071" y="15651"/>
                    <a:pt x="1073" y="15649"/>
                    <a:pt x="1096" y="15657"/>
                  </a:cubicBezTo>
                  <a:cubicBezTo>
                    <a:pt x="1118" y="15666"/>
                    <a:pt x="1118" y="15666"/>
                    <a:pt x="1141" y="15675"/>
                  </a:cubicBezTo>
                  <a:cubicBezTo>
                    <a:pt x="1165" y="15683"/>
                    <a:pt x="1159" y="15697"/>
                    <a:pt x="1182" y="15704"/>
                  </a:cubicBezTo>
                  <a:cubicBezTo>
                    <a:pt x="1185" y="15706"/>
                    <a:pt x="1188" y="15706"/>
                    <a:pt x="1191" y="15706"/>
                  </a:cubicBezTo>
                  <a:cubicBezTo>
                    <a:pt x="1204" y="15706"/>
                    <a:pt x="1213" y="15696"/>
                    <a:pt x="1226" y="15696"/>
                  </a:cubicBezTo>
                  <a:cubicBezTo>
                    <a:pt x="1229" y="15696"/>
                    <a:pt x="1232" y="15696"/>
                    <a:pt x="1236" y="15698"/>
                  </a:cubicBezTo>
                  <a:cubicBezTo>
                    <a:pt x="1259" y="15705"/>
                    <a:pt x="1259" y="15709"/>
                    <a:pt x="1280" y="15716"/>
                  </a:cubicBezTo>
                  <a:cubicBezTo>
                    <a:pt x="1304" y="15725"/>
                    <a:pt x="1301" y="15732"/>
                    <a:pt x="1323" y="15742"/>
                  </a:cubicBezTo>
                  <a:lnTo>
                    <a:pt x="1369" y="15758"/>
                  </a:lnTo>
                  <a:cubicBezTo>
                    <a:pt x="1392" y="15766"/>
                    <a:pt x="1385" y="15784"/>
                    <a:pt x="1408" y="15791"/>
                  </a:cubicBezTo>
                  <a:cubicBezTo>
                    <a:pt x="1412" y="15793"/>
                    <a:pt x="1416" y="15793"/>
                    <a:pt x="1420" y="15793"/>
                  </a:cubicBezTo>
                  <a:cubicBezTo>
                    <a:pt x="1430" y="15793"/>
                    <a:pt x="1437" y="15789"/>
                    <a:pt x="1448" y="15789"/>
                  </a:cubicBezTo>
                  <a:cubicBezTo>
                    <a:pt x="1451" y="15789"/>
                    <a:pt x="1455" y="15789"/>
                    <a:pt x="1460" y="15791"/>
                  </a:cubicBezTo>
                  <a:cubicBezTo>
                    <a:pt x="1483" y="15800"/>
                    <a:pt x="1484" y="15796"/>
                    <a:pt x="1507" y="15805"/>
                  </a:cubicBezTo>
                  <a:cubicBezTo>
                    <a:pt x="1530" y="15812"/>
                    <a:pt x="1525" y="15823"/>
                    <a:pt x="1548" y="15832"/>
                  </a:cubicBezTo>
                  <a:cubicBezTo>
                    <a:pt x="1572" y="15839"/>
                    <a:pt x="1574" y="15833"/>
                    <a:pt x="1596" y="15842"/>
                  </a:cubicBezTo>
                  <a:cubicBezTo>
                    <a:pt x="1620" y="15852"/>
                    <a:pt x="1612" y="15869"/>
                    <a:pt x="1636" y="15879"/>
                  </a:cubicBezTo>
                  <a:cubicBezTo>
                    <a:pt x="1658" y="15886"/>
                    <a:pt x="1658" y="15885"/>
                    <a:pt x="1681" y="15895"/>
                  </a:cubicBezTo>
                  <a:cubicBezTo>
                    <a:pt x="1703" y="15902"/>
                    <a:pt x="1701" y="15909"/>
                    <a:pt x="1724" y="15918"/>
                  </a:cubicBezTo>
                  <a:cubicBezTo>
                    <a:pt x="1746" y="15927"/>
                    <a:pt x="1749" y="15922"/>
                    <a:pt x="1772" y="15929"/>
                  </a:cubicBezTo>
                  <a:cubicBezTo>
                    <a:pt x="1780" y="15932"/>
                    <a:pt x="1786" y="15933"/>
                    <a:pt x="1791" y="15933"/>
                  </a:cubicBezTo>
                  <a:cubicBezTo>
                    <a:pt x="1795" y="15933"/>
                    <a:pt x="1799" y="15933"/>
                    <a:pt x="1803" y="15933"/>
                  </a:cubicBezTo>
                  <a:cubicBezTo>
                    <a:pt x="1808" y="15933"/>
                    <a:pt x="1814" y="15933"/>
                    <a:pt x="1821" y="15936"/>
                  </a:cubicBezTo>
                  <a:cubicBezTo>
                    <a:pt x="1845" y="15944"/>
                    <a:pt x="1846" y="15941"/>
                    <a:pt x="1868" y="15951"/>
                  </a:cubicBezTo>
                  <a:cubicBezTo>
                    <a:pt x="1876" y="15953"/>
                    <a:pt x="1881" y="15954"/>
                    <a:pt x="1886" y="15954"/>
                  </a:cubicBezTo>
                  <a:cubicBezTo>
                    <a:pt x="1891" y="15954"/>
                    <a:pt x="1896" y="15953"/>
                    <a:pt x="1901" y="15953"/>
                  </a:cubicBezTo>
                  <a:cubicBezTo>
                    <a:pt x="1906" y="15953"/>
                    <a:pt x="1911" y="15954"/>
                    <a:pt x="1918" y="15956"/>
                  </a:cubicBezTo>
                  <a:cubicBezTo>
                    <a:pt x="1940" y="15965"/>
                    <a:pt x="1934" y="15982"/>
                    <a:pt x="1957" y="15989"/>
                  </a:cubicBezTo>
                  <a:cubicBezTo>
                    <a:pt x="1963" y="15991"/>
                    <a:pt x="1968" y="15992"/>
                    <a:pt x="1972" y="15992"/>
                  </a:cubicBezTo>
                  <a:cubicBezTo>
                    <a:pt x="1979" y="15992"/>
                    <a:pt x="1985" y="15990"/>
                    <a:pt x="1992" y="15990"/>
                  </a:cubicBezTo>
                  <a:cubicBezTo>
                    <a:pt x="1996" y="15990"/>
                    <a:pt x="2001" y="15991"/>
                    <a:pt x="2007" y="15993"/>
                  </a:cubicBezTo>
                  <a:cubicBezTo>
                    <a:pt x="2030" y="16002"/>
                    <a:pt x="2019" y="16031"/>
                    <a:pt x="2043" y="16041"/>
                  </a:cubicBezTo>
                  <a:cubicBezTo>
                    <a:pt x="2050" y="16044"/>
                    <a:pt x="2055" y="16044"/>
                    <a:pt x="2059" y="16044"/>
                  </a:cubicBezTo>
                  <a:cubicBezTo>
                    <a:pt x="2065" y="16044"/>
                    <a:pt x="2070" y="16043"/>
                    <a:pt x="2077" y="16043"/>
                  </a:cubicBezTo>
                  <a:cubicBezTo>
                    <a:pt x="2081" y="16043"/>
                    <a:pt x="2086" y="16044"/>
                    <a:pt x="2092" y="16046"/>
                  </a:cubicBezTo>
                  <a:cubicBezTo>
                    <a:pt x="2115" y="16053"/>
                    <a:pt x="2116" y="16052"/>
                    <a:pt x="2137" y="16061"/>
                  </a:cubicBezTo>
                  <a:cubicBezTo>
                    <a:pt x="2160" y="16068"/>
                    <a:pt x="2159" y="16074"/>
                    <a:pt x="2180" y="16083"/>
                  </a:cubicBezTo>
                  <a:cubicBezTo>
                    <a:pt x="2201" y="16093"/>
                    <a:pt x="2201" y="16095"/>
                    <a:pt x="2225" y="16105"/>
                  </a:cubicBezTo>
                  <a:cubicBezTo>
                    <a:pt x="2247" y="16114"/>
                    <a:pt x="2244" y="16120"/>
                    <a:pt x="2267" y="16128"/>
                  </a:cubicBezTo>
                  <a:cubicBezTo>
                    <a:pt x="2272" y="16131"/>
                    <a:pt x="2277" y="16131"/>
                    <a:pt x="2281" y="16131"/>
                  </a:cubicBezTo>
                  <a:cubicBezTo>
                    <a:pt x="2291" y="16131"/>
                    <a:pt x="2298" y="16126"/>
                    <a:pt x="2307" y="16126"/>
                  </a:cubicBezTo>
                  <a:cubicBezTo>
                    <a:pt x="2311" y="16126"/>
                    <a:pt x="2314" y="16127"/>
                    <a:pt x="2318" y="16128"/>
                  </a:cubicBezTo>
                  <a:cubicBezTo>
                    <a:pt x="2325" y="16131"/>
                    <a:pt x="2330" y="16132"/>
                    <a:pt x="2334" y="16132"/>
                  </a:cubicBezTo>
                  <a:cubicBezTo>
                    <a:pt x="2341" y="16132"/>
                    <a:pt x="2347" y="16130"/>
                    <a:pt x="2354" y="16130"/>
                  </a:cubicBezTo>
                  <a:cubicBezTo>
                    <a:pt x="2358" y="16130"/>
                    <a:pt x="2363" y="16131"/>
                    <a:pt x="2370" y="16133"/>
                  </a:cubicBezTo>
                  <a:cubicBezTo>
                    <a:pt x="2392" y="16141"/>
                    <a:pt x="2394" y="16136"/>
                    <a:pt x="2418" y="16143"/>
                  </a:cubicBezTo>
                  <a:cubicBezTo>
                    <a:pt x="2440" y="16152"/>
                    <a:pt x="2426" y="16186"/>
                    <a:pt x="2450" y="16195"/>
                  </a:cubicBezTo>
                  <a:cubicBezTo>
                    <a:pt x="2453" y="16196"/>
                    <a:pt x="2455" y="16196"/>
                    <a:pt x="2458" y="16196"/>
                  </a:cubicBezTo>
                  <a:cubicBezTo>
                    <a:pt x="2473" y="16196"/>
                    <a:pt x="2483" y="16181"/>
                    <a:pt x="2498" y="16181"/>
                  </a:cubicBezTo>
                  <a:cubicBezTo>
                    <a:pt x="2500" y="16181"/>
                    <a:pt x="2503" y="16181"/>
                    <a:pt x="2506" y="16182"/>
                  </a:cubicBezTo>
                  <a:cubicBezTo>
                    <a:pt x="2528" y="16191"/>
                    <a:pt x="2519" y="16214"/>
                    <a:pt x="2542" y="16224"/>
                  </a:cubicBezTo>
                  <a:cubicBezTo>
                    <a:pt x="2547" y="16225"/>
                    <a:pt x="2551" y="16226"/>
                    <a:pt x="2555" y="16226"/>
                  </a:cubicBezTo>
                  <a:cubicBezTo>
                    <a:pt x="2564" y="16226"/>
                    <a:pt x="2570" y="16223"/>
                    <a:pt x="2579" y="16223"/>
                  </a:cubicBezTo>
                  <a:cubicBezTo>
                    <a:pt x="2583" y="16223"/>
                    <a:pt x="2587" y="16223"/>
                    <a:pt x="2592" y="16225"/>
                  </a:cubicBezTo>
                  <a:cubicBezTo>
                    <a:pt x="2615" y="16233"/>
                    <a:pt x="2617" y="16230"/>
                    <a:pt x="2639" y="16239"/>
                  </a:cubicBezTo>
                  <a:cubicBezTo>
                    <a:pt x="2662" y="16246"/>
                    <a:pt x="2656" y="16266"/>
                    <a:pt x="2678" y="16273"/>
                  </a:cubicBezTo>
                  <a:cubicBezTo>
                    <a:pt x="2682" y="16274"/>
                    <a:pt x="2685" y="16275"/>
                    <a:pt x="2688" y="16275"/>
                  </a:cubicBezTo>
                  <a:cubicBezTo>
                    <a:pt x="2701" y="16275"/>
                    <a:pt x="2710" y="16264"/>
                    <a:pt x="2723" y="16264"/>
                  </a:cubicBezTo>
                  <a:cubicBezTo>
                    <a:pt x="2726" y="16264"/>
                    <a:pt x="2730" y="16265"/>
                    <a:pt x="2734" y="16267"/>
                  </a:cubicBezTo>
                  <a:cubicBezTo>
                    <a:pt x="2756" y="16274"/>
                    <a:pt x="2757" y="16272"/>
                    <a:pt x="2780" y="16279"/>
                  </a:cubicBezTo>
                  <a:cubicBezTo>
                    <a:pt x="2802" y="16288"/>
                    <a:pt x="2795" y="16308"/>
                    <a:pt x="2817" y="16317"/>
                  </a:cubicBezTo>
                  <a:cubicBezTo>
                    <a:pt x="2826" y="16320"/>
                    <a:pt x="2832" y="16321"/>
                    <a:pt x="2837" y="16321"/>
                  </a:cubicBezTo>
                  <a:cubicBezTo>
                    <a:pt x="2841" y="16321"/>
                    <a:pt x="2844" y="16321"/>
                    <a:pt x="2847" y="16321"/>
                  </a:cubicBezTo>
                  <a:cubicBezTo>
                    <a:pt x="2853" y="16321"/>
                    <a:pt x="2859" y="16321"/>
                    <a:pt x="2868" y="16324"/>
                  </a:cubicBezTo>
                  <a:cubicBezTo>
                    <a:pt x="2890" y="16332"/>
                    <a:pt x="2885" y="16346"/>
                    <a:pt x="2907" y="16353"/>
                  </a:cubicBezTo>
                  <a:cubicBezTo>
                    <a:pt x="2930" y="16362"/>
                    <a:pt x="2927" y="16374"/>
                    <a:pt x="2949" y="16383"/>
                  </a:cubicBezTo>
                  <a:cubicBezTo>
                    <a:pt x="2952" y="16384"/>
                    <a:pt x="2956" y="16385"/>
                    <a:pt x="2959" y="16385"/>
                  </a:cubicBezTo>
                  <a:cubicBezTo>
                    <a:pt x="2971" y="16385"/>
                    <a:pt x="2979" y="16377"/>
                    <a:pt x="2991" y="16377"/>
                  </a:cubicBezTo>
                  <a:cubicBezTo>
                    <a:pt x="2995" y="16377"/>
                    <a:pt x="2998" y="16377"/>
                    <a:pt x="3003" y="16379"/>
                  </a:cubicBezTo>
                  <a:cubicBezTo>
                    <a:pt x="3025" y="16387"/>
                    <a:pt x="3023" y="16392"/>
                    <a:pt x="3045" y="16402"/>
                  </a:cubicBezTo>
                  <a:cubicBezTo>
                    <a:pt x="3050" y="16403"/>
                    <a:pt x="3054" y="16404"/>
                    <a:pt x="3057" y="16404"/>
                  </a:cubicBezTo>
                  <a:cubicBezTo>
                    <a:pt x="3068" y="16404"/>
                    <a:pt x="3075" y="16398"/>
                    <a:pt x="3085" y="16398"/>
                  </a:cubicBezTo>
                  <a:cubicBezTo>
                    <a:pt x="3088" y="16398"/>
                    <a:pt x="3092" y="16399"/>
                    <a:pt x="3097" y="16400"/>
                  </a:cubicBezTo>
                  <a:cubicBezTo>
                    <a:pt x="3120" y="16408"/>
                    <a:pt x="3115" y="16423"/>
                    <a:pt x="3138" y="16432"/>
                  </a:cubicBezTo>
                  <a:cubicBezTo>
                    <a:pt x="3143" y="16434"/>
                    <a:pt x="3148" y="16434"/>
                    <a:pt x="3152" y="16434"/>
                  </a:cubicBezTo>
                  <a:cubicBezTo>
                    <a:pt x="3160" y="16434"/>
                    <a:pt x="3166" y="16432"/>
                    <a:pt x="3173" y="16432"/>
                  </a:cubicBezTo>
                  <a:cubicBezTo>
                    <a:pt x="3178" y="16432"/>
                    <a:pt x="3183" y="16433"/>
                    <a:pt x="3189" y="16435"/>
                  </a:cubicBezTo>
                  <a:cubicBezTo>
                    <a:pt x="3211" y="16443"/>
                    <a:pt x="3211" y="16442"/>
                    <a:pt x="3234" y="16451"/>
                  </a:cubicBezTo>
                  <a:cubicBezTo>
                    <a:pt x="3256" y="16459"/>
                    <a:pt x="3255" y="16465"/>
                    <a:pt x="3278" y="16472"/>
                  </a:cubicBezTo>
                  <a:cubicBezTo>
                    <a:pt x="3301" y="16481"/>
                    <a:pt x="3298" y="16487"/>
                    <a:pt x="3321" y="16496"/>
                  </a:cubicBezTo>
                  <a:cubicBezTo>
                    <a:pt x="3329" y="16498"/>
                    <a:pt x="3335" y="16499"/>
                    <a:pt x="3340" y="16499"/>
                  </a:cubicBezTo>
                  <a:cubicBezTo>
                    <a:pt x="3343" y="16499"/>
                    <a:pt x="3346" y="16499"/>
                    <a:pt x="3350" y="16499"/>
                  </a:cubicBezTo>
                  <a:cubicBezTo>
                    <a:pt x="3355" y="16499"/>
                    <a:pt x="3361" y="16499"/>
                    <a:pt x="3371" y="16503"/>
                  </a:cubicBezTo>
                  <a:cubicBezTo>
                    <a:pt x="3394" y="16512"/>
                    <a:pt x="3385" y="16534"/>
                    <a:pt x="3409" y="16542"/>
                  </a:cubicBezTo>
                  <a:cubicBezTo>
                    <a:pt x="3414" y="16544"/>
                    <a:pt x="3418" y="16545"/>
                    <a:pt x="3422" y="16545"/>
                  </a:cubicBezTo>
                  <a:cubicBezTo>
                    <a:pt x="3431" y="16545"/>
                    <a:pt x="3437" y="16541"/>
                    <a:pt x="3445" y="16541"/>
                  </a:cubicBezTo>
                  <a:cubicBezTo>
                    <a:pt x="3449" y="16541"/>
                    <a:pt x="3453" y="16542"/>
                    <a:pt x="3459" y="16544"/>
                  </a:cubicBezTo>
                  <a:cubicBezTo>
                    <a:pt x="3481" y="16552"/>
                    <a:pt x="3474" y="16574"/>
                    <a:pt x="3496" y="16583"/>
                  </a:cubicBezTo>
                  <a:cubicBezTo>
                    <a:pt x="3519" y="16590"/>
                    <a:pt x="3518" y="16595"/>
                    <a:pt x="3540" y="16604"/>
                  </a:cubicBezTo>
                  <a:cubicBezTo>
                    <a:pt x="3546" y="16606"/>
                    <a:pt x="3550" y="16606"/>
                    <a:pt x="3554" y="16606"/>
                  </a:cubicBezTo>
                  <a:cubicBezTo>
                    <a:pt x="3563" y="16606"/>
                    <a:pt x="3569" y="16603"/>
                    <a:pt x="3577" y="16603"/>
                  </a:cubicBezTo>
                  <a:cubicBezTo>
                    <a:pt x="3581" y="16603"/>
                    <a:pt x="3586" y="16604"/>
                    <a:pt x="3592" y="16606"/>
                  </a:cubicBezTo>
                  <a:cubicBezTo>
                    <a:pt x="3597" y="16608"/>
                    <a:pt x="3601" y="16609"/>
                    <a:pt x="3605" y="16609"/>
                  </a:cubicBezTo>
                  <a:cubicBezTo>
                    <a:pt x="3613" y="16609"/>
                    <a:pt x="3619" y="16605"/>
                    <a:pt x="3628" y="16605"/>
                  </a:cubicBezTo>
                  <a:cubicBezTo>
                    <a:pt x="3632" y="16605"/>
                    <a:pt x="3636" y="16606"/>
                    <a:pt x="3642" y="16608"/>
                  </a:cubicBezTo>
                  <a:cubicBezTo>
                    <a:pt x="3666" y="16616"/>
                    <a:pt x="3656" y="16643"/>
                    <a:pt x="3678" y="16651"/>
                  </a:cubicBezTo>
                  <a:cubicBezTo>
                    <a:pt x="3701" y="16659"/>
                    <a:pt x="3703" y="16658"/>
                    <a:pt x="3724" y="16665"/>
                  </a:cubicBezTo>
                  <a:cubicBezTo>
                    <a:pt x="3731" y="16668"/>
                    <a:pt x="3736" y="16668"/>
                    <a:pt x="3741" y="16668"/>
                  </a:cubicBezTo>
                  <a:cubicBezTo>
                    <a:pt x="3747" y="16668"/>
                    <a:pt x="3752" y="16667"/>
                    <a:pt x="3757" y="16667"/>
                  </a:cubicBezTo>
                  <a:cubicBezTo>
                    <a:pt x="3762" y="16667"/>
                    <a:pt x="3767" y="16668"/>
                    <a:pt x="3774" y="16670"/>
                  </a:cubicBezTo>
                  <a:cubicBezTo>
                    <a:pt x="3796" y="16679"/>
                    <a:pt x="3796" y="16680"/>
                    <a:pt x="3819" y="16689"/>
                  </a:cubicBezTo>
                  <a:cubicBezTo>
                    <a:pt x="3842" y="16696"/>
                    <a:pt x="3843" y="16692"/>
                    <a:pt x="3866" y="16700"/>
                  </a:cubicBezTo>
                  <a:cubicBezTo>
                    <a:pt x="3888" y="16708"/>
                    <a:pt x="3883" y="16722"/>
                    <a:pt x="3907" y="16729"/>
                  </a:cubicBezTo>
                  <a:cubicBezTo>
                    <a:pt x="3912" y="16731"/>
                    <a:pt x="3916" y="16732"/>
                    <a:pt x="3920" y="16732"/>
                  </a:cubicBezTo>
                  <a:cubicBezTo>
                    <a:pt x="3928" y="16732"/>
                    <a:pt x="3934" y="16729"/>
                    <a:pt x="3942" y="16729"/>
                  </a:cubicBezTo>
                  <a:cubicBezTo>
                    <a:pt x="3946" y="16729"/>
                    <a:pt x="3951" y="16730"/>
                    <a:pt x="3957" y="16733"/>
                  </a:cubicBezTo>
                  <a:cubicBezTo>
                    <a:pt x="3979" y="16740"/>
                    <a:pt x="3971" y="16766"/>
                    <a:pt x="3993" y="16774"/>
                  </a:cubicBezTo>
                  <a:cubicBezTo>
                    <a:pt x="3997" y="16775"/>
                    <a:pt x="4000" y="16776"/>
                    <a:pt x="4002" y="16776"/>
                  </a:cubicBezTo>
                  <a:cubicBezTo>
                    <a:pt x="4016" y="16776"/>
                    <a:pt x="4025" y="16765"/>
                    <a:pt x="4038" y="16765"/>
                  </a:cubicBezTo>
                  <a:cubicBezTo>
                    <a:pt x="4041" y="16765"/>
                    <a:pt x="4044" y="16766"/>
                    <a:pt x="4047" y="16767"/>
                  </a:cubicBezTo>
                  <a:cubicBezTo>
                    <a:pt x="4069" y="16775"/>
                    <a:pt x="4064" y="16790"/>
                    <a:pt x="4087" y="16798"/>
                  </a:cubicBezTo>
                  <a:cubicBezTo>
                    <a:pt x="4091" y="16800"/>
                    <a:pt x="4095" y="16800"/>
                    <a:pt x="4099" y="16800"/>
                  </a:cubicBezTo>
                  <a:cubicBezTo>
                    <a:pt x="4109" y="16800"/>
                    <a:pt x="4116" y="16795"/>
                    <a:pt x="4126" y="16795"/>
                  </a:cubicBezTo>
                  <a:cubicBezTo>
                    <a:pt x="4130" y="16795"/>
                    <a:pt x="4134" y="16796"/>
                    <a:pt x="4139" y="16798"/>
                  </a:cubicBezTo>
                  <a:cubicBezTo>
                    <a:pt x="4162" y="16806"/>
                    <a:pt x="4162" y="16804"/>
                    <a:pt x="4185" y="16813"/>
                  </a:cubicBezTo>
                  <a:cubicBezTo>
                    <a:pt x="4208" y="16820"/>
                    <a:pt x="4208" y="16822"/>
                    <a:pt x="4230" y="16830"/>
                  </a:cubicBezTo>
                  <a:cubicBezTo>
                    <a:pt x="4253" y="16839"/>
                    <a:pt x="4242" y="16865"/>
                    <a:pt x="4265" y="16874"/>
                  </a:cubicBezTo>
                  <a:cubicBezTo>
                    <a:pt x="4272" y="16876"/>
                    <a:pt x="4277" y="16877"/>
                    <a:pt x="4282" y="16877"/>
                  </a:cubicBezTo>
                  <a:cubicBezTo>
                    <a:pt x="4288" y="16877"/>
                    <a:pt x="4292" y="16876"/>
                    <a:pt x="4298" y="16876"/>
                  </a:cubicBezTo>
                  <a:cubicBezTo>
                    <a:pt x="4303" y="16876"/>
                    <a:pt x="4308" y="16877"/>
                    <a:pt x="4315" y="16879"/>
                  </a:cubicBezTo>
                  <a:cubicBezTo>
                    <a:pt x="4320" y="16881"/>
                    <a:pt x="4324" y="16882"/>
                    <a:pt x="4328" y="16882"/>
                  </a:cubicBezTo>
                  <a:cubicBezTo>
                    <a:pt x="4337" y="16882"/>
                    <a:pt x="4344" y="16877"/>
                    <a:pt x="4354" y="16877"/>
                  </a:cubicBezTo>
                  <a:cubicBezTo>
                    <a:pt x="4357" y="16877"/>
                    <a:pt x="4361" y="16878"/>
                    <a:pt x="4365" y="16879"/>
                  </a:cubicBezTo>
                  <a:cubicBezTo>
                    <a:pt x="4389" y="16888"/>
                    <a:pt x="4384" y="16899"/>
                    <a:pt x="4407" y="16908"/>
                  </a:cubicBezTo>
                  <a:cubicBezTo>
                    <a:pt x="4429" y="16917"/>
                    <a:pt x="4426" y="16925"/>
                    <a:pt x="4449" y="16933"/>
                  </a:cubicBezTo>
                  <a:cubicBezTo>
                    <a:pt x="4471" y="16941"/>
                    <a:pt x="4467" y="16953"/>
                    <a:pt x="4490" y="16962"/>
                  </a:cubicBezTo>
                  <a:cubicBezTo>
                    <a:pt x="4495" y="16963"/>
                    <a:pt x="4498" y="16964"/>
                    <a:pt x="4502" y="16964"/>
                  </a:cubicBezTo>
                  <a:cubicBezTo>
                    <a:pt x="4512" y="16964"/>
                    <a:pt x="4519" y="16959"/>
                    <a:pt x="4528" y="16959"/>
                  </a:cubicBezTo>
                  <a:cubicBezTo>
                    <a:pt x="4532" y="16959"/>
                    <a:pt x="4537" y="16960"/>
                    <a:pt x="4542" y="16962"/>
                  </a:cubicBezTo>
                  <a:cubicBezTo>
                    <a:pt x="4565" y="16969"/>
                    <a:pt x="4562" y="16975"/>
                    <a:pt x="4585" y="16984"/>
                  </a:cubicBezTo>
                  <a:cubicBezTo>
                    <a:pt x="4589" y="16986"/>
                    <a:pt x="4593" y="16986"/>
                    <a:pt x="4597" y="16986"/>
                  </a:cubicBezTo>
                  <a:cubicBezTo>
                    <a:pt x="4607" y="16986"/>
                    <a:pt x="4614" y="16982"/>
                    <a:pt x="4624" y="16982"/>
                  </a:cubicBezTo>
                  <a:cubicBezTo>
                    <a:pt x="4628" y="16982"/>
                    <a:pt x="4632" y="16982"/>
                    <a:pt x="4637" y="16984"/>
                  </a:cubicBezTo>
                  <a:cubicBezTo>
                    <a:pt x="4660" y="16992"/>
                    <a:pt x="4653" y="17010"/>
                    <a:pt x="4676" y="17017"/>
                  </a:cubicBezTo>
                  <a:cubicBezTo>
                    <a:pt x="4699" y="17026"/>
                    <a:pt x="4694" y="17039"/>
                    <a:pt x="4716" y="17047"/>
                  </a:cubicBezTo>
                  <a:cubicBezTo>
                    <a:pt x="4719" y="17048"/>
                    <a:pt x="4722" y="17049"/>
                    <a:pt x="4724" y="17049"/>
                  </a:cubicBezTo>
                  <a:cubicBezTo>
                    <a:pt x="4739" y="17049"/>
                    <a:pt x="4748" y="17035"/>
                    <a:pt x="4763" y="17035"/>
                  </a:cubicBezTo>
                  <a:cubicBezTo>
                    <a:pt x="4766" y="17035"/>
                    <a:pt x="4769" y="17035"/>
                    <a:pt x="4772" y="17037"/>
                  </a:cubicBezTo>
                  <a:cubicBezTo>
                    <a:pt x="4796" y="17044"/>
                    <a:pt x="4785" y="17074"/>
                    <a:pt x="4806" y="17083"/>
                  </a:cubicBezTo>
                  <a:cubicBezTo>
                    <a:pt x="4810" y="17085"/>
                    <a:pt x="4814" y="17085"/>
                    <a:pt x="4817" y="17085"/>
                  </a:cubicBezTo>
                  <a:cubicBezTo>
                    <a:pt x="4829" y="17085"/>
                    <a:pt x="4837" y="17076"/>
                    <a:pt x="4850" y="17076"/>
                  </a:cubicBezTo>
                  <a:cubicBezTo>
                    <a:pt x="4853" y="17076"/>
                    <a:pt x="4856" y="17076"/>
                    <a:pt x="4860" y="17077"/>
                  </a:cubicBezTo>
                  <a:cubicBezTo>
                    <a:pt x="4868" y="17081"/>
                    <a:pt x="4874" y="17081"/>
                    <a:pt x="4880" y="17081"/>
                  </a:cubicBezTo>
                  <a:cubicBezTo>
                    <a:pt x="4883" y="17081"/>
                    <a:pt x="4886" y="17081"/>
                    <a:pt x="4889" y="17081"/>
                  </a:cubicBezTo>
                  <a:cubicBezTo>
                    <a:pt x="4895" y="17081"/>
                    <a:pt x="4901" y="17082"/>
                    <a:pt x="4909" y="17085"/>
                  </a:cubicBezTo>
                  <a:cubicBezTo>
                    <a:pt x="4932" y="17092"/>
                    <a:pt x="4927" y="17102"/>
                    <a:pt x="4951" y="17110"/>
                  </a:cubicBezTo>
                  <a:cubicBezTo>
                    <a:pt x="4973" y="17118"/>
                    <a:pt x="4967" y="17135"/>
                    <a:pt x="4989" y="17145"/>
                  </a:cubicBezTo>
                  <a:cubicBezTo>
                    <a:pt x="5012" y="17152"/>
                    <a:pt x="5012" y="17151"/>
                    <a:pt x="5034" y="17161"/>
                  </a:cubicBezTo>
                  <a:cubicBezTo>
                    <a:pt x="5058" y="17168"/>
                    <a:pt x="5059" y="17163"/>
                    <a:pt x="5082" y="17173"/>
                  </a:cubicBezTo>
                  <a:cubicBezTo>
                    <a:pt x="5087" y="17175"/>
                    <a:pt x="5091" y="17176"/>
                    <a:pt x="5095" y="17176"/>
                  </a:cubicBezTo>
                  <a:cubicBezTo>
                    <a:pt x="5103" y="17176"/>
                    <a:pt x="5109" y="17173"/>
                    <a:pt x="5118" y="17173"/>
                  </a:cubicBezTo>
                  <a:cubicBezTo>
                    <a:pt x="5122" y="17173"/>
                    <a:pt x="5127" y="17173"/>
                    <a:pt x="5133" y="17176"/>
                  </a:cubicBezTo>
                  <a:cubicBezTo>
                    <a:pt x="5156" y="17183"/>
                    <a:pt x="5157" y="17181"/>
                    <a:pt x="5178" y="17190"/>
                  </a:cubicBezTo>
                  <a:cubicBezTo>
                    <a:pt x="5201" y="17198"/>
                    <a:pt x="5193" y="17220"/>
                    <a:pt x="5215" y="17230"/>
                  </a:cubicBezTo>
                  <a:cubicBezTo>
                    <a:pt x="5219" y="17231"/>
                    <a:pt x="5222" y="17231"/>
                    <a:pt x="5225" y="17231"/>
                  </a:cubicBezTo>
                  <a:cubicBezTo>
                    <a:pt x="5238" y="17231"/>
                    <a:pt x="5246" y="17223"/>
                    <a:pt x="5258" y="17223"/>
                  </a:cubicBezTo>
                  <a:cubicBezTo>
                    <a:pt x="5261" y="17223"/>
                    <a:pt x="5265" y="17224"/>
                    <a:pt x="5269" y="17225"/>
                  </a:cubicBezTo>
                  <a:cubicBezTo>
                    <a:pt x="5292" y="17233"/>
                    <a:pt x="5292" y="17235"/>
                    <a:pt x="5313" y="17243"/>
                  </a:cubicBezTo>
                  <a:cubicBezTo>
                    <a:pt x="5337" y="17252"/>
                    <a:pt x="5333" y="17260"/>
                    <a:pt x="5356" y="17268"/>
                  </a:cubicBezTo>
                  <a:cubicBezTo>
                    <a:pt x="5379" y="17276"/>
                    <a:pt x="5382" y="17270"/>
                    <a:pt x="5404" y="17279"/>
                  </a:cubicBezTo>
                  <a:cubicBezTo>
                    <a:pt x="5428" y="17286"/>
                    <a:pt x="5422" y="17299"/>
                    <a:pt x="5445" y="17308"/>
                  </a:cubicBezTo>
                  <a:cubicBezTo>
                    <a:pt x="5467" y="17316"/>
                    <a:pt x="5462" y="17332"/>
                    <a:pt x="5484" y="17340"/>
                  </a:cubicBezTo>
                  <a:cubicBezTo>
                    <a:pt x="5488" y="17341"/>
                    <a:pt x="5492" y="17342"/>
                    <a:pt x="5495" y="17342"/>
                  </a:cubicBezTo>
                  <a:cubicBezTo>
                    <a:pt x="5508" y="17342"/>
                    <a:pt x="5516" y="17333"/>
                    <a:pt x="5528" y="17333"/>
                  </a:cubicBezTo>
                  <a:cubicBezTo>
                    <a:pt x="5531" y="17333"/>
                    <a:pt x="5534" y="17333"/>
                    <a:pt x="5538" y="17334"/>
                  </a:cubicBezTo>
                  <a:cubicBezTo>
                    <a:pt x="5561" y="17343"/>
                    <a:pt x="5561" y="17342"/>
                    <a:pt x="5584" y="17349"/>
                  </a:cubicBezTo>
                  <a:cubicBezTo>
                    <a:pt x="5606" y="17358"/>
                    <a:pt x="5600" y="17374"/>
                    <a:pt x="5623" y="17383"/>
                  </a:cubicBezTo>
                  <a:cubicBezTo>
                    <a:pt x="5627" y="17385"/>
                    <a:pt x="5631" y="17385"/>
                    <a:pt x="5635" y="17385"/>
                  </a:cubicBezTo>
                  <a:cubicBezTo>
                    <a:pt x="5645" y="17385"/>
                    <a:pt x="5652" y="17380"/>
                    <a:pt x="5662" y="17380"/>
                  </a:cubicBezTo>
                  <a:cubicBezTo>
                    <a:pt x="5666" y="17380"/>
                    <a:pt x="5670" y="17381"/>
                    <a:pt x="5675" y="17383"/>
                  </a:cubicBezTo>
                  <a:cubicBezTo>
                    <a:pt x="5698" y="17391"/>
                    <a:pt x="5696" y="17396"/>
                    <a:pt x="5719" y="17404"/>
                  </a:cubicBezTo>
                  <a:cubicBezTo>
                    <a:pt x="5730" y="17408"/>
                    <a:pt x="5737" y="17408"/>
                    <a:pt x="5743" y="17408"/>
                  </a:cubicBezTo>
                  <a:cubicBezTo>
                    <a:pt x="5749" y="17408"/>
                    <a:pt x="5756" y="17408"/>
                    <a:pt x="5767" y="17413"/>
                  </a:cubicBezTo>
                  <a:cubicBezTo>
                    <a:pt x="5790" y="17420"/>
                    <a:pt x="5786" y="17433"/>
                    <a:pt x="5808" y="17442"/>
                  </a:cubicBezTo>
                  <a:cubicBezTo>
                    <a:pt x="5830" y="17450"/>
                    <a:pt x="5829" y="17452"/>
                    <a:pt x="5852" y="17461"/>
                  </a:cubicBezTo>
                  <a:cubicBezTo>
                    <a:pt x="5874" y="17468"/>
                    <a:pt x="5869" y="17483"/>
                    <a:pt x="5891" y="17492"/>
                  </a:cubicBezTo>
                  <a:cubicBezTo>
                    <a:pt x="5915" y="17499"/>
                    <a:pt x="5913" y="17504"/>
                    <a:pt x="5936" y="17511"/>
                  </a:cubicBezTo>
                  <a:cubicBezTo>
                    <a:pt x="5941" y="17513"/>
                    <a:pt x="5944" y="17513"/>
                    <a:pt x="5948" y="17513"/>
                  </a:cubicBezTo>
                  <a:cubicBezTo>
                    <a:pt x="5959" y="17513"/>
                    <a:pt x="5966" y="17507"/>
                    <a:pt x="5978" y="17507"/>
                  </a:cubicBezTo>
                  <a:cubicBezTo>
                    <a:pt x="5982" y="17507"/>
                    <a:pt x="5985" y="17507"/>
                    <a:pt x="5990" y="17509"/>
                  </a:cubicBezTo>
                  <a:cubicBezTo>
                    <a:pt x="6012" y="17517"/>
                    <a:pt x="6013" y="17516"/>
                    <a:pt x="6036" y="17524"/>
                  </a:cubicBezTo>
                  <a:cubicBezTo>
                    <a:pt x="6060" y="17532"/>
                    <a:pt x="6061" y="17531"/>
                    <a:pt x="6083" y="17538"/>
                  </a:cubicBezTo>
                  <a:cubicBezTo>
                    <a:pt x="6106" y="17547"/>
                    <a:pt x="6095" y="17573"/>
                    <a:pt x="6118" y="17583"/>
                  </a:cubicBezTo>
                  <a:cubicBezTo>
                    <a:pt x="6121" y="17584"/>
                    <a:pt x="6124" y="17584"/>
                    <a:pt x="6127" y="17584"/>
                  </a:cubicBezTo>
                  <a:cubicBezTo>
                    <a:pt x="6141" y="17584"/>
                    <a:pt x="6150" y="17572"/>
                    <a:pt x="6164" y="17572"/>
                  </a:cubicBezTo>
                  <a:cubicBezTo>
                    <a:pt x="6167" y="17572"/>
                    <a:pt x="6170" y="17572"/>
                    <a:pt x="6173" y="17573"/>
                  </a:cubicBezTo>
                  <a:cubicBezTo>
                    <a:pt x="6196" y="17581"/>
                    <a:pt x="6186" y="17605"/>
                    <a:pt x="6210" y="17613"/>
                  </a:cubicBezTo>
                  <a:cubicBezTo>
                    <a:pt x="6214" y="17615"/>
                    <a:pt x="6218" y="17615"/>
                    <a:pt x="6222" y="17615"/>
                  </a:cubicBezTo>
                  <a:cubicBezTo>
                    <a:pt x="6232" y="17615"/>
                    <a:pt x="6239" y="17611"/>
                    <a:pt x="6249" y="17611"/>
                  </a:cubicBezTo>
                  <a:cubicBezTo>
                    <a:pt x="6252" y="17611"/>
                    <a:pt x="6256" y="17611"/>
                    <a:pt x="6261" y="17613"/>
                  </a:cubicBezTo>
                  <a:cubicBezTo>
                    <a:pt x="6284" y="17622"/>
                    <a:pt x="6281" y="17628"/>
                    <a:pt x="6304" y="17637"/>
                  </a:cubicBezTo>
                  <a:cubicBezTo>
                    <a:pt x="6327" y="17644"/>
                    <a:pt x="6324" y="17654"/>
                    <a:pt x="6347" y="17661"/>
                  </a:cubicBezTo>
                  <a:cubicBezTo>
                    <a:pt x="6370" y="17670"/>
                    <a:pt x="6368" y="17672"/>
                    <a:pt x="6392" y="17680"/>
                  </a:cubicBezTo>
                  <a:cubicBezTo>
                    <a:pt x="6395" y="17682"/>
                    <a:pt x="6398" y="17682"/>
                    <a:pt x="6400" y="17682"/>
                  </a:cubicBezTo>
                  <a:cubicBezTo>
                    <a:pt x="6414" y="17682"/>
                    <a:pt x="6423" y="17670"/>
                    <a:pt x="6437" y="17670"/>
                  </a:cubicBezTo>
                  <a:cubicBezTo>
                    <a:pt x="6440" y="17670"/>
                    <a:pt x="6443" y="17671"/>
                    <a:pt x="6446" y="17672"/>
                  </a:cubicBezTo>
                  <a:cubicBezTo>
                    <a:pt x="6469" y="17680"/>
                    <a:pt x="6464" y="17692"/>
                    <a:pt x="6488" y="17701"/>
                  </a:cubicBezTo>
                  <a:cubicBezTo>
                    <a:pt x="6494" y="17703"/>
                    <a:pt x="6499" y="17703"/>
                    <a:pt x="6503" y="17703"/>
                  </a:cubicBezTo>
                  <a:cubicBezTo>
                    <a:pt x="6510" y="17703"/>
                    <a:pt x="6516" y="17701"/>
                    <a:pt x="6523" y="17701"/>
                  </a:cubicBezTo>
                  <a:cubicBezTo>
                    <a:pt x="6528" y="17701"/>
                    <a:pt x="6532" y="17702"/>
                    <a:pt x="6538" y="17704"/>
                  </a:cubicBezTo>
                  <a:cubicBezTo>
                    <a:pt x="6561" y="17713"/>
                    <a:pt x="6554" y="17730"/>
                    <a:pt x="6577" y="17738"/>
                  </a:cubicBezTo>
                  <a:cubicBezTo>
                    <a:pt x="6600" y="17746"/>
                    <a:pt x="6602" y="17744"/>
                    <a:pt x="6624" y="17752"/>
                  </a:cubicBezTo>
                  <a:cubicBezTo>
                    <a:pt x="6647" y="17761"/>
                    <a:pt x="6649" y="17757"/>
                    <a:pt x="6671" y="17765"/>
                  </a:cubicBezTo>
                  <a:cubicBezTo>
                    <a:pt x="6694" y="17773"/>
                    <a:pt x="6688" y="17788"/>
                    <a:pt x="6711" y="17797"/>
                  </a:cubicBezTo>
                  <a:cubicBezTo>
                    <a:pt x="6714" y="17798"/>
                    <a:pt x="6717" y="17799"/>
                    <a:pt x="6719" y="17799"/>
                  </a:cubicBezTo>
                  <a:cubicBezTo>
                    <a:pt x="6734" y="17799"/>
                    <a:pt x="6743" y="17786"/>
                    <a:pt x="6757" y="17786"/>
                  </a:cubicBezTo>
                  <a:cubicBezTo>
                    <a:pt x="6760" y="17786"/>
                    <a:pt x="6763" y="17786"/>
                    <a:pt x="6766" y="17788"/>
                  </a:cubicBezTo>
                  <a:cubicBezTo>
                    <a:pt x="6789" y="17795"/>
                    <a:pt x="6779" y="17822"/>
                    <a:pt x="6802" y="17830"/>
                  </a:cubicBezTo>
                  <a:cubicBezTo>
                    <a:pt x="6825" y="17838"/>
                    <a:pt x="6823" y="17843"/>
                    <a:pt x="6847" y="17852"/>
                  </a:cubicBezTo>
                  <a:cubicBezTo>
                    <a:pt x="6849" y="17853"/>
                    <a:pt x="6851" y="17853"/>
                    <a:pt x="6853" y="17853"/>
                  </a:cubicBezTo>
                  <a:cubicBezTo>
                    <a:pt x="6869" y="17853"/>
                    <a:pt x="6880" y="17834"/>
                    <a:pt x="6895" y="17834"/>
                  </a:cubicBezTo>
                  <a:cubicBezTo>
                    <a:pt x="6898" y="17834"/>
                    <a:pt x="6901" y="17835"/>
                    <a:pt x="6904" y="17836"/>
                  </a:cubicBezTo>
                  <a:cubicBezTo>
                    <a:pt x="6927" y="17843"/>
                    <a:pt x="6922" y="17858"/>
                    <a:pt x="6944" y="17867"/>
                  </a:cubicBezTo>
                  <a:cubicBezTo>
                    <a:pt x="6967" y="17874"/>
                    <a:pt x="6968" y="17869"/>
                    <a:pt x="6991" y="17879"/>
                  </a:cubicBezTo>
                  <a:cubicBezTo>
                    <a:pt x="7000" y="17881"/>
                    <a:pt x="7006" y="17882"/>
                    <a:pt x="7011" y="17882"/>
                  </a:cubicBezTo>
                  <a:cubicBezTo>
                    <a:pt x="7014" y="17882"/>
                    <a:pt x="7018" y="17882"/>
                    <a:pt x="7021" y="17882"/>
                  </a:cubicBezTo>
                  <a:cubicBezTo>
                    <a:pt x="7027" y="17882"/>
                    <a:pt x="7032" y="17882"/>
                    <a:pt x="7041" y="17885"/>
                  </a:cubicBezTo>
                  <a:cubicBezTo>
                    <a:pt x="7063" y="17894"/>
                    <a:pt x="7056" y="17913"/>
                    <a:pt x="7078" y="17923"/>
                  </a:cubicBezTo>
                  <a:cubicBezTo>
                    <a:pt x="7101" y="17932"/>
                    <a:pt x="7099" y="17938"/>
                    <a:pt x="7121" y="17945"/>
                  </a:cubicBezTo>
                  <a:cubicBezTo>
                    <a:pt x="7125" y="17947"/>
                    <a:pt x="7128" y="17947"/>
                    <a:pt x="7132" y="17947"/>
                  </a:cubicBezTo>
                  <a:cubicBezTo>
                    <a:pt x="7144" y="17947"/>
                    <a:pt x="7152" y="17938"/>
                    <a:pt x="7165" y="17938"/>
                  </a:cubicBezTo>
                  <a:cubicBezTo>
                    <a:pt x="7168" y="17938"/>
                    <a:pt x="7171" y="17939"/>
                    <a:pt x="7175" y="17940"/>
                  </a:cubicBezTo>
                  <a:cubicBezTo>
                    <a:pt x="7197" y="17948"/>
                    <a:pt x="7196" y="17953"/>
                    <a:pt x="7219" y="17961"/>
                  </a:cubicBezTo>
                  <a:cubicBezTo>
                    <a:pt x="7241" y="17970"/>
                    <a:pt x="7243" y="17965"/>
                    <a:pt x="7266" y="17974"/>
                  </a:cubicBezTo>
                  <a:cubicBezTo>
                    <a:pt x="7288" y="17981"/>
                    <a:pt x="7282" y="18001"/>
                    <a:pt x="7304" y="18009"/>
                  </a:cubicBezTo>
                  <a:cubicBezTo>
                    <a:pt x="7311" y="18012"/>
                    <a:pt x="7317" y="18013"/>
                    <a:pt x="7322" y="18013"/>
                  </a:cubicBezTo>
                  <a:cubicBezTo>
                    <a:pt x="7327" y="18013"/>
                    <a:pt x="7332" y="18012"/>
                    <a:pt x="7337" y="18012"/>
                  </a:cubicBezTo>
                  <a:cubicBezTo>
                    <a:pt x="7342" y="18012"/>
                    <a:pt x="7347" y="18012"/>
                    <a:pt x="7353" y="18015"/>
                  </a:cubicBezTo>
                  <a:cubicBezTo>
                    <a:pt x="7377" y="18023"/>
                    <a:pt x="7378" y="18022"/>
                    <a:pt x="7401" y="18030"/>
                  </a:cubicBezTo>
                  <a:cubicBezTo>
                    <a:pt x="7423" y="18038"/>
                    <a:pt x="7418" y="18051"/>
                    <a:pt x="7441" y="18060"/>
                  </a:cubicBezTo>
                  <a:cubicBezTo>
                    <a:pt x="7464" y="18067"/>
                    <a:pt x="7463" y="18071"/>
                    <a:pt x="7485" y="18079"/>
                  </a:cubicBezTo>
                  <a:cubicBezTo>
                    <a:pt x="7508" y="18087"/>
                    <a:pt x="7507" y="18092"/>
                    <a:pt x="7529" y="18099"/>
                  </a:cubicBezTo>
                  <a:cubicBezTo>
                    <a:pt x="7537" y="18102"/>
                    <a:pt x="7543" y="18103"/>
                    <a:pt x="7548" y="18103"/>
                  </a:cubicBezTo>
                  <a:cubicBezTo>
                    <a:pt x="7552" y="18103"/>
                    <a:pt x="7556" y="18103"/>
                    <a:pt x="7561" y="18103"/>
                  </a:cubicBezTo>
                  <a:cubicBezTo>
                    <a:pt x="7565" y="18103"/>
                    <a:pt x="7571" y="18103"/>
                    <a:pt x="7578" y="18106"/>
                  </a:cubicBezTo>
                  <a:cubicBezTo>
                    <a:pt x="7602" y="18114"/>
                    <a:pt x="7600" y="18116"/>
                    <a:pt x="7623" y="18126"/>
                  </a:cubicBezTo>
                  <a:cubicBezTo>
                    <a:pt x="7646" y="18135"/>
                    <a:pt x="7642" y="18145"/>
                    <a:pt x="7664" y="18154"/>
                  </a:cubicBezTo>
                  <a:cubicBezTo>
                    <a:pt x="7688" y="18162"/>
                    <a:pt x="7689" y="18159"/>
                    <a:pt x="7711" y="18169"/>
                  </a:cubicBezTo>
                  <a:cubicBezTo>
                    <a:pt x="7717" y="18171"/>
                    <a:pt x="7722" y="18172"/>
                    <a:pt x="7726" y="18172"/>
                  </a:cubicBezTo>
                  <a:cubicBezTo>
                    <a:pt x="7734" y="18172"/>
                    <a:pt x="7739" y="18169"/>
                    <a:pt x="7748" y="18169"/>
                  </a:cubicBezTo>
                  <a:cubicBezTo>
                    <a:pt x="7752" y="18169"/>
                    <a:pt x="7757" y="18170"/>
                    <a:pt x="7763" y="18172"/>
                  </a:cubicBezTo>
                  <a:cubicBezTo>
                    <a:pt x="7785" y="18180"/>
                    <a:pt x="7780" y="18195"/>
                    <a:pt x="7802" y="18204"/>
                  </a:cubicBezTo>
                  <a:cubicBezTo>
                    <a:pt x="7825" y="18212"/>
                    <a:pt x="7825" y="18213"/>
                    <a:pt x="7848" y="18221"/>
                  </a:cubicBezTo>
                  <a:cubicBezTo>
                    <a:pt x="7853" y="18223"/>
                    <a:pt x="7857" y="18223"/>
                    <a:pt x="7860" y="18223"/>
                  </a:cubicBezTo>
                  <a:cubicBezTo>
                    <a:pt x="7870" y="18223"/>
                    <a:pt x="7876" y="18219"/>
                    <a:pt x="7886" y="18219"/>
                  </a:cubicBezTo>
                  <a:cubicBezTo>
                    <a:pt x="7890" y="18219"/>
                    <a:pt x="7894" y="18220"/>
                    <a:pt x="7900" y="18222"/>
                  </a:cubicBezTo>
                  <a:cubicBezTo>
                    <a:pt x="7923" y="18231"/>
                    <a:pt x="7915" y="18252"/>
                    <a:pt x="7937" y="18260"/>
                  </a:cubicBezTo>
                  <a:cubicBezTo>
                    <a:pt x="7961" y="18269"/>
                    <a:pt x="7963" y="18261"/>
                    <a:pt x="7985" y="18270"/>
                  </a:cubicBezTo>
                  <a:cubicBezTo>
                    <a:pt x="8009" y="18277"/>
                    <a:pt x="8004" y="18291"/>
                    <a:pt x="8026" y="18299"/>
                  </a:cubicBezTo>
                  <a:cubicBezTo>
                    <a:pt x="8049" y="18307"/>
                    <a:pt x="8052" y="18302"/>
                    <a:pt x="8074" y="18309"/>
                  </a:cubicBezTo>
                  <a:cubicBezTo>
                    <a:pt x="8097" y="18318"/>
                    <a:pt x="8100" y="18311"/>
                    <a:pt x="8123" y="18319"/>
                  </a:cubicBezTo>
                  <a:cubicBezTo>
                    <a:pt x="8126" y="18320"/>
                    <a:pt x="8130" y="18321"/>
                    <a:pt x="8133" y="18321"/>
                  </a:cubicBezTo>
                  <a:cubicBezTo>
                    <a:pt x="8145" y="18321"/>
                    <a:pt x="8153" y="18313"/>
                    <a:pt x="8166" y="18313"/>
                  </a:cubicBezTo>
                  <a:cubicBezTo>
                    <a:pt x="8169" y="18313"/>
                    <a:pt x="8172" y="18313"/>
                    <a:pt x="8176" y="18315"/>
                  </a:cubicBezTo>
                  <a:cubicBezTo>
                    <a:pt x="8199" y="18323"/>
                    <a:pt x="8194" y="18335"/>
                    <a:pt x="8218" y="18343"/>
                  </a:cubicBezTo>
                  <a:cubicBezTo>
                    <a:pt x="8240" y="18351"/>
                    <a:pt x="8239" y="18355"/>
                    <a:pt x="8262" y="18363"/>
                  </a:cubicBezTo>
                  <a:cubicBezTo>
                    <a:pt x="8284" y="18371"/>
                    <a:pt x="8280" y="18382"/>
                    <a:pt x="8304" y="18392"/>
                  </a:cubicBezTo>
                  <a:cubicBezTo>
                    <a:pt x="8309" y="18394"/>
                    <a:pt x="8313" y="18394"/>
                    <a:pt x="8317" y="18394"/>
                  </a:cubicBezTo>
                  <a:cubicBezTo>
                    <a:pt x="8326" y="18394"/>
                    <a:pt x="8332" y="18391"/>
                    <a:pt x="8340" y="18391"/>
                  </a:cubicBezTo>
                  <a:cubicBezTo>
                    <a:pt x="8344" y="18391"/>
                    <a:pt x="8348" y="18392"/>
                    <a:pt x="8354" y="18394"/>
                  </a:cubicBezTo>
                  <a:cubicBezTo>
                    <a:pt x="8376" y="18402"/>
                    <a:pt x="8368" y="18426"/>
                    <a:pt x="8390" y="18435"/>
                  </a:cubicBezTo>
                  <a:cubicBezTo>
                    <a:pt x="8396" y="18437"/>
                    <a:pt x="8401" y="18437"/>
                    <a:pt x="8405" y="18437"/>
                  </a:cubicBezTo>
                  <a:cubicBezTo>
                    <a:pt x="8412" y="18437"/>
                    <a:pt x="8416" y="18436"/>
                    <a:pt x="8422" y="18436"/>
                  </a:cubicBezTo>
                  <a:cubicBezTo>
                    <a:pt x="8427" y="18436"/>
                    <a:pt x="8432" y="18437"/>
                    <a:pt x="8440" y="18440"/>
                  </a:cubicBezTo>
                  <a:cubicBezTo>
                    <a:pt x="8444" y="18441"/>
                    <a:pt x="8447" y="18442"/>
                    <a:pt x="8451" y="18442"/>
                  </a:cubicBezTo>
                  <a:cubicBezTo>
                    <a:pt x="8462" y="18442"/>
                    <a:pt x="8470" y="18436"/>
                    <a:pt x="8481" y="18436"/>
                  </a:cubicBezTo>
                  <a:cubicBezTo>
                    <a:pt x="8484" y="18436"/>
                    <a:pt x="8488" y="18436"/>
                    <a:pt x="8492" y="18438"/>
                  </a:cubicBezTo>
                  <a:cubicBezTo>
                    <a:pt x="8515" y="18446"/>
                    <a:pt x="8513" y="18451"/>
                    <a:pt x="8536" y="18459"/>
                  </a:cubicBezTo>
                  <a:cubicBezTo>
                    <a:pt x="8558" y="18468"/>
                    <a:pt x="8557" y="18473"/>
                    <a:pt x="8580" y="18481"/>
                  </a:cubicBezTo>
                  <a:cubicBezTo>
                    <a:pt x="8603" y="18489"/>
                    <a:pt x="8595" y="18510"/>
                    <a:pt x="8617" y="18517"/>
                  </a:cubicBezTo>
                  <a:cubicBezTo>
                    <a:pt x="8621" y="18518"/>
                    <a:pt x="8624" y="18519"/>
                    <a:pt x="8628" y="18519"/>
                  </a:cubicBezTo>
                  <a:cubicBezTo>
                    <a:pt x="8641" y="18519"/>
                    <a:pt x="8650" y="18509"/>
                    <a:pt x="8663" y="18509"/>
                  </a:cubicBezTo>
                  <a:cubicBezTo>
                    <a:pt x="8666" y="18509"/>
                    <a:pt x="8669" y="18509"/>
                    <a:pt x="8673" y="18511"/>
                  </a:cubicBezTo>
                  <a:cubicBezTo>
                    <a:pt x="8696" y="18518"/>
                    <a:pt x="8687" y="18542"/>
                    <a:pt x="8711" y="18550"/>
                  </a:cubicBezTo>
                  <a:cubicBezTo>
                    <a:pt x="8733" y="18559"/>
                    <a:pt x="8732" y="18561"/>
                    <a:pt x="8754" y="18570"/>
                  </a:cubicBezTo>
                  <a:cubicBezTo>
                    <a:pt x="8757" y="18570"/>
                    <a:pt x="8760" y="18571"/>
                    <a:pt x="8762" y="18571"/>
                  </a:cubicBezTo>
                  <a:cubicBezTo>
                    <a:pt x="8777" y="18571"/>
                    <a:pt x="8787" y="18554"/>
                    <a:pt x="8803" y="18554"/>
                  </a:cubicBezTo>
                  <a:cubicBezTo>
                    <a:pt x="8805" y="18554"/>
                    <a:pt x="8808" y="18555"/>
                    <a:pt x="8810" y="18556"/>
                  </a:cubicBezTo>
                  <a:cubicBezTo>
                    <a:pt x="8834" y="18564"/>
                    <a:pt x="8820" y="18598"/>
                    <a:pt x="8842" y="18607"/>
                  </a:cubicBezTo>
                  <a:cubicBezTo>
                    <a:pt x="8845" y="18608"/>
                    <a:pt x="8848" y="18608"/>
                    <a:pt x="8850" y="18608"/>
                  </a:cubicBezTo>
                  <a:cubicBezTo>
                    <a:pt x="8866" y="18608"/>
                    <a:pt x="8876" y="18594"/>
                    <a:pt x="8891" y="18594"/>
                  </a:cubicBezTo>
                  <a:cubicBezTo>
                    <a:pt x="8893" y="18594"/>
                    <a:pt x="8896" y="18594"/>
                    <a:pt x="8899" y="18595"/>
                  </a:cubicBezTo>
                  <a:cubicBezTo>
                    <a:pt x="8922" y="18603"/>
                    <a:pt x="8915" y="18622"/>
                    <a:pt x="8938" y="18631"/>
                  </a:cubicBezTo>
                  <a:cubicBezTo>
                    <a:pt x="8941" y="18632"/>
                    <a:pt x="8944" y="18632"/>
                    <a:pt x="8947" y="18632"/>
                  </a:cubicBezTo>
                  <a:cubicBezTo>
                    <a:pt x="8960" y="18632"/>
                    <a:pt x="8969" y="18621"/>
                    <a:pt x="8983" y="18621"/>
                  </a:cubicBezTo>
                  <a:cubicBezTo>
                    <a:pt x="8986" y="18621"/>
                    <a:pt x="8989" y="18622"/>
                    <a:pt x="8992" y="18623"/>
                  </a:cubicBezTo>
                  <a:cubicBezTo>
                    <a:pt x="9016" y="18631"/>
                    <a:pt x="9014" y="18636"/>
                    <a:pt x="9037" y="18646"/>
                  </a:cubicBezTo>
                  <a:cubicBezTo>
                    <a:pt x="9060" y="18654"/>
                    <a:pt x="9049" y="18683"/>
                    <a:pt x="9072" y="18693"/>
                  </a:cubicBezTo>
                  <a:cubicBezTo>
                    <a:pt x="9094" y="18700"/>
                    <a:pt x="9097" y="18695"/>
                    <a:pt x="9120" y="18703"/>
                  </a:cubicBezTo>
                  <a:cubicBezTo>
                    <a:pt x="9142" y="18711"/>
                    <a:pt x="9144" y="18710"/>
                    <a:pt x="9167" y="18718"/>
                  </a:cubicBezTo>
                  <a:cubicBezTo>
                    <a:pt x="9170" y="18719"/>
                    <a:pt x="9173" y="18720"/>
                    <a:pt x="9175" y="18720"/>
                  </a:cubicBezTo>
                  <a:cubicBezTo>
                    <a:pt x="9189" y="18720"/>
                    <a:pt x="9198" y="18707"/>
                    <a:pt x="9212" y="18707"/>
                  </a:cubicBezTo>
                  <a:cubicBezTo>
                    <a:pt x="9215" y="18707"/>
                    <a:pt x="9218" y="18708"/>
                    <a:pt x="9222" y="18709"/>
                  </a:cubicBezTo>
                  <a:cubicBezTo>
                    <a:pt x="9244" y="18716"/>
                    <a:pt x="9235" y="18741"/>
                    <a:pt x="9258" y="18751"/>
                  </a:cubicBezTo>
                  <a:cubicBezTo>
                    <a:pt x="9265" y="18753"/>
                    <a:pt x="9270" y="18753"/>
                    <a:pt x="9274" y="18753"/>
                  </a:cubicBezTo>
                  <a:cubicBezTo>
                    <a:pt x="9280" y="18753"/>
                    <a:pt x="9284" y="18752"/>
                    <a:pt x="9290" y="18752"/>
                  </a:cubicBezTo>
                  <a:cubicBezTo>
                    <a:pt x="9295" y="18752"/>
                    <a:pt x="9300" y="18753"/>
                    <a:pt x="9307" y="18756"/>
                  </a:cubicBezTo>
                  <a:cubicBezTo>
                    <a:pt x="9330" y="18763"/>
                    <a:pt x="9330" y="18764"/>
                    <a:pt x="9353" y="18773"/>
                  </a:cubicBezTo>
                  <a:cubicBezTo>
                    <a:pt x="9376" y="18781"/>
                    <a:pt x="9373" y="18789"/>
                    <a:pt x="9396" y="18799"/>
                  </a:cubicBezTo>
                  <a:cubicBezTo>
                    <a:pt x="9419" y="18806"/>
                    <a:pt x="9415" y="18816"/>
                    <a:pt x="9439" y="18823"/>
                  </a:cubicBezTo>
                  <a:cubicBezTo>
                    <a:pt x="9461" y="18832"/>
                    <a:pt x="9460" y="18836"/>
                    <a:pt x="9483" y="18845"/>
                  </a:cubicBezTo>
                  <a:cubicBezTo>
                    <a:pt x="9491" y="18848"/>
                    <a:pt x="9497" y="18849"/>
                    <a:pt x="9503" y="18849"/>
                  </a:cubicBezTo>
                  <a:cubicBezTo>
                    <a:pt x="9506" y="18849"/>
                    <a:pt x="9509" y="18848"/>
                    <a:pt x="9512" y="18848"/>
                  </a:cubicBezTo>
                  <a:cubicBezTo>
                    <a:pt x="9518" y="18848"/>
                    <a:pt x="9524" y="18849"/>
                    <a:pt x="9532" y="18852"/>
                  </a:cubicBezTo>
                  <a:cubicBezTo>
                    <a:pt x="9555" y="18860"/>
                    <a:pt x="9552" y="18869"/>
                    <a:pt x="9575" y="18877"/>
                  </a:cubicBezTo>
                  <a:cubicBezTo>
                    <a:pt x="9578" y="18878"/>
                    <a:pt x="9581" y="18879"/>
                    <a:pt x="9584" y="18879"/>
                  </a:cubicBezTo>
                  <a:cubicBezTo>
                    <a:pt x="9598" y="18879"/>
                    <a:pt x="9608" y="18865"/>
                    <a:pt x="9623" y="18865"/>
                  </a:cubicBezTo>
                  <a:cubicBezTo>
                    <a:pt x="9626" y="18865"/>
                    <a:pt x="9629" y="18865"/>
                    <a:pt x="9632" y="18866"/>
                  </a:cubicBezTo>
                  <a:cubicBezTo>
                    <a:pt x="9654" y="18875"/>
                    <a:pt x="9650" y="18885"/>
                    <a:pt x="9672" y="18893"/>
                  </a:cubicBezTo>
                  <a:cubicBezTo>
                    <a:pt x="9696" y="18902"/>
                    <a:pt x="9698" y="18896"/>
                    <a:pt x="9721" y="18904"/>
                  </a:cubicBezTo>
                  <a:cubicBezTo>
                    <a:pt x="9730" y="18907"/>
                    <a:pt x="9736" y="18908"/>
                    <a:pt x="9742" y="18908"/>
                  </a:cubicBezTo>
                  <a:cubicBezTo>
                    <a:pt x="9744" y="18908"/>
                    <a:pt x="9746" y="18908"/>
                    <a:pt x="9749" y="18908"/>
                  </a:cubicBezTo>
                  <a:cubicBezTo>
                    <a:pt x="9755" y="18908"/>
                    <a:pt x="9761" y="18908"/>
                    <a:pt x="9771" y="18912"/>
                  </a:cubicBezTo>
                  <a:cubicBezTo>
                    <a:pt x="9793" y="18920"/>
                    <a:pt x="9785" y="18943"/>
                    <a:pt x="9808" y="18951"/>
                  </a:cubicBezTo>
                  <a:cubicBezTo>
                    <a:pt x="9831" y="18959"/>
                    <a:pt x="9830" y="18963"/>
                    <a:pt x="9852" y="18971"/>
                  </a:cubicBezTo>
                  <a:cubicBezTo>
                    <a:pt x="9875" y="18979"/>
                    <a:pt x="9876" y="18977"/>
                    <a:pt x="9900" y="18986"/>
                  </a:cubicBezTo>
                  <a:cubicBezTo>
                    <a:pt x="9904" y="18988"/>
                    <a:pt x="9908" y="18988"/>
                    <a:pt x="9912" y="18988"/>
                  </a:cubicBezTo>
                  <a:cubicBezTo>
                    <a:pt x="9921" y="18988"/>
                    <a:pt x="9927" y="18985"/>
                    <a:pt x="9935" y="18985"/>
                  </a:cubicBezTo>
                  <a:cubicBezTo>
                    <a:pt x="9939" y="18985"/>
                    <a:pt x="9944" y="18986"/>
                    <a:pt x="9950" y="18988"/>
                  </a:cubicBezTo>
                  <a:cubicBezTo>
                    <a:pt x="9972" y="18997"/>
                    <a:pt x="9970" y="19003"/>
                    <a:pt x="9993" y="19011"/>
                  </a:cubicBezTo>
                  <a:cubicBezTo>
                    <a:pt x="10015" y="19019"/>
                    <a:pt x="10012" y="19032"/>
                    <a:pt x="10034" y="19041"/>
                  </a:cubicBezTo>
                  <a:cubicBezTo>
                    <a:pt x="10038" y="19042"/>
                    <a:pt x="10041" y="19042"/>
                    <a:pt x="10043" y="19042"/>
                  </a:cubicBezTo>
                  <a:cubicBezTo>
                    <a:pt x="10057" y="19042"/>
                    <a:pt x="10066" y="19031"/>
                    <a:pt x="10080" y="19031"/>
                  </a:cubicBezTo>
                  <a:cubicBezTo>
                    <a:pt x="10083" y="19031"/>
                    <a:pt x="10086" y="19031"/>
                    <a:pt x="10089" y="19032"/>
                  </a:cubicBezTo>
                  <a:cubicBezTo>
                    <a:pt x="10112" y="19041"/>
                    <a:pt x="10099" y="19078"/>
                    <a:pt x="10121" y="19086"/>
                  </a:cubicBezTo>
                  <a:lnTo>
                    <a:pt x="10167" y="19102"/>
                  </a:lnTo>
                  <a:cubicBezTo>
                    <a:pt x="10190" y="19110"/>
                    <a:pt x="10191" y="19106"/>
                    <a:pt x="10213" y="19115"/>
                  </a:cubicBezTo>
                  <a:cubicBezTo>
                    <a:pt x="10237" y="19122"/>
                    <a:pt x="10237" y="19122"/>
                    <a:pt x="10259" y="19132"/>
                  </a:cubicBezTo>
                  <a:cubicBezTo>
                    <a:pt x="10266" y="19134"/>
                    <a:pt x="10270" y="19135"/>
                    <a:pt x="10275" y="19135"/>
                  </a:cubicBezTo>
                  <a:cubicBezTo>
                    <a:pt x="10281" y="19135"/>
                    <a:pt x="10286" y="19133"/>
                    <a:pt x="10292" y="19133"/>
                  </a:cubicBezTo>
                  <a:cubicBezTo>
                    <a:pt x="10297" y="19133"/>
                    <a:pt x="10302" y="19134"/>
                    <a:pt x="10310" y="19137"/>
                  </a:cubicBezTo>
                  <a:cubicBezTo>
                    <a:pt x="10333" y="19145"/>
                    <a:pt x="10326" y="19164"/>
                    <a:pt x="10349" y="19171"/>
                  </a:cubicBezTo>
                  <a:cubicBezTo>
                    <a:pt x="10358" y="19175"/>
                    <a:pt x="10364" y="19175"/>
                    <a:pt x="10369" y="19175"/>
                  </a:cubicBezTo>
                  <a:cubicBezTo>
                    <a:pt x="10372" y="19175"/>
                    <a:pt x="10376" y="19175"/>
                    <a:pt x="10379" y="19175"/>
                  </a:cubicBezTo>
                  <a:cubicBezTo>
                    <a:pt x="10384" y="19175"/>
                    <a:pt x="10390" y="19176"/>
                    <a:pt x="10399" y="19179"/>
                  </a:cubicBezTo>
                  <a:cubicBezTo>
                    <a:pt x="10421" y="19186"/>
                    <a:pt x="10419" y="19196"/>
                    <a:pt x="10442" y="19204"/>
                  </a:cubicBezTo>
                  <a:cubicBezTo>
                    <a:pt x="10444" y="19205"/>
                    <a:pt x="10447" y="19205"/>
                    <a:pt x="10450" y="19205"/>
                  </a:cubicBezTo>
                  <a:cubicBezTo>
                    <a:pt x="10465" y="19205"/>
                    <a:pt x="10475" y="19189"/>
                    <a:pt x="10491" y="19189"/>
                  </a:cubicBezTo>
                  <a:cubicBezTo>
                    <a:pt x="10494" y="19189"/>
                    <a:pt x="10496" y="19190"/>
                    <a:pt x="10499" y="19191"/>
                  </a:cubicBezTo>
                  <a:cubicBezTo>
                    <a:pt x="10522" y="19198"/>
                    <a:pt x="10512" y="19225"/>
                    <a:pt x="10535" y="19234"/>
                  </a:cubicBezTo>
                  <a:cubicBezTo>
                    <a:pt x="10540" y="19235"/>
                    <a:pt x="10544" y="19236"/>
                    <a:pt x="10548" y="19236"/>
                  </a:cubicBezTo>
                  <a:cubicBezTo>
                    <a:pt x="10558" y="19236"/>
                    <a:pt x="10564" y="19232"/>
                    <a:pt x="10573" y="19232"/>
                  </a:cubicBezTo>
                  <a:cubicBezTo>
                    <a:pt x="10577" y="19232"/>
                    <a:pt x="10581" y="19233"/>
                    <a:pt x="10586" y="19235"/>
                  </a:cubicBezTo>
                  <a:cubicBezTo>
                    <a:pt x="10594" y="19238"/>
                    <a:pt x="10599" y="19238"/>
                    <a:pt x="10604" y="19238"/>
                  </a:cubicBezTo>
                  <a:cubicBezTo>
                    <a:pt x="10609" y="19238"/>
                    <a:pt x="10613" y="19238"/>
                    <a:pt x="10618" y="19238"/>
                  </a:cubicBezTo>
                  <a:cubicBezTo>
                    <a:pt x="10622" y="19238"/>
                    <a:pt x="10628" y="19238"/>
                    <a:pt x="10635" y="19241"/>
                  </a:cubicBezTo>
                  <a:cubicBezTo>
                    <a:pt x="10658" y="19250"/>
                    <a:pt x="10655" y="19260"/>
                    <a:pt x="10677" y="19268"/>
                  </a:cubicBezTo>
                  <a:cubicBezTo>
                    <a:pt x="10700" y="19276"/>
                    <a:pt x="10693" y="19297"/>
                    <a:pt x="10716" y="19304"/>
                  </a:cubicBezTo>
                  <a:cubicBezTo>
                    <a:pt x="10719" y="19306"/>
                    <a:pt x="10722" y="19306"/>
                    <a:pt x="10725" y="19306"/>
                  </a:cubicBezTo>
                  <a:cubicBezTo>
                    <a:pt x="10739" y="19306"/>
                    <a:pt x="10748" y="19295"/>
                    <a:pt x="10761" y="19295"/>
                  </a:cubicBezTo>
                  <a:cubicBezTo>
                    <a:pt x="10764" y="19295"/>
                    <a:pt x="10767" y="19295"/>
                    <a:pt x="10770" y="19297"/>
                  </a:cubicBezTo>
                  <a:cubicBezTo>
                    <a:pt x="10794" y="19304"/>
                    <a:pt x="10783" y="19332"/>
                    <a:pt x="10806" y="19341"/>
                  </a:cubicBezTo>
                  <a:cubicBezTo>
                    <a:pt x="10810" y="19342"/>
                    <a:pt x="10813" y="19342"/>
                    <a:pt x="10816" y="19342"/>
                  </a:cubicBezTo>
                  <a:cubicBezTo>
                    <a:pt x="10828" y="19342"/>
                    <a:pt x="10836" y="19335"/>
                    <a:pt x="10848" y="19335"/>
                  </a:cubicBezTo>
                  <a:cubicBezTo>
                    <a:pt x="10851" y="19335"/>
                    <a:pt x="10855" y="19336"/>
                    <a:pt x="10859" y="19338"/>
                  </a:cubicBezTo>
                  <a:lnTo>
                    <a:pt x="10904" y="19354"/>
                  </a:lnTo>
                  <a:cubicBezTo>
                    <a:pt x="10928" y="19362"/>
                    <a:pt x="10925" y="19369"/>
                    <a:pt x="10947" y="19377"/>
                  </a:cubicBezTo>
                  <a:cubicBezTo>
                    <a:pt x="10955" y="19380"/>
                    <a:pt x="10961" y="19380"/>
                    <a:pt x="10965" y="19380"/>
                  </a:cubicBezTo>
                  <a:cubicBezTo>
                    <a:pt x="10970" y="19380"/>
                    <a:pt x="10974" y="19380"/>
                    <a:pt x="10978" y="19380"/>
                  </a:cubicBezTo>
                  <a:cubicBezTo>
                    <a:pt x="10983" y="19380"/>
                    <a:pt x="10989" y="19380"/>
                    <a:pt x="10997" y="19384"/>
                  </a:cubicBezTo>
                  <a:cubicBezTo>
                    <a:pt x="11020" y="19391"/>
                    <a:pt x="11010" y="19417"/>
                    <a:pt x="11033" y="19425"/>
                  </a:cubicBezTo>
                  <a:cubicBezTo>
                    <a:pt x="11041" y="19428"/>
                    <a:pt x="11047" y="19428"/>
                    <a:pt x="11052" y="19428"/>
                  </a:cubicBezTo>
                  <a:cubicBezTo>
                    <a:pt x="11055" y="19428"/>
                    <a:pt x="11058" y="19428"/>
                    <a:pt x="11062" y="19428"/>
                  </a:cubicBezTo>
                  <a:cubicBezTo>
                    <a:pt x="11067" y="19428"/>
                    <a:pt x="11074" y="19429"/>
                    <a:pt x="11083" y="19433"/>
                  </a:cubicBezTo>
                  <a:cubicBezTo>
                    <a:pt x="11106" y="19441"/>
                    <a:pt x="11105" y="19444"/>
                    <a:pt x="11127" y="19453"/>
                  </a:cubicBezTo>
                  <a:cubicBezTo>
                    <a:pt x="11131" y="19455"/>
                    <a:pt x="11135" y="19455"/>
                    <a:pt x="11138" y="19455"/>
                  </a:cubicBezTo>
                  <a:cubicBezTo>
                    <a:pt x="11149" y="19455"/>
                    <a:pt x="11156" y="19448"/>
                    <a:pt x="11168" y="19448"/>
                  </a:cubicBezTo>
                  <a:cubicBezTo>
                    <a:pt x="11172" y="19448"/>
                    <a:pt x="11175" y="19449"/>
                    <a:pt x="11180" y="19450"/>
                  </a:cubicBezTo>
                  <a:cubicBezTo>
                    <a:pt x="11202" y="19459"/>
                    <a:pt x="11192" y="19482"/>
                    <a:pt x="11215" y="19491"/>
                  </a:cubicBezTo>
                  <a:cubicBezTo>
                    <a:pt x="11238" y="19498"/>
                    <a:pt x="11241" y="19492"/>
                    <a:pt x="11263" y="19500"/>
                  </a:cubicBezTo>
                  <a:cubicBezTo>
                    <a:pt x="11266" y="19501"/>
                    <a:pt x="11269" y="19502"/>
                    <a:pt x="11272" y="19502"/>
                  </a:cubicBezTo>
                  <a:cubicBezTo>
                    <a:pt x="11287" y="19502"/>
                    <a:pt x="11295" y="19490"/>
                    <a:pt x="11310" y="19490"/>
                  </a:cubicBezTo>
                  <a:cubicBezTo>
                    <a:pt x="11312" y="19490"/>
                    <a:pt x="11315" y="19491"/>
                    <a:pt x="11319" y="19492"/>
                  </a:cubicBezTo>
                  <a:cubicBezTo>
                    <a:pt x="11341" y="19500"/>
                    <a:pt x="11331" y="19530"/>
                    <a:pt x="11353" y="19539"/>
                  </a:cubicBezTo>
                  <a:cubicBezTo>
                    <a:pt x="11376" y="19546"/>
                    <a:pt x="11379" y="19543"/>
                    <a:pt x="11401" y="19551"/>
                  </a:cubicBezTo>
                  <a:cubicBezTo>
                    <a:pt x="11412" y="19555"/>
                    <a:pt x="11419" y="19555"/>
                    <a:pt x="11426" y="19555"/>
                  </a:cubicBezTo>
                  <a:cubicBezTo>
                    <a:pt x="11433" y="19555"/>
                    <a:pt x="11439" y="19555"/>
                    <a:pt x="11451" y="19559"/>
                  </a:cubicBezTo>
                  <a:cubicBezTo>
                    <a:pt x="11474" y="19567"/>
                    <a:pt x="11469" y="19581"/>
                    <a:pt x="11492" y="19588"/>
                  </a:cubicBezTo>
                  <a:lnTo>
                    <a:pt x="11538" y="19604"/>
                  </a:lnTo>
                  <a:cubicBezTo>
                    <a:pt x="11561" y="19613"/>
                    <a:pt x="11563" y="19607"/>
                    <a:pt x="11587" y="19615"/>
                  </a:cubicBezTo>
                  <a:cubicBezTo>
                    <a:pt x="11593" y="19617"/>
                    <a:pt x="11598" y="19618"/>
                    <a:pt x="11602" y="19618"/>
                  </a:cubicBezTo>
                  <a:cubicBezTo>
                    <a:pt x="11609" y="19618"/>
                    <a:pt x="11614" y="19616"/>
                    <a:pt x="11621" y="19616"/>
                  </a:cubicBezTo>
                  <a:cubicBezTo>
                    <a:pt x="11626" y="19616"/>
                    <a:pt x="11631" y="19617"/>
                    <a:pt x="11637" y="19619"/>
                  </a:cubicBezTo>
                  <a:cubicBezTo>
                    <a:pt x="11659" y="19627"/>
                    <a:pt x="11651" y="19652"/>
                    <a:pt x="11673" y="19661"/>
                  </a:cubicBezTo>
                  <a:cubicBezTo>
                    <a:pt x="11676" y="19662"/>
                    <a:pt x="11679" y="19662"/>
                    <a:pt x="11681" y="19662"/>
                  </a:cubicBezTo>
                  <a:cubicBezTo>
                    <a:pt x="11696" y="19662"/>
                    <a:pt x="11705" y="19649"/>
                    <a:pt x="11719" y="19649"/>
                  </a:cubicBezTo>
                  <a:cubicBezTo>
                    <a:pt x="11722" y="19649"/>
                    <a:pt x="11725" y="19650"/>
                    <a:pt x="11729" y="19651"/>
                  </a:cubicBezTo>
                  <a:cubicBezTo>
                    <a:pt x="11753" y="19659"/>
                    <a:pt x="11744" y="19679"/>
                    <a:pt x="11766" y="19689"/>
                  </a:cubicBezTo>
                  <a:cubicBezTo>
                    <a:pt x="11770" y="19690"/>
                    <a:pt x="11773" y="19690"/>
                    <a:pt x="11776" y="19690"/>
                  </a:cubicBezTo>
                  <a:cubicBezTo>
                    <a:pt x="11789" y="19690"/>
                    <a:pt x="11797" y="19682"/>
                    <a:pt x="11809" y="19682"/>
                  </a:cubicBezTo>
                  <a:cubicBezTo>
                    <a:pt x="11812" y="19682"/>
                    <a:pt x="11816" y="19683"/>
                    <a:pt x="11820" y="19685"/>
                  </a:cubicBezTo>
                  <a:lnTo>
                    <a:pt x="11866" y="19701"/>
                  </a:lnTo>
                  <a:cubicBezTo>
                    <a:pt x="11889" y="19709"/>
                    <a:pt x="11884" y="19722"/>
                    <a:pt x="11908" y="19731"/>
                  </a:cubicBezTo>
                  <a:cubicBezTo>
                    <a:pt x="11930" y="19738"/>
                    <a:pt x="11933" y="19731"/>
                    <a:pt x="11957" y="19739"/>
                  </a:cubicBezTo>
                  <a:cubicBezTo>
                    <a:pt x="11980" y="19748"/>
                    <a:pt x="11978" y="19757"/>
                    <a:pt x="12000" y="19765"/>
                  </a:cubicBezTo>
                  <a:cubicBezTo>
                    <a:pt x="12022" y="19773"/>
                    <a:pt x="12017" y="19790"/>
                    <a:pt x="12040" y="19798"/>
                  </a:cubicBezTo>
                  <a:cubicBezTo>
                    <a:pt x="12044" y="19800"/>
                    <a:pt x="12048" y="19800"/>
                    <a:pt x="12051" y="19800"/>
                  </a:cubicBezTo>
                  <a:cubicBezTo>
                    <a:pt x="12062" y="19800"/>
                    <a:pt x="12069" y="19794"/>
                    <a:pt x="12080" y="19794"/>
                  </a:cubicBezTo>
                  <a:cubicBezTo>
                    <a:pt x="12083" y="19794"/>
                    <a:pt x="12087" y="19795"/>
                    <a:pt x="12092" y="19797"/>
                  </a:cubicBezTo>
                  <a:cubicBezTo>
                    <a:pt x="12115" y="19806"/>
                    <a:pt x="12112" y="19813"/>
                    <a:pt x="12135" y="19823"/>
                  </a:cubicBezTo>
                  <a:cubicBezTo>
                    <a:pt x="12142" y="19825"/>
                    <a:pt x="12148" y="19826"/>
                    <a:pt x="12152" y="19826"/>
                  </a:cubicBezTo>
                  <a:cubicBezTo>
                    <a:pt x="12157" y="19826"/>
                    <a:pt x="12162" y="19825"/>
                    <a:pt x="12167" y="19825"/>
                  </a:cubicBezTo>
                  <a:cubicBezTo>
                    <a:pt x="12172" y="19825"/>
                    <a:pt x="12177" y="19826"/>
                    <a:pt x="12184" y="19828"/>
                  </a:cubicBezTo>
                  <a:cubicBezTo>
                    <a:pt x="12195" y="19832"/>
                    <a:pt x="12202" y="19832"/>
                    <a:pt x="12209" y="19832"/>
                  </a:cubicBezTo>
                  <a:cubicBezTo>
                    <a:pt x="12216" y="19832"/>
                    <a:pt x="12222" y="19832"/>
                    <a:pt x="12234" y="19837"/>
                  </a:cubicBezTo>
                  <a:cubicBezTo>
                    <a:pt x="12257" y="19844"/>
                    <a:pt x="12244" y="19876"/>
                    <a:pt x="12268" y="19886"/>
                  </a:cubicBezTo>
                  <a:cubicBezTo>
                    <a:pt x="12270" y="19887"/>
                    <a:pt x="12272" y="19887"/>
                    <a:pt x="12274" y="19887"/>
                  </a:cubicBezTo>
                  <a:cubicBezTo>
                    <a:pt x="12291" y="19887"/>
                    <a:pt x="12302" y="19867"/>
                    <a:pt x="12319" y="19867"/>
                  </a:cubicBezTo>
                  <a:cubicBezTo>
                    <a:pt x="12321" y="19867"/>
                    <a:pt x="12324" y="19868"/>
                    <a:pt x="12327" y="19869"/>
                  </a:cubicBezTo>
                  <a:cubicBezTo>
                    <a:pt x="12349" y="19876"/>
                    <a:pt x="12345" y="19887"/>
                    <a:pt x="12367" y="19897"/>
                  </a:cubicBezTo>
                  <a:cubicBezTo>
                    <a:pt x="12391" y="19904"/>
                    <a:pt x="12383" y="19924"/>
                    <a:pt x="12407" y="19934"/>
                  </a:cubicBezTo>
                  <a:cubicBezTo>
                    <a:pt x="12430" y="19942"/>
                    <a:pt x="12426" y="19948"/>
                    <a:pt x="12451" y="19957"/>
                  </a:cubicBezTo>
                  <a:cubicBezTo>
                    <a:pt x="12453" y="19957"/>
                    <a:pt x="12456" y="19958"/>
                    <a:pt x="12458" y="19958"/>
                  </a:cubicBezTo>
                  <a:cubicBezTo>
                    <a:pt x="12473" y="19958"/>
                    <a:pt x="12484" y="19942"/>
                    <a:pt x="12499" y="19942"/>
                  </a:cubicBezTo>
                  <a:cubicBezTo>
                    <a:pt x="12502" y="19942"/>
                    <a:pt x="12505" y="19942"/>
                    <a:pt x="12509" y="19944"/>
                  </a:cubicBezTo>
                  <a:cubicBezTo>
                    <a:pt x="12531" y="19951"/>
                    <a:pt x="12519" y="19983"/>
                    <a:pt x="12542" y="19991"/>
                  </a:cubicBezTo>
                  <a:cubicBezTo>
                    <a:pt x="12545" y="19992"/>
                    <a:pt x="12548" y="19993"/>
                    <a:pt x="12551" y="19993"/>
                  </a:cubicBezTo>
                  <a:cubicBezTo>
                    <a:pt x="12565" y="19993"/>
                    <a:pt x="12575" y="19978"/>
                    <a:pt x="12590" y="19978"/>
                  </a:cubicBezTo>
                  <a:cubicBezTo>
                    <a:pt x="12592" y="19978"/>
                    <a:pt x="12595" y="19978"/>
                    <a:pt x="12598" y="19979"/>
                  </a:cubicBezTo>
                  <a:cubicBezTo>
                    <a:pt x="12621" y="19988"/>
                    <a:pt x="12611" y="20016"/>
                    <a:pt x="12633" y="20025"/>
                  </a:cubicBezTo>
                  <a:cubicBezTo>
                    <a:pt x="12638" y="20027"/>
                    <a:pt x="12641" y="20027"/>
                    <a:pt x="12645" y="20027"/>
                  </a:cubicBezTo>
                  <a:cubicBezTo>
                    <a:pt x="12655" y="20027"/>
                    <a:pt x="12662" y="20023"/>
                    <a:pt x="12672" y="20023"/>
                  </a:cubicBezTo>
                  <a:cubicBezTo>
                    <a:pt x="12676" y="20023"/>
                    <a:pt x="12680" y="20023"/>
                    <a:pt x="12686" y="20025"/>
                  </a:cubicBezTo>
                  <a:cubicBezTo>
                    <a:pt x="12708" y="20033"/>
                    <a:pt x="12704" y="20044"/>
                    <a:pt x="12726" y="20053"/>
                  </a:cubicBezTo>
                  <a:cubicBezTo>
                    <a:pt x="12732" y="20055"/>
                    <a:pt x="12736" y="20055"/>
                    <a:pt x="12740" y="20055"/>
                  </a:cubicBezTo>
                  <a:cubicBezTo>
                    <a:pt x="12749" y="20055"/>
                    <a:pt x="12755" y="20052"/>
                    <a:pt x="12763" y="20052"/>
                  </a:cubicBezTo>
                  <a:cubicBezTo>
                    <a:pt x="12767" y="20052"/>
                    <a:pt x="12772" y="20053"/>
                    <a:pt x="12778" y="20055"/>
                  </a:cubicBezTo>
                  <a:cubicBezTo>
                    <a:pt x="12800" y="20064"/>
                    <a:pt x="12793" y="20086"/>
                    <a:pt x="12815" y="20096"/>
                  </a:cubicBezTo>
                  <a:cubicBezTo>
                    <a:pt x="12838" y="20104"/>
                    <a:pt x="12841" y="20097"/>
                    <a:pt x="12863" y="20107"/>
                  </a:cubicBezTo>
                  <a:cubicBezTo>
                    <a:pt x="12886" y="20116"/>
                    <a:pt x="12884" y="20123"/>
                    <a:pt x="12906" y="20132"/>
                  </a:cubicBezTo>
                  <a:cubicBezTo>
                    <a:pt x="12909" y="20133"/>
                    <a:pt x="12912" y="20134"/>
                    <a:pt x="12914" y="20134"/>
                  </a:cubicBezTo>
                  <a:cubicBezTo>
                    <a:pt x="12928" y="20134"/>
                    <a:pt x="12938" y="20121"/>
                    <a:pt x="12953" y="20121"/>
                  </a:cubicBezTo>
                  <a:cubicBezTo>
                    <a:pt x="12956" y="20121"/>
                    <a:pt x="12959" y="20121"/>
                    <a:pt x="12963" y="20123"/>
                  </a:cubicBezTo>
                  <a:cubicBezTo>
                    <a:pt x="12985" y="20131"/>
                    <a:pt x="12976" y="20155"/>
                    <a:pt x="13000" y="20164"/>
                  </a:cubicBezTo>
                  <a:cubicBezTo>
                    <a:pt x="13006" y="20166"/>
                    <a:pt x="13010" y="20167"/>
                    <a:pt x="13013" y="20167"/>
                  </a:cubicBezTo>
                  <a:cubicBezTo>
                    <a:pt x="13023" y="20167"/>
                    <a:pt x="13029" y="20163"/>
                    <a:pt x="13038" y="20163"/>
                  </a:cubicBezTo>
                  <a:cubicBezTo>
                    <a:pt x="13042" y="20163"/>
                    <a:pt x="13047" y="20164"/>
                    <a:pt x="13052" y="20165"/>
                  </a:cubicBezTo>
                  <a:cubicBezTo>
                    <a:pt x="13074" y="20173"/>
                    <a:pt x="13070" y="20190"/>
                    <a:pt x="13093" y="20198"/>
                  </a:cubicBezTo>
                  <a:cubicBezTo>
                    <a:pt x="13115" y="20205"/>
                    <a:pt x="13119" y="20198"/>
                    <a:pt x="13142" y="20207"/>
                  </a:cubicBezTo>
                  <a:cubicBezTo>
                    <a:pt x="13145" y="20208"/>
                    <a:pt x="13149" y="20209"/>
                    <a:pt x="13152" y="20209"/>
                  </a:cubicBezTo>
                  <a:cubicBezTo>
                    <a:pt x="13164" y="20209"/>
                    <a:pt x="13172" y="20201"/>
                    <a:pt x="13184" y="20201"/>
                  </a:cubicBezTo>
                  <a:cubicBezTo>
                    <a:pt x="13188" y="20201"/>
                    <a:pt x="13191" y="20201"/>
                    <a:pt x="13195" y="20203"/>
                  </a:cubicBezTo>
                  <a:cubicBezTo>
                    <a:pt x="13218" y="20213"/>
                    <a:pt x="13213" y="20227"/>
                    <a:pt x="13235" y="20236"/>
                  </a:cubicBezTo>
                  <a:cubicBezTo>
                    <a:pt x="13241" y="20239"/>
                    <a:pt x="13246" y="20240"/>
                    <a:pt x="13251" y="20240"/>
                  </a:cubicBezTo>
                  <a:cubicBezTo>
                    <a:pt x="13259" y="20240"/>
                    <a:pt x="13265" y="20237"/>
                    <a:pt x="13273" y="20237"/>
                  </a:cubicBezTo>
                  <a:cubicBezTo>
                    <a:pt x="13277" y="20237"/>
                    <a:pt x="13282" y="20237"/>
                    <a:pt x="13287" y="20239"/>
                  </a:cubicBezTo>
                  <a:cubicBezTo>
                    <a:pt x="13302" y="20245"/>
                    <a:pt x="13317" y="20253"/>
                    <a:pt x="13331" y="20259"/>
                  </a:cubicBezTo>
                  <a:cubicBezTo>
                    <a:pt x="13346" y="20264"/>
                    <a:pt x="13356" y="20285"/>
                    <a:pt x="13371" y="20291"/>
                  </a:cubicBezTo>
                  <a:cubicBezTo>
                    <a:pt x="13373" y="20292"/>
                    <a:pt x="13375" y="20292"/>
                    <a:pt x="13377" y="20292"/>
                  </a:cubicBezTo>
                  <a:cubicBezTo>
                    <a:pt x="13389" y="20292"/>
                    <a:pt x="13405" y="20283"/>
                    <a:pt x="13418" y="20283"/>
                  </a:cubicBezTo>
                  <a:cubicBezTo>
                    <a:pt x="13420" y="20283"/>
                    <a:pt x="13422" y="20284"/>
                    <a:pt x="13425" y="20284"/>
                  </a:cubicBezTo>
                  <a:cubicBezTo>
                    <a:pt x="13439" y="20290"/>
                    <a:pt x="13443" y="20330"/>
                    <a:pt x="13459" y="20336"/>
                  </a:cubicBezTo>
                  <a:cubicBezTo>
                    <a:pt x="13474" y="20341"/>
                    <a:pt x="13492" y="20338"/>
                    <a:pt x="13507" y="20342"/>
                  </a:cubicBezTo>
                  <a:cubicBezTo>
                    <a:pt x="13511" y="20343"/>
                    <a:pt x="13515" y="20344"/>
                    <a:pt x="13519" y="20344"/>
                  </a:cubicBezTo>
                  <a:cubicBezTo>
                    <a:pt x="13528" y="20344"/>
                    <a:pt x="13537" y="20342"/>
                    <a:pt x="13546" y="20342"/>
                  </a:cubicBezTo>
                  <a:cubicBezTo>
                    <a:pt x="13549" y="20342"/>
                    <a:pt x="13553" y="20342"/>
                    <a:pt x="13556" y="20343"/>
                  </a:cubicBezTo>
                  <a:cubicBezTo>
                    <a:pt x="13572" y="20348"/>
                    <a:pt x="13583" y="20370"/>
                    <a:pt x="13598" y="20374"/>
                  </a:cubicBezTo>
                  <a:cubicBezTo>
                    <a:pt x="13614" y="20379"/>
                    <a:pt x="13630" y="20381"/>
                    <a:pt x="13645" y="20385"/>
                  </a:cubicBezTo>
                  <a:cubicBezTo>
                    <a:pt x="13647" y="20385"/>
                    <a:pt x="13649" y="20386"/>
                    <a:pt x="13650" y="20386"/>
                  </a:cubicBezTo>
                  <a:cubicBezTo>
                    <a:pt x="13664" y="20386"/>
                    <a:pt x="13680" y="20373"/>
                    <a:pt x="13694" y="20373"/>
                  </a:cubicBezTo>
                  <a:cubicBezTo>
                    <a:pt x="13695" y="20373"/>
                    <a:pt x="13696" y="20373"/>
                    <a:pt x="13698" y="20373"/>
                  </a:cubicBezTo>
                  <a:cubicBezTo>
                    <a:pt x="13700" y="20374"/>
                    <a:pt x="13702" y="20374"/>
                    <a:pt x="13705" y="20374"/>
                  </a:cubicBezTo>
                  <a:cubicBezTo>
                    <a:pt x="13717" y="20374"/>
                    <a:pt x="13729" y="20368"/>
                    <a:pt x="13740" y="20368"/>
                  </a:cubicBezTo>
                  <a:cubicBezTo>
                    <a:pt x="13743" y="20368"/>
                    <a:pt x="13745" y="20368"/>
                    <a:pt x="13747" y="20369"/>
                  </a:cubicBezTo>
                  <a:cubicBezTo>
                    <a:pt x="13763" y="20371"/>
                    <a:pt x="13774" y="20396"/>
                    <a:pt x="13790" y="20400"/>
                  </a:cubicBezTo>
                  <a:cubicBezTo>
                    <a:pt x="13806" y="20402"/>
                    <a:pt x="13818" y="20423"/>
                    <a:pt x="13834" y="20426"/>
                  </a:cubicBezTo>
                  <a:cubicBezTo>
                    <a:pt x="13842" y="20427"/>
                    <a:pt x="13850" y="20427"/>
                    <a:pt x="13858" y="20427"/>
                  </a:cubicBezTo>
                  <a:cubicBezTo>
                    <a:pt x="13866" y="20427"/>
                    <a:pt x="13874" y="20427"/>
                    <a:pt x="13882" y="20428"/>
                  </a:cubicBezTo>
                  <a:cubicBezTo>
                    <a:pt x="13883" y="20428"/>
                    <a:pt x="13884" y="20428"/>
                    <a:pt x="13884" y="20428"/>
                  </a:cubicBezTo>
                  <a:cubicBezTo>
                    <a:pt x="13899" y="20428"/>
                    <a:pt x="13915" y="20412"/>
                    <a:pt x="13930" y="20412"/>
                  </a:cubicBezTo>
                  <a:cubicBezTo>
                    <a:pt x="13931" y="20412"/>
                    <a:pt x="13932" y="20412"/>
                    <a:pt x="13933" y="20412"/>
                  </a:cubicBezTo>
                  <a:cubicBezTo>
                    <a:pt x="13949" y="20414"/>
                    <a:pt x="13962" y="20439"/>
                    <a:pt x="13978" y="20440"/>
                  </a:cubicBezTo>
                  <a:cubicBezTo>
                    <a:pt x="13979" y="20440"/>
                    <a:pt x="13979" y="20440"/>
                    <a:pt x="13980" y="20440"/>
                  </a:cubicBezTo>
                  <a:cubicBezTo>
                    <a:pt x="13995" y="20440"/>
                    <a:pt x="14011" y="20427"/>
                    <a:pt x="14026" y="20427"/>
                  </a:cubicBezTo>
                  <a:cubicBezTo>
                    <a:pt x="14027" y="20427"/>
                    <a:pt x="14027" y="20427"/>
                    <a:pt x="14028" y="20427"/>
                  </a:cubicBezTo>
                  <a:cubicBezTo>
                    <a:pt x="14029" y="20427"/>
                    <a:pt x="14031" y="20427"/>
                    <a:pt x="14033" y="20427"/>
                  </a:cubicBezTo>
                  <a:cubicBezTo>
                    <a:pt x="14044" y="20427"/>
                    <a:pt x="14055" y="20425"/>
                    <a:pt x="14066" y="20425"/>
                  </a:cubicBezTo>
                  <a:cubicBezTo>
                    <a:pt x="14069" y="20425"/>
                    <a:pt x="14073" y="20425"/>
                    <a:pt x="14076" y="20426"/>
                  </a:cubicBezTo>
                  <a:cubicBezTo>
                    <a:pt x="14093" y="20427"/>
                    <a:pt x="14107" y="20443"/>
                    <a:pt x="14123" y="20444"/>
                  </a:cubicBezTo>
                  <a:cubicBezTo>
                    <a:pt x="14125" y="20444"/>
                    <a:pt x="14128" y="20444"/>
                    <a:pt x="14130" y="20444"/>
                  </a:cubicBezTo>
                  <a:cubicBezTo>
                    <a:pt x="14141" y="20444"/>
                    <a:pt x="14153" y="20443"/>
                    <a:pt x="14164" y="20443"/>
                  </a:cubicBezTo>
                  <a:cubicBezTo>
                    <a:pt x="14166" y="20443"/>
                    <a:pt x="14169" y="20443"/>
                    <a:pt x="14171" y="20443"/>
                  </a:cubicBezTo>
                  <a:cubicBezTo>
                    <a:pt x="14187" y="20444"/>
                    <a:pt x="14203" y="20449"/>
                    <a:pt x="14219" y="20449"/>
                  </a:cubicBezTo>
                  <a:cubicBezTo>
                    <a:pt x="14235" y="20449"/>
                    <a:pt x="14252" y="20438"/>
                    <a:pt x="14268" y="20438"/>
                  </a:cubicBezTo>
                  <a:cubicBezTo>
                    <a:pt x="14284" y="20438"/>
                    <a:pt x="14300" y="20431"/>
                    <a:pt x="14316" y="20431"/>
                  </a:cubicBezTo>
                  <a:cubicBezTo>
                    <a:pt x="14332" y="20431"/>
                    <a:pt x="14348" y="20456"/>
                    <a:pt x="14364" y="20456"/>
                  </a:cubicBezTo>
                  <a:cubicBezTo>
                    <a:pt x="14380" y="20456"/>
                    <a:pt x="14396" y="20448"/>
                    <a:pt x="14412" y="20447"/>
                  </a:cubicBezTo>
                  <a:cubicBezTo>
                    <a:pt x="14428" y="20447"/>
                    <a:pt x="14444" y="20444"/>
                    <a:pt x="14460" y="20443"/>
                  </a:cubicBezTo>
                  <a:cubicBezTo>
                    <a:pt x="14476" y="20442"/>
                    <a:pt x="14491" y="20427"/>
                    <a:pt x="14508" y="20426"/>
                  </a:cubicBezTo>
                  <a:cubicBezTo>
                    <a:pt x="14508" y="20426"/>
                    <a:pt x="14509" y="20426"/>
                    <a:pt x="14510" y="20426"/>
                  </a:cubicBezTo>
                  <a:cubicBezTo>
                    <a:pt x="14525" y="20426"/>
                    <a:pt x="14541" y="20440"/>
                    <a:pt x="14555" y="20440"/>
                  </a:cubicBezTo>
                  <a:cubicBezTo>
                    <a:pt x="14556" y="20440"/>
                    <a:pt x="14556" y="20440"/>
                    <a:pt x="14557" y="20440"/>
                  </a:cubicBezTo>
                  <a:cubicBezTo>
                    <a:pt x="14573" y="20439"/>
                    <a:pt x="14589" y="20439"/>
                    <a:pt x="14605" y="20438"/>
                  </a:cubicBezTo>
                  <a:cubicBezTo>
                    <a:pt x="14606" y="20437"/>
                    <a:pt x="14608" y="20437"/>
                    <a:pt x="14609" y="20437"/>
                  </a:cubicBezTo>
                  <a:cubicBezTo>
                    <a:pt x="14621" y="20437"/>
                    <a:pt x="14633" y="20441"/>
                    <a:pt x="14645" y="20441"/>
                  </a:cubicBezTo>
                  <a:cubicBezTo>
                    <a:pt x="14649" y="20441"/>
                    <a:pt x="14652" y="20440"/>
                    <a:pt x="14655" y="20440"/>
                  </a:cubicBezTo>
                  <a:cubicBezTo>
                    <a:pt x="14671" y="20439"/>
                    <a:pt x="14687" y="20433"/>
                    <a:pt x="14704" y="20432"/>
                  </a:cubicBezTo>
                  <a:cubicBezTo>
                    <a:pt x="14720" y="20429"/>
                    <a:pt x="14734" y="20423"/>
                    <a:pt x="14750" y="20419"/>
                  </a:cubicBezTo>
                  <a:cubicBezTo>
                    <a:pt x="14766" y="20417"/>
                    <a:pt x="14780" y="20402"/>
                    <a:pt x="14796" y="20400"/>
                  </a:cubicBezTo>
                  <a:cubicBezTo>
                    <a:pt x="14797" y="20400"/>
                    <a:pt x="14799" y="20400"/>
                    <a:pt x="14801" y="20400"/>
                  </a:cubicBezTo>
                  <a:cubicBezTo>
                    <a:pt x="14814" y="20400"/>
                    <a:pt x="14828" y="20408"/>
                    <a:pt x="14841" y="20408"/>
                  </a:cubicBezTo>
                  <a:cubicBezTo>
                    <a:pt x="14843" y="20408"/>
                    <a:pt x="14844" y="20408"/>
                    <a:pt x="14846" y="20408"/>
                  </a:cubicBezTo>
                  <a:cubicBezTo>
                    <a:pt x="14862" y="20405"/>
                    <a:pt x="14873" y="20375"/>
                    <a:pt x="14888" y="20372"/>
                  </a:cubicBezTo>
                  <a:cubicBezTo>
                    <a:pt x="14893" y="20371"/>
                    <a:pt x="14899" y="20371"/>
                    <a:pt x="14904" y="20371"/>
                  </a:cubicBezTo>
                  <a:cubicBezTo>
                    <a:pt x="14908" y="20371"/>
                    <a:pt x="14913" y="20371"/>
                    <a:pt x="14917" y="20371"/>
                  </a:cubicBezTo>
                  <a:cubicBezTo>
                    <a:pt x="14924" y="20371"/>
                    <a:pt x="14930" y="20371"/>
                    <a:pt x="14936" y="20369"/>
                  </a:cubicBezTo>
                  <a:cubicBezTo>
                    <a:pt x="14938" y="20368"/>
                    <a:pt x="14940" y="20368"/>
                    <a:pt x="14942" y="20368"/>
                  </a:cubicBezTo>
                  <a:cubicBezTo>
                    <a:pt x="14955" y="20368"/>
                    <a:pt x="14969" y="20376"/>
                    <a:pt x="14981" y="20376"/>
                  </a:cubicBezTo>
                  <a:cubicBezTo>
                    <a:pt x="14983" y="20376"/>
                    <a:pt x="14985" y="20376"/>
                    <a:pt x="14987" y="20375"/>
                  </a:cubicBezTo>
                  <a:cubicBezTo>
                    <a:pt x="15003" y="20372"/>
                    <a:pt x="15020" y="20365"/>
                    <a:pt x="15033" y="20362"/>
                  </a:cubicBezTo>
                  <a:cubicBezTo>
                    <a:pt x="15057" y="20352"/>
                    <a:pt x="15053" y="20343"/>
                    <a:pt x="15075" y="20333"/>
                  </a:cubicBezTo>
                  <a:cubicBezTo>
                    <a:pt x="15097" y="20322"/>
                    <a:pt x="15097" y="20322"/>
                    <a:pt x="15119" y="20313"/>
                  </a:cubicBezTo>
                  <a:cubicBezTo>
                    <a:pt x="15143" y="20304"/>
                    <a:pt x="15146" y="20313"/>
                    <a:pt x="15167" y="20303"/>
                  </a:cubicBezTo>
                  <a:cubicBezTo>
                    <a:pt x="15189" y="20292"/>
                    <a:pt x="15180" y="20272"/>
                    <a:pt x="15203" y="20261"/>
                  </a:cubicBezTo>
                  <a:cubicBezTo>
                    <a:pt x="15208" y="20258"/>
                    <a:pt x="15212" y="20257"/>
                    <a:pt x="15217" y="20257"/>
                  </a:cubicBezTo>
                  <a:cubicBezTo>
                    <a:pt x="15225" y="20257"/>
                    <a:pt x="15232" y="20261"/>
                    <a:pt x="15241" y="20261"/>
                  </a:cubicBezTo>
                  <a:cubicBezTo>
                    <a:pt x="15245" y="20261"/>
                    <a:pt x="15250" y="20260"/>
                    <a:pt x="15255" y="20258"/>
                  </a:cubicBezTo>
                  <a:cubicBezTo>
                    <a:pt x="15277" y="20247"/>
                    <a:pt x="15272" y="20239"/>
                    <a:pt x="15295" y="20229"/>
                  </a:cubicBezTo>
                  <a:cubicBezTo>
                    <a:pt x="15316" y="20218"/>
                    <a:pt x="15314" y="20213"/>
                    <a:pt x="15337" y="20202"/>
                  </a:cubicBezTo>
                  <a:cubicBezTo>
                    <a:pt x="15341" y="20200"/>
                    <a:pt x="15345" y="20199"/>
                    <a:pt x="15349" y="20199"/>
                  </a:cubicBezTo>
                  <a:cubicBezTo>
                    <a:pt x="15359" y="20199"/>
                    <a:pt x="15367" y="20204"/>
                    <a:pt x="15377" y="20204"/>
                  </a:cubicBezTo>
                  <a:cubicBezTo>
                    <a:pt x="15381" y="20204"/>
                    <a:pt x="15385" y="20203"/>
                    <a:pt x="15390" y="20201"/>
                  </a:cubicBezTo>
                  <a:cubicBezTo>
                    <a:pt x="15412" y="20190"/>
                    <a:pt x="15413" y="20191"/>
                    <a:pt x="15434" y="20182"/>
                  </a:cubicBezTo>
                  <a:cubicBezTo>
                    <a:pt x="15455" y="20171"/>
                    <a:pt x="15440" y="20139"/>
                    <a:pt x="15464" y="20129"/>
                  </a:cubicBezTo>
                  <a:cubicBezTo>
                    <a:pt x="15485" y="20118"/>
                    <a:pt x="15488" y="20124"/>
                    <a:pt x="15510" y="20113"/>
                  </a:cubicBezTo>
                  <a:cubicBezTo>
                    <a:pt x="15514" y="20111"/>
                    <a:pt x="15517" y="20110"/>
                    <a:pt x="15521" y="20110"/>
                  </a:cubicBezTo>
                  <a:cubicBezTo>
                    <a:pt x="15533" y="20110"/>
                    <a:pt x="15543" y="20120"/>
                    <a:pt x="15556" y="20120"/>
                  </a:cubicBezTo>
                  <a:cubicBezTo>
                    <a:pt x="15559" y="20120"/>
                    <a:pt x="15563" y="20119"/>
                    <a:pt x="15567" y="20117"/>
                  </a:cubicBezTo>
                  <a:cubicBezTo>
                    <a:pt x="15588" y="20107"/>
                    <a:pt x="15578" y="20083"/>
                    <a:pt x="15599" y="20072"/>
                  </a:cubicBezTo>
                  <a:cubicBezTo>
                    <a:pt x="15604" y="20070"/>
                    <a:pt x="15608" y="20069"/>
                    <a:pt x="15611" y="20069"/>
                  </a:cubicBezTo>
                  <a:cubicBezTo>
                    <a:pt x="15622" y="20069"/>
                    <a:pt x="15630" y="20075"/>
                    <a:pt x="15640" y="20075"/>
                  </a:cubicBezTo>
                  <a:cubicBezTo>
                    <a:pt x="15644" y="20075"/>
                    <a:pt x="15648" y="20075"/>
                    <a:pt x="15653" y="20072"/>
                  </a:cubicBezTo>
                  <a:cubicBezTo>
                    <a:pt x="15674" y="20062"/>
                    <a:pt x="15665" y="20043"/>
                    <a:pt x="15689" y="20035"/>
                  </a:cubicBezTo>
                  <a:cubicBezTo>
                    <a:pt x="15710" y="20024"/>
                    <a:pt x="15711" y="20025"/>
                    <a:pt x="15733" y="20014"/>
                  </a:cubicBezTo>
                  <a:lnTo>
                    <a:pt x="15776" y="19993"/>
                  </a:lnTo>
                  <a:cubicBezTo>
                    <a:pt x="15797" y="19982"/>
                    <a:pt x="15798" y="19983"/>
                    <a:pt x="15820" y="19974"/>
                  </a:cubicBezTo>
                  <a:cubicBezTo>
                    <a:pt x="15841" y="19963"/>
                    <a:pt x="15842" y="19967"/>
                    <a:pt x="15866" y="19957"/>
                  </a:cubicBezTo>
                  <a:cubicBezTo>
                    <a:pt x="15887" y="19946"/>
                    <a:pt x="15883" y="19936"/>
                    <a:pt x="15904" y="19928"/>
                  </a:cubicBezTo>
                  <a:cubicBezTo>
                    <a:pt x="15909" y="19925"/>
                    <a:pt x="15914" y="19925"/>
                    <a:pt x="15918" y="19925"/>
                  </a:cubicBezTo>
                  <a:cubicBezTo>
                    <a:pt x="15927" y="19925"/>
                    <a:pt x="15934" y="19928"/>
                    <a:pt x="15942" y="19928"/>
                  </a:cubicBezTo>
                  <a:cubicBezTo>
                    <a:pt x="15946" y="19928"/>
                    <a:pt x="15951" y="19927"/>
                    <a:pt x="15957" y="19924"/>
                  </a:cubicBezTo>
                  <a:cubicBezTo>
                    <a:pt x="15978" y="19914"/>
                    <a:pt x="15984" y="19923"/>
                    <a:pt x="16005" y="19913"/>
                  </a:cubicBezTo>
                  <a:cubicBezTo>
                    <a:pt x="16026" y="19902"/>
                    <a:pt x="16021" y="19888"/>
                    <a:pt x="16042" y="19877"/>
                  </a:cubicBezTo>
                  <a:cubicBezTo>
                    <a:pt x="16064" y="19867"/>
                    <a:pt x="16056" y="19851"/>
                    <a:pt x="16078" y="19842"/>
                  </a:cubicBezTo>
                  <a:cubicBezTo>
                    <a:pt x="16085" y="19838"/>
                    <a:pt x="16091" y="19837"/>
                    <a:pt x="16096" y="19837"/>
                  </a:cubicBezTo>
                  <a:cubicBezTo>
                    <a:pt x="16101" y="19837"/>
                    <a:pt x="16106" y="19838"/>
                    <a:pt x="16111" y="19838"/>
                  </a:cubicBezTo>
                  <a:cubicBezTo>
                    <a:pt x="16116" y="19838"/>
                    <a:pt x="16121" y="19838"/>
                    <a:pt x="16128" y="19835"/>
                  </a:cubicBezTo>
                  <a:cubicBezTo>
                    <a:pt x="16150" y="19824"/>
                    <a:pt x="16151" y="19827"/>
                    <a:pt x="16173" y="19816"/>
                  </a:cubicBezTo>
                  <a:cubicBezTo>
                    <a:pt x="16179" y="19813"/>
                    <a:pt x="16185" y="19812"/>
                    <a:pt x="16189" y="19812"/>
                  </a:cubicBezTo>
                  <a:cubicBezTo>
                    <a:pt x="16196" y="19812"/>
                    <a:pt x="16202" y="19814"/>
                    <a:pt x="16208" y="19814"/>
                  </a:cubicBezTo>
                  <a:cubicBezTo>
                    <a:pt x="16213" y="19814"/>
                    <a:pt x="16218" y="19813"/>
                    <a:pt x="16225" y="19810"/>
                  </a:cubicBezTo>
                  <a:cubicBezTo>
                    <a:pt x="16246" y="19799"/>
                    <a:pt x="16231" y="19765"/>
                    <a:pt x="16252" y="19756"/>
                  </a:cubicBezTo>
                  <a:cubicBezTo>
                    <a:pt x="16274" y="19746"/>
                    <a:pt x="16276" y="19749"/>
                    <a:pt x="16297" y="19738"/>
                  </a:cubicBezTo>
                  <a:cubicBezTo>
                    <a:pt x="16319" y="19727"/>
                    <a:pt x="16318" y="19724"/>
                    <a:pt x="16339" y="19713"/>
                  </a:cubicBezTo>
                  <a:cubicBezTo>
                    <a:pt x="16344" y="19711"/>
                    <a:pt x="16348" y="19710"/>
                    <a:pt x="16351" y="19710"/>
                  </a:cubicBezTo>
                  <a:cubicBezTo>
                    <a:pt x="16362" y="19710"/>
                    <a:pt x="16370" y="19717"/>
                    <a:pt x="16380" y="19717"/>
                  </a:cubicBezTo>
                  <a:cubicBezTo>
                    <a:pt x="16384" y="19717"/>
                    <a:pt x="16388" y="19716"/>
                    <a:pt x="16393" y="19713"/>
                  </a:cubicBezTo>
                  <a:cubicBezTo>
                    <a:pt x="16414" y="19703"/>
                    <a:pt x="16408" y="19687"/>
                    <a:pt x="16429" y="19676"/>
                  </a:cubicBezTo>
                  <a:cubicBezTo>
                    <a:pt x="16435" y="19673"/>
                    <a:pt x="16439" y="19672"/>
                    <a:pt x="16444" y="19672"/>
                  </a:cubicBezTo>
                  <a:cubicBezTo>
                    <a:pt x="16451" y="19672"/>
                    <a:pt x="16458" y="19675"/>
                    <a:pt x="16466" y="19675"/>
                  </a:cubicBezTo>
                  <a:cubicBezTo>
                    <a:pt x="16470" y="19675"/>
                    <a:pt x="16475" y="19674"/>
                    <a:pt x="16482" y="19672"/>
                  </a:cubicBezTo>
                  <a:cubicBezTo>
                    <a:pt x="16503" y="19661"/>
                    <a:pt x="16493" y="19640"/>
                    <a:pt x="16515" y="19629"/>
                  </a:cubicBezTo>
                  <a:cubicBezTo>
                    <a:pt x="16519" y="19627"/>
                    <a:pt x="16523" y="19626"/>
                    <a:pt x="16526" y="19626"/>
                  </a:cubicBezTo>
                  <a:cubicBezTo>
                    <a:pt x="16538" y="19626"/>
                    <a:pt x="16547" y="19634"/>
                    <a:pt x="16558" y="19634"/>
                  </a:cubicBezTo>
                  <a:cubicBezTo>
                    <a:pt x="16561" y="19634"/>
                    <a:pt x="16565" y="19633"/>
                    <a:pt x="16569" y="19631"/>
                  </a:cubicBezTo>
                  <a:cubicBezTo>
                    <a:pt x="16591" y="19620"/>
                    <a:pt x="16583" y="19603"/>
                    <a:pt x="16606" y="19592"/>
                  </a:cubicBezTo>
                  <a:cubicBezTo>
                    <a:pt x="16627" y="19582"/>
                    <a:pt x="16627" y="19582"/>
                    <a:pt x="16650" y="19571"/>
                  </a:cubicBezTo>
                  <a:cubicBezTo>
                    <a:pt x="16655" y="19569"/>
                    <a:pt x="16659" y="19568"/>
                    <a:pt x="16663" y="19568"/>
                  </a:cubicBezTo>
                  <a:cubicBezTo>
                    <a:pt x="16672" y="19568"/>
                    <a:pt x="16680" y="19572"/>
                    <a:pt x="16689" y="19572"/>
                  </a:cubicBezTo>
                  <a:cubicBezTo>
                    <a:pt x="16693" y="19572"/>
                    <a:pt x="16697" y="19571"/>
                    <a:pt x="16702" y="19569"/>
                  </a:cubicBezTo>
                  <a:cubicBezTo>
                    <a:pt x="16724" y="19558"/>
                    <a:pt x="16726" y="19561"/>
                    <a:pt x="16747" y="19551"/>
                  </a:cubicBezTo>
                  <a:cubicBezTo>
                    <a:pt x="16769" y="19540"/>
                    <a:pt x="16760" y="19519"/>
                    <a:pt x="16782" y="19508"/>
                  </a:cubicBezTo>
                  <a:cubicBezTo>
                    <a:pt x="16785" y="19506"/>
                    <a:pt x="16789" y="19505"/>
                    <a:pt x="16792" y="19505"/>
                  </a:cubicBezTo>
                  <a:cubicBezTo>
                    <a:pt x="16804" y="19505"/>
                    <a:pt x="16814" y="19516"/>
                    <a:pt x="16827" y="19516"/>
                  </a:cubicBezTo>
                  <a:cubicBezTo>
                    <a:pt x="16830" y="19516"/>
                    <a:pt x="16834" y="19515"/>
                    <a:pt x="16837" y="19513"/>
                  </a:cubicBezTo>
                  <a:cubicBezTo>
                    <a:pt x="16859" y="19502"/>
                    <a:pt x="16858" y="19500"/>
                    <a:pt x="16880" y="19490"/>
                  </a:cubicBezTo>
                  <a:cubicBezTo>
                    <a:pt x="16901" y="19479"/>
                    <a:pt x="16901" y="19476"/>
                    <a:pt x="16923" y="19467"/>
                  </a:cubicBezTo>
                  <a:cubicBezTo>
                    <a:pt x="16944" y="19456"/>
                    <a:pt x="16948" y="19460"/>
                    <a:pt x="16969" y="19449"/>
                  </a:cubicBezTo>
                  <a:cubicBezTo>
                    <a:pt x="16990" y="19438"/>
                    <a:pt x="16985" y="19426"/>
                    <a:pt x="17008" y="19416"/>
                  </a:cubicBezTo>
                  <a:cubicBezTo>
                    <a:pt x="17029" y="19405"/>
                    <a:pt x="17031" y="19410"/>
                    <a:pt x="17055" y="19400"/>
                  </a:cubicBezTo>
                  <a:cubicBezTo>
                    <a:pt x="17076" y="19389"/>
                    <a:pt x="17073" y="19384"/>
                    <a:pt x="17095" y="19373"/>
                  </a:cubicBezTo>
                  <a:cubicBezTo>
                    <a:pt x="17117" y="19362"/>
                    <a:pt x="17114" y="19352"/>
                    <a:pt x="17135" y="19342"/>
                  </a:cubicBezTo>
                  <a:cubicBezTo>
                    <a:pt x="17156" y="19331"/>
                    <a:pt x="17153" y="19325"/>
                    <a:pt x="17175" y="19314"/>
                  </a:cubicBezTo>
                  <a:cubicBezTo>
                    <a:pt x="17180" y="19311"/>
                    <a:pt x="17185" y="19310"/>
                    <a:pt x="17189" y="19310"/>
                  </a:cubicBezTo>
                  <a:cubicBezTo>
                    <a:pt x="17197" y="19310"/>
                    <a:pt x="17204" y="19313"/>
                    <a:pt x="17212" y="19313"/>
                  </a:cubicBezTo>
                  <a:cubicBezTo>
                    <a:pt x="17217" y="19313"/>
                    <a:pt x="17222" y="19312"/>
                    <a:pt x="17227" y="19310"/>
                  </a:cubicBezTo>
                  <a:cubicBezTo>
                    <a:pt x="17249" y="19299"/>
                    <a:pt x="17243" y="19286"/>
                    <a:pt x="17265" y="19275"/>
                  </a:cubicBezTo>
                  <a:cubicBezTo>
                    <a:pt x="17268" y="19273"/>
                    <a:pt x="17272" y="19273"/>
                    <a:pt x="17275" y="19273"/>
                  </a:cubicBezTo>
                  <a:cubicBezTo>
                    <a:pt x="17287" y="19273"/>
                    <a:pt x="17297" y="19282"/>
                    <a:pt x="17309" y="19282"/>
                  </a:cubicBezTo>
                  <a:cubicBezTo>
                    <a:pt x="17313" y="19282"/>
                    <a:pt x="17316" y="19282"/>
                    <a:pt x="17320" y="19280"/>
                  </a:cubicBezTo>
                  <a:cubicBezTo>
                    <a:pt x="17342" y="19269"/>
                    <a:pt x="17338" y="19260"/>
                    <a:pt x="17361" y="19250"/>
                  </a:cubicBezTo>
                  <a:cubicBezTo>
                    <a:pt x="17382" y="19239"/>
                    <a:pt x="17374" y="19221"/>
                    <a:pt x="17395" y="19210"/>
                  </a:cubicBezTo>
                  <a:cubicBezTo>
                    <a:pt x="17417" y="19199"/>
                    <a:pt x="17422" y="19208"/>
                    <a:pt x="17443" y="19197"/>
                  </a:cubicBezTo>
                  <a:cubicBezTo>
                    <a:pt x="17465" y="19186"/>
                    <a:pt x="17467" y="19190"/>
                    <a:pt x="17490" y="19179"/>
                  </a:cubicBezTo>
                  <a:cubicBezTo>
                    <a:pt x="17495" y="19176"/>
                    <a:pt x="17500" y="19175"/>
                    <a:pt x="17504" y="19175"/>
                  </a:cubicBezTo>
                  <a:cubicBezTo>
                    <a:pt x="17512" y="19175"/>
                    <a:pt x="17518" y="19178"/>
                    <a:pt x="17526" y="19178"/>
                  </a:cubicBezTo>
                  <a:cubicBezTo>
                    <a:pt x="17531" y="19178"/>
                    <a:pt x="17536" y="19177"/>
                    <a:pt x="17542" y="19175"/>
                  </a:cubicBezTo>
                  <a:cubicBezTo>
                    <a:pt x="17563" y="19164"/>
                    <a:pt x="17560" y="19159"/>
                    <a:pt x="17583" y="19148"/>
                  </a:cubicBezTo>
                  <a:cubicBezTo>
                    <a:pt x="17606" y="19137"/>
                    <a:pt x="17599" y="19125"/>
                    <a:pt x="17620" y="19115"/>
                  </a:cubicBezTo>
                  <a:cubicBezTo>
                    <a:pt x="17642" y="19104"/>
                    <a:pt x="17638" y="19095"/>
                    <a:pt x="17661" y="19085"/>
                  </a:cubicBezTo>
                  <a:cubicBezTo>
                    <a:pt x="17664" y="19083"/>
                    <a:pt x="17667" y="19082"/>
                    <a:pt x="17670" y="19082"/>
                  </a:cubicBezTo>
                  <a:cubicBezTo>
                    <a:pt x="17684" y="19082"/>
                    <a:pt x="17696" y="19096"/>
                    <a:pt x="17711" y="19096"/>
                  </a:cubicBezTo>
                  <a:cubicBezTo>
                    <a:pt x="17714" y="19096"/>
                    <a:pt x="17717" y="19096"/>
                    <a:pt x="17720" y="19094"/>
                  </a:cubicBezTo>
                  <a:cubicBezTo>
                    <a:pt x="17742" y="19084"/>
                    <a:pt x="17740" y="19079"/>
                    <a:pt x="17763" y="19069"/>
                  </a:cubicBezTo>
                  <a:cubicBezTo>
                    <a:pt x="17784" y="19058"/>
                    <a:pt x="17770" y="19029"/>
                    <a:pt x="17794" y="19018"/>
                  </a:cubicBezTo>
                  <a:cubicBezTo>
                    <a:pt x="17815" y="19008"/>
                    <a:pt x="17816" y="19009"/>
                    <a:pt x="17838" y="18998"/>
                  </a:cubicBezTo>
                  <a:cubicBezTo>
                    <a:pt x="17844" y="18995"/>
                    <a:pt x="17848" y="18994"/>
                    <a:pt x="17853" y="18994"/>
                  </a:cubicBezTo>
                  <a:cubicBezTo>
                    <a:pt x="17860" y="18994"/>
                    <a:pt x="17866" y="18996"/>
                    <a:pt x="17874" y="18996"/>
                  </a:cubicBezTo>
                  <a:cubicBezTo>
                    <a:pt x="17878" y="18996"/>
                    <a:pt x="17884" y="18996"/>
                    <a:pt x="17890" y="18993"/>
                  </a:cubicBezTo>
                  <a:cubicBezTo>
                    <a:pt x="17913" y="18982"/>
                    <a:pt x="17909" y="18978"/>
                    <a:pt x="17931" y="18967"/>
                  </a:cubicBezTo>
                  <a:cubicBezTo>
                    <a:pt x="17943" y="18962"/>
                    <a:pt x="17949" y="18962"/>
                    <a:pt x="17956" y="18962"/>
                  </a:cubicBezTo>
                  <a:cubicBezTo>
                    <a:pt x="17963" y="18962"/>
                    <a:pt x="17969" y="18962"/>
                    <a:pt x="17981" y="18956"/>
                  </a:cubicBezTo>
                  <a:cubicBezTo>
                    <a:pt x="18004" y="18945"/>
                    <a:pt x="18003" y="18945"/>
                    <a:pt x="18025" y="18935"/>
                  </a:cubicBezTo>
                  <a:cubicBezTo>
                    <a:pt x="18048" y="18924"/>
                    <a:pt x="18042" y="18912"/>
                    <a:pt x="18065" y="18903"/>
                  </a:cubicBezTo>
                  <a:cubicBezTo>
                    <a:pt x="18081" y="18899"/>
                    <a:pt x="18099" y="18895"/>
                    <a:pt x="18115" y="18892"/>
                  </a:cubicBezTo>
                  <a:cubicBezTo>
                    <a:pt x="18131" y="18890"/>
                    <a:pt x="18147" y="18883"/>
                    <a:pt x="18163" y="18881"/>
                  </a:cubicBezTo>
                  <a:cubicBezTo>
                    <a:pt x="18179" y="18880"/>
                    <a:pt x="18196" y="18880"/>
                    <a:pt x="18213" y="18880"/>
                  </a:cubicBezTo>
                  <a:cubicBezTo>
                    <a:pt x="18229" y="18880"/>
                    <a:pt x="18246" y="18889"/>
                    <a:pt x="18262" y="18890"/>
                  </a:cubicBezTo>
                  <a:cubicBezTo>
                    <a:pt x="18278" y="18891"/>
                    <a:pt x="18292" y="18912"/>
                    <a:pt x="18308" y="18915"/>
                  </a:cubicBezTo>
                  <a:cubicBezTo>
                    <a:pt x="18309" y="18916"/>
                    <a:pt x="18309" y="18916"/>
                    <a:pt x="18310" y="18916"/>
                  </a:cubicBezTo>
                  <a:cubicBezTo>
                    <a:pt x="18324" y="18916"/>
                    <a:pt x="18341" y="18900"/>
                    <a:pt x="18355" y="18900"/>
                  </a:cubicBezTo>
                  <a:cubicBezTo>
                    <a:pt x="18356" y="18900"/>
                    <a:pt x="18358" y="18900"/>
                    <a:pt x="18359" y="18900"/>
                  </a:cubicBezTo>
                  <a:cubicBezTo>
                    <a:pt x="18375" y="18905"/>
                    <a:pt x="18390" y="18913"/>
                    <a:pt x="18405" y="18919"/>
                  </a:cubicBezTo>
                  <a:cubicBezTo>
                    <a:pt x="18410" y="18920"/>
                    <a:pt x="18414" y="18921"/>
                    <a:pt x="18419" y="18921"/>
                  </a:cubicBezTo>
                  <a:cubicBezTo>
                    <a:pt x="18427" y="18921"/>
                    <a:pt x="18436" y="18919"/>
                    <a:pt x="18445" y="18919"/>
                  </a:cubicBezTo>
                  <a:cubicBezTo>
                    <a:pt x="18449" y="18919"/>
                    <a:pt x="18453" y="18919"/>
                    <a:pt x="18457" y="18921"/>
                  </a:cubicBezTo>
                  <a:cubicBezTo>
                    <a:pt x="18472" y="18927"/>
                    <a:pt x="18472" y="18965"/>
                    <a:pt x="18487" y="18971"/>
                  </a:cubicBezTo>
                  <a:cubicBezTo>
                    <a:pt x="18502" y="18980"/>
                    <a:pt x="18524" y="18971"/>
                    <a:pt x="18537" y="18981"/>
                  </a:cubicBezTo>
                  <a:cubicBezTo>
                    <a:pt x="18551" y="18990"/>
                    <a:pt x="18552" y="19014"/>
                    <a:pt x="18566" y="19025"/>
                  </a:cubicBezTo>
                  <a:cubicBezTo>
                    <a:pt x="18579" y="19034"/>
                    <a:pt x="18587" y="19049"/>
                    <a:pt x="18599" y="19060"/>
                  </a:cubicBezTo>
                  <a:cubicBezTo>
                    <a:pt x="18611" y="19071"/>
                    <a:pt x="18624" y="19079"/>
                    <a:pt x="18635" y="19092"/>
                  </a:cubicBezTo>
                  <a:cubicBezTo>
                    <a:pt x="18645" y="19104"/>
                    <a:pt x="18681" y="19094"/>
                    <a:pt x="18691" y="19106"/>
                  </a:cubicBezTo>
                  <a:cubicBezTo>
                    <a:pt x="18701" y="19120"/>
                    <a:pt x="18697" y="19144"/>
                    <a:pt x="18706" y="19158"/>
                  </a:cubicBezTo>
                  <a:cubicBezTo>
                    <a:pt x="18716" y="19170"/>
                    <a:pt x="18718" y="19189"/>
                    <a:pt x="18727" y="19203"/>
                  </a:cubicBezTo>
                  <a:cubicBezTo>
                    <a:pt x="18734" y="19218"/>
                    <a:pt x="18732" y="19235"/>
                    <a:pt x="18738" y="19250"/>
                  </a:cubicBezTo>
                  <a:cubicBezTo>
                    <a:pt x="18745" y="19265"/>
                    <a:pt x="18781" y="19269"/>
                    <a:pt x="18787" y="19283"/>
                  </a:cubicBezTo>
                  <a:cubicBezTo>
                    <a:pt x="18792" y="19298"/>
                    <a:pt x="18774" y="19320"/>
                    <a:pt x="18777" y="19336"/>
                  </a:cubicBezTo>
                  <a:cubicBezTo>
                    <a:pt x="18781" y="19352"/>
                    <a:pt x="18781" y="19369"/>
                    <a:pt x="18785" y="19385"/>
                  </a:cubicBezTo>
                  <a:cubicBezTo>
                    <a:pt x="18787" y="19401"/>
                    <a:pt x="18806" y="19416"/>
                    <a:pt x="18807" y="19432"/>
                  </a:cubicBezTo>
                  <a:cubicBezTo>
                    <a:pt x="18806" y="19456"/>
                    <a:pt x="18787" y="19454"/>
                    <a:pt x="18785" y="19479"/>
                  </a:cubicBezTo>
                  <a:cubicBezTo>
                    <a:pt x="18781" y="19502"/>
                    <a:pt x="18791" y="19505"/>
                    <a:pt x="18788" y="19528"/>
                  </a:cubicBezTo>
                  <a:cubicBezTo>
                    <a:pt x="18786" y="19553"/>
                    <a:pt x="18796" y="19554"/>
                    <a:pt x="18793" y="19577"/>
                  </a:cubicBezTo>
                  <a:cubicBezTo>
                    <a:pt x="18791" y="19602"/>
                    <a:pt x="18782" y="19601"/>
                    <a:pt x="18780" y="19625"/>
                  </a:cubicBezTo>
                  <a:cubicBezTo>
                    <a:pt x="18777" y="19649"/>
                    <a:pt x="18763" y="19647"/>
                    <a:pt x="18760" y="19672"/>
                  </a:cubicBezTo>
                  <a:cubicBezTo>
                    <a:pt x="18758" y="19695"/>
                    <a:pt x="18782" y="19698"/>
                    <a:pt x="18780" y="19722"/>
                  </a:cubicBezTo>
                  <a:cubicBezTo>
                    <a:pt x="18777" y="19747"/>
                    <a:pt x="18753" y="19743"/>
                    <a:pt x="18750" y="19768"/>
                  </a:cubicBezTo>
                  <a:cubicBezTo>
                    <a:pt x="18748" y="19792"/>
                    <a:pt x="18779" y="19796"/>
                    <a:pt x="18776" y="19821"/>
                  </a:cubicBezTo>
                  <a:cubicBezTo>
                    <a:pt x="18774" y="19844"/>
                    <a:pt x="18755" y="19843"/>
                    <a:pt x="18752" y="19867"/>
                  </a:cubicBezTo>
                  <a:cubicBezTo>
                    <a:pt x="18749" y="19891"/>
                    <a:pt x="18756" y="19892"/>
                    <a:pt x="18753" y="19917"/>
                  </a:cubicBezTo>
                  <a:cubicBezTo>
                    <a:pt x="18750" y="19941"/>
                    <a:pt x="18732" y="19939"/>
                    <a:pt x="18729" y="19963"/>
                  </a:cubicBezTo>
                  <a:cubicBezTo>
                    <a:pt x="18727" y="19988"/>
                    <a:pt x="18718" y="19987"/>
                    <a:pt x="18716" y="20010"/>
                  </a:cubicBezTo>
                  <a:cubicBezTo>
                    <a:pt x="18713" y="20035"/>
                    <a:pt x="18712" y="20035"/>
                    <a:pt x="18710" y="20058"/>
                  </a:cubicBezTo>
                  <a:cubicBezTo>
                    <a:pt x="18706" y="20083"/>
                    <a:pt x="18726" y="20085"/>
                    <a:pt x="18722" y="20110"/>
                  </a:cubicBezTo>
                  <a:cubicBezTo>
                    <a:pt x="18720" y="20133"/>
                    <a:pt x="18702" y="20132"/>
                    <a:pt x="18700" y="20156"/>
                  </a:cubicBezTo>
                  <a:cubicBezTo>
                    <a:pt x="18697" y="20180"/>
                    <a:pt x="18732" y="20185"/>
                    <a:pt x="18729" y="20208"/>
                  </a:cubicBezTo>
                  <a:cubicBezTo>
                    <a:pt x="18727" y="20233"/>
                    <a:pt x="18723" y="20233"/>
                    <a:pt x="18721" y="20257"/>
                  </a:cubicBezTo>
                  <a:cubicBezTo>
                    <a:pt x="18718" y="20281"/>
                    <a:pt x="18705" y="20279"/>
                    <a:pt x="18702" y="20304"/>
                  </a:cubicBezTo>
                  <a:cubicBezTo>
                    <a:pt x="18700" y="20327"/>
                    <a:pt x="18686" y="20326"/>
                    <a:pt x="18684" y="20351"/>
                  </a:cubicBezTo>
                  <a:cubicBezTo>
                    <a:pt x="18681" y="20374"/>
                    <a:pt x="18705" y="20378"/>
                    <a:pt x="18702" y="20401"/>
                  </a:cubicBezTo>
                  <a:cubicBezTo>
                    <a:pt x="18700" y="20426"/>
                    <a:pt x="18691" y="20424"/>
                    <a:pt x="18689" y="20448"/>
                  </a:cubicBezTo>
                  <a:cubicBezTo>
                    <a:pt x="18686" y="20472"/>
                    <a:pt x="18702" y="20474"/>
                    <a:pt x="18700" y="20498"/>
                  </a:cubicBezTo>
                  <a:cubicBezTo>
                    <a:pt x="18697" y="20522"/>
                    <a:pt x="18662" y="20518"/>
                    <a:pt x="18659" y="20541"/>
                  </a:cubicBezTo>
                  <a:cubicBezTo>
                    <a:pt x="18657" y="20566"/>
                    <a:pt x="18695" y="20570"/>
                    <a:pt x="18691" y="20594"/>
                  </a:cubicBezTo>
                  <a:cubicBezTo>
                    <a:pt x="18689" y="20619"/>
                    <a:pt x="18667" y="20615"/>
                    <a:pt x="18663" y="20640"/>
                  </a:cubicBezTo>
                  <a:cubicBezTo>
                    <a:pt x="18661" y="20664"/>
                    <a:pt x="18651" y="20662"/>
                    <a:pt x="18647" y="20686"/>
                  </a:cubicBezTo>
                  <a:cubicBezTo>
                    <a:pt x="18645" y="20711"/>
                    <a:pt x="18665" y="20713"/>
                    <a:pt x="18662" y="20737"/>
                  </a:cubicBezTo>
                  <a:cubicBezTo>
                    <a:pt x="18659" y="20761"/>
                    <a:pt x="18651" y="20760"/>
                    <a:pt x="18647" y="20785"/>
                  </a:cubicBezTo>
                  <a:cubicBezTo>
                    <a:pt x="18645" y="20808"/>
                    <a:pt x="18654" y="20809"/>
                    <a:pt x="18652" y="20834"/>
                  </a:cubicBezTo>
                  <a:cubicBezTo>
                    <a:pt x="18648" y="20857"/>
                    <a:pt x="18625" y="20855"/>
                    <a:pt x="18622" y="20879"/>
                  </a:cubicBezTo>
                  <a:cubicBezTo>
                    <a:pt x="18620" y="20903"/>
                    <a:pt x="18652" y="20908"/>
                    <a:pt x="18648" y="20931"/>
                  </a:cubicBezTo>
                  <a:cubicBezTo>
                    <a:pt x="18646" y="20956"/>
                    <a:pt x="18632" y="20954"/>
                    <a:pt x="18630" y="20978"/>
                  </a:cubicBezTo>
                  <a:cubicBezTo>
                    <a:pt x="18627" y="21002"/>
                    <a:pt x="18630" y="21002"/>
                    <a:pt x="18627" y="21027"/>
                  </a:cubicBezTo>
                  <a:lnTo>
                    <a:pt x="18622" y="21075"/>
                  </a:lnTo>
                  <a:cubicBezTo>
                    <a:pt x="18620" y="21098"/>
                    <a:pt x="18611" y="21097"/>
                    <a:pt x="18609" y="21122"/>
                  </a:cubicBezTo>
                  <a:cubicBezTo>
                    <a:pt x="18606" y="21146"/>
                    <a:pt x="18629" y="21149"/>
                    <a:pt x="18626" y="21172"/>
                  </a:cubicBezTo>
                  <a:cubicBezTo>
                    <a:pt x="18624" y="21197"/>
                    <a:pt x="18615" y="21195"/>
                    <a:pt x="18613" y="21219"/>
                  </a:cubicBezTo>
                  <a:cubicBezTo>
                    <a:pt x="18610" y="21243"/>
                    <a:pt x="18599" y="21242"/>
                    <a:pt x="18597" y="21267"/>
                  </a:cubicBezTo>
                  <a:cubicBezTo>
                    <a:pt x="18594" y="21290"/>
                    <a:pt x="18597" y="21290"/>
                    <a:pt x="18594" y="21315"/>
                  </a:cubicBezTo>
                  <a:cubicBezTo>
                    <a:pt x="18592" y="21338"/>
                    <a:pt x="18593" y="21338"/>
                    <a:pt x="18590" y="21363"/>
                  </a:cubicBezTo>
                  <a:cubicBezTo>
                    <a:pt x="18587" y="21387"/>
                    <a:pt x="18603" y="21388"/>
                    <a:pt x="18600" y="21413"/>
                  </a:cubicBezTo>
                  <a:cubicBezTo>
                    <a:pt x="18598" y="21438"/>
                    <a:pt x="18572" y="21435"/>
                    <a:pt x="18570" y="21459"/>
                  </a:cubicBezTo>
                  <a:cubicBezTo>
                    <a:pt x="18567" y="21483"/>
                    <a:pt x="18562" y="21483"/>
                    <a:pt x="18560" y="21508"/>
                  </a:cubicBezTo>
                  <a:cubicBezTo>
                    <a:pt x="18556" y="21531"/>
                    <a:pt x="18572" y="21532"/>
                    <a:pt x="18570" y="21557"/>
                  </a:cubicBezTo>
                  <a:cubicBezTo>
                    <a:pt x="18567" y="21580"/>
                    <a:pt x="18549" y="21578"/>
                    <a:pt x="18546" y="21604"/>
                  </a:cubicBezTo>
                  <a:cubicBezTo>
                    <a:pt x="18544" y="21628"/>
                    <a:pt x="18551" y="21629"/>
                    <a:pt x="18549" y="21653"/>
                  </a:cubicBezTo>
                  <a:cubicBezTo>
                    <a:pt x="18546" y="21677"/>
                    <a:pt x="18567" y="21680"/>
                    <a:pt x="18565" y="21704"/>
                  </a:cubicBezTo>
                  <a:cubicBezTo>
                    <a:pt x="18562" y="21728"/>
                    <a:pt x="18534" y="21725"/>
                    <a:pt x="18531" y="21750"/>
                  </a:cubicBezTo>
                  <a:cubicBezTo>
                    <a:pt x="18529" y="21773"/>
                    <a:pt x="18541" y="21775"/>
                    <a:pt x="18539" y="21799"/>
                  </a:cubicBezTo>
                  <a:lnTo>
                    <a:pt x="18534" y="21847"/>
                  </a:lnTo>
                  <a:cubicBezTo>
                    <a:pt x="18531" y="21872"/>
                    <a:pt x="18515" y="21870"/>
                    <a:pt x="18512" y="21894"/>
                  </a:cubicBezTo>
                  <a:cubicBezTo>
                    <a:pt x="18509" y="21918"/>
                    <a:pt x="18535" y="21921"/>
                    <a:pt x="18533" y="21945"/>
                  </a:cubicBezTo>
                  <a:cubicBezTo>
                    <a:pt x="18530" y="21969"/>
                    <a:pt x="18507" y="21966"/>
                    <a:pt x="18504" y="21991"/>
                  </a:cubicBezTo>
                  <a:cubicBezTo>
                    <a:pt x="18502" y="22014"/>
                    <a:pt x="18499" y="22014"/>
                    <a:pt x="18496" y="22039"/>
                  </a:cubicBezTo>
                  <a:cubicBezTo>
                    <a:pt x="18493" y="22062"/>
                    <a:pt x="18490" y="22062"/>
                    <a:pt x="18487" y="22087"/>
                  </a:cubicBezTo>
                  <a:cubicBezTo>
                    <a:pt x="18485" y="22111"/>
                    <a:pt x="18518" y="22115"/>
                    <a:pt x="18515" y="22140"/>
                  </a:cubicBezTo>
                  <a:cubicBezTo>
                    <a:pt x="18512" y="22163"/>
                    <a:pt x="18479" y="22159"/>
                    <a:pt x="18476" y="22183"/>
                  </a:cubicBezTo>
                  <a:cubicBezTo>
                    <a:pt x="18474" y="22207"/>
                    <a:pt x="18511" y="22211"/>
                    <a:pt x="18508" y="22236"/>
                  </a:cubicBezTo>
                  <a:cubicBezTo>
                    <a:pt x="18506" y="22260"/>
                    <a:pt x="18475" y="22257"/>
                    <a:pt x="18472" y="22281"/>
                  </a:cubicBezTo>
                  <a:cubicBezTo>
                    <a:pt x="18470" y="22306"/>
                    <a:pt x="18476" y="22307"/>
                    <a:pt x="18474" y="22330"/>
                  </a:cubicBezTo>
                  <a:cubicBezTo>
                    <a:pt x="18471" y="22355"/>
                    <a:pt x="18488" y="22357"/>
                    <a:pt x="18486" y="22382"/>
                  </a:cubicBezTo>
                  <a:cubicBezTo>
                    <a:pt x="18482" y="22405"/>
                    <a:pt x="18475" y="22405"/>
                    <a:pt x="18472" y="22430"/>
                  </a:cubicBezTo>
                  <a:cubicBezTo>
                    <a:pt x="18470" y="22453"/>
                    <a:pt x="18474" y="22453"/>
                    <a:pt x="18471" y="22479"/>
                  </a:cubicBezTo>
                  <a:cubicBezTo>
                    <a:pt x="18469" y="22504"/>
                    <a:pt x="18476" y="22505"/>
                    <a:pt x="18474" y="22528"/>
                  </a:cubicBezTo>
                  <a:cubicBezTo>
                    <a:pt x="18471" y="22553"/>
                    <a:pt x="18456" y="22552"/>
                    <a:pt x="18454" y="22576"/>
                  </a:cubicBezTo>
                  <a:cubicBezTo>
                    <a:pt x="18450" y="22600"/>
                    <a:pt x="18449" y="22600"/>
                    <a:pt x="18447" y="22624"/>
                  </a:cubicBezTo>
                  <a:cubicBezTo>
                    <a:pt x="18444" y="22648"/>
                    <a:pt x="18455" y="22649"/>
                    <a:pt x="18452" y="22673"/>
                  </a:cubicBezTo>
                  <a:cubicBezTo>
                    <a:pt x="18449" y="22698"/>
                    <a:pt x="18455" y="22699"/>
                    <a:pt x="18452" y="22723"/>
                  </a:cubicBezTo>
                  <a:cubicBezTo>
                    <a:pt x="18449" y="22747"/>
                    <a:pt x="18447" y="22747"/>
                    <a:pt x="18444" y="22772"/>
                  </a:cubicBezTo>
                  <a:cubicBezTo>
                    <a:pt x="18445" y="22788"/>
                    <a:pt x="18450" y="22800"/>
                    <a:pt x="18452" y="22817"/>
                  </a:cubicBezTo>
                  <a:cubicBezTo>
                    <a:pt x="18454" y="22833"/>
                    <a:pt x="18431" y="22852"/>
                    <a:pt x="18432" y="22868"/>
                  </a:cubicBezTo>
                  <a:cubicBezTo>
                    <a:pt x="18433" y="22884"/>
                    <a:pt x="18429" y="22901"/>
                    <a:pt x="18432" y="22916"/>
                  </a:cubicBezTo>
                  <a:cubicBezTo>
                    <a:pt x="18434" y="22932"/>
                    <a:pt x="18466" y="22944"/>
                    <a:pt x="18470" y="22960"/>
                  </a:cubicBezTo>
                  <a:cubicBezTo>
                    <a:pt x="18472" y="22976"/>
                    <a:pt x="18450" y="22994"/>
                    <a:pt x="18454" y="23010"/>
                  </a:cubicBezTo>
                  <a:cubicBezTo>
                    <a:pt x="18456" y="23026"/>
                    <a:pt x="18469" y="23041"/>
                    <a:pt x="18471" y="23056"/>
                  </a:cubicBezTo>
                  <a:cubicBezTo>
                    <a:pt x="18474" y="23073"/>
                    <a:pt x="18461" y="23091"/>
                    <a:pt x="18464" y="23107"/>
                  </a:cubicBezTo>
                  <a:cubicBezTo>
                    <a:pt x="18466" y="23123"/>
                    <a:pt x="18501" y="23133"/>
                    <a:pt x="18503" y="23149"/>
                  </a:cubicBezTo>
                  <a:cubicBezTo>
                    <a:pt x="18507" y="23165"/>
                    <a:pt x="18503" y="23181"/>
                    <a:pt x="18507" y="23197"/>
                  </a:cubicBezTo>
                  <a:cubicBezTo>
                    <a:pt x="18511" y="23213"/>
                    <a:pt x="18497" y="23232"/>
                    <a:pt x="18502" y="23248"/>
                  </a:cubicBezTo>
                  <a:cubicBezTo>
                    <a:pt x="18506" y="23264"/>
                    <a:pt x="18523" y="23276"/>
                    <a:pt x="18527" y="23291"/>
                  </a:cubicBezTo>
                  <a:cubicBezTo>
                    <a:pt x="18531" y="23307"/>
                    <a:pt x="18534" y="23323"/>
                    <a:pt x="18538" y="23337"/>
                  </a:cubicBezTo>
                  <a:cubicBezTo>
                    <a:pt x="18541" y="23353"/>
                    <a:pt x="18549" y="23368"/>
                    <a:pt x="18552" y="23383"/>
                  </a:cubicBezTo>
                  <a:cubicBezTo>
                    <a:pt x="18557" y="23398"/>
                    <a:pt x="18550" y="23417"/>
                    <a:pt x="18555" y="23432"/>
                  </a:cubicBezTo>
                  <a:cubicBezTo>
                    <a:pt x="18561" y="23447"/>
                    <a:pt x="18576" y="23459"/>
                    <a:pt x="18581" y="23475"/>
                  </a:cubicBezTo>
                  <a:cubicBezTo>
                    <a:pt x="18586" y="23490"/>
                    <a:pt x="18572" y="23513"/>
                    <a:pt x="18578" y="23528"/>
                  </a:cubicBezTo>
                  <a:cubicBezTo>
                    <a:pt x="18583" y="23543"/>
                    <a:pt x="18611" y="23549"/>
                    <a:pt x="18618" y="23564"/>
                  </a:cubicBezTo>
                  <a:cubicBezTo>
                    <a:pt x="18625" y="23578"/>
                    <a:pt x="18627" y="23594"/>
                    <a:pt x="18635" y="23609"/>
                  </a:cubicBezTo>
                  <a:cubicBezTo>
                    <a:pt x="18640" y="23624"/>
                    <a:pt x="18642" y="23640"/>
                    <a:pt x="18648" y="23655"/>
                  </a:cubicBezTo>
                  <a:cubicBezTo>
                    <a:pt x="18656" y="23669"/>
                    <a:pt x="18661" y="23684"/>
                    <a:pt x="18667" y="23699"/>
                  </a:cubicBezTo>
                  <a:cubicBezTo>
                    <a:pt x="18672" y="23714"/>
                    <a:pt x="18665" y="23736"/>
                    <a:pt x="18672" y="23749"/>
                  </a:cubicBezTo>
                  <a:cubicBezTo>
                    <a:pt x="18678" y="23764"/>
                    <a:pt x="18684" y="23781"/>
                    <a:pt x="18690" y="23794"/>
                  </a:cubicBezTo>
                  <a:cubicBezTo>
                    <a:pt x="18697" y="23808"/>
                    <a:pt x="18704" y="23823"/>
                    <a:pt x="18712" y="23838"/>
                  </a:cubicBezTo>
                  <a:cubicBezTo>
                    <a:pt x="18718" y="23853"/>
                    <a:pt x="18758" y="23850"/>
                    <a:pt x="18765" y="23865"/>
                  </a:cubicBezTo>
                  <a:cubicBezTo>
                    <a:pt x="18774" y="23880"/>
                    <a:pt x="18776" y="23896"/>
                    <a:pt x="18785" y="23909"/>
                  </a:cubicBezTo>
                  <a:cubicBezTo>
                    <a:pt x="18792" y="23924"/>
                    <a:pt x="18785" y="23947"/>
                    <a:pt x="18792" y="23960"/>
                  </a:cubicBezTo>
                  <a:cubicBezTo>
                    <a:pt x="18801" y="23973"/>
                    <a:pt x="18797" y="23994"/>
                    <a:pt x="18807" y="24009"/>
                  </a:cubicBezTo>
                  <a:cubicBezTo>
                    <a:pt x="18814" y="24022"/>
                    <a:pt x="18852" y="24019"/>
                    <a:pt x="18861" y="24032"/>
                  </a:cubicBezTo>
                  <a:cubicBezTo>
                    <a:pt x="18868" y="24046"/>
                    <a:pt x="18873" y="24062"/>
                    <a:pt x="18883" y="24075"/>
                  </a:cubicBezTo>
                  <a:cubicBezTo>
                    <a:pt x="18892" y="24089"/>
                    <a:pt x="18902" y="24101"/>
                    <a:pt x="18911" y="24114"/>
                  </a:cubicBezTo>
                  <a:cubicBezTo>
                    <a:pt x="18921" y="24128"/>
                    <a:pt x="18918" y="24149"/>
                    <a:pt x="18926" y="24162"/>
                  </a:cubicBezTo>
                  <a:cubicBezTo>
                    <a:pt x="18936" y="24176"/>
                    <a:pt x="18936" y="24194"/>
                    <a:pt x="18945" y="24208"/>
                  </a:cubicBezTo>
                  <a:cubicBezTo>
                    <a:pt x="18954" y="24221"/>
                    <a:pt x="18989" y="24215"/>
                    <a:pt x="18999" y="24228"/>
                  </a:cubicBezTo>
                  <a:cubicBezTo>
                    <a:pt x="19007" y="24241"/>
                    <a:pt x="18989" y="24274"/>
                    <a:pt x="18999" y="24288"/>
                  </a:cubicBezTo>
                  <a:cubicBezTo>
                    <a:pt x="19007" y="24301"/>
                    <a:pt x="19034" y="24300"/>
                    <a:pt x="19045" y="24314"/>
                  </a:cubicBezTo>
                  <a:cubicBezTo>
                    <a:pt x="19054" y="24326"/>
                    <a:pt x="19063" y="24341"/>
                    <a:pt x="19074" y="24353"/>
                  </a:cubicBezTo>
                  <a:cubicBezTo>
                    <a:pt x="19084" y="24364"/>
                    <a:pt x="19107" y="24365"/>
                    <a:pt x="19118" y="24378"/>
                  </a:cubicBezTo>
                  <a:cubicBezTo>
                    <a:pt x="19134" y="24396"/>
                    <a:pt x="19118" y="24410"/>
                    <a:pt x="19133" y="24429"/>
                  </a:cubicBezTo>
                  <a:cubicBezTo>
                    <a:pt x="19149" y="24448"/>
                    <a:pt x="19138" y="24456"/>
                    <a:pt x="19152" y="24475"/>
                  </a:cubicBezTo>
                  <a:cubicBezTo>
                    <a:pt x="19168" y="24493"/>
                    <a:pt x="19181" y="24482"/>
                    <a:pt x="19197" y="24501"/>
                  </a:cubicBezTo>
                  <a:cubicBezTo>
                    <a:pt x="19213" y="24520"/>
                    <a:pt x="19220" y="24513"/>
                    <a:pt x="19235" y="24531"/>
                  </a:cubicBezTo>
                  <a:cubicBezTo>
                    <a:pt x="19252" y="24551"/>
                    <a:pt x="19231" y="24567"/>
                    <a:pt x="19247" y="24585"/>
                  </a:cubicBezTo>
                  <a:cubicBezTo>
                    <a:pt x="19263" y="24604"/>
                    <a:pt x="19258" y="24609"/>
                    <a:pt x="19274" y="24627"/>
                  </a:cubicBezTo>
                  <a:cubicBezTo>
                    <a:pt x="19280" y="24634"/>
                    <a:pt x="19288" y="24635"/>
                    <a:pt x="19295" y="24635"/>
                  </a:cubicBezTo>
                  <a:cubicBezTo>
                    <a:pt x="19301" y="24635"/>
                    <a:pt x="19306" y="24635"/>
                    <a:pt x="19311" y="24635"/>
                  </a:cubicBezTo>
                  <a:cubicBezTo>
                    <a:pt x="19319" y="24635"/>
                    <a:pt x="19326" y="24636"/>
                    <a:pt x="19332" y="24643"/>
                  </a:cubicBezTo>
                  <a:cubicBezTo>
                    <a:pt x="19348" y="24662"/>
                    <a:pt x="19323" y="24681"/>
                    <a:pt x="19338" y="24701"/>
                  </a:cubicBezTo>
                  <a:cubicBezTo>
                    <a:pt x="19354" y="24719"/>
                    <a:pt x="19361" y="24712"/>
                    <a:pt x="19377" y="24732"/>
                  </a:cubicBezTo>
                  <a:cubicBezTo>
                    <a:pt x="19393" y="24750"/>
                    <a:pt x="19386" y="24755"/>
                    <a:pt x="19401" y="24775"/>
                  </a:cubicBezTo>
                  <a:cubicBezTo>
                    <a:pt x="19418" y="24793"/>
                    <a:pt x="19420" y="24791"/>
                    <a:pt x="19435" y="24809"/>
                  </a:cubicBezTo>
                  <a:cubicBezTo>
                    <a:pt x="19451" y="24828"/>
                    <a:pt x="19455" y="24824"/>
                    <a:pt x="19471" y="24842"/>
                  </a:cubicBezTo>
                  <a:cubicBezTo>
                    <a:pt x="19487" y="24861"/>
                    <a:pt x="19487" y="24861"/>
                    <a:pt x="19502" y="24880"/>
                  </a:cubicBezTo>
                  <a:cubicBezTo>
                    <a:pt x="19518" y="24899"/>
                    <a:pt x="19535" y="24883"/>
                    <a:pt x="19551" y="24901"/>
                  </a:cubicBezTo>
                  <a:cubicBezTo>
                    <a:pt x="19567" y="24920"/>
                    <a:pt x="19553" y="24931"/>
                    <a:pt x="19569" y="24949"/>
                  </a:cubicBezTo>
                  <a:cubicBezTo>
                    <a:pt x="19585" y="24968"/>
                    <a:pt x="19572" y="24979"/>
                    <a:pt x="19588" y="24997"/>
                  </a:cubicBezTo>
                  <a:cubicBezTo>
                    <a:pt x="19604" y="25017"/>
                    <a:pt x="19617" y="25005"/>
                    <a:pt x="19632" y="25023"/>
                  </a:cubicBezTo>
                  <a:cubicBezTo>
                    <a:pt x="19648" y="25042"/>
                    <a:pt x="19636" y="25051"/>
                    <a:pt x="19652" y="25070"/>
                  </a:cubicBezTo>
                  <a:cubicBezTo>
                    <a:pt x="19660" y="25079"/>
                    <a:pt x="19670" y="25079"/>
                    <a:pt x="19679" y="25079"/>
                  </a:cubicBezTo>
                  <a:cubicBezTo>
                    <a:pt x="19688" y="25079"/>
                    <a:pt x="19698" y="25079"/>
                    <a:pt x="19706" y="25088"/>
                  </a:cubicBezTo>
                  <a:cubicBezTo>
                    <a:pt x="19722" y="25108"/>
                    <a:pt x="19698" y="25126"/>
                    <a:pt x="19713" y="25145"/>
                  </a:cubicBezTo>
                  <a:cubicBezTo>
                    <a:pt x="19729" y="25163"/>
                    <a:pt x="19724" y="25168"/>
                    <a:pt x="19739" y="25187"/>
                  </a:cubicBezTo>
                  <a:cubicBezTo>
                    <a:pt x="19754" y="25205"/>
                    <a:pt x="19762" y="25198"/>
                    <a:pt x="19779" y="25216"/>
                  </a:cubicBezTo>
                  <a:cubicBezTo>
                    <a:pt x="19795" y="25235"/>
                    <a:pt x="19799" y="25231"/>
                    <a:pt x="19815" y="25249"/>
                  </a:cubicBezTo>
                  <a:cubicBezTo>
                    <a:pt x="19831" y="25268"/>
                    <a:pt x="19832" y="25267"/>
                    <a:pt x="19848" y="25285"/>
                  </a:cubicBezTo>
                  <a:cubicBezTo>
                    <a:pt x="19864" y="25305"/>
                    <a:pt x="19846" y="25319"/>
                    <a:pt x="19862" y="25338"/>
                  </a:cubicBezTo>
                  <a:cubicBezTo>
                    <a:pt x="19878" y="25356"/>
                    <a:pt x="19895" y="25342"/>
                    <a:pt x="19911" y="25359"/>
                  </a:cubicBezTo>
                  <a:cubicBezTo>
                    <a:pt x="19927" y="25378"/>
                    <a:pt x="19915" y="25388"/>
                    <a:pt x="19931" y="25408"/>
                  </a:cubicBezTo>
                  <a:cubicBezTo>
                    <a:pt x="19947" y="25426"/>
                    <a:pt x="19953" y="25419"/>
                    <a:pt x="19969" y="25439"/>
                  </a:cubicBezTo>
                  <a:cubicBezTo>
                    <a:pt x="19984" y="25457"/>
                    <a:pt x="19980" y="25460"/>
                    <a:pt x="19996" y="25478"/>
                  </a:cubicBezTo>
                  <a:cubicBezTo>
                    <a:pt x="20011" y="25498"/>
                    <a:pt x="20002" y="25504"/>
                    <a:pt x="20017" y="25522"/>
                  </a:cubicBezTo>
                  <a:cubicBezTo>
                    <a:pt x="20032" y="25541"/>
                    <a:pt x="20036" y="25538"/>
                    <a:pt x="20051" y="25558"/>
                  </a:cubicBezTo>
                  <a:lnTo>
                    <a:pt x="20081" y="25595"/>
                  </a:lnTo>
                  <a:cubicBezTo>
                    <a:pt x="20094" y="25613"/>
                    <a:pt x="20107" y="25603"/>
                    <a:pt x="20123" y="25622"/>
                  </a:cubicBezTo>
                  <a:cubicBezTo>
                    <a:pt x="20137" y="25640"/>
                    <a:pt x="20142" y="25637"/>
                    <a:pt x="20158" y="25655"/>
                  </a:cubicBezTo>
                  <a:cubicBezTo>
                    <a:pt x="20173" y="25674"/>
                    <a:pt x="20180" y="25667"/>
                    <a:pt x="20196" y="25686"/>
                  </a:cubicBezTo>
                  <a:cubicBezTo>
                    <a:pt x="20211" y="25704"/>
                    <a:pt x="20207" y="25709"/>
                    <a:pt x="20223" y="25726"/>
                  </a:cubicBezTo>
                  <a:cubicBezTo>
                    <a:pt x="20238" y="25745"/>
                    <a:pt x="20225" y="25757"/>
                    <a:pt x="20239" y="25776"/>
                  </a:cubicBezTo>
                  <a:cubicBezTo>
                    <a:pt x="20254" y="25794"/>
                    <a:pt x="20258" y="25792"/>
                    <a:pt x="20273" y="25810"/>
                  </a:cubicBezTo>
                  <a:cubicBezTo>
                    <a:pt x="20289" y="25830"/>
                    <a:pt x="20286" y="25831"/>
                    <a:pt x="20302" y="25849"/>
                  </a:cubicBezTo>
                  <a:cubicBezTo>
                    <a:pt x="20318" y="25868"/>
                    <a:pt x="20333" y="25856"/>
                    <a:pt x="20348" y="25875"/>
                  </a:cubicBezTo>
                  <a:cubicBezTo>
                    <a:pt x="20364" y="25894"/>
                    <a:pt x="20346" y="25907"/>
                    <a:pt x="20362" y="25926"/>
                  </a:cubicBezTo>
                  <a:cubicBezTo>
                    <a:pt x="20378" y="25944"/>
                    <a:pt x="20373" y="25947"/>
                    <a:pt x="20389" y="25966"/>
                  </a:cubicBezTo>
                  <a:cubicBezTo>
                    <a:pt x="20405" y="25985"/>
                    <a:pt x="20407" y="25982"/>
                    <a:pt x="20423" y="26001"/>
                  </a:cubicBezTo>
                  <a:cubicBezTo>
                    <a:pt x="20429" y="26008"/>
                    <a:pt x="20436" y="26009"/>
                    <a:pt x="20443" y="26009"/>
                  </a:cubicBezTo>
                  <a:cubicBezTo>
                    <a:pt x="20448" y="26009"/>
                    <a:pt x="20453" y="26008"/>
                    <a:pt x="20458" y="26008"/>
                  </a:cubicBezTo>
                  <a:cubicBezTo>
                    <a:pt x="20466" y="26008"/>
                    <a:pt x="20473" y="26010"/>
                    <a:pt x="20479" y="26017"/>
                  </a:cubicBezTo>
                  <a:cubicBezTo>
                    <a:pt x="20495" y="26035"/>
                    <a:pt x="20482" y="26046"/>
                    <a:pt x="20496" y="26065"/>
                  </a:cubicBezTo>
                  <a:cubicBezTo>
                    <a:pt x="20512" y="26083"/>
                    <a:pt x="20506" y="26089"/>
                    <a:pt x="20521" y="26108"/>
                  </a:cubicBezTo>
                  <a:cubicBezTo>
                    <a:pt x="20537" y="26126"/>
                    <a:pt x="20554" y="26110"/>
                    <a:pt x="20570" y="26130"/>
                  </a:cubicBezTo>
                  <a:cubicBezTo>
                    <a:pt x="20586" y="26148"/>
                    <a:pt x="20559" y="26169"/>
                    <a:pt x="20574" y="26188"/>
                  </a:cubicBezTo>
                  <a:cubicBezTo>
                    <a:pt x="20590" y="26207"/>
                    <a:pt x="20601" y="26197"/>
                    <a:pt x="20617" y="26216"/>
                  </a:cubicBezTo>
                  <a:cubicBezTo>
                    <a:pt x="20633" y="26234"/>
                    <a:pt x="20630" y="26237"/>
                    <a:pt x="20645" y="26255"/>
                  </a:cubicBezTo>
                  <a:cubicBezTo>
                    <a:pt x="20661" y="26274"/>
                    <a:pt x="20665" y="26270"/>
                    <a:pt x="20681" y="26288"/>
                  </a:cubicBezTo>
                  <a:cubicBezTo>
                    <a:pt x="20698" y="26307"/>
                    <a:pt x="20698" y="26307"/>
                    <a:pt x="20713" y="26326"/>
                  </a:cubicBezTo>
                  <a:cubicBezTo>
                    <a:pt x="20729" y="26345"/>
                    <a:pt x="20710" y="26358"/>
                    <a:pt x="20726" y="26377"/>
                  </a:cubicBezTo>
                  <a:cubicBezTo>
                    <a:pt x="20743" y="26395"/>
                    <a:pt x="20753" y="26387"/>
                    <a:pt x="20769" y="26405"/>
                  </a:cubicBezTo>
                  <a:cubicBezTo>
                    <a:pt x="20785" y="26424"/>
                    <a:pt x="20784" y="26424"/>
                    <a:pt x="20800" y="26442"/>
                  </a:cubicBezTo>
                  <a:cubicBezTo>
                    <a:pt x="20816" y="26462"/>
                    <a:pt x="20815" y="26462"/>
                    <a:pt x="20831" y="26480"/>
                  </a:cubicBezTo>
                  <a:cubicBezTo>
                    <a:pt x="20847" y="26499"/>
                    <a:pt x="20862" y="26485"/>
                    <a:pt x="20879" y="26504"/>
                  </a:cubicBezTo>
                  <a:cubicBezTo>
                    <a:pt x="20895" y="26523"/>
                    <a:pt x="20889" y="26527"/>
                    <a:pt x="20903" y="26545"/>
                  </a:cubicBezTo>
                  <a:cubicBezTo>
                    <a:pt x="20919" y="26564"/>
                    <a:pt x="20916" y="26567"/>
                    <a:pt x="20930" y="26586"/>
                  </a:cubicBezTo>
                  <a:cubicBezTo>
                    <a:pt x="20946" y="26604"/>
                    <a:pt x="20959" y="26593"/>
                    <a:pt x="20975" y="26613"/>
                  </a:cubicBezTo>
                  <a:cubicBezTo>
                    <a:pt x="20991" y="26631"/>
                    <a:pt x="20962" y="26654"/>
                    <a:pt x="20978" y="26673"/>
                  </a:cubicBezTo>
                  <a:cubicBezTo>
                    <a:pt x="20994" y="26692"/>
                    <a:pt x="21008" y="26679"/>
                    <a:pt x="21024" y="26698"/>
                  </a:cubicBezTo>
                  <a:cubicBezTo>
                    <a:pt x="21040" y="26717"/>
                    <a:pt x="21051" y="26708"/>
                    <a:pt x="21067" y="26726"/>
                  </a:cubicBezTo>
                  <a:cubicBezTo>
                    <a:pt x="21083" y="26745"/>
                    <a:pt x="21080" y="26746"/>
                    <a:pt x="21096" y="26765"/>
                  </a:cubicBezTo>
                  <a:cubicBezTo>
                    <a:pt x="21112" y="26784"/>
                    <a:pt x="21096" y="26797"/>
                    <a:pt x="21111" y="26816"/>
                  </a:cubicBezTo>
                  <a:cubicBezTo>
                    <a:pt x="21127" y="26834"/>
                    <a:pt x="21126" y="26834"/>
                    <a:pt x="21142" y="26854"/>
                  </a:cubicBezTo>
                  <a:cubicBezTo>
                    <a:pt x="21158" y="26872"/>
                    <a:pt x="21152" y="26877"/>
                    <a:pt x="21166" y="26896"/>
                  </a:cubicBezTo>
                  <a:cubicBezTo>
                    <a:pt x="21182" y="26915"/>
                    <a:pt x="21191" y="26907"/>
                    <a:pt x="21206" y="26925"/>
                  </a:cubicBezTo>
                  <a:cubicBezTo>
                    <a:pt x="21222" y="26945"/>
                    <a:pt x="21237" y="26933"/>
                    <a:pt x="21251" y="26951"/>
                  </a:cubicBezTo>
                  <a:cubicBezTo>
                    <a:pt x="21267" y="26970"/>
                    <a:pt x="21259" y="26977"/>
                    <a:pt x="21275" y="26995"/>
                  </a:cubicBezTo>
                  <a:cubicBezTo>
                    <a:pt x="21291" y="27014"/>
                    <a:pt x="21292" y="27013"/>
                    <a:pt x="21307" y="27031"/>
                  </a:cubicBezTo>
                  <a:cubicBezTo>
                    <a:pt x="21323" y="27051"/>
                    <a:pt x="21323" y="27049"/>
                    <a:pt x="21339" y="27068"/>
                  </a:cubicBezTo>
                  <a:cubicBezTo>
                    <a:pt x="21355" y="27086"/>
                    <a:pt x="21336" y="27101"/>
                    <a:pt x="21351" y="27120"/>
                  </a:cubicBezTo>
                  <a:cubicBezTo>
                    <a:pt x="21367" y="27139"/>
                    <a:pt x="21384" y="27124"/>
                    <a:pt x="21399" y="27143"/>
                  </a:cubicBezTo>
                  <a:cubicBezTo>
                    <a:pt x="21415" y="27161"/>
                    <a:pt x="21422" y="27156"/>
                    <a:pt x="21437" y="27174"/>
                  </a:cubicBezTo>
                  <a:cubicBezTo>
                    <a:pt x="21453" y="27192"/>
                    <a:pt x="21423" y="27217"/>
                    <a:pt x="21438" y="27235"/>
                  </a:cubicBezTo>
                  <a:cubicBezTo>
                    <a:pt x="21454" y="27254"/>
                    <a:pt x="21458" y="27250"/>
                    <a:pt x="21473" y="27268"/>
                  </a:cubicBezTo>
                  <a:cubicBezTo>
                    <a:pt x="21481" y="27278"/>
                    <a:pt x="21490" y="27278"/>
                    <a:pt x="21500" y="27278"/>
                  </a:cubicBezTo>
                  <a:cubicBezTo>
                    <a:pt x="21509" y="27278"/>
                    <a:pt x="21517" y="27278"/>
                    <a:pt x="21524" y="27287"/>
                  </a:cubicBezTo>
                  <a:cubicBezTo>
                    <a:pt x="21541" y="27306"/>
                    <a:pt x="21528" y="27316"/>
                    <a:pt x="21543" y="27336"/>
                  </a:cubicBezTo>
                  <a:cubicBezTo>
                    <a:pt x="21559" y="27354"/>
                    <a:pt x="21553" y="27358"/>
                    <a:pt x="21569" y="27377"/>
                  </a:cubicBezTo>
                  <a:cubicBezTo>
                    <a:pt x="21585" y="27396"/>
                    <a:pt x="21593" y="27388"/>
                    <a:pt x="21609" y="27406"/>
                  </a:cubicBezTo>
                  <a:cubicBezTo>
                    <a:pt x="21625" y="27426"/>
                    <a:pt x="21623" y="27427"/>
                    <a:pt x="21639" y="27445"/>
                  </a:cubicBezTo>
                  <a:cubicBezTo>
                    <a:pt x="21655" y="27464"/>
                    <a:pt x="21658" y="27460"/>
                    <a:pt x="21674" y="27479"/>
                  </a:cubicBezTo>
                  <a:cubicBezTo>
                    <a:pt x="21690" y="27497"/>
                    <a:pt x="21673" y="27511"/>
                    <a:pt x="21688" y="27529"/>
                  </a:cubicBezTo>
                  <a:cubicBezTo>
                    <a:pt x="21704" y="27549"/>
                    <a:pt x="21698" y="27552"/>
                    <a:pt x="21714" y="27571"/>
                  </a:cubicBezTo>
                  <a:cubicBezTo>
                    <a:pt x="21720" y="27578"/>
                    <a:pt x="21727" y="27579"/>
                    <a:pt x="21734" y="27579"/>
                  </a:cubicBezTo>
                  <a:cubicBezTo>
                    <a:pt x="21739" y="27579"/>
                    <a:pt x="21744" y="27579"/>
                    <a:pt x="21749" y="27579"/>
                  </a:cubicBezTo>
                  <a:cubicBezTo>
                    <a:pt x="21757" y="27579"/>
                    <a:pt x="21764" y="27580"/>
                    <a:pt x="21770" y="27587"/>
                  </a:cubicBezTo>
                  <a:cubicBezTo>
                    <a:pt x="21786" y="27606"/>
                    <a:pt x="21771" y="27618"/>
                    <a:pt x="21786" y="27637"/>
                  </a:cubicBezTo>
                  <a:cubicBezTo>
                    <a:pt x="21802" y="27656"/>
                    <a:pt x="21819" y="27640"/>
                    <a:pt x="21835" y="27658"/>
                  </a:cubicBezTo>
                  <a:cubicBezTo>
                    <a:pt x="21851" y="27677"/>
                    <a:pt x="21829" y="27694"/>
                    <a:pt x="21845" y="27713"/>
                  </a:cubicBezTo>
                  <a:cubicBezTo>
                    <a:pt x="21861" y="27732"/>
                    <a:pt x="21880" y="27716"/>
                    <a:pt x="21894" y="27734"/>
                  </a:cubicBezTo>
                  <a:cubicBezTo>
                    <a:pt x="21909" y="27753"/>
                    <a:pt x="21904" y="27759"/>
                    <a:pt x="21919" y="27777"/>
                  </a:cubicBezTo>
                  <a:cubicBezTo>
                    <a:pt x="21934" y="27796"/>
                    <a:pt x="21919" y="27808"/>
                    <a:pt x="21934" y="27827"/>
                  </a:cubicBezTo>
                  <a:cubicBezTo>
                    <a:pt x="21948" y="27845"/>
                    <a:pt x="21957" y="27838"/>
                    <a:pt x="21973" y="27856"/>
                  </a:cubicBezTo>
                  <a:cubicBezTo>
                    <a:pt x="21989" y="27875"/>
                    <a:pt x="21995" y="27870"/>
                    <a:pt x="22010" y="27888"/>
                  </a:cubicBezTo>
                  <a:cubicBezTo>
                    <a:pt x="22024" y="27908"/>
                    <a:pt x="22015" y="27915"/>
                    <a:pt x="22031" y="27934"/>
                  </a:cubicBezTo>
                  <a:cubicBezTo>
                    <a:pt x="22047" y="27953"/>
                    <a:pt x="22065" y="27937"/>
                    <a:pt x="22081" y="27956"/>
                  </a:cubicBezTo>
                  <a:cubicBezTo>
                    <a:pt x="22097" y="27974"/>
                    <a:pt x="22076" y="27991"/>
                    <a:pt x="22091" y="28010"/>
                  </a:cubicBezTo>
                  <a:cubicBezTo>
                    <a:pt x="22106" y="28029"/>
                    <a:pt x="22124" y="28015"/>
                    <a:pt x="22139" y="28033"/>
                  </a:cubicBezTo>
                  <a:cubicBezTo>
                    <a:pt x="22155" y="28052"/>
                    <a:pt x="22138" y="28065"/>
                    <a:pt x="22154" y="28084"/>
                  </a:cubicBezTo>
                  <a:cubicBezTo>
                    <a:pt x="22170" y="28103"/>
                    <a:pt x="22161" y="28111"/>
                    <a:pt x="22176" y="28128"/>
                  </a:cubicBezTo>
                  <a:cubicBezTo>
                    <a:pt x="22192" y="28146"/>
                    <a:pt x="22209" y="28133"/>
                    <a:pt x="22224" y="28151"/>
                  </a:cubicBezTo>
                  <a:cubicBezTo>
                    <a:pt x="22240" y="28170"/>
                    <a:pt x="22231" y="28176"/>
                    <a:pt x="22246" y="28194"/>
                  </a:cubicBezTo>
                  <a:cubicBezTo>
                    <a:pt x="22262" y="28213"/>
                    <a:pt x="22257" y="28216"/>
                    <a:pt x="22272" y="28235"/>
                  </a:cubicBezTo>
                  <a:cubicBezTo>
                    <a:pt x="22288" y="28254"/>
                    <a:pt x="22304" y="28240"/>
                    <a:pt x="22320" y="28258"/>
                  </a:cubicBezTo>
                  <a:cubicBezTo>
                    <a:pt x="22336" y="28277"/>
                    <a:pt x="22336" y="28275"/>
                    <a:pt x="22352" y="28294"/>
                  </a:cubicBezTo>
                  <a:cubicBezTo>
                    <a:pt x="22368" y="28312"/>
                    <a:pt x="22347" y="28331"/>
                    <a:pt x="22362" y="28349"/>
                  </a:cubicBezTo>
                  <a:cubicBezTo>
                    <a:pt x="22378" y="28368"/>
                    <a:pt x="22383" y="28363"/>
                    <a:pt x="22400" y="28381"/>
                  </a:cubicBezTo>
                  <a:cubicBezTo>
                    <a:pt x="22416" y="28400"/>
                    <a:pt x="22410" y="28402"/>
                    <a:pt x="22426" y="28422"/>
                  </a:cubicBezTo>
                  <a:cubicBezTo>
                    <a:pt x="22442" y="28440"/>
                    <a:pt x="22439" y="28441"/>
                    <a:pt x="22455" y="28460"/>
                  </a:cubicBezTo>
                  <a:cubicBezTo>
                    <a:pt x="22471" y="28479"/>
                    <a:pt x="22469" y="28481"/>
                    <a:pt x="22483" y="28499"/>
                  </a:cubicBezTo>
                  <a:cubicBezTo>
                    <a:pt x="22488" y="28505"/>
                    <a:pt x="22495" y="28507"/>
                    <a:pt x="22502" y="28507"/>
                  </a:cubicBezTo>
                  <a:cubicBezTo>
                    <a:pt x="22510" y="28507"/>
                    <a:pt x="22518" y="28505"/>
                    <a:pt x="22525" y="28505"/>
                  </a:cubicBezTo>
                  <a:cubicBezTo>
                    <a:pt x="22532" y="28505"/>
                    <a:pt x="22539" y="28507"/>
                    <a:pt x="22544" y="28513"/>
                  </a:cubicBezTo>
                  <a:cubicBezTo>
                    <a:pt x="22560" y="28531"/>
                    <a:pt x="22550" y="28540"/>
                    <a:pt x="22566" y="28558"/>
                  </a:cubicBezTo>
                  <a:cubicBezTo>
                    <a:pt x="22582" y="28577"/>
                    <a:pt x="22568" y="28588"/>
                    <a:pt x="22584" y="28605"/>
                  </a:cubicBezTo>
                  <a:cubicBezTo>
                    <a:pt x="22600" y="28623"/>
                    <a:pt x="22608" y="28617"/>
                    <a:pt x="22622" y="28636"/>
                  </a:cubicBezTo>
                  <a:cubicBezTo>
                    <a:pt x="22638" y="28654"/>
                    <a:pt x="22627" y="28664"/>
                    <a:pt x="22642" y="28682"/>
                  </a:cubicBezTo>
                  <a:cubicBezTo>
                    <a:pt x="22658" y="28701"/>
                    <a:pt x="22669" y="28691"/>
                    <a:pt x="22686" y="28709"/>
                  </a:cubicBezTo>
                  <a:cubicBezTo>
                    <a:pt x="22702" y="28728"/>
                    <a:pt x="22707" y="28723"/>
                    <a:pt x="22723" y="28741"/>
                  </a:cubicBezTo>
                  <a:cubicBezTo>
                    <a:pt x="22739" y="28760"/>
                    <a:pt x="22732" y="28766"/>
                    <a:pt x="22748" y="28784"/>
                  </a:cubicBezTo>
                  <a:cubicBezTo>
                    <a:pt x="22764" y="28803"/>
                    <a:pt x="22761" y="28805"/>
                    <a:pt x="22776" y="28824"/>
                  </a:cubicBezTo>
                  <a:cubicBezTo>
                    <a:pt x="22792" y="28843"/>
                    <a:pt x="22798" y="28837"/>
                    <a:pt x="22813" y="28856"/>
                  </a:cubicBezTo>
                  <a:cubicBezTo>
                    <a:pt x="22829" y="28874"/>
                    <a:pt x="22819" y="28882"/>
                    <a:pt x="22834" y="28901"/>
                  </a:cubicBezTo>
                  <a:cubicBezTo>
                    <a:pt x="22850" y="28920"/>
                    <a:pt x="22867" y="28905"/>
                    <a:pt x="22883" y="28923"/>
                  </a:cubicBezTo>
                  <a:cubicBezTo>
                    <a:pt x="22899" y="28942"/>
                    <a:pt x="22882" y="28955"/>
                    <a:pt x="22898" y="28974"/>
                  </a:cubicBezTo>
                  <a:cubicBezTo>
                    <a:pt x="22914" y="28993"/>
                    <a:pt x="22916" y="28991"/>
                    <a:pt x="22932" y="29009"/>
                  </a:cubicBezTo>
                  <a:cubicBezTo>
                    <a:pt x="22948" y="29028"/>
                    <a:pt x="22933" y="29039"/>
                    <a:pt x="22949" y="29057"/>
                  </a:cubicBezTo>
                  <a:cubicBezTo>
                    <a:pt x="22965" y="29076"/>
                    <a:pt x="22985" y="29059"/>
                    <a:pt x="23002" y="29077"/>
                  </a:cubicBezTo>
                  <a:cubicBezTo>
                    <a:pt x="23018" y="29097"/>
                    <a:pt x="23013" y="29099"/>
                    <a:pt x="23028" y="29118"/>
                  </a:cubicBezTo>
                  <a:cubicBezTo>
                    <a:pt x="23044" y="29136"/>
                    <a:pt x="23034" y="29145"/>
                    <a:pt x="23050" y="29163"/>
                  </a:cubicBezTo>
                  <a:cubicBezTo>
                    <a:pt x="23066" y="29182"/>
                    <a:pt x="23071" y="29177"/>
                    <a:pt x="23087" y="29195"/>
                  </a:cubicBezTo>
                  <a:cubicBezTo>
                    <a:pt x="23103" y="29214"/>
                    <a:pt x="23090" y="29225"/>
                    <a:pt x="23106" y="29243"/>
                  </a:cubicBezTo>
                  <a:cubicBezTo>
                    <a:pt x="23123" y="29263"/>
                    <a:pt x="23141" y="29247"/>
                    <a:pt x="23157" y="29265"/>
                  </a:cubicBezTo>
                  <a:cubicBezTo>
                    <a:pt x="23173" y="29284"/>
                    <a:pt x="23157" y="29297"/>
                    <a:pt x="23172" y="29316"/>
                  </a:cubicBezTo>
                  <a:cubicBezTo>
                    <a:pt x="23188" y="29334"/>
                    <a:pt x="23188" y="29333"/>
                    <a:pt x="23204" y="29351"/>
                  </a:cubicBezTo>
                  <a:cubicBezTo>
                    <a:pt x="23220" y="29371"/>
                    <a:pt x="23236" y="29356"/>
                    <a:pt x="23252" y="29375"/>
                  </a:cubicBezTo>
                  <a:cubicBezTo>
                    <a:pt x="23268" y="29393"/>
                    <a:pt x="23262" y="29399"/>
                    <a:pt x="23278" y="29416"/>
                  </a:cubicBezTo>
                  <a:cubicBezTo>
                    <a:pt x="23294" y="29435"/>
                    <a:pt x="23292" y="29435"/>
                    <a:pt x="23308" y="29453"/>
                  </a:cubicBezTo>
                  <a:cubicBezTo>
                    <a:pt x="23324" y="29473"/>
                    <a:pt x="23328" y="29468"/>
                    <a:pt x="23344" y="29488"/>
                  </a:cubicBezTo>
                  <a:cubicBezTo>
                    <a:pt x="23360" y="29506"/>
                    <a:pt x="23358" y="29507"/>
                    <a:pt x="23374" y="29526"/>
                  </a:cubicBezTo>
                  <a:cubicBezTo>
                    <a:pt x="23390" y="29544"/>
                    <a:pt x="23375" y="29557"/>
                    <a:pt x="23391" y="29575"/>
                  </a:cubicBezTo>
                  <a:cubicBezTo>
                    <a:pt x="23407" y="29595"/>
                    <a:pt x="23424" y="29581"/>
                    <a:pt x="23439" y="29600"/>
                  </a:cubicBezTo>
                  <a:cubicBezTo>
                    <a:pt x="23455" y="29618"/>
                    <a:pt x="23461" y="29613"/>
                    <a:pt x="23476" y="29632"/>
                  </a:cubicBezTo>
                  <a:cubicBezTo>
                    <a:pt x="23492" y="29650"/>
                    <a:pt x="23474" y="29664"/>
                    <a:pt x="23490" y="29682"/>
                  </a:cubicBezTo>
                  <a:cubicBezTo>
                    <a:pt x="23506" y="29702"/>
                    <a:pt x="23503" y="29704"/>
                    <a:pt x="23517" y="29723"/>
                  </a:cubicBezTo>
                  <a:cubicBezTo>
                    <a:pt x="23533" y="29741"/>
                    <a:pt x="23532" y="29741"/>
                    <a:pt x="23548" y="29761"/>
                  </a:cubicBezTo>
                  <a:cubicBezTo>
                    <a:pt x="23564" y="29779"/>
                    <a:pt x="23581" y="29763"/>
                    <a:pt x="23597" y="29782"/>
                  </a:cubicBezTo>
                  <a:cubicBezTo>
                    <a:pt x="23613" y="29800"/>
                    <a:pt x="23606" y="29807"/>
                    <a:pt x="23622" y="29825"/>
                  </a:cubicBezTo>
                  <a:cubicBezTo>
                    <a:pt x="23638" y="29842"/>
                    <a:pt x="23644" y="29837"/>
                    <a:pt x="23660" y="29855"/>
                  </a:cubicBezTo>
                  <a:cubicBezTo>
                    <a:pt x="23676" y="29874"/>
                    <a:pt x="23675" y="29874"/>
                    <a:pt x="23691" y="29892"/>
                  </a:cubicBezTo>
                  <a:cubicBezTo>
                    <a:pt x="23707" y="29912"/>
                    <a:pt x="23699" y="29918"/>
                    <a:pt x="23714" y="29937"/>
                  </a:cubicBezTo>
                  <a:cubicBezTo>
                    <a:pt x="23730" y="29956"/>
                    <a:pt x="23725" y="29960"/>
                    <a:pt x="23740" y="29978"/>
                  </a:cubicBezTo>
                  <a:cubicBezTo>
                    <a:pt x="23756" y="29997"/>
                    <a:pt x="23758" y="29994"/>
                    <a:pt x="23774" y="30013"/>
                  </a:cubicBezTo>
                  <a:cubicBezTo>
                    <a:pt x="23790" y="30032"/>
                    <a:pt x="23777" y="30042"/>
                    <a:pt x="23792" y="30062"/>
                  </a:cubicBezTo>
                  <a:cubicBezTo>
                    <a:pt x="23808" y="30080"/>
                    <a:pt x="23821" y="30068"/>
                    <a:pt x="23837" y="30087"/>
                  </a:cubicBezTo>
                  <a:cubicBezTo>
                    <a:pt x="23853" y="30106"/>
                    <a:pt x="23841" y="30115"/>
                    <a:pt x="23857" y="30133"/>
                  </a:cubicBezTo>
                  <a:cubicBezTo>
                    <a:pt x="23873" y="30153"/>
                    <a:pt x="23868" y="30157"/>
                    <a:pt x="23883" y="30175"/>
                  </a:cubicBezTo>
                  <a:cubicBezTo>
                    <a:pt x="23899" y="30194"/>
                    <a:pt x="23906" y="30187"/>
                    <a:pt x="23922" y="30206"/>
                  </a:cubicBezTo>
                  <a:cubicBezTo>
                    <a:pt x="23938" y="30224"/>
                    <a:pt x="23940" y="30222"/>
                    <a:pt x="23955" y="30241"/>
                  </a:cubicBezTo>
                  <a:cubicBezTo>
                    <a:pt x="23971" y="30260"/>
                    <a:pt x="23974" y="30257"/>
                    <a:pt x="23990" y="30276"/>
                  </a:cubicBezTo>
                  <a:cubicBezTo>
                    <a:pt x="24006" y="30294"/>
                    <a:pt x="23993" y="30304"/>
                    <a:pt x="24009" y="30323"/>
                  </a:cubicBezTo>
                  <a:cubicBezTo>
                    <a:pt x="24026" y="30341"/>
                    <a:pt x="24030" y="30337"/>
                    <a:pt x="24046" y="30356"/>
                  </a:cubicBezTo>
                  <a:cubicBezTo>
                    <a:pt x="24062" y="30374"/>
                    <a:pt x="24072" y="30366"/>
                    <a:pt x="24088" y="30384"/>
                  </a:cubicBezTo>
                  <a:cubicBezTo>
                    <a:pt x="24104" y="30403"/>
                    <a:pt x="24108" y="30399"/>
                    <a:pt x="24122" y="30417"/>
                  </a:cubicBezTo>
                  <a:cubicBezTo>
                    <a:pt x="24138" y="30437"/>
                    <a:pt x="24120" y="30452"/>
                    <a:pt x="24136" y="30470"/>
                  </a:cubicBezTo>
                  <a:cubicBezTo>
                    <a:pt x="24152" y="30489"/>
                    <a:pt x="24168" y="30475"/>
                    <a:pt x="24183" y="30494"/>
                  </a:cubicBezTo>
                  <a:cubicBezTo>
                    <a:pt x="24199" y="30513"/>
                    <a:pt x="24196" y="30516"/>
                    <a:pt x="24211" y="30534"/>
                  </a:cubicBezTo>
                  <a:cubicBezTo>
                    <a:pt x="24227" y="30553"/>
                    <a:pt x="24223" y="30555"/>
                    <a:pt x="24239" y="30575"/>
                  </a:cubicBezTo>
                  <a:cubicBezTo>
                    <a:pt x="24255" y="30593"/>
                    <a:pt x="24269" y="30582"/>
                    <a:pt x="24283" y="30601"/>
                  </a:cubicBezTo>
                  <a:cubicBezTo>
                    <a:pt x="24299" y="30620"/>
                    <a:pt x="24291" y="30626"/>
                    <a:pt x="24306" y="30645"/>
                  </a:cubicBezTo>
                  <a:cubicBezTo>
                    <a:pt x="24322" y="30664"/>
                    <a:pt x="24304" y="30678"/>
                    <a:pt x="24320" y="30696"/>
                  </a:cubicBezTo>
                  <a:cubicBezTo>
                    <a:pt x="24336" y="30715"/>
                    <a:pt x="24355" y="30699"/>
                    <a:pt x="24371" y="30717"/>
                  </a:cubicBezTo>
                  <a:cubicBezTo>
                    <a:pt x="24388" y="30736"/>
                    <a:pt x="24377" y="30746"/>
                    <a:pt x="24392" y="30764"/>
                  </a:cubicBezTo>
                  <a:cubicBezTo>
                    <a:pt x="24408" y="30784"/>
                    <a:pt x="24398" y="30790"/>
                    <a:pt x="24414" y="30808"/>
                  </a:cubicBezTo>
                  <a:cubicBezTo>
                    <a:pt x="24430" y="30827"/>
                    <a:pt x="24429" y="30827"/>
                    <a:pt x="24445" y="30846"/>
                  </a:cubicBezTo>
                  <a:cubicBezTo>
                    <a:pt x="24461" y="30865"/>
                    <a:pt x="24481" y="30848"/>
                    <a:pt x="24497" y="30866"/>
                  </a:cubicBezTo>
                  <a:cubicBezTo>
                    <a:pt x="24513" y="30885"/>
                    <a:pt x="24500" y="30896"/>
                    <a:pt x="24516" y="30914"/>
                  </a:cubicBezTo>
                  <a:cubicBezTo>
                    <a:pt x="24532" y="30934"/>
                    <a:pt x="24547" y="30921"/>
                    <a:pt x="24561" y="30940"/>
                  </a:cubicBezTo>
                  <a:cubicBezTo>
                    <a:pt x="24577" y="30958"/>
                    <a:pt x="24559" y="30973"/>
                    <a:pt x="24575" y="30992"/>
                  </a:cubicBezTo>
                  <a:cubicBezTo>
                    <a:pt x="24591" y="31011"/>
                    <a:pt x="24581" y="31017"/>
                    <a:pt x="24598" y="31036"/>
                  </a:cubicBezTo>
                  <a:cubicBezTo>
                    <a:pt x="24606" y="31045"/>
                    <a:pt x="24615" y="31045"/>
                    <a:pt x="24624" y="31045"/>
                  </a:cubicBezTo>
                  <a:cubicBezTo>
                    <a:pt x="24634" y="31045"/>
                    <a:pt x="24643" y="31045"/>
                    <a:pt x="24651" y="31055"/>
                  </a:cubicBezTo>
                  <a:cubicBezTo>
                    <a:pt x="24667" y="31074"/>
                    <a:pt x="24660" y="31080"/>
                    <a:pt x="24674" y="31100"/>
                  </a:cubicBezTo>
                  <a:cubicBezTo>
                    <a:pt x="24690" y="31118"/>
                    <a:pt x="24704" y="31106"/>
                    <a:pt x="24720" y="31124"/>
                  </a:cubicBezTo>
                  <a:cubicBezTo>
                    <a:pt x="24736" y="31143"/>
                    <a:pt x="24735" y="31145"/>
                    <a:pt x="24749" y="31164"/>
                  </a:cubicBezTo>
                  <a:cubicBezTo>
                    <a:pt x="24765" y="31182"/>
                    <a:pt x="24764" y="31182"/>
                    <a:pt x="24780" y="31201"/>
                  </a:cubicBezTo>
                  <a:cubicBezTo>
                    <a:pt x="24796" y="31220"/>
                    <a:pt x="24785" y="31228"/>
                    <a:pt x="24801" y="31246"/>
                  </a:cubicBezTo>
                  <a:cubicBezTo>
                    <a:pt x="24817" y="31266"/>
                    <a:pt x="24824" y="31260"/>
                    <a:pt x="24839" y="31278"/>
                  </a:cubicBezTo>
                  <a:cubicBezTo>
                    <a:pt x="24855" y="31298"/>
                    <a:pt x="24832" y="31316"/>
                    <a:pt x="24847" y="31335"/>
                  </a:cubicBezTo>
                  <a:cubicBezTo>
                    <a:pt x="24854" y="31343"/>
                    <a:pt x="24863" y="31344"/>
                    <a:pt x="24871" y="31344"/>
                  </a:cubicBezTo>
                  <a:cubicBezTo>
                    <a:pt x="24874" y="31344"/>
                    <a:pt x="24876" y="31344"/>
                    <a:pt x="24878" y="31344"/>
                  </a:cubicBezTo>
                  <a:cubicBezTo>
                    <a:pt x="24887" y="31344"/>
                    <a:pt x="24895" y="31345"/>
                    <a:pt x="24902" y="31352"/>
                  </a:cubicBezTo>
                  <a:cubicBezTo>
                    <a:pt x="24918" y="31371"/>
                    <a:pt x="24893" y="31390"/>
                    <a:pt x="24909" y="31408"/>
                  </a:cubicBezTo>
                  <a:cubicBezTo>
                    <a:pt x="24915" y="31415"/>
                    <a:pt x="24923" y="31417"/>
                    <a:pt x="24930" y="31417"/>
                  </a:cubicBezTo>
                  <a:cubicBezTo>
                    <a:pt x="24936" y="31417"/>
                    <a:pt x="24941" y="31416"/>
                    <a:pt x="24947" y="31416"/>
                  </a:cubicBezTo>
                  <a:cubicBezTo>
                    <a:pt x="24954" y="31416"/>
                    <a:pt x="24961" y="31417"/>
                    <a:pt x="24967" y="31424"/>
                  </a:cubicBezTo>
                  <a:cubicBezTo>
                    <a:pt x="24983" y="31443"/>
                    <a:pt x="24983" y="31443"/>
                    <a:pt x="24998" y="31462"/>
                  </a:cubicBezTo>
                  <a:cubicBezTo>
                    <a:pt x="25014" y="31481"/>
                    <a:pt x="24999" y="31493"/>
                    <a:pt x="25015" y="31512"/>
                  </a:cubicBezTo>
                  <a:cubicBezTo>
                    <a:pt x="25031" y="31530"/>
                    <a:pt x="25045" y="31519"/>
                    <a:pt x="25059" y="31539"/>
                  </a:cubicBezTo>
                  <a:cubicBezTo>
                    <a:pt x="25075" y="31557"/>
                    <a:pt x="25070" y="31561"/>
                    <a:pt x="25086" y="31579"/>
                  </a:cubicBezTo>
                  <a:cubicBezTo>
                    <a:pt x="25102" y="31599"/>
                    <a:pt x="25091" y="31606"/>
                    <a:pt x="25107" y="31625"/>
                  </a:cubicBezTo>
                  <a:cubicBezTo>
                    <a:pt x="25123" y="31644"/>
                    <a:pt x="25121" y="31647"/>
                    <a:pt x="25136" y="31665"/>
                  </a:cubicBezTo>
                  <a:cubicBezTo>
                    <a:pt x="25152" y="31684"/>
                    <a:pt x="25150" y="31685"/>
                    <a:pt x="25165" y="31705"/>
                  </a:cubicBezTo>
                  <a:cubicBezTo>
                    <a:pt x="25181" y="31723"/>
                    <a:pt x="25187" y="31718"/>
                    <a:pt x="25203" y="31737"/>
                  </a:cubicBezTo>
                  <a:cubicBezTo>
                    <a:pt x="25219" y="31755"/>
                    <a:pt x="25214" y="31758"/>
                    <a:pt x="25231" y="31777"/>
                  </a:cubicBezTo>
                  <a:cubicBezTo>
                    <a:pt x="25247" y="31796"/>
                    <a:pt x="25246" y="31796"/>
                    <a:pt x="25262" y="31814"/>
                  </a:cubicBezTo>
                  <a:cubicBezTo>
                    <a:pt x="25278" y="31833"/>
                    <a:pt x="25295" y="31818"/>
                    <a:pt x="25311" y="31836"/>
                  </a:cubicBezTo>
                  <a:cubicBezTo>
                    <a:pt x="25327" y="31856"/>
                    <a:pt x="25313" y="31868"/>
                    <a:pt x="25327" y="31887"/>
                  </a:cubicBezTo>
                  <a:cubicBezTo>
                    <a:pt x="25343" y="31905"/>
                    <a:pt x="25340" y="31908"/>
                    <a:pt x="25356" y="31926"/>
                  </a:cubicBezTo>
                  <a:cubicBezTo>
                    <a:pt x="25372" y="31946"/>
                    <a:pt x="25364" y="31951"/>
                    <a:pt x="25380" y="31969"/>
                  </a:cubicBezTo>
                  <a:cubicBezTo>
                    <a:pt x="25397" y="31989"/>
                    <a:pt x="25412" y="31976"/>
                    <a:pt x="25427" y="31995"/>
                  </a:cubicBezTo>
                  <a:cubicBezTo>
                    <a:pt x="25443" y="32013"/>
                    <a:pt x="25448" y="32010"/>
                    <a:pt x="25463" y="32028"/>
                  </a:cubicBezTo>
                  <a:cubicBezTo>
                    <a:pt x="25479" y="32048"/>
                    <a:pt x="25454" y="32066"/>
                    <a:pt x="25470" y="32085"/>
                  </a:cubicBezTo>
                  <a:cubicBezTo>
                    <a:pt x="25487" y="32103"/>
                    <a:pt x="25488" y="32102"/>
                    <a:pt x="25504" y="32120"/>
                  </a:cubicBezTo>
                  <a:cubicBezTo>
                    <a:pt x="25520" y="32140"/>
                    <a:pt x="25527" y="32133"/>
                    <a:pt x="25543" y="32151"/>
                  </a:cubicBezTo>
                  <a:cubicBezTo>
                    <a:pt x="25559" y="32171"/>
                    <a:pt x="25563" y="32166"/>
                    <a:pt x="25578" y="32185"/>
                  </a:cubicBezTo>
                  <a:cubicBezTo>
                    <a:pt x="25594" y="32204"/>
                    <a:pt x="25587" y="32209"/>
                    <a:pt x="25603" y="32227"/>
                  </a:cubicBezTo>
                  <a:cubicBezTo>
                    <a:pt x="25619" y="32247"/>
                    <a:pt x="25634" y="32235"/>
                    <a:pt x="25648" y="32253"/>
                  </a:cubicBezTo>
                  <a:cubicBezTo>
                    <a:pt x="25664" y="32272"/>
                    <a:pt x="25650" y="32284"/>
                    <a:pt x="25666" y="32302"/>
                  </a:cubicBezTo>
                  <a:cubicBezTo>
                    <a:pt x="25683" y="32322"/>
                    <a:pt x="25690" y="32315"/>
                    <a:pt x="25706" y="32333"/>
                  </a:cubicBezTo>
                  <a:cubicBezTo>
                    <a:pt x="25722" y="32353"/>
                    <a:pt x="25705" y="32366"/>
                    <a:pt x="25721" y="32385"/>
                  </a:cubicBezTo>
                  <a:cubicBezTo>
                    <a:pt x="25737" y="32403"/>
                    <a:pt x="25745" y="32397"/>
                    <a:pt x="25760" y="32415"/>
                  </a:cubicBezTo>
                  <a:cubicBezTo>
                    <a:pt x="25776" y="32434"/>
                    <a:pt x="25776" y="32434"/>
                    <a:pt x="25791" y="32451"/>
                  </a:cubicBezTo>
                  <a:cubicBezTo>
                    <a:pt x="25807" y="32471"/>
                    <a:pt x="25820" y="32458"/>
                    <a:pt x="25836" y="32477"/>
                  </a:cubicBezTo>
                  <a:cubicBezTo>
                    <a:pt x="25852" y="32495"/>
                    <a:pt x="25825" y="32517"/>
                    <a:pt x="25841" y="32536"/>
                  </a:cubicBezTo>
                  <a:cubicBezTo>
                    <a:pt x="25857" y="32554"/>
                    <a:pt x="25855" y="32556"/>
                    <a:pt x="25870" y="32574"/>
                  </a:cubicBezTo>
                  <a:cubicBezTo>
                    <a:pt x="25875" y="32581"/>
                    <a:pt x="25882" y="32583"/>
                    <a:pt x="25889" y="32583"/>
                  </a:cubicBezTo>
                  <a:cubicBezTo>
                    <a:pt x="25896" y="32583"/>
                    <a:pt x="25903" y="32581"/>
                    <a:pt x="25909" y="32581"/>
                  </a:cubicBezTo>
                  <a:cubicBezTo>
                    <a:pt x="25916" y="32581"/>
                    <a:pt x="25922" y="32583"/>
                    <a:pt x="25927" y="32589"/>
                  </a:cubicBezTo>
                  <a:cubicBezTo>
                    <a:pt x="25943" y="32608"/>
                    <a:pt x="25932" y="32616"/>
                    <a:pt x="25948" y="32634"/>
                  </a:cubicBezTo>
                  <a:cubicBezTo>
                    <a:pt x="25964" y="32654"/>
                    <a:pt x="25974" y="32645"/>
                    <a:pt x="25989" y="32664"/>
                  </a:cubicBezTo>
                  <a:cubicBezTo>
                    <a:pt x="26005" y="32683"/>
                    <a:pt x="26006" y="32682"/>
                    <a:pt x="26022" y="32701"/>
                  </a:cubicBezTo>
                  <a:cubicBezTo>
                    <a:pt x="26038" y="32719"/>
                    <a:pt x="26017" y="32736"/>
                    <a:pt x="26033" y="32756"/>
                  </a:cubicBezTo>
                  <a:cubicBezTo>
                    <a:pt x="26041" y="32765"/>
                    <a:pt x="26050" y="32765"/>
                    <a:pt x="26060" y="32765"/>
                  </a:cubicBezTo>
                  <a:cubicBezTo>
                    <a:pt x="26070" y="32765"/>
                    <a:pt x="26079" y="32765"/>
                    <a:pt x="26087" y="32774"/>
                  </a:cubicBezTo>
                  <a:cubicBezTo>
                    <a:pt x="26104" y="32793"/>
                    <a:pt x="26075" y="32817"/>
                    <a:pt x="26090" y="32836"/>
                  </a:cubicBezTo>
                  <a:cubicBezTo>
                    <a:pt x="26106" y="32854"/>
                    <a:pt x="26107" y="32853"/>
                    <a:pt x="26122" y="32872"/>
                  </a:cubicBezTo>
                  <a:cubicBezTo>
                    <a:pt x="26138" y="32890"/>
                    <a:pt x="26151" y="32880"/>
                    <a:pt x="26166" y="32899"/>
                  </a:cubicBezTo>
                  <a:cubicBezTo>
                    <a:pt x="26182" y="32917"/>
                    <a:pt x="26172" y="32926"/>
                    <a:pt x="26187" y="32943"/>
                  </a:cubicBezTo>
                  <a:cubicBezTo>
                    <a:pt x="26203" y="32961"/>
                    <a:pt x="26204" y="32960"/>
                    <a:pt x="26220" y="32979"/>
                  </a:cubicBezTo>
                  <a:cubicBezTo>
                    <a:pt x="26236" y="32998"/>
                    <a:pt x="26257" y="32980"/>
                    <a:pt x="26272" y="32999"/>
                  </a:cubicBezTo>
                  <a:cubicBezTo>
                    <a:pt x="26288" y="33018"/>
                    <a:pt x="26274" y="33029"/>
                    <a:pt x="26290" y="33047"/>
                  </a:cubicBezTo>
                  <a:cubicBezTo>
                    <a:pt x="26306" y="33066"/>
                    <a:pt x="26300" y="33071"/>
                    <a:pt x="26316" y="33090"/>
                  </a:cubicBezTo>
                  <a:cubicBezTo>
                    <a:pt x="26332" y="33109"/>
                    <a:pt x="26322" y="33116"/>
                    <a:pt x="26337" y="33136"/>
                  </a:cubicBezTo>
                  <a:cubicBezTo>
                    <a:pt x="26353" y="33154"/>
                    <a:pt x="26357" y="33151"/>
                    <a:pt x="26373" y="33169"/>
                  </a:cubicBezTo>
                  <a:cubicBezTo>
                    <a:pt x="26389" y="33188"/>
                    <a:pt x="26396" y="33181"/>
                    <a:pt x="26412" y="33200"/>
                  </a:cubicBezTo>
                  <a:cubicBezTo>
                    <a:pt x="26428" y="33218"/>
                    <a:pt x="26416" y="33228"/>
                    <a:pt x="26430" y="33247"/>
                  </a:cubicBezTo>
                  <a:cubicBezTo>
                    <a:pt x="26446" y="33265"/>
                    <a:pt x="26456" y="33258"/>
                    <a:pt x="26472" y="33276"/>
                  </a:cubicBezTo>
                  <a:cubicBezTo>
                    <a:pt x="26488" y="33295"/>
                    <a:pt x="26493" y="33290"/>
                    <a:pt x="26509" y="33308"/>
                  </a:cubicBezTo>
                  <a:cubicBezTo>
                    <a:pt x="26526" y="33327"/>
                    <a:pt x="26519" y="33333"/>
                    <a:pt x="26534" y="33351"/>
                  </a:cubicBezTo>
                  <a:cubicBezTo>
                    <a:pt x="26550" y="33370"/>
                    <a:pt x="26537" y="33379"/>
                    <a:pt x="26553" y="33398"/>
                  </a:cubicBezTo>
                  <a:lnTo>
                    <a:pt x="26586" y="33436"/>
                  </a:lnTo>
                  <a:cubicBezTo>
                    <a:pt x="26602" y="33454"/>
                    <a:pt x="26599" y="33456"/>
                    <a:pt x="26616" y="33474"/>
                  </a:cubicBezTo>
                  <a:cubicBezTo>
                    <a:pt x="26632" y="33494"/>
                    <a:pt x="26652" y="33475"/>
                    <a:pt x="26668" y="33495"/>
                  </a:cubicBezTo>
                  <a:cubicBezTo>
                    <a:pt x="26684" y="33513"/>
                    <a:pt x="26681" y="33515"/>
                    <a:pt x="26697" y="33533"/>
                  </a:cubicBezTo>
                  <a:cubicBezTo>
                    <a:pt x="26713" y="33552"/>
                    <a:pt x="26714" y="33550"/>
                    <a:pt x="26729" y="33570"/>
                  </a:cubicBezTo>
                  <a:cubicBezTo>
                    <a:pt x="26745" y="33588"/>
                    <a:pt x="26730" y="33598"/>
                    <a:pt x="26746" y="33618"/>
                  </a:cubicBezTo>
                  <a:cubicBezTo>
                    <a:pt x="26762" y="33636"/>
                    <a:pt x="26773" y="33627"/>
                    <a:pt x="26789" y="33646"/>
                  </a:cubicBezTo>
                  <a:cubicBezTo>
                    <a:pt x="26805" y="33665"/>
                    <a:pt x="26792" y="33676"/>
                    <a:pt x="26808" y="33694"/>
                  </a:cubicBezTo>
                  <a:cubicBezTo>
                    <a:pt x="26824" y="33713"/>
                    <a:pt x="26839" y="33700"/>
                    <a:pt x="26853" y="33720"/>
                  </a:cubicBezTo>
                  <a:cubicBezTo>
                    <a:pt x="26869" y="33738"/>
                    <a:pt x="26868" y="33740"/>
                    <a:pt x="26884" y="33758"/>
                  </a:cubicBezTo>
                  <a:cubicBezTo>
                    <a:pt x="26900" y="33777"/>
                    <a:pt x="26907" y="33772"/>
                    <a:pt x="26923" y="33790"/>
                  </a:cubicBezTo>
                  <a:cubicBezTo>
                    <a:pt x="26939" y="33810"/>
                    <a:pt x="26920" y="33826"/>
                    <a:pt x="26936" y="33844"/>
                  </a:cubicBezTo>
                  <a:cubicBezTo>
                    <a:pt x="26952" y="33863"/>
                    <a:pt x="26959" y="33856"/>
                    <a:pt x="26975" y="33875"/>
                  </a:cubicBezTo>
                  <a:cubicBezTo>
                    <a:pt x="26991" y="33893"/>
                    <a:pt x="27006" y="33880"/>
                    <a:pt x="27023" y="33898"/>
                  </a:cubicBezTo>
                  <a:cubicBezTo>
                    <a:pt x="27039" y="33918"/>
                    <a:pt x="27038" y="33919"/>
                    <a:pt x="27054" y="33938"/>
                  </a:cubicBezTo>
                  <a:cubicBezTo>
                    <a:pt x="27070" y="33956"/>
                    <a:pt x="27064" y="33961"/>
                    <a:pt x="27078" y="33979"/>
                  </a:cubicBezTo>
                  <a:cubicBezTo>
                    <a:pt x="27094" y="33998"/>
                    <a:pt x="27077" y="34011"/>
                    <a:pt x="27093" y="34030"/>
                  </a:cubicBezTo>
                  <a:cubicBezTo>
                    <a:pt x="27109" y="34048"/>
                    <a:pt x="27130" y="34032"/>
                    <a:pt x="27145" y="34052"/>
                  </a:cubicBezTo>
                  <a:cubicBezTo>
                    <a:pt x="27161" y="34070"/>
                    <a:pt x="27156" y="34074"/>
                    <a:pt x="27171" y="34093"/>
                  </a:cubicBezTo>
                  <a:cubicBezTo>
                    <a:pt x="27187" y="34112"/>
                    <a:pt x="27193" y="34107"/>
                    <a:pt x="27207" y="34127"/>
                  </a:cubicBezTo>
                  <a:cubicBezTo>
                    <a:pt x="27223" y="34145"/>
                    <a:pt x="27201" y="34163"/>
                    <a:pt x="27216" y="34181"/>
                  </a:cubicBezTo>
                  <a:cubicBezTo>
                    <a:pt x="27232" y="34200"/>
                    <a:pt x="27246" y="34188"/>
                    <a:pt x="27262" y="34207"/>
                  </a:cubicBezTo>
                  <a:cubicBezTo>
                    <a:pt x="27279" y="34225"/>
                    <a:pt x="27257" y="34243"/>
                    <a:pt x="27273" y="34262"/>
                  </a:cubicBezTo>
                  <a:cubicBezTo>
                    <a:pt x="27289" y="34281"/>
                    <a:pt x="27306" y="34266"/>
                    <a:pt x="27322" y="34284"/>
                  </a:cubicBezTo>
                  <a:cubicBezTo>
                    <a:pt x="27339" y="34303"/>
                    <a:pt x="27349" y="34294"/>
                    <a:pt x="27365" y="34313"/>
                  </a:cubicBezTo>
                  <a:cubicBezTo>
                    <a:pt x="27381" y="34331"/>
                    <a:pt x="27373" y="34338"/>
                    <a:pt x="27388" y="34357"/>
                  </a:cubicBezTo>
                  <a:cubicBezTo>
                    <a:pt x="27404" y="34375"/>
                    <a:pt x="27397" y="34380"/>
                    <a:pt x="27413" y="34400"/>
                  </a:cubicBezTo>
                  <a:cubicBezTo>
                    <a:pt x="27430" y="34418"/>
                    <a:pt x="27428" y="34420"/>
                    <a:pt x="27442" y="34438"/>
                  </a:cubicBezTo>
                  <a:cubicBezTo>
                    <a:pt x="27458" y="34458"/>
                    <a:pt x="27469" y="34448"/>
                    <a:pt x="27485" y="34466"/>
                  </a:cubicBezTo>
                  <a:cubicBezTo>
                    <a:pt x="27501" y="34485"/>
                    <a:pt x="27494" y="34492"/>
                    <a:pt x="27510" y="34511"/>
                  </a:cubicBezTo>
                  <a:cubicBezTo>
                    <a:pt x="27526" y="34529"/>
                    <a:pt x="27523" y="34530"/>
                    <a:pt x="27539" y="34551"/>
                  </a:cubicBezTo>
                  <a:cubicBezTo>
                    <a:pt x="27555" y="34570"/>
                    <a:pt x="27547" y="34576"/>
                    <a:pt x="27562" y="34595"/>
                  </a:cubicBezTo>
                  <a:cubicBezTo>
                    <a:pt x="27578" y="34614"/>
                    <a:pt x="27571" y="34619"/>
                    <a:pt x="27586" y="34637"/>
                  </a:cubicBezTo>
                  <a:cubicBezTo>
                    <a:pt x="27602" y="34657"/>
                    <a:pt x="27613" y="34648"/>
                    <a:pt x="27628" y="34667"/>
                  </a:cubicBezTo>
                  <a:cubicBezTo>
                    <a:pt x="27644" y="34686"/>
                    <a:pt x="27635" y="34693"/>
                    <a:pt x="27651" y="34711"/>
                  </a:cubicBezTo>
                  <a:cubicBezTo>
                    <a:pt x="27667" y="34731"/>
                    <a:pt x="27671" y="34729"/>
                    <a:pt x="27686" y="34748"/>
                  </a:cubicBezTo>
                  <a:cubicBezTo>
                    <a:pt x="27702" y="34766"/>
                    <a:pt x="27694" y="34771"/>
                    <a:pt x="27709" y="34792"/>
                  </a:cubicBezTo>
                  <a:cubicBezTo>
                    <a:pt x="27725" y="34811"/>
                    <a:pt x="27736" y="34801"/>
                    <a:pt x="27752" y="34820"/>
                  </a:cubicBezTo>
                  <a:cubicBezTo>
                    <a:pt x="27768" y="34839"/>
                    <a:pt x="27767" y="34840"/>
                    <a:pt x="27783" y="34859"/>
                  </a:cubicBezTo>
                  <a:cubicBezTo>
                    <a:pt x="27799" y="34877"/>
                    <a:pt x="27794" y="34882"/>
                    <a:pt x="27810" y="34900"/>
                  </a:cubicBezTo>
                  <a:cubicBezTo>
                    <a:pt x="27821" y="34913"/>
                    <a:pt x="27852" y="34907"/>
                    <a:pt x="27862" y="34919"/>
                  </a:cubicBezTo>
                  <a:cubicBezTo>
                    <a:pt x="27874" y="34931"/>
                    <a:pt x="27866" y="34962"/>
                    <a:pt x="27878" y="34973"/>
                  </a:cubicBezTo>
                  <a:cubicBezTo>
                    <a:pt x="27882" y="34976"/>
                    <a:pt x="27888" y="34977"/>
                    <a:pt x="27895" y="34977"/>
                  </a:cubicBezTo>
                  <a:cubicBezTo>
                    <a:pt x="27902" y="34977"/>
                    <a:pt x="27911" y="34976"/>
                    <a:pt x="27919" y="34976"/>
                  </a:cubicBezTo>
                  <a:cubicBezTo>
                    <a:pt x="27925" y="34976"/>
                    <a:pt x="27931" y="34977"/>
                    <a:pt x="27935" y="34980"/>
                  </a:cubicBezTo>
                  <a:cubicBezTo>
                    <a:pt x="27949" y="34991"/>
                    <a:pt x="27949" y="35017"/>
                    <a:pt x="27962" y="35026"/>
                  </a:cubicBezTo>
                  <a:cubicBezTo>
                    <a:pt x="27976" y="35036"/>
                    <a:pt x="27981" y="35058"/>
                    <a:pt x="27996" y="35066"/>
                  </a:cubicBezTo>
                  <a:cubicBezTo>
                    <a:pt x="28010" y="35075"/>
                    <a:pt x="28026" y="35081"/>
                    <a:pt x="28041" y="35087"/>
                  </a:cubicBezTo>
                  <a:cubicBezTo>
                    <a:pt x="28056" y="35096"/>
                    <a:pt x="28071" y="35107"/>
                    <a:pt x="28085" y="35113"/>
                  </a:cubicBezTo>
                  <a:cubicBezTo>
                    <a:pt x="28087" y="35114"/>
                    <a:pt x="28089" y="35114"/>
                    <a:pt x="28091" y="35114"/>
                  </a:cubicBezTo>
                  <a:cubicBezTo>
                    <a:pt x="28105" y="35114"/>
                    <a:pt x="28125" y="35099"/>
                    <a:pt x="28139" y="35099"/>
                  </a:cubicBezTo>
                  <a:cubicBezTo>
                    <a:pt x="28141" y="35099"/>
                    <a:pt x="28142" y="35100"/>
                    <a:pt x="28144" y="35100"/>
                  </a:cubicBezTo>
                  <a:cubicBezTo>
                    <a:pt x="28160" y="35106"/>
                    <a:pt x="28169" y="35129"/>
                    <a:pt x="28185" y="35133"/>
                  </a:cubicBezTo>
                  <a:cubicBezTo>
                    <a:pt x="28187" y="35134"/>
                    <a:pt x="28190" y="35134"/>
                    <a:pt x="28193" y="35134"/>
                  </a:cubicBezTo>
                  <a:cubicBezTo>
                    <a:pt x="28205" y="35134"/>
                    <a:pt x="28217" y="35130"/>
                    <a:pt x="28228" y="35130"/>
                  </a:cubicBezTo>
                  <a:cubicBezTo>
                    <a:pt x="28231" y="35130"/>
                    <a:pt x="28233" y="35130"/>
                    <a:pt x="28235" y="35130"/>
                  </a:cubicBezTo>
                  <a:cubicBezTo>
                    <a:pt x="28251" y="35134"/>
                    <a:pt x="28265" y="35152"/>
                    <a:pt x="28281" y="35155"/>
                  </a:cubicBezTo>
                  <a:cubicBezTo>
                    <a:pt x="28285" y="35155"/>
                    <a:pt x="28290" y="35156"/>
                    <a:pt x="28294" y="35156"/>
                  </a:cubicBezTo>
                  <a:cubicBezTo>
                    <a:pt x="28304" y="35156"/>
                    <a:pt x="28313" y="35155"/>
                    <a:pt x="28323" y="35155"/>
                  </a:cubicBezTo>
                  <a:cubicBezTo>
                    <a:pt x="28326" y="35155"/>
                    <a:pt x="28328" y="35155"/>
                    <a:pt x="28330" y="35155"/>
                  </a:cubicBezTo>
                  <a:cubicBezTo>
                    <a:pt x="28346" y="35156"/>
                    <a:pt x="28363" y="35161"/>
                    <a:pt x="28379" y="35161"/>
                  </a:cubicBezTo>
                  <a:cubicBezTo>
                    <a:pt x="28395" y="35161"/>
                    <a:pt x="28411" y="35148"/>
                    <a:pt x="28427" y="35146"/>
                  </a:cubicBezTo>
                  <a:cubicBezTo>
                    <a:pt x="28427" y="35146"/>
                    <a:pt x="28428" y="35146"/>
                    <a:pt x="28429" y="35146"/>
                  </a:cubicBezTo>
                  <a:cubicBezTo>
                    <a:pt x="28443" y="35146"/>
                    <a:pt x="28458" y="35157"/>
                    <a:pt x="28473" y="35157"/>
                  </a:cubicBezTo>
                  <a:cubicBezTo>
                    <a:pt x="28474" y="35157"/>
                    <a:pt x="28475" y="35157"/>
                    <a:pt x="28476" y="35157"/>
                  </a:cubicBezTo>
                  <a:cubicBezTo>
                    <a:pt x="28492" y="35156"/>
                    <a:pt x="28508" y="35149"/>
                    <a:pt x="28524" y="35146"/>
                  </a:cubicBezTo>
                  <a:cubicBezTo>
                    <a:pt x="28525" y="35146"/>
                    <a:pt x="28526" y="35146"/>
                    <a:pt x="28528" y="35146"/>
                  </a:cubicBezTo>
                  <a:cubicBezTo>
                    <a:pt x="28541" y="35146"/>
                    <a:pt x="28557" y="35156"/>
                    <a:pt x="28570" y="35156"/>
                  </a:cubicBezTo>
                  <a:cubicBezTo>
                    <a:pt x="28573" y="35156"/>
                    <a:pt x="28575" y="35155"/>
                    <a:pt x="28577" y="35155"/>
                  </a:cubicBezTo>
                  <a:cubicBezTo>
                    <a:pt x="28593" y="35151"/>
                    <a:pt x="28604" y="35128"/>
                    <a:pt x="28620" y="35124"/>
                  </a:cubicBezTo>
                  <a:cubicBezTo>
                    <a:pt x="28636" y="35118"/>
                    <a:pt x="28646" y="35101"/>
                    <a:pt x="28661" y="35096"/>
                  </a:cubicBezTo>
                  <a:cubicBezTo>
                    <a:pt x="28676" y="35091"/>
                    <a:pt x="28695" y="35093"/>
                    <a:pt x="28710" y="35086"/>
                  </a:cubicBezTo>
                  <a:cubicBezTo>
                    <a:pt x="28725" y="35080"/>
                    <a:pt x="28733" y="35064"/>
                    <a:pt x="28748" y="35055"/>
                  </a:cubicBezTo>
                  <a:cubicBezTo>
                    <a:pt x="28751" y="35054"/>
                    <a:pt x="28755" y="35053"/>
                    <a:pt x="28759" y="35053"/>
                  </a:cubicBezTo>
                  <a:cubicBezTo>
                    <a:pt x="28769" y="35053"/>
                    <a:pt x="28781" y="35056"/>
                    <a:pt x="28790" y="35056"/>
                  </a:cubicBezTo>
                  <a:cubicBezTo>
                    <a:pt x="28795" y="35056"/>
                    <a:pt x="28799" y="35056"/>
                    <a:pt x="28803" y="35053"/>
                  </a:cubicBezTo>
                  <a:cubicBezTo>
                    <a:pt x="28817" y="35045"/>
                    <a:pt x="28834" y="35038"/>
                    <a:pt x="28848" y="35028"/>
                  </a:cubicBezTo>
                  <a:cubicBezTo>
                    <a:pt x="28861" y="35020"/>
                    <a:pt x="28872" y="35007"/>
                    <a:pt x="28885" y="34996"/>
                  </a:cubicBezTo>
                  <a:cubicBezTo>
                    <a:pt x="28898" y="34986"/>
                    <a:pt x="28914" y="34979"/>
                    <a:pt x="28926" y="34968"/>
                  </a:cubicBezTo>
                  <a:cubicBezTo>
                    <a:pt x="28939" y="34958"/>
                    <a:pt x="28928" y="34923"/>
                    <a:pt x="28939" y="34911"/>
                  </a:cubicBezTo>
                  <a:cubicBezTo>
                    <a:pt x="28949" y="34899"/>
                    <a:pt x="28966" y="34892"/>
                    <a:pt x="28976" y="34881"/>
                  </a:cubicBezTo>
                  <a:cubicBezTo>
                    <a:pt x="28987" y="34868"/>
                    <a:pt x="29020" y="34873"/>
                    <a:pt x="29030" y="34860"/>
                  </a:cubicBezTo>
                  <a:cubicBezTo>
                    <a:pt x="29038" y="34846"/>
                    <a:pt x="29046" y="34830"/>
                    <a:pt x="29053" y="34816"/>
                  </a:cubicBezTo>
                  <a:cubicBezTo>
                    <a:pt x="29063" y="34802"/>
                    <a:pt x="29071" y="34786"/>
                    <a:pt x="29079" y="34774"/>
                  </a:cubicBezTo>
                  <a:cubicBezTo>
                    <a:pt x="29087" y="34759"/>
                    <a:pt x="29083" y="34738"/>
                    <a:pt x="29090" y="34723"/>
                  </a:cubicBezTo>
                  <a:cubicBezTo>
                    <a:pt x="29096" y="34709"/>
                    <a:pt x="29089" y="34689"/>
                    <a:pt x="29095" y="34673"/>
                  </a:cubicBezTo>
                  <a:cubicBezTo>
                    <a:pt x="29101" y="34658"/>
                    <a:pt x="29122" y="34647"/>
                    <a:pt x="29126" y="34632"/>
                  </a:cubicBezTo>
                  <a:cubicBezTo>
                    <a:pt x="29132" y="34616"/>
                    <a:pt x="29121" y="34598"/>
                    <a:pt x="29124" y="34582"/>
                  </a:cubicBezTo>
                  <a:cubicBezTo>
                    <a:pt x="29128" y="34566"/>
                    <a:pt x="29154" y="34555"/>
                    <a:pt x="29156" y="34539"/>
                  </a:cubicBezTo>
                  <a:cubicBezTo>
                    <a:pt x="29159" y="34523"/>
                    <a:pt x="29138" y="34503"/>
                    <a:pt x="29139" y="34486"/>
                  </a:cubicBezTo>
                  <a:cubicBezTo>
                    <a:pt x="29140" y="34470"/>
                    <a:pt x="29169" y="34458"/>
                    <a:pt x="29170" y="34439"/>
                  </a:cubicBezTo>
                  <a:cubicBezTo>
                    <a:pt x="29171" y="34416"/>
                    <a:pt x="29178" y="34417"/>
                    <a:pt x="29180" y="34393"/>
                  </a:cubicBezTo>
                  <a:cubicBezTo>
                    <a:pt x="29181" y="34369"/>
                    <a:pt x="29180" y="34369"/>
                    <a:pt x="29181" y="34345"/>
                  </a:cubicBezTo>
                  <a:cubicBezTo>
                    <a:pt x="29183" y="34320"/>
                    <a:pt x="29167" y="34319"/>
                    <a:pt x="29170" y="34295"/>
                  </a:cubicBezTo>
                  <a:cubicBezTo>
                    <a:pt x="29172" y="34271"/>
                    <a:pt x="29166" y="34271"/>
                    <a:pt x="29167" y="34247"/>
                  </a:cubicBezTo>
                  <a:cubicBezTo>
                    <a:pt x="29170" y="34223"/>
                    <a:pt x="29177" y="34224"/>
                    <a:pt x="29180" y="34200"/>
                  </a:cubicBezTo>
                  <a:cubicBezTo>
                    <a:pt x="29182" y="34176"/>
                    <a:pt x="29167" y="34175"/>
                    <a:pt x="29169" y="34150"/>
                  </a:cubicBezTo>
                  <a:cubicBezTo>
                    <a:pt x="29171" y="34127"/>
                    <a:pt x="29166" y="34127"/>
                    <a:pt x="29167" y="34102"/>
                  </a:cubicBezTo>
                  <a:cubicBezTo>
                    <a:pt x="29170" y="34078"/>
                    <a:pt x="29193" y="34081"/>
                    <a:pt x="29194" y="34057"/>
                  </a:cubicBezTo>
                  <a:cubicBezTo>
                    <a:pt x="29197" y="34032"/>
                    <a:pt x="29193" y="34032"/>
                    <a:pt x="29196" y="34009"/>
                  </a:cubicBezTo>
                  <a:cubicBezTo>
                    <a:pt x="29198" y="33984"/>
                    <a:pt x="29207" y="33986"/>
                    <a:pt x="29208" y="33962"/>
                  </a:cubicBezTo>
                  <a:cubicBezTo>
                    <a:pt x="29210" y="33938"/>
                    <a:pt x="29194" y="33936"/>
                    <a:pt x="29196" y="33912"/>
                  </a:cubicBezTo>
                  <a:cubicBezTo>
                    <a:pt x="29198" y="33888"/>
                    <a:pt x="29186" y="33887"/>
                    <a:pt x="29187" y="33863"/>
                  </a:cubicBezTo>
                  <a:cubicBezTo>
                    <a:pt x="29190" y="33838"/>
                    <a:pt x="29226" y="33842"/>
                    <a:pt x="29228" y="33818"/>
                  </a:cubicBezTo>
                  <a:cubicBezTo>
                    <a:pt x="29230" y="33795"/>
                    <a:pt x="29214" y="33793"/>
                    <a:pt x="29215" y="33769"/>
                  </a:cubicBezTo>
                  <a:cubicBezTo>
                    <a:pt x="29217" y="33745"/>
                    <a:pt x="29198" y="33743"/>
                    <a:pt x="29201" y="33720"/>
                  </a:cubicBezTo>
                  <a:cubicBezTo>
                    <a:pt x="29203" y="33695"/>
                    <a:pt x="29235" y="33698"/>
                    <a:pt x="29239" y="33673"/>
                  </a:cubicBezTo>
                  <a:cubicBezTo>
                    <a:pt x="29241" y="33650"/>
                    <a:pt x="29218" y="33649"/>
                    <a:pt x="29219" y="33624"/>
                  </a:cubicBezTo>
                  <a:cubicBezTo>
                    <a:pt x="29223" y="33601"/>
                    <a:pt x="29210" y="33598"/>
                    <a:pt x="29212" y="33575"/>
                  </a:cubicBezTo>
                  <a:cubicBezTo>
                    <a:pt x="29214" y="33550"/>
                    <a:pt x="29246" y="33554"/>
                    <a:pt x="29247" y="33529"/>
                  </a:cubicBezTo>
                  <a:cubicBezTo>
                    <a:pt x="29250" y="33505"/>
                    <a:pt x="29233" y="33504"/>
                    <a:pt x="29235" y="33480"/>
                  </a:cubicBezTo>
                  <a:cubicBezTo>
                    <a:pt x="29239" y="33456"/>
                    <a:pt x="29225" y="33454"/>
                    <a:pt x="29226" y="33430"/>
                  </a:cubicBezTo>
                  <a:cubicBezTo>
                    <a:pt x="29229" y="33406"/>
                    <a:pt x="29258" y="33409"/>
                    <a:pt x="29260" y="33384"/>
                  </a:cubicBezTo>
                  <a:cubicBezTo>
                    <a:pt x="29262" y="33361"/>
                    <a:pt x="29268" y="33361"/>
                    <a:pt x="29269" y="33336"/>
                  </a:cubicBezTo>
                  <a:cubicBezTo>
                    <a:pt x="29272" y="33313"/>
                    <a:pt x="29237" y="33309"/>
                    <a:pt x="29239" y="33286"/>
                  </a:cubicBezTo>
                  <a:cubicBezTo>
                    <a:pt x="29241" y="33261"/>
                    <a:pt x="29250" y="33263"/>
                    <a:pt x="29252" y="33239"/>
                  </a:cubicBezTo>
                  <a:cubicBezTo>
                    <a:pt x="29255" y="33215"/>
                    <a:pt x="29277" y="33217"/>
                    <a:pt x="29279" y="33194"/>
                  </a:cubicBezTo>
                  <a:cubicBezTo>
                    <a:pt x="29283" y="33169"/>
                    <a:pt x="29274" y="33169"/>
                    <a:pt x="29277" y="33145"/>
                  </a:cubicBezTo>
                  <a:cubicBezTo>
                    <a:pt x="29279" y="33121"/>
                    <a:pt x="29257" y="33120"/>
                    <a:pt x="29260" y="33095"/>
                  </a:cubicBezTo>
                  <a:cubicBezTo>
                    <a:pt x="29262" y="33071"/>
                    <a:pt x="29292" y="33074"/>
                    <a:pt x="29293" y="33050"/>
                  </a:cubicBezTo>
                  <a:cubicBezTo>
                    <a:pt x="29295" y="33025"/>
                    <a:pt x="29279" y="33024"/>
                    <a:pt x="29282" y="33001"/>
                  </a:cubicBezTo>
                  <a:cubicBezTo>
                    <a:pt x="29283" y="32976"/>
                    <a:pt x="29284" y="32976"/>
                    <a:pt x="29285" y="32953"/>
                  </a:cubicBezTo>
                  <a:cubicBezTo>
                    <a:pt x="29288" y="32928"/>
                    <a:pt x="29293" y="32928"/>
                    <a:pt x="29294" y="32904"/>
                  </a:cubicBezTo>
                  <a:cubicBezTo>
                    <a:pt x="29298" y="32880"/>
                    <a:pt x="29304" y="32881"/>
                    <a:pt x="29306" y="32857"/>
                  </a:cubicBezTo>
                  <a:cubicBezTo>
                    <a:pt x="29309" y="32833"/>
                    <a:pt x="29282" y="32830"/>
                    <a:pt x="29283" y="32806"/>
                  </a:cubicBezTo>
                  <a:cubicBezTo>
                    <a:pt x="29285" y="32782"/>
                    <a:pt x="29288" y="32782"/>
                    <a:pt x="29289" y="32758"/>
                  </a:cubicBezTo>
                  <a:cubicBezTo>
                    <a:pt x="29292" y="32734"/>
                    <a:pt x="29301" y="32735"/>
                    <a:pt x="29304" y="32712"/>
                  </a:cubicBezTo>
                  <a:cubicBezTo>
                    <a:pt x="29306" y="32687"/>
                    <a:pt x="29290" y="32686"/>
                    <a:pt x="29292" y="32661"/>
                  </a:cubicBezTo>
                  <a:cubicBezTo>
                    <a:pt x="29293" y="32638"/>
                    <a:pt x="29327" y="32640"/>
                    <a:pt x="29328" y="32616"/>
                  </a:cubicBezTo>
                  <a:cubicBezTo>
                    <a:pt x="29331" y="32592"/>
                    <a:pt x="29314" y="32591"/>
                    <a:pt x="29315" y="32567"/>
                  </a:cubicBezTo>
                  <a:cubicBezTo>
                    <a:pt x="29316" y="32542"/>
                    <a:pt x="29319" y="32542"/>
                    <a:pt x="29321" y="32519"/>
                  </a:cubicBezTo>
                  <a:cubicBezTo>
                    <a:pt x="29324" y="32494"/>
                    <a:pt x="29309" y="32493"/>
                    <a:pt x="29312" y="32468"/>
                  </a:cubicBezTo>
                  <a:cubicBezTo>
                    <a:pt x="29315" y="32445"/>
                    <a:pt x="29337" y="32447"/>
                    <a:pt x="29340" y="32423"/>
                  </a:cubicBezTo>
                  <a:cubicBezTo>
                    <a:pt x="29343" y="32399"/>
                    <a:pt x="29325" y="32398"/>
                    <a:pt x="29328" y="32374"/>
                  </a:cubicBezTo>
                  <a:cubicBezTo>
                    <a:pt x="29331" y="32350"/>
                    <a:pt x="29327" y="32350"/>
                    <a:pt x="29330" y="32326"/>
                  </a:cubicBezTo>
                  <a:cubicBezTo>
                    <a:pt x="29332" y="32301"/>
                    <a:pt x="29359" y="32305"/>
                    <a:pt x="29362" y="32280"/>
                  </a:cubicBezTo>
                  <a:cubicBezTo>
                    <a:pt x="29364" y="32256"/>
                    <a:pt x="29327" y="32253"/>
                    <a:pt x="29330" y="32230"/>
                  </a:cubicBezTo>
                  <a:cubicBezTo>
                    <a:pt x="29332" y="32205"/>
                    <a:pt x="29357" y="32208"/>
                    <a:pt x="29359" y="32184"/>
                  </a:cubicBezTo>
                  <a:cubicBezTo>
                    <a:pt x="29362" y="32160"/>
                    <a:pt x="29370" y="32161"/>
                    <a:pt x="29373" y="32136"/>
                  </a:cubicBezTo>
                  <a:cubicBezTo>
                    <a:pt x="29375" y="32113"/>
                    <a:pt x="29346" y="32110"/>
                    <a:pt x="29347" y="32086"/>
                  </a:cubicBezTo>
                  <a:cubicBezTo>
                    <a:pt x="29349" y="32061"/>
                    <a:pt x="29346" y="32061"/>
                    <a:pt x="29348" y="32038"/>
                  </a:cubicBezTo>
                  <a:cubicBezTo>
                    <a:pt x="29351" y="32013"/>
                    <a:pt x="29369" y="32015"/>
                    <a:pt x="29373" y="31991"/>
                  </a:cubicBezTo>
                  <a:cubicBezTo>
                    <a:pt x="29375" y="31967"/>
                    <a:pt x="29376" y="31967"/>
                    <a:pt x="29378" y="31943"/>
                  </a:cubicBezTo>
                  <a:cubicBezTo>
                    <a:pt x="29380" y="31919"/>
                    <a:pt x="29389" y="31920"/>
                    <a:pt x="29391" y="31895"/>
                  </a:cubicBezTo>
                  <a:cubicBezTo>
                    <a:pt x="29394" y="31872"/>
                    <a:pt x="29399" y="31872"/>
                    <a:pt x="29400" y="31847"/>
                  </a:cubicBezTo>
                  <a:cubicBezTo>
                    <a:pt x="29403" y="31824"/>
                    <a:pt x="29396" y="31824"/>
                    <a:pt x="29399" y="31799"/>
                  </a:cubicBezTo>
                  <a:cubicBezTo>
                    <a:pt x="29401" y="31775"/>
                    <a:pt x="29392" y="31774"/>
                    <a:pt x="29394" y="31750"/>
                  </a:cubicBezTo>
                  <a:cubicBezTo>
                    <a:pt x="29396" y="31726"/>
                    <a:pt x="29407" y="31727"/>
                    <a:pt x="29410" y="31703"/>
                  </a:cubicBezTo>
                  <a:cubicBezTo>
                    <a:pt x="29412" y="31679"/>
                    <a:pt x="29390" y="31678"/>
                    <a:pt x="29392" y="31653"/>
                  </a:cubicBezTo>
                  <a:cubicBezTo>
                    <a:pt x="29395" y="31630"/>
                    <a:pt x="29390" y="31630"/>
                    <a:pt x="29391" y="31605"/>
                  </a:cubicBezTo>
                  <a:cubicBezTo>
                    <a:pt x="29394" y="31582"/>
                    <a:pt x="29389" y="31582"/>
                    <a:pt x="29391" y="31557"/>
                  </a:cubicBezTo>
                  <a:cubicBezTo>
                    <a:pt x="29394" y="31533"/>
                    <a:pt x="29427" y="31536"/>
                    <a:pt x="29429" y="31512"/>
                  </a:cubicBezTo>
                  <a:cubicBezTo>
                    <a:pt x="29433" y="31487"/>
                    <a:pt x="29421" y="31486"/>
                    <a:pt x="29423" y="31462"/>
                  </a:cubicBezTo>
                  <a:cubicBezTo>
                    <a:pt x="29426" y="31438"/>
                    <a:pt x="29427" y="31438"/>
                    <a:pt x="29429" y="31413"/>
                  </a:cubicBezTo>
                  <a:cubicBezTo>
                    <a:pt x="29433" y="31390"/>
                    <a:pt x="29431" y="31390"/>
                    <a:pt x="29434" y="31365"/>
                  </a:cubicBezTo>
                  <a:cubicBezTo>
                    <a:pt x="29437" y="31342"/>
                    <a:pt x="29445" y="31343"/>
                    <a:pt x="29449" y="31319"/>
                  </a:cubicBezTo>
                  <a:cubicBezTo>
                    <a:pt x="29451" y="31294"/>
                    <a:pt x="29431" y="31293"/>
                    <a:pt x="29434" y="31269"/>
                  </a:cubicBezTo>
                  <a:cubicBezTo>
                    <a:pt x="29437" y="31245"/>
                    <a:pt x="29442" y="31245"/>
                    <a:pt x="29444" y="31221"/>
                  </a:cubicBezTo>
                  <a:lnTo>
                    <a:pt x="29450" y="31172"/>
                  </a:lnTo>
                  <a:cubicBezTo>
                    <a:pt x="29453" y="31149"/>
                    <a:pt x="29435" y="31148"/>
                    <a:pt x="29438" y="31123"/>
                  </a:cubicBezTo>
                  <a:cubicBezTo>
                    <a:pt x="29440" y="31100"/>
                    <a:pt x="29456" y="31101"/>
                    <a:pt x="29459" y="31076"/>
                  </a:cubicBezTo>
                  <a:cubicBezTo>
                    <a:pt x="29461" y="31052"/>
                    <a:pt x="29451" y="31051"/>
                    <a:pt x="29454" y="31027"/>
                  </a:cubicBezTo>
                  <a:cubicBezTo>
                    <a:pt x="29456" y="31003"/>
                    <a:pt x="29464" y="31003"/>
                    <a:pt x="29466" y="30979"/>
                  </a:cubicBezTo>
                  <a:cubicBezTo>
                    <a:pt x="29469" y="30955"/>
                    <a:pt x="29480" y="30956"/>
                    <a:pt x="29482" y="30931"/>
                  </a:cubicBezTo>
                  <a:cubicBezTo>
                    <a:pt x="29485" y="30908"/>
                    <a:pt x="29465" y="30907"/>
                    <a:pt x="29467" y="30882"/>
                  </a:cubicBezTo>
                  <a:cubicBezTo>
                    <a:pt x="29470" y="30859"/>
                    <a:pt x="29470" y="30859"/>
                    <a:pt x="29471" y="30834"/>
                  </a:cubicBezTo>
                  <a:cubicBezTo>
                    <a:pt x="29474" y="30810"/>
                    <a:pt x="29486" y="30811"/>
                    <a:pt x="29488" y="30787"/>
                  </a:cubicBezTo>
                  <a:cubicBezTo>
                    <a:pt x="29491" y="30763"/>
                    <a:pt x="29466" y="30760"/>
                    <a:pt x="29467" y="30736"/>
                  </a:cubicBezTo>
                  <a:cubicBezTo>
                    <a:pt x="29470" y="30712"/>
                    <a:pt x="29503" y="30715"/>
                    <a:pt x="29504" y="30690"/>
                  </a:cubicBezTo>
                  <a:cubicBezTo>
                    <a:pt x="29508" y="30667"/>
                    <a:pt x="29481" y="30664"/>
                    <a:pt x="29482" y="30640"/>
                  </a:cubicBezTo>
                  <a:cubicBezTo>
                    <a:pt x="29485" y="30615"/>
                    <a:pt x="29485" y="30615"/>
                    <a:pt x="29486" y="30592"/>
                  </a:cubicBezTo>
                  <a:cubicBezTo>
                    <a:pt x="29488" y="30567"/>
                    <a:pt x="29483" y="30567"/>
                    <a:pt x="29486" y="30544"/>
                  </a:cubicBezTo>
                  <a:cubicBezTo>
                    <a:pt x="29488" y="30519"/>
                    <a:pt x="29503" y="30521"/>
                    <a:pt x="29506" y="30497"/>
                  </a:cubicBezTo>
                  <a:cubicBezTo>
                    <a:pt x="29509" y="30473"/>
                    <a:pt x="29496" y="30471"/>
                    <a:pt x="29498" y="30447"/>
                  </a:cubicBezTo>
                  <a:cubicBezTo>
                    <a:pt x="29501" y="30423"/>
                    <a:pt x="29525" y="30426"/>
                    <a:pt x="29526" y="30400"/>
                  </a:cubicBezTo>
                  <a:cubicBezTo>
                    <a:pt x="29529" y="30377"/>
                    <a:pt x="29531" y="30377"/>
                    <a:pt x="29534" y="30352"/>
                  </a:cubicBezTo>
                  <a:cubicBezTo>
                    <a:pt x="29536" y="30328"/>
                    <a:pt x="29506" y="30325"/>
                    <a:pt x="29509" y="30302"/>
                  </a:cubicBezTo>
                  <a:cubicBezTo>
                    <a:pt x="29512" y="30277"/>
                    <a:pt x="29540" y="30280"/>
                    <a:pt x="29542" y="30256"/>
                  </a:cubicBezTo>
                  <a:cubicBezTo>
                    <a:pt x="29545" y="30232"/>
                    <a:pt x="29513" y="30229"/>
                    <a:pt x="29514" y="30205"/>
                  </a:cubicBezTo>
                  <a:cubicBezTo>
                    <a:pt x="29517" y="30181"/>
                    <a:pt x="29524" y="30181"/>
                    <a:pt x="29525" y="30157"/>
                  </a:cubicBezTo>
                  <a:cubicBezTo>
                    <a:pt x="29528" y="30132"/>
                    <a:pt x="29551" y="30136"/>
                    <a:pt x="29553" y="30110"/>
                  </a:cubicBezTo>
                  <a:cubicBezTo>
                    <a:pt x="29556" y="30085"/>
                    <a:pt x="29556" y="30085"/>
                    <a:pt x="29557" y="30062"/>
                  </a:cubicBezTo>
                  <a:cubicBezTo>
                    <a:pt x="29560" y="30037"/>
                    <a:pt x="29547" y="30036"/>
                    <a:pt x="29549" y="30012"/>
                  </a:cubicBezTo>
                  <a:cubicBezTo>
                    <a:pt x="29551" y="29988"/>
                    <a:pt x="29551" y="29988"/>
                    <a:pt x="29553" y="29964"/>
                  </a:cubicBezTo>
                  <a:cubicBezTo>
                    <a:pt x="29556" y="29940"/>
                    <a:pt x="29551" y="29940"/>
                    <a:pt x="29555" y="29916"/>
                  </a:cubicBezTo>
                  <a:cubicBezTo>
                    <a:pt x="29557" y="29891"/>
                    <a:pt x="29573" y="29892"/>
                    <a:pt x="29576" y="29869"/>
                  </a:cubicBezTo>
                  <a:cubicBezTo>
                    <a:pt x="29578" y="29844"/>
                    <a:pt x="29581" y="29844"/>
                    <a:pt x="29584" y="29821"/>
                  </a:cubicBezTo>
                  <a:cubicBezTo>
                    <a:pt x="29587" y="29796"/>
                    <a:pt x="29571" y="29795"/>
                    <a:pt x="29573" y="29771"/>
                  </a:cubicBezTo>
                  <a:cubicBezTo>
                    <a:pt x="29576" y="29747"/>
                    <a:pt x="29557" y="29746"/>
                    <a:pt x="29560" y="29721"/>
                  </a:cubicBezTo>
                  <a:cubicBezTo>
                    <a:pt x="29562" y="29697"/>
                    <a:pt x="29589" y="29700"/>
                    <a:pt x="29590" y="29676"/>
                  </a:cubicBezTo>
                  <a:cubicBezTo>
                    <a:pt x="29593" y="29651"/>
                    <a:pt x="29594" y="29651"/>
                    <a:pt x="29598" y="29628"/>
                  </a:cubicBezTo>
                  <a:cubicBezTo>
                    <a:pt x="29600" y="29603"/>
                    <a:pt x="29595" y="29603"/>
                    <a:pt x="29599" y="29580"/>
                  </a:cubicBezTo>
                  <a:cubicBezTo>
                    <a:pt x="29601" y="29555"/>
                    <a:pt x="29588" y="29554"/>
                    <a:pt x="29589" y="29530"/>
                  </a:cubicBezTo>
                  <a:cubicBezTo>
                    <a:pt x="29592" y="29506"/>
                    <a:pt x="29604" y="29507"/>
                    <a:pt x="29605" y="29483"/>
                  </a:cubicBezTo>
                  <a:cubicBezTo>
                    <a:pt x="29608" y="29459"/>
                    <a:pt x="29616" y="29459"/>
                    <a:pt x="29617" y="29435"/>
                  </a:cubicBezTo>
                  <a:cubicBezTo>
                    <a:pt x="29620" y="29410"/>
                    <a:pt x="29595" y="29408"/>
                    <a:pt x="29599" y="29384"/>
                  </a:cubicBezTo>
                  <a:cubicBezTo>
                    <a:pt x="29601" y="29360"/>
                    <a:pt x="29625" y="29362"/>
                    <a:pt x="29626" y="29339"/>
                  </a:cubicBezTo>
                  <a:cubicBezTo>
                    <a:pt x="29628" y="29314"/>
                    <a:pt x="29595" y="29312"/>
                    <a:pt x="29599" y="29287"/>
                  </a:cubicBezTo>
                  <a:cubicBezTo>
                    <a:pt x="29601" y="29264"/>
                    <a:pt x="29630" y="29266"/>
                    <a:pt x="29631" y="29242"/>
                  </a:cubicBezTo>
                  <a:cubicBezTo>
                    <a:pt x="29633" y="29218"/>
                    <a:pt x="29615" y="29217"/>
                    <a:pt x="29617" y="29193"/>
                  </a:cubicBezTo>
                  <a:cubicBezTo>
                    <a:pt x="29620" y="29168"/>
                    <a:pt x="29625" y="29168"/>
                    <a:pt x="29628" y="29145"/>
                  </a:cubicBezTo>
                  <a:cubicBezTo>
                    <a:pt x="29631" y="29120"/>
                    <a:pt x="29615" y="29119"/>
                    <a:pt x="29617" y="29094"/>
                  </a:cubicBezTo>
                  <a:cubicBezTo>
                    <a:pt x="29620" y="29071"/>
                    <a:pt x="29651" y="29073"/>
                    <a:pt x="29653" y="29049"/>
                  </a:cubicBezTo>
                  <a:cubicBezTo>
                    <a:pt x="29656" y="29025"/>
                    <a:pt x="29620" y="29023"/>
                    <a:pt x="29622" y="28998"/>
                  </a:cubicBezTo>
                  <a:cubicBezTo>
                    <a:pt x="29625" y="28974"/>
                    <a:pt x="29640" y="28976"/>
                    <a:pt x="29642" y="28952"/>
                  </a:cubicBezTo>
                  <a:cubicBezTo>
                    <a:pt x="29646" y="28927"/>
                    <a:pt x="29654" y="28928"/>
                    <a:pt x="29656" y="28905"/>
                  </a:cubicBezTo>
                  <a:cubicBezTo>
                    <a:pt x="29657" y="28880"/>
                    <a:pt x="29657" y="28880"/>
                    <a:pt x="29660" y="28857"/>
                  </a:cubicBezTo>
                  <a:cubicBezTo>
                    <a:pt x="29663" y="28832"/>
                    <a:pt x="29647" y="28831"/>
                    <a:pt x="29649" y="28807"/>
                  </a:cubicBezTo>
                  <a:cubicBezTo>
                    <a:pt x="29652" y="28783"/>
                    <a:pt x="29675" y="28786"/>
                    <a:pt x="29676" y="28761"/>
                  </a:cubicBezTo>
                  <a:cubicBezTo>
                    <a:pt x="29678" y="28738"/>
                    <a:pt x="29667" y="28736"/>
                    <a:pt x="29669" y="28712"/>
                  </a:cubicBezTo>
                  <a:cubicBezTo>
                    <a:pt x="29672" y="28687"/>
                    <a:pt x="29652" y="28686"/>
                    <a:pt x="29653" y="28663"/>
                  </a:cubicBezTo>
                  <a:cubicBezTo>
                    <a:pt x="29656" y="28638"/>
                    <a:pt x="29654" y="28638"/>
                    <a:pt x="29657" y="28615"/>
                  </a:cubicBezTo>
                  <a:cubicBezTo>
                    <a:pt x="29660" y="28590"/>
                    <a:pt x="29657" y="28590"/>
                    <a:pt x="29659" y="28566"/>
                  </a:cubicBezTo>
                  <a:cubicBezTo>
                    <a:pt x="29662" y="28542"/>
                    <a:pt x="29684" y="28545"/>
                    <a:pt x="29686" y="28520"/>
                  </a:cubicBezTo>
                  <a:cubicBezTo>
                    <a:pt x="29690" y="28497"/>
                    <a:pt x="29669" y="28495"/>
                    <a:pt x="29672" y="28471"/>
                  </a:cubicBezTo>
                  <a:cubicBezTo>
                    <a:pt x="29675" y="28446"/>
                    <a:pt x="29690" y="28449"/>
                    <a:pt x="29692" y="28424"/>
                  </a:cubicBezTo>
                  <a:cubicBezTo>
                    <a:pt x="29695" y="28400"/>
                    <a:pt x="29689" y="28400"/>
                    <a:pt x="29691" y="28376"/>
                  </a:cubicBezTo>
                  <a:cubicBezTo>
                    <a:pt x="29694" y="28352"/>
                    <a:pt x="29699" y="28352"/>
                    <a:pt x="29700" y="28327"/>
                  </a:cubicBezTo>
                  <a:cubicBezTo>
                    <a:pt x="29702" y="28304"/>
                    <a:pt x="29696" y="28304"/>
                    <a:pt x="29699" y="28279"/>
                  </a:cubicBezTo>
                  <a:cubicBezTo>
                    <a:pt x="29701" y="28256"/>
                    <a:pt x="29691" y="28254"/>
                    <a:pt x="29692" y="28230"/>
                  </a:cubicBezTo>
                  <a:cubicBezTo>
                    <a:pt x="29695" y="28205"/>
                    <a:pt x="29695" y="28205"/>
                    <a:pt x="29696" y="28182"/>
                  </a:cubicBezTo>
                  <a:cubicBezTo>
                    <a:pt x="29697" y="28157"/>
                    <a:pt x="29719" y="28159"/>
                    <a:pt x="29721" y="28135"/>
                  </a:cubicBezTo>
                  <a:cubicBezTo>
                    <a:pt x="29723" y="28111"/>
                    <a:pt x="29717" y="28111"/>
                    <a:pt x="29719" y="28086"/>
                  </a:cubicBezTo>
                  <a:cubicBezTo>
                    <a:pt x="29722" y="28063"/>
                    <a:pt x="29702" y="28061"/>
                    <a:pt x="29706" y="28037"/>
                  </a:cubicBezTo>
                  <a:cubicBezTo>
                    <a:pt x="29708" y="28013"/>
                    <a:pt x="29721" y="28015"/>
                    <a:pt x="29723" y="27990"/>
                  </a:cubicBezTo>
                  <a:cubicBezTo>
                    <a:pt x="29726" y="27967"/>
                    <a:pt x="29737" y="27968"/>
                    <a:pt x="29739" y="27943"/>
                  </a:cubicBezTo>
                  <a:cubicBezTo>
                    <a:pt x="29742" y="27919"/>
                    <a:pt x="29739" y="27919"/>
                    <a:pt x="29742" y="27895"/>
                  </a:cubicBezTo>
                  <a:cubicBezTo>
                    <a:pt x="29744" y="27871"/>
                    <a:pt x="29734" y="27870"/>
                    <a:pt x="29737" y="27845"/>
                  </a:cubicBezTo>
                  <a:cubicBezTo>
                    <a:pt x="29739" y="27822"/>
                    <a:pt x="29742" y="27822"/>
                    <a:pt x="29744" y="27797"/>
                  </a:cubicBezTo>
                  <a:cubicBezTo>
                    <a:pt x="29747" y="27774"/>
                    <a:pt x="29769" y="27776"/>
                    <a:pt x="29771" y="27752"/>
                  </a:cubicBezTo>
                  <a:cubicBezTo>
                    <a:pt x="29774" y="27728"/>
                    <a:pt x="29754" y="27727"/>
                    <a:pt x="29756" y="27702"/>
                  </a:cubicBezTo>
                  <a:cubicBezTo>
                    <a:pt x="29759" y="27678"/>
                    <a:pt x="29756" y="27678"/>
                    <a:pt x="29758" y="27654"/>
                  </a:cubicBezTo>
                  <a:cubicBezTo>
                    <a:pt x="29760" y="27630"/>
                    <a:pt x="29759" y="27630"/>
                    <a:pt x="29761" y="27606"/>
                  </a:cubicBezTo>
                  <a:cubicBezTo>
                    <a:pt x="29765" y="27582"/>
                    <a:pt x="29786" y="27583"/>
                    <a:pt x="29788" y="27559"/>
                  </a:cubicBezTo>
                  <a:cubicBezTo>
                    <a:pt x="29791" y="27535"/>
                    <a:pt x="29785" y="27535"/>
                    <a:pt x="29786" y="27511"/>
                  </a:cubicBezTo>
                  <a:cubicBezTo>
                    <a:pt x="29788" y="27487"/>
                    <a:pt x="29787" y="27487"/>
                    <a:pt x="29790" y="27463"/>
                  </a:cubicBezTo>
                  <a:cubicBezTo>
                    <a:pt x="29792" y="27438"/>
                    <a:pt x="29786" y="27438"/>
                    <a:pt x="29787" y="27415"/>
                  </a:cubicBezTo>
                  <a:cubicBezTo>
                    <a:pt x="29790" y="27390"/>
                    <a:pt x="29794" y="27390"/>
                    <a:pt x="29796" y="27367"/>
                  </a:cubicBezTo>
                  <a:cubicBezTo>
                    <a:pt x="29797" y="27342"/>
                    <a:pt x="29780" y="27341"/>
                    <a:pt x="29781" y="27316"/>
                  </a:cubicBezTo>
                  <a:cubicBezTo>
                    <a:pt x="29782" y="27293"/>
                    <a:pt x="29798" y="27294"/>
                    <a:pt x="29799" y="27270"/>
                  </a:cubicBezTo>
                  <a:cubicBezTo>
                    <a:pt x="29802" y="27246"/>
                    <a:pt x="29809" y="27247"/>
                    <a:pt x="29812" y="27223"/>
                  </a:cubicBezTo>
                  <a:cubicBezTo>
                    <a:pt x="29814" y="27199"/>
                    <a:pt x="29812" y="27199"/>
                    <a:pt x="29814" y="27175"/>
                  </a:cubicBezTo>
                  <a:cubicBezTo>
                    <a:pt x="29817" y="27150"/>
                    <a:pt x="29790" y="27148"/>
                    <a:pt x="29791" y="27124"/>
                  </a:cubicBezTo>
                  <a:cubicBezTo>
                    <a:pt x="29792" y="27100"/>
                    <a:pt x="29796" y="27100"/>
                    <a:pt x="29798" y="27075"/>
                  </a:cubicBezTo>
                  <a:cubicBezTo>
                    <a:pt x="29801" y="27052"/>
                    <a:pt x="29802" y="27052"/>
                    <a:pt x="29803" y="27027"/>
                  </a:cubicBezTo>
                  <a:cubicBezTo>
                    <a:pt x="29804" y="27004"/>
                    <a:pt x="29812" y="27004"/>
                    <a:pt x="29813" y="26979"/>
                  </a:cubicBezTo>
                  <a:cubicBezTo>
                    <a:pt x="29815" y="26955"/>
                    <a:pt x="29840" y="26958"/>
                    <a:pt x="29842" y="26934"/>
                  </a:cubicBezTo>
                  <a:cubicBezTo>
                    <a:pt x="29845" y="26909"/>
                    <a:pt x="29814" y="26907"/>
                    <a:pt x="29815" y="26883"/>
                  </a:cubicBezTo>
                  <a:cubicBezTo>
                    <a:pt x="29818" y="26859"/>
                    <a:pt x="29847" y="26861"/>
                    <a:pt x="29850" y="26838"/>
                  </a:cubicBezTo>
                  <a:cubicBezTo>
                    <a:pt x="29852" y="26813"/>
                    <a:pt x="29825" y="26811"/>
                    <a:pt x="29828" y="26786"/>
                  </a:cubicBezTo>
                  <a:cubicBezTo>
                    <a:pt x="29830" y="26763"/>
                    <a:pt x="29846" y="26764"/>
                    <a:pt x="29849" y="26740"/>
                  </a:cubicBezTo>
                  <a:cubicBezTo>
                    <a:pt x="29851" y="26715"/>
                    <a:pt x="29856" y="26715"/>
                    <a:pt x="29858" y="26692"/>
                  </a:cubicBezTo>
                  <a:cubicBezTo>
                    <a:pt x="29861" y="26667"/>
                    <a:pt x="29863" y="26667"/>
                    <a:pt x="29866" y="26644"/>
                  </a:cubicBezTo>
                  <a:cubicBezTo>
                    <a:pt x="29869" y="26619"/>
                    <a:pt x="29856" y="26618"/>
                    <a:pt x="29857" y="26593"/>
                  </a:cubicBezTo>
                  <a:cubicBezTo>
                    <a:pt x="29858" y="26570"/>
                    <a:pt x="29845" y="26569"/>
                    <a:pt x="29847" y="26544"/>
                  </a:cubicBezTo>
                  <a:cubicBezTo>
                    <a:pt x="29850" y="26520"/>
                    <a:pt x="29872" y="26523"/>
                    <a:pt x="29874" y="26499"/>
                  </a:cubicBezTo>
                  <a:cubicBezTo>
                    <a:pt x="29877" y="26474"/>
                    <a:pt x="29869" y="26474"/>
                    <a:pt x="29872" y="26451"/>
                  </a:cubicBezTo>
                  <a:cubicBezTo>
                    <a:pt x="29874" y="26426"/>
                    <a:pt x="29867" y="26426"/>
                    <a:pt x="29871" y="26403"/>
                  </a:cubicBezTo>
                  <a:cubicBezTo>
                    <a:pt x="29873" y="26378"/>
                    <a:pt x="29871" y="26378"/>
                    <a:pt x="29872" y="26354"/>
                  </a:cubicBezTo>
                  <a:cubicBezTo>
                    <a:pt x="29873" y="26330"/>
                    <a:pt x="29878" y="26330"/>
                    <a:pt x="29881" y="26306"/>
                  </a:cubicBezTo>
                  <a:cubicBezTo>
                    <a:pt x="29884" y="26282"/>
                    <a:pt x="29877" y="26282"/>
                    <a:pt x="29879" y="26258"/>
                  </a:cubicBezTo>
                  <a:cubicBezTo>
                    <a:pt x="29882" y="26233"/>
                    <a:pt x="29909" y="26237"/>
                    <a:pt x="29910" y="26212"/>
                  </a:cubicBezTo>
                  <a:cubicBezTo>
                    <a:pt x="29913" y="26188"/>
                    <a:pt x="29906" y="26188"/>
                    <a:pt x="29908" y="26164"/>
                  </a:cubicBezTo>
                  <a:cubicBezTo>
                    <a:pt x="29910" y="26140"/>
                    <a:pt x="29885" y="26137"/>
                    <a:pt x="29888" y="26113"/>
                  </a:cubicBezTo>
                  <a:cubicBezTo>
                    <a:pt x="29890" y="26089"/>
                    <a:pt x="29888" y="26089"/>
                    <a:pt x="29889" y="26065"/>
                  </a:cubicBezTo>
                  <a:cubicBezTo>
                    <a:pt x="29892" y="26041"/>
                    <a:pt x="29904" y="26042"/>
                    <a:pt x="29905" y="26018"/>
                  </a:cubicBezTo>
                  <a:cubicBezTo>
                    <a:pt x="29908" y="25993"/>
                    <a:pt x="29909" y="25993"/>
                    <a:pt x="29911" y="25970"/>
                  </a:cubicBezTo>
                  <a:cubicBezTo>
                    <a:pt x="29915" y="25945"/>
                    <a:pt x="29897" y="25944"/>
                    <a:pt x="29898" y="25921"/>
                  </a:cubicBezTo>
                  <a:cubicBezTo>
                    <a:pt x="29901" y="25896"/>
                    <a:pt x="29910" y="25897"/>
                    <a:pt x="29913" y="25874"/>
                  </a:cubicBezTo>
                  <a:cubicBezTo>
                    <a:pt x="29916" y="25849"/>
                    <a:pt x="29931" y="25851"/>
                    <a:pt x="29932" y="25826"/>
                  </a:cubicBezTo>
                  <a:cubicBezTo>
                    <a:pt x="29935" y="25803"/>
                    <a:pt x="29943" y="25804"/>
                    <a:pt x="29946" y="25779"/>
                  </a:cubicBezTo>
                  <a:cubicBezTo>
                    <a:pt x="29948" y="25756"/>
                    <a:pt x="29943" y="25756"/>
                    <a:pt x="29947" y="25731"/>
                  </a:cubicBezTo>
                  <a:cubicBezTo>
                    <a:pt x="29949" y="25707"/>
                    <a:pt x="29941" y="25707"/>
                    <a:pt x="29943" y="25683"/>
                  </a:cubicBezTo>
                  <a:cubicBezTo>
                    <a:pt x="29947" y="25659"/>
                    <a:pt x="29933" y="25658"/>
                    <a:pt x="29935" y="25634"/>
                  </a:cubicBezTo>
                  <a:cubicBezTo>
                    <a:pt x="29937" y="25610"/>
                    <a:pt x="29937" y="25610"/>
                    <a:pt x="29938" y="25585"/>
                  </a:cubicBezTo>
                  <a:cubicBezTo>
                    <a:pt x="29941" y="25562"/>
                    <a:pt x="29930" y="25560"/>
                    <a:pt x="29932" y="25536"/>
                  </a:cubicBezTo>
                  <a:cubicBezTo>
                    <a:pt x="29935" y="25511"/>
                    <a:pt x="29937" y="25511"/>
                    <a:pt x="29940" y="25488"/>
                  </a:cubicBezTo>
                  <a:cubicBezTo>
                    <a:pt x="29942" y="25463"/>
                    <a:pt x="29952" y="25465"/>
                    <a:pt x="29953" y="25441"/>
                  </a:cubicBezTo>
                  <a:cubicBezTo>
                    <a:pt x="29956" y="25417"/>
                    <a:pt x="29949" y="25417"/>
                    <a:pt x="29951" y="25393"/>
                  </a:cubicBezTo>
                  <a:lnTo>
                    <a:pt x="29956" y="25344"/>
                  </a:lnTo>
                  <a:cubicBezTo>
                    <a:pt x="29958" y="25321"/>
                    <a:pt x="29980" y="25322"/>
                    <a:pt x="29981" y="25297"/>
                  </a:cubicBezTo>
                  <a:cubicBezTo>
                    <a:pt x="29983" y="25274"/>
                    <a:pt x="29994" y="25275"/>
                    <a:pt x="29995" y="25251"/>
                  </a:cubicBezTo>
                  <a:cubicBezTo>
                    <a:pt x="29997" y="25227"/>
                    <a:pt x="29975" y="25224"/>
                    <a:pt x="29976" y="25201"/>
                  </a:cubicBezTo>
                  <a:cubicBezTo>
                    <a:pt x="29979" y="25177"/>
                    <a:pt x="29996" y="25178"/>
                    <a:pt x="29999" y="25155"/>
                  </a:cubicBezTo>
                  <a:cubicBezTo>
                    <a:pt x="30001" y="25130"/>
                    <a:pt x="29985" y="25129"/>
                    <a:pt x="29988" y="25104"/>
                  </a:cubicBezTo>
                  <a:cubicBezTo>
                    <a:pt x="29991" y="25081"/>
                    <a:pt x="30005" y="25082"/>
                    <a:pt x="30006" y="25058"/>
                  </a:cubicBezTo>
                  <a:cubicBezTo>
                    <a:pt x="30007" y="25034"/>
                    <a:pt x="30015" y="25034"/>
                    <a:pt x="30017" y="25010"/>
                  </a:cubicBezTo>
                  <a:cubicBezTo>
                    <a:pt x="30021" y="24986"/>
                    <a:pt x="29984" y="24983"/>
                    <a:pt x="29985" y="24959"/>
                  </a:cubicBezTo>
                  <a:cubicBezTo>
                    <a:pt x="29988" y="24935"/>
                    <a:pt x="29996" y="24936"/>
                    <a:pt x="29997" y="24912"/>
                  </a:cubicBezTo>
                  <a:cubicBezTo>
                    <a:pt x="30000" y="24888"/>
                    <a:pt x="30011" y="24889"/>
                    <a:pt x="30013" y="24866"/>
                  </a:cubicBezTo>
                  <a:cubicBezTo>
                    <a:pt x="30016" y="24841"/>
                    <a:pt x="30027" y="24842"/>
                    <a:pt x="30028" y="24818"/>
                  </a:cubicBezTo>
                  <a:cubicBezTo>
                    <a:pt x="30031" y="24794"/>
                    <a:pt x="30010" y="24793"/>
                    <a:pt x="30012" y="24769"/>
                  </a:cubicBezTo>
                  <a:cubicBezTo>
                    <a:pt x="30015" y="24745"/>
                    <a:pt x="30029" y="24746"/>
                    <a:pt x="30032" y="24722"/>
                  </a:cubicBezTo>
                  <a:cubicBezTo>
                    <a:pt x="30035" y="24697"/>
                    <a:pt x="30042" y="24700"/>
                    <a:pt x="30044" y="24675"/>
                  </a:cubicBezTo>
                  <a:cubicBezTo>
                    <a:pt x="30047" y="24651"/>
                    <a:pt x="30021" y="24648"/>
                    <a:pt x="30023" y="24625"/>
                  </a:cubicBezTo>
                  <a:cubicBezTo>
                    <a:pt x="30026" y="24600"/>
                    <a:pt x="30018" y="24600"/>
                    <a:pt x="30022" y="24576"/>
                  </a:cubicBezTo>
                  <a:cubicBezTo>
                    <a:pt x="30024" y="24552"/>
                    <a:pt x="30031" y="24553"/>
                    <a:pt x="30033" y="24529"/>
                  </a:cubicBezTo>
                  <a:cubicBezTo>
                    <a:pt x="30037" y="24505"/>
                    <a:pt x="30044" y="24507"/>
                    <a:pt x="30047" y="24482"/>
                  </a:cubicBezTo>
                  <a:cubicBezTo>
                    <a:pt x="30050" y="24459"/>
                    <a:pt x="30048" y="24459"/>
                    <a:pt x="30050" y="24434"/>
                  </a:cubicBezTo>
                  <a:cubicBezTo>
                    <a:pt x="30053" y="24410"/>
                    <a:pt x="30056" y="24410"/>
                    <a:pt x="30059" y="24386"/>
                  </a:cubicBezTo>
                  <a:cubicBezTo>
                    <a:pt x="30061" y="24362"/>
                    <a:pt x="30053" y="24360"/>
                    <a:pt x="30054" y="24336"/>
                  </a:cubicBezTo>
                  <a:cubicBezTo>
                    <a:pt x="30056" y="24312"/>
                    <a:pt x="30066" y="24314"/>
                    <a:pt x="30067" y="24289"/>
                  </a:cubicBezTo>
                  <a:cubicBezTo>
                    <a:pt x="30070" y="24266"/>
                    <a:pt x="30056" y="24264"/>
                    <a:pt x="30059" y="24240"/>
                  </a:cubicBezTo>
                  <a:cubicBezTo>
                    <a:pt x="30061" y="24215"/>
                    <a:pt x="30063" y="24215"/>
                    <a:pt x="30066" y="24192"/>
                  </a:cubicBezTo>
                  <a:cubicBezTo>
                    <a:pt x="30069" y="24167"/>
                    <a:pt x="30061" y="24167"/>
                    <a:pt x="30065" y="24144"/>
                  </a:cubicBezTo>
                  <a:cubicBezTo>
                    <a:pt x="30067" y="24119"/>
                    <a:pt x="30075" y="24121"/>
                    <a:pt x="30076" y="24097"/>
                  </a:cubicBezTo>
                  <a:cubicBezTo>
                    <a:pt x="30080" y="24073"/>
                    <a:pt x="30097" y="24074"/>
                    <a:pt x="30098" y="24049"/>
                  </a:cubicBezTo>
                  <a:cubicBezTo>
                    <a:pt x="30099" y="24026"/>
                    <a:pt x="30081" y="24025"/>
                    <a:pt x="30083" y="24000"/>
                  </a:cubicBezTo>
                  <a:cubicBezTo>
                    <a:pt x="30086" y="23977"/>
                    <a:pt x="30081" y="23977"/>
                    <a:pt x="30083" y="23952"/>
                  </a:cubicBezTo>
                  <a:cubicBezTo>
                    <a:pt x="30086" y="23928"/>
                    <a:pt x="30112" y="23930"/>
                    <a:pt x="30114" y="23907"/>
                  </a:cubicBezTo>
                  <a:cubicBezTo>
                    <a:pt x="30117" y="23882"/>
                    <a:pt x="30104" y="23881"/>
                    <a:pt x="30107" y="23857"/>
                  </a:cubicBezTo>
                  <a:cubicBezTo>
                    <a:pt x="30110" y="23833"/>
                    <a:pt x="30118" y="23834"/>
                    <a:pt x="30120" y="23811"/>
                  </a:cubicBezTo>
                  <a:cubicBezTo>
                    <a:pt x="30123" y="23786"/>
                    <a:pt x="30112" y="23785"/>
                    <a:pt x="30113" y="23760"/>
                  </a:cubicBezTo>
                  <a:cubicBezTo>
                    <a:pt x="30115" y="23737"/>
                    <a:pt x="30126" y="23738"/>
                    <a:pt x="30128" y="23714"/>
                  </a:cubicBezTo>
                  <a:cubicBezTo>
                    <a:pt x="30129" y="23689"/>
                    <a:pt x="30101" y="23687"/>
                    <a:pt x="30103" y="23663"/>
                  </a:cubicBezTo>
                  <a:cubicBezTo>
                    <a:pt x="30106" y="23639"/>
                    <a:pt x="30128" y="23640"/>
                    <a:pt x="30130" y="23616"/>
                  </a:cubicBezTo>
                  <a:cubicBezTo>
                    <a:pt x="30133" y="23592"/>
                    <a:pt x="30135" y="23592"/>
                    <a:pt x="30138" y="23567"/>
                  </a:cubicBezTo>
                  <a:cubicBezTo>
                    <a:pt x="30141" y="23544"/>
                    <a:pt x="30130" y="23543"/>
                    <a:pt x="30133" y="23518"/>
                  </a:cubicBezTo>
                  <a:cubicBezTo>
                    <a:pt x="30135" y="23495"/>
                    <a:pt x="30129" y="23495"/>
                    <a:pt x="30131" y="23470"/>
                  </a:cubicBezTo>
                  <a:cubicBezTo>
                    <a:pt x="30134" y="23446"/>
                    <a:pt x="30156" y="23447"/>
                    <a:pt x="30157" y="23423"/>
                  </a:cubicBezTo>
                  <a:cubicBezTo>
                    <a:pt x="30160" y="23399"/>
                    <a:pt x="30123" y="23396"/>
                    <a:pt x="30126" y="23372"/>
                  </a:cubicBezTo>
                  <a:lnTo>
                    <a:pt x="30131" y="23324"/>
                  </a:lnTo>
                  <a:cubicBezTo>
                    <a:pt x="30134" y="23300"/>
                    <a:pt x="30161" y="23303"/>
                    <a:pt x="30163" y="23278"/>
                  </a:cubicBezTo>
                  <a:cubicBezTo>
                    <a:pt x="30166" y="23255"/>
                    <a:pt x="30162" y="23255"/>
                    <a:pt x="30163" y="23230"/>
                  </a:cubicBezTo>
                  <a:cubicBezTo>
                    <a:pt x="30166" y="23206"/>
                    <a:pt x="30158" y="23205"/>
                    <a:pt x="30161" y="23181"/>
                  </a:cubicBezTo>
                  <a:cubicBezTo>
                    <a:pt x="30163" y="23157"/>
                    <a:pt x="30161" y="23157"/>
                    <a:pt x="30163" y="23133"/>
                  </a:cubicBezTo>
                  <a:cubicBezTo>
                    <a:pt x="30166" y="23109"/>
                    <a:pt x="30181" y="23110"/>
                    <a:pt x="30183" y="23085"/>
                  </a:cubicBezTo>
                  <a:cubicBezTo>
                    <a:pt x="30187" y="23062"/>
                    <a:pt x="30163" y="23059"/>
                    <a:pt x="30166" y="23035"/>
                  </a:cubicBezTo>
                  <a:cubicBezTo>
                    <a:pt x="30168" y="23010"/>
                    <a:pt x="30192" y="23013"/>
                    <a:pt x="30193" y="22988"/>
                  </a:cubicBezTo>
                  <a:cubicBezTo>
                    <a:pt x="30195" y="22964"/>
                    <a:pt x="30184" y="22962"/>
                    <a:pt x="30188" y="22939"/>
                  </a:cubicBezTo>
                  <a:cubicBezTo>
                    <a:pt x="30190" y="22914"/>
                    <a:pt x="30178" y="22913"/>
                    <a:pt x="30181" y="22889"/>
                  </a:cubicBezTo>
                  <a:cubicBezTo>
                    <a:pt x="30183" y="22865"/>
                    <a:pt x="30182" y="22865"/>
                    <a:pt x="30183" y="22841"/>
                  </a:cubicBezTo>
                  <a:cubicBezTo>
                    <a:pt x="30187" y="22817"/>
                    <a:pt x="30194" y="22817"/>
                    <a:pt x="30195" y="22793"/>
                  </a:cubicBezTo>
                  <a:cubicBezTo>
                    <a:pt x="30198" y="22768"/>
                    <a:pt x="30201" y="22768"/>
                    <a:pt x="30203" y="22745"/>
                  </a:cubicBezTo>
                  <a:cubicBezTo>
                    <a:pt x="30205" y="22720"/>
                    <a:pt x="30209" y="22720"/>
                    <a:pt x="30211" y="22697"/>
                  </a:cubicBezTo>
                  <a:cubicBezTo>
                    <a:pt x="30214" y="22672"/>
                    <a:pt x="30199" y="22671"/>
                    <a:pt x="30201" y="22646"/>
                  </a:cubicBezTo>
                  <a:cubicBezTo>
                    <a:pt x="30204" y="22623"/>
                    <a:pt x="30213" y="22624"/>
                    <a:pt x="30216" y="22600"/>
                  </a:cubicBezTo>
                  <a:lnTo>
                    <a:pt x="30221" y="22552"/>
                  </a:lnTo>
                  <a:cubicBezTo>
                    <a:pt x="30224" y="22527"/>
                    <a:pt x="30231" y="22527"/>
                    <a:pt x="30233" y="22504"/>
                  </a:cubicBezTo>
                  <a:cubicBezTo>
                    <a:pt x="30236" y="22479"/>
                    <a:pt x="30240" y="22479"/>
                    <a:pt x="30241" y="22456"/>
                  </a:cubicBezTo>
                  <a:cubicBezTo>
                    <a:pt x="30243" y="22431"/>
                    <a:pt x="30238" y="22431"/>
                    <a:pt x="30241" y="22407"/>
                  </a:cubicBezTo>
                  <a:cubicBezTo>
                    <a:pt x="30243" y="22383"/>
                    <a:pt x="30253" y="22384"/>
                    <a:pt x="30254" y="22359"/>
                  </a:cubicBezTo>
                  <a:cubicBezTo>
                    <a:pt x="30257" y="22335"/>
                    <a:pt x="30232" y="22332"/>
                    <a:pt x="30235" y="22308"/>
                  </a:cubicBezTo>
                  <a:cubicBezTo>
                    <a:pt x="30237" y="22284"/>
                    <a:pt x="30257" y="22285"/>
                    <a:pt x="30258" y="22261"/>
                  </a:cubicBezTo>
                  <a:cubicBezTo>
                    <a:pt x="30262" y="22237"/>
                    <a:pt x="30237" y="22234"/>
                    <a:pt x="30238" y="22210"/>
                  </a:cubicBezTo>
                  <a:cubicBezTo>
                    <a:pt x="30241" y="22186"/>
                    <a:pt x="30237" y="22186"/>
                    <a:pt x="30240" y="22162"/>
                  </a:cubicBezTo>
                  <a:cubicBezTo>
                    <a:pt x="30242" y="22137"/>
                    <a:pt x="30238" y="22137"/>
                    <a:pt x="30240" y="22114"/>
                  </a:cubicBezTo>
                  <a:cubicBezTo>
                    <a:pt x="30242" y="22089"/>
                    <a:pt x="30254" y="22091"/>
                    <a:pt x="30256" y="22067"/>
                  </a:cubicBezTo>
                  <a:cubicBezTo>
                    <a:pt x="30258" y="22043"/>
                    <a:pt x="30281" y="22044"/>
                    <a:pt x="30284" y="22020"/>
                  </a:cubicBezTo>
                  <a:cubicBezTo>
                    <a:pt x="30286" y="21996"/>
                    <a:pt x="30259" y="21993"/>
                    <a:pt x="30263" y="21969"/>
                  </a:cubicBezTo>
                  <a:cubicBezTo>
                    <a:pt x="30265" y="21945"/>
                    <a:pt x="30254" y="21944"/>
                    <a:pt x="30256" y="21920"/>
                  </a:cubicBezTo>
                  <a:cubicBezTo>
                    <a:pt x="30258" y="21895"/>
                    <a:pt x="30269" y="21896"/>
                    <a:pt x="30270" y="21873"/>
                  </a:cubicBezTo>
                  <a:cubicBezTo>
                    <a:pt x="30273" y="21848"/>
                    <a:pt x="30268" y="21848"/>
                    <a:pt x="30270" y="21825"/>
                  </a:cubicBezTo>
                  <a:cubicBezTo>
                    <a:pt x="30273" y="21800"/>
                    <a:pt x="30297" y="21803"/>
                    <a:pt x="30299" y="21778"/>
                  </a:cubicBezTo>
                  <a:cubicBezTo>
                    <a:pt x="30301" y="21754"/>
                    <a:pt x="30283" y="21752"/>
                    <a:pt x="30285" y="21728"/>
                  </a:cubicBezTo>
                  <a:cubicBezTo>
                    <a:pt x="30288" y="21704"/>
                    <a:pt x="30311" y="21707"/>
                    <a:pt x="30313" y="21681"/>
                  </a:cubicBezTo>
                  <a:cubicBezTo>
                    <a:pt x="30316" y="21658"/>
                    <a:pt x="30312" y="21658"/>
                    <a:pt x="30313" y="21633"/>
                  </a:cubicBezTo>
                  <a:cubicBezTo>
                    <a:pt x="30316" y="21609"/>
                    <a:pt x="30311" y="21609"/>
                    <a:pt x="30313" y="21585"/>
                  </a:cubicBezTo>
                  <a:cubicBezTo>
                    <a:pt x="30316" y="21561"/>
                    <a:pt x="30311" y="21561"/>
                    <a:pt x="30312" y="21537"/>
                  </a:cubicBezTo>
                  <a:cubicBezTo>
                    <a:pt x="30315" y="21513"/>
                    <a:pt x="30329" y="21514"/>
                    <a:pt x="30332" y="21489"/>
                  </a:cubicBezTo>
                  <a:cubicBezTo>
                    <a:pt x="30334" y="21466"/>
                    <a:pt x="30315" y="21465"/>
                    <a:pt x="30317" y="21440"/>
                  </a:cubicBezTo>
                  <a:cubicBezTo>
                    <a:pt x="30321" y="21417"/>
                    <a:pt x="30338" y="21418"/>
                    <a:pt x="30340" y="21393"/>
                  </a:cubicBezTo>
                  <a:cubicBezTo>
                    <a:pt x="30343" y="21369"/>
                    <a:pt x="30306" y="21365"/>
                    <a:pt x="30308" y="21342"/>
                  </a:cubicBezTo>
                  <a:cubicBezTo>
                    <a:pt x="30311" y="21317"/>
                    <a:pt x="30337" y="21320"/>
                    <a:pt x="30339" y="21296"/>
                  </a:cubicBezTo>
                  <a:cubicBezTo>
                    <a:pt x="30342" y="21272"/>
                    <a:pt x="30339" y="21272"/>
                    <a:pt x="30340" y="21247"/>
                  </a:cubicBezTo>
                  <a:cubicBezTo>
                    <a:pt x="30342" y="21224"/>
                    <a:pt x="30355" y="21225"/>
                    <a:pt x="30356" y="21200"/>
                  </a:cubicBezTo>
                  <a:cubicBezTo>
                    <a:pt x="30359" y="21177"/>
                    <a:pt x="30332" y="21173"/>
                    <a:pt x="30334" y="21150"/>
                  </a:cubicBezTo>
                  <a:cubicBezTo>
                    <a:pt x="30338" y="21125"/>
                    <a:pt x="30363" y="21128"/>
                    <a:pt x="30366" y="21104"/>
                  </a:cubicBezTo>
                  <a:cubicBezTo>
                    <a:pt x="30369" y="21080"/>
                    <a:pt x="30353" y="21079"/>
                    <a:pt x="30355" y="21055"/>
                  </a:cubicBezTo>
                  <a:cubicBezTo>
                    <a:pt x="30358" y="21031"/>
                    <a:pt x="30347" y="21029"/>
                    <a:pt x="30349" y="21005"/>
                  </a:cubicBezTo>
                  <a:cubicBezTo>
                    <a:pt x="30353" y="20981"/>
                    <a:pt x="30370" y="20983"/>
                    <a:pt x="30371" y="20958"/>
                  </a:cubicBezTo>
                  <a:cubicBezTo>
                    <a:pt x="30372" y="20935"/>
                    <a:pt x="30382" y="20936"/>
                    <a:pt x="30385" y="20911"/>
                  </a:cubicBezTo>
                  <a:cubicBezTo>
                    <a:pt x="30387" y="20887"/>
                    <a:pt x="30353" y="20884"/>
                    <a:pt x="30354" y="20861"/>
                  </a:cubicBezTo>
                  <a:cubicBezTo>
                    <a:pt x="30356" y="20836"/>
                    <a:pt x="30356" y="20836"/>
                    <a:pt x="30358" y="20812"/>
                  </a:cubicBezTo>
                  <a:cubicBezTo>
                    <a:pt x="30360" y="20788"/>
                    <a:pt x="30383" y="20791"/>
                    <a:pt x="30386" y="20766"/>
                  </a:cubicBezTo>
                  <a:cubicBezTo>
                    <a:pt x="30388" y="20743"/>
                    <a:pt x="30375" y="20742"/>
                    <a:pt x="30376" y="20717"/>
                  </a:cubicBezTo>
                  <a:cubicBezTo>
                    <a:pt x="30377" y="20694"/>
                    <a:pt x="30393" y="20695"/>
                    <a:pt x="30397" y="20670"/>
                  </a:cubicBezTo>
                  <a:cubicBezTo>
                    <a:pt x="30399" y="20646"/>
                    <a:pt x="30392" y="20646"/>
                    <a:pt x="30393" y="20621"/>
                  </a:cubicBezTo>
                  <a:cubicBezTo>
                    <a:pt x="30396" y="20595"/>
                    <a:pt x="30390" y="20597"/>
                    <a:pt x="30392" y="20573"/>
                  </a:cubicBezTo>
                  <a:cubicBezTo>
                    <a:pt x="30396" y="20549"/>
                    <a:pt x="30386" y="20547"/>
                    <a:pt x="30388" y="20523"/>
                  </a:cubicBezTo>
                  <a:cubicBezTo>
                    <a:pt x="30391" y="20499"/>
                    <a:pt x="30383" y="20498"/>
                    <a:pt x="30385" y="20474"/>
                  </a:cubicBezTo>
                  <a:cubicBezTo>
                    <a:pt x="30386" y="20449"/>
                    <a:pt x="30413" y="20453"/>
                    <a:pt x="30414" y="20428"/>
                  </a:cubicBezTo>
                  <a:cubicBezTo>
                    <a:pt x="30415" y="20404"/>
                    <a:pt x="30393" y="20401"/>
                    <a:pt x="30397" y="20378"/>
                  </a:cubicBezTo>
                  <a:cubicBezTo>
                    <a:pt x="30399" y="20353"/>
                    <a:pt x="30433" y="20356"/>
                    <a:pt x="30435" y="20332"/>
                  </a:cubicBezTo>
                  <a:cubicBezTo>
                    <a:pt x="30438" y="20308"/>
                    <a:pt x="30414" y="20305"/>
                    <a:pt x="30417" y="20281"/>
                  </a:cubicBezTo>
                  <a:cubicBezTo>
                    <a:pt x="30419" y="20257"/>
                    <a:pt x="30406" y="20255"/>
                    <a:pt x="30407" y="20231"/>
                  </a:cubicBezTo>
                  <a:cubicBezTo>
                    <a:pt x="30409" y="20207"/>
                    <a:pt x="30445" y="20209"/>
                    <a:pt x="30447" y="20186"/>
                  </a:cubicBezTo>
                  <a:cubicBezTo>
                    <a:pt x="30450" y="20161"/>
                    <a:pt x="30444" y="20161"/>
                    <a:pt x="30446" y="20138"/>
                  </a:cubicBezTo>
                  <a:cubicBezTo>
                    <a:pt x="30449" y="20113"/>
                    <a:pt x="30447" y="20113"/>
                    <a:pt x="30450" y="20089"/>
                  </a:cubicBezTo>
                  <a:lnTo>
                    <a:pt x="30455" y="20041"/>
                  </a:lnTo>
                  <a:cubicBezTo>
                    <a:pt x="30458" y="20017"/>
                    <a:pt x="30433" y="20014"/>
                    <a:pt x="30435" y="19990"/>
                  </a:cubicBezTo>
                  <a:cubicBezTo>
                    <a:pt x="30438" y="19966"/>
                    <a:pt x="30438" y="19966"/>
                    <a:pt x="30439" y="19942"/>
                  </a:cubicBezTo>
                  <a:cubicBezTo>
                    <a:pt x="30442" y="19918"/>
                    <a:pt x="30446" y="19918"/>
                    <a:pt x="30449" y="19893"/>
                  </a:cubicBezTo>
                  <a:lnTo>
                    <a:pt x="30454" y="19845"/>
                  </a:lnTo>
                  <a:cubicBezTo>
                    <a:pt x="30457" y="19822"/>
                    <a:pt x="30476" y="19823"/>
                    <a:pt x="30477" y="19799"/>
                  </a:cubicBezTo>
                  <a:cubicBezTo>
                    <a:pt x="30479" y="19775"/>
                    <a:pt x="30468" y="19773"/>
                    <a:pt x="30470" y="19749"/>
                  </a:cubicBezTo>
                  <a:cubicBezTo>
                    <a:pt x="30473" y="19725"/>
                    <a:pt x="30473" y="19725"/>
                    <a:pt x="30474" y="19701"/>
                  </a:cubicBezTo>
                  <a:cubicBezTo>
                    <a:pt x="30477" y="19677"/>
                    <a:pt x="30458" y="19676"/>
                    <a:pt x="30460" y="19651"/>
                  </a:cubicBezTo>
                  <a:cubicBezTo>
                    <a:pt x="30462" y="19628"/>
                    <a:pt x="30497" y="19630"/>
                    <a:pt x="30499" y="19606"/>
                  </a:cubicBezTo>
                  <a:cubicBezTo>
                    <a:pt x="30503" y="19582"/>
                    <a:pt x="30472" y="19580"/>
                    <a:pt x="30474" y="19555"/>
                  </a:cubicBezTo>
                  <a:cubicBezTo>
                    <a:pt x="30477" y="19531"/>
                    <a:pt x="30484" y="19532"/>
                    <a:pt x="30487" y="19507"/>
                  </a:cubicBezTo>
                  <a:cubicBezTo>
                    <a:pt x="30489" y="19483"/>
                    <a:pt x="30493" y="19483"/>
                    <a:pt x="30495" y="19459"/>
                  </a:cubicBezTo>
                  <a:cubicBezTo>
                    <a:pt x="30498" y="19435"/>
                    <a:pt x="30497" y="19435"/>
                    <a:pt x="30498" y="19410"/>
                  </a:cubicBezTo>
                  <a:cubicBezTo>
                    <a:pt x="30499" y="19387"/>
                    <a:pt x="30492" y="19385"/>
                    <a:pt x="30493" y="19361"/>
                  </a:cubicBezTo>
                  <a:cubicBezTo>
                    <a:pt x="30494" y="19336"/>
                    <a:pt x="30508" y="19339"/>
                    <a:pt x="30510" y="19314"/>
                  </a:cubicBezTo>
                  <a:cubicBezTo>
                    <a:pt x="30513" y="19290"/>
                    <a:pt x="30514" y="19290"/>
                    <a:pt x="30517" y="19266"/>
                  </a:cubicBezTo>
                  <a:cubicBezTo>
                    <a:pt x="30520" y="19242"/>
                    <a:pt x="30508" y="19240"/>
                    <a:pt x="30509" y="19216"/>
                  </a:cubicBezTo>
                  <a:cubicBezTo>
                    <a:pt x="30511" y="19192"/>
                    <a:pt x="30536" y="19195"/>
                    <a:pt x="30538" y="19170"/>
                  </a:cubicBezTo>
                  <a:cubicBezTo>
                    <a:pt x="30541" y="19147"/>
                    <a:pt x="30542" y="19147"/>
                    <a:pt x="30543" y="19122"/>
                  </a:cubicBezTo>
                  <a:cubicBezTo>
                    <a:pt x="30547" y="19099"/>
                    <a:pt x="30537" y="19098"/>
                    <a:pt x="30538" y="19073"/>
                  </a:cubicBezTo>
                  <a:cubicBezTo>
                    <a:pt x="30540" y="19049"/>
                    <a:pt x="30515" y="19046"/>
                    <a:pt x="30519" y="19023"/>
                  </a:cubicBezTo>
                  <a:cubicBezTo>
                    <a:pt x="30521" y="18998"/>
                    <a:pt x="30527" y="18998"/>
                    <a:pt x="30529" y="18974"/>
                  </a:cubicBezTo>
                  <a:cubicBezTo>
                    <a:pt x="30530" y="18950"/>
                    <a:pt x="30536" y="18950"/>
                    <a:pt x="30538" y="18926"/>
                  </a:cubicBezTo>
                  <a:cubicBezTo>
                    <a:pt x="30541" y="18902"/>
                    <a:pt x="30551" y="18903"/>
                    <a:pt x="30553" y="18879"/>
                  </a:cubicBezTo>
                  <a:cubicBezTo>
                    <a:pt x="30556" y="18854"/>
                    <a:pt x="30568" y="18857"/>
                    <a:pt x="30570" y="18832"/>
                  </a:cubicBezTo>
                  <a:lnTo>
                    <a:pt x="30575" y="18784"/>
                  </a:lnTo>
                  <a:cubicBezTo>
                    <a:pt x="30579" y="18760"/>
                    <a:pt x="30549" y="18757"/>
                    <a:pt x="30551" y="18733"/>
                  </a:cubicBezTo>
                  <a:lnTo>
                    <a:pt x="30556" y="18685"/>
                  </a:lnTo>
                  <a:cubicBezTo>
                    <a:pt x="30558" y="18661"/>
                    <a:pt x="30568" y="18662"/>
                    <a:pt x="30569" y="18638"/>
                  </a:cubicBezTo>
                  <a:cubicBezTo>
                    <a:pt x="30572" y="18613"/>
                    <a:pt x="30579" y="18613"/>
                    <a:pt x="30581" y="18590"/>
                  </a:cubicBezTo>
                  <a:cubicBezTo>
                    <a:pt x="30584" y="18565"/>
                    <a:pt x="30586" y="18565"/>
                    <a:pt x="30589" y="18542"/>
                  </a:cubicBezTo>
                  <a:cubicBezTo>
                    <a:pt x="30592" y="18517"/>
                    <a:pt x="30573" y="18516"/>
                    <a:pt x="30575" y="18492"/>
                  </a:cubicBezTo>
                  <a:cubicBezTo>
                    <a:pt x="30579" y="18468"/>
                    <a:pt x="30583" y="18468"/>
                    <a:pt x="30584" y="18444"/>
                  </a:cubicBezTo>
                  <a:cubicBezTo>
                    <a:pt x="30586" y="18420"/>
                    <a:pt x="30578" y="18418"/>
                    <a:pt x="30580" y="18394"/>
                  </a:cubicBezTo>
                  <a:cubicBezTo>
                    <a:pt x="30583" y="18370"/>
                    <a:pt x="30585" y="18370"/>
                    <a:pt x="30588" y="18346"/>
                  </a:cubicBezTo>
                  <a:cubicBezTo>
                    <a:pt x="30590" y="18322"/>
                    <a:pt x="30601" y="18323"/>
                    <a:pt x="30604" y="18300"/>
                  </a:cubicBezTo>
                  <a:cubicBezTo>
                    <a:pt x="30607" y="18275"/>
                    <a:pt x="30600" y="18275"/>
                    <a:pt x="30602" y="18249"/>
                  </a:cubicBezTo>
                  <a:cubicBezTo>
                    <a:pt x="30605" y="18226"/>
                    <a:pt x="30604" y="18226"/>
                    <a:pt x="30605" y="18201"/>
                  </a:cubicBezTo>
                  <a:cubicBezTo>
                    <a:pt x="30608" y="18177"/>
                    <a:pt x="30610" y="18177"/>
                    <a:pt x="30612" y="18153"/>
                  </a:cubicBezTo>
                  <a:cubicBezTo>
                    <a:pt x="30615" y="18129"/>
                    <a:pt x="30633" y="18130"/>
                    <a:pt x="30637" y="18107"/>
                  </a:cubicBezTo>
                  <a:cubicBezTo>
                    <a:pt x="30639" y="18082"/>
                    <a:pt x="30631" y="18081"/>
                    <a:pt x="30633" y="18056"/>
                  </a:cubicBezTo>
                  <a:cubicBezTo>
                    <a:pt x="30637" y="18033"/>
                    <a:pt x="30623" y="18032"/>
                    <a:pt x="30624" y="18007"/>
                  </a:cubicBezTo>
                  <a:cubicBezTo>
                    <a:pt x="30627" y="17984"/>
                    <a:pt x="30620" y="17984"/>
                    <a:pt x="30623" y="17958"/>
                  </a:cubicBezTo>
                  <a:cubicBezTo>
                    <a:pt x="30626" y="17933"/>
                    <a:pt x="30623" y="17933"/>
                    <a:pt x="30626" y="17910"/>
                  </a:cubicBezTo>
                  <a:cubicBezTo>
                    <a:pt x="30628" y="17885"/>
                    <a:pt x="30637" y="17887"/>
                    <a:pt x="30639" y="17861"/>
                  </a:cubicBezTo>
                  <a:cubicBezTo>
                    <a:pt x="30642" y="17837"/>
                    <a:pt x="30632" y="17836"/>
                    <a:pt x="30633" y="17812"/>
                  </a:cubicBezTo>
                  <a:cubicBezTo>
                    <a:pt x="30637" y="17788"/>
                    <a:pt x="30665" y="17791"/>
                    <a:pt x="30669" y="17766"/>
                  </a:cubicBezTo>
                  <a:cubicBezTo>
                    <a:pt x="30671" y="17743"/>
                    <a:pt x="30656" y="17740"/>
                    <a:pt x="30658" y="17717"/>
                  </a:cubicBezTo>
                  <a:cubicBezTo>
                    <a:pt x="30660" y="17692"/>
                    <a:pt x="30649" y="17691"/>
                    <a:pt x="30650" y="17668"/>
                  </a:cubicBezTo>
                  <a:cubicBezTo>
                    <a:pt x="30654" y="17643"/>
                    <a:pt x="30669" y="17644"/>
                    <a:pt x="30670" y="17620"/>
                  </a:cubicBezTo>
                  <a:cubicBezTo>
                    <a:pt x="30672" y="17596"/>
                    <a:pt x="30647" y="17594"/>
                    <a:pt x="30648" y="17569"/>
                  </a:cubicBezTo>
                  <a:cubicBezTo>
                    <a:pt x="30650" y="17546"/>
                    <a:pt x="30675" y="17548"/>
                    <a:pt x="30676" y="17523"/>
                  </a:cubicBezTo>
                  <a:cubicBezTo>
                    <a:pt x="30679" y="17498"/>
                    <a:pt x="30691" y="17499"/>
                    <a:pt x="30693" y="17476"/>
                  </a:cubicBezTo>
                  <a:cubicBezTo>
                    <a:pt x="30696" y="17451"/>
                    <a:pt x="30686" y="17450"/>
                    <a:pt x="30687" y="17427"/>
                  </a:cubicBezTo>
                  <a:cubicBezTo>
                    <a:pt x="30690" y="17402"/>
                    <a:pt x="30669" y="17400"/>
                    <a:pt x="30670" y="17375"/>
                  </a:cubicBezTo>
                  <a:cubicBezTo>
                    <a:pt x="30672" y="17352"/>
                    <a:pt x="30671" y="17352"/>
                    <a:pt x="30674" y="17327"/>
                  </a:cubicBezTo>
                  <a:cubicBezTo>
                    <a:pt x="30676" y="17303"/>
                    <a:pt x="30686" y="17305"/>
                    <a:pt x="30687" y="17279"/>
                  </a:cubicBezTo>
                  <a:cubicBezTo>
                    <a:pt x="30690" y="17255"/>
                    <a:pt x="30711" y="17256"/>
                    <a:pt x="30713" y="17232"/>
                  </a:cubicBezTo>
                  <a:cubicBezTo>
                    <a:pt x="30715" y="17208"/>
                    <a:pt x="30698" y="17207"/>
                    <a:pt x="30701" y="17182"/>
                  </a:cubicBezTo>
                  <a:cubicBezTo>
                    <a:pt x="30703" y="17159"/>
                    <a:pt x="30686" y="17157"/>
                    <a:pt x="30688" y="17133"/>
                  </a:cubicBezTo>
                  <a:cubicBezTo>
                    <a:pt x="30691" y="17108"/>
                    <a:pt x="30687" y="17108"/>
                    <a:pt x="30688" y="17085"/>
                  </a:cubicBezTo>
                  <a:cubicBezTo>
                    <a:pt x="30691" y="17060"/>
                    <a:pt x="30696" y="17060"/>
                    <a:pt x="30699" y="17037"/>
                  </a:cubicBezTo>
                  <a:cubicBezTo>
                    <a:pt x="30702" y="17012"/>
                    <a:pt x="30735" y="17015"/>
                    <a:pt x="30736" y="16991"/>
                  </a:cubicBezTo>
                  <a:cubicBezTo>
                    <a:pt x="30739" y="16967"/>
                    <a:pt x="30730" y="16966"/>
                    <a:pt x="30733" y="16941"/>
                  </a:cubicBezTo>
                  <a:cubicBezTo>
                    <a:pt x="30735" y="16918"/>
                    <a:pt x="30729" y="16918"/>
                    <a:pt x="30731" y="16892"/>
                  </a:cubicBezTo>
                  <a:cubicBezTo>
                    <a:pt x="30734" y="16867"/>
                    <a:pt x="30746" y="16870"/>
                    <a:pt x="30747" y="16845"/>
                  </a:cubicBezTo>
                  <a:cubicBezTo>
                    <a:pt x="30750" y="16821"/>
                    <a:pt x="30738" y="16819"/>
                    <a:pt x="30740" y="16796"/>
                  </a:cubicBezTo>
                  <a:cubicBezTo>
                    <a:pt x="30744" y="16771"/>
                    <a:pt x="30750" y="16771"/>
                    <a:pt x="30752" y="16748"/>
                  </a:cubicBezTo>
                  <a:cubicBezTo>
                    <a:pt x="30755" y="16723"/>
                    <a:pt x="30751" y="16723"/>
                    <a:pt x="30754" y="16699"/>
                  </a:cubicBezTo>
                  <a:cubicBezTo>
                    <a:pt x="30756" y="16675"/>
                    <a:pt x="30765" y="16677"/>
                    <a:pt x="30767" y="16651"/>
                  </a:cubicBezTo>
                  <a:cubicBezTo>
                    <a:pt x="30770" y="16626"/>
                    <a:pt x="30744" y="16624"/>
                    <a:pt x="30746" y="16600"/>
                  </a:cubicBezTo>
                  <a:cubicBezTo>
                    <a:pt x="30749" y="16576"/>
                    <a:pt x="30747" y="16576"/>
                    <a:pt x="30750" y="16552"/>
                  </a:cubicBezTo>
                  <a:cubicBezTo>
                    <a:pt x="30752" y="16528"/>
                    <a:pt x="30746" y="16528"/>
                    <a:pt x="30749" y="16502"/>
                  </a:cubicBezTo>
                  <a:cubicBezTo>
                    <a:pt x="30751" y="16479"/>
                    <a:pt x="30762" y="16480"/>
                    <a:pt x="30765" y="16455"/>
                  </a:cubicBezTo>
                  <a:cubicBezTo>
                    <a:pt x="30767" y="16432"/>
                    <a:pt x="30768" y="16432"/>
                    <a:pt x="30770" y="16407"/>
                  </a:cubicBezTo>
                  <a:cubicBezTo>
                    <a:pt x="30773" y="16383"/>
                    <a:pt x="30782" y="16384"/>
                    <a:pt x="30784" y="16361"/>
                  </a:cubicBezTo>
                  <a:cubicBezTo>
                    <a:pt x="30788" y="16336"/>
                    <a:pt x="30797" y="16337"/>
                    <a:pt x="30799" y="16314"/>
                  </a:cubicBezTo>
                  <a:cubicBezTo>
                    <a:pt x="30803" y="16289"/>
                    <a:pt x="30777" y="16287"/>
                    <a:pt x="30778" y="16262"/>
                  </a:cubicBezTo>
                  <a:cubicBezTo>
                    <a:pt x="30781" y="16239"/>
                    <a:pt x="30795" y="16240"/>
                    <a:pt x="30797" y="16216"/>
                  </a:cubicBezTo>
                  <a:cubicBezTo>
                    <a:pt x="30799" y="16192"/>
                    <a:pt x="30805" y="16192"/>
                    <a:pt x="30806" y="16168"/>
                  </a:cubicBezTo>
                  <a:cubicBezTo>
                    <a:pt x="30809" y="16143"/>
                    <a:pt x="30781" y="16141"/>
                    <a:pt x="30783" y="16117"/>
                  </a:cubicBezTo>
                  <a:cubicBezTo>
                    <a:pt x="30786" y="16093"/>
                    <a:pt x="30789" y="16093"/>
                    <a:pt x="30792" y="16068"/>
                  </a:cubicBezTo>
                  <a:cubicBezTo>
                    <a:pt x="30794" y="16045"/>
                    <a:pt x="30795" y="16045"/>
                    <a:pt x="30797" y="16020"/>
                  </a:cubicBezTo>
                  <a:cubicBezTo>
                    <a:pt x="30799" y="15997"/>
                    <a:pt x="30813" y="15998"/>
                    <a:pt x="30814" y="15973"/>
                  </a:cubicBezTo>
                  <a:cubicBezTo>
                    <a:pt x="30816" y="15950"/>
                    <a:pt x="30820" y="15950"/>
                    <a:pt x="30822" y="15925"/>
                  </a:cubicBezTo>
                  <a:cubicBezTo>
                    <a:pt x="30825" y="15901"/>
                    <a:pt x="30821" y="15901"/>
                    <a:pt x="30824" y="15877"/>
                  </a:cubicBezTo>
                  <a:cubicBezTo>
                    <a:pt x="30826" y="15853"/>
                    <a:pt x="30804" y="15850"/>
                    <a:pt x="30806" y="15826"/>
                  </a:cubicBezTo>
                  <a:cubicBezTo>
                    <a:pt x="30809" y="15802"/>
                    <a:pt x="30838" y="15805"/>
                    <a:pt x="30840" y="15780"/>
                  </a:cubicBezTo>
                  <a:cubicBezTo>
                    <a:pt x="30842" y="15757"/>
                    <a:pt x="30831" y="15756"/>
                    <a:pt x="30833" y="15731"/>
                  </a:cubicBezTo>
                  <a:cubicBezTo>
                    <a:pt x="30836" y="15707"/>
                    <a:pt x="30851" y="15709"/>
                    <a:pt x="30852" y="15684"/>
                  </a:cubicBezTo>
                  <a:cubicBezTo>
                    <a:pt x="30854" y="15660"/>
                    <a:pt x="30820" y="15657"/>
                    <a:pt x="30822" y="15634"/>
                  </a:cubicBezTo>
                  <a:cubicBezTo>
                    <a:pt x="30825" y="15609"/>
                    <a:pt x="30840" y="15611"/>
                    <a:pt x="30842" y="15586"/>
                  </a:cubicBezTo>
                  <a:cubicBezTo>
                    <a:pt x="30845" y="15563"/>
                    <a:pt x="30833" y="15561"/>
                    <a:pt x="30836" y="15537"/>
                  </a:cubicBezTo>
                  <a:cubicBezTo>
                    <a:pt x="30838" y="15513"/>
                    <a:pt x="30856" y="15515"/>
                    <a:pt x="30858" y="15490"/>
                  </a:cubicBezTo>
                  <a:cubicBezTo>
                    <a:pt x="30861" y="15466"/>
                    <a:pt x="30838" y="15463"/>
                    <a:pt x="30841" y="15440"/>
                  </a:cubicBezTo>
                  <a:cubicBezTo>
                    <a:pt x="30843" y="15415"/>
                    <a:pt x="30849" y="15415"/>
                    <a:pt x="30852" y="15391"/>
                  </a:cubicBezTo>
                  <a:cubicBezTo>
                    <a:pt x="30854" y="15367"/>
                    <a:pt x="30857" y="15367"/>
                    <a:pt x="30859" y="15343"/>
                  </a:cubicBezTo>
                  <a:cubicBezTo>
                    <a:pt x="30863" y="15319"/>
                    <a:pt x="30874" y="15320"/>
                    <a:pt x="30875" y="15296"/>
                  </a:cubicBezTo>
                  <a:lnTo>
                    <a:pt x="30879" y="15248"/>
                  </a:lnTo>
                  <a:cubicBezTo>
                    <a:pt x="30881" y="15223"/>
                    <a:pt x="30872" y="15222"/>
                    <a:pt x="30874" y="15199"/>
                  </a:cubicBezTo>
                  <a:cubicBezTo>
                    <a:pt x="30878" y="15174"/>
                    <a:pt x="30873" y="15174"/>
                    <a:pt x="30875" y="15150"/>
                  </a:cubicBezTo>
                  <a:cubicBezTo>
                    <a:pt x="30879" y="15126"/>
                    <a:pt x="30897" y="15127"/>
                    <a:pt x="30900" y="15103"/>
                  </a:cubicBezTo>
                  <a:cubicBezTo>
                    <a:pt x="30902" y="15079"/>
                    <a:pt x="30896" y="15078"/>
                    <a:pt x="30897" y="15054"/>
                  </a:cubicBezTo>
                  <a:cubicBezTo>
                    <a:pt x="30900" y="15029"/>
                    <a:pt x="30899" y="15029"/>
                    <a:pt x="30901" y="15006"/>
                  </a:cubicBezTo>
                  <a:cubicBezTo>
                    <a:pt x="30904" y="14981"/>
                    <a:pt x="30917" y="14982"/>
                    <a:pt x="30920" y="14959"/>
                  </a:cubicBezTo>
                  <a:cubicBezTo>
                    <a:pt x="30922" y="14934"/>
                    <a:pt x="30906" y="14933"/>
                    <a:pt x="30907" y="14909"/>
                  </a:cubicBezTo>
                  <a:cubicBezTo>
                    <a:pt x="30911" y="14885"/>
                    <a:pt x="30905" y="14885"/>
                    <a:pt x="30906" y="14861"/>
                  </a:cubicBezTo>
                  <a:cubicBezTo>
                    <a:pt x="30910" y="14837"/>
                    <a:pt x="30912" y="14837"/>
                    <a:pt x="30915" y="14813"/>
                  </a:cubicBezTo>
                  <a:cubicBezTo>
                    <a:pt x="30917" y="14788"/>
                    <a:pt x="30905" y="14787"/>
                    <a:pt x="30907" y="14763"/>
                  </a:cubicBezTo>
                  <a:cubicBezTo>
                    <a:pt x="30911" y="14739"/>
                    <a:pt x="30943" y="14741"/>
                    <a:pt x="30945" y="14718"/>
                  </a:cubicBezTo>
                  <a:cubicBezTo>
                    <a:pt x="30948" y="14693"/>
                    <a:pt x="30936" y="14692"/>
                    <a:pt x="30939" y="14668"/>
                  </a:cubicBezTo>
                  <a:lnTo>
                    <a:pt x="30944" y="14620"/>
                  </a:lnTo>
                  <a:cubicBezTo>
                    <a:pt x="30947" y="14596"/>
                    <a:pt x="30934" y="14595"/>
                    <a:pt x="30936" y="14570"/>
                  </a:cubicBezTo>
                  <a:cubicBezTo>
                    <a:pt x="30939" y="14546"/>
                    <a:pt x="30942" y="14546"/>
                    <a:pt x="30943" y="14522"/>
                  </a:cubicBezTo>
                  <a:cubicBezTo>
                    <a:pt x="30945" y="14498"/>
                    <a:pt x="30956" y="14499"/>
                    <a:pt x="30959" y="14476"/>
                  </a:cubicBezTo>
                  <a:cubicBezTo>
                    <a:pt x="30961" y="14451"/>
                    <a:pt x="30965" y="14451"/>
                    <a:pt x="30969" y="14427"/>
                  </a:cubicBezTo>
                  <a:cubicBezTo>
                    <a:pt x="30971" y="14403"/>
                    <a:pt x="30961" y="14402"/>
                    <a:pt x="30964" y="14377"/>
                  </a:cubicBezTo>
                  <a:cubicBezTo>
                    <a:pt x="30966" y="14354"/>
                    <a:pt x="30977" y="14355"/>
                    <a:pt x="30979" y="14331"/>
                  </a:cubicBezTo>
                  <a:cubicBezTo>
                    <a:pt x="30981" y="14306"/>
                    <a:pt x="30954" y="14304"/>
                    <a:pt x="30955" y="14280"/>
                  </a:cubicBezTo>
                  <a:cubicBezTo>
                    <a:pt x="30958" y="14256"/>
                    <a:pt x="30977" y="14257"/>
                    <a:pt x="30980" y="14233"/>
                  </a:cubicBezTo>
                  <a:cubicBezTo>
                    <a:pt x="30982" y="14209"/>
                    <a:pt x="30981" y="14209"/>
                    <a:pt x="30985" y="14184"/>
                  </a:cubicBezTo>
                  <a:cubicBezTo>
                    <a:pt x="30987" y="14161"/>
                    <a:pt x="30970" y="14160"/>
                    <a:pt x="30972" y="14135"/>
                  </a:cubicBezTo>
                  <a:cubicBezTo>
                    <a:pt x="30975" y="14111"/>
                    <a:pt x="30992" y="14113"/>
                    <a:pt x="30993" y="14088"/>
                  </a:cubicBezTo>
                  <a:cubicBezTo>
                    <a:pt x="30996" y="14064"/>
                    <a:pt x="30979" y="14063"/>
                    <a:pt x="30981" y="14039"/>
                  </a:cubicBezTo>
                  <a:cubicBezTo>
                    <a:pt x="30985" y="14015"/>
                    <a:pt x="30991" y="14015"/>
                    <a:pt x="30993" y="13990"/>
                  </a:cubicBezTo>
                  <a:cubicBezTo>
                    <a:pt x="30996" y="13967"/>
                    <a:pt x="30992" y="13967"/>
                    <a:pt x="30993" y="13942"/>
                  </a:cubicBezTo>
                  <a:cubicBezTo>
                    <a:pt x="30996" y="13919"/>
                    <a:pt x="30988" y="13917"/>
                    <a:pt x="30991" y="13893"/>
                  </a:cubicBezTo>
                  <a:cubicBezTo>
                    <a:pt x="30993" y="13868"/>
                    <a:pt x="31001" y="13868"/>
                    <a:pt x="31003" y="13845"/>
                  </a:cubicBezTo>
                  <a:cubicBezTo>
                    <a:pt x="31006" y="13820"/>
                    <a:pt x="30999" y="13819"/>
                    <a:pt x="31002" y="13795"/>
                  </a:cubicBezTo>
                  <a:cubicBezTo>
                    <a:pt x="31004" y="13771"/>
                    <a:pt x="31029" y="13774"/>
                    <a:pt x="31031" y="13748"/>
                  </a:cubicBezTo>
                  <a:cubicBezTo>
                    <a:pt x="31034" y="13724"/>
                    <a:pt x="31011" y="13722"/>
                    <a:pt x="31012" y="13697"/>
                  </a:cubicBezTo>
                  <a:cubicBezTo>
                    <a:pt x="31015" y="13673"/>
                    <a:pt x="31027" y="13674"/>
                    <a:pt x="31029" y="13651"/>
                  </a:cubicBezTo>
                  <a:cubicBezTo>
                    <a:pt x="31031" y="13626"/>
                    <a:pt x="31020" y="13625"/>
                    <a:pt x="31023" y="13601"/>
                  </a:cubicBezTo>
                  <a:cubicBezTo>
                    <a:pt x="31025" y="13577"/>
                    <a:pt x="31019" y="13576"/>
                    <a:pt x="31020" y="13551"/>
                  </a:cubicBezTo>
                  <a:cubicBezTo>
                    <a:pt x="31023" y="13528"/>
                    <a:pt x="31023" y="13528"/>
                    <a:pt x="31024" y="13503"/>
                  </a:cubicBezTo>
                  <a:cubicBezTo>
                    <a:pt x="31027" y="13480"/>
                    <a:pt x="31050" y="13481"/>
                    <a:pt x="31052" y="13456"/>
                  </a:cubicBezTo>
                  <a:cubicBezTo>
                    <a:pt x="31055" y="13432"/>
                    <a:pt x="31025" y="13429"/>
                    <a:pt x="31029" y="13406"/>
                  </a:cubicBezTo>
                  <a:cubicBezTo>
                    <a:pt x="31031" y="13381"/>
                    <a:pt x="31040" y="13383"/>
                    <a:pt x="31044" y="13357"/>
                  </a:cubicBezTo>
                  <a:cubicBezTo>
                    <a:pt x="31046" y="13333"/>
                    <a:pt x="31049" y="13333"/>
                    <a:pt x="31051" y="13309"/>
                  </a:cubicBezTo>
                  <a:cubicBezTo>
                    <a:pt x="31054" y="13285"/>
                    <a:pt x="31044" y="13283"/>
                    <a:pt x="31045" y="13260"/>
                  </a:cubicBezTo>
                  <a:cubicBezTo>
                    <a:pt x="31047" y="13235"/>
                    <a:pt x="31045" y="13235"/>
                    <a:pt x="31047" y="13212"/>
                  </a:cubicBezTo>
                  <a:cubicBezTo>
                    <a:pt x="31050" y="13187"/>
                    <a:pt x="31070" y="13188"/>
                    <a:pt x="31072" y="13165"/>
                  </a:cubicBezTo>
                  <a:cubicBezTo>
                    <a:pt x="31076" y="13140"/>
                    <a:pt x="31074" y="13140"/>
                    <a:pt x="31077" y="13116"/>
                  </a:cubicBezTo>
                  <a:cubicBezTo>
                    <a:pt x="31079" y="13092"/>
                    <a:pt x="31076" y="13092"/>
                    <a:pt x="31077" y="13068"/>
                  </a:cubicBezTo>
                  <a:cubicBezTo>
                    <a:pt x="31079" y="13044"/>
                    <a:pt x="31070" y="13042"/>
                    <a:pt x="31072" y="13019"/>
                  </a:cubicBezTo>
                  <a:cubicBezTo>
                    <a:pt x="31076" y="12994"/>
                    <a:pt x="31063" y="12993"/>
                    <a:pt x="31065" y="12969"/>
                  </a:cubicBezTo>
                  <a:lnTo>
                    <a:pt x="31070" y="12920"/>
                  </a:lnTo>
                  <a:cubicBezTo>
                    <a:pt x="31072" y="12897"/>
                    <a:pt x="31081" y="12897"/>
                    <a:pt x="31082" y="12872"/>
                  </a:cubicBezTo>
                  <a:cubicBezTo>
                    <a:pt x="31083" y="12849"/>
                    <a:pt x="31090" y="12849"/>
                    <a:pt x="31092" y="12824"/>
                  </a:cubicBezTo>
                  <a:cubicBezTo>
                    <a:pt x="31094" y="12800"/>
                    <a:pt x="31111" y="12801"/>
                    <a:pt x="31114" y="12778"/>
                  </a:cubicBezTo>
                  <a:cubicBezTo>
                    <a:pt x="31116" y="12753"/>
                    <a:pt x="31110" y="12752"/>
                    <a:pt x="31111" y="12728"/>
                  </a:cubicBezTo>
                  <a:cubicBezTo>
                    <a:pt x="31114" y="12704"/>
                    <a:pt x="31093" y="12703"/>
                    <a:pt x="31095" y="12677"/>
                  </a:cubicBezTo>
                  <a:cubicBezTo>
                    <a:pt x="31098" y="12652"/>
                    <a:pt x="31129" y="12656"/>
                    <a:pt x="31130" y="12631"/>
                  </a:cubicBezTo>
                  <a:cubicBezTo>
                    <a:pt x="31131" y="12608"/>
                    <a:pt x="31106" y="12604"/>
                    <a:pt x="31109" y="12581"/>
                  </a:cubicBezTo>
                  <a:cubicBezTo>
                    <a:pt x="31111" y="12556"/>
                    <a:pt x="31129" y="12558"/>
                    <a:pt x="31130" y="12534"/>
                  </a:cubicBezTo>
                  <a:cubicBezTo>
                    <a:pt x="31131" y="12510"/>
                    <a:pt x="31113" y="12508"/>
                    <a:pt x="31114" y="12483"/>
                  </a:cubicBezTo>
                  <a:cubicBezTo>
                    <a:pt x="31116" y="12459"/>
                    <a:pt x="31132" y="12460"/>
                    <a:pt x="31136" y="12436"/>
                  </a:cubicBezTo>
                  <a:cubicBezTo>
                    <a:pt x="31138" y="12412"/>
                    <a:pt x="31116" y="12409"/>
                    <a:pt x="31119" y="12385"/>
                  </a:cubicBezTo>
                  <a:cubicBezTo>
                    <a:pt x="31121" y="12361"/>
                    <a:pt x="31138" y="12362"/>
                    <a:pt x="31141" y="12339"/>
                  </a:cubicBezTo>
                  <a:cubicBezTo>
                    <a:pt x="31143" y="12314"/>
                    <a:pt x="31127" y="12313"/>
                    <a:pt x="31130" y="12288"/>
                  </a:cubicBezTo>
                  <a:cubicBezTo>
                    <a:pt x="31132" y="12265"/>
                    <a:pt x="31126" y="12265"/>
                    <a:pt x="31129" y="12239"/>
                  </a:cubicBezTo>
                  <a:cubicBezTo>
                    <a:pt x="31131" y="12216"/>
                    <a:pt x="31140" y="12216"/>
                    <a:pt x="31141" y="12191"/>
                  </a:cubicBezTo>
                  <a:cubicBezTo>
                    <a:pt x="31143" y="12167"/>
                    <a:pt x="31156" y="12168"/>
                    <a:pt x="31157" y="12144"/>
                  </a:cubicBezTo>
                  <a:cubicBezTo>
                    <a:pt x="31159" y="12120"/>
                    <a:pt x="31161" y="12120"/>
                    <a:pt x="31163" y="12096"/>
                  </a:cubicBezTo>
                  <a:cubicBezTo>
                    <a:pt x="31167" y="12072"/>
                    <a:pt x="31163" y="12072"/>
                    <a:pt x="31167" y="12047"/>
                  </a:cubicBezTo>
                  <a:cubicBezTo>
                    <a:pt x="31169" y="12024"/>
                    <a:pt x="31151" y="12023"/>
                    <a:pt x="31152" y="11998"/>
                  </a:cubicBezTo>
                  <a:lnTo>
                    <a:pt x="31157" y="11950"/>
                  </a:lnTo>
                  <a:cubicBezTo>
                    <a:pt x="31159" y="11926"/>
                    <a:pt x="31158" y="11926"/>
                    <a:pt x="31161" y="11902"/>
                  </a:cubicBezTo>
                  <a:cubicBezTo>
                    <a:pt x="31163" y="11878"/>
                    <a:pt x="31174" y="11879"/>
                    <a:pt x="31175" y="11855"/>
                  </a:cubicBezTo>
                  <a:cubicBezTo>
                    <a:pt x="31178" y="11831"/>
                    <a:pt x="31177" y="11831"/>
                    <a:pt x="31178" y="11806"/>
                  </a:cubicBezTo>
                  <a:cubicBezTo>
                    <a:pt x="31181" y="11783"/>
                    <a:pt x="31183" y="11783"/>
                    <a:pt x="31185" y="11758"/>
                  </a:cubicBezTo>
                  <a:cubicBezTo>
                    <a:pt x="31188" y="11735"/>
                    <a:pt x="31207" y="11736"/>
                    <a:pt x="31211" y="11712"/>
                  </a:cubicBezTo>
                  <a:cubicBezTo>
                    <a:pt x="31213" y="11688"/>
                    <a:pt x="31207" y="11688"/>
                    <a:pt x="31210" y="11662"/>
                  </a:cubicBezTo>
                  <a:cubicBezTo>
                    <a:pt x="31212" y="11638"/>
                    <a:pt x="31211" y="11638"/>
                    <a:pt x="31213" y="11614"/>
                  </a:cubicBezTo>
                  <a:cubicBezTo>
                    <a:pt x="31216" y="11590"/>
                    <a:pt x="31215" y="11590"/>
                    <a:pt x="31217" y="11565"/>
                  </a:cubicBezTo>
                  <a:cubicBezTo>
                    <a:pt x="31220" y="11542"/>
                    <a:pt x="31201" y="11541"/>
                    <a:pt x="31204" y="11516"/>
                  </a:cubicBezTo>
                  <a:cubicBezTo>
                    <a:pt x="31206" y="11493"/>
                    <a:pt x="31207" y="11493"/>
                    <a:pt x="31210" y="11468"/>
                  </a:cubicBezTo>
                  <a:cubicBezTo>
                    <a:pt x="31212" y="11444"/>
                    <a:pt x="31233" y="11445"/>
                    <a:pt x="31234" y="11421"/>
                  </a:cubicBezTo>
                  <a:cubicBezTo>
                    <a:pt x="31237" y="11397"/>
                    <a:pt x="31227" y="11396"/>
                    <a:pt x="31228" y="11372"/>
                  </a:cubicBezTo>
                  <a:cubicBezTo>
                    <a:pt x="31231" y="11348"/>
                    <a:pt x="31229" y="11348"/>
                    <a:pt x="31231" y="11323"/>
                  </a:cubicBezTo>
                  <a:cubicBezTo>
                    <a:pt x="31233" y="11300"/>
                    <a:pt x="31212" y="11297"/>
                    <a:pt x="31213" y="11273"/>
                  </a:cubicBezTo>
                  <a:cubicBezTo>
                    <a:pt x="31216" y="11248"/>
                    <a:pt x="31227" y="11249"/>
                    <a:pt x="31228" y="11225"/>
                  </a:cubicBezTo>
                  <a:cubicBezTo>
                    <a:pt x="31231" y="11200"/>
                    <a:pt x="31252" y="11201"/>
                    <a:pt x="31253" y="11178"/>
                  </a:cubicBezTo>
                  <a:cubicBezTo>
                    <a:pt x="31256" y="11153"/>
                    <a:pt x="31252" y="11153"/>
                    <a:pt x="31255" y="11129"/>
                  </a:cubicBezTo>
                  <a:cubicBezTo>
                    <a:pt x="31258" y="11105"/>
                    <a:pt x="31236" y="11104"/>
                    <a:pt x="31238" y="11078"/>
                  </a:cubicBezTo>
                  <a:cubicBezTo>
                    <a:pt x="31242" y="11054"/>
                    <a:pt x="31240" y="11054"/>
                    <a:pt x="31243" y="11030"/>
                  </a:cubicBezTo>
                  <a:cubicBezTo>
                    <a:pt x="31245" y="11006"/>
                    <a:pt x="31238" y="11005"/>
                    <a:pt x="31242" y="10981"/>
                  </a:cubicBezTo>
                  <a:cubicBezTo>
                    <a:pt x="31244" y="10957"/>
                    <a:pt x="31264" y="10958"/>
                    <a:pt x="31266" y="10933"/>
                  </a:cubicBezTo>
                  <a:cubicBezTo>
                    <a:pt x="31270" y="10910"/>
                    <a:pt x="31275" y="10910"/>
                    <a:pt x="31276" y="10885"/>
                  </a:cubicBezTo>
                  <a:cubicBezTo>
                    <a:pt x="31279" y="10862"/>
                    <a:pt x="31288" y="10863"/>
                    <a:pt x="31291" y="10837"/>
                  </a:cubicBezTo>
                  <a:cubicBezTo>
                    <a:pt x="31293" y="10813"/>
                    <a:pt x="31271" y="10810"/>
                    <a:pt x="31274" y="10787"/>
                  </a:cubicBezTo>
                  <a:cubicBezTo>
                    <a:pt x="31276" y="10762"/>
                    <a:pt x="31285" y="10762"/>
                    <a:pt x="31287" y="10738"/>
                  </a:cubicBezTo>
                  <a:cubicBezTo>
                    <a:pt x="31290" y="10714"/>
                    <a:pt x="31265" y="10712"/>
                    <a:pt x="31266" y="10687"/>
                  </a:cubicBezTo>
                  <a:cubicBezTo>
                    <a:pt x="31270" y="10664"/>
                    <a:pt x="31276" y="10664"/>
                    <a:pt x="31279" y="10639"/>
                  </a:cubicBezTo>
                  <a:cubicBezTo>
                    <a:pt x="31281" y="10615"/>
                    <a:pt x="31297" y="10616"/>
                    <a:pt x="31298" y="10593"/>
                  </a:cubicBezTo>
                  <a:cubicBezTo>
                    <a:pt x="31302" y="10568"/>
                    <a:pt x="31280" y="10566"/>
                    <a:pt x="31281" y="10541"/>
                  </a:cubicBezTo>
                  <a:cubicBezTo>
                    <a:pt x="31285" y="10518"/>
                    <a:pt x="31309" y="10520"/>
                    <a:pt x="31312" y="10496"/>
                  </a:cubicBezTo>
                  <a:cubicBezTo>
                    <a:pt x="31315" y="10472"/>
                    <a:pt x="31312" y="10472"/>
                    <a:pt x="31315" y="10448"/>
                  </a:cubicBezTo>
                  <a:cubicBezTo>
                    <a:pt x="31318" y="10424"/>
                    <a:pt x="31303" y="10423"/>
                    <a:pt x="31306" y="10398"/>
                  </a:cubicBezTo>
                  <a:cubicBezTo>
                    <a:pt x="31308" y="10374"/>
                    <a:pt x="31330" y="10375"/>
                    <a:pt x="31333" y="10352"/>
                  </a:cubicBezTo>
                  <a:cubicBezTo>
                    <a:pt x="31335" y="10327"/>
                    <a:pt x="31315" y="10326"/>
                    <a:pt x="31317" y="10300"/>
                  </a:cubicBezTo>
                  <a:cubicBezTo>
                    <a:pt x="31318" y="10275"/>
                    <a:pt x="31304" y="10275"/>
                    <a:pt x="31306" y="10251"/>
                  </a:cubicBezTo>
                  <a:cubicBezTo>
                    <a:pt x="31307" y="10226"/>
                    <a:pt x="31336" y="10230"/>
                    <a:pt x="31339" y="10205"/>
                  </a:cubicBezTo>
                  <a:cubicBezTo>
                    <a:pt x="31341" y="10182"/>
                    <a:pt x="31338" y="10182"/>
                    <a:pt x="31340" y="10157"/>
                  </a:cubicBezTo>
                  <a:cubicBezTo>
                    <a:pt x="31343" y="10133"/>
                    <a:pt x="31343" y="10133"/>
                    <a:pt x="31345" y="10109"/>
                  </a:cubicBezTo>
                  <a:cubicBezTo>
                    <a:pt x="31347" y="10085"/>
                    <a:pt x="31340" y="10085"/>
                    <a:pt x="31343" y="10059"/>
                  </a:cubicBezTo>
                  <a:cubicBezTo>
                    <a:pt x="31346" y="10036"/>
                    <a:pt x="31352" y="10036"/>
                    <a:pt x="31354" y="10011"/>
                  </a:cubicBezTo>
                  <a:cubicBezTo>
                    <a:pt x="31356" y="9988"/>
                    <a:pt x="31349" y="9988"/>
                    <a:pt x="31351" y="9963"/>
                  </a:cubicBezTo>
                  <a:cubicBezTo>
                    <a:pt x="31354" y="9939"/>
                    <a:pt x="31338" y="9937"/>
                    <a:pt x="31340" y="9914"/>
                  </a:cubicBezTo>
                  <a:cubicBezTo>
                    <a:pt x="31343" y="9889"/>
                    <a:pt x="31351" y="9891"/>
                    <a:pt x="31352" y="9867"/>
                  </a:cubicBezTo>
                  <a:cubicBezTo>
                    <a:pt x="31355" y="9843"/>
                    <a:pt x="31378" y="9845"/>
                    <a:pt x="31381" y="9822"/>
                  </a:cubicBezTo>
                  <a:cubicBezTo>
                    <a:pt x="31383" y="9797"/>
                    <a:pt x="31381" y="9797"/>
                    <a:pt x="31382" y="9773"/>
                  </a:cubicBezTo>
                  <a:cubicBezTo>
                    <a:pt x="31384" y="9749"/>
                    <a:pt x="31372" y="9748"/>
                    <a:pt x="31376" y="9723"/>
                  </a:cubicBezTo>
                  <a:cubicBezTo>
                    <a:pt x="31378" y="9699"/>
                    <a:pt x="31363" y="9698"/>
                    <a:pt x="31365" y="9674"/>
                  </a:cubicBezTo>
                  <a:cubicBezTo>
                    <a:pt x="31367" y="9650"/>
                    <a:pt x="31386" y="9651"/>
                    <a:pt x="31387" y="9627"/>
                  </a:cubicBezTo>
                  <a:cubicBezTo>
                    <a:pt x="31390" y="9603"/>
                    <a:pt x="31398" y="9604"/>
                    <a:pt x="31399" y="9581"/>
                  </a:cubicBezTo>
                  <a:cubicBezTo>
                    <a:pt x="31402" y="9556"/>
                    <a:pt x="31370" y="9554"/>
                    <a:pt x="31371" y="9529"/>
                  </a:cubicBezTo>
                  <a:cubicBezTo>
                    <a:pt x="31372" y="9506"/>
                    <a:pt x="31371" y="9506"/>
                    <a:pt x="31373" y="9481"/>
                  </a:cubicBezTo>
                  <a:cubicBezTo>
                    <a:pt x="31377" y="9457"/>
                    <a:pt x="31414" y="9461"/>
                    <a:pt x="31416" y="9437"/>
                  </a:cubicBezTo>
                  <a:cubicBezTo>
                    <a:pt x="31419" y="9412"/>
                    <a:pt x="31387" y="9410"/>
                    <a:pt x="31388" y="9386"/>
                  </a:cubicBezTo>
                  <a:cubicBezTo>
                    <a:pt x="31391" y="9362"/>
                    <a:pt x="31421" y="9364"/>
                    <a:pt x="31422" y="9341"/>
                  </a:cubicBezTo>
                  <a:cubicBezTo>
                    <a:pt x="31425" y="9316"/>
                    <a:pt x="31400" y="9314"/>
                    <a:pt x="31403" y="9289"/>
                  </a:cubicBezTo>
                  <a:cubicBezTo>
                    <a:pt x="31406" y="9266"/>
                    <a:pt x="31427" y="9268"/>
                    <a:pt x="31430" y="9244"/>
                  </a:cubicBezTo>
                  <a:cubicBezTo>
                    <a:pt x="31432" y="9220"/>
                    <a:pt x="31428" y="9220"/>
                    <a:pt x="31430" y="9196"/>
                  </a:cubicBezTo>
                  <a:cubicBezTo>
                    <a:pt x="31432" y="9171"/>
                    <a:pt x="31410" y="9170"/>
                    <a:pt x="31412" y="9145"/>
                  </a:cubicBezTo>
                  <a:cubicBezTo>
                    <a:pt x="31415" y="9121"/>
                    <a:pt x="31444" y="9123"/>
                    <a:pt x="31447" y="9100"/>
                  </a:cubicBezTo>
                  <a:cubicBezTo>
                    <a:pt x="31449" y="9075"/>
                    <a:pt x="31416" y="9073"/>
                    <a:pt x="31419" y="9048"/>
                  </a:cubicBezTo>
                  <a:cubicBezTo>
                    <a:pt x="31422" y="9025"/>
                    <a:pt x="31427" y="9025"/>
                    <a:pt x="31428" y="9000"/>
                  </a:cubicBezTo>
                  <a:cubicBezTo>
                    <a:pt x="31431" y="8976"/>
                    <a:pt x="31455" y="8979"/>
                    <a:pt x="31458" y="8955"/>
                  </a:cubicBezTo>
                  <a:cubicBezTo>
                    <a:pt x="31460" y="8930"/>
                    <a:pt x="31442" y="8929"/>
                    <a:pt x="31444" y="8906"/>
                  </a:cubicBezTo>
                  <a:cubicBezTo>
                    <a:pt x="31447" y="8881"/>
                    <a:pt x="31460" y="8882"/>
                    <a:pt x="31462" y="8859"/>
                  </a:cubicBezTo>
                  <a:cubicBezTo>
                    <a:pt x="31464" y="8834"/>
                    <a:pt x="31453" y="8833"/>
                    <a:pt x="31454" y="8809"/>
                  </a:cubicBezTo>
                  <a:cubicBezTo>
                    <a:pt x="31457" y="8785"/>
                    <a:pt x="31449" y="8785"/>
                    <a:pt x="31453" y="8761"/>
                  </a:cubicBezTo>
                  <a:cubicBezTo>
                    <a:pt x="31455" y="8737"/>
                    <a:pt x="31466" y="8738"/>
                    <a:pt x="31468" y="8714"/>
                  </a:cubicBezTo>
                  <a:cubicBezTo>
                    <a:pt x="31470" y="8689"/>
                    <a:pt x="31458" y="8688"/>
                    <a:pt x="31460" y="8665"/>
                  </a:cubicBezTo>
                  <a:cubicBezTo>
                    <a:pt x="31463" y="8640"/>
                    <a:pt x="31485" y="8641"/>
                    <a:pt x="31486" y="8618"/>
                  </a:cubicBezTo>
                  <a:cubicBezTo>
                    <a:pt x="31489" y="8593"/>
                    <a:pt x="31470" y="8592"/>
                    <a:pt x="31473" y="8568"/>
                  </a:cubicBezTo>
                  <a:cubicBezTo>
                    <a:pt x="31475" y="8544"/>
                    <a:pt x="31471" y="8544"/>
                    <a:pt x="31473" y="8520"/>
                  </a:cubicBezTo>
                  <a:cubicBezTo>
                    <a:pt x="31475" y="8496"/>
                    <a:pt x="31498" y="8497"/>
                    <a:pt x="31500" y="8473"/>
                  </a:cubicBezTo>
                  <a:cubicBezTo>
                    <a:pt x="31502" y="8448"/>
                    <a:pt x="31490" y="8447"/>
                    <a:pt x="31492" y="8424"/>
                  </a:cubicBezTo>
                  <a:cubicBezTo>
                    <a:pt x="31496" y="8399"/>
                    <a:pt x="31506" y="8400"/>
                    <a:pt x="31507" y="8377"/>
                  </a:cubicBezTo>
                  <a:cubicBezTo>
                    <a:pt x="31511" y="8352"/>
                    <a:pt x="31490" y="8351"/>
                    <a:pt x="31491" y="8325"/>
                  </a:cubicBezTo>
                  <a:cubicBezTo>
                    <a:pt x="31494" y="8302"/>
                    <a:pt x="31506" y="8303"/>
                    <a:pt x="31507" y="8279"/>
                  </a:cubicBezTo>
                  <a:cubicBezTo>
                    <a:pt x="31511" y="8255"/>
                    <a:pt x="31498" y="8253"/>
                    <a:pt x="31501" y="8229"/>
                  </a:cubicBezTo>
                  <a:cubicBezTo>
                    <a:pt x="31503" y="8205"/>
                    <a:pt x="31523" y="8206"/>
                    <a:pt x="31524" y="8183"/>
                  </a:cubicBezTo>
                  <a:cubicBezTo>
                    <a:pt x="31528" y="8158"/>
                    <a:pt x="31512" y="8157"/>
                    <a:pt x="31514" y="8132"/>
                  </a:cubicBezTo>
                  <a:cubicBezTo>
                    <a:pt x="31517" y="8109"/>
                    <a:pt x="31532" y="8110"/>
                    <a:pt x="31534" y="8086"/>
                  </a:cubicBezTo>
                  <a:cubicBezTo>
                    <a:pt x="31537" y="8062"/>
                    <a:pt x="31532" y="8062"/>
                    <a:pt x="31533" y="8036"/>
                  </a:cubicBezTo>
                  <a:cubicBezTo>
                    <a:pt x="31535" y="8012"/>
                    <a:pt x="31517" y="8011"/>
                    <a:pt x="31519" y="7986"/>
                  </a:cubicBezTo>
                  <a:cubicBezTo>
                    <a:pt x="31522" y="7960"/>
                    <a:pt x="31513" y="7960"/>
                    <a:pt x="31516" y="7936"/>
                  </a:cubicBezTo>
                  <a:cubicBezTo>
                    <a:pt x="31518" y="7912"/>
                    <a:pt x="31544" y="7915"/>
                    <a:pt x="31546" y="7890"/>
                  </a:cubicBezTo>
                  <a:cubicBezTo>
                    <a:pt x="31549" y="7867"/>
                    <a:pt x="31556" y="7867"/>
                    <a:pt x="31559" y="7842"/>
                  </a:cubicBezTo>
                  <a:cubicBezTo>
                    <a:pt x="31561" y="7819"/>
                    <a:pt x="31528" y="7815"/>
                    <a:pt x="31529" y="7792"/>
                  </a:cubicBezTo>
                  <a:cubicBezTo>
                    <a:pt x="31532" y="7767"/>
                    <a:pt x="31544" y="7768"/>
                    <a:pt x="31546" y="7745"/>
                  </a:cubicBezTo>
                  <a:cubicBezTo>
                    <a:pt x="31549" y="7720"/>
                    <a:pt x="31556" y="7720"/>
                    <a:pt x="31557" y="7696"/>
                  </a:cubicBezTo>
                  <a:cubicBezTo>
                    <a:pt x="31560" y="7672"/>
                    <a:pt x="31550" y="7671"/>
                    <a:pt x="31551" y="7647"/>
                  </a:cubicBezTo>
                  <a:cubicBezTo>
                    <a:pt x="31554" y="7623"/>
                    <a:pt x="31576" y="7624"/>
                    <a:pt x="31578" y="7600"/>
                  </a:cubicBezTo>
                  <a:cubicBezTo>
                    <a:pt x="31581" y="7575"/>
                    <a:pt x="31550" y="7573"/>
                    <a:pt x="31553" y="7549"/>
                  </a:cubicBezTo>
                  <a:cubicBezTo>
                    <a:pt x="31556" y="7525"/>
                    <a:pt x="31583" y="7527"/>
                    <a:pt x="31587" y="7504"/>
                  </a:cubicBezTo>
                  <a:cubicBezTo>
                    <a:pt x="31589" y="7479"/>
                    <a:pt x="31578" y="7478"/>
                    <a:pt x="31580" y="7454"/>
                  </a:cubicBezTo>
                  <a:cubicBezTo>
                    <a:pt x="31582" y="7430"/>
                    <a:pt x="31593" y="7431"/>
                    <a:pt x="31594" y="7407"/>
                  </a:cubicBezTo>
                  <a:cubicBezTo>
                    <a:pt x="31597" y="7383"/>
                    <a:pt x="31594" y="7383"/>
                    <a:pt x="31597" y="7359"/>
                  </a:cubicBezTo>
                  <a:cubicBezTo>
                    <a:pt x="31599" y="7334"/>
                    <a:pt x="31602" y="7334"/>
                    <a:pt x="31604" y="7311"/>
                  </a:cubicBezTo>
                  <a:cubicBezTo>
                    <a:pt x="31607" y="7286"/>
                    <a:pt x="31567" y="7283"/>
                    <a:pt x="31571" y="7258"/>
                  </a:cubicBezTo>
                  <a:cubicBezTo>
                    <a:pt x="31573" y="7235"/>
                    <a:pt x="31604" y="7237"/>
                    <a:pt x="31607" y="7213"/>
                  </a:cubicBezTo>
                  <a:cubicBezTo>
                    <a:pt x="31609" y="7189"/>
                    <a:pt x="31608" y="7189"/>
                    <a:pt x="31610" y="7165"/>
                  </a:cubicBezTo>
                  <a:cubicBezTo>
                    <a:pt x="31613" y="7141"/>
                    <a:pt x="31583" y="7138"/>
                    <a:pt x="31587" y="7114"/>
                  </a:cubicBezTo>
                  <a:cubicBezTo>
                    <a:pt x="31589" y="7090"/>
                    <a:pt x="31593" y="7090"/>
                    <a:pt x="31594" y="7066"/>
                  </a:cubicBezTo>
                  <a:cubicBezTo>
                    <a:pt x="31597" y="7042"/>
                    <a:pt x="31609" y="7043"/>
                    <a:pt x="31610" y="7018"/>
                  </a:cubicBezTo>
                  <a:lnTo>
                    <a:pt x="31616" y="6970"/>
                  </a:lnTo>
                  <a:cubicBezTo>
                    <a:pt x="31619" y="6947"/>
                    <a:pt x="31613" y="6947"/>
                    <a:pt x="31616" y="6922"/>
                  </a:cubicBezTo>
                  <a:cubicBezTo>
                    <a:pt x="31619" y="6899"/>
                    <a:pt x="31632" y="6900"/>
                    <a:pt x="31635" y="6876"/>
                  </a:cubicBezTo>
                  <a:cubicBezTo>
                    <a:pt x="31637" y="6851"/>
                    <a:pt x="31612" y="6849"/>
                    <a:pt x="31614" y="6825"/>
                  </a:cubicBezTo>
                  <a:cubicBezTo>
                    <a:pt x="31618" y="6801"/>
                    <a:pt x="31631" y="6802"/>
                    <a:pt x="31634" y="6777"/>
                  </a:cubicBezTo>
                  <a:cubicBezTo>
                    <a:pt x="31636" y="6754"/>
                    <a:pt x="31648" y="6755"/>
                    <a:pt x="31651" y="6731"/>
                  </a:cubicBezTo>
                  <a:cubicBezTo>
                    <a:pt x="31653" y="6707"/>
                    <a:pt x="31657" y="6707"/>
                    <a:pt x="31658" y="6683"/>
                  </a:cubicBezTo>
                  <a:lnTo>
                    <a:pt x="31664" y="6635"/>
                  </a:lnTo>
                  <a:cubicBezTo>
                    <a:pt x="31667" y="6610"/>
                    <a:pt x="31641" y="6608"/>
                    <a:pt x="31642" y="6584"/>
                  </a:cubicBezTo>
                  <a:cubicBezTo>
                    <a:pt x="31646" y="6560"/>
                    <a:pt x="31668" y="6562"/>
                    <a:pt x="31671" y="6536"/>
                  </a:cubicBezTo>
                  <a:cubicBezTo>
                    <a:pt x="31673" y="6513"/>
                    <a:pt x="31656" y="6512"/>
                    <a:pt x="31658" y="6487"/>
                  </a:cubicBezTo>
                  <a:cubicBezTo>
                    <a:pt x="31662" y="6464"/>
                    <a:pt x="31655" y="6461"/>
                    <a:pt x="31656" y="6438"/>
                  </a:cubicBezTo>
                  <a:cubicBezTo>
                    <a:pt x="31658" y="6413"/>
                    <a:pt x="31666" y="6413"/>
                    <a:pt x="31668" y="6390"/>
                  </a:cubicBezTo>
                  <a:cubicBezTo>
                    <a:pt x="31671" y="6365"/>
                    <a:pt x="31693" y="6367"/>
                    <a:pt x="31694" y="6343"/>
                  </a:cubicBezTo>
                  <a:cubicBezTo>
                    <a:pt x="31696" y="6319"/>
                    <a:pt x="31667" y="6316"/>
                    <a:pt x="31669" y="6292"/>
                  </a:cubicBezTo>
                  <a:cubicBezTo>
                    <a:pt x="31672" y="6268"/>
                    <a:pt x="31674" y="6268"/>
                    <a:pt x="31678" y="6244"/>
                  </a:cubicBezTo>
                  <a:cubicBezTo>
                    <a:pt x="31680" y="6219"/>
                    <a:pt x="31695" y="6220"/>
                    <a:pt x="31698" y="6197"/>
                  </a:cubicBezTo>
                  <a:cubicBezTo>
                    <a:pt x="31700" y="6172"/>
                    <a:pt x="31711" y="6174"/>
                    <a:pt x="31712" y="6149"/>
                  </a:cubicBezTo>
                  <a:cubicBezTo>
                    <a:pt x="31715" y="6124"/>
                    <a:pt x="31714" y="6124"/>
                    <a:pt x="31715" y="6101"/>
                  </a:cubicBezTo>
                  <a:cubicBezTo>
                    <a:pt x="31717" y="6076"/>
                    <a:pt x="31714" y="6076"/>
                    <a:pt x="31716" y="6051"/>
                  </a:cubicBezTo>
                  <a:cubicBezTo>
                    <a:pt x="31719" y="6027"/>
                    <a:pt x="31685" y="6024"/>
                    <a:pt x="31688" y="5999"/>
                  </a:cubicBezTo>
                  <a:cubicBezTo>
                    <a:pt x="31690" y="5974"/>
                    <a:pt x="31719" y="5977"/>
                    <a:pt x="31720" y="5953"/>
                  </a:cubicBezTo>
                  <a:cubicBezTo>
                    <a:pt x="31723" y="5929"/>
                    <a:pt x="31727" y="5929"/>
                    <a:pt x="31730" y="5904"/>
                  </a:cubicBezTo>
                  <a:cubicBezTo>
                    <a:pt x="31732" y="5881"/>
                    <a:pt x="31715" y="5880"/>
                    <a:pt x="31717" y="5855"/>
                  </a:cubicBezTo>
                  <a:cubicBezTo>
                    <a:pt x="31720" y="5832"/>
                    <a:pt x="31715" y="5832"/>
                    <a:pt x="31717" y="5806"/>
                  </a:cubicBezTo>
                  <a:cubicBezTo>
                    <a:pt x="31720" y="5781"/>
                    <a:pt x="31741" y="5783"/>
                    <a:pt x="31742" y="5759"/>
                  </a:cubicBezTo>
                  <a:cubicBezTo>
                    <a:pt x="31744" y="5735"/>
                    <a:pt x="31716" y="5732"/>
                    <a:pt x="31719" y="5708"/>
                  </a:cubicBezTo>
                  <a:cubicBezTo>
                    <a:pt x="31722" y="5684"/>
                    <a:pt x="31737" y="5685"/>
                    <a:pt x="31739" y="5661"/>
                  </a:cubicBezTo>
                  <a:lnTo>
                    <a:pt x="31744" y="5613"/>
                  </a:lnTo>
                  <a:cubicBezTo>
                    <a:pt x="31747" y="5589"/>
                    <a:pt x="31757" y="5591"/>
                    <a:pt x="31759" y="5565"/>
                  </a:cubicBezTo>
                  <a:cubicBezTo>
                    <a:pt x="31762" y="5540"/>
                    <a:pt x="31741" y="5538"/>
                    <a:pt x="31742" y="5514"/>
                  </a:cubicBezTo>
                  <a:cubicBezTo>
                    <a:pt x="31744" y="5490"/>
                    <a:pt x="31771" y="5492"/>
                    <a:pt x="31774" y="5469"/>
                  </a:cubicBezTo>
                  <a:cubicBezTo>
                    <a:pt x="31776" y="5444"/>
                    <a:pt x="31744" y="5442"/>
                    <a:pt x="31747" y="5417"/>
                  </a:cubicBezTo>
                  <a:cubicBezTo>
                    <a:pt x="31749" y="5394"/>
                    <a:pt x="31765" y="5395"/>
                    <a:pt x="31769" y="5371"/>
                  </a:cubicBezTo>
                  <a:cubicBezTo>
                    <a:pt x="31771" y="5346"/>
                    <a:pt x="31769" y="5346"/>
                    <a:pt x="31771" y="5323"/>
                  </a:cubicBezTo>
                  <a:cubicBezTo>
                    <a:pt x="31774" y="5298"/>
                    <a:pt x="31771" y="5298"/>
                    <a:pt x="31774" y="5275"/>
                  </a:cubicBezTo>
                  <a:cubicBezTo>
                    <a:pt x="31776" y="5250"/>
                    <a:pt x="31765" y="5249"/>
                    <a:pt x="31769" y="5224"/>
                  </a:cubicBezTo>
                  <a:cubicBezTo>
                    <a:pt x="31771" y="5201"/>
                    <a:pt x="31795" y="5203"/>
                    <a:pt x="31797" y="5178"/>
                  </a:cubicBezTo>
                  <a:cubicBezTo>
                    <a:pt x="31800" y="5154"/>
                    <a:pt x="31797" y="5154"/>
                    <a:pt x="31800" y="5130"/>
                  </a:cubicBezTo>
                  <a:cubicBezTo>
                    <a:pt x="31802" y="5105"/>
                    <a:pt x="31805" y="5105"/>
                    <a:pt x="31806" y="5082"/>
                  </a:cubicBezTo>
                  <a:cubicBezTo>
                    <a:pt x="31808" y="5057"/>
                    <a:pt x="31775" y="5055"/>
                    <a:pt x="31778" y="5030"/>
                  </a:cubicBezTo>
                  <a:cubicBezTo>
                    <a:pt x="31780" y="5007"/>
                    <a:pt x="31784" y="5007"/>
                    <a:pt x="31786" y="4982"/>
                  </a:cubicBezTo>
                  <a:cubicBezTo>
                    <a:pt x="31789" y="4959"/>
                    <a:pt x="31792" y="4959"/>
                    <a:pt x="31794" y="4934"/>
                  </a:cubicBezTo>
                  <a:cubicBezTo>
                    <a:pt x="31797" y="4910"/>
                    <a:pt x="31794" y="4910"/>
                    <a:pt x="31797" y="4886"/>
                  </a:cubicBezTo>
                  <a:cubicBezTo>
                    <a:pt x="31800" y="4862"/>
                    <a:pt x="31797" y="4862"/>
                    <a:pt x="31800" y="4838"/>
                  </a:cubicBezTo>
                  <a:cubicBezTo>
                    <a:pt x="31802" y="4814"/>
                    <a:pt x="31832" y="4816"/>
                    <a:pt x="31833" y="4793"/>
                  </a:cubicBezTo>
                  <a:cubicBezTo>
                    <a:pt x="31835" y="4768"/>
                    <a:pt x="31812" y="4766"/>
                    <a:pt x="31814" y="4741"/>
                  </a:cubicBezTo>
                  <a:cubicBezTo>
                    <a:pt x="31817" y="4718"/>
                    <a:pt x="31845" y="4720"/>
                    <a:pt x="31848" y="4696"/>
                  </a:cubicBezTo>
                  <a:cubicBezTo>
                    <a:pt x="31850" y="4672"/>
                    <a:pt x="31819" y="4669"/>
                    <a:pt x="31821" y="4645"/>
                  </a:cubicBezTo>
                  <a:cubicBezTo>
                    <a:pt x="31823" y="4621"/>
                    <a:pt x="31843" y="4622"/>
                    <a:pt x="31844" y="4598"/>
                  </a:cubicBezTo>
                  <a:cubicBezTo>
                    <a:pt x="31846" y="4574"/>
                    <a:pt x="31838" y="4573"/>
                    <a:pt x="31840" y="4548"/>
                  </a:cubicBezTo>
                  <a:cubicBezTo>
                    <a:pt x="31844" y="4525"/>
                    <a:pt x="31857" y="4526"/>
                    <a:pt x="31860" y="4501"/>
                  </a:cubicBezTo>
                  <a:cubicBezTo>
                    <a:pt x="31862" y="4478"/>
                    <a:pt x="31866" y="4478"/>
                    <a:pt x="31869" y="4453"/>
                  </a:cubicBezTo>
                  <a:cubicBezTo>
                    <a:pt x="31872" y="4430"/>
                    <a:pt x="31849" y="4426"/>
                    <a:pt x="31851" y="4403"/>
                  </a:cubicBezTo>
                  <a:cubicBezTo>
                    <a:pt x="31854" y="4378"/>
                    <a:pt x="31861" y="4378"/>
                    <a:pt x="31864" y="4355"/>
                  </a:cubicBezTo>
                  <a:cubicBezTo>
                    <a:pt x="31866" y="4330"/>
                    <a:pt x="31876" y="4332"/>
                    <a:pt x="31878" y="4306"/>
                  </a:cubicBezTo>
                  <a:cubicBezTo>
                    <a:pt x="31881" y="4282"/>
                    <a:pt x="31849" y="4280"/>
                    <a:pt x="31850" y="4255"/>
                  </a:cubicBezTo>
                  <a:cubicBezTo>
                    <a:pt x="31851" y="4231"/>
                    <a:pt x="31849" y="4231"/>
                    <a:pt x="31851" y="4207"/>
                  </a:cubicBezTo>
                  <a:cubicBezTo>
                    <a:pt x="31854" y="4183"/>
                    <a:pt x="31866" y="4184"/>
                    <a:pt x="31869" y="4161"/>
                  </a:cubicBezTo>
                  <a:cubicBezTo>
                    <a:pt x="31872" y="4136"/>
                    <a:pt x="31887" y="4137"/>
                    <a:pt x="31889" y="4114"/>
                  </a:cubicBezTo>
                  <a:cubicBezTo>
                    <a:pt x="31892" y="4089"/>
                    <a:pt x="31882" y="4088"/>
                    <a:pt x="31883" y="4064"/>
                  </a:cubicBezTo>
                  <a:cubicBezTo>
                    <a:pt x="31887" y="4040"/>
                    <a:pt x="31892" y="4040"/>
                    <a:pt x="31893" y="4016"/>
                  </a:cubicBezTo>
                  <a:cubicBezTo>
                    <a:pt x="31896" y="3991"/>
                    <a:pt x="31880" y="3990"/>
                    <a:pt x="31882" y="3966"/>
                  </a:cubicBezTo>
                  <a:cubicBezTo>
                    <a:pt x="31885" y="3942"/>
                    <a:pt x="31915" y="3944"/>
                    <a:pt x="31918" y="3921"/>
                  </a:cubicBezTo>
                  <a:cubicBezTo>
                    <a:pt x="31920" y="3896"/>
                    <a:pt x="31905" y="3895"/>
                    <a:pt x="31907" y="3871"/>
                  </a:cubicBezTo>
                  <a:cubicBezTo>
                    <a:pt x="31909" y="3847"/>
                    <a:pt x="31913" y="3847"/>
                    <a:pt x="31914" y="3823"/>
                  </a:cubicBezTo>
                  <a:cubicBezTo>
                    <a:pt x="31918" y="3799"/>
                    <a:pt x="31912" y="3799"/>
                    <a:pt x="31914" y="3773"/>
                  </a:cubicBezTo>
                  <a:cubicBezTo>
                    <a:pt x="31918" y="3749"/>
                    <a:pt x="31902" y="3748"/>
                    <a:pt x="31903" y="3724"/>
                  </a:cubicBezTo>
                  <a:cubicBezTo>
                    <a:pt x="31905" y="3700"/>
                    <a:pt x="31902" y="3700"/>
                    <a:pt x="31903" y="3674"/>
                  </a:cubicBezTo>
                  <a:cubicBezTo>
                    <a:pt x="31905" y="3650"/>
                    <a:pt x="31939" y="3653"/>
                    <a:pt x="31940" y="3628"/>
                  </a:cubicBezTo>
                  <a:cubicBezTo>
                    <a:pt x="31942" y="3605"/>
                    <a:pt x="31913" y="3602"/>
                    <a:pt x="31914" y="3578"/>
                  </a:cubicBezTo>
                  <a:cubicBezTo>
                    <a:pt x="31918" y="3553"/>
                    <a:pt x="31923" y="3553"/>
                    <a:pt x="31925" y="3530"/>
                  </a:cubicBezTo>
                  <a:cubicBezTo>
                    <a:pt x="31928" y="3505"/>
                    <a:pt x="31949" y="3507"/>
                    <a:pt x="31951" y="3483"/>
                  </a:cubicBezTo>
                  <a:cubicBezTo>
                    <a:pt x="31954" y="3459"/>
                    <a:pt x="31929" y="3456"/>
                    <a:pt x="31933" y="3432"/>
                  </a:cubicBezTo>
                  <a:cubicBezTo>
                    <a:pt x="31935" y="3408"/>
                    <a:pt x="31946" y="3409"/>
                    <a:pt x="31950" y="3385"/>
                  </a:cubicBezTo>
                  <a:cubicBezTo>
                    <a:pt x="31952" y="3361"/>
                    <a:pt x="31929" y="3358"/>
                    <a:pt x="31930" y="3334"/>
                  </a:cubicBezTo>
                  <a:cubicBezTo>
                    <a:pt x="31934" y="3310"/>
                    <a:pt x="31935" y="3310"/>
                    <a:pt x="31938" y="3286"/>
                  </a:cubicBezTo>
                  <a:cubicBezTo>
                    <a:pt x="31940" y="3262"/>
                    <a:pt x="31941" y="3262"/>
                    <a:pt x="31944" y="3237"/>
                  </a:cubicBezTo>
                  <a:cubicBezTo>
                    <a:pt x="31946" y="3214"/>
                    <a:pt x="31971" y="3215"/>
                    <a:pt x="31973" y="3191"/>
                  </a:cubicBezTo>
                  <a:cubicBezTo>
                    <a:pt x="31976" y="3167"/>
                    <a:pt x="31972" y="3167"/>
                    <a:pt x="31975" y="3141"/>
                  </a:cubicBezTo>
                  <a:cubicBezTo>
                    <a:pt x="31978" y="3117"/>
                    <a:pt x="31959" y="3116"/>
                    <a:pt x="31961" y="3091"/>
                  </a:cubicBezTo>
                  <a:cubicBezTo>
                    <a:pt x="31965" y="3066"/>
                    <a:pt x="31966" y="3066"/>
                    <a:pt x="31967" y="3042"/>
                  </a:cubicBezTo>
                  <a:cubicBezTo>
                    <a:pt x="31970" y="3018"/>
                    <a:pt x="31959" y="3017"/>
                    <a:pt x="31960" y="2993"/>
                  </a:cubicBezTo>
                  <a:cubicBezTo>
                    <a:pt x="31963" y="2969"/>
                    <a:pt x="31975" y="2970"/>
                    <a:pt x="31976" y="2946"/>
                  </a:cubicBezTo>
                  <a:cubicBezTo>
                    <a:pt x="31979" y="2921"/>
                    <a:pt x="31970" y="2920"/>
                    <a:pt x="31972" y="2897"/>
                  </a:cubicBezTo>
                  <a:cubicBezTo>
                    <a:pt x="31975" y="2872"/>
                    <a:pt x="31972" y="2872"/>
                    <a:pt x="31975" y="2849"/>
                  </a:cubicBezTo>
                  <a:cubicBezTo>
                    <a:pt x="31978" y="2824"/>
                    <a:pt x="31979" y="2824"/>
                    <a:pt x="31982" y="2800"/>
                  </a:cubicBezTo>
                  <a:cubicBezTo>
                    <a:pt x="31984" y="2776"/>
                    <a:pt x="32004" y="2777"/>
                    <a:pt x="32008" y="2753"/>
                  </a:cubicBezTo>
                  <a:cubicBezTo>
                    <a:pt x="32010" y="2729"/>
                    <a:pt x="32005" y="2729"/>
                    <a:pt x="32009" y="2705"/>
                  </a:cubicBezTo>
                  <a:cubicBezTo>
                    <a:pt x="32011" y="2680"/>
                    <a:pt x="32020" y="2683"/>
                    <a:pt x="32024" y="2657"/>
                  </a:cubicBezTo>
                  <a:lnTo>
                    <a:pt x="32029" y="2609"/>
                  </a:lnTo>
                  <a:cubicBezTo>
                    <a:pt x="32031" y="2584"/>
                    <a:pt x="32036" y="2584"/>
                    <a:pt x="32040" y="2560"/>
                  </a:cubicBezTo>
                  <a:cubicBezTo>
                    <a:pt x="32042" y="2536"/>
                    <a:pt x="32030" y="2535"/>
                    <a:pt x="32032" y="2511"/>
                  </a:cubicBezTo>
                  <a:cubicBezTo>
                    <a:pt x="32035" y="2487"/>
                    <a:pt x="32035" y="2487"/>
                    <a:pt x="32036" y="2463"/>
                  </a:cubicBezTo>
                  <a:cubicBezTo>
                    <a:pt x="32040" y="2438"/>
                    <a:pt x="32025" y="2437"/>
                    <a:pt x="32026" y="2413"/>
                  </a:cubicBezTo>
                  <a:cubicBezTo>
                    <a:pt x="32029" y="2389"/>
                    <a:pt x="32036" y="2389"/>
                    <a:pt x="32038" y="2364"/>
                  </a:cubicBezTo>
                  <a:cubicBezTo>
                    <a:pt x="32041" y="2341"/>
                    <a:pt x="32021" y="2340"/>
                    <a:pt x="32025" y="2314"/>
                  </a:cubicBezTo>
                  <a:cubicBezTo>
                    <a:pt x="32027" y="2289"/>
                    <a:pt x="32047" y="2292"/>
                    <a:pt x="32049" y="2267"/>
                  </a:cubicBezTo>
                  <a:cubicBezTo>
                    <a:pt x="32053" y="2243"/>
                    <a:pt x="32039" y="2241"/>
                    <a:pt x="32042" y="2218"/>
                  </a:cubicBezTo>
                  <a:cubicBezTo>
                    <a:pt x="32044" y="2193"/>
                    <a:pt x="32069" y="2195"/>
                    <a:pt x="32071" y="2171"/>
                  </a:cubicBezTo>
                  <a:cubicBezTo>
                    <a:pt x="32074" y="2147"/>
                    <a:pt x="32075" y="2147"/>
                    <a:pt x="32078" y="2122"/>
                  </a:cubicBezTo>
                  <a:cubicBezTo>
                    <a:pt x="32080" y="2099"/>
                    <a:pt x="32049" y="2096"/>
                    <a:pt x="32051" y="2072"/>
                  </a:cubicBezTo>
                  <a:cubicBezTo>
                    <a:pt x="32054" y="2047"/>
                    <a:pt x="32062" y="2047"/>
                    <a:pt x="32064" y="2024"/>
                  </a:cubicBezTo>
                  <a:cubicBezTo>
                    <a:pt x="32068" y="1999"/>
                    <a:pt x="32079" y="2000"/>
                    <a:pt x="32081" y="1977"/>
                  </a:cubicBezTo>
                  <a:cubicBezTo>
                    <a:pt x="32085" y="1952"/>
                    <a:pt x="32079" y="1952"/>
                    <a:pt x="32081" y="1927"/>
                  </a:cubicBezTo>
                  <a:cubicBezTo>
                    <a:pt x="32085" y="1903"/>
                    <a:pt x="32078" y="1902"/>
                    <a:pt x="32080" y="1877"/>
                  </a:cubicBezTo>
                  <a:cubicBezTo>
                    <a:pt x="32084" y="1853"/>
                    <a:pt x="32094" y="1855"/>
                    <a:pt x="32096" y="1829"/>
                  </a:cubicBezTo>
                  <a:cubicBezTo>
                    <a:pt x="32100" y="1805"/>
                    <a:pt x="32078" y="1802"/>
                    <a:pt x="32079" y="1779"/>
                  </a:cubicBezTo>
                  <a:cubicBezTo>
                    <a:pt x="32081" y="1754"/>
                    <a:pt x="32102" y="1756"/>
                    <a:pt x="32105" y="1731"/>
                  </a:cubicBezTo>
                  <a:cubicBezTo>
                    <a:pt x="32107" y="1708"/>
                    <a:pt x="32103" y="1708"/>
                    <a:pt x="32106" y="1682"/>
                  </a:cubicBezTo>
                  <a:cubicBezTo>
                    <a:pt x="32108" y="1657"/>
                    <a:pt x="32110" y="1657"/>
                    <a:pt x="32111" y="1634"/>
                  </a:cubicBezTo>
                  <a:cubicBezTo>
                    <a:pt x="32114" y="1609"/>
                    <a:pt x="32121" y="1609"/>
                    <a:pt x="32122" y="1586"/>
                  </a:cubicBezTo>
                  <a:cubicBezTo>
                    <a:pt x="32124" y="1561"/>
                    <a:pt x="32130" y="1561"/>
                    <a:pt x="32133" y="1538"/>
                  </a:cubicBezTo>
                  <a:cubicBezTo>
                    <a:pt x="32135" y="1513"/>
                    <a:pt x="32128" y="1512"/>
                    <a:pt x="32130" y="1488"/>
                  </a:cubicBezTo>
                  <a:cubicBezTo>
                    <a:pt x="32133" y="1464"/>
                    <a:pt x="32103" y="1461"/>
                    <a:pt x="32106" y="1437"/>
                  </a:cubicBezTo>
                  <a:cubicBezTo>
                    <a:pt x="32108" y="1413"/>
                    <a:pt x="32140" y="1415"/>
                    <a:pt x="32144" y="1392"/>
                  </a:cubicBezTo>
                  <a:lnTo>
                    <a:pt x="32149" y="1344"/>
                  </a:lnTo>
                  <a:cubicBezTo>
                    <a:pt x="32151" y="1319"/>
                    <a:pt x="32140" y="1318"/>
                    <a:pt x="32144" y="1293"/>
                  </a:cubicBezTo>
                  <a:cubicBezTo>
                    <a:pt x="32146" y="1270"/>
                    <a:pt x="32140" y="1269"/>
                    <a:pt x="32144" y="1244"/>
                  </a:cubicBezTo>
                  <a:cubicBezTo>
                    <a:pt x="32146" y="1220"/>
                    <a:pt x="32156" y="1222"/>
                    <a:pt x="32160" y="1196"/>
                  </a:cubicBezTo>
                  <a:cubicBezTo>
                    <a:pt x="32162" y="1172"/>
                    <a:pt x="32166" y="1172"/>
                    <a:pt x="32169" y="1148"/>
                  </a:cubicBezTo>
                  <a:cubicBezTo>
                    <a:pt x="32171" y="1124"/>
                    <a:pt x="32170" y="1124"/>
                    <a:pt x="32172" y="1098"/>
                  </a:cubicBezTo>
                  <a:cubicBezTo>
                    <a:pt x="32176" y="1074"/>
                    <a:pt x="32155" y="1072"/>
                    <a:pt x="32159" y="1047"/>
                  </a:cubicBezTo>
                  <a:cubicBezTo>
                    <a:pt x="32161" y="1023"/>
                    <a:pt x="32146" y="1022"/>
                    <a:pt x="32149" y="998"/>
                  </a:cubicBezTo>
                  <a:cubicBezTo>
                    <a:pt x="32151" y="974"/>
                    <a:pt x="32171" y="975"/>
                    <a:pt x="32175" y="951"/>
                  </a:cubicBezTo>
                  <a:cubicBezTo>
                    <a:pt x="32177" y="927"/>
                    <a:pt x="32161" y="926"/>
                    <a:pt x="32164" y="900"/>
                  </a:cubicBezTo>
                  <a:cubicBezTo>
                    <a:pt x="32166" y="876"/>
                    <a:pt x="32156" y="874"/>
                    <a:pt x="32159" y="851"/>
                  </a:cubicBezTo>
                  <a:cubicBezTo>
                    <a:pt x="32161" y="826"/>
                    <a:pt x="32172" y="827"/>
                    <a:pt x="32176" y="803"/>
                  </a:cubicBezTo>
                  <a:cubicBezTo>
                    <a:pt x="32178" y="778"/>
                    <a:pt x="32192" y="779"/>
                    <a:pt x="32194" y="755"/>
                  </a:cubicBezTo>
                  <a:cubicBezTo>
                    <a:pt x="32197" y="730"/>
                    <a:pt x="32189" y="729"/>
                    <a:pt x="32192" y="704"/>
                  </a:cubicBezTo>
                  <a:cubicBezTo>
                    <a:pt x="32194" y="681"/>
                    <a:pt x="32191" y="681"/>
                    <a:pt x="32193" y="655"/>
                  </a:cubicBezTo>
                  <a:cubicBezTo>
                    <a:pt x="32196" y="631"/>
                    <a:pt x="32189" y="629"/>
                    <a:pt x="32191" y="606"/>
                  </a:cubicBezTo>
                  <a:cubicBezTo>
                    <a:pt x="32193" y="581"/>
                    <a:pt x="32217" y="583"/>
                    <a:pt x="32220" y="558"/>
                  </a:cubicBezTo>
                  <a:cubicBezTo>
                    <a:pt x="32223" y="535"/>
                    <a:pt x="32210" y="533"/>
                    <a:pt x="32213" y="509"/>
                  </a:cubicBezTo>
                  <a:cubicBezTo>
                    <a:pt x="32215" y="485"/>
                    <a:pt x="32215" y="485"/>
                    <a:pt x="32219" y="460"/>
                  </a:cubicBezTo>
                  <a:cubicBezTo>
                    <a:pt x="32221" y="434"/>
                    <a:pt x="32234" y="435"/>
                    <a:pt x="32236" y="412"/>
                  </a:cubicBezTo>
                  <a:cubicBezTo>
                    <a:pt x="32237" y="396"/>
                    <a:pt x="32237" y="376"/>
                    <a:pt x="32236" y="360"/>
                  </a:cubicBezTo>
                  <a:cubicBezTo>
                    <a:pt x="32236" y="344"/>
                    <a:pt x="32201" y="331"/>
                    <a:pt x="32198" y="316"/>
                  </a:cubicBezTo>
                  <a:cubicBezTo>
                    <a:pt x="32196" y="300"/>
                    <a:pt x="32197" y="285"/>
                    <a:pt x="32193" y="269"/>
                  </a:cubicBezTo>
                  <a:cubicBezTo>
                    <a:pt x="32187" y="253"/>
                    <a:pt x="32176" y="244"/>
                    <a:pt x="32169" y="230"/>
                  </a:cubicBezTo>
                  <a:cubicBezTo>
                    <a:pt x="32162" y="215"/>
                    <a:pt x="32176" y="190"/>
                    <a:pt x="32166" y="177"/>
                  </a:cubicBezTo>
                  <a:cubicBezTo>
                    <a:pt x="32159" y="163"/>
                    <a:pt x="32159" y="141"/>
                    <a:pt x="32149" y="129"/>
                  </a:cubicBezTo>
                  <a:cubicBezTo>
                    <a:pt x="32138" y="117"/>
                    <a:pt x="32124" y="103"/>
                    <a:pt x="32113" y="93"/>
                  </a:cubicBezTo>
                  <a:cubicBezTo>
                    <a:pt x="32101" y="82"/>
                    <a:pt x="32078" y="83"/>
                    <a:pt x="32064" y="74"/>
                  </a:cubicBezTo>
                  <a:cubicBezTo>
                    <a:pt x="32051" y="65"/>
                    <a:pt x="32038" y="55"/>
                    <a:pt x="32023" y="49"/>
                  </a:cubicBezTo>
                  <a:cubicBezTo>
                    <a:pt x="32009" y="40"/>
                    <a:pt x="31999" y="21"/>
                    <a:pt x="31984" y="15"/>
                  </a:cubicBezTo>
                  <a:cubicBezTo>
                    <a:pt x="31983" y="15"/>
                    <a:pt x="31981" y="15"/>
                    <a:pt x="31980" y="15"/>
                  </a:cubicBezTo>
                  <a:cubicBezTo>
                    <a:pt x="31966" y="15"/>
                    <a:pt x="31946" y="33"/>
                    <a:pt x="31932" y="33"/>
                  </a:cubicBezTo>
                  <a:cubicBezTo>
                    <a:pt x="31931" y="33"/>
                    <a:pt x="31929" y="33"/>
                    <a:pt x="31928" y="33"/>
                  </a:cubicBezTo>
                  <a:cubicBezTo>
                    <a:pt x="31912" y="28"/>
                    <a:pt x="31902" y="2"/>
                    <a:pt x="31885" y="0"/>
                  </a:cubicBezTo>
                  <a:cubicBezTo>
                    <a:pt x="31884" y="0"/>
                    <a:pt x="31883" y="0"/>
                    <a:pt x="318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4"/>
            <p:cNvSpPr/>
            <p:nvPr/>
          </p:nvSpPr>
          <p:spPr>
            <a:xfrm>
              <a:off x="2713575" y="413400"/>
              <a:ext cx="348825" cy="602400"/>
            </a:xfrm>
            <a:custGeom>
              <a:avLst/>
              <a:gdLst/>
              <a:ahLst/>
              <a:cxnLst/>
              <a:rect l="l" t="t" r="r" b="b"/>
              <a:pathLst>
                <a:path w="13953" h="24096" extrusionOk="0">
                  <a:moveTo>
                    <a:pt x="8259" y="9696"/>
                  </a:moveTo>
                  <a:lnTo>
                    <a:pt x="8329" y="9736"/>
                  </a:lnTo>
                  <a:lnTo>
                    <a:pt x="8256" y="9702"/>
                  </a:lnTo>
                  <a:cubicBezTo>
                    <a:pt x="8257" y="9699"/>
                    <a:pt x="8257" y="9698"/>
                    <a:pt x="8259" y="9696"/>
                  </a:cubicBezTo>
                  <a:close/>
                  <a:moveTo>
                    <a:pt x="13861" y="0"/>
                  </a:moveTo>
                  <a:cubicBezTo>
                    <a:pt x="13834" y="0"/>
                    <a:pt x="13807" y="15"/>
                    <a:pt x="13792" y="41"/>
                  </a:cubicBezTo>
                  <a:cubicBezTo>
                    <a:pt x="13778" y="64"/>
                    <a:pt x="13777" y="85"/>
                    <a:pt x="13778" y="102"/>
                  </a:cubicBezTo>
                  <a:cubicBezTo>
                    <a:pt x="13770" y="109"/>
                    <a:pt x="13762" y="118"/>
                    <a:pt x="13755" y="130"/>
                  </a:cubicBezTo>
                  <a:cubicBezTo>
                    <a:pt x="13745" y="149"/>
                    <a:pt x="13740" y="166"/>
                    <a:pt x="13739" y="178"/>
                  </a:cubicBezTo>
                  <a:cubicBezTo>
                    <a:pt x="13728" y="186"/>
                    <a:pt x="13718" y="198"/>
                    <a:pt x="13707" y="215"/>
                  </a:cubicBezTo>
                  <a:cubicBezTo>
                    <a:pt x="13697" y="223"/>
                    <a:pt x="13687" y="232"/>
                    <a:pt x="13676" y="252"/>
                  </a:cubicBezTo>
                  <a:cubicBezTo>
                    <a:pt x="13666" y="268"/>
                    <a:pt x="13663" y="279"/>
                    <a:pt x="13660" y="289"/>
                  </a:cubicBezTo>
                  <a:cubicBezTo>
                    <a:pt x="13659" y="290"/>
                    <a:pt x="13659" y="290"/>
                    <a:pt x="13659" y="291"/>
                  </a:cubicBezTo>
                  <a:cubicBezTo>
                    <a:pt x="13649" y="298"/>
                    <a:pt x="13634" y="310"/>
                    <a:pt x="13621" y="333"/>
                  </a:cubicBezTo>
                  <a:cubicBezTo>
                    <a:pt x="13607" y="355"/>
                    <a:pt x="13605" y="377"/>
                    <a:pt x="13607" y="396"/>
                  </a:cubicBezTo>
                  <a:cubicBezTo>
                    <a:pt x="13601" y="402"/>
                    <a:pt x="13593" y="412"/>
                    <a:pt x="13586" y="424"/>
                  </a:cubicBezTo>
                  <a:cubicBezTo>
                    <a:pt x="13578" y="439"/>
                    <a:pt x="13574" y="445"/>
                    <a:pt x="13572" y="454"/>
                  </a:cubicBezTo>
                  <a:cubicBezTo>
                    <a:pt x="13570" y="457"/>
                    <a:pt x="13569" y="460"/>
                    <a:pt x="13565" y="467"/>
                  </a:cubicBezTo>
                  <a:cubicBezTo>
                    <a:pt x="13558" y="478"/>
                    <a:pt x="13554" y="491"/>
                    <a:pt x="13552" y="499"/>
                  </a:cubicBezTo>
                  <a:cubicBezTo>
                    <a:pt x="13537" y="507"/>
                    <a:pt x="13518" y="519"/>
                    <a:pt x="13505" y="543"/>
                  </a:cubicBezTo>
                  <a:cubicBezTo>
                    <a:pt x="13495" y="558"/>
                    <a:pt x="13492" y="567"/>
                    <a:pt x="13489" y="575"/>
                  </a:cubicBezTo>
                  <a:cubicBezTo>
                    <a:pt x="13489" y="577"/>
                    <a:pt x="13487" y="579"/>
                    <a:pt x="13486" y="582"/>
                  </a:cubicBezTo>
                  <a:cubicBezTo>
                    <a:pt x="13476" y="590"/>
                    <a:pt x="13463" y="602"/>
                    <a:pt x="13451" y="622"/>
                  </a:cubicBezTo>
                  <a:cubicBezTo>
                    <a:pt x="13436" y="648"/>
                    <a:pt x="13435" y="670"/>
                    <a:pt x="13435" y="685"/>
                  </a:cubicBezTo>
                  <a:cubicBezTo>
                    <a:pt x="13433" y="693"/>
                    <a:pt x="13430" y="700"/>
                    <a:pt x="13429" y="706"/>
                  </a:cubicBezTo>
                  <a:cubicBezTo>
                    <a:pt x="13412" y="713"/>
                    <a:pt x="13395" y="727"/>
                    <a:pt x="13381" y="749"/>
                  </a:cubicBezTo>
                  <a:cubicBezTo>
                    <a:pt x="13371" y="768"/>
                    <a:pt x="13366" y="784"/>
                    <a:pt x="13364" y="799"/>
                  </a:cubicBezTo>
                  <a:cubicBezTo>
                    <a:pt x="13356" y="814"/>
                    <a:pt x="13352" y="829"/>
                    <a:pt x="13350" y="841"/>
                  </a:cubicBezTo>
                  <a:cubicBezTo>
                    <a:pt x="13340" y="850"/>
                    <a:pt x="13328" y="862"/>
                    <a:pt x="13317" y="879"/>
                  </a:cubicBezTo>
                  <a:cubicBezTo>
                    <a:pt x="13302" y="906"/>
                    <a:pt x="13301" y="930"/>
                    <a:pt x="13304" y="947"/>
                  </a:cubicBezTo>
                  <a:cubicBezTo>
                    <a:pt x="13301" y="950"/>
                    <a:pt x="13299" y="954"/>
                    <a:pt x="13296" y="958"/>
                  </a:cubicBezTo>
                  <a:cubicBezTo>
                    <a:pt x="13281" y="965"/>
                    <a:pt x="13259" y="979"/>
                    <a:pt x="13245" y="1005"/>
                  </a:cubicBezTo>
                  <a:cubicBezTo>
                    <a:pt x="13242" y="1009"/>
                    <a:pt x="13241" y="1011"/>
                    <a:pt x="13240" y="1012"/>
                  </a:cubicBezTo>
                  <a:cubicBezTo>
                    <a:pt x="13233" y="1018"/>
                    <a:pt x="13226" y="1028"/>
                    <a:pt x="13216" y="1044"/>
                  </a:cubicBezTo>
                  <a:cubicBezTo>
                    <a:pt x="13206" y="1062"/>
                    <a:pt x="13203" y="1077"/>
                    <a:pt x="13199" y="1092"/>
                  </a:cubicBezTo>
                  <a:cubicBezTo>
                    <a:pt x="13188" y="1114"/>
                    <a:pt x="13184" y="1132"/>
                    <a:pt x="13184" y="1147"/>
                  </a:cubicBezTo>
                  <a:cubicBezTo>
                    <a:pt x="13181" y="1151"/>
                    <a:pt x="13177" y="1156"/>
                    <a:pt x="13171" y="1163"/>
                  </a:cubicBezTo>
                  <a:cubicBezTo>
                    <a:pt x="13156" y="1169"/>
                    <a:pt x="13136" y="1183"/>
                    <a:pt x="13120" y="1210"/>
                  </a:cubicBezTo>
                  <a:cubicBezTo>
                    <a:pt x="13107" y="1231"/>
                    <a:pt x="13106" y="1253"/>
                    <a:pt x="13107" y="1270"/>
                  </a:cubicBezTo>
                  <a:cubicBezTo>
                    <a:pt x="13099" y="1276"/>
                    <a:pt x="13090" y="1287"/>
                    <a:pt x="13083" y="1300"/>
                  </a:cubicBezTo>
                  <a:cubicBezTo>
                    <a:pt x="13072" y="1319"/>
                    <a:pt x="13069" y="1335"/>
                    <a:pt x="13066" y="1349"/>
                  </a:cubicBezTo>
                  <a:cubicBezTo>
                    <a:pt x="13058" y="1359"/>
                    <a:pt x="13047" y="1367"/>
                    <a:pt x="13038" y="1386"/>
                  </a:cubicBezTo>
                  <a:cubicBezTo>
                    <a:pt x="13027" y="1405"/>
                    <a:pt x="13023" y="1419"/>
                    <a:pt x="13020" y="1431"/>
                  </a:cubicBezTo>
                  <a:cubicBezTo>
                    <a:pt x="13015" y="1439"/>
                    <a:pt x="13012" y="1444"/>
                    <a:pt x="13010" y="1448"/>
                  </a:cubicBezTo>
                  <a:cubicBezTo>
                    <a:pt x="13005" y="1455"/>
                    <a:pt x="13001" y="1461"/>
                    <a:pt x="12995" y="1472"/>
                  </a:cubicBezTo>
                  <a:cubicBezTo>
                    <a:pt x="12986" y="1485"/>
                    <a:pt x="12983" y="1496"/>
                    <a:pt x="12980" y="1507"/>
                  </a:cubicBezTo>
                  <a:cubicBezTo>
                    <a:pt x="12965" y="1514"/>
                    <a:pt x="12949" y="1527"/>
                    <a:pt x="12936" y="1549"/>
                  </a:cubicBezTo>
                  <a:cubicBezTo>
                    <a:pt x="12921" y="1575"/>
                    <a:pt x="12920" y="1598"/>
                    <a:pt x="12921" y="1616"/>
                  </a:cubicBezTo>
                  <a:cubicBezTo>
                    <a:pt x="12915" y="1622"/>
                    <a:pt x="12910" y="1629"/>
                    <a:pt x="12903" y="1643"/>
                  </a:cubicBezTo>
                  <a:cubicBezTo>
                    <a:pt x="12893" y="1660"/>
                    <a:pt x="12889" y="1669"/>
                    <a:pt x="12887" y="1678"/>
                  </a:cubicBezTo>
                  <a:cubicBezTo>
                    <a:pt x="12884" y="1680"/>
                    <a:pt x="12884" y="1682"/>
                    <a:pt x="12882" y="1687"/>
                  </a:cubicBezTo>
                  <a:cubicBezTo>
                    <a:pt x="12878" y="1693"/>
                    <a:pt x="12877" y="1696"/>
                    <a:pt x="12874" y="1698"/>
                  </a:cubicBezTo>
                  <a:cubicBezTo>
                    <a:pt x="12872" y="1703"/>
                    <a:pt x="12867" y="1707"/>
                    <a:pt x="12863" y="1713"/>
                  </a:cubicBezTo>
                  <a:cubicBezTo>
                    <a:pt x="12849" y="1720"/>
                    <a:pt x="12829" y="1732"/>
                    <a:pt x="12814" y="1758"/>
                  </a:cubicBezTo>
                  <a:lnTo>
                    <a:pt x="12803" y="1774"/>
                  </a:lnTo>
                  <a:cubicBezTo>
                    <a:pt x="12799" y="1780"/>
                    <a:pt x="12795" y="1787"/>
                    <a:pt x="12788" y="1799"/>
                  </a:cubicBezTo>
                  <a:cubicBezTo>
                    <a:pt x="12783" y="1809"/>
                    <a:pt x="12780" y="1814"/>
                    <a:pt x="12777" y="1817"/>
                  </a:cubicBezTo>
                  <a:cubicBezTo>
                    <a:pt x="12774" y="1823"/>
                    <a:pt x="12771" y="1828"/>
                    <a:pt x="12764" y="1841"/>
                  </a:cubicBezTo>
                  <a:cubicBezTo>
                    <a:pt x="12749" y="1868"/>
                    <a:pt x="12748" y="1891"/>
                    <a:pt x="12749" y="1907"/>
                  </a:cubicBezTo>
                  <a:cubicBezTo>
                    <a:pt x="12747" y="1911"/>
                    <a:pt x="12745" y="1914"/>
                    <a:pt x="12744" y="1917"/>
                  </a:cubicBezTo>
                  <a:cubicBezTo>
                    <a:pt x="12742" y="1922"/>
                    <a:pt x="12739" y="1926"/>
                    <a:pt x="12733" y="1935"/>
                  </a:cubicBezTo>
                  <a:cubicBezTo>
                    <a:pt x="12731" y="1939"/>
                    <a:pt x="12729" y="1943"/>
                    <a:pt x="12728" y="1944"/>
                  </a:cubicBezTo>
                  <a:cubicBezTo>
                    <a:pt x="12722" y="1951"/>
                    <a:pt x="12715" y="1960"/>
                    <a:pt x="12706" y="1976"/>
                  </a:cubicBezTo>
                  <a:cubicBezTo>
                    <a:pt x="12699" y="1989"/>
                    <a:pt x="12695" y="1996"/>
                    <a:pt x="12692" y="2003"/>
                  </a:cubicBezTo>
                  <a:cubicBezTo>
                    <a:pt x="12691" y="2007"/>
                    <a:pt x="12688" y="2010"/>
                    <a:pt x="12684" y="2019"/>
                  </a:cubicBezTo>
                  <a:cubicBezTo>
                    <a:pt x="12678" y="2030"/>
                    <a:pt x="12673" y="2039"/>
                    <a:pt x="12670" y="2045"/>
                  </a:cubicBezTo>
                  <a:cubicBezTo>
                    <a:pt x="12654" y="2052"/>
                    <a:pt x="12633" y="2066"/>
                    <a:pt x="12617" y="2093"/>
                  </a:cubicBezTo>
                  <a:cubicBezTo>
                    <a:pt x="12606" y="2111"/>
                    <a:pt x="12603" y="2127"/>
                    <a:pt x="12601" y="2141"/>
                  </a:cubicBezTo>
                  <a:cubicBezTo>
                    <a:pt x="12592" y="2147"/>
                    <a:pt x="12582" y="2157"/>
                    <a:pt x="12573" y="2171"/>
                  </a:cubicBezTo>
                  <a:cubicBezTo>
                    <a:pt x="12565" y="2178"/>
                    <a:pt x="12550" y="2190"/>
                    <a:pt x="12536" y="2212"/>
                  </a:cubicBezTo>
                  <a:cubicBezTo>
                    <a:pt x="12522" y="2238"/>
                    <a:pt x="12520" y="2260"/>
                    <a:pt x="12520" y="2275"/>
                  </a:cubicBezTo>
                  <a:cubicBezTo>
                    <a:pt x="12515" y="2285"/>
                    <a:pt x="12513" y="2293"/>
                    <a:pt x="12509" y="2301"/>
                  </a:cubicBezTo>
                  <a:cubicBezTo>
                    <a:pt x="12498" y="2308"/>
                    <a:pt x="12482" y="2321"/>
                    <a:pt x="12470" y="2342"/>
                  </a:cubicBezTo>
                  <a:cubicBezTo>
                    <a:pt x="12459" y="2362"/>
                    <a:pt x="12456" y="2383"/>
                    <a:pt x="12456" y="2399"/>
                  </a:cubicBezTo>
                  <a:cubicBezTo>
                    <a:pt x="12447" y="2405"/>
                    <a:pt x="12439" y="2415"/>
                    <a:pt x="12431" y="2427"/>
                  </a:cubicBezTo>
                  <a:cubicBezTo>
                    <a:pt x="12418" y="2436"/>
                    <a:pt x="12408" y="2447"/>
                    <a:pt x="12396" y="2467"/>
                  </a:cubicBezTo>
                  <a:cubicBezTo>
                    <a:pt x="12385" y="2487"/>
                    <a:pt x="12381" y="2503"/>
                    <a:pt x="12379" y="2518"/>
                  </a:cubicBezTo>
                  <a:cubicBezTo>
                    <a:pt x="12378" y="2519"/>
                    <a:pt x="12378" y="2521"/>
                    <a:pt x="12376" y="2522"/>
                  </a:cubicBezTo>
                  <a:cubicBezTo>
                    <a:pt x="12369" y="2530"/>
                    <a:pt x="12363" y="2538"/>
                    <a:pt x="12353" y="2554"/>
                  </a:cubicBezTo>
                  <a:cubicBezTo>
                    <a:pt x="12341" y="2576"/>
                    <a:pt x="12338" y="2592"/>
                    <a:pt x="12336" y="2602"/>
                  </a:cubicBezTo>
                  <a:cubicBezTo>
                    <a:pt x="12333" y="2607"/>
                    <a:pt x="12332" y="2608"/>
                    <a:pt x="12331" y="2610"/>
                  </a:cubicBezTo>
                  <a:cubicBezTo>
                    <a:pt x="12325" y="2617"/>
                    <a:pt x="12321" y="2624"/>
                    <a:pt x="12313" y="2636"/>
                  </a:cubicBezTo>
                  <a:cubicBezTo>
                    <a:pt x="12304" y="2642"/>
                    <a:pt x="12289" y="2655"/>
                    <a:pt x="12276" y="2677"/>
                  </a:cubicBezTo>
                  <a:cubicBezTo>
                    <a:pt x="12266" y="2693"/>
                    <a:pt x="12262" y="2703"/>
                    <a:pt x="12260" y="2711"/>
                  </a:cubicBezTo>
                  <a:lnTo>
                    <a:pt x="12255" y="2721"/>
                  </a:lnTo>
                  <a:cubicBezTo>
                    <a:pt x="12244" y="2741"/>
                    <a:pt x="12241" y="2759"/>
                    <a:pt x="12241" y="2775"/>
                  </a:cubicBezTo>
                  <a:cubicBezTo>
                    <a:pt x="12231" y="2783"/>
                    <a:pt x="12220" y="2794"/>
                    <a:pt x="12213" y="2808"/>
                  </a:cubicBezTo>
                  <a:cubicBezTo>
                    <a:pt x="12210" y="2812"/>
                    <a:pt x="12209" y="2816"/>
                    <a:pt x="12207" y="2817"/>
                  </a:cubicBezTo>
                  <a:cubicBezTo>
                    <a:pt x="12201" y="2824"/>
                    <a:pt x="12194" y="2832"/>
                    <a:pt x="12185" y="2849"/>
                  </a:cubicBezTo>
                  <a:cubicBezTo>
                    <a:pt x="12175" y="2865"/>
                    <a:pt x="12171" y="2880"/>
                    <a:pt x="12170" y="2892"/>
                  </a:cubicBezTo>
                  <a:cubicBezTo>
                    <a:pt x="12158" y="2899"/>
                    <a:pt x="12144" y="2912"/>
                    <a:pt x="12134" y="2930"/>
                  </a:cubicBezTo>
                  <a:cubicBezTo>
                    <a:pt x="12126" y="2944"/>
                    <a:pt x="12122" y="2957"/>
                    <a:pt x="12121" y="2969"/>
                  </a:cubicBezTo>
                  <a:cubicBezTo>
                    <a:pt x="12105" y="2977"/>
                    <a:pt x="12090" y="2989"/>
                    <a:pt x="12078" y="3009"/>
                  </a:cubicBezTo>
                  <a:cubicBezTo>
                    <a:pt x="12067" y="3030"/>
                    <a:pt x="12063" y="3047"/>
                    <a:pt x="12062" y="3060"/>
                  </a:cubicBezTo>
                  <a:cubicBezTo>
                    <a:pt x="12052" y="3068"/>
                    <a:pt x="12042" y="3079"/>
                    <a:pt x="12033" y="3095"/>
                  </a:cubicBezTo>
                  <a:cubicBezTo>
                    <a:pt x="12022" y="3113"/>
                    <a:pt x="12019" y="3126"/>
                    <a:pt x="12015" y="3140"/>
                  </a:cubicBezTo>
                  <a:cubicBezTo>
                    <a:pt x="12005" y="3156"/>
                    <a:pt x="12001" y="3166"/>
                    <a:pt x="11999" y="3174"/>
                  </a:cubicBezTo>
                  <a:cubicBezTo>
                    <a:pt x="11999" y="3176"/>
                    <a:pt x="11998" y="3180"/>
                    <a:pt x="11993" y="3186"/>
                  </a:cubicBezTo>
                  <a:cubicBezTo>
                    <a:pt x="11985" y="3194"/>
                    <a:pt x="11974" y="3204"/>
                    <a:pt x="11963" y="3224"/>
                  </a:cubicBezTo>
                  <a:cubicBezTo>
                    <a:pt x="11949" y="3249"/>
                    <a:pt x="11947" y="3273"/>
                    <a:pt x="11949" y="3290"/>
                  </a:cubicBezTo>
                  <a:cubicBezTo>
                    <a:pt x="11946" y="3294"/>
                    <a:pt x="11945" y="3298"/>
                    <a:pt x="11944" y="3300"/>
                  </a:cubicBezTo>
                  <a:cubicBezTo>
                    <a:pt x="11941" y="3304"/>
                    <a:pt x="11940" y="3308"/>
                    <a:pt x="11934" y="3317"/>
                  </a:cubicBezTo>
                  <a:cubicBezTo>
                    <a:pt x="11926" y="3331"/>
                    <a:pt x="11923" y="3341"/>
                    <a:pt x="11918" y="3352"/>
                  </a:cubicBezTo>
                  <a:cubicBezTo>
                    <a:pt x="11906" y="3360"/>
                    <a:pt x="11890" y="3373"/>
                    <a:pt x="11876" y="3395"/>
                  </a:cubicBezTo>
                  <a:cubicBezTo>
                    <a:pt x="11869" y="3408"/>
                    <a:pt x="11865" y="3421"/>
                    <a:pt x="11864" y="3432"/>
                  </a:cubicBezTo>
                  <a:cubicBezTo>
                    <a:pt x="11848" y="3440"/>
                    <a:pt x="11831" y="3453"/>
                    <a:pt x="11819" y="3474"/>
                  </a:cubicBezTo>
                  <a:cubicBezTo>
                    <a:pt x="11803" y="3501"/>
                    <a:pt x="11803" y="3525"/>
                    <a:pt x="11805" y="3542"/>
                  </a:cubicBezTo>
                  <a:cubicBezTo>
                    <a:pt x="11801" y="3546"/>
                    <a:pt x="11800" y="3549"/>
                    <a:pt x="11799" y="3552"/>
                  </a:cubicBezTo>
                  <a:cubicBezTo>
                    <a:pt x="11797" y="3555"/>
                    <a:pt x="11797" y="3557"/>
                    <a:pt x="11796" y="3558"/>
                  </a:cubicBezTo>
                  <a:cubicBezTo>
                    <a:pt x="11784" y="3565"/>
                    <a:pt x="11767" y="3578"/>
                    <a:pt x="11752" y="3603"/>
                  </a:cubicBezTo>
                  <a:lnTo>
                    <a:pt x="11724" y="3648"/>
                  </a:lnTo>
                  <a:cubicBezTo>
                    <a:pt x="11716" y="3656"/>
                    <a:pt x="11708" y="3665"/>
                    <a:pt x="11698" y="3683"/>
                  </a:cubicBezTo>
                  <a:cubicBezTo>
                    <a:pt x="11689" y="3697"/>
                    <a:pt x="11685" y="3711"/>
                    <a:pt x="11684" y="3724"/>
                  </a:cubicBezTo>
                  <a:cubicBezTo>
                    <a:pt x="11669" y="3731"/>
                    <a:pt x="11653" y="3743"/>
                    <a:pt x="11642" y="3763"/>
                  </a:cubicBezTo>
                  <a:cubicBezTo>
                    <a:pt x="11630" y="3783"/>
                    <a:pt x="11626" y="3799"/>
                    <a:pt x="11625" y="3815"/>
                  </a:cubicBezTo>
                  <a:cubicBezTo>
                    <a:pt x="11617" y="3831"/>
                    <a:pt x="11614" y="3845"/>
                    <a:pt x="11612" y="3855"/>
                  </a:cubicBezTo>
                  <a:cubicBezTo>
                    <a:pt x="11602" y="3861"/>
                    <a:pt x="11588" y="3873"/>
                    <a:pt x="11577" y="3893"/>
                  </a:cubicBezTo>
                  <a:lnTo>
                    <a:pt x="11553" y="3935"/>
                  </a:lnTo>
                  <a:cubicBezTo>
                    <a:pt x="11549" y="3940"/>
                    <a:pt x="11548" y="3943"/>
                    <a:pt x="11544" y="3947"/>
                  </a:cubicBezTo>
                  <a:cubicBezTo>
                    <a:pt x="11539" y="3953"/>
                    <a:pt x="11534" y="3959"/>
                    <a:pt x="11526" y="3974"/>
                  </a:cubicBezTo>
                  <a:cubicBezTo>
                    <a:pt x="11512" y="3997"/>
                    <a:pt x="11510" y="4016"/>
                    <a:pt x="11508" y="4029"/>
                  </a:cubicBezTo>
                  <a:cubicBezTo>
                    <a:pt x="11506" y="4034"/>
                    <a:pt x="11505" y="4038"/>
                    <a:pt x="11502" y="4042"/>
                  </a:cubicBezTo>
                  <a:cubicBezTo>
                    <a:pt x="11499" y="4047"/>
                    <a:pt x="11495" y="4053"/>
                    <a:pt x="11489" y="4064"/>
                  </a:cubicBezTo>
                  <a:cubicBezTo>
                    <a:pt x="11486" y="4069"/>
                    <a:pt x="11484" y="4070"/>
                    <a:pt x="11483" y="4071"/>
                  </a:cubicBezTo>
                  <a:cubicBezTo>
                    <a:pt x="11476" y="4077"/>
                    <a:pt x="11469" y="4087"/>
                    <a:pt x="11460" y="4103"/>
                  </a:cubicBezTo>
                  <a:cubicBezTo>
                    <a:pt x="11447" y="4126"/>
                    <a:pt x="11444" y="4145"/>
                    <a:pt x="11443" y="4158"/>
                  </a:cubicBezTo>
                  <a:cubicBezTo>
                    <a:pt x="11438" y="4167"/>
                    <a:pt x="11436" y="4176"/>
                    <a:pt x="11433" y="4182"/>
                  </a:cubicBezTo>
                  <a:cubicBezTo>
                    <a:pt x="11417" y="4189"/>
                    <a:pt x="11398" y="4200"/>
                    <a:pt x="11383" y="4226"/>
                  </a:cubicBezTo>
                  <a:cubicBezTo>
                    <a:pt x="11378" y="4233"/>
                    <a:pt x="11376" y="4237"/>
                    <a:pt x="11373" y="4241"/>
                  </a:cubicBezTo>
                  <a:cubicBezTo>
                    <a:pt x="11369" y="4247"/>
                    <a:pt x="11366" y="4253"/>
                    <a:pt x="11357" y="4267"/>
                  </a:cubicBezTo>
                  <a:cubicBezTo>
                    <a:pt x="11345" y="4288"/>
                    <a:pt x="11341" y="4307"/>
                    <a:pt x="11340" y="4318"/>
                  </a:cubicBezTo>
                  <a:cubicBezTo>
                    <a:pt x="11334" y="4329"/>
                    <a:pt x="11330" y="4339"/>
                    <a:pt x="11329" y="4348"/>
                  </a:cubicBezTo>
                  <a:cubicBezTo>
                    <a:pt x="11313" y="4355"/>
                    <a:pt x="11296" y="4369"/>
                    <a:pt x="11282" y="4391"/>
                  </a:cubicBezTo>
                  <a:cubicBezTo>
                    <a:pt x="11270" y="4413"/>
                    <a:pt x="11267" y="4434"/>
                    <a:pt x="11269" y="4451"/>
                  </a:cubicBezTo>
                  <a:cubicBezTo>
                    <a:pt x="11259" y="4458"/>
                    <a:pt x="11251" y="4467"/>
                    <a:pt x="11243" y="4481"/>
                  </a:cubicBezTo>
                  <a:cubicBezTo>
                    <a:pt x="11234" y="4495"/>
                    <a:pt x="11230" y="4508"/>
                    <a:pt x="11227" y="4519"/>
                  </a:cubicBezTo>
                  <a:cubicBezTo>
                    <a:pt x="11216" y="4525"/>
                    <a:pt x="11200" y="4538"/>
                    <a:pt x="11187" y="4559"/>
                  </a:cubicBezTo>
                  <a:cubicBezTo>
                    <a:pt x="11176" y="4580"/>
                    <a:pt x="11173" y="4595"/>
                    <a:pt x="11170" y="4610"/>
                  </a:cubicBezTo>
                  <a:cubicBezTo>
                    <a:pt x="11167" y="4615"/>
                    <a:pt x="11164" y="4617"/>
                    <a:pt x="11163" y="4620"/>
                  </a:cubicBezTo>
                  <a:cubicBezTo>
                    <a:pt x="11158" y="4627"/>
                    <a:pt x="11153" y="4633"/>
                    <a:pt x="11142" y="4653"/>
                  </a:cubicBezTo>
                  <a:cubicBezTo>
                    <a:pt x="11133" y="4660"/>
                    <a:pt x="11125" y="4670"/>
                    <a:pt x="11115" y="4687"/>
                  </a:cubicBezTo>
                  <a:cubicBezTo>
                    <a:pt x="11104" y="4706"/>
                    <a:pt x="11101" y="4723"/>
                    <a:pt x="11101" y="4739"/>
                  </a:cubicBezTo>
                  <a:cubicBezTo>
                    <a:pt x="11090" y="4746"/>
                    <a:pt x="11080" y="4756"/>
                    <a:pt x="11071" y="4772"/>
                  </a:cubicBezTo>
                  <a:cubicBezTo>
                    <a:pt x="11060" y="4793"/>
                    <a:pt x="11056" y="4808"/>
                    <a:pt x="11053" y="4824"/>
                  </a:cubicBezTo>
                  <a:cubicBezTo>
                    <a:pt x="11041" y="4846"/>
                    <a:pt x="11040" y="4867"/>
                    <a:pt x="11040" y="4881"/>
                  </a:cubicBezTo>
                  <a:cubicBezTo>
                    <a:pt x="11037" y="4885"/>
                    <a:pt x="11036" y="4889"/>
                    <a:pt x="11035" y="4891"/>
                  </a:cubicBezTo>
                  <a:cubicBezTo>
                    <a:pt x="11015" y="4897"/>
                    <a:pt x="10991" y="4911"/>
                    <a:pt x="10972" y="4940"/>
                  </a:cubicBezTo>
                  <a:cubicBezTo>
                    <a:pt x="10961" y="4961"/>
                    <a:pt x="10956" y="4980"/>
                    <a:pt x="10955" y="4992"/>
                  </a:cubicBezTo>
                  <a:cubicBezTo>
                    <a:pt x="10944" y="5015"/>
                    <a:pt x="10942" y="5036"/>
                    <a:pt x="10944" y="5052"/>
                  </a:cubicBezTo>
                  <a:cubicBezTo>
                    <a:pt x="10940" y="5055"/>
                    <a:pt x="10938" y="5060"/>
                    <a:pt x="10935" y="5063"/>
                  </a:cubicBezTo>
                  <a:cubicBezTo>
                    <a:pt x="10919" y="5070"/>
                    <a:pt x="10896" y="5083"/>
                    <a:pt x="10880" y="5111"/>
                  </a:cubicBezTo>
                  <a:lnTo>
                    <a:pt x="10870" y="5130"/>
                  </a:lnTo>
                  <a:cubicBezTo>
                    <a:pt x="10865" y="5136"/>
                    <a:pt x="10863" y="5141"/>
                    <a:pt x="10857" y="5152"/>
                  </a:cubicBezTo>
                  <a:cubicBezTo>
                    <a:pt x="10847" y="5159"/>
                    <a:pt x="10836" y="5170"/>
                    <a:pt x="10825" y="5190"/>
                  </a:cubicBezTo>
                  <a:cubicBezTo>
                    <a:pt x="10809" y="5218"/>
                    <a:pt x="10810" y="5245"/>
                    <a:pt x="10814" y="5265"/>
                  </a:cubicBezTo>
                  <a:cubicBezTo>
                    <a:pt x="10812" y="5268"/>
                    <a:pt x="10810" y="5271"/>
                    <a:pt x="10809" y="5274"/>
                  </a:cubicBezTo>
                  <a:cubicBezTo>
                    <a:pt x="10795" y="5280"/>
                    <a:pt x="10773" y="5293"/>
                    <a:pt x="10757" y="5320"/>
                  </a:cubicBezTo>
                  <a:cubicBezTo>
                    <a:pt x="10750" y="5334"/>
                    <a:pt x="10745" y="5347"/>
                    <a:pt x="10744" y="5359"/>
                  </a:cubicBezTo>
                  <a:cubicBezTo>
                    <a:pt x="10729" y="5366"/>
                    <a:pt x="10713" y="5378"/>
                    <a:pt x="10701" y="5399"/>
                  </a:cubicBezTo>
                  <a:cubicBezTo>
                    <a:pt x="10691" y="5416"/>
                    <a:pt x="10686" y="5427"/>
                    <a:pt x="10683" y="5438"/>
                  </a:cubicBezTo>
                  <a:cubicBezTo>
                    <a:pt x="10682" y="5442"/>
                    <a:pt x="10682" y="5442"/>
                    <a:pt x="10681" y="5445"/>
                  </a:cubicBezTo>
                  <a:cubicBezTo>
                    <a:pt x="10669" y="5467"/>
                    <a:pt x="10665" y="5483"/>
                    <a:pt x="10664" y="5490"/>
                  </a:cubicBezTo>
                  <a:cubicBezTo>
                    <a:pt x="10650" y="5513"/>
                    <a:pt x="10646" y="5531"/>
                    <a:pt x="10646" y="5537"/>
                  </a:cubicBezTo>
                  <a:cubicBezTo>
                    <a:pt x="10634" y="5560"/>
                    <a:pt x="10630" y="5580"/>
                    <a:pt x="10630" y="5593"/>
                  </a:cubicBezTo>
                  <a:cubicBezTo>
                    <a:pt x="10629" y="5593"/>
                    <a:pt x="10629" y="5595"/>
                    <a:pt x="10629" y="5595"/>
                  </a:cubicBezTo>
                  <a:cubicBezTo>
                    <a:pt x="10623" y="5602"/>
                    <a:pt x="10619" y="5607"/>
                    <a:pt x="10613" y="5617"/>
                  </a:cubicBezTo>
                  <a:cubicBezTo>
                    <a:pt x="10600" y="5623"/>
                    <a:pt x="10581" y="5635"/>
                    <a:pt x="10568" y="5660"/>
                  </a:cubicBezTo>
                  <a:cubicBezTo>
                    <a:pt x="10562" y="5670"/>
                    <a:pt x="10559" y="5673"/>
                    <a:pt x="10557" y="5679"/>
                  </a:cubicBezTo>
                  <a:cubicBezTo>
                    <a:pt x="10553" y="5684"/>
                    <a:pt x="10549" y="5692"/>
                    <a:pt x="10543" y="5702"/>
                  </a:cubicBezTo>
                  <a:cubicBezTo>
                    <a:pt x="10532" y="5720"/>
                    <a:pt x="10528" y="5734"/>
                    <a:pt x="10526" y="5747"/>
                  </a:cubicBezTo>
                  <a:cubicBezTo>
                    <a:pt x="10516" y="5762"/>
                    <a:pt x="10512" y="5772"/>
                    <a:pt x="10510" y="5779"/>
                  </a:cubicBezTo>
                  <a:lnTo>
                    <a:pt x="10504" y="5790"/>
                  </a:lnTo>
                  <a:cubicBezTo>
                    <a:pt x="10493" y="5810"/>
                    <a:pt x="10488" y="5826"/>
                    <a:pt x="10487" y="5834"/>
                  </a:cubicBezTo>
                  <a:cubicBezTo>
                    <a:pt x="10480" y="5839"/>
                    <a:pt x="10472" y="5847"/>
                    <a:pt x="10466" y="5855"/>
                  </a:cubicBezTo>
                  <a:cubicBezTo>
                    <a:pt x="10450" y="5863"/>
                    <a:pt x="10426" y="5876"/>
                    <a:pt x="10410" y="5904"/>
                  </a:cubicBezTo>
                  <a:cubicBezTo>
                    <a:pt x="10396" y="5929"/>
                    <a:pt x="10394" y="5952"/>
                    <a:pt x="10397" y="5971"/>
                  </a:cubicBezTo>
                  <a:cubicBezTo>
                    <a:pt x="10392" y="5977"/>
                    <a:pt x="10385" y="5987"/>
                    <a:pt x="10378" y="5998"/>
                  </a:cubicBezTo>
                  <a:cubicBezTo>
                    <a:pt x="10367" y="6016"/>
                    <a:pt x="10364" y="6030"/>
                    <a:pt x="10360" y="6043"/>
                  </a:cubicBezTo>
                  <a:cubicBezTo>
                    <a:pt x="10350" y="6062"/>
                    <a:pt x="10346" y="6074"/>
                    <a:pt x="10340" y="6089"/>
                  </a:cubicBezTo>
                  <a:cubicBezTo>
                    <a:pt x="10335" y="6100"/>
                    <a:pt x="10332" y="6106"/>
                    <a:pt x="10329" y="6112"/>
                  </a:cubicBezTo>
                  <a:cubicBezTo>
                    <a:pt x="10312" y="6118"/>
                    <a:pt x="10287" y="6132"/>
                    <a:pt x="10271" y="6160"/>
                  </a:cubicBezTo>
                  <a:cubicBezTo>
                    <a:pt x="10259" y="6180"/>
                    <a:pt x="10257" y="6198"/>
                    <a:pt x="10257" y="6214"/>
                  </a:cubicBezTo>
                  <a:cubicBezTo>
                    <a:pt x="10248" y="6222"/>
                    <a:pt x="10238" y="6232"/>
                    <a:pt x="10230" y="6246"/>
                  </a:cubicBezTo>
                  <a:cubicBezTo>
                    <a:pt x="10223" y="6260"/>
                    <a:pt x="10219" y="6272"/>
                    <a:pt x="10216" y="6283"/>
                  </a:cubicBezTo>
                  <a:cubicBezTo>
                    <a:pt x="10200" y="6289"/>
                    <a:pt x="10183" y="6303"/>
                    <a:pt x="10171" y="6325"/>
                  </a:cubicBezTo>
                  <a:cubicBezTo>
                    <a:pt x="10158" y="6346"/>
                    <a:pt x="10156" y="6366"/>
                    <a:pt x="10157" y="6383"/>
                  </a:cubicBezTo>
                  <a:cubicBezTo>
                    <a:pt x="10148" y="6391"/>
                    <a:pt x="10140" y="6401"/>
                    <a:pt x="10132" y="6415"/>
                  </a:cubicBezTo>
                  <a:cubicBezTo>
                    <a:pt x="10126" y="6423"/>
                    <a:pt x="10124" y="6427"/>
                    <a:pt x="10121" y="6432"/>
                  </a:cubicBezTo>
                  <a:cubicBezTo>
                    <a:pt x="10118" y="6437"/>
                    <a:pt x="10113" y="6443"/>
                    <a:pt x="10107" y="6455"/>
                  </a:cubicBezTo>
                  <a:cubicBezTo>
                    <a:pt x="10094" y="6479"/>
                    <a:pt x="10091" y="6498"/>
                    <a:pt x="10091" y="6512"/>
                  </a:cubicBezTo>
                  <a:cubicBezTo>
                    <a:pt x="10089" y="6516"/>
                    <a:pt x="10087" y="6518"/>
                    <a:pt x="10086" y="6522"/>
                  </a:cubicBezTo>
                  <a:cubicBezTo>
                    <a:pt x="10082" y="6525"/>
                    <a:pt x="10080" y="6529"/>
                    <a:pt x="10076" y="6536"/>
                  </a:cubicBezTo>
                  <a:cubicBezTo>
                    <a:pt x="10065" y="6543"/>
                    <a:pt x="10046" y="6556"/>
                    <a:pt x="10033" y="6581"/>
                  </a:cubicBezTo>
                  <a:cubicBezTo>
                    <a:pt x="10024" y="6593"/>
                    <a:pt x="10021" y="6602"/>
                    <a:pt x="10018" y="6608"/>
                  </a:cubicBezTo>
                  <a:cubicBezTo>
                    <a:pt x="10017" y="6613"/>
                    <a:pt x="10014" y="6616"/>
                    <a:pt x="10011" y="6624"/>
                  </a:cubicBezTo>
                  <a:cubicBezTo>
                    <a:pt x="10006" y="6632"/>
                    <a:pt x="10003" y="6635"/>
                    <a:pt x="10001" y="6639"/>
                  </a:cubicBezTo>
                  <a:cubicBezTo>
                    <a:pt x="9996" y="6646"/>
                    <a:pt x="9991" y="6652"/>
                    <a:pt x="9984" y="6666"/>
                  </a:cubicBezTo>
                  <a:cubicBezTo>
                    <a:pt x="9973" y="6682"/>
                    <a:pt x="9969" y="6695"/>
                    <a:pt x="9966" y="6705"/>
                  </a:cubicBezTo>
                  <a:lnTo>
                    <a:pt x="9963" y="6710"/>
                  </a:lnTo>
                  <a:cubicBezTo>
                    <a:pt x="9950" y="6734"/>
                    <a:pt x="9948" y="6758"/>
                    <a:pt x="9950" y="6775"/>
                  </a:cubicBezTo>
                  <a:cubicBezTo>
                    <a:pt x="9944" y="6782"/>
                    <a:pt x="9938" y="6790"/>
                    <a:pt x="9931" y="6802"/>
                  </a:cubicBezTo>
                  <a:cubicBezTo>
                    <a:pt x="9925" y="6813"/>
                    <a:pt x="9921" y="6822"/>
                    <a:pt x="9917" y="6829"/>
                  </a:cubicBezTo>
                  <a:cubicBezTo>
                    <a:pt x="9900" y="6835"/>
                    <a:pt x="9880" y="6849"/>
                    <a:pt x="9864" y="6876"/>
                  </a:cubicBezTo>
                  <a:cubicBezTo>
                    <a:pt x="9851" y="6899"/>
                    <a:pt x="9848" y="6918"/>
                    <a:pt x="9847" y="6930"/>
                  </a:cubicBezTo>
                  <a:cubicBezTo>
                    <a:pt x="9836" y="6948"/>
                    <a:pt x="9834" y="6966"/>
                    <a:pt x="9832" y="6977"/>
                  </a:cubicBezTo>
                  <a:cubicBezTo>
                    <a:pt x="9826" y="6985"/>
                    <a:pt x="9824" y="6994"/>
                    <a:pt x="9821" y="7000"/>
                  </a:cubicBezTo>
                  <a:cubicBezTo>
                    <a:pt x="9807" y="7007"/>
                    <a:pt x="9787" y="7021"/>
                    <a:pt x="9772" y="7046"/>
                  </a:cubicBezTo>
                  <a:cubicBezTo>
                    <a:pt x="9764" y="7060"/>
                    <a:pt x="9760" y="7068"/>
                    <a:pt x="9757" y="7075"/>
                  </a:cubicBezTo>
                  <a:cubicBezTo>
                    <a:pt x="9756" y="7079"/>
                    <a:pt x="9755" y="7082"/>
                    <a:pt x="9750" y="7089"/>
                  </a:cubicBezTo>
                  <a:cubicBezTo>
                    <a:pt x="9746" y="7096"/>
                    <a:pt x="9745" y="7098"/>
                    <a:pt x="9743" y="7101"/>
                  </a:cubicBezTo>
                  <a:cubicBezTo>
                    <a:pt x="9737" y="7108"/>
                    <a:pt x="9732" y="7114"/>
                    <a:pt x="9724" y="7129"/>
                  </a:cubicBezTo>
                  <a:cubicBezTo>
                    <a:pt x="9721" y="7133"/>
                    <a:pt x="9719" y="7135"/>
                    <a:pt x="9718" y="7138"/>
                  </a:cubicBezTo>
                  <a:cubicBezTo>
                    <a:pt x="9712" y="7145"/>
                    <a:pt x="9705" y="7151"/>
                    <a:pt x="9696" y="7170"/>
                  </a:cubicBezTo>
                  <a:cubicBezTo>
                    <a:pt x="9682" y="7191"/>
                    <a:pt x="9680" y="7208"/>
                    <a:pt x="9679" y="7215"/>
                  </a:cubicBezTo>
                  <a:cubicBezTo>
                    <a:pt x="9671" y="7226"/>
                    <a:pt x="9668" y="7239"/>
                    <a:pt x="9665" y="7248"/>
                  </a:cubicBezTo>
                  <a:cubicBezTo>
                    <a:pt x="9649" y="7255"/>
                    <a:pt x="9631" y="7268"/>
                    <a:pt x="9617" y="7291"/>
                  </a:cubicBezTo>
                  <a:lnTo>
                    <a:pt x="9594" y="7332"/>
                  </a:lnTo>
                  <a:cubicBezTo>
                    <a:pt x="9590" y="7339"/>
                    <a:pt x="9587" y="7342"/>
                    <a:pt x="9584" y="7346"/>
                  </a:cubicBezTo>
                  <a:cubicBezTo>
                    <a:pt x="9579" y="7353"/>
                    <a:pt x="9575" y="7359"/>
                    <a:pt x="9567" y="7373"/>
                  </a:cubicBezTo>
                  <a:cubicBezTo>
                    <a:pt x="9552" y="7397"/>
                    <a:pt x="9551" y="7419"/>
                    <a:pt x="9551" y="7434"/>
                  </a:cubicBezTo>
                  <a:cubicBezTo>
                    <a:pt x="9547" y="7444"/>
                    <a:pt x="9545" y="7450"/>
                    <a:pt x="9542" y="7457"/>
                  </a:cubicBezTo>
                  <a:cubicBezTo>
                    <a:pt x="9529" y="7464"/>
                    <a:pt x="9510" y="7477"/>
                    <a:pt x="9497" y="7500"/>
                  </a:cubicBezTo>
                  <a:cubicBezTo>
                    <a:pt x="9489" y="7513"/>
                    <a:pt x="9486" y="7520"/>
                    <a:pt x="9482" y="7526"/>
                  </a:cubicBezTo>
                  <a:cubicBezTo>
                    <a:pt x="9481" y="7531"/>
                    <a:pt x="9478" y="7535"/>
                    <a:pt x="9475" y="7542"/>
                  </a:cubicBezTo>
                  <a:cubicBezTo>
                    <a:pt x="9464" y="7562"/>
                    <a:pt x="9460" y="7573"/>
                    <a:pt x="9456" y="7588"/>
                  </a:cubicBezTo>
                  <a:lnTo>
                    <a:pt x="9432" y="7630"/>
                  </a:lnTo>
                  <a:cubicBezTo>
                    <a:pt x="9417" y="7657"/>
                    <a:pt x="9416" y="7682"/>
                    <a:pt x="9418" y="7700"/>
                  </a:cubicBezTo>
                  <a:cubicBezTo>
                    <a:pt x="9416" y="7703"/>
                    <a:pt x="9414" y="7706"/>
                    <a:pt x="9413" y="7708"/>
                  </a:cubicBezTo>
                  <a:cubicBezTo>
                    <a:pt x="9412" y="7713"/>
                    <a:pt x="9411" y="7716"/>
                    <a:pt x="9406" y="7722"/>
                  </a:cubicBezTo>
                  <a:cubicBezTo>
                    <a:pt x="9396" y="7732"/>
                    <a:pt x="9384" y="7743"/>
                    <a:pt x="9371" y="7762"/>
                  </a:cubicBezTo>
                  <a:cubicBezTo>
                    <a:pt x="9369" y="7767"/>
                    <a:pt x="9366" y="7771"/>
                    <a:pt x="9365" y="7773"/>
                  </a:cubicBezTo>
                  <a:cubicBezTo>
                    <a:pt x="9359" y="7780"/>
                    <a:pt x="9354" y="7787"/>
                    <a:pt x="9344" y="7803"/>
                  </a:cubicBezTo>
                  <a:cubicBezTo>
                    <a:pt x="9337" y="7816"/>
                    <a:pt x="9333" y="7826"/>
                    <a:pt x="9330" y="7835"/>
                  </a:cubicBezTo>
                  <a:cubicBezTo>
                    <a:pt x="9316" y="7841"/>
                    <a:pt x="9298" y="7855"/>
                    <a:pt x="9284" y="7879"/>
                  </a:cubicBezTo>
                  <a:cubicBezTo>
                    <a:pt x="9277" y="7893"/>
                    <a:pt x="9273" y="7907"/>
                    <a:pt x="9271" y="7919"/>
                  </a:cubicBezTo>
                  <a:cubicBezTo>
                    <a:pt x="9256" y="7927"/>
                    <a:pt x="9241" y="7939"/>
                    <a:pt x="9230" y="7959"/>
                  </a:cubicBezTo>
                  <a:lnTo>
                    <a:pt x="9205" y="8001"/>
                  </a:lnTo>
                  <a:cubicBezTo>
                    <a:pt x="9194" y="8018"/>
                    <a:pt x="9191" y="8029"/>
                    <a:pt x="9188" y="8039"/>
                  </a:cubicBezTo>
                  <a:lnTo>
                    <a:pt x="9186" y="8045"/>
                  </a:lnTo>
                  <a:cubicBezTo>
                    <a:pt x="9182" y="8051"/>
                    <a:pt x="9180" y="8054"/>
                    <a:pt x="9177" y="8057"/>
                  </a:cubicBezTo>
                  <a:cubicBezTo>
                    <a:pt x="9172" y="8065"/>
                    <a:pt x="9167" y="8072"/>
                    <a:pt x="9159" y="8087"/>
                  </a:cubicBezTo>
                  <a:cubicBezTo>
                    <a:pt x="9149" y="8103"/>
                    <a:pt x="9145" y="8113"/>
                    <a:pt x="9143" y="8123"/>
                  </a:cubicBezTo>
                  <a:cubicBezTo>
                    <a:pt x="9141" y="8125"/>
                    <a:pt x="9141" y="8126"/>
                    <a:pt x="9139" y="8130"/>
                  </a:cubicBezTo>
                  <a:cubicBezTo>
                    <a:pt x="9123" y="8157"/>
                    <a:pt x="9123" y="8183"/>
                    <a:pt x="9124" y="8199"/>
                  </a:cubicBezTo>
                  <a:cubicBezTo>
                    <a:pt x="9123" y="8200"/>
                    <a:pt x="9123" y="8203"/>
                    <a:pt x="9122" y="8204"/>
                  </a:cubicBezTo>
                  <a:cubicBezTo>
                    <a:pt x="9101" y="8210"/>
                    <a:pt x="9075" y="8223"/>
                    <a:pt x="9058" y="8253"/>
                  </a:cubicBezTo>
                  <a:cubicBezTo>
                    <a:pt x="9054" y="8260"/>
                    <a:pt x="9052" y="8264"/>
                    <a:pt x="9049" y="8269"/>
                  </a:cubicBezTo>
                  <a:cubicBezTo>
                    <a:pt x="9044" y="8275"/>
                    <a:pt x="9041" y="8280"/>
                    <a:pt x="9033" y="8294"/>
                  </a:cubicBezTo>
                  <a:cubicBezTo>
                    <a:pt x="9015" y="8324"/>
                    <a:pt x="9018" y="8353"/>
                    <a:pt x="9022" y="8373"/>
                  </a:cubicBezTo>
                  <a:cubicBezTo>
                    <a:pt x="9022" y="8373"/>
                    <a:pt x="9021" y="8375"/>
                    <a:pt x="9021" y="8376"/>
                  </a:cubicBezTo>
                  <a:cubicBezTo>
                    <a:pt x="9004" y="8381"/>
                    <a:pt x="8980" y="8394"/>
                    <a:pt x="8966" y="8421"/>
                  </a:cubicBezTo>
                  <a:cubicBezTo>
                    <a:pt x="8957" y="8440"/>
                    <a:pt x="8952" y="8456"/>
                    <a:pt x="8951" y="8471"/>
                  </a:cubicBezTo>
                  <a:cubicBezTo>
                    <a:pt x="8941" y="8479"/>
                    <a:pt x="8929" y="8489"/>
                    <a:pt x="8919" y="8506"/>
                  </a:cubicBezTo>
                  <a:cubicBezTo>
                    <a:pt x="8905" y="8530"/>
                    <a:pt x="8903" y="8551"/>
                    <a:pt x="8905" y="8570"/>
                  </a:cubicBezTo>
                  <a:lnTo>
                    <a:pt x="8893" y="8581"/>
                  </a:lnTo>
                  <a:cubicBezTo>
                    <a:pt x="8877" y="8589"/>
                    <a:pt x="8855" y="8602"/>
                    <a:pt x="8839" y="8630"/>
                  </a:cubicBezTo>
                  <a:cubicBezTo>
                    <a:pt x="8823" y="8659"/>
                    <a:pt x="8823" y="8682"/>
                    <a:pt x="8825" y="8701"/>
                  </a:cubicBezTo>
                  <a:cubicBezTo>
                    <a:pt x="8823" y="8707"/>
                    <a:pt x="8818" y="8712"/>
                    <a:pt x="8813" y="8720"/>
                  </a:cubicBezTo>
                  <a:cubicBezTo>
                    <a:pt x="8803" y="8725"/>
                    <a:pt x="8789" y="8737"/>
                    <a:pt x="8777" y="8757"/>
                  </a:cubicBezTo>
                  <a:cubicBezTo>
                    <a:pt x="8765" y="8766"/>
                    <a:pt x="8753" y="8777"/>
                    <a:pt x="8741" y="8798"/>
                  </a:cubicBezTo>
                  <a:cubicBezTo>
                    <a:pt x="8726" y="8821"/>
                    <a:pt x="8725" y="8843"/>
                    <a:pt x="8725" y="8859"/>
                  </a:cubicBezTo>
                  <a:cubicBezTo>
                    <a:pt x="8720" y="8865"/>
                    <a:pt x="8715" y="8873"/>
                    <a:pt x="8705" y="8889"/>
                  </a:cubicBezTo>
                  <a:cubicBezTo>
                    <a:pt x="8694" y="8907"/>
                    <a:pt x="8690" y="8923"/>
                    <a:pt x="8689" y="8935"/>
                  </a:cubicBezTo>
                  <a:cubicBezTo>
                    <a:pt x="8679" y="8942"/>
                    <a:pt x="8667" y="8954"/>
                    <a:pt x="8657" y="8972"/>
                  </a:cubicBezTo>
                  <a:cubicBezTo>
                    <a:pt x="8646" y="8992"/>
                    <a:pt x="8642" y="9004"/>
                    <a:pt x="8637" y="9018"/>
                  </a:cubicBezTo>
                  <a:cubicBezTo>
                    <a:pt x="8635" y="9023"/>
                    <a:pt x="8632" y="9025"/>
                    <a:pt x="8631" y="9028"/>
                  </a:cubicBezTo>
                  <a:cubicBezTo>
                    <a:pt x="8626" y="9036"/>
                    <a:pt x="8620" y="9042"/>
                    <a:pt x="8611" y="9058"/>
                  </a:cubicBezTo>
                  <a:cubicBezTo>
                    <a:pt x="8603" y="9073"/>
                    <a:pt x="8599" y="9082"/>
                    <a:pt x="8597" y="9089"/>
                  </a:cubicBezTo>
                  <a:cubicBezTo>
                    <a:pt x="8595" y="9093"/>
                    <a:pt x="8593" y="9096"/>
                    <a:pt x="8589" y="9103"/>
                  </a:cubicBezTo>
                  <a:cubicBezTo>
                    <a:pt x="8582" y="9117"/>
                    <a:pt x="8576" y="9132"/>
                    <a:pt x="8575" y="9144"/>
                  </a:cubicBezTo>
                  <a:cubicBezTo>
                    <a:pt x="8561" y="9152"/>
                    <a:pt x="8548" y="9164"/>
                    <a:pt x="8536" y="9184"/>
                  </a:cubicBezTo>
                  <a:cubicBezTo>
                    <a:pt x="8524" y="9206"/>
                    <a:pt x="8520" y="9222"/>
                    <a:pt x="8518" y="9229"/>
                  </a:cubicBezTo>
                  <a:cubicBezTo>
                    <a:pt x="8512" y="9243"/>
                    <a:pt x="8508" y="9249"/>
                    <a:pt x="8506" y="9255"/>
                  </a:cubicBezTo>
                  <a:cubicBezTo>
                    <a:pt x="8502" y="9259"/>
                    <a:pt x="8501" y="9264"/>
                    <a:pt x="8496" y="9272"/>
                  </a:cubicBezTo>
                  <a:cubicBezTo>
                    <a:pt x="8485" y="9292"/>
                    <a:pt x="8481" y="9309"/>
                    <a:pt x="8480" y="9320"/>
                  </a:cubicBezTo>
                  <a:cubicBezTo>
                    <a:pt x="8470" y="9328"/>
                    <a:pt x="8460" y="9340"/>
                    <a:pt x="8449" y="9357"/>
                  </a:cubicBezTo>
                  <a:cubicBezTo>
                    <a:pt x="8441" y="9365"/>
                    <a:pt x="8431" y="9376"/>
                    <a:pt x="8418" y="9395"/>
                  </a:cubicBezTo>
                  <a:lnTo>
                    <a:pt x="8415" y="9400"/>
                  </a:lnTo>
                  <a:cubicBezTo>
                    <a:pt x="8407" y="9408"/>
                    <a:pt x="8399" y="9417"/>
                    <a:pt x="8389" y="9435"/>
                  </a:cubicBezTo>
                  <a:cubicBezTo>
                    <a:pt x="8378" y="9452"/>
                    <a:pt x="8374" y="9464"/>
                    <a:pt x="8372" y="9475"/>
                  </a:cubicBezTo>
                  <a:lnTo>
                    <a:pt x="8369" y="9480"/>
                  </a:lnTo>
                  <a:cubicBezTo>
                    <a:pt x="8361" y="9495"/>
                    <a:pt x="8357" y="9502"/>
                    <a:pt x="8354" y="9510"/>
                  </a:cubicBezTo>
                  <a:cubicBezTo>
                    <a:pt x="8352" y="9512"/>
                    <a:pt x="8351" y="9516"/>
                    <a:pt x="8347" y="9523"/>
                  </a:cubicBezTo>
                  <a:cubicBezTo>
                    <a:pt x="8336" y="9543"/>
                    <a:pt x="8332" y="9559"/>
                    <a:pt x="8330" y="9574"/>
                  </a:cubicBezTo>
                  <a:cubicBezTo>
                    <a:pt x="8324" y="9587"/>
                    <a:pt x="8319" y="9596"/>
                    <a:pt x="8316" y="9602"/>
                  </a:cubicBezTo>
                  <a:cubicBezTo>
                    <a:pt x="8316" y="9603"/>
                    <a:pt x="8315" y="9603"/>
                    <a:pt x="8315" y="9604"/>
                  </a:cubicBezTo>
                  <a:cubicBezTo>
                    <a:pt x="8302" y="9612"/>
                    <a:pt x="8284" y="9625"/>
                    <a:pt x="8271" y="9649"/>
                  </a:cubicBezTo>
                  <a:cubicBezTo>
                    <a:pt x="8257" y="9672"/>
                    <a:pt x="8255" y="9693"/>
                    <a:pt x="8255" y="9709"/>
                  </a:cubicBezTo>
                  <a:cubicBezTo>
                    <a:pt x="8252" y="9711"/>
                    <a:pt x="8250" y="9716"/>
                    <a:pt x="8246" y="9719"/>
                  </a:cubicBezTo>
                  <a:cubicBezTo>
                    <a:pt x="8228" y="9724"/>
                    <a:pt x="8201" y="9737"/>
                    <a:pt x="8184" y="9768"/>
                  </a:cubicBezTo>
                  <a:cubicBezTo>
                    <a:pt x="8170" y="9791"/>
                    <a:pt x="8168" y="9812"/>
                    <a:pt x="8170" y="9831"/>
                  </a:cubicBezTo>
                  <a:cubicBezTo>
                    <a:pt x="8164" y="9837"/>
                    <a:pt x="8158" y="9843"/>
                    <a:pt x="8152" y="9853"/>
                  </a:cubicBezTo>
                  <a:cubicBezTo>
                    <a:pt x="8141" y="9859"/>
                    <a:pt x="8125" y="9871"/>
                    <a:pt x="8111" y="9896"/>
                  </a:cubicBezTo>
                  <a:cubicBezTo>
                    <a:pt x="8101" y="9914"/>
                    <a:pt x="8099" y="9931"/>
                    <a:pt x="8099" y="9947"/>
                  </a:cubicBezTo>
                  <a:cubicBezTo>
                    <a:pt x="8086" y="9956"/>
                    <a:pt x="8075" y="9966"/>
                    <a:pt x="8066" y="9982"/>
                  </a:cubicBezTo>
                  <a:cubicBezTo>
                    <a:pt x="8050" y="10010"/>
                    <a:pt x="8051" y="10037"/>
                    <a:pt x="8056" y="10057"/>
                  </a:cubicBezTo>
                  <a:cubicBezTo>
                    <a:pt x="8053" y="10062"/>
                    <a:pt x="8050" y="10064"/>
                    <a:pt x="8047" y="10068"/>
                  </a:cubicBezTo>
                  <a:cubicBezTo>
                    <a:pt x="8035" y="10075"/>
                    <a:pt x="8018" y="10086"/>
                    <a:pt x="8003" y="10110"/>
                  </a:cubicBezTo>
                  <a:cubicBezTo>
                    <a:pt x="7993" y="10117"/>
                    <a:pt x="7981" y="10129"/>
                    <a:pt x="7968" y="10150"/>
                  </a:cubicBezTo>
                  <a:cubicBezTo>
                    <a:pt x="7957" y="10167"/>
                    <a:pt x="7954" y="10177"/>
                    <a:pt x="7951" y="10188"/>
                  </a:cubicBezTo>
                  <a:cubicBezTo>
                    <a:pt x="7950" y="10192"/>
                    <a:pt x="7950" y="10192"/>
                    <a:pt x="7949" y="10196"/>
                  </a:cubicBezTo>
                  <a:cubicBezTo>
                    <a:pt x="7944" y="10202"/>
                    <a:pt x="7941" y="10206"/>
                    <a:pt x="7939" y="10210"/>
                  </a:cubicBezTo>
                  <a:cubicBezTo>
                    <a:pt x="7935" y="10215"/>
                    <a:pt x="7930" y="10222"/>
                    <a:pt x="7923" y="10235"/>
                  </a:cubicBezTo>
                  <a:cubicBezTo>
                    <a:pt x="7913" y="10252"/>
                    <a:pt x="7909" y="10262"/>
                    <a:pt x="7907" y="10272"/>
                  </a:cubicBezTo>
                  <a:cubicBezTo>
                    <a:pt x="7906" y="10273"/>
                    <a:pt x="7906" y="10276"/>
                    <a:pt x="7903" y="10279"/>
                  </a:cubicBezTo>
                  <a:cubicBezTo>
                    <a:pt x="7892" y="10298"/>
                    <a:pt x="7888" y="10313"/>
                    <a:pt x="7885" y="10325"/>
                  </a:cubicBezTo>
                  <a:cubicBezTo>
                    <a:pt x="7876" y="10340"/>
                    <a:pt x="7872" y="10353"/>
                    <a:pt x="7870" y="10365"/>
                  </a:cubicBezTo>
                  <a:cubicBezTo>
                    <a:pt x="7858" y="10373"/>
                    <a:pt x="7843" y="10385"/>
                    <a:pt x="7831" y="10406"/>
                  </a:cubicBezTo>
                  <a:cubicBezTo>
                    <a:pt x="7820" y="10423"/>
                    <a:pt x="7816" y="10439"/>
                    <a:pt x="7816" y="10454"/>
                  </a:cubicBezTo>
                  <a:cubicBezTo>
                    <a:pt x="7804" y="10461"/>
                    <a:pt x="7791" y="10474"/>
                    <a:pt x="7783" y="10490"/>
                  </a:cubicBezTo>
                  <a:cubicBezTo>
                    <a:pt x="7777" y="10499"/>
                    <a:pt x="7774" y="10504"/>
                    <a:pt x="7772" y="10508"/>
                  </a:cubicBezTo>
                  <a:cubicBezTo>
                    <a:pt x="7769" y="10514"/>
                    <a:pt x="7764" y="10519"/>
                    <a:pt x="7758" y="10531"/>
                  </a:cubicBezTo>
                  <a:cubicBezTo>
                    <a:pt x="7743" y="10558"/>
                    <a:pt x="7742" y="10583"/>
                    <a:pt x="7745" y="10600"/>
                  </a:cubicBezTo>
                  <a:cubicBezTo>
                    <a:pt x="7741" y="10608"/>
                    <a:pt x="7738" y="10614"/>
                    <a:pt x="7737" y="10620"/>
                  </a:cubicBezTo>
                  <a:cubicBezTo>
                    <a:pt x="7727" y="10625"/>
                    <a:pt x="7715" y="10635"/>
                    <a:pt x="7703" y="10651"/>
                  </a:cubicBezTo>
                  <a:cubicBezTo>
                    <a:pt x="7692" y="10657"/>
                    <a:pt x="7672" y="10670"/>
                    <a:pt x="7657" y="10696"/>
                  </a:cubicBezTo>
                  <a:cubicBezTo>
                    <a:pt x="7649" y="10712"/>
                    <a:pt x="7644" y="10726"/>
                    <a:pt x="7641" y="10737"/>
                  </a:cubicBezTo>
                  <a:cubicBezTo>
                    <a:pt x="7631" y="10743"/>
                    <a:pt x="7617" y="10755"/>
                    <a:pt x="7604" y="10776"/>
                  </a:cubicBezTo>
                  <a:cubicBezTo>
                    <a:pt x="7586" y="10807"/>
                    <a:pt x="7588" y="10836"/>
                    <a:pt x="7595" y="10858"/>
                  </a:cubicBezTo>
                  <a:cubicBezTo>
                    <a:pt x="7592" y="10862"/>
                    <a:pt x="7590" y="10866"/>
                    <a:pt x="7586" y="10873"/>
                  </a:cubicBezTo>
                  <a:cubicBezTo>
                    <a:pt x="7575" y="10881"/>
                    <a:pt x="7563" y="10893"/>
                    <a:pt x="7550" y="10913"/>
                  </a:cubicBezTo>
                  <a:cubicBezTo>
                    <a:pt x="7543" y="10927"/>
                    <a:pt x="7538" y="10935"/>
                    <a:pt x="7536" y="10942"/>
                  </a:cubicBezTo>
                  <a:cubicBezTo>
                    <a:pt x="7533" y="10945"/>
                    <a:pt x="7532" y="10949"/>
                    <a:pt x="7529" y="10954"/>
                  </a:cubicBezTo>
                  <a:cubicBezTo>
                    <a:pt x="7521" y="10961"/>
                    <a:pt x="7507" y="10973"/>
                    <a:pt x="7496" y="10995"/>
                  </a:cubicBezTo>
                  <a:cubicBezTo>
                    <a:pt x="7490" y="11004"/>
                    <a:pt x="7488" y="11010"/>
                    <a:pt x="7485" y="11013"/>
                  </a:cubicBezTo>
                  <a:cubicBezTo>
                    <a:pt x="7483" y="11018"/>
                    <a:pt x="7478" y="11024"/>
                    <a:pt x="7472" y="11036"/>
                  </a:cubicBezTo>
                  <a:cubicBezTo>
                    <a:pt x="7462" y="11052"/>
                    <a:pt x="7458" y="11066"/>
                    <a:pt x="7457" y="11080"/>
                  </a:cubicBezTo>
                  <a:cubicBezTo>
                    <a:pt x="7443" y="11088"/>
                    <a:pt x="7430" y="11101"/>
                    <a:pt x="7420" y="11119"/>
                  </a:cubicBezTo>
                  <a:cubicBezTo>
                    <a:pt x="7415" y="11124"/>
                    <a:pt x="7414" y="11127"/>
                    <a:pt x="7411" y="11130"/>
                  </a:cubicBezTo>
                  <a:cubicBezTo>
                    <a:pt x="7406" y="11136"/>
                    <a:pt x="7400" y="11145"/>
                    <a:pt x="7392" y="11160"/>
                  </a:cubicBezTo>
                  <a:cubicBezTo>
                    <a:pt x="7378" y="11183"/>
                    <a:pt x="7376" y="11206"/>
                    <a:pt x="7377" y="11222"/>
                  </a:cubicBezTo>
                  <a:cubicBezTo>
                    <a:pt x="7372" y="11225"/>
                    <a:pt x="7370" y="11229"/>
                    <a:pt x="7367" y="11232"/>
                  </a:cubicBezTo>
                  <a:cubicBezTo>
                    <a:pt x="7351" y="11240"/>
                    <a:pt x="7327" y="11253"/>
                    <a:pt x="7311" y="11281"/>
                  </a:cubicBezTo>
                  <a:cubicBezTo>
                    <a:pt x="7293" y="11311"/>
                    <a:pt x="7295" y="11337"/>
                    <a:pt x="7297" y="11356"/>
                  </a:cubicBezTo>
                  <a:cubicBezTo>
                    <a:pt x="7293" y="11370"/>
                    <a:pt x="7291" y="11381"/>
                    <a:pt x="7291" y="11391"/>
                  </a:cubicBezTo>
                  <a:lnTo>
                    <a:pt x="7271" y="11425"/>
                  </a:lnTo>
                  <a:cubicBezTo>
                    <a:pt x="7268" y="11431"/>
                    <a:pt x="7265" y="11433"/>
                    <a:pt x="7264" y="11435"/>
                  </a:cubicBezTo>
                  <a:cubicBezTo>
                    <a:pt x="7259" y="11441"/>
                    <a:pt x="7252" y="11450"/>
                    <a:pt x="7243" y="11466"/>
                  </a:cubicBezTo>
                  <a:cubicBezTo>
                    <a:pt x="7233" y="11482"/>
                    <a:pt x="7229" y="11493"/>
                    <a:pt x="7227" y="11502"/>
                  </a:cubicBezTo>
                  <a:cubicBezTo>
                    <a:pt x="7226" y="11505"/>
                    <a:pt x="7226" y="11506"/>
                    <a:pt x="7220" y="11514"/>
                  </a:cubicBezTo>
                  <a:cubicBezTo>
                    <a:pt x="7212" y="11522"/>
                    <a:pt x="7204" y="11531"/>
                    <a:pt x="7194" y="11548"/>
                  </a:cubicBezTo>
                  <a:cubicBezTo>
                    <a:pt x="7189" y="11557"/>
                    <a:pt x="7186" y="11559"/>
                    <a:pt x="7184" y="11563"/>
                  </a:cubicBezTo>
                  <a:cubicBezTo>
                    <a:pt x="7179" y="11570"/>
                    <a:pt x="7174" y="11577"/>
                    <a:pt x="7167" y="11590"/>
                  </a:cubicBezTo>
                  <a:cubicBezTo>
                    <a:pt x="7158" y="11604"/>
                    <a:pt x="7154" y="11611"/>
                    <a:pt x="7152" y="11617"/>
                  </a:cubicBezTo>
                  <a:cubicBezTo>
                    <a:pt x="7151" y="11621"/>
                    <a:pt x="7147" y="11626"/>
                    <a:pt x="7143" y="11633"/>
                  </a:cubicBezTo>
                  <a:cubicBezTo>
                    <a:pt x="7140" y="11638"/>
                    <a:pt x="7138" y="11643"/>
                    <a:pt x="7136" y="11645"/>
                  </a:cubicBezTo>
                  <a:cubicBezTo>
                    <a:pt x="7130" y="11652"/>
                    <a:pt x="7125" y="11659"/>
                    <a:pt x="7116" y="11674"/>
                  </a:cubicBezTo>
                  <a:cubicBezTo>
                    <a:pt x="7111" y="11681"/>
                    <a:pt x="7109" y="11688"/>
                    <a:pt x="7106" y="11695"/>
                  </a:cubicBezTo>
                  <a:cubicBezTo>
                    <a:pt x="7086" y="11701"/>
                    <a:pt x="7061" y="11713"/>
                    <a:pt x="7044" y="11743"/>
                  </a:cubicBezTo>
                  <a:cubicBezTo>
                    <a:pt x="7033" y="11762"/>
                    <a:pt x="7029" y="11778"/>
                    <a:pt x="7027" y="11789"/>
                  </a:cubicBezTo>
                  <a:cubicBezTo>
                    <a:pt x="7018" y="11797"/>
                    <a:pt x="7006" y="11809"/>
                    <a:pt x="6995" y="11827"/>
                  </a:cubicBezTo>
                  <a:cubicBezTo>
                    <a:pt x="6979" y="11854"/>
                    <a:pt x="6979" y="11878"/>
                    <a:pt x="6980" y="11895"/>
                  </a:cubicBezTo>
                  <a:cubicBezTo>
                    <a:pt x="6977" y="11899"/>
                    <a:pt x="6976" y="11902"/>
                    <a:pt x="6975" y="11905"/>
                  </a:cubicBezTo>
                  <a:cubicBezTo>
                    <a:pt x="6974" y="11907"/>
                    <a:pt x="6971" y="11912"/>
                    <a:pt x="6969" y="11917"/>
                  </a:cubicBezTo>
                  <a:cubicBezTo>
                    <a:pt x="6959" y="11923"/>
                    <a:pt x="6944" y="11936"/>
                    <a:pt x="6931" y="11959"/>
                  </a:cubicBezTo>
                  <a:cubicBezTo>
                    <a:pt x="6921" y="11975"/>
                    <a:pt x="6917" y="11982"/>
                    <a:pt x="6915" y="11991"/>
                  </a:cubicBezTo>
                  <a:cubicBezTo>
                    <a:pt x="6913" y="11995"/>
                    <a:pt x="6912" y="11997"/>
                    <a:pt x="6910" y="12003"/>
                  </a:cubicBezTo>
                  <a:cubicBezTo>
                    <a:pt x="6902" y="12017"/>
                    <a:pt x="6897" y="12028"/>
                    <a:pt x="6896" y="12040"/>
                  </a:cubicBezTo>
                  <a:cubicBezTo>
                    <a:pt x="6881" y="12049"/>
                    <a:pt x="6865" y="12060"/>
                    <a:pt x="6853" y="12082"/>
                  </a:cubicBezTo>
                  <a:cubicBezTo>
                    <a:pt x="6845" y="12098"/>
                    <a:pt x="6841" y="12113"/>
                    <a:pt x="6840" y="12126"/>
                  </a:cubicBezTo>
                  <a:cubicBezTo>
                    <a:pt x="6825" y="12132"/>
                    <a:pt x="6811" y="12145"/>
                    <a:pt x="6800" y="12163"/>
                  </a:cubicBezTo>
                  <a:cubicBezTo>
                    <a:pt x="6786" y="12190"/>
                    <a:pt x="6786" y="12216"/>
                    <a:pt x="6789" y="12234"/>
                  </a:cubicBezTo>
                  <a:cubicBezTo>
                    <a:pt x="6784" y="12239"/>
                    <a:pt x="6779" y="12248"/>
                    <a:pt x="6773" y="12259"/>
                  </a:cubicBezTo>
                  <a:cubicBezTo>
                    <a:pt x="6762" y="12277"/>
                    <a:pt x="6758" y="12290"/>
                    <a:pt x="6754" y="12304"/>
                  </a:cubicBezTo>
                  <a:cubicBezTo>
                    <a:pt x="6750" y="12311"/>
                    <a:pt x="6747" y="12314"/>
                    <a:pt x="6745" y="12317"/>
                  </a:cubicBezTo>
                  <a:cubicBezTo>
                    <a:pt x="6740" y="12324"/>
                    <a:pt x="6735" y="12330"/>
                    <a:pt x="6728" y="12344"/>
                  </a:cubicBezTo>
                  <a:cubicBezTo>
                    <a:pt x="6719" y="12359"/>
                    <a:pt x="6715" y="12370"/>
                    <a:pt x="6713" y="12379"/>
                  </a:cubicBezTo>
                  <a:cubicBezTo>
                    <a:pt x="6698" y="12387"/>
                    <a:pt x="6680" y="12399"/>
                    <a:pt x="6667" y="12424"/>
                  </a:cubicBezTo>
                  <a:cubicBezTo>
                    <a:pt x="6658" y="12431"/>
                    <a:pt x="6647" y="12441"/>
                    <a:pt x="6637" y="12461"/>
                  </a:cubicBezTo>
                  <a:cubicBezTo>
                    <a:pt x="6626" y="12480"/>
                    <a:pt x="6622" y="12501"/>
                    <a:pt x="6622" y="12516"/>
                  </a:cubicBezTo>
                  <a:cubicBezTo>
                    <a:pt x="6613" y="12523"/>
                    <a:pt x="6604" y="12534"/>
                    <a:pt x="6595" y="12549"/>
                  </a:cubicBezTo>
                  <a:cubicBezTo>
                    <a:pt x="6585" y="12564"/>
                    <a:pt x="6581" y="12577"/>
                    <a:pt x="6579" y="12590"/>
                  </a:cubicBezTo>
                  <a:cubicBezTo>
                    <a:pt x="6568" y="12596"/>
                    <a:pt x="6553" y="12609"/>
                    <a:pt x="6541" y="12629"/>
                  </a:cubicBezTo>
                  <a:cubicBezTo>
                    <a:pt x="6525" y="12656"/>
                    <a:pt x="6525" y="12683"/>
                    <a:pt x="6527" y="12700"/>
                  </a:cubicBezTo>
                  <a:cubicBezTo>
                    <a:pt x="6525" y="12707"/>
                    <a:pt x="6522" y="12713"/>
                    <a:pt x="6521" y="12718"/>
                  </a:cubicBezTo>
                  <a:cubicBezTo>
                    <a:pt x="6520" y="12720"/>
                    <a:pt x="6520" y="12723"/>
                    <a:pt x="6517" y="12727"/>
                  </a:cubicBezTo>
                  <a:cubicBezTo>
                    <a:pt x="6513" y="12734"/>
                    <a:pt x="6511" y="12736"/>
                    <a:pt x="6509" y="12740"/>
                  </a:cubicBezTo>
                  <a:cubicBezTo>
                    <a:pt x="6504" y="12747"/>
                    <a:pt x="6498" y="12753"/>
                    <a:pt x="6490" y="12768"/>
                  </a:cubicBezTo>
                  <a:cubicBezTo>
                    <a:pt x="6487" y="12777"/>
                    <a:pt x="6483" y="12779"/>
                    <a:pt x="6481" y="12783"/>
                  </a:cubicBezTo>
                  <a:cubicBezTo>
                    <a:pt x="6478" y="12788"/>
                    <a:pt x="6474" y="12793"/>
                    <a:pt x="6470" y="12800"/>
                  </a:cubicBezTo>
                  <a:cubicBezTo>
                    <a:pt x="6458" y="12806"/>
                    <a:pt x="6441" y="12820"/>
                    <a:pt x="6426" y="12843"/>
                  </a:cubicBezTo>
                  <a:cubicBezTo>
                    <a:pt x="6418" y="12858"/>
                    <a:pt x="6414" y="12871"/>
                    <a:pt x="6412" y="12882"/>
                  </a:cubicBezTo>
                  <a:cubicBezTo>
                    <a:pt x="6398" y="12891"/>
                    <a:pt x="6382" y="12902"/>
                    <a:pt x="6370" y="12924"/>
                  </a:cubicBezTo>
                  <a:cubicBezTo>
                    <a:pt x="6366" y="12929"/>
                    <a:pt x="6364" y="12932"/>
                    <a:pt x="6361" y="12934"/>
                  </a:cubicBezTo>
                  <a:cubicBezTo>
                    <a:pt x="6356" y="12941"/>
                    <a:pt x="6351" y="12949"/>
                    <a:pt x="6342" y="12964"/>
                  </a:cubicBezTo>
                  <a:cubicBezTo>
                    <a:pt x="6327" y="12988"/>
                    <a:pt x="6324" y="13008"/>
                    <a:pt x="6324" y="13021"/>
                  </a:cubicBezTo>
                  <a:cubicBezTo>
                    <a:pt x="6316" y="13039"/>
                    <a:pt x="6313" y="13056"/>
                    <a:pt x="6313" y="13068"/>
                  </a:cubicBezTo>
                  <a:cubicBezTo>
                    <a:pt x="6306" y="13077"/>
                    <a:pt x="6296" y="13088"/>
                    <a:pt x="6286" y="13102"/>
                  </a:cubicBezTo>
                  <a:cubicBezTo>
                    <a:pt x="6279" y="13115"/>
                    <a:pt x="6274" y="13123"/>
                    <a:pt x="6272" y="13130"/>
                  </a:cubicBezTo>
                  <a:cubicBezTo>
                    <a:pt x="6269" y="13134"/>
                    <a:pt x="6268" y="13138"/>
                    <a:pt x="6264" y="13144"/>
                  </a:cubicBezTo>
                  <a:cubicBezTo>
                    <a:pt x="6257" y="13157"/>
                    <a:pt x="6253" y="13166"/>
                    <a:pt x="6251" y="13175"/>
                  </a:cubicBezTo>
                  <a:cubicBezTo>
                    <a:pt x="6236" y="13182"/>
                    <a:pt x="6217" y="13196"/>
                    <a:pt x="6203" y="13219"/>
                  </a:cubicBezTo>
                  <a:cubicBezTo>
                    <a:pt x="6197" y="13229"/>
                    <a:pt x="6194" y="13234"/>
                    <a:pt x="6192" y="13239"/>
                  </a:cubicBezTo>
                  <a:cubicBezTo>
                    <a:pt x="6189" y="13244"/>
                    <a:pt x="6185" y="13249"/>
                    <a:pt x="6178" y="13261"/>
                  </a:cubicBezTo>
                  <a:cubicBezTo>
                    <a:pt x="6173" y="13270"/>
                    <a:pt x="6171" y="13275"/>
                    <a:pt x="6167" y="13278"/>
                  </a:cubicBezTo>
                  <a:cubicBezTo>
                    <a:pt x="6163" y="13286"/>
                    <a:pt x="6160" y="13291"/>
                    <a:pt x="6152" y="13303"/>
                  </a:cubicBezTo>
                  <a:cubicBezTo>
                    <a:pt x="6142" y="13321"/>
                    <a:pt x="6140" y="13337"/>
                    <a:pt x="6138" y="13352"/>
                  </a:cubicBezTo>
                  <a:cubicBezTo>
                    <a:pt x="6128" y="13361"/>
                    <a:pt x="6115" y="13373"/>
                    <a:pt x="6106" y="13389"/>
                  </a:cubicBezTo>
                  <a:cubicBezTo>
                    <a:pt x="6104" y="13391"/>
                    <a:pt x="6104" y="13391"/>
                    <a:pt x="6102" y="13394"/>
                  </a:cubicBezTo>
                  <a:cubicBezTo>
                    <a:pt x="6093" y="13401"/>
                    <a:pt x="6086" y="13410"/>
                    <a:pt x="6076" y="13427"/>
                  </a:cubicBezTo>
                  <a:cubicBezTo>
                    <a:pt x="6067" y="13443"/>
                    <a:pt x="6063" y="13458"/>
                    <a:pt x="6061" y="13470"/>
                  </a:cubicBezTo>
                  <a:cubicBezTo>
                    <a:pt x="6050" y="13479"/>
                    <a:pt x="6037" y="13490"/>
                    <a:pt x="6026" y="13509"/>
                  </a:cubicBezTo>
                  <a:cubicBezTo>
                    <a:pt x="6016" y="13525"/>
                    <a:pt x="6012" y="13538"/>
                    <a:pt x="6010" y="13546"/>
                  </a:cubicBezTo>
                  <a:cubicBezTo>
                    <a:pt x="6008" y="13549"/>
                    <a:pt x="6008" y="13550"/>
                    <a:pt x="6006" y="13555"/>
                  </a:cubicBezTo>
                  <a:cubicBezTo>
                    <a:pt x="5991" y="13581"/>
                    <a:pt x="5991" y="13607"/>
                    <a:pt x="5994" y="13625"/>
                  </a:cubicBezTo>
                  <a:cubicBezTo>
                    <a:pt x="5991" y="13629"/>
                    <a:pt x="5990" y="13630"/>
                    <a:pt x="5988" y="13632"/>
                  </a:cubicBezTo>
                  <a:cubicBezTo>
                    <a:pt x="5972" y="13639"/>
                    <a:pt x="5948" y="13651"/>
                    <a:pt x="5932" y="13680"/>
                  </a:cubicBezTo>
                  <a:cubicBezTo>
                    <a:pt x="5920" y="13699"/>
                    <a:pt x="5917" y="13717"/>
                    <a:pt x="5916" y="13731"/>
                  </a:cubicBezTo>
                  <a:cubicBezTo>
                    <a:pt x="5906" y="13738"/>
                    <a:pt x="5895" y="13750"/>
                    <a:pt x="5887" y="13766"/>
                  </a:cubicBezTo>
                  <a:cubicBezTo>
                    <a:pt x="5878" y="13781"/>
                    <a:pt x="5874" y="13792"/>
                    <a:pt x="5873" y="13805"/>
                  </a:cubicBezTo>
                  <a:cubicBezTo>
                    <a:pt x="5858" y="13813"/>
                    <a:pt x="5842" y="13825"/>
                    <a:pt x="5830" y="13846"/>
                  </a:cubicBezTo>
                  <a:cubicBezTo>
                    <a:pt x="5820" y="13864"/>
                    <a:pt x="5817" y="13881"/>
                    <a:pt x="5815" y="13894"/>
                  </a:cubicBezTo>
                  <a:cubicBezTo>
                    <a:pt x="5804" y="13902"/>
                    <a:pt x="5792" y="13913"/>
                    <a:pt x="5783" y="13931"/>
                  </a:cubicBezTo>
                  <a:cubicBezTo>
                    <a:pt x="5770" y="13953"/>
                    <a:pt x="5767" y="13972"/>
                    <a:pt x="5766" y="13985"/>
                  </a:cubicBezTo>
                  <a:cubicBezTo>
                    <a:pt x="5765" y="13987"/>
                    <a:pt x="5765" y="13988"/>
                    <a:pt x="5764" y="13990"/>
                  </a:cubicBezTo>
                  <a:cubicBezTo>
                    <a:pt x="5758" y="13998"/>
                    <a:pt x="5753" y="14005"/>
                    <a:pt x="5743" y="14021"/>
                  </a:cubicBezTo>
                  <a:cubicBezTo>
                    <a:pt x="5728" y="14044"/>
                    <a:pt x="5727" y="14068"/>
                    <a:pt x="5728" y="14085"/>
                  </a:cubicBezTo>
                  <a:cubicBezTo>
                    <a:pt x="5727" y="14087"/>
                    <a:pt x="5724" y="14090"/>
                    <a:pt x="5722" y="14092"/>
                  </a:cubicBezTo>
                  <a:cubicBezTo>
                    <a:pt x="5705" y="14098"/>
                    <a:pt x="5680" y="14112"/>
                    <a:pt x="5663" y="14141"/>
                  </a:cubicBezTo>
                  <a:cubicBezTo>
                    <a:pt x="5649" y="14165"/>
                    <a:pt x="5648" y="14189"/>
                    <a:pt x="5651" y="14208"/>
                  </a:cubicBezTo>
                  <a:cubicBezTo>
                    <a:pt x="5644" y="14214"/>
                    <a:pt x="5637" y="14224"/>
                    <a:pt x="5631" y="14235"/>
                  </a:cubicBezTo>
                  <a:cubicBezTo>
                    <a:pt x="5622" y="14250"/>
                    <a:pt x="5619" y="14256"/>
                    <a:pt x="5616" y="14264"/>
                  </a:cubicBezTo>
                  <a:cubicBezTo>
                    <a:pt x="5614" y="14268"/>
                    <a:pt x="5611" y="14272"/>
                    <a:pt x="5608" y="14279"/>
                  </a:cubicBezTo>
                  <a:cubicBezTo>
                    <a:pt x="5604" y="14284"/>
                    <a:pt x="5603" y="14287"/>
                    <a:pt x="5600" y="14289"/>
                  </a:cubicBezTo>
                  <a:cubicBezTo>
                    <a:pt x="5595" y="14295"/>
                    <a:pt x="5592" y="14300"/>
                    <a:pt x="5585" y="14311"/>
                  </a:cubicBezTo>
                  <a:cubicBezTo>
                    <a:pt x="5574" y="14317"/>
                    <a:pt x="5558" y="14330"/>
                    <a:pt x="5545" y="14354"/>
                  </a:cubicBezTo>
                  <a:cubicBezTo>
                    <a:pt x="5530" y="14379"/>
                    <a:pt x="5530" y="14405"/>
                    <a:pt x="5533" y="14423"/>
                  </a:cubicBezTo>
                  <a:cubicBezTo>
                    <a:pt x="5531" y="14427"/>
                    <a:pt x="5529" y="14429"/>
                    <a:pt x="5526" y="14432"/>
                  </a:cubicBezTo>
                  <a:cubicBezTo>
                    <a:pt x="5510" y="14438"/>
                    <a:pt x="5486" y="14450"/>
                    <a:pt x="5470" y="14480"/>
                  </a:cubicBezTo>
                  <a:cubicBezTo>
                    <a:pt x="5455" y="14505"/>
                    <a:pt x="5454" y="14526"/>
                    <a:pt x="5454" y="14541"/>
                  </a:cubicBezTo>
                  <a:cubicBezTo>
                    <a:pt x="5449" y="14553"/>
                    <a:pt x="5445" y="14564"/>
                    <a:pt x="5444" y="14573"/>
                  </a:cubicBezTo>
                  <a:cubicBezTo>
                    <a:pt x="5434" y="14582"/>
                    <a:pt x="5419" y="14594"/>
                    <a:pt x="5408" y="14614"/>
                  </a:cubicBezTo>
                  <a:cubicBezTo>
                    <a:pt x="5396" y="14633"/>
                    <a:pt x="5394" y="14651"/>
                    <a:pt x="5392" y="14665"/>
                  </a:cubicBezTo>
                  <a:cubicBezTo>
                    <a:pt x="5383" y="14674"/>
                    <a:pt x="5373" y="14685"/>
                    <a:pt x="5363" y="14701"/>
                  </a:cubicBezTo>
                  <a:cubicBezTo>
                    <a:pt x="5352" y="14718"/>
                    <a:pt x="5348" y="14734"/>
                    <a:pt x="5347" y="14748"/>
                  </a:cubicBezTo>
                  <a:cubicBezTo>
                    <a:pt x="5337" y="14754"/>
                    <a:pt x="5327" y="14765"/>
                    <a:pt x="5317" y="14778"/>
                  </a:cubicBezTo>
                  <a:cubicBezTo>
                    <a:pt x="5306" y="14785"/>
                    <a:pt x="5290" y="14797"/>
                    <a:pt x="5277" y="14821"/>
                  </a:cubicBezTo>
                  <a:cubicBezTo>
                    <a:pt x="5265" y="14844"/>
                    <a:pt x="5262" y="14866"/>
                    <a:pt x="5263" y="14883"/>
                  </a:cubicBezTo>
                  <a:cubicBezTo>
                    <a:pt x="5256" y="14889"/>
                    <a:pt x="5246" y="14900"/>
                    <a:pt x="5240" y="14912"/>
                  </a:cubicBezTo>
                  <a:cubicBezTo>
                    <a:pt x="5230" y="14928"/>
                    <a:pt x="5226" y="14941"/>
                    <a:pt x="5224" y="14949"/>
                  </a:cubicBezTo>
                  <a:cubicBezTo>
                    <a:pt x="5224" y="14954"/>
                    <a:pt x="5223" y="14954"/>
                    <a:pt x="5220" y="14958"/>
                  </a:cubicBezTo>
                  <a:cubicBezTo>
                    <a:pt x="5214" y="14970"/>
                    <a:pt x="5210" y="14976"/>
                    <a:pt x="5208" y="14984"/>
                  </a:cubicBezTo>
                  <a:cubicBezTo>
                    <a:pt x="5191" y="14989"/>
                    <a:pt x="5167" y="15002"/>
                    <a:pt x="5151" y="15030"/>
                  </a:cubicBezTo>
                  <a:cubicBezTo>
                    <a:pt x="5138" y="15053"/>
                    <a:pt x="5135" y="15071"/>
                    <a:pt x="5134" y="15085"/>
                  </a:cubicBezTo>
                  <a:cubicBezTo>
                    <a:pt x="5128" y="15094"/>
                    <a:pt x="5126" y="15099"/>
                    <a:pt x="5123" y="15105"/>
                  </a:cubicBezTo>
                  <a:cubicBezTo>
                    <a:pt x="5122" y="15109"/>
                    <a:pt x="5119" y="15113"/>
                    <a:pt x="5116" y="15121"/>
                  </a:cubicBezTo>
                  <a:cubicBezTo>
                    <a:pt x="5102" y="15144"/>
                    <a:pt x="5099" y="15167"/>
                    <a:pt x="5101" y="15183"/>
                  </a:cubicBezTo>
                  <a:cubicBezTo>
                    <a:pt x="5095" y="15188"/>
                    <a:pt x="5089" y="15196"/>
                    <a:pt x="5081" y="15206"/>
                  </a:cubicBezTo>
                  <a:cubicBezTo>
                    <a:pt x="5074" y="15214"/>
                    <a:pt x="5059" y="15226"/>
                    <a:pt x="5046" y="15248"/>
                  </a:cubicBezTo>
                  <a:cubicBezTo>
                    <a:pt x="5032" y="15270"/>
                    <a:pt x="5030" y="15290"/>
                    <a:pt x="5030" y="15306"/>
                  </a:cubicBezTo>
                  <a:cubicBezTo>
                    <a:pt x="5021" y="15313"/>
                    <a:pt x="5014" y="15323"/>
                    <a:pt x="5005" y="15338"/>
                  </a:cubicBezTo>
                  <a:cubicBezTo>
                    <a:pt x="4998" y="15354"/>
                    <a:pt x="4993" y="15367"/>
                    <a:pt x="4990" y="15378"/>
                  </a:cubicBezTo>
                  <a:cubicBezTo>
                    <a:pt x="4978" y="15385"/>
                    <a:pt x="4963" y="15397"/>
                    <a:pt x="4953" y="15417"/>
                  </a:cubicBezTo>
                  <a:cubicBezTo>
                    <a:pt x="4946" y="15424"/>
                    <a:pt x="4935" y="15434"/>
                    <a:pt x="4921" y="15457"/>
                  </a:cubicBezTo>
                  <a:cubicBezTo>
                    <a:pt x="4910" y="15476"/>
                    <a:pt x="4907" y="15490"/>
                    <a:pt x="4903" y="15503"/>
                  </a:cubicBezTo>
                  <a:cubicBezTo>
                    <a:pt x="4898" y="15514"/>
                    <a:pt x="4894" y="15524"/>
                    <a:pt x="4892" y="15533"/>
                  </a:cubicBezTo>
                  <a:cubicBezTo>
                    <a:pt x="4872" y="15541"/>
                    <a:pt x="4853" y="15553"/>
                    <a:pt x="4839" y="15578"/>
                  </a:cubicBezTo>
                  <a:cubicBezTo>
                    <a:pt x="4833" y="15590"/>
                    <a:pt x="4828" y="15596"/>
                    <a:pt x="4826" y="15602"/>
                  </a:cubicBezTo>
                  <a:cubicBezTo>
                    <a:pt x="4823" y="15607"/>
                    <a:pt x="4821" y="15611"/>
                    <a:pt x="4816" y="15621"/>
                  </a:cubicBezTo>
                  <a:cubicBezTo>
                    <a:pt x="4800" y="15649"/>
                    <a:pt x="4800" y="15674"/>
                    <a:pt x="4802" y="15693"/>
                  </a:cubicBezTo>
                  <a:lnTo>
                    <a:pt x="4797" y="15701"/>
                  </a:lnTo>
                  <a:cubicBezTo>
                    <a:pt x="4795" y="15704"/>
                    <a:pt x="4792" y="15709"/>
                    <a:pt x="4789" y="15717"/>
                  </a:cubicBezTo>
                  <a:cubicBezTo>
                    <a:pt x="4781" y="15730"/>
                    <a:pt x="4778" y="15735"/>
                    <a:pt x="4775" y="15742"/>
                  </a:cubicBezTo>
                  <a:cubicBezTo>
                    <a:pt x="4759" y="15747"/>
                    <a:pt x="4736" y="15761"/>
                    <a:pt x="4720" y="15789"/>
                  </a:cubicBezTo>
                  <a:cubicBezTo>
                    <a:pt x="4708" y="15809"/>
                    <a:pt x="4704" y="15828"/>
                    <a:pt x="4703" y="15840"/>
                  </a:cubicBezTo>
                  <a:cubicBezTo>
                    <a:pt x="4695" y="15848"/>
                    <a:pt x="4685" y="15858"/>
                    <a:pt x="4676" y="15875"/>
                  </a:cubicBezTo>
                  <a:cubicBezTo>
                    <a:pt x="4666" y="15895"/>
                    <a:pt x="4661" y="15911"/>
                    <a:pt x="4658" y="15926"/>
                  </a:cubicBezTo>
                  <a:cubicBezTo>
                    <a:pt x="4656" y="15929"/>
                    <a:pt x="4653" y="15933"/>
                    <a:pt x="4652" y="15935"/>
                  </a:cubicBezTo>
                  <a:cubicBezTo>
                    <a:pt x="4647" y="15942"/>
                    <a:pt x="4642" y="15948"/>
                    <a:pt x="4635" y="15961"/>
                  </a:cubicBezTo>
                  <a:lnTo>
                    <a:pt x="4610" y="16003"/>
                  </a:lnTo>
                  <a:cubicBezTo>
                    <a:pt x="4599" y="16020"/>
                    <a:pt x="4596" y="16031"/>
                    <a:pt x="4593" y="16042"/>
                  </a:cubicBezTo>
                  <a:lnTo>
                    <a:pt x="4591" y="16047"/>
                  </a:lnTo>
                  <a:cubicBezTo>
                    <a:pt x="4585" y="16057"/>
                    <a:pt x="4582" y="16061"/>
                    <a:pt x="4580" y="16066"/>
                  </a:cubicBezTo>
                  <a:cubicBezTo>
                    <a:pt x="4576" y="16072"/>
                    <a:pt x="4572" y="16078"/>
                    <a:pt x="4566" y="16089"/>
                  </a:cubicBezTo>
                  <a:cubicBezTo>
                    <a:pt x="4560" y="16100"/>
                    <a:pt x="4555" y="16108"/>
                    <a:pt x="4553" y="16115"/>
                  </a:cubicBezTo>
                  <a:cubicBezTo>
                    <a:pt x="4535" y="16121"/>
                    <a:pt x="4514" y="16135"/>
                    <a:pt x="4497" y="16162"/>
                  </a:cubicBezTo>
                  <a:cubicBezTo>
                    <a:pt x="4485" y="16184"/>
                    <a:pt x="4481" y="16202"/>
                    <a:pt x="4480" y="16215"/>
                  </a:cubicBezTo>
                  <a:cubicBezTo>
                    <a:pt x="4469" y="16240"/>
                    <a:pt x="4467" y="16261"/>
                    <a:pt x="4470" y="16280"/>
                  </a:cubicBezTo>
                  <a:cubicBezTo>
                    <a:pt x="4465" y="16286"/>
                    <a:pt x="4460" y="16292"/>
                    <a:pt x="4454" y="16304"/>
                  </a:cubicBezTo>
                  <a:cubicBezTo>
                    <a:pt x="4448" y="16314"/>
                    <a:pt x="4446" y="16318"/>
                    <a:pt x="4443" y="16322"/>
                  </a:cubicBezTo>
                  <a:cubicBezTo>
                    <a:pt x="4439" y="16328"/>
                    <a:pt x="4435" y="16334"/>
                    <a:pt x="4428" y="16346"/>
                  </a:cubicBezTo>
                  <a:cubicBezTo>
                    <a:pt x="4426" y="16350"/>
                    <a:pt x="4423" y="16352"/>
                    <a:pt x="4421" y="16356"/>
                  </a:cubicBezTo>
                  <a:cubicBezTo>
                    <a:pt x="4416" y="16362"/>
                    <a:pt x="4411" y="16368"/>
                    <a:pt x="4401" y="16385"/>
                  </a:cubicBezTo>
                  <a:cubicBezTo>
                    <a:pt x="4398" y="16393"/>
                    <a:pt x="4395" y="16395"/>
                    <a:pt x="4393" y="16400"/>
                  </a:cubicBezTo>
                  <a:cubicBezTo>
                    <a:pt x="4390" y="16403"/>
                    <a:pt x="4389" y="16404"/>
                    <a:pt x="4388" y="16406"/>
                  </a:cubicBezTo>
                  <a:cubicBezTo>
                    <a:pt x="4371" y="16411"/>
                    <a:pt x="4346" y="16425"/>
                    <a:pt x="4329" y="16454"/>
                  </a:cubicBezTo>
                  <a:cubicBezTo>
                    <a:pt x="4320" y="16472"/>
                    <a:pt x="4315" y="16488"/>
                    <a:pt x="4314" y="16502"/>
                  </a:cubicBezTo>
                  <a:cubicBezTo>
                    <a:pt x="4304" y="16511"/>
                    <a:pt x="4292" y="16522"/>
                    <a:pt x="4282" y="16539"/>
                  </a:cubicBezTo>
                  <a:cubicBezTo>
                    <a:pt x="4271" y="16559"/>
                    <a:pt x="4269" y="16580"/>
                    <a:pt x="4269" y="16596"/>
                  </a:cubicBezTo>
                  <a:cubicBezTo>
                    <a:pt x="4260" y="16603"/>
                    <a:pt x="4250" y="16614"/>
                    <a:pt x="4243" y="16628"/>
                  </a:cubicBezTo>
                  <a:cubicBezTo>
                    <a:pt x="4234" y="16641"/>
                    <a:pt x="4230" y="16652"/>
                    <a:pt x="4229" y="16665"/>
                  </a:cubicBezTo>
                  <a:cubicBezTo>
                    <a:pt x="4213" y="16673"/>
                    <a:pt x="4196" y="16684"/>
                    <a:pt x="4185" y="16706"/>
                  </a:cubicBezTo>
                  <a:cubicBezTo>
                    <a:pt x="4175" y="16724"/>
                    <a:pt x="4171" y="16737"/>
                    <a:pt x="4165" y="16752"/>
                  </a:cubicBezTo>
                  <a:cubicBezTo>
                    <a:pt x="4164" y="16754"/>
                    <a:pt x="4164" y="16754"/>
                    <a:pt x="4162" y="16757"/>
                  </a:cubicBezTo>
                  <a:cubicBezTo>
                    <a:pt x="4155" y="16765"/>
                    <a:pt x="4147" y="16774"/>
                    <a:pt x="4138" y="16791"/>
                  </a:cubicBezTo>
                  <a:cubicBezTo>
                    <a:pt x="4123" y="16817"/>
                    <a:pt x="4122" y="16842"/>
                    <a:pt x="4126" y="16861"/>
                  </a:cubicBezTo>
                  <a:cubicBezTo>
                    <a:pt x="4122" y="16867"/>
                    <a:pt x="4117" y="16871"/>
                    <a:pt x="4114" y="16877"/>
                  </a:cubicBezTo>
                  <a:cubicBezTo>
                    <a:pt x="4103" y="16885"/>
                    <a:pt x="4085" y="16897"/>
                    <a:pt x="4072" y="16920"/>
                  </a:cubicBezTo>
                  <a:cubicBezTo>
                    <a:pt x="4057" y="16947"/>
                    <a:pt x="4056" y="16972"/>
                    <a:pt x="4058" y="16990"/>
                  </a:cubicBezTo>
                  <a:cubicBezTo>
                    <a:pt x="4056" y="16993"/>
                    <a:pt x="4055" y="16995"/>
                    <a:pt x="4052" y="16999"/>
                  </a:cubicBezTo>
                  <a:cubicBezTo>
                    <a:pt x="4037" y="17006"/>
                    <a:pt x="4015" y="17020"/>
                    <a:pt x="3999" y="17047"/>
                  </a:cubicBezTo>
                  <a:cubicBezTo>
                    <a:pt x="3985" y="17070"/>
                    <a:pt x="3983" y="17092"/>
                    <a:pt x="3983" y="17108"/>
                  </a:cubicBezTo>
                  <a:lnTo>
                    <a:pt x="3978" y="17116"/>
                  </a:lnTo>
                  <a:cubicBezTo>
                    <a:pt x="3975" y="17122"/>
                    <a:pt x="3972" y="17128"/>
                    <a:pt x="3965" y="17139"/>
                  </a:cubicBezTo>
                  <a:cubicBezTo>
                    <a:pt x="3962" y="17142"/>
                    <a:pt x="3961" y="17144"/>
                    <a:pt x="3960" y="17145"/>
                  </a:cubicBezTo>
                  <a:cubicBezTo>
                    <a:pt x="3953" y="17153"/>
                    <a:pt x="3946" y="17161"/>
                    <a:pt x="3937" y="17177"/>
                  </a:cubicBezTo>
                  <a:cubicBezTo>
                    <a:pt x="3935" y="17180"/>
                    <a:pt x="3935" y="17180"/>
                    <a:pt x="3933" y="17183"/>
                  </a:cubicBezTo>
                  <a:cubicBezTo>
                    <a:pt x="3927" y="17188"/>
                    <a:pt x="3921" y="17196"/>
                    <a:pt x="3913" y="17208"/>
                  </a:cubicBezTo>
                  <a:cubicBezTo>
                    <a:pt x="3902" y="17215"/>
                    <a:pt x="3886" y="17228"/>
                    <a:pt x="3873" y="17251"/>
                  </a:cubicBezTo>
                  <a:cubicBezTo>
                    <a:pt x="3868" y="17261"/>
                    <a:pt x="3864" y="17266"/>
                    <a:pt x="3862" y="17270"/>
                  </a:cubicBezTo>
                  <a:cubicBezTo>
                    <a:pt x="3859" y="17276"/>
                    <a:pt x="3855" y="17281"/>
                    <a:pt x="3848" y="17293"/>
                  </a:cubicBezTo>
                  <a:cubicBezTo>
                    <a:pt x="3843" y="17303"/>
                    <a:pt x="3841" y="17308"/>
                    <a:pt x="3838" y="17311"/>
                  </a:cubicBezTo>
                  <a:cubicBezTo>
                    <a:pt x="3833" y="17316"/>
                    <a:pt x="3830" y="17322"/>
                    <a:pt x="3823" y="17335"/>
                  </a:cubicBezTo>
                  <a:cubicBezTo>
                    <a:pt x="3812" y="17353"/>
                    <a:pt x="3809" y="17370"/>
                    <a:pt x="3807" y="17384"/>
                  </a:cubicBezTo>
                  <a:cubicBezTo>
                    <a:pt x="3798" y="17391"/>
                    <a:pt x="3785" y="17402"/>
                    <a:pt x="3777" y="17420"/>
                  </a:cubicBezTo>
                  <a:cubicBezTo>
                    <a:pt x="3764" y="17442"/>
                    <a:pt x="3762" y="17463"/>
                    <a:pt x="3763" y="17480"/>
                  </a:cubicBezTo>
                  <a:cubicBezTo>
                    <a:pt x="3753" y="17488"/>
                    <a:pt x="3746" y="17497"/>
                    <a:pt x="3737" y="17511"/>
                  </a:cubicBezTo>
                  <a:cubicBezTo>
                    <a:pt x="3731" y="17523"/>
                    <a:pt x="3726" y="17535"/>
                    <a:pt x="3724" y="17546"/>
                  </a:cubicBezTo>
                  <a:cubicBezTo>
                    <a:pt x="3709" y="17554"/>
                    <a:pt x="3692" y="17566"/>
                    <a:pt x="3678" y="17589"/>
                  </a:cubicBezTo>
                  <a:cubicBezTo>
                    <a:pt x="3667" y="17606"/>
                    <a:pt x="3665" y="17624"/>
                    <a:pt x="3665" y="17640"/>
                  </a:cubicBezTo>
                  <a:cubicBezTo>
                    <a:pt x="3653" y="17647"/>
                    <a:pt x="3643" y="17658"/>
                    <a:pt x="3633" y="17674"/>
                  </a:cubicBezTo>
                  <a:cubicBezTo>
                    <a:pt x="3629" y="17681"/>
                    <a:pt x="3627" y="17685"/>
                    <a:pt x="3623" y="17689"/>
                  </a:cubicBezTo>
                  <a:cubicBezTo>
                    <a:pt x="3619" y="17695"/>
                    <a:pt x="3616" y="17701"/>
                    <a:pt x="3607" y="17715"/>
                  </a:cubicBezTo>
                  <a:cubicBezTo>
                    <a:pt x="3598" y="17732"/>
                    <a:pt x="3595" y="17749"/>
                    <a:pt x="3595" y="17764"/>
                  </a:cubicBezTo>
                  <a:cubicBezTo>
                    <a:pt x="3582" y="17772"/>
                    <a:pt x="3570" y="17785"/>
                    <a:pt x="3560" y="17801"/>
                  </a:cubicBezTo>
                  <a:cubicBezTo>
                    <a:pt x="3550" y="17819"/>
                    <a:pt x="3546" y="17835"/>
                    <a:pt x="3544" y="17849"/>
                  </a:cubicBezTo>
                  <a:cubicBezTo>
                    <a:pt x="3536" y="17855"/>
                    <a:pt x="3525" y="17867"/>
                    <a:pt x="3514" y="17884"/>
                  </a:cubicBezTo>
                  <a:lnTo>
                    <a:pt x="3490" y="17926"/>
                  </a:lnTo>
                  <a:cubicBezTo>
                    <a:pt x="3483" y="17937"/>
                    <a:pt x="3479" y="17943"/>
                    <a:pt x="3477" y="17948"/>
                  </a:cubicBezTo>
                  <a:cubicBezTo>
                    <a:pt x="3473" y="17953"/>
                    <a:pt x="3471" y="17958"/>
                    <a:pt x="3466" y="17968"/>
                  </a:cubicBezTo>
                  <a:cubicBezTo>
                    <a:pt x="3450" y="17996"/>
                    <a:pt x="3451" y="18022"/>
                    <a:pt x="3453" y="18042"/>
                  </a:cubicBezTo>
                  <a:cubicBezTo>
                    <a:pt x="3451" y="18048"/>
                    <a:pt x="3448" y="18052"/>
                    <a:pt x="3447" y="18058"/>
                  </a:cubicBezTo>
                  <a:cubicBezTo>
                    <a:pt x="3446" y="18060"/>
                    <a:pt x="3446" y="18063"/>
                    <a:pt x="3442" y="18066"/>
                  </a:cubicBezTo>
                  <a:cubicBezTo>
                    <a:pt x="3440" y="18071"/>
                    <a:pt x="3439" y="18074"/>
                    <a:pt x="3437" y="18075"/>
                  </a:cubicBezTo>
                  <a:cubicBezTo>
                    <a:pt x="3431" y="18082"/>
                    <a:pt x="3424" y="18090"/>
                    <a:pt x="3415" y="18107"/>
                  </a:cubicBezTo>
                  <a:cubicBezTo>
                    <a:pt x="3412" y="18112"/>
                    <a:pt x="3409" y="18114"/>
                    <a:pt x="3408" y="18118"/>
                  </a:cubicBezTo>
                  <a:cubicBezTo>
                    <a:pt x="3403" y="18124"/>
                    <a:pt x="3397" y="18131"/>
                    <a:pt x="3388" y="18147"/>
                  </a:cubicBezTo>
                  <a:cubicBezTo>
                    <a:pt x="3384" y="18152"/>
                    <a:pt x="3382" y="18156"/>
                    <a:pt x="3380" y="18159"/>
                  </a:cubicBezTo>
                  <a:cubicBezTo>
                    <a:pt x="3375" y="18166"/>
                    <a:pt x="3370" y="18172"/>
                    <a:pt x="3361" y="18187"/>
                  </a:cubicBezTo>
                  <a:cubicBezTo>
                    <a:pt x="3355" y="18199"/>
                    <a:pt x="3350" y="18205"/>
                    <a:pt x="3348" y="18213"/>
                  </a:cubicBezTo>
                  <a:cubicBezTo>
                    <a:pt x="3346" y="18214"/>
                    <a:pt x="3346" y="18215"/>
                    <a:pt x="3345" y="18216"/>
                  </a:cubicBezTo>
                  <a:cubicBezTo>
                    <a:pt x="3332" y="18224"/>
                    <a:pt x="3312" y="18237"/>
                    <a:pt x="3297" y="18262"/>
                  </a:cubicBezTo>
                  <a:cubicBezTo>
                    <a:pt x="3292" y="18268"/>
                    <a:pt x="3291" y="18270"/>
                    <a:pt x="3289" y="18273"/>
                  </a:cubicBezTo>
                  <a:cubicBezTo>
                    <a:pt x="3284" y="18279"/>
                    <a:pt x="3276" y="18288"/>
                    <a:pt x="3269" y="18302"/>
                  </a:cubicBezTo>
                  <a:cubicBezTo>
                    <a:pt x="3257" y="18323"/>
                    <a:pt x="3253" y="18342"/>
                    <a:pt x="3250" y="18350"/>
                  </a:cubicBezTo>
                  <a:cubicBezTo>
                    <a:pt x="3242" y="18359"/>
                    <a:pt x="3232" y="18368"/>
                    <a:pt x="3222" y="18387"/>
                  </a:cubicBezTo>
                  <a:cubicBezTo>
                    <a:pt x="3210" y="18407"/>
                    <a:pt x="3207" y="18427"/>
                    <a:pt x="3207" y="18443"/>
                  </a:cubicBezTo>
                  <a:cubicBezTo>
                    <a:pt x="3199" y="18450"/>
                    <a:pt x="3190" y="18460"/>
                    <a:pt x="3182" y="18473"/>
                  </a:cubicBezTo>
                  <a:cubicBezTo>
                    <a:pt x="3175" y="18479"/>
                    <a:pt x="3162" y="18491"/>
                    <a:pt x="3150" y="18513"/>
                  </a:cubicBezTo>
                  <a:cubicBezTo>
                    <a:pt x="3140" y="18530"/>
                    <a:pt x="3136" y="18547"/>
                    <a:pt x="3136" y="18563"/>
                  </a:cubicBezTo>
                  <a:cubicBezTo>
                    <a:pt x="3124" y="18572"/>
                    <a:pt x="3114" y="18583"/>
                    <a:pt x="3104" y="18599"/>
                  </a:cubicBezTo>
                  <a:cubicBezTo>
                    <a:pt x="3088" y="18625"/>
                    <a:pt x="3088" y="18649"/>
                    <a:pt x="3089" y="18666"/>
                  </a:cubicBezTo>
                  <a:lnTo>
                    <a:pt x="3076" y="18691"/>
                  </a:lnTo>
                  <a:cubicBezTo>
                    <a:pt x="3068" y="18697"/>
                    <a:pt x="3055" y="18709"/>
                    <a:pt x="3043" y="18730"/>
                  </a:cubicBezTo>
                  <a:cubicBezTo>
                    <a:pt x="3030" y="18751"/>
                    <a:pt x="3027" y="18766"/>
                    <a:pt x="3025" y="18776"/>
                  </a:cubicBezTo>
                  <a:lnTo>
                    <a:pt x="3021" y="18782"/>
                  </a:lnTo>
                  <a:cubicBezTo>
                    <a:pt x="3014" y="18788"/>
                    <a:pt x="3006" y="18798"/>
                    <a:pt x="2998" y="18811"/>
                  </a:cubicBezTo>
                  <a:cubicBezTo>
                    <a:pt x="2987" y="18818"/>
                    <a:pt x="2973" y="18830"/>
                    <a:pt x="2959" y="18852"/>
                  </a:cubicBezTo>
                  <a:cubicBezTo>
                    <a:pt x="2948" y="18877"/>
                    <a:pt x="2943" y="18896"/>
                    <a:pt x="2943" y="18910"/>
                  </a:cubicBezTo>
                  <a:cubicBezTo>
                    <a:pt x="2941" y="18915"/>
                    <a:pt x="2938" y="18917"/>
                    <a:pt x="2937" y="18920"/>
                  </a:cubicBezTo>
                  <a:cubicBezTo>
                    <a:pt x="2933" y="18926"/>
                    <a:pt x="2928" y="18932"/>
                    <a:pt x="2922" y="18943"/>
                  </a:cubicBezTo>
                  <a:cubicBezTo>
                    <a:pt x="2909" y="18966"/>
                    <a:pt x="2906" y="18985"/>
                    <a:pt x="2905" y="18998"/>
                  </a:cubicBezTo>
                  <a:cubicBezTo>
                    <a:pt x="2904" y="19001"/>
                    <a:pt x="2902" y="19003"/>
                    <a:pt x="2900" y="19006"/>
                  </a:cubicBezTo>
                  <a:cubicBezTo>
                    <a:pt x="2898" y="19008"/>
                    <a:pt x="2896" y="19011"/>
                    <a:pt x="2894" y="19013"/>
                  </a:cubicBezTo>
                  <a:cubicBezTo>
                    <a:pt x="2877" y="19018"/>
                    <a:pt x="2851" y="19030"/>
                    <a:pt x="2834" y="19061"/>
                  </a:cubicBezTo>
                  <a:cubicBezTo>
                    <a:pt x="2824" y="19077"/>
                    <a:pt x="2820" y="19091"/>
                    <a:pt x="2819" y="19104"/>
                  </a:cubicBezTo>
                  <a:cubicBezTo>
                    <a:pt x="2805" y="19111"/>
                    <a:pt x="2791" y="19123"/>
                    <a:pt x="2780" y="19143"/>
                  </a:cubicBezTo>
                  <a:cubicBezTo>
                    <a:pt x="2767" y="19167"/>
                    <a:pt x="2764" y="19188"/>
                    <a:pt x="2764" y="19202"/>
                  </a:cubicBezTo>
                  <a:cubicBezTo>
                    <a:pt x="2756" y="19218"/>
                    <a:pt x="2754" y="19233"/>
                    <a:pt x="2754" y="19244"/>
                  </a:cubicBezTo>
                  <a:cubicBezTo>
                    <a:pt x="2744" y="19253"/>
                    <a:pt x="2733" y="19264"/>
                    <a:pt x="2724" y="19280"/>
                  </a:cubicBezTo>
                  <a:cubicBezTo>
                    <a:pt x="2717" y="19292"/>
                    <a:pt x="2713" y="19303"/>
                    <a:pt x="2711" y="19313"/>
                  </a:cubicBezTo>
                  <a:cubicBezTo>
                    <a:pt x="2696" y="19322"/>
                    <a:pt x="2677" y="19333"/>
                    <a:pt x="2664" y="19357"/>
                  </a:cubicBezTo>
                  <a:cubicBezTo>
                    <a:pt x="2653" y="19376"/>
                    <a:pt x="2649" y="19391"/>
                    <a:pt x="2648" y="19403"/>
                  </a:cubicBezTo>
                  <a:cubicBezTo>
                    <a:pt x="2638" y="19411"/>
                    <a:pt x="2625" y="19423"/>
                    <a:pt x="2614" y="19442"/>
                  </a:cubicBezTo>
                  <a:cubicBezTo>
                    <a:pt x="2599" y="19467"/>
                    <a:pt x="2598" y="19490"/>
                    <a:pt x="2601" y="19509"/>
                  </a:cubicBezTo>
                  <a:cubicBezTo>
                    <a:pt x="2598" y="19511"/>
                    <a:pt x="2595" y="19515"/>
                    <a:pt x="2593" y="19518"/>
                  </a:cubicBezTo>
                  <a:cubicBezTo>
                    <a:pt x="2577" y="19525"/>
                    <a:pt x="2553" y="19537"/>
                    <a:pt x="2536" y="19566"/>
                  </a:cubicBezTo>
                  <a:cubicBezTo>
                    <a:pt x="2526" y="19585"/>
                    <a:pt x="2521" y="19601"/>
                    <a:pt x="2519" y="19616"/>
                  </a:cubicBezTo>
                  <a:cubicBezTo>
                    <a:pt x="2515" y="19622"/>
                    <a:pt x="2514" y="19625"/>
                    <a:pt x="2511" y="19628"/>
                  </a:cubicBezTo>
                  <a:lnTo>
                    <a:pt x="2494" y="19655"/>
                  </a:lnTo>
                  <a:cubicBezTo>
                    <a:pt x="2486" y="19671"/>
                    <a:pt x="2482" y="19680"/>
                    <a:pt x="2478" y="19689"/>
                  </a:cubicBezTo>
                  <a:cubicBezTo>
                    <a:pt x="2478" y="19692"/>
                    <a:pt x="2477" y="19694"/>
                    <a:pt x="2475" y="19699"/>
                  </a:cubicBezTo>
                  <a:cubicBezTo>
                    <a:pt x="2473" y="19703"/>
                    <a:pt x="2471" y="19704"/>
                    <a:pt x="2470" y="19707"/>
                  </a:cubicBezTo>
                  <a:cubicBezTo>
                    <a:pt x="2464" y="19714"/>
                    <a:pt x="2457" y="19721"/>
                    <a:pt x="2448" y="19737"/>
                  </a:cubicBezTo>
                  <a:cubicBezTo>
                    <a:pt x="2432" y="19766"/>
                    <a:pt x="2432" y="19793"/>
                    <a:pt x="2434" y="19810"/>
                  </a:cubicBezTo>
                  <a:cubicBezTo>
                    <a:pt x="2433" y="19811"/>
                    <a:pt x="2433" y="19811"/>
                    <a:pt x="2433" y="19812"/>
                  </a:cubicBezTo>
                  <a:cubicBezTo>
                    <a:pt x="2412" y="19818"/>
                    <a:pt x="2385" y="19830"/>
                    <a:pt x="2368" y="19860"/>
                  </a:cubicBezTo>
                  <a:cubicBezTo>
                    <a:pt x="2358" y="19879"/>
                    <a:pt x="2354" y="19895"/>
                    <a:pt x="2353" y="19909"/>
                  </a:cubicBezTo>
                  <a:cubicBezTo>
                    <a:pt x="2342" y="19917"/>
                    <a:pt x="2328" y="19928"/>
                    <a:pt x="2320" y="19945"/>
                  </a:cubicBezTo>
                  <a:cubicBezTo>
                    <a:pt x="2306" y="19967"/>
                    <a:pt x="2304" y="19988"/>
                    <a:pt x="2302" y="20002"/>
                  </a:cubicBezTo>
                  <a:cubicBezTo>
                    <a:pt x="2295" y="20014"/>
                    <a:pt x="2293" y="20021"/>
                    <a:pt x="2290" y="20030"/>
                  </a:cubicBezTo>
                  <a:cubicBezTo>
                    <a:pt x="2289" y="20032"/>
                    <a:pt x="2289" y="20035"/>
                    <a:pt x="2286" y="20039"/>
                  </a:cubicBezTo>
                  <a:cubicBezTo>
                    <a:pt x="2275" y="20057"/>
                    <a:pt x="2272" y="20077"/>
                    <a:pt x="2272" y="20091"/>
                  </a:cubicBezTo>
                  <a:cubicBezTo>
                    <a:pt x="2263" y="20096"/>
                    <a:pt x="2256" y="20106"/>
                    <a:pt x="2247" y="20116"/>
                  </a:cubicBezTo>
                  <a:cubicBezTo>
                    <a:pt x="2236" y="20123"/>
                    <a:pt x="2219" y="20137"/>
                    <a:pt x="2205" y="20160"/>
                  </a:cubicBezTo>
                  <a:cubicBezTo>
                    <a:pt x="2198" y="20174"/>
                    <a:pt x="2193" y="20189"/>
                    <a:pt x="2192" y="20201"/>
                  </a:cubicBezTo>
                  <a:cubicBezTo>
                    <a:pt x="2177" y="20208"/>
                    <a:pt x="2162" y="20221"/>
                    <a:pt x="2151" y="20241"/>
                  </a:cubicBezTo>
                  <a:cubicBezTo>
                    <a:pt x="2138" y="20264"/>
                    <a:pt x="2135" y="20286"/>
                    <a:pt x="2135" y="20300"/>
                  </a:cubicBezTo>
                  <a:cubicBezTo>
                    <a:pt x="2128" y="20307"/>
                    <a:pt x="2120" y="20316"/>
                    <a:pt x="2112" y="20331"/>
                  </a:cubicBezTo>
                  <a:cubicBezTo>
                    <a:pt x="2101" y="20350"/>
                    <a:pt x="2097" y="20367"/>
                    <a:pt x="2096" y="20380"/>
                  </a:cubicBezTo>
                  <a:cubicBezTo>
                    <a:pt x="2086" y="20388"/>
                    <a:pt x="2076" y="20399"/>
                    <a:pt x="2066" y="20416"/>
                  </a:cubicBezTo>
                  <a:cubicBezTo>
                    <a:pt x="2052" y="20441"/>
                    <a:pt x="2050" y="20464"/>
                    <a:pt x="2052" y="20481"/>
                  </a:cubicBezTo>
                  <a:cubicBezTo>
                    <a:pt x="2045" y="20487"/>
                    <a:pt x="2039" y="20494"/>
                    <a:pt x="2032" y="20508"/>
                  </a:cubicBezTo>
                  <a:cubicBezTo>
                    <a:pt x="2026" y="20517"/>
                    <a:pt x="2023" y="20523"/>
                    <a:pt x="2021" y="20530"/>
                  </a:cubicBezTo>
                  <a:cubicBezTo>
                    <a:pt x="2000" y="20535"/>
                    <a:pt x="1974" y="20548"/>
                    <a:pt x="1957" y="20578"/>
                  </a:cubicBezTo>
                  <a:cubicBezTo>
                    <a:pt x="1943" y="20602"/>
                    <a:pt x="1942" y="20623"/>
                    <a:pt x="1943" y="20640"/>
                  </a:cubicBezTo>
                  <a:cubicBezTo>
                    <a:pt x="1935" y="20647"/>
                    <a:pt x="1926" y="20657"/>
                    <a:pt x="1919" y="20669"/>
                  </a:cubicBezTo>
                  <a:cubicBezTo>
                    <a:pt x="1905" y="20694"/>
                    <a:pt x="1903" y="20714"/>
                    <a:pt x="1903" y="20730"/>
                  </a:cubicBezTo>
                  <a:cubicBezTo>
                    <a:pt x="1897" y="20738"/>
                    <a:pt x="1889" y="20746"/>
                    <a:pt x="1882" y="20760"/>
                  </a:cubicBezTo>
                  <a:cubicBezTo>
                    <a:pt x="1873" y="20769"/>
                    <a:pt x="1863" y="20778"/>
                    <a:pt x="1852" y="20797"/>
                  </a:cubicBezTo>
                  <a:cubicBezTo>
                    <a:pt x="1840" y="20805"/>
                    <a:pt x="1829" y="20817"/>
                    <a:pt x="1816" y="20838"/>
                  </a:cubicBezTo>
                  <a:cubicBezTo>
                    <a:pt x="1807" y="20846"/>
                    <a:pt x="1797" y="20857"/>
                    <a:pt x="1786" y="20876"/>
                  </a:cubicBezTo>
                  <a:cubicBezTo>
                    <a:pt x="1782" y="20883"/>
                    <a:pt x="1780" y="20887"/>
                    <a:pt x="1777" y="20891"/>
                  </a:cubicBezTo>
                  <a:cubicBezTo>
                    <a:pt x="1771" y="20897"/>
                    <a:pt x="1768" y="20904"/>
                    <a:pt x="1760" y="20918"/>
                  </a:cubicBezTo>
                  <a:cubicBezTo>
                    <a:pt x="1748" y="20939"/>
                    <a:pt x="1745" y="20960"/>
                    <a:pt x="1747" y="20978"/>
                  </a:cubicBezTo>
                  <a:cubicBezTo>
                    <a:pt x="1739" y="20984"/>
                    <a:pt x="1732" y="20993"/>
                    <a:pt x="1725" y="21003"/>
                  </a:cubicBezTo>
                  <a:cubicBezTo>
                    <a:pt x="1716" y="21010"/>
                    <a:pt x="1701" y="21021"/>
                    <a:pt x="1688" y="21044"/>
                  </a:cubicBezTo>
                  <a:cubicBezTo>
                    <a:pt x="1678" y="21062"/>
                    <a:pt x="1673" y="21076"/>
                    <a:pt x="1672" y="21089"/>
                  </a:cubicBezTo>
                  <a:cubicBezTo>
                    <a:pt x="1661" y="21096"/>
                    <a:pt x="1647" y="21107"/>
                    <a:pt x="1637" y="21128"/>
                  </a:cubicBezTo>
                  <a:cubicBezTo>
                    <a:pt x="1622" y="21154"/>
                    <a:pt x="1620" y="21180"/>
                    <a:pt x="1624" y="21197"/>
                  </a:cubicBezTo>
                  <a:cubicBezTo>
                    <a:pt x="1619" y="21204"/>
                    <a:pt x="1615" y="21209"/>
                    <a:pt x="1608" y="21223"/>
                  </a:cubicBezTo>
                  <a:cubicBezTo>
                    <a:pt x="1599" y="21237"/>
                    <a:pt x="1595" y="21251"/>
                    <a:pt x="1593" y="21262"/>
                  </a:cubicBezTo>
                  <a:cubicBezTo>
                    <a:pt x="1581" y="21269"/>
                    <a:pt x="1566" y="21283"/>
                    <a:pt x="1554" y="21303"/>
                  </a:cubicBezTo>
                  <a:cubicBezTo>
                    <a:pt x="1551" y="21309"/>
                    <a:pt x="1549" y="21311"/>
                    <a:pt x="1547" y="21314"/>
                  </a:cubicBezTo>
                  <a:cubicBezTo>
                    <a:pt x="1541" y="21319"/>
                    <a:pt x="1536" y="21326"/>
                    <a:pt x="1529" y="21337"/>
                  </a:cubicBezTo>
                  <a:cubicBezTo>
                    <a:pt x="1520" y="21344"/>
                    <a:pt x="1506" y="21357"/>
                    <a:pt x="1492" y="21379"/>
                  </a:cubicBezTo>
                  <a:cubicBezTo>
                    <a:pt x="1482" y="21397"/>
                    <a:pt x="1479" y="21416"/>
                    <a:pt x="1479" y="21432"/>
                  </a:cubicBezTo>
                  <a:cubicBezTo>
                    <a:pt x="1468" y="21439"/>
                    <a:pt x="1458" y="21450"/>
                    <a:pt x="1448" y="21466"/>
                  </a:cubicBezTo>
                  <a:cubicBezTo>
                    <a:pt x="1437" y="21485"/>
                    <a:pt x="1433" y="21498"/>
                    <a:pt x="1429" y="21512"/>
                  </a:cubicBezTo>
                  <a:cubicBezTo>
                    <a:pt x="1415" y="21536"/>
                    <a:pt x="1413" y="21558"/>
                    <a:pt x="1415" y="21576"/>
                  </a:cubicBezTo>
                  <a:cubicBezTo>
                    <a:pt x="1407" y="21583"/>
                    <a:pt x="1401" y="21590"/>
                    <a:pt x="1393" y="21605"/>
                  </a:cubicBezTo>
                  <a:cubicBezTo>
                    <a:pt x="1385" y="21612"/>
                    <a:pt x="1377" y="21621"/>
                    <a:pt x="1368" y="21636"/>
                  </a:cubicBezTo>
                  <a:cubicBezTo>
                    <a:pt x="1357" y="21643"/>
                    <a:pt x="1342" y="21655"/>
                    <a:pt x="1329" y="21678"/>
                  </a:cubicBezTo>
                  <a:cubicBezTo>
                    <a:pt x="1319" y="21695"/>
                    <a:pt x="1315" y="21710"/>
                    <a:pt x="1313" y="21723"/>
                  </a:cubicBezTo>
                  <a:cubicBezTo>
                    <a:pt x="1304" y="21732"/>
                    <a:pt x="1292" y="21742"/>
                    <a:pt x="1281" y="21762"/>
                  </a:cubicBezTo>
                  <a:cubicBezTo>
                    <a:pt x="1270" y="21781"/>
                    <a:pt x="1266" y="21796"/>
                    <a:pt x="1263" y="21808"/>
                  </a:cubicBezTo>
                  <a:cubicBezTo>
                    <a:pt x="1250" y="21830"/>
                    <a:pt x="1247" y="21847"/>
                    <a:pt x="1246" y="21861"/>
                  </a:cubicBezTo>
                  <a:cubicBezTo>
                    <a:pt x="1246" y="21862"/>
                    <a:pt x="1244" y="21862"/>
                    <a:pt x="1244" y="21863"/>
                  </a:cubicBezTo>
                  <a:cubicBezTo>
                    <a:pt x="1238" y="21872"/>
                    <a:pt x="1231" y="21879"/>
                    <a:pt x="1222" y="21896"/>
                  </a:cubicBezTo>
                  <a:cubicBezTo>
                    <a:pt x="1213" y="21909"/>
                    <a:pt x="1209" y="21921"/>
                    <a:pt x="1207" y="21932"/>
                  </a:cubicBezTo>
                  <a:cubicBezTo>
                    <a:pt x="1192" y="21941"/>
                    <a:pt x="1176" y="21952"/>
                    <a:pt x="1163" y="21975"/>
                  </a:cubicBezTo>
                  <a:cubicBezTo>
                    <a:pt x="1147" y="22003"/>
                    <a:pt x="1147" y="22028"/>
                    <a:pt x="1149" y="22045"/>
                  </a:cubicBezTo>
                  <a:lnTo>
                    <a:pt x="1134" y="22071"/>
                  </a:lnTo>
                  <a:cubicBezTo>
                    <a:pt x="1131" y="22080"/>
                    <a:pt x="1128" y="22083"/>
                    <a:pt x="1126" y="22087"/>
                  </a:cubicBezTo>
                  <a:cubicBezTo>
                    <a:pt x="1121" y="22093"/>
                    <a:pt x="1117" y="22099"/>
                    <a:pt x="1110" y="22113"/>
                  </a:cubicBezTo>
                  <a:cubicBezTo>
                    <a:pt x="1105" y="22118"/>
                    <a:pt x="1104" y="22120"/>
                    <a:pt x="1101" y="22124"/>
                  </a:cubicBezTo>
                  <a:cubicBezTo>
                    <a:pt x="1097" y="22130"/>
                    <a:pt x="1091" y="22135"/>
                    <a:pt x="1085" y="22147"/>
                  </a:cubicBezTo>
                  <a:cubicBezTo>
                    <a:pt x="1074" y="22155"/>
                    <a:pt x="1059" y="22167"/>
                    <a:pt x="1046" y="22189"/>
                  </a:cubicBezTo>
                  <a:lnTo>
                    <a:pt x="1022" y="22231"/>
                  </a:lnTo>
                  <a:cubicBezTo>
                    <a:pt x="1013" y="22247"/>
                    <a:pt x="1009" y="22262"/>
                    <a:pt x="1008" y="22275"/>
                  </a:cubicBezTo>
                  <a:cubicBezTo>
                    <a:pt x="995" y="22283"/>
                    <a:pt x="981" y="22295"/>
                    <a:pt x="970" y="22313"/>
                  </a:cubicBezTo>
                  <a:cubicBezTo>
                    <a:pt x="961" y="22331"/>
                    <a:pt x="956" y="22345"/>
                    <a:pt x="955" y="22359"/>
                  </a:cubicBezTo>
                  <a:cubicBezTo>
                    <a:pt x="943" y="22367"/>
                    <a:pt x="930" y="22380"/>
                    <a:pt x="919" y="22398"/>
                  </a:cubicBezTo>
                  <a:cubicBezTo>
                    <a:pt x="908" y="22418"/>
                    <a:pt x="904" y="22436"/>
                    <a:pt x="904" y="22451"/>
                  </a:cubicBezTo>
                  <a:cubicBezTo>
                    <a:pt x="895" y="22458"/>
                    <a:pt x="886" y="22469"/>
                    <a:pt x="876" y="22485"/>
                  </a:cubicBezTo>
                  <a:cubicBezTo>
                    <a:pt x="866" y="22500"/>
                    <a:pt x="863" y="22515"/>
                    <a:pt x="861" y="22526"/>
                  </a:cubicBezTo>
                  <a:cubicBezTo>
                    <a:pt x="848" y="22535"/>
                    <a:pt x="832" y="22547"/>
                    <a:pt x="821" y="22567"/>
                  </a:cubicBezTo>
                  <a:cubicBezTo>
                    <a:pt x="818" y="22572"/>
                    <a:pt x="816" y="22574"/>
                    <a:pt x="815" y="22576"/>
                  </a:cubicBezTo>
                  <a:cubicBezTo>
                    <a:pt x="810" y="22583"/>
                    <a:pt x="802" y="22591"/>
                    <a:pt x="794" y="22607"/>
                  </a:cubicBezTo>
                  <a:cubicBezTo>
                    <a:pt x="780" y="22628"/>
                    <a:pt x="777" y="22649"/>
                    <a:pt x="777" y="22664"/>
                  </a:cubicBezTo>
                  <a:cubicBezTo>
                    <a:pt x="769" y="22670"/>
                    <a:pt x="759" y="22681"/>
                    <a:pt x="752" y="22696"/>
                  </a:cubicBezTo>
                  <a:cubicBezTo>
                    <a:pt x="741" y="22713"/>
                    <a:pt x="738" y="22729"/>
                    <a:pt x="737" y="22744"/>
                  </a:cubicBezTo>
                  <a:cubicBezTo>
                    <a:pt x="725" y="22751"/>
                    <a:pt x="711" y="22763"/>
                    <a:pt x="702" y="22781"/>
                  </a:cubicBezTo>
                  <a:cubicBezTo>
                    <a:pt x="694" y="22793"/>
                    <a:pt x="690" y="22805"/>
                    <a:pt x="687" y="22816"/>
                  </a:cubicBezTo>
                  <a:cubicBezTo>
                    <a:pt x="672" y="22822"/>
                    <a:pt x="655" y="22836"/>
                    <a:pt x="641" y="22858"/>
                  </a:cubicBezTo>
                  <a:cubicBezTo>
                    <a:pt x="635" y="22870"/>
                    <a:pt x="631" y="22878"/>
                    <a:pt x="629" y="22883"/>
                  </a:cubicBezTo>
                  <a:cubicBezTo>
                    <a:pt x="625" y="22886"/>
                    <a:pt x="623" y="22892"/>
                    <a:pt x="618" y="22901"/>
                  </a:cubicBezTo>
                  <a:cubicBezTo>
                    <a:pt x="606" y="22922"/>
                    <a:pt x="603" y="22938"/>
                    <a:pt x="601" y="22954"/>
                  </a:cubicBezTo>
                  <a:cubicBezTo>
                    <a:pt x="595" y="22966"/>
                    <a:pt x="591" y="22976"/>
                    <a:pt x="590" y="22987"/>
                  </a:cubicBezTo>
                  <a:cubicBezTo>
                    <a:pt x="572" y="22993"/>
                    <a:pt x="555" y="23007"/>
                    <a:pt x="543" y="23029"/>
                  </a:cubicBezTo>
                  <a:cubicBezTo>
                    <a:pt x="527" y="23056"/>
                    <a:pt x="527" y="23081"/>
                    <a:pt x="531" y="23101"/>
                  </a:cubicBezTo>
                  <a:cubicBezTo>
                    <a:pt x="528" y="23105"/>
                    <a:pt x="526" y="23108"/>
                    <a:pt x="523" y="23111"/>
                  </a:cubicBezTo>
                  <a:cubicBezTo>
                    <a:pt x="510" y="23119"/>
                    <a:pt x="489" y="23132"/>
                    <a:pt x="473" y="23158"/>
                  </a:cubicBezTo>
                  <a:cubicBezTo>
                    <a:pt x="458" y="23186"/>
                    <a:pt x="457" y="23212"/>
                    <a:pt x="461" y="23231"/>
                  </a:cubicBezTo>
                  <a:cubicBezTo>
                    <a:pt x="457" y="23237"/>
                    <a:pt x="452" y="23243"/>
                    <a:pt x="445" y="23255"/>
                  </a:cubicBezTo>
                  <a:cubicBezTo>
                    <a:pt x="442" y="23259"/>
                    <a:pt x="440" y="23260"/>
                    <a:pt x="438" y="23263"/>
                  </a:cubicBezTo>
                  <a:cubicBezTo>
                    <a:pt x="435" y="23269"/>
                    <a:pt x="429" y="23274"/>
                    <a:pt x="424" y="23283"/>
                  </a:cubicBezTo>
                  <a:cubicBezTo>
                    <a:pt x="410" y="23290"/>
                    <a:pt x="392" y="23303"/>
                    <a:pt x="377" y="23329"/>
                  </a:cubicBezTo>
                  <a:cubicBezTo>
                    <a:pt x="367" y="23346"/>
                    <a:pt x="363" y="23362"/>
                    <a:pt x="362" y="23376"/>
                  </a:cubicBezTo>
                  <a:cubicBezTo>
                    <a:pt x="351" y="23383"/>
                    <a:pt x="339" y="23395"/>
                    <a:pt x="329" y="23413"/>
                  </a:cubicBezTo>
                  <a:cubicBezTo>
                    <a:pt x="315" y="23438"/>
                    <a:pt x="313" y="23459"/>
                    <a:pt x="313" y="23474"/>
                  </a:cubicBezTo>
                  <a:cubicBezTo>
                    <a:pt x="308" y="23481"/>
                    <a:pt x="307" y="23485"/>
                    <a:pt x="304" y="23489"/>
                  </a:cubicBezTo>
                  <a:cubicBezTo>
                    <a:pt x="302" y="23494"/>
                    <a:pt x="299" y="23497"/>
                    <a:pt x="291" y="23511"/>
                  </a:cubicBezTo>
                  <a:cubicBezTo>
                    <a:pt x="283" y="23517"/>
                    <a:pt x="275" y="23528"/>
                    <a:pt x="264" y="23545"/>
                  </a:cubicBezTo>
                  <a:cubicBezTo>
                    <a:pt x="249" y="23571"/>
                    <a:pt x="248" y="23593"/>
                    <a:pt x="249" y="23611"/>
                  </a:cubicBezTo>
                  <a:cubicBezTo>
                    <a:pt x="244" y="23618"/>
                    <a:pt x="238" y="23625"/>
                    <a:pt x="228" y="23641"/>
                  </a:cubicBezTo>
                  <a:cubicBezTo>
                    <a:pt x="220" y="23650"/>
                    <a:pt x="211" y="23660"/>
                    <a:pt x="200" y="23678"/>
                  </a:cubicBezTo>
                  <a:cubicBezTo>
                    <a:pt x="195" y="23688"/>
                    <a:pt x="190" y="23698"/>
                    <a:pt x="188" y="23706"/>
                  </a:cubicBezTo>
                  <a:cubicBezTo>
                    <a:pt x="169" y="23713"/>
                    <a:pt x="148" y="23725"/>
                    <a:pt x="133" y="23752"/>
                  </a:cubicBezTo>
                  <a:cubicBezTo>
                    <a:pt x="129" y="23758"/>
                    <a:pt x="127" y="23762"/>
                    <a:pt x="125" y="23765"/>
                  </a:cubicBezTo>
                  <a:cubicBezTo>
                    <a:pt x="120" y="23772"/>
                    <a:pt x="114" y="23779"/>
                    <a:pt x="106" y="23794"/>
                  </a:cubicBezTo>
                  <a:cubicBezTo>
                    <a:pt x="93" y="23815"/>
                    <a:pt x="90" y="23834"/>
                    <a:pt x="92" y="23852"/>
                  </a:cubicBezTo>
                  <a:cubicBezTo>
                    <a:pt x="83" y="23860"/>
                    <a:pt x="74" y="23871"/>
                    <a:pt x="66" y="23885"/>
                  </a:cubicBezTo>
                  <a:cubicBezTo>
                    <a:pt x="56" y="23904"/>
                    <a:pt x="51" y="23918"/>
                    <a:pt x="47" y="23931"/>
                  </a:cubicBezTo>
                  <a:cubicBezTo>
                    <a:pt x="41" y="23944"/>
                    <a:pt x="36" y="23949"/>
                    <a:pt x="34" y="23955"/>
                  </a:cubicBezTo>
                  <a:cubicBezTo>
                    <a:pt x="31" y="23960"/>
                    <a:pt x="29" y="23965"/>
                    <a:pt x="23" y="23974"/>
                  </a:cubicBezTo>
                  <a:cubicBezTo>
                    <a:pt x="1" y="24013"/>
                    <a:pt x="14" y="24062"/>
                    <a:pt x="52" y="24085"/>
                  </a:cubicBezTo>
                  <a:cubicBezTo>
                    <a:pt x="65" y="24092"/>
                    <a:pt x="79" y="24096"/>
                    <a:pt x="93" y="24096"/>
                  </a:cubicBezTo>
                  <a:cubicBezTo>
                    <a:pt x="121" y="24096"/>
                    <a:pt x="149" y="24081"/>
                    <a:pt x="174" y="24073"/>
                  </a:cubicBezTo>
                  <a:cubicBezTo>
                    <a:pt x="181" y="24061"/>
                    <a:pt x="185" y="24056"/>
                    <a:pt x="187" y="24048"/>
                  </a:cubicBezTo>
                  <a:cubicBezTo>
                    <a:pt x="190" y="24045"/>
                    <a:pt x="193" y="24040"/>
                    <a:pt x="198" y="24030"/>
                  </a:cubicBezTo>
                  <a:cubicBezTo>
                    <a:pt x="207" y="24014"/>
                    <a:pt x="212" y="24002"/>
                    <a:pt x="214" y="23992"/>
                  </a:cubicBezTo>
                  <a:cubicBezTo>
                    <a:pt x="227" y="23983"/>
                    <a:pt x="241" y="23971"/>
                    <a:pt x="255" y="23949"/>
                  </a:cubicBezTo>
                  <a:cubicBezTo>
                    <a:pt x="271" y="23920"/>
                    <a:pt x="271" y="23895"/>
                    <a:pt x="268" y="23876"/>
                  </a:cubicBezTo>
                  <a:cubicBezTo>
                    <a:pt x="288" y="23872"/>
                    <a:pt x="318" y="23860"/>
                    <a:pt x="336" y="23827"/>
                  </a:cubicBezTo>
                  <a:cubicBezTo>
                    <a:pt x="348" y="23806"/>
                    <a:pt x="352" y="23788"/>
                    <a:pt x="353" y="23775"/>
                  </a:cubicBezTo>
                  <a:cubicBezTo>
                    <a:pt x="362" y="23768"/>
                    <a:pt x="372" y="23757"/>
                    <a:pt x="382" y="23740"/>
                  </a:cubicBezTo>
                  <a:cubicBezTo>
                    <a:pt x="384" y="23735"/>
                    <a:pt x="388" y="23732"/>
                    <a:pt x="389" y="23730"/>
                  </a:cubicBezTo>
                  <a:cubicBezTo>
                    <a:pt x="394" y="23722"/>
                    <a:pt x="400" y="23714"/>
                    <a:pt x="410" y="23698"/>
                  </a:cubicBezTo>
                  <a:cubicBezTo>
                    <a:pt x="423" y="23673"/>
                    <a:pt x="426" y="23651"/>
                    <a:pt x="425" y="23634"/>
                  </a:cubicBezTo>
                  <a:cubicBezTo>
                    <a:pt x="431" y="23628"/>
                    <a:pt x="438" y="23618"/>
                    <a:pt x="446" y="23604"/>
                  </a:cubicBezTo>
                  <a:cubicBezTo>
                    <a:pt x="453" y="23592"/>
                    <a:pt x="457" y="23586"/>
                    <a:pt x="459" y="23579"/>
                  </a:cubicBezTo>
                  <a:cubicBezTo>
                    <a:pt x="463" y="23575"/>
                    <a:pt x="464" y="23570"/>
                    <a:pt x="469" y="23561"/>
                  </a:cubicBezTo>
                  <a:cubicBezTo>
                    <a:pt x="479" y="23545"/>
                    <a:pt x="482" y="23529"/>
                    <a:pt x="484" y="23517"/>
                  </a:cubicBezTo>
                  <a:cubicBezTo>
                    <a:pt x="496" y="23510"/>
                    <a:pt x="509" y="23497"/>
                    <a:pt x="519" y="23479"/>
                  </a:cubicBezTo>
                  <a:cubicBezTo>
                    <a:pt x="530" y="23459"/>
                    <a:pt x="533" y="23443"/>
                    <a:pt x="534" y="23429"/>
                  </a:cubicBezTo>
                  <a:cubicBezTo>
                    <a:pt x="545" y="23421"/>
                    <a:pt x="557" y="23410"/>
                    <a:pt x="566" y="23393"/>
                  </a:cubicBezTo>
                  <a:cubicBezTo>
                    <a:pt x="570" y="23389"/>
                    <a:pt x="572" y="23388"/>
                    <a:pt x="573" y="23384"/>
                  </a:cubicBezTo>
                  <a:cubicBezTo>
                    <a:pt x="578" y="23378"/>
                    <a:pt x="586" y="23370"/>
                    <a:pt x="594" y="23354"/>
                  </a:cubicBezTo>
                  <a:cubicBezTo>
                    <a:pt x="598" y="23349"/>
                    <a:pt x="600" y="23347"/>
                    <a:pt x="602" y="23345"/>
                  </a:cubicBezTo>
                  <a:cubicBezTo>
                    <a:pt x="607" y="23336"/>
                    <a:pt x="614" y="23329"/>
                    <a:pt x="623" y="23313"/>
                  </a:cubicBezTo>
                  <a:cubicBezTo>
                    <a:pt x="635" y="23292"/>
                    <a:pt x="637" y="23272"/>
                    <a:pt x="637" y="23256"/>
                  </a:cubicBezTo>
                  <a:cubicBezTo>
                    <a:pt x="646" y="23249"/>
                    <a:pt x="655" y="23240"/>
                    <a:pt x="663" y="23227"/>
                  </a:cubicBezTo>
                  <a:cubicBezTo>
                    <a:pt x="675" y="23217"/>
                    <a:pt x="685" y="23207"/>
                    <a:pt x="698" y="23186"/>
                  </a:cubicBezTo>
                  <a:cubicBezTo>
                    <a:pt x="706" y="23172"/>
                    <a:pt x="710" y="23157"/>
                    <a:pt x="711" y="23143"/>
                  </a:cubicBezTo>
                  <a:cubicBezTo>
                    <a:pt x="726" y="23136"/>
                    <a:pt x="741" y="23124"/>
                    <a:pt x="752" y="23105"/>
                  </a:cubicBezTo>
                  <a:cubicBezTo>
                    <a:pt x="769" y="23076"/>
                    <a:pt x="768" y="23047"/>
                    <a:pt x="764" y="23029"/>
                  </a:cubicBezTo>
                  <a:cubicBezTo>
                    <a:pt x="769" y="23018"/>
                    <a:pt x="770" y="23007"/>
                    <a:pt x="771" y="22998"/>
                  </a:cubicBezTo>
                  <a:cubicBezTo>
                    <a:pt x="777" y="22988"/>
                    <a:pt x="780" y="22983"/>
                    <a:pt x="782" y="22977"/>
                  </a:cubicBezTo>
                  <a:cubicBezTo>
                    <a:pt x="798" y="22971"/>
                    <a:pt x="822" y="22958"/>
                    <a:pt x="839" y="22929"/>
                  </a:cubicBezTo>
                  <a:cubicBezTo>
                    <a:pt x="846" y="22916"/>
                    <a:pt x="850" y="22905"/>
                    <a:pt x="854" y="22894"/>
                  </a:cubicBezTo>
                  <a:cubicBezTo>
                    <a:pt x="869" y="22885"/>
                    <a:pt x="885" y="22873"/>
                    <a:pt x="897" y="22851"/>
                  </a:cubicBezTo>
                  <a:cubicBezTo>
                    <a:pt x="911" y="22826"/>
                    <a:pt x="914" y="22805"/>
                    <a:pt x="912" y="22788"/>
                  </a:cubicBezTo>
                  <a:cubicBezTo>
                    <a:pt x="920" y="22779"/>
                    <a:pt x="926" y="22772"/>
                    <a:pt x="935" y="22758"/>
                  </a:cubicBezTo>
                  <a:cubicBezTo>
                    <a:pt x="950" y="22734"/>
                    <a:pt x="951" y="22713"/>
                    <a:pt x="951" y="22697"/>
                  </a:cubicBezTo>
                  <a:cubicBezTo>
                    <a:pt x="952" y="22695"/>
                    <a:pt x="955" y="22691"/>
                    <a:pt x="957" y="22687"/>
                  </a:cubicBezTo>
                  <a:cubicBezTo>
                    <a:pt x="976" y="22681"/>
                    <a:pt x="1002" y="22669"/>
                    <a:pt x="1020" y="22638"/>
                  </a:cubicBezTo>
                  <a:cubicBezTo>
                    <a:pt x="1031" y="22617"/>
                    <a:pt x="1035" y="22599"/>
                    <a:pt x="1035" y="22583"/>
                  </a:cubicBezTo>
                  <a:cubicBezTo>
                    <a:pt x="1042" y="22575"/>
                    <a:pt x="1053" y="22564"/>
                    <a:pt x="1061" y="22550"/>
                  </a:cubicBezTo>
                  <a:cubicBezTo>
                    <a:pt x="1070" y="22532"/>
                    <a:pt x="1074" y="22516"/>
                    <a:pt x="1075" y="22503"/>
                  </a:cubicBezTo>
                  <a:cubicBezTo>
                    <a:pt x="1088" y="22494"/>
                    <a:pt x="1100" y="22482"/>
                    <a:pt x="1111" y="22465"/>
                  </a:cubicBezTo>
                  <a:cubicBezTo>
                    <a:pt x="1120" y="22450"/>
                    <a:pt x="1123" y="22435"/>
                    <a:pt x="1126" y="22424"/>
                  </a:cubicBezTo>
                  <a:cubicBezTo>
                    <a:pt x="1138" y="22416"/>
                    <a:pt x="1153" y="22403"/>
                    <a:pt x="1165" y="22384"/>
                  </a:cubicBezTo>
                  <a:cubicBezTo>
                    <a:pt x="1180" y="22358"/>
                    <a:pt x="1181" y="22334"/>
                    <a:pt x="1180" y="22316"/>
                  </a:cubicBezTo>
                  <a:lnTo>
                    <a:pt x="1193" y="22294"/>
                  </a:lnTo>
                  <a:cubicBezTo>
                    <a:pt x="1203" y="22288"/>
                    <a:pt x="1218" y="22275"/>
                    <a:pt x="1231" y="22252"/>
                  </a:cubicBezTo>
                  <a:cubicBezTo>
                    <a:pt x="1235" y="22247"/>
                    <a:pt x="1236" y="22245"/>
                    <a:pt x="1239" y="22241"/>
                  </a:cubicBezTo>
                  <a:cubicBezTo>
                    <a:pt x="1244" y="22235"/>
                    <a:pt x="1250" y="22226"/>
                    <a:pt x="1259" y="22213"/>
                  </a:cubicBezTo>
                  <a:cubicBezTo>
                    <a:pt x="1263" y="22204"/>
                    <a:pt x="1266" y="22200"/>
                    <a:pt x="1268" y="22197"/>
                  </a:cubicBezTo>
                  <a:cubicBezTo>
                    <a:pt x="1272" y="22191"/>
                    <a:pt x="1277" y="22184"/>
                    <a:pt x="1284" y="22171"/>
                  </a:cubicBezTo>
                  <a:lnTo>
                    <a:pt x="1309" y="22129"/>
                  </a:lnTo>
                  <a:cubicBezTo>
                    <a:pt x="1319" y="22112"/>
                    <a:pt x="1324" y="22095"/>
                    <a:pt x="1324" y="22080"/>
                  </a:cubicBezTo>
                  <a:cubicBezTo>
                    <a:pt x="1334" y="22071"/>
                    <a:pt x="1346" y="22059"/>
                    <a:pt x="1356" y="22043"/>
                  </a:cubicBezTo>
                  <a:cubicBezTo>
                    <a:pt x="1367" y="22023"/>
                    <a:pt x="1370" y="22007"/>
                    <a:pt x="1373" y="21993"/>
                  </a:cubicBezTo>
                  <a:cubicBezTo>
                    <a:pt x="1373" y="21991"/>
                    <a:pt x="1374" y="21990"/>
                    <a:pt x="1375" y="21989"/>
                  </a:cubicBezTo>
                  <a:cubicBezTo>
                    <a:pt x="1383" y="21980"/>
                    <a:pt x="1389" y="21973"/>
                    <a:pt x="1399" y="21957"/>
                  </a:cubicBezTo>
                  <a:cubicBezTo>
                    <a:pt x="1412" y="21934"/>
                    <a:pt x="1415" y="21915"/>
                    <a:pt x="1416" y="21902"/>
                  </a:cubicBezTo>
                  <a:cubicBezTo>
                    <a:pt x="1423" y="21887"/>
                    <a:pt x="1427" y="21875"/>
                    <a:pt x="1429" y="21866"/>
                  </a:cubicBezTo>
                  <a:cubicBezTo>
                    <a:pt x="1438" y="21859"/>
                    <a:pt x="1452" y="21846"/>
                    <a:pt x="1464" y="21825"/>
                  </a:cubicBezTo>
                  <a:cubicBezTo>
                    <a:pt x="1474" y="21808"/>
                    <a:pt x="1477" y="21793"/>
                    <a:pt x="1480" y="21780"/>
                  </a:cubicBezTo>
                  <a:cubicBezTo>
                    <a:pt x="1490" y="21773"/>
                    <a:pt x="1503" y="21761"/>
                    <a:pt x="1514" y="21739"/>
                  </a:cubicBezTo>
                  <a:cubicBezTo>
                    <a:pt x="1524" y="21732"/>
                    <a:pt x="1534" y="21721"/>
                    <a:pt x="1544" y="21702"/>
                  </a:cubicBezTo>
                  <a:cubicBezTo>
                    <a:pt x="1547" y="21698"/>
                    <a:pt x="1547" y="21698"/>
                    <a:pt x="1550" y="21695"/>
                  </a:cubicBezTo>
                  <a:cubicBezTo>
                    <a:pt x="1556" y="21688"/>
                    <a:pt x="1565" y="21678"/>
                    <a:pt x="1573" y="21662"/>
                  </a:cubicBezTo>
                  <a:cubicBezTo>
                    <a:pt x="1589" y="21635"/>
                    <a:pt x="1592" y="21610"/>
                    <a:pt x="1588" y="21592"/>
                  </a:cubicBezTo>
                  <a:cubicBezTo>
                    <a:pt x="1592" y="21588"/>
                    <a:pt x="1593" y="21584"/>
                    <a:pt x="1594" y="21581"/>
                  </a:cubicBezTo>
                  <a:cubicBezTo>
                    <a:pt x="1611" y="21573"/>
                    <a:pt x="1631" y="21560"/>
                    <a:pt x="1646" y="21535"/>
                  </a:cubicBezTo>
                  <a:cubicBezTo>
                    <a:pt x="1661" y="21511"/>
                    <a:pt x="1662" y="21486"/>
                    <a:pt x="1659" y="21468"/>
                  </a:cubicBezTo>
                  <a:cubicBezTo>
                    <a:pt x="1667" y="21461"/>
                    <a:pt x="1673" y="21452"/>
                    <a:pt x="1679" y="21441"/>
                  </a:cubicBezTo>
                  <a:cubicBezTo>
                    <a:pt x="1683" y="21436"/>
                    <a:pt x="1685" y="21433"/>
                    <a:pt x="1686" y="21431"/>
                  </a:cubicBezTo>
                  <a:cubicBezTo>
                    <a:pt x="1690" y="21425"/>
                    <a:pt x="1694" y="21421"/>
                    <a:pt x="1699" y="21415"/>
                  </a:cubicBezTo>
                  <a:cubicBezTo>
                    <a:pt x="1711" y="21407"/>
                    <a:pt x="1732" y="21394"/>
                    <a:pt x="1748" y="21367"/>
                  </a:cubicBezTo>
                  <a:cubicBezTo>
                    <a:pt x="1761" y="21345"/>
                    <a:pt x="1764" y="21325"/>
                    <a:pt x="1765" y="21311"/>
                  </a:cubicBezTo>
                  <a:cubicBezTo>
                    <a:pt x="1768" y="21307"/>
                    <a:pt x="1770" y="21304"/>
                    <a:pt x="1771" y="21302"/>
                  </a:cubicBezTo>
                  <a:cubicBezTo>
                    <a:pt x="1776" y="21295"/>
                    <a:pt x="1780" y="21289"/>
                    <a:pt x="1788" y="21276"/>
                  </a:cubicBezTo>
                  <a:cubicBezTo>
                    <a:pt x="1800" y="21255"/>
                    <a:pt x="1803" y="21235"/>
                    <a:pt x="1803" y="21219"/>
                  </a:cubicBezTo>
                  <a:cubicBezTo>
                    <a:pt x="1811" y="21212"/>
                    <a:pt x="1820" y="21201"/>
                    <a:pt x="1828" y="21188"/>
                  </a:cubicBezTo>
                  <a:cubicBezTo>
                    <a:pt x="1839" y="21169"/>
                    <a:pt x="1843" y="21153"/>
                    <a:pt x="1844" y="21141"/>
                  </a:cubicBezTo>
                  <a:cubicBezTo>
                    <a:pt x="1851" y="21136"/>
                    <a:pt x="1860" y="21128"/>
                    <a:pt x="1868" y="21116"/>
                  </a:cubicBezTo>
                  <a:cubicBezTo>
                    <a:pt x="1882" y="21109"/>
                    <a:pt x="1902" y="21096"/>
                    <a:pt x="1916" y="21070"/>
                  </a:cubicBezTo>
                  <a:cubicBezTo>
                    <a:pt x="1932" y="21041"/>
                    <a:pt x="1931" y="21013"/>
                    <a:pt x="1927" y="20993"/>
                  </a:cubicBezTo>
                  <a:cubicBezTo>
                    <a:pt x="1931" y="20987"/>
                    <a:pt x="1935" y="20982"/>
                    <a:pt x="1942" y="20970"/>
                  </a:cubicBezTo>
                  <a:cubicBezTo>
                    <a:pt x="1950" y="20961"/>
                    <a:pt x="1958" y="20952"/>
                    <a:pt x="1969" y="20935"/>
                  </a:cubicBezTo>
                  <a:cubicBezTo>
                    <a:pt x="1979" y="20925"/>
                    <a:pt x="1990" y="20914"/>
                    <a:pt x="2002" y="20895"/>
                  </a:cubicBezTo>
                  <a:cubicBezTo>
                    <a:pt x="2011" y="20887"/>
                    <a:pt x="2021" y="20876"/>
                    <a:pt x="2033" y="20855"/>
                  </a:cubicBezTo>
                  <a:cubicBezTo>
                    <a:pt x="2036" y="20852"/>
                    <a:pt x="2037" y="20849"/>
                    <a:pt x="2038" y="20848"/>
                  </a:cubicBezTo>
                  <a:cubicBezTo>
                    <a:pt x="2045" y="20839"/>
                    <a:pt x="2052" y="20832"/>
                    <a:pt x="2061" y="20816"/>
                  </a:cubicBezTo>
                  <a:cubicBezTo>
                    <a:pt x="2070" y="20800"/>
                    <a:pt x="2075" y="20785"/>
                    <a:pt x="2076" y="20772"/>
                  </a:cubicBezTo>
                  <a:cubicBezTo>
                    <a:pt x="2087" y="20763"/>
                    <a:pt x="2101" y="20752"/>
                    <a:pt x="2112" y="20732"/>
                  </a:cubicBezTo>
                  <a:cubicBezTo>
                    <a:pt x="2122" y="20717"/>
                    <a:pt x="2124" y="20701"/>
                    <a:pt x="2125" y="20688"/>
                  </a:cubicBezTo>
                  <a:cubicBezTo>
                    <a:pt x="2140" y="20682"/>
                    <a:pt x="2154" y="20669"/>
                    <a:pt x="2165" y="20651"/>
                  </a:cubicBezTo>
                  <a:cubicBezTo>
                    <a:pt x="2175" y="20632"/>
                    <a:pt x="2178" y="20618"/>
                    <a:pt x="2182" y="20605"/>
                  </a:cubicBezTo>
                  <a:cubicBezTo>
                    <a:pt x="2184" y="20599"/>
                    <a:pt x="2187" y="20598"/>
                    <a:pt x="2188" y="20596"/>
                  </a:cubicBezTo>
                  <a:cubicBezTo>
                    <a:pt x="2193" y="20589"/>
                    <a:pt x="2200" y="20581"/>
                    <a:pt x="2210" y="20565"/>
                  </a:cubicBezTo>
                  <a:cubicBezTo>
                    <a:pt x="2221" y="20544"/>
                    <a:pt x="2225" y="20523"/>
                    <a:pt x="2225" y="20507"/>
                  </a:cubicBezTo>
                  <a:cubicBezTo>
                    <a:pt x="2234" y="20500"/>
                    <a:pt x="2242" y="20490"/>
                    <a:pt x="2250" y="20475"/>
                  </a:cubicBezTo>
                  <a:cubicBezTo>
                    <a:pt x="2262" y="20453"/>
                    <a:pt x="2264" y="20433"/>
                    <a:pt x="2266" y="20421"/>
                  </a:cubicBezTo>
                  <a:cubicBezTo>
                    <a:pt x="2273" y="20414"/>
                    <a:pt x="2282" y="20403"/>
                    <a:pt x="2291" y="20387"/>
                  </a:cubicBezTo>
                  <a:cubicBezTo>
                    <a:pt x="2298" y="20375"/>
                    <a:pt x="2302" y="20364"/>
                    <a:pt x="2305" y="20353"/>
                  </a:cubicBezTo>
                  <a:cubicBezTo>
                    <a:pt x="2321" y="20347"/>
                    <a:pt x="2339" y="20334"/>
                    <a:pt x="2353" y="20310"/>
                  </a:cubicBezTo>
                  <a:cubicBezTo>
                    <a:pt x="2366" y="20289"/>
                    <a:pt x="2369" y="20270"/>
                    <a:pt x="2368" y="20251"/>
                  </a:cubicBezTo>
                  <a:cubicBezTo>
                    <a:pt x="2373" y="20246"/>
                    <a:pt x="2380" y="20240"/>
                    <a:pt x="2385" y="20232"/>
                  </a:cubicBezTo>
                  <a:cubicBezTo>
                    <a:pt x="2397" y="20225"/>
                    <a:pt x="2416" y="20212"/>
                    <a:pt x="2430" y="20186"/>
                  </a:cubicBezTo>
                  <a:cubicBezTo>
                    <a:pt x="2446" y="20159"/>
                    <a:pt x="2446" y="20136"/>
                    <a:pt x="2445" y="20117"/>
                  </a:cubicBezTo>
                  <a:cubicBezTo>
                    <a:pt x="2449" y="20111"/>
                    <a:pt x="2451" y="20105"/>
                    <a:pt x="2454" y="20099"/>
                  </a:cubicBezTo>
                  <a:cubicBezTo>
                    <a:pt x="2455" y="20096"/>
                    <a:pt x="2455" y="20094"/>
                    <a:pt x="2457" y="20090"/>
                  </a:cubicBezTo>
                  <a:cubicBezTo>
                    <a:pt x="2466" y="20075"/>
                    <a:pt x="2470" y="20062"/>
                    <a:pt x="2472" y="20051"/>
                  </a:cubicBezTo>
                  <a:cubicBezTo>
                    <a:pt x="2486" y="20042"/>
                    <a:pt x="2502" y="20031"/>
                    <a:pt x="2514" y="20009"/>
                  </a:cubicBezTo>
                  <a:cubicBezTo>
                    <a:pt x="2519" y="19997"/>
                    <a:pt x="2523" y="19987"/>
                    <a:pt x="2526" y="19976"/>
                  </a:cubicBezTo>
                  <a:cubicBezTo>
                    <a:pt x="2543" y="19970"/>
                    <a:pt x="2562" y="19957"/>
                    <a:pt x="2575" y="19933"/>
                  </a:cubicBezTo>
                  <a:cubicBezTo>
                    <a:pt x="2586" y="19914"/>
                    <a:pt x="2590" y="19900"/>
                    <a:pt x="2593" y="19887"/>
                  </a:cubicBezTo>
                  <a:cubicBezTo>
                    <a:pt x="2607" y="19863"/>
                    <a:pt x="2609" y="19838"/>
                    <a:pt x="2607" y="19821"/>
                  </a:cubicBezTo>
                  <a:cubicBezTo>
                    <a:pt x="2612" y="19814"/>
                    <a:pt x="2618" y="19807"/>
                    <a:pt x="2626" y="19794"/>
                  </a:cubicBezTo>
                  <a:cubicBezTo>
                    <a:pt x="2636" y="19778"/>
                    <a:pt x="2639" y="19768"/>
                    <a:pt x="2642" y="19759"/>
                  </a:cubicBezTo>
                  <a:cubicBezTo>
                    <a:pt x="2642" y="19756"/>
                    <a:pt x="2643" y="19753"/>
                    <a:pt x="2647" y="19750"/>
                  </a:cubicBezTo>
                  <a:cubicBezTo>
                    <a:pt x="2650" y="19741"/>
                    <a:pt x="2653" y="19739"/>
                    <a:pt x="2655" y="19735"/>
                  </a:cubicBezTo>
                  <a:lnTo>
                    <a:pt x="2671" y="19708"/>
                  </a:lnTo>
                  <a:cubicBezTo>
                    <a:pt x="2680" y="19696"/>
                    <a:pt x="2684" y="19686"/>
                    <a:pt x="2686" y="19675"/>
                  </a:cubicBezTo>
                  <a:cubicBezTo>
                    <a:pt x="2701" y="19668"/>
                    <a:pt x="2718" y="19655"/>
                    <a:pt x="2732" y="19633"/>
                  </a:cubicBezTo>
                  <a:cubicBezTo>
                    <a:pt x="2740" y="19627"/>
                    <a:pt x="2752" y="19616"/>
                    <a:pt x="2765" y="19593"/>
                  </a:cubicBezTo>
                  <a:cubicBezTo>
                    <a:pt x="2778" y="19569"/>
                    <a:pt x="2780" y="19548"/>
                    <a:pt x="2778" y="19530"/>
                  </a:cubicBezTo>
                  <a:cubicBezTo>
                    <a:pt x="2787" y="19522"/>
                    <a:pt x="2794" y="19512"/>
                    <a:pt x="2802" y="19500"/>
                  </a:cubicBezTo>
                  <a:cubicBezTo>
                    <a:pt x="2808" y="19488"/>
                    <a:pt x="2813" y="19477"/>
                    <a:pt x="2815" y="19467"/>
                  </a:cubicBezTo>
                  <a:cubicBezTo>
                    <a:pt x="2831" y="19459"/>
                    <a:pt x="2850" y="19447"/>
                    <a:pt x="2863" y="19423"/>
                  </a:cubicBezTo>
                  <a:cubicBezTo>
                    <a:pt x="2873" y="19407"/>
                    <a:pt x="2877" y="19392"/>
                    <a:pt x="2879" y="19381"/>
                  </a:cubicBezTo>
                  <a:cubicBezTo>
                    <a:pt x="2890" y="19372"/>
                    <a:pt x="2904" y="19360"/>
                    <a:pt x="2915" y="19340"/>
                  </a:cubicBezTo>
                  <a:cubicBezTo>
                    <a:pt x="2931" y="19312"/>
                    <a:pt x="2931" y="19287"/>
                    <a:pt x="2930" y="19270"/>
                  </a:cubicBezTo>
                  <a:cubicBezTo>
                    <a:pt x="2933" y="19265"/>
                    <a:pt x="2934" y="19258"/>
                    <a:pt x="2936" y="19253"/>
                  </a:cubicBezTo>
                  <a:cubicBezTo>
                    <a:pt x="2952" y="19247"/>
                    <a:pt x="2969" y="19233"/>
                    <a:pt x="2982" y="19210"/>
                  </a:cubicBezTo>
                  <a:cubicBezTo>
                    <a:pt x="2991" y="19195"/>
                    <a:pt x="2996" y="19180"/>
                    <a:pt x="2997" y="19167"/>
                  </a:cubicBezTo>
                  <a:cubicBezTo>
                    <a:pt x="3011" y="19159"/>
                    <a:pt x="3025" y="19147"/>
                    <a:pt x="3035" y="19129"/>
                  </a:cubicBezTo>
                  <a:cubicBezTo>
                    <a:pt x="3040" y="19121"/>
                    <a:pt x="3041" y="19119"/>
                    <a:pt x="3044" y="19116"/>
                  </a:cubicBezTo>
                  <a:cubicBezTo>
                    <a:pt x="3049" y="19110"/>
                    <a:pt x="3055" y="19103"/>
                    <a:pt x="3062" y="19088"/>
                  </a:cubicBezTo>
                  <a:cubicBezTo>
                    <a:pt x="3076" y="19066"/>
                    <a:pt x="3078" y="19046"/>
                    <a:pt x="3080" y="19033"/>
                  </a:cubicBezTo>
                  <a:cubicBezTo>
                    <a:pt x="3083" y="19028"/>
                    <a:pt x="3084" y="19024"/>
                    <a:pt x="3087" y="19022"/>
                  </a:cubicBezTo>
                  <a:cubicBezTo>
                    <a:pt x="3091" y="19014"/>
                    <a:pt x="3094" y="19009"/>
                    <a:pt x="3102" y="18997"/>
                  </a:cubicBezTo>
                  <a:cubicBezTo>
                    <a:pt x="3113" y="18977"/>
                    <a:pt x="3116" y="18961"/>
                    <a:pt x="3118" y="18948"/>
                  </a:cubicBezTo>
                  <a:cubicBezTo>
                    <a:pt x="3126" y="18941"/>
                    <a:pt x="3139" y="18927"/>
                    <a:pt x="3151" y="18907"/>
                  </a:cubicBezTo>
                  <a:cubicBezTo>
                    <a:pt x="3159" y="18900"/>
                    <a:pt x="3167" y="18890"/>
                    <a:pt x="3178" y="18873"/>
                  </a:cubicBezTo>
                  <a:cubicBezTo>
                    <a:pt x="3189" y="18854"/>
                    <a:pt x="3193" y="18841"/>
                    <a:pt x="3195" y="18829"/>
                  </a:cubicBezTo>
                  <a:cubicBezTo>
                    <a:pt x="3206" y="18819"/>
                    <a:pt x="3216" y="18809"/>
                    <a:pt x="3227" y="18789"/>
                  </a:cubicBezTo>
                  <a:lnTo>
                    <a:pt x="3252" y="18749"/>
                  </a:lnTo>
                  <a:cubicBezTo>
                    <a:pt x="3260" y="18734"/>
                    <a:pt x="3265" y="18719"/>
                    <a:pt x="3266" y="18706"/>
                  </a:cubicBezTo>
                  <a:cubicBezTo>
                    <a:pt x="3279" y="18697"/>
                    <a:pt x="3292" y="18685"/>
                    <a:pt x="3303" y="18666"/>
                  </a:cubicBezTo>
                  <a:cubicBezTo>
                    <a:pt x="3318" y="18639"/>
                    <a:pt x="3318" y="18615"/>
                    <a:pt x="3316" y="18595"/>
                  </a:cubicBezTo>
                  <a:cubicBezTo>
                    <a:pt x="3319" y="18591"/>
                    <a:pt x="3322" y="18588"/>
                    <a:pt x="3327" y="18583"/>
                  </a:cubicBezTo>
                  <a:cubicBezTo>
                    <a:pt x="3339" y="18574"/>
                    <a:pt x="3357" y="18562"/>
                    <a:pt x="3372" y="18536"/>
                  </a:cubicBezTo>
                  <a:cubicBezTo>
                    <a:pt x="3386" y="18511"/>
                    <a:pt x="3387" y="18487"/>
                    <a:pt x="3386" y="18470"/>
                  </a:cubicBezTo>
                  <a:cubicBezTo>
                    <a:pt x="3391" y="18463"/>
                    <a:pt x="3397" y="18455"/>
                    <a:pt x="3404" y="18443"/>
                  </a:cubicBezTo>
                  <a:cubicBezTo>
                    <a:pt x="3416" y="18422"/>
                    <a:pt x="3420" y="18406"/>
                    <a:pt x="3421" y="18397"/>
                  </a:cubicBezTo>
                  <a:cubicBezTo>
                    <a:pt x="3425" y="18392"/>
                    <a:pt x="3426" y="18390"/>
                    <a:pt x="3430" y="18387"/>
                  </a:cubicBezTo>
                  <a:cubicBezTo>
                    <a:pt x="3432" y="18382"/>
                    <a:pt x="3436" y="18379"/>
                    <a:pt x="3440" y="18372"/>
                  </a:cubicBezTo>
                  <a:cubicBezTo>
                    <a:pt x="3455" y="18365"/>
                    <a:pt x="3475" y="18353"/>
                    <a:pt x="3490" y="18327"/>
                  </a:cubicBezTo>
                  <a:cubicBezTo>
                    <a:pt x="3496" y="18315"/>
                    <a:pt x="3500" y="18307"/>
                    <a:pt x="3503" y="18301"/>
                  </a:cubicBezTo>
                  <a:cubicBezTo>
                    <a:pt x="3506" y="18297"/>
                    <a:pt x="3507" y="18291"/>
                    <a:pt x="3512" y="18284"/>
                  </a:cubicBezTo>
                  <a:cubicBezTo>
                    <a:pt x="3516" y="18278"/>
                    <a:pt x="3517" y="18274"/>
                    <a:pt x="3521" y="18272"/>
                  </a:cubicBezTo>
                  <a:cubicBezTo>
                    <a:pt x="3526" y="18264"/>
                    <a:pt x="3531" y="18258"/>
                    <a:pt x="3539" y="18243"/>
                  </a:cubicBezTo>
                  <a:cubicBezTo>
                    <a:pt x="3542" y="18238"/>
                    <a:pt x="3544" y="18235"/>
                    <a:pt x="3546" y="18232"/>
                  </a:cubicBezTo>
                  <a:cubicBezTo>
                    <a:pt x="3552" y="18226"/>
                    <a:pt x="3557" y="18219"/>
                    <a:pt x="3566" y="18203"/>
                  </a:cubicBezTo>
                  <a:cubicBezTo>
                    <a:pt x="3569" y="18199"/>
                    <a:pt x="3570" y="18197"/>
                    <a:pt x="3571" y="18195"/>
                  </a:cubicBezTo>
                  <a:cubicBezTo>
                    <a:pt x="3578" y="18187"/>
                    <a:pt x="3585" y="18179"/>
                    <a:pt x="3595" y="18163"/>
                  </a:cubicBezTo>
                  <a:cubicBezTo>
                    <a:pt x="3603" y="18147"/>
                    <a:pt x="3607" y="18138"/>
                    <a:pt x="3611" y="18128"/>
                  </a:cubicBezTo>
                  <a:cubicBezTo>
                    <a:pt x="3612" y="18125"/>
                    <a:pt x="3612" y="18123"/>
                    <a:pt x="3614" y="18119"/>
                  </a:cubicBezTo>
                  <a:cubicBezTo>
                    <a:pt x="3632" y="18090"/>
                    <a:pt x="3630" y="18064"/>
                    <a:pt x="3628" y="18045"/>
                  </a:cubicBezTo>
                  <a:cubicBezTo>
                    <a:pt x="3629" y="18043"/>
                    <a:pt x="3629" y="18042"/>
                    <a:pt x="3630" y="18039"/>
                  </a:cubicBezTo>
                  <a:cubicBezTo>
                    <a:pt x="3633" y="18036"/>
                    <a:pt x="3635" y="18031"/>
                    <a:pt x="3641" y="18021"/>
                  </a:cubicBezTo>
                  <a:lnTo>
                    <a:pt x="3661" y="17986"/>
                  </a:lnTo>
                  <a:cubicBezTo>
                    <a:pt x="3672" y="17979"/>
                    <a:pt x="3688" y="17967"/>
                    <a:pt x="3702" y="17943"/>
                  </a:cubicBezTo>
                  <a:cubicBezTo>
                    <a:pt x="3708" y="17931"/>
                    <a:pt x="3712" y="17919"/>
                    <a:pt x="3714" y="17910"/>
                  </a:cubicBezTo>
                  <a:cubicBezTo>
                    <a:pt x="3731" y="17903"/>
                    <a:pt x="3750" y="17889"/>
                    <a:pt x="3763" y="17867"/>
                  </a:cubicBezTo>
                  <a:cubicBezTo>
                    <a:pt x="3779" y="17838"/>
                    <a:pt x="3779" y="17809"/>
                    <a:pt x="3773" y="17790"/>
                  </a:cubicBezTo>
                  <a:cubicBezTo>
                    <a:pt x="3793" y="17782"/>
                    <a:pt x="3819" y="17771"/>
                    <a:pt x="3837" y="17740"/>
                  </a:cubicBezTo>
                  <a:cubicBezTo>
                    <a:pt x="3847" y="17721"/>
                    <a:pt x="3849" y="17704"/>
                    <a:pt x="3849" y="17688"/>
                  </a:cubicBezTo>
                  <a:cubicBezTo>
                    <a:pt x="3860" y="17680"/>
                    <a:pt x="3871" y="17669"/>
                    <a:pt x="3881" y="17653"/>
                  </a:cubicBezTo>
                  <a:cubicBezTo>
                    <a:pt x="3890" y="17637"/>
                    <a:pt x="3894" y="17621"/>
                    <a:pt x="3896" y="17608"/>
                  </a:cubicBezTo>
                  <a:cubicBezTo>
                    <a:pt x="3907" y="17599"/>
                    <a:pt x="3919" y="17589"/>
                    <a:pt x="3930" y="17570"/>
                  </a:cubicBezTo>
                  <a:cubicBezTo>
                    <a:pt x="3944" y="17546"/>
                    <a:pt x="3946" y="17523"/>
                    <a:pt x="3944" y="17504"/>
                  </a:cubicBezTo>
                  <a:cubicBezTo>
                    <a:pt x="3951" y="17496"/>
                    <a:pt x="3959" y="17488"/>
                    <a:pt x="3965" y="17476"/>
                  </a:cubicBezTo>
                  <a:cubicBezTo>
                    <a:pt x="3978" y="17454"/>
                    <a:pt x="3981" y="17432"/>
                    <a:pt x="3981" y="17417"/>
                  </a:cubicBezTo>
                  <a:cubicBezTo>
                    <a:pt x="3983" y="17413"/>
                    <a:pt x="3985" y="17411"/>
                    <a:pt x="3987" y="17407"/>
                  </a:cubicBezTo>
                  <a:cubicBezTo>
                    <a:pt x="3991" y="17401"/>
                    <a:pt x="3994" y="17396"/>
                    <a:pt x="4002" y="17384"/>
                  </a:cubicBezTo>
                  <a:cubicBezTo>
                    <a:pt x="4007" y="17374"/>
                    <a:pt x="4009" y="17369"/>
                    <a:pt x="4012" y="17365"/>
                  </a:cubicBezTo>
                  <a:cubicBezTo>
                    <a:pt x="4014" y="17361"/>
                    <a:pt x="4018" y="17356"/>
                    <a:pt x="4021" y="17349"/>
                  </a:cubicBezTo>
                  <a:cubicBezTo>
                    <a:pt x="4032" y="17342"/>
                    <a:pt x="4048" y="17330"/>
                    <a:pt x="4062" y="17306"/>
                  </a:cubicBezTo>
                  <a:cubicBezTo>
                    <a:pt x="4063" y="17304"/>
                    <a:pt x="4063" y="17304"/>
                    <a:pt x="4066" y="17300"/>
                  </a:cubicBezTo>
                  <a:cubicBezTo>
                    <a:pt x="4072" y="17293"/>
                    <a:pt x="4080" y="17283"/>
                    <a:pt x="4089" y="17267"/>
                  </a:cubicBezTo>
                  <a:cubicBezTo>
                    <a:pt x="4093" y="17265"/>
                    <a:pt x="4094" y="17262"/>
                    <a:pt x="4095" y="17261"/>
                  </a:cubicBezTo>
                  <a:cubicBezTo>
                    <a:pt x="4101" y="17254"/>
                    <a:pt x="4109" y="17245"/>
                    <a:pt x="4117" y="17229"/>
                  </a:cubicBezTo>
                  <a:lnTo>
                    <a:pt x="4130" y="17209"/>
                  </a:lnTo>
                  <a:cubicBezTo>
                    <a:pt x="4133" y="17204"/>
                    <a:pt x="4137" y="17198"/>
                    <a:pt x="4143" y="17187"/>
                  </a:cubicBezTo>
                  <a:cubicBezTo>
                    <a:pt x="4153" y="17172"/>
                    <a:pt x="4157" y="17156"/>
                    <a:pt x="4158" y="17144"/>
                  </a:cubicBezTo>
                  <a:cubicBezTo>
                    <a:pt x="4171" y="17136"/>
                    <a:pt x="4185" y="17124"/>
                    <a:pt x="4195" y="17105"/>
                  </a:cubicBezTo>
                  <a:cubicBezTo>
                    <a:pt x="4200" y="17099"/>
                    <a:pt x="4201" y="17096"/>
                    <a:pt x="4203" y="17094"/>
                  </a:cubicBezTo>
                  <a:cubicBezTo>
                    <a:pt x="4208" y="17086"/>
                    <a:pt x="4214" y="17080"/>
                    <a:pt x="4222" y="17065"/>
                  </a:cubicBezTo>
                  <a:cubicBezTo>
                    <a:pt x="4234" y="17043"/>
                    <a:pt x="4238" y="17022"/>
                    <a:pt x="4237" y="17006"/>
                  </a:cubicBezTo>
                  <a:cubicBezTo>
                    <a:pt x="4244" y="16999"/>
                    <a:pt x="4251" y="16990"/>
                    <a:pt x="4260" y="16978"/>
                  </a:cubicBezTo>
                  <a:cubicBezTo>
                    <a:pt x="4270" y="16968"/>
                    <a:pt x="4282" y="16958"/>
                    <a:pt x="4293" y="16938"/>
                  </a:cubicBezTo>
                  <a:cubicBezTo>
                    <a:pt x="4309" y="16909"/>
                    <a:pt x="4308" y="16883"/>
                    <a:pt x="4304" y="16863"/>
                  </a:cubicBezTo>
                  <a:cubicBezTo>
                    <a:pt x="4309" y="16858"/>
                    <a:pt x="4313" y="16851"/>
                    <a:pt x="4319" y="16842"/>
                  </a:cubicBezTo>
                  <a:cubicBezTo>
                    <a:pt x="4324" y="16833"/>
                    <a:pt x="4328" y="16826"/>
                    <a:pt x="4330" y="16818"/>
                  </a:cubicBezTo>
                  <a:cubicBezTo>
                    <a:pt x="4351" y="16813"/>
                    <a:pt x="4374" y="16800"/>
                    <a:pt x="4390" y="16772"/>
                  </a:cubicBezTo>
                  <a:cubicBezTo>
                    <a:pt x="4401" y="16753"/>
                    <a:pt x="4404" y="16737"/>
                    <a:pt x="4405" y="16722"/>
                  </a:cubicBezTo>
                  <a:cubicBezTo>
                    <a:pt x="4416" y="16714"/>
                    <a:pt x="4428" y="16703"/>
                    <a:pt x="4438" y="16687"/>
                  </a:cubicBezTo>
                  <a:cubicBezTo>
                    <a:pt x="4448" y="16666"/>
                    <a:pt x="4451" y="16646"/>
                    <a:pt x="4451" y="16630"/>
                  </a:cubicBezTo>
                  <a:cubicBezTo>
                    <a:pt x="4460" y="16622"/>
                    <a:pt x="4470" y="16612"/>
                    <a:pt x="4478" y="16598"/>
                  </a:cubicBezTo>
                  <a:cubicBezTo>
                    <a:pt x="4487" y="16582"/>
                    <a:pt x="4491" y="16569"/>
                    <a:pt x="4492" y="16555"/>
                  </a:cubicBezTo>
                  <a:cubicBezTo>
                    <a:pt x="4506" y="16547"/>
                    <a:pt x="4521" y="16535"/>
                    <a:pt x="4532" y="16516"/>
                  </a:cubicBezTo>
                  <a:cubicBezTo>
                    <a:pt x="4535" y="16508"/>
                    <a:pt x="4538" y="16506"/>
                    <a:pt x="4540" y="16501"/>
                  </a:cubicBezTo>
                  <a:lnTo>
                    <a:pt x="4556" y="16475"/>
                  </a:lnTo>
                  <a:cubicBezTo>
                    <a:pt x="4560" y="16470"/>
                    <a:pt x="4562" y="16468"/>
                    <a:pt x="4564" y="16465"/>
                  </a:cubicBezTo>
                  <a:cubicBezTo>
                    <a:pt x="4569" y="16457"/>
                    <a:pt x="4575" y="16451"/>
                    <a:pt x="4583" y="16435"/>
                  </a:cubicBezTo>
                  <a:cubicBezTo>
                    <a:pt x="4589" y="16425"/>
                    <a:pt x="4592" y="16421"/>
                    <a:pt x="4594" y="16417"/>
                  </a:cubicBezTo>
                  <a:cubicBezTo>
                    <a:pt x="4598" y="16411"/>
                    <a:pt x="4602" y="16405"/>
                    <a:pt x="4609" y="16393"/>
                  </a:cubicBezTo>
                  <a:cubicBezTo>
                    <a:pt x="4613" y="16387"/>
                    <a:pt x="4614" y="16382"/>
                    <a:pt x="4617" y="16379"/>
                  </a:cubicBezTo>
                  <a:cubicBezTo>
                    <a:pt x="4621" y="16373"/>
                    <a:pt x="4626" y="16366"/>
                    <a:pt x="4635" y="16351"/>
                  </a:cubicBezTo>
                  <a:cubicBezTo>
                    <a:pt x="4652" y="16322"/>
                    <a:pt x="4651" y="16296"/>
                    <a:pt x="4647" y="16276"/>
                  </a:cubicBezTo>
                  <a:cubicBezTo>
                    <a:pt x="4650" y="16271"/>
                    <a:pt x="4651" y="16267"/>
                    <a:pt x="4652" y="16264"/>
                  </a:cubicBezTo>
                  <a:cubicBezTo>
                    <a:pt x="4668" y="16256"/>
                    <a:pt x="4685" y="16243"/>
                    <a:pt x="4699" y="16221"/>
                  </a:cubicBezTo>
                  <a:cubicBezTo>
                    <a:pt x="4708" y="16205"/>
                    <a:pt x="4712" y="16196"/>
                    <a:pt x="4715" y="16189"/>
                  </a:cubicBezTo>
                  <a:cubicBezTo>
                    <a:pt x="4716" y="16185"/>
                    <a:pt x="4717" y="16181"/>
                    <a:pt x="4720" y="16176"/>
                  </a:cubicBezTo>
                  <a:cubicBezTo>
                    <a:pt x="4726" y="16167"/>
                    <a:pt x="4728" y="16163"/>
                    <a:pt x="4731" y="16157"/>
                  </a:cubicBezTo>
                  <a:cubicBezTo>
                    <a:pt x="4735" y="16152"/>
                    <a:pt x="4737" y="16146"/>
                    <a:pt x="4744" y="16135"/>
                  </a:cubicBezTo>
                  <a:cubicBezTo>
                    <a:pt x="4755" y="16117"/>
                    <a:pt x="4759" y="16106"/>
                    <a:pt x="4762" y="16095"/>
                  </a:cubicBezTo>
                  <a:lnTo>
                    <a:pt x="4789" y="16047"/>
                  </a:lnTo>
                  <a:cubicBezTo>
                    <a:pt x="4792" y="16041"/>
                    <a:pt x="4794" y="16036"/>
                    <a:pt x="4796" y="16034"/>
                  </a:cubicBezTo>
                  <a:cubicBezTo>
                    <a:pt x="4801" y="16029"/>
                    <a:pt x="4806" y="16023"/>
                    <a:pt x="4813" y="16008"/>
                  </a:cubicBezTo>
                  <a:cubicBezTo>
                    <a:pt x="4824" y="15988"/>
                    <a:pt x="4828" y="15972"/>
                    <a:pt x="4832" y="15958"/>
                  </a:cubicBezTo>
                  <a:cubicBezTo>
                    <a:pt x="4839" y="15950"/>
                    <a:pt x="4849" y="15940"/>
                    <a:pt x="4860" y="15922"/>
                  </a:cubicBezTo>
                  <a:cubicBezTo>
                    <a:pt x="4866" y="15908"/>
                    <a:pt x="4870" y="15896"/>
                    <a:pt x="4872" y="15886"/>
                  </a:cubicBezTo>
                  <a:cubicBezTo>
                    <a:pt x="4887" y="15880"/>
                    <a:pt x="4905" y="15867"/>
                    <a:pt x="4918" y="15844"/>
                  </a:cubicBezTo>
                  <a:cubicBezTo>
                    <a:pt x="4925" y="15832"/>
                    <a:pt x="4929" y="15825"/>
                    <a:pt x="4931" y="15819"/>
                  </a:cubicBezTo>
                  <a:cubicBezTo>
                    <a:pt x="4935" y="15815"/>
                    <a:pt x="4936" y="15809"/>
                    <a:pt x="4941" y="15801"/>
                  </a:cubicBezTo>
                  <a:cubicBezTo>
                    <a:pt x="4947" y="15788"/>
                    <a:pt x="4952" y="15782"/>
                    <a:pt x="4955" y="15774"/>
                  </a:cubicBezTo>
                  <a:cubicBezTo>
                    <a:pt x="4957" y="15771"/>
                    <a:pt x="4960" y="15767"/>
                    <a:pt x="4963" y="15758"/>
                  </a:cubicBezTo>
                  <a:cubicBezTo>
                    <a:pt x="4979" y="15730"/>
                    <a:pt x="4979" y="15707"/>
                    <a:pt x="4977" y="15687"/>
                  </a:cubicBezTo>
                  <a:cubicBezTo>
                    <a:pt x="4999" y="15682"/>
                    <a:pt x="5028" y="15671"/>
                    <a:pt x="5047" y="15638"/>
                  </a:cubicBezTo>
                  <a:cubicBezTo>
                    <a:pt x="5062" y="15611"/>
                    <a:pt x="5063" y="15587"/>
                    <a:pt x="5062" y="15571"/>
                  </a:cubicBezTo>
                  <a:cubicBezTo>
                    <a:pt x="5067" y="15558"/>
                    <a:pt x="5068" y="15548"/>
                    <a:pt x="5069" y="15542"/>
                  </a:cubicBezTo>
                  <a:cubicBezTo>
                    <a:pt x="5075" y="15537"/>
                    <a:pt x="5084" y="15530"/>
                    <a:pt x="5094" y="15515"/>
                  </a:cubicBezTo>
                  <a:cubicBezTo>
                    <a:pt x="5107" y="15508"/>
                    <a:pt x="5127" y="15494"/>
                    <a:pt x="5142" y="15469"/>
                  </a:cubicBezTo>
                  <a:cubicBezTo>
                    <a:pt x="5154" y="15449"/>
                    <a:pt x="5158" y="15433"/>
                    <a:pt x="5159" y="15421"/>
                  </a:cubicBezTo>
                  <a:cubicBezTo>
                    <a:pt x="5169" y="15413"/>
                    <a:pt x="5178" y="15402"/>
                    <a:pt x="5188" y="15385"/>
                  </a:cubicBezTo>
                  <a:cubicBezTo>
                    <a:pt x="5201" y="15365"/>
                    <a:pt x="5203" y="15344"/>
                    <a:pt x="5203" y="15330"/>
                  </a:cubicBezTo>
                  <a:cubicBezTo>
                    <a:pt x="5212" y="15323"/>
                    <a:pt x="5220" y="15312"/>
                    <a:pt x="5229" y="15300"/>
                  </a:cubicBezTo>
                  <a:cubicBezTo>
                    <a:pt x="5235" y="15294"/>
                    <a:pt x="5249" y="15281"/>
                    <a:pt x="5261" y="15260"/>
                  </a:cubicBezTo>
                  <a:cubicBezTo>
                    <a:pt x="5276" y="15233"/>
                    <a:pt x="5277" y="15208"/>
                    <a:pt x="5274" y="15190"/>
                  </a:cubicBezTo>
                  <a:cubicBezTo>
                    <a:pt x="5277" y="15187"/>
                    <a:pt x="5278" y="15183"/>
                    <a:pt x="5279" y="15180"/>
                  </a:cubicBezTo>
                  <a:cubicBezTo>
                    <a:pt x="5282" y="15176"/>
                    <a:pt x="5284" y="15172"/>
                    <a:pt x="5288" y="15163"/>
                  </a:cubicBezTo>
                  <a:cubicBezTo>
                    <a:pt x="5294" y="15151"/>
                    <a:pt x="5299" y="15140"/>
                    <a:pt x="5301" y="15129"/>
                  </a:cubicBezTo>
                  <a:cubicBezTo>
                    <a:pt x="5316" y="15121"/>
                    <a:pt x="5333" y="15109"/>
                    <a:pt x="5347" y="15086"/>
                  </a:cubicBezTo>
                  <a:cubicBezTo>
                    <a:pt x="5353" y="15072"/>
                    <a:pt x="5358" y="15066"/>
                    <a:pt x="5360" y="15060"/>
                  </a:cubicBezTo>
                  <a:cubicBezTo>
                    <a:pt x="5363" y="15055"/>
                    <a:pt x="5365" y="15051"/>
                    <a:pt x="5369" y="15044"/>
                  </a:cubicBezTo>
                  <a:cubicBezTo>
                    <a:pt x="5379" y="15029"/>
                    <a:pt x="5383" y="15019"/>
                    <a:pt x="5385" y="15010"/>
                  </a:cubicBezTo>
                  <a:cubicBezTo>
                    <a:pt x="5399" y="15002"/>
                    <a:pt x="5417" y="14990"/>
                    <a:pt x="5429" y="14965"/>
                  </a:cubicBezTo>
                  <a:cubicBezTo>
                    <a:pt x="5444" y="14941"/>
                    <a:pt x="5445" y="14917"/>
                    <a:pt x="5443" y="14899"/>
                  </a:cubicBezTo>
                  <a:cubicBezTo>
                    <a:pt x="5448" y="14895"/>
                    <a:pt x="5453" y="14889"/>
                    <a:pt x="5456" y="14883"/>
                  </a:cubicBezTo>
                  <a:cubicBezTo>
                    <a:pt x="5469" y="14876"/>
                    <a:pt x="5486" y="14864"/>
                    <a:pt x="5501" y="14839"/>
                  </a:cubicBezTo>
                  <a:cubicBezTo>
                    <a:pt x="5512" y="14820"/>
                    <a:pt x="5515" y="14803"/>
                    <a:pt x="5517" y="14789"/>
                  </a:cubicBezTo>
                  <a:cubicBezTo>
                    <a:pt x="5526" y="14781"/>
                    <a:pt x="5536" y="14770"/>
                    <a:pt x="5547" y="14753"/>
                  </a:cubicBezTo>
                  <a:cubicBezTo>
                    <a:pt x="5557" y="14735"/>
                    <a:pt x="5561" y="14718"/>
                    <a:pt x="5562" y="14705"/>
                  </a:cubicBezTo>
                  <a:cubicBezTo>
                    <a:pt x="5573" y="14696"/>
                    <a:pt x="5585" y="14686"/>
                    <a:pt x="5594" y="14669"/>
                  </a:cubicBezTo>
                  <a:cubicBezTo>
                    <a:pt x="5608" y="14646"/>
                    <a:pt x="5610" y="14627"/>
                    <a:pt x="5611" y="14614"/>
                  </a:cubicBezTo>
                  <a:cubicBezTo>
                    <a:pt x="5617" y="14601"/>
                    <a:pt x="5621" y="14590"/>
                    <a:pt x="5622" y="14580"/>
                  </a:cubicBezTo>
                  <a:cubicBezTo>
                    <a:pt x="5635" y="14572"/>
                    <a:pt x="5648" y="14562"/>
                    <a:pt x="5659" y="14545"/>
                  </a:cubicBezTo>
                  <a:cubicBezTo>
                    <a:pt x="5669" y="14539"/>
                    <a:pt x="5684" y="14526"/>
                    <a:pt x="5697" y="14504"/>
                  </a:cubicBezTo>
                  <a:cubicBezTo>
                    <a:pt x="5711" y="14480"/>
                    <a:pt x="5712" y="14455"/>
                    <a:pt x="5710" y="14437"/>
                  </a:cubicBezTo>
                  <a:cubicBezTo>
                    <a:pt x="5716" y="14430"/>
                    <a:pt x="5723" y="14421"/>
                    <a:pt x="5729" y="14410"/>
                  </a:cubicBezTo>
                  <a:cubicBezTo>
                    <a:pt x="5734" y="14405"/>
                    <a:pt x="5735" y="14402"/>
                    <a:pt x="5738" y="14400"/>
                  </a:cubicBezTo>
                  <a:cubicBezTo>
                    <a:pt x="5743" y="14392"/>
                    <a:pt x="5749" y="14385"/>
                    <a:pt x="5758" y="14370"/>
                  </a:cubicBezTo>
                  <a:cubicBezTo>
                    <a:pt x="5766" y="14355"/>
                    <a:pt x="5770" y="14348"/>
                    <a:pt x="5772" y="14341"/>
                  </a:cubicBezTo>
                  <a:cubicBezTo>
                    <a:pt x="5772" y="14339"/>
                    <a:pt x="5774" y="14339"/>
                    <a:pt x="5774" y="14338"/>
                  </a:cubicBezTo>
                  <a:cubicBezTo>
                    <a:pt x="5787" y="14331"/>
                    <a:pt x="5804" y="14319"/>
                    <a:pt x="5819" y="14294"/>
                  </a:cubicBezTo>
                  <a:cubicBezTo>
                    <a:pt x="5831" y="14272"/>
                    <a:pt x="5834" y="14252"/>
                    <a:pt x="5833" y="14235"/>
                  </a:cubicBezTo>
                  <a:cubicBezTo>
                    <a:pt x="5842" y="14226"/>
                    <a:pt x="5850" y="14218"/>
                    <a:pt x="5858" y="14204"/>
                  </a:cubicBezTo>
                  <a:cubicBezTo>
                    <a:pt x="5867" y="14194"/>
                    <a:pt x="5878" y="14186"/>
                    <a:pt x="5889" y="14165"/>
                  </a:cubicBezTo>
                  <a:cubicBezTo>
                    <a:pt x="5904" y="14139"/>
                    <a:pt x="5905" y="14114"/>
                    <a:pt x="5903" y="14097"/>
                  </a:cubicBezTo>
                  <a:cubicBezTo>
                    <a:pt x="5908" y="14091"/>
                    <a:pt x="5914" y="14084"/>
                    <a:pt x="5920" y="14071"/>
                  </a:cubicBezTo>
                  <a:cubicBezTo>
                    <a:pt x="5927" y="14055"/>
                    <a:pt x="5933" y="14041"/>
                    <a:pt x="5935" y="14028"/>
                  </a:cubicBezTo>
                  <a:cubicBezTo>
                    <a:pt x="5947" y="14021"/>
                    <a:pt x="5962" y="14009"/>
                    <a:pt x="5972" y="13988"/>
                  </a:cubicBezTo>
                  <a:cubicBezTo>
                    <a:pt x="5979" y="13975"/>
                    <a:pt x="5983" y="13962"/>
                    <a:pt x="5985" y="13951"/>
                  </a:cubicBezTo>
                  <a:cubicBezTo>
                    <a:pt x="6001" y="13942"/>
                    <a:pt x="6017" y="13931"/>
                    <a:pt x="6029" y="13909"/>
                  </a:cubicBezTo>
                  <a:cubicBezTo>
                    <a:pt x="6040" y="13888"/>
                    <a:pt x="6044" y="13870"/>
                    <a:pt x="6044" y="13855"/>
                  </a:cubicBezTo>
                  <a:cubicBezTo>
                    <a:pt x="6053" y="13846"/>
                    <a:pt x="6061" y="13835"/>
                    <a:pt x="6071" y="13821"/>
                  </a:cubicBezTo>
                  <a:cubicBezTo>
                    <a:pt x="6080" y="13806"/>
                    <a:pt x="6085" y="13792"/>
                    <a:pt x="6086" y="13781"/>
                  </a:cubicBezTo>
                  <a:cubicBezTo>
                    <a:pt x="6099" y="13773"/>
                    <a:pt x="6115" y="13759"/>
                    <a:pt x="6129" y="13737"/>
                  </a:cubicBezTo>
                  <a:cubicBezTo>
                    <a:pt x="6136" y="13728"/>
                    <a:pt x="6146" y="13720"/>
                    <a:pt x="6156" y="13701"/>
                  </a:cubicBezTo>
                  <a:cubicBezTo>
                    <a:pt x="6173" y="13671"/>
                    <a:pt x="6171" y="13642"/>
                    <a:pt x="6166" y="13623"/>
                  </a:cubicBezTo>
                  <a:cubicBezTo>
                    <a:pt x="6167" y="13620"/>
                    <a:pt x="6168" y="13616"/>
                    <a:pt x="6171" y="13614"/>
                  </a:cubicBezTo>
                  <a:cubicBezTo>
                    <a:pt x="6185" y="13607"/>
                    <a:pt x="6203" y="13593"/>
                    <a:pt x="6217" y="13570"/>
                  </a:cubicBezTo>
                  <a:cubicBezTo>
                    <a:pt x="6231" y="13546"/>
                    <a:pt x="6233" y="13527"/>
                    <a:pt x="6233" y="13512"/>
                  </a:cubicBezTo>
                  <a:cubicBezTo>
                    <a:pt x="6238" y="13508"/>
                    <a:pt x="6242" y="13502"/>
                    <a:pt x="6248" y="13495"/>
                  </a:cubicBezTo>
                  <a:cubicBezTo>
                    <a:pt x="6262" y="13487"/>
                    <a:pt x="6283" y="13474"/>
                    <a:pt x="6297" y="13448"/>
                  </a:cubicBezTo>
                  <a:cubicBezTo>
                    <a:pt x="6312" y="13422"/>
                    <a:pt x="6313" y="13398"/>
                    <a:pt x="6312" y="13380"/>
                  </a:cubicBezTo>
                  <a:cubicBezTo>
                    <a:pt x="6313" y="13380"/>
                    <a:pt x="6313" y="13379"/>
                    <a:pt x="6315" y="13378"/>
                  </a:cubicBezTo>
                  <a:cubicBezTo>
                    <a:pt x="6318" y="13371"/>
                    <a:pt x="6323" y="13366"/>
                    <a:pt x="6329" y="13353"/>
                  </a:cubicBezTo>
                  <a:cubicBezTo>
                    <a:pt x="6334" y="13345"/>
                    <a:pt x="6338" y="13339"/>
                    <a:pt x="6340" y="13335"/>
                  </a:cubicBezTo>
                  <a:cubicBezTo>
                    <a:pt x="6342" y="13332"/>
                    <a:pt x="6343" y="13331"/>
                    <a:pt x="6344" y="13329"/>
                  </a:cubicBezTo>
                  <a:cubicBezTo>
                    <a:pt x="6360" y="13321"/>
                    <a:pt x="6383" y="13308"/>
                    <a:pt x="6399" y="13280"/>
                  </a:cubicBezTo>
                  <a:cubicBezTo>
                    <a:pt x="6409" y="13261"/>
                    <a:pt x="6414" y="13246"/>
                    <a:pt x="6417" y="13234"/>
                  </a:cubicBezTo>
                  <a:cubicBezTo>
                    <a:pt x="6424" y="13222"/>
                    <a:pt x="6429" y="13213"/>
                    <a:pt x="6431" y="13207"/>
                  </a:cubicBezTo>
                  <a:cubicBezTo>
                    <a:pt x="6433" y="13202"/>
                    <a:pt x="6434" y="13200"/>
                    <a:pt x="6436" y="13196"/>
                  </a:cubicBezTo>
                  <a:cubicBezTo>
                    <a:pt x="6445" y="13189"/>
                    <a:pt x="6460" y="13177"/>
                    <a:pt x="6473" y="13154"/>
                  </a:cubicBezTo>
                  <a:cubicBezTo>
                    <a:pt x="6488" y="13127"/>
                    <a:pt x="6489" y="13104"/>
                    <a:pt x="6488" y="13088"/>
                  </a:cubicBezTo>
                  <a:cubicBezTo>
                    <a:pt x="6494" y="13069"/>
                    <a:pt x="6497" y="13057"/>
                    <a:pt x="6497" y="13046"/>
                  </a:cubicBezTo>
                  <a:cubicBezTo>
                    <a:pt x="6498" y="13045"/>
                    <a:pt x="6498" y="13043"/>
                    <a:pt x="6499" y="13042"/>
                  </a:cubicBezTo>
                  <a:cubicBezTo>
                    <a:pt x="6504" y="13036"/>
                    <a:pt x="6506" y="13032"/>
                    <a:pt x="6510" y="13027"/>
                  </a:cubicBezTo>
                  <a:cubicBezTo>
                    <a:pt x="6525" y="13020"/>
                    <a:pt x="6545" y="13007"/>
                    <a:pt x="6562" y="12981"/>
                  </a:cubicBezTo>
                  <a:cubicBezTo>
                    <a:pt x="6570" y="12964"/>
                    <a:pt x="6575" y="12949"/>
                    <a:pt x="6578" y="12938"/>
                  </a:cubicBezTo>
                  <a:cubicBezTo>
                    <a:pt x="6589" y="12930"/>
                    <a:pt x="6602" y="12918"/>
                    <a:pt x="6613" y="12898"/>
                  </a:cubicBezTo>
                  <a:cubicBezTo>
                    <a:pt x="6617" y="12891"/>
                    <a:pt x="6620" y="12887"/>
                    <a:pt x="6623" y="12884"/>
                  </a:cubicBezTo>
                  <a:lnTo>
                    <a:pt x="6639" y="12857"/>
                  </a:lnTo>
                  <a:cubicBezTo>
                    <a:pt x="6643" y="12850"/>
                    <a:pt x="6644" y="12848"/>
                    <a:pt x="6647" y="12844"/>
                  </a:cubicBezTo>
                  <a:cubicBezTo>
                    <a:pt x="6653" y="12837"/>
                    <a:pt x="6658" y="12831"/>
                    <a:pt x="6665" y="12816"/>
                  </a:cubicBezTo>
                  <a:cubicBezTo>
                    <a:pt x="6675" y="12798"/>
                    <a:pt x="6679" y="12789"/>
                    <a:pt x="6682" y="12779"/>
                  </a:cubicBezTo>
                  <a:cubicBezTo>
                    <a:pt x="6683" y="12777"/>
                    <a:pt x="6683" y="12774"/>
                    <a:pt x="6686" y="12770"/>
                  </a:cubicBezTo>
                  <a:cubicBezTo>
                    <a:pt x="6698" y="12750"/>
                    <a:pt x="6701" y="12731"/>
                    <a:pt x="6701" y="12715"/>
                  </a:cubicBezTo>
                  <a:cubicBezTo>
                    <a:pt x="6708" y="12708"/>
                    <a:pt x="6719" y="12698"/>
                    <a:pt x="6728" y="12683"/>
                  </a:cubicBezTo>
                  <a:cubicBezTo>
                    <a:pt x="6736" y="12667"/>
                    <a:pt x="6740" y="12654"/>
                    <a:pt x="6744" y="12640"/>
                  </a:cubicBezTo>
                  <a:cubicBezTo>
                    <a:pt x="6752" y="12632"/>
                    <a:pt x="6766" y="12620"/>
                    <a:pt x="6778" y="12600"/>
                  </a:cubicBezTo>
                  <a:cubicBezTo>
                    <a:pt x="6792" y="12577"/>
                    <a:pt x="6793" y="12555"/>
                    <a:pt x="6793" y="12539"/>
                  </a:cubicBezTo>
                  <a:cubicBezTo>
                    <a:pt x="6797" y="12536"/>
                    <a:pt x="6800" y="12532"/>
                    <a:pt x="6805" y="12525"/>
                  </a:cubicBezTo>
                  <a:cubicBezTo>
                    <a:pt x="6820" y="12518"/>
                    <a:pt x="6841" y="12505"/>
                    <a:pt x="6857" y="12478"/>
                  </a:cubicBezTo>
                  <a:cubicBezTo>
                    <a:pt x="6869" y="12459"/>
                    <a:pt x="6872" y="12445"/>
                    <a:pt x="6874" y="12432"/>
                  </a:cubicBezTo>
                  <a:cubicBezTo>
                    <a:pt x="6879" y="12426"/>
                    <a:pt x="6881" y="12421"/>
                    <a:pt x="6884" y="12419"/>
                  </a:cubicBezTo>
                  <a:cubicBezTo>
                    <a:pt x="6888" y="12413"/>
                    <a:pt x="6894" y="12405"/>
                    <a:pt x="6901" y="12392"/>
                  </a:cubicBezTo>
                  <a:cubicBezTo>
                    <a:pt x="6912" y="12373"/>
                    <a:pt x="6916" y="12361"/>
                    <a:pt x="6920" y="12346"/>
                  </a:cubicBezTo>
                  <a:cubicBezTo>
                    <a:pt x="6923" y="12343"/>
                    <a:pt x="6924" y="12340"/>
                    <a:pt x="6926" y="12339"/>
                  </a:cubicBezTo>
                  <a:cubicBezTo>
                    <a:pt x="6932" y="12330"/>
                    <a:pt x="6939" y="12324"/>
                    <a:pt x="6948" y="12307"/>
                  </a:cubicBezTo>
                  <a:cubicBezTo>
                    <a:pt x="6956" y="12293"/>
                    <a:pt x="6960" y="12280"/>
                    <a:pt x="6961" y="12268"/>
                  </a:cubicBezTo>
                  <a:cubicBezTo>
                    <a:pt x="6977" y="12260"/>
                    <a:pt x="6993" y="12248"/>
                    <a:pt x="7006" y="12226"/>
                  </a:cubicBezTo>
                  <a:cubicBezTo>
                    <a:pt x="7017" y="12207"/>
                    <a:pt x="7019" y="12189"/>
                    <a:pt x="7019" y="12173"/>
                  </a:cubicBezTo>
                  <a:cubicBezTo>
                    <a:pt x="7030" y="12164"/>
                    <a:pt x="7040" y="12154"/>
                    <a:pt x="7050" y="12140"/>
                  </a:cubicBezTo>
                  <a:cubicBezTo>
                    <a:pt x="7065" y="12114"/>
                    <a:pt x="7066" y="12091"/>
                    <a:pt x="7065" y="12075"/>
                  </a:cubicBezTo>
                  <a:cubicBezTo>
                    <a:pt x="7068" y="12067"/>
                    <a:pt x="7070" y="12061"/>
                    <a:pt x="7072" y="12056"/>
                  </a:cubicBezTo>
                  <a:cubicBezTo>
                    <a:pt x="7072" y="12054"/>
                    <a:pt x="7074" y="12052"/>
                    <a:pt x="7076" y="12050"/>
                  </a:cubicBezTo>
                  <a:cubicBezTo>
                    <a:pt x="7084" y="12043"/>
                    <a:pt x="7099" y="12030"/>
                    <a:pt x="7113" y="12008"/>
                  </a:cubicBezTo>
                  <a:cubicBezTo>
                    <a:pt x="7120" y="11996"/>
                    <a:pt x="7124" y="11990"/>
                    <a:pt x="7126" y="11982"/>
                  </a:cubicBezTo>
                  <a:cubicBezTo>
                    <a:pt x="7129" y="11979"/>
                    <a:pt x="7130" y="11974"/>
                    <a:pt x="7136" y="11965"/>
                  </a:cubicBezTo>
                  <a:cubicBezTo>
                    <a:pt x="7147" y="11944"/>
                    <a:pt x="7151" y="11923"/>
                    <a:pt x="7151" y="11907"/>
                  </a:cubicBezTo>
                  <a:cubicBezTo>
                    <a:pt x="7158" y="11900"/>
                    <a:pt x="7168" y="11890"/>
                    <a:pt x="7175" y="11875"/>
                  </a:cubicBezTo>
                  <a:cubicBezTo>
                    <a:pt x="7180" y="11867"/>
                    <a:pt x="7184" y="11858"/>
                    <a:pt x="7186" y="11850"/>
                  </a:cubicBezTo>
                  <a:cubicBezTo>
                    <a:pt x="7206" y="11843"/>
                    <a:pt x="7229" y="11831"/>
                    <a:pt x="7245" y="11803"/>
                  </a:cubicBezTo>
                  <a:cubicBezTo>
                    <a:pt x="7258" y="11783"/>
                    <a:pt x="7260" y="11770"/>
                    <a:pt x="7263" y="11757"/>
                  </a:cubicBezTo>
                  <a:cubicBezTo>
                    <a:pt x="7266" y="11752"/>
                    <a:pt x="7268" y="11749"/>
                    <a:pt x="7271" y="11746"/>
                  </a:cubicBezTo>
                  <a:cubicBezTo>
                    <a:pt x="7276" y="11739"/>
                    <a:pt x="7281" y="11733"/>
                    <a:pt x="7290" y="11718"/>
                  </a:cubicBezTo>
                  <a:cubicBezTo>
                    <a:pt x="7297" y="11704"/>
                    <a:pt x="7302" y="11697"/>
                    <a:pt x="7304" y="11691"/>
                  </a:cubicBezTo>
                  <a:cubicBezTo>
                    <a:pt x="7306" y="11687"/>
                    <a:pt x="7308" y="11682"/>
                    <a:pt x="7312" y="11675"/>
                  </a:cubicBezTo>
                  <a:cubicBezTo>
                    <a:pt x="7317" y="11666"/>
                    <a:pt x="7319" y="11664"/>
                    <a:pt x="7322" y="11660"/>
                  </a:cubicBezTo>
                  <a:cubicBezTo>
                    <a:pt x="7327" y="11653"/>
                    <a:pt x="7331" y="11647"/>
                    <a:pt x="7341" y="11629"/>
                  </a:cubicBezTo>
                  <a:cubicBezTo>
                    <a:pt x="7350" y="11621"/>
                    <a:pt x="7357" y="11612"/>
                    <a:pt x="7368" y="11594"/>
                  </a:cubicBezTo>
                  <a:cubicBezTo>
                    <a:pt x="7378" y="11578"/>
                    <a:pt x="7382" y="11568"/>
                    <a:pt x="7384" y="11558"/>
                  </a:cubicBezTo>
                  <a:cubicBezTo>
                    <a:pt x="7386" y="11557"/>
                    <a:pt x="7386" y="11554"/>
                    <a:pt x="7388" y="11551"/>
                  </a:cubicBezTo>
                  <a:cubicBezTo>
                    <a:pt x="7392" y="11545"/>
                    <a:pt x="7394" y="11543"/>
                    <a:pt x="7395" y="11541"/>
                  </a:cubicBezTo>
                  <a:cubicBezTo>
                    <a:pt x="7400" y="11534"/>
                    <a:pt x="7408" y="11526"/>
                    <a:pt x="7416" y="11510"/>
                  </a:cubicBezTo>
                  <a:lnTo>
                    <a:pt x="7441" y="11468"/>
                  </a:lnTo>
                  <a:cubicBezTo>
                    <a:pt x="7454" y="11446"/>
                    <a:pt x="7457" y="11425"/>
                    <a:pt x="7458" y="11412"/>
                  </a:cubicBezTo>
                  <a:cubicBezTo>
                    <a:pt x="7465" y="11398"/>
                    <a:pt x="7469" y="11385"/>
                    <a:pt x="7469" y="11372"/>
                  </a:cubicBezTo>
                  <a:cubicBezTo>
                    <a:pt x="7481" y="11364"/>
                    <a:pt x="7493" y="11353"/>
                    <a:pt x="7502" y="11336"/>
                  </a:cubicBezTo>
                  <a:cubicBezTo>
                    <a:pt x="7504" y="11333"/>
                    <a:pt x="7504" y="11333"/>
                    <a:pt x="7506" y="11331"/>
                  </a:cubicBezTo>
                  <a:cubicBezTo>
                    <a:pt x="7515" y="11322"/>
                    <a:pt x="7522" y="11315"/>
                    <a:pt x="7532" y="11297"/>
                  </a:cubicBezTo>
                  <a:cubicBezTo>
                    <a:pt x="7547" y="11272"/>
                    <a:pt x="7548" y="11249"/>
                    <a:pt x="7547" y="11231"/>
                  </a:cubicBezTo>
                  <a:cubicBezTo>
                    <a:pt x="7548" y="11229"/>
                    <a:pt x="7549" y="11226"/>
                    <a:pt x="7552" y="11224"/>
                  </a:cubicBezTo>
                  <a:cubicBezTo>
                    <a:pt x="7569" y="11219"/>
                    <a:pt x="7593" y="11205"/>
                    <a:pt x="7611" y="11176"/>
                  </a:cubicBezTo>
                  <a:cubicBezTo>
                    <a:pt x="7625" y="11149"/>
                    <a:pt x="7627" y="11123"/>
                    <a:pt x="7624" y="11106"/>
                  </a:cubicBezTo>
                  <a:cubicBezTo>
                    <a:pt x="7624" y="11104"/>
                    <a:pt x="7625" y="11104"/>
                    <a:pt x="7625" y="11103"/>
                  </a:cubicBezTo>
                  <a:cubicBezTo>
                    <a:pt x="7628" y="11097"/>
                    <a:pt x="7633" y="11092"/>
                    <a:pt x="7638" y="11081"/>
                  </a:cubicBezTo>
                  <a:cubicBezTo>
                    <a:pt x="7646" y="11075"/>
                    <a:pt x="7659" y="11063"/>
                    <a:pt x="7671" y="11042"/>
                  </a:cubicBezTo>
                  <a:cubicBezTo>
                    <a:pt x="7679" y="11027"/>
                    <a:pt x="7683" y="11020"/>
                    <a:pt x="7686" y="11012"/>
                  </a:cubicBezTo>
                  <a:lnTo>
                    <a:pt x="7692" y="11001"/>
                  </a:lnTo>
                  <a:cubicBezTo>
                    <a:pt x="7702" y="10991"/>
                    <a:pt x="7714" y="10981"/>
                    <a:pt x="7726" y="10961"/>
                  </a:cubicBezTo>
                  <a:cubicBezTo>
                    <a:pt x="7730" y="10953"/>
                    <a:pt x="7732" y="10951"/>
                    <a:pt x="7735" y="10946"/>
                  </a:cubicBezTo>
                  <a:cubicBezTo>
                    <a:pt x="7740" y="10941"/>
                    <a:pt x="7743" y="10935"/>
                    <a:pt x="7752" y="10921"/>
                  </a:cubicBezTo>
                  <a:cubicBezTo>
                    <a:pt x="7767" y="10895"/>
                    <a:pt x="7767" y="10873"/>
                    <a:pt x="7763" y="10852"/>
                  </a:cubicBezTo>
                  <a:cubicBezTo>
                    <a:pt x="7770" y="10846"/>
                    <a:pt x="7777" y="10838"/>
                    <a:pt x="7784" y="10828"/>
                  </a:cubicBezTo>
                  <a:cubicBezTo>
                    <a:pt x="7793" y="10811"/>
                    <a:pt x="7799" y="10796"/>
                    <a:pt x="7800" y="10788"/>
                  </a:cubicBezTo>
                  <a:cubicBezTo>
                    <a:pt x="7810" y="10781"/>
                    <a:pt x="7822" y="10772"/>
                    <a:pt x="7833" y="10756"/>
                  </a:cubicBezTo>
                  <a:cubicBezTo>
                    <a:pt x="7844" y="10749"/>
                    <a:pt x="7861" y="10737"/>
                    <a:pt x="7876" y="10712"/>
                  </a:cubicBezTo>
                  <a:cubicBezTo>
                    <a:pt x="7885" y="10696"/>
                    <a:pt x="7890" y="10685"/>
                    <a:pt x="7892" y="10675"/>
                  </a:cubicBezTo>
                  <a:cubicBezTo>
                    <a:pt x="7893" y="10673"/>
                    <a:pt x="7893" y="10672"/>
                    <a:pt x="7896" y="10668"/>
                  </a:cubicBezTo>
                  <a:cubicBezTo>
                    <a:pt x="7912" y="10641"/>
                    <a:pt x="7912" y="10617"/>
                    <a:pt x="7911" y="10599"/>
                  </a:cubicBezTo>
                  <a:cubicBezTo>
                    <a:pt x="7911" y="10598"/>
                    <a:pt x="7912" y="10598"/>
                    <a:pt x="7912" y="10597"/>
                  </a:cubicBezTo>
                  <a:cubicBezTo>
                    <a:pt x="7913" y="10595"/>
                    <a:pt x="7913" y="10594"/>
                    <a:pt x="7914" y="10593"/>
                  </a:cubicBezTo>
                  <a:cubicBezTo>
                    <a:pt x="7934" y="10587"/>
                    <a:pt x="7956" y="10574"/>
                    <a:pt x="7973" y="10545"/>
                  </a:cubicBezTo>
                  <a:cubicBezTo>
                    <a:pt x="7984" y="10528"/>
                    <a:pt x="7988" y="10512"/>
                    <a:pt x="7988" y="10497"/>
                  </a:cubicBezTo>
                  <a:cubicBezTo>
                    <a:pt x="8000" y="10488"/>
                    <a:pt x="8013" y="10476"/>
                    <a:pt x="8021" y="10460"/>
                  </a:cubicBezTo>
                  <a:cubicBezTo>
                    <a:pt x="8036" y="10433"/>
                    <a:pt x="8038" y="10411"/>
                    <a:pt x="8036" y="10395"/>
                  </a:cubicBezTo>
                  <a:cubicBezTo>
                    <a:pt x="8042" y="10381"/>
                    <a:pt x="8045" y="10372"/>
                    <a:pt x="8047" y="10363"/>
                  </a:cubicBezTo>
                  <a:cubicBezTo>
                    <a:pt x="8057" y="10346"/>
                    <a:pt x="8061" y="10336"/>
                    <a:pt x="8063" y="10326"/>
                  </a:cubicBezTo>
                  <a:cubicBezTo>
                    <a:pt x="8064" y="10325"/>
                    <a:pt x="8064" y="10322"/>
                    <a:pt x="8068" y="10319"/>
                  </a:cubicBezTo>
                  <a:cubicBezTo>
                    <a:pt x="8072" y="10311"/>
                    <a:pt x="8074" y="10308"/>
                    <a:pt x="8077" y="10304"/>
                  </a:cubicBezTo>
                  <a:cubicBezTo>
                    <a:pt x="8080" y="10298"/>
                    <a:pt x="8085" y="10292"/>
                    <a:pt x="8093" y="10278"/>
                  </a:cubicBezTo>
                  <a:cubicBezTo>
                    <a:pt x="8104" y="10261"/>
                    <a:pt x="8107" y="10250"/>
                    <a:pt x="8110" y="10240"/>
                  </a:cubicBezTo>
                  <a:cubicBezTo>
                    <a:pt x="8111" y="10238"/>
                    <a:pt x="8111" y="10238"/>
                    <a:pt x="8111" y="10236"/>
                  </a:cubicBezTo>
                  <a:cubicBezTo>
                    <a:pt x="8120" y="10230"/>
                    <a:pt x="8129" y="10222"/>
                    <a:pt x="8138" y="10208"/>
                  </a:cubicBezTo>
                  <a:cubicBezTo>
                    <a:pt x="8152" y="10202"/>
                    <a:pt x="8170" y="10190"/>
                    <a:pt x="8185" y="10165"/>
                  </a:cubicBezTo>
                  <a:cubicBezTo>
                    <a:pt x="8192" y="10159"/>
                    <a:pt x="8206" y="10147"/>
                    <a:pt x="8218" y="10126"/>
                  </a:cubicBezTo>
                  <a:cubicBezTo>
                    <a:pt x="8227" y="10108"/>
                    <a:pt x="8230" y="10091"/>
                    <a:pt x="8230" y="10076"/>
                  </a:cubicBezTo>
                  <a:cubicBezTo>
                    <a:pt x="8243" y="10069"/>
                    <a:pt x="8255" y="10057"/>
                    <a:pt x="8265" y="10041"/>
                  </a:cubicBezTo>
                  <a:cubicBezTo>
                    <a:pt x="8279" y="10015"/>
                    <a:pt x="8279" y="9989"/>
                    <a:pt x="8275" y="9969"/>
                  </a:cubicBezTo>
                  <a:cubicBezTo>
                    <a:pt x="8276" y="9966"/>
                    <a:pt x="8279" y="9962"/>
                    <a:pt x="8282" y="9960"/>
                  </a:cubicBezTo>
                  <a:cubicBezTo>
                    <a:pt x="8297" y="9952"/>
                    <a:pt x="8316" y="9940"/>
                    <a:pt x="8332" y="9913"/>
                  </a:cubicBezTo>
                  <a:cubicBezTo>
                    <a:pt x="8343" y="9894"/>
                    <a:pt x="8346" y="9875"/>
                    <a:pt x="8346" y="9859"/>
                  </a:cubicBezTo>
                  <a:cubicBezTo>
                    <a:pt x="8357" y="9851"/>
                    <a:pt x="8367" y="9840"/>
                    <a:pt x="8375" y="9826"/>
                  </a:cubicBezTo>
                  <a:lnTo>
                    <a:pt x="8305" y="9785"/>
                  </a:lnTo>
                  <a:lnTo>
                    <a:pt x="8305" y="9785"/>
                  </a:lnTo>
                  <a:lnTo>
                    <a:pt x="8379" y="9822"/>
                  </a:lnTo>
                  <a:cubicBezTo>
                    <a:pt x="8388" y="9813"/>
                    <a:pt x="8395" y="9805"/>
                    <a:pt x="8405" y="9786"/>
                  </a:cubicBezTo>
                  <a:cubicBezTo>
                    <a:pt x="8415" y="9768"/>
                    <a:pt x="8418" y="9751"/>
                    <a:pt x="8420" y="9737"/>
                  </a:cubicBezTo>
                  <a:cubicBezTo>
                    <a:pt x="8429" y="9730"/>
                    <a:pt x="8441" y="9719"/>
                    <a:pt x="8450" y="9701"/>
                  </a:cubicBezTo>
                  <a:cubicBezTo>
                    <a:pt x="8459" y="9687"/>
                    <a:pt x="8463" y="9678"/>
                    <a:pt x="8465" y="9671"/>
                  </a:cubicBezTo>
                  <a:cubicBezTo>
                    <a:pt x="8466" y="9668"/>
                    <a:pt x="8468" y="9665"/>
                    <a:pt x="8471" y="9658"/>
                  </a:cubicBezTo>
                  <a:cubicBezTo>
                    <a:pt x="8482" y="9639"/>
                    <a:pt x="8486" y="9623"/>
                    <a:pt x="8490" y="9608"/>
                  </a:cubicBezTo>
                  <a:cubicBezTo>
                    <a:pt x="8496" y="9594"/>
                    <a:pt x="8500" y="9587"/>
                    <a:pt x="8502" y="9581"/>
                  </a:cubicBezTo>
                  <a:cubicBezTo>
                    <a:pt x="8503" y="9578"/>
                    <a:pt x="8506" y="9574"/>
                    <a:pt x="8509" y="9567"/>
                  </a:cubicBezTo>
                  <a:cubicBezTo>
                    <a:pt x="8520" y="9550"/>
                    <a:pt x="8524" y="9538"/>
                    <a:pt x="8527" y="9527"/>
                  </a:cubicBezTo>
                  <a:lnTo>
                    <a:pt x="8529" y="9522"/>
                  </a:lnTo>
                  <a:lnTo>
                    <a:pt x="8460" y="9481"/>
                  </a:lnTo>
                  <a:lnTo>
                    <a:pt x="8533" y="9518"/>
                  </a:lnTo>
                  <a:cubicBezTo>
                    <a:pt x="8540" y="9510"/>
                    <a:pt x="8550" y="9500"/>
                    <a:pt x="8559" y="9483"/>
                  </a:cubicBezTo>
                  <a:cubicBezTo>
                    <a:pt x="8567" y="9475"/>
                    <a:pt x="8576" y="9465"/>
                    <a:pt x="8587" y="9449"/>
                  </a:cubicBezTo>
                  <a:cubicBezTo>
                    <a:pt x="8597" y="9443"/>
                    <a:pt x="8611" y="9431"/>
                    <a:pt x="8625" y="9408"/>
                  </a:cubicBezTo>
                  <a:cubicBezTo>
                    <a:pt x="8637" y="9385"/>
                    <a:pt x="8641" y="9367"/>
                    <a:pt x="8642" y="9353"/>
                  </a:cubicBezTo>
                  <a:lnTo>
                    <a:pt x="8651" y="9334"/>
                  </a:lnTo>
                  <a:cubicBezTo>
                    <a:pt x="8653" y="9330"/>
                    <a:pt x="8656" y="9326"/>
                    <a:pt x="8661" y="9317"/>
                  </a:cubicBezTo>
                  <a:cubicBezTo>
                    <a:pt x="8668" y="9303"/>
                    <a:pt x="8673" y="9292"/>
                    <a:pt x="8675" y="9283"/>
                  </a:cubicBezTo>
                  <a:cubicBezTo>
                    <a:pt x="8690" y="9275"/>
                    <a:pt x="8707" y="9262"/>
                    <a:pt x="8721" y="9239"/>
                  </a:cubicBezTo>
                  <a:cubicBezTo>
                    <a:pt x="8734" y="9217"/>
                    <a:pt x="8737" y="9195"/>
                    <a:pt x="8737" y="9180"/>
                  </a:cubicBezTo>
                  <a:cubicBezTo>
                    <a:pt x="8741" y="9173"/>
                    <a:pt x="8743" y="9165"/>
                    <a:pt x="8747" y="9160"/>
                  </a:cubicBezTo>
                  <a:cubicBezTo>
                    <a:pt x="8748" y="9157"/>
                    <a:pt x="8749" y="9153"/>
                    <a:pt x="8753" y="9147"/>
                  </a:cubicBezTo>
                  <a:cubicBezTo>
                    <a:pt x="8755" y="9143"/>
                    <a:pt x="8758" y="9141"/>
                    <a:pt x="8759" y="9137"/>
                  </a:cubicBezTo>
                  <a:cubicBezTo>
                    <a:pt x="8765" y="9130"/>
                    <a:pt x="8770" y="9122"/>
                    <a:pt x="8780" y="9106"/>
                  </a:cubicBezTo>
                  <a:cubicBezTo>
                    <a:pt x="8789" y="9089"/>
                    <a:pt x="8793" y="9077"/>
                    <a:pt x="8797" y="9066"/>
                  </a:cubicBezTo>
                  <a:cubicBezTo>
                    <a:pt x="8808" y="9058"/>
                    <a:pt x="8822" y="9046"/>
                    <a:pt x="8833" y="9025"/>
                  </a:cubicBezTo>
                  <a:cubicBezTo>
                    <a:pt x="8846" y="9002"/>
                    <a:pt x="8849" y="8983"/>
                    <a:pt x="8851" y="8971"/>
                  </a:cubicBezTo>
                  <a:cubicBezTo>
                    <a:pt x="8852" y="8970"/>
                    <a:pt x="8852" y="8969"/>
                    <a:pt x="8854" y="8967"/>
                  </a:cubicBezTo>
                  <a:cubicBezTo>
                    <a:pt x="8859" y="8961"/>
                    <a:pt x="8866" y="8953"/>
                    <a:pt x="8875" y="8937"/>
                  </a:cubicBezTo>
                  <a:cubicBezTo>
                    <a:pt x="8887" y="8917"/>
                    <a:pt x="8891" y="8896"/>
                    <a:pt x="8891" y="8881"/>
                  </a:cubicBezTo>
                  <a:cubicBezTo>
                    <a:pt x="8899" y="8875"/>
                    <a:pt x="8905" y="8867"/>
                    <a:pt x="8914" y="8855"/>
                  </a:cubicBezTo>
                  <a:cubicBezTo>
                    <a:pt x="8923" y="8848"/>
                    <a:pt x="8937" y="8836"/>
                    <a:pt x="8951" y="8814"/>
                  </a:cubicBezTo>
                  <a:cubicBezTo>
                    <a:pt x="8956" y="8805"/>
                    <a:pt x="8958" y="8803"/>
                    <a:pt x="8961" y="8799"/>
                  </a:cubicBezTo>
                  <a:lnTo>
                    <a:pt x="8977" y="8772"/>
                  </a:lnTo>
                  <a:cubicBezTo>
                    <a:pt x="8988" y="8753"/>
                    <a:pt x="8991" y="8736"/>
                    <a:pt x="8991" y="8721"/>
                  </a:cubicBezTo>
                  <a:cubicBezTo>
                    <a:pt x="8999" y="8715"/>
                    <a:pt x="9007" y="8709"/>
                    <a:pt x="9014" y="8699"/>
                  </a:cubicBezTo>
                  <a:cubicBezTo>
                    <a:pt x="9027" y="8693"/>
                    <a:pt x="9048" y="8681"/>
                    <a:pt x="9063" y="8654"/>
                  </a:cubicBezTo>
                  <a:cubicBezTo>
                    <a:pt x="9075" y="8633"/>
                    <a:pt x="9077" y="8611"/>
                    <a:pt x="9075" y="8592"/>
                  </a:cubicBezTo>
                  <a:cubicBezTo>
                    <a:pt x="9084" y="8585"/>
                    <a:pt x="9092" y="8575"/>
                    <a:pt x="9098" y="8563"/>
                  </a:cubicBezTo>
                  <a:cubicBezTo>
                    <a:pt x="9105" y="8551"/>
                    <a:pt x="9111" y="8537"/>
                    <a:pt x="9112" y="8527"/>
                  </a:cubicBezTo>
                  <a:cubicBezTo>
                    <a:pt x="9128" y="8520"/>
                    <a:pt x="9145" y="8506"/>
                    <a:pt x="9157" y="8485"/>
                  </a:cubicBezTo>
                  <a:cubicBezTo>
                    <a:pt x="9168" y="8467"/>
                    <a:pt x="9172" y="8451"/>
                    <a:pt x="9175" y="8436"/>
                  </a:cubicBezTo>
                  <a:cubicBezTo>
                    <a:pt x="9188" y="8410"/>
                    <a:pt x="9188" y="8386"/>
                    <a:pt x="9186" y="8367"/>
                  </a:cubicBezTo>
                  <a:cubicBezTo>
                    <a:pt x="9207" y="8362"/>
                    <a:pt x="9236" y="8351"/>
                    <a:pt x="9255" y="8318"/>
                  </a:cubicBezTo>
                  <a:cubicBezTo>
                    <a:pt x="9268" y="8296"/>
                    <a:pt x="9273" y="8279"/>
                    <a:pt x="9273" y="8273"/>
                  </a:cubicBezTo>
                  <a:cubicBezTo>
                    <a:pt x="9288" y="8246"/>
                    <a:pt x="9289" y="8222"/>
                    <a:pt x="9288" y="8204"/>
                  </a:cubicBezTo>
                  <a:cubicBezTo>
                    <a:pt x="9291" y="8195"/>
                    <a:pt x="9293" y="8189"/>
                    <a:pt x="9295" y="8183"/>
                  </a:cubicBezTo>
                  <a:cubicBezTo>
                    <a:pt x="9296" y="8180"/>
                    <a:pt x="9296" y="8179"/>
                    <a:pt x="9299" y="8174"/>
                  </a:cubicBezTo>
                  <a:cubicBezTo>
                    <a:pt x="9304" y="8168"/>
                    <a:pt x="9305" y="8166"/>
                    <a:pt x="9307" y="8163"/>
                  </a:cubicBezTo>
                  <a:cubicBezTo>
                    <a:pt x="9312" y="8155"/>
                    <a:pt x="9318" y="8148"/>
                    <a:pt x="9326" y="8134"/>
                  </a:cubicBezTo>
                  <a:cubicBezTo>
                    <a:pt x="9337" y="8115"/>
                    <a:pt x="9341" y="8105"/>
                    <a:pt x="9343" y="8094"/>
                  </a:cubicBezTo>
                  <a:lnTo>
                    <a:pt x="9346" y="8089"/>
                  </a:lnTo>
                  <a:lnTo>
                    <a:pt x="9357" y="8072"/>
                  </a:lnTo>
                  <a:cubicBezTo>
                    <a:pt x="9379" y="8066"/>
                    <a:pt x="9406" y="8054"/>
                    <a:pt x="9425" y="8022"/>
                  </a:cubicBezTo>
                  <a:cubicBezTo>
                    <a:pt x="9438" y="8001"/>
                    <a:pt x="9440" y="7982"/>
                    <a:pt x="9440" y="7966"/>
                  </a:cubicBezTo>
                  <a:cubicBezTo>
                    <a:pt x="9449" y="7958"/>
                    <a:pt x="9459" y="7948"/>
                    <a:pt x="9466" y="7933"/>
                  </a:cubicBezTo>
                  <a:cubicBezTo>
                    <a:pt x="9476" y="7917"/>
                    <a:pt x="9480" y="7907"/>
                    <a:pt x="9482" y="7898"/>
                  </a:cubicBezTo>
                  <a:cubicBezTo>
                    <a:pt x="9484" y="7896"/>
                    <a:pt x="9484" y="7894"/>
                    <a:pt x="9487" y="7889"/>
                  </a:cubicBezTo>
                  <a:cubicBezTo>
                    <a:pt x="9489" y="7884"/>
                    <a:pt x="9492" y="7882"/>
                    <a:pt x="9493" y="7879"/>
                  </a:cubicBezTo>
                  <a:cubicBezTo>
                    <a:pt x="9499" y="7872"/>
                    <a:pt x="9504" y="7866"/>
                    <a:pt x="9512" y="7852"/>
                  </a:cubicBezTo>
                  <a:cubicBezTo>
                    <a:pt x="9523" y="7842"/>
                    <a:pt x="9535" y="7832"/>
                    <a:pt x="9547" y="7812"/>
                  </a:cubicBezTo>
                  <a:cubicBezTo>
                    <a:pt x="9553" y="7798"/>
                    <a:pt x="9557" y="7792"/>
                    <a:pt x="9561" y="7786"/>
                  </a:cubicBezTo>
                  <a:cubicBezTo>
                    <a:pt x="9563" y="7781"/>
                    <a:pt x="9566" y="7777"/>
                    <a:pt x="9569" y="7769"/>
                  </a:cubicBezTo>
                  <a:cubicBezTo>
                    <a:pt x="9584" y="7743"/>
                    <a:pt x="9585" y="7717"/>
                    <a:pt x="9583" y="7700"/>
                  </a:cubicBezTo>
                  <a:lnTo>
                    <a:pt x="9598" y="7674"/>
                  </a:lnTo>
                  <a:cubicBezTo>
                    <a:pt x="9609" y="7655"/>
                    <a:pt x="9612" y="7642"/>
                    <a:pt x="9616" y="7628"/>
                  </a:cubicBezTo>
                  <a:cubicBezTo>
                    <a:pt x="9625" y="7615"/>
                    <a:pt x="9628" y="7609"/>
                    <a:pt x="9631" y="7601"/>
                  </a:cubicBezTo>
                  <a:lnTo>
                    <a:pt x="9631" y="7600"/>
                  </a:lnTo>
                  <a:cubicBezTo>
                    <a:pt x="9646" y="7594"/>
                    <a:pt x="9666" y="7580"/>
                    <a:pt x="9681" y="7555"/>
                  </a:cubicBezTo>
                  <a:cubicBezTo>
                    <a:pt x="9695" y="7534"/>
                    <a:pt x="9697" y="7516"/>
                    <a:pt x="9698" y="7509"/>
                  </a:cubicBezTo>
                  <a:cubicBezTo>
                    <a:pt x="9712" y="7486"/>
                    <a:pt x="9714" y="7464"/>
                    <a:pt x="9714" y="7449"/>
                  </a:cubicBezTo>
                  <a:cubicBezTo>
                    <a:pt x="9716" y="7448"/>
                    <a:pt x="9716" y="7446"/>
                    <a:pt x="9717" y="7445"/>
                  </a:cubicBezTo>
                  <a:cubicBezTo>
                    <a:pt x="9722" y="7439"/>
                    <a:pt x="9727" y="7432"/>
                    <a:pt x="9734" y="7418"/>
                  </a:cubicBezTo>
                  <a:lnTo>
                    <a:pt x="9748" y="7396"/>
                  </a:lnTo>
                  <a:cubicBezTo>
                    <a:pt x="9765" y="7389"/>
                    <a:pt x="9789" y="7376"/>
                    <a:pt x="9805" y="7347"/>
                  </a:cubicBezTo>
                  <a:cubicBezTo>
                    <a:pt x="9819" y="7325"/>
                    <a:pt x="9821" y="7306"/>
                    <a:pt x="9823" y="7293"/>
                  </a:cubicBezTo>
                  <a:cubicBezTo>
                    <a:pt x="9832" y="7274"/>
                    <a:pt x="9835" y="7261"/>
                    <a:pt x="9836" y="7253"/>
                  </a:cubicBezTo>
                  <a:cubicBezTo>
                    <a:pt x="9839" y="7250"/>
                    <a:pt x="9840" y="7247"/>
                    <a:pt x="9841" y="7246"/>
                  </a:cubicBezTo>
                  <a:cubicBezTo>
                    <a:pt x="9848" y="7237"/>
                    <a:pt x="9855" y="7231"/>
                    <a:pt x="9864" y="7214"/>
                  </a:cubicBezTo>
                  <a:cubicBezTo>
                    <a:pt x="9868" y="7207"/>
                    <a:pt x="9869" y="7204"/>
                    <a:pt x="9872" y="7202"/>
                  </a:cubicBezTo>
                  <a:cubicBezTo>
                    <a:pt x="9878" y="7194"/>
                    <a:pt x="9883" y="7188"/>
                    <a:pt x="9891" y="7173"/>
                  </a:cubicBezTo>
                  <a:cubicBezTo>
                    <a:pt x="9898" y="7161"/>
                    <a:pt x="9901" y="7154"/>
                    <a:pt x="9905" y="7146"/>
                  </a:cubicBezTo>
                  <a:cubicBezTo>
                    <a:pt x="9921" y="7140"/>
                    <a:pt x="9941" y="7127"/>
                    <a:pt x="9957" y="7100"/>
                  </a:cubicBezTo>
                  <a:cubicBezTo>
                    <a:pt x="9968" y="7082"/>
                    <a:pt x="9971" y="7071"/>
                    <a:pt x="9974" y="7060"/>
                  </a:cubicBezTo>
                  <a:lnTo>
                    <a:pt x="9976" y="7055"/>
                  </a:lnTo>
                  <a:cubicBezTo>
                    <a:pt x="9990" y="7033"/>
                    <a:pt x="9992" y="7014"/>
                    <a:pt x="9994" y="7001"/>
                  </a:cubicBezTo>
                  <a:cubicBezTo>
                    <a:pt x="10000" y="6993"/>
                    <a:pt x="10002" y="6983"/>
                    <a:pt x="10005" y="6975"/>
                  </a:cubicBezTo>
                  <a:cubicBezTo>
                    <a:pt x="10021" y="6967"/>
                    <a:pt x="10039" y="6955"/>
                    <a:pt x="10053" y="6931"/>
                  </a:cubicBezTo>
                  <a:cubicBezTo>
                    <a:pt x="10064" y="6914"/>
                    <a:pt x="10067" y="6903"/>
                    <a:pt x="10071" y="6892"/>
                  </a:cubicBezTo>
                  <a:lnTo>
                    <a:pt x="10073" y="6887"/>
                  </a:lnTo>
                  <a:cubicBezTo>
                    <a:pt x="10082" y="6878"/>
                    <a:pt x="10093" y="6868"/>
                    <a:pt x="10104" y="6848"/>
                  </a:cubicBezTo>
                  <a:cubicBezTo>
                    <a:pt x="10120" y="6818"/>
                    <a:pt x="10120" y="6792"/>
                    <a:pt x="10116" y="6773"/>
                  </a:cubicBezTo>
                  <a:cubicBezTo>
                    <a:pt x="10119" y="6766"/>
                    <a:pt x="10121" y="6759"/>
                    <a:pt x="10123" y="6754"/>
                  </a:cubicBezTo>
                  <a:lnTo>
                    <a:pt x="10125" y="6749"/>
                  </a:lnTo>
                  <a:cubicBezTo>
                    <a:pt x="10129" y="6741"/>
                    <a:pt x="10132" y="6738"/>
                    <a:pt x="10135" y="6734"/>
                  </a:cubicBezTo>
                  <a:cubicBezTo>
                    <a:pt x="10140" y="6727"/>
                    <a:pt x="10144" y="6721"/>
                    <a:pt x="10152" y="6707"/>
                  </a:cubicBezTo>
                  <a:cubicBezTo>
                    <a:pt x="10161" y="6694"/>
                    <a:pt x="10164" y="6688"/>
                    <a:pt x="10167" y="6680"/>
                  </a:cubicBezTo>
                  <a:cubicBezTo>
                    <a:pt x="10167" y="6678"/>
                    <a:pt x="10168" y="6677"/>
                    <a:pt x="10169" y="6674"/>
                  </a:cubicBezTo>
                  <a:cubicBezTo>
                    <a:pt x="10182" y="6666"/>
                    <a:pt x="10199" y="6653"/>
                    <a:pt x="10212" y="6630"/>
                  </a:cubicBezTo>
                  <a:lnTo>
                    <a:pt x="10223" y="6614"/>
                  </a:lnTo>
                  <a:cubicBezTo>
                    <a:pt x="10227" y="6608"/>
                    <a:pt x="10231" y="6602"/>
                    <a:pt x="10238" y="6589"/>
                  </a:cubicBezTo>
                  <a:cubicBezTo>
                    <a:pt x="10249" y="6567"/>
                    <a:pt x="10254" y="6546"/>
                    <a:pt x="10254" y="6533"/>
                  </a:cubicBezTo>
                  <a:cubicBezTo>
                    <a:pt x="10257" y="6529"/>
                    <a:pt x="10259" y="6527"/>
                    <a:pt x="10260" y="6524"/>
                  </a:cubicBezTo>
                  <a:cubicBezTo>
                    <a:pt x="10260" y="6522"/>
                    <a:pt x="10262" y="6519"/>
                    <a:pt x="10263" y="6518"/>
                  </a:cubicBezTo>
                  <a:cubicBezTo>
                    <a:pt x="10280" y="6512"/>
                    <a:pt x="10303" y="6500"/>
                    <a:pt x="10321" y="6470"/>
                  </a:cubicBezTo>
                  <a:cubicBezTo>
                    <a:pt x="10332" y="6450"/>
                    <a:pt x="10335" y="6432"/>
                    <a:pt x="10334" y="6416"/>
                  </a:cubicBezTo>
                  <a:cubicBezTo>
                    <a:pt x="10345" y="6409"/>
                    <a:pt x="10355" y="6398"/>
                    <a:pt x="10364" y="6383"/>
                  </a:cubicBezTo>
                  <a:cubicBezTo>
                    <a:pt x="10376" y="6364"/>
                    <a:pt x="10378" y="6347"/>
                    <a:pt x="10380" y="6332"/>
                  </a:cubicBezTo>
                  <a:cubicBezTo>
                    <a:pt x="10389" y="6326"/>
                    <a:pt x="10399" y="6314"/>
                    <a:pt x="10409" y="6298"/>
                  </a:cubicBezTo>
                  <a:cubicBezTo>
                    <a:pt x="10418" y="6284"/>
                    <a:pt x="10421" y="6270"/>
                    <a:pt x="10423" y="6257"/>
                  </a:cubicBezTo>
                  <a:cubicBezTo>
                    <a:pt x="10436" y="6250"/>
                    <a:pt x="10451" y="6238"/>
                    <a:pt x="10463" y="6217"/>
                  </a:cubicBezTo>
                  <a:cubicBezTo>
                    <a:pt x="10472" y="6201"/>
                    <a:pt x="10477" y="6192"/>
                    <a:pt x="10479" y="6182"/>
                  </a:cubicBezTo>
                  <a:cubicBezTo>
                    <a:pt x="10479" y="6180"/>
                    <a:pt x="10480" y="6177"/>
                    <a:pt x="10483" y="6174"/>
                  </a:cubicBezTo>
                  <a:cubicBezTo>
                    <a:pt x="10493" y="6154"/>
                    <a:pt x="10496" y="6142"/>
                    <a:pt x="10501" y="6127"/>
                  </a:cubicBezTo>
                  <a:cubicBezTo>
                    <a:pt x="10511" y="6110"/>
                    <a:pt x="10515" y="6099"/>
                    <a:pt x="10519" y="6085"/>
                  </a:cubicBezTo>
                  <a:cubicBezTo>
                    <a:pt x="10530" y="6077"/>
                    <a:pt x="10542" y="6064"/>
                    <a:pt x="10553" y="6046"/>
                  </a:cubicBezTo>
                  <a:cubicBezTo>
                    <a:pt x="10563" y="6027"/>
                    <a:pt x="10565" y="6009"/>
                    <a:pt x="10565" y="5992"/>
                  </a:cubicBezTo>
                  <a:cubicBezTo>
                    <a:pt x="10575" y="5986"/>
                    <a:pt x="10585" y="5976"/>
                    <a:pt x="10592" y="5962"/>
                  </a:cubicBezTo>
                  <a:cubicBezTo>
                    <a:pt x="10603" y="5955"/>
                    <a:pt x="10616" y="5943"/>
                    <a:pt x="10628" y="5923"/>
                  </a:cubicBezTo>
                  <a:cubicBezTo>
                    <a:pt x="10640" y="5901"/>
                    <a:pt x="10644" y="5885"/>
                    <a:pt x="10645" y="5877"/>
                  </a:cubicBezTo>
                  <a:cubicBezTo>
                    <a:pt x="10654" y="5863"/>
                    <a:pt x="10659" y="5853"/>
                    <a:pt x="10661" y="5845"/>
                  </a:cubicBezTo>
                  <a:lnTo>
                    <a:pt x="10666" y="5834"/>
                  </a:lnTo>
                  <a:cubicBezTo>
                    <a:pt x="10677" y="5816"/>
                    <a:pt x="10681" y="5802"/>
                    <a:pt x="10683" y="5789"/>
                  </a:cubicBezTo>
                  <a:cubicBezTo>
                    <a:pt x="10689" y="5779"/>
                    <a:pt x="10692" y="5775"/>
                    <a:pt x="10694" y="5770"/>
                  </a:cubicBezTo>
                  <a:cubicBezTo>
                    <a:pt x="10696" y="5766"/>
                    <a:pt x="10698" y="5763"/>
                    <a:pt x="10701" y="5758"/>
                  </a:cubicBezTo>
                  <a:cubicBezTo>
                    <a:pt x="10713" y="5751"/>
                    <a:pt x="10730" y="5738"/>
                    <a:pt x="10745" y="5714"/>
                  </a:cubicBezTo>
                  <a:cubicBezTo>
                    <a:pt x="10747" y="5710"/>
                    <a:pt x="10750" y="5708"/>
                    <a:pt x="10751" y="5705"/>
                  </a:cubicBezTo>
                  <a:cubicBezTo>
                    <a:pt x="10757" y="5698"/>
                    <a:pt x="10764" y="5692"/>
                    <a:pt x="10773" y="5673"/>
                  </a:cubicBezTo>
                  <a:cubicBezTo>
                    <a:pt x="10787" y="5651"/>
                    <a:pt x="10789" y="5629"/>
                    <a:pt x="10789" y="5617"/>
                  </a:cubicBezTo>
                  <a:cubicBezTo>
                    <a:pt x="10799" y="5597"/>
                    <a:pt x="10801" y="5584"/>
                    <a:pt x="10801" y="5579"/>
                  </a:cubicBezTo>
                  <a:cubicBezTo>
                    <a:pt x="10814" y="5558"/>
                    <a:pt x="10817" y="5542"/>
                    <a:pt x="10819" y="5533"/>
                  </a:cubicBezTo>
                  <a:cubicBezTo>
                    <a:pt x="10825" y="5525"/>
                    <a:pt x="10827" y="5518"/>
                    <a:pt x="10830" y="5512"/>
                  </a:cubicBezTo>
                  <a:cubicBezTo>
                    <a:pt x="10851" y="5506"/>
                    <a:pt x="10876" y="5494"/>
                    <a:pt x="10894" y="5463"/>
                  </a:cubicBezTo>
                  <a:cubicBezTo>
                    <a:pt x="10905" y="5443"/>
                    <a:pt x="10908" y="5426"/>
                    <a:pt x="10908" y="5410"/>
                  </a:cubicBezTo>
                  <a:cubicBezTo>
                    <a:pt x="10918" y="5402"/>
                    <a:pt x="10929" y="5393"/>
                    <a:pt x="10937" y="5378"/>
                  </a:cubicBezTo>
                  <a:cubicBezTo>
                    <a:pt x="10945" y="5371"/>
                    <a:pt x="10959" y="5359"/>
                    <a:pt x="10970" y="5338"/>
                  </a:cubicBezTo>
                  <a:cubicBezTo>
                    <a:pt x="10986" y="5309"/>
                    <a:pt x="10986" y="5282"/>
                    <a:pt x="10981" y="5263"/>
                  </a:cubicBezTo>
                  <a:cubicBezTo>
                    <a:pt x="10985" y="5258"/>
                    <a:pt x="10991" y="5250"/>
                    <a:pt x="10996" y="5242"/>
                  </a:cubicBezTo>
                  <a:lnTo>
                    <a:pt x="11007" y="5222"/>
                  </a:lnTo>
                  <a:cubicBezTo>
                    <a:pt x="11008" y="5221"/>
                    <a:pt x="11009" y="5220"/>
                    <a:pt x="11010" y="5217"/>
                  </a:cubicBezTo>
                  <a:cubicBezTo>
                    <a:pt x="11026" y="5211"/>
                    <a:pt x="11047" y="5199"/>
                    <a:pt x="11063" y="5170"/>
                  </a:cubicBezTo>
                  <a:cubicBezTo>
                    <a:pt x="11067" y="5165"/>
                    <a:pt x="11069" y="5163"/>
                    <a:pt x="11071" y="5161"/>
                  </a:cubicBezTo>
                  <a:cubicBezTo>
                    <a:pt x="11076" y="5154"/>
                    <a:pt x="11083" y="5146"/>
                    <a:pt x="11092" y="5130"/>
                  </a:cubicBezTo>
                  <a:cubicBezTo>
                    <a:pt x="11108" y="5102"/>
                    <a:pt x="11108" y="5077"/>
                    <a:pt x="11105" y="5060"/>
                  </a:cubicBezTo>
                  <a:lnTo>
                    <a:pt x="11110" y="5047"/>
                  </a:lnTo>
                  <a:cubicBezTo>
                    <a:pt x="11127" y="5039"/>
                    <a:pt x="11147" y="5027"/>
                    <a:pt x="11162" y="5002"/>
                  </a:cubicBezTo>
                  <a:cubicBezTo>
                    <a:pt x="11168" y="4990"/>
                    <a:pt x="11173" y="4982"/>
                    <a:pt x="11175" y="4976"/>
                  </a:cubicBezTo>
                  <a:cubicBezTo>
                    <a:pt x="11178" y="4972"/>
                    <a:pt x="11179" y="4966"/>
                    <a:pt x="11185" y="4959"/>
                  </a:cubicBezTo>
                  <a:cubicBezTo>
                    <a:pt x="11200" y="4934"/>
                    <a:pt x="11201" y="4912"/>
                    <a:pt x="11201" y="4897"/>
                  </a:cubicBezTo>
                  <a:cubicBezTo>
                    <a:pt x="11203" y="4890"/>
                    <a:pt x="11206" y="4884"/>
                    <a:pt x="11207" y="4879"/>
                  </a:cubicBezTo>
                  <a:cubicBezTo>
                    <a:pt x="11223" y="4870"/>
                    <a:pt x="11243" y="4858"/>
                    <a:pt x="11258" y="4832"/>
                  </a:cubicBezTo>
                  <a:cubicBezTo>
                    <a:pt x="11274" y="4805"/>
                    <a:pt x="11272" y="4778"/>
                    <a:pt x="11269" y="4757"/>
                  </a:cubicBezTo>
                  <a:cubicBezTo>
                    <a:pt x="11272" y="4752"/>
                    <a:pt x="11278" y="4746"/>
                    <a:pt x="11283" y="4736"/>
                  </a:cubicBezTo>
                  <a:cubicBezTo>
                    <a:pt x="11287" y="4731"/>
                    <a:pt x="11288" y="4727"/>
                    <a:pt x="11292" y="4724"/>
                  </a:cubicBezTo>
                  <a:cubicBezTo>
                    <a:pt x="11297" y="4718"/>
                    <a:pt x="11302" y="4711"/>
                    <a:pt x="11310" y="4696"/>
                  </a:cubicBezTo>
                  <a:cubicBezTo>
                    <a:pt x="11319" y="4680"/>
                    <a:pt x="11324" y="4669"/>
                    <a:pt x="11326" y="4656"/>
                  </a:cubicBezTo>
                  <a:cubicBezTo>
                    <a:pt x="11339" y="4648"/>
                    <a:pt x="11353" y="4636"/>
                    <a:pt x="11366" y="4615"/>
                  </a:cubicBezTo>
                  <a:cubicBezTo>
                    <a:pt x="11373" y="4601"/>
                    <a:pt x="11377" y="4590"/>
                    <a:pt x="11379" y="4581"/>
                  </a:cubicBezTo>
                  <a:cubicBezTo>
                    <a:pt x="11394" y="4573"/>
                    <a:pt x="11412" y="4561"/>
                    <a:pt x="11426" y="4537"/>
                  </a:cubicBezTo>
                  <a:cubicBezTo>
                    <a:pt x="11435" y="4520"/>
                    <a:pt x="11438" y="4503"/>
                    <a:pt x="11438" y="4488"/>
                  </a:cubicBezTo>
                  <a:cubicBezTo>
                    <a:pt x="11451" y="4481"/>
                    <a:pt x="11463" y="4468"/>
                    <a:pt x="11473" y="4452"/>
                  </a:cubicBezTo>
                  <a:cubicBezTo>
                    <a:pt x="11487" y="4428"/>
                    <a:pt x="11489" y="4404"/>
                    <a:pt x="11489" y="4390"/>
                  </a:cubicBezTo>
                  <a:cubicBezTo>
                    <a:pt x="11495" y="4374"/>
                    <a:pt x="11497" y="4359"/>
                    <a:pt x="11499" y="4349"/>
                  </a:cubicBezTo>
                  <a:cubicBezTo>
                    <a:pt x="11502" y="4344"/>
                    <a:pt x="11505" y="4342"/>
                    <a:pt x="11506" y="4339"/>
                  </a:cubicBezTo>
                  <a:cubicBezTo>
                    <a:pt x="11507" y="4338"/>
                    <a:pt x="11507" y="4337"/>
                    <a:pt x="11508" y="4334"/>
                  </a:cubicBezTo>
                  <a:cubicBezTo>
                    <a:pt x="11528" y="4329"/>
                    <a:pt x="11555" y="4316"/>
                    <a:pt x="11572" y="4285"/>
                  </a:cubicBezTo>
                  <a:cubicBezTo>
                    <a:pt x="11586" y="4263"/>
                    <a:pt x="11588" y="4243"/>
                    <a:pt x="11590" y="4232"/>
                  </a:cubicBezTo>
                  <a:cubicBezTo>
                    <a:pt x="11599" y="4211"/>
                    <a:pt x="11602" y="4195"/>
                    <a:pt x="11603" y="4183"/>
                  </a:cubicBezTo>
                  <a:lnTo>
                    <a:pt x="11604" y="4182"/>
                  </a:lnTo>
                  <a:cubicBezTo>
                    <a:pt x="11612" y="4176"/>
                    <a:pt x="11618" y="4166"/>
                    <a:pt x="11628" y="4150"/>
                  </a:cubicBezTo>
                  <a:cubicBezTo>
                    <a:pt x="11633" y="4141"/>
                    <a:pt x="11635" y="4135"/>
                    <a:pt x="11639" y="4131"/>
                  </a:cubicBezTo>
                  <a:cubicBezTo>
                    <a:pt x="11642" y="4126"/>
                    <a:pt x="11646" y="4120"/>
                    <a:pt x="11653" y="4108"/>
                  </a:cubicBezTo>
                  <a:cubicBezTo>
                    <a:pt x="11667" y="4087"/>
                    <a:pt x="11669" y="4069"/>
                    <a:pt x="11671" y="4055"/>
                  </a:cubicBezTo>
                  <a:cubicBezTo>
                    <a:pt x="11673" y="4053"/>
                    <a:pt x="11674" y="4049"/>
                    <a:pt x="11676" y="4048"/>
                  </a:cubicBezTo>
                  <a:cubicBezTo>
                    <a:pt x="11682" y="4042"/>
                    <a:pt x="11687" y="4034"/>
                    <a:pt x="11694" y="4021"/>
                  </a:cubicBezTo>
                  <a:lnTo>
                    <a:pt x="11716" y="3984"/>
                  </a:lnTo>
                  <a:cubicBezTo>
                    <a:pt x="11727" y="3978"/>
                    <a:pt x="11742" y="3965"/>
                    <a:pt x="11754" y="3942"/>
                  </a:cubicBezTo>
                  <a:cubicBezTo>
                    <a:pt x="11767" y="3922"/>
                    <a:pt x="11770" y="3905"/>
                    <a:pt x="11773" y="3894"/>
                  </a:cubicBezTo>
                  <a:cubicBezTo>
                    <a:pt x="11776" y="3887"/>
                    <a:pt x="11779" y="3879"/>
                    <a:pt x="11781" y="3873"/>
                  </a:cubicBezTo>
                  <a:cubicBezTo>
                    <a:pt x="11803" y="3867"/>
                    <a:pt x="11827" y="3855"/>
                    <a:pt x="11843" y="3826"/>
                  </a:cubicBezTo>
                  <a:cubicBezTo>
                    <a:pt x="11859" y="3798"/>
                    <a:pt x="11859" y="3772"/>
                    <a:pt x="11855" y="3753"/>
                  </a:cubicBezTo>
                  <a:cubicBezTo>
                    <a:pt x="11859" y="3745"/>
                    <a:pt x="11865" y="3739"/>
                    <a:pt x="11870" y="3729"/>
                  </a:cubicBezTo>
                  <a:lnTo>
                    <a:pt x="11887" y="3699"/>
                  </a:lnTo>
                  <a:cubicBezTo>
                    <a:pt x="11901" y="3692"/>
                    <a:pt x="11918" y="3680"/>
                    <a:pt x="11933" y="3654"/>
                  </a:cubicBezTo>
                  <a:cubicBezTo>
                    <a:pt x="11941" y="3641"/>
                    <a:pt x="11945" y="3635"/>
                    <a:pt x="11947" y="3627"/>
                  </a:cubicBezTo>
                  <a:cubicBezTo>
                    <a:pt x="11949" y="3624"/>
                    <a:pt x="11951" y="3620"/>
                    <a:pt x="11956" y="3611"/>
                  </a:cubicBezTo>
                  <a:cubicBezTo>
                    <a:pt x="11963" y="3599"/>
                    <a:pt x="11968" y="3587"/>
                    <a:pt x="11969" y="3574"/>
                  </a:cubicBezTo>
                  <a:cubicBezTo>
                    <a:pt x="11984" y="3566"/>
                    <a:pt x="12000" y="3555"/>
                    <a:pt x="12011" y="3533"/>
                  </a:cubicBezTo>
                  <a:cubicBezTo>
                    <a:pt x="12022" y="3514"/>
                    <a:pt x="12026" y="3497"/>
                    <a:pt x="12026" y="3482"/>
                  </a:cubicBezTo>
                  <a:cubicBezTo>
                    <a:pt x="12036" y="3474"/>
                    <a:pt x="12047" y="3464"/>
                    <a:pt x="12056" y="3447"/>
                  </a:cubicBezTo>
                  <a:cubicBezTo>
                    <a:pt x="12065" y="3429"/>
                    <a:pt x="12069" y="3417"/>
                    <a:pt x="12075" y="3403"/>
                  </a:cubicBezTo>
                  <a:cubicBezTo>
                    <a:pt x="12081" y="3390"/>
                    <a:pt x="12085" y="3384"/>
                    <a:pt x="12089" y="3378"/>
                  </a:cubicBezTo>
                  <a:cubicBezTo>
                    <a:pt x="12091" y="3374"/>
                    <a:pt x="12092" y="3368"/>
                    <a:pt x="12097" y="3360"/>
                  </a:cubicBezTo>
                  <a:cubicBezTo>
                    <a:pt x="12111" y="3336"/>
                    <a:pt x="12113" y="3315"/>
                    <a:pt x="12112" y="3299"/>
                  </a:cubicBezTo>
                  <a:cubicBezTo>
                    <a:pt x="12119" y="3292"/>
                    <a:pt x="12126" y="3283"/>
                    <a:pt x="12134" y="3269"/>
                  </a:cubicBezTo>
                  <a:cubicBezTo>
                    <a:pt x="12143" y="3253"/>
                    <a:pt x="12147" y="3244"/>
                    <a:pt x="12150" y="3235"/>
                  </a:cubicBezTo>
                  <a:lnTo>
                    <a:pt x="12155" y="3225"/>
                  </a:lnTo>
                  <a:cubicBezTo>
                    <a:pt x="12165" y="3208"/>
                    <a:pt x="12169" y="3196"/>
                    <a:pt x="12172" y="3182"/>
                  </a:cubicBezTo>
                  <a:cubicBezTo>
                    <a:pt x="12183" y="3174"/>
                    <a:pt x="12196" y="3161"/>
                    <a:pt x="12206" y="3143"/>
                  </a:cubicBezTo>
                  <a:cubicBezTo>
                    <a:pt x="12210" y="3134"/>
                    <a:pt x="12214" y="3126"/>
                    <a:pt x="12217" y="3118"/>
                  </a:cubicBezTo>
                  <a:cubicBezTo>
                    <a:pt x="12236" y="3111"/>
                    <a:pt x="12260" y="3097"/>
                    <a:pt x="12276" y="3070"/>
                  </a:cubicBezTo>
                  <a:cubicBezTo>
                    <a:pt x="12288" y="3051"/>
                    <a:pt x="12290" y="3031"/>
                    <a:pt x="12289" y="3014"/>
                  </a:cubicBezTo>
                  <a:cubicBezTo>
                    <a:pt x="12298" y="3005"/>
                    <a:pt x="12306" y="2995"/>
                    <a:pt x="12315" y="2983"/>
                  </a:cubicBezTo>
                  <a:cubicBezTo>
                    <a:pt x="12327" y="2960"/>
                    <a:pt x="12331" y="2940"/>
                    <a:pt x="12331" y="2925"/>
                  </a:cubicBezTo>
                  <a:cubicBezTo>
                    <a:pt x="12335" y="2920"/>
                    <a:pt x="12338" y="2917"/>
                    <a:pt x="12342" y="2910"/>
                  </a:cubicBezTo>
                  <a:cubicBezTo>
                    <a:pt x="12358" y="2904"/>
                    <a:pt x="12381" y="2892"/>
                    <a:pt x="12397" y="2864"/>
                  </a:cubicBezTo>
                  <a:cubicBezTo>
                    <a:pt x="12415" y="2833"/>
                    <a:pt x="12413" y="2805"/>
                    <a:pt x="12408" y="2784"/>
                  </a:cubicBezTo>
                  <a:cubicBezTo>
                    <a:pt x="12410" y="2780"/>
                    <a:pt x="12411" y="2776"/>
                    <a:pt x="12412" y="2774"/>
                  </a:cubicBezTo>
                  <a:cubicBezTo>
                    <a:pt x="12413" y="2773"/>
                    <a:pt x="12413" y="2771"/>
                    <a:pt x="12415" y="2768"/>
                  </a:cubicBezTo>
                  <a:cubicBezTo>
                    <a:pt x="12424" y="2762"/>
                    <a:pt x="12438" y="2749"/>
                    <a:pt x="12451" y="2727"/>
                  </a:cubicBezTo>
                  <a:cubicBezTo>
                    <a:pt x="12454" y="2722"/>
                    <a:pt x="12456" y="2720"/>
                    <a:pt x="12458" y="2717"/>
                  </a:cubicBezTo>
                  <a:cubicBezTo>
                    <a:pt x="12463" y="2709"/>
                    <a:pt x="12469" y="2703"/>
                    <a:pt x="12477" y="2687"/>
                  </a:cubicBezTo>
                  <a:cubicBezTo>
                    <a:pt x="12490" y="2666"/>
                    <a:pt x="12492" y="2649"/>
                    <a:pt x="12496" y="2639"/>
                  </a:cubicBezTo>
                  <a:cubicBezTo>
                    <a:pt x="12497" y="2636"/>
                    <a:pt x="12498" y="2635"/>
                    <a:pt x="12499" y="2633"/>
                  </a:cubicBezTo>
                  <a:cubicBezTo>
                    <a:pt x="12506" y="2625"/>
                    <a:pt x="12513" y="2617"/>
                    <a:pt x="12522" y="2601"/>
                  </a:cubicBezTo>
                  <a:cubicBezTo>
                    <a:pt x="12531" y="2583"/>
                    <a:pt x="12535" y="2569"/>
                    <a:pt x="12538" y="2554"/>
                  </a:cubicBezTo>
                  <a:cubicBezTo>
                    <a:pt x="12546" y="2549"/>
                    <a:pt x="12552" y="2542"/>
                    <a:pt x="12560" y="2533"/>
                  </a:cubicBezTo>
                  <a:cubicBezTo>
                    <a:pt x="12574" y="2526"/>
                    <a:pt x="12595" y="2512"/>
                    <a:pt x="12611" y="2486"/>
                  </a:cubicBezTo>
                  <a:cubicBezTo>
                    <a:pt x="12624" y="2463"/>
                    <a:pt x="12626" y="2442"/>
                    <a:pt x="12625" y="2425"/>
                  </a:cubicBezTo>
                  <a:cubicBezTo>
                    <a:pt x="12633" y="2416"/>
                    <a:pt x="12641" y="2406"/>
                    <a:pt x="12648" y="2395"/>
                  </a:cubicBezTo>
                  <a:cubicBezTo>
                    <a:pt x="12658" y="2376"/>
                    <a:pt x="12663" y="2362"/>
                    <a:pt x="12667" y="2350"/>
                  </a:cubicBezTo>
                  <a:cubicBezTo>
                    <a:pt x="12679" y="2329"/>
                    <a:pt x="12681" y="2310"/>
                    <a:pt x="12683" y="2297"/>
                  </a:cubicBezTo>
                  <a:cubicBezTo>
                    <a:pt x="12689" y="2291"/>
                    <a:pt x="12697" y="2282"/>
                    <a:pt x="12706" y="2270"/>
                  </a:cubicBezTo>
                  <a:cubicBezTo>
                    <a:pt x="12716" y="2264"/>
                    <a:pt x="12732" y="2251"/>
                    <a:pt x="12745" y="2227"/>
                  </a:cubicBezTo>
                  <a:cubicBezTo>
                    <a:pt x="12753" y="2214"/>
                    <a:pt x="12756" y="2202"/>
                    <a:pt x="12759" y="2191"/>
                  </a:cubicBezTo>
                  <a:cubicBezTo>
                    <a:pt x="12774" y="2185"/>
                    <a:pt x="12791" y="2171"/>
                    <a:pt x="12803" y="2149"/>
                  </a:cubicBezTo>
                  <a:cubicBezTo>
                    <a:pt x="12813" y="2132"/>
                    <a:pt x="12817" y="2125"/>
                    <a:pt x="12819" y="2115"/>
                  </a:cubicBezTo>
                  <a:cubicBezTo>
                    <a:pt x="12819" y="2112"/>
                    <a:pt x="12820" y="2110"/>
                    <a:pt x="12823" y="2105"/>
                  </a:cubicBezTo>
                  <a:cubicBezTo>
                    <a:pt x="12830" y="2093"/>
                    <a:pt x="12834" y="2085"/>
                    <a:pt x="12836" y="2079"/>
                  </a:cubicBezTo>
                  <a:cubicBezTo>
                    <a:pt x="12839" y="2074"/>
                    <a:pt x="12842" y="2071"/>
                    <a:pt x="12846" y="2063"/>
                  </a:cubicBezTo>
                  <a:cubicBezTo>
                    <a:pt x="12849" y="2058"/>
                    <a:pt x="12850" y="2056"/>
                    <a:pt x="12851" y="2055"/>
                  </a:cubicBezTo>
                  <a:cubicBezTo>
                    <a:pt x="12858" y="2046"/>
                    <a:pt x="12865" y="2039"/>
                    <a:pt x="12874" y="2023"/>
                  </a:cubicBezTo>
                  <a:cubicBezTo>
                    <a:pt x="12881" y="2010"/>
                    <a:pt x="12884" y="2004"/>
                    <a:pt x="12888" y="1998"/>
                  </a:cubicBezTo>
                  <a:cubicBezTo>
                    <a:pt x="12890" y="1993"/>
                    <a:pt x="12893" y="1989"/>
                    <a:pt x="12898" y="1980"/>
                  </a:cubicBezTo>
                  <a:cubicBezTo>
                    <a:pt x="12913" y="1954"/>
                    <a:pt x="12914" y="1930"/>
                    <a:pt x="12913" y="1914"/>
                  </a:cubicBezTo>
                  <a:cubicBezTo>
                    <a:pt x="12914" y="1911"/>
                    <a:pt x="12914" y="1910"/>
                    <a:pt x="12915" y="1908"/>
                  </a:cubicBezTo>
                  <a:cubicBezTo>
                    <a:pt x="12919" y="1903"/>
                    <a:pt x="12922" y="1898"/>
                    <a:pt x="12929" y="1886"/>
                  </a:cubicBezTo>
                  <a:lnTo>
                    <a:pt x="12940" y="1870"/>
                  </a:lnTo>
                  <a:cubicBezTo>
                    <a:pt x="12941" y="1868"/>
                    <a:pt x="12943" y="1863"/>
                    <a:pt x="12947" y="1859"/>
                  </a:cubicBezTo>
                  <a:cubicBezTo>
                    <a:pt x="12959" y="1853"/>
                    <a:pt x="12980" y="1839"/>
                    <a:pt x="12995" y="1814"/>
                  </a:cubicBezTo>
                  <a:cubicBezTo>
                    <a:pt x="12999" y="1807"/>
                    <a:pt x="13000" y="1804"/>
                    <a:pt x="13002" y="1801"/>
                  </a:cubicBezTo>
                  <a:cubicBezTo>
                    <a:pt x="13008" y="1794"/>
                    <a:pt x="13013" y="1787"/>
                    <a:pt x="13021" y="1772"/>
                  </a:cubicBezTo>
                  <a:cubicBezTo>
                    <a:pt x="13031" y="1755"/>
                    <a:pt x="13034" y="1745"/>
                    <a:pt x="13038" y="1736"/>
                  </a:cubicBezTo>
                  <a:cubicBezTo>
                    <a:pt x="13039" y="1735"/>
                    <a:pt x="13039" y="1732"/>
                    <a:pt x="13042" y="1728"/>
                  </a:cubicBezTo>
                  <a:cubicBezTo>
                    <a:pt x="13044" y="1723"/>
                    <a:pt x="13047" y="1721"/>
                    <a:pt x="13048" y="1719"/>
                  </a:cubicBezTo>
                  <a:cubicBezTo>
                    <a:pt x="13054" y="1712"/>
                    <a:pt x="13060" y="1704"/>
                    <a:pt x="13070" y="1688"/>
                  </a:cubicBezTo>
                  <a:cubicBezTo>
                    <a:pt x="13080" y="1670"/>
                    <a:pt x="13083" y="1654"/>
                    <a:pt x="13085" y="1639"/>
                  </a:cubicBezTo>
                  <a:cubicBezTo>
                    <a:pt x="13095" y="1632"/>
                    <a:pt x="13107" y="1621"/>
                    <a:pt x="13117" y="1603"/>
                  </a:cubicBezTo>
                  <a:cubicBezTo>
                    <a:pt x="13128" y="1585"/>
                    <a:pt x="13131" y="1570"/>
                    <a:pt x="13134" y="1555"/>
                  </a:cubicBezTo>
                  <a:cubicBezTo>
                    <a:pt x="13138" y="1547"/>
                    <a:pt x="13140" y="1543"/>
                    <a:pt x="13144" y="1539"/>
                  </a:cubicBezTo>
                  <a:cubicBezTo>
                    <a:pt x="13147" y="1533"/>
                    <a:pt x="13151" y="1528"/>
                    <a:pt x="13158" y="1516"/>
                  </a:cubicBezTo>
                  <a:cubicBezTo>
                    <a:pt x="13168" y="1498"/>
                    <a:pt x="13173" y="1484"/>
                    <a:pt x="13176" y="1472"/>
                  </a:cubicBezTo>
                  <a:cubicBezTo>
                    <a:pt x="13186" y="1463"/>
                    <a:pt x="13197" y="1452"/>
                    <a:pt x="13208" y="1434"/>
                  </a:cubicBezTo>
                  <a:cubicBezTo>
                    <a:pt x="13215" y="1420"/>
                    <a:pt x="13220" y="1407"/>
                    <a:pt x="13222" y="1396"/>
                  </a:cubicBezTo>
                  <a:cubicBezTo>
                    <a:pt x="13236" y="1388"/>
                    <a:pt x="13252" y="1376"/>
                    <a:pt x="13264" y="1355"/>
                  </a:cubicBezTo>
                  <a:cubicBezTo>
                    <a:pt x="13277" y="1332"/>
                    <a:pt x="13280" y="1311"/>
                    <a:pt x="13277" y="1291"/>
                  </a:cubicBezTo>
                  <a:cubicBezTo>
                    <a:pt x="13286" y="1284"/>
                    <a:pt x="13295" y="1274"/>
                    <a:pt x="13302" y="1260"/>
                  </a:cubicBezTo>
                  <a:cubicBezTo>
                    <a:pt x="13310" y="1253"/>
                    <a:pt x="13318" y="1242"/>
                    <a:pt x="13329" y="1225"/>
                  </a:cubicBezTo>
                  <a:cubicBezTo>
                    <a:pt x="13344" y="1199"/>
                    <a:pt x="13345" y="1177"/>
                    <a:pt x="13345" y="1162"/>
                  </a:cubicBezTo>
                  <a:cubicBezTo>
                    <a:pt x="13350" y="1148"/>
                    <a:pt x="13354" y="1136"/>
                    <a:pt x="13356" y="1125"/>
                  </a:cubicBezTo>
                  <a:lnTo>
                    <a:pt x="13360" y="1121"/>
                  </a:lnTo>
                  <a:cubicBezTo>
                    <a:pt x="13365" y="1118"/>
                    <a:pt x="13370" y="1112"/>
                    <a:pt x="13375" y="1104"/>
                  </a:cubicBezTo>
                  <a:cubicBezTo>
                    <a:pt x="13390" y="1097"/>
                    <a:pt x="13409" y="1084"/>
                    <a:pt x="13425" y="1057"/>
                  </a:cubicBezTo>
                  <a:cubicBezTo>
                    <a:pt x="13430" y="1051"/>
                    <a:pt x="13431" y="1049"/>
                    <a:pt x="13434" y="1046"/>
                  </a:cubicBezTo>
                  <a:cubicBezTo>
                    <a:pt x="13439" y="1039"/>
                    <a:pt x="13445" y="1032"/>
                    <a:pt x="13452" y="1017"/>
                  </a:cubicBezTo>
                  <a:cubicBezTo>
                    <a:pt x="13463" y="998"/>
                    <a:pt x="13467" y="981"/>
                    <a:pt x="13467" y="966"/>
                  </a:cubicBezTo>
                  <a:cubicBezTo>
                    <a:pt x="13478" y="958"/>
                    <a:pt x="13489" y="947"/>
                    <a:pt x="13498" y="931"/>
                  </a:cubicBezTo>
                  <a:cubicBezTo>
                    <a:pt x="13513" y="906"/>
                    <a:pt x="13514" y="882"/>
                    <a:pt x="13513" y="866"/>
                  </a:cubicBezTo>
                  <a:cubicBezTo>
                    <a:pt x="13515" y="861"/>
                    <a:pt x="13516" y="856"/>
                    <a:pt x="13518" y="851"/>
                  </a:cubicBezTo>
                  <a:cubicBezTo>
                    <a:pt x="13535" y="843"/>
                    <a:pt x="13554" y="831"/>
                    <a:pt x="13569" y="805"/>
                  </a:cubicBezTo>
                  <a:cubicBezTo>
                    <a:pt x="13583" y="783"/>
                    <a:pt x="13585" y="761"/>
                    <a:pt x="13585" y="748"/>
                  </a:cubicBezTo>
                  <a:cubicBezTo>
                    <a:pt x="13593" y="730"/>
                    <a:pt x="13596" y="716"/>
                    <a:pt x="13596" y="703"/>
                  </a:cubicBezTo>
                  <a:cubicBezTo>
                    <a:pt x="13605" y="696"/>
                    <a:pt x="13613" y="685"/>
                    <a:pt x="13622" y="670"/>
                  </a:cubicBezTo>
                  <a:cubicBezTo>
                    <a:pt x="13629" y="657"/>
                    <a:pt x="13633" y="649"/>
                    <a:pt x="13636" y="642"/>
                  </a:cubicBezTo>
                  <a:cubicBezTo>
                    <a:pt x="13652" y="636"/>
                    <a:pt x="13674" y="623"/>
                    <a:pt x="13688" y="596"/>
                  </a:cubicBezTo>
                  <a:cubicBezTo>
                    <a:pt x="13702" y="574"/>
                    <a:pt x="13706" y="557"/>
                    <a:pt x="13706" y="550"/>
                  </a:cubicBezTo>
                  <a:cubicBezTo>
                    <a:pt x="13713" y="535"/>
                    <a:pt x="13718" y="529"/>
                    <a:pt x="13720" y="520"/>
                  </a:cubicBezTo>
                  <a:cubicBezTo>
                    <a:pt x="13722" y="519"/>
                    <a:pt x="13722" y="519"/>
                    <a:pt x="13722" y="518"/>
                  </a:cubicBezTo>
                  <a:cubicBezTo>
                    <a:pt x="13735" y="510"/>
                    <a:pt x="13752" y="498"/>
                    <a:pt x="13767" y="473"/>
                  </a:cubicBezTo>
                  <a:cubicBezTo>
                    <a:pt x="13782" y="448"/>
                    <a:pt x="13783" y="424"/>
                    <a:pt x="13779" y="403"/>
                  </a:cubicBezTo>
                  <a:cubicBezTo>
                    <a:pt x="13786" y="397"/>
                    <a:pt x="13793" y="389"/>
                    <a:pt x="13798" y="379"/>
                  </a:cubicBezTo>
                  <a:cubicBezTo>
                    <a:pt x="13808" y="363"/>
                    <a:pt x="13811" y="352"/>
                    <a:pt x="13814" y="342"/>
                  </a:cubicBezTo>
                  <a:cubicBezTo>
                    <a:pt x="13815" y="341"/>
                    <a:pt x="13815" y="338"/>
                    <a:pt x="13818" y="334"/>
                  </a:cubicBezTo>
                  <a:cubicBezTo>
                    <a:pt x="13826" y="327"/>
                    <a:pt x="13834" y="318"/>
                    <a:pt x="13843" y="305"/>
                  </a:cubicBezTo>
                  <a:cubicBezTo>
                    <a:pt x="13854" y="298"/>
                    <a:pt x="13872" y="286"/>
                    <a:pt x="13885" y="262"/>
                  </a:cubicBezTo>
                  <a:cubicBezTo>
                    <a:pt x="13896" y="243"/>
                    <a:pt x="13900" y="227"/>
                    <a:pt x="13901" y="214"/>
                  </a:cubicBezTo>
                  <a:cubicBezTo>
                    <a:pt x="13912" y="207"/>
                    <a:pt x="13922" y="194"/>
                    <a:pt x="13933" y="177"/>
                  </a:cubicBezTo>
                  <a:cubicBezTo>
                    <a:pt x="13952" y="144"/>
                    <a:pt x="13948" y="113"/>
                    <a:pt x="13943" y="93"/>
                  </a:cubicBezTo>
                  <a:cubicBezTo>
                    <a:pt x="13947" y="63"/>
                    <a:pt x="13932" y="28"/>
                    <a:pt x="13902" y="11"/>
                  </a:cubicBezTo>
                  <a:cubicBezTo>
                    <a:pt x="13889" y="4"/>
                    <a:pt x="13875" y="0"/>
                    <a:pt x="13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4"/>
            <p:cNvSpPr/>
            <p:nvPr/>
          </p:nvSpPr>
          <p:spPr>
            <a:xfrm>
              <a:off x="2604600" y="413350"/>
              <a:ext cx="458100" cy="524650"/>
            </a:xfrm>
            <a:custGeom>
              <a:avLst/>
              <a:gdLst/>
              <a:ahLst/>
              <a:cxnLst/>
              <a:rect l="l" t="t" r="r" b="b"/>
              <a:pathLst>
                <a:path w="18324" h="20986" extrusionOk="0">
                  <a:moveTo>
                    <a:pt x="4421" y="15811"/>
                  </a:moveTo>
                  <a:lnTo>
                    <a:pt x="4483" y="15865"/>
                  </a:lnTo>
                  <a:lnTo>
                    <a:pt x="4483" y="15865"/>
                  </a:lnTo>
                  <a:lnTo>
                    <a:pt x="4419" y="15817"/>
                  </a:lnTo>
                  <a:cubicBezTo>
                    <a:pt x="4419" y="15815"/>
                    <a:pt x="4420" y="15812"/>
                    <a:pt x="4421" y="15811"/>
                  </a:cubicBezTo>
                  <a:close/>
                  <a:moveTo>
                    <a:pt x="18232" y="1"/>
                  </a:moveTo>
                  <a:cubicBezTo>
                    <a:pt x="18210" y="1"/>
                    <a:pt x="18187" y="10"/>
                    <a:pt x="18171" y="28"/>
                  </a:cubicBezTo>
                  <a:cubicBezTo>
                    <a:pt x="18162" y="40"/>
                    <a:pt x="18157" y="45"/>
                    <a:pt x="18153" y="53"/>
                  </a:cubicBezTo>
                  <a:cubicBezTo>
                    <a:pt x="18150" y="55"/>
                    <a:pt x="18147" y="59"/>
                    <a:pt x="18142" y="66"/>
                  </a:cubicBezTo>
                  <a:cubicBezTo>
                    <a:pt x="18122" y="90"/>
                    <a:pt x="18116" y="113"/>
                    <a:pt x="18115" y="130"/>
                  </a:cubicBezTo>
                  <a:lnTo>
                    <a:pt x="18112" y="133"/>
                  </a:lnTo>
                  <a:cubicBezTo>
                    <a:pt x="18090" y="134"/>
                    <a:pt x="18062" y="141"/>
                    <a:pt x="18037" y="168"/>
                  </a:cubicBezTo>
                  <a:cubicBezTo>
                    <a:pt x="18018" y="190"/>
                    <a:pt x="18012" y="211"/>
                    <a:pt x="18009" y="226"/>
                  </a:cubicBezTo>
                  <a:cubicBezTo>
                    <a:pt x="17997" y="243"/>
                    <a:pt x="17993" y="258"/>
                    <a:pt x="17991" y="269"/>
                  </a:cubicBezTo>
                  <a:cubicBezTo>
                    <a:pt x="17982" y="276"/>
                    <a:pt x="17973" y="283"/>
                    <a:pt x="17962" y="296"/>
                  </a:cubicBezTo>
                  <a:cubicBezTo>
                    <a:pt x="17955" y="306"/>
                    <a:pt x="17949" y="312"/>
                    <a:pt x="17945" y="321"/>
                  </a:cubicBezTo>
                  <a:cubicBezTo>
                    <a:pt x="17927" y="323"/>
                    <a:pt x="17902" y="333"/>
                    <a:pt x="17882" y="355"/>
                  </a:cubicBezTo>
                  <a:cubicBezTo>
                    <a:pt x="17863" y="377"/>
                    <a:pt x="17857" y="401"/>
                    <a:pt x="17855" y="418"/>
                  </a:cubicBezTo>
                  <a:cubicBezTo>
                    <a:pt x="17854" y="420"/>
                    <a:pt x="17852" y="422"/>
                    <a:pt x="17850" y="425"/>
                  </a:cubicBezTo>
                  <a:cubicBezTo>
                    <a:pt x="17831" y="428"/>
                    <a:pt x="17806" y="435"/>
                    <a:pt x="17784" y="461"/>
                  </a:cubicBezTo>
                  <a:cubicBezTo>
                    <a:pt x="17763" y="485"/>
                    <a:pt x="17759" y="511"/>
                    <a:pt x="17759" y="532"/>
                  </a:cubicBezTo>
                  <a:cubicBezTo>
                    <a:pt x="17753" y="536"/>
                    <a:pt x="17748" y="542"/>
                    <a:pt x="17740" y="551"/>
                  </a:cubicBezTo>
                  <a:cubicBezTo>
                    <a:pt x="17726" y="567"/>
                    <a:pt x="17720" y="579"/>
                    <a:pt x="17715" y="590"/>
                  </a:cubicBezTo>
                  <a:lnTo>
                    <a:pt x="17709" y="595"/>
                  </a:lnTo>
                  <a:cubicBezTo>
                    <a:pt x="17702" y="601"/>
                    <a:pt x="17691" y="610"/>
                    <a:pt x="17677" y="624"/>
                  </a:cubicBezTo>
                  <a:cubicBezTo>
                    <a:pt x="17673" y="629"/>
                    <a:pt x="17671" y="631"/>
                    <a:pt x="17668" y="633"/>
                  </a:cubicBezTo>
                  <a:cubicBezTo>
                    <a:pt x="17664" y="637"/>
                    <a:pt x="17660" y="640"/>
                    <a:pt x="17656" y="644"/>
                  </a:cubicBezTo>
                  <a:cubicBezTo>
                    <a:pt x="17639" y="648"/>
                    <a:pt x="17614" y="656"/>
                    <a:pt x="17595" y="681"/>
                  </a:cubicBezTo>
                  <a:cubicBezTo>
                    <a:pt x="17580" y="698"/>
                    <a:pt x="17573" y="715"/>
                    <a:pt x="17570" y="731"/>
                  </a:cubicBezTo>
                  <a:cubicBezTo>
                    <a:pt x="17559" y="735"/>
                    <a:pt x="17549" y="742"/>
                    <a:pt x="17539" y="752"/>
                  </a:cubicBezTo>
                  <a:cubicBezTo>
                    <a:pt x="17528" y="757"/>
                    <a:pt x="17511" y="766"/>
                    <a:pt x="17494" y="787"/>
                  </a:cubicBezTo>
                  <a:cubicBezTo>
                    <a:pt x="17474" y="809"/>
                    <a:pt x="17468" y="832"/>
                    <a:pt x="17467" y="849"/>
                  </a:cubicBezTo>
                  <a:cubicBezTo>
                    <a:pt x="17461" y="854"/>
                    <a:pt x="17453" y="862"/>
                    <a:pt x="17445" y="872"/>
                  </a:cubicBezTo>
                  <a:lnTo>
                    <a:pt x="17413" y="908"/>
                  </a:lnTo>
                  <a:cubicBezTo>
                    <a:pt x="17404" y="918"/>
                    <a:pt x="17398" y="929"/>
                    <a:pt x="17393" y="939"/>
                  </a:cubicBezTo>
                  <a:cubicBezTo>
                    <a:pt x="17376" y="942"/>
                    <a:pt x="17356" y="951"/>
                    <a:pt x="17339" y="971"/>
                  </a:cubicBezTo>
                  <a:cubicBezTo>
                    <a:pt x="17316" y="998"/>
                    <a:pt x="17312" y="1024"/>
                    <a:pt x="17312" y="1045"/>
                  </a:cubicBezTo>
                  <a:cubicBezTo>
                    <a:pt x="17311" y="1046"/>
                    <a:pt x="17309" y="1049"/>
                    <a:pt x="17308" y="1050"/>
                  </a:cubicBezTo>
                  <a:cubicBezTo>
                    <a:pt x="17289" y="1054"/>
                    <a:pt x="17266" y="1063"/>
                    <a:pt x="17248" y="1084"/>
                  </a:cubicBezTo>
                  <a:lnTo>
                    <a:pt x="17242" y="1089"/>
                  </a:lnTo>
                  <a:cubicBezTo>
                    <a:pt x="17234" y="1095"/>
                    <a:pt x="17225" y="1103"/>
                    <a:pt x="17211" y="1117"/>
                  </a:cubicBezTo>
                  <a:cubicBezTo>
                    <a:pt x="17191" y="1140"/>
                    <a:pt x="17186" y="1164"/>
                    <a:pt x="17184" y="1181"/>
                  </a:cubicBezTo>
                  <a:cubicBezTo>
                    <a:pt x="17182" y="1186"/>
                    <a:pt x="17179" y="1190"/>
                    <a:pt x="17177" y="1196"/>
                  </a:cubicBezTo>
                  <a:cubicBezTo>
                    <a:pt x="17159" y="1200"/>
                    <a:pt x="17139" y="1210"/>
                    <a:pt x="17121" y="1229"/>
                  </a:cubicBezTo>
                  <a:cubicBezTo>
                    <a:pt x="17108" y="1244"/>
                    <a:pt x="17102" y="1259"/>
                    <a:pt x="17098" y="1272"/>
                  </a:cubicBezTo>
                  <a:cubicBezTo>
                    <a:pt x="17086" y="1277"/>
                    <a:pt x="17071" y="1287"/>
                    <a:pt x="17057" y="1302"/>
                  </a:cubicBezTo>
                  <a:cubicBezTo>
                    <a:pt x="17040" y="1322"/>
                    <a:pt x="17033" y="1342"/>
                    <a:pt x="17030" y="1355"/>
                  </a:cubicBezTo>
                  <a:cubicBezTo>
                    <a:pt x="17027" y="1361"/>
                    <a:pt x="17023" y="1365"/>
                    <a:pt x="17020" y="1368"/>
                  </a:cubicBezTo>
                  <a:cubicBezTo>
                    <a:pt x="17017" y="1372"/>
                    <a:pt x="17016" y="1374"/>
                    <a:pt x="17013" y="1377"/>
                  </a:cubicBezTo>
                  <a:cubicBezTo>
                    <a:pt x="17000" y="1381"/>
                    <a:pt x="16981" y="1390"/>
                    <a:pt x="16963" y="1411"/>
                  </a:cubicBezTo>
                  <a:cubicBezTo>
                    <a:pt x="16942" y="1435"/>
                    <a:pt x="16937" y="1457"/>
                    <a:pt x="16936" y="1475"/>
                  </a:cubicBezTo>
                  <a:cubicBezTo>
                    <a:pt x="16931" y="1481"/>
                    <a:pt x="16922" y="1488"/>
                    <a:pt x="16915" y="1497"/>
                  </a:cubicBezTo>
                  <a:lnTo>
                    <a:pt x="16901" y="1511"/>
                  </a:lnTo>
                  <a:cubicBezTo>
                    <a:pt x="16895" y="1516"/>
                    <a:pt x="16890" y="1521"/>
                    <a:pt x="16880" y="1532"/>
                  </a:cubicBezTo>
                  <a:cubicBezTo>
                    <a:pt x="16875" y="1539"/>
                    <a:pt x="16873" y="1542"/>
                    <a:pt x="16870" y="1544"/>
                  </a:cubicBezTo>
                  <a:cubicBezTo>
                    <a:pt x="16863" y="1549"/>
                    <a:pt x="16858" y="1555"/>
                    <a:pt x="16847" y="1566"/>
                  </a:cubicBezTo>
                  <a:cubicBezTo>
                    <a:pt x="16835" y="1580"/>
                    <a:pt x="16831" y="1588"/>
                    <a:pt x="16826" y="1596"/>
                  </a:cubicBezTo>
                  <a:cubicBezTo>
                    <a:pt x="16826" y="1598"/>
                    <a:pt x="16825" y="1598"/>
                    <a:pt x="16825" y="1599"/>
                  </a:cubicBezTo>
                  <a:cubicBezTo>
                    <a:pt x="16814" y="1603"/>
                    <a:pt x="16797" y="1613"/>
                    <a:pt x="16779" y="1631"/>
                  </a:cubicBezTo>
                  <a:cubicBezTo>
                    <a:pt x="16770" y="1635"/>
                    <a:pt x="16755" y="1645"/>
                    <a:pt x="16739" y="1663"/>
                  </a:cubicBezTo>
                  <a:cubicBezTo>
                    <a:pt x="16725" y="1677"/>
                    <a:pt x="16719" y="1692"/>
                    <a:pt x="16714" y="1705"/>
                  </a:cubicBezTo>
                  <a:cubicBezTo>
                    <a:pt x="16702" y="1710"/>
                    <a:pt x="16687" y="1719"/>
                    <a:pt x="16675" y="1735"/>
                  </a:cubicBezTo>
                  <a:lnTo>
                    <a:pt x="16669" y="1740"/>
                  </a:lnTo>
                  <a:cubicBezTo>
                    <a:pt x="16661" y="1746"/>
                    <a:pt x="16652" y="1753"/>
                    <a:pt x="16639" y="1768"/>
                  </a:cubicBezTo>
                  <a:cubicBezTo>
                    <a:pt x="16626" y="1783"/>
                    <a:pt x="16622" y="1790"/>
                    <a:pt x="16617" y="1799"/>
                  </a:cubicBezTo>
                  <a:cubicBezTo>
                    <a:pt x="16616" y="1800"/>
                    <a:pt x="16615" y="1802"/>
                    <a:pt x="16610" y="1806"/>
                  </a:cubicBezTo>
                  <a:cubicBezTo>
                    <a:pt x="16595" y="1822"/>
                    <a:pt x="16589" y="1836"/>
                    <a:pt x="16584" y="1850"/>
                  </a:cubicBezTo>
                  <a:cubicBezTo>
                    <a:pt x="16575" y="1859"/>
                    <a:pt x="16572" y="1864"/>
                    <a:pt x="16568" y="1870"/>
                  </a:cubicBezTo>
                  <a:cubicBezTo>
                    <a:pt x="16563" y="1874"/>
                    <a:pt x="16561" y="1877"/>
                    <a:pt x="16554" y="1886"/>
                  </a:cubicBezTo>
                  <a:cubicBezTo>
                    <a:pt x="16538" y="1904"/>
                    <a:pt x="16531" y="1922"/>
                    <a:pt x="16527" y="1934"/>
                  </a:cubicBezTo>
                  <a:lnTo>
                    <a:pt x="16516" y="1946"/>
                  </a:lnTo>
                  <a:cubicBezTo>
                    <a:pt x="16513" y="1951"/>
                    <a:pt x="16508" y="1956"/>
                    <a:pt x="16499" y="1966"/>
                  </a:cubicBezTo>
                  <a:cubicBezTo>
                    <a:pt x="16493" y="1973"/>
                    <a:pt x="16487" y="1981"/>
                    <a:pt x="16483" y="1987"/>
                  </a:cubicBezTo>
                  <a:cubicBezTo>
                    <a:pt x="16463" y="1990"/>
                    <a:pt x="16438" y="1998"/>
                    <a:pt x="16416" y="2022"/>
                  </a:cubicBezTo>
                  <a:cubicBezTo>
                    <a:pt x="16397" y="2042"/>
                    <a:pt x="16391" y="2062"/>
                    <a:pt x="16388" y="2075"/>
                  </a:cubicBezTo>
                  <a:cubicBezTo>
                    <a:pt x="16380" y="2086"/>
                    <a:pt x="16375" y="2096"/>
                    <a:pt x="16371" y="2102"/>
                  </a:cubicBezTo>
                  <a:cubicBezTo>
                    <a:pt x="16359" y="2107"/>
                    <a:pt x="16342" y="2117"/>
                    <a:pt x="16325" y="2136"/>
                  </a:cubicBezTo>
                  <a:cubicBezTo>
                    <a:pt x="16316" y="2145"/>
                    <a:pt x="16312" y="2150"/>
                    <a:pt x="16307" y="2156"/>
                  </a:cubicBezTo>
                  <a:cubicBezTo>
                    <a:pt x="16305" y="2160"/>
                    <a:pt x="16301" y="2164"/>
                    <a:pt x="16294" y="2172"/>
                  </a:cubicBezTo>
                  <a:cubicBezTo>
                    <a:pt x="16279" y="2188"/>
                    <a:pt x="16273" y="2206"/>
                    <a:pt x="16270" y="2220"/>
                  </a:cubicBezTo>
                  <a:cubicBezTo>
                    <a:pt x="16258" y="2227"/>
                    <a:pt x="16246" y="2235"/>
                    <a:pt x="16234" y="2249"/>
                  </a:cubicBezTo>
                  <a:cubicBezTo>
                    <a:pt x="16219" y="2266"/>
                    <a:pt x="16214" y="2279"/>
                    <a:pt x="16209" y="2289"/>
                  </a:cubicBezTo>
                  <a:lnTo>
                    <a:pt x="16203" y="2295"/>
                  </a:lnTo>
                  <a:cubicBezTo>
                    <a:pt x="16194" y="2302"/>
                    <a:pt x="16184" y="2309"/>
                    <a:pt x="16172" y="2324"/>
                  </a:cubicBezTo>
                  <a:cubicBezTo>
                    <a:pt x="16159" y="2340"/>
                    <a:pt x="16152" y="2354"/>
                    <a:pt x="16149" y="2368"/>
                  </a:cubicBezTo>
                  <a:cubicBezTo>
                    <a:pt x="16138" y="2373"/>
                    <a:pt x="16125" y="2381"/>
                    <a:pt x="16113" y="2393"/>
                  </a:cubicBezTo>
                  <a:cubicBezTo>
                    <a:pt x="16103" y="2399"/>
                    <a:pt x="16087" y="2406"/>
                    <a:pt x="16069" y="2427"/>
                  </a:cubicBezTo>
                  <a:cubicBezTo>
                    <a:pt x="16050" y="2448"/>
                    <a:pt x="16045" y="2470"/>
                    <a:pt x="16044" y="2490"/>
                  </a:cubicBezTo>
                  <a:cubicBezTo>
                    <a:pt x="16036" y="2495"/>
                    <a:pt x="16028" y="2502"/>
                    <a:pt x="16020" y="2511"/>
                  </a:cubicBezTo>
                  <a:cubicBezTo>
                    <a:pt x="16007" y="2523"/>
                    <a:pt x="16004" y="2530"/>
                    <a:pt x="15999" y="2538"/>
                  </a:cubicBezTo>
                  <a:cubicBezTo>
                    <a:pt x="15997" y="2540"/>
                    <a:pt x="15994" y="2543"/>
                    <a:pt x="15990" y="2549"/>
                  </a:cubicBezTo>
                  <a:cubicBezTo>
                    <a:pt x="15979" y="2562"/>
                    <a:pt x="15973" y="2572"/>
                    <a:pt x="15968" y="2583"/>
                  </a:cubicBezTo>
                  <a:cubicBezTo>
                    <a:pt x="15957" y="2587"/>
                    <a:pt x="15942" y="2595"/>
                    <a:pt x="15929" y="2609"/>
                  </a:cubicBezTo>
                  <a:cubicBezTo>
                    <a:pt x="15915" y="2613"/>
                    <a:pt x="15897" y="2622"/>
                    <a:pt x="15878" y="2643"/>
                  </a:cubicBezTo>
                  <a:cubicBezTo>
                    <a:pt x="15859" y="2666"/>
                    <a:pt x="15852" y="2689"/>
                    <a:pt x="15851" y="2706"/>
                  </a:cubicBezTo>
                  <a:cubicBezTo>
                    <a:pt x="15847" y="2709"/>
                    <a:pt x="15845" y="2711"/>
                    <a:pt x="15840" y="2716"/>
                  </a:cubicBezTo>
                  <a:cubicBezTo>
                    <a:pt x="15824" y="2720"/>
                    <a:pt x="15801" y="2728"/>
                    <a:pt x="15780" y="2752"/>
                  </a:cubicBezTo>
                  <a:cubicBezTo>
                    <a:pt x="15763" y="2771"/>
                    <a:pt x="15756" y="2793"/>
                    <a:pt x="15755" y="2812"/>
                  </a:cubicBezTo>
                  <a:cubicBezTo>
                    <a:pt x="15747" y="2818"/>
                    <a:pt x="15738" y="2824"/>
                    <a:pt x="15729" y="2835"/>
                  </a:cubicBezTo>
                  <a:cubicBezTo>
                    <a:pt x="15718" y="2846"/>
                    <a:pt x="15715" y="2854"/>
                    <a:pt x="15710" y="2860"/>
                  </a:cubicBezTo>
                  <a:cubicBezTo>
                    <a:pt x="15706" y="2863"/>
                    <a:pt x="15705" y="2867"/>
                    <a:pt x="15700" y="2872"/>
                  </a:cubicBezTo>
                  <a:cubicBezTo>
                    <a:pt x="15681" y="2894"/>
                    <a:pt x="15675" y="2916"/>
                    <a:pt x="15673" y="2932"/>
                  </a:cubicBezTo>
                  <a:lnTo>
                    <a:pt x="15672" y="2934"/>
                  </a:lnTo>
                  <a:cubicBezTo>
                    <a:pt x="15665" y="2940"/>
                    <a:pt x="15659" y="2945"/>
                    <a:pt x="15648" y="2957"/>
                  </a:cubicBezTo>
                  <a:lnTo>
                    <a:pt x="15711" y="3010"/>
                  </a:lnTo>
                  <a:lnTo>
                    <a:pt x="15645" y="2961"/>
                  </a:lnTo>
                  <a:cubicBezTo>
                    <a:pt x="15636" y="2966"/>
                    <a:pt x="15625" y="2974"/>
                    <a:pt x="15611" y="2990"/>
                  </a:cubicBezTo>
                  <a:cubicBezTo>
                    <a:pt x="15602" y="2996"/>
                    <a:pt x="15590" y="3005"/>
                    <a:pt x="15576" y="3021"/>
                  </a:cubicBezTo>
                  <a:cubicBezTo>
                    <a:pt x="15561" y="3038"/>
                    <a:pt x="15554" y="3054"/>
                    <a:pt x="15550" y="3068"/>
                  </a:cubicBezTo>
                  <a:cubicBezTo>
                    <a:pt x="15539" y="3075"/>
                    <a:pt x="15527" y="3082"/>
                    <a:pt x="15515" y="3097"/>
                  </a:cubicBezTo>
                  <a:cubicBezTo>
                    <a:pt x="15506" y="3109"/>
                    <a:pt x="15501" y="3114"/>
                    <a:pt x="15496" y="3122"/>
                  </a:cubicBezTo>
                  <a:cubicBezTo>
                    <a:pt x="15492" y="3125"/>
                    <a:pt x="15490" y="3129"/>
                    <a:pt x="15485" y="3136"/>
                  </a:cubicBezTo>
                  <a:cubicBezTo>
                    <a:pt x="15474" y="3150"/>
                    <a:pt x="15469" y="3159"/>
                    <a:pt x="15463" y="3167"/>
                  </a:cubicBezTo>
                  <a:cubicBezTo>
                    <a:pt x="15449" y="3172"/>
                    <a:pt x="15429" y="3182"/>
                    <a:pt x="15412" y="3202"/>
                  </a:cubicBezTo>
                  <a:cubicBezTo>
                    <a:pt x="15401" y="3213"/>
                    <a:pt x="15396" y="3219"/>
                    <a:pt x="15391" y="3226"/>
                  </a:cubicBezTo>
                  <a:cubicBezTo>
                    <a:pt x="15391" y="3227"/>
                    <a:pt x="15390" y="3229"/>
                    <a:pt x="15389" y="3230"/>
                  </a:cubicBezTo>
                  <a:cubicBezTo>
                    <a:pt x="15375" y="3234"/>
                    <a:pt x="15356" y="3243"/>
                    <a:pt x="15337" y="3264"/>
                  </a:cubicBezTo>
                  <a:cubicBezTo>
                    <a:pt x="15326" y="3277"/>
                    <a:pt x="15322" y="3285"/>
                    <a:pt x="15316" y="3291"/>
                  </a:cubicBezTo>
                  <a:cubicBezTo>
                    <a:pt x="15314" y="3295"/>
                    <a:pt x="15313" y="3298"/>
                    <a:pt x="15308" y="3304"/>
                  </a:cubicBezTo>
                  <a:cubicBezTo>
                    <a:pt x="15289" y="3325"/>
                    <a:pt x="15282" y="3345"/>
                    <a:pt x="15279" y="3358"/>
                  </a:cubicBezTo>
                  <a:cubicBezTo>
                    <a:pt x="15273" y="3368"/>
                    <a:pt x="15267" y="3377"/>
                    <a:pt x="15265" y="3385"/>
                  </a:cubicBezTo>
                  <a:cubicBezTo>
                    <a:pt x="15250" y="3391"/>
                    <a:pt x="15233" y="3398"/>
                    <a:pt x="15217" y="3417"/>
                  </a:cubicBezTo>
                  <a:cubicBezTo>
                    <a:pt x="15207" y="3428"/>
                    <a:pt x="15202" y="3434"/>
                    <a:pt x="15198" y="3440"/>
                  </a:cubicBezTo>
                  <a:cubicBezTo>
                    <a:pt x="15195" y="3444"/>
                    <a:pt x="15192" y="3448"/>
                    <a:pt x="15186" y="3455"/>
                  </a:cubicBezTo>
                  <a:cubicBezTo>
                    <a:pt x="15175" y="3467"/>
                    <a:pt x="15170" y="3472"/>
                    <a:pt x="15165" y="3478"/>
                  </a:cubicBezTo>
                  <a:cubicBezTo>
                    <a:pt x="15163" y="3483"/>
                    <a:pt x="15160" y="3486"/>
                    <a:pt x="15155" y="3492"/>
                  </a:cubicBezTo>
                  <a:cubicBezTo>
                    <a:pt x="15139" y="3511"/>
                    <a:pt x="15131" y="3529"/>
                    <a:pt x="15128" y="3543"/>
                  </a:cubicBezTo>
                  <a:cubicBezTo>
                    <a:pt x="15121" y="3547"/>
                    <a:pt x="15112" y="3553"/>
                    <a:pt x="15102" y="3564"/>
                  </a:cubicBezTo>
                  <a:cubicBezTo>
                    <a:pt x="15090" y="3568"/>
                    <a:pt x="15073" y="3578"/>
                    <a:pt x="15053" y="3601"/>
                  </a:cubicBezTo>
                  <a:cubicBezTo>
                    <a:pt x="15045" y="3606"/>
                    <a:pt x="15033" y="3614"/>
                    <a:pt x="15020" y="3631"/>
                  </a:cubicBezTo>
                  <a:cubicBezTo>
                    <a:pt x="15008" y="3643"/>
                    <a:pt x="15004" y="3650"/>
                    <a:pt x="14998" y="3658"/>
                  </a:cubicBezTo>
                  <a:cubicBezTo>
                    <a:pt x="14995" y="3661"/>
                    <a:pt x="14994" y="3664"/>
                    <a:pt x="14990" y="3669"/>
                  </a:cubicBezTo>
                  <a:cubicBezTo>
                    <a:pt x="14977" y="3685"/>
                    <a:pt x="14970" y="3701"/>
                    <a:pt x="14966" y="3714"/>
                  </a:cubicBezTo>
                  <a:cubicBezTo>
                    <a:pt x="14954" y="3719"/>
                    <a:pt x="14942" y="3729"/>
                    <a:pt x="14930" y="3743"/>
                  </a:cubicBezTo>
                  <a:cubicBezTo>
                    <a:pt x="14922" y="3746"/>
                    <a:pt x="14907" y="3756"/>
                    <a:pt x="14890" y="3775"/>
                  </a:cubicBezTo>
                  <a:cubicBezTo>
                    <a:pt x="14876" y="3789"/>
                    <a:pt x="14870" y="3805"/>
                    <a:pt x="14865" y="3819"/>
                  </a:cubicBezTo>
                  <a:cubicBezTo>
                    <a:pt x="14853" y="3824"/>
                    <a:pt x="14839" y="3834"/>
                    <a:pt x="14826" y="3848"/>
                  </a:cubicBezTo>
                  <a:cubicBezTo>
                    <a:pt x="14806" y="3873"/>
                    <a:pt x="14800" y="3896"/>
                    <a:pt x="14799" y="3915"/>
                  </a:cubicBezTo>
                  <a:cubicBezTo>
                    <a:pt x="14794" y="3921"/>
                    <a:pt x="14788" y="3926"/>
                    <a:pt x="14779" y="3937"/>
                  </a:cubicBezTo>
                  <a:cubicBezTo>
                    <a:pt x="14763" y="3957"/>
                    <a:pt x="14756" y="3974"/>
                    <a:pt x="14752" y="3987"/>
                  </a:cubicBezTo>
                  <a:cubicBezTo>
                    <a:pt x="14749" y="3991"/>
                    <a:pt x="14747" y="3995"/>
                    <a:pt x="14743" y="3997"/>
                  </a:cubicBezTo>
                  <a:lnTo>
                    <a:pt x="14735" y="4006"/>
                  </a:lnTo>
                  <a:cubicBezTo>
                    <a:pt x="14720" y="4012"/>
                    <a:pt x="14698" y="4019"/>
                    <a:pt x="14678" y="4043"/>
                  </a:cubicBezTo>
                  <a:cubicBezTo>
                    <a:pt x="14671" y="4054"/>
                    <a:pt x="14663" y="4064"/>
                    <a:pt x="14660" y="4073"/>
                  </a:cubicBezTo>
                  <a:cubicBezTo>
                    <a:pt x="14642" y="4077"/>
                    <a:pt x="14622" y="4087"/>
                    <a:pt x="14604" y="4107"/>
                  </a:cubicBezTo>
                  <a:cubicBezTo>
                    <a:pt x="14590" y="4123"/>
                    <a:pt x="14583" y="4140"/>
                    <a:pt x="14581" y="4156"/>
                  </a:cubicBezTo>
                  <a:cubicBezTo>
                    <a:pt x="14569" y="4162"/>
                    <a:pt x="14556" y="4169"/>
                    <a:pt x="14544" y="4183"/>
                  </a:cubicBezTo>
                  <a:cubicBezTo>
                    <a:pt x="14524" y="4207"/>
                    <a:pt x="14518" y="4230"/>
                    <a:pt x="14517" y="4247"/>
                  </a:cubicBezTo>
                  <a:cubicBezTo>
                    <a:pt x="14515" y="4250"/>
                    <a:pt x="14513" y="4253"/>
                    <a:pt x="14511" y="4255"/>
                  </a:cubicBezTo>
                  <a:cubicBezTo>
                    <a:pt x="14507" y="4259"/>
                    <a:pt x="14505" y="4264"/>
                    <a:pt x="14497" y="4271"/>
                  </a:cubicBezTo>
                  <a:cubicBezTo>
                    <a:pt x="14488" y="4281"/>
                    <a:pt x="14483" y="4290"/>
                    <a:pt x="14479" y="4297"/>
                  </a:cubicBezTo>
                  <a:cubicBezTo>
                    <a:pt x="14462" y="4301"/>
                    <a:pt x="14437" y="4309"/>
                    <a:pt x="14419" y="4332"/>
                  </a:cubicBezTo>
                  <a:cubicBezTo>
                    <a:pt x="14405" y="4346"/>
                    <a:pt x="14400" y="4356"/>
                    <a:pt x="14394" y="4365"/>
                  </a:cubicBezTo>
                  <a:cubicBezTo>
                    <a:pt x="14393" y="4370"/>
                    <a:pt x="14393" y="4370"/>
                    <a:pt x="14390" y="4372"/>
                  </a:cubicBezTo>
                  <a:cubicBezTo>
                    <a:pt x="14378" y="4386"/>
                    <a:pt x="14372" y="4397"/>
                    <a:pt x="14367" y="4408"/>
                  </a:cubicBezTo>
                  <a:cubicBezTo>
                    <a:pt x="14352" y="4414"/>
                    <a:pt x="14335" y="4423"/>
                    <a:pt x="14319" y="4440"/>
                  </a:cubicBezTo>
                  <a:cubicBezTo>
                    <a:pt x="14307" y="4452"/>
                    <a:pt x="14301" y="4466"/>
                    <a:pt x="14297" y="4478"/>
                  </a:cubicBezTo>
                  <a:cubicBezTo>
                    <a:pt x="14282" y="4482"/>
                    <a:pt x="14266" y="4491"/>
                    <a:pt x="14251" y="4509"/>
                  </a:cubicBezTo>
                  <a:cubicBezTo>
                    <a:pt x="14231" y="4531"/>
                    <a:pt x="14226" y="4555"/>
                    <a:pt x="14226" y="4575"/>
                  </a:cubicBezTo>
                  <a:cubicBezTo>
                    <a:pt x="14219" y="4580"/>
                    <a:pt x="14211" y="4586"/>
                    <a:pt x="14202" y="4596"/>
                  </a:cubicBezTo>
                  <a:lnTo>
                    <a:pt x="14192" y="4606"/>
                  </a:lnTo>
                  <a:cubicBezTo>
                    <a:pt x="14186" y="4613"/>
                    <a:pt x="14180" y="4618"/>
                    <a:pt x="14169" y="4630"/>
                  </a:cubicBezTo>
                  <a:cubicBezTo>
                    <a:pt x="14157" y="4644"/>
                    <a:pt x="14151" y="4657"/>
                    <a:pt x="14147" y="4670"/>
                  </a:cubicBezTo>
                  <a:cubicBezTo>
                    <a:pt x="14133" y="4675"/>
                    <a:pt x="14117" y="4683"/>
                    <a:pt x="14103" y="4702"/>
                  </a:cubicBezTo>
                  <a:cubicBezTo>
                    <a:pt x="14093" y="4713"/>
                    <a:pt x="14088" y="4719"/>
                    <a:pt x="14084" y="4725"/>
                  </a:cubicBezTo>
                  <a:cubicBezTo>
                    <a:pt x="14081" y="4728"/>
                    <a:pt x="14078" y="4732"/>
                    <a:pt x="14073" y="4739"/>
                  </a:cubicBezTo>
                  <a:cubicBezTo>
                    <a:pt x="14060" y="4755"/>
                    <a:pt x="14053" y="4768"/>
                    <a:pt x="14046" y="4780"/>
                  </a:cubicBezTo>
                  <a:cubicBezTo>
                    <a:pt x="14040" y="4789"/>
                    <a:pt x="14034" y="4798"/>
                    <a:pt x="14030" y="4804"/>
                  </a:cubicBezTo>
                  <a:cubicBezTo>
                    <a:pt x="14010" y="4807"/>
                    <a:pt x="13986" y="4815"/>
                    <a:pt x="13966" y="4839"/>
                  </a:cubicBezTo>
                  <a:cubicBezTo>
                    <a:pt x="13944" y="4863"/>
                    <a:pt x="13940" y="4890"/>
                    <a:pt x="13942" y="4912"/>
                  </a:cubicBezTo>
                  <a:cubicBezTo>
                    <a:pt x="13935" y="4917"/>
                    <a:pt x="13928" y="4922"/>
                    <a:pt x="13922" y="4930"/>
                  </a:cubicBezTo>
                  <a:cubicBezTo>
                    <a:pt x="13918" y="4934"/>
                    <a:pt x="13916" y="4937"/>
                    <a:pt x="13913" y="4938"/>
                  </a:cubicBezTo>
                  <a:cubicBezTo>
                    <a:pt x="13906" y="4944"/>
                    <a:pt x="13899" y="4950"/>
                    <a:pt x="13886" y="4964"/>
                  </a:cubicBezTo>
                  <a:cubicBezTo>
                    <a:pt x="13875" y="4976"/>
                    <a:pt x="13870" y="4983"/>
                    <a:pt x="13865" y="4991"/>
                  </a:cubicBezTo>
                  <a:cubicBezTo>
                    <a:pt x="13863" y="4993"/>
                    <a:pt x="13862" y="4996"/>
                    <a:pt x="13858" y="4999"/>
                  </a:cubicBezTo>
                  <a:cubicBezTo>
                    <a:pt x="13849" y="5005"/>
                    <a:pt x="13836" y="5013"/>
                    <a:pt x="13821" y="5029"/>
                  </a:cubicBezTo>
                  <a:cubicBezTo>
                    <a:pt x="13808" y="5036"/>
                    <a:pt x="13793" y="5045"/>
                    <a:pt x="13778" y="5063"/>
                  </a:cubicBezTo>
                  <a:cubicBezTo>
                    <a:pt x="13763" y="5080"/>
                    <a:pt x="13757" y="5093"/>
                    <a:pt x="13752" y="5104"/>
                  </a:cubicBezTo>
                  <a:cubicBezTo>
                    <a:pt x="13742" y="5115"/>
                    <a:pt x="13735" y="5126"/>
                    <a:pt x="13731" y="5135"/>
                  </a:cubicBezTo>
                  <a:cubicBezTo>
                    <a:pt x="13714" y="5141"/>
                    <a:pt x="13694" y="5148"/>
                    <a:pt x="13677" y="5169"/>
                  </a:cubicBezTo>
                  <a:cubicBezTo>
                    <a:pt x="13666" y="5182"/>
                    <a:pt x="13662" y="5189"/>
                    <a:pt x="13656" y="5195"/>
                  </a:cubicBezTo>
                  <a:cubicBezTo>
                    <a:pt x="13654" y="5200"/>
                    <a:pt x="13653" y="5202"/>
                    <a:pt x="13648" y="5207"/>
                  </a:cubicBezTo>
                  <a:cubicBezTo>
                    <a:pt x="13624" y="5234"/>
                    <a:pt x="13621" y="5261"/>
                    <a:pt x="13621" y="5281"/>
                  </a:cubicBezTo>
                  <a:cubicBezTo>
                    <a:pt x="13621" y="5282"/>
                    <a:pt x="13619" y="5282"/>
                    <a:pt x="13619" y="5283"/>
                  </a:cubicBezTo>
                  <a:cubicBezTo>
                    <a:pt x="13600" y="5286"/>
                    <a:pt x="13575" y="5296"/>
                    <a:pt x="13553" y="5320"/>
                  </a:cubicBezTo>
                  <a:cubicBezTo>
                    <a:pt x="13537" y="5340"/>
                    <a:pt x="13531" y="5357"/>
                    <a:pt x="13527" y="5371"/>
                  </a:cubicBezTo>
                  <a:cubicBezTo>
                    <a:pt x="13517" y="5383"/>
                    <a:pt x="13512" y="5390"/>
                    <a:pt x="13508" y="5399"/>
                  </a:cubicBezTo>
                  <a:cubicBezTo>
                    <a:pt x="13506" y="5401"/>
                    <a:pt x="13506" y="5401"/>
                    <a:pt x="13504" y="5404"/>
                  </a:cubicBezTo>
                  <a:cubicBezTo>
                    <a:pt x="13494" y="5410"/>
                    <a:pt x="13484" y="5416"/>
                    <a:pt x="13472" y="5430"/>
                  </a:cubicBezTo>
                  <a:cubicBezTo>
                    <a:pt x="13460" y="5433"/>
                    <a:pt x="13442" y="5443"/>
                    <a:pt x="13425" y="5463"/>
                  </a:cubicBezTo>
                  <a:cubicBezTo>
                    <a:pt x="13407" y="5485"/>
                    <a:pt x="13399" y="5506"/>
                    <a:pt x="13397" y="5519"/>
                  </a:cubicBezTo>
                  <a:cubicBezTo>
                    <a:pt x="13386" y="5534"/>
                    <a:pt x="13381" y="5550"/>
                    <a:pt x="13378" y="5562"/>
                  </a:cubicBezTo>
                  <a:cubicBezTo>
                    <a:pt x="13371" y="5566"/>
                    <a:pt x="13364" y="5571"/>
                    <a:pt x="13356" y="5578"/>
                  </a:cubicBezTo>
                  <a:cubicBezTo>
                    <a:pt x="13342" y="5583"/>
                    <a:pt x="13322" y="5592"/>
                    <a:pt x="13302" y="5614"/>
                  </a:cubicBezTo>
                  <a:cubicBezTo>
                    <a:pt x="13290" y="5628"/>
                    <a:pt x="13285" y="5637"/>
                    <a:pt x="13279" y="5646"/>
                  </a:cubicBezTo>
                  <a:lnTo>
                    <a:pt x="13278" y="5647"/>
                  </a:lnTo>
                  <a:cubicBezTo>
                    <a:pt x="13267" y="5653"/>
                    <a:pt x="13249" y="5661"/>
                    <a:pt x="13232" y="5682"/>
                  </a:cubicBezTo>
                  <a:cubicBezTo>
                    <a:pt x="13214" y="5703"/>
                    <a:pt x="13208" y="5727"/>
                    <a:pt x="13206" y="5746"/>
                  </a:cubicBezTo>
                  <a:cubicBezTo>
                    <a:pt x="13200" y="5751"/>
                    <a:pt x="13193" y="5757"/>
                    <a:pt x="13187" y="5764"/>
                  </a:cubicBezTo>
                  <a:cubicBezTo>
                    <a:pt x="13173" y="5771"/>
                    <a:pt x="13158" y="5780"/>
                    <a:pt x="13144" y="5797"/>
                  </a:cubicBezTo>
                  <a:cubicBezTo>
                    <a:pt x="13135" y="5808"/>
                    <a:pt x="13130" y="5813"/>
                    <a:pt x="13126" y="5819"/>
                  </a:cubicBezTo>
                  <a:cubicBezTo>
                    <a:pt x="13124" y="5823"/>
                    <a:pt x="13120" y="5827"/>
                    <a:pt x="13113" y="5835"/>
                  </a:cubicBezTo>
                  <a:cubicBezTo>
                    <a:pt x="13093" y="5858"/>
                    <a:pt x="13087" y="5880"/>
                    <a:pt x="13085" y="5894"/>
                  </a:cubicBezTo>
                  <a:cubicBezTo>
                    <a:pt x="13081" y="5899"/>
                    <a:pt x="13078" y="5905"/>
                    <a:pt x="13076" y="5910"/>
                  </a:cubicBezTo>
                  <a:cubicBezTo>
                    <a:pt x="13059" y="5914"/>
                    <a:pt x="13035" y="5924"/>
                    <a:pt x="13017" y="5945"/>
                  </a:cubicBezTo>
                  <a:cubicBezTo>
                    <a:pt x="13000" y="5966"/>
                    <a:pt x="12992" y="5987"/>
                    <a:pt x="12991" y="6004"/>
                  </a:cubicBezTo>
                  <a:cubicBezTo>
                    <a:pt x="12984" y="6009"/>
                    <a:pt x="12974" y="6017"/>
                    <a:pt x="12964" y="6028"/>
                  </a:cubicBezTo>
                  <a:cubicBezTo>
                    <a:pt x="12951" y="6043"/>
                    <a:pt x="12944" y="6054"/>
                    <a:pt x="12941" y="6065"/>
                  </a:cubicBezTo>
                  <a:cubicBezTo>
                    <a:pt x="12931" y="6069"/>
                    <a:pt x="12919" y="6076"/>
                    <a:pt x="12905" y="6090"/>
                  </a:cubicBezTo>
                  <a:cubicBezTo>
                    <a:pt x="12892" y="6094"/>
                    <a:pt x="12873" y="6103"/>
                    <a:pt x="12855" y="6124"/>
                  </a:cubicBezTo>
                  <a:cubicBezTo>
                    <a:pt x="12851" y="6129"/>
                    <a:pt x="12847" y="6132"/>
                    <a:pt x="12845" y="6134"/>
                  </a:cubicBezTo>
                  <a:cubicBezTo>
                    <a:pt x="12839" y="6140"/>
                    <a:pt x="12831" y="6146"/>
                    <a:pt x="12820" y="6159"/>
                  </a:cubicBezTo>
                  <a:cubicBezTo>
                    <a:pt x="12805" y="6174"/>
                    <a:pt x="12798" y="6192"/>
                    <a:pt x="12796" y="6207"/>
                  </a:cubicBezTo>
                  <a:cubicBezTo>
                    <a:pt x="12783" y="6212"/>
                    <a:pt x="12770" y="6220"/>
                    <a:pt x="12759" y="6234"/>
                  </a:cubicBezTo>
                  <a:cubicBezTo>
                    <a:pt x="12743" y="6252"/>
                    <a:pt x="12735" y="6271"/>
                    <a:pt x="12733" y="6287"/>
                  </a:cubicBezTo>
                  <a:cubicBezTo>
                    <a:pt x="12723" y="6292"/>
                    <a:pt x="12713" y="6299"/>
                    <a:pt x="12703" y="6309"/>
                  </a:cubicBezTo>
                  <a:cubicBezTo>
                    <a:pt x="12691" y="6316"/>
                    <a:pt x="12676" y="6325"/>
                    <a:pt x="12662" y="6343"/>
                  </a:cubicBezTo>
                  <a:cubicBezTo>
                    <a:pt x="12646" y="6360"/>
                    <a:pt x="12639" y="6376"/>
                    <a:pt x="12635" y="6387"/>
                  </a:cubicBezTo>
                  <a:cubicBezTo>
                    <a:pt x="12626" y="6397"/>
                    <a:pt x="12619" y="6410"/>
                    <a:pt x="12615" y="6419"/>
                  </a:cubicBezTo>
                  <a:cubicBezTo>
                    <a:pt x="12600" y="6424"/>
                    <a:pt x="12582" y="6434"/>
                    <a:pt x="12564" y="6454"/>
                  </a:cubicBezTo>
                  <a:cubicBezTo>
                    <a:pt x="12555" y="6460"/>
                    <a:pt x="12542" y="6469"/>
                    <a:pt x="12529" y="6485"/>
                  </a:cubicBezTo>
                  <a:cubicBezTo>
                    <a:pt x="12513" y="6503"/>
                    <a:pt x="12507" y="6523"/>
                    <a:pt x="12504" y="6539"/>
                  </a:cubicBezTo>
                  <a:cubicBezTo>
                    <a:pt x="12494" y="6544"/>
                    <a:pt x="12483" y="6551"/>
                    <a:pt x="12473" y="6563"/>
                  </a:cubicBezTo>
                  <a:cubicBezTo>
                    <a:pt x="12461" y="6578"/>
                    <a:pt x="12454" y="6590"/>
                    <a:pt x="12446" y="6604"/>
                  </a:cubicBezTo>
                  <a:cubicBezTo>
                    <a:pt x="12435" y="6616"/>
                    <a:pt x="12429" y="6628"/>
                    <a:pt x="12424" y="6640"/>
                  </a:cubicBezTo>
                  <a:cubicBezTo>
                    <a:pt x="12408" y="6644"/>
                    <a:pt x="12391" y="6653"/>
                    <a:pt x="12376" y="6670"/>
                  </a:cubicBezTo>
                  <a:cubicBezTo>
                    <a:pt x="12360" y="6690"/>
                    <a:pt x="12354" y="6705"/>
                    <a:pt x="12349" y="6715"/>
                  </a:cubicBezTo>
                  <a:cubicBezTo>
                    <a:pt x="12341" y="6726"/>
                    <a:pt x="12333" y="6737"/>
                    <a:pt x="12330" y="6745"/>
                  </a:cubicBezTo>
                  <a:cubicBezTo>
                    <a:pt x="12314" y="6751"/>
                    <a:pt x="12295" y="6760"/>
                    <a:pt x="12278" y="6780"/>
                  </a:cubicBezTo>
                  <a:cubicBezTo>
                    <a:pt x="12258" y="6801"/>
                    <a:pt x="12253" y="6824"/>
                    <a:pt x="12252" y="6842"/>
                  </a:cubicBezTo>
                  <a:cubicBezTo>
                    <a:pt x="12246" y="6847"/>
                    <a:pt x="12236" y="6856"/>
                    <a:pt x="12228" y="6865"/>
                  </a:cubicBezTo>
                  <a:cubicBezTo>
                    <a:pt x="12213" y="6882"/>
                    <a:pt x="12207" y="6899"/>
                    <a:pt x="12203" y="6911"/>
                  </a:cubicBezTo>
                  <a:cubicBezTo>
                    <a:pt x="12193" y="6917"/>
                    <a:pt x="12182" y="6925"/>
                    <a:pt x="12171" y="6937"/>
                  </a:cubicBezTo>
                  <a:cubicBezTo>
                    <a:pt x="12160" y="6942"/>
                    <a:pt x="12144" y="6951"/>
                    <a:pt x="12127" y="6970"/>
                  </a:cubicBezTo>
                  <a:cubicBezTo>
                    <a:pt x="12114" y="6984"/>
                    <a:pt x="12111" y="6991"/>
                    <a:pt x="12105" y="6999"/>
                  </a:cubicBezTo>
                  <a:cubicBezTo>
                    <a:pt x="12103" y="7001"/>
                    <a:pt x="12101" y="7005"/>
                    <a:pt x="12097" y="7010"/>
                  </a:cubicBezTo>
                  <a:cubicBezTo>
                    <a:pt x="12082" y="7027"/>
                    <a:pt x="12075" y="7039"/>
                    <a:pt x="12070" y="7051"/>
                  </a:cubicBezTo>
                  <a:cubicBezTo>
                    <a:pt x="12057" y="7066"/>
                    <a:pt x="12052" y="7076"/>
                    <a:pt x="12046" y="7086"/>
                  </a:cubicBezTo>
                  <a:cubicBezTo>
                    <a:pt x="12046" y="7086"/>
                    <a:pt x="12044" y="7086"/>
                    <a:pt x="12044" y="7087"/>
                  </a:cubicBezTo>
                  <a:cubicBezTo>
                    <a:pt x="12033" y="7092"/>
                    <a:pt x="12017" y="7102"/>
                    <a:pt x="12001" y="7120"/>
                  </a:cubicBezTo>
                  <a:cubicBezTo>
                    <a:pt x="11983" y="7142"/>
                    <a:pt x="11978" y="7163"/>
                    <a:pt x="11975" y="7179"/>
                  </a:cubicBezTo>
                  <a:cubicBezTo>
                    <a:pt x="11968" y="7185"/>
                    <a:pt x="11963" y="7189"/>
                    <a:pt x="11955" y="7198"/>
                  </a:cubicBezTo>
                  <a:cubicBezTo>
                    <a:pt x="11945" y="7204"/>
                    <a:pt x="11925" y="7213"/>
                    <a:pt x="11908" y="7233"/>
                  </a:cubicBezTo>
                  <a:cubicBezTo>
                    <a:pt x="11897" y="7246"/>
                    <a:pt x="11892" y="7256"/>
                    <a:pt x="11887" y="7267"/>
                  </a:cubicBezTo>
                  <a:cubicBezTo>
                    <a:pt x="11872" y="7272"/>
                    <a:pt x="11855" y="7281"/>
                    <a:pt x="11837" y="7300"/>
                  </a:cubicBezTo>
                  <a:cubicBezTo>
                    <a:pt x="11822" y="7317"/>
                    <a:pt x="11816" y="7332"/>
                    <a:pt x="11811" y="7347"/>
                  </a:cubicBezTo>
                  <a:cubicBezTo>
                    <a:pt x="11797" y="7363"/>
                    <a:pt x="11791" y="7377"/>
                    <a:pt x="11787" y="7390"/>
                  </a:cubicBezTo>
                  <a:cubicBezTo>
                    <a:pt x="11776" y="7396"/>
                    <a:pt x="11765" y="7404"/>
                    <a:pt x="11753" y="7418"/>
                  </a:cubicBezTo>
                  <a:cubicBezTo>
                    <a:pt x="11742" y="7424"/>
                    <a:pt x="11728" y="7433"/>
                    <a:pt x="11714" y="7450"/>
                  </a:cubicBezTo>
                  <a:cubicBezTo>
                    <a:pt x="11696" y="7471"/>
                    <a:pt x="11690" y="7490"/>
                    <a:pt x="11687" y="7506"/>
                  </a:cubicBezTo>
                  <a:cubicBezTo>
                    <a:pt x="11679" y="7511"/>
                    <a:pt x="11669" y="7520"/>
                    <a:pt x="11659" y="7532"/>
                  </a:cubicBezTo>
                  <a:cubicBezTo>
                    <a:pt x="11653" y="7538"/>
                    <a:pt x="11651" y="7541"/>
                    <a:pt x="11648" y="7543"/>
                  </a:cubicBezTo>
                  <a:cubicBezTo>
                    <a:pt x="11641" y="7549"/>
                    <a:pt x="11636" y="7554"/>
                    <a:pt x="11625" y="7567"/>
                  </a:cubicBezTo>
                  <a:cubicBezTo>
                    <a:pt x="11610" y="7583"/>
                    <a:pt x="11604" y="7597"/>
                    <a:pt x="11600" y="7608"/>
                  </a:cubicBezTo>
                  <a:cubicBezTo>
                    <a:pt x="11592" y="7612"/>
                    <a:pt x="11582" y="7618"/>
                    <a:pt x="11572" y="7628"/>
                  </a:cubicBezTo>
                  <a:cubicBezTo>
                    <a:pt x="11557" y="7632"/>
                    <a:pt x="11535" y="7642"/>
                    <a:pt x="11516" y="7664"/>
                  </a:cubicBezTo>
                  <a:cubicBezTo>
                    <a:pt x="11503" y="7677"/>
                    <a:pt x="11497" y="7691"/>
                    <a:pt x="11493" y="7702"/>
                  </a:cubicBezTo>
                  <a:cubicBezTo>
                    <a:pt x="11480" y="7707"/>
                    <a:pt x="11463" y="7717"/>
                    <a:pt x="11448" y="7734"/>
                  </a:cubicBezTo>
                  <a:cubicBezTo>
                    <a:pt x="11431" y="7751"/>
                    <a:pt x="11423" y="7770"/>
                    <a:pt x="11421" y="7784"/>
                  </a:cubicBezTo>
                  <a:cubicBezTo>
                    <a:pt x="11410" y="7790"/>
                    <a:pt x="11399" y="7798"/>
                    <a:pt x="11389" y="7811"/>
                  </a:cubicBezTo>
                  <a:cubicBezTo>
                    <a:pt x="11375" y="7827"/>
                    <a:pt x="11368" y="7841"/>
                    <a:pt x="11361" y="7854"/>
                  </a:cubicBezTo>
                  <a:cubicBezTo>
                    <a:pt x="11351" y="7861"/>
                    <a:pt x="11339" y="7869"/>
                    <a:pt x="11325" y="7885"/>
                  </a:cubicBezTo>
                  <a:cubicBezTo>
                    <a:pt x="11315" y="7897"/>
                    <a:pt x="11308" y="7908"/>
                    <a:pt x="11304" y="7918"/>
                  </a:cubicBezTo>
                  <a:cubicBezTo>
                    <a:pt x="11289" y="7924"/>
                    <a:pt x="11271" y="7933"/>
                    <a:pt x="11255" y="7953"/>
                  </a:cubicBezTo>
                  <a:cubicBezTo>
                    <a:pt x="11239" y="7971"/>
                    <a:pt x="11230" y="7988"/>
                    <a:pt x="11228" y="8003"/>
                  </a:cubicBezTo>
                  <a:cubicBezTo>
                    <a:pt x="11219" y="8008"/>
                    <a:pt x="11209" y="8017"/>
                    <a:pt x="11197" y="8030"/>
                  </a:cubicBezTo>
                  <a:cubicBezTo>
                    <a:pt x="11195" y="8033"/>
                    <a:pt x="11192" y="8034"/>
                    <a:pt x="11190" y="8035"/>
                  </a:cubicBezTo>
                  <a:cubicBezTo>
                    <a:pt x="11182" y="8041"/>
                    <a:pt x="11173" y="8050"/>
                    <a:pt x="11160" y="8063"/>
                  </a:cubicBezTo>
                  <a:cubicBezTo>
                    <a:pt x="11148" y="8079"/>
                    <a:pt x="11141" y="8092"/>
                    <a:pt x="11134" y="8105"/>
                  </a:cubicBezTo>
                  <a:cubicBezTo>
                    <a:pt x="11121" y="8120"/>
                    <a:pt x="11114" y="8135"/>
                    <a:pt x="11110" y="8147"/>
                  </a:cubicBezTo>
                  <a:cubicBezTo>
                    <a:pt x="11098" y="8153"/>
                    <a:pt x="11083" y="8162"/>
                    <a:pt x="11069" y="8177"/>
                  </a:cubicBezTo>
                  <a:cubicBezTo>
                    <a:pt x="11056" y="8195"/>
                    <a:pt x="11048" y="8207"/>
                    <a:pt x="11043" y="8222"/>
                  </a:cubicBezTo>
                  <a:cubicBezTo>
                    <a:pt x="11034" y="8232"/>
                    <a:pt x="11029" y="8243"/>
                    <a:pt x="11024" y="8252"/>
                  </a:cubicBezTo>
                  <a:cubicBezTo>
                    <a:pt x="11007" y="8256"/>
                    <a:pt x="10988" y="8265"/>
                    <a:pt x="10971" y="8285"/>
                  </a:cubicBezTo>
                  <a:lnTo>
                    <a:pt x="10959" y="8296"/>
                  </a:lnTo>
                  <a:cubicBezTo>
                    <a:pt x="10954" y="8302"/>
                    <a:pt x="10948" y="8307"/>
                    <a:pt x="10938" y="8319"/>
                  </a:cubicBezTo>
                  <a:cubicBezTo>
                    <a:pt x="10919" y="8339"/>
                    <a:pt x="10913" y="8360"/>
                    <a:pt x="10911" y="8373"/>
                  </a:cubicBezTo>
                  <a:cubicBezTo>
                    <a:pt x="10901" y="8381"/>
                    <a:pt x="10892" y="8388"/>
                    <a:pt x="10881" y="8400"/>
                  </a:cubicBezTo>
                  <a:cubicBezTo>
                    <a:pt x="10866" y="8416"/>
                    <a:pt x="10859" y="8431"/>
                    <a:pt x="10854" y="8446"/>
                  </a:cubicBezTo>
                  <a:lnTo>
                    <a:pt x="10843" y="8457"/>
                  </a:lnTo>
                  <a:cubicBezTo>
                    <a:pt x="10841" y="8461"/>
                    <a:pt x="10837" y="8465"/>
                    <a:pt x="10832" y="8470"/>
                  </a:cubicBezTo>
                  <a:cubicBezTo>
                    <a:pt x="10818" y="8474"/>
                    <a:pt x="10798" y="8484"/>
                    <a:pt x="10779" y="8505"/>
                  </a:cubicBezTo>
                  <a:cubicBezTo>
                    <a:pt x="10763" y="8523"/>
                    <a:pt x="10756" y="8542"/>
                    <a:pt x="10752" y="8556"/>
                  </a:cubicBezTo>
                  <a:cubicBezTo>
                    <a:pt x="10745" y="8561"/>
                    <a:pt x="10734" y="8569"/>
                    <a:pt x="10721" y="8582"/>
                  </a:cubicBezTo>
                  <a:cubicBezTo>
                    <a:pt x="10719" y="8587"/>
                    <a:pt x="10716" y="8588"/>
                    <a:pt x="10715" y="8590"/>
                  </a:cubicBezTo>
                  <a:cubicBezTo>
                    <a:pt x="10707" y="8595"/>
                    <a:pt x="10699" y="8603"/>
                    <a:pt x="10687" y="8617"/>
                  </a:cubicBezTo>
                  <a:cubicBezTo>
                    <a:pt x="10675" y="8631"/>
                    <a:pt x="10668" y="8646"/>
                    <a:pt x="10665" y="8657"/>
                  </a:cubicBezTo>
                  <a:cubicBezTo>
                    <a:pt x="10651" y="8663"/>
                    <a:pt x="10636" y="8672"/>
                    <a:pt x="10623" y="8688"/>
                  </a:cubicBezTo>
                  <a:cubicBezTo>
                    <a:pt x="10609" y="8704"/>
                    <a:pt x="10602" y="8721"/>
                    <a:pt x="10598" y="8736"/>
                  </a:cubicBezTo>
                  <a:cubicBezTo>
                    <a:pt x="10586" y="8741"/>
                    <a:pt x="10573" y="8748"/>
                    <a:pt x="10561" y="8763"/>
                  </a:cubicBezTo>
                  <a:cubicBezTo>
                    <a:pt x="10549" y="8777"/>
                    <a:pt x="10542" y="8790"/>
                    <a:pt x="10538" y="8801"/>
                  </a:cubicBezTo>
                  <a:cubicBezTo>
                    <a:pt x="10525" y="8806"/>
                    <a:pt x="10507" y="8816"/>
                    <a:pt x="10493" y="8833"/>
                  </a:cubicBezTo>
                  <a:cubicBezTo>
                    <a:pt x="10478" y="8849"/>
                    <a:pt x="10472" y="8864"/>
                    <a:pt x="10466" y="8879"/>
                  </a:cubicBezTo>
                  <a:lnTo>
                    <a:pt x="10458" y="8887"/>
                  </a:lnTo>
                  <a:cubicBezTo>
                    <a:pt x="10451" y="8892"/>
                    <a:pt x="10445" y="8898"/>
                    <a:pt x="10434" y="8911"/>
                  </a:cubicBezTo>
                  <a:cubicBezTo>
                    <a:pt x="10426" y="8922"/>
                    <a:pt x="10419" y="8933"/>
                    <a:pt x="10415" y="8941"/>
                  </a:cubicBezTo>
                  <a:cubicBezTo>
                    <a:pt x="10397" y="8945"/>
                    <a:pt x="10376" y="8955"/>
                    <a:pt x="10359" y="8975"/>
                  </a:cubicBezTo>
                  <a:cubicBezTo>
                    <a:pt x="10339" y="8997"/>
                    <a:pt x="10334" y="9020"/>
                    <a:pt x="10334" y="9041"/>
                  </a:cubicBezTo>
                  <a:cubicBezTo>
                    <a:pt x="10330" y="9042"/>
                    <a:pt x="10327" y="9045"/>
                    <a:pt x="10324" y="9047"/>
                  </a:cubicBezTo>
                  <a:cubicBezTo>
                    <a:pt x="10308" y="9051"/>
                    <a:pt x="10284" y="9059"/>
                    <a:pt x="10263" y="9084"/>
                  </a:cubicBezTo>
                  <a:lnTo>
                    <a:pt x="10231" y="9120"/>
                  </a:lnTo>
                  <a:cubicBezTo>
                    <a:pt x="10209" y="9145"/>
                    <a:pt x="10204" y="9170"/>
                    <a:pt x="10204" y="9190"/>
                  </a:cubicBezTo>
                  <a:cubicBezTo>
                    <a:pt x="10200" y="9196"/>
                    <a:pt x="10195" y="9203"/>
                    <a:pt x="10193" y="9208"/>
                  </a:cubicBezTo>
                  <a:cubicBezTo>
                    <a:pt x="10184" y="9212"/>
                    <a:pt x="10170" y="9220"/>
                    <a:pt x="10157" y="9233"/>
                  </a:cubicBezTo>
                  <a:cubicBezTo>
                    <a:pt x="10143" y="9236"/>
                    <a:pt x="10121" y="9245"/>
                    <a:pt x="10103" y="9267"/>
                  </a:cubicBezTo>
                  <a:cubicBezTo>
                    <a:pt x="10091" y="9281"/>
                    <a:pt x="10087" y="9287"/>
                    <a:pt x="10082" y="9295"/>
                  </a:cubicBezTo>
                  <a:cubicBezTo>
                    <a:pt x="10081" y="9298"/>
                    <a:pt x="10078" y="9300"/>
                    <a:pt x="10073" y="9305"/>
                  </a:cubicBezTo>
                  <a:cubicBezTo>
                    <a:pt x="10063" y="9316"/>
                    <a:pt x="10057" y="9324"/>
                    <a:pt x="10054" y="9330"/>
                  </a:cubicBezTo>
                  <a:cubicBezTo>
                    <a:pt x="10051" y="9334"/>
                    <a:pt x="10049" y="9336"/>
                    <a:pt x="10043" y="9343"/>
                  </a:cubicBezTo>
                  <a:cubicBezTo>
                    <a:pt x="10029" y="9358"/>
                    <a:pt x="10023" y="9374"/>
                    <a:pt x="10019" y="9386"/>
                  </a:cubicBezTo>
                  <a:cubicBezTo>
                    <a:pt x="10007" y="9391"/>
                    <a:pt x="9992" y="9400"/>
                    <a:pt x="9979" y="9416"/>
                  </a:cubicBezTo>
                  <a:cubicBezTo>
                    <a:pt x="9963" y="9436"/>
                    <a:pt x="9955" y="9453"/>
                    <a:pt x="9952" y="9465"/>
                  </a:cubicBezTo>
                  <a:cubicBezTo>
                    <a:pt x="9945" y="9474"/>
                    <a:pt x="9942" y="9481"/>
                    <a:pt x="9937" y="9487"/>
                  </a:cubicBezTo>
                  <a:cubicBezTo>
                    <a:pt x="9920" y="9492"/>
                    <a:pt x="9899" y="9500"/>
                    <a:pt x="9879" y="9522"/>
                  </a:cubicBezTo>
                  <a:cubicBezTo>
                    <a:pt x="9867" y="9536"/>
                    <a:pt x="9859" y="9551"/>
                    <a:pt x="9857" y="9565"/>
                  </a:cubicBezTo>
                  <a:cubicBezTo>
                    <a:pt x="9842" y="9570"/>
                    <a:pt x="9827" y="9577"/>
                    <a:pt x="9814" y="9593"/>
                  </a:cubicBezTo>
                  <a:cubicBezTo>
                    <a:pt x="9799" y="9611"/>
                    <a:pt x="9793" y="9626"/>
                    <a:pt x="9787" y="9641"/>
                  </a:cubicBezTo>
                  <a:cubicBezTo>
                    <a:pt x="9786" y="9642"/>
                    <a:pt x="9784" y="9642"/>
                    <a:pt x="9783" y="9643"/>
                  </a:cubicBezTo>
                  <a:cubicBezTo>
                    <a:pt x="9777" y="9648"/>
                    <a:pt x="9767" y="9657"/>
                    <a:pt x="9755" y="9670"/>
                  </a:cubicBezTo>
                  <a:cubicBezTo>
                    <a:pt x="9738" y="9689"/>
                    <a:pt x="9733" y="9709"/>
                    <a:pt x="9729" y="9726"/>
                  </a:cubicBezTo>
                  <a:cubicBezTo>
                    <a:pt x="9720" y="9732"/>
                    <a:pt x="9709" y="9739"/>
                    <a:pt x="9701" y="9750"/>
                  </a:cubicBezTo>
                  <a:cubicBezTo>
                    <a:pt x="9690" y="9763"/>
                    <a:pt x="9684" y="9768"/>
                    <a:pt x="9680" y="9774"/>
                  </a:cubicBezTo>
                  <a:cubicBezTo>
                    <a:pt x="9677" y="9779"/>
                    <a:pt x="9675" y="9781"/>
                    <a:pt x="9669" y="9787"/>
                  </a:cubicBezTo>
                  <a:lnTo>
                    <a:pt x="9638" y="9823"/>
                  </a:lnTo>
                  <a:cubicBezTo>
                    <a:pt x="9632" y="9827"/>
                    <a:pt x="9616" y="9836"/>
                    <a:pt x="9600" y="9855"/>
                  </a:cubicBezTo>
                  <a:cubicBezTo>
                    <a:pt x="9581" y="9877"/>
                    <a:pt x="9575" y="9903"/>
                    <a:pt x="9574" y="9921"/>
                  </a:cubicBezTo>
                  <a:cubicBezTo>
                    <a:pt x="9573" y="9921"/>
                    <a:pt x="9572" y="9923"/>
                    <a:pt x="9570" y="9924"/>
                  </a:cubicBezTo>
                  <a:cubicBezTo>
                    <a:pt x="9552" y="9927"/>
                    <a:pt x="9522" y="9934"/>
                    <a:pt x="9499" y="9961"/>
                  </a:cubicBezTo>
                  <a:cubicBezTo>
                    <a:pt x="9486" y="9977"/>
                    <a:pt x="9479" y="9993"/>
                    <a:pt x="9477" y="10007"/>
                  </a:cubicBezTo>
                  <a:cubicBezTo>
                    <a:pt x="9463" y="10012"/>
                    <a:pt x="9450" y="10022"/>
                    <a:pt x="9438" y="10036"/>
                  </a:cubicBezTo>
                  <a:lnTo>
                    <a:pt x="9406" y="10071"/>
                  </a:lnTo>
                  <a:cubicBezTo>
                    <a:pt x="9395" y="10085"/>
                    <a:pt x="9388" y="10097"/>
                    <a:pt x="9385" y="10109"/>
                  </a:cubicBezTo>
                  <a:cubicBezTo>
                    <a:pt x="9370" y="10114"/>
                    <a:pt x="9352" y="10124"/>
                    <a:pt x="9337" y="10141"/>
                  </a:cubicBezTo>
                  <a:cubicBezTo>
                    <a:pt x="9321" y="10160"/>
                    <a:pt x="9315" y="10177"/>
                    <a:pt x="9311" y="10189"/>
                  </a:cubicBezTo>
                  <a:cubicBezTo>
                    <a:pt x="9306" y="10194"/>
                    <a:pt x="9304" y="10198"/>
                    <a:pt x="9301" y="10200"/>
                  </a:cubicBezTo>
                  <a:cubicBezTo>
                    <a:pt x="9296" y="10205"/>
                    <a:pt x="9290" y="10210"/>
                    <a:pt x="9281" y="10221"/>
                  </a:cubicBezTo>
                  <a:cubicBezTo>
                    <a:pt x="9277" y="10227"/>
                    <a:pt x="9274" y="10230"/>
                    <a:pt x="9272" y="10232"/>
                  </a:cubicBezTo>
                  <a:cubicBezTo>
                    <a:pt x="9265" y="10237"/>
                    <a:pt x="9258" y="10243"/>
                    <a:pt x="9247" y="10257"/>
                  </a:cubicBezTo>
                  <a:cubicBezTo>
                    <a:pt x="9232" y="10274"/>
                    <a:pt x="9226" y="10288"/>
                    <a:pt x="9221" y="10301"/>
                  </a:cubicBezTo>
                  <a:cubicBezTo>
                    <a:pt x="9210" y="10315"/>
                    <a:pt x="9206" y="10323"/>
                    <a:pt x="9200" y="10331"/>
                  </a:cubicBezTo>
                  <a:cubicBezTo>
                    <a:pt x="9199" y="10334"/>
                    <a:pt x="9198" y="10336"/>
                    <a:pt x="9195" y="10339"/>
                  </a:cubicBezTo>
                  <a:cubicBezTo>
                    <a:pt x="9193" y="10342"/>
                    <a:pt x="9190" y="10343"/>
                    <a:pt x="9189" y="10344"/>
                  </a:cubicBezTo>
                  <a:cubicBezTo>
                    <a:pt x="9181" y="10352"/>
                    <a:pt x="9171" y="10359"/>
                    <a:pt x="9160" y="10373"/>
                  </a:cubicBezTo>
                  <a:cubicBezTo>
                    <a:pt x="9147" y="10387"/>
                    <a:pt x="9140" y="10402"/>
                    <a:pt x="9136" y="10414"/>
                  </a:cubicBezTo>
                  <a:cubicBezTo>
                    <a:pt x="9122" y="10419"/>
                    <a:pt x="9106" y="10429"/>
                    <a:pt x="9091" y="10446"/>
                  </a:cubicBezTo>
                  <a:cubicBezTo>
                    <a:pt x="9081" y="10454"/>
                    <a:pt x="9070" y="10461"/>
                    <a:pt x="9056" y="10477"/>
                  </a:cubicBezTo>
                  <a:cubicBezTo>
                    <a:pt x="9039" y="10498"/>
                    <a:pt x="9032" y="10518"/>
                    <a:pt x="9029" y="10534"/>
                  </a:cubicBezTo>
                  <a:cubicBezTo>
                    <a:pt x="9021" y="10539"/>
                    <a:pt x="9012" y="10547"/>
                    <a:pt x="9001" y="10559"/>
                  </a:cubicBezTo>
                  <a:cubicBezTo>
                    <a:pt x="8990" y="10571"/>
                    <a:pt x="8985" y="10579"/>
                    <a:pt x="8981" y="10585"/>
                  </a:cubicBezTo>
                  <a:cubicBezTo>
                    <a:pt x="8965" y="10590"/>
                    <a:pt x="8943" y="10598"/>
                    <a:pt x="8924" y="10621"/>
                  </a:cubicBezTo>
                  <a:cubicBezTo>
                    <a:pt x="8906" y="10641"/>
                    <a:pt x="8899" y="10662"/>
                    <a:pt x="8897" y="10679"/>
                  </a:cubicBezTo>
                  <a:cubicBezTo>
                    <a:pt x="8888" y="10684"/>
                    <a:pt x="8878" y="10691"/>
                    <a:pt x="8868" y="10702"/>
                  </a:cubicBezTo>
                  <a:cubicBezTo>
                    <a:pt x="8863" y="10709"/>
                    <a:pt x="8860" y="10713"/>
                    <a:pt x="8856" y="10716"/>
                  </a:cubicBezTo>
                  <a:cubicBezTo>
                    <a:pt x="8851" y="10721"/>
                    <a:pt x="8845" y="10727"/>
                    <a:pt x="8835" y="10739"/>
                  </a:cubicBezTo>
                  <a:cubicBezTo>
                    <a:pt x="8822" y="10755"/>
                    <a:pt x="8815" y="10771"/>
                    <a:pt x="8811" y="10783"/>
                  </a:cubicBezTo>
                  <a:cubicBezTo>
                    <a:pt x="8799" y="10789"/>
                    <a:pt x="8786" y="10798"/>
                    <a:pt x="8772" y="10813"/>
                  </a:cubicBezTo>
                  <a:cubicBezTo>
                    <a:pt x="8755" y="10834"/>
                    <a:pt x="8748" y="10852"/>
                    <a:pt x="8745" y="10866"/>
                  </a:cubicBezTo>
                  <a:lnTo>
                    <a:pt x="8744" y="10867"/>
                  </a:lnTo>
                  <a:cubicBezTo>
                    <a:pt x="8738" y="10872"/>
                    <a:pt x="8732" y="10877"/>
                    <a:pt x="8724" y="10885"/>
                  </a:cubicBezTo>
                  <a:cubicBezTo>
                    <a:pt x="8711" y="10890"/>
                    <a:pt x="8692" y="10899"/>
                    <a:pt x="8673" y="10921"/>
                  </a:cubicBezTo>
                  <a:cubicBezTo>
                    <a:pt x="8656" y="10939"/>
                    <a:pt x="8651" y="10958"/>
                    <a:pt x="8647" y="10971"/>
                  </a:cubicBezTo>
                  <a:cubicBezTo>
                    <a:pt x="8638" y="10982"/>
                    <a:pt x="8635" y="10987"/>
                    <a:pt x="8630" y="10995"/>
                  </a:cubicBezTo>
                  <a:lnTo>
                    <a:pt x="8630" y="10996"/>
                  </a:lnTo>
                  <a:cubicBezTo>
                    <a:pt x="8617" y="11000"/>
                    <a:pt x="8597" y="11008"/>
                    <a:pt x="8578" y="11030"/>
                  </a:cubicBezTo>
                  <a:cubicBezTo>
                    <a:pt x="8561" y="11050"/>
                    <a:pt x="8554" y="11069"/>
                    <a:pt x="8551" y="11086"/>
                  </a:cubicBezTo>
                  <a:cubicBezTo>
                    <a:pt x="8545" y="11091"/>
                    <a:pt x="8534" y="11098"/>
                    <a:pt x="8523" y="11110"/>
                  </a:cubicBezTo>
                  <a:cubicBezTo>
                    <a:pt x="8513" y="11124"/>
                    <a:pt x="8508" y="11131"/>
                    <a:pt x="8503" y="11137"/>
                  </a:cubicBezTo>
                  <a:cubicBezTo>
                    <a:pt x="8501" y="11140"/>
                    <a:pt x="8499" y="11144"/>
                    <a:pt x="8493" y="11150"/>
                  </a:cubicBezTo>
                  <a:cubicBezTo>
                    <a:pt x="8482" y="11164"/>
                    <a:pt x="8476" y="11173"/>
                    <a:pt x="8471" y="11182"/>
                  </a:cubicBezTo>
                  <a:cubicBezTo>
                    <a:pt x="8470" y="11183"/>
                    <a:pt x="8469" y="11185"/>
                    <a:pt x="8466" y="11188"/>
                  </a:cubicBezTo>
                  <a:cubicBezTo>
                    <a:pt x="8456" y="11194"/>
                    <a:pt x="8445" y="11201"/>
                    <a:pt x="8432" y="11215"/>
                  </a:cubicBezTo>
                  <a:cubicBezTo>
                    <a:pt x="8422" y="11219"/>
                    <a:pt x="8404" y="11228"/>
                    <a:pt x="8386" y="11248"/>
                  </a:cubicBezTo>
                  <a:lnTo>
                    <a:pt x="8448" y="11302"/>
                  </a:lnTo>
                  <a:lnTo>
                    <a:pt x="8448" y="11302"/>
                  </a:lnTo>
                  <a:lnTo>
                    <a:pt x="8383" y="11253"/>
                  </a:lnTo>
                  <a:cubicBezTo>
                    <a:pt x="8374" y="11258"/>
                    <a:pt x="8365" y="11266"/>
                    <a:pt x="8352" y="11281"/>
                  </a:cubicBezTo>
                  <a:cubicBezTo>
                    <a:pt x="8340" y="11294"/>
                    <a:pt x="8336" y="11301"/>
                    <a:pt x="8331" y="11308"/>
                  </a:cubicBezTo>
                  <a:cubicBezTo>
                    <a:pt x="8327" y="11312"/>
                    <a:pt x="8326" y="11314"/>
                    <a:pt x="8322" y="11319"/>
                  </a:cubicBezTo>
                  <a:cubicBezTo>
                    <a:pt x="8319" y="11323"/>
                    <a:pt x="8317" y="11324"/>
                    <a:pt x="8314" y="11327"/>
                  </a:cubicBezTo>
                  <a:cubicBezTo>
                    <a:pt x="8306" y="11333"/>
                    <a:pt x="8298" y="11338"/>
                    <a:pt x="8287" y="11353"/>
                  </a:cubicBezTo>
                  <a:cubicBezTo>
                    <a:pt x="8262" y="11380"/>
                    <a:pt x="8260" y="11409"/>
                    <a:pt x="8261" y="11430"/>
                  </a:cubicBezTo>
                  <a:cubicBezTo>
                    <a:pt x="8242" y="11434"/>
                    <a:pt x="8217" y="11441"/>
                    <a:pt x="8196" y="11466"/>
                  </a:cubicBezTo>
                  <a:cubicBezTo>
                    <a:pt x="8181" y="11482"/>
                    <a:pt x="8175" y="11494"/>
                    <a:pt x="8169" y="11505"/>
                  </a:cubicBezTo>
                  <a:cubicBezTo>
                    <a:pt x="8165" y="11511"/>
                    <a:pt x="8161" y="11512"/>
                    <a:pt x="8159" y="11515"/>
                  </a:cubicBezTo>
                  <a:cubicBezTo>
                    <a:pt x="8153" y="11520"/>
                    <a:pt x="8145" y="11526"/>
                    <a:pt x="8135" y="11539"/>
                  </a:cubicBezTo>
                  <a:cubicBezTo>
                    <a:pt x="8116" y="11560"/>
                    <a:pt x="8110" y="11581"/>
                    <a:pt x="8107" y="11596"/>
                  </a:cubicBezTo>
                  <a:cubicBezTo>
                    <a:pt x="8101" y="11605"/>
                    <a:pt x="8097" y="11608"/>
                    <a:pt x="8095" y="11614"/>
                  </a:cubicBezTo>
                  <a:cubicBezTo>
                    <a:pt x="8080" y="11618"/>
                    <a:pt x="8058" y="11628"/>
                    <a:pt x="8040" y="11649"/>
                  </a:cubicBezTo>
                  <a:cubicBezTo>
                    <a:pt x="8022" y="11669"/>
                    <a:pt x="8016" y="11689"/>
                    <a:pt x="8014" y="11703"/>
                  </a:cubicBezTo>
                  <a:cubicBezTo>
                    <a:pt x="8005" y="11712"/>
                    <a:pt x="8001" y="11718"/>
                    <a:pt x="7997" y="11724"/>
                  </a:cubicBezTo>
                  <a:cubicBezTo>
                    <a:pt x="7995" y="11726"/>
                    <a:pt x="7994" y="11729"/>
                    <a:pt x="7990" y="11734"/>
                  </a:cubicBezTo>
                  <a:cubicBezTo>
                    <a:pt x="7974" y="11751"/>
                    <a:pt x="7967" y="11766"/>
                    <a:pt x="7965" y="11773"/>
                  </a:cubicBezTo>
                  <a:cubicBezTo>
                    <a:pt x="7955" y="11779"/>
                    <a:pt x="7944" y="11785"/>
                    <a:pt x="7931" y="11799"/>
                  </a:cubicBezTo>
                  <a:cubicBezTo>
                    <a:pt x="7922" y="11803"/>
                    <a:pt x="7909" y="11811"/>
                    <a:pt x="7894" y="11825"/>
                  </a:cubicBezTo>
                  <a:cubicBezTo>
                    <a:pt x="7881" y="11828"/>
                    <a:pt x="7860" y="11837"/>
                    <a:pt x="7842" y="11859"/>
                  </a:cubicBezTo>
                  <a:cubicBezTo>
                    <a:pt x="7829" y="11873"/>
                    <a:pt x="7824" y="11881"/>
                    <a:pt x="7819" y="11891"/>
                  </a:cubicBezTo>
                  <a:cubicBezTo>
                    <a:pt x="7817" y="11894"/>
                    <a:pt x="7816" y="11895"/>
                    <a:pt x="7813" y="11900"/>
                  </a:cubicBezTo>
                  <a:cubicBezTo>
                    <a:pt x="7795" y="11921"/>
                    <a:pt x="7789" y="11944"/>
                    <a:pt x="7786" y="11960"/>
                  </a:cubicBezTo>
                  <a:cubicBezTo>
                    <a:pt x="7781" y="11964"/>
                    <a:pt x="7778" y="11969"/>
                    <a:pt x="7769" y="11977"/>
                  </a:cubicBezTo>
                  <a:cubicBezTo>
                    <a:pt x="7758" y="11981"/>
                    <a:pt x="7740" y="11991"/>
                    <a:pt x="7722" y="12010"/>
                  </a:cubicBezTo>
                  <a:cubicBezTo>
                    <a:pt x="7705" y="12030"/>
                    <a:pt x="7699" y="12051"/>
                    <a:pt x="7695" y="12066"/>
                  </a:cubicBezTo>
                  <a:cubicBezTo>
                    <a:pt x="7689" y="12069"/>
                    <a:pt x="7683" y="12074"/>
                    <a:pt x="7676" y="12082"/>
                  </a:cubicBezTo>
                  <a:cubicBezTo>
                    <a:pt x="7662" y="12085"/>
                    <a:pt x="7641" y="12095"/>
                    <a:pt x="7623" y="12116"/>
                  </a:cubicBezTo>
                  <a:cubicBezTo>
                    <a:pt x="7613" y="12128"/>
                    <a:pt x="7608" y="12133"/>
                    <a:pt x="7603" y="12138"/>
                  </a:cubicBezTo>
                  <a:cubicBezTo>
                    <a:pt x="7601" y="12143"/>
                    <a:pt x="7598" y="12146"/>
                    <a:pt x="7591" y="12153"/>
                  </a:cubicBezTo>
                  <a:cubicBezTo>
                    <a:pt x="7580" y="12167"/>
                    <a:pt x="7572" y="12180"/>
                    <a:pt x="7569" y="12192"/>
                  </a:cubicBezTo>
                  <a:cubicBezTo>
                    <a:pt x="7555" y="12197"/>
                    <a:pt x="7539" y="12207"/>
                    <a:pt x="7524" y="12223"/>
                  </a:cubicBezTo>
                  <a:cubicBezTo>
                    <a:pt x="7508" y="12240"/>
                    <a:pt x="7502" y="12261"/>
                    <a:pt x="7500" y="12278"/>
                  </a:cubicBezTo>
                  <a:cubicBezTo>
                    <a:pt x="7491" y="12283"/>
                    <a:pt x="7480" y="12292"/>
                    <a:pt x="7469" y="12303"/>
                  </a:cubicBezTo>
                  <a:cubicBezTo>
                    <a:pt x="7459" y="12315"/>
                    <a:pt x="7452" y="12328"/>
                    <a:pt x="7447" y="12339"/>
                  </a:cubicBezTo>
                  <a:cubicBezTo>
                    <a:pt x="7433" y="12342"/>
                    <a:pt x="7416" y="12352"/>
                    <a:pt x="7400" y="12371"/>
                  </a:cubicBezTo>
                  <a:cubicBezTo>
                    <a:pt x="7394" y="12377"/>
                    <a:pt x="7392" y="12379"/>
                    <a:pt x="7389" y="12383"/>
                  </a:cubicBezTo>
                  <a:cubicBezTo>
                    <a:pt x="7383" y="12388"/>
                    <a:pt x="7377" y="12393"/>
                    <a:pt x="7367" y="12405"/>
                  </a:cubicBezTo>
                  <a:cubicBezTo>
                    <a:pt x="7349" y="12424"/>
                    <a:pt x="7342" y="12446"/>
                    <a:pt x="7341" y="12463"/>
                  </a:cubicBezTo>
                  <a:cubicBezTo>
                    <a:pt x="7331" y="12468"/>
                    <a:pt x="7323" y="12476"/>
                    <a:pt x="7313" y="12487"/>
                  </a:cubicBezTo>
                  <a:cubicBezTo>
                    <a:pt x="7303" y="12497"/>
                    <a:pt x="7297" y="12508"/>
                    <a:pt x="7293" y="12518"/>
                  </a:cubicBezTo>
                  <a:cubicBezTo>
                    <a:pt x="7276" y="12522"/>
                    <a:pt x="7255" y="12532"/>
                    <a:pt x="7238" y="12551"/>
                  </a:cubicBezTo>
                  <a:cubicBezTo>
                    <a:pt x="7216" y="12578"/>
                    <a:pt x="7211" y="12607"/>
                    <a:pt x="7212" y="12628"/>
                  </a:cubicBezTo>
                  <a:cubicBezTo>
                    <a:pt x="7194" y="12630"/>
                    <a:pt x="7167" y="12639"/>
                    <a:pt x="7144" y="12663"/>
                  </a:cubicBezTo>
                  <a:cubicBezTo>
                    <a:pt x="7132" y="12677"/>
                    <a:pt x="7127" y="12687"/>
                    <a:pt x="7121" y="12695"/>
                  </a:cubicBezTo>
                  <a:cubicBezTo>
                    <a:pt x="7120" y="12698"/>
                    <a:pt x="7119" y="12700"/>
                    <a:pt x="7116" y="12703"/>
                  </a:cubicBezTo>
                  <a:cubicBezTo>
                    <a:pt x="7106" y="12714"/>
                    <a:pt x="7101" y="12720"/>
                    <a:pt x="7098" y="12725"/>
                  </a:cubicBezTo>
                  <a:cubicBezTo>
                    <a:pt x="7094" y="12730"/>
                    <a:pt x="7092" y="12732"/>
                    <a:pt x="7085" y="12740"/>
                  </a:cubicBezTo>
                  <a:cubicBezTo>
                    <a:pt x="7074" y="12753"/>
                    <a:pt x="7068" y="12767"/>
                    <a:pt x="7063" y="12779"/>
                  </a:cubicBezTo>
                  <a:cubicBezTo>
                    <a:pt x="7049" y="12783"/>
                    <a:pt x="7031" y="12792"/>
                    <a:pt x="7017" y="12810"/>
                  </a:cubicBezTo>
                  <a:cubicBezTo>
                    <a:pt x="7005" y="12823"/>
                    <a:pt x="7001" y="12829"/>
                    <a:pt x="6996" y="12838"/>
                  </a:cubicBezTo>
                  <a:cubicBezTo>
                    <a:pt x="6993" y="12840"/>
                    <a:pt x="6992" y="12843"/>
                    <a:pt x="6987" y="12849"/>
                  </a:cubicBezTo>
                  <a:cubicBezTo>
                    <a:pt x="6975" y="12864"/>
                    <a:pt x="6969" y="12874"/>
                    <a:pt x="6964" y="12883"/>
                  </a:cubicBezTo>
                  <a:lnTo>
                    <a:pt x="6960" y="12888"/>
                  </a:lnTo>
                  <a:cubicBezTo>
                    <a:pt x="6949" y="12901"/>
                    <a:pt x="6943" y="12906"/>
                    <a:pt x="6939" y="12913"/>
                  </a:cubicBezTo>
                  <a:cubicBezTo>
                    <a:pt x="6938" y="12915"/>
                    <a:pt x="6935" y="12918"/>
                    <a:pt x="6933" y="12923"/>
                  </a:cubicBezTo>
                  <a:cubicBezTo>
                    <a:pt x="6922" y="12928"/>
                    <a:pt x="6906" y="12935"/>
                    <a:pt x="6889" y="12956"/>
                  </a:cubicBezTo>
                  <a:cubicBezTo>
                    <a:pt x="6870" y="12977"/>
                    <a:pt x="6864" y="12999"/>
                    <a:pt x="6862" y="13015"/>
                  </a:cubicBezTo>
                  <a:cubicBezTo>
                    <a:pt x="6862" y="13016"/>
                    <a:pt x="6860" y="13016"/>
                    <a:pt x="6860" y="13016"/>
                  </a:cubicBezTo>
                  <a:cubicBezTo>
                    <a:pt x="6855" y="13022"/>
                    <a:pt x="6848" y="13028"/>
                    <a:pt x="6837" y="13040"/>
                  </a:cubicBezTo>
                  <a:cubicBezTo>
                    <a:pt x="6826" y="13053"/>
                    <a:pt x="6819" y="13065"/>
                    <a:pt x="6814" y="13078"/>
                  </a:cubicBezTo>
                  <a:cubicBezTo>
                    <a:pt x="6801" y="13083"/>
                    <a:pt x="6787" y="13092"/>
                    <a:pt x="6771" y="13110"/>
                  </a:cubicBezTo>
                  <a:cubicBezTo>
                    <a:pt x="6756" y="13127"/>
                    <a:pt x="6750" y="13142"/>
                    <a:pt x="6744" y="13156"/>
                  </a:cubicBezTo>
                  <a:lnTo>
                    <a:pt x="6741" y="13159"/>
                  </a:lnTo>
                  <a:cubicBezTo>
                    <a:pt x="6734" y="13165"/>
                    <a:pt x="6726" y="13171"/>
                    <a:pt x="6715" y="13182"/>
                  </a:cubicBezTo>
                  <a:cubicBezTo>
                    <a:pt x="6705" y="13186"/>
                    <a:pt x="6687" y="13196"/>
                    <a:pt x="6670" y="13215"/>
                  </a:cubicBezTo>
                  <a:cubicBezTo>
                    <a:pt x="6655" y="13233"/>
                    <a:pt x="6649" y="13249"/>
                    <a:pt x="6645" y="13263"/>
                  </a:cubicBezTo>
                  <a:cubicBezTo>
                    <a:pt x="6634" y="13269"/>
                    <a:pt x="6622" y="13278"/>
                    <a:pt x="6610" y="13292"/>
                  </a:cubicBezTo>
                  <a:cubicBezTo>
                    <a:pt x="6597" y="13305"/>
                    <a:pt x="6591" y="13319"/>
                    <a:pt x="6587" y="13331"/>
                  </a:cubicBezTo>
                  <a:cubicBezTo>
                    <a:pt x="6573" y="13336"/>
                    <a:pt x="6557" y="13346"/>
                    <a:pt x="6542" y="13362"/>
                  </a:cubicBezTo>
                  <a:cubicBezTo>
                    <a:pt x="6528" y="13376"/>
                    <a:pt x="6525" y="13384"/>
                    <a:pt x="6519" y="13392"/>
                  </a:cubicBezTo>
                  <a:cubicBezTo>
                    <a:pt x="6517" y="13395"/>
                    <a:pt x="6516" y="13397"/>
                    <a:pt x="6512" y="13401"/>
                  </a:cubicBezTo>
                  <a:cubicBezTo>
                    <a:pt x="6501" y="13413"/>
                    <a:pt x="6495" y="13427"/>
                    <a:pt x="6490" y="13439"/>
                  </a:cubicBezTo>
                  <a:cubicBezTo>
                    <a:pt x="6474" y="13444"/>
                    <a:pt x="6458" y="13454"/>
                    <a:pt x="6444" y="13470"/>
                  </a:cubicBezTo>
                  <a:cubicBezTo>
                    <a:pt x="6434" y="13476"/>
                    <a:pt x="6420" y="13485"/>
                    <a:pt x="6405" y="13502"/>
                  </a:cubicBezTo>
                  <a:cubicBezTo>
                    <a:pt x="6392" y="13518"/>
                    <a:pt x="6383" y="13534"/>
                    <a:pt x="6381" y="13549"/>
                  </a:cubicBezTo>
                  <a:cubicBezTo>
                    <a:pt x="6369" y="13555"/>
                    <a:pt x="6355" y="13563"/>
                    <a:pt x="6344" y="13577"/>
                  </a:cubicBezTo>
                  <a:cubicBezTo>
                    <a:pt x="6330" y="13590"/>
                    <a:pt x="6324" y="13601"/>
                    <a:pt x="6319" y="13610"/>
                  </a:cubicBezTo>
                  <a:cubicBezTo>
                    <a:pt x="6318" y="13613"/>
                    <a:pt x="6318" y="13613"/>
                    <a:pt x="6316" y="13616"/>
                  </a:cubicBezTo>
                  <a:cubicBezTo>
                    <a:pt x="6295" y="13640"/>
                    <a:pt x="6290" y="13664"/>
                    <a:pt x="6289" y="13680"/>
                  </a:cubicBezTo>
                  <a:cubicBezTo>
                    <a:pt x="6281" y="13689"/>
                    <a:pt x="6276" y="13697"/>
                    <a:pt x="6273" y="13707"/>
                  </a:cubicBezTo>
                  <a:cubicBezTo>
                    <a:pt x="6269" y="13712"/>
                    <a:pt x="6265" y="13713"/>
                    <a:pt x="6263" y="13716"/>
                  </a:cubicBezTo>
                  <a:cubicBezTo>
                    <a:pt x="6259" y="13718"/>
                    <a:pt x="6257" y="13722"/>
                    <a:pt x="6254" y="13724"/>
                  </a:cubicBezTo>
                  <a:cubicBezTo>
                    <a:pt x="6235" y="13727"/>
                    <a:pt x="6209" y="13733"/>
                    <a:pt x="6185" y="13760"/>
                  </a:cubicBezTo>
                  <a:cubicBezTo>
                    <a:pt x="6173" y="13774"/>
                    <a:pt x="6169" y="13782"/>
                    <a:pt x="6164" y="13790"/>
                  </a:cubicBezTo>
                  <a:cubicBezTo>
                    <a:pt x="6163" y="13792"/>
                    <a:pt x="6162" y="13796"/>
                    <a:pt x="6157" y="13799"/>
                  </a:cubicBezTo>
                  <a:cubicBezTo>
                    <a:pt x="6147" y="13812"/>
                    <a:pt x="6140" y="13823"/>
                    <a:pt x="6136" y="13835"/>
                  </a:cubicBezTo>
                  <a:cubicBezTo>
                    <a:pt x="6120" y="13839"/>
                    <a:pt x="6103" y="13849"/>
                    <a:pt x="6088" y="13866"/>
                  </a:cubicBezTo>
                  <a:cubicBezTo>
                    <a:pt x="6070" y="13884"/>
                    <a:pt x="6065" y="13900"/>
                    <a:pt x="6062" y="13908"/>
                  </a:cubicBezTo>
                  <a:cubicBezTo>
                    <a:pt x="6053" y="13917"/>
                    <a:pt x="6049" y="13922"/>
                    <a:pt x="6045" y="13927"/>
                  </a:cubicBezTo>
                  <a:cubicBezTo>
                    <a:pt x="6043" y="13932"/>
                    <a:pt x="6038" y="13936"/>
                    <a:pt x="6032" y="13943"/>
                  </a:cubicBezTo>
                  <a:cubicBezTo>
                    <a:pt x="6012" y="13968"/>
                    <a:pt x="6006" y="13992"/>
                    <a:pt x="6005" y="14011"/>
                  </a:cubicBezTo>
                  <a:lnTo>
                    <a:pt x="6002" y="14013"/>
                  </a:lnTo>
                  <a:cubicBezTo>
                    <a:pt x="5982" y="14016"/>
                    <a:pt x="5954" y="14023"/>
                    <a:pt x="5931" y="14049"/>
                  </a:cubicBezTo>
                  <a:cubicBezTo>
                    <a:pt x="5909" y="14075"/>
                    <a:pt x="5904" y="14102"/>
                    <a:pt x="5904" y="14122"/>
                  </a:cubicBezTo>
                  <a:cubicBezTo>
                    <a:pt x="5903" y="14124"/>
                    <a:pt x="5900" y="14128"/>
                    <a:pt x="5899" y="14130"/>
                  </a:cubicBezTo>
                  <a:cubicBezTo>
                    <a:pt x="5899" y="14131"/>
                    <a:pt x="5899" y="14131"/>
                    <a:pt x="5898" y="14133"/>
                  </a:cubicBezTo>
                  <a:cubicBezTo>
                    <a:pt x="5883" y="14136"/>
                    <a:pt x="5864" y="14146"/>
                    <a:pt x="5846" y="14167"/>
                  </a:cubicBezTo>
                  <a:cubicBezTo>
                    <a:pt x="5829" y="14186"/>
                    <a:pt x="5823" y="14200"/>
                    <a:pt x="5819" y="14211"/>
                  </a:cubicBezTo>
                  <a:cubicBezTo>
                    <a:pt x="5809" y="14224"/>
                    <a:pt x="5804" y="14229"/>
                    <a:pt x="5799" y="14236"/>
                  </a:cubicBezTo>
                  <a:cubicBezTo>
                    <a:pt x="5798" y="14238"/>
                    <a:pt x="5796" y="14241"/>
                    <a:pt x="5792" y="14246"/>
                  </a:cubicBezTo>
                  <a:cubicBezTo>
                    <a:pt x="5782" y="14251"/>
                    <a:pt x="5767" y="14259"/>
                    <a:pt x="5751" y="14279"/>
                  </a:cubicBezTo>
                  <a:cubicBezTo>
                    <a:pt x="5743" y="14289"/>
                    <a:pt x="5735" y="14301"/>
                    <a:pt x="5732" y="14311"/>
                  </a:cubicBezTo>
                  <a:cubicBezTo>
                    <a:pt x="5716" y="14316"/>
                    <a:pt x="5697" y="14326"/>
                    <a:pt x="5680" y="14344"/>
                  </a:cubicBezTo>
                  <a:cubicBezTo>
                    <a:pt x="5673" y="14352"/>
                    <a:pt x="5670" y="14355"/>
                    <a:pt x="5666" y="14359"/>
                  </a:cubicBezTo>
                  <a:cubicBezTo>
                    <a:pt x="5662" y="14364"/>
                    <a:pt x="5657" y="14370"/>
                    <a:pt x="5647" y="14380"/>
                  </a:cubicBezTo>
                  <a:cubicBezTo>
                    <a:pt x="5631" y="14399"/>
                    <a:pt x="5625" y="14415"/>
                    <a:pt x="5622" y="14422"/>
                  </a:cubicBezTo>
                  <a:cubicBezTo>
                    <a:pt x="5610" y="14435"/>
                    <a:pt x="5605" y="14446"/>
                    <a:pt x="5599" y="14454"/>
                  </a:cubicBezTo>
                  <a:cubicBezTo>
                    <a:pt x="5599" y="14455"/>
                    <a:pt x="5598" y="14455"/>
                    <a:pt x="5598" y="14456"/>
                  </a:cubicBezTo>
                  <a:cubicBezTo>
                    <a:pt x="5587" y="14462"/>
                    <a:pt x="5569" y="14470"/>
                    <a:pt x="5552" y="14490"/>
                  </a:cubicBezTo>
                  <a:cubicBezTo>
                    <a:pt x="5535" y="14511"/>
                    <a:pt x="5528" y="14531"/>
                    <a:pt x="5525" y="14546"/>
                  </a:cubicBezTo>
                  <a:lnTo>
                    <a:pt x="5523" y="14549"/>
                  </a:lnTo>
                  <a:cubicBezTo>
                    <a:pt x="5518" y="14554"/>
                    <a:pt x="5511" y="14561"/>
                    <a:pt x="5500" y="14573"/>
                  </a:cubicBezTo>
                  <a:cubicBezTo>
                    <a:pt x="5488" y="14586"/>
                    <a:pt x="5484" y="14595"/>
                    <a:pt x="5478" y="14602"/>
                  </a:cubicBezTo>
                  <a:cubicBezTo>
                    <a:pt x="5476" y="14605"/>
                    <a:pt x="5475" y="14606"/>
                    <a:pt x="5471" y="14612"/>
                  </a:cubicBezTo>
                  <a:cubicBezTo>
                    <a:pt x="5462" y="14620"/>
                    <a:pt x="5457" y="14628"/>
                    <a:pt x="5454" y="14636"/>
                  </a:cubicBezTo>
                  <a:cubicBezTo>
                    <a:pt x="5434" y="14640"/>
                    <a:pt x="5412" y="14648"/>
                    <a:pt x="5391" y="14671"/>
                  </a:cubicBezTo>
                  <a:cubicBezTo>
                    <a:pt x="5373" y="14692"/>
                    <a:pt x="5368" y="14712"/>
                    <a:pt x="5365" y="14730"/>
                  </a:cubicBezTo>
                  <a:cubicBezTo>
                    <a:pt x="5357" y="14735"/>
                    <a:pt x="5347" y="14743"/>
                    <a:pt x="5338" y="14754"/>
                  </a:cubicBezTo>
                  <a:lnTo>
                    <a:pt x="5327" y="14765"/>
                  </a:lnTo>
                  <a:cubicBezTo>
                    <a:pt x="5322" y="14770"/>
                    <a:pt x="5316" y="14776"/>
                    <a:pt x="5307" y="14786"/>
                  </a:cubicBezTo>
                  <a:cubicBezTo>
                    <a:pt x="5295" y="14793"/>
                    <a:pt x="5280" y="14802"/>
                    <a:pt x="5266" y="14820"/>
                  </a:cubicBezTo>
                  <a:cubicBezTo>
                    <a:pt x="5248" y="14838"/>
                    <a:pt x="5241" y="14858"/>
                    <a:pt x="5239" y="14874"/>
                  </a:cubicBezTo>
                  <a:cubicBezTo>
                    <a:pt x="5230" y="14879"/>
                    <a:pt x="5220" y="14888"/>
                    <a:pt x="5209" y="14900"/>
                  </a:cubicBezTo>
                  <a:cubicBezTo>
                    <a:pt x="5199" y="14912"/>
                    <a:pt x="5192" y="14921"/>
                    <a:pt x="5188" y="14931"/>
                  </a:cubicBezTo>
                  <a:cubicBezTo>
                    <a:pt x="5173" y="14934"/>
                    <a:pt x="5154" y="14944"/>
                    <a:pt x="5135" y="14964"/>
                  </a:cubicBezTo>
                  <a:cubicBezTo>
                    <a:pt x="5121" y="14979"/>
                    <a:pt x="5114" y="14993"/>
                    <a:pt x="5111" y="15006"/>
                  </a:cubicBezTo>
                  <a:cubicBezTo>
                    <a:pt x="5100" y="15011"/>
                    <a:pt x="5085" y="15020"/>
                    <a:pt x="5070" y="15036"/>
                  </a:cubicBezTo>
                  <a:cubicBezTo>
                    <a:pt x="5055" y="15054"/>
                    <a:pt x="5049" y="15067"/>
                    <a:pt x="5043" y="15078"/>
                  </a:cubicBezTo>
                  <a:cubicBezTo>
                    <a:pt x="5025" y="15098"/>
                    <a:pt x="5018" y="15116"/>
                    <a:pt x="5015" y="15130"/>
                  </a:cubicBezTo>
                  <a:cubicBezTo>
                    <a:pt x="5009" y="15138"/>
                    <a:pt x="5005" y="15146"/>
                    <a:pt x="5000" y="15154"/>
                  </a:cubicBezTo>
                  <a:cubicBezTo>
                    <a:pt x="4984" y="15158"/>
                    <a:pt x="4964" y="15168"/>
                    <a:pt x="4947" y="15188"/>
                  </a:cubicBezTo>
                  <a:cubicBezTo>
                    <a:pt x="4934" y="15204"/>
                    <a:pt x="4929" y="15215"/>
                    <a:pt x="4923" y="15223"/>
                  </a:cubicBezTo>
                  <a:lnTo>
                    <a:pt x="4920" y="15229"/>
                  </a:lnTo>
                  <a:cubicBezTo>
                    <a:pt x="4913" y="15237"/>
                    <a:pt x="4909" y="15242"/>
                    <a:pt x="4905" y="15245"/>
                  </a:cubicBezTo>
                  <a:cubicBezTo>
                    <a:pt x="4900" y="15250"/>
                    <a:pt x="4897" y="15254"/>
                    <a:pt x="4887" y="15265"/>
                  </a:cubicBezTo>
                  <a:lnTo>
                    <a:pt x="4855" y="15303"/>
                  </a:lnTo>
                  <a:cubicBezTo>
                    <a:pt x="4843" y="15317"/>
                    <a:pt x="4835" y="15329"/>
                    <a:pt x="4832" y="15343"/>
                  </a:cubicBezTo>
                  <a:cubicBezTo>
                    <a:pt x="4817" y="15349"/>
                    <a:pt x="4802" y="15357"/>
                    <a:pt x="4787" y="15373"/>
                  </a:cubicBezTo>
                  <a:cubicBezTo>
                    <a:pt x="4773" y="15389"/>
                    <a:pt x="4766" y="15404"/>
                    <a:pt x="4761" y="15419"/>
                  </a:cubicBezTo>
                  <a:cubicBezTo>
                    <a:pt x="4752" y="15431"/>
                    <a:pt x="4747" y="15438"/>
                    <a:pt x="4742" y="15445"/>
                  </a:cubicBezTo>
                  <a:cubicBezTo>
                    <a:pt x="4739" y="15447"/>
                    <a:pt x="4738" y="15450"/>
                    <a:pt x="4731" y="15458"/>
                  </a:cubicBezTo>
                  <a:cubicBezTo>
                    <a:pt x="4722" y="15464"/>
                    <a:pt x="4711" y="15473"/>
                    <a:pt x="4698" y="15488"/>
                  </a:cubicBezTo>
                  <a:cubicBezTo>
                    <a:pt x="4695" y="15491"/>
                    <a:pt x="4693" y="15493"/>
                    <a:pt x="4691" y="15494"/>
                  </a:cubicBezTo>
                  <a:cubicBezTo>
                    <a:pt x="4683" y="15500"/>
                    <a:pt x="4674" y="15507"/>
                    <a:pt x="4662" y="15521"/>
                  </a:cubicBezTo>
                  <a:cubicBezTo>
                    <a:pt x="4643" y="15541"/>
                    <a:pt x="4636" y="15560"/>
                    <a:pt x="4634" y="15574"/>
                  </a:cubicBezTo>
                  <a:lnTo>
                    <a:pt x="4618" y="15592"/>
                  </a:lnTo>
                  <a:cubicBezTo>
                    <a:pt x="4603" y="15596"/>
                    <a:pt x="4582" y="15604"/>
                    <a:pt x="4561" y="15627"/>
                  </a:cubicBezTo>
                  <a:cubicBezTo>
                    <a:pt x="4557" y="15632"/>
                    <a:pt x="4555" y="15634"/>
                    <a:pt x="4552" y="15636"/>
                  </a:cubicBezTo>
                  <a:cubicBezTo>
                    <a:pt x="4545" y="15643"/>
                    <a:pt x="4539" y="15649"/>
                    <a:pt x="4527" y="15661"/>
                  </a:cubicBezTo>
                  <a:cubicBezTo>
                    <a:pt x="4513" y="15676"/>
                    <a:pt x="4507" y="15688"/>
                    <a:pt x="4500" y="15702"/>
                  </a:cubicBezTo>
                  <a:cubicBezTo>
                    <a:pt x="4488" y="15715"/>
                    <a:pt x="4481" y="15730"/>
                    <a:pt x="4478" y="15742"/>
                  </a:cubicBezTo>
                  <a:cubicBezTo>
                    <a:pt x="4464" y="15747"/>
                    <a:pt x="4449" y="15757"/>
                    <a:pt x="4435" y="15773"/>
                  </a:cubicBezTo>
                  <a:cubicBezTo>
                    <a:pt x="4420" y="15790"/>
                    <a:pt x="4413" y="15806"/>
                    <a:pt x="4408" y="15821"/>
                  </a:cubicBezTo>
                  <a:lnTo>
                    <a:pt x="4406" y="15820"/>
                  </a:lnTo>
                  <a:cubicBezTo>
                    <a:pt x="4397" y="15826"/>
                    <a:pt x="4388" y="15834"/>
                    <a:pt x="4374" y="15849"/>
                  </a:cubicBezTo>
                  <a:cubicBezTo>
                    <a:pt x="4364" y="15860"/>
                    <a:pt x="4358" y="15870"/>
                    <a:pt x="4352" y="15880"/>
                  </a:cubicBezTo>
                  <a:cubicBezTo>
                    <a:pt x="4337" y="15884"/>
                    <a:pt x="4319" y="15893"/>
                    <a:pt x="4302" y="15913"/>
                  </a:cubicBezTo>
                  <a:cubicBezTo>
                    <a:pt x="4290" y="15927"/>
                    <a:pt x="4284" y="15936"/>
                    <a:pt x="4280" y="15945"/>
                  </a:cubicBezTo>
                  <a:cubicBezTo>
                    <a:pt x="4277" y="15946"/>
                    <a:pt x="4276" y="15950"/>
                    <a:pt x="4274" y="15952"/>
                  </a:cubicBezTo>
                  <a:cubicBezTo>
                    <a:pt x="4261" y="15967"/>
                    <a:pt x="4255" y="15981"/>
                    <a:pt x="4251" y="15993"/>
                  </a:cubicBezTo>
                  <a:cubicBezTo>
                    <a:pt x="4238" y="15999"/>
                    <a:pt x="4222" y="16008"/>
                    <a:pt x="4208" y="16025"/>
                  </a:cubicBezTo>
                  <a:cubicBezTo>
                    <a:pt x="4192" y="16045"/>
                    <a:pt x="4185" y="16063"/>
                    <a:pt x="4181" y="16075"/>
                  </a:cubicBezTo>
                  <a:cubicBezTo>
                    <a:pt x="4172" y="16089"/>
                    <a:pt x="4165" y="16101"/>
                    <a:pt x="4163" y="16112"/>
                  </a:cubicBezTo>
                  <a:cubicBezTo>
                    <a:pt x="4151" y="16118"/>
                    <a:pt x="4137" y="16127"/>
                    <a:pt x="4124" y="16142"/>
                  </a:cubicBezTo>
                  <a:cubicBezTo>
                    <a:pt x="4111" y="16155"/>
                    <a:pt x="4108" y="16163"/>
                    <a:pt x="4103" y="16170"/>
                  </a:cubicBezTo>
                  <a:cubicBezTo>
                    <a:pt x="4101" y="16173"/>
                    <a:pt x="4099" y="16176"/>
                    <a:pt x="4094" y="16181"/>
                  </a:cubicBezTo>
                  <a:cubicBezTo>
                    <a:pt x="4082" y="16195"/>
                    <a:pt x="4077" y="16203"/>
                    <a:pt x="4072" y="16212"/>
                  </a:cubicBezTo>
                  <a:cubicBezTo>
                    <a:pt x="4058" y="16217"/>
                    <a:pt x="4040" y="16227"/>
                    <a:pt x="4022" y="16246"/>
                  </a:cubicBezTo>
                  <a:cubicBezTo>
                    <a:pt x="4008" y="16264"/>
                    <a:pt x="4001" y="16281"/>
                    <a:pt x="3997" y="16292"/>
                  </a:cubicBezTo>
                  <a:cubicBezTo>
                    <a:pt x="3985" y="16299"/>
                    <a:pt x="3974" y="16307"/>
                    <a:pt x="3960" y="16321"/>
                  </a:cubicBezTo>
                  <a:cubicBezTo>
                    <a:pt x="3949" y="16335"/>
                    <a:pt x="3943" y="16345"/>
                    <a:pt x="3938" y="16353"/>
                  </a:cubicBezTo>
                  <a:cubicBezTo>
                    <a:pt x="3937" y="16357"/>
                    <a:pt x="3935" y="16359"/>
                    <a:pt x="3929" y="16364"/>
                  </a:cubicBezTo>
                  <a:cubicBezTo>
                    <a:pt x="3921" y="16369"/>
                    <a:pt x="3910" y="16378"/>
                    <a:pt x="3896" y="16394"/>
                  </a:cubicBezTo>
                  <a:cubicBezTo>
                    <a:pt x="3885" y="16406"/>
                    <a:pt x="3879" y="16420"/>
                    <a:pt x="3875" y="16432"/>
                  </a:cubicBezTo>
                  <a:cubicBezTo>
                    <a:pt x="3859" y="16436"/>
                    <a:pt x="3841" y="16444"/>
                    <a:pt x="3826" y="16463"/>
                  </a:cubicBezTo>
                  <a:cubicBezTo>
                    <a:pt x="3810" y="16482"/>
                    <a:pt x="3804" y="16502"/>
                    <a:pt x="3803" y="16522"/>
                  </a:cubicBezTo>
                  <a:cubicBezTo>
                    <a:pt x="3792" y="16527"/>
                    <a:pt x="3783" y="16534"/>
                    <a:pt x="3773" y="16545"/>
                  </a:cubicBezTo>
                  <a:cubicBezTo>
                    <a:pt x="3757" y="16565"/>
                    <a:pt x="3750" y="16584"/>
                    <a:pt x="3746" y="16597"/>
                  </a:cubicBezTo>
                  <a:cubicBezTo>
                    <a:pt x="3741" y="16603"/>
                    <a:pt x="3737" y="16609"/>
                    <a:pt x="3733" y="16615"/>
                  </a:cubicBezTo>
                  <a:cubicBezTo>
                    <a:pt x="3715" y="16618"/>
                    <a:pt x="3692" y="16626"/>
                    <a:pt x="3671" y="16650"/>
                  </a:cubicBezTo>
                  <a:cubicBezTo>
                    <a:pt x="3653" y="16671"/>
                    <a:pt x="3645" y="16694"/>
                    <a:pt x="3644" y="16711"/>
                  </a:cubicBezTo>
                  <a:cubicBezTo>
                    <a:pt x="3638" y="16716"/>
                    <a:pt x="3629" y="16723"/>
                    <a:pt x="3621" y="16734"/>
                  </a:cubicBezTo>
                  <a:cubicBezTo>
                    <a:pt x="3612" y="16743"/>
                    <a:pt x="3606" y="16753"/>
                    <a:pt x="3602" y="16763"/>
                  </a:cubicBezTo>
                  <a:cubicBezTo>
                    <a:pt x="3584" y="16766"/>
                    <a:pt x="3563" y="16774"/>
                    <a:pt x="3544" y="16796"/>
                  </a:cubicBezTo>
                  <a:cubicBezTo>
                    <a:pt x="3533" y="16808"/>
                    <a:pt x="3528" y="16813"/>
                    <a:pt x="3524" y="16819"/>
                  </a:cubicBezTo>
                  <a:cubicBezTo>
                    <a:pt x="3521" y="16823"/>
                    <a:pt x="3520" y="16827"/>
                    <a:pt x="3515" y="16832"/>
                  </a:cubicBezTo>
                  <a:cubicBezTo>
                    <a:pt x="3505" y="16835"/>
                    <a:pt x="3490" y="16845"/>
                    <a:pt x="3474" y="16864"/>
                  </a:cubicBezTo>
                  <a:cubicBezTo>
                    <a:pt x="3457" y="16886"/>
                    <a:pt x="3451" y="16905"/>
                    <a:pt x="3447" y="16921"/>
                  </a:cubicBezTo>
                  <a:cubicBezTo>
                    <a:pt x="3441" y="16929"/>
                    <a:pt x="3433" y="16935"/>
                    <a:pt x="3423" y="16947"/>
                  </a:cubicBezTo>
                  <a:cubicBezTo>
                    <a:pt x="3403" y="16969"/>
                    <a:pt x="3397" y="16993"/>
                    <a:pt x="3396" y="17009"/>
                  </a:cubicBezTo>
                  <a:lnTo>
                    <a:pt x="3378" y="17026"/>
                  </a:lnTo>
                  <a:cubicBezTo>
                    <a:pt x="3367" y="17031"/>
                    <a:pt x="3349" y="17041"/>
                    <a:pt x="3332" y="17060"/>
                  </a:cubicBezTo>
                  <a:cubicBezTo>
                    <a:pt x="3322" y="17071"/>
                    <a:pt x="3318" y="17076"/>
                    <a:pt x="3313" y="17082"/>
                  </a:cubicBezTo>
                  <a:cubicBezTo>
                    <a:pt x="3311" y="17086"/>
                    <a:pt x="3307" y="17090"/>
                    <a:pt x="3301" y="17098"/>
                  </a:cubicBezTo>
                  <a:cubicBezTo>
                    <a:pt x="3289" y="17112"/>
                    <a:pt x="3284" y="17119"/>
                    <a:pt x="3279" y="17128"/>
                  </a:cubicBezTo>
                  <a:cubicBezTo>
                    <a:pt x="3277" y="17129"/>
                    <a:pt x="3276" y="17130"/>
                    <a:pt x="3275" y="17133"/>
                  </a:cubicBezTo>
                  <a:cubicBezTo>
                    <a:pt x="3265" y="17138"/>
                    <a:pt x="3249" y="17148"/>
                    <a:pt x="3232" y="17166"/>
                  </a:cubicBezTo>
                  <a:cubicBezTo>
                    <a:pt x="3217" y="17183"/>
                    <a:pt x="3211" y="17196"/>
                    <a:pt x="3205" y="17208"/>
                  </a:cubicBezTo>
                  <a:cubicBezTo>
                    <a:pt x="3196" y="17220"/>
                    <a:pt x="3190" y="17225"/>
                    <a:pt x="3187" y="17231"/>
                  </a:cubicBezTo>
                  <a:cubicBezTo>
                    <a:pt x="3183" y="17235"/>
                    <a:pt x="3180" y="17239"/>
                    <a:pt x="3173" y="17247"/>
                  </a:cubicBezTo>
                  <a:cubicBezTo>
                    <a:pt x="3157" y="17266"/>
                    <a:pt x="3151" y="17283"/>
                    <a:pt x="3146" y="17296"/>
                  </a:cubicBezTo>
                  <a:lnTo>
                    <a:pt x="3145" y="17298"/>
                  </a:lnTo>
                  <a:cubicBezTo>
                    <a:pt x="3137" y="17305"/>
                    <a:pt x="3128" y="17312"/>
                    <a:pt x="3115" y="17326"/>
                  </a:cubicBezTo>
                  <a:cubicBezTo>
                    <a:pt x="3103" y="17338"/>
                    <a:pt x="3099" y="17346"/>
                    <a:pt x="3094" y="17353"/>
                  </a:cubicBezTo>
                  <a:cubicBezTo>
                    <a:pt x="3093" y="17355"/>
                    <a:pt x="3092" y="17358"/>
                    <a:pt x="3087" y="17362"/>
                  </a:cubicBezTo>
                  <a:cubicBezTo>
                    <a:pt x="3079" y="17368"/>
                    <a:pt x="3070" y="17373"/>
                    <a:pt x="3060" y="17382"/>
                  </a:cubicBezTo>
                  <a:cubicBezTo>
                    <a:pt x="3045" y="17386"/>
                    <a:pt x="3021" y="17394"/>
                    <a:pt x="3001" y="17418"/>
                  </a:cubicBezTo>
                  <a:cubicBezTo>
                    <a:pt x="2986" y="17434"/>
                    <a:pt x="2979" y="17451"/>
                    <a:pt x="2976" y="17467"/>
                  </a:cubicBezTo>
                  <a:cubicBezTo>
                    <a:pt x="2965" y="17473"/>
                    <a:pt x="2954" y="17481"/>
                    <a:pt x="2942" y="17494"/>
                  </a:cubicBezTo>
                  <a:cubicBezTo>
                    <a:pt x="2926" y="17512"/>
                    <a:pt x="2918" y="17528"/>
                    <a:pt x="2915" y="17540"/>
                  </a:cubicBezTo>
                  <a:cubicBezTo>
                    <a:pt x="2907" y="17546"/>
                    <a:pt x="2897" y="17552"/>
                    <a:pt x="2886" y="17563"/>
                  </a:cubicBezTo>
                  <a:cubicBezTo>
                    <a:pt x="2873" y="17567"/>
                    <a:pt x="2854" y="17577"/>
                    <a:pt x="2836" y="17598"/>
                  </a:cubicBezTo>
                  <a:cubicBezTo>
                    <a:pt x="2820" y="17616"/>
                    <a:pt x="2813" y="17632"/>
                    <a:pt x="2810" y="17639"/>
                  </a:cubicBezTo>
                  <a:lnTo>
                    <a:pt x="2806" y="17643"/>
                  </a:lnTo>
                  <a:cubicBezTo>
                    <a:pt x="2798" y="17649"/>
                    <a:pt x="2787" y="17658"/>
                    <a:pt x="2774" y="17673"/>
                  </a:cubicBezTo>
                  <a:cubicBezTo>
                    <a:pt x="2757" y="17692"/>
                    <a:pt x="2751" y="17708"/>
                    <a:pt x="2749" y="17716"/>
                  </a:cubicBezTo>
                  <a:cubicBezTo>
                    <a:pt x="2728" y="17739"/>
                    <a:pt x="2722" y="17766"/>
                    <a:pt x="2722" y="17785"/>
                  </a:cubicBezTo>
                  <a:cubicBezTo>
                    <a:pt x="2701" y="17785"/>
                    <a:pt x="2670" y="17792"/>
                    <a:pt x="2646" y="17820"/>
                  </a:cubicBezTo>
                  <a:cubicBezTo>
                    <a:pt x="2633" y="17834"/>
                    <a:pt x="2629" y="17841"/>
                    <a:pt x="2624" y="17848"/>
                  </a:cubicBezTo>
                  <a:cubicBezTo>
                    <a:pt x="2623" y="17851"/>
                    <a:pt x="2620" y="17853"/>
                    <a:pt x="2616" y="17858"/>
                  </a:cubicBezTo>
                  <a:cubicBezTo>
                    <a:pt x="2600" y="17878"/>
                    <a:pt x="2594" y="17894"/>
                    <a:pt x="2589" y="17905"/>
                  </a:cubicBezTo>
                  <a:lnTo>
                    <a:pt x="2588" y="17906"/>
                  </a:lnTo>
                  <a:cubicBezTo>
                    <a:pt x="2579" y="17914"/>
                    <a:pt x="2569" y="17921"/>
                    <a:pt x="2556" y="17936"/>
                  </a:cubicBezTo>
                  <a:cubicBezTo>
                    <a:pt x="2543" y="17951"/>
                    <a:pt x="2537" y="17965"/>
                    <a:pt x="2533" y="17979"/>
                  </a:cubicBezTo>
                  <a:cubicBezTo>
                    <a:pt x="2519" y="17985"/>
                    <a:pt x="2504" y="17992"/>
                    <a:pt x="2490" y="18008"/>
                  </a:cubicBezTo>
                  <a:cubicBezTo>
                    <a:pt x="2478" y="18022"/>
                    <a:pt x="2472" y="18034"/>
                    <a:pt x="2467" y="18046"/>
                  </a:cubicBezTo>
                  <a:cubicBezTo>
                    <a:pt x="2452" y="18051"/>
                    <a:pt x="2435" y="18061"/>
                    <a:pt x="2420" y="18078"/>
                  </a:cubicBezTo>
                  <a:cubicBezTo>
                    <a:pt x="2408" y="18092"/>
                    <a:pt x="2404" y="18099"/>
                    <a:pt x="2399" y="18107"/>
                  </a:cubicBezTo>
                  <a:cubicBezTo>
                    <a:pt x="2398" y="18109"/>
                    <a:pt x="2395" y="18112"/>
                    <a:pt x="2391" y="18118"/>
                  </a:cubicBezTo>
                  <a:cubicBezTo>
                    <a:pt x="2376" y="18134"/>
                    <a:pt x="2370" y="18152"/>
                    <a:pt x="2367" y="18167"/>
                  </a:cubicBezTo>
                  <a:cubicBezTo>
                    <a:pt x="2356" y="18172"/>
                    <a:pt x="2345" y="18180"/>
                    <a:pt x="2334" y="18190"/>
                  </a:cubicBezTo>
                  <a:cubicBezTo>
                    <a:pt x="2322" y="18198"/>
                    <a:pt x="2308" y="18206"/>
                    <a:pt x="2292" y="18225"/>
                  </a:cubicBezTo>
                  <a:cubicBezTo>
                    <a:pt x="2278" y="18242"/>
                    <a:pt x="2269" y="18259"/>
                    <a:pt x="2267" y="18274"/>
                  </a:cubicBezTo>
                  <a:cubicBezTo>
                    <a:pt x="2256" y="18279"/>
                    <a:pt x="2243" y="18289"/>
                    <a:pt x="2232" y="18302"/>
                  </a:cubicBezTo>
                  <a:cubicBezTo>
                    <a:pt x="2217" y="18318"/>
                    <a:pt x="2210" y="18332"/>
                    <a:pt x="2205" y="18346"/>
                  </a:cubicBezTo>
                  <a:cubicBezTo>
                    <a:pt x="2195" y="18356"/>
                    <a:pt x="2191" y="18367"/>
                    <a:pt x="2187" y="18377"/>
                  </a:cubicBezTo>
                  <a:cubicBezTo>
                    <a:pt x="2171" y="18381"/>
                    <a:pt x="2151" y="18391"/>
                    <a:pt x="2135" y="18409"/>
                  </a:cubicBezTo>
                  <a:cubicBezTo>
                    <a:pt x="2119" y="18428"/>
                    <a:pt x="2113" y="18447"/>
                    <a:pt x="2111" y="18463"/>
                  </a:cubicBezTo>
                  <a:cubicBezTo>
                    <a:pt x="2102" y="18469"/>
                    <a:pt x="2094" y="18476"/>
                    <a:pt x="2085" y="18485"/>
                  </a:cubicBezTo>
                  <a:cubicBezTo>
                    <a:pt x="2075" y="18489"/>
                    <a:pt x="2058" y="18499"/>
                    <a:pt x="2041" y="18519"/>
                  </a:cubicBezTo>
                  <a:cubicBezTo>
                    <a:pt x="2038" y="18522"/>
                    <a:pt x="2036" y="18525"/>
                    <a:pt x="2033" y="18526"/>
                  </a:cubicBezTo>
                  <a:cubicBezTo>
                    <a:pt x="2026" y="18531"/>
                    <a:pt x="2017" y="18538"/>
                    <a:pt x="2006" y="18552"/>
                  </a:cubicBezTo>
                  <a:cubicBezTo>
                    <a:pt x="1991" y="18568"/>
                    <a:pt x="1984" y="18583"/>
                    <a:pt x="1979" y="18596"/>
                  </a:cubicBezTo>
                  <a:cubicBezTo>
                    <a:pt x="1969" y="18603"/>
                    <a:pt x="1957" y="18611"/>
                    <a:pt x="1942" y="18627"/>
                  </a:cubicBezTo>
                  <a:cubicBezTo>
                    <a:pt x="1925" y="18648"/>
                    <a:pt x="1920" y="18667"/>
                    <a:pt x="1918" y="18685"/>
                  </a:cubicBezTo>
                  <a:cubicBezTo>
                    <a:pt x="1909" y="18691"/>
                    <a:pt x="1898" y="18697"/>
                    <a:pt x="1889" y="18709"/>
                  </a:cubicBezTo>
                  <a:cubicBezTo>
                    <a:pt x="1880" y="18715"/>
                    <a:pt x="1866" y="18724"/>
                    <a:pt x="1851" y="18741"/>
                  </a:cubicBezTo>
                  <a:cubicBezTo>
                    <a:pt x="1840" y="18756"/>
                    <a:pt x="1833" y="18768"/>
                    <a:pt x="1828" y="18778"/>
                  </a:cubicBezTo>
                  <a:cubicBezTo>
                    <a:pt x="1815" y="18784"/>
                    <a:pt x="1799" y="18793"/>
                    <a:pt x="1783" y="18812"/>
                  </a:cubicBezTo>
                  <a:cubicBezTo>
                    <a:pt x="1767" y="18830"/>
                    <a:pt x="1760" y="18848"/>
                    <a:pt x="1758" y="18864"/>
                  </a:cubicBezTo>
                  <a:cubicBezTo>
                    <a:pt x="1748" y="18869"/>
                    <a:pt x="1737" y="18879"/>
                    <a:pt x="1726" y="18891"/>
                  </a:cubicBezTo>
                  <a:cubicBezTo>
                    <a:pt x="1707" y="18913"/>
                    <a:pt x="1700" y="18937"/>
                    <a:pt x="1699" y="18953"/>
                  </a:cubicBezTo>
                  <a:lnTo>
                    <a:pt x="1696" y="18955"/>
                  </a:lnTo>
                  <a:lnTo>
                    <a:pt x="1683" y="18969"/>
                  </a:lnTo>
                  <a:cubicBezTo>
                    <a:pt x="1669" y="18972"/>
                    <a:pt x="1651" y="18982"/>
                    <a:pt x="1632" y="19003"/>
                  </a:cubicBezTo>
                  <a:cubicBezTo>
                    <a:pt x="1617" y="19019"/>
                    <a:pt x="1610" y="19033"/>
                    <a:pt x="1605" y="19045"/>
                  </a:cubicBezTo>
                  <a:cubicBezTo>
                    <a:pt x="1588" y="19065"/>
                    <a:pt x="1581" y="19085"/>
                    <a:pt x="1578" y="19100"/>
                  </a:cubicBezTo>
                  <a:cubicBezTo>
                    <a:pt x="1571" y="19105"/>
                    <a:pt x="1561" y="19114"/>
                    <a:pt x="1551" y="19124"/>
                  </a:cubicBezTo>
                  <a:cubicBezTo>
                    <a:pt x="1544" y="19128"/>
                    <a:pt x="1529" y="19136"/>
                    <a:pt x="1512" y="19157"/>
                  </a:cubicBezTo>
                  <a:cubicBezTo>
                    <a:pt x="1496" y="19175"/>
                    <a:pt x="1489" y="19191"/>
                    <a:pt x="1486" y="19197"/>
                  </a:cubicBezTo>
                  <a:cubicBezTo>
                    <a:pt x="1476" y="19207"/>
                    <a:pt x="1473" y="19212"/>
                    <a:pt x="1469" y="19218"/>
                  </a:cubicBezTo>
                  <a:lnTo>
                    <a:pt x="1422" y="19271"/>
                  </a:lnTo>
                  <a:lnTo>
                    <a:pt x="1418" y="19275"/>
                  </a:lnTo>
                  <a:cubicBezTo>
                    <a:pt x="1411" y="19280"/>
                    <a:pt x="1405" y="19285"/>
                    <a:pt x="1395" y="19294"/>
                  </a:cubicBezTo>
                  <a:cubicBezTo>
                    <a:pt x="1382" y="19299"/>
                    <a:pt x="1361" y="19308"/>
                    <a:pt x="1341" y="19330"/>
                  </a:cubicBezTo>
                  <a:cubicBezTo>
                    <a:pt x="1330" y="19344"/>
                    <a:pt x="1323" y="19358"/>
                    <a:pt x="1319" y="19372"/>
                  </a:cubicBezTo>
                  <a:cubicBezTo>
                    <a:pt x="1304" y="19377"/>
                    <a:pt x="1288" y="19387"/>
                    <a:pt x="1275" y="19403"/>
                  </a:cubicBezTo>
                  <a:cubicBezTo>
                    <a:pt x="1265" y="19414"/>
                    <a:pt x="1261" y="19419"/>
                    <a:pt x="1257" y="19424"/>
                  </a:cubicBezTo>
                  <a:cubicBezTo>
                    <a:pt x="1255" y="19427"/>
                    <a:pt x="1250" y="19432"/>
                    <a:pt x="1244" y="19440"/>
                  </a:cubicBezTo>
                  <a:cubicBezTo>
                    <a:pt x="1238" y="19448"/>
                    <a:pt x="1233" y="19452"/>
                    <a:pt x="1229" y="19456"/>
                  </a:cubicBezTo>
                  <a:cubicBezTo>
                    <a:pt x="1224" y="19462"/>
                    <a:pt x="1219" y="19465"/>
                    <a:pt x="1211" y="19476"/>
                  </a:cubicBezTo>
                  <a:cubicBezTo>
                    <a:pt x="1198" y="19491"/>
                    <a:pt x="1192" y="19507"/>
                    <a:pt x="1187" y="19521"/>
                  </a:cubicBezTo>
                  <a:cubicBezTo>
                    <a:pt x="1173" y="19526"/>
                    <a:pt x="1158" y="19535"/>
                    <a:pt x="1144" y="19550"/>
                  </a:cubicBezTo>
                  <a:cubicBezTo>
                    <a:pt x="1128" y="19570"/>
                    <a:pt x="1122" y="19587"/>
                    <a:pt x="1118" y="19599"/>
                  </a:cubicBezTo>
                  <a:cubicBezTo>
                    <a:pt x="1105" y="19617"/>
                    <a:pt x="1098" y="19634"/>
                    <a:pt x="1095" y="19646"/>
                  </a:cubicBezTo>
                  <a:cubicBezTo>
                    <a:pt x="1084" y="19660"/>
                    <a:pt x="1079" y="19671"/>
                    <a:pt x="1075" y="19679"/>
                  </a:cubicBezTo>
                  <a:lnTo>
                    <a:pt x="1069" y="19685"/>
                  </a:lnTo>
                  <a:cubicBezTo>
                    <a:pt x="1063" y="19690"/>
                    <a:pt x="1055" y="19695"/>
                    <a:pt x="1047" y="19704"/>
                  </a:cubicBezTo>
                  <a:cubicBezTo>
                    <a:pt x="1032" y="19708"/>
                    <a:pt x="1010" y="19717"/>
                    <a:pt x="991" y="19740"/>
                  </a:cubicBezTo>
                  <a:cubicBezTo>
                    <a:pt x="978" y="19752"/>
                    <a:pt x="972" y="19767"/>
                    <a:pt x="968" y="19779"/>
                  </a:cubicBezTo>
                  <a:cubicBezTo>
                    <a:pt x="952" y="19784"/>
                    <a:pt x="936" y="19792"/>
                    <a:pt x="922" y="19810"/>
                  </a:cubicBezTo>
                  <a:cubicBezTo>
                    <a:pt x="902" y="19829"/>
                    <a:pt x="896" y="19851"/>
                    <a:pt x="893" y="19866"/>
                  </a:cubicBezTo>
                  <a:cubicBezTo>
                    <a:pt x="889" y="19870"/>
                    <a:pt x="886" y="19874"/>
                    <a:pt x="884" y="19876"/>
                  </a:cubicBezTo>
                  <a:lnTo>
                    <a:pt x="869" y="19893"/>
                  </a:lnTo>
                  <a:cubicBezTo>
                    <a:pt x="858" y="19906"/>
                    <a:pt x="854" y="19913"/>
                    <a:pt x="849" y="19919"/>
                  </a:cubicBezTo>
                  <a:cubicBezTo>
                    <a:pt x="848" y="19922"/>
                    <a:pt x="844" y="19924"/>
                    <a:pt x="841" y="19930"/>
                  </a:cubicBezTo>
                  <a:cubicBezTo>
                    <a:pt x="827" y="19936"/>
                    <a:pt x="814" y="19946"/>
                    <a:pt x="799" y="19963"/>
                  </a:cubicBezTo>
                  <a:cubicBezTo>
                    <a:pt x="783" y="19983"/>
                    <a:pt x="777" y="19999"/>
                    <a:pt x="774" y="20006"/>
                  </a:cubicBezTo>
                  <a:cubicBezTo>
                    <a:pt x="759" y="20022"/>
                    <a:pt x="752" y="20036"/>
                    <a:pt x="747" y="20048"/>
                  </a:cubicBezTo>
                  <a:cubicBezTo>
                    <a:pt x="741" y="20056"/>
                    <a:pt x="736" y="20059"/>
                    <a:pt x="732" y="20064"/>
                  </a:cubicBezTo>
                  <a:cubicBezTo>
                    <a:pt x="729" y="20069"/>
                    <a:pt x="725" y="20073"/>
                    <a:pt x="715" y="20084"/>
                  </a:cubicBezTo>
                  <a:lnTo>
                    <a:pt x="687" y="20117"/>
                  </a:lnTo>
                  <a:cubicBezTo>
                    <a:pt x="673" y="20124"/>
                    <a:pt x="660" y="20133"/>
                    <a:pt x="644" y="20151"/>
                  </a:cubicBezTo>
                  <a:lnTo>
                    <a:pt x="633" y="20161"/>
                  </a:lnTo>
                  <a:cubicBezTo>
                    <a:pt x="626" y="20167"/>
                    <a:pt x="620" y="20172"/>
                    <a:pt x="609" y="20186"/>
                  </a:cubicBezTo>
                  <a:cubicBezTo>
                    <a:pt x="594" y="20202"/>
                    <a:pt x="587" y="20215"/>
                    <a:pt x="582" y="20228"/>
                  </a:cubicBezTo>
                  <a:cubicBezTo>
                    <a:pt x="572" y="20236"/>
                    <a:pt x="569" y="20242"/>
                    <a:pt x="565" y="20247"/>
                  </a:cubicBezTo>
                  <a:lnTo>
                    <a:pt x="555" y="20258"/>
                  </a:lnTo>
                  <a:cubicBezTo>
                    <a:pt x="545" y="20262"/>
                    <a:pt x="528" y="20270"/>
                    <a:pt x="512" y="20288"/>
                  </a:cubicBezTo>
                  <a:cubicBezTo>
                    <a:pt x="502" y="20292"/>
                    <a:pt x="485" y="20300"/>
                    <a:pt x="467" y="20321"/>
                  </a:cubicBezTo>
                  <a:cubicBezTo>
                    <a:pt x="452" y="20338"/>
                    <a:pt x="446" y="20357"/>
                    <a:pt x="443" y="20373"/>
                  </a:cubicBezTo>
                  <a:cubicBezTo>
                    <a:pt x="432" y="20379"/>
                    <a:pt x="420" y="20388"/>
                    <a:pt x="410" y="20400"/>
                  </a:cubicBezTo>
                  <a:cubicBezTo>
                    <a:pt x="394" y="20418"/>
                    <a:pt x="387" y="20432"/>
                    <a:pt x="383" y="20443"/>
                  </a:cubicBezTo>
                  <a:lnTo>
                    <a:pt x="445" y="20496"/>
                  </a:lnTo>
                  <a:lnTo>
                    <a:pt x="379" y="20447"/>
                  </a:lnTo>
                  <a:cubicBezTo>
                    <a:pt x="371" y="20453"/>
                    <a:pt x="360" y="20460"/>
                    <a:pt x="349" y="20474"/>
                  </a:cubicBezTo>
                  <a:cubicBezTo>
                    <a:pt x="339" y="20479"/>
                    <a:pt x="324" y="20488"/>
                    <a:pt x="307" y="20507"/>
                  </a:cubicBezTo>
                  <a:cubicBezTo>
                    <a:pt x="298" y="20518"/>
                    <a:pt x="293" y="20523"/>
                    <a:pt x="290" y="20529"/>
                  </a:cubicBezTo>
                  <a:cubicBezTo>
                    <a:pt x="286" y="20533"/>
                    <a:pt x="282" y="20536"/>
                    <a:pt x="276" y="20545"/>
                  </a:cubicBezTo>
                  <a:cubicBezTo>
                    <a:pt x="257" y="20566"/>
                    <a:pt x="252" y="20589"/>
                    <a:pt x="250" y="20608"/>
                  </a:cubicBezTo>
                  <a:cubicBezTo>
                    <a:pt x="245" y="20610"/>
                    <a:pt x="238" y="20615"/>
                    <a:pt x="233" y="20621"/>
                  </a:cubicBezTo>
                  <a:cubicBezTo>
                    <a:pt x="220" y="20626"/>
                    <a:pt x="198" y="20635"/>
                    <a:pt x="179" y="20657"/>
                  </a:cubicBezTo>
                  <a:cubicBezTo>
                    <a:pt x="157" y="20684"/>
                    <a:pt x="153" y="20711"/>
                    <a:pt x="154" y="20732"/>
                  </a:cubicBezTo>
                  <a:cubicBezTo>
                    <a:pt x="132" y="20732"/>
                    <a:pt x="104" y="20740"/>
                    <a:pt x="81" y="20766"/>
                  </a:cubicBezTo>
                  <a:lnTo>
                    <a:pt x="49" y="20804"/>
                  </a:lnTo>
                  <a:cubicBezTo>
                    <a:pt x="29" y="20827"/>
                    <a:pt x="23" y="20849"/>
                    <a:pt x="20" y="20863"/>
                  </a:cubicBezTo>
                  <a:cubicBezTo>
                    <a:pt x="0" y="20895"/>
                    <a:pt x="6" y="20940"/>
                    <a:pt x="36" y="20967"/>
                  </a:cubicBezTo>
                  <a:cubicBezTo>
                    <a:pt x="52" y="20980"/>
                    <a:pt x="71" y="20986"/>
                    <a:pt x="89" y="20986"/>
                  </a:cubicBezTo>
                  <a:cubicBezTo>
                    <a:pt x="111" y="20986"/>
                    <a:pt x="134" y="20976"/>
                    <a:pt x="161" y="20970"/>
                  </a:cubicBezTo>
                  <a:cubicBezTo>
                    <a:pt x="179" y="20948"/>
                    <a:pt x="186" y="20928"/>
                    <a:pt x="189" y="20914"/>
                  </a:cubicBezTo>
                  <a:lnTo>
                    <a:pt x="195" y="20906"/>
                  </a:lnTo>
                  <a:cubicBezTo>
                    <a:pt x="217" y="20905"/>
                    <a:pt x="248" y="20898"/>
                    <a:pt x="271" y="20869"/>
                  </a:cubicBezTo>
                  <a:lnTo>
                    <a:pt x="304" y="20832"/>
                  </a:lnTo>
                  <a:cubicBezTo>
                    <a:pt x="322" y="20812"/>
                    <a:pt x="328" y="20791"/>
                    <a:pt x="329" y="20772"/>
                  </a:cubicBezTo>
                  <a:cubicBezTo>
                    <a:pt x="336" y="20767"/>
                    <a:pt x="344" y="20762"/>
                    <a:pt x="351" y="20756"/>
                  </a:cubicBezTo>
                  <a:cubicBezTo>
                    <a:pt x="362" y="20751"/>
                    <a:pt x="382" y="20743"/>
                    <a:pt x="400" y="20721"/>
                  </a:cubicBezTo>
                  <a:cubicBezTo>
                    <a:pt x="425" y="20692"/>
                    <a:pt x="427" y="20664"/>
                    <a:pt x="426" y="20642"/>
                  </a:cubicBezTo>
                  <a:lnTo>
                    <a:pt x="427" y="20641"/>
                  </a:lnTo>
                  <a:cubicBezTo>
                    <a:pt x="430" y="20637"/>
                    <a:pt x="434" y="20633"/>
                    <a:pt x="440" y="20626"/>
                  </a:cubicBezTo>
                  <a:cubicBezTo>
                    <a:pt x="452" y="20620"/>
                    <a:pt x="466" y="20610"/>
                    <a:pt x="480" y="20593"/>
                  </a:cubicBezTo>
                  <a:lnTo>
                    <a:pt x="419" y="20539"/>
                  </a:lnTo>
                  <a:lnTo>
                    <a:pt x="485" y="20589"/>
                  </a:lnTo>
                  <a:cubicBezTo>
                    <a:pt x="493" y="20582"/>
                    <a:pt x="504" y="20574"/>
                    <a:pt x="517" y="20559"/>
                  </a:cubicBezTo>
                  <a:cubicBezTo>
                    <a:pt x="527" y="20547"/>
                    <a:pt x="534" y="20536"/>
                    <a:pt x="538" y="20529"/>
                  </a:cubicBezTo>
                  <a:cubicBezTo>
                    <a:pt x="553" y="20523"/>
                    <a:pt x="575" y="20514"/>
                    <a:pt x="592" y="20493"/>
                  </a:cubicBezTo>
                  <a:cubicBezTo>
                    <a:pt x="611" y="20472"/>
                    <a:pt x="616" y="20449"/>
                    <a:pt x="617" y="20430"/>
                  </a:cubicBezTo>
                  <a:cubicBezTo>
                    <a:pt x="623" y="20427"/>
                    <a:pt x="629" y="20422"/>
                    <a:pt x="636" y="20414"/>
                  </a:cubicBezTo>
                  <a:cubicBezTo>
                    <a:pt x="648" y="20409"/>
                    <a:pt x="666" y="20401"/>
                    <a:pt x="684" y="20380"/>
                  </a:cubicBezTo>
                  <a:cubicBezTo>
                    <a:pt x="693" y="20370"/>
                    <a:pt x="698" y="20365"/>
                    <a:pt x="702" y="20359"/>
                  </a:cubicBezTo>
                  <a:lnTo>
                    <a:pt x="716" y="20342"/>
                  </a:lnTo>
                  <a:cubicBezTo>
                    <a:pt x="731" y="20326"/>
                    <a:pt x="737" y="20313"/>
                    <a:pt x="743" y="20300"/>
                  </a:cubicBezTo>
                  <a:lnTo>
                    <a:pt x="753" y="20290"/>
                  </a:lnTo>
                  <a:cubicBezTo>
                    <a:pt x="759" y="20284"/>
                    <a:pt x="764" y="20280"/>
                    <a:pt x="774" y="20270"/>
                  </a:cubicBezTo>
                  <a:cubicBezTo>
                    <a:pt x="789" y="20263"/>
                    <a:pt x="802" y="20253"/>
                    <a:pt x="818" y="20236"/>
                  </a:cubicBezTo>
                  <a:lnTo>
                    <a:pt x="850" y="20199"/>
                  </a:lnTo>
                  <a:cubicBezTo>
                    <a:pt x="857" y="20191"/>
                    <a:pt x="861" y="20187"/>
                    <a:pt x="865" y="20183"/>
                  </a:cubicBezTo>
                  <a:cubicBezTo>
                    <a:pt x="869" y="20177"/>
                    <a:pt x="873" y="20173"/>
                    <a:pt x="882" y="20163"/>
                  </a:cubicBezTo>
                  <a:cubicBezTo>
                    <a:pt x="897" y="20147"/>
                    <a:pt x="903" y="20133"/>
                    <a:pt x="909" y="20122"/>
                  </a:cubicBezTo>
                  <a:cubicBezTo>
                    <a:pt x="925" y="20102"/>
                    <a:pt x="932" y="20088"/>
                    <a:pt x="934" y="20080"/>
                  </a:cubicBezTo>
                  <a:cubicBezTo>
                    <a:pt x="946" y="20073"/>
                    <a:pt x="960" y="20064"/>
                    <a:pt x="975" y="20048"/>
                  </a:cubicBezTo>
                  <a:cubicBezTo>
                    <a:pt x="986" y="20036"/>
                    <a:pt x="989" y="20029"/>
                    <a:pt x="994" y="20022"/>
                  </a:cubicBezTo>
                  <a:cubicBezTo>
                    <a:pt x="998" y="20019"/>
                    <a:pt x="1000" y="20016"/>
                    <a:pt x="1005" y="20009"/>
                  </a:cubicBezTo>
                  <a:cubicBezTo>
                    <a:pt x="1015" y="19999"/>
                    <a:pt x="1019" y="19994"/>
                    <a:pt x="1023" y="19989"/>
                  </a:cubicBezTo>
                  <a:lnTo>
                    <a:pt x="1037" y="19972"/>
                  </a:lnTo>
                  <a:cubicBezTo>
                    <a:pt x="1047" y="19959"/>
                    <a:pt x="1053" y="19949"/>
                    <a:pt x="1058" y="19938"/>
                  </a:cubicBezTo>
                  <a:cubicBezTo>
                    <a:pt x="1075" y="19932"/>
                    <a:pt x="1094" y="19923"/>
                    <a:pt x="1111" y="19904"/>
                  </a:cubicBezTo>
                  <a:cubicBezTo>
                    <a:pt x="1125" y="19887"/>
                    <a:pt x="1133" y="19870"/>
                    <a:pt x="1136" y="19855"/>
                  </a:cubicBezTo>
                  <a:cubicBezTo>
                    <a:pt x="1148" y="19850"/>
                    <a:pt x="1163" y="19840"/>
                    <a:pt x="1175" y="19824"/>
                  </a:cubicBezTo>
                  <a:cubicBezTo>
                    <a:pt x="1184" y="19817"/>
                    <a:pt x="1195" y="19809"/>
                    <a:pt x="1208" y="19795"/>
                  </a:cubicBezTo>
                  <a:cubicBezTo>
                    <a:pt x="1222" y="19779"/>
                    <a:pt x="1228" y="19765"/>
                    <a:pt x="1234" y="19753"/>
                  </a:cubicBezTo>
                  <a:cubicBezTo>
                    <a:pt x="1254" y="19733"/>
                    <a:pt x="1260" y="19715"/>
                    <a:pt x="1262" y="19701"/>
                  </a:cubicBezTo>
                  <a:cubicBezTo>
                    <a:pt x="1268" y="19694"/>
                    <a:pt x="1273" y="19688"/>
                    <a:pt x="1276" y="19681"/>
                  </a:cubicBezTo>
                  <a:cubicBezTo>
                    <a:pt x="1293" y="19677"/>
                    <a:pt x="1316" y="19667"/>
                    <a:pt x="1335" y="19646"/>
                  </a:cubicBezTo>
                  <a:cubicBezTo>
                    <a:pt x="1356" y="19620"/>
                    <a:pt x="1361" y="19592"/>
                    <a:pt x="1361" y="19572"/>
                  </a:cubicBezTo>
                  <a:cubicBezTo>
                    <a:pt x="1364" y="19568"/>
                    <a:pt x="1369" y="19564"/>
                    <a:pt x="1378" y="19554"/>
                  </a:cubicBezTo>
                  <a:cubicBezTo>
                    <a:pt x="1388" y="19544"/>
                    <a:pt x="1391" y="19539"/>
                    <a:pt x="1395" y="19534"/>
                  </a:cubicBezTo>
                  <a:cubicBezTo>
                    <a:pt x="1414" y="19530"/>
                    <a:pt x="1439" y="19523"/>
                    <a:pt x="1463" y="19497"/>
                  </a:cubicBezTo>
                  <a:cubicBezTo>
                    <a:pt x="1479" y="19480"/>
                    <a:pt x="1485" y="19461"/>
                    <a:pt x="1487" y="19445"/>
                  </a:cubicBezTo>
                  <a:cubicBezTo>
                    <a:pt x="1498" y="19439"/>
                    <a:pt x="1511" y="19432"/>
                    <a:pt x="1521" y="19418"/>
                  </a:cubicBezTo>
                  <a:lnTo>
                    <a:pt x="1525" y="19415"/>
                  </a:lnTo>
                  <a:cubicBezTo>
                    <a:pt x="1534" y="19407"/>
                    <a:pt x="1544" y="19400"/>
                    <a:pt x="1557" y="19385"/>
                  </a:cubicBezTo>
                  <a:lnTo>
                    <a:pt x="1621" y="19311"/>
                  </a:lnTo>
                  <a:cubicBezTo>
                    <a:pt x="1636" y="19294"/>
                    <a:pt x="1642" y="19281"/>
                    <a:pt x="1647" y="19270"/>
                  </a:cubicBezTo>
                  <a:cubicBezTo>
                    <a:pt x="1655" y="19266"/>
                    <a:pt x="1668" y="19256"/>
                    <a:pt x="1684" y="19239"/>
                  </a:cubicBezTo>
                  <a:cubicBezTo>
                    <a:pt x="1694" y="19233"/>
                    <a:pt x="1707" y="19224"/>
                    <a:pt x="1722" y="19207"/>
                  </a:cubicBezTo>
                  <a:cubicBezTo>
                    <a:pt x="1742" y="19184"/>
                    <a:pt x="1747" y="19162"/>
                    <a:pt x="1750" y="19146"/>
                  </a:cubicBezTo>
                  <a:cubicBezTo>
                    <a:pt x="1755" y="19137"/>
                    <a:pt x="1759" y="19129"/>
                    <a:pt x="1763" y="19122"/>
                  </a:cubicBezTo>
                  <a:cubicBezTo>
                    <a:pt x="1776" y="19117"/>
                    <a:pt x="1795" y="19108"/>
                    <a:pt x="1811" y="19089"/>
                  </a:cubicBezTo>
                  <a:cubicBezTo>
                    <a:pt x="1817" y="19082"/>
                    <a:pt x="1819" y="19078"/>
                    <a:pt x="1823" y="19074"/>
                  </a:cubicBezTo>
                  <a:cubicBezTo>
                    <a:pt x="1829" y="19069"/>
                    <a:pt x="1834" y="19063"/>
                    <a:pt x="1844" y="19053"/>
                  </a:cubicBezTo>
                  <a:cubicBezTo>
                    <a:pt x="1859" y="19035"/>
                    <a:pt x="1865" y="19019"/>
                    <a:pt x="1870" y="19004"/>
                  </a:cubicBezTo>
                  <a:cubicBezTo>
                    <a:pt x="1880" y="18999"/>
                    <a:pt x="1893" y="18992"/>
                    <a:pt x="1905" y="18977"/>
                  </a:cubicBezTo>
                  <a:cubicBezTo>
                    <a:pt x="1921" y="18956"/>
                    <a:pt x="1928" y="18937"/>
                    <a:pt x="1931" y="18921"/>
                  </a:cubicBezTo>
                  <a:cubicBezTo>
                    <a:pt x="1940" y="18915"/>
                    <a:pt x="1950" y="18907"/>
                    <a:pt x="1961" y="18895"/>
                  </a:cubicBezTo>
                  <a:cubicBezTo>
                    <a:pt x="1975" y="18879"/>
                    <a:pt x="1980" y="18865"/>
                    <a:pt x="1987" y="18853"/>
                  </a:cubicBezTo>
                  <a:cubicBezTo>
                    <a:pt x="1996" y="18848"/>
                    <a:pt x="2007" y="18841"/>
                    <a:pt x="2021" y="18827"/>
                  </a:cubicBezTo>
                  <a:cubicBezTo>
                    <a:pt x="2031" y="18822"/>
                    <a:pt x="2048" y="18814"/>
                    <a:pt x="2066" y="18793"/>
                  </a:cubicBezTo>
                  <a:cubicBezTo>
                    <a:pt x="2085" y="18772"/>
                    <a:pt x="2091" y="18749"/>
                    <a:pt x="2092" y="18731"/>
                  </a:cubicBezTo>
                  <a:cubicBezTo>
                    <a:pt x="2100" y="18726"/>
                    <a:pt x="2107" y="18719"/>
                    <a:pt x="2117" y="18709"/>
                  </a:cubicBezTo>
                  <a:cubicBezTo>
                    <a:pt x="2132" y="18692"/>
                    <a:pt x="2138" y="18678"/>
                    <a:pt x="2144" y="18664"/>
                  </a:cubicBezTo>
                  <a:cubicBezTo>
                    <a:pt x="2146" y="18662"/>
                    <a:pt x="2148" y="18661"/>
                    <a:pt x="2149" y="18659"/>
                  </a:cubicBezTo>
                  <a:cubicBezTo>
                    <a:pt x="2156" y="18654"/>
                    <a:pt x="2164" y="18648"/>
                    <a:pt x="2173" y="18637"/>
                  </a:cubicBezTo>
                  <a:cubicBezTo>
                    <a:pt x="2182" y="18632"/>
                    <a:pt x="2197" y="18624"/>
                    <a:pt x="2212" y="18608"/>
                  </a:cubicBezTo>
                  <a:cubicBezTo>
                    <a:pt x="2223" y="18603"/>
                    <a:pt x="2241" y="18594"/>
                    <a:pt x="2258" y="18574"/>
                  </a:cubicBezTo>
                  <a:cubicBezTo>
                    <a:pt x="2269" y="18560"/>
                    <a:pt x="2277" y="18547"/>
                    <a:pt x="2280" y="18535"/>
                  </a:cubicBezTo>
                  <a:cubicBezTo>
                    <a:pt x="2295" y="18530"/>
                    <a:pt x="2311" y="18520"/>
                    <a:pt x="2326" y="18504"/>
                  </a:cubicBezTo>
                  <a:cubicBezTo>
                    <a:pt x="2346" y="18482"/>
                    <a:pt x="2352" y="18460"/>
                    <a:pt x="2354" y="18444"/>
                  </a:cubicBezTo>
                  <a:cubicBezTo>
                    <a:pt x="2360" y="18436"/>
                    <a:pt x="2364" y="18426"/>
                    <a:pt x="2369" y="18418"/>
                  </a:cubicBezTo>
                  <a:cubicBezTo>
                    <a:pt x="2379" y="18413"/>
                    <a:pt x="2395" y="18403"/>
                    <a:pt x="2412" y="18386"/>
                  </a:cubicBezTo>
                  <a:cubicBezTo>
                    <a:pt x="2428" y="18367"/>
                    <a:pt x="2434" y="18349"/>
                    <a:pt x="2437" y="18334"/>
                  </a:cubicBezTo>
                  <a:cubicBezTo>
                    <a:pt x="2444" y="18330"/>
                    <a:pt x="2450" y="18326"/>
                    <a:pt x="2457" y="18319"/>
                  </a:cubicBezTo>
                  <a:cubicBezTo>
                    <a:pt x="2473" y="18316"/>
                    <a:pt x="2496" y="18307"/>
                    <a:pt x="2515" y="18284"/>
                  </a:cubicBezTo>
                  <a:cubicBezTo>
                    <a:pt x="2537" y="18259"/>
                    <a:pt x="2542" y="18232"/>
                    <a:pt x="2542" y="18214"/>
                  </a:cubicBezTo>
                  <a:cubicBezTo>
                    <a:pt x="2544" y="18211"/>
                    <a:pt x="2546" y="18209"/>
                    <a:pt x="2548" y="18205"/>
                  </a:cubicBezTo>
                  <a:cubicBezTo>
                    <a:pt x="2564" y="18203"/>
                    <a:pt x="2587" y="18194"/>
                    <a:pt x="2606" y="18171"/>
                  </a:cubicBezTo>
                  <a:cubicBezTo>
                    <a:pt x="2616" y="18160"/>
                    <a:pt x="2623" y="18150"/>
                    <a:pt x="2627" y="18139"/>
                  </a:cubicBezTo>
                  <a:cubicBezTo>
                    <a:pt x="2643" y="18134"/>
                    <a:pt x="2661" y="18124"/>
                    <a:pt x="2679" y="18105"/>
                  </a:cubicBezTo>
                  <a:cubicBezTo>
                    <a:pt x="2700" y="18082"/>
                    <a:pt x="2704" y="18059"/>
                    <a:pt x="2706" y="18039"/>
                  </a:cubicBezTo>
                  <a:cubicBezTo>
                    <a:pt x="2711" y="18034"/>
                    <a:pt x="2719" y="18028"/>
                    <a:pt x="2728" y="18018"/>
                  </a:cubicBezTo>
                  <a:cubicBezTo>
                    <a:pt x="2744" y="18000"/>
                    <a:pt x="2750" y="17981"/>
                    <a:pt x="2754" y="17970"/>
                  </a:cubicBezTo>
                  <a:cubicBezTo>
                    <a:pt x="2759" y="17964"/>
                    <a:pt x="2762" y="17960"/>
                    <a:pt x="2765" y="17957"/>
                  </a:cubicBezTo>
                  <a:cubicBezTo>
                    <a:pt x="2786" y="17955"/>
                    <a:pt x="2814" y="17948"/>
                    <a:pt x="2839" y="17921"/>
                  </a:cubicBezTo>
                  <a:cubicBezTo>
                    <a:pt x="2847" y="17912"/>
                    <a:pt x="2852" y="17906"/>
                    <a:pt x="2856" y="17901"/>
                  </a:cubicBezTo>
                  <a:cubicBezTo>
                    <a:pt x="2860" y="17898"/>
                    <a:pt x="2862" y="17893"/>
                    <a:pt x="2871" y="17884"/>
                  </a:cubicBezTo>
                  <a:cubicBezTo>
                    <a:pt x="2894" y="17858"/>
                    <a:pt x="2898" y="17830"/>
                    <a:pt x="2898" y="17812"/>
                  </a:cubicBezTo>
                  <a:cubicBezTo>
                    <a:pt x="2904" y="17802"/>
                    <a:pt x="2906" y="17793"/>
                    <a:pt x="2909" y="17789"/>
                  </a:cubicBezTo>
                  <a:lnTo>
                    <a:pt x="2847" y="17735"/>
                  </a:lnTo>
                  <a:lnTo>
                    <a:pt x="2914" y="17785"/>
                  </a:lnTo>
                  <a:cubicBezTo>
                    <a:pt x="2921" y="17778"/>
                    <a:pt x="2932" y="17770"/>
                    <a:pt x="2946" y="17755"/>
                  </a:cubicBezTo>
                  <a:cubicBezTo>
                    <a:pt x="2959" y="17740"/>
                    <a:pt x="2965" y="17728"/>
                    <a:pt x="2970" y="17719"/>
                  </a:cubicBezTo>
                  <a:cubicBezTo>
                    <a:pt x="2981" y="17714"/>
                    <a:pt x="2997" y="17705"/>
                    <a:pt x="3013" y="17687"/>
                  </a:cubicBezTo>
                  <a:cubicBezTo>
                    <a:pt x="3021" y="17683"/>
                    <a:pt x="3035" y="17674"/>
                    <a:pt x="3053" y="17655"/>
                  </a:cubicBezTo>
                  <a:cubicBezTo>
                    <a:pt x="3065" y="17642"/>
                    <a:pt x="3071" y="17629"/>
                    <a:pt x="3076" y="17619"/>
                  </a:cubicBezTo>
                  <a:cubicBezTo>
                    <a:pt x="3088" y="17615"/>
                    <a:pt x="3107" y="17606"/>
                    <a:pt x="3123" y="17586"/>
                  </a:cubicBezTo>
                  <a:cubicBezTo>
                    <a:pt x="3137" y="17569"/>
                    <a:pt x="3144" y="17552"/>
                    <a:pt x="3146" y="17537"/>
                  </a:cubicBezTo>
                  <a:cubicBezTo>
                    <a:pt x="3157" y="17532"/>
                    <a:pt x="3169" y="17524"/>
                    <a:pt x="3180" y="17511"/>
                  </a:cubicBezTo>
                  <a:cubicBezTo>
                    <a:pt x="3192" y="17505"/>
                    <a:pt x="3205" y="17497"/>
                    <a:pt x="3220" y="17479"/>
                  </a:cubicBezTo>
                  <a:cubicBezTo>
                    <a:pt x="3232" y="17467"/>
                    <a:pt x="3236" y="17460"/>
                    <a:pt x="3242" y="17452"/>
                  </a:cubicBezTo>
                  <a:cubicBezTo>
                    <a:pt x="3244" y="17449"/>
                    <a:pt x="3246" y="17446"/>
                    <a:pt x="3251" y="17441"/>
                  </a:cubicBezTo>
                  <a:cubicBezTo>
                    <a:pt x="3253" y="17436"/>
                    <a:pt x="3257" y="17435"/>
                    <a:pt x="3258" y="17434"/>
                  </a:cubicBezTo>
                  <a:cubicBezTo>
                    <a:pt x="3265" y="17428"/>
                    <a:pt x="3275" y="17419"/>
                    <a:pt x="3287" y="17406"/>
                  </a:cubicBezTo>
                  <a:cubicBezTo>
                    <a:pt x="3303" y="17386"/>
                    <a:pt x="3310" y="17369"/>
                    <a:pt x="3313" y="17355"/>
                  </a:cubicBezTo>
                  <a:cubicBezTo>
                    <a:pt x="3321" y="17348"/>
                    <a:pt x="3323" y="17343"/>
                    <a:pt x="3327" y="17339"/>
                  </a:cubicBezTo>
                  <a:cubicBezTo>
                    <a:pt x="3332" y="17335"/>
                    <a:pt x="3334" y="17331"/>
                    <a:pt x="3340" y="17323"/>
                  </a:cubicBezTo>
                  <a:cubicBezTo>
                    <a:pt x="3354" y="17307"/>
                    <a:pt x="3361" y="17295"/>
                    <a:pt x="3366" y="17284"/>
                  </a:cubicBezTo>
                  <a:cubicBezTo>
                    <a:pt x="3376" y="17280"/>
                    <a:pt x="3392" y="17270"/>
                    <a:pt x="3408" y="17252"/>
                  </a:cubicBezTo>
                  <a:cubicBezTo>
                    <a:pt x="3419" y="17238"/>
                    <a:pt x="3424" y="17231"/>
                    <a:pt x="3429" y="17222"/>
                  </a:cubicBezTo>
                  <a:cubicBezTo>
                    <a:pt x="3430" y="17220"/>
                    <a:pt x="3431" y="17217"/>
                    <a:pt x="3436" y="17213"/>
                  </a:cubicBezTo>
                  <a:cubicBezTo>
                    <a:pt x="3445" y="17203"/>
                    <a:pt x="3449" y="17197"/>
                    <a:pt x="3453" y="17192"/>
                  </a:cubicBezTo>
                  <a:cubicBezTo>
                    <a:pt x="3456" y="17189"/>
                    <a:pt x="3457" y="17187"/>
                    <a:pt x="3461" y="17182"/>
                  </a:cubicBezTo>
                  <a:cubicBezTo>
                    <a:pt x="3472" y="17177"/>
                    <a:pt x="3490" y="17167"/>
                    <a:pt x="3508" y="17147"/>
                  </a:cubicBezTo>
                  <a:lnTo>
                    <a:pt x="3519" y="17136"/>
                  </a:lnTo>
                  <a:cubicBezTo>
                    <a:pt x="3525" y="17131"/>
                    <a:pt x="3532" y="17126"/>
                    <a:pt x="3543" y="17113"/>
                  </a:cubicBezTo>
                  <a:cubicBezTo>
                    <a:pt x="3562" y="17092"/>
                    <a:pt x="3567" y="17070"/>
                    <a:pt x="3569" y="17054"/>
                  </a:cubicBezTo>
                  <a:cubicBezTo>
                    <a:pt x="3578" y="17049"/>
                    <a:pt x="3584" y="17042"/>
                    <a:pt x="3595" y="17029"/>
                  </a:cubicBezTo>
                  <a:cubicBezTo>
                    <a:pt x="3612" y="17011"/>
                    <a:pt x="3619" y="16991"/>
                    <a:pt x="3622" y="16976"/>
                  </a:cubicBezTo>
                  <a:cubicBezTo>
                    <a:pt x="3629" y="16970"/>
                    <a:pt x="3640" y="16963"/>
                    <a:pt x="3651" y="16949"/>
                  </a:cubicBezTo>
                  <a:cubicBezTo>
                    <a:pt x="3659" y="16940"/>
                    <a:pt x="3664" y="16935"/>
                    <a:pt x="3667" y="16930"/>
                  </a:cubicBezTo>
                  <a:cubicBezTo>
                    <a:pt x="3687" y="16926"/>
                    <a:pt x="3714" y="16919"/>
                    <a:pt x="3735" y="16893"/>
                  </a:cubicBezTo>
                  <a:cubicBezTo>
                    <a:pt x="3752" y="16876"/>
                    <a:pt x="3758" y="16858"/>
                    <a:pt x="3762" y="16846"/>
                  </a:cubicBezTo>
                  <a:cubicBezTo>
                    <a:pt x="3772" y="16840"/>
                    <a:pt x="3783" y="16831"/>
                    <a:pt x="3795" y="16817"/>
                  </a:cubicBezTo>
                  <a:cubicBezTo>
                    <a:pt x="3808" y="16803"/>
                    <a:pt x="3815" y="16788"/>
                    <a:pt x="3819" y="16775"/>
                  </a:cubicBezTo>
                  <a:cubicBezTo>
                    <a:pt x="3833" y="16770"/>
                    <a:pt x="3849" y="16760"/>
                    <a:pt x="3863" y="16744"/>
                  </a:cubicBezTo>
                  <a:cubicBezTo>
                    <a:pt x="3878" y="16728"/>
                    <a:pt x="3883" y="16715"/>
                    <a:pt x="3890" y="16703"/>
                  </a:cubicBezTo>
                  <a:cubicBezTo>
                    <a:pt x="3900" y="16691"/>
                    <a:pt x="3907" y="16680"/>
                    <a:pt x="3911" y="16669"/>
                  </a:cubicBezTo>
                  <a:cubicBezTo>
                    <a:pt x="3927" y="16664"/>
                    <a:pt x="3945" y="16654"/>
                    <a:pt x="3961" y="16636"/>
                  </a:cubicBezTo>
                  <a:cubicBezTo>
                    <a:pt x="3975" y="16621"/>
                    <a:pt x="3982" y="16606"/>
                    <a:pt x="3985" y="16592"/>
                  </a:cubicBezTo>
                  <a:cubicBezTo>
                    <a:pt x="3998" y="16587"/>
                    <a:pt x="4013" y="16577"/>
                    <a:pt x="4026" y="16562"/>
                  </a:cubicBezTo>
                  <a:cubicBezTo>
                    <a:pt x="4046" y="16539"/>
                    <a:pt x="4051" y="16513"/>
                    <a:pt x="4051" y="16493"/>
                  </a:cubicBezTo>
                  <a:lnTo>
                    <a:pt x="4072" y="16472"/>
                  </a:lnTo>
                  <a:cubicBezTo>
                    <a:pt x="4084" y="16459"/>
                    <a:pt x="4089" y="16450"/>
                    <a:pt x="4094" y="16440"/>
                  </a:cubicBezTo>
                  <a:cubicBezTo>
                    <a:pt x="4095" y="16439"/>
                    <a:pt x="4097" y="16438"/>
                    <a:pt x="4099" y="16435"/>
                  </a:cubicBezTo>
                  <a:cubicBezTo>
                    <a:pt x="4110" y="16428"/>
                    <a:pt x="4124" y="16421"/>
                    <a:pt x="4138" y="16403"/>
                  </a:cubicBezTo>
                  <a:cubicBezTo>
                    <a:pt x="4152" y="16389"/>
                    <a:pt x="4159" y="16374"/>
                    <a:pt x="4163" y="16363"/>
                  </a:cubicBezTo>
                  <a:cubicBezTo>
                    <a:pt x="4176" y="16358"/>
                    <a:pt x="4191" y="16349"/>
                    <a:pt x="4206" y="16332"/>
                  </a:cubicBezTo>
                  <a:cubicBezTo>
                    <a:pt x="4217" y="16319"/>
                    <a:pt x="4223" y="16309"/>
                    <a:pt x="4228" y="16301"/>
                  </a:cubicBezTo>
                  <a:cubicBezTo>
                    <a:pt x="4229" y="16300"/>
                    <a:pt x="4231" y="16298"/>
                    <a:pt x="4234" y="16293"/>
                  </a:cubicBezTo>
                  <a:cubicBezTo>
                    <a:pt x="4245" y="16279"/>
                    <a:pt x="4250" y="16273"/>
                    <a:pt x="4255" y="16266"/>
                  </a:cubicBezTo>
                  <a:cubicBezTo>
                    <a:pt x="4256" y="16266"/>
                    <a:pt x="4256" y="16263"/>
                    <a:pt x="4256" y="16263"/>
                  </a:cubicBezTo>
                  <a:cubicBezTo>
                    <a:pt x="4271" y="16260"/>
                    <a:pt x="4290" y="16251"/>
                    <a:pt x="4308" y="16229"/>
                  </a:cubicBezTo>
                  <a:cubicBezTo>
                    <a:pt x="4329" y="16207"/>
                    <a:pt x="4334" y="16183"/>
                    <a:pt x="4336" y="16169"/>
                  </a:cubicBezTo>
                  <a:cubicBezTo>
                    <a:pt x="4342" y="16161"/>
                    <a:pt x="4346" y="16154"/>
                    <a:pt x="4349" y="16148"/>
                  </a:cubicBezTo>
                  <a:cubicBezTo>
                    <a:pt x="4365" y="16142"/>
                    <a:pt x="4383" y="16133"/>
                    <a:pt x="4400" y="16113"/>
                  </a:cubicBezTo>
                  <a:cubicBezTo>
                    <a:pt x="4420" y="16090"/>
                    <a:pt x="4425" y="16067"/>
                    <a:pt x="4426" y="16049"/>
                  </a:cubicBezTo>
                  <a:cubicBezTo>
                    <a:pt x="4431" y="16043"/>
                    <a:pt x="4435" y="16040"/>
                    <a:pt x="4437" y="16033"/>
                  </a:cubicBezTo>
                  <a:cubicBezTo>
                    <a:pt x="4452" y="16029"/>
                    <a:pt x="4470" y="16020"/>
                    <a:pt x="4490" y="15999"/>
                  </a:cubicBezTo>
                  <a:cubicBezTo>
                    <a:pt x="4502" y="15984"/>
                    <a:pt x="4510" y="15972"/>
                    <a:pt x="4516" y="15959"/>
                  </a:cubicBezTo>
                  <a:lnTo>
                    <a:pt x="4521" y="15955"/>
                  </a:lnTo>
                  <a:cubicBezTo>
                    <a:pt x="4529" y="15948"/>
                    <a:pt x="4539" y="15940"/>
                    <a:pt x="4553" y="15925"/>
                  </a:cubicBezTo>
                  <a:cubicBezTo>
                    <a:pt x="4563" y="15913"/>
                    <a:pt x="4569" y="15902"/>
                    <a:pt x="4574" y="15892"/>
                  </a:cubicBezTo>
                  <a:cubicBezTo>
                    <a:pt x="4587" y="15886"/>
                    <a:pt x="4606" y="15877"/>
                    <a:pt x="4622" y="15858"/>
                  </a:cubicBezTo>
                  <a:cubicBezTo>
                    <a:pt x="4641" y="15837"/>
                    <a:pt x="4647" y="15816"/>
                    <a:pt x="4650" y="15801"/>
                  </a:cubicBezTo>
                  <a:cubicBezTo>
                    <a:pt x="4658" y="15790"/>
                    <a:pt x="4663" y="15780"/>
                    <a:pt x="4668" y="15770"/>
                  </a:cubicBezTo>
                  <a:cubicBezTo>
                    <a:pt x="4673" y="15764"/>
                    <a:pt x="4676" y="15763"/>
                    <a:pt x="4678" y="15761"/>
                  </a:cubicBezTo>
                  <a:cubicBezTo>
                    <a:pt x="4683" y="15757"/>
                    <a:pt x="4688" y="15752"/>
                    <a:pt x="4693" y="15747"/>
                  </a:cubicBezTo>
                  <a:cubicBezTo>
                    <a:pt x="4709" y="15743"/>
                    <a:pt x="4731" y="15734"/>
                    <a:pt x="4751" y="15711"/>
                  </a:cubicBezTo>
                  <a:lnTo>
                    <a:pt x="4783" y="15673"/>
                  </a:lnTo>
                  <a:cubicBezTo>
                    <a:pt x="4799" y="15655"/>
                    <a:pt x="4805" y="15636"/>
                    <a:pt x="4810" y="15623"/>
                  </a:cubicBezTo>
                  <a:cubicBezTo>
                    <a:pt x="4810" y="15622"/>
                    <a:pt x="4811" y="15622"/>
                    <a:pt x="4811" y="15622"/>
                  </a:cubicBezTo>
                  <a:cubicBezTo>
                    <a:pt x="4818" y="15614"/>
                    <a:pt x="4827" y="15608"/>
                    <a:pt x="4843" y="15591"/>
                  </a:cubicBezTo>
                  <a:cubicBezTo>
                    <a:pt x="4850" y="15584"/>
                    <a:pt x="4861" y="15576"/>
                    <a:pt x="4875" y="15561"/>
                  </a:cubicBezTo>
                  <a:cubicBezTo>
                    <a:pt x="4887" y="15548"/>
                    <a:pt x="4891" y="15541"/>
                    <a:pt x="4897" y="15533"/>
                  </a:cubicBezTo>
                  <a:cubicBezTo>
                    <a:pt x="4898" y="15531"/>
                    <a:pt x="4901" y="15528"/>
                    <a:pt x="4904" y="15522"/>
                  </a:cubicBezTo>
                  <a:cubicBezTo>
                    <a:pt x="4913" y="15513"/>
                    <a:pt x="4919" y="15504"/>
                    <a:pt x="4923" y="15495"/>
                  </a:cubicBezTo>
                  <a:cubicBezTo>
                    <a:pt x="4940" y="15491"/>
                    <a:pt x="4963" y="15483"/>
                    <a:pt x="4982" y="15461"/>
                  </a:cubicBezTo>
                  <a:cubicBezTo>
                    <a:pt x="5004" y="15436"/>
                    <a:pt x="5008" y="15413"/>
                    <a:pt x="5009" y="15394"/>
                  </a:cubicBezTo>
                  <a:lnTo>
                    <a:pt x="5027" y="15372"/>
                  </a:lnTo>
                  <a:cubicBezTo>
                    <a:pt x="5036" y="15365"/>
                    <a:pt x="5038" y="15360"/>
                    <a:pt x="5042" y="15356"/>
                  </a:cubicBezTo>
                  <a:cubicBezTo>
                    <a:pt x="5048" y="15351"/>
                    <a:pt x="5052" y="15346"/>
                    <a:pt x="5061" y="15336"/>
                  </a:cubicBezTo>
                  <a:cubicBezTo>
                    <a:pt x="5069" y="15327"/>
                    <a:pt x="5074" y="15319"/>
                    <a:pt x="5079" y="15312"/>
                  </a:cubicBezTo>
                  <a:cubicBezTo>
                    <a:pt x="5096" y="15309"/>
                    <a:pt x="5120" y="15300"/>
                    <a:pt x="5140" y="15277"/>
                  </a:cubicBezTo>
                  <a:cubicBezTo>
                    <a:pt x="5159" y="15258"/>
                    <a:pt x="5165" y="15238"/>
                    <a:pt x="5169" y="15225"/>
                  </a:cubicBezTo>
                  <a:cubicBezTo>
                    <a:pt x="5181" y="15207"/>
                    <a:pt x="5187" y="15191"/>
                    <a:pt x="5190" y="15179"/>
                  </a:cubicBezTo>
                  <a:cubicBezTo>
                    <a:pt x="5199" y="15168"/>
                    <a:pt x="5204" y="15158"/>
                    <a:pt x="5208" y="15148"/>
                  </a:cubicBezTo>
                  <a:cubicBezTo>
                    <a:pt x="5219" y="15145"/>
                    <a:pt x="5235" y="15135"/>
                    <a:pt x="5251" y="15116"/>
                  </a:cubicBezTo>
                  <a:cubicBezTo>
                    <a:pt x="5262" y="15104"/>
                    <a:pt x="5268" y="15093"/>
                    <a:pt x="5273" y="15083"/>
                  </a:cubicBezTo>
                  <a:cubicBezTo>
                    <a:pt x="5287" y="15078"/>
                    <a:pt x="5306" y="15068"/>
                    <a:pt x="5322" y="15050"/>
                  </a:cubicBezTo>
                  <a:cubicBezTo>
                    <a:pt x="5337" y="15034"/>
                    <a:pt x="5343" y="15019"/>
                    <a:pt x="5347" y="15008"/>
                  </a:cubicBezTo>
                  <a:cubicBezTo>
                    <a:pt x="5359" y="15003"/>
                    <a:pt x="5373" y="14993"/>
                    <a:pt x="5386" y="14977"/>
                  </a:cubicBezTo>
                  <a:cubicBezTo>
                    <a:pt x="5404" y="14958"/>
                    <a:pt x="5411" y="14938"/>
                    <a:pt x="5413" y="14922"/>
                  </a:cubicBezTo>
                  <a:cubicBezTo>
                    <a:pt x="5422" y="14917"/>
                    <a:pt x="5432" y="14909"/>
                    <a:pt x="5443" y="14897"/>
                  </a:cubicBezTo>
                  <a:lnTo>
                    <a:pt x="5454" y="14886"/>
                  </a:lnTo>
                  <a:cubicBezTo>
                    <a:pt x="5459" y="14879"/>
                    <a:pt x="5465" y="14874"/>
                    <a:pt x="5476" y="14862"/>
                  </a:cubicBezTo>
                  <a:cubicBezTo>
                    <a:pt x="5486" y="14856"/>
                    <a:pt x="5499" y="14847"/>
                    <a:pt x="5514" y="14830"/>
                  </a:cubicBezTo>
                  <a:cubicBezTo>
                    <a:pt x="5524" y="14818"/>
                    <a:pt x="5531" y="14806"/>
                    <a:pt x="5535" y="14794"/>
                  </a:cubicBezTo>
                  <a:cubicBezTo>
                    <a:pt x="5551" y="14788"/>
                    <a:pt x="5568" y="14779"/>
                    <a:pt x="5584" y="14762"/>
                  </a:cubicBezTo>
                  <a:cubicBezTo>
                    <a:pt x="5599" y="14745"/>
                    <a:pt x="5606" y="14730"/>
                    <a:pt x="5611" y="14715"/>
                  </a:cubicBezTo>
                  <a:cubicBezTo>
                    <a:pt x="5621" y="14704"/>
                    <a:pt x="5626" y="14696"/>
                    <a:pt x="5630" y="14690"/>
                  </a:cubicBezTo>
                  <a:cubicBezTo>
                    <a:pt x="5631" y="14687"/>
                    <a:pt x="5632" y="14685"/>
                    <a:pt x="5637" y="14680"/>
                  </a:cubicBezTo>
                  <a:lnTo>
                    <a:pt x="5647" y="14670"/>
                  </a:lnTo>
                  <a:cubicBezTo>
                    <a:pt x="5653" y="14664"/>
                    <a:pt x="5659" y="14658"/>
                    <a:pt x="5670" y="14645"/>
                  </a:cubicBezTo>
                  <a:cubicBezTo>
                    <a:pt x="5685" y="14629"/>
                    <a:pt x="5691" y="14612"/>
                    <a:pt x="5696" y="14599"/>
                  </a:cubicBezTo>
                  <a:cubicBezTo>
                    <a:pt x="5705" y="14593"/>
                    <a:pt x="5718" y="14585"/>
                    <a:pt x="5731" y="14570"/>
                  </a:cubicBezTo>
                  <a:cubicBezTo>
                    <a:pt x="5743" y="14557"/>
                    <a:pt x="5748" y="14546"/>
                    <a:pt x="5753" y="14538"/>
                  </a:cubicBezTo>
                  <a:cubicBezTo>
                    <a:pt x="5755" y="14536"/>
                    <a:pt x="5756" y="14535"/>
                    <a:pt x="5759" y="14530"/>
                  </a:cubicBezTo>
                  <a:cubicBezTo>
                    <a:pt x="5775" y="14511"/>
                    <a:pt x="5781" y="14495"/>
                    <a:pt x="5784" y="14489"/>
                  </a:cubicBezTo>
                  <a:cubicBezTo>
                    <a:pt x="5791" y="14482"/>
                    <a:pt x="5793" y="14478"/>
                    <a:pt x="5797" y="14474"/>
                  </a:cubicBezTo>
                  <a:lnTo>
                    <a:pt x="5802" y="14470"/>
                  </a:lnTo>
                  <a:cubicBezTo>
                    <a:pt x="5820" y="14467"/>
                    <a:pt x="5846" y="14460"/>
                    <a:pt x="5868" y="14434"/>
                  </a:cubicBezTo>
                  <a:cubicBezTo>
                    <a:pt x="5883" y="14415"/>
                    <a:pt x="5889" y="14399"/>
                    <a:pt x="5894" y="14386"/>
                  </a:cubicBezTo>
                  <a:cubicBezTo>
                    <a:pt x="5902" y="14381"/>
                    <a:pt x="5914" y="14372"/>
                    <a:pt x="5927" y="14358"/>
                  </a:cubicBezTo>
                  <a:cubicBezTo>
                    <a:pt x="5938" y="14345"/>
                    <a:pt x="5943" y="14339"/>
                    <a:pt x="5947" y="14332"/>
                  </a:cubicBezTo>
                  <a:cubicBezTo>
                    <a:pt x="5951" y="14328"/>
                    <a:pt x="5953" y="14326"/>
                    <a:pt x="5958" y="14318"/>
                  </a:cubicBezTo>
                  <a:cubicBezTo>
                    <a:pt x="5970" y="14305"/>
                    <a:pt x="5977" y="14294"/>
                    <a:pt x="5981" y="14284"/>
                  </a:cubicBezTo>
                  <a:cubicBezTo>
                    <a:pt x="5994" y="14279"/>
                    <a:pt x="6012" y="14269"/>
                    <a:pt x="6028" y="14251"/>
                  </a:cubicBezTo>
                  <a:cubicBezTo>
                    <a:pt x="6038" y="14237"/>
                    <a:pt x="6043" y="14230"/>
                    <a:pt x="6048" y="14224"/>
                  </a:cubicBezTo>
                  <a:cubicBezTo>
                    <a:pt x="6050" y="14221"/>
                    <a:pt x="6052" y="14216"/>
                    <a:pt x="6058" y="14211"/>
                  </a:cubicBezTo>
                  <a:cubicBezTo>
                    <a:pt x="6069" y="14198"/>
                    <a:pt x="6076" y="14183"/>
                    <a:pt x="6080" y="14170"/>
                  </a:cubicBezTo>
                  <a:cubicBezTo>
                    <a:pt x="6093" y="14165"/>
                    <a:pt x="6109" y="14156"/>
                    <a:pt x="6123" y="14140"/>
                  </a:cubicBezTo>
                  <a:cubicBezTo>
                    <a:pt x="6132" y="14131"/>
                    <a:pt x="6136" y="14125"/>
                    <a:pt x="6140" y="14120"/>
                  </a:cubicBezTo>
                  <a:cubicBezTo>
                    <a:pt x="6144" y="14117"/>
                    <a:pt x="6149" y="14113"/>
                    <a:pt x="6155" y="14104"/>
                  </a:cubicBezTo>
                  <a:cubicBezTo>
                    <a:pt x="6175" y="14080"/>
                    <a:pt x="6181" y="14056"/>
                    <a:pt x="6182" y="14038"/>
                  </a:cubicBezTo>
                  <a:cubicBezTo>
                    <a:pt x="6183" y="14037"/>
                    <a:pt x="6184" y="14033"/>
                    <a:pt x="6186" y="14032"/>
                  </a:cubicBezTo>
                  <a:cubicBezTo>
                    <a:pt x="6188" y="14028"/>
                    <a:pt x="6193" y="14024"/>
                    <a:pt x="6199" y="14016"/>
                  </a:cubicBezTo>
                  <a:cubicBezTo>
                    <a:pt x="6205" y="14008"/>
                    <a:pt x="6211" y="14001"/>
                    <a:pt x="6215" y="13995"/>
                  </a:cubicBezTo>
                  <a:cubicBezTo>
                    <a:pt x="6234" y="13992"/>
                    <a:pt x="6259" y="13984"/>
                    <a:pt x="6280" y="13959"/>
                  </a:cubicBezTo>
                  <a:cubicBezTo>
                    <a:pt x="6302" y="13936"/>
                    <a:pt x="6307" y="13909"/>
                    <a:pt x="6307" y="13890"/>
                  </a:cubicBezTo>
                  <a:cubicBezTo>
                    <a:pt x="6309" y="13889"/>
                    <a:pt x="6310" y="13887"/>
                    <a:pt x="6311" y="13884"/>
                  </a:cubicBezTo>
                  <a:cubicBezTo>
                    <a:pt x="6329" y="13882"/>
                    <a:pt x="6353" y="13874"/>
                    <a:pt x="6375" y="13850"/>
                  </a:cubicBezTo>
                  <a:cubicBezTo>
                    <a:pt x="6379" y="13845"/>
                    <a:pt x="6381" y="13844"/>
                    <a:pt x="6383" y="13840"/>
                  </a:cubicBezTo>
                  <a:cubicBezTo>
                    <a:pt x="6391" y="13834"/>
                    <a:pt x="6397" y="13829"/>
                    <a:pt x="6409" y="13815"/>
                  </a:cubicBezTo>
                  <a:cubicBezTo>
                    <a:pt x="6423" y="13801"/>
                    <a:pt x="6429" y="13787"/>
                    <a:pt x="6436" y="13775"/>
                  </a:cubicBezTo>
                  <a:cubicBezTo>
                    <a:pt x="6455" y="13753"/>
                    <a:pt x="6461" y="13728"/>
                    <a:pt x="6463" y="13712"/>
                  </a:cubicBezTo>
                  <a:cubicBezTo>
                    <a:pt x="6466" y="13707"/>
                    <a:pt x="6468" y="13702"/>
                    <a:pt x="6471" y="13699"/>
                  </a:cubicBezTo>
                  <a:cubicBezTo>
                    <a:pt x="6487" y="13695"/>
                    <a:pt x="6510" y="13685"/>
                    <a:pt x="6529" y="13664"/>
                  </a:cubicBezTo>
                  <a:cubicBezTo>
                    <a:pt x="6548" y="13642"/>
                    <a:pt x="6554" y="13620"/>
                    <a:pt x="6556" y="13601"/>
                  </a:cubicBezTo>
                  <a:cubicBezTo>
                    <a:pt x="6556" y="13599"/>
                    <a:pt x="6557" y="13599"/>
                    <a:pt x="6558" y="13598"/>
                  </a:cubicBezTo>
                  <a:cubicBezTo>
                    <a:pt x="6579" y="13597"/>
                    <a:pt x="6609" y="13590"/>
                    <a:pt x="6634" y="13562"/>
                  </a:cubicBezTo>
                  <a:cubicBezTo>
                    <a:pt x="6655" y="13536"/>
                    <a:pt x="6661" y="13512"/>
                    <a:pt x="6661" y="13492"/>
                  </a:cubicBezTo>
                  <a:cubicBezTo>
                    <a:pt x="6663" y="13491"/>
                    <a:pt x="6664" y="13488"/>
                    <a:pt x="6665" y="13487"/>
                  </a:cubicBezTo>
                  <a:cubicBezTo>
                    <a:pt x="6684" y="13485"/>
                    <a:pt x="6708" y="13476"/>
                    <a:pt x="6729" y="13453"/>
                  </a:cubicBezTo>
                  <a:cubicBezTo>
                    <a:pt x="6745" y="13435"/>
                    <a:pt x="6752" y="13416"/>
                    <a:pt x="6755" y="13401"/>
                  </a:cubicBezTo>
                  <a:cubicBezTo>
                    <a:pt x="6764" y="13396"/>
                    <a:pt x="6776" y="13388"/>
                    <a:pt x="6787" y="13375"/>
                  </a:cubicBezTo>
                  <a:cubicBezTo>
                    <a:pt x="6803" y="13357"/>
                    <a:pt x="6810" y="13338"/>
                    <a:pt x="6812" y="13324"/>
                  </a:cubicBezTo>
                  <a:cubicBezTo>
                    <a:pt x="6821" y="13319"/>
                    <a:pt x="6833" y="13310"/>
                    <a:pt x="6844" y="13297"/>
                  </a:cubicBezTo>
                  <a:cubicBezTo>
                    <a:pt x="6847" y="13294"/>
                    <a:pt x="6849" y="13293"/>
                    <a:pt x="6851" y="13292"/>
                  </a:cubicBezTo>
                  <a:cubicBezTo>
                    <a:pt x="6859" y="13285"/>
                    <a:pt x="6868" y="13277"/>
                    <a:pt x="6880" y="13263"/>
                  </a:cubicBezTo>
                  <a:cubicBezTo>
                    <a:pt x="6892" y="13250"/>
                    <a:pt x="6900" y="13236"/>
                    <a:pt x="6905" y="13225"/>
                  </a:cubicBezTo>
                  <a:cubicBezTo>
                    <a:pt x="6916" y="13219"/>
                    <a:pt x="6932" y="13210"/>
                    <a:pt x="6946" y="13192"/>
                  </a:cubicBezTo>
                  <a:cubicBezTo>
                    <a:pt x="6961" y="13176"/>
                    <a:pt x="6967" y="13161"/>
                    <a:pt x="6972" y="13149"/>
                  </a:cubicBezTo>
                  <a:lnTo>
                    <a:pt x="6982" y="13139"/>
                  </a:lnTo>
                  <a:cubicBezTo>
                    <a:pt x="6987" y="13132"/>
                    <a:pt x="6994" y="13127"/>
                    <a:pt x="7005" y="13115"/>
                  </a:cubicBezTo>
                  <a:cubicBezTo>
                    <a:pt x="7020" y="13097"/>
                    <a:pt x="7028" y="13079"/>
                    <a:pt x="7030" y="13064"/>
                  </a:cubicBezTo>
                  <a:cubicBezTo>
                    <a:pt x="7040" y="13059"/>
                    <a:pt x="7051" y="13051"/>
                    <a:pt x="7062" y="13037"/>
                  </a:cubicBezTo>
                  <a:cubicBezTo>
                    <a:pt x="7073" y="13025"/>
                    <a:pt x="7078" y="13020"/>
                    <a:pt x="7083" y="13014"/>
                  </a:cubicBezTo>
                  <a:cubicBezTo>
                    <a:pt x="7085" y="13010"/>
                    <a:pt x="7088" y="13006"/>
                    <a:pt x="7093" y="13000"/>
                  </a:cubicBezTo>
                  <a:cubicBezTo>
                    <a:pt x="7106" y="12985"/>
                    <a:pt x="7112" y="12974"/>
                    <a:pt x="7117" y="12965"/>
                  </a:cubicBezTo>
                  <a:lnTo>
                    <a:pt x="7121" y="12960"/>
                  </a:lnTo>
                  <a:cubicBezTo>
                    <a:pt x="7130" y="12950"/>
                    <a:pt x="7133" y="12944"/>
                    <a:pt x="7137" y="12939"/>
                  </a:cubicBezTo>
                  <a:cubicBezTo>
                    <a:pt x="7157" y="12936"/>
                    <a:pt x="7183" y="12929"/>
                    <a:pt x="7205" y="12903"/>
                  </a:cubicBezTo>
                  <a:cubicBezTo>
                    <a:pt x="7224" y="12880"/>
                    <a:pt x="7229" y="12854"/>
                    <a:pt x="7232" y="12837"/>
                  </a:cubicBezTo>
                  <a:cubicBezTo>
                    <a:pt x="7233" y="12834"/>
                    <a:pt x="7235" y="12831"/>
                    <a:pt x="7237" y="12828"/>
                  </a:cubicBezTo>
                  <a:cubicBezTo>
                    <a:pt x="7239" y="12824"/>
                    <a:pt x="7242" y="12822"/>
                    <a:pt x="7249" y="12813"/>
                  </a:cubicBezTo>
                  <a:cubicBezTo>
                    <a:pt x="7256" y="12805"/>
                    <a:pt x="7262" y="12796"/>
                    <a:pt x="7266" y="12790"/>
                  </a:cubicBezTo>
                  <a:cubicBezTo>
                    <a:pt x="7283" y="12787"/>
                    <a:pt x="7308" y="12779"/>
                    <a:pt x="7328" y="12754"/>
                  </a:cubicBezTo>
                  <a:cubicBezTo>
                    <a:pt x="7331" y="12751"/>
                    <a:pt x="7334" y="12749"/>
                    <a:pt x="7337" y="12747"/>
                  </a:cubicBezTo>
                  <a:cubicBezTo>
                    <a:pt x="7344" y="12742"/>
                    <a:pt x="7350" y="12735"/>
                    <a:pt x="7362" y="12721"/>
                  </a:cubicBezTo>
                  <a:cubicBezTo>
                    <a:pt x="7376" y="12706"/>
                    <a:pt x="7383" y="12692"/>
                    <a:pt x="7385" y="12677"/>
                  </a:cubicBezTo>
                  <a:cubicBezTo>
                    <a:pt x="7400" y="12673"/>
                    <a:pt x="7414" y="12663"/>
                    <a:pt x="7427" y="12649"/>
                  </a:cubicBezTo>
                  <a:cubicBezTo>
                    <a:pt x="7442" y="12631"/>
                    <a:pt x="7449" y="12614"/>
                    <a:pt x="7452" y="12599"/>
                  </a:cubicBezTo>
                  <a:cubicBezTo>
                    <a:pt x="7462" y="12594"/>
                    <a:pt x="7474" y="12585"/>
                    <a:pt x="7485" y="12571"/>
                  </a:cubicBezTo>
                  <a:cubicBezTo>
                    <a:pt x="7507" y="12546"/>
                    <a:pt x="7512" y="12521"/>
                    <a:pt x="7512" y="12502"/>
                  </a:cubicBezTo>
                  <a:lnTo>
                    <a:pt x="7522" y="12492"/>
                  </a:lnTo>
                  <a:cubicBezTo>
                    <a:pt x="7537" y="12487"/>
                    <a:pt x="7556" y="12479"/>
                    <a:pt x="7576" y="12457"/>
                  </a:cubicBezTo>
                  <a:cubicBezTo>
                    <a:pt x="7585" y="12447"/>
                    <a:pt x="7591" y="12437"/>
                    <a:pt x="7596" y="12428"/>
                  </a:cubicBezTo>
                  <a:cubicBezTo>
                    <a:pt x="7613" y="12424"/>
                    <a:pt x="7634" y="12415"/>
                    <a:pt x="7653" y="12393"/>
                  </a:cubicBezTo>
                  <a:cubicBezTo>
                    <a:pt x="7669" y="12374"/>
                    <a:pt x="7676" y="12355"/>
                    <a:pt x="7677" y="12337"/>
                  </a:cubicBezTo>
                  <a:cubicBezTo>
                    <a:pt x="7688" y="12331"/>
                    <a:pt x="7699" y="12325"/>
                    <a:pt x="7708" y="12313"/>
                  </a:cubicBezTo>
                  <a:cubicBezTo>
                    <a:pt x="7728" y="12288"/>
                    <a:pt x="7733" y="12265"/>
                    <a:pt x="7735" y="12248"/>
                  </a:cubicBezTo>
                  <a:cubicBezTo>
                    <a:pt x="7737" y="12245"/>
                    <a:pt x="7740" y="12242"/>
                    <a:pt x="7741" y="12239"/>
                  </a:cubicBezTo>
                  <a:cubicBezTo>
                    <a:pt x="7744" y="12237"/>
                    <a:pt x="7746" y="12235"/>
                    <a:pt x="7747" y="12233"/>
                  </a:cubicBezTo>
                  <a:cubicBezTo>
                    <a:pt x="7762" y="12227"/>
                    <a:pt x="7781" y="12218"/>
                    <a:pt x="7801" y="12195"/>
                  </a:cubicBezTo>
                  <a:cubicBezTo>
                    <a:pt x="7810" y="12190"/>
                    <a:pt x="7822" y="12181"/>
                    <a:pt x="7835" y="12165"/>
                  </a:cubicBezTo>
                  <a:cubicBezTo>
                    <a:pt x="7850" y="12148"/>
                    <a:pt x="7856" y="12131"/>
                    <a:pt x="7860" y="12117"/>
                  </a:cubicBezTo>
                  <a:cubicBezTo>
                    <a:pt x="7871" y="12112"/>
                    <a:pt x="7883" y="12103"/>
                    <a:pt x="7896" y="12089"/>
                  </a:cubicBezTo>
                  <a:lnTo>
                    <a:pt x="7906" y="12078"/>
                  </a:lnTo>
                  <a:cubicBezTo>
                    <a:pt x="7912" y="12073"/>
                    <a:pt x="7918" y="12067"/>
                    <a:pt x="7929" y="12055"/>
                  </a:cubicBezTo>
                  <a:cubicBezTo>
                    <a:pt x="7949" y="12030"/>
                    <a:pt x="7955" y="12007"/>
                    <a:pt x="7956" y="11991"/>
                  </a:cubicBezTo>
                  <a:cubicBezTo>
                    <a:pt x="7961" y="11983"/>
                    <a:pt x="7965" y="11978"/>
                    <a:pt x="7967" y="11972"/>
                  </a:cubicBezTo>
                  <a:cubicBezTo>
                    <a:pt x="7979" y="11969"/>
                    <a:pt x="7995" y="11961"/>
                    <a:pt x="8011" y="11945"/>
                  </a:cubicBezTo>
                  <a:cubicBezTo>
                    <a:pt x="8022" y="11939"/>
                    <a:pt x="8038" y="11932"/>
                    <a:pt x="8056" y="11912"/>
                  </a:cubicBezTo>
                  <a:cubicBezTo>
                    <a:pt x="8068" y="11906"/>
                    <a:pt x="8081" y="11897"/>
                    <a:pt x="8096" y="11880"/>
                  </a:cubicBezTo>
                  <a:cubicBezTo>
                    <a:pt x="8113" y="11862"/>
                    <a:pt x="8118" y="11846"/>
                    <a:pt x="8122" y="11839"/>
                  </a:cubicBezTo>
                  <a:cubicBezTo>
                    <a:pt x="8133" y="11826"/>
                    <a:pt x="8138" y="11817"/>
                    <a:pt x="8143" y="11810"/>
                  </a:cubicBezTo>
                  <a:cubicBezTo>
                    <a:pt x="8144" y="11806"/>
                    <a:pt x="8145" y="11804"/>
                    <a:pt x="8150" y="11800"/>
                  </a:cubicBezTo>
                  <a:cubicBezTo>
                    <a:pt x="8161" y="11787"/>
                    <a:pt x="8169" y="11773"/>
                    <a:pt x="8172" y="11763"/>
                  </a:cubicBezTo>
                  <a:cubicBezTo>
                    <a:pt x="8186" y="11757"/>
                    <a:pt x="8202" y="11748"/>
                    <a:pt x="8217" y="11730"/>
                  </a:cubicBezTo>
                  <a:cubicBezTo>
                    <a:pt x="8229" y="11719"/>
                    <a:pt x="8233" y="11710"/>
                    <a:pt x="8238" y="11704"/>
                  </a:cubicBezTo>
                  <a:cubicBezTo>
                    <a:pt x="8240" y="11701"/>
                    <a:pt x="8242" y="11698"/>
                    <a:pt x="8246" y="11693"/>
                  </a:cubicBezTo>
                  <a:cubicBezTo>
                    <a:pt x="8263" y="11671"/>
                    <a:pt x="8271" y="11651"/>
                    <a:pt x="8273" y="11637"/>
                  </a:cubicBezTo>
                  <a:lnTo>
                    <a:pt x="8274" y="11635"/>
                  </a:lnTo>
                  <a:cubicBezTo>
                    <a:pt x="8281" y="11630"/>
                    <a:pt x="8288" y="11624"/>
                    <a:pt x="8298" y="11611"/>
                  </a:cubicBezTo>
                  <a:cubicBezTo>
                    <a:pt x="8305" y="11603"/>
                    <a:pt x="8310" y="11596"/>
                    <a:pt x="8314" y="11590"/>
                  </a:cubicBezTo>
                  <a:cubicBezTo>
                    <a:pt x="8335" y="11587"/>
                    <a:pt x="8358" y="11579"/>
                    <a:pt x="8380" y="11555"/>
                  </a:cubicBezTo>
                  <a:cubicBezTo>
                    <a:pt x="8392" y="11542"/>
                    <a:pt x="8396" y="11533"/>
                    <a:pt x="8401" y="11526"/>
                  </a:cubicBezTo>
                  <a:cubicBezTo>
                    <a:pt x="8402" y="11523"/>
                    <a:pt x="8404" y="11520"/>
                    <a:pt x="8408" y="11516"/>
                  </a:cubicBezTo>
                  <a:cubicBezTo>
                    <a:pt x="8431" y="11490"/>
                    <a:pt x="8434" y="11464"/>
                    <a:pt x="8433" y="11442"/>
                  </a:cubicBezTo>
                  <a:cubicBezTo>
                    <a:pt x="8439" y="11439"/>
                    <a:pt x="8444" y="11434"/>
                    <a:pt x="8451" y="11425"/>
                  </a:cubicBezTo>
                  <a:cubicBezTo>
                    <a:pt x="8463" y="11412"/>
                    <a:pt x="8467" y="11405"/>
                    <a:pt x="8472" y="11397"/>
                  </a:cubicBezTo>
                  <a:cubicBezTo>
                    <a:pt x="8474" y="11394"/>
                    <a:pt x="8476" y="11392"/>
                    <a:pt x="8481" y="11387"/>
                  </a:cubicBezTo>
                  <a:lnTo>
                    <a:pt x="8486" y="11382"/>
                  </a:lnTo>
                  <a:cubicBezTo>
                    <a:pt x="8493" y="11376"/>
                    <a:pt x="8502" y="11370"/>
                    <a:pt x="8513" y="11359"/>
                  </a:cubicBezTo>
                  <a:cubicBezTo>
                    <a:pt x="8523" y="11353"/>
                    <a:pt x="8541" y="11345"/>
                    <a:pt x="8558" y="11324"/>
                  </a:cubicBezTo>
                  <a:cubicBezTo>
                    <a:pt x="8568" y="11318"/>
                    <a:pt x="8582" y="11310"/>
                    <a:pt x="8597" y="11292"/>
                  </a:cubicBezTo>
                  <a:cubicBezTo>
                    <a:pt x="8609" y="11278"/>
                    <a:pt x="8614" y="11269"/>
                    <a:pt x="8620" y="11260"/>
                  </a:cubicBezTo>
                  <a:cubicBezTo>
                    <a:pt x="8621" y="11258"/>
                    <a:pt x="8622" y="11257"/>
                    <a:pt x="8625" y="11253"/>
                  </a:cubicBezTo>
                  <a:cubicBezTo>
                    <a:pt x="8636" y="11239"/>
                    <a:pt x="8640" y="11232"/>
                    <a:pt x="8645" y="11226"/>
                  </a:cubicBezTo>
                  <a:cubicBezTo>
                    <a:pt x="8647" y="11223"/>
                    <a:pt x="8649" y="11221"/>
                    <a:pt x="8653" y="11215"/>
                  </a:cubicBezTo>
                  <a:cubicBezTo>
                    <a:pt x="8662" y="11211"/>
                    <a:pt x="8675" y="11201"/>
                    <a:pt x="8692" y="11183"/>
                  </a:cubicBezTo>
                  <a:cubicBezTo>
                    <a:pt x="8705" y="11167"/>
                    <a:pt x="8712" y="11151"/>
                    <a:pt x="8716" y="11137"/>
                  </a:cubicBezTo>
                  <a:cubicBezTo>
                    <a:pt x="8727" y="11132"/>
                    <a:pt x="8740" y="11123"/>
                    <a:pt x="8754" y="11108"/>
                  </a:cubicBezTo>
                  <a:cubicBezTo>
                    <a:pt x="8765" y="11094"/>
                    <a:pt x="8770" y="11088"/>
                    <a:pt x="8775" y="11080"/>
                  </a:cubicBezTo>
                  <a:cubicBezTo>
                    <a:pt x="8776" y="11077"/>
                    <a:pt x="8779" y="11075"/>
                    <a:pt x="8783" y="11069"/>
                  </a:cubicBezTo>
                  <a:cubicBezTo>
                    <a:pt x="8797" y="11053"/>
                    <a:pt x="8803" y="11039"/>
                    <a:pt x="8807" y="11028"/>
                  </a:cubicBezTo>
                  <a:cubicBezTo>
                    <a:pt x="8819" y="11022"/>
                    <a:pt x="8834" y="11013"/>
                    <a:pt x="8849" y="10997"/>
                  </a:cubicBezTo>
                  <a:cubicBezTo>
                    <a:pt x="8852" y="10992"/>
                    <a:pt x="8854" y="10990"/>
                    <a:pt x="8856" y="10989"/>
                  </a:cubicBezTo>
                  <a:cubicBezTo>
                    <a:pt x="8863" y="10982"/>
                    <a:pt x="8871" y="10976"/>
                    <a:pt x="8883" y="10962"/>
                  </a:cubicBezTo>
                  <a:cubicBezTo>
                    <a:pt x="8897" y="10947"/>
                    <a:pt x="8904" y="10933"/>
                    <a:pt x="8908" y="10922"/>
                  </a:cubicBezTo>
                  <a:cubicBezTo>
                    <a:pt x="8921" y="10916"/>
                    <a:pt x="8936" y="10907"/>
                    <a:pt x="8951" y="10891"/>
                  </a:cubicBezTo>
                  <a:cubicBezTo>
                    <a:pt x="8969" y="10868"/>
                    <a:pt x="8974" y="10847"/>
                    <a:pt x="8978" y="10831"/>
                  </a:cubicBezTo>
                  <a:lnTo>
                    <a:pt x="8980" y="10828"/>
                  </a:lnTo>
                  <a:cubicBezTo>
                    <a:pt x="8985" y="10823"/>
                    <a:pt x="8989" y="10818"/>
                    <a:pt x="8999" y="10808"/>
                  </a:cubicBezTo>
                  <a:cubicBezTo>
                    <a:pt x="9012" y="10803"/>
                    <a:pt x="9026" y="10793"/>
                    <a:pt x="9040" y="10776"/>
                  </a:cubicBezTo>
                  <a:cubicBezTo>
                    <a:pt x="9054" y="10761"/>
                    <a:pt x="9060" y="10745"/>
                    <a:pt x="9064" y="10732"/>
                  </a:cubicBezTo>
                  <a:cubicBezTo>
                    <a:pt x="9077" y="10727"/>
                    <a:pt x="9091" y="10717"/>
                    <a:pt x="9104" y="10702"/>
                  </a:cubicBezTo>
                  <a:cubicBezTo>
                    <a:pt x="9117" y="10687"/>
                    <a:pt x="9122" y="10679"/>
                    <a:pt x="9127" y="10670"/>
                  </a:cubicBezTo>
                  <a:cubicBezTo>
                    <a:pt x="9129" y="10668"/>
                    <a:pt x="9130" y="10665"/>
                    <a:pt x="9134" y="10660"/>
                  </a:cubicBezTo>
                  <a:cubicBezTo>
                    <a:pt x="9144" y="10654"/>
                    <a:pt x="9155" y="10646"/>
                    <a:pt x="9170" y="10630"/>
                  </a:cubicBezTo>
                  <a:cubicBezTo>
                    <a:pt x="9187" y="10610"/>
                    <a:pt x="9194" y="10590"/>
                    <a:pt x="9197" y="10574"/>
                  </a:cubicBezTo>
                  <a:cubicBezTo>
                    <a:pt x="9202" y="10569"/>
                    <a:pt x="9207" y="10567"/>
                    <a:pt x="9211" y="10562"/>
                  </a:cubicBezTo>
                  <a:cubicBezTo>
                    <a:pt x="9228" y="10557"/>
                    <a:pt x="9252" y="10550"/>
                    <a:pt x="9273" y="10525"/>
                  </a:cubicBezTo>
                  <a:cubicBezTo>
                    <a:pt x="9290" y="10504"/>
                    <a:pt x="9298" y="10484"/>
                    <a:pt x="9300" y="10468"/>
                  </a:cubicBezTo>
                  <a:cubicBezTo>
                    <a:pt x="9308" y="10462"/>
                    <a:pt x="9316" y="10455"/>
                    <a:pt x="9327" y="10443"/>
                  </a:cubicBezTo>
                  <a:cubicBezTo>
                    <a:pt x="9338" y="10429"/>
                    <a:pt x="9344" y="10419"/>
                    <a:pt x="9349" y="10412"/>
                  </a:cubicBezTo>
                  <a:cubicBezTo>
                    <a:pt x="9350" y="10409"/>
                    <a:pt x="9352" y="10408"/>
                    <a:pt x="9355" y="10403"/>
                  </a:cubicBezTo>
                  <a:cubicBezTo>
                    <a:pt x="9370" y="10386"/>
                    <a:pt x="9376" y="10373"/>
                    <a:pt x="9381" y="10358"/>
                  </a:cubicBezTo>
                  <a:cubicBezTo>
                    <a:pt x="9386" y="10354"/>
                    <a:pt x="9387" y="10352"/>
                    <a:pt x="9390" y="10350"/>
                  </a:cubicBezTo>
                  <a:cubicBezTo>
                    <a:pt x="9396" y="10344"/>
                    <a:pt x="9403" y="10339"/>
                    <a:pt x="9413" y="10326"/>
                  </a:cubicBezTo>
                  <a:cubicBezTo>
                    <a:pt x="9421" y="10318"/>
                    <a:pt x="9423" y="10315"/>
                    <a:pt x="9427" y="10311"/>
                  </a:cubicBezTo>
                  <a:cubicBezTo>
                    <a:pt x="9431" y="10306"/>
                    <a:pt x="9436" y="10300"/>
                    <a:pt x="9446" y="10290"/>
                  </a:cubicBezTo>
                  <a:cubicBezTo>
                    <a:pt x="9455" y="10279"/>
                    <a:pt x="9462" y="10268"/>
                    <a:pt x="9466" y="10259"/>
                  </a:cubicBezTo>
                  <a:cubicBezTo>
                    <a:pt x="9482" y="10255"/>
                    <a:pt x="9502" y="10246"/>
                    <a:pt x="9520" y="10225"/>
                  </a:cubicBezTo>
                  <a:cubicBezTo>
                    <a:pt x="9540" y="10204"/>
                    <a:pt x="9545" y="10183"/>
                    <a:pt x="9547" y="10167"/>
                  </a:cubicBezTo>
                  <a:lnTo>
                    <a:pt x="9555" y="10159"/>
                  </a:lnTo>
                  <a:cubicBezTo>
                    <a:pt x="9573" y="10156"/>
                    <a:pt x="9601" y="10149"/>
                    <a:pt x="9623" y="10123"/>
                  </a:cubicBezTo>
                  <a:cubicBezTo>
                    <a:pt x="9638" y="10107"/>
                    <a:pt x="9646" y="10090"/>
                    <a:pt x="9648" y="10074"/>
                  </a:cubicBezTo>
                  <a:cubicBezTo>
                    <a:pt x="9662" y="10069"/>
                    <a:pt x="9675" y="10059"/>
                    <a:pt x="9689" y="10044"/>
                  </a:cubicBezTo>
                  <a:cubicBezTo>
                    <a:pt x="9697" y="10039"/>
                    <a:pt x="9708" y="10032"/>
                    <a:pt x="9722" y="10015"/>
                  </a:cubicBezTo>
                  <a:cubicBezTo>
                    <a:pt x="9740" y="9994"/>
                    <a:pt x="9746" y="9969"/>
                    <a:pt x="9747" y="9951"/>
                  </a:cubicBezTo>
                  <a:cubicBezTo>
                    <a:pt x="9754" y="9946"/>
                    <a:pt x="9762" y="9939"/>
                    <a:pt x="9770" y="9930"/>
                  </a:cubicBezTo>
                  <a:lnTo>
                    <a:pt x="9802" y="9893"/>
                  </a:lnTo>
                  <a:cubicBezTo>
                    <a:pt x="9813" y="9882"/>
                    <a:pt x="9818" y="9876"/>
                    <a:pt x="9822" y="9870"/>
                  </a:cubicBezTo>
                  <a:cubicBezTo>
                    <a:pt x="9824" y="9868"/>
                    <a:pt x="9824" y="9867"/>
                    <a:pt x="9825" y="9866"/>
                  </a:cubicBezTo>
                  <a:cubicBezTo>
                    <a:pt x="9838" y="9861"/>
                    <a:pt x="9858" y="9852"/>
                    <a:pt x="9877" y="9830"/>
                  </a:cubicBezTo>
                  <a:cubicBezTo>
                    <a:pt x="9897" y="9807"/>
                    <a:pt x="9902" y="9781"/>
                    <a:pt x="9902" y="9761"/>
                  </a:cubicBezTo>
                  <a:cubicBezTo>
                    <a:pt x="9907" y="9755"/>
                    <a:pt x="9913" y="9749"/>
                    <a:pt x="9921" y="9741"/>
                  </a:cubicBezTo>
                  <a:cubicBezTo>
                    <a:pt x="9927" y="9733"/>
                    <a:pt x="9932" y="9726"/>
                    <a:pt x="9936" y="9720"/>
                  </a:cubicBezTo>
                  <a:cubicBezTo>
                    <a:pt x="9955" y="9717"/>
                    <a:pt x="9982" y="9710"/>
                    <a:pt x="10004" y="9685"/>
                  </a:cubicBezTo>
                  <a:cubicBezTo>
                    <a:pt x="10019" y="9667"/>
                    <a:pt x="10025" y="9650"/>
                    <a:pt x="10028" y="9634"/>
                  </a:cubicBezTo>
                  <a:cubicBezTo>
                    <a:pt x="10040" y="9629"/>
                    <a:pt x="10052" y="9620"/>
                    <a:pt x="10063" y="9607"/>
                  </a:cubicBezTo>
                  <a:cubicBezTo>
                    <a:pt x="10079" y="9588"/>
                    <a:pt x="10086" y="9570"/>
                    <a:pt x="10089" y="9557"/>
                  </a:cubicBezTo>
                  <a:cubicBezTo>
                    <a:pt x="10099" y="9545"/>
                    <a:pt x="10104" y="9533"/>
                    <a:pt x="10109" y="9524"/>
                  </a:cubicBezTo>
                  <a:cubicBezTo>
                    <a:pt x="10120" y="9518"/>
                    <a:pt x="10136" y="9509"/>
                    <a:pt x="10151" y="9492"/>
                  </a:cubicBezTo>
                  <a:cubicBezTo>
                    <a:pt x="10170" y="9470"/>
                    <a:pt x="10177" y="9450"/>
                    <a:pt x="10179" y="9436"/>
                  </a:cubicBezTo>
                  <a:cubicBezTo>
                    <a:pt x="10185" y="9429"/>
                    <a:pt x="10189" y="9423"/>
                    <a:pt x="10191" y="9420"/>
                  </a:cubicBezTo>
                  <a:cubicBezTo>
                    <a:pt x="10194" y="9416"/>
                    <a:pt x="10196" y="9412"/>
                    <a:pt x="10202" y="9406"/>
                  </a:cubicBezTo>
                  <a:cubicBezTo>
                    <a:pt x="10215" y="9393"/>
                    <a:pt x="10218" y="9386"/>
                    <a:pt x="10223" y="9378"/>
                  </a:cubicBezTo>
                  <a:cubicBezTo>
                    <a:pt x="10223" y="9378"/>
                    <a:pt x="10225" y="9378"/>
                    <a:pt x="10225" y="9377"/>
                  </a:cubicBezTo>
                  <a:cubicBezTo>
                    <a:pt x="10237" y="9373"/>
                    <a:pt x="10253" y="9364"/>
                    <a:pt x="10269" y="9348"/>
                  </a:cubicBezTo>
                  <a:cubicBezTo>
                    <a:pt x="10281" y="9343"/>
                    <a:pt x="10299" y="9335"/>
                    <a:pt x="10317" y="9314"/>
                  </a:cubicBezTo>
                  <a:cubicBezTo>
                    <a:pt x="10331" y="9299"/>
                    <a:pt x="10338" y="9287"/>
                    <a:pt x="10344" y="9273"/>
                  </a:cubicBezTo>
                  <a:cubicBezTo>
                    <a:pt x="10366" y="9250"/>
                    <a:pt x="10370" y="9225"/>
                    <a:pt x="10371" y="9207"/>
                  </a:cubicBezTo>
                  <a:lnTo>
                    <a:pt x="10380" y="9198"/>
                  </a:lnTo>
                  <a:cubicBezTo>
                    <a:pt x="10392" y="9195"/>
                    <a:pt x="10413" y="9188"/>
                    <a:pt x="10431" y="9169"/>
                  </a:cubicBezTo>
                  <a:cubicBezTo>
                    <a:pt x="10444" y="9164"/>
                    <a:pt x="10462" y="9154"/>
                    <a:pt x="10479" y="9134"/>
                  </a:cubicBezTo>
                  <a:cubicBezTo>
                    <a:pt x="10493" y="9120"/>
                    <a:pt x="10500" y="9105"/>
                    <a:pt x="10503" y="9090"/>
                  </a:cubicBezTo>
                  <a:cubicBezTo>
                    <a:pt x="10516" y="9085"/>
                    <a:pt x="10531" y="9075"/>
                    <a:pt x="10544" y="9061"/>
                  </a:cubicBezTo>
                  <a:cubicBezTo>
                    <a:pt x="10563" y="9038"/>
                    <a:pt x="10568" y="9016"/>
                    <a:pt x="10570" y="9000"/>
                  </a:cubicBezTo>
                  <a:cubicBezTo>
                    <a:pt x="10578" y="8995"/>
                    <a:pt x="10584" y="8989"/>
                    <a:pt x="10595" y="8977"/>
                  </a:cubicBezTo>
                  <a:cubicBezTo>
                    <a:pt x="10606" y="8963"/>
                    <a:pt x="10612" y="8952"/>
                    <a:pt x="10617" y="8941"/>
                  </a:cubicBezTo>
                  <a:cubicBezTo>
                    <a:pt x="10631" y="8936"/>
                    <a:pt x="10650" y="8927"/>
                    <a:pt x="10666" y="8908"/>
                  </a:cubicBezTo>
                  <a:cubicBezTo>
                    <a:pt x="10677" y="8895"/>
                    <a:pt x="10685" y="8881"/>
                    <a:pt x="10688" y="8870"/>
                  </a:cubicBezTo>
                  <a:cubicBezTo>
                    <a:pt x="10702" y="8865"/>
                    <a:pt x="10719" y="8855"/>
                    <a:pt x="10734" y="8838"/>
                  </a:cubicBezTo>
                  <a:cubicBezTo>
                    <a:pt x="10747" y="8823"/>
                    <a:pt x="10755" y="8807"/>
                    <a:pt x="10758" y="8794"/>
                  </a:cubicBezTo>
                  <a:cubicBezTo>
                    <a:pt x="10771" y="8789"/>
                    <a:pt x="10783" y="8779"/>
                    <a:pt x="10797" y="8764"/>
                  </a:cubicBezTo>
                  <a:cubicBezTo>
                    <a:pt x="10815" y="8745"/>
                    <a:pt x="10821" y="8725"/>
                    <a:pt x="10824" y="8709"/>
                  </a:cubicBezTo>
                  <a:cubicBezTo>
                    <a:pt x="10832" y="8703"/>
                    <a:pt x="10840" y="8695"/>
                    <a:pt x="10849" y="8684"/>
                  </a:cubicBezTo>
                  <a:cubicBezTo>
                    <a:pt x="10857" y="8681"/>
                    <a:pt x="10871" y="8671"/>
                    <a:pt x="10889" y="8652"/>
                  </a:cubicBezTo>
                  <a:cubicBezTo>
                    <a:pt x="10902" y="8636"/>
                    <a:pt x="10909" y="8622"/>
                    <a:pt x="10913" y="8608"/>
                  </a:cubicBezTo>
                  <a:cubicBezTo>
                    <a:pt x="10925" y="8603"/>
                    <a:pt x="10939" y="8593"/>
                    <a:pt x="10952" y="8579"/>
                  </a:cubicBezTo>
                  <a:lnTo>
                    <a:pt x="10966" y="8565"/>
                  </a:lnTo>
                  <a:cubicBezTo>
                    <a:pt x="10971" y="8560"/>
                    <a:pt x="10976" y="8554"/>
                    <a:pt x="10986" y="8544"/>
                  </a:cubicBezTo>
                  <a:cubicBezTo>
                    <a:pt x="11001" y="8528"/>
                    <a:pt x="11007" y="8513"/>
                    <a:pt x="11013" y="8500"/>
                  </a:cubicBezTo>
                  <a:cubicBezTo>
                    <a:pt x="11023" y="8493"/>
                    <a:pt x="11034" y="8485"/>
                    <a:pt x="11048" y="8469"/>
                  </a:cubicBezTo>
                  <a:cubicBezTo>
                    <a:pt x="11067" y="8447"/>
                    <a:pt x="11073" y="8426"/>
                    <a:pt x="11075" y="8410"/>
                  </a:cubicBezTo>
                  <a:lnTo>
                    <a:pt x="11078" y="8408"/>
                  </a:lnTo>
                  <a:lnTo>
                    <a:pt x="11082" y="8403"/>
                  </a:lnTo>
                  <a:cubicBezTo>
                    <a:pt x="11100" y="8400"/>
                    <a:pt x="11130" y="8394"/>
                    <a:pt x="11153" y="8367"/>
                  </a:cubicBezTo>
                  <a:cubicBezTo>
                    <a:pt x="11173" y="8345"/>
                    <a:pt x="11179" y="8323"/>
                    <a:pt x="11181" y="8308"/>
                  </a:cubicBezTo>
                  <a:cubicBezTo>
                    <a:pt x="11188" y="8302"/>
                    <a:pt x="11192" y="8293"/>
                    <a:pt x="11195" y="8287"/>
                  </a:cubicBezTo>
                  <a:cubicBezTo>
                    <a:pt x="11210" y="8282"/>
                    <a:pt x="11228" y="8274"/>
                    <a:pt x="11245" y="8253"/>
                  </a:cubicBezTo>
                  <a:cubicBezTo>
                    <a:pt x="11265" y="8229"/>
                    <a:pt x="11271" y="8205"/>
                    <a:pt x="11272" y="8189"/>
                  </a:cubicBezTo>
                  <a:cubicBezTo>
                    <a:pt x="11279" y="8180"/>
                    <a:pt x="11283" y="8172"/>
                    <a:pt x="11288" y="8162"/>
                  </a:cubicBezTo>
                  <a:cubicBezTo>
                    <a:pt x="11291" y="8159"/>
                    <a:pt x="11293" y="8158"/>
                    <a:pt x="11295" y="8157"/>
                  </a:cubicBezTo>
                  <a:cubicBezTo>
                    <a:pt x="11303" y="8151"/>
                    <a:pt x="11313" y="8142"/>
                    <a:pt x="11323" y="8130"/>
                  </a:cubicBezTo>
                  <a:cubicBezTo>
                    <a:pt x="11331" y="8126"/>
                    <a:pt x="11346" y="8116"/>
                    <a:pt x="11363" y="8098"/>
                  </a:cubicBezTo>
                  <a:cubicBezTo>
                    <a:pt x="11376" y="8084"/>
                    <a:pt x="11382" y="8071"/>
                    <a:pt x="11386" y="8060"/>
                  </a:cubicBezTo>
                  <a:cubicBezTo>
                    <a:pt x="11400" y="8055"/>
                    <a:pt x="11416" y="8046"/>
                    <a:pt x="11431" y="8029"/>
                  </a:cubicBezTo>
                  <a:cubicBezTo>
                    <a:pt x="11448" y="8009"/>
                    <a:pt x="11454" y="7992"/>
                    <a:pt x="11458" y="7980"/>
                  </a:cubicBezTo>
                  <a:cubicBezTo>
                    <a:pt x="11468" y="7974"/>
                    <a:pt x="11479" y="7965"/>
                    <a:pt x="11491" y="7950"/>
                  </a:cubicBezTo>
                  <a:cubicBezTo>
                    <a:pt x="11505" y="7934"/>
                    <a:pt x="11512" y="7923"/>
                    <a:pt x="11517" y="7911"/>
                  </a:cubicBezTo>
                  <a:cubicBezTo>
                    <a:pt x="11529" y="7904"/>
                    <a:pt x="11543" y="7895"/>
                    <a:pt x="11557" y="7879"/>
                  </a:cubicBezTo>
                  <a:cubicBezTo>
                    <a:pt x="11571" y="7864"/>
                    <a:pt x="11577" y="7851"/>
                    <a:pt x="11581" y="7837"/>
                  </a:cubicBezTo>
                  <a:cubicBezTo>
                    <a:pt x="11594" y="7831"/>
                    <a:pt x="11609" y="7822"/>
                    <a:pt x="11623" y="7806"/>
                  </a:cubicBezTo>
                  <a:cubicBezTo>
                    <a:pt x="11635" y="7792"/>
                    <a:pt x="11641" y="7778"/>
                    <a:pt x="11646" y="7767"/>
                  </a:cubicBezTo>
                  <a:cubicBezTo>
                    <a:pt x="11657" y="7762"/>
                    <a:pt x="11672" y="7755"/>
                    <a:pt x="11685" y="7740"/>
                  </a:cubicBezTo>
                  <a:cubicBezTo>
                    <a:pt x="11696" y="7736"/>
                    <a:pt x="11714" y="7728"/>
                    <a:pt x="11731" y="7707"/>
                  </a:cubicBezTo>
                  <a:cubicBezTo>
                    <a:pt x="11747" y="7688"/>
                    <a:pt x="11754" y="7671"/>
                    <a:pt x="11758" y="7659"/>
                  </a:cubicBezTo>
                  <a:lnTo>
                    <a:pt x="11766" y="7650"/>
                  </a:lnTo>
                  <a:cubicBezTo>
                    <a:pt x="11773" y="7645"/>
                    <a:pt x="11779" y="7640"/>
                    <a:pt x="11789" y="7628"/>
                  </a:cubicBezTo>
                  <a:cubicBezTo>
                    <a:pt x="11800" y="7622"/>
                    <a:pt x="11812" y="7613"/>
                    <a:pt x="11827" y="7596"/>
                  </a:cubicBezTo>
                  <a:cubicBezTo>
                    <a:pt x="11844" y="7575"/>
                    <a:pt x="11850" y="7556"/>
                    <a:pt x="11853" y="7540"/>
                  </a:cubicBezTo>
                  <a:cubicBezTo>
                    <a:pt x="11860" y="7535"/>
                    <a:pt x="11870" y="7527"/>
                    <a:pt x="11878" y="7517"/>
                  </a:cubicBezTo>
                  <a:cubicBezTo>
                    <a:pt x="11892" y="7511"/>
                    <a:pt x="11905" y="7503"/>
                    <a:pt x="11920" y="7484"/>
                  </a:cubicBezTo>
                  <a:cubicBezTo>
                    <a:pt x="11939" y="7465"/>
                    <a:pt x="11946" y="7446"/>
                    <a:pt x="11949" y="7433"/>
                  </a:cubicBezTo>
                  <a:cubicBezTo>
                    <a:pt x="11955" y="7423"/>
                    <a:pt x="11961" y="7414"/>
                    <a:pt x="11965" y="7406"/>
                  </a:cubicBezTo>
                  <a:cubicBezTo>
                    <a:pt x="11978" y="7401"/>
                    <a:pt x="11997" y="7391"/>
                    <a:pt x="12013" y="7372"/>
                  </a:cubicBezTo>
                  <a:cubicBezTo>
                    <a:pt x="12025" y="7358"/>
                    <a:pt x="12031" y="7345"/>
                    <a:pt x="12037" y="7333"/>
                  </a:cubicBezTo>
                  <a:cubicBezTo>
                    <a:pt x="12047" y="7328"/>
                    <a:pt x="12063" y="7318"/>
                    <a:pt x="12078" y="7301"/>
                  </a:cubicBezTo>
                  <a:cubicBezTo>
                    <a:pt x="12083" y="7296"/>
                    <a:pt x="12085" y="7295"/>
                    <a:pt x="12088" y="7292"/>
                  </a:cubicBezTo>
                  <a:cubicBezTo>
                    <a:pt x="12094" y="7286"/>
                    <a:pt x="12101" y="7280"/>
                    <a:pt x="12113" y="7267"/>
                  </a:cubicBezTo>
                  <a:cubicBezTo>
                    <a:pt x="12128" y="7249"/>
                    <a:pt x="12136" y="7231"/>
                    <a:pt x="12138" y="7216"/>
                  </a:cubicBezTo>
                  <a:cubicBezTo>
                    <a:pt x="12148" y="7210"/>
                    <a:pt x="12159" y="7203"/>
                    <a:pt x="12171" y="7189"/>
                  </a:cubicBezTo>
                  <a:cubicBezTo>
                    <a:pt x="12183" y="7174"/>
                    <a:pt x="12190" y="7163"/>
                    <a:pt x="12194" y="7155"/>
                  </a:cubicBezTo>
                  <a:lnTo>
                    <a:pt x="12198" y="7149"/>
                  </a:lnTo>
                  <a:cubicBezTo>
                    <a:pt x="12213" y="7131"/>
                    <a:pt x="12220" y="7119"/>
                    <a:pt x="12225" y="7107"/>
                  </a:cubicBezTo>
                  <a:cubicBezTo>
                    <a:pt x="12238" y="7093"/>
                    <a:pt x="12241" y="7086"/>
                    <a:pt x="12247" y="7080"/>
                  </a:cubicBezTo>
                  <a:cubicBezTo>
                    <a:pt x="12248" y="7077"/>
                    <a:pt x="12250" y="7075"/>
                    <a:pt x="12252" y="7072"/>
                  </a:cubicBezTo>
                  <a:cubicBezTo>
                    <a:pt x="12262" y="7069"/>
                    <a:pt x="12277" y="7059"/>
                    <a:pt x="12293" y="7043"/>
                  </a:cubicBezTo>
                  <a:cubicBezTo>
                    <a:pt x="12303" y="7038"/>
                    <a:pt x="12319" y="7029"/>
                    <a:pt x="12337" y="7010"/>
                  </a:cubicBezTo>
                  <a:cubicBezTo>
                    <a:pt x="12352" y="6992"/>
                    <a:pt x="12358" y="6978"/>
                    <a:pt x="12362" y="6964"/>
                  </a:cubicBezTo>
                  <a:cubicBezTo>
                    <a:pt x="12371" y="6959"/>
                    <a:pt x="12385" y="6949"/>
                    <a:pt x="12398" y="6935"/>
                  </a:cubicBezTo>
                  <a:cubicBezTo>
                    <a:pt x="12413" y="6917"/>
                    <a:pt x="12420" y="6900"/>
                    <a:pt x="12422" y="6884"/>
                  </a:cubicBezTo>
                  <a:cubicBezTo>
                    <a:pt x="12434" y="6878"/>
                    <a:pt x="12447" y="6871"/>
                    <a:pt x="12458" y="6857"/>
                  </a:cubicBezTo>
                  <a:cubicBezTo>
                    <a:pt x="12474" y="6839"/>
                    <a:pt x="12480" y="6819"/>
                    <a:pt x="12484" y="6807"/>
                  </a:cubicBezTo>
                  <a:cubicBezTo>
                    <a:pt x="12489" y="6801"/>
                    <a:pt x="12493" y="6794"/>
                    <a:pt x="12496" y="6788"/>
                  </a:cubicBezTo>
                  <a:cubicBezTo>
                    <a:pt x="12514" y="6786"/>
                    <a:pt x="12539" y="6776"/>
                    <a:pt x="12558" y="6754"/>
                  </a:cubicBezTo>
                  <a:cubicBezTo>
                    <a:pt x="12579" y="6729"/>
                    <a:pt x="12584" y="6705"/>
                    <a:pt x="12585" y="6686"/>
                  </a:cubicBezTo>
                  <a:lnTo>
                    <a:pt x="12598" y="6667"/>
                  </a:lnTo>
                  <a:cubicBezTo>
                    <a:pt x="12609" y="6662"/>
                    <a:pt x="12626" y="6652"/>
                    <a:pt x="12642" y="6633"/>
                  </a:cubicBezTo>
                  <a:cubicBezTo>
                    <a:pt x="12660" y="6611"/>
                    <a:pt x="12668" y="6590"/>
                    <a:pt x="12669" y="6573"/>
                  </a:cubicBezTo>
                  <a:cubicBezTo>
                    <a:pt x="12673" y="6571"/>
                    <a:pt x="12678" y="6566"/>
                    <a:pt x="12681" y="6562"/>
                  </a:cubicBezTo>
                  <a:cubicBezTo>
                    <a:pt x="12696" y="6558"/>
                    <a:pt x="12721" y="6549"/>
                    <a:pt x="12740" y="6526"/>
                  </a:cubicBezTo>
                  <a:cubicBezTo>
                    <a:pt x="12756" y="6508"/>
                    <a:pt x="12764" y="6490"/>
                    <a:pt x="12767" y="6478"/>
                  </a:cubicBezTo>
                  <a:cubicBezTo>
                    <a:pt x="12780" y="6464"/>
                    <a:pt x="12785" y="6451"/>
                    <a:pt x="12789" y="6442"/>
                  </a:cubicBezTo>
                  <a:cubicBezTo>
                    <a:pt x="12797" y="6438"/>
                    <a:pt x="12807" y="6432"/>
                    <a:pt x="12818" y="6422"/>
                  </a:cubicBezTo>
                  <a:cubicBezTo>
                    <a:pt x="12831" y="6418"/>
                    <a:pt x="12854" y="6408"/>
                    <a:pt x="12873" y="6385"/>
                  </a:cubicBezTo>
                  <a:cubicBezTo>
                    <a:pt x="12885" y="6370"/>
                    <a:pt x="12892" y="6354"/>
                    <a:pt x="12896" y="6342"/>
                  </a:cubicBezTo>
                  <a:cubicBezTo>
                    <a:pt x="12910" y="6336"/>
                    <a:pt x="12922" y="6327"/>
                    <a:pt x="12936" y="6312"/>
                  </a:cubicBezTo>
                  <a:cubicBezTo>
                    <a:pt x="12958" y="6287"/>
                    <a:pt x="12962" y="6260"/>
                    <a:pt x="12962" y="6240"/>
                  </a:cubicBezTo>
                  <a:lnTo>
                    <a:pt x="12973" y="6229"/>
                  </a:lnTo>
                  <a:cubicBezTo>
                    <a:pt x="12985" y="6225"/>
                    <a:pt x="13001" y="6217"/>
                    <a:pt x="13018" y="6199"/>
                  </a:cubicBezTo>
                  <a:cubicBezTo>
                    <a:pt x="13029" y="6196"/>
                    <a:pt x="13046" y="6186"/>
                    <a:pt x="13064" y="6166"/>
                  </a:cubicBezTo>
                  <a:cubicBezTo>
                    <a:pt x="13077" y="6151"/>
                    <a:pt x="13083" y="6139"/>
                    <a:pt x="13087" y="6129"/>
                  </a:cubicBezTo>
                  <a:cubicBezTo>
                    <a:pt x="13099" y="6126"/>
                    <a:pt x="13115" y="6117"/>
                    <a:pt x="13131" y="6097"/>
                  </a:cubicBezTo>
                  <a:cubicBezTo>
                    <a:pt x="13144" y="6083"/>
                    <a:pt x="13151" y="6068"/>
                    <a:pt x="13155" y="6053"/>
                  </a:cubicBezTo>
                  <a:cubicBezTo>
                    <a:pt x="13168" y="6048"/>
                    <a:pt x="13182" y="6038"/>
                    <a:pt x="13195" y="6024"/>
                  </a:cubicBezTo>
                  <a:cubicBezTo>
                    <a:pt x="13210" y="6006"/>
                    <a:pt x="13216" y="5993"/>
                    <a:pt x="13221" y="5978"/>
                  </a:cubicBezTo>
                  <a:cubicBezTo>
                    <a:pt x="13238" y="5958"/>
                    <a:pt x="13244" y="5939"/>
                    <a:pt x="13247" y="5924"/>
                  </a:cubicBezTo>
                  <a:cubicBezTo>
                    <a:pt x="13251" y="5920"/>
                    <a:pt x="13253" y="5915"/>
                    <a:pt x="13257" y="5913"/>
                  </a:cubicBezTo>
                  <a:cubicBezTo>
                    <a:pt x="13259" y="5909"/>
                    <a:pt x="13262" y="5905"/>
                    <a:pt x="13267" y="5899"/>
                  </a:cubicBezTo>
                  <a:cubicBezTo>
                    <a:pt x="13279" y="5893"/>
                    <a:pt x="13292" y="5885"/>
                    <a:pt x="13307" y="5869"/>
                  </a:cubicBezTo>
                  <a:cubicBezTo>
                    <a:pt x="13321" y="5862"/>
                    <a:pt x="13334" y="5854"/>
                    <a:pt x="13349" y="5837"/>
                  </a:cubicBezTo>
                  <a:cubicBezTo>
                    <a:pt x="13366" y="5817"/>
                    <a:pt x="13372" y="5795"/>
                    <a:pt x="13374" y="5776"/>
                  </a:cubicBezTo>
                  <a:cubicBezTo>
                    <a:pt x="13383" y="5771"/>
                    <a:pt x="13392" y="5764"/>
                    <a:pt x="13401" y="5753"/>
                  </a:cubicBezTo>
                  <a:cubicBezTo>
                    <a:pt x="13412" y="5741"/>
                    <a:pt x="13417" y="5731"/>
                    <a:pt x="13423" y="5722"/>
                  </a:cubicBezTo>
                  <a:cubicBezTo>
                    <a:pt x="13436" y="5719"/>
                    <a:pt x="13453" y="5711"/>
                    <a:pt x="13471" y="5692"/>
                  </a:cubicBezTo>
                  <a:cubicBezTo>
                    <a:pt x="13484" y="5685"/>
                    <a:pt x="13499" y="5676"/>
                    <a:pt x="13514" y="5658"/>
                  </a:cubicBezTo>
                  <a:cubicBezTo>
                    <a:pt x="13533" y="5635"/>
                    <a:pt x="13541" y="5612"/>
                    <a:pt x="13542" y="5596"/>
                  </a:cubicBezTo>
                  <a:cubicBezTo>
                    <a:pt x="13550" y="5583"/>
                    <a:pt x="13553" y="5572"/>
                    <a:pt x="13557" y="5564"/>
                  </a:cubicBezTo>
                  <a:cubicBezTo>
                    <a:pt x="13565" y="5559"/>
                    <a:pt x="13579" y="5549"/>
                    <a:pt x="13592" y="5534"/>
                  </a:cubicBezTo>
                  <a:cubicBezTo>
                    <a:pt x="13604" y="5527"/>
                    <a:pt x="13615" y="5519"/>
                    <a:pt x="13630" y="5502"/>
                  </a:cubicBezTo>
                  <a:cubicBezTo>
                    <a:pt x="13643" y="5489"/>
                    <a:pt x="13649" y="5478"/>
                    <a:pt x="13654" y="5469"/>
                  </a:cubicBezTo>
                  <a:cubicBezTo>
                    <a:pt x="13655" y="5465"/>
                    <a:pt x="13655" y="5465"/>
                    <a:pt x="13658" y="5463"/>
                  </a:cubicBezTo>
                  <a:cubicBezTo>
                    <a:pt x="13668" y="5452"/>
                    <a:pt x="13674" y="5443"/>
                    <a:pt x="13679" y="5433"/>
                  </a:cubicBezTo>
                  <a:cubicBezTo>
                    <a:pt x="13696" y="5430"/>
                    <a:pt x="13716" y="5420"/>
                    <a:pt x="13733" y="5400"/>
                  </a:cubicBezTo>
                  <a:cubicBezTo>
                    <a:pt x="13745" y="5388"/>
                    <a:pt x="13749" y="5380"/>
                    <a:pt x="13755" y="5373"/>
                  </a:cubicBezTo>
                  <a:cubicBezTo>
                    <a:pt x="13756" y="5371"/>
                    <a:pt x="13759" y="5368"/>
                    <a:pt x="13762" y="5363"/>
                  </a:cubicBezTo>
                  <a:cubicBezTo>
                    <a:pt x="13786" y="5336"/>
                    <a:pt x="13789" y="5309"/>
                    <a:pt x="13789" y="5289"/>
                  </a:cubicBezTo>
                  <a:cubicBezTo>
                    <a:pt x="13809" y="5288"/>
                    <a:pt x="13836" y="5280"/>
                    <a:pt x="13859" y="5254"/>
                  </a:cubicBezTo>
                  <a:cubicBezTo>
                    <a:pt x="13879" y="5232"/>
                    <a:pt x="13884" y="5210"/>
                    <a:pt x="13888" y="5194"/>
                  </a:cubicBezTo>
                  <a:cubicBezTo>
                    <a:pt x="13894" y="5185"/>
                    <a:pt x="13899" y="5175"/>
                    <a:pt x="13904" y="5168"/>
                  </a:cubicBezTo>
                  <a:cubicBezTo>
                    <a:pt x="13915" y="5160"/>
                    <a:pt x="13927" y="5153"/>
                    <a:pt x="13942" y="5137"/>
                  </a:cubicBezTo>
                  <a:cubicBezTo>
                    <a:pt x="13952" y="5132"/>
                    <a:pt x="13966" y="5123"/>
                    <a:pt x="13982" y="5104"/>
                  </a:cubicBezTo>
                  <a:cubicBezTo>
                    <a:pt x="13995" y="5093"/>
                    <a:pt x="13998" y="5084"/>
                    <a:pt x="14003" y="5078"/>
                  </a:cubicBezTo>
                  <a:cubicBezTo>
                    <a:pt x="14006" y="5073"/>
                    <a:pt x="14008" y="5071"/>
                    <a:pt x="14013" y="5066"/>
                  </a:cubicBezTo>
                  <a:cubicBezTo>
                    <a:pt x="14017" y="5062"/>
                    <a:pt x="14018" y="5058"/>
                    <a:pt x="14021" y="5057"/>
                  </a:cubicBezTo>
                  <a:cubicBezTo>
                    <a:pt x="14028" y="5052"/>
                    <a:pt x="14033" y="5047"/>
                    <a:pt x="14043" y="5037"/>
                  </a:cubicBezTo>
                  <a:cubicBezTo>
                    <a:pt x="14055" y="5034"/>
                    <a:pt x="14072" y="5024"/>
                    <a:pt x="14089" y="5004"/>
                  </a:cubicBezTo>
                  <a:cubicBezTo>
                    <a:pt x="14103" y="4988"/>
                    <a:pt x="14109" y="4972"/>
                    <a:pt x="14112" y="4955"/>
                  </a:cubicBezTo>
                  <a:cubicBezTo>
                    <a:pt x="14125" y="4950"/>
                    <a:pt x="14137" y="4943"/>
                    <a:pt x="14150" y="4929"/>
                  </a:cubicBezTo>
                  <a:cubicBezTo>
                    <a:pt x="14166" y="4911"/>
                    <a:pt x="14172" y="4892"/>
                    <a:pt x="14177" y="4881"/>
                  </a:cubicBezTo>
                  <a:cubicBezTo>
                    <a:pt x="14187" y="4868"/>
                    <a:pt x="14194" y="4855"/>
                    <a:pt x="14199" y="4844"/>
                  </a:cubicBezTo>
                  <a:cubicBezTo>
                    <a:pt x="14209" y="4832"/>
                    <a:pt x="14214" y="4827"/>
                    <a:pt x="14217" y="4821"/>
                  </a:cubicBezTo>
                  <a:cubicBezTo>
                    <a:pt x="14217" y="4819"/>
                    <a:pt x="14220" y="4819"/>
                    <a:pt x="14220" y="4817"/>
                  </a:cubicBezTo>
                  <a:cubicBezTo>
                    <a:pt x="14234" y="4814"/>
                    <a:pt x="14255" y="4806"/>
                    <a:pt x="14275" y="4783"/>
                  </a:cubicBezTo>
                  <a:cubicBezTo>
                    <a:pt x="14292" y="4763"/>
                    <a:pt x="14300" y="4742"/>
                    <a:pt x="14302" y="4729"/>
                  </a:cubicBezTo>
                  <a:lnTo>
                    <a:pt x="14306" y="4725"/>
                  </a:lnTo>
                  <a:lnTo>
                    <a:pt x="14321" y="4710"/>
                  </a:lnTo>
                  <a:cubicBezTo>
                    <a:pt x="14334" y="4707"/>
                    <a:pt x="14355" y="4697"/>
                    <a:pt x="14373" y="4676"/>
                  </a:cubicBezTo>
                  <a:cubicBezTo>
                    <a:pt x="14389" y="4656"/>
                    <a:pt x="14396" y="4637"/>
                    <a:pt x="14397" y="4618"/>
                  </a:cubicBezTo>
                  <a:cubicBezTo>
                    <a:pt x="14407" y="4613"/>
                    <a:pt x="14418" y="4605"/>
                    <a:pt x="14426" y="4595"/>
                  </a:cubicBezTo>
                  <a:cubicBezTo>
                    <a:pt x="14439" y="4580"/>
                    <a:pt x="14446" y="4565"/>
                    <a:pt x="14450" y="4553"/>
                  </a:cubicBezTo>
                  <a:cubicBezTo>
                    <a:pt x="14462" y="4547"/>
                    <a:pt x="14478" y="4538"/>
                    <a:pt x="14491" y="4522"/>
                  </a:cubicBezTo>
                  <a:cubicBezTo>
                    <a:pt x="14509" y="4503"/>
                    <a:pt x="14514" y="4484"/>
                    <a:pt x="14517" y="4471"/>
                  </a:cubicBezTo>
                  <a:cubicBezTo>
                    <a:pt x="14523" y="4466"/>
                    <a:pt x="14527" y="4461"/>
                    <a:pt x="14530" y="4455"/>
                  </a:cubicBezTo>
                  <a:cubicBezTo>
                    <a:pt x="14548" y="4452"/>
                    <a:pt x="14574" y="4445"/>
                    <a:pt x="14595" y="4420"/>
                  </a:cubicBezTo>
                  <a:cubicBezTo>
                    <a:pt x="14612" y="4400"/>
                    <a:pt x="14617" y="4384"/>
                    <a:pt x="14619" y="4377"/>
                  </a:cubicBezTo>
                  <a:cubicBezTo>
                    <a:pt x="14629" y="4366"/>
                    <a:pt x="14633" y="4361"/>
                    <a:pt x="14637" y="4356"/>
                  </a:cubicBezTo>
                  <a:cubicBezTo>
                    <a:pt x="14639" y="4351"/>
                    <a:pt x="14644" y="4348"/>
                    <a:pt x="14650" y="4340"/>
                  </a:cubicBezTo>
                  <a:cubicBezTo>
                    <a:pt x="14662" y="4327"/>
                    <a:pt x="14669" y="4313"/>
                    <a:pt x="14673" y="4301"/>
                  </a:cubicBezTo>
                  <a:cubicBezTo>
                    <a:pt x="14688" y="4296"/>
                    <a:pt x="14704" y="4286"/>
                    <a:pt x="14719" y="4270"/>
                  </a:cubicBezTo>
                  <a:cubicBezTo>
                    <a:pt x="14731" y="4255"/>
                    <a:pt x="14737" y="4241"/>
                    <a:pt x="14741" y="4227"/>
                  </a:cubicBezTo>
                  <a:cubicBezTo>
                    <a:pt x="14756" y="4222"/>
                    <a:pt x="14771" y="4214"/>
                    <a:pt x="14784" y="4198"/>
                  </a:cubicBezTo>
                  <a:cubicBezTo>
                    <a:pt x="14798" y="4183"/>
                    <a:pt x="14804" y="4168"/>
                    <a:pt x="14809" y="4155"/>
                  </a:cubicBezTo>
                  <a:cubicBezTo>
                    <a:pt x="14822" y="4150"/>
                    <a:pt x="14836" y="4140"/>
                    <a:pt x="14848" y="4125"/>
                  </a:cubicBezTo>
                  <a:cubicBezTo>
                    <a:pt x="14855" y="4118"/>
                    <a:pt x="14858" y="4115"/>
                    <a:pt x="14862" y="4110"/>
                  </a:cubicBezTo>
                  <a:cubicBezTo>
                    <a:pt x="14865" y="4105"/>
                    <a:pt x="14871" y="4100"/>
                    <a:pt x="14880" y="4089"/>
                  </a:cubicBezTo>
                  <a:cubicBezTo>
                    <a:pt x="14897" y="4070"/>
                    <a:pt x="14903" y="4051"/>
                    <a:pt x="14907" y="4039"/>
                  </a:cubicBezTo>
                  <a:lnTo>
                    <a:pt x="14914" y="4032"/>
                  </a:lnTo>
                  <a:cubicBezTo>
                    <a:pt x="14919" y="4027"/>
                    <a:pt x="14927" y="4021"/>
                    <a:pt x="14935" y="4009"/>
                  </a:cubicBezTo>
                  <a:cubicBezTo>
                    <a:pt x="14949" y="3993"/>
                    <a:pt x="14955" y="3979"/>
                    <a:pt x="14960" y="3964"/>
                  </a:cubicBezTo>
                  <a:cubicBezTo>
                    <a:pt x="14972" y="3957"/>
                    <a:pt x="14987" y="3949"/>
                    <a:pt x="14998" y="3934"/>
                  </a:cubicBezTo>
                  <a:cubicBezTo>
                    <a:pt x="15018" y="3914"/>
                    <a:pt x="15023" y="3893"/>
                    <a:pt x="15025" y="3875"/>
                  </a:cubicBezTo>
                  <a:cubicBezTo>
                    <a:pt x="15030" y="3872"/>
                    <a:pt x="15036" y="3867"/>
                    <a:pt x="15042" y="3861"/>
                  </a:cubicBezTo>
                  <a:cubicBezTo>
                    <a:pt x="15056" y="3857"/>
                    <a:pt x="15078" y="3848"/>
                    <a:pt x="15096" y="3825"/>
                  </a:cubicBezTo>
                  <a:cubicBezTo>
                    <a:pt x="15116" y="3804"/>
                    <a:pt x="15121" y="3782"/>
                    <a:pt x="15125" y="3765"/>
                  </a:cubicBezTo>
                  <a:cubicBezTo>
                    <a:pt x="15130" y="3759"/>
                    <a:pt x="15133" y="3754"/>
                    <a:pt x="15136" y="3748"/>
                  </a:cubicBezTo>
                  <a:cubicBezTo>
                    <a:pt x="15139" y="3745"/>
                    <a:pt x="15141" y="3743"/>
                    <a:pt x="15147" y="3735"/>
                  </a:cubicBezTo>
                  <a:cubicBezTo>
                    <a:pt x="15155" y="3730"/>
                    <a:pt x="15165" y="3724"/>
                    <a:pt x="15176" y="3712"/>
                  </a:cubicBezTo>
                  <a:cubicBezTo>
                    <a:pt x="15187" y="3707"/>
                    <a:pt x="15205" y="3698"/>
                    <a:pt x="15222" y="3679"/>
                  </a:cubicBezTo>
                  <a:cubicBezTo>
                    <a:pt x="15230" y="3673"/>
                    <a:pt x="15245" y="3665"/>
                    <a:pt x="15261" y="3647"/>
                  </a:cubicBezTo>
                  <a:cubicBezTo>
                    <a:pt x="15280" y="3625"/>
                    <a:pt x="15286" y="3604"/>
                    <a:pt x="15289" y="3589"/>
                  </a:cubicBezTo>
                  <a:cubicBezTo>
                    <a:pt x="15293" y="3582"/>
                    <a:pt x="15297" y="3578"/>
                    <a:pt x="15299" y="3574"/>
                  </a:cubicBezTo>
                  <a:cubicBezTo>
                    <a:pt x="15303" y="3569"/>
                    <a:pt x="15305" y="3567"/>
                    <a:pt x="15310" y="3561"/>
                  </a:cubicBezTo>
                  <a:cubicBezTo>
                    <a:pt x="15320" y="3550"/>
                    <a:pt x="15325" y="3543"/>
                    <a:pt x="15329" y="3537"/>
                  </a:cubicBezTo>
                  <a:cubicBezTo>
                    <a:pt x="15345" y="3534"/>
                    <a:pt x="15369" y="3524"/>
                    <a:pt x="15389" y="3502"/>
                  </a:cubicBezTo>
                  <a:cubicBezTo>
                    <a:pt x="15409" y="3482"/>
                    <a:pt x="15415" y="3461"/>
                    <a:pt x="15417" y="3448"/>
                  </a:cubicBezTo>
                  <a:cubicBezTo>
                    <a:pt x="15431" y="3430"/>
                    <a:pt x="15436" y="3414"/>
                    <a:pt x="15439" y="3402"/>
                  </a:cubicBezTo>
                  <a:cubicBezTo>
                    <a:pt x="15444" y="3395"/>
                    <a:pt x="15448" y="3390"/>
                    <a:pt x="15452" y="3384"/>
                  </a:cubicBezTo>
                  <a:cubicBezTo>
                    <a:pt x="15452" y="3382"/>
                    <a:pt x="15454" y="3382"/>
                    <a:pt x="15454" y="3381"/>
                  </a:cubicBezTo>
                  <a:cubicBezTo>
                    <a:pt x="15469" y="3377"/>
                    <a:pt x="15487" y="3368"/>
                    <a:pt x="15506" y="3347"/>
                  </a:cubicBezTo>
                  <a:cubicBezTo>
                    <a:pt x="15517" y="3336"/>
                    <a:pt x="15522" y="3328"/>
                    <a:pt x="15526" y="3322"/>
                  </a:cubicBezTo>
                  <a:cubicBezTo>
                    <a:pt x="15527" y="3321"/>
                    <a:pt x="15527" y="3320"/>
                    <a:pt x="15529" y="3318"/>
                  </a:cubicBezTo>
                  <a:cubicBezTo>
                    <a:pt x="15542" y="3315"/>
                    <a:pt x="15562" y="3305"/>
                    <a:pt x="15581" y="3283"/>
                  </a:cubicBezTo>
                  <a:cubicBezTo>
                    <a:pt x="15593" y="3270"/>
                    <a:pt x="15598" y="3259"/>
                    <a:pt x="15603" y="3251"/>
                  </a:cubicBezTo>
                  <a:cubicBezTo>
                    <a:pt x="15605" y="3248"/>
                    <a:pt x="15607" y="3247"/>
                    <a:pt x="15609" y="3243"/>
                  </a:cubicBezTo>
                  <a:cubicBezTo>
                    <a:pt x="15618" y="3231"/>
                    <a:pt x="15624" y="3226"/>
                    <a:pt x="15627" y="3219"/>
                  </a:cubicBezTo>
                  <a:cubicBezTo>
                    <a:pt x="15629" y="3216"/>
                    <a:pt x="15631" y="3213"/>
                    <a:pt x="15636" y="3208"/>
                  </a:cubicBezTo>
                  <a:cubicBezTo>
                    <a:pt x="15650" y="3202"/>
                    <a:pt x="15662" y="3192"/>
                    <a:pt x="15678" y="3175"/>
                  </a:cubicBezTo>
                  <a:cubicBezTo>
                    <a:pt x="15695" y="3156"/>
                    <a:pt x="15701" y="3139"/>
                    <a:pt x="15705" y="3125"/>
                  </a:cubicBezTo>
                  <a:cubicBezTo>
                    <a:pt x="15715" y="3119"/>
                    <a:pt x="15726" y="3111"/>
                    <a:pt x="15737" y="3097"/>
                  </a:cubicBezTo>
                  <a:lnTo>
                    <a:pt x="15742" y="3093"/>
                  </a:lnTo>
                  <a:cubicBezTo>
                    <a:pt x="15750" y="3086"/>
                    <a:pt x="15760" y="3079"/>
                    <a:pt x="15774" y="3064"/>
                  </a:cubicBezTo>
                  <a:lnTo>
                    <a:pt x="15786" y="3052"/>
                  </a:lnTo>
                  <a:cubicBezTo>
                    <a:pt x="15792" y="3047"/>
                    <a:pt x="15797" y="3041"/>
                    <a:pt x="15808" y="3029"/>
                  </a:cubicBezTo>
                  <a:cubicBezTo>
                    <a:pt x="15827" y="3006"/>
                    <a:pt x="15834" y="2982"/>
                    <a:pt x="15835" y="2966"/>
                  </a:cubicBezTo>
                  <a:cubicBezTo>
                    <a:pt x="15839" y="2961"/>
                    <a:pt x="15841" y="2957"/>
                    <a:pt x="15845" y="2952"/>
                  </a:cubicBezTo>
                  <a:cubicBezTo>
                    <a:pt x="15846" y="2951"/>
                    <a:pt x="15847" y="2950"/>
                    <a:pt x="15849" y="2947"/>
                  </a:cubicBezTo>
                  <a:cubicBezTo>
                    <a:pt x="15861" y="2942"/>
                    <a:pt x="15879" y="2932"/>
                    <a:pt x="15897" y="2913"/>
                  </a:cubicBezTo>
                  <a:cubicBezTo>
                    <a:pt x="15911" y="2895"/>
                    <a:pt x="15918" y="2875"/>
                    <a:pt x="15921" y="2859"/>
                  </a:cubicBezTo>
                  <a:cubicBezTo>
                    <a:pt x="15931" y="2854"/>
                    <a:pt x="15942" y="2845"/>
                    <a:pt x="15953" y="2834"/>
                  </a:cubicBezTo>
                  <a:lnTo>
                    <a:pt x="15958" y="2828"/>
                  </a:lnTo>
                  <a:cubicBezTo>
                    <a:pt x="15967" y="2822"/>
                    <a:pt x="15975" y="2814"/>
                    <a:pt x="15988" y="2800"/>
                  </a:cubicBezTo>
                  <a:cubicBezTo>
                    <a:pt x="16004" y="2782"/>
                    <a:pt x="16011" y="2764"/>
                    <a:pt x="16013" y="2748"/>
                  </a:cubicBezTo>
                  <a:cubicBezTo>
                    <a:pt x="16021" y="2744"/>
                    <a:pt x="16029" y="2738"/>
                    <a:pt x="16037" y="2731"/>
                  </a:cubicBezTo>
                  <a:cubicBezTo>
                    <a:pt x="16049" y="2726"/>
                    <a:pt x="16069" y="2717"/>
                    <a:pt x="16088" y="2695"/>
                  </a:cubicBezTo>
                  <a:cubicBezTo>
                    <a:pt x="16103" y="2678"/>
                    <a:pt x="16109" y="2666"/>
                    <a:pt x="16114" y="2654"/>
                  </a:cubicBezTo>
                  <a:cubicBezTo>
                    <a:pt x="16125" y="2642"/>
                    <a:pt x="16129" y="2634"/>
                    <a:pt x="16135" y="2627"/>
                  </a:cubicBezTo>
                  <a:cubicBezTo>
                    <a:pt x="16135" y="2626"/>
                    <a:pt x="16136" y="2625"/>
                    <a:pt x="16138" y="2624"/>
                  </a:cubicBezTo>
                  <a:cubicBezTo>
                    <a:pt x="16150" y="2618"/>
                    <a:pt x="16168" y="2609"/>
                    <a:pt x="16186" y="2588"/>
                  </a:cubicBezTo>
                  <a:cubicBezTo>
                    <a:pt x="16205" y="2566"/>
                    <a:pt x="16211" y="2541"/>
                    <a:pt x="16211" y="2522"/>
                  </a:cubicBezTo>
                  <a:cubicBezTo>
                    <a:pt x="16215" y="2519"/>
                    <a:pt x="16220" y="2514"/>
                    <a:pt x="16225" y="2511"/>
                  </a:cubicBezTo>
                  <a:cubicBezTo>
                    <a:pt x="16238" y="2507"/>
                    <a:pt x="16259" y="2497"/>
                    <a:pt x="16278" y="2476"/>
                  </a:cubicBezTo>
                  <a:cubicBezTo>
                    <a:pt x="16295" y="2455"/>
                    <a:pt x="16302" y="2436"/>
                    <a:pt x="16305" y="2421"/>
                  </a:cubicBezTo>
                  <a:cubicBezTo>
                    <a:pt x="16313" y="2415"/>
                    <a:pt x="16322" y="2407"/>
                    <a:pt x="16333" y="2394"/>
                  </a:cubicBezTo>
                  <a:cubicBezTo>
                    <a:pt x="16343" y="2385"/>
                    <a:pt x="16348" y="2377"/>
                    <a:pt x="16352" y="2369"/>
                  </a:cubicBezTo>
                  <a:cubicBezTo>
                    <a:pt x="16369" y="2364"/>
                    <a:pt x="16392" y="2357"/>
                    <a:pt x="16411" y="2334"/>
                  </a:cubicBezTo>
                  <a:cubicBezTo>
                    <a:pt x="16434" y="2308"/>
                    <a:pt x="16438" y="2279"/>
                    <a:pt x="16436" y="2257"/>
                  </a:cubicBezTo>
                  <a:lnTo>
                    <a:pt x="16438" y="2256"/>
                  </a:lnTo>
                  <a:cubicBezTo>
                    <a:pt x="16440" y="2254"/>
                    <a:pt x="16441" y="2251"/>
                    <a:pt x="16444" y="2249"/>
                  </a:cubicBezTo>
                  <a:cubicBezTo>
                    <a:pt x="16457" y="2244"/>
                    <a:pt x="16476" y="2235"/>
                    <a:pt x="16495" y="2213"/>
                  </a:cubicBezTo>
                  <a:cubicBezTo>
                    <a:pt x="16511" y="2195"/>
                    <a:pt x="16518" y="2179"/>
                    <a:pt x="16520" y="2172"/>
                  </a:cubicBezTo>
                  <a:cubicBezTo>
                    <a:pt x="16527" y="2164"/>
                    <a:pt x="16532" y="2156"/>
                    <a:pt x="16536" y="2148"/>
                  </a:cubicBezTo>
                  <a:cubicBezTo>
                    <a:pt x="16556" y="2145"/>
                    <a:pt x="16579" y="2137"/>
                    <a:pt x="16600" y="2115"/>
                  </a:cubicBezTo>
                  <a:cubicBezTo>
                    <a:pt x="16615" y="2097"/>
                    <a:pt x="16621" y="2083"/>
                    <a:pt x="16626" y="2068"/>
                  </a:cubicBezTo>
                  <a:lnTo>
                    <a:pt x="16638" y="2054"/>
                  </a:lnTo>
                  <a:cubicBezTo>
                    <a:pt x="16642" y="2051"/>
                    <a:pt x="16648" y="2045"/>
                    <a:pt x="16655" y="2036"/>
                  </a:cubicBezTo>
                  <a:cubicBezTo>
                    <a:pt x="16671" y="2016"/>
                    <a:pt x="16679" y="1999"/>
                    <a:pt x="16682" y="1987"/>
                  </a:cubicBezTo>
                  <a:cubicBezTo>
                    <a:pt x="16690" y="1979"/>
                    <a:pt x="16692" y="1973"/>
                    <a:pt x="16696" y="1970"/>
                  </a:cubicBezTo>
                  <a:cubicBezTo>
                    <a:pt x="16700" y="1966"/>
                    <a:pt x="16702" y="1962"/>
                    <a:pt x="16709" y="1954"/>
                  </a:cubicBezTo>
                  <a:cubicBezTo>
                    <a:pt x="16724" y="1938"/>
                    <a:pt x="16730" y="1924"/>
                    <a:pt x="16736" y="1909"/>
                  </a:cubicBezTo>
                  <a:cubicBezTo>
                    <a:pt x="16746" y="1897"/>
                    <a:pt x="16751" y="1890"/>
                    <a:pt x="16756" y="1881"/>
                  </a:cubicBezTo>
                  <a:cubicBezTo>
                    <a:pt x="16757" y="1880"/>
                    <a:pt x="16759" y="1877"/>
                    <a:pt x="16761" y="1874"/>
                  </a:cubicBezTo>
                  <a:lnTo>
                    <a:pt x="16767" y="1869"/>
                  </a:lnTo>
                  <a:cubicBezTo>
                    <a:pt x="16772" y="1864"/>
                    <a:pt x="16779" y="1859"/>
                    <a:pt x="16786" y="1852"/>
                  </a:cubicBezTo>
                  <a:cubicBezTo>
                    <a:pt x="16800" y="1848"/>
                    <a:pt x="16824" y="1839"/>
                    <a:pt x="16843" y="1816"/>
                  </a:cubicBezTo>
                  <a:cubicBezTo>
                    <a:pt x="16861" y="1797"/>
                    <a:pt x="16867" y="1779"/>
                    <a:pt x="16870" y="1764"/>
                  </a:cubicBezTo>
                  <a:cubicBezTo>
                    <a:pt x="16877" y="1759"/>
                    <a:pt x="16885" y="1754"/>
                    <a:pt x="16893" y="1745"/>
                  </a:cubicBezTo>
                  <a:cubicBezTo>
                    <a:pt x="16905" y="1740"/>
                    <a:pt x="16923" y="1731"/>
                    <a:pt x="16942" y="1710"/>
                  </a:cubicBezTo>
                  <a:cubicBezTo>
                    <a:pt x="16954" y="1697"/>
                    <a:pt x="16958" y="1689"/>
                    <a:pt x="16964" y="1681"/>
                  </a:cubicBezTo>
                  <a:cubicBezTo>
                    <a:pt x="16965" y="1678"/>
                    <a:pt x="16966" y="1676"/>
                    <a:pt x="16970" y="1671"/>
                  </a:cubicBezTo>
                  <a:cubicBezTo>
                    <a:pt x="16976" y="1665"/>
                    <a:pt x="16979" y="1662"/>
                    <a:pt x="16981" y="1660"/>
                  </a:cubicBezTo>
                  <a:cubicBezTo>
                    <a:pt x="16987" y="1654"/>
                    <a:pt x="16993" y="1649"/>
                    <a:pt x="17003" y="1636"/>
                  </a:cubicBezTo>
                  <a:cubicBezTo>
                    <a:pt x="17011" y="1630"/>
                    <a:pt x="17014" y="1628"/>
                    <a:pt x="17017" y="1623"/>
                  </a:cubicBezTo>
                  <a:cubicBezTo>
                    <a:pt x="17023" y="1618"/>
                    <a:pt x="17028" y="1613"/>
                    <a:pt x="17038" y="1602"/>
                  </a:cubicBezTo>
                  <a:cubicBezTo>
                    <a:pt x="17040" y="1601"/>
                    <a:pt x="17040" y="1601"/>
                    <a:pt x="17043" y="1598"/>
                  </a:cubicBezTo>
                  <a:cubicBezTo>
                    <a:pt x="17052" y="1591"/>
                    <a:pt x="17061" y="1585"/>
                    <a:pt x="17073" y="1570"/>
                  </a:cubicBezTo>
                  <a:cubicBezTo>
                    <a:pt x="17089" y="1550"/>
                    <a:pt x="17097" y="1532"/>
                    <a:pt x="17099" y="1516"/>
                  </a:cubicBezTo>
                  <a:cubicBezTo>
                    <a:pt x="17108" y="1511"/>
                    <a:pt x="17119" y="1502"/>
                    <a:pt x="17130" y="1490"/>
                  </a:cubicBezTo>
                  <a:cubicBezTo>
                    <a:pt x="17139" y="1481"/>
                    <a:pt x="17143" y="1475"/>
                    <a:pt x="17147" y="1470"/>
                  </a:cubicBezTo>
                  <a:cubicBezTo>
                    <a:pt x="17150" y="1467"/>
                    <a:pt x="17153" y="1463"/>
                    <a:pt x="17161" y="1454"/>
                  </a:cubicBezTo>
                  <a:cubicBezTo>
                    <a:pt x="17173" y="1441"/>
                    <a:pt x="17179" y="1427"/>
                    <a:pt x="17183" y="1416"/>
                  </a:cubicBezTo>
                  <a:cubicBezTo>
                    <a:pt x="17196" y="1411"/>
                    <a:pt x="17214" y="1403"/>
                    <a:pt x="17228" y="1384"/>
                  </a:cubicBezTo>
                  <a:cubicBezTo>
                    <a:pt x="17241" y="1372"/>
                    <a:pt x="17248" y="1358"/>
                    <a:pt x="17252" y="1346"/>
                  </a:cubicBezTo>
                  <a:cubicBezTo>
                    <a:pt x="17266" y="1340"/>
                    <a:pt x="17282" y="1331"/>
                    <a:pt x="17297" y="1315"/>
                  </a:cubicBezTo>
                  <a:cubicBezTo>
                    <a:pt x="17312" y="1299"/>
                    <a:pt x="17318" y="1285"/>
                    <a:pt x="17324" y="1270"/>
                  </a:cubicBezTo>
                  <a:cubicBezTo>
                    <a:pt x="17340" y="1249"/>
                    <a:pt x="17345" y="1229"/>
                    <a:pt x="17348" y="1213"/>
                  </a:cubicBezTo>
                  <a:cubicBezTo>
                    <a:pt x="17351" y="1212"/>
                    <a:pt x="17352" y="1210"/>
                    <a:pt x="17355" y="1208"/>
                  </a:cubicBezTo>
                  <a:cubicBezTo>
                    <a:pt x="17375" y="1207"/>
                    <a:pt x="17403" y="1199"/>
                    <a:pt x="17427" y="1172"/>
                  </a:cubicBezTo>
                  <a:cubicBezTo>
                    <a:pt x="17442" y="1154"/>
                    <a:pt x="17448" y="1141"/>
                    <a:pt x="17453" y="1126"/>
                  </a:cubicBezTo>
                  <a:cubicBezTo>
                    <a:pt x="17463" y="1114"/>
                    <a:pt x="17468" y="1104"/>
                    <a:pt x="17473" y="1093"/>
                  </a:cubicBezTo>
                  <a:cubicBezTo>
                    <a:pt x="17489" y="1089"/>
                    <a:pt x="17507" y="1079"/>
                    <a:pt x="17522" y="1062"/>
                  </a:cubicBezTo>
                  <a:cubicBezTo>
                    <a:pt x="17541" y="1039"/>
                    <a:pt x="17548" y="1017"/>
                    <a:pt x="17549" y="999"/>
                  </a:cubicBezTo>
                  <a:lnTo>
                    <a:pt x="17571" y="974"/>
                  </a:lnTo>
                  <a:cubicBezTo>
                    <a:pt x="17581" y="967"/>
                    <a:pt x="17593" y="959"/>
                    <a:pt x="17607" y="943"/>
                  </a:cubicBezTo>
                  <a:cubicBezTo>
                    <a:pt x="17624" y="923"/>
                    <a:pt x="17629" y="902"/>
                    <a:pt x="17632" y="885"/>
                  </a:cubicBezTo>
                  <a:cubicBezTo>
                    <a:pt x="17635" y="883"/>
                    <a:pt x="17639" y="880"/>
                    <a:pt x="17643" y="878"/>
                  </a:cubicBezTo>
                  <a:cubicBezTo>
                    <a:pt x="17661" y="874"/>
                    <a:pt x="17688" y="868"/>
                    <a:pt x="17710" y="841"/>
                  </a:cubicBezTo>
                  <a:cubicBezTo>
                    <a:pt x="17725" y="822"/>
                    <a:pt x="17732" y="804"/>
                    <a:pt x="17735" y="787"/>
                  </a:cubicBezTo>
                  <a:cubicBezTo>
                    <a:pt x="17745" y="781"/>
                    <a:pt x="17755" y="773"/>
                    <a:pt x="17766" y="761"/>
                  </a:cubicBezTo>
                  <a:cubicBezTo>
                    <a:pt x="17769" y="756"/>
                    <a:pt x="17773" y="755"/>
                    <a:pt x="17775" y="751"/>
                  </a:cubicBezTo>
                  <a:cubicBezTo>
                    <a:pt x="17782" y="746"/>
                    <a:pt x="17789" y="740"/>
                    <a:pt x="17804" y="723"/>
                  </a:cubicBezTo>
                  <a:cubicBezTo>
                    <a:pt x="17811" y="717"/>
                    <a:pt x="17822" y="708"/>
                    <a:pt x="17836" y="693"/>
                  </a:cubicBezTo>
                  <a:cubicBezTo>
                    <a:pt x="17849" y="680"/>
                    <a:pt x="17855" y="666"/>
                    <a:pt x="17863" y="654"/>
                  </a:cubicBezTo>
                  <a:cubicBezTo>
                    <a:pt x="17865" y="650"/>
                    <a:pt x="17868" y="648"/>
                    <a:pt x="17869" y="647"/>
                  </a:cubicBezTo>
                  <a:cubicBezTo>
                    <a:pt x="17876" y="640"/>
                    <a:pt x="17885" y="635"/>
                    <a:pt x="17897" y="621"/>
                  </a:cubicBezTo>
                  <a:cubicBezTo>
                    <a:pt x="17912" y="605"/>
                    <a:pt x="17918" y="589"/>
                    <a:pt x="17921" y="574"/>
                  </a:cubicBezTo>
                  <a:cubicBezTo>
                    <a:pt x="17933" y="568"/>
                    <a:pt x="17946" y="559"/>
                    <a:pt x="17959" y="546"/>
                  </a:cubicBezTo>
                  <a:cubicBezTo>
                    <a:pt x="17967" y="535"/>
                    <a:pt x="17973" y="527"/>
                    <a:pt x="17977" y="522"/>
                  </a:cubicBezTo>
                  <a:cubicBezTo>
                    <a:pt x="17980" y="519"/>
                    <a:pt x="17982" y="515"/>
                    <a:pt x="17989" y="508"/>
                  </a:cubicBezTo>
                  <a:cubicBezTo>
                    <a:pt x="17999" y="497"/>
                    <a:pt x="18005" y="485"/>
                    <a:pt x="18009" y="474"/>
                  </a:cubicBezTo>
                  <a:cubicBezTo>
                    <a:pt x="18025" y="471"/>
                    <a:pt x="18045" y="461"/>
                    <a:pt x="18061" y="442"/>
                  </a:cubicBezTo>
                  <a:cubicBezTo>
                    <a:pt x="18075" y="426"/>
                    <a:pt x="18082" y="412"/>
                    <a:pt x="18087" y="398"/>
                  </a:cubicBezTo>
                  <a:lnTo>
                    <a:pt x="18090" y="396"/>
                  </a:lnTo>
                  <a:cubicBezTo>
                    <a:pt x="18098" y="388"/>
                    <a:pt x="18109" y="382"/>
                    <a:pt x="18121" y="367"/>
                  </a:cubicBezTo>
                  <a:cubicBezTo>
                    <a:pt x="18141" y="344"/>
                    <a:pt x="18146" y="323"/>
                    <a:pt x="18148" y="308"/>
                  </a:cubicBezTo>
                  <a:cubicBezTo>
                    <a:pt x="18153" y="303"/>
                    <a:pt x="18155" y="299"/>
                    <a:pt x="18158" y="294"/>
                  </a:cubicBezTo>
                  <a:cubicBezTo>
                    <a:pt x="18178" y="291"/>
                    <a:pt x="18201" y="281"/>
                    <a:pt x="18219" y="260"/>
                  </a:cubicBezTo>
                  <a:cubicBezTo>
                    <a:pt x="18233" y="247"/>
                    <a:pt x="18237" y="237"/>
                    <a:pt x="18243" y="230"/>
                  </a:cubicBezTo>
                  <a:cubicBezTo>
                    <a:pt x="18244" y="226"/>
                    <a:pt x="18245" y="225"/>
                    <a:pt x="18248" y="221"/>
                  </a:cubicBezTo>
                  <a:cubicBezTo>
                    <a:pt x="18266" y="199"/>
                    <a:pt x="18273" y="176"/>
                    <a:pt x="18275" y="158"/>
                  </a:cubicBezTo>
                  <a:cubicBezTo>
                    <a:pt x="18277" y="155"/>
                    <a:pt x="18280" y="150"/>
                    <a:pt x="18282" y="147"/>
                  </a:cubicBezTo>
                  <a:cubicBezTo>
                    <a:pt x="18286" y="145"/>
                    <a:pt x="18288" y="141"/>
                    <a:pt x="18293" y="134"/>
                  </a:cubicBezTo>
                  <a:cubicBezTo>
                    <a:pt x="18323" y="101"/>
                    <a:pt x="18319" y="50"/>
                    <a:pt x="18286" y="21"/>
                  </a:cubicBezTo>
                  <a:cubicBezTo>
                    <a:pt x="18270" y="7"/>
                    <a:pt x="18251" y="1"/>
                    <a:pt x="18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4"/>
            <p:cNvSpPr/>
            <p:nvPr/>
          </p:nvSpPr>
          <p:spPr>
            <a:xfrm>
              <a:off x="2719625" y="412925"/>
              <a:ext cx="343625" cy="478825"/>
            </a:xfrm>
            <a:custGeom>
              <a:avLst/>
              <a:gdLst/>
              <a:ahLst/>
              <a:cxnLst/>
              <a:rect l="l" t="t" r="r" b="b"/>
              <a:pathLst>
                <a:path w="13745" h="19153" extrusionOk="0">
                  <a:moveTo>
                    <a:pt x="13653" y="0"/>
                  </a:moveTo>
                  <a:cubicBezTo>
                    <a:pt x="13627" y="0"/>
                    <a:pt x="13602" y="12"/>
                    <a:pt x="13586" y="35"/>
                  </a:cubicBezTo>
                  <a:cubicBezTo>
                    <a:pt x="13577" y="47"/>
                    <a:pt x="13573" y="55"/>
                    <a:pt x="13569" y="61"/>
                  </a:cubicBezTo>
                  <a:cubicBezTo>
                    <a:pt x="13567" y="64"/>
                    <a:pt x="13564" y="68"/>
                    <a:pt x="13561" y="73"/>
                  </a:cubicBezTo>
                  <a:cubicBezTo>
                    <a:pt x="13554" y="79"/>
                    <a:pt x="13540" y="88"/>
                    <a:pt x="13525" y="110"/>
                  </a:cubicBezTo>
                  <a:cubicBezTo>
                    <a:pt x="13519" y="117"/>
                    <a:pt x="13514" y="122"/>
                    <a:pt x="13511" y="127"/>
                  </a:cubicBezTo>
                  <a:lnTo>
                    <a:pt x="13495" y="148"/>
                  </a:lnTo>
                  <a:lnTo>
                    <a:pt x="13467" y="187"/>
                  </a:lnTo>
                  <a:cubicBezTo>
                    <a:pt x="13462" y="194"/>
                    <a:pt x="13460" y="197"/>
                    <a:pt x="13456" y="201"/>
                  </a:cubicBezTo>
                  <a:cubicBezTo>
                    <a:pt x="13452" y="206"/>
                    <a:pt x="13447" y="211"/>
                    <a:pt x="13438" y="224"/>
                  </a:cubicBezTo>
                  <a:cubicBezTo>
                    <a:pt x="13430" y="235"/>
                    <a:pt x="13424" y="246"/>
                    <a:pt x="13422" y="255"/>
                  </a:cubicBezTo>
                  <a:cubicBezTo>
                    <a:pt x="13403" y="261"/>
                    <a:pt x="13383" y="271"/>
                    <a:pt x="13366" y="294"/>
                  </a:cubicBezTo>
                  <a:cubicBezTo>
                    <a:pt x="13361" y="302"/>
                    <a:pt x="13358" y="307"/>
                    <a:pt x="13355" y="310"/>
                  </a:cubicBezTo>
                  <a:cubicBezTo>
                    <a:pt x="13349" y="315"/>
                    <a:pt x="13345" y="321"/>
                    <a:pt x="13338" y="333"/>
                  </a:cubicBezTo>
                  <a:cubicBezTo>
                    <a:pt x="13320" y="357"/>
                    <a:pt x="13317" y="379"/>
                    <a:pt x="13318" y="400"/>
                  </a:cubicBezTo>
                  <a:cubicBezTo>
                    <a:pt x="13313" y="404"/>
                    <a:pt x="13310" y="409"/>
                    <a:pt x="13304" y="415"/>
                  </a:cubicBezTo>
                  <a:cubicBezTo>
                    <a:pt x="13291" y="421"/>
                    <a:pt x="13273" y="432"/>
                    <a:pt x="13257" y="454"/>
                  </a:cubicBezTo>
                  <a:cubicBezTo>
                    <a:pt x="13245" y="471"/>
                    <a:pt x="13241" y="479"/>
                    <a:pt x="13237" y="489"/>
                  </a:cubicBezTo>
                  <a:cubicBezTo>
                    <a:pt x="13236" y="491"/>
                    <a:pt x="13235" y="494"/>
                    <a:pt x="13232" y="497"/>
                  </a:cubicBezTo>
                  <a:cubicBezTo>
                    <a:pt x="13220" y="513"/>
                    <a:pt x="13214" y="529"/>
                    <a:pt x="13211" y="543"/>
                  </a:cubicBezTo>
                  <a:cubicBezTo>
                    <a:pt x="13199" y="550"/>
                    <a:pt x="13187" y="561"/>
                    <a:pt x="13174" y="577"/>
                  </a:cubicBezTo>
                  <a:cubicBezTo>
                    <a:pt x="13157" y="602"/>
                    <a:pt x="13152" y="626"/>
                    <a:pt x="13152" y="642"/>
                  </a:cubicBezTo>
                  <a:cubicBezTo>
                    <a:pt x="13145" y="657"/>
                    <a:pt x="13140" y="669"/>
                    <a:pt x="13139" y="678"/>
                  </a:cubicBezTo>
                  <a:lnTo>
                    <a:pt x="13114" y="714"/>
                  </a:lnTo>
                  <a:cubicBezTo>
                    <a:pt x="13108" y="717"/>
                    <a:pt x="13103" y="722"/>
                    <a:pt x="13098" y="728"/>
                  </a:cubicBezTo>
                  <a:cubicBezTo>
                    <a:pt x="13079" y="732"/>
                    <a:pt x="13050" y="742"/>
                    <a:pt x="13029" y="770"/>
                  </a:cubicBezTo>
                  <a:cubicBezTo>
                    <a:pt x="13017" y="789"/>
                    <a:pt x="13012" y="805"/>
                    <a:pt x="13010" y="818"/>
                  </a:cubicBezTo>
                  <a:cubicBezTo>
                    <a:pt x="12999" y="824"/>
                    <a:pt x="12985" y="835"/>
                    <a:pt x="12974" y="851"/>
                  </a:cubicBezTo>
                  <a:cubicBezTo>
                    <a:pt x="12964" y="869"/>
                    <a:pt x="12958" y="885"/>
                    <a:pt x="12956" y="899"/>
                  </a:cubicBezTo>
                  <a:cubicBezTo>
                    <a:pt x="12943" y="906"/>
                    <a:pt x="12931" y="915"/>
                    <a:pt x="12920" y="931"/>
                  </a:cubicBezTo>
                  <a:cubicBezTo>
                    <a:pt x="12909" y="946"/>
                    <a:pt x="12904" y="962"/>
                    <a:pt x="12901" y="976"/>
                  </a:cubicBezTo>
                  <a:cubicBezTo>
                    <a:pt x="12888" y="983"/>
                    <a:pt x="12874" y="993"/>
                    <a:pt x="12862" y="1009"/>
                  </a:cubicBezTo>
                  <a:cubicBezTo>
                    <a:pt x="12851" y="1024"/>
                    <a:pt x="12846" y="1038"/>
                    <a:pt x="12844" y="1052"/>
                  </a:cubicBezTo>
                  <a:cubicBezTo>
                    <a:pt x="12830" y="1059"/>
                    <a:pt x="12815" y="1069"/>
                    <a:pt x="12803" y="1086"/>
                  </a:cubicBezTo>
                  <a:cubicBezTo>
                    <a:pt x="12791" y="1103"/>
                    <a:pt x="12786" y="1119"/>
                    <a:pt x="12785" y="1134"/>
                  </a:cubicBezTo>
                  <a:cubicBezTo>
                    <a:pt x="12771" y="1139"/>
                    <a:pt x="12758" y="1150"/>
                    <a:pt x="12745" y="1166"/>
                  </a:cubicBezTo>
                  <a:cubicBezTo>
                    <a:pt x="12728" y="1190"/>
                    <a:pt x="12726" y="1213"/>
                    <a:pt x="12726" y="1231"/>
                  </a:cubicBezTo>
                  <a:cubicBezTo>
                    <a:pt x="12721" y="1236"/>
                    <a:pt x="12713" y="1245"/>
                    <a:pt x="12706" y="1256"/>
                  </a:cubicBezTo>
                  <a:cubicBezTo>
                    <a:pt x="12702" y="1260"/>
                    <a:pt x="12700" y="1262"/>
                    <a:pt x="12699" y="1263"/>
                  </a:cubicBezTo>
                  <a:cubicBezTo>
                    <a:pt x="12691" y="1271"/>
                    <a:pt x="12684" y="1277"/>
                    <a:pt x="12673" y="1293"/>
                  </a:cubicBezTo>
                  <a:cubicBezTo>
                    <a:pt x="12662" y="1309"/>
                    <a:pt x="12657" y="1317"/>
                    <a:pt x="12653" y="1326"/>
                  </a:cubicBezTo>
                  <a:cubicBezTo>
                    <a:pt x="12652" y="1330"/>
                    <a:pt x="12651" y="1332"/>
                    <a:pt x="12648" y="1336"/>
                  </a:cubicBezTo>
                  <a:cubicBezTo>
                    <a:pt x="12640" y="1347"/>
                    <a:pt x="12637" y="1352"/>
                    <a:pt x="12633" y="1357"/>
                  </a:cubicBezTo>
                  <a:cubicBezTo>
                    <a:pt x="12632" y="1362"/>
                    <a:pt x="12630" y="1364"/>
                    <a:pt x="12626" y="1368"/>
                  </a:cubicBezTo>
                  <a:cubicBezTo>
                    <a:pt x="12615" y="1374"/>
                    <a:pt x="12597" y="1384"/>
                    <a:pt x="12581" y="1407"/>
                  </a:cubicBezTo>
                  <a:cubicBezTo>
                    <a:pt x="12574" y="1416"/>
                    <a:pt x="12571" y="1421"/>
                    <a:pt x="12567" y="1424"/>
                  </a:cubicBezTo>
                  <a:lnTo>
                    <a:pt x="12551" y="1445"/>
                  </a:lnTo>
                  <a:cubicBezTo>
                    <a:pt x="12536" y="1466"/>
                    <a:pt x="12531" y="1483"/>
                    <a:pt x="12530" y="1490"/>
                  </a:cubicBezTo>
                  <a:cubicBezTo>
                    <a:pt x="12517" y="1507"/>
                    <a:pt x="12513" y="1519"/>
                    <a:pt x="12507" y="1533"/>
                  </a:cubicBezTo>
                  <a:cubicBezTo>
                    <a:pt x="12498" y="1546"/>
                    <a:pt x="12492" y="1558"/>
                    <a:pt x="12488" y="1571"/>
                  </a:cubicBezTo>
                  <a:cubicBezTo>
                    <a:pt x="12475" y="1577"/>
                    <a:pt x="12459" y="1588"/>
                    <a:pt x="12445" y="1608"/>
                  </a:cubicBezTo>
                  <a:cubicBezTo>
                    <a:pt x="12437" y="1620"/>
                    <a:pt x="12431" y="1633"/>
                    <a:pt x="12428" y="1646"/>
                  </a:cubicBezTo>
                  <a:cubicBezTo>
                    <a:pt x="12413" y="1652"/>
                    <a:pt x="12396" y="1663"/>
                    <a:pt x="12383" y="1681"/>
                  </a:cubicBezTo>
                  <a:cubicBezTo>
                    <a:pt x="12364" y="1707"/>
                    <a:pt x="12362" y="1732"/>
                    <a:pt x="12363" y="1751"/>
                  </a:cubicBezTo>
                  <a:cubicBezTo>
                    <a:pt x="12362" y="1753"/>
                    <a:pt x="12360" y="1755"/>
                    <a:pt x="12359" y="1756"/>
                  </a:cubicBezTo>
                  <a:cubicBezTo>
                    <a:pt x="12356" y="1760"/>
                    <a:pt x="12353" y="1764"/>
                    <a:pt x="12347" y="1774"/>
                  </a:cubicBezTo>
                  <a:cubicBezTo>
                    <a:pt x="12342" y="1779"/>
                    <a:pt x="12340" y="1782"/>
                    <a:pt x="12337" y="1785"/>
                  </a:cubicBezTo>
                  <a:cubicBezTo>
                    <a:pt x="12332" y="1791"/>
                    <a:pt x="12325" y="1798"/>
                    <a:pt x="12316" y="1812"/>
                  </a:cubicBezTo>
                  <a:lnTo>
                    <a:pt x="12288" y="1851"/>
                  </a:lnTo>
                  <a:cubicBezTo>
                    <a:pt x="12281" y="1860"/>
                    <a:pt x="12277" y="1867"/>
                    <a:pt x="12273" y="1874"/>
                  </a:cubicBezTo>
                  <a:cubicBezTo>
                    <a:pt x="12255" y="1879"/>
                    <a:pt x="12230" y="1889"/>
                    <a:pt x="12212" y="1915"/>
                  </a:cubicBezTo>
                  <a:cubicBezTo>
                    <a:pt x="12196" y="1937"/>
                    <a:pt x="12191" y="1958"/>
                    <a:pt x="12191" y="1975"/>
                  </a:cubicBezTo>
                  <a:cubicBezTo>
                    <a:pt x="12183" y="1983"/>
                    <a:pt x="12174" y="1990"/>
                    <a:pt x="12166" y="2002"/>
                  </a:cubicBezTo>
                  <a:cubicBezTo>
                    <a:pt x="12155" y="2018"/>
                    <a:pt x="12150" y="2029"/>
                    <a:pt x="12145" y="2039"/>
                  </a:cubicBezTo>
                  <a:cubicBezTo>
                    <a:pt x="12143" y="2043"/>
                    <a:pt x="12143" y="2043"/>
                    <a:pt x="12142" y="2045"/>
                  </a:cubicBezTo>
                  <a:cubicBezTo>
                    <a:pt x="12133" y="2058"/>
                    <a:pt x="12127" y="2070"/>
                    <a:pt x="12124" y="2079"/>
                  </a:cubicBezTo>
                  <a:cubicBezTo>
                    <a:pt x="12110" y="2085"/>
                    <a:pt x="12091" y="2095"/>
                    <a:pt x="12076" y="2117"/>
                  </a:cubicBezTo>
                  <a:cubicBezTo>
                    <a:pt x="12065" y="2130"/>
                    <a:pt x="12060" y="2144"/>
                    <a:pt x="12058" y="2154"/>
                  </a:cubicBezTo>
                  <a:cubicBezTo>
                    <a:pt x="12043" y="2161"/>
                    <a:pt x="12025" y="2171"/>
                    <a:pt x="12011" y="2192"/>
                  </a:cubicBezTo>
                  <a:cubicBezTo>
                    <a:pt x="11993" y="2219"/>
                    <a:pt x="11990" y="2243"/>
                    <a:pt x="11992" y="2263"/>
                  </a:cubicBezTo>
                  <a:cubicBezTo>
                    <a:pt x="11989" y="2268"/>
                    <a:pt x="11988" y="2272"/>
                    <a:pt x="11985" y="2275"/>
                  </a:cubicBezTo>
                  <a:cubicBezTo>
                    <a:pt x="11984" y="2279"/>
                    <a:pt x="11983" y="2281"/>
                    <a:pt x="11978" y="2286"/>
                  </a:cubicBezTo>
                  <a:cubicBezTo>
                    <a:pt x="11965" y="2305"/>
                    <a:pt x="11961" y="2318"/>
                    <a:pt x="11957" y="2331"/>
                  </a:cubicBezTo>
                  <a:cubicBezTo>
                    <a:pt x="11953" y="2336"/>
                    <a:pt x="11950" y="2339"/>
                    <a:pt x="11947" y="2342"/>
                  </a:cubicBezTo>
                  <a:cubicBezTo>
                    <a:pt x="11942" y="2348"/>
                    <a:pt x="11937" y="2354"/>
                    <a:pt x="11928" y="2366"/>
                  </a:cubicBezTo>
                  <a:cubicBezTo>
                    <a:pt x="11919" y="2372"/>
                    <a:pt x="11907" y="2381"/>
                    <a:pt x="11893" y="2401"/>
                  </a:cubicBezTo>
                  <a:cubicBezTo>
                    <a:pt x="11883" y="2407"/>
                    <a:pt x="11872" y="2415"/>
                    <a:pt x="11860" y="2430"/>
                  </a:cubicBezTo>
                  <a:cubicBezTo>
                    <a:pt x="11850" y="2436"/>
                    <a:pt x="11834" y="2447"/>
                    <a:pt x="11818" y="2468"/>
                  </a:cubicBezTo>
                  <a:cubicBezTo>
                    <a:pt x="11799" y="2494"/>
                    <a:pt x="11796" y="2519"/>
                    <a:pt x="11796" y="2536"/>
                  </a:cubicBezTo>
                  <a:cubicBezTo>
                    <a:pt x="11790" y="2549"/>
                    <a:pt x="11785" y="2561"/>
                    <a:pt x="11784" y="2570"/>
                  </a:cubicBezTo>
                  <a:cubicBezTo>
                    <a:pt x="11778" y="2580"/>
                    <a:pt x="11775" y="2586"/>
                    <a:pt x="11770" y="2591"/>
                  </a:cubicBezTo>
                  <a:cubicBezTo>
                    <a:pt x="11768" y="2595"/>
                    <a:pt x="11767" y="2599"/>
                    <a:pt x="11763" y="2604"/>
                  </a:cubicBezTo>
                  <a:cubicBezTo>
                    <a:pt x="11752" y="2611"/>
                    <a:pt x="11738" y="2621"/>
                    <a:pt x="11726" y="2640"/>
                  </a:cubicBezTo>
                  <a:cubicBezTo>
                    <a:pt x="11711" y="2661"/>
                    <a:pt x="11705" y="2677"/>
                    <a:pt x="11701" y="2687"/>
                  </a:cubicBezTo>
                  <a:cubicBezTo>
                    <a:pt x="11693" y="2695"/>
                    <a:pt x="11683" y="2703"/>
                    <a:pt x="11671" y="2720"/>
                  </a:cubicBezTo>
                  <a:cubicBezTo>
                    <a:pt x="11667" y="2727"/>
                    <a:pt x="11663" y="2730"/>
                    <a:pt x="11661" y="2733"/>
                  </a:cubicBezTo>
                  <a:cubicBezTo>
                    <a:pt x="11656" y="2738"/>
                    <a:pt x="11651" y="2745"/>
                    <a:pt x="11641" y="2757"/>
                  </a:cubicBezTo>
                  <a:cubicBezTo>
                    <a:pt x="11637" y="2765"/>
                    <a:pt x="11634" y="2767"/>
                    <a:pt x="11631" y="2770"/>
                  </a:cubicBezTo>
                  <a:cubicBezTo>
                    <a:pt x="11626" y="2776"/>
                    <a:pt x="11621" y="2781"/>
                    <a:pt x="11613" y="2793"/>
                  </a:cubicBezTo>
                  <a:cubicBezTo>
                    <a:pt x="11602" y="2800"/>
                    <a:pt x="11591" y="2809"/>
                    <a:pt x="11578" y="2825"/>
                  </a:cubicBezTo>
                  <a:cubicBezTo>
                    <a:pt x="11567" y="2830"/>
                    <a:pt x="11551" y="2841"/>
                    <a:pt x="11537" y="2862"/>
                  </a:cubicBezTo>
                  <a:cubicBezTo>
                    <a:pt x="11527" y="2875"/>
                    <a:pt x="11523" y="2883"/>
                    <a:pt x="11519" y="2890"/>
                  </a:cubicBezTo>
                  <a:cubicBezTo>
                    <a:pt x="11517" y="2893"/>
                    <a:pt x="11516" y="2897"/>
                    <a:pt x="11511" y="2902"/>
                  </a:cubicBezTo>
                  <a:cubicBezTo>
                    <a:pt x="11503" y="2913"/>
                    <a:pt x="11500" y="2920"/>
                    <a:pt x="11495" y="2926"/>
                  </a:cubicBezTo>
                  <a:cubicBezTo>
                    <a:pt x="11492" y="2931"/>
                    <a:pt x="11489" y="2934"/>
                    <a:pt x="11483" y="2943"/>
                  </a:cubicBezTo>
                  <a:cubicBezTo>
                    <a:pt x="11475" y="2953"/>
                    <a:pt x="11471" y="2960"/>
                    <a:pt x="11467" y="2965"/>
                  </a:cubicBezTo>
                  <a:cubicBezTo>
                    <a:pt x="11464" y="2969"/>
                    <a:pt x="11460" y="2975"/>
                    <a:pt x="11455" y="2982"/>
                  </a:cubicBezTo>
                  <a:cubicBezTo>
                    <a:pt x="11438" y="3004"/>
                    <a:pt x="11435" y="3025"/>
                    <a:pt x="11435" y="3043"/>
                  </a:cubicBezTo>
                  <a:cubicBezTo>
                    <a:pt x="11427" y="3050"/>
                    <a:pt x="11417" y="3057"/>
                    <a:pt x="11410" y="3070"/>
                  </a:cubicBezTo>
                  <a:cubicBezTo>
                    <a:pt x="11399" y="3086"/>
                    <a:pt x="11393" y="3098"/>
                    <a:pt x="11389" y="3108"/>
                  </a:cubicBezTo>
                  <a:cubicBezTo>
                    <a:pt x="11377" y="3114"/>
                    <a:pt x="11361" y="3125"/>
                    <a:pt x="11346" y="3145"/>
                  </a:cubicBezTo>
                  <a:cubicBezTo>
                    <a:pt x="11336" y="3159"/>
                    <a:pt x="11330" y="3169"/>
                    <a:pt x="11326" y="3178"/>
                  </a:cubicBezTo>
                  <a:cubicBezTo>
                    <a:pt x="11326" y="3179"/>
                    <a:pt x="11325" y="3179"/>
                    <a:pt x="11325" y="3180"/>
                  </a:cubicBezTo>
                  <a:cubicBezTo>
                    <a:pt x="11314" y="3186"/>
                    <a:pt x="11298" y="3197"/>
                    <a:pt x="11283" y="3218"/>
                  </a:cubicBezTo>
                  <a:cubicBezTo>
                    <a:pt x="11275" y="3232"/>
                    <a:pt x="11270" y="3239"/>
                    <a:pt x="11266" y="3247"/>
                  </a:cubicBezTo>
                  <a:cubicBezTo>
                    <a:pt x="11265" y="3250"/>
                    <a:pt x="11262" y="3253"/>
                    <a:pt x="11258" y="3260"/>
                  </a:cubicBezTo>
                  <a:cubicBezTo>
                    <a:pt x="11248" y="3275"/>
                    <a:pt x="11242" y="3285"/>
                    <a:pt x="11238" y="3295"/>
                  </a:cubicBezTo>
                  <a:cubicBezTo>
                    <a:pt x="11238" y="3297"/>
                    <a:pt x="11237" y="3298"/>
                    <a:pt x="11234" y="3303"/>
                  </a:cubicBezTo>
                  <a:cubicBezTo>
                    <a:pt x="11222" y="3319"/>
                    <a:pt x="11218" y="3327"/>
                    <a:pt x="11214" y="3336"/>
                  </a:cubicBezTo>
                  <a:cubicBezTo>
                    <a:pt x="11212" y="3338"/>
                    <a:pt x="11211" y="3340"/>
                    <a:pt x="11208" y="3344"/>
                  </a:cubicBezTo>
                  <a:cubicBezTo>
                    <a:pt x="11192" y="3366"/>
                    <a:pt x="11189" y="3387"/>
                    <a:pt x="11187" y="3402"/>
                  </a:cubicBezTo>
                  <a:cubicBezTo>
                    <a:pt x="11185" y="3404"/>
                    <a:pt x="11184" y="3408"/>
                    <a:pt x="11181" y="3410"/>
                  </a:cubicBezTo>
                  <a:cubicBezTo>
                    <a:pt x="11162" y="3414"/>
                    <a:pt x="11133" y="3424"/>
                    <a:pt x="11112" y="3453"/>
                  </a:cubicBezTo>
                  <a:cubicBezTo>
                    <a:pt x="11103" y="3466"/>
                    <a:pt x="11099" y="3474"/>
                    <a:pt x="11095" y="3480"/>
                  </a:cubicBezTo>
                  <a:cubicBezTo>
                    <a:pt x="11094" y="3485"/>
                    <a:pt x="11090" y="3488"/>
                    <a:pt x="11087" y="3494"/>
                  </a:cubicBezTo>
                  <a:cubicBezTo>
                    <a:pt x="11083" y="3501"/>
                    <a:pt x="11080" y="3504"/>
                    <a:pt x="11077" y="3506"/>
                  </a:cubicBezTo>
                  <a:cubicBezTo>
                    <a:pt x="11072" y="3513"/>
                    <a:pt x="11066" y="3520"/>
                    <a:pt x="11056" y="3533"/>
                  </a:cubicBezTo>
                  <a:cubicBezTo>
                    <a:pt x="11040" y="3554"/>
                    <a:pt x="11036" y="3574"/>
                    <a:pt x="11034" y="3586"/>
                  </a:cubicBezTo>
                  <a:cubicBezTo>
                    <a:pt x="11025" y="3598"/>
                    <a:pt x="11021" y="3608"/>
                    <a:pt x="11017" y="3616"/>
                  </a:cubicBezTo>
                  <a:lnTo>
                    <a:pt x="11014" y="3622"/>
                  </a:lnTo>
                  <a:cubicBezTo>
                    <a:pt x="11005" y="3635"/>
                    <a:pt x="11001" y="3641"/>
                    <a:pt x="10997" y="3649"/>
                  </a:cubicBezTo>
                  <a:cubicBezTo>
                    <a:pt x="10994" y="3652"/>
                    <a:pt x="10993" y="3656"/>
                    <a:pt x="10988" y="3663"/>
                  </a:cubicBezTo>
                  <a:cubicBezTo>
                    <a:pt x="10976" y="3682"/>
                    <a:pt x="10970" y="3695"/>
                    <a:pt x="10966" y="3707"/>
                  </a:cubicBezTo>
                  <a:cubicBezTo>
                    <a:pt x="10954" y="3724"/>
                    <a:pt x="10950" y="3731"/>
                    <a:pt x="10946" y="3741"/>
                  </a:cubicBezTo>
                  <a:cubicBezTo>
                    <a:pt x="10945" y="3742"/>
                    <a:pt x="10944" y="3745"/>
                    <a:pt x="10940" y="3748"/>
                  </a:cubicBezTo>
                  <a:cubicBezTo>
                    <a:pt x="10930" y="3763"/>
                    <a:pt x="10924" y="3775"/>
                    <a:pt x="10921" y="3785"/>
                  </a:cubicBezTo>
                  <a:cubicBezTo>
                    <a:pt x="10910" y="3790"/>
                    <a:pt x="10894" y="3801"/>
                    <a:pt x="10879" y="3822"/>
                  </a:cubicBezTo>
                  <a:cubicBezTo>
                    <a:pt x="10868" y="3841"/>
                    <a:pt x="10862" y="3854"/>
                    <a:pt x="10858" y="3866"/>
                  </a:cubicBezTo>
                  <a:cubicBezTo>
                    <a:pt x="10848" y="3880"/>
                    <a:pt x="10844" y="3886"/>
                    <a:pt x="10841" y="3893"/>
                  </a:cubicBezTo>
                  <a:cubicBezTo>
                    <a:pt x="10826" y="3900"/>
                    <a:pt x="10804" y="3911"/>
                    <a:pt x="10787" y="3935"/>
                  </a:cubicBezTo>
                  <a:cubicBezTo>
                    <a:pt x="10776" y="3950"/>
                    <a:pt x="10771" y="3961"/>
                    <a:pt x="10767" y="3973"/>
                  </a:cubicBezTo>
                  <a:cubicBezTo>
                    <a:pt x="10755" y="3978"/>
                    <a:pt x="10739" y="3991"/>
                    <a:pt x="10725" y="4010"/>
                  </a:cubicBezTo>
                  <a:cubicBezTo>
                    <a:pt x="10714" y="4026"/>
                    <a:pt x="10709" y="4041"/>
                    <a:pt x="10707" y="4053"/>
                  </a:cubicBezTo>
                  <a:cubicBezTo>
                    <a:pt x="10694" y="4061"/>
                    <a:pt x="10680" y="4070"/>
                    <a:pt x="10667" y="4088"/>
                  </a:cubicBezTo>
                  <a:cubicBezTo>
                    <a:pt x="10655" y="4105"/>
                    <a:pt x="10650" y="4120"/>
                    <a:pt x="10648" y="4127"/>
                  </a:cubicBezTo>
                  <a:cubicBezTo>
                    <a:pt x="10637" y="4133"/>
                    <a:pt x="10621" y="4143"/>
                    <a:pt x="10607" y="4164"/>
                  </a:cubicBezTo>
                  <a:cubicBezTo>
                    <a:pt x="10595" y="4180"/>
                    <a:pt x="10590" y="4196"/>
                    <a:pt x="10587" y="4208"/>
                  </a:cubicBezTo>
                  <a:cubicBezTo>
                    <a:pt x="10576" y="4214"/>
                    <a:pt x="10562" y="4225"/>
                    <a:pt x="10549" y="4243"/>
                  </a:cubicBezTo>
                  <a:cubicBezTo>
                    <a:pt x="10533" y="4267"/>
                    <a:pt x="10530" y="4292"/>
                    <a:pt x="10531" y="4311"/>
                  </a:cubicBezTo>
                  <a:cubicBezTo>
                    <a:pt x="10527" y="4314"/>
                    <a:pt x="10523" y="4318"/>
                    <a:pt x="10519" y="4323"/>
                  </a:cubicBezTo>
                  <a:cubicBezTo>
                    <a:pt x="10505" y="4329"/>
                    <a:pt x="10485" y="4339"/>
                    <a:pt x="10468" y="4363"/>
                  </a:cubicBezTo>
                  <a:cubicBezTo>
                    <a:pt x="10457" y="4378"/>
                    <a:pt x="10452" y="4389"/>
                    <a:pt x="10448" y="4398"/>
                  </a:cubicBezTo>
                  <a:cubicBezTo>
                    <a:pt x="10448" y="4401"/>
                    <a:pt x="10447" y="4402"/>
                    <a:pt x="10444" y="4406"/>
                  </a:cubicBezTo>
                  <a:cubicBezTo>
                    <a:pt x="10434" y="4421"/>
                    <a:pt x="10428" y="4432"/>
                    <a:pt x="10424" y="4441"/>
                  </a:cubicBezTo>
                  <a:cubicBezTo>
                    <a:pt x="10424" y="4443"/>
                    <a:pt x="10423" y="4444"/>
                    <a:pt x="10420" y="4449"/>
                  </a:cubicBezTo>
                  <a:cubicBezTo>
                    <a:pt x="10408" y="4466"/>
                    <a:pt x="10403" y="4484"/>
                    <a:pt x="10399" y="4497"/>
                  </a:cubicBezTo>
                  <a:cubicBezTo>
                    <a:pt x="10391" y="4503"/>
                    <a:pt x="10381" y="4512"/>
                    <a:pt x="10371" y="4525"/>
                  </a:cubicBezTo>
                  <a:cubicBezTo>
                    <a:pt x="10357" y="4533"/>
                    <a:pt x="10344" y="4544"/>
                    <a:pt x="10330" y="4562"/>
                  </a:cubicBezTo>
                  <a:cubicBezTo>
                    <a:pt x="10312" y="4588"/>
                    <a:pt x="10308" y="4613"/>
                    <a:pt x="10308" y="4630"/>
                  </a:cubicBezTo>
                  <a:cubicBezTo>
                    <a:pt x="10302" y="4643"/>
                    <a:pt x="10300" y="4652"/>
                    <a:pt x="10298" y="4658"/>
                  </a:cubicBezTo>
                  <a:cubicBezTo>
                    <a:pt x="10287" y="4666"/>
                    <a:pt x="10274" y="4677"/>
                    <a:pt x="10262" y="4694"/>
                  </a:cubicBezTo>
                  <a:cubicBezTo>
                    <a:pt x="10249" y="4710"/>
                    <a:pt x="10244" y="4725"/>
                    <a:pt x="10241" y="4738"/>
                  </a:cubicBezTo>
                  <a:cubicBezTo>
                    <a:pt x="10233" y="4743"/>
                    <a:pt x="10226" y="4750"/>
                    <a:pt x="10216" y="4759"/>
                  </a:cubicBezTo>
                  <a:cubicBezTo>
                    <a:pt x="10201" y="4765"/>
                    <a:pt x="10180" y="4775"/>
                    <a:pt x="10162" y="4801"/>
                  </a:cubicBezTo>
                  <a:cubicBezTo>
                    <a:pt x="10151" y="4817"/>
                    <a:pt x="10146" y="4833"/>
                    <a:pt x="10142" y="4846"/>
                  </a:cubicBezTo>
                  <a:cubicBezTo>
                    <a:pt x="10130" y="4854"/>
                    <a:pt x="10116" y="4864"/>
                    <a:pt x="10104" y="4880"/>
                  </a:cubicBezTo>
                  <a:cubicBezTo>
                    <a:pt x="10091" y="4898"/>
                    <a:pt x="10086" y="4913"/>
                    <a:pt x="10081" y="4926"/>
                  </a:cubicBezTo>
                  <a:cubicBezTo>
                    <a:pt x="10065" y="4950"/>
                    <a:pt x="10062" y="4972"/>
                    <a:pt x="10062" y="4990"/>
                  </a:cubicBezTo>
                  <a:cubicBezTo>
                    <a:pt x="10059" y="4994"/>
                    <a:pt x="10053" y="4999"/>
                    <a:pt x="10048" y="5006"/>
                  </a:cubicBezTo>
                  <a:cubicBezTo>
                    <a:pt x="10035" y="5012"/>
                    <a:pt x="10017" y="5023"/>
                    <a:pt x="10001" y="5046"/>
                  </a:cubicBezTo>
                  <a:cubicBezTo>
                    <a:pt x="9985" y="5068"/>
                    <a:pt x="9981" y="5086"/>
                    <a:pt x="9979" y="5100"/>
                  </a:cubicBezTo>
                  <a:cubicBezTo>
                    <a:pt x="9966" y="5117"/>
                    <a:pt x="9962" y="5130"/>
                    <a:pt x="9960" y="5137"/>
                  </a:cubicBezTo>
                  <a:cubicBezTo>
                    <a:pt x="9953" y="5143"/>
                    <a:pt x="9943" y="5150"/>
                    <a:pt x="9932" y="5164"/>
                  </a:cubicBezTo>
                  <a:cubicBezTo>
                    <a:pt x="9921" y="5170"/>
                    <a:pt x="9905" y="5180"/>
                    <a:pt x="9889" y="5200"/>
                  </a:cubicBezTo>
                  <a:cubicBezTo>
                    <a:pt x="9877" y="5208"/>
                    <a:pt x="9863" y="5219"/>
                    <a:pt x="9850" y="5237"/>
                  </a:cubicBezTo>
                  <a:cubicBezTo>
                    <a:pt x="9839" y="5252"/>
                    <a:pt x="9835" y="5261"/>
                    <a:pt x="9831" y="5268"/>
                  </a:cubicBezTo>
                  <a:cubicBezTo>
                    <a:pt x="9830" y="5271"/>
                    <a:pt x="9829" y="5273"/>
                    <a:pt x="9824" y="5279"/>
                  </a:cubicBezTo>
                  <a:cubicBezTo>
                    <a:pt x="9812" y="5296"/>
                    <a:pt x="9807" y="5314"/>
                    <a:pt x="9805" y="5328"/>
                  </a:cubicBezTo>
                  <a:cubicBezTo>
                    <a:pt x="9796" y="5333"/>
                    <a:pt x="9786" y="5342"/>
                    <a:pt x="9776" y="5354"/>
                  </a:cubicBezTo>
                  <a:cubicBezTo>
                    <a:pt x="9765" y="5360"/>
                    <a:pt x="9749" y="5371"/>
                    <a:pt x="9733" y="5392"/>
                  </a:cubicBezTo>
                  <a:cubicBezTo>
                    <a:pt x="9718" y="5413"/>
                    <a:pt x="9713" y="5429"/>
                    <a:pt x="9711" y="5440"/>
                  </a:cubicBezTo>
                  <a:cubicBezTo>
                    <a:pt x="9696" y="5461"/>
                    <a:pt x="9690" y="5481"/>
                    <a:pt x="9689" y="5494"/>
                  </a:cubicBezTo>
                  <a:cubicBezTo>
                    <a:pt x="9681" y="5507"/>
                    <a:pt x="9676" y="5519"/>
                    <a:pt x="9674" y="5528"/>
                  </a:cubicBezTo>
                  <a:cubicBezTo>
                    <a:pt x="9663" y="5535"/>
                    <a:pt x="9649" y="5544"/>
                    <a:pt x="9637" y="5562"/>
                  </a:cubicBezTo>
                  <a:cubicBezTo>
                    <a:pt x="9628" y="5567"/>
                    <a:pt x="9614" y="5578"/>
                    <a:pt x="9599" y="5598"/>
                  </a:cubicBezTo>
                  <a:cubicBezTo>
                    <a:pt x="9580" y="5623"/>
                    <a:pt x="9578" y="5647"/>
                    <a:pt x="9578" y="5664"/>
                  </a:cubicBezTo>
                  <a:cubicBezTo>
                    <a:pt x="9575" y="5669"/>
                    <a:pt x="9573" y="5674"/>
                    <a:pt x="9571" y="5678"/>
                  </a:cubicBezTo>
                  <a:cubicBezTo>
                    <a:pt x="9555" y="5684"/>
                    <a:pt x="9536" y="5692"/>
                    <a:pt x="9520" y="5714"/>
                  </a:cubicBezTo>
                  <a:cubicBezTo>
                    <a:pt x="9507" y="5722"/>
                    <a:pt x="9493" y="5733"/>
                    <a:pt x="9480" y="5751"/>
                  </a:cubicBezTo>
                  <a:cubicBezTo>
                    <a:pt x="9461" y="5777"/>
                    <a:pt x="9459" y="5804"/>
                    <a:pt x="9461" y="5824"/>
                  </a:cubicBezTo>
                  <a:cubicBezTo>
                    <a:pt x="9456" y="5829"/>
                    <a:pt x="9450" y="5836"/>
                    <a:pt x="9444" y="5845"/>
                  </a:cubicBezTo>
                  <a:cubicBezTo>
                    <a:pt x="9438" y="5855"/>
                    <a:pt x="9433" y="5858"/>
                    <a:pt x="9430" y="5863"/>
                  </a:cubicBezTo>
                  <a:lnTo>
                    <a:pt x="9414" y="5884"/>
                  </a:lnTo>
                  <a:cubicBezTo>
                    <a:pt x="9411" y="5889"/>
                    <a:pt x="9409" y="5890"/>
                    <a:pt x="9407" y="5894"/>
                  </a:cubicBezTo>
                  <a:cubicBezTo>
                    <a:pt x="9401" y="5899"/>
                    <a:pt x="9396" y="5904"/>
                    <a:pt x="9387" y="5915"/>
                  </a:cubicBezTo>
                  <a:cubicBezTo>
                    <a:pt x="9377" y="5920"/>
                    <a:pt x="9359" y="5931"/>
                    <a:pt x="9343" y="5954"/>
                  </a:cubicBezTo>
                  <a:cubicBezTo>
                    <a:pt x="9334" y="5968"/>
                    <a:pt x="9328" y="5979"/>
                    <a:pt x="9326" y="5991"/>
                  </a:cubicBezTo>
                  <a:cubicBezTo>
                    <a:pt x="9310" y="5996"/>
                    <a:pt x="9293" y="6008"/>
                    <a:pt x="9279" y="6028"/>
                  </a:cubicBezTo>
                  <a:cubicBezTo>
                    <a:pt x="9262" y="6051"/>
                    <a:pt x="9259" y="6077"/>
                    <a:pt x="9261" y="6097"/>
                  </a:cubicBezTo>
                  <a:cubicBezTo>
                    <a:pt x="9255" y="6103"/>
                    <a:pt x="9248" y="6109"/>
                    <a:pt x="9242" y="6119"/>
                  </a:cubicBezTo>
                  <a:cubicBezTo>
                    <a:pt x="9230" y="6135"/>
                    <a:pt x="9224" y="6146"/>
                    <a:pt x="9219" y="6160"/>
                  </a:cubicBezTo>
                  <a:cubicBezTo>
                    <a:pt x="9209" y="6166"/>
                    <a:pt x="9197" y="6176"/>
                    <a:pt x="9183" y="6195"/>
                  </a:cubicBezTo>
                  <a:cubicBezTo>
                    <a:pt x="9173" y="6201"/>
                    <a:pt x="9161" y="6211"/>
                    <a:pt x="9148" y="6230"/>
                  </a:cubicBezTo>
                  <a:cubicBezTo>
                    <a:pt x="9139" y="6242"/>
                    <a:pt x="9133" y="6255"/>
                    <a:pt x="9130" y="6267"/>
                  </a:cubicBezTo>
                  <a:cubicBezTo>
                    <a:pt x="9114" y="6274"/>
                    <a:pt x="9098" y="6285"/>
                    <a:pt x="9085" y="6303"/>
                  </a:cubicBezTo>
                  <a:cubicBezTo>
                    <a:pt x="9071" y="6322"/>
                    <a:pt x="9066" y="6337"/>
                    <a:pt x="9063" y="6351"/>
                  </a:cubicBezTo>
                  <a:cubicBezTo>
                    <a:pt x="9052" y="6366"/>
                    <a:pt x="9048" y="6378"/>
                    <a:pt x="9042" y="6391"/>
                  </a:cubicBezTo>
                  <a:cubicBezTo>
                    <a:pt x="9034" y="6396"/>
                    <a:pt x="9021" y="6407"/>
                    <a:pt x="9006" y="6426"/>
                  </a:cubicBezTo>
                  <a:cubicBezTo>
                    <a:pt x="8994" y="6444"/>
                    <a:pt x="8989" y="6457"/>
                    <a:pt x="8985" y="6472"/>
                  </a:cubicBezTo>
                  <a:cubicBezTo>
                    <a:pt x="8977" y="6477"/>
                    <a:pt x="8964" y="6487"/>
                    <a:pt x="8951" y="6505"/>
                  </a:cubicBezTo>
                  <a:cubicBezTo>
                    <a:pt x="8935" y="6528"/>
                    <a:pt x="8931" y="6552"/>
                    <a:pt x="8931" y="6570"/>
                  </a:cubicBezTo>
                  <a:lnTo>
                    <a:pt x="8925" y="6576"/>
                  </a:lnTo>
                  <a:cubicBezTo>
                    <a:pt x="8905" y="6580"/>
                    <a:pt x="8881" y="6591"/>
                    <a:pt x="8860" y="6619"/>
                  </a:cubicBezTo>
                  <a:cubicBezTo>
                    <a:pt x="8843" y="6645"/>
                    <a:pt x="8840" y="6669"/>
                    <a:pt x="8841" y="6688"/>
                  </a:cubicBezTo>
                  <a:cubicBezTo>
                    <a:pt x="8836" y="6696"/>
                    <a:pt x="8829" y="6702"/>
                    <a:pt x="8823" y="6712"/>
                  </a:cubicBezTo>
                  <a:cubicBezTo>
                    <a:pt x="8816" y="6720"/>
                    <a:pt x="8813" y="6723"/>
                    <a:pt x="8811" y="6726"/>
                  </a:cubicBezTo>
                  <a:cubicBezTo>
                    <a:pt x="8808" y="6730"/>
                    <a:pt x="8806" y="6733"/>
                    <a:pt x="8801" y="6739"/>
                  </a:cubicBezTo>
                  <a:cubicBezTo>
                    <a:pt x="8787" y="6744"/>
                    <a:pt x="8768" y="6755"/>
                    <a:pt x="8750" y="6778"/>
                  </a:cubicBezTo>
                  <a:cubicBezTo>
                    <a:pt x="8748" y="6783"/>
                    <a:pt x="8747" y="6784"/>
                    <a:pt x="8745" y="6786"/>
                  </a:cubicBezTo>
                  <a:cubicBezTo>
                    <a:pt x="8737" y="6793"/>
                    <a:pt x="8729" y="6802"/>
                    <a:pt x="8718" y="6816"/>
                  </a:cubicBezTo>
                  <a:cubicBezTo>
                    <a:pt x="8702" y="6839"/>
                    <a:pt x="8699" y="6861"/>
                    <a:pt x="8696" y="6875"/>
                  </a:cubicBezTo>
                  <a:cubicBezTo>
                    <a:pt x="8689" y="6889"/>
                    <a:pt x="8685" y="6899"/>
                    <a:pt x="8682" y="6910"/>
                  </a:cubicBezTo>
                  <a:cubicBezTo>
                    <a:pt x="8672" y="6918"/>
                    <a:pt x="8659" y="6927"/>
                    <a:pt x="8647" y="6944"/>
                  </a:cubicBezTo>
                  <a:cubicBezTo>
                    <a:pt x="8642" y="6953"/>
                    <a:pt x="8640" y="6955"/>
                    <a:pt x="8636" y="6959"/>
                  </a:cubicBezTo>
                  <a:cubicBezTo>
                    <a:pt x="8631" y="6965"/>
                    <a:pt x="8627" y="6971"/>
                    <a:pt x="8618" y="6983"/>
                  </a:cubicBezTo>
                  <a:cubicBezTo>
                    <a:pt x="8614" y="6988"/>
                    <a:pt x="8611" y="6992"/>
                    <a:pt x="8609" y="6994"/>
                  </a:cubicBezTo>
                  <a:cubicBezTo>
                    <a:pt x="8603" y="7001"/>
                    <a:pt x="8597" y="7007"/>
                    <a:pt x="8587" y="7020"/>
                  </a:cubicBezTo>
                  <a:cubicBezTo>
                    <a:pt x="8572" y="7041"/>
                    <a:pt x="8568" y="7061"/>
                    <a:pt x="8567" y="7077"/>
                  </a:cubicBezTo>
                  <a:cubicBezTo>
                    <a:pt x="8557" y="7083"/>
                    <a:pt x="8549" y="7092"/>
                    <a:pt x="8539" y="7105"/>
                  </a:cubicBezTo>
                  <a:cubicBezTo>
                    <a:pt x="8536" y="7109"/>
                    <a:pt x="8534" y="7112"/>
                    <a:pt x="8532" y="7114"/>
                  </a:cubicBezTo>
                  <a:cubicBezTo>
                    <a:pt x="8525" y="7120"/>
                    <a:pt x="8519" y="7128"/>
                    <a:pt x="8508" y="7143"/>
                  </a:cubicBezTo>
                  <a:cubicBezTo>
                    <a:pt x="8506" y="7147"/>
                    <a:pt x="8502" y="7148"/>
                    <a:pt x="8501" y="7149"/>
                  </a:cubicBezTo>
                  <a:cubicBezTo>
                    <a:pt x="8496" y="7154"/>
                    <a:pt x="8490" y="7162"/>
                    <a:pt x="8481" y="7173"/>
                  </a:cubicBezTo>
                  <a:cubicBezTo>
                    <a:pt x="8470" y="7178"/>
                    <a:pt x="8453" y="7189"/>
                    <a:pt x="8437" y="7211"/>
                  </a:cubicBezTo>
                  <a:cubicBezTo>
                    <a:pt x="8421" y="7234"/>
                    <a:pt x="8417" y="7254"/>
                    <a:pt x="8416" y="7270"/>
                  </a:cubicBezTo>
                  <a:cubicBezTo>
                    <a:pt x="8409" y="7276"/>
                    <a:pt x="8402" y="7283"/>
                    <a:pt x="8391" y="7298"/>
                  </a:cubicBezTo>
                  <a:cubicBezTo>
                    <a:pt x="8380" y="7313"/>
                    <a:pt x="8377" y="7323"/>
                    <a:pt x="8373" y="7330"/>
                  </a:cubicBezTo>
                  <a:cubicBezTo>
                    <a:pt x="8372" y="7333"/>
                    <a:pt x="8370" y="7335"/>
                    <a:pt x="8368" y="7340"/>
                  </a:cubicBezTo>
                  <a:cubicBezTo>
                    <a:pt x="8357" y="7355"/>
                    <a:pt x="8353" y="7364"/>
                    <a:pt x="8348" y="7372"/>
                  </a:cubicBezTo>
                  <a:cubicBezTo>
                    <a:pt x="8347" y="7375"/>
                    <a:pt x="8346" y="7376"/>
                    <a:pt x="8345" y="7378"/>
                  </a:cubicBezTo>
                  <a:cubicBezTo>
                    <a:pt x="8332" y="7386"/>
                    <a:pt x="8319" y="7395"/>
                    <a:pt x="8305" y="7415"/>
                  </a:cubicBezTo>
                  <a:cubicBezTo>
                    <a:pt x="8298" y="7426"/>
                    <a:pt x="8294" y="7433"/>
                    <a:pt x="8289" y="7439"/>
                  </a:cubicBezTo>
                  <a:cubicBezTo>
                    <a:pt x="8287" y="7441"/>
                    <a:pt x="8286" y="7445"/>
                    <a:pt x="8283" y="7448"/>
                  </a:cubicBezTo>
                  <a:cubicBezTo>
                    <a:pt x="8272" y="7453"/>
                    <a:pt x="8255" y="7466"/>
                    <a:pt x="8239" y="7488"/>
                  </a:cubicBezTo>
                  <a:cubicBezTo>
                    <a:pt x="8230" y="7498"/>
                    <a:pt x="8227" y="7505"/>
                    <a:pt x="8223" y="7510"/>
                  </a:cubicBezTo>
                  <a:cubicBezTo>
                    <a:pt x="8220" y="7514"/>
                    <a:pt x="8218" y="7520"/>
                    <a:pt x="8211" y="7527"/>
                  </a:cubicBezTo>
                  <a:cubicBezTo>
                    <a:pt x="8200" y="7543"/>
                    <a:pt x="8195" y="7559"/>
                    <a:pt x="8192" y="7574"/>
                  </a:cubicBezTo>
                  <a:cubicBezTo>
                    <a:pt x="8180" y="7581"/>
                    <a:pt x="8166" y="7590"/>
                    <a:pt x="8155" y="7606"/>
                  </a:cubicBezTo>
                  <a:cubicBezTo>
                    <a:pt x="8143" y="7625"/>
                    <a:pt x="8137" y="7644"/>
                    <a:pt x="8136" y="7659"/>
                  </a:cubicBezTo>
                  <a:cubicBezTo>
                    <a:pt x="8127" y="7665"/>
                    <a:pt x="8116" y="7675"/>
                    <a:pt x="8105" y="7689"/>
                  </a:cubicBezTo>
                  <a:cubicBezTo>
                    <a:pt x="8094" y="7705"/>
                    <a:pt x="8088" y="7719"/>
                    <a:pt x="8085" y="7730"/>
                  </a:cubicBezTo>
                  <a:cubicBezTo>
                    <a:pt x="8074" y="7735"/>
                    <a:pt x="8058" y="7746"/>
                    <a:pt x="8045" y="7766"/>
                  </a:cubicBezTo>
                  <a:cubicBezTo>
                    <a:pt x="8032" y="7783"/>
                    <a:pt x="8027" y="7801"/>
                    <a:pt x="8026" y="7817"/>
                  </a:cubicBezTo>
                  <a:cubicBezTo>
                    <a:pt x="8015" y="7823"/>
                    <a:pt x="8003" y="7833"/>
                    <a:pt x="7994" y="7847"/>
                  </a:cubicBezTo>
                  <a:cubicBezTo>
                    <a:pt x="7982" y="7863"/>
                    <a:pt x="7977" y="7878"/>
                    <a:pt x="7972" y="7891"/>
                  </a:cubicBezTo>
                  <a:cubicBezTo>
                    <a:pt x="7963" y="7898"/>
                    <a:pt x="7950" y="7908"/>
                    <a:pt x="7936" y="7927"/>
                  </a:cubicBezTo>
                  <a:cubicBezTo>
                    <a:pt x="7928" y="7937"/>
                    <a:pt x="7924" y="7944"/>
                    <a:pt x="7920" y="7949"/>
                  </a:cubicBezTo>
                  <a:cubicBezTo>
                    <a:pt x="7918" y="7955"/>
                    <a:pt x="7913" y="7959"/>
                    <a:pt x="7908" y="7966"/>
                  </a:cubicBezTo>
                  <a:cubicBezTo>
                    <a:pt x="7897" y="7980"/>
                    <a:pt x="7893" y="7988"/>
                    <a:pt x="7890" y="7996"/>
                  </a:cubicBezTo>
                  <a:cubicBezTo>
                    <a:pt x="7888" y="7999"/>
                    <a:pt x="7887" y="8003"/>
                    <a:pt x="7882" y="8008"/>
                  </a:cubicBezTo>
                  <a:cubicBezTo>
                    <a:pt x="7872" y="8023"/>
                    <a:pt x="7866" y="8032"/>
                    <a:pt x="7863" y="8041"/>
                  </a:cubicBezTo>
                  <a:cubicBezTo>
                    <a:pt x="7863" y="8042"/>
                    <a:pt x="7861" y="8042"/>
                    <a:pt x="7861" y="8044"/>
                  </a:cubicBezTo>
                  <a:cubicBezTo>
                    <a:pt x="7850" y="8051"/>
                    <a:pt x="7834" y="8062"/>
                    <a:pt x="7817" y="8084"/>
                  </a:cubicBezTo>
                  <a:cubicBezTo>
                    <a:pt x="7807" y="8091"/>
                    <a:pt x="7797" y="8100"/>
                    <a:pt x="7785" y="8117"/>
                  </a:cubicBezTo>
                  <a:cubicBezTo>
                    <a:pt x="7773" y="8133"/>
                    <a:pt x="7768" y="8152"/>
                    <a:pt x="7767" y="8166"/>
                  </a:cubicBezTo>
                  <a:cubicBezTo>
                    <a:pt x="7753" y="8173"/>
                    <a:pt x="7740" y="8182"/>
                    <a:pt x="7729" y="8198"/>
                  </a:cubicBezTo>
                  <a:cubicBezTo>
                    <a:pt x="7714" y="8218"/>
                    <a:pt x="7710" y="8237"/>
                    <a:pt x="7709" y="8254"/>
                  </a:cubicBezTo>
                  <a:cubicBezTo>
                    <a:pt x="7699" y="8261"/>
                    <a:pt x="7690" y="8270"/>
                    <a:pt x="7681" y="8282"/>
                  </a:cubicBezTo>
                  <a:cubicBezTo>
                    <a:pt x="7668" y="8299"/>
                    <a:pt x="7663" y="8312"/>
                    <a:pt x="7660" y="8324"/>
                  </a:cubicBezTo>
                  <a:lnTo>
                    <a:pt x="7655" y="8329"/>
                  </a:lnTo>
                  <a:cubicBezTo>
                    <a:pt x="7647" y="8336"/>
                    <a:pt x="7638" y="8345"/>
                    <a:pt x="7625" y="8362"/>
                  </a:cubicBezTo>
                  <a:cubicBezTo>
                    <a:pt x="7608" y="8385"/>
                    <a:pt x="7604" y="8410"/>
                    <a:pt x="7604" y="8426"/>
                  </a:cubicBezTo>
                  <a:cubicBezTo>
                    <a:pt x="7603" y="8426"/>
                    <a:pt x="7603" y="8427"/>
                    <a:pt x="7603" y="8427"/>
                  </a:cubicBezTo>
                  <a:cubicBezTo>
                    <a:pt x="7601" y="8432"/>
                    <a:pt x="7596" y="8437"/>
                    <a:pt x="7591" y="8443"/>
                  </a:cubicBezTo>
                  <a:cubicBezTo>
                    <a:pt x="7577" y="8449"/>
                    <a:pt x="7559" y="8460"/>
                    <a:pt x="7543" y="8484"/>
                  </a:cubicBezTo>
                  <a:cubicBezTo>
                    <a:pt x="7533" y="8495"/>
                    <a:pt x="7528" y="8507"/>
                    <a:pt x="7526" y="8518"/>
                  </a:cubicBezTo>
                  <a:cubicBezTo>
                    <a:pt x="7510" y="8524"/>
                    <a:pt x="7491" y="8535"/>
                    <a:pt x="7477" y="8555"/>
                  </a:cubicBezTo>
                  <a:cubicBezTo>
                    <a:pt x="7465" y="8573"/>
                    <a:pt x="7459" y="8585"/>
                    <a:pt x="7454" y="8598"/>
                  </a:cubicBezTo>
                  <a:cubicBezTo>
                    <a:pt x="7449" y="8605"/>
                    <a:pt x="7446" y="8609"/>
                    <a:pt x="7443" y="8612"/>
                  </a:cubicBezTo>
                  <a:cubicBezTo>
                    <a:pt x="7440" y="8619"/>
                    <a:pt x="7435" y="8624"/>
                    <a:pt x="7425" y="8637"/>
                  </a:cubicBezTo>
                  <a:cubicBezTo>
                    <a:pt x="7415" y="8651"/>
                    <a:pt x="7410" y="8663"/>
                    <a:pt x="7408" y="8674"/>
                  </a:cubicBezTo>
                  <a:cubicBezTo>
                    <a:pt x="7392" y="8680"/>
                    <a:pt x="7374" y="8690"/>
                    <a:pt x="7361" y="8711"/>
                  </a:cubicBezTo>
                  <a:cubicBezTo>
                    <a:pt x="7345" y="8733"/>
                    <a:pt x="7340" y="8757"/>
                    <a:pt x="7340" y="8774"/>
                  </a:cubicBezTo>
                  <a:cubicBezTo>
                    <a:pt x="7335" y="8779"/>
                    <a:pt x="7327" y="8787"/>
                    <a:pt x="7320" y="8796"/>
                  </a:cubicBezTo>
                  <a:cubicBezTo>
                    <a:pt x="7307" y="8805"/>
                    <a:pt x="7293" y="8816"/>
                    <a:pt x="7280" y="8834"/>
                  </a:cubicBezTo>
                  <a:cubicBezTo>
                    <a:pt x="7261" y="8860"/>
                    <a:pt x="7259" y="8885"/>
                    <a:pt x="7260" y="8904"/>
                  </a:cubicBezTo>
                  <a:cubicBezTo>
                    <a:pt x="7255" y="8909"/>
                    <a:pt x="7250" y="8914"/>
                    <a:pt x="7243" y="8926"/>
                  </a:cubicBezTo>
                  <a:lnTo>
                    <a:pt x="7211" y="8969"/>
                  </a:lnTo>
                  <a:cubicBezTo>
                    <a:pt x="7204" y="8974"/>
                    <a:pt x="7197" y="8982"/>
                    <a:pt x="7190" y="8989"/>
                  </a:cubicBezTo>
                  <a:cubicBezTo>
                    <a:pt x="7175" y="8995"/>
                    <a:pt x="7154" y="9005"/>
                    <a:pt x="7137" y="9031"/>
                  </a:cubicBezTo>
                  <a:cubicBezTo>
                    <a:pt x="7124" y="9049"/>
                    <a:pt x="7119" y="9068"/>
                    <a:pt x="7116" y="9083"/>
                  </a:cubicBezTo>
                  <a:cubicBezTo>
                    <a:pt x="7108" y="9090"/>
                    <a:pt x="7097" y="9100"/>
                    <a:pt x="7086" y="9113"/>
                  </a:cubicBezTo>
                  <a:cubicBezTo>
                    <a:pt x="7070" y="9138"/>
                    <a:pt x="7066" y="9160"/>
                    <a:pt x="7065" y="9176"/>
                  </a:cubicBezTo>
                  <a:cubicBezTo>
                    <a:pt x="7063" y="9177"/>
                    <a:pt x="7063" y="9178"/>
                    <a:pt x="7062" y="9180"/>
                  </a:cubicBezTo>
                  <a:cubicBezTo>
                    <a:pt x="7056" y="9185"/>
                    <a:pt x="7052" y="9191"/>
                    <a:pt x="7046" y="9199"/>
                  </a:cubicBezTo>
                  <a:cubicBezTo>
                    <a:pt x="7036" y="9205"/>
                    <a:pt x="7020" y="9215"/>
                    <a:pt x="7006" y="9237"/>
                  </a:cubicBezTo>
                  <a:cubicBezTo>
                    <a:pt x="6988" y="9261"/>
                    <a:pt x="6986" y="9284"/>
                    <a:pt x="6985" y="9300"/>
                  </a:cubicBezTo>
                  <a:cubicBezTo>
                    <a:pt x="6983" y="9304"/>
                    <a:pt x="6980" y="9308"/>
                    <a:pt x="6979" y="9311"/>
                  </a:cubicBezTo>
                  <a:cubicBezTo>
                    <a:pt x="6960" y="9315"/>
                    <a:pt x="6934" y="9326"/>
                    <a:pt x="6916" y="9352"/>
                  </a:cubicBezTo>
                  <a:cubicBezTo>
                    <a:pt x="6904" y="9369"/>
                    <a:pt x="6899" y="9387"/>
                    <a:pt x="6897" y="9402"/>
                  </a:cubicBezTo>
                  <a:cubicBezTo>
                    <a:pt x="6885" y="9408"/>
                    <a:pt x="6873" y="9419"/>
                    <a:pt x="6863" y="9434"/>
                  </a:cubicBezTo>
                  <a:cubicBezTo>
                    <a:pt x="6851" y="9450"/>
                    <a:pt x="6847" y="9458"/>
                    <a:pt x="6842" y="9467"/>
                  </a:cubicBezTo>
                  <a:cubicBezTo>
                    <a:pt x="6841" y="9470"/>
                    <a:pt x="6840" y="9472"/>
                    <a:pt x="6837" y="9477"/>
                  </a:cubicBezTo>
                  <a:cubicBezTo>
                    <a:pt x="6824" y="9494"/>
                    <a:pt x="6819" y="9510"/>
                    <a:pt x="6815" y="9523"/>
                  </a:cubicBezTo>
                  <a:cubicBezTo>
                    <a:pt x="6806" y="9529"/>
                    <a:pt x="6793" y="9539"/>
                    <a:pt x="6781" y="9556"/>
                  </a:cubicBezTo>
                  <a:cubicBezTo>
                    <a:pt x="6770" y="9571"/>
                    <a:pt x="6765" y="9584"/>
                    <a:pt x="6762" y="9598"/>
                  </a:cubicBezTo>
                  <a:cubicBezTo>
                    <a:pt x="6749" y="9604"/>
                    <a:pt x="6733" y="9615"/>
                    <a:pt x="6720" y="9632"/>
                  </a:cubicBezTo>
                  <a:cubicBezTo>
                    <a:pt x="6717" y="9637"/>
                    <a:pt x="6715" y="9638"/>
                    <a:pt x="6713" y="9642"/>
                  </a:cubicBezTo>
                  <a:cubicBezTo>
                    <a:pt x="6706" y="9648"/>
                    <a:pt x="6701" y="9654"/>
                    <a:pt x="6690" y="9669"/>
                  </a:cubicBezTo>
                  <a:cubicBezTo>
                    <a:pt x="6676" y="9687"/>
                    <a:pt x="6671" y="9703"/>
                    <a:pt x="6667" y="9718"/>
                  </a:cubicBezTo>
                  <a:cubicBezTo>
                    <a:pt x="6656" y="9733"/>
                    <a:pt x="6651" y="9744"/>
                    <a:pt x="6648" y="9755"/>
                  </a:cubicBezTo>
                  <a:cubicBezTo>
                    <a:pt x="6637" y="9764"/>
                    <a:pt x="6624" y="9772"/>
                    <a:pt x="6611" y="9791"/>
                  </a:cubicBezTo>
                  <a:cubicBezTo>
                    <a:pt x="6595" y="9814"/>
                    <a:pt x="6591" y="9835"/>
                    <a:pt x="6589" y="9850"/>
                  </a:cubicBezTo>
                  <a:cubicBezTo>
                    <a:pt x="6584" y="9858"/>
                    <a:pt x="6581" y="9863"/>
                    <a:pt x="6579" y="9869"/>
                  </a:cubicBezTo>
                  <a:cubicBezTo>
                    <a:pt x="6564" y="9874"/>
                    <a:pt x="6543" y="9885"/>
                    <a:pt x="6526" y="9909"/>
                  </a:cubicBezTo>
                  <a:cubicBezTo>
                    <a:pt x="6517" y="9922"/>
                    <a:pt x="6511" y="9936"/>
                    <a:pt x="6509" y="9947"/>
                  </a:cubicBezTo>
                  <a:cubicBezTo>
                    <a:pt x="6494" y="9953"/>
                    <a:pt x="6477" y="9964"/>
                    <a:pt x="6463" y="9984"/>
                  </a:cubicBezTo>
                  <a:cubicBezTo>
                    <a:pt x="6447" y="10007"/>
                    <a:pt x="6444" y="10028"/>
                    <a:pt x="6442" y="10043"/>
                  </a:cubicBezTo>
                  <a:cubicBezTo>
                    <a:pt x="6433" y="10056"/>
                    <a:pt x="6429" y="10069"/>
                    <a:pt x="6426" y="10081"/>
                  </a:cubicBezTo>
                  <a:lnTo>
                    <a:pt x="6407" y="10107"/>
                  </a:lnTo>
                  <a:cubicBezTo>
                    <a:pt x="6393" y="10113"/>
                    <a:pt x="6375" y="10124"/>
                    <a:pt x="6358" y="10147"/>
                  </a:cubicBezTo>
                  <a:cubicBezTo>
                    <a:pt x="6348" y="10155"/>
                    <a:pt x="6338" y="10163"/>
                    <a:pt x="6324" y="10182"/>
                  </a:cubicBezTo>
                  <a:cubicBezTo>
                    <a:pt x="6313" y="10199"/>
                    <a:pt x="6308" y="10209"/>
                    <a:pt x="6305" y="10219"/>
                  </a:cubicBezTo>
                  <a:cubicBezTo>
                    <a:pt x="6302" y="10222"/>
                    <a:pt x="6302" y="10222"/>
                    <a:pt x="6299" y="10226"/>
                  </a:cubicBezTo>
                  <a:cubicBezTo>
                    <a:pt x="6291" y="10235"/>
                    <a:pt x="6279" y="10244"/>
                    <a:pt x="6267" y="10262"/>
                  </a:cubicBezTo>
                  <a:cubicBezTo>
                    <a:pt x="6249" y="10285"/>
                    <a:pt x="6246" y="10310"/>
                    <a:pt x="6246" y="10326"/>
                  </a:cubicBezTo>
                  <a:cubicBezTo>
                    <a:pt x="6240" y="10337"/>
                    <a:pt x="6236" y="10345"/>
                    <a:pt x="6233" y="10355"/>
                  </a:cubicBezTo>
                  <a:cubicBezTo>
                    <a:pt x="6225" y="10360"/>
                    <a:pt x="6214" y="10369"/>
                    <a:pt x="6203" y="10382"/>
                  </a:cubicBezTo>
                  <a:cubicBezTo>
                    <a:pt x="6190" y="10388"/>
                    <a:pt x="6172" y="10399"/>
                    <a:pt x="6156" y="10422"/>
                  </a:cubicBezTo>
                  <a:cubicBezTo>
                    <a:pt x="6146" y="10435"/>
                    <a:pt x="6141" y="10449"/>
                    <a:pt x="6139" y="10461"/>
                  </a:cubicBezTo>
                  <a:cubicBezTo>
                    <a:pt x="6122" y="10467"/>
                    <a:pt x="6106" y="10478"/>
                    <a:pt x="6092" y="10497"/>
                  </a:cubicBezTo>
                  <a:cubicBezTo>
                    <a:pt x="6072" y="10526"/>
                    <a:pt x="6071" y="10554"/>
                    <a:pt x="6074" y="10574"/>
                  </a:cubicBezTo>
                  <a:cubicBezTo>
                    <a:pt x="6071" y="10579"/>
                    <a:pt x="6070" y="10581"/>
                    <a:pt x="6069" y="10584"/>
                  </a:cubicBezTo>
                  <a:cubicBezTo>
                    <a:pt x="6054" y="10591"/>
                    <a:pt x="6034" y="10601"/>
                    <a:pt x="6017" y="10624"/>
                  </a:cubicBezTo>
                  <a:cubicBezTo>
                    <a:pt x="6012" y="10631"/>
                    <a:pt x="6010" y="10634"/>
                    <a:pt x="6007" y="10638"/>
                  </a:cubicBezTo>
                  <a:cubicBezTo>
                    <a:pt x="6002" y="10643"/>
                    <a:pt x="5997" y="10649"/>
                    <a:pt x="5989" y="10661"/>
                  </a:cubicBezTo>
                  <a:cubicBezTo>
                    <a:pt x="5975" y="10681"/>
                    <a:pt x="5969" y="10701"/>
                    <a:pt x="5968" y="10717"/>
                  </a:cubicBezTo>
                  <a:cubicBezTo>
                    <a:pt x="5963" y="10720"/>
                    <a:pt x="5956" y="10724"/>
                    <a:pt x="5951" y="10731"/>
                  </a:cubicBezTo>
                  <a:cubicBezTo>
                    <a:pt x="5936" y="10736"/>
                    <a:pt x="5915" y="10747"/>
                    <a:pt x="5895" y="10773"/>
                  </a:cubicBezTo>
                  <a:cubicBezTo>
                    <a:pt x="5883" y="10792"/>
                    <a:pt x="5877" y="10810"/>
                    <a:pt x="5876" y="10826"/>
                  </a:cubicBezTo>
                  <a:cubicBezTo>
                    <a:pt x="5865" y="10833"/>
                    <a:pt x="5855" y="10842"/>
                    <a:pt x="5845" y="10856"/>
                  </a:cubicBezTo>
                  <a:cubicBezTo>
                    <a:pt x="5828" y="10883"/>
                    <a:pt x="5825" y="10908"/>
                    <a:pt x="5825" y="10926"/>
                  </a:cubicBezTo>
                  <a:lnTo>
                    <a:pt x="5820" y="10933"/>
                  </a:lnTo>
                  <a:cubicBezTo>
                    <a:pt x="5802" y="10939"/>
                    <a:pt x="5781" y="10949"/>
                    <a:pt x="5761" y="10975"/>
                  </a:cubicBezTo>
                  <a:cubicBezTo>
                    <a:pt x="5756" y="10985"/>
                    <a:pt x="5753" y="10988"/>
                    <a:pt x="5750" y="10992"/>
                  </a:cubicBezTo>
                  <a:lnTo>
                    <a:pt x="5734" y="11014"/>
                  </a:lnTo>
                  <a:cubicBezTo>
                    <a:pt x="5721" y="11032"/>
                    <a:pt x="5715" y="11050"/>
                    <a:pt x="5713" y="11066"/>
                  </a:cubicBezTo>
                  <a:cubicBezTo>
                    <a:pt x="5703" y="11073"/>
                    <a:pt x="5692" y="11082"/>
                    <a:pt x="5681" y="11096"/>
                  </a:cubicBezTo>
                  <a:cubicBezTo>
                    <a:pt x="5668" y="11115"/>
                    <a:pt x="5663" y="11133"/>
                    <a:pt x="5660" y="11144"/>
                  </a:cubicBezTo>
                  <a:cubicBezTo>
                    <a:pt x="5651" y="11152"/>
                    <a:pt x="5642" y="11160"/>
                    <a:pt x="5630" y="11176"/>
                  </a:cubicBezTo>
                  <a:cubicBezTo>
                    <a:pt x="5619" y="11193"/>
                    <a:pt x="5614" y="11210"/>
                    <a:pt x="5610" y="11223"/>
                  </a:cubicBezTo>
                  <a:cubicBezTo>
                    <a:pt x="5599" y="11229"/>
                    <a:pt x="5587" y="11240"/>
                    <a:pt x="5574" y="11256"/>
                  </a:cubicBezTo>
                  <a:cubicBezTo>
                    <a:pt x="5562" y="11272"/>
                    <a:pt x="5557" y="11283"/>
                    <a:pt x="5553" y="11295"/>
                  </a:cubicBezTo>
                  <a:cubicBezTo>
                    <a:pt x="5542" y="11301"/>
                    <a:pt x="5528" y="11311"/>
                    <a:pt x="5513" y="11331"/>
                  </a:cubicBezTo>
                  <a:cubicBezTo>
                    <a:pt x="5502" y="11347"/>
                    <a:pt x="5497" y="11360"/>
                    <a:pt x="5493" y="11368"/>
                  </a:cubicBezTo>
                  <a:lnTo>
                    <a:pt x="5490" y="11374"/>
                  </a:lnTo>
                  <a:cubicBezTo>
                    <a:pt x="5487" y="11378"/>
                    <a:pt x="5485" y="11379"/>
                    <a:pt x="5483" y="11381"/>
                  </a:cubicBezTo>
                  <a:cubicBezTo>
                    <a:pt x="5477" y="11387"/>
                    <a:pt x="5470" y="11394"/>
                    <a:pt x="5458" y="11410"/>
                  </a:cubicBezTo>
                  <a:cubicBezTo>
                    <a:pt x="5448" y="11426"/>
                    <a:pt x="5442" y="11441"/>
                    <a:pt x="5439" y="11454"/>
                  </a:cubicBezTo>
                  <a:cubicBezTo>
                    <a:pt x="5426" y="11461"/>
                    <a:pt x="5412" y="11472"/>
                    <a:pt x="5401" y="11488"/>
                  </a:cubicBezTo>
                  <a:cubicBezTo>
                    <a:pt x="5389" y="11506"/>
                    <a:pt x="5383" y="11520"/>
                    <a:pt x="5379" y="11532"/>
                  </a:cubicBezTo>
                  <a:cubicBezTo>
                    <a:pt x="5367" y="11549"/>
                    <a:pt x="5362" y="11566"/>
                    <a:pt x="5359" y="11580"/>
                  </a:cubicBezTo>
                  <a:cubicBezTo>
                    <a:pt x="5352" y="11586"/>
                    <a:pt x="5343" y="11592"/>
                    <a:pt x="5335" y="11602"/>
                  </a:cubicBezTo>
                  <a:cubicBezTo>
                    <a:pt x="5322" y="11607"/>
                    <a:pt x="5303" y="11618"/>
                    <a:pt x="5285" y="11641"/>
                  </a:cubicBezTo>
                  <a:cubicBezTo>
                    <a:pt x="5282" y="11647"/>
                    <a:pt x="5278" y="11650"/>
                    <a:pt x="5276" y="11652"/>
                  </a:cubicBezTo>
                  <a:cubicBezTo>
                    <a:pt x="5271" y="11658"/>
                    <a:pt x="5263" y="11666"/>
                    <a:pt x="5255" y="11679"/>
                  </a:cubicBezTo>
                  <a:cubicBezTo>
                    <a:pt x="5234" y="11709"/>
                    <a:pt x="5233" y="11736"/>
                    <a:pt x="5236" y="11755"/>
                  </a:cubicBezTo>
                  <a:cubicBezTo>
                    <a:pt x="5236" y="11757"/>
                    <a:pt x="5234" y="11758"/>
                    <a:pt x="5234" y="11759"/>
                  </a:cubicBezTo>
                  <a:cubicBezTo>
                    <a:pt x="5215" y="11765"/>
                    <a:pt x="5193" y="11775"/>
                    <a:pt x="5175" y="11801"/>
                  </a:cubicBezTo>
                  <a:cubicBezTo>
                    <a:pt x="5169" y="11807"/>
                    <a:pt x="5165" y="11812"/>
                    <a:pt x="5162" y="11816"/>
                  </a:cubicBezTo>
                  <a:cubicBezTo>
                    <a:pt x="5158" y="11821"/>
                    <a:pt x="5153" y="11827"/>
                    <a:pt x="5145" y="11838"/>
                  </a:cubicBezTo>
                  <a:cubicBezTo>
                    <a:pt x="5128" y="11861"/>
                    <a:pt x="5124" y="11881"/>
                    <a:pt x="5123" y="11897"/>
                  </a:cubicBezTo>
                  <a:cubicBezTo>
                    <a:pt x="5117" y="11904"/>
                    <a:pt x="5108" y="11912"/>
                    <a:pt x="5100" y="11925"/>
                  </a:cubicBezTo>
                  <a:cubicBezTo>
                    <a:pt x="5083" y="11946"/>
                    <a:pt x="5079" y="11964"/>
                    <a:pt x="5076" y="11978"/>
                  </a:cubicBezTo>
                  <a:cubicBezTo>
                    <a:pt x="5068" y="11991"/>
                    <a:pt x="5063" y="12001"/>
                    <a:pt x="5059" y="12012"/>
                  </a:cubicBezTo>
                  <a:cubicBezTo>
                    <a:pt x="5048" y="12021"/>
                    <a:pt x="5036" y="12031"/>
                    <a:pt x="5022" y="12048"/>
                  </a:cubicBezTo>
                  <a:cubicBezTo>
                    <a:pt x="5011" y="12067"/>
                    <a:pt x="5005" y="12079"/>
                    <a:pt x="5001" y="12094"/>
                  </a:cubicBezTo>
                  <a:cubicBezTo>
                    <a:pt x="4992" y="12101"/>
                    <a:pt x="4980" y="12110"/>
                    <a:pt x="4968" y="12128"/>
                  </a:cubicBezTo>
                  <a:cubicBezTo>
                    <a:pt x="4956" y="12146"/>
                    <a:pt x="4951" y="12160"/>
                    <a:pt x="4946" y="12172"/>
                  </a:cubicBezTo>
                  <a:cubicBezTo>
                    <a:pt x="4941" y="12180"/>
                    <a:pt x="4937" y="12183"/>
                    <a:pt x="4935" y="12188"/>
                  </a:cubicBezTo>
                  <a:cubicBezTo>
                    <a:pt x="4913" y="12191"/>
                    <a:pt x="4882" y="12200"/>
                    <a:pt x="4861" y="12230"/>
                  </a:cubicBezTo>
                  <a:cubicBezTo>
                    <a:pt x="4845" y="12254"/>
                    <a:pt x="4840" y="12274"/>
                    <a:pt x="4839" y="12290"/>
                  </a:cubicBezTo>
                  <a:cubicBezTo>
                    <a:pt x="4839" y="12293"/>
                    <a:pt x="4838" y="12293"/>
                    <a:pt x="4838" y="12294"/>
                  </a:cubicBezTo>
                  <a:cubicBezTo>
                    <a:pt x="4833" y="12299"/>
                    <a:pt x="4827" y="12305"/>
                    <a:pt x="4818" y="12319"/>
                  </a:cubicBezTo>
                  <a:cubicBezTo>
                    <a:pt x="4805" y="12338"/>
                    <a:pt x="4800" y="12357"/>
                    <a:pt x="4797" y="12373"/>
                  </a:cubicBezTo>
                  <a:cubicBezTo>
                    <a:pt x="4787" y="12380"/>
                    <a:pt x="4776" y="12390"/>
                    <a:pt x="4764" y="12406"/>
                  </a:cubicBezTo>
                  <a:cubicBezTo>
                    <a:pt x="4755" y="12413"/>
                    <a:pt x="4746" y="12422"/>
                    <a:pt x="4733" y="12438"/>
                  </a:cubicBezTo>
                  <a:cubicBezTo>
                    <a:pt x="4722" y="12453"/>
                    <a:pt x="4717" y="12466"/>
                    <a:pt x="4715" y="12479"/>
                  </a:cubicBezTo>
                  <a:cubicBezTo>
                    <a:pt x="4701" y="12485"/>
                    <a:pt x="4685" y="12496"/>
                    <a:pt x="4672" y="12514"/>
                  </a:cubicBezTo>
                  <a:cubicBezTo>
                    <a:pt x="4663" y="12528"/>
                    <a:pt x="4657" y="12540"/>
                    <a:pt x="4655" y="12551"/>
                  </a:cubicBezTo>
                  <a:cubicBezTo>
                    <a:pt x="4639" y="12557"/>
                    <a:pt x="4621" y="12568"/>
                    <a:pt x="4607" y="12588"/>
                  </a:cubicBezTo>
                  <a:cubicBezTo>
                    <a:pt x="4592" y="12609"/>
                    <a:pt x="4586" y="12627"/>
                    <a:pt x="4583" y="12640"/>
                  </a:cubicBezTo>
                  <a:cubicBezTo>
                    <a:pt x="4581" y="12643"/>
                    <a:pt x="4580" y="12646"/>
                    <a:pt x="4577" y="12648"/>
                  </a:cubicBezTo>
                  <a:cubicBezTo>
                    <a:pt x="4573" y="12654"/>
                    <a:pt x="4567" y="12659"/>
                    <a:pt x="4559" y="12673"/>
                  </a:cubicBezTo>
                  <a:cubicBezTo>
                    <a:pt x="4544" y="12693"/>
                    <a:pt x="4538" y="12710"/>
                    <a:pt x="4537" y="12717"/>
                  </a:cubicBezTo>
                  <a:lnTo>
                    <a:pt x="4532" y="12722"/>
                  </a:lnTo>
                  <a:cubicBezTo>
                    <a:pt x="4524" y="12729"/>
                    <a:pt x="4516" y="12737"/>
                    <a:pt x="4505" y="12753"/>
                  </a:cubicBezTo>
                  <a:cubicBezTo>
                    <a:pt x="4489" y="12776"/>
                    <a:pt x="4484" y="12796"/>
                    <a:pt x="4481" y="12809"/>
                  </a:cubicBezTo>
                  <a:cubicBezTo>
                    <a:pt x="4475" y="12820"/>
                    <a:pt x="4471" y="12829"/>
                    <a:pt x="4468" y="12838"/>
                  </a:cubicBezTo>
                  <a:cubicBezTo>
                    <a:pt x="4465" y="12841"/>
                    <a:pt x="4465" y="12841"/>
                    <a:pt x="4463" y="12844"/>
                  </a:cubicBezTo>
                  <a:cubicBezTo>
                    <a:pt x="4459" y="12850"/>
                    <a:pt x="4457" y="12852"/>
                    <a:pt x="4454" y="12855"/>
                  </a:cubicBezTo>
                  <a:cubicBezTo>
                    <a:pt x="4447" y="12861"/>
                    <a:pt x="4442" y="12867"/>
                    <a:pt x="4431" y="12882"/>
                  </a:cubicBezTo>
                  <a:cubicBezTo>
                    <a:pt x="4419" y="12900"/>
                    <a:pt x="4412" y="12915"/>
                    <a:pt x="4410" y="12926"/>
                  </a:cubicBezTo>
                  <a:cubicBezTo>
                    <a:pt x="4401" y="12931"/>
                    <a:pt x="4388" y="12941"/>
                    <a:pt x="4374" y="12960"/>
                  </a:cubicBezTo>
                  <a:cubicBezTo>
                    <a:pt x="4366" y="12974"/>
                    <a:pt x="4362" y="12982"/>
                    <a:pt x="4357" y="12990"/>
                  </a:cubicBezTo>
                  <a:cubicBezTo>
                    <a:pt x="4344" y="12995"/>
                    <a:pt x="4325" y="13005"/>
                    <a:pt x="4309" y="13024"/>
                  </a:cubicBezTo>
                  <a:cubicBezTo>
                    <a:pt x="4298" y="13032"/>
                    <a:pt x="4282" y="13042"/>
                    <a:pt x="4266" y="13064"/>
                  </a:cubicBezTo>
                  <a:cubicBezTo>
                    <a:pt x="4248" y="13092"/>
                    <a:pt x="4246" y="13119"/>
                    <a:pt x="4250" y="13141"/>
                  </a:cubicBezTo>
                  <a:cubicBezTo>
                    <a:pt x="4246" y="13146"/>
                    <a:pt x="4240" y="13152"/>
                    <a:pt x="4235" y="13160"/>
                  </a:cubicBezTo>
                  <a:cubicBezTo>
                    <a:pt x="4229" y="13168"/>
                    <a:pt x="4224" y="13174"/>
                    <a:pt x="4222" y="13182"/>
                  </a:cubicBezTo>
                  <a:cubicBezTo>
                    <a:pt x="4201" y="13185"/>
                    <a:pt x="4175" y="13194"/>
                    <a:pt x="4155" y="13222"/>
                  </a:cubicBezTo>
                  <a:cubicBezTo>
                    <a:pt x="4144" y="13241"/>
                    <a:pt x="4139" y="13254"/>
                    <a:pt x="4137" y="13269"/>
                  </a:cubicBezTo>
                  <a:cubicBezTo>
                    <a:pt x="4125" y="13276"/>
                    <a:pt x="4112" y="13287"/>
                    <a:pt x="4100" y="13303"/>
                  </a:cubicBezTo>
                  <a:cubicBezTo>
                    <a:pt x="4083" y="13327"/>
                    <a:pt x="4079" y="13351"/>
                    <a:pt x="4079" y="13367"/>
                  </a:cubicBezTo>
                  <a:cubicBezTo>
                    <a:pt x="4077" y="13370"/>
                    <a:pt x="4073" y="13374"/>
                    <a:pt x="4072" y="13377"/>
                  </a:cubicBezTo>
                  <a:cubicBezTo>
                    <a:pt x="4069" y="13382"/>
                    <a:pt x="4067" y="13386"/>
                    <a:pt x="4062" y="13394"/>
                  </a:cubicBezTo>
                  <a:cubicBezTo>
                    <a:pt x="4053" y="13404"/>
                    <a:pt x="4048" y="13415"/>
                    <a:pt x="4046" y="13425"/>
                  </a:cubicBezTo>
                  <a:cubicBezTo>
                    <a:pt x="4028" y="13430"/>
                    <a:pt x="4008" y="13441"/>
                    <a:pt x="3992" y="13463"/>
                  </a:cubicBezTo>
                  <a:cubicBezTo>
                    <a:pt x="3987" y="13471"/>
                    <a:pt x="3983" y="13474"/>
                    <a:pt x="3981" y="13477"/>
                  </a:cubicBezTo>
                  <a:cubicBezTo>
                    <a:pt x="3976" y="13484"/>
                    <a:pt x="3971" y="13489"/>
                    <a:pt x="3961" y="13503"/>
                  </a:cubicBezTo>
                  <a:cubicBezTo>
                    <a:pt x="3959" y="13506"/>
                    <a:pt x="3957" y="13508"/>
                    <a:pt x="3956" y="13509"/>
                  </a:cubicBezTo>
                  <a:cubicBezTo>
                    <a:pt x="3948" y="13517"/>
                    <a:pt x="3940" y="13525"/>
                    <a:pt x="3929" y="13540"/>
                  </a:cubicBezTo>
                  <a:cubicBezTo>
                    <a:pt x="3917" y="13558"/>
                    <a:pt x="3912" y="13576"/>
                    <a:pt x="3911" y="13593"/>
                  </a:cubicBezTo>
                  <a:cubicBezTo>
                    <a:pt x="3900" y="13599"/>
                    <a:pt x="3887" y="13610"/>
                    <a:pt x="3878" y="13623"/>
                  </a:cubicBezTo>
                  <a:cubicBezTo>
                    <a:pt x="3862" y="13646"/>
                    <a:pt x="3857" y="13666"/>
                    <a:pt x="3855" y="13680"/>
                  </a:cubicBezTo>
                  <a:cubicBezTo>
                    <a:pt x="3852" y="13686"/>
                    <a:pt x="3848" y="13693"/>
                    <a:pt x="3846" y="13700"/>
                  </a:cubicBezTo>
                  <a:cubicBezTo>
                    <a:pt x="3827" y="13703"/>
                    <a:pt x="3807" y="13714"/>
                    <a:pt x="3790" y="13739"/>
                  </a:cubicBezTo>
                  <a:cubicBezTo>
                    <a:pt x="3769" y="13768"/>
                    <a:pt x="3768" y="13796"/>
                    <a:pt x="3772" y="13818"/>
                  </a:cubicBezTo>
                  <a:cubicBezTo>
                    <a:pt x="3752" y="13821"/>
                    <a:pt x="3726" y="13832"/>
                    <a:pt x="3707" y="13859"/>
                  </a:cubicBezTo>
                  <a:cubicBezTo>
                    <a:pt x="3702" y="13867"/>
                    <a:pt x="3698" y="13869"/>
                    <a:pt x="3696" y="13874"/>
                  </a:cubicBezTo>
                  <a:cubicBezTo>
                    <a:pt x="3691" y="13879"/>
                    <a:pt x="3687" y="13885"/>
                    <a:pt x="3677" y="13897"/>
                  </a:cubicBezTo>
                  <a:cubicBezTo>
                    <a:pt x="3666" y="13912"/>
                    <a:pt x="3662" y="13921"/>
                    <a:pt x="3659" y="13928"/>
                  </a:cubicBezTo>
                  <a:cubicBezTo>
                    <a:pt x="3657" y="13931"/>
                    <a:pt x="3656" y="13934"/>
                    <a:pt x="3651" y="13939"/>
                  </a:cubicBezTo>
                  <a:lnTo>
                    <a:pt x="3624" y="13977"/>
                  </a:lnTo>
                  <a:cubicBezTo>
                    <a:pt x="3603" y="14006"/>
                    <a:pt x="3602" y="14034"/>
                    <a:pt x="3605" y="14055"/>
                  </a:cubicBezTo>
                  <a:cubicBezTo>
                    <a:pt x="3603" y="14057"/>
                    <a:pt x="3603" y="14059"/>
                    <a:pt x="3602" y="14060"/>
                  </a:cubicBezTo>
                  <a:cubicBezTo>
                    <a:pt x="3584" y="14065"/>
                    <a:pt x="3561" y="14076"/>
                    <a:pt x="3543" y="14102"/>
                  </a:cubicBezTo>
                  <a:cubicBezTo>
                    <a:pt x="3535" y="14115"/>
                    <a:pt x="3528" y="14126"/>
                    <a:pt x="3526" y="14137"/>
                  </a:cubicBezTo>
                  <a:cubicBezTo>
                    <a:pt x="3510" y="14145"/>
                    <a:pt x="3493" y="14155"/>
                    <a:pt x="3478" y="14175"/>
                  </a:cubicBezTo>
                  <a:cubicBezTo>
                    <a:pt x="3468" y="14187"/>
                    <a:pt x="3464" y="14195"/>
                    <a:pt x="3461" y="14201"/>
                  </a:cubicBezTo>
                  <a:cubicBezTo>
                    <a:pt x="3459" y="14205"/>
                    <a:pt x="3456" y="14209"/>
                    <a:pt x="3452" y="14215"/>
                  </a:cubicBezTo>
                  <a:cubicBezTo>
                    <a:pt x="3436" y="14237"/>
                    <a:pt x="3432" y="14259"/>
                    <a:pt x="3432" y="14276"/>
                  </a:cubicBezTo>
                  <a:cubicBezTo>
                    <a:pt x="3424" y="14283"/>
                    <a:pt x="3416" y="14291"/>
                    <a:pt x="3408" y="14303"/>
                  </a:cubicBezTo>
                  <a:cubicBezTo>
                    <a:pt x="3398" y="14318"/>
                    <a:pt x="3393" y="14326"/>
                    <a:pt x="3389" y="14334"/>
                  </a:cubicBezTo>
                  <a:cubicBezTo>
                    <a:pt x="3388" y="14336"/>
                    <a:pt x="3387" y="14338"/>
                    <a:pt x="3386" y="14341"/>
                  </a:cubicBezTo>
                  <a:cubicBezTo>
                    <a:pt x="3375" y="14346"/>
                    <a:pt x="3359" y="14357"/>
                    <a:pt x="3344" y="14378"/>
                  </a:cubicBezTo>
                  <a:cubicBezTo>
                    <a:pt x="3329" y="14398"/>
                    <a:pt x="3324" y="14414"/>
                    <a:pt x="3323" y="14422"/>
                  </a:cubicBezTo>
                  <a:cubicBezTo>
                    <a:pt x="3316" y="14431"/>
                    <a:pt x="3312" y="14436"/>
                    <a:pt x="3309" y="14440"/>
                  </a:cubicBezTo>
                  <a:lnTo>
                    <a:pt x="3293" y="14462"/>
                  </a:lnTo>
                  <a:cubicBezTo>
                    <a:pt x="3276" y="14484"/>
                    <a:pt x="3273" y="14506"/>
                    <a:pt x="3271" y="14522"/>
                  </a:cubicBezTo>
                  <a:cubicBezTo>
                    <a:pt x="3270" y="14524"/>
                    <a:pt x="3269" y="14526"/>
                    <a:pt x="3268" y="14527"/>
                  </a:cubicBezTo>
                  <a:cubicBezTo>
                    <a:pt x="3264" y="14532"/>
                    <a:pt x="3258" y="14538"/>
                    <a:pt x="3250" y="14549"/>
                  </a:cubicBezTo>
                  <a:lnTo>
                    <a:pt x="3246" y="14554"/>
                  </a:lnTo>
                  <a:cubicBezTo>
                    <a:pt x="3238" y="14560"/>
                    <a:pt x="3228" y="14570"/>
                    <a:pt x="3216" y="14586"/>
                  </a:cubicBezTo>
                  <a:cubicBezTo>
                    <a:pt x="3211" y="14592"/>
                    <a:pt x="3207" y="14597"/>
                    <a:pt x="3205" y="14601"/>
                  </a:cubicBezTo>
                  <a:cubicBezTo>
                    <a:pt x="3200" y="14604"/>
                    <a:pt x="3198" y="14608"/>
                    <a:pt x="3193" y="14615"/>
                  </a:cubicBezTo>
                  <a:cubicBezTo>
                    <a:pt x="3180" y="14620"/>
                    <a:pt x="3162" y="14631"/>
                    <a:pt x="3146" y="14654"/>
                  </a:cubicBezTo>
                  <a:cubicBezTo>
                    <a:pt x="3134" y="14670"/>
                    <a:pt x="3129" y="14688"/>
                    <a:pt x="3125" y="14703"/>
                  </a:cubicBezTo>
                  <a:cubicBezTo>
                    <a:pt x="3114" y="14709"/>
                    <a:pt x="3102" y="14719"/>
                    <a:pt x="3091" y="14735"/>
                  </a:cubicBezTo>
                  <a:cubicBezTo>
                    <a:pt x="3080" y="14751"/>
                    <a:pt x="3075" y="14765"/>
                    <a:pt x="3072" y="14778"/>
                  </a:cubicBezTo>
                  <a:cubicBezTo>
                    <a:pt x="3060" y="14784"/>
                    <a:pt x="3046" y="14794"/>
                    <a:pt x="3034" y="14811"/>
                  </a:cubicBezTo>
                  <a:cubicBezTo>
                    <a:pt x="3027" y="14816"/>
                    <a:pt x="3013" y="14826"/>
                    <a:pt x="2998" y="14847"/>
                  </a:cubicBezTo>
                  <a:cubicBezTo>
                    <a:pt x="2980" y="14874"/>
                    <a:pt x="2977" y="14901"/>
                    <a:pt x="2979" y="14919"/>
                  </a:cubicBezTo>
                  <a:lnTo>
                    <a:pt x="2963" y="14941"/>
                  </a:lnTo>
                  <a:cubicBezTo>
                    <a:pt x="2952" y="14959"/>
                    <a:pt x="2947" y="14968"/>
                    <a:pt x="2942" y="14979"/>
                  </a:cubicBezTo>
                  <a:lnTo>
                    <a:pt x="2939" y="14985"/>
                  </a:lnTo>
                  <a:cubicBezTo>
                    <a:pt x="2934" y="14993"/>
                    <a:pt x="2932" y="14995"/>
                    <a:pt x="2928" y="14999"/>
                  </a:cubicBezTo>
                  <a:cubicBezTo>
                    <a:pt x="2927" y="15003"/>
                    <a:pt x="2925" y="15004"/>
                    <a:pt x="2923" y="15006"/>
                  </a:cubicBezTo>
                  <a:cubicBezTo>
                    <a:pt x="2905" y="15012"/>
                    <a:pt x="2880" y="15021"/>
                    <a:pt x="2861" y="15049"/>
                  </a:cubicBezTo>
                  <a:cubicBezTo>
                    <a:pt x="2845" y="15071"/>
                    <a:pt x="2839" y="15090"/>
                    <a:pt x="2837" y="15105"/>
                  </a:cubicBezTo>
                  <a:cubicBezTo>
                    <a:pt x="2831" y="15115"/>
                    <a:pt x="2827" y="15121"/>
                    <a:pt x="2824" y="15128"/>
                  </a:cubicBezTo>
                  <a:cubicBezTo>
                    <a:pt x="2823" y="15131"/>
                    <a:pt x="2821" y="15133"/>
                    <a:pt x="2818" y="15139"/>
                  </a:cubicBezTo>
                  <a:cubicBezTo>
                    <a:pt x="2809" y="15149"/>
                    <a:pt x="2807" y="15155"/>
                    <a:pt x="2803" y="15160"/>
                  </a:cubicBezTo>
                  <a:lnTo>
                    <a:pt x="2799" y="15165"/>
                  </a:lnTo>
                  <a:cubicBezTo>
                    <a:pt x="2784" y="15173"/>
                    <a:pt x="2762" y="15182"/>
                    <a:pt x="2745" y="15207"/>
                  </a:cubicBezTo>
                  <a:cubicBezTo>
                    <a:pt x="2730" y="15227"/>
                    <a:pt x="2727" y="15249"/>
                    <a:pt x="2725" y="15265"/>
                  </a:cubicBezTo>
                  <a:cubicBezTo>
                    <a:pt x="2718" y="15270"/>
                    <a:pt x="2711" y="15278"/>
                    <a:pt x="2702" y="15287"/>
                  </a:cubicBezTo>
                  <a:cubicBezTo>
                    <a:pt x="2693" y="15294"/>
                    <a:pt x="2677" y="15305"/>
                    <a:pt x="2661" y="15326"/>
                  </a:cubicBezTo>
                  <a:cubicBezTo>
                    <a:pt x="2642" y="15352"/>
                    <a:pt x="2639" y="15378"/>
                    <a:pt x="2641" y="15396"/>
                  </a:cubicBezTo>
                  <a:cubicBezTo>
                    <a:pt x="2638" y="15401"/>
                    <a:pt x="2636" y="15405"/>
                    <a:pt x="2634" y="15410"/>
                  </a:cubicBezTo>
                  <a:cubicBezTo>
                    <a:pt x="2620" y="15415"/>
                    <a:pt x="2601" y="15426"/>
                    <a:pt x="2583" y="15449"/>
                  </a:cubicBezTo>
                  <a:cubicBezTo>
                    <a:pt x="2577" y="15459"/>
                    <a:pt x="2573" y="15463"/>
                    <a:pt x="2570" y="15467"/>
                  </a:cubicBezTo>
                  <a:lnTo>
                    <a:pt x="2553" y="15488"/>
                  </a:lnTo>
                  <a:cubicBezTo>
                    <a:pt x="2543" y="15503"/>
                    <a:pt x="2540" y="15511"/>
                    <a:pt x="2535" y="15519"/>
                  </a:cubicBezTo>
                  <a:cubicBezTo>
                    <a:pt x="2534" y="15522"/>
                    <a:pt x="2532" y="15524"/>
                    <a:pt x="2529" y="15530"/>
                  </a:cubicBezTo>
                  <a:cubicBezTo>
                    <a:pt x="2515" y="15549"/>
                    <a:pt x="2510" y="15566"/>
                    <a:pt x="2508" y="15581"/>
                  </a:cubicBezTo>
                  <a:cubicBezTo>
                    <a:pt x="2499" y="15587"/>
                    <a:pt x="2487" y="15597"/>
                    <a:pt x="2476" y="15611"/>
                  </a:cubicBezTo>
                  <a:cubicBezTo>
                    <a:pt x="2462" y="15630"/>
                    <a:pt x="2457" y="15646"/>
                    <a:pt x="2454" y="15661"/>
                  </a:cubicBezTo>
                  <a:cubicBezTo>
                    <a:pt x="2444" y="15675"/>
                    <a:pt x="2439" y="15688"/>
                    <a:pt x="2436" y="15697"/>
                  </a:cubicBezTo>
                  <a:cubicBezTo>
                    <a:pt x="2427" y="15704"/>
                    <a:pt x="2413" y="15713"/>
                    <a:pt x="2400" y="15729"/>
                  </a:cubicBezTo>
                  <a:cubicBezTo>
                    <a:pt x="2391" y="15734"/>
                    <a:pt x="2375" y="15745"/>
                    <a:pt x="2359" y="15766"/>
                  </a:cubicBezTo>
                  <a:cubicBezTo>
                    <a:pt x="2352" y="15775"/>
                    <a:pt x="2348" y="15780"/>
                    <a:pt x="2345" y="15784"/>
                  </a:cubicBezTo>
                  <a:lnTo>
                    <a:pt x="2329" y="15806"/>
                  </a:lnTo>
                  <a:cubicBezTo>
                    <a:pt x="2318" y="15820"/>
                    <a:pt x="2315" y="15827"/>
                    <a:pt x="2310" y="15835"/>
                  </a:cubicBezTo>
                  <a:cubicBezTo>
                    <a:pt x="2307" y="15838"/>
                    <a:pt x="2306" y="15841"/>
                    <a:pt x="2302" y="15847"/>
                  </a:cubicBezTo>
                  <a:cubicBezTo>
                    <a:pt x="2285" y="15871"/>
                    <a:pt x="2280" y="15895"/>
                    <a:pt x="2280" y="15911"/>
                  </a:cubicBezTo>
                  <a:cubicBezTo>
                    <a:pt x="2280" y="15913"/>
                    <a:pt x="2279" y="15914"/>
                    <a:pt x="2278" y="15915"/>
                  </a:cubicBezTo>
                  <a:cubicBezTo>
                    <a:pt x="2274" y="15919"/>
                    <a:pt x="2272" y="15924"/>
                    <a:pt x="2267" y="15929"/>
                  </a:cubicBezTo>
                  <a:cubicBezTo>
                    <a:pt x="2256" y="15935"/>
                    <a:pt x="2236" y="15946"/>
                    <a:pt x="2220" y="15969"/>
                  </a:cubicBezTo>
                  <a:cubicBezTo>
                    <a:pt x="2209" y="15985"/>
                    <a:pt x="2203" y="15999"/>
                    <a:pt x="2200" y="16010"/>
                  </a:cubicBezTo>
                  <a:cubicBezTo>
                    <a:pt x="2188" y="16017"/>
                    <a:pt x="2173" y="16028"/>
                    <a:pt x="2160" y="16047"/>
                  </a:cubicBezTo>
                  <a:cubicBezTo>
                    <a:pt x="2145" y="16066"/>
                    <a:pt x="2140" y="16087"/>
                    <a:pt x="2139" y="16102"/>
                  </a:cubicBezTo>
                  <a:cubicBezTo>
                    <a:pt x="2130" y="16107"/>
                    <a:pt x="2122" y="16117"/>
                    <a:pt x="2111" y="16130"/>
                  </a:cubicBezTo>
                  <a:lnTo>
                    <a:pt x="2090" y="16160"/>
                  </a:lnTo>
                  <a:cubicBezTo>
                    <a:pt x="2076" y="16166"/>
                    <a:pt x="2055" y="16178"/>
                    <a:pt x="2039" y="16200"/>
                  </a:cubicBezTo>
                  <a:cubicBezTo>
                    <a:pt x="2025" y="16220"/>
                    <a:pt x="2021" y="16240"/>
                    <a:pt x="2020" y="16257"/>
                  </a:cubicBezTo>
                  <a:cubicBezTo>
                    <a:pt x="2010" y="16262"/>
                    <a:pt x="2001" y="16272"/>
                    <a:pt x="1991" y="16285"/>
                  </a:cubicBezTo>
                  <a:cubicBezTo>
                    <a:pt x="1975" y="16307"/>
                    <a:pt x="1972" y="16329"/>
                    <a:pt x="1970" y="16344"/>
                  </a:cubicBezTo>
                  <a:lnTo>
                    <a:pt x="1969" y="16345"/>
                  </a:lnTo>
                  <a:cubicBezTo>
                    <a:pt x="1963" y="16352"/>
                    <a:pt x="1958" y="16358"/>
                    <a:pt x="1947" y="16371"/>
                  </a:cubicBezTo>
                  <a:cubicBezTo>
                    <a:pt x="1942" y="16381"/>
                    <a:pt x="1938" y="16385"/>
                    <a:pt x="1935" y="16390"/>
                  </a:cubicBezTo>
                  <a:cubicBezTo>
                    <a:pt x="1931" y="16393"/>
                    <a:pt x="1927" y="16398"/>
                    <a:pt x="1922" y="16407"/>
                  </a:cubicBezTo>
                  <a:cubicBezTo>
                    <a:pt x="1911" y="16412"/>
                    <a:pt x="1895" y="16423"/>
                    <a:pt x="1881" y="16444"/>
                  </a:cubicBezTo>
                  <a:cubicBezTo>
                    <a:pt x="1866" y="16465"/>
                    <a:pt x="1860" y="16483"/>
                    <a:pt x="1857" y="16495"/>
                  </a:cubicBezTo>
                  <a:cubicBezTo>
                    <a:pt x="1850" y="16507"/>
                    <a:pt x="1845" y="16516"/>
                    <a:pt x="1841" y="16525"/>
                  </a:cubicBezTo>
                  <a:cubicBezTo>
                    <a:pt x="1833" y="16529"/>
                    <a:pt x="1819" y="16537"/>
                    <a:pt x="1806" y="16552"/>
                  </a:cubicBezTo>
                  <a:cubicBezTo>
                    <a:pt x="1793" y="16558"/>
                    <a:pt x="1774" y="16570"/>
                    <a:pt x="1758" y="16593"/>
                  </a:cubicBezTo>
                  <a:cubicBezTo>
                    <a:pt x="1744" y="16611"/>
                    <a:pt x="1738" y="16627"/>
                    <a:pt x="1734" y="16642"/>
                  </a:cubicBezTo>
                  <a:cubicBezTo>
                    <a:pt x="1725" y="16657"/>
                    <a:pt x="1721" y="16666"/>
                    <a:pt x="1717" y="16676"/>
                  </a:cubicBezTo>
                  <a:lnTo>
                    <a:pt x="1715" y="16681"/>
                  </a:lnTo>
                  <a:cubicBezTo>
                    <a:pt x="1707" y="16692"/>
                    <a:pt x="1702" y="16701"/>
                    <a:pt x="1700" y="16709"/>
                  </a:cubicBezTo>
                  <a:cubicBezTo>
                    <a:pt x="1679" y="16714"/>
                    <a:pt x="1658" y="16725"/>
                    <a:pt x="1641" y="16750"/>
                  </a:cubicBezTo>
                  <a:cubicBezTo>
                    <a:pt x="1629" y="16765"/>
                    <a:pt x="1624" y="16781"/>
                    <a:pt x="1622" y="16795"/>
                  </a:cubicBezTo>
                  <a:cubicBezTo>
                    <a:pt x="1609" y="16802"/>
                    <a:pt x="1595" y="16813"/>
                    <a:pt x="1583" y="16829"/>
                  </a:cubicBezTo>
                  <a:cubicBezTo>
                    <a:pt x="1568" y="16848"/>
                    <a:pt x="1563" y="16864"/>
                    <a:pt x="1561" y="16875"/>
                  </a:cubicBezTo>
                  <a:lnTo>
                    <a:pt x="1534" y="16914"/>
                  </a:lnTo>
                  <a:cubicBezTo>
                    <a:pt x="1522" y="16933"/>
                    <a:pt x="1517" y="16944"/>
                    <a:pt x="1511" y="16958"/>
                  </a:cubicBezTo>
                  <a:cubicBezTo>
                    <a:pt x="1498" y="16974"/>
                    <a:pt x="1495" y="16982"/>
                    <a:pt x="1491" y="16992"/>
                  </a:cubicBezTo>
                  <a:cubicBezTo>
                    <a:pt x="1490" y="16995"/>
                    <a:pt x="1488" y="16997"/>
                    <a:pt x="1486" y="17001"/>
                  </a:cubicBezTo>
                  <a:cubicBezTo>
                    <a:pt x="1476" y="17014"/>
                    <a:pt x="1471" y="17025"/>
                    <a:pt x="1466" y="17033"/>
                  </a:cubicBezTo>
                  <a:cubicBezTo>
                    <a:pt x="1452" y="17039"/>
                    <a:pt x="1433" y="17049"/>
                    <a:pt x="1417" y="17072"/>
                  </a:cubicBezTo>
                  <a:cubicBezTo>
                    <a:pt x="1406" y="17088"/>
                    <a:pt x="1401" y="17100"/>
                    <a:pt x="1397" y="17109"/>
                  </a:cubicBezTo>
                  <a:lnTo>
                    <a:pt x="1395" y="17115"/>
                  </a:lnTo>
                  <a:cubicBezTo>
                    <a:pt x="1378" y="17137"/>
                    <a:pt x="1373" y="17158"/>
                    <a:pt x="1372" y="17172"/>
                  </a:cubicBezTo>
                  <a:cubicBezTo>
                    <a:pt x="1363" y="17185"/>
                    <a:pt x="1358" y="17199"/>
                    <a:pt x="1356" y="17211"/>
                  </a:cubicBezTo>
                  <a:cubicBezTo>
                    <a:pt x="1347" y="17218"/>
                    <a:pt x="1337" y="17227"/>
                    <a:pt x="1325" y="17244"/>
                  </a:cubicBezTo>
                  <a:lnTo>
                    <a:pt x="1297" y="17284"/>
                  </a:lnTo>
                  <a:lnTo>
                    <a:pt x="1292" y="17289"/>
                  </a:lnTo>
                  <a:cubicBezTo>
                    <a:pt x="1284" y="17295"/>
                    <a:pt x="1279" y="17300"/>
                    <a:pt x="1271" y="17310"/>
                  </a:cubicBezTo>
                  <a:cubicBezTo>
                    <a:pt x="1257" y="17315"/>
                    <a:pt x="1238" y="17326"/>
                    <a:pt x="1220" y="17349"/>
                  </a:cubicBezTo>
                  <a:cubicBezTo>
                    <a:pt x="1209" y="17364"/>
                    <a:pt x="1206" y="17374"/>
                    <a:pt x="1202" y="17382"/>
                  </a:cubicBezTo>
                  <a:cubicBezTo>
                    <a:pt x="1201" y="17385"/>
                    <a:pt x="1198" y="17387"/>
                    <a:pt x="1195" y="17392"/>
                  </a:cubicBezTo>
                  <a:cubicBezTo>
                    <a:pt x="1188" y="17401"/>
                    <a:pt x="1186" y="17403"/>
                    <a:pt x="1182" y="17407"/>
                  </a:cubicBezTo>
                  <a:cubicBezTo>
                    <a:pt x="1178" y="17413"/>
                    <a:pt x="1174" y="17419"/>
                    <a:pt x="1164" y="17431"/>
                  </a:cubicBezTo>
                  <a:cubicBezTo>
                    <a:pt x="1155" y="17444"/>
                    <a:pt x="1149" y="17456"/>
                    <a:pt x="1147" y="17467"/>
                  </a:cubicBezTo>
                  <a:cubicBezTo>
                    <a:pt x="1132" y="17474"/>
                    <a:pt x="1115" y="17484"/>
                    <a:pt x="1100" y="17505"/>
                  </a:cubicBezTo>
                  <a:cubicBezTo>
                    <a:pt x="1089" y="17521"/>
                    <a:pt x="1084" y="17531"/>
                    <a:pt x="1080" y="17542"/>
                  </a:cubicBezTo>
                  <a:lnTo>
                    <a:pt x="1077" y="17548"/>
                  </a:lnTo>
                  <a:cubicBezTo>
                    <a:pt x="1064" y="17566"/>
                    <a:pt x="1058" y="17585"/>
                    <a:pt x="1056" y="17599"/>
                  </a:cubicBezTo>
                  <a:cubicBezTo>
                    <a:pt x="1046" y="17606"/>
                    <a:pt x="1036" y="17616"/>
                    <a:pt x="1025" y="17631"/>
                  </a:cubicBezTo>
                  <a:cubicBezTo>
                    <a:pt x="1011" y="17649"/>
                    <a:pt x="1006" y="17669"/>
                    <a:pt x="1005" y="17682"/>
                  </a:cubicBezTo>
                  <a:cubicBezTo>
                    <a:pt x="995" y="17690"/>
                    <a:pt x="984" y="17699"/>
                    <a:pt x="974" y="17714"/>
                  </a:cubicBezTo>
                  <a:cubicBezTo>
                    <a:pt x="957" y="17735"/>
                    <a:pt x="952" y="17755"/>
                    <a:pt x="951" y="17768"/>
                  </a:cubicBezTo>
                  <a:cubicBezTo>
                    <a:pt x="949" y="17772"/>
                    <a:pt x="946" y="17774"/>
                    <a:pt x="945" y="17777"/>
                  </a:cubicBezTo>
                  <a:cubicBezTo>
                    <a:pt x="944" y="17778"/>
                    <a:pt x="944" y="17779"/>
                    <a:pt x="941" y="17780"/>
                  </a:cubicBezTo>
                  <a:cubicBezTo>
                    <a:pt x="922" y="17784"/>
                    <a:pt x="893" y="17794"/>
                    <a:pt x="874" y="17824"/>
                  </a:cubicBezTo>
                  <a:cubicBezTo>
                    <a:pt x="857" y="17846"/>
                    <a:pt x="854" y="17870"/>
                    <a:pt x="855" y="17890"/>
                  </a:cubicBezTo>
                  <a:cubicBezTo>
                    <a:pt x="848" y="17897"/>
                    <a:pt x="840" y="17904"/>
                    <a:pt x="833" y="17914"/>
                  </a:cubicBezTo>
                  <a:cubicBezTo>
                    <a:pt x="823" y="17931"/>
                    <a:pt x="817" y="17941"/>
                    <a:pt x="813" y="17951"/>
                  </a:cubicBezTo>
                  <a:lnTo>
                    <a:pt x="811" y="17958"/>
                  </a:lnTo>
                  <a:cubicBezTo>
                    <a:pt x="801" y="17971"/>
                    <a:pt x="796" y="17981"/>
                    <a:pt x="791" y="17992"/>
                  </a:cubicBezTo>
                  <a:cubicBezTo>
                    <a:pt x="778" y="17998"/>
                    <a:pt x="760" y="18009"/>
                    <a:pt x="745" y="18031"/>
                  </a:cubicBezTo>
                  <a:cubicBezTo>
                    <a:pt x="729" y="18052"/>
                    <a:pt x="725" y="18071"/>
                    <a:pt x="723" y="18084"/>
                  </a:cubicBezTo>
                  <a:cubicBezTo>
                    <a:pt x="714" y="18095"/>
                    <a:pt x="711" y="18101"/>
                    <a:pt x="708" y="18109"/>
                  </a:cubicBezTo>
                  <a:cubicBezTo>
                    <a:pt x="707" y="18111"/>
                    <a:pt x="705" y="18114"/>
                    <a:pt x="698" y="18122"/>
                  </a:cubicBezTo>
                  <a:cubicBezTo>
                    <a:pt x="690" y="18128"/>
                    <a:pt x="682" y="18137"/>
                    <a:pt x="672" y="18150"/>
                  </a:cubicBezTo>
                  <a:cubicBezTo>
                    <a:pt x="662" y="18155"/>
                    <a:pt x="646" y="18166"/>
                    <a:pt x="630" y="18187"/>
                  </a:cubicBezTo>
                  <a:cubicBezTo>
                    <a:pt x="619" y="18201"/>
                    <a:pt x="614" y="18216"/>
                    <a:pt x="612" y="18228"/>
                  </a:cubicBezTo>
                  <a:cubicBezTo>
                    <a:pt x="598" y="18234"/>
                    <a:pt x="582" y="18245"/>
                    <a:pt x="569" y="18264"/>
                  </a:cubicBezTo>
                  <a:cubicBezTo>
                    <a:pt x="559" y="18271"/>
                    <a:pt x="548" y="18280"/>
                    <a:pt x="535" y="18298"/>
                  </a:cubicBezTo>
                  <a:cubicBezTo>
                    <a:pt x="529" y="18305"/>
                    <a:pt x="527" y="18309"/>
                    <a:pt x="524" y="18312"/>
                  </a:cubicBezTo>
                  <a:cubicBezTo>
                    <a:pt x="519" y="18319"/>
                    <a:pt x="513" y="18324"/>
                    <a:pt x="504" y="18337"/>
                  </a:cubicBezTo>
                  <a:cubicBezTo>
                    <a:pt x="493" y="18353"/>
                    <a:pt x="487" y="18369"/>
                    <a:pt x="485" y="18385"/>
                  </a:cubicBezTo>
                  <a:cubicBezTo>
                    <a:pt x="472" y="18393"/>
                    <a:pt x="458" y="18401"/>
                    <a:pt x="448" y="18417"/>
                  </a:cubicBezTo>
                  <a:cubicBezTo>
                    <a:pt x="432" y="18441"/>
                    <a:pt x="428" y="18462"/>
                    <a:pt x="428" y="18479"/>
                  </a:cubicBezTo>
                  <a:cubicBezTo>
                    <a:pt x="421" y="18485"/>
                    <a:pt x="413" y="18492"/>
                    <a:pt x="405" y="18503"/>
                  </a:cubicBezTo>
                  <a:cubicBezTo>
                    <a:pt x="397" y="18508"/>
                    <a:pt x="382" y="18518"/>
                    <a:pt x="367" y="18539"/>
                  </a:cubicBezTo>
                  <a:cubicBezTo>
                    <a:pt x="357" y="18554"/>
                    <a:pt x="353" y="18561"/>
                    <a:pt x="349" y="18569"/>
                  </a:cubicBezTo>
                  <a:cubicBezTo>
                    <a:pt x="348" y="18572"/>
                    <a:pt x="345" y="18575"/>
                    <a:pt x="343" y="18580"/>
                  </a:cubicBezTo>
                  <a:cubicBezTo>
                    <a:pt x="334" y="18585"/>
                    <a:pt x="319" y="18594"/>
                    <a:pt x="305" y="18615"/>
                  </a:cubicBezTo>
                  <a:cubicBezTo>
                    <a:pt x="290" y="18636"/>
                    <a:pt x="286" y="18655"/>
                    <a:pt x="283" y="18668"/>
                  </a:cubicBezTo>
                  <a:cubicBezTo>
                    <a:pt x="275" y="18676"/>
                    <a:pt x="264" y="18684"/>
                    <a:pt x="254" y="18700"/>
                  </a:cubicBezTo>
                  <a:cubicBezTo>
                    <a:pt x="243" y="18715"/>
                    <a:pt x="238" y="18726"/>
                    <a:pt x="233" y="18736"/>
                  </a:cubicBezTo>
                  <a:cubicBezTo>
                    <a:pt x="221" y="18743"/>
                    <a:pt x="203" y="18754"/>
                    <a:pt x="188" y="18775"/>
                  </a:cubicBezTo>
                  <a:cubicBezTo>
                    <a:pt x="180" y="18788"/>
                    <a:pt x="177" y="18794"/>
                    <a:pt x="172" y="18801"/>
                  </a:cubicBezTo>
                  <a:lnTo>
                    <a:pt x="162" y="18817"/>
                  </a:lnTo>
                  <a:cubicBezTo>
                    <a:pt x="146" y="18841"/>
                    <a:pt x="141" y="18864"/>
                    <a:pt x="140" y="18879"/>
                  </a:cubicBezTo>
                  <a:cubicBezTo>
                    <a:pt x="131" y="18895"/>
                    <a:pt x="127" y="18909"/>
                    <a:pt x="125" y="18919"/>
                  </a:cubicBezTo>
                  <a:cubicBezTo>
                    <a:pt x="118" y="18930"/>
                    <a:pt x="113" y="18939"/>
                    <a:pt x="109" y="18945"/>
                  </a:cubicBezTo>
                  <a:cubicBezTo>
                    <a:pt x="108" y="18949"/>
                    <a:pt x="107" y="18951"/>
                    <a:pt x="103" y="18956"/>
                  </a:cubicBezTo>
                  <a:cubicBezTo>
                    <a:pt x="97" y="18965"/>
                    <a:pt x="93" y="18967"/>
                    <a:pt x="91" y="18971"/>
                  </a:cubicBezTo>
                  <a:cubicBezTo>
                    <a:pt x="88" y="18975"/>
                    <a:pt x="86" y="18977"/>
                    <a:pt x="81" y="18983"/>
                  </a:cubicBezTo>
                  <a:cubicBezTo>
                    <a:pt x="66" y="18988"/>
                    <a:pt x="45" y="19000"/>
                    <a:pt x="28" y="19025"/>
                  </a:cubicBezTo>
                  <a:cubicBezTo>
                    <a:pt x="1" y="19061"/>
                    <a:pt x="11" y="19111"/>
                    <a:pt x="46" y="19137"/>
                  </a:cubicBezTo>
                  <a:cubicBezTo>
                    <a:pt x="61" y="19146"/>
                    <a:pt x="77" y="19152"/>
                    <a:pt x="93" y="19152"/>
                  </a:cubicBezTo>
                  <a:cubicBezTo>
                    <a:pt x="113" y="19152"/>
                    <a:pt x="134" y="19145"/>
                    <a:pt x="142" y="19121"/>
                  </a:cubicBezTo>
                  <a:cubicBezTo>
                    <a:pt x="157" y="19116"/>
                    <a:pt x="180" y="19105"/>
                    <a:pt x="199" y="19078"/>
                  </a:cubicBezTo>
                  <a:cubicBezTo>
                    <a:pt x="204" y="19070"/>
                    <a:pt x="209" y="19067"/>
                    <a:pt x="211" y="19063"/>
                  </a:cubicBezTo>
                  <a:cubicBezTo>
                    <a:pt x="216" y="19058"/>
                    <a:pt x="221" y="19051"/>
                    <a:pt x="230" y="19039"/>
                  </a:cubicBezTo>
                  <a:cubicBezTo>
                    <a:pt x="241" y="19022"/>
                    <a:pt x="244" y="19015"/>
                    <a:pt x="248" y="19006"/>
                  </a:cubicBezTo>
                  <a:cubicBezTo>
                    <a:pt x="249" y="19004"/>
                    <a:pt x="252" y="19001"/>
                    <a:pt x="255" y="18996"/>
                  </a:cubicBezTo>
                  <a:cubicBezTo>
                    <a:pt x="270" y="18974"/>
                    <a:pt x="275" y="18956"/>
                    <a:pt x="278" y="18944"/>
                  </a:cubicBezTo>
                  <a:cubicBezTo>
                    <a:pt x="292" y="18923"/>
                    <a:pt x="296" y="18903"/>
                    <a:pt x="297" y="18888"/>
                  </a:cubicBezTo>
                  <a:cubicBezTo>
                    <a:pt x="301" y="18882"/>
                    <a:pt x="303" y="18878"/>
                    <a:pt x="306" y="18875"/>
                  </a:cubicBezTo>
                  <a:cubicBezTo>
                    <a:pt x="307" y="18871"/>
                    <a:pt x="308" y="18870"/>
                    <a:pt x="311" y="18867"/>
                  </a:cubicBezTo>
                  <a:cubicBezTo>
                    <a:pt x="322" y="18862"/>
                    <a:pt x="343" y="18850"/>
                    <a:pt x="359" y="18828"/>
                  </a:cubicBezTo>
                  <a:cubicBezTo>
                    <a:pt x="371" y="18810"/>
                    <a:pt x="376" y="18796"/>
                    <a:pt x="382" y="18781"/>
                  </a:cubicBezTo>
                  <a:cubicBezTo>
                    <a:pt x="391" y="18774"/>
                    <a:pt x="402" y="18764"/>
                    <a:pt x="414" y="18747"/>
                  </a:cubicBezTo>
                  <a:cubicBezTo>
                    <a:pt x="428" y="18727"/>
                    <a:pt x="434" y="18710"/>
                    <a:pt x="436" y="18696"/>
                  </a:cubicBezTo>
                  <a:cubicBezTo>
                    <a:pt x="444" y="18690"/>
                    <a:pt x="455" y="18680"/>
                    <a:pt x="467" y="18664"/>
                  </a:cubicBezTo>
                  <a:cubicBezTo>
                    <a:pt x="478" y="18650"/>
                    <a:pt x="482" y="18642"/>
                    <a:pt x="485" y="18635"/>
                  </a:cubicBezTo>
                  <a:cubicBezTo>
                    <a:pt x="487" y="18632"/>
                    <a:pt x="489" y="18628"/>
                    <a:pt x="493" y="18624"/>
                  </a:cubicBezTo>
                  <a:cubicBezTo>
                    <a:pt x="501" y="18619"/>
                    <a:pt x="515" y="18608"/>
                    <a:pt x="528" y="18589"/>
                  </a:cubicBezTo>
                  <a:cubicBezTo>
                    <a:pt x="537" y="18583"/>
                    <a:pt x="552" y="18575"/>
                    <a:pt x="565" y="18553"/>
                  </a:cubicBezTo>
                  <a:cubicBezTo>
                    <a:pt x="575" y="18540"/>
                    <a:pt x="580" y="18529"/>
                    <a:pt x="584" y="18517"/>
                  </a:cubicBezTo>
                  <a:cubicBezTo>
                    <a:pt x="601" y="18510"/>
                    <a:pt x="618" y="18500"/>
                    <a:pt x="633" y="18479"/>
                  </a:cubicBezTo>
                  <a:cubicBezTo>
                    <a:pt x="654" y="18448"/>
                    <a:pt x="654" y="18419"/>
                    <a:pt x="649" y="18396"/>
                  </a:cubicBezTo>
                  <a:cubicBezTo>
                    <a:pt x="653" y="18393"/>
                    <a:pt x="657" y="18387"/>
                    <a:pt x="662" y="18379"/>
                  </a:cubicBezTo>
                  <a:cubicBezTo>
                    <a:pt x="669" y="18373"/>
                    <a:pt x="677" y="18368"/>
                    <a:pt x="685" y="18358"/>
                  </a:cubicBezTo>
                  <a:cubicBezTo>
                    <a:pt x="701" y="18355"/>
                    <a:pt x="724" y="18344"/>
                    <a:pt x="742" y="18318"/>
                  </a:cubicBezTo>
                  <a:cubicBezTo>
                    <a:pt x="756" y="18298"/>
                    <a:pt x="761" y="18280"/>
                    <a:pt x="764" y="18266"/>
                  </a:cubicBezTo>
                  <a:cubicBezTo>
                    <a:pt x="773" y="18260"/>
                    <a:pt x="785" y="18249"/>
                    <a:pt x="799" y="18232"/>
                  </a:cubicBezTo>
                  <a:cubicBezTo>
                    <a:pt x="806" y="18223"/>
                    <a:pt x="817" y="18216"/>
                    <a:pt x="830" y="18198"/>
                  </a:cubicBezTo>
                  <a:cubicBezTo>
                    <a:pt x="841" y="18184"/>
                    <a:pt x="844" y="18175"/>
                    <a:pt x="848" y="18168"/>
                  </a:cubicBezTo>
                  <a:cubicBezTo>
                    <a:pt x="849" y="18164"/>
                    <a:pt x="851" y="18162"/>
                    <a:pt x="855" y="18157"/>
                  </a:cubicBezTo>
                  <a:cubicBezTo>
                    <a:pt x="864" y="18142"/>
                    <a:pt x="871" y="18128"/>
                    <a:pt x="874" y="18117"/>
                  </a:cubicBezTo>
                  <a:cubicBezTo>
                    <a:pt x="887" y="18111"/>
                    <a:pt x="905" y="18100"/>
                    <a:pt x="918" y="18080"/>
                  </a:cubicBezTo>
                  <a:cubicBezTo>
                    <a:pt x="932" y="18062"/>
                    <a:pt x="937" y="18047"/>
                    <a:pt x="940" y="18032"/>
                  </a:cubicBezTo>
                  <a:cubicBezTo>
                    <a:pt x="950" y="18018"/>
                    <a:pt x="955" y="18007"/>
                    <a:pt x="960" y="17997"/>
                  </a:cubicBezTo>
                  <a:cubicBezTo>
                    <a:pt x="960" y="17997"/>
                    <a:pt x="961" y="17997"/>
                    <a:pt x="961" y="17996"/>
                  </a:cubicBezTo>
                  <a:cubicBezTo>
                    <a:pt x="970" y="17989"/>
                    <a:pt x="986" y="17978"/>
                    <a:pt x="1001" y="17959"/>
                  </a:cubicBezTo>
                  <a:cubicBezTo>
                    <a:pt x="1013" y="17943"/>
                    <a:pt x="1019" y="17925"/>
                    <a:pt x="1020" y="17911"/>
                  </a:cubicBezTo>
                  <a:cubicBezTo>
                    <a:pt x="1031" y="17903"/>
                    <a:pt x="1045" y="17895"/>
                    <a:pt x="1056" y="17879"/>
                  </a:cubicBezTo>
                  <a:cubicBezTo>
                    <a:pt x="1061" y="17871"/>
                    <a:pt x="1066" y="17868"/>
                    <a:pt x="1068" y="17864"/>
                  </a:cubicBezTo>
                  <a:cubicBezTo>
                    <a:pt x="1072" y="17857"/>
                    <a:pt x="1077" y="17852"/>
                    <a:pt x="1085" y="17839"/>
                  </a:cubicBezTo>
                  <a:cubicBezTo>
                    <a:pt x="1099" y="17822"/>
                    <a:pt x="1104" y="17806"/>
                    <a:pt x="1106" y="17793"/>
                  </a:cubicBezTo>
                  <a:cubicBezTo>
                    <a:pt x="1117" y="17785"/>
                    <a:pt x="1130" y="17775"/>
                    <a:pt x="1142" y="17759"/>
                  </a:cubicBezTo>
                  <a:cubicBezTo>
                    <a:pt x="1157" y="17739"/>
                    <a:pt x="1162" y="17719"/>
                    <a:pt x="1163" y="17704"/>
                  </a:cubicBezTo>
                  <a:cubicBezTo>
                    <a:pt x="1173" y="17697"/>
                    <a:pt x="1181" y="17688"/>
                    <a:pt x="1191" y="17675"/>
                  </a:cubicBezTo>
                  <a:cubicBezTo>
                    <a:pt x="1208" y="17654"/>
                    <a:pt x="1212" y="17632"/>
                    <a:pt x="1213" y="17617"/>
                  </a:cubicBezTo>
                  <a:cubicBezTo>
                    <a:pt x="1218" y="17611"/>
                    <a:pt x="1221" y="17605"/>
                    <a:pt x="1223" y="17600"/>
                  </a:cubicBezTo>
                  <a:cubicBezTo>
                    <a:pt x="1240" y="17595"/>
                    <a:pt x="1264" y="17584"/>
                    <a:pt x="1281" y="17558"/>
                  </a:cubicBezTo>
                  <a:cubicBezTo>
                    <a:pt x="1297" y="17537"/>
                    <a:pt x="1301" y="17515"/>
                    <a:pt x="1302" y="17500"/>
                  </a:cubicBezTo>
                  <a:cubicBezTo>
                    <a:pt x="1305" y="17499"/>
                    <a:pt x="1307" y="17496"/>
                    <a:pt x="1308" y="17495"/>
                  </a:cubicBezTo>
                  <a:cubicBezTo>
                    <a:pt x="1313" y="17490"/>
                    <a:pt x="1317" y="17483"/>
                    <a:pt x="1326" y="17471"/>
                  </a:cubicBezTo>
                  <a:cubicBezTo>
                    <a:pt x="1337" y="17456"/>
                    <a:pt x="1341" y="17447"/>
                    <a:pt x="1345" y="17439"/>
                  </a:cubicBezTo>
                  <a:cubicBezTo>
                    <a:pt x="1358" y="17432"/>
                    <a:pt x="1377" y="17421"/>
                    <a:pt x="1393" y="17399"/>
                  </a:cubicBezTo>
                  <a:lnTo>
                    <a:pt x="1399" y="17393"/>
                  </a:lnTo>
                  <a:cubicBezTo>
                    <a:pt x="1406" y="17387"/>
                    <a:pt x="1416" y="17378"/>
                    <a:pt x="1427" y="17362"/>
                  </a:cubicBezTo>
                  <a:lnTo>
                    <a:pt x="1458" y="17322"/>
                  </a:lnTo>
                  <a:cubicBezTo>
                    <a:pt x="1467" y="17314"/>
                    <a:pt x="1478" y="17305"/>
                    <a:pt x="1490" y="17287"/>
                  </a:cubicBezTo>
                  <a:cubicBezTo>
                    <a:pt x="1503" y="17269"/>
                    <a:pt x="1508" y="17253"/>
                    <a:pt x="1512" y="17238"/>
                  </a:cubicBezTo>
                  <a:cubicBezTo>
                    <a:pt x="1527" y="17217"/>
                    <a:pt x="1532" y="17199"/>
                    <a:pt x="1533" y="17185"/>
                  </a:cubicBezTo>
                  <a:cubicBezTo>
                    <a:pt x="1539" y="17177"/>
                    <a:pt x="1543" y="17168"/>
                    <a:pt x="1546" y="17162"/>
                  </a:cubicBezTo>
                  <a:cubicBezTo>
                    <a:pt x="1561" y="17157"/>
                    <a:pt x="1580" y="17146"/>
                    <a:pt x="1596" y="17123"/>
                  </a:cubicBezTo>
                  <a:cubicBezTo>
                    <a:pt x="1607" y="17107"/>
                    <a:pt x="1612" y="17097"/>
                    <a:pt x="1615" y="17087"/>
                  </a:cubicBezTo>
                  <a:cubicBezTo>
                    <a:pt x="1618" y="17083"/>
                    <a:pt x="1618" y="17083"/>
                    <a:pt x="1619" y="17081"/>
                  </a:cubicBezTo>
                  <a:cubicBezTo>
                    <a:pt x="1631" y="17064"/>
                    <a:pt x="1636" y="17056"/>
                    <a:pt x="1640" y="17046"/>
                  </a:cubicBezTo>
                  <a:cubicBezTo>
                    <a:pt x="1641" y="17044"/>
                    <a:pt x="1642" y="17041"/>
                    <a:pt x="1645" y="17038"/>
                  </a:cubicBezTo>
                  <a:cubicBezTo>
                    <a:pt x="1657" y="17018"/>
                    <a:pt x="1662" y="17007"/>
                    <a:pt x="1668" y="16993"/>
                  </a:cubicBezTo>
                  <a:lnTo>
                    <a:pt x="1695" y="16953"/>
                  </a:lnTo>
                  <a:cubicBezTo>
                    <a:pt x="1701" y="16943"/>
                    <a:pt x="1706" y="16936"/>
                    <a:pt x="1709" y="16928"/>
                  </a:cubicBezTo>
                  <a:cubicBezTo>
                    <a:pt x="1730" y="16925"/>
                    <a:pt x="1753" y="16914"/>
                    <a:pt x="1773" y="16888"/>
                  </a:cubicBezTo>
                  <a:cubicBezTo>
                    <a:pt x="1784" y="16872"/>
                    <a:pt x="1790" y="16857"/>
                    <a:pt x="1791" y="16842"/>
                  </a:cubicBezTo>
                  <a:cubicBezTo>
                    <a:pt x="1806" y="16835"/>
                    <a:pt x="1819" y="16825"/>
                    <a:pt x="1832" y="16808"/>
                  </a:cubicBezTo>
                  <a:cubicBezTo>
                    <a:pt x="1848" y="16787"/>
                    <a:pt x="1853" y="16766"/>
                    <a:pt x="1854" y="16752"/>
                  </a:cubicBezTo>
                  <a:cubicBezTo>
                    <a:pt x="1860" y="16741"/>
                    <a:pt x="1865" y="16732"/>
                    <a:pt x="1869" y="16724"/>
                  </a:cubicBezTo>
                  <a:lnTo>
                    <a:pt x="1871" y="16718"/>
                  </a:lnTo>
                  <a:cubicBezTo>
                    <a:pt x="1882" y="16703"/>
                    <a:pt x="1887" y="16691"/>
                    <a:pt x="1892" y="16679"/>
                  </a:cubicBezTo>
                  <a:cubicBezTo>
                    <a:pt x="1902" y="16673"/>
                    <a:pt x="1914" y="16665"/>
                    <a:pt x="1926" y="16650"/>
                  </a:cubicBezTo>
                  <a:cubicBezTo>
                    <a:pt x="1939" y="16645"/>
                    <a:pt x="1956" y="16634"/>
                    <a:pt x="1972" y="16611"/>
                  </a:cubicBezTo>
                  <a:cubicBezTo>
                    <a:pt x="1983" y="16596"/>
                    <a:pt x="1988" y="16586"/>
                    <a:pt x="1992" y="16577"/>
                  </a:cubicBezTo>
                  <a:cubicBezTo>
                    <a:pt x="1992" y="16574"/>
                    <a:pt x="1993" y="16573"/>
                    <a:pt x="1995" y="16569"/>
                  </a:cubicBezTo>
                  <a:cubicBezTo>
                    <a:pt x="2009" y="16551"/>
                    <a:pt x="2015" y="16535"/>
                    <a:pt x="2017" y="16524"/>
                  </a:cubicBezTo>
                  <a:cubicBezTo>
                    <a:pt x="2026" y="16516"/>
                    <a:pt x="2040" y="16505"/>
                    <a:pt x="2052" y="16488"/>
                  </a:cubicBezTo>
                  <a:cubicBezTo>
                    <a:pt x="2058" y="16479"/>
                    <a:pt x="2062" y="16475"/>
                    <a:pt x="2064" y="16471"/>
                  </a:cubicBezTo>
                  <a:cubicBezTo>
                    <a:pt x="2068" y="16465"/>
                    <a:pt x="2073" y="16459"/>
                    <a:pt x="2080" y="16449"/>
                  </a:cubicBezTo>
                  <a:cubicBezTo>
                    <a:pt x="2084" y="16443"/>
                    <a:pt x="2086" y="16440"/>
                    <a:pt x="2090" y="16438"/>
                  </a:cubicBezTo>
                  <a:cubicBezTo>
                    <a:pt x="2095" y="16430"/>
                    <a:pt x="2100" y="16425"/>
                    <a:pt x="2111" y="16411"/>
                  </a:cubicBezTo>
                  <a:cubicBezTo>
                    <a:pt x="2123" y="16393"/>
                    <a:pt x="2128" y="16377"/>
                    <a:pt x="2131" y="16364"/>
                  </a:cubicBezTo>
                  <a:cubicBezTo>
                    <a:pt x="2143" y="16358"/>
                    <a:pt x="2155" y="16347"/>
                    <a:pt x="2167" y="16331"/>
                  </a:cubicBezTo>
                  <a:cubicBezTo>
                    <a:pt x="2182" y="16310"/>
                    <a:pt x="2186" y="16290"/>
                    <a:pt x="2187" y="16274"/>
                  </a:cubicBezTo>
                  <a:cubicBezTo>
                    <a:pt x="2197" y="16268"/>
                    <a:pt x="2207" y="16258"/>
                    <a:pt x="2217" y="16245"/>
                  </a:cubicBezTo>
                  <a:lnTo>
                    <a:pt x="2244" y="16205"/>
                  </a:lnTo>
                  <a:cubicBezTo>
                    <a:pt x="2250" y="16200"/>
                    <a:pt x="2265" y="16191"/>
                    <a:pt x="2279" y="16170"/>
                  </a:cubicBezTo>
                  <a:cubicBezTo>
                    <a:pt x="2292" y="16152"/>
                    <a:pt x="2297" y="16136"/>
                    <a:pt x="2300" y="16123"/>
                  </a:cubicBezTo>
                  <a:cubicBezTo>
                    <a:pt x="2311" y="16117"/>
                    <a:pt x="2324" y="16106"/>
                    <a:pt x="2336" y="16090"/>
                  </a:cubicBezTo>
                  <a:cubicBezTo>
                    <a:pt x="2348" y="16074"/>
                    <a:pt x="2353" y="16059"/>
                    <a:pt x="2356" y="16047"/>
                  </a:cubicBezTo>
                  <a:cubicBezTo>
                    <a:pt x="2368" y="16039"/>
                    <a:pt x="2381" y="16029"/>
                    <a:pt x="2395" y="16012"/>
                  </a:cubicBezTo>
                  <a:cubicBezTo>
                    <a:pt x="2400" y="16004"/>
                    <a:pt x="2405" y="16000"/>
                    <a:pt x="2407" y="15995"/>
                  </a:cubicBezTo>
                  <a:cubicBezTo>
                    <a:pt x="2411" y="15990"/>
                    <a:pt x="2415" y="15984"/>
                    <a:pt x="2423" y="15973"/>
                  </a:cubicBezTo>
                  <a:cubicBezTo>
                    <a:pt x="2440" y="15947"/>
                    <a:pt x="2444" y="15925"/>
                    <a:pt x="2444" y="15908"/>
                  </a:cubicBezTo>
                  <a:cubicBezTo>
                    <a:pt x="2448" y="15900"/>
                    <a:pt x="2451" y="15897"/>
                    <a:pt x="2454" y="15892"/>
                  </a:cubicBezTo>
                  <a:cubicBezTo>
                    <a:pt x="2455" y="15888"/>
                    <a:pt x="2456" y="15884"/>
                    <a:pt x="2460" y="15879"/>
                  </a:cubicBezTo>
                  <a:cubicBezTo>
                    <a:pt x="2467" y="15870"/>
                    <a:pt x="2471" y="15866"/>
                    <a:pt x="2474" y="15862"/>
                  </a:cubicBezTo>
                  <a:cubicBezTo>
                    <a:pt x="2476" y="15857"/>
                    <a:pt x="2481" y="15854"/>
                    <a:pt x="2486" y="15846"/>
                  </a:cubicBezTo>
                  <a:cubicBezTo>
                    <a:pt x="2493" y="15841"/>
                    <a:pt x="2508" y="15833"/>
                    <a:pt x="2522" y="15814"/>
                  </a:cubicBezTo>
                  <a:cubicBezTo>
                    <a:pt x="2533" y="15809"/>
                    <a:pt x="2550" y="15798"/>
                    <a:pt x="2566" y="15776"/>
                  </a:cubicBezTo>
                  <a:cubicBezTo>
                    <a:pt x="2579" y="15758"/>
                    <a:pt x="2583" y="15743"/>
                    <a:pt x="2588" y="15732"/>
                  </a:cubicBezTo>
                  <a:cubicBezTo>
                    <a:pt x="2598" y="15717"/>
                    <a:pt x="2604" y="15705"/>
                    <a:pt x="2608" y="15693"/>
                  </a:cubicBezTo>
                  <a:cubicBezTo>
                    <a:pt x="2620" y="15688"/>
                    <a:pt x="2636" y="15677"/>
                    <a:pt x="2649" y="15657"/>
                  </a:cubicBezTo>
                  <a:cubicBezTo>
                    <a:pt x="2668" y="15631"/>
                    <a:pt x="2670" y="15608"/>
                    <a:pt x="2670" y="15590"/>
                  </a:cubicBezTo>
                  <a:cubicBezTo>
                    <a:pt x="2675" y="15583"/>
                    <a:pt x="2678" y="15579"/>
                    <a:pt x="2680" y="15573"/>
                  </a:cubicBezTo>
                  <a:cubicBezTo>
                    <a:pt x="2681" y="15571"/>
                    <a:pt x="2683" y="15568"/>
                    <a:pt x="2686" y="15563"/>
                  </a:cubicBezTo>
                  <a:cubicBezTo>
                    <a:pt x="2694" y="15554"/>
                    <a:pt x="2697" y="15550"/>
                    <a:pt x="2700" y="15546"/>
                  </a:cubicBezTo>
                  <a:cubicBezTo>
                    <a:pt x="2702" y="15543"/>
                    <a:pt x="2704" y="15540"/>
                    <a:pt x="2707" y="15536"/>
                  </a:cubicBezTo>
                  <a:cubicBezTo>
                    <a:pt x="2723" y="15531"/>
                    <a:pt x="2744" y="15520"/>
                    <a:pt x="2761" y="15495"/>
                  </a:cubicBezTo>
                  <a:cubicBezTo>
                    <a:pt x="2774" y="15479"/>
                    <a:pt x="2777" y="15471"/>
                    <a:pt x="2782" y="15461"/>
                  </a:cubicBezTo>
                  <a:cubicBezTo>
                    <a:pt x="2783" y="15459"/>
                    <a:pt x="2785" y="15456"/>
                    <a:pt x="2787" y="15452"/>
                  </a:cubicBezTo>
                  <a:cubicBezTo>
                    <a:pt x="2802" y="15432"/>
                    <a:pt x="2806" y="15411"/>
                    <a:pt x="2807" y="15395"/>
                  </a:cubicBezTo>
                  <a:cubicBezTo>
                    <a:pt x="2814" y="15389"/>
                    <a:pt x="2820" y="15383"/>
                    <a:pt x="2829" y="15373"/>
                  </a:cubicBezTo>
                  <a:cubicBezTo>
                    <a:pt x="2839" y="15368"/>
                    <a:pt x="2857" y="15357"/>
                    <a:pt x="2873" y="15335"/>
                  </a:cubicBezTo>
                  <a:cubicBezTo>
                    <a:pt x="2887" y="15316"/>
                    <a:pt x="2892" y="15298"/>
                    <a:pt x="2893" y="15283"/>
                  </a:cubicBezTo>
                  <a:cubicBezTo>
                    <a:pt x="2905" y="15277"/>
                    <a:pt x="2916" y="15267"/>
                    <a:pt x="2926" y="15252"/>
                  </a:cubicBezTo>
                  <a:cubicBezTo>
                    <a:pt x="2935" y="15241"/>
                    <a:pt x="2937" y="15236"/>
                    <a:pt x="2941" y="15231"/>
                  </a:cubicBezTo>
                  <a:lnTo>
                    <a:pt x="2954" y="15212"/>
                  </a:lnTo>
                  <a:cubicBezTo>
                    <a:pt x="2965" y="15197"/>
                    <a:pt x="2969" y="15190"/>
                    <a:pt x="2973" y="15181"/>
                  </a:cubicBezTo>
                  <a:cubicBezTo>
                    <a:pt x="2974" y="15179"/>
                    <a:pt x="2975" y="15176"/>
                    <a:pt x="2980" y="15171"/>
                  </a:cubicBezTo>
                  <a:cubicBezTo>
                    <a:pt x="2989" y="15159"/>
                    <a:pt x="2995" y="15147"/>
                    <a:pt x="2997" y="15136"/>
                  </a:cubicBezTo>
                  <a:cubicBezTo>
                    <a:pt x="3013" y="15131"/>
                    <a:pt x="3031" y="15118"/>
                    <a:pt x="3045" y="15099"/>
                  </a:cubicBezTo>
                  <a:cubicBezTo>
                    <a:pt x="3050" y="15090"/>
                    <a:pt x="3054" y="15088"/>
                    <a:pt x="3056" y="15084"/>
                  </a:cubicBezTo>
                  <a:cubicBezTo>
                    <a:pt x="3061" y="15078"/>
                    <a:pt x="3065" y="15072"/>
                    <a:pt x="3075" y="15059"/>
                  </a:cubicBezTo>
                  <a:cubicBezTo>
                    <a:pt x="3086" y="15043"/>
                    <a:pt x="3091" y="15033"/>
                    <a:pt x="3095" y="15022"/>
                  </a:cubicBezTo>
                  <a:lnTo>
                    <a:pt x="3125" y="14977"/>
                  </a:lnTo>
                  <a:cubicBezTo>
                    <a:pt x="3142" y="14952"/>
                    <a:pt x="3146" y="14930"/>
                    <a:pt x="3146" y="14913"/>
                  </a:cubicBezTo>
                  <a:cubicBezTo>
                    <a:pt x="3150" y="14909"/>
                    <a:pt x="3154" y="14906"/>
                    <a:pt x="3158" y="14901"/>
                  </a:cubicBezTo>
                  <a:cubicBezTo>
                    <a:pt x="3173" y="14895"/>
                    <a:pt x="3194" y="14885"/>
                    <a:pt x="3211" y="14859"/>
                  </a:cubicBezTo>
                  <a:cubicBezTo>
                    <a:pt x="3222" y="14844"/>
                    <a:pt x="3227" y="14828"/>
                    <a:pt x="3230" y="14816"/>
                  </a:cubicBezTo>
                  <a:cubicBezTo>
                    <a:pt x="3242" y="14810"/>
                    <a:pt x="3257" y="14799"/>
                    <a:pt x="3269" y="14781"/>
                  </a:cubicBezTo>
                  <a:cubicBezTo>
                    <a:pt x="3283" y="14763"/>
                    <a:pt x="3288" y="14743"/>
                    <a:pt x="3289" y="14727"/>
                  </a:cubicBezTo>
                  <a:cubicBezTo>
                    <a:pt x="3299" y="14721"/>
                    <a:pt x="3310" y="14711"/>
                    <a:pt x="3320" y="14697"/>
                  </a:cubicBezTo>
                  <a:cubicBezTo>
                    <a:pt x="3326" y="14690"/>
                    <a:pt x="3329" y="14687"/>
                    <a:pt x="3332" y="14682"/>
                  </a:cubicBezTo>
                  <a:cubicBezTo>
                    <a:pt x="3336" y="14677"/>
                    <a:pt x="3342" y="14672"/>
                    <a:pt x="3349" y="14660"/>
                  </a:cubicBezTo>
                  <a:lnTo>
                    <a:pt x="3354" y="14655"/>
                  </a:lnTo>
                  <a:cubicBezTo>
                    <a:pt x="3361" y="14649"/>
                    <a:pt x="3371" y="14639"/>
                    <a:pt x="3383" y="14623"/>
                  </a:cubicBezTo>
                  <a:cubicBezTo>
                    <a:pt x="3388" y="14615"/>
                    <a:pt x="3392" y="14612"/>
                    <a:pt x="3395" y="14607"/>
                  </a:cubicBezTo>
                  <a:cubicBezTo>
                    <a:pt x="3399" y="14602"/>
                    <a:pt x="3404" y="14597"/>
                    <a:pt x="3413" y="14585"/>
                  </a:cubicBezTo>
                  <a:cubicBezTo>
                    <a:pt x="3429" y="14561"/>
                    <a:pt x="3433" y="14540"/>
                    <a:pt x="3434" y="14524"/>
                  </a:cubicBezTo>
                  <a:cubicBezTo>
                    <a:pt x="3436" y="14522"/>
                    <a:pt x="3438" y="14521"/>
                    <a:pt x="3439" y="14517"/>
                  </a:cubicBezTo>
                  <a:lnTo>
                    <a:pt x="3455" y="14496"/>
                  </a:lnTo>
                  <a:cubicBezTo>
                    <a:pt x="3467" y="14478"/>
                    <a:pt x="3472" y="14463"/>
                    <a:pt x="3476" y="14454"/>
                  </a:cubicBezTo>
                  <a:cubicBezTo>
                    <a:pt x="3486" y="14449"/>
                    <a:pt x="3500" y="14438"/>
                    <a:pt x="3514" y="14419"/>
                  </a:cubicBezTo>
                  <a:cubicBezTo>
                    <a:pt x="3525" y="14404"/>
                    <a:pt x="3529" y="14395"/>
                    <a:pt x="3532" y="14388"/>
                  </a:cubicBezTo>
                  <a:cubicBezTo>
                    <a:pt x="3532" y="14387"/>
                    <a:pt x="3535" y="14383"/>
                    <a:pt x="3536" y="14382"/>
                  </a:cubicBezTo>
                  <a:cubicBezTo>
                    <a:pt x="3546" y="14376"/>
                    <a:pt x="3562" y="14365"/>
                    <a:pt x="3579" y="14344"/>
                  </a:cubicBezTo>
                  <a:cubicBezTo>
                    <a:pt x="3599" y="14315"/>
                    <a:pt x="3600" y="14287"/>
                    <a:pt x="3597" y="14267"/>
                  </a:cubicBezTo>
                  <a:cubicBezTo>
                    <a:pt x="3599" y="14267"/>
                    <a:pt x="3599" y="14266"/>
                    <a:pt x="3599" y="14266"/>
                  </a:cubicBezTo>
                  <a:cubicBezTo>
                    <a:pt x="3617" y="14261"/>
                    <a:pt x="3643" y="14251"/>
                    <a:pt x="3661" y="14224"/>
                  </a:cubicBezTo>
                  <a:cubicBezTo>
                    <a:pt x="3671" y="14211"/>
                    <a:pt x="3676" y="14197"/>
                    <a:pt x="3679" y="14186"/>
                  </a:cubicBezTo>
                  <a:cubicBezTo>
                    <a:pt x="3693" y="14181"/>
                    <a:pt x="3710" y="14170"/>
                    <a:pt x="3724" y="14151"/>
                  </a:cubicBezTo>
                  <a:cubicBezTo>
                    <a:pt x="3735" y="14135"/>
                    <a:pt x="3740" y="14124"/>
                    <a:pt x="3745" y="14113"/>
                  </a:cubicBezTo>
                  <a:lnTo>
                    <a:pt x="3747" y="14108"/>
                  </a:lnTo>
                  <a:cubicBezTo>
                    <a:pt x="3766" y="14081"/>
                    <a:pt x="3767" y="14055"/>
                    <a:pt x="3766" y="14034"/>
                  </a:cubicBezTo>
                  <a:lnTo>
                    <a:pt x="3780" y="14013"/>
                  </a:lnTo>
                  <a:cubicBezTo>
                    <a:pt x="3791" y="13998"/>
                    <a:pt x="3795" y="13990"/>
                    <a:pt x="3799" y="13982"/>
                  </a:cubicBezTo>
                  <a:cubicBezTo>
                    <a:pt x="3800" y="13980"/>
                    <a:pt x="3801" y="13976"/>
                    <a:pt x="3806" y="13971"/>
                  </a:cubicBezTo>
                  <a:cubicBezTo>
                    <a:pt x="3811" y="13964"/>
                    <a:pt x="3814" y="13960"/>
                    <a:pt x="3816" y="13956"/>
                  </a:cubicBezTo>
                  <a:cubicBezTo>
                    <a:pt x="3838" y="13954"/>
                    <a:pt x="3869" y="13945"/>
                    <a:pt x="3891" y="13913"/>
                  </a:cubicBezTo>
                  <a:cubicBezTo>
                    <a:pt x="3902" y="13899"/>
                    <a:pt x="3906" y="13892"/>
                    <a:pt x="3911" y="13884"/>
                  </a:cubicBezTo>
                  <a:cubicBezTo>
                    <a:pt x="3912" y="13881"/>
                    <a:pt x="3913" y="13878"/>
                    <a:pt x="3917" y="13872"/>
                  </a:cubicBezTo>
                  <a:cubicBezTo>
                    <a:pt x="3929" y="13857"/>
                    <a:pt x="3934" y="13841"/>
                    <a:pt x="3935" y="13826"/>
                  </a:cubicBezTo>
                  <a:cubicBezTo>
                    <a:pt x="3949" y="13820"/>
                    <a:pt x="3962" y="13809"/>
                    <a:pt x="3975" y="13793"/>
                  </a:cubicBezTo>
                  <a:cubicBezTo>
                    <a:pt x="3991" y="13771"/>
                    <a:pt x="3994" y="13749"/>
                    <a:pt x="3996" y="13734"/>
                  </a:cubicBezTo>
                  <a:cubicBezTo>
                    <a:pt x="4002" y="13726"/>
                    <a:pt x="4004" y="13718"/>
                    <a:pt x="4007" y="13712"/>
                  </a:cubicBezTo>
                  <a:cubicBezTo>
                    <a:pt x="4023" y="13706"/>
                    <a:pt x="4041" y="13696"/>
                    <a:pt x="4056" y="13674"/>
                  </a:cubicBezTo>
                  <a:cubicBezTo>
                    <a:pt x="4074" y="13645"/>
                    <a:pt x="4077" y="13619"/>
                    <a:pt x="4073" y="13597"/>
                  </a:cubicBezTo>
                  <a:cubicBezTo>
                    <a:pt x="4079" y="13592"/>
                    <a:pt x="4084" y="13585"/>
                    <a:pt x="4089" y="13578"/>
                  </a:cubicBezTo>
                  <a:cubicBezTo>
                    <a:pt x="4095" y="13570"/>
                    <a:pt x="4098" y="13567"/>
                    <a:pt x="4100" y="13564"/>
                  </a:cubicBezTo>
                  <a:lnTo>
                    <a:pt x="4104" y="13560"/>
                  </a:lnTo>
                  <a:cubicBezTo>
                    <a:pt x="4125" y="13557"/>
                    <a:pt x="4153" y="13547"/>
                    <a:pt x="4174" y="13517"/>
                  </a:cubicBezTo>
                  <a:cubicBezTo>
                    <a:pt x="4190" y="13495"/>
                    <a:pt x="4196" y="13476"/>
                    <a:pt x="4197" y="13462"/>
                  </a:cubicBezTo>
                  <a:cubicBezTo>
                    <a:pt x="4202" y="13456"/>
                    <a:pt x="4205" y="13450"/>
                    <a:pt x="4207" y="13446"/>
                  </a:cubicBezTo>
                  <a:cubicBezTo>
                    <a:pt x="4212" y="13441"/>
                    <a:pt x="4214" y="13437"/>
                    <a:pt x="4219" y="13429"/>
                  </a:cubicBezTo>
                  <a:cubicBezTo>
                    <a:pt x="4230" y="13413"/>
                    <a:pt x="4235" y="13398"/>
                    <a:pt x="4238" y="13385"/>
                  </a:cubicBezTo>
                  <a:cubicBezTo>
                    <a:pt x="4251" y="13378"/>
                    <a:pt x="4265" y="13369"/>
                    <a:pt x="4277" y="13351"/>
                  </a:cubicBezTo>
                  <a:cubicBezTo>
                    <a:pt x="4285" y="13340"/>
                    <a:pt x="4291" y="13329"/>
                    <a:pt x="4293" y="13319"/>
                  </a:cubicBezTo>
                  <a:cubicBezTo>
                    <a:pt x="4310" y="13313"/>
                    <a:pt x="4330" y="13303"/>
                    <a:pt x="4345" y="13281"/>
                  </a:cubicBezTo>
                  <a:cubicBezTo>
                    <a:pt x="4360" y="13262"/>
                    <a:pt x="4364" y="13246"/>
                    <a:pt x="4366" y="13238"/>
                  </a:cubicBezTo>
                  <a:cubicBezTo>
                    <a:pt x="4372" y="13233"/>
                    <a:pt x="4387" y="13224"/>
                    <a:pt x="4401" y="13203"/>
                  </a:cubicBezTo>
                  <a:cubicBezTo>
                    <a:pt x="4420" y="13177"/>
                    <a:pt x="4422" y="13151"/>
                    <a:pt x="4419" y="13129"/>
                  </a:cubicBezTo>
                  <a:lnTo>
                    <a:pt x="4425" y="13124"/>
                  </a:lnTo>
                  <a:cubicBezTo>
                    <a:pt x="4439" y="13119"/>
                    <a:pt x="4463" y="13109"/>
                    <a:pt x="4481" y="13082"/>
                  </a:cubicBezTo>
                  <a:cubicBezTo>
                    <a:pt x="4494" y="13066"/>
                    <a:pt x="4498" y="13058"/>
                    <a:pt x="4502" y="13049"/>
                  </a:cubicBezTo>
                  <a:cubicBezTo>
                    <a:pt x="4503" y="13046"/>
                    <a:pt x="4503" y="13043"/>
                    <a:pt x="4505" y="13042"/>
                  </a:cubicBezTo>
                  <a:cubicBezTo>
                    <a:pt x="4513" y="13037"/>
                    <a:pt x="4528" y="13027"/>
                    <a:pt x="4543" y="13006"/>
                  </a:cubicBezTo>
                  <a:cubicBezTo>
                    <a:pt x="4556" y="12986"/>
                    <a:pt x="4561" y="12970"/>
                    <a:pt x="4564" y="12962"/>
                  </a:cubicBezTo>
                  <a:cubicBezTo>
                    <a:pt x="4567" y="12957"/>
                    <a:pt x="4570" y="12953"/>
                    <a:pt x="4573" y="12951"/>
                  </a:cubicBezTo>
                  <a:cubicBezTo>
                    <a:pt x="4580" y="12944"/>
                    <a:pt x="4585" y="12938"/>
                    <a:pt x="4596" y="12925"/>
                  </a:cubicBezTo>
                  <a:cubicBezTo>
                    <a:pt x="4607" y="12908"/>
                    <a:pt x="4612" y="12898"/>
                    <a:pt x="4615" y="12888"/>
                  </a:cubicBezTo>
                  <a:cubicBezTo>
                    <a:pt x="4618" y="12884"/>
                    <a:pt x="4618" y="12884"/>
                    <a:pt x="4620" y="12882"/>
                  </a:cubicBezTo>
                  <a:cubicBezTo>
                    <a:pt x="4635" y="12860"/>
                    <a:pt x="4640" y="12841"/>
                    <a:pt x="4641" y="12828"/>
                  </a:cubicBezTo>
                  <a:cubicBezTo>
                    <a:pt x="4648" y="12821"/>
                    <a:pt x="4657" y="12812"/>
                    <a:pt x="4668" y="12797"/>
                  </a:cubicBezTo>
                  <a:cubicBezTo>
                    <a:pt x="4683" y="12777"/>
                    <a:pt x="4688" y="12760"/>
                    <a:pt x="4689" y="12753"/>
                  </a:cubicBezTo>
                  <a:cubicBezTo>
                    <a:pt x="4695" y="12746"/>
                    <a:pt x="4698" y="12742"/>
                    <a:pt x="4700" y="12739"/>
                  </a:cubicBezTo>
                  <a:cubicBezTo>
                    <a:pt x="4704" y="12734"/>
                    <a:pt x="4710" y="12729"/>
                    <a:pt x="4719" y="12716"/>
                  </a:cubicBezTo>
                  <a:cubicBezTo>
                    <a:pt x="4727" y="12703"/>
                    <a:pt x="4731" y="12694"/>
                    <a:pt x="4735" y="12685"/>
                  </a:cubicBezTo>
                  <a:cubicBezTo>
                    <a:pt x="4752" y="12679"/>
                    <a:pt x="4773" y="12669"/>
                    <a:pt x="4789" y="12646"/>
                  </a:cubicBezTo>
                  <a:cubicBezTo>
                    <a:pt x="4800" y="12631"/>
                    <a:pt x="4805" y="12617"/>
                    <a:pt x="4807" y="12605"/>
                  </a:cubicBezTo>
                  <a:cubicBezTo>
                    <a:pt x="4821" y="12599"/>
                    <a:pt x="4837" y="12588"/>
                    <a:pt x="4850" y="12569"/>
                  </a:cubicBezTo>
                  <a:cubicBezTo>
                    <a:pt x="4865" y="12548"/>
                    <a:pt x="4870" y="12528"/>
                    <a:pt x="4871" y="12513"/>
                  </a:cubicBezTo>
                  <a:cubicBezTo>
                    <a:pt x="4878" y="12508"/>
                    <a:pt x="4885" y="12503"/>
                    <a:pt x="4892" y="12493"/>
                  </a:cubicBezTo>
                  <a:cubicBezTo>
                    <a:pt x="4904" y="12488"/>
                    <a:pt x="4923" y="12477"/>
                    <a:pt x="4939" y="12454"/>
                  </a:cubicBezTo>
                  <a:cubicBezTo>
                    <a:pt x="4956" y="12430"/>
                    <a:pt x="4960" y="12406"/>
                    <a:pt x="4960" y="12389"/>
                  </a:cubicBezTo>
                  <a:cubicBezTo>
                    <a:pt x="4966" y="12381"/>
                    <a:pt x="4971" y="12376"/>
                    <a:pt x="4980" y="12363"/>
                  </a:cubicBezTo>
                  <a:cubicBezTo>
                    <a:pt x="4988" y="12353"/>
                    <a:pt x="4993" y="12342"/>
                    <a:pt x="4996" y="12332"/>
                  </a:cubicBezTo>
                  <a:cubicBezTo>
                    <a:pt x="5015" y="12327"/>
                    <a:pt x="5035" y="12316"/>
                    <a:pt x="5051" y="12294"/>
                  </a:cubicBezTo>
                  <a:cubicBezTo>
                    <a:pt x="5058" y="12284"/>
                    <a:pt x="5062" y="12280"/>
                    <a:pt x="5064" y="12277"/>
                  </a:cubicBezTo>
                  <a:lnTo>
                    <a:pt x="5080" y="12255"/>
                  </a:lnTo>
                  <a:cubicBezTo>
                    <a:pt x="5092" y="12237"/>
                    <a:pt x="5097" y="12224"/>
                    <a:pt x="5102" y="12212"/>
                  </a:cubicBezTo>
                  <a:cubicBezTo>
                    <a:pt x="5111" y="12205"/>
                    <a:pt x="5123" y="12196"/>
                    <a:pt x="5137" y="12177"/>
                  </a:cubicBezTo>
                  <a:cubicBezTo>
                    <a:pt x="5149" y="12161"/>
                    <a:pt x="5154" y="12146"/>
                    <a:pt x="5158" y="12133"/>
                  </a:cubicBezTo>
                  <a:cubicBezTo>
                    <a:pt x="5169" y="12124"/>
                    <a:pt x="5181" y="12116"/>
                    <a:pt x="5193" y="12098"/>
                  </a:cubicBezTo>
                  <a:cubicBezTo>
                    <a:pt x="5205" y="12080"/>
                    <a:pt x="5210" y="12069"/>
                    <a:pt x="5215" y="12055"/>
                  </a:cubicBezTo>
                  <a:cubicBezTo>
                    <a:pt x="5229" y="12036"/>
                    <a:pt x="5234" y="12017"/>
                    <a:pt x="5237" y="12004"/>
                  </a:cubicBezTo>
                  <a:lnTo>
                    <a:pt x="5239" y="12003"/>
                  </a:lnTo>
                  <a:cubicBezTo>
                    <a:pt x="5246" y="11995"/>
                    <a:pt x="5255" y="11987"/>
                    <a:pt x="5266" y="11972"/>
                  </a:cubicBezTo>
                  <a:cubicBezTo>
                    <a:pt x="5282" y="11948"/>
                    <a:pt x="5286" y="11926"/>
                    <a:pt x="5287" y="11910"/>
                  </a:cubicBezTo>
                  <a:cubicBezTo>
                    <a:pt x="5287" y="11909"/>
                    <a:pt x="5288" y="11908"/>
                    <a:pt x="5289" y="11907"/>
                  </a:cubicBezTo>
                  <a:lnTo>
                    <a:pt x="5293" y="11903"/>
                  </a:lnTo>
                  <a:cubicBezTo>
                    <a:pt x="5313" y="11898"/>
                    <a:pt x="5337" y="11888"/>
                    <a:pt x="5358" y="11860"/>
                  </a:cubicBezTo>
                  <a:cubicBezTo>
                    <a:pt x="5369" y="11844"/>
                    <a:pt x="5374" y="11835"/>
                    <a:pt x="5378" y="11827"/>
                  </a:cubicBezTo>
                  <a:cubicBezTo>
                    <a:pt x="5379" y="11823"/>
                    <a:pt x="5380" y="11822"/>
                    <a:pt x="5383" y="11818"/>
                  </a:cubicBezTo>
                  <a:cubicBezTo>
                    <a:pt x="5402" y="11792"/>
                    <a:pt x="5405" y="11766"/>
                    <a:pt x="5404" y="11747"/>
                  </a:cubicBezTo>
                  <a:cubicBezTo>
                    <a:pt x="5406" y="11744"/>
                    <a:pt x="5409" y="11741"/>
                    <a:pt x="5412" y="11737"/>
                  </a:cubicBezTo>
                  <a:cubicBezTo>
                    <a:pt x="5425" y="11731"/>
                    <a:pt x="5442" y="11722"/>
                    <a:pt x="5457" y="11703"/>
                  </a:cubicBezTo>
                  <a:cubicBezTo>
                    <a:pt x="5468" y="11698"/>
                    <a:pt x="5485" y="11687"/>
                    <a:pt x="5501" y="11664"/>
                  </a:cubicBezTo>
                  <a:cubicBezTo>
                    <a:pt x="5517" y="11641"/>
                    <a:pt x="5522" y="11620"/>
                    <a:pt x="5523" y="11605"/>
                  </a:cubicBezTo>
                  <a:cubicBezTo>
                    <a:pt x="5527" y="11598"/>
                    <a:pt x="5529" y="11593"/>
                    <a:pt x="5532" y="11588"/>
                  </a:cubicBezTo>
                  <a:cubicBezTo>
                    <a:pt x="5549" y="11582"/>
                    <a:pt x="5570" y="11572"/>
                    <a:pt x="5587" y="11548"/>
                  </a:cubicBezTo>
                  <a:cubicBezTo>
                    <a:pt x="5604" y="11524"/>
                    <a:pt x="5607" y="11500"/>
                    <a:pt x="5607" y="11482"/>
                  </a:cubicBezTo>
                  <a:cubicBezTo>
                    <a:pt x="5613" y="11476"/>
                    <a:pt x="5619" y="11469"/>
                    <a:pt x="5627" y="11458"/>
                  </a:cubicBezTo>
                  <a:cubicBezTo>
                    <a:pt x="5637" y="11442"/>
                    <a:pt x="5643" y="11430"/>
                    <a:pt x="5647" y="11421"/>
                  </a:cubicBezTo>
                  <a:cubicBezTo>
                    <a:pt x="5658" y="11414"/>
                    <a:pt x="5674" y="11404"/>
                    <a:pt x="5689" y="11383"/>
                  </a:cubicBezTo>
                  <a:cubicBezTo>
                    <a:pt x="5696" y="11369"/>
                    <a:pt x="5702" y="11361"/>
                    <a:pt x="5706" y="11351"/>
                  </a:cubicBezTo>
                  <a:cubicBezTo>
                    <a:pt x="5721" y="11346"/>
                    <a:pt x="5739" y="11334"/>
                    <a:pt x="5755" y="11312"/>
                  </a:cubicBezTo>
                  <a:cubicBezTo>
                    <a:pt x="5771" y="11291"/>
                    <a:pt x="5775" y="11270"/>
                    <a:pt x="5776" y="11254"/>
                  </a:cubicBezTo>
                  <a:cubicBezTo>
                    <a:pt x="5784" y="11248"/>
                    <a:pt x="5791" y="11239"/>
                    <a:pt x="5801" y="11227"/>
                  </a:cubicBezTo>
                  <a:cubicBezTo>
                    <a:pt x="5811" y="11212"/>
                    <a:pt x="5817" y="11200"/>
                    <a:pt x="5819" y="11189"/>
                  </a:cubicBezTo>
                  <a:cubicBezTo>
                    <a:pt x="5833" y="11182"/>
                    <a:pt x="5849" y="11171"/>
                    <a:pt x="5864" y="11152"/>
                  </a:cubicBezTo>
                  <a:cubicBezTo>
                    <a:pt x="5883" y="11125"/>
                    <a:pt x="5886" y="11099"/>
                    <a:pt x="5884" y="11080"/>
                  </a:cubicBezTo>
                  <a:cubicBezTo>
                    <a:pt x="5886" y="11080"/>
                    <a:pt x="5886" y="11079"/>
                    <a:pt x="5887" y="11078"/>
                  </a:cubicBezTo>
                  <a:cubicBezTo>
                    <a:pt x="5904" y="11073"/>
                    <a:pt x="5930" y="11063"/>
                    <a:pt x="5950" y="11035"/>
                  </a:cubicBezTo>
                  <a:cubicBezTo>
                    <a:pt x="5961" y="11020"/>
                    <a:pt x="5966" y="11009"/>
                    <a:pt x="5969" y="11000"/>
                  </a:cubicBezTo>
                  <a:cubicBezTo>
                    <a:pt x="5969" y="10998"/>
                    <a:pt x="5971" y="10997"/>
                    <a:pt x="5974" y="10992"/>
                  </a:cubicBezTo>
                  <a:cubicBezTo>
                    <a:pt x="5985" y="10975"/>
                    <a:pt x="5991" y="10959"/>
                    <a:pt x="5994" y="10944"/>
                  </a:cubicBezTo>
                  <a:cubicBezTo>
                    <a:pt x="6006" y="10938"/>
                    <a:pt x="6017" y="10927"/>
                    <a:pt x="6028" y="10912"/>
                  </a:cubicBezTo>
                  <a:cubicBezTo>
                    <a:pt x="6042" y="10893"/>
                    <a:pt x="6047" y="10874"/>
                    <a:pt x="6049" y="10858"/>
                  </a:cubicBezTo>
                  <a:cubicBezTo>
                    <a:pt x="6057" y="10853"/>
                    <a:pt x="6064" y="10847"/>
                    <a:pt x="6071" y="10838"/>
                  </a:cubicBezTo>
                  <a:cubicBezTo>
                    <a:pt x="6084" y="10833"/>
                    <a:pt x="6103" y="10821"/>
                    <a:pt x="6119" y="10798"/>
                  </a:cubicBezTo>
                  <a:cubicBezTo>
                    <a:pt x="6137" y="10773"/>
                    <a:pt x="6141" y="10748"/>
                    <a:pt x="6140" y="10730"/>
                  </a:cubicBezTo>
                  <a:cubicBezTo>
                    <a:pt x="6143" y="10726"/>
                    <a:pt x="6145" y="10723"/>
                    <a:pt x="6148" y="10719"/>
                  </a:cubicBezTo>
                  <a:cubicBezTo>
                    <a:pt x="6162" y="10714"/>
                    <a:pt x="6184" y="10702"/>
                    <a:pt x="6202" y="10677"/>
                  </a:cubicBezTo>
                  <a:cubicBezTo>
                    <a:pt x="6212" y="10662"/>
                    <a:pt x="6218" y="10654"/>
                    <a:pt x="6221" y="10644"/>
                  </a:cubicBezTo>
                  <a:cubicBezTo>
                    <a:pt x="6223" y="10641"/>
                    <a:pt x="6224" y="10640"/>
                    <a:pt x="6226" y="10636"/>
                  </a:cubicBezTo>
                  <a:cubicBezTo>
                    <a:pt x="6236" y="10622"/>
                    <a:pt x="6241" y="10607"/>
                    <a:pt x="6245" y="10593"/>
                  </a:cubicBezTo>
                  <a:cubicBezTo>
                    <a:pt x="6258" y="10586"/>
                    <a:pt x="6273" y="10576"/>
                    <a:pt x="6285" y="10558"/>
                  </a:cubicBezTo>
                  <a:cubicBezTo>
                    <a:pt x="6299" y="10539"/>
                    <a:pt x="6305" y="10520"/>
                    <a:pt x="6306" y="10504"/>
                  </a:cubicBezTo>
                  <a:cubicBezTo>
                    <a:pt x="6312" y="10496"/>
                    <a:pt x="6322" y="10490"/>
                    <a:pt x="6330" y="10479"/>
                  </a:cubicBezTo>
                  <a:cubicBezTo>
                    <a:pt x="6339" y="10473"/>
                    <a:pt x="6355" y="10462"/>
                    <a:pt x="6371" y="10441"/>
                  </a:cubicBezTo>
                  <a:cubicBezTo>
                    <a:pt x="6385" y="10423"/>
                    <a:pt x="6390" y="10407"/>
                    <a:pt x="6395" y="10392"/>
                  </a:cubicBezTo>
                  <a:cubicBezTo>
                    <a:pt x="6407" y="10371"/>
                    <a:pt x="6412" y="10352"/>
                    <a:pt x="6413" y="10338"/>
                  </a:cubicBezTo>
                  <a:cubicBezTo>
                    <a:pt x="6421" y="10331"/>
                    <a:pt x="6429" y="10323"/>
                    <a:pt x="6438" y="10310"/>
                  </a:cubicBezTo>
                  <a:cubicBezTo>
                    <a:pt x="6449" y="10294"/>
                    <a:pt x="6455" y="10283"/>
                    <a:pt x="6459" y="10274"/>
                  </a:cubicBezTo>
                  <a:cubicBezTo>
                    <a:pt x="6460" y="10269"/>
                    <a:pt x="6460" y="10269"/>
                    <a:pt x="6462" y="10265"/>
                  </a:cubicBezTo>
                  <a:cubicBezTo>
                    <a:pt x="6469" y="10260"/>
                    <a:pt x="6478" y="10253"/>
                    <a:pt x="6488" y="10241"/>
                  </a:cubicBezTo>
                  <a:cubicBezTo>
                    <a:pt x="6502" y="10236"/>
                    <a:pt x="6520" y="10225"/>
                    <a:pt x="6537" y="10201"/>
                  </a:cubicBezTo>
                  <a:lnTo>
                    <a:pt x="6566" y="10161"/>
                  </a:lnTo>
                  <a:cubicBezTo>
                    <a:pt x="6579" y="10142"/>
                    <a:pt x="6584" y="10128"/>
                    <a:pt x="6588" y="10113"/>
                  </a:cubicBezTo>
                  <a:cubicBezTo>
                    <a:pt x="6596" y="10101"/>
                    <a:pt x="6601" y="10090"/>
                    <a:pt x="6604" y="10080"/>
                  </a:cubicBezTo>
                  <a:cubicBezTo>
                    <a:pt x="6621" y="10072"/>
                    <a:pt x="6637" y="10061"/>
                    <a:pt x="6652" y="10042"/>
                  </a:cubicBezTo>
                  <a:cubicBezTo>
                    <a:pt x="6662" y="10027"/>
                    <a:pt x="6668" y="10012"/>
                    <a:pt x="6670" y="10000"/>
                  </a:cubicBezTo>
                  <a:cubicBezTo>
                    <a:pt x="6684" y="9994"/>
                    <a:pt x="6698" y="9983"/>
                    <a:pt x="6711" y="9965"/>
                  </a:cubicBezTo>
                  <a:cubicBezTo>
                    <a:pt x="6721" y="9951"/>
                    <a:pt x="6724" y="9944"/>
                    <a:pt x="6729" y="9936"/>
                  </a:cubicBezTo>
                  <a:cubicBezTo>
                    <a:pt x="6732" y="9933"/>
                    <a:pt x="6733" y="9930"/>
                    <a:pt x="6737" y="9924"/>
                  </a:cubicBezTo>
                  <a:cubicBezTo>
                    <a:pt x="6750" y="9905"/>
                    <a:pt x="6755" y="9888"/>
                    <a:pt x="6759" y="9873"/>
                  </a:cubicBezTo>
                  <a:cubicBezTo>
                    <a:pt x="6767" y="9866"/>
                    <a:pt x="6778" y="9857"/>
                    <a:pt x="6789" y="9842"/>
                  </a:cubicBezTo>
                  <a:cubicBezTo>
                    <a:pt x="6803" y="9824"/>
                    <a:pt x="6807" y="9810"/>
                    <a:pt x="6810" y="9798"/>
                  </a:cubicBezTo>
                  <a:cubicBezTo>
                    <a:pt x="6824" y="9781"/>
                    <a:pt x="6829" y="9765"/>
                    <a:pt x="6834" y="9750"/>
                  </a:cubicBezTo>
                  <a:cubicBezTo>
                    <a:pt x="6836" y="9748"/>
                    <a:pt x="6837" y="9744"/>
                    <a:pt x="6839" y="9743"/>
                  </a:cubicBezTo>
                  <a:cubicBezTo>
                    <a:pt x="6842" y="9740"/>
                    <a:pt x="6845" y="9738"/>
                    <a:pt x="6848" y="9734"/>
                  </a:cubicBezTo>
                  <a:cubicBezTo>
                    <a:pt x="6866" y="9729"/>
                    <a:pt x="6890" y="9719"/>
                    <a:pt x="6911" y="9691"/>
                  </a:cubicBezTo>
                  <a:cubicBezTo>
                    <a:pt x="6925" y="9670"/>
                    <a:pt x="6930" y="9651"/>
                    <a:pt x="6931" y="9635"/>
                  </a:cubicBezTo>
                  <a:cubicBezTo>
                    <a:pt x="6941" y="9628"/>
                    <a:pt x="6949" y="9619"/>
                    <a:pt x="6959" y="9605"/>
                  </a:cubicBezTo>
                  <a:cubicBezTo>
                    <a:pt x="6975" y="9584"/>
                    <a:pt x="6979" y="9565"/>
                    <a:pt x="6981" y="9552"/>
                  </a:cubicBezTo>
                  <a:cubicBezTo>
                    <a:pt x="6987" y="9544"/>
                    <a:pt x="6990" y="9539"/>
                    <a:pt x="6992" y="9533"/>
                  </a:cubicBezTo>
                  <a:cubicBezTo>
                    <a:pt x="7011" y="9528"/>
                    <a:pt x="7033" y="9517"/>
                    <a:pt x="7051" y="9492"/>
                  </a:cubicBezTo>
                  <a:cubicBezTo>
                    <a:pt x="7062" y="9477"/>
                    <a:pt x="7067" y="9461"/>
                    <a:pt x="7070" y="9448"/>
                  </a:cubicBezTo>
                  <a:cubicBezTo>
                    <a:pt x="7083" y="9440"/>
                    <a:pt x="7098" y="9432"/>
                    <a:pt x="7110" y="9413"/>
                  </a:cubicBezTo>
                  <a:cubicBezTo>
                    <a:pt x="7121" y="9397"/>
                    <a:pt x="7126" y="9387"/>
                    <a:pt x="7130" y="9378"/>
                  </a:cubicBezTo>
                  <a:cubicBezTo>
                    <a:pt x="7131" y="9374"/>
                    <a:pt x="7131" y="9374"/>
                    <a:pt x="7135" y="9371"/>
                  </a:cubicBezTo>
                  <a:cubicBezTo>
                    <a:pt x="7150" y="9352"/>
                    <a:pt x="7155" y="9333"/>
                    <a:pt x="7156" y="9319"/>
                  </a:cubicBezTo>
                  <a:cubicBezTo>
                    <a:pt x="7164" y="9312"/>
                    <a:pt x="7174" y="9303"/>
                    <a:pt x="7185" y="9288"/>
                  </a:cubicBezTo>
                  <a:cubicBezTo>
                    <a:pt x="7190" y="9279"/>
                    <a:pt x="7194" y="9277"/>
                    <a:pt x="7196" y="9273"/>
                  </a:cubicBezTo>
                  <a:cubicBezTo>
                    <a:pt x="7201" y="9268"/>
                    <a:pt x="7205" y="9261"/>
                    <a:pt x="7215" y="9250"/>
                  </a:cubicBezTo>
                  <a:cubicBezTo>
                    <a:pt x="7227" y="9230"/>
                    <a:pt x="7232" y="9214"/>
                    <a:pt x="7235" y="9199"/>
                  </a:cubicBezTo>
                  <a:cubicBezTo>
                    <a:pt x="7244" y="9193"/>
                    <a:pt x="7257" y="9182"/>
                    <a:pt x="7267" y="9167"/>
                  </a:cubicBezTo>
                  <a:cubicBezTo>
                    <a:pt x="7279" y="9151"/>
                    <a:pt x="7285" y="9135"/>
                    <a:pt x="7287" y="9121"/>
                  </a:cubicBezTo>
                  <a:cubicBezTo>
                    <a:pt x="7300" y="9113"/>
                    <a:pt x="7312" y="9102"/>
                    <a:pt x="7326" y="9085"/>
                  </a:cubicBezTo>
                  <a:cubicBezTo>
                    <a:pt x="7334" y="9078"/>
                    <a:pt x="7344" y="9068"/>
                    <a:pt x="7355" y="9052"/>
                  </a:cubicBezTo>
                  <a:lnTo>
                    <a:pt x="7383" y="9014"/>
                  </a:lnTo>
                  <a:cubicBezTo>
                    <a:pt x="7389" y="9005"/>
                    <a:pt x="7393" y="9001"/>
                    <a:pt x="7396" y="8998"/>
                  </a:cubicBezTo>
                  <a:cubicBezTo>
                    <a:pt x="7399" y="8992"/>
                    <a:pt x="7405" y="8987"/>
                    <a:pt x="7413" y="8974"/>
                  </a:cubicBezTo>
                  <a:cubicBezTo>
                    <a:pt x="7429" y="8952"/>
                    <a:pt x="7434" y="8930"/>
                    <a:pt x="7434" y="8913"/>
                  </a:cubicBezTo>
                  <a:cubicBezTo>
                    <a:pt x="7440" y="8908"/>
                    <a:pt x="7447" y="8899"/>
                    <a:pt x="7456" y="8889"/>
                  </a:cubicBezTo>
                  <a:cubicBezTo>
                    <a:pt x="7464" y="8883"/>
                    <a:pt x="7477" y="8872"/>
                    <a:pt x="7492" y="8853"/>
                  </a:cubicBezTo>
                  <a:cubicBezTo>
                    <a:pt x="7501" y="8839"/>
                    <a:pt x="7506" y="8826"/>
                    <a:pt x="7510" y="8814"/>
                  </a:cubicBezTo>
                  <a:cubicBezTo>
                    <a:pt x="7526" y="8807"/>
                    <a:pt x="7542" y="8796"/>
                    <a:pt x="7555" y="8778"/>
                  </a:cubicBezTo>
                  <a:cubicBezTo>
                    <a:pt x="7573" y="8753"/>
                    <a:pt x="7575" y="8728"/>
                    <a:pt x="7575" y="8711"/>
                  </a:cubicBezTo>
                  <a:cubicBezTo>
                    <a:pt x="7580" y="8705"/>
                    <a:pt x="7585" y="8699"/>
                    <a:pt x="7593" y="8687"/>
                  </a:cubicBezTo>
                  <a:cubicBezTo>
                    <a:pt x="7601" y="8678"/>
                    <a:pt x="7605" y="8669"/>
                    <a:pt x="7608" y="8663"/>
                  </a:cubicBezTo>
                  <a:cubicBezTo>
                    <a:pt x="7627" y="8657"/>
                    <a:pt x="7651" y="8646"/>
                    <a:pt x="7670" y="8621"/>
                  </a:cubicBezTo>
                  <a:cubicBezTo>
                    <a:pt x="7682" y="8604"/>
                    <a:pt x="7687" y="8586"/>
                    <a:pt x="7691" y="8571"/>
                  </a:cubicBezTo>
                  <a:cubicBezTo>
                    <a:pt x="7701" y="8565"/>
                    <a:pt x="7713" y="8554"/>
                    <a:pt x="7724" y="8539"/>
                  </a:cubicBezTo>
                  <a:cubicBezTo>
                    <a:pt x="7729" y="8533"/>
                    <a:pt x="7731" y="8529"/>
                    <a:pt x="7734" y="8526"/>
                  </a:cubicBezTo>
                  <a:cubicBezTo>
                    <a:pt x="7740" y="8519"/>
                    <a:pt x="7745" y="8514"/>
                    <a:pt x="7755" y="8501"/>
                  </a:cubicBezTo>
                  <a:cubicBezTo>
                    <a:pt x="7771" y="8479"/>
                    <a:pt x="7774" y="8457"/>
                    <a:pt x="7776" y="8440"/>
                  </a:cubicBezTo>
                  <a:cubicBezTo>
                    <a:pt x="7783" y="8434"/>
                    <a:pt x="7790" y="8426"/>
                    <a:pt x="7800" y="8413"/>
                  </a:cubicBezTo>
                  <a:cubicBezTo>
                    <a:pt x="7809" y="8400"/>
                    <a:pt x="7815" y="8389"/>
                    <a:pt x="7819" y="8379"/>
                  </a:cubicBezTo>
                  <a:cubicBezTo>
                    <a:pt x="7832" y="8372"/>
                    <a:pt x="7849" y="8362"/>
                    <a:pt x="7864" y="8340"/>
                  </a:cubicBezTo>
                  <a:cubicBezTo>
                    <a:pt x="7874" y="8326"/>
                    <a:pt x="7879" y="8313"/>
                    <a:pt x="7881" y="8299"/>
                  </a:cubicBezTo>
                  <a:cubicBezTo>
                    <a:pt x="7897" y="8294"/>
                    <a:pt x="7912" y="8283"/>
                    <a:pt x="7926" y="8265"/>
                  </a:cubicBezTo>
                  <a:cubicBezTo>
                    <a:pt x="7944" y="8238"/>
                    <a:pt x="7946" y="8209"/>
                    <a:pt x="7943" y="8189"/>
                  </a:cubicBezTo>
                  <a:cubicBezTo>
                    <a:pt x="7948" y="8185"/>
                    <a:pt x="7951" y="8181"/>
                    <a:pt x="7955" y="8175"/>
                  </a:cubicBezTo>
                  <a:cubicBezTo>
                    <a:pt x="7966" y="8169"/>
                    <a:pt x="7982" y="8158"/>
                    <a:pt x="7998" y="8137"/>
                  </a:cubicBezTo>
                  <a:cubicBezTo>
                    <a:pt x="8009" y="8122"/>
                    <a:pt x="8014" y="8112"/>
                    <a:pt x="8018" y="8102"/>
                  </a:cubicBezTo>
                  <a:cubicBezTo>
                    <a:pt x="8019" y="8100"/>
                    <a:pt x="8020" y="8099"/>
                    <a:pt x="8024" y="8095"/>
                  </a:cubicBezTo>
                  <a:cubicBezTo>
                    <a:pt x="8034" y="8080"/>
                    <a:pt x="8038" y="8073"/>
                    <a:pt x="8042" y="8065"/>
                  </a:cubicBezTo>
                  <a:cubicBezTo>
                    <a:pt x="8045" y="8063"/>
                    <a:pt x="8046" y="8058"/>
                    <a:pt x="8050" y="8053"/>
                  </a:cubicBezTo>
                  <a:cubicBezTo>
                    <a:pt x="8058" y="8042"/>
                    <a:pt x="8062" y="8036"/>
                    <a:pt x="8067" y="8031"/>
                  </a:cubicBezTo>
                  <a:cubicBezTo>
                    <a:pt x="8068" y="8027"/>
                    <a:pt x="8071" y="8024"/>
                    <a:pt x="8074" y="8019"/>
                  </a:cubicBezTo>
                  <a:cubicBezTo>
                    <a:pt x="8084" y="8013"/>
                    <a:pt x="8100" y="8003"/>
                    <a:pt x="8115" y="7981"/>
                  </a:cubicBezTo>
                  <a:cubicBezTo>
                    <a:pt x="8122" y="7971"/>
                    <a:pt x="8128" y="7960"/>
                    <a:pt x="8132" y="7949"/>
                  </a:cubicBezTo>
                  <a:cubicBezTo>
                    <a:pt x="8147" y="7942"/>
                    <a:pt x="8165" y="7931"/>
                    <a:pt x="8181" y="7910"/>
                  </a:cubicBezTo>
                  <a:cubicBezTo>
                    <a:pt x="8196" y="7888"/>
                    <a:pt x="8200" y="7866"/>
                    <a:pt x="8200" y="7847"/>
                  </a:cubicBezTo>
                  <a:cubicBezTo>
                    <a:pt x="8208" y="7840"/>
                    <a:pt x="8217" y="7832"/>
                    <a:pt x="8224" y="7822"/>
                  </a:cubicBezTo>
                  <a:cubicBezTo>
                    <a:pt x="8235" y="7806"/>
                    <a:pt x="8242" y="7792"/>
                    <a:pt x="8244" y="7781"/>
                  </a:cubicBezTo>
                  <a:cubicBezTo>
                    <a:pt x="8255" y="7775"/>
                    <a:pt x="8270" y="7764"/>
                    <a:pt x="8283" y="7746"/>
                  </a:cubicBezTo>
                  <a:cubicBezTo>
                    <a:pt x="8294" y="7732"/>
                    <a:pt x="8299" y="7717"/>
                    <a:pt x="8302" y="7705"/>
                  </a:cubicBezTo>
                  <a:cubicBezTo>
                    <a:pt x="8315" y="7700"/>
                    <a:pt x="8330" y="7689"/>
                    <a:pt x="8344" y="7671"/>
                  </a:cubicBezTo>
                  <a:cubicBezTo>
                    <a:pt x="8362" y="7645"/>
                    <a:pt x="8365" y="7618"/>
                    <a:pt x="8363" y="7599"/>
                  </a:cubicBezTo>
                  <a:cubicBezTo>
                    <a:pt x="8365" y="7598"/>
                    <a:pt x="8366" y="7596"/>
                    <a:pt x="8368" y="7594"/>
                  </a:cubicBezTo>
                  <a:cubicBezTo>
                    <a:pt x="8369" y="7591"/>
                    <a:pt x="8372" y="7588"/>
                    <a:pt x="8374" y="7585"/>
                  </a:cubicBezTo>
                  <a:cubicBezTo>
                    <a:pt x="8385" y="7580"/>
                    <a:pt x="8403" y="7567"/>
                    <a:pt x="8419" y="7545"/>
                  </a:cubicBezTo>
                  <a:cubicBezTo>
                    <a:pt x="8426" y="7534"/>
                    <a:pt x="8431" y="7527"/>
                    <a:pt x="8435" y="7522"/>
                  </a:cubicBezTo>
                  <a:cubicBezTo>
                    <a:pt x="8437" y="7517"/>
                    <a:pt x="8440" y="7515"/>
                    <a:pt x="8444" y="7508"/>
                  </a:cubicBezTo>
                  <a:cubicBezTo>
                    <a:pt x="8455" y="7500"/>
                    <a:pt x="8469" y="7490"/>
                    <a:pt x="8482" y="7470"/>
                  </a:cubicBezTo>
                  <a:cubicBezTo>
                    <a:pt x="8493" y="7456"/>
                    <a:pt x="8497" y="7447"/>
                    <a:pt x="8501" y="7438"/>
                  </a:cubicBezTo>
                  <a:cubicBezTo>
                    <a:pt x="8502" y="7436"/>
                    <a:pt x="8504" y="7433"/>
                    <a:pt x="8507" y="7430"/>
                  </a:cubicBezTo>
                  <a:cubicBezTo>
                    <a:pt x="8517" y="7415"/>
                    <a:pt x="8522" y="7405"/>
                    <a:pt x="8525" y="7398"/>
                  </a:cubicBezTo>
                  <a:cubicBezTo>
                    <a:pt x="8527" y="7394"/>
                    <a:pt x="8528" y="7392"/>
                    <a:pt x="8530" y="7388"/>
                  </a:cubicBezTo>
                  <a:cubicBezTo>
                    <a:pt x="8534" y="7384"/>
                    <a:pt x="8536" y="7381"/>
                    <a:pt x="8538" y="7379"/>
                  </a:cubicBezTo>
                  <a:cubicBezTo>
                    <a:pt x="8544" y="7373"/>
                    <a:pt x="8551" y="7365"/>
                    <a:pt x="8561" y="7350"/>
                  </a:cubicBezTo>
                  <a:cubicBezTo>
                    <a:pt x="8573" y="7333"/>
                    <a:pt x="8579" y="7315"/>
                    <a:pt x="8582" y="7301"/>
                  </a:cubicBezTo>
                  <a:cubicBezTo>
                    <a:pt x="8591" y="7294"/>
                    <a:pt x="8603" y="7283"/>
                    <a:pt x="8614" y="7269"/>
                  </a:cubicBezTo>
                  <a:cubicBezTo>
                    <a:pt x="8616" y="7265"/>
                    <a:pt x="8619" y="7264"/>
                    <a:pt x="8620" y="7261"/>
                  </a:cubicBezTo>
                  <a:cubicBezTo>
                    <a:pt x="8627" y="7255"/>
                    <a:pt x="8635" y="7248"/>
                    <a:pt x="8646" y="7233"/>
                  </a:cubicBezTo>
                  <a:cubicBezTo>
                    <a:pt x="8648" y="7228"/>
                    <a:pt x="8651" y="7226"/>
                    <a:pt x="8652" y="7224"/>
                  </a:cubicBezTo>
                  <a:cubicBezTo>
                    <a:pt x="8659" y="7219"/>
                    <a:pt x="8664" y="7213"/>
                    <a:pt x="8673" y="7203"/>
                  </a:cubicBezTo>
                  <a:cubicBezTo>
                    <a:pt x="8684" y="7197"/>
                    <a:pt x="8701" y="7187"/>
                    <a:pt x="8717" y="7164"/>
                  </a:cubicBezTo>
                  <a:cubicBezTo>
                    <a:pt x="8734" y="7140"/>
                    <a:pt x="8737" y="7116"/>
                    <a:pt x="8737" y="7099"/>
                  </a:cubicBezTo>
                  <a:cubicBezTo>
                    <a:pt x="8742" y="7093"/>
                    <a:pt x="8748" y="7087"/>
                    <a:pt x="8757" y="7074"/>
                  </a:cubicBezTo>
                  <a:cubicBezTo>
                    <a:pt x="8763" y="7067"/>
                    <a:pt x="8765" y="7063"/>
                    <a:pt x="8768" y="7060"/>
                  </a:cubicBezTo>
                  <a:lnTo>
                    <a:pt x="8784" y="7039"/>
                  </a:lnTo>
                  <a:cubicBezTo>
                    <a:pt x="8796" y="7030"/>
                    <a:pt x="8808" y="7020"/>
                    <a:pt x="8822" y="7002"/>
                  </a:cubicBezTo>
                  <a:cubicBezTo>
                    <a:pt x="8835" y="6983"/>
                    <a:pt x="8840" y="6969"/>
                    <a:pt x="8844" y="6954"/>
                  </a:cubicBezTo>
                  <a:cubicBezTo>
                    <a:pt x="8857" y="6934"/>
                    <a:pt x="8862" y="6916"/>
                    <a:pt x="8865" y="6902"/>
                  </a:cubicBezTo>
                  <a:cubicBezTo>
                    <a:pt x="8870" y="6897"/>
                    <a:pt x="8875" y="6892"/>
                    <a:pt x="8882" y="6884"/>
                  </a:cubicBezTo>
                  <a:cubicBezTo>
                    <a:pt x="8897" y="6878"/>
                    <a:pt x="8916" y="6867"/>
                    <a:pt x="8934" y="6843"/>
                  </a:cubicBezTo>
                  <a:cubicBezTo>
                    <a:pt x="8941" y="6836"/>
                    <a:pt x="8943" y="6832"/>
                    <a:pt x="8946" y="6828"/>
                  </a:cubicBezTo>
                  <a:cubicBezTo>
                    <a:pt x="8950" y="6822"/>
                    <a:pt x="8956" y="6817"/>
                    <a:pt x="8964" y="6804"/>
                  </a:cubicBezTo>
                  <a:cubicBezTo>
                    <a:pt x="8974" y="6796"/>
                    <a:pt x="8986" y="6787"/>
                    <a:pt x="8998" y="6769"/>
                  </a:cubicBezTo>
                  <a:cubicBezTo>
                    <a:pt x="9010" y="6752"/>
                    <a:pt x="9016" y="6734"/>
                    <a:pt x="9017" y="6718"/>
                  </a:cubicBezTo>
                  <a:cubicBezTo>
                    <a:pt x="9028" y="6712"/>
                    <a:pt x="9041" y="6701"/>
                    <a:pt x="9053" y="6685"/>
                  </a:cubicBezTo>
                  <a:cubicBezTo>
                    <a:pt x="9061" y="6677"/>
                    <a:pt x="9071" y="6669"/>
                    <a:pt x="9084" y="6651"/>
                  </a:cubicBezTo>
                  <a:cubicBezTo>
                    <a:pt x="9100" y="6630"/>
                    <a:pt x="9103" y="6607"/>
                    <a:pt x="9103" y="6590"/>
                  </a:cubicBezTo>
                  <a:cubicBezTo>
                    <a:pt x="9111" y="6585"/>
                    <a:pt x="9118" y="6576"/>
                    <a:pt x="9127" y="6564"/>
                  </a:cubicBezTo>
                  <a:cubicBezTo>
                    <a:pt x="9139" y="6547"/>
                    <a:pt x="9144" y="6532"/>
                    <a:pt x="9148" y="6517"/>
                  </a:cubicBezTo>
                  <a:cubicBezTo>
                    <a:pt x="9156" y="6512"/>
                    <a:pt x="9168" y="6503"/>
                    <a:pt x="9182" y="6484"/>
                  </a:cubicBezTo>
                  <a:cubicBezTo>
                    <a:pt x="9192" y="6468"/>
                    <a:pt x="9198" y="6456"/>
                    <a:pt x="9204" y="6441"/>
                  </a:cubicBezTo>
                  <a:cubicBezTo>
                    <a:pt x="9211" y="6431"/>
                    <a:pt x="9215" y="6423"/>
                    <a:pt x="9219" y="6414"/>
                  </a:cubicBezTo>
                  <a:cubicBezTo>
                    <a:pt x="9236" y="6409"/>
                    <a:pt x="9259" y="6398"/>
                    <a:pt x="9277" y="6375"/>
                  </a:cubicBezTo>
                  <a:cubicBezTo>
                    <a:pt x="9291" y="6353"/>
                    <a:pt x="9296" y="6332"/>
                    <a:pt x="9296" y="6314"/>
                  </a:cubicBezTo>
                  <a:cubicBezTo>
                    <a:pt x="9304" y="6307"/>
                    <a:pt x="9311" y="6300"/>
                    <a:pt x="9320" y="6289"/>
                  </a:cubicBezTo>
                  <a:cubicBezTo>
                    <a:pt x="9328" y="6284"/>
                    <a:pt x="9342" y="6273"/>
                    <a:pt x="9357" y="6252"/>
                  </a:cubicBezTo>
                  <a:cubicBezTo>
                    <a:pt x="9369" y="6236"/>
                    <a:pt x="9374" y="6225"/>
                    <a:pt x="9380" y="6211"/>
                  </a:cubicBezTo>
                  <a:cubicBezTo>
                    <a:pt x="9387" y="6204"/>
                    <a:pt x="9401" y="6195"/>
                    <a:pt x="9416" y="6174"/>
                  </a:cubicBezTo>
                  <a:cubicBezTo>
                    <a:pt x="9428" y="6158"/>
                    <a:pt x="9433" y="6144"/>
                    <a:pt x="9434" y="6129"/>
                  </a:cubicBezTo>
                  <a:cubicBezTo>
                    <a:pt x="9448" y="6123"/>
                    <a:pt x="9461" y="6112"/>
                    <a:pt x="9473" y="6096"/>
                  </a:cubicBezTo>
                  <a:cubicBezTo>
                    <a:pt x="9488" y="6076"/>
                    <a:pt x="9492" y="6055"/>
                    <a:pt x="9493" y="6039"/>
                  </a:cubicBezTo>
                  <a:cubicBezTo>
                    <a:pt x="9503" y="6033"/>
                    <a:pt x="9513" y="6024"/>
                    <a:pt x="9521" y="6011"/>
                  </a:cubicBezTo>
                  <a:cubicBezTo>
                    <a:pt x="9525" y="6006"/>
                    <a:pt x="9526" y="6005"/>
                    <a:pt x="9530" y="6002"/>
                  </a:cubicBezTo>
                  <a:cubicBezTo>
                    <a:pt x="9536" y="5995"/>
                    <a:pt x="9543" y="5989"/>
                    <a:pt x="9553" y="5974"/>
                  </a:cubicBezTo>
                  <a:cubicBezTo>
                    <a:pt x="9561" y="5964"/>
                    <a:pt x="9564" y="5960"/>
                    <a:pt x="9567" y="5957"/>
                  </a:cubicBezTo>
                  <a:cubicBezTo>
                    <a:pt x="9571" y="5952"/>
                    <a:pt x="9575" y="5946"/>
                    <a:pt x="9585" y="5932"/>
                  </a:cubicBezTo>
                  <a:cubicBezTo>
                    <a:pt x="9594" y="5926"/>
                    <a:pt x="9605" y="5916"/>
                    <a:pt x="9616" y="5899"/>
                  </a:cubicBezTo>
                  <a:cubicBezTo>
                    <a:pt x="9634" y="5874"/>
                    <a:pt x="9637" y="5851"/>
                    <a:pt x="9636" y="5830"/>
                  </a:cubicBezTo>
                  <a:cubicBezTo>
                    <a:pt x="9638" y="5829"/>
                    <a:pt x="9639" y="5828"/>
                    <a:pt x="9642" y="5825"/>
                  </a:cubicBezTo>
                  <a:cubicBezTo>
                    <a:pt x="9659" y="5821"/>
                    <a:pt x="9685" y="5810"/>
                    <a:pt x="9705" y="5782"/>
                  </a:cubicBezTo>
                  <a:cubicBezTo>
                    <a:pt x="9718" y="5764"/>
                    <a:pt x="9724" y="5750"/>
                    <a:pt x="9728" y="5738"/>
                  </a:cubicBezTo>
                  <a:cubicBezTo>
                    <a:pt x="9743" y="5717"/>
                    <a:pt x="9746" y="5697"/>
                    <a:pt x="9748" y="5681"/>
                  </a:cubicBezTo>
                  <a:cubicBezTo>
                    <a:pt x="9755" y="5675"/>
                    <a:pt x="9761" y="5669"/>
                    <a:pt x="9767" y="5660"/>
                  </a:cubicBezTo>
                  <a:cubicBezTo>
                    <a:pt x="9780" y="5654"/>
                    <a:pt x="9799" y="5643"/>
                    <a:pt x="9815" y="5621"/>
                  </a:cubicBezTo>
                  <a:cubicBezTo>
                    <a:pt x="9831" y="5599"/>
                    <a:pt x="9835" y="5580"/>
                    <a:pt x="9837" y="5568"/>
                  </a:cubicBezTo>
                  <a:cubicBezTo>
                    <a:pt x="9851" y="5550"/>
                    <a:pt x="9855" y="5531"/>
                    <a:pt x="9856" y="5519"/>
                  </a:cubicBezTo>
                  <a:cubicBezTo>
                    <a:pt x="9864" y="5505"/>
                    <a:pt x="9868" y="5494"/>
                    <a:pt x="9871" y="5486"/>
                  </a:cubicBezTo>
                  <a:cubicBezTo>
                    <a:pt x="9878" y="5481"/>
                    <a:pt x="9885" y="5476"/>
                    <a:pt x="9895" y="5466"/>
                  </a:cubicBezTo>
                  <a:cubicBezTo>
                    <a:pt x="9912" y="5462"/>
                    <a:pt x="9938" y="5451"/>
                    <a:pt x="9958" y="5423"/>
                  </a:cubicBezTo>
                  <a:cubicBezTo>
                    <a:pt x="9979" y="5396"/>
                    <a:pt x="9980" y="5368"/>
                    <a:pt x="9976" y="5347"/>
                  </a:cubicBezTo>
                  <a:cubicBezTo>
                    <a:pt x="9979" y="5343"/>
                    <a:pt x="9981" y="5339"/>
                    <a:pt x="9982" y="5337"/>
                  </a:cubicBezTo>
                  <a:cubicBezTo>
                    <a:pt x="9984" y="5333"/>
                    <a:pt x="9984" y="5331"/>
                    <a:pt x="9986" y="5328"/>
                  </a:cubicBezTo>
                  <a:cubicBezTo>
                    <a:pt x="9997" y="5322"/>
                    <a:pt x="10007" y="5314"/>
                    <a:pt x="10018" y="5300"/>
                  </a:cubicBezTo>
                  <a:cubicBezTo>
                    <a:pt x="10030" y="5295"/>
                    <a:pt x="10048" y="5284"/>
                    <a:pt x="10064" y="5262"/>
                  </a:cubicBezTo>
                  <a:cubicBezTo>
                    <a:pt x="10073" y="5255"/>
                    <a:pt x="10086" y="5246"/>
                    <a:pt x="10098" y="5226"/>
                  </a:cubicBezTo>
                  <a:cubicBezTo>
                    <a:pt x="10113" y="5207"/>
                    <a:pt x="10118" y="5191"/>
                    <a:pt x="10120" y="5182"/>
                  </a:cubicBezTo>
                  <a:cubicBezTo>
                    <a:pt x="10132" y="5166"/>
                    <a:pt x="10137" y="5151"/>
                    <a:pt x="10140" y="5140"/>
                  </a:cubicBezTo>
                  <a:cubicBezTo>
                    <a:pt x="10152" y="5133"/>
                    <a:pt x="10166" y="5124"/>
                    <a:pt x="10178" y="5106"/>
                  </a:cubicBezTo>
                  <a:cubicBezTo>
                    <a:pt x="10185" y="5101"/>
                    <a:pt x="10199" y="5090"/>
                    <a:pt x="10214" y="5070"/>
                  </a:cubicBezTo>
                  <a:cubicBezTo>
                    <a:pt x="10233" y="5042"/>
                    <a:pt x="10236" y="5014"/>
                    <a:pt x="10232" y="4995"/>
                  </a:cubicBezTo>
                  <a:lnTo>
                    <a:pt x="10237" y="4987"/>
                  </a:lnTo>
                  <a:cubicBezTo>
                    <a:pt x="10254" y="4982"/>
                    <a:pt x="10275" y="4971"/>
                    <a:pt x="10292" y="4947"/>
                  </a:cubicBezTo>
                  <a:cubicBezTo>
                    <a:pt x="10306" y="4929"/>
                    <a:pt x="10312" y="4909"/>
                    <a:pt x="10313" y="4893"/>
                  </a:cubicBezTo>
                  <a:cubicBezTo>
                    <a:pt x="10322" y="4888"/>
                    <a:pt x="10332" y="4880"/>
                    <a:pt x="10341" y="4868"/>
                  </a:cubicBezTo>
                  <a:cubicBezTo>
                    <a:pt x="10350" y="4862"/>
                    <a:pt x="10366" y="4851"/>
                    <a:pt x="10381" y="4830"/>
                  </a:cubicBezTo>
                  <a:cubicBezTo>
                    <a:pt x="10393" y="4813"/>
                    <a:pt x="10398" y="4800"/>
                    <a:pt x="10403" y="4785"/>
                  </a:cubicBezTo>
                  <a:cubicBezTo>
                    <a:pt x="10413" y="4779"/>
                    <a:pt x="10424" y="4768"/>
                    <a:pt x="10436" y="4752"/>
                  </a:cubicBezTo>
                  <a:cubicBezTo>
                    <a:pt x="10452" y="4730"/>
                    <a:pt x="10456" y="4714"/>
                    <a:pt x="10457" y="4707"/>
                  </a:cubicBezTo>
                  <a:cubicBezTo>
                    <a:pt x="10471" y="4688"/>
                    <a:pt x="10477" y="4668"/>
                    <a:pt x="10478" y="4652"/>
                  </a:cubicBezTo>
                  <a:cubicBezTo>
                    <a:pt x="10485" y="4646"/>
                    <a:pt x="10493" y="4639"/>
                    <a:pt x="10500" y="4630"/>
                  </a:cubicBezTo>
                  <a:cubicBezTo>
                    <a:pt x="10511" y="4624"/>
                    <a:pt x="10528" y="4614"/>
                    <a:pt x="10544" y="4591"/>
                  </a:cubicBezTo>
                  <a:cubicBezTo>
                    <a:pt x="10560" y="4568"/>
                    <a:pt x="10564" y="4545"/>
                    <a:pt x="10565" y="4530"/>
                  </a:cubicBezTo>
                  <a:cubicBezTo>
                    <a:pt x="10571" y="4522"/>
                    <a:pt x="10575" y="4513"/>
                    <a:pt x="10578" y="4507"/>
                  </a:cubicBezTo>
                  <a:cubicBezTo>
                    <a:pt x="10578" y="4503"/>
                    <a:pt x="10579" y="4502"/>
                    <a:pt x="10582" y="4498"/>
                  </a:cubicBezTo>
                  <a:cubicBezTo>
                    <a:pt x="10591" y="4485"/>
                    <a:pt x="10597" y="4475"/>
                    <a:pt x="10601" y="4466"/>
                  </a:cubicBezTo>
                  <a:cubicBezTo>
                    <a:pt x="10614" y="4460"/>
                    <a:pt x="10633" y="4450"/>
                    <a:pt x="10649" y="4427"/>
                  </a:cubicBezTo>
                  <a:cubicBezTo>
                    <a:pt x="10659" y="4421"/>
                    <a:pt x="10669" y="4411"/>
                    <a:pt x="10682" y="4393"/>
                  </a:cubicBezTo>
                  <a:cubicBezTo>
                    <a:pt x="10697" y="4373"/>
                    <a:pt x="10703" y="4352"/>
                    <a:pt x="10703" y="4335"/>
                  </a:cubicBezTo>
                  <a:cubicBezTo>
                    <a:pt x="10710" y="4329"/>
                    <a:pt x="10720" y="4319"/>
                    <a:pt x="10729" y="4307"/>
                  </a:cubicBezTo>
                  <a:cubicBezTo>
                    <a:pt x="10741" y="4289"/>
                    <a:pt x="10747" y="4273"/>
                    <a:pt x="10750" y="4260"/>
                  </a:cubicBezTo>
                  <a:cubicBezTo>
                    <a:pt x="10758" y="4254"/>
                    <a:pt x="10771" y="4243"/>
                    <a:pt x="10783" y="4227"/>
                  </a:cubicBezTo>
                  <a:cubicBezTo>
                    <a:pt x="10790" y="4216"/>
                    <a:pt x="10796" y="4206"/>
                    <a:pt x="10799" y="4197"/>
                  </a:cubicBezTo>
                  <a:cubicBezTo>
                    <a:pt x="10816" y="4191"/>
                    <a:pt x="10836" y="4180"/>
                    <a:pt x="10853" y="4157"/>
                  </a:cubicBezTo>
                  <a:cubicBezTo>
                    <a:pt x="10865" y="4138"/>
                    <a:pt x="10871" y="4121"/>
                    <a:pt x="10873" y="4105"/>
                  </a:cubicBezTo>
                  <a:cubicBezTo>
                    <a:pt x="10881" y="4098"/>
                    <a:pt x="10894" y="4088"/>
                    <a:pt x="10903" y="4074"/>
                  </a:cubicBezTo>
                  <a:cubicBezTo>
                    <a:pt x="10911" y="4061"/>
                    <a:pt x="10917" y="4050"/>
                    <a:pt x="10921" y="4040"/>
                  </a:cubicBezTo>
                  <a:cubicBezTo>
                    <a:pt x="10935" y="4034"/>
                    <a:pt x="10953" y="4023"/>
                    <a:pt x="10967" y="4002"/>
                  </a:cubicBezTo>
                  <a:cubicBezTo>
                    <a:pt x="10977" y="3988"/>
                    <a:pt x="10981" y="3982"/>
                    <a:pt x="10985" y="3975"/>
                  </a:cubicBezTo>
                  <a:cubicBezTo>
                    <a:pt x="10988" y="3972"/>
                    <a:pt x="10989" y="3968"/>
                    <a:pt x="10994" y="3961"/>
                  </a:cubicBezTo>
                  <a:cubicBezTo>
                    <a:pt x="11005" y="3945"/>
                    <a:pt x="11010" y="3933"/>
                    <a:pt x="11014" y="3923"/>
                  </a:cubicBezTo>
                  <a:cubicBezTo>
                    <a:pt x="11025" y="3917"/>
                    <a:pt x="11040" y="3907"/>
                    <a:pt x="11055" y="3886"/>
                  </a:cubicBezTo>
                  <a:cubicBezTo>
                    <a:pt x="11066" y="3871"/>
                    <a:pt x="11071" y="3860"/>
                    <a:pt x="11074" y="3850"/>
                  </a:cubicBezTo>
                  <a:lnTo>
                    <a:pt x="11077" y="3845"/>
                  </a:lnTo>
                  <a:cubicBezTo>
                    <a:pt x="11089" y="3829"/>
                    <a:pt x="11094" y="3821"/>
                    <a:pt x="11098" y="3811"/>
                  </a:cubicBezTo>
                  <a:cubicBezTo>
                    <a:pt x="11099" y="3810"/>
                    <a:pt x="11100" y="3807"/>
                    <a:pt x="11103" y="3804"/>
                  </a:cubicBezTo>
                  <a:cubicBezTo>
                    <a:pt x="11115" y="3785"/>
                    <a:pt x="11120" y="3772"/>
                    <a:pt x="11125" y="3759"/>
                  </a:cubicBezTo>
                  <a:cubicBezTo>
                    <a:pt x="11133" y="3746"/>
                    <a:pt x="11137" y="3740"/>
                    <a:pt x="11142" y="3732"/>
                  </a:cubicBezTo>
                  <a:cubicBezTo>
                    <a:pt x="11144" y="3729"/>
                    <a:pt x="11146" y="3725"/>
                    <a:pt x="11151" y="3718"/>
                  </a:cubicBezTo>
                  <a:cubicBezTo>
                    <a:pt x="11162" y="3702"/>
                    <a:pt x="11167" y="3689"/>
                    <a:pt x="11171" y="3681"/>
                  </a:cubicBezTo>
                  <a:lnTo>
                    <a:pt x="11174" y="3675"/>
                  </a:lnTo>
                  <a:cubicBezTo>
                    <a:pt x="11190" y="3654"/>
                    <a:pt x="11194" y="3635"/>
                    <a:pt x="11196" y="3622"/>
                  </a:cubicBezTo>
                  <a:lnTo>
                    <a:pt x="11202" y="3616"/>
                  </a:lnTo>
                  <a:cubicBezTo>
                    <a:pt x="11207" y="3609"/>
                    <a:pt x="11214" y="3603"/>
                    <a:pt x="11223" y="3590"/>
                  </a:cubicBezTo>
                  <a:cubicBezTo>
                    <a:pt x="11229" y="3581"/>
                    <a:pt x="11233" y="3576"/>
                    <a:pt x="11235" y="3570"/>
                  </a:cubicBezTo>
                  <a:cubicBezTo>
                    <a:pt x="11255" y="3568"/>
                    <a:pt x="11283" y="3559"/>
                    <a:pt x="11303" y="3529"/>
                  </a:cubicBezTo>
                  <a:cubicBezTo>
                    <a:pt x="11310" y="3517"/>
                    <a:pt x="11314" y="3511"/>
                    <a:pt x="11318" y="3506"/>
                  </a:cubicBezTo>
                  <a:cubicBezTo>
                    <a:pt x="11321" y="3502"/>
                    <a:pt x="11324" y="3496"/>
                    <a:pt x="11330" y="3489"/>
                  </a:cubicBezTo>
                  <a:cubicBezTo>
                    <a:pt x="11346" y="3466"/>
                    <a:pt x="11351" y="3445"/>
                    <a:pt x="11352" y="3430"/>
                  </a:cubicBezTo>
                  <a:cubicBezTo>
                    <a:pt x="11358" y="3419"/>
                    <a:pt x="11362" y="3413"/>
                    <a:pt x="11366" y="3405"/>
                  </a:cubicBezTo>
                  <a:cubicBezTo>
                    <a:pt x="11367" y="3403"/>
                    <a:pt x="11368" y="3402"/>
                    <a:pt x="11371" y="3398"/>
                  </a:cubicBezTo>
                  <a:cubicBezTo>
                    <a:pt x="11382" y="3383"/>
                    <a:pt x="11387" y="3372"/>
                    <a:pt x="11390" y="3363"/>
                  </a:cubicBezTo>
                  <a:cubicBezTo>
                    <a:pt x="11390" y="3360"/>
                    <a:pt x="11392" y="3359"/>
                    <a:pt x="11395" y="3355"/>
                  </a:cubicBezTo>
                  <a:cubicBezTo>
                    <a:pt x="11404" y="3341"/>
                    <a:pt x="11408" y="3334"/>
                    <a:pt x="11412" y="3327"/>
                  </a:cubicBezTo>
                  <a:cubicBezTo>
                    <a:pt x="11414" y="3325"/>
                    <a:pt x="11415" y="3323"/>
                    <a:pt x="11416" y="3320"/>
                  </a:cubicBezTo>
                  <a:cubicBezTo>
                    <a:pt x="11427" y="3314"/>
                    <a:pt x="11443" y="3304"/>
                    <a:pt x="11458" y="3282"/>
                  </a:cubicBezTo>
                  <a:cubicBezTo>
                    <a:pt x="11468" y="3268"/>
                    <a:pt x="11474" y="3259"/>
                    <a:pt x="11478" y="3249"/>
                  </a:cubicBezTo>
                  <a:cubicBezTo>
                    <a:pt x="11490" y="3243"/>
                    <a:pt x="11508" y="3232"/>
                    <a:pt x="11523" y="3210"/>
                  </a:cubicBezTo>
                  <a:cubicBezTo>
                    <a:pt x="11534" y="3194"/>
                    <a:pt x="11539" y="3183"/>
                    <a:pt x="11543" y="3172"/>
                  </a:cubicBezTo>
                  <a:cubicBezTo>
                    <a:pt x="11554" y="3167"/>
                    <a:pt x="11569" y="3156"/>
                    <a:pt x="11583" y="3136"/>
                  </a:cubicBezTo>
                  <a:cubicBezTo>
                    <a:pt x="11602" y="3109"/>
                    <a:pt x="11604" y="3082"/>
                    <a:pt x="11602" y="3062"/>
                  </a:cubicBezTo>
                  <a:cubicBezTo>
                    <a:pt x="11603" y="3061"/>
                    <a:pt x="11603" y="3059"/>
                    <a:pt x="11604" y="3057"/>
                  </a:cubicBezTo>
                  <a:cubicBezTo>
                    <a:pt x="11608" y="3054"/>
                    <a:pt x="11610" y="3049"/>
                    <a:pt x="11617" y="3040"/>
                  </a:cubicBezTo>
                  <a:cubicBezTo>
                    <a:pt x="11625" y="3029"/>
                    <a:pt x="11629" y="3023"/>
                    <a:pt x="11633" y="3018"/>
                  </a:cubicBezTo>
                  <a:cubicBezTo>
                    <a:pt x="11636" y="3013"/>
                    <a:pt x="11639" y="3008"/>
                    <a:pt x="11645" y="3001"/>
                  </a:cubicBezTo>
                  <a:cubicBezTo>
                    <a:pt x="11655" y="2987"/>
                    <a:pt x="11658" y="2980"/>
                    <a:pt x="11662" y="2972"/>
                  </a:cubicBezTo>
                  <a:cubicBezTo>
                    <a:pt x="11663" y="2969"/>
                    <a:pt x="11663" y="2966"/>
                    <a:pt x="11667" y="2964"/>
                  </a:cubicBezTo>
                  <a:cubicBezTo>
                    <a:pt x="11676" y="2958"/>
                    <a:pt x="11690" y="2948"/>
                    <a:pt x="11705" y="2929"/>
                  </a:cubicBezTo>
                  <a:cubicBezTo>
                    <a:pt x="11717" y="2921"/>
                    <a:pt x="11731" y="2911"/>
                    <a:pt x="11744" y="2891"/>
                  </a:cubicBezTo>
                  <a:cubicBezTo>
                    <a:pt x="11748" y="2886"/>
                    <a:pt x="11751" y="2884"/>
                    <a:pt x="11753" y="2881"/>
                  </a:cubicBezTo>
                  <a:cubicBezTo>
                    <a:pt x="11759" y="2874"/>
                    <a:pt x="11765" y="2868"/>
                    <a:pt x="11775" y="2854"/>
                  </a:cubicBezTo>
                  <a:cubicBezTo>
                    <a:pt x="11779" y="2847"/>
                    <a:pt x="11781" y="2845"/>
                    <a:pt x="11784" y="2842"/>
                  </a:cubicBezTo>
                  <a:cubicBezTo>
                    <a:pt x="11790" y="2837"/>
                    <a:pt x="11795" y="2830"/>
                    <a:pt x="11807" y="2814"/>
                  </a:cubicBezTo>
                  <a:cubicBezTo>
                    <a:pt x="11815" y="2806"/>
                    <a:pt x="11826" y="2798"/>
                    <a:pt x="11838" y="2781"/>
                  </a:cubicBezTo>
                  <a:cubicBezTo>
                    <a:pt x="11851" y="2761"/>
                    <a:pt x="11856" y="2746"/>
                    <a:pt x="11859" y="2738"/>
                  </a:cubicBezTo>
                  <a:cubicBezTo>
                    <a:pt x="11870" y="2730"/>
                    <a:pt x="11882" y="2719"/>
                    <a:pt x="11896" y="2702"/>
                  </a:cubicBezTo>
                  <a:cubicBezTo>
                    <a:pt x="11903" y="2690"/>
                    <a:pt x="11908" y="2682"/>
                    <a:pt x="11912" y="2676"/>
                  </a:cubicBezTo>
                  <a:cubicBezTo>
                    <a:pt x="11913" y="2672"/>
                    <a:pt x="11915" y="2670"/>
                    <a:pt x="11920" y="2661"/>
                  </a:cubicBezTo>
                  <a:cubicBezTo>
                    <a:pt x="11935" y="2640"/>
                    <a:pt x="11941" y="2622"/>
                    <a:pt x="11944" y="2611"/>
                  </a:cubicBezTo>
                  <a:cubicBezTo>
                    <a:pt x="11956" y="2594"/>
                    <a:pt x="11960" y="2577"/>
                    <a:pt x="11961" y="2562"/>
                  </a:cubicBezTo>
                  <a:cubicBezTo>
                    <a:pt x="11971" y="2556"/>
                    <a:pt x="11979" y="2546"/>
                    <a:pt x="11989" y="2535"/>
                  </a:cubicBezTo>
                  <a:cubicBezTo>
                    <a:pt x="12000" y="2526"/>
                    <a:pt x="12011" y="2516"/>
                    <a:pt x="12025" y="2499"/>
                  </a:cubicBezTo>
                  <a:cubicBezTo>
                    <a:pt x="12033" y="2494"/>
                    <a:pt x="12047" y="2483"/>
                    <a:pt x="12062" y="2463"/>
                  </a:cubicBezTo>
                  <a:cubicBezTo>
                    <a:pt x="12065" y="2457"/>
                    <a:pt x="12068" y="2455"/>
                    <a:pt x="12070" y="2452"/>
                  </a:cubicBezTo>
                  <a:cubicBezTo>
                    <a:pt x="12076" y="2446"/>
                    <a:pt x="12083" y="2439"/>
                    <a:pt x="12092" y="2425"/>
                  </a:cubicBezTo>
                  <a:cubicBezTo>
                    <a:pt x="12106" y="2407"/>
                    <a:pt x="12110" y="2393"/>
                    <a:pt x="12113" y="2381"/>
                  </a:cubicBezTo>
                  <a:cubicBezTo>
                    <a:pt x="12124" y="2366"/>
                    <a:pt x="12128" y="2359"/>
                    <a:pt x="12133" y="2350"/>
                  </a:cubicBezTo>
                  <a:cubicBezTo>
                    <a:pt x="12134" y="2348"/>
                    <a:pt x="12135" y="2345"/>
                    <a:pt x="12139" y="2340"/>
                  </a:cubicBezTo>
                  <a:cubicBezTo>
                    <a:pt x="12150" y="2324"/>
                    <a:pt x="12155" y="2308"/>
                    <a:pt x="12158" y="2294"/>
                  </a:cubicBezTo>
                  <a:cubicBezTo>
                    <a:pt x="12170" y="2286"/>
                    <a:pt x="12183" y="2278"/>
                    <a:pt x="12194" y="2261"/>
                  </a:cubicBezTo>
                  <a:cubicBezTo>
                    <a:pt x="12203" y="2248"/>
                    <a:pt x="12209" y="2236"/>
                    <a:pt x="12212" y="2225"/>
                  </a:cubicBezTo>
                  <a:cubicBezTo>
                    <a:pt x="12226" y="2219"/>
                    <a:pt x="12244" y="2208"/>
                    <a:pt x="12258" y="2188"/>
                  </a:cubicBezTo>
                  <a:cubicBezTo>
                    <a:pt x="12274" y="2167"/>
                    <a:pt x="12278" y="2149"/>
                    <a:pt x="12281" y="2135"/>
                  </a:cubicBezTo>
                  <a:cubicBezTo>
                    <a:pt x="12288" y="2123"/>
                    <a:pt x="12292" y="2115"/>
                    <a:pt x="12295" y="2107"/>
                  </a:cubicBezTo>
                  <a:cubicBezTo>
                    <a:pt x="12308" y="2101"/>
                    <a:pt x="12326" y="2090"/>
                    <a:pt x="12341" y="2069"/>
                  </a:cubicBezTo>
                  <a:cubicBezTo>
                    <a:pt x="12353" y="2053"/>
                    <a:pt x="12357" y="2038"/>
                    <a:pt x="12360" y="2023"/>
                  </a:cubicBezTo>
                  <a:cubicBezTo>
                    <a:pt x="12374" y="2016"/>
                    <a:pt x="12386" y="2005"/>
                    <a:pt x="12399" y="1989"/>
                  </a:cubicBezTo>
                  <a:cubicBezTo>
                    <a:pt x="12410" y="1973"/>
                    <a:pt x="12415" y="1962"/>
                    <a:pt x="12422" y="1947"/>
                  </a:cubicBezTo>
                  <a:lnTo>
                    <a:pt x="12450" y="1906"/>
                  </a:lnTo>
                  <a:cubicBezTo>
                    <a:pt x="12454" y="1901"/>
                    <a:pt x="12456" y="1898"/>
                    <a:pt x="12459" y="1895"/>
                  </a:cubicBezTo>
                  <a:cubicBezTo>
                    <a:pt x="12465" y="1889"/>
                    <a:pt x="12471" y="1882"/>
                    <a:pt x="12481" y="1868"/>
                  </a:cubicBezTo>
                  <a:cubicBezTo>
                    <a:pt x="12487" y="1858"/>
                    <a:pt x="12491" y="1852"/>
                    <a:pt x="12496" y="1847"/>
                  </a:cubicBezTo>
                  <a:cubicBezTo>
                    <a:pt x="12498" y="1844"/>
                    <a:pt x="12501" y="1839"/>
                    <a:pt x="12507" y="1830"/>
                  </a:cubicBezTo>
                  <a:cubicBezTo>
                    <a:pt x="12517" y="1817"/>
                    <a:pt x="12522" y="1804"/>
                    <a:pt x="12525" y="1792"/>
                  </a:cubicBezTo>
                  <a:cubicBezTo>
                    <a:pt x="12541" y="1786"/>
                    <a:pt x="12558" y="1775"/>
                    <a:pt x="12572" y="1756"/>
                  </a:cubicBezTo>
                  <a:cubicBezTo>
                    <a:pt x="12585" y="1738"/>
                    <a:pt x="12590" y="1718"/>
                    <a:pt x="12592" y="1702"/>
                  </a:cubicBezTo>
                  <a:cubicBezTo>
                    <a:pt x="12603" y="1696"/>
                    <a:pt x="12613" y="1686"/>
                    <a:pt x="12622" y="1673"/>
                  </a:cubicBezTo>
                  <a:cubicBezTo>
                    <a:pt x="12636" y="1654"/>
                    <a:pt x="12641" y="1638"/>
                    <a:pt x="12646" y="1624"/>
                  </a:cubicBezTo>
                  <a:cubicBezTo>
                    <a:pt x="12656" y="1608"/>
                    <a:pt x="12662" y="1595"/>
                    <a:pt x="12665" y="1583"/>
                  </a:cubicBezTo>
                  <a:cubicBezTo>
                    <a:pt x="12680" y="1563"/>
                    <a:pt x="12685" y="1546"/>
                    <a:pt x="12686" y="1540"/>
                  </a:cubicBezTo>
                  <a:cubicBezTo>
                    <a:pt x="12694" y="1530"/>
                    <a:pt x="12697" y="1526"/>
                    <a:pt x="12700" y="1522"/>
                  </a:cubicBezTo>
                  <a:cubicBezTo>
                    <a:pt x="12702" y="1518"/>
                    <a:pt x="12706" y="1514"/>
                    <a:pt x="12710" y="1508"/>
                  </a:cubicBezTo>
                  <a:cubicBezTo>
                    <a:pt x="12722" y="1503"/>
                    <a:pt x="12739" y="1492"/>
                    <a:pt x="12755" y="1470"/>
                  </a:cubicBezTo>
                  <a:cubicBezTo>
                    <a:pt x="12761" y="1459"/>
                    <a:pt x="12766" y="1454"/>
                    <a:pt x="12770" y="1448"/>
                  </a:cubicBezTo>
                  <a:lnTo>
                    <a:pt x="12782" y="1429"/>
                  </a:lnTo>
                  <a:cubicBezTo>
                    <a:pt x="12793" y="1413"/>
                    <a:pt x="12798" y="1406"/>
                    <a:pt x="12802" y="1396"/>
                  </a:cubicBezTo>
                  <a:cubicBezTo>
                    <a:pt x="12803" y="1394"/>
                    <a:pt x="12804" y="1391"/>
                    <a:pt x="12807" y="1386"/>
                  </a:cubicBezTo>
                  <a:cubicBezTo>
                    <a:pt x="12809" y="1383"/>
                    <a:pt x="12813" y="1380"/>
                    <a:pt x="12814" y="1379"/>
                  </a:cubicBezTo>
                  <a:cubicBezTo>
                    <a:pt x="12822" y="1372"/>
                    <a:pt x="12829" y="1365"/>
                    <a:pt x="12839" y="1349"/>
                  </a:cubicBezTo>
                  <a:lnTo>
                    <a:pt x="12845" y="1344"/>
                  </a:lnTo>
                  <a:cubicBezTo>
                    <a:pt x="12852" y="1337"/>
                    <a:pt x="12862" y="1330"/>
                    <a:pt x="12873" y="1314"/>
                  </a:cubicBezTo>
                  <a:cubicBezTo>
                    <a:pt x="12882" y="1300"/>
                    <a:pt x="12888" y="1288"/>
                    <a:pt x="12890" y="1276"/>
                  </a:cubicBezTo>
                  <a:cubicBezTo>
                    <a:pt x="12906" y="1271"/>
                    <a:pt x="12924" y="1260"/>
                    <a:pt x="12937" y="1240"/>
                  </a:cubicBezTo>
                  <a:cubicBezTo>
                    <a:pt x="12951" y="1220"/>
                    <a:pt x="12954" y="1202"/>
                    <a:pt x="12956" y="1185"/>
                  </a:cubicBezTo>
                  <a:cubicBezTo>
                    <a:pt x="12967" y="1177"/>
                    <a:pt x="12978" y="1169"/>
                    <a:pt x="12986" y="1155"/>
                  </a:cubicBezTo>
                  <a:cubicBezTo>
                    <a:pt x="12997" y="1139"/>
                    <a:pt x="13002" y="1123"/>
                    <a:pt x="13006" y="1110"/>
                  </a:cubicBezTo>
                  <a:cubicBezTo>
                    <a:pt x="13018" y="1103"/>
                    <a:pt x="13032" y="1092"/>
                    <a:pt x="13044" y="1076"/>
                  </a:cubicBezTo>
                  <a:cubicBezTo>
                    <a:pt x="13056" y="1059"/>
                    <a:pt x="13061" y="1043"/>
                    <a:pt x="13064" y="1028"/>
                  </a:cubicBezTo>
                  <a:cubicBezTo>
                    <a:pt x="13075" y="1021"/>
                    <a:pt x="13088" y="1010"/>
                    <a:pt x="13099" y="995"/>
                  </a:cubicBezTo>
                  <a:cubicBezTo>
                    <a:pt x="13113" y="978"/>
                    <a:pt x="13118" y="960"/>
                    <a:pt x="13119" y="945"/>
                  </a:cubicBezTo>
                  <a:cubicBezTo>
                    <a:pt x="13130" y="939"/>
                    <a:pt x="13140" y="929"/>
                    <a:pt x="13151" y="914"/>
                  </a:cubicBezTo>
                  <a:cubicBezTo>
                    <a:pt x="13161" y="902"/>
                    <a:pt x="13166" y="888"/>
                    <a:pt x="13168" y="878"/>
                  </a:cubicBezTo>
                  <a:cubicBezTo>
                    <a:pt x="13184" y="871"/>
                    <a:pt x="13203" y="860"/>
                    <a:pt x="13217" y="840"/>
                  </a:cubicBezTo>
                  <a:cubicBezTo>
                    <a:pt x="13226" y="833"/>
                    <a:pt x="13237" y="823"/>
                    <a:pt x="13251" y="806"/>
                  </a:cubicBezTo>
                  <a:lnTo>
                    <a:pt x="13279" y="767"/>
                  </a:lnTo>
                  <a:cubicBezTo>
                    <a:pt x="13294" y="747"/>
                    <a:pt x="13299" y="728"/>
                    <a:pt x="13301" y="716"/>
                  </a:cubicBezTo>
                  <a:cubicBezTo>
                    <a:pt x="13311" y="703"/>
                    <a:pt x="13315" y="688"/>
                    <a:pt x="13317" y="676"/>
                  </a:cubicBezTo>
                  <a:cubicBezTo>
                    <a:pt x="13329" y="669"/>
                    <a:pt x="13342" y="658"/>
                    <a:pt x="13354" y="642"/>
                  </a:cubicBezTo>
                  <a:cubicBezTo>
                    <a:pt x="13371" y="617"/>
                    <a:pt x="13375" y="594"/>
                    <a:pt x="13375" y="578"/>
                  </a:cubicBezTo>
                  <a:cubicBezTo>
                    <a:pt x="13380" y="570"/>
                    <a:pt x="13383" y="564"/>
                    <a:pt x="13386" y="558"/>
                  </a:cubicBezTo>
                  <a:lnTo>
                    <a:pt x="13386" y="556"/>
                  </a:lnTo>
                  <a:cubicBezTo>
                    <a:pt x="13396" y="553"/>
                    <a:pt x="13409" y="543"/>
                    <a:pt x="13423" y="528"/>
                  </a:cubicBezTo>
                  <a:cubicBezTo>
                    <a:pt x="13435" y="523"/>
                    <a:pt x="13454" y="512"/>
                    <a:pt x="13471" y="489"/>
                  </a:cubicBezTo>
                  <a:cubicBezTo>
                    <a:pt x="13490" y="462"/>
                    <a:pt x="13492" y="435"/>
                    <a:pt x="13489" y="414"/>
                  </a:cubicBezTo>
                  <a:cubicBezTo>
                    <a:pt x="13510" y="411"/>
                    <a:pt x="13538" y="400"/>
                    <a:pt x="13558" y="372"/>
                  </a:cubicBezTo>
                  <a:cubicBezTo>
                    <a:pt x="13575" y="347"/>
                    <a:pt x="13580" y="325"/>
                    <a:pt x="13580" y="308"/>
                  </a:cubicBezTo>
                  <a:lnTo>
                    <a:pt x="13581" y="307"/>
                  </a:lnTo>
                  <a:cubicBezTo>
                    <a:pt x="13585" y="301"/>
                    <a:pt x="13590" y="296"/>
                    <a:pt x="13600" y="282"/>
                  </a:cubicBezTo>
                  <a:lnTo>
                    <a:pt x="13628" y="243"/>
                  </a:lnTo>
                  <a:cubicBezTo>
                    <a:pt x="13634" y="235"/>
                    <a:pt x="13639" y="230"/>
                    <a:pt x="13642" y="226"/>
                  </a:cubicBezTo>
                  <a:cubicBezTo>
                    <a:pt x="13645" y="221"/>
                    <a:pt x="13649" y="216"/>
                    <a:pt x="13655" y="206"/>
                  </a:cubicBezTo>
                  <a:cubicBezTo>
                    <a:pt x="13661" y="201"/>
                    <a:pt x="13676" y="191"/>
                    <a:pt x="13691" y="170"/>
                  </a:cubicBezTo>
                  <a:cubicBezTo>
                    <a:pt x="13701" y="157"/>
                    <a:pt x="13704" y="149"/>
                    <a:pt x="13708" y="143"/>
                  </a:cubicBezTo>
                  <a:cubicBezTo>
                    <a:pt x="13711" y="138"/>
                    <a:pt x="13712" y="135"/>
                    <a:pt x="13718" y="128"/>
                  </a:cubicBezTo>
                  <a:cubicBezTo>
                    <a:pt x="13745" y="92"/>
                    <a:pt x="13735" y="41"/>
                    <a:pt x="13699" y="15"/>
                  </a:cubicBezTo>
                  <a:cubicBezTo>
                    <a:pt x="13685" y="5"/>
                    <a:pt x="13669" y="0"/>
                    <a:pt x="136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0" name="Google Shape;2040;p64"/>
          <p:cNvSpPr/>
          <p:nvPr/>
        </p:nvSpPr>
        <p:spPr>
          <a:xfrm>
            <a:off x="8229864" y="414059"/>
            <a:ext cx="401807" cy="462430"/>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4"/>
          <p:cNvSpPr/>
          <p:nvPr/>
        </p:nvSpPr>
        <p:spPr>
          <a:xfrm rot="10800000">
            <a:off x="1263623" y="4304728"/>
            <a:ext cx="529341" cy="598532"/>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2" name="Google Shape;2042;p64"/>
          <p:cNvGrpSpPr/>
          <p:nvPr/>
        </p:nvGrpSpPr>
        <p:grpSpPr>
          <a:xfrm>
            <a:off x="4168178" y="2159008"/>
            <a:ext cx="809599" cy="520133"/>
            <a:chOff x="2974250" y="4241900"/>
            <a:chExt cx="576925" cy="370650"/>
          </a:xfrm>
        </p:grpSpPr>
        <p:sp>
          <p:nvSpPr>
            <p:cNvPr id="2043" name="Google Shape;2043;p64"/>
            <p:cNvSpPr/>
            <p:nvPr/>
          </p:nvSpPr>
          <p:spPr>
            <a:xfrm>
              <a:off x="2974250" y="4241900"/>
              <a:ext cx="576925" cy="370650"/>
            </a:xfrm>
            <a:custGeom>
              <a:avLst/>
              <a:gdLst/>
              <a:ahLst/>
              <a:cxnLst/>
              <a:rect l="l" t="t" r="r" b="b"/>
              <a:pathLst>
                <a:path w="23077" h="14826" extrusionOk="0">
                  <a:moveTo>
                    <a:pt x="11596" y="421"/>
                  </a:moveTo>
                  <a:cubicBezTo>
                    <a:pt x="11691" y="519"/>
                    <a:pt x="11940" y="566"/>
                    <a:pt x="12280" y="594"/>
                  </a:cubicBezTo>
                  <a:cubicBezTo>
                    <a:pt x="12724" y="631"/>
                    <a:pt x="13326" y="635"/>
                    <a:pt x="13957" y="686"/>
                  </a:cubicBezTo>
                  <a:cubicBezTo>
                    <a:pt x="13813" y="682"/>
                    <a:pt x="13672" y="680"/>
                    <a:pt x="13537" y="680"/>
                  </a:cubicBezTo>
                  <a:cubicBezTo>
                    <a:pt x="13130" y="680"/>
                    <a:pt x="12772" y="699"/>
                    <a:pt x="12495" y="728"/>
                  </a:cubicBezTo>
                  <a:cubicBezTo>
                    <a:pt x="12128" y="769"/>
                    <a:pt x="11905" y="828"/>
                    <a:pt x="11905" y="901"/>
                  </a:cubicBezTo>
                  <a:cubicBezTo>
                    <a:pt x="11905" y="916"/>
                    <a:pt x="12085" y="922"/>
                    <a:pt x="12403" y="926"/>
                  </a:cubicBezTo>
                  <a:cubicBezTo>
                    <a:pt x="12721" y="931"/>
                    <a:pt x="13177" y="934"/>
                    <a:pt x="13735" y="957"/>
                  </a:cubicBezTo>
                  <a:cubicBezTo>
                    <a:pt x="14013" y="969"/>
                    <a:pt x="14315" y="986"/>
                    <a:pt x="14637" y="1013"/>
                  </a:cubicBezTo>
                  <a:cubicBezTo>
                    <a:pt x="14960" y="1041"/>
                    <a:pt x="15300" y="1079"/>
                    <a:pt x="15655" y="1131"/>
                  </a:cubicBezTo>
                  <a:cubicBezTo>
                    <a:pt x="16009" y="1184"/>
                    <a:pt x="16378" y="1253"/>
                    <a:pt x="16750" y="1341"/>
                  </a:cubicBezTo>
                  <a:cubicBezTo>
                    <a:pt x="17124" y="1430"/>
                    <a:pt x="17504" y="1541"/>
                    <a:pt x="17881" y="1677"/>
                  </a:cubicBezTo>
                  <a:cubicBezTo>
                    <a:pt x="18259" y="1812"/>
                    <a:pt x="18635" y="1973"/>
                    <a:pt x="18999" y="2162"/>
                  </a:cubicBezTo>
                  <a:cubicBezTo>
                    <a:pt x="19363" y="2350"/>
                    <a:pt x="19713" y="2569"/>
                    <a:pt x="20042" y="2810"/>
                  </a:cubicBezTo>
                  <a:cubicBezTo>
                    <a:pt x="20370" y="3053"/>
                    <a:pt x="20679" y="3323"/>
                    <a:pt x="20949" y="3613"/>
                  </a:cubicBezTo>
                  <a:cubicBezTo>
                    <a:pt x="21222" y="3904"/>
                    <a:pt x="21464" y="4219"/>
                    <a:pt x="21668" y="4542"/>
                  </a:cubicBezTo>
                  <a:cubicBezTo>
                    <a:pt x="22081" y="5191"/>
                    <a:pt x="22330" y="5885"/>
                    <a:pt x="22438" y="6517"/>
                  </a:cubicBezTo>
                  <a:cubicBezTo>
                    <a:pt x="22502" y="6828"/>
                    <a:pt x="22516" y="7130"/>
                    <a:pt x="22510" y="7408"/>
                  </a:cubicBezTo>
                  <a:cubicBezTo>
                    <a:pt x="22507" y="7478"/>
                    <a:pt x="22505" y="7544"/>
                    <a:pt x="22502" y="7611"/>
                  </a:cubicBezTo>
                  <a:cubicBezTo>
                    <a:pt x="22495" y="7677"/>
                    <a:pt x="22490" y="7741"/>
                    <a:pt x="22484" y="7804"/>
                  </a:cubicBezTo>
                  <a:cubicBezTo>
                    <a:pt x="22474" y="7867"/>
                    <a:pt x="22467" y="7928"/>
                    <a:pt x="22458" y="7987"/>
                  </a:cubicBezTo>
                  <a:cubicBezTo>
                    <a:pt x="22447" y="8046"/>
                    <a:pt x="22436" y="8102"/>
                    <a:pt x="22427" y="8159"/>
                  </a:cubicBezTo>
                  <a:cubicBezTo>
                    <a:pt x="22323" y="8667"/>
                    <a:pt x="22135" y="9153"/>
                    <a:pt x="21889" y="9599"/>
                  </a:cubicBezTo>
                  <a:cubicBezTo>
                    <a:pt x="21643" y="10046"/>
                    <a:pt x="21339" y="10455"/>
                    <a:pt x="20998" y="10821"/>
                  </a:cubicBezTo>
                  <a:cubicBezTo>
                    <a:pt x="20657" y="11187"/>
                    <a:pt x="20281" y="11512"/>
                    <a:pt x="19882" y="11792"/>
                  </a:cubicBezTo>
                  <a:cubicBezTo>
                    <a:pt x="19683" y="11933"/>
                    <a:pt x="19478" y="12062"/>
                    <a:pt x="19268" y="12180"/>
                  </a:cubicBezTo>
                  <a:lnTo>
                    <a:pt x="19191" y="12224"/>
                  </a:lnTo>
                  <a:lnTo>
                    <a:pt x="19110" y="12266"/>
                  </a:lnTo>
                  <a:cubicBezTo>
                    <a:pt x="19057" y="12294"/>
                    <a:pt x="19004" y="12321"/>
                    <a:pt x="18950" y="12350"/>
                  </a:cubicBezTo>
                  <a:cubicBezTo>
                    <a:pt x="18845" y="12406"/>
                    <a:pt x="18735" y="12454"/>
                    <a:pt x="18627" y="12506"/>
                  </a:cubicBezTo>
                  <a:cubicBezTo>
                    <a:pt x="17759" y="12906"/>
                    <a:pt x="16854" y="13161"/>
                    <a:pt x="15957" y="13336"/>
                  </a:cubicBezTo>
                  <a:cubicBezTo>
                    <a:pt x="15508" y="13425"/>
                    <a:pt x="15062" y="13490"/>
                    <a:pt x="14618" y="13545"/>
                  </a:cubicBezTo>
                  <a:cubicBezTo>
                    <a:pt x="14175" y="13599"/>
                    <a:pt x="13735" y="13641"/>
                    <a:pt x="13299" y="13676"/>
                  </a:cubicBezTo>
                  <a:cubicBezTo>
                    <a:pt x="12523" y="13737"/>
                    <a:pt x="11771" y="13775"/>
                    <a:pt x="11042" y="13775"/>
                  </a:cubicBezTo>
                  <a:cubicBezTo>
                    <a:pt x="10951" y="13775"/>
                    <a:pt x="10860" y="13774"/>
                    <a:pt x="10770" y="13773"/>
                  </a:cubicBezTo>
                  <a:cubicBezTo>
                    <a:pt x="9956" y="13764"/>
                    <a:pt x="9174" y="13705"/>
                    <a:pt x="8428" y="13592"/>
                  </a:cubicBezTo>
                  <a:cubicBezTo>
                    <a:pt x="8336" y="13578"/>
                    <a:pt x="8242" y="13563"/>
                    <a:pt x="8150" y="13547"/>
                  </a:cubicBezTo>
                  <a:cubicBezTo>
                    <a:pt x="8058" y="13532"/>
                    <a:pt x="7967" y="13512"/>
                    <a:pt x="7876" y="13496"/>
                  </a:cubicBezTo>
                  <a:cubicBezTo>
                    <a:pt x="7831" y="13487"/>
                    <a:pt x="7786" y="13479"/>
                    <a:pt x="7741" y="13471"/>
                  </a:cubicBezTo>
                  <a:cubicBezTo>
                    <a:pt x="7694" y="13462"/>
                    <a:pt x="7650" y="13451"/>
                    <a:pt x="7606" y="13441"/>
                  </a:cubicBezTo>
                  <a:cubicBezTo>
                    <a:pt x="7517" y="13421"/>
                    <a:pt x="7428" y="13401"/>
                    <a:pt x="7340" y="13381"/>
                  </a:cubicBezTo>
                  <a:lnTo>
                    <a:pt x="7079" y="13312"/>
                  </a:lnTo>
                  <a:cubicBezTo>
                    <a:pt x="7036" y="13301"/>
                    <a:pt x="6991" y="13289"/>
                    <a:pt x="6948" y="13279"/>
                  </a:cubicBezTo>
                  <a:cubicBezTo>
                    <a:pt x="6905" y="13265"/>
                    <a:pt x="6864" y="13253"/>
                    <a:pt x="6821" y="13240"/>
                  </a:cubicBezTo>
                  <a:cubicBezTo>
                    <a:pt x="6736" y="13214"/>
                    <a:pt x="6651" y="13188"/>
                    <a:pt x="6569" y="13163"/>
                  </a:cubicBezTo>
                  <a:cubicBezTo>
                    <a:pt x="6485" y="13135"/>
                    <a:pt x="6403" y="13107"/>
                    <a:pt x="6322" y="13079"/>
                  </a:cubicBezTo>
                  <a:cubicBezTo>
                    <a:pt x="6280" y="13065"/>
                    <a:pt x="6239" y="13050"/>
                    <a:pt x="6198" y="13037"/>
                  </a:cubicBezTo>
                  <a:cubicBezTo>
                    <a:pt x="6157" y="13021"/>
                    <a:pt x="6117" y="13006"/>
                    <a:pt x="6077" y="12990"/>
                  </a:cubicBezTo>
                  <a:cubicBezTo>
                    <a:pt x="5996" y="12959"/>
                    <a:pt x="5917" y="12929"/>
                    <a:pt x="5836" y="12897"/>
                  </a:cubicBezTo>
                  <a:lnTo>
                    <a:pt x="5603" y="12796"/>
                  </a:lnTo>
                  <a:cubicBezTo>
                    <a:pt x="5564" y="12780"/>
                    <a:pt x="5524" y="12763"/>
                    <a:pt x="5486" y="12747"/>
                  </a:cubicBezTo>
                  <a:cubicBezTo>
                    <a:pt x="5447" y="12730"/>
                    <a:pt x="5411" y="12710"/>
                    <a:pt x="5372" y="12693"/>
                  </a:cubicBezTo>
                  <a:cubicBezTo>
                    <a:pt x="5297" y="12657"/>
                    <a:pt x="5222" y="12620"/>
                    <a:pt x="5146" y="12586"/>
                  </a:cubicBezTo>
                  <a:cubicBezTo>
                    <a:pt x="5072" y="12548"/>
                    <a:pt x="5000" y="12507"/>
                    <a:pt x="4927" y="12470"/>
                  </a:cubicBezTo>
                  <a:cubicBezTo>
                    <a:pt x="4781" y="12397"/>
                    <a:pt x="4643" y="12311"/>
                    <a:pt x="4503" y="12230"/>
                  </a:cubicBezTo>
                  <a:cubicBezTo>
                    <a:pt x="3502" y="11629"/>
                    <a:pt x="2707" y="10853"/>
                    <a:pt x="2171" y="10007"/>
                  </a:cubicBezTo>
                  <a:cubicBezTo>
                    <a:pt x="2032" y="9795"/>
                    <a:pt x="1918" y="9583"/>
                    <a:pt x="1817" y="9364"/>
                  </a:cubicBezTo>
                  <a:cubicBezTo>
                    <a:pt x="1718" y="9147"/>
                    <a:pt x="1634" y="8924"/>
                    <a:pt x="1565" y="8701"/>
                  </a:cubicBezTo>
                  <a:cubicBezTo>
                    <a:pt x="1429" y="8256"/>
                    <a:pt x="1350" y="7807"/>
                    <a:pt x="1328" y="7373"/>
                  </a:cubicBezTo>
                  <a:cubicBezTo>
                    <a:pt x="1284" y="6505"/>
                    <a:pt x="1455" y="5696"/>
                    <a:pt x="1780" y="5041"/>
                  </a:cubicBezTo>
                  <a:cubicBezTo>
                    <a:pt x="1860" y="4878"/>
                    <a:pt x="1952" y="4725"/>
                    <a:pt x="2049" y="4580"/>
                  </a:cubicBezTo>
                  <a:cubicBezTo>
                    <a:pt x="2146" y="4435"/>
                    <a:pt x="2256" y="4303"/>
                    <a:pt x="2368" y="4175"/>
                  </a:cubicBezTo>
                  <a:cubicBezTo>
                    <a:pt x="2595" y="3919"/>
                    <a:pt x="2847" y="3698"/>
                    <a:pt x="3111" y="3503"/>
                  </a:cubicBezTo>
                  <a:cubicBezTo>
                    <a:pt x="3374" y="3309"/>
                    <a:pt x="3648" y="3138"/>
                    <a:pt x="3924" y="2988"/>
                  </a:cubicBezTo>
                  <a:cubicBezTo>
                    <a:pt x="4201" y="2837"/>
                    <a:pt x="4477" y="2704"/>
                    <a:pt x="4750" y="2581"/>
                  </a:cubicBezTo>
                  <a:cubicBezTo>
                    <a:pt x="5023" y="2460"/>
                    <a:pt x="5291" y="2349"/>
                    <a:pt x="5550" y="2245"/>
                  </a:cubicBezTo>
                  <a:cubicBezTo>
                    <a:pt x="5811" y="2141"/>
                    <a:pt x="6065" y="2042"/>
                    <a:pt x="6308" y="1948"/>
                  </a:cubicBezTo>
                  <a:cubicBezTo>
                    <a:pt x="6792" y="1760"/>
                    <a:pt x="7227" y="1595"/>
                    <a:pt x="7622" y="1458"/>
                  </a:cubicBezTo>
                  <a:cubicBezTo>
                    <a:pt x="7820" y="1389"/>
                    <a:pt x="8008" y="1328"/>
                    <a:pt x="8185" y="1271"/>
                  </a:cubicBezTo>
                  <a:cubicBezTo>
                    <a:pt x="8364" y="1216"/>
                    <a:pt x="8531" y="1167"/>
                    <a:pt x="8691" y="1123"/>
                  </a:cubicBezTo>
                  <a:cubicBezTo>
                    <a:pt x="9329" y="948"/>
                    <a:pt x="9826" y="864"/>
                    <a:pt x="10211" y="814"/>
                  </a:cubicBezTo>
                  <a:cubicBezTo>
                    <a:pt x="10597" y="766"/>
                    <a:pt x="10872" y="748"/>
                    <a:pt x="11072" y="720"/>
                  </a:cubicBezTo>
                  <a:cubicBezTo>
                    <a:pt x="11121" y="712"/>
                    <a:pt x="11167" y="705"/>
                    <a:pt x="11207" y="696"/>
                  </a:cubicBezTo>
                  <a:cubicBezTo>
                    <a:pt x="11248" y="690"/>
                    <a:pt x="11286" y="680"/>
                    <a:pt x="11318" y="670"/>
                  </a:cubicBezTo>
                  <a:cubicBezTo>
                    <a:pt x="11383" y="651"/>
                    <a:pt x="11435" y="630"/>
                    <a:pt x="11474" y="603"/>
                  </a:cubicBezTo>
                  <a:cubicBezTo>
                    <a:pt x="11542" y="555"/>
                    <a:pt x="11577" y="493"/>
                    <a:pt x="11596" y="421"/>
                  </a:cubicBezTo>
                  <a:close/>
                  <a:moveTo>
                    <a:pt x="9934" y="1"/>
                  </a:moveTo>
                  <a:cubicBezTo>
                    <a:pt x="9709" y="1"/>
                    <a:pt x="9462" y="14"/>
                    <a:pt x="9198" y="41"/>
                  </a:cubicBezTo>
                  <a:cubicBezTo>
                    <a:pt x="8887" y="75"/>
                    <a:pt x="8552" y="129"/>
                    <a:pt x="8197" y="205"/>
                  </a:cubicBezTo>
                  <a:cubicBezTo>
                    <a:pt x="7486" y="357"/>
                    <a:pt x="6704" y="602"/>
                    <a:pt x="5864" y="893"/>
                  </a:cubicBezTo>
                  <a:cubicBezTo>
                    <a:pt x="5445" y="1038"/>
                    <a:pt x="5003" y="1192"/>
                    <a:pt x="4543" y="1373"/>
                  </a:cubicBezTo>
                  <a:cubicBezTo>
                    <a:pt x="4083" y="1556"/>
                    <a:pt x="3603" y="1767"/>
                    <a:pt x="3119" y="2034"/>
                  </a:cubicBezTo>
                  <a:cubicBezTo>
                    <a:pt x="3059" y="2066"/>
                    <a:pt x="2999" y="2102"/>
                    <a:pt x="2939" y="2138"/>
                  </a:cubicBezTo>
                  <a:cubicBezTo>
                    <a:pt x="2878" y="2173"/>
                    <a:pt x="2817" y="2208"/>
                    <a:pt x="2757" y="2246"/>
                  </a:cubicBezTo>
                  <a:cubicBezTo>
                    <a:pt x="2638" y="2324"/>
                    <a:pt x="2516" y="2399"/>
                    <a:pt x="2398" y="2487"/>
                  </a:cubicBezTo>
                  <a:cubicBezTo>
                    <a:pt x="2339" y="2530"/>
                    <a:pt x="2279" y="2571"/>
                    <a:pt x="2220" y="2616"/>
                  </a:cubicBezTo>
                  <a:cubicBezTo>
                    <a:pt x="2162" y="2661"/>
                    <a:pt x="2103" y="2708"/>
                    <a:pt x="2045" y="2755"/>
                  </a:cubicBezTo>
                  <a:cubicBezTo>
                    <a:pt x="2016" y="2779"/>
                    <a:pt x="1987" y="2801"/>
                    <a:pt x="1958" y="2826"/>
                  </a:cubicBezTo>
                  <a:cubicBezTo>
                    <a:pt x="1930" y="2852"/>
                    <a:pt x="1902" y="2876"/>
                    <a:pt x="1873" y="2902"/>
                  </a:cubicBezTo>
                  <a:cubicBezTo>
                    <a:pt x="1817" y="2952"/>
                    <a:pt x="1759" y="3000"/>
                    <a:pt x="1704" y="3054"/>
                  </a:cubicBezTo>
                  <a:cubicBezTo>
                    <a:pt x="1596" y="3164"/>
                    <a:pt x="1483" y="3271"/>
                    <a:pt x="1382" y="3391"/>
                  </a:cubicBezTo>
                  <a:cubicBezTo>
                    <a:pt x="1356" y="3422"/>
                    <a:pt x="1330" y="3451"/>
                    <a:pt x="1304" y="3481"/>
                  </a:cubicBezTo>
                  <a:cubicBezTo>
                    <a:pt x="1279" y="3510"/>
                    <a:pt x="1252" y="3540"/>
                    <a:pt x="1228" y="3572"/>
                  </a:cubicBezTo>
                  <a:cubicBezTo>
                    <a:pt x="1204" y="3602"/>
                    <a:pt x="1178" y="3634"/>
                    <a:pt x="1153" y="3665"/>
                  </a:cubicBezTo>
                  <a:lnTo>
                    <a:pt x="1116" y="3713"/>
                  </a:lnTo>
                  <a:cubicBezTo>
                    <a:pt x="1104" y="3729"/>
                    <a:pt x="1092" y="3745"/>
                    <a:pt x="1081" y="3761"/>
                  </a:cubicBezTo>
                  <a:cubicBezTo>
                    <a:pt x="890" y="4021"/>
                    <a:pt x="724" y="4302"/>
                    <a:pt x="583" y="4599"/>
                  </a:cubicBezTo>
                  <a:cubicBezTo>
                    <a:pt x="303" y="5194"/>
                    <a:pt x="126" y="5847"/>
                    <a:pt x="63" y="6522"/>
                  </a:cubicBezTo>
                  <a:cubicBezTo>
                    <a:pt x="1" y="7195"/>
                    <a:pt x="44" y="7887"/>
                    <a:pt x="196" y="8569"/>
                  </a:cubicBezTo>
                  <a:cubicBezTo>
                    <a:pt x="273" y="8911"/>
                    <a:pt x="377" y="9247"/>
                    <a:pt x="507" y="9578"/>
                  </a:cubicBezTo>
                  <a:lnTo>
                    <a:pt x="530" y="9639"/>
                  </a:lnTo>
                  <a:lnTo>
                    <a:pt x="556" y="9702"/>
                  </a:lnTo>
                  <a:lnTo>
                    <a:pt x="609" y="9825"/>
                  </a:lnTo>
                  <a:cubicBezTo>
                    <a:pt x="645" y="9907"/>
                    <a:pt x="684" y="9987"/>
                    <a:pt x="723" y="10068"/>
                  </a:cubicBezTo>
                  <a:cubicBezTo>
                    <a:pt x="765" y="10147"/>
                    <a:pt x="803" y="10229"/>
                    <a:pt x="847" y="10307"/>
                  </a:cubicBezTo>
                  <a:cubicBezTo>
                    <a:pt x="892" y="10385"/>
                    <a:pt x="935" y="10466"/>
                    <a:pt x="984" y="10540"/>
                  </a:cubicBezTo>
                  <a:cubicBezTo>
                    <a:pt x="1354" y="11153"/>
                    <a:pt x="1819" y="11716"/>
                    <a:pt x="2350" y="12209"/>
                  </a:cubicBezTo>
                  <a:cubicBezTo>
                    <a:pt x="2430" y="12279"/>
                    <a:pt x="2510" y="12348"/>
                    <a:pt x="2590" y="12418"/>
                  </a:cubicBezTo>
                  <a:cubicBezTo>
                    <a:pt x="2629" y="12453"/>
                    <a:pt x="2668" y="12489"/>
                    <a:pt x="2710" y="12521"/>
                  </a:cubicBezTo>
                  <a:lnTo>
                    <a:pt x="2835" y="12619"/>
                  </a:lnTo>
                  <a:lnTo>
                    <a:pt x="2961" y="12717"/>
                  </a:lnTo>
                  <a:cubicBezTo>
                    <a:pt x="3003" y="12749"/>
                    <a:pt x="3044" y="12784"/>
                    <a:pt x="3089" y="12813"/>
                  </a:cubicBezTo>
                  <a:cubicBezTo>
                    <a:pt x="3176" y="12875"/>
                    <a:pt x="3262" y="12935"/>
                    <a:pt x="3349" y="12996"/>
                  </a:cubicBezTo>
                  <a:cubicBezTo>
                    <a:pt x="3371" y="13011"/>
                    <a:pt x="3392" y="13027"/>
                    <a:pt x="3415" y="13042"/>
                  </a:cubicBezTo>
                  <a:lnTo>
                    <a:pt x="3482" y="13085"/>
                  </a:lnTo>
                  <a:lnTo>
                    <a:pt x="3617" y="13171"/>
                  </a:lnTo>
                  <a:lnTo>
                    <a:pt x="3752" y="13257"/>
                  </a:lnTo>
                  <a:cubicBezTo>
                    <a:pt x="3796" y="13286"/>
                    <a:pt x="3844" y="13311"/>
                    <a:pt x="3891" y="13338"/>
                  </a:cubicBezTo>
                  <a:cubicBezTo>
                    <a:pt x="3983" y="13390"/>
                    <a:pt x="4075" y="13442"/>
                    <a:pt x="4169" y="13496"/>
                  </a:cubicBezTo>
                  <a:cubicBezTo>
                    <a:pt x="4263" y="13544"/>
                    <a:pt x="4358" y="13592"/>
                    <a:pt x="4453" y="13641"/>
                  </a:cubicBezTo>
                  <a:cubicBezTo>
                    <a:pt x="4836" y="13829"/>
                    <a:pt x="5229" y="14000"/>
                    <a:pt x="5635" y="14139"/>
                  </a:cubicBezTo>
                  <a:lnTo>
                    <a:pt x="5787" y="14193"/>
                  </a:lnTo>
                  <a:cubicBezTo>
                    <a:pt x="5837" y="14210"/>
                    <a:pt x="5889" y="14225"/>
                    <a:pt x="5939" y="14241"/>
                  </a:cubicBezTo>
                  <a:cubicBezTo>
                    <a:pt x="6041" y="14272"/>
                    <a:pt x="6143" y="14306"/>
                    <a:pt x="6247" y="14336"/>
                  </a:cubicBezTo>
                  <a:cubicBezTo>
                    <a:pt x="6351" y="14364"/>
                    <a:pt x="6454" y="14391"/>
                    <a:pt x="6559" y="14419"/>
                  </a:cubicBezTo>
                  <a:lnTo>
                    <a:pt x="6636" y="14439"/>
                  </a:lnTo>
                  <a:cubicBezTo>
                    <a:pt x="6662" y="14445"/>
                    <a:pt x="6689" y="14451"/>
                    <a:pt x="6715" y="14456"/>
                  </a:cubicBezTo>
                  <a:lnTo>
                    <a:pt x="6870" y="14492"/>
                  </a:lnTo>
                  <a:cubicBezTo>
                    <a:pt x="7078" y="14541"/>
                    <a:pt x="7289" y="14577"/>
                    <a:pt x="7499" y="14617"/>
                  </a:cubicBezTo>
                  <a:cubicBezTo>
                    <a:pt x="7709" y="14649"/>
                    <a:pt x="7920" y="14686"/>
                    <a:pt x="8133" y="14709"/>
                  </a:cubicBezTo>
                  <a:cubicBezTo>
                    <a:pt x="8344" y="14736"/>
                    <a:pt x="8555" y="14755"/>
                    <a:pt x="8768" y="14774"/>
                  </a:cubicBezTo>
                  <a:cubicBezTo>
                    <a:pt x="8979" y="14788"/>
                    <a:pt x="9192" y="14805"/>
                    <a:pt x="9404" y="14811"/>
                  </a:cubicBezTo>
                  <a:cubicBezTo>
                    <a:pt x="9616" y="14821"/>
                    <a:pt x="9828" y="14822"/>
                    <a:pt x="10040" y="14826"/>
                  </a:cubicBezTo>
                  <a:lnTo>
                    <a:pt x="10356" y="14822"/>
                  </a:lnTo>
                  <a:cubicBezTo>
                    <a:pt x="10462" y="14822"/>
                    <a:pt x="10567" y="14820"/>
                    <a:pt x="10673" y="14816"/>
                  </a:cubicBezTo>
                  <a:cubicBezTo>
                    <a:pt x="10884" y="14812"/>
                    <a:pt x="11094" y="14800"/>
                    <a:pt x="11304" y="14790"/>
                  </a:cubicBezTo>
                  <a:cubicBezTo>
                    <a:pt x="11409" y="14785"/>
                    <a:pt x="11513" y="14777"/>
                    <a:pt x="11619" y="14771"/>
                  </a:cubicBezTo>
                  <a:lnTo>
                    <a:pt x="11775" y="14760"/>
                  </a:lnTo>
                  <a:lnTo>
                    <a:pt x="11932" y="14746"/>
                  </a:lnTo>
                  <a:cubicBezTo>
                    <a:pt x="12351" y="14714"/>
                    <a:pt x="12766" y="14670"/>
                    <a:pt x="13180" y="14620"/>
                  </a:cubicBezTo>
                  <a:cubicBezTo>
                    <a:pt x="13593" y="14572"/>
                    <a:pt x="14006" y="14515"/>
                    <a:pt x="14418" y="14452"/>
                  </a:cubicBezTo>
                  <a:cubicBezTo>
                    <a:pt x="14831" y="14387"/>
                    <a:pt x="15242" y="14316"/>
                    <a:pt x="15652" y="14229"/>
                  </a:cubicBezTo>
                  <a:cubicBezTo>
                    <a:pt x="15703" y="14219"/>
                    <a:pt x="15754" y="14209"/>
                    <a:pt x="15805" y="14197"/>
                  </a:cubicBezTo>
                  <a:lnTo>
                    <a:pt x="15959" y="14162"/>
                  </a:lnTo>
                  <a:cubicBezTo>
                    <a:pt x="16061" y="14138"/>
                    <a:pt x="16163" y="14117"/>
                    <a:pt x="16263" y="14090"/>
                  </a:cubicBezTo>
                  <a:cubicBezTo>
                    <a:pt x="16365" y="14064"/>
                    <a:pt x="16466" y="14038"/>
                    <a:pt x="16567" y="14011"/>
                  </a:cubicBezTo>
                  <a:lnTo>
                    <a:pt x="16868" y="13928"/>
                  </a:lnTo>
                  <a:cubicBezTo>
                    <a:pt x="17270" y="13809"/>
                    <a:pt x="17668" y="13677"/>
                    <a:pt x="18055" y="13525"/>
                  </a:cubicBezTo>
                  <a:cubicBezTo>
                    <a:pt x="18443" y="13369"/>
                    <a:pt x="18822" y="13194"/>
                    <a:pt x="19189" y="12998"/>
                  </a:cubicBezTo>
                  <a:cubicBezTo>
                    <a:pt x="19280" y="12947"/>
                    <a:pt x="19370" y="12896"/>
                    <a:pt x="19461" y="12845"/>
                  </a:cubicBezTo>
                  <a:cubicBezTo>
                    <a:pt x="19506" y="12821"/>
                    <a:pt x="19550" y="12792"/>
                    <a:pt x="19595" y="12765"/>
                  </a:cubicBezTo>
                  <a:cubicBezTo>
                    <a:pt x="19639" y="12738"/>
                    <a:pt x="19684" y="12712"/>
                    <a:pt x="19727" y="12684"/>
                  </a:cubicBezTo>
                  <a:cubicBezTo>
                    <a:pt x="19903" y="12574"/>
                    <a:pt x="20074" y="12454"/>
                    <a:pt x="20240" y="12332"/>
                  </a:cubicBezTo>
                  <a:cubicBezTo>
                    <a:pt x="20572" y="12086"/>
                    <a:pt x="20885" y="11817"/>
                    <a:pt x="21172" y="11528"/>
                  </a:cubicBezTo>
                  <a:cubicBezTo>
                    <a:pt x="21418" y="11280"/>
                    <a:pt x="21648" y="11017"/>
                    <a:pt x="21853" y="10739"/>
                  </a:cubicBezTo>
                  <a:cubicBezTo>
                    <a:pt x="21958" y="10603"/>
                    <a:pt x="22053" y="10459"/>
                    <a:pt x="22147" y="10314"/>
                  </a:cubicBezTo>
                  <a:cubicBezTo>
                    <a:pt x="22239" y="10168"/>
                    <a:pt x="22326" y="10021"/>
                    <a:pt x="22405" y="9869"/>
                  </a:cubicBezTo>
                  <a:cubicBezTo>
                    <a:pt x="22486" y="9719"/>
                    <a:pt x="22558" y="9563"/>
                    <a:pt x="22625" y="9407"/>
                  </a:cubicBezTo>
                  <a:cubicBezTo>
                    <a:pt x="22690" y="9250"/>
                    <a:pt x="22753" y="9091"/>
                    <a:pt x="22804" y="8930"/>
                  </a:cubicBezTo>
                  <a:cubicBezTo>
                    <a:pt x="22857" y="8771"/>
                    <a:pt x="22900" y="8607"/>
                    <a:pt x="22938" y="8444"/>
                  </a:cubicBezTo>
                  <a:lnTo>
                    <a:pt x="22964" y="8320"/>
                  </a:lnTo>
                  <a:lnTo>
                    <a:pt x="22977" y="8258"/>
                  </a:lnTo>
                  <a:lnTo>
                    <a:pt x="22987" y="8197"/>
                  </a:lnTo>
                  <a:lnTo>
                    <a:pt x="23009" y="8073"/>
                  </a:lnTo>
                  <a:cubicBezTo>
                    <a:pt x="23016" y="8031"/>
                    <a:pt x="23020" y="7989"/>
                    <a:pt x="23025" y="7949"/>
                  </a:cubicBezTo>
                  <a:cubicBezTo>
                    <a:pt x="23049" y="7784"/>
                    <a:pt x="23059" y="7619"/>
                    <a:pt x="23063" y="7453"/>
                  </a:cubicBezTo>
                  <a:cubicBezTo>
                    <a:pt x="23065" y="7412"/>
                    <a:pt x="23066" y="7371"/>
                    <a:pt x="23067" y="7330"/>
                  </a:cubicBezTo>
                  <a:cubicBezTo>
                    <a:pt x="23076" y="7291"/>
                    <a:pt x="23075" y="7249"/>
                    <a:pt x="23074" y="7209"/>
                  </a:cubicBezTo>
                  <a:cubicBezTo>
                    <a:pt x="23071" y="7128"/>
                    <a:pt x="23071" y="7045"/>
                    <a:pt x="23066" y="6963"/>
                  </a:cubicBezTo>
                  <a:cubicBezTo>
                    <a:pt x="23044" y="6639"/>
                    <a:pt x="22992" y="6320"/>
                    <a:pt x="22921" y="6010"/>
                  </a:cubicBezTo>
                  <a:cubicBezTo>
                    <a:pt x="22878" y="5857"/>
                    <a:pt x="22841" y="5704"/>
                    <a:pt x="22789" y="5556"/>
                  </a:cubicBezTo>
                  <a:cubicBezTo>
                    <a:pt x="22777" y="5518"/>
                    <a:pt x="22765" y="5482"/>
                    <a:pt x="22751" y="5444"/>
                  </a:cubicBezTo>
                  <a:lnTo>
                    <a:pt x="22733" y="5390"/>
                  </a:lnTo>
                  <a:cubicBezTo>
                    <a:pt x="22726" y="5371"/>
                    <a:pt x="22720" y="5353"/>
                    <a:pt x="22711" y="5335"/>
                  </a:cubicBezTo>
                  <a:cubicBezTo>
                    <a:pt x="22683" y="5262"/>
                    <a:pt x="22654" y="5191"/>
                    <a:pt x="22626" y="5119"/>
                  </a:cubicBezTo>
                  <a:cubicBezTo>
                    <a:pt x="22613" y="5082"/>
                    <a:pt x="22597" y="5047"/>
                    <a:pt x="22581" y="5012"/>
                  </a:cubicBezTo>
                  <a:lnTo>
                    <a:pt x="22533" y="4907"/>
                  </a:lnTo>
                  <a:cubicBezTo>
                    <a:pt x="22501" y="4837"/>
                    <a:pt x="22470" y="4768"/>
                    <a:pt x="22433" y="4701"/>
                  </a:cubicBezTo>
                  <a:lnTo>
                    <a:pt x="22329" y="4499"/>
                  </a:lnTo>
                  <a:cubicBezTo>
                    <a:pt x="22292" y="4433"/>
                    <a:pt x="22254" y="4369"/>
                    <a:pt x="22216" y="4303"/>
                  </a:cubicBezTo>
                  <a:lnTo>
                    <a:pt x="22159" y="4207"/>
                  </a:lnTo>
                  <a:cubicBezTo>
                    <a:pt x="22140" y="4176"/>
                    <a:pt x="22119" y="4143"/>
                    <a:pt x="22099" y="4112"/>
                  </a:cubicBezTo>
                  <a:cubicBezTo>
                    <a:pt x="22059" y="4051"/>
                    <a:pt x="22017" y="3988"/>
                    <a:pt x="21976" y="3926"/>
                  </a:cubicBezTo>
                  <a:cubicBezTo>
                    <a:pt x="21933" y="3865"/>
                    <a:pt x="21891" y="3806"/>
                    <a:pt x="21846" y="3747"/>
                  </a:cubicBezTo>
                  <a:lnTo>
                    <a:pt x="21782" y="3659"/>
                  </a:lnTo>
                  <a:cubicBezTo>
                    <a:pt x="21759" y="3631"/>
                    <a:pt x="21737" y="3601"/>
                    <a:pt x="21713" y="3573"/>
                  </a:cubicBezTo>
                  <a:cubicBezTo>
                    <a:pt x="21668" y="3516"/>
                    <a:pt x="21622" y="3459"/>
                    <a:pt x="21577" y="3402"/>
                  </a:cubicBezTo>
                  <a:cubicBezTo>
                    <a:pt x="21529" y="3348"/>
                    <a:pt x="21481" y="3294"/>
                    <a:pt x="21433" y="3240"/>
                  </a:cubicBezTo>
                  <a:cubicBezTo>
                    <a:pt x="21408" y="3213"/>
                    <a:pt x="21386" y="3186"/>
                    <a:pt x="21362" y="3159"/>
                  </a:cubicBezTo>
                  <a:lnTo>
                    <a:pt x="21287" y="3083"/>
                  </a:lnTo>
                  <a:lnTo>
                    <a:pt x="21137" y="2930"/>
                  </a:lnTo>
                  <a:cubicBezTo>
                    <a:pt x="20731" y="2535"/>
                    <a:pt x="20299" y="2199"/>
                    <a:pt x="19855" y="1915"/>
                  </a:cubicBezTo>
                  <a:cubicBezTo>
                    <a:pt x="19409" y="1635"/>
                    <a:pt x="18957" y="1404"/>
                    <a:pt x="18511" y="1214"/>
                  </a:cubicBezTo>
                  <a:cubicBezTo>
                    <a:pt x="18064" y="1023"/>
                    <a:pt x="17624" y="873"/>
                    <a:pt x="17196" y="755"/>
                  </a:cubicBezTo>
                  <a:cubicBezTo>
                    <a:pt x="16342" y="518"/>
                    <a:pt x="15550" y="401"/>
                    <a:pt x="14855" y="333"/>
                  </a:cubicBezTo>
                  <a:cubicBezTo>
                    <a:pt x="14508" y="299"/>
                    <a:pt x="14184" y="276"/>
                    <a:pt x="13886" y="264"/>
                  </a:cubicBezTo>
                  <a:cubicBezTo>
                    <a:pt x="13737" y="256"/>
                    <a:pt x="13595" y="254"/>
                    <a:pt x="13459" y="249"/>
                  </a:cubicBezTo>
                  <a:cubicBezTo>
                    <a:pt x="13323" y="247"/>
                    <a:pt x="13195" y="244"/>
                    <a:pt x="13071" y="244"/>
                  </a:cubicBezTo>
                  <a:cubicBezTo>
                    <a:pt x="13029" y="244"/>
                    <a:pt x="12987" y="244"/>
                    <a:pt x="12947" y="244"/>
                  </a:cubicBezTo>
                  <a:cubicBezTo>
                    <a:pt x="12517" y="244"/>
                    <a:pt x="12180" y="254"/>
                    <a:pt x="11944" y="266"/>
                  </a:cubicBezTo>
                  <a:cubicBezTo>
                    <a:pt x="11706" y="280"/>
                    <a:pt x="11572" y="295"/>
                    <a:pt x="11555" y="309"/>
                  </a:cubicBezTo>
                  <a:cubicBezTo>
                    <a:pt x="11545" y="302"/>
                    <a:pt x="11533" y="293"/>
                    <a:pt x="11518" y="286"/>
                  </a:cubicBezTo>
                  <a:cubicBezTo>
                    <a:pt x="11455" y="248"/>
                    <a:pt x="11359" y="207"/>
                    <a:pt x="11229" y="168"/>
                  </a:cubicBezTo>
                  <a:cubicBezTo>
                    <a:pt x="11164" y="148"/>
                    <a:pt x="11090" y="126"/>
                    <a:pt x="11008" y="110"/>
                  </a:cubicBezTo>
                  <a:cubicBezTo>
                    <a:pt x="10969" y="100"/>
                    <a:pt x="10926" y="91"/>
                    <a:pt x="10880" y="83"/>
                  </a:cubicBezTo>
                  <a:cubicBezTo>
                    <a:pt x="10834" y="75"/>
                    <a:pt x="10787" y="67"/>
                    <a:pt x="10739" y="59"/>
                  </a:cubicBezTo>
                  <a:cubicBezTo>
                    <a:pt x="10542" y="29"/>
                    <a:pt x="10313" y="8"/>
                    <a:pt x="10056" y="2"/>
                  </a:cubicBezTo>
                  <a:cubicBezTo>
                    <a:pt x="10016" y="1"/>
                    <a:pt x="9975" y="1"/>
                    <a:pt x="99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4"/>
            <p:cNvSpPr/>
            <p:nvPr/>
          </p:nvSpPr>
          <p:spPr>
            <a:xfrm>
              <a:off x="3255500" y="4265150"/>
              <a:ext cx="20200" cy="53500"/>
            </a:xfrm>
            <a:custGeom>
              <a:avLst/>
              <a:gdLst/>
              <a:ahLst/>
              <a:cxnLst/>
              <a:rect l="l" t="t" r="r" b="b"/>
              <a:pathLst>
                <a:path w="808" h="2140" extrusionOk="0">
                  <a:moveTo>
                    <a:pt x="430" y="1"/>
                  </a:moveTo>
                  <a:cubicBezTo>
                    <a:pt x="397" y="1"/>
                    <a:pt x="361" y="3"/>
                    <a:pt x="319" y="6"/>
                  </a:cubicBezTo>
                  <a:cubicBezTo>
                    <a:pt x="107" y="21"/>
                    <a:pt x="0" y="351"/>
                    <a:pt x="27" y="743"/>
                  </a:cubicBezTo>
                  <a:cubicBezTo>
                    <a:pt x="42" y="973"/>
                    <a:pt x="187" y="1216"/>
                    <a:pt x="240" y="1444"/>
                  </a:cubicBezTo>
                  <a:cubicBezTo>
                    <a:pt x="327" y="1829"/>
                    <a:pt x="396" y="2139"/>
                    <a:pt x="463" y="2139"/>
                  </a:cubicBezTo>
                  <a:cubicBezTo>
                    <a:pt x="463" y="2139"/>
                    <a:pt x="464" y="2139"/>
                    <a:pt x="464" y="2139"/>
                  </a:cubicBezTo>
                  <a:cubicBezTo>
                    <a:pt x="632" y="2128"/>
                    <a:pt x="602" y="2089"/>
                    <a:pt x="604" y="2040"/>
                  </a:cubicBezTo>
                  <a:lnTo>
                    <a:pt x="604" y="2040"/>
                  </a:lnTo>
                  <a:cubicBezTo>
                    <a:pt x="630" y="2078"/>
                    <a:pt x="672" y="2106"/>
                    <a:pt x="735" y="2106"/>
                  </a:cubicBezTo>
                  <a:cubicBezTo>
                    <a:pt x="740" y="2106"/>
                    <a:pt x="745" y="2106"/>
                    <a:pt x="751" y="2106"/>
                  </a:cubicBezTo>
                  <a:cubicBezTo>
                    <a:pt x="808" y="2102"/>
                    <a:pt x="562" y="1693"/>
                    <a:pt x="552" y="1554"/>
                  </a:cubicBezTo>
                  <a:cubicBezTo>
                    <a:pt x="531" y="1231"/>
                    <a:pt x="665" y="966"/>
                    <a:pt x="666" y="763"/>
                  </a:cubicBezTo>
                  <a:cubicBezTo>
                    <a:pt x="669" y="112"/>
                    <a:pt x="674" y="1"/>
                    <a:pt x="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4"/>
            <p:cNvSpPr/>
            <p:nvPr/>
          </p:nvSpPr>
          <p:spPr>
            <a:xfrm>
              <a:off x="3254650" y="4336300"/>
              <a:ext cx="19350" cy="41700"/>
            </a:xfrm>
            <a:custGeom>
              <a:avLst/>
              <a:gdLst/>
              <a:ahLst/>
              <a:cxnLst/>
              <a:rect l="l" t="t" r="r" b="b"/>
              <a:pathLst>
                <a:path w="774" h="1668" extrusionOk="0">
                  <a:moveTo>
                    <a:pt x="444" y="1"/>
                  </a:moveTo>
                  <a:cubicBezTo>
                    <a:pt x="410" y="1"/>
                    <a:pt x="371" y="3"/>
                    <a:pt x="326" y="5"/>
                  </a:cubicBezTo>
                  <a:cubicBezTo>
                    <a:pt x="114" y="17"/>
                    <a:pt x="1" y="276"/>
                    <a:pt x="20" y="581"/>
                  </a:cubicBezTo>
                  <a:cubicBezTo>
                    <a:pt x="31" y="759"/>
                    <a:pt x="171" y="949"/>
                    <a:pt x="217" y="1126"/>
                  </a:cubicBezTo>
                  <a:cubicBezTo>
                    <a:pt x="297" y="1424"/>
                    <a:pt x="360" y="1667"/>
                    <a:pt x="425" y="1667"/>
                  </a:cubicBezTo>
                  <a:cubicBezTo>
                    <a:pt x="425" y="1667"/>
                    <a:pt x="426" y="1667"/>
                    <a:pt x="426" y="1667"/>
                  </a:cubicBezTo>
                  <a:cubicBezTo>
                    <a:pt x="595" y="1658"/>
                    <a:pt x="566" y="1625"/>
                    <a:pt x="569" y="1590"/>
                  </a:cubicBezTo>
                  <a:lnTo>
                    <a:pt x="569" y="1590"/>
                  </a:lnTo>
                  <a:cubicBezTo>
                    <a:pt x="594" y="1619"/>
                    <a:pt x="636" y="1641"/>
                    <a:pt x="698" y="1641"/>
                  </a:cubicBezTo>
                  <a:cubicBezTo>
                    <a:pt x="704" y="1641"/>
                    <a:pt x="709" y="1641"/>
                    <a:pt x="715" y="1640"/>
                  </a:cubicBezTo>
                  <a:cubicBezTo>
                    <a:pt x="773" y="1636"/>
                    <a:pt x="536" y="1321"/>
                    <a:pt x="528" y="1211"/>
                  </a:cubicBezTo>
                  <a:cubicBezTo>
                    <a:pt x="512" y="959"/>
                    <a:pt x="652" y="752"/>
                    <a:pt x="657" y="593"/>
                  </a:cubicBezTo>
                  <a:cubicBezTo>
                    <a:pt x="674" y="90"/>
                    <a:pt x="681" y="1"/>
                    <a:pt x="4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4"/>
            <p:cNvSpPr/>
            <p:nvPr/>
          </p:nvSpPr>
          <p:spPr>
            <a:xfrm>
              <a:off x="3254125" y="4400775"/>
              <a:ext cx="18000" cy="32675"/>
            </a:xfrm>
            <a:custGeom>
              <a:avLst/>
              <a:gdLst/>
              <a:ahLst/>
              <a:cxnLst/>
              <a:rect l="l" t="t" r="r" b="b"/>
              <a:pathLst>
                <a:path w="720" h="1307" extrusionOk="0">
                  <a:moveTo>
                    <a:pt x="350" y="0"/>
                  </a:moveTo>
                  <a:cubicBezTo>
                    <a:pt x="144" y="0"/>
                    <a:pt x="14" y="191"/>
                    <a:pt x="6" y="426"/>
                  </a:cubicBezTo>
                  <a:cubicBezTo>
                    <a:pt x="0" y="565"/>
                    <a:pt x="124" y="725"/>
                    <a:pt x="155" y="866"/>
                  </a:cubicBezTo>
                  <a:cubicBezTo>
                    <a:pt x="210" y="1108"/>
                    <a:pt x="252" y="1302"/>
                    <a:pt x="317" y="1305"/>
                  </a:cubicBezTo>
                  <a:cubicBezTo>
                    <a:pt x="332" y="1306"/>
                    <a:pt x="345" y="1306"/>
                    <a:pt x="357" y="1306"/>
                  </a:cubicBezTo>
                  <a:cubicBezTo>
                    <a:pt x="481" y="1306"/>
                    <a:pt x="461" y="1282"/>
                    <a:pt x="466" y="1256"/>
                  </a:cubicBezTo>
                  <a:lnTo>
                    <a:pt x="466" y="1256"/>
                  </a:lnTo>
                  <a:cubicBezTo>
                    <a:pt x="489" y="1283"/>
                    <a:pt x="533" y="1304"/>
                    <a:pt x="606" y="1307"/>
                  </a:cubicBezTo>
                  <a:cubicBezTo>
                    <a:pt x="606" y="1307"/>
                    <a:pt x="606" y="1307"/>
                    <a:pt x="607" y="1307"/>
                  </a:cubicBezTo>
                  <a:cubicBezTo>
                    <a:pt x="663" y="1307"/>
                    <a:pt x="455" y="1042"/>
                    <a:pt x="457" y="956"/>
                  </a:cubicBezTo>
                  <a:cubicBezTo>
                    <a:pt x="463" y="759"/>
                    <a:pt x="621" y="608"/>
                    <a:pt x="640" y="485"/>
                  </a:cubicBezTo>
                  <a:cubicBezTo>
                    <a:pt x="708" y="38"/>
                    <a:pt x="719" y="12"/>
                    <a:pt x="360" y="0"/>
                  </a:cubicBezTo>
                  <a:cubicBezTo>
                    <a:pt x="357" y="0"/>
                    <a:pt x="353"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4"/>
            <p:cNvSpPr/>
            <p:nvPr/>
          </p:nvSpPr>
          <p:spPr>
            <a:xfrm>
              <a:off x="3298375" y="4421375"/>
              <a:ext cx="51750" cy="17325"/>
            </a:xfrm>
            <a:custGeom>
              <a:avLst/>
              <a:gdLst/>
              <a:ahLst/>
              <a:cxnLst/>
              <a:rect l="l" t="t" r="r" b="b"/>
              <a:pathLst>
                <a:path w="2070" h="693" extrusionOk="0">
                  <a:moveTo>
                    <a:pt x="2030" y="1"/>
                  </a:moveTo>
                  <a:cubicBezTo>
                    <a:pt x="1957" y="1"/>
                    <a:pt x="1627" y="187"/>
                    <a:pt x="1507" y="191"/>
                  </a:cubicBezTo>
                  <a:cubicBezTo>
                    <a:pt x="1495" y="192"/>
                    <a:pt x="1482" y="192"/>
                    <a:pt x="1470" y="192"/>
                  </a:cubicBezTo>
                  <a:cubicBezTo>
                    <a:pt x="1177" y="192"/>
                    <a:pt x="936" y="59"/>
                    <a:pt x="749" y="53"/>
                  </a:cubicBezTo>
                  <a:cubicBezTo>
                    <a:pt x="589" y="47"/>
                    <a:pt x="462" y="42"/>
                    <a:pt x="363" y="42"/>
                  </a:cubicBezTo>
                  <a:cubicBezTo>
                    <a:pt x="24" y="42"/>
                    <a:pt x="1" y="100"/>
                    <a:pt x="11" y="376"/>
                  </a:cubicBezTo>
                  <a:cubicBezTo>
                    <a:pt x="19" y="577"/>
                    <a:pt x="300" y="692"/>
                    <a:pt x="648" y="692"/>
                  </a:cubicBezTo>
                  <a:cubicBezTo>
                    <a:pt x="669" y="692"/>
                    <a:pt x="690" y="692"/>
                    <a:pt x="712" y="691"/>
                  </a:cubicBezTo>
                  <a:cubicBezTo>
                    <a:pt x="932" y="682"/>
                    <a:pt x="1173" y="546"/>
                    <a:pt x="1392" y="502"/>
                  </a:cubicBezTo>
                  <a:cubicBezTo>
                    <a:pt x="1768" y="425"/>
                    <a:pt x="2070" y="364"/>
                    <a:pt x="2067" y="300"/>
                  </a:cubicBezTo>
                  <a:cubicBezTo>
                    <a:pt x="2061" y="162"/>
                    <a:pt x="2034" y="156"/>
                    <a:pt x="1999" y="156"/>
                  </a:cubicBezTo>
                  <a:cubicBezTo>
                    <a:pt x="1996" y="156"/>
                    <a:pt x="1993" y="157"/>
                    <a:pt x="1990" y="157"/>
                  </a:cubicBezTo>
                  <a:cubicBezTo>
                    <a:pt x="1985" y="157"/>
                    <a:pt x="1980" y="156"/>
                    <a:pt x="1975" y="156"/>
                  </a:cubicBezTo>
                  <a:cubicBezTo>
                    <a:pt x="2016" y="129"/>
                    <a:pt x="2047" y="84"/>
                    <a:pt x="2044" y="10"/>
                  </a:cubicBezTo>
                  <a:cubicBezTo>
                    <a:pt x="2044" y="3"/>
                    <a:pt x="2039"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4"/>
            <p:cNvSpPr/>
            <p:nvPr/>
          </p:nvSpPr>
          <p:spPr>
            <a:xfrm>
              <a:off x="3387500" y="4418625"/>
              <a:ext cx="61475" cy="16825"/>
            </a:xfrm>
            <a:custGeom>
              <a:avLst/>
              <a:gdLst/>
              <a:ahLst/>
              <a:cxnLst/>
              <a:rect l="l" t="t" r="r" b="b"/>
              <a:pathLst>
                <a:path w="2459" h="673" extrusionOk="0">
                  <a:moveTo>
                    <a:pt x="2420" y="1"/>
                  </a:moveTo>
                  <a:cubicBezTo>
                    <a:pt x="2332" y="1"/>
                    <a:pt x="1936" y="180"/>
                    <a:pt x="1793" y="183"/>
                  </a:cubicBezTo>
                  <a:cubicBezTo>
                    <a:pt x="1785" y="183"/>
                    <a:pt x="1777" y="183"/>
                    <a:pt x="1769" y="183"/>
                  </a:cubicBezTo>
                  <a:cubicBezTo>
                    <a:pt x="1410" y="183"/>
                    <a:pt x="1122" y="43"/>
                    <a:pt x="894" y="34"/>
                  </a:cubicBezTo>
                  <a:cubicBezTo>
                    <a:pt x="678" y="25"/>
                    <a:pt x="515" y="17"/>
                    <a:pt x="390" y="17"/>
                  </a:cubicBezTo>
                  <a:cubicBezTo>
                    <a:pt x="27" y="17"/>
                    <a:pt x="1" y="81"/>
                    <a:pt x="5" y="347"/>
                  </a:cubicBezTo>
                  <a:cubicBezTo>
                    <a:pt x="10" y="553"/>
                    <a:pt x="362" y="672"/>
                    <a:pt x="793" y="672"/>
                  </a:cubicBezTo>
                  <a:cubicBezTo>
                    <a:pt x="806" y="672"/>
                    <a:pt x="819" y="672"/>
                    <a:pt x="833" y="672"/>
                  </a:cubicBezTo>
                  <a:cubicBezTo>
                    <a:pt x="1096" y="667"/>
                    <a:pt x="1385" y="533"/>
                    <a:pt x="1648" y="492"/>
                  </a:cubicBezTo>
                  <a:cubicBezTo>
                    <a:pt x="2096" y="421"/>
                    <a:pt x="2459" y="365"/>
                    <a:pt x="2458" y="300"/>
                  </a:cubicBezTo>
                  <a:cubicBezTo>
                    <a:pt x="2454" y="164"/>
                    <a:pt x="2423" y="155"/>
                    <a:pt x="2383" y="155"/>
                  </a:cubicBezTo>
                  <a:cubicBezTo>
                    <a:pt x="2377" y="155"/>
                    <a:pt x="2371" y="156"/>
                    <a:pt x="2364" y="156"/>
                  </a:cubicBezTo>
                  <a:cubicBezTo>
                    <a:pt x="2361" y="156"/>
                    <a:pt x="2357" y="156"/>
                    <a:pt x="2353" y="155"/>
                  </a:cubicBezTo>
                  <a:cubicBezTo>
                    <a:pt x="2403" y="130"/>
                    <a:pt x="2439" y="83"/>
                    <a:pt x="2438" y="10"/>
                  </a:cubicBezTo>
                  <a:cubicBezTo>
                    <a:pt x="2437" y="4"/>
                    <a:pt x="2431" y="1"/>
                    <a:pt x="2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4"/>
            <p:cNvSpPr/>
            <p:nvPr/>
          </p:nvSpPr>
          <p:spPr>
            <a:xfrm>
              <a:off x="3486000" y="4418675"/>
              <a:ext cx="37675" cy="17375"/>
            </a:xfrm>
            <a:custGeom>
              <a:avLst/>
              <a:gdLst/>
              <a:ahLst/>
              <a:cxnLst/>
              <a:rect l="l" t="t" r="r" b="b"/>
              <a:pathLst>
                <a:path w="1507" h="695" extrusionOk="0">
                  <a:moveTo>
                    <a:pt x="204" y="1"/>
                  </a:moveTo>
                  <a:cubicBezTo>
                    <a:pt x="64" y="1"/>
                    <a:pt x="44" y="78"/>
                    <a:pt x="22" y="305"/>
                  </a:cubicBezTo>
                  <a:cubicBezTo>
                    <a:pt x="0" y="515"/>
                    <a:pt x="210" y="666"/>
                    <a:pt x="478" y="693"/>
                  </a:cubicBezTo>
                  <a:cubicBezTo>
                    <a:pt x="489" y="694"/>
                    <a:pt x="500" y="694"/>
                    <a:pt x="511" y="694"/>
                  </a:cubicBezTo>
                  <a:cubicBezTo>
                    <a:pt x="661" y="694"/>
                    <a:pt x="833" y="598"/>
                    <a:pt x="983" y="579"/>
                  </a:cubicBezTo>
                  <a:cubicBezTo>
                    <a:pt x="1258" y="543"/>
                    <a:pt x="1480" y="515"/>
                    <a:pt x="1487" y="451"/>
                  </a:cubicBezTo>
                  <a:cubicBezTo>
                    <a:pt x="1503" y="284"/>
                    <a:pt x="1472" y="307"/>
                    <a:pt x="1440" y="299"/>
                  </a:cubicBezTo>
                  <a:cubicBezTo>
                    <a:pt x="1471" y="275"/>
                    <a:pt x="1499" y="232"/>
                    <a:pt x="1505" y="160"/>
                  </a:cubicBezTo>
                  <a:cubicBezTo>
                    <a:pt x="1506" y="152"/>
                    <a:pt x="1501" y="149"/>
                    <a:pt x="1492" y="149"/>
                  </a:cubicBezTo>
                  <a:cubicBezTo>
                    <a:pt x="1434" y="149"/>
                    <a:pt x="1199" y="283"/>
                    <a:pt x="1109" y="283"/>
                  </a:cubicBezTo>
                  <a:cubicBezTo>
                    <a:pt x="1107" y="283"/>
                    <a:pt x="1105" y="282"/>
                    <a:pt x="1103" y="282"/>
                  </a:cubicBezTo>
                  <a:cubicBezTo>
                    <a:pt x="881" y="261"/>
                    <a:pt x="721" y="91"/>
                    <a:pt x="585" y="63"/>
                  </a:cubicBezTo>
                  <a:cubicBezTo>
                    <a:pt x="404" y="26"/>
                    <a:pt x="285"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4"/>
            <p:cNvSpPr/>
            <p:nvPr/>
          </p:nvSpPr>
          <p:spPr>
            <a:xfrm>
              <a:off x="3124175" y="4356100"/>
              <a:ext cx="29900" cy="62950"/>
            </a:xfrm>
            <a:custGeom>
              <a:avLst/>
              <a:gdLst/>
              <a:ahLst/>
              <a:cxnLst/>
              <a:rect l="l" t="t" r="r" b="b"/>
              <a:pathLst>
                <a:path w="1196" h="2518" extrusionOk="0">
                  <a:moveTo>
                    <a:pt x="929" y="0"/>
                  </a:moveTo>
                  <a:cubicBezTo>
                    <a:pt x="923" y="0"/>
                    <a:pt x="910" y="11"/>
                    <a:pt x="895" y="31"/>
                  </a:cubicBezTo>
                  <a:cubicBezTo>
                    <a:pt x="885" y="43"/>
                    <a:pt x="875" y="58"/>
                    <a:pt x="863" y="75"/>
                  </a:cubicBezTo>
                  <a:cubicBezTo>
                    <a:pt x="851" y="92"/>
                    <a:pt x="837" y="113"/>
                    <a:pt x="825" y="135"/>
                  </a:cubicBezTo>
                  <a:cubicBezTo>
                    <a:pt x="774" y="226"/>
                    <a:pt x="713" y="357"/>
                    <a:pt x="674" y="502"/>
                  </a:cubicBezTo>
                  <a:cubicBezTo>
                    <a:pt x="668" y="520"/>
                    <a:pt x="663" y="538"/>
                    <a:pt x="658" y="556"/>
                  </a:cubicBezTo>
                  <a:lnTo>
                    <a:pt x="649" y="583"/>
                  </a:lnTo>
                  <a:lnTo>
                    <a:pt x="643" y="611"/>
                  </a:lnTo>
                  <a:cubicBezTo>
                    <a:pt x="640" y="615"/>
                    <a:pt x="640" y="617"/>
                    <a:pt x="639" y="622"/>
                  </a:cubicBezTo>
                  <a:cubicBezTo>
                    <a:pt x="540" y="371"/>
                    <a:pt x="466" y="293"/>
                    <a:pt x="360" y="293"/>
                  </a:cubicBezTo>
                  <a:cubicBezTo>
                    <a:pt x="315" y="293"/>
                    <a:pt x="264" y="307"/>
                    <a:pt x="202" y="328"/>
                  </a:cubicBezTo>
                  <a:cubicBezTo>
                    <a:pt x="0" y="397"/>
                    <a:pt x="103" y="1091"/>
                    <a:pt x="375" y="1884"/>
                  </a:cubicBezTo>
                  <a:cubicBezTo>
                    <a:pt x="444" y="2085"/>
                    <a:pt x="538" y="2287"/>
                    <a:pt x="639" y="2491"/>
                  </a:cubicBezTo>
                  <a:lnTo>
                    <a:pt x="667" y="2479"/>
                  </a:lnTo>
                  <a:cubicBezTo>
                    <a:pt x="672" y="2492"/>
                    <a:pt x="677" y="2506"/>
                    <a:pt x="681" y="2518"/>
                  </a:cubicBezTo>
                  <a:lnTo>
                    <a:pt x="1139" y="2319"/>
                  </a:lnTo>
                  <a:cubicBezTo>
                    <a:pt x="1137" y="2304"/>
                    <a:pt x="1133" y="2291"/>
                    <a:pt x="1131" y="2277"/>
                  </a:cubicBezTo>
                  <a:lnTo>
                    <a:pt x="1149" y="2270"/>
                  </a:lnTo>
                  <a:cubicBezTo>
                    <a:pt x="1139" y="2257"/>
                    <a:pt x="1131" y="2244"/>
                    <a:pt x="1122" y="2232"/>
                  </a:cubicBezTo>
                  <a:cubicBezTo>
                    <a:pt x="1089" y="2069"/>
                    <a:pt x="1059" y="1931"/>
                    <a:pt x="1021" y="1806"/>
                  </a:cubicBezTo>
                  <a:cubicBezTo>
                    <a:pt x="954" y="1584"/>
                    <a:pt x="895" y="1394"/>
                    <a:pt x="843" y="1229"/>
                  </a:cubicBezTo>
                  <a:cubicBezTo>
                    <a:pt x="848" y="1156"/>
                    <a:pt x="855" y="1085"/>
                    <a:pt x="868" y="1016"/>
                  </a:cubicBezTo>
                  <a:cubicBezTo>
                    <a:pt x="896" y="847"/>
                    <a:pt x="944" y="699"/>
                    <a:pt x="993" y="576"/>
                  </a:cubicBezTo>
                  <a:cubicBezTo>
                    <a:pt x="1094" y="332"/>
                    <a:pt x="1196" y="193"/>
                    <a:pt x="1168" y="169"/>
                  </a:cubicBezTo>
                  <a:cubicBezTo>
                    <a:pt x="1127" y="132"/>
                    <a:pt x="1094" y="117"/>
                    <a:pt x="1067" y="117"/>
                  </a:cubicBezTo>
                  <a:cubicBezTo>
                    <a:pt x="1053" y="117"/>
                    <a:pt x="1040" y="121"/>
                    <a:pt x="1028" y="128"/>
                  </a:cubicBezTo>
                  <a:cubicBezTo>
                    <a:pt x="1010" y="137"/>
                    <a:pt x="994" y="153"/>
                    <a:pt x="978" y="172"/>
                  </a:cubicBezTo>
                  <a:cubicBezTo>
                    <a:pt x="970" y="181"/>
                    <a:pt x="962" y="191"/>
                    <a:pt x="954" y="202"/>
                  </a:cubicBezTo>
                  <a:cubicBezTo>
                    <a:pt x="945" y="212"/>
                    <a:pt x="939" y="223"/>
                    <a:pt x="929" y="234"/>
                  </a:cubicBezTo>
                  <a:cubicBezTo>
                    <a:pt x="948" y="183"/>
                    <a:pt x="964" y="140"/>
                    <a:pt x="966" y="101"/>
                  </a:cubicBezTo>
                  <a:cubicBezTo>
                    <a:pt x="969" y="60"/>
                    <a:pt x="959" y="25"/>
                    <a:pt x="932" y="1"/>
                  </a:cubicBezTo>
                  <a:cubicBezTo>
                    <a:pt x="931" y="0"/>
                    <a:pt x="930" y="0"/>
                    <a:pt x="9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4"/>
            <p:cNvSpPr/>
            <p:nvPr/>
          </p:nvSpPr>
          <p:spPr>
            <a:xfrm>
              <a:off x="3156375" y="4323325"/>
              <a:ext cx="47625" cy="53300"/>
            </a:xfrm>
            <a:custGeom>
              <a:avLst/>
              <a:gdLst/>
              <a:ahLst/>
              <a:cxnLst/>
              <a:rect l="l" t="t" r="r" b="b"/>
              <a:pathLst>
                <a:path w="1905" h="2132" extrusionOk="0">
                  <a:moveTo>
                    <a:pt x="611" y="0"/>
                  </a:moveTo>
                  <a:cubicBezTo>
                    <a:pt x="568" y="0"/>
                    <a:pt x="526" y="4"/>
                    <a:pt x="488" y="12"/>
                  </a:cubicBezTo>
                  <a:cubicBezTo>
                    <a:pt x="385" y="33"/>
                    <a:pt x="296" y="76"/>
                    <a:pt x="221" y="135"/>
                  </a:cubicBezTo>
                  <a:cubicBezTo>
                    <a:pt x="148" y="194"/>
                    <a:pt x="89" y="269"/>
                    <a:pt x="53" y="349"/>
                  </a:cubicBezTo>
                  <a:cubicBezTo>
                    <a:pt x="15" y="430"/>
                    <a:pt x="3" y="509"/>
                    <a:pt x="1" y="576"/>
                  </a:cubicBezTo>
                  <a:cubicBezTo>
                    <a:pt x="0" y="713"/>
                    <a:pt x="42" y="812"/>
                    <a:pt x="87" y="884"/>
                  </a:cubicBezTo>
                  <a:cubicBezTo>
                    <a:pt x="134" y="955"/>
                    <a:pt x="188" y="998"/>
                    <a:pt x="235" y="1021"/>
                  </a:cubicBezTo>
                  <a:cubicBezTo>
                    <a:pt x="259" y="1032"/>
                    <a:pt x="282" y="1040"/>
                    <a:pt x="302" y="1042"/>
                  </a:cubicBezTo>
                  <a:cubicBezTo>
                    <a:pt x="310" y="1043"/>
                    <a:pt x="316" y="1044"/>
                    <a:pt x="323" y="1044"/>
                  </a:cubicBezTo>
                  <a:cubicBezTo>
                    <a:pt x="335" y="1044"/>
                    <a:pt x="346" y="1042"/>
                    <a:pt x="357" y="1040"/>
                  </a:cubicBezTo>
                  <a:cubicBezTo>
                    <a:pt x="423" y="1021"/>
                    <a:pt x="453" y="961"/>
                    <a:pt x="491" y="880"/>
                  </a:cubicBezTo>
                  <a:cubicBezTo>
                    <a:pt x="514" y="831"/>
                    <a:pt x="505" y="775"/>
                    <a:pt x="514" y="724"/>
                  </a:cubicBezTo>
                  <a:cubicBezTo>
                    <a:pt x="517" y="698"/>
                    <a:pt x="522" y="673"/>
                    <a:pt x="532" y="650"/>
                  </a:cubicBezTo>
                  <a:cubicBezTo>
                    <a:pt x="542" y="628"/>
                    <a:pt x="554" y="607"/>
                    <a:pt x="570" y="601"/>
                  </a:cubicBezTo>
                  <a:cubicBezTo>
                    <a:pt x="574" y="597"/>
                    <a:pt x="578" y="597"/>
                    <a:pt x="580" y="597"/>
                  </a:cubicBezTo>
                  <a:lnTo>
                    <a:pt x="585" y="597"/>
                  </a:lnTo>
                  <a:cubicBezTo>
                    <a:pt x="590" y="601"/>
                    <a:pt x="594" y="603"/>
                    <a:pt x="600" y="608"/>
                  </a:cubicBezTo>
                  <a:lnTo>
                    <a:pt x="607" y="615"/>
                  </a:lnTo>
                  <a:cubicBezTo>
                    <a:pt x="608" y="618"/>
                    <a:pt x="608" y="618"/>
                    <a:pt x="610" y="619"/>
                  </a:cubicBezTo>
                  <a:lnTo>
                    <a:pt x="610" y="620"/>
                  </a:lnTo>
                  <a:cubicBezTo>
                    <a:pt x="610" y="620"/>
                    <a:pt x="610" y="620"/>
                    <a:pt x="610" y="620"/>
                  </a:cubicBezTo>
                  <a:cubicBezTo>
                    <a:pt x="610" y="620"/>
                    <a:pt x="608" y="624"/>
                    <a:pt x="606" y="628"/>
                  </a:cubicBezTo>
                  <a:cubicBezTo>
                    <a:pt x="605" y="629"/>
                    <a:pt x="601" y="635"/>
                    <a:pt x="596" y="639"/>
                  </a:cubicBezTo>
                  <a:cubicBezTo>
                    <a:pt x="591" y="646"/>
                    <a:pt x="592" y="644"/>
                    <a:pt x="592" y="645"/>
                  </a:cubicBezTo>
                  <a:cubicBezTo>
                    <a:pt x="592" y="646"/>
                    <a:pt x="594" y="649"/>
                    <a:pt x="596" y="651"/>
                  </a:cubicBezTo>
                  <a:cubicBezTo>
                    <a:pt x="601" y="658"/>
                    <a:pt x="608" y="672"/>
                    <a:pt x="617" y="692"/>
                  </a:cubicBezTo>
                  <a:cubicBezTo>
                    <a:pt x="626" y="713"/>
                    <a:pt x="638" y="742"/>
                    <a:pt x="651" y="776"/>
                  </a:cubicBezTo>
                  <a:lnTo>
                    <a:pt x="661" y="803"/>
                  </a:lnTo>
                  <a:lnTo>
                    <a:pt x="672" y="833"/>
                  </a:lnTo>
                  <a:cubicBezTo>
                    <a:pt x="678" y="853"/>
                    <a:pt x="687" y="872"/>
                    <a:pt x="693" y="894"/>
                  </a:cubicBezTo>
                  <a:cubicBezTo>
                    <a:pt x="721" y="977"/>
                    <a:pt x="750" y="1063"/>
                    <a:pt x="774" y="1151"/>
                  </a:cubicBezTo>
                  <a:cubicBezTo>
                    <a:pt x="785" y="1195"/>
                    <a:pt x="796" y="1240"/>
                    <a:pt x="807" y="1285"/>
                  </a:cubicBezTo>
                  <a:lnTo>
                    <a:pt x="809" y="1294"/>
                  </a:lnTo>
                  <a:lnTo>
                    <a:pt x="810" y="1312"/>
                  </a:lnTo>
                  <a:lnTo>
                    <a:pt x="812" y="1343"/>
                  </a:lnTo>
                  <a:lnTo>
                    <a:pt x="818" y="1404"/>
                  </a:lnTo>
                  <a:cubicBezTo>
                    <a:pt x="821" y="1445"/>
                    <a:pt x="821" y="1487"/>
                    <a:pt x="822" y="1526"/>
                  </a:cubicBezTo>
                  <a:cubicBezTo>
                    <a:pt x="822" y="1565"/>
                    <a:pt x="820" y="1606"/>
                    <a:pt x="818" y="1645"/>
                  </a:cubicBezTo>
                  <a:cubicBezTo>
                    <a:pt x="816" y="1686"/>
                    <a:pt x="811" y="1725"/>
                    <a:pt x="809" y="1763"/>
                  </a:cubicBezTo>
                  <a:cubicBezTo>
                    <a:pt x="800" y="1841"/>
                    <a:pt x="794" y="1917"/>
                    <a:pt x="784" y="1989"/>
                  </a:cubicBezTo>
                  <a:cubicBezTo>
                    <a:pt x="778" y="2037"/>
                    <a:pt x="773" y="2084"/>
                    <a:pt x="766" y="2131"/>
                  </a:cubicBezTo>
                  <a:lnTo>
                    <a:pt x="788" y="2129"/>
                  </a:lnTo>
                  <a:cubicBezTo>
                    <a:pt x="789" y="2129"/>
                    <a:pt x="790" y="2129"/>
                    <a:pt x="790" y="2129"/>
                  </a:cubicBezTo>
                  <a:cubicBezTo>
                    <a:pt x="792" y="2129"/>
                    <a:pt x="794" y="2129"/>
                    <a:pt x="795" y="2129"/>
                  </a:cubicBezTo>
                  <a:cubicBezTo>
                    <a:pt x="800" y="2129"/>
                    <a:pt x="805" y="2128"/>
                    <a:pt x="814" y="2122"/>
                  </a:cubicBezTo>
                  <a:cubicBezTo>
                    <a:pt x="839" y="2107"/>
                    <a:pt x="865" y="2091"/>
                    <a:pt x="891" y="2076"/>
                  </a:cubicBezTo>
                  <a:cubicBezTo>
                    <a:pt x="940" y="2047"/>
                    <a:pt x="988" y="2016"/>
                    <a:pt x="1037" y="1989"/>
                  </a:cubicBezTo>
                  <a:cubicBezTo>
                    <a:pt x="1127" y="1934"/>
                    <a:pt x="1213" y="1881"/>
                    <a:pt x="1295" y="1832"/>
                  </a:cubicBezTo>
                  <a:cubicBezTo>
                    <a:pt x="1373" y="1783"/>
                    <a:pt x="1444" y="1739"/>
                    <a:pt x="1507" y="1699"/>
                  </a:cubicBezTo>
                  <a:cubicBezTo>
                    <a:pt x="1575" y="1656"/>
                    <a:pt x="1612" y="1630"/>
                    <a:pt x="1653" y="1601"/>
                  </a:cubicBezTo>
                  <a:cubicBezTo>
                    <a:pt x="1813" y="1488"/>
                    <a:pt x="1905" y="1410"/>
                    <a:pt x="1891" y="1382"/>
                  </a:cubicBezTo>
                  <a:cubicBezTo>
                    <a:pt x="1850" y="1305"/>
                    <a:pt x="1817" y="1282"/>
                    <a:pt x="1785" y="1282"/>
                  </a:cubicBezTo>
                  <a:cubicBezTo>
                    <a:pt x="1754" y="1282"/>
                    <a:pt x="1725" y="1303"/>
                    <a:pt x="1690" y="1319"/>
                  </a:cubicBezTo>
                  <a:cubicBezTo>
                    <a:pt x="1741" y="1263"/>
                    <a:pt x="1768" y="1199"/>
                    <a:pt x="1735" y="1133"/>
                  </a:cubicBezTo>
                  <a:cubicBezTo>
                    <a:pt x="1734" y="1131"/>
                    <a:pt x="1732" y="1130"/>
                    <a:pt x="1728" y="1130"/>
                  </a:cubicBezTo>
                  <a:cubicBezTo>
                    <a:pt x="1696" y="1130"/>
                    <a:pt x="1570" y="1238"/>
                    <a:pt x="1425" y="1360"/>
                  </a:cubicBezTo>
                  <a:cubicBezTo>
                    <a:pt x="1412" y="1371"/>
                    <a:pt x="1414" y="1373"/>
                    <a:pt x="1412" y="1378"/>
                  </a:cubicBezTo>
                  <a:cubicBezTo>
                    <a:pt x="1408" y="1382"/>
                    <a:pt x="1406" y="1387"/>
                    <a:pt x="1403" y="1392"/>
                  </a:cubicBezTo>
                  <a:cubicBezTo>
                    <a:pt x="1398" y="1402"/>
                    <a:pt x="1390" y="1413"/>
                    <a:pt x="1382" y="1424"/>
                  </a:cubicBezTo>
                  <a:cubicBezTo>
                    <a:pt x="1364" y="1445"/>
                    <a:pt x="1343" y="1469"/>
                    <a:pt x="1318" y="1493"/>
                  </a:cubicBezTo>
                  <a:cubicBezTo>
                    <a:pt x="1270" y="1541"/>
                    <a:pt x="1211" y="1586"/>
                    <a:pt x="1182" y="1602"/>
                  </a:cubicBezTo>
                  <a:cubicBezTo>
                    <a:pt x="1170" y="1607"/>
                    <a:pt x="1159" y="1615"/>
                    <a:pt x="1150" y="1618"/>
                  </a:cubicBezTo>
                  <a:lnTo>
                    <a:pt x="1145" y="1620"/>
                  </a:lnTo>
                  <a:lnTo>
                    <a:pt x="1145" y="1616"/>
                  </a:lnTo>
                  <a:cubicBezTo>
                    <a:pt x="1147" y="1613"/>
                    <a:pt x="1147" y="1609"/>
                    <a:pt x="1149" y="1606"/>
                  </a:cubicBezTo>
                  <a:cubicBezTo>
                    <a:pt x="1150" y="1601"/>
                    <a:pt x="1151" y="1594"/>
                    <a:pt x="1152" y="1590"/>
                  </a:cubicBezTo>
                  <a:cubicBezTo>
                    <a:pt x="1172" y="1514"/>
                    <a:pt x="1193" y="1435"/>
                    <a:pt x="1211" y="1375"/>
                  </a:cubicBezTo>
                  <a:cubicBezTo>
                    <a:pt x="1220" y="1346"/>
                    <a:pt x="1230" y="1319"/>
                    <a:pt x="1240" y="1298"/>
                  </a:cubicBezTo>
                  <a:lnTo>
                    <a:pt x="1243" y="1289"/>
                  </a:lnTo>
                  <a:lnTo>
                    <a:pt x="1245" y="1288"/>
                  </a:lnTo>
                  <a:lnTo>
                    <a:pt x="1246" y="1277"/>
                  </a:lnTo>
                  <a:cubicBezTo>
                    <a:pt x="1249" y="1263"/>
                    <a:pt x="1251" y="1251"/>
                    <a:pt x="1252" y="1237"/>
                  </a:cubicBezTo>
                  <a:cubicBezTo>
                    <a:pt x="1256" y="1210"/>
                    <a:pt x="1258" y="1183"/>
                    <a:pt x="1262" y="1156"/>
                  </a:cubicBezTo>
                  <a:cubicBezTo>
                    <a:pt x="1274" y="1051"/>
                    <a:pt x="1282" y="949"/>
                    <a:pt x="1280" y="850"/>
                  </a:cubicBezTo>
                  <a:cubicBezTo>
                    <a:pt x="1279" y="802"/>
                    <a:pt x="1277" y="755"/>
                    <a:pt x="1272" y="709"/>
                  </a:cubicBezTo>
                  <a:cubicBezTo>
                    <a:pt x="1268" y="665"/>
                    <a:pt x="1260" y="617"/>
                    <a:pt x="1246" y="568"/>
                  </a:cubicBezTo>
                  <a:cubicBezTo>
                    <a:pt x="1220" y="474"/>
                    <a:pt x="1186" y="376"/>
                    <a:pt x="1122" y="279"/>
                  </a:cubicBezTo>
                  <a:cubicBezTo>
                    <a:pt x="1057" y="183"/>
                    <a:pt x="959" y="93"/>
                    <a:pt x="838" y="44"/>
                  </a:cubicBezTo>
                  <a:cubicBezTo>
                    <a:pt x="776" y="19"/>
                    <a:pt x="713" y="6"/>
                    <a:pt x="654" y="1"/>
                  </a:cubicBezTo>
                  <a:cubicBezTo>
                    <a:pt x="640" y="0"/>
                    <a:pt x="626" y="0"/>
                    <a:pt x="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4"/>
            <p:cNvSpPr/>
            <p:nvPr/>
          </p:nvSpPr>
          <p:spPr>
            <a:xfrm>
              <a:off x="3333325" y="4465950"/>
              <a:ext cx="26525" cy="66650"/>
            </a:xfrm>
            <a:custGeom>
              <a:avLst/>
              <a:gdLst/>
              <a:ahLst/>
              <a:cxnLst/>
              <a:rect l="l" t="t" r="r" b="b"/>
              <a:pathLst>
                <a:path w="1061" h="2666" extrusionOk="0">
                  <a:moveTo>
                    <a:pt x="258" y="0"/>
                  </a:moveTo>
                  <a:cubicBezTo>
                    <a:pt x="252" y="0"/>
                    <a:pt x="245" y="0"/>
                    <a:pt x="239" y="0"/>
                  </a:cubicBezTo>
                  <a:cubicBezTo>
                    <a:pt x="185" y="3"/>
                    <a:pt x="140" y="51"/>
                    <a:pt x="100" y="141"/>
                  </a:cubicBezTo>
                  <a:cubicBezTo>
                    <a:pt x="83" y="187"/>
                    <a:pt x="67" y="242"/>
                    <a:pt x="54" y="307"/>
                  </a:cubicBezTo>
                  <a:cubicBezTo>
                    <a:pt x="42" y="370"/>
                    <a:pt x="31" y="444"/>
                    <a:pt x="25" y="523"/>
                  </a:cubicBezTo>
                  <a:cubicBezTo>
                    <a:pt x="0" y="843"/>
                    <a:pt x="30" y="1271"/>
                    <a:pt x="92" y="1726"/>
                  </a:cubicBezTo>
                  <a:cubicBezTo>
                    <a:pt x="130" y="2029"/>
                    <a:pt x="213" y="2343"/>
                    <a:pt x="264" y="2643"/>
                  </a:cubicBezTo>
                  <a:lnTo>
                    <a:pt x="297" y="2641"/>
                  </a:lnTo>
                  <a:lnTo>
                    <a:pt x="297" y="2666"/>
                  </a:lnTo>
                  <a:lnTo>
                    <a:pt x="729" y="2637"/>
                  </a:lnTo>
                  <a:cubicBezTo>
                    <a:pt x="731" y="2628"/>
                    <a:pt x="731" y="2621"/>
                    <a:pt x="732" y="2611"/>
                  </a:cubicBezTo>
                  <a:lnTo>
                    <a:pt x="759" y="2610"/>
                  </a:lnTo>
                  <a:cubicBezTo>
                    <a:pt x="752" y="2583"/>
                    <a:pt x="745" y="2557"/>
                    <a:pt x="738" y="2530"/>
                  </a:cubicBezTo>
                  <a:cubicBezTo>
                    <a:pt x="761" y="2251"/>
                    <a:pt x="763" y="2008"/>
                    <a:pt x="743" y="1793"/>
                  </a:cubicBezTo>
                  <a:cubicBezTo>
                    <a:pt x="718" y="1553"/>
                    <a:pt x="695" y="1346"/>
                    <a:pt x="677" y="1167"/>
                  </a:cubicBezTo>
                  <a:cubicBezTo>
                    <a:pt x="706" y="1032"/>
                    <a:pt x="747" y="911"/>
                    <a:pt x="795" y="811"/>
                  </a:cubicBezTo>
                  <a:cubicBezTo>
                    <a:pt x="855" y="682"/>
                    <a:pt x="927" y="589"/>
                    <a:pt x="980" y="525"/>
                  </a:cubicBezTo>
                  <a:cubicBezTo>
                    <a:pt x="994" y="509"/>
                    <a:pt x="1006" y="494"/>
                    <a:pt x="1015" y="482"/>
                  </a:cubicBezTo>
                  <a:cubicBezTo>
                    <a:pt x="1026" y="469"/>
                    <a:pt x="1036" y="458"/>
                    <a:pt x="1042" y="449"/>
                  </a:cubicBezTo>
                  <a:cubicBezTo>
                    <a:pt x="1055" y="430"/>
                    <a:pt x="1061" y="417"/>
                    <a:pt x="1057" y="410"/>
                  </a:cubicBezTo>
                  <a:cubicBezTo>
                    <a:pt x="1021" y="354"/>
                    <a:pt x="987" y="334"/>
                    <a:pt x="952" y="334"/>
                  </a:cubicBezTo>
                  <a:cubicBezTo>
                    <a:pt x="943" y="334"/>
                    <a:pt x="933" y="336"/>
                    <a:pt x="923" y="339"/>
                  </a:cubicBezTo>
                  <a:cubicBezTo>
                    <a:pt x="878" y="354"/>
                    <a:pt x="834" y="397"/>
                    <a:pt x="787" y="440"/>
                  </a:cubicBezTo>
                  <a:cubicBezTo>
                    <a:pt x="805" y="416"/>
                    <a:pt x="818" y="390"/>
                    <a:pt x="832" y="368"/>
                  </a:cubicBezTo>
                  <a:cubicBezTo>
                    <a:pt x="845" y="344"/>
                    <a:pt x="855" y="322"/>
                    <a:pt x="864" y="300"/>
                  </a:cubicBezTo>
                  <a:cubicBezTo>
                    <a:pt x="879" y="258"/>
                    <a:pt x="883" y="221"/>
                    <a:pt x="862" y="191"/>
                  </a:cubicBezTo>
                  <a:cubicBezTo>
                    <a:pt x="861" y="190"/>
                    <a:pt x="860" y="189"/>
                    <a:pt x="858" y="189"/>
                  </a:cubicBezTo>
                  <a:cubicBezTo>
                    <a:pt x="850" y="189"/>
                    <a:pt x="834" y="198"/>
                    <a:pt x="811" y="215"/>
                  </a:cubicBezTo>
                  <a:cubicBezTo>
                    <a:pt x="785" y="240"/>
                    <a:pt x="744" y="273"/>
                    <a:pt x="704" y="323"/>
                  </a:cubicBezTo>
                  <a:cubicBezTo>
                    <a:pt x="693" y="335"/>
                    <a:pt x="682" y="347"/>
                    <a:pt x="672" y="361"/>
                  </a:cubicBezTo>
                  <a:cubicBezTo>
                    <a:pt x="661" y="375"/>
                    <a:pt x="651" y="390"/>
                    <a:pt x="641" y="405"/>
                  </a:cubicBezTo>
                  <a:cubicBezTo>
                    <a:pt x="624" y="427"/>
                    <a:pt x="609" y="451"/>
                    <a:pt x="593" y="476"/>
                  </a:cubicBezTo>
                  <a:cubicBezTo>
                    <a:pt x="580" y="382"/>
                    <a:pt x="569" y="307"/>
                    <a:pt x="554" y="246"/>
                  </a:cubicBezTo>
                  <a:cubicBezTo>
                    <a:pt x="542" y="190"/>
                    <a:pt x="525" y="145"/>
                    <a:pt x="507" y="112"/>
                  </a:cubicBezTo>
                  <a:cubicBezTo>
                    <a:pt x="490" y="79"/>
                    <a:pt x="470" y="55"/>
                    <a:pt x="445" y="38"/>
                  </a:cubicBezTo>
                  <a:cubicBezTo>
                    <a:pt x="398" y="7"/>
                    <a:pt x="338" y="0"/>
                    <a:pt x="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4"/>
            <p:cNvSpPr/>
            <p:nvPr/>
          </p:nvSpPr>
          <p:spPr>
            <a:xfrm>
              <a:off x="3366225" y="4448850"/>
              <a:ext cx="38025" cy="61350"/>
            </a:xfrm>
            <a:custGeom>
              <a:avLst/>
              <a:gdLst/>
              <a:ahLst/>
              <a:cxnLst/>
              <a:rect l="l" t="t" r="r" b="b"/>
              <a:pathLst>
                <a:path w="1521" h="2454" extrusionOk="0">
                  <a:moveTo>
                    <a:pt x="1106" y="0"/>
                  </a:moveTo>
                  <a:cubicBezTo>
                    <a:pt x="1093" y="13"/>
                    <a:pt x="1083" y="23"/>
                    <a:pt x="1075" y="32"/>
                  </a:cubicBezTo>
                  <a:cubicBezTo>
                    <a:pt x="769" y="356"/>
                    <a:pt x="517" y="625"/>
                    <a:pt x="327" y="838"/>
                  </a:cubicBezTo>
                  <a:cubicBezTo>
                    <a:pt x="277" y="892"/>
                    <a:pt x="233" y="941"/>
                    <a:pt x="194" y="986"/>
                  </a:cubicBezTo>
                  <a:cubicBezTo>
                    <a:pt x="187" y="995"/>
                    <a:pt x="182" y="1001"/>
                    <a:pt x="174" y="1009"/>
                  </a:cubicBezTo>
                  <a:cubicBezTo>
                    <a:pt x="169" y="1013"/>
                    <a:pt x="166" y="1019"/>
                    <a:pt x="161" y="1025"/>
                  </a:cubicBezTo>
                  <a:cubicBezTo>
                    <a:pt x="152" y="1036"/>
                    <a:pt x="144" y="1046"/>
                    <a:pt x="136" y="1055"/>
                  </a:cubicBezTo>
                  <a:cubicBezTo>
                    <a:pt x="103" y="1096"/>
                    <a:pt x="81" y="1132"/>
                    <a:pt x="65" y="1162"/>
                  </a:cubicBezTo>
                  <a:cubicBezTo>
                    <a:pt x="0" y="1289"/>
                    <a:pt x="56" y="1358"/>
                    <a:pt x="190" y="1477"/>
                  </a:cubicBezTo>
                  <a:cubicBezTo>
                    <a:pt x="222" y="1505"/>
                    <a:pt x="261" y="1517"/>
                    <a:pt x="308" y="1517"/>
                  </a:cubicBezTo>
                  <a:cubicBezTo>
                    <a:pt x="380" y="1517"/>
                    <a:pt x="468" y="1487"/>
                    <a:pt x="564" y="1431"/>
                  </a:cubicBezTo>
                  <a:cubicBezTo>
                    <a:pt x="585" y="1420"/>
                    <a:pt x="604" y="1407"/>
                    <a:pt x="624" y="1393"/>
                  </a:cubicBezTo>
                  <a:cubicBezTo>
                    <a:pt x="628" y="1392"/>
                    <a:pt x="630" y="1390"/>
                    <a:pt x="631" y="1390"/>
                  </a:cubicBezTo>
                  <a:lnTo>
                    <a:pt x="639" y="1390"/>
                  </a:lnTo>
                  <a:cubicBezTo>
                    <a:pt x="644" y="1390"/>
                    <a:pt x="646" y="1391"/>
                    <a:pt x="649" y="1391"/>
                  </a:cubicBezTo>
                  <a:cubicBezTo>
                    <a:pt x="661" y="1393"/>
                    <a:pt x="668" y="1399"/>
                    <a:pt x="674" y="1406"/>
                  </a:cubicBezTo>
                  <a:cubicBezTo>
                    <a:pt x="679" y="1412"/>
                    <a:pt x="680" y="1418"/>
                    <a:pt x="680" y="1425"/>
                  </a:cubicBezTo>
                  <a:lnTo>
                    <a:pt x="680" y="1434"/>
                  </a:lnTo>
                  <a:cubicBezTo>
                    <a:pt x="680" y="1434"/>
                    <a:pt x="682" y="1431"/>
                    <a:pt x="683" y="1424"/>
                  </a:cubicBezTo>
                  <a:cubicBezTo>
                    <a:pt x="688" y="1412"/>
                    <a:pt x="695" y="1391"/>
                    <a:pt x="706" y="1376"/>
                  </a:cubicBezTo>
                  <a:cubicBezTo>
                    <a:pt x="717" y="1361"/>
                    <a:pt x="733" y="1353"/>
                    <a:pt x="749" y="1353"/>
                  </a:cubicBezTo>
                  <a:cubicBezTo>
                    <a:pt x="765" y="1353"/>
                    <a:pt x="784" y="1364"/>
                    <a:pt x="803" y="1386"/>
                  </a:cubicBezTo>
                  <a:cubicBezTo>
                    <a:pt x="819" y="1391"/>
                    <a:pt x="845" y="1482"/>
                    <a:pt x="862" y="1543"/>
                  </a:cubicBezTo>
                  <a:cubicBezTo>
                    <a:pt x="1001" y="2045"/>
                    <a:pt x="1112" y="2454"/>
                    <a:pt x="1177" y="2454"/>
                  </a:cubicBezTo>
                  <a:cubicBezTo>
                    <a:pt x="1178" y="2454"/>
                    <a:pt x="1179" y="2454"/>
                    <a:pt x="1180" y="2454"/>
                  </a:cubicBezTo>
                  <a:cubicBezTo>
                    <a:pt x="1346" y="2428"/>
                    <a:pt x="1312" y="2376"/>
                    <a:pt x="1307" y="2314"/>
                  </a:cubicBezTo>
                  <a:lnTo>
                    <a:pt x="1307" y="2314"/>
                  </a:lnTo>
                  <a:cubicBezTo>
                    <a:pt x="1336" y="2361"/>
                    <a:pt x="1379" y="2394"/>
                    <a:pt x="1438" y="2394"/>
                  </a:cubicBezTo>
                  <a:cubicBezTo>
                    <a:pt x="1446" y="2394"/>
                    <a:pt x="1455" y="2394"/>
                    <a:pt x="1463" y="2392"/>
                  </a:cubicBezTo>
                  <a:cubicBezTo>
                    <a:pt x="1520" y="2385"/>
                    <a:pt x="1220" y="1858"/>
                    <a:pt x="1191" y="1672"/>
                  </a:cubicBezTo>
                  <a:cubicBezTo>
                    <a:pt x="1179" y="1570"/>
                    <a:pt x="1173" y="1469"/>
                    <a:pt x="1172" y="1374"/>
                  </a:cubicBezTo>
                  <a:cubicBezTo>
                    <a:pt x="1170" y="1302"/>
                    <a:pt x="1167" y="1232"/>
                    <a:pt x="1165" y="1165"/>
                  </a:cubicBezTo>
                  <a:cubicBezTo>
                    <a:pt x="1162" y="1086"/>
                    <a:pt x="1160" y="1011"/>
                    <a:pt x="1157" y="937"/>
                  </a:cubicBezTo>
                  <a:cubicBezTo>
                    <a:pt x="1154" y="783"/>
                    <a:pt x="1149" y="619"/>
                    <a:pt x="1140" y="458"/>
                  </a:cubicBezTo>
                  <a:cubicBezTo>
                    <a:pt x="1133" y="297"/>
                    <a:pt x="1122" y="137"/>
                    <a:pt x="1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057"/>
        <p:cNvGrpSpPr/>
        <p:nvPr/>
      </p:nvGrpSpPr>
      <p:grpSpPr>
        <a:xfrm>
          <a:off x="0" y="0"/>
          <a:ext cx="0" cy="0"/>
          <a:chOff x="0" y="0"/>
          <a:chExt cx="0" cy="0"/>
        </a:xfrm>
      </p:grpSpPr>
      <p:sp>
        <p:nvSpPr>
          <p:cNvPr id="2058" name="Google Shape;2058;p65"/>
          <p:cNvSpPr/>
          <p:nvPr/>
        </p:nvSpPr>
        <p:spPr>
          <a:xfrm>
            <a:off x="5872978" y="1272925"/>
            <a:ext cx="2235000" cy="3396900"/>
          </a:xfrm>
          <a:prstGeom prst="rect">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059" name="Google Shape;2059;p65"/>
          <p:cNvSpPr/>
          <p:nvPr/>
        </p:nvSpPr>
        <p:spPr>
          <a:xfrm>
            <a:off x="3357725" y="1272925"/>
            <a:ext cx="2235000" cy="3396900"/>
          </a:xfrm>
          <a:prstGeom prst="rect">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Branches </a:t>
            </a:r>
            <a:r>
              <a:rPr lang="en" dirty="0">
                <a:highlight>
                  <a:schemeClr val="accent2"/>
                </a:highlight>
              </a:rPr>
              <a:t>of </a:t>
            </a:r>
            <a:r>
              <a:rPr lang="en-US" dirty="0">
                <a:highlight>
                  <a:schemeClr val="accent2"/>
                </a:highlight>
              </a:rPr>
              <a:t>Tech Skills</a:t>
            </a:r>
            <a:r>
              <a:rPr lang="en" dirty="0">
                <a:highlight>
                  <a:schemeClr val="accent2"/>
                </a:highlight>
              </a:rPr>
              <a:t>ematics</a:t>
            </a:r>
            <a:endParaRPr dirty="0">
              <a:highlight>
                <a:schemeClr val="accent2"/>
              </a:highlight>
            </a:endParaRPr>
          </a:p>
        </p:txBody>
      </p:sp>
      <p:sp>
        <p:nvSpPr>
          <p:cNvPr id="2061" name="Google Shape;2061;p65"/>
          <p:cNvSpPr txBox="1"/>
          <p:nvPr/>
        </p:nvSpPr>
        <p:spPr>
          <a:xfrm>
            <a:off x="1036013" y="2418300"/>
            <a:ext cx="1566300" cy="1095900"/>
          </a:xfrm>
          <a:prstGeom prst="rect">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chemeClr val="dk1"/>
                </a:solidFill>
                <a:highlight>
                  <a:schemeClr val="accent2"/>
                </a:highlight>
                <a:latin typeface="iCiel Cadena" panose="02000503000000020004" pitchFamily="2" charset="0"/>
                <a:ea typeface="Titan One"/>
                <a:cs typeface="Titan One"/>
                <a:sym typeface="Titan One"/>
              </a:rPr>
              <a:t>Pure </a:t>
            </a:r>
            <a:r>
              <a:rPr lang="en-US" sz="2800" dirty="0">
                <a:solidFill>
                  <a:schemeClr val="dk1"/>
                </a:solidFill>
                <a:highlight>
                  <a:schemeClr val="accent2"/>
                </a:highlight>
                <a:latin typeface="iCiel Cadena" panose="02000503000000020004" pitchFamily="2" charset="0"/>
                <a:ea typeface="Titan One"/>
                <a:cs typeface="Titan One"/>
                <a:sym typeface="Titan One"/>
              </a:rPr>
              <a:t>Tech Skills</a:t>
            </a:r>
            <a:r>
              <a:rPr lang="en" sz="2800" dirty="0">
                <a:solidFill>
                  <a:schemeClr val="dk1"/>
                </a:solidFill>
                <a:highlight>
                  <a:schemeClr val="accent2"/>
                </a:highlight>
                <a:latin typeface="iCiel Cadena" panose="02000503000000020004" pitchFamily="2" charset="0"/>
                <a:ea typeface="Titan One"/>
                <a:cs typeface="Titan One"/>
                <a:sym typeface="Titan One"/>
              </a:rPr>
              <a:t>s</a:t>
            </a:r>
            <a:endParaRPr sz="28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2062" name="Google Shape;2062;p65"/>
          <p:cNvSpPr txBox="1"/>
          <p:nvPr/>
        </p:nvSpPr>
        <p:spPr>
          <a:xfrm>
            <a:off x="3470222" y="1683850"/>
            <a:ext cx="2010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Mars is actually a very cold place</a:t>
            </a:r>
            <a:endParaRPr>
              <a:solidFill>
                <a:schemeClr val="accent1"/>
              </a:solidFill>
              <a:latin typeface="M PLUS Rounded 1c"/>
              <a:ea typeface="M PLUS Rounded 1c"/>
              <a:cs typeface="M PLUS Rounded 1c"/>
              <a:sym typeface="M PLUS Rounded 1c"/>
            </a:endParaRPr>
          </a:p>
        </p:txBody>
      </p:sp>
      <p:sp>
        <p:nvSpPr>
          <p:cNvPr id="2063" name="Google Shape;2063;p65"/>
          <p:cNvSpPr txBox="1"/>
          <p:nvPr/>
        </p:nvSpPr>
        <p:spPr>
          <a:xfrm>
            <a:off x="3470222" y="1328500"/>
            <a:ext cx="20100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Arithmetics</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2064" name="Google Shape;2064;p65"/>
          <p:cNvSpPr txBox="1"/>
          <p:nvPr/>
        </p:nvSpPr>
        <p:spPr>
          <a:xfrm>
            <a:off x="3470222" y="2857575"/>
            <a:ext cx="2010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Venus is the second planet from the Sun</a:t>
            </a:r>
            <a:endParaRPr>
              <a:solidFill>
                <a:schemeClr val="accent1"/>
              </a:solidFill>
              <a:latin typeface="M PLUS Rounded 1c"/>
              <a:ea typeface="M PLUS Rounded 1c"/>
              <a:cs typeface="M PLUS Rounded 1c"/>
              <a:sym typeface="M PLUS Rounded 1c"/>
            </a:endParaRPr>
          </a:p>
        </p:txBody>
      </p:sp>
      <p:sp>
        <p:nvSpPr>
          <p:cNvPr id="2065" name="Google Shape;2065;p65"/>
          <p:cNvSpPr txBox="1"/>
          <p:nvPr/>
        </p:nvSpPr>
        <p:spPr>
          <a:xfrm>
            <a:off x="3470222" y="2502225"/>
            <a:ext cx="20100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Algebra</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2066" name="Google Shape;2066;p65"/>
          <p:cNvSpPr txBox="1"/>
          <p:nvPr/>
        </p:nvSpPr>
        <p:spPr>
          <a:xfrm>
            <a:off x="3470222" y="4031300"/>
            <a:ext cx="2010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Saturn is a gas giant and has several rings</a:t>
            </a:r>
            <a:endParaRPr>
              <a:solidFill>
                <a:schemeClr val="accent1"/>
              </a:solidFill>
              <a:latin typeface="M PLUS Rounded 1c"/>
              <a:ea typeface="M PLUS Rounded 1c"/>
              <a:cs typeface="M PLUS Rounded 1c"/>
              <a:sym typeface="M PLUS Rounded 1c"/>
            </a:endParaRPr>
          </a:p>
        </p:txBody>
      </p:sp>
      <p:sp>
        <p:nvSpPr>
          <p:cNvPr id="2067" name="Google Shape;2067;p65"/>
          <p:cNvSpPr txBox="1"/>
          <p:nvPr/>
        </p:nvSpPr>
        <p:spPr>
          <a:xfrm>
            <a:off x="3470222" y="3675950"/>
            <a:ext cx="20100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Geometry</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2068" name="Google Shape;2068;p65"/>
          <p:cNvSpPr txBox="1"/>
          <p:nvPr/>
        </p:nvSpPr>
        <p:spPr>
          <a:xfrm>
            <a:off x="5985478" y="2190725"/>
            <a:ext cx="2010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Neptune is far away from Earth</a:t>
            </a:r>
            <a:endParaRPr>
              <a:solidFill>
                <a:schemeClr val="accent1"/>
              </a:solidFill>
              <a:latin typeface="M PLUS Rounded 1c"/>
              <a:ea typeface="M PLUS Rounded 1c"/>
              <a:cs typeface="M PLUS Rounded 1c"/>
              <a:sym typeface="M PLUS Rounded 1c"/>
            </a:endParaRPr>
          </a:p>
        </p:txBody>
      </p:sp>
      <p:sp>
        <p:nvSpPr>
          <p:cNvPr id="2069" name="Google Shape;2069;p65"/>
          <p:cNvSpPr txBox="1"/>
          <p:nvPr/>
        </p:nvSpPr>
        <p:spPr>
          <a:xfrm>
            <a:off x="5985478" y="1835375"/>
            <a:ext cx="20100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Trigonometry</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sp>
        <p:nvSpPr>
          <p:cNvPr id="2070" name="Google Shape;2070;p65"/>
          <p:cNvSpPr txBox="1"/>
          <p:nvPr/>
        </p:nvSpPr>
        <p:spPr>
          <a:xfrm>
            <a:off x="5985478" y="3534650"/>
            <a:ext cx="2010000" cy="572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Jupiter is the biggest planet of them all</a:t>
            </a:r>
            <a:endParaRPr>
              <a:solidFill>
                <a:schemeClr val="accent1"/>
              </a:solidFill>
              <a:latin typeface="M PLUS Rounded 1c"/>
              <a:ea typeface="M PLUS Rounded 1c"/>
              <a:cs typeface="M PLUS Rounded 1c"/>
              <a:sym typeface="M PLUS Rounded 1c"/>
            </a:endParaRPr>
          </a:p>
        </p:txBody>
      </p:sp>
      <p:sp>
        <p:nvSpPr>
          <p:cNvPr id="2071" name="Google Shape;2071;p65"/>
          <p:cNvSpPr txBox="1"/>
          <p:nvPr/>
        </p:nvSpPr>
        <p:spPr>
          <a:xfrm>
            <a:off x="5985478" y="3179300"/>
            <a:ext cx="2010000" cy="4848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1700" dirty="0">
                <a:solidFill>
                  <a:schemeClr val="dk1"/>
                </a:solidFill>
                <a:highlight>
                  <a:schemeClr val="accent2"/>
                </a:highlight>
                <a:latin typeface="iCiel Cadena" panose="02000503000000020004" pitchFamily="2" charset="0"/>
                <a:ea typeface="Titan One"/>
                <a:cs typeface="Titan One"/>
                <a:sym typeface="Titan One"/>
              </a:rPr>
              <a:t>Number theory</a:t>
            </a:r>
            <a:endParaRPr sz="1700" dirty="0">
              <a:solidFill>
                <a:schemeClr val="dk1"/>
              </a:solidFill>
              <a:highlight>
                <a:schemeClr val="accent2"/>
              </a:highlight>
              <a:latin typeface="iCiel Cadena" panose="02000503000000020004" pitchFamily="2" charset="0"/>
              <a:ea typeface="Titan One"/>
              <a:cs typeface="Titan One"/>
              <a:sym typeface="Titan One"/>
            </a:endParaRPr>
          </a:p>
        </p:txBody>
      </p:sp>
      <p:cxnSp>
        <p:nvCxnSpPr>
          <p:cNvPr id="2072" name="Google Shape;2072;p65"/>
          <p:cNvCxnSpPr>
            <a:stCxn id="2061" idx="3"/>
            <a:endCxn id="2059" idx="1"/>
          </p:cNvCxnSpPr>
          <p:nvPr/>
        </p:nvCxnSpPr>
        <p:spPr>
          <a:xfrm>
            <a:off x="2602313" y="2966250"/>
            <a:ext cx="755400" cy="5100"/>
          </a:xfrm>
          <a:prstGeom prst="straightConnector1">
            <a:avLst/>
          </a:prstGeom>
          <a:noFill/>
          <a:ln w="28575" cap="flat" cmpd="sng">
            <a:solidFill>
              <a:schemeClr val="accent2"/>
            </a:solidFill>
            <a:prstDash val="solid"/>
            <a:round/>
            <a:headEnd type="none" w="med" len="med"/>
            <a:tailEnd type="none" w="med" len="med"/>
          </a:ln>
        </p:spPr>
      </p:cxnSp>
      <p:cxnSp>
        <p:nvCxnSpPr>
          <p:cNvPr id="2073" name="Google Shape;2073;p65"/>
          <p:cNvCxnSpPr>
            <a:stCxn id="2059" idx="3"/>
            <a:endCxn id="2058" idx="1"/>
          </p:cNvCxnSpPr>
          <p:nvPr/>
        </p:nvCxnSpPr>
        <p:spPr>
          <a:xfrm>
            <a:off x="5592725" y="2971375"/>
            <a:ext cx="280200" cy="0"/>
          </a:xfrm>
          <a:prstGeom prst="straightConnector1">
            <a:avLst/>
          </a:prstGeom>
          <a:noFill/>
          <a:ln w="28575" cap="flat" cmpd="sng">
            <a:solidFill>
              <a:schemeClr val="accent2"/>
            </a:solidFill>
            <a:prstDash val="solid"/>
            <a:round/>
            <a:headEnd type="none" w="med" len="med"/>
            <a:tailEnd type="none" w="med" len="med"/>
          </a:ln>
        </p:spPr>
      </p:cxnSp>
      <p:sp>
        <p:nvSpPr>
          <p:cNvPr id="2074" name="Google Shape;2074;p65"/>
          <p:cNvSpPr/>
          <p:nvPr/>
        </p:nvSpPr>
        <p:spPr>
          <a:xfrm>
            <a:off x="437139" y="355034"/>
            <a:ext cx="401807" cy="462430"/>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5"/>
          <p:cNvSpPr/>
          <p:nvPr/>
        </p:nvSpPr>
        <p:spPr>
          <a:xfrm rot="10800000">
            <a:off x="8547173" y="3965278"/>
            <a:ext cx="529341" cy="598532"/>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6" name="Google Shape;2076;p65"/>
          <p:cNvGrpSpPr/>
          <p:nvPr/>
        </p:nvGrpSpPr>
        <p:grpSpPr>
          <a:xfrm>
            <a:off x="7796263" y="286987"/>
            <a:ext cx="669638" cy="598532"/>
            <a:chOff x="2642600" y="3279825"/>
            <a:chExt cx="545975" cy="488000"/>
          </a:xfrm>
        </p:grpSpPr>
        <p:sp>
          <p:nvSpPr>
            <p:cNvPr id="2077" name="Google Shape;2077;p65"/>
            <p:cNvSpPr/>
            <p:nvPr/>
          </p:nvSpPr>
          <p:spPr>
            <a:xfrm>
              <a:off x="2642600" y="3279825"/>
              <a:ext cx="545975" cy="488000"/>
            </a:xfrm>
            <a:custGeom>
              <a:avLst/>
              <a:gdLst/>
              <a:ahLst/>
              <a:cxnLst/>
              <a:rect l="l" t="t" r="r" b="b"/>
              <a:pathLst>
                <a:path w="21839" h="19520" extrusionOk="0">
                  <a:moveTo>
                    <a:pt x="10563" y="18517"/>
                  </a:moveTo>
                  <a:lnTo>
                    <a:pt x="10563" y="18517"/>
                  </a:lnTo>
                  <a:cubicBezTo>
                    <a:pt x="10653" y="18543"/>
                    <a:pt x="10739" y="18558"/>
                    <a:pt x="10814" y="18558"/>
                  </a:cubicBezTo>
                  <a:cubicBezTo>
                    <a:pt x="10839" y="18558"/>
                    <a:pt x="10863" y="18556"/>
                    <a:pt x="10885" y="18553"/>
                  </a:cubicBezTo>
                  <a:lnTo>
                    <a:pt x="10885" y="18553"/>
                  </a:lnTo>
                  <a:cubicBezTo>
                    <a:pt x="10873" y="18622"/>
                    <a:pt x="10866" y="18683"/>
                    <a:pt x="10864" y="18737"/>
                  </a:cubicBezTo>
                  <a:cubicBezTo>
                    <a:pt x="10816" y="18644"/>
                    <a:pt x="10689" y="18593"/>
                    <a:pt x="10563" y="18517"/>
                  </a:cubicBezTo>
                  <a:close/>
                  <a:moveTo>
                    <a:pt x="12580" y="0"/>
                  </a:moveTo>
                  <a:cubicBezTo>
                    <a:pt x="12391" y="0"/>
                    <a:pt x="11507" y="406"/>
                    <a:pt x="11187" y="419"/>
                  </a:cubicBezTo>
                  <a:cubicBezTo>
                    <a:pt x="11145" y="421"/>
                    <a:pt x="11104" y="422"/>
                    <a:pt x="11063" y="422"/>
                  </a:cubicBezTo>
                  <a:cubicBezTo>
                    <a:pt x="10295" y="422"/>
                    <a:pt x="9670" y="149"/>
                    <a:pt x="9178" y="139"/>
                  </a:cubicBezTo>
                  <a:cubicBezTo>
                    <a:pt x="8797" y="131"/>
                    <a:pt x="8488" y="123"/>
                    <a:pt x="8238" y="123"/>
                  </a:cubicBezTo>
                  <a:cubicBezTo>
                    <a:pt x="7256" y="123"/>
                    <a:pt x="7189" y="238"/>
                    <a:pt x="7213" y="849"/>
                  </a:cubicBezTo>
                  <a:cubicBezTo>
                    <a:pt x="7229" y="1274"/>
                    <a:pt x="7957" y="1513"/>
                    <a:pt x="8866" y="1513"/>
                  </a:cubicBezTo>
                  <a:cubicBezTo>
                    <a:pt x="8932" y="1513"/>
                    <a:pt x="9000" y="1511"/>
                    <a:pt x="9068" y="1509"/>
                  </a:cubicBezTo>
                  <a:cubicBezTo>
                    <a:pt x="9653" y="1487"/>
                    <a:pt x="10292" y="1188"/>
                    <a:pt x="10875" y="1087"/>
                  </a:cubicBezTo>
                  <a:cubicBezTo>
                    <a:pt x="11441" y="989"/>
                    <a:pt x="11945" y="903"/>
                    <a:pt x="12274" y="821"/>
                  </a:cubicBezTo>
                  <a:cubicBezTo>
                    <a:pt x="12431" y="1295"/>
                    <a:pt x="13414" y="2102"/>
                    <a:pt x="14679" y="2857"/>
                  </a:cubicBezTo>
                  <a:cubicBezTo>
                    <a:pt x="15568" y="3385"/>
                    <a:pt x="16692" y="3738"/>
                    <a:pt x="17622" y="4200"/>
                  </a:cubicBezTo>
                  <a:cubicBezTo>
                    <a:pt x="18500" y="4637"/>
                    <a:pt x="19288" y="5029"/>
                    <a:pt x="19825" y="5271"/>
                  </a:cubicBezTo>
                  <a:cubicBezTo>
                    <a:pt x="19615" y="5363"/>
                    <a:pt x="19417" y="5442"/>
                    <a:pt x="19294" y="5458"/>
                  </a:cubicBezTo>
                  <a:cubicBezTo>
                    <a:pt x="19150" y="5475"/>
                    <a:pt x="19011" y="5483"/>
                    <a:pt x="18875" y="5483"/>
                  </a:cubicBezTo>
                  <a:cubicBezTo>
                    <a:pt x="18285" y="5483"/>
                    <a:pt x="17773" y="5346"/>
                    <a:pt x="17360" y="5346"/>
                  </a:cubicBezTo>
                  <a:cubicBezTo>
                    <a:pt x="17323" y="5346"/>
                    <a:pt x="17288" y="5347"/>
                    <a:pt x="17253" y="5349"/>
                  </a:cubicBezTo>
                  <a:cubicBezTo>
                    <a:pt x="15726" y="5444"/>
                    <a:pt x="15357" y="5460"/>
                    <a:pt x="15321" y="5862"/>
                  </a:cubicBezTo>
                  <a:cubicBezTo>
                    <a:pt x="14637" y="5616"/>
                    <a:pt x="13691" y="5295"/>
                    <a:pt x="13299" y="5083"/>
                  </a:cubicBezTo>
                  <a:cubicBezTo>
                    <a:pt x="11795" y="4271"/>
                    <a:pt x="10758" y="3338"/>
                    <a:pt x="9826" y="2800"/>
                  </a:cubicBezTo>
                  <a:cubicBezTo>
                    <a:pt x="7616" y="1522"/>
                    <a:pt x="6771" y="1027"/>
                    <a:pt x="6348" y="1027"/>
                  </a:cubicBezTo>
                  <a:cubicBezTo>
                    <a:pt x="6126" y="1027"/>
                    <a:pt x="6020" y="1164"/>
                    <a:pt x="5894" y="1397"/>
                  </a:cubicBezTo>
                  <a:cubicBezTo>
                    <a:pt x="5803" y="1566"/>
                    <a:pt x="5998" y="1855"/>
                    <a:pt x="6392" y="2204"/>
                  </a:cubicBezTo>
                  <a:cubicBezTo>
                    <a:pt x="6381" y="2203"/>
                    <a:pt x="6371" y="2202"/>
                    <a:pt x="6361" y="2202"/>
                  </a:cubicBezTo>
                  <a:cubicBezTo>
                    <a:pt x="6185" y="2202"/>
                    <a:pt x="6121" y="2401"/>
                    <a:pt x="6012" y="2599"/>
                  </a:cubicBezTo>
                  <a:cubicBezTo>
                    <a:pt x="6084" y="2338"/>
                    <a:pt x="6087" y="2116"/>
                    <a:pt x="5947" y="2046"/>
                  </a:cubicBezTo>
                  <a:cubicBezTo>
                    <a:pt x="5946" y="2045"/>
                    <a:pt x="5944" y="2045"/>
                    <a:pt x="5943" y="2045"/>
                  </a:cubicBezTo>
                  <a:cubicBezTo>
                    <a:pt x="5821" y="2045"/>
                    <a:pt x="5090" y="4523"/>
                    <a:pt x="4710" y="5279"/>
                  </a:cubicBezTo>
                  <a:cubicBezTo>
                    <a:pt x="3826" y="7039"/>
                    <a:pt x="2835" y="8289"/>
                    <a:pt x="2251" y="9383"/>
                  </a:cubicBezTo>
                  <a:cubicBezTo>
                    <a:pt x="136" y="13345"/>
                    <a:pt x="1" y="13572"/>
                    <a:pt x="687" y="13917"/>
                  </a:cubicBezTo>
                  <a:cubicBezTo>
                    <a:pt x="710" y="13928"/>
                    <a:pt x="735" y="13934"/>
                    <a:pt x="762" y="13934"/>
                  </a:cubicBezTo>
                  <a:cubicBezTo>
                    <a:pt x="831" y="13934"/>
                    <a:pt x="915" y="13898"/>
                    <a:pt x="1010" y="13830"/>
                  </a:cubicBezTo>
                  <a:cubicBezTo>
                    <a:pt x="1207" y="14324"/>
                    <a:pt x="2410" y="15213"/>
                    <a:pt x="3937" y="16056"/>
                  </a:cubicBezTo>
                  <a:cubicBezTo>
                    <a:pt x="4991" y="16637"/>
                    <a:pt x="6290" y="17042"/>
                    <a:pt x="7382" y="17555"/>
                  </a:cubicBezTo>
                  <a:cubicBezTo>
                    <a:pt x="9109" y="18365"/>
                    <a:pt x="10525" y="19035"/>
                    <a:pt x="10784" y="19035"/>
                  </a:cubicBezTo>
                  <a:cubicBezTo>
                    <a:pt x="10805" y="19035"/>
                    <a:pt x="10819" y="19030"/>
                    <a:pt x="10824" y="19021"/>
                  </a:cubicBezTo>
                  <a:cubicBezTo>
                    <a:pt x="10851" y="18973"/>
                    <a:pt x="10868" y="18931"/>
                    <a:pt x="10878" y="18893"/>
                  </a:cubicBezTo>
                  <a:cubicBezTo>
                    <a:pt x="10918" y="19083"/>
                    <a:pt x="11058" y="19166"/>
                    <a:pt x="11275" y="19252"/>
                  </a:cubicBezTo>
                  <a:cubicBezTo>
                    <a:pt x="11294" y="19260"/>
                    <a:pt x="11314" y="19263"/>
                    <a:pt x="11336" y="19263"/>
                  </a:cubicBezTo>
                  <a:cubicBezTo>
                    <a:pt x="11466" y="19263"/>
                    <a:pt x="11638" y="19124"/>
                    <a:pt x="11835" y="18874"/>
                  </a:cubicBezTo>
                  <a:cubicBezTo>
                    <a:pt x="11844" y="18949"/>
                    <a:pt x="11864" y="19035"/>
                    <a:pt x="11888" y="19134"/>
                  </a:cubicBezTo>
                  <a:cubicBezTo>
                    <a:pt x="11954" y="19397"/>
                    <a:pt x="12320" y="19519"/>
                    <a:pt x="12833" y="19519"/>
                  </a:cubicBezTo>
                  <a:cubicBezTo>
                    <a:pt x="13182" y="19519"/>
                    <a:pt x="13599" y="19463"/>
                    <a:pt x="14037" y="19355"/>
                  </a:cubicBezTo>
                  <a:cubicBezTo>
                    <a:pt x="14670" y="19199"/>
                    <a:pt x="15307" y="18761"/>
                    <a:pt x="15920" y="18528"/>
                  </a:cubicBezTo>
                  <a:cubicBezTo>
                    <a:pt x="16574" y="18281"/>
                    <a:pt x="17149" y="18065"/>
                    <a:pt x="17483" y="17904"/>
                  </a:cubicBezTo>
                  <a:cubicBezTo>
                    <a:pt x="17490" y="17904"/>
                    <a:pt x="17496" y="17904"/>
                    <a:pt x="17503" y="17904"/>
                  </a:cubicBezTo>
                  <a:cubicBezTo>
                    <a:pt x="17602" y="17904"/>
                    <a:pt x="17659" y="17857"/>
                    <a:pt x="17702" y="17784"/>
                  </a:cubicBezTo>
                  <a:cubicBezTo>
                    <a:pt x="17764" y="17742"/>
                    <a:pt x="17795" y="17705"/>
                    <a:pt x="17786" y="17678"/>
                  </a:cubicBezTo>
                  <a:cubicBezTo>
                    <a:pt x="17781" y="17656"/>
                    <a:pt x="17774" y="17634"/>
                    <a:pt x="17769" y="17615"/>
                  </a:cubicBezTo>
                  <a:cubicBezTo>
                    <a:pt x="17784" y="17571"/>
                    <a:pt x="17799" y="17524"/>
                    <a:pt x="17815" y="17475"/>
                  </a:cubicBezTo>
                  <a:lnTo>
                    <a:pt x="17815" y="17475"/>
                  </a:lnTo>
                  <a:cubicBezTo>
                    <a:pt x="17789" y="17733"/>
                    <a:pt x="17824" y="17946"/>
                    <a:pt x="17974" y="17993"/>
                  </a:cubicBezTo>
                  <a:cubicBezTo>
                    <a:pt x="17975" y="17993"/>
                    <a:pt x="17976" y="17993"/>
                    <a:pt x="17977" y="17993"/>
                  </a:cubicBezTo>
                  <a:cubicBezTo>
                    <a:pt x="18095" y="17993"/>
                    <a:pt x="18393" y="15517"/>
                    <a:pt x="18637" y="14739"/>
                  </a:cubicBezTo>
                  <a:cubicBezTo>
                    <a:pt x="19203" y="12939"/>
                    <a:pt x="19964" y="11608"/>
                    <a:pt x="20348" y="10485"/>
                  </a:cubicBezTo>
                  <a:cubicBezTo>
                    <a:pt x="21744" y="6412"/>
                    <a:pt x="21838" y="6175"/>
                    <a:pt x="21105" y="5944"/>
                  </a:cubicBezTo>
                  <a:cubicBezTo>
                    <a:pt x="21089" y="5939"/>
                    <a:pt x="21072" y="5937"/>
                    <a:pt x="21055" y="5937"/>
                  </a:cubicBezTo>
                  <a:cubicBezTo>
                    <a:pt x="20611" y="5937"/>
                    <a:pt x="19817" y="7612"/>
                    <a:pt x="19155" y="9717"/>
                  </a:cubicBezTo>
                  <a:cubicBezTo>
                    <a:pt x="18752" y="10998"/>
                    <a:pt x="18567" y="12498"/>
                    <a:pt x="18239" y="13803"/>
                  </a:cubicBezTo>
                  <a:cubicBezTo>
                    <a:pt x="17896" y="15171"/>
                    <a:pt x="17591" y="16378"/>
                    <a:pt x="17437" y="17116"/>
                  </a:cubicBezTo>
                  <a:cubicBezTo>
                    <a:pt x="17120" y="17267"/>
                    <a:pt x="16422" y="17725"/>
                    <a:pt x="16124" y="17800"/>
                  </a:cubicBezTo>
                  <a:cubicBezTo>
                    <a:pt x="15234" y="18020"/>
                    <a:pt x="14449" y="17877"/>
                    <a:pt x="13883" y="17984"/>
                  </a:cubicBezTo>
                  <a:cubicBezTo>
                    <a:pt x="13008" y="18151"/>
                    <a:pt x="12481" y="18249"/>
                    <a:pt x="12182" y="18364"/>
                  </a:cubicBezTo>
                  <a:cubicBezTo>
                    <a:pt x="12606" y="17673"/>
                    <a:pt x="13100" y="16642"/>
                    <a:pt x="13568" y="15475"/>
                  </a:cubicBezTo>
                  <a:cubicBezTo>
                    <a:pt x="14085" y="14177"/>
                    <a:pt x="14405" y="12639"/>
                    <a:pt x="14851" y="11312"/>
                  </a:cubicBezTo>
                  <a:cubicBezTo>
                    <a:pt x="15613" y="9042"/>
                    <a:pt x="16232" y="7211"/>
                    <a:pt x="16103" y="7160"/>
                  </a:cubicBezTo>
                  <a:cubicBezTo>
                    <a:pt x="16040" y="7135"/>
                    <a:pt x="15988" y="7124"/>
                    <a:pt x="15943" y="7124"/>
                  </a:cubicBezTo>
                  <a:cubicBezTo>
                    <a:pt x="15750" y="7124"/>
                    <a:pt x="15704" y="7334"/>
                    <a:pt x="15610" y="7548"/>
                  </a:cubicBezTo>
                  <a:cubicBezTo>
                    <a:pt x="15658" y="7284"/>
                    <a:pt x="15642" y="7063"/>
                    <a:pt x="15497" y="7005"/>
                  </a:cubicBezTo>
                  <a:cubicBezTo>
                    <a:pt x="15496" y="7004"/>
                    <a:pt x="15495" y="7004"/>
                    <a:pt x="15494" y="7004"/>
                  </a:cubicBezTo>
                  <a:cubicBezTo>
                    <a:pt x="15374" y="7004"/>
                    <a:pt x="14856" y="9538"/>
                    <a:pt x="14542" y="10324"/>
                  </a:cubicBezTo>
                  <a:cubicBezTo>
                    <a:pt x="13814" y="12149"/>
                    <a:pt x="12933" y="13474"/>
                    <a:pt x="12446" y="14610"/>
                  </a:cubicBezTo>
                  <a:cubicBezTo>
                    <a:pt x="11571" y="16650"/>
                    <a:pt x="11102" y="17737"/>
                    <a:pt x="10937" y="18350"/>
                  </a:cubicBezTo>
                  <a:cubicBezTo>
                    <a:pt x="10465" y="18128"/>
                    <a:pt x="8847" y="17612"/>
                    <a:pt x="8308" y="17313"/>
                  </a:cubicBezTo>
                  <a:cubicBezTo>
                    <a:pt x="6826" y="16495"/>
                    <a:pt x="5808" y="15562"/>
                    <a:pt x="4892" y="15019"/>
                  </a:cubicBezTo>
                  <a:cubicBezTo>
                    <a:pt x="2881" y="13832"/>
                    <a:pt x="2018" y="13318"/>
                    <a:pt x="1568" y="13245"/>
                  </a:cubicBezTo>
                  <a:cubicBezTo>
                    <a:pt x="2070" y="12597"/>
                    <a:pt x="2695" y="11549"/>
                    <a:pt x="3300" y="10340"/>
                  </a:cubicBezTo>
                  <a:cubicBezTo>
                    <a:pt x="3928" y="9089"/>
                    <a:pt x="4380" y="7579"/>
                    <a:pt x="4938" y="6291"/>
                  </a:cubicBezTo>
                  <a:cubicBezTo>
                    <a:pt x="5786" y="4337"/>
                    <a:pt x="6490" y="2718"/>
                    <a:pt x="6552" y="2336"/>
                  </a:cubicBezTo>
                  <a:cubicBezTo>
                    <a:pt x="7096" y="2785"/>
                    <a:pt x="7929" y="3321"/>
                    <a:pt x="8885" y="3838"/>
                  </a:cubicBezTo>
                  <a:cubicBezTo>
                    <a:pt x="9954" y="4416"/>
                    <a:pt x="11269" y="4815"/>
                    <a:pt x="12376" y="5324"/>
                  </a:cubicBezTo>
                  <a:cubicBezTo>
                    <a:pt x="14126" y="6128"/>
                    <a:pt x="15562" y="6793"/>
                    <a:pt x="15822" y="6793"/>
                  </a:cubicBezTo>
                  <a:cubicBezTo>
                    <a:pt x="15844" y="6793"/>
                    <a:pt x="15857" y="6788"/>
                    <a:pt x="15862" y="6779"/>
                  </a:cubicBezTo>
                  <a:cubicBezTo>
                    <a:pt x="15883" y="6741"/>
                    <a:pt x="15898" y="6708"/>
                    <a:pt x="15906" y="6677"/>
                  </a:cubicBezTo>
                  <a:cubicBezTo>
                    <a:pt x="16116" y="6732"/>
                    <a:pt x="16373" y="6760"/>
                    <a:pt x="16657" y="6760"/>
                  </a:cubicBezTo>
                  <a:cubicBezTo>
                    <a:pt x="16847" y="6760"/>
                    <a:pt x="17050" y="6748"/>
                    <a:pt x="17260" y="6722"/>
                  </a:cubicBezTo>
                  <a:cubicBezTo>
                    <a:pt x="17847" y="6651"/>
                    <a:pt x="18462" y="6300"/>
                    <a:pt x="19040" y="6149"/>
                  </a:cubicBezTo>
                  <a:cubicBezTo>
                    <a:pt x="20026" y="5893"/>
                    <a:pt x="20823" y="5689"/>
                    <a:pt x="20807" y="5551"/>
                  </a:cubicBezTo>
                  <a:cubicBezTo>
                    <a:pt x="20775" y="5299"/>
                    <a:pt x="20716" y="5260"/>
                    <a:pt x="20641" y="5260"/>
                  </a:cubicBezTo>
                  <a:cubicBezTo>
                    <a:pt x="20639" y="5260"/>
                    <a:pt x="20637" y="5260"/>
                    <a:pt x="20635" y="5260"/>
                  </a:cubicBezTo>
                  <a:cubicBezTo>
                    <a:pt x="20631" y="5242"/>
                    <a:pt x="20622" y="5226"/>
                    <a:pt x="20611" y="5210"/>
                  </a:cubicBezTo>
                  <a:cubicBezTo>
                    <a:pt x="20652" y="5168"/>
                    <a:pt x="20681" y="5115"/>
                    <a:pt x="20694" y="5052"/>
                  </a:cubicBezTo>
                  <a:cubicBezTo>
                    <a:pt x="20751" y="5034"/>
                    <a:pt x="20799" y="5001"/>
                    <a:pt x="20830" y="4947"/>
                  </a:cubicBezTo>
                  <a:cubicBezTo>
                    <a:pt x="20894" y="4842"/>
                    <a:pt x="19011" y="4265"/>
                    <a:pt x="18468" y="3942"/>
                  </a:cubicBezTo>
                  <a:cubicBezTo>
                    <a:pt x="17219" y="3197"/>
                    <a:pt x="16395" y="2326"/>
                    <a:pt x="15625" y="1831"/>
                  </a:cubicBezTo>
                  <a:cubicBezTo>
                    <a:pt x="13818" y="669"/>
                    <a:pt x="13114" y="211"/>
                    <a:pt x="12736" y="211"/>
                  </a:cubicBezTo>
                  <a:cubicBezTo>
                    <a:pt x="12620" y="211"/>
                    <a:pt x="12535" y="254"/>
                    <a:pt x="12458" y="334"/>
                  </a:cubicBezTo>
                  <a:lnTo>
                    <a:pt x="12433" y="334"/>
                  </a:lnTo>
                  <a:cubicBezTo>
                    <a:pt x="12542" y="276"/>
                    <a:pt x="12622" y="177"/>
                    <a:pt x="12616" y="19"/>
                  </a:cubicBezTo>
                  <a:cubicBezTo>
                    <a:pt x="12615" y="6"/>
                    <a:pt x="12603" y="0"/>
                    <a:pt x="12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5"/>
            <p:cNvSpPr/>
            <p:nvPr/>
          </p:nvSpPr>
          <p:spPr>
            <a:xfrm>
              <a:off x="2713875" y="3590800"/>
              <a:ext cx="45475" cy="14800"/>
            </a:xfrm>
            <a:custGeom>
              <a:avLst/>
              <a:gdLst/>
              <a:ahLst/>
              <a:cxnLst/>
              <a:rect l="l" t="t" r="r" b="b"/>
              <a:pathLst>
                <a:path w="1819" h="592" extrusionOk="0">
                  <a:moveTo>
                    <a:pt x="1767" y="1"/>
                  </a:moveTo>
                  <a:cubicBezTo>
                    <a:pt x="1713" y="1"/>
                    <a:pt x="1427" y="159"/>
                    <a:pt x="1321" y="174"/>
                  </a:cubicBezTo>
                  <a:cubicBezTo>
                    <a:pt x="1259" y="183"/>
                    <a:pt x="1198" y="187"/>
                    <a:pt x="1140" y="187"/>
                  </a:cubicBezTo>
                  <a:cubicBezTo>
                    <a:pt x="975" y="187"/>
                    <a:pt x="830" y="159"/>
                    <a:pt x="710" y="159"/>
                  </a:cubicBezTo>
                  <a:cubicBezTo>
                    <a:pt x="691" y="159"/>
                    <a:pt x="673" y="160"/>
                    <a:pt x="655" y="161"/>
                  </a:cubicBezTo>
                  <a:cubicBezTo>
                    <a:pt x="38" y="215"/>
                    <a:pt x="1" y="215"/>
                    <a:pt x="33" y="442"/>
                  </a:cubicBezTo>
                  <a:cubicBezTo>
                    <a:pt x="47" y="542"/>
                    <a:pt x="204" y="591"/>
                    <a:pt x="418" y="591"/>
                  </a:cubicBezTo>
                  <a:cubicBezTo>
                    <a:pt x="493" y="591"/>
                    <a:pt x="575" y="585"/>
                    <a:pt x="661" y="573"/>
                  </a:cubicBezTo>
                  <a:cubicBezTo>
                    <a:pt x="851" y="546"/>
                    <a:pt x="1051" y="435"/>
                    <a:pt x="1239" y="384"/>
                  </a:cubicBezTo>
                  <a:cubicBezTo>
                    <a:pt x="1560" y="297"/>
                    <a:pt x="1819" y="228"/>
                    <a:pt x="1813" y="186"/>
                  </a:cubicBezTo>
                  <a:cubicBezTo>
                    <a:pt x="1804" y="113"/>
                    <a:pt x="1785" y="100"/>
                    <a:pt x="1761" y="100"/>
                  </a:cubicBezTo>
                  <a:cubicBezTo>
                    <a:pt x="1750" y="100"/>
                    <a:pt x="1738" y="103"/>
                    <a:pt x="1726" y="103"/>
                  </a:cubicBezTo>
                  <a:cubicBezTo>
                    <a:pt x="1760" y="85"/>
                    <a:pt x="1783" y="53"/>
                    <a:pt x="1776" y="6"/>
                  </a:cubicBezTo>
                  <a:cubicBezTo>
                    <a:pt x="1775" y="2"/>
                    <a:pt x="1772" y="1"/>
                    <a:pt x="17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5"/>
            <p:cNvSpPr/>
            <p:nvPr/>
          </p:nvSpPr>
          <p:spPr>
            <a:xfrm>
              <a:off x="2796350" y="3568900"/>
              <a:ext cx="36200" cy="14650"/>
            </a:xfrm>
            <a:custGeom>
              <a:avLst/>
              <a:gdLst/>
              <a:ahLst/>
              <a:cxnLst/>
              <a:rect l="l" t="t" r="r" b="b"/>
              <a:pathLst>
                <a:path w="1448" h="586" extrusionOk="0">
                  <a:moveTo>
                    <a:pt x="1393" y="0"/>
                  </a:moveTo>
                  <a:cubicBezTo>
                    <a:pt x="1350" y="0"/>
                    <a:pt x="1133" y="158"/>
                    <a:pt x="1048" y="173"/>
                  </a:cubicBezTo>
                  <a:cubicBezTo>
                    <a:pt x="1001" y="181"/>
                    <a:pt x="956" y="184"/>
                    <a:pt x="912" y="184"/>
                  </a:cubicBezTo>
                  <a:cubicBezTo>
                    <a:pt x="778" y="184"/>
                    <a:pt x="658" y="155"/>
                    <a:pt x="561" y="155"/>
                  </a:cubicBezTo>
                  <a:cubicBezTo>
                    <a:pt x="546" y="155"/>
                    <a:pt x="532" y="156"/>
                    <a:pt x="518" y="157"/>
                  </a:cubicBezTo>
                  <a:cubicBezTo>
                    <a:pt x="31" y="210"/>
                    <a:pt x="1" y="209"/>
                    <a:pt x="42" y="436"/>
                  </a:cubicBezTo>
                  <a:cubicBezTo>
                    <a:pt x="59" y="536"/>
                    <a:pt x="190" y="586"/>
                    <a:pt x="363" y="586"/>
                  </a:cubicBezTo>
                  <a:cubicBezTo>
                    <a:pt x="421" y="586"/>
                    <a:pt x="483" y="580"/>
                    <a:pt x="548" y="569"/>
                  </a:cubicBezTo>
                  <a:cubicBezTo>
                    <a:pt x="698" y="542"/>
                    <a:pt x="850" y="431"/>
                    <a:pt x="996" y="382"/>
                  </a:cubicBezTo>
                  <a:cubicBezTo>
                    <a:pt x="1246" y="297"/>
                    <a:pt x="1448" y="228"/>
                    <a:pt x="1440" y="188"/>
                  </a:cubicBezTo>
                  <a:cubicBezTo>
                    <a:pt x="1428" y="114"/>
                    <a:pt x="1412" y="102"/>
                    <a:pt x="1393" y="102"/>
                  </a:cubicBezTo>
                  <a:cubicBezTo>
                    <a:pt x="1385" y="102"/>
                    <a:pt x="1375" y="104"/>
                    <a:pt x="1365" y="105"/>
                  </a:cubicBezTo>
                  <a:cubicBezTo>
                    <a:pt x="1392" y="83"/>
                    <a:pt x="1408" y="51"/>
                    <a:pt x="1401" y="5"/>
                  </a:cubicBezTo>
                  <a:cubicBezTo>
                    <a:pt x="1400" y="2"/>
                    <a:pt x="1397" y="0"/>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5"/>
            <p:cNvSpPr/>
            <p:nvPr/>
          </p:nvSpPr>
          <p:spPr>
            <a:xfrm>
              <a:off x="2816800" y="3460800"/>
              <a:ext cx="33025" cy="59825"/>
            </a:xfrm>
            <a:custGeom>
              <a:avLst/>
              <a:gdLst/>
              <a:ahLst/>
              <a:cxnLst/>
              <a:rect l="l" t="t" r="r" b="b"/>
              <a:pathLst>
                <a:path w="1321" h="2393" extrusionOk="0">
                  <a:moveTo>
                    <a:pt x="1105" y="1"/>
                  </a:moveTo>
                  <a:cubicBezTo>
                    <a:pt x="1071" y="1"/>
                    <a:pt x="987" y="507"/>
                    <a:pt x="918" y="657"/>
                  </a:cubicBezTo>
                  <a:cubicBezTo>
                    <a:pt x="756" y="1007"/>
                    <a:pt x="540" y="1244"/>
                    <a:pt x="428" y="1460"/>
                  </a:cubicBezTo>
                  <a:cubicBezTo>
                    <a:pt x="27" y="2244"/>
                    <a:pt x="0" y="2289"/>
                    <a:pt x="210" y="2386"/>
                  </a:cubicBezTo>
                  <a:cubicBezTo>
                    <a:pt x="220" y="2390"/>
                    <a:pt x="230" y="2392"/>
                    <a:pt x="241" y="2392"/>
                  </a:cubicBezTo>
                  <a:cubicBezTo>
                    <a:pt x="371" y="2392"/>
                    <a:pt x="587" y="2092"/>
                    <a:pt x="767" y="1700"/>
                  </a:cubicBezTo>
                  <a:cubicBezTo>
                    <a:pt x="881" y="1451"/>
                    <a:pt x="935" y="1141"/>
                    <a:pt x="1030" y="882"/>
                  </a:cubicBezTo>
                  <a:cubicBezTo>
                    <a:pt x="1191" y="438"/>
                    <a:pt x="1321" y="81"/>
                    <a:pt x="1283" y="64"/>
                  </a:cubicBezTo>
                  <a:cubicBezTo>
                    <a:pt x="1257" y="52"/>
                    <a:pt x="1237" y="46"/>
                    <a:pt x="1222" y="46"/>
                  </a:cubicBezTo>
                  <a:cubicBezTo>
                    <a:pt x="1181" y="46"/>
                    <a:pt x="1173" y="84"/>
                    <a:pt x="1153" y="121"/>
                  </a:cubicBezTo>
                  <a:cubicBezTo>
                    <a:pt x="1160" y="67"/>
                    <a:pt x="1150" y="19"/>
                    <a:pt x="1107" y="1"/>
                  </a:cubicBezTo>
                  <a:cubicBezTo>
                    <a:pt x="1106" y="1"/>
                    <a:pt x="1106" y="1"/>
                    <a:pt x="11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5"/>
            <p:cNvSpPr/>
            <p:nvPr/>
          </p:nvSpPr>
          <p:spPr>
            <a:xfrm>
              <a:off x="2858775" y="3390400"/>
              <a:ext cx="18925" cy="30650"/>
            </a:xfrm>
            <a:custGeom>
              <a:avLst/>
              <a:gdLst/>
              <a:ahLst/>
              <a:cxnLst/>
              <a:rect l="l" t="t" r="r" b="b"/>
              <a:pathLst>
                <a:path w="757" h="1226" extrusionOk="0">
                  <a:moveTo>
                    <a:pt x="543" y="1"/>
                  </a:moveTo>
                  <a:cubicBezTo>
                    <a:pt x="513" y="1"/>
                    <a:pt x="538" y="272"/>
                    <a:pt x="505" y="345"/>
                  </a:cubicBezTo>
                  <a:cubicBezTo>
                    <a:pt x="429" y="518"/>
                    <a:pt x="279" y="615"/>
                    <a:pt x="222" y="719"/>
                  </a:cubicBezTo>
                  <a:cubicBezTo>
                    <a:pt x="17" y="1099"/>
                    <a:pt x="1" y="1120"/>
                    <a:pt x="211" y="1213"/>
                  </a:cubicBezTo>
                  <a:cubicBezTo>
                    <a:pt x="229" y="1221"/>
                    <a:pt x="248" y="1225"/>
                    <a:pt x="268" y="1225"/>
                  </a:cubicBezTo>
                  <a:cubicBezTo>
                    <a:pt x="378" y="1225"/>
                    <a:pt x="500" y="1098"/>
                    <a:pt x="580" y="920"/>
                  </a:cubicBezTo>
                  <a:cubicBezTo>
                    <a:pt x="634" y="797"/>
                    <a:pt x="619" y="626"/>
                    <a:pt x="653" y="495"/>
                  </a:cubicBezTo>
                  <a:cubicBezTo>
                    <a:pt x="710" y="268"/>
                    <a:pt x="757" y="87"/>
                    <a:pt x="719" y="69"/>
                  </a:cubicBezTo>
                  <a:cubicBezTo>
                    <a:pt x="682" y="52"/>
                    <a:pt x="660" y="46"/>
                    <a:pt x="645" y="46"/>
                  </a:cubicBezTo>
                  <a:cubicBezTo>
                    <a:pt x="622" y="46"/>
                    <a:pt x="620" y="63"/>
                    <a:pt x="612" y="79"/>
                  </a:cubicBezTo>
                  <a:cubicBezTo>
                    <a:pt x="607" y="49"/>
                    <a:pt x="588" y="20"/>
                    <a:pt x="545" y="1"/>
                  </a:cubicBezTo>
                  <a:cubicBezTo>
                    <a:pt x="544" y="1"/>
                    <a:pt x="543" y="1"/>
                    <a:pt x="5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5"/>
            <p:cNvSpPr/>
            <p:nvPr/>
          </p:nvSpPr>
          <p:spPr>
            <a:xfrm>
              <a:off x="2840575" y="3598500"/>
              <a:ext cx="65200" cy="43800"/>
            </a:xfrm>
            <a:custGeom>
              <a:avLst/>
              <a:gdLst/>
              <a:ahLst/>
              <a:cxnLst/>
              <a:rect l="l" t="t" r="r" b="b"/>
              <a:pathLst>
                <a:path w="2608" h="1752" extrusionOk="0">
                  <a:moveTo>
                    <a:pt x="211" y="0"/>
                  </a:moveTo>
                  <a:cubicBezTo>
                    <a:pt x="155" y="0"/>
                    <a:pt x="121" y="38"/>
                    <a:pt x="78" y="101"/>
                  </a:cubicBezTo>
                  <a:cubicBezTo>
                    <a:pt x="0" y="214"/>
                    <a:pt x="320" y="531"/>
                    <a:pt x="763" y="833"/>
                  </a:cubicBezTo>
                  <a:cubicBezTo>
                    <a:pt x="1023" y="1010"/>
                    <a:pt x="1357" y="1138"/>
                    <a:pt x="1630" y="1295"/>
                  </a:cubicBezTo>
                  <a:cubicBezTo>
                    <a:pt x="2064" y="1545"/>
                    <a:pt x="2420" y="1752"/>
                    <a:pt x="2487" y="1752"/>
                  </a:cubicBezTo>
                  <a:cubicBezTo>
                    <a:pt x="2492" y="1752"/>
                    <a:pt x="2495" y="1751"/>
                    <a:pt x="2497" y="1748"/>
                  </a:cubicBezTo>
                  <a:cubicBezTo>
                    <a:pt x="2557" y="1659"/>
                    <a:pt x="2501" y="1641"/>
                    <a:pt x="2448" y="1601"/>
                  </a:cubicBezTo>
                  <a:lnTo>
                    <a:pt x="2448" y="1601"/>
                  </a:lnTo>
                  <a:cubicBezTo>
                    <a:pt x="2473" y="1610"/>
                    <a:pt x="2497" y="1615"/>
                    <a:pt x="2519" y="1615"/>
                  </a:cubicBezTo>
                  <a:cubicBezTo>
                    <a:pt x="2548" y="1615"/>
                    <a:pt x="2572" y="1606"/>
                    <a:pt x="2587" y="1584"/>
                  </a:cubicBezTo>
                  <a:cubicBezTo>
                    <a:pt x="2607" y="1553"/>
                    <a:pt x="2049" y="1342"/>
                    <a:pt x="1890" y="1235"/>
                  </a:cubicBezTo>
                  <a:cubicBezTo>
                    <a:pt x="1525" y="987"/>
                    <a:pt x="1289" y="708"/>
                    <a:pt x="1066" y="545"/>
                  </a:cubicBezTo>
                  <a:cubicBezTo>
                    <a:pt x="524" y="149"/>
                    <a:pt x="323"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5"/>
            <p:cNvSpPr/>
            <p:nvPr/>
          </p:nvSpPr>
          <p:spPr>
            <a:xfrm>
              <a:off x="2993075" y="3683900"/>
              <a:ext cx="36225" cy="22600"/>
            </a:xfrm>
            <a:custGeom>
              <a:avLst/>
              <a:gdLst/>
              <a:ahLst/>
              <a:cxnLst/>
              <a:rect l="l" t="t" r="r" b="b"/>
              <a:pathLst>
                <a:path w="1449" h="904" extrusionOk="0">
                  <a:moveTo>
                    <a:pt x="211" y="0"/>
                  </a:moveTo>
                  <a:cubicBezTo>
                    <a:pt x="156" y="0"/>
                    <a:pt x="122" y="45"/>
                    <a:pt x="71" y="129"/>
                  </a:cubicBezTo>
                  <a:cubicBezTo>
                    <a:pt x="1" y="247"/>
                    <a:pt x="150" y="433"/>
                    <a:pt x="382" y="573"/>
                  </a:cubicBezTo>
                  <a:cubicBezTo>
                    <a:pt x="517" y="655"/>
                    <a:pt x="713" y="676"/>
                    <a:pt x="860" y="737"/>
                  </a:cubicBezTo>
                  <a:cubicBezTo>
                    <a:pt x="1075" y="828"/>
                    <a:pt x="1254" y="903"/>
                    <a:pt x="1317" y="903"/>
                  </a:cubicBezTo>
                  <a:cubicBezTo>
                    <a:pt x="1328" y="903"/>
                    <a:pt x="1336" y="901"/>
                    <a:pt x="1339" y="895"/>
                  </a:cubicBezTo>
                  <a:cubicBezTo>
                    <a:pt x="1395" y="802"/>
                    <a:pt x="1361" y="802"/>
                    <a:pt x="1336" y="783"/>
                  </a:cubicBezTo>
                  <a:lnTo>
                    <a:pt x="1336" y="783"/>
                  </a:lnTo>
                  <a:cubicBezTo>
                    <a:pt x="1337" y="783"/>
                    <a:pt x="1338" y="783"/>
                    <a:pt x="1340" y="783"/>
                  </a:cubicBezTo>
                  <a:cubicBezTo>
                    <a:pt x="1373" y="783"/>
                    <a:pt x="1407" y="768"/>
                    <a:pt x="1430" y="730"/>
                  </a:cubicBezTo>
                  <a:cubicBezTo>
                    <a:pt x="1449" y="699"/>
                    <a:pt x="1124" y="667"/>
                    <a:pt x="1042" y="617"/>
                  </a:cubicBezTo>
                  <a:cubicBezTo>
                    <a:pt x="849" y="501"/>
                    <a:pt x="748" y="326"/>
                    <a:pt x="632" y="245"/>
                  </a:cubicBezTo>
                  <a:cubicBezTo>
                    <a:pt x="394" y="78"/>
                    <a:pt x="283"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 name="Google Shape;2084;p65"/>
          <p:cNvGrpSpPr/>
          <p:nvPr/>
        </p:nvGrpSpPr>
        <p:grpSpPr>
          <a:xfrm>
            <a:off x="8264653" y="933562"/>
            <a:ext cx="669622" cy="231991"/>
            <a:chOff x="3808475" y="2317075"/>
            <a:chExt cx="444725" cy="154075"/>
          </a:xfrm>
        </p:grpSpPr>
        <p:sp>
          <p:nvSpPr>
            <p:cNvPr id="2085" name="Google Shape;2085;p65"/>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5"/>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5"/>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5"/>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5"/>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5"/>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5"/>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65"/>
          <p:cNvGrpSpPr/>
          <p:nvPr/>
        </p:nvGrpSpPr>
        <p:grpSpPr>
          <a:xfrm>
            <a:off x="2332189" y="1573470"/>
            <a:ext cx="529337" cy="460674"/>
            <a:chOff x="3323450" y="2074375"/>
            <a:chExt cx="379100" cy="329925"/>
          </a:xfrm>
        </p:grpSpPr>
        <p:sp>
          <p:nvSpPr>
            <p:cNvPr id="2093" name="Google Shape;2093;p65"/>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5"/>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5" name="Google Shape;2095;p65"/>
          <p:cNvSpPr/>
          <p:nvPr/>
        </p:nvSpPr>
        <p:spPr>
          <a:xfrm>
            <a:off x="2684953" y="1844575"/>
            <a:ext cx="208594" cy="346145"/>
          </a:xfrm>
          <a:custGeom>
            <a:avLst/>
            <a:gdLst/>
            <a:ahLst/>
            <a:cxnLst/>
            <a:rect l="l" t="t" r="r" b="b"/>
            <a:pathLst>
              <a:path w="6210" h="10305" extrusionOk="0">
                <a:moveTo>
                  <a:pt x="4014" y="1"/>
                </a:moveTo>
                <a:cubicBezTo>
                  <a:pt x="3841" y="220"/>
                  <a:pt x="3650" y="463"/>
                  <a:pt x="3443" y="729"/>
                </a:cubicBezTo>
                <a:cubicBezTo>
                  <a:pt x="3417" y="762"/>
                  <a:pt x="3390" y="796"/>
                  <a:pt x="3363" y="830"/>
                </a:cubicBezTo>
                <a:cubicBezTo>
                  <a:pt x="3351" y="846"/>
                  <a:pt x="3339" y="860"/>
                  <a:pt x="3326" y="876"/>
                </a:cubicBezTo>
                <a:cubicBezTo>
                  <a:pt x="3317" y="886"/>
                  <a:pt x="3311" y="895"/>
                  <a:pt x="3303" y="905"/>
                </a:cubicBezTo>
                <a:cubicBezTo>
                  <a:pt x="3272" y="944"/>
                  <a:pt x="3241" y="982"/>
                  <a:pt x="3209" y="1021"/>
                </a:cubicBezTo>
                <a:cubicBezTo>
                  <a:pt x="3145" y="1101"/>
                  <a:pt x="3083" y="1181"/>
                  <a:pt x="3016" y="1263"/>
                </a:cubicBezTo>
                <a:cubicBezTo>
                  <a:pt x="2756" y="1593"/>
                  <a:pt x="2478" y="1947"/>
                  <a:pt x="2186" y="2323"/>
                </a:cubicBezTo>
                <a:cubicBezTo>
                  <a:pt x="1894" y="2700"/>
                  <a:pt x="1588" y="3098"/>
                  <a:pt x="1273" y="3512"/>
                </a:cubicBezTo>
                <a:cubicBezTo>
                  <a:pt x="1115" y="3721"/>
                  <a:pt x="956" y="3931"/>
                  <a:pt x="792" y="4146"/>
                </a:cubicBezTo>
                <a:cubicBezTo>
                  <a:pt x="532" y="4494"/>
                  <a:pt x="268" y="4845"/>
                  <a:pt x="1" y="5203"/>
                </a:cubicBezTo>
                <a:cubicBezTo>
                  <a:pt x="21" y="5207"/>
                  <a:pt x="41" y="5213"/>
                  <a:pt x="62" y="5216"/>
                </a:cubicBezTo>
                <a:cubicBezTo>
                  <a:pt x="309" y="5269"/>
                  <a:pt x="558" y="5322"/>
                  <a:pt x="808" y="5376"/>
                </a:cubicBezTo>
                <a:cubicBezTo>
                  <a:pt x="899" y="5395"/>
                  <a:pt x="990" y="5415"/>
                  <a:pt x="1082" y="5434"/>
                </a:cubicBezTo>
                <a:cubicBezTo>
                  <a:pt x="1145" y="5447"/>
                  <a:pt x="1208" y="5460"/>
                  <a:pt x="1271" y="5473"/>
                </a:cubicBezTo>
                <a:cubicBezTo>
                  <a:pt x="1523" y="5525"/>
                  <a:pt x="1779" y="5576"/>
                  <a:pt x="2037" y="5627"/>
                </a:cubicBezTo>
                <a:cubicBezTo>
                  <a:pt x="2294" y="5678"/>
                  <a:pt x="2553" y="5730"/>
                  <a:pt x="2815" y="5779"/>
                </a:cubicBezTo>
                <a:cubicBezTo>
                  <a:pt x="2945" y="5805"/>
                  <a:pt x="3077" y="5828"/>
                  <a:pt x="3209" y="5854"/>
                </a:cubicBezTo>
                <a:lnTo>
                  <a:pt x="3215" y="5855"/>
                </a:lnTo>
                <a:cubicBezTo>
                  <a:pt x="3217" y="5855"/>
                  <a:pt x="3220" y="5857"/>
                  <a:pt x="3219" y="5857"/>
                </a:cubicBezTo>
                <a:lnTo>
                  <a:pt x="3245" y="5857"/>
                </a:lnTo>
                <a:lnTo>
                  <a:pt x="3278" y="5860"/>
                </a:lnTo>
                <a:cubicBezTo>
                  <a:pt x="3276" y="5870"/>
                  <a:pt x="3273" y="5884"/>
                  <a:pt x="3269" y="5898"/>
                </a:cubicBezTo>
                <a:lnTo>
                  <a:pt x="3267" y="5911"/>
                </a:lnTo>
                <a:lnTo>
                  <a:pt x="3265" y="5918"/>
                </a:lnTo>
                <a:lnTo>
                  <a:pt x="3253" y="5947"/>
                </a:lnTo>
                <a:lnTo>
                  <a:pt x="3201" y="6079"/>
                </a:lnTo>
                <a:cubicBezTo>
                  <a:pt x="3131" y="6253"/>
                  <a:pt x="3059" y="6429"/>
                  <a:pt x="2989" y="6604"/>
                </a:cubicBezTo>
                <a:cubicBezTo>
                  <a:pt x="2849" y="6954"/>
                  <a:pt x="2708" y="7304"/>
                  <a:pt x="2568" y="7652"/>
                </a:cubicBezTo>
                <a:cubicBezTo>
                  <a:pt x="2428" y="8000"/>
                  <a:pt x="2288" y="8346"/>
                  <a:pt x="2148" y="8689"/>
                </a:cubicBezTo>
                <a:cubicBezTo>
                  <a:pt x="2078" y="8860"/>
                  <a:pt x="2009" y="9030"/>
                  <a:pt x="1939" y="9199"/>
                </a:cubicBezTo>
                <a:cubicBezTo>
                  <a:pt x="1903" y="9284"/>
                  <a:pt x="1869" y="9367"/>
                  <a:pt x="1834" y="9452"/>
                </a:cubicBezTo>
                <a:lnTo>
                  <a:pt x="1781" y="9576"/>
                </a:lnTo>
                <a:cubicBezTo>
                  <a:pt x="1756" y="9639"/>
                  <a:pt x="1729" y="9700"/>
                  <a:pt x="1704" y="9762"/>
                </a:cubicBezTo>
                <a:cubicBezTo>
                  <a:pt x="1627" y="9943"/>
                  <a:pt x="1550" y="10124"/>
                  <a:pt x="1474" y="10305"/>
                </a:cubicBezTo>
                <a:cubicBezTo>
                  <a:pt x="1768" y="10281"/>
                  <a:pt x="2059" y="10259"/>
                  <a:pt x="2348" y="10237"/>
                </a:cubicBezTo>
                <a:cubicBezTo>
                  <a:pt x="2551" y="10221"/>
                  <a:pt x="2752" y="10204"/>
                  <a:pt x="2950" y="10188"/>
                </a:cubicBezTo>
                <a:cubicBezTo>
                  <a:pt x="3346" y="10155"/>
                  <a:pt x="3728" y="10123"/>
                  <a:pt x="4098" y="10093"/>
                </a:cubicBezTo>
                <a:cubicBezTo>
                  <a:pt x="4868" y="10029"/>
                  <a:pt x="5580" y="9970"/>
                  <a:pt x="6210" y="9918"/>
                </a:cubicBezTo>
                <a:cubicBezTo>
                  <a:pt x="6199" y="9784"/>
                  <a:pt x="6188" y="9652"/>
                  <a:pt x="6178" y="9523"/>
                </a:cubicBezTo>
                <a:cubicBezTo>
                  <a:pt x="6168" y="9421"/>
                  <a:pt x="6161" y="9323"/>
                  <a:pt x="6152" y="9226"/>
                </a:cubicBezTo>
                <a:cubicBezTo>
                  <a:pt x="6135" y="9035"/>
                  <a:pt x="6119" y="8855"/>
                  <a:pt x="6104" y="8685"/>
                </a:cubicBezTo>
                <a:cubicBezTo>
                  <a:pt x="6072" y="8346"/>
                  <a:pt x="6046" y="8054"/>
                  <a:pt x="6022" y="7814"/>
                </a:cubicBezTo>
                <a:cubicBezTo>
                  <a:pt x="5974" y="7335"/>
                  <a:pt x="5938" y="7067"/>
                  <a:pt x="5921" y="7067"/>
                </a:cubicBezTo>
                <a:cubicBezTo>
                  <a:pt x="5921" y="7067"/>
                  <a:pt x="5921" y="7067"/>
                  <a:pt x="5921" y="7067"/>
                </a:cubicBezTo>
                <a:cubicBezTo>
                  <a:pt x="5760" y="7082"/>
                  <a:pt x="5815" y="7528"/>
                  <a:pt x="5845" y="8033"/>
                </a:cubicBezTo>
                <a:cubicBezTo>
                  <a:pt x="5790" y="7576"/>
                  <a:pt x="5723" y="7230"/>
                  <a:pt x="5653" y="7230"/>
                </a:cubicBezTo>
                <a:cubicBezTo>
                  <a:pt x="5652" y="7230"/>
                  <a:pt x="5652" y="7230"/>
                  <a:pt x="5651" y="7230"/>
                </a:cubicBezTo>
                <a:cubicBezTo>
                  <a:pt x="5645" y="7230"/>
                  <a:pt x="5647" y="7309"/>
                  <a:pt x="5657" y="7445"/>
                </a:cubicBezTo>
                <a:cubicBezTo>
                  <a:pt x="5667" y="7583"/>
                  <a:pt x="5685" y="7781"/>
                  <a:pt x="5707" y="8022"/>
                </a:cubicBezTo>
                <a:cubicBezTo>
                  <a:pt x="5731" y="8262"/>
                  <a:pt x="5759" y="8546"/>
                  <a:pt x="5791" y="8858"/>
                </a:cubicBezTo>
                <a:cubicBezTo>
                  <a:pt x="5807" y="9013"/>
                  <a:pt x="5823" y="9177"/>
                  <a:pt x="5840" y="9343"/>
                </a:cubicBezTo>
                <a:cubicBezTo>
                  <a:pt x="5845" y="9384"/>
                  <a:pt x="5849" y="9426"/>
                  <a:pt x="5854" y="9469"/>
                </a:cubicBezTo>
                <a:cubicBezTo>
                  <a:pt x="5857" y="9490"/>
                  <a:pt x="5858" y="9511"/>
                  <a:pt x="5861" y="9532"/>
                </a:cubicBezTo>
                <a:lnTo>
                  <a:pt x="5861" y="9537"/>
                </a:lnTo>
                <a:lnTo>
                  <a:pt x="5861" y="9539"/>
                </a:lnTo>
                <a:lnTo>
                  <a:pt x="5862" y="9543"/>
                </a:lnTo>
                <a:lnTo>
                  <a:pt x="5863" y="9551"/>
                </a:lnTo>
                <a:cubicBezTo>
                  <a:pt x="5867" y="9574"/>
                  <a:pt x="5873" y="9601"/>
                  <a:pt x="5878" y="9629"/>
                </a:cubicBezTo>
                <a:cubicBezTo>
                  <a:pt x="5825" y="9639"/>
                  <a:pt x="5833" y="9644"/>
                  <a:pt x="5623" y="9662"/>
                </a:cubicBezTo>
                <a:lnTo>
                  <a:pt x="5140" y="9711"/>
                </a:lnTo>
                <a:cubicBezTo>
                  <a:pt x="4819" y="9743"/>
                  <a:pt x="4503" y="9774"/>
                  <a:pt x="4203" y="9803"/>
                </a:cubicBezTo>
                <a:cubicBezTo>
                  <a:pt x="3606" y="9861"/>
                  <a:pt x="3079" y="9908"/>
                  <a:pt x="2723" y="9932"/>
                </a:cubicBezTo>
                <a:cubicBezTo>
                  <a:pt x="2548" y="9943"/>
                  <a:pt x="2376" y="9956"/>
                  <a:pt x="2211" y="9966"/>
                </a:cubicBezTo>
                <a:cubicBezTo>
                  <a:pt x="2112" y="9972"/>
                  <a:pt x="2019" y="9977"/>
                  <a:pt x="1939" y="9980"/>
                </a:cubicBezTo>
                <a:cubicBezTo>
                  <a:pt x="2102" y="9619"/>
                  <a:pt x="2261" y="9270"/>
                  <a:pt x="2413" y="8936"/>
                </a:cubicBezTo>
                <a:cubicBezTo>
                  <a:pt x="2595" y="8535"/>
                  <a:pt x="2772" y="8152"/>
                  <a:pt x="2943" y="7783"/>
                </a:cubicBezTo>
                <a:cubicBezTo>
                  <a:pt x="3113" y="7416"/>
                  <a:pt x="3278" y="7064"/>
                  <a:pt x="3437" y="6728"/>
                </a:cubicBezTo>
                <a:cubicBezTo>
                  <a:pt x="3516" y="6559"/>
                  <a:pt x="3594" y="6394"/>
                  <a:pt x="3669" y="6234"/>
                </a:cubicBezTo>
                <a:cubicBezTo>
                  <a:pt x="3688" y="6193"/>
                  <a:pt x="3708" y="6153"/>
                  <a:pt x="3727" y="6112"/>
                </a:cubicBezTo>
                <a:cubicBezTo>
                  <a:pt x="3760" y="6042"/>
                  <a:pt x="3790" y="5973"/>
                  <a:pt x="3821" y="5904"/>
                </a:cubicBezTo>
                <a:cubicBezTo>
                  <a:pt x="3885" y="5763"/>
                  <a:pt x="3949" y="5624"/>
                  <a:pt x="4010" y="5488"/>
                </a:cubicBezTo>
                <a:cubicBezTo>
                  <a:pt x="3805" y="5441"/>
                  <a:pt x="3605" y="5393"/>
                  <a:pt x="3407" y="5348"/>
                </a:cubicBezTo>
                <a:cubicBezTo>
                  <a:pt x="3384" y="5343"/>
                  <a:pt x="3358" y="5337"/>
                  <a:pt x="3333" y="5331"/>
                </a:cubicBezTo>
                <a:cubicBezTo>
                  <a:pt x="3320" y="5328"/>
                  <a:pt x="3305" y="5323"/>
                  <a:pt x="3292" y="5321"/>
                </a:cubicBezTo>
                <a:cubicBezTo>
                  <a:pt x="3265" y="5315"/>
                  <a:pt x="3236" y="5307"/>
                  <a:pt x="3210" y="5301"/>
                </a:cubicBezTo>
                <a:cubicBezTo>
                  <a:pt x="3155" y="5288"/>
                  <a:pt x="3101" y="5275"/>
                  <a:pt x="3048" y="5262"/>
                </a:cubicBezTo>
                <a:cubicBezTo>
                  <a:pt x="2836" y="5211"/>
                  <a:pt x="2632" y="5161"/>
                  <a:pt x="2434" y="5114"/>
                </a:cubicBezTo>
                <a:cubicBezTo>
                  <a:pt x="2039" y="5021"/>
                  <a:pt x="1671" y="4935"/>
                  <a:pt x="1319" y="4856"/>
                </a:cubicBezTo>
                <a:cubicBezTo>
                  <a:pt x="1260" y="4843"/>
                  <a:pt x="1201" y="4829"/>
                  <a:pt x="1142" y="4818"/>
                </a:cubicBezTo>
                <a:lnTo>
                  <a:pt x="1120" y="4812"/>
                </a:lnTo>
                <a:lnTo>
                  <a:pt x="1114" y="4811"/>
                </a:lnTo>
                <a:lnTo>
                  <a:pt x="1113" y="4811"/>
                </a:lnTo>
                <a:lnTo>
                  <a:pt x="1109" y="4810"/>
                </a:lnTo>
                <a:lnTo>
                  <a:pt x="1103" y="4808"/>
                </a:lnTo>
                <a:cubicBezTo>
                  <a:pt x="1097" y="4806"/>
                  <a:pt x="1088" y="4805"/>
                  <a:pt x="1082" y="4801"/>
                </a:cubicBezTo>
                <a:cubicBezTo>
                  <a:pt x="1090" y="4792"/>
                  <a:pt x="1098" y="4784"/>
                  <a:pt x="1106" y="4775"/>
                </a:cubicBezTo>
                <a:cubicBezTo>
                  <a:pt x="1205" y="4645"/>
                  <a:pt x="1301" y="4517"/>
                  <a:pt x="1394" y="4392"/>
                </a:cubicBezTo>
                <a:cubicBezTo>
                  <a:pt x="1582" y="4144"/>
                  <a:pt x="1763" y="3905"/>
                  <a:pt x="1933" y="3680"/>
                </a:cubicBezTo>
                <a:cubicBezTo>
                  <a:pt x="2274" y="3228"/>
                  <a:pt x="2583" y="2819"/>
                  <a:pt x="2860" y="2452"/>
                </a:cubicBezTo>
                <a:cubicBezTo>
                  <a:pt x="3138" y="2084"/>
                  <a:pt x="3385" y="1755"/>
                  <a:pt x="3602" y="1462"/>
                </a:cubicBezTo>
                <a:cubicBezTo>
                  <a:pt x="3658" y="1389"/>
                  <a:pt x="3709" y="1319"/>
                  <a:pt x="3761" y="1249"/>
                </a:cubicBezTo>
                <a:cubicBezTo>
                  <a:pt x="3767" y="1240"/>
                  <a:pt x="3774" y="1231"/>
                  <a:pt x="3779" y="1223"/>
                </a:cubicBezTo>
                <a:lnTo>
                  <a:pt x="3788" y="1211"/>
                </a:lnTo>
                <a:lnTo>
                  <a:pt x="3788" y="1209"/>
                </a:lnTo>
                <a:cubicBezTo>
                  <a:pt x="3788" y="1208"/>
                  <a:pt x="3789" y="1206"/>
                  <a:pt x="3790" y="1201"/>
                </a:cubicBezTo>
                <a:cubicBezTo>
                  <a:pt x="3791" y="1200"/>
                  <a:pt x="3792" y="1199"/>
                  <a:pt x="3793" y="1199"/>
                </a:cubicBezTo>
                <a:cubicBezTo>
                  <a:pt x="3795" y="1199"/>
                  <a:pt x="3798" y="1201"/>
                  <a:pt x="3803" y="1206"/>
                </a:cubicBezTo>
                <a:cubicBezTo>
                  <a:pt x="3802" y="1204"/>
                  <a:pt x="3802" y="1203"/>
                  <a:pt x="3802" y="1203"/>
                </a:cubicBezTo>
                <a:lnTo>
                  <a:pt x="3802" y="1203"/>
                </a:lnTo>
                <a:cubicBezTo>
                  <a:pt x="3803" y="1203"/>
                  <a:pt x="3820" y="1258"/>
                  <a:pt x="3829" y="1289"/>
                </a:cubicBezTo>
                <a:cubicBezTo>
                  <a:pt x="3841" y="1329"/>
                  <a:pt x="3853" y="1368"/>
                  <a:pt x="3865" y="1406"/>
                </a:cubicBezTo>
                <a:cubicBezTo>
                  <a:pt x="3890" y="1481"/>
                  <a:pt x="3911" y="1551"/>
                  <a:pt x="3933" y="1615"/>
                </a:cubicBezTo>
                <a:cubicBezTo>
                  <a:pt x="4019" y="1874"/>
                  <a:pt x="4087" y="2055"/>
                  <a:pt x="4147" y="2178"/>
                </a:cubicBezTo>
                <a:cubicBezTo>
                  <a:pt x="4242" y="2374"/>
                  <a:pt x="4312" y="2427"/>
                  <a:pt x="4387" y="2427"/>
                </a:cubicBezTo>
                <a:cubicBezTo>
                  <a:pt x="4406" y="2427"/>
                  <a:pt x="4426" y="2423"/>
                  <a:pt x="4447" y="2418"/>
                </a:cubicBezTo>
                <a:cubicBezTo>
                  <a:pt x="4493" y="2405"/>
                  <a:pt x="4485" y="2211"/>
                  <a:pt x="4429" y="1870"/>
                </a:cubicBezTo>
                <a:cubicBezTo>
                  <a:pt x="4402" y="1700"/>
                  <a:pt x="4363" y="1492"/>
                  <a:pt x="4314" y="1251"/>
                </a:cubicBezTo>
                <a:cubicBezTo>
                  <a:pt x="4307" y="1222"/>
                  <a:pt x="4302" y="1191"/>
                  <a:pt x="4295" y="1160"/>
                </a:cubicBezTo>
                <a:cubicBezTo>
                  <a:pt x="4292" y="1144"/>
                  <a:pt x="4288" y="1129"/>
                  <a:pt x="4286" y="1112"/>
                </a:cubicBezTo>
                <a:cubicBezTo>
                  <a:pt x="4284" y="1105"/>
                  <a:pt x="4283" y="1096"/>
                  <a:pt x="4281" y="1089"/>
                </a:cubicBezTo>
                <a:lnTo>
                  <a:pt x="4277" y="1077"/>
                </a:lnTo>
                <a:lnTo>
                  <a:pt x="4273" y="1058"/>
                </a:lnTo>
                <a:cubicBezTo>
                  <a:pt x="4249" y="955"/>
                  <a:pt x="4224" y="848"/>
                  <a:pt x="4197" y="739"/>
                </a:cubicBezTo>
                <a:cubicBezTo>
                  <a:pt x="4143" y="514"/>
                  <a:pt x="4082" y="268"/>
                  <a:pt x="4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099"/>
        <p:cNvGrpSpPr/>
        <p:nvPr/>
      </p:nvGrpSpPr>
      <p:grpSpPr>
        <a:xfrm>
          <a:off x="0" y="0"/>
          <a:ext cx="0" cy="0"/>
          <a:chOff x="0" y="0"/>
          <a:chExt cx="0" cy="0"/>
        </a:xfrm>
      </p:grpSpPr>
      <p:sp>
        <p:nvSpPr>
          <p:cNvPr id="2100" name="Google Shape;2100;p66"/>
          <p:cNvSpPr/>
          <p:nvPr/>
        </p:nvSpPr>
        <p:spPr>
          <a:xfrm>
            <a:off x="4048474" y="1506643"/>
            <a:ext cx="3450721" cy="4272713"/>
          </a:xfrm>
          <a:custGeom>
            <a:avLst/>
            <a:gdLst/>
            <a:ahLst/>
            <a:cxnLst/>
            <a:rect l="l" t="t" r="r" b="b"/>
            <a:pathLst>
              <a:path w="120940" h="149749" extrusionOk="0">
                <a:moveTo>
                  <a:pt x="88592" y="0"/>
                </a:moveTo>
                <a:cubicBezTo>
                  <a:pt x="89756" y="5804"/>
                  <a:pt x="90350" y="12978"/>
                  <a:pt x="95086" y="16530"/>
                </a:cubicBezTo>
                <a:cubicBezTo>
                  <a:pt x="100494" y="20587"/>
                  <a:pt x="107932" y="20884"/>
                  <a:pt x="113978" y="23909"/>
                </a:cubicBezTo>
                <a:cubicBezTo>
                  <a:pt x="118982" y="26412"/>
                  <a:pt x="121461" y="33707"/>
                  <a:pt x="120767" y="39259"/>
                </a:cubicBezTo>
                <a:cubicBezTo>
                  <a:pt x="118645" y="56245"/>
                  <a:pt x="88707" y="52307"/>
                  <a:pt x="75014" y="62578"/>
                </a:cubicBezTo>
                <a:cubicBezTo>
                  <a:pt x="69063" y="67042"/>
                  <a:pt x="66723" y="76121"/>
                  <a:pt x="67340" y="83535"/>
                </a:cubicBezTo>
                <a:cubicBezTo>
                  <a:pt x="67823" y="89334"/>
                  <a:pt x="70680" y="95548"/>
                  <a:pt x="68520" y="100951"/>
                </a:cubicBezTo>
                <a:cubicBezTo>
                  <a:pt x="61349" y="118890"/>
                  <a:pt x="32574" y="115670"/>
                  <a:pt x="16274" y="126041"/>
                </a:cubicBezTo>
                <a:cubicBezTo>
                  <a:pt x="8215" y="131169"/>
                  <a:pt x="3800" y="140875"/>
                  <a:pt x="39" y="149656"/>
                </a:cubicBezTo>
                <a:cubicBezTo>
                  <a:pt x="0" y="149746"/>
                  <a:pt x="303" y="149749"/>
                  <a:pt x="334" y="149656"/>
                </a:cubicBezTo>
              </a:path>
            </a:pathLst>
          </a:custGeom>
          <a:noFill/>
          <a:ln w="9525" cap="flat" cmpd="sng">
            <a:solidFill>
              <a:schemeClr val="accent2"/>
            </a:solidFill>
            <a:prstDash val="dash"/>
            <a:round/>
            <a:headEnd type="none" w="med" len="med"/>
            <a:tailEnd type="none" w="med" len="med"/>
          </a:ln>
        </p:spPr>
      </p:sp>
      <p:sp>
        <p:nvSpPr>
          <p:cNvPr id="2101" name="Google Shape;2101;p66"/>
          <p:cNvSpPr txBox="1">
            <a:spLocks noGrp="1"/>
          </p:cNvSpPr>
          <p:nvPr>
            <p:ph type="title"/>
          </p:nvPr>
        </p:nvSpPr>
        <p:spPr>
          <a:xfrm>
            <a:off x="2990500" y="1044225"/>
            <a:ext cx="4508700" cy="185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Let's solve </a:t>
            </a:r>
            <a:r>
              <a:rPr lang="en" dirty="0">
                <a:solidFill>
                  <a:schemeClr val="dk1"/>
                </a:solidFill>
                <a:highlight>
                  <a:schemeClr val="accent2"/>
                </a:highlight>
              </a:rPr>
              <a:t>operations</a:t>
            </a:r>
            <a:endParaRPr dirty="0">
              <a:solidFill>
                <a:schemeClr val="dk1"/>
              </a:solidFill>
              <a:highlight>
                <a:schemeClr val="accent2"/>
              </a:highlight>
            </a:endParaRPr>
          </a:p>
        </p:txBody>
      </p:sp>
      <p:sp>
        <p:nvSpPr>
          <p:cNvPr id="2102" name="Google Shape;2102;p66"/>
          <p:cNvSpPr txBox="1">
            <a:spLocks noGrp="1"/>
          </p:cNvSpPr>
          <p:nvPr>
            <p:ph type="title" idx="2"/>
          </p:nvPr>
        </p:nvSpPr>
        <p:spPr>
          <a:xfrm>
            <a:off x="1490000" y="1603588"/>
            <a:ext cx="1303500" cy="95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03</a:t>
            </a:r>
            <a:endParaRPr dirty="0"/>
          </a:p>
        </p:txBody>
      </p:sp>
      <p:sp>
        <p:nvSpPr>
          <p:cNvPr id="2103" name="Google Shape;2103;p66"/>
          <p:cNvSpPr txBox="1">
            <a:spLocks noGrp="1"/>
          </p:cNvSpPr>
          <p:nvPr>
            <p:ph type="subTitle" idx="1"/>
          </p:nvPr>
        </p:nvSpPr>
        <p:spPr>
          <a:xfrm>
            <a:off x="2990500" y="2901475"/>
            <a:ext cx="4508700" cy="43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sp>
        <p:nvSpPr>
          <p:cNvPr id="2104" name="Google Shape;2104;p66"/>
          <p:cNvSpPr/>
          <p:nvPr/>
        </p:nvSpPr>
        <p:spPr>
          <a:xfrm>
            <a:off x="1416925" y="2439548"/>
            <a:ext cx="1449650" cy="119550"/>
          </a:xfrm>
          <a:custGeom>
            <a:avLst/>
            <a:gdLst/>
            <a:ahLst/>
            <a:cxnLst/>
            <a:rect l="l" t="t" r="r" b="b"/>
            <a:pathLst>
              <a:path w="57986" h="4782" extrusionOk="0">
                <a:moveTo>
                  <a:pt x="0" y="4669"/>
                </a:moveTo>
                <a:cubicBezTo>
                  <a:pt x="4228" y="-3796"/>
                  <a:pt x="18964" y="3811"/>
                  <a:pt x="28387" y="4669"/>
                </a:cubicBezTo>
                <a:cubicBezTo>
                  <a:pt x="38297" y="5571"/>
                  <a:pt x="48547" y="-2364"/>
                  <a:pt x="57986" y="787"/>
                </a:cubicBezTo>
              </a:path>
            </a:pathLst>
          </a:custGeom>
          <a:noFill/>
          <a:ln w="19050" cap="rnd" cmpd="sng">
            <a:solidFill>
              <a:schemeClr val="accent1"/>
            </a:solidFill>
            <a:prstDash val="dash"/>
            <a:round/>
            <a:headEnd type="none" w="med" len="med"/>
            <a:tailEnd type="none" w="med" len="med"/>
          </a:ln>
        </p:spPr>
      </p:sp>
      <p:sp>
        <p:nvSpPr>
          <p:cNvPr id="2105" name="Google Shape;2105;p66"/>
          <p:cNvSpPr/>
          <p:nvPr/>
        </p:nvSpPr>
        <p:spPr>
          <a:xfrm rot="5400000">
            <a:off x="8229876" y="723672"/>
            <a:ext cx="401807" cy="462430"/>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6"/>
          <p:cNvSpPr/>
          <p:nvPr/>
        </p:nvSpPr>
        <p:spPr>
          <a:xfrm rot="10800000">
            <a:off x="1416936" y="3456259"/>
            <a:ext cx="438903" cy="491876"/>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7" name="Google Shape;2107;p66"/>
          <p:cNvGrpSpPr/>
          <p:nvPr/>
        </p:nvGrpSpPr>
        <p:grpSpPr>
          <a:xfrm rot="-2883612">
            <a:off x="5724837" y="104223"/>
            <a:ext cx="473464" cy="1701321"/>
            <a:chOff x="4441613" y="3275212"/>
            <a:chExt cx="462428" cy="1661665"/>
          </a:xfrm>
        </p:grpSpPr>
        <p:sp>
          <p:nvSpPr>
            <p:cNvPr id="2108" name="Google Shape;2108;p66"/>
            <p:cNvSpPr/>
            <p:nvPr/>
          </p:nvSpPr>
          <p:spPr>
            <a:xfrm>
              <a:off x="4478244" y="3275212"/>
              <a:ext cx="389531" cy="241606"/>
            </a:xfrm>
            <a:custGeom>
              <a:avLst/>
              <a:gdLst/>
              <a:ahLst/>
              <a:cxnLst/>
              <a:rect l="l" t="t" r="r" b="b"/>
              <a:pathLst>
                <a:path w="6391" h="3964" extrusionOk="0">
                  <a:moveTo>
                    <a:pt x="3119" y="0"/>
                  </a:moveTo>
                  <a:cubicBezTo>
                    <a:pt x="3094" y="0"/>
                    <a:pt x="3068" y="13"/>
                    <a:pt x="3042" y="14"/>
                  </a:cubicBezTo>
                  <a:cubicBezTo>
                    <a:pt x="3036" y="15"/>
                    <a:pt x="3029" y="15"/>
                    <a:pt x="3023" y="15"/>
                  </a:cubicBezTo>
                  <a:cubicBezTo>
                    <a:pt x="3008" y="15"/>
                    <a:pt x="2993" y="14"/>
                    <a:pt x="2977" y="14"/>
                  </a:cubicBezTo>
                  <a:cubicBezTo>
                    <a:pt x="2973" y="14"/>
                    <a:pt x="2969" y="14"/>
                    <a:pt x="2965" y="14"/>
                  </a:cubicBezTo>
                  <a:cubicBezTo>
                    <a:pt x="2952" y="15"/>
                    <a:pt x="2939" y="15"/>
                    <a:pt x="2926" y="15"/>
                  </a:cubicBezTo>
                  <a:cubicBezTo>
                    <a:pt x="2913" y="15"/>
                    <a:pt x="2900" y="15"/>
                    <a:pt x="2887" y="16"/>
                  </a:cubicBezTo>
                  <a:cubicBezTo>
                    <a:pt x="2862" y="17"/>
                    <a:pt x="2836" y="19"/>
                    <a:pt x="2811" y="23"/>
                  </a:cubicBezTo>
                  <a:cubicBezTo>
                    <a:pt x="2808" y="23"/>
                    <a:pt x="2805" y="23"/>
                    <a:pt x="2802" y="23"/>
                  </a:cubicBezTo>
                  <a:cubicBezTo>
                    <a:pt x="2786" y="23"/>
                    <a:pt x="2770" y="21"/>
                    <a:pt x="2755" y="21"/>
                  </a:cubicBezTo>
                  <a:cubicBezTo>
                    <a:pt x="2748" y="21"/>
                    <a:pt x="2741" y="22"/>
                    <a:pt x="2734" y="23"/>
                  </a:cubicBezTo>
                  <a:cubicBezTo>
                    <a:pt x="2708" y="25"/>
                    <a:pt x="2682" y="32"/>
                    <a:pt x="2657" y="34"/>
                  </a:cubicBezTo>
                  <a:cubicBezTo>
                    <a:pt x="2632" y="38"/>
                    <a:pt x="2606" y="43"/>
                    <a:pt x="2580" y="45"/>
                  </a:cubicBezTo>
                  <a:cubicBezTo>
                    <a:pt x="2555" y="48"/>
                    <a:pt x="2528" y="48"/>
                    <a:pt x="2503" y="51"/>
                  </a:cubicBezTo>
                  <a:cubicBezTo>
                    <a:pt x="2478" y="56"/>
                    <a:pt x="2452" y="61"/>
                    <a:pt x="2426" y="65"/>
                  </a:cubicBezTo>
                  <a:cubicBezTo>
                    <a:pt x="2402" y="70"/>
                    <a:pt x="2375" y="66"/>
                    <a:pt x="2349" y="71"/>
                  </a:cubicBezTo>
                  <a:cubicBezTo>
                    <a:pt x="2323" y="74"/>
                    <a:pt x="2298" y="80"/>
                    <a:pt x="2273" y="86"/>
                  </a:cubicBezTo>
                  <a:cubicBezTo>
                    <a:pt x="2247" y="91"/>
                    <a:pt x="2223" y="104"/>
                    <a:pt x="2199" y="109"/>
                  </a:cubicBezTo>
                  <a:cubicBezTo>
                    <a:pt x="2173" y="115"/>
                    <a:pt x="2148" y="118"/>
                    <a:pt x="2123" y="123"/>
                  </a:cubicBezTo>
                  <a:cubicBezTo>
                    <a:pt x="2097" y="128"/>
                    <a:pt x="2072" y="132"/>
                    <a:pt x="2046" y="137"/>
                  </a:cubicBezTo>
                  <a:cubicBezTo>
                    <a:pt x="2021" y="145"/>
                    <a:pt x="1996" y="146"/>
                    <a:pt x="1970" y="152"/>
                  </a:cubicBezTo>
                  <a:cubicBezTo>
                    <a:pt x="1944" y="159"/>
                    <a:pt x="1922" y="171"/>
                    <a:pt x="1898" y="179"/>
                  </a:cubicBezTo>
                  <a:cubicBezTo>
                    <a:pt x="1872" y="185"/>
                    <a:pt x="1846" y="185"/>
                    <a:pt x="1821" y="193"/>
                  </a:cubicBezTo>
                  <a:cubicBezTo>
                    <a:pt x="1797" y="199"/>
                    <a:pt x="1773" y="210"/>
                    <a:pt x="1748" y="217"/>
                  </a:cubicBezTo>
                  <a:cubicBezTo>
                    <a:pt x="1724" y="226"/>
                    <a:pt x="1701" y="242"/>
                    <a:pt x="1676" y="250"/>
                  </a:cubicBezTo>
                  <a:cubicBezTo>
                    <a:pt x="1653" y="258"/>
                    <a:pt x="1627" y="264"/>
                    <a:pt x="1604" y="273"/>
                  </a:cubicBezTo>
                  <a:cubicBezTo>
                    <a:pt x="1579" y="282"/>
                    <a:pt x="1555" y="292"/>
                    <a:pt x="1532" y="301"/>
                  </a:cubicBezTo>
                  <a:cubicBezTo>
                    <a:pt x="1508" y="311"/>
                    <a:pt x="1481" y="313"/>
                    <a:pt x="1459" y="322"/>
                  </a:cubicBezTo>
                  <a:cubicBezTo>
                    <a:pt x="1434" y="332"/>
                    <a:pt x="1413" y="348"/>
                    <a:pt x="1390" y="359"/>
                  </a:cubicBezTo>
                  <a:cubicBezTo>
                    <a:pt x="1366" y="370"/>
                    <a:pt x="1339" y="371"/>
                    <a:pt x="1317" y="381"/>
                  </a:cubicBezTo>
                  <a:cubicBezTo>
                    <a:pt x="1293" y="392"/>
                    <a:pt x="1274" y="412"/>
                    <a:pt x="1251" y="423"/>
                  </a:cubicBezTo>
                  <a:cubicBezTo>
                    <a:pt x="1229" y="434"/>
                    <a:pt x="1202" y="440"/>
                    <a:pt x="1178" y="451"/>
                  </a:cubicBezTo>
                  <a:cubicBezTo>
                    <a:pt x="1156" y="463"/>
                    <a:pt x="1132" y="472"/>
                    <a:pt x="1109" y="484"/>
                  </a:cubicBezTo>
                  <a:cubicBezTo>
                    <a:pt x="1086" y="496"/>
                    <a:pt x="1069" y="520"/>
                    <a:pt x="1048" y="531"/>
                  </a:cubicBezTo>
                  <a:cubicBezTo>
                    <a:pt x="1025" y="544"/>
                    <a:pt x="999" y="550"/>
                    <a:pt x="978" y="563"/>
                  </a:cubicBezTo>
                  <a:cubicBezTo>
                    <a:pt x="956" y="576"/>
                    <a:pt x="934" y="591"/>
                    <a:pt x="913" y="605"/>
                  </a:cubicBezTo>
                  <a:cubicBezTo>
                    <a:pt x="891" y="618"/>
                    <a:pt x="871" y="635"/>
                    <a:pt x="851" y="650"/>
                  </a:cubicBezTo>
                  <a:cubicBezTo>
                    <a:pt x="829" y="665"/>
                    <a:pt x="808" y="680"/>
                    <a:pt x="787" y="694"/>
                  </a:cubicBezTo>
                  <a:cubicBezTo>
                    <a:pt x="766" y="709"/>
                    <a:pt x="741" y="719"/>
                    <a:pt x="721" y="735"/>
                  </a:cubicBezTo>
                  <a:cubicBezTo>
                    <a:pt x="701" y="751"/>
                    <a:pt x="682" y="769"/>
                    <a:pt x="662" y="785"/>
                  </a:cubicBezTo>
                  <a:cubicBezTo>
                    <a:pt x="642" y="801"/>
                    <a:pt x="625" y="822"/>
                    <a:pt x="605" y="839"/>
                  </a:cubicBezTo>
                  <a:cubicBezTo>
                    <a:pt x="586" y="857"/>
                    <a:pt x="568" y="874"/>
                    <a:pt x="550" y="891"/>
                  </a:cubicBezTo>
                  <a:cubicBezTo>
                    <a:pt x="530" y="908"/>
                    <a:pt x="504" y="919"/>
                    <a:pt x="486" y="937"/>
                  </a:cubicBezTo>
                  <a:cubicBezTo>
                    <a:pt x="468" y="956"/>
                    <a:pt x="452" y="976"/>
                    <a:pt x="434" y="994"/>
                  </a:cubicBezTo>
                  <a:cubicBezTo>
                    <a:pt x="417" y="1013"/>
                    <a:pt x="406" y="1038"/>
                    <a:pt x="389" y="1057"/>
                  </a:cubicBezTo>
                  <a:cubicBezTo>
                    <a:pt x="372" y="1078"/>
                    <a:pt x="350" y="1093"/>
                    <a:pt x="335" y="1112"/>
                  </a:cubicBezTo>
                  <a:cubicBezTo>
                    <a:pt x="319" y="1132"/>
                    <a:pt x="311" y="1159"/>
                    <a:pt x="297" y="1179"/>
                  </a:cubicBezTo>
                  <a:cubicBezTo>
                    <a:pt x="282" y="1201"/>
                    <a:pt x="259" y="1216"/>
                    <a:pt x="245" y="1237"/>
                  </a:cubicBezTo>
                  <a:cubicBezTo>
                    <a:pt x="233" y="1259"/>
                    <a:pt x="218" y="1280"/>
                    <a:pt x="204" y="1303"/>
                  </a:cubicBezTo>
                  <a:cubicBezTo>
                    <a:pt x="191" y="1325"/>
                    <a:pt x="186" y="1352"/>
                    <a:pt x="176" y="1374"/>
                  </a:cubicBezTo>
                  <a:cubicBezTo>
                    <a:pt x="164" y="1398"/>
                    <a:pt x="149" y="1418"/>
                    <a:pt x="139" y="1443"/>
                  </a:cubicBezTo>
                  <a:cubicBezTo>
                    <a:pt x="129" y="1466"/>
                    <a:pt x="113" y="1489"/>
                    <a:pt x="105" y="1511"/>
                  </a:cubicBezTo>
                  <a:cubicBezTo>
                    <a:pt x="95" y="1535"/>
                    <a:pt x="93" y="1562"/>
                    <a:pt x="85" y="1586"/>
                  </a:cubicBezTo>
                  <a:cubicBezTo>
                    <a:pt x="77" y="1610"/>
                    <a:pt x="70" y="1636"/>
                    <a:pt x="64" y="1660"/>
                  </a:cubicBezTo>
                  <a:cubicBezTo>
                    <a:pt x="58" y="1685"/>
                    <a:pt x="59" y="1711"/>
                    <a:pt x="56" y="1736"/>
                  </a:cubicBezTo>
                  <a:cubicBezTo>
                    <a:pt x="52" y="1762"/>
                    <a:pt x="43" y="1786"/>
                    <a:pt x="41" y="1811"/>
                  </a:cubicBezTo>
                  <a:cubicBezTo>
                    <a:pt x="38" y="1837"/>
                    <a:pt x="26" y="1861"/>
                    <a:pt x="24" y="1887"/>
                  </a:cubicBezTo>
                  <a:cubicBezTo>
                    <a:pt x="22" y="1913"/>
                    <a:pt x="31" y="1939"/>
                    <a:pt x="31" y="1966"/>
                  </a:cubicBezTo>
                  <a:cubicBezTo>
                    <a:pt x="31" y="2003"/>
                    <a:pt x="27" y="2003"/>
                    <a:pt x="27" y="2042"/>
                  </a:cubicBezTo>
                  <a:cubicBezTo>
                    <a:pt x="27" y="2079"/>
                    <a:pt x="25" y="2079"/>
                    <a:pt x="25" y="2118"/>
                  </a:cubicBezTo>
                  <a:cubicBezTo>
                    <a:pt x="25" y="2156"/>
                    <a:pt x="29" y="2156"/>
                    <a:pt x="29" y="2194"/>
                  </a:cubicBezTo>
                  <a:cubicBezTo>
                    <a:pt x="29" y="2233"/>
                    <a:pt x="27" y="2233"/>
                    <a:pt x="27" y="2271"/>
                  </a:cubicBezTo>
                  <a:cubicBezTo>
                    <a:pt x="27" y="2309"/>
                    <a:pt x="26" y="2309"/>
                    <a:pt x="26" y="2347"/>
                  </a:cubicBezTo>
                  <a:cubicBezTo>
                    <a:pt x="26" y="2384"/>
                    <a:pt x="31" y="2384"/>
                    <a:pt x="31" y="2423"/>
                  </a:cubicBezTo>
                  <a:cubicBezTo>
                    <a:pt x="31" y="2462"/>
                    <a:pt x="25" y="2462"/>
                    <a:pt x="25" y="2499"/>
                  </a:cubicBezTo>
                  <a:cubicBezTo>
                    <a:pt x="25" y="2539"/>
                    <a:pt x="27" y="2539"/>
                    <a:pt x="27" y="2576"/>
                  </a:cubicBezTo>
                  <a:cubicBezTo>
                    <a:pt x="27" y="2615"/>
                    <a:pt x="35" y="2615"/>
                    <a:pt x="35" y="2652"/>
                  </a:cubicBezTo>
                  <a:cubicBezTo>
                    <a:pt x="35" y="2691"/>
                    <a:pt x="29" y="2691"/>
                    <a:pt x="29" y="2728"/>
                  </a:cubicBezTo>
                  <a:cubicBezTo>
                    <a:pt x="29" y="2767"/>
                    <a:pt x="20" y="2767"/>
                    <a:pt x="20" y="2804"/>
                  </a:cubicBezTo>
                  <a:cubicBezTo>
                    <a:pt x="20" y="2844"/>
                    <a:pt x="25" y="2844"/>
                    <a:pt x="25" y="2881"/>
                  </a:cubicBezTo>
                  <a:cubicBezTo>
                    <a:pt x="25" y="2920"/>
                    <a:pt x="20" y="2920"/>
                    <a:pt x="20" y="2957"/>
                  </a:cubicBezTo>
                  <a:lnTo>
                    <a:pt x="20" y="3033"/>
                  </a:lnTo>
                  <a:cubicBezTo>
                    <a:pt x="20" y="3071"/>
                    <a:pt x="29" y="3071"/>
                    <a:pt x="29" y="3110"/>
                  </a:cubicBezTo>
                  <a:cubicBezTo>
                    <a:pt x="29" y="3149"/>
                    <a:pt x="35" y="3149"/>
                    <a:pt x="35" y="3187"/>
                  </a:cubicBezTo>
                  <a:cubicBezTo>
                    <a:pt x="35" y="3225"/>
                    <a:pt x="22" y="3225"/>
                    <a:pt x="22" y="3263"/>
                  </a:cubicBezTo>
                  <a:cubicBezTo>
                    <a:pt x="22" y="3300"/>
                    <a:pt x="35" y="3301"/>
                    <a:pt x="35" y="3339"/>
                  </a:cubicBezTo>
                  <a:cubicBezTo>
                    <a:pt x="35" y="3377"/>
                    <a:pt x="32" y="3377"/>
                    <a:pt x="32" y="3415"/>
                  </a:cubicBezTo>
                  <a:cubicBezTo>
                    <a:pt x="32" y="3454"/>
                    <a:pt x="34" y="3454"/>
                    <a:pt x="34" y="3492"/>
                  </a:cubicBezTo>
                  <a:cubicBezTo>
                    <a:pt x="34" y="3530"/>
                    <a:pt x="32" y="3530"/>
                    <a:pt x="32" y="3568"/>
                  </a:cubicBezTo>
                  <a:lnTo>
                    <a:pt x="32" y="3644"/>
                  </a:lnTo>
                  <a:lnTo>
                    <a:pt x="32" y="3720"/>
                  </a:lnTo>
                  <a:lnTo>
                    <a:pt x="32" y="3797"/>
                  </a:lnTo>
                  <a:cubicBezTo>
                    <a:pt x="32" y="3836"/>
                    <a:pt x="26" y="3836"/>
                    <a:pt x="26" y="3873"/>
                  </a:cubicBezTo>
                  <a:cubicBezTo>
                    <a:pt x="26" y="3911"/>
                    <a:pt x="0" y="3924"/>
                    <a:pt x="27" y="3953"/>
                  </a:cubicBezTo>
                  <a:cubicBezTo>
                    <a:pt x="35" y="3961"/>
                    <a:pt x="42" y="3964"/>
                    <a:pt x="49" y="3964"/>
                  </a:cubicBezTo>
                  <a:cubicBezTo>
                    <a:pt x="65" y="3964"/>
                    <a:pt x="79" y="3949"/>
                    <a:pt x="105" y="3949"/>
                  </a:cubicBezTo>
                  <a:cubicBezTo>
                    <a:pt x="143" y="3949"/>
                    <a:pt x="143" y="3948"/>
                    <a:pt x="181" y="3948"/>
                  </a:cubicBezTo>
                  <a:cubicBezTo>
                    <a:pt x="219" y="3948"/>
                    <a:pt x="219" y="3947"/>
                    <a:pt x="257" y="3947"/>
                  </a:cubicBezTo>
                  <a:cubicBezTo>
                    <a:pt x="295" y="3947"/>
                    <a:pt x="295" y="3950"/>
                    <a:pt x="334" y="3950"/>
                  </a:cubicBezTo>
                  <a:cubicBezTo>
                    <a:pt x="373" y="3950"/>
                    <a:pt x="372" y="3955"/>
                    <a:pt x="410" y="3955"/>
                  </a:cubicBezTo>
                  <a:cubicBezTo>
                    <a:pt x="449" y="3955"/>
                    <a:pt x="448" y="3944"/>
                    <a:pt x="486" y="3944"/>
                  </a:cubicBezTo>
                  <a:cubicBezTo>
                    <a:pt x="524" y="3944"/>
                    <a:pt x="524" y="3947"/>
                    <a:pt x="562" y="3947"/>
                  </a:cubicBezTo>
                  <a:cubicBezTo>
                    <a:pt x="600" y="3947"/>
                    <a:pt x="600" y="3950"/>
                    <a:pt x="640" y="3950"/>
                  </a:cubicBezTo>
                  <a:cubicBezTo>
                    <a:pt x="677" y="3950"/>
                    <a:pt x="677" y="3954"/>
                    <a:pt x="716" y="3954"/>
                  </a:cubicBezTo>
                  <a:cubicBezTo>
                    <a:pt x="753" y="3954"/>
                    <a:pt x="753" y="3953"/>
                    <a:pt x="792" y="3953"/>
                  </a:cubicBezTo>
                  <a:lnTo>
                    <a:pt x="868" y="3953"/>
                  </a:lnTo>
                  <a:cubicBezTo>
                    <a:pt x="907" y="3953"/>
                    <a:pt x="907" y="3943"/>
                    <a:pt x="945" y="3943"/>
                  </a:cubicBezTo>
                  <a:cubicBezTo>
                    <a:pt x="983" y="3943"/>
                    <a:pt x="983" y="3944"/>
                    <a:pt x="1021" y="3944"/>
                  </a:cubicBezTo>
                  <a:lnTo>
                    <a:pt x="1097" y="3944"/>
                  </a:lnTo>
                  <a:cubicBezTo>
                    <a:pt x="1136" y="3944"/>
                    <a:pt x="1136" y="3956"/>
                    <a:pt x="1173" y="3956"/>
                  </a:cubicBezTo>
                  <a:cubicBezTo>
                    <a:pt x="1210" y="3956"/>
                    <a:pt x="1210" y="3950"/>
                    <a:pt x="1250" y="3950"/>
                  </a:cubicBezTo>
                  <a:cubicBezTo>
                    <a:pt x="1288" y="3950"/>
                    <a:pt x="1288" y="3948"/>
                    <a:pt x="1326" y="3948"/>
                  </a:cubicBezTo>
                  <a:cubicBezTo>
                    <a:pt x="1364" y="3948"/>
                    <a:pt x="1364" y="3949"/>
                    <a:pt x="1402" y="3949"/>
                  </a:cubicBezTo>
                  <a:cubicBezTo>
                    <a:pt x="1440" y="3949"/>
                    <a:pt x="1440" y="3950"/>
                    <a:pt x="1478" y="3950"/>
                  </a:cubicBezTo>
                  <a:cubicBezTo>
                    <a:pt x="1517" y="3950"/>
                    <a:pt x="1516" y="3948"/>
                    <a:pt x="1554" y="3948"/>
                  </a:cubicBezTo>
                  <a:cubicBezTo>
                    <a:pt x="1594" y="3948"/>
                    <a:pt x="1592" y="3953"/>
                    <a:pt x="1631" y="3953"/>
                  </a:cubicBezTo>
                  <a:cubicBezTo>
                    <a:pt x="1670" y="3953"/>
                    <a:pt x="1669" y="3942"/>
                    <a:pt x="1707" y="3942"/>
                  </a:cubicBezTo>
                  <a:cubicBezTo>
                    <a:pt x="1745" y="3942"/>
                    <a:pt x="1745" y="3950"/>
                    <a:pt x="1784" y="3950"/>
                  </a:cubicBezTo>
                  <a:cubicBezTo>
                    <a:pt x="1822" y="3950"/>
                    <a:pt x="1822" y="3940"/>
                    <a:pt x="1860" y="3940"/>
                  </a:cubicBezTo>
                  <a:cubicBezTo>
                    <a:pt x="1899" y="3940"/>
                    <a:pt x="1899" y="3953"/>
                    <a:pt x="1937" y="3953"/>
                  </a:cubicBezTo>
                  <a:cubicBezTo>
                    <a:pt x="1975" y="3953"/>
                    <a:pt x="1975" y="3942"/>
                    <a:pt x="2013" y="3942"/>
                  </a:cubicBezTo>
                  <a:cubicBezTo>
                    <a:pt x="2051" y="3942"/>
                    <a:pt x="2051" y="3940"/>
                    <a:pt x="2089" y="3940"/>
                  </a:cubicBezTo>
                  <a:cubicBezTo>
                    <a:pt x="2127" y="3940"/>
                    <a:pt x="2127" y="3954"/>
                    <a:pt x="2165" y="3954"/>
                  </a:cubicBezTo>
                  <a:cubicBezTo>
                    <a:pt x="2204" y="3954"/>
                    <a:pt x="2204" y="3940"/>
                    <a:pt x="2242" y="3940"/>
                  </a:cubicBezTo>
                  <a:cubicBezTo>
                    <a:pt x="2279" y="3940"/>
                    <a:pt x="2279" y="3943"/>
                    <a:pt x="2318" y="3943"/>
                  </a:cubicBezTo>
                  <a:cubicBezTo>
                    <a:pt x="2356" y="3943"/>
                    <a:pt x="2356" y="3948"/>
                    <a:pt x="2394" y="3948"/>
                  </a:cubicBezTo>
                  <a:cubicBezTo>
                    <a:pt x="2433" y="3948"/>
                    <a:pt x="2432" y="3949"/>
                    <a:pt x="2470" y="3949"/>
                  </a:cubicBezTo>
                  <a:cubicBezTo>
                    <a:pt x="2510" y="3949"/>
                    <a:pt x="2510" y="3945"/>
                    <a:pt x="2547" y="3945"/>
                  </a:cubicBezTo>
                  <a:cubicBezTo>
                    <a:pt x="2586" y="3945"/>
                    <a:pt x="2586" y="3948"/>
                    <a:pt x="2623" y="3948"/>
                  </a:cubicBezTo>
                  <a:lnTo>
                    <a:pt x="2699" y="3948"/>
                  </a:lnTo>
                  <a:cubicBezTo>
                    <a:pt x="2738" y="3948"/>
                    <a:pt x="2738" y="3943"/>
                    <a:pt x="2775" y="3943"/>
                  </a:cubicBezTo>
                  <a:cubicBezTo>
                    <a:pt x="2815" y="3943"/>
                    <a:pt x="2815" y="3949"/>
                    <a:pt x="2853" y="3949"/>
                  </a:cubicBezTo>
                  <a:cubicBezTo>
                    <a:pt x="2891" y="3949"/>
                    <a:pt x="2891" y="3947"/>
                    <a:pt x="2929" y="3947"/>
                  </a:cubicBezTo>
                  <a:lnTo>
                    <a:pt x="3005" y="3947"/>
                  </a:lnTo>
                  <a:cubicBezTo>
                    <a:pt x="3042" y="3947"/>
                    <a:pt x="3043" y="3944"/>
                    <a:pt x="3081" y="3944"/>
                  </a:cubicBezTo>
                  <a:cubicBezTo>
                    <a:pt x="3120" y="3944"/>
                    <a:pt x="3120" y="3943"/>
                    <a:pt x="3158" y="3943"/>
                  </a:cubicBezTo>
                  <a:cubicBezTo>
                    <a:pt x="3196" y="3943"/>
                    <a:pt x="3196" y="3940"/>
                    <a:pt x="3234" y="3940"/>
                  </a:cubicBezTo>
                  <a:cubicBezTo>
                    <a:pt x="3272" y="3940"/>
                    <a:pt x="3272" y="3939"/>
                    <a:pt x="3310" y="3939"/>
                  </a:cubicBezTo>
                  <a:cubicBezTo>
                    <a:pt x="3348" y="3939"/>
                    <a:pt x="3348" y="3948"/>
                    <a:pt x="3386" y="3948"/>
                  </a:cubicBezTo>
                  <a:cubicBezTo>
                    <a:pt x="3423" y="3948"/>
                    <a:pt x="3423" y="3947"/>
                    <a:pt x="3463" y="3947"/>
                  </a:cubicBezTo>
                  <a:cubicBezTo>
                    <a:pt x="3501" y="3947"/>
                    <a:pt x="3501" y="3944"/>
                    <a:pt x="3539" y="3944"/>
                  </a:cubicBezTo>
                  <a:cubicBezTo>
                    <a:pt x="3577" y="3944"/>
                    <a:pt x="3577" y="3939"/>
                    <a:pt x="3615" y="3939"/>
                  </a:cubicBezTo>
                  <a:cubicBezTo>
                    <a:pt x="3653" y="3939"/>
                    <a:pt x="3653" y="3948"/>
                    <a:pt x="3691" y="3948"/>
                  </a:cubicBezTo>
                  <a:cubicBezTo>
                    <a:pt x="3729" y="3948"/>
                    <a:pt x="3729" y="3947"/>
                    <a:pt x="3768" y="3947"/>
                  </a:cubicBezTo>
                  <a:lnTo>
                    <a:pt x="3844" y="3947"/>
                  </a:lnTo>
                  <a:cubicBezTo>
                    <a:pt x="3882" y="3947"/>
                    <a:pt x="3882" y="3949"/>
                    <a:pt x="3920" y="3949"/>
                  </a:cubicBezTo>
                  <a:cubicBezTo>
                    <a:pt x="3958" y="3949"/>
                    <a:pt x="3958" y="3942"/>
                    <a:pt x="3996" y="3942"/>
                  </a:cubicBezTo>
                  <a:cubicBezTo>
                    <a:pt x="4036" y="3942"/>
                    <a:pt x="4036" y="3945"/>
                    <a:pt x="4074" y="3945"/>
                  </a:cubicBezTo>
                  <a:cubicBezTo>
                    <a:pt x="4112" y="3945"/>
                    <a:pt x="4112" y="3944"/>
                    <a:pt x="4150" y="3944"/>
                  </a:cubicBezTo>
                  <a:cubicBezTo>
                    <a:pt x="4188" y="3944"/>
                    <a:pt x="4188" y="3947"/>
                    <a:pt x="4226" y="3947"/>
                  </a:cubicBezTo>
                  <a:lnTo>
                    <a:pt x="4302" y="3947"/>
                  </a:lnTo>
                  <a:cubicBezTo>
                    <a:pt x="4339" y="3947"/>
                    <a:pt x="4339" y="3945"/>
                    <a:pt x="4379" y="3945"/>
                  </a:cubicBezTo>
                  <a:cubicBezTo>
                    <a:pt x="4416" y="3945"/>
                    <a:pt x="4416" y="3938"/>
                    <a:pt x="4455" y="3938"/>
                  </a:cubicBezTo>
                  <a:cubicBezTo>
                    <a:pt x="4493" y="3938"/>
                    <a:pt x="4493" y="3945"/>
                    <a:pt x="4531" y="3945"/>
                  </a:cubicBezTo>
                  <a:cubicBezTo>
                    <a:pt x="4570" y="3945"/>
                    <a:pt x="4570" y="3942"/>
                    <a:pt x="4607" y="3942"/>
                  </a:cubicBezTo>
                  <a:cubicBezTo>
                    <a:pt x="4647" y="3942"/>
                    <a:pt x="4647" y="3949"/>
                    <a:pt x="4684" y="3949"/>
                  </a:cubicBezTo>
                  <a:cubicBezTo>
                    <a:pt x="4723" y="3949"/>
                    <a:pt x="4723" y="3938"/>
                    <a:pt x="4760" y="3938"/>
                  </a:cubicBezTo>
                  <a:cubicBezTo>
                    <a:pt x="4799" y="3938"/>
                    <a:pt x="4799" y="3940"/>
                    <a:pt x="4836" y="3940"/>
                  </a:cubicBezTo>
                  <a:cubicBezTo>
                    <a:pt x="4875" y="3940"/>
                    <a:pt x="4875" y="3945"/>
                    <a:pt x="4912" y="3945"/>
                  </a:cubicBezTo>
                  <a:cubicBezTo>
                    <a:pt x="4952" y="3945"/>
                    <a:pt x="4952" y="3949"/>
                    <a:pt x="4989" y="3949"/>
                  </a:cubicBezTo>
                  <a:cubicBezTo>
                    <a:pt x="5028" y="3949"/>
                    <a:pt x="5028" y="3943"/>
                    <a:pt x="5065" y="3943"/>
                  </a:cubicBezTo>
                  <a:cubicBezTo>
                    <a:pt x="5104" y="3943"/>
                    <a:pt x="5104" y="3939"/>
                    <a:pt x="5142" y="3939"/>
                  </a:cubicBezTo>
                  <a:cubicBezTo>
                    <a:pt x="5180" y="3939"/>
                    <a:pt x="5180" y="3943"/>
                    <a:pt x="5218" y="3943"/>
                  </a:cubicBezTo>
                  <a:cubicBezTo>
                    <a:pt x="5257" y="3943"/>
                    <a:pt x="5257" y="3939"/>
                    <a:pt x="5295" y="3939"/>
                  </a:cubicBezTo>
                  <a:cubicBezTo>
                    <a:pt x="5333" y="3939"/>
                    <a:pt x="5333" y="3945"/>
                    <a:pt x="5371" y="3945"/>
                  </a:cubicBezTo>
                  <a:lnTo>
                    <a:pt x="5447" y="3945"/>
                  </a:lnTo>
                  <a:cubicBezTo>
                    <a:pt x="5484" y="3945"/>
                    <a:pt x="5484" y="3949"/>
                    <a:pt x="5523" y="3949"/>
                  </a:cubicBezTo>
                  <a:cubicBezTo>
                    <a:pt x="5562" y="3949"/>
                    <a:pt x="5562" y="3948"/>
                    <a:pt x="5600" y="3948"/>
                  </a:cubicBezTo>
                  <a:cubicBezTo>
                    <a:pt x="5639" y="3948"/>
                    <a:pt x="5639" y="3944"/>
                    <a:pt x="5676" y="3944"/>
                  </a:cubicBezTo>
                  <a:cubicBezTo>
                    <a:pt x="5715" y="3944"/>
                    <a:pt x="5715" y="3948"/>
                    <a:pt x="5752" y="3948"/>
                  </a:cubicBezTo>
                  <a:cubicBezTo>
                    <a:pt x="5791" y="3948"/>
                    <a:pt x="5791" y="3949"/>
                    <a:pt x="5828" y="3949"/>
                  </a:cubicBezTo>
                  <a:cubicBezTo>
                    <a:pt x="5868" y="3949"/>
                    <a:pt x="5868" y="3953"/>
                    <a:pt x="5905" y="3953"/>
                  </a:cubicBezTo>
                  <a:cubicBezTo>
                    <a:pt x="5944" y="3953"/>
                    <a:pt x="5944" y="3947"/>
                    <a:pt x="5981" y="3947"/>
                  </a:cubicBezTo>
                  <a:cubicBezTo>
                    <a:pt x="6020" y="3947"/>
                    <a:pt x="6020" y="3949"/>
                    <a:pt x="6057" y="3949"/>
                  </a:cubicBezTo>
                  <a:cubicBezTo>
                    <a:pt x="6096" y="3949"/>
                    <a:pt x="6096" y="3938"/>
                    <a:pt x="6133" y="3938"/>
                  </a:cubicBezTo>
                  <a:cubicBezTo>
                    <a:pt x="6173" y="3938"/>
                    <a:pt x="6173" y="3953"/>
                    <a:pt x="6211" y="3953"/>
                  </a:cubicBezTo>
                  <a:cubicBezTo>
                    <a:pt x="6249" y="3953"/>
                    <a:pt x="6249" y="3939"/>
                    <a:pt x="6288" y="3939"/>
                  </a:cubicBezTo>
                  <a:cubicBezTo>
                    <a:pt x="6315" y="3939"/>
                    <a:pt x="6328" y="3955"/>
                    <a:pt x="6343" y="3955"/>
                  </a:cubicBezTo>
                  <a:cubicBezTo>
                    <a:pt x="6349" y="3955"/>
                    <a:pt x="6356" y="3952"/>
                    <a:pt x="6364" y="3944"/>
                  </a:cubicBezTo>
                  <a:cubicBezTo>
                    <a:pt x="6390" y="3917"/>
                    <a:pt x="6369" y="3906"/>
                    <a:pt x="6369" y="3868"/>
                  </a:cubicBezTo>
                  <a:cubicBezTo>
                    <a:pt x="6369" y="3830"/>
                    <a:pt x="6362" y="3830"/>
                    <a:pt x="6362" y="3792"/>
                  </a:cubicBezTo>
                  <a:lnTo>
                    <a:pt x="6362" y="3715"/>
                  </a:lnTo>
                  <a:cubicBezTo>
                    <a:pt x="6362" y="3676"/>
                    <a:pt x="6368" y="3676"/>
                    <a:pt x="6368" y="3639"/>
                  </a:cubicBezTo>
                  <a:lnTo>
                    <a:pt x="6368" y="3563"/>
                  </a:lnTo>
                  <a:cubicBezTo>
                    <a:pt x="6368" y="3525"/>
                    <a:pt x="6363" y="3525"/>
                    <a:pt x="6363" y="3487"/>
                  </a:cubicBezTo>
                  <a:cubicBezTo>
                    <a:pt x="6363" y="3447"/>
                    <a:pt x="6367" y="3447"/>
                    <a:pt x="6367" y="3409"/>
                  </a:cubicBezTo>
                  <a:cubicBezTo>
                    <a:pt x="6367" y="3371"/>
                    <a:pt x="6368" y="3371"/>
                    <a:pt x="6368" y="3333"/>
                  </a:cubicBezTo>
                  <a:cubicBezTo>
                    <a:pt x="6368" y="3296"/>
                    <a:pt x="6371" y="3295"/>
                    <a:pt x="6371" y="3257"/>
                  </a:cubicBezTo>
                  <a:cubicBezTo>
                    <a:pt x="6371" y="3219"/>
                    <a:pt x="6364" y="3219"/>
                    <a:pt x="6364" y="3181"/>
                  </a:cubicBezTo>
                  <a:cubicBezTo>
                    <a:pt x="6364" y="3142"/>
                    <a:pt x="6372" y="3142"/>
                    <a:pt x="6372" y="3104"/>
                  </a:cubicBezTo>
                  <a:cubicBezTo>
                    <a:pt x="6372" y="3066"/>
                    <a:pt x="6368" y="3066"/>
                    <a:pt x="6368" y="3028"/>
                  </a:cubicBezTo>
                  <a:cubicBezTo>
                    <a:pt x="6368" y="2990"/>
                    <a:pt x="6373" y="2990"/>
                    <a:pt x="6373" y="2952"/>
                  </a:cubicBezTo>
                  <a:cubicBezTo>
                    <a:pt x="6373" y="2914"/>
                    <a:pt x="6368" y="2914"/>
                    <a:pt x="6368" y="2876"/>
                  </a:cubicBezTo>
                  <a:cubicBezTo>
                    <a:pt x="6368" y="2839"/>
                    <a:pt x="6369" y="2839"/>
                    <a:pt x="6369" y="2799"/>
                  </a:cubicBezTo>
                  <a:cubicBezTo>
                    <a:pt x="6369" y="2760"/>
                    <a:pt x="6368" y="2760"/>
                    <a:pt x="6368" y="2723"/>
                  </a:cubicBezTo>
                  <a:cubicBezTo>
                    <a:pt x="6368" y="2684"/>
                    <a:pt x="6363" y="2684"/>
                    <a:pt x="6363" y="2647"/>
                  </a:cubicBezTo>
                  <a:cubicBezTo>
                    <a:pt x="6363" y="2608"/>
                    <a:pt x="6371" y="2608"/>
                    <a:pt x="6371" y="2571"/>
                  </a:cubicBezTo>
                  <a:cubicBezTo>
                    <a:pt x="6371" y="2531"/>
                    <a:pt x="6369" y="2531"/>
                    <a:pt x="6369" y="2494"/>
                  </a:cubicBezTo>
                  <a:cubicBezTo>
                    <a:pt x="6369" y="2455"/>
                    <a:pt x="6366" y="2455"/>
                    <a:pt x="6366" y="2418"/>
                  </a:cubicBezTo>
                  <a:cubicBezTo>
                    <a:pt x="6366" y="2379"/>
                    <a:pt x="6362" y="2379"/>
                    <a:pt x="6362" y="2342"/>
                  </a:cubicBezTo>
                  <a:cubicBezTo>
                    <a:pt x="6362" y="2303"/>
                    <a:pt x="6372" y="2303"/>
                    <a:pt x="6372" y="2265"/>
                  </a:cubicBezTo>
                  <a:cubicBezTo>
                    <a:pt x="6372" y="2226"/>
                    <a:pt x="6363" y="2226"/>
                    <a:pt x="6363" y="2188"/>
                  </a:cubicBezTo>
                  <a:lnTo>
                    <a:pt x="6363" y="2112"/>
                  </a:lnTo>
                  <a:cubicBezTo>
                    <a:pt x="6363" y="2074"/>
                    <a:pt x="6366" y="2074"/>
                    <a:pt x="6366" y="2036"/>
                  </a:cubicBezTo>
                  <a:cubicBezTo>
                    <a:pt x="6366" y="1998"/>
                    <a:pt x="6363" y="1998"/>
                    <a:pt x="6363" y="1960"/>
                  </a:cubicBezTo>
                  <a:cubicBezTo>
                    <a:pt x="6363" y="1935"/>
                    <a:pt x="6360" y="1909"/>
                    <a:pt x="6357" y="1883"/>
                  </a:cubicBezTo>
                  <a:cubicBezTo>
                    <a:pt x="6356" y="1858"/>
                    <a:pt x="6351" y="1833"/>
                    <a:pt x="6348" y="1807"/>
                  </a:cubicBezTo>
                  <a:cubicBezTo>
                    <a:pt x="6345" y="1781"/>
                    <a:pt x="6355" y="1753"/>
                    <a:pt x="6351" y="1728"/>
                  </a:cubicBezTo>
                  <a:cubicBezTo>
                    <a:pt x="6345" y="1703"/>
                    <a:pt x="6332" y="1680"/>
                    <a:pt x="6325" y="1655"/>
                  </a:cubicBezTo>
                  <a:cubicBezTo>
                    <a:pt x="6319" y="1629"/>
                    <a:pt x="6308" y="1607"/>
                    <a:pt x="6299" y="1582"/>
                  </a:cubicBezTo>
                  <a:cubicBezTo>
                    <a:pt x="6292" y="1559"/>
                    <a:pt x="6283" y="1534"/>
                    <a:pt x="6275" y="1510"/>
                  </a:cubicBezTo>
                  <a:cubicBezTo>
                    <a:pt x="6265" y="1486"/>
                    <a:pt x="6266" y="1458"/>
                    <a:pt x="6255" y="1435"/>
                  </a:cubicBezTo>
                  <a:cubicBezTo>
                    <a:pt x="6245" y="1412"/>
                    <a:pt x="6228" y="1393"/>
                    <a:pt x="6216" y="1368"/>
                  </a:cubicBezTo>
                  <a:cubicBezTo>
                    <a:pt x="6203" y="1345"/>
                    <a:pt x="6200" y="1319"/>
                    <a:pt x="6186" y="1296"/>
                  </a:cubicBezTo>
                  <a:cubicBezTo>
                    <a:pt x="6173" y="1275"/>
                    <a:pt x="6159" y="1251"/>
                    <a:pt x="6146" y="1230"/>
                  </a:cubicBezTo>
                  <a:cubicBezTo>
                    <a:pt x="6132" y="1208"/>
                    <a:pt x="6107" y="1195"/>
                    <a:pt x="6091" y="1174"/>
                  </a:cubicBezTo>
                  <a:cubicBezTo>
                    <a:pt x="6077" y="1153"/>
                    <a:pt x="6072" y="1125"/>
                    <a:pt x="6056" y="1104"/>
                  </a:cubicBezTo>
                  <a:cubicBezTo>
                    <a:pt x="6040" y="1084"/>
                    <a:pt x="6020" y="1067"/>
                    <a:pt x="6004" y="1047"/>
                  </a:cubicBezTo>
                  <a:cubicBezTo>
                    <a:pt x="5988" y="1028"/>
                    <a:pt x="5964" y="1013"/>
                    <a:pt x="5946" y="994"/>
                  </a:cubicBezTo>
                  <a:cubicBezTo>
                    <a:pt x="5929" y="976"/>
                    <a:pt x="5911" y="959"/>
                    <a:pt x="5892" y="939"/>
                  </a:cubicBezTo>
                  <a:cubicBezTo>
                    <a:pt x="5875" y="922"/>
                    <a:pt x="5866" y="894"/>
                    <a:pt x="5847" y="876"/>
                  </a:cubicBezTo>
                  <a:cubicBezTo>
                    <a:pt x="5828" y="859"/>
                    <a:pt x="5801" y="852"/>
                    <a:pt x="5782" y="833"/>
                  </a:cubicBezTo>
                  <a:cubicBezTo>
                    <a:pt x="5763" y="816"/>
                    <a:pt x="5747" y="795"/>
                    <a:pt x="5726" y="779"/>
                  </a:cubicBezTo>
                  <a:cubicBezTo>
                    <a:pt x="5707" y="763"/>
                    <a:pt x="5684" y="751"/>
                    <a:pt x="5662" y="736"/>
                  </a:cubicBezTo>
                  <a:cubicBezTo>
                    <a:pt x="5643" y="720"/>
                    <a:pt x="5621" y="706"/>
                    <a:pt x="5600" y="692"/>
                  </a:cubicBezTo>
                  <a:cubicBezTo>
                    <a:pt x="5580" y="677"/>
                    <a:pt x="5565" y="653"/>
                    <a:pt x="5543" y="638"/>
                  </a:cubicBezTo>
                  <a:cubicBezTo>
                    <a:pt x="5522" y="623"/>
                    <a:pt x="5498" y="614"/>
                    <a:pt x="5477" y="601"/>
                  </a:cubicBezTo>
                  <a:cubicBezTo>
                    <a:pt x="5455" y="587"/>
                    <a:pt x="5434" y="571"/>
                    <a:pt x="5413" y="558"/>
                  </a:cubicBezTo>
                  <a:cubicBezTo>
                    <a:pt x="5391" y="544"/>
                    <a:pt x="5365" y="537"/>
                    <a:pt x="5343" y="525"/>
                  </a:cubicBezTo>
                  <a:cubicBezTo>
                    <a:pt x="5319" y="512"/>
                    <a:pt x="5301" y="493"/>
                    <a:pt x="5279" y="480"/>
                  </a:cubicBezTo>
                  <a:cubicBezTo>
                    <a:pt x="5255" y="468"/>
                    <a:pt x="5230" y="462"/>
                    <a:pt x="5207" y="450"/>
                  </a:cubicBezTo>
                  <a:cubicBezTo>
                    <a:pt x="5184" y="437"/>
                    <a:pt x="5162" y="429"/>
                    <a:pt x="5137" y="416"/>
                  </a:cubicBezTo>
                  <a:cubicBezTo>
                    <a:pt x="5115" y="405"/>
                    <a:pt x="5093" y="391"/>
                    <a:pt x="5070" y="380"/>
                  </a:cubicBezTo>
                  <a:cubicBezTo>
                    <a:pt x="5046" y="370"/>
                    <a:pt x="5024" y="356"/>
                    <a:pt x="5000" y="346"/>
                  </a:cubicBezTo>
                  <a:cubicBezTo>
                    <a:pt x="4975" y="335"/>
                    <a:pt x="4952" y="328"/>
                    <a:pt x="4927" y="318"/>
                  </a:cubicBezTo>
                  <a:lnTo>
                    <a:pt x="4856" y="290"/>
                  </a:lnTo>
                  <a:cubicBezTo>
                    <a:pt x="4831" y="281"/>
                    <a:pt x="4809" y="266"/>
                    <a:pt x="4784" y="258"/>
                  </a:cubicBezTo>
                  <a:cubicBezTo>
                    <a:pt x="4760" y="250"/>
                    <a:pt x="4734" y="243"/>
                    <a:pt x="4711" y="235"/>
                  </a:cubicBezTo>
                  <a:cubicBezTo>
                    <a:pt x="4686" y="227"/>
                    <a:pt x="4663" y="217"/>
                    <a:pt x="4637" y="210"/>
                  </a:cubicBezTo>
                  <a:cubicBezTo>
                    <a:pt x="4612" y="201"/>
                    <a:pt x="4586" y="199"/>
                    <a:pt x="4562" y="193"/>
                  </a:cubicBezTo>
                  <a:cubicBezTo>
                    <a:pt x="4537" y="185"/>
                    <a:pt x="4511" y="182"/>
                    <a:pt x="4487" y="175"/>
                  </a:cubicBezTo>
                  <a:cubicBezTo>
                    <a:pt x="4462" y="168"/>
                    <a:pt x="4436" y="166"/>
                    <a:pt x="4412" y="159"/>
                  </a:cubicBezTo>
                  <a:cubicBezTo>
                    <a:pt x="4386" y="152"/>
                    <a:pt x="4364" y="141"/>
                    <a:pt x="4338" y="136"/>
                  </a:cubicBezTo>
                  <a:cubicBezTo>
                    <a:pt x="4312" y="131"/>
                    <a:pt x="4289" y="121"/>
                    <a:pt x="4264" y="116"/>
                  </a:cubicBezTo>
                  <a:cubicBezTo>
                    <a:pt x="4240" y="110"/>
                    <a:pt x="4214" y="110"/>
                    <a:pt x="4188" y="105"/>
                  </a:cubicBezTo>
                  <a:cubicBezTo>
                    <a:pt x="4163" y="100"/>
                    <a:pt x="4140" y="87"/>
                    <a:pt x="4114" y="83"/>
                  </a:cubicBezTo>
                  <a:cubicBezTo>
                    <a:pt x="4090" y="77"/>
                    <a:pt x="4064" y="73"/>
                    <a:pt x="4038" y="70"/>
                  </a:cubicBezTo>
                  <a:cubicBezTo>
                    <a:pt x="4013" y="65"/>
                    <a:pt x="3988" y="65"/>
                    <a:pt x="3962" y="62"/>
                  </a:cubicBezTo>
                  <a:cubicBezTo>
                    <a:pt x="3937" y="59"/>
                    <a:pt x="3911" y="55"/>
                    <a:pt x="3886" y="51"/>
                  </a:cubicBezTo>
                  <a:cubicBezTo>
                    <a:pt x="3860" y="48"/>
                    <a:pt x="3835" y="45"/>
                    <a:pt x="3809" y="41"/>
                  </a:cubicBezTo>
                  <a:cubicBezTo>
                    <a:pt x="3784" y="39"/>
                    <a:pt x="3759" y="32"/>
                    <a:pt x="3733" y="29"/>
                  </a:cubicBezTo>
                  <a:cubicBezTo>
                    <a:pt x="3707" y="27"/>
                    <a:pt x="3683" y="28"/>
                    <a:pt x="3656" y="25"/>
                  </a:cubicBezTo>
                  <a:cubicBezTo>
                    <a:pt x="3630" y="23"/>
                    <a:pt x="3604" y="21"/>
                    <a:pt x="3579" y="18"/>
                  </a:cubicBezTo>
                  <a:cubicBezTo>
                    <a:pt x="3554" y="17"/>
                    <a:pt x="3528" y="13"/>
                    <a:pt x="3503" y="11"/>
                  </a:cubicBezTo>
                  <a:cubicBezTo>
                    <a:pt x="3477" y="9"/>
                    <a:pt x="3452" y="1"/>
                    <a:pt x="3427" y="1"/>
                  </a:cubicBezTo>
                  <a:cubicBezTo>
                    <a:pt x="3425" y="1"/>
                    <a:pt x="3424" y="1"/>
                    <a:pt x="3423" y="1"/>
                  </a:cubicBezTo>
                  <a:cubicBezTo>
                    <a:pt x="3398" y="1"/>
                    <a:pt x="3373" y="11"/>
                    <a:pt x="3348" y="11"/>
                  </a:cubicBezTo>
                  <a:cubicBezTo>
                    <a:pt x="3324" y="9"/>
                    <a:pt x="3298" y="1"/>
                    <a:pt x="3271" y="1"/>
                  </a:cubicBezTo>
                  <a:cubicBezTo>
                    <a:pt x="3255" y="5"/>
                    <a:pt x="3237" y="5"/>
                    <a:pt x="3218" y="5"/>
                  </a:cubicBezTo>
                  <a:cubicBezTo>
                    <a:pt x="3211" y="5"/>
                    <a:pt x="3204" y="5"/>
                    <a:pt x="3196" y="5"/>
                  </a:cubicBezTo>
                  <a:cubicBezTo>
                    <a:pt x="3171" y="5"/>
                    <a:pt x="3144" y="0"/>
                    <a:pt x="31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6"/>
            <p:cNvSpPr/>
            <p:nvPr/>
          </p:nvSpPr>
          <p:spPr>
            <a:xfrm>
              <a:off x="4452340" y="3363650"/>
              <a:ext cx="441095" cy="941799"/>
            </a:xfrm>
            <a:custGeom>
              <a:avLst/>
              <a:gdLst/>
              <a:ahLst/>
              <a:cxnLst/>
              <a:rect l="l" t="t" r="r" b="b"/>
              <a:pathLst>
                <a:path w="7237" h="15452" extrusionOk="0">
                  <a:moveTo>
                    <a:pt x="3696" y="0"/>
                  </a:moveTo>
                  <a:cubicBezTo>
                    <a:pt x="3673" y="9"/>
                    <a:pt x="3647" y="20"/>
                    <a:pt x="3621" y="20"/>
                  </a:cubicBezTo>
                  <a:cubicBezTo>
                    <a:pt x="3596" y="20"/>
                    <a:pt x="3571" y="17"/>
                    <a:pt x="3545" y="17"/>
                  </a:cubicBezTo>
                  <a:cubicBezTo>
                    <a:pt x="3520" y="17"/>
                    <a:pt x="3494" y="23"/>
                    <a:pt x="3469" y="24"/>
                  </a:cubicBezTo>
                  <a:cubicBezTo>
                    <a:pt x="3467" y="24"/>
                    <a:pt x="3465" y="24"/>
                    <a:pt x="3462" y="24"/>
                  </a:cubicBezTo>
                  <a:cubicBezTo>
                    <a:pt x="3439" y="24"/>
                    <a:pt x="3415" y="20"/>
                    <a:pt x="3391" y="20"/>
                  </a:cubicBezTo>
                  <a:lnTo>
                    <a:pt x="3315" y="24"/>
                  </a:lnTo>
                  <a:cubicBezTo>
                    <a:pt x="3289" y="25"/>
                    <a:pt x="3264" y="33"/>
                    <a:pt x="3239" y="35"/>
                  </a:cubicBezTo>
                  <a:cubicBezTo>
                    <a:pt x="3233" y="35"/>
                    <a:pt x="3227" y="35"/>
                    <a:pt x="3221" y="35"/>
                  </a:cubicBezTo>
                  <a:cubicBezTo>
                    <a:pt x="3211" y="35"/>
                    <a:pt x="3201" y="35"/>
                    <a:pt x="3190" y="35"/>
                  </a:cubicBezTo>
                  <a:cubicBezTo>
                    <a:pt x="3181" y="35"/>
                    <a:pt x="3171" y="35"/>
                    <a:pt x="3162" y="36"/>
                  </a:cubicBezTo>
                  <a:cubicBezTo>
                    <a:pt x="3157" y="36"/>
                    <a:pt x="3152" y="37"/>
                    <a:pt x="3146" y="37"/>
                  </a:cubicBezTo>
                  <a:cubicBezTo>
                    <a:pt x="3130" y="37"/>
                    <a:pt x="3113" y="34"/>
                    <a:pt x="3096" y="34"/>
                  </a:cubicBezTo>
                  <a:cubicBezTo>
                    <a:pt x="3092" y="34"/>
                    <a:pt x="3089" y="34"/>
                    <a:pt x="3085" y="35"/>
                  </a:cubicBezTo>
                  <a:cubicBezTo>
                    <a:pt x="3059" y="38"/>
                    <a:pt x="3033" y="46"/>
                    <a:pt x="3009" y="50"/>
                  </a:cubicBezTo>
                  <a:cubicBezTo>
                    <a:pt x="3005" y="50"/>
                    <a:pt x="3001" y="50"/>
                    <a:pt x="2997" y="50"/>
                  </a:cubicBezTo>
                  <a:cubicBezTo>
                    <a:pt x="2982" y="50"/>
                    <a:pt x="2966" y="48"/>
                    <a:pt x="2951" y="48"/>
                  </a:cubicBezTo>
                  <a:cubicBezTo>
                    <a:pt x="2944" y="48"/>
                    <a:pt x="2937" y="49"/>
                    <a:pt x="2930" y="50"/>
                  </a:cubicBezTo>
                  <a:cubicBezTo>
                    <a:pt x="2905" y="52"/>
                    <a:pt x="2881" y="63"/>
                    <a:pt x="2856" y="66"/>
                  </a:cubicBezTo>
                  <a:cubicBezTo>
                    <a:pt x="2830" y="70"/>
                    <a:pt x="2805" y="75"/>
                    <a:pt x="2779" y="79"/>
                  </a:cubicBezTo>
                  <a:cubicBezTo>
                    <a:pt x="2772" y="80"/>
                    <a:pt x="2765" y="80"/>
                    <a:pt x="2757" y="80"/>
                  </a:cubicBezTo>
                  <a:cubicBezTo>
                    <a:pt x="2747" y="80"/>
                    <a:pt x="2737" y="80"/>
                    <a:pt x="2727" y="80"/>
                  </a:cubicBezTo>
                  <a:cubicBezTo>
                    <a:pt x="2719" y="80"/>
                    <a:pt x="2710" y="80"/>
                    <a:pt x="2701" y="82"/>
                  </a:cubicBezTo>
                  <a:cubicBezTo>
                    <a:pt x="2677" y="86"/>
                    <a:pt x="2652" y="100"/>
                    <a:pt x="2628" y="104"/>
                  </a:cubicBezTo>
                  <a:cubicBezTo>
                    <a:pt x="2603" y="109"/>
                    <a:pt x="2577" y="110"/>
                    <a:pt x="2551" y="115"/>
                  </a:cubicBezTo>
                  <a:cubicBezTo>
                    <a:pt x="2527" y="120"/>
                    <a:pt x="2502" y="130"/>
                    <a:pt x="2476" y="135"/>
                  </a:cubicBezTo>
                  <a:cubicBezTo>
                    <a:pt x="2452" y="141"/>
                    <a:pt x="2426" y="142"/>
                    <a:pt x="2400" y="148"/>
                  </a:cubicBezTo>
                  <a:cubicBezTo>
                    <a:pt x="2375" y="154"/>
                    <a:pt x="2350" y="157"/>
                    <a:pt x="2324" y="163"/>
                  </a:cubicBezTo>
                  <a:cubicBezTo>
                    <a:pt x="2299" y="169"/>
                    <a:pt x="2273" y="174"/>
                    <a:pt x="2249" y="180"/>
                  </a:cubicBezTo>
                  <a:cubicBezTo>
                    <a:pt x="2224" y="188"/>
                    <a:pt x="2200" y="195"/>
                    <a:pt x="2175" y="202"/>
                  </a:cubicBezTo>
                  <a:cubicBezTo>
                    <a:pt x="2150" y="209"/>
                    <a:pt x="2127" y="220"/>
                    <a:pt x="2104" y="228"/>
                  </a:cubicBezTo>
                  <a:cubicBezTo>
                    <a:pt x="2079" y="234"/>
                    <a:pt x="2053" y="243"/>
                    <a:pt x="2030" y="250"/>
                  </a:cubicBezTo>
                  <a:cubicBezTo>
                    <a:pt x="2005" y="259"/>
                    <a:pt x="1978" y="261"/>
                    <a:pt x="1955" y="269"/>
                  </a:cubicBezTo>
                  <a:cubicBezTo>
                    <a:pt x="1930" y="277"/>
                    <a:pt x="1908" y="290"/>
                    <a:pt x="1884" y="297"/>
                  </a:cubicBezTo>
                  <a:cubicBezTo>
                    <a:pt x="1859" y="306"/>
                    <a:pt x="1833" y="307"/>
                    <a:pt x="1809" y="316"/>
                  </a:cubicBezTo>
                  <a:cubicBezTo>
                    <a:pt x="1784" y="325"/>
                    <a:pt x="1759" y="330"/>
                    <a:pt x="1735" y="340"/>
                  </a:cubicBezTo>
                  <a:lnTo>
                    <a:pt x="1662" y="368"/>
                  </a:lnTo>
                  <a:cubicBezTo>
                    <a:pt x="1639" y="377"/>
                    <a:pt x="1616" y="388"/>
                    <a:pt x="1592" y="399"/>
                  </a:cubicBezTo>
                  <a:cubicBezTo>
                    <a:pt x="1568" y="410"/>
                    <a:pt x="1544" y="421"/>
                    <a:pt x="1522" y="432"/>
                  </a:cubicBezTo>
                  <a:cubicBezTo>
                    <a:pt x="1498" y="443"/>
                    <a:pt x="1477" y="457"/>
                    <a:pt x="1453" y="469"/>
                  </a:cubicBezTo>
                  <a:cubicBezTo>
                    <a:pt x="1431" y="479"/>
                    <a:pt x="1407" y="490"/>
                    <a:pt x="1384" y="502"/>
                  </a:cubicBezTo>
                  <a:cubicBezTo>
                    <a:pt x="1361" y="515"/>
                    <a:pt x="1340" y="527"/>
                    <a:pt x="1317" y="539"/>
                  </a:cubicBezTo>
                  <a:cubicBezTo>
                    <a:pt x="1295" y="552"/>
                    <a:pt x="1271" y="563"/>
                    <a:pt x="1249" y="575"/>
                  </a:cubicBezTo>
                  <a:cubicBezTo>
                    <a:pt x="1226" y="586"/>
                    <a:pt x="1204" y="597"/>
                    <a:pt x="1180" y="609"/>
                  </a:cubicBezTo>
                  <a:cubicBezTo>
                    <a:pt x="1158" y="623"/>
                    <a:pt x="1141" y="643"/>
                    <a:pt x="1119" y="655"/>
                  </a:cubicBezTo>
                  <a:cubicBezTo>
                    <a:pt x="1098" y="668"/>
                    <a:pt x="1073" y="678"/>
                    <a:pt x="1052" y="692"/>
                  </a:cubicBezTo>
                  <a:cubicBezTo>
                    <a:pt x="1030" y="705"/>
                    <a:pt x="1004" y="713"/>
                    <a:pt x="982" y="726"/>
                  </a:cubicBezTo>
                  <a:cubicBezTo>
                    <a:pt x="961" y="741"/>
                    <a:pt x="945" y="763"/>
                    <a:pt x="924" y="778"/>
                  </a:cubicBezTo>
                  <a:cubicBezTo>
                    <a:pt x="903" y="793"/>
                    <a:pt x="884" y="807"/>
                    <a:pt x="862" y="822"/>
                  </a:cubicBezTo>
                  <a:cubicBezTo>
                    <a:pt x="842" y="838"/>
                    <a:pt x="817" y="849"/>
                    <a:pt x="798" y="865"/>
                  </a:cubicBezTo>
                  <a:cubicBezTo>
                    <a:pt x="778" y="881"/>
                    <a:pt x="758" y="898"/>
                    <a:pt x="739" y="914"/>
                  </a:cubicBezTo>
                  <a:cubicBezTo>
                    <a:pt x="719" y="930"/>
                    <a:pt x="700" y="948"/>
                    <a:pt x="681" y="966"/>
                  </a:cubicBezTo>
                  <a:cubicBezTo>
                    <a:pt x="663" y="983"/>
                    <a:pt x="646" y="1004"/>
                    <a:pt x="628" y="1021"/>
                  </a:cubicBezTo>
                  <a:cubicBezTo>
                    <a:pt x="609" y="1039"/>
                    <a:pt x="585" y="1052"/>
                    <a:pt x="568" y="1069"/>
                  </a:cubicBezTo>
                  <a:cubicBezTo>
                    <a:pt x="548" y="1089"/>
                    <a:pt x="537" y="1111"/>
                    <a:pt x="519" y="1130"/>
                  </a:cubicBezTo>
                  <a:cubicBezTo>
                    <a:pt x="501" y="1149"/>
                    <a:pt x="478" y="1160"/>
                    <a:pt x="460" y="1181"/>
                  </a:cubicBezTo>
                  <a:cubicBezTo>
                    <a:pt x="442" y="1201"/>
                    <a:pt x="429" y="1223"/>
                    <a:pt x="414" y="1243"/>
                  </a:cubicBezTo>
                  <a:cubicBezTo>
                    <a:pt x="398" y="1262"/>
                    <a:pt x="381" y="1282"/>
                    <a:pt x="365" y="1302"/>
                  </a:cubicBezTo>
                  <a:cubicBezTo>
                    <a:pt x="349" y="1321"/>
                    <a:pt x="332" y="1340"/>
                    <a:pt x="317" y="1362"/>
                  </a:cubicBezTo>
                  <a:cubicBezTo>
                    <a:pt x="302" y="1383"/>
                    <a:pt x="292" y="1407"/>
                    <a:pt x="279" y="1428"/>
                  </a:cubicBezTo>
                  <a:cubicBezTo>
                    <a:pt x="266" y="1450"/>
                    <a:pt x="249" y="1471"/>
                    <a:pt x="237" y="1493"/>
                  </a:cubicBezTo>
                  <a:cubicBezTo>
                    <a:pt x="225" y="1516"/>
                    <a:pt x="222" y="1544"/>
                    <a:pt x="211" y="1566"/>
                  </a:cubicBezTo>
                  <a:cubicBezTo>
                    <a:pt x="199" y="1589"/>
                    <a:pt x="179" y="1608"/>
                    <a:pt x="168" y="1631"/>
                  </a:cubicBezTo>
                  <a:cubicBezTo>
                    <a:pt x="157" y="1653"/>
                    <a:pt x="150" y="1679"/>
                    <a:pt x="140" y="1702"/>
                  </a:cubicBezTo>
                  <a:cubicBezTo>
                    <a:pt x="131" y="1727"/>
                    <a:pt x="120" y="1750"/>
                    <a:pt x="112" y="1774"/>
                  </a:cubicBezTo>
                  <a:cubicBezTo>
                    <a:pt x="104" y="1798"/>
                    <a:pt x="101" y="1823"/>
                    <a:pt x="93" y="1849"/>
                  </a:cubicBezTo>
                  <a:cubicBezTo>
                    <a:pt x="87" y="1873"/>
                    <a:pt x="72" y="1895"/>
                    <a:pt x="66" y="1921"/>
                  </a:cubicBezTo>
                  <a:cubicBezTo>
                    <a:pt x="61" y="1947"/>
                    <a:pt x="65" y="1973"/>
                    <a:pt x="61" y="1999"/>
                  </a:cubicBezTo>
                  <a:cubicBezTo>
                    <a:pt x="58" y="2024"/>
                    <a:pt x="55" y="2050"/>
                    <a:pt x="50" y="2075"/>
                  </a:cubicBezTo>
                  <a:cubicBezTo>
                    <a:pt x="48" y="2101"/>
                    <a:pt x="48" y="2126"/>
                    <a:pt x="47" y="2151"/>
                  </a:cubicBezTo>
                  <a:cubicBezTo>
                    <a:pt x="45" y="2177"/>
                    <a:pt x="43" y="2203"/>
                    <a:pt x="43" y="2228"/>
                  </a:cubicBezTo>
                  <a:lnTo>
                    <a:pt x="43" y="2304"/>
                  </a:lnTo>
                  <a:cubicBezTo>
                    <a:pt x="43" y="2343"/>
                    <a:pt x="45" y="2343"/>
                    <a:pt x="45" y="2380"/>
                  </a:cubicBezTo>
                  <a:lnTo>
                    <a:pt x="45" y="2457"/>
                  </a:lnTo>
                  <a:cubicBezTo>
                    <a:pt x="45" y="2494"/>
                    <a:pt x="40" y="2496"/>
                    <a:pt x="40" y="2534"/>
                  </a:cubicBezTo>
                  <a:cubicBezTo>
                    <a:pt x="40" y="2572"/>
                    <a:pt x="48" y="2572"/>
                    <a:pt x="48" y="2610"/>
                  </a:cubicBezTo>
                  <a:cubicBezTo>
                    <a:pt x="48" y="2648"/>
                    <a:pt x="42" y="2648"/>
                    <a:pt x="42" y="2686"/>
                  </a:cubicBezTo>
                  <a:cubicBezTo>
                    <a:pt x="42" y="2723"/>
                    <a:pt x="38" y="2724"/>
                    <a:pt x="38" y="2762"/>
                  </a:cubicBezTo>
                  <a:cubicBezTo>
                    <a:pt x="38" y="2799"/>
                    <a:pt x="36" y="2801"/>
                    <a:pt x="36" y="2839"/>
                  </a:cubicBezTo>
                  <a:cubicBezTo>
                    <a:pt x="36" y="2876"/>
                    <a:pt x="40" y="2877"/>
                    <a:pt x="40" y="2915"/>
                  </a:cubicBezTo>
                  <a:cubicBezTo>
                    <a:pt x="40" y="2954"/>
                    <a:pt x="45" y="2954"/>
                    <a:pt x="45" y="2991"/>
                  </a:cubicBezTo>
                  <a:cubicBezTo>
                    <a:pt x="45" y="3029"/>
                    <a:pt x="34" y="3030"/>
                    <a:pt x="34" y="3067"/>
                  </a:cubicBezTo>
                  <a:cubicBezTo>
                    <a:pt x="34" y="3105"/>
                    <a:pt x="33" y="3107"/>
                    <a:pt x="33" y="3144"/>
                  </a:cubicBezTo>
                  <a:cubicBezTo>
                    <a:pt x="33" y="3182"/>
                    <a:pt x="34" y="3183"/>
                    <a:pt x="34" y="3220"/>
                  </a:cubicBezTo>
                  <a:cubicBezTo>
                    <a:pt x="34" y="3258"/>
                    <a:pt x="44" y="3259"/>
                    <a:pt x="44" y="3296"/>
                  </a:cubicBezTo>
                  <a:cubicBezTo>
                    <a:pt x="44" y="3334"/>
                    <a:pt x="45" y="3335"/>
                    <a:pt x="45" y="3372"/>
                  </a:cubicBezTo>
                  <a:cubicBezTo>
                    <a:pt x="45" y="3412"/>
                    <a:pt x="37" y="3412"/>
                    <a:pt x="37" y="3449"/>
                  </a:cubicBezTo>
                  <a:cubicBezTo>
                    <a:pt x="37" y="3488"/>
                    <a:pt x="42" y="3488"/>
                    <a:pt x="42" y="3526"/>
                  </a:cubicBezTo>
                  <a:cubicBezTo>
                    <a:pt x="42" y="3564"/>
                    <a:pt x="33" y="3564"/>
                    <a:pt x="33" y="3602"/>
                  </a:cubicBezTo>
                  <a:cubicBezTo>
                    <a:pt x="33" y="3639"/>
                    <a:pt x="42" y="3640"/>
                    <a:pt x="42" y="3678"/>
                  </a:cubicBezTo>
                  <a:cubicBezTo>
                    <a:pt x="42" y="3717"/>
                    <a:pt x="47" y="3717"/>
                    <a:pt x="47" y="3755"/>
                  </a:cubicBezTo>
                  <a:cubicBezTo>
                    <a:pt x="47" y="3792"/>
                    <a:pt x="38" y="3793"/>
                    <a:pt x="38" y="3831"/>
                  </a:cubicBezTo>
                  <a:cubicBezTo>
                    <a:pt x="38" y="3869"/>
                    <a:pt x="47" y="3869"/>
                    <a:pt x="47" y="3907"/>
                  </a:cubicBezTo>
                  <a:cubicBezTo>
                    <a:pt x="47" y="3944"/>
                    <a:pt x="37" y="3944"/>
                    <a:pt x="37" y="3983"/>
                  </a:cubicBezTo>
                  <a:cubicBezTo>
                    <a:pt x="37" y="4020"/>
                    <a:pt x="33" y="4020"/>
                    <a:pt x="33" y="4060"/>
                  </a:cubicBezTo>
                  <a:cubicBezTo>
                    <a:pt x="33" y="4097"/>
                    <a:pt x="40" y="4097"/>
                    <a:pt x="40" y="4136"/>
                  </a:cubicBezTo>
                  <a:cubicBezTo>
                    <a:pt x="40" y="4174"/>
                    <a:pt x="34" y="4174"/>
                    <a:pt x="34" y="4212"/>
                  </a:cubicBezTo>
                  <a:cubicBezTo>
                    <a:pt x="34" y="4251"/>
                    <a:pt x="40" y="4250"/>
                    <a:pt x="40" y="4288"/>
                  </a:cubicBezTo>
                  <a:cubicBezTo>
                    <a:pt x="40" y="4328"/>
                    <a:pt x="45" y="4326"/>
                    <a:pt x="45" y="4365"/>
                  </a:cubicBezTo>
                  <a:cubicBezTo>
                    <a:pt x="45" y="4403"/>
                    <a:pt x="33" y="4403"/>
                    <a:pt x="33" y="4441"/>
                  </a:cubicBezTo>
                  <a:cubicBezTo>
                    <a:pt x="33" y="4479"/>
                    <a:pt x="35" y="4479"/>
                    <a:pt x="35" y="4517"/>
                  </a:cubicBezTo>
                  <a:cubicBezTo>
                    <a:pt x="35" y="4555"/>
                    <a:pt x="44" y="4555"/>
                    <a:pt x="44" y="4593"/>
                  </a:cubicBezTo>
                  <a:cubicBezTo>
                    <a:pt x="44" y="4631"/>
                    <a:pt x="34" y="4631"/>
                    <a:pt x="34" y="4671"/>
                  </a:cubicBezTo>
                  <a:lnTo>
                    <a:pt x="34" y="4747"/>
                  </a:lnTo>
                  <a:cubicBezTo>
                    <a:pt x="34" y="4784"/>
                    <a:pt x="37" y="4784"/>
                    <a:pt x="37" y="4823"/>
                  </a:cubicBezTo>
                  <a:cubicBezTo>
                    <a:pt x="37" y="4861"/>
                    <a:pt x="43" y="4860"/>
                    <a:pt x="43" y="4899"/>
                  </a:cubicBezTo>
                  <a:cubicBezTo>
                    <a:pt x="43" y="4938"/>
                    <a:pt x="32" y="4936"/>
                    <a:pt x="32" y="4976"/>
                  </a:cubicBezTo>
                  <a:cubicBezTo>
                    <a:pt x="32" y="5013"/>
                    <a:pt x="35" y="5013"/>
                    <a:pt x="35" y="5052"/>
                  </a:cubicBezTo>
                  <a:cubicBezTo>
                    <a:pt x="35" y="5090"/>
                    <a:pt x="44" y="5089"/>
                    <a:pt x="44" y="5128"/>
                  </a:cubicBezTo>
                  <a:cubicBezTo>
                    <a:pt x="44" y="5165"/>
                    <a:pt x="34" y="5165"/>
                    <a:pt x="34" y="5204"/>
                  </a:cubicBezTo>
                  <a:cubicBezTo>
                    <a:pt x="34" y="5244"/>
                    <a:pt x="45" y="5241"/>
                    <a:pt x="45" y="5281"/>
                  </a:cubicBezTo>
                  <a:cubicBezTo>
                    <a:pt x="45" y="5319"/>
                    <a:pt x="43" y="5319"/>
                    <a:pt x="43" y="5357"/>
                  </a:cubicBezTo>
                  <a:cubicBezTo>
                    <a:pt x="43" y="5396"/>
                    <a:pt x="37" y="5395"/>
                    <a:pt x="37" y="5433"/>
                  </a:cubicBezTo>
                  <a:cubicBezTo>
                    <a:pt x="37" y="5472"/>
                    <a:pt x="31" y="5471"/>
                    <a:pt x="31" y="5509"/>
                  </a:cubicBezTo>
                  <a:cubicBezTo>
                    <a:pt x="31" y="5547"/>
                    <a:pt x="44" y="5547"/>
                    <a:pt x="44" y="5586"/>
                  </a:cubicBezTo>
                  <a:lnTo>
                    <a:pt x="44" y="5662"/>
                  </a:lnTo>
                  <a:cubicBezTo>
                    <a:pt x="44" y="5700"/>
                    <a:pt x="40" y="5700"/>
                    <a:pt x="40" y="5738"/>
                  </a:cubicBezTo>
                  <a:cubicBezTo>
                    <a:pt x="40" y="5777"/>
                    <a:pt x="44" y="5776"/>
                    <a:pt x="44" y="5815"/>
                  </a:cubicBezTo>
                  <a:cubicBezTo>
                    <a:pt x="44" y="5854"/>
                    <a:pt x="31" y="5852"/>
                    <a:pt x="31" y="5892"/>
                  </a:cubicBezTo>
                  <a:cubicBezTo>
                    <a:pt x="31" y="5930"/>
                    <a:pt x="37" y="5929"/>
                    <a:pt x="37" y="5968"/>
                  </a:cubicBezTo>
                  <a:cubicBezTo>
                    <a:pt x="37" y="6005"/>
                    <a:pt x="43" y="6005"/>
                    <a:pt x="43" y="6044"/>
                  </a:cubicBezTo>
                  <a:cubicBezTo>
                    <a:pt x="43" y="6082"/>
                    <a:pt x="37" y="6081"/>
                    <a:pt x="37" y="6120"/>
                  </a:cubicBezTo>
                  <a:cubicBezTo>
                    <a:pt x="37" y="6159"/>
                    <a:pt x="43" y="6159"/>
                    <a:pt x="43" y="6197"/>
                  </a:cubicBezTo>
                  <a:cubicBezTo>
                    <a:pt x="43" y="6235"/>
                    <a:pt x="38" y="6235"/>
                    <a:pt x="38" y="6273"/>
                  </a:cubicBezTo>
                  <a:cubicBezTo>
                    <a:pt x="38" y="6312"/>
                    <a:pt x="40" y="6312"/>
                    <a:pt x="40" y="6349"/>
                  </a:cubicBezTo>
                  <a:cubicBezTo>
                    <a:pt x="40" y="6388"/>
                    <a:pt x="44" y="6388"/>
                    <a:pt x="44" y="6425"/>
                  </a:cubicBezTo>
                  <a:cubicBezTo>
                    <a:pt x="44" y="6465"/>
                    <a:pt x="34" y="6465"/>
                    <a:pt x="34" y="6502"/>
                  </a:cubicBezTo>
                  <a:cubicBezTo>
                    <a:pt x="34" y="6541"/>
                    <a:pt x="43" y="6541"/>
                    <a:pt x="43" y="6578"/>
                  </a:cubicBezTo>
                  <a:cubicBezTo>
                    <a:pt x="43" y="6617"/>
                    <a:pt x="31" y="6617"/>
                    <a:pt x="31" y="6654"/>
                  </a:cubicBezTo>
                  <a:cubicBezTo>
                    <a:pt x="31" y="6692"/>
                    <a:pt x="34" y="6693"/>
                    <a:pt x="34" y="6730"/>
                  </a:cubicBezTo>
                  <a:cubicBezTo>
                    <a:pt x="34" y="6770"/>
                    <a:pt x="33" y="6770"/>
                    <a:pt x="33" y="6807"/>
                  </a:cubicBezTo>
                  <a:cubicBezTo>
                    <a:pt x="33" y="6846"/>
                    <a:pt x="37" y="6846"/>
                    <a:pt x="37" y="6884"/>
                  </a:cubicBezTo>
                  <a:cubicBezTo>
                    <a:pt x="37" y="6922"/>
                    <a:pt x="36" y="6922"/>
                    <a:pt x="36" y="6960"/>
                  </a:cubicBezTo>
                  <a:lnTo>
                    <a:pt x="36" y="7036"/>
                  </a:lnTo>
                  <a:cubicBezTo>
                    <a:pt x="36" y="7075"/>
                    <a:pt x="38" y="7075"/>
                    <a:pt x="38" y="7113"/>
                  </a:cubicBezTo>
                  <a:cubicBezTo>
                    <a:pt x="38" y="7151"/>
                    <a:pt x="44" y="7151"/>
                    <a:pt x="44" y="7189"/>
                  </a:cubicBezTo>
                  <a:cubicBezTo>
                    <a:pt x="44" y="7227"/>
                    <a:pt x="31" y="7227"/>
                    <a:pt x="31" y="7265"/>
                  </a:cubicBezTo>
                  <a:cubicBezTo>
                    <a:pt x="31" y="7302"/>
                    <a:pt x="44" y="7303"/>
                    <a:pt x="44" y="7341"/>
                  </a:cubicBezTo>
                  <a:cubicBezTo>
                    <a:pt x="44" y="7378"/>
                    <a:pt x="34" y="7378"/>
                    <a:pt x="34" y="7418"/>
                  </a:cubicBezTo>
                  <a:cubicBezTo>
                    <a:pt x="34" y="7457"/>
                    <a:pt x="43" y="7455"/>
                    <a:pt x="43" y="7494"/>
                  </a:cubicBezTo>
                  <a:cubicBezTo>
                    <a:pt x="43" y="7533"/>
                    <a:pt x="33" y="7532"/>
                    <a:pt x="33" y="7570"/>
                  </a:cubicBezTo>
                  <a:lnTo>
                    <a:pt x="33" y="7646"/>
                  </a:lnTo>
                  <a:cubicBezTo>
                    <a:pt x="33" y="7686"/>
                    <a:pt x="42" y="7684"/>
                    <a:pt x="42" y="7723"/>
                  </a:cubicBezTo>
                  <a:lnTo>
                    <a:pt x="42" y="7799"/>
                  </a:lnTo>
                  <a:cubicBezTo>
                    <a:pt x="42" y="7837"/>
                    <a:pt x="43" y="7837"/>
                    <a:pt x="43" y="7875"/>
                  </a:cubicBezTo>
                  <a:cubicBezTo>
                    <a:pt x="43" y="7913"/>
                    <a:pt x="34" y="7913"/>
                    <a:pt x="34" y="7951"/>
                  </a:cubicBezTo>
                  <a:cubicBezTo>
                    <a:pt x="34" y="7991"/>
                    <a:pt x="38" y="7991"/>
                    <a:pt x="38" y="8029"/>
                  </a:cubicBezTo>
                  <a:cubicBezTo>
                    <a:pt x="38" y="8067"/>
                    <a:pt x="43" y="8067"/>
                    <a:pt x="43" y="8105"/>
                  </a:cubicBezTo>
                  <a:cubicBezTo>
                    <a:pt x="43" y="8143"/>
                    <a:pt x="34" y="8143"/>
                    <a:pt x="34" y="8181"/>
                  </a:cubicBezTo>
                  <a:cubicBezTo>
                    <a:pt x="34" y="8219"/>
                    <a:pt x="36" y="8219"/>
                    <a:pt x="36" y="8257"/>
                  </a:cubicBezTo>
                  <a:cubicBezTo>
                    <a:pt x="36" y="8296"/>
                    <a:pt x="42" y="8296"/>
                    <a:pt x="42" y="8334"/>
                  </a:cubicBezTo>
                  <a:cubicBezTo>
                    <a:pt x="42" y="8372"/>
                    <a:pt x="38" y="8372"/>
                    <a:pt x="38" y="8410"/>
                  </a:cubicBezTo>
                  <a:cubicBezTo>
                    <a:pt x="38" y="8448"/>
                    <a:pt x="40" y="8448"/>
                    <a:pt x="40" y="8486"/>
                  </a:cubicBezTo>
                  <a:cubicBezTo>
                    <a:pt x="40" y="8524"/>
                    <a:pt x="32" y="8524"/>
                    <a:pt x="32" y="8562"/>
                  </a:cubicBezTo>
                  <a:cubicBezTo>
                    <a:pt x="32" y="8602"/>
                    <a:pt x="34" y="8602"/>
                    <a:pt x="34" y="8639"/>
                  </a:cubicBezTo>
                  <a:cubicBezTo>
                    <a:pt x="34" y="8678"/>
                    <a:pt x="40" y="8678"/>
                    <a:pt x="40" y="8715"/>
                  </a:cubicBezTo>
                  <a:lnTo>
                    <a:pt x="40" y="8791"/>
                  </a:lnTo>
                  <a:cubicBezTo>
                    <a:pt x="40" y="8830"/>
                    <a:pt x="43" y="8830"/>
                    <a:pt x="43" y="8867"/>
                  </a:cubicBezTo>
                  <a:cubicBezTo>
                    <a:pt x="43" y="8907"/>
                    <a:pt x="37" y="8907"/>
                    <a:pt x="37" y="8944"/>
                  </a:cubicBezTo>
                  <a:cubicBezTo>
                    <a:pt x="37" y="8983"/>
                    <a:pt x="34" y="8983"/>
                    <a:pt x="34" y="9020"/>
                  </a:cubicBezTo>
                  <a:cubicBezTo>
                    <a:pt x="34" y="9059"/>
                    <a:pt x="32" y="9059"/>
                    <a:pt x="32" y="9096"/>
                  </a:cubicBezTo>
                  <a:cubicBezTo>
                    <a:pt x="32" y="9135"/>
                    <a:pt x="38" y="9135"/>
                    <a:pt x="38" y="9173"/>
                  </a:cubicBezTo>
                  <a:cubicBezTo>
                    <a:pt x="38" y="9212"/>
                    <a:pt x="42" y="9212"/>
                    <a:pt x="42" y="9250"/>
                  </a:cubicBezTo>
                  <a:lnTo>
                    <a:pt x="42" y="9326"/>
                  </a:lnTo>
                  <a:cubicBezTo>
                    <a:pt x="42" y="9364"/>
                    <a:pt x="32" y="9364"/>
                    <a:pt x="32" y="9402"/>
                  </a:cubicBezTo>
                  <a:cubicBezTo>
                    <a:pt x="32" y="9440"/>
                    <a:pt x="33" y="9440"/>
                    <a:pt x="33" y="9478"/>
                  </a:cubicBezTo>
                  <a:cubicBezTo>
                    <a:pt x="33" y="9515"/>
                    <a:pt x="43" y="9517"/>
                    <a:pt x="43" y="9555"/>
                  </a:cubicBezTo>
                  <a:cubicBezTo>
                    <a:pt x="43" y="9593"/>
                    <a:pt x="40" y="9593"/>
                    <a:pt x="40" y="9631"/>
                  </a:cubicBezTo>
                  <a:cubicBezTo>
                    <a:pt x="40" y="9670"/>
                    <a:pt x="32" y="9670"/>
                    <a:pt x="32" y="9707"/>
                  </a:cubicBezTo>
                  <a:cubicBezTo>
                    <a:pt x="32" y="9746"/>
                    <a:pt x="36" y="9746"/>
                    <a:pt x="36" y="9783"/>
                  </a:cubicBezTo>
                  <a:cubicBezTo>
                    <a:pt x="36" y="9823"/>
                    <a:pt x="33" y="9823"/>
                    <a:pt x="33" y="9860"/>
                  </a:cubicBezTo>
                  <a:cubicBezTo>
                    <a:pt x="33" y="9899"/>
                    <a:pt x="43" y="9899"/>
                    <a:pt x="43" y="9936"/>
                  </a:cubicBezTo>
                  <a:cubicBezTo>
                    <a:pt x="43" y="9975"/>
                    <a:pt x="42" y="9975"/>
                    <a:pt x="42" y="10012"/>
                  </a:cubicBezTo>
                  <a:lnTo>
                    <a:pt x="42" y="10088"/>
                  </a:lnTo>
                  <a:cubicBezTo>
                    <a:pt x="42" y="10128"/>
                    <a:pt x="29" y="10128"/>
                    <a:pt x="29" y="10165"/>
                  </a:cubicBezTo>
                  <a:cubicBezTo>
                    <a:pt x="29" y="10204"/>
                    <a:pt x="31" y="10204"/>
                    <a:pt x="31" y="10241"/>
                  </a:cubicBezTo>
                  <a:lnTo>
                    <a:pt x="31" y="10318"/>
                  </a:lnTo>
                  <a:cubicBezTo>
                    <a:pt x="31" y="10355"/>
                    <a:pt x="29" y="10356"/>
                    <a:pt x="29" y="10394"/>
                  </a:cubicBezTo>
                  <a:lnTo>
                    <a:pt x="29" y="10471"/>
                  </a:lnTo>
                  <a:cubicBezTo>
                    <a:pt x="29" y="10508"/>
                    <a:pt x="31" y="10509"/>
                    <a:pt x="31" y="10547"/>
                  </a:cubicBezTo>
                  <a:cubicBezTo>
                    <a:pt x="31" y="10584"/>
                    <a:pt x="32" y="10585"/>
                    <a:pt x="32" y="10623"/>
                  </a:cubicBezTo>
                  <a:cubicBezTo>
                    <a:pt x="32" y="10660"/>
                    <a:pt x="31" y="10661"/>
                    <a:pt x="31" y="10699"/>
                  </a:cubicBezTo>
                  <a:cubicBezTo>
                    <a:pt x="31" y="10736"/>
                    <a:pt x="36" y="10738"/>
                    <a:pt x="36" y="10776"/>
                  </a:cubicBezTo>
                  <a:cubicBezTo>
                    <a:pt x="36" y="10813"/>
                    <a:pt x="27" y="10815"/>
                    <a:pt x="27" y="10852"/>
                  </a:cubicBezTo>
                  <a:cubicBezTo>
                    <a:pt x="27" y="10891"/>
                    <a:pt x="31" y="10891"/>
                    <a:pt x="31" y="10928"/>
                  </a:cubicBezTo>
                  <a:cubicBezTo>
                    <a:pt x="31" y="10967"/>
                    <a:pt x="33" y="10967"/>
                    <a:pt x="33" y="11004"/>
                  </a:cubicBezTo>
                  <a:cubicBezTo>
                    <a:pt x="33" y="11044"/>
                    <a:pt x="38" y="11044"/>
                    <a:pt x="38" y="11081"/>
                  </a:cubicBezTo>
                  <a:cubicBezTo>
                    <a:pt x="38" y="11120"/>
                    <a:pt x="34" y="11120"/>
                    <a:pt x="34" y="11157"/>
                  </a:cubicBezTo>
                  <a:cubicBezTo>
                    <a:pt x="34" y="11196"/>
                    <a:pt x="33" y="11196"/>
                    <a:pt x="33" y="11233"/>
                  </a:cubicBezTo>
                  <a:cubicBezTo>
                    <a:pt x="33" y="11271"/>
                    <a:pt x="34" y="11272"/>
                    <a:pt x="34" y="11309"/>
                  </a:cubicBezTo>
                  <a:lnTo>
                    <a:pt x="34" y="11387"/>
                  </a:lnTo>
                  <a:cubicBezTo>
                    <a:pt x="34" y="11425"/>
                    <a:pt x="31" y="11425"/>
                    <a:pt x="31" y="11463"/>
                  </a:cubicBezTo>
                  <a:cubicBezTo>
                    <a:pt x="31" y="11500"/>
                    <a:pt x="33" y="11501"/>
                    <a:pt x="33" y="11539"/>
                  </a:cubicBezTo>
                  <a:cubicBezTo>
                    <a:pt x="33" y="11577"/>
                    <a:pt x="34" y="11577"/>
                    <a:pt x="34" y="11615"/>
                  </a:cubicBezTo>
                  <a:cubicBezTo>
                    <a:pt x="34" y="11654"/>
                    <a:pt x="31" y="11654"/>
                    <a:pt x="31" y="11692"/>
                  </a:cubicBezTo>
                  <a:cubicBezTo>
                    <a:pt x="31" y="11730"/>
                    <a:pt x="42" y="11730"/>
                    <a:pt x="42" y="11768"/>
                  </a:cubicBezTo>
                  <a:cubicBezTo>
                    <a:pt x="42" y="11806"/>
                    <a:pt x="43" y="11806"/>
                    <a:pt x="43" y="11844"/>
                  </a:cubicBezTo>
                  <a:cubicBezTo>
                    <a:pt x="43" y="11882"/>
                    <a:pt x="36" y="11882"/>
                    <a:pt x="36" y="11920"/>
                  </a:cubicBezTo>
                  <a:cubicBezTo>
                    <a:pt x="36" y="11960"/>
                    <a:pt x="33" y="11960"/>
                    <a:pt x="33" y="11997"/>
                  </a:cubicBezTo>
                  <a:cubicBezTo>
                    <a:pt x="33" y="12036"/>
                    <a:pt x="40" y="12036"/>
                    <a:pt x="40" y="12073"/>
                  </a:cubicBezTo>
                  <a:lnTo>
                    <a:pt x="40" y="12149"/>
                  </a:lnTo>
                  <a:cubicBezTo>
                    <a:pt x="40" y="12187"/>
                    <a:pt x="43" y="12188"/>
                    <a:pt x="43" y="12225"/>
                  </a:cubicBezTo>
                  <a:cubicBezTo>
                    <a:pt x="43" y="12263"/>
                    <a:pt x="42" y="12265"/>
                    <a:pt x="42" y="12302"/>
                  </a:cubicBezTo>
                  <a:cubicBezTo>
                    <a:pt x="42" y="12341"/>
                    <a:pt x="37" y="12341"/>
                    <a:pt x="37" y="12378"/>
                  </a:cubicBezTo>
                  <a:cubicBezTo>
                    <a:pt x="37" y="12417"/>
                    <a:pt x="38" y="12417"/>
                    <a:pt x="38" y="12454"/>
                  </a:cubicBezTo>
                  <a:cubicBezTo>
                    <a:pt x="38" y="12493"/>
                    <a:pt x="33" y="12493"/>
                    <a:pt x="33" y="12530"/>
                  </a:cubicBezTo>
                  <a:cubicBezTo>
                    <a:pt x="33" y="12570"/>
                    <a:pt x="37" y="12570"/>
                    <a:pt x="37" y="12608"/>
                  </a:cubicBezTo>
                  <a:cubicBezTo>
                    <a:pt x="37" y="12646"/>
                    <a:pt x="28" y="12646"/>
                    <a:pt x="28" y="12684"/>
                  </a:cubicBezTo>
                  <a:cubicBezTo>
                    <a:pt x="28" y="12721"/>
                    <a:pt x="36" y="12722"/>
                    <a:pt x="36" y="12760"/>
                  </a:cubicBezTo>
                  <a:cubicBezTo>
                    <a:pt x="36" y="12798"/>
                    <a:pt x="29" y="12798"/>
                    <a:pt x="29" y="12836"/>
                  </a:cubicBezTo>
                  <a:cubicBezTo>
                    <a:pt x="29" y="12875"/>
                    <a:pt x="33" y="12875"/>
                    <a:pt x="33" y="12913"/>
                  </a:cubicBezTo>
                  <a:cubicBezTo>
                    <a:pt x="33" y="12951"/>
                    <a:pt x="43" y="12951"/>
                    <a:pt x="43" y="12989"/>
                  </a:cubicBezTo>
                  <a:cubicBezTo>
                    <a:pt x="43" y="13027"/>
                    <a:pt x="28" y="13027"/>
                    <a:pt x="28" y="13065"/>
                  </a:cubicBezTo>
                  <a:cubicBezTo>
                    <a:pt x="28" y="13104"/>
                    <a:pt x="37" y="13104"/>
                    <a:pt x="37" y="13141"/>
                  </a:cubicBezTo>
                  <a:cubicBezTo>
                    <a:pt x="37" y="13181"/>
                    <a:pt x="34" y="13181"/>
                    <a:pt x="34" y="13218"/>
                  </a:cubicBezTo>
                  <a:cubicBezTo>
                    <a:pt x="34" y="13257"/>
                    <a:pt x="33" y="13257"/>
                    <a:pt x="33" y="13294"/>
                  </a:cubicBezTo>
                  <a:cubicBezTo>
                    <a:pt x="33" y="13333"/>
                    <a:pt x="32" y="13333"/>
                    <a:pt x="32" y="13370"/>
                  </a:cubicBezTo>
                  <a:cubicBezTo>
                    <a:pt x="32" y="13409"/>
                    <a:pt x="42" y="13409"/>
                    <a:pt x="42" y="13446"/>
                  </a:cubicBezTo>
                  <a:cubicBezTo>
                    <a:pt x="42" y="13486"/>
                    <a:pt x="37" y="13486"/>
                    <a:pt x="37" y="13523"/>
                  </a:cubicBezTo>
                  <a:cubicBezTo>
                    <a:pt x="37" y="13562"/>
                    <a:pt x="34" y="13562"/>
                    <a:pt x="34" y="13599"/>
                  </a:cubicBezTo>
                  <a:cubicBezTo>
                    <a:pt x="34" y="13638"/>
                    <a:pt x="37" y="13638"/>
                    <a:pt x="37" y="13676"/>
                  </a:cubicBezTo>
                  <a:cubicBezTo>
                    <a:pt x="37" y="13714"/>
                    <a:pt x="31" y="13714"/>
                    <a:pt x="31" y="13752"/>
                  </a:cubicBezTo>
                  <a:cubicBezTo>
                    <a:pt x="31" y="13791"/>
                    <a:pt x="40" y="13791"/>
                    <a:pt x="40" y="13829"/>
                  </a:cubicBezTo>
                  <a:cubicBezTo>
                    <a:pt x="40" y="13867"/>
                    <a:pt x="33" y="13867"/>
                    <a:pt x="33" y="13905"/>
                  </a:cubicBezTo>
                  <a:cubicBezTo>
                    <a:pt x="33" y="13942"/>
                    <a:pt x="38" y="13943"/>
                    <a:pt x="38" y="13981"/>
                  </a:cubicBezTo>
                  <a:cubicBezTo>
                    <a:pt x="38" y="14019"/>
                    <a:pt x="29" y="14019"/>
                    <a:pt x="29" y="14057"/>
                  </a:cubicBezTo>
                  <a:cubicBezTo>
                    <a:pt x="29" y="14094"/>
                    <a:pt x="33" y="14096"/>
                    <a:pt x="33" y="14134"/>
                  </a:cubicBezTo>
                  <a:cubicBezTo>
                    <a:pt x="33" y="14173"/>
                    <a:pt x="38" y="14173"/>
                    <a:pt x="38" y="14210"/>
                  </a:cubicBezTo>
                  <a:cubicBezTo>
                    <a:pt x="38" y="14249"/>
                    <a:pt x="31" y="14249"/>
                    <a:pt x="31" y="14286"/>
                  </a:cubicBezTo>
                  <a:cubicBezTo>
                    <a:pt x="31" y="14325"/>
                    <a:pt x="26" y="14325"/>
                    <a:pt x="26" y="14362"/>
                  </a:cubicBezTo>
                  <a:cubicBezTo>
                    <a:pt x="26" y="14402"/>
                    <a:pt x="28" y="14402"/>
                    <a:pt x="28" y="14439"/>
                  </a:cubicBezTo>
                  <a:cubicBezTo>
                    <a:pt x="28" y="14478"/>
                    <a:pt x="40" y="14478"/>
                    <a:pt x="40" y="14515"/>
                  </a:cubicBezTo>
                  <a:cubicBezTo>
                    <a:pt x="40" y="14554"/>
                    <a:pt x="38" y="14554"/>
                    <a:pt x="38" y="14591"/>
                  </a:cubicBezTo>
                  <a:cubicBezTo>
                    <a:pt x="38" y="14630"/>
                    <a:pt x="36" y="14630"/>
                    <a:pt x="36" y="14667"/>
                  </a:cubicBezTo>
                  <a:cubicBezTo>
                    <a:pt x="36" y="14707"/>
                    <a:pt x="26" y="14707"/>
                    <a:pt x="26" y="14745"/>
                  </a:cubicBezTo>
                  <a:cubicBezTo>
                    <a:pt x="26" y="14783"/>
                    <a:pt x="40" y="14783"/>
                    <a:pt x="40" y="14821"/>
                  </a:cubicBezTo>
                  <a:cubicBezTo>
                    <a:pt x="40" y="14859"/>
                    <a:pt x="28" y="14859"/>
                    <a:pt x="28" y="14897"/>
                  </a:cubicBezTo>
                  <a:cubicBezTo>
                    <a:pt x="28" y="14935"/>
                    <a:pt x="31" y="14935"/>
                    <a:pt x="31" y="14973"/>
                  </a:cubicBezTo>
                  <a:cubicBezTo>
                    <a:pt x="31" y="15012"/>
                    <a:pt x="34" y="15012"/>
                    <a:pt x="34" y="15050"/>
                  </a:cubicBezTo>
                  <a:cubicBezTo>
                    <a:pt x="34" y="15088"/>
                    <a:pt x="37" y="15088"/>
                    <a:pt x="37" y="15127"/>
                  </a:cubicBezTo>
                  <a:cubicBezTo>
                    <a:pt x="37" y="15165"/>
                    <a:pt x="33" y="15165"/>
                    <a:pt x="33" y="15203"/>
                  </a:cubicBezTo>
                  <a:cubicBezTo>
                    <a:pt x="33" y="15243"/>
                    <a:pt x="36" y="15243"/>
                    <a:pt x="36" y="15281"/>
                  </a:cubicBezTo>
                  <a:cubicBezTo>
                    <a:pt x="36" y="15320"/>
                    <a:pt x="28" y="15320"/>
                    <a:pt x="28" y="15358"/>
                  </a:cubicBezTo>
                  <a:cubicBezTo>
                    <a:pt x="28" y="15398"/>
                    <a:pt x="1" y="15414"/>
                    <a:pt x="28" y="15441"/>
                  </a:cubicBezTo>
                  <a:cubicBezTo>
                    <a:pt x="36" y="15449"/>
                    <a:pt x="43" y="15451"/>
                    <a:pt x="49" y="15451"/>
                  </a:cubicBezTo>
                  <a:cubicBezTo>
                    <a:pt x="66" y="15451"/>
                    <a:pt x="82" y="15435"/>
                    <a:pt x="109" y="15435"/>
                  </a:cubicBezTo>
                  <a:lnTo>
                    <a:pt x="186" y="15435"/>
                  </a:lnTo>
                  <a:cubicBezTo>
                    <a:pt x="224" y="15435"/>
                    <a:pt x="224" y="15436"/>
                    <a:pt x="262" y="15436"/>
                  </a:cubicBezTo>
                  <a:lnTo>
                    <a:pt x="338" y="15436"/>
                  </a:lnTo>
                  <a:cubicBezTo>
                    <a:pt x="376" y="15436"/>
                    <a:pt x="376" y="15430"/>
                    <a:pt x="414" y="15430"/>
                  </a:cubicBezTo>
                  <a:cubicBezTo>
                    <a:pt x="452" y="15430"/>
                    <a:pt x="452" y="15435"/>
                    <a:pt x="490" y="15435"/>
                  </a:cubicBezTo>
                  <a:cubicBezTo>
                    <a:pt x="529" y="15435"/>
                    <a:pt x="529" y="15436"/>
                    <a:pt x="568" y="15436"/>
                  </a:cubicBezTo>
                  <a:cubicBezTo>
                    <a:pt x="605" y="15436"/>
                    <a:pt x="605" y="15439"/>
                    <a:pt x="644" y="15439"/>
                  </a:cubicBezTo>
                  <a:cubicBezTo>
                    <a:pt x="681" y="15439"/>
                    <a:pt x="681" y="15436"/>
                    <a:pt x="720" y="15436"/>
                  </a:cubicBezTo>
                  <a:cubicBezTo>
                    <a:pt x="757" y="15436"/>
                    <a:pt x="757" y="15432"/>
                    <a:pt x="796" y="15432"/>
                  </a:cubicBezTo>
                  <a:cubicBezTo>
                    <a:pt x="833" y="15432"/>
                    <a:pt x="833" y="15435"/>
                    <a:pt x="873" y="15435"/>
                  </a:cubicBezTo>
                  <a:cubicBezTo>
                    <a:pt x="910" y="15435"/>
                    <a:pt x="910" y="15430"/>
                    <a:pt x="949" y="15430"/>
                  </a:cubicBezTo>
                  <a:cubicBezTo>
                    <a:pt x="987" y="15430"/>
                    <a:pt x="986" y="15432"/>
                    <a:pt x="1025" y="15432"/>
                  </a:cubicBezTo>
                  <a:cubicBezTo>
                    <a:pt x="1064" y="15432"/>
                    <a:pt x="1062" y="15439"/>
                    <a:pt x="1101" y="15439"/>
                  </a:cubicBezTo>
                  <a:cubicBezTo>
                    <a:pt x="1141" y="15439"/>
                    <a:pt x="1138" y="15438"/>
                    <a:pt x="1178" y="15438"/>
                  </a:cubicBezTo>
                  <a:lnTo>
                    <a:pt x="1254" y="15438"/>
                  </a:lnTo>
                  <a:cubicBezTo>
                    <a:pt x="1292" y="15438"/>
                    <a:pt x="1292" y="15439"/>
                    <a:pt x="1330" y="15439"/>
                  </a:cubicBezTo>
                  <a:cubicBezTo>
                    <a:pt x="1368" y="15439"/>
                    <a:pt x="1368" y="15426"/>
                    <a:pt x="1406" y="15426"/>
                  </a:cubicBezTo>
                  <a:cubicBezTo>
                    <a:pt x="1444" y="15426"/>
                    <a:pt x="1444" y="15435"/>
                    <a:pt x="1483" y="15435"/>
                  </a:cubicBezTo>
                  <a:cubicBezTo>
                    <a:pt x="1521" y="15435"/>
                    <a:pt x="1521" y="15428"/>
                    <a:pt x="1559" y="15428"/>
                  </a:cubicBezTo>
                  <a:cubicBezTo>
                    <a:pt x="1597" y="15428"/>
                    <a:pt x="1597" y="15433"/>
                    <a:pt x="1635" y="15433"/>
                  </a:cubicBezTo>
                  <a:cubicBezTo>
                    <a:pt x="1673" y="15433"/>
                    <a:pt x="1673" y="15439"/>
                    <a:pt x="1712" y="15439"/>
                  </a:cubicBezTo>
                  <a:cubicBezTo>
                    <a:pt x="1749" y="15439"/>
                    <a:pt x="1749" y="15436"/>
                    <a:pt x="1789" y="15436"/>
                  </a:cubicBezTo>
                  <a:cubicBezTo>
                    <a:pt x="1826" y="15436"/>
                    <a:pt x="1826" y="15435"/>
                    <a:pt x="1865" y="15435"/>
                  </a:cubicBezTo>
                  <a:cubicBezTo>
                    <a:pt x="1902" y="15435"/>
                    <a:pt x="1902" y="15433"/>
                    <a:pt x="1941" y="15433"/>
                  </a:cubicBezTo>
                  <a:cubicBezTo>
                    <a:pt x="1978" y="15433"/>
                    <a:pt x="1978" y="15426"/>
                    <a:pt x="2017" y="15426"/>
                  </a:cubicBezTo>
                  <a:cubicBezTo>
                    <a:pt x="2054" y="15426"/>
                    <a:pt x="2054" y="15435"/>
                    <a:pt x="2094" y="15435"/>
                  </a:cubicBezTo>
                  <a:cubicBezTo>
                    <a:pt x="2131" y="15435"/>
                    <a:pt x="2131" y="15428"/>
                    <a:pt x="2170" y="15428"/>
                  </a:cubicBezTo>
                  <a:cubicBezTo>
                    <a:pt x="2207" y="15428"/>
                    <a:pt x="2207" y="15438"/>
                    <a:pt x="2246" y="15438"/>
                  </a:cubicBezTo>
                  <a:cubicBezTo>
                    <a:pt x="2284" y="15438"/>
                    <a:pt x="2284" y="15436"/>
                    <a:pt x="2322" y="15436"/>
                  </a:cubicBezTo>
                  <a:cubicBezTo>
                    <a:pt x="2362" y="15436"/>
                    <a:pt x="2360" y="15428"/>
                    <a:pt x="2399" y="15428"/>
                  </a:cubicBezTo>
                  <a:cubicBezTo>
                    <a:pt x="2438" y="15428"/>
                    <a:pt x="2437" y="15431"/>
                    <a:pt x="2475" y="15431"/>
                  </a:cubicBezTo>
                  <a:cubicBezTo>
                    <a:pt x="2514" y="15431"/>
                    <a:pt x="2513" y="15438"/>
                    <a:pt x="2551" y="15438"/>
                  </a:cubicBezTo>
                  <a:cubicBezTo>
                    <a:pt x="2589" y="15438"/>
                    <a:pt x="2589" y="15423"/>
                    <a:pt x="2627" y="15423"/>
                  </a:cubicBezTo>
                  <a:cubicBezTo>
                    <a:pt x="2665" y="15423"/>
                    <a:pt x="2665" y="15438"/>
                    <a:pt x="2704" y="15438"/>
                  </a:cubicBezTo>
                  <a:cubicBezTo>
                    <a:pt x="2742" y="15438"/>
                    <a:pt x="2742" y="15436"/>
                    <a:pt x="2781" y="15436"/>
                  </a:cubicBezTo>
                  <a:cubicBezTo>
                    <a:pt x="2818" y="15436"/>
                    <a:pt x="2818" y="15428"/>
                    <a:pt x="2857" y="15428"/>
                  </a:cubicBezTo>
                  <a:lnTo>
                    <a:pt x="2933" y="15428"/>
                  </a:lnTo>
                  <a:cubicBezTo>
                    <a:pt x="2970" y="15428"/>
                    <a:pt x="2970" y="15436"/>
                    <a:pt x="3010" y="15436"/>
                  </a:cubicBezTo>
                  <a:cubicBezTo>
                    <a:pt x="3047" y="15436"/>
                    <a:pt x="3047" y="15430"/>
                    <a:pt x="3086" y="15430"/>
                  </a:cubicBezTo>
                  <a:cubicBezTo>
                    <a:pt x="3123" y="15430"/>
                    <a:pt x="3123" y="15432"/>
                    <a:pt x="3162" y="15432"/>
                  </a:cubicBezTo>
                  <a:cubicBezTo>
                    <a:pt x="3200" y="15432"/>
                    <a:pt x="3199" y="15438"/>
                    <a:pt x="3238" y="15438"/>
                  </a:cubicBezTo>
                  <a:cubicBezTo>
                    <a:pt x="3275" y="15438"/>
                    <a:pt x="3275" y="15430"/>
                    <a:pt x="3315" y="15430"/>
                  </a:cubicBezTo>
                  <a:cubicBezTo>
                    <a:pt x="3353" y="15430"/>
                    <a:pt x="3353" y="15431"/>
                    <a:pt x="3391" y="15431"/>
                  </a:cubicBezTo>
                  <a:cubicBezTo>
                    <a:pt x="3429" y="15431"/>
                    <a:pt x="3429" y="15423"/>
                    <a:pt x="3467" y="15423"/>
                  </a:cubicBezTo>
                  <a:cubicBezTo>
                    <a:pt x="3505" y="15423"/>
                    <a:pt x="3505" y="15432"/>
                    <a:pt x="3543" y="15432"/>
                  </a:cubicBezTo>
                  <a:cubicBezTo>
                    <a:pt x="3581" y="15432"/>
                    <a:pt x="3581" y="15436"/>
                    <a:pt x="3620" y="15436"/>
                  </a:cubicBezTo>
                  <a:cubicBezTo>
                    <a:pt x="3658" y="15436"/>
                    <a:pt x="3658" y="15430"/>
                    <a:pt x="3696" y="15430"/>
                  </a:cubicBezTo>
                  <a:cubicBezTo>
                    <a:pt x="3734" y="15430"/>
                    <a:pt x="3734" y="15432"/>
                    <a:pt x="3772" y="15432"/>
                  </a:cubicBezTo>
                  <a:cubicBezTo>
                    <a:pt x="3810" y="15432"/>
                    <a:pt x="3810" y="15431"/>
                    <a:pt x="3848" y="15431"/>
                  </a:cubicBezTo>
                  <a:cubicBezTo>
                    <a:pt x="3888" y="15431"/>
                    <a:pt x="3886" y="15436"/>
                    <a:pt x="3926" y="15436"/>
                  </a:cubicBezTo>
                  <a:cubicBezTo>
                    <a:pt x="3963" y="15436"/>
                    <a:pt x="3963" y="15423"/>
                    <a:pt x="4002" y="15423"/>
                  </a:cubicBezTo>
                  <a:cubicBezTo>
                    <a:pt x="4039" y="15423"/>
                    <a:pt x="4039" y="15433"/>
                    <a:pt x="4078" y="15433"/>
                  </a:cubicBezTo>
                  <a:cubicBezTo>
                    <a:pt x="4115" y="15433"/>
                    <a:pt x="4115" y="15423"/>
                    <a:pt x="4154" y="15423"/>
                  </a:cubicBezTo>
                  <a:cubicBezTo>
                    <a:pt x="4191" y="15423"/>
                    <a:pt x="4191" y="15427"/>
                    <a:pt x="4231" y="15427"/>
                  </a:cubicBezTo>
                  <a:cubicBezTo>
                    <a:pt x="4268" y="15427"/>
                    <a:pt x="4268" y="15426"/>
                    <a:pt x="4307" y="15426"/>
                  </a:cubicBezTo>
                  <a:cubicBezTo>
                    <a:pt x="4344" y="15426"/>
                    <a:pt x="4344" y="15431"/>
                    <a:pt x="4383" y="15431"/>
                  </a:cubicBezTo>
                  <a:cubicBezTo>
                    <a:pt x="4420" y="15431"/>
                    <a:pt x="4420" y="15423"/>
                    <a:pt x="4459" y="15423"/>
                  </a:cubicBezTo>
                  <a:cubicBezTo>
                    <a:pt x="4496" y="15423"/>
                    <a:pt x="4496" y="15438"/>
                    <a:pt x="4536" y="15438"/>
                  </a:cubicBezTo>
                  <a:cubicBezTo>
                    <a:pt x="4574" y="15438"/>
                    <a:pt x="4574" y="15423"/>
                    <a:pt x="4612" y="15423"/>
                  </a:cubicBezTo>
                  <a:cubicBezTo>
                    <a:pt x="4650" y="15423"/>
                    <a:pt x="4650" y="15430"/>
                    <a:pt x="4688" y="15430"/>
                  </a:cubicBezTo>
                  <a:cubicBezTo>
                    <a:pt x="4726" y="15430"/>
                    <a:pt x="4726" y="15433"/>
                    <a:pt x="4764" y="15433"/>
                  </a:cubicBezTo>
                  <a:cubicBezTo>
                    <a:pt x="4802" y="15433"/>
                    <a:pt x="4802" y="15438"/>
                    <a:pt x="4841" y="15438"/>
                  </a:cubicBezTo>
                  <a:cubicBezTo>
                    <a:pt x="4879" y="15438"/>
                    <a:pt x="4879" y="15435"/>
                    <a:pt x="4917" y="15435"/>
                  </a:cubicBezTo>
                  <a:lnTo>
                    <a:pt x="4993" y="15435"/>
                  </a:lnTo>
                  <a:cubicBezTo>
                    <a:pt x="5031" y="15435"/>
                    <a:pt x="5031" y="15438"/>
                    <a:pt x="5070" y="15438"/>
                  </a:cubicBezTo>
                  <a:cubicBezTo>
                    <a:pt x="5107" y="15438"/>
                    <a:pt x="5107" y="15436"/>
                    <a:pt x="5147" y="15436"/>
                  </a:cubicBezTo>
                  <a:cubicBezTo>
                    <a:pt x="5184" y="15436"/>
                    <a:pt x="5184" y="15426"/>
                    <a:pt x="5223" y="15426"/>
                  </a:cubicBezTo>
                  <a:cubicBezTo>
                    <a:pt x="5260" y="15426"/>
                    <a:pt x="5260" y="15438"/>
                    <a:pt x="5299" y="15438"/>
                  </a:cubicBezTo>
                  <a:cubicBezTo>
                    <a:pt x="5336" y="15438"/>
                    <a:pt x="5336" y="15433"/>
                    <a:pt x="5375" y="15433"/>
                  </a:cubicBezTo>
                  <a:cubicBezTo>
                    <a:pt x="5412" y="15433"/>
                    <a:pt x="5412" y="15423"/>
                    <a:pt x="5452" y="15423"/>
                  </a:cubicBezTo>
                  <a:cubicBezTo>
                    <a:pt x="5490" y="15423"/>
                    <a:pt x="5490" y="15432"/>
                    <a:pt x="5528" y="15432"/>
                  </a:cubicBezTo>
                  <a:cubicBezTo>
                    <a:pt x="5565" y="15432"/>
                    <a:pt x="5565" y="15425"/>
                    <a:pt x="5604" y="15425"/>
                  </a:cubicBezTo>
                  <a:cubicBezTo>
                    <a:pt x="5642" y="15425"/>
                    <a:pt x="5642" y="15423"/>
                    <a:pt x="5680" y="15423"/>
                  </a:cubicBezTo>
                  <a:cubicBezTo>
                    <a:pt x="5718" y="15423"/>
                    <a:pt x="5718" y="15428"/>
                    <a:pt x="5757" y="15428"/>
                  </a:cubicBezTo>
                  <a:cubicBezTo>
                    <a:pt x="5796" y="15428"/>
                    <a:pt x="5796" y="15423"/>
                    <a:pt x="5833" y="15423"/>
                  </a:cubicBezTo>
                  <a:cubicBezTo>
                    <a:pt x="5871" y="15423"/>
                    <a:pt x="5872" y="15432"/>
                    <a:pt x="5909" y="15432"/>
                  </a:cubicBezTo>
                  <a:cubicBezTo>
                    <a:pt x="5947" y="15432"/>
                    <a:pt x="5947" y="15436"/>
                    <a:pt x="5985" y="15436"/>
                  </a:cubicBezTo>
                  <a:cubicBezTo>
                    <a:pt x="6025" y="15436"/>
                    <a:pt x="6025" y="15433"/>
                    <a:pt x="6062" y="15433"/>
                  </a:cubicBezTo>
                  <a:cubicBezTo>
                    <a:pt x="6101" y="15433"/>
                    <a:pt x="6101" y="15428"/>
                    <a:pt x="6139" y="15428"/>
                  </a:cubicBezTo>
                  <a:cubicBezTo>
                    <a:pt x="6177" y="15428"/>
                    <a:pt x="6177" y="15427"/>
                    <a:pt x="6215" y="15427"/>
                  </a:cubicBezTo>
                  <a:cubicBezTo>
                    <a:pt x="6253" y="15427"/>
                    <a:pt x="6253" y="15432"/>
                    <a:pt x="6291" y="15432"/>
                  </a:cubicBezTo>
                  <a:cubicBezTo>
                    <a:pt x="6328" y="15432"/>
                    <a:pt x="6328" y="15427"/>
                    <a:pt x="6368" y="15427"/>
                  </a:cubicBezTo>
                  <a:cubicBezTo>
                    <a:pt x="6406" y="15427"/>
                    <a:pt x="6406" y="15438"/>
                    <a:pt x="6444" y="15438"/>
                  </a:cubicBezTo>
                  <a:cubicBezTo>
                    <a:pt x="6481" y="15438"/>
                    <a:pt x="6481" y="15436"/>
                    <a:pt x="6520" y="15436"/>
                  </a:cubicBezTo>
                  <a:cubicBezTo>
                    <a:pt x="6558" y="15436"/>
                    <a:pt x="6557" y="15435"/>
                    <a:pt x="6596" y="15435"/>
                  </a:cubicBezTo>
                  <a:lnTo>
                    <a:pt x="6673" y="15435"/>
                  </a:lnTo>
                  <a:cubicBezTo>
                    <a:pt x="6712" y="15435"/>
                    <a:pt x="6712" y="15427"/>
                    <a:pt x="6749" y="15427"/>
                  </a:cubicBezTo>
                  <a:cubicBezTo>
                    <a:pt x="6788" y="15427"/>
                    <a:pt x="6788" y="15433"/>
                    <a:pt x="6825" y="15433"/>
                  </a:cubicBezTo>
                  <a:cubicBezTo>
                    <a:pt x="6864" y="15433"/>
                    <a:pt x="6864" y="15432"/>
                    <a:pt x="6901" y="15432"/>
                  </a:cubicBezTo>
                  <a:cubicBezTo>
                    <a:pt x="6941" y="15432"/>
                    <a:pt x="6941" y="15428"/>
                    <a:pt x="6978" y="15428"/>
                  </a:cubicBezTo>
                  <a:cubicBezTo>
                    <a:pt x="7017" y="15428"/>
                    <a:pt x="7017" y="15433"/>
                    <a:pt x="7054" y="15433"/>
                  </a:cubicBezTo>
                  <a:cubicBezTo>
                    <a:pt x="7093" y="15433"/>
                    <a:pt x="7093" y="15425"/>
                    <a:pt x="7130" y="15425"/>
                  </a:cubicBezTo>
                  <a:cubicBezTo>
                    <a:pt x="7158" y="15425"/>
                    <a:pt x="7173" y="15442"/>
                    <a:pt x="7189" y="15442"/>
                  </a:cubicBezTo>
                  <a:cubicBezTo>
                    <a:pt x="7195" y="15442"/>
                    <a:pt x="7202" y="15440"/>
                    <a:pt x="7210" y="15432"/>
                  </a:cubicBezTo>
                  <a:cubicBezTo>
                    <a:pt x="7236" y="15405"/>
                    <a:pt x="7215" y="15393"/>
                    <a:pt x="7215" y="15355"/>
                  </a:cubicBezTo>
                  <a:cubicBezTo>
                    <a:pt x="7215" y="15315"/>
                    <a:pt x="7206" y="15315"/>
                    <a:pt x="7206" y="15278"/>
                  </a:cubicBezTo>
                  <a:lnTo>
                    <a:pt x="7206" y="15202"/>
                  </a:lnTo>
                  <a:cubicBezTo>
                    <a:pt x="7206" y="15163"/>
                    <a:pt x="7200" y="15163"/>
                    <a:pt x="7200" y="15126"/>
                  </a:cubicBezTo>
                  <a:cubicBezTo>
                    <a:pt x="7200" y="15087"/>
                    <a:pt x="7199" y="15087"/>
                    <a:pt x="7199" y="15050"/>
                  </a:cubicBezTo>
                  <a:cubicBezTo>
                    <a:pt x="7199" y="15010"/>
                    <a:pt x="7200" y="15010"/>
                    <a:pt x="7200" y="14973"/>
                  </a:cubicBezTo>
                  <a:cubicBezTo>
                    <a:pt x="7200" y="14934"/>
                    <a:pt x="7212" y="14934"/>
                    <a:pt x="7212" y="14897"/>
                  </a:cubicBezTo>
                  <a:cubicBezTo>
                    <a:pt x="7212" y="14859"/>
                    <a:pt x="7214" y="14858"/>
                    <a:pt x="7214" y="14821"/>
                  </a:cubicBezTo>
                  <a:cubicBezTo>
                    <a:pt x="7214" y="14783"/>
                    <a:pt x="7201" y="14782"/>
                    <a:pt x="7201" y="14745"/>
                  </a:cubicBezTo>
                  <a:cubicBezTo>
                    <a:pt x="7201" y="14705"/>
                    <a:pt x="7210" y="14705"/>
                    <a:pt x="7210" y="14667"/>
                  </a:cubicBezTo>
                  <a:cubicBezTo>
                    <a:pt x="7210" y="14630"/>
                    <a:pt x="7211" y="14629"/>
                    <a:pt x="7211" y="14591"/>
                  </a:cubicBezTo>
                  <a:cubicBezTo>
                    <a:pt x="7211" y="14553"/>
                    <a:pt x="7201" y="14553"/>
                    <a:pt x="7201" y="14515"/>
                  </a:cubicBezTo>
                  <a:lnTo>
                    <a:pt x="7201" y="14439"/>
                  </a:lnTo>
                  <a:cubicBezTo>
                    <a:pt x="7201" y="14400"/>
                    <a:pt x="7214" y="14400"/>
                    <a:pt x="7214" y="14362"/>
                  </a:cubicBezTo>
                  <a:cubicBezTo>
                    <a:pt x="7214" y="14324"/>
                    <a:pt x="7206" y="14324"/>
                    <a:pt x="7206" y="14286"/>
                  </a:cubicBezTo>
                  <a:cubicBezTo>
                    <a:pt x="7206" y="14248"/>
                    <a:pt x="7203" y="14248"/>
                    <a:pt x="7203" y="14210"/>
                  </a:cubicBezTo>
                  <a:cubicBezTo>
                    <a:pt x="7203" y="14171"/>
                    <a:pt x="7209" y="14171"/>
                    <a:pt x="7209" y="14134"/>
                  </a:cubicBezTo>
                  <a:cubicBezTo>
                    <a:pt x="7209" y="14094"/>
                    <a:pt x="7203" y="14094"/>
                    <a:pt x="7203" y="14057"/>
                  </a:cubicBezTo>
                  <a:cubicBezTo>
                    <a:pt x="7203" y="14019"/>
                    <a:pt x="7201" y="14018"/>
                    <a:pt x="7201" y="13981"/>
                  </a:cubicBezTo>
                  <a:cubicBezTo>
                    <a:pt x="7201" y="13942"/>
                    <a:pt x="7214" y="13942"/>
                    <a:pt x="7214" y="13905"/>
                  </a:cubicBezTo>
                  <a:cubicBezTo>
                    <a:pt x="7214" y="13867"/>
                    <a:pt x="7205" y="13866"/>
                    <a:pt x="7205" y="13829"/>
                  </a:cubicBezTo>
                  <a:cubicBezTo>
                    <a:pt x="7205" y="13789"/>
                    <a:pt x="7203" y="13789"/>
                    <a:pt x="7203" y="13752"/>
                  </a:cubicBezTo>
                  <a:cubicBezTo>
                    <a:pt x="7203" y="13714"/>
                    <a:pt x="7206" y="13714"/>
                    <a:pt x="7206" y="13676"/>
                  </a:cubicBezTo>
                  <a:cubicBezTo>
                    <a:pt x="7206" y="13637"/>
                    <a:pt x="7214" y="13638"/>
                    <a:pt x="7214" y="13599"/>
                  </a:cubicBezTo>
                  <a:cubicBezTo>
                    <a:pt x="7214" y="13562"/>
                    <a:pt x="7212" y="13562"/>
                    <a:pt x="7212" y="13523"/>
                  </a:cubicBezTo>
                  <a:lnTo>
                    <a:pt x="7212" y="13446"/>
                  </a:lnTo>
                  <a:cubicBezTo>
                    <a:pt x="7212" y="13409"/>
                    <a:pt x="7201" y="13409"/>
                    <a:pt x="7201" y="13370"/>
                  </a:cubicBezTo>
                  <a:cubicBezTo>
                    <a:pt x="7201" y="13333"/>
                    <a:pt x="7206" y="13333"/>
                    <a:pt x="7206" y="13294"/>
                  </a:cubicBezTo>
                  <a:lnTo>
                    <a:pt x="7206" y="13218"/>
                  </a:lnTo>
                  <a:cubicBezTo>
                    <a:pt x="7206" y="13179"/>
                    <a:pt x="7204" y="13181"/>
                    <a:pt x="7204" y="13141"/>
                  </a:cubicBezTo>
                  <a:cubicBezTo>
                    <a:pt x="7204" y="13102"/>
                    <a:pt x="7201" y="13104"/>
                    <a:pt x="7201" y="13065"/>
                  </a:cubicBezTo>
                  <a:cubicBezTo>
                    <a:pt x="7201" y="13027"/>
                    <a:pt x="7214" y="13027"/>
                    <a:pt x="7214" y="12989"/>
                  </a:cubicBezTo>
                  <a:cubicBezTo>
                    <a:pt x="7214" y="12951"/>
                    <a:pt x="7206" y="12951"/>
                    <a:pt x="7206" y="12913"/>
                  </a:cubicBezTo>
                  <a:cubicBezTo>
                    <a:pt x="7206" y="12873"/>
                    <a:pt x="7215" y="12875"/>
                    <a:pt x="7215" y="12836"/>
                  </a:cubicBezTo>
                  <a:cubicBezTo>
                    <a:pt x="7215" y="12798"/>
                    <a:pt x="7201" y="12798"/>
                    <a:pt x="7201" y="12760"/>
                  </a:cubicBezTo>
                  <a:cubicBezTo>
                    <a:pt x="7201" y="12722"/>
                    <a:pt x="7204" y="12722"/>
                    <a:pt x="7204" y="12684"/>
                  </a:cubicBezTo>
                  <a:cubicBezTo>
                    <a:pt x="7204" y="12645"/>
                    <a:pt x="7210" y="12646"/>
                    <a:pt x="7210" y="12608"/>
                  </a:cubicBezTo>
                  <a:lnTo>
                    <a:pt x="7210" y="12530"/>
                  </a:lnTo>
                  <a:cubicBezTo>
                    <a:pt x="7210" y="12492"/>
                    <a:pt x="7205" y="12493"/>
                    <a:pt x="7205" y="12454"/>
                  </a:cubicBezTo>
                  <a:cubicBezTo>
                    <a:pt x="7205" y="12417"/>
                    <a:pt x="7200" y="12417"/>
                    <a:pt x="7200" y="12378"/>
                  </a:cubicBezTo>
                  <a:cubicBezTo>
                    <a:pt x="7200" y="12341"/>
                    <a:pt x="7203" y="12341"/>
                    <a:pt x="7203" y="12302"/>
                  </a:cubicBezTo>
                  <a:lnTo>
                    <a:pt x="7203" y="12225"/>
                  </a:lnTo>
                  <a:lnTo>
                    <a:pt x="7203" y="12149"/>
                  </a:lnTo>
                  <a:cubicBezTo>
                    <a:pt x="7203" y="12112"/>
                    <a:pt x="7211" y="12112"/>
                    <a:pt x="7211" y="12073"/>
                  </a:cubicBezTo>
                  <a:cubicBezTo>
                    <a:pt x="7211" y="12035"/>
                    <a:pt x="7205" y="12036"/>
                    <a:pt x="7205" y="11997"/>
                  </a:cubicBezTo>
                  <a:cubicBezTo>
                    <a:pt x="7205" y="11960"/>
                    <a:pt x="7201" y="11960"/>
                    <a:pt x="7201" y="11920"/>
                  </a:cubicBezTo>
                  <a:cubicBezTo>
                    <a:pt x="7201" y="11882"/>
                    <a:pt x="7214" y="11882"/>
                    <a:pt x="7214" y="11844"/>
                  </a:cubicBezTo>
                  <a:cubicBezTo>
                    <a:pt x="7214" y="11806"/>
                    <a:pt x="7204" y="11806"/>
                    <a:pt x="7204" y="11768"/>
                  </a:cubicBezTo>
                  <a:lnTo>
                    <a:pt x="7204" y="11692"/>
                  </a:lnTo>
                  <a:cubicBezTo>
                    <a:pt x="7204" y="11654"/>
                    <a:pt x="7205" y="11654"/>
                    <a:pt x="7205" y="11615"/>
                  </a:cubicBezTo>
                  <a:cubicBezTo>
                    <a:pt x="7205" y="11577"/>
                    <a:pt x="7201" y="11577"/>
                    <a:pt x="7201" y="11539"/>
                  </a:cubicBezTo>
                  <a:cubicBezTo>
                    <a:pt x="7201" y="11500"/>
                    <a:pt x="7204" y="11500"/>
                    <a:pt x="7204" y="11463"/>
                  </a:cubicBezTo>
                  <a:cubicBezTo>
                    <a:pt x="7204" y="11424"/>
                    <a:pt x="7199" y="11424"/>
                    <a:pt x="7199" y="11387"/>
                  </a:cubicBezTo>
                  <a:cubicBezTo>
                    <a:pt x="7199" y="11347"/>
                    <a:pt x="7210" y="11347"/>
                    <a:pt x="7210" y="11309"/>
                  </a:cubicBezTo>
                  <a:cubicBezTo>
                    <a:pt x="7210" y="11271"/>
                    <a:pt x="7204" y="11271"/>
                    <a:pt x="7204" y="11233"/>
                  </a:cubicBezTo>
                  <a:cubicBezTo>
                    <a:pt x="7204" y="11195"/>
                    <a:pt x="7201" y="11195"/>
                    <a:pt x="7201" y="11157"/>
                  </a:cubicBezTo>
                  <a:cubicBezTo>
                    <a:pt x="7201" y="11119"/>
                    <a:pt x="7211" y="11119"/>
                    <a:pt x="7211" y="11081"/>
                  </a:cubicBezTo>
                  <a:cubicBezTo>
                    <a:pt x="7211" y="11042"/>
                    <a:pt x="7212" y="11042"/>
                    <a:pt x="7212" y="11004"/>
                  </a:cubicBezTo>
                  <a:cubicBezTo>
                    <a:pt x="7212" y="10966"/>
                    <a:pt x="7211" y="10966"/>
                    <a:pt x="7211" y="10928"/>
                  </a:cubicBezTo>
                  <a:lnTo>
                    <a:pt x="7211" y="10852"/>
                  </a:lnTo>
                  <a:lnTo>
                    <a:pt x="7211" y="10776"/>
                  </a:lnTo>
                  <a:lnTo>
                    <a:pt x="7211" y="10699"/>
                  </a:lnTo>
                  <a:cubicBezTo>
                    <a:pt x="7211" y="10660"/>
                    <a:pt x="7201" y="10660"/>
                    <a:pt x="7201" y="10623"/>
                  </a:cubicBezTo>
                  <a:cubicBezTo>
                    <a:pt x="7201" y="10584"/>
                    <a:pt x="7199" y="10584"/>
                    <a:pt x="7199" y="10547"/>
                  </a:cubicBezTo>
                  <a:cubicBezTo>
                    <a:pt x="7199" y="10508"/>
                    <a:pt x="7209" y="10508"/>
                    <a:pt x="7209" y="10471"/>
                  </a:cubicBezTo>
                  <a:cubicBezTo>
                    <a:pt x="7209" y="10431"/>
                    <a:pt x="7200" y="10431"/>
                    <a:pt x="7200" y="10394"/>
                  </a:cubicBezTo>
                  <a:cubicBezTo>
                    <a:pt x="7200" y="10356"/>
                    <a:pt x="7210" y="10356"/>
                    <a:pt x="7210" y="10318"/>
                  </a:cubicBezTo>
                  <a:cubicBezTo>
                    <a:pt x="7210" y="10280"/>
                    <a:pt x="7203" y="10280"/>
                    <a:pt x="7203" y="10241"/>
                  </a:cubicBezTo>
                  <a:cubicBezTo>
                    <a:pt x="7203" y="10204"/>
                    <a:pt x="7205" y="10204"/>
                    <a:pt x="7205" y="10165"/>
                  </a:cubicBezTo>
                  <a:cubicBezTo>
                    <a:pt x="7205" y="10128"/>
                    <a:pt x="7206" y="10128"/>
                    <a:pt x="7206" y="10088"/>
                  </a:cubicBezTo>
                  <a:cubicBezTo>
                    <a:pt x="7206" y="10050"/>
                    <a:pt x="7196" y="10051"/>
                    <a:pt x="7196" y="10012"/>
                  </a:cubicBezTo>
                  <a:cubicBezTo>
                    <a:pt x="7196" y="9974"/>
                    <a:pt x="7201" y="9975"/>
                    <a:pt x="7201" y="9936"/>
                  </a:cubicBezTo>
                  <a:lnTo>
                    <a:pt x="7201" y="9860"/>
                  </a:lnTo>
                  <a:cubicBezTo>
                    <a:pt x="7201" y="9821"/>
                    <a:pt x="7211" y="9823"/>
                    <a:pt x="7211" y="9783"/>
                  </a:cubicBezTo>
                  <a:cubicBezTo>
                    <a:pt x="7211" y="9744"/>
                    <a:pt x="7209" y="9746"/>
                    <a:pt x="7209" y="9707"/>
                  </a:cubicBezTo>
                  <a:cubicBezTo>
                    <a:pt x="7209" y="9668"/>
                    <a:pt x="7200" y="9670"/>
                    <a:pt x="7200" y="9631"/>
                  </a:cubicBezTo>
                  <a:lnTo>
                    <a:pt x="7200" y="9555"/>
                  </a:lnTo>
                  <a:cubicBezTo>
                    <a:pt x="7200" y="9515"/>
                    <a:pt x="7203" y="9515"/>
                    <a:pt x="7203" y="9478"/>
                  </a:cubicBezTo>
                  <a:cubicBezTo>
                    <a:pt x="7203" y="9439"/>
                    <a:pt x="7198" y="9439"/>
                    <a:pt x="7198" y="9402"/>
                  </a:cubicBezTo>
                  <a:cubicBezTo>
                    <a:pt x="7198" y="9363"/>
                    <a:pt x="7196" y="9363"/>
                    <a:pt x="7196" y="9326"/>
                  </a:cubicBezTo>
                  <a:cubicBezTo>
                    <a:pt x="7196" y="9287"/>
                    <a:pt x="7209" y="9287"/>
                    <a:pt x="7209" y="9250"/>
                  </a:cubicBezTo>
                  <a:cubicBezTo>
                    <a:pt x="7209" y="9210"/>
                    <a:pt x="7203" y="9210"/>
                    <a:pt x="7203" y="9173"/>
                  </a:cubicBezTo>
                  <a:cubicBezTo>
                    <a:pt x="7203" y="9134"/>
                    <a:pt x="7206" y="9134"/>
                    <a:pt x="7206" y="9096"/>
                  </a:cubicBezTo>
                  <a:lnTo>
                    <a:pt x="7206" y="9020"/>
                  </a:lnTo>
                  <a:cubicBezTo>
                    <a:pt x="7206" y="8982"/>
                    <a:pt x="7200" y="8982"/>
                    <a:pt x="7200" y="8944"/>
                  </a:cubicBezTo>
                  <a:cubicBezTo>
                    <a:pt x="7200" y="8905"/>
                    <a:pt x="7204" y="8905"/>
                    <a:pt x="7204" y="8867"/>
                  </a:cubicBezTo>
                  <a:cubicBezTo>
                    <a:pt x="7204" y="8829"/>
                    <a:pt x="7201" y="8829"/>
                    <a:pt x="7201" y="8791"/>
                  </a:cubicBezTo>
                  <a:cubicBezTo>
                    <a:pt x="7201" y="8753"/>
                    <a:pt x="7196" y="8753"/>
                    <a:pt x="7196" y="8715"/>
                  </a:cubicBezTo>
                  <a:cubicBezTo>
                    <a:pt x="7196" y="8678"/>
                    <a:pt x="7195" y="8677"/>
                    <a:pt x="7195" y="8639"/>
                  </a:cubicBezTo>
                  <a:cubicBezTo>
                    <a:pt x="7195" y="8599"/>
                    <a:pt x="7201" y="8599"/>
                    <a:pt x="7201" y="8562"/>
                  </a:cubicBezTo>
                  <a:cubicBezTo>
                    <a:pt x="7201" y="8523"/>
                    <a:pt x="7210" y="8523"/>
                    <a:pt x="7210" y="8486"/>
                  </a:cubicBezTo>
                  <a:cubicBezTo>
                    <a:pt x="7210" y="8448"/>
                    <a:pt x="7205" y="8447"/>
                    <a:pt x="7205" y="8410"/>
                  </a:cubicBezTo>
                  <a:cubicBezTo>
                    <a:pt x="7205" y="8372"/>
                    <a:pt x="7203" y="8371"/>
                    <a:pt x="7203" y="8334"/>
                  </a:cubicBezTo>
                  <a:cubicBezTo>
                    <a:pt x="7203" y="8296"/>
                    <a:pt x="7209" y="8294"/>
                    <a:pt x="7209" y="8257"/>
                  </a:cubicBezTo>
                  <a:cubicBezTo>
                    <a:pt x="7209" y="8218"/>
                    <a:pt x="7204" y="8218"/>
                    <a:pt x="7204" y="8181"/>
                  </a:cubicBezTo>
                  <a:cubicBezTo>
                    <a:pt x="7204" y="8143"/>
                    <a:pt x="7203" y="8142"/>
                    <a:pt x="7203" y="8105"/>
                  </a:cubicBezTo>
                  <a:cubicBezTo>
                    <a:pt x="7203" y="8067"/>
                    <a:pt x="7198" y="8066"/>
                    <a:pt x="7198" y="8029"/>
                  </a:cubicBezTo>
                  <a:cubicBezTo>
                    <a:pt x="7198" y="7991"/>
                    <a:pt x="7201" y="7989"/>
                    <a:pt x="7201" y="7951"/>
                  </a:cubicBezTo>
                  <a:cubicBezTo>
                    <a:pt x="7201" y="7913"/>
                    <a:pt x="7203" y="7913"/>
                    <a:pt x="7203" y="7875"/>
                  </a:cubicBezTo>
                  <a:cubicBezTo>
                    <a:pt x="7203" y="7837"/>
                    <a:pt x="7198" y="7837"/>
                    <a:pt x="7198" y="7799"/>
                  </a:cubicBezTo>
                  <a:cubicBezTo>
                    <a:pt x="7198" y="7761"/>
                    <a:pt x="7200" y="7761"/>
                    <a:pt x="7200" y="7723"/>
                  </a:cubicBezTo>
                  <a:cubicBezTo>
                    <a:pt x="7200" y="7684"/>
                    <a:pt x="7206" y="7684"/>
                    <a:pt x="7206" y="7646"/>
                  </a:cubicBezTo>
                  <a:lnTo>
                    <a:pt x="7206" y="7570"/>
                  </a:lnTo>
                  <a:lnTo>
                    <a:pt x="7206" y="7494"/>
                  </a:lnTo>
                  <a:cubicBezTo>
                    <a:pt x="7206" y="7455"/>
                    <a:pt x="7209" y="7455"/>
                    <a:pt x="7209" y="7418"/>
                  </a:cubicBezTo>
                  <a:cubicBezTo>
                    <a:pt x="7209" y="7381"/>
                    <a:pt x="7194" y="7378"/>
                    <a:pt x="7194" y="7341"/>
                  </a:cubicBezTo>
                  <a:cubicBezTo>
                    <a:pt x="7194" y="7302"/>
                    <a:pt x="7205" y="7302"/>
                    <a:pt x="7205" y="7265"/>
                  </a:cubicBezTo>
                  <a:cubicBezTo>
                    <a:pt x="7205" y="7226"/>
                    <a:pt x="7195" y="7226"/>
                    <a:pt x="7195" y="7189"/>
                  </a:cubicBezTo>
                  <a:cubicBezTo>
                    <a:pt x="7195" y="7150"/>
                    <a:pt x="7201" y="7150"/>
                    <a:pt x="7201" y="7113"/>
                  </a:cubicBezTo>
                  <a:cubicBezTo>
                    <a:pt x="7201" y="7073"/>
                    <a:pt x="7196" y="7073"/>
                    <a:pt x="7196" y="7036"/>
                  </a:cubicBezTo>
                  <a:cubicBezTo>
                    <a:pt x="7196" y="6998"/>
                    <a:pt x="7206" y="6997"/>
                    <a:pt x="7206" y="6960"/>
                  </a:cubicBezTo>
                  <a:cubicBezTo>
                    <a:pt x="7206" y="6921"/>
                    <a:pt x="7204" y="6921"/>
                    <a:pt x="7204" y="6884"/>
                  </a:cubicBezTo>
                  <a:cubicBezTo>
                    <a:pt x="7204" y="6845"/>
                    <a:pt x="7205" y="6845"/>
                    <a:pt x="7205" y="6807"/>
                  </a:cubicBezTo>
                  <a:cubicBezTo>
                    <a:pt x="7205" y="6768"/>
                    <a:pt x="7209" y="6768"/>
                    <a:pt x="7209" y="6730"/>
                  </a:cubicBezTo>
                  <a:cubicBezTo>
                    <a:pt x="7209" y="6692"/>
                    <a:pt x="7194" y="6692"/>
                    <a:pt x="7194" y="6654"/>
                  </a:cubicBezTo>
                  <a:cubicBezTo>
                    <a:pt x="7194" y="6616"/>
                    <a:pt x="7204" y="6616"/>
                    <a:pt x="7204" y="6578"/>
                  </a:cubicBezTo>
                  <a:cubicBezTo>
                    <a:pt x="7204" y="6540"/>
                    <a:pt x="7192" y="6540"/>
                    <a:pt x="7192" y="6502"/>
                  </a:cubicBezTo>
                  <a:cubicBezTo>
                    <a:pt x="7192" y="6463"/>
                    <a:pt x="7204" y="6463"/>
                    <a:pt x="7204" y="6425"/>
                  </a:cubicBezTo>
                  <a:cubicBezTo>
                    <a:pt x="7204" y="6386"/>
                    <a:pt x="7201" y="6386"/>
                    <a:pt x="7201" y="6349"/>
                  </a:cubicBezTo>
                  <a:cubicBezTo>
                    <a:pt x="7201" y="6312"/>
                    <a:pt x="7206" y="6310"/>
                    <a:pt x="7206" y="6273"/>
                  </a:cubicBezTo>
                  <a:cubicBezTo>
                    <a:pt x="7206" y="6235"/>
                    <a:pt x="7203" y="6234"/>
                    <a:pt x="7203" y="6197"/>
                  </a:cubicBezTo>
                  <a:cubicBezTo>
                    <a:pt x="7203" y="6157"/>
                    <a:pt x="7199" y="6157"/>
                    <a:pt x="7199" y="6120"/>
                  </a:cubicBezTo>
                  <a:cubicBezTo>
                    <a:pt x="7199" y="6081"/>
                    <a:pt x="7201" y="6081"/>
                    <a:pt x="7201" y="6044"/>
                  </a:cubicBezTo>
                  <a:cubicBezTo>
                    <a:pt x="7201" y="6005"/>
                    <a:pt x="7203" y="6005"/>
                    <a:pt x="7203" y="5968"/>
                  </a:cubicBezTo>
                  <a:cubicBezTo>
                    <a:pt x="7203" y="5929"/>
                    <a:pt x="7204" y="5929"/>
                    <a:pt x="7204" y="5892"/>
                  </a:cubicBezTo>
                  <a:cubicBezTo>
                    <a:pt x="7204" y="5852"/>
                    <a:pt x="7200" y="5852"/>
                    <a:pt x="7200" y="5815"/>
                  </a:cubicBezTo>
                  <a:cubicBezTo>
                    <a:pt x="7200" y="5776"/>
                    <a:pt x="7198" y="5776"/>
                    <a:pt x="7198" y="5738"/>
                  </a:cubicBezTo>
                  <a:cubicBezTo>
                    <a:pt x="7198" y="5700"/>
                    <a:pt x="7200" y="5700"/>
                    <a:pt x="7200" y="5662"/>
                  </a:cubicBezTo>
                  <a:cubicBezTo>
                    <a:pt x="7200" y="5624"/>
                    <a:pt x="7195" y="5624"/>
                    <a:pt x="7195" y="5586"/>
                  </a:cubicBezTo>
                  <a:cubicBezTo>
                    <a:pt x="7195" y="5549"/>
                    <a:pt x="7205" y="5547"/>
                    <a:pt x="7205" y="5509"/>
                  </a:cubicBezTo>
                  <a:cubicBezTo>
                    <a:pt x="7205" y="5471"/>
                    <a:pt x="7206" y="5471"/>
                    <a:pt x="7206" y="5433"/>
                  </a:cubicBezTo>
                  <a:cubicBezTo>
                    <a:pt x="7206" y="5395"/>
                    <a:pt x="7200" y="5395"/>
                    <a:pt x="7200" y="5357"/>
                  </a:cubicBezTo>
                  <a:cubicBezTo>
                    <a:pt x="7200" y="5319"/>
                    <a:pt x="7195" y="5319"/>
                    <a:pt x="7195" y="5281"/>
                  </a:cubicBezTo>
                  <a:cubicBezTo>
                    <a:pt x="7195" y="5241"/>
                    <a:pt x="7199" y="5241"/>
                    <a:pt x="7199" y="5204"/>
                  </a:cubicBezTo>
                  <a:cubicBezTo>
                    <a:pt x="7199" y="5165"/>
                    <a:pt x="7195" y="5165"/>
                    <a:pt x="7195" y="5128"/>
                  </a:cubicBezTo>
                  <a:cubicBezTo>
                    <a:pt x="7195" y="5089"/>
                    <a:pt x="7204" y="5089"/>
                    <a:pt x="7204" y="5052"/>
                  </a:cubicBezTo>
                  <a:cubicBezTo>
                    <a:pt x="7204" y="5013"/>
                    <a:pt x="7195" y="5013"/>
                    <a:pt x="7195" y="4976"/>
                  </a:cubicBezTo>
                  <a:cubicBezTo>
                    <a:pt x="7195" y="4936"/>
                    <a:pt x="7200" y="4936"/>
                    <a:pt x="7200" y="4899"/>
                  </a:cubicBezTo>
                  <a:cubicBezTo>
                    <a:pt x="7200" y="4860"/>
                    <a:pt x="7194" y="4860"/>
                    <a:pt x="7194" y="4823"/>
                  </a:cubicBezTo>
                  <a:cubicBezTo>
                    <a:pt x="7194" y="4785"/>
                    <a:pt x="7201" y="4784"/>
                    <a:pt x="7201" y="4747"/>
                  </a:cubicBezTo>
                  <a:cubicBezTo>
                    <a:pt x="7201" y="4708"/>
                    <a:pt x="7199" y="4708"/>
                    <a:pt x="7199" y="4671"/>
                  </a:cubicBezTo>
                  <a:cubicBezTo>
                    <a:pt x="7199" y="4631"/>
                    <a:pt x="7200" y="4631"/>
                    <a:pt x="7200" y="4593"/>
                  </a:cubicBezTo>
                  <a:cubicBezTo>
                    <a:pt x="7200" y="4555"/>
                    <a:pt x="7192" y="4555"/>
                    <a:pt x="7192" y="4517"/>
                  </a:cubicBezTo>
                  <a:cubicBezTo>
                    <a:pt x="7192" y="4479"/>
                    <a:pt x="7194" y="4479"/>
                    <a:pt x="7194" y="4441"/>
                  </a:cubicBezTo>
                  <a:cubicBezTo>
                    <a:pt x="7194" y="4403"/>
                    <a:pt x="7199" y="4403"/>
                    <a:pt x="7199" y="4365"/>
                  </a:cubicBezTo>
                  <a:cubicBezTo>
                    <a:pt x="7199" y="4326"/>
                    <a:pt x="7205" y="4326"/>
                    <a:pt x="7205" y="4288"/>
                  </a:cubicBezTo>
                  <a:cubicBezTo>
                    <a:pt x="7205" y="4250"/>
                    <a:pt x="7198" y="4250"/>
                    <a:pt x="7198" y="4212"/>
                  </a:cubicBezTo>
                  <a:cubicBezTo>
                    <a:pt x="7198" y="4175"/>
                    <a:pt x="7195" y="4174"/>
                    <a:pt x="7195" y="4136"/>
                  </a:cubicBezTo>
                  <a:cubicBezTo>
                    <a:pt x="7195" y="4097"/>
                    <a:pt x="7199" y="4097"/>
                    <a:pt x="7199" y="4060"/>
                  </a:cubicBezTo>
                  <a:cubicBezTo>
                    <a:pt x="7199" y="4020"/>
                    <a:pt x="7205" y="4020"/>
                    <a:pt x="7205" y="3983"/>
                  </a:cubicBezTo>
                  <a:cubicBezTo>
                    <a:pt x="7205" y="3944"/>
                    <a:pt x="7198" y="3944"/>
                    <a:pt x="7198" y="3907"/>
                  </a:cubicBezTo>
                  <a:cubicBezTo>
                    <a:pt x="7198" y="3868"/>
                    <a:pt x="7204" y="3868"/>
                    <a:pt x="7204" y="3831"/>
                  </a:cubicBezTo>
                  <a:cubicBezTo>
                    <a:pt x="7204" y="3792"/>
                    <a:pt x="7194" y="3792"/>
                    <a:pt x="7194" y="3755"/>
                  </a:cubicBezTo>
                  <a:cubicBezTo>
                    <a:pt x="7194" y="3715"/>
                    <a:pt x="7195" y="3715"/>
                    <a:pt x="7195" y="3678"/>
                  </a:cubicBezTo>
                  <a:cubicBezTo>
                    <a:pt x="7195" y="3639"/>
                    <a:pt x="7203" y="3639"/>
                    <a:pt x="7203" y="3602"/>
                  </a:cubicBezTo>
                  <a:cubicBezTo>
                    <a:pt x="7203" y="3564"/>
                    <a:pt x="7204" y="3563"/>
                    <a:pt x="7204" y="3526"/>
                  </a:cubicBezTo>
                  <a:cubicBezTo>
                    <a:pt x="7204" y="3487"/>
                    <a:pt x="7205" y="3487"/>
                    <a:pt x="7205" y="3449"/>
                  </a:cubicBezTo>
                  <a:cubicBezTo>
                    <a:pt x="7205" y="3410"/>
                    <a:pt x="7203" y="3410"/>
                    <a:pt x="7203" y="3372"/>
                  </a:cubicBezTo>
                  <a:cubicBezTo>
                    <a:pt x="7203" y="3334"/>
                    <a:pt x="7194" y="3334"/>
                    <a:pt x="7194" y="3296"/>
                  </a:cubicBezTo>
                  <a:cubicBezTo>
                    <a:pt x="7194" y="3258"/>
                    <a:pt x="7196" y="3258"/>
                    <a:pt x="7196" y="3220"/>
                  </a:cubicBezTo>
                  <a:lnTo>
                    <a:pt x="7196" y="3144"/>
                  </a:lnTo>
                  <a:cubicBezTo>
                    <a:pt x="7196" y="3105"/>
                    <a:pt x="7205" y="3105"/>
                    <a:pt x="7205" y="3067"/>
                  </a:cubicBezTo>
                  <a:cubicBezTo>
                    <a:pt x="7205" y="3029"/>
                    <a:pt x="7200" y="3029"/>
                    <a:pt x="7200" y="2991"/>
                  </a:cubicBezTo>
                  <a:cubicBezTo>
                    <a:pt x="7200" y="2952"/>
                    <a:pt x="7205" y="2952"/>
                    <a:pt x="7205" y="2915"/>
                  </a:cubicBezTo>
                  <a:cubicBezTo>
                    <a:pt x="7205" y="2877"/>
                    <a:pt x="7198" y="2876"/>
                    <a:pt x="7198" y="2839"/>
                  </a:cubicBezTo>
                  <a:cubicBezTo>
                    <a:pt x="7198" y="2799"/>
                    <a:pt x="7199" y="2799"/>
                    <a:pt x="7199" y="2762"/>
                  </a:cubicBezTo>
                  <a:cubicBezTo>
                    <a:pt x="7199" y="2723"/>
                    <a:pt x="7203" y="2723"/>
                    <a:pt x="7203" y="2686"/>
                  </a:cubicBezTo>
                  <a:cubicBezTo>
                    <a:pt x="7203" y="2647"/>
                    <a:pt x="7192" y="2647"/>
                    <a:pt x="7192" y="2610"/>
                  </a:cubicBezTo>
                  <a:cubicBezTo>
                    <a:pt x="7192" y="2570"/>
                    <a:pt x="7204" y="2570"/>
                    <a:pt x="7204" y="2532"/>
                  </a:cubicBezTo>
                  <a:cubicBezTo>
                    <a:pt x="7204" y="2493"/>
                    <a:pt x="7194" y="2493"/>
                    <a:pt x="7194" y="2455"/>
                  </a:cubicBezTo>
                  <a:cubicBezTo>
                    <a:pt x="7194" y="2417"/>
                    <a:pt x="7205" y="2417"/>
                    <a:pt x="7205" y="2377"/>
                  </a:cubicBezTo>
                  <a:cubicBezTo>
                    <a:pt x="7205" y="2339"/>
                    <a:pt x="7194" y="2339"/>
                    <a:pt x="7194" y="2300"/>
                  </a:cubicBezTo>
                  <a:cubicBezTo>
                    <a:pt x="7194" y="2262"/>
                    <a:pt x="7206" y="2262"/>
                    <a:pt x="7206" y="2223"/>
                  </a:cubicBezTo>
                  <a:cubicBezTo>
                    <a:pt x="7206" y="2197"/>
                    <a:pt x="7194" y="2172"/>
                    <a:pt x="7192" y="2146"/>
                  </a:cubicBezTo>
                  <a:cubicBezTo>
                    <a:pt x="7190" y="2121"/>
                    <a:pt x="7187" y="2096"/>
                    <a:pt x="7184" y="2070"/>
                  </a:cubicBezTo>
                  <a:cubicBezTo>
                    <a:pt x="7182" y="2044"/>
                    <a:pt x="7188" y="2017"/>
                    <a:pt x="7184" y="1993"/>
                  </a:cubicBezTo>
                  <a:cubicBezTo>
                    <a:pt x="7180" y="1967"/>
                    <a:pt x="7177" y="1941"/>
                    <a:pt x="7171" y="1916"/>
                  </a:cubicBezTo>
                  <a:cubicBezTo>
                    <a:pt x="7166" y="1890"/>
                    <a:pt x="7152" y="1867"/>
                    <a:pt x="7145" y="1844"/>
                  </a:cubicBezTo>
                  <a:cubicBezTo>
                    <a:pt x="7139" y="1819"/>
                    <a:pt x="7136" y="1792"/>
                    <a:pt x="7128" y="1769"/>
                  </a:cubicBezTo>
                  <a:cubicBezTo>
                    <a:pt x="7120" y="1744"/>
                    <a:pt x="7112" y="1719"/>
                    <a:pt x="7103" y="1696"/>
                  </a:cubicBezTo>
                  <a:cubicBezTo>
                    <a:pt x="7093" y="1672"/>
                    <a:pt x="7081" y="1649"/>
                    <a:pt x="7070" y="1626"/>
                  </a:cubicBezTo>
                  <a:cubicBezTo>
                    <a:pt x="7060" y="1604"/>
                    <a:pt x="7044" y="1582"/>
                    <a:pt x="7032" y="1560"/>
                  </a:cubicBezTo>
                  <a:cubicBezTo>
                    <a:pt x="7019" y="1536"/>
                    <a:pt x="7011" y="1513"/>
                    <a:pt x="7000" y="1490"/>
                  </a:cubicBezTo>
                  <a:cubicBezTo>
                    <a:pt x="6987" y="1467"/>
                    <a:pt x="6970" y="1449"/>
                    <a:pt x="6955" y="1427"/>
                  </a:cubicBezTo>
                  <a:cubicBezTo>
                    <a:pt x="6942" y="1406"/>
                    <a:pt x="6935" y="1379"/>
                    <a:pt x="6921" y="1358"/>
                  </a:cubicBezTo>
                  <a:cubicBezTo>
                    <a:pt x="6907" y="1336"/>
                    <a:pt x="6887" y="1320"/>
                    <a:pt x="6871" y="1299"/>
                  </a:cubicBezTo>
                  <a:cubicBezTo>
                    <a:pt x="6856" y="1278"/>
                    <a:pt x="6837" y="1260"/>
                    <a:pt x="6821" y="1240"/>
                  </a:cubicBezTo>
                  <a:cubicBezTo>
                    <a:pt x="6805" y="1219"/>
                    <a:pt x="6796" y="1194"/>
                    <a:pt x="6780" y="1174"/>
                  </a:cubicBezTo>
                  <a:cubicBezTo>
                    <a:pt x="6764" y="1155"/>
                    <a:pt x="6743" y="1139"/>
                    <a:pt x="6723" y="1121"/>
                  </a:cubicBezTo>
                  <a:cubicBezTo>
                    <a:pt x="6706" y="1102"/>
                    <a:pt x="6685" y="1087"/>
                    <a:pt x="6668" y="1068"/>
                  </a:cubicBezTo>
                  <a:cubicBezTo>
                    <a:pt x="6649" y="1051"/>
                    <a:pt x="6630" y="1033"/>
                    <a:pt x="6611" y="1016"/>
                  </a:cubicBezTo>
                  <a:cubicBezTo>
                    <a:pt x="6593" y="999"/>
                    <a:pt x="6577" y="978"/>
                    <a:pt x="6557" y="961"/>
                  </a:cubicBezTo>
                  <a:cubicBezTo>
                    <a:pt x="6539" y="944"/>
                    <a:pt x="6518" y="929"/>
                    <a:pt x="6498" y="913"/>
                  </a:cubicBezTo>
                  <a:cubicBezTo>
                    <a:pt x="6478" y="897"/>
                    <a:pt x="6461" y="878"/>
                    <a:pt x="6441" y="862"/>
                  </a:cubicBezTo>
                  <a:cubicBezTo>
                    <a:pt x="6421" y="846"/>
                    <a:pt x="6405" y="826"/>
                    <a:pt x="6384" y="810"/>
                  </a:cubicBezTo>
                  <a:cubicBezTo>
                    <a:pt x="6363" y="795"/>
                    <a:pt x="6336" y="789"/>
                    <a:pt x="6315" y="774"/>
                  </a:cubicBezTo>
                  <a:cubicBezTo>
                    <a:pt x="6294" y="759"/>
                    <a:pt x="6277" y="741"/>
                    <a:pt x="6255" y="726"/>
                  </a:cubicBezTo>
                  <a:cubicBezTo>
                    <a:pt x="6234" y="711"/>
                    <a:pt x="6215" y="695"/>
                    <a:pt x="6192" y="680"/>
                  </a:cubicBezTo>
                  <a:cubicBezTo>
                    <a:pt x="6171" y="667"/>
                    <a:pt x="6145" y="657"/>
                    <a:pt x="6124" y="644"/>
                  </a:cubicBezTo>
                  <a:cubicBezTo>
                    <a:pt x="6102" y="630"/>
                    <a:pt x="6084" y="610"/>
                    <a:pt x="6062" y="597"/>
                  </a:cubicBezTo>
                  <a:cubicBezTo>
                    <a:pt x="6041" y="585"/>
                    <a:pt x="6011" y="583"/>
                    <a:pt x="5989" y="571"/>
                  </a:cubicBezTo>
                  <a:cubicBezTo>
                    <a:pt x="5966" y="560"/>
                    <a:pt x="5946" y="543"/>
                    <a:pt x="5923" y="532"/>
                  </a:cubicBezTo>
                  <a:cubicBezTo>
                    <a:pt x="5900" y="519"/>
                    <a:pt x="5880" y="502"/>
                    <a:pt x="5857" y="491"/>
                  </a:cubicBezTo>
                  <a:cubicBezTo>
                    <a:pt x="5834" y="480"/>
                    <a:pt x="5813" y="464"/>
                    <a:pt x="5790" y="454"/>
                  </a:cubicBezTo>
                  <a:cubicBezTo>
                    <a:pt x="5768" y="443"/>
                    <a:pt x="5742" y="437"/>
                    <a:pt x="5718" y="427"/>
                  </a:cubicBezTo>
                  <a:cubicBezTo>
                    <a:pt x="5695" y="416"/>
                    <a:pt x="5673" y="405"/>
                    <a:pt x="5648" y="395"/>
                  </a:cubicBezTo>
                  <a:cubicBezTo>
                    <a:pt x="5624" y="385"/>
                    <a:pt x="5602" y="376"/>
                    <a:pt x="5577" y="367"/>
                  </a:cubicBezTo>
                  <a:cubicBezTo>
                    <a:pt x="5554" y="357"/>
                    <a:pt x="5527" y="356"/>
                    <a:pt x="5502" y="346"/>
                  </a:cubicBezTo>
                  <a:cubicBezTo>
                    <a:pt x="5479" y="337"/>
                    <a:pt x="5454" y="329"/>
                    <a:pt x="5430" y="320"/>
                  </a:cubicBezTo>
                  <a:cubicBezTo>
                    <a:pt x="5406" y="310"/>
                    <a:pt x="5386" y="292"/>
                    <a:pt x="5362" y="283"/>
                  </a:cubicBezTo>
                  <a:cubicBezTo>
                    <a:pt x="5337" y="276"/>
                    <a:pt x="5314" y="266"/>
                    <a:pt x="5289" y="259"/>
                  </a:cubicBezTo>
                  <a:cubicBezTo>
                    <a:pt x="5266" y="250"/>
                    <a:pt x="5238" y="253"/>
                    <a:pt x="5213" y="245"/>
                  </a:cubicBezTo>
                  <a:cubicBezTo>
                    <a:pt x="5189" y="237"/>
                    <a:pt x="5164" y="232"/>
                    <a:pt x="5139" y="223"/>
                  </a:cubicBezTo>
                  <a:cubicBezTo>
                    <a:pt x="5116" y="217"/>
                    <a:pt x="5091" y="207"/>
                    <a:pt x="5066" y="201"/>
                  </a:cubicBezTo>
                  <a:cubicBezTo>
                    <a:pt x="5042" y="194"/>
                    <a:pt x="5018" y="184"/>
                    <a:pt x="4992" y="176"/>
                  </a:cubicBezTo>
                  <a:cubicBezTo>
                    <a:pt x="4968" y="170"/>
                    <a:pt x="4943" y="164"/>
                    <a:pt x="4917" y="159"/>
                  </a:cubicBezTo>
                  <a:cubicBezTo>
                    <a:pt x="4892" y="154"/>
                    <a:pt x="4868" y="144"/>
                    <a:pt x="4844" y="139"/>
                  </a:cubicBezTo>
                  <a:cubicBezTo>
                    <a:pt x="4818" y="133"/>
                    <a:pt x="4794" y="123"/>
                    <a:pt x="4770" y="119"/>
                  </a:cubicBezTo>
                  <a:cubicBezTo>
                    <a:pt x="4745" y="114"/>
                    <a:pt x="4719" y="110"/>
                    <a:pt x="4695" y="104"/>
                  </a:cubicBezTo>
                  <a:cubicBezTo>
                    <a:pt x="4670" y="99"/>
                    <a:pt x="4644" y="99"/>
                    <a:pt x="4619" y="94"/>
                  </a:cubicBezTo>
                  <a:cubicBezTo>
                    <a:pt x="4606" y="91"/>
                    <a:pt x="4593" y="91"/>
                    <a:pt x="4580" y="91"/>
                  </a:cubicBezTo>
                  <a:cubicBezTo>
                    <a:pt x="4567" y="91"/>
                    <a:pt x="4554" y="91"/>
                    <a:pt x="4541" y="89"/>
                  </a:cubicBezTo>
                  <a:cubicBezTo>
                    <a:pt x="4516" y="86"/>
                    <a:pt x="4491" y="74"/>
                    <a:pt x="4466" y="71"/>
                  </a:cubicBezTo>
                  <a:cubicBezTo>
                    <a:pt x="4441" y="67"/>
                    <a:pt x="4415" y="61"/>
                    <a:pt x="4389" y="57"/>
                  </a:cubicBezTo>
                  <a:cubicBezTo>
                    <a:pt x="4365" y="54"/>
                    <a:pt x="4339" y="50"/>
                    <a:pt x="4313" y="46"/>
                  </a:cubicBezTo>
                  <a:lnTo>
                    <a:pt x="4237" y="39"/>
                  </a:lnTo>
                  <a:cubicBezTo>
                    <a:pt x="4212" y="36"/>
                    <a:pt x="4186" y="38"/>
                    <a:pt x="4159" y="35"/>
                  </a:cubicBezTo>
                  <a:cubicBezTo>
                    <a:pt x="4152" y="34"/>
                    <a:pt x="4145" y="34"/>
                    <a:pt x="4138" y="34"/>
                  </a:cubicBezTo>
                  <a:cubicBezTo>
                    <a:pt x="4127" y="34"/>
                    <a:pt x="4116" y="34"/>
                    <a:pt x="4104" y="34"/>
                  </a:cubicBezTo>
                  <a:cubicBezTo>
                    <a:pt x="4097" y="34"/>
                    <a:pt x="4089" y="34"/>
                    <a:pt x="4082" y="34"/>
                  </a:cubicBezTo>
                  <a:cubicBezTo>
                    <a:pt x="4056" y="30"/>
                    <a:pt x="4033" y="17"/>
                    <a:pt x="4006" y="14"/>
                  </a:cubicBezTo>
                  <a:cubicBezTo>
                    <a:pt x="4005" y="14"/>
                    <a:pt x="4003" y="14"/>
                    <a:pt x="4002" y="14"/>
                  </a:cubicBezTo>
                  <a:cubicBezTo>
                    <a:pt x="3979" y="14"/>
                    <a:pt x="3955" y="22"/>
                    <a:pt x="3932" y="22"/>
                  </a:cubicBezTo>
                  <a:cubicBezTo>
                    <a:pt x="3930" y="22"/>
                    <a:pt x="3929" y="22"/>
                    <a:pt x="3928" y="22"/>
                  </a:cubicBezTo>
                  <a:cubicBezTo>
                    <a:pt x="3902" y="20"/>
                    <a:pt x="3877" y="12"/>
                    <a:pt x="3852" y="12"/>
                  </a:cubicBezTo>
                  <a:cubicBezTo>
                    <a:pt x="3839" y="12"/>
                    <a:pt x="3826" y="12"/>
                    <a:pt x="3813" y="12"/>
                  </a:cubicBezTo>
                  <a:cubicBezTo>
                    <a:pt x="3800" y="12"/>
                    <a:pt x="3787" y="12"/>
                    <a:pt x="3773" y="11"/>
                  </a:cubicBezTo>
                  <a:cubicBezTo>
                    <a:pt x="3749" y="9"/>
                    <a:pt x="3723" y="0"/>
                    <a:pt x="369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6"/>
            <p:cNvSpPr/>
            <p:nvPr/>
          </p:nvSpPr>
          <p:spPr>
            <a:xfrm>
              <a:off x="4454656" y="3417285"/>
              <a:ext cx="437743" cy="261049"/>
            </a:xfrm>
            <a:custGeom>
              <a:avLst/>
              <a:gdLst/>
              <a:ahLst/>
              <a:cxnLst/>
              <a:rect l="l" t="t" r="r" b="b"/>
              <a:pathLst>
                <a:path w="7182" h="4283" extrusionOk="0">
                  <a:moveTo>
                    <a:pt x="9" y="2827"/>
                  </a:moveTo>
                  <a:cubicBezTo>
                    <a:pt x="8" y="2831"/>
                    <a:pt x="7" y="2835"/>
                    <a:pt x="7" y="2839"/>
                  </a:cubicBezTo>
                  <a:cubicBezTo>
                    <a:pt x="6" y="2847"/>
                    <a:pt x="7" y="2855"/>
                    <a:pt x="8" y="2863"/>
                  </a:cubicBezTo>
                  <a:lnTo>
                    <a:pt x="8" y="2863"/>
                  </a:lnTo>
                  <a:cubicBezTo>
                    <a:pt x="9" y="2857"/>
                    <a:pt x="9" y="2849"/>
                    <a:pt x="9" y="2838"/>
                  </a:cubicBezTo>
                  <a:cubicBezTo>
                    <a:pt x="9" y="2834"/>
                    <a:pt x="9" y="2831"/>
                    <a:pt x="9" y="2827"/>
                  </a:cubicBezTo>
                  <a:close/>
                  <a:moveTo>
                    <a:pt x="3437" y="1"/>
                  </a:moveTo>
                  <a:cubicBezTo>
                    <a:pt x="3436" y="1"/>
                    <a:pt x="3434" y="1"/>
                    <a:pt x="3432" y="1"/>
                  </a:cubicBezTo>
                  <a:cubicBezTo>
                    <a:pt x="3407" y="1"/>
                    <a:pt x="3381" y="3"/>
                    <a:pt x="3356" y="5"/>
                  </a:cubicBezTo>
                  <a:cubicBezTo>
                    <a:pt x="3331" y="6"/>
                    <a:pt x="3305" y="12"/>
                    <a:pt x="3279" y="13"/>
                  </a:cubicBezTo>
                  <a:cubicBezTo>
                    <a:pt x="3266" y="13"/>
                    <a:pt x="3253" y="13"/>
                    <a:pt x="3240" y="13"/>
                  </a:cubicBezTo>
                  <a:cubicBezTo>
                    <a:pt x="3227" y="13"/>
                    <a:pt x="3215" y="13"/>
                    <a:pt x="3202" y="14"/>
                  </a:cubicBezTo>
                  <a:cubicBezTo>
                    <a:pt x="3176" y="16"/>
                    <a:pt x="3151" y="17"/>
                    <a:pt x="3126" y="19"/>
                  </a:cubicBezTo>
                  <a:cubicBezTo>
                    <a:pt x="3100" y="22"/>
                    <a:pt x="3075" y="33"/>
                    <a:pt x="3049" y="35"/>
                  </a:cubicBezTo>
                  <a:cubicBezTo>
                    <a:pt x="3046" y="36"/>
                    <a:pt x="3042" y="36"/>
                    <a:pt x="3039" y="36"/>
                  </a:cubicBezTo>
                  <a:cubicBezTo>
                    <a:pt x="3019" y="36"/>
                    <a:pt x="2999" y="30"/>
                    <a:pt x="2979" y="30"/>
                  </a:cubicBezTo>
                  <a:cubicBezTo>
                    <a:pt x="2976" y="30"/>
                    <a:pt x="2974" y="30"/>
                    <a:pt x="2972" y="30"/>
                  </a:cubicBezTo>
                  <a:cubicBezTo>
                    <a:pt x="2946" y="33"/>
                    <a:pt x="2920" y="43"/>
                    <a:pt x="2896" y="45"/>
                  </a:cubicBezTo>
                  <a:cubicBezTo>
                    <a:pt x="2870" y="48"/>
                    <a:pt x="2844" y="49"/>
                    <a:pt x="2819" y="53"/>
                  </a:cubicBezTo>
                  <a:cubicBezTo>
                    <a:pt x="2794" y="57"/>
                    <a:pt x="2768" y="56"/>
                    <a:pt x="2743" y="60"/>
                  </a:cubicBezTo>
                  <a:cubicBezTo>
                    <a:pt x="2717" y="64"/>
                    <a:pt x="2693" y="73"/>
                    <a:pt x="2668" y="77"/>
                  </a:cubicBezTo>
                  <a:cubicBezTo>
                    <a:pt x="2642" y="81"/>
                    <a:pt x="2617" y="80"/>
                    <a:pt x="2591" y="83"/>
                  </a:cubicBezTo>
                  <a:cubicBezTo>
                    <a:pt x="2566" y="88"/>
                    <a:pt x="2542" y="95"/>
                    <a:pt x="2517" y="99"/>
                  </a:cubicBezTo>
                  <a:cubicBezTo>
                    <a:pt x="2491" y="105"/>
                    <a:pt x="2467" y="113"/>
                    <a:pt x="2442" y="119"/>
                  </a:cubicBezTo>
                  <a:cubicBezTo>
                    <a:pt x="2416" y="124"/>
                    <a:pt x="2390" y="125"/>
                    <a:pt x="2365" y="131"/>
                  </a:cubicBezTo>
                  <a:cubicBezTo>
                    <a:pt x="2340" y="136"/>
                    <a:pt x="2315" y="144"/>
                    <a:pt x="2291" y="150"/>
                  </a:cubicBezTo>
                  <a:cubicBezTo>
                    <a:pt x="2265" y="155"/>
                    <a:pt x="2242" y="172"/>
                    <a:pt x="2218" y="179"/>
                  </a:cubicBezTo>
                  <a:cubicBezTo>
                    <a:pt x="2194" y="185"/>
                    <a:pt x="2167" y="188"/>
                    <a:pt x="2143" y="195"/>
                  </a:cubicBezTo>
                  <a:cubicBezTo>
                    <a:pt x="2119" y="202"/>
                    <a:pt x="2093" y="210"/>
                    <a:pt x="2069" y="216"/>
                  </a:cubicBezTo>
                  <a:cubicBezTo>
                    <a:pt x="2045" y="224"/>
                    <a:pt x="2018" y="226"/>
                    <a:pt x="1994" y="233"/>
                  </a:cubicBezTo>
                  <a:cubicBezTo>
                    <a:pt x="1970" y="241"/>
                    <a:pt x="1946" y="249"/>
                    <a:pt x="1922" y="258"/>
                  </a:cubicBezTo>
                  <a:cubicBezTo>
                    <a:pt x="1897" y="265"/>
                    <a:pt x="1875" y="279"/>
                    <a:pt x="1851" y="287"/>
                  </a:cubicBezTo>
                  <a:cubicBezTo>
                    <a:pt x="1827" y="295"/>
                    <a:pt x="1803" y="305"/>
                    <a:pt x="1779" y="313"/>
                  </a:cubicBezTo>
                  <a:cubicBezTo>
                    <a:pt x="1755" y="322"/>
                    <a:pt x="1729" y="328"/>
                    <a:pt x="1705" y="337"/>
                  </a:cubicBezTo>
                  <a:cubicBezTo>
                    <a:pt x="1681" y="346"/>
                    <a:pt x="1660" y="360"/>
                    <a:pt x="1635" y="369"/>
                  </a:cubicBezTo>
                  <a:cubicBezTo>
                    <a:pt x="1611" y="378"/>
                    <a:pt x="1589" y="389"/>
                    <a:pt x="1564" y="398"/>
                  </a:cubicBezTo>
                  <a:cubicBezTo>
                    <a:pt x="1541" y="409"/>
                    <a:pt x="1512" y="409"/>
                    <a:pt x="1489" y="420"/>
                  </a:cubicBezTo>
                  <a:cubicBezTo>
                    <a:pt x="1466" y="430"/>
                    <a:pt x="1442" y="443"/>
                    <a:pt x="1420" y="453"/>
                  </a:cubicBezTo>
                  <a:cubicBezTo>
                    <a:pt x="1397" y="466"/>
                    <a:pt x="1378" y="486"/>
                    <a:pt x="1355" y="497"/>
                  </a:cubicBezTo>
                  <a:cubicBezTo>
                    <a:pt x="1333" y="508"/>
                    <a:pt x="1303" y="505"/>
                    <a:pt x="1280" y="518"/>
                  </a:cubicBezTo>
                  <a:lnTo>
                    <a:pt x="1212" y="554"/>
                  </a:lnTo>
                  <a:cubicBezTo>
                    <a:pt x="1189" y="566"/>
                    <a:pt x="1172" y="589"/>
                    <a:pt x="1151" y="601"/>
                  </a:cubicBezTo>
                  <a:cubicBezTo>
                    <a:pt x="1128" y="613"/>
                    <a:pt x="1108" y="631"/>
                    <a:pt x="1087" y="644"/>
                  </a:cubicBezTo>
                  <a:cubicBezTo>
                    <a:pt x="1064" y="658"/>
                    <a:pt x="1038" y="664"/>
                    <a:pt x="1017" y="677"/>
                  </a:cubicBezTo>
                  <a:cubicBezTo>
                    <a:pt x="996" y="691"/>
                    <a:pt x="974" y="706"/>
                    <a:pt x="953" y="720"/>
                  </a:cubicBezTo>
                  <a:cubicBezTo>
                    <a:pt x="931" y="734"/>
                    <a:pt x="906" y="741"/>
                    <a:pt x="884" y="756"/>
                  </a:cubicBezTo>
                  <a:cubicBezTo>
                    <a:pt x="864" y="771"/>
                    <a:pt x="844" y="788"/>
                    <a:pt x="824" y="803"/>
                  </a:cubicBezTo>
                  <a:cubicBezTo>
                    <a:pt x="804" y="818"/>
                    <a:pt x="786" y="836"/>
                    <a:pt x="765" y="852"/>
                  </a:cubicBezTo>
                  <a:cubicBezTo>
                    <a:pt x="745" y="869"/>
                    <a:pt x="722" y="880"/>
                    <a:pt x="702" y="896"/>
                  </a:cubicBezTo>
                  <a:cubicBezTo>
                    <a:pt x="682" y="915"/>
                    <a:pt x="671" y="941"/>
                    <a:pt x="653" y="958"/>
                  </a:cubicBezTo>
                  <a:cubicBezTo>
                    <a:pt x="633" y="976"/>
                    <a:pt x="607" y="985"/>
                    <a:pt x="588" y="1002"/>
                  </a:cubicBezTo>
                  <a:cubicBezTo>
                    <a:pt x="569" y="1020"/>
                    <a:pt x="552" y="1040"/>
                    <a:pt x="535" y="1057"/>
                  </a:cubicBezTo>
                  <a:cubicBezTo>
                    <a:pt x="516" y="1075"/>
                    <a:pt x="504" y="1099"/>
                    <a:pt x="487" y="1118"/>
                  </a:cubicBezTo>
                  <a:cubicBezTo>
                    <a:pt x="470" y="1136"/>
                    <a:pt x="450" y="1156"/>
                    <a:pt x="434" y="1174"/>
                  </a:cubicBezTo>
                  <a:cubicBezTo>
                    <a:pt x="418" y="1193"/>
                    <a:pt x="403" y="1214"/>
                    <a:pt x="387" y="1234"/>
                  </a:cubicBezTo>
                  <a:cubicBezTo>
                    <a:pt x="371" y="1254"/>
                    <a:pt x="355" y="1274"/>
                    <a:pt x="341" y="1295"/>
                  </a:cubicBezTo>
                  <a:cubicBezTo>
                    <a:pt x="326" y="1314"/>
                    <a:pt x="299" y="1327"/>
                    <a:pt x="284" y="1348"/>
                  </a:cubicBezTo>
                  <a:cubicBezTo>
                    <a:pt x="269" y="1370"/>
                    <a:pt x="266" y="1398"/>
                    <a:pt x="252" y="1419"/>
                  </a:cubicBezTo>
                  <a:cubicBezTo>
                    <a:pt x="237" y="1440"/>
                    <a:pt x="223" y="1461"/>
                    <a:pt x="210" y="1483"/>
                  </a:cubicBezTo>
                  <a:cubicBezTo>
                    <a:pt x="199" y="1506"/>
                    <a:pt x="186" y="1527"/>
                    <a:pt x="173" y="1550"/>
                  </a:cubicBezTo>
                  <a:cubicBezTo>
                    <a:pt x="161" y="1574"/>
                    <a:pt x="154" y="1598"/>
                    <a:pt x="143" y="1622"/>
                  </a:cubicBezTo>
                  <a:cubicBezTo>
                    <a:pt x="132" y="1645"/>
                    <a:pt x="118" y="1667"/>
                    <a:pt x="109" y="1691"/>
                  </a:cubicBezTo>
                  <a:cubicBezTo>
                    <a:pt x="100" y="1715"/>
                    <a:pt x="91" y="1739"/>
                    <a:pt x="84" y="1763"/>
                  </a:cubicBezTo>
                  <a:cubicBezTo>
                    <a:pt x="75" y="1788"/>
                    <a:pt x="66" y="1811"/>
                    <a:pt x="59" y="1836"/>
                  </a:cubicBezTo>
                  <a:cubicBezTo>
                    <a:pt x="52" y="1860"/>
                    <a:pt x="52" y="1886"/>
                    <a:pt x="47" y="1912"/>
                  </a:cubicBezTo>
                  <a:cubicBezTo>
                    <a:pt x="41" y="1938"/>
                    <a:pt x="26" y="1960"/>
                    <a:pt x="22" y="1986"/>
                  </a:cubicBezTo>
                  <a:cubicBezTo>
                    <a:pt x="18" y="2010"/>
                    <a:pt x="20" y="2037"/>
                    <a:pt x="17" y="2063"/>
                  </a:cubicBezTo>
                  <a:cubicBezTo>
                    <a:pt x="14" y="2089"/>
                    <a:pt x="5" y="2114"/>
                    <a:pt x="4" y="2139"/>
                  </a:cubicBezTo>
                  <a:cubicBezTo>
                    <a:pt x="2" y="2165"/>
                    <a:pt x="12" y="2191"/>
                    <a:pt x="12" y="2217"/>
                  </a:cubicBezTo>
                  <a:cubicBezTo>
                    <a:pt x="12" y="2256"/>
                    <a:pt x="6" y="2256"/>
                    <a:pt x="6" y="2294"/>
                  </a:cubicBezTo>
                  <a:cubicBezTo>
                    <a:pt x="6" y="2334"/>
                    <a:pt x="15" y="2334"/>
                    <a:pt x="15" y="2372"/>
                  </a:cubicBezTo>
                  <a:lnTo>
                    <a:pt x="15" y="2450"/>
                  </a:lnTo>
                  <a:cubicBezTo>
                    <a:pt x="15" y="2488"/>
                    <a:pt x="14" y="2488"/>
                    <a:pt x="14" y="2528"/>
                  </a:cubicBezTo>
                  <a:cubicBezTo>
                    <a:pt x="14" y="2566"/>
                    <a:pt x="6" y="2566"/>
                    <a:pt x="6" y="2605"/>
                  </a:cubicBezTo>
                  <a:cubicBezTo>
                    <a:pt x="6" y="2643"/>
                    <a:pt x="4" y="2643"/>
                    <a:pt x="4" y="2683"/>
                  </a:cubicBezTo>
                  <a:lnTo>
                    <a:pt x="4" y="2760"/>
                  </a:lnTo>
                  <a:cubicBezTo>
                    <a:pt x="4" y="2795"/>
                    <a:pt x="8" y="2798"/>
                    <a:pt x="9" y="2827"/>
                  </a:cubicBezTo>
                  <a:lnTo>
                    <a:pt x="9" y="2827"/>
                  </a:lnTo>
                  <a:cubicBezTo>
                    <a:pt x="13" y="2806"/>
                    <a:pt x="20" y="2786"/>
                    <a:pt x="23" y="2764"/>
                  </a:cubicBezTo>
                  <a:cubicBezTo>
                    <a:pt x="28" y="2739"/>
                    <a:pt x="34" y="2715"/>
                    <a:pt x="39" y="2689"/>
                  </a:cubicBezTo>
                  <a:cubicBezTo>
                    <a:pt x="44" y="2665"/>
                    <a:pt x="58" y="2641"/>
                    <a:pt x="65" y="2617"/>
                  </a:cubicBezTo>
                  <a:cubicBezTo>
                    <a:pt x="71" y="2593"/>
                    <a:pt x="76" y="2567"/>
                    <a:pt x="85" y="2544"/>
                  </a:cubicBezTo>
                  <a:cubicBezTo>
                    <a:pt x="93" y="2519"/>
                    <a:pt x="100" y="2496"/>
                    <a:pt x="109" y="2471"/>
                  </a:cubicBezTo>
                  <a:cubicBezTo>
                    <a:pt x="118" y="2447"/>
                    <a:pt x="130" y="2424"/>
                    <a:pt x="141" y="2401"/>
                  </a:cubicBezTo>
                  <a:cubicBezTo>
                    <a:pt x="151" y="2379"/>
                    <a:pt x="154" y="2351"/>
                    <a:pt x="165" y="2327"/>
                  </a:cubicBezTo>
                  <a:cubicBezTo>
                    <a:pt x="177" y="2305"/>
                    <a:pt x="191" y="2283"/>
                    <a:pt x="203" y="2261"/>
                  </a:cubicBezTo>
                  <a:cubicBezTo>
                    <a:pt x="215" y="2240"/>
                    <a:pt x="226" y="2215"/>
                    <a:pt x="240" y="2194"/>
                  </a:cubicBezTo>
                  <a:cubicBezTo>
                    <a:pt x="253" y="2172"/>
                    <a:pt x="268" y="2151"/>
                    <a:pt x="283" y="2129"/>
                  </a:cubicBezTo>
                  <a:cubicBezTo>
                    <a:pt x="298" y="2108"/>
                    <a:pt x="315" y="2090"/>
                    <a:pt x="331" y="2069"/>
                  </a:cubicBezTo>
                  <a:cubicBezTo>
                    <a:pt x="346" y="2049"/>
                    <a:pt x="358" y="2025"/>
                    <a:pt x="374" y="2005"/>
                  </a:cubicBezTo>
                  <a:cubicBezTo>
                    <a:pt x="390" y="1985"/>
                    <a:pt x="409" y="1969"/>
                    <a:pt x="427" y="1949"/>
                  </a:cubicBezTo>
                  <a:cubicBezTo>
                    <a:pt x="443" y="1930"/>
                    <a:pt x="459" y="1909"/>
                    <a:pt x="476" y="1890"/>
                  </a:cubicBezTo>
                  <a:cubicBezTo>
                    <a:pt x="493" y="1871"/>
                    <a:pt x="509" y="1853"/>
                    <a:pt x="529" y="1834"/>
                  </a:cubicBezTo>
                  <a:cubicBezTo>
                    <a:pt x="546" y="1816"/>
                    <a:pt x="569" y="1803"/>
                    <a:pt x="588" y="1785"/>
                  </a:cubicBezTo>
                  <a:cubicBezTo>
                    <a:pt x="607" y="1768"/>
                    <a:pt x="623" y="1747"/>
                    <a:pt x="642" y="1730"/>
                  </a:cubicBezTo>
                  <a:cubicBezTo>
                    <a:pt x="660" y="1711"/>
                    <a:pt x="687" y="1704"/>
                    <a:pt x="707" y="1688"/>
                  </a:cubicBezTo>
                  <a:cubicBezTo>
                    <a:pt x="728" y="1672"/>
                    <a:pt x="741" y="1647"/>
                    <a:pt x="761" y="1631"/>
                  </a:cubicBezTo>
                  <a:cubicBezTo>
                    <a:pt x="781" y="1615"/>
                    <a:pt x="800" y="1598"/>
                    <a:pt x="820" y="1582"/>
                  </a:cubicBezTo>
                  <a:cubicBezTo>
                    <a:pt x="840" y="1566"/>
                    <a:pt x="866" y="1558"/>
                    <a:pt x="887" y="1543"/>
                  </a:cubicBezTo>
                  <a:cubicBezTo>
                    <a:pt x="907" y="1528"/>
                    <a:pt x="931" y="1519"/>
                    <a:pt x="953" y="1505"/>
                  </a:cubicBezTo>
                  <a:cubicBezTo>
                    <a:pt x="973" y="1490"/>
                    <a:pt x="992" y="1473"/>
                    <a:pt x="1014" y="1459"/>
                  </a:cubicBezTo>
                  <a:cubicBezTo>
                    <a:pt x="1035" y="1446"/>
                    <a:pt x="1061" y="1436"/>
                    <a:pt x="1082" y="1422"/>
                  </a:cubicBezTo>
                  <a:cubicBezTo>
                    <a:pt x="1104" y="1409"/>
                    <a:pt x="1123" y="1392"/>
                    <a:pt x="1145" y="1378"/>
                  </a:cubicBezTo>
                  <a:cubicBezTo>
                    <a:pt x="1168" y="1366"/>
                    <a:pt x="1190" y="1355"/>
                    <a:pt x="1214" y="1342"/>
                  </a:cubicBezTo>
                  <a:lnTo>
                    <a:pt x="1282" y="1307"/>
                  </a:lnTo>
                  <a:cubicBezTo>
                    <a:pt x="1305" y="1294"/>
                    <a:pt x="1329" y="1285"/>
                    <a:pt x="1351" y="1272"/>
                  </a:cubicBezTo>
                  <a:cubicBezTo>
                    <a:pt x="1375" y="1261"/>
                    <a:pt x="1393" y="1239"/>
                    <a:pt x="1415" y="1228"/>
                  </a:cubicBezTo>
                  <a:cubicBezTo>
                    <a:pt x="1439" y="1218"/>
                    <a:pt x="1461" y="1207"/>
                    <a:pt x="1485" y="1196"/>
                  </a:cubicBezTo>
                  <a:cubicBezTo>
                    <a:pt x="1510" y="1187"/>
                    <a:pt x="1538" y="1190"/>
                    <a:pt x="1562" y="1179"/>
                  </a:cubicBezTo>
                  <a:cubicBezTo>
                    <a:pt x="1585" y="1170"/>
                    <a:pt x="1607" y="1158"/>
                    <a:pt x="1632" y="1148"/>
                  </a:cubicBezTo>
                  <a:cubicBezTo>
                    <a:pt x="1655" y="1138"/>
                    <a:pt x="1680" y="1132"/>
                    <a:pt x="1704" y="1122"/>
                  </a:cubicBezTo>
                  <a:cubicBezTo>
                    <a:pt x="1728" y="1114"/>
                    <a:pt x="1747" y="1096"/>
                    <a:pt x="1772" y="1087"/>
                  </a:cubicBezTo>
                  <a:cubicBezTo>
                    <a:pt x="1796" y="1078"/>
                    <a:pt x="1819" y="1066"/>
                    <a:pt x="1843" y="1057"/>
                  </a:cubicBezTo>
                  <a:cubicBezTo>
                    <a:pt x="1867" y="1050"/>
                    <a:pt x="1895" y="1051"/>
                    <a:pt x="1919" y="1042"/>
                  </a:cubicBezTo>
                  <a:cubicBezTo>
                    <a:pt x="1943" y="1035"/>
                    <a:pt x="1969" y="1030"/>
                    <a:pt x="1993" y="1023"/>
                  </a:cubicBezTo>
                  <a:cubicBezTo>
                    <a:pt x="2017" y="1015"/>
                    <a:pt x="2041" y="1005"/>
                    <a:pt x="2066" y="998"/>
                  </a:cubicBezTo>
                  <a:cubicBezTo>
                    <a:pt x="2089" y="991"/>
                    <a:pt x="2115" y="987"/>
                    <a:pt x="2141" y="981"/>
                  </a:cubicBezTo>
                  <a:cubicBezTo>
                    <a:pt x="2165" y="975"/>
                    <a:pt x="2189" y="965"/>
                    <a:pt x="2213" y="958"/>
                  </a:cubicBezTo>
                  <a:cubicBezTo>
                    <a:pt x="2239" y="953"/>
                    <a:pt x="2264" y="945"/>
                    <a:pt x="2288" y="939"/>
                  </a:cubicBezTo>
                  <a:cubicBezTo>
                    <a:pt x="2313" y="934"/>
                    <a:pt x="2335" y="918"/>
                    <a:pt x="2361" y="912"/>
                  </a:cubicBezTo>
                  <a:cubicBezTo>
                    <a:pt x="2387" y="907"/>
                    <a:pt x="2414" y="910"/>
                    <a:pt x="2438" y="905"/>
                  </a:cubicBezTo>
                  <a:cubicBezTo>
                    <a:pt x="2463" y="900"/>
                    <a:pt x="2490" y="901"/>
                    <a:pt x="2515" y="895"/>
                  </a:cubicBezTo>
                  <a:cubicBezTo>
                    <a:pt x="2539" y="891"/>
                    <a:pt x="2565" y="885"/>
                    <a:pt x="2590" y="880"/>
                  </a:cubicBezTo>
                  <a:cubicBezTo>
                    <a:pt x="2615" y="876"/>
                    <a:pt x="2641" y="871"/>
                    <a:pt x="2666" y="867"/>
                  </a:cubicBezTo>
                  <a:cubicBezTo>
                    <a:pt x="2692" y="863"/>
                    <a:pt x="2717" y="860"/>
                    <a:pt x="2743" y="857"/>
                  </a:cubicBezTo>
                  <a:cubicBezTo>
                    <a:pt x="2768" y="852"/>
                    <a:pt x="2794" y="847"/>
                    <a:pt x="2819" y="843"/>
                  </a:cubicBezTo>
                  <a:cubicBezTo>
                    <a:pt x="2844" y="839"/>
                    <a:pt x="2870" y="836"/>
                    <a:pt x="2896" y="833"/>
                  </a:cubicBezTo>
                  <a:cubicBezTo>
                    <a:pt x="2920" y="831"/>
                    <a:pt x="2945" y="815"/>
                    <a:pt x="2971" y="812"/>
                  </a:cubicBezTo>
                  <a:cubicBezTo>
                    <a:pt x="2973" y="812"/>
                    <a:pt x="2975" y="811"/>
                    <a:pt x="2978" y="811"/>
                  </a:cubicBezTo>
                  <a:cubicBezTo>
                    <a:pt x="2997" y="811"/>
                    <a:pt x="3017" y="818"/>
                    <a:pt x="3038" y="818"/>
                  </a:cubicBezTo>
                  <a:cubicBezTo>
                    <a:pt x="3041" y="818"/>
                    <a:pt x="3044" y="818"/>
                    <a:pt x="3048" y="817"/>
                  </a:cubicBezTo>
                  <a:cubicBezTo>
                    <a:pt x="3074" y="816"/>
                    <a:pt x="3099" y="811"/>
                    <a:pt x="3124" y="809"/>
                  </a:cubicBezTo>
                  <a:cubicBezTo>
                    <a:pt x="3150" y="806"/>
                    <a:pt x="3175" y="799"/>
                    <a:pt x="3201" y="798"/>
                  </a:cubicBezTo>
                  <a:cubicBezTo>
                    <a:pt x="3226" y="795"/>
                    <a:pt x="3251" y="794"/>
                    <a:pt x="3277" y="792"/>
                  </a:cubicBezTo>
                  <a:lnTo>
                    <a:pt x="3353" y="788"/>
                  </a:lnTo>
                  <a:cubicBezTo>
                    <a:pt x="3357" y="788"/>
                    <a:pt x="3361" y="788"/>
                    <a:pt x="3364" y="788"/>
                  </a:cubicBezTo>
                  <a:cubicBezTo>
                    <a:pt x="3387" y="788"/>
                    <a:pt x="3409" y="790"/>
                    <a:pt x="3431" y="790"/>
                  </a:cubicBezTo>
                  <a:cubicBezTo>
                    <a:pt x="3456" y="789"/>
                    <a:pt x="3482" y="783"/>
                    <a:pt x="3507" y="783"/>
                  </a:cubicBezTo>
                  <a:cubicBezTo>
                    <a:pt x="3534" y="782"/>
                    <a:pt x="3560" y="780"/>
                    <a:pt x="3584" y="780"/>
                  </a:cubicBezTo>
                  <a:cubicBezTo>
                    <a:pt x="3611" y="780"/>
                    <a:pt x="3637" y="787"/>
                    <a:pt x="3663" y="787"/>
                  </a:cubicBezTo>
                  <a:cubicBezTo>
                    <a:pt x="3686" y="787"/>
                    <a:pt x="3709" y="784"/>
                    <a:pt x="3731" y="784"/>
                  </a:cubicBezTo>
                  <a:cubicBezTo>
                    <a:pt x="3734" y="784"/>
                    <a:pt x="3737" y="784"/>
                    <a:pt x="3740" y="784"/>
                  </a:cubicBezTo>
                  <a:cubicBezTo>
                    <a:pt x="3765" y="784"/>
                    <a:pt x="3791" y="796"/>
                    <a:pt x="3817" y="798"/>
                  </a:cubicBezTo>
                  <a:cubicBezTo>
                    <a:pt x="3818" y="798"/>
                    <a:pt x="3819" y="798"/>
                    <a:pt x="3820" y="798"/>
                  </a:cubicBezTo>
                  <a:cubicBezTo>
                    <a:pt x="3842" y="798"/>
                    <a:pt x="3865" y="787"/>
                    <a:pt x="3888" y="787"/>
                  </a:cubicBezTo>
                  <a:cubicBezTo>
                    <a:pt x="3890" y="787"/>
                    <a:pt x="3892" y="787"/>
                    <a:pt x="3894" y="787"/>
                  </a:cubicBezTo>
                  <a:cubicBezTo>
                    <a:pt x="3920" y="788"/>
                    <a:pt x="3945" y="799"/>
                    <a:pt x="3970" y="800"/>
                  </a:cubicBezTo>
                  <a:cubicBezTo>
                    <a:pt x="3972" y="800"/>
                    <a:pt x="3975" y="800"/>
                    <a:pt x="3977" y="800"/>
                  </a:cubicBezTo>
                  <a:cubicBezTo>
                    <a:pt x="3995" y="800"/>
                    <a:pt x="4012" y="798"/>
                    <a:pt x="4030" y="798"/>
                  </a:cubicBezTo>
                  <a:cubicBezTo>
                    <a:pt x="4036" y="798"/>
                    <a:pt x="4042" y="798"/>
                    <a:pt x="4048" y="799"/>
                  </a:cubicBezTo>
                  <a:cubicBezTo>
                    <a:pt x="4074" y="800"/>
                    <a:pt x="4099" y="801"/>
                    <a:pt x="4124" y="804"/>
                  </a:cubicBezTo>
                  <a:cubicBezTo>
                    <a:pt x="4150" y="806"/>
                    <a:pt x="4176" y="811"/>
                    <a:pt x="4200" y="814"/>
                  </a:cubicBezTo>
                  <a:lnTo>
                    <a:pt x="4277" y="821"/>
                  </a:lnTo>
                  <a:cubicBezTo>
                    <a:pt x="4302" y="825"/>
                    <a:pt x="4328" y="831"/>
                    <a:pt x="4353" y="835"/>
                  </a:cubicBezTo>
                  <a:cubicBezTo>
                    <a:pt x="4379" y="837"/>
                    <a:pt x="4403" y="847"/>
                    <a:pt x="4428" y="851"/>
                  </a:cubicBezTo>
                  <a:cubicBezTo>
                    <a:pt x="4454" y="855"/>
                    <a:pt x="4479" y="855"/>
                    <a:pt x="4505" y="859"/>
                  </a:cubicBezTo>
                  <a:cubicBezTo>
                    <a:pt x="4530" y="863"/>
                    <a:pt x="4556" y="862"/>
                    <a:pt x="4581" y="865"/>
                  </a:cubicBezTo>
                  <a:cubicBezTo>
                    <a:pt x="4606" y="870"/>
                    <a:pt x="4631" y="879"/>
                    <a:pt x="4656" y="885"/>
                  </a:cubicBezTo>
                  <a:cubicBezTo>
                    <a:pt x="4681" y="889"/>
                    <a:pt x="4706" y="897"/>
                    <a:pt x="4731" y="903"/>
                  </a:cubicBezTo>
                  <a:cubicBezTo>
                    <a:pt x="4755" y="908"/>
                    <a:pt x="4782" y="906"/>
                    <a:pt x="4808" y="911"/>
                  </a:cubicBezTo>
                  <a:cubicBezTo>
                    <a:pt x="4831" y="917"/>
                    <a:pt x="4856" y="927"/>
                    <a:pt x="4880" y="933"/>
                  </a:cubicBezTo>
                  <a:cubicBezTo>
                    <a:pt x="4906" y="939"/>
                    <a:pt x="4932" y="943"/>
                    <a:pt x="4955" y="950"/>
                  </a:cubicBezTo>
                  <a:cubicBezTo>
                    <a:pt x="4980" y="955"/>
                    <a:pt x="5004" y="969"/>
                    <a:pt x="5028" y="976"/>
                  </a:cubicBezTo>
                  <a:cubicBezTo>
                    <a:pt x="5052" y="982"/>
                    <a:pt x="5078" y="988"/>
                    <a:pt x="5102" y="996"/>
                  </a:cubicBezTo>
                  <a:cubicBezTo>
                    <a:pt x="5127" y="1002"/>
                    <a:pt x="5151" y="1010"/>
                    <a:pt x="5175" y="1018"/>
                  </a:cubicBezTo>
                  <a:cubicBezTo>
                    <a:pt x="5200" y="1025"/>
                    <a:pt x="5228" y="1024"/>
                    <a:pt x="5252" y="1031"/>
                  </a:cubicBezTo>
                  <a:cubicBezTo>
                    <a:pt x="5277" y="1040"/>
                    <a:pt x="5301" y="1047"/>
                    <a:pt x="5325" y="1056"/>
                  </a:cubicBezTo>
                  <a:cubicBezTo>
                    <a:pt x="5350" y="1063"/>
                    <a:pt x="5371" y="1078"/>
                    <a:pt x="5395" y="1088"/>
                  </a:cubicBezTo>
                  <a:cubicBezTo>
                    <a:pt x="5419" y="1096"/>
                    <a:pt x="5442" y="1108"/>
                    <a:pt x="5466" y="1117"/>
                  </a:cubicBezTo>
                  <a:cubicBezTo>
                    <a:pt x="5490" y="1127"/>
                    <a:pt x="5512" y="1137"/>
                    <a:pt x="5537" y="1147"/>
                  </a:cubicBezTo>
                  <a:cubicBezTo>
                    <a:pt x="5561" y="1157"/>
                    <a:pt x="5585" y="1164"/>
                    <a:pt x="5609" y="1174"/>
                  </a:cubicBezTo>
                  <a:cubicBezTo>
                    <a:pt x="5632" y="1184"/>
                    <a:pt x="5660" y="1186"/>
                    <a:pt x="5683" y="1196"/>
                  </a:cubicBezTo>
                  <a:cubicBezTo>
                    <a:pt x="5707" y="1207"/>
                    <a:pt x="5725" y="1229"/>
                    <a:pt x="5747" y="1240"/>
                  </a:cubicBezTo>
                  <a:cubicBezTo>
                    <a:pt x="5772" y="1253"/>
                    <a:pt x="5794" y="1264"/>
                    <a:pt x="5817" y="1274"/>
                  </a:cubicBezTo>
                  <a:cubicBezTo>
                    <a:pt x="5839" y="1286"/>
                    <a:pt x="5869" y="1285"/>
                    <a:pt x="5892" y="1297"/>
                  </a:cubicBezTo>
                  <a:cubicBezTo>
                    <a:pt x="5914" y="1308"/>
                    <a:pt x="5938" y="1319"/>
                    <a:pt x="5960" y="1331"/>
                  </a:cubicBezTo>
                  <a:cubicBezTo>
                    <a:pt x="5983" y="1344"/>
                    <a:pt x="6005" y="1357"/>
                    <a:pt x="6027" y="1369"/>
                  </a:cubicBezTo>
                  <a:cubicBezTo>
                    <a:pt x="6050" y="1383"/>
                    <a:pt x="6069" y="1399"/>
                    <a:pt x="6091" y="1412"/>
                  </a:cubicBezTo>
                  <a:cubicBezTo>
                    <a:pt x="6114" y="1426"/>
                    <a:pt x="6130" y="1448"/>
                    <a:pt x="6152" y="1462"/>
                  </a:cubicBezTo>
                  <a:cubicBezTo>
                    <a:pt x="6174" y="1475"/>
                    <a:pt x="6201" y="1479"/>
                    <a:pt x="6223" y="1494"/>
                  </a:cubicBezTo>
                  <a:cubicBezTo>
                    <a:pt x="6244" y="1508"/>
                    <a:pt x="6257" y="1533"/>
                    <a:pt x="6278" y="1548"/>
                  </a:cubicBezTo>
                  <a:cubicBezTo>
                    <a:pt x="6300" y="1562"/>
                    <a:pt x="6327" y="1569"/>
                    <a:pt x="6347" y="1583"/>
                  </a:cubicBezTo>
                  <a:cubicBezTo>
                    <a:pt x="6367" y="1599"/>
                    <a:pt x="6380" y="1624"/>
                    <a:pt x="6400" y="1640"/>
                  </a:cubicBezTo>
                  <a:cubicBezTo>
                    <a:pt x="6421" y="1655"/>
                    <a:pt x="6443" y="1667"/>
                    <a:pt x="6464" y="1683"/>
                  </a:cubicBezTo>
                  <a:cubicBezTo>
                    <a:pt x="6482" y="1699"/>
                    <a:pt x="6503" y="1714"/>
                    <a:pt x="6523" y="1731"/>
                  </a:cubicBezTo>
                  <a:cubicBezTo>
                    <a:pt x="6543" y="1747"/>
                    <a:pt x="6561" y="1764"/>
                    <a:pt x="6580" y="1781"/>
                  </a:cubicBezTo>
                  <a:cubicBezTo>
                    <a:pt x="6599" y="1799"/>
                    <a:pt x="6615" y="1821"/>
                    <a:pt x="6632" y="1838"/>
                  </a:cubicBezTo>
                  <a:cubicBezTo>
                    <a:pt x="6651" y="1856"/>
                    <a:pt x="6667" y="1875"/>
                    <a:pt x="6684" y="1894"/>
                  </a:cubicBezTo>
                  <a:cubicBezTo>
                    <a:pt x="6701" y="1913"/>
                    <a:pt x="6721" y="1931"/>
                    <a:pt x="6737" y="1950"/>
                  </a:cubicBezTo>
                  <a:cubicBezTo>
                    <a:pt x="6753" y="1969"/>
                    <a:pt x="6769" y="1989"/>
                    <a:pt x="6785" y="2009"/>
                  </a:cubicBezTo>
                  <a:cubicBezTo>
                    <a:pt x="6801" y="2030"/>
                    <a:pt x="6827" y="2042"/>
                    <a:pt x="6841" y="2063"/>
                  </a:cubicBezTo>
                  <a:cubicBezTo>
                    <a:pt x="6856" y="2084"/>
                    <a:pt x="6860" y="2112"/>
                    <a:pt x="6875" y="2134"/>
                  </a:cubicBezTo>
                  <a:cubicBezTo>
                    <a:pt x="6889" y="2155"/>
                    <a:pt x="6909" y="2172"/>
                    <a:pt x="6923" y="2194"/>
                  </a:cubicBezTo>
                  <a:cubicBezTo>
                    <a:pt x="6936" y="2215"/>
                    <a:pt x="6945" y="2241"/>
                    <a:pt x="6956" y="2263"/>
                  </a:cubicBezTo>
                  <a:cubicBezTo>
                    <a:pt x="6969" y="2285"/>
                    <a:pt x="6988" y="2304"/>
                    <a:pt x="7000" y="2326"/>
                  </a:cubicBezTo>
                  <a:cubicBezTo>
                    <a:pt x="7012" y="2349"/>
                    <a:pt x="7017" y="2375"/>
                    <a:pt x="7028" y="2397"/>
                  </a:cubicBezTo>
                  <a:cubicBezTo>
                    <a:pt x="7039" y="2422"/>
                    <a:pt x="7046" y="2445"/>
                    <a:pt x="7055" y="2470"/>
                  </a:cubicBezTo>
                  <a:cubicBezTo>
                    <a:pt x="7065" y="2492"/>
                    <a:pt x="7078" y="2515"/>
                    <a:pt x="7086" y="2539"/>
                  </a:cubicBezTo>
                  <a:cubicBezTo>
                    <a:pt x="7095" y="2563"/>
                    <a:pt x="7098" y="2590"/>
                    <a:pt x="7105" y="2614"/>
                  </a:cubicBezTo>
                  <a:cubicBezTo>
                    <a:pt x="7112" y="2640"/>
                    <a:pt x="7116" y="2664"/>
                    <a:pt x="7121" y="2689"/>
                  </a:cubicBezTo>
                  <a:cubicBezTo>
                    <a:pt x="7127" y="2715"/>
                    <a:pt x="7134" y="2739"/>
                    <a:pt x="7138" y="2764"/>
                  </a:cubicBezTo>
                  <a:cubicBezTo>
                    <a:pt x="7143" y="2790"/>
                    <a:pt x="7152" y="2814"/>
                    <a:pt x="7156" y="2839"/>
                  </a:cubicBezTo>
                  <a:cubicBezTo>
                    <a:pt x="7159" y="2865"/>
                    <a:pt x="7164" y="2891"/>
                    <a:pt x="7165" y="2915"/>
                  </a:cubicBezTo>
                  <a:cubicBezTo>
                    <a:pt x="7166" y="2932"/>
                    <a:pt x="7162" y="2949"/>
                    <a:pt x="7159" y="2966"/>
                  </a:cubicBezTo>
                  <a:lnTo>
                    <a:pt x="7159" y="2966"/>
                  </a:lnTo>
                  <a:cubicBezTo>
                    <a:pt x="7163" y="2951"/>
                    <a:pt x="7170" y="2944"/>
                    <a:pt x="7178" y="2920"/>
                  </a:cubicBezTo>
                  <a:cubicBezTo>
                    <a:pt x="7181" y="2881"/>
                    <a:pt x="7181" y="2881"/>
                    <a:pt x="7181" y="2842"/>
                  </a:cubicBezTo>
                  <a:lnTo>
                    <a:pt x="7181" y="2764"/>
                  </a:lnTo>
                  <a:cubicBezTo>
                    <a:pt x="7181" y="2726"/>
                    <a:pt x="7173" y="2726"/>
                    <a:pt x="7173" y="2686"/>
                  </a:cubicBezTo>
                  <a:cubicBezTo>
                    <a:pt x="7173" y="2648"/>
                    <a:pt x="7166" y="2648"/>
                    <a:pt x="7166" y="2609"/>
                  </a:cubicBezTo>
                  <a:cubicBezTo>
                    <a:pt x="7166" y="2571"/>
                    <a:pt x="7177" y="2571"/>
                    <a:pt x="7177" y="2531"/>
                  </a:cubicBezTo>
                  <a:cubicBezTo>
                    <a:pt x="7177" y="2492"/>
                    <a:pt x="7166" y="2492"/>
                    <a:pt x="7166" y="2454"/>
                  </a:cubicBezTo>
                  <a:cubicBezTo>
                    <a:pt x="7166" y="2415"/>
                    <a:pt x="7176" y="2415"/>
                    <a:pt x="7176" y="2376"/>
                  </a:cubicBezTo>
                  <a:cubicBezTo>
                    <a:pt x="7176" y="2337"/>
                    <a:pt x="7172" y="2337"/>
                    <a:pt x="7172" y="2298"/>
                  </a:cubicBezTo>
                  <a:cubicBezTo>
                    <a:pt x="7172" y="2260"/>
                    <a:pt x="7175" y="2260"/>
                    <a:pt x="7175" y="2221"/>
                  </a:cubicBezTo>
                  <a:cubicBezTo>
                    <a:pt x="7175" y="2196"/>
                    <a:pt x="7177" y="2170"/>
                    <a:pt x="7176" y="2144"/>
                  </a:cubicBezTo>
                  <a:cubicBezTo>
                    <a:pt x="7175" y="2119"/>
                    <a:pt x="7165" y="2094"/>
                    <a:pt x="7162" y="2068"/>
                  </a:cubicBezTo>
                  <a:cubicBezTo>
                    <a:pt x="7160" y="2042"/>
                    <a:pt x="7156" y="2017"/>
                    <a:pt x="7151" y="1992"/>
                  </a:cubicBezTo>
                  <a:cubicBezTo>
                    <a:pt x="7148" y="1966"/>
                    <a:pt x="7151" y="1940"/>
                    <a:pt x="7146" y="1914"/>
                  </a:cubicBezTo>
                  <a:cubicBezTo>
                    <a:pt x="7141" y="1890"/>
                    <a:pt x="7132" y="1865"/>
                    <a:pt x="7124" y="1840"/>
                  </a:cubicBezTo>
                  <a:cubicBezTo>
                    <a:pt x="7117" y="1816"/>
                    <a:pt x="7106" y="1792"/>
                    <a:pt x="7098" y="1768"/>
                  </a:cubicBezTo>
                  <a:cubicBezTo>
                    <a:pt x="7090" y="1745"/>
                    <a:pt x="7082" y="1720"/>
                    <a:pt x="7073" y="1696"/>
                  </a:cubicBezTo>
                  <a:cubicBezTo>
                    <a:pt x="7063" y="1673"/>
                    <a:pt x="7046" y="1652"/>
                    <a:pt x="7036" y="1629"/>
                  </a:cubicBezTo>
                  <a:cubicBezTo>
                    <a:pt x="7026" y="1607"/>
                    <a:pt x="7022" y="1580"/>
                    <a:pt x="7010" y="1557"/>
                  </a:cubicBezTo>
                  <a:cubicBezTo>
                    <a:pt x="6999" y="1534"/>
                    <a:pt x="6988" y="1510"/>
                    <a:pt x="6977" y="1488"/>
                  </a:cubicBezTo>
                  <a:cubicBezTo>
                    <a:pt x="6963" y="1464"/>
                    <a:pt x="6948" y="1443"/>
                    <a:pt x="6935" y="1421"/>
                  </a:cubicBezTo>
                  <a:cubicBezTo>
                    <a:pt x="6921" y="1400"/>
                    <a:pt x="6902" y="1383"/>
                    <a:pt x="6887" y="1361"/>
                  </a:cubicBezTo>
                  <a:cubicBezTo>
                    <a:pt x="6872" y="1340"/>
                    <a:pt x="6860" y="1317"/>
                    <a:pt x="6844" y="1297"/>
                  </a:cubicBezTo>
                  <a:cubicBezTo>
                    <a:pt x="6828" y="1277"/>
                    <a:pt x="6818" y="1252"/>
                    <a:pt x="6802" y="1232"/>
                  </a:cubicBezTo>
                  <a:cubicBezTo>
                    <a:pt x="6786" y="1211"/>
                    <a:pt x="6766" y="1195"/>
                    <a:pt x="6749" y="1175"/>
                  </a:cubicBezTo>
                  <a:cubicBezTo>
                    <a:pt x="6732" y="1156"/>
                    <a:pt x="6720" y="1132"/>
                    <a:pt x="6701" y="1114"/>
                  </a:cubicBezTo>
                  <a:cubicBezTo>
                    <a:pt x="6684" y="1095"/>
                    <a:pt x="6664" y="1078"/>
                    <a:pt x="6646" y="1060"/>
                  </a:cubicBezTo>
                  <a:cubicBezTo>
                    <a:pt x="6629" y="1041"/>
                    <a:pt x="6603" y="1030"/>
                    <a:pt x="6584" y="1013"/>
                  </a:cubicBezTo>
                  <a:cubicBezTo>
                    <a:pt x="6565" y="996"/>
                    <a:pt x="6556" y="967"/>
                    <a:pt x="6538" y="950"/>
                  </a:cubicBezTo>
                  <a:cubicBezTo>
                    <a:pt x="6518" y="933"/>
                    <a:pt x="6493" y="922"/>
                    <a:pt x="6473" y="906"/>
                  </a:cubicBezTo>
                  <a:cubicBezTo>
                    <a:pt x="6453" y="890"/>
                    <a:pt x="6436" y="870"/>
                    <a:pt x="6415" y="854"/>
                  </a:cubicBezTo>
                  <a:cubicBezTo>
                    <a:pt x="6395" y="837"/>
                    <a:pt x="6369" y="830"/>
                    <a:pt x="6350" y="814"/>
                  </a:cubicBezTo>
                  <a:cubicBezTo>
                    <a:pt x="6330" y="798"/>
                    <a:pt x="6310" y="781"/>
                    <a:pt x="6289" y="766"/>
                  </a:cubicBezTo>
                  <a:cubicBezTo>
                    <a:pt x="6268" y="751"/>
                    <a:pt x="6246" y="738"/>
                    <a:pt x="6225" y="723"/>
                  </a:cubicBezTo>
                  <a:cubicBezTo>
                    <a:pt x="6203" y="708"/>
                    <a:pt x="6182" y="693"/>
                    <a:pt x="6160" y="680"/>
                  </a:cubicBezTo>
                  <a:cubicBezTo>
                    <a:pt x="6139" y="666"/>
                    <a:pt x="6122" y="645"/>
                    <a:pt x="6101" y="632"/>
                  </a:cubicBezTo>
                  <a:cubicBezTo>
                    <a:pt x="6078" y="618"/>
                    <a:pt x="6056" y="608"/>
                    <a:pt x="6032" y="595"/>
                  </a:cubicBezTo>
                  <a:cubicBezTo>
                    <a:pt x="6011" y="581"/>
                    <a:pt x="5989" y="568"/>
                    <a:pt x="5967" y="555"/>
                  </a:cubicBezTo>
                  <a:cubicBezTo>
                    <a:pt x="5944" y="543"/>
                    <a:pt x="5918" y="536"/>
                    <a:pt x="5896" y="525"/>
                  </a:cubicBezTo>
                  <a:cubicBezTo>
                    <a:pt x="5873" y="512"/>
                    <a:pt x="5853" y="495"/>
                    <a:pt x="5831" y="483"/>
                  </a:cubicBezTo>
                  <a:cubicBezTo>
                    <a:pt x="5807" y="472"/>
                    <a:pt x="5779" y="469"/>
                    <a:pt x="5757" y="458"/>
                  </a:cubicBezTo>
                  <a:cubicBezTo>
                    <a:pt x="5734" y="448"/>
                    <a:pt x="5710" y="440"/>
                    <a:pt x="5686" y="429"/>
                  </a:cubicBezTo>
                  <a:cubicBezTo>
                    <a:pt x="5662" y="419"/>
                    <a:pt x="5641" y="405"/>
                    <a:pt x="5617" y="394"/>
                  </a:cubicBezTo>
                  <a:cubicBezTo>
                    <a:pt x="5593" y="383"/>
                    <a:pt x="5568" y="380"/>
                    <a:pt x="5544" y="370"/>
                  </a:cubicBezTo>
                  <a:cubicBezTo>
                    <a:pt x="5520" y="361"/>
                    <a:pt x="5500" y="343"/>
                    <a:pt x="5475" y="333"/>
                  </a:cubicBezTo>
                  <a:cubicBezTo>
                    <a:pt x="5451" y="323"/>
                    <a:pt x="5426" y="319"/>
                    <a:pt x="5402" y="310"/>
                  </a:cubicBezTo>
                  <a:cubicBezTo>
                    <a:pt x="5377" y="301"/>
                    <a:pt x="5352" y="297"/>
                    <a:pt x="5328" y="289"/>
                  </a:cubicBezTo>
                  <a:cubicBezTo>
                    <a:pt x="5304" y="279"/>
                    <a:pt x="5280" y="270"/>
                    <a:pt x="5255" y="262"/>
                  </a:cubicBezTo>
                  <a:cubicBezTo>
                    <a:pt x="5232" y="254"/>
                    <a:pt x="5206" y="249"/>
                    <a:pt x="5183" y="242"/>
                  </a:cubicBezTo>
                  <a:cubicBezTo>
                    <a:pt x="5158" y="235"/>
                    <a:pt x="5134" y="223"/>
                    <a:pt x="5110" y="216"/>
                  </a:cubicBezTo>
                  <a:cubicBezTo>
                    <a:pt x="5086" y="209"/>
                    <a:pt x="5065" y="193"/>
                    <a:pt x="5039" y="185"/>
                  </a:cubicBezTo>
                  <a:cubicBezTo>
                    <a:pt x="5014" y="179"/>
                    <a:pt x="4988" y="180"/>
                    <a:pt x="4963" y="173"/>
                  </a:cubicBezTo>
                  <a:cubicBezTo>
                    <a:pt x="4937" y="168"/>
                    <a:pt x="4913" y="158"/>
                    <a:pt x="4888" y="153"/>
                  </a:cubicBezTo>
                  <a:cubicBezTo>
                    <a:pt x="4862" y="147"/>
                    <a:pt x="4838" y="140"/>
                    <a:pt x="4813" y="135"/>
                  </a:cubicBezTo>
                  <a:cubicBezTo>
                    <a:pt x="4787" y="129"/>
                    <a:pt x="4763" y="122"/>
                    <a:pt x="4738" y="117"/>
                  </a:cubicBezTo>
                  <a:cubicBezTo>
                    <a:pt x="4712" y="111"/>
                    <a:pt x="4686" y="114"/>
                    <a:pt x="4660" y="109"/>
                  </a:cubicBezTo>
                  <a:cubicBezTo>
                    <a:pt x="4634" y="104"/>
                    <a:pt x="4612" y="90"/>
                    <a:pt x="4586" y="86"/>
                  </a:cubicBezTo>
                  <a:cubicBezTo>
                    <a:pt x="4578" y="84"/>
                    <a:pt x="4569" y="84"/>
                    <a:pt x="4561" y="84"/>
                  </a:cubicBezTo>
                  <a:cubicBezTo>
                    <a:pt x="4552" y="84"/>
                    <a:pt x="4543" y="84"/>
                    <a:pt x="4535" y="84"/>
                  </a:cubicBezTo>
                  <a:cubicBezTo>
                    <a:pt x="4526" y="84"/>
                    <a:pt x="4517" y="84"/>
                    <a:pt x="4509" y="82"/>
                  </a:cubicBezTo>
                  <a:cubicBezTo>
                    <a:pt x="4483" y="79"/>
                    <a:pt x="4460" y="66"/>
                    <a:pt x="4434" y="63"/>
                  </a:cubicBezTo>
                  <a:cubicBezTo>
                    <a:pt x="4427" y="62"/>
                    <a:pt x="4420" y="62"/>
                    <a:pt x="4414" y="62"/>
                  </a:cubicBezTo>
                  <a:cubicBezTo>
                    <a:pt x="4403" y="62"/>
                    <a:pt x="4391" y="63"/>
                    <a:pt x="4380" y="63"/>
                  </a:cubicBezTo>
                  <a:cubicBezTo>
                    <a:pt x="4372" y="63"/>
                    <a:pt x="4364" y="62"/>
                    <a:pt x="4356" y="61"/>
                  </a:cubicBezTo>
                  <a:cubicBezTo>
                    <a:pt x="4331" y="59"/>
                    <a:pt x="4305" y="52"/>
                    <a:pt x="4280" y="49"/>
                  </a:cubicBezTo>
                  <a:cubicBezTo>
                    <a:pt x="4254" y="46"/>
                    <a:pt x="4229" y="38"/>
                    <a:pt x="4204" y="36"/>
                  </a:cubicBezTo>
                  <a:cubicBezTo>
                    <a:pt x="4196" y="35"/>
                    <a:pt x="4187" y="35"/>
                    <a:pt x="4179" y="35"/>
                  </a:cubicBezTo>
                  <a:cubicBezTo>
                    <a:pt x="4169" y="35"/>
                    <a:pt x="4159" y="35"/>
                    <a:pt x="4150" y="35"/>
                  </a:cubicBezTo>
                  <a:cubicBezTo>
                    <a:pt x="4141" y="35"/>
                    <a:pt x="4133" y="35"/>
                    <a:pt x="4125" y="34"/>
                  </a:cubicBezTo>
                  <a:cubicBezTo>
                    <a:pt x="4101" y="32"/>
                    <a:pt x="4075" y="20"/>
                    <a:pt x="4049" y="17"/>
                  </a:cubicBezTo>
                  <a:cubicBezTo>
                    <a:pt x="4023" y="15"/>
                    <a:pt x="3997" y="16"/>
                    <a:pt x="3972" y="15"/>
                  </a:cubicBezTo>
                  <a:cubicBezTo>
                    <a:pt x="3968" y="14"/>
                    <a:pt x="3965" y="14"/>
                    <a:pt x="3961" y="14"/>
                  </a:cubicBezTo>
                  <a:cubicBezTo>
                    <a:pt x="3941" y="14"/>
                    <a:pt x="3921" y="19"/>
                    <a:pt x="3902" y="19"/>
                  </a:cubicBezTo>
                  <a:cubicBezTo>
                    <a:pt x="3899" y="19"/>
                    <a:pt x="3897" y="19"/>
                    <a:pt x="3894" y="19"/>
                  </a:cubicBezTo>
                  <a:cubicBezTo>
                    <a:pt x="3868" y="18"/>
                    <a:pt x="3844" y="15"/>
                    <a:pt x="3818" y="13"/>
                  </a:cubicBezTo>
                  <a:cubicBezTo>
                    <a:pt x="3792" y="12"/>
                    <a:pt x="3767" y="5"/>
                    <a:pt x="3742" y="5"/>
                  </a:cubicBezTo>
                  <a:cubicBezTo>
                    <a:pt x="3715" y="5"/>
                    <a:pt x="3689" y="8"/>
                    <a:pt x="3664" y="8"/>
                  </a:cubicBezTo>
                  <a:cubicBezTo>
                    <a:pt x="3638" y="8"/>
                    <a:pt x="3613" y="1"/>
                    <a:pt x="3588" y="1"/>
                  </a:cubicBezTo>
                  <a:cubicBezTo>
                    <a:pt x="3561" y="1"/>
                    <a:pt x="3535" y="7"/>
                    <a:pt x="3509" y="7"/>
                  </a:cubicBezTo>
                  <a:cubicBezTo>
                    <a:pt x="3486" y="7"/>
                    <a:pt x="3462" y="1"/>
                    <a:pt x="3437" y="1"/>
                  </a:cubicBezTo>
                  <a:close/>
                  <a:moveTo>
                    <a:pt x="8" y="2863"/>
                  </a:moveTo>
                  <a:lnTo>
                    <a:pt x="8" y="2863"/>
                  </a:lnTo>
                  <a:cubicBezTo>
                    <a:pt x="6" y="2880"/>
                    <a:pt x="4" y="2887"/>
                    <a:pt x="4" y="2915"/>
                  </a:cubicBezTo>
                  <a:cubicBezTo>
                    <a:pt x="4" y="2954"/>
                    <a:pt x="12" y="2954"/>
                    <a:pt x="12" y="2994"/>
                  </a:cubicBezTo>
                  <a:cubicBezTo>
                    <a:pt x="12" y="2968"/>
                    <a:pt x="14" y="2942"/>
                    <a:pt x="15" y="2917"/>
                  </a:cubicBezTo>
                  <a:cubicBezTo>
                    <a:pt x="16" y="2899"/>
                    <a:pt x="11" y="2881"/>
                    <a:pt x="8" y="2863"/>
                  </a:cubicBezTo>
                  <a:close/>
                  <a:moveTo>
                    <a:pt x="7159" y="2966"/>
                  </a:moveTo>
                  <a:lnTo>
                    <a:pt x="7159" y="2966"/>
                  </a:lnTo>
                  <a:cubicBezTo>
                    <a:pt x="7158" y="2973"/>
                    <a:pt x="7157" y="2981"/>
                    <a:pt x="7157" y="2994"/>
                  </a:cubicBezTo>
                  <a:cubicBezTo>
                    <a:pt x="7157" y="2985"/>
                    <a:pt x="7158" y="2975"/>
                    <a:pt x="7159" y="2966"/>
                  </a:cubicBezTo>
                  <a:close/>
                  <a:moveTo>
                    <a:pt x="3587" y="1287"/>
                  </a:moveTo>
                  <a:cubicBezTo>
                    <a:pt x="3561" y="1287"/>
                    <a:pt x="3535" y="1288"/>
                    <a:pt x="3508" y="1291"/>
                  </a:cubicBezTo>
                  <a:cubicBezTo>
                    <a:pt x="3483" y="1291"/>
                    <a:pt x="3458" y="1297"/>
                    <a:pt x="3432" y="1298"/>
                  </a:cubicBezTo>
                  <a:cubicBezTo>
                    <a:pt x="3412" y="1298"/>
                    <a:pt x="3391" y="1295"/>
                    <a:pt x="3370" y="1295"/>
                  </a:cubicBezTo>
                  <a:cubicBezTo>
                    <a:pt x="3365" y="1295"/>
                    <a:pt x="3359" y="1295"/>
                    <a:pt x="3354" y="1296"/>
                  </a:cubicBezTo>
                  <a:lnTo>
                    <a:pt x="3278" y="1299"/>
                  </a:lnTo>
                  <a:cubicBezTo>
                    <a:pt x="3252" y="1301"/>
                    <a:pt x="3228" y="1302"/>
                    <a:pt x="3202" y="1304"/>
                  </a:cubicBezTo>
                  <a:cubicBezTo>
                    <a:pt x="3176" y="1307"/>
                    <a:pt x="3151" y="1314"/>
                    <a:pt x="3126" y="1315"/>
                  </a:cubicBezTo>
                  <a:cubicBezTo>
                    <a:pt x="3100" y="1318"/>
                    <a:pt x="3075" y="1324"/>
                    <a:pt x="3049" y="1325"/>
                  </a:cubicBezTo>
                  <a:cubicBezTo>
                    <a:pt x="3046" y="1325"/>
                    <a:pt x="3042" y="1325"/>
                    <a:pt x="3039" y="1325"/>
                  </a:cubicBezTo>
                  <a:cubicBezTo>
                    <a:pt x="3019" y="1325"/>
                    <a:pt x="2999" y="1319"/>
                    <a:pt x="2979" y="1319"/>
                  </a:cubicBezTo>
                  <a:cubicBezTo>
                    <a:pt x="2976" y="1319"/>
                    <a:pt x="2974" y="1319"/>
                    <a:pt x="2972" y="1319"/>
                  </a:cubicBezTo>
                  <a:cubicBezTo>
                    <a:pt x="2946" y="1323"/>
                    <a:pt x="2922" y="1339"/>
                    <a:pt x="2897" y="1341"/>
                  </a:cubicBezTo>
                  <a:cubicBezTo>
                    <a:pt x="2871" y="1344"/>
                    <a:pt x="2845" y="1346"/>
                    <a:pt x="2821" y="1351"/>
                  </a:cubicBezTo>
                  <a:cubicBezTo>
                    <a:pt x="2795" y="1355"/>
                    <a:pt x="2769" y="1360"/>
                    <a:pt x="2744" y="1363"/>
                  </a:cubicBezTo>
                  <a:cubicBezTo>
                    <a:pt x="2719" y="1368"/>
                    <a:pt x="2693" y="1371"/>
                    <a:pt x="2668" y="1374"/>
                  </a:cubicBezTo>
                  <a:cubicBezTo>
                    <a:pt x="2642" y="1378"/>
                    <a:pt x="2617" y="1384"/>
                    <a:pt x="2591" y="1388"/>
                  </a:cubicBezTo>
                  <a:cubicBezTo>
                    <a:pt x="2566" y="1392"/>
                    <a:pt x="2540" y="1399"/>
                    <a:pt x="2517" y="1403"/>
                  </a:cubicBezTo>
                  <a:cubicBezTo>
                    <a:pt x="2491" y="1408"/>
                    <a:pt x="2464" y="1406"/>
                    <a:pt x="2440" y="1412"/>
                  </a:cubicBezTo>
                  <a:cubicBezTo>
                    <a:pt x="2415" y="1417"/>
                    <a:pt x="2388" y="1415"/>
                    <a:pt x="2362" y="1420"/>
                  </a:cubicBezTo>
                  <a:cubicBezTo>
                    <a:pt x="2337" y="1426"/>
                    <a:pt x="2314" y="1442"/>
                    <a:pt x="2291" y="1447"/>
                  </a:cubicBezTo>
                  <a:cubicBezTo>
                    <a:pt x="2265" y="1452"/>
                    <a:pt x="2240" y="1460"/>
                    <a:pt x="2216" y="1465"/>
                  </a:cubicBezTo>
                  <a:cubicBezTo>
                    <a:pt x="2190" y="1473"/>
                    <a:pt x="2167" y="1481"/>
                    <a:pt x="2142" y="1489"/>
                  </a:cubicBezTo>
                  <a:cubicBezTo>
                    <a:pt x="2116" y="1495"/>
                    <a:pt x="2090" y="1497"/>
                    <a:pt x="2067" y="1506"/>
                  </a:cubicBezTo>
                  <a:cubicBezTo>
                    <a:pt x="2042" y="1512"/>
                    <a:pt x="2018" y="1523"/>
                    <a:pt x="1994" y="1529"/>
                  </a:cubicBezTo>
                  <a:cubicBezTo>
                    <a:pt x="1970" y="1538"/>
                    <a:pt x="1945" y="1542"/>
                    <a:pt x="1921" y="1550"/>
                  </a:cubicBezTo>
                  <a:cubicBezTo>
                    <a:pt x="1896" y="1558"/>
                    <a:pt x="1868" y="1556"/>
                    <a:pt x="1844" y="1565"/>
                  </a:cubicBezTo>
                  <a:cubicBezTo>
                    <a:pt x="1820" y="1572"/>
                    <a:pt x="1798" y="1586"/>
                    <a:pt x="1773" y="1594"/>
                  </a:cubicBezTo>
                  <a:cubicBezTo>
                    <a:pt x="1750" y="1603"/>
                    <a:pt x="1729" y="1620"/>
                    <a:pt x="1705" y="1630"/>
                  </a:cubicBezTo>
                  <a:cubicBezTo>
                    <a:pt x="1681" y="1640"/>
                    <a:pt x="1656" y="1646"/>
                    <a:pt x="1633" y="1656"/>
                  </a:cubicBezTo>
                  <a:cubicBezTo>
                    <a:pt x="1608" y="1665"/>
                    <a:pt x="1586" y="1677"/>
                    <a:pt x="1563" y="1687"/>
                  </a:cubicBezTo>
                  <a:cubicBezTo>
                    <a:pt x="1539" y="1698"/>
                    <a:pt x="1511" y="1694"/>
                    <a:pt x="1487" y="1704"/>
                  </a:cubicBezTo>
                  <a:cubicBezTo>
                    <a:pt x="1463" y="1715"/>
                    <a:pt x="1440" y="1725"/>
                    <a:pt x="1418" y="1736"/>
                  </a:cubicBezTo>
                  <a:cubicBezTo>
                    <a:pt x="1394" y="1747"/>
                    <a:pt x="1376" y="1768"/>
                    <a:pt x="1353" y="1780"/>
                  </a:cubicBezTo>
                  <a:cubicBezTo>
                    <a:pt x="1330" y="1792"/>
                    <a:pt x="1306" y="1801"/>
                    <a:pt x="1284" y="1813"/>
                  </a:cubicBezTo>
                  <a:lnTo>
                    <a:pt x="1215" y="1850"/>
                  </a:lnTo>
                  <a:cubicBezTo>
                    <a:pt x="1193" y="1861"/>
                    <a:pt x="1169" y="1872"/>
                    <a:pt x="1147" y="1886"/>
                  </a:cubicBezTo>
                  <a:cubicBezTo>
                    <a:pt x="1124" y="1899"/>
                    <a:pt x="1105" y="1917"/>
                    <a:pt x="1083" y="1930"/>
                  </a:cubicBezTo>
                  <a:cubicBezTo>
                    <a:pt x="1062" y="1944"/>
                    <a:pt x="1037" y="1952"/>
                    <a:pt x="1016" y="1966"/>
                  </a:cubicBezTo>
                  <a:cubicBezTo>
                    <a:pt x="994" y="1979"/>
                    <a:pt x="974" y="1997"/>
                    <a:pt x="954" y="2011"/>
                  </a:cubicBezTo>
                  <a:cubicBezTo>
                    <a:pt x="932" y="2026"/>
                    <a:pt x="909" y="2036"/>
                    <a:pt x="888" y="2051"/>
                  </a:cubicBezTo>
                  <a:cubicBezTo>
                    <a:pt x="867" y="2065"/>
                    <a:pt x="841" y="2074"/>
                    <a:pt x="821" y="2090"/>
                  </a:cubicBezTo>
                  <a:cubicBezTo>
                    <a:pt x="802" y="2106"/>
                    <a:pt x="782" y="2123"/>
                    <a:pt x="762" y="2139"/>
                  </a:cubicBezTo>
                  <a:cubicBezTo>
                    <a:pt x="743" y="2155"/>
                    <a:pt x="729" y="2180"/>
                    <a:pt x="708" y="2196"/>
                  </a:cubicBezTo>
                  <a:cubicBezTo>
                    <a:pt x="689" y="2212"/>
                    <a:pt x="662" y="2219"/>
                    <a:pt x="643" y="2236"/>
                  </a:cubicBezTo>
                  <a:cubicBezTo>
                    <a:pt x="625" y="2255"/>
                    <a:pt x="609" y="2276"/>
                    <a:pt x="590" y="2293"/>
                  </a:cubicBezTo>
                  <a:cubicBezTo>
                    <a:pt x="571" y="2310"/>
                    <a:pt x="547" y="2324"/>
                    <a:pt x="530" y="2341"/>
                  </a:cubicBezTo>
                  <a:cubicBezTo>
                    <a:pt x="510" y="2360"/>
                    <a:pt x="494" y="2379"/>
                    <a:pt x="477" y="2397"/>
                  </a:cubicBezTo>
                  <a:cubicBezTo>
                    <a:pt x="460" y="2416"/>
                    <a:pt x="444" y="2438"/>
                    <a:pt x="428" y="2456"/>
                  </a:cubicBezTo>
                  <a:cubicBezTo>
                    <a:pt x="411" y="2476"/>
                    <a:pt x="391" y="2492"/>
                    <a:pt x="375" y="2513"/>
                  </a:cubicBezTo>
                  <a:cubicBezTo>
                    <a:pt x="359" y="2533"/>
                    <a:pt x="347" y="2557"/>
                    <a:pt x="332" y="2577"/>
                  </a:cubicBezTo>
                  <a:cubicBezTo>
                    <a:pt x="316" y="2597"/>
                    <a:pt x="299" y="2616"/>
                    <a:pt x="284" y="2637"/>
                  </a:cubicBezTo>
                  <a:cubicBezTo>
                    <a:pt x="269" y="2658"/>
                    <a:pt x="255" y="2680"/>
                    <a:pt x="241" y="2701"/>
                  </a:cubicBezTo>
                  <a:cubicBezTo>
                    <a:pt x="229" y="2723"/>
                    <a:pt x="216" y="2747"/>
                    <a:pt x="204" y="2769"/>
                  </a:cubicBezTo>
                  <a:cubicBezTo>
                    <a:pt x="192" y="2791"/>
                    <a:pt x="178" y="2813"/>
                    <a:pt x="166" y="2835"/>
                  </a:cubicBezTo>
                  <a:cubicBezTo>
                    <a:pt x="155" y="2858"/>
                    <a:pt x="154" y="2887"/>
                    <a:pt x="143" y="2909"/>
                  </a:cubicBezTo>
                  <a:cubicBezTo>
                    <a:pt x="132" y="2932"/>
                    <a:pt x="119" y="2954"/>
                    <a:pt x="111" y="2979"/>
                  </a:cubicBezTo>
                  <a:cubicBezTo>
                    <a:pt x="101" y="3002"/>
                    <a:pt x="95" y="3027"/>
                    <a:pt x="86" y="3050"/>
                  </a:cubicBezTo>
                  <a:cubicBezTo>
                    <a:pt x="79" y="3075"/>
                    <a:pt x="73" y="3101"/>
                    <a:pt x="66" y="3124"/>
                  </a:cubicBezTo>
                  <a:cubicBezTo>
                    <a:pt x="59" y="3149"/>
                    <a:pt x="47" y="3173"/>
                    <a:pt x="41" y="3197"/>
                  </a:cubicBezTo>
                  <a:cubicBezTo>
                    <a:pt x="36" y="3222"/>
                    <a:pt x="30" y="3246"/>
                    <a:pt x="25" y="3272"/>
                  </a:cubicBezTo>
                  <a:cubicBezTo>
                    <a:pt x="21" y="3297"/>
                    <a:pt x="11" y="3321"/>
                    <a:pt x="9" y="3347"/>
                  </a:cubicBezTo>
                  <a:cubicBezTo>
                    <a:pt x="6" y="3372"/>
                    <a:pt x="18" y="3399"/>
                    <a:pt x="17" y="3424"/>
                  </a:cubicBezTo>
                  <a:cubicBezTo>
                    <a:pt x="15" y="3450"/>
                    <a:pt x="4" y="3476"/>
                    <a:pt x="4" y="3500"/>
                  </a:cubicBezTo>
                  <a:cubicBezTo>
                    <a:pt x="4" y="3540"/>
                    <a:pt x="12" y="3540"/>
                    <a:pt x="12" y="3578"/>
                  </a:cubicBezTo>
                  <a:cubicBezTo>
                    <a:pt x="12" y="3617"/>
                    <a:pt x="7" y="3617"/>
                    <a:pt x="7" y="3656"/>
                  </a:cubicBezTo>
                  <a:cubicBezTo>
                    <a:pt x="7" y="3695"/>
                    <a:pt x="12" y="3695"/>
                    <a:pt x="12" y="3734"/>
                  </a:cubicBezTo>
                  <a:lnTo>
                    <a:pt x="12" y="3811"/>
                  </a:lnTo>
                  <a:cubicBezTo>
                    <a:pt x="12" y="3851"/>
                    <a:pt x="10" y="3851"/>
                    <a:pt x="10" y="3889"/>
                  </a:cubicBezTo>
                  <a:cubicBezTo>
                    <a:pt x="10" y="3928"/>
                    <a:pt x="2" y="3928"/>
                    <a:pt x="2" y="3966"/>
                  </a:cubicBezTo>
                  <a:cubicBezTo>
                    <a:pt x="2" y="4006"/>
                    <a:pt x="0" y="4006"/>
                    <a:pt x="0" y="4044"/>
                  </a:cubicBezTo>
                  <a:lnTo>
                    <a:pt x="0" y="4122"/>
                  </a:lnTo>
                  <a:cubicBezTo>
                    <a:pt x="0" y="4150"/>
                    <a:pt x="5" y="4158"/>
                    <a:pt x="8" y="4174"/>
                  </a:cubicBezTo>
                  <a:lnTo>
                    <a:pt x="8" y="4174"/>
                  </a:lnTo>
                  <a:cubicBezTo>
                    <a:pt x="11" y="4157"/>
                    <a:pt x="16" y="4140"/>
                    <a:pt x="18" y="4124"/>
                  </a:cubicBezTo>
                  <a:cubicBezTo>
                    <a:pt x="21" y="4098"/>
                    <a:pt x="20" y="4071"/>
                    <a:pt x="23" y="4045"/>
                  </a:cubicBezTo>
                  <a:cubicBezTo>
                    <a:pt x="27" y="4020"/>
                    <a:pt x="42" y="3997"/>
                    <a:pt x="48" y="3972"/>
                  </a:cubicBezTo>
                  <a:cubicBezTo>
                    <a:pt x="53" y="3947"/>
                    <a:pt x="53" y="3921"/>
                    <a:pt x="60" y="3896"/>
                  </a:cubicBezTo>
                  <a:cubicBezTo>
                    <a:pt x="68" y="3872"/>
                    <a:pt x="76" y="3847"/>
                    <a:pt x="85" y="3824"/>
                  </a:cubicBezTo>
                  <a:cubicBezTo>
                    <a:pt x="93" y="3799"/>
                    <a:pt x="101" y="3776"/>
                    <a:pt x="111" y="3751"/>
                  </a:cubicBezTo>
                  <a:cubicBezTo>
                    <a:pt x="119" y="3727"/>
                    <a:pt x="133" y="3706"/>
                    <a:pt x="144" y="3681"/>
                  </a:cubicBezTo>
                  <a:cubicBezTo>
                    <a:pt x="155" y="3659"/>
                    <a:pt x="162" y="3634"/>
                    <a:pt x="175" y="3611"/>
                  </a:cubicBezTo>
                  <a:cubicBezTo>
                    <a:pt x="187" y="3588"/>
                    <a:pt x="200" y="3567"/>
                    <a:pt x="213" y="3543"/>
                  </a:cubicBezTo>
                  <a:cubicBezTo>
                    <a:pt x="224" y="3521"/>
                    <a:pt x="239" y="3500"/>
                    <a:pt x="253" y="3479"/>
                  </a:cubicBezTo>
                  <a:cubicBezTo>
                    <a:pt x="267" y="3457"/>
                    <a:pt x="271" y="3430"/>
                    <a:pt x="285" y="3408"/>
                  </a:cubicBezTo>
                  <a:cubicBezTo>
                    <a:pt x="300" y="3387"/>
                    <a:pt x="327" y="3375"/>
                    <a:pt x="342" y="3355"/>
                  </a:cubicBezTo>
                  <a:cubicBezTo>
                    <a:pt x="357" y="3334"/>
                    <a:pt x="373" y="3315"/>
                    <a:pt x="389" y="3295"/>
                  </a:cubicBezTo>
                  <a:cubicBezTo>
                    <a:pt x="405" y="3274"/>
                    <a:pt x="419" y="3253"/>
                    <a:pt x="435" y="3235"/>
                  </a:cubicBezTo>
                  <a:cubicBezTo>
                    <a:pt x="451" y="3215"/>
                    <a:pt x="471" y="3197"/>
                    <a:pt x="488" y="3178"/>
                  </a:cubicBezTo>
                  <a:cubicBezTo>
                    <a:pt x="505" y="3160"/>
                    <a:pt x="518" y="3135"/>
                    <a:pt x="536" y="3118"/>
                  </a:cubicBezTo>
                  <a:cubicBezTo>
                    <a:pt x="553" y="3101"/>
                    <a:pt x="571" y="3080"/>
                    <a:pt x="590" y="3063"/>
                  </a:cubicBezTo>
                  <a:cubicBezTo>
                    <a:pt x="609" y="3045"/>
                    <a:pt x="636" y="3036"/>
                    <a:pt x="654" y="3018"/>
                  </a:cubicBezTo>
                  <a:cubicBezTo>
                    <a:pt x="673" y="3001"/>
                    <a:pt x="684" y="2974"/>
                    <a:pt x="703" y="2957"/>
                  </a:cubicBezTo>
                  <a:cubicBezTo>
                    <a:pt x="723" y="2941"/>
                    <a:pt x="746" y="2929"/>
                    <a:pt x="766" y="2913"/>
                  </a:cubicBezTo>
                  <a:cubicBezTo>
                    <a:pt x="787" y="2897"/>
                    <a:pt x="805" y="2878"/>
                    <a:pt x="825" y="2863"/>
                  </a:cubicBezTo>
                  <a:cubicBezTo>
                    <a:pt x="846" y="2849"/>
                    <a:pt x="866" y="2831"/>
                    <a:pt x="885" y="2817"/>
                  </a:cubicBezTo>
                  <a:cubicBezTo>
                    <a:pt x="907" y="2802"/>
                    <a:pt x="932" y="2793"/>
                    <a:pt x="954" y="2780"/>
                  </a:cubicBezTo>
                  <a:cubicBezTo>
                    <a:pt x="975" y="2765"/>
                    <a:pt x="997" y="2750"/>
                    <a:pt x="1018" y="2738"/>
                  </a:cubicBezTo>
                  <a:cubicBezTo>
                    <a:pt x="1039" y="2724"/>
                    <a:pt x="1065" y="2717"/>
                    <a:pt x="1088" y="2704"/>
                  </a:cubicBezTo>
                  <a:cubicBezTo>
                    <a:pt x="1109" y="2691"/>
                    <a:pt x="1129" y="2673"/>
                    <a:pt x="1152" y="2662"/>
                  </a:cubicBezTo>
                  <a:cubicBezTo>
                    <a:pt x="1173" y="2649"/>
                    <a:pt x="1190" y="2626"/>
                    <a:pt x="1214" y="2614"/>
                  </a:cubicBezTo>
                  <a:lnTo>
                    <a:pt x="1282" y="2578"/>
                  </a:lnTo>
                  <a:cubicBezTo>
                    <a:pt x="1305" y="2566"/>
                    <a:pt x="1334" y="2567"/>
                    <a:pt x="1356" y="2557"/>
                  </a:cubicBezTo>
                  <a:cubicBezTo>
                    <a:pt x="1380" y="2546"/>
                    <a:pt x="1398" y="2526"/>
                    <a:pt x="1421" y="2514"/>
                  </a:cubicBezTo>
                  <a:cubicBezTo>
                    <a:pt x="1444" y="2503"/>
                    <a:pt x="1467" y="2491"/>
                    <a:pt x="1490" y="2481"/>
                  </a:cubicBezTo>
                  <a:cubicBezTo>
                    <a:pt x="1514" y="2470"/>
                    <a:pt x="1542" y="2470"/>
                    <a:pt x="1565" y="2459"/>
                  </a:cubicBezTo>
                  <a:cubicBezTo>
                    <a:pt x="1590" y="2450"/>
                    <a:pt x="1612" y="2439"/>
                    <a:pt x="1637" y="2429"/>
                  </a:cubicBezTo>
                  <a:cubicBezTo>
                    <a:pt x="1661" y="2421"/>
                    <a:pt x="1682" y="2407"/>
                    <a:pt x="1707" y="2397"/>
                  </a:cubicBezTo>
                  <a:cubicBezTo>
                    <a:pt x="1730" y="2388"/>
                    <a:pt x="1756" y="2383"/>
                    <a:pt x="1780" y="2373"/>
                  </a:cubicBezTo>
                  <a:cubicBezTo>
                    <a:pt x="1804" y="2364"/>
                    <a:pt x="1828" y="2356"/>
                    <a:pt x="1852" y="2348"/>
                  </a:cubicBezTo>
                  <a:cubicBezTo>
                    <a:pt x="1876" y="2340"/>
                    <a:pt x="1900" y="2326"/>
                    <a:pt x="1923" y="2319"/>
                  </a:cubicBezTo>
                  <a:cubicBezTo>
                    <a:pt x="1948" y="2310"/>
                    <a:pt x="1971" y="2301"/>
                    <a:pt x="1996" y="2294"/>
                  </a:cubicBezTo>
                  <a:cubicBezTo>
                    <a:pt x="2020" y="2287"/>
                    <a:pt x="2046" y="2283"/>
                    <a:pt x="2071" y="2277"/>
                  </a:cubicBezTo>
                  <a:cubicBezTo>
                    <a:pt x="2094" y="2271"/>
                    <a:pt x="2120" y="2262"/>
                    <a:pt x="2144" y="2256"/>
                  </a:cubicBezTo>
                  <a:cubicBezTo>
                    <a:pt x="2168" y="2249"/>
                    <a:pt x="2195" y="2246"/>
                    <a:pt x="2219" y="2240"/>
                  </a:cubicBezTo>
                  <a:cubicBezTo>
                    <a:pt x="2243" y="2233"/>
                    <a:pt x="2266" y="2215"/>
                    <a:pt x="2292" y="2210"/>
                  </a:cubicBezTo>
                  <a:cubicBezTo>
                    <a:pt x="2317" y="2204"/>
                    <a:pt x="2341" y="2197"/>
                    <a:pt x="2367" y="2191"/>
                  </a:cubicBezTo>
                  <a:cubicBezTo>
                    <a:pt x="2392" y="2186"/>
                    <a:pt x="2417" y="2185"/>
                    <a:pt x="2443" y="2180"/>
                  </a:cubicBezTo>
                  <a:cubicBezTo>
                    <a:pt x="2468" y="2174"/>
                    <a:pt x="2492" y="2166"/>
                    <a:pt x="2518" y="2160"/>
                  </a:cubicBezTo>
                  <a:cubicBezTo>
                    <a:pt x="2543" y="2155"/>
                    <a:pt x="2567" y="2149"/>
                    <a:pt x="2593" y="2144"/>
                  </a:cubicBezTo>
                  <a:cubicBezTo>
                    <a:pt x="2618" y="2140"/>
                    <a:pt x="2644" y="2142"/>
                    <a:pt x="2669" y="2138"/>
                  </a:cubicBezTo>
                  <a:cubicBezTo>
                    <a:pt x="2694" y="2134"/>
                    <a:pt x="2719" y="2124"/>
                    <a:pt x="2744" y="2121"/>
                  </a:cubicBezTo>
                  <a:cubicBezTo>
                    <a:pt x="2769" y="2116"/>
                    <a:pt x="2795" y="2117"/>
                    <a:pt x="2821" y="2113"/>
                  </a:cubicBezTo>
                  <a:cubicBezTo>
                    <a:pt x="2845" y="2110"/>
                    <a:pt x="2871" y="2108"/>
                    <a:pt x="2897" y="2106"/>
                  </a:cubicBezTo>
                  <a:cubicBezTo>
                    <a:pt x="2922" y="2102"/>
                    <a:pt x="2947" y="2094"/>
                    <a:pt x="2973" y="2091"/>
                  </a:cubicBezTo>
                  <a:cubicBezTo>
                    <a:pt x="2975" y="2090"/>
                    <a:pt x="2978" y="2090"/>
                    <a:pt x="2980" y="2090"/>
                  </a:cubicBezTo>
                  <a:cubicBezTo>
                    <a:pt x="3000" y="2090"/>
                    <a:pt x="3021" y="2097"/>
                    <a:pt x="3041" y="2097"/>
                  </a:cubicBezTo>
                  <a:cubicBezTo>
                    <a:pt x="3044" y="2097"/>
                    <a:pt x="3048" y="2096"/>
                    <a:pt x="3051" y="2096"/>
                  </a:cubicBezTo>
                  <a:cubicBezTo>
                    <a:pt x="3076" y="2094"/>
                    <a:pt x="3101" y="2083"/>
                    <a:pt x="3127" y="2080"/>
                  </a:cubicBezTo>
                  <a:cubicBezTo>
                    <a:pt x="3153" y="2078"/>
                    <a:pt x="3177" y="2076"/>
                    <a:pt x="3203" y="2075"/>
                  </a:cubicBezTo>
                  <a:cubicBezTo>
                    <a:pt x="3216" y="2074"/>
                    <a:pt x="3229" y="2074"/>
                    <a:pt x="3242" y="2074"/>
                  </a:cubicBezTo>
                  <a:cubicBezTo>
                    <a:pt x="3255" y="2074"/>
                    <a:pt x="3268" y="2074"/>
                    <a:pt x="3281" y="2074"/>
                  </a:cubicBezTo>
                  <a:cubicBezTo>
                    <a:pt x="3306" y="2072"/>
                    <a:pt x="3332" y="2067"/>
                    <a:pt x="3357" y="2065"/>
                  </a:cubicBezTo>
                  <a:cubicBezTo>
                    <a:pt x="3383" y="2064"/>
                    <a:pt x="3408" y="2062"/>
                    <a:pt x="3433" y="2062"/>
                  </a:cubicBezTo>
                  <a:cubicBezTo>
                    <a:pt x="3459" y="2062"/>
                    <a:pt x="3486" y="2068"/>
                    <a:pt x="3512" y="2068"/>
                  </a:cubicBezTo>
                  <a:cubicBezTo>
                    <a:pt x="3536" y="2068"/>
                    <a:pt x="3562" y="2062"/>
                    <a:pt x="3589" y="2062"/>
                  </a:cubicBezTo>
                  <a:cubicBezTo>
                    <a:pt x="3614" y="2062"/>
                    <a:pt x="3640" y="2069"/>
                    <a:pt x="3665" y="2069"/>
                  </a:cubicBezTo>
                  <a:cubicBezTo>
                    <a:pt x="3690" y="2069"/>
                    <a:pt x="3716" y="2065"/>
                    <a:pt x="3743" y="2065"/>
                  </a:cubicBezTo>
                  <a:cubicBezTo>
                    <a:pt x="3769" y="2067"/>
                    <a:pt x="3793" y="2072"/>
                    <a:pt x="3819" y="2074"/>
                  </a:cubicBezTo>
                  <a:cubicBezTo>
                    <a:pt x="3845" y="2075"/>
                    <a:pt x="3870" y="2079"/>
                    <a:pt x="3895" y="2080"/>
                  </a:cubicBezTo>
                  <a:cubicBezTo>
                    <a:pt x="3897" y="2080"/>
                    <a:pt x="3898" y="2080"/>
                    <a:pt x="3900" y="2080"/>
                  </a:cubicBezTo>
                  <a:cubicBezTo>
                    <a:pt x="3921" y="2080"/>
                    <a:pt x="3943" y="2074"/>
                    <a:pt x="3965" y="2074"/>
                  </a:cubicBezTo>
                  <a:cubicBezTo>
                    <a:pt x="3967" y="2074"/>
                    <a:pt x="3970" y="2074"/>
                    <a:pt x="3973" y="2075"/>
                  </a:cubicBezTo>
                  <a:cubicBezTo>
                    <a:pt x="3999" y="2076"/>
                    <a:pt x="4024" y="2075"/>
                    <a:pt x="4050" y="2078"/>
                  </a:cubicBezTo>
                  <a:cubicBezTo>
                    <a:pt x="4076" y="2080"/>
                    <a:pt x="4102" y="2092"/>
                    <a:pt x="4127" y="2095"/>
                  </a:cubicBezTo>
                  <a:cubicBezTo>
                    <a:pt x="4134" y="2096"/>
                    <a:pt x="4141" y="2096"/>
                    <a:pt x="4148" y="2096"/>
                  </a:cubicBezTo>
                  <a:cubicBezTo>
                    <a:pt x="4160" y="2096"/>
                    <a:pt x="4171" y="2095"/>
                    <a:pt x="4183" y="2095"/>
                  </a:cubicBezTo>
                  <a:cubicBezTo>
                    <a:pt x="4190" y="2095"/>
                    <a:pt x="4198" y="2095"/>
                    <a:pt x="4205" y="2096"/>
                  </a:cubicBezTo>
                  <a:cubicBezTo>
                    <a:pt x="4230" y="2099"/>
                    <a:pt x="4256" y="2107"/>
                    <a:pt x="4281" y="2110"/>
                  </a:cubicBezTo>
                  <a:cubicBezTo>
                    <a:pt x="4306" y="2112"/>
                    <a:pt x="4332" y="2119"/>
                    <a:pt x="4358" y="2122"/>
                  </a:cubicBezTo>
                  <a:cubicBezTo>
                    <a:pt x="4365" y="2123"/>
                    <a:pt x="4373" y="2123"/>
                    <a:pt x="4381" y="2123"/>
                  </a:cubicBezTo>
                  <a:cubicBezTo>
                    <a:pt x="4394" y="2123"/>
                    <a:pt x="4408" y="2122"/>
                    <a:pt x="4421" y="2122"/>
                  </a:cubicBezTo>
                  <a:cubicBezTo>
                    <a:pt x="4426" y="2122"/>
                    <a:pt x="4430" y="2122"/>
                    <a:pt x="4435" y="2123"/>
                  </a:cubicBezTo>
                  <a:cubicBezTo>
                    <a:pt x="4461" y="2127"/>
                    <a:pt x="4484" y="2139"/>
                    <a:pt x="4510" y="2143"/>
                  </a:cubicBezTo>
                  <a:cubicBezTo>
                    <a:pt x="4518" y="2145"/>
                    <a:pt x="4526" y="2145"/>
                    <a:pt x="4535" y="2145"/>
                  </a:cubicBezTo>
                  <a:cubicBezTo>
                    <a:pt x="4546" y="2145"/>
                    <a:pt x="4557" y="2144"/>
                    <a:pt x="4568" y="2144"/>
                  </a:cubicBezTo>
                  <a:cubicBezTo>
                    <a:pt x="4575" y="2144"/>
                    <a:pt x="4581" y="2144"/>
                    <a:pt x="4588" y="2145"/>
                  </a:cubicBezTo>
                  <a:cubicBezTo>
                    <a:pt x="4613" y="2150"/>
                    <a:pt x="4636" y="2165"/>
                    <a:pt x="4661" y="2170"/>
                  </a:cubicBezTo>
                  <a:cubicBezTo>
                    <a:pt x="4687" y="2175"/>
                    <a:pt x="4713" y="2171"/>
                    <a:pt x="4739" y="2176"/>
                  </a:cubicBezTo>
                  <a:cubicBezTo>
                    <a:pt x="4765" y="2182"/>
                    <a:pt x="4788" y="2190"/>
                    <a:pt x="4814" y="2196"/>
                  </a:cubicBezTo>
                  <a:cubicBezTo>
                    <a:pt x="4840" y="2201"/>
                    <a:pt x="4863" y="2207"/>
                    <a:pt x="4889" y="2214"/>
                  </a:cubicBezTo>
                  <a:cubicBezTo>
                    <a:pt x="4915" y="2219"/>
                    <a:pt x="4938" y="2229"/>
                    <a:pt x="4964" y="2234"/>
                  </a:cubicBezTo>
                  <a:cubicBezTo>
                    <a:pt x="4990" y="2241"/>
                    <a:pt x="5017" y="2240"/>
                    <a:pt x="5040" y="2246"/>
                  </a:cubicBezTo>
                  <a:cubicBezTo>
                    <a:pt x="5066" y="2252"/>
                    <a:pt x="5087" y="2268"/>
                    <a:pt x="5111" y="2277"/>
                  </a:cubicBezTo>
                  <a:cubicBezTo>
                    <a:pt x="5135" y="2283"/>
                    <a:pt x="5159" y="2295"/>
                    <a:pt x="5184" y="2303"/>
                  </a:cubicBezTo>
                  <a:cubicBezTo>
                    <a:pt x="5207" y="2310"/>
                    <a:pt x="5233" y="2315"/>
                    <a:pt x="5258" y="2322"/>
                  </a:cubicBezTo>
                  <a:cubicBezTo>
                    <a:pt x="5281" y="2331"/>
                    <a:pt x="5306" y="2340"/>
                    <a:pt x="5329" y="2349"/>
                  </a:cubicBezTo>
                  <a:cubicBezTo>
                    <a:pt x="5354" y="2357"/>
                    <a:pt x="5379" y="2362"/>
                    <a:pt x="5403" y="2370"/>
                  </a:cubicBezTo>
                  <a:cubicBezTo>
                    <a:pt x="5427" y="2380"/>
                    <a:pt x="5452" y="2384"/>
                    <a:pt x="5477" y="2394"/>
                  </a:cubicBezTo>
                  <a:cubicBezTo>
                    <a:pt x="5501" y="2402"/>
                    <a:pt x="5521" y="2422"/>
                    <a:pt x="5545" y="2431"/>
                  </a:cubicBezTo>
                  <a:cubicBezTo>
                    <a:pt x="5569" y="2440"/>
                    <a:pt x="5595" y="2444"/>
                    <a:pt x="5618" y="2455"/>
                  </a:cubicBezTo>
                  <a:cubicBezTo>
                    <a:pt x="5643" y="2466"/>
                    <a:pt x="5665" y="2479"/>
                    <a:pt x="5687" y="2490"/>
                  </a:cubicBezTo>
                  <a:cubicBezTo>
                    <a:pt x="5711" y="2501"/>
                    <a:pt x="5735" y="2508"/>
                    <a:pt x="5758" y="2519"/>
                  </a:cubicBezTo>
                  <a:cubicBezTo>
                    <a:pt x="5780" y="2530"/>
                    <a:pt x="5809" y="2533"/>
                    <a:pt x="5832" y="2544"/>
                  </a:cubicBezTo>
                  <a:cubicBezTo>
                    <a:pt x="5854" y="2556"/>
                    <a:pt x="5874" y="2573"/>
                    <a:pt x="5897" y="2584"/>
                  </a:cubicBezTo>
                  <a:cubicBezTo>
                    <a:pt x="5919" y="2597"/>
                    <a:pt x="5945" y="2604"/>
                    <a:pt x="5968" y="2616"/>
                  </a:cubicBezTo>
                  <a:cubicBezTo>
                    <a:pt x="5991" y="2627"/>
                    <a:pt x="6013" y="2642"/>
                    <a:pt x="6034" y="2656"/>
                  </a:cubicBezTo>
                  <a:cubicBezTo>
                    <a:pt x="6057" y="2669"/>
                    <a:pt x="6079" y="2679"/>
                    <a:pt x="6102" y="2692"/>
                  </a:cubicBezTo>
                  <a:cubicBezTo>
                    <a:pt x="6123" y="2706"/>
                    <a:pt x="6141" y="2727"/>
                    <a:pt x="6163" y="2740"/>
                  </a:cubicBezTo>
                  <a:cubicBezTo>
                    <a:pt x="6184" y="2754"/>
                    <a:pt x="6205" y="2769"/>
                    <a:pt x="6227" y="2783"/>
                  </a:cubicBezTo>
                  <a:cubicBezTo>
                    <a:pt x="6248" y="2798"/>
                    <a:pt x="6270" y="2812"/>
                    <a:pt x="6291" y="2825"/>
                  </a:cubicBezTo>
                  <a:cubicBezTo>
                    <a:pt x="6313" y="2840"/>
                    <a:pt x="6331" y="2858"/>
                    <a:pt x="6351" y="2874"/>
                  </a:cubicBezTo>
                  <a:cubicBezTo>
                    <a:pt x="6371" y="2890"/>
                    <a:pt x="6396" y="2898"/>
                    <a:pt x="6416" y="2914"/>
                  </a:cubicBezTo>
                  <a:cubicBezTo>
                    <a:pt x="6437" y="2930"/>
                    <a:pt x="6454" y="2951"/>
                    <a:pt x="6474" y="2967"/>
                  </a:cubicBezTo>
                  <a:cubicBezTo>
                    <a:pt x="6495" y="2983"/>
                    <a:pt x="6519" y="2994"/>
                    <a:pt x="6539" y="3011"/>
                  </a:cubicBezTo>
                  <a:cubicBezTo>
                    <a:pt x="6557" y="3028"/>
                    <a:pt x="6566" y="3056"/>
                    <a:pt x="6586" y="3074"/>
                  </a:cubicBezTo>
                  <a:cubicBezTo>
                    <a:pt x="6604" y="3091"/>
                    <a:pt x="6630" y="3102"/>
                    <a:pt x="6647" y="3120"/>
                  </a:cubicBezTo>
                  <a:cubicBezTo>
                    <a:pt x="6666" y="3139"/>
                    <a:pt x="6685" y="3155"/>
                    <a:pt x="6704" y="3174"/>
                  </a:cubicBezTo>
                  <a:cubicBezTo>
                    <a:pt x="6721" y="3193"/>
                    <a:pt x="6734" y="3215"/>
                    <a:pt x="6750" y="3236"/>
                  </a:cubicBezTo>
                  <a:cubicBezTo>
                    <a:pt x="6768" y="3256"/>
                    <a:pt x="6787" y="3272"/>
                    <a:pt x="6803" y="3291"/>
                  </a:cubicBezTo>
                  <a:cubicBezTo>
                    <a:pt x="6819" y="3312"/>
                    <a:pt x="6829" y="3337"/>
                    <a:pt x="6845" y="3358"/>
                  </a:cubicBezTo>
                  <a:cubicBezTo>
                    <a:pt x="6861" y="3377"/>
                    <a:pt x="6873" y="3401"/>
                    <a:pt x="6888" y="3422"/>
                  </a:cubicBezTo>
                  <a:cubicBezTo>
                    <a:pt x="6903" y="3444"/>
                    <a:pt x="6923" y="3461"/>
                    <a:pt x="6936" y="3482"/>
                  </a:cubicBezTo>
                  <a:cubicBezTo>
                    <a:pt x="6950" y="3503"/>
                    <a:pt x="6964" y="3525"/>
                    <a:pt x="6978" y="3547"/>
                  </a:cubicBezTo>
                  <a:cubicBezTo>
                    <a:pt x="6990" y="3570"/>
                    <a:pt x="7000" y="3595"/>
                    <a:pt x="7011" y="3617"/>
                  </a:cubicBezTo>
                  <a:cubicBezTo>
                    <a:pt x="7023" y="3640"/>
                    <a:pt x="7027" y="3666"/>
                    <a:pt x="7037" y="3690"/>
                  </a:cubicBezTo>
                  <a:cubicBezTo>
                    <a:pt x="7047" y="3712"/>
                    <a:pt x="7065" y="3734"/>
                    <a:pt x="7074" y="3756"/>
                  </a:cubicBezTo>
                  <a:cubicBezTo>
                    <a:pt x="7084" y="3781"/>
                    <a:pt x="7091" y="3804"/>
                    <a:pt x="7100" y="3829"/>
                  </a:cubicBezTo>
                  <a:cubicBezTo>
                    <a:pt x="7107" y="3853"/>
                    <a:pt x="7118" y="3877"/>
                    <a:pt x="7127" y="3901"/>
                  </a:cubicBezTo>
                  <a:cubicBezTo>
                    <a:pt x="7133" y="3926"/>
                    <a:pt x="7143" y="3950"/>
                    <a:pt x="7148" y="3975"/>
                  </a:cubicBezTo>
                  <a:cubicBezTo>
                    <a:pt x="7153" y="4000"/>
                    <a:pt x="7149" y="4027"/>
                    <a:pt x="7153" y="4052"/>
                  </a:cubicBezTo>
                  <a:cubicBezTo>
                    <a:pt x="7157" y="4078"/>
                    <a:pt x="7161" y="4103"/>
                    <a:pt x="7164" y="4129"/>
                  </a:cubicBezTo>
                  <a:cubicBezTo>
                    <a:pt x="7166" y="4149"/>
                    <a:pt x="7173" y="4170"/>
                    <a:pt x="7176" y="4191"/>
                  </a:cubicBezTo>
                  <a:lnTo>
                    <a:pt x="7176" y="4191"/>
                  </a:lnTo>
                  <a:cubicBezTo>
                    <a:pt x="7175" y="4166"/>
                    <a:pt x="7172" y="4161"/>
                    <a:pt x="7172" y="4127"/>
                  </a:cubicBezTo>
                  <a:cubicBezTo>
                    <a:pt x="7172" y="4088"/>
                    <a:pt x="7181" y="4088"/>
                    <a:pt x="7181" y="4050"/>
                  </a:cubicBezTo>
                  <a:cubicBezTo>
                    <a:pt x="7181" y="4011"/>
                    <a:pt x="7171" y="4011"/>
                    <a:pt x="7171" y="3972"/>
                  </a:cubicBezTo>
                  <a:cubicBezTo>
                    <a:pt x="7171" y="3933"/>
                    <a:pt x="7181" y="3933"/>
                    <a:pt x="7181" y="3894"/>
                  </a:cubicBezTo>
                  <a:cubicBezTo>
                    <a:pt x="7181" y="3856"/>
                    <a:pt x="7175" y="3856"/>
                    <a:pt x="7175" y="3816"/>
                  </a:cubicBezTo>
                  <a:cubicBezTo>
                    <a:pt x="7175" y="3778"/>
                    <a:pt x="7166" y="3778"/>
                    <a:pt x="7166" y="3739"/>
                  </a:cubicBezTo>
                  <a:lnTo>
                    <a:pt x="7166" y="3661"/>
                  </a:lnTo>
                  <a:cubicBezTo>
                    <a:pt x="7166" y="3622"/>
                    <a:pt x="7166" y="3622"/>
                    <a:pt x="7169" y="3584"/>
                  </a:cubicBezTo>
                  <a:cubicBezTo>
                    <a:pt x="7160" y="3540"/>
                    <a:pt x="7169" y="3540"/>
                    <a:pt x="7169" y="3500"/>
                  </a:cubicBezTo>
                  <a:cubicBezTo>
                    <a:pt x="7169" y="3476"/>
                    <a:pt x="7167" y="3449"/>
                    <a:pt x="7166" y="3423"/>
                  </a:cubicBezTo>
                  <a:cubicBezTo>
                    <a:pt x="7165" y="3397"/>
                    <a:pt x="7160" y="3373"/>
                    <a:pt x="7157" y="3347"/>
                  </a:cubicBezTo>
                  <a:cubicBezTo>
                    <a:pt x="7154" y="3321"/>
                    <a:pt x="7144" y="3297"/>
                    <a:pt x="7139" y="3272"/>
                  </a:cubicBezTo>
                  <a:cubicBezTo>
                    <a:pt x="7135" y="3246"/>
                    <a:pt x="7128" y="3222"/>
                    <a:pt x="7122" y="3197"/>
                  </a:cubicBezTo>
                  <a:cubicBezTo>
                    <a:pt x="7117" y="3171"/>
                    <a:pt x="7113" y="3147"/>
                    <a:pt x="7106" y="3122"/>
                  </a:cubicBezTo>
                  <a:cubicBezTo>
                    <a:pt x="7099" y="3098"/>
                    <a:pt x="7096" y="3071"/>
                    <a:pt x="7087" y="3047"/>
                  </a:cubicBezTo>
                  <a:cubicBezTo>
                    <a:pt x="7080" y="3023"/>
                    <a:pt x="7066" y="3000"/>
                    <a:pt x="7057" y="2978"/>
                  </a:cubicBezTo>
                  <a:cubicBezTo>
                    <a:pt x="7047" y="2953"/>
                    <a:pt x="7040" y="2929"/>
                    <a:pt x="7030" y="2905"/>
                  </a:cubicBezTo>
                  <a:cubicBezTo>
                    <a:pt x="7020" y="2882"/>
                    <a:pt x="7013" y="2857"/>
                    <a:pt x="7001" y="2834"/>
                  </a:cubicBezTo>
                  <a:cubicBezTo>
                    <a:pt x="6990" y="2812"/>
                    <a:pt x="6971" y="2792"/>
                    <a:pt x="6957" y="2771"/>
                  </a:cubicBezTo>
                  <a:cubicBezTo>
                    <a:pt x="6946" y="2748"/>
                    <a:pt x="6937" y="2723"/>
                    <a:pt x="6924" y="2701"/>
                  </a:cubicBezTo>
                  <a:cubicBezTo>
                    <a:pt x="6910" y="2680"/>
                    <a:pt x="6891" y="2663"/>
                    <a:pt x="6876" y="2641"/>
                  </a:cubicBezTo>
                  <a:cubicBezTo>
                    <a:pt x="6861" y="2620"/>
                    <a:pt x="6857" y="2592"/>
                    <a:pt x="6843" y="2571"/>
                  </a:cubicBezTo>
                  <a:cubicBezTo>
                    <a:pt x="6828" y="2550"/>
                    <a:pt x="6802" y="2536"/>
                    <a:pt x="6786" y="2517"/>
                  </a:cubicBezTo>
                  <a:cubicBezTo>
                    <a:pt x="6770" y="2497"/>
                    <a:pt x="6754" y="2476"/>
                    <a:pt x="6738" y="2458"/>
                  </a:cubicBezTo>
                  <a:cubicBezTo>
                    <a:pt x="6722" y="2439"/>
                    <a:pt x="6702" y="2421"/>
                    <a:pt x="6685" y="2401"/>
                  </a:cubicBezTo>
                  <a:cubicBezTo>
                    <a:pt x="6668" y="2383"/>
                    <a:pt x="6652" y="2364"/>
                    <a:pt x="6634" y="2346"/>
                  </a:cubicBezTo>
                  <a:cubicBezTo>
                    <a:pt x="6616" y="2327"/>
                    <a:pt x="6600" y="2306"/>
                    <a:pt x="6581" y="2289"/>
                  </a:cubicBezTo>
                  <a:cubicBezTo>
                    <a:pt x="6562" y="2272"/>
                    <a:pt x="6544" y="2255"/>
                    <a:pt x="6524" y="2238"/>
                  </a:cubicBezTo>
                  <a:cubicBezTo>
                    <a:pt x="6505" y="2220"/>
                    <a:pt x="6484" y="2206"/>
                    <a:pt x="6465" y="2190"/>
                  </a:cubicBezTo>
                  <a:cubicBezTo>
                    <a:pt x="6444" y="2174"/>
                    <a:pt x="6422" y="2161"/>
                    <a:pt x="6401" y="2147"/>
                  </a:cubicBezTo>
                  <a:cubicBezTo>
                    <a:pt x="6382" y="2131"/>
                    <a:pt x="6368" y="2107"/>
                    <a:pt x="6348" y="2091"/>
                  </a:cubicBezTo>
                  <a:cubicBezTo>
                    <a:pt x="6329" y="2076"/>
                    <a:pt x="6302" y="2069"/>
                    <a:pt x="6280" y="2054"/>
                  </a:cubicBezTo>
                  <a:cubicBezTo>
                    <a:pt x="6259" y="2040"/>
                    <a:pt x="6245" y="2016"/>
                    <a:pt x="6224" y="2001"/>
                  </a:cubicBezTo>
                  <a:cubicBezTo>
                    <a:pt x="6202" y="1987"/>
                    <a:pt x="6175" y="1982"/>
                    <a:pt x="6153" y="1969"/>
                  </a:cubicBezTo>
                  <a:cubicBezTo>
                    <a:pt x="6132" y="1956"/>
                    <a:pt x="6115" y="1933"/>
                    <a:pt x="6093" y="1919"/>
                  </a:cubicBezTo>
                  <a:cubicBezTo>
                    <a:pt x="6072" y="1906"/>
                    <a:pt x="6051" y="1890"/>
                    <a:pt x="6029" y="1876"/>
                  </a:cubicBezTo>
                  <a:cubicBezTo>
                    <a:pt x="6007" y="1865"/>
                    <a:pt x="5984" y="1851"/>
                    <a:pt x="5961" y="1839"/>
                  </a:cubicBezTo>
                  <a:cubicBezTo>
                    <a:pt x="5939" y="1827"/>
                    <a:pt x="5916" y="1815"/>
                    <a:pt x="5893" y="1805"/>
                  </a:cubicBezTo>
                  <a:cubicBezTo>
                    <a:pt x="5870" y="1792"/>
                    <a:pt x="5841" y="1794"/>
                    <a:pt x="5818" y="1781"/>
                  </a:cubicBezTo>
                  <a:cubicBezTo>
                    <a:pt x="5795" y="1770"/>
                    <a:pt x="5773" y="1760"/>
                    <a:pt x="5748" y="1748"/>
                  </a:cubicBezTo>
                  <a:cubicBezTo>
                    <a:pt x="5726" y="1737"/>
                    <a:pt x="5708" y="1715"/>
                    <a:pt x="5684" y="1704"/>
                  </a:cubicBezTo>
                  <a:cubicBezTo>
                    <a:pt x="5661" y="1693"/>
                    <a:pt x="5633" y="1692"/>
                    <a:pt x="5611" y="1682"/>
                  </a:cubicBezTo>
                  <a:cubicBezTo>
                    <a:pt x="5586" y="1672"/>
                    <a:pt x="5563" y="1663"/>
                    <a:pt x="5538" y="1655"/>
                  </a:cubicBezTo>
                  <a:cubicBezTo>
                    <a:pt x="5515" y="1645"/>
                    <a:pt x="5491" y="1634"/>
                    <a:pt x="5467" y="1625"/>
                  </a:cubicBezTo>
                  <a:cubicBezTo>
                    <a:pt x="5443" y="1615"/>
                    <a:pt x="5420" y="1603"/>
                    <a:pt x="5397" y="1596"/>
                  </a:cubicBezTo>
                  <a:cubicBezTo>
                    <a:pt x="5372" y="1586"/>
                    <a:pt x="5351" y="1571"/>
                    <a:pt x="5327" y="1564"/>
                  </a:cubicBezTo>
                  <a:cubicBezTo>
                    <a:pt x="5303" y="1555"/>
                    <a:pt x="5279" y="1548"/>
                    <a:pt x="5253" y="1539"/>
                  </a:cubicBezTo>
                  <a:cubicBezTo>
                    <a:pt x="5229" y="1532"/>
                    <a:pt x="5201" y="1533"/>
                    <a:pt x="5177" y="1526"/>
                  </a:cubicBezTo>
                  <a:cubicBezTo>
                    <a:pt x="5153" y="1518"/>
                    <a:pt x="5129" y="1510"/>
                    <a:pt x="5103" y="1503"/>
                  </a:cubicBezTo>
                  <a:cubicBezTo>
                    <a:pt x="5079" y="1496"/>
                    <a:pt x="5054" y="1490"/>
                    <a:pt x="5029" y="1483"/>
                  </a:cubicBezTo>
                  <a:cubicBezTo>
                    <a:pt x="5006" y="1476"/>
                    <a:pt x="4981" y="1463"/>
                    <a:pt x="4958" y="1458"/>
                  </a:cubicBezTo>
                  <a:cubicBezTo>
                    <a:pt x="4933" y="1451"/>
                    <a:pt x="4907" y="1447"/>
                    <a:pt x="4883" y="1440"/>
                  </a:cubicBezTo>
                  <a:cubicBezTo>
                    <a:pt x="4857" y="1435"/>
                    <a:pt x="4832" y="1424"/>
                    <a:pt x="4809" y="1419"/>
                  </a:cubicBezTo>
                  <a:cubicBezTo>
                    <a:pt x="4783" y="1414"/>
                    <a:pt x="4756" y="1416"/>
                    <a:pt x="4733" y="1411"/>
                  </a:cubicBezTo>
                  <a:cubicBezTo>
                    <a:pt x="4707" y="1405"/>
                    <a:pt x="4682" y="1396"/>
                    <a:pt x="4658" y="1392"/>
                  </a:cubicBezTo>
                  <a:cubicBezTo>
                    <a:pt x="4632" y="1387"/>
                    <a:pt x="4607" y="1377"/>
                    <a:pt x="4583" y="1373"/>
                  </a:cubicBezTo>
                  <a:cubicBezTo>
                    <a:pt x="4557" y="1369"/>
                    <a:pt x="4531" y="1371"/>
                    <a:pt x="4506" y="1367"/>
                  </a:cubicBezTo>
                  <a:cubicBezTo>
                    <a:pt x="4481" y="1362"/>
                    <a:pt x="4455" y="1362"/>
                    <a:pt x="4430" y="1358"/>
                  </a:cubicBezTo>
                  <a:cubicBezTo>
                    <a:pt x="4404" y="1355"/>
                    <a:pt x="4380" y="1345"/>
                    <a:pt x="4355" y="1342"/>
                  </a:cubicBezTo>
                  <a:cubicBezTo>
                    <a:pt x="4329" y="1339"/>
                    <a:pt x="4304" y="1331"/>
                    <a:pt x="4279" y="1329"/>
                  </a:cubicBezTo>
                  <a:lnTo>
                    <a:pt x="4202" y="1321"/>
                  </a:lnTo>
                  <a:cubicBezTo>
                    <a:pt x="4177" y="1318"/>
                    <a:pt x="4151" y="1314"/>
                    <a:pt x="4125" y="1312"/>
                  </a:cubicBezTo>
                  <a:cubicBezTo>
                    <a:pt x="4101" y="1309"/>
                    <a:pt x="4075" y="1308"/>
                    <a:pt x="4049" y="1307"/>
                  </a:cubicBezTo>
                  <a:cubicBezTo>
                    <a:pt x="4043" y="1306"/>
                    <a:pt x="4037" y="1306"/>
                    <a:pt x="4031" y="1306"/>
                  </a:cubicBezTo>
                  <a:cubicBezTo>
                    <a:pt x="4013" y="1306"/>
                    <a:pt x="3996" y="1308"/>
                    <a:pt x="3979" y="1308"/>
                  </a:cubicBezTo>
                  <a:cubicBezTo>
                    <a:pt x="3977" y="1308"/>
                    <a:pt x="3974" y="1308"/>
                    <a:pt x="3972" y="1308"/>
                  </a:cubicBezTo>
                  <a:cubicBezTo>
                    <a:pt x="3946" y="1307"/>
                    <a:pt x="3921" y="1296"/>
                    <a:pt x="3895" y="1294"/>
                  </a:cubicBezTo>
                  <a:cubicBezTo>
                    <a:pt x="3894" y="1294"/>
                    <a:pt x="3893" y="1294"/>
                    <a:pt x="3892" y="1294"/>
                  </a:cubicBezTo>
                  <a:cubicBezTo>
                    <a:pt x="3870" y="1294"/>
                    <a:pt x="3847" y="1305"/>
                    <a:pt x="3823" y="1305"/>
                  </a:cubicBezTo>
                  <a:cubicBezTo>
                    <a:pt x="3822" y="1305"/>
                    <a:pt x="3820" y="1305"/>
                    <a:pt x="3818" y="1304"/>
                  </a:cubicBezTo>
                  <a:cubicBezTo>
                    <a:pt x="3792" y="1303"/>
                    <a:pt x="3767" y="1292"/>
                    <a:pt x="3742" y="1292"/>
                  </a:cubicBezTo>
                  <a:cubicBezTo>
                    <a:pt x="3738" y="1291"/>
                    <a:pt x="3735" y="1291"/>
                    <a:pt x="3731" y="1291"/>
                  </a:cubicBezTo>
                  <a:cubicBezTo>
                    <a:pt x="3709" y="1291"/>
                    <a:pt x="3687" y="1294"/>
                    <a:pt x="3664" y="1294"/>
                  </a:cubicBezTo>
                  <a:cubicBezTo>
                    <a:pt x="3638" y="1294"/>
                    <a:pt x="3613" y="1287"/>
                    <a:pt x="3587" y="1287"/>
                  </a:cubicBezTo>
                  <a:close/>
                  <a:moveTo>
                    <a:pt x="8" y="4174"/>
                  </a:moveTo>
                  <a:cubicBezTo>
                    <a:pt x="6" y="4182"/>
                    <a:pt x="5" y="4191"/>
                    <a:pt x="5" y="4200"/>
                  </a:cubicBezTo>
                  <a:cubicBezTo>
                    <a:pt x="4" y="4225"/>
                    <a:pt x="4" y="4252"/>
                    <a:pt x="4" y="4277"/>
                  </a:cubicBezTo>
                  <a:cubicBezTo>
                    <a:pt x="4" y="4238"/>
                    <a:pt x="10" y="4238"/>
                    <a:pt x="10" y="4200"/>
                  </a:cubicBezTo>
                  <a:cubicBezTo>
                    <a:pt x="10" y="4188"/>
                    <a:pt x="9" y="4180"/>
                    <a:pt x="8" y="4174"/>
                  </a:cubicBezTo>
                  <a:close/>
                  <a:moveTo>
                    <a:pt x="7176" y="4191"/>
                  </a:moveTo>
                  <a:cubicBezTo>
                    <a:pt x="7176" y="4195"/>
                    <a:pt x="7176" y="4200"/>
                    <a:pt x="7176" y="4205"/>
                  </a:cubicBezTo>
                  <a:cubicBezTo>
                    <a:pt x="7176" y="4244"/>
                    <a:pt x="7173" y="4244"/>
                    <a:pt x="7173" y="4282"/>
                  </a:cubicBezTo>
                  <a:cubicBezTo>
                    <a:pt x="7173" y="4255"/>
                    <a:pt x="7178" y="4231"/>
                    <a:pt x="7177" y="4205"/>
                  </a:cubicBezTo>
                  <a:cubicBezTo>
                    <a:pt x="7177" y="4201"/>
                    <a:pt x="7176" y="4196"/>
                    <a:pt x="7176" y="419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6"/>
            <p:cNvSpPr/>
            <p:nvPr/>
          </p:nvSpPr>
          <p:spPr>
            <a:xfrm>
              <a:off x="4441673" y="4111499"/>
              <a:ext cx="461574" cy="374416"/>
            </a:xfrm>
            <a:custGeom>
              <a:avLst/>
              <a:gdLst/>
              <a:ahLst/>
              <a:cxnLst/>
              <a:rect l="l" t="t" r="r" b="b"/>
              <a:pathLst>
                <a:path w="7573" h="6143" extrusionOk="0">
                  <a:moveTo>
                    <a:pt x="3636" y="0"/>
                  </a:moveTo>
                  <a:cubicBezTo>
                    <a:pt x="3610" y="0"/>
                    <a:pt x="3584" y="2"/>
                    <a:pt x="3557" y="3"/>
                  </a:cubicBezTo>
                  <a:cubicBezTo>
                    <a:pt x="3533" y="6"/>
                    <a:pt x="3507" y="14"/>
                    <a:pt x="3481" y="16"/>
                  </a:cubicBezTo>
                  <a:cubicBezTo>
                    <a:pt x="3469" y="17"/>
                    <a:pt x="3456" y="17"/>
                    <a:pt x="3443" y="17"/>
                  </a:cubicBezTo>
                  <a:cubicBezTo>
                    <a:pt x="3431" y="17"/>
                    <a:pt x="3418" y="17"/>
                    <a:pt x="3404" y="17"/>
                  </a:cubicBezTo>
                  <a:cubicBezTo>
                    <a:pt x="3402" y="17"/>
                    <a:pt x="3400" y="17"/>
                    <a:pt x="3397" y="17"/>
                  </a:cubicBezTo>
                  <a:cubicBezTo>
                    <a:pt x="3380" y="17"/>
                    <a:pt x="3362" y="15"/>
                    <a:pt x="3345" y="15"/>
                  </a:cubicBezTo>
                  <a:cubicBezTo>
                    <a:pt x="3338" y="15"/>
                    <a:pt x="3332" y="16"/>
                    <a:pt x="3326" y="16"/>
                  </a:cubicBezTo>
                  <a:cubicBezTo>
                    <a:pt x="3300" y="17"/>
                    <a:pt x="3277" y="34"/>
                    <a:pt x="3251" y="36"/>
                  </a:cubicBezTo>
                  <a:cubicBezTo>
                    <a:pt x="3248" y="36"/>
                    <a:pt x="3245" y="36"/>
                    <a:pt x="3242" y="36"/>
                  </a:cubicBezTo>
                  <a:cubicBezTo>
                    <a:pt x="3221" y="36"/>
                    <a:pt x="3200" y="29"/>
                    <a:pt x="3180" y="29"/>
                  </a:cubicBezTo>
                  <a:cubicBezTo>
                    <a:pt x="3178" y="29"/>
                    <a:pt x="3176" y="29"/>
                    <a:pt x="3174" y="29"/>
                  </a:cubicBezTo>
                  <a:cubicBezTo>
                    <a:pt x="3148" y="32"/>
                    <a:pt x="3123" y="36"/>
                    <a:pt x="3097" y="39"/>
                  </a:cubicBezTo>
                  <a:cubicBezTo>
                    <a:pt x="3072" y="41"/>
                    <a:pt x="3047" y="52"/>
                    <a:pt x="3022" y="55"/>
                  </a:cubicBezTo>
                  <a:cubicBezTo>
                    <a:pt x="2997" y="57"/>
                    <a:pt x="2972" y="61"/>
                    <a:pt x="2946" y="66"/>
                  </a:cubicBezTo>
                  <a:cubicBezTo>
                    <a:pt x="2933" y="68"/>
                    <a:pt x="2920" y="68"/>
                    <a:pt x="2907" y="68"/>
                  </a:cubicBezTo>
                  <a:cubicBezTo>
                    <a:pt x="2894" y="68"/>
                    <a:pt x="2881" y="68"/>
                    <a:pt x="2869" y="70"/>
                  </a:cubicBezTo>
                  <a:cubicBezTo>
                    <a:pt x="2843" y="73"/>
                    <a:pt x="2818" y="84"/>
                    <a:pt x="2794" y="88"/>
                  </a:cubicBezTo>
                  <a:cubicBezTo>
                    <a:pt x="2768" y="92"/>
                    <a:pt x="2742" y="94"/>
                    <a:pt x="2717" y="99"/>
                  </a:cubicBezTo>
                  <a:cubicBezTo>
                    <a:pt x="2692" y="103"/>
                    <a:pt x="2665" y="103"/>
                    <a:pt x="2641" y="108"/>
                  </a:cubicBezTo>
                  <a:cubicBezTo>
                    <a:pt x="2615" y="114"/>
                    <a:pt x="2591" y="126"/>
                    <a:pt x="2567" y="131"/>
                  </a:cubicBezTo>
                  <a:cubicBezTo>
                    <a:pt x="2542" y="136"/>
                    <a:pt x="2516" y="142"/>
                    <a:pt x="2492" y="147"/>
                  </a:cubicBezTo>
                  <a:cubicBezTo>
                    <a:pt x="2467" y="152"/>
                    <a:pt x="2444" y="166"/>
                    <a:pt x="2419" y="173"/>
                  </a:cubicBezTo>
                  <a:cubicBezTo>
                    <a:pt x="2393" y="179"/>
                    <a:pt x="2366" y="175"/>
                    <a:pt x="2341" y="182"/>
                  </a:cubicBezTo>
                  <a:cubicBezTo>
                    <a:pt x="2315" y="189"/>
                    <a:pt x="2290" y="191"/>
                    <a:pt x="2265" y="198"/>
                  </a:cubicBezTo>
                  <a:cubicBezTo>
                    <a:pt x="2239" y="205"/>
                    <a:pt x="2216" y="218"/>
                    <a:pt x="2192" y="225"/>
                  </a:cubicBezTo>
                  <a:cubicBezTo>
                    <a:pt x="2167" y="232"/>
                    <a:pt x="2141" y="237"/>
                    <a:pt x="2117" y="243"/>
                  </a:cubicBezTo>
                  <a:cubicBezTo>
                    <a:pt x="2093" y="252"/>
                    <a:pt x="2069" y="260"/>
                    <a:pt x="2044" y="269"/>
                  </a:cubicBezTo>
                  <a:cubicBezTo>
                    <a:pt x="2019" y="277"/>
                    <a:pt x="1993" y="280"/>
                    <a:pt x="1969" y="287"/>
                  </a:cubicBezTo>
                  <a:cubicBezTo>
                    <a:pt x="1944" y="296"/>
                    <a:pt x="1924" y="317"/>
                    <a:pt x="1900" y="327"/>
                  </a:cubicBezTo>
                  <a:cubicBezTo>
                    <a:pt x="1876" y="335"/>
                    <a:pt x="1848" y="334"/>
                    <a:pt x="1824" y="343"/>
                  </a:cubicBezTo>
                  <a:cubicBezTo>
                    <a:pt x="1800" y="352"/>
                    <a:pt x="1779" y="372"/>
                    <a:pt x="1756" y="382"/>
                  </a:cubicBezTo>
                  <a:cubicBezTo>
                    <a:pt x="1731" y="391"/>
                    <a:pt x="1707" y="398"/>
                    <a:pt x="1683" y="407"/>
                  </a:cubicBezTo>
                  <a:cubicBezTo>
                    <a:pt x="1659" y="416"/>
                    <a:pt x="1637" y="429"/>
                    <a:pt x="1612" y="437"/>
                  </a:cubicBezTo>
                  <a:cubicBezTo>
                    <a:pt x="1589" y="448"/>
                    <a:pt x="1563" y="453"/>
                    <a:pt x="1541" y="464"/>
                  </a:cubicBezTo>
                  <a:cubicBezTo>
                    <a:pt x="1516" y="475"/>
                    <a:pt x="1498" y="494"/>
                    <a:pt x="1474" y="505"/>
                  </a:cubicBezTo>
                  <a:cubicBezTo>
                    <a:pt x="1452" y="515"/>
                    <a:pt x="1423" y="514"/>
                    <a:pt x="1399" y="526"/>
                  </a:cubicBezTo>
                  <a:cubicBezTo>
                    <a:pt x="1377" y="538"/>
                    <a:pt x="1361" y="564"/>
                    <a:pt x="1338" y="575"/>
                  </a:cubicBezTo>
                  <a:cubicBezTo>
                    <a:pt x="1316" y="587"/>
                    <a:pt x="1290" y="595"/>
                    <a:pt x="1267" y="606"/>
                  </a:cubicBezTo>
                  <a:cubicBezTo>
                    <a:pt x="1244" y="618"/>
                    <a:pt x="1220" y="628"/>
                    <a:pt x="1199" y="641"/>
                  </a:cubicBezTo>
                  <a:cubicBezTo>
                    <a:pt x="1176" y="655"/>
                    <a:pt x="1152" y="664"/>
                    <a:pt x="1130" y="677"/>
                  </a:cubicBezTo>
                  <a:cubicBezTo>
                    <a:pt x="1109" y="691"/>
                    <a:pt x="1087" y="707"/>
                    <a:pt x="1066" y="720"/>
                  </a:cubicBezTo>
                  <a:cubicBezTo>
                    <a:pt x="1045" y="734"/>
                    <a:pt x="1023" y="748"/>
                    <a:pt x="1002" y="763"/>
                  </a:cubicBezTo>
                  <a:cubicBezTo>
                    <a:pt x="980" y="778"/>
                    <a:pt x="958" y="791"/>
                    <a:pt x="938" y="806"/>
                  </a:cubicBezTo>
                  <a:cubicBezTo>
                    <a:pt x="916" y="821"/>
                    <a:pt x="896" y="837"/>
                    <a:pt x="876" y="853"/>
                  </a:cubicBezTo>
                  <a:cubicBezTo>
                    <a:pt x="856" y="869"/>
                    <a:pt x="841" y="892"/>
                    <a:pt x="821" y="907"/>
                  </a:cubicBezTo>
                  <a:cubicBezTo>
                    <a:pt x="801" y="924"/>
                    <a:pt x="773" y="930"/>
                    <a:pt x="754" y="946"/>
                  </a:cubicBezTo>
                  <a:cubicBezTo>
                    <a:pt x="734" y="962"/>
                    <a:pt x="718" y="982"/>
                    <a:pt x="698" y="1000"/>
                  </a:cubicBezTo>
                  <a:cubicBezTo>
                    <a:pt x="679" y="1018"/>
                    <a:pt x="665" y="1041"/>
                    <a:pt x="648" y="1058"/>
                  </a:cubicBezTo>
                  <a:cubicBezTo>
                    <a:pt x="630" y="1077"/>
                    <a:pt x="604" y="1088"/>
                    <a:pt x="587" y="1106"/>
                  </a:cubicBezTo>
                  <a:cubicBezTo>
                    <a:pt x="568" y="1125"/>
                    <a:pt x="557" y="1148"/>
                    <a:pt x="539" y="1168"/>
                  </a:cubicBezTo>
                  <a:cubicBezTo>
                    <a:pt x="521" y="1186"/>
                    <a:pt x="504" y="1205"/>
                    <a:pt x="488" y="1224"/>
                  </a:cubicBezTo>
                  <a:cubicBezTo>
                    <a:pt x="471" y="1244"/>
                    <a:pt x="450" y="1260"/>
                    <a:pt x="434" y="1280"/>
                  </a:cubicBezTo>
                  <a:cubicBezTo>
                    <a:pt x="418" y="1299"/>
                    <a:pt x="406" y="1323"/>
                    <a:pt x="391" y="1344"/>
                  </a:cubicBezTo>
                  <a:cubicBezTo>
                    <a:pt x="375" y="1364"/>
                    <a:pt x="354" y="1380"/>
                    <a:pt x="339" y="1400"/>
                  </a:cubicBezTo>
                  <a:cubicBezTo>
                    <a:pt x="325" y="1422"/>
                    <a:pt x="306" y="1441"/>
                    <a:pt x="293" y="1462"/>
                  </a:cubicBezTo>
                  <a:cubicBezTo>
                    <a:pt x="278" y="1484"/>
                    <a:pt x="267" y="1506"/>
                    <a:pt x="253" y="1529"/>
                  </a:cubicBezTo>
                  <a:cubicBezTo>
                    <a:pt x="240" y="1551"/>
                    <a:pt x="232" y="1576"/>
                    <a:pt x="220" y="1598"/>
                  </a:cubicBezTo>
                  <a:cubicBezTo>
                    <a:pt x="208" y="1621"/>
                    <a:pt x="197" y="1645"/>
                    <a:pt x="187" y="1668"/>
                  </a:cubicBezTo>
                  <a:cubicBezTo>
                    <a:pt x="176" y="1690"/>
                    <a:pt x="160" y="1712"/>
                    <a:pt x="149" y="1735"/>
                  </a:cubicBezTo>
                  <a:cubicBezTo>
                    <a:pt x="138" y="1759"/>
                    <a:pt x="134" y="1785"/>
                    <a:pt x="127" y="1808"/>
                  </a:cubicBezTo>
                  <a:cubicBezTo>
                    <a:pt x="117" y="1833"/>
                    <a:pt x="100" y="1854"/>
                    <a:pt x="91" y="1878"/>
                  </a:cubicBezTo>
                  <a:cubicBezTo>
                    <a:pt x="84" y="1903"/>
                    <a:pt x="78" y="1928"/>
                    <a:pt x="71" y="1953"/>
                  </a:cubicBezTo>
                  <a:cubicBezTo>
                    <a:pt x="65" y="1979"/>
                    <a:pt x="59" y="2003"/>
                    <a:pt x="54" y="2028"/>
                  </a:cubicBezTo>
                  <a:cubicBezTo>
                    <a:pt x="48" y="2054"/>
                    <a:pt x="44" y="2079"/>
                    <a:pt x="41" y="2105"/>
                  </a:cubicBezTo>
                  <a:cubicBezTo>
                    <a:pt x="37" y="2130"/>
                    <a:pt x="42" y="2156"/>
                    <a:pt x="39" y="2182"/>
                  </a:cubicBezTo>
                  <a:cubicBezTo>
                    <a:pt x="37" y="2208"/>
                    <a:pt x="28" y="2234"/>
                    <a:pt x="27" y="2258"/>
                  </a:cubicBezTo>
                  <a:cubicBezTo>
                    <a:pt x="26" y="2284"/>
                    <a:pt x="26" y="2310"/>
                    <a:pt x="26" y="2335"/>
                  </a:cubicBezTo>
                  <a:cubicBezTo>
                    <a:pt x="26" y="2374"/>
                    <a:pt x="30" y="2374"/>
                    <a:pt x="30" y="2412"/>
                  </a:cubicBezTo>
                  <a:cubicBezTo>
                    <a:pt x="30" y="2451"/>
                    <a:pt x="25" y="2451"/>
                    <a:pt x="25" y="2491"/>
                  </a:cubicBezTo>
                  <a:cubicBezTo>
                    <a:pt x="25" y="2529"/>
                    <a:pt x="32" y="2529"/>
                    <a:pt x="32" y="2568"/>
                  </a:cubicBezTo>
                  <a:cubicBezTo>
                    <a:pt x="32" y="2606"/>
                    <a:pt x="23" y="2606"/>
                    <a:pt x="23" y="2646"/>
                  </a:cubicBezTo>
                  <a:cubicBezTo>
                    <a:pt x="23" y="2684"/>
                    <a:pt x="17" y="2684"/>
                    <a:pt x="17" y="2723"/>
                  </a:cubicBezTo>
                  <a:cubicBezTo>
                    <a:pt x="17" y="2762"/>
                    <a:pt x="26" y="2762"/>
                    <a:pt x="26" y="2801"/>
                  </a:cubicBezTo>
                  <a:lnTo>
                    <a:pt x="26" y="2878"/>
                  </a:lnTo>
                  <a:cubicBezTo>
                    <a:pt x="26" y="2917"/>
                    <a:pt x="32" y="2917"/>
                    <a:pt x="32" y="2957"/>
                  </a:cubicBezTo>
                  <a:cubicBezTo>
                    <a:pt x="32" y="2995"/>
                    <a:pt x="33" y="2995"/>
                    <a:pt x="33" y="3034"/>
                  </a:cubicBezTo>
                  <a:cubicBezTo>
                    <a:pt x="33" y="3072"/>
                    <a:pt x="32" y="3072"/>
                    <a:pt x="32" y="3112"/>
                  </a:cubicBezTo>
                  <a:cubicBezTo>
                    <a:pt x="32" y="3150"/>
                    <a:pt x="21" y="3150"/>
                    <a:pt x="21" y="3189"/>
                  </a:cubicBezTo>
                  <a:cubicBezTo>
                    <a:pt x="21" y="3228"/>
                    <a:pt x="20" y="3228"/>
                    <a:pt x="20" y="3265"/>
                  </a:cubicBezTo>
                  <a:cubicBezTo>
                    <a:pt x="20" y="3305"/>
                    <a:pt x="31" y="3305"/>
                    <a:pt x="31" y="3342"/>
                  </a:cubicBezTo>
                  <a:cubicBezTo>
                    <a:pt x="31" y="3381"/>
                    <a:pt x="23" y="3381"/>
                    <a:pt x="23" y="3418"/>
                  </a:cubicBezTo>
                  <a:cubicBezTo>
                    <a:pt x="23" y="3456"/>
                    <a:pt x="22" y="3457"/>
                    <a:pt x="22" y="3494"/>
                  </a:cubicBezTo>
                  <a:cubicBezTo>
                    <a:pt x="22" y="3532"/>
                    <a:pt x="31" y="3533"/>
                    <a:pt x="31" y="3570"/>
                  </a:cubicBezTo>
                  <a:lnTo>
                    <a:pt x="31" y="3647"/>
                  </a:lnTo>
                  <a:cubicBezTo>
                    <a:pt x="31" y="3686"/>
                    <a:pt x="20" y="3686"/>
                    <a:pt x="20" y="3725"/>
                  </a:cubicBezTo>
                  <a:cubicBezTo>
                    <a:pt x="20" y="3763"/>
                    <a:pt x="26" y="3763"/>
                    <a:pt x="26" y="3803"/>
                  </a:cubicBezTo>
                  <a:cubicBezTo>
                    <a:pt x="26" y="3841"/>
                    <a:pt x="30" y="3841"/>
                    <a:pt x="30" y="3880"/>
                  </a:cubicBezTo>
                  <a:cubicBezTo>
                    <a:pt x="30" y="3918"/>
                    <a:pt x="25" y="3918"/>
                    <a:pt x="25" y="3958"/>
                  </a:cubicBezTo>
                  <a:cubicBezTo>
                    <a:pt x="25" y="3997"/>
                    <a:pt x="30" y="3997"/>
                    <a:pt x="30" y="4035"/>
                  </a:cubicBezTo>
                  <a:cubicBezTo>
                    <a:pt x="30" y="4074"/>
                    <a:pt x="31" y="4074"/>
                    <a:pt x="31" y="4113"/>
                  </a:cubicBezTo>
                  <a:cubicBezTo>
                    <a:pt x="31" y="4152"/>
                    <a:pt x="20" y="4152"/>
                    <a:pt x="20" y="4190"/>
                  </a:cubicBezTo>
                  <a:cubicBezTo>
                    <a:pt x="20" y="4229"/>
                    <a:pt x="27" y="4229"/>
                    <a:pt x="27" y="4269"/>
                  </a:cubicBezTo>
                  <a:cubicBezTo>
                    <a:pt x="27" y="4307"/>
                    <a:pt x="30" y="4307"/>
                    <a:pt x="30" y="4346"/>
                  </a:cubicBezTo>
                  <a:cubicBezTo>
                    <a:pt x="30" y="4384"/>
                    <a:pt x="26" y="4384"/>
                    <a:pt x="26" y="4424"/>
                  </a:cubicBezTo>
                  <a:cubicBezTo>
                    <a:pt x="26" y="4463"/>
                    <a:pt x="20" y="4463"/>
                    <a:pt x="20" y="4501"/>
                  </a:cubicBezTo>
                  <a:cubicBezTo>
                    <a:pt x="20" y="4540"/>
                    <a:pt x="21" y="4540"/>
                    <a:pt x="21" y="4578"/>
                  </a:cubicBezTo>
                  <a:lnTo>
                    <a:pt x="21" y="4656"/>
                  </a:lnTo>
                  <a:cubicBezTo>
                    <a:pt x="21" y="4695"/>
                    <a:pt x="31" y="4695"/>
                    <a:pt x="31" y="4734"/>
                  </a:cubicBezTo>
                  <a:cubicBezTo>
                    <a:pt x="31" y="4773"/>
                    <a:pt x="26" y="4773"/>
                    <a:pt x="26" y="4812"/>
                  </a:cubicBezTo>
                  <a:lnTo>
                    <a:pt x="26" y="4889"/>
                  </a:lnTo>
                  <a:cubicBezTo>
                    <a:pt x="26" y="4928"/>
                    <a:pt x="28" y="4928"/>
                    <a:pt x="28" y="4967"/>
                  </a:cubicBezTo>
                  <a:cubicBezTo>
                    <a:pt x="28" y="5006"/>
                    <a:pt x="31" y="5006"/>
                    <a:pt x="31" y="5044"/>
                  </a:cubicBezTo>
                  <a:cubicBezTo>
                    <a:pt x="31" y="5084"/>
                    <a:pt x="20" y="5084"/>
                    <a:pt x="20" y="5122"/>
                  </a:cubicBezTo>
                  <a:cubicBezTo>
                    <a:pt x="20" y="5161"/>
                    <a:pt x="26" y="5161"/>
                    <a:pt x="26" y="5199"/>
                  </a:cubicBezTo>
                  <a:cubicBezTo>
                    <a:pt x="26" y="5239"/>
                    <a:pt x="17" y="5239"/>
                    <a:pt x="17" y="5278"/>
                  </a:cubicBezTo>
                  <a:cubicBezTo>
                    <a:pt x="17" y="5316"/>
                    <a:pt x="31" y="5316"/>
                    <a:pt x="31" y="5355"/>
                  </a:cubicBezTo>
                  <a:cubicBezTo>
                    <a:pt x="31" y="5394"/>
                    <a:pt x="28" y="5394"/>
                    <a:pt x="28" y="5433"/>
                  </a:cubicBezTo>
                  <a:cubicBezTo>
                    <a:pt x="28" y="5472"/>
                    <a:pt x="23" y="5472"/>
                    <a:pt x="23" y="5510"/>
                  </a:cubicBezTo>
                  <a:lnTo>
                    <a:pt x="23" y="5588"/>
                  </a:lnTo>
                  <a:cubicBezTo>
                    <a:pt x="23" y="5627"/>
                    <a:pt x="28" y="5627"/>
                    <a:pt x="28" y="5665"/>
                  </a:cubicBezTo>
                  <a:cubicBezTo>
                    <a:pt x="28" y="5705"/>
                    <a:pt x="33" y="5705"/>
                    <a:pt x="33" y="5744"/>
                  </a:cubicBezTo>
                  <a:cubicBezTo>
                    <a:pt x="33" y="5782"/>
                    <a:pt x="31" y="5782"/>
                    <a:pt x="31" y="5821"/>
                  </a:cubicBezTo>
                  <a:lnTo>
                    <a:pt x="31" y="5899"/>
                  </a:lnTo>
                  <a:lnTo>
                    <a:pt x="31" y="5976"/>
                  </a:lnTo>
                  <a:cubicBezTo>
                    <a:pt x="31" y="6016"/>
                    <a:pt x="23" y="6016"/>
                    <a:pt x="23" y="6054"/>
                  </a:cubicBezTo>
                  <a:cubicBezTo>
                    <a:pt x="23" y="6093"/>
                    <a:pt x="0" y="6103"/>
                    <a:pt x="28" y="6131"/>
                  </a:cubicBezTo>
                  <a:cubicBezTo>
                    <a:pt x="36" y="6140"/>
                    <a:pt x="43" y="6142"/>
                    <a:pt x="50" y="6142"/>
                  </a:cubicBezTo>
                  <a:cubicBezTo>
                    <a:pt x="64" y="6142"/>
                    <a:pt x="78" y="6128"/>
                    <a:pt x="105" y="6128"/>
                  </a:cubicBezTo>
                  <a:cubicBezTo>
                    <a:pt x="144" y="6128"/>
                    <a:pt x="144" y="6140"/>
                    <a:pt x="181" y="6140"/>
                  </a:cubicBezTo>
                  <a:cubicBezTo>
                    <a:pt x="220" y="6140"/>
                    <a:pt x="220" y="6130"/>
                    <a:pt x="257" y="6130"/>
                  </a:cubicBezTo>
                  <a:lnTo>
                    <a:pt x="333" y="6130"/>
                  </a:lnTo>
                  <a:cubicBezTo>
                    <a:pt x="373" y="6130"/>
                    <a:pt x="373" y="6131"/>
                    <a:pt x="411" y="6131"/>
                  </a:cubicBezTo>
                  <a:cubicBezTo>
                    <a:pt x="449" y="6131"/>
                    <a:pt x="449" y="6128"/>
                    <a:pt x="487" y="6128"/>
                  </a:cubicBezTo>
                  <a:cubicBezTo>
                    <a:pt x="525" y="6128"/>
                    <a:pt x="525" y="6130"/>
                    <a:pt x="563" y="6130"/>
                  </a:cubicBezTo>
                  <a:cubicBezTo>
                    <a:pt x="601" y="6130"/>
                    <a:pt x="601" y="6125"/>
                    <a:pt x="639" y="6125"/>
                  </a:cubicBezTo>
                  <a:cubicBezTo>
                    <a:pt x="678" y="6125"/>
                    <a:pt x="678" y="6136"/>
                    <a:pt x="716" y="6136"/>
                  </a:cubicBezTo>
                  <a:cubicBezTo>
                    <a:pt x="754" y="6136"/>
                    <a:pt x="754" y="6130"/>
                    <a:pt x="792" y="6130"/>
                  </a:cubicBezTo>
                  <a:cubicBezTo>
                    <a:pt x="830" y="6130"/>
                    <a:pt x="830" y="6128"/>
                    <a:pt x="868" y="6128"/>
                  </a:cubicBezTo>
                  <a:cubicBezTo>
                    <a:pt x="906" y="6128"/>
                    <a:pt x="906" y="6137"/>
                    <a:pt x="944" y="6137"/>
                  </a:cubicBezTo>
                  <a:cubicBezTo>
                    <a:pt x="984" y="6137"/>
                    <a:pt x="984" y="6139"/>
                    <a:pt x="1021" y="6139"/>
                  </a:cubicBezTo>
                  <a:cubicBezTo>
                    <a:pt x="1060" y="6139"/>
                    <a:pt x="1060" y="6137"/>
                    <a:pt x="1097" y="6137"/>
                  </a:cubicBezTo>
                  <a:lnTo>
                    <a:pt x="1326" y="6137"/>
                  </a:lnTo>
                  <a:cubicBezTo>
                    <a:pt x="1365" y="6137"/>
                    <a:pt x="1365" y="6128"/>
                    <a:pt x="1402" y="6128"/>
                  </a:cubicBezTo>
                  <a:cubicBezTo>
                    <a:pt x="1441" y="6128"/>
                    <a:pt x="1441" y="6125"/>
                    <a:pt x="1478" y="6125"/>
                  </a:cubicBezTo>
                  <a:cubicBezTo>
                    <a:pt x="1516" y="6125"/>
                    <a:pt x="1517" y="6135"/>
                    <a:pt x="1554" y="6135"/>
                  </a:cubicBezTo>
                  <a:cubicBezTo>
                    <a:pt x="1592" y="6135"/>
                    <a:pt x="1594" y="6126"/>
                    <a:pt x="1632" y="6126"/>
                  </a:cubicBezTo>
                  <a:cubicBezTo>
                    <a:pt x="1669" y="6126"/>
                    <a:pt x="1670" y="6136"/>
                    <a:pt x="1708" y="6136"/>
                  </a:cubicBezTo>
                  <a:cubicBezTo>
                    <a:pt x="1746" y="6136"/>
                    <a:pt x="1746" y="6129"/>
                    <a:pt x="1784" y="6129"/>
                  </a:cubicBezTo>
                  <a:cubicBezTo>
                    <a:pt x="1822" y="6129"/>
                    <a:pt x="1822" y="6131"/>
                    <a:pt x="1860" y="6131"/>
                  </a:cubicBezTo>
                  <a:cubicBezTo>
                    <a:pt x="1899" y="6131"/>
                    <a:pt x="1899" y="6133"/>
                    <a:pt x="1937" y="6133"/>
                  </a:cubicBezTo>
                  <a:cubicBezTo>
                    <a:pt x="1975" y="6133"/>
                    <a:pt x="1975" y="6123"/>
                    <a:pt x="2013" y="6123"/>
                  </a:cubicBezTo>
                  <a:cubicBezTo>
                    <a:pt x="2051" y="6123"/>
                    <a:pt x="2051" y="6128"/>
                    <a:pt x="2089" y="6128"/>
                  </a:cubicBezTo>
                  <a:lnTo>
                    <a:pt x="2165" y="6128"/>
                  </a:lnTo>
                  <a:cubicBezTo>
                    <a:pt x="2205" y="6128"/>
                    <a:pt x="2205" y="6137"/>
                    <a:pt x="2242" y="6137"/>
                  </a:cubicBezTo>
                  <a:cubicBezTo>
                    <a:pt x="2281" y="6137"/>
                    <a:pt x="2281" y="6135"/>
                    <a:pt x="2318" y="6135"/>
                  </a:cubicBezTo>
                  <a:cubicBezTo>
                    <a:pt x="2357" y="6135"/>
                    <a:pt x="2357" y="6126"/>
                    <a:pt x="2394" y="6126"/>
                  </a:cubicBezTo>
                  <a:lnTo>
                    <a:pt x="2470" y="6126"/>
                  </a:lnTo>
                  <a:cubicBezTo>
                    <a:pt x="2510" y="6126"/>
                    <a:pt x="2510" y="6129"/>
                    <a:pt x="2547" y="6129"/>
                  </a:cubicBezTo>
                  <a:cubicBezTo>
                    <a:pt x="2586" y="6129"/>
                    <a:pt x="2586" y="6124"/>
                    <a:pt x="2623" y="6124"/>
                  </a:cubicBezTo>
                  <a:cubicBezTo>
                    <a:pt x="2662" y="6124"/>
                    <a:pt x="2662" y="6123"/>
                    <a:pt x="2700" y="6123"/>
                  </a:cubicBezTo>
                  <a:cubicBezTo>
                    <a:pt x="2737" y="6123"/>
                    <a:pt x="2738" y="6135"/>
                    <a:pt x="2776" y="6135"/>
                  </a:cubicBezTo>
                  <a:cubicBezTo>
                    <a:pt x="2813" y="6135"/>
                    <a:pt x="2815" y="6129"/>
                    <a:pt x="2853" y="6129"/>
                  </a:cubicBezTo>
                  <a:cubicBezTo>
                    <a:pt x="2891" y="6129"/>
                    <a:pt x="2891" y="6133"/>
                    <a:pt x="2929" y="6133"/>
                  </a:cubicBezTo>
                  <a:lnTo>
                    <a:pt x="3005" y="6133"/>
                  </a:lnTo>
                  <a:cubicBezTo>
                    <a:pt x="3043" y="6133"/>
                    <a:pt x="3043" y="6126"/>
                    <a:pt x="3081" y="6126"/>
                  </a:cubicBezTo>
                  <a:cubicBezTo>
                    <a:pt x="3120" y="6126"/>
                    <a:pt x="3120" y="6130"/>
                    <a:pt x="3158" y="6130"/>
                  </a:cubicBezTo>
                  <a:cubicBezTo>
                    <a:pt x="3197" y="6130"/>
                    <a:pt x="3197" y="6128"/>
                    <a:pt x="3234" y="6128"/>
                  </a:cubicBezTo>
                  <a:cubicBezTo>
                    <a:pt x="3273" y="6128"/>
                    <a:pt x="3273" y="6123"/>
                    <a:pt x="3310" y="6123"/>
                  </a:cubicBezTo>
                  <a:cubicBezTo>
                    <a:pt x="3349" y="6123"/>
                    <a:pt x="3349" y="6121"/>
                    <a:pt x="3386" y="6121"/>
                  </a:cubicBezTo>
                  <a:cubicBezTo>
                    <a:pt x="3426" y="6121"/>
                    <a:pt x="3426" y="6128"/>
                    <a:pt x="3463" y="6128"/>
                  </a:cubicBezTo>
                  <a:cubicBezTo>
                    <a:pt x="3501" y="6128"/>
                    <a:pt x="3502" y="6136"/>
                    <a:pt x="3539" y="6136"/>
                  </a:cubicBezTo>
                  <a:cubicBezTo>
                    <a:pt x="3578" y="6136"/>
                    <a:pt x="3578" y="6131"/>
                    <a:pt x="3615" y="6131"/>
                  </a:cubicBezTo>
                  <a:cubicBezTo>
                    <a:pt x="3654" y="6131"/>
                    <a:pt x="3654" y="6129"/>
                    <a:pt x="3691" y="6129"/>
                  </a:cubicBezTo>
                  <a:cubicBezTo>
                    <a:pt x="3731" y="6129"/>
                    <a:pt x="3731" y="6135"/>
                    <a:pt x="3769" y="6135"/>
                  </a:cubicBezTo>
                  <a:cubicBezTo>
                    <a:pt x="3807" y="6135"/>
                    <a:pt x="3807" y="6130"/>
                    <a:pt x="3845" y="6130"/>
                  </a:cubicBezTo>
                  <a:cubicBezTo>
                    <a:pt x="3883" y="6130"/>
                    <a:pt x="3883" y="6129"/>
                    <a:pt x="3922" y="6129"/>
                  </a:cubicBezTo>
                  <a:cubicBezTo>
                    <a:pt x="3961" y="6129"/>
                    <a:pt x="3961" y="6124"/>
                    <a:pt x="3999" y="6124"/>
                  </a:cubicBezTo>
                  <a:cubicBezTo>
                    <a:pt x="4037" y="6124"/>
                    <a:pt x="4037" y="6128"/>
                    <a:pt x="4075" y="6128"/>
                  </a:cubicBezTo>
                  <a:cubicBezTo>
                    <a:pt x="4113" y="6128"/>
                    <a:pt x="4113" y="6129"/>
                    <a:pt x="4151" y="6129"/>
                  </a:cubicBezTo>
                  <a:cubicBezTo>
                    <a:pt x="4189" y="6129"/>
                    <a:pt x="4189" y="6124"/>
                    <a:pt x="4227" y="6124"/>
                  </a:cubicBezTo>
                  <a:cubicBezTo>
                    <a:pt x="4267" y="6124"/>
                    <a:pt x="4267" y="6126"/>
                    <a:pt x="4304" y="6126"/>
                  </a:cubicBezTo>
                  <a:cubicBezTo>
                    <a:pt x="4343" y="6126"/>
                    <a:pt x="4343" y="6133"/>
                    <a:pt x="4380" y="6133"/>
                  </a:cubicBezTo>
                  <a:lnTo>
                    <a:pt x="4532" y="6133"/>
                  </a:lnTo>
                  <a:cubicBezTo>
                    <a:pt x="4572" y="6133"/>
                    <a:pt x="4572" y="6135"/>
                    <a:pt x="4609" y="6135"/>
                  </a:cubicBezTo>
                  <a:cubicBezTo>
                    <a:pt x="4648" y="6135"/>
                    <a:pt x="4648" y="6120"/>
                    <a:pt x="4685" y="6120"/>
                  </a:cubicBezTo>
                  <a:cubicBezTo>
                    <a:pt x="4724" y="6120"/>
                    <a:pt x="4724" y="6131"/>
                    <a:pt x="4761" y="6131"/>
                  </a:cubicBezTo>
                  <a:cubicBezTo>
                    <a:pt x="4800" y="6131"/>
                    <a:pt x="4800" y="6121"/>
                    <a:pt x="4837" y="6121"/>
                  </a:cubicBezTo>
                  <a:cubicBezTo>
                    <a:pt x="4877" y="6121"/>
                    <a:pt x="4877" y="6128"/>
                    <a:pt x="4915" y="6128"/>
                  </a:cubicBezTo>
                  <a:cubicBezTo>
                    <a:pt x="4953" y="6128"/>
                    <a:pt x="4953" y="6123"/>
                    <a:pt x="4991" y="6123"/>
                  </a:cubicBezTo>
                  <a:cubicBezTo>
                    <a:pt x="5029" y="6123"/>
                    <a:pt x="5029" y="6133"/>
                    <a:pt x="5067" y="6133"/>
                  </a:cubicBezTo>
                  <a:cubicBezTo>
                    <a:pt x="5105" y="6133"/>
                    <a:pt x="5105" y="6130"/>
                    <a:pt x="5143" y="6130"/>
                  </a:cubicBezTo>
                  <a:cubicBezTo>
                    <a:pt x="5182" y="6130"/>
                    <a:pt x="5182" y="6131"/>
                    <a:pt x="5220" y="6131"/>
                  </a:cubicBezTo>
                  <a:cubicBezTo>
                    <a:pt x="5258" y="6131"/>
                    <a:pt x="5258" y="6135"/>
                    <a:pt x="5297" y="6135"/>
                  </a:cubicBezTo>
                  <a:cubicBezTo>
                    <a:pt x="5336" y="6135"/>
                    <a:pt x="5336" y="6120"/>
                    <a:pt x="5373" y="6120"/>
                  </a:cubicBezTo>
                  <a:cubicBezTo>
                    <a:pt x="5413" y="6120"/>
                    <a:pt x="5413" y="6130"/>
                    <a:pt x="5450" y="6130"/>
                  </a:cubicBezTo>
                  <a:cubicBezTo>
                    <a:pt x="5489" y="6130"/>
                    <a:pt x="5489" y="6118"/>
                    <a:pt x="5526" y="6118"/>
                  </a:cubicBezTo>
                  <a:cubicBezTo>
                    <a:pt x="5565" y="6118"/>
                    <a:pt x="5565" y="6130"/>
                    <a:pt x="5602" y="6130"/>
                  </a:cubicBezTo>
                  <a:cubicBezTo>
                    <a:pt x="5641" y="6130"/>
                    <a:pt x="5641" y="6128"/>
                    <a:pt x="5678" y="6128"/>
                  </a:cubicBezTo>
                  <a:cubicBezTo>
                    <a:pt x="5718" y="6128"/>
                    <a:pt x="5718" y="6133"/>
                    <a:pt x="5757" y="6133"/>
                  </a:cubicBezTo>
                  <a:cubicBezTo>
                    <a:pt x="5795" y="6133"/>
                    <a:pt x="5795" y="6129"/>
                    <a:pt x="5834" y="6129"/>
                  </a:cubicBezTo>
                  <a:cubicBezTo>
                    <a:pt x="5873" y="6129"/>
                    <a:pt x="5873" y="6125"/>
                    <a:pt x="5912" y="6125"/>
                  </a:cubicBezTo>
                  <a:cubicBezTo>
                    <a:pt x="5950" y="6125"/>
                    <a:pt x="5950" y="6128"/>
                    <a:pt x="5988" y="6128"/>
                  </a:cubicBezTo>
                  <a:cubicBezTo>
                    <a:pt x="6026" y="6128"/>
                    <a:pt x="6026" y="6129"/>
                    <a:pt x="6064" y="6129"/>
                  </a:cubicBezTo>
                  <a:cubicBezTo>
                    <a:pt x="6104" y="6129"/>
                    <a:pt x="6104" y="6130"/>
                    <a:pt x="6142" y="6130"/>
                  </a:cubicBezTo>
                  <a:cubicBezTo>
                    <a:pt x="6181" y="6130"/>
                    <a:pt x="6181" y="6126"/>
                    <a:pt x="6219" y="6126"/>
                  </a:cubicBezTo>
                  <a:cubicBezTo>
                    <a:pt x="6259" y="6126"/>
                    <a:pt x="6259" y="6124"/>
                    <a:pt x="6297" y="6124"/>
                  </a:cubicBezTo>
                  <a:cubicBezTo>
                    <a:pt x="6336" y="6124"/>
                    <a:pt x="6336" y="6126"/>
                    <a:pt x="6375" y="6126"/>
                  </a:cubicBezTo>
                  <a:cubicBezTo>
                    <a:pt x="6414" y="6126"/>
                    <a:pt x="6414" y="6121"/>
                    <a:pt x="6453" y="6121"/>
                  </a:cubicBezTo>
                  <a:cubicBezTo>
                    <a:pt x="6491" y="6121"/>
                    <a:pt x="6491" y="6131"/>
                    <a:pt x="6530" y="6131"/>
                  </a:cubicBezTo>
                  <a:cubicBezTo>
                    <a:pt x="6570" y="6131"/>
                    <a:pt x="6570" y="6133"/>
                    <a:pt x="6608" y="6133"/>
                  </a:cubicBezTo>
                  <a:cubicBezTo>
                    <a:pt x="6647" y="6133"/>
                    <a:pt x="6647" y="6126"/>
                    <a:pt x="6684" y="6126"/>
                  </a:cubicBezTo>
                  <a:cubicBezTo>
                    <a:pt x="6723" y="6126"/>
                    <a:pt x="6723" y="6121"/>
                    <a:pt x="6762" y="6121"/>
                  </a:cubicBezTo>
                  <a:cubicBezTo>
                    <a:pt x="6801" y="6121"/>
                    <a:pt x="6801" y="6125"/>
                    <a:pt x="6839" y="6125"/>
                  </a:cubicBezTo>
                  <a:cubicBezTo>
                    <a:pt x="6878" y="6125"/>
                    <a:pt x="6878" y="6121"/>
                    <a:pt x="6918" y="6121"/>
                  </a:cubicBezTo>
                  <a:cubicBezTo>
                    <a:pt x="6956" y="6121"/>
                    <a:pt x="6956" y="6130"/>
                    <a:pt x="6995" y="6130"/>
                  </a:cubicBezTo>
                  <a:cubicBezTo>
                    <a:pt x="7033" y="6130"/>
                    <a:pt x="7033" y="6121"/>
                    <a:pt x="7073" y="6121"/>
                  </a:cubicBezTo>
                  <a:cubicBezTo>
                    <a:pt x="7111" y="6121"/>
                    <a:pt x="7111" y="6126"/>
                    <a:pt x="7150" y="6126"/>
                  </a:cubicBezTo>
                  <a:cubicBezTo>
                    <a:pt x="7189" y="6126"/>
                    <a:pt x="7189" y="6120"/>
                    <a:pt x="7228" y="6120"/>
                  </a:cubicBezTo>
                  <a:cubicBezTo>
                    <a:pt x="7267" y="6120"/>
                    <a:pt x="7267" y="6128"/>
                    <a:pt x="7305" y="6128"/>
                  </a:cubicBezTo>
                  <a:cubicBezTo>
                    <a:pt x="7344" y="6128"/>
                    <a:pt x="7344" y="6125"/>
                    <a:pt x="7384" y="6125"/>
                  </a:cubicBezTo>
                  <a:cubicBezTo>
                    <a:pt x="7422" y="6125"/>
                    <a:pt x="7422" y="6126"/>
                    <a:pt x="7461" y="6126"/>
                  </a:cubicBezTo>
                  <a:cubicBezTo>
                    <a:pt x="7484" y="6126"/>
                    <a:pt x="7496" y="6134"/>
                    <a:pt x="7507" y="6134"/>
                  </a:cubicBezTo>
                  <a:cubicBezTo>
                    <a:pt x="7515" y="6134"/>
                    <a:pt x="7522" y="6131"/>
                    <a:pt x="7534" y="6121"/>
                  </a:cubicBezTo>
                  <a:cubicBezTo>
                    <a:pt x="7560" y="6094"/>
                    <a:pt x="7534" y="6087"/>
                    <a:pt x="7534" y="6049"/>
                  </a:cubicBezTo>
                  <a:cubicBezTo>
                    <a:pt x="7534" y="6010"/>
                    <a:pt x="7539" y="6010"/>
                    <a:pt x="7539" y="5971"/>
                  </a:cubicBezTo>
                  <a:cubicBezTo>
                    <a:pt x="7539" y="5932"/>
                    <a:pt x="7545" y="5932"/>
                    <a:pt x="7545" y="5894"/>
                  </a:cubicBezTo>
                  <a:cubicBezTo>
                    <a:pt x="7545" y="5855"/>
                    <a:pt x="7537" y="5855"/>
                    <a:pt x="7537" y="5815"/>
                  </a:cubicBezTo>
                  <a:cubicBezTo>
                    <a:pt x="7537" y="5777"/>
                    <a:pt x="7535" y="5777"/>
                    <a:pt x="7535" y="5738"/>
                  </a:cubicBezTo>
                  <a:cubicBezTo>
                    <a:pt x="7535" y="5700"/>
                    <a:pt x="7539" y="5700"/>
                    <a:pt x="7539" y="5660"/>
                  </a:cubicBezTo>
                  <a:cubicBezTo>
                    <a:pt x="7539" y="5621"/>
                    <a:pt x="7545" y="5621"/>
                    <a:pt x="7545" y="5583"/>
                  </a:cubicBezTo>
                  <a:cubicBezTo>
                    <a:pt x="7545" y="5544"/>
                    <a:pt x="7537" y="5544"/>
                    <a:pt x="7537" y="5505"/>
                  </a:cubicBezTo>
                  <a:cubicBezTo>
                    <a:pt x="7537" y="5466"/>
                    <a:pt x="7544" y="5466"/>
                    <a:pt x="7544" y="5428"/>
                  </a:cubicBezTo>
                  <a:cubicBezTo>
                    <a:pt x="7544" y="5389"/>
                    <a:pt x="7534" y="5389"/>
                    <a:pt x="7534" y="5349"/>
                  </a:cubicBezTo>
                  <a:cubicBezTo>
                    <a:pt x="7534" y="5311"/>
                    <a:pt x="7535" y="5311"/>
                    <a:pt x="7535" y="5272"/>
                  </a:cubicBezTo>
                  <a:cubicBezTo>
                    <a:pt x="7535" y="5234"/>
                    <a:pt x="7542" y="5234"/>
                    <a:pt x="7542" y="5196"/>
                  </a:cubicBezTo>
                  <a:cubicBezTo>
                    <a:pt x="7542" y="5157"/>
                    <a:pt x="7544" y="5157"/>
                    <a:pt x="7544" y="5119"/>
                  </a:cubicBezTo>
                  <a:cubicBezTo>
                    <a:pt x="7544" y="5081"/>
                    <a:pt x="7545" y="5081"/>
                    <a:pt x="7545" y="5043"/>
                  </a:cubicBezTo>
                  <a:cubicBezTo>
                    <a:pt x="7545" y="5006"/>
                    <a:pt x="7542" y="5005"/>
                    <a:pt x="7542" y="4967"/>
                  </a:cubicBezTo>
                  <a:cubicBezTo>
                    <a:pt x="7542" y="4928"/>
                    <a:pt x="7534" y="4928"/>
                    <a:pt x="7534" y="4891"/>
                  </a:cubicBezTo>
                  <a:cubicBezTo>
                    <a:pt x="7534" y="4851"/>
                    <a:pt x="7536" y="4851"/>
                    <a:pt x="7536" y="4814"/>
                  </a:cubicBezTo>
                  <a:lnTo>
                    <a:pt x="7536" y="4737"/>
                  </a:lnTo>
                  <a:cubicBezTo>
                    <a:pt x="7536" y="4698"/>
                    <a:pt x="7545" y="4698"/>
                    <a:pt x="7545" y="4659"/>
                  </a:cubicBezTo>
                  <a:cubicBezTo>
                    <a:pt x="7545" y="4620"/>
                    <a:pt x="7540" y="4620"/>
                    <a:pt x="7540" y="4581"/>
                  </a:cubicBezTo>
                  <a:cubicBezTo>
                    <a:pt x="7540" y="4543"/>
                    <a:pt x="7545" y="4543"/>
                    <a:pt x="7545" y="4503"/>
                  </a:cubicBezTo>
                  <a:cubicBezTo>
                    <a:pt x="7545" y="4465"/>
                    <a:pt x="7537" y="4465"/>
                    <a:pt x="7537" y="4426"/>
                  </a:cubicBezTo>
                  <a:cubicBezTo>
                    <a:pt x="7537" y="4388"/>
                    <a:pt x="7539" y="4388"/>
                    <a:pt x="7539" y="4348"/>
                  </a:cubicBezTo>
                  <a:cubicBezTo>
                    <a:pt x="7539" y="4309"/>
                    <a:pt x="7542" y="4309"/>
                    <a:pt x="7542" y="4271"/>
                  </a:cubicBezTo>
                  <a:cubicBezTo>
                    <a:pt x="7542" y="4232"/>
                    <a:pt x="7531" y="4232"/>
                    <a:pt x="7531" y="4193"/>
                  </a:cubicBezTo>
                  <a:cubicBezTo>
                    <a:pt x="7531" y="4154"/>
                    <a:pt x="7544" y="4154"/>
                    <a:pt x="7544" y="4115"/>
                  </a:cubicBezTo>
                  <a:cubicBezTo>
                    <a:pt x="7544" y="4077"/>
                    <a:pt x="7534" y="4077"/>
                    <a:pt x="7534" y="4037"/>
                  </a:cubicBezTo>
                  <a:cubicBezTo>
                    <a:pt x="7534" y="3999"/>
                    <a:pt x="7545" y="3999"/>
                    <a:pt x="7545" y="3960"/>
                  </a:cubicBezTo>
                  <a:cubicBezTo>
                    <a:pt x="7545" y="3922"/>
                    <a:pt x="7534" y="3922"/>
                    <a:pt x="7534" y="3883"/>
                  </a:cubicBezTo>
                  <a:cubicBezTo>
                    <a:pt x="7534" y="3843"/>
                    <a:pt x="7546" y="3843"/>
                    <a:pt x="7546" y="3805"/>
                  </a:cubicBezTo>
                  <a:cubicBezTo>
                    <a:pt x="7546" y="3766"/>
                    <a:pt x="7534" y="3766"/>
                    <a:pt x="7534" y="3728"/>
                  </a:cubicBezTo>
                  <a:cubicBezTo>
                    <a:pt x="7534" y="3688"/>
                    <a:pt x="7531" y="3688"/>
                    <a:pt x="7531" y="3650"/>
                  </a:cubicBezTo>
                  <a:cubicBezTo>
                    <a:pt x="7531" y="3611"/>
                    <a:pt x="7542" y="3611"/>
                    <a:pt x="7542" y="3572"/>
                  </a:cubicBezTo>
                  <a:cubicBezTo>
                    <a:pt x="7542" y="3533"/>
                    <a:pt x="7544" y="3533"/>
                    <a:pt x="7544" y="3494"/>
                  </a:cubicBezTo>
                  <a:cubicBezTo>
                    <a:pt x="7544" y="3456"/>
                    <a:pt x="7537" y="3456"/>
                    <a:pt x="7537" y="3417"/>
                  </a:cubicBezTo>
                  <a:cubicBezTo>
                    <a:pt x="7537" y="3377"/>
                    <a:pt x="7542" y="3377"/>
                    <a:pt x="7542" y="3339"/>
                  </a:cubicBezTo>
                  <a:cubicBezTo>
                    <a:pt x="7542" y="3300"/>
                    <a:pt x="7544" y="3300"/>
                    <a:pt x="7544" y="3262"/>
                  </a:cubicBezTo>
                  <a:cubicBezTo>
                    <a:pt x="7544" y="3222"/>
                    <a:pt x="7542" y="3222"/>
                    <a:pt x="7542" y="3184"/>
                  </a:cubicBezTo>
                  <a:cubicBezTo>
                    <a:pt x="7542" y="3145"/>
                    <a:pt x="7537" y="3145"/>
                    <a:pt x="7537" y="3106"/>
                  </a:cubicBezTo>
                  <a:cubicBezTo>
                    <a:pt x="7537" y="3067"/>
                    <a:pt x="7542" y="3067"/>
                    <a:pt x="7542" y="3028"/>
                  </a:cubicBezTo>
                  <a:cubicBezTo>
                    <a:pt x="7542" y="2990"/>
                    <a:pt x="7537" y="2990"/>
                    <a:pt x="7537" y="2951"/>
                  </a:cubicBezTo>
                  <a:cubicBezTo>
                    <a:pt x="7537" y="2912"/>
                    <a:pt x="7546" y="2912"/>
                    <a:pt x="7546" y="2873"/>
                  </a:cubicBezTo>
                  <a:cubicBezTo>
                    <a:pt x="7546" y="2834"/>
                    <a:pt x="7540" y="2834"/>
                    <a:pt x="7540" y="2796"/>
                  </a:cubicBezTo>
                  <a:cubicBezTo>
                    <a:pt x="7540" y="2756"/>
                    <a:pt x="7537" y="2756"/>
                    <a:pt x="7537" y="2718"/>
                  </a:cubicBezTo>
                  <a:cubicBezTo>
                    <a:pt x="7537" y="2679"/>
                    <a:pt x="7546" y="2679"/>
                    <a:pt x="7546" y="2641"/>
                  </a:cubicBezTo>
                  <a:cubicBezTo>
                    <a:pt x="7546" y="2601"/>
                    <a:pt x="7541" y="2601"/>
                    <a:pt x="7541" y="2562"/>
                  </a:cubicBezTo>
                  <a:cubicBezTo>
                    <a:pt x="7541" y="2524"/>
                    <a:pt x="7537" y="2524"/>
                    <a:pt x="7537" y="2485"/>
                  </a:cubicBezTo>
                  <a:cubicBezTo>
                    <a:pt x="7537" y="2446"/>
                    <a:pt x="7531" y="2446"/>
                    <a:pt x="7535" y="2407"/>
                  </a:cubicBezTo>
                  <a:cubicBezTo>
                    <a:pt x="7560" y="2368"/>
                    <a:pt x="7572" y="2370"/>
                    <a:pt x="7572" y="2331"/>
                  </a:cubicBezTo>
                  <a:cubicBezTo>
                    <a:pt x="7572" y="2305"/>
                    <a:pt x="7565" y="2280"/>
                    <a:pt x="7562" y="2253"/>
                  </a:cubicBezTo>
                  <a:cubicBezTo>
                    <a:pt x="7561" y="2228"/>
                    <a:pt x="7566" y="2201"/>
                    <a:pt x="7562" y="2176"/>
                  </a:cubicBezTo>
                  <a:cubicBezTo>
                    <a:pt x="7560" y="2150"/>
                    <a:pt x="7552" y="2124"/>
                    <a:pt x="7547" y="2100"/>
                  </a:cubicBezTo>
                  <a:cubicBezTo>
                    <a:pt x="7544" y="2074"/>
                    <a:pt x="7529" y="2051"/>
                    <a:pt x="7524" y="2026"/>
                  </a:cubicBezTo>
                  <a:cubicBezTo>
                    <a:pt x="7519" y="2000"/>
                    <a:pt x="7527" y="1972"/>
                    <a:pt x="7520" y="1948"/>
                  </a:cubicBezTo>
                  <a:cubicBezTo>
                    <a:pt x="7513" y="1924"/>
                    <a:pt x="7497" y="1901"/>
                    <a:pt x="7490" y="1877"/>
                  </a:cubicBezTo>
                  <a:cubicBezTo>
                    <a:pt x="7481" y="1853"/>
                    <a:pt x="7476" y="1828"/>
                    <a:pt x="7466" y="1803"/>
                  </a:cubicBezTo>
                  <a:cubicBezTo>
                    <a:pt x="7457" y="1779"/>
                    <a:pt x="7449" y="1755"/>
                    <a:pt x="7438" y="1731"/>
                  </a:cubicBezTo>
                  <a:cubicBezTo>
                    <a:pt x="7427" y="1707"/>
                    <a:pt x="7420" y="1683"/>
                    <a:pt x="7407" y="1660"/>
                  </a:cubicBezTo>
                  <a:cubicBezTo>
                    <a:pt x="7396" y="1637"/>
                    <a:pt x="7377" y="1619"/>
                    <a:pt x="7363" y="1596"/>
                  </a:cubicBezTo>
                  <a:cubicBezTo>
                    <a:pt x="7351" y="1573"/>
                    <a:pt x="7342" y="1549"/>
                    <a:pt x="7329" y="1528"/>
                  </a:cubicBezTo>
                  <a:cubicBezTo>
                    <a:pt x="7315" y="1506"/>
                    <a:pt x="7303" y="1484"/>
                    <a:pt x="7289" y="1460"/>
                  </a:cubicBezTo>
                  <a:cubicBezTo>
                    <a:pt x="7276" y="1439"/>
                    <a:pt x="7259" y="1419"/>
                    <a:pt x="7244" y="1398"/>
                  </a:cubicBezTo>
                  <a:cubicBezTo>
                    <a:pt x="7229" y="1377"/>
                    <a:pt x="7220" y="1352"/>
                    <a:pt x="7204" y="1332"/>
                  </a:cubicBezTo>
                  <a:cubicBezTo>
                    <a:pt x="7188" y="1312"/>
                    <a:pt x="7165" y="1297"/>
                    <a:pt x="7149" y="1278"/>
                  </a:cubicBezTo>
                  <a:cubicBezTo>
                    <a:pt x="7133" y="1259"/>
                    <a:pt x="7121" y="1234"/>
                    <a:pt x="7105" y="1216"/>
                  </a:cubicBezTo>
                  <a:cubicBezTo>
                    <a:pt x="7088" y="1197"/>
                    <a:pt x="7067" y="1181"/>
                    <a:pt x="7048" y="1162"/>
                  </a:cubicBezTo>
                  <a:cubicBezTo>
                    <a:pt x="7031" y="1143"/>
                    <a:pt x="7019" y="1120"/>
                    <a:pt x="7002" y="1100"/>
                  </a:cubicBezTo>
                  <a:cubicBezTo>
                    <a:pt x="6983" y="1083"/>
                    <a:pt x="6962" y="1068"/>
                    <a:pt x="6943" y="1050"/>
                  </a:cubicBezTo>
                  <a:cubicBezTo>
                    <a:pt x="6924" y="1032"/>
                    <a:pt x="6902" y="1019"/>
                    <a:pt x="6882" y="1002"/>
                  </a:cubicBezTo>
                  <a:cubicBezTo>
                    <a:pt x="6864" y="983"/>
                    <a:pt x="6849" y="961"/>
                    <a:pt x="6829" y="945"/>
                  </a:cubicBezTo>
                  <a:cubicBezTo>
                    <a:pt x="6809" y="929"/>
                    <a:pt x="6793" y="909"/>
                    <a:pt x="6773" y="892"/>
                  </a:cubicBezTo>
                  <a:cubicBezTo>
                    <a:pt x="6753" y="876"/>
                    <a:pt x="6731" y="864"/>
                    <a:pt x="6710" y="847"/>
                  </a:cubicBezTo>
                  <a:cubicBezTo>
                    <a:pt x="6689" y="832"/>
                    <a:pt x="6662" y="827"/>
                    <a:pt x="6640" y="811"/>
                  </a:cubicBezTo>
                  <a:cubicBezTo>
                    <a:pt x="6619" y="796"/>
                    <a:pt x="6601" y="780"/>
                    <a:pt x="6579" y="766"/>
                  </a:cubicBezTo>
                  <a:cubicBezTo>
                    <a:pt x="6557" y="751"/>
                    <a:pt x="6537" y="735"/>
                    <a:pt x="6516" y="721"/>
                  </a:cubicBezTo>
                  <a:cubicBezTo>
                    <a:pt x="6495" y="708"/>
                    <a:pt x="6478" y="686"/>
                    <a:pt x="6456" y="672"/>
                  </a:cubicBezTo>
                  <a:cubicBezTo>
                    <a:pt x="6435" y="659"/>
                    <a:pt x="6405" y="659"/>
                    <a:pt x="6382" y="645"/>
                  </a:cubicBezTo>
                  <a:cubicBezTo>
                    <a:pt x="6361" y="632"/>
                    <a:pt x="6345" y="609"/>
                    <a:pt x="6322" y="596"/>
                  </a:cubicBezTo>
                  <a:cubicBezTo>
                    <a:pt x="6299" y="584"/>
                    <a:pt x="6275" y="573"/>
                    <a:pt x="6252" y="560"/>
                  </a:cubicBezTo>
                  <a:cubicBezTo>
                    <a:pt x="6229" y="549"/>
                    <a:pt x="6205" y="541"/>
                    <a:pt x="6181" y="530"/>
                  </a:cubicBezTo>
                  <a:cubicBezTo>
                    <a:pt x="6158" y="518"/>
                    <a:pt x="6135" y="510"/>
                    <a:pt x="6110" y="499"/>
                  </a:cubicBezTo>
                  <a:cubicBezTo>
                    <a:pt x="6087" y="489"/>
                    <a:pt x="6066" y="474"/>
                    <a:pt x="6041" y="463"/>
                  </a:cubicBezTo>
                  <a:cubicBezTo>
                    <a:pt x="6019" y="452"/>
                    <a:pt x="5994" y="445"/>
                    <a:pt x="5971" y="434"/>
                  </a:cubicBezTo>
                  <a:cubicBezTo>
                    <a:pt x="5948" y="423"/>
                    <a:pt x="5927" y="405"/>
                    <a:pt x="5903" y="394"/>
                  </a:cubicBezTo>
                  <a:cubicBezTo>
                    <a:pt x="5880" y="386"/>
                    <a:pt x="5857" y="373"/>
                    <a:pt x="5833" y="364"/>
                  </a:cubicBezTo>
                  <a:cubicBezTo>
                    <a:pt x="5809" y="355"/>
                    <a:pt x="5782" y="352"/>
                    <a:pt x="5758" y="344"/>
                  </a:cubicBezTo>
                  <a:cubicBezTo>
                    <a:pt x="5734" y="334"/>
                    <a:pt x="5709" y="327"/>
                    <a:pt x="5686" y="317"/>
                  </a:cubicBezTo>
                  <a:cubicBezTo>
                    <a:pt x="5661" y="309"/>
                    <a:pt x="5638" y="300"/>
                    <a:pt x="5613" y="290"/>
                  </a:cubicBezTo>
                  <a:cubicBezTo>
                    <a:pt x="5589" y="282"/>
                    <a:pt x="5565" y="274"/>
                    <a:pt x="5539" y="266"/>
                  </a:cubicBezTo>
                  <a:cubicBezTo>
                    <a:pt x="5516" y="258"/>
                    <a:pt x="5489" y="257"/>
                    <a:pt x="5464" y="249"/>
                  </a:cubicBezTo>
                  <a:cubicBezTo>
                    <a:pt x="5441" y="241"/>
                    <a:pt x="5418" y="228"/>
                    <a:pt x="5392" y="221"/>
                  </a:cubicBezTo>
                  <a:cubicBezTo>
                    <a:pt x="5368" y="214"/>
                    <a:pt x="5343" y="206"/>
                    <a:pt x="5318" y="198"/>
                  </a:cubicBezTo>
                  <a:cubicBezTo>
                    <a:pt x="5295" y="191"/>
                    <a:pt x="5270" y="182"/>
                    <a:pt x="5245" y="175"/>
                  </a:cubicBezTo>
                  <a:cubicBezTo>
                    <a:pt x="5220" y="168"/>
                    <a:pt x="5194" y="164"/>
                    <a:pt x="5170" y="159"/>
                  </a:cubicBezTo>
                  <a:cubicBezTo>
                    <a:pt x="5145" y="152"/>
                    <a:pt x="5119" y="151"/>
                    <a:pt x="5093" y="146"/>
                  </a:cubicBezTo>
                  <a:cubicBezTo>
                    <a:pt x="5069" y="141"/>
                    <a:pt x="5044" y="132"/>
                    <a:pt x="5019" y="127"/>
                  </a:cubicBezTo>
                  <a:cubicBezTo>
                    <a:pt x="4993" y="121"/>
                    <a:pt x="4968" y="121"/>
                    <a:pt x="4942" y="116"/>
                  </a:cubicBezTo>
                  <a:cubicBezTo>
                    <a:pt x="4917" y="111"/>
                    <a:pt x="4893" y="104"/>
                    <a:pt x="4867" y="99"/>
                  </a:cubicBezTo>
                  <a:cubicBezTo>
                    <a:pt x="4842" y="94"/>
                    <a:pt x="4818" y="83"/>
                    <a:pt x="4793" y="78"/>
                  </a:cubicBezTo>
                  <a:cubicBezTo>
                    <a:pt x="4767" y="75"/>
                    <a:pt x="4741" y="72"/>
                    <a:pt x="4716" y="68"/>
                  </a:cubicBezTo>
                  <a:lnTo>
                    <a:pt x="4639" y="56"/>
                  </a:lnTo>
                  <a:lnTo>
                    <a:pt x="4563" y="44"/>
                  </a:lnTo>
                  <a:cubicBezTo>
                    <a:pt x="4560" y="44"/>
                    <a:pt x="4556" y="43"/>
                    <a:pt x="4552" y="43"/>
                  </a:cubicBezTo>
                  <a:cubicBezTo>
                    <a:pt x="4532" y="43"/>
                    <a:pt x="4513" y="49"/>
                    <a:pt x="4494" y="49"/>
                  </a:cubicBezTo>
                  <a:cubicBezTo>
                    <a:pt x="4491" y="49"/>
                    <a:pt x="4489" y="49"/>
                    <a:pt x="4486" y="48"/>
                  </a:cubicBezTo>
                  <a:cubicBezTo>
                    <a:pt x="4460" y="45"/>
                    <a:pt x="4436" y="32"/>
                    <a:pt x="4409" y="30"/>
                  </a:cubicBezTo>
                  <a:cubicBezTo>
                    <a:pt x="4404" y="30"/>
                    <a:pt x="4399" y="30"/>
                    <a:pt x="4393" y="30"/>
                  </a:cubicBezTo>
                  <a:cubicBezTo>
                    <a:pt x="4379" y="30"/>
                    <a:pt x="4363" y="31"/>
                    <a:pt x="4348" y="31"/>
                  </a:cubicBezTo>
                  <a:cubicBezTo>
                    <a:pt x="4343" y="31"/>
                    <a:pt x="4337" y="31"/>
                    <a:pt x="4332" y="30"/>
                  </a:cubicBezTo>
                  <a:cubicBezTo>
                    <a:pt x="4306" y="28"/>
                    <a:pt x="4281" y="22"/>
                    <a:pt x="4256" y="18"/>
                  </a:cubicBezTo>
                  <a:cubicBezTo>
                    <a:pt x="4230" y="17"/>
                    <a:pt x="4204" y="9"/>
                    <a:pt x="4179" y="8"/>
                  </a:cubicBezTo>
                  <a:cubicBezTo>
                    <a:pt x="4166" y="7"/>
                    <a:pt x="4154" y="7"/>
                    <a:pt x="4141" y="7"/>
                  </a:cubicBezTo>
                  <a:cubicBezTo>
                    <a:pt x="4128" y="7"/>
                    <a:pt x="4114" y="7"/>
                    <a:pt x="4102" y="7"/>
                  </a:cubicBezTo>
                  <a:cubicBezTo>
                    <a:pt x="4076" y="6"/>
                    <a:pt x="4050" y="6"/>
                    <a:pt x="4023" y="6"/>
                  </a:cubicBezTo>
                  <a:cubicBezTo>
                    <a:pt x="3999" y="3"/>
                    <a:pt x="3973" y="3"/>
                    <a:pt x="3946" y="3"/>
                  </a:cubicBezTo>
                  <a:cubicBezTo>
                    <a:pt x="3921" y="3"/>
                    <a:pt x="3894" y="11"/>
                    <a:pt x="3868" y="11"/>
                  </a:cubicBezTo>
                  <a:cubicBezTo>
                    <a:pt x="3843" y="11"/>
                    <a:pt x="3818" y="1"/>
                    <a:pt x="3791" y="1"/>
                  </a:cubicBezTo>
                  <a:cubicBezTo>
                    <a:pt x="3765" y="1"/>
                    <a:pt x="3740" y="8"/>
                    <a:pt x="3713" y="8"/>
                  </a:cubicBezTo>
                  <a:cubicBezTo>
                    <a:pt x="3688" y="8"/>
                    <a:pt x="3661" y="0"/>
                    <a:pt x="36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6"/>
            <p:cNvSpPr/>
            <p:nvPr/>
          </p:nvSpPr>
          <p:spPr>
            <a:xfrm>
              <a:off x="4441917" y="4111194"/>
              <a:ext cx="461879" cy="144512"/>
            </a:xfrm>
            <a:custGeom>
              <a:avLst/>
              <a:gdLst/>
              <a:ahLst/>
              <a:cxnLst/>
              <a:rect l="l" t="t" r="r" b="b"/>
              <a:pathLst>
                <a:path w="7578" h="2371" extrusionOk="0">
                  <a:moveTo>
                    <a:pt x="3631" y="1"/>
                  </a:moveTo>
                  <a:cubicBezTo>
                    <a:pt x="3617" y="2"/>
                    <a:pt x="3603" y="3"/>
                    <a:pt x="3589" y="4"/>
                  </a:cubicBezTo>
                  <a:cubicBezTo>
                    <a:pt x="3577" y="6"/>
                    <a:pt x="3565" y="7"/>
                    <a:pt x="3552" y="7"/>
                  </a:cubicBezTo>
                  <a:cubicBezTo>
                    <a:pt x="3540" y="7"/>
                    <a:pt x="3525" y="9"/>
                    <a:pt x="3512" y="12"/>
                  </a:cubicBezTo>
                  <a:cubicBezTo>
                    <a:pt x="3499" y="13"/>
                    <a:pt x="3487" y="15"/>
                    <a:pt x="3475" y="15"/>
                  </a:cubicBezTo>
                  <a:cubicBezTo>
                    <a:pt x="3472" y="16"/>
                    <a:pt x="3468" y="16"/>
                    <a:pt x="3464" y="16"/>
                  </a:cubicBezTo>
                  <a:cubicBezTo>
                    <a:pt x="3456" y="16"/>
                    <a:pt x="3447" y="15"/>
                    <a:pt x="3439" y="14"/>
                  </a:cubicBezTo>
                  <a:cubicBezTo>
                    <a:pt x="3430" y="13"/>
                    <a:pt x="3420" y="12"/>
                    <a:pt x="3410" y="12"/>
                  </a:cubicBezTo>
                  <a:cubicBezTo>
                    <a:pt x="3406" y="12"/>
                    <a:pt x="3402" y="12"/>
                    <a:pt x="3397" y="13"/>
                  </a:cubicBezTo>
                  <a:cubicBezTo>
                    <a:pt x="3383" y="14"/>
                    <a:pt x="3369" y="15"/>
                    <a:pt x="3354" y="17"/>
                  </a:cubicBezTo>
                  <a:cubicBezTo>
                    <a:pt x="3342" y="18"/>
                    <a:pt x="3332" y="19"/>
                    <a:pt x="3320" y="20"/>
                  </a:cubicBezTo>
                  <a:cubicBezTo>
                    <a:pt x="3305" y="22"/>
                    <a:pt x="3292" y="24"/>
                    <a:pt x="3278" y="28"/>
                  </a:cubicBezTo>
                  <a:cubicBezTo>
                    <a:pt x="3268" y="30"/>
                    <a:pt x="3256" y="31"/>
                    <a:pt x="3244" y="33"/>
                  </a:cubicBezTo>
                  <a:cubicBezTo>
                    <a:pt x="3231" y="33"/>
                    <a:pt x="3219" y="34"/>
                    <a:pt x="3208" y="34"/>
                  </a:cubicBezTo>
                  <a:cubicBezTo>
                    <a:pt x="3194" y="35"/>
                    <a:pt x="3180" y="35"/>
                    <a:pt x="3166" y="36"/>
                  </a:cubicBezTo>
                  <a:cubicBezTo>
                    <a:pt x="3151" y="38"/>
                    <a:pt x="3135" y="41"/>
                    <a:pt x="3121" y="42"/>
                  </a:cubicBezTo>
                  <a:lnTo>
                    <a:pt x="3090" y="46"/>
                  </a:lnTo>
                  <a:cubicBezTo>
                    <a:pt x="3085" y="47"/>
                    <a:pt x="3079" y="48"/>
                    <a:pt x="3074" y="48"/>
                  </a:cubicBezTo>
                  <a:cubicBezTo>
                    <a:pt x="3067" y="48"/>
                    <a:pt x="3060" y="47"/>
                    <a:pt x="3053" y="47"/>
                  </a:cubicBezTo>
                  <a:cubicBezTo>
                    <a:pt x="3040" y="47"/>
                    <a:pt x="3027" y="47"/>
                    <a:pt x="3012" y="49"/>
                  </a:cubicBezTo>
                  <a:cubicBezTo>
                    <a:pt x="2999" y="50"/>
                    <a:pt x="2984" y="52"/>
                    <a:pt x="2971" y="56"/>
                  </a:cubicBezTo>
                  <a:cubicBezTo>
                    <a:pt x="2958" y="57"/>
                    <a:pt x="2947" y="60"/>
                    <a:pt x="2935" y="61"/>
                  </a:cubicBezTo>
                  <a:cubicBezTo>
                    <a:pt x="2923" y="63"/>
                    <a:pt x="2909" y="66"/>
                    <a:pt x="2896" y="71"/>
                  </a:cubicBezTo>
                  <a:cubicBezTo>
                    <a:pt x="2883" y="73"/>
                    <a:pt x="2872" y="77"/>
                    <a:pt x="2860" y="78"/>
                  </a:cubicBezTo>
                  <a:lnTo>
                    <a:pt x="2842" y="81"/>
                  </a:lnTo>
                  <a:cubicBezTo>
                    <a:pt x="2822" y="83"/>
                    <a:pt x="2803" y="88"/>
                    <a:pt x="2784" y="90"/>
                  </a:cubicBezTo>
                  <a:cubicBezTo>
                    <a:pt x="2771" y="93"/>
                    <a:pt x="2757" y="97"/>
                    <a:pt x="2743" y="99"/>
                  </a:cubicBezTo>
                  <a:cubicBezTo>
                    <a:pt x="2731" y="103"/>
                    <a:pt x="2720" y="105"/>
                    <a:pt x="2708" y="108"/>
                  </a:cubicBezTo>
                  <a:cubicBezTo>
                    <a:pt x="2696" y="110"/>
                    <a:pt x="2684" y="110"/>
                    <a:pt x="2672" y="111"/>
                  </a:cubicBezTo>
                  <a:cubicBezTo>
                    <a:pt x="2658" y="113"/>
                    <a:pt x="2644" y="114"/>
                    <a:pt x="2630" y="117"/>
                  </a:cubicBezTo>
                  <a:cubicBezTo>
                    <a:pt x="2619" y="119"/>
                    <a:pt x="2608" y="121"/>
                    <a:pt x="2596" y="122"/>
                  </a:cubicBezTo>
                  <a:cubicBezTo>
                    <a:pt x="2581" y="124"/>
                    <a:pt x="2567" y="126"/>
                    <a:pt x="2554" y="129"/>
                  </a:cubicBezTo>
                  <a:cubicBezTo>
                    <a:pt x="2543" y="132"/>
                    <a:pt x="2532" y="135"/>
                    <a:pt x="2519" y="136"/>
                  </a:cubicBezTo>
                  <a:cubicBezTo>
                    <a:pt x="2505" y="138"/>
                    <a:pt x="2491" y="141"/>
                    <a:pt x="2478" y="143"/>
                  </a:cubicBezTo>
                  <a:cubicBezTo>
                    <a:pt x="2463" y="148"/>
                    <a:pt x="2451" y="152"/>
                    <a:pt x="2437" y="157"/>
                  </a:cubicBezTo>
                  <a:cubicBezTo>
                    <a:pt x="2427" y="162"/>
                    <a:pt x="2416" y="165"/>
                    <a:pt x="2404" y="168"/>
                  </a:cubicBezTo>
                  <a:lnTo>
                    <a:pt x="2363" y="180"/>
                  </a:lnTo>
                  <a:cubicBezTo>
                    <a:pt x="2353" y="184"/>
                    <a:pt x="2341" y="188"/>
                    <a:pt x="2330" y="191"/>
                  </a:cubicBezTo>
                  <a:cubicBezTo>
                    <a:pt x="2313" y="196"/>
                    <a:pt x="2296" y="200"/>
                    <a:pt x="2278" y="206"/>
                  </a:cubicBezTo>
                  <a:lnTo>
                    <a:pt x="2256" y="212"/>
                  </a:lnTo>
                  <a:cubicBezTo>
                    <a:pt x="2246" y="215"/>
                    <a:pt x="2234" y="216"/>
                    <a:pt x="2222" y="217"/>
                  </a:cubicBezTo>
                  <a:cubicBezTo>
                    <a:pt x="2208" y="218"/>
                    <a:pt x="2194" y="220"/>
                    <a:pt x="2180" y="224"/>
                  </a:cubicBezTo>
                  <a:cubicBezTo>
                    <a:pt x="2167" y="228"/>
                    <a:pt x="2152" y="233"/>
                    <a:pt x="2139" y="238"/>
                  </a:cubicBezTo>
                  <a:cubicBezTo>
                    <a:pt x="2128" y="242"/>
                    <a:pt x="2117" y="245"/>
                    <a:pt x="2106" y="248"/>
                  </a:cubicBezTo>
                  <a:cubicBezTo>
                    <a:pt x="2094" y="253"/>
                    <a:pt x="2080" y="259"/>
                    <a:pt x="2068" y="265"/>
                  </a:cubicBezTo>
                  <a:cubicBezTo>
                    <a:pt x="2057" y="271"/>
                    <a:pt x="2046" y="276"/>
                    <a:pt x="2036" y="280"/>
                  </a:cubicBezTo>
                  <a:cubicBezTo>
                    <a:pt x="2025" y="283"/>
                    <a:pt x="2013" y="287"/>
                    <a:pt x="2003" y="290"/>
                  </a:cubicBezTo>
                  <a:lnTo>
                    <a:pt x="1962" y="302"/>
                  </a:lnTo>
                  <a:cubicBezTo>
                    <a:pt x="1951" y="306"/>
                    <a:pt x="1939" y="307"/>
                    <a:pt x="1928" y="309"/>
                  </a:cubicBezTo>
                  <a:cubicBezTo>
                    <a:pt x="1914" y="312"/>
                    <a:pt x="1900" y="314"/>
                    <a:pt x="1886" y="319"/>
                  </a:cubicBezTo>
                  <a:cubicBezTo>
                    <a:pt x="1873" y="324"/>
                    <a:pt x="1860" y="330"/>
                    <a:pt x="1847" y="336"/>
                  </a:cubicBezTo>
                  <a:cubicBezTo>
                    <a:pt x="1836" y="342"/>
                    <a:pt x="1826" y="347"/>
                    <a:pt x="1815" y="351"/>
                  </a:cubicBezTo>
                  <a:cubicBezTo>
                    <a:pt x="1804" y="355"/>
                    <a:pt x="1793" y="358"/>
                    <a:pt x="1782" y="362"/>
                  </a:cubicBezTo>
                  <a:cubicBezTo>
                    <a:pt x="1768" y="366"/>
                    <a:pt x="1755" y="370"/>
                    <a:pt x="1741" y="376"/>
                  </a:cubicBezTo>
                  <a:cubicBezTo>
                    <a:pt x="1728" y="381"/>
                    <a:pt x="1715" y="389"/>
                    <a:pt x="1704" y="397"/>
                  </a:cubicBezTo>
                  <a:cubicBezTo>
                    <a:pt x="1693" y="404"/>
                    <a:pt x="1683" y="410"/>
                    <a:pt x="1673" y="414"/>
                  </a:cubicBezTo>
                  <a:cubicBezTo>
                    <a:pt x="1664" y="419"/>
                    <a:pt x="1653" y="422"/>
                    <a:pt x="1644" y="426"/>
                  </a:cubicBezTo>
                  <a:cubicBezTo>
                    <a:pt x="1630" y="432"/>
                    <a:pt x="1616" y="437"/>
                    <a:pt x="1602" y="443"/>
                  </a:cubicBezTo>
                  <a:cubicBezTo>
                    <a:pt x="1578" y="454"/>
                    <a:pt x="1554" y="465"/>
                    <a:pt x="1531" y="475"/>
                  </a:cubicBezTo>
                  <a:cubicBezTo>
                    <a:pt x="1522" y="480"/>
                    <a:pt x="1510" y="483"/>
                    <a:pt x="1498" y="485"/>
                  </a:cubicBezTo>
                  <a:cubicBezTo>
                    <a:pt x="1484" y="488"/>
                    <a:pt x="1469" y="490"/>
                    <a:pt x="1456" y="497"/>
                  </a:cubicBezTo>
                  <a:cubicBezTo>
                    <a:pt x="1441" y="504"/>
                    <a:pt x="1428" y="512"/>
                    <a:pt x="1414" y="518"/>
                  </a:cubicBezTo>
                  <a:cubicBezTo>
                    <a:pt x="1407" y="524"/>
                    <a:pt x="1397" y="529"/>
                    <a:pt x="1388" y="533"/>
                  </a:cubicBezTo>
                  <a:cubicBezTo>
                    <a:pt x="1366" y="544"/>
                    <a:pt x="1345" y="555"/>
                    <a:pt x="1323" y="566"/>
                  </a:cubicBezTo>
                  <a:lnTo>
                    <a:pt x="1319" y="570"/>
                  </a:lnTo>
                  <a:cubicBezTo>
                    <a:pt x="1311" y="574"/>
                    <a:pt x="1302" y="579"/>
                    <a:pt x="1292" y="583"/>
                  </a:cubicBezTo>
                  <a:cubicBezTo>
                    <a:pt x="1280" y="590"/>
                    <a:pt x="1265" y="596"/>
                    <a:pt x="1252" y="604"/>
                  </a:cubicBezTo>
                  <a:cubicBezTo>
                    <a:pt x="1233" y="614"/>
                    <a:pt x="1217" y="623"/>
                    <a:pt x="1201" y="633"/>
                  </a:cubicBezTo>
                  <a:lnTo>
                    <a:pt x="1184" y="644"/>
                  </a:lnTo>
                  <a:cubicBezTo>
                    <a:pt x="1169" y="651"/>
                    <a:pt x="1156" y="661"/>
                    <a:pt x="1142" y="668"/>
                  </a:cubicBezTo>
                  <a:lnTo>
                    <a:pt x="1119" y="683"/>
                  </a:lnTo>
                  <a:cubicBezTo>
                    <a:pt x="1104" y="692"/>
                    <a:pt x="1091" y="700"/>
                    <a:pt x="1077" y="710"/>
                  </a:cubicBezTo>
                  <a:lnTo>
                    <a:pt x="1030" y="741"/>
                  </a:lnTo>
                  <a:cubicBezTo>
                    <a:pt x="1016" y="751"/>
                    <a:pt x="1002" y="758"/>
                    <a:pt x="989" y="768"/>
                  </a:cubicBezTo>
                  <a:cubicBezTo>
                    <a:pt x="976" y="775"/>
                    <a:pt x="966" y="785"/>
                    <a:pt x="955" y="795"/>
                  </a:cubicBezTo>
                  <a:cubicBezTo>
                    <a:pt x="947" y="801"/>
                    <a:pt x="938" y="810"/>
                    <a:pt x="928" y="816"/>
                  </a:cubicBezTo>
                  <a:cubicBezTo>
                    <a:pt x="920" y="822"/>
                    <a:pt x="909" y="828"/>
                    <a:pt x="898" y="833"/>
                  </a:cubicBezTo>
                  <a:cubicBezTo>
                    <a:pt x="884" y="840"/>
                    <a:pt x="872" y="845"/>
                    <a:pt x="861" y="855"/>
                  </a:cubicBezTo>
                  <a:cubicBezTo>
                    <a:pt x="848" y="864"/>
                    <a:pt x="837" y="874"/>
                    <a:pt x="826" y="882"/>
                  </a:cubicBezTo>
                  <a:cubicBezTo>
                    <a:pt x="819" y="891"/>
                    <a:pt x="810" y="899"/>
                    <a:pt x="802" y="906"/>
                  </a:cubicBezTo>
                  <a:cubicBezTo>
                    <a:pt x="789" y="915"/>
                    <a:pt x="778" y="925"/>
                    <a:pt x="768" y="935"/>
                  </a:cubicBezTo>
                  <a:cubicBezTo>
                    <a:pt x="760" y="941"/>
                    <a:pt x="751" y="950"/>
                    <a:pt x="744" y="956"/>
                  </a:cubicBezTo>
                  <a:cubicBezTo>
                    <a:pt x="733" y="966"/>
                    <a:pt x="723" y="977"/>
                    <a:pt x="713" y="987"/>
                  </a:cubicBezTo>
                  <a:lnTo>
                    <a:pt x="689" y="1011"/>
                  </a:lnTo>
                  <a:cubicBezTo>
                    <a:pt x="681" y="1020"/>
                    <a:pt x="671" y="1026"/>
                    <a:pt x="663" y="1032"/>
                  </a:cubicBezTo>
                  <a:cubicBezTo>
                    <a:pt x="650" y="1041"/>
                    <a:pt x="639" y="1051"/>
                    <a:pt x="628" y="1059"/>
                  </a:cubicBezTo>
                  <a:lnTo>
                    <a:pt x="611" y="1075"/>
                  </a:lnTo>
                  <a:cubicBezTo>
                    <a:pt x="598" y="1088"/>
                    <a:pt x="584" y="1100"/>
                    <a:pt x="571" y="1113"/>
                  </a:cubicBezTo>
                  <a:cubicBezTo>
                    <a:pt x="558" y="1127"/>
                    <a:pt x="545" y="1140"/>
                    <a:pt x="532" y="1153"/>
                  </a:cubicBezTo>
                  <a:lnTo>
                    <a:pt x="518" y="1170"/>
                  </a:lnTo>
                  <a:cubicBezTo>
                    <a:pt x="500" y="1188"/>
                    <a:pt x="483" y="1208"/>
                    <a:pt x="465" y="1227"/>
                  </a:cubicBezTo>
                  <a:cubicBezTo>
                    <a:pt x="457" y="1235"/>
                    <a:pt x="450" y="1243"/>
                    <a:pt x="443" y="1251"/>
                  </a:cubicBezTo>
                  <a:cubicBezTo>
                    <a:pt x="432" y="1262"/>
                    <a:pt x="422" y="1272"/>
                    <a:pt x="412" y="1284"/>
                  </a:cubicBezTo>
                  <a:cubicBezTo>
                    <a:pt x="401" y="1297"/>
                    <a:pt x="393" y="1310"/>
                    <a:pt x="384" y="1322"/>
                  </a:cubicBezTo>
                  <a:cubicBezTo>
                    <a:pt x="377" y="1330"/>
                    <a:pt x="371" y="1340"/>
                    <a:pt x="365" y="1347"/>
                  </a:cubicBezTo>
                  <a:cubicBezTo>
                    <a:pt x="353" y="1363"/>
                    <a:pt x="342" y="1378"/>
                    <a:pt x="332" y="1394"/>
                  </a:cubicBezTo>
                  <a:lnTo>
                    <a:pt x="320" y="1411"/>
                  </a:lnTo>
                  <a:cubicBezTo>
                    <a:pt x="314" y="1420"/>
                    <a:pt x="306" y="1429"/>
                    <a:pt x="299" y="1437"/>
                  </a:cubicBezTo>
                  <a:cubicBezTo>
                    <a:pt x="290" y="1448"/>
                    <a:pt x="280" y="1460"/>
                    <a:pt x="273" y="1472"/>
                  </a:cubicBezTo>
                  <a:cubicBezTo>
                    <a:pt x="263" y="1484"/>
                    <a:pt x="259" y="1498"/>
                    <a:pt x="253" y="1512"/>
                  </a:cubicBezTo>
                  <a:cubicBezTo>
                    <a:pt x="250" y="1523"/>
                    <a:pt x="246" y="1534"/>
                    <a:pt x="241" y="1543"/>
                  </a:cubicBezTo>
                  <a:cubicBezTo>
                    <a:pt x="229" y="1563"/>
                    <a:pt x="218" y="1583"/>
                    <a:pt x="207" y="1603"/>
                  </a:cubicBezTo>
                  <a:lnTo>
                    <a:pt x="203" y="1611"/>
                  </a:lnTo>
                  <a:cubicBezTo>
                    <a:pt x="198" y="1620"/>
                    <a:pt x="191" y="1630"/>
                    <a:pt x="184" y="1640"/>
                  </a:cubicBezTo>
                  <a:cubicBezTo>
                    <a:pt x="176" y="1652"/>
                    <a:pt x="168" y="1663"/>
                    <a:pt x="161" y="1677"/>
                  </a:cubicBezTo>
                  <a:cubicBezTo>
                    <a:pt x="157" y="1686"/>
                    <a:pt x="154" y="1694"/>
                    <a:pt x="148" y="1704"/>
                  </a:cubicBezTo>
                  <a:cubicBezTo>
                    <a:pt x="140" y="1718"/>
                    <a:pt x="133" y="1732"/>
                    <a:pt x="127" y="1747"/>
                  </a:cubicBezTo>
                  <a:cubicBezTo>
                    <a:pt x="119" y="1761"/>
                    <a:pt x="117" y="1776"/>
                    <a:pt x="113" y="1790"/>
                  </a:cubicBezTo>
                  <a:cubicBezTo>
                    <a:pt x="111" y="1800"/>
                    <a:pt x="108" y="1811"/>
                    <a:pt x="103" y="1822"/>
                  </a:cubicBezTo>
                  <a:cubicBezTo>
                    <a:pt x="95" y="1845"/>
                    <a:pt x="86" y="1871"/>
                    <a:pt x="79" y="1895"/>
                  </a:cubicBezTo>
                  <a:cubicBezTo>
                    <a:pt x="73" y="1911"/>
                    <a:pt x="69" y="1927"/>
                    <a:pt x="65" y="1943"/>
                  </a:cubicBezTo>
                  <a:cubicBezTo>
                    <a:pt x="63" y="1953"/>
                    <a:pt x="61" y="1961"/>
                    <a:pt x="58" y="1970"/>
                  </a:cubicBezTo>
                  <a:lnTo>
                    <a:pt x="53" y="1991"/>
                  </a:lnTo>
                  <a:cubicBezTo>
                    <a:pt x="49" y="2009"/>
                    <a:pt x="43" y="2026"/>
                    <a:pt x="39" y="2045"/>
                  </a:cubicBezTo>
                  <a:cubicBezTo>
                    <a:pt x="37" y="2055"/>
                    <a:pt x="34" y="2065"/>
                    <a:pt x="32" y="2076"/>
                  </a:cubicBezTo>
                  <a:cubicBezTo>
                    <a:pt x="27" y="2092"/>
                    <a:pt x="23" y="2107"/>
                    <a:pt x="21" y="2122"/>
                  </a:cubicBezTo>
                  <a:cubicBezTo>
                    <a:pt x="18" y="2141"/>
                    <a:pt x="16" y="2160"/>
                    <a:pt x="15" y="2181"/>
                  </a:cubicBezTo>
                  <a:lnTo>
                    <a:pt x="12" y="2199"/>
                  </a:lnTo>
                  <a:cubicBezTo>
                    <a:pt x="11" y="2210"/>
                    <a:pt x="9" y="2220"/>
                    <a:pt x="7" y="2231"/>
                  </a:cubicBezTo>
                  <a:cubicBezTo>
                    <a:pt x="5" y="2246"/>
                    <a:pt x="2" y="2261"/>
                    <a:pt x="1" y="2277"/>
                  </a:cubicBezTo>
                  <a:cubicBezTo>
                    <a:pt x="1" y="2291"/>
                    <a:pt x="1" y="2306"/>
                    <a:pt x="2" y="2322"/>
                  </a:cubicBezTo>
                  <a:cubicBezTo>
                    <a:pt x="4" y="2333"/>
                    <a:pt x="4" y="2343"/>
                    <a:pt x="4" y="2354"/>
                  </a:cubicBezTo>
                  <a:cubicBezTo>
                    <a:pt x="4" y="2364"/>
                    <a:pt x="10" y="2370"/>
                    <a:pt x="20" y="2370"/>
                  </a:cubicBezTo>
                  <a:cubicBezTo>
                    <a:pt x="28" y="2370"/>
                    <a:pt x="36" y="2364"/>
                    <a:pt x="36" y="2354"/>
                  </a:cubicBezTo>
                  <a:cubicBezTo>
                    <a:pt x="36" y="2343"/>
                    <a:pt x="36" y="2332"/>
                    <a:pt x="34" y="2321"/>
                  </a:cubicBezTo>
                  <a:cubicBezTo>
                    <a:pt x="33" y="2306"/>
                    <a:pt x="32" y="2293"/>
                    <a:pt x="33" y="2278"/>
                  </a:cubicBezTo>
                  <a:cubicBezTo>
                    <a:pt x="33" y="2264"/>
                    <a:pt x="36" y="2251"/>
                    <a:pt x="38" y="2236"/>
                  </a:cubicBezTo>
                  <a:cubicBezTo>
                    <a:pt x="41" y="2225"/>
                    <a:pt x="42" y="2214"/>
                    <a:pt x="43" y="2202"/>
                  </a:cubicBezTo>
                  <a:lnTo>
                    <a:pt x="44" y="2183"/>
                  </a:lnTo>
                  <a:cubicBezTo>
                    <a:pt x="47" y="2162"/>
                    <a:pt x="49" y="2144"/>
                    <a:pt x="52" y="2125"/>
                  </a:cubicBezTo>
                  <a:cubicBezTo>
                    <a:pt x="53" y="2112"/>
                    <a:pt x="57" y="2097"/>
                    <a:pt x="61" y="2084"/>
                  </a:cubicBezTo>
                  <a:lnTo>
                    <a:pt x="69" y="2052"/>
                  </a:lnTo>
                  <a:cubicBezTo>
                    <a:pt x="73" y="2034"/>
                    <a:pt x="77" y="2017"/>
                    <a:pt x="82" y="2000"/>
                  </a:cubicBezTo>
                  <a:lnTo>
                    <a:pt x="87" y="1978"/>
                  </a:lnTo>
                  <a:cubicBezTo>
                    <a:pt x="91" y="1969"/>
                    <a:pt x="92" y="1959"/>
                    <a:pt x="95" y="1950"/>
                  </a:cubicBezTo>
                  <a:cubicBezTo>
                    <a:pt x="98" y="1935"/>
                    <a:pt x="101" y="1919"/>
                    <a:pt x="107" y="1904"/>
                  </a:cubicBezTo>
                  <a:cubicBezTo>
                    <a:pt x="114" y="1881"/>
                    <a:pt x="123" y="1856"/>
                    <a:pt x="132" y="1833"/>
                  </a:cubicBezTo>
                  <a:cubicBezTo>
                    <a:pt x="136" y="1822"/>
                    <a:pt x="140" y="1809"/>
                    <a:pt x="143" y="1797"/>
                  </a:cubicBezTo>
                  <a:cubicBezTo>
                    <a:pt x="146" y="1784"/>
                    <a:pt x="149" y="1771"/>
                    <a:pt x="155" y="1760"/>
                  </a:cubicBezTo>
                  <a:lnTo>
                    <a:pt x="175" y="1720"/>
                  </a:lnTo>
                  <a:cubicBezTo>
                    <a:pt x="181" y="1710"/>
                    <a:pt x="186" y="1701"/>
                    <a:pt x="189" y="1691"/>
                  </a:cubicBezTo>
                  <a:cubicBezTo>
                    <a:pt x="194" y="1679"/>
                    <a:pt x="202" y="1669"/>
                    <a:pt x="209" y="1658"/>
                  </a:cubicBezTo>
                  <a:cubicBezTo>
                    <a:pt x="216" y="1647"/>
                    <a:pt x="224" y="1637"/>
                    <a:pt x="230" y="1626"/>
                  </a:cubicBezTo>
                  <a:lnTo>
                    <a:pt x="234" y="1618"/>
                  </a:lnTo>
                  <a:cubicBezTo>
                    <a:pt x="245" y="1598"/>
                    <a:pt x="256" y="1579"/>
                    <a:pt x="267" y="1559"/>
                  </a:cubicBezTo>
                  <a:cubicBezTo>
                    <a:pt x="274" y="1549"/>
                    <a:pt x="279" y="1535"/>
                    <a:pt x="283" y="1523"/>
                  </a:cubicBezTo>
                  <a:cubicBezTo>
                    <a:pt x="288" y="1511"/>
                    <a:pt x="291" y="1498"/>
                    <a:pt x="298" y="1490"/>
                  </a:cubicBezTo>
                  <a:cubicBezTo>
                    <a:pt x="306" y="1479"/>
                    <a:pt x="315" y="1468"/>
                    <a:pt x="323" y="1458"/>
                  </a:cubicBezTo>
                  <a:cubicBezTo>
                    <a:pt x="330" y="1448"/>
                    <a:pt x="338" y="1438"/>
                    <a:pt x="344" y="1429"/>
                  </a:cubicBezTo>
                  <a:lnTo>
                    <a:pt x="357" y="1413"/>
                  </a:lnTo>
                  <a:cubicBezTo>
                    <a:pt x="368" y="1399"/>
                    <a:pt x="379" y="1383"/>
                    <a:pt x="390" y="1368"/>
                  </a:cubicBezTo>
                  <a:cubicBezTo>
                    <a:pt x="397" y="1358"/>
                    <a:pt x="402" y="1351"/>
                    <a:pt x="409" y="1341"/>
                  </a:cubicBezTo>
                  <a:cubicBezTo>
                    <a:pt x="418" y="1329"/>
                    <a:pt x="427" y="1316"/>
                    <a:pt x="435" y="1306"/>
                  </a:cubicBezTo>
                  <a:cubicBezTo>
                    <a:pt x="444" y="1295"/>
                    <a:pt x="455" y="1286"/>
                    <a:pt x="464" y="1276"/>
                  </a:cubicBezTo>
                  <a:cubicBezTo>
                    <a:pt x="472" y="1267"/>
                    <a:pt x="480" y="1257"/>
                    <a:pt x="488" y="1250"/>
                  </a:cubicBezTo>
                  <a:cubicBezTo>
                    <a:pt x="504" y="1231"/>
                    <a:pt x="521" y="1212"/>
                    <a:pt x="539" y="1193"/>
                  </a:cubicBezTo>
                  <a:lnTo>
                    <a:pt x="553" y="1177"/>
                  </a:lnTo>
                  <a:cubicBezTo>
                    <a:pt x="566" y="1164"/>
                    <a:pt x="578" y="1150"/>
                    <a:pt x="591" y="1137"/>
                  </a:cubicBezTo>
                  <a:cubicBezTo>
                    <a:pt x="604" y="1126"/>
                    <a:pt x="616" y="1113"/>
                    <a:pt x="630" y="1101"/>
                  </a:cubicBezTo>
                  <a:lnTo>
                    <a:pt x="648" y="1085"/>
                  </a:lnTo>
                  <a:cubicBezTo>
                    <a:pt x="657" y="1075"/>
                    <a:pt x="668" y="1068"/>
                    <a:pt x="679" y="1059"/>
                  </a:cubicBezTo>
                  <a:cubicBezTo>
                    <a:pt x="687" y="1053"/>
                    <a:pt x="697" y="1045"/>
                    <a:pt x="706" y="1037"/>
                  </a:cubicBezTo>
                  <a:cubicBezTo>
                    <a:pt x="716" y="1029"/>
                    <a:pt x="725" y="1021"/>
                    <a:pt x="733" y="1011"/>
                  </a:cubicBezTo>
                  <a:cubicBezTo>
                    <a:pt x="741" y="1002"/>
                    <a:pt x="750" y="992"/>
                    <a:pt x="761" y="983"/>
                  </a:cubicBezTo>
                  <a:cubicBezTo>
                    <a:pt x="770" y="977"/>
                    <a:pt x="778" y="968"/>
                    <a:pt x="787" y="961"/>
                  </a:cubicBezTo>
                  <a:lnTo>
                    <a:pt x="819" y="933"/>
                  </a:lnTo>
                  <a:cubicBezTo>
                    <a:pt x="830" y="924"/>
                    <a:pt x="837" y="917"/>
                    <a:pt x="847" y="908"/>
                  </a:cubicBezTo>
                  <a:cubicBezTo>
                    <a:pt x="856" y="899"/>
                    <a:pt x="867" y="890"/>
                    <a:pt x="878" y="881"/>
                  </a:cubicBezTo>
                  <a:cubicBezTo>
                    <a:pt x="887" y="875"/>
                    <a:pt x="898" y="870"/>
                    <a:pt x="910" y="864"/>
                  </a:cubicBezTo>
                  <a:cubicBezTo>
                    <a:pt x="921" y="858"/>
                    <a:pt x="934" y="852"/>
                    <a:pt x="944" y="844"/>
                  </a:cubicBezTo>
                  <a:cubicBezTo>
                    <a:pt x="955" y="836"/>
                    <a:pt x="965" y="828"/>
                    <a:pt x="974" y="820"/>
                  </a:cubicBezTo>
                  <a:cubicBezTo>
                    <a:pt x="985" y="812"/>
                    <a:pt x="995" y="802"/>
                    <a:pt x="1005" y="796"/>
                  </a:cubicBezTo>
                  <a:cubicBezTo>
                    <a:pt x="1018" y="788"/>
                    <a:pt x="1032" y="779"/>
                    <a:pt x="1045" y="770"/>
                  </a:cubicBezTo>
                  <a:lnTo>
                    <a:pt x="1093" y="740"/>
                  </a:lnTo>
                  <a:cubicBezTo>
                    <a:pt x="1107" y="730"/>
                    <a:pt x="1120" y="721"/>
                    <a:pt x="1134" y="713"/>
                  </a:cubicBezTo>
                  <a:lnTo>
                    <a:pt x="1158" y="697"/>
                  </a:lnTo>
                  <a:cubicBezTo>
                    <a:pt x="1172" y="688"/>
                    <a:pt x="1185" y="679"/>
                    <a:pt x="1199" y="671"/>
                  </a:cubicBezTo>
                  <a:lnTo>
                    <a:pt x="1216" y="661"/>
                  </a:lnTo>
                  <a:lnTo>
                    <a:pt x="1265" y="633"/>
                  </a:lnTo>
                  <a:cubicBezTo>
                    <a:pt x="1278" y="624"/>
                    <a:pt x="1292" y="618"/>
                    <a:pt x="1306" y="611"/>
                  </a:cubicBezTo>
                  <a:cubicBezTo>
                    <a:pt x="1314" y="606"/>
                    <a:pt x="1323" y="602"/>
                    <a:pt x="1333" y="596"/>
                  </a:cubicBezTo>
                  <a:lnTo>
                    <a:pt x="1337" y="593"/>
                  </a:lnTo>
                  <a:cubicBezTo>
                    <a:pt x="1359" y="583"/>
                    <a:pt x="1380" y="571"/>
                    <a:pt x="1402" y="560"/>
                  </a:cubicBezTo>
                  <a:cubicBezTo>
                    <a:pt x="1410" y="555"/>
                    <a:pt x="1420" y="550"/>
                    <a:pt x="1429" y="545"/>
                  </a:cubicBezTo>
                  <a:cubicBezTo>
                    <a:pt x="1442" y="538"/>
                    <a:pt x="1456" y="531"/>
                    <a:pt x="1469" y="524"/>
                  </a:cubicBezTo>
                  <a:cubicBezTo>
                    <a:pt x="1480" y="518"/>
                    <a:pt x="1493" y="516"/>
                    <a:pt x="1504" y="513"/>
                  </a:cubicBezTo>
                  <a:cubicBezTo>
                    <a:pt x="1517" y="511"/>
                    <a:pt x="1531" y="508"/>
                    <a:pt x="1544" y="501"/>
                  </a:cubicBezTo>
                  <a:cubicBezTo>
                    <a:pt x="1568" y="490"/>
                    <a:pt x="1590" y="480"/>
                    <a:pt x="1614" y="469"/>
                  </a:cubicBezTo>
                  <a:cubicBezTo>
                    <a:pt x="1628" y="463"/>
                    <a:pt x="1643" y="457"/>
                    <a:pt x="1655" y="452"/>
                  </a:cubicBezTo>
                  <a:cubicBezTo>
                    <a:pt x="1665" y="448"/>
                    <a:pt x="1676" y="443"/>
                    <a:pt x="1685" y="440"/>
                  </a:cubicBezTo>
                  <a:cubicBezTo>
                    <a:pt x="1697" y="435"/>
                    <a:pt x="1709" y="426"/>
                    <a:pt x="1720" y="420"/>
                  </a:cubicBezTo>
                  <a:cubicBezTo>
                    <a:pt x="1730" y="411"/>
                    <a:pt x="1741" y="405"/>
                    <a:pt x="1752" y="400"/>
                  </a:cubicBezTo>
                  <a:cubicBezTo>
                    <a:pt x="1766" y="395"/>
                    <a:pt x="1778" y="392"/>
                    <a:pt x="1790" y="388"/>
                  </a:cubicBezTo>
                  <a:cubicBezTo>
                    <a:pt x="1803" y="383"/>
                    <a:pt x="1814" y="379"/>
                    <a:pt x="1826" y="376"/>
                  </a:cubicBezTo>
                  <a:cubicBezTo>
                    <a:pt x="1838" y="372"/>
                    <a:pt x="1848" y="366"/>
                    <a:pt x="1860" y="361"/>
                  </a:cubicBezTo>
                  <a:cubicBezTo>
                    <a:pt x="1873" y="354"/>
                    <a:pt x="1885" y="349"/>
                    <a:pt x="1896" y="345"/>
                  </a:cubicBezTo>
                  <a:cubicBezTo>
                    <a:pt x="1907" y="340"/>
                    <a:pt x="1919" y="339"/>
                    <a:pt x="1933" y="336"/>
                  </a:cubicBezTo>
                  <a:cubicBezTo>
                    <a:pt x="1945" y="334"/>
                    <a:pt x="1959" y="331"/>
                    <a:pt x="1971" y="328"/>
                  </a:cubicBezTo>
                  <a:cubicBezTo>
                    <a:pt x="1985" y="322"/>
                    <a:pt x="1997" y="319"/>
                    <a:pt x="2010" y="315"/>
                  </a:cubicBezTo>
                  <a:cubicBezTo>
                    <a:pt x="2023" y="312"/>
                    <a:pt x="2034" y="308"/>
                    <a:pt x="2045" y="304"/>
                  </a:cubicBezTo>
                  <a:cubicBezTo>
                    <a:pt x="2058" y="301"/>
                    <a:pt x="2071" y="293"/>
                    <a:pt x="2083" y="287"/>
                  </a:cubicBezTo>
                  <a:cubicBezTo>
                    <a:pt x="2095" y="282"/>
                    <a:pt x="2105" y="276"/>
                    <a:pt x="2116" y="272"/>
                  </a:cubicBezTo>
                  <a:cubicBezTo>
                    <a:pt x="2128" y="270"/>
                    <a:pt x="2139" y="265"/>
                    <a:pt x="2149" y="261"/>
                  </a:cubicBezTo>
                  <a:cubicBezTo>
                    <a:pt x="2163" y="256"/>
                    <a:pt x="2176" y="253"/>
                    <a:pt x="2190" y="248"/>
                  </a:cubicBezTo>
                  <a:cubicBezTo>
                    <a:pt x="2201" y="245"/>
                    <a:pt x="2212" y="244"/>
                    <a:pt x="2226" y="243"/>
                  </a:cubicBezTo>
                  <a:cubicBezTo>
                    <a:pt x="2239" y="242"/>
                    <a:pt x="2253" y="240"/>
                    <a:pt x="2266" y="237"/>
                  </a:cubicBezTo>
                  <a:lnTo>
                    <a:pt x="2287" y="229"/>
                  </a:lnTo>
                  <a:cubicBezTo>
                    <a:pt x="2305" y="224"/>
                    <a:pt x="2323" y="218"/>
                    <a:pt x="2340" y="215"/>
                  </a:cubicBezTo>
                  <a:cubicBezTo>
                    <a:pt x="2352" y="212"/>
                    <a:pt x="2363" y="208"/>
                    <a:pt x="2376" y="204"/>
                  </a:cubicBezTo>
                  <a:cubicBezTo>
                    <a:pt x="2389" y="200"/>
                    <a:pt x="2401" y="196"/>
                    <a:pt x="2415" y="194"/>
                  </a:cubicBezTo>
                  <a:cubicBezTo>
                    <a:pt x="2427" y="191"/>
                    <a:pt x="2441" y="185"/>
                    <a:pt x="2452" y="181"/>
                  </a:cubicBezTo>
                  <a:cubicBezTo>
                    <a:pt x="2464" y="176"/>
                    <a:pt x="2476" y="172"/>
                    <a:pt x="2489" y="169"/>
                  </a:cubicBezTo>
                  <a:cubicBezTo>
                    <a:pt x="2501" y="167"/>
                    <a:pt x="2513" y="165"/>
                    <a:pt x="2527" y="163"/>
                  </a:cubicBezTo>
                  <a:cubicBezTo>
                    <a:pt x="2539" y="159"/>
                    <a:pt x="2551" y="158"/>
                    <a:pt x="2564" y="156"/>
                  </a:cubicBezTo>
                  <a:cubicBezTo>
                    <a:pt x="2576" y="153"/>
                    <a:pt x="2588" y="151"/>
                    <a:pt x="2602" y="149"/>
                  </a:cubicBezTo>
                  <a:cubicBezTo>
                    <a:pt x="2615" y="147"/>
                    <a:pt x="2628" y="146"/>
                    <a:pt x="2640" y="142"/>
                  </a:cubicBezTo>
                  <a:cubicBezTo>
                    <a:pt x="2652" y="140"/>
                    <a:pt x="2663" y="140"/>
                    <a:pt x="2677" y="138"/>
                  </a:cubicBezTo>
                  <a:cubicBezTo>
                    <a:pt x="2690" y="137"/>
                    <a:pt x="2703" y="137"/>
                    <a:pt x="2716" y="135"/>
                  </a:cubicBezTo>
                  <a:lnTo>
                    <a:pt x="2752" y="126"/>
                  </a:lnTo>
                  <a:cubicBezTo>
                    <a:pt x="2764" y="124"/>
                    <a:pt x="2778" y="121"/>
                    <a:pt x="2791" y="119"/>
                  </a:cubicBezTo>
                  <a:cubicBezTo>
                    <a:pt x="2810" y="114"/>
                    <a:pt x="2828" y="111"/>
                    <a:pt x="2848" y="109"/>
                  </a:cubicBezTo>
                  <a:lnTo>
                    <a:pt x="2866" y="106"/>
                  </a:lnTo>
                  <a:cubicBezTo>
                    <a:pt x="2878" y="104"/>
                    <a:pt x="2892" y="101"/>
                    <a:pt x="2903" y="97"/>
                  </a:cubicBezTo>
                  <a:cubicBezTo>
                    <a:pt x="2917" y="94"/>
                    <a:pt x="2929" y="90"/>
                    <a:pt x="2941" y="89"/>
                  </a:cubicBezTo>
                  <a:cubicBezTo>
                    <a:pt x="2953" y="87"/>
                    <a:pt x="2965" y="84"/>
                    <a:pt x="2977" y="82"/>
                  </a:cubicBezTo>
                  <a:cubicBezTo>
                    <a:pt x="2990" y="79"/>
                    <a:pt x="3004" y="77"/>
                    <a:pt x="3017" y="76"/>
                  </a:cubicBezTo>
                  <a:cubicBezTo>
                    <a:pt x="3025" y="74"/>
                    <a:pt x="3032" y="74"/>
                    <a:pt x="3039" y="74"/>
                  </a:cubicBezTo>
                  <a:cubicBezTo>
                    <a:pt x="3044" y="74"/>
                    <a:pt x="3049" y="74"/>
                    <a:pt x="3054" y="74"/>
                  </a:cubicBezTo>
                  <a:cubicBezTo>
                    <a:pt x="3068" y="74"/>
                    <a:pt x="3081" y="74"/>
                    <a:pt x="3095" y="73"/>
                  </a:cubicBezTo>
                  <a:lnTo>
                    <a:pt x="3126" y="68"/>
                  </a:lnTo>
                  <a:cubicBezTo>
                    <a:pt x="3142" y="67"/>
                    <a:pt x="3156" y="65"/>
                    <a:pt x="3171" y="63"/>
                  </a:cubicBezTo>
                  <a:cubicBezTo>
                    <a:pt x="3185" y="62"/>
                    <a:pt x="3198" y="61"/>
                    <a:pt x="3212" y="61"/>
                  </a:cubicBezTo>
                  <a:cubicBezTo>
                    <a:pt x="3225" y="60"/>
                    <a:pt x="3236" y="60"/>
                    <a:pt x="3249" y="58"/>
                  </a:cubicBezTo>
                  <a:cubicBezTo>
                    <a:pt x="3262" y="58"/>
                    <a:pt x="3274" y="56"/>
                    <a:pt x="3288" y="52"/>
                  </a:cubicBezTo>
                  <a:cubicBezTo>
                    <a:pt x="3300" y="51"/>
                    <a:pt x="3314" y="49"/>
                    <a:pt x="3325" y="47"/>
                  </a:cubicBezTo>
                  <a:lnTo>
                    <a:pt x="3362" y="44"/>
                  </a:lnTo>
                  <a:cubicBezTo>
                    <a:pt x="3376" y="42"/>
                    <a:pt x="3390" y="41"/>
                    <a:pt x="3402" y="39"/>
                  </a:cubicBezTo>
                  <a:cubicBezTo>
                    <a:pt x="3406" y="39"/>
                    <a:pt x="3409" y="39"/>
                    <a:pt x="3412" y="39"/>
                  </a:cubicBezTo>
                  <a:cubicBezTo>
                    <a:pt x="3421" y="39"/>
                    <a:pt x="3430" y="40"/>
                    <a:pt x="3439" y="41"/>
                  </a:cubicBezTo>
                  <a:cubicBezTo>
                    <a:pt x="3451" y="41"/>
                    <a:pt x="3462" y="44"/>
                    <a:pt x="3474" y="44"/>
                  </a:cubicBezTo>
                  <a:cubicBezTo>
                    <a:pt x="3476" y="44"/>
                    <a:pt x="3478" y="44"/>
                    <a:pt x="3480" y="44"/>
                  </a:cubicBezTo>
                  <a:cubicBezTo>
                    <a:pt x="3491" y="42"/>
                    <a:pt x="3504" y="41"/>
                    <a:pt x="3517" y="39"/>
                  </a:cubicBezTo>
                  <a:cubicBezTo>
                    <a:pt x="3530" y="38"/>
                    <a:pt x="3542" y="35"/>
                    <a:pt x="3556" y="35"/>
                  </a:cubicBezTo>
                  <a:cubicBezTo>
                    <a:pt x="3567" y="34"/>
                    <a:pt x="3581" y="33"/>
                    <a:pt x="3593" y="31"/>
                  </a:cubicBezTo>
                  <a:cubicBezTo>
                    <a:pt x="3606" y="30"/>
                    <a:pt x="3619" y="29"/>
                    <a:pt x="3632" y="29"/>
                  </a:cubicBezTo>
                  <a:cubicBezTo>
                    <a:pt x="3642" y="29"/>
                    <a:pt x="3654" y="30"/>
                    <a:pt x="3668" y="31"/>
                  </a:cubicBezTo>
                  <a:cubicBezTo>
                    <a:pt x="3679" y="34"/>
                    <a:pt x="3690" y="35"/>
                    <a:pt x="3701" y="35"/>
                  </a:cubicBezTo>
                  <a:cubicBezTo>
                    <a:pt x="3703" y="35"/>
                    <a:pt x="3705" y="35"/>
                    <a:pt x="3708" y="35"/>
                  </a:cubicBezTo>
                  <a:lnTo>
                    <a:pt x="3863" y="35"/>
                  </a:lnTo>
                  <a:lnTo>
                    <a:pt x="3904" y="31"/>
                  </a:lnTo>
                  <a:cubicBezTo>
                    <a:pt x="3917" y="30"/>
                    <a:pt x="3929" y="29"/>
                    <a:pt x="3941" y="29"/>
                  </a:cubicBezTo>
                  <a:lnTo>
                    <a:pt x="3958" y="29"/>
                  </a:lnTo>
                  <a:cubicBezTo>
                    <a:pt x="3979" y="29"/>
                    <a:pt x="3999" y="29"/>
                    <a:pt x="4018" y="30"/>
                  </a:cubicBezTo>
                  <a:cubicBezTo>
                    <a:pt x="4031" y="31"/>
                    <a:pt x="4043" y="34"/>
                    <a:pt x="4055" y="36"/>
                  </a:cubicBezTo>
                  <a:cubicBezTo>
                    <a:pt x="4067" y="39"/>
                    <a:pt x="4080" y="42"/>
                    <a:pt x="4095" y="44"/>
                  </a:cubicBezTo>
                  <a:cubicBezTo>
                    <a:pt x="4108" y="44"/>
                    <a:pt x="4122" y="42"/>
                    <a:pt x="4135" y="41"/>
                  </a:cubicBezTo>
                  <a:cubicBezTo>
                    <a:pt x="4149" y="39"/>
                    <a:pt x="4161" y="39"/>
                    <a:pt x="4173" y="39"/>
                  </a:cubicBezTo>
                  <a:cubicBezTo>
                    <a:pt x="4184" y="39"/>
                    <a:pt x="4197" y="44"/>
                    <a:pt x="4209" y="46"/>
                  </a:cubicBezTo>
                  <a:cubicBezTo>
                    <a:pt x="4222" y="50"/>
                    <a:pt x="4236" y="52"/>
                    <a:pt x="4249" y="54"/>
                  </a:cubicBezTo>
                  <a:cubicBezTo>
                    <a:pt x="4251" y="55"/>
                    <a:pt x="4253" y="55"/>
                    <a:pt x="4255" y="55"/>
                  </a:cubicBezTo>
                  <a:cubicBezTo>
                    <a:pt x="4268" y="55"/>
                    <a:pt x="4280" y="52"/>
                    <a:pt x="4292" y="50"/>
                  </a:cubicBezTo>
                  <a:cubicBezTo>
                    <a:pt x="4302" y="48"/>
                    <a:pt x="4312" y="46"/>
                    <a:pt x="4321" y="46"/>
                  </a:cubicBezTo>
                  <a:cubicBezTo>
                    <a:pt x="4323" y="46"/>
                    <a:pt x="4325" y="46"/>
                    <a:pt x="4327" y="46"/>
                  </a:cubicBezTo>
                  <a:cubicBezTo>
                    <a:pt x="4339" y="47"/>
                    <a:pt x="4349" y="51"/>
                    <a:pt x="4361" y="56"/>
                  </a:cubicBezTo>
                  <a:cubicBezTo>
                    <a:pt x="4375" y="60"/>
                    <a:pt x="4388" y="65"/>
                    <a:pt x="4403" y="66"/>
                  </a:cubicBezTo>
                  <a:cubicBezTo>
                    <a:pt x="4417" y="67"/>
                    <a:pt x="4429" y="67"/>
                    <a:pt x="4441" y="67"/>
                  </a:cubicBezTo>
                  <a:cubicBezTo>
                    <a:pt x="4455" y="67"/>
                    <a:pt x="4468" y="67"/>
                    <a:pt x="4481" y="68"/>
                  </a:cubicBezTo>
                  <a:cubicBezTo>
                    <a:pt x="4493" y="71"/>
                    <a:pt x="4505" y="71"/>
                    <a:pt x="4516" y="72"/>
                  </a:cubicBezTo>
                  <a:lnTo>
                    <a:pt x="4557" y="76"/>
                  </a:lnTo>
                  <a:cubicBezTo>
                    <a:pt x="4573" y="77"/>
                    <a:pt x="4589" y="79"/>
                    <a:pt x="4605" y="82"/>
                  </a:cubicBezTo>
                  <a:lnTo>
                    <a:pt x="4632" y="87"/>
                  </a:lnTo>
                  <a:cubicBezTo>
                    <a:pt x="4647" y="88"/>
                    <a:pt x="4663" y="90"/>
                    <a:pt x="4677" y="93"/>
                  </a:cubicBezTo>
                  <a:lnTo>
                    <a:pt x="4707" y="98"/>
                  </a:lnTo>
                  <a:cubicBezTo>
                    <a:pt x="4720" y="101"/>
                    <a:pt x="4733" y="101"/>
                    <a:pt x="4746" y="103"/>
                  </a:cubicBezTo>
                  <a:cubicBezTo>
                    <a:pt x="4760" y="104"/>
                    <a:pt x="4772" y="104"/>
                    <a:pt x="4784" y="106"/>
                  </a:cubicBezTo>
                  <a:cubicBezTo>
                    <a:pt x="4799" y="109"/>
                    <a:pt x="4813" y="111"/>
                    <a:pt x="4826" y="114"/>
                  </a:cubicBezTo>
                  <a:cubicBezTo>
                    <a:pt x="4838" y="117"/>
                    <a:pt x="4848" y="119"/>
                    <a:pt x="4861" y="121"/>
                  </a:cubicBezTo>
                  <a:cubicBezTo>
                    <a:pt x="4874" y="124"/>
                    <a:pt x="4886" y="125"/>
                    <a:pt x="4900" y="126"/>
                  </a:cubicBezTo>
                  <a:cubicBezTo>
                    <a:pt x="4912" y="127"/>
                    <a:pt x="4926" y="129"/>
                    <a:pt x="4937" y="132"/>
                  </a:cubicBezTo>
                  <a:cubicBezTo>
                    <a:pt x="4948" y="133"/>
                    <a:pt x="4959" y="138"/>
                    <a:pt x="4971" y="143"/>
                  </a:cubicBezTo>
                  <a:cubicBezTo>
                    <a:pt x="4982" y="149"/>
                    <a:pt x="4996" y="156"/>
                    <a:pt x="5009" y="158"/>
                  </a:cubicBezTo>
                  <a:cubicBezTo>
                    <a:pt x="5023" y="162"/>
                    <a:pt x="5036" y="162"/>
                    <a:pt x="5050" y="163"/>
                  </a:cubicBezTo>
                  <a:cubicBezTo>
                    <a:pt x="5062" y="163"/>
                    <a:pt x="5073" y="164"/>
                    <a:pt x="5086" y="167"/>
                  </a:cubicBezTo>
                  <a:cubicBezTo>
                    <a:pt x="5098" y="169"/>
                    <a:pt x="5109" y="173"/>
                    <a:pt x="5121" y="179"/>
                  </a:cubicBezTo>
                  <a:cubicBezTo>
                    <a:pt x="5132" y="184"/>
                    <a:pt x="5145" y="189"/>
                    <a:pt x="5158" y="192"/>
                  </a:cubicBezTo>
                  <a:cubicBezTo>
                    <a:pt x="5170" y="195"/>
                    <a:pt x="5184" y="196"/>
                    <a:pt x="5196" y="199"/>
                  </a:cubicBezTo>
                  <a:cubicBezTo>
                    <a:pt x="5209" y="201"/>
                    <a:pt x="5222" y="204"/>
                    <a:pt x="5234" y="207"/>
                  </a:cubicBezTo>
                  <a:cubicBezTo>
                    <a:pt x="5247" y="210"/>
                    <a:pt x="5258" y="212"/>
                    <a:pt x="5269" y="215"/>
                  </a:cubicBezTo>
                  <a:cubicBezTo>
                    <a:pt x="5282" y="217"/>
                    <a:pt x="5296" y="220"/>
                    <a:pt x="5309" y="224"/>
                  </a:cubicBezTo>
                  <a:cubicBezTo>
                    <a:pt x="5323" y="227"/>
                    <a:pt x="5335" y="232"/>
                    <a:pt x="5347" y="237"/>
                  </a:cubicBezTo>
                  <a:lnTo>
                    <a:pt x="5383" y="248"/>
                  </a:lnTo>
                  <a:cubicBezTo>
                    <a:pt x="5397" y="253"/>
                    <a:pt x="5409" y="254"/>
                    <a:pt x="5422" y="256"/>
                  </a:cubicBezTo>
                  <a:cubicBezTo>
                    <a:pt x="5435" y="259"/>
                    <a:pt x="5447" y="260"/>
                    <a:pt x="5459" y="264"/>
                  </a:cubicBezTo>
                  <a:cubicBezTo>
                    <a:pt x="5472" y="267"/>
                    <a:pt x="5484" y="272"/>
                    <a:pt x="5495" y="277"/>
                  </a:cubicBezTo>
                  <a:cubicBezTo>
                    <a:pt x="5507" y="283"/>
                    <a:pt x="5520" y="288"/>
                    <a:pt x="5532" y="292"/>
                  </a:cubicBezTo>
                  <a:cubicBezTo>
                    <a:pt x="5544" y="297"/>
                    <a:pt x="5558" y="299"/>
                    <a:pt x="5569" y="302"/>
                  </a:cubicBezTo>
                  <a:cubicBezTo>
                    <a:pt x="5582" y="304"/>
                    <a:pt x="5595" y="307"/>
                    <a:pt x="5607" y="312"/>
                  </a:cubicBezTo>
                  <a:cubicBezTo>
                    <a:pt x="5619" y="315"/>
                    <a:pt x="5630" y="318"/>
                    <a:pt x="5644" y="320"/>
                  </a:cubicBezTo>
                  <a:cubicBezTo>
                    <a:pt x="5656" y="323"/>
                    <a:pt x="5668" y="325"/>
                    <a:pt x="5681" y="330"/>
                  </a:cubicBezTo>
                  <a:cubicBezTo>
                    <a:pt x="5691" y="333"/>
                    <a:pt x="5700" y="340"/>
                    <a:pt x="5711" y="347"/>
                  </a:cubicBezTo>
                  <a:cubicBezTo>
                    <a:pt x="5721" y="355"/>
                    <a:pt x="5734" y="363"/>
                    <a:pt x="5747" y="368"/>
                  </a:cubicBezTo>
                  <a:cubicBezTo>
                    <a:pt x="5758" y="374"/>
                    <a:pt x="5770" y="377"/>
                    <a:pt x="5783" y="381"/>
                  </a:cubicBezTo>
                  <a:cubicBezTo>
                    <a:pt x="5795" y="383"/>
                    <a:pt x="5807" y="388"/>
                    <a:pt x="5820" y="393"/>
                  </a:cubicBezTo>
                  <a:cubicBezTo>
                    <a:pt x="5832" y="397"/>
                    <a:pt x="5842" y="404"/>
                    <a:pt x="5854" y="409"/>
                  </a:cubicBezTo>
                  <a:cubicBezTo>
                    <a:pt x="5865" y="414"/>
                    <a:pt x="5876" y="420"/>
                    <a:pt x="5887" y="425"/>
                  </a:cubicBezTo>
                  <a:lnTo>
                    <a:pt x="5904" y="432"/>
                  </a:lnTo>
                  <a:cubicBezTo>
                    <a:pt x="5923" y="438"/>
                    <a:pt x="5940" y="447"/>
                    <a:pt x="5959" y="454"/>
                  </a:cubicBezTo>
                  <a:cubicBezTo>
                    <a:pt x="5972" y="459"/>
                    <a:pt x="5986" y="463"/>
                    <a:pt x="5999" y="465"/>
                  </a:cubicBezTo>
                  <a:cubicBezTo>
                    <a:pt x="6013" y="468"/>
                    <a:pt x="6025" y="470"/>
                    <a:pt x="6034" y="474"/>
                  </a:cubicBezTo>
                  <a:cubicBezTo>
                    <a:pt x="6046" y="480"/>
                    <a:pt x="6057" y="486"/>
                    <a:pt x="6067" y="494"/>
                  </a:cubicBezTo>
                  <a:cubicBezTo>
                    <a:pt x="6078" y="501"/>
                    <a:pt x="6089" y="508"/>
                    <a:pt x="6101" y="513"/>
                  </a:cubicBezTo>
                  <a:cubicBezTo>
                    <a:pt x="6112" y="520"/>
                    <a:pt x="6123" y="527"/>
                    <a:pt x="6134" y="533"/>
                  </a:cubicBezTo>
                  <a:cubicBezTo>
                    <a:pt x="6147" y="540"/>
                    <a:pt x="6157" y="547"/>
                    <a:pt x="6168" y="553"/>
                  </a:cubicBezTo>
                  <a:lnTo>
                    <a:pt x="6203" y="572"/>
                  </a:lnTo>
                  <a:cubicBezTo>
                    <a:pt x="6214" y="577"/>
                    <a:pt x="6224" y="585"/>
                    <a:pt x="6235" y="590"/>
                  </a:cubicBezTo>
                  <a:cubicBezTo>
                    <a:pt x="6246" y="596"/>
                    <a:pt x="6260" y="601"/>
                    <a:pt x="6273" y="604"/>
                  </a:cubicBezTo>
                  <a:cubicBezTo>
                    <a:pt x="6286" y="607"/>
                    <a:pt x="6298" y="611"/>
                    <a:pt x="6307" y="617"/>
                  </a:cubicBezTo>
                  <a:cubicBezTo>
                    <a:pt x="6316" y="622"/>
                    <a:pt x="6326" y="630"/>
                    <a:pt x="6336" y="638"/>
                  </a:cubicBezTo>
                  <a:cubicBezTo>
                    <a:pt x="6346" y="646"/>
                    <a:pt x="6357" y="655"/>
                    <a:pt x="6368" y="662"/>
                  </a:cubicBezTo>
                  <a:cubicBezTo>
                    <a:pt x="6380" y="668"/>
                    <a:pt x="6393" y="674"/>
                    <a:pt x="6405" y="679"/>
                  </a:cubicBezTo>
                  <a:cubicBezTo>
                    <a:pt x="6417" y="684"/>
                    <a:pt x="6427" y="689"/>
                    <a:pt x="6438" y="695"/>
                  </a:cubicBezTo>
                  <a:cubicBezTo>
                    <a:pt x="6449" y="700"/>
                    <a:pt x="6459" y="708"/>
                    <a:pt x="6470" y="713"/>
                  </a:cubicBezTo>
                  <a:cubicBezTo>
                    <a:pt x="6482" y="720"/>
                    <a:pt x="6495" y="726"/>
                    <a:pt x="6506" y="732"/>
                  </a:cubicBezTo>
                  <a:cubicBezTo>
                    <a:pt x="6516" y="740"/>
                    <a:pt x="6524" y="747"/>
                    <a:pt x="6533" y="757"/>
                  </a:cubicBezTo>
                  <a:cubicBezTo>
                    <a:pt x="6543" y="767"/>
                    <a:pt x="6552" y="775"/>
                    <a:pt x="6564" y="784"/>
                  </a:cubicBezTo>
                  <a:cubicBezTo>
                    <a:pt x="6575" y="790"/>
                    <a:pt x="6586" y="796"/>
                    <a:pt x="6597" y="802"/>
                  </a:cubicBezTo>
                  <a:cubicBezTo>
                    <a:pt x="6608" y="810"/>
                    <a:pt x="6619" y="815"/>
                    <a:pt x="6630" y="822"/>
                  </a:cubicBezTo>
                  <a:cubicBezTo>
                    <a:pt x="6639" y="829"/>
                    <a:pt x="6650" y="836"/>
                    <a:pt x="6659" y="843"/>
                  </a:cubicBezTo>
                  <a:cubicBezTo>
                    <a:pt x="6672" y="850"/>
                    <a:pt x="6683" y="859"/>
                    <a:pt x="6694" y="866"/>
                  </a:cubicBezTo>
                  <a:cubicBezTo>
                    <a:pt x="6714" y="882"/>
                    <a:pt x="6734" y="897"/>
                    <a:pt x="6754" y="914"/>
                  </a:cubicBezTo>
                  <a:cubicBezTo>
                    <a:pt x="6764" y="922"/>
                    <a:pt x="6771" y="931"/>
                    <a:pt x="6781" y="940"/>
                  </a:cubicBezTo>
                  <a:cubicBezTo>
                    <a:pt x="6789" y="950"/>
                    <a:pt x="6797" y="961"/>
                    <a:pt x="6808" y="968"/>
                  </a:cubicBezTo>
                  <a:cubicBezTo>
                    <a:pt x="6818" y="978"/>
                    <a:pt x="6830" y="984"/>
                    <a:pt x="6841" y="992"/>
                  </a:cubicBezTo>
                  <a:cubicBezTo>
                    <a:pt x="6851" y="998"/>
                    <a:pt x="6862" y="1005"/>
                    <a:pt x="6872" y="1013"/>
                  </a:cubicBezTo>
                  <a:cubicBezTo>
                    <a:pt x="6880" y="1021"/>
                    <a:pt x="6889" y="1027"/>
                    <a:pt x="6898" y="1035"/>
                  </a:cubicBezTo>
                  <a:cubicBezTo>
                    <a:pt x="6909" y="1043"/>
                    <a:pt x="6920" y="1053"/>
                    <a:pt x="6931" y="1062"/>
                  </a:cubicBezTo>
                  <a:cubicBezTo>
                    <a:pt x="6939" y="1070"/>
                    <a:pt x="6946" y="1081"/>
                    <a:pt x="6952" y="1091"/>
                  </a:cubicBezTo>
                  <a:cubicBezTo>
                    <a:pt x="6959" y="1102"/>
                    <a:pt x="6967" y="1115"/>
                    <a:pt x="6977" y="1123"/>
                  </a:cubicBezTo>
                  <a:cubicBezTo>
                    <a:pt x="6985" y="1133"/>
                    <a:pt x="6995" y="1142"/>
                    <a:pt x="7005" y="1149"/>
                  </a:cubicBezTo>
                  <a:cubicBezTo>
                    <a:pt x="7015" y="1159"/>
                    <a:pt x="7025" y="1166"/>
                    <a:pt x="7034" y="1176"/>
                  </a:cubicBezTo>
                  <a:cubicBezTo>
                    <a:pt x="7043" y="1186"/>
                    <a:pt x="7053" y="1193"/>
                    <a:pt x="7063" y="1202"/>
                  </a:cubicBezTo>
                  <a:cubicBezTo>
                    <a:pt x="7071" y="1211"/>
                    <a:pt x="7082" y="1219"/>
                    <a:pt x="7090" y="1228"/>
                  </a:cubicBezTo>
                  <a:cubicBezTo>
                    <a:pt x="7098" y="1238"/>
                    <a:pt x="7106" y="1250"/>
                    <a:pt x="7114" y="1261"/>
                  </a:cubicBezTo>
                  <a:cubicBezTo>
                    <a:pt x="7121" y="1271"/>
                    <a:pt x="7128" y="1281"/>
                    <a:pt x="7135" y="1289"/>
                  </a:cubicBezTo>
                  <a:cubicBezTo>
                    <a:pt x="7144" y="1300"/>
                    <a:pt x="7154" y="1309"/>
                    <a:pt x="7162" y="1318"/>
                  </a:cubicBezTo>
                  <a:cubicBezTo>
                    <a:pt x="7172" y="1327"/>
                    <a:pt x="7181" y="1337"/>
                    <a:pt x="7189" y="1346"/>
                  </a:cubicBezTo>
                  <a:cubicBezTo>
                    <a:pt x="7199" y="1357"/>
                    <a:pt x="7205" y="1369"/>
                    <a:pt x="7214" y="1381"/>
                  </a:cubicBezTo>
                  <a:cubicBezTo>
                    <a:pt x="7220" y="1390"/>
                    <a:pt x="7225" y="1400"/>
                    <a:pt x="7232" y="1409"/>
                  </a:cubicBezTo>
                  <a:cubicBezTo>
                    <a:pt x="7239" y="1418"/>
                    <a:pt x="7245" y="1431"/>
                    <a:pt x="7249" y="1443"/>
                  </a:cubicBezTo>
                  <a:cubicBezTo>
                    <a:pt x="7254" y="1454"/>
                    <a:pt x="7260" y="1466"/>
                    <a:pt x="7267" y="1477"/>
                  </a:cubicBezTo>
                  <a:cubicBezTo>
                    <a:pt x="7274" y="1490"/>
                    <a:pt x="7283" y="1498"/>
                    <a:pt x="7291" y="1508"/>
                  </a:cubicBezTo>
                  <a:cubicBezTo>
                    <a:pt x="7299" y="1518"/>
                    <a:pt x="7307" y="1527"/>
                    <a:pt x="7313" y="1538"/>
                  </a:cubicBezTo>
                  <a:cubicBezTo>
                    <a:pt x="7321" y="1549"/>
                    <a:pt x="7325" y="1560"/>
                    <a:pt x="7329" y="1572"/>
                  </a:cubicBezTo>
                  <a:cubicBezTo>
                    <a:pt x="7333" y="1584"/>
                    <a:pt x="7339" y="1597"/>
                    <a:pt x="7344" y="1608"/>
                  </a:cubicBezTo>
                  <a:cubicBezTo>
                    <a:pt x="7352" y="1617"/>
                    <a:pt x="7356" y="1627"/>
                    <a:pt x="7363" y="1637"/>
                  </a:cubicBezTo>
                  <a:cubicBezTo>
                    <a:pt x="7370" y="1647"/>
                    <a:pt x="7378" y="1660"/>
                    <a:pt x="7383" y="1672"/>
                  </a:cubicBezTo>
                  <a:cubicBezTo>
                    <a:pt x="7388" y="1684"/>
                    <a:pt x="7397" y="1694"/>
                    <a:pt x="7403" y="1705"/>
                  </a:cubicBezTo>
                  <a:cubicBezTo>
                    <a:pt x="7412" y="1717"/>
                    <a:pt x="7418" y="1728"/>
                    <a:pt x="7423" y="1738"/>
                  </a:cubicBezTo>
                  <a:cubicBezTo>
                    <a:pt x="7429" y="1751"/>
                    <a:pt x="7431" y="1763"/>
                    <a:pt x="7434" y="1776"/>
                  </a:cubicBezTo>
                  <a:cubicBezTo>
                    <a:pt x="7438" y="1789"/>
                    <a:pt x="7441" y="1800"/>
                    <a:pt x="7445" y="1812"/>
                  </a:cubicBezTo>
                  <a:cubicBezTo>
                    <a:pt x="7449" y="1823"/>
                    <a:pt x="7455" y="1833"/>
                    <a:pt x="7458" y="1843"/>
                  </a:cubicBezTo>
                  <a:cubicBezTo>
                    <a:pt x="7463" y="1856"/>
                    <a:pt x="7471" y="1870"/>
                    <a:pt x="7474" y="1883"/>
                  </a:cubicBezTo>
                  <a:cubicBezTo>
                    <a:pt x="7478" y="1895"/>
                    <a:pt x="7481" y="1909"/>
                    <a:pt x="7482" y="1921"/>
                  </a:cubicBezTo>
                  <a:cubicBezTo>
                    <a:pt x="7483" y="1934"/>
                    <a:pt x="7487" y="1946"/>
                    <a:pt x="7489" y="1958"/>
                  </a:cubicBezTo>
                  <a:lnTo>
                    <a:pt x="7494" y="1979"/>
                  </a:lnTo>
                  <a:cubicBezTo>
                    <a:pt x="7500" y="1996"/>
                    <a:pt x="7504" y="2015"/>
                    <a:pt x="7508" y="2032"/>
                  </a:cubicBezTo>
                  <a:cubicBezTo>
                    <a:pt x="7510" y="2046"/>
                    <a:pt x="7516" y="2057"/>
                    <a:pt x="7520" y="2069"/>
                  </a:cubicBezTo>
                  <a:cubicBezTo>
                    <a:pt x="7525" y="2081"/>
                    <a:pt x="7531" y="2094"/>
                    <a:pt x="7532" y="2106"/>
                  </a:cubicBezTo>
                  <a:lnTo>
                    <a:pt x="7536" y="2127"/>
                  </a:lnTo>
                  <a:cubicBezTo>
                    <a:pt x="7538" y="2144"/>
                    <a:pt x="7542" y="2164"/>
                    <a:pt x="7543" y="2181"/>
                  </a:cubicBezTo>
                  <a:cubicBezTo>
                    <a:pt x="7546" y="2198"/>
                    <a:pt x="7547" y="2215"/>
                    <a:pt x="7547" y="2233"/>
                  </a:cubicBezTo>
                  <a:lnTo>
                    <a:pt x="7548" y="2258"/>
                  </a:lnTo>
                  <a:cubicBezTo>
                    <a:pt x="7549" y="2270"/>
                    <a:pt x="7547" y="2282"/>
                    <a:pt x="7543" y="2295"/>
                  </a:cubicBezTo>
                  <a:cubicBezTo>
                    <a:pt x="7541" y="2309"/>
                    <a:pt x="7539" y="2322"/>
                    <a:pt x="7539" y="2336"/>
                  </a:cubicBezTo>
                  <a:cubicBezTo>
                    <a:pt x="7539" y="2345"/>
                    <a:pt x="7546" y="2352"/>
                    <a:pt x="7555" y="2352"/>
                  </a:cubicBezTo>
                  <a:cubicBezTo>
                    <a:pt x="7562" y="2352"/>
                    <a:pt x="7568" y="2344"/>
                    <a:pt x="7567" y="2344"/>
                  </a:cubicBezTo>
                  <a:lnTo>
                    <a:pt x="7567" y="2344"/>
                  </a:lnTo>
                  <a:cubicBezTo>
                    <a:pt x="7567" y="2344"/>
                    <a:pt x="7567" y="2344"/>
                    <a:pt x="7567" y="2345"/>
                  </a:cubicBezTo>
                  <a:cubicBezTo>
                    <a:pt x="7567" y="2334"/>
                    <a:pt x="7568" y="2323"/>
                    <a:pt x="7571" y="2311"/>
                  </a:cubicBezTo>
                  <a:cubicBezTo>
                    <a:pt x="7573" y="2298"/>
                    <a:pt x="7578" y="2282"/>
                    <a:pt x="7577" y="2267"/>
                  </a:cubicBezTo>
                  <a:lnTo>
                    <a:pt x="7575" y="2243"/>
                  </a:lnTo>
                  <a:cubicBezTo>
                    <a:pt x="7575" y="2226"/>
                    <a:pt x="7573" y="2207"/>
                    <a:pt x="7572" y="2189"/>
                  </a:cubicBezTo>
                  <a:cubicBezTo>
                    <a:pt x="7571" y="2171"/>
                    <a:pt x="7567" y="2152"/>
                    <a:pt x="7564" y="2134"/>
                  </a:cubicBezTo>
                  <a:lnTo>
                    <a:pt x="7561" y="2112"/>
                  </a:lnTo>
                  <a:cubicBezTo>
                    <a:pt x="7557" y="2097"/>
                    <a:pt x="7552" y="2082"/>
                    <a:pt x="7547" y="2069"/>
                  </a:cubicBezTo>
                  <a:cubicBezTo>
                    <a:pt x="7542" y="2059"/>
                    <a:pt x="7539" y="2048"/>
                    <a:pt x="7536" y="2037"/>
                  </a:cubicBezTo>
                  <a:cubicBezTo>
                    <a:pt x="7532" y="2020"/>
                    <a:pt x="7528" y="2001"/>
                    <a:pt x="7523" y="1984"/>
                  </a:cubicBezTo>
                  <a:lnTo>
                    <a:pt x="7518" y="1962"/>
                  </a:lnTo>
                  <a:cubicBezTo>
                    <a:pt x="7515" y="1951"/>
                    <a:pt x="7513" y="1940"/>
                    <a:pt x="7512" y="1929"/>
                  </a:cubicBezTo>
                  <a:cubicBezTo>
                    <a:pt x="7510" y="1914"/>
                    <a:pt x="7509" y="1899"/>
                    <a:pt x="7504" y="1884"/>
                  </a:cubicBezTo>
                  <a:cubicBezTo>
                    <a:pt x="7498" y="1870"/>
                    <a:pt x="7493" y="1856"/>
                    <a:pt x="7487" y="1841"/>
                  </a:cubicBezTo>
                  <a:cubicBezTo>
                    <a:pt x="7482" y="1833"/>
                    <a:pt x="7478" y="1822"/>
                    <a:pt x="7475" y="1812"/>
                  </a:cubicBezTo>
                  <a:cubicBezTo>
                    <a:pt x="7471" y="1801"/>
                    <a:pt x="7467" y="1791"/>
                    <a:pt x="7465" y="1780"/>
                  </a:cubicBezTo>
                  <a:cubicBezTo>
                    <a:pt x="7462" y="1765"/>
                    <a:pt x="7460" y="1750"/>
                    <a:pt x="7453" y="1737"/>
                  </a:cubicBezTo>
                  <a:cubicBezTo>
                    <a:pt x="7446" y="1722"/>
                    <a:pt x="7438" y="1710"/>
                    <a:pt x="7430" y="1699"/>
                  </a:cubicBezTo>
                  <a:cubicBezTo>
                    <a:pt x="7423" y="1689"/>
                    <a:pt x="7418" y="1679"/>
                    <a:pt x="7413" y="1669"/>
                  </a:cubicBezTo>
                  <a:cubicBezTo>
                    <a:pt x="7406" y="1656"/>
                    <a:pt x="7398" y="1642"/>
                    <a:pt x="7390" y="1630"/>
                  </a:cubicBezTo>
                  <a:cubicBezTo>
                    <a:pt x="7384" y="1620"/>
                    <a:pt x="7378" y="1611"/>
                    <a:pt x="7373" y="1602"/>
                  </a:cubicBezTo>
                  <a:cubicBezTo>
                    <a:pt x="7368" y="1593"/>
                    <a:pt x="7363" y="1582"/>
                    <a:pt x="7359" y="1571"/>
                  </a:cubicBezTo>
                  <a:cubicBezTo>
                    <a:pt x="7355" y="1557"/>
                    <a:pt x="7350" y="1544"/>
                    <a:pt x="7342" y="1530"/>
                  </a:cubicBezTo>
                  <a:cubicBezTo>
                    <a:pt x="7333" y="1518"/>
                    <a:pt x="7325" y="1507"/>
                    <a:pt x="7315" y="1496"/>
                  </a:cubicBezTo>
                  <a:cubicBezTo>
                    <a:pt x="7307" y="1488"/>
                    <a:pt x="7300" y="1479"/>
                    <a:pt x="7294" y="1469"/>
                  </a:cubicBezTo>
                  <a:cubicBezTo>
                    <a:pt x="7289" y="1460"/>
                    <a:pt x="7284" y="1449"/>
                    <a:pt x="7279" y="1438"/>
                  </a:cubicBezTo>
                  <a:cubicBezTo>
                    <a:pt x="7274" y="1426"/>
                    <a:pt x="7268" y="1412"/>
                    <a:pt x="7259" y="1400"/>
                  </a:cubicBezTo>
                  <a:cubicBezTo>
                    <a:pt x="7253" y="1391"/>
                    <a:pt x="7247" y="1383"/>
                    <a:pt x="7241" y="1373"/>
                  </a:cubicBezTo>
                  <a:cubicBezTo>
                    <a:pt x="7234" y="1361"/>
                    <a:pt x="7225" y="1347"/>
                    <a:pt x="7216" y="1336"/>
                  </a:cubicBezTo>
                  <a:cubicBezTo>
                    <a:pt x="7207" y="1324"/>
                    <a:pt x="7197" y="1313"/>
                    <a:pt x="7187" y="1303"/>
                  </a:cubicBezTo>
                  <a:cubicBezTo>
                    <a:pt x="7178" y="1295"/>
                    <a:pt x="7170" y="1287"/>
                    <a:pt x="7162" y="1278"/>
                  </a:cubicBezTo>
                  <a:cubicBezTo>
                    <a:pt x="7156" y="1270"/>
                    <a:pt x="7149" y="1261"/>
                    <a:pt x="7143" y="1251"/>
                  </a:cubicBezTo>
                  <a:cubicBezTo>
                    <a:pt x="7134" y="1239"/>
                    <a:pt x="7125" y="1227"/>
                    <a:pt x="7116" y="1217"/>
                  </a:cubicBezTo>
                  <a:cubicBezTo>
                    <a:pt x="7106" y="1206"/>
                    <a:pt x="7096" y="1196"/>
                    <a:pt x="7085" y="1187"/>
                  </a:cubicBezTo>
                  <a:cubicBezTo>
                    <a:pt x="7075" y="1179"/>
                    <a:pt x="7068" y="1171"/>
                    <a:pt x="7059" y="1163"/>
                  </a:cubicBezTo>
                  <a:lnTo>
                    <a:pt x="7027" y="1134"/>
                  </a:lnTo>
                  <a:cubicBezTo>
                    <a:pt x="7020" y="1128"/>
                    <a:pt x="7010" y="1120"/>
                    <a:pt x="7001" y="1112"/>
                  </a:cubicBezTo>
                  <a:cubicBezTo>
                    <a:pt x="6995" y="1105"/>
                    <a:pt x="6989" y="1096"/>
                    <a:pt x="6982" y="1085"/>
                  </a:cubicBezTo>
                  <a:cubicBezTo>
                    <a:pt x="6974" y="1073"/>
                    <a:pt x="6966" y="1061"/>
                    <a:pt x="6955" y="1051"/>
                  </a:cubicBezTo>
                  <a:cubicBezTo>
                    <a:pt x="6945" y="1041"/>
                    <a:pt x="6932" y="1030"/>
                    <a:pt x="6920" y="1021"/>
                  </a:cubicBezTo>
                  <a:lnTo>
                    <a:pt x="6896" y="1000"/>
                  </a:lnTo>
                  <a:cubicBezTo>
                    <a:pt x="6886" y="992"/>
                    <a:pt x="6873" y="983"/>
                    <a:pt x="6861" y="977"/>
                  </a:cubicBezTo>
                  <a:cubicBezTo>
                    <a:pt x="6850" y="970"/>
                    <a:pt x="6840" y="963"/>
                    <a:pt x="6832" y="956"/>
                  </a:cubicBezTo>
                  <a:cubicBezTo>
                    <a:pt x="6824" y="949"/>
                    <a:pt x="6816" y="940"/>
                    <a:pt x="6808" y="931"/>
                  </a:cubicBezTo>
                  <a:cubicBezTo>
                    <a:pt x="6798" y="920"/>
                    <a:pt x="6789" y="909"/>
                    <a:pt x="6777" y="901"/>
                  </a:cubicBezTo>
                  <a:cubicBezTo>
                    <a:pt x="6757" y="885"/>
                    <a:pt x="6737" y="870"/>
                    <a:pt x="6715" y="854"/>
                  </a:cubicBezTo>
                  <a:lnTo>
                    <a:pt x="6679" y="829"/>
                  </a:lnTo>
                  <a:cubicBezTo>
                    <a:pt x="6669" y="822"/>
                    <a:pt x="6661" y="817"/>
                    <a:pt x="6651" y="811"/>
                  </a:cubicBezTo>
                  <a:cubicBezTo>
                    <a:pt x="6640" y="801"/>
                    <a:pt x="6627" y="795"/>
                    <a:pt x="6615" y="788"/>
                  </a:cubicBezTo>
                  <a:cubicBezTo>
                    <a:pt x="6605" y="783"/>
                    <a:pt x="6594" y="777"/>
                    <a:pt x="6586" y="770"/>
                  </a:cubicBezTo>
                  <a:cubicBezTo>
                    <a:pt x="6576" y="765"/>
                    <a:pt x="6568" y="757"/>
                    <a:pt x="6560" y="747"/>
                  </a:cubicBezTo>
                  <a:cubicBezTo>
                    <a:pt x="6549" y="737"/>
                    <a:pt x="6539" y="726"/>
                    <a:pt x="6527" y="719"/>
                  </a:cubicBezTo>
                  <a:cubicBezTo>
                    <a:pt x="6514" y="710"/>
                    <a:pt x="6501" y="704"/>
                    <a:pt x="6489" y="697"/>
                  </a:cubicBezTo>
                  <a:cubicBezTo>
                    <a:pt x="6479" y="692"/>
                    <a:pt x="6468" y="686"/>
                    <a:pt x="6458" y="679"/>
                  </a:cubicBezTo>
                  <a:cubicBezTo>
                    <a:pt x="6444" y="671"/>
                    <a:pt x="6433" y="666"/>
                    <a:pt x="6420" y="661"/>
                  </a:cubicBezTo>
                  <a:cubicBezTo>
                    <a:pt x="6409" y="656"/>
                    <a:pt x="6398" y="651"/>
                    <a:pt x="6388" y="646"/>
                  </a:cubicBezTo>
                  <a:cubicBezTo>
                    <a:pt x="6378" y="639"/>
                    <a:pt x="6368" y="633"/>
                    <a:pt x="6359" y="624"/>
                  </a:cubicBezTo>
                  <a:cubicBezTo>
                    <a:pt x="6348" y="615"/>
                    <a:pt x="6337" y="606"/>
                    <a:pt x="6324" y="599"/>
                  </a:cubicBezTo>
                  <a:cubicBezTo>
                    <a:pt x="6313" y="592"/>
                    <a:pt x="6298" y="588"/>
                    <a:pt x="6284" y="585"/>
                  </a:cubicBezTo>
                  <a:cubicBezTo>
                    <a:pt x="6272" y="580"/>
                    <a:pt x="6260" y="577"/>
                    <a:pt x="6251" y="572"/>
                  </a:cubicBezTo>
                  <a:cubicBezTo>
                    <a:pt x="6240" y="569"/>
                    <a:pt x="6230" y="561"/>
                    <a:pt x="6222" y="556"/>
                  </a:cubicBezTo>
                  <a:cubicBezTo>
                    <a:pt x="6208" y="548"/>
                    <a:pt x="6196" y="542"/>
                    <a:pt x="6182" y="534"/>
                  </a:cubicBezTo>
                  <a:cubicBezTo>
                    <a:pt x="6171" y="529"/>
                    <a:pt x="6161" y="524"/>
                    <a:pt x="6152" y="517"/>
                  </a:cubicBezTo>
                  <a:cubicBezTo>
                    <a:pt x="6141" y="510"/>
                    <a:pt x="6128" y="502"/>
                    <a:pt x="6116" y="496"/>
                  </a:cubicBezTo>
                  <a:cubicBezTo>
                    <a:pt x="6105" y="490"/>
                    <a:pt x="6094" y="485"/>
                    <a:pt x="6085" y="479"/>
                  </a:cubicBezTo>
                  <a:cubicBezTo>
                    <a:pt x="6073" y="470"/>
                    <a:pt x="6061" y="464"/>
                    <a:pt x="6047" y="457"/>
                  </a:cubicBezTo>
                  <a:cubicBezTo>
                    <a:pt x="6034" y="452"/>
                    <a:pt x="6019" y="449"/>
                    <a:pt x="6005" y="447"/>
                  </a:cubicBezTo>
                  <a:cubicBezTo>
                    <a:pt x="5994" y="445"/>
                    <a:pt x="5982" y="442"/>
                    <a:pt x="5972" y="438"/>
                  </a:cubicBezTo>
                  <a:cubicBezTo>
                    <a:pt x="5955" y="430"/>
                    <a:pt x="5936" y="422"/>
                    <a:pt x="5917" y="414"/>
                  </a:cubicBezTo>
                  <a:lnTo>
                    <a:pt x="5901" y="408"/>
                  </a:lnTo>
                  <a:cubicBezTo>
                    <a:pt x="5891" y="404"/>
                    <a:pt x="5880" y="398"/>
                    <a:pt x="5869" y="393"/>
                  </a:cubicBezTo>
                  <a:cubicBezTo>
                    <a:pt x="5857" y="388"/>
                    <a:pt x="5845" y="381"/>
                    <a:pt x="5832" y="376"/>
                  </a:cubicBezTo>
                  <a:cubicBezTo>
                    <a:pt x="5818" y="370"/>
                    <a:pt x="5805" y="366"/>
                    <a:pt x="5791" y="362"/>
                  </a:cubicBezTo>
                  <a:cubicBezTo>
                    <a:pt x="5780" y="360"/>
                    <a:pt x="5769" y="355"/>
                    <a:pt x="5758" y="351"/>
                  </a:cubicBezTo>
                  <a:cubicBezTo>
                    <a:pt x="5748" y="347"/>
                    <a:pt x="5740" y="340"/>
                    <a:pt x="5729" y="334"/>
                  </a:cubicBezTo>
                  <a:cubicBezTo>
                    <a:pt x="5716" y="325"/>
                    <a:pt x="5704" y="318"/>
                    <a:pt x="5689" y="313"/>
                  </a:cubicBezTo>
                  <a:cubicBezTo>
                    <a:pt x="5676" y="307"/>
                    <a:pt x="5663" y="304"/>
                    <a:pt x="5650" y="302"/>
                  </a:cubicBezTo>
                  <a:cubicBezTo>
                    <a:pt x="5638" y="299"/>
                    <a:pt x="5625" y="297"/>
                    <a:pt x="5614" y="292"/>
                  </a:cubicBezTo>
                  <a:cubicBezTo>
                    <a:pt x="5601" y="287"/>
                    <a:pt x="5588" y="285"/>
                    <a:pt x="5575" y="282"/>
                  </a:cubicBezTo>
                  <a:cubicBezTo>
                    <a:pt x="5563" y="280"/>
                    <a:pt x="5550" y="277"/>
                    <a:pt x="5539" y="274"/>
                  </a:cubicBezTo>
                  <a:cubicBezTo>
                    <a:pt x="5528" y="270"/>
                    <a:pt x="5517" y="265"/>
                    <a:pt x="5506" y="260"/>
                  </a:cubicBezTo>
                  <a:cubicBezTo>
                    <a:pt x="5494" y="255"/>
                    <a:pt x="5480" y="249"/>
                    <a:pt x="5468" y="245"/>
                  </a:cubicBezTo>
                  <a:cubicBezTo>
                    <a:pt x="5456" y="242"/>
                    <a:pt x="5441" y="239"/>
                    <a:pt x="5427" y="237"/>
                  </a:cubicBezTo>
                  <a:cubicBezTo>
                    <a:pt x="5415" y="233"/>
                    <a:pt x="5404" y="231"/>
                    <a:pt x="5393" y="228"/>
                  </a:cubicBezTo>
                  <a:cubicBezTo>
                    <a:pt x="5381" y="224"/>
                    <a:pt x="5370" y="220"/>
                    <a:pt x="5359" y="216"/>
                  </a:cubicBezTo>
                  <a:cubicBezTo>
                    <a:pt x="5345" y="212"/>
                    <a:pt x="5333" y="207"/>
                    <a:pt x="5319" y="202"/>
                  </a:cubicBezTo>
                  <a:cubicBezTo>
                    <a:pt x="5306" y="199"/>
                    <a:pt x="5291" y="195"/>
                    <a:pt x="5277" y="192"/>
                  </a:cubicBezTo>
                  <a:cubicBezTo>
                    <a:pt x="5266" y="189"/>
                    <a:pt x="5254" y="186"/>
                    <a:pt x="5244" y="184"/>
                  </a:cubicBezTo>
                  <a:cubicBezTo>
                    <a:pt x="5231" y="180"/>
                    <a:pt x="5216" y="179"/>
                    <a:pt x="5202" y="176"/>
                  </a:cubicBezTo>
                  <a:cubicBezTo>
                    <a:pt x="5190" y="174"/>
                    <a:pt x="5179" y="172"/>
                    <a:pt x="5168" y="169"/>
                  </a:cubicBezTo>
                  <a:cubicBezTo>
                    <a:pt x="5157" y="167"/>
                    <a:pt x="5146" y="163"/>
                    <a:pt x="5134" y="157"/>
                  </a:cubicBezTo>
                  <a:cubicBezTo>
                    <a:pt x="5121" y="152"/>
                    <a:pt x="5109" y="146"/>
                    <a:pt x="5094" y="142"/>
                  </a:cubicBezTo>
                  <a:cubicBezTo>
                    <a:pt x="5081" y="138"/>
                    <a:pt x="5066" y="138"/>
                    <a:pt x="5052" y="137"/>
                  </a:cubicBezTo>
                  <a:cubicBezTo>
                    <a:pt x="5039" y="136"/>
                    <a:pt x="5027" y="136"/>
                    <a:pt x="5017" y="133"/>
                  </a:cubicBezTo>
                  <a:cubicBezTo>
                    <a:pt x="5006" y="132"/>
                    <a:pt x="4995" y="126"/>
                    <a:pt x="4985" y="121"/>
                  </a:cubicBezTo>
                  <a:cubicBezTo>
                    <a:pt x="4972" y="116"/>
                    <a:pt x="4959" y="109"/>
                    <a:pt x="4944" y="106"/>
                  </a:cubicBezTo>
                  <a:cubicBezTo>
                    <a:pt x="4931" y="104"/>
                    <a:pt x="4916" y="103"/>
                    <a:pt x="4902" y="101"/>
                  </a:cubicBezTo>
                  <a:cubicBezTo>
                    <a:pt x="4890" y="101"/>
                    <a:pt x="4878" y="99"/>
                    <a:pt x="4867" y="97"/>
                  </a:cubicBezTo>
                  <a:cubicBezTo>
                    <a:pt x="4856" y="95"/>
                    <a:pt x="4843" y="93"/>
                    <a:pt x="4832" y="90"/>
                  </a:cubicBezTo>
                  <a:cubicBezTo>
                    <a:pt x="4818" y="88"/>
                    <a:pt x="4805" y="84"/>
                    <a:pt x="4790" y="82"/>
                  </a:cubicBezTo>
                  <a:cubicBezTo>
                    <a:pt x="4777" y="81"/>
                    <a:pt x="4762" y="79"/>
                    <a:pt x="4749" y="78"/>
                  </a:cubicBezTo>
                  <a:lnTo>
                    <a:pt x="4712" y="74"/>
                  </a:lnTo>
                  <a:lnTo>
                    <a:pt x="4682" y="68"/>
                  </a:lnTo>
                  <a:cubicBezTo>
                    <a:pt x="4666" y="67"/>
                    <a:pt x="4652" y="65"/>
                    <a:pt x="4636" y="62"/>
                  </a:cubicBezTo>
                  <a:lnTo>
                    <a:pt x="4610" y="59"/>
                  </a:lnTo>
                  <a:cubicBezTo>
                    <a:pt x="4594" y="56"/>
                    <a:pt x="4575" y="54"/>
                    <a:pt x="4559" y="51"/>
                  </a:cubicBezTo>
                  <a:cubicBezTo>
                    <a:pt x="4545" y="50"/>
                    <a:pt x="4531" y="49"/>
                    <a:pt x="4516" y="48"/>
                  </a:cubicBezTo>
                  <a:cubicBezTo>
                    <a:pt x="4505" y="48"/>
                    <a:pt x="4494" y="46"/>
                    <a:pt x="4482" y="45"/>
                  </a:cubicBezTo>
                  <a:cubicBezTo>
                    <a:pt x="4468" y="42"/>
                    <a:pt x="4454" y="42"/>
                    <a:pt x="4440" y="42"/>
                  </a:cubicBezTo>
                  <a:cubicBezTo>
                    <a:pt x="4429" y="42"/>
                    <a:pt x="4417" y="42"/>
                    <a:pt x="4404" y="41"/>
                  </a:cubicBezTo>
                  <a:cubicBezTo>
                    <a:pt x="4393" y="39"/>
                    <a:pt x="4383" y="35"/>
                    <a:pt x="4371" y="31"/>
                  </a:cubicBezTo>
                  <a:cubicBezTo>
                    <a:pt x="4358" y="26"/>
                    <a:pt x="4343" y="20"/>
                    <a:pt x="4328" y="19"/>
                  </a:cubicBezTo>
                  <a:cubicBezTo>
                    <a:pt x="4325" y="19"/>
                    <a:pt x="4323" y="19"/>
                    <a:pt x="4320" y="19"/>
                  </a:cubicBezTo>
                  <a:cubicBezTo>
                    <a:pt x="4308" y="19"/>
                    <a:pt x="4297" y="21"/>
                    <a:pt x="4285" y="23"/>
                  </a:cubicBezTo>
                  <a:cubicBezTo>
                    <a:pt x="4275" y="25"/>
                    <a:pt x="4265" y="28"/>
                    <a:pt x="4255" y="28"/>
                  </a:cubicBezTo>
                  <a:cubicBezTo>
                    <a:pt x="4254" y="28"/>
                    <a:pt x="4252" y="28"/>
                    <a:pt x="4251" y="28"/>
                  </a:cubicBezTo>
                  <a:cubicBezTo>
                    <a:pt x="4240" y="28"/>
                    <a:pt x="4227" y="23"/>
                    <a:pt x="4215" y="20"/>
                  </a:cubicBezTo>
                  <a:cubicBezTo>
                    <a:pt x="4203" y="17"/>
                    <a:pt x="4189" y="14"/>
                    <a:pt x="4174" y="13"/>
                  </a:cubicBezTo>
                  <a:cubicBezTo>
                    <a:pt x="4170" y="12"/>
                    <a:pt x="4166" y="12"/>
                    <a:pt x="4162" y="12"/>
                  </a:cubicBezTo>
                  <a:cubicBezTo>
                    <a:pt x="4152" y="12"/>
                    <a:pt x="4142" y="13"/>
                    <a:pt x="4133" y="14"/>
                  </a:cubicBezTo>
                  <a:cubicBezTo>
                    <a:pt x="4123" y="15"/>
                    <a:pt x="4115" y="16"/>
                    <a:pt x="4107" y="16"/>
                  </a:cubicBezTo>
                  <a:cubicBezTo>
                    <a:pt x="4103" y="16"/>
                    <a:pt x="4100" y="16"/>
                    <a:pt x="4097" y="15"/>
                  </a:cubicBezTo>
                  <a:cubicBezTo>
                    <a:pt x="4086" y="14"/>
                    <a:pt x="4074" y="12"/>
                    <a:pt x="4061" y="8"/>
                  </a:cubicBezTo>
                  <a:cubicBezTo>
                    <a:pt x="4048" y="6"/>
                    <a:pt x="4034" y="2"/>
                    <a:pt x="4021" y="2"/>
                  </a:cubicBezTo>
                  <a:cubicBezTo>
                    <a:pt x="4000" y="2"/>
                    <a:pt x="3980" y="1"/>
                    <a:pt x="3959" y="1"/>
                  </a:cubicBezTo>
                  <a:lnTo>
                    <a:pt x="3942" y="1"/>
                  </a:lnTo>
                  <a:cubicBezTo>
                    <a:pt x="3927" y="1"/>
                    <a:pt x="3913" y="3"/>
                    <a:pt x="3899" y="4"/>
                  </a:cubicBezTo>
                  <a:cubicBezTo>
                    <a:pt x="3887" y="6"/>
                    <a:pt x="3876" y="7"/>
                    <a:pt x="3863" y="7"/>
                  </a:cubicBezTo>
                  <a:lnTo>
                    <a:pt x="3846" y="7"/>
                  </a:lnTo>
                  <a:cubicBezTo>
                    <a:pt x="3822" y="7"/>
                    <a:pt x="3798" y="7"/>
                    <a:pt x="3774" y="7"/>
                  </a:cubicBezTo>
                  <a:cubicBezTo>
                    <a:pt x="3762" y="7"/>
                    <a:pt x="3750" y="7"/>
                    <a:pt x="3738" y="7"/>
                  </a:cubicBezTo>
                  <a:lnTo>
                    <a:pt x="3708" y="7"/>
                  </a:lnTo>
                  <a:cubicBezTo>
                    <a:pt x="3696" y="7"/>
                    <a:pt x="3684" y="6"/>
                    <a:pt x="3672" y="4"/>
                  </a:cubicBezTo>
                  <a:cubicBezTo>
                    <a:pt x="3658" y="2"/>
                    <a:pt x="3646" y="1"/>
                    <a:pt x="36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6"/>
            <p:cNvSpPr/>
            <p:nvPr/>
          </p:nvSpPr>
          <p:spPr>
            <a:xfrm>
              <a:off x="4442588" y="4340912"/>
              <a:ext cx="460538" cy="285002"/>
            </a:xfrm>
            <a:custGeom>
              <a:avLst/>
              <a:gdLst/>
              <a:ahLst/>
              <a:cxnLst/>
              <a:rect l="l" t="t" r="r" b="b"/>
              <a:pathLst>
                <a:path w="7556" h="4676" extrusionOk="0">
                  <a:moveTo>
                    <a:pt x="3620" y="0"/>
                  </a:moveTo>
                  <a:cubicBezTo>
                    <a:pt x="3593" y="2"/>
                    <a:pt x="3567" y="8"/>
                    <a:pt x="3541" y="9"/>
                  </a:cubicBezTo>
                  <a:cubicBezTo>
                    <a:pt x="3515" y="9"/>
                    <a:pt x="3489" y="11"/>
                    <a:pt x="3464" y="13"/>
                  </a:cubicBezTo>
                  <a:cubicBezTo>
                    <a:pt x="3461" y="13"/>
                    <a:pt x="3458" y="13"/>
                    <a:pt x="3456" y="13"/>
                  </a:cubicBezTo>
                  <a:cubicBezTo>
                    <a:pt x="3435" y="13"/>
                    <a:pt x="3415" y="11"/>
                    <a:pt x="3395" y="11"/>
                  </a:cubicBezTo>
                  <a:cubicBezTo>
                    <a:pt x="3392" y="11"/>
                    <a:pt x="3389" y="11"/>
                    <a:pt x="3386" y="11"/>
                  </a:cubicBezTo>
                  <a:cubicBezTo>
                    <a:pt x="3360" y="14"/>
                    <a:pt x="3336" y="22"/>
                    <a:pt x="3310" y="24"/>
                  </a:cubicBezTo>
                  <a:cubicBezTo>
                    <a:pt x="3297" y="25"/>
                    <a:pt x="3284" y="25"/>
                    <a:pt x="3271" y="25"/>
                  </a:cubicBezTo>
                  <a:cubicBezTo>
                    <a:pt x="3258" y="25"/>
                    <a:pt x="3245" y="25"/>
                    <a:pt x="3232" y="26"/>
                  </a:cubicBezTo>
                  <a:cubicBezTo>
                    <a:pt x="3207" y="29"/>
                    <a:pt x="3182" y="30"/>
                    <a:pt x="3156" y="32"/>
                  </a:cubicBezTo>
                  <a:cubicBezTo>
                    <a:pt x="3129" y="35"/>
                    <a:pt x="3103" y="35"/>
                    <a:pt x="3079" y="38"/>
                  </a:cubicBezTo>
                  <a:cubicBezTo>
                    <a:pt x="3053" y="41"/>
                    <a:pt x="3027" y="45"/>
                    <a:pt x="3002" y="47"/>
                  </a:cubicBezTo>
                  <a:cubicBezTo>
                    <a:pt x="2977" y="52"/>
                    <a:pt x="2952" y="62"/>
                    <a:pt x="2927" y="67"/>
                  </a:cubicBezTo>
                  <a:cubicBezTo>
                    <a:pt x="2902" y="70"/>
                    <a:pt x="2877" y="80"/>
                    <a:pt x="2852" y="85"/>
                  </a:cubicBezTo>
                  <a:cubicBezTo>
                    <a:pt x="2845" y="86"/>
                    <a:pt x="2838" y="86"/>
                    <a:pt x="2831" y="86"/>
                  </a:cubicBezTo>
                  <a:cubicBezTo>
                    <a:pt x="2818" y="86"/>
                    <a:pt x="2805" y="85"/>
                    <a:pt x="2791" y="85"/>
                  </a:cubicBezTo>
                  <a:cubicBezTo>
                    <a:pt x="2786" y="85"/>
                    <a:pt x="2780" y="85"/>
                    <a:pt x="2775" y="86"/>
                  </a:cubicBezTo>
                  <a:cubicBezTo>
                    <a:pt x="2749" y="90"/>
                    <a:pt x="2726" y="106"/>
                    <a:pt x="2701" y="110"/>
                  </a:cubicBezTo>
                  <a:cubicBezTo>
                    <a:pt x="2688" y="113"/>
                    <a:pt x="2675" y="113"/>
                    <a:pt x="2662" y="113"/>
                  </a:cubicBezTo>
                  <a:cubicBezTo>
                    <a:pt x="2649" y="113"/>
                    <a:pt x="2636" y="113"/>
                    <a:pt x="2623" y="116"/>
                  </a:cubicBezTo>
                  <a:cubicBezTo>
                    <a:pt x="2598" y="120"/>
                    <a:pt x="2573" y="129"/>
                    <a:pt x="2548" y="134"/>
                  </a:cubicBezTo>
                  <a:cubicBezTo>
                    <a:pt x="2523" y="139"/>
                    <a:pt x="2497" y="144"/>
                    <a:pt x="2471" y="149"/>
                  </a:cubicBezTo>
                  <a:cubicBezTo>
                    <a:pt x="2447" y="154"/>
                    <a:pt x="2421" y="155"/>
                    <a:pt x="2395" y="163"/>
                  </a:cubicBezTo>
                  <a:cubicBezTo>
                    <a:pt x="2370" y="169"/>
                    <a:pt x="2347" y="181"/>
                    <a:pt x="2321" y="188"/>
                  </a:cubicBezTo>
                  <a:cubicBezTo>
                    <a:pt x="2297" y="195"/>
                    <a:pt x="2271" y="202"/>
                    <a:pt x="2246" y="208"/>
                  </a:cubicBezTo>
                  <a:cubicBezTo>
                    <a:pt x="2223" y="214"/>
                    <a:pt x="2195" y="213"/>
                    <a:pt x="2170" y="220"/>
                  </a:cubicBezTo>
                  <a:cubicBezTo>
                    <a:pt x="2145" y="227"/>
                    <a:pt x="2121" y="236"/>
                    <a:pt x="2096" y="244"/>
                  </a:cubicBezTo>
                  <a:cubicBezTo>
                    <a:pt x="2073" y="252"/>
                    <a:pt x="2048" y="263"/>
                    <a:pt x="2025" y="271"/>
                  </a:cubicBezTo>
                  <a:cubicBezTo>
                    <a:pt x="1999" y="279"/>
                    <a:pt x="1975" y="287"/>
                    <a:pt x="1951" y="295"/>
                  </a:cubicBezTo>
                  <a:cubicBezTo>
                    <a:pt x="1927" y="304"/>
                    <a:pt x="1906" y="320"/>
                    <a:pt x="1881" y="329"/>
                  </a:cubicBezTo>
                  <a:cubicBezTo>
                    <a:pt x="1858" y="336"/>
                    <a:pt x="1831" y="338"/>
                    <a:pt x="1806" y="347"/>
                  </a:cubicBezTo>
                  <a:cubicBezTo>
                    <a:pt x="1783" y="357"/>
                    <a:pt x="1758" y="363"/>
                    <a:pt x="1734" y="373"/>
                  </a:cubicBezTo>
                  <a:cubicBezTo>
                    <a:pt x="1710" y="383"/>
                    <a:pt x="1687" y="394"/>
                    <a:pt x="1663" y="404"/>
                  </a:cubicBezTo>
                  <a:cubicBezTo>
                    <a:pt x="1640" y="413"/>
                    <a:pt x="1619" y="431"/>
                    <a:pt x="1596" y="441"/>
                  </a:cubicBezTo>
                  <a:cubicBezTo>
                    <a:pt x="1574" y="452"/>
                    <a:pt x="1548" y="460"/>
                    <a:pt x="1526" y="470"/>
                  </a:cubicBezTo>
                  <a:cubicBezTo>
                    <a:pt x="1502" y="481"/>
                    <a:pt x="1475" y="485"/>
                    <a:pt x="1453" y="496"/>
                  </a:cubicBezTo>
                  <a:cubicBezTo>
                    <a:pt x="1430" y="508"/>
                    <a:pt x="1409" y="523"/>
                    <a:pt x="1386" y="535"/>
                  </a:cubicBezTo>
                  <a:cubicBezTo>
                    <a:pt x="1363" y="546"/>
                    <a:pt x="1338" y="554"/>
                    <a:pt x="1315" y="566"/>
                  </a:cubicBezTo>
                  <a:cubicBezTo>
                    <a:pt x="1292" y="577"/>
                    <a:pt x="1272" y="594"/>
                    <a:pt x="1249" y="605"/>
                  </a:cubicBezTo>
                  <a:cubicBezTo>
                    <a:pt x="1227" y="618"/>
                    <a:pt x="1210" y="640"/>
                    <a:pt x="1188" y="652"/>
                  </a:cubicBezTo>
                  <a:cubicBezTo>
                    <a:pt x="1167" y="666"/>
                    <a:pt x="1136" y="666"/>
                    <a:pt x="1114" y="679"/>
                  </a:cubicBezTo>
                  <a:cubicBezTo>
                    <a:pt x="1093" y="693"/>
                    <a:pt x="1076" y="715"/>
                    <a:pt x="1054" y="727"/>
                  </a:cubicBezTo>
                  <a:cubicBezTo>
                    <a:pt x="1033" y="741"/>
                    <a:pt x="1008" y="752"/>
                    <a:pt x="987" y="766"/>
                  </a:cubicBezTo>
                  <a:cubicBezTo>
                    <a:pt x="965" y="781"/>
                    <a:pt x="949" y="802"/>
                    <a:pt x="928" y="817"/>
                  </a:cubicBezTo>
                  <a:cubicBezTo>
                    <a:pt x="906" y="832"/>
                    <a:pt x="884" y="845"/>
                    <a:pt x="864" y="860"/>
                  </a:cubicBezTo>
                  <a:lnTo>
                    <a:pt x="804" y="908"/>
                  </a:lnTo>
                  <a:lnTo>
                    <a:pt x="744" y="957"/>
                  </a:lnTo>
                  <a:cubicBezTo>
                    <a:pt x="723" y="974"/>
                    <a:pt x="698" y="983"/>
                    <a:pt x="679" y="1001"/>
                  </a:cubicBezTo>
                  <a:cubicBezTo>
                    <a:pt x="660" y="1018"/>
                    <a:pt x="643" y="1038"/>
                    <a:pt x="624" y="1055"/>
                  </a:cubicBezTo>
                  <a:cubicBezTo>
                    <a:pt x="605" y="1074"/>
                    <a:pt x="585" y="1091"/>
                    <a:pt x="567" y="1108"/>
                  </a:cubicBezTo>
                  <a:cubicBezTo>
                    <a:pt x="549" y="1127"/>
                    <a:pt x="535" y="1148"/>
                    <a:pt x="517" y="1167"/>
                  </a:cubicBezTo>
                  <a:cubicBezTo>
                    <a:pt x="498" y="1186"/>
                    <a:pt x="477" y="1200"/>
                    <a:pt x="460" y="1219"/>
                  </a:cubicBezTo>
                  <a:cubicBezTo>
                    <a:pt x="442" y="1239"/>
                    <a:pt x="433" y="1264"/>
                    <a:pt x="417" y="1284"/>
                  </a:cubicBezTo>
                  <a:cubicBezTo>
                    <a:pt x="401" y="1305"/>
                    <a:pt x="387" y="1326"/>
                    <a:pt x="371" y="1347"/>
                  </a:cubicBezTo>
                  <a:cubicBezTo>
                    <a:pt x="355" y="1366"/>
                    <a:pt x="337" y="1384"/>
                    <a:pt x="322" y="1405"/>
                  </a:cubicBezTo>
                  <a:cubicBezTo>
                    <a:pt x="307" y="1427"/>
                    <a:pt x="297" y="1450"/>
                    <a:pt x="284" y="1472"/>
                  </a:cubicBezTo>
                  <a:cubicBezTo>
                    <a:pt x="269" y="1494"/>
                    <a:pt x="248" y="1510"/>
                    <a:pt x="235" y="1532"/>
                  </a:cubicBezTo>
                  <a:cubicBezTo>
                    <a:pt x="221" y="1555"/>
                    <a:pt x="211" y="1579"/>
                    <a:pt x="200" y="1601"/>
                  </a:cubicBezTo>
                  <a:cubicBezTo>
                    <a:pt x="188" y="1625"/>
                    <a:pt x="179" y="1650"/>
                    <a:pt x="168" y="1673"/>
                  </a:cubicBezTo>
                  <a:cubicBezTo>
                    <a:pt x="158" y="1697"/>
                    <a:pt x="146" y="1718"/>
                    <a:pt x="135" y="1743"/>
                  </a:cubicBezTo>
                  <a:cubicBezTo>
                    <a:pt x="126" y="1766"/>
                    <a:pt x="119" y="1791"/>
                    <a:pt x="110" y="1815"/>
                  </a:cubicBezTo>
                  <a:cubicBezTo>
                    <a:pt x="101" y="1839"/>
                    <a:pt x="88" y="1862"/>
                    <a:pt x="81" y="1885"/>
                  </a:cubicBezTo>
                  <a:cubicBezTo>
                    <a:pt x="74" y="1910"/>
                    <a:pt x="56" y="1931"/>
                    <a:pt x="50" y="1957"/>
                  </a:cubicBezTo>
                  <a:cubicBezTo>
                    <a:pt x="43" y="1981"/>
                    <a:pt x="44" y="2007"/>
                    <a:pt x="39" y="2033"/>
                  </a:cubicBezTo>
                  <a:cubicBezTo>
                    <a:pt x="33" y="2057"/>
                    <a:pt x="27" y="2082"/>
                    <a:pt x="23" y="2108"/>
                  </a:cubicBezTo>
                  <a:cubicBezTo>
                    <a:pt x="18" y="2134"/>
                    <a:pt x="15" y="2158"/>
                    <a:pt x="12" y="2184"/>
                  </a:cubicBezTo>
                  <a:cubicBezTo>
                    <a:pt x="10" y="2210"/>
                    <a:pt x="5" y="2236"/>
                    <a:pt x="2" y="2260"/>
                  </a:cubicBezTo>
                  <a:cubicBezTo>
                    <a:pt x="1" y="2286"/>
                    <a:pt x="10" y="2313"/>
                    <a:pt x="10" y="2338"/>
                  </a:cubicBezTo>
                  <a:cubicBezTo>
                    <a:pt x="10" y="2365"/>
                    <a:pt x="0" y="2391"/>
                    <a:pt x="1" y="2416"/>
                  </a:cubicBezTo>
                  <a:cubicBezTo>
                    <a:pt x="2" y="2441"/>
                    <a:pt x="15" y="2467"/>
                    <a:pt x="17" y="2493"/>
                  </a:cubicBezTo>
                  <a:cubicBezTo>
                    <a:pt x="21" y="2517"/>
                    <a:pt x="15" y="2544"/>
                    <a:pt x="18" y="2570"/>
                  </a:cubicBezTo>
                  <a:cubicBezTo>
                    <a:pt x="23" y="2595"/>
                    <a:pt x="37" y="2618"/>
                    <a:pt x="42" y="2644"/>
                  </a:cubicBezTo>
                  <a:cubicBezTo>
                    <a:pt x="47" y="2667"/>
                    <a:pt x="50" y="2693"/>
                    <a:pt x="56" y="2719"/>
                  </a:cubicBezTo>
                  <a:cubicBezTo>
                    <a:pt x="63" y="2742"/>
                    <a:pt x="65" y="2769"/>
                    <a:pt x="72" y="2794"/>
                  </a:cubicBezTo>
                  <a:cubicBezTo>
                    <a:pt x="81" y="2819"/>
                    <a:pt x="96" y="2841"/>
                    <a:pt x="104" y="2864"/>
                  </a:cubicBezTo>
                  <a:cubicBezTo>
                    <a:pt x="114" y="2889"/>
                    <a:pt x="113" y="2916"/>
                    <a:pt x="123" y="2939"/>
                  </a:cubicBezTo>
                  <a:cubicBezTo>
                    <a:pt x="134" y="2964"/>
                    <a:pt x="147" y="2986"/>
                    <a:pt x="158" y="3009"/>
                  </a:cubicBezTo>
                  <a:cubicBezTo>
                    <a:pt x="168" y="3034"/>
                    <a:pt x="190" y="3051"/>
                    <a:pt x="203" y="3073"/>
                  </a:cubicBezTo>
                  <a:cubicBezTo>
                    <a:pt x="215" y="3096"/>
                    <a:pt x="224" y="3119"/>
                    <a:pt x="237" y="3142"/>
                  </a:cubicBezTo>
                  <a:cubicBezTo>
                    <a:pt x="249" y="3164"/>
                    <a:pt x="258" y="3189"/>
                    <a:pt x="273" y="3210"/>
                  </a:cubicBezTo>
                  <a:cubicBezTo>
                    <a:pt x="288" y="3232"/>
                    <a:pt x="307" y="3249"/>
                    <a:pt x="322" y="3270"/>
                  </a:cubicBezTo>
                  <a:cubicBezTo>
                    <a:pt x="337" y="3292"/>
                    <a:pt x="344" y="3317"/>
                    <a:pt x="360" y="3337"/>
                  </a:cubicBezTo>
                  <a:cubicBezTo>
                    <a:pt x="375" y="3357"/>
                    <a:pt x="397" y="3373"/>
                    <a:pt x="413" y="3393"/>
                  </a:cubicBezTo>
                  <a:cubicBezTo>
                    <a:pt x="429" y="3412"/>
                    <a:pt x="439" y="3437"/>
                    <a:pt x="457" y="3457"/>
                  </a:cubicBezTo>
                  <a:cubicBezTo>
                    <a:pt x="474" y="3476"/>
                    <a:pt x="493" y="3494"/>
                    <a:pt x="510" y="3512"/>
                  </a:cubicBezTo>
                  <a:cubicBezTo>
                    <a:pt x="527" y="3532"/>
                    <a:pt x="548" y="3546"/>
                    <a:pt x="567" y="3565"/>
                  </a:cubicBezTo>
                  <a:cubicBezTo>
                    <a:pt x="585" y="3583"/>
                    <a:pt x="601" y="3603"/>
                    <a:pt x="620" y="3621"/>
                  </a:cubicBezTo>
                  <a:cubicBezTo>
                    <a:pt x="639" y="3639"/>
                    <a:pt x="659" y="3656"/>
                    <a:pt x="677" y="3673"/>
                  </a:cubicBezTo>
                  <a:cubicBezTo>
                    <a:pt x="697" y="3689"/>
                    <a:pt x="722" y="3700"/>
                    <a:pt x="742" y="3716"/>
                  </a:cubicBezTo>
                  <a:cubicBezTo>
                    <a:pt x="761" y="3732"/>
                    <a:pt x="773" y="3759"/>
                    <a:pt x="793" y="3775"/>
                  </a:cubicBezTo>
                  <a:cubicBezTo>
                    <a:pt x="813" y="3790"/>
                    <a:pt x="838" y="3801"/>
                    <a:pt x="858" y="3817"/>
                  </a:cubicBezTo>
                  <a:cubicBezTo>
                    <a:pt x="879" y="3833"/>
                    <a:pt x="899" y="3849"/>
                    <a:pt x="920" y="3864"/>
                  </a:cubicBezTo>
                  <a:cubicBezTo>
                    <a:pt x="940" y="3878"/>
                    <a:pt x="959" y="3897"/>
                    <a:pt x="980" y="3912"/>
                  </a:cubicBezTo>
                  <a:cubicBezTo>
                    <a:pt x="1001" y="3925"/>
                    <a:pt x="1025" y="3935"/>
                    <a:pt x="1047" y="3949"/>
                  </a:cubicBezTo>
                  <a:cubicBezTo>
                    <a:pt x="1068" y="3962"/>
                    <a:pt x="1087" y="3982"/>
                    <a:pt x="1109" y="3994"/>
                  </a:cubicBezTo>
                  <a:cubicBezTo>
                    <a:pt x="1130" y="4008"/>
                    <a:pt x="1153" y="4019"/>
                    <a:pt x="1175" y="4032"/>
                  </a:cubicBezTo>
                  <a:cubicBezTo>
                    <a:pt x="1197" y="4046"/>
                    <a:pt x="1221" y="4057"/>
                    <a:pt x="1244" y="4068"/>
                  </a:cubicBezTo>
                  <a:cubicBezTo>
                    <a:pt x="1265" y="4080"/>
                    <a:pt x="1287" y="4096"/>
                    <a:pt x="1309" y="4108"/>
                  </a:cubicBezTo>
                  <a:cubicBezTo>
                    <a:pt x="1333" y="4121"/>
                    <a:pt x="1356" y="4129"/>
                    <a:pt x="1379" y="4142"/>
                  </a:cubicBezTo>
                  <a:cubicBezTo>
                    <a:pt x="1402" y="4154"/>
                    <a:pt x="1430" y="4155"/>
                    <a:pt x="1453" y="4166"/>
                  </a:cubicBezTo>
                  <a:cubicBezTo>
                    <a:pt x="1477" y="4176"/>
                    <a:pt x="1497" y="4191"/>
                    <a:pt x="1521" y="4202"/>
                  </a:cubicBezTo>
                  <a:cubicBezTo>
                    <a:pt x="1545" y="4213"/>
                    <a:pt x="1568" y="4223"/>
                    <a:pt x="1592" y="4233"/>
                  </a:cubicBezTo>
                  <a:cubicBezTo>
                    <a:pt x="1617" y="4244"/>
                    <a:pt x="1638" y="4258"/>
                    <a:pt x="1662" y="4268"/>
                  </a:cubicBezTo>
                  <a:cubicBezTo>
                    <a:pt x="1686" y="4278"/>
                    <a:pt x="1710" y="4287"/>
                    <a:pt x="1734" y="4295"/>
                  </a:cubicBezTo>
                  <a:cubicBezTo>
                    <a:pt x="1758" y="4305"/>
                    <a:pt x="1784" y="4309"/>
                    <a:pt x="1807" y="4319"/>
                  </a:cubicBezTo>
                  <a:cubicBezTo>
                    <a:pt x="1832" y="4327"/>
                    <a:pt x="1855" y="4336"/>
                    <a:pt x="1880" y="4346"/>
                  </a:cubicBezTo>
                  <a:cubicBezTo>
                    <a:pt x="1904" y="4354"/>
                    <a:pt x="1927" y="4367"/>
                    <a:pt x="1951" y="4375"/>
                  </a:cubicBezTo>
                  <a:cubicBezTo>
                    <a:pt x="1975" y="4383"/>
                    <a:pt x="2002" y="4386"/>
                    <a:pt x="2026" y="4395"/>
                  </a:cubicBezTo>
                  <a:cubicBezTo>
                    <a:pt x="2050" y="4402"/>
                    <a:pt x="2075" y="4410"/>
                    <a:pt x="2100" y="4417"/>
                  </a:cubicBezTo>
                  <a:cubicBezTo>
                    <a:pt x="2123" y="4426"/>
                    <a:pt x="2145" y="4443"/>
                    <a:pt x="2170" y="4450"/>
                  </a:cubicBezTo>
                  <a:cubicBezTo>
                    <a:pt x="2196" y="4458"/>
                    <a:pt x="2220" y="4464"/>
                    <a:pt x="2245" y="4470"/>
                  </a:cubicBezTo>
                  <a:cubicBezTo>
                    <a:pt x="2271" y="4476"/>
                    <a:pt x="2298" y="4474"/>
                    <a:pt x="2324" y="4481"/>
                  </a:cubicBezTo>
                  <a:cubicBezTo>
                    <a:pt x="2347" y="4487"/>
                    <a:pt x="2369" y="4507"/>
                    <a:pt x="2394" y="4514"/>
                  </a:cubicBezTo>
                  <a:cubicBezTo>
                    <a:pt x="2418" y="4519"/>
                    <a:pt x="2444" y="4526"/>
                    <a:pt x="2469" y="4531"/>
                  </a:cubicBezTo>
                  <a:cubicBezTo>
                    <a:pt x="2495" y="4539"/>
                    <a:pt x="2522" y="4533"/>
                    <a:pt x="2547" y="4539"/>
                  </a:cubicBezTo>
                  <a:cubicBezTo>
                    <a:pt x="2572" y="4544"/>
                    <a:pt x="2598" y="4544"/>
                    <a:pt x="2623" y="4549"/>
                  </a:cubicBezTo>
                  <a:cubicBezTo>
                    <a:pt x="2649" y="4552"/>
                    <a:pt x="2673" y="4566"/>
                    <a:pt x="2698" y="4571"/>
                  </a:cubicBezTo>
                  <a:lnTo>
                    <a:pt x="2775" y="4582"/>
                  </a:lnTo>
                  <a:cubicBezTo>
                    <a:pt x="2800" y="4588"/>
                    <a:pt x="2824" y="4600"/>
                    <a:pt x="2849" y="4604"/>
                  </a:cubicBezTo>
                  <a:cubicBezTo>
                    <a:pt x="2875" y="4608"/>
                    <a:pt x="2901" y="4609"/>
                    <a:pt x="2926" y="4613"/>
                  </a:cubicBezTo>
                  <a:cubicBezTo>
                    <a:pt x="2951" y="4617"/>
                    <a:pt x="2977" y="4617"/>
                    <a:pt x="3003" y="4620"/>
                  </a:cubicBezTo>
                  <a:cubicBezTo>
                    <a:pt x="3027" y="4622"/>
                    <a:pt x="3053" y="4632"/>
                    <a:pt x="3079" y="4635"/>
                  </a:cubicBezTo>
                  <a:cubicBezTo>
                    <a:pt x="3082" y="4635"/>
                    <a:pt x="3085" y="4635"/>
                    <a:pt x="3088" y="4635"/>
                  </a:cubicBezTo>
                  <a:cubicBezTo>
                    <a:pt x="3108" y="4635"/>
                    <a:pt x="3128" y="4629"/>
                    <a:pt x="3147" y="4629"/>
                  </a:cubicBezTo>
                  <a:cubicBezTo>
                    <a:pt x="3150" y="4629"/>
                    <a:pt x="3153" y="4629"/>
                    <a:pt x="3156" y="4630"/>
                  </a:cubicBezTo>
                  <a:cubicBezTo>
                    <a:pt x="3183" y="4632"/>
                    <a:pt x="3207" y="4646"/>
                    <a:pt x="3233" y="4648"/>
                  </a:cubicBezTo>
                  <a:cubicBezTo>
                    <a:pt x="3260" y="4651"/>
                    <a:pt x="3284" y="4651"/>
                    <a:pt x="3310" y="4652"/>
                  </a:cubicBezTo>
                  <a:cubicBezTo>
                    <a:pt x="3312" y="4652"/>
                    <a:pt x="3315" y="4652"/>
                    <a:pt x="3317" y="4652"/>
                  </a:cubicBezTo>
                  <a:cubicBezTo>
                    <a:pt x="3338" y="4652"/>
                    <a:pt x="3360" y="4649"/>
                    <a:pt x="3381" y="4649"/>
                  </a:cubicBezTo>
                  <a:cubicBezTo>
                    <a:pt x="3384" y="4649"/>
                    <a:pt x="3386" y="4649"/>
                    <a:pt x="3388" y="4649"/>
                  </a:cubicBezTo>
                  <a:cubicBezTo>
                    <a:pt x="3413" y="4652"/>
                    <a:pt x="3439" y="4654"/>
                    <a:pt x="3464" y="4656"/>
                  </a:cubicBezTo>
                  <a:cubicBezTo>
                    <a:pt x="3478" y="4657"/>
                    <a:pt x="3491" y="4657"/>
                    <a:pt x="3504" y="4657"/>
                  </a:cubicBezTo>
                  <a:cubicBezTo>
                    <a:pt x="3517" y="4657"/>
                    <a:pt x="3529" y="4657"/>
                    <a:pt x="3541" y="4657"/>
                  </a:cubicBezTo>
                  <a:cubicBezTo>
                    <a:pt x="3568" y="4658"/>
                    <a:pt x="3594" y="4660"/>
                    <a:pt x="3620" y="4660"/>
                  </a:cubicBezTo>
                  <a:cubicBezTo>
                    <a:pt x="3645" y="4662"/>
                    <a:pt x="3670" y="4676"/>
                    <a:pt x="3696" y="4676"/>
                  </a:cubicBezTo>
                  <a:cubicBezTo>
                    <a:pt x="3698" y="4676"/>
                    <a:pt x="3700" y="4676"/>
                    <a:pt x="3702" y="4676"/>
                  </a:cubicBezTo>
                  <a:cubicBezTo>
                    <a:pt x="3725" y="4676"/>
                    <a:pt x="3750" y="4665"/>
                    <a:pt x="3774" y="4665"/>
                  </a:cubicBezTo>
                  <a:cubicBezTo>
                    <a:pt x="3801" y="4665"/>
                    <a:pt x="3825" y="4667"/>
                    <a:pt x="3851" y="4667"/>
                  </a:cubicBezTo>
                  <a:lnTo>
                    <a:pt x="3929" y="4667"/>
                  </a:lnTo>
                  <a:cubicBezTo>
                    <a:pt x="3956" y="4665"/>
                    <a:pt x="3981" y="4663"/>
                    <a:pt x="4006" y="4662"/>
                  </a:cubicBezTo>
                  <a:cubicBezTo>
                    <a:pt x="4013" y="4661"/>
                    <a:pt x="4020" y="4661"/>
                    <a:pt x="4027" y="4661"/>
                  </a:cubicBezTo>
                  <a:cubicBezTo>
                    <a:pt x="4043" y="4661"/>
                    <a:pt x="4058" y="4662"/>
                    <a:pt x="4073" y="4662"/>
                  </a:cubicBezTo>
                  <a:cubicBezTo>
                    <a:pt x="4077" y="4662"/>
                    <a:pt x="4081" y="4662"/>
                    <a:pt x="4084" y="4662"/>
                  </a:cubicBezTo>
                  <a:cubicBezTo>
                    <a:pt x="4111" y="4660"/>
                    <a:pt x="4136" y="4657"/>
                    <a:pt x="4162" y="4656"/>
                  </a:cubicBezTo>
                  <a:cubicBezTo>
                    <a:pt x="4188" y="4653"/>
                    <a:pt x="4214" y="4653"/>
                    <a:pt x="4240" y="4652"/>
                  </a:cubicBezTo>
                  <a:cubicBezTo>
                    <a:pt x="4264" y="4651"/>
                    <a:pt x="4290" y="4642"/>
                    <a:pt x="4316" y="4640"/>
                  </a:cubicBezTo>
                  <a:cubicBezTo>
                    <a:pt x="4318" y="4640"/>
                    <a:pt x="4320" y="4640"/>
                    <a:pt x="4322" y="4640"/>
                  </a:cubicBezTo>
                  <a:cubicBezTo>
                    <a:pt x="4340" y="4640"/>
                    <a:pt x="4359" y="4643"/>
                    <a:pt x="4378" y="4643"/>
                  </a:cubicBezTo>
                  <a:cubicBezTo>
                    <a:pt x="4383" y="4643"/>
                    <a:pt x="4388" y="4643"/>
                    <a:pt x="4393" y="4642"/>
                  </a:cubicBezTo>
                  <a:cubicBezTo>
                    <a:pt x="4419" y="4640"/>
                    <a:pt x="4444" y="4632"/>
                    <a:pt x="4470" y="4630"/>
                  </a:cubicBezTo>
                  <a:cubicBezTo>
                    <a:pt x="4482" y="4628"/>
                    <a:pt x="4495" y="4628"/>
                    <a:pt x="4508" y="4628"/>
                  </a:cubicBezTo>
                  <a:cubicBezTo>
                    <a:pt x="4521" y="4628"/>
                    <a:pt x="4534" y="4628"/>
                    <a:pt x="4547" y="4626"/>
                  </a:cubicBezTo>
                  <a:cubicBezTo>
                    <a:pt x="4573" y="4622"/>
                    <a:pt x="4596" y="4609"/>
                    <a:pt x="4622" y="4605"/>
                  </a:cubicBezTo>
                  <a:cubicBezTo>
                    <a:pt x="4648" y="4602"/>
                    <a:pt x="4675" y="4604"/>
                    <a:pt x="4700" y="4600"/>
                  </a:cubicBezTo>
                  <a:cubicBezTo>
                    <a:pt x="4725" y="4595"/>
                    <a:pt x="4750" y="4582"/>
                    <a:pt x="4775" y="4578"/>
                  </a:cubicBezTo>
                  <a:cubicBezTo>
                    <a:pt x="4800" y="4575"/>
                    <a:pt x="4826" y="4569"/>
                    <a:pt x="4851" y="4565"/>
                  </a:cubicBezTo>
                  <a:cubicBezTo>
                    <a:pt x="4877" y="4560"/>
                    <a:pt x="4902" y="4557"/>
                    <a:pt x="4927" y="4551"/>
                  </a:cubicBezTo>
                  <a:cubicBezTo>
                    <a:pt x="4953" y="4548"/>
                    <a:pt x="4980" y="4550"/>
                    <a:pt x="5006" y="4545"/>
                  </a:cubicBezTo>
                  <a:cubicBezTo>
                    <a:pt x="5030" y="4540"/>
                    <a:pt x="5056" y="4536"/>
                    <a:pt x="5082" y="4531"/>
                  </a:cubicBezTo>
                  <a:cubicBezTo>
                    <a:pt x="5107" y="4525"/>
                    <a:pt x="5131" y="4521"/>
                    <a:pt x="5157" y="4514"/>
                  </a:cubicBezTo>
                  <a:cubicBezTo>
                    <a:pt x="5182" y="4509"/>
                    <a:pt x="5205" y="4497"/>
                    <a:pt x="5231" y="4490"/>
                  </a:cubicBezTo>
                  <a:cubicBezTo>
                    <a:pt x="5255" y="4484"/>
                    <a:pt x="5282" y="4482"/>
                    <a:pt x="5307" y="4475"/>
                  </a:cubicBezTo>
                  <a:cubicBezTo>
                    <a:pt x="5330" y="4469"/>
                    <a:pt x="5354" y="4452"/>
                    <a:pt x="5377" y="4444"/>
                  </a:cubicBezTo>
                  <a:cubicBezTo>
                    <a:pt x="5403" y="4438"/>
                    <a:pt x="5431" y="4442"/>
                    <a:pt x="5456" y="4434"/>
                  </a:cubicBezTo>
                  <a:cubicBezTo>
                    <a:pt x="5480" y="4427"/>
                    <a:pt x="5501" y="4406"/>
                    <a:pt x="5525" y="4398"/>
                  </a:cubicBezTo>
                  <a:cubicBezTo>
                    <a:pt x="5549" y="4390"/>
                    <a:pt x="5575" y="4387"/>
                    <a:pt x="5600" y="4379"/>
                  </a:cubicBezTo>
                  <a:lnTo>
                    <a:pt x="5672" y="4355"/>
                  </a:lnTo>
                  <a:cubicBezTo>
                    <a:pt x="5697" y="4346"/>
                    <a:pt x="5723" y="4345"/>
                    <a:pt x="5747" y="4335"/>
                  </a:cubicBezTo>
                  <a:cubicBezTo>
                    <a:pt x="5772" y="4325"/>
                    <a:pt x="5794" y="4314"/>
                    <a:pt x="5818" y="4304"/>
                  </a:cubicBezTo>
                  <a:cubicBezTo>
                    <a:pt x="5841" y="4294"/>
                    <a:pt x="5864" y="4283"/>
                    <a:pt x="5887" y="4273"/>
                  </a:cubicBezTo>
                  <a:cubicBezTo>
                    <a:pt x="5912" y="4264"/>
                    <a:pt x="5938" y="4257"/>
                    <a:pt x="5960" y="4246"/>
                  </a:cubicBezTo>
                  <a:cubicBezTo>
                    <a:pt x="5983" y="4238"/>
                    <a:pt x="6003" y="4217"/>
                    <a:pt x="6025" y="4206"/>
                  </a:cubicBezTo>
                  <a:cubicBezTo>
                    <a:pt x="6048" y="4196"/>
                    <a:pt x="6072" y="4185"/>
                    <a:pt x="6095" y="4174"/>
                  </a:cubicBezTo>
                  <a:lnTo>
                    <a:pt x="6164" y="4138"/>
                  </a:lnTo>
                  <a:cubicBezTo>
                    <a:pt x="6186" y="4126"/>
                    <a:pt x="6209" y="4115"/>
                    <a:pt x="6232" y="4104"/>
                  </a:cubicBezTo>
                  <a:cubicBezTo>
                    <a:pt x="6255" y="4091"/>
                    <a:pt x="6278" y="4082"/>
                    <a:pt x="6302" y="4069"/>
                  </a:cubicBezTo>
                  <a:cubicBezTo>
                    <a:pt x="6324" y="4058"/>
                    <a:pt x="6345" y="4040"/>
                    <a:pt x="6366" y="4027"/>
                  </a:cubicBezTo>
                  <a:cubicBezTo>
                    <a:pt x="6388" y="4014"/>
                    <a:pt x="6412" y="4004"/>
                    <a:pt x="6433" y="3991"/>
                  </a:cubicBezTo>
                  <a:cubicBezTo>
                    <a:pt x="6457" y="3977"/>
                    <a:pt x="6476" y="3961"/>
                    <a:pt x="6498" y="3948"/>
                  </a:cubicBezTo>
                  <a:cubicBezTo>
                    <a:pt x="6519" y="3934"/>
                    <a:pt x="6540" y="3919"/>
                    <a:pt x="6561" y="3905"/>
                  </a:cubicBezTo>
                  <a:cubicBezTo>
                    <a:pt x="6582" y="3892"/>
                    <a:pt x="6607" y="3882"/>
                    <a:pt x="6628" y="3868"/>
                  </a:cubicBezTo>
                  <a:cubicBezTo>
                    <a:pt x="6650" y="3853"/>
                    <a:pt x="6667" y="3833"/>
                    <a:pt x="6687" y="3818"/>
                  </a:cubicBezTo>
                  <a:cubicBezTo>
                    <a:pt x="6709" y="3804"/>
                    <a:pt x="6736" y="3796"/>
                    <a:pt x="6755" y="3780"/>
                  </a:cubicBezTo>
                  <a:cubicBezTo>
                    <a:pt x="6775" y="3764"/>
                    <a:pt x="6789" y="3741"/>
                    <a:pt x="6808" y="3724"/>
                  </a:cubicBezTo>
                  <a:cubicBezTo>
                    <a:pt x="6829" y="3708"/>
                    <a:pt x="6846" y="3689"/>
                    <a:pt x="6865" y="3672"/>
                  </a:cubicBezTo>
                  <a:cubicBezTo>
                    <a:pt x="6885" y="3655"/>
                    <a:pt x="6909" y="3644"/>
                    <a:pt x="6928" y="3627"/>
                  </a:cubicBezTo>
                  <a:cubicBezTo>
                    <a:pt x="6947" y="3609"/>
                    <a:pt x="6968" y="3594"/>
                    <a:pt x="6987" y="3577"/>
                  </a:cubicBezTo>
                  <a:cubicBezTo>
                    <a:pt x="7004" y="3559"/>
                    <a:pt x="7020" y="3538"/>
                    <a:pt x="7038" y="3520"/>
                  </a:cubicBezTo>
                  <a:cubicBezTo>
                    <a:pt x="7057" y="3501"/>
                    <a:pt x="7076" y="3485"/>
                    <a:pt x="7094" y="3466"/>
                  </a:cubicBezTo>
                  <a:cubicBezTo>
                    <a:pt x="7111" y="3446"/>
                    <a:pt x="7123" y="3423"/>
                    <a:pt x="7139" y="3403"/>
                  </a:cubicBezTo>
                  <a:cubicBezTo>
                    <a:pt x="7155" y="3383"/>
                    <a:pt x="7173" y="3365"/>
                    <a:pt x="7189" y="3344"/>
                  </a:cubicBezTo>
                  <a:cubicBezTo>
                    <a:pt x="7205" y="3324"/>
                    <a:pt x="7220" y="3303"/>
                    <a:pt x="7235" y="3282"/>
                  </a:cubicBezTo>
                  <a:cubicBezTo>
                    <a:pt x="7250" y="3261"/>
                    <a:pt x="7266" y="3241"/>
                    <a:pt x="7279" y="3219"/>
                  </a:cubicBezTo>
                  <a:cubicBezTo>
                    <a:pt x="7294" y="3199"/>
                    <a:pt x="7296" y="3170"/>
                    <a:pt x="7310" y="3148"/>
                  </a:cubicBezTo>
                  <a:cubicBezTo>
                    <a:pt x="7322" y="3126"/>
                    <a:pt x="7335" y="3104"/>
                    <a:pt x="7347" y="3082"/>
                  </a:cubicBezTo>
                  <a:cubicBezTo>
                    <a:pt x="7360" y="3058"/>
                    <a:pt x="7385" y="3043"/>
                    <a:pt x="7395" y="3020"/>
                  </a:cubicBezTo>
                  <a:cubicBezTo>
                    <a:pt x="7407" y="2997"/>
                    <a:pt x="7416" y="2974"/>
                    <a:pt x="7426" y="2949"/>
                  </a:cubicBezTo>
                  <a:cubicBezTo>
                    <a:pt x="7435" y="2925"/>
                    <a:pt x="7448" y="2902"/>
                    <a:pt x="7456" y="2878"/>
                  </a:cubicBezTo>
                  <a:cubicBezTo>
                    <a:pt x="7466" y="2854"/>
                    <a:pt x="7465" y="2826"/>
                    <a:pt x="7472" y="2802"/>
                  </a:cubicBezTo>
                  <a:cubicBezTo>
                    <a:pt x="7481" y="2778"/>
                    <a:pt x="7483" y="2752"/>
                    <a:pt x="7491" y="2727"/>
                  </a:cubicBezTo>
                  <a:cubicBezTo>
                    <a:pt x="7497" y="2703"/>
                    <a:pt x="7513" y="2680"/>
                    <a:pt x="7519" y="2654"/>
                  </a:cubicBezTo>
                  <a:cubicBezTo>
                    <a:pt x="7524" y="2630"/>
                    <a:pt x="7531" y="2605"/>
                    <a:pt x="7536" y="2579"/>
                  </a:cubicBezTo>
                  <a:cubicBezTo>
                    <a:pt x="7540" y="2554"/>
                    <a:pt x="7541" y="2527"/>
                    <a:pt x="7544" y="2502"/>
                  </a:cubicBezTo>
                  <a:cubicBezTo>
                    <a:pt x="7546" y="2477"/>
                    <a:pt x="7553" y="2451"/>
                    <a:pt x="7555" y="2425"/>
                  </a:cubicBezTo>
                  <a:cubicBezTo>
                    <a:pt x="7556" y="2401"/>
                    <a:pt x="7553" y="2374"/>
                    <a:pt x="7553" y="2348"/>
                  </a:cubicBezTo>
                  <a:cubicBezTo>
                    <a:pt x="7553" y="2322"/>
                    <a:pt x="7550" y="2297"/>
                    <a:pt x="7541" y="2257"/>
                  </a:cubicBezTo>
                  <a:cubicBezTo>
                    <a:pt x="7540" y="2231"/>
                    <a:pt x="7535" y="2206"/>
                    <a:pt x="7531" y="2181"/>
                  </a:cubicBezTo>
                  <a:cubicBezTo>
                    <a:pt x="7529" y="2155"/>
                    <a:pt x="7528" y="2130"/>
                    <a:pt x="7524" y="2104"/>
                  </a:cubicBezTo>
                  <a:cubicBezTo>
                    <a:pt x="7520" y="2078"/>
                    <a:pt x="7517" y="2053"/>
                    <a:pt x="7512" y="2028"/>
                  </a:cubicBezTo>
                  <a:cubicBezTo>
                    <a:pt x="7507" y="2002"/>
                    <a:pt x="7507" y="1976"/>
                    <a:pt x="7499" y="1952"/>
                  </a:cubicBezTo>
                  <a:cubicBezTo>
                    <a:pt x="7493" y="1926"/>
                    <a:pt x="7478" y="1904"/>
                    <a:pt x="7470" y="1879"/>
                  </a:cubicBezTo>
                  <a:cubicBezTo>
                    <a:pt x="7464" y="1853"/>
                    <a:pt x="7460" y="1829"/>
                    <a:pt x="7450" y="1804"/>
                  </a:cubicBezTo>
                  <a:cubicBezTo>
                    <a:pt x="7442" y="1781"/>
                    <a:pt x="7433" y="1757"/>
                    <a:pt x="7422" y="1733"/>
                  </a:cubicBezTo>
                  <a:cubicBezTo>
                    <a:pt x="7412" y="1709"/>
                    <a:pt x="7400" y="1686"/>
                    <a:pt x="7389" y="1664"/>
                  </a:cubicBezTo>
                  <a:cubicBezTo>
                    <a:pt x="7378" y="1641"/>
                    <a:pt x="7365" y="1618"/>
                    <a:pt x="7354" y="1595"/>
                  </a:cubicBezTo>
                  <a:cubicBezTo>
                    <a:pt x="7342" y="1573"/>
                    <a:pt x="7331" y="1550"/>
                    <a:pt x="7317" y="1526"/>
                  </a:cubicBezTo>
                  <a:cubicBezTo>
                    <a:pt x="7304" y="1504"/>
                    <a:pt x="7289" y="1484"/>
                    <a:pt x="7274" y="1462"/>
                  </a:cubicBezTo>
                  <a:cubicBezTo>
                    <a:pt x="7260" y="1441"/>
                    <a:pt x="7245" y="1422"/>
                    <a:pt x="7230" y="1400"/>
                  </a:cubicBezTo>
                  <a:cubicBezTo>
                    <a:pt x="7215" y="1380"/>
                    <a:pt x="7193" y="1364"/>
                    <a:pt x="7177" y="1343"/>
                  </a:cubicBezTo>
                  <a:cubicBezTo>
                    <a:pt x="7161" y="1323"/>
                    <a:pt x="7151" y="1298"/>
                    <a:pt x="7135" y="1278"/>
                  </a:cubicBezTo>
                  <a:cubicBezTo>
                    <a:pt x="7119" y="1258"/>
                    <a:pt x="7101" y="1241"/>
                    <a:pt x="7084" y="1221"/>
                  </a:cubicBezTo>
                  <a:cubicBezTo>
                    <a:pt x="7068" y="1202"/>
                    <a:pt x="7052" y="1182"/>
                    <a:pt x="7033" y="1162"/>
                  </a:cubicBezTo>
                  <a:cubicBezTo>
                    <a:pt x="7016" y="1144"/>
                    <a:pt x="6998" y="1128"/>
                    <a:pt x="6979" y="1109"/>
                  </a:cubicBezTo>
                  <a:cubicBezTo>
                    <a:pt x="6962" y="1092"/>
                    <a:pt x="6950" y="1066"/>
                    <a:pt x="6930" y="1049"/>
                  </a:cubicBezTo>
                  <a:cubicBezTo>
                    <a:pt x="6912" y="1032"/>
                    <a:pt x="6883" y="1023"/>
                    <a:pt x="6865" y="1006"/>
                  </a:cubicBezTo>
                  <a:cubicBezTo>
                    <a:pt x="6846" y="990"/>
                    <a:pt x="6829" y="970"/>
                    <a:pt x="6808" y="953"/>
                  </a:cubicBezTo>
                  <a:cubicBezTo>
                    <a:pt x="6790" y="937"/>
                    <a:pt x="6766" y="926"/>
                    <a:pt x="6746" y="910"/>
                  </a:cubicBezTo>
                  <a:cubicBezTo>
                    <a:pt x="6726" y="893"/>
                    <a:pt x="6709" y="875"/>
                    <a:pt x="6688" y="859"/>
                  </a:cubicBezTo>
                  <a:cubicBezTo>
                    <a:pt x="6668" y="844"/>
                    <a:pt x="6650" y="827"/>
                    <a:pt x="6628" y="812"/>
                  </a:cubicBezTo>
                  <a:cubicBezTo>
                    <a:pt x="6607" y="797"/>
                    <a:pt x="6583" y="786"/>
                    <a:pt x="6562" y="771"/>
                  </a:cubicBezTo>
                  <a:cubicBezTo>
                    <a:pt x="6541" y="757"/>
                    <a:pt x="6525" y="734"/>
                    <a:pt x="6503" y="721"/>
                  </a:cubicBezTo>
                  <a:cubicBezTo>
                    <a:pt x="6481" y="707"/>
                    <a:pt x="6455" y="700"/>
                    <a:pt x="6433" y="686"/>
                  </a:cubicBezTo>
                  <a:cubicBezTo>
                    <a:pt x="6412" y="673"/>
                    <a:pt x="6395" y="654"/>
                    <a:pt x="6372" y="641"/>
                  </a:cubicBezTo>
                  <a:cubicBezTo>
                    <a:pt x="6350" y="629"/>
                    <a:pt x="6325" y="619"/>
                    <a:pt x="6303" y="607"/>
                  </a:cubicBezTo>
                  <a:cubicBezTo>
                    <a:pt x="6280" y="594"/>
                    <a:pt x="6257" y="583"/>
                    <a:pt x="6234" y="571"/>
                  </a:cubicBezTo>
                  <a:cubicBezTo>
                    <a:pt x="6212" y="559"/>
                    <a:pt x="6187" y="550"/>
                    <a:pt x="6165" y="538"/>
                  </a:cubicBezTo>
                  <a:cubicBezTo>
                    <a:pt x="6142" y="527"/>
                    <a:pt x="6121" y="509"/>
                    <a:pt x="6098" y="498"/>
                  </a:cubicBezTo>
                  <a:cubicBezTo>
                    <a:pt x="6075" y="488"/>
                    <a:pt x="6052" y="476"/>
                    <a:pt x="6029" y="465"/>
                  </a:cubicBezTo>
                  <a:cubicBezTo>
                    <a:pt x="6004" y="454"/>
                    <a:pt x="5977" y="453"/>
                    <a:pt x="5954" y="443"/>
                  </a:cubicBezTo>
                  <a:cubicBezTo>
                    <a:pt x="5930" y="433"/>
                    <a:pt x="5911" y="413"/>
                    <a:pt x="5886" y="404"/>
                  </a:cubicBezTo>
                  <a:cubicBezTo>
                    <a:pt x="5863" y="393"/>
                    <a:pt x="5839" y="380"/>
                    <a:pt x="5815" y="372"/>
                  </a:cubicBezTo>
                  <a:cubicBezTo>
                    <a:pt x="5791" y="362"/>
                    <a:pt x="5764" y="361"/>
                    <a:pt x="5740" y="351"/>
                  </a:cubicBezTo>
                  <a:cubicBezTo>
                    <a:pt x="5718" y="342"/>
                    <a:pt x="5693" y="331"/>
                    <a:pt x="5670" y="321"/>
                  </a:cubicBezTo>
                  <a:cubicBezTo>
                    <a:pt x="5645" y="313"/>
                    <a:pt x="5622" y="303"/>
                    <a:pt x="5597" y="295"/>
                  </a:cubicBezTo>
                  <a:cubicBezTo>
                    <a:pt x="5573" y="286"/>
                    <a:pt x="5548" y="281"/>
                    <a:pt x="5523" y="272"/>
                  </a:cubicBezTo>
                  <a:cubicBezTo>
                    <a:pt x="5499" y="265"/>
                    <a:pt x="5474" y="256"/>
                    <a:pt x="5450" y="249"/>
                  </a:cubicBezTo>
                  <a:cubicBezTo>
                    <a:pt x="5426" y="240"/>
                    <a:pt x="5400" y="236"/>
                    <a:pt x="5375" y="229"/>
                  </a:cubicBezTo>
                  <a:cubicBezTo>
                    <a:pt x="5351" y="223"/>
                    <a:pt x="5325" y="218"/>
                    <a:pt x="5300" y="211"/>
                  </a:cubicBezTo>
                  <a:cubicBezTo>
                    <a:pt x="5275" y="204"/>
                    <a:pt x="5250" y="198"/>
                    <a:pt x="5225" y="192"/>
                  </a:cubicBezTo>
                  <a:cubicBezTo>
                    <a:pt x="5200" y="187"/>
                    <a:pt x="5175" y="180"/>
                    <a:pt x="5149" y="174"/>
                  </a:cubicBezTo>
                  <a:cubicBezTo>
                    <a:pt x="5125" y="168"/>
                    <a:pt x="5100" y="159"/>
                    <a:pt x="5074" y="153"/>
                  </a:cubicBezTo>
                  <a:cubicBezTo>
                    <a:pt x="5050" y="148"/>
                    <a:pt x="5026" y="134"/>
                    <a:pt x="5001" y="129"/>
                  </a:cubicBezTo>
                  <a:cubicBezTo>
                    <a:pt x="4976" y="124"/>
                    <a:pt x="4950" y="124"/>
                    <a:pt x="4924" y="119"/>
                  </a:cubicBezTo>
                  <a:cubicBezTo>
                    <a:pt x="4900" y="114"/>
                    <a:pt x="4875" y="104"/>
                    <a:pt x="4849" y="100"/>
                  </a:cubicBezTo>
                  <a:lnTo>
                    <a:pt x="4773" y="88"/>
                  </a:lnTo>
                  <a:cubicBezTo>
                    <a:pt x="4748" y="84"/>
                    <a:pt x="4723" y="84"/>
                    <a:pt x="4697" y="79"/>
                  </a:cubicBezTo>
                  <a:cubicBezTo>
                    <a:pt x="4671" y="75"/>
                    <a:pt x="4646" y="74"/>
                    <a:pt x="4621" y="71"/>
                  </a:cubicBezTo>
                  <a:cubicBezTo>
                    <a:pt x="4595" y="67"/>
                    <a:pt x="4570" y="61"/>
                    <a:pt x="4545" y="58"/>
                  </a:cubicBezTo>
                  <a:cubicBezTo>
                    <a:pt x="4519" y="56"/>
                    <a:pt x="4494" y="49"/>
                    <a:pt x="4468" y="46"/>
                  </a:cubicBezTo>
                  <a:cubicBezTo>
                    <a:pt x="4443" y="44"/>
                    <a:pt x="4418" y="37"/>
                    <a:pt x="4392" y="34"/>
                  </a:cubicBezTo>
                  <a:cubicBezTo>
                    <a:pt x="4384" y="33"/>
                    <a:pt x="4377" y="33"/>
                    <a:pt x="4369" y="33"/>
                  </a:cubicBezTo>
                  <a:cubicBezTo>
                    <a:pt x="4356" y="33"/>
                    <a:pt x="4344" y="34"/>
                    <a:pt x="4331" y="34"/>
                  </a:cubicBezTo>
                  <a:cubicBezTo>
                    <a:pt x="4326" y="34"/>
                    <a:pt x="4320" y="34"/>
                    <a:pt x="4315" y="33"/>
                  </a:cubicBezTo>
                  <a:cubicBezTo>
                    <a:pt x="4289" y="30"/>
                    <a:pt x="4263" y="24"/>
                    <a:pt x="4238" y="23"/>
                  </a:cubicBezTo>
                  <a:cubicBezTo>
                    <a:pt x="4235" y="22"/>
                    <a:pt x="4232" y="22"/>
                    <a:pt x="4229" y="22"/>
                  </a:cubicBezTo>
                  <a:cubicBezTo>
                    <a:pt x="4208" y="22"/>
                    <a:pt x="4186" y="28"/>
                    <a:pt x="4165" y="28"/>
                  </a:cubicBezTo>
                  <a:cubicBezTo>
                    <a:pt x="4163" y="28"/>
                    <a:pt x="4162" y="28"/>
                    <a:pt x="4161" y="28"/>
                  </a:cubicBezTo>
                  <a:cubicBezTo>
                    <a:pt x="4135" y="25"/>
                    <a:pt x="4109" y="14"/>
                    <a:pt x="4084" y="13"/>
                  </a:cubicBezTo>
                  <a:cubicBezTo>
                    <a:pt x="4072" y="12"/>
                    <a:pt x="4059" y="12"/>
                    <a:pt x="4045" y="12"/>
                  </a:cubicBezTo>
                  <a:cubicBezTo>
                    <a:pt x="4032" y="12"/>
                    <a:pt x="4019" y="12"/>
                    <a:pt x="4006" y="12"/>
                  </a:cubicBezTo>
                  <a:cubicBezTo>
                    <a:pt x="4002" y="12"/>
                    <a:pt x="3998" y="11"/>
                    <a:pt x="3993" y="11"/>
                  </a:cubicBezTo>
                  <a:cubicBezTo>
                    <a:pt x="3972" y="11"/>
                    <a:pt x="3950" y="15"/>
                    <a:pt x="3929" y="15"/>
                  </a:cubicBezTo>
                  <a:cubicBezTo>
                    <a:pt x="3903" y="14"/>
                    <a:pt x="3878" y="4"/>
                    <a:pt x="3852" y="4"/>
                  </a:cubicBezTo>
                  <a:cubicBezTo>
                    <a:pt x="3825" y="4"/>
                    <a:pt x="3800" y="12"/>
                    <a:pt x="3775" y="12"/>
                  </a:cubicBezTo>
                  <a:cubicBezTo>
                    <a:pt x="3749" y="12"/>
                    <a:pt x="3722" y="3"/>
                    <a:pt x="3697" y="3"/>
                  </a:cubicBezTo>
                  <a:cubicBezTo>
                    <a:pt x="3671" y="3"/>
                    <a:pt x="3644" y="0"/>
                    <a:pt x="36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6"/>
            <p:cNvSpPr/>
            <p:nvPr/>
          </p:nvSpPr>
          <p:spPr>
            <a:xfrm>
              <a:off x="4441613" y="4341278"/>
              <a:ext cx="462428" cy="144208"/>
            </a:xfrm>
            <a:custGeom>
              <a:avLst/>
              <a:gdLst/>
              <a:ahLst/>
              <a:cxnLst/>
              <a:rect l="l" t="t" r="r" b="b"/>
              <a:pathLst>
                <a:path w="7587" h="2366" extrusionOk="0">
                  <a:moveTo>
                    <a:pt x="3871" y="1"/>
                  </a:moveTo>
                  <a:cubicBezTo>
                    <a:pt x="3855" y="1"/>
                    <a:pt x="3841" y="3"/>
                    <a:pt x="3828" y="6"/>
                  </a:cubicBezTo>
                  <a:cubicBezTo>
                    <a:pt x="3816" y="8"/>
                    <a:pt x="3804" y="11"/>
                    <a:pt x="3793" y="11"/>
                  </a:cubicBezTo>
                  <a:lnTo>
                    <a:pt x="3716" y="11"/>
                  </a:lnTo>
                  <a:cubicBezTo>
                    <a:pt x="3700" y="11"/>
                    <a:pt x="3685" y="12"/>
                    <a:pt x="3669" y="12"/>
                  </a:cubicBezTo>
                  <a:lnTo>
                    <a:pt x="3638" y="13"/>
                  </a:lnTo>
                  <a:cubicBezTo>
                    <a:pt x="3624" y="14"/>
                    <a:pt x="3611" y="14"/>
                    <a:pt x="3598" y="14"/>
                  </a:cubicBezTo>
                  <a:cubicBezTo>
                    <a:pt x="3586" y="14"/>
                    <a:pt x="3573" y="14"/>
                    <a:pt x="3561" y="14"/>
                  </a:cubicBezTo>
                  <a:cubicBezTo>
                    <a:pt x="3556" y="15"/>
                    <a:pt x="3552" y="15"/>
                    <a:pt x="3548" y="15"/>
                  </a:cubicBezTo>
                  <a:cubicBezTo>
                    <a:pt x="3540" y="15"/>
                    <a:pt x="3532" y="14"/>
                    <a:pt x="3524" y="14"/>
                  </a:cubicBezTo>
                  <a:cubicBezTo>
                    <a:pt x="3515" y="14"/>
                    <a:pt x="3506" y="14"/>
                    <a:pt x="3496" y="14"/>
                  </a:cubicBezTo>
                  <a:cubicBezTo>
                    <a:pt x="3492" y="14"/>
                    <a:pt x="3487" y="14"/>
                    <a:pt x="3482" y="14"/>
                  </a:cubicBezTo>
                  <a:cubicBezTo>
                    <a:pt x="3466" y="14"/>
                    <a:pt x="3451" y="17"/>
                    <a:pt x="3437" y="18"/>
                  </a:cubicBezTo>
                  <a:lnTo>
                    <a:pt x="3405" y="20"/>
                  </a:lnTo>
                  <a:cubicBezTo>
                    <a:pt x="3390" y="22"/>
                    <a:pt x="3376" y="23"/>
                    <a:pt x="3362" y="24"/>
                  </a:cubicBezTo>
                  <a:cubicBezTo>
                    <a:pt x="3350" y="25"/>
                    <a:pt x="3339" y="27"/>
                    <a:pt x="3327" y="28"/>
                  </a:cubicBezTo>
                  <a:cubicBezTo>
                    <a:pt x="3312" y="29"/>
                    <a:pt x="3299" y="33"/>
                    <a:pt x="3285" y="35"/>
                  </a:cubicBezTo>
                  <a:cubicBezTo>
                    <a:pt x="3275" y="36"/>
                    <a:pt x="3263" y="39"/>
                    <a:pt x="3251" y="40"/>
                  </a:cubicBezTo>
                  <a:cubicBezTo>
                    <a:pt x="3248" y="41"/>
                    <a:pt x="3245" y="41"/>
                    <a:pt x="3241" y="41"/>
                  </a:cubicBezTo>
                  <a:cubicBezTo>
                    <a:pt x="3233" y="41"/>
                    <a:pt x="3225" y="40"/>
                    <a:pt x="3216" y="39"/>
                  </a:cubicBezTo>
                  <a:cubicBezTo>
                    <a:pt x="3207" y="38"/>
                    <a:pt x="3197" y="37"/>
                    <a:pt x="3187" y="37"/>
                  </a:cubicBezTo>
                  <a:cubicBezTo>
                    <a:pt x="3182" y="37"/>
                    <a:pt x="3178" y="37"/>
                    <a:pt x="3173" y="38"/>
                  </a:cubicBezTo>
                  <a:cubicBezTo>
                    <a:pt x="3159" y="40"/>
                    <a:pt x="3145" y="44"/>
                    <a:pt x="3132" y="49"/>
                  </a:cubicBezTo>
                  <a:cubicBezTo>
                    <a:pt x="3119" y="51"/>
                    <a:pt x="3109" y="55"/>
                    <a:pt x="3098" y="56"/>
                  </a:cubicBezTo>
                  <a:cubicBezTo>
                    <a:pt x="3095" y="57"/>
                    <a:pt x="3092" y="57"/>
                    <a:pt x="3088" y="57"/>
                  </a:cubicBezTo>
                  <a:cubicBezTo>
                    <a:pt x="3080" y="57"/>
                    <a:pt x="3072" y="56"/>
                    <a:pt x="3064" y="55"/>
                  </a:cubicBezTo>
                  <a:cubicBezTo>
                    <a:pt x="3054" y="54"/>
                    <a:pt x="3044" y="53"/>
                    <a:pt x="3034" y="53"/>
                  </a:cubicBezTo>
                  <a:cubicBezTo>
                    <a:pt x="3030" y="53"/>
                    <a:pt x="3025" y="53"/>
                    <a:pt x="3021" y="54"/>
                  </a:cubicBezTo>
                  <a:cubicBezTo>
                    <a:pt x="3006" y="56"/>
                    <a:pt x="2993" y="61"/>
                    <a:pt x="2979" y="66"/>
                  </a:cubicBezTo>
                  <a:cubicBezTo>
                    <a:pt x="2967" y="70"/>
                    <a:pt x="2957" y="73"/>
                    <a:pt x="2946" y="76"/>
                  </a:cubicBezTo>
                  <a:cubicBezTo>
                    <a:pt x="2940" y="76"/>
                    <a:pt x="2935" y="76"/>
                    <a:pt x="2929" y="76"/>
                  </a:cubicBezTo>
                  <a:cubicBezTo>
                    <a:pt x="2923" y="76"/>
                    <a:pt x="2917" y="76"/>
                    <a:pt x="2910" y="76"/>
                  </a:cubicBezTo>
                  <a:cubicBezTo>
                    <a:pt x="2903" y="76"/>
                    <a:pt x="2895" y="75"/>
                    <a:pt x="2887" y="75"/>
                  </a:cubicBezTo>
                  <a:cubicBezTo>
                    <a:pt x="2880" y="75"/>
                    <a:pt x="2874" y="75"/>
                    <a:pt x="2868" y="77"/>
                  </a:cubicBezTo>
                  <a:lnTo>
                    <a:pt x="2832" y="81"/>
                  </a:lnTo>
                  <a:cubicBezTo>
                    <a:pt x="2817" y="82"/>
                    <a:pt x="2803" y="83"/>
                    <a:pt x="2791" y="86"/>
                  </a:cubicBezTo>
                  <a:lnTo>
                    <a:pt x="2769" y="89"/>
                  </a:lnTo>
                  <a:cubicBezTo>
                    <a:pt x="2750" y="93"/>
                    <a:pt x="2733" y="95"/>
                    <a:pt x="2714" y="99"/>
                  </a:cubicBezTo>
                  <a:cubicBezTo>
                    <a:pt x="2699" y="102"/>
                    <a:pt x="2683" y="106"/>
                    <a:pt x="2668" y="109"/>
                  </a:cubicBezTo>
                  <a:lnTo>
                    <a:pt x="2637" y="115"/>
                  </a:lnTo>
                  <a:cubicBezTo>
                    <a:pt x="2623" y="118"/>
                    <a:pt x="2609" y="125"/>
                    <a:pt x="2597" y="131"/>
                  </a:cubicBezTo>
                  <a:cubicBezTo>
                    <a:pt x="2586" y="137"/>
                    <a:pt x="2575" y="142"/>
                    <a:pt x="2564" y="145"/>
                  </a:cubicBezTo>
                  <a:cubicBezTo>
                    <a:pt x="2544" y="148"/>
                    <a:pt x="2524" y="154"/>
                    <a:pt x="2503" y="158"/>
                  </a:cubicBezTo>
                  <a:lnTo>
                    <a:pt x="2487" y="162"/>
                  </a:lnTo>
                  <a:cubicBezTo>
                    <a:pt x="2482" y="163"/>
                    <a:pt x="2476" y="164"/>
                    <a:pt x="2471" y="164"/>
                  </a:cubicBezTo>
                  <a:cubicBezTo>
                    <a:pt x="2465" y="164"/>
                    <a:pt x="2459" y="163"/>
                    <a:pt x="2453" y="163"/>
                  </a:cubicBezTo>
                  <a:cubicBezTo>
                    <a:pt x="2448" y="163"/>
                    <a:pt x="2443" y="163"/>
                    <a:pt x="2438" y="163"/>
                  </a:cubicBezTo>
                  <a:cubicBezTo>
                    <a:pt x="2428" y="163"/>
                    <a:pt x="2418" y="164"/>
                    <a:pt x="2409" y="167"/>
                  </a:cubicBezTo>
                  <a:cubicBezTo>
                    <a:pt x="2394" y="170"/>
                    <a:pt x="2380" y="175"/>
                    <a:pt x="2368" y="181"/>
                  </a:cubicBezTo>
                  <a:cubicBezTo>
                    <a:pt x="2357" y="185"/>
                    <a:pt x="2346" y="190"/>
                    <a:pt x="2335" y="193"/>
                  </a:cubicBezTo>
                  <a:cubicBezTo>
                    <a:pt x="2320" y="196"/>
                    <a:pt x="2307" y="201"/>
                    <a:pt x="2294" y="205"/>
                  </a:cubicBezTo>
                  <a:cubicBezTo>
                    <a:pt x="2282" y="207"/>
                    <a:pt x="2271" y="212"/>
                    <a:pt x="2260" y="215"/>
                  </a:cubicBezTo>
                  <a:lnTo>
                    <a:pt x="2228" y="222"/>
                  </a:lnTo>
                  <a:cubicBezTo>
                    <a:pt x="2213" y="227"/>
                    <a:pt x="2200" y="231"/>
                    <a:pt x="2185" y="234"/>
                  </a:cubicBezTo>
                  <a:cubicBezTo>
                    <a:pt x="2174" y="238"/>
                    <a:pt x="2163" y="242"/>
                    <a:pt x="2150" y="244"/>
                  </a:cubicBezTo>
                  <a:cubicBezTo>
                    <a:pt x="2137" y="248"/>
                    <a:pt x="2123" y="250"/>
                    <a:pt x="2110" y="254"/>
                  </a:cubicBezTo>
                  <a:cubicBezTo>
                    <a:pt x="2100" y="258"/>
                    <a:pt x="2088" y="260"/>
                    <a:pt x="2075" y="261"/>
                  </a:cubicBezTo>
                  <a:cubicBezTo>
                    <a:pt x="2062" y="264"/>
                    <a:pt x="2047" y="266"/>
                    <a:pt x="2034" y="270"/>
                  </a:cubicBezTo>
                  <a:cubicBezTo>
                    <a:pt x="2013" y="277"/>
                    <a:pt x="1993" y="285"/>
                    <a:pt x="1971" y="292"/>
                  </a:cubicBezTo>
                  <a:lnTo>
                    <a:pt x="1960" y="296"/>
                  </a:lnTo>
                  <a:cubicBezTo>
                    <a:pt x="1945" y="300"/>
                    <a:pt x="1934" y="308"/>
                    <a:pt x="1922" y="314"/>
                  </a:cubicBezTo>
                  <a:cubicBezTo>
                    <a:pt x="1911" y="322"/>
                    <a:pt x="1901" y="327"/>
                    <a:pt x="1891" y="330"/>
                  </a:cubicBezTo>
                  <a:lnTo>
                    <a:pt x="1864" y="340"/>
                  </a:lnTo>
                  <a:cubicBezTo>
                    <a:pt x="1849" y="345"/>
                    <a:pt x="1833" y="351"/>
                    <a:pt x="1818" y="356"/>
                  </a:cubicBezTo>
                  <a:cubicBezTo>
                    <a:pt x="1804" y="362"/>
                    <a:pt x="1790" y="368"/>
                    <a:pt x="1775" y="373"/>
                  </a:cubicBezTo>
                  <a:lnTo>
                    <a:pt x="1747" y="386"/>
                  </a:lnTo>
                  <a:cubicBezTo>
                    <a:pt x="1737" y="389"/>
                    <a:pt x="1726" y="394"/>
                    <a:pt x="1714" y="397"/>
                  </a:cubicBezTo>
                  <a:cubicBezTo>
                    <a:pt x="1700" y="400"/>
                    <a:pt x="1687" y="404"/>
                    <a:pt x="1673" y="410"/>
                  </a:cubicBezTo>
                  <a:cubicBezTo>
                    <a:pt x="1659" y="415"/>
                    <a:pt x="1644" y="422"/>
                    <a:pt x="1630" y="429"/>
                  </a:cubicBezTo>
                  <a:cubicBezTo>
                    <a:pt x="1622" y="434"/>
                    <a:pt x="1612" y="438"/>
                    <a:pt x="1603" y="442"/>
                  </a:cubicBezTo>
                  <a:cubicBezTo>
                    <a:pt x="1592" y="446"/>
                    <a:pt x="1580" y="450"/>
                    <a:pt x="1569" y="454"/>
                  </a:cubicBezTo>
                  <a:cubicBezTo>
                    <a:pt x="1555" y="458"/>
                    <a:pt x="1543" y="463"/>
                    <a:pt x="1531" y="469"/>
                  </a:cubicBezTo>
                  <a:cubicBezTo>
                    <a:pt x="1517" y="475"/>
                    <a:pt x="1506" y="484"/>
                    <a:pt x="1494" y="491"/>
                  </a:cubicBezTo>
                  <a:cubicBezTo>
                    <a:pt x="1485" y="499"/>
                    <a:pt x="1474" y="505"/>
                    <a:pt x="1464" y="510"/>
                  </a:cubicBezTo>
                  <a:cubicBezTo>
                    <a:pt x="1454" y="516"/>
                    <a:pt x="1443" y="520"/>
                    <a:pt x="1432" y="523"/>
                  </a:cubicBezTo>
                  <a:cubicBezTo>
                    <a:pt x="1419" y="529"/>
                    <a:pt x="1406" y="534"/>
                    <a:pt x="1394" y="541"/>
                  </a:cubicBezTo>
                  <a:cubicBezTo>
                    <a:pt x="1383" y="545"/>
                    <a:pt x="1372" y="550"/>
                    <a:pt x="1362" y="554"/>
                  </a:cubicBezTo>
                  <a:cubicBezTo>
                    <a:pt x="1349" y="560"/>
                    <a:pt x="1335" y="565"/>
                    <a:pt x="1323" y="571"/>
                  </a:cubicBezTo>
                  <a:cubicBezTo>
                    <a:pt x="1309" y="579"/>
                    <a:pt x="1297" y="586"/>
                    <a:pt x="1287" y="595"/>
                  </a:cubicBezTo>
                  <a:cubicBezTo>
                    <a:pt x="1277" y="601"/>
                    <a:pt x="1268" y="608"/>
                    <a:pt x="1258" y="613"/>
                  </a:cubicBezTo>
                  <a:cubicBezTo>
                    <a:pt x="1245" y="620"/>
                    <a:pt x="1233" y="628"/>
                    <a:pt x="1221" y="636"/>
                  </a:cubicBezTo>
                  <a:cubicBezTo>
                    <a:pt x="1211" y="643"/>
                    <a:pt x="1201" y="650"/>
                    <a:pt x="1191" y="655"/>
                  </a:cubicBezTo>
                  <a:cubicBezTo>
                    <a:pt x="1181" y="661"/>
                    <a:pt x="1170" y="666"/>
                    <a:pt x="1159" y="671"/>
                  </a:cubicBezTo>
                  <a:cubicBezTo>
                    <a:pt x="1147" y="676"/>
                    <a:pt x="1135" y="683"/>
                    <a:pt x="1122" y="689"/>
                  </a:cubicBezTo>
                  <a:cubicBezTo>
                    <a:pt x="1111" y="697"/>
                    <a:pt x="1102" y="702"/>
                    <a:pt x="1092" y="708"/>
                  </a:cubicBezTo>
                  <a:cubicBezTo>
                    <a:pt x="1078" y="714"/>
                    <a:pt x="1066" y="720"/>
                    <a:pt x="1054" y="729"/>
                  </a:cubicBezTo>
                  <a:cubicBezTo>
                    <a:pt x="1040" y="736"/>
                    <a:pt x="1027" y="746"/>
                    <a:pt x="1014" y="756"/>
                  </a:cubicBezTo>
                  <a:lnTo>
                    <a:pt x="990" y="772"/>
                  </a:lnTo>
                  <a:lnTo>
                    <a:pt x="965" y="788"/>
                  </a:lnTo>
                  <a:cubicBezTo>
                    <a:pt x="952" y="795"/>
                    <a:pt x="939" y="805"/>
                    <a:pt x="926" y="815"/>
                  </a:cubicBezTo>
                  <a:cubicBezTo>
                    <a:pt x="912" y="823"/>
                    <a:pt x="900" y="834"/>
                    <a:pt x="886" y="844"/>
                  </a:cubicBezTo>
                  <a:lnTo>
                    <a:pt x="864" y="861"/>
                  </a:lnTo>
                  <a:cubicBezTo>
                    <a:pt x="852" y="870"/>
                    <a:pt x="841" y="881"/>
                    <a:pt x="831" y="891"/>
                  </a:cubicBezTo>
                  <a:cubicBezTo>
                    <a:pt x="824" y="900"/>
                    <a:pt x="815" y="908"/>
                    <a:pt x="806" y="914"/>
                  </a:cubicBezTo>
                  <a:cubicBezTo>
                    <a:pt x="798" y="922"/>
                    <a:pt x="787" y="928"/>
                    <a:pt x="777" y="934"/>
                  </a:cubicBezTo>
                  <a:cubicBezTo>
                    <a:pt x="765" y="940"/>
                    <a:pt x="751" y="946"/>
                    <a:pt x="740" y="956"/>
                  </a:cubicBezTo>
                  <a:cubicBezTo>
                    <a:pt x="729" y="966"/>
                    <a:pt x="720" y="979"/>
                    <a:pt x="713" y="991"/>
                  </a:cubicBezTo>
                  <a:cubicBezTo>
                    <a:pt x="706" y="1002"/>
                    <a:pt x="701" y="1011"/>
                    <a:pt x="692" y="1018"/>
                  </a:cubicBezTo>
                  <a:cubicBezTo>
                    <a:pt x="685" y="1025"/>
                    <a:pt x="674" y="1030"/>
                    <a:pt x="663" y="1036"/>
                  </a:cubicBezTo>
                  <a:cubicBezTo>
                    <a:pt x="650" y="1043"/>
                    <a:pt x="638" y="1050"/>
                    <a:pt x="627" y="1061"/>
                  </a:cubicBezTo>
                  <a:cubicBezTo>
                    <a:pt x="616" y="1072"/>
                    <a:pt x="605" y="1082"/>
                    <a:pt x="596" y="1093"/>
                  </a:cubicBezTo>
                  <a:cubicBezTo>
                    <a:pt x="588" y="1101"/>
                    <a:pt x="581" y="1109"/>
                    <a:pt x="573" y="1117"/>
                  </a:cubicBezTo>
                  <a:cubicBezTo>
                    <a:pt x="565" y="1125"/>
                    <a:pt x="556" y="1133"/>
                    <a:pt x="546" y="1139"/>
                  </a:cubicBezTo>
                  <a:cubicBezTo>
                    <a:pt x="536" y="1148"/>
                    <a:pt x="525" y="1157"/>
                    <a:pt x="514" y="1168"/>
                  </a:cubicBezTo>
                  <a:cubicBezTo>
                    <a:pt x="503" y="1180"/>
                    <a:pt x="492" y="1193"/>
                    <a:pt x="481" y="1206"/>
                  </a:cubicBezTo>
                  <a:cubicBezTo>
                    <a:pt x="476" y="1212"/>
                    <a:pt x="468" y="1218"/>
                    <a:pt x="463" y="1225"/>
                  </a:cubicBezTo>
                  <a:cubicBezTo>
                    <a:pt x="454" y="1236"/>
                    <a:pt x="446" y="1248"/>
                    <a:pt x="438" y="1260"/>
                  </a:cubicBezTo>
                  <a:cubicBezTo>
                    <a:pt x="431" y="1270"/>
                    <a:pt x="424" y="1281"/>
                    <a:pt x="418" y="1288"/>
                  </a:cubicBezTo>
                  <a:cubicBezTo>
                    <a:pt x="412" y="1298"/>
                    <a:pt x="403" y="1305"/>
                    <a:pt x="395" y="1314"/>
                  </a:cubicBezTo>
                  <a:cubicBezTo>
                    <a:pt x="385" y="1323"/>
                    <a:pt x="375" y="1334"/>
                    <a:pt x="365" y="1346"/>
                  </a:cubicBezTo>
                  <a:cubicBezTo>
                    <a:pt x="349" y="1367"/>
                    <a:pt x="334" y="1388"/>
                    <a:pt x="320" y="1409"/>
                  </a:cubicBezTo>
                  <a:cubicBezTo>
                    <a:pt x="305" y="1431"/>
                    <a:pt x="292" y="1452"/>
                    <a:pt x="278" y="1473"/>
                  </a:cubicBezTo>
                  <a:cubicBezTo>
                    <a:pt x="268" y="1485"/>
                    <a:pt x="263" y="1498"/>
                    <a:pt x="256" y="1512"/>
                  </a:cubicBezTo>
                  <a:cubicBezTo>
                    <a:pt x="252" y="1522"/>
                    <a:pt x="247" y="1532"/>
                    <a:pt x="241" y="1541"/>
                  </a:cubicBezTo>
                  <a:cubicBezTo>
                    <a:pt x="233" y="1555"/>
                    <a:pt x="226" y="1570"/>
                    <a:pt x="220" y="1583"/>
                  </a:cubicBezTo>
                  <a:cubicBezTo>
                    <a:pt x="216" y="1592"/>
                    <a:pt x="211" y="1602"/>
                    <a:pt x="206" y="1610"/>
                  </a:cubicBezTo>
                  <a:cubicBezTo>
                    <a:pt x="203" y="1620"/>
                    <a:pt x="194" y="1629"/>
                    <a:pt x="187" y="1637"/>
                  </a:cubicBezTo>
                  <a:cubicBezTo>
                    <a:pt x="176" y="1648"/>
                    <a:pt x="166" y="1661"/>
                    <a:pt x="160" y="1674"/>
                  </a:cubicBezTo>
                  <a:cubicBezTo>
                    <a:pt x="152" y="1689"/>
                    <a:pt x="150" y="1704"/>
                    <a:pt x="147" y="1718"/>
                  </a:cubicBezTo>
                  <a:cubicBezTo>
                    <a:pt x="146" y="1728"/>
                    <a:pt x="144" y="1741"/>
                    <a:pt x="139" y="1750"/>
                  </a:cubicBezTo>
                  <a:lnTo>
                    <a:pt x="134" y="1764"/>
                  </a:lnTo>
                  <a:cubicBezTo>
                    <a:pt x="126" y="1782"/>
                    <a:pt x="117" y="1801"/>
                    <a:pt x="109" y="1821"/>
                  </a:cubicBezTo>
                  <a:cubicBezTo>
                    <a:pt x="103" y="1838"/>
                    <a:pt x="99" y="1854"/>
                    <a:pt x="93" y="1870"/>
                  </a:cubicBezTo>
                  <a:cubicBezTo>
                    <a:pt x="91" y="1877"/>
                    <a:pt x="88" y="1887"/>
                    <a:pt x="86" y="1894"/>
                  </a:cubicBezTo>
                  <a:cubicBezTo>
                    <a:pt x="77" y="1919"/>
                    <a:pt x="70" y="1943"/>
                    <a:pt x="63" y="1968"/>
                  </a:cubicBezTo>
                  <a:cubicBezTo>
                    <a:pt x="56" y="1993"/>
                    <a:pt x="51" y="2018"/>
                    <a:pt x="45" y="2043"/>
                  </a:cubicBezTo>
                  <a:cubicBezTo>
                    <a:pt x="42" y="2065"/>
                    <a:pt x="38" y="2085"/>
                    <a:pt x="34" y="2106"/>
                  </a:cubicBezTo>
                  <a:lnTo>
                    <a:pt x="32" y="2119"/>
                  </a:lnTo>
                  <a:cubicBezTo>
                    <a:pt x="31" y="2130"/>
                    <a:pt x="28" y="2141"/>
                    <a:pt x="26" y="2151"/>
                  </a:cubicBezTo>
                  <a:cubicBezTo>
                    <a:pt x="22" y="2166"/>
                    <a:pt x="17" y="2181"/>
                    <a:pt x="16" y="2196"/>
                  </a:cubicBezTo>
                  <a:cubicBezTo>
                    <a:pt x="15" y="2207"/>
                    <a:pt x="12" y="2218"/>
                    <a:pt x="10" y="2229"/>
                  </a:cubicBezTo>
                  <a:cubicBezTo>
                    <a:pt x="6" y="2242"/>
                    <a:pt x="2" y="2257"/>
                    <a:pt x="1" y="2272"/>
                  </a:cubicBezTo>
                  <a:cubicBezTo>
                    <a:pt x="0" y="2287"/>
                    <a:pt x="2" y="2301"/>
                    <a:pt x="6" y="2316"/>
                  </a:cubicBezTo>
                  <a:cubicBezTo>
                    <a:pt x="8" y="2328"/>
                    <a:pt x="10" y="2339"/>
                    <a:pt x="10" y="2350"/>
                  </a:cubicBezTo>
                  <a:cubicBezTo>
                    <a:pt x="10" y="2359"/>
                    <a:pt x="16" y="2366"/>
                    <a:pt x="26" y="2366"/>
                  </a:cubicBezTo>
                  <a:cubicBezTo>
                    <a:pt x="34" y="2366"/>
                    <a:pt x="42" y="2359"/>
                    <a:pt x="42" y="2350"/>
                  </a:cubicBezTo>
                  <a:cubicBezTo>
                    <a:pt x="42" y="2337"/>
                    <a:pt x="40" y="2323"/>
                    <a:pt x="38" y="2311"/>
                  </a:cubicBezTo>
                  <a:cubicBezTo>
                    <a:pt x="34" y="2298"/>
                    <a:pt x="33" y="2285"/>
                    <a:pt x="33" y="2274"/>
                  </a:cubicBezTo>
                  <a:cubicBezTo>
                    <a:pt x="33" y="2261"/>
                    <a:pt x="38" y="2248"/>
                    <a:pt x="40" y="2235"/>
                  </a:cubicBezTo>
                  <a:cubicBezTo>
                    <a:pt x="43" y="2223"/>
                    <a:pt x="45" y="2210"/>
                    <a:pt x="47" y="2199"/>
                  </a:cubicBezTo>
                  <a:cubicBezTo>
                    <a:pt x="48" y="2186"/>
                    <a:pt x="51" y="2172"/>
                    <a:pt x="55" y="2159"/>
                  </a:cubicBezTo>
                  <a:cubicBezTo>
                    <a:pt x="58" y="2146"/>
                    <a:pt x="61" y="2135"/>
                    <a:pt x="63" y="2124"/>
                  </a:cubicBezTo>
                  <a:lnTo>
                    <a:pt x="66" y="2111"/>
                  </a:lnTo>
                  <a:cubicBezTo>
                    <a:pt x="69" y="2090"/>
                    <a:pt x="72" y="2070"/>
                    <a:pt x="76" y="2050"/>
                  </a:cubicBezTo>
                  <a:cubicBezTo>
                    <a:pt x="82" y="2026"/>
                    <a:pt x="87" y="2000"/>
                    <a:pt x="93" y="1977"/>
                  </a:cubicBezTo>
                  <a:cubicBezTo>
                    <a:pt x="101" y="1952"/>
                    <a:pt x="107" y="1929"/>
                    <a:pt x="115" y="1904"/>
                  </a:cubicBezTo>
                  <a:cubicBezTo>
                    <a:pt x="118" y="1894"/>
                    <a:pt x="120" y="1887"/>
                    <a:pt x="123" y="1877"/>
                  </a:cubicBezTo>
                  <a:cubicBezTo>
                    <a:pt x="128" y="1862"/>
                    <a:pt x="133" y="1846"/>
                    <a:pt x="138" y="1832"/>
                  </a:cubicBezTo>
                  <a:cubicBezTo>
                    <a:pt x="145" y="1813"/>
                    <a:pt x="152" y="1795"/>
                    <a:pt x="161" y="1775"/>
                  </a:cubicBezTo>
                  <a:lnTo>
                    <a:pt x="166" y="1763"/>
                  </a:lnTo>
                  <a:cubicBezTo>
                    <a:pt x="172" y="1749"/>
                    <a:pt x="174" y="1736"/>
                    <a:pt x="177" y="1722"/>
                  </a:cubicBezTo>
                  <a:cubicBezTo>
                    <a:pt x="179" y="1710"/>
                    <a:pt x="181" y="1698"/>
                    <a:pt x="187" y="1688"/>
                  </a:cubicBezTo>
                  <a:cubicBezTo>
                    <a:pt x="192" y="1677"/>
                    <a:pt x="199" y="1667"/>
                    <a:pt x="208" y="1658"/>
                  </a:cubicBezTo>
                  <a:cubicBezTo>
                    <a:pt x="216" y="1647"/>
                    <a:pt x="225" y="1636"/>
                    <a:pt x="232" y="1624"/>
                  </a:cubicBezTo>
                  <a:cubicBezTo>
                    <a:pt x="237" y="1615"/>
                    <a:pt x="242" y="1605"/>
                    <a:pt x="247" y="1595"/>
                  </a:cubicBezTo>
                  <a:cubicBezTo>
                    <a:pt x="253" y="1583"/>
                    <a:pt x="258" y="1569"/>
                    <a:pt x="267" y="1557"/>
                  </a:cubicBezTo>
                  <a:lnTo>
                    <a:pt x="283" y="1525"/>
                  </a:lnTo>
                  <a:cubicBezTo>
                    <a:pt x="288" y="1512"/>
                    <a:pt x="295" y="1499"/>
                    <a:pt x="301" y="1488"/>
                  </a:cubicBezTo>
                  <a:cubicBezTo>
                    <a:pt x="315" y="1469"/>
                    <a:pt x="329" y="1448"/>
                    <a:pt x="344" y="1426"/>
                  </a:cubicBezTo>
                  <a:cubicBezTo>
                    <a:pt x="359" y="1406"/>
                    <a:pt x="374" y="1384"/>
                    <a:pt x="390" y="1364"/>
                  </a:cubicBezTo>
                  <a:cubicBezTo>
                    <a:pt x="398" y="1353"/>
                    <a:pt x="407" y="1344"/>
                    <a:pt x="417" y="1335"/>
                  </a:cubicBezTo>
                  <a:cubicBezTo>
                    <a:pt x="425" y="1327"/>
                    <a:pt x="434" y="1317"/>
                    <a:pt x="442" y="1308"/>
                  </a:cubicBezTo>
                  <a:cubicBezTo>
                    <a:pt x="450" y="1299"/>
                    <a:pt x="457" y="1288"/>
                    <a:pt x="463" y="1277"/>
                  </a:cubicBezTo>
                  <a:cubicBezTo>
                    <a:pt x="470" y="1266"/>
                    <a:pt x="478" y="1255"/>
                    <a:pt x="487" y="1245"/>
                  </a:cubicBezTo>
                  <a:cubicBezTo>
                    <a:pt x="493" y="1239"/>
                    <a:pt x="498" y="1230"/>
                    <a:pt x="505" y="1224"/>
                  </a:cubicBezTo>
                  <a:lnTo>
                    <a:pt x="537" y="1187"/>
                  </a:lnTo>
                  <a:cubicBezTo>
                    <a:pt x="546" y="1178"/>
                    <a:pt x="556" y="1170"/>
                    <a:pt x="567" y="1162"/>
                  </a:cubicBezTo>
                  <a:cubicBezTo>
                    <a:pt x="578" y="1154"/>
                    <a:pt x="586" y="1146"/>
                    <a:pt x="596" y="1137"/>
                  </a:cubicBezTo>
                  <a:cubicBezTo>
                    <a:pt x="604" y="1128"/>
                    <a:pt x="612" y="1121"/>
                    <a:pt x="620" y="1111"/>
                  </a:cubicBezTo>
                  <a:cubicBezTo>
                    <a:pt x="629" y="1102"/>
                    <a:pt x="638" y="1091"/>
                    <a:pt x="648" y="1081"/>
                  </a:cubicBezTo>
                  <a:cubicBezTo>
                    <a:pt x="656" y="1074"/>
                    <a:pt x="666" y="1068"/>
                    <a:pt x="677" y="1062"/>
                  </a:cubicBezTo>
                  <a:cubicBezTo>
                    <a:pt x="690" y="1055"/>
                    <a:pt x="702" y="1048"/>
                    <a:pt x="713" y="1038"/>
                  </a:cubicBezTo>
                  <a:cubicBezTo>
                    <a:pt x="724" y="1030"/>
                    <a:pt x="731" y="1017"/>
                    <a:pt x="739" y="1005"/>
                  </a:cubicBezTo>
                  <a:cubicBezTo>
                    <a:pt x="746" y="995"/>
                    <a:pt x="752" y="984"/>
                    <a:pt x="761" y="977"/>
                  </a:cubicBezTo>
                  <a:cubicBezTo>
                    <a:pt x="768" y="969"/>
                    <a:pt x="779" y="964"/>
                    <a:pt x="792" y="957"/>
                  </a:cubicBezTo>
                  <a:cubicBezTo>
                    <a:pt x="804" y="951"/>
                    <a:pt x="815" y="944"/>
                    <a:pt x="826" y="936"/>
                  </a:cubicBezTo>
                  <a:cubicBezTo>
                    <a:pt x="836" y="929"/>
                    <a:pt x="845" y="920"/>
                    <a:pt x="854" y="910"/>
                  </a:cubicBezTo>
                  <a:cubicBezTo>
                    <a:pt x="864" y="901"/>
                    <a:pt x="873" y="893"/>
                    <a:pt x="883" y="885"/>
                  </a:cubicBezTo>
                  <a:lnTo>
                    <a:pt x="905" y="867"/>
                  </a:lnTo>
                  <a:cubicBezTo>
                    <a:pt x="918" y="856"/>
                    <a:pt x="931" y="848"/>
                    <a:pt x="944" y="838"/>
                  </a:cubicBezTo>
                  <a:cubicBezTo>
                    <a:pt x="956" y="829"/>
                    <a:pt x="970" y="821"/>
                    <a:pt x="982" y="811"/>
                  </a:cubicBezTo>
                  <a:lnTo>
                    <a:pt x="1007" y="795"/>
                  </a:lnTo>
                  <a:cubicBezTo>
                    <a:pt x="1015" y="789"/>
                    <a:pt x="1023" y="784"/>
                    <a:pt x="1031" y="778"/>
                  </a:cubicBezTo>
                  <a:cubicBezTo>
                    <a:pt x="1045" y="769"/>
                    <a:pt x="1056" y="759"/>
                    <a:pt x="1070" y="751"/>
                  </a:cubicBezTo>
                  <a:cubicBezTo>
                    <a:pt x="1081" y="744"/>
                    <a:pt x="1093" y="739"/>
                    <a:pt x="1105" y="732"/>
                  </a:cubicBezTo>
                  <a:cubicBezTo>
                    <a:pt x="1115" y="727"/>
                    <a:pt x="1126" y="721"/>
                    <a:pt x="1137" y="715"/>
                  </a:cubicBezTo>
                  <a:cubicBezTo>
                    <a:pt x="1147" y="709"/>
                    <a:pt x="1159" y="703"/>
                    <a:pt x="1172" y="698"/>
                  </a:cubicBezTo>
                  <a:cubicBezTo>
                    <a:pt x="1184" y="693"/>
                    <a:pt x="1196" y="687"/>
                    <a:pt x="1206" y="681"/>
                  </a:cubicBezTo>
                  <a:cubicBezTo>
                    <a:pt x="1217" y="673"/>
                    <a:pt x="1227" y="667"/>
                    <a:pt x="1237" y="660"/>
                  </a:cubicBezTo>
                  <a:cubicBezTo>
                    <a:pt x="1248" y="654"/>
                    <a:pt x="1259" y="645"/>
                    <a:pt x="1271" y="639"/>
                  </a:cubicBezTo>
                  <a:cubicBezTo>
                    <a:pt x="1281" y="631"/>
                    <a:pt x="1292" y="625"/>
                    <a:pt x="1303" y="618"/>
                  </a:cubicBezTo>
                  <a:cubicBezTo>
                    <a:pt x="1313" y="609"/>
                    <a:pt x="1324" y="601"/>
                    <a:pt x="1335" y="596"/>
                  </a:cubicBezTo>
                  <a:cubicBezTo>
                    <a:pt x="1346" y="589"/>
                    <a:pt x="1357" y="585"/>
                    <a:pt x="1370" y="580"/>
                  </a:cubicBezTo>
                  <a:cubicBezTo>
                    <a:pt x="1382" y="576"/>
                    <a:pt x="1394" y="570"/>
                    <a:pt x="1404" y="565"/>
                  </a:cubicBezTo>
                  <a:cubicBezTo>
                    <a:pt x="1416" y="559"/>
                    <a:pt x="1429" y="554"/>
                    <a:pt x="1441" y="549"/>
                  </a:cubicBezTo>
                  <a:cubicBezTo>
                    <a:pt x="1453" y="545"/>
                    <a:pt x="1464" y="539"/>
                    <a:pt x="1475" y="534"/>
                  </a:cubicBezTo>
                  <a:cubicBezTo>
                    <a:pt x="1488" y="528"/>
                    <a:pt x="1499" y="521"/>
                    <a:pt x="1509" y="513"/>
                  </a:cubicBezTo>
                  <a:cubicBezTo>
                    <a:pt x="1520" y="505"/>
                    <a:pt x="1531" y="498"/>
                    <a:pt x="1542" y="492"/>
                  </a:cubicBezTo>
                  <a:cubicBezTo>
                    <a:pt x="1553" y="487"/>
                    <a:pt x="1565" y="484"/>
                    <a:pt x="1577" y="479"/>
                  </a:cubicBezTo>
                  <a:cubicBezTo>
                    <a:pt x="1590" y="475"/>
                    <a:pt x="1602" y="471"/>
                    <a:pt x="1613" y="465"/>
                  </a:cubicBezTo>
                  <a:cubicBezTo>
                    <a:pt x="1623" y="462"/>
                    <a:pt x="1633" y="457"/>
                    <a:pt x="1641" y="453"/>
                  </a:cubicBezTo>
                  <a:cubicBezTo>
                    <a:pt x="1655" y="446"/>
                    <a:pt x="1670" y="439"/>
                    <a:pt x="1683" y="433"/>
                  </a:cubicBezTo>
                  <a:cubicBezTo>
                    <a:pt x="1694" y="430"/>
                    <a:pt x="1705" y="427"/>
                    <a:pt x="1719" y="423"/>
                  </a:cubicBezTo>
                  <a:cubicBezTo>
                    <a:pt x="1731" y="419"/>
                    <a:pt x="1745" y="416"/>
                    <a:pt x="1757" y="411"/>
                  </a:cubicBezTo>
                  <a:cubicBezTo>
                    <a:pt x="1768" y="407"/>
                    <a:pt x="1777" y="403"/>
                    <a:pt x="1786" y="399"/>
                  </a:cubicBezTo>
                  <a:cubicBezTo>
                    <a:pt x="1801" y="393"/>
                    <a:pt x="1815" y="387"/>
                    <a:pt x="1829" y="382"/>
                  </a:cubicBezTo>
                  <a:cubicBezTo>
                    <a:pt x="1845" y="377"/>
                    <a:pt x="1860" y="371"/>
                    <a:pt x="1875" y="366"/>
                  </a:cubicBezTo>
                  <a:lnTo>
                    <a:pt x="1903" y="356"/>
                  </a:lnTo>
                  <a:cubicBezTo>
                    <a:pt x="1916" y="351"/>
                    <a:pt x="1927" y="344"/>
                    <a:pt x="1939" y="337"/>
                  </a:cubicBezTo>
                  <a:cubicBezTo>
                    <a:pt x="1951" y="330"/>
                    <a:pt x="1961" y="325"/>
                    <a:pt x="1972" y="321"/>
                  </a:cubicBezTo>
                  <a:lnTo>
                    <a:pt x="1983" y="318"/>
                  </a:lnTo>
                  <a:cubicBezTo>
                    <a:pt x="2004" y="309"/>
                    <a:pt x="2025" y="303"/>
                    <a:pt x="2046" y="296"/>
                  </a:cubicBezTo>
                  <a:cubicBezTo>
                    <a:pt x="2057" y="292"/>
                    <a:pt x="2069" y="291"/>
                    <a:pt x="2082" y="288"/>
                  </a:cubicBezTo>
                  <a:cubicBezTo>
                    <a:pt x="2094" y="287"/>
                    <a:pt x="2107" y="283"/>
                    <a:pt x="2121" y="280"/>
                  </a:cubicBezTo>
                  <a:cubicBezTo>
                    <a:pt x="2133" y="276"/>
                    <a:pt x="2145" y="273"/>
                    <a:pt x="2159" y="270"/>
                  </a:cubicBezTo>
                  <a:cubicBezTo>
                    <a:pt x="2170" y="267"/>
                    <a:pt x="2182" y="265"/>
                    <a:pt x="2195" y="261"/>
                  </a:cubicBezTo>
                  <a:cubicBezTo>
                    <a:pt x="2208" y="257"/>
                    <a:pt x="2222" y="254"/>
                    <a:pt x="2236" y="250"/>
                  </a:cubicBezTo>
                  <a:lnTo>
                    <a:pt x="2268" y="243"/>
                  </a:lnTo>
                  <a:cubicBezTo>
                    <a:pt x="2281" y="238"/>
                    <a:pt x="2292" y="235"/>
                    <a:pt x="2303" y="232"/>
                  </a:cubicBezTo>
                  <a:lnTo>
                    <a:pt x="2343" y="219"/>
                  </a:lnTo>
                  <a:cubicBezTo>
                    <a:pt x="2357" y="216"/>
                    <a:pt x="2368" y="211"/>
                    <a:pt x="2380" y="205"/>
                  </a:cubicBezTo>
                  <a:cubicBezTo>
                    <a:pt x="2393" y="200"/>
                    <a:pt x="2404" y="194"/>
                    <a:pt x="2416" y="191"/>
                  </a:cubicBezTo>
                  <a:cubicBezTo>
                    <a:pt x="2426" y="190"/>
                    <a:pt x="2438" y="190"/>
                    <a:pt x="2450" y="190"/>
                  </a:cubicBezTo>
                  <a:cubicBezTo>
                    <a:pt x="2465" y="190"/>
                    <a:pt x="2479" y="190"/>
                    <a:pt x="2493" y="187"/>
                  </a:cubicBezTo>
                  <a:lnTo>
                    <a:pt x="2509" y="184"/>
                  </a:lnTo>
                  <a:cubicBezTo>
                    <a:pt x="2528" y="179"/>
                    <a:pt x="2548" y="174"/>
                    <a:pt x="2568" y="170"/>
                  </a:cubicBezTo>
                  <a:cubicBezTo>
                    <a:pt x="2583" y="168"/>
                    <a:pt x="2597" y="160"/>
                    <a:pt x="2608" y="154"/>
                  </a:cubicBezTo>
                  <a:cubicBezTo>
                    <a:pt x="2620" y="148"/>
                    <a:pt x="2631" y="143"/>
                    <a:pt x="2642" y="141"/>
                  </a:cubicBezTo>
                  <a:lnTo>
                    <a:pt x="2673" y="133"/>
                  </a:lnTo>
                  <a:cubicBezTo>
                    <a:pt x="2689" y="130"/>
                    <a:pt x="2704" y="127"/>
                    <a:pt x="2718" y="125"/>
                  </a:cubicBezTo>
                  <a:cubicBezTo>
                    <a:pt x="2737" y="122"/>
                    <a:pt x="2754" y="117"/>
                    <a:pt x="2773" y="115"/>
                  </a:cubicBezTo>
                  <a:lnTo>
                    <a:pt x="2795" y="111"/>
                  </a:lnTo>
                  <a:cubicBezTo>
                    <a:pt x="2808" y="110"/>
                    <a:pt x="2819" y="109"/>
                    <a:pt x="2833" y="107"/>
                  </a:cubicBezTo>
                  <a:cubicBezTo>
                    <a:pt x="2845" y="106"/>
                    <a:pt x="2859" y="104"/>
                    <a:pt x="2871" y="103"/>
                  </a:cubicBezTo>
                  <a:cubicBezTo>
                    <a:pt x="2874" y="103"/>
                    <a:pt x="2878" y="102"/>
                    <a:pt x="2882" y="102"/>
                  </a:cubicBezTo>
                  <a:cubicBezTo>
                    <a:pt x="2890" y="102"/>
                    <a:pt x="2898" y="103"/>
                    <a:pt x="2907" y="103"/>
                  </a:cubicBezTo>
                  <a:cubicBezTo>
                    <a:pt x="2915" y="104"/>
                    <a:pt x="2923" y="105"/>
                    <a:pt x="2931" y="105"/>
                  </a:cubicBezTo>
                  <a:cubicBezTo>
                    <a:pt x="2937" y="105"/>
                    <a:pt x="2943" y="104"/>
                    <a:pt x="2948" y="103"/>
                  </a:cubicBezTo>
                  <a:cubicBezTo>
                    <a:pt x="2963" y="100"/>
                    <a:pt x="2977" y="95"/>
                    <a:pt x="2989" y="91"/>
                  </a:cubicBezTo>
                  <a:cubicBezTo>
                    <a:pt x="3000" y="85"/>
                    <a:pt x="3012" y="82"/>
                    <a:pt x="3023" y="80"/>
                  </a:cubicBezTo>
                  <a:cubicBezTo>
                    <a:pt x="3026" y="80"/>
                    <a:pt x="3030" y="79"/>
                    <a:pt x="3033" y="79"/>
                  </a:cubicBezTo>
                  <a:cubicBezTo>
                    <a:pt x="3042" y="79"/>
                    <a:pt x="3051" y="80"/>
                    <a:pt x="3059" y="82"/>
                  </a:cubicBezTo>
                  <a:cubicBezTo>
                    <a:pt x="3069" y="83"/>
                    <a:pt x="3079" y="83"/>
                    <a:pt x="3088" y="83"/>
                  </a:cubicBezTo>
                  <a:cubicBezTo>
                    <a:pt x="3093" y="83"/>
                    <a:pt x="3097" y="83"/>
                    <a:pt x="3101" y="83"/>
                  </a:cubicBezTo>
                  <a:cubicBezTo>
                    <a:pt x="3116" y="82"/>
                    <a:pt x="3128" y="78"/>
                    <a:pt x="3141" y="73"/>
                  </a:cubicBezTo>
                  <a:cubicBezTo>
                    <a:pt x="3154" y="69"/>
                    <a:pt x="3164" y="66"/>
                    <a:pt x="3176" y="64"/>
                  </a:cubicBezTo>
                  <a:cubicBezTo>
                    <a:pt x="3179" y="63"/>
                    <a:pt x="3182" y="63"/>
                    <a:pt x="3186" y="63"/>
                  </a:cubicBezTo>
                  <a:cubicBezTo>
                    <a:pt x="3194" y="63"/>
                    <a:pt x="3203" y="64"/>
                    <a:pt x="3213" y="66"/>
                  </a:cubicBezTo>
                  <a:cubicBezTo>
                    <a:pt x="3222" y="67"/>
                    <a:pt x="3231" y="67"/>
                    <a:pt x="3241" y="67"/>
                  </a:cubicBezTo>
                  <a:cubicBezTo>
                    <a:pt x="3245" y="67"/>
                    <a:pt x="3249" y="67"/>
                    <a:pt x="3253" y="67"/>
                  </a:cubicBezTo>
                  <a:cubicBezTo>
                    <a:pt x="3267" y="66"/>
                    <a:pt x="3279" y="63"/>
                    <a:pt x="3293" y="61"/>
                  </a:cubicBezTo>
                  <a:cubicBezTo>
                    <a:pt x="3306" y="57"/>
                    <a:pt x="3317" y="55"/>
                    <a:pt x="3330" y="53"/>
                  </a:cubicBezTo>
                  <a:lnTo>
                    <a:pt x="3366" y="50"/>
                  </a:lnTo>
                  <a:cubicBezTo>
                    <a:pt x="3381" y="48"/>
                    <a:pt x="3395" y="47"/>
                    <a:pt x="3407" y="46"/>
                  </a:cubicBezTo>
                  <a:lnTo>
                    <a:pt x="3440" y="42"/>
                  </a:lnTo>
                  <a:cubicBezTo>
                    <a:pt x="3455" y="41"/>
                    <a:pt x="3470" y="41"/>
                    <a:pt x="3484" y="40"/>
                  </a:cubicBezTo>
                  <a:cubicBezTo>
                    <a:pt x="3488" y="40"/>
                    <a:pt x="3493" y="40"/>
                    <a:pt x="3497" y="40"/>
                  </a:cubicBezTo>
                  <a:cubicBezTo>
                    <a:pt x="3506" y="40"/>
                    <a:pt x="3514" y="40"/>
                    <a:pt x="3523" y="40"/>
                  </a:cubicBezTo>
                  <a:lnTo>
                    <a:pt x="3562" y="40"/>
                  </a:lnTo>
                  <a:cubicBezTo>
                    <a:pt x="3575" y="40"/>
                    <a:pt x="3587" y="40"/>
                    <a:pt x="3600" y="40"/>
                  </a:cubicBezTo>
                  <a:cubicBezTo>
                    <a:pt x="3612" y="40"/>
                    <a:pt x="3625" y="40"/>
                    <a:pt x="3638" y="39"/>
                  </a:cubicBezTo>
                  <a:lnTo>
                    <a:pt x="3669" y="37"/>
                  </a:lnTo>
                  <a:cubicBezTo>
                    <a:pt x="3684" y="37"/>
                    <a:pt x="3700" y="36"/>
                    <a:pt x="3714" y="36"/>
                  </a:cubicBezTo>
                  <a:lnTo>
                    <a:pt x="3791" y="36"/>
                  </a:lnTo>
                  <a:cubicBezTo>
                    <a:pt x="3805" y="36"/>
                    <a:pt x="3819" y="34"/>
                    <a:pt x="3832" y="31"/>
                  </a:cubicBezTo>
                  <a:cubicBezTo>
                    <a:pt x="3846" y="28"/>
                    <a:pt x="3856" y="26"/>
                    <a:pt x="3868" y="25"/>
                  </a:cubicBezTo>
                  <a:cubicBezTo>
                    <a:pt x="3879" y="25"/>
                    <a:pt x="3892" y="28"/>
                    <a:pt x="3903" y="32"/>
                  </a:cubicBezTo>
                  <a:cubicBezTo>
                    <a:pt x="3916" y="36"/>
                    <a:pt x="3930" y="40"/>
                    <a:pt x="3945" y="40"/>
                  </a:cubicBezTo>
                  <a:cubicBezTo>
                    <a:pt x="3958" y="40"/>
                    <a:pt x="3972" y="39"/>
                    <a:pt x="3985" y="37"/>
                  </a:cubicBezTo>
                  <a:cubicBezTo>
                    <a:pt x="3999" y="36"/>
                    <a:pt x="4011" y="35"/>
                    <a:pt x="4022" y="35"/>
                  </a:cubicBezTo>
                  <a:cubicBezTo>
                    <a:pt x="4034" y="36"/>
                    <a:pt x="4047" y="37"/>
                    <a:pt x="4060" y="40"/>
                  </a:cubicBezTo>
                  <a:cubicBezTo>
                    <a:pt x="4074" y="42"/>
                    <a:pt x="4087" y="44"/>
                    <a:pt x="4100" y="46"/>
                  </a:cubicBezTo>
                  <a:cubicBezTo>
                    <a:pt x="4113" y="46"/>
                    <a:pt x="4127" y="44"/>
                    <a:pt x="4140" y="42"/>
                  </a:cubicBezTo>
                  <a:cubicBezTo>
                    <a:pt x="4149" y="41"/>
                    <a:pt x="4158" y="40"/>
                    <a:pt x="4167" y="40"/>
                  </a:cubicBezTo>
                  <a:cubicBezTo>
                    <a:pt x="4170" y="40"/>
                    <a:pt x="4173" y="40"/>
                    <a:pt x="4177" y="40"/>
                  </a:cubicBezTo>
                  <a:cubicBezTo>
                    <a:pt x="4188" y="41"/>
                    <a:pt x="4202" y="42"/>
                    <a:pt x="4214" y="46"/>
                  </a:cubicBezTo>
                  <a:cubicBezTo>
                    <a:pt x="4227" y="48"/>
                    <a:pt x="4240" y="50"/>
                    <a:pt x="4253" y="51"/>
                  </a:cubicBezTo>
                  <a:cubicBezTo>
                    <a:pt x="4267" y="52"/>
                    <a:pt x="4279" y="55"/>
                    <a:pt x="4293" y="56"/>
                  </a:cubicBezTo>
                  <a:lnTo>
                    <a:pt x="4329" y="61"/>
                  </a:lnTo>
                  <a:cubicBezTo>
                    <a:pt x="4343" y="62"/>
                    <a:pt x="4354" y="62"/>
                    <a:pt x="4367" y="62"/>
                  </a:cubicBezTo>
                  <a:cubicBezTo>
                    <a:pt x="4381" y="62"/>
                    <a:pt x="4394" y="62"/>
                    <a:pt x="4407" y="63"/>
                  </a:cubicBezTo>
                  <a:cubicBezTo>
                    <a:pt x="4420" y="64"/>
                    <a:pt x="4434" y="67"/>
                    <a:pt x="4445" y="69"/>
                  </a:cubicBezTo>
                  <a:cubicBezTo>
                    <a:pt x="4457" y="72"/>
                    <a:pt x="4471" y="74"/>
                    <a:pt x="4483" y="77"/>
                  </a:cubicBezTo>
                  <a:cubicBezTo>
                    <a:pt x="4496" y="78"/>
                    <a:pt x="4510" y="79"/>
                    <a:pt x="4523" y="82"/>
                  </a:cubicBezTo>
                  <a:cubicBezTo>
                    <a:pt x="4535" y="83"/>
                    <a:pt x="4547" y="85"/>
                    <a:pt x="4559" y="87"/>
                  </a:cubicBezTo>
                  <a:cubicBezTo>
                    <a:pt x="4571" y="89"/>
                    <a:pt x="4585" y="89"/>
                    <a:pt x="4596" y="91"/>
                  </a:cubicBezTo>
                  <a:cubicBezTo>
                    <a:pt x="4610" y="93"/>
                    <a:pt x="4622" y="94"/>
                    <a:pt x="4635" y="95"/>
                  </a:cubicBezTo>
                  <a:cubicBezTo>
                    <a:pt x="4649" y="98"/>
                    <a:pt x="4662" y="98"/>
                    <a:pt x="4676" y="98"/>
                  </a:cubicBezTo>
                  <a:cubicBezTo>
                    <a:pt x="4689" y="99"/>
                    <a:pt x="4701" y="99"/>
                    <a:pt x="4713" y="100"/>
                  </a:cubicBezTo>
                  <a:cubicBezTo>
                    <a:pt x="4726" y="101"/>
                    <a:pt x="4739" y="103"/>
                    <a:pt x="4751" y="104"/>
                  </a:cubicBezTo>
                  <a:cubicBezTo>
                    <a:pt x="4762" y="106"/>
                    <a:pt x="4776" y="107"/>
                    <a:pt x="4789" y="110"/>
                  </a:cubicBezTo>
                  <a:lnTo>
                    <a:pt x="4820" y="115"/>
                  </a:lnTo>
                  <a:cubicBezTo>
                    <a:pt x="4836" y="117"/>
                    <a:pt x="4851" y="121"/>
                    <a:pt x="4865" y="123"/>
                  </a:cubicBezTo>
                  <a:cubicBezTo>
                    <a:pt x="4879" y="126"/>
                    <a:pt x="4892" y="128"/>
                    <a:pt x="4905" y="132"/>
                  </a:cubicBezTo>
                  <a:cubicBezTo>
                    <a:pt x="4917" y="137"/>
                    <a:pt x="4928" y="139"/>
                    <a:pt x="4940" y="142"/>
                  </a:cubicBezTo>
                  <a:cubicBezTo>
                    <a:pt x="4954" y="144"/>
                    <a:pt x="4967" y="147"/>
                    <a:pt x="4981" y="152"/>
                  </a:cubicBezTo>
                  <a:cubicBezTo>
                    <a:pt x="4993" y="154"/>
                    <a:pt x="5003" y="157"/>
                    <a:pt x="5015" y="159"/>
                  </a:cubicBezTo>
                  <a:cubicBezTo>
                    <a:pt x="5028" y="160"/>
                    <a:pt x="5040" y="166"/>
                    <a:pt x="5052" y="170"/>
                  </a:cubicBezTo>
                  <a:cubicBezTo>
                    <a:pt x="5063" y="174"/>
                    <a:pt x="5076" y="179"/>
                    <a:pt x="5089" y="182"/>
                  </a:cubicBezTo>
                  <a:cubicBezTo>
                    <a:pt x="5101" y="185"/>
                    <a:pt x="5114" y="186"/>
                    <a:pt x="5126" y="189"/>
                  </a:cubicBezTo>
                  <a:lnTo>
                    <a:pt x="5165" y="197"/>
                  </a:lnTo>
                  <a:cubicBezTo>
                    <a:pt x="5179" y="200"/>
                    <a:pt x="5191" y="203"/>
                    <a:pt x="5205" y="207"/>
                  </a:cubicBezTo>
                  <a:cubicBezTo>
                    <a:pt x="5217" y="211"/>
                    <a:pt x="5227" y="214"/>
                    <a:pt x="5239" y="217"/>
                  </a:cubicBezTo>
                  <a:cubicBezTo>
                    <a:pt x="5252" y="220"/>
                    <a:pt x="5267" y="220"/>
                    <a:pt x="5280" y="220"/>
                  </a:cubicBezTo>
                  <a:cubicBezTo>
                    <a:pt x="5294" y="220"/>
                    <a:pt x="5307" y="220"/>
                    <a:pt x="5317" y="223"/>
                  </a:cubicBezTo>
                  <a:cubicBezTo>
                    <a:pt x="5328" y="227"/>
                    <a:pt x="5339" y="233"/>
                    <a:pt x="5350" y="238"/>
                  </a:cubicBezTo>
                  <a:cubicBezTo>
                    <a:pt x="5362" y="244"/>
                    <a:pt x="5374" y="250"/>
                    <a:pt x="5388" y="254"/>
                  </a:cubicBezTo>
                  <a:cubicBezTo>
                    <a:pt x="5403" y="259"/>
                    <a:pt x="5416" y="260"/>
                    <a:pt x="5430" y="261"/>
                  </a:cubicBezTo>
                  <a:cubicBezTo>
                    <a:pt x="5443" y="262"/>
                    <a:pt x="5454" y="262"/>
                    <a:pt x="5465" y="266"/>
                  </a:cubicBezTo>
                  <a:cubicBezTo>
                    <a:pt x="5476" y="269"/>
                    <a:pt x="5487" y="276"/>
                    <a:pt x="5497" y="282"/>
                  </a:cubicBezTo>
                  <a:cubicBezTo>
                    <a:pt x="5510" y="291"/>
                    <a:pt x="5522" y="298"/>
                    <a:pt x="5535" y="303"/>
                  </a:cubicBezTo>
                  <a:cubicBezTo>
                    <a:pt x="5549" y="308"/>
                    <a:pt x="5562" y="309"/>
                    <a:pt x="5575" y="310"/>
                  </a:cubicBezTo>
                  <a:cubicBezTo>
                    <a:pt x="5588" y="312"/>
                    <a:pt x="5601" y="313"/>
                    <a:pt x="5612" y="318"/>
                  </a:cubicBezTo>
                  <a:cubicBezTo>
                    <a:pt x="5625" y="321"/>
                    <a:pt x="5636" y="326"/>
                    <a:pt x="5650" y="332"/>
                  </a:cubicBezTo>
                  <a:cubicBezTo>
                    <a:pt x="5662" y="337"/>
                    <a:pt x="5673" y="341"/>
                    <a:pt x="5684" y="345"/>
                  </a:cubicBezTo>
                  <a:cubicBezTo>
                    <a:pt x="5695" y="351"/>
                    <a:pt x="5708" y="353"/>
                    <a:pt x="5721" y="356"/>
                  </a:cubicBezTo>
                  <a:cubicBezTo>
                    <a:pt x="5735" y="358"/>
                    <a:pt x="5747" y="362"/>
                    <a:pt x="5758" y="366"/>
                  </a:cubicBezTo>
                  <a:lnTo>
                    <a:pt x="5797" y="382"/>
                  </a:lnTo>
                  <a:cubicBezTo>
                    <a:pt x="5808" y="385"/>
                    <a:pt x="5818" y="389"/>
                    <a:pt x="5828" y="394"/>
                  </a:cubicBezTo>
                  <a:cubicBezTo>
                    <a:pt x="5840" y="398"/>
                    <a:pt x="5853" y="404"/>
                    <a:pt x="5865" y="410"/>
                  </a:cubicBezTo>
                  <a:cubicBezTo>
                    <a:pt x="5875" y="415"/>
                    <a:pt x="5887" y="420"/>
                    <a:pt x="5898" y="426"/>
                  </a:cubicBezTo>
                  <a:cubicBezTo>
                    <a:pt x="5909" y="430"/>
                    <a:pt x="5920" y="437"/>
                    <a:pt x="5931" y="443"/>
                  </a:cubicBezTo>
                  <a:cubicBezTo>
                    <a:pt x="5944" y="448"/>
                    <a:pt x="5955" y="455"/>
                    <a:pt x="5966" y="460"/>
                  </a:cubicBezTo>
                  <a:cubicBezTo>
                    <a:pt x="5979" y="465"/>
                    <a:pt x="5993" y="473"/>
                    <a:pt x="6006" y="479"/>
                  </a:cubicBezTo>
                  <a:cubicBezTo>
                    <a:pt x="6016" y="484"/>
                    <a:pt x="6025" y="489"/>
                    <a:pt x="6035" y="492"/>
                  </a:cubicBezTo>
                  <a:cubicBezTo>
                    <a:pt x="6047" y="498"/>
                    <a:pt x="6060" y="502"/>
                    <a:pt x="6072" y="506"/>
                  </a:cubicBezTo>
                  <a:cubicBezTo>
                    <a:pt x="6084" y="510"/>
                    <a:pt x="6096" y="513"/>
                    <a:pt x="6107" y="518"/>
                  </a:cubicBezTo>
                  <a:cubicBezTo>
                    <a:pt x="6117" y="523"/>
                    <a:pt x="6128" y="532"/>
                    <a:pt x="6139" y="538"/>
                  </a:cubicBezTo>
                  <a:cubicBezTo>
                    <a:pt x="6150" y="545"/>
                    <a:pt x="6160" y="553"/>
                    <a:pt x="6172" y="559"/>
                  </a:cubicBezTo>
                  <a:cubicBezTo>
                    <a:pt x="6185" y="564"/>
                    <a:pt x="6198" y="571"/>
                    <a:pt x="6210" y="578"/>
                  </a:cubicBezTo>
                  <a:cubicBezTo>
                    <a:pt x="6219" y="583"/>
                    <a:pt x="6230" y="589"/>
                    <a:pt x="6240" y="594"/>
                  </a:cubicBezTo>
                  <a:cubicBezTo>
                    <a:pt x="6251" y="599"/>
                    <a:pt x="6262" y="608"/>
                    <a:pt x="6274" y="614"/>
                  </a:cubicBezTo>
                  <a:cubicBezTo>
                    <a:pt x="6285" y="621"/>
                    <a:pt x="6294" y="628"/>
                    <a:pt x="6305" y="634"/>
                  </a:cubicBezTo>
                  <a:cubicBezTo>
                    <a:pt x="6327" y="645"/>
                    <a:pt x="6351" y="657"/>
                    <a:pt x="6372" y="671"/>
                  </a:cubicBezTo>
                  <a:cubicBezTo>
                    <a:pt x="6384" y="679"/>
                    <a:pt x="6397" y="683"/>
                    <a:pt x="6411" y="687"/>
                  </a:cubicBezTo>
                  <a:cubicBezTo>
                    <a:pt x="6423" y="690"/>
                    <a:pt x="6434" y="695"/>
                    <a:pt x="6444" y="700"/>
                  </a:cubicBezTo>
                  <a:cubicBezTo>
                    <a:pt x="6454" y="706"/>
                    <a:pt x="6463" y="715"/>
                    <a:pt x="6474" y="723"/>
                  </a:cubicBezTo>
                  <a:cubicBezTo>
                    <a:pt x="6483" y="731"/>
                    <a:pt x="6493" y="741"/>
                    <a:pt x="6504" y="747"/>
                  </a:cubicBezTo>
                  <a:cubicBezTo>
                    <a:pt x="6526" y="762"/>
                    <a:pt x="6547" y="775"/>
                    <a:pt x="6568" y="790"/>
                  </a:cubicBezTo>
                  <a:cubicBezTo>
                    <a:pt x="6579" y="796"/>
                    <a:pt x="6590" y="806"/>
                    <a:pt x="6599" y="814"/>
                  </a:cubicBezTo>
                  <a:cubicBezTo>
                    <a:pt x="6609" y="822"/>
                    <a:pt x="6619" y="832"/>
                    <a:pt x="6629" y="838"/>
                  </a:cubicBezTo>
                  <a:cubicBezTo>
                    <a:pt x="6640" y="846"/>
                    <a:pt x="6652" y="853"/>
                    <a:pt x="6664" y="859"/>
                  </a:cubicBezTo>
                  <a:cubicBezTo>
                    <a:pt x="6675" y="865"/>
                    <a:pt x="6686" y="870"/>
                    <a:pt x="6696" y="877"/>
                  </a:cubicBezTo>
                  <a:cubicBezTo>
                    <a:pt x="6705" y="883"/>
                    <a:pt x="6715" y="893"/>
                    <a:pt x="6724" y="902"/>
                  </a:cubicBezTo>
                  <a:cubicBezTo>
                    <a:pt x="6733" y="912"/>
                    <a:pt x="6743" y="921"/>
                    <a:pt x="6753" y="929"/>
                  </a:cubicBezTo>
                  <a:cubicBezTo>
                    <a:pt x="6762" y="936"/>
                    <a:pt x="6770" y="942"/>
                    <a:pt x="6779" y="950"/>
                  </a:cubicBezTo>
                  <a:cubicBezTo>
                    <a:pt x="6791" y="958"/>
                    <a:pt x="6803" y="967"/>
                    <a:pt x="6814" y="976"/>
                  </a:cubicBezTo>
                  <a:cubicBezTo>
                    <a:pt x="6824" y="985"/>
                    <a:pt x="6837" y="992"/>
                    <a:pt x="6848" y="999"/>
                  </a:cubicBezTo>
                  <a:cubicBezTo>
                    <a:pt x="6860" y="1005"/>
                    <a:pt x="6868" y="1011"/>
                    <a:pt x="6878" y="1019"/>
                  </a:cubicBezTo>
                  <a:cubicBezTo>
                    <a:pt x="6889" y="1028"/>
                    <a:pt x="6898" y="1038"/>
                    <a:pt x="6908" y="1048"/>
                  </a:cubicBezTo>
                  <a:lnTo>
                    <a:pt x="6933" y="1074"/>
                  </a:lnTo>
                  <a:cubicBezTo>
                    <a:pt x="6941" y="1080"/>
                    <a:pt x="6949" y="1089"/>
                    <a:pt x="6957" y="1095"/>
                  </a:cubicBezTo>
                  <a:cubicBezTo>
                    <a:pt x="6968" y="1105"/>
                    <a:pt x="6979" y="1113"/>
                    <a:pt x="6989" y="1124"/>
                  </a:cubicBezTo>
                  <a:cubicBezTo>
                    <a:pt x="6997" y="1133"/>
                    <a:pt x="7006" y="1140"/>
                    <a:pt x="7015" y="1149"/>
                  </a:cubicBezTo>
                  <a:cubicBezTo>
                    <a:pt x="7024" y="1158"/>
                    <a:pt x="7034" y="1167"/>
                    <a:pt x="7044" y="1177"/>
                  </a:cubicBezTo>
                  <a:cubicBezTo>
                    <a:pt x="7053" y="1186"/>
                    <a:pt x="7059" y="1197"/>
                    <a:pt x="7065" y="1208"/>
                  </a:cubicBezTo>
                  <a:cubicBezTo>
                    <a:pt x="7072" y="1220"/>
                    <a:pt x="7079" y="1230"/>
                    <a:pt x="7089" y="1241"/>
                  </a:cubicBezTo>
                  <a:cubicBezTo>
                    <a:pt x="7096" y="1250"/>
                    <a:pt x="7103" y="1256"/>
                    <a:pt x="7110" y="1263"/>
                  </a:cubicBezTo>
                  <a:cubicBezTo>
                    <a:pt x="7120" y="1274"/>
                    <a:pt x="7131" y="1285"/>
                    <a:pt x="7140" y="1298"/>
                  </a:cubicBezTo>
                  <a:cubicBezTo>
                    <a:pt x="7149" y="1308"/>
                    <a:pt x="7160" y="1317"/>
                    <a:pt x="7169" y="1326"/>
                  </a:cubicBezTo>
                  <a:cubicBezTo>
                    <a:pt x="7179" y="1335"/>
                    <a:pt x="7189" y="1343"/>
                    <a:pt x="7196" y="1352"/>
                  </a:cubicBezTo>
                  <a:cubicBezTo>
                    <a:pt x="7204" y="1363"/>
                    <a:pt x="7212" y="1375"/>
                    <a:pt x="7219" y="1387"/>
                  </a:cubicBezTo>
                  <a:cubicBezTo>
                    <a:pt x="7224" y="1396"/>
                    <a:pt x="7230" y="1407"/>
                    <a:pt x="7237" y="1417"/>
                  </a:cubicBezTo>
                  <a:cubicBezTo>
                    <a:pt x="7244" y="1426"/>
                    <a:pt x="7251" y="1435"/>
                    <a:pt x="7258" y="1444"/>
                  </a:cubicBezTo>
                  <a:cubicBezTo>
                    <a:pt x="7268" y="1455"/>
                    <a:pt x="7276" y="1466"/>
                    <a:pt x="7284" y="1478"/>
                  </a:cubicBezTo>
                  <a:cubicBezTo>
                    <a:pt x="7290" y="1491"/>
                    <a:pt x="7296" y="1502"/>
                    <a:pt x="7303" y="1514"/>
                  </a:cubicBezTo>
                  <a:cubicBezTo>
                    <a:pt x="7306" y="1525"/>
                    <a:pt x="7312" y="1535"/>
                    <a:pt x="7319" y="1546"/>
                  </a:cubicBezTo>
                  <a:lnTo>
                    <a:pt x="7330" y="1563"/>
                  </a:lnTo>
                  <a:lnTo>
                    <a:pt x="7358" y="1612"/>
                  </a:lnTo>
                  <a:cubicBezTo>
                    <a:pt x="7366" y="1628"/>
                    <a:pt x="7374" y="1644"/>
                    <a:pt x="7381" y="1660"/>
                  </a:cubicBezTo>
                  <a:lnTo>
                    <a:pt x="7391" y="1681"/>
                  </a:lnTo>
                  <a:cubicBezTo>
                    <a:pt x="7397" y="1696"/>
                    <a:pt x="7405" y="1712"/>
                    <a:pt x="7411" y="1728"/>
                  </a:cubicBezTo>
                  <a:lnTo>
                    <a:pt x="7430" y="1772"/>
                  </a:lnTo>
                  <a:lnTo>
                    <a:pt x="7450" y="1820"/>
                  </a:lnTo>
                  <a:cubicBezTo>
                    <a:pt x="7455" y="1831"/>
                    <a:pt x="7461" y="1844"/>
                    <a:pt x="7466" y="1855"/>
                  </a:cubicBezTo>
                  <a:cubicBezTo>
                    <a:pt x="7472" y="1866"/>
                    <a:pt x="7478" y="1878"/>
                    <a:pt x="7482" y="1890"/>
                  </a:cubicBezTo>
                  <a:cubicBezTo>
                    <a:pt x="7486" y="1901"/>
                    <a:pt x="7487" y="1914"/>
                    <a:pt x="7487" y="1926"/>
                  </a:cubicBezTo>
                  <a:cubicBezTo>
                    <a:pt x="7488" y="1940"/>
                    <a:pt x="7488" y="1953"/>
                    <a:pt x="7493" y="1967"/>
                  </a:cubicBezTo>
                  <a:cubicBezTo>
                    <a:pt x="7495" y="1978"/>
                    <a:pt x="7499" y="1990"/>
                    <a:pt x="7503" y="2000"/>
                  </a:cubicBezTo>
                  <a:cubicBezTo>
                    <a:pt x="7509" y="2013"/>
                    <a:pt x="7513" y="2026"/>
                    <a:pt x="7515" y="2039"/>
                  </a:cubicBezTo>
                  <a:cubicBezTo>
                    <a:pt x="7518" y="2051"/>
                    <a:pt x="7521" y="2061"/>
                    <a:pt x="7525" y="2074"/>
                  </a:cubicBezTo>
                  <a:cubicBezTo>
                    <a:pt x="7530" y="2088"/>
                    <a:pt x="7532" y="2101"/>
                    <a:pt x="7536" y="2114"/>
                  </a:cubicBezTo>
                  <a:cubicBezTo>
                    <a:pt x="7537" y="2125"/>
                    <a:pt x="7536" y="2137"/>
                    <a:pt x="7535" y="2150"/>
                  </a:cubicBezTo>
                  <a:cubicBezTo>
                    <a:pt x="7532" y="2162"/>
                    <a:pt x="7531" y="2177"/>
                    <a:pt x="7532" y="2191"/>
                  </a:cubicBezTo>
                  <a:cubicBezTo>
                    <a:pt x="7535" y="2205"/>
                    <a:pt x="7540" y="2219"/>
                    <a:pt x="7543" y="2231"/>
                  </a:cubicBezTo>
                  <a:cubicBezTo>
                    <a:pt x="7547" y="2242"/>
                    <a:pt x="7553" y="2255"/>
                    <a:pt x="7553" y="2266"/>
                  </a:cubicBezTo>
                  <a:cubicBezTo>
                    <a:pt x="7554" y="2284"/>
                    <a:pt x="7554" y="2303"/>
                    <a:pt x="7554" y="2322"/>
                  </a:cubicBezTo>
                  <a:lnTo>
                    <a:pt x="7554" y="2342"/>
                  </a:lnTo>
                  <a:cubicBezTo>
                    <a:pt x="7554" y="2352"/>
                    <a:pt x="7561" y="2358"/>
                    <a:pt x="7571" y="2358"/>
                  </a:cubicBezTo>
                  <a:cubicBezTo>
                    <a:pt x="7580" y="2358"/>
                    <a:pt x="7587" y="2352"/>
                    <a:pt x="7584" y="2350"/>
                  </a:cubicBezTo>
                  <a:lnTo>
                    <a:pt x="7584" y="2329"/>
                  </a:lnTo>
                  <a:cubicBezTo>
                    <a:pt x="7584" y="2310"/>
                    <a:pt x="7584" y="2290"/>
                    <a:pt x="7583" y="2270"/>
                  </a:cubicBezTo>
                  <a:cubicBezTo>
                    <a:pt x="7583" y="2254"/>
                    <a:pt x="7577" y="2240"/>
                    <a:pt x="7572" y="2226"/>
                  </a:cubicBezTo>
                  <a:cubicBezTo>
                    <a:pt x="7568" y="2216"/>
                    <a:pt x="7563" y="2205"/>
                    <a:pt x="7562" y="2194"/>
                  </a:cubicBezTo>
                  <a:cubicBezTo>
                    <a:pt x="7561" y="2184"/>
                    <a:pt x="7562" y="2173"/>
                    <a:pt x="7563" y="2161"/>
                  </a:cubicBezTo>
                  <a:cubicBezTo>
                    <a:pt x="7565" y="2146"/>
                    <a:pt x="7568" y="2131"/>
                    <a:pt x="7565" y="2115"/>
                  </a:cubicBezTo>
                  <a:cubicBezTo>
                    <a:pt x="7563" y="2099"/>
                    <a:pt x="7558" y="2086"/>
                    <a:pt x="7554" y="2071"/>
                  </a:cubicBezTo>
                  <a:cubicBezTo>
                    <a:pt x="7551" y="2060"/>
                    <a:pt x="7547" y="2050"/>
                    <a:pt x="7545" y="2039"/>
                  </a:cubicBezTo>
                  <a:cubicBezTo>
                    <a:pt x="7541" y="2024"/>
                    <a:pt x="7537" y="2010"/>
                    <a:pt x="7531" y="1996"/>
                  </a:cubicBezTo>
                  <a:cubicBezTo>
                    <a:pt x="7527" y="1985"/>
                    <a:pt x="7524" y="1976"/>
                    <a:pt x="7521" y="1965"/>
                  </a:cubicBezTo>
                  <a:cubicBezTo>
                    <a:pt x="7518" y="1954"/>
                    <a:pt x="7516" y="1944"/>
                    <a:pt x="7516" y="1932"/>
                  </a:cubicBezTo>
                  <a:cubicBezTo>
                    <a:pt x="7515" y="1918"/>
                    <a:pt x="7515" y="1903"/>
                    <a:pt x="7510" y="1888"/>
                  </a:cubicBezTo>
                  <a:cubicBezTo>
                    <a:pt x="7506" y="1873"/>
                    <a:pt x="7499" y="1860"/>
                    <a:pt x="7493" y="1846"/>
                  </a:cubicBezTo>
                  <a:cubicBezTo>
                    <a:pt x="7487" y="1835"/>
                    <a:pt x="7482" y="1826"/>
                    <a:pt x="7478" y="1816"/>
                  </a:cubicBezTo>
                  <a:cubicBezTo>
                    <a:pt x="7471" y="1799"/>
                    <a:pt x="7465" y="1782"/>
                    <a:pt x="7456" y="1766"/>
                  </a:cubicBezTo>
                  <a:lnTo>
                    <a:pt x="7438" y="1722"/>
                  </a:lnTo>
                  <a:cubicBezTo>
                    <a:pt x="7431" y="1706"/>
                    <a:pt x="7424" y="1690"/>
                    <a:pt x="7417" y="1674"/>
                  </a:cubicBezTo>
                  <a:lnTo>
                    <a:pt x="7407" y="1653"/>
                  </a:lnTo>
                  <a:cubicBezTo>
                    <a:pt x="7398" y="1636"/>
                    <a:pt x="7392" y="1620"/>
                    <a:pt x="7382" y="1604"/>
                  </a:cubicBezTo>
                  <a:cubicBezTo>
                    <a:pt x="7374" y="1588"/>
                    <a:pt x="7363" y="1571"/>
                    <a:pt x="7353" y="1555"/>
                  </a:cubicBezTo>
                  <a:lnTo>
                    <a:pt x="7343" y="1537"/>
                  </a:lnTo>
                  <a:cubicBezTo>
                    <a:pt x="7337" y="1528"/>
                    <a:pt x="7333" y="1518"/>
                    <a:pt x="7328" y="1508"/>
                  </a:cubicBezTo>
                  <a:cubicBezTo>
                    <a:pt x="7321" y="1496"/>
                    <a:pt x="7315" y="1481"/>
                    <a:pt x="7306" y="1469"/>
                  </a:cubicBezTo>
                  <a:cubicBezTo>
                    <a:pt x="7299" y="1455"/>
                    <a:pt x="7289" y="1444"/>
                    <a:pt x="7280" y="1433"/>
                  </a:cubicBezTo>
                  <a:cubicBezTo>
                    <a:pt x="7273" y="1423"/>
                    <a:pt x="7267" y="1416"/>
                    <a:pt x="7259" y="1406"/>
                  </a:cubicBezTo>
                  <a:cubicBezTo>
                    <a:pt x="7254" y="1396"/>
                    <a:pt x="7247" y="1387"/>
                    <a:pt x="7242" y="1378"/>
                  </a:cubicBezTo>
                  <a:cubicBezTo>
                    <a:pt x="7236" y="1364"/>
                    <a:pt x="7227" y="1352"/>
                    <a:pt x="7219" y="1341"/>
                  </a:cubicBezTo>
                  <a:cubicBezTo>
                    <a:pt x="7209" y="1328"/>
                    <a:pt x="7198" y="1319"/>
                    <a:pt x="7187" y="1309"/>
                  </a:cubicBezTo>
                  <a:cubicBezTo>
                    <a:pt x="7178" y="1301"/>
                    <a:pt x="7168" y="1293"/>
                    <a:pt x="7162" y="1285"/>
                  </a:cubicBezTo>
                  <a:cubicBezTo>
                    <a:pt x="7152" y="1273"/>
                    <a:pt x="7141" y="1262"/>
                    <a:pt x="7131" y="1251"/>
                  </a:cubicBezTo>
                  <a:cubicBezTo>
                    <a:pt x="7124" y="1242"/>
                    <a:pt x="7118" y="1236"/>
                    <a:pt x="7111" y="1228"/>
                  </a:cubicBezTo>
                  <a:cubicBezTo>
                    <a:pt x="7104" y="1220"/>
                    <a:pt x="7099" y="1210"/>
                    <a:pt x="7092" y="1199"/>
                  </a:cubicBezTo>
                  <a:cubicBezTo>
                    <a:pt x="7085" y="1187"/>
                    <a:pt x="7077" y="1175"/>
                    <a:pt x="7066" y="1164"/>
                  </a:cubicBezTo>
                  <a:cubicBezTo>
                    <a:pt x="7057" y="1153"/>
                    <a:pt x="7045" y="1142"/>
                    <a:pt x="7035" y="1133"/>
                  </a:cubicBezTo>
                  <a:cubicBezTo>
                    <a:pt x="7027" y="1126"/>
                    <a:pt x="7019" y="1118"/>
                    <a:pt x="7011" y="1110"/>
                  </a:cubicBezTo>
                  <a:cubicBezTo>
                    <a:pt x="7000" y="1100"/>
                    <a:pt x="6989" y="1090"/>
                    <a:pt x="6978" y="1079"/>
                  </a:cubicBezTo>
                  <a:cubicBezTo>
                    <a:pt x="6969" y="1073"/>
                    <a:pt x="6961" y="1064"/>
                    <a:pt x="6953" y="1058"/>
                  </a:cubicBezTo>
                  <a:cubicBezTo>
                    <a:pt x="6944" y="1049"/>
                    <a:pt x="6937" y="1042"/>
                    <a:pt x="6929" y="1033"/>
                  </a:cubicBezTo>
                  <a:cubicBezTo>
                    <a:pt x="6920" y="1022"/>
                    <a:pt x="6909" y="1012"/>
                    <a:pt x="6898" y="1003"/>
                  </a:cubicBezTo>
                  <a:cubicBezTo>
                    <a:pt x="6886" y="994"/>
                    <a:pt x="6875" y="985"/>
                    <a:pt x="6862" y="979"/>
                  </a:cubicBezTo>
                  <a:cubicBezTo>
                    <a:pt x="6851" y="973"/>
                    <a:pt x="6840" y="967"/>
                    <a:pt x="6833" y="960"/>
                  </a:cubicBezTo>
                  <a:cubicBezTo>
                    <a:pt x="6821" y="950"/>
                    <a:pt x="6808" y="941"/>
                    <a:pt x="6797" y="931"/>
                  </a:cubicBezTo>
                  <a:cubicBezTo>
                    <a:pt x="6789" y="925"/>
                    <a:pt x="6779" y="919"/>
                    <a:pt x="6771" y="912"/>
                  </a:cubicBezTo>
                  <a:cubicBezTo>
                    <a:pt x="6762" y="904"/>
                    <a:pt x="6754" y="896"/>
                    <a:pt x="6746" y="887"/>
                  </a:cubicBezTo>
                  <a:cubicBezTo>
                    <a:pt x="6735" y="877"/>
                    <a:pt x="6726" y="868"/>
                    <a:pt x="6714" y="859"/>
                  </a:cubicBezTo>
                  <a:cubicBezTo>
                    <a:pt x="6701" y="849"/>
                    <a:pt x="6688" y="844"/>
                    <a:pt x="6677" y="837"/>
                  </a:cubicBezTo>
                  <a:cubicBezTo>
                    <a:pt x="6666" y="832"/>
                    <a:pt x="6655" y="826"/>
                    <a:pt x="6645" y="819"/>
                  </a:cubicBezTo>
                  <a:cubicBezTo>
                    <a:pt x="6636" y="812"/>
                    <a:pt x="6628" y="806"/>
                    <a:pt x="6619" y="797"/>
                  </a:cubicBezTo>
                  <a:cubicBezTo>
                    <a:pt x="6608" y="789"/>
                    <a:pt x="6597" y="779"/>
                    <a:pt x="6585" y="771"/>
                  </a:cubicBezTo>
                  <a:cubicBezTo>
                    <a:pt x="6564" y="757"/>
                    <a:pt x="6543" y="743"/>
                    <a:pt x="6521" y="728"/>
                  </a:cubicBezTo>
                  <a:cubicBezTo>
                    <a:pt x="6511" y="721"/>
                    <a:pt x="6502" y="715"/>
                    <a:pt x="6492" y="706"/>
                  </a:cubicBezTo>
                  <a:cubicBezTo>
                    <a:pt x="6484" y="699"/>
                    <a:pt x="6471" y="689"/>
                    <a:pt x="6459" y="682"/>
                  </a:cubicBezTo>
                  <a:cubicBezTo>
                    <a:pt x="6447" y="673"/>
                    <a:pt x="6432" y="669"/>
                    <a:pt x="6419" y="666"/>
                  </a:cubicBezTo>
                  <a:cubicBezTo>
                    <a:pt x="6407" y="663"/>
                    <a:pt x="6396" y="658"/>
                    <a:pt x="6387" y="653"/>
                  </a:cubicBezTo>
                  <a:cubicBezTo>
                    <a:pt x="6366" y="640"/>
                    <a:pt x="6342" y="626"/>
                    <a:pt x="6320" y="614"/>
                  </a:cubicBezTo>
                  <a:cubicBezTo>
                    <a:pt x="6310" y="609"/>
                    <a:pt x="6300" y="603"/>
                    <a:pt x="6291" y="597"/>
                  </a:cubicBezTo>
                  <a:cubicBezTo>
                    <a:pt x="6278" y="591"/>
                    <a:pt x="6265" y="582"/>
                    <a:pt x="6253" y="576"/>
                  </a:cubicBezTo>
                  <a:lnTo>
                    <a:pt x="6225" y="560"/>
                  </a:lnTo>
                  <a:cubicBezTo>
                    <a:pt x="6213" y="551"/>
                    <a:pt x="6200" y="545"/>
                    <a:pt x="6186" y="538"/>
                  </a:cubicBezTo>
                  <a:cubicBezTo>
                    <a:pt x="6176" y="533"/>
                    <a:pt x="6166" y="526"/>
                    <a:pt x="6157" y="519"/>
                  </a:cubicBezTo>
                  <a:cubicBezTo>
                    <a:pt x="6146" y="513"/>
                    <a:pt x="6133" y="505"/>
                    <a:pt x="6121" y="498"/>
                  </a:cubicBezTo>
                  <a:cubicBezTo>
                    <a:pt x="6107" y="491"/>
                    <a:pt x="6094" y="487"/>
                    <a:pt x="6080" y="484"/>
                  </a:cubicBezTo>
                  <a:cubicBezTo>
                    <a:pt x="6068" y="479"/>
                    <a:pt x="6057" y="476"/>
                    <a:pt x="6047" y="471"/>
                  </a:cubicBezTo>
                  <a:cubicBezTo>
                    <a:pt x="6037" y="468"/>
                    <a:pt x="6029" y="462"/>
                    <a:pt x="6019" y="458"/>
                  </a:cubicBezTo>
                  <a:cubicBezTo>
                    <a:pt x="6005" y="452"/>
                    <a:pt x="5992" y="444"/>
                    <a:pt x="5977" y="438"/>
                  </a:cubicBezTo>
                  <a:cubicBezTo>
                    <a:pt x="5966" y="433"/>
                    <a:pt x="5957" y="427"/>
                    <a:pt x="5946" y="422"/>
                  </a:cubicBezTo>
                  <a:cubicBezTo>
                    <a:pt x="5934" y="415"/>
                    <a:pt x="5922" y="409"/>
                    <a:pt x="5909" y="403"/>
                  </a:cubicBezTo>
                  <a:cubicBezTo>
                    <a:pt x="5898" y="399"/>
                    <a:pt x="5887" y="394"/>
                    <a:pt x="5876" y="388"/>
                  </a:cubicBezTo>
                  <a:cubicBezTo>
                    <a:pt x="5864" y="382"/>
                    <a:pt x="5852" y="377"/>
                    <a:pt x="5838" y="371"/>
                  </a:cubicBezTo>
                  <a:cubicBezTo>
                    <a:pt x="5828" y="367"/>
                    <a:pt x="5818" y="363"/>
                    <a:pt x="5809" y="358"/>
                  </a:cubicBezTo>
                  <a:cubicBezTo>
                    <a:pt x="5795" y="352"/>
                    <a:pt x="5780" y="347"/>
                    <a:pt x="5767" y="341"/>
                  </a:cubicBezTo>
                  <a:cubicBezTo>
                    <a:pt x="5753" y="337"/>
                    <a:pt x="5740" y="334"/>
                    <a:pt x="5726" y="330"/>
                  </a:cubicBezTo>
                  <a:cubicBezTo>
                    <a:pt x="5715" y="328"/>
                    <a:pt x="5703" y="325"/>
                    <a:pt x="5692" y="321"/>
                  </a:cubicBezTo>
                  <a:lnTo>
                    <a:pt x="5660" y="309"/>
                  </a:lnTo>
                  <a:cubicBezTo>
                    <a:pt x="5646" y="303"/>
                    <a:pt x="5633" y="297"/>
                    <a:pt x="5619" y="293"/>
                  </a:cubicBezTo>
                  <a:cubicBezTo>
                    <a:pt x="5606" y="288"/>
                    <a:pt x="5591" y="287"/>
                    <a:pt x="5579" y="285"/>
                  </a:cubicBezTo>
                  <a:cubicBezTo>
                    <a:pt x="5566" y="283"/>
                    <a:pt x="5554" y="282"/>
                    <a:pt x="5543" y="278"/>
                  </a:cubicBezTo>
                  <a:cubicBezTo>
                    <a:pt x="5533" y="276"/>
                    <a:pt x="5523" y="269"/>
                    <a:pt x="5512" y="262"/>
                  </a:cubicBezTo>
                  <a:cubicBezTo>
                    <a:pt x="5500" y="254"/>
                    <a:pt x="5489" y="246"/>
                    <a:pt x="5474" y="243"/>
                  </a:cubicBezTo>
                  <a:cubicBezTo>
                    <a:pt x="5459" y="238"/>
                    <a:pt x="5445" y="237"/>
                    <a:pt x="5431" y="235"/>
                  </a:cubicBezTo>
                  <a:cubicBezTo>
                    <a:pt x="5419" y="234"/>
                    <a:pt x="5407" y="233"/>
                    <a:pt x="5397" y="230"/>
                  </a:cubicBezTo>
                  <a:cubicBezTo>
                    <a:pt x="5386" y="227"/>
                    <a:pt x="5375" y="221"/>
                    <a:pt x="5364" y="216"/>
                  </a:cubicBezTo>
                  <a:cubicBezTo>
                    <a:pt x="5350" y="208"/>
                    <a:pt x="5339" y="202"/>
                    <a:pt x="5324" y="198"/>
                  </a:cubicBezTo>
                  <a:cubicBezTo>
                    <a:pt x="5311" y="194"/>
                    <a:pt x="5296" y="194"/>
                    <a:pt x="5281" y="194"/>
                  </a:cubicBezTo>
                  <a:cubicBezTo>
                    <a:pt x="5269" y="194"/>
                    <a:pt x="5257" y="194"/>
                    <a:pt x="5247" y="191"/>
                  </a:cubicBezTo>
                  <a:cubicBezTo>
                    <a:pt x="5236" y="189"/>
                    <a:pt x="5223" y="186"/>
                    <a:pt x="5212" y="182"/>
                  </a:cubicBezTo>
                  <a:cubicBezTo>
                    <a:pt x="5199" y="176"/>
                    <a:pt x="5186" y="174"/>
                    <a:pt x="5173" y="170"/>
                  </a:cubicBezTo>
                  <a:cubicBezTo>
                    <a:pt x="5159" y="168"/>
                    <a:pt x="5145" y="164"/>
                    <a:pt x="5131" y="162"/>
                  </a:cubicBezTo>
                  <a:cubicBezTo>
                    <a:pt x="5119" y="159"/>
                    <a:pt x="5107" y="158"/>
                    <a:pt x="5097" y="155"/>
                  </a:cubicBezTo>
                  <a:cubicBezTo>
                    <a:pt x="5086" y="153"/>
                    <a:pt x="5073" y="148"/>
                    <a:pt x="5062" y="144"/>
                  </a:cubicBezTo>
                  <a:cubicBezTo>
                    <a:pt x="5050" y="141"/>
                    <a:pt x="5038" y="136"/>
                    <a:pt x="5023" y="132"/>
                  </a:cubicBezTo>
                  <a:cubicBezTo>
                    <a:pt x="5012" y="130"/>
                    <a:pt x="5000" y="127"/>
                    <a:pt x="4990" y="125"/>
                  </a:cubicBezTo>
                  <a:cubicBezTo>
                    <a:pt x="4976" y="122"/>
                    <a:pt x="4961" y="117"/>
                    <a:pt x="4948" y="115"/>
                  </a:cubicBezTo>
                  <a:cubicBezTo>
                    <a:pt x="4936" y="114"/>
                    <a:pt x="4924" y="110"/>
                    <a:pt x="4912" y="107"/>
                  </a:cubicBezTo>
                  <a:cubicBezTo>
                    <a:pt x="4900" y="104"/>
                    <a:pt x="4886" y="100"/>
                    <a:pt x="4873" y="98"/>
                  </a:cubicBezTo>
                  <a:cubicBezTo>
                    <a:pt x="4858" y="95"/>
                    <a:pt x="4842" y="93"/>
                    <a:pt x="4827" y="89"/>
                  </a:cubicBezTo>
                  <a:lnTo>
                    <a:pt x="4797" y="84"/>
                  </a:lnTo>
                  <a:cubicBezTo>
                    <a:pt x="4783" y="82"/>
                    <a:pt x="4768" y="80"/>
                    <a:pt x="4755" y="79"/>
                  </a:cubicBezTo>
                  <a:cubicBezTo>
                    <a:pt x="4744" y="78"/>
                    <a:pt x="4731" y="77"/>
                    <a:pt x="4720" y="74"/>
                  </a:cubicBezTo>
                  <a:cubicBezTo>
                    <a:pt x="4707" y="72"/>
                    <a:pt x="4692" y="72"/>
                    <a:pt x="4678" y="72"/>
                  </a:cubicBezTo>
                  <a:cubicBezTo>
                    <a:pt x="4666" y="72"/>
                    <a:pt x="4654" y="72"/>
                    <a:pt x="4642" y="71"/>
                  </a:cubicBezTo>
                  <a:cubicBezTo>
                    <a:pt x="4627" y="69"/>
                    <a:pt x="4614" y="68"/>
                    <a:pt x="4601" y="67"/>
                  </a:cubicBezTo>
                  <a:lnTo>
                    <a:pt x="4564" y="63"/>
                  </a:lnTo>
                  <a:cubicBezTo>
                    <a:pt x="4553" y="62"/>
                    <a:pt x="4542" y="58"/>
                    <a:pt x="4530" y="57"/>
                  </a:cubicBezTo>
                  <a:cubicBezTo>
                    <a:pt x="4516" y="55"/>
                    <a:pt x="4503" y="52"/>
                    <a:pt x="4488" y="51"/>
                  </a:cubicBezTo>
                  <a:cubicBezTo>
                    <a:pt x="4478" y="48"/>
                    <a:pt x="4466" y="47"/>
                    <a:pt x="4453" y="44"/>
                  </a:cubicBezTo>
                  <a:cubicBezTo>
                    <a:pt x="4440" y="41"/>
                    <a:pt x="4425" y="39"/>
                    <a:pt x="4412" y="37"/>
                  </a:cubicBezTo>
                  <a:cubicBezTo>
                    <a:pt x="4398" y="36"/>
                    <a:pt x="4383" y="36"/>
                    <a:pt x="4370" y="36"/>
                  </a:cubicBezTo>
                  <a:cubicBezTo>
                    <a:pt x="4359" y="36"/>
                    <a:pt x="4346" y="36"/>
                    <a:pt x="4334" y="35"/>
                  </a:cubicBezTo>
                  <a:cubicBezTo>
                    <a:pt x="4322" y="35"/>
                    <a:pt x="4312" y="32"/>
                    <a:pt x="4300" y="31"/>
                  </a:cubicBezTo>
                  <a:cubicBezTo>
                    <a:pt x="4286" y="28"/>
                    <a:pt x="4271" y="26"/>
                    <a:pt x="4258" y="25"/>
                  </a:cubicBezTo>
                  <a:cubicBezTo>
                    <a:pt x="4246" y="24"/>
                    <a:pt x="4233" y="23"/>
                    <a:pt x="4222" y="20"/>
                  </a:cubicBezTo>
                  <a:cubicBezTo>
                    <a:pt x="4209" y="18"/>
                    <a:pt x="4194" y="16"/>
                    <a:pt x="4180" y="14"/>
                  </a:cubicBezTo>
                  <a:cubicBezTo>
                    <a:pt x="4166" y="14"/>
                    <a:pt x="4151" y="16"/>
                    <a:pt x="4137" y="18"/>
                  </a:cubicBezTo>
                  <a:cubicBezTo>
                    <a:pt x="4127" y="19"/>
                    <a:pt x="4119" y="21"/>
                    <a:pt x="4110" y="21"/>
                  </a:cubicBezTo>
                  <a:cubicBezTo>
                    <a:pt x="4107" y="21"/>
                    <a:pt x="4104" y="20"/>
                    <a:pt x="4102" y="20"/>
                  </a:cubicBezTo>
                  <a:cubicBezTo>
                    <a:pt x="4091" y="19"/>
                    <a:pt x="4078" y="18"/>
                    <a:pt x="4066" y="14"/>
                  </a:cubicBezTo>
                  <a:cubicBezTo>
                    <a:pt x="4053" y="12"/>
                    <a:pt x="4039" y="9"/>
                    <a:pt x="4024" y="9"/>
                  </a:cubicBezTo>
                  <a:cubicBezTo>
                    <a:pt x="4012" y="9"/>
                    <a:pt x="3997" y="11"/>
                    <a:pt x="3984" y="12"/>
                  </a:cubicBezTo>
                  <a:cubicBezTo>
                    <a:pt x="3974" y="13"/>
                    <a:pt x="3965" y="15"/>
                    <a:pt x="3956" y="15"/>
                  </a:cubicBezTo>
                  <a:cubicBezTo>
                    <a:pt x="3953" y="15"/>
                    <a:pt x="3950" y="15"/>
                    <a:pt x="3947" y="14"/>
                  </a:cubicBezTo>
                  <a:cubicBezTo>
                    <a:pt x="3937" y="14"/>
                    <a:pt x="3926" y="12"/>
                    <a:pt x="3914" y="8"/>
                  </a:cubicBezTo>
                  <a:cubicBezTo>
                    <a:pt x="3900" y="4"/>
                    <a:pt x="3885" y="1"/>
                    <a:pt x="38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6"/>
            <p:cNvSpPr/>
            <p:nvPr/>
          </p:nvSpPr>
          <p:spPr>
            <a:xfrm>
              <a:off x="4478305" y="4390586"/>
              <a:ext cx="388678" cy="507043"/>
            </a:xfrm>
            <a:custGeom>
              <a:avLst/>
              <a:gdLst/>
              <a:ahLst/>
              <a:cxnLst/>
              <a:rect l="l" t="t" r="r" b="b"/>
              <a:pathLst>
                <a:path w="6377" h="8319" extrusionOk="0">
                  <a:moveTo>
                    <a:pt x="3126" y="1"/>
                  </a:moveTo>
                  <a:cubicBezTo>
                    <a:pt x="3122" y="1"/>
                    <a:pt x="3117" y="1"/>
                    <a:pt x="3113" y="1"/>
                  </a:cubicBezTo>
                  <a:cubicBezTo>
                    <a:pt x="3087" y="1"/>
                    <a:pt x="3061" y="10"/>
                    <a:pt x="3036" y="10"/>
                  </a:cubicBezTo>
                  <a:cubicBezTo>
                    <a:pt x="3033" y="10"/>
                    <a:pt x="3029" y="10"/>
                    <a:pt x="3026" y="10"/>
                  </a:cubicBezTo>
                  <a:cubicBezTo>
                    <a:pt x="3008" y="10"/>
                    <a:pt x="2988" y="6"/>
                    <a:pt x="2969" y="6"/>
                  </a:cubicBezTo>
                  <a:cubicBezTo>
                    <a:pt x="2965" y="6"/>
                    <a:pt x="2962" y="6"/>
                    <a:pt x="2959" y="7"/>
                  </a:cubicBezTo>
                  <a:cubicBezTo>
                    <a:pt x="2946" y="7"/>
                    <a:pt x="2933" y="7"/>
                    <a:pt x="2920" y="7"/>
                  </a:cubicBezTo>
                  <a:cubicBezTo>
                    <a:pt x="2907" y="7"/>
                    <a:pt x="2894" y="7"/>
                    <a:pt x="2880" y="8"/>
                  </a:cubicBezTo>
                  <a:cubicBezTo>
                    <a:pt x="2856" y="9"/>
                    <a:pt x="2830" y="9"/>
                    <a:pt x="2803" y="10"/>
                  </a:cubicBezTo>
                  <a:cubicBezTo>
                    <a:pt x="2778" y="12"/>
                    <a:pt x="2752" y="18"/>
                    <a:pt x="2727" y="20"/>
                  </a:cubicBezTo>
                  <a:cubicBezTo>
                    <a:pt x="2702" y="23"/>
                    <a:pt x="2676" y="30"/>
                    <a:pt x="2650" y="33"/>
                  </a:cubicBezTo>
                  <a:cubicBezTo>
                    <a:pt x="2647" y="34"/>
                    <a:pt x="2644" y="34"/>
                    <a:pt x="2641" y="34"/>
                  </a:cubicBezTo>
                  <a:cubicBezTo>
                    <a:pt x="2622" y="34"/>
                    <a:pt x="2602" y="30"/>
                    <a:pt x="2583" y="30"/>
                  </a:cubicBezTo>
                  <a:cubicBezTo>
                    <a:pt x="2580" y="30"/>
                    <a:pt x="2576" y="30"/>
                    <a:pt x="2573" y="30"/>
                  </a:cubicBezTo>
                  <a:cubicBezTo>
                    <a:pt x="2547" y="33"/>
                    <a:pt x="2522" y="35"/>
                    <a:pt x="2497" y="39"/>
                  </a:cubicBezTo>
                  <a:cubicBezTo>
                    <a:pt x="2471" y="42"/>
                    <a:pt x="2446" y="47"/>
                    <a:pt x="2420" y="51"/>
                  </a:cubicBezTo>
                  <a:cubicBezTo>
                    <a:pt x="2395" y="55"/>
                    <a:pt x="2371" y="68"/>
                    <a:pt x="2345" y="72"/>
                  </a:cubicBezTo>
                  <a:cubicBezTo>
                    <a:pt x="2320" y="76"/>
                    <a:pt x="2295" y="83"/>
                    <a:pt x="2269" y="87"/>
                  </a:cubicBezTo>
                  <a:cubicBezTo>
                    <a:pt x="2243" y="92"/>
                    <a:pt x="2216" y="89"/>
                    <a:pt x="2192" y="93"/>
                  </a:cubicBezTo>
                  <a:cubicBezTo>
                    <a:pt x="2166" y="99"/>
                    <a:pt x="2141" y="108"/>
                    <a:pt x="2117" y="114"/>
                  </a:cubicBezTo>
                  <a:cubicBezTo>
                    <a:pt x="2091" y="119"/>
                    <a:pt x="2064" y="117"/>
                    <a:pt x="2039" y="122"/>
                  </a:cubicBezTo>
                  <a:cubicBezTo>
                    <a:pt x="2013" y="128"/>
                    <a:pt x="1990" y="143"/>
                    <a:pt x="1967" y="149"/>
                  </a:cubicBezTo>
                  <a:cubicBezTo>
                    <a:pt x="1941" y="157"/>
                    <a:pt x="1919" y="167"/>
                    <a:pt x="1893" y="174"/>
                  </a:cubicBezTo>
                  <a:cubicBezTo>
                    <a:pt x="1867" y="180"/>
                    <a:pt x="1840" y="180"/>
                    <a:pt x="1817" y="187"/>
                  </a:cubicBezTo>
                  <a:cubicBezTo>
                    <a:pt x="1792" y="194"/>
                    <a:pt x="1770" y="210"/>
                    <a:pt x="1745" y="218"/>
                  </a:cubicBezTo>
                  <a:cubicBezTo>
                    <a:pt x="1721" y="226"/>
                    <a:pt x="1694" y="224"/>
                    <a:pt x="1669" y="233"/>
                  </a:cubicBezTo>
                  <a:cubicBezTo>
                    <a:pt x="1645" y="240"/>
                    <a:pt x="1620" y="246"/>
                    <a:pt x="1595" y="255"/>
                  </a:cubicBezTo>
                  <a:cubicBezTo>
                    <a:pt x="1572" y="265"/>
                    <a:pt x="1550" y="280"/>
                    <a:pt x="1525" y="288"/>
                  </a:cubicBezTo>
                  <a:cubicBezTo>
                    <a:pt x="1502" y="298"/>
                    <a:pt x="1476" y="303"/>
                    <a:pt x="1453" y="313"/>
                  </a:cubicBezTo>
                  <a:cubicBezTo>
                    <a:pt x="1428" y="323"/>
                    <a:pt x="1407" y="339"/>
                    <a:pt x="1384" y="347"/>
                  </a:cubicBezTo>
                  <a:cubicBezTo>
                    <a:pt x="1359" y="358"/>
                    <a:pt x="1338" y="373"/>
                    <a:pt x="1316" y="384"/>
                  </a:cubicBezTo>
                  <a:cubicBezTo>
                    <a:pt x="1292" y="394"/>
                    <a:pt x="1263" y="394"/>
                    <a:pt x="1241" y="405"/>
                  </a:cubicBezTo>
                  <a:cubicBezTo>
                    <a:pt x="1218" y="416"/>
                    <a:pt x="1196" y="430"/>
                    <a:pt x="1172" y="442"/>
                  </a:cubicBezTo>
                  <a:cubicBezTo>
                    <a:pt x="1150" y="453"/>
                    <a:pt x="1130" y="473"/>
                    <a:pt x="1108" y="484"/>
                  </a:cubicBezTo>
                  <a:cubicBezTo>
                    <a:pt x="1085" y="496"/>
                    <a:pt x="1058" y="502"/>
                    <a:pt x="1037" y="513"/>
                  </a:cubicBezTo>
                  <a:cubicBezTo>
                    <a:pt x="1015" y="527"/>
                    <a:pt x="993" y="539"/>
                    <a:pt x="970" y="553"/>
                  </a:cubicBezTo>
                  <a:cubicBezTo>
                    <a:pt x="947" y="566"/>
                    <a:pt x="927" y="582"/>
                    <a:pt x="905" y="596"/>
                  </a:cubicBezTo>
                  <a:cubicBezTo>
                    <a:pt x="884" y="609"/>
                    <a:pt x="866" y="628"/>
                    <a:pt x="844" y="642"/>
                  </a:cubicBezTo>
                  <a:cubicBezTo>
                    <a:pt x="823" y="657"/>
                    <a:pt x="796" y="662"/>
                    <a:pt x="775" y="677"/>
                  </a:cubicBezTo>
                  <a:cubicBezTo>
                    <a:pt x="753" y="692"/>
                    <a:pt x="736" y="710"/>
                    <a:pt x="715" y="726"/>
                  </a:cubicBezTo>
                  <a:cubicBezTo>
                    <a:pt x="694" y="743"/>
                    <a:pt x="678" y="764"/>
                    <a:pt x="658" y="780"/>
                  </a:cubicBezTo>
                  <a:cubicBezTo>
                    <a:pt x="638" y="796"/>
                    <a:pt x="613" y="806"/>
                    <a:pt x="594" y="823"/>
                  </a:cubicBezTo>
                  <a:cubicBezTo>
                    <a:pt x="573" y="840"/>
                    <a:pt x="563" y="866"/>
                    <a:pt x="544" y="883"/>
                  </a:cubicBezTo>
                  <a:cubicBezTo>
                    <a:pt x="525" y="901"/>
                    <a:pt x="506" y="917"/>
                    <a:pt x="486" y="934"/>
                  </a:cubicBezTo>
                  <a:cubicBezTo>
                    <a:pt x="468" y="953"/>
                    <a:pt x="447" y="967"/>
                    <a:pt x="429" y="987"/>
                  </a:cubicBezTo>
                  <a:cubicBezTo>
                    <a:pt x="412" y="1005"/>
                    <a:pt x="389" y="1020"/>
                    <a:pt x="373" y="1040"/>
                  </a:cubicBezTo>
                  <a:cubicBezTo>
                    <a:pt x="356" y="1060"/>
                    <a:pt x="350" y="1089"/>
                    <a:pt x="334" y="1108"/>
                  </a:cubicBezTo>
                  <a:cubicBezTo>
                    <a:pt x="318" y="1128"/>
                    <a:pt x="303" y="1150"/>
                    <a:pt x="288" y="1170"/>
                  </a:cubicBezTo>
                  <a:cubicBezTo>
                    <a:pt x="273" y="1191"/>
                    <a:pt x="255" y="1210"/>
                    <a:pt x="241" y="1231"/>
                  </a:cubicBezTo>
                  <a:cubicBezTo>
                    <a:pt x="228" y="1252"/>
                    <a:pt x="218" y="1277"/>
                    <a:pt x="204" y="1298"/>
                  </a:cubicBezTo>
                  <a:cubicBezTo>
                    <a:pt x="191" y="1321"/>
                    <a:pt x="166" y="1337"/>
                    <a:pt x="156" y="1360"/>
                  </a:cubicBezTo>
                  <a:cubicBezTo>
                    <a:pt x="144" y="1383"/>
                    <a:pt x="138" y="1410"/>
                    <a:pt x="128" y="1432"/>
                  </a:cubicBezTo>
                  <a:cubicBezTo>
                    <a:pt x="117" y="1456"/>
                    <a:pt x="113" y="1482"/>
                    <a:pt x="104" y="1506"/>
                  </a:cubicBezTo>
                  <a:cubicBezTo>
                    <a:pt x="94" y="1530"/>
                    <a:pt x="81" y="1552"/>
                    <a:pt x="73" y="1577"/>
                  </a:cubicBezTo>
                  <a:cubicBezTo>
                    <a:pt x="64" y="1601"/>
                    <a:pt x="63" y="1627"/>
                    <a:pt x="57" y="1652"/>
                  </a:cubicBezTo>
                  <a:cubicBezTo>
                    <a:pt x="51" y="1678"/>
                    <a:pt x="41" y="1700"/>
                    <a:pt x="36" y="1726"/>
                  </a:cubicBezTo>
                  <a:cubicBezTo>
                    <a:pt x="30" y="1750"/>
                    <a:pt x="29" y="1776"/>
                    <a:pt x="25" y="1802"/>
                  </a:cubicBezTo>
                  <a:cubicBezTo>
                    <a:pt x="22" y="1828"/>
                    <a:pt x="24" y="1852"/>
                    <a:pt x="22" y="1878"/>
                  </a:cubicBezTo>
                  <a:cubicBezTo>
                    <a:pt x="21" y="1904"/>
                    <a:pt x="11" y="1929"/>
                    <a:pt x="11" y="1954"/>
                  </a:cubicBezTo>
                  <a:cubicBezTo>
                    <a:pt x="11" y="1994"/>
                    <a:pt x="19" y="1994"/>
                    <a:pt x="19" y="2031"/>
                  </a:cubicBezTo>
                  <a:cubicBezTo>
                    <a:pt x="19" y="2070"/>
                    <a:pt x="8" y="2070"/>
                    <a:pt x="8" y="2107"/>
                  </a:cubicBezTo>
                  <a:cubicBezTo>
                    <a:pt x="8" y="2146"/>
                    <a:pt x="11" y="2146"/>
                    <a:pt x="11" y="2183"/>
                  </a:cubicBezTo>
                  <a:cubicBezTo>
                    <a:pt x="11" y="2222"/>
                    <a:pt x="10" y="2222"/>
                    <a:pt x="10" y="2259"/>
                  </a:cubicBezTo>
                  <a:cubicBezTo>
                    <a:pt x="10" y="2299"/>
                    <a:pt x="14" y="2299"/>
                    <a:pt x="14" y="2336"/>
                  </a:cubicBezTo>
                  <a:cubicBezTo>
                    <a:pt x="14" y="2375"/>
                    <a:pt x="13" y="2375"/>
                    <a:pt x="13" y="2412"/>
                  </a:cubicBezTo>
                  <a:lnTo>
                    <a:pt x="13" y="2488"/>
                  </a:lnTo>
                  <a:cubicBezTo>
                    <a:pt x="13" y="2528"/>
                    <a:pt x="15" y="2528"/>
                    <a:pt x="15" y="2566"/>
                  </a:cubicBezTo>
                  <a:cubicBezTo>
                    <a:pt x="15" y="2604"/>
                    <a:pt x="21" y="2604"/>
                    <a:pt x="21" y="2642"/>
                  </a:cubicBezTo>
                  <a:cubicBezTo>
                    <a:pt x="21" y="2680"/>
                    <a:pt x="8" y="2680"/>
                    <a:pt x="8" y="2718"/>
                  </a:cubicBezTo>
                  <a:cubicBezTo>
                    <a:pt x="8" y="2756"/>
                    <a:pt x="21" y="2756"/>
                    <a:pt x="21" y="2794"/>
                  </a:cubicBezTo>
                  <a:cubicBezTo>
                    <a:pt x="21" y="2833"/>
                    <a:pt x="11" y="2833"/>
                    <a:pt x="11" y="2871"/>
                  </a:cubicBezTo>
                  <a:cubicBezTo>
                    <a:pt x="11" y="2909"/>
                    <a:pt x="19" y="2909"/>
                    <a:pt x="19" y="2947"/>
                  </a:cubicBezTo>
                  <a:cubicBezTo>
                    <a:pt x="19" y="2986"/>
                    <a:pt x="10" y="2986"/>
                    <a:pt x="10" y="3023"/>
                  </a:cubicBezTo>
                  <a:lnTo>
                    <a:pt x="10" y="3099"/>
                  </a:lnTo>
                  <a:cubicBezTo>
                    <a:pt x="10" y="3139"/>
                    <a:pt x="18" y="3139"/>
                    <a:pt x="18" y="3176"/>
                  </a:cubicBezTo>
                  <a:lnTo>
                    <a:pt x="18" y="3252"/>
                  </a:lnTo>
                  <a:cubicBezTo>
                    <a:pt x="18" y="3291"/>
                    <a:pt x="21" y="3291"/>
                    <a:pt x="19" y="3329"/>
                  </a:cubicBezTo>
                  <a:cubicBezTo>
                    <a:pt x="15" y="3355"/>
                    <a:pt x="4" y="3380"/>
                    <a:pt x="2" y="3404"/>
                  </a:cubicBezTo>
                  <a:cubicBezTo>
                    <a:pt x="0" y="3430"/>
                    <a:pt x="3" y="3456"/>
                    <a:pt x="3" y="3481"/>
                  </a:cubicBezTo>
                  <a:cubicBezTo>
                    <a:pt x="3" y="3506"/>
                    <a:pt x="9" y="3532"/>
                    <a:pt x="11" y="3556"/>
                  </a:cubicBezTo>
                  <a:cubicBezTo>
                    <a:pt x="14" y="3581"/>
                    <a:pt x="9" y="3607"/>
                    <a:pt x="14" y="3632"/>
                  </a:cubicBezTo>
                  <a:cubicBezTo>
                    <a:pt x="18" y="3658"/>
                    <a:pt x="26" y="3682"/>
                    <a:pt x="32" y="3706"/>
                  </a:cubicBezTo>
                  <a:cubicBezTo>
                    <a:pt x="40" y="3730"/>
                    <a:pt x="52" y="3752"/>
                    <a:pt x="61" y="3777"/>
                  </a:cubicBezTo>
                  <a:cubicBezTo>
                    <a:pt x="69" y="3801"/>
                    <a:pt x="77" y="3825"/>
                    <a:pt x="88" y="3848"/>
                  </a:cubicBezTo>
                  <a:cubicBezTo>
                    <a:pt x="99" y="3870"/>
                    <a:pt x="111" y="3894"/>
                    <a:pt x="122" y="3915"/>
                  </a:cubicBezTo>
                  <a:cubicBezTo>
                    <a:pt x="144" y="3947"/>
                    <a:pt x="132" y="3942"/>
                    <a:pt x="161" y="3982"/>
                  </a:cubicBezTo>
                  <a:cubicBezTo>
                    <a:pt x="174" y="3999"/>
                    <a:pt x="191" y="4019"/>
                    <a:pt x="208" y="4044"/>
                  </a:cubicBezTo>
                  <a:cubicBezTo>
                    <a:pt x="222" y="4062"/>
                    <a:pt x="241" y="4079"/>
                    <a:pt x="257" y="4103"/>
                  </a:cubicBezTo>
                  <a:cubicBezTo>
                    <a:pt x="271" y="4122"/>
                    <a:pt x="286" y="4142"/>
                    <a:pt x="302" y="4165"/>
                  </a:cubicBezTo>
                  <a:cubicBezTo>
                    <a:pt x="315" y="4185"/>
                    <a:pt x="332" y="4204"/>
                    <a:pt x="348" y="4226"/>
                  </a:cubicBezTo>
                  <a:cubicBezTo>
                    <a:pt x="363" y="4245"/>
                    <a:pt x="373" y="4270"/>
                    <a:pt x="388" y="4291"/>
                  </a:cubicBezTo>
                  <a:cubicBezTo>
                    <a:pt x="402" y="4312"/>
                    <a:pt x="415" y="4334"/>
                    <a:pt x="429" y="4355"/>
                  </a:cubicBezTo>
                  <a:cubicBezTo>
                    <a:pt x="444" y="4376"/>
                    <a:pt x="455" y="4398"/>
                    <a:pt x="470" y="4420"/>
                  </a:cubicBezTo>
                  <a:cubicBezTo>
                    <a:pt x="485" y="4440"/>
                    <a:pt x="506" y="4457"/>
                    <a:pt x="520" y="4479"/>
                  </a:cubicBezTo>
                  <a:cubicBezTo>
                    <a:pt x="535" y="4499"/>
                    <a:pt x="552" y="4518"/>
                    <a:pt x="567" y="4540"/>
                  </a:cubicBezTo>
                  <a:cubicBezTo>
                    <a:pt x="582" y="4560"/>
                    <a:pt x="597" y="4581"/>
                    <a:pt x="612" y="4603"/>
                  </a:cubicBezTo>
                  <a:cubicBezTo>
                    <a:pt x="626" y="4623"/>
                    <a:pt x="633" y="4650"/>
                    <a:pt x="647" y="4671"/>
                  </a:cubicBezTo>
                  <a:cubicBezTo>
                    <a:pt x="662" y="4693"/>
                    <a:pt x="678" y="4711"/>
                    <a:pt x="693" y="4733"/>
                  </a:cubicBezTo>
                  <a:cubicBezTo>
                    <a:pt x="707" y="4754"/>
                    <a:pt x="729" y="4769"/>
                    <a:pt x="744" y="4790"/>
                  </a:cubicBezTo>
                  <a:cubicBezTo>
                    <a:pt x="759" y="4812"/>
                    <a:pt x="770" y="4834"/>
                    <a:pt x="785" y="4856"/>
                  </a:cubicBezTo>
                  <a:cubicBezTo>
                    <a:pt x="800" y="4877"/>
                    <a:pt x="807" y="4903"/>
                    <a:pt x="822" y="4924"/>
                  </a:cubicBezTo>
                  <a:cubicBezTo>
                    <a:pt x="837" y="4946"/>
                    <a:pt x="854" y="4965"/>
                    <a:pt x="868" y="4986"/>
                  </a:cubicBezTo>
                  <a:cubicBezTo>
                    <a:pt x="883" y="5008"/>
                    <a:pt x="894" y="5030"/>
                    <a:pt x="909" y="5052"/>
                  </a:cubicBezTo>
                  <a:cubicBezTo>
                    <a:pt x="924" y="5073"/>
                    <a:pt x="945" y="5089"/>
                    <a:pt x="960" y="5110"/>
                  </a:cubicBezTo>
                  <a:cubicBezTo>
                    <a:pt x="974" y="5131"/>
                    <a:pt x="987" y="5152"/>
                    <a:pt x="1001" y="5174"/>
                  </a:cubicBezTo>
                  <a:cubicBezTo>
                    <a:pt x="1016" y="5195"/>
                    <a:pt x="1030" y="5217"/>
                    <a:pt x="1043" y="5238"/>
                  </a:cubicBezTo>
                  <a:cubicBezTo>
                    <a:pt x="1058" y="5260"/>
                    <a:pt x="1063" y="5287"/>
                    <a:pt x="1076" y="5309"/>
                  </a:cubicBezTo>
                  <a:cubicBezTo>
                    <a:pt x="1091" y="5330"/>
                    <a:pt x="1106" y="5351"/>
                    <a:pt x="1118" y="5373"/>
                  </a:cubicBezTo>
                  <a:cubicBezTo>
                    <a:pt x="1132" y="5394"/>
                    <a:pt x="1147" y="5416"/>
                    <a:pt x="1161" y="5437"/>
                  </a:cubicBezTo>
                  <a:cubicBezTo>
                    <a:pt x="1175" y="5459"/>
                    <a:pt x="1188" y="5481"/>
                    <a:pt x="1202" y="5503"/>
                  </a:cubicBezTo>
                  <a:cubicBezTo>
                    <a:pt x="1215" y="5524"/>
                    <a:pt x="1230" y="5545"/>
                    <a:pt x="1245" y="5567"/>
                  </a:cubicBezTo>
                  <a:cubicBezTo>
                    <a:pt x="1258" y="5588"/>
                    <a:pt x="1273" y="5610"/>
                    <a:pt x="1288" y="5631"/>
                  </a:cubicBezTo>
                  <a:cubicBezTo>
                    <a:pt x="1301" y="5653"/>
                    <a:pt x="1316" y="5674"/>
                    <a:pt x="1331" y="5695"/>
                  </a:cubicBezTo>
                  <a:cubicBezTo>
                    <a:pt x="1343" y="5717"/>
                    <a:pt x="1357" y="5739"/>
                    <a:pt x="1370" y="5761"/>
                  </a:cubicBezTo>
                  <a:cubicBezTo>
                    <a:pt x="1384" y="5782"/>
                    <a:pt x="1402" y="5803"/>
                    <a:pt x="1416" y="5824"/>
                  </a:cubicBezTo>
                  <a:cubicBezTo>
                    <a:pt x="1429" y="5845"/>
                    <a:pt x="1434" y="5872"/>
                    <a:pt x="1448" y="5895"/>
                  </a:cubicBezTo>
                  <a:cubicBezTo>
                    <a:pt x="1461" y="5916"/>
                    <a:pt x="1477" y="5936"/>
                    <a:pt x="1491" y="5958"/>
                  </a:cubicBezTo>
                  <a:cubicBezTo>
                    <a:pt x="1504" y="5980"/>
                    <a:pt x="1520" y="6001"/>
                    <a:pt x="1532" y="6022"/>
                  </a:cubicBezTo>
                  <a:cubicBezTo>
                    <a:pt x="1546" y="6045"/>
                    <a:pt x="1563" y="6064"/>
                    <a:pt x="1575" y="6085"/>
                  </a:cubicBezTo>
                  <a:cubicBezTo>
                    <a:pt x="1589" y="6108"/>
                    <a:pt x="1596" y="6132"/>
                    <a:pt x="1610" y="6154"/>
                  </a:cubicBezTo>
                  <a:cubicBezTo>
                    <a:pt x="1621" y="6172"/>
                    <a:pt x="1633" y="6192"/>
                    <a:pt x="1647" y="6210"/>
                  </a:cubicBezTo>
                  <a:cubicBezTo>
                    <a:pt x="1659" y="6227"/>
                    <a:pt x="1674" y="6245"/>
                    <a:pt x="1689" y="6261"/>
                  </a:cubicBezTo>
                  <a:cubicBezTo>
                    <a:pt x="1703" y="6277"/>
                    <a:pt x="1719" y="6293"/>
                    <a:pt x="1735" y="6307"/>
                  </a:cubicBezTo>
                  <a:lnTo>
                    <a:pt x="1733" y="6310"/>
                  </a:lnTo>
                  <a:cubicBezTo>
                    <a:pt x="1751" y="6327"/>
                    <a:pt x="1772" y="6343"/>
                    <a:pt x="1789" y="6364"/>
                  </a:cubicBezTo>
                  <a:cubicBezTo>
                    <a:pt x="1807" y="6384"/>
                    <a:pt x="1823" y="6403"/>
                    <a:pt x="1837" y="6425"/>
                  </a:cubicBezTo>
                  <a:cubicBezTo>
                    <a:pt x="1852" y="6446"/>
                    <a:pt x="1862" y="6471"/>
                    <a:pt x="1874" y="6495"/>
                  </a:cubicBezTo>
                  <a:cubicBezTo>
                    <a:pt x="1885" y="6518"/>
                    <a:pt x="1906" y="6537"/>
                    <a:pt x="1915" y="6562"/>
                  </a:cubicBezTo>
                  <a:cubicBezTo>
                    <a:pt x="1925" y="6586"/>
                    <a:pt x="1933" y="6611"/>
                    <a:pt x="1939" y="6637"/>
                  </a:cubicBezTo>
                  <a:cubicBezTo>
                    <a:pt x="1946" y="6663"/>
                    <a:pt x="1943" y="6689"/>
                    <a:pt x="1946" y="6714"/>
                  </a:cubicBezTo>
                  <a:cubicBezTo>
                    <a:pt x="1949" y="6740"/>
                    <a:pt x="1947" y="6766"/>
                    <a:pt x="1947" y="6792"/>
                  </a:cubicBezTo>
                  <a:cubicBezTo>
                    <a:pt x="1947" y="6818"/>
                    <a:pt x="1954" y="6845"/>
                    <a:pt x="1954" y="6872"/>
                  </a:cubicBezTo>
                  <a:lnTo>
                    <a:pt x="1954" y="6950"/>
                  </a:lnTo>
                  <a:cubicBezTo>
                    <a:pt x="1954" y="6975"/>
                    <a:pt x="1957" y="7002"/>
                    <a:pt x="1957" y="7029"/>
                  </a:cubicBezTo>
                  <a:cubicBezTo>
                    <a:pt x="1957" y="7056"/>
                    <a:pt x="1955" y="7081"/>
                    <a:pt x="1955" y="7108"/>
                  </a:cubicBezTo>
                  <a:cubicBezTo>
                    <a:pt x="1955" y="7135"/>
                    <a:pt x="1952" y="7161"/>
                    <a:pt x="1952" y="7188"/>
                  </a:cubicBezTo>
                  <a:cubicBezTo>
                    <a:pt x="1952" y="7214"/>
                    <a:pt x="1953" y="7241"/>
                    <a:pt x="1953" y="7266"/>
                  </a:cubicBezTo>
                  <a:cubicBezTo>
                    <a:pt x="1953" y="7293"/>
                    <a:pt x="1947" y="7319"/>
                    <a:pt x="1947" y="7345"/>
                  </a:cubicBezTo>
                  <a:cubicBezTo>
                    <a:pt x="1947" y="7372"/>
                    <a:pt x="1952" y="7399"/>
                    <a:pt x="1952" y="7424"/>
                  </a:cubicBezTo>
                  <a:cubicBezTo>
                    <a:pt x="1952" y="7452"/>
                    <a:pt x="1942" y="7478"/>
                    <a:pt x="1942" y="7502"/>
                  </a:cubicBezTo>
                  <a:cubicBezTo>
                    <a:pt x="1942" y="7531"/>
                    <a:pt x="1951" y="7558"/>
                    <a:pt x="1951" y="7582"/>
                  </a:cubicBezTo>
                  <a:cubicBezTo>
                    <a:pt x="1951" y="7612"/>
                    <a:pt x="1943" y="7638"/>
                    <a:pt x="1943" y="7661"/>
                  </a:cubicBezTo>
                  <a:cubicBezTo>
                    <a:pt x="1943" y="7710"/>
                    <a:pt x="1947" y="7740"/>
                    <a:pt x="1947" y="7740"/>
                  </a:cubicBezTo>
                  <a:cubicBezTo>
                    <a:pt x="1958" y="7763"/>
                    <a:pt x="1979" y="7779"/>
                    <a:pt x="1992" y="7800"/>
                  </a:cubicBezTo>
                  <a:cubicBezTo>
                    <a:pt x="2006" y="7822"/>
                    <a:pt x="2009" y="7849"/>
                    <a:pt x="2025" y="7870"/>
                  </a:cubicBezTo>
                  <a:cubicBezTo>
                    <a:pt x="2041" y="7888"/>
                    <a:pt x="2064" y="7902"/>
                    <a:pt x="2082" y="7919"/>
                  </a:cubicBezTo>
                  <a:cubicBezTo>
                    <a:pt x="2100" y="7936"/>
                    <a:pt x="2116" y="7956"/>
                    <a:pt x="2136" y="7973"/>
                  </a:cubicBezTo>
                  <a:cubicBezTo>
                    <a:pt x="2155" y="7989"/>
                    <a:pt x="2174" y="8005"/>
                    <a:pt x="2194" y="8021"/>
                  </a:cubicBezTo>
                  <a:cubicBezTo>
                    <a:pt x="2214" y="8036"/>
                    <a:pt x="2232" y="8052"/>
                    <a:pt x="2254" y="8065"/>
                  </a:cubicBezTo>
                  <a:cubicBezTo>
                    <a:pt x="2274" y="8079"/>
                    <a:pt x="2301" y="8083"/>
                    <a:pt x="2323" y="8096"/>
                  </a:cubicBezTo>
                  <a:cubicBezTo>
                    <a:pt x="2345" y="8108"/>
                    <a:pt x="2365" y="8123"/>
                    <a:pt x="2388" y="8134"/>
                  </a:cubicBezTo>
                  <a:cubicBezTo>
                    <a:pt x="2410" y="8145"/>
                    <a:pt x="2433" y="8158"/>
                    <a:pt x="2455" y="8169"/>
                  </a:cubicBezTo>
                  <a:cubicBezTo>
                    <a:pt x="2478" y="8177"/>
                    <a:pt x="2501" y="8186"/>
                    <a:pt x="2526" y="8193"/>
                  </a:cubicBezTo>
                  <a:cubicBezTo>
                    <a:pt x="2548" y="8202"/>
                    <a:pt x="2570" y="8217"/>
                    <a:pt x="2594" y="8224"/>
                  </a:cubicBezTo>
                  <a:cubicBezTo>
                    <a:pt x="2618" y="8233"/>
                    <a:pt x="2645" y="8230"/>
                    <a:pt x="2669" y="8236"/>
                  </a:cubicBezTo>
                  <a:cubicBezTo>
                    <a:pt x="2693" y="8244"/>
                    <a:pt x="2717" y="8255"/>
                    <a:pt x="2740" y="8262"/>
                  </a:cubicBezTo>
                  <a:cubicBezTo>
                    <a:pt x="2765" y="8267"/>
                    <a:pt x="2789" y="8267"/>
                    <a:pt x="2815" y="8272"/>
                  </a:cubicBezTo>
                  <a:cubicBezTo>
                    <a:pt x="2840" y="8276"/>
                    <a:pt x="2863" y="8289"/>
                    <a:pt x="2888" y="8293"/>
                  </a:cubicBezTo>
                  <a:cubicBezTo>
                    <a:pt x="2912" y="8297"/>
                    <a:pt x="2938" y="8295"/>
                    <a:pt x="2963" y="8298"/>
                  </a:cubicBezTo>
                  <a:cubicBezTo>
                    <a:pt x="2970" y="8299"/>
                    <a:pt x="2977" y="8299"/>
                    <a:pt x="2983" y="8299"/>
                  </a:cubicBezTo>
                  <a:cubicBezTo>
                    <a:pt x="2994" y="8299"/>
                    <a:pt x="3006" y="8299"/>
                    <a:pt x="3017" y="8299"/>
                  </a:cubicBezTo>
                  <a:cubicBezTo>
                    <a:pt x="3024" y="8299"/>
                    <a:pt x="3031" y="8299"/>
                    <a:pt x="3038" y="8299"/>
                  </a:cubicBezTo>
                  <a:cubicBezTo>
                    <a:pt x="3063" y="8300"/>
                    <a:pt x="3087" y="8310"/>
                    <a:pt x="3113" y="8311"/>
                  </a:cubicBezTo>
                  <a:cubicBezTo>
                    <a:pt x="3145" y="8315"/>
                    <a:pt x="3170" y="8319"/>
                    <a:pt x="3195" y="8319"/>
                  </a:cubicBezTo>
                  <a:cubicBezTo>
                    <a:pt x="3221" y="8319"/>
                    <a:pt x="3247" y="8312"/>
                    <a:pt x="3270" y="8312"/>
                  </a:cubicBezTo>
                  <a:cubicBezTo>
                    <a:pt x="3296" y="8310"/>
                    <a:pt x="3322" y="8308"/>
                    <a:pt x="3345" y="8307"/>
                  </a:cubicBezTo>
                  <a:cubicBezTo>
                    <a:pt x="3371" y="8305"/>
                    <a:pt x="3397" y="8307"/>
                    <a:pt x="3420" y="8304"/>
                  </a:cubicBezTo>
                  <a:cubicBezTo>
                    <a:pt x="3446" y="8300"/>
                    <a:pt x="3470" y="8297"/>
                    <a:pt x="3495" y="8294"/>
                  </a:cubicBezTo>
                  <a:cubicBezTo>
                    <a:pt x="3521" y="8291"/>
                    <a:pt x="3547" y="8291"/>
                    <a:pt x="3570" y="8287"/>
                  </a:cubicBezTo>
                  <a:cubicBezTo>
                    <a:pt x="3596" y="8282"/>
                    <a:pt x="3617" y="8265"/>
                    <a:pt x="3641" y="8260"/>
                  </a:cubicBezTo>
                  <a:cubicBezTo>
                    <a:pt x="3666" y="8254"/>
                    <a:pt x="3689" y="8246"/>
                    <a:pt x="3714" y="8239"/>
                  </a:cubicBezTo>
                  <a:cubicBezTo>
                    <a:pt x="3737" y="8233"/>
                    <a:pt x="3763" y="8229"/>
                    <a:pt x="3788" y="8222"/>
                  </a:cubicBezTo>
                  <a:cubicBezTo>
                    <a:pt x="3811" y="8214"/>
                    <a:pt x="3834" y="8203"/>
                    <a:pt x="3857" y="8193"/>
                  </a:cubicBezTo>
                  <a:cubicBezTo>
                    <a:pt x="3881" y="8185"/>
                    <a:pt x="3902" y="8174"/>
                    <a:pt x="3925" y="8164"/>
                  </a:cubicBezTo>
                  <a:cubicBezTo>
                    <a:pt x="3948" y="8155"/>
                    <a:pt x="3973" y="8149"/>
                    <a:pt x="3997" y="8139"/>
                  </a:cubicBezTo>
                  <a:cubicBezTo>
                    <a:pt x="4019" y="8128"/>
                    <a:pt x="4037" y="8111"/>
                    <a:pt x="4061" y="8099"/>
                  </a:cubicBezTo>
                  <a:cubicBezTo>
                    <a:pt x="4083" y="8086"/>
                    <a:pt x="4106" y="8078"/>
                    <a:pt x="4127" y="8064"/>
                  </a:cubicBezTo>
                  <a:cubicBezTo>
                    <a:pt x="4149" y="8051"/>
                    <a:pt x="4170" y="8037"/>
                    <a:pt x="4190" y="8022"/>
                  </a:cubicBezTo>
                  <a:cubicBezTo>
                    <a:pt x="4211" y="8008"/>
                    <a:pt x="4227" y="7987"/>
                    <a:pt x="4245" y="7971"/>
                  </a:cubicBezTo>
                  <a:cubicBezTo>
                    <a:pt x="4264" y="7954"/>
                    <a:pt x="4292" y="7946"/>
                    <a:pt x="4308" y="7929"/>
                  </a:cubicBezTo>
                  <a:cubicBezTo>
                    <a:pt x="4325" y="7909"/>
                    <a:pt x="4336" y="7886"/>
                    <a:pt x="4351" y="7867"/>
                  </a:cubicBezTo>
                  <a:cubicBezTo>
                    <a:pt x="4367" y="7847"/>
                    <a:pt x="4382" y="7827"/>
                    <a:pt x="4394" y="7807"/>
                  </a:cubicBezTo>
                  <a:cubicBezTo>
                    <a:pt x="4407" y="7785"/>
                    <a:pt x="4423" y="7765"/>
                    <a:pt x="4434" y="7743"/>
                  </a:cubicBezTo>
                  <a:cubicBezTo>
                    <a:pt x="4434" y="7743"/>
                    <a:pt x="4430" y="7715"/>
                    <a:pt x="4430" y="7666"/>
                  </a:cubicBezTo>
                  <a:cubicBezTo>
                    <a:pt x="4430" y="7644"/>
                    <a:pt x="4427" y="7618"/>
                    <a:pt x="4427" y="7587"/>
                  </a:cubicBezTo>
                  <a:cubicBezTo>
                    <a:pt x="4427" y="7564"/>
                    <a:pt x="4436" y="7537"/>
                    <a:pt x="4436" y="7508"/>
                  </a:cubicBezTo>
                  <a:cubicBezTo>
                    <a:pt x="4436" y="7483"/>
                    <a:pt x="4430" y="7457"/>
                    <a:pt x="4430" y="7430"/>
                  </a:cubicBezTo>
                  <a:cubicBezTo>
                    <a:pt x="4430" y="7404"/>
                    <a:pt x="4438" y="7378"/>
                    <a:pt x="4438" y="7350"/>
                  </a:cubicBezTo>
                  <a:cubicBezTo>
                    <a:pt x="4438" y="7325"/>
                    <a:pt x="4433" y="7298"/>
                    <a:pt x="4433" y="7271"/>
                  </a:cubicBezTo>
                  <a:cubicBezTo>
                    <a:pt x="4433" y="7246"/>
                    <a:pt x="4438" y="7220"/>
                    <a:pt x="4438" y="7193"/>
                  </a:cubicBezTo>
                  <a:cubicBezTo>
                    <a:pt x="4438" y="7167"/>
                    <a:pt x="4441" y="7140"/>
                    <a:pt x="4441" y="7114"/>
                  </a:cubicBezTo>
                  <a:cubicBezTo>
                    <a:pt x="4441" y="7087"/>
                    <a:pt x="4430" y="7061"/>
                    <a:pt x="4430" y="7034"/>
                  </a:cubicBezTo>
                  <a:cubicBezTo>
                    <a:pt x="4430" y="7008"/>
                    <a:pt x="4427" y="6982"/>
                    <a:pt x="4427" y="6955"/>
                  </a:cubicBezTo>
                  <a:cubicBezTo>
                    <a:pt x="4427" y="6928"/>
                    <a:pt x="4438" y="6904"/>
                    <a:pt x="4438" y="6877"/>
                  </a:cubicBezTo>
                  <a:cubicBezTo>
                    <a:pt x="4438" y="6850"/>
                    <a:pt x="4431" y="6823"/>
                    <a:pt x="4431" y="6798"/>
                  </a:cubicBezTo>
                  <a:cubicBezTo>
                    <a:pt x="4431" y="6771"/>
                    <a:pt x="4438" y="6745"/>
                    <a:pt x="4441" y="6719"/>
                  </a:cubicBezTo>
                  <a:cubicBezTo>
                    <a:pt x="4443" y="6695"/>
                    <a:pt x="4452" y="6669"/>
                    <a:pt x="4457" y="6643"/>
                  </a:cubicBezTo>
                  <a:cubicBezTo>
                    <a:pt x="4464" y="6618"/>
                    <a:pt x="4463" y="6591"/>
                    <a:pt x="4471" y="6566"/>
                  </a:cubicBezTo>
                  <a:cubicBezTo>
                    <a:pt x="4481" y="6542"/>
                    <a:pt x="4500" y="6521"/>
                    <a:pt x="4512" y="6498"/>
                  </a:cubicBezTo>
                  <a:cubicBezTo>
                    <a:pt x="4524" y="6475"/>
                    <a:pt x="4528" y="6446"/>
                    <a:pt x="4543" y="6425"/>
                  </a:cubicBezTo>
                  <a:cubicBezTo>
                    <a:pt x="4557" y="6403"/>
                    <a:pt x="4581" y="6390"/>
                    <a:pt x="4597" y="6369"/>
                  </a:cubicBezTo>
                  <a:cubicBezTo>
                    <a:pt x="4615" y="6349"/>
                    <a:pt x="4625" y="6325"/>
                    <a:pt x="4646" y="6306"/>
                  </a:cubicBezTo>
                  <a:lnTo>
                    <a:pt x="4647" y="6309"/>
                  </a:lnTo>
                  <a:cubicBezTo>
                    <a:pt x="4663" y="6294"/>
                    <a:pt x="4679" y="6278"/>
                    <a:pt x="4694" y="6262"/>
                  </a:cubicBezTo>
                  <a:cubicBezTo>
                    <a:pt x="4709" y="6246"/>
                    <a:pt x="4725" y="6230"/>
                    <a:pt x="4737" y="6211"/>
                  </a:cubicBezTo>
                  <a:cubicBezTo>
                    <a:pt x="4750" y="6194"/>
                    <a:pt x="4755" y="6171"/>
                    <a:pt x="4766" y="6151"/>
                  </a:cubicBezTo>
                  <a:cubicBezTo>
                    <a:pt x="4778" y="6129"/>
                    <a:pt x="4800" y="6112"/>
                    <a:pt x="4813" y="6090"/>
                  </a:cubicBezTo>
                  <a:cubicBezTo>
                    <a:pt x="4827" y="6068"/>
                    <a:pt x="4843" y="6048"/>
                    <a:pt x="4856" y="6025"/>
                  </a:cubicBezTo>
                  <a:cubicBezTo>
                    <a:pt x="4870" y="6004"/>
                    <a:pt x="4880" y="5979"/>
                    <a:pt x="4892" y="5958"/>
                  </a:cubicBezTo>
                  <a:cubicBezTo>
                    <a:pt x="4905" y="5936"/>
                    <a:pt x="4920" y="5915"/>
                    <a:pt x="4934" y="5894"/>
                  </a:cubicBezTo>
                  <a:cubicBezTo>
                    <a:pt x="4947" y="5872"/>
                    <a:pt x="4956" y="5849"/>
                    <a:pt x="4969" y="5825"/>
                  </a:cubicBezTo>
                  <a:cubicBezTo>
                    <a:pt x="4983" y="5804"/>
                    <a:pt x="4993" y="5780"/>
                    <a:pt x="5007" y="5759"/>
                  </a:cubicBezTo>
                  <a:cubicBezTo>
                    <a:pt x="5021" y="5737"/>
                    <a:pt x="5043" y="5721"/>
                    <a:pt x="5057" y="5700"/>
                  </a:cubicBezTo>
                  <a:cubicBezTo>
                    <a:pt x="5070" y="5678"/>
                    <a:pt x="5078" y="5653"/>
                    <a:pt x="5092" y="5631"/>
                  </a:cubicBezTo>
                  <a:cubicBezTo>
                    <a:pt x="5106" y="5610"/>
                    <a:pt x="5123" y="5592"/>
                    <a:pt x="5138" y="5570"/>
                  </a:cubicBezTo>
                  <a:cubicBezTo>
                    <a:pt x="5151" y="5549"/>
                    <a:pt x="5164" y="5525"/>
                    <a:pt x="5177" y="5504"/>
                  </a:cubicBezTo>
                  <a:cubicBezTo>
                    <a:pt x="5191" y="5482"/>
                    <a:pt x="5196" y="5456"/>
                    <a:pt x="5210" y="5434"/>
                  </a:cubicBezTo>
                  <a:cubicBezTo>
                    <a:pt x="5225" y="5413"/>
                    <a:pt x="5244" y="5396"/>
                    <a:pt x="5258" y="5374"/>
                  </a:cubicBezTo>
                  <a:cubicBezTo>
                    <a:pt x="5272" y="5353"/>
                    <a:pt x="5283" y="5329"/>
                    <a:pt x="5296" y="5308"/>
                  </a:cubicBezTo>
                  <a:cubicBezTo>
                    <a:pt x="5311" y="5286"/>
                    <a:pt x="5327" y="5266"/>
                    <a:pt x="5341" y="5245"/>
                  </a:cubicBezTo>
                  <a:cubicBezTo>
                    <a:pt x="5355" y="5223"/>
                    <a:pt x="5365" y="5201"/>
                    <a:pt x="5380" y="5179"/>
                  </a:cubicBezTo>
                  <a:cubicBezTo>
                    <a:pt x="5395" y="5158"/>
                    <a:pt x="5417" y="5142"/>
                    <a:pt x="5430" y="5120"/>
                  </a:cubicBezTo>
                  <a:cubicBezTo>
                    <a:pt x="5445" y="5099"/>
                    <a:pt x="5460" y="5077"/>
                    <a:pt x="5475" y="5057"/>
                  </a:cubicBezTo>
                  <a:cubicBezTo>
                    <a:pt x="5489" y="5036"/>
                    <a:pt x="5503" y="5014"/>
                    <a:pt x="5515" y="4993"/>
                  </a:cubicBezTo>
                  <a:cubicBezTo>
                    <a:pt x="5530" y="4971"/>
                    <a:pt x="5546" y="4951"/>
                    <a:pt x="5561" y="4931"/>
                  </a:cubicBezTo>
                  <a:cubicBezTo>
                    <a:pt x="5576" y="4909"/>
                    <a:pt x="5584" y="4885"/>
                    <a:pt x="5598" y="4863"/>
                  </a:cubicBezTo>
                  <a:cubicBezTo>
                    <a:pt x="5612" y="4842"/>
                    <a:pt x="5630" y="4822"/>
                    <a:pt x="5644" y="4801"/>
                  </a:cubicBezTo>
                  <a:cubicBezTo>
                    <a:pt x="5659" y="4780"/>
                    <a:pt x="5665" y="4754"/>
                    <a:pt x="5680" y="4733"/>
                  </a:cubicBezTo>
                  <a:cubicBezTo>
                    <a:pt x="5695" y="4711"/>
                    <a:pt x="5722" y="4699"/>
                    <a:pt x="5737" y="4678"/>
                  </a:cubicBezTo>
                  <a:cubicBezTo>
                    <a:pt x="5751" y="4656"/>
                    <a:pt x="5759" y="4630"/>
                    <a:pt x="5771" y="4608"/>
                  </a:cubicBezTo>
                  <a:cubicBezTo>
                    <a:pt x="5786" y="4587"/>
                    <a:pt x="5798" y="4564"/>
                    <a:pt x="5812" y="4543"/>
                  </a:cubicBezTo>
                  <a:cubicBezTo>
                    <a:pt x="5826" y="4521"/>
                    <a:pt x="5846" y="4504"/>
                    <a:pt x="5860" y="4483"/>
                  </a:cubicBezTo>
                  <a:cubicBezTo>
                    <a:pt x="5874" y="4462"/>
                    <a:pt x="5885" y="4437"/>
                    <a:pt x="5900" y="4417"/>
                  </a:cubicBezTo>
                  <a:cubicBezTo>
                    <a:pt x="5915" y="4395"/>
                    <a:pt x="5936" y="4378"/>
                    <a:pt x="5949" y="4358"/>
                  </a:cubicBezTo>
                  <a:cubicBezTo>
                    <a:pt x="5964" y="4336"/>
                    <a:pt x="5981" y="4317"/>
                    <a:pt x="5996" y="4297"/>
                  </a:cubicBezTo>
                  <a:cubicBezTo>
                    <a:pt x="6011" y="4275"/>
                    <a:pt x="6019" y="4249"/>
                    <a:pt x="6034" y="4229"/>
                  </a:cubicBezTo>
                  <a:cubicBezTo>
                    <a:pt x="6049" y="4208"/>
                    <a:pt x="6062" y="4185"/>
                    <a:pt x="6077" y="4165"/>
                  </a:cubicBezTo>
                  <a:cubicBezTo>
                    <a:pt x="6093" y="4142"/>
                    <a:pt x="6110" y="4124"/>
                    <a:pt x="6124" y="4105"/>
                  </a:cubicBezTo>
                  <a:cubicBezTo>
                    <a:pt x="6140" y="4082"/>
                    <a:pt x="6161" y="4066"/>
                    <a:pt x="6174" y="4047"/>
                  </a:cubicBezTo>
                  <a:cubicBezTo>
                    <a:pt x="6192" y="4023"/>
                    <a:pt x="6200" y="3998"/>
                    <a:pt x="6212" y="3981"/>
                  </a:cubicBezTo>
                  <a:cubicBezTo>
                    <a:pt x="6241" y="3940"/>
                    <a:pt x="6236" y="3951"/>
                    <a:pt x="6257" y="3918"/>
                  </a:cubicBezTo>
                  <a:cubicBezTo>
                    <a:pt x="6268" y="3896"/>
                    <a:pt x="6276" y="3873"/>
                    <a:pt x="6287" y="3851"/>
                  </a:cubicBezTo>
                  <a:cubicBezTo>
                    <a:pt x="6297" y="3827"/>
                    <a:pt x="6305" y="3804"/>
                    <a:pt x="6313" y="3779"/>
                  </a:cubicBezTo>
                  <a:cubicBezTo>
                    <a:pt x="6322" y="3756"/>
                    <a:pt x="6339" y="3734"/>
                    <a:pt x="6346" y="3710"/>
                  </a:cubicBezTo>
                  <a:cubicBezTo>
                    <a:pt x="6353" y="3686"/>
                    <a:pt x="6358" y="3660"/>
                    <a:pt x="6364" y="3637"/>
                  </a:cubicBezTo>
                  <a:cubicBezTo>
                    <a:pt x="6367" y="3611"/>
                    <a:pt x="6365" y="3585"/>
                    <a:pt x="6367" y="3560"/>
                  </a:cubicBezTo>
                  <a:cubicBezTo>
                    <a:pt x="6370" y="3535"/>
                    <a:pt x="6376" y="3510"/>
                    <a:pt x="6376" y="3485"/>
                  </a:cubicBezTo>
                  <a:cubicBezTo>
                    <a:pt x="6376" y="3460"/>
                    <a:pt x="6377" y="3434"/>
                    <a:pt x="6376" y="3409"/>
                  </a:cubicBezTo>
                  <a:cubicBezTo>
                    <a:pt x="6374" y="3383"/>
                    <a:pt x="6366" y="3359"/>
                    <a:pt x="6362" y="3334"/>
                  </a:cubicBezTo>
                  <a:cubicBezTo>
                    <a:pt x="6361" y="3295"/>
                    <a:pt x="6371" y="3295"/>
                    <a:pt x="6371" y="3258"/>
                  </a:cubicBezTo>
                  <a:cubicBezTo>
                    <a:pt x="6371" y="3218"/>
                    <a:pt x="6361" y="3218"/>
                    <a:pt x="6361" y="3180"/>
                  </a:cubicBezTo>
                  <a:cubicBezTo>
                    <a:pt x="6361" y="3142"/>
                    <a:pt x="6371" y="3142"/>
                    <a:pt x="6371" y="3104"/>
                  </a:cubicBezTo>
                  <a:cubicBezTo>
                    <a:pt x="6371" y="3066"/>
                    <a:pt x="6365" y="3066"/>
                    <a:pt x="6365" y="3028"/>
                  </a:cubicBezTo>
                  <a:cubicBezTo>
                    <a:pt x="6365" y="2990"/>
                    <a:pt x="6356" y="2990"/>
                    <a:pt x="6356" y="2952"/>
                  </a:cubicBezTo>
                  <a:lnTo>
                    <a:pt x="6356" y="2875"/>
                  </a:lnTo>
                  <a:cubicBezTo>
                    <a:pt x="6356" y="2838"/>
                    <a:pt x="6359" y="2838"/>
                    <a:pt x="6359" y="2799"/>
                  </a:cubicBezTo>
                  <a:cubicBezTo>
                    <a:pt x="6359" y="2761"/>
                    <a:pt x="6361" y="2761"/>
                    <a:pt x="6361" y="2723"/>
                  </a:cubicBezTo>
                  <a:cubicBezTo>
                    <a:pt x="6361" y="2685"/>
                    <a:pt x="6365" y="2685"/>
                    <a:pt x="6365" y="2647"/>
                  </a:cubicBezTo>
                  <a:cubicBezTo>
                    <a:pt x="6365" y="2610"/>
                    <a:pt x="6358" y="2607"/>
                    <a:pt x="6358" y="2570"/>
                  </a:cubicBezTo>
                  <a:cubicBezTo>
                    <a:pt x="6358" y="2531"/>
                    <a:pt x="6364" y="2531"/>
                    <a:pt x="6364" y="2494"/>
                  </a:cubicBezTo>
                  <a:cubicBezTo>
                    <a:pt x="6364" y="2455"/>
                    <a:pt x="6362" y="2455"/>
                    <a:pt x="6362" y="2418"/>
                  </a:cubicBezTo>
                  <a:cubicBezTo>
                    <a:pt x="6362" y="2379"/>
                    <a:pt x="6356" y="2379"/>
                    <a:pt x="6356" y="2342"/>
                  </a:cubicBezTo>
                  <a:cubicBezTo>
                    <a:pt x="6356" y="2302"/>
                    <a:pt x="6361" y="2302"/>
                    <a:pt x="6361" y="2265"/>
                  </a:cubicBezTo>
                  <a:cubicBezTo>
                    <a:pt x="6361" y="2226"/>
                    <a:pt x="6369" y="2226"/>
                    <a:pt x="6369" y="2189"/>
                  </a:cubicBezTo>
                  <a:cubicBezTo>
                    <a:pt x="6369" y="2150"/>
                    <a:pt x="6362" y="2150"/>
                    <a:pt x="6362" y="2113"/>
                  </a:cubicBezTo>
                  <a:cubicBezTo>
                    <a:pt x="6362" y="2074"/>
                    <a:pt x="6371" y="2074"/>
                    <a:pt x="6371" y="2036"/>
                  </a:cubicBezTo>
                  <a:cubicBezTo>
                    <a:pt x="6371" y="1997"/>
                    <a:pt x="6365" y="1997"/>
                    <a:pt x="6365" y="1959"/>
                  </a:cubicBezTo>
                  <a:cubicBezTo>
                    <a:pt x="6365" y="1935"/>
                    <a:pt x="6361" y="1909"/>
                    <a:pt x="6359" y="1883"/>
                  </a:cubicBezTo>
                  <a:cubicBezTo>
                    <a:pt x="6358" y="1858"/>
                    <a:pt x="6365" y="1831"/>
                    <a:pt x="6362" y="1806"/>
                  </a:cubicBezTo>
                  <a:cubicBezTo>
                    <a:pt x="6359" y="1780"/>
                    <a:pt x="6344" y="1756"/>
                    <a:pt x="6339" y="1731"/>
                  </a:cubicBezTo>
                  <a:cubicBezTo>
                    <a:pt x="6334" y="1706"/>
                    <a:pt x="6333" y="1680"/>
                    <a:pt x="6326" y="1654"/>
                  </a:cubicBezTo>
                  <a:cubicBezTo>
                    <a:pt x="6319" y="1629"/>
                    <a:pt x="6307" y="1606"/>
                    <a:pt x="6299" y="1582"/>
                  </a:cubicBezTo>
                  <a:cubicBezTo>
                    <a:pt x="6291" y="1558"/>
                    <a:pt x="6286" y="1533"/>
                    <a:pt x="6278" y="1508"/>
                  </a:cubicBezTo>
                  <a:cubicBezTo>
                    <a:pt x="6268" y="1485"/>
                    <a:pt x="6262" y="1460"/>
                    <a:pt x="6251" y="1437"/>
                  </a:cubicBezTo>
                  <a:cubicBezTo>
                    <a:pt x="6241" y="1413"/>
                    <a:pt x="6231" y="1390"/>
                    <a:pt x="6219" y="1367"/>
                  </a:cubicBezTo>
                  <a:cubicBezTo>
                    <a:pt x="6206" y="1343"/>
                    <a:pt x="6192" y="1322"/>
                    <a:pt x="6180" y="1300"/>
                  </a:cubicBezTo>
                  <a:cubicBezTo>
                    <a:pt x="6167" y="1278"/>
                    <a:pt x="6151" y="1258"/>
                    <a:pt x="6136" y="1236"/>
                  </a:cubicBezTo>
                  <a:cubicBezTo>
                    <a:pt x="6123" y="1215"/>
                    <a:pt x="6107" y="1196"/>
                    <a:pt x="6092" y="1174"/>
                  </a:cubicBezTo>
                  <a:cubicBezTo>
                    <a:pt x="6077" y="1154"/>
                    <a:pt x="6065" y="1129"/>
                    <a:pt x="6049" y="1110"/>
                  </a:cubicBezTo>
                  <a:cubicBezTo>
                    <a:pt x="6033" y="1090"/>
                    <a:pt x="6013" y="1072"/>
                    <a:pt x="5996" y="1053"/>
                  </a:cubicBezTo>
                  <a:cubicBezTo>
                    <a:pt x="5980" y="1033"/>
                    <a:pt x="5969" y="1009"/>
                    <a:pt x="5951" y="990"/>
                  </a:cubicBezTo>
                  <a:cubicBezTo>
                    <a:pt x="5933" y="972"/>
                    <a:pt x="5917" y="951"/>
                    <a:pt x="5900" y="933"/>
                  </a:cubicBezTo>
                  <a:cubicBezTo>
                    <a:pt x="5883" y="915"/>
                    <a:pt x="5864" y="897"/>
                    <a:pt x="5845" y="880"/>
                  </a:cubicBezTo>
                  <a:cubicBezTo>
                    <a:pt x="5826" y="861"/>
                    <a:pt x="5807" y="845"/>
                    <a:pt x="5787" y="828"/>
                  </a:cubicBezTo>
                  <a:cubicBezTo>
                    <a:pt x="5769" y="811"/>
                    <a:pt x="5748" y="796"/>
                    <a:pt x="5727" y="780"/>
                  </a:cubicBezTo>
                  <a:cubicBezTo>
                    <a:pt x="5707" y="764"/>
                    <a:pt x="5685" y="751"/>
                    <a:pt x="5664" y="735"/>
                  </a:cubicBezTo>
                  <a:cubicBezTo>
                    <a:pt x="5644" y="719"/>
                    <a:pt x="5625" y="704"/>
                    <a:pt x="5603" y="688"/>
                  </a:cubicBezTo>
                  <a:cubicBezTo>
                    <a:pt x="5583" y="673"/>
                    <a:pt x="5560" y="660"/>
                    <a:pt x="5539" y="645"/>
                  </a:cubicBezTo>
                  <a:cubicBezTo>
                    <a:pt x="5518" y="630"/>
                    <a:pt x="5497" y="615"/>
                    <a:pt x="5475" y="602"/>
                  </a:cubicBezTo>
                  <a:cubicBezTo>
                    <a:pt x="5453" y="588"/>
                    <a:pt x="5433" y="572"/>
                    <a:pt x="5410" y="559"/>
                  </a:cubicBezTo>
                  <a:cubicBezTo>
                    <a:pt x="5389" y="545"/>
                    <a:pt x="5362" y="540"/>
                    <a:pt x="5339" y="527"/>
                  </a:cubicBezTo>
                  <a:cubicBezTo>
                    <a:pt x="5316" y="515"/>
                    <a:pt x="5296" y="499"/>
                    <a:pt x="5273" y="487"/>
                  </a:cubicBezTo>
                  <a:cubicBezTo>
                    <a:pt x="5251" y="475"/>
                    <a:pt x="5234" y="454"/>
                    <a:pt x="5209" y="443"/>
                  </a:cubicBezTo>
                  <a:cubicBezTo>
                    <a:pt x="5187" y="431"/>
                    <a:pt x="5160" y="428"/>
                    <a:pt x="5135" y="417"/>
                  </a:cubicBezTo>
                  <a:cubicBezTo>
                    <a:pt x="5113" y="406"/>
                    <a:pt x="5090" y="394"/>
                    <a:pt x="5066" y="384"/>
                  </a:cubicBezTo>
                  <a:cubicBezTo>
                    <a:pt x="5043" y="373"/>
                    <a:pt x="5022" y="358"/>
                    <a:pt x="4998" y="347"/>
                  </a:cubicBezTo>
                  <a:cubicBezTo>
                    <a:pt x="4973" y="337"/>
                    <a:pt x="4950" y="329"/>
                    <a:pt x="4925" y="319"/>
                  </a:cubicBezTo>
                  <a:cubicBezTo>
                    <a:pt x="4902" y="310"/>
                    <a:pt x="4877" y="302"/>
                    <a:pt x="4853" y="293"/>
                  </a:cubicBezTo>
                  <a:cubicBezTo>
                    <a:pt x="4829" y="283"/>
                    <a:pt x="4803" y="280"/>
                    <a:pt x="4780" y="271"/>
                  </a:cubicBezTo>
                  <a:cubicBezTo>
                    <a:pt x="4755" y="264"/>
                    <a:pt x="4733" y="248"/>
                    <a:pt x="4710" y="239"/>
                  </a:cubicBezTo>
                  <a:cubicBezTo>
                    <a:pt x="4685" y="232"/>
                    <a:pt x="4659" y="229"/>
                    <a:pt x="4635" y="222"/>
                  </a:cubicBezTo>
                  <a:cubicBezTo>
                    <a:pt x="4610" y="213"/>
                    <a:pt x="4589" y="197"/>
                    <a:pt x="4564" y="190"/>
                  </a:cubicBezTo>
                  <a:cubicBezTo>
                    <a:pt x="4540" y="183"/>
                    <a:pt x="4513" y="179"/>
                    <a:pt x="4489" y="173"/>
                  </a:cubicBezTo>
                  <a:cubicBezTo>
                    <a:pt x="4465" y="165"/>
                    <a:pt x="4439" y="157"/>
                    <a:pt x="4415" y="149"/>
                  </a:cubicBezTo>
                  <a:cubicBezTo>
                    <a:pt x="4390" y="143"/>
                    <a:pt x="4367" y="132"/>
                    <a:pt x="4341" y="127"/>
                  </a:cubicBezTo>
                  <a:cubicBezTo>
                    <a:pt x="4316" y="121"/>
                    <a:pt x="4291" y="120"/>
                    <a:pt x="4265" y="115"/>
                  </a:cubicBezTo>
                  <a:cubicBezTo>
                    <a:pt x="4240" y="110"/>
                    <a:pt x="4216" y="100"/>
                    <a:pt x="4190" y="96"/>
                  </a:cubicBezTo>
                  <a:cubicBezTo>
                    <a:pt x="4183" y="94"/>
                    <a:pt x="4176" y="94"/>
                    <a:pt x="4168" y="94"/>
                  </a:cubicBezTo>
                  <a:cubicBezTo>
                    <a:pt x="4156" y="94"/>
                    <a:pt x="4143" y="95"/>
                    <a:pt x="4131" y="95"/>
                  </a:cubicBezTo>
                  <a:cubicBezTo>
                    <a:pt x="4125" y="95"/>
                    <a:pt x="4119" y="95"/>
                    <a:pt x="4112" y="93"/>
                  </a:cubicBezTo>
                  <a:cubicBezTo>
                    <a:pt x="4088" y="88"/>
                    <a:pt x="4064" y="74"/>
                    <a:pt x="4039" y="69"/>
                  </a:cubicBezTo>
                  <a:cubicBezTo>
                    <a:pt x="4014" y="66"/>
                    <a:pt x="3988" y="62"/>
                    <a:pt x="3962" y="58"/>
                  </a:cubicBezTo>
                  <a:cubicBezTo>
                    <a:pt x="3938" y="55"/>
                    <a:pt x="3912" y="47"/>
                    <a:pt x="3886" y="45"/>
                  </a:cubicBezTo>
                  <a:cubicBezTo>
                    <a:pt x="3861" y="41"/>
                    <a:pt x="3836" y="42"/>
                    <a:pt x="3809" y="39"/>
                  </a:cubicBezTo>
                  <a:cubicBezTo>
                    <a:pt x="3783" y="36"/>
                    <a:pt x="3759" y="24"/>
                    <a:pt x="3732" y="21"/>
                  </a:cubicBezTo>
                  <a:cubicBezTo>
                    <a:pt x="3728" y="20"/>
                    <a:pt x="3725" y="20"/>
                    <a:pt x="3721" y="20"/>
                  </a:cubicBezTo>
                  <a:cubicBezTo>
                    <a:pt x="3703" y="20"/>
                    <a:pt x="3685" y="23"/>
                    <a:pt x="3666" y="23"/>
                  </a:cubicBezTo>
                  <a:cubicBezTo>
                    <a:pt x="3662" y="23"/>
                    <a:pt x="3659" y="23"/>
                    <a:pt x="3655" y="23"/>
                  </a:cubicBezTo>
                  <a:cubicBezTo>
                    <a:pt x="3629" y="20"/>
                    <a:pt x="3603" y="18"/>
                    <a:pt x="3579" y="17"/>
                  </a:cubicBezTo>
                  <a:cubicBezTo>
                    <a:pt x="3553" y="15"/>
                    <a:pt x="3527" y="15"/>
                    <a:pt x="3501" y="14"/>
                  </a:cubicBezTo>
                  <a:cubicBezTo>
                    <a:pt x="3475" y="13"/>
                    <a:pt x="3450" y="9"/>
                    <a:pt x="3424" y="8"/>
                  </a:cubicBezTo>
                  <a:cubicBezTo>
                    <a:pt x="3398" y="7"/>
                    <a:pt x="3372" y="7"/>
                    <a:pt x="3345" y="5"/>
                  </a:cubicBezTo>
                  <a:cubicBezTo>
                    <a:pt x="3341" y="4"/>
                    <a:pt x="3338" y="4"/>
                    <a:pt x="3334" y="4"/>
                  </a:cubicBezTo>
                  <a:cubicBezTo>
                    <a:pt x="3319" y="4"/>
                    <a:pt x="3304" y="5"/>
                    <a:pt x="3289" y="5"/>
                  </a:cubicBezTo>
                  <a:cubicBezTo>
                    <a:pt x="3282" y="5"/>
                    <a:pt x="3275" y="5"/>
                    <a:pt x="3268" y="5"/>
                  </a:cubicBezTo>
                  <a:lnTo>
                    <a:pt x="3190" y="5"/>
                  </a:lnTo>
                  <a:cubicBezTo>
                    <a:pt x="3169" y="5"/>
                    <a:pt x="3148" y="1"/>
                    <a:pt x="3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6"/>
            <p:cNvSpPr/>
            <p:nvPr/>
          </p:nvSpPr>
          <p:spPr>
            <a:xfrm>
              <a:off x="4614346" y="4815952"/>
              <a:ext cx="116719" cy="72957"/>
            </a:xfrm>
            <a:custGeom>
              <a:avLst/>
              <a:gdLst/>
              <a:ahLst/>
              <a:cxnLst/>
              <a:rect l="l" t="t" r="r" b="b"/>
              <a:pathLst>
                <a:path w="1915" h="1197" extrusionOk="0">
                  <a:moveTo>
                    <a:pt x="896" y="0"/>
                  </a:moveTo>
                  <a:cubicBezTo>
                    <a:pt x="892" y="0"/>
                    <a:pt x="887" y="0"/>
                    <a:pt x="883" y="1"/>
                  </a:cubicBezTo>
                  <a:cubicBezTo>
                    <a:pt x="856" y="2"/>
                    <a:pt x="832" y="18"/>
                    <a:pt x="807" y="20"/>
                  </a:cubicBezTo>
                  <a:cubicBezTo>
                    <a:pt x="803" y="21"/>
                    <a:pt x="798" y="21"/>
                    <a:pt x="794" y="21"/>
                  </a:cubicBezTo>
                  <a:cubicBezTo>
                    <a:pt x="778" y="21"/>
                    <a:pt x="761" y="18"/>
                    <a:pt x="745" y="18"/>
                  </a:cubicBezTo>
                  <a:cubicBezTo>
                    <a:pt x="740" y="18"/>
                    <a:pt x="734" y="18"/>
                    <a:pt x="729" y="19"/>
                  </a:cubicBezTo>
                  <a:cubicBezTo>
                    <a:pt x="702" y="23"/>
                    <a:pt x="678" y="30"/>
                    <a:pt x="653" y="35"/>
                  </a:cubicBezTo>
                  <a:cubicBezTo>
                    <a:pt x="627" y="40"/>
                    <a:pt x="603" y="54"/>
                    <a:pt x="579" y="61"/>
                  </a:cubicBezTo>
                  <a:cubicBezTo>
                    <a:pt x="555" y="67"/>
                    <a:pt x="530" y="73"/>
                    <a:pt x="506" y="81"/>
                  </a:cubicBezTo>
                  <a:cubicBezTo>
                    <a:pt x="481" y="89"/>
                    <a:pt x="457" y="100"/>
                    <a:pt x="434" y="110"/>
                  </a:cubicBezTo>
                  <a:cubicBezTo>
                    <a:pt x="411" y="121"/>
                    <a:pt x="388" y="131"/>
                    <a:pt x="365" y="142"/>
                  </a:cubicBezTo>
                  <a:cubicBezTo>
                    <a:pt x="341" y="154"/>
                    <a:pt x="311" y="153"/>
                    <a:pt x="290" y="167"/>
                  </a:cubicBezTo>
                  <a:cubicBezTo>
                    <a:pt x="268" y="180"/>
                    <a:pt x="252" y="204"/>
                    <a:pt x="232" y="218"/>
                  </a:cubicBezTo>
                  <a:cubicBezTo>
                    <a:pt x="210" y="234"/>
                    <a:pt x="189" y="248"/>
                    <a:pt x="171" y="265"/>
                  </a:cubicBezTo>
                  <a:cubicBezTo>
                    <a:pt x="150" y="282"/>
                    <a:pt x="132" y="301"/>
                    <a:pt x="116" y="319"/>
                  </a:cubicBezTo>
                  <a:cubicBezTo>
                    <a:pt x="98" y="339"/>
                    <a:pt x="85" y="361"/>
                    <a:pt x="71" y="382"/>
                  </a:cubicBezTo>
                  <a:cubicBezTo>
                    <a:pt x="57" y="405"/>
                    <a:pt x="42" y="426"/>
                    <a:pt x="33" y="448"/>
                  </a:cubicBezTo>
                  <a:cubicBezTo>
                    <a:pt x="22" y="473"/>
                    <a:pt x="15" y="497"/>
                    <a:pt x="10" y="522"/>
                  </a:cubicBezTo>
                  <a:cubicBezTo>
                    <a:pt x="5" y="548"/>
                    <a:pt x="0" y="574"/>
                    <a:pt x="0" y="598"/>
                  </a:cubicBezTo>
                  <a:cubicBezTo>
                    <a:pt x="0" y="624"/>
                    <a:pt x="9" y="649"/>
                    <a:pt x="14" y="673"/>
                  </a:cubicBezTo>
                  <a:cubicBezTo>
                    <a:pt x="20" y="699"/>
                    <a:pt x="16" y="726"/>
                    <a:pt x="27" y="751"/>
                  </a:cubicBezTo>
                  <a:cubicBezTo>
                    <a:pt x="38" y="773"/>
                    <a:pt x="54" y="794"/>
                    <a:pt x="69" y="816"/>
                  </a:cubicBezTo>
                  <a:cubicBezTo>
                    <a:pt x="82" y="837"/>
                    <a:pt x="94" y="861"/>
                    <a:pt x="111" y="881"/>
                  </a:cubicBezTo>
                  <a:cubicBezTo>
                    <a:pt x="127" y="900"/>
                    <a:pt x="153" y="911"/>
                    <a:pt x="172" y="928"/>
                  </a:cubicBezTo>
                  <a:cubicBezTo>
                    <a:pt x="191" y="945"/>
                    <a:pt x="207" y="966"/>
                    <a:pt x="229" y="982"/>
                  </a:cubicBezTo>
                  <a:cubicBezTo>
                    <a:pt x="250" y="997"/>
                    <a:pt x="276" y="1003"/>
                    <a:pt x="298" y="1016"/>
                  </a:cubicBezTo>
                  <a:cubicBezTo>
                    <a:pt x="320" y="1030"/>
                    <a:pt x="341" y="1041"/>
                    <a:pt x="365" y="1053"/>
                  </a:cubicBezTo>
                  <a:cubicBezTo>
                    <a:pt x="388" y="1063"/>
                    <a:pt x="411" y="1075"/>
                    <a:pt x="434" y="1085"/>
                  </a:cubicBezTo>
                  <a:cubicBezTo>
                    <a:pt x="459" y="1094"/>
                    <a:pt x="479" y="1111"/>
                    <a:pt x="504" y="1120"/>
                  </a:cubicBezTo>
                  <a:cubicBezTo>
                    <a:pt x="528" y="1128"/>
                    <a:pt x="552" y="1138"/>
                    <a:pt x="578" y="1145"/>
                  </a:cubicBezTo>
                  <a:cubicBezTo>
                    <a:pt x="602" y="1152"/>
                    <a:pt x="627" y="1159"/>
                    <a:pt x="653" y="1164"/>
                  </a:cubicBezTo>
                  <a:cubicBezTo>
                    <a:pt x="678" y="1169"/>
                    <a:pt x="705" y="1168"/>
                    <a:pt x="731" y="1171"/>
                  </a:cubicBezTo>
                  <a:cubicBezTo>
                    <a:pt x="756" y="1176"/>
                    <a:pt x="781" y="1184"/>
                    <a:pt x="807" y="1186"/>
                  </a:cubicBezTo>
                  <a:cubicBezTo>
                    <a:pt x="811" y="1187"/>
                    <a:pt x="815" y="1187"/>
                    <a:pt x="819" y="1187"/>
                  </a:cubicBezTo>
                  <a:cubicBezTo>
                    <a:pt x="840" y="1187"/>
                    <a:pt x="860" y="1182"/>
                    <a:pt x="880" y="1182"/>
                  </a:cubicBezTo>
                  <a:cubicBezTo>
                    <a:pt x="881" y="1182"/>
                    <a:pt x="883" y="1182"/>
                    <a:pt x="884" y="1182"/>
                  </a:cubicBezTo>
                  <a:cubicBezTo>
                    <a:pt x="911" y="1184"/>
                    <a:pt x="937" y="1196"/>
                    <a:pt x="962" y="1196"/>
                  </a:cubicBezTo>
                  <a:cubicBezTo>
                    <a:pt x="989" y="1196"/>
                    <a:pt x="1015" y="1181"/>
                    <a:pt x="1039" y="1180"/>
                  </a:cubicBezTo>
                  <a:cubicBezTo>
                    <a:pt x="1043" y="1180"/>
                    <a:pt x="1047" y="1180"/>
                    <a:pt x="1051" y="1180"/>
                  </a:cubicBezTo>
                  <a:cubicBezTo>
                    <a:pt x="1067" y="1180"/>
                    <a:pt x="1082" y="1181"/>
                    <a:pt x="1097" y="1181"/>
                  </a:cubicBezTo>
                  <a:cubicBezTo>
                    <a:pt x="1104" y="1181"/>
                    <a:pt x="1111" y="1181"/>
                    <a:pt x="1118" y="1180"/>
                  </a:cubicBezTo>
                  <a:cubicBezTo>
                    <a:pt x="1143" y="1177"/>
                    <a:pt x="1168" y="1175"/>
                    <a:pt x="1194" y="1170"/>
                  </a:cubicBezTo>
                  <a:cubicBezTo>
                    <a:pt x="1219" y="1166"/>
                    <a:pt x="1246" y="1169"/>
                    <a:pt x="1272" y="1164"/>
                  </a:cubicBezTo>
                  <a:cubicBezTo>
                    <a:pt x="1296" y="1159"/>
                    <a:pt x="1322" y="1149"/>
                    <a:pt x="1347" y="1143"/>
                  </a:cubicBezTo>
                  <a:cubicBezTo>
                    <a:pt x="1371" y="1136"/>
                    <a:pt x="1396" y="1126"/>
                    <a:pt x="1420" y="1118"/>
                  </a:cubicBezTo>
                  <a:cubicBezTo>
                    <a:pt x="1445" y="1110"/>
                    <a:pt x="1471" y="1104"/>
                    <a:pt x="1494" y="1094"/>
                  </a:cubicBezTo>
                  <a:cubicBezTo>
                    <a:pt x="1518" y="1085"/>
                    <a:pt x="1536" y="1064"/>
                    <a:pt x="1559" y="1054"/>
                  </a:cubicBezTo>
                  <a:cubicBezTo>
                    <a:pt x="1584" y="1042"/>
                    <a:pt x="1606" y="1031"/>
                    <a:pt x="1627" y="1018"/>
                  </a:cubicBezTo>
                  <a:cubicBezTo>
                    <a:pt x="1650" y="1003"/>
                    <a:pt x="1670" y="988"/>
                    <a:pt x="1691" y="973"/>
                  </a:cubicBezTo>
                  <a:cubicBezTo>
                    <a:pt x="1712" y="959"/>
                    <a:pt x="1732" y="944"/>
                    <a:pt x="1751" y="927"/>
                  </a:cubicBezTo>
                  <a:cubicBezTo>
                    <a:pt x="1770" y="908"/>
                    <a:pt x="1791" y="893"/>
                    <a:pt x="1807" y="875"/>
                  </a:cubicBezTo>
                  <a:cubicBezTo>
                    <a:pt x="1825" y="854"/>
                    <a:pt x="1835" y="832"/>
                    <a:pt x="1848" y="811"/>
                  </a:cubicBezTo>
                  <a:cubicBezTo>
                    <a:pt x="1862" y="788"/>
                    <a:pt x="1878" y="768"/>
                    <a:pt x="1888" y="745"/>
                  </a:cubicBezTo>
                  <a:cubicBezTo>
                    <a:pt x="1896" y="721"/>
                    <a:pt x="1902" y="697"/>
                    <a:pt x="1907" y="671"/>
                  </a:cubicBezTo>
                  <a:cubicBezTo>
                    <a:pt x="1912" y="647"/>
                    <a:pt x="1915" y="622"/>
                    <a:pt x="1915" y="596"/>
                  </a:cubicBezTo>
                  <a:cubicBezTo>
                    <a:pt x="1915" y="571"/>
                    <a:pt x="1915" y="547"/>
                    <a:pt x="1909" y="522"/>
                  </a:cubicBezTo>
                  <a:cubicBezTo>
                    <a:pt x="1904" y="497"/>
                    <a:pt x="1900" y="473"/>
                    <a:pt x="1889" y="448"/>
                  </a:cubicBezTo>
                  <a:cubicBezTo>
                    <a:pt x="1878" y="425"/>
                    <a:pt x="1863" y="405"/>
                    <a:pt x="1848" y="383"/>
                  </a:cubicBezTo>
                  <a:cubicBezTo>
                    <a:pt x="1835" y="363"/>
                    <a:pt x="1820" y="343"/>
                    <a:pt x="1803" y="323"/>
                  </a:cubicBezTo>
                  <a:cubicBezTo>
                    <a:pt x="1786" y="304"/>
                    <a:pt x="1776" y="279"/>
                    <a:pt x="1756" y="261"/>
                  </a:cubicBezTo>
                  <a:cubicBezTo>
                    <a:pt x="1738" y="244"/>
                    <a:pt x="1716" y="229"/>
                    <a:pt x="1695" y="213"/>
                  </a:cubicBezTo>
                  <a:cubicBezTo>
                    <a:pt x="1675" y="199"/>
                    <a:pt x="1648" y="194"/>
                    <a:pt x="1625" y="180"/>
                  </a:cubicBezTo>
                  <a:cubicBezTo>
                    <a:pt x="1604" y="168"/>
                    <a:pt x="1589" y="142"/>
                    <a:pt x="1564" y="130"/>
                  </a:cubicBezTo>
                  <a:cubicBezTo>
                    <a:pt x="1542" y="119"/>
                    <a:pt x="1518" y="108"/>
                    <a:pt x="1494" y="98"/>
                  </a:cubicBezTo>
                  <a:cubicBezTo>
                    <a:pt x="1471" y="87"/>
                    <a:pt x="1443" y="89"/>
                    <a:pt x="1418" y="81"/>
                  </a:cubicBezTo>
                  <a:cubicBezTo>
                    <a:pt x="1393" y="73"/>
                    <a:pt x="1367" y="70"/>
                    <a:pt x="1343" y="63"/>
                  </a:cubicBezTo>
                  <a:cubicBezTo>
                    <a:pt x="1317" y="56"/>
                    <a:pt x="1294" y="44"/>
                    <a:pt x="1269" y="38"/>
                  </a:cubicBezTo>
                  <a:cubicBezTo>
                    <a:pt x="1243" y="33"/>
                    <a:pt x="1218" y="29"/>
                    <a:pt x="1193" y="24"/>
                  </a:cubicBezTo>
                  <a:cubicBezTo>
                    <a:pt x="1167" y="20"/>
                    <a:pt x="1141" y="8"/>
                    <a:pt x="1117" y="6"/>
                  </a:cubicBezTo>
                  <a:cubicBezTo>
                    <a:pt x="1091" y="4"/>
                    <a:pt x="1064" y="4"/>
                    <a:pt x="1038" y="3"/>
                  </a:cubicBezTo>
                  <a:cubicBezTo>
                    <a:pt x="1033" y="3"/>
                    <a:pt x="1028" y="3"/>
                    <a:pt x="1023" y="3"/>
                  </a:cubicBezTo>
                  <a:cubicBezTo>
                    <a:pt x="1002" y="3"/>
                    <a:pt x="981" y="4"/>
                    <a:pt x="961" y="4"/>
                  </a:cubicBezTo>
                  <a:cubicBezTo>
                    <a:pt x="940" y="4"/>
                    <a:pt x="918" y="0"/>
                    <a:pt x="8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6"/>
            <p:cNvSpPr/>
            <p:nvPr/>
          </p:nvSpPr>
          <p:spPr>
            <a:xfrm>
              <a:off x="4624403" y="4831921"/>
              <a:ext cx="97215" cy="104956"/>
            </a:xfrm>
            <a:custGeom>
              <a:avLst/>
              <a:gdLst/>
              <a:ahLst/>
              <a:cxnLst/>
              <a:rect l="l" t="t" r="r" b="b"/>
              <a:pathLst>
                <a:path w="1595" h="1722" extrusionOk="0">
                  <a:moveTo>
                    <a:pt x="851" y="0"/>
                  </a:moveTo>
                  <a:cubicBezTo>
                    <a:pt x="833" y="0"/>
                    <a:pt x="815" y="1"/>
                    <a:pt x="798" y="1"/>
                  </a:cubicBezTo>
                  <a:cubicBezTo>
                    <a:pt x="773" y="1"/>
                    <a:pt x="746" y="1"/>
                    <a:pt x="721" y="2"/>
                  </a:cubicBezTo>
                  <a:cubicBezTo>
                    <a:pt x="696" y="3"/>
                    <a:pt x="669" y="7"/>
                    <a:pt x="643" y="9"/>
                  </a:cubicBezTo>
                  <a:cubicBezTo>
                    <a:pt x="617" y="12"/>
                    <a:pt x="593" y="20"/>
                    <a:pt x="567" y="25"/>
                  </a:cubicBezTo>
                  <a:cubicBezTo>
                    <a:pt x="554" y="27"/>
                    <a:pt x="541" y="27"/>
                    <a:pt x="527" y="27"/>
                  </a:cubicBezTo>
                  <a:cubicBezTo>
                    <a:pt x="514" y="27"/>
                    <a:pt x="501" y="27"/>
                    <a:pt x="489" y="29"/>
                  </a:cubicBezTo>
                  <a:cubicBezTo>
                    <a:pt x="464" y="34"/>
                    <a:pt x="443" y="55"/>
                    <a:pt x="417" y="61"/>
                  </a:cubicBezTo>
                  <a:cubicBezTo>
                    <a:pt x="391" y="68"/>
                    <a:pt x="363" y="63"/>
                    <a:pt x="339" y="72"/>
                  </a:cubicBezTo>
                  <a:cubicBezTo>
                    <a:pt x="314" y="79"/>
                    <a:pt x="291" y="93"/>
                    <a:pt x="268" y="103"/>
                  </a:cubicBezTo>
                  <a:cubicBezTo>
                    <a:pt x="246" y="111"/>
                    <a:pt x="221" y="117"/>
                    <a:pt x="202" y="130"/>
                  </a:cubicBezTo>
                  <a:cubicBezTo>
                    <a:pt x="181" y="143"/>
                    <a:pt x="162" y="159"/>
                    <a:pt x="144" y="175"/>
                  </a:cubicBezTo>
                  <a:cubicBezTo>
                    <a:pt x="127" y="191"/>
                    <a:pt x="114" y="213"/>
                    <a:pt x="100" y="233"/>
                  </a:cubicBezTo>
                  <a:cubicBezTo>
                    <a:pt x="85" y="251"/>
                    <a:pt x="68" y="269"/>
                    <a:pt x="55" y="290"/>
                  </a:cubicBezTo>
                  <a:cubicBezTo>
                    <a:pt x="44" y="312"/>
                    <a:pt x="34" y="334"/>
                    <a:pt x="27" y="357"/>
                  </a:cubicBezTo>
                  <a:cubicBezTo>
                    <a:pt x="20" y="379"/>
                    <a:pt x="14" y="404"/>
                    <a:pt x="10" y="427"/>
                  </a:cubicBezTo>
                  <a:cubicBezTo>
                    <a:pt x="6" y="451"/>
                    <a:pt x="10" y="476"/>
                    <a:pt x="10" y="500"/>
                  </a:cubicBezTo>
                  <a:cubicBezTo>
                    <a:pt x="10" y="538"/>
                    <a:pt x="12" y="538"/>
                    <a:pt x="12" y="576"/>
                  </a:cubicBezTo>
                  <a:cubicBezTo>
                    <a:pt x="12" y="615"/>
                    <a:pt x="0" y="615"/>
                    <a:pt x="0" y="652"/>
                  </a:cubicBezTo>
                  <a:cubicBezTo>
                    <a:pt x="0" y="692"/>
                    <a:pt x="14" y="692"/>
                    <a:pt x="14" y="730"/>
                  </a:cubicBezTo>
                  <a:cubicBezTo>
                    <a:pt x="14" y="768"/>
                    <a:pt x="12" y="768"/>
                    <a:pt x="12" y="806"/>
                  </a:cubicBezTo>
                  <a:cubicBezTo>
                    <a:pt x="12" y="844"/>
                    <a:pt x="15" y="844"/>
                    <a:pt x="15" y="882"/>
                  </a:cubicBezTo>
                  <a:lnTo>
                    <a:pt x="15" y="958"/>
                  </a:lnTo>
                  <a:lnTo>
                    <a:pt x="15" y="1035"/>
                  </a:lnTo>
                  <a:cubicBezTo>
                    <a:pt x="15" y="1062"/>
                    <a:pt x="18" y="1085"/>
                    <a:pt x="21" y="1111"/>
                  </a:cubicBezTo>
                  <a:cubicBezTo>
                    <a:pt x="23" y="1137"/>
                    <a:pt x="23" y="1163"/>
                    <a:pt x="29" y="1187"/>
                  </a:cubicBezTo>
                  <a:cubicBezTo>
                    <a:pt x="37" y="1213"/>
                    <a:pt x="37" y="1239"/>
                    <a:pt x="48" y="1263"/>
                  </a:cubicBezTo>
                  <a:cubicBezTo>
                    <a:pt x="56" y="1288"/>
                    <a:pt x="77" y="1306"/>
                    <a:pt x="90" y="1327"/>
                  </a:cubicBezTo>
                  <a:cubicBezTo>
                    <a:pt x="103" y="1351"/>
                    <a:pt x="117" y="1370"/>
                    <a:pt x="133" y="1390"/>
                  </a:cubicBezTo>
                  <a:cubicBezTo>
                    <a:pt x="147" y="1411"/>
                    <a:pt x="166" y="1428"/>
                    <a:pt x="185" y="1447"/>
                  </a:cubicBezTo>
                  <a:cubicBezTo>
                    <a:pt x="203" y="1465"/>
                    <a:pt x="219" y="1486"/>
                    <a:pt x="237" y="1502"/>
                  </a:cubicBezTo>
                  <a:cubicBezTo>
                    <a:pt x="256" y="1518"/>
                    <a:pt x="279" y="1532"/>
                    <a:pt x="299" y="1546"/>
                  </a:cubicBezTo>
                  <a:cubicBezTo>
                    <a:pt x="321" y="1561"/>
                    <a:pt x="339" y="1577"/>
                    <a:pt x="361" y="1589"/>
                  </a:cubicBezTo>
                  <a:cubicBezTo>
                    <a:pt x="385" y="1602"/>
                    <a:pt x="402" y="1622"/>
                    <a:pt x="425" y="1635"/>
                  </a:cubicBezTo>
                  <a:cubicBezTo>
                    <a:pt x="447" y="1645"/>
                    <a:pt x="474" y="1652"/>
                    <a:pt x="497" y="1659"/>
                  </a:cubicBezTo>
                  <a:cubicBezTo>
                    <a:pt x="521" y="1669"/>
                    <a:pt x="548" y="1668"/>
                    <a:pt x="573" y="1674"/>
                  </a:cubicBezTo>
                  <a:cubicBezTo>
                    <a:pt x="599" y="1681"/>
                    <a:pt x="622" y="1689"/>
                    <a:pt x="647" y="1695"/>
                  </a:cubicBezTo>
                  <a:cubicBezTo>
                    <a:pt x="672" y="1700"/>
                    <a:pt x="698" y="1701"/>
                    <a:pt x="723" y="1704"/>
                  </a:cubicBezTo>
                  <a:cubicBezTo>
                    <a:pt x="749" y="1706"/>
                    <a:pt x="774" y="1721"/>
                    <a:pt x="799" y="1721"/>
                  </a:cubicBezTo>
                  <a:cubicBezTo>
                    <a:pt x="824" y="1721"/>
                    <a:pt x="851" y="1718"/>
                    <a:pt x="875" y="1716"/>
                  </a:cubicBezTo>
                  <a:cubicBezTo>
                    <a:pt x="900" y="1713"/>
                    <a:pt x="923" y="1697"/>
                    <a:pt x="948" y="1690"/>
                  </a:cubicBezTo>
                  <a:cubicBezTo>
                    <a:pt x="972" y="1685"/>
                    <a:pt x="997" y="1680"/>
                    <a:pt x="1020" y="1670"/>
                  </a:cubicBezTo>
                  <a:cubicBezTo>
                    <a:pt x="1045" y="1662"/>
                    <a:pt x="1067" y="1653"/>
                    <a:pt x="1090" y="1643"/>
                  </a:cubicBezTo>
                  <a:cubicBezTo>
                    <a:pt x="1113" y="1635"/>
                    <a:pt x="1137" y="1625"/>
                    <a:pt x="1158" y="1613"/>
                  </a:cubicBezTo>
                  <a:cubicBezTo>
                    <a:pt x="1181" y="1601"/>
                    <a:pt x="1199" y="1583"/>
                    <a:pt x="1220" y="1570"/>
                  </a:cubicBezTo>
                  <a:cubicBezTo>
                    <a:pt x="1242" y="1556"/>
                    <a:pt x="1264" y="1547"/>
                    <a:pt x="1286" y="1532"/>
                  </a:cubicBezTo>
                  <a:cubicBezTo>
                    <a:pt x="1306" y="1517"/>
                    <a:pt x="1323" y="1498"/>
                    <a:pt x="1341" y="1481"/>
                  </a:cubicBezTo>
                  <a:cubicBezTo>
                    <a:pt x="1361" y="1465"/>
                    <a:pt x="1383" y="1453"/>
                    <a:pt x="1400" y="1433"/>
                  </a:cubicBezTo>
                  <a:cubicBezTo>
                    <a:pt x="1419" y="1415"/>
                    <a:pt x="1442" y="1401"/>
                    <a:pt x="1457" y="1383"/>
                  </a:cubicBezTo>
                  <a:cubicBezTo>
                    <a:pt x="1473" y="1363"/>
                    <a:pt x="1486" y="1340"/>
                    <a:pt x="1500" y="1320"/>
                  </a:cubicBezTo>
                  <a:cubicBezTo>
                    <a:pt x="1513" y="1298"/>
                    <a:pt x="1517" y="1272"/>
                    <a:pt x="1529" y="1249"/>
                  </a:cubicBezTo>
                  <a:cubicBezTo>
                    <a:pt x="1540" y="1225"/>
                    <a:pt x="1561" y="1207"/>
                    <a:pt x="1570" y="1184"/>
                  </a:cubicBezTo>
                  <a:cubicBezTo>
                    <a:pt x="1577" y="1159"/>
                    <a:pt x="1579" y="1133"/>
                    <a:pt x="1582" y="1108"/>
                  </a:cubicBezTo>
                  <a:cubicBezTo>
                    <a:pt x="1586" y="1082"/>
                    <a:pt x="1580" y="1056"/>
                    <a:pt x="1580" y="1031"/>
                  </a:cubicBezTo>
                  <a:cubicBezTo>
                    <a:pt x="1580" y="993"/>
                    <a:pt x="1594" y="993"/>
                    <a:pt x="1594" y="954"/>
                  </a:cubicBezTo>
                  <a:cubicBezTo>
                    <a:pt x="1594" y="916"/>
                    <a:pt x="1585" y="916"/>
                    <a:pt x="1585" y="877"/>
                  </a:cubicBezTo>
                  <a:cubicBezTo>
                    <a:pt x="1585" y="839"/>
                    <a:pt x="1581" y="839"/>
                    <a:pt x="1581" y="801"/>
                  </a:cubicBezTo>
                  <a:cubicBezTo>
                    <a:pt x="1581" y="763"/>
                    <a:pt x="1583" y="763"/>
                    <a:pt x="1583" y="725"/>
                  </a:cubicBezTo>
                  <a:cubicBezTo>
                    <a:pt x="1583" y="687"/>
                    <a:pt x="1586" y="687"/>
                    <a:pt x="1586" y="649"/>
                  </a:cubicBezTo>
                  <a:cubicBezTo>
                    <a:pt x="1586" y="610"/>
                    <a:pt x="1594" y="610"/>
                    <a:pt x="1594" y="572"/>
                  </a:cubicBezTo>
                  <a:lnTo>
                    <a:pt x="1594" y="496"/>
                  </a:lnTo>
                  <a:cubicBezTo>
                    <a:pt x="1594" y="472"/>
                    <a:pt x="1581" y="449"/>
                    <a:pt x="1578" y="425"/>
                  </a:cubicBezTo>
                  <a:cubicBezTo>
                    <a:pt x="1574" y="401"/>
                    <a:pt x="1568" y="378"/>
                    <a:pt x="1562" y="356"/>
                  </a:cubicBezTo>
                  <a:cubicBezTo>
                    <a:pt x="1554" y="333"/>
                    <a:pt x="1543" y="312"/>
                    <a:pt x="1532" y="291"/>
                  </a:cubicBezTo>
                  <a:cubicBezTo>
                    <a:pt x="1520" y="270"/>
                    <a:pt x="1514" y="248"/>
                    <a:pt x="1499" y="228"/>
                  </a:cubicBezTo>
                  <a:cubicBezTo>
                    <a:pt x="1484" y="210"/>
                    <a:pt x="1467" y="192"/>
                    <a:pt x="1450" y="176"/>
                  </a:cubicBezTo>
                  <a:cubicBezTo>
                    <a:pt x="1431" y="160"/>
                    <a:pt x="1414" y="141"/>
                    <a:pt x="1394" y="130"/>
                  </a:cubicBezTo>
                  <a:cubicBezTo>
                    <a:pt x="1375" y="117"/>
                    <a:pt x="1349" y="114"/>
                    <a:pt x="1326" y="104"/>
                  </a:cubicBezTo>
                  <a:cubicBezTo>
                    <a:pt x="1303" y="94"/>
                    <a:pt x="1280" y="81"/>
                    <a:pt x="1255" y="73"/>
                  </a:cubicBezTo>
                  <a:cubicBezTo>
                    <a:pt x="1231" y="65"/>
                    <a:pt x="1209" y="53"/>
                    <a:pt x="1183" y="46"/>
                  </a:cubicBezTo>
                  <a:cubicBezTo>
                    <a:pt x="1158" y="40"/>
                    <a:pt x="1131" y="40"/>
                    <a:pt x="1107" y="34"/>
                  </a:cubicBezTo>
                  <a:cubicBezTo>
                    <a:pt x="1081" y="29"/>
                    <a:pt x="1055" y="29"/>
                    <a:pt x="1030" y="25"/>
                  </a:cubicBezTo>
                  <a:cubicBezTo>
                    <a:pt x="1005" y="20"/>
                    <a:pt x="980" y="13"/>
                    <a:pt x="954" y="10"/>
                  </a:cubicBezTo>
                  <a:cubicBezTo>
                    <a:pt x="928" y="8"/>
                    <a:pt x="903" y="2"/>
                    <a:pt x="877" y="1"/>
                  </a:cubicBezTo>
                  <a:cubicBezTo>
                    <a:pt x="868" y="0"/>
                    <a:pt x="859" y="0"/>
                    <a:pt x="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6"/>
            <p:cNvSpPr/>
            <p:nvPr/>
          </p:nvSpPr>
          <p:spPr>
            <a:xfrm>
              <a:off x="4478366" y="4389672"/>
              <a:ext cx="389349" cy="221675"/>
            </a:xfrm>
            <a:custGeom>
              <a:avLst/>
              <a:gdLst/>
              <a:ahLst/>
              <a:cxnLst/>
              <a:rect l="l" t="t" r="r" b="b"/>
              <a:pathLst>
                <a:path w="6388" h="3637" extrusionOk="0">
                  <a:moveTo>
                    <a:pt x="3265" y="0"/>
                  </a:moveTo>
                  <a:cubicBezTo>
                    <a:pt x="3251" y="0"/>
                    <a:pt x="3237" y="1"/>
                    <a:pt x="3222" y="1"/>
                  </a:cubicBezTo>
                  <a:cubicBezTo>
                    <a:pt x="3195" y="1"/>
                    <a:pt x="3169" y="2"/>
                    <a:pt x="3145" y="7"/>
                  </a:cubicBezTo>
                  <a:cubicBezTo>
                    <a:pt x="3133" y="8"/>
                    <a:pt x="3120" y="11"/>
                    <a:pt x="3110" y="11"/>
                  </a:cubicBezTo>
                  <a:cubicBezTo>
                    <a:pt x="3098" y="11"/>
                    <a:pt x="3086" y="11"/>
                    <a:pt x="3074" y="9"/>
                  </a:cubicBezTo>
                  <a:cubicBezTo>
                    <a:pt x="3060" y="8"/>
                    <a:pt x="3045" y="8"/>
                    <a:pt x="3033" y="8"/>
                  </a:cubicBezTo>
                  <a:cubicBezTo>
                    <a:pt x="3019" y="9"/>
                    <a:pt x="3005" y="11"/>
                    <a:pt x="2991" y="12"/>
                  </a:cubicBezTo>
                  <a:cubicBezTo>
                    <a:pt x="2980" y="13"/>
                    <a:pt x="2968" y="14"/>
                    <a:pt x="2957" y="14"/>
                  </a:cubicBezTo>
                  <a:cubicBezTo>
                    <a:pt x="2944" y="14"/>
                    <a:pt x="2932" y="14"/>
                    <a:pt x="2920" y="13"/>
                  </a:cubicBezTo>
                  <a:cubicBezTo>
                    <a:pt x="2910" y="12"/>
                    <a:pt x="2900" y="12"/>
                    <a:pt x="2891" y="12"/>
                  </a:cubicBezTo>
                  <a:cubicBezTo>
                    <a:pt x="2887" y="12"/>
                    <a:pt x="2882" y="12"/>
                    <a:pt x="2878" y="12"/>
                  </a:cubicBezTo>
                  <a:cubicBezTo>
                    <a:pt x="2863" y="13"/>
                    <a:pt x="2847" y="14"/>
                    <a:pt x="2833" y="16"/>
                  </a:cubicBezTo>
                  <a:cubicBezTo>
                    <a:pt x="2823" y="17"/>
                    <a:pt x="2812" y="17"/>
                    <a:pt x="2801" y="18"/>
                  </a:cubicBezTo>
                  <a:cubicBezTo>
                    <a:pt x="2788" y="18"/>
                    <a:pt x="2778" y="20"/>
                    <a:pt x="2767" y="20"/>
                  </a:cubicBezTo>
                  <a:cubicBezTo>
                    <a:pt x="2753" y="20"/>
                    <a:pt x="2738" y="22"/>
                    <a:pt x="2723" y="23"/>
                  </a:cubicBezTo>
                  <a:cubicBezTo>
                    <a:pt x="2711" y="24"/>
                    <a:pt x="2701" y="24"/>
                    <a:pt x="2690" y="25"/>
                  </a:cubicBezTo>
                  <a:lnTo>
                    <a:pt x="2646" y="29"/>
                  </a:lnTo>
                  <a:cubicBezTo>
                    <a:pt x="2631" y="30"/>
                    <a:pt x="2616" y="32"/>
                    <a:pt x="2601" y="35"/>
                  </a:cubicBezTo>
                  <a:lnTo>
                    <a:pt x="2569" y="39"/>
                  </a:lnTo>
                  <a:cubicBezTo>
                    <a:pt x="2555" y="41"/>
                    <a:pt x="2541" y="44"/>
                    <a:pt x="2528" y="48"/>
                  </a:cubicBezTo>
                  <a:cubicBezTo>
                    <a:pt x="2515" y="52"/>
                    <a:pt x="2505" y="55"/>
                    <a:pt x="2493" y="56"/>
                  </a:cubicBezTo>
                  <a:cubicBezTo>
                    <a:pt x="2490" y="56"/>
                    <a:pt x="2486" y="56"/>
                    <a:pt x="2483" y="56"/>
                  </a:cubicBezTo>
                  <a:cubicBezTo>
                    <a:pt x="2475" y="56"/>
                    <a:pt x="2467" y="56"/>
                    <a:pt x="2458" y="55"/>
                  </a:cubicBezTo>
                  <a:cubicBezTo>
                    <a:pt x="2450" y="54"/>
                    <a:pt x="2441" y="53"/>
                    <a:pt x="2432" y="53"/>
                  </a:cubicBezTo>
                  <a:cubicBezTo>
                    <a:pt x="2427" y="53"/>
                    <a:pt x="2421" y="54"/>
                    <a:pt x="2416" y="55"/>
                  </a:cubicBezTo>
                  <a:cubicBezTo>
                    <a:pt x="2401" y="57"/>
                    <a:pt x="2387" y="60"/>
                    <a:pt x="2374" y="65"/>
                  </a:cubicBezTo>
                  <a:cubicBezTo>
                    <a:pt x="2362" y="67"/>
                    <a:pt x="2351" y="71"/>
                    <a:pt x="2339" y="72"/>
                  </a:cubicBezTo>
                  <a:cubicBezTo>
                    <a:pt x="2326" y="75"/>
                    <a:pt x="2312" y="78"/>
                    <a:pt x="2299" y="83"/>
                  </a:cubicBezTo>
                  <a:cubicBezTo>
                    <a:pt x="2287" y="87"/>
                    <a:pt x="2276" y="89"/>
                    <a:pt x="2264" y="92"/>
                  </a:cubicBezTo>
                  <a:cubicBezTo>
                    <a:pt x="2258" y="93"/>
                    <a:pt x="2253" y="93"/>
                    <a:pt x="2247" y="93"/>
                  </a:cubicBezTo>
                  <a:cubicBezTo>
                    <a:pt x="2241" y="93"/>
                    <a:pt x="2235" y="93"/>
                    <a:pt x="2229" y="92"/>
                  </a:cubicBezTo>
                  <a:cubicBezTo>
                    <a:pt x="2223" y="92"/>
                    <a:pt x="2217" y="92"/>
                    <a:pt x="2211" y="92"/>
                  </a:cubicBezTo>
                  <a:cubicBezTo>
                    <a:pt x="2202" y="92"/>
                    <a:pt x="2194" y="92"/>
                    <a:pt x="2185" y="93"/>
                  </a:cubicBezTo>
                  <a:cubicBezTo>
                    <a:pt x="2169" y="97"/>
                    <a:pt x="2156" y="103"/>
                    <a:pt x="2144" y="110"/>
                  </a:cubicBezTo>
                  <a:cubicBezTo>
                    <a:pt x="2132" y="115"/>
                    <a:pt x="2122" y="120"/>
                    <a:pt x="2111" y="123"/>
                  </a:cubicBezTo>
                  <a:cubicBezTo>
                    <a:pt x="2101" y="126"/>
                    <a:pt x="2091" y="127"/>
                    <a:pt x="2080" y="130"/>
                  </a:cubicBezTo>
                  <a:cubicBezTo>
                    <a:pt x="2065" y="132"/>
                    <a:pt x="2051" y="135"/>
                    <a:pt x="2036" y="140"/>
                  </a:cubicBezTo>
                  <a:lnTo>
                    <a:pt x="2016" y="145"/>
                  </a:lnTo>
                  <a:cubicBezTo>
                    <a:pt x="1998" y="148"/>
                    <a:pt x="1980" y="152"/>
                    <a:pt x="1961" y="158"/>
                  </a:cubicBezTo>
                  <a:cubicBezTo>
                    <a:pt x="1951" y="162"/>
                    <a:pt x="1939" y="163"/>
                    <a:pt x="1926" y="164"/>
                  </a:cubicBezTo>
                  <a:cubicBezTo>
                    <a:pt x="1913" y="167"/>
                    <a:pt x="1898" y="168"/>
                    <a:pt x="1885" y="173"/>
                  </a:cubicBezTo>
                  <a:cubicBezTo>
                    <a:pt x="1873" y="175"/>
                    <a:pt x="1862" y="178"/>
                    <a:pt x="1850" y="180"/>
                  </a:cubicBezTo>
                  <a:cubicBezTo>
                    <a:pt x="1835" y="183"/>
                    <a:pt x="1822" y="186"/>
                    <a:pt x="1808" y="190"/>
                  </a:cubicBezTo>
                  <a:cubicBezTo>
                    <a:pt x="1794" y="194"/>
                    <a:pt x="1779" y="198"/>
                    <a:pt x="1765" y="204"/>
                  </a:cubicBezTo>
                  <a:cubicBezTo>
                    <a:pt x="1757" y="207"/>
                    <a:pt x="1746" y="211"/>
                    <a:pt x="1735" y="215"/>
                  </a:cubicBezTo>
                  <a:cubicBezTo>
                    <a:pt x="1722" y="218"/>
                    <a:pt x="1709" y="225"/>
                    <a:pt x="1696" y="231"/>
                  </a:cubicBezTo>
                  <a:cubicBezTo>
                    <a:pt x="1685" y="234"/>
                    <a:pt x="1674" y="239"/>
                    <a:pt x="1664" y="243"/>
                  </a:cubicBezTo>
                  <a:cubicBezTo>
                    <a:pt x="1652" y="248"/>
                    <a:pt x="1641" y="249"/>
                    <a:pt x="1629" y="252"/>
                  </a:cubicBezTo>
                  <a:cubicBezTo>
                    <a:pt x="1616" y="254"/>
                    <a:pt x="1602" y="257"/>
                    <a:pt x="1588" y="263"/>
                  </a:cubicBezTo>
                  <a:lnTo>
                    <a:pt x="1548" y="279"/>
                  </a:lnTo>
                  <a:cubicBezTo>
                    <a:pt x="1538" y="284"/>
                    <a:pt x="1528" y="287"/>
                    <a:pt x="1517" y="292"/>
                  </a:cubicBezTo>
                  <a:cubicBezTo>
                    <a:pt x="1503" y="297"/>
                    <a:pt x="1489" y="303"/>
                    <a:pt x="1475" y="309"/>
                  </a:cubicBezTo>
                  <a:cubicBezTo>
                    <a:pt x="1466" y="313"/>
                    <a:pt x="1455" y="317"/>
                    <a:pt x="1446" y="322"/>
                  </a:cubicBezTo>
                  <a:cubicBezTo>
                    <a:pt x="1433" y="327"/>
                    <a:pt x="1421" y="333"/>
                    <a:pt x="1409" y="340"/>
                  </a:cubicBezTo>
                  <a:cubicBezTo>
                    <a:pt x="1399" y="345"/>
                    <a:pt x="1388" y="352"/>
                    <a:pt x="1378" y="356"/>
                  </a:cubicBezTo>
                  <a:cubicBezTo>
                    <a:pt x="1368" y="360"/>
                    <a:pt x="1356" y="362"/>
                    <a:pt x="1345" y="366"/>
                  </a:cubicBezTo>
                  <a:cubicBezTo>
                    <a:pt x="1331" y="368"/>
                    <a:pt x="1318" y="371"/>
                    <a:pt x="1304" y="377"/>
                  </a:cubicBezTo>
                  <a:cubicBezTo>
                    <a:pt x="1291" y="384"/>
                    <a:pt x="1280" y="392"/>
                    <a:pt x="1267" y="400"/>
                  </a:cubicBezTo>
                  <a:cubicBezTo>
                    <a:pt x="1259" y="408"/>
                    <a:pt x="1248" y="414"/>
                    <a:pt x="1238" y="419"/>
                  </a:cubicBezTo>
                  <a:cubicBezTo>
                    <a:pt x="1229" y="423"/>
                    <a:pt x="1217" y="427"/>
                    <a:pt x="1206" y="431"/>
                  </a:cubicBezTo>
                  <a:cubicBezTo>
                    <a:pt x="1195" y="436"/>
                    <a:pt x="1181" y="441"/>
                    <a:pt x="1168" y="447"/>
                  </a:cubicBezTo>
                  <a:cubicBezTo>
                    <a:pt x="1157" y="451"/>
                    <a:pt x="1146" y="457"/>
                    <a:pt x="1136" y="461"/>
                  </a:cubicBezTo>
                  <a:cubicBezTo>
                    <a:pt x="1122" y="466"/>
                    <a:pt x="1109" y="472"/>
                    <a:pt x="1096" y="478"/>
                  </a:cubicBezTo>
                  <a:cubicBezTo>
                    <a:pt x="1083" y="485"/>
                    <a:pt x="1068" y="494"/>
                    <a:pt x="1055" y="502"/>
                  </a:cubicBezTo>
                  <a:cubicBezTo>
                    <a:pt x="1047" y="507"/>
                    <a:pt x="1037" y="511"/>
                    <a:pt x="1030" y="517"/>
                  </a:cubicBezTo>
                  <a:cubicBezTo>
                    <a:pt x="1016" y="525"/>
                    <a:pt x="1005" y="534"/>
                    <a:pt x="994" y="543"/>
                  </a:cubicBezTo>
                  <a:cubicBezTo>
                    <a:pt x="986" y="552"/>
                    <a:pt x="977" y="559"/>
                    <a:pt x="967" y="565"/>
                  </a:cubicBezTo>
                  <a:cubicBezTo>
                    <a:pt x="957" y="570"/>
                    <a:pt x="948" y="575"/>
                    <a:pt x="938" y="581"/>
                  </a:cubicBezTo>
                  <a:cubicBezTo>
                    <a:pt x="925" y="587"/>
                    <a:pt x="912" y="595"/>
                    <a:pt x="900" y="602"/>
                  </a:cubicBezTo>
                  <a:cubicBezTo>
                    <a:pt x="890" y="609"/>
                    <a:pt x="880" y="614"/>
                    <a:pt x="869" y="619"/>
                  </a:cubicBezTo>
                  <a:cubicBezTo>
                    <a:pt x="855" y="627"/>
                    <a:pt x="843" y="633"/>
                    <a:pt x="831" y="641"/>
                  </a:cubicBezTo>
                  <a:cubicBezTo>
                    <a:pt x="820" y="650"/>
                    <a:pt x="809" y="660"/>
                    <a:pt x="798" y="670"/>
                  </a:cubicBezTo>
                  <a:cubicBezTo>
                    <a:pt x="789" y="677"/>
                    <a:pt x="780" y="686"/>
                    <a:pt x="771" y="692"/>
                  </a:cubicBezTo>
                  <a:cubicBezTo>
                    <a:pt x="763" y="698"/>
                    <a:pt x="753" y="704"/>
                    <a:pt x="746" y="709"/>
                  </a:cubicBezTo>
                  <a:cubicBezTo>
                    <a:pt x="734" y="719"/>
                    <a:pt x="720" y="726"/>
                    <a:pt x="708" y="736"/>
                  </a:cubicBezTo>
                  <a:cubicBezTo>
                    <a:pt x="696" y="746"/>
                    <a:pt x="687" y="756"/>
                    <a:pt x="677" y="767"/>
                  </a:cubicBezTo>
                  <a:cubicBezTo>
                    <a:pt x="670" y="775"/>
                    <a:pt x="661" y="784"/>
                    <a:pt x="654" y="791"/>
                  </a:cubicBezTo>
                  <a:cubicBezTo>
                    <a:pt x="645" y="798"/>
                    <a:pt x="634" y="804"/>
                    <a:pt x="624" y="809"/>
                  </a:cubicBezTo>
                  <a:cubicBezTo>
                    <a:pt x="611" y="815"/>
                    <a:pt x="598" y="822"/>
                    <a:pt x="586" y="831"/>
                  </a:cubicBezTo>
                  <a:cubicBezTo>
                    <a:pt x="575" y="841"/>
                    <a:pt x="566" y="853"/>
                    <a:pt x="558" y="865"/>
                  </a:cubicBezTo>
                  <a:cubicBezTo>
                    <a:pt x="552" y="875"/>
                    <a:pt x="544" y="885"/>
                    <a:pt x="537" y="891"/>
                  </a:cubicBezTo>
                  <a:cubicBezTo>
                    <a:pt x="527" y="900"/>
                    <a:pt x="518" y="906"/>
                    <a:pt x="509" y="913"/>
                  </a:cubicBezTo>
                  <a:cubicBezTo>
                    <a:pt x="498" y="921"/>
                    <a:pt x="485" y="929"/>
                    <a:pt x="475" y="940"/>
                  </a:cubicBezTo>
                  <a:cubicBezTo>
                    <a:pt x="468" y="948"/>
                    <a:pt x="459" y="956"/>
                    <a:pt x="451" y="962"/>
                  </a:cubicBezTo>
                  <a:cubicBezTo>
                    <a:pt x="440" y="973"/>
                    <a:pt x="429" y="982"/>
                    <a:pt x="419" y="993"/>
                  </a:cubicBezTo>
                  <a:cubicBezTo>
                    <a:pt x="409" y="1005"/>
                    <a:pt x="402" y="1018"/>
                    <a:pt x="393" y="1030"/>
                  </a:cubicBezTo>
                  <a:cubicBezTo>
                    <a:pt x="387" y="1039"/>
                    <a:pt x="381" y="1050"/>
                    <a:pt x="373" y="1057"/>
                  </a:cubicBezTo>
                  <a:cubicBezTo>
                    <a:pt x="362" y="1069"/>
                    <a:pt x="352" y="1083"/>
                    <a:pt x="343" y="1096"/>
                  </a:cubicBezTo>
                  <a:cubicBezTo>
                    <a:pt x="338" y="1105"/>
                    <a:pt x="330" y="1111"/>
                    <a:pt x="325" y="1120"/>
                  </a:cubicBezTo>
                  <a:cubicBezTo>
                    <a:pt x="309" y="1139"/>
                    <a:pt x="293" y="1159"/>
                    <a:pt x="279" y="1181"/>
                  </a:cubicBezTo>
                  <a:cubicBezTo>
                    <a:pt x="271" y="1189"/>
                    <a:pt x="264" y="1198"/>
                    <a:pt x="257" y="1206"/>
                  </a:cubicBezTo>
                  <a:cubicBezTo>
                    <a:pt x="248" y="1217"/>
                    <a:pt x="238" y="1229"/>
                    <a:pt x="231" y="1241"/>
                  </a:cubicBezTo>
                  <a:cubicBezTo>
                    <a:pt x="220" y="1257"/>
                    <a:pt x="209" y="1275"/>
                    <a:pt x="199" y="1292"/>
                  </a:cubicBezTo>
                  <a:lnTo>
                    <a:pt x="190" y="1308"/>
                  </a:lnTo>
                  <a:cubicBezTo>
                    <a:pt x="183" y="1319"/>
                    <a:pt x="178" y="1326"/>
                    <a:pt x="172" y="1336"/>
                  </a:cubicBezTo>
                  <a:cubicBezTo>
                    <a:pt x="163" y="1347"/>
                    <a:pt x="153" y="1361"/>
                    <a:pt x="147" y="1373"/>
                  </a:cubicBezTo>
                  <a:cubicBezTo>
                    <a:pt x="140" y="1387"/>
                    <a:pt x="134" y="1401"/>
                    <a:pt x="129" y="1416"/>
                  </a:cubicBezTo>
                  <a:cubicBezTo>
                    <a:pt x="125" y="1427"/>
                    <a:pt x="120" y="1437"/>
                    <a:pt x="116" y="1446"/>
                  </a:cubicBezTo>
                  <a:cubicBezTo>
                    <a:pt x="113" y="1454"/>
                    <a:pt x="110" y="1460"/>
                    <a:pt x="105" y="1469"/>
                  </a:cubicBezTo>
                  <a:cubicBezTo>
                    <a:pt x="98" y="1485"/>
                    <a:pt x="91" y="1501"/>
                    <a:pt x="84" y="1517"/>
                  </a:cubicBezTo>
                  <a:cubicBezTo>
                    <a:pt x="78" y="1532"/>
                    <a:pt x="76" y="1546"/>
                    <a:pt x="72" y="1561"/>
                  </a:cubicBezTo>
                  <a:cubicBezTo>
                    <a:pt x="70" y="1572"/>
                    <a:pt x="67" y="1581"/>
                    <a:pt x="65" y="1592"/>
                  </a:cubicBezTo>
                  <a:cubicBezTo>
                    <a:pt x="60" y="1603"/>
                    <a:pt x="55" y="1612"/>
                    <a:pt x="51" y="1623"/>
                  </a:cubicBezTo>
                  <a:cubicBezTo>
                    <a:pt x="45" y="1636"/>
                    <a:pt x="39" y="1651"/>
                    <a:pt x="35" y="1666"/>
                  </a:cubicBezTo>
                  <a:cubicBezTo>
                    <a:pt x="30" y="1683"/>
                    <a:pt x="27" y="1700"/>
                    <a:pt x="24" y="1719"/>
                  </a:cubicBezTo>
                  <a:lnTo>
                    <a:pt x="16" y="1759"/>
                  </a:lnTo>
                  <a:cubicBezTo>
                    <a:pt x="12" y="1779"/>
                    <a:pt x="8" y="1800"/>
                    <a:pt x="6" y="1819"/>
                  </a:cubicBezTo>
                  <a:cubicBezTo>
                    <a:pt x="3" y="1835"/>
                    <a:pt x="7" y="1850"/>
                    <a:pt x="9" y="1865"/>
                  </a:cubicBezTo>
                  <a:cubicBezTo>
                    <a:pt x="12" y="1877"/>
                    <a:pt x="13" y="1888"/>
                    <a:pt x="13" y="1898"/>
                  </a:cubicBezTo>
                  <a:lnTo>
                    <a:pt x="12" y="1920"/>
                  </a:lnTo>
                  <a:cubicBezTo>
                    <a:pt x="11" y="1939"/>
                    <a:pt x="9" y="1957"/>
                    <a:pt x="9" y="1977"/>
                  </a:cubicBezTo>
                  <a:cubicBezTo>
                    <a:pt x="9" y="1996"/>
                    <a:pt x="11" y="2006"/>
                    <a:pt x="11" y="2016"/>
                  </a:cubicBezTo>
                  <a:cubicBezTo>
                    <a:pt x="12" y="2026"/>
                    <a:pt x="12" y="2035"/>
                    <a:pt x="12" y="2054"/>
                  </a:cubicBezTo>
                  <a:lnTo>
                    <a:pt x="12" y="2132"/>
                  </a:lnTo>
                  <a:cubicBezTo>
                    <a:pt x="12" y="2150"/>
                    <a:pt x="11" y="2160"/>
                    <a:pt x="9" y="2169"/>
                  </a:cubicBezTo>
                  <a:cubicBezTo>
                    <a:pt x="8" y="2178"/>
                    <a:pt x="7" y="2189"/>
                    <a:pt x="7" y="2209"/>
                  </a:cubicBezTo>
                  <a:cubicBezTo>
                    <a:pt x="7" y="2228"/>
                    <a:pt x="6" y="2236"/>
                    <a:pt x="3" y="2245"/>
                  </a:cubicBezTo>
                  <a:cubicBezTo>
                    <a:pt x="1" y="2256"/>
                    <a:pt x="0" y="2266"/>
                    <a:pt x="0" y="2287"/>
                  </a:cubicBezTo>
                  <a:cubicBezTo>
                    <a:pt x="0" y="2306"/>
                    <a:pt x="1" y="2317"/>
                    <a:pt x="1" y="2327"/>
                  </a:cubicBezTo>
                  <a:cubicBezTo>
                    <a:pt x="2" y="2336"/>
                    <a:pt x="2" y="2346"/>
                    <a:pt x="2" y="2364"/>
                  </a:cubicBezTo>
                  <a:cubicBezTo>
                    <a:pt x="2" y="2385"/>
                    <a:pt x="3" y="2395"/>
                    <a:pt x="3" y="2405"/>
                  </a:cubicBezTo>
                  <a:cubicBezTo>
                    <a:pt x="6" y="2414"/>
                    <a:pt x="6" y="2423"/>
                    <a:pt x="6" y="2442"/>
                  </a:cubicBezTo>
                  <a:lnTo>
                    <a:pt x="6" y="2481"/>
                  </a:lnTo>
                  <a:lnTo>
                    <a:pt x="6" y="2520"/>
                  </a:lnTo>
                  <a:cubicBezTo>
                    <a:pt x="6" y="2540"/>
                    <a:pt x="8" y="2551"/>
                    <a:pt x="9" y="2561"/>
                  </a:cubicBezTo>
                  <a:cubicBezTo>
                    <a:pt x="12" y="2571"/>
                    <a:pt x="13" y="2580"/>
                    <a:pt x="13" y="2598"/>
                  </a:cubicBezTo>
                  <a:cubicBezTo>
                    <a:pt x="13" y="2616"/>
                    <a:pt x="12" y="2625"/>
                    <a:pt x="11" y="2633"/>
                  </a:cubicBezTo>
                  <a:cubicBezTo>
                    <a:pt x="8" y="2644"/>
                    <a:pt x="7" y="2655"/>
                    <a:pt x="7" y="2675"/>
                  </a:cubicBezTo>
                  <a:cubicBezTo>
                    <a:pt x="7" y="2695"/>
                    <a:pt x="8" y="2706"/>
                    <a:pt x="9" y="2716"/>
                  </a:cubicBezTo>
                  <a:cubicBezTo>
                    <a:pt x="9" y="2724"/>
                    <a:pt x="11" y="2734"/>
                    <a:pt x="11" y="2753"/>
                  </a:cubicBezTo>
                  <a:cubicBezTo>
                    <a:pt x="11" y="2772"/>
                    <a:pt x="12" y="2783"/>
                    <a:pt x="12" y="2793"/>
                  </a:cubicBezTo>
                  <a:cubicBezTo>
                    <a:pt x="13" y="2802"/>
                    <a:pt x="13" y="2812"/>
                    <a:pt x="13" y="2830"/>
                  </a:cubicBezTo>
                  <a:cubicBezTo>
                    <a:pt x="13" y="2840"/>
                    <a:pt x="20" y="2846"/>
                    <a:pt x="29" y="2846"/>
                  </a:cubicBezTo>
                  <a:cubicBezTo>
                    <a:pt x="39" y="2846"/>
                    <a:pt x="45" y="2840"/>
                    <a:pt x="45" y="2830"/>
                  </a:cubicBezTo>
                  <a:cubicBezTo>
                    <a:pt x="45" y="2810"/>
                    <a:pt x="44" y="2799"/>
                    <a:pt x="44" y="2791"/>
                  </a:cubicBezTo>
                  <a:cubicBezTo>
                    <a:pt x="43" y="2781"/>
                    <a:pt x="43" y="2771"/>
                    <a:pt x="43" y="2753"/>
                  </a:cubicBezTo>
                  <a:cubicBezTo>
                    <a:pt x="43" y="2733"/>
                    <a:pt x="41" y="2722"/>
                    <a:pt x="40" y="2712"/>
                  </a:cubicBezTo>
                  <a:cubicBezTo>
                    <a:pt x="40" y="2703"/>
                    <a:pt x="39" y="2694"/>
                    <a:pt x="39" y="2675"/>
                  </a:cubicBezTo>
                  <a:cubicBezTo>
                    <a:pt x="39" y="2657"/>
                    <a:pt x="40" y="2648"/>
                    <a:pt x="41" y="2638"/>
                  </a:cubicBezTo>
                  <a:cubicBezTo>
                    <a:pt x="44" y="2628"/>
                    <a:pt x="45" y="2617"/>
                    <a:pt x="45" y="2598"/>
                  </a:cubicBezTo>
                  <a:cubicBezTo>
                    <a:pt x="45" y="2577"/>
                    <a:pt x="43" y="2567"/>
                    <a:pt x="41" y="2556"/>
                  </a:cubicBezTo>
                  <a:cubicBezTo>
                    <a:pt x="39" y="2546"/>
                    <a:pt x="38" y="2537"/>
                    <a:pt x="38" y="2520"/>
                  </a:cubicBezTo>
                  <a:lnTo>
                    <a:pt x="38" y="2481"/>
                  </a:lnTo>
                  <a:lnTo>
                    <a:pt x="38" y="2442"/>
                  </a:lnTo>
                  <a:cubicBezTo>
                    <a:pt x="38" y="2422"/>
                    <a:pt x="36" y="2411"/>
                    <a:pt x="36" y="2402"/>
                  </a:cubicBezTo>
                  <a:cubicBezTo>
                    <a:pt x="35" y="2392"/>
                    <a:pt x="35" y="2384"/>
                    <a:pt x="35" y="2364"/>
                  </a:cubicBezTo>
                  <a:cubicBezTo>
                    <a:pt x="35" y="2344"/>
                    <a:pt x="33" y="2333"/>
                    <a:pt x="33" y="2325"/>
                  </a:cubicBezTo>
                  <a:cubicBezTo>
                    <a:pt x="32" y="2315"/>
                    <a:pt x="32" y="2305"/>
                    <a:pt x="32" y="2287"/>
                  </a:cubicBezTo>
                  <a:cubicBezTo>
                    <a:pt x="32" y="2268"/>
                    <a:pt x="33" y="2260"/>
                    <a:pt x="35" y="2251"/>
                  </a:cubicBezTo>
                  <a:cubicBezTo>
                    <a:pt x="38" y="2240"/>
                    <a:pt x="39" y="2229"/>
                    <a:pt x="39" y="2209"/>
                  </a:cubicBezTo>
                  <a:cubicBezTo>
                    <a:pt x="39" y="2191"/>
                    <a:pt x="40" y="2181"/>
                    <a:pt x="41" y="2171"/>
                  </a:cubicBezTo>
                  <a:cubicBezTo>
                    <a:pt x="43" y="2162"/>
                    <a:pt x="44" y="2151"/>
                    <a:pt x="44" y="2132"/>
                  </a:cubicBezTo>
                  <a:lnTo>
                    <a:pt x="44" y="2054"/>
                  </a:lnTo>
                  <a:cubicBezTo>
                    <a:pt x="44" y="2033"/>
                    <a:pt x="43" y="2023"/>
                    <a:pt x="43" y="2014"/>
                  </a:cubicBezTo>
                  <a:cubicBezTo>
                    <a:pt x="41" y="2004"/>
                    <a:pt x="41" y="1995"/>
                    <a:pt x="41" y="1977"/>
                  </a:cubicBezTo>
                  <a:cubicBezTo>
                    <a:pt x="41" y="1957"/>
                    <a:pt x="43" y="1940"/>
                    <a:pt x="44" y="1923"/>
                  </a:cubicBezTo>
                  <a:lnTo>
                    <a:pt x="45" y="1899"/>
                  </a:lnTo>
                  <a:cubicBezTo>
                    <a:pt x="46" y="1885"/>
                    <a:pt x="44" y="1872"/>
                    <a:pt x="41" y="1859"/>
                  </a:cubicBezTo>
                  <a:cubicBezTo>
                    <a:pt x="40" y="1845"/>
                    <a:pt x="38" y="1833"/>
                    <a:pt x="39" y="1822"/>
                  </a:cubicBezTo>
                  <a:cubicBezTo>
                    <a:pt x="40" y="1803"/>
                    <a:pt x="44" y="1784"/>
                    <a:pt x="48" y="1764"/>
                  </a:cubicBezTo>
                  <a:lnTo>
                    <a:pt x="56" y="1723"/>
                  </a:lnTo>
                  <a:cubicBezTo>
                    <a:pt x="60" y="1706"/>
                    <a:pt x="62" y="1688"/>
                    <a:pt x="67" y="1671"/>
                  </a:cubicBezTo>
                  <a:cubicBezTo>
                    <a:pt x="71" y="1658"/>
                    <a:pt x="76" y="1647"/>
                    <a:pt x="82" y="1635"/>
                  </a:cubicBezTo>
                  <a:cubicBezTo>
                    <a:pt x="87" y="1623"/>
                    <a:pt x="92" y="1612"/>
                    <a:pt x="97" y="1599"/>
                  </a:cubicBezTo>
                  <a:cubicBezTo>
                    <a:pt x="100" y="1589"/>
                    <a:pt x="103" y="1577"/>
                    <a:pt x="105" y="1566"/>
                  </a:cubicBezTo>
                  <a:cubicBezTo>
                    <a:pt x="110" y="1553"/>
                    <a:pt x="113" y="1539"/>
                    <a:pt x="118" y="1527"/>
                  </a:cubicBezTo>
                  <a:cubicBezTo>
                    <a:pt x="123" y="1511"/>
                    <a:pt x="131" y="1496"/>
                    <a:pt x="137" y="1480"/>
                  </a:cubicBezTo>
                  <a:cubicBezTo>
                    <a:pt x="142" y="1473"/>
                    <a:pt x="145" y="1465"/>
                    <a:pt x="148" y="1457"/>
                  </a:cubicBezTo>
                  <a:cubicBezTo>
                    <a:pt x="152" y="1446"/>
                    <a:pt x="157" y="1437"/>
                    <a:pt x="161" y="1426"/>
                  </a:cubicBezTo>
                  <a:cubicBezTo>
                    <a:pt x="166" y="1412"/>
                    <a:pt x="172" y="1399"/>
                    <a:pt x="178" y="1385"/>
                  </a:cubicBezTo>
                  <a:cubicBezTo>
                    <a:pt x="183" y="1373"/>
                    <a:pt x="191" y="1363"/>
                    <a:pt x="199" y="1351"/>
                  </a:cubicBezTo>
                  <a:cubicBezTo>
                    <a:pt x="206" y="1341"/>
                    <a:pt x="214" y="1332"/>
                    <a:pt x="220" y="1321"/>
                  </a:cubicBezTo>
                  <a:lnTo>
                    <a:pt x="228" y="1305"/>
                  </a:lnTo>
                  <a:cubicBezTo>
                    <a:pt x="238" y="1289"/>
                    <a:pt x="248" y="1272"/>
                    <a:pt x="258" y="1256"/>
                  </a:cubicBezTo>
                  <a:cubicBezTo>
                    <a:pt x="266" y="1244"/>
                    <a:pt x="274" y="1234"/>
                    <a:pt x="284" y="1224"/>
                  </a:cubicBezTo>
                  <a:cubicBezTo>
                    <a:pt x="292" y="1214"/>
                    <a:pt x="300" y="1205"/>
                    <a:pt x="307" y="1196"/>
                  </a:cubicBezTo>
                  <a:cubicBezTo>
                    <a:pt x="322" y="1175"/>
                    <a:pt x="336" y="1155"/>
                    <a:pt x="352" y="1136"/>
                  </a:cubicBezTo>
                  <a:cubicBezTo>
                    <a:pt x="357" y="1128"/>
                    <a:pt x="364" y="1121"/>
                    <a:pt x="370" y="1112"/>
                  </a:cubicBezTo>
                  <a:cubicBezTo>
                    <a:pt x="378" y="1099"/>
                    <a:pt x="388" y="1087"/>
                    <a:pt x="399" y="1075"/>
                  </a:cubicBezTo>
                  <a:cubicBezTo>
                    <a:pt x="408" y="1066"/>
                    <a:pt x="415" y="1055"/>
                    <a:pt x="421" y="1045"/>
                  </a:cubicBezTo>
                  <a:cubicBezTo>
                    <a:pt x="430" y="1034"/>
                    <a:pt x="436" y="1023"/>
                    <a:pt x="445" y="1014"/>
                  </a:cubicBezTo>
                  <a:cubicBezTo>
                    <a:pt x="453" y="1004"/>
                    <a:pt x="463" y="994"/>
                    <a:pt x="474" y="986"/>
                  </a:cubicBezTo>
                  <a:cubicBezTo>
                    <a:pt x="483" y="977"/>
                    <a:pt x="493" y="970"/>
                    <a:pt x="500" y="961"/>
                  </a:cubicBezTo>
                  <a:cubicBezTo>
                    <a:pt x="509" y="951"/>
                    <a:pt x="520" y="945"/>
                    <a:pt x="530" y="938"/>
                  </a:cubicBezTo>
                  <a:cubicBezTo>
                    <a:pt x="541" y="929"/>
                    <a:pt x="552" y="923"/>
                    <a:pt x="560" y="913"/>
                  </a:cubicBezTo>
                  <a:cubicBezTo>
                    <a:pt x="570" y="903"/>
                    <a:pt x="579" y="893"/>
                    <a:pt x="586" y="882"/>
                  </a:cubicBezTo>
                  <a:cubicBezTo>
                    <a:pt x="595" y="871"/>
                    <a:pt x="601" y="863"/>
                    <a:pt x="611" y="854"/>
                  </a:cubicBezTo>
                  <a:cubicBezTo>
                    <a:pt x="618" y="846"/>
                    <a:pt x="629" y="841"/>
                    <a:pt x="641" y="836"/>
                  </a:cubicBezTo>
                  <a:cubicBezTo>
                    <a:pt x="654" y="828"/>
                    <a:pt x="667" y="823"/>
                    <a:pt x="677" y="814"/>
                  </a:cubicBezTo>
                  <a:cubicBezTo>
                    <a:pt x="688" y="806"/>
                    <a:pt x="698" y="795"/>
                    <a:pt x="705" y="785"/>
                  </a:cubicBezTo>
                  <a:cubicBezTo>
                    <a:pt x="715" y="775"/>
                    <a:pt x="723" y="766"/>
                    <a:pt x="732" y="759"/>
                  </a:cubicBezTo>
                  <a:cubicBezTo>
                    <a:pt x="745" y="750"/>
                    <a:pt x="756" y="741"/>
                    <a:pt x="768" y="734"/>
                  </a:cubicBezTo>
                  <a:cubicBezTo>
                    <a:pt x="778" y="726"/>
                    <a:pt x="785" y="721"/>
                    <a:pt x="795" y="715"/>
                  </a:cubicBezTo>
                  <a:cubicBezTo>
                    <a:pt x="806" y="708"/>
                    <a:pt x="815" y="699"/>
                    <a:pt x="825" y="691"/>
                  </a:cubicBezTo>
                  <a:cubicBezTo>
                    <a:pt x="834" y="682"/>
                    <a:pt x="843" y="672"/>
                    <a:pt x="854" y="665"/>
                  </a:cubicBezTo>
                  <a:cubicBezTo>
                    <a:pt x="865" y="659"/>
                    <a:pt x="875" y="652"/>
                    <a:pt x="887" y="646"/>
                  </a:cubicBezTo>
                  <a:cubicBezTo>
                    <a:pt x="900" y="640"/>
                    <a:pt x="911" y="634"/>
                    <a:pt x="921" y="628"/>
                  </a:cubicBezTo>
                  <a:cubicBezTo>
                    <a:pt x="932" y="619"/>
                    <a:pt x="944" y="614"/>
                    <a:pt x="956" y="608"/>
                  </a:cubicBezTo>
                  <a:cubicBezTo>
                    <a:pt x="966" y="602"/>
                    <a:pt x="977" y="597"/>
                    <a:pt x="988" y="590"/>
                  </a:cubicBezTo>
                  <a:cubicBezTo>
                    <a:pt x="1000" y="584"/>
                    <a:pt x="1010" y="574"/>
                    <a:pt x="1020" y="566"/>
                  </a:cubicBezTo>
                  <a:cubicBezTo>
                    <a:pt x="1030" y="557"/>
                    <a:pt x="1039" y="549"/>
                    <a:pt x="1050" y="543"/>
                  </a:cubicBezTo>
                  <a:cubicBezTo>
                    <a:pt x="1057" y="539"/>
                    <a:pt x="1067" y="534"/>
                    <a:pt x="1075" y="528"/>
                  </a:cubicBezTo>
                  <a:cubicBezTo>
                    <a:pt x="1089" y="521"/>
                    <a:pt x="1101" y="514"/>
                    <a:pt x="1115" y="506"/>
                  </a:cubicBezTo>
                  <a:cubicBezTo>
                    <a:pt x="1126" y="499"/>
                    <a:pt x="1138" y="495"/>
                    <a:pt x="1150" y="490"/>
                  </a:cubicBezTo>
                  <a:cubicBezTo>
                    <a:pt x="1162" y="485"/>
                    <a:pt x="1174" y="480"/>
                    <a:pt x="1185" y="475"/>
                  </a:cubicBezTo>
                  <a:cubicBezTo>
                    <a:pt x="1196" y="469"/>
                    <a:pt x="1207" y="466"/>
                    <a:pt x="1219" y="462"/>
                  </a:cubicBezTo>
                  <a:cubicBezTo>
                    <a:pt x="1232" y="457"/>
                    <a:pt x="1244" y="452"/>
                    <a:pt x="1256" y="447"/>
                  </a:cubicBezTo>
                  <a:cubicBezTo>
                    <a:pt x="1267" y="442"/>
                    <a:pt x="1278" y="434"/>
                    <a:pt x="1289" y="427"/>
                  </a:cubicBezTo>
                  <a:cubicBezTo>
                    <a:pt x="1300" y="420"/>
                    <a:pt x="1310" y="414"/>
                    <a:pt x="1321" y="408"/>
                  </a:cubicBezTo>
                  <a:cubicBezTo>
                    <a:pt x="1332" y="403"/>
                    <a:pt x="1345" y="400"/>
                    <a:pt x="1356" y="398"/>
                  </a:cubicBezTo>
                  <a:cubicBezTo>
                    <a:pt x="1369" y="393"/>
                    <a:pt x="1382" y="391"/>
                    <a:pt x="1395" y="386"/>
                  </a:cubicBezTo>
                  <a:cubicBezTo>
                    <a:pt x="1406" y="381"/>
                    <a:pt x="1417" y="375"/>
                    <a:pt x="1428" y="368"/>
                  </a:cubicBezTo>
                  <a:cubicBezTo>
                    <a:pt x="1441" y="361"/>
                    <a:pt x="1452" y="356"/>
                    <a:pt x="1463" y="351"/>
                  </a:cubicBezTo>
                  <a:cubicBezTo>
                    <a:pt x="1473" y="346"/>
                    <a:pt x="1484" y="343"/>
                    <a:pt x="1492" y="339"/>
                  </a:cubicBezTo>
                  <a:cubicBezTo>
                    <a:pt x="1507" y="332"/>
                    <a:pt x="1521" y="327"/>
                    <a:pt x="1534" y="322"/>
                  </a:cubicBezTo>
                  <a:cubicBezTo>
                    <a:pt x="1545" y="317"/>
                    <a:pt x="1556" y="312"/>
                    <a:pt x="1566" y="308"/>
                  </a:cubicBezTo>
                  <a:cubicBezTo>
                    <a:pt x="1580" y="302"/>
                    <a:pt x="1592" y="296"/>
                    <a:pt x="1605" y="292"/>
                  </a:cubicBezTo>
                  <a:cubicBezTo>
                    <a:pt x="1616" y="287"/>
                    <a:pt x="1628" y="285"/>
                    <a:pt x="1641" y="282"/>
                  </a:cubicBezTo>
                  <a:cubicBezTo>
                    <a:pt x="1655" y="280"/>
                    <a:pt x="1668" y="277"/>
                    <a:pt x="1680" y="273"/>
                  </a:cubicBezTo>
                  <a:cubicBezTo>
                    <a:pt x="1693" y="269"/>
                    <a:pt x="1704" y="264"/>
                    <a:pt x="1716" y="258"/>
                  </a:cubicBezTo>
                  <a:cubicBezTo>
                    <a:pt x="1727" y="253"/>
                    <a:pt x="1739" y="248"/>
                    <a:pt x="1752" y="243"/>
                  </a:cubicBezTo>
                  <a:cubicBezTo>
                    <a:pt x="1762" y="241"/>
                    <a:pt x="1773" y="237"/>
                    <a:pt x="1784" y="233"/>
                  </a:cubicBezTo>
                  <a:cubicBezTo>
                    <a:pt x="1798" y="228"/>
                    <a:pt x="1812" y="223"/>
                    <a:pt x="1824" y="220"/>
                  </a:cubicBezTo>
                  <a:cubicBezTo>
                    <a:pt x="1838" y="216"/>
                    <a:pt x="1850" y="212"/>
                    <a:pt x="1864" y="210"/>
                  </a:cubicBezTo>
                  <a:lnTo>
                    <a:pt x="1899" y="202"/>
                  </a:lnTo>
                  <a:cubicBezTo>
                    <a:pt x="1912" y="200"/>
                    <a:pt x="1924" y="196"/>
                    <a:pt x="1937" y="195"/>
                  </a:cubicBezTo>
                  <a:cubicBezTo>
                    <a:pt x="1951" y="194"/>
                    <a:pt x="1964" y="191"/>
                    <a:pt x="1976" y="189"/>
                  </a:cubicBezTo>
                  <a:cubicBezTo>
                    <a:pt x="1995" y="183"/>
                    <a:pt x="2012" y="179"/>
                    <a:pt x="2031" y="175"/>
                  </a:cubicBezTo>
                  <a:lnTo>
                    <a:pt x="2051" y="170"/>
                  </a:lnTo>
                  <a:cubicBezTo>
                    <a:pt x="2064" y="166"/>
                    <a:pt x="2079" y="163"/>
                    <a:pt x="2094" y="161"/>
                  </a:cubicBezTo>
                  <a:cubicBezTo>
                    <a:pt x="2105" y="158"/>
                    <a:pt x="2116" y="157"/>
                    <a:pt x="2126" y="153"/>
                  </a:cubicBezTo>
                  <a:cubicBezTo>
                    <a:pt x="2139" y="151"/>
                    <a:pt x="2153" y="145"/>
                    <a:pt x="2165" y="137"/>
                  </a:cubicBezTo>
                  <a:cubicBezTo>
                    <a:pt x="2177" y="132"/>
                    <a:pt x="2188" y="127"/>
                    <a:pt x="2198" y="125"/>
                  </a:cubicBezTo>
                  <a:cubicBezTo>
                    <a:pt x="2204" y="123"/>
                    <a:pt x="2210" y="122"/>
                    <a:pt x="2217" y="122"/>
                  </a:cubicBezTo>
                  <a:cubicBezTo>
                    <a:pt x="2222" y="122"/>
                    <a:pt x="2228" y="122"/>
                    <a:pt x="2234" y="123"/>
                  </a:cubicBezTo>
                  <a:cubicBezTo>
                    <a:pt x="2239" y="123"/>
                    <a:pt x="2245" y="124"/>
                    <a:pt x="2250" y="124"/>
                  </a:cubicBezTo>
                  <a:cubicBezTo>
                    <a:pt x="2259" y="124"/>
                    <a:pt x="2267" y="123"/>
                    <a:pt x="2276" y="121"/>
                  </a:cubicBezTo>
                  <a:cubicBezTo>
                    <a:pt x="2288" y="120"/>
                    <a:pt x="2301" y="116"/>
                    <a:pt x="2314" y="113"/>
                  </a:cubicBezTo>
                  <a:cubicBezTo>
                    <a:pt x="2326" y="108"/>
                    <a:pt x="2337" y="105"/>
                    <a:pt x="2349" y="103"/>
                  </a:cubicBezTo>
                  <a:cubicBezTo>
                    <a:pt x="2362" y="100"/>
                    <a:pt x="2375" y="98"/>
                    <a:pt x="2387" y="93"/>
                  </a:cubicBezTo>
                  <a:cubicBezTo>
                    <a:pt x="2400" y="91"/>
                    <a:pt x="2412" y="87"/>
                    <a:pt x="2424" y="86"/>
                  </a:cubicBezTo>
                  <a:cubicBezTo>
                    <a:pt x="2429" y="85"/>
                    <a:pt x="2435" y="84"/>
                    <a:pt x="2440" y="84"/>
                  </a:cubicBezTo>
                  <a:cubicBezTo>
                    <a:pt x="2447" y="84"/>
                    <a:pt x="2454" y="85"/>
                    <a:pt x="2461" y="86"/>
                  </a:cubicBezTo>
                  <a:cubicBezTo>
                    <a:pt x="2470" y="86"/>
                    <a:pt x="2479" y="86"/>
                    <a:pt x="2488" y="86"/>
                  </a:cubicBezTo>
                  <a:cubicBezTo>
                    <a:pt x="2493" y="86"/>
                    <a:pt x="2497" y="86"/>
                    <a:pt x="2502" y="86"/>
                  </a:cubicBezTo>
                  <a:cubicBezTo>
                    <a:pt x="2515" y="84"/>
                    <a:pt x="2528" y="82"/>
                    <a:pt x="2541" y="77"/>
                  </a:cubicBezTo>
                  <a:cubicBezTo>
                    <a:pt x="2555" y="75"/>
                    <a:pt x="2567" y="71"/>
                    <a:pt x="2578" y="70"/>
                  </a:cubicBezTo>
                  <a:cubicBezTo>
                    <a:pt x="2590" y="68"/>
                    <a:pt x="2601" y="67"/>
                    <a:pt x="2612" y="66"/>
                  </a:cubicBezTo>
                  <a:cubicBezTo>
                    <a:pt x="2626" y="65"/>
                    <a:pt x="2641" y="61"/>
                    <a:pt x="2655" y="60"/>
                  </a:cubicBezTo>
                  <a:cubicBezTo>
                    <a:pt x="2670" y="57"/>
                    <a:pt x="2683" y="57"/>
                    <a:pt x="2697" y="56"/>
                  </a:cubicBezTo>
                  <a:cubicBezTo>
                    <a:pt x="2708" y="55"/>
                    <a:pt x="2721" y="55"/>
                    <a:pt x="2732" y="54"/>
                  </a:cubicBezTo>
                  <a:cubicBezTo>
                    <a:pt x="2746" y="52"/>
                    <a:pt x="2759" y="52"/>
                    <a:pt x="2774" y="51"/>
                  </a:cubicBezTo>
                  <a:cubicBezTo>
                    <a:pt x="2785" y="50"/>
                    <a:pt x="2797" y="50"/>
                    <a:pt x="2808" y="48"/>
                  </a:cubicBezTo>
                  <a:cubicBezTo>
                    <a:pt x="2818" y="46"/>
                    <a:pt x="2829" y="46"/>
                    <a:pt x="2840" y="45"/>
                  </a:cubicBezTo>
                  <a:lnTo>
                    <a:pt x="2884" y="41"/>
                  </a:lnTo>
                  <a:cubicBezTo>
                    <a:pt x="2896" y="41"/>
                    <a:pt x="2909" y="41"/>
                    <a:pt x="2921" y="43"/>
                  </a:cubicBezTo>
                  <a:cubicBezTo>
                    <a:pt x="2933" y="44"/>
                    <a:pt x="2947" y="44"/>
                    <a:pt x="2960" y="44"/>
                  </a:cubicBezTo>
                  <a:cubicBezTo>
                    <a:pt x="2973" y="43"/>
                    <a:pt x="2985" y="41"/>
                    <a:pt x="2997" y="40"/>
                  </a:cubicBezTo>
                  <a:cubicBezTo>
                    <a:pt x="3011" y="38"/>
                    <a:pt x="3023" y="36"/>
                    <a:pt x="3037" y="36"/>
                  </a:cubicBezTo>
                  <a:cubicBezTo>
                    <a:pt x="3050" y="36"/>
                    <a:pt x="3062" y="36"/>
                    <a:pt x="3075" y="38"/>
                  </a:cubicBezTo>
                  <a:cubicBezTo>
                    <a:pt x="3088" y="39"/>
                    <a:pt x="3101" y="39"/>
                    <a:pt x="3114" y="39"/>
                  </a:cubicBezTo>
                  <a:cubicBezTo>
                    <a:pt x="3128" y="39"/>
                    <a:pt x="3141" y="36"/>
                    <a:pt x="3155" y="33"/>
                  </a:cubicBezTo>
                  <a:cubicBezTo>
                    <a:pt x="3179" y="28"/>
                    <a:pt x="3203" y="29"/>
                    <a:pt x="3226" y="28"/>
                  </a:cubicBezTo>
                  <a:cubicBezTo>
                    <a:pt x="3240" y="27"/>
                    <a:pt x="3254" y="27"/>
                    <a:pt x="3268" y="27"/>
                  </a:cubicBezTo>
                  <a:cubicBezTo>
                    <a:pt x="3280" y="27"/>
                    <a:pt x="3292" y="29"/>
                    <a:pt x="3305" y="32"/>
                  </a:cubicBezTo>
                  <a:cubicBezTo>
                    <a:pt x="3316" y="35"/>
                    <a:pt x="3329" y="39"/>
                    <a:pt x="3344" y="39"/>
                  </a:cubicBezTo>
                  <a:cubicBezTo>
                    <a:pt x="3348" y="39"/>
                    <a:pt x="3352" y="39"/>
                    <a:pt x="3357" y="39"/>
                  </a:cubicBezTo>
                  <a:cubicBezTo>
                    <a:pt x="3365" y="39"/>
                    <a:pt x="3374" y="39"/>
                    <a:pt x="3382" y="39"/>
                  </a:cubicBezTo>
                  <a:lnTo>
                    <a:pt x="3420" y="39"/>
                  </a:lnTo>
                  <a:cubicBezTo>
                    <a:pt x="3433" y="40"/>
                    <a:pt x="3445" y="40"/>
                    <a:pt x="3457" y="40"/>
                  </a:cubicBezTo>
                  <a:cubicBezTo>
                    <a:pt x="3471" y="40"/>
                    <a:pt x="3484" y="40"/>
                    <a:pt x="3497" y="41"/>
                  </a:cubicBezTo>
                  <a:cubicBezTo>
                    <a:pt x="3510" y="41"/>
                    <a:pt x="3522" y="44"/>
                    <a:pt x="3536" y="45"/>
                  </a:cubicBezTo>
                  <a:cubicBezTo>
                    <a:pt x="3548" y="46"/>
                    <a:pt x="3562" y="48"/>
                    <a:pt x="3574" y="50"/>
                  </a:cubicBezTo>
                  <a:cubicBezTo>
                    <a:pt x="3578" y="50"/>
                    <a:pt x="3582" y="50"/>
                    <a:pt x="3586" y="50"/>
                  </a:cubicBezTo>
                  <a:cubicBezTo>
                    <a:pt x="3596" y="50"/>
                    <a:pt x="3605" y="49"/>
                    <a:pt x="3615" y="48"/>
                  </a:cubicBezTo>
                  <a:cubicBezTo>
                    <a:pt x="3624" y="47"/>
                    <a:pt x="3633" y="46"/>
                    <a:pt x="3641" y="46"/>
                  </a:cubicBezTo>
                  <a:cubicBezTo>
                    <a:pt x="3644" y="46"/>
                    <a:pt x="3648" y="46"/>
                    <a:pt x="3651" y="46"/>
                  </a:cubicBezTo>
                  <a:cubicBezTo>
                    <a:pt x="3664" y="48"/>
                    <a:pt x="3675" y="48"/>
                    <a:pt x="3687" y="50"/>
                  </a:cubicBezTo>
                  <a:cubicBezTo>
                    <a:pt x="3701" y="50"/>
                    <a:pt x="3715" y="51"/>
                    <a:pt x="3729" y="52"/>
                  </a:cubicBezTo>
                  <a:cubicBezTo>
                    <a:pt x="3741" y="54"/>
                    <a:pt x="3752" y="57"/>
                    <a:pt x="3766" y="60"/>
                  </a:cubicBezTo>
                  <a:cubicBezTo>
                    <a:pt x="3779" y="62"/>
                    <a:pt x="3792" y="67"/>
                    <a:pt x="3805" y="68"/>
                  </a:cubicBezTo>
                  <a:cubicBezTo>
                    <a:pt x="3813" y="70"/>
                    <a:pt x="3821" y="70"/>
                    <a:pt x="3829" y="70"/>
                  </a:cubicBezTo>
                  <a:cubicBezTo>
                    <a:pt x="3835" y="70"/>
                    <a:pt x="3840" y="70"/>
                    <a:pt x="3846" y="70"/>
                  </a:cubicBezTo>
                  <a:cubicBezTo>
                    <a:pt x="3858" y="70"/>
                    <a:pt x="3870" y="70"/>
                    <a:pt x="3883" y="71"/>
                  </a:cubicBezTo>
                  <a:cubicBezTo>
                    <a:pt x="3895" y="72"/>
                    <a:pt x="3908" y="76"/>
                    <a:pt x="3921" y="78"/>
                  </a:cubicBezTo>
                  <a:cubicBezTo>
                    <a:pt x="3932" y="82"/>
                    <a:pt x="3945" y="86"/>
                    <a:pt x="3958" y="87"/>
                  </a:cubicBezTo>
                  <a:lnTo>
                    <a:pt x="4034" y="99"/>
                  </a:lnTo>
                  <a:cubicBezTo>
                    <a:pt x="4046" y="102"/>
                    <a:pt x="4058" y="105"/>
                    <a:pt x="4071" y="110"/>
                  </a:cubicBezTo>
                  <a:cubicBezTo>
                    <a:pt x="4083" y="114"/>
                    <a:pt x="4095" y="118"/>
                    <a:pt x="4109" y="120"/>
                  </a:cubicBezTo>
                  <a:cubicBezTo>
                    <a:pt x="4115" y="122"/>
                    <a:pt x="4121" y="122"/>
                    <a:pt x="4127" y="122"/>
                  </a:cubicBezTo>
                  <a:cubicBezTo>
                    <a:pt x="4135" y="122"/>
                    <a:pt x="4143" y="121"/>
                    <a:pt x="4151" y="121"/>
                  </a:cubicBezTo>
                  <a:cubicBezTo>
                    <a:pt x="4156" y="121"/>
                    <a:pt x="4161" y="121"/>
                    <a:pt x="4166" y="121"/>
                  </a:cubicBezTo>
                  <a:cubicBezTo>
                    <a:pt x="4173" y="121"/>
                    <a:pt x="4180" y="122"/>
                    <a:pt x="4186" y="123"/>
                  </a:cubicBezTo>
                  <a:cubicBezTo>
                    <a:pt x="4212" y="129"/>
                    <a:pt x="4237" y="134"/>
                    <a:pt x="4261" y="140"/>
                  </a:cubicBezTo>
                  <a:cubicBezTo>
                    <a:pt x="4275" y="142"/>
                    <a:pt x="4287" y="146"/>
                    <a:pt x="4301" y="150"/>
                  </a:cubicBezTo>
                  <a:cubicBezTo>
                    <a:pt x="4312" y="152"/>
                    <a:pt x="4323" y="157"/>
                    <a:pt x="4335" y="159"/>
                  </a:cubicBezTo>
                  <a:cubicBezTo>
                    <a:pt x="4349" y="162"/>
                    <a:pt x="4362" y="166"/>
                    <a:pt x="4376" y="170"/>
                  </a:cubicBezTo>
                  <a:cubicBezTo>
                    <a:pt x="4387" y="173"/>
                    <a:pt x="4398" y="177"/>
                    <a:pt x="4409" y="179"/>
                  </a:cubicBezTo>
                  <a:cubicBezTo>
                    <a:pt x="4421" y="183"/>
                    <a:pt x="4433" y="188"/>
                    <a:pt x="4445" y="193"/>
                  </a:cubicBezTo>
                  <a:cubicBezTo>
                    <a:pt x="4458" y="198"/>
                    <a:pt x="4470" y="202"/>
                    <a:pt x="4483" y="206"/>
                  </a:cubicBezTo>
                  <a:cubicBezTo>
                    <a:pt x="4495" y="209"/>
                    <a:pt x="4508" y="211"/>
                    <a:pt x="4521" y="212"/>
                  </a:cubicBezTo>
                  <a:cubicBezTo>
                    <a:pt x="4533" y="215"/>
                    <a:pt x="4547" y="216"/>
                    <a:pt x="4558" y="220"/>
                  </a:cubicBezTo>
                  <a:cubicBezTo>
                    <a:pt x="4572" y="223"/>
                    <a:pt x="4586" y="227"/>
                    <a:pt x="4601" y="233"/>
                  </a:cubicBezTo>
                  <a:cubicBezTo>
                    <a:pt x="4611" y="236"/>
                    <a:pt x="4620" y="239"/>
                    <a:pt x="4631" y="242"/>
                  </a:cubicBezTo>
                  <a:cubicBezTo>
                    <a:pt x="4645" y="247"/>
                    <a:pt x="4655" y="252"/>
                    <a:pt x="4667" y="257"/>
                  </a:cubicBezTo>
                  <a:cubicBezTo>
                    <a:pt x="4679" y="263"/>
                    <a:pt x="4692" y="268"/>
                    <a:pt x="4704" y="271"/>
                  </a:cubicBezTo>
                  <a:cubicBezTo>
                    <a:pt x="4715" y="276"/>
                    <a:pt x="4729" y="281"/>
                    <a:pt x="4741" y="286"/>
                  </a:cubicBezTo>
                  <a:cubicBezTo>
                    <a:pt x="4752" y="291"/>
                    <a:pt x="4762" y="296"/>
                    <a:pt x="4774" y="300"/>
                  </a:cubicBezTo>
                  <a:cubicBezTo>
                    <a:pt x="4788" y="306"/>
                    <a:pt x="4802" y="311"/>
                    <a:pt x="4816" y="316"/>
                  </a:cubicBezTo>
                  <a:cubicBezTo>
                    <a:pt x="4826" y="319"/>
                    <a:pt x="4836" y="324"/>
                    <a:pt x="4845" y="328"/>
                  </a:cubicBezTo>
                  <a:cubicBezTo>
                    <a:pt x="4858" y="332"/>
                    <a:pt x="4871" y="336"/>
                    <a:pt x="4882" y="339"/>
                  </a:cubicBezTo>
                  <a:cubicBezTo>
                    <a:pt x="4896" y="341"/>
                    <a:pt x="4908" y="345"/>
                    <a:pt x="4919" y="349"/>
                  </a:cubicBezTo>
                  <a:cubicBezTo>
                    <a:pt x="4933" y="355"/>
                    <a:pt x="4946" y="361"/>
                    <a:pt x="4957" y="367"/>
                  </a:cubicBezTo>
                  <a:cubicBezTo>
                    <a:pt x="4968" y="372"/>
                    <a:pt x="4979" y="377"/>
                    <a:pt x="4990" y="382"/>
                  </a:cubicBezTo>
                  <a:cubicBezTo>
                    <a:pt x="5003" y="387"/>
                    <a:pt x="5016" y="389"/>
                    <a:pt x="5030" y="392"/>
                  </a:cubicBezTo>
                  <a:cubicBezTo>
                    <a:pt x="5042" y="394"/>
                    <a:pt x="5054" y="398"/>
                    <a:pt x="5065" y="402"/>
                  </a:cubicBezTo>
                  <a:cubicBezTo>
                    <a:pt x="5075" y="405"/>
                    <a:pt x="5085" y="414"/>
                    <a:pt x="5095" y="421"/>
                  </a:cubicBezTo>
                  <a:cubicBezTo>
                    <a:pt x="5105" y="431"/>
                    <a:pt x="5116" y="439"/>
                    <a:pt x="5129" y="446"/>
                  </a:cubicBezTo>
                  <a:cubicBezTo>
                    <a:pt x="5141" y="452"/>
                    <a:pt x="5155" y="456"/>
                    <a:pt x="5167" y="459"/>
                  </a:cubicBezTo>
                  <a:cubicBezTo>
                    <a:pt x="5181" y="463"/>
                    <a:pt x="5192" y="466"/>
                    <a:pt x="5203" y="472"/>
                  </a:cubicBezTo>
                  <a:cubicBezTo>
                    <a:pt x="5212" y="477"/>
                    <a:pt x="5221" y="484"/>
                    <a:pt x="5232" y="493"/>
                  </a:cubicBezTo>
                  <a:cubicBezTo>
                    <a:pt x="5243" y="502"/>
                    <a:pt x="5254" y="510"/>
                    <a:pt x="5266" y="517"/>
                  </a:cubicBezTo>
                  <a:cubicBezTo>
                    <a:pt x="5279" y="523"/>
                    <a:pt x="5293" y="526"/>
                    <a:pt x="5306" y="530"/>
                  </a:cubicBezTo>
                  <a:cubicBezTo>
                    <a:pt x="5317" y="534"/>
                    <a:pt x="5330" y="537"/>
                    <a:pt x="5339" y="542"/>
                  </a:cubicBezTo>
                  <a:cubicBezTo>
                    <a:pt x="5352" y="549"/>
                    <a:pt x="5363" y="557"/>
                    <a:pt x="5375" y="565"/>
                  </a:cubicBezTo>
                  <a:cubicBezTo>
                    <a:pt x="5385" y="570"/>
                    <a:pt x="5394" y="577"/>
                    <a:pt x="5404" y="582"/>
                  </a:cubicBezTo>
                  <a:cubicBezTo>
                    <a:pt x="5415" y="589"/>
                    <a:pt x="5423" y="595"/>
                    <a:pt x="5434" y="600"/>
                  </a:cubicBezTo>
                  <a:cubicBezTo>
                    <a:pt x="5446" y="607"/>
                    <a:pt x="5459" y="613"/>
                    <a:pt x="5471" y="622"/>
                  </a:cubicBezTo>
                  <a:cubicBezTo>
                    <a:pt x="5481" y="628"/>
                    <a:pt x="5491" y="635"/>
                    <a:pt x="5502" y="645"/>
                  </a:cubicBezTo>
                  <a:cubicBezTo>
                    <a:pt x="5511" y="654"/>
                    <a:pt x="5520" y="662"/>
                    <a:pt x="5530" y="670"/>
                  </a:cubicBezTo>
                  <a:cubicBezTo>
                    <a:pt x="5544" y="678"/>
                    <a:pt x="5555" y="687"/>
                    <a:pt x="5567" y="697"/>
                  </a:cubicBezTo>
                  <a:cubicBezTo>
                    <a:pt x="5574" y="703"/>
                    <a:pt x="5583" y="709"/>
                    <a:pt x="5593" y="716"/>
                  </a:cubicBezTo>
                  <a:cubicBezTo>
                    <a:pt x="5603" y="725"/>
                    <a:pt x="5614" y="734"/>
                    <a:pt x="5625" y="743"/>
                  </a:cubicBezTo>
                  <a:cubicBezTo>
                    <a:pt x="5632" y="751"/>
                    <a:pt x="5642" y="759"/>
                    <a:pt x="5652" y="766"/>
                  </a:cubicBezTo>
                  <a:lnTo>
                    <a:pt x="5665" y="777"/>
                  </a:lnTo>
                  <a:cubicBezTo>
                    <a:pt x="5682" y="788"/>
                    <a:pt x="5697" y="799"/>
                    <a:pt x="5712" y="811"/>
                  </a:cubicBezTo>
                  <a:cubicBezTo>
                    <a:pt x="5719" y="820"/>
                    <a:pt x="5729" y="826"/>
                    <a:pt x="5738" y="833"/>
                  </a:cubicBezTo>
                  <a:cubicBezTo>
                    <a:pt x="5750" y="842"/>
                    <a:pt x="5761" y="850"/>
                    <a:pt x="5771" y="859"/>
                  </a:cubicBezTo>
                  <a:cubicBezTo>
                    <a:pt x="5781" y="868"/>
                    <a:pt x="5792" y="875"/>
                    <a:pt x="5803" y="882"/>
                  </a:cubicBezTo>
                  <a:cubicBezTo>
                    <a:pt x="5813" y="889"/>
                    <a:pt x="5824" y="897"/>
                    <a:pt x="5834" y="905"/>
                  </a:cubicBezTo>
                  <a:cubicBezTo>
                    <a:pt x="5841" y="913"/>
                    <a:pt x="5851" y="921"/>
                    <a:pt x="5858" y="928"/>
                  </a:cubicBezTo>
                  <a:cubicBezTo>
                    <a:pt x="5869" y="938"/>
                    <a:pt x="5880" y="946"/>
                    <a:pt x="5890" y="957"/>
                  </a:cubicBezTo>
                  <a:cubicBezTo>
                    <a:pt x="5903" y="970"/>
                    <a:pt x="5912" y="980"/>
                    <a:pt x="5923" y="992"/>
                  </a:cubicBezTo>
                  <a:cubicBezTo>
                    <a:pt x="5930" y="1000"/>
                    <a:pt x="5936" y="1008"/>
                    <a:pt x="5943" y="1015"/>
                  </a:cubicBezTo>
                  <a:cubicBezTo>
                    <a:pt x="5953" y="1024"/>
                    <a:pt x="5960" y="1036"/>
                    <a:pt x="5969" y="1047"/>
                  </a:cubicBezTo>
                  <a:cubicBezTo>
                    <a:pt x="5975" y="1056"/>
                    <a:pt x="5981" y="1066"/>
                    <a:pt x="5990" y="1075"/>
                  </a:cubicBezTo>
                  <a:cubicBezTo>
                    <a:pt x="5997" y="1084"/>
                    <a:pt x="6007" y="1094"/>
                    <a:pt x="6016" y="1101"/>
                  </a:cubicBezTo>
                  <a:cubicBezTo>
                    <a:pt x="6024" y="1111"/>
                    <a:pt x="6034" y="1121"/>
                    <a:pt x="6042" y="1131"/>
                  </a:cubicBezTo>
                  <a:cubicBezTo>
                    <a:pt x="6051" y="1142"/>
                    <a:pt x="6060" y="1156"/>
                    <a:pt x="6067" y="1168"/>
                  </a:cubicBezTo>
                  <a:cubicBezTo>
                    <a:pt x="6072" y="1177"/>
                    <a:pt x="6078" y="1185"/>
                    <a:pt x="6085" y="1195"/>
                  </a:cubicBezTo>
                  <a:cubicBezTo>
                    <a:pt x="6092" y="1205"/>
                    <a:pt x="6098" y="1217"/>
                    <a:pt x="6105" y="1229"/>
                  </a:cubicBezTo>
                  <a:cubicBezTo>
                    <a:pt x="6110" y="1240"/>
                    <a:pt x="6115" y="1250"/>
                    <a:pt x="6123" y="1260"/>
                  </a:cubicBezTo>
                  <a:cubicBezTo>
                    <a:pt x="6129" y="1272"/>
                    <a:pt x="6139" y="1281"/>
                    <a:pt x="6146" y="1291"/>
                  </a:cubicBezTo>
                  <a:cubicBezTo>
                    <a:pt x="6155" y="1300"/>
                    <a:pt x="6164" y="1309"/>
                    <a:pt x="6169" y="1320"/>
                  </a:cubicBezTo>
                  <a:cubicBezTo>
                    <a:pt x="6176" y="1331"/>
                    <a:pt x="6180" y="1343"/>
                    <a:pt x="6185" y="1356"/>
                  </a:cubicBezTo>
                  <a:cubicBezTo>
                    <a:pt x="6190" y="1367"/>
                    <a:pt x="6195" y="1379"/>
                    <a:pt x="6200" y="1390"/>
                  </a:cubicBezTo>
                  <a:cubicBezTo>
                    <a:pt x="6205" y="1401"/>
                    <a:pt x="6212" y="1411"/>
                    <a:pt x="6219" y="1422"/>
                  </a:cubicBezTo>
                  <a:cubicBezTo>
                    <a:pt x="6227" y="1432"/>
                    <a:pt x="6233" y="1443"/>
                    <a:pt x="6238" y="1455"/>
                  </a:cubicBezTo>
                  <a:cubicBezTo>
                    <a:pt x="6243" y="1467"/>
                    <a:pt x="6246" y="1478"/>
                    <a:pt x="6247" y="1491"/>
                  </a:cubicBezTo>
                  <a:cubicBezTo>
                    <a:pt x="6248" y="1505"/>
                    <a:pt x="6249" y="1518"/>
                    <a:pt x="6255" y="1532"/>
                  </a:cubicBezTo>
                  <a:cubicBezTo>
                    <a:pt x="6260" y="1544"/>
                    <a:pt x="6267" y="1556"/>
                    <a:pt x="6274" y="1566"/>
                  </a:cubicBezTo>
                  <a:cubicBezTo>
                    <a:pt x="6280" y="1579"/>
                    <a:pt x="6287" y="1590"/>
                    <a:pt x="6291" y="1601"/>
                  </a:cubicBezTo>
                  <a:cubicBezTo>
                    <a:pt x="6300" y="1624"/>
                    <a:pt x="6305" y="1650"/>
                    <a:pt x="6311" y="1673"/>
                  </a:cubicBezTo>
                  <a:cubicBezTo>
                    <a:pt x="6318" y="1698"/>
                    <a:pt x="6323" y="1722"/>
                    <a:pt x="6328" y="1747"/>
                  </a:cubicBezTo>
                  <a:cubicBezTo>
                    <a:pt x="6332" y="1767"/>
                    <a:pt x="6334" y="1786"/>
                    <a:pt x="6337" y="1806"/>
                  </a:cubicBezTo>
                  <a:lnTo>
                    <a:pt x="6338" y="1822"/>
                  </a:lnTo>
                  <a:cubicBezTo>
                    <a:pt x="6340" y="1837"/>
                    <a:pt x="6340" y="1852"/>
                    <a:pt x="6340" y="1866"/>
                  </a:cubicBezTo>
                  <a:cubicBezTo>
                    <a:pt x="6340" y="1877"/>
                    <a:pt x="6340" y="1888"/>
                    <a:pt x="6342" y="1898"/>
                  </a:cubicBezTo>
                  <a:cubicBezTo>
                    <a:pt x="6343" y="1924"/>
                    <a:pt x="6345" y="1950"/>
                    <a:pt x="6345" y="1975"/>
                  </a:cubicBezTo>
                  <a:cubicBezTo>
                    <a:pt x="6345" y="1995"/>
                    <a:pt x="6346" y="2004"/>
                    <a:pt x="6346" y="2015"/>
                  </a:cubicBezTo>
                  <a:cubicBezTo>
                    <a:pt x="6348" y="2025"/>
                    <a:pt x="6348" y="2035"/>
                    <a:pt x="6348" y="2054"/>
                  </a:cubicBezTo>
                  <a:cubicBezTo>
                    <a:pt x="6348" y="2074"/>
                    <a:pt x="6350" y="2085"/>
                    <a:pt x="6351" y="2095"/>
                  </a:cubicBezTo>
                  <a:cubicBezTo>
                    <a:pt x="6353" y="2105"/>
                    <a:pt x="6354" y="2113"/>
                    <a:pt x="6354" y="2132"/>
                  </a:cubicBezTo>
                  <a:cubicBezTo>
                    <a:pt x="6354" y="2149"/>
                    <a:pt x="6352" y="2158"/>
                    <a:pt x="6349" y="2166"/>
                  </a:cubicBezTo>
                  <a:cubicBezTo>
                    <a:pt x="6345" y="2177"/>
                    <a:pt x="6342" y="2190"/>
                    <a:pt x="6342" y="2211"/>
                  </a:cubicBezTo>
                  <a:cubicBezTo>
                    <a:pt x="6342" y="2233"/>
                    <a:pt x="6345" y="2243"/>
                    <a:pt x="6348" y="2254"/>
                  </a:cubicBezTo>
                  <a:cubicBezTo>
                    <a:pt x="6350" y="2262"/>
                    <a:pt x="6353" y="2271"/>
                    <a:pt x="6353" y="2288"/>
                  </a:cubicBezTo>
                  <a:cubicBezTo>
                    <a:pt x="6353" y="2305"/>
                    <a:pt x="6350" y="2314"/>
                    <a:pt x="6348" y="2324"/>
                  </a:cubicBezTo>
                  <a:cubicBezTo>
                    <a:pt x="6345" y="2334"/>
                    <a:pt x="6340" y="2346"/>
                    <a:pt x="6340" y="2367"/>
                  </a:cubicBezTo>
                  <a:cubicBezTo>
                    <a:pt x="6340" y="2390"/>
                    <a:pt x="6345" y="2401"/>
                    <a:pt x="6348" y="2411"/>
                  </a:cubicBezTo>
                  <a:cubicBezTo>
                    <a:pt x="6350" y="2421"/>
                    <a:pt x="6353" y="2429"/>
                    <a:pt x="6353" y="2447"/>
                  </a:cubicBezTo>
                  <a:cubicBezTo>
                    <a:pt x="6353" y="2464"/>
                    <a:pt x="6352" y="2471"/>
                    <a:pt x="6349" y="2481"/>
                  </a:cubicBezTo>
                  <a:cubicBezTo>
                    <a:pt x="6347" y="2491"/>
                    <a:pt x="6343" y="2502"/>
                    <a:pt x="6343" y="2524"/>
                  </a:cubicBezTo>
                  <a:cubicBezTo>
                    <a:pt x="6343" y="2543"/>
                    <a:pt x="6343" y="2552"/>
                    <a:pt x="6342" y="2561"/>
                  </a:cubicBezTo>
                  <a:cubicBezTo>
                    <a:pt x="6342" y="2571"/>
                    <a:pt x="6340" y="2582"/>
                    <a:pt x="6340" y="2602"/>
                  </a:cubicBezTo>
                  <a:lnTo>
                    <a:pt x="6340" y="2641"/>
                  </a:lnTo>
                  <a:lnTo>
                    <a:pt x="6340" y="2680"/>
                  </a:lnTo>
                  <a:lnTo>
                    <a:pt x="6340" y="2721"/>
                  </a:lnTo>
                  <a:lnTo>
                    <a:pt x="6340" y="2759"/>
                  </a:lnTo>
                  <a:cubicBezTo>
                    <a:pt x="6340" y="2781"/>
                    <a:pt x="6345" y="2793"/>
                    <a:pt x="6349" y="2803"/>
                  </a:cubicBezTo>
                  <a:cubicBezTo>
                    <a:pt x="6353" y="2813"/>
                    <a:pt x="6355" y="2822"/>
                    <a:pt x="6355" y="2839"/>
                  </a:cubicBezTo>
                  <a:cubicBezTo>
                    <a:pt x="6355" y="2848"/>
                    <a:pt x="6362" y="2855"/>
                    <a:pt x="6371" y="2855"/>
                  </a:cubicBezTo>
                  <a:cubicBezTo>
                    <a:pt x="6380" y="2855"/>
                    <a:pt x="6387" y="2846"/>
                    <a:pt x="6387" y="2839"/>
                  </a:cubicBezTo>
                  <a:cubicBezTo>
                    <a:pt x="6387" y="2817"/>
                    <a:pt x="6384" y="2804"/>
                    <a:pt x="6380" y="2794"/>
                  </a:cubicBezTo>
                  <a:cubicBezTo>
                    <a:pt x="6376" y="2785"/>
                    <a:pt x="6373" y="2777"/>
                    <a:pt x="6373" y="2759"/>
                  </a:cubicBezTo>
                  <a:lnTo>
                    <a:pt x="6373" y="2719"/>
                  </a:lnTo>
                  <a:lnTo>
                    <a:pt x="6373" y="2680"/>
                  </a:lnTo>
                  <a:lnTo>
                    <a:pt x="6373" y="2642"/>
                  </a:lnTo>
                  <a:lnTo>
                    <a:pt x="6373" y="2601"/>
                  </a:lnTo>
                  <a:cubicBezTo>
                    <a:pt x="6373" y="2583"/>
                    <a:pt x="6373" y="2573"/>
                    <a:pt x="6375" y="2563"/>
                  </a:cubicBezTo>
                  <a:cubicBezTo>
                    <a:pt x="6375" y="2555"/>
                    <a:pt x="6376" y="2544"/>
                    <a:pt x="6376" y="2524"/>
                  </a:cubicBezTo>
                  <a:cubicBezTo>
                    <a:pt x="6376" y="2507"/>
                    <a:pt x="6377" y="2498"/>
                    <a:pt x="6380" y="2489"/>
                  </a:cubicBezTo>
                  <a:cubicBezTo>
                    <a:pt x="6382" y="2480"/>
                    <a:pt x="6385" y="2467"/>
                    <a:pt x="6385" y="2446"/>
                  </a:cubicBezTo>
                  <a:cubicBezTo>
                    <a:pt x="6385" y="2423"/>
                    <a:pt x="6381" y="2412"/>
                    <a:pt x="6379" y="2402"/>
                  </a:cubicBezTo>
                  <a:cubicBezTo>
                    <a:pt x="6376" y="2392"/>
                    <a:pt x="6373" y="2385"/>
                    <a:pt x="6373" y="2367"/>
                  </a:cubicBezTo>
                  <a:cubicBezTo>
                    <a:pt x="6373" y="2349"/>
                    <a:pt x="6376" y="2342"/>
                    <a:pt x="6379" y="2332"/>
                  </a:cubicBezTo>
                  <a:cubicBezTo>
                    <a:pt x="6381" y="2321"/>
                    <a:pt x="6385" y="2310"/>
                    <a:pt x="6385" y="2288"/>
                  </a:cubicBezTo>
                  <a:cubicBezTo>
                    <a:pt x="6385" y="2267"/>
                    <a:pt x="6382" y="2256"/>
                    <a:pt x="6380" y="2245"/>
                  </a:cubicBezTo>
                  <a:cubicBezTo>
                    <a:pt x="6377" y="2236"/>
                    <a:pt x="6375" y="2228"/>
                    <a:pt x="6375" y="2210"/>
                  </a:cubicBezTo>
                  <a:cubicBezTo>
                    <a:pt x="6375" y="2193"/>
                    <a:pt x="6377" y="2185"/>
                    <a:pt x="6380" y="2176"/>
                  </a:cubicBezTo>
                  <a:cubicBezTo>
                    <a:pt x="6384" y="2165"/>
                    <a:pt x="6386" y="2153"/>
                    <a:pt x="6386" y="2132"/>
                  </a:cubicBezTo>
                  <a:cubicBezTo>
                    <a:pt x="6386" y="2111"/>
                    <a:pt x="6384" y="2101"/>
                    <a:pt x="6382" y="2090"/>
                  </a:cubicBezTo>
                  <a:cubicBezTo>
                    <a:pt x="6381" y="2080"/>
                    <a:pt x="6380" y="2073"/>
                    <a:pt x="6380" y="2054"/>
                  </a:cubicBezTo>
                  <a:cubicBezTo>
                    <a:pt x="6380" y="2033"/>
                    <a:pt x="6379" y="2023"/>
                    <a:pt x="6379" y="2014"/>
                  </a:cubicBezTo>
                  <a:cubicBezTo>
                    <a:pt x="6377" y="2004"/>
                    <a:pt x="6377" y="1994"/>
                    <a:pt x="6377" y="1974"/>
                  </a:cubicBezTo>
                  <a:cubicBezTo>
                    <a:pt x="6377" y="1950"/>
                    <a:pt x="6376" y="1923"/>
                    <a:pt x="6375" y="1897"/>
                  </a:cubicBezTo>
                  <a:cubicBezTo>
                    <a:pt x="6373" y="1887"/>
                    <a:pt x="6373" y="1877"/>
                    <a:pt x="6373" y="1866"/>
                  </a:cubicBezTo>
                  <a:cubicBezTo>
                    <a:pt x="6373" y="1850"/>
                    <a:pt x="6371" y="1834"/>
                    <a:pt x="6370" y="1818"/>
                  </a:cubicBezTo>
                  <a:lnTo>
                    <a:pt x="6369" y="1802"/>
                  </a:lnTo>
                  <a:cubicBezTo>
                    <a:pt x="6366" y="1782"/>
                    <a:pt x="6364" y="1760"/>
                    <a:pt x="6360" y="1741"/>
                  </a:cubicBezTo>
                  <a:cubicBezTo>
                    <a:pt x="6355" y="1715"/>
                    <a:pt x="6349" y="1689"/>
                    <a:pt x="6342" y="1664"/>
                  </a:cubicBezTo>
                  <a:cubicBezTo>
                    <a:pt x="6336" y="1639"/>
                    <a:pt x="6328" y="1614"/>
                    <a:pt x="6321" y="1589"/>
                  </a:cubicBezTo>
                  <a:cubicBezTo>
                    <a:pt x="6317" y="1575"/>
                    <a:pt x="6309" y="1561"/>
                    <a:pt x="6301" y="1549"/>
                  </a:cubicBezTo>
                  <a:cubicBezTo>
                    <a:pt x="6294" y="1538"/>
                    <a:pt x="6289" y="1529"/>
                    <a:pt x="6285" y="1519"/>
                  </a:cubicBezTo>
                  <a:cubicBezTo>
                    <a:pt x="6280" y="1511"/>
                    <a:pt x="6279" y="1500"/>
                    <a:pt x="6278" y="1487"/>
                  </a:cubicBezTo>
                  <a:cubicBezTo>
                    <a:pt x="6275" y="1473"/>
                    <a:pt x="6274" y="1458"/>
                    <a:pt x="6267" y="1443"/>
                  </a:cubicBezTo>
                  <a:cubicBezTo>
                    <a:pt x="6261" y="1428"/>
                    <a:pt x="6252" y="1416"/>
                    <a:pt x="6245" y="1405"/>
                  </a:cubicBezTo>
                  <a:cubicBezTo>
                    <a:pt x="6237" y="1395"/>
                    <a:pt x="6232" y="1385"/>
                    <a:pt x="6227" y="1377"/>
                  </a:cubicBezTo>
                  <a:cubicBezTo>
                    <a:pt x="6221" y="1367"/>
                    <a:pt x="6218" y="1356"/>
                    <a:pt x="6214" y="1346"/>
                  </a:cubicBezTo>
                  <a:cubicBezTo>
                    <a:pt x="6209" y="1332"/>
                    <a:pt x="6203" y="1318"/>
                    <a:pt x="6195" y="1304"/>
                  </a:cubicBezTo>
                  <a:cubicBezTo>
                    <a:pt x="6187" y="1291"/>
                    <a:pt x="6177" y="1280"/>
                    <a:pt x="6168" y="1270"/>
                  </a:cubicBezTo>
                  <a:cubicBezTo>
                    <a:pt x="6160" y="1260"/>
                    <a:pt x="6152" y="1251"/>
                    <a:pt x="6146" y="1243"/>
                  </a:cubicBezTo>
                  <a:cubicBezTo>
                    <a:pt x="6141" y="1234"/>
                    <a:pt x="6136" y="1224"/>
                    <a:pt x="6130" y="1214"/>
                  </a:cubicBezTo>
                  <a:cubicBezTo>
                    <a:pt x="6124" y="1201"/>
                    <a:pt x="6117" y="1187"/>
                    <a:pt x="6108" y="1175"/>
                  </a:cubicBezTo>
                  <a:cubicBezTo>
                    <a:pt x="6101" y="1168"/>
                    <a:pt x="6096" y="1158"/>
                    <a:pt x="6091" y="1150"/>
                  </a:cubicBezTo>
                  <a:cubicBezTo>
                    <a:pt x="6082" y="1137"/>
                    <a:pt x="6074" y="1123"/>
                    <a:pt x="6064" y="1111"/>
                  </a:cubicBezTo>
                  <a:cubicBezTo>
                    <a:pt x="6055" y="1099"/>
                    <a:pt x="6045" y="1090"/>
                    <a:pt x="6034" y="1079"/>
                  </a:cubicBezTo>
                  <a:cubicBezTo>
                    <a:pt x="6026" y="1071"/>
                    <a:pt x="6018" y="1063"/>
                    <a:pt x="6011" y="1055"/>
                  </a:cubicBezTo>
                  <a:cubicBezTo>
                    <a:pt x="6005" y="1047"/>
                    <a:pt x="5999" y="1039"/>
                    <a:pt x="5991" y="1030"/>
                  </a:cubicBezTo>
                  <a:cubicBezTo>
                    <a:pt x="5982" y="1018"/>
                    <a:pt x="5974" y="1005"/>
                    <a:pt x="5963" y="994"/>
                  </a:cubicBezTo>
                  <a:cubicBezTo>
                    <a:pt x="5957" y="988"/>
                    <a:pt x="5950" y="980"/>
                    <a:pt x="5943" y="973"/>
                  </a:cubicBezTo>
                  <a:cubicBezTo>
                    <a:pt x="5932" y="961"/>
                    <a:pt x="5921" y="949"/>
                    <a:pt x="5910" y="938"/>
                  </a:cubicBezTo>
                  <a:cubicBezTo>
                    <a:pt x="5899" y="927"/>
                    <a:pt x="5888" y="916"/>
                    <a:pt x="5876" y="906"/>
                  </a:cubicBezTo>
                  <a:cubicBezTo>
                    <a:pt x="5868" y="900"/>
                    <a:pt x="5860" y="891"/>
                    <a:pt x="5852" y="885"/>
                  </a:cubicBezTo>
                  <a:cubicBezTo>
                    <a:pt x="5841" y="874"/>
                    <a:pt x="5829" y="866"/>
                    <a:pt x="5818" y="858"/>
                  </a:cubicBezTo>
                  <a:cubicBezTo>
                    <a:pt x="5808" y="853"/>
                    <a:pt x="5798" y="846"/>
                    <a:pt x="5790" y="838"/>
                  </a:cubicBezTo>
                  <a:cubicBezTo>
                    <a:pt x="5779" y="827"/>
                    <a:pt x="5766" y="820"/>
                    <a:pt x="5754" y="810"/>
                  </a:cubicBezTo>
                  <a:cubicBezTo>
                    <a:pt x="5747" y="804"/>
                    <a:pt x="5737" y="796"/>
                    <a:pt x="5729" y="790"/>
                  </a:cubicBezTo>
                  <a:cubicBezTo>
                    <a:pt x="5713" y="778"/>
                    <a:pt x="5699" y="766"/>
                    <a:pt x="5683" y="753"/>
                  </a:cubicBezTo>
                  <a:lnTo>
                    <a:pt x="5668" y="743"/>
                  </a:lnTo>
                  <a:cubicBezTo>
                    <a:pt x="5659" y="736"/>
                    <a:pt x="5650" y="729"/>
                    <a:pt x="5642" y="721"/>
                  </a:cubicBezTo>
                  <a:cubicBezTo>
                    <a:pt x="5630" y="713"/>
                    <a:pt x="5619" y="702"/>
                    <a:pt x="5608" y="693"/>
                  </a:cubicBezTo>
                  <a:cubicBezTo>
                    <a:pt x="5598" y="688"/>
                    <a:pt x="5589" y="682"/>
                    <a:pt x="5582" y="675"/>
                  </a:cubicBezTo>
                  <a:cubicBezTo>
                    <a:pt x="5570" y="665"/>
                    <a:pt x="5557" y="656"/>
                    <a:pt x="5544" y="648"/>
                  </a:cubicBezTo>
                  <a:cubicBezTo>
                    <a:pt x="5535" y="641"/>
                    <a:pt x="5527" y="634"/>
                    <a:pt x="5518" y="627"/>
                  </a:cubicBezTo>
                  <a:cubicBezTo>
                    <a:pt x="5507" y="617"/>
                    <a:pt x="5496" y="608"/>
                    <a:pt x="5484" y="600"/>
                  </a:cubicBezTo>
                  <a:cubicBezTo>
                    <a:pt x="5472" y="593"/>
                    <a:pt x="5460" y="585"/>
                    <a:pt x="5447" y="579"/>
                  </a:cubicBezTo>
                  <a:cubicBezTo>
                    <a:pt x="5436" y="573"/>
                    <a:pt x="5427" y="568"/>
                    <a:pt x="5417" y="563"/>
                  </a:cubicBezTo>
                  <a:cubicBezTo>
                    <a:pt x="5407" y="557"/>
                    <a:pt x="5399" y="550"/>
                    <a:pt x="5389" y="544"/>
                  </a:cubicBezTo>
                  <a:cubicBezTo>
                    <a:pt x="5375" y="537"/>
                    <a:pt x="5363" y="528"/>
                    <a:pt x="5351" y="521"/>
                  </a:cubicBezTo>
                  <a:cubicBezTo>
                    <a:pt x="5337" y="512"/>
                    <a:pt x="5322" y="510"/>
                    <a:pt x="5309" y="506"/>
                  </a:cubicBezTo>
                  <a:cubicBezTo>
                    <a:pt x="5297" y="504"/>
                    <a:pt x="5286" y="500"/>
                    <a:pt x="5277" y="495"/>
                  </a:cubicBezTo>
                  <a:cubicBezTo>
                    <a:pt x="5267" y="490"/>
                    <a:pt x="5257" y="483"/>
                    <a:pt x="5249" y="475"/>
                  </a:cubicBezTo>
                  <a:cubicBezTo>
                    <a:pt x="5238" y="466"/>
                    <a:pt x="5225" y="457"/>
                    <a:pt x="5212" y="450"/>
                  </a:cubicBezTo>
                  <a:cubicBezTo>
                    <a:pt x="5201" y="443"/>
                    <a:pt x="5186" y="441"/>
                    <a:pt x="5172" y="436"/>
                  </a:cubicBezTo>
                  <a:cubicBezTo>
                    <a:pt x="5160" y="434"/>
                    <a:pt x="5148" y="431"/>
                    <a:pt x="5138" y="426"/>
                  </a:cubicBezTo>
                  <a:cubicBezTo>
                    <a:pt x="5129" y="420"/>
                    <a:pt x="5120" y="414"/>
                    <a:pt x="5111" y="405"/>
                  </a:cubicBezTo>
                  <a:cubicBezTo>
                    <a:pt x="5100" y="397"/>
                    <a:pt x="5088" y="387"/>
                    <a:pt x="5074" y="381"/>
                  </a:cubicBezTo>
                  <a:cubicBezTo>
                    <a:pt x="5061" y="373"/>
                    <a:pt x="5046" y="371"/>
                    <a:pt x="5032" y="368"/>
                  </a:cubicBezTo>
                  <a:cubicBezTo>
                    <a:pt x="5021" y="366"/>
                    <a:pt x="5010" y="362"/>
                    <a:pt x="4999" y="359"/>
                  </a:cubicBezTo>
                  <a:cubicBezTo>
                    <a:pt x="4988" y="355"/>
                    <a:pt x="4979" y="351"/>
                    <a:pt x="4968" y="345"/>
                  </a:cubicBezTo>
                  <a:cubicBezTo>
                    <a:pt x="4955" y="340"/>
                    <a:pt x="4941" y="333"/>
                    <a:pt x="4929" y="328"/>
                  </a:cubicBezTo>
                  <a:cubicBezTo>
                    <a:pt x="4915" y="323"/>
                    <a:pt x="4902" y="318"/>
                    <a:pt x="4888" y="316"/>
                  </a:cubicBezTo>
                  <a:cubicBezTo>
                    <a:pt x="4877" y="313"/>
                    <a:pt x="4865" y="311"/>
                    <a:pt x="4855" y="307"/>
                  </a:cubicBezTo>
                  <a:cubicBezTo>
                    <a:pt x="4844" y="302"/>
                    <a:pt x="4834" y="298"/>
                    <a:pt x="4826" y="295"/>
                  </a:cubicBezTo>
                  <a:cubicBezTo>
                    <a:pt x="4811" y="289"/>
                    <a:pt x="4797" y="284"/>
                    <a:pt x="4783" y="279"/>
                  </a:cubicBezTo>
                  <a:cubicBezTo>
                    <a:pt x="4772" y="274"/>
                    <a:pt x="4761" y="269"/>
                    <a:pt x="4751" y="265"/>
                  </a:cubicBezTo>
                  <a:cubicBezTo>
                    <a:pt x="4737" y="259"/>
                    <a:pt x="4724" y="253"/>
                    <a:pt x="4710" y="249"/>
                  </a:cubicBezTo>
                  <a:cubicBezTo>
                    <a:pt x="4699" y="244"/>
                    <a:pt x="4689" y="241"/>
                    <a:pt x="4678" y="236"/>
                  </a:cubicBezTo>
                  <a:cubicBezTo>
                    <a:pt x="4666" y="231"/>
                    <a:pt x="4652" y="223"/>
                    <a:pt x="4639" y="220"/>
                  </a:cubicBezTo>
                  <a:cubicBezTo>
                    <a:pt x="4630" y="217"/>
                    <a:pt x="4619" y="215"/>
                    <a:pt x="4609" y="210"/>
                  </a:cubicBezTo>
                  <a:cubicBezTo>
                    <a:pt x="4595" y="205"/>
                    <a:pt x="4580" y="200"/>
                    <a:pt x="4565" y="195"/>
                  </a:cubicBezTo>
                  <a:cubicBezTo>
                    <a:pt x="4553" y="191"/>
                    <a:pt x="4538" y="189"/>
                    <a:pt x="4524" y="188"/>
                  </a:cubicBezTo>
                  <a:cubicBezTo>
                    <a:pt x="4512" y="185"/>
                    <a:pt x="4500" y="183"/>
                    <a:pt x="4489" y="180"/>
                  </a:cubicBezTo>
                  <a:cubicBezTo>
                    <a:pt x="4478" y="178"/>
                    <a:pt x="4467" y="173"/>
                    <a:pt x="4456" y="168"/>
                  </a:cubicBezTo>
                  <a:cubicBezTo>
                    <a:pt x="4442" y="163"/>
                    <a:pt x="4429" y="158"/>
                    <a:pt x="4415" y="153"/>
                  </a:cubicBezTo>
                  <a:cubicBezTo>
                    <a:pt x="4404" y="151"/>
                    <a:pt x="4393" y="147"/>
                    <a:pt x="4382" y="145"/>
                  </a:cubicBezTo>
                  <a:cubicBezTo>
                    <a:pt x="4368" y="141"/>
                    <a:pt x="4355" y="136"/>
                    <a:pt x="4340" y="132"/>
                  </a:cubicBezTo>
                  <a:cubicBezTo>
                    <a:pt x="4330" y="130"/>
                    <a:pt x="4318" y="126"/>
                    <a:pt x="4307" y="123"/>
                  </a:cubicBezTo>
                  <a:cubicBezTo>
                    <a:pt x="4292" y="119"/>
                    <a:pt x="4279" y="115"/>
                    <a:pt x="4265" y="113"/>
                  </a:cubicBezTo>
                  <a:lnTo>
                    <a:pt x="4189" y="97"/>
                  </a:lnTo>
                  <a:cubicBezTo>
                    <a:pt x="4181" y="95"/>
                    <a:pt x="4173" y="94"/>
                    <a:pt x="4164" y="94"/>
                  </a:cubicBezTo>
                  <a:cubicBezTo>
                    <a:pt x="4158" y="94"/>
                    <a:pt x="4153" y="95"/>
                    <a:pt x="4147" y="95"/>
                  </a:cubicBezTo>
                  <a:cubicBezTo>
                    <a:pt x="4140" y="95"/>
                    <a:pt x="4133" y="95"/>
                    <a:pt x="4126" y="95"/>
                  </a:cubicBezTo>
                  <a:cubicBezTo>
                    <a:pt x="4121" y="95"/>
                    <a:pt x="4116" y="95"/>
                    <a:pt x="4111" y="93"/>
                  </a:cubicBezTo>
                  <a:cubicBezTo>
                    <a:pt x="4101" y="92"/>
                    <a:pt x="4089" y="88"/>
                    <a:pt x="4078" y="84"/>
                  </a:cubicBezTo>
                  <a:cubicBezTo>
                    <a:pt x="4065" y="81"/>
                    <a:pt x="4051" y="76"/>
                    <a:pt x="4036" y="73"/>
                  </a:cubicBezTo>
                  <a:lnTo>
                    <a:pt x="3960" y="61"/>
                  </a:lnTo>
                  <a:cubicBezTo>
                    <a:pt x="3948" y="59"/>
                    <a:pt x="3938" y="56"/>
                    <a:pt x="3926" y="54"/>
                  </a:cubicBezTo>
                  <a:cubicBezTo>
                    <a:pt x="3911" y="50"/>
                    <a:pt x="3897" y="45"/>
                    <a:pt x="3884" y="44"/>
                  </a:cubicBezTo>
                  <a:cubicBezTo>
                    <a:pt x="3878" y="43"/>
                    <a:pt x="3871" y="42"/>
                    <a:pt x="3865" y="42"/>
                  </a:cubicBezTo>
                  <a:cubicBezTo>
                    <a:pt x="3857" y="42"/>
                    <a:pt x="3849" y="43"/>
                    <a:pt x="3841" y="43"/>
                  </a:cubicBezTo>
                  <a:cubicBezTo>
                    <a:pt x="3834" y="44"/>
                    <a:pt x="3828" y="44"/>
                    <a:pt x="3822" y="44"/>
                  </a:cubicBezTo>
                  <a:cubicBezTo>
                    <a:pt x="3816" y="44"/>
                    <a:pt x="3810" y="44"/>
                    <a:pt x="3805" y="43"/>
                  </a:cubicBezTo>
                  <a:cubicBezTo>
                    <a:pt x="3793" y="40"/>
                    <a:pt x="3782" y="38"/>
                    <a:pt x="3771" y="35"/>
                  </a:cubicBezTo>
                  <a:cubicBezTo>
                    <a:pt x="3757" y="32"/>
                    <a:pt x="3744" y="28"/>
                    <a:pt x="3729" y="27"/>
                  </a:cubicBezTo>
                  <a:cubicBezTo>
                    <a:pt x="3714" y="25"/>
                    <a:pt x="3701" y="25"/>
                    <a:pt x="3686" y="24"/>
                  </a:cubicBezTo>
                  <a:cubicBezTo>
                    <a:pt x="3674" y="23"/>
                    <a:pt x="3664" y="23"/>
                    <a:pt x="3651" y="22"/>
                  </a:cubicBezTo>
                  <a:cubicBezTo>
                    <a:pt x="3646" y="21"/>
                    <a:pt x="3642" y="21"/>
                    <a:pt x="3637" y="21"/>
                  </a:cubicBezTo>
                  <a:cubicBezTo>
                    <a:pt x="3628" y="21"/>
                    <a:pt x="3617" y="22"/>
                    <a:pt x="3608" y="23"/>
                  </a:cubicBezTo>
                  <a:cubicBezTo>
                    <a:pt x="3599" y="24"/>
                    <a:pt x="3591" y="24"/>
                    <a:pt x="3583" y="24"/>
                  </a:cubicBezTo>
                  <a:cubicBezTo>
                    <a:pt x="3580" y="24"/>
                    <a:pt x="3577" y="24"/>
                    <a:pt x="3574" y="24"/>
                  </a:cubicBezTo>
                  <a:cubicBezTo>
                    <a:pt x="3563" y="24"/>
                    <a:pt x="3551" y="22"/>
                    <a:pt x="3538" y="20"/>
                  </a:cubicBezTo>
                  <a:cubicBezTo>
                    <a:pt x="3525" y="17"/>
                    <a:pt x="3510" y="16"/>
                    <a:pt x="3497" y="14"/>
                  </a:cubicBezTo>
                  <a:cubicBezTo>
                    <a:pt x="3484" y="13"/>
                    <a:pt x="3469" y="13"/>
                    <a:pt x="3456" y="13"/>
                  </a:cubicBezTo>
                  <a:cubicBezTo>
                    <a:pt x="3445" y="13"/>
                    <a:pt x="3433" y="12"/>
                    <a:pt x="3420" y="12"/>
                  </a:cubicBezTo>
                  <a:cubicBezTo>
                    <a:pt x="3416" y="12"/>
                    <a:pt x="3412" y="12"/>
                    <a:pt x="3407" y="12"/>
                  </a:cubicBezTo>
                  <a:cubicBezTo>
                    <a:pt x="3398" y="12"/>
                    <a:pt x="3388" y="12"/>
                    <a:pt x="3380" y="12"/>
                  </a:cubicBezTo>
                  <a:lnTo>
                    <a:pt x="3343" y="12"/>
                  </a:lnTo>
                  <a:cubicBezTo>
                    <a:pt x="3333" y="12"/>
                    <a:pt x="3321" y="9"/>
                    <a:pt x="3308" y="7"/>
                  </a:cubicBezTo>
                  <a:cubicBezTo>
                    <a:pt x="3295" y="3"/>
                    <a:pt x="3280" y="0"/>
                    <a:pt x="3265" y="0"/>
                  </a:cubicBezTo>
                  <a:close/>
                  <a:moveTo>
                    <a:pt x="3033" y="1634"/>
                  </a:moveTo>
                  <a:cubicBezTo>
                    <a:pt x="3019" y="1635"/>
                    <a:pt x="3005" y="1636"/>
                    <a:pt x="2991" y="1639"/>
                  </a:cubicBezTo>
                  <a:cubicBezTo>
                    <a:pt x="2980" y="1640"/>
                    <a:pt x="2968" y="1643"/>
                    <a:pt x="2957" y="1643"/>
                  </a:cubicBezTo>
                  <a:cubicBezTo>
                    <a:pt x="2942" y="1643"/>
                    <a:pt x="2927" y="1644"/>
                    <a:pt x="2912" y="1646"/>
                  </a:cubicBezTo>
                  <a:cubicBezTo>
                    <a:pt x="2900" y="1647"/>
                    <a:pt x="2889" y="1649"/>
                    <a:pt x="2878" y="1649"/>
                  </a:cubicBezTo>
                  <a:cubicBezTo>
                    <a:pt x="2867" y="1649"/>
                    <a:pt x="2856" y="1650"/>
                    <a:pt x="2845" y="1650"/>
                  </a:cubicBezTo>
                  <a:cubicBezTo>
                    <a:pt x="2830" y="1651"/>
                    <a:pt x="2815" y="1651"/>
                    <a:pt x="2801" y="1652"/>
                  </a:cubicBezTo>
                  <a:cubicBezTo>
                    <a:pt x="2791" y="1652"/>
                    <a:pt x="2780" y="1654"/>
                    <a:pt x="2769" y="1654"/>
                  </a:cubicBezTo>
                  <a:cubicBezTo>
                    <a:pt x="2754" y="1654"/>
                    <a:pt x="2738" y="1655"/>
                    <a:pt x="2723" y="1656"/>
                  </a:cubicBezTo>
                  <a:cubicBezTo>
                    <a:pt x="2708" y="1657"/>
                    <a:pt x="2692" y="1661"/>
                    <a:pt x="2678" y="1662"/>
                  </a:cubicBezTo>
                  <a:cubicBezTo>
                    <a:pt x="2668" y="1663"/>
                    <a:pt x="2658" y="1665"/>
                    <a:pt x="2647" y="1666"/>
                  </a:cubicBezTo>
                  <a:cubicBezTo>
                    <a:pt x="2635" y="1667"/>
                    <a:pt x="2622" y="1667"/>
                    <a:pt x="2611" y="1667"/>
                  </a:cubicBezTo>
                  <a:cubicBezTo>
                    <a:pt x="2607" y="1667"/>
                    <a:pt x="2603" y="1667"/>
                    <a:pt x="2599" y="1667"/>
                  </a:cubicBezTo>
                  <a:cubicBezTo>
                    <a:pt x="2589" y="1667"/>
                    <a:pt x="2579" y="1667"/>
                    <a:pt x="2569" y="1668"/>
                  </a:cubicBezTo>
                  <a:cubicBezTo>
                    <a:pt x="2556" y="1671"/>
                    <a:pt x="2541" y="1673"/>
                    <a:pt x="2528" y="1677"/>
                  </a:cubicBezTo>
                  <a:cubicBezTo>
                    <a:pt x="2515" y="1679"/>
                    <a:pt x="2505" y="1682"/>
                    <a:pt x="2493" y="1683"/>
                  </a:cubicBezTo>
                  <a:cubicBezTo>
                    <a:pt x="2481" y="1684"/>
                    <a:pt x="2469" y="1684"/>
                    <a:pt x="2456" y="1686"/>
                  </a:cubicBezTo>
                  <a:cubicBezTo>
                    <a:pt x="2444" y="1687"/>
                    <a:pt x="2429" y="1687"/>
                    <a:pt x="2416" y="1689"/>
                  </a:cubicBezTo>
                  <a:cubicBezTo>
                    <a:pt x="2401" y="1693"/>
                    <a:pt x="2387" y="1698"/>
                    <a:pt x="2374" y="1702"/>
                  </a:cubicBezTo>
                  <a:cubicBezTo>
                    <a:pt x="2362" y="1706"/>
                    <a:pt x="2351" y="1710"/>
                    <a:pt x="2341" y="1711"/>
                  </a:cubicBezTo>
                  <a:cubicBezTo>
                    <a:pt x="2326" y="1714"/>
                    <a:pt x="2312" y="1718"/>
                    <a:pt x="2298" y="1721"/>
                  </a:cubicBezTo>
                  <a:cubicBezTo>
                    <a:pt x="2285" y="1724"/>
                    <a:pt x="2274" y="1725"/>
                    <a:pt x="2264" y="1727"/>
                  </a:cubicBezTo>
                  <a:cubicBezTo>
                    <a:pt x="2253" y="1729"/>
                    <a:pt x="2241" y="1729"/>
                    <a:pt x="2229" y="1729"/>
                  </a:cubicBezTo>
                  <a:cubicBezTo>
                    <a:pt x="2215" y="1729"/>
                    <a:pt x="2201" y="1729"/>
                    <a:pt x="2186" y="1731"/>
                  </a:cubicBezTo>
                  <a:cubicBezTo>
                    <a:pt x="2171" y="1734"/>
                    <a:pt x="2159" y="1738"/>
                    <a:pt x="2145" y="1742"/>
                  </a:cubicBezTo>
                  <a:cubicBezTo>
                    <a:pt x="2134" y="1746"/>
                    <a:pt x="2122" y="1748"/>
                    <a:pt x="2111" y="1752"/>
                  </a:cubicBezTo>
                  <a:cubicBezTo>
                    <a:pt x="2098" y="1754"/>
                    <a:pt x="2084" y="1758"/>
                    <a:pt x="2070" y="1762"/>
                  </a:cubicBezTo>
                  <a:cubicBezTo>
                    <a:pt x="2058" y="1767"/>
                    <a:pt x="2047" y="1769"/>
                    <a:pt x="2036" y="1772"/>
                  </a:cubicBezTo>
                  <a:cubicBezTo>
                    <a:pt x="2025" y="1774"/>
                    <a:pt x="2014" y="1777"/>
                    <a:pt x="2001" y="1778"/>
                  </a:cubicBezTo>
                  <a:cubicBezTo>
                    <a:pt x="1988" y="1780"/>
                    <a:pt x="1973" y="1783"/>
                    <a:pt x="1960" y="1786"/>
                  </a:cubicBezTo>
                  <a:cubicBezTo>
                    <a:pt x="1945" y="1790"/>
                    <a:pt x="1932" y="1797"/>
                    <a:pt x="1920" y="1802"/>
                  </a:cubicBezTo>
                  <a:cubicBezTo>
                    <a:pt x="1909" y="1807"/>
                    <a:pt x="1898" y="1813"/>
                    <a:pt x="1888" y="1816"/>
                  </a:cubicBezTo>
                  <a:cubicBezTo>
                    <a:pt x="1875" y="1820"/>
                    <a:pt x="1860" y="1825"/>
                    <a:pt x="1846" y="1829"/>
                  </a:cubicBezTo>
                  <a:cubicBezTo>
                    <a:pt x="1835" y="1833"/>
                    <a:pt x="1824" y="1837"/>
                    <a:pt x="1814" y="1839"/>
                  </a:cubicBezTo>
                  <a:cubicBezTo>
                    <a:pt x="1803" y="1843"/>
                    <a:pt x="1791" y="1845"/>
                    <a:pt x="1779" y="1847"/>
                  </a:cubicBezTo>
                  <a:cubicBezTo>
                    <a:pt x="1765" y="1849"/>
                    <a:pt x="1752" y="1852"/>
                    <a:pt x="1738" y="1855"/>
                  </a:cubicBezTo>
                  <a:cubicBezTo>
                    <a:pt x="1725" y="1860"/>
                    <a:pt x="1711" y="1866"/>
                    <a:pt x="1699" y="1874"/>
                  </a:cubicBezTo>
                  <a:cubicBezTo>
                    <a:pt x="1688" y="1879"/>
                    <a:pt x="1678" y="1884"/>
                    <a:pt x="1667" y="1888"/>
                  </a:cubicBezTo>
                  <a:cubicBezTo>
                    <a:pt x="1655" y="1892"/>
                    <a:pt x="1644" y="1895"/>
                    <a:pt x="1632" y="1897"/>
                  </a:cubicBezTo>
                  <a:cubicBezTo>
                    <a:pt x="1619" y="1900"/>
                    <a:pt x="1605" y="1903"/>
                    <a:pt x="1592" y="1908"/>
                  </a:cubicBezTo>
                  <a:cubicBezTo>
                    <a:pt x="1567" y="1918"/>
                    <a:pt x="1544" y="1925"/>
                    <a:pt x="1519" y="1935"/>
                  </a:cubicBezTo>
                  <a:cubicBezTo>
                    <a:pt x="1507" y="1939"/>
                    <a:pt x="1497" y="1941"/>
                    <a:pt x="1485" y="1944"/>
                  </a:cubicBezTo>
                  <a:cubicBezTo>
                    <a:pt x="1471" y="1947"/>
                    <a:pt x="1458" y="1951"/>
                    <a:pt x="1444" y="1956"/>
                  </a:cubicBezTo>
                  <a:cubicBezTo>
                    <a:pt x="1431" y="1962"/>
                    <a:pt x="1420" y="1971"/>
                    <a:pt x="1407" y="1979"/>
                  </a:cubicBezTo>
                  <a:cubicBezTo>
                    <a:pt x="1396" y="1987"/>
                    <a:pt x="1387" y="1994"/>
                    <a:pt x="1378" y="1998"/>
                  </a:cubicBezTo>
                  <a:cubicBezTo>
                    <a:pt x="1353" y="2008"/>
                    <a:pt x="1330" y="2018"/>
                    <a:pt x="1307" y="2029"/>
                  </a:cubicBezTo>
                  <a:cubicBezTo>
                    <a:pt x="1297" y="2034"/>
                    <a:pt x="1287" y="2038"/>
                    <a:pt x="1276" y="2042"/>
                  </a:cubicBezTo>
                  <a:cubicBezTo>
                    <a:pt x="1262" y="2047"/>
                    <a:pt x="1249" y="2053"/>
                    <a:pt x="1235" y="2059"/>
                  </a:cubicBezTo>
                  <a:cubicBezTo>
                    <a:pt x="1227" y="2063"/>
                    <a:pt x="1216" y="2069"/>
                    <a:pt x="1206" y="2073"/>
                  </a:cubicBezTo>
                  <a:cubicBezTo>
                    <a:pt x="1192" y="2078"/>
                    <a:pt x="1180" y="2085"/>
                    <a:pt x="1166" y="2091"/>
                  </a:cubicBezTo>
                  <a:cubicBezTo>
                    <a:pt x="1157" y="2096"/>
                    <a:pt x="1144" y="2101"/>
                    <a:pt x="1134" y="2105"/>
                  </a:cubicBezTo>
                  <a:cubicBezTo>
                    <a:pt x="1121" y="2109"/>
                    <a:pt x="1107" y="2115"/>
                    <a:pt x="1095" y="2121"/>
                  </a:cubicBezTo>
                  <a:cubicBezTo>
                    <a:pt x="1083" y="2128"/>
                    <a:pt x="1071" y="2137"/>
                    <a:pt x="1061" y="2145"/>
                  </a:cubicBezTo>
                  <a:cubicBezTo>
                    <a:pt x="1051" y="2152"/>
                    <a:pt x="1042" y="2160"/>
                    <a:pt x="1032" y="2165"/>
                  </a:cubicBezTo>
                  <a:cubicBezTo>
                    <a:pt x="1024" y="2170"/>
                    <a:pt x="1015" y="2175"/>
                    <a:pt x="1007" y="2180"/>
                  </a:cubicBezTo>
                  <a:cubicBezTo>
                    <a:pt x="993" y="2188"/>
                    <a:pt x="978" y="2196"/>
                    <a:pt x="965" y="2204"/>
                  </a:cubicBezTo>
                  <a:cubicBezTo>
                    <a:pt x="956" y="2211"/>
                    <a:pt x="945" y="2214"/>
                    <a:pt x="934" y="2220"/>
                  </a:cubicBezTo>
                  <a:cubicBezTo>
                    <a:pt x="923" y="2227"/>
                    <a:pt x="909" y="2233"/>
                    <a:pt x="897" y="2240"/>
                  </a:cubicBezTo>
                  <a:cubicBezTo>
                    <a:pt x="887" y="2246"/>
                    <a:pt x="876" y="2252"/>
                    <a:pt x="868" y="2257"/>
                  </a:cubicBezTo>
                  <a:cubicBezTo>
                    <a:pt x="854" y="2266"/>
                    <a:pt x="842" y="2272"/>
                    <a:pt x="830" y="2281"/>
                  </a:cubicBezTo>
                  <a:lnTo>
                    <a:pt x="806" y="2297"/>
                  </a:lnTo>
                  <a:cubicBezTo>
                    <a:pt x="791" y="2305"/>
                    <a:pt x="778" y="2315"/>
                    <a:pt x="764" y="2325"/>
                  </a:cubicBezTo>
                  <a:cubicBezTo>
                    <a:pt x="751" y="2334"/>
                    <a:pt x="741" y="2345"/>
                    <a:pt x="731" y="2354"/>
                  </a:cubicBezTo>
                  <a:cubicBezTo>
                    <a:pt x="723" y="2362"/>
                    <a:pt x="715" y="2370"/>
                    <a:pt x="705" y="2377"/>
                  </a:cubicBezTo>
                  <a:cubicBezTo>
                    <a:pt x="698" y="2384"/>
                    <a:pt x="689" y="2389"/>
                    <a:pt x="680" y="2395"/>
                  </a:cubicBezTo>
                  <a:cubicBezTo>
                    <a:pt x="668" y="2404"/>
                    <a:pt x="656" y="2412"/>
                    <a:pt x="644" y="2422"/>
                  </a:cubicBezTo>
                  <a:cubicBezTo>
                    <a:pt x="632" y="2432"/>
                    <a:pt x="624" y="2444"/>
                    <a:pt x="614" y="2454"/>
                  </a:cubicBezTo>
                  <a:cubicBezTo>
                    <a:pt x="607" y="2464"/>
                    <a:pt x="600" y="2474"/>
                    <a:pt x="592" y="2480"/>
                  </a:cubicBezTo>
                  <a:cubicBezTo>
                    <a:pt x="584" y="2486"/>
                    <a:pt x="573" y="2492"/>
                    <a:pt x="563" y="2497"/>
                  </a:cubicBezTo>
                  <a:cubicBezTo>
                    <a:pt x="549" y="2503"/>
                    <a:pt x="536" y="2511"/>
                    <a:pt x="525" y="2522"/>
                  </a:cubicBezTo>
                  <a:cubicBezTo>
                    <a:pt x="512" y="2532"/>
                    <a:pt x="505" y="2544"/>
                    <a:pt x="496" y="2556"/>
                  </a:cubicBezTo>
                  <a:cubicBezTo>
                    <a:pt x="490" y="2566"/>
                    <a:pt x="484" y="2575"/>
                    <a:pt x="477" y="2583"/>
                  </a:cubicBezTo>
                  <a:cubicBezTo>
                    <a:pt x="468" y="2591"/>
                    <a:pt x="459" y="2598"/>
                    <a:pt x="450" y="2604"/>
                  </a:cubicBezTo>
                  <a:cubicBezTo>
                    <a:pt x="439" y="2613"/>
                    <a:pt x="427" y="2621"/>
                    <a:pt x="416" y="2632"/>
                  </a:cubicBezTo>
                  <a:cubicBezTo>
                    <a:pt x="405" y="2645"/>
                    <a:pt x="399" y="2658"/>
                    <a:pt x="392" y="2672"/>
                  </a:cubicBezTo>
                  <a:cubicBezTo>
                    <a:pt x="387" y="2683"/>
                    <a:pt x="382" y="2693"/>
                    <a:pt x="375" y="2701"/>
                  </a:cubicBezTo>
                  <a:cubicBezTo>
                    <a:pt x="368" y="2709"/>
                    <a:pt x="361" y="2717"/>
                    <a:pt x="355" y="2723"/>
                  </a:cubicBezTo>
                  <a:cubicBezTo>
                    <a:pt x="344" y="2736"/>
                    <a:pt x="333" y="2748"/>
                    <a:pt x="324" y="2759"/>
                  </a:cubicBezTo>
                  <a:cubicBezTo>
                    <a:pt x="313" y="2771"/>
                    <a:pt x="306" y="2785"/>
                    <a:pt x="296" y="2798"/>
                  </a:cubicBezTo>
                  <a:lnTo>
                    <a:pt x="280" y="2823"/>
                  </a:lnTo>
                  <a:cubicBezTo>
                    <a:pt x="273" y="2830"/>
                    <a:pt x="266" y="2840"/>
                    <a:pt x="258" y="2848"/>
                  </a:cubicBezTo>
                  <a:cubicBezTo>
                    <a:pt x="248" y="2859"/>
                    <a:pt x="238" y="2871"/>
                    <a:pt x="231" y="2883"/>
                  </a:cubicBezTo>
                  <a:cubicBezTo>
                    <a:pt x="226" y="2891"/>
                    <a:pt x="221" y="2898"/>
                    <a:pt x="216" y="2905"/>
                  </a:cubicBezTo>
                  <a:cubicBezTo>
                    <a:pt x="206" y="2920"/>
                    <a:pt x="196" y="2934"/>
                    <a:pt x="189" y="2948"/>
                  </a:cubicBezTo>
                  <a:cubicBezTo>
                    <a:pt x="183" y="2958"/>
                    <a:pt x="178" y="2966"/>
                    <a:pt x="173" y="2975"/>
                  </a:cubicBezTo>
                  <a:cubicBezTo>
                    <a:pt x="164" y="2989"/>
                    <a:pt x="156" y="3002"/>
                    <a:pt x="148" y="3015"/>
                  </a:cubicBezTo>
                  <a:cubicBezTo>
                    <a:pt x="136" y="3037"/>
                    <a:pt x="127" y="3058"/>
                    <a:pt x="118" y="3080"/>
                  </a:cubicBezTo>
                  <a:lnTo>
                    <a:pt x="115" y="3086"/>
                  </a:lnTo>
                  <a:cubicBezTo>
                    <a:pt x="108" y="3102"/>
                    <a:pt x="103" y="3117"/>
                    <a:pt x="98" y="3133"/>
                  </a:cubicBezTo>
                  <a:cubicBezTo>
                    <a:pt x="95" y="3143"/>
                    <a:pt x="91" y="3150"/>
                    <a:pt x="88" y="3160"/>
                  </a:cubicBezTo>
                  <a:cubicBezTo>
                    <a:pt x="82" y="3175"/>
                    <a:pt x="78" y="3189"/>
                    <a:pt x="76" y="3204"/>
                  </a:cubicBezTo>
                  <a:lnTo>
                    <a:pt x="68" y="3236"/>
                  </a:lnTo>
                  <a:cubicBezTo>
                    <a:pt x="62" y="3252"/>
                    <a:pt x="60" y="3268"/>
                    <a:pt x="56" y="3284"/>
                  </a:cubicBezTo>
                  <a:cubicBezTo>
                    <a:pt x="54" y="3293"/>
                    <a:pt x="52" y="3301"/>
                    <a:pt x="50" y="3311"/>
                  </a:cubicBezTo>
                  <a:cubicBezTo>
                    <a:pt x="46" y="3318"/>
                    <a:pt x="45" y="3326"/>
                    <a:pt x="43" y="3334"/>
                  </a:cubicBezTo>
                  <a:cubicBezTo>
                    <a:pt x="39" y="3352"/>
                    <a:pt x="33" y="3369"/>
                    <a:pt x="30" y="3386"/>
                  </a:cubicBezTo>
                  <a:cubicBezTo>
                    <a:pt x="29" y="3396"/>
                    <a:pt x="27" y="3406"/>
                    <a:pt x="24" y="3416"/>
                  </a:cubicBezTo>
                  <a:cubicBezTo>
                    <a:pt x="20" y="3432"/>
                    <a:pt x="16" y="3446"/>
                    <a:pt x="14" y="3462"/>
                  </a:cubicBezTo>
                  <a:cubicBezTo>
                    <a:pt x="13" y="3478"/>
                    <a:pt x="13" y="3494"/>
                    <a:pt x="13" y="3509"/>
                  </a:cubicBezTo>
                  <a:lnTo>
                    <a:pt x="13" y="3541"/>
                  </a:lnTo>
                  <a:cubicBezTo>
                    <a:pt x="12" y="3551"/>
                    <a:pt x="12" y="3561"/>
                    <a:pt x="11" y="3569"/>
                  </a:cubicBezTo>
                  <a:cubicBezTo>
                    <a:pt x="9" y="3585"/>
                    <a:pt x="8" y="3604"/>
                    <a:pt x="8" y="3620"/>
                  </a:cubicBezTo>
                  <a:cubicBezTo>
                    <a:pt x="8" y="3628"/>
                    <a:pt x="14" y="3636"/>
                    <a:pt x="24" y="3636"/>
                  </a:cubicBezTo>
                  <a:cubicBezTo>
                    <a:pt x="33" y="3636"/>
                    <a:pt x="40" y="3628"/>
                    <a:pt x="40" y="3620"/>
                  </a:cubicBezTo>
                  <a:cubicBezTo>
                    <a:pt x="40" y="3604"/>
                    <a:pt x="41" y="3587"/>
                    <a:pt x="43" y="3572"/>
                  </a:cubicBezTo>
                  <a:cubicBezTo>
                    <a:pt x="44" y="3563"/>
                    <a:pt x="45" y="3552"/>
                    <a:pt x="45" y="3542"/>
                  </a:cubicBezTo>
                  <a:lnTo>
                    <a:pt x="45" y="3509"/>
                  </a:lnTo>
                  <a:cubicBezTo>
                    <a:pt x="45" y="3494"/>
                    <a:pt x="45" y="3481"/>
                    <a:pt x="46" y="3468"/>
                  </a:cubicBezTo>
                  <a:cubicBezTo>
                    <a:pt x="50" y="3454"/>
                    <a:pt x="52" y="3440"/>
                    <a:pt x="56" y="3425"/>
                  </a:cubicBezTo>
                  <a:cubicBezTo>
                    <a:pt x="59" y="3414"/>
                    <a:pt x="60" y="3403"/>
                    <a:pt x="62" y="3393"/>
                  </a:cubicBezTo>
                  <a:cubicBezTo>
                    <a:pt x="66" y="3375"/>
                    <a:pt x="71" y="3359"/>
                    <a:pt x="75" y="3343"/>
                  </a:cubicBezTo>
                  <a:cubicBezTo>
                    <a:pt x="77" y="3336"/>
                    <a:pt x="81" y="3327"/>
                    <a:pt x="82" y="3320"/>
                  </a:cubicBezTo>
                  <a:cubicBezTo>
                    <a:pt x="84" y="3310"/>
                    <a:pt x="86" y="3300"/>
                    <a:pt x="88" y="3291"/>
                  </a:cubicBezTo>
                  <a:cubicBezTo>
                    <a:pt x="91" y="3275"/>
                    <a:pt x="93" y="3261"/>
                    <a:pt x="99" y="3246"/>
                  </a:cubicBezTo>
                  <a:cubicBezTo>
                    <a:pt x="102" y="3235"/>
                    <a:pt x="104" y="3223"/>
                    <a:pt x="107" y="3210"/>
                  </a:cubicBezTo>
                  <a:cubicBezTo>
                    <a:pt x="110" y="3198"/>
                    <a:pt x="113" y="3184"/>
                    <a:pt x="116" y="3172"/>
                  </a:cubicBezTo>
                  <a:cubicBezTo>
                    <a:pt x="119" y="3162"/>
                    <a:pt x="123" y="3154"/>
                    <a:pt x="126" y="3144"/>
                  </a:cubicBezTo>
                  <a:cubicBezTo>
                    <a:pt x="130" y="3129"/>
                    <a:pt x="135" y="3114"/>
                    <a:pt x="142" y="3100"/>
                  </a:cubicBezTo>
                  <a:lnTo>
                    <a:pt x="145" y="3093"/>
                  </a:lnTo>
                  <a:cubicBezTo>
                    <a:pt x="153" y="3071"/>
                    <a:pt x="163" y="3050"/>
                    <a:pt x="174" y="3030"/>
                  </a:cubicBezTo>
                  <a:cubicBezTo>
                    <a:pt x="180" y="3017"/>
                    <a:pt x="189" y="3005"/>
                    <a:pt x="196" y="2993"/>
                  </a:cubicBezTo>
                  <a:cubicBezTo>
                    <a:pt x="202" y="2983"/>
                    <a:pt x="209" y="2974"/>
                    <a:pt x="214" y="2964"/>
                  </a:cubicBezTo>
                  <a:cubicBezTo>
                    <a:pt x="222" y="2951"/>
                    <a:pt x="231" y="2937"/>
                    <a:pt x="239" y="2924"/>
                  </a:cubicBezTo>
                  <a:lnTo>
                    <a:pt x="255" y="2900"/>
                  </a:lnTo>
                  <a:cubicBezTo>
                    <a:pt x="263" y="2889"/>
                    <a:pt x="270" y="2881"/>
                    <a:pt x="280" y="2870"/>
                  </a:cubicBezTo>
                  <a:cubicBezTo>
                    <a:pt x="287" y="2861"/>
                    <a:pt x="297" y="2852"/>
                    <a:pt x="303" y="2841"/>
                  </a:cubicBezTo>
                  <a:cubicBezTo>
                    <a:pt x="311" y="2833"/>
                    <a:pt x="316" y="2824"/>
                    <a:pt x="322" y="2816"/>
                  </a:cubicBezTo>
                  <a:cubicBezTo>
                    <a:pt x="330" y="2802"/>
                    <a:pt x="339" y="2791"/>
                    <a:pt x="348" y="2779"/>
                  </a:cubicBezTo>
                  <a:cubicBezTo>
                    <a:pt x="357" y="2766"/>
                    <a:pt x="367" y="2754"/>
                    <a:pt x="377" y="2743"/>
                  </a:cubicBezTo>
                  <a:cubicBezTo>
                    <a:pt x="384" y="2736"/>
                    <a:pt x="391" y="2728"/>
                    <a:pt x="398" y="2721"/>
                  </a:cubicBezTo>
                  <a:cubicBezTo>
                    <a:pt x="407" y="2710"/>
                    <a:pt x="413" y="2698"/>
                    <a:pt x="419" y="2686"/>
                  </a:cubicBezTo>
                  <a:cubicBezTo>
                    <a:pt x="424" y="2674"/>
                    <a:pt x="430" y="2663"/>
                    <a:pt x="437" y="2656"/>
                  </a:cubicBezTo>
                  <a:cubicBezTo>
                    <a:pt x="446" y="2647"/>
                    <a:pt x="457" y="2641"/>
                    <a:pt x="467" y="2632"/>
                  </a:cubicBezTo>
                  <a:cubicBezTo>
                    <a:pt x="478" y="2625"/>
                    <a:pt x="490" y="2616"/>
                    <a:pt x="499" y="2607"/>
                  </a:cubicBezTo>
                  <a:cubicBezTo>
                    <a:pt x="509" y="2597"/>
                    <a:pt x="517" y="2586"/>
                    <a:pt x="523" y="2575"/>
                  </a:cubicBezTo>
                  <a:cubicBezTo>
                    <a:pt x="530" y="2565"/>
                    <a:pt x="538" y="2554"/>
                    <a:pt x="547" y="2545"/>
                  </a:cubicBezTo>
                  <a:cubicBezTo>
                    <a:pt x="554" y="2539"/>
                    <a:pt x="565" y="2532"/>
                    <a:pt x="577" y="2527"/>
                  </a:cubicBezTo>
                  <a:cubicBezTo>
                    <a:pt x="589" y="2520"/>
                    <a:pt x="602" y="2513"/>
                    <a:pt x="613" y="2503"/>
                  </a:cubicBezTo>
                  <a:cubicBezTo>
                    <a:pt x="624" y="2496"/>
                    <a:pt x="632" y="2485"/>
                    <a:pt x="640" y="2475"/>
                  </a:cubicBezTo>
                  <a:cubicBezTo>
                    <a:pt x="648" y="2464"/>
                    <a:pt x="656" y="2454"/>
                    <a:pt x="665" y="2447"/>
                  </a:cubicBezTo>
                  <a:cubicBezTo>
                    <a:pt x="676" y="2438"/>
                    <a:pt x="688" y="2429"/>
                    <a:pt x="700" y="2421"/>
                  </a:cubicBezTo>
                  <a:cubicBezTo>
                    <a:pt x="709" y="2415"/>
                    <a:pt x="718" y="2407"/>
                    <a:pt x="726" y="2401"/>
                  </a:cubicBezTo>
                  <a:cubicBezTo>
                    <a:pt x="736" y="2393"/>
                    <a:pt x="746" y="2385"/>
                    <a:pt x="755" y="2375"/>
                  </a:cubicBezTo>
                  <a:cubicBezTo>
                    <a:pt x="764" y="2366"/>
                    <a:pt x="774" y="2358"/>
                    <a:pt x="784" y="2350"/>
                  </a:cubicBezTo>
                  <a:cubicBezTo>
                    <a:pt x="798" y="2341"/>
                    <a:pt x="811" y="2332"/>
                    <a:pt x="825" y="2324"/>
                  </a:cubicBezTo>
                  <a:lnTo>
                    <a:pt x="849" y="2307"/>
                  </a:lnTo>
                  <a:cubicBezTo>
                    <a:pt x="859" y="2299"/>
                    <a:pt x="871" y="2292"/>
                    <a:pt x="884" y="2286"/>
                  </a:cubicBezTo>
                  <a:cubicBezTo>
                    <a:pt x="895" y="2279"/>
                    <a:pt x="903" y="2273"/>
                    <a:pt x="914" y="2267"/>
                  </a:cubicBezTo>
                  <a:cubicBezTo>
                    <a:pt x="925" y="2260"/>
                    <a:pt x="938" y="2255"/>
                    <a:pt x="949" y="2250"/>
                  </a:cubicBezTo>
                  <a:cubicBezTo>
                    <a:pt x="960" y="2244"/>
                    <a:pt x="972" y="2239"/>
                    <a:pt x="982" y="2233"/>
                  </a:cubicBezTo>
                  <a:cubicBezTo>
                    <a:pt x="996" y="2224"/>
                    <a:pt x="1009" y="2218"/>
                    <a:pt x="1023" y="2209"/>
                  </a:cubicBezTo>
                  <a:cubicBezTo>
                    <a:pt x="1032" y="2204"/>
                    <a:pt x="1041" y="2200"/>
                    <a:pt x="1050" y="2195"/>
                  </a:cubicBezTo>
                  <a:cubicBezTo>
                    <a:pt x="1062" y="2188"/>
                    <a:pt x="1071" y="2180"/>
                    <a:pt x="1082" y="2171"/>
                  </a:cubicBezTo>
                  <a:cubicBezTo>
                    <a:pt x="1093" y="2164"/>
                    <a:pt x="1101" y="2155"/>
                    <a:pt x="1112" y="2150"/>
                  </a:cubicBezTo>
                  <a:cubicBezTo>
                    <a:pt x="1123" y="2145"/>
                    <a:pt x="1136" y="2139"/>
                    <a:pt x="1147" y="2136"/>
                  </a:cubicBezTo>
                  <a:cubicBezTo>
                    <a:pt x="1159" y="2132"/>
                    <a:pt x="1171" y="2126"/>
                    <a:pt x="1184" y="2121"/>
                  </a:cubicBezTo>
                  <a:cubicBezTo>
                    <a:pt x="1196" y="2115"/>
                    <a:pt x="1208" y="2107"/>
                    <a:pt x="1222" y="2102"/>
                  </a:cubicBezTo>
                  <a:cubicBezTo>
                    <a:pt x="1233" y="2099"/>
                    <a:pt x="1244" y="2094"/>
                    <a:pt x="1253" y="2089"/>
                  </a:cubicBezTo>
                  <a:cubicBezTo>
                    <a:pt x="1265" y="2084"/>
                    <a:pt x="1277" y="2078"/>
                    <a:pt x="1291" y="2073"/>
                  </a:cubicBezTo>
                  <a:cubicBezTo>
                    <a:pt x="1302" y="2069"/>
                    <a:pt x="1312" y="2064"/>
                    <a:pt x="1323" y="2059"/>
                  </a:cubicBezTo>
                  <a:cubicBezTo>
                    <a:pt x="1346" y="2048"/>
                    <a:pt x="1368" y="2040"/>
                    <a:pt x="1393" y="2029"/>
                  </a:cubicBezTo>
                  <a:cubicBezTo>
                    <a:pt x="1405" y="2024"/>
                    <a:pt x="1416" y="2015"/>
                    <a:pt x="1427" y="2008"/>
                  </a:cubicBezTo>
                  <a:cubicBezTo>
                    <a:pt x="1438" y="2000"/>
                    <a:pt x="1447" y="1993"/>
                    <a:pt x="1458" y="1988"/>
                  </a:cubicBezTo>
                  <a:cubicBezTo>
                    <a:pt x="1469" y="1983"/>
                    <a:pt x="1481" y="1981"/>
                    <a:pt x="1494" y="1978"/>
                  </a:cubicBezTo>
                  <a:cubicBezTo>
                    <a:pt x="1507" y="1975"/>
                    <a:pt x="1521" y="1972"/>
                    <a:pt x="1533" y="1967"/>
                  </a:cubicBezTo>
                  <a:cubicBezTo>
                    <a:pt x="1557" y="1957"/>
                    <a:pt x="1581" y="1949"/>
                    <a:pt x="1605" y="1940"/>
                  </a:cubicBezTo>
                  <a:cubicBezTo>
                    <a:pt x="1618" y="1935"/>
                    <a:pt x="1631" y="1933"/>
                    <a:pt x="1642" y="1929"/>
                  </a:cubicBezTo>
                  <a:cubicBezTo>
                    <a:pt x="1656" y="1927"/>
                    <a:pt x="1668" y="1924"/>
                    <a:pt x="1680" y="1920"/>
                  </a:cubicBezTo>
                  <a:cubicBezTo>
                    <a:pt x="1693" y="1917"/>
                    <a:pt x="1704" y="1909"/>
                    <a:pt x="1716" y="1904"/>
                  </a:cubicBezTo>
                  <a:cubicBezTo>
                    <a:pt x="1727" y="1898"/>
                    <a:pt x="1739" y="1893"/>
                    <a:pt x="1749" y="1890"/>
                  </a:cubicBezTo>
                  <a:cubicBezTo>
                    <a:pt x="1760" y="1885"/>
                    <a:pt x="1773" y="1884"/>
                    <a:pt x="1786" y="1881"/>
                  </a:cubicBezTo>
                  <a:cubicBezTo>
                    <a:pt x="1800" y="1879"/>
                    <a:pt x="1813" y="1877"/>
                    <a:pt x="1824" y="1874"/>
                  </a:cubicBezTo>
                  <a:cubicBezTo>
                    <a:pt x="1837" y="1869"/>
                    <a:pt x="1848" y="1866"/>
                    <a:pt x="1859" y="1863"/>
                  </a:cubicBezTo>
                  <a:lnTo>
                    <a:pt x="1898" y="1850"/>
                  </a:lnTo>
                  <a:cubicBezTo>
                    <a:pt x="1912" y="1848"/>
                    <a:pt x="1924" y="1842"/>
                    <a:pt x="1936" y="1836"/>
                  </a:cubicBezTo>
                  <a:cubicBezTo>
                    <a:pt x="1948" y="1831"/>
                    <a:pt x="1960" y="1825"/>
                    <a:pt x="1971" y="1822"/>
                  </a:cubicBezTo>
                  <a:cubicBezTo>
                    <a:pt x="1984" y="1818"/>
                    <a:pt x="1996" y="1817"/>
                    <a:pt x="2010" y="1815"/>
                  </a:cubicBezTo>
                  <a:cubicBezTo>
                    <a:pt x="2023" y="1813"/>
                    <a:pt x="2035" y="1810"/>
                    <a:pt x="2047" y="1807"/>
                  </a:cubicBezTo>
                  <a:cubicBezTo>
                    <a:pt x="2059" y="1805"/>
                    <a:pt x="2071" y="1801"/>
                    <a:pt x="2081" y="1799"/>
                  </a:cubicBezTo>
                  <a:cubicBezTo>
                    <a:pt x="2095" y="1794"/>
                    <a:pt x="2108" y="1790"/>
                    <a:pt x="2122" y="1788"/>
                  </a:cubicBezTo>
                  <a:cubicBezTo>
                    <a:pt x="2134" y="1785"/>
                    <a:pt x="2146" y="1780"/>
                    <a:pt x="2159" y="1778"/>
                  </a:cubicBezTo>
                  <a:cubicBezTo>
                    <a:pt x="2171" y="1775"/>
                    <a:pt x="2183" y="1772"/>
                    <a:pt x="2197" y="1769"/>
                  </a:cubicBezTo>
                  <a:cubicBezTo>
                    <a:pt x="2208" y="1767"/>
                    <a:pt x="2220" y="1767"/>
                    <a:pt x="2234" y="1767"/>
                  </a:cubicBezTo>
                  <a:cubicBezTo>
                    <a:pt x="2246" y="1767"/>
                    <a:pt x="2261" y="1767"/>
                    <a:pt x="2274" y="1763"/>
                  </a:cubicBezTo>
                  <a:cubicBezTo>
                    <a:pt x="2285" y="1762"/>
                    <a:pt x="2298" y="1759"/>
                    <a:pt x="2309" y="1757"/>
                  </a:cubicBezTo>
                  <a:cubicBezTo>
                    <a:pt x="2321" y="1754"/>
                    <a:pt x="2336" y="1752"/>
                    <a:pt x="2349" y="1748"/>
                  </a:cubicBezTo>
                  <a:cubicBezTo>
                    <a:pt x="2363" y="1747"/>
                    <a:pt x="2376" y="1742"/>
                    <a:pt x="2389" y="1738"/>
                  </a:cubicBezTo>
                  <a:cubicBezTo>
                    <a:pt x="2402" y="1732"/>
                    <a:pt x="2412" y="1729"/>
                    <a:pt x="2424" y="1727"/>
                  </a:cubicBezTo>
                  <a:cubicBezTo>
                    <a:pt x="2438" y="1725"/>
                    <a:pt x="2450" y="1725"/>
                    <a:pt x="2464" y="1724"/>
                  </a:cubicBezTo>
                  <a:cubicBezTo>
                    <a:pt x="2477" y="1724"/>
                    <a:pt x="2491" y="1722"/>
                    <a:pt x="2502" y="1721"/>
                  </a:cubicBezTo>
                  <a:cubicBezTo>
                    <a:pt x="2514" y="1719"/>
                    <a:pt x="2528" y="1716"/>
                    <a:pt x="2540" y="1714"/>
                  </a:cubicBezTo>
                  <a:cubicBezTo>
                    <a:pt x="2553" y="1711"/>
                    <a:pt x="2566" y="1709"/>
                    <a:pt x="2578" y="1708"/>
                  </a:cubicBezTo>
                  <a:cubicBezTo>
                    <a:pt x="2590" y="1706"/>
                    <a:pt x="2603" y="1706"/>
                    <a:pt x="2616" y="1706"/>
                  </a:cubicBezTo>
                  <a:cubicBezTo>
                    <a:pt x="2623" y="1705"/>
                    <a:pt x="2629" y="1705"/>
                    <a:pt x="2636" y="1705"/>
                  </a:cubicBezTo>
                  <a:cubicBezTo>
                    <a:pt x="2642" y="1705"/>
                    <a:pt x="2648" y="1705"/>
                    <a:pt x="2655" y="1704"/>
                  </a:cubicBezTo>
                  <a:lnTo>
                    <a:pt x="2687" y="1700"/>
                  </a:lnTo>
                  <a:cubicBezTo>
                    <a:pt x="2702" y="1698"/>
                    <a:pt x="2717" y="1697"/>
                    <a:pt x="2732" y="1695"/>
                  </a:cubicBezTo>
                  <a:cubicBezTo>
                    <a:pt x="2746" y="1694"/>
                    <a:pt x="2761" y="1694"/>
                    <a:pt x="2776" y="1693"/>
                  </a:cubicBezTo>
                  <a:cubicBezTo>
                    <a:pt x="2786" y="1693"/>
                    <a:pt x="2797" y="1693"/>
                    <a:pt x="2808" y="1692"/>
                  </a:cubicBezTo>
                  <a:cubicBezTo>
                    <a:pt x="2821" y="1689"/>
                    <a:pt x="2836" y="1688"/>
                    <a:pt x="2851" y="1688"/>
                  </a:cubicBezTo>
                  <a:cubicBezTo>
                    <a:pt x="2861" y="1688"/>
                    <a:pt x="2873" y="1687"/>
                    <a:pt x="2884" y="1687"/>
                  </a:cubicBezTo>
                  <a:cubicBezTo>
                    <a:pt x="2894" y="1686"/>
                    <a:pt x="2906" y="1686"/>
                    <a:pt x="2917" y="1684"/>
                  </a:cubicBezTo>
                  <a:cubicBezTo>
                    <a:pt x="2932" y="1683"/>
                    <a:pt x="2946" y="1682"/>
                    <a:pt x="2960" y="1682"/>
                  </a:cubicBezTo>
                  <a:cubicBezTo>
                    <a:pt x="2973" y="1681"/>
                    <a:pt x="2985" y="1679"/>
                    <a:pt x="2999" y="1677"/>
                  </a:cubicBezTo>
                  <a:cubicBezTo>
                    <a:pt x="3012" y="1676"/>
                    <a:pt x="3024" y="1672"/>
                    <a:pt x="3037" y="1672"/>
                  </a:cubicBezTo>
                  <a:cubicBezTo>
                    <a:pt x="3045" y="1672"/>
                    <a:pt x="3059" y="1676"/>
                    <a:pt x="3071" y="1678"/>
                  </a:cubicBezTo>
                  <a:cubicBezTo>
                    <a:pt x="3083" y="1680"/>
                    <a:pt x="3094" y="1683"/>
                    <a:pt x="3107" y="1683"/>
                  </a:cubicBezTo>
                  <a:cubicBezTo>
                    <a:pt x="3109" y="1683"/>
                    <a:pt x="3111" y="1683"/>
                    <a:pt x="3113" y="1683"/>
                  </a:cubicBezTo>
                  <a:cubicBezTo>
                    <a:pt x="3126" y="1683"/>
                    <a:pt x="3139" y="1682"/>
                    <a:pt x="3152" y="1681"/>
                  </a:cubicBezTo>
                  <a:cubicBezTo>
                    <a:pt x="3177" y="1678"/>
                    <a:pt x="3204" y="1678"/>
                    <a:pt x="3230" y="1676"/>
                  </a:cubicBezTo>
                  <a:cubicBezTo>
                    <a:pt x="3241" y="1673"/>
                    <a:pt x="3254" y="1672"/>
                    <a:pt x="3267" y="1672"/>
                  </a:cubicBezTo>
                  <a:cubicBezTo>
                    <a:pt x="3278" y="1672"/>
                    <a:pt x="3290" y="1676"/>
                    <a:pt x="3301" y="1679"/>
                  </a:cubicBezTo>
                  <a:cubicBezTo>
                    <a:pt x="3315" y="1683"/>
                    <a:pt x="3328" y="1687"/>
                    <a:pt x="3343" y="1687"/>
                  </a:cubicBezTo>
                  <a:cubicBezTo>
                    <a:pt x="3358" y="1687"/>
                    <a:pt x="3372" y="1684"/>
                    <a:pt x="3386" y="1682"/>
                  </a:cubicBezTo>
                  <a:cubicBezTo>
                    <a:pt x="3396" y="1679"/>
                    <a:pt x="3406" y="1676"/>
                    <a:pt x="3416" y="1676"/>
                  </a:cubicBezTo>
                  <a:cubicBezTo>
                    <a:pt x="3417" y="1676"/>
                    <a:pt x="3419" y="1676"/>
                    <a:pt x="3420" y="1677"/>
                  </a:cubicBezTo>
                  <a:cubicBezTo>
                    <a:pt x="3435" y="1677"/>
                    <a:pt x="3450" y="1678"/>
                    <a:pt x="3465" y="1679"/>
                  </a:cubicBezTo>
                  <a:cubicBezTo>
                    <a:pt x="3476" y="1681"/>
                    <a:pt x="3487" y="1681"/>
                    <a:pt x="3497" y="1682"/>
                  </a:cubicBezTo>
                  <a:lnTo>
                    <a:pt x="3549" y="1686"/>
                  </a:lnTo>
                  <a:lnTo>
                    <a:pt x="3575" y="1687"/>
                  </a:lnTo>
                  <a:cubicBezTo>
                    <a:pt x="3586" y="1688"/>
                    <a:pt x="3599" y="1692"/>
                    <a:pt x="3612" y="1694"/>
                  </a:cubicBezTo>
                  <a:cubicBezTo>
                    <a:pt x="3626" y="1697"/>
                    <a:pt x="3638" y="1699"/>
                    <a:pt x="3651" y="1700"/>
                  </a:cubicBezTo>
                  <a:cubicBezTo>
                    <a:pt x="3664" y="1702"/>
                    <a:pt x="3676" y="1703"/>
                    <a:pt x="3690" y="1706"/>
                  </a:cubicBezTo>
                  <a:cubicBezTo>
                    <a:pt x="3702" y="1708"/>
                    <a:pt x="3714" y="1710"/>
                    <a:pt x="3726" y="1711"/>
                  </a:cubicBezTo>
                  <a:cubicBezTo>
                    <a:pt x="3738" y="1713"/>
                    <a:pt x="3749" y="1713"/>
                    <a:pt x="3761" y="1714"/>
                  </a:cubicBezTo>
                  <a:cubicBezTo>
                    <a:pt x="3774" y="1715"/>
                    <a:pt x="3789" y="1716"/>
                    <a:pt x="3803" y="1718"/>
                  </a:cubicBezTo>
                  <a:cubicBezTo>
                    <a:pt x="3815" y="1719"/>
                    <a:pt x="3827" y="1719"/>
                    <a:pt x="3841" y="1719"/>
                  </a:cubicBezTo>
                  <a:cubicBezTo>
                    <a:pt x="3853" y="1719"/>
                    <a:pt x="3867" y="1719"/>
                    <a:pt x="3879" y="1721"/>
                  </a:cubicBezTo>
                  <a:cubicBezTo>
                    <a:pt x="3891" y="1724"/>
                    <a:pt x="3902" y="1726"/>
                    <a:pt x="3915" y="1730"/>
                  </a:cubicBezTo>
                  <a:cubicBezTo>
                    <a:pt x="3927" y="1734"/>
                    <a:pt x="3940" y="1737"/>
                    <a:pt x="3954" y="1740"/>
                  </a:cubicBezTo>
                  <a:lnTo>
                    <a:pt x="3990" y="1743"/>
                  </a:lnTo>
                  <a:cubicBezTo>
                    <a:pt x="4003" y="1745"/>
                    <a:pt x="4017" y="1746"/>
                    <a:pt x="4030" y="1748"/>
                  </a:cubicBezTo>
                  <a:cubicBezTo>
                    <a:pt x="4041" y="1752"/>
                    <a:pt x="4052" y="1753"/>
                    <a:pt x="4063" y="1754"/>
                  </a:cubicBezTo>
                  <a:cubicBezTo>
                    <a:pt x="4078" y="1756"/>
                    <a:pt x="4093" y="1758"/>
                    <a:pt x="4106" y="1761"/>
                  </a:cubicBezTo>
                  <a:cubicBezTo>
                    <a:pt x="4120" y="1763"/>
                    <a:pt x="4132" y="1764"/>
                    <a:pt x="4146" y="1767"/>
                  </a:cubicBezTo>
                  <a:cubicBezTo>
                    <a:pt x="4157" y="1768"/>
                    <a:pt x="4170" y="1769"/>
                    <a:pt x="4183" y="1772"/>
                  </a:cubicBezTo>
                  <a:cubicBezTo>
                    <a:pt x="4195" y="1774"/>
                    <a:pt x="4206" y="1778"/>
                    <a:pt x="4217" y="1784"/>
                  </a:cubicBezTo>
                  <a:cubicBezTo>
                    <a:pt x="4229" y="1789"/>
                    <a:pt x="4243" y="1794"/>
                    <a:pt x="4256" y="1797"/>
                  </a:cubicBezTo>
                  <a:cubicBezTo>
                    <a:pt x="4270" y="1800"/>
                    <a:pt x="4283" y="1800"/>
                    <a:pt x="4297" y="1801"/>
                  </a:cubicBezTo>
                  <a:cubicBezTo>
                    <a:pt x="4308" y="1801"/>
                    <a:pt x="4321" y="1802"/>
                    <a:pt x="4333" y="1805"/>
                  </a:cubicBezTo>
                  <a:cubicBezTo>
                    <a:pt x="4345" y="1807"/>
                    <a:pt x="4357" y="1812"/>
                    <a:pt x="4368" y="1817"/>
                  </a:cubicBezTo>
                  <a:cubicBezTo>
                    <a:pt x="4381" y="1822"/>
                    <a:pt x="4394" y="1828"/>
                    <a:pt x="4406" y="1831"/>
                  </a:cubicBezTo>
                  <a:cubicBezTo>
                    <a:pt x="4418" y="1833"/>
                    <a:pt x="4430" y="1838"/>
                    <a:pt x="4442" y="1843"/>
                  </a:cubicBezTo>
                  <a:lnTo>
                    <a:pt x="4479" y="1854"/>
                  </a:lnTo>
                  <a:lnTo>
                    <a:pt x="4511" y="1863"/>
                  </a:lnTo>
                  <a:cubicBezTo>
                    <a:pt x="4525" y="1866"/>
                    <a:pt x="4540" y="1870"/>
                    <a:pt x="4554" y="1875"/>
                  </a:cubicBezTo>
                  <a:cubicBezTo>
                    <a:pt x="4566" y="1879"/>
                    <a:pt x="4580" y="1880"/>
                    <a:pt x="4593" y="1881"/>
                  </a:cubicBezTo>
                  <a:cubicBezTo>
                    <a:pt x="4607" y="1882"/>
                    <a:pt x="4619" y="1884"/>
                    <a:pt x="4630" y="1888"/>
                  </a:cubicBezTo>
                  <a:cubicBezTo>
                    <a:pt x="4643" y="1892"/>
                    <a:pt x="4655" y="1897"/>
                    <a:pt x="4667" y="1903"/>
                  </a:cubicBezTo>
                  <a:cubicBezTo>
                    <a:pt x="4679" y="1908"/>
                    <a:pt x="4690" y="1912"/>
                    <a:pt x="4701" y="1917"/>
                  </a:cubicBezTo>
                  <a:cubicBezTo>
                    <a:pt x="4714" y="1920"/>
                    <a:pt x="4726" y="1925"/>
                    <a:pt x="4738" y="1930"/>
                  </a:cubicBezTo>
                  <a:cubicBezTo>
                    <a:pt x="4750" y="1936"/>
                    <a:pt x="4761" y="1941"/>
                    <a:pt x="4773" y="1945"/>
                  </a:cubicBezTo>
                  <a:cubicBezTo>
                    <a:pt x="4785" y="1951"/>
                    <a:pt x="4797" y="1954"/>
                    <a:pt x="4811" y="1956"/>
                  </a:cubicBezTo>
                  <a:cubicBezTo>
                    <a:pt x="4822" y="1960"/>
                    <a:pt x="4835" y="1963"/>
                    <a:pt x="4846" y="1967"/>
                  </a:cubicBezTo>
                  <a:cubicBezTo>
                    <a:pt x="4860" y="1971"/>
                    <a:pt x="4872" y="1978"/>
                    <a:pt x="4886" y="1983"/>
                  </a:cubicBezTo>
                  <a:cubicBezTo>
                    <a:pt x="4896" y="1987"/>
                    <a:pt x="4907" y="1993"/>
                    <a:pt x="4918" y="1997"/>
                  </a:cubicBezTo>
                  <a:cubicBezTo>
                    <a:pt x="4930" y="2002"/>
                    <a:pt x="4942" y="2004"/>
                    <a:pt x="4956" y="2008"/>
                  </a:cubicBezTo>
                  <a:cubicBezTo>
                    <a:pt x="4968" y="2010"/>
                    <a:pt x="4980" y="2013"/>
                    <a:pt x="4991" y="2016"/>
                  </a:cubicBezTo>
                  <a:cubicBezTo>
                    <a:pt x="5001" y="2021"/>
                    <a:pt x="5011" y="2029"/>
                    <a:pt x="5022" y="2036"/>
                  </a:cubicBezTo>
                  <a:cubicBezTo>
                    <a:pt x="5032" y="2045"/>
                    <a:pt x="5043" y="2054"/>
                    <a:pt x="5057" y="2059"/>
                  </a:cubicBezTo>
                  <a:cubicBezTo>
                    <a:pt x="5069" y="2064"/>
                    <a:pt x="5082" y="2069"/>
                    <a:pt x="5096" y="2072"/>
                  </a:cubicBezTo>
                  <a:cubicBezTo>
                    <a:pt x="5108" y="2074"/>
                    <a:pt x="5119" y="2077"/>
                    <a:pt x="5130" y="2083"/>
                  </a:cubicBezTo>
                  <a:cubicBezTo>
                    <a:pt x="5141" y="2088"/>
                    <a:pt x="5151" y="2094"/>
                    <a:pt x="5162" y="2102"/>
                  </a:cubicBezTo>
                  <a:cubicBezTo>
                    <a:pt x="5173" y="2110"/>
                    <a:pt x="5183" y="2117"/>
                    <a:pt x="5196" y="2123"/>
                  </a:cubicBezTo>
                  <a:cubicBezTo>
                    <a:pt x="5208" y="2129"/>
                    <a:pt x="5220" y="2137"/>
                    <a:pt x="5231" y="2144"/>
                  </a:cubicBezTo>
                  <a:cubicBezTo>
                    <a:pt x="5241" y="2150"/>
                    <a:pt x="5252" y="2158"/>
                    <a:pt x="5263" y="2163"/>
                  </a:cubicBezTo>
                  <a:cubicBezTo>
                    <a:pt x="5274" y="2169"/>
                    <a:pt x="5287" y="2175"/>
                    <a:pt x="5299" y="2179"/>
                  </a:cubicBezTo>
                  <a:cubicBezTo>
                    <a:pt x="5312" y="2182"/>
                    <a:pt x="5323" y="2188"/>
                    <a:pt x="5333" y="2193"/>
                  </a:cubicBezTo>
                  <a:lnTo>
                    <a:pt x="5362" y="2209"/>
                  </a:lnTo>
                  <a:cubicBezTo>
                    <a:pt x="5375" y="2216"/>
                    <a:pt x="5389" y="2223"/>
                    <a:pt x="5401" y="2230"/>
                  </a:cubicBezTo>
                  <a:cubicBezTo>
                    <a:pt x="5423" y="2243"/>
                    <a:pt x="5445" y="2257"/>
                    <a:pt x="5466" y="2271"/>
                  </a:cubicBezTo>
                  <a:cubicBezTo>
                    <a:pt x="5477" y="2277"/>
                    <a:pt x="5487" y="2287"/>
                    <a:pt x="5497" y="2295"/>
                  </a:cubicBezTo>
                  <a:cubicBezTo>
                    <a:pt x="5507" y="2303"/>
                    <a:pt x="5515" y="2311"/>
                    <a:pt x="5526" y="2318"/>
                  </a:cubicBezTo>
                  <a:lnTo>
                    <a:pt x="5550" y="2334"/>
                  </a:lnTo>
                  <a:cubicBezTo>
                    <a:pt x="5563" y="2342"/>
                    <a:pt x="5577" y="2351"/>
                    <a:pt x="5589" y="2361"/>
                  </a:cubicBezTo>
                  <a:cubicBezTo>
                    <a:pt x="5600" y="2369"/>
                    <a:pt x="5610" y="2377"/>
                    <a:pt x="5619" y="2386"/>
                  </a:cubicBezTo>
                  <a:lnTo>
                    <a:pt x="5647" y="2410"/>
                  </a:lnTo>
                  <a:cubicBezTo>
                    <a:pt x="5657" y="2418"/>
                    <a:pt x="5665" y="2425"/>
                    <a:pt x="5676" y="2432"/>
                  </a:cubicBezTo>
                  <a:cubicBezTo>
                    <a:pt x="5687" y="2438"/>
                    <a:pt x="5698" y="2447"/>
                    <a:pt x="5708" y="2454"/>
                  </a:cubicBezTo>
                  <a:cubicBezTo>
                    <a:pt x="5721" y="2465"/>
                    <a:pt x="5733" y="2475"/>
                    <a:pt x="5744" y="2485"/>
                  </a:cubicBezTo>
                  <a:cubicBezTo>
                    <a:pt x="5751" y="2492"/>
                    <a:pt x="5759" y="2498"/>
                    <a:pt x="5766" y="2506"/>
                  </a:cubicBezTo>
                  <a:cubicBezTo>
                    <a:pt x="5776" y="2513"/>
                    <a:pt x="5786" y="2522"/>
                    <a:pt x="5796" y="2528"/>
                  </a:cubicBezTo>
                  <a:cubicBezTo>
                    <a:pt x="5807" y="2535"/>
                    <a:pt x="5818" y="2543"/>
                    <a:pt x="5826" y="2552"/>
                  </a:cubicBezTo>
                  <a:cubicBezTo>
                    <a:pt x="5836" y="2560"/>
                    <a:pt x="5844" y="2571"/>
                    <a:pt x="5852" y="2582"/>
                  </a:cubicBezTo>
                  <a:cubicBezTo>
                    <a:pt x="5860" y="2592"/>
                    <a:pt x="5867" y="2602"/>
                    <a:pt x="5876" y="2611"/>
                  </a:cubicBezTo>
                  <a:cubicBezTo>
                    <a:pt x="5883" y="2619"/>
                    <a:pt x="5890" y="2626"/>
                    <a:pt x="5898" y="2632"/>
                  </a:cubicBezTo>
                  <a:lnTo>
                    <a:pt x="5930" y="2664"/>
                  </a:lnTo>
                  <a:cubicBezTo>
                    <a:pt x="5942" y="2678"/>
                    <a:pt x="5953" y="2690"/>
                    <a:pt x="5963" y="2704"/>
                  </a:cubicBezTo>
                  <a:lnTo>
                    <a:pt x="5979" y="2723"/>
                  </a:lnTo>
                  <a:cubicBezTo>
                    <a:pt x="5989" y="2734"/>
                    <a:pt x="6001" y="2742"/>
                    <a:pt x="6011" y="2750"/>
                  </a:cubicBezTo>
                  <a:cubicBezTo>
                    <a:pt x="6022" y="2757"/>
                    <a:pt x="6032" y="2765"/>
                    <a:pt x="6038" y="2773"/>
                  </a:cubicBezTo>
                  <a:cubicBezTo>
                    <a:pt x="6049" y="2786"/>
                    <a:pt x="6059" y="2800"/>
                    <a:pt x="6067" y="2813"/>
                  </a:cubicBezTo>
                  <a:cubicBezTo>
                    <a:pt x="6072" y="2822"/>
                    <a:pt x="6078" y="2829"/>
                    <a:pt x="6083" y="2836"/>
                  </a:cubicBezTo>
                  <a:cubicBezTo>
                    <a:pt x="6091" y="2844"/>
                    <a:pt x="6096" y="2851"/>
                    <a:pt x="6101" y="2859"/>
                  </a:cubicBezTo>
                  <a:cubicBezTo>
                    <a:pt x="6110" y="2871"/>
                    <a:pt x="6121" y="2884"/>
                    <a:pt x="6129" y="2898"/>
                  </a:cubicBezTo>
                  <a:cubicBezTo>
                    <a:pt x="6144" y="2919"/>
                    <a:pt x="6157" y="2942"/>
                    <a:pt x="6169" y="2963"/>
                  </a:cubicBezTo>
                  <a:cubicBezTo>
                    <a:pt x="6176" y="2975"/>
                    <a:pt x="6183" y="2989"/>
                    <a:pt x="6188" y="3002"/>
                  </a:cubicBezTo>
                  <a:cubicBezTo>
                    <a:pt x="6194" y="3012"/>
                    <a:pt x="6198" y="3023"/>
                    <a:pt x="6203" y="3033"/>
                  </a:cubicBezTo>
                  <a:cubicBezTo>
                    <a:pt x="6210" y="3044"/>
                    <a:pt x="6214" y="3057"/>
                    <a:pt x="6217" y="3070"/>
                  </a:cubicBezTo>
                  <a:cubicBezTo>
                    <a:pt x="6221" y="3082"/>
                    <a:pt x="6225" y="3095"/>
                    <a:pt x="6230" y="3105"/>
                  </a:cubicBezTo>
                  <a:cubicBezTo>
                    <a:pt x="6232" y="3113"/>
                    <a:pt x="6236" y="3122"/>
                    <a:pt x="6241" y="3129"/>
                  </a:cubicBezTo>
                  <a:cubicBezTo>
                    <a:pt x="6247" y="3144"/>
                    <a:pt x="6255" y="3160"/>
                    <a:pt x="6260" y="3175"/>
                  </a:cubicBezTo>
                  <a:cubicBezTo>
                    <a:pt x="6263" y="3183"/>
                    <a:pt x="6267" y="3191"/>
                    <a:pt x="6270" y="3199"/>
                  </a:cubicBezTo>
                  <a:cubicBezTo>
                    <a:pt x="6275" y="3215"/>
                    <a:pt x="6281" y="3231"/>
                    <a:pt x="6287" y="3247"/>
                  </a:cubicBezTo>
                  <a:cubicBezTo>
                    <a:pt x="6295" y="3269"/>
                    <a:pt x="6301" y="3294"/>
                    <a:pt x="6307" y="3321"/>
                  </a:cubicBezTo>
                  <a:cubicBezTo>
                    <a:pt x="6310" y="3333"/>
                    <a:pt x="6316" y="3343"/>
                    <a:pt x="6319" y="3355"/>
                  </a:cubicBezTo>
                  <a:cubicBezTo>
                    <a:pt x="6324" y="3368"/>
                    <a:pt x="6328" y="3381"/>
                    <a:pt x="6332" y="3393"/>
                  </a:cubicBezTo>
                  <a:cubicBezTo>
                    <a:pt x="6333" y="3405"/>
                    <a:pt x="6334" y="3418"/>
                    <a:pt x="6334" y="3433"/>
                  </a:cubicBezTo>
                  <a:cubicBezTo>
                    <a:pt x="6335" y="3445"/>
                    <a:pt x="6335" y="3457"/>
                    <a:pt x="6337" y="3470"/>
                  </a:cubicBezTo>
                  <a:cubicBezTo>
                    <a:pt x="6338" y="3480"/>
                    <a:pt x="6340" y="3489"/>
                    <a:pt x="6342" y="3500"/>
                  </a:cubicBezTo>
                  <a:cubicBezTo>
                    <a:pt x="6345" y="3515"/>
                    <a:pt x="6348" y="3530"/>
                    <a:pt x="6349" y="3545"/>
                  </a:cubicBezTo>
                  <a:cubicBezTo>
                    <a:pt x="6350" y="3552"/>
                    <a:pt x="6350" y="3561"/>
                    <a:pt x="6351" y="3569"/>
                  </a:cubicBezTo>
                  <a:cubicBezTo>
                    <a:pt x="6353" y="3587"/>
                    <a:pt x="6354" y="3604"/>
                    <a:pt x="6354" y="3621"/>
                  </a:cubicBezTo>
                  <a:cubicBezTo>
                    <a:pt x="6354" y="3630"/>
                    <a:pt x="6361" y="3637"/>
                    <a:pt x="6370" y="3637"/>
                  </a:cubicBezTo>
                  <a:cubicBezTo>
                    <a:pt x="6380" y="3637"/>
                    <a:pt x="6386" y="3628"/>
                    <a:pt x="6377" y="3612"/>
                  </a:cubicBezTo>
                  <a:cubicBezTo>
                    <a:pt x="6377" y="3594"/>
                    <a:pt x="6376" y="3577"/>
                    <a:pt x="6375" y="3559"/>
                  </a:cubicBezTo>
                  <a:cubicBezTo>
                    <a:pt x="6375" y="3551"/>
                    <a:pt x="6373" y="3541"/>
                    <a:pt x="6373" y="3534"/>
                  </a:cubicBezTo>
                  <a:cubicBezTo>
                    <a:pt x="6371" y="3518"/>
                    <a:pt x="6369" y="3502"/>
                    <a:pt x="6366" y="3486"/>
                  </a:cubicBezTo>
                  <a:cubicBezTo>
                    <a:pt x="6365" y="3476"/>
                    <a:pt x="6364" y="3465"/>
                    <a:pt x="6363" y="3456"/>
                  </a:cubicBezTo>
                  <a:cubicBezTo>
                    <a:pt x="6361" y="3445"/>
                    <a:pt x="6361" y="3434"/>
                    <a:pt x="6361" y="3424"/>
                  </a:cubicBezTo>
                  <a:cubicBezTo>
                    <a:pt x="6360" y="3409"/>
                    <a:pt x="6360" y="3395"/>
                    <a:pt x="6357" y="3379"/>
                  </a:cubicBezTo>
                  <a:cubicBezTo>
                    <a:pt x="6354" y="3364"/>
                    <a:pt x="6349" y="3349"/>
                    <a:pt x="6343" y="3336"/>
                  </a:cubicBezTo>
                  <a:cubicBezTo>
                    <a:pt x="6339" y="3325"/>
                    <a:pt x="6336" y="3314"/>
                    <a:pt x="6332" y="3300"/>
                  </a:cubicBezTo>
                  <a:cubicBezTo>
                    <a:pt x="6325" y="3277"/>
                    <a:pt x="6320" y="3252"/>
                    <a:pt x="6311" y="3229"/>
                  </a:cubicBezTo>
                  <a:cubicBezTo>
                    <a:pt x="6306" y="3213"/>
                    <a:pt x="6300" y="3194"/>
                    <a:pt x="6293" y="3178"/>
                  </a:cubicBezTo>
                  <a:cubicBezTo>
                    <a:pt x="6290" y="3172"/>
                    <a:pt x="6286" y="3164"/>
                    <a:pt x="6283" y="3156"/>
                  </a:cubicBezTo>
                  <a:cubicBezTo>
                    <a:pt x="6277" y="3140"/>
                    <a:pt x="6270" y="3124"/>
                    <a:pt x="6262" y="3108"/>
                  </a:cubicBezTo>
                  <a:cubicBezTo>
                    <a:pt x="6258" y="3101"/>
                    <a:pt x="6256" y="3093"/>
                    <a:pt x="6251" y="3085"/>
                  </a:cubicBezTo>
                  <a:cubicBezTo>
                    <a:pt x="6247" y="3075"/>
                    <a:pt x="6245" y="3065"/>
                    <a:pt x="6241" y="3054"/>
                  </a:cubicBezTo>
                  <a:cubicBezTo>
                    <a:pt x="6236" y="3039"/>
                    <a:pt x="6231" y="3025"/>
                    <a:pt x="6225" y="3011"/>
                  </a:cubicBezTo>
                  <a:cubicBezTo>
                    <a:pt x="6219" y="3002"/>
                    <a:pt x="6215" y="2991"/>
                    <a:pt x="6211" y="2982"/>
                  </a:cubicBezTo>
                  <a:cubicBezTo>
                    <a:pt x="6204" y="2968"/>
                    <a:pt x="6199" y="2953"/>
                    <a:pt x="6191" y="2941"/>
                  </a:cubicBezTo>
                  <a:cubicBezTo>
                    <a:pt x="6179" y="2918"/>
                    <a:pt x="6166" y="2894"/>
                    <a:pt x="6151" y="2873"/>
                  </a:cubicBezTo>
                  <a:cubicBezTo>
                    <a:pt x="6141" y="2859"/>
                    <a:pt x="6132" y="2845"/>
                    <a:pt x="6122" y="2832"/>
                  </a:cubicBezTo>
                  <a:cubicBezTo>
                    <a:pt x="6116" y="2824"/>
                    <a:pt x="6111" y="2817"/>
                    <a:pt x="6106" y="2809"/>
                  </a:cubicBezTo>
                  <a:cubicBezTo>
                    <a:pt x="6100" y="2802"/>
                    <a:pt x="6096" y="2795"/>
                    <a:pt x="6091" y="2787"/>
                  </a:cubicBezTo>
                  <a:cubicBezTo>
                    <a:pt x="6080" y="2774"/>
                    <a:pt x="6070" y="2759"/>
                    <a:pt x="6060" y="2747"/>
                  </a:cubicBezTo>
                  <a:cubicBezTo>
                    <a:pt x="6050" y="2734"/>
                    <a:pt x="6038" y="2725"/>
                    <a:pt x="6026" y="2717"/>
                  </a:cubicBezTo>
                  <a:cubicBezTo>
                    <a:pt x="6016" y="2710"/>
                    <a:pt x="6006" y="2704"/>
                    <a:pt x="6000" y="2695"/>
                  </a:cubicBezTo>
                  <a:lnTo>
                    <a:pt x="5984" y="2677"/>
                  </a:lnTo>
                  <a:cubicBezTo>
                    <a:pt x="5972" y="2663"/>
                    <a:pt x="5961" y="2650"/>
                    <a:pt x="5948" y="2636"/>
                  </a:cubicBezTo>
                  <a:cubicBezTo>
                    <a:pt x="5938" y="2626"/>
                    <a:pt x="5927" y="2614"/>
                    <a:pt x="5915" y="2603"/>
                  </a:cubicBezTo>
                  <a:cubicBezTo>
                    <a:pt x="5908" y="2597"/>
                    <a:pt x="5900" y="2589"/>
                    <a:pt x="5894" y="2583"/>
                  </a:cubicBezTo>
                  <a:cubicBezTo>
                    <a:pt x="5886" y="2575"/>
                    <a:pt x="5879" y="2566"/>
                    <a:pt x="5872" y="2556"/>
                  </a:cubicBezTo>
                  <a:cubicBezTo>
                    <a:pt x="5865" y="2545"/>
                    <a:pt x="5855" y="2533"/>
                    <a:pt x="5844" y="2523"/>
                  </a:cubicBezTo>
                  <a:cubicBezTo>
                    <a:pt x="5834" y="2513"/>
                    <a:pt x="5823" y="2503"/>
                    <a:pt x="5811" y="2496"/>
                  </a:cubicBezTo>
                  <a:cubicBezTo>
                    <a:pt x="5801" y="2490"/>
                    <a:pt x="5792" y="2482"/>
                    <a:pt x="5784" y="2475"/>
                  </a:cubicBezTo>
                  <a:cubicBezTo>
                    <a:pt x="5777" y="2468"/>
                    <a:pt x="5769" y="2461"/>
                    <a:pt x="5763" y="2454"/>
                  </a:cubicBezTo>
                  <a:lnTo>
                    <a:pt x="5726" y="2422"/>
                  </a:lnTo>
                  <a:cubicBezTo>
                    <a:pt x="5716" y="2412"/>
                    <a:pt x="5704" y="2405"/>
                    <a:pt x="5691" y="2396"/>
                  </a:cubicBezTo>
                  <a:lnTo>
                    <a:pt x="5663" y="2377"/>
                  </a:lnTo>
                  <a:cubicBezTo>
                    <a:pt x="5656" y="2370"/>
                    <a:pt x="5646" y="2362"/>
                    <a:pt x="5638" y="2354"/>
                  </a:cubicBezTo>
                  <a:cubicBezTo>
                    <a:pt x="5627" y="2345"/>
                    <a:pt x="5616" y="2335"/>
                    <a:pt x="5604" y="2326"/>
                  </a:cubicBezTo>
                  <a:cubicBezTo>
                    <a:pt x="5592" y="2316"/>
                    <a:pt x="5577" y="2307"/>
                    <a:pt x="5563" y="2298"/>
                  </a:cubicBezTo>
                  <a:lnTo>
                    <a:pt x="5540" y="2283"/>
                  </a:lnTo>
                  <a:cubicBezTo>
                    <a:pt x="5530" y="2276"/>
                    <a:pt x="5523" y="2268"/>
                    <a:pt x="5513" y="2261"/>
                  </a:cubicBezTo>
                  <a:cubicBezTo>
                    <a:pt x="5503" y="2252"/>
                    <a:pt x="5492" y="2243"/>
                    <a:pt x="5479" y="2235"/>
                  </a:cubicBezTo>
                  <a:cubicBezTo>
                    <a:pt x="5458" y="2222"/>
                    <a:pt x="5434" y="2208"/>
                    <a:pt x="5413" y="2195"/>
                  </a:cubicBezTo>
                  <a:cubicBezTo>
                    <a:pt x="5400" y="2186"/>
                    <a:pt x="5386" y="2178"/>
                    <a:pt x="5373" y="2171"/>
                  </a:cubicBezTo>
                  <a:cubicBezTo>
                    <a:pt x="5363" y="2167"/>
                    <a:pt x="5354" y="2162"/>
                    <a:pt x="5345" y="2156"/>
                  </a:cubicBezTo>
                  <a:cubicBezTo>
                    <a:pt x="5332" y="2149"/>
                    <a:pt x="5319" y="2145"/>
                    <a:pt x="5306" y="2139"/>
                  </a:cubicBezTo>
                  <a:cubicBezTo>
                    <a:pt x="5295" y="2136"/>
                    <a:pt x="5283" y="2132"/>
                    <a:pt x="5273" y="2126"/>
                  </a:cubicBezTo>
                  <a:cubicBezTo>
                    <a:pt x="5265" y="2121"/>
                    <a:pt x="5254" y="2116"/>
                    <a:pt x="5244" y="2109"/>
                  </a:cubicBezTo>
                  <a:cubicBezTo>
                    <a:pt x="5233" y="2102"/>
                    <a:pt x="5220" y="2094"/>
                    <a:pt x="5207" y="2088"/>
                  </a:cubicBezTo>
                  <a:cubicBezTo>
                    <a:pt x="5196" y="2083"/>
                    <a:pt x="5187" y="2075"/>
                    <a:pt x="5177" y="2069"/>
                  </a:cubicBezTo>
                  <a:cubicBezTo>
                    <a:pt x="5166" y="2061"/>
                    <a:pt x="5155" y="2053"/>
                    <a:pt x="5142" y="2046"/>
                  </a:cubicBezTo>
                  <a:cubicBezTo>
                    <a:pt x="5128" y="2040"/>
                    <a:pt x="5113" y="2035"/>
                    <a:pt x="5100" y="2032"/>
                  </a:cubicBezTo>
                  <a:cubicBezTo>
                    <a:pt x="5088" y="2030"/>
                    <a:pt x="5075" y="2027"/>
                    <a:pt x="5067" y="2023"/>
                  </a:cubicBezTo>
                  <a:cubicBezTo>
                    <a:pt x="5057" y="2019"/>
                    <a:pt x="5047" y="2013"/>
                    <a:pt x="5038" y="2004"/>
                  </a:cubicBezTo>
                  <a:cubicBezTo>
                    <a:pt x="5026" y="1995"/>
                    <a:pt x="5014" y="1986"/>
                    <a:pt x="5000" y="1981"/>
                  </a:cubicBezTo>
                  <a:cubicBezTo>
                    <a:pt x="4987" y="1973"/>
                    <a:pt x="4972" y="1971"/>
                    <a:pt x="4960" y="1968"/>
                  </a:cubicBezTo>
                  <a:cubicBezTo>
                    <a:pt x="4947" y="1966"/>
                    <a:pt x="4936" y="1963"/>
                    <a:pt x="4925" y="1959"/>
                  </a:cubicBezTo>
                  <a:cubicBezTo>
                    <a:pt x="4915" y="1955"/>
                    <a:pt x="4906" y="1950"/>
                    <a:pt x="4895" y="1945"/>
                  </a:cubicBezTo>
                  <a:cubicBezTo>
                    <a:pt x="4881" y="1939"/>
                    <a:pt x="4869" y="1934"/>
                    <a:pt x="4855" y="1928"/>
                  </a:cubicBezTo>
                  <a:cubicBezTo>
                    <a:pt x="4842" y="1923"/>
                    <a:pt x="4828" y="1919"/>
                    <a:pt x="4815" y="1917"/>
                  </a:cubicBezTo>
                  <a:cubicBezTo>
                    <a:pt x="4802" y="1913"/>
                    <a:pt x="4790" y="1910"/>
                    <a:pt x="4780" y="1907"/>
                  </a:cubicBezTo>
                  <a:cubicBezTo>
                    <a:pt x="4769" y="1903"/>
                    <a:pt x="4758" y="1898"/>
                    <a:pt x="4747" y="1893"/>
                  </a:cubicBezTo>
                  <a:cubicBezTo>
                    <a:pt x="4736" y="1888"/>
                    <a:pt x="4722" y="1881"/>
                    <a:pt x="4709" y="1877"/>
                  </a:cubicBezTo>
                  <a:cubicBezTo>
                    <a:pt x="4698" y="1875"/>
                    <a:pt x="4688" y="1869"/>
                    <a:pt x="4677" y="1865"/>
                  </a:cubicBezTo>
                  <a:cubicBezTo>
                    <a:pt x="4663" y="1860"/>
                    <a:pt x="4650" y="1854"/>
                    <a:pt x="4636" y="1850"/>
                  </a:cubicBezTo>
                  <a:cubicBezTo>
                    <a:pt x="4623" y="1846"/>
                    <a:pt x="4608" y="1844"/>
                    <a:pt x="4595" y="1843"/>
                  </a:cubicBezTo>
                  <a:cubicBezTo>
                    <a:pt x="4583" y="1839"/>
                    <a:pt x="4571" y="1838"/>
                    <a:pt x="4560" y="1835"/>
                  </a:cubicBezTo>
                  <a:cubicBezTo>
                    <a:pt x="4547" y="1832"/>
                    <a:pt x="4532" y="1828"/>
                    <a:pt x="4517" y="1823"/>
                  </a:cubicBezTo>
                  <a:cubicBezTo>
                    <a:pt x="4508" y="1821"/>
                    <a:pt x="4497" y="1818"/>
                    <a:pt x="4486" y="1816"/>
                  </a:cubicBezTo>
                  <a:cubicBezTo>
                    <a:pt x="4474" y="1812"/>
                    <a:pt x="4464" y="1807"/>
                    <a:pt x="4453" y="1803"/>
                  </a:cubicBezTo>
                  <a:cubicBezTo>
                    <a:pt x="4440" y="1799"/>
                    <a:pt x="4426" y="1794"/>
                    <a:pt x="4413" y="1790"/>
                  </a:cubicBezTo>
                  <a:cubicBezTo>
                    <a:pt x="4403" y="1786"/>
                    <a:pt x="4390" y="1782"/>
                    <a:pt x="4379" y="1778"/>
                  </a:cubicBezTo>
                  <a:cubicBezTo>
                    <a:pt x="4366" y="1773"/>
                    <a:pt x="4352" y="1769"/>
                    <a:pt x="4339" y="1764"/>
                  </a:cubicBezTo>
                  <a:cubicBezTo>
                    <a:pt x="4325" y="1761"/>
                    <a:pt x="4312" y="1761"/>
                    <a:pt x="4298" y="1759"/>
                  </a:cubicBezTo>
                  <a:cubicBezTo>
                    <a:pt x="4286" y="1758"/>
                    <a:pt x="4274" y="1758"/>
                    <a:pt x="4263" y="1756"/>
                  </a:cubicBezTo>
                  <a:cubicBezTo>
                    <a:pt x="4253" y="1753"/>
                    <a:pt x="4242" y="1748"/>
                    <a:pt x="4229" y="1743"/>
                  </a:cubicBezTo>
                  <a:cubicBezTo>
                    <a:pt x="4217" y="1738"/>
                    <a:pt x="4204" y="1732"/>
                    <a:pt x="4189" y="1730"/>
                  </a:cubicBezTo>
                  <a:cubicBezTo>
                    <a:pt x="4176" y="1727"/>
                    <a:pt x="4162" y="1726"/>
                    <a:pt x="4148" y="1725"/>
                  </a:cubicBezTo>
                  <a:cubicBezTo>
                    <a:pt x="4137" y="1724"/>
                    <a:pt x="4125" y="1724"/>
                    <a:pt x="4113" y="1721"/>
                  </a:cubicBezTo>
                  <a:cubicBezTo>
                    <a:pt x="4098" y="1718"/>
                    <a:pt x="4083" y="1716"/>
                    <a:pt x="4068" y="1714"/>
                  </a:cubicBezTo>
                  <a:cubicBezTo>
                    <a:pt x="4057" y="1713"/>
                    <a:pt x="4046" y="1710"/>
                    <a:pt x="4035" y="1709"/>
                  </a:cubicBezTo>
                  <a:cubicBezTo>
                    <a:pt x="4022" y="1706"/>
                    <a:pt x="4007" y="1704"/>
                    <a:pt x="3993" y="1703"/>
                  </a:cubicBezTo>
                  <a:cubicBezTo>
                    <a:pt x="3982" y="1702"/>
                    <a:pt x="3971" y="1700"/>
                    <a:pt x="3959" y="1699"/>
                  </a:cubicBezTo>
                  <a:cubicBezTo>
                    <a:pt x="3947" y="1698"/>
                    <a:pt x="3937" y="1695"/>
                    <a:pt x="3924" y="1692"/>
                  </a:cubicBezTo>
                  <a:cubicBezTo>
                    <a:pt x="3911" y="1688"/>
                    <a:pt x="3897" y="1683"/>
                    <a:pt x="3883" y="1682"/>
                  </a:cubicBezTo>
                  <a:cubicBezTo>
                    <a:pt x="3869" y="1679"/>
                    <a:pt x="3854" y="1679"/>
                    <a:pt x="3841" y="1679"/>
                  </a:cubicBezTo>
                  <a:cubicBezTo>
                    <a:pt x="3830" y="1679"/>
                    <a:pt x="3817" y="1679"/>
                    <a:pt x="3805" y="1678"/>
                  </a:cubicBezTo>
                  <a:cubicBezTo>
                    <a:pt x="3792" y="1677"/>
                    <a:pt x="3777" y="1676"/>
                    <a:pt x="3762" y="1673"/>
                  </a:cubicBezTo>
                  <a:cubicBezTo>
                    <a:pt x="3751" y="1673"/>
                    <a:pt x="3740" y="1672"/>
                    <a:pt x="3729" y="1671"/>
                  </a:cubicBezTo>
                  <a:cubicBezTo>
                    <a:pt x="3717" y="1670"/>
                    <a:pt x="3706" y="1667"/>
                    <a:pt x="3694" y="1666"/>
                  </a:cubicBezTo>
                  <a:cubicBezTo>
                    <a:pt x="3681" y="1665"/>
                    <a:pt x="3666" y="1662"/>
                    <a:pt x="3653" y="1661"/>
                  </a:cubicBezTo>
                  <a:cubicBezTo>
                    <a:pt x="3640" y="1661"/>
                    <a:pt x="3629" y="1657"/>
                    <a:pt x="3617" y="1655"/>
                  </a:cubicBezTo>
                  <a:cubicBezTo>
                    <a:pt x="3605" y="1652"/>
                    <a:pt x="3591" y="1650"/>
                    <a:pt x="3576" y="1649"/>
                  </a:cubicBezTo>
                  <a:lnTo>
                    <a:pt x="3551" y="1647"/>
                  </a:lnTo>
                  <a:lnTo>
                    <a:pt x="3499" y="1643"/>
                  </a:lnTo>
                  <a:cubicBezTo>
                    <a:pt x="3488" y="1641"/>
                    <a:pt x="3477" y="1641"/>
                    <a:pt x="3466" y="1640"/>
                  </a:cubicBezTo>
                  <a:cubicBezTo>
                    <a:pt x="3451" y="1639"/>
                    <a:pt x="3435" y="1639"/>
                    <a:pt x="3420" y="1638"/>
                  </a:cubicBezTo>
                  <a:cubicBezTo>
                    <a:pt x="3417" y="1638"/>
                    <a:pt x="3414" y="1637"/>
                    <a:pt x="3412" y="1637"/>
                  </a:cubicBezTo>
                  <a:cubicBezTo>
                    <a:pt x="3399" y="1637"/>
                    <a:pt x="3388" y="1641"/>
                    <a:pt x="3376" y="1643"/>
                  </a:cubicBezTo>
                  <a:cubicBezTo>
                    <a:pt x="3365" y="1646"/>
                    <a:pt x="3353" y="1649"/>
                    <a:pt x="3342" y="1649"/>
                  </a:cubicBezTo>
                  <a:cubicBezTo>
                    <a:pt x="3331" y="1649"/>
                    <a:pt x="3321" y="1646"/>
                    <a:pt x="3308" y="1641"/>
                  </a:cubicBezTo>
                  <a:cubicBezTo>
                    <a:pt x="3295" y="1638"/>
                    <a:pt x="3280" y="1634"/>
                    <a:pt x="3265" y="1634"/>
                  </a:cubicBezTo>
                  <a:cubicBezTo>
                    <a:pt x="3252" y="1634"/>
                    <a:pt x="3237" y="1635"/>
                    <a:pt x="3224" y="1636"/>
                  </a:cubicBezTo>
                  <a:cubicBezTo>
                    <a:pt x="3199" y="1639"/>
                    <a:pt x="3172" y="1639"/>
                    <a:pt x="3146" y="1641"/>
                  </a:cubicBezTo>
                  <a:cubicBezTo>
                    <a:pt x="3134" y="1643"/>
                    <a:pt x="3123" y="1644"/>
                    <a:pt x="3110" y="1644"/>
                  </a:cubicBezTo>
                  <a:cubicBezTo>
                    <a:pt x="3098" y="1643"/>
                    <a:pt x="3087" y="1641"/>
                    <a:pt x="3075" y="1639"/>
                  </a:cubicBezTo>
                  <a:cubicBezTo>
                    <a:pt x="3062" y="1636"/>
                    <a:pt x="3048" y="1634"/>
                    <a:pt x="3033" y="1634"/>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 name="Google Shape;2119;p66"/>
          <p:cNvGrpSpPr/>
          <p:nvPr/>
        </p:nvGrpSpPr>
        <p:grpSpPr>
          <a:xfrm>
            <a:off x="713230" y="492296"/>
            <a:ext cx="845978" cy="845886"/>
            <a:chOff x="4199175" y="3574425"/>
            <a:chExt cx="687675" cy="687600"/>
          </a:xfrm>
        </p:grpSpPr>
        <p:sp>
          <p:nvSpPr>
            <p:cNvPr id="2120" name="Google Shape;2120;p66"/>
            <p:cNvSpPr/>
            <p:nvPr/>
          </p:nvSpPr>
          <p:spPr>
            <a:xfrm>
              <a:off x="4647975" y="3801675"/>
              <a:ext cx="72375" cy="86850"/>
            </a:xfrm>
            <a:custGeom>
              <a:avLst/>
              <a:gdLst/>
              <a:ahLst/>
              <a:cxnLst/>
              <a:rect l="l" t="t" r="r" b="b"/>
              <a:pathLst>
                <a:path w="2895" h="3474" extrusionOk="0">
                  <a:moveTo>
                    <a:pt x="1721" y="1"/>
                  </a:moveTo>
                  <a:cubicBezTo>
                    <a:pt x="1627" y="1"/>
                    <a:pt x="1529" y="9"/>
                    <a:pt x="1429" y="27"/>
                  </a:cubicBezTo>
                  <a:cubicBezTo>
                    <a:pt x="1056" y="94"/>
                    <a:pt x="679" y="303"/>
                    <a:pt x="398" y="627"/>
                  </a:cubicBezTo>
                  <a:cubicBezTo>
                    <a:pt x="316" y="723"/>
                    <a:pt x="245" y="830"/>
                    <a:pt x="186" y="944"/>
                  </a:cubicBezTo>
                  <a:cubicBezTo>
                    <a:pt x="156" y="1002"/>
                    <a:pt x="132" y="1063"/>
                    <a:pt x="107" y="1123"/>
                  </a:cubicBezTo>
                  <a:cubicBezTo>
                    <a:pt x="96" y="1154"/>
                    <a:pt x="85" y="1185"/>
                    <a:pt x="76" y="1217"/>
                  </a:cubicBezTo>
                  <a:cubicBezTo>
                    <a:pt x="65" y="1248"/>
                    <a:pt x="59" y="1281"/>
                    <a:pt x="51" y="1313"/>
                  </a:cubicBezTo>
                  <a:cubicBezTo>
                    <a:pt x="20" y="1440"/>
                    <a:pt x="5" y="1568"/>
                    <a:pt x="3" y="1697"/>
                  </a:cubicBezTo>
                  <a:cubicBezTo>
                    <a:pt x="1" y="1826"/>
                    <a:pt x="14" y="1954"/>
                    <a:pt x="38" y="2078"/>
                  </a:cubicBezTo>
                  <a:cubicBezTo>
                    <a:pt x="89" y="2323"/>
                    <a:pt x="192" y="2556"/>
                    <a:pt x="332" y="2756"/>
                  </a:cubicBezTo>
                  <a:cubicBezTo>
                    <a:pt x="402" y="2855"/>
                    <a:pt x="486" y="2947"/>
                    <a:pt x="570" y="3026"/>
                  </a:cubicBezTo>
                  <a:cubicBezTo>
                    <a:pt x="613" y="3066"/>
                    <a:pt x="659" y="3102"/>
                    <a:pt x="703" y="3137"/>
                  </a:cubicBezTo>
                  <a:cubicBezTo>
                    <a:pt x="726" y="3153"/>
                    <a:pt x="749" y="3171"/>
                    <a:pt x="772" y="3187"/>
                  </a:cubicBezTo>
                  <a:cubicBezTo>
                    <a:pt x="794" y="3203"/>
                    <a:pt x="819" y="3217"/>
                    <a:pt x="842" y="3232"/>
                  </a:cubicBezTo>
                  <a:cubicBezTo>
                    <a:pt x="880" y="3259"/>
                    <a:pt x="923" y="3280"/>
                    <a:pt x="964" y="3302"/>
                  </a:cubicBezTo>
                  <a:cubicBezTo>
                    <a:pt x="986" y="3312"/>
                    <a:pt x="1005" y="3323"/>
                    <a:pt x="1026" y="3332"/>
                  </a:cubicBezTo>
                  <a:lnTo>
                    <a:pt x="1058" y="3346"/>
                  </a:lnTo>
                  <a:lnTo>
                    <a:pt x="1090" y="3360"/>
                  </a:lnTo>
                  <a:cubicBezTo>
                    <a:pt x="1111" y="3368"/>
                    <a:pt x="1133" y="3376"/>
                    <a:pt x="1153" y="3386"/>
                  </a:cubicBezTo>
                  <a:cubicBezTo>
                    <a:pt x="1175" y="3393"/>
                    <a:pt x="1196" y="3399"/>
                    <a:pt x="1218" y="3408"/>
                  </a:cubicBezTo>
                  <a:cubicBezTo>
                    <a:pt x="1260" y="3422"/>
                    <a:pt x="1304" y="3430"/>
                    <a:pt x="1347" y="3441"/>
                  </a:cubicBezTo>
                  <a:cubicBezTo>
                    <a:pt x="1449" y="3463"/>
                    <a:pt x="1552" y="3473"/>
                    <a:pt x="1653" y="3473"/>
                  </a:cubicBezTo>
                  <a:cubicBezTo>
                    <a:pt x="1720" y="3473"/>
                    <a:pt x="1786" y="3469"/>
                    <a:pt x="1850" y="3459"/>
                  </a:cubicBezTo>
                  <a:cubicBezTo>
                    <a:pt x="2009" y="3437"/>
                    <a:pt x="2152" y="3383"/>
                    <a:pt x="2275" y="3317"/>
                  </a:cubicBezTo>
                  <a:cubicBezTo>
                    <a:pt x="2395" y="3252"/>
                    <a:pt x="2496" y="3172"/>
                    <a:pt x="2577" y="3092"/>
                  </a:cubicBezTo>
                  <a:cubicBezTo>
                    <a:pt x="2597" y="3070"/>
                    <a:pt x="2615" y="3051"/>
                    <a:pt x="2632" y="3032"/>
                  </a:cubicBezTo>
                  <a:cubicBezTo>
                    <a:pt x="2651" y="3010"/>
                    <a:pt x="2667" y="2990"/>
                    <a:pt x="2683" y="2970"/>
                  </a:cubicBezTo>
                  <a:cubicBezTo>
                    <a:pt x="2712" y="2930"/>
                    <a:pt x="2740" y="2890"/>
                    <a:pt x="2760" y="2851"/>
                  </a:cubicBezTo>
                  <a:cubicBezTo>
                    <a:pt x="2806" y="2775"/>
                    <a:pt x="2831" y="2702"/>
                    <a:pt x="2849" y="2643"/>
                  </a:cubicBezTo>
                  <a:cubicBezTo>
                    <a:pt x="2863" y="2583"/>
                    <a:pt x="2871" y="2535"/>
                    <a:pt x="2868" y="2502"/>
                  </a:cubicBezTo>
                  <a:cubicBezTo>
                    <a:pt x="2867" y="2469"/>
                    <a:pt x="2858" y="2449"/>
                    <a:pt x="2845" y="2446"/>
                  </a:cubicBezTo>
                  <a:cubicBezTo>
                    <a:pt x="2781" y="2427"/>
                    <a:pt x="2732" y="2419"/>
                    <a:pt x="2695" y="2419"/>
                  </a:cubicBezTo>
                  <a:cubicBezTo>
                    <a:pt x="2655" y="2419"/>
                    <a:pt x="2628" y="2428"/>
                    <a:pt x="2609" y="2443"/>
                  </a:cubicBezTo>
                  <a:cubicBezTo>
                    <a:pt x="2588" y="2457"/>
                    <a:pt x="2575" y="2476"/>
                    <a:pt x="2563" y="2500"/>
                  </a:cubicBezTo>
                  <a:cubicBezTo>
                    <a:pt x="2556" y="2511"/>
                    <a:pt x="2550" y="2522"/>
                    <a:pt x="2543" y="2534"/>
                  </a:cubicBezTo>
                  <a:cubicBezTo>
                    <a:pt x="2540" y="2540"/>
                    <a:pt x="2536" y="2546"/>
                    <a:pt x="2532" y="2554"/>
                  </a:cubicBezTo>
                  <a:cubicBezTo>
                    <a:pt x="2528" y="2559"/>
                    <a:pt x="2524" y="2565"/>
                    <a:pt x="2519" y="2571"/>
                  </a:cubicBezTo>
                  <a:cubicBezTo>
                    <a:pt x="2529" y="2514"/>
                    <a:pt x="2523" y="2462"/>
                    <a:pt x="2497" y="2419"/>
                  </a:cubicBezTo>
                  <a:cubicBezTo>
                    <a:pt x="2485" y="2399"/>
                    <a:pt x="2468" y="2380"/>
                    <a:pt x="2448" y="2363"/>
                  </a:cubicBezTo>
                  <a:cubicBezTo>
                    <a:pt x="2426" y="2349"/>
                    <a:pt x="2401" y="2335"/>
                    <a:pt x="2372" y="2326"/>
                  </a:cubicBezTo>
                  <a:cubicBezTo>
                    <a:pt x="2371" y="2325"/>
                    <a:pt x="2369" y="2325"/>
                    <a:pt x="2367" y="2325"/>
                  </a:cubicBezTo>
                  <a:cubicBezTo>
                    <a:pt x="2358" y="2325"/>
                    <a:pt x="2352" y="2333"/>
                    <a:pt x="2347" y="2349"/>
                  </a:cubicBezTo>
                  <a:cubicBezTo>
                    <a:pt x="2342" y="2358"/>
                    <a:pt x="2340" y="2369"/>
                    <a:pt x="2337" y="2384"/>
                  </a:cubicBezTo>
                  <a:cubicBezTo>
                    <a:pt x="2334" y="2398"/>
                    <a:pt x="2329" y="2414"/>
                    <a:pt x="2325" y="2432"/>
                  </a:cubicBezTo>
                  <a:cubicBezTo>
                    <a:pt x="2323" y="2442"/>
                    <a:pt x="2319" y="2452"/>
                    <a:pt x="2315" y="2462"/>
                  </a:cubicBezTo>
                  <a:lnTo>
                    <a:pt x="2312" y="2478"/>
                  </a:lnTo>
                  <a:cubicBezTo>
                    <a:pt x="2309" y="2484"/>
                    <a:pt x="2308" y="2489"/>
                    <a:pt x="2305" y="2494"/>
                  </a:cubicBezTo>
                  <a:cubicBezTo>
                    <a:pt x="2302" y="2505"/>
                    <a:pt x="2297" y="2517"/>
                    <a:pt x="2293" y="2529"/>
                  </a:cubicBezTo>
                  <a:lnTo>
                    <a:pt x="2277" y="2565"/>
                  </a:lnTo>
                  <a:cubicBezTo>
                    <a:pt x="2253" y="2615"/>
                    <a:pt x="2219" y="2672"/>
                    <a:pt x="2176" y="2725"/>
                  </a:cubicBezTo>
                  <a:cubicBezTo>
                    <a:pt x="2132" y="2779"/>
                    <a:pt x="2078" y="2830"/>
                    <a:pt x="2017" y="2872"/>
                  </a:cubicBezTo>
                  <a:cubicBezTo>
                    <a:pt x="1956" y="2915"/>
                    <a:pt x="1888" y="2948"/>
                    <a:pt x="1819" y="2970"/>
                  </a:cubicBezTo>
                  <a:cubicBezTo>
                    <a:pt x="1749" y="2992"/>
                    <a:pt x="1680" y="3002"/>
                    <a:pt x="1615" y="3003"/>
                  </a:cubicBezTo>
                  <a:cubicBezTo>
                    <a:pt x="1583" y="3002"/>
                    <a:pt x="1552" y="3002"/>
                    <a:pt x="1525" y="2996"/>
                  </a:cubicBezTo>
                  <a:cubicBezTo>
                    <a:pt x="1512" y="2994"/>
                    <a:pt x="1498" y="2992"/>
                    <a:pt x="1485" y="2990"/>
                  </a:cubicBezTo>
                  <a:cubicBezTo>
                    <a:pt x="1472" y="2986"/>
                    <a:pt x="1460" y="2983"/>
                    <a:pt x="1450" y="2979"/>
                  </a:cubicBezTo>
                  <a:cubicBezTo>
                    <a:pt x="1249" y="2915"/>
                    <a:pt x="1082" y="2776"/>
                    <a:pt x="983" y="2621"/>
                  </a:cubicBezTo>
                  <a:cubicBezTo>
                    <a:pt x="886" y="2469"/>
                    <a:pt x="849" y="2296"/>
                    <a:pt x="852" y="2138"/>
                  </a:cubicBezTo>
                  <a:cubicBezTo>
                    <a:pt x="855" y="1980"/>
                    <a:pt x="894" y="1837"/>
                    <a:pt x="948" y="1721"/>
                  </a:cubicBezTo>
                  <a:cubicBezTo>
                    <a:pt x="960" y="1691"/>
                    <a:pt x="976" y="1663"/>
                    <a:pt x="988" y="1636"/>
                  </a:cubicBezTo>
                  <a:cubicBezTo>
                    <a:pt x="1003" y="1610"/>
                    <a:pt x="1016" y="1584"/>
                    <a:pt x="1032" y="1561"/>
                  </a:cubicBezTo>
                  <a:cubicBezTo>
                    <a:pt x="1038" y="1549"/>
                    <a:pt x="1047" y="1536"/>
                    <a:pt x="1055" y="1526"/>
                  </a:cubicBezTo>
                  <a:cubicBezTo>
                    <a:pt x="1063" y="1514"/>
                    <a:pt x="1069" y="1503"/>
                    <a:pt x="1078" y="1492"/>
                  </a:cubicBezTo>
                  <a:cubicBezTo>
                    <a:pt x="1094" y="1471"/>
                    <a:pt x="1109" y="1448"/>
                    <a:pt x="1125" y="1428"/>
                  </a:cubicBezTo>
                  <a:cubicBezTo>
                    <a:pt x="1180" y="1350"/>
                    <a:pt x="1246" y="1287"/>
                    <a:pt x="1313" y="1234"/>
                  </a:cubicBezTo>
                  <a:cubicBezTo>
                    <a:pt x="1380" y="1182"/>
                    <a:pt x="1448" y="1143"/>
                    <a:pt x="1513" y="1114"/>
                  </a:cubicBezTo>
                  <a:cubicBezTo>
                    <a:pt x="1579" y="1084"/>
                    <a:pt x="1641" y="1067"/>
                    <a:pt x="1698" y="1055"/>
                  </a:cubicBezTo>
                  <a:cubicBezTo>
                    <a:pt x="1756" y="1044"/>
                    <a:pt x="1808" y="1039"/>
                    <a:pt x="1861" y="1039"/>
                  </a:cubicBezTo>
                  <a:cubicBezTo>
                    <a:pt x="1963" y="1039"/>
                    <a:pt x="2051" y="1052"/>
                    <a:pt x="2125" y="1068"/>
                  </a:cubicBezTo>
                  <a:cubicBezTo>
                    <a:pt x="2199" y="1084"/>
                    <a:pt x="2260" y="1100"/>
                    <a:pt x="2310" y="1112"/>
                  </a:cubicBezTo>
                  <a:cubicBezTo>
                    <a:pt x="2355" y="1121"/>
                    <a:pt x="2394" y="1126"/>
                    <a:pt x="2431" y="1126"/>
                  </a:cubicBezTo>
                  <a:cubicBezTo>
                    <a:pt x="2479" y="1126"/>
                    <a:pt x="2523" y="1117"/>
                    <a:pt x="2570" y="1096"/>
                  </a:cubicBezTo>
                  <a:cubicBezTo>
                    <a:pt x="2651" y="1060"/>
                    <a:pt x="2737" y="987"/>
                    <a:pt x="2841" y="881"/>
                  </a:cubicBezTo>
                  <a:cubicBezTo>
                    <a:pt x="2872" y="851"/>
                    <a:pt x="2889" y="809"/>
                    <a:pt x="2892" y="756"/>
                  </a:cubicBezTo>
                  <a:cubicBezTo>
                    <a:pt x="2895" y="704"/>
                    <a:pt x="2879" y="642"/>
                    <a:pt x="2846" y="574"/>
                  </a:cubicBezTo>
                  <a:cubicBezTo>
                    <a:pt x="2780" y="438"/>
                    <a:pt x="2627" y="273"/>
                    <a:pt x="2384" y="153"/>
                  </a:cubicBezTo>
                  <a:cubicBezTo>
                    <a:pt x="2264" y="91"/>
                    <a:pt x="2120" y="43"/>
                    <a:pt x="1959" y="19"/>
                  </a:cubicBezTo>
                  <a:cubicBezTo>
                    <a:pt x="1883" y="7"/>
                    <a:pt x="1804" y="1"/>
                    <a:pt x="1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1" name="Google Shape;2121;p66"/>
            <p:cNvGrpSpPr/>
            <p:nvPr/>
          </p:nvGrpSpPr>
          <p:grpSpPr>
            <a:xfrm>
              <a:off x="4199175" y="3574425"/>
              <a:ext cx="687675" cy="687600"/>
              <a:chOff x="4199175" y="3574425"/>
              <a:chExt cx="687675" cy="687600"/>
            </a:xfrm>
          </p:grpSpPr>
          <p:sp>
            <p:nvSpPr>
              <p:cNvPr id="2122" name="Google Shape;2122;p66"/>
              <p:cNvSpPr/>
              <p:nvPr/>
            </p:nvSpPr>
            <p:spPr>
              <a:xfrm>
                <a:off x="4212500" y="3574425"/>
                <a:ext cx="674350" cy="573125"/>
              </a:xfrm>
              <a:custGeom>
                <a:avLst/>
                <a:gdLst/>
                <a:ahLst/>
                <a:cxnLst/>
                <a:rect l="l" t="t" r="r" b="b"/>
                <a:pathLst>
                  <a:path w="26974" h="22925" extrusionOk="0">
                    <a:moveTo>
                      <a:pt x="5785" y="20748"/>
                    </a:moveTo>
                    <a:cubicBezTo>
                      <a:pt x="5796" y="20775"/>
                      <a:pt x="5809" y="20798"/>
                      <a:pt x="5822" y="20821"/>
                    </a:cubicBezTo>
                    <a:lnTo>
                      <a:pt x="5784" y="20821"/>
                    </a:lnTo>
                    <a:cubicBezTo>
                      <a:pt x="5785" y="20797"/>
                      <a:pt x="5784" y="20772"/>
                      <a:pt x="5785" y="20748"/>
                    </a:cubicBezTo>
                    <a:close/>
                    <a:moveTo>
                      <a:pt x="23143" y="20439"/>
                    </a:moveTo>
                    <a:cubicBezTo>
                      <a:pt x="23317" y="20651"/>
                      <a:pt x="23480" y="20826"/>
                      <a:pt x="23607" y="20931"/>
                    </a:cubicBezTo>
                    <a:cubicBezTo>
                      <a:pt x="23564" y="20934"/>
                      <a:pt x="23521" y="20937"/>
                      <a:pt x="23480" y="20939"/>
                    </a:cubicBezTo>
                    <a:cubicBezTo>
                      <a:pt x="23390" y="20792"/>
                      <a:pt x="23267" y="20622"/>
                      <a:pt x="23143" y="20439"/>
                    </a:cubicBezTo>
                    <a:close/>
                    <a:moveTo>
                      <a:pt x="5042" y="18648"/>
                    </a:moveTo>
                    <a:cubicBezTo>
                      <a:pt x="5071" y="18648"/>
                      <a:pt x="5104" y="18673"/>
                      <a:pt x="5133" y="18725"/>
                    </a:cubicBezTo>
                    <a:cubicBezTo>
                      <a:pt x="5137" y="18731"/>
                      <a:pt x="5141" y="18739"/>
                      <a:pt x="5145" y="18746"/>
                    </a:cubicBezTo>
                    <a:lnTo>
                      <a:pt x="5151" y="18758"/>
                    </a:lnTo>
                    <a:lnTo>
                      <a:pt x="5156" y="18788"/>
                    </a:lnTo>
                    <a:cubicBezTo>
                      <a:pt x="5164" y="18828"/>
                      <a:pt x="5171" y="18869"/>
                      <a:pt x="5177" y="18909"/>
                    </a:cubicBezTo>
                    <a:cubicBezTo>
                      <a:pt x="5190" y="18988"/>
                      <a:pt x="5203" y="19068"/>
                      <a:pt x="5213" y="19145"/>
                    </a:cubicBezTo>
                    <a:cubicBezTo>
                      <a:pt x="5302" y="19894"/>
                      <a:pt x="5378" y="20534"/>
                      <a:pt x="5456" y="20823"/>
                    </a:cubicBezTo>
                    <a:cubicBezTo>
                      <a:pt x="4177" y="20825"/>
                      <a:pt x="3336" y="20842"/>
                      <a:pt x="2785" y="20885"/>
                    </a:cubicBezTo>
                    <a:cubicBezTo>
                      <a:pt x="3497" y="20261"/>
                      <a:pt x="4072" y="19759"/>
                      <a:pt x="4040" y="19716"/>
                    </a:cubicBezTo>
                    <a:cubicBezTo>
                      <a:pt x="4009" y="19677"/>
                      <a:pt x="3980" y="19661"/>
                      <a:pt x="3952" y="19661"/>
                    </a:cubicBezTo>
                    <a:cubicBezTo>
                      <a:pt x="3903" y="19661"/>
                      <a:pt x="3854" y="19709"/>
                      <a:pt x="3795" y="19752"/>
                    </a:cubicBezTo>
                    <a:cubicBezTo>
                      <a:pt x="3865" y="19671"/>
                      <a:pt x="3903" y="19593"/>
                      <a:pt x="3866" y="19545"/>
                    </a:cubicBezTo>
                    <a:cubicBezTo>
                      <a:pt x="3865" y="19544"/>
                      <a:pt x="3864" y="19543"/>
                      <a:pt x="3863" y="19543"/>
                    </a:cubicBezTo>
                    <a:cubicBezTo>
                      <a:pt x="3803" y="19543"/>
                      <a:pt x="3133" y="20289"/>
                      <a:pt x="2872" y="20493"/>
                    </a:cubicBezTo>
                    <a:cubicBezTo>
                      <a:pt x="2645" y="20673"/>
                      <a:pt x="2425" y="20823"/>
                      <a:pt x="2217" y="20957"/>
                    </a:cubicBezTo>
                    <a:cubicBezTo>
                      <a:pt x="2196" y="20960"/>
                      <a:pt x="2178" y="20965"/>
                      <a:pt x="2159" y="20969"/>
                    </a:cubicBezTo>
                    <a:cubicBezTo>
                      <a:pt x="2410" y="20593"/>
                      <a:pt x="2781" y="19787"/>
                      <a:pt x="3215" y="18701"/>
                    </a:cubicBezTo>
                    <a:cubicBezTo>
                      <a:pt x="3463" y="18767"/>
                      <a:pt x="3792" y="18801"/>
                      <a:pt x="4163" y="18801"/>
                    </a:cubicBezTo>
                    <a:cubicBezTo>
                      <a:pt x="4313" y="18801"/>
                      <a:pt x="4470" y="18795"/>
                      <a:pt x="4631" y="18784"/>
                    </a:cubicBezTo>
                    <a:cubicBezTo>
                      <a:pt x="4703" y="18779"/>
                      <a:pt x="4774" y="18771"/>
                      <a:pt x="4846" y="18761"/>
                    </a:cubicBezTo>
                    <a:cubicBezTo>
                      <a:pt x="4864" y="18758"/>
                      <a:pt x="4882" y="18756"/>
                      <a:pt x="4899" y="18753"/>
                    </a:cubicBezTo>
                    <a:lnTo>
                      <a:pt x="4926" y="18750"/>
                    </a:lnTo>
                    <a:cubicBezTo>
                      <a:pt x="4935" y="18746"/>
                      <a:pt x="4934" y="18746"/>
                      <a:pt x="4934" y="18746"/>
                    </a:cubicBezTo>
                    <a:lnTo>
                      <a:pt x="4934" y="18744"/>
                    </a:lnTo>
                    <a:cubicBezTo>
                      <a:pt x="4935" y="18740"/>
                      <a:pt x="4936" y="18736"/>
                      <a:pt x="4939" y="18730"/>
                    </a:cubicBezTo>
                    <a:cubicBezTo>
                      <a:pt x="4949" y="18710"/>
                      <a:pt x="4980" y="18682"/>
                      <a:pt x="5037" y="18649"/>
                    </a:cubicBezTo>
                    <a:cubicBezTo>
                      <a:pt x="5038" y="18648"/>
                      <a:pt x="5040" y="18648"/>
                      <a:pt x="5042" y="18648"/>
                    </a:cubicBezTo>
                    <a:close/>
                    <a:moveTo>
                      <a:pt x="8350" y="2450"/>
                    </a:moveTo>
                    <a:cubicBezTo>
                      <a:pt x="8389" y="2515"/>
                      <a:pt x="8437" y="2584"/>
                      <a:pt x="8490" y="2661"/>
                    </a:cubicBezTo>
                    <a:cubicBezTo>
                      <a:pt x="8614" y="2836"/>
                      <a:pt x="8771" y="3041"/>
                      <a:pt x="8959" y="3273"/>
                    </a:cubicBezTo>
                    <a:cubicBezTo>
                      <a:pt x="8984" y="3303"/>
                      <a:pt x="9006" y="3332"/>
                      <a:pt x="9032" y="3362"/>
                    </a:cubicBezTo>
                    <a:lnTo>
                      <a:pt x="9104" y="3455"/>
                    </a:lnTo>
                    <a:cubicBezTo>
                      <a:pt x="9153" y="3517"/>
                      <a:pt x="9205" y="3581"/>
                      <a:pt x="9259" y="3648"/>
                    </a:cubicBezTo>
                    <a:cubicBezTo>
                      <a:pt x="9365" y="3780"/>
                      <a:pt x="9478" y="3918"/>
                      <a:pt x="9597" y="4063"/>
                    </a:cubicBezTo>
                    <a:cubicBezTo>
                      <a:pt x="9716" y="4207"/>
                      <a:pt x="9843" y="4357"/>
                      <a:pt x="9974" y="4513"/>
                    </a:cubicBezTo>
                    <a:cubicBezTo>
                      <a:pt x="10104" y="4670"/>
                      <a:pt x="10240" y="4834"/>
                      <a:pt x="10380" y="5003"/>
                    </a:cubicBezTo>
                    <a:cubicBezTo>
                      <a:pt x="10521" y="5172"/>
                      <a:pt x="10666" y="5345"/>
                      <a:pt x="10817" y="5523"/>
                    </a:cubicBezTo>
                    <a:cubicBezTo>
                      <a:pt x="10892" y="5613"/>
                      <a:pt x="10971" y="5701"/>
                      <a:pt x="11047" y="5794"/>
                    </a:cubicBezTo>
                    <a:cubicBezTo>
                      <a:pt x="11123" y="5887"/>
                      <a:pt x="11202" y="5980"/>
                      <a:pt x="11279" y="6075"/>
                    </a:cubicBezTo>
                    <a:cubicBezTo>
                      <a:pt x="11436" y="6264"/>
                      <a:pt x="11597" y="6457"/>
                      <a:pt x="11764" y="6654"/>
                    </a:cubicBezTo>
                    <a:cubicBezTo>
                      <a:pt x="11847" y="6751"/>
                      <a:pt x="11932" y="6850"/>
                      <a:pt x="12015" y="6951"/>
                    </a:cubicBezTo>
                    <a:cubicBezTo>
                      <a:pt x="12099" y="7052"/>
                      <a:pt x="12183" y="7155"/>
                      <a:pt x="12267" y="7257"/>
                    </a:cubicBezTo>
                    <a:cubicBezTo>
                      <a:pt x="12606" y="7670"/>
                      <a:pt x="12965" y="8090"/>
                      <a:pt x="13319" y="8529"/>
                    </a:cubicBezTo>
                    <a:cubicBezTo>
                      <a:pt x="13529" y="8784"/>
                      <a:pt x="13743" y="9041"/>
                      <a:pt x="13963" y="9300"/>
                    </a:cubicBezTo>
                    <a:cubicBezTo>
                      <a:pt x="14177" y="9561"/>
                      <a:pt x="14398" y="9824"/>
                      <a:pt x="14620" y="10086"/>
                    </a:cubicBezTo>
                    <a:cubicBezTo>
                      <a:pt x="14732" y="10217"/>
                      <a:pt x="14843" y="10349"/>
                      <a:pt x="14956" y="10480"/>
                    </a:cubicBezTo>
                    <a:lnTo>
                      <a:pt x="15290" y="10879"/>
                    </a:lnTo>
                    <a:cubicBezTo>
                      <a:pt x="15515" y="11145"/>
                      <a:pt x="15740" y="11413"/>
                      <a:pt x="15964" y="11679"/>
                    </a:cubicBezTo>
                    <a:cubicBezTo>
                      <a:pt x="16187" y="11948"/>
                      <a:pt x="16410" y="12218"/>
                      <a:pt x="16633" y="12485"/>
                    </a:cubicBezTo>
                    <a:cubicBezTo>
                      <a:pt x="16745" y="12619"/>
                      <a:pt x="16856" y="12752"/>
                      <a:pt x="16966" y="12886"/>
                    </a:cubicBezTo>
                    <a:cubicBezTo>
                      <a:pt x="17075" y="13021"/>
                      <a:pt x="17185" y="13156"/>
                      <a:pt x="17293" y="13290"/>
                    </a:cubicBezTo>
                    <a:cubicBezTo>
                      <a:pt x="17509" y="13559"/>
                      <a:pt x="17725" y="13826"/>
                      <a:pt x="17935" y="14093"/>
                    </a:cubicBezTo>
                    <a:cubicBezTo>
                      <a:pt x="18145" y="14359"/>
                      <a:pt x="18350" y="14626"/>
                      <a:pt x="18553" y="14890"/>
                    </a:cubicBezTo>
                    <a:cubicBezTo>
                      <a:pt x="19930" y="16696"/>
                      <a:pt x="21145" y="18352"/>
                      <a:pt x="22036" y="19542"/>
                    </a:cubicBezTo>
                    <a:cubicBezTo>
                      <a:pt x="22488" y="20148"/>
                      <a:pt x="22855" y="20635"/>
                      <a:pt x="23113" y="20960"/>
                    </a:cubicBezTo>
                    <a:cubicBezTo>
                      <a:pt x="21949" y="21027"/>
                      <a:pt x="20801" y="21087"/>
                      <a:pt x="20158" y="21088"/>
                    </a:cubicBezTo>
                    <a:cubicBezTo>
                      <a:pt x="20043" y="21089"/>
                      <a:pt x="19930" y="21089"/>
                      <a:pt x="19817" y="21089"/>
                    </a:cubicBezTo>
                    <a:cubicBezTo>
                      <a:pt x="16170" y="21089"/>
                      <a:pt x="13259" y="20860"/>
                      <a:pt x="10936" y="20846"/>
                    </a:cubicBezTo>
                    <a:cubicBezTo>
                      <a:pt x="8877" y="20832"/>
                      <a:pt x="7277" y="20821"/>
                      <a:pt x="6035" y="20821"/>
                    </a:cubicBezTo>
                    <a:cubicBezTo>
                      <a:pt x="5983" y="20525"/>
                      <a:pt x="5737" y="19770"/>
                      <a:pt x="5732" y="19478"/>
                    </a:cubicBezTo>
                    <a:cubicBezTo>
                      <a:pt x="5729" y="19226"/>
                      <a:pt x="5746" y="18989"/>
                      <a:pt x="5775" y="18769"/>
                    </a:cubicBezTo>
                    <a:cubicBezTo>
                      <a:pt x="5810" y="18396"/>
                      <a:pt x="5842" y="18052"/>
                      <a:pt x="5870" y="17740"/>
                    </a:cubicBezTo>
                    <a:cubicBezTo>
                      <a:pt x="5660" y="17727"/>
                      <a:pt x="5446" y="17718"/>
                      <a:pt x="5231" y="17714"/>
                    </a:cubicBezTo>
                    <a:cubicBezTo>
                      <a:pt x="5124" y="17711"/>
                      <a:pt x="5017" y="17711"/>
                      <a:pt x="4912" y="17711"/>
                    </a:cubicBezTo>
                    <a:cubicBezTo>
                      <a:pt x="4896" y="17711"/>
                      <a:pt x="4883" y="17712"/>
                      <a:pt x="4872" y="17712"/>
                    </a:cubicBezTo>
                    <a:cubicBezTo>
                      <a:pt x="4840" y="17712"/>
                      <a:pt x="4826" y="17710"/>
                      <a:pt x="4805" y="17710"/>
                    </a:cubicBezTo>
                    <a:lnTo>
                      <a:pt x="4724" y="17710"/>
                    </a:lnTo>
                    <a:cubicBezTo>
                      <a:pt x="4238" y="17722"/>
                      <a:pt x="3867" y="17730"/>
                      <a:pt x="3587" y="17745"/>
                    </a:cubicBezTo>
                    <a:cubicBezTo>
                      <a:pt x="3972" y="16730"/>
                      <a:pt x="4389" y="15552"/>
                      <a:pt x="4811" y="14295"/>
                    </a:cubicBezTo>
                    <a:cubicBezTo>
                      <a:pt x="5573" y="12023"/>
                      <a:pt x="6214" y="9437"/>
                      <a:pt x="6918" y="7145"/>
                    </a:cubicBezTo>
                    <a:cubicBezTo>
                      <a:pt x="7471" y="5344"/>
                      <a:pt x="7975" y="3703"/>
                      <a:pt x="8350" y="2450"/>
                    </a:cubicBezTo>
                    <a:close/>
                    <a:moveTo>
                      <a:pt x="8488" y="1"/>
                    </a:moveTo>
                    <a:cubicBezTo>
                      <a:pt x="8391" y="1"/>
                      <a:pt x="7334" y="4293"/>
                      <a:pt x="6870" y="5677"/>
                    </a:cubicBezTo>
                    <a:cubicBezTo>
                      <a:pt x="5801" y="8873"/>
                      <a:pt x="4710" y="11328"/>
                      <a:pt x="4013" y="13330"/>
                    </a:cubicBezTo>
                    <a:cubicBezTo>
                      <a:pt x="1654" y="20114"/>
                      <a:pt x="1362" y="20927"/>
                      <a:pt x="1797" y="21159"/>
                    </a:cubicBezTo>
                    <a:cubicBezTo>
                      <a:pt x="1779" y="21186"/>
                      <a:pt x="1767" y="21215"/>
                      <a:pt x="1759" y="21245"/>
                    </a:cubicBezTo>
                    <a:cubicBezTo>
                      <a:pt x="1587" y="21353"/>
                      <a:pt x="1432" y="21452"/>
                      <a:pt x="1295" y="21553"/>
                    </a:cubicBezTo>
                    <a:cubicBezTo>
                      <a:pt x="549" y="22109"/>
                      <a:pt x="167" y="22389"/>
                      <a:pt x="1" y="22565"/>
                    </a:cubicBezTo>
                    <a:lnTo>
                      <a:pt x="83" y="22647"/>
                    </a:lnTo>
                    <a:cubicBezTo>
                      <a:pt x="69" y="22657"/>
                      <a:pt x="57" y="22666"/>
                      <a:pt x="43" y="22677"/>
                    </a:cubicBezTo>
                    <a:lnTo>
                      <a:pt x="250" y="22882"/>
                    </a:lnTo>
                    <a:cubicBezTo>
                      <a:pt x="266" y="22876"/>
                      <a:pt x="282" y="22869"/>
                      <a:pt x="298" y="22861"/>
                    </a:cubicBezTo>
                    <a:lnTo>
                      <a:pt x="361" y="22924"/>
                    </a:lnTo>
                    <a:cubicBezTo>
                      <a:pt x="387" y="22877"/>
                      <a:pt x="406" y="22838"/>
                      <a:pt x="414" y="22803"/>
                    </a:cubicBezTo>
                    <a:cubicBezTo>
                      <a:pt x="702" y="22652"/>
                      <a:pt x="1091" y="22388"/>
                      <a:pt x="1503" y="22067"/>
                    </a:cubicBezTo>
                    <a:cubicBezTo>
                      <a:pt x="1700" y="21913"/>
                      <a:pt x="1894" y="21734"/>
                      <a:pt x="2085" y="21550"/>
                    </a:cubicBezTo>
                    <a:cubicBezTo>
                      <a:pt x="3062" y="21784"/>
                      <a:pt x="6049" y="21916"/>
                      <a:pt x="9610" y="21916"/>
                    </a:cubicBezTo>
                    <a:cubicBezTo>
                      <a:pt x="9801" y="21916"/>
                      <a:pt x="9994" y="21915"/>
                      <a:pt x="10189" y="21914"/>
                    </a:cubicBezTo>
                    <a:cubicBezTo>
                      <a:pt x="12896" y="21904"/>
                      <a:pt x="15894" y="21679"/>
                      <a:pt x="18603" y="21608"/>
                    </a:cubicBezTo>
                    <a:cubicBezTo>
                      <a:pt x="23234" y="21486"/>
                      <a:pt x="26974" y="21389"/>
                      <a:pt x="26973" y="21281"/>
                    </a:cubicBezTo>
                    <a:cubicBezTo>
                      <a:pt x="26973" y="21054"/>
                      <a:pt x="26656" y="21038"/>
                      <a:pt x="26244" y="21038"/>
                    </a:cubicBezTo>
                    <a:cubicBezTo>
                      <a:pt x="26177" y="21038"/>
                      <a:pt x="26108" y="21038"/>
                      <a:pt x="26037" y="21038"/>
                    </a:cubicBezTo>
                    <a:cubicBezTo>
                      <a:pt x="25998" y="21038"/>
                      <a:pt x="25959" y="21038"/>
                      <a:pt x="25920" y="21038"/>
                    </a:cubicBezTo>
                    <a:cubicBezTo>
                      <a:pt x="26430" y="20995"/>
                      <a:pt x="26818" y="20916"/>
                      <a:pt x="26817" y="20794"/>
                    </a:cubicBezTo>
                    <a:cubicBezTo>
                      <a:pt x="26817" y="20784"/>
                      <a:pt x="26756" y="20779"/>
                      <a:pt x="26646" y="20779"/>
                    </a:cubicBezTo>
                    <a:cubicBezTo>
                      <a:pt x="26220" y="20779"/>
                      <a:pt x="25051" y="20848"/>
                      <a:pt x="23788" y="20922"/>
                    </a:cubicBezTo>
                    <a:cubicBezTo>
                      <a:pt x="23715" y="20812"/>
                      <a:pt x="23574" y="20622"/>
                      <a:pt x="23387" y="20378"/>
                    </a:cubicBezTo>
                    <a:cubicBezTo>
                      <a:pt x="23094" y="19991"/>
                      <a:pt x="22682" y="19466"/>
                      <a:pt x="22240" y="18902"/>
                    </a:cubicBezTo>
                    <a:cubicBezTo>
                      <a:pt x="21353" y="17774"/>
                      <a:pt x="20335" y="16491"/>
                      <a:pt x="19860" y="15831"/>
                    </a:cubicBezTo>
                    <a:cubicBezTo>
                      <a:pt x="19723" y="15642"/>
                      <a:pt x="19589" y="15454"/>
                      <a:pt x="19458" y="15267"/>
                    </a:cubicBezTo>
                    <a:cubicBezTo>
                      <a:pt x="19326" y="15081"/>
                      <a:pt x="19197" y="14896"/>
                      <a:pt x="19071" y="14716"/>
                    </a:cubicBezTo>
                    <a:cubicBezTo>
                      <a:pt x="18814" y="14353"/>
                      <a:pt x="18568" y="13997"/>
                      <a:pt x="18330" y="13650"/>
                    </a:cubicBezTo>
                    <a:cubicBezTo>
                      <a:pt x="18090" y="13305"/>
                      <a:pt x="17857" y="12968"/>
                      <a:pt x="17632" y="12639"/>
                    </a:cubicBezTo>
                    <a:cubicBezTo>
                      <a:pt x="17575" y="12558"/>
                      <a:pt x="17520" y="12476"/>
                      <a:pt x="17464" y="12396"/>
                    </a:cubicBezTo>
                    <a:cubicBezTo>
                      <a:pt x="17408" y="12315"/>
                      <a:pt x="17353" y="12234"/>
                      <a:pt x="17298" y="12155"/>
                    </a:cubicBezTo>
                    <a:cubicBezTo>
                      <a:pt x="17187" y="11995"/>
                      <a:pt x="17079" y="11838"/>
                      <a:pt x="16972" y="11683"/>
                    </a:cubicBezTo>
                    <a:cubicBezTo>
                      <a:pt x="16864" y="11528"/>
                      <a:pt x="16759" y="11376"/>
                      <a:pt x="16656" y="11225"/>
                    </a:cubicBezTo>
                    <a:cubicBezTo>
                      <a:pt x="16553" y="11073"/>
                      <a:pt x="16446" y="10926"/>
                      <a:pt x="16344" y="10781"/>
                    </a:cubicBezTo>
                    <a:cubicBezTo>
                      <a:pt x="16139" y="10491"/>
                      <a:pt x="15938" y="10208"/>
                      <a:pt x="15745" y="9937"/>
                    </a:cubicBezTo>
                    <a:cubicBezTo>
                      <a:pt x="15549" y="9665"/>
                      <a:pt x="15356" y="9405"/>
                      <a:pt x="15167" y="9152"/>
                    </a:cubicBezTo>
                    <a:cubicBezTo>
                      <a:pt x="15071" y="9026"/>
                      <a:pt x="14979" y="8902"/>
                      <a:pt x="14885" y="8782"/>
                    </a:cubicBezTo>
                    <a:cubicBezTo>
                      <a:pt x="14839" y="8722"/>
                      <a:pt x="14795" y="8660"/>
                      <a:pt x="14748" y="8601"/>
                    </a:cubicBezTo>
                    <a:cubicBezTo>
                      <a:pt x="14701" y="8542"/>
                      <a:pt x="14655" y="8485"/>
                      <a:pt x="14608" y="8427"/>
                    </a:cubicBezTo>
                    <a:cubicBezTo>
                      <a:pt x="14441" y="8219"/>
                      <a:pt x="14277" y="8016"/>
                      <a:pt x="14121" y="7819"/>
                    </a:cubicBezTo>
                    <a:cubicBezTo>
                      <a:pt x="13963" y="7623"/>
                      <a:pt x="13812" y="7430"/>
                      <a:pt x="13659" y="7250"/>
                    </a:cubicBezTo>
                    <a:cubicBezTo>
                      <a:pt x="13356" y="6885"/>
                      <a:pt x="13072" y="6542"/>
                      <a:pt x="12806" y="6221"/>
                    </a:cubicBezTo>
                    <a:cubicBezTo>
                      <a:pt x="12534" y="5905"/>
                      <a:pt x="12279" y="5610"/>
                      <a:pt x="12043" y="5335"/>
                    </a:cubicBezTo>
                    <a:cubicBezTo>
                      <a:pt x="11984" y="5266"/>
                      <a:pt x="11925" y="5199"/>
                      <a:pt x="11869" y="5132"/>
                    </a:cubicBezTo>
                    <a:cubicBezTo>
                      <a:pt x="11841" y="5098"/>
                      <a:pt x="11811" y="5066"/>
                      <a:pt x="11783" y="5034"/>
                    </a:cubicBezTo>
                    <a:cubicBezTo>
                      <a:pt x="11755" y="5002"/>
                      <a:pt x="11725" y="4970"/>
                      <a:pt x="11697" y="4938"/>
                    </a:cubicBezTo>
                    <a:cubicBezTo>
                      <a:pt x="11584" y="4812"/>
                      <a:pt x="11476" y="4691"/>
                      <a:pt x="11370" y="4576"/>
                    </a:cubicBezTo>
                    <a:cubicBezTo>
                      <a:pt x="11160" y="4344"/>
                      <a:pt x="10965" y="4130"/>
                      <a:pt x="10786" y="3932"/>
                    </a:cubicBezTo>
                    <a:cubicBezTo>
                      <a:pt x="10603" y="3737"/>
                      <a:pt x="10434" y="3561"/>
                      <a:pt x="10278" y="3400"/>
                    </a:cubicBezTo>
                    <a:cubicBezTo>
                      <a:pt x="10122" y="3239"/>
                      <a:pt x="9978" y="3094"/>
                      <a:pt x="9848" y="2962"/>
                    </a:cubicBezTo>
                    <a:cubicBezTo>
                      <a:pt x="9782" y="2896"/>
                      <a:pt x="9720" y="2835"/>
                      <a:pt x="9660" y="2776"/>
                    </a:cubicBezTo>
                    <a:cubicBezTo>
                      <a:pt x="9599" y="2718"/>
                      <a:pt x="9540" y="2664"/>
                      <a:pt x="9485" y="2612"/>
                    </a:cubicBezTo>
                    <a:cubicBezTo>
                      <a:pt x="8974" y="2144"/>
                      <a:pt x="8695" y="1951"/>
                      <a:pt x="8509" y="1913"/>
                    </a:cubicBezTo>
                    <a:cubicBezTo>
                      <a:pt x="8850" y="754"/>
                      <a:pt x="9043" y="42"/>
                      <a:pt x="8992" y="25"/>
                    </a:cubicBezTo>
                    <a:cubicBezTo>
                      <a:pt x="8969" y="17"/>
                      <a:pt x="8946" y="13"/>
                      <a:pt x="8925" y="13"/>
                    </a:cubicBezTo>
                    <a:cubicBezTo>
                      <a:pt x="8709" y="13"/>
                      <a:pt x="8614" y="407"/>
                      <a:pt x="8464" y="830"/>
                    </a:cubicBezTo>
                    <a:cubicBezTo>
                      <a:pt x="8568" y="389"/>
                      <a:pt x="8605" y="40"/>
                      <a:pt x="8489" y="1"/>
                    </a:cubicBezTo>
                    <a:cubicBezTo>
                      <a:pt x="8489" y="1"/>
                      <a:pt x="8489" y="1"/>
                      <a:pt x="8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6"/>
              <p:cNvSpPr/>
              <p:nvPr/>
            </p:nvSpPr>
            <p:spPr>
              <a:xfrm>
                <a:off x="4363525" y="3980150"/>
                <a:ext cx="63150" cy="44725"/>
              </a:xfrm>
              <a:custGeom>
                <a:avLst/>
                <a:gdLst/>
                <a:ahLst/>
                <a:cxnLst/>
                <a:rect l="l" t="t" r="r" b="b"/>
                <a:pathLst>
                  <a:path w="2526" h="1789" extrusionOk="0">
                    <a:moveTo>
                      <a:pt x="2343" y="0"/>
                    </a:moveTo>
                    <a:cubicBezTo>
                      <a:pt x="2291" y="0"/>
                      <a:pt x="1953" y="423"/>
                      <a:pt x="1807" y="519"/>
                    </a:cubicBezTo>
                    <a:cubicBezTo>
                      <a:pt x="1456" y="750"/>
                      <a:pt x="1107" y="829"/>
                      <a:pt x="878" y="964"/>
                    </a:cubicBezTo>
                    <a:cubicBezTo>
                      <a:pt x="53" y="1454"/>
                      <a:pt x="0" y="1480"/>
                      <a:pt x="166" y="1729"/>
                    </a:cubicBezTo>
                    <a:cubicBezTo>
                      <a:pt x="192" y="1770"/>
                      <a:pt x="243" y="1788"/>
                      <a:pt x="311" y="1788"/>
                    </a:cubicBezTo>
                    <a:cubicBezTo>
                      <a:pt x="490" y="1788"/>
                      <a:pt x="791" y="1657"/>
                      <a:pt x="1101" y="1454"/>
                    </a:cubicBezTo>
                    <a:cubicBezTo>
                      <a:pt x="1350" y="1291"/>
                      <a:pt x="1570" y="1018"/>
                      <a:pt x="1804" y="829"/>
                    </a:cubicBezTo>
                    <a:cubicBezTo>
                      <a:pt x="2202" y="503"/>
                      <a:pt x="2526" y="241"/>
                      <a:pt x="2497" y="196"/>
                    </a:cubicBezTo>
                    <a:cubicBezTo>
                      <a:pt x="2459" y="139"/>
                      <a:pt x="2431" y="121"/>
                      <a:pt x="2407" y="121"/>
                    </a:cubicBezTo>
                    <a:cubicBezTo>
                      <a:pt x="2381" y="121"/>
                      <a:pt x="2359" y="141"/>
                      <a:pt x="2331" y="157"/>
                    </a:cubicBezTo>
                    <a:cubicBezTo>
                      <a:pt x="2368" y="109"/>
                      <a:pt x="2382" y="53"/>
                      <a:pt x="2348" y="3"/>
                    </a:cubicBezTo>
                    <a:cubicBezTo>
                      <a:pt x="2347" y="1"/>
                      <a:pt x="2346" y="0"/>
                      <a:pt x="2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6"/>
              <p:cNvSpPr/>
              <p:nvPr/>
            </p:nvSpPr>
            <p:spPr>
              <a:xfrm>
                <a:off x="4460925" y="3907650"/>
                <a:ext cx="66475" cy="51075"/>
              </a:xfrm>
              <a:custGeom>
                <a:avLst/>
                <a:gdLst/>
                <a:ahLst/>
                <a:cxnLst/>
                <a:rect l="l" t="t" r="r" b="b"/>
                <a:pathLst>
                  <a:path w="2659" h="2043" extrusionOk="0">
                    <a:moveTo>
                      <a:pt x="2463" y="0"/>
                    </a:moveTo>
                    <a:cubicBezTo>
                      <a:pt x="2412" y="0"/>
                      <a:pt x="2056" y="474"/>
                      <a:pt x="1901" y="588"/>
                    </a:cubicBezTo>
                    <a:cubicBezTo>
                      <a:pt x="1531" y="861"/>
                      <a:pt x="1164" y="974"/>
                      <a:pt x="923" y="1137"/>
                    </a:cubicBezTo>
                    <a:cubicBezTo>
                      <a:pt x="56" y="1723"/>
                      <a:pt x="0" y="1754"/>
                      <a:pt x="180" y="1995"/>
                    </a:cubicBezTo>
                    <a:cubicBezTo>
                      <a:pt x="204" y="2028"/>
                      <a:pt x="246" y="2043"/>
                      <a:pt x="302" y="2043"/>
                    </a:cubicBezTo>
                    <a:cubicBezTo>
                      <a:pt x="486" y="2043"/>
                      <a:pt x="822" y="1874"/>
                      <a:pt x="1168" y="1619"/>
                    </a:cubicBezTo>
                    <a:cubicBezTo>
                      <a:pt x="1431" y="1424"/>
                      <a:pt x="1658" y="1124"/>
                      <a:pt x="1902" y="905"/>
                    </a:cubicBezTo>
                    <a:cubicBezTo>
                      <a:pt x="2320" y="530"/>
                      <a:pt x="2658" y="229"/>
                      <a:pt x="2626" y="186"/>
                    </a:cubicBezTo>
                    <a:cubicBezTo>
                      <a:pt x="2588" y="135"/>
                      <a:pt x="2561" y="118"/>
                      <a:pt x="2536" y="118"/>
                    </a:cubicBezTo>
                    <a:cubicBezTo>
                      <a:pt x="2507" y="118"/>
                      <a:pt x="2482" y="143"/>
                      <a:pt x="2451" y="163"/>
                    </a:cubicBezTo>
                    <a:cubicBezTo>
                      <a:pt x="2488" y="110"/>
                      <a:pt x="2503" y="52"/>
                      <a:pt x="2468" y="2"/>
                    </a:cubicBezTo>
                    <a:cubicBezTo>
                      <a:pt x="2467" y="1"/>
                      <a:pt x="2465" y="0"/>
                      <a:pt x="2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6"/>
              <p:cNvSpPr/>
              <p:nvPr/>
            </p:nvSpPr>
            <p:spPr>
              <a:xfrm>
                <a:off x="4552550" y="3859950"/>
                <a:ext cx="37725" cy="33975"/>
              </a:xfrm>
              <a:custGeom>
                <a:avLst/>
                <a:gdLst/>
                <a:ahLst/>
                <a:cxnLst/>
                <a:rect l="l" t="t" r="r" b="b"/>
                <a:pathLst>
                  <a:path w="1509" h="1359" extrusionOk="0">
                    <a:moveTo>
                      <a:pt x="1320" y="0"/>
                    </a:moveTo>
                    <a:cubicBezTo>
                      <a:pt x="1279" y="0"/>
                      <a:pt x="1110" y="324"/>
                      <a:pt x="1019" y="389"/>
                    </a:cubicBezTo>
                    <a:cubicBezTo>
                      <a:pt x="799" y="546"/>
                      <a:pt x="551" y="567"/>
                      <a:pt x="406" y="658"/>
                    </a:cubicBezTo>
                    <a:cubicBezTo>
                      <a:pt x="203" y="782"/>
                      <a:pt x="73" y="860"/>
                      <a:pt x="1" y="924"/>
                    </a:cubicBezTo>
                    <a:lnTo>
                      <a:pt x="51" y="992"/>
                    </a:lnTo>
                    <a:cubicBezTo>
                      <a:pt x="46" y="993"/>
                      <a:pt x="40" y="993"/>
                      <a:pt x="35" y="994"/>
                    </a:cubicBezTo>
                    <a:lnTo>
                      <a:pt x="274" y="1308"/>
                    </a:lnTo>
                    <a:lnTo>
                      <a:pt x="290" y="1303"/>
                    </a:lnTo>
                    <a:lnTo>
                      <a:pt x="334" y="1358"/>
                    </a:lnTo>
                    <a:cubicBezTo>
                      <a:pt x="366" y="1326"/>
                      <a:pt x="384" y="1299"/>
                      <a:pt x="394" y="1272"/>
                    </a:cubicBezTo>
                    <a:cubicBezTo>
                      <a:pt x="482" y="1239"/>
                      <a:pt x="579" y="1187"/>
                      <a:pt x="673" y="1121"/>
                    </a:cubicBezTo>
                    <a:cubicBezTo>
                      <a:pt x="830" y="1009"/>
                      <a:pt x="940" y="798"/>
                      <a:pt x="1079" y="661"/>
                    </a:cubicBezTo>
                    <a:cubicBezTo>
                      <a:pt x="1318" y="428"/>
                      <a:pt x="1509" y="240"/>
                      <a:pt x="1477" y="196"/>
                    </a:cubicBezTo>
                    <a:cubicBezTo>
                      <a:pt x="1432" y="133"/>
                      <a:pt x="1407" y="115"/>
                      <a:pt x="1388" y="115"/>
                    </a:cubicBezTo>
                    <a:cubicBezTo>
                      <a:pt x="1371" y="115"/>
                      <a:pt x="1359" y="128"/>
                      <a:pt x="1344" y="138"/>
                    </a:cubicBezTo>
                    <a:cubicBezTo>
                      <a:pt x="1361" y="100"/>
                      <a:pt x="1361" y="53"/>
                      <a:pt x="1325" y="3"/>
                    </a:cubicBezTo>
                    <a:cubicBezTo>
                      <a:pt x="1324" y="1"/>
                      <a:pt x="1322" y="0"/>
                      <a:pt x="1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6"/>
              <p:cNvSpPr/>
              <p:nvPr/>
            </p:nvSpPr>
            <p:spPr>
              <a:xfrm>
                <a:off x="4450975" y="4157100"/>
                <a:ext cx="77600" cy="104925"/>
              </a:xfrm>
              <a:custGeom>
                <a:avLst/>
                <a:gdLst/>
                <a:ahLst/>
                <a:cxnLst/>
                <a:rect l="l" t="t" r="r" b="b"/>
                <a:pathLst>
                  <a:path w="3104" h="4197" extrusionOk="0">
                    <a:moveTo>
                      <a:pt x="2095" y="892"/>
                    </a:moveTo>
                    <a:cubicBezTo>
                      <a:pt x="2070" y="925"/>
                      <a:pt x="2047" y="956"/>
                      <a:pt x="2025" y="986"/>
                    </a:cubicBezTo>
                    <a:cubicBezTo>
                      <a:pt x="1993" y="1029"/>
                      <a:pt x="1958" y="1068"/>
                      <a:pt x="1924" y="1109"/>
                    </a:cubicBezTo>
                    <a:cubicBezTo>
                      <a:pt x="1889" y="1148"/>
                      <a:pt x="1857" y="1187"/>
                      <a:pt x="1821" y="1223"/>
                    </a:cubicBezTo>
                    <a:cubicBezTo>
                      <a:pt x="1752" y="1297"/>
                      <a:pt x="1681" y="1365"/>
                      <a:pt x="1611" y="1428"/>
                    </a:cubicBezTo>
                    <a:cubicBezTo>
                      <a:pt x="1576" y="1459"/>
                      <a:pt x="1541" y="1492"/>
                      <a:pt x="1506" y="1520"/>
                    </a:cubicBezTo>
                    <a:cubicBezTo>
                      <a:pt x="1473" y="1548"/>
                      <a:pt x="1440" y="1573"/>
                      <a:pt x="1409" y="1595"/>
                    </a:cubicBezTo>
                    <a:cubicBezTo>
                      <a:pt x="1348" y="1639"/>
                      <a:pt x="1293" y="1670"/>
                      <a:pt x="1247" y="1689"/>
                    </a:cubicBezTo>
                    <a:cubicBezTo>
                      <a:pt x="1235" y="1693"/>
                      <a:pt x="1225" y="1697"/>
                      <a:pt x="1214" y="1701"/>
                    </a:cubicBezTo>
                    <a:cubicBezTo>
                      <a:pt x="1203" y="1703"/>
                      <a:pt x="1192" y="1708"/>
                      <a:pt x="1186" y="1709"/>
                    </a:cubicBezTo>
                    <a:cubicBezTo>
                      <a:pt x="1170" y="1713"/>
                      <a:pt x="1154" y="1714"/>
                      <a:pt x="1139" y="1716"/>
                    </a:cubicBezTo>
                    <a:cubicBezTo>
                      <a:pt x="1134" y="1717"/>
                      <a:pt x="1130" y="1717"/>
                      <a:pt x="1125" y="1717"/>
                    </a:cubicBezTo>
                    <a:cubicBezTo>
                      <a:pt x="1117" y="1717"/>
                      <a:pt x="1110" y="1716"/>
                      <a:pt x="1103" y="1716"/>
                    </a:cubicBezTo>
                    <a:cubicBezTo>
                      <a:pt x="1102" y="1716"/>
                      <a:pt x="1098" y="1713"/>
                      <a:pt x="1097" y="1712"/>
                    </a:cubicBezTo>
                    <a:cubicBezTo>
                      <a:pt x="1091" y="1709"/>
                      <a:pt x="1089" y="1705"/>
                      <a:pt x="1085" y="1701"/>
                    </a:cubicBezTo>
                    <a:cubicBezTo>
                      <a:pt x="1082" y="1695"/>
                      <a:pt x="1079" y="1689"/>
                      <a:pt x="1081" y="1684"/>
                    </a:cubicBezTo>
                    <a:cubicBezTo>
                      <a:pt x="1081" y="1680"/>
                      <a:pt x="1082" y="1682"/>
                      <a:pt x="1081" y="1669"/>
                    </a:cubicBezTo>
                    <a:cubicBezTo>
                      <a:pt x="1079" y="1658"/>
                      <a:pt x="1081" y="1646"/>
                      <a:pt x="1082" y="1636"/>
                    </a:cubicBezTo>
                    <a:cubicBezTo>
                      <a:pt x="1082" y="1630"/>
                      <a:pt x="1084" y="1625"/>
                      <a:pt x="1085" y="1620"/>
                    </a:cubicBezTo>
                    <a:cubicBezTo>
                      <a:pt x="1085" y="1616"/>
                      <a:pt x="1086" y="1614"/>
                      <a:pt x="1086" y="1612"/>
                    </a:cubicBezTo>
                    <a:cubicBezTo>
                      <a:pt x="1086" y="1611"/>
                      <a:pt x="1088" y="1607"/>
                      <a:pt x="1089" y="1603"/>
                    </a:cubicBezTo>
                    <a:cubicBezTo>
                      <a:pt x="1093" y="1589"/>
                      <a:pt x="1099" y="1573"/>
                      <a:pt x="1105" y="1558"/>
                    </a:cubicBezTo>
                    <a:cubicBezTo>
                      <a:pt x="1118" y="1528"/>
                      <a:pt x="1140" y="1492"/>
                      <a:pt x="1165" y="1455"/>
                    </a:cubicBezTo>
                    <a:cubicBezTo>
                      <a:pt x="1192" y="1419"/>
                      <a:pt x="1223" y="1381"/>
                      <a:pt x="1260" y="1346"/>
                    </a:cubicBezTo>
                    <a:cubicBezTo>
                      <a:pt x="1277" y="1326"/>
                      <a:pt x="1295" y="1309"/>
                      <a:pt x="1316" y="1293"/>
                    </a:cubicBezTo>
                    <a:cubicBezTo>
                      <a:pt x="1336" y="1277"/>
                      <a:pt x="1352" y="1258"/>
                      <a:pt x="1373" y="1242"/>
                    </a:cubicBezTo>
                    <a:cubicBezTo>
                      <a:pt x="1449" y="1179"/>
                      <a:pt x="1529" y="1129"/>
                      <a:pt x="1604" y="1085"/>
                    </a:cubicBezTo>
                    <a:cubicBezTo>
                      <a:pt x="1756" y="1000"/>
                      <a:pt x="1899" y="947"/>
                      <a:pt x="2021" y="913"/>
                    </a:cubicBezTo>
                    <a:cubicBezTo>
                      <a:pt x="2046" y="906"/>
                      <a:pt x="2071" y="900"/>
                      <a:pt x="2095" y="892"/>
                    </a:cubicBezTo>
                    <a:close/>
                    <a:moveTo>
                      <a:pt x="1974" y="1"/>
                    </a:moveTo>
                    <a:cubicBezTo>
                      <a:pt x="1892" y="1"/>
                      <a:pt x="1806" y="6"/>
                      <a:pt x="1717" y="19"/>
                    </a:cubicBezTo>
                    <a:cubicBezTo>
                      <a:pt x="1531" y="44"/>
                      <a:pt x="1330" y="97"/>
                      <a:pt x="1124" y="189"/>
                    </a:cubicBezTo>
                    <a:cubicBezTo>
                      <a:pt x="1111" y="194"/>
                      <a:pt x="1099" y="202"/>
                      <a:pt x="1085" y="207"/>
                    </a:cubicBezTo>
                    <a:cubicBezTo>
                      <a:pt x="1073" y="213"/>
                      <a:pt x="1059" y="220"/>
                      <a:pt x="1046" y="225"/>
                    </a:cubicBezTo>
                    <a:cubicBezTo>
                      <a:pt x="1020" y="239"/>
                      <a:pt x="995" y="252"/>
                      <a:pt x="968" y="266"/>
                    </a:cubicBezTo>
                    <a:cubicBezTo>
                      <a:pt x="941" y="279"/>
                      <a:pt x="917" y="295"/>
                      <a:pt x="892" y="310"/>
                    </a:cubicBezTo>
                    <a:cubicBezTo>
                      <a:pt x="866" y="326"/>
                      <a:pt x="841" y="342"/>
                      <a:pt x="814" y="356"/>
                    </a:cubicBezTo>
                    <a:cubicBezTo>
                      <a:pt x="763" y="392"/>
                      <a:pt x="712" y="427"/>
                      <a:pt x="662" y="466"/>
                    </a:cubicBezTo>
                    <a:cubicBezTo>
                      <a:pt x="638" y="486"/>
                      <a:pt x="612" y="506"/>
                      <a:pt x="589" y="527"/>
                    </a:cubicBezTo>
                    <a:cubicBezTo>
                      <a:pt x="563" y="547"/>
                      <a:pt x="538" y="569"/>
                      <a:pt x="514" y="591"/>
                    </a:cubicBezTo>
                    <a:cubicBezTo>
                      <a:pt x="418" y="683"/>
                      <a:pt x="321" y="789"/>
                      <a:pt x="235" y="920"/>
                    </a:cubicBezTo>
                    <a:cubicBezTo>
                      <a:pt x="149" y="1052"/>
                      <a:pt x="73" y="1212"/>
                      <a:pt x="32" y="1396"/>
                    </a:cubicBezTo>
                    <a:cubicBezTo>
                      <a:pt x="11" y="1493"/>
                      <a:pt x="1" y="1595"/>
                      <a:pt x="5" y="1696"/>
                    </a:cubicBezTo>
                    <a:cubicBezTo>
                      <a:pt x="6" y="1746"/>
                      <a:pt x="12" y="1796"/>
                      <a:pt x="20" y="1848"/>
                    </a:cubicBezTo>
                    <a:cubicBezTo>
                      <a:pt x="25" y="1874"/>
                      <a:pt x="30" y="1900"/>
                      <a:pt x="35" y="1925"/>
                    </a:cubicBezTo>
                    <a:cubicBezTo>
                      <a:pt x="37" y="1939"/>
                      <a:pt x="42" y="1951"/>
                      <a:pt x="44" y="1965"/>
                    </a:cubicBezTo>
                    <a:lnTo>
                      <a:pt x="57" y="2007"/>
                    </a:lnTo>
                    <a:cubicBezTo>
                      <a:pt x="123" y="2229"/>
                      <a:pt x="259" y="2434"/>
                      <a:pt x="451" y="2573"/>
                    </a:cubicBezTo>
                    <a:cubicBezTo>
                      <a:pt x="529" y="2629"/>
                      <a:pt x="613" y="2674"/>
                      <a:pt x="704" y="2708"/>
                    </a:cubicBezTo>
                    <a:cubicBezTo>
                      <a:pt x="731" y="2718"/>
                      <a:pt x="762" y="2727"/>
                      <a:pt x="791" y="2737"/>
                    </a:cubicBezTo>
                    <a:cubicBezTo>
                      <a:pt x="821" y="2744"/>
                      <a:pt x="850" y="2751"/>
                      <a:pt x="881" y="2756"/>
                    </a:cubicBezTo>
                    <a:cubicBezTo>
                      <a:pt x="912" y="2761"/>
                      <a:pt x="941" y="2767"/>
                      <a:pt x="972" y="2770"/>
                    </a:cubicBezTo>
                    <a:cubicBezTo>
                      <a:pt x="1003" y="2772"/>
                      <a:pt x="1032" y="2775"/>
                      <a:pt x="1067" y="2777"/>
                    </a:cubicBezTo>
                    <a:lnTo>
                      <a:pt x="1111" y="2777"/>
                    </a:lnTo>
                    <a:lnTo>
                      <a:pt x="1153" y="2775"/>
                    </a:lnTo>
                    <a:cubicBezTo>
                      <a:pt x="1180" y="2773"/>
                      <a:pt x="1207" y="2771"/>
                      <a:pt x="1234" y="2769"/>
                    </a:cubicBezTo>
                    <a:cubicBezTo>
                      <a:pt x="1261" y="2766"/>
                      <a:pt x="1288" y="2760"/>
                      <a:pt x="1315" y="2756"/>
                    </a:cubicBezTo>
                    <a:cubicBezTo>
                      <a:pt x="1342" y="2751"/>
                      <a:pt x="1367" y="2745"/>
                      <a:pt x="1394" y="2739"/>
                    </a:cubicBezTo>
                    <a:cubicBezTo>
                      <a:pt x="1446" y="2726"/>
                      <a:pt x="1497" y="2710"/>
                      <a:pt x="1547" y="2689"/>
                    </a:cubicBezTo>
                    <a:cubicBezTo>
                      <a:pt x="1559" y="2684"/>
                      <a:pt x="1573" y="2680"/>
                      <a:pt x="1584" y="2674"/>
                    </a:cubicBezTo>
                    <a:lnTo>
                      <a:pt x="1620" y="2658"/>
                    </a:lnTo>
                    <a:cubicBezTo>
                      <a:pt x="1642" y="2648"/>
                      <a:pt x="1664" y="2637"/>
                      <a:pt x="1686" y="2625"/>
                    </a:cubicBezTo>
                    <a:cubicBezTo>
                      <a:pt x="1773" y="2579"/>
                      <a:pt x="1852" y="2525"/>
                      <a:pt x="1922" y="2470"/>
                    </a:cubicBezTo>
                    <a:cubicBezTo>
                      <a:pt x="2061" y="2359"/>
                      <a:pt x="2169" y="2239"/>
                      <a:pt x="2260" y="2126"/>
                    </a:cubicBezTo>
                    <a:cubicBezTo>
                      <a:pt x="2265" y="2118"/>
                      <a:pt x="2271" y="2110"/>
                      <a:pt x="2276" y="2104"/>
                    </a:cubicBezTo>
                    <a:lnTo>
                      <a:pt x="2276" y="2104"/>
                    </a:lnTo>
                    <a:cubicBezTo>
                      <a:pt x="2152" y="3325"/>
                      <a:pt x="2082" y="4173"/>
                      <a:pt x="2159" y="4186"/>
                    </a:cubicBezTo>
                    <a:cubicBezTo>
                      <a:pt x="2184" y="4190"/>
                      <a:pt x="2207" y="4192"/>
                      <a:pt x="2227" y="4192"/>
                    </a:cubicBezTo>
                    <a:cubicBezTo>
                      <a:pt x="2435" y="4192"/>
                      <a:pt x="2431" y="3993"/>
                      <a:pt x="2472" y="3781"/>
                    </a:cubicBezTo>
                    <a:cubicBezTo>
                      <a:pt x="2479" y="4002"/>
                      <a:pt x="2528" y="4178"/>
                      <a:pt x="2648" y="4197"/>
                    </a:cubicBezTo>
                    <a:cubicBezTo>
                      <a:pt x="2648" y="4197"/>
                      <a:pt x="2649" y="4197"/>
                      <a:pt x="2649" y="4197"/>
                    </a:cubicBezTo>
                    <a:cubicBezTo>
                      <a:pt x="2742" y="4197"/>
                      <a:pt x="2721" y="2043"/>
                      <a:pt x="2832" y="1348"/>
                    </a:cubicBezTo>
                    <a:cubicBezTo>
                      <a:pt x="2852" y="1224"/>
                      <a:pt x="2872" y="1103"/>
                      <a:pt x="2894" y="987"/>
                    </a:cubicBezTo>
                    <a:cubicBezTo>
                      <a:pt x="2989" y="725"/>
                      <a:pt x="3059" y="457"/>
                      <a:pt x="3103" y="194"/>
                    </a:cubicBezTo>
                    <a:lnTo>
                      <a:pt x="3061" y="192"/>
                    </a:lnTo>
                    <a:cubicBezTo>
                      <a:pt x="3065" y="183"/>
                      <a:pt x="3066" y="175"/>
                      <a:pt x="3068" y="166"/>
                    </a:cubicBezTo>
                    <a:lnTo>
                      <a:pt x="2524" y="54"/>
                    </a:lnTo>
                    <a:lnTo>
                      <a:pt x="2517" y="79"/>
                    </a:lnTo>
                    <a:lnTo>
                      <a:pt x="2481" y="73"/>
                    </a:lnTo>
                    <a:lnTo>
                      <a:pt x="2481" y="80"/>
                    </a:lnTo>
                    <a:cubicBezTo>
                      <a:pt x="2405" y="53"/>
                      <a:pt x="2316" y="31"/>
                      <a:pt x="2214" y="17"/>
                    </a:cubicBezTo>
                    <a:cubicBezTo>
                      <a:pt x="2140" y="7"/>
                      <a:pt x="2059" y="1"/>
                      <a:pt x="1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6"/>
              <p:cNvSpPr/>
              <p:nvPr/>
            </p:nvSpPr>
            <p:spPr>
              <a:xfrm>
                <a:off x="4199175" y="3727900"/>
                <a:ext cx="93425" cy="174875"/>
              </a:xfrm>
              <a:custGeom>
                <a:avLst/>
                <a:gdLst/>
                <a:ahLst/>
                <a:cxnLst/>
                <a:rect l="l" t="t" r="r" b="b"/>
                <a:pathLst>
                  <a:path w="3737" h="6995" extrusionOk="0">
                    <a:moveTo>
                      <a:pt x="1707" y="4489"/>
                    </a:moveTo>
                    <a:cubicBezTo>
                      <a:pt x="1711" y="4489"/>
                      <a:pt x="1716" y="4489"/>
                      <a:pt x="1721" y="4489"/>
                    </a:cubicBezTo>
                    <a:cubicBezTo>
                      <a:pt x="1747" y="4490"/>
                      <a:pt x="1771" y="4493"/>
                      <a:pt x="1792" y="4498"/>
                    </a:cubicBezTo>
                    <a:cubicBezTo>
                      <a:pt x="1813" y="4503"/>
                      <a:pt x="1835" y="4512"/>
                      <a:pt x="1855" y="4523"/>
                    </a:cubicBezTo>
                    <a:cubicBezTo>
                      <a:pt x="1866" y="4530"/>
                      <a:pt x="1881" y="4539"/>
                      <a:pt x="1894" y="4548"/>
                    </a:cubicBezTo>
                    <a:cubicBezTo>
                      <a:pt x="1907" y="4558"/>
                      <a:pt x="1919" y="4567"/>
                      <a:pt x="1930" y="4579"/>
                    </a:cubicBezTo>
                    <a:cubicBezTo>
                      <a:pt x="1954" y="4602"/>
                      <a:pt x="1974" y="4626"/>
                      <a:pt x="1994" y="4653"/>
                    </a:cubicBezTo>
                    <a:cubicBezTo>
                      <a:pt x="2031" y="4707"/>
                      <a:pt x="2059" y="4771"/>
                      <a:pt x="2077" y="4834"/>
                    </a:cubicBezTo>
                    <a:cubicBezTo>
                      <a:pt x="2096" y="4899"/>
                      <a:pt x="2104" y="4964"/>
                      <a:pt x="2104" y="5024"/>
                    </a:cubicBezTo>
                    <a:cubicBezTo>
                      <a:pt x="2105" y="5086"/>
                      <a:pt x="2100" y="5143"/>
                      <a:pt x="2089" y="5193"/>
                    </a:cubicBezTo>
                    <a:cubicBezTo>
                      <a:pt x="2073" y="5271"/>
                      <a:pt x="2043" y="5355"/>
                      <a:pt x="2005" y="5435"/>
                    </a:cubicBezTo>
                    <a:cubicBezTo>
                      <a:pt x="1968" y="5513"/>
                      <a:pt x="1923" y="5591"/>
                      <a:pt x="1870" y="5664"/>
                    </a:cubicBezTo>
                    <a:cubicBezTo>
                      <a:pt x="1767" y="5812"/>
                      <a:pt x="1640" y="5947"/>
                      <a:pt x="1510" y="6077"/>
                    </a:cubicBezTo>
                    <a:lnTo>
                      <a:pt x="1462" y="6125"/>
                    </a:lnTo>
                    <a:cubicBezTo>
                      <a:pt x="1447" y="6141"/>
                      <a:pt x="1431" y="6156"/>
                      <a:pt x="1417" y="6168"/>
                    </a:cubicBezTo>
                    <a:cubicBezTo>
                      <a:pt x="1402" y="6182"/>
                      <a:pt x="1386" y="6197"/>
                      <a:pt x="1371" y="6209"/>
                    </a:cubicBezTo>
                    <a:cubicBezTo>
                      <a:pt x="1356" y="6222"/>
                      <a:pt x="1339" y="6235"/>
                      <a:pt x="1323" y="6247"/>
                    </a:cubicBezTo>
                    <a:cubicBezTo>
                      <a:pt x="1309" y="6259"/>
                      <a:pt x="1293" y="6270"/>
                      <a:pt x="1278" y="6281"/>
                    </a:cubicBezTo>
                    <a:lnTo>
                      <a:pt x="1256" y="6297"/>
                    </a:lnTo>
                    <a:lnTo>
                      <a:pt x="1232" y="6312"/>
                    </a:lnTo>
                    <a:lnTo>
                      <a:pt x="1209" y="6327"/>
                    </a:lnTo>
                    <a:cubicBezTo>
                      <a:pt x="1203" y="6332"/>
                      <a:pt x="1193" y="6337"/>
                      <a:pt x="1189" y="6338"/>
                    </a:cubicBezTo>
                    <a:cubicBezTo>
                      <a:pt x="1179" y="6344"/>
                      <a:pt x="1169" y="6349"/>
                      <a:pt x="1158" y="6353"/>
                    </a:cubicBezTo>
                    <a:cubicBezTo>
                      <a:pt x="1117" y="6371"/>
                      <a:pt x="1073" y="6385"/>
                      <a:pt x="1031" y="6387"/>
                    </a:cubicBezTo>
                    <a:cubicBezTo>
                      <a:pt x="1029" y="6387"/>
                      <a:pt x="1027" y="6387"/>
                      <a:pt x="1025" y="6387"/>
                    </a:cubicBezTo>
                    <a:cubicBezTo>
                      <a:pt x="984" y="6387"/>
                      <a:pt x="946" y="6377"/>
                      <a:pt x="914" y="6359"/>
                    </a:cubicBezTo>
                    <a:cubicBezTo>
                      <a:pt x="888" y="6342"/>
                      <a:pt x="866" y="6324"/>
                      <a:pt x="848" y="6301"/>
                    </a:cubicBezTo>
                    <a:cubicBezTo>
                      <a:pt x="831" y="6278"/>
                      <a:pt x="818" y="6252"/>
                      <a:pt x="811" y="6225"/>
                    </a:cubicBezTo>
                    <a:cubicBezTo>
                      <a:pt x="802" y="6199"/>
                      <a:pt x="797" y="6172"/>
                      <a:pt x="796" y="6146"/>
                    </a:cubicBezTo>
                    <a:cubicBezTo>
                      <a:pt x="796" y="6139"/>
                      <a:pt x="795" y="6133"/>
                      <a:pt x="795" y="6128"/>
                    </a:cubicBezTo>
                    <a:lnTo>
                      <a:pt x="795" y="6118"/>
                    </a:lnTo>
                    <a:lnTo>
                      <a:pt x="793" y="6102"/>
                    </a:lnTo>
                    <a:cubicBezTo>
                      <a:pt x="793" y="6079"/>
                      <a:pt x="792" y="6059"/>
                      <a:pt x="793" y="6036"/>
                    </a:cubicBezTo>
                    <a:cubicBezTo>
                      <a:pt x="793" y="6013"/>
                      <a:pt x="795" y="5990"/>
                      <a:pt x="796" y="5968"/>
                    </a:cubicBezTo>
                    <a:cubicBezTo>
                      <a:pt x="797" y="5945"/>
                      <a:pt x="800" y="5920"/>
                      <a:pt x="802" y="5898"/>
                    </a:cubicBezTo>
                    <a:cubicBezTo>
                      <a:pt x="805" y="5874"/>
                      <a:pt x="809" y="5850"/>
                      <a:pt x="812" y="5827"/>
                    </a:cubicBezTo>
                    <a:lnTo>
                      <a:pt x="818" y="5791"/>
                    </a:lnTo>
                    <a:lnTo>
                      <a:pt x="822" y="5774"/>
                    </a:lnTo>
                    <a:lnTo>
                      <a:pt x="826" y="5754"/>
                    </a:lnTo>
                    <a:cubicBezTo>
                      <a:pt x="847" y="5647"/>
                      <a:pt x="867" y="5543"/>
                      <a:pt x="887" y="5440"/>
                    </a:cubicBezTo>
                    <a:cubicBezTo>
                      <a:pt x="929" y="5249"/>
                      <a:pt x="976" y="5065"/>
                      <a:pt x="1026" y="4885"/>
                    </a:cubicBezTo>
                    <a:lnTo>
                      <a:pt x="1197" y="4760"/>
                    </a:lnTo>
                    <a:cubicBezTo>
                      <a:pt x="1258" y="4716"/>
                      <a:pt x="1317" y="4672"/>
                      <a:pt x="1377" y="4629"/>
                    </a:cubicBezTo>
                    <a:lnTo>
                      <a:pt x="1435" y="4665"/>
                    </a:lnTo>
                    <a:cubicBezTo>
                      <a:pt x="1433" y="4658"/>
                      <a:pt x="1433" y="4648"/>
                      <a:pt x="1435" y="4637"/>
                    </a:cubicBezTo>
                    <a:cubicBezTo>
                      <a:pt x="1438" y="4626"/>
                      <a:pt x="1444" y="4613"/>
                      <a:pt x="1453" y="4598"/>
                    </a:cubicBezTo>
                    <a:cubicBezTo>
                      <a:pt x="1474" y="4568"/>
                      <a:pt x="1516" y="4538"/>
                      <a:pt x="1565" y="4517"/>
                    </a:cubicBezTo>
                    <a:cubicBezTo>
                      <a:pt x="1610" y="4499"/>
                      <a:pt x="1660" y="4489"/>
                      <a:pt x="1707" y="4489"/>
                    </a:cubicBezTo>
                    <a:close/>
                    <a:moveTo>
                      <a:pt x="2814" y="1"/>
                    </a:moveTo>
                    <a:cubicBezTo>
                      <a:pt x="2742" y="1"/>
                      <a:pt x="2669" y="9"/>
                      <a:pt x="2596" y="27"/>
                    </a:cubicBezTo>
                    <a:cubicBezTo>
                      <a:pt x="2467" y="57"/>
                      <a:pt x="2345" y="120"/>
                      <a:pt x="2247" y="201"/>
                    </a:cubicBezTo>
                    <a:cubicBezTo>
                      <a:pt x="2235" y="211"/>
                      <a:pt x="2223" y="221"/>
                      <a:pt x="2211" y="232"/>
                    </a:cubicBezTo>
                    <a:cubicBezTo>
                      <a:pt x="2199" y="243"/>
                      <a:pt x="2188" y="254"/>
                      <a:pt x="2177" y="264"/>
                    </a:cubicBezTo>
                    <a:lnTo>
                      <a:pt x="2145" y="298"/>
                    </a:lnTo>
                    <a:cubicBezTo>
                      <a:pt x="2135" y="308"/>
                      <a:pt x="2127" y="320"/>
                      <a:pt x="2117" y="331"/>
                    </a:cubicBezTo>
                    <a:lnTo>
                      <a:pt x="2089" y="366"/>
                    </a:lnTo>
                    <a:lnTo>
                      <a:pt x="2075" y="384"/>
                    </a:lnTo>
                    <a:lnTo>
                      <a:pt x="2052" y="417"/>
                    </a:lnTo>
                    <a:cubicBezTo>
                      <a:pt x="2019" y="462"/>
                      <a:pt x="1985" y="506"/>
                      <a:pt x="1952" y="550"/>
                    </a:cubicBezTo>
                    <a:cubicBezTo>
                      <a:pt x="1919" y="596"/>
                      <a:pt x="1885" y="639"/>
                      <a:pt x="1854" y="686"/>
                    </a:cubicBezTo>
                    <a:cubicBezTo>
                      <a:pt x="1822" y="732"/>
                      <a:pt x="1791" y="779"/>
                      <a:pt x="1758" y="825"/>
                    </a:cubicBezTo>
                    <a:cubicBezTo>
                      <a:pt x="1726" y="872"/>
                      <a:pt x="1694" y="919"/>
                      <a:pt x="1663" y="967"/>
                    </a:cubicBezTo>
                    <a:cubicBezTo>
                      <a:pt x="1633" y="1015"/>
                      <a:pt x="1603" y="1064"/>
                      <a:pt x="1571" y="1110"/>
                    </a:cubicBezTo>
                    <a:cubicBezTo>
                      <a:pt x="1541" y="1158"/>
                      <a:pt x="1511" y="1207"/>
                      <a:pt x="1480" y="1255"/>
                    </a:cubicBezTo>
                    <a:cubicBezTo>
                      <a:pt x="1451" y="1305"/>
                      <a:pt x="1423" y="1355"/>
                      <a:pt x="1393" y="1404"/>
                    </a:cubicBezTo>
                    <a:cubicBezTo>
                      <a:pt x="1158" y="1806"/>
                      <a:pt x="952" y="2237"/>
                      <a:pt x="779" y="2684"/>
                    </a:cubicBezTo>
                    <a:cubicBezTo>
                      <a:pt x="628" y="2742"/>
                      <a:pt x="505" y="2782"/>
                      <a:pt x="405" y="2821"/>
                    </a:cubicBezTo>
                    <a:cubicBezTo>
                      <a:pt x="291" y="2865"/>
                      <a:pt x="206" y="2902"/>
                      <a:pt x="147" y="2947"/>
                    </a:cubicBezTo>
                    <a:cubicBezTo>
                      <a:pt x="27" y="3032"/>
                      <a:pt x="1" y="3143"/>
                      <a:pt x="1" y="3293"/>
                    </a:cubicBezTo>
                    <a:cubicBezTo>
                      <a:pt x="1" y="3337"/>
                      <a:pt x="47" y="3379"/>
                      <a:pt x="136" y="3416"/>
                    </a:cubicBezTo>
                    <a:cubicBezTo>
                      <a:pt x="221" y="3451"/>
                      <a:pt x="346" y="3476"/>
                      <a:pt x="507" y="3487"/>
                    </a:cubicBezTo>
                    <a:cubicBezTo>
                      <a:pt x="459" y="3650"/>
                      <a:pt x="416" y="3817"/>
                      <a:pt x="377" y="3983"/>
                    </a:cubicBezTo>
                    <a:cubicBezTo>
                      <a:pt x="268" y="4442"/>
                      <a:pt x="193" y="4906"/>
                      <a:pt x="147" y="5369"/>
                    </a:cubicBezTo>
                    <a:cubicBezTo>
                      <a:pt x="142" y="5427"/>
                      <a:pt x="137" y="5485"/>
                      <a:pt x="133" y="5543"/>
                    </a:cubicBezTo>
                    <a:lnTo>
                      <a:pt x="124" y="5629"/>
                    </a:lnTo>
                    <a:cubicBezTo>
                      <a:pt x="121" y="5658"/>
                      <a:pt x="119" y="5685"/>
                      <a:pt x="118" y="5718"/>
                    </a:cubicBezTo>
                    <a:cubicBezTo>
                      <a:pt x="109" y="5849"/>
                      <a:pt x="109" y="5980"/>
                      <a:pt x="126" y="6120"/>
                    </a:cubicBezTo>
                    <a:lnTo>
                      <a:pt x="133" y="6173"/>
                    </a:lnTo>
                    <a:lnTo>
                      <a:pt x="143" y="6232"/>
                    </a:lnTo>
                    <a:cubicBezTo>
                      <a:pt x="151" y="6277"/>
                      <a:pt x="163" y="6320"/>
                      <a:pt x="174" y="6363"/>
                    </a:cubicBezTo>
                    <a:cubicBezTo>
                      <a:pt x="180" y="6384"/>
                      <a:pt x="189" y="6405"/>
                      <a:pt x="195" y="6426"/>
                    </a:cubicBezTo>
                    <a:cubicBezTo>
                      <a:pt x="204" y="6448"/>
                      <a:pt x="209" y="6468"/>
                      <a:pt x="218" y="6489"/>
                    </a:cubicBezTo>
                    <a:cubicBezTo>
                      <a:pt x="228" y="6508"/>
                      <a:pt x="236" y="6528"/>
                      <a:pt x="245" y="6548"/>
                    </a:cubicBezTo>
                    <a:cubicBezTo>
                      <a:pt x="254" y="6567"/>
                      <a:pt x="267" y="6585"/>
                      <a:pt x="277" y="6604"/>
                    </a:cubicBezTo>
                    <a:cubicBezTo>
                      <a:pt x="363" y="6754"/>
                      <a:pt x="499" y="6868"/>
                      <a:pt x="651" y="6934"/>
                    </a:cubicBezTo>
                    <a:lnTo>
                      <a:pt x="703" y="6956"/>
                    </a:lnTo>
                    <a:cubicBezTo>
                      <a:pt x="721" y="6961"/>
                      <a:pt x="737" y="6968"/>
                      <a:pt x="754" y="6972"/>
                    </a:cubicBezTo>
                    <a:cubicBezTo>
                      <a:pt x="789" y="6978"/>
                      <a:pt x="823" y="6989"/>
                      <a:pt x="858" y="6990"/>
                    </a:cubicBezTo>
                    <a:lnTo>
                      <a:pt x="910" y="6995"/>
                    </a:lnTo>
                    <a:cubicBezTo>
                      <a:pt x="915" y="6995"/>
                      <a:pt x="921" y="6995"/>
                      <a:pt x="927" y="6995"/>
                    </a:cubicBezTo>
                    <a:cubicBezTo>
                      <a:pt x="939" y="6995"/>
                      <a:pt x="951" y="6995"/>
                      <a:pt x="962" y="6995"/>
                    </a:cubicBezTo>
                    <a:cubicBezTo>
                      <a:pt x="980" y="6993"/>
                      <a:pt x="997" y="6995"/>
                      <a:pt x="1015" y="6992"/>
                    </a:cubicBezTo>
                    <a:lnTo>
                      <a:pt x="1065" y="6985"/>
                    </a:lnTo>
                    <a:cubicBezTo>
                      <a:pt x="1203" y="6966"/>
                      <a:pt x="1333" y="6909"/>
                      <a:pt x="1448" y="6836"/>
                    </a:cubicBezTo>
                    <a:lnTo>
                      <a:pt x="1493" y="6808"/>
                    </a:lnTo>
                    <a:cubicBezTo>
                      <a:pt x="1504" y="6800"/>
                      <a:pt x="1516" y="6793"/>
                      <a:pt x="1526" y="6784"/>
                    </a:cubicBezTo>
                    <a:lnTo>
                      <a:pt x="1591" y="6736"/>
                    </a:lnTo>
                    <a:cubicBezTo>
                      <a:pt x="1611" y="6720"/>
                      <a:pt x="1631" y="6701"/>
                      <a:pt x="1651" y="6685"/>
                    </a:cubicBezTo>
                    <a:cubicBezTo>
                      <a:pt x="1670" y="6668"/>
                      <a:pt x="1689" y="6652"/>
                      <a:pt x="1708" y="6635"/>
                    </a:cubicBezTo>
                    <a:cubicBezTo>
                      <a:pt x="1743" y="6599"/>
                      <a:pt x="1779" y="6565"/>
                      <a:pt x="1812" y="6530"/>
                    </a:cubicBezTo>
                    <a:lnTo>
                      <a:pt x="1860" y="6478"/>
                    </a:lnTo>
                    <a:lnTo>
                      <a:pt x="1904" y="6428"/>
                    </a:lnTo>
                    <a:cubicBezTo>
                      <a:pt x="2039" y="6276"/>
                      <a:pt x="2173" y="6116"/>
                      <a:pt x="2289" y="5936"/>
                    </a:cubicBezTo>
                    <a:cubicBezTo>
                      <a:pt x="2347" y="5846"/>
                      <a:pt x="2399" y="5752"/>
                      <a:pt x="2444" y="5651"/>
                    </a:cubicBezTo>
                    <a:cubicBezTo>
                      <a:pt x="2454" y="5625"/>
                      <a:pt x="2465" y="5599"/>
                      <a:pt x="2474" y="5573"/>
                    </a:cubicBezTo>
                    <a:cubicBezTo>
                      <a:pt x="2483" y="5549"/>
                      <a:pt x="2493" y="5522"/>
                      <a:pt x="2503" y="5496"/>
                    </a:cubicBezTo>
                    <a:cubicBezTo>
                      <a:pt x="2510" y="5469"/>
                      <a:pt x="2519" y="5443"/>
                      <a:pt x="2526" y="5416"/>
                    </a:cubicBezTo>
                    <a:cubicBezTo>
                      <a:pt x="2533" y="5389"/>
                      <a:pt x="2540" y="5362"/>
                      <a:pt x="2547" y="5334"/>
                    </a:cubicBezTo>
                    <a:cubicBezTo>
                      <a:pt x="2592" y="5110"/>
                      <a:pt x="2584" y="4885"/>
                      <a:pt x="2520" y="4672"/>
                    </a:cubicBezTo>
                    <a:cubicBezTo>
                      <a:pt x="2488" y="4566"/>
                      <a:pt x="2439" y="4463"/>
                      <a:pt x="2374" y="4368"/>
                    </a:cubicBezTo>
                    <a:cubicBezTo>
                      <a:pt x="2307" y="4275"/>
                      <a:pt x="2227" y="4192"/>
                      <a:pt x="2130" y="4127"/>
                    </a:cubicBezTo>
                    <a:cubicBezTo>
                      <a:pt x="2118" y="4120"/>
                      <a:pt x="2106" y="4113"/>
                      <a:pt x="2095" y="4105"/>
                    </a:cubicBezTo>
                    <a:cubicBezTo>
                      <a:pt x="3038" y="3410"/>
                      <a:pt x="3611" y="2965"/>
                      <a:pt x="3580" y="2919"/>
                    </a:cubicBezTo>
                    <a:cubicBezTo>
                      <a:pt x="3536" y="2853"/>
                      <a:pt x="3481" y="2826"/>
                      <a:pt x="3417" y="2826"/>
                    </a:cubicBezTo>
                    <a:cubicBezTo>
                      <a:pt x="3255" y="2826"/>
                      <a:pt x="3035" y="2999"/>
                      <a:pt x="2780" y="3165"/>
                    </a:cubicBezTo>
                    <a:cubicBezTo>
                      <a:pt x="3079" y="2912"/>
                      <a:pt x="3282" y="2686"/>
                      <a:pt x="3213" y="2584"/>
                    </a:cubicBezTo>
                    <a:cubicBezTo>
                      <a:pt x="3212" y="2582"/>
                      <a:pt x="3210" y="2582"/>
                      <a:pt x="3208" y="2582"/>
                    </a:cubicBezTo>
                    <a:cubicBezTo>
                      <a:pt x="3131" y="2582"/>
                      <a:pt x="2261" y="3269"/>
                      <a:pt x="1313" y="4012"/>
                    </a:cubicBezTo>
                    <a:cubicBezTo>
                      <a:pt x="1407" y="3765"/>
                      <a:pt x="1505" y="3530"/>
                      <a:pt x="1607" y="3308"/>
                    </a:cubicBezTo>
                    <a:cubicBezTo>
                      <a:pt x="1736" y="3260"/>
                      <a:pt x="1870" y="3202"/>
                      <a:pt x="2005" y="3132"/>
                    </a:cubicBezTo>
                    <a:cubicBezTo>
                      <a:pt x="2149" y="3053"/>
                      <a:pt x="2299" y="2966"/>
                      <a:pt x="2442" y="2858"/>
                    </a:cubicBezTo>
                    <a:cubicBezTo>
                      <a:pt x="2461" y="2844"/>
                      <a:pt x="2478" y="2831"/>
                      <a:pt x="2497" y="2817"/>
                    </a:cubicBezTo>
                    <a:cubicBezTo>
                      <a:pt x="2516" y="2804"/>
                      <a:pt x="2533" y="2789"/>
                      <a:pt x="2551" y="2774"/>
                    </a:cubicBezTo>
                    <a:cubicBezTo>
                      <a:pt x="2587" y="2745"/>
                      <a:pt x="2623" y="2717"/>
                      <a:pt x="2659" y="2686"/>
                    </a:cubicBezTo>
                    <a:cubicBezTo>
                      <a:pt x="2728" y="2622"/>
                      <a:pt x="2800" y="2558"/>
                      <a:pt x="2868" y="2488"/>
                    </a:cubicBezTo>
                    <a:cubicBezTo>
                      <a:pt x="3142" y="2208"/>
                      <a:pt x="3386" y="1861"/>
                      <a:pt x="3568" y="1459"/>
                    </a:cubicBezTo>
                    <a:cubicBezTo>
                      <a:pt x="3591" y="1410"/>
                      <a:pt x="3612" y="1359"/>
                      <a:pt x="3634" y="1306"/>
                    </a:cubicBezTo>
                    <a:cubicBezTo>
                      <a:pt x="3645" y="1281"/>
                      <a:pt x="3654" y="1254"/>
                      <a:pt x="3665" y="1228"/>
                    </a:cubicBezTo>
                    <a:lnTo>
                      <a:pt x="3674" y="1209"/>
                    </a:lnTo>
                    <a:lnTo>
                      <a:pt x="3686" y="1171"/>
                    </a:lnTo>
                    <a:cubicBezTo>
                      <a:pt x="3693" y="1145"/>
                      <a:pt x="3702" y="1120"/>
                      <a:pt x="3707" y="1092"/>
                    </a:cubicBezTo>
                    <a:cubicBezTo>
                      <a:pt x="3731" y="981"/>
                      <a:pt x="3736" y="856"/>
                      <a:pt x="3712" y="733"/>
                    </a:cubicBezTo>
                    <a:cubicBezTo>
                      <a:pt x="3690" y="609"/>
                      <a:pt x="3637" y="491"/>
                      <a:pt x="3566" y="392"/>
                    </a:cubicBezTo>
                    <a:cubicBezTo>
                      <a:pt x="3423" y="191"/>
                      <a:pt x="3217" y="61"/>
                      <a:pt x="2977" y="16"/>
                    </a:cubicBezTo>
                    <a:cubicBezTo>
                      <a:pt x="2924" y="6"/>
                      <a:pt x="2869" y="1"/>
                      <a:pt x="2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8" name="Google Shape;2128;p66"/>
          <p:cNvGrpSpPr/>
          <p:nvPr/>
        </p:nvGrpSpPr>
        <p:grpSpPr>
          <a:xfrm>
            <a:off x="1443103" y="464942"/>
            <a:ext cx="814607" cy="468614"/>
            <a:chOff x="3741450" y="1573150"/>
            <a:chExt cx="755175" cy="434425"/>
          </a:xfrm>
        </p:grpSpPr>
        <p:sp>
          <p:nvSpPr>
            <p:cNvPr id="2129" name="Google Shape;2129;p66"/>
            <p:cNvSpPr/>
            <p:nvPr/>
          </p:nvSpPr>
          <p:spPr>
            <a:xfrm>
              <a:off x="3741450" y="1709875"/>
              <a:ext cx="382175" cy="297700"/>
            </a:xfrm>
            <a:custGeom>
              <a:avLst/>
              <a:gdLst/>
              <a:ahLst/>
              <a:cxnLst/>
              <a:rect l="l" t="t" r="r" b="b"/>
              <a:pathLst>
                <a:path w="15287" h="11908" extrusionOk="0">
                  <a:moveTo>
                    <a:pt x="14400" y="1"/>
                  </a:moveTo>
                  <a:cubicBezTo>
                    <a:pt x="14313" y="1"/>
                    <a:pt x="14222" y="4"/>
                    <a:pt x="14129" y="11"/>
                  </a:cubicBezTo>
                  <a:cubicBezTo>
                    <a:pt x="13969" y="24"/>
                    <a:pt x="13802" y="47"/>
                    <a:pt x="13629" y="75"/>
                  </a:cubicBezTo>
                  <a:cubicBezTo>
                    <a:pt x="13461" y="102"/>
                    <a:pt x="13282" y="132"/>
                    <a:pt x="13094" y="161"/>
                  </a:cubicBezTo>
                  <a:cubicBezTo>
                    <a:pt x="12908" y="192"/>
                    <a:pt x="12712" y="221"/>
                    <a:pt x="12510" y="253"/>
                  </a:cubicBezTo>
                  <a:cubicBezTo>
                    <a:pt x="12309" y="285"/>
                    <a:pt x="12101" y="316"/>
                    <a:pt x="11889" y="349"/>
                  </a:cubicBezTo>
                  <a:cubicBezTo>
                    <a:pt x="11041" y="478"/>
                    <a:pt x="10128" y="607"/>
                    <a:pt x="9309" y="734"/>
                  </a:cubicBezTo>
                  <a:cubicBezTo>
                    <a:pt x="9104" y="766"/>
                    <a:pt x="8905" y="798"/>
                    <a:pt x="8715" y="828"/>
                  </a:cubicBezTo>
                  <a:cubicBezTo>
                    <a:pt x="8524" y="859"/>
                    <a:pt x="8341" y="890"/>
                    <a:pt x="8168" y="917"/>
                  </a:cubicBezTo>
                  <a:cubicBezTo>
                    <a:pt x="7824" y="976"/>
                    <a:pt x="7520" y="1026"/>
                    <a:pt x="7281" y="1068"/>
                  </a:cubicBezTo>
                  <a:cubicBezTo>
                    <a:pt x="7211" y="1080"/>
                    <a:pt x="7142" y="1091"/>
                    <a:pt x="7072" y="1104"/>
                  </a:cubicBezTo>
                  <a:cubicBezTo>
                    <a:pt x="7004" y="1115"/>
                    <a:pt x="6935" y="1127"/>
                    <a:pt x="6867" y="1139"/>
                  </a:cubicBezTo>
                  <a:cubicBezTo>
                    <a:pt x="6730" y="1164"/>
                    <a:pt x="6594" y="1190"/>
                    <a:pt x="6459" y="1213"/>
                  </a:cubicBezTo>
                  <a:cubicBezTo>
                    <a:pt x="6325" y="1240"/>
                    <a:pt x="6190" y="1266"/>
                    <a:pt x="6057" y="1293"/>
                  </a:cubicBezTo>
                  <a:cubicBezTo>
                    <a:pt x="5989" y="1306"/>
                    <a:pt x="5924" y="1319"/>
                    <a:pt x="5858" y="1332"/>
                  </a:cubicBezTo>
                  <a:cubicBezTo>
                    <a:pt x="5793" y="1345"/>
                    <a:pt x="5726" y="1359"/>
                    <a:pt x="5661" y="1373"/>
                  </a:cubicBezTo>
                  <a:cubicBezTo>
                    <a:pt x="5531" y="1401"/>
                    <a:pt x="5401" y="1428"/>
                    <a:pt x="5272" y="1456"/>
                  </a:cubicBezTo>
                  <a:cubicBezTo>
                    <a:pt x="5143" y="1485"/>
                    <a:pt x="5015" y="1515"/>
                    <a:pt x="4887" y="1545"/>
                  </a:cubicBezTo>
                  <a:lnTo>
                    <a:pt x="4698" y="1589"/>
                  </a:lnTo>
                  <a:cubicBezTo>
                    <a:pt x="4667" y="1596"/>
                    <a:pt x="4635" y="1604"/>
                    <a:pt x="4604" y="1611"/>
                  </a:cubicBezTo>
                  <a:cubicBezTo>
                    <a:pt x="4574" y="1619"/>
                    <a:pt x="4541" y="1627"/>
                    <a:pt x="4510" y="1636"/>
                  </a:cubicBezTo>
                  <a:cubicBezTo>
                    <a:pt x="4448" y="1652"/>
                    <a:pt x="4386" y="1666"/>
                    <a:pt x="4323" y="1682"/>
                  </a:cubicBezTo>
                  <a:cubicBezTo>
                    <a:pt x="4237" y="1703"/>
                    <a:pt x="4151" y="1727"/>
                    <a:pt x="4065" y="1748"/>
                  </a:cubicBezTo>
                  <a:cubicBezTo>
                    <a:pt x="4020" y="1760"/>
                    <a:pt x="3974" y="1771"/>
                    <a:pt x="3929" y="1783"/>
                  </a:cubicBezTo>
                  <a:lnTo>
                    <a:pt x="3860" y="1800"/>
                  </a:lnTo>
                  <a:lnTo>
                    <a:pt x="3825" y="1810"/>
                  </a:lnTo>
                  <a:lnTo>
                    <a:pt x="3808" y="1814"/>
                  </a:lnTo>
                  <a:lnTo>
                    <a:pt x="3800" y="1816"/>
                  </a:lnTo>
                  <a:cubicBezTo>
                    <a:pt x="3798" y="1816"/>
                    <a:pt x="3797" y="1818"/>
                    <a:pt x="3798" y="1819"/>
                  </a:cubicBezTo>
                  <a:lnTo>
                    <a:pt x="3798" y="1824"/>
                  </a:lnTo>
                  <a:cubicBezTo>
                    <a:pt x="3801" y="1916"/>
                    <a:pt x="3803" y="2009"/>
                    <a:pt x="3808" y="2101"/>
                  </a:cubicBezTo>
                  <a:cubicBezTo>
                    <a:pt x="3811" y="2189"/>
                    <a:pt x="3813" y="2276"/>
                    <a:pt x="3816" y="2362"/>
                  </a:cubicBezTo>
                  <a:cubicBezTo>
                    <a:pt x="3817" y="2423"/>
                    <a:pt x="3818" y="2485"/>
                    <a:pt x="3819" y="2545"/>
                  </a:cubicBezTo>
                  <a:cubicBezTo>
                    <a:pt x="3825" y="2791"/>
                    <a:pt x="3830" y="3033"/>
                    <a:pt x="3836" y="3271"/>
                  </a:cubicBezTo>
                  <a:cubicBezTo>
                    <a:pt x="3844" y="3747"/>
                    <a:pt x="3854" y="4212"/>
                    <a:pt x="3861" y="4662"/>
                  </a:cubicBezTo>
                  <a:cubicBezTo>
                    <a:pt x="3876" y="5602"/>
                    <a:pt x="3888" y="6486"/>
                    <a:pt x="3904" y="7315"/>
                  </a:cubicBezTo>
                  <a:cubicBezTo>
                    <a:pt x="3881" y="7321"/>
                    <a:pt x="3855" y="7329"/>
                    <a:pt x="3832" y="7337"/>
                  </a:cubicBezTo>
                  <a:cubicBezTo>
                    <a:pt x="3582" y="7410"/>
                    <a:pt x="3349" y="7479"/>
                    <a:pt x="3130" y="7542"/>
                  </a:cubicBezTo>
                  <a:cubicBezTo>
                    <a:pt x="2695" y="7681"/>
                    <a:pt x="2316" y="7798"/>
                    <a:pt x="1993" y="7916"/>
                  </a:cubicBezTo>
                  <a:cubicBezTo>
                    <a:pt x="1831" y="7971"/>
                    <a:pt x="1682" y="8025"/>
                    <a:pt x="1545" y="8076"/>
                  </a:cubicBezTo>
                  <a:cubicBezTo>
                    <a:pt x="1408" y="8126"/>
                    <a:pt x="1283" y="8176"/>
                    <a:pt x="1170" y="8222"/>
                  </a:cubicBezTo>
                  <a:cubicBezTo>
                    <a:pt x="1057" y="8267"/>
                    <a:pt x="953" y="8310"/>
                    <a:pt x="860" y="8350"/>
                  </a:cubicBezTo>
                  <a:cubicBezTo>
                    <a:pt x="814" y="8369"/>
                    <a:pt x="769" y="8388"/>
                    <a:pt x="728" y="8406"/>
                  </a:cubicBezTo>
                  <a:cubicBezTo>
                    <a:pt x="686" y="8426"/>
                    <a:pt x="647" y="8446"/>
                    <a:pt x="611" y="8463"/>
                  </a:cubicBezTo>
                  <a:cubicBezTo>
                    <a:pt x="20" y="8755"/>
                    <a:pt x="1" y="8882"/>
                    <a:pt x="90" y="9093"/>
                  </a:cubicBezTo>
                  <a:cubicBezTo>
                    <a:pt x="106" y="9131"/>
                    <a:pt x="163" y="9149"/>
                    <a:pt x="257" y="9149"/>
                  </a:cubicBezTo>
                  <a:cubicBezTo>
                    <a:pt x="319" y="9149"/>
                    <a:pt x="397" y="9141"/>
                    <a:pt x="489" y="9126"/>
                  </a:cubicBezTo>
                  <a:cubicBezTo>
                    <a:pt x="606" y="9108"/>
                    <a:pt x="745" y="9078"/>
                    <a:pt x="903" y="9038"/>
                  </a:cubicBezTo>
                  <a:cubicBezTo>
                    <a:pt x="982" y="9017"/>
                    <a:pt x="1067" y="8997"/>
                    <a:pt x="1158" y="8975"/>
                  </a:cubicBezTo>
                  <a:cubicBezTo>
                    <a:pt x="1247" y="8952"/>
                    <a:pt x="1341" y="8926"/>
                    <a:pt x="1439" y="8898"/>
                  </a:cubicBezTo>
                  <a:cubicBezTo>
                    <a:pt x="1537" y="8871"/>
                    <a:pt x="1639" y="8840"/>
                    <a:pt x="1746" y="8809"/>
                  </a:cubicBezTo>
                  <a:cubicBezTo>
                    <a:pt x="1853" y="8779"/>
                    <a:pt x="1964" y="8748"/>
                    <a:pt x="2079" y="8715"/>
                  </a:cubicBezTo>
                  <a:cubicBezTo>
                    <a:pt x="2194" y="8680"/>
                    <a:pt x="2312" y="8646"/>
                    <a:pt x="2434" y="8608"/>
                  </a:cubicBezTo>
                  <a:cubicBezTo>
                    <a:pt x="2495" y="8589"/>
                    <a:pt x="2556" y="8571"/>
                    <a:pt x="2618" y="8552"/>
                  </a:cubicBezTo>
                  <a:cubicBezTo>
                    <a:pt x="2681" y="8534"/>
                    <a:pt x="2744" y="8516"/>
                    <a:pt x="2809" y="8497"/>
                  </a:cubicBezTo>
                  <a:cubicBezTo>
                    <a:pt x="2936" y="8459"/>
                    <a:pt x="3068" y="8420"/>
                    <a:pt x="3202" y="8380"/>
                  </a:cubicBezTo>
                  <a:cubicBezTo>
                    <a:pt x="3269" y="8360"/>
                    <a:pt x="3336" y="8340"/>
                    <a:pt x="3405" y="8318"/>
                  </a:cubicBezTo>
                  <a:cubicBezTo>
                    <a:pt x="3474" y="8298"/>
                    <a:pt x="3542" y="8280"/>
                    <a:pt x="3612" y="8259"/>
                  </a:cubicBezTo>
                  <a:cubicBezTo>
                    <a:pt x="3715" y="8229"/>
                    <a:pt x="3822" y="8199"/>
                    <a:pt x="3927" y="8167"/>
                  </a:cubicBezTo>
                  <a:cubicBezTo>
                    <a:pt x="3938" y="8616"/>
                    <a:pt x="3951" y="9049"/>
                    <a:pt x="3967" y="9467"/>
                  </a:cubicBezTo>
                  <a:cubicBezTo>
                    <a:pt x="3978" y="9786"/>
                    <a:pt x="3990" y="10096"/>
                    <a:pt x="4001" y="10396"/>
                  </a:cubicBezTo>
                  <a:cubicBezTo>
                    <a:pt x="4004" y="10472"/>
                    <a:pt x="4006" y="10547"/>
                    <a:pt x="4011" y="10623"/>
                  </a:cubicBezTo>
                  <a:cubicBezTo>
                    <a:pt x="4015" y="10702"/>
                    <a:pt x="4020" y="10786"/>
                    <a:pt x="4031" y="10874"/>
                  </a:cubicBezTo>
                  <a:cubicBezTo>
                    <a:pt x="4042" y="10961"/>
                    <a:pt x="4059" y="11053"/>
                    <a:pt x="4087" y="11150"/>
                  </a:cubicBezTo>
                  <a:cubicBezTo>
                    <a:pt x="4117" y="11247"/>
                    <a:pt x="4158" y="11348"/>
                    <a:pt x="4220" y="11446"/>
                  </a:cubicBezTo>
                  <a:cubicBezTo>
                    <a:pt x="4281" y="11543"/>
                    <a:pt x="4367" y="11637"/>
                    <a:pt x="4466" y="11707"/>
                  </a:cubicBezTo>
                  <a:cubicBezTo>
                    <a:pt x="4564" y="11777"/>
                    <a:pt x="4672" y="11827"/>
                    <a:pt x="4776" y="11857"/>
                  </a:cubicBezTo>
                  <a:cubicBezTo>
                    <a:pt x="4880" y="11886"/>
                    <a:pt x="4979" y="11900"/>
                    <a:pt x="5070" y="11905"/>
                  </a:cubicBezTo>
                  <a:cubicBezTo>
                    <a:pt x="5099" y="11907"/>
                    <a:pt x="5127" y="11908"/>
                    <a:pt x="5155" y="11908"/>
                  </a:cubicBezTo>
                  <a:cubicBezTo>
                    <a:pt x="5214" y="11908"/>
                    <a:pt x="5271" y="11904"/>
                    <a:pt x="5326" y="11900"/>
                  </a:cubicBezTo>
                  <a:cubicBezTo>
                    <a:pt x="5404" y="11892"/>
                    <a:pt x="5478" y="11884"/>
                    <a:pt x="5548" y="11873"/>
                  </a:cubicBezTo>
                  <a:cubicBezTo>
                    <a:pt x="5613" y="11862"/>
                    <a:pt x="5678" y="11853"/>
                    <a:pt x="5742" y="11842"/>
                  </a:cubicBezTo>
                  <a:cubicBezTo>
                    <a:pt x="5870" y="11821"/>
                    <a:pt x="5995" y="11801"/>
                    <a:pt x="6117" y="11783"/>
                  </a:cubicBezTo>
                  <a:cubicBezTo>
                    <a:pt x="7100" y="11627"/>
                    <a:pt x="7952" y="11490"/>
                    <a:pt x="8689" y="11369"/>
                  </a:cubicBezTo>
                  <a:cubicBezTo>
                    <a:pt x="10163" y="11129"/>
                    <a:pt x="11182" y="10955"/>
                    <a:pt x="11884" y="10815"/>
                  </a:cubicBezTo>
                  <a:cubicBezTo>
                    <a:pt x="13286" y="10537"/>
                    <a:pt x="13416" y="10401"/>
                    <a:pt x="13378" y="10176"/>
                  </a:cubicBezTo>
                  <a:cubicBezTo>
                    <a:pt x="13371" y="10131"/>
                    <a:pt x="13238" y="10109"/>
                    <a:pt x="12997" y="10109"/>
                  </a:cubicBezTo>
                  <a:cubicBezTo>
                    <a:pt x="12522" y="10109"/>
                    <a:pt x="11626" y="10192"/>
                    <a:pt x="10437" y="10338"/>
                  </a:cubicBezTo>
                  <a:cubicBezTo>
                    <a:pt x="9542" y="10448"/>
                    <a:pt x="8478" y="10595"/>
                    <a:pt x="7303" y="10769"/>
                  </a:cubicBezTo>
                  <a:cubicBezTo>
                    <a:pt x="6717" y="10856"/>
                    <a:pt x="6100" y="10950"/>
                    <a:pt x="5463" y="11051"/>
                  </a:cubicBezTo>
                  <a:cubicBezTo>
                    <a:pt x="5388" y="11063"/>
                    <a:pt x="5318" y="11073"/>
                    <a:pt x="5253" y="11078"/>
                  </a:cubicBezTo>
                  <a:cubicBezTo>
                    <a:pt x="5217" y="11081"/>
                    <a:pt x="5183" y="11083"/>
                    <a:pt x="5152" y="11083"/>
                  </a:cubicBezTo>
                  <a:cubicBezTo>
                    <a:pt x="5126" y="11083"/>
                    <a:pt x="5102" y="11082"/>
                    <a:pt x="5081" y="11079"/>
                  </a:cubicBezTo>
                  <a:cubicBezTo>
                    <a:pt x="5032" y="11075"/>
                    <a:pt x="4996" y="11065"/>
                    <a:pt x="4973" y="11054"/>
                  </a:cubicBezTo>
                  <a:cubicBezTo>
                    <a:pt x="4951" y="11044"/>
                    <a:pt x="4939" y="11033"/>
                    <a:pt x="4925" y="11019"/>
                  </a:cubicBezTo>
                  <a:cubicBezTo>
                    <a:pt x="4921" y="11016"/>
                    <a:pt x="4918" y="11009"/>
                    <a:pt x="4914" y="11005"/>
                  </a:cubicBezTo>
                  <a:cubicBezTo>
                    <a:pt x="4910" y="11001"/>
                    <a:pt x="4908" y="10993"/>
                    <a:pt x="4903" y="10988"/>
                  </a:cubicBezTo>
                  <a:cubicBezTo>
                    <a:pt x="4901" y="10979"/>
                    <a:pt x="4896" y="10973"/>
                    <a:pt x="4893" y="10965"/>
                  </a:cubicBezTo>
                  <a:cubicBezTo>
                    <a:pt x="4890" y="10956"/>
                    <a:pt x="4885" y="10947"/>
                    <a:pt x="4882" y="10936"/>
                  </a:cubicBezTo>
                  <a:cubicBezTo>
                    <a:pt x="4867" y="10897"/>
                    <a:pt x="4855" y="10842"/>
                    <a:pt x="4845" y="10778"/>
                  </a:cubicBezTo>
                  <a:cubicBezTo>
                    <a:pt x="4837" y="10715"/>
                    <a:pt x="4831" y="10643"/>
                    <a:pt x="4828" y="10565"/>
                  </a:cubicBezTo>
                  <a:cubicBezTo>
                    <a:pt x="4824" y="10482"/>
                    <a:pt x="4821" y="10397"/>
                    <a:pt x="4817" y="10312"/>
                  </a:cubicBezTo>
                  <a:cubicBezTo>
                    <a:pt x="4783" y="9540"/>
                    <a:pt x="4738" y="8748"/>
                    <a:pt x="4687" y="7945"/>
                  </a:cubicBezTo>
                  <a:cubicBezTo>
                    <a:pt x="4788" y="7916"/>
                    <a:pt x="4888" y="7884"/>
                    <a:pt x="4990" y="7853"/>
                  </a:cubicBezTo>
                  <a:cubicBezTo>
                    <a:pt x="5167" y="7803"/>
                    <a:pt x="5344" y="7750"/>
                    <a:pt x="5522" y="7695"/>
                  </a:cubicBezTo>
                  <a:cubicBezTo>
                    <a:pt x="5611" y="7667"/>
                    <a:pt x="5702" y="7641"/>
                    <a:pt x="5791" y="7612"/>
                  </a:cubicBezTo>
                  <a:cubicBezTo>
                    <a:pt x="5881" y="7585"/>
                    <a:pt x="5971" y="7560"/>
                    <a:pt x="6062" y="7533"/>
                  </a:cubicBezTo>
                  <a:cubicBezTo>
                    <a:pt x="6244" y="7479"/>
                    <a:pt x="6425" y="7424"/>
                    <a:pt x="6606" y="7370"/>
                  </a:cubicBezTo>
                  <a:lnTo>
                    <a:pt x="7154" y="7217"/>
                  </a:lnTo>
                  <a:cubicBezTo>
                    <a:pt x="7245" y="7192"/>
                    <a:pt x="7337" y="7166"/>
                    <a:pt x="7427" y="7142"/>
                  </a:cubicBezTo>
                  <a:cubicBezTo>
                    <a:pt x="7518" y="7120"/>
                    <a:pt x="7609" y="7096"/>
                    <a:pt x="7700" y="7072"/>
                  </a:cubicBezTo>
                  <a:cubicBezTo>
                    <a:pt x="7880" y="7026"/>
                    <a:pt x="8062" y="6981"/>
                    <a:pt x="8241" y="6939"/>
                  </a:cubicBezTo>
                  <a:cubicBezTo>
                    <a:pt x="8422" y="6900"/>
                    <a:pt x="8600" y="6863"/>
                    <a:pt x="8777" y="6826"/>
                  </a:cubicBezTo>
                  <a:cubicBezTo>
                    <a:pt x="9382" y="6707"/>
                    <a:pt x="9962" y="6609"/>
                    <a:pt x="10489" y="6529"/>
                  </a:cubicBezTo>
                  <a:cubicBezTo>
                    <a:pt x="10555" y="6518"/>
                    <a:pt x="10620" y="6508"/>
                    <a:pt x="10685" y="6498"/>
                  </a:cubicBezTo>
                  <a:cubicBezTo>
                    <a:pt x="10749" y="6488"/>
                    <a:pt x="10813" y="6480"/>
                    <a:pt x="10876" y="6472"/>
                  </a:cubicBezTo>
                  <a:cubicBezTo>
                    <a:pt x="11001" y="6455"/>
                    <a:pt x="11123" y="6438"/>
                    <a:pt x="11241" y="6422"/>
                  </a:cubicBezTo>
                  <a:cubicBezTo>
                    <a:pt x="11300" y="6414"/>
                    <a:pt x="11358" y="6406"/>
                    <a:pt x="11414" y="6398"/>
                  </a:cubicBezTo>
                  <a:cubicBezTo>
                    <a:pt x="11471" y="6390"/>
                    <a:pt x="11527" y="6382"/>
                    <a:pt x="11583" y="6375"/>
                  </a:cubicBezTo>
                  <a:cubicBezTo>
                    <a:pt x="11693" y="6362"/>
                    <a:pt x="11798" y="6350"/>
                    <a:pt x="11898" y="6337"/>
                  </a:cubicBezTo>
                  <a:cubicBezTo>
                    <a:pt x="11999" y="6326"/>
                    <a:pt x="12094" y="6314"/>
                    <a:pt x="12185" y="6301"/>
                  </a:cubicBezTo>
                  <a:cubicBezTo>
                    <a:pt x="12274" y="6290"/>
                    <a:pt x="12360" y="6277"/>
                    <a:pt x="12439" y="6270"/>
                  </a:cubicBezTo>
                  <a:cubicBezTo>
                    <a:pt x="12599" y="6252"/>
                    <a:pt x="12736" y="6234"/>
                    <a:pt x="12848" y="6218"/>
                  </a:cubicBezTo>
                  <a:cubicBezTo>
                    <a:pt x="13073" y="6187"/>
                    <a:pt x="13198" y="6160"/>
                    <a:pt x="13197" y="6140"/>
                  </a:cubicBezTo>
                  <a:cubicBezTo>
                    <a:pt x="13190" y="6001"/>
                    <a:pt x="13077" y="5972"/>
                    <a:pt x="12917" y="5972"/>
                  </a:cubicBezTo>
                  <a:cubicBezTo>
                    <a:pt x="12829" y="5972"/>
                    <a:pt x="12728" y="5981"/>
                    <a:pt x="12623" y="5984"/>
                  </a:cubicBezTo>
                  <a:cubicBezTo>
                    <a:pt x="12896" y="5938"/>
                    <a:pt x="13101" y="5869"/>
                    <a:pt x="13097" y="5775"/>
                  </a:cubicBezTo>
                  <a:cubicBezTo>
                    <a:pt x="13096" y="5769"/>
                    <a:pt x="13080" y="5766"/>
                    <a:pt x="13049" y="5766"/>
                  </a:cubicBezTo>
                  <a:cubicBezTo>
                    <a:pt x="12981" y="5766"/>
                    <a:pt x="12844" y="5779"/>
                    <a:pt x="12660" y="5800"/>
                  </a:cubicBezTo>
                  <a:cubicBezTo>
                    <a:pt x="12594" y="5809"/>
                    <a:pt x="12521" y="5816"/>
                    <a:pt x="12443" y="5826"/>
                  </a:cubicBezTo>
                  <a:cubicBezTo>
                    <a:pt x="12404" y="5832"/>
                    <a:pt x="12364" y="5836"/>
                    <a:pt x="12323" y="5841"/>
                  </a:cubicBezTo>
                  <a:cubicBezTo>
                    <a:pt x="12282" y="5848"/>
                    <a:pt x="12240" y="5853"/>
                    <a:pt x="12197" y="5859"/>
                  </a:cubicBezTo>
                  <a:cubicBezTo>
                    <a:pt x="12026" y="5886"/>
                    <a:pt x="11837" y="5914"/>
                    <a:pt x="11641" y="5945"/>
                  </a:cubicBezTo>
                  <a:cubicBezTo>
                    <a:pt x="11593" y="5954"/>
                    <a:pt x="11543" y="5960"/>
                    <a:pt x="11494" y="5968"/>
                  </a:cubicBezTo>
                  <a:cubicBezTo>
                    <a:pt x="11444" y="5977"/>
                    <a:pt x="11394" y="5986"/>
                    <a:pt x="11345" y="5995"/>
                  </a:cubicBezTo>
                  <a:cubicBezTo>
                    <a:pt x="11246" y="6013"/>
                    <a:pt x="11145" y="6030"/>
                    <a:pt x="11045" y="6047"/>
                  </a:cubicBezTo>
                  <a:cubicBezTo>
                    <a:pt x="10846" y="6084"/>
                    <a:pt x="10649" y="6115"/>
                    <a:pt x="10463" y="6153"/>
                  </a:cubicBezTo>
                  <a:cubicBezTo>
                    <a:pt x="10276" y="6187"/>
                    <a:pt x="10102" y="6219"/>
                    <a:pt x="9944" y="6246"/>
                  </a:cubicBezTo>
                  <a:cubicBezTo>
                    <a:pt x="9866" y="6260"/>
                    <a:pt x="9792" y="6272"/>
                    <a:pt x="9726" y="6284"/>
                  </a:cubicBezTo>
                  <a:cubicBezTo>
                    <a:pt x="9658" y="6296"/>
                    <a:pt x="9597" y="6305"/>
                    <a:pt x="9541" y="6314"/>
                  </a:cubicBezTo>
                  <a:cubicBezTo>
                    <a:pt x="9415" y="6332"/>
                    <a:pt x="9291" y="6349"/>
                    <a:pt x="9167" y="6365"/>
                  </a:cubicBezTo>
                  <a:cubicBezTo>
                    <a:pt x="9105" y="6374"/>
                    <a:pt x="9043" y="6382"/>
                    <a:pt x="8982" y="6390"/>
                  </a:cubicBezTo>
                  <a:cubicBezTo>
                    <a:pt x="8922" y="6400"/>
                    <a:pt x="8862" y="6407"/>
                    <a:pt x="8802" y="6417"/>
                  </a:cubicBezTo>
                  <a:cubicBezTo>
                    <a:pt x="8561" y="6451"/>
                    <a:pt x="8326" y="6483"/>
                    <a:pt x="8098" y="6514"/>
                  </a:cubicBezTo>
                  <a:cubicBezTo>
                    <a:pt x="7869" y="6547"/>
                    <a:pt x="7648" y="6579"/>
                    <a:pt x="7432" y="6607"/>
                  </a:cubicBezTo>
                  <a:cubicBezTo>
                    <a:pt x="7378" y="6616"/>
                    <a:pt x="7325" y="6621"/>
                    <a:pt x="7271" y="6629"/>
                  </a:cubicBezTo>
                  <a:cubicBezTo>
                    <a:pt x="7217" y="6637"/>
                    <a:pt x="7165" y="6645"/>
                    <a:pt x="7112" y="6653"/>
                  </a:cubicBezTo>
                  <a:cubicBezTo>
                    <a:pt x="7008" y="6669"/>
                    <a:pt x="6904" y="6686"/>
                    <a:pt x="6802" y="6701"/>
                  </a:cubicBezTo>
                  <a:cubicBezTo>
                    <a:pt x="6700" y="6715"/>
                    <a:pt x="6600" y="6731"/>
                    <a:pt x="6500" y="6746"/>
                  </a:cubicBezTo>
                  <a:cubicBezTo>
                    <a:pt x="6450" y="6752"/>
                    <a:pt x="6401" y="6762"/>
                    <a:pt x="6353" y="6770"/>
                  </a:cubicBezTo>
                  <a:lnTo>
                    <a:pt x="6208" y="6794"/>
                  </a:lnTo>
                  <a:cubicBezTo>
                    <a:pt x="6015" y="6827"/>
                    <a:pt x="5828" y="6860"/>
                    <a:pt x="5647" y="6891"/>
                  </a:cubicBezTo>
                  <a:cubicBezTo>
                    <a:pt x="5467" y="6926"/>
                    <a:pt x="5292" y="6962"/>
                    <a:pt x="5124" y="6998"/>
                  </a:cubicBezTo>
                  <a:cubicBezTo>
                    <a:pt x="5039" y="7017"/>
                    <a:pt x="4956" y="7035"/>
                    <a:pt x="4875" y="7053"/>
                  </a:cubicBezTo>
                  <a:cubicBezTo>
                    <a:pt x="4835" y="7063"/>
                    <a:pt x="4793" y="7072"/>
                    <a:pt x="4754" y="7082"/>
                  </a:cubicBezTo>
                  <a:cubicBezTo>
                    <a:pt x="4714" y="7093"/>
                    <a:pt x="4675" y="7103"/>
                    <a:pt x="4636" y="7112"/>
                  </a:cubicBezTo>
                  <a:lnTo>
                    <a:pt x="4635" y="7112"/>
                  </a:lnTo>
                  <a:cubicBezTo>
                    <a:pt x="4596" y="6531"/>
                    <a:pt x="4554" y="5946"/>
                    <a:pt x="4511" y="5363"/>
                  </a:cubicBezTo>
                  <a:cubicBezTo>
                    <a:pt x="4451" y="4525"/>
                    <a:pt x="4389" y="3685"/>
                    <a:pt x="4330" y="2858"/>
                  </a:cubicBezTo>
                  <a:cubicBezTo>
                    <a:pt x="4323" y="2755"/>
                    <a:pt x="4315" y="2652"/>
                    <a:pt x="4308" y="2549"/>
                  </a:cubicBezTo>
                  <a:cubicBezTo>
                    <a:pt x="4304" y="2497"/>
                    <a:pt x="4302" y="2444"/>
                    <a:pt x="4298" y="2394"/>
                  </a:cubicBezTo>
                  <a:lnTo>
                    <a:pt x="4292" y="2318"/>
                  </a:lnTo>
                  <a:lnTo>
                    <a:pt x="4291" y="2298"/>
                  </a:lnTo>
                  <a:lnTo>
                    <a:pt x="4290" y="2291"/>
                  </a:lnTo>
                  <a:lnTo>
                    <a:pt x="4288" y="2275"/>
                  </a:lnTo>
                  <a:lnTo>
                    <a:pt x="4281" y="2210"/>
                  </a:lnTo>
                  <a:lnTo>
                    <a:pt x="4279" y="2176"/>
                  </a:lnTo>
                  <a:lnTo>
                    <a:pt x="4277" y="2159"/>
                  </a:lnTo>
                  <a:lnTo>
                    <a:pt x="4277" y="2154"/>
                  </a:lnTo>
                  <a:lnTo>
                    <a:pt x="4277" y="2153"/>
                  </a:lnTo>
                  <a:lnTo>
                    <a:pt x="4279" y="2153"/>
                  </a:lnTo>
                  <a:lnTo>
                    <a:pt x="4287" y="2151"/>
                  </a:lnTo>
                  <a:cubicBezTo>
                    <a:pt x="4329" y="2137"/>
                    <a:pt x="4371" y="2124"/>
                    <a:pt x="4410" y="2110"/>
                  </a:cubicBezTo>
                  <a:cubicBezTo>
                    <a:pt x="4506" y="2082"/>
                    <a:pt x="4602" y="2054"/>
                    <a:pt x="4696" y="2028"/>
                  </a:cubicBezTo>
                  <a:cubicBezTo>
                    <a:pt x="4793" y="2001"/>
                    <a:pt x="4892" y="1975"/>
                    <a:pt x="4988" y="1949"/>
                  </a:cubicBezTo>
                  <a:lnTo>
                    <a:pt x="5278" y="1873"/>
                  </a:lnTo>
                  <a:cubicBezTo>
                    <a:pt x="5327" y="1859"/>
                    <a:pt x="5375" y="1848"/>
                    <a:pt x="5423" y="1836"/>
                  </a:cubicBezTo>
                  <a:cubicBezTo>
                    <a:pt x="5472" y="1825"/>
                    <a:pt x="5520" y="1814"/>
                    <a:pt x="5568" y="1802"/>
                  </a:cubicBezTo>
                  <a:cubicBezTo>
                    <a:pt x="5650" y="1782"/>
                    <a:pt x="5732" y="1762"/>
                    <a:pt x="5813" y="1743"/>
                  </a:cubicBezTo>
                  <a:cubicBezTo>
                    <a:pt x="5854" y="1733"/>
                    <a:pt x="5896" y="1723"/>
                    <a:pt x="5936" y="1713"/>
                  </a:cubicBezTo>
                  <a:cubicBezTo>
                    <a:pt x="5978" y="1703"/>
                    <a:pt x="6017" y="1696"/>
                    <a:pt x="6058" y="1686"/>
                  </a:cubicBezTo>
                  <a:cubicBezTo>
                    <a:pt x="6221" y="1650"/>
                    <a:pt x="6385" y="1615"/>
                    <a:pt x="6546" y="1580"/>
                  </a:cubicBezTo>
                  <a:cubicBezTo>
                    <a:pt x="6708" y="1547"/>
                    <a:pt x="6868" y="1515"/>
                    <a:pt x="7027" y="1483"/>
                  </a:cubicBezTo>
                  <a:cubicBezTo>
                    <a:pt x="7107" y="1467"/>
                    <a:pt x="7187" y="1454"/>
                    <a:pt x="7267" y="1439"/>
                  </a:cubicBezTo>
                  <a:cubicBezTo>
                    <a:pt x="7346" y="1424"/>
                    <a:pt x="7425" y="1411"/>
                    <a:pt x="7503" y="1396"/>
                  </a:cubicBezTo>
                  <a:cubicBezTo>
                    <a:pt x="8133" y="1283"/>
                    <a:pt x="8743" y="1191"/>
                    <a:pt x="9326" y="1109"/>
                  </a:cubicBezTo>
                  <a:cubicBezTo>
                    <a:pt x="9909" y="1029"/>
                    <a:pt x="10465" y="956"/>
                    <a:pt x="10986" y="889"/>
                  </a:cubicBezTo>
                  <a:cubicBezTo>
                    <a:pt x="11247" y="855"/>
                    <a:pt x="11498" y="821"/>
                    <a:pt x="11740" y="790"/>
                  </a:cubicBezTo>
                  <a:cubicBezTo>
                    <a:pt x="11982" y="758"/>
                    <a:pt x="12213" y="726"/>
                    <a:pt x="12434" y="697"/>
                  </a:cubicBezTo>
                  <a:cubicBezTo>
                    <a:pt x="12655" y="666"/>
                    <a:pt x="12865" y="636"/>
                    <a:pt x="13063" y="606"/>
                  </a:cubicBezTo>
                  <a:cubicBezTo>
                    <a:pt x="13262" y="577"/>
                    <a:pt x="13450" y="547"/>
                    <a:pt x="13625" y="520"/>
                  </a:cubicBezTo>
                  <a:cubicBezTo>
                    <a:pt x="13799" y="493"/>
                    <a:pt x="13960" y="470"/>
                    <a:pt x="14110" y="455"/>
                  </a:cubicBezTo>
                  <a:cubicBezTo>
                    <a:pt x="14226" y="443"/>
                    <a:pt x="14333" y="437"/>
                    <a:pt x="14433" y="437"/>
                  </a:cubicBezTo>
                  <a:cubicBezTo>
                    <a:pt x="14462" y="437"/>
                    <a:pt x="14490" y="438"/>
                    <a:pt x="14517" y="439"/>
                  </a:cubicBezTo>
                  <a:cubicBezTo>
                    <a:pt x="14638" y="443"/>
                    <a:pt x="14748" y="454"/>
                    <a:pt x="14839" y="471"/>
                  </a:cubicBezTo>
                  <a:cubicBezTo>
                    <a:pt x="14851" y="473"/>
                    <a:pt x="14862" y="475"/>
                    <a:pt x="14872" y="476"/>
                  </a:cubicBezTo>
                  <a:lnTo>
                    <a:pt x="14905" y="485"/>
                  </a:lnTo>
                  <a:cubicBezTo>
                    <a:pt x="14926" y="489"/>
                    <a:pt x="14946" y="494"/>
                    <a:pt x="14965" y="499"/>
                  </a:cubicBezTo>
                  <a:cubicBezTo>
                    <a:pt x="15002" y="510"/>
                    <a:pt x="15038" y="520"/>
                    <a:pt x="15068" y="530"/>
                  </a:cubicBezTo>
                  <a:cubicBezTo>
                    <a:pt x="15099" y="541"/>
                    <a:pt x="15126" y="552"/>
                    <a:pt x="15148" y="560"/>
                  </a:cubicBezTo>
                  <a:cubicBezTo>
                    <a:pt x="15172" y="568"/>
                    <a:pt x="15190" y="577"/>
                    <a:pt x="15206" y="583"/>
                  </a:cubicBezTo>
                  <a:cubicBezTo>
                    <a:pt x="15230" y="592"/>
                    <a:pt x="15246" y="596"/>
                    <a:pt x="15254" y="596"/>
                  </a:cubicBezTo>
                  <a:cubicBezTo>
                    <a:pt x="15257" y="596"/>
                    <a:pt x="15258" y="596"/>
                    <a:pt x="15259" y="595"/>
                  </a:cubicBezTo>
                  <a:cubicBezTo>
                    <a:pt x="15287" y="549"/>
                    <a:pt x="15274" y="498"/>
                    <a:pt x="15224" y="439"/>
                  </a:cubicBezTo>
                  <a:cubicBezTo>
                    <a:pt x="15203" y="427"/>
                    <a:pt x="15187" y="413"/>
                    <a:pt x="15169" y="399"/>
                  </a:cubicBezTo>
                  <a:cubicBezTo>
                    <a:pt x="15152" y="385"/>
                    <a:pt x="15131" y="369"/>
                    <a:pt x="15110" y="357"/>
                  </a:cubicBezTo>
                  <a:cubicBezTo>
                    <a:pt x="15087" y="343"/>
                    <a:pt x="15064" y="331"/>
                    <a:pt x="15038" y="319"/>
                  </a:cubicBezTo>
                  <a:cubicBezTo>
                    <a:pt x="15012" y="305"/>
                    <a:pt x="14983" y="295"/>
                    <a:pt x="14953" y="283"/>
                  </a:cubicBezTo>
                  <a:cubicBezTo>
                    <a:pt x="14834" y="239"/>
                    <a:pt x="14685" y="209"/>
                    <a:pt x="14526" y="198"/>
                  </a:cubicBezTo>
                  <a:cubicBezTo>
                    <a:pt x="14463" y="194"/>
                    <a:pt x="14398" y="192"/>
                    <a:pt x="14332" y="192"/>
                  </a:cubicBezTo>
                  <a:cubicBezTo>
                    <a:pt x="14232" y="192"/>
                    <a:pt x="14129" y="196"/>
                    <a:pt x="14027" y="203"/>
                  </a:cubicBezTo>
                  <a:cubicBezTo>
                    <a:pt x="14183" y="182"/>
                    <a:pt x="14331" y="169"/>
                    <a:pt x="14471" y="164"/>
                  </a:cubicBezTo>
                  <a:cubicBezTo>
                    <a:pt x="14511" y="162"/>
                    <a:pt x="14550" y="162"/>
                    <a:pt x="14588" y="162"/>
                  </a:cubicBezTo>
                  <a:cubicBezTo>
                    <a:pt x="14682" y="162"/>
                    <a:pt x="14770" y="166"/>
                    <a:pt x="14849" y="170"/>
                  </a:cubicBezTo>
                  <a:cubicBezTo>
                    <a:pt x="14877" y="173"/>
                    <a:pt x="14902" y="175"/>
                    <a:pt x="14927" y="177"/>
                  </a:cubicBezTo>
                  <a:cubicBezTo>
                    <a:pt x="14953" y="179"/>
                    <a:pt x="14975" y="182"/>
                    <a:pt x="14999" y="184"/>
                  </a:cubicBezTo>
                  <a:cubicBezTo>
                    <a:pt x="15022" y="186"/>
                    <a:pt x="15043" y="187"/>
                    <a:pt x="15061" y="190"/>
                  </a:cubicBezTo>
                  <a:cubicBezTo>
                    <a:pt x="15082" y="192"/>
                    <a:pt x="15099" y="193"/>
                    <a:pt x="15117" y="194"/>
                  </a:cubicBezTo>
                  <a:cubicBezTo>
                    <a:pt x="15131" y="195"/>
                    <a:pt x="15144" y="196"/>
                    <a:pt x="15156" y="196"/>
                  </a:cubicBezTo>
                  <a:cubicBezTo>
                    <a:pt x="15172" y="196"/>
                    <a:pt x="15186" y="195"/>
                    <a:pt x="15198" y="193"/>
                  </a:cubicBezTo>
                  <a:cubicBezTo>
                    <a:pt x="15217" y="191"/>
                    <a:pt x="15230" y="183"/>
                    <a:pt x="15235" y="172"/>
                  </a:cubicBezTo>
                  <a:cubicBezTo>
                    <a:pt x="15236" y="170"/>
                    <a:pt x="15230" y="166"/>
                    <a:pt x="15217" y="158"/>
                  </a:cubicBezTo>
                  <a:cubicBezTo>
                    <a:pt x="15205" y="150"/>
                    <a:pt x="15185" y="142"/>
                    <a:pt x="15160" y="132"/>
                  </a:cubicBezTo>
                  <a:cubicBezTo>
                    <a:pt x="15109" y="108"/>
                    <a:pt x="15031" y="83"/>
                    <a:pt x="14931" y="59"/>
                  </a:cubicBezTo>
                  <a:cubicBezTo>
                    <a:pt x="14906" y="53"/>
                    <a:pt x="14881" y="48"/>
                    <a:pt x="14852" y="41"/>
                  </a:cubicBezTo>
                  <a:cubicBezTo>
                    <a:pt x="14825" y="36"/>
                    <a:pt x="14796" y="32"/>
                    <a:pt x="14766" y="26"/>
                  </a:cubicBezTo>
                  <a:cubicBezTo>
                    <a:pt x="14752" y="24"/>
                    <a:pt x="14736" y="22"/>
                    <a:pt x="14721" y="20"/>
                  </a:cubicBezTo>
                  <a:cubicBezTo>
                    <a:pt x="14706" y="19"/>
                    <a:pt x="14690" y="17"/>
                    <a:pt x="14674" y="15"/>
                  </a:cubicBezTo>
                  <a:cubicBezTo>
                    <a:pt x="14641" y="11"/>
                    <a:pt x="14608" y="6"/>
                    <a:pt x="14575" y="6"/>
                  </a:cubicBezTo>
                  <a:cubicBezTo>
                    <a:pt x="14519" y="2"/>
                    <a:pt x="14460" y="1"/>
                    <a:pt x="14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6"/>
            <p:cNvSpPr/>
            <p:nvPr/>
          </p:nvSpPr>
          <p:spPr>
            <a:xfrm>
              <a:off x="4130975" y="1668325"/>
              <a:ext cx="355750" cy="321650"/>
            </a:xfrm>
            <a:custGeom>
              <a:avLst/>
              <a:gdLst/>
              <a:ahLst/>
              <a:cxnLst/>
              <a:rect l="l" t="t" r="r" b="b"/>
              <a:pathLst>
                <a:path w="14230" h="12866" extrusionOk="0">
                  <a:moveTo>
                    <a:pt x="10695" y="0"/>
                  </a:moveTo>
                  <a:cubicBezTo>
                    <a:pt x="10631" y="0"/>
                    <a:pt x="10567" y="3"/>
                    <a:pt x="10503" y="10"/>
                  </a:cubicBezTo>
                  <a:cubicBezTo>
                    <a:pt x="10345" y="28"/>
                    <a:pt x="10185" y="69"/>
                    <a:pt x="10034" y="135"/>
                  </a:cubicBezTo>
                  <a:cubicBezTo>
                    <a:pt x="9959" y="167"/>
                    <a:pt x="9884" y="206"/>
                    <a:pt x="9816" y="248"/>
                  </a:cubicBezTo>
                  <a:cubicBezTo>
                    <a:pt x="9746" y="291"/>
                    <a:pt x="9680" y="339"/>
                    <a:pt x="9617" y="391"/>
                  </a:cubicBezTo>
                  <a:cubicBezTo>
                    <a:pt x="9555" y="442"/>
                    <a:pt x="9496" y="498"/>
                    <a:pt x="9440" y="555"/>
                  </a:cubicBezTo>
                  <a:cubicBezTo>
                    <a:pt x="9385" y="614"/>
                    <a:pt x="9334" y="675"/>
                    <a:pt x="9287" y="738"/>
                  </a:cubicBezTo>
                  <a:cubicBezTo>
                    <a:pt x="9240" y="801"/>
                    <a:pt x="9197" y="865"/>
                    <a:pt x="9157" y="931"/>
                  </a:cubicBezTo>
                  <a:cubicBezTo>
                    <a:pt x="9116" y="998"/>
                    <a:pt x="9080" y="1063"/>
                    <a:pt x="9045" y="1130"/>
                  </a:cubicBezTo>
                  <a:cubicBezTo>
                    <a:pt x="8910" y="1398"/>
                    <a:pt x="8817" y="1672"/>
                    <a:pt x="8739" y="1943"/>
                  </a:cubicBezTo>
                  <a:cubicBezTo>
                    <a:pt x="8717" y="2021"/>
                    <a:pt x="8695" y="2100"/>
                    <a:pt x="8675" y="2179"/>
                  </a:cubicBezTo>
                  <a:cubicBezTo>
                    <a:pt x="8654" y="2256"/>
                    <a:pt x="8636" y="2333"/>
                    <a:pt x="8616" y="2410"/>
                  </a:cubicBezTo>
                  <a:cubicBezTo>
                    <a:pt x="8577" y="2564"/>
                    <a:pt x="8539" y="2720"/>
                    <a:pt x="8503" y="2878"/>
                  </a:cubicBezTo>
                  <a:cubicBezTo>
                    <a:pt x="8429" y="3191"/>
                    <a:pt x="8358" y="3509"/>
                    <a:pt x="8295" y="3835"/>
                  </a:cubicBezTo>
                  <a:cubicBezTo>
                    <a:pt x="8169" y="4484"/>
                    <a:pt x="8070" y="5152"/>
                    <a:pt x="8027" y="5827"/>
                  </a:cubicBezTo>
                  <a:cubicBezTo>
                    <a:pt x="8024" y="5893"/>
                    <a:pt x="8020" y="5957"/>
                    <a:pt x="8016" y="6023"/>
                  </a:cubicBezTo>
                  <a:cubicBezTo>
                    <a:pt x="8010" y="6011"/>
                    <a:pt x="8002" y="5999"/>
                    <a:pt x="7995" y="5985"/>
                  </a:cubicBezTo>
                  <a:cubicBezTo>
                    <a:pt x="7965" y="5937"/>
                    <a:pt x="7930" y="5892"/>
                    <a:pt x="7893" y="5851"/>
                  </a:cubicBezTo>
                  <a:cubicBezTo>
                    <a:pt x="7818" y="5770"/>
                    <a:pt x="7728" y="5711"/>
                    <a:pt x="7627" y="5681"/>
                  </a:cubicBezTo>
                  <a:cubicBezTo>
                    <a:pt x="7578" y="5666"/>
                    <a:pt x="7528" y="5659"/>
                    <a:pt x="7477" y="5659"/>
                  </a:cubicBezTo>
                  <a:cubicBezTo>
                    <a:pt x="7424" y="5659"/>
                    <a:pt x="7371" y="5667"/>
                    <a:pt x="7320" y="5682"/>
                  </a:cubicBezTo>
                  <a:lnTo>
                    <a:pt x="7291" y="5692"/>
                  </a:lnTo>
                  <a:lnTo>
                    <a:pt x="7264" y="5703"/>
                  </a:lnTo>
                  <a:lnTo>
                    <a:pt x="7237" y="5714"/>
                  </a:lnTo>
                  <a:cubicBezTo>
                    <a:pt x="7229" y="5717"/>
                    <a:pt x="7220" y="5722"/>
                    <a:pt x="7213" y="5726"/>
                  </a:cubicBezTo>
                  <a:lnTo>
                    <a:pt x="7187" y="5740"/>
                  </a:lnTo>
                  <a:lnTo>
                    <a:pt x="7162" y="5756"/>
                  </a:lnTo>
                  <a:lnTo>
                    <a:pt x="7139" y="5773"/>
                  </a:lnTo>
                  <a:cubicBezTo>
                    <a:pt x="7131" y="5778"/>
                    <a:pt x="7124" y="5784"/>
                    <a:pt x="7116" y="5791"/>
                  </a:cubicBezTo>
                  <a:cubicBezTo>
                    <a:pt x="7055" y="5839"/>
                    <a:pt x="7005" y="5902"/>
                    <a:pt x="6965" y="5968"/>
                  </a:cubicBezTo>
                  <a:cubicBezTo>
                    <a:pt x="6955" y="5985"/>
                    <a:pt x="6944" y="6001"/>
                    <a:pt x="6935" y="6020"/>
                  </a:cubicBezTo>
                  <a:cubicBezTo>
                    <a:pt x="6925" y="6037"/>
                    <a:pt x="6917" y="6054"/>
                    <a:pt x="6908" y="6071"/>
                  </a:cubicBezTo>
                  <a:cubicBezTo>
                    <a:pt x="6892" y="6108"/>
                    <a:pt x="6877" y="6144"/>
                    <a:pt x="6864" y="6181"/>
                  </a:cubicBezTo>
                  <a:lnTo>
                    <a:pt x="6858" y="6194"/>
                  </a:lnTo>
                  <a:lnTo>
                    <a:pt x="6854" y="6204"/>
                  </a:lnTo>
                  <a:lnTo>
                    <a:pt x="6848" y="6226"/>
                  </a:lnTo>
                  <a:cubicBezTo>
                    <a:pt x="6843" y="6241"/>
                    <a:pt x="6839" y="6254"/>
                    <a:pt x="6836" y="6268"/>
                  </a:cubicBezTo>
                  <a:cubicBezTo>
                    <a:pt x="6827" y="6296"/>
                    <a:pt x="6821" y="6323"/>
                    <a:pt x="6814" y="6349"/>
                  </a:cubicBezTo>
                  <a:cubicBezTo>
                    <a:pt x="6768" y="6549"/>
                    <a:pt x="6724" y="6740"/>
                    <a:pt x="6682" y="6922"/>
                  </a:cubicBezTo>
                  <a:cubicBezTo>
                    <a:pt x="6599" y="7280"/>
                    <a:pt x="6524" y="7593"/>
                    <a:pt x="6461" y="7836"/>
                  </a:cubicBezTo>
                  <a:cubicBezTo>
                    <a:pt x="6395" y="8090"/>
                    <a:pt x="6329" y="8340"/>
                    <a:pt x="6264" y="8587"/>
                  </a:cubicBezTo>
                  <a:cubicBezTo>
                    <a:pt x="6232" y="8711"/>
                    <a:pt x="6199" y="8832"/>
                    <a:pt x="6166" y="8954"/>
                  </a:cubicBezTo>
                  <a:lnTo>
                    <a:pt x="6118" y="9136"/>
                  </a:lnTo>
                  <a:cubicBezTo>
                    <a:pt x="6102" y="9194"/>
                    <a:pt x="6085" y="9249"/>
                    <a:pt x="6065" y="9304"/>
                  </a:cubicBezTo>
                  <a:cubicBezTo>
                    <a:pt x="6028" y="9412"/>
                    <a:pt x="5983" y="9514"/>
                    <a:pt x="5928" y="9602"/>
                  </a:cubicBezTo>
                  <a:cubicBezTo>
                    <a:pt x="5901" y="9645"/>
                    <a:pt x="5870" y="9685"/>
                    <a:pt x="5839" y="9718"/>
                  </a:cubicBezTo>
                  <a:cubicBezTo>
                    <a:pt x="5807" y="9751"/>
                    <a:pt x="5774" y="9780"/>
                    <a:pt x="5741" y="9798"/>
                  </a:cubicBezTo>
                  <a:cubicBezTo>
                    <a:pt x="5708" y="9817"/>
                    <a:pt x="5673" y="9829"/>
                    <a:pt x="5638" y="9834"/>
                  </a:cubicBezTo>
                  <a:cubicBezTo>
                    <a:pt x="5622" y="9837"/>
                    <a:pt x="5605" y="9838"/>
                    <a:pt x="5589" y="9838"/>
                  </a:cubicBezTo>
                  <a:cubicBezTo>
                    <a:pt x="5568" y="9838"/>
                    <a:pt x="5548" y="9836"/>
                    <a:pt x="5528" y="9831"/>
                  </a:cubicBezTo>
                  <a:cubicBezTo>
                    <a:pt x="5495" y="9824"/>
                    <a:pt x="5462" y="9812"/>
                    <a:pt x="5430" y="9791"/>
                  </a:cubicBezTo>
                  <a:cubicBezTo>
                    <a:pt x="5397" y="9771"/>
                    <a:pt x="5365" y="9744"/>
                    <a:pt x="5335" y="9712"/>
                  </a:cubicBezTo>
                  <a:cubicBezTo>
                    <a:pt x="5275" y="9647"/>
                    <a:pt x="5221" y="9563"/>
                    <a:pt x="5177" y="9471"/>
                  </a:cubicBezTo>
                  <a:cubicBezTo>
                    <a:pt x="5131" y="9380"/>
                    <a:pt x="5093" y="9281"/>
                    <a:pt x="5063" y="9180"/>
                  </a:cubicBezTo>
                  <a:cubicBezTo>
                    <a:pt x="5055" y="9154"/>
                    <a:pt x="5047" y="9130"/>
                    <a:pt x="5040" y="9104"/>
                  </a:cubicBezTo>
                  <a:cubicBezTo>
                    <a:pt x="5032" y="9077"/>
                    <a:pt x="5023" y="9049"/>
                    <a:pt x="5017" y="9022"/>
                  </a:cubicBezTo>
                  <a:cubicBezTo>
                    <a:pt x="5001" y="8966"/>
                    <a:pt x="4986" y="8913"/>
                    <a:pt x="4970" y="8858"/>
                  </a:cubicBezTo>
                  <a:cubicBezTo>
                    <a:pt x="4940" y="8749"/>
                    <a:pt x="4909" y="8641"/>
                    <a:pt x="4878" y="8533"/>
                  </a:cubicBezTo>
                  <a:cubicBezTo>
                    <a:pt x="4759" y="8104"/>
                    <a:pt x="4642" y="7686"/>
                    <a:pt x="4529" y="7279"/>
                  </a:cubicBezTo>
                  <a:cubicBezTo>
                    <a:pt x="4472" y="7069"/>
                    <a:pt x="4414" y="6864"/>
                    <a:pt x="4357" y="6660"/>
                  </a:cubicBezTo>
                  <a:cubicBezTo>
                    <a:pt x="4346" y="6618"/>
                    <a:pt x="4334" y="6576"/>
                    <a:pt x="4320" y="6535"/>
                  </a:cubicBezTo>
                  <a:cubicBezTo>
                    <a:pt x="4313" y="6515"/>
                    <a:pt x="4307" y="6494"/>
                    <a:pt x="4298" y="6474"/>
                  </a:cubicBezTo>
                  <a:lnTo>
                    <a:pt x="4288" y="6445"/>
                  </a:lnTo>
                  <a:lnTo>
                    <a:pt x="4276" y="6415"/>
                  </a:lnTo>
                  <a:cubicBezTo>
                    <a:pt x="4244" y="6338"/>
                    <a:pt x="4205" y="6268"/>
                    <a:pt x="4161" y="6206"/>
                  </a:cubicBezTo>
                  <a:cubicBezTo>
                    <a:pt x="4115" y="6145"/>
                    <a:pt x="4064" y="6093"/>
                    <a:pt x="4005" y="6052"/>
                  </a:cubicBezTo>
                  <a:cubicBezTo>
                    <a:pt x="3947" y="6010"/>
                    <a:pt x="3879" y="5979"/>
                    <a:pt x="3809" y="5963"/>
                  </a:cubicBezTo>
                  <a:cubicBezTo>
                    <a:pt x="3768" y="5953"/>
                    <a:pt x="3725" y="5948"/>
                    <a:pt x="3683" y="5948"/>
                  </a:cubicBezTo>
                  <a:cubicBezTo>
                    <a:pt x="3652" y="5948"/>
                    <a:pt x="3620" y="5950"/>
                    <a:pt x="3589" y="5956"/>
                  </a:cubicBezTo>
                  <a:cubicBezTo>
                    <a:pt x="3518" y="5968"/>
                    <a:pt x="3452" y="5995"/>
                    <a:pt x="3390" y="6031"/>
                  </a:cubicBezTo>
                  <a:cubicBezTo>
                    <a:pt x="3267" y="6103"/>
                    <a:pt x="3165" y="6218"/>
                    <a:pt x="3087" y="6360"/>
                  </a:cubicBezTo>
                  <a:cubicBezTo>
                    <a:pt x="3046" y="6431"/>
                    <a:pt x="3012" y="6508"/>
                    <a:pt x="2986" y="6589"/>
                  </a:cubicBezTo>
                  <a:cubicBezTo>
                    <a:pt x="2971" y="6629"/>
                    <a:pt x="2960" y="6671"/>
                    <a:pt x="2948" y="6710"/>
                  </a:cubicBezTo>
                  <a:cubicBezTo>
                    <a:pt x="2942" y="6735"/>
                    <a:pt x="2933" y="6758"/>
                    <a:pt x="2927" y="6782"/>
                  </a:cubicBezTo>
                  <a:cubicBezTo>
                    <a:pt x="2899" y="6874"/>
                    <a:pt x="2870" y="6965"/>
                    <a:pt x="2845" y="7054"/>
                  </a:cubicBezTo>
                  <a:cubicBezTo>
                    <a:pt x="2630" y="7777"/>
                    <a:pt x="2450" y="8464"/>
                    <a:pt x="2302" y="9111"/>
                  </a:cubicBezTo>
                  <a:cubicBezTo>
                    <a:pt x="2169" y="9700"/>
                    <a:pt x="2055" y="10255"/>
                    <a:pt x="1955" y="10780"/>
                  </a:cubicBezTo>
                  <a:cubicBezTo>
                    <a:pt x="1906" y="11042"/>
                    <a:pt x="1860" y="11296"/>
                    <a:pt x="1819" y="11543"/>
                  </a:cubicBezTo>
                  <a:cubicBezTo>
                    <a:pt x="1808" y="11604"/>
                    <a:pt x="1799" y="11663"/>
                    <a:pt x="1788" y="11722"/>
                  </a:cubicBezTo>
                  <a:cubicBezTo>
                    <a:pt x="1779" y="11765"/>
                    <a:pt x="1769" y="11808"/>
                    <a:pt x="1756" y="11848"/>
                  </a:cubicBezTo>
                  <a:cubicBezTo>
                    <a:pt x="1749" y="11869"/>
                    <a:pt x="1742" y="11888"/>
                    <a:pt x="1734" y="11908"/>
                  </a:cubicBezTo>
                  <a:lnTo>
                    <a:pt x="1733" y="11910"/>
                  </a:lnTo>
                  <a:lnTo>
                    <a:pt x="1731" y="11912"/>
                  </a:lnTo>
                  <a:lnTo>
                    <a:pt x="1728" y="11915"/>
                  </a:lnTo>
                  <a:cubicBezTo>
                    <a:pt x="1724" y="11918"/>
                    <a:pt x="1722" y="11918"/>
                    <a:pt x="1719" y="11918"/>
                  </a:cubicBezTo>
                  <a:cubicBezTo>
                    <a:pt x="1717" y="11917"/>
                    <a:pt x="1714" y="11915"/>
                    <a:pt x="1714" y="11913"/>
                  </a:cubicBezTo>
                  <a:cubicBezTo>
                    <a:pt x="1713" y="11910"/>
                    <a:pt x="1713" y="11909"/>
                    <a:pt x="1713" y="11907"/>
                  </a:cubicBezTo>
                  <a:lnTo>
                    <a:pt x="1713" y="11902"/>
                  </a:lnTo>
                  <a:lnTo>
                    <a:pt x="1708" y="11887"/>
                  </a:lnTo>
                  <a:cubicBezTo>
                    <a:pt x="1706" y="11878"/>
                    <a:pt x="1704" y="11866"/>
                    <a:pt x="1702" y="11856"/>
                  </a:cubicBezTo>
                  <a:cubicBezTo>
                    <a:pt x="1697" y="11832"/>
                    <a:pt x="1692" y="11807"/>
                    <a:pt x="1687" y="11783"/>
                  </a:cubicBezTo>
                  <a:cubicBezTo>
                    <a:pt x="1677" y="11731"/>
                    <a:pt x="1666" y="11682"/>
                    <a:pt x="1658" y="11633"/>
                  </a:cubicBezTo>
                  <a:cubicBezTo>
                    <a:pt x="1578" y="11235"/>
                    <a:pt x="1504" y="10866"/>
                    <a:pt x="1436" y="10523"/>
                  </a:cubicBezTo>
                  <a:cubicBezTo>
                    <a:pt x="1161" y="9152"/>
                    <a:pt x="962" y="8207"/>
                    <a:pt x="806" y="7557"/>
                  </a:cubicBezTo>
                  <a:cubicBezTo>
                    <a:pt x="528" y="6395"/>
                    <a:pt x="389" y="6178"/>
                    <a:pt x="202" y="6178"/>
                  </a:cubicBezTo>
                  <a:cubicBezTo>
                    <a:pt x="180" y="6178"/>
                    <a:pt x="157" y="6181"/>
                    <a:pt x="134" y="6186"/>
                  </a:cubicBezTo>
                  <a:cubicBezTo>
                    <a:pt x="0" y="6213"/>
                    <a:pt x="102" y="7264"/>
                    <a:pt x="366" y="8933"/>
                  </a:cubicBezTo>
                  <a:cubicBezTo>
                    <a:pt x="498" y="9767"/>
                    <a:pt x="667" y="10757"/>
                    <a:pt x="870" y="11848"/>
                  </a:cubicBezTo>
                  <a:cubicBezTo>
                    <a:pt x="877" y="11882"/>
                    <a:pt x="882" y="11917"/>
                    <a:pt x="890" y="11951"/>
                  </a:cubicBezTo>
                  <a:lnTo>
                    <a:pt x="898" y="12001"/>
                  </a:lnTo>
                  <a:lnTo>
                    <a:pt x="911" y="12060"/>
                  </a:lnTo>
                  <a:lnTo>
                    <a:pt x="918" y="12091"/>
                  </a:lnTo>
                  <a:lnTo>
                    <a:pt x="920" y="12102"/>
                  </a:lnTo>
                  <a:lnTo>
                    <a:pt x="923" y="12114"/>
                  </a:lnTo>
                  <a:lnTo>
                    <a:pt x="930" y="12139"/>
                  </a:lnTo>
                  <a:lnTo>
                    <a:pt x="944" y="12188"/>
                  </a:lnTo>
                  <a:lnTo>
                    <a:pt x="957" y="12236"/>
                  </a:lnTo>
                  <a:lnTo>
                    <a:pt x="966" y="12261"/>
                  </a:lnTo>
                  <a:lnTo>
                    <a:pt x="976" y="12285"/>
                  </a:lnTo>
                  <a:lnTo>
                    <a:pt x="993" y="12332"/>
                  </a:lnTo>
                  <a:cubicBezTo>
                    <a:pt x="999" y="12348"/>
                    <a:pt x="1006" y="12363"/>
                    <a:pt x="1013" y="12377"/>
                  </a:cubicBezTo>
                  <a:cubicBezTo>
                    <a:pt x="1020" y="12392"/>
                    <a:pt x="1026" y="12408"/>
                    <a:pt x="1035" y="12423"/>
                  </a:cubicBezTo>
                  <a:cubicBezTo>
                    <a:pt x="1051" y="12452"/>
                    <a:pt x="1065" y="12482"/>
                    <a:pt x="1084" y="12509"/>
                  </a:cubicBezTo>
                  <a:cubicBezTo>
                    <a:pt x="1094" y="12522"/>
                    <a:pt x="1101" y="12537"/>
                    <a:pt x="1111" y="12549"/>
                  </a:cubicBezTo>
                  <a:lnTo>
                    <a:pt x="1140" y="12587"/>
                  </a:lnTo>
                  <a:cubicBezTo>
                    <a:pt x="1150" y="12600"/>
                    <a:pt x="1161" y="12611"/>
                    <a:pt x="1171" y="12623"/>
                  </a:cubicBezTo>
                  <a:cubicBezTo>
                    <a:pt x="1182" y="12634"/>
                    <a:pt x="1193" y="12648"/>
                    <a:pt x="1203" y="12658"/>
                  </a:cubicBezTo>
                  <a:cubicBezTo>
                    <a:pt x="1226" y="12680"/>
                    <a:pt x="1250" y="12701"/>
                    <a:pt x="1274" y="12719"/>
                  </a:cubicBezTo>
                  <a:cubicBezTo>
                    <a:pt x="1299" y="12739"/>
                    <a:pt x="1326" y="12753"/>
                    <a:pt x="1353" y="12771"/>
                  </a:cubicBezTo>
                  <a:cubicBezTo>
                    <a:pt x="1366" y="12779"/>
                    <a:pt x="1381" y="12785"/>
                    <a:pt x="1395" y="12793"/>
                  </a:cubicBezTo>
                  <a:lnTo>
                    <a:pt x="1414" y="12803"/>
                  </a:lnTo>
                  <a:lnTo>
                    <a:pt x="1436" y="12811"/>
                  </a:lnTo>
                  <a:cubicBezTo>
                    <a:pt x="1494" y="12834"/>
                    <a:pt x="1554" y="12852"/>
                    <a:pt x="1617" y="12859"/>
                  </a:cubicBezTo>
                  <a:cubicBezTo>
                    <a:pt x="1647" y="12864"/>
                    <a:pt x="1678" y="12866"/>
                    <a:pt x="1709" y="12866"/>
                  </a:cubicBezTo>
                  <a:cubicBezTo>
                    <a:pt x="1804" y="12866"/>
                    <a:pt x="1899" y="12846"/>
                    <a:pt x="1987" y="12807"/>
                  </a:cubicBezTo>
                  <a:cubicBezTo>
                    <a:pt x="2102" y="12756"/>
                    <a:pt x="2208" y="12676"/>
                    <a:pt x="2295" y="12567"/>
                  </a:cubicBezTo>
                  <a:cubicBezTo>
                    <a:pt x="2340" y="12513"/>
                    <a:pt x="2379" y="12454"/>
                    <a:pt x="2415" y="12391"/>
                  </a:cubicBezTo>
                  <a:lnTo>
                    <a:pt x="2440" y="12343"/>
                  </a:lnTo>
                  <a:cubicBezTo>
                    <a:pt x="2449" y="12327"/>
                    <a:pt x="2456" y="12309"/>
                    <a:pt x="2465" y="12293"/>
                  </a:cubicBezTo>
                  <a:cubicBezTo>
                    <a:pt x="2472" y="12277"/>
                    <a:pt x="2480" y="12259"/>
                    <a:pt x="2487" y="12243"/>
                  </a:cubicBezTo>
                  <a:cubicBezTo>
                    <a:pt x="2494" y="12227"/>
                    <a:pt x="2502" y="12208"/>
                    <a:pt x="2507" y="12194"/>
                  </a:cubicBezTo>
                  <a:cubicBezTo>
                    <a:pt x="2542" y="12103"/>
                    <a:pt x="2568" y="12011"/>
                    <a:pt x="2589" y="11917"/>
                  </a:cubicBezTo>
                  <a:cubicBezTo>
                    <a:pt x="2595" y="11893"/>
                    <a:pt x="2599" y="11870"/>
                    <a:pt x="2603" y="11844"/>
                  </a:cubicBezTo>
                  <a:lnTo>
                    <a:pt x="2612" y="11786"/>
                  </a:lnTo>
                  <a:cubicBezTo>
                    <a:pt x="2619" y="11749"/>
                    <a:pt x="2626" y="11713"/>
                    <a:pt x="2631" y="11676"/>
                  </a:cubicBezTo>
                  <a:cubicBezTo>
                    <a:pt x="2644" y="11601"/>
                    <a:pt x="2657" y="11526"/>
                    <a:pt x="2670" y="11452"/>
                  </a:cubicBezTo>
                  <a:cubicBezTo>
                    <a:pt x="2684" y="11377"/>
                    <a:pt x="2697" y="11303"/>
                    <a:pt x="2711" y="11227"/>
                  </a:cubicBezTo>
                  <a:cubicBezTo>
                    <a:pt x="2724" y="11151"/>
                    <a:pt x="2739" y="11076"/>
                    <a:pt x="2751" y="11000"/>
                  </a:cubicBezTo>
                  <a:cubicBezTo>
                    <a:pt x="2808" y="10696"/>
                    <a:pt x="2866" y="10390"/>
                    <a:pt x="2929" y="10081"/>
                  </a:cubicBezTo>
                  <a:cubicBezTo>
                    <a:pt x="3074" y="9356"/>
                    <a:pt x="3232" y="8614"/>
                    <a:pt x="3405" y="7864"/>
                  </a:cubicBezTo>
                  <a:cubicBezTo>
                    <a:pt x="3426" y="7771"/>
                    <a:pt x="3448" y="7676"/>
                    <a:pt x="3470" y="7583"/>
                  </a:cubicBezTo>
                  <a:cubicBezTo>
                    <a:pt x="3492" y="7488"/>
                    <a:pt x="3514" y="7395"/>
                    <a:pt x="3538" y="7300"/>
                  </a:cubicBezTo>
                  <a:lnTo>
                    <a:pt x="3605" y="7019"/>
                  </a:lnTo>
                  <a:lnTo>
                    <a:pt x="3624" y="6947"/>
                  </a:lnTo>
                  <a:lnTo>
                    <a:pt x="3631" y="6912"/>
                  </a:lnTo>
                  <a:lnTo>
                    <a:pt x="3634" y="6903"/>
                  </a:lnTo>
                  <a:lnTo>
                    <a:pt x="3636" y="6898"/>
                  </a:lnTo>
                  <a:lnTo>
                    <a:pt x="3636" y="6897"/>
                  </a:lnTo>
                  <a:lnTo>
                    <a:pt x="3636" y="6895"/>
                  </a:lnTo>
                  <a:cubicBezTo>
                    <a:pt x="3636" y="6888"/>
                    <a:pt x="3637" y="6882"/>
                    <a:pt x="3637" y="6876"/>
                  </a:cubicBezTo>
                  <a:cubicBezTo>
                    <a:pt x="3640" y="6863"/>
                    <a:pt x="3643" y="6848"/>
                    <a:pt x="3651" y="6833"/>
                  </a:cubicBezTo>
                  <a:cubicBezTo>
                    <a:pt x="3658" y="6818"/>
                    <a:pt x="3672" y="6805"/>
                    <a:pt x="3688" y="6802"/>
                  </a:cubicBezTo>
                  <a:cubicBezTo>
                    <a:pt x="3690" y="6801"/>
                    <a:pt x="3692" y="6801"/>
                    <a:pt x="3694" y="6801"/>
                  </a:cubicBezTo>
                  <a:cubicBezTo>
                    <a:pt x="3708" y="6801"/>
                    <a:pt x="3722" y="6809"/>
                    <a:pt x="3731" y="6820"/>
                  </a:cubicBezTo>
                  <a:cubicBezTo>
                    <a:pt x="3742" y="6832"/>
                    <a:pt x="3750" y="6848"/>
                    <a:pt x="3759" y="6865"/>
                  </a:cubicBezTo>
                  <a:lnTo>
                    <a:pt x="3766" y="6879"/>
                  </a:lnTo>
                  <a:cubicBezTo>
                    <a:pt x="3766" y="6880"/>
                    <a:pt x="3767" y="6880"/>
                    <a:pt x="3767" y="6882"/>
                  </a:cubicBezTo>
                  <a:lnTo>
                    <a:pt x="3772" y="6901"/>
                  </a:lnTo>
                  <a:lnTo>
                    <a:pt x="3785" y="6935"/>
                  </a:lnTo>
                  <a:lnTo>
                    <a:pt x="3833" y="7075"/>
                  </a:lnTo>
                  <a:cubicBezTo>
                    <a:pt x="3865" y="7167"/>
                    <a:pt x="3898" y="7260"/>
                    <a:pt x="3928" y="7354"/>
                  </a:cubicBezTo>
                  <a:cubicBezTo>
                    <a:pt x="3992" y="7540"/>
                    <a:pt x="4056" y="7726"/>
                    <a:pt x="4119" y="7911"/>
                  </a:cubicBezTo>
                  <a:cubicBezTo>
                    <a:pt x="4247" y="8282"/>
                    <a:pt x="4372" y="8652"/>
                    <a:pt x="4497" y="9019"/>
                  </a:cubicBezTo>
                  <a:cubicBezTo>
                    <a:pt x="4513" y="9065"/>
                    <a:pt x="4528" y="9110"/>
                    <a:pt x="4544" y="9158"/>
                  </a:cubicBezTo>
                  <a:lnTo>
                    <a:pt x="4567" y="9226"/>
                  </a:lnTo>
                  <a:lnTo>
                    <a:pt x="4580" y="9262"/>
                  </a:lnTo>
                  <a:lnTo>
                    <a:pt x="4593" y="9299"/>
                  </a:lnTo>
                  <a:cubicBezTo>
                    <a:pt x="4628" y="9399"/>
                    <a:pt x="4669" y="9497"/>
                    <a:pt x="4717" y="9594"/>
                  </a:cubicBezTo>
                  <a:cubicBezTo>
                    <a:pt x="4766" y="9690"/>
                    <a:pt x="4823" y="9787"/>
                    <a:pt x="4892" y="9879"/>
                  </a:cubicBezTo>
                  <a:cubicBezTo>
                    <a:pt x="4962" y="9973"/>
                    <a:pt x="5047" y="10062"/>
                    <a:pt x="5158" y="10135"/>
                  </a:cubicBezTo>
                  <a:cubicBezTo>
                    <a:pt x="5214" y="10172"/>
                    <a:pt x="5275" y="10202"/>
                    <a:pt x="5343" y="10223"/>
                  </a:cubicBezTo>
                  <a:cubicBezTo>
                    <a:pt x="5409" y="10245"/>
                    <a:pt x="5479" y="10258"/>
                    <a:pt x="5549" y="10259"/>
                  </a:cubicBezTo>
                  <a:cubicBezTo>
                    <a:pt x="5554" y="10259"/>
                    <a:pt x="5558" y="10259"/>
                    <a:pt x="5563" y="10259"/>
                  </a:cubicBezTo>
                  <a:cubicBezTo>
                    <a:pt x="5627" y="10259"/>
                    <a:pt x="5691" y="10252"/>
                    <a:pt x="5753" y="10236"/>
                  </a:cubicBezTo>
                  <a:cubicBezTo>
                    <a:pt x="5821" y="10218"/>
                    <a:pt x="5885" y="10191"/>
                    <a:pt x="5942" y="10157"/>
                  </a:cubicBezTo>
                  <a:cubicBezTo>
                    <a:pt x="6058" y="10087"/>
                    <a:pt x="6145" y="9994"/>
                    <a:pt x="6211" y="9900"/>
                  </a:cubicBezTo>
                  <a:cubicBezTo>
                    <a:pt x="6278" y="9806"/>
                    <a:pt x="6328" y="9710"/>
                    <a:pt x="6368" y="9613"/>
                  </a:cubicBezTo>
                  <a:cubicBezTo>
                    <a:pt x="6406" y="9523"/>
                    <a:pt x="6436" y="9434"/>
                    <a:pt x="6462" y="9346"/>
                  </a:cubicBezTo>
                  <a:cubicBezTo>
                    <a:pt x="6476" y="9301"/>
                    <a:pt x="6487" y="9256"/>
                    <a:pt x="6497" y="9212"/>
                  </a:cubicBezTo>
                  <a:cubicBezTo>
                    <a:pt x="6508" y="9170"/>
                    <a:pt x="6517" y="9130"/>
                    <a:pt x="6527" y="9088"/>
                  </a:cubicBezTo>
                  <a:cubicBezTo>
                    <a:pt x="6568" y="8921"/>
                    <a:pt x="6608" y="8757"/>
                    <a:pt x="6648" y="8594"/>
                  </a:cubicBezTo>
                  <a:cubicBezTo>
                    <a:pt x="6726" y="8267"/>
                    <a:pt x="6805" y="7945"/>
                    <a:pt x="6880" y="7629"/>
                  </a:cubicBezTo>
                  <a:cubicBezTo>
                    <a:pt x="6956" y="7314"/>
                    <a:pt x="7030" y="7005"/>
                    <a:pt x="7102" y="6703"/>
                  </a:cubicBezTo>
                  <a:cubicBezTo>
                    <a:pt x="7139" y="6555"/>
                    <a:pt x="7174" y="6388"/>
                    <a:pt x="7212" y="6289"/>
                  </a:cubicBezTo>
                  <a:cubicBezTo>
                    <a:pt x="7228" y="6245"/>
                    <a:pt x="7249" y="6202"/>
                    <a:pt x="7277" y="6165"/>
                  </a:cubicBezTo>
                  <a:cubicBezTo>
                    <a:pt x="7306" y="6127"/>
                    <a:pt x="7344" y="6095"/>
                    <a:pt x="7390" y="6081"/>
                  </a:cubicBezTo>
                  <a:cubicBezTo>
                    <a:pt x="7413" y="6072"/>
                    <a:pt x="7437" y="6068"/>
                    <a:pt x="7462" y="6068"/>
                  </a:cubicBezTo>
                  <a:cubicBezTo>
                    <a:pt x="7469" y="6068"/>
                    <a:pt x="7476" y="6068"/>
                    <a:pt x="7483" y="6069"/>
                  </a:cubicBezTo>
                  <a:cubicBezTo>
                    <a:pt x="7516" y="6071"/>
                    <a:pt x="7546" y="6084"/>
                    <a:pt x="7572" y="6101"/>
                  </a:cubicBezTo>
                  <a:cubicBezTo>
                    <a:pt x="7623" y="6136"/>
                    <a:pt x="7661" y="6189"/>
                    <a:pt x="7690" y="6245"/>
                  </a:cubicBezTo>
                  <a:cubicBezTo>
                    <a:pt x="7696" y="6258"/>
                    <a:pt x="7703" y="6273"/>
                    <a:pt x="7709" y="6288"/>
                  </a:cubicBezTo>
                  <a:cubicBezTo>
                    <a:pt x="7712" y="6296"/>
                    <a:pt x="7714" y="6301"/>
                    <a:pt x="7719" y="6311"/>
                  </a:cubicBezTo>
                  <a:cubicBezTo>
                    <a:pt x="7723" y="6320"/>
                    <a:pt x="7725" y="6329"/>
                    <a:pt x="7729" y="6340"/>
                  </a:cubicBezTo>
                  <a:cubicBezTo>
                    <a:pt x="7743" y="6380"/>
                    <a:pt x="7755" y="6420"/>
                    <a:pt x="7766" y="6461"/>
                  </a:cubicBezTo>
                  <a:cubicBezTo>
                    <a:pt x="7786" y="6543"/>
                    <a:pt x="7799" y="6628"/>
                    <a:pt x="7806" y="6710"/>
                  </a:cubicBezTo>
                  <a:cubicBezTo>
                    <a:pt x="7811" y="6801"/>
                    <a:pt x="7819" y="6891"/>
                    <a:pt x="7824" y="6978"/>
                  </a:cubicBezTo>
                  <a:cubicBezTo>
                    <a:pt x="7830" y="7068"/>
                    <a:pt x="7840" y="7155"/>
                    <a:pt x="7848" y="7242"/>
                  </a:cubicBezTo>
                  <a:cubicBezTo>
                    <a:pt x="7857" y="7330"/>
                    <a:pt x="7868" y="7414"/>
                    <a:pt x="7879" y="7499"/>
                  </a:cubicBezTo>
                  <a:cubicBezTo>
                    <a:pt x="7883" y="7541"/>
                    <a:pt x="7891" y="7583"/>
                    <a:pt x="7896" y="7624"/>
                  </a:cubicBezTo>
                  <a:cubicBezTo>
                    <a:pt x="7902" y="7665"/>
                    <a:pt x="7908" y="7706"/>
                    <a:pt x="7915" y="7746"/>
                  </a:cubicBezTo>
                  <a:cubicBezTo>
                    <a:pt x="8021" y="8396"/>
                    <a:pt x="8182" y="8950"/>
                    <a:pt x="8346" y="9396"/>
                  </a:cubicBezTo>
                  <a:cubicBezTo>
                    <a:pt x="8512" y="9842"/>
                    <a:pt x="8675" y="10179"/>
                    <a:pt x="8797" y="10404"/>
                  </a:cubicBezTo>
                  <a:cubicBezTo>
                    <a:pt x="8857" y="10516"/>
                    <a:pt x="8910" y="10599"/>
                    <a:pt x="8947" y="10656"/>
                  </a:cubicBezTo>
                  <a:cubicBezTo>
                    <a:pt x="8981" y="10709"/>
                    <a:pt x="9004" y="10736"/>
                    <a:pt x="9011" y="10736"/>
                  </a:cubicBezTo>
                  <a:cubicBezTo>
                    <a:pt x="9012" y="10736"/>
                    <a:pt x="9012" y="10736"/>
                    <a:pt x="9012" y="10736"/>
                  </a:cubicBezTo>
                  <a:cubicBezTo>
                    <a:pt x="9045" y="10717"/>
                    <a:pt x="9065" y="10688"/>
                    <a:pt x="9071" y="10647"/>
                  </a:cubicBezTo>
                  <a:cubicBezTo>
                    <a:pt x="9072" y="10651"/>
                    <a:pt x="9075" y="10655"/>
                    <a:pt x="9077" y="10657"/>
                  </a:cubicBezTo>
                  <a:lnTo>
                    <a:pt x="9103" y="10700"/>
                  </a:lnTo>
                  <a:cubicBezTo>
                    <a:pt x="9113" y="10715"/>
                    <a:pt x="9121" y="10728"/>
                    <a:pt x="9130" y="10742"/>
                  </a:cubicBezTo>
                  <a:cubicBezTo>
                    <a:pt x="9149" y="10769"/>
                    <a:pt x="9168" y="10797"/>
                    <a:pt x="9188" y="10824"/>
                  </a:cubicBezTo>
                  <a:cubicBezTo>
                    <a:pt x="9207" y="10851"/>
                    <a:pt x="9226" y="10877"/>
                    <a:pt x="9244" y="10905"/>
                  </a:cubicBezTo>
                  <a:cubicBezTo>
                    <a:pt x="9263" y="10932"/>
                    <a:pt x="9282" y="10959"/>
                    <a:pt x="9302" y="10986"/>
                  </a:cubicBezTo>
                  <a:cubicBezTo>
                    <a:pt x="9323" y="11013"/>
                    <a:pt x="9342" y="11039"/>
                    <a:pt x="9362" y="11065"/>
                  </a:cubicBezTo>
                  <a:cubicBezTo>
                    <a:pt x="9383" y="11091"/>
                    <a:pt x="9404" y="11118"/>
                    <a:pt x="9426" y="11142"/>
                  </a:cubicBezTo>
                  <a:cubicBezTo>
                    <a:pt x="9594" y="11345"/>
                    <a:pt x="9779" y="11527"/>
                    <a:pt x="9976" y="11687"/>
                  </a:cubicBezTo>
                  <a:cubicBezTo>
                    <a:pt x="10173" y="11847"/>
                    <a:pt x="10386" y="11983"/>
                    <a:pt x="10607" y="12089"/>
                  </a:cubicBezTo>
                  <a:cubicBezTo>
                    <a:pt x="10829" y="12193"/>
                    <a:pt x="11061" y="12267"/>
                    <a:pt x="11295" y="12300"/>
                  </a:cubicBezTo>
                  <a:cubicBezTo>
                    <a:pt x="11387" y="12312"/>
                    <a:pt x="11479" y="12319"/>
                    <a:pt x="11571" y="12319"/>
                  </a:cubicBezTo>
                  <a:cubicBezTo>
                    <a:pt x="11710" y="12319"/>
                    <a:pt x="11846" y="12304"/>
                    <a:pt x="11976" y="12277"/>
                  </a:cubicBezTo>
                  <a:cubicBezTo>
                    <a:pt x="12191" y="12231"/>
                    <a:pt x="12391" y="12154"/>
                    <a:pt x="12565" y="12053"/>
                  </a:cubicBezTo>
                  <a:cubicBezTo>
                    <a:pt x="12741" y="11955"/>
                    <a:pt x="12892" y="11835"/>
                    <a:pt x="13025" y="11713"/>
                  </a:cubicBezTo>
                  <a:cubicBezTo>
                    <a:pt x="13159" y="11591"/>
                    <a:pt x="13273" y="11462"/>
                    <a:pt x="13374" y="11335"/>
                  </a:cubicBezTo>
                  <a:cubicBezTo>
                    <a:pt x="13475" y="11209"/>
                    <a:pt x="13560" y="11086"/>
                    <a:pt x="13637" y="10968"/>
                  </a:cubicBezTo>
                  <a:cubicBezTo>
                    <a:pt x="13713" y="10849"/>
                    <a:pt x="13779" y="10737"/>
                    <a:pt x="13837" y="10631"/>
                  </a:cubicBezTo>
                  <a:cubicBezTo>
                    <a:pt x="13895" y="10527"/>
                    <a:pt x="13945" y="10431"/>
                    <a:pt x="13988" y="10341"/>
                  </a:cubicBezTo>
                  <a:cubicBezTo>
                    <a:pt x="14076" y="10166"/>
                    <a:pt x="14136" y="10027"/>
                    <a:pt x="14174" y="9930"/>
                  </a:cubicBezTo>
                  <a:cubicBezTo>
                    <a:pt x="14216" y="9847"/>
                    <a:pt x="14230" y="9793"/>
                    <a:pt x="14221" y="9789"/>
                  </a:cubicBezTo>
                  <a:cubicBezTo>
                    <a:pt x="14203" y="9780"/>
                    <a:pt x="14184" y="9776"/>
                    <a:pt x="14166" y="9776"/>
                  </a:cubicBezTo>
                  <a:cubicBezTo>
                    <a:pt x="14089" y="9776"/>
                    <a:pt x="14015" y="9853"/>
                    <a:pt x="13935" y="9973"/>
                  </a:cubicBezTo>
                  <a:cubicBezTo>
                    <a:pt x="13887" y="10046"/>
                    <a:pt x="13835" y="10136"/>
                    <a:pt x="13780" y="10234"/>
                  </a:cubicBezTo>
                  <a:cubicBezTo>
                    <a:pt x="13725" y="10333"/>
                    <a:pt x="13665" y="10440"/>
                    <a:pt x="13597" y="10544"/>
                  </a:cubicBezTo>
                  <a:cubicBezTo>
                    <a:pt x="13703" y="10340"/>
                    <a:pt x="13780" y="10151"/>
                    <a:pt x="13821" y="10008"/>
                  </a:cubicBezTo>
                  <a:cubicBezTo>
                    <a:pt x="13862" y="9867"/>
                    <a:pt x="13868" y="9771"/>
                    <a:pt x="13826" y="9749"/>
                  </a:cubicBezTo>
                  <a:cubicBezTo>
                    <a:pt x="13826" y="9749"/>
                    <a:pt x="13825" y="9749"/>
                    <a:pt x="13825" y="9749"/>
                  </a:cubicBezTo>
                  <a:cubicBezTo>
                    <a:pt x="13815" y="9749"/>
                    <a:pt x="13781" y="9811"/>
                    <a:pt x="13725" y="9919"/>
                  </a:cubicBezTo>
                  <a:cubicBezTo>
                    <a:pt x="13667" y="10030"/>
                    <a:pt x="13586" y="10191"/>
                    <a:pt x="13483" y="10382"/>
                  </a:cubicBezTo>
                  <a:cubicBezTo>
                    <a:pt x="13379" y="10571"/>
                    <a:pt x="13250" y="10793"/>
                    <a:pt x="13089" y="11013"/>
                  </a:cubicBezTo>
                  <a:cubicBezTo>
                    <a:pt x="12928" y="11233"/>
                    <a:pt x="12730" y="11452"/>
                    <a:pt x="12493" y="11622"/>
                  </a:cubicBezTo>
                  <a:cubicBezTo>
                    <a:pt x="12374" y="11706"/>
                    <a:pt x="12246" y="11778"/>
                    <a:pt x="12108" y="11831"/>
                  </a:cubicBezTo>
                  <a:cubicBezTo>
                    <a:pt x="12091" y="11839"/>
                    <a:pt x="12074" y="11843"/>
                    <a:pt x="12055" y="11850"/>
                  </a:cubicBezTo>
                  <a:lnTo>
                    <a:pt x="12004" y="11867"/>
                  </a:lnTo>
                  <a:lnTo>
                    <a:pt x="11950" y="11882"/>
                  </a:lnTo>
                  <a:cubicBezTo>
                    <a:pt x="11933" y="11887"/>
                    <a:pt x="11915" y="11893"/>
                    <a:pt x="11896" y="11896"/>
                  </a:cubicBezTo>
                  <a:cubicBezTo>
                    <a:pt x="11823" y="11913"/>
                    <a:pt x="11751" y="11924"/>
                    <a:pt x="11677" y="11931"/>
                  </a:cubicBezTo>
                  <a:cubicBezTo>
                    <a:pt x="11627" y="11935"/>
                    <a:pt x="11577" y="11938"/>
                    <a:pt x="11527" y="11938"/>
                  </a:cubicBezTo>
                  <a:cubicBezTo>
                    <a:pt x="11503" y="11938"/>
                    <a:pt x="11479" y="11937"/>
                    <a:pt x="11455" y="11936"/>
                  </a:cubicBezTo>
                  <a:cubicBezTo>
                    <a:pt x="11381" y="11930"/>
                    <a:pt x="11306" y="11924"/>
                    <a:pt x="11231" y="11909"/>
                  </a:cubicBezTo>
                  <a:cubicBezTo>
                    <a:pt x="11157" y="11894"/>
                    <a:pt x="11085" y="11878"/>
                    <a:pt x="11013" y="11855"/>
                  </a:cubicBezTo>
                  <a:cubicBezTo>
                    <a:pt x="10996" y="11850"/>
                    <a:pt x="10978" y="11844"/>
                    <a:pt x="10960" y="11838"/>
                  </a:cubicBezTo>
                  <a:cubicBezTo>
                    <a:pt x="10943" y="11831"/>
                    <a:pt x="10925" y="11826"/>
                    <a:pt x="10908" y="11818"/>
                  </a:cubicBezTo>
                  <a:cubicBezTo>
                    <a:pt x="10873" y="11806"/>
                    <a:pt x="10838" y="11792"/>
                    <a:pt x="10804" y="11778"/>
                  </a:cubicBezTo>
                  <a:cubicBezTo>
                    <a:pt x="10736" y="11749"/>
                    <a:pt x="10670" y="11715"/>
                    <a:pt x="10605" y="11681"/>
                  </a:cubicBezTo>
                  <a:cubicBezTo>
                    <a:pt x="10543" y="11645"/>
                    <a:pt x="10480" y="11609"/>
                    <a:pt x="10422" y="11570"/>
                  </a:cubicBezTo>
                  <a:cubicBezTo>
                    <a:pt x="10303" y="11494"/>
                    <a:pt x="10195" y="11409"/>
                    <a:pt x="10097" y="11324"/>
                  </a:cubicBezTo>
                  <a:cubicBezTo>
                    <a:pt x="9902" y="11156"/>
                    <a:pt x="9749" y="10983"/>
                    <a:pt x="9641" y="10838"/>
                  </a:cubicBezTo>
                  <a:cubicBezTo>
                    <a:pt x="9609" y="10796"/>
                    <a:pt x="9578" y="10753"/>
                    <a:pt x="9549" y="10709"/>
                  </a:cubicBezTo>
                  <a:cubicBezTo>
                    <a:pt x="9519" y="10664"/>
                    <a:pt x="9490" y="10621"/>
                    <a:pt x="9461" y="10577"/>
                  </a:cubicBezTo>
                  <a:cubicBezTo>
                    <a:pt x="9431" y="10534"/>
                    <a:pt x="9406" y="10489"/>
                    <a:pt x="9380" y="10443"/>
                  </a:cubicBezTo>
                  <a:cubicBezTo>
                    <a:pt x="9353" y="10399"/>
                    <a:pt x="9326" y="10354"/>
                    <a:pt x="9300" y="10309"/>
                  </a:cubicBezTo>
                  <a:lnTo>
                    <a:pt x="9228" y="10173"/>
                  </a:lnTo>
                  <a:cubicBezTo>
                    <a:pt x="9205" y="10126"/>
                    <a:pt x="9179" y="10082"/>
                    <a:pt x="9158" y="10035"/>
                  </a:cubicBezTo>
                  <a:cubicBezTo>
                    <a:pt x="9137" y="9989"/>
                    <a:pt x="9115" y="9943"/>
                    <a:pt x="9094" y="9898"/>
                  </a:cubicBezTo>
                  <a:cubicBezTo>
                    <a:pt x="9083" y="9874"/>
                    <a:pt x="9072" y="9851"/>
                    <a:pt x="9063" y="9828"/>
                  </a:cubicBezTo>
                  <a:cubicBezTo>
                    <a:pt x="9053" y="9803"/>
                    <a:pt x="9044" y="9781"/>
                    <a:pt x="9035" y="9758"/>
                  </a:cubicBezTo>
                  <a:cubicBezTo>
                    <a:pt x="8881" y="9384"/>
                    <a:pt x="8771" y="9003"/>
                    <a:pt x="8697" y="8627"/>
                  </a:cubicBezTo>
                  <a:cubicBezTo>
                    <a:pt x="8623" y="8250"/>
                    <a:pt x="8583" y="7878"/>
                    <a:pt x="8568" y="7514"/>
                  </a:cubicBezTo>
                  <a:cubicBezTo>
                    <a:pt x="8553" y="7150"/>
                    <a:pt x="8566" y="6796"/>
                    <a:pt x="8594" y="6455"/>
                  </a:cubicBezTo>
                  <a:cubicBezTo>
                    <a:pt x="8652" y="5768"/>
                    <a:pt x="8776" y="5128"/>
                    <a:pt x="8912" y="4526"/>
                  </a:cubicBezTo>
                  <a:cubicBezTo>
                    <a:pt x="8981" y="4226"/>
                    <a:pt x="9055" y="3936"/>
                    <a:pt x="9128" y="3653"/>
                  </a:cubicBezTo>
                  <a:cubicBezTo>
                    <a:pt x="9201" y="3372"/>
                    <a:pt x="9275" y="3099"/>
                    <a:pt x="9346" y="2832"/>
                  </a:cubicBezTo>
                  <a:cubicBezTo>
                    <a:pt x="9378" y="2712"/>
                    <a:pt x="9410" y="2594"/>
                    <a:pt x="9442" y="2477"/>
                  </a:cubicBezTo>
                  <a:cubicBezTo>
                    <a:pt x="9472" y="2360"/>
                    <a:pt x="9503" y="2250"/>
                    <a:pt x="9535" y="2143"/>
                  </a:cubicBezTo>
                  <a:cubicBezTo>
                    <a:pt x="9600" y="1929"/>
                    <a:pt x="9672" y="1731"/>
                    <a:pt x="9754" y="1558"/>
                  </a:cubicBezTo>
                  <a:cubicBezTo>
                    <a:pt x="9796" y="1472"/>
                    <a:pt x="9841" y="1392"/>
                    <a:pt x="9889" y="1320"/>
                  </a:cubicBezTo>
                  <a:cubicBezTo>
                    <a:pt x="9937" y="1247"/>
                    <a:pt x="9988" y="1182"/>
                    <a:pt x="10040" y="1127"/>
                  </a:cubicBezTo>
                  <a:cubicBezTo>
                    <a:pt x="10094" y="1070"/>
                    <a:pt x="10151" y="1021"/>
                    <a:pt x="10208" y="981"/>
                  </a:cubicBezTo>
                  <a:cubicBezTo>
                    <a:pt x="10223" y="971"/>
                    <a:pt x="10238" y="962"/>
                    <a:pt x="10253" y="951"/>
                  </a:cubicBezTo>
                  <a:cubicBezTo>
                    <a:pt x="10267" y="942"/>
                    <a:pt x="10283" y="934"/>
                    <a:pt x="10298" y="926"/>
                  </a:cubicBezTo>
                  <a:cubicBezTo>
                    <a:pt x="10313" y="919"/>
                    <a:pt x="10328" y="912"/>
                    <a:pt x="10342" y="903"/>
                  </a:cubicBezTo>
                  <a:cubicBezTo>
                    <a:pt x="10350" y="899"/>
                    <a:pt x="10357" y="897"/>
                    <a:pt x="10366" y="893"/>
                  </a:cubicBezTo>
                  <a:lnTo>
                    <a:pt x="10388" y="885"/>
                  </a:lnTo>
                  <a:cubicBezTo>
                    <a:pt x="10448" y="860"/>
                    <a:pt x="10511" y="843"/>
                    <a:pt x="10575" y="833"/>
                  </a:cubicBezTo>
                  <a:cubicBezTo>
                    <a:pt x="10623" y="826"/>
                    <a:pt x="10672" y="823"/>
                    <a:pt x="10722" y="823"/>
                  </a:cubicBezTo>
                  <a:cubicBezTo>
                    <a:pt x="10737" y="823"/>
                    <a:pt x="10752" y="823"/>
                    <a:pt x="10766" y="824"/>
                  </a:cubicBezTo>
                  <a:cubicBezTo>
                    <a:pt x="10831" y="828"/>
                    <a:pt x="10895" y="838"/>
                    <a:pt x="10959" y="853"/>
                  </a:cubicBezTo>
                  <a:cubicBezTo>
                    <a:pt x="11022" y="869"/>
                    <a:pt x="11085" y="887"/>
                    <a:pt x="11146" y="912"/>
                  </a:cubicBezTo>
                  <a:cubicBezTo>
                    <a:pt x="11206" y="936"/>
                    <a:pt x="11265" y="963"/>
                    <a:pt x="11323" y="995"/>
                  </a:cubicBezTo>
                  <a:cubicBezTo>
                    <a:pt x="11379" y="1027"/>
                    <a:pt x="11432" y="1063"/>
                    <a:pt x="11485" y="1100"/>
                  </a:cubicBezTo>
                  <a:cubicBezTo>
                    <a:pt x="11588" y="1175"/>
                    <a:pt x="11682" y="1256"/>
                    <a:pt x="11762" y="1343"/>
                  </a:cubicBezTo>
                  <a:cubicBezTo>
                    <a:pt x="11843" y="1431"/>
                    <a:pt x="11910" y="1522"/>
                    <a:pt x="11967" y="1613"/>
                  </a:cubicBezTo>
                  <a:cubicBezTo>
                    <a:pt x="11995" y="1659"/>
                    <a:pt x="12021" y="1704"/>
                    <a:pt x="12043" y="1751"/>
                  </a:cubicBezTo>
                  <a:cubicBezTo>
                    <a:pt x="12053" y="1773"/>
                    <a:pt x="12065" y="1796"/>
                    <a:pt x="12074" y="1819"/>
                  </a:cubicBezTo>
                  <a:cubicBezTo>
                    <a:pt x="12082" y="1842"/>
                    <a:pt x="12092" y="1863"/>
                    <a:pt x="12102" y="1889"/>
                  </a:cubicBezTo>
                  <a:cubicBezTo>
                    <a:pt x="12111" y="1913"/>
                    <a:pt x="12119" y="1939"/>
                    <a:pt x="12127" y="1962"/>
                  </a:cubicBezTo>
                  <a:cubicBezTo>
                    <a:pt x="12135" y="1987"/>
                    <a:pt x="12145" y="2011"/>
                    <a:pt x="12151" y="2035"/>
                  </a:cubicBezTo>
                  <a:lnTo>
                    <a:pt x="12171" y="2107"/>
                  </a:lnTo>
                  <a:cubicBezTo>
                    <a:pt x="12176" y="2120"/>
                    <a:pt x="12178" y="2132"/>
                    <a:pt x="12182" y="2144"/>
                  </a:cubicBezTo>
                  <a:lnTo>
                    <a:pt x="12188" y="2161"/>
                  </a:lnTo>
                  <a:lnTo>
                    <a:pt x="12192" y="2180"/>
                  </a:lnTo>
                  <a:cubicBezTo>
                    <a:pt x="12203" y="2229"/>
                    <a:pt x="12211" y="2276"/>
                    <a:pt x="12222" y="2321"/>
                  </a:cubicBezTo>
                  <a:cubicBezTo>
                    <a:pt x="12231" y="2368"/>
                    <a:pt x="12237" y="2413"/>
                    <a:pt x="12246" y="2460"/>
                  </a:cubicBezTo>
                  <a:cubicBezTo>
                    <a:pt x="12269" y="2642"/>
                    <a:pt x="12279" y="2813"/>
                    <a:pt x="12281" y="2971"/>
                  </a:cubicBezTo>
                  <a:cubicBezTo>
                    <a:pt x="12280" y="3130"/>
                    <a:pt x="12278" y="3273"/>
                    <a:pt x="12269" y="3406"/>
                  </a:cubicBezTo>
                  <a:cubicBezTo>
                    <a:pt x="12254" y="3669"/>
                    <a:pt x="12235" y="3879"/>
                    <a:pt x="12227" y="4044"/>
                  </a:cubicBezTo>
                  <a:cubicBezTo>
                    <a:pt x="12224" y="4127"/>
                    <a:pt x="12222" y="4199"/>
                    <a:pt x="12224" y="4260"/>
                  </a:cubicBezTo>
                  <a:cubicBezTo>
                    <a:pt x="12225" y="4322"/>
                    <a:pt x="12229" y="4374"/>
                    <a:pt x="12237" y="4419"/>
                  </a:cubicBezTo>
                  <a:cubicBezTo>
                    <a:pt x="12265" y="4596"/>
                    <a:pt x="12343" y="4641"/>
                    <a:pt x="12456" y="4664"/>
                  </a:cubicBezTo>
                  <a:cubicBezTo>
                    <a:pt x="12458" y="4664"/>
                    <a:pt x="12461" y="4665"/>
                    <a:pt x="12463" y="4665"/>
                  </a:cubicBezTo>
                  <a:cubicBezTo>
                    <a:pt x="12495" y="4665"/>
                    <a:pt x="12535" y="4617"/>
                    <a:pt x="12582" y="4526"/>
                  </a:cubicBezTo>
                  <a:cubicBezTo>
                    <a:pt x="12632" y="4430"/>
                    <a:pt x="12689" y="4283"/>
                    <a:pt x="12750" y="4088"/>
                  </a:cubicBezTo>
                  <a:cubicBezTo>
                    <a:pt x="12811" y="3895"/>
                    <a:pt x="12874" y="3653"/>
                    <a:pt x="12920" y="3364"/>
                  </a:cubicBezTo>
                  <a:cubicBezTo>
                    <a:pt x="12944" y="3219"/>
                    <a:pt x="12963" y="3062"/>
                    <a:pt x="12973" y="2894"/>
                  </a:cubicBezTo>
                  <a:cubicBezTo>
                    <a:pt x="12985" y="2724"/>
                    <a:pt x="12983" y="2542"/>
                    <a:pt x="12967" y="2349"/>
                  </a:cubicBezTo>
                  <a:cubicBezTo>
                    <a:pt x="12962" y="2301"/>
                    <a:pt x="12957" y="2252"/>
                    <a:pt x="12952" y="2203"/>
                  </a:cubicBezTo>
                  <a:cubicBezTo>
                    <a:pt x="12947" y="2153"/>
                    <a:pt x="12936" y="2104"/>
                    <a:pt x="12929" y="2054"/>
                  </a:cubicBezTo>
                  <a:cubicBezTo>
                    <a:pt x="12925" y="2029"/>
                    <a:pt x="12920" y="2003"/>
                    <a:pt x="12915" y="1977"/>
                  </a:cubicBezTo>
                  <a:cubicBezTo>
                    <a:pt x="12909" y="1952"/>
                    <a:pt x="12903" y="1927"/>
                    <a:pt x="12898" y="1901"/>
                  </a:cubicBezTo>
                  <a:cubicBezTo>
                    <a:pt x="12891" y="1875"/>
                    <a:pt x="12886" y="1849"/>
                    <a:pt x="12879" y="1823"/>
                  </a:cubicBezTo>
                  <a:cubicBezTo>
                    <a:pt x="12876" y="1810"/>
                    <a:pt x="12872" y="1798"/>
                    <a:pt x="12870" y="1784"/>
                  </a:cubicBezTo>
                  <a:cubicBezTo>
                    <a:pt x="12865" y="1771"/>
                    <a:pt x="12861" y="1758"/>
                    <a:pt x="12858" y="1745"/>
                  </a:cubicBezTo>
                  <a:cubicBezTo>
                    <a:pt x="12842" y="1693"/>
                    <a:pt x="12826" y="1642"/>
                    <a:pt x="12810" y="1588"/>
                  </a:cubicBezTo>
                  <a:cubicBezTo>
                    <a:pt x="12789" y="1535"/>
                    <a:pt x="12769" y="1478"/>
                    <a:pt x="12745" y="1424"/>
                  </a:cubicBezTo>
                  <a:cubicBezTo>
                    <a:pt x="12697" y="1316"/>
                    <a:pt x="12641" y="1209"/>
                    <a:pt x="12575" y="1108"/>
                  </a:cubicBezTo>
                  <a:cubicBezTo>
                    <a:pt x="12510" y="1006"/>
                    <a:pt x="12436" y="907"/>
                    <a:pt x="12354" y="813"/>
                  </a:cubicBezTo>
                  <a:cubicBezTo>
                    <a:pt x="12272" y="719"/>
                    <a:pt x="12181" y="629"/>
                    <a:pt x="12082" y="546"/>
                  </a:cubicBezTo>
                  <a:cubicBezTo>
                    <a:pt x="11985" y="463"/>
                    <a:pt x="11877" y="383"/>
                    <a:pt x="11763" y="313"/>
                  </a:cubicBezTo>
                  <a:cubicBezTo>
                    <a:pt x="11647" y="243"/>
                    <a:pt x="11524" y="182"/>
                    <a:pt x="11392" y="131"/>
                  </a:cubicBezTo>
                  <a:cubicBezTo>
                    <a:pt x="11258" y="80"/>
                    <a:pt x="11118" y="42"/>
                    <a:pt x="10968" y="20"/>
                  </a:cubicBezTo>
                  <a:cubicBezTo>
                    <a:pt x="10879" y="7"/>
                    <a:pt x="10788" y="0"/>
                    <a:pt x="10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6"/>
            <p:cNvSpPr/>
            <p:nvPr/>
          </p:nvSpPr>
          <p:spPr>
            <a:xfrm>
              <a:off x="4431450" y="1573150"/>
              <a:ext cx="65175" cy="67950"/>
            </a:xfrm>
            <a:custGeom>
              <a:avLst/>
              <a:gdLst/>
              <a:ahLst/>
              <a:cxnLst/>
              <a:rect l="l" t="t" r="r" b="b"/>
              <a:pathLst>
                <a:path w="2607" h="2718" extrusionOk="0">
                  <a:moveTo>
                    <a:pt x="1132" y="0"/>
                  </a:moveTo>
                  <a:cubicBezTo>
                    <a:pt x="999" y="0"/>
                    <a:pt x="870" y="18"/>
                    <a:pt x="755" y="48"/>
                  </a:cubicBezTo>
                  <a:cubicBezTo>
                    <a:pt x="667" y="68"/>
                    <a:pt x="588" y="103"/>
                    <a:pt x="513" y="129"/>
                  </a:cubicBezTo>
                  <a:cubicBezTo>
                    <a:pt x="507" y="134"/>
                    <a:pt x="499" y="136"/>
                    <a:pt x="492" y="140"/>
                  </a:cubicBezTo>
                  <a:cubicBezTo>
                    <a:pt x="487" y="143"/>
                    <a:pt x="480" y="147"/>
                    <a:pt x="475" y="150"/>
                  </a:cubicBezTo>
                  <a:cubicBezTo>
                    <a:pt x="464" y="155"/>
                    <a:pt x="452" y="162"/>
                    <a:pt x="441" y="167"/>
                  </a:cubicBezTo>
                  <a:cubicBezTo>
                    <a:pt x="420" y="178"/>
                    <a:pt x="400" y="192"/>
                    <a:pt x="381" y="204"/>
                  </a:cubicBezTo>
                  <a:cubicBezTo>
                    <a:pt x="362" y="215"/>
                    <a:pt x="345" y="227"/>
                    <a:pt x="328" y="240"/>
                  </a:cubicBezTo>
                  <a:cubicBezTo>
                    <a:pt x="311" y="253"/>
                    <a:pt x="296" y="265"/>
                    <a:pt x="281" y="278"/>
                  </a:cubicBezTo>
                  <a:cubicBezTo>
                    <a:pt x="266" y="290"/>
                    <a:pt x="253" y="301"/>
                    <a:pt x="243" y="313"/>
                  </a:cubicBezTo>
                  <a:cubicBezTo>
                    <a:pt x="231" y="326"/>
                    <a:pt x="220" y="338"/>
                    <a:pt x="210" y="350"/>
                  </a:cubicBezTo>
                  <a:cubicBezTo>
                    <a:pt x="130" y="444"/>
                    <a:pt x="113" y="522"/>
                    <a:pt x="130" y="586"/>
                  </a:cubicBezTo>
                  <a:cubicBezTo>
                    <a:pt x="147" y="652"/>
                    <a:pt x="200" y="709"/>
                    <a:pt x="271" y="775"/>
                  </a:cubicBezTo>
                  <a:cubicBezTo>
                    <a:pt x="291" y="794"/>
                    <a:pt x="317" y="806"/>
                    <a:pt x="346" y="813"/>
                  </a:cubicBezTo>
                  <a:cubicBezTo>
                    <a:pt x="361" y="816"/>
                    <a:pt x="377" y="818"/>
                    <a:pt x="393" y="818"/>
                  </a:cubicBezTo>
                  <a:lnTo>
                    <a:pt x="446" y="818"/>
                  </a:lnTo>
                  <a:cubicBezTo>
                    <a:pt x="464" y="818"/>
                    <a:pt x="483" y="816"/>
                    <a:pt x="503" y="813"/>
                  </a:cubicBezTo>
                  <a:cubicBezTo>
                    <a:pt x="523" y="812"/>
                    <a:pt x="545" y="809"/>
                    <a:pt x="566" y="806"/>
                  </a:cubicBezTo>
                  <a:cubicBezTo>
                    <a:pt x="609" y="801"/>
                    <a:pt x="656" y="794"/>
                    <a:pt x="706" y="789"/>
                  </a:cubicBezTo>
                  <a:cubicBezTo>
                    <a:pt x="718" y="788"/>
                    <a:pt x="731" y="786"/>
                    <a:pt x="743" y="785"/>
                  </a:cubicBezTo>
                  <a:cubicBezTo>
                    <a:pt x="757" y="784"/>
                    <a:pt x="770" y="783"/>
                    <a:pt x="779" y="783"/>
                  </a:cubicBezTo>
                  <a:cubicBezTo>
                    <a:pt x="792" y="786"/>
                    <a:pt x="802" y="790"/>
                    <a:pt x="813" y="794"/>
                  </a:cubicBezTo>
                  <a:cubicBezTo>
                    <a:pt x="834" y="804"/>
                    <a:pt x="849" y="816"/>
                    <a:pt x="857" y="828"/>
                  </a:cubicBezTo>
                  <a:cubicBezTo>
                    <a:pt x="867" y="840"/>
                    <a:pt x="870" y="852"/>
                    <a:pt x="870" y="864"/>
                  </a:cubicBezTo>
                  <a:cubicBezTo>
                    <a:pt x="870" y="870"/>
                    <a:pt x="868" y="875"/>
                    <a:pt x="866" y="880"/>
                  </a:cubicBezTo>
                  <a:cubicBezTo>
                    <a:pt x="865" y="883"/>
                    <a:pt x="863" y="885"/>
                    <a:pt x="861" y="887"/>
                  </a:cubicBezTo>
                  <a:lnTo>
                    <a:pt x="854" y="895"/>
                  </a:lnTo>
                  <a:cubicBezTo>
                    <a:pt x="840" y="907"/>
                    <a:pt x="833" y="910"/>
                    <a:pt x="831" y="910"/>
                  </a:cubicBezTo>
                  <a:cubicBezTo>
                    <a:pt x="830" y="910"/>
                    <a:pt x="829" y="910"/>
                    <a:pt x="829" y="909"/>
                  </a:cubicBezTo>
                  <a:cubicBezTo>
                    <a:pt x="820" y="933"/>
                    <a:pt x="811" y="955"/>
                    <a:pt x="801" y="977"/>
                  </a:cubicBezTo>
                  <a:cubicBezTo>
                    <a:pt x="789" y="1005"/>
                    <a:pt x="779" y="1033"/>
                    <a:pt x="766" y="1063"/>
                  </a:cubicBezTo>
                  <a:cubicBezTo>
                    <a:pt x="743" y="1121"/>
                    <a:pt x="721" y="1178"/>
                    <a:pt x="698" y="1237"/>
                  </a:cubicBezTo>
                  <a:cubicBezTo>
                    <a:pt x="653" y="1355"/>
                    <a:pt x="609" y="1477"/>
                    <a:pt x="564" y="1597"/>
                  </a:cubicBezTo>
                  <a:lnTo>
                    <a:pt x="546" y="1643"/>
                  </a:lnTo>
                  <a:lnTo>
                    <a:pt x="542" y="1654"/>
                  </a:lnTo>
                  <a:lnTo>
                    <a:pt x="539" y="1659"/>
                  </a:lnTo>
                  <a:lnTo>
                    <a:pt x="538" y="1661"/>
                  </a:lnTo>
                  <a:lnTo>
                    <a:pt x="535" y="1667"/>
                  </a:lnTo>
                  <a:lnTo>
                    <a:pt x="517" y="1709"/>
                  </a:lnTo>
                  <a:cubicBezTo>
                    <a:pt x="491" y="1763"/>
                    <a:pt x="464" y="1817"/>
                    <a:pt x="438" y="1870"/>
                  </a:cubicBezTo>
                  <a:lnTo>
                    <a:pt x="401" y="1948"/>
                  </a:lnTo>
                  <a:lnTo>
                    <a:pt x="382" y="1987"/>
                  </a:lnTo>
                  <a:lnTo>
                    <a:pt x="362" y="2026"/>
                  </a:lnTo>
                  <a:cubicBezTo>
                    <a:pt x="336" y="2075"/>
                    <a:pt x="309" y="2125"/>
                    <a:pt x="285" y="2175"/>
                  </a:cubicBezTo>
                  <a:cubicBezTo>
                    <a:pt x="234" y="2268"/>
                    <a:pt x="185" y="2363"/>
                    <a:pt x="135" y="2455"/>
                  </a:cubicBezTo>
                  <a:cubicBezTo>
                    <a:pt x="89" y="2540"/>
                    <a:pt x="45" y="2623"/>
                    <a:pt x="1" y="2707"/>
                  </a:cubicBezTo>
                  <a:cubicBezTo>
                    <a:pt x="16" y="2711"/>
                    <a:pt x="30" y="2714"/>
                    <a:pt x="44" y="2717"/>
                  </a:cubicBezTo>
                  <a:cubicBezTo>
                    <a:pt x="68" y="2716"/>
                    <a:pt x="92" y="2716"/>
                    <a:pt x="115" y="2714"/>
                  </a:cubicBezTo>
                  <a:cubicBezTo>
                    <a:pt x="162" y="2713"/>
                    <a:pt x="207" y="2711"/>
                    <a:pt x="253" y="2709"/>
                  </a:cubicBezTo>
                  <a:cubicBezTo>
                    <a:pt x="339" y="2707"/>
                    <a:pt x="422" y="2702"/>
                    <a:pt x="506" y="2700"/>
                  </a:cubicBezTo>
                  <a:cubicBezTo>
                    <a:pt x="704" y="2693"/>
                    <a:pt x="893" y="2681"/>
                    <a:pt x="1072" y="2660"/>
                  </a:cubicBezTo>
                  <a:cubicBezTo>
                    <a:pt x="1117" y="2655"/>
                    <a:pt x="1160" y="2649"/>
                    <a:pt x="1203" y="2643"/>
                  </a:cubicBezTo>
                  <a:cubicBezTo>
                    <a:pt x="1225" y="2641"/>
                    <a:pt x="1244" y="2638"/>
                    <a:pt x="1265" y="2636"/>
                  </a:cubicBezTo>
                  <a:lnTo>
                    <a:pt x="1281" y="2632"/>
                  </a:lnTo>
                  <a:lnTo>
                    <a:pt x="1294" y="2630"/>
                  </a:lnTo>
                  <a:lnTo>
                    <a:pt x="1317" y="2626"/>
                  </a:lnTo>
                  <a:cubicBezTo>
                    <a:pt x="1377" y="2615"/>
                    <a:pt x="1436" y="2603"/>
                    <a:pt x="1494" y="2591"/>
                  </a:cubicBezTo>
                  <a:cubicBezTo>
                    <a:pt x="1724" y="2542"/>
                    <a:pt x="1925" y="2483"/>
                    <a:pt x="2091" y="2426"/>
                  </a:cubicBezTo>
                  <a:cubicBezTo>
                    <a:pt x="2417" y="2313"/>
                    <a:pt x="2606" y="2205"/>
                    <a:pt x="2592" y="2167"/>
                  </a:cubicBezTo>
                  <a:cubicBezTo>
                    <a:pt x="2558" y="2064"/>
                    <a:pt x="2517" y="2030"/>
                    <a:pt x="2472" y="2026"/>
                  </a:cubicBezTo>
                  <a:cubicBezTo>
                    <a:pt x="2468" y="2025"/>
                    <a:pt x="2464" y="2025"/>
                    <a:pt x="2461" y="2025"/>
                  </a:cubicBezTo>
                  <a:cubicBezTo>
                    <a:pt x="2441" y="2025"/>
                    <a:pt x="2419" y="2030"/>
                    <a:pt x="2397" y="2035"/>
                  </a:cubicBezTo>
                  <a:cubicBezTo>
                    <a:pt x="2370" y="2042"/>
                    <a:pt x="2341" y="2051"/>
                    <a:pt x="2312" y="2058"/>
                  </a:cubicBezTo>
                  <a:cubicBezTo>
                    <a:pt x="2412" y="1997"/>
                    <a:pt x="2473" y="1914"/>
                    <a:pt x="2444" y="1826"/>
                  </a:cubicBezTo>
                  <a:cubicBezTo>
                    <a:pt x="2442" y="1822"/>
                    <a:pt x="2438" y="1820"/>
                    <a:pt x="2432" y="1820"/>
                  </a:cubicBezTo>
                  <a:cubicBezTo>
                    <a:pt x="2379" y="1820"/>
                    <a:pt x="2167" y="1940"/>
                    <a:pt x="1903" y="2051"/>
                  </a:cubicBezTo>
                  <a:cubicBezTo>
                    <a:pt x="1755" y="2115"/>
                    <a:pt x="1594" y="2176"/>
                    <a:pt x="1446" y="2221"/>
                  </a:cubicBezTo>
                  <a:cubicBezTo>
                    <a:pt x="1408" y="2232"/>
                    <a:pt x="1372" y="2244"/>
                    <a:pt x="1336" y="2251"/>
                  </a:cubicBezTo>
                  <a:cubicBezTo>
                    <a:pt x="1319" y="2255"/>
                    <a:pt x="1302" y="2260"/>
                    <a:pt x="1286" y="2265"/>
                  </a:cubicBezTo>
                  <a:cubicBezTo>
                    <a:pt x="1277" y="2267"/>
                    <a:pt x="1270" y="2269"/>
                    <a:pt x="1260" y="2270"/>
                  </a:cubicBezTo>
                  <a:lnTo>
                    <a:pt x="1248" y="2273"/>
                  </a:lnTo>
                  <a:lnTo>
                    <a:pt x="1243" y="2275"/>
                  </a:lnTo>
                  <a:lnTo>
                    <a:pt x="1239" y="2276"/>
                  </a:lnTo>
                  <a:cubicBezTo>
                    <a:pt x="1201" y="2287"/>
                    <a:pt x="1163" y="2294"/>
                    <a:pt x="1136" y="2296"/>
                  </a:cubicBezTo>
                  <a:cubicBezTo>
                    <a:pt x="1111" y="2298"/>
                    <a:pt x="1086" y="2299"/>
                    <a:pt x="1061" y="2299"/>
                  </a:cubicBezTo>
                  <a:cubicBezTo>
                    <a:pt x="1016" y="2299"/>
                    <a:pt x="974" y="2296"/>
                    <a:pt x="937" y="2292"/>
                  </a:cubicBezTo>
                  <a:cubicBezTo>
                    <a:pt x="909" y="2288"/>
                    <a:pt x="884" y="2283"/>
                    <a:pt x="865" y="2277"/>
                  </a:cubicBezTo>
                  <a:cubicBezTo>
                    <a:pt x="854" y="2275"/>
                    <a:pt x="845" y="2270"/>
                    <a:pt x="838" y="2267"/>
                  </a:cubicBezTo>
                  <a:lnTo>
                    <a:pt x="832" y="2265"/>
                  </a:lnTo>
                  <a:lnTo>
                    <a:pt x="829" y="2263"/>
                  </a:lnTo>
                  <a:lnTo>
                    <a:pt x="828" y="2263"/>
                  </a:lnTo>
                  <a:lnTo>
                    <a:pt x="829" y="2262"/>
                  </a:lnTo>
                  <a:lnTo>
                    <a:pt x="832" y="2260"/>
                  </a:lnTo>
                  <a:cubicBezTo>
                    <a:pt x="839" y="2252"/>
                    <a:pt x="844" y="2246"/>
                    <a:pt x="850" y="2239"/>
                  </a:cubicBezTo>
                  <a:cubicBezTo>
                    <a:pt x="914" y="2167"/>
                    <a:pt x="970" y="2107"/>
                    <a:pt x="1018" y="2063"/>
                  </a:cubicBezTo>
                  <a:cubicBezTo>
                    <a:pt x="1042" y="2042"/>
                    <a:pt x="1063" y="2023"/>
                    <a:pt x="1082" y="2009"/>
                  </a:cubicBezTo>
                  <a:cubicBezTo>
                    <a:pt x="1091" y="2003"/>
                    <a:pt x="1099" y="1997"/>
                    <a:pt x="1107" y="1991"/>
                  </a:cubicBezTo>
                  <a:lnTo>
                    <a:pt x="1113" y="1987"/>
                  </a:lnTo>
                  <a:lnTo>
                    <a:pt x="1115" y="1986"/>
                  </a:lnTo>
                  <a:lnTo>
                    <a:pt x="1118" y="1983"/>
                  </a:lnTo>
                  <a:lnTo>
                    <a:pt x="1122" y="1978"/>
                  </a:lnTo>
                  <a:lnTo>
                    <a:pt x="1150" y="1943"/>
                  </a:lnTo>
                  <a:cubicBezTo>
                    <a:pt x="1297" y="1746"/>
                    <a:pt x="1419" y="1563"/>
                    <a:pt x="1509" y="1382"/>
                  </a:cubicBezTo>
                  <a:cubicBezTo>
                    <a:pt x="1525" y="1349"/>
                    <a:pt x="1541" y="1317"/>
                    <a:pt x="1558" y="1284"/>
                  </a:cubicBezTo>
                  <a:cubicBezTo>
                    <a:pt x="1565" y="1267"/>
                    <a:pt x="1574" y="1251"/>
                    <a:pt x="1581" y="1235"/>
                  </a:cubicBezTo>
                  <a:lnTo>
                    <a:pt x="1622" y="1146"/>
                  </a:lnTo>
                  <a:cubicBezTo>
                    <a:pt x="1647" y="1089"/>
                    <a:pt x="1671" y="1031"/>
                    <a:pt x="1695" y="973"/>
                  </a:cubicBezTo>
                  <a:cubicBezTo>
                    <a:pt x="1719" y="917"/>
                    <a:pt x="1743" y="860"/>
                    <a:pt x="1764" y="805"/>
                  </a:cubicBezTo>
                  <a:cubicBezTo>
                    <a:pt x="1806" y="695"/>
                    <a:pt x="1848" y="589"/>
                    <a:pt x="1886" y="487"/>
                  </a:cubicBezTo>
                  <a:cubicBezTo>
                    <a:pt x="1925" y="383"/>
                    <a:pt x="1963" y="284"/>
                    <a:pt x="1999" y="188"/>
                  </a:cubicBezTo>
                  <a:cubicBezTo>
                    <a:pt x="1972" y="179"/>
                    <a:pt x="1945" y="171"/>
                    <a:pt x="1920" y="163"/>
                  </a:cubicBezTo>
                  <a:lnTo>
                    <a:pt x="1899" y="157"/>
                  </a:lnTo>
                  <a:lnTo>
                    <a:pt x="1877" y="151"/>
                  </a:lnTo>
                  <a:cubicBezTo>
                    <a:pt x="1862" y="147"/>
                    <a:pt x="1845" y="143"/>
                    <a:pt x="1831" y="138"/>
                  </a:cubicBezTo>
                  <a:cubicBezTo>
                    <a:pt x="1772" y="122"/>
                    <a:pt x="1714" y="106"/>
                    <a:pt x="1660" y="90"/>
                  </a:cubicBezTo>
                  <a:cubicBezTo>
                    <a:pt x="1604" y="75"/>
                    <a:pt x="1553" y="60"/>
                    <a:pt x="1501" y="47"/>
                  </a:cubicBezTo>
                  <a:cubicBezTo>
                    <a:pt x="1448" y="34"/>
                    <a:pt x="1399" y="21"/>
                    <a:pt x="1346" y="16"/>
                  </a:cubicBezTo>
                  <a:cubicBezTo>
                    <a:pt x="1274" y="5"/>
                    <a:pt x="1203" y="0"/>
                    <a:pt x="1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135"/>
        <p:cNvGrpSpPr/>
        <p:nvPr/>
      </p:nvGrpSpPr>
      <p:grpSpPr>
        <a:xfrm>
          <a:off x="0" y="0"/>
          <a:ext cx="0" cy="0"/>
          <a:chOff x="0" y="0"/>
          <a:chExt cx="0" cy="0"/>
        </a:xfrm>
      </p:grpSpPr>
      <p:sp>
        <p:nvSpPr>
          <p:cNvPr id="2136" name="Google Shape;2136;p67"/>
          <p:cNvSpPr/>
          <p:nvPr/>
        </p:nvSpPr>
        <p:spPr>
          <a:xfrm>
            <a:off x="2224950" y="2608400"/>
            <a:ext cx="1526400" cy="1526400"/>
          </a:xfrm>
          <a:prstGeom prst="ellipse">
            <a:avLst/>
          </a:prstGeom>
          <a:no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7"/>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Let's find </a:t>
            </a:r>
            <a:r>
              <a:rPr lang="en" dirty="0">
                <a:highlight>
                  <a:schemeClr val="accent2"/>
                </a:highlight>
              </a:rPr>
              <a:t>the result</a:t>
            </a:r>
            <a:endParaRPr dirty="0">
              <a:highlight>
                <a:schemeClr val="accent2"/>
              </a:highlight>
            </a:endParaRPr>
          </a:p>
        </p:txBody>
      </p:sp>
      <p:sp>
        <p:nvSpPr>
          <p:cNvPr id="2138" name="Google Shape;2138;p67"/>
          <p:cNvSpPr txBox="1"/>
          <p:nvPr/>
        </p:nvSpPr>
        <p:spPr>
          <a:xfrm>
            <a:off x="823675" y="1571875"/>
            <a:ext cx="2010000" cy="68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accent1"/>
                </a:solidFill>
                <a:latin typeface="M PLUS Rounded 1c"/>
                <a:ea typeface="M PLUS Rounded 1c"/>
                <a:cs typeface="M PLUS Rounded 1c"/>
                <a:sym typeface="M PLUS Rounded 1c"/>
              </a:rPr>
              <a:t>Help the little duck to find mum</a:t>
            </a:r>
            <a:endParaRPr sz="1600">
              <a:solidFill>
                <a:schemeClr val="accent1"/>
              </a:solidFill>
              <a:latin typeface="M PLUS Rounded 1c"/>
              <a:ea typeface="M PLUS Rounded 1c"/>
              <a:cs typeface="M PLUS Rounded 1c"/>
              <a:sym typeface="M PLUS Rounded 1c"/>
            </a:endParaRPr>
          </a:p>
        </p:txBody>
      </p:sp>
      <p:sp>
        <p:nvSpPr>
          <p:cNvPr id="2139" name="Google Shape;2139;p67"/>
          <p:cNvSpPr/>
          <p:nvPr/>
        </p:nvSpPr>
        <p:spPr>
          <a:xfrm>
            <a:off x="2665475" y="1515051"/>
            <a:ext cx="5141757" cy="2984519"/>
          </a:xfrm>
          <a:custGeom>
            <a:avLst/>
            <a:gdLst/>
            <a:ahLst/>
            <a:cxnLst/>
            <a:rect l="l" t="t" r="r" b="b"/>
            <a:pathLst>
              <a:path w="106032" h="61546" extrusionOk="0">
                <a:moveTo>
                  <a:pt x="32457" y="0"/>
                </a:moveTo>
                <a:cubicBezTo>
                  <a:pt x="25909" y="0"/>
                  <a:pt x="19316" y="1841"/>
                  <a:pt x="14125" y="5157"/>
                </a:cubicBezTo>
                <a:cubicBezTo>
                  <a:pt x="5412" y="10723"/>
                  <a:pt x="1" y="20647"/>
                  <a:pt x="1" y="31059"/>
                </a:cubicBezTo>
                <a:cubicBezTo>
                  <a:pt x="1" y="36018"/>
                  <a:pt x="4020" y="40038"/>
                  <a:pt x="8980" y="40038"/>
                </a:cubicBezTo>
                <a:cubicBezTo>
                  <a:pt x="13939" y="40038"/>
                  <a:pt x="17959" y="36018"/>
                  <a:pt x="17959" y="31059"/>
                </a:cubicBezTo>
                <a:cubicBezTo>
                  <a:pt x="17959" y="26781"/>
                  <a:pt x="20249" y="22556"/>
                  <a:pt x="23793" y="20292"/>
                </a:cubicBezTo>
                <a:cubicBezTo>
                  <a:pt x="26117" y="18807"/>
                  <a:pt x="29291" y="17958"/>
                  <a:pt x="32430" y="17958"/>
                </a:cubicBezTo>
                <a:cubicBezTo>
                  <a:pt x="32726" y="17958"/>
                  <a:pt x="33022" y="17966"/>
                  <a:pt x="33317" y="17981"/>
                </a:cubicBezTo>
                <a:cubicBezTo>
                  <a:pt x="35221" y="18081"/>
                  <a:pt x="38743" y="18609"/>
                  <a:pt x="40919" y="21034"/>
                </a:cubicBezTo>
                <a:cubicBezTo>
                  <a:pt x="42739" y="23060"/>
                  <a:pt x="43327" y="26805"/>
                  <a:pt x="44008" y="31143"/>
                </a:cubicBezTo>
                <a:cubicBezTo>
                  <a:pt x="44589" y="34843"/>
                  <a:pt x="45248" y="39037"/>
                  <a:pt x="46923" y="43038"/>
                </a:cubicBezTo>
                <a:cubicBezTo>
                  <a:pt x="51563" y="54129"/>
                  <a:pt x="63086" y="61545"/>
                  <a:pt x="75098" y="61545"/>
                </a:cubicBezTo>
                <a:cubicBezTo>
                  <a:pt x="76131" y="61545"/>
                  <a:pt x="77171" y="61490"/>
                  <a:pt x="78205" y="61378"/>
                </a:cubicBezTo>
                <a:cubicBezTo>
                  <a:pt x="85649" y="60572"/>
                  <a:pt x="92610" y="56941"/>
                  <a:pt x="97811" y="51155"/>
                </a:cubicBezTo>
                <a:cubicBezTo>
                  <a:pt x="102967" y="45419"/>
                  <a:pt x="105861" y="38158"/>
                  <a:pt x="105964" y="30711"/>
                </a:cubicBezTo>
                <a:cubicBezTo>
                  <a:pt x="106032" y="25753"/>
                  <a:pt x="102069" y="21678"/>
                  <a:pt x="97110" y="21609"/>
                </a:cubicBezTo>
                <a:cubicBezTo>
                  <a:pt x="97066" y="21608"/>
                  <a:pt x="97026" y="21608"/>
                  <a:pt x="96984" y="21608"/>
                </a:cubicBezTo>
                <a:cubicBezTo>
                  <a:pt x="92082" y="21608"/>
                  <a:pt x="88075" y="25547"/>
                  <a:pt x="88007" y="30463"/>
                </a:cubicBezTo>
                <a:cubicBezTo>
                  <a:pt x="87918" y="36863"/>
                  <a:pt x="82545" y="42844"/>
                  <a:pt x="76273" y="43522"/>
                </a:cubicBezTo>
                <a:cubicBezTo>
                  <a:pt x="75882" y="43565"/>
                  <a:pt x="75488" y="43585"/>
                  <a:pt x="75094" y="43585"/>
                </a:cubicBezTo>
                <a:cubicBezTo>
                  <a:pt x="70255" y="43585"/>
                  <a:pt x="65316" y="40470"/>
                  <a:pt x="63488" y="36104"/>
                </a:cubicBezTo>
                <a:cubicBezTo>
                  <a:pt x="62652" y="34105"/>
                  <a:pt x="62214" y="31314"/>
                  <a:pt x="61749" y="28357"/>
                </a:cubicBezTo>
                <a:cubicBezTo>
                  <a:pt x="60816" y="22416"/>
                  <a:pt x="59655" y="15020"/>
                  <a:pt x="54284" y="9037"/>
                </a:cubicBezTo>
                <a:cubicBezTo>
                  <a:pt x="49457" y="3660"/>
                  <a:pt x="42343" y="468"/>
                  <a:pt x="34250" y="47"/>
                </a:cubicBezTo>
                <a:cubicBezTo>
                  <a:pt x="33653" y="16"/>
                  <a:pt x="33055" y="0"/>
                  <a:pt x="32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7"/>
          <p:cNvSpPr txBox="1"/>
          <p:nvPr/>
        </p:nvSpPr>
        <p:spPr>
          <a:xfrm>
            <a:off x="2787800" y="2714664"/>
            <a:ext cx="594900" cy="58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lt2"/>
                </a:solidFill>
                <a:latin typeface="M PLUS Rounded 1c"/>
                <a:ea typeface="M PLUS Rounded 1c"/>
                <a:cs typeface="M PLUS Rounded 1c"/>
                <a:sym typeface="M PLUS Rounded 1c"/>
              </a:rPr>
              <a:t>5</a:t>
            </a:r>
            <a:endParaRPr sz="2600" b="1">
              <a:solidFill>
                <a:schemeClr val="lt2"/>
              </a:solidFill>
              <a:latin typeface="M PLUS Rounded 1c"/>
              <a:ea typeface="M PLUS Rounded 1c"/>
              <a:cs typeface="M PLUS Rounded 1c"/>
              <a:sym typeface="M PLUS Rounded 1c"/>
            </a:endParaRPr>
          </a:p>
        </p:txBody>
      </p:sp>
      <p:sp>
        <p:nvSpPr>
          <p:cNvPr id="2141" name="Google Shape;2141;p67"/>
          <p:cNvSpPr txBox="1"/>
          <p:nvPr/>
        </p:nvSpPr>
        <p:spPr>
          <a:xfrm>
            <a:off x="3156442" y="1961964"/>
            <a:ext cx="594900" cy="58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100">
                <a:solidFill>
                  <a:schemeClr val="dk1"/>
                </a:solidFill>
                <a:latin typeface="M PLUS Rounded 1c Black"/>
                <a:ea typeface="M PLUS Rounded 1c Black"/>
                <a:cs typeface="M PLUS Rounded 1c Black"/>
                <a:sym typeface="M PLUS Rounded 1c Black"/>
              </a:rPr>
              <a:t>+</a:t>
            </a:r>
            <a:endParaRPr sz="3100">
              <a:solidFill>
                <a:schemeClr val="dk1"/>
              </a:solidFill>
              <a:latin typeface="M PLUS Rounded 1c Black"/>
              <a:ea typeface="M PLUS Rounded 1c Black"/>
              <a:cs typeface="M PLUS Rounded 1c Black"/>
              <a:sym typeface="M PLUS Rounded 1c Black"/>
            </a:endParaRPr>
          </a:p>
        </p:txBody>
      </p:sp>
      <p:sp>
        <p:nvSpPr>
          <p:cNvPr id="2142" name="Google Shape;2142;p67"/>
          <p:cNvSpPr txBox="1"/>
          <p:nvPr/>
        </p:nvSpPr>
        <p:spPr>
          <a:xfrm>
            <a:off x="3880359" y="1664639"/>
            <a:ext cx="594900" cy="58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lt2"/>
                </a:solidFill>
                <a:latin typeface="M PLUS Rounded 1c"/>
                <a:ea typeface="M PLUS Rounded 1c"/>
                <a:cs typeface="M PLUS Rounded 1c"/>
                <a:sym typeface="M PLUS Rounded 1c"/>
              </a:rPr>
              <a:t>3</a:t>
            </a:r>
            <a:endParaRPr sz="2600" b="1">
              <a:solidFill>
                <a:schemeClr val="lt2"/>
              </a:solidFill>
              <a:latin typeface="M PLUS Rounded 1c"/>
              <a:ea typeface="M PLUS Rounded 1c"/>
              <a:cs typeface="M PLUS Rounded 1c"/>
              <a:sym typeface="M PLUS Rounded 1c"/>
            </a:endParaRPr>
          </a:p>
        </p:txBody>
      </p:sp>
      <p:sp>
        <p:nvSpPr>
          <p:cNvPr id="2143" name="Google Shape;2143;p67"/>
          <p:cNvSpPr txBox="1"/>
          <p:nvPr/>
        </p:nvSpPr>
        <p:spPr>
          <a:xfrm>
            <a:off x="4876692" y="2583989"/>
            <a:ext cx="594900" cy="58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lt2"/>
                </a:solidFill>
                <a:latin typeface="M PLUS Rounded 1c"/>
                <a:ea typeface="M PLUS Rounded 1c"/>
                <a:cs typeface="M PLUS Rounded 1c"/>
                <a:sym typeface="M PLUS Rounded 1c"/>
              </a:rPr>
              <a:t>2</a:t>
            </a:r>
            <a:endParaRPr sz="2600" b="1">
              <a:solidFill>
                <a:schemeClr val="lt2"/>
              </a:solidFill>
              <a:latin typeface="M PLUS Rounded 1c"/>
              <a:ea typeface="M PLUS Rounded 1c"/>
              <a:cs typeface="M PLUS Rounded 1c"/>
              <a:sym typeface="M PLUS Rounded 1c"/>
            </a:endParaRPr>
          </a:p>
        </p:txBody>
      </p:sp>
      <p:sp>
        <p:nvSpPr>
          <p:cNvPr id="2144" name="Google Shape;2144;p67"/>
          <p:cNvSpPr txBox="1"/>
          <p:nvPr/>
        </p:nvSpPr>
        <p:spPr>
          <a:xfrm>
            <a:off x="5643625" y="3717589"/>
            <a:ext cx="594900" cy="58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lt2"/>
                </a:solidFill>
                <a:latin typeface="M PLUS Rounded 1c"/>
                <a:ea typeface="M PLUS Rounded 1c"/>
                <a:cs typeface="M PLUS Rounded 1c"/>
                <a:sym typeface="M PLUS Rounded 1c"/>
              </a:rPr>
              <a:t>4</a:t>
            </a:r>
            <a:endParaRPr sz="2600" b="1">
              <a:solidFill>
                <a:schemeClr val="lt2"/>
              </a:solidFill>
              <a:latin typeface="M PLUS Rounded 1c"/>
              <a:ea typeface="M PLUS Rounded 1c"/>
              <a:cs typeface="M PLUS Rounded 1c"/>
              <a:sym typeface="M PLUS Rounded 1c"/>
            </a:endParaRPr>
          </a:p>
        </p:txBody>
      </p:sp>
      <p:sp>
        <p:nvSpPr>
          <p:cNvPr id="2145" name="Google Shape;2145;p67"/>
          <p:cNvSpPr txBox="1"/>
          <p:nvPr/>
        </p:nvSpPr>
        <p:spPr>
          <a:xfrm>
            <a:off x="4604242" y="1899739"/>
            <a:ext cx="594900" cy="58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100">
                <a:solidFill>
                  <a:schemeClr val="dk1"/>
                </a:solidFill>
                <a:latin typeface="M PLUS Rounded 1c Black"/>
                <a:ea typeface="M PLUS Rounded 1c Black"/>
                <a:cs typeface="M PLUS Rounded 1c Black"/>
                <a:sym typeface="M PLUS Rounded 1c Black"/>
              </a:rPr>
              <a:t>-</a:t>
            </a:r>
            <a:endParaRPr sz="3100">
              <a:solidFill>
                <a:schemeClr val="dk1"/>
              </a:solidFill>
              <a:latin typeface="M PLUS Rounded 1c Black"/>
              <a:ea typeface="M PLUS Rounded 1c Black"/>
              <a:cs typeface="M PLUS Rounded 1c Black"/>
              <a:sym typeface="M PLUS Rounded 1c Black"/>
            </a:endParaRPr>
          </a:p>
        </p:txBody>
      </p:sp>
      <p:sp>
        <p:nvSpPr>
          <p:cNvPr id="2146" name="Google Shape;2146;p67"/>
          <p:cNvSpPr txBox="1"/>
          <p:nvPr/>
        </p:nvSpPr>
        <p:spPr>
          <a:xfrm>
            <a:off x="5126417" y="3228839"/>
            <a:ext cx="594900" cy="58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100">
                <a:solidFill>
                  <a:schemeClr val="dk1"/>
                </a:solidFill>
                <a:latin typeface="M PLUS Rounded 1c Black"/>
                <a:ea typeface="M PLUS Rounded 1c Black"/>
                <a:cs typeface="M PLUS Rounded 1c Black"/>
                <a:sym typeface="M PLUS Rounded 1c Black"/>
              </a:rPr>
              <a:t>+</a:t>
            </a:r>
            <a:endParaRPr sz="3100">
              <a:solidFill>
                <a:schemeClr val="dk1"/>
              </a:solidFill>
              <a:latin typeface="M PLUS Rounded 1c Black"/>
              <a:ea typeface="M PLUS Rounded 1c Black"/>
              <a:cs typeface="M PLUS Rounded 1c Black"/>
              <a:sym typeface="M PLUS Rounded 1c Black"/>
            </a:endParaRPr>
          </a:p>
        </p:txBody>
      </p:sp>
      <p:sp>
        <p:nvSpPr>
          <p:cNvPr id="2147" name="Google Shape;2147;p67"/>
          <p:cNvSpPr txBox="1"/>
          <p:nvPr/>
        </p:nvSpPr>
        <p:spPr>
          <a:xfrm>
            <a:off x="6344517" y="3650989"/>
            <a:ext cx="594900" cy="585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100">
                <a:solidFill>
                  <a:schemeClr val="dk1"/>
                </a:solidFill>
                <a:latin typeface="M PLUS Rounded 1c Black"/>
                <a:ea typeface="M PLUS Rounded 1c Black"/>
                <a:cs typeface="M PLUS Rounded 1c Black"/>
                <a:sym typeface="M PLUS Rounded 1c Black"/>
              </a:rPr>
              <a:t>=</a:t>
            </a:r>
            <a:endParaRPr sz="3100">
              <a:solidFill>
                <a:schemeClr val="dk1"/>
              </a:solidFill>
              <a:latin typeface="M PLUS Rounded 1c Black"/>
              <a:ea typeface="M PLUS Rounded 1c Black"/>
              <a:cs typeface="M PLUS Rounded 1c Black"/>
              <a:sym typeface="M PLUS Rounded 1c Black"/>
            </a:endParaRPr>
          </a:p>
        </p:txBody>
      </p:sp>
      <p:sp>
        <p:nvSpPr>
          <p:cNvPr id="2148" name="Google Shape;2148;p67"/>
          <p:cNvSpPr txBox="1"/>
          <p:nvPr/>
        </p:nvSpPr>
        <p:spPr>
          <a:xfrm>
            <a:off x="6843225" y="3179950"/>
            <a:ext cx="726000" cy="683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600" b="1">
                <a:solidFill>
                  <a:schemeClr val="dk1"/>
                </a:solidFill>
                <a:highlight>
                  <a:schemeClr val="accent2"/>
                </a:highlight>
                <a:latin typeface="M PLUS Rounded 1c"/>
                <a:ea typeface="M PLUS Rounded 1c"/>
                <a:cs typeface="M PLUS Rounded 1c"/>
                <a:sym typeface="M PLUS Rounded 1c"/>
              </a:rPr>
              <a:t>00</a:t>
            </a:r>
            <a:endParaRPr sz="2600" b="1">
              <a:solidFill>
                <a:schemeClr val="dk1"/>
              </a:solidFill>
              <a:highlight>
                <a:schemeClr val="accent2"/>
              </a:highlight>
              <a:latin typeface="M PLUS Rounded 1c"/>
              <a:ea typeface="M PLUS Rounded 1c"/>
              <a:cs typeface="M PLUS Rounded 1c"/>
              <a:sym typeface="M PLUS Rounded 1c"/>
            </a:endParaRPr>
          </a:p>
        </p:txBody>
      </p:sp>
      <p:sp>
        <p:nvSpPr>
          <p:cNvPr id="2149" name="Google Shape;2149;p67"/>
          <p:cNvSpPr/>
          <p:nvPr/>
        </p:nvSpPr>
        <p:spPr>
          <a:xfrm>
            <a:off x="6662725" y="1614700"/>
            <a:ext cx="1526400" cy="1526400"/>
          </a:xfrm>
          <a:prstGeom prst="ellipse">
            <a:avLst/>
          </a:prstGeom>
          <a:solidFill>
            <a:schemeClr val="accent4"/>
          </a:solidFill>
          <a:ln w="2857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0" name="Google Shape;2150;p67"/>
          <p:cNvGrpSpPr/>
          <p:nvPr/>
        </p:nvGrpSpPr>
        <p:grpSpPr>
          <a:xfrm>
            <a:off x="2520413" y="3179942"/>
            <a:ext cx="594924" cy="971388"/>
            <a:chOff x="720000" y="2550538"/>
            <a:chExt cx="1116598" cy="1823518"/>
          </a:xfrm>
        </p:grpSpPr>
        <p:sp>
          <p:nvSpPr>
            <p:cNvPr id="2151" name="Google Shape;2151;p67"/>
            <p:cNvSpPr/>
            <p:nvPr/>
          </p:nvSpPr>
          <p:spPr>
            <a:xfrm>
              <a:off x="959214" y="3983417"/>
              <a:ext cx="322191" cy="390638"/>
            </a:xfrm>
            <a:custGeom>
              <a:avLst/>
              <a:gdLst/>
              <a:ahLst/>
              <a:cxnLst/>
              <a:rect l="l" t="t" r="r" b="b"/>
              <a:pathLst>
                <a:path w="3215" h="3898" extrusionOk="0">
                  <a:moveTo>
                    <a:pt x="3035" y="1"/>
                  </a:moveTo>
                  <a:lnTo>
                    <a:pt x="2795" y="2"/>
                  </a:lnTo>
                  <a:cubicBezTo>
                    <a:pt x="2886" y="121"/>
                    <a:pt x="2795" y="2590"/>
                    <a:pt x="2795" y="2590"/>
                  </a:cubicBezTo>
                  <a:lnTo>
                    <a:pt x="0" y="3571"/>
                  </a:lnTo>
                  <a:cubicBezTo>
                    <a:pt x="0" y="3571"/>
                    <a:pt x="1141" y="3661"/>
                    <a:pt x="1746" y="3898"/>
                  </a:cubicBezTo>
                  <a:cubicBezTo>
                    <a:pt x="2410" y="3542"/>
                    <a:pt x="3214" y="2827"/>
                    <a:pt x="3214" y="2827"/>
                  </a:cubicBezTo>
                  <a:lnTo>
                    <a:pt x="3035" y="1"/>
                  </a:ln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7"/>
            <p:cNvSpPr/>
            <p:nvPr/>
          </p:nvSpPr>
          <p:spPr>
            <a:xfrm>
              <a:off x="1402567" y="3983417"/>
              <a:ext cx="322091" cy="390638"/>
            </a:xfrm>
            <a:custGeom>
              <a:avLst/>
              <a:gdLst/>
              <a:ahLst/>
              <a:cxnLst/>
              <a:rect l="l" t="t" r="r" b="b"/>
              <a:pathLst>
                <a:path w="3214" h="3898" extrusionOk="0">
                  <a:moveTo>
                    <a:pt x="179" y="1"/>
                  </a:moveTo>
                  <a:lnTo>
                    <a:pt x="0" y="2827"/>
                  </a:lnTo>
                  <a:cubicBezTo>
                    <a:pt x="0" y="2827"/>
                    <a:pt x="804" y="3542"/>
                    <a:pt x="1468" y="3898"/>
                  </a:cubicBezTo>
                  <a:cubicBezTo>
                    <a:pt x="2072" y="3661"/>
                    <a:pt x="3213" y="3571"/>
                    <a:pt x="3213" y="3571"/>
                  </a:cubicBezTo>
                  <a:lnTo>
                    <a:pt x="419" y="2590"/>
                  </a:lnTo>
                  <a:cubicBezTo>
                    <a:pt x="419" y="2590"/>
                    <a:pt x="328" y="121"/>
                    <a:pt x="419" y="2"/>
                  </a:cubicBezTo>
                  <a:lnTo>
                    <a:pt x="179" y="1"/>
                  </a:ln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7"/>
            <p:cNvSpPr/>
            <p:nvPr/>
          </p:nvSpPr>
          <p:spPr>
            <a:xfrm>
              <a:off x="720000" y="2550538"/>
              <a:ext cx="1086832" cy="1525072"/>
            </a:xfrm>
            <a:custGeom>
              <a:avLst/>
              <a:gdLst/>
              <a:ahLst/>
              <a:cxnLst/>
              <a:rect l="l" t="t" r="r" b="b"/>
              <a:pathLst>
                <a:path w="10845" h="15218" extrusionOk="0">
                  <a:moveTo>
                    <a:pt x="6247" y="0"/>
                  </a:moveTo>
                  <a:cubicBezTo>
                    <a:pt x="5604" y="0"/>
                    <a:pt x="4379" y="677"/>
                    <a:pt x="4203" y="2198"/>
                  </a:cubicBezTo>
                  <a:cubicBezTo>
                    <a:pt x="3989" y="4045"/>
                    <a:pt x="5792" y="6880"/>
                    <a:pt x="5792" y="6880"/>
                  </a:cubicBezTo>
                  <a:cubicBezTo>
                    <a:pt x="3431" y="9414"/>
                    <a:pt x="1499" y="10740"/>
                    <a:pt x="1499" y="10740"/>
                  </a:cubicBezTo>
                  <a:cubicBezTo>
                    <a:pt x="1783" y="10080"/>
                    <a:pt x="1781" y="9887"/>
                    <a:pt x="1680" y="9887"/>
                  </a:cubicBezTo>
                  <a:cubicBezTo>
                    <a:pt x="1537" y="9887"/>
                    <a:pt x="1197" y="10273"/>
                    <a:pt x="1197" y="10273"/>
                  </a:cubicBezTo>
                  <a:cubicBezTo>
                    <a:pt x="1197" y="10273"/>
                    <a:pt x="1411" y="9070"/>
                    <a:pt x="1239" y="8985"/>
                  </a:cubicBezTo>
                  <a:cubicBezTo>
                    <a:pt x="1208" y="8969"/>
                    <a:pt x="1163" y="8956"/>
                    <a:pt x="1111" y="8956"/>
                  </a:cubicBezTo>
                  <a:cubicBezTo>
                    <a:pt x="882" y="8956"/>
                    <a:pt x="527" y="9203"/>
                    <a:pt x="713" y="10542"/>
                  </a:cubicBezTo>
                  <a:lnTo>
                    <a:pt x="713" y="10542"/>
                  </a:lnTo>
                  <a:cubicBezTo>
                    <a:pt x="626" y="9997"/>
                    <a:pt x="408" y="9778"/>
                    <a:pt x="246" y="9778"/>
                  </a:cubicBezTo>
                  <a:cubicBezTo>
                    <a:pt x="101" y="9778"/>
                    <a:pt x="1" y="9954"/>
                    <a:pt x="79" y="10231"/>
                  </a:cubicBezTo>
                  <a:cubicBezTo>
                    <a:pt x="251" y="10831"/>
                    <a:pt x="767" y="11863"/>
                    <a:pt x="2184" y="13194"/>
                  </a:cubicBezTo>
                  <a:cubicBezTo>
                    <a:pt x="2771" y="13745"/>
                    <a:pt x="3925" y="14302"/>
                    <a:pt x="5164" y="14643"/>
                  </a:cubicBezTo>
                  <a:cubicBezTo>
                    <a:pt x="5087" y="14684"/>
                    <a:pt x="5014" y="14728"/>
                    <a:pt x="5002" y="14837"/>
                  </a:cubicBezTo>
                  <a:cubicBezTo>
                    <a:pt x="5016" y="14840"/>
                    <a:pt x="5030" y="14841"/>
                    <a:pt x="5044" y="14841"/>
                  </a:cubicBezTo>
                  <a:cubicBezTo>
                    <a:pt x="5116" y="14841"/>
                    <a:pt x="5181" y="14812"/>
                    <a:pt x="5247" y="14781"/>
                  </a:cubicBezTo>
                  <a:lnTo>
                    <a:pt x="5247" y="14781"/>
                  </a:lnTo>
                  <a:cubicBezTo>
                    <a:pt x="5235" y="14826"/>
                    <a:pt x="5187" y="14932"/>
                    <a:pt x="5233" y="14960"/>
                  </a:cubicBezTo>
                  <a:cubicBezTo>
                    <a:pt x="5241" y="14965"/>
                    <a:pt x="5250" y="14968"/>
                    <a:pt x="5260" y="14968"/>
                  </a:cubicBezTo>
                  <a:cubicBezTo>
                    <a:pt x="5322" y="14968"/>
                    <a:pt x="5400" y="14865"/>
                    <a:pt x="5411" y="14823"/>
                  </a:cubicBezTo>
                  <a:cubicBezTo>
                    <a:pt x="5444" y="14880"/>
                    <a:pt x="5527" y="14998"/>
                    <a:pt x="5614" y="14998"/>
                  </a:cubicBezTo>
                  <a:cubicBezTo>
                    <a:pt x="5624" y="14998"/>
                    <a:pt x="5633" y="14997"/>
                    <a:pt x="5642" y="14994"/>
                  </a:cubicBezTo>
                  <a:cubicBezTo>
                    <a:pt x="5724" y="14968"/>
                    <a:pt x="5711" y="14869"/>
                    <a:pt x="5675" y="14771"/>
                  </a:cubicBezTo>
                  <a:lnTo>
                    <a:pt x="5675" y="14771"/>
                  </a:lnTo>
                  <a:cubicBezTo>
                    <a:pt x="6057" y="14854"/>
                    <a:pt x="6440" y="14916"/>
                    <a:pt x="6813" y="14949"/>
                  </a:cubicBezTo>
                  <a:cubicBezTo>
                    <a:pt x="6789" y="14993"/>
                    <a:pt x="6768" y="15039"/>
                    <a:pt x="6773" y="15084"/>
                  </a:cubicBezTo>
                  <a:cubicBezTo>
                    <a:pt x="6785" y="15089"/>
                    <a:pt x="6797" y="15091"/>
                    <a:pt x="6808" y="15091"/>
                  </a:cubicBezTo>
                  <a:cubicBezTo>
                    <a:pt x="6865" y="15091"/>
                    <a:pt x="6906" y="15034"/>
                    <a:pt x="6929" y="14984"/>
                  </a:cubicBezTo>
                  <a:lnTo>
                    <a:pt x="6929" y="14984"/>
                  </a:lnTo>
                  <a:cubicBezTo>
                    <a:pt x="6912" y="15030"/>
                    <a:pt x="6896" y="15134"/>
                    <a:pt x="6940" y="15158"/>
                  </a:cubicBezTo>
                  <a:cubicBezTo>
                    <a:pt x="6950" y="15163"/>
                    <a:pt x="6959" y="15165"/>
                    <a:pt x="6967" y="15165"/>
                  </a:cubicBezTo>
                  <a:cubicBezTo>
                    <a:pt x="7019" y="15165"/>
                    <a:pt x="7044" y="15079"/>
                    <a:pt x="7064" y="15041"/>
                  </a:cubicBezTo>
                  <a:cubicBezTo>
                    <a:pt x="7064" y="15096"/>
                    <a:pt x="7064" y="15186"/>
                    <a:pt x="7125" y="15207"/>
                  </a:cubicBezTo>
                  <a:cubicBezTo>
                    <a:pt x="7154" y="15178"/>
                    <a:pt x="7152" y="15129"/>
                    <a:pt x="7152" y="15090"/>
                  </a:cubicBezTo>
                  <a:lnTo>
                    <a:pt x="7152" y="15090"/>
                  </a:lnTo>
                  <a:cubicBezTo>
                    <a:pt x="7158" y="15166"/>
                    <a:pt x="7211" y="15217"/>
                    <a:pt x="7275" y="15217"/>
                  </a:cubicBezTo>
                  <a:cubicBezTo>
                    <a:pt x="7297" y="15217"/>
                    <a:pt x="7320" y="15211"/>
                    <a:pt x="7343" y="15199"/>
                  </a:cubicBezTo>
                  <a:cubicBezTo>
                    <a:pt x="7455" y="15137"/>
                    <a:pt x="7439" y="15052"/>
                    <a:pt x="7376" y="14974"/>
                  </a:cubicBezTo>
                  <a:cubicBezTo>
                    <a:pt x="8334" y="14973"/>
                    <a:pt x="9156" y="14737"/>
                    <a:pt x="9582" y="14142"/>
                  </a:cubicBezTo>
                  <a:cubicBezTo>
                    <a:pt x="10845" y="12376"/>
                    <a:pt x="10431" y="10443"/>
                    <a:pt x="8628" y="7350"/>
                  </a:cubicBezTo>
                  <a:cubicBezTo>
                    <a:pt x="9101" y="6578"/>
                    <a:pt x="9916" y="4515"/>
                    <a:pt x="9443" y="2797"/>
                  </a:cubicBezTo>
                  <a:cubicBezTo>
                    <a:pt x="9076" y="1467"/>
                    <a:pt x="7425" y="1064"/>
                    <a:pt x="6698" y="949"/>
                  </a:cubicBezTo>
                  <a:lnTo>
                    <a:pt x="6698" y="949"/>
                  </a:lnTo>
                  <a:cubicBezTo>
                    <a:pt x="6806" y="958"/>
                    <a:pt x="6930" y="966"/>
                    <a:pt x="7051" y="966"/>
                  </a:cubicBezTo>
                  <a:cubicBezTo>
                    <a:pt x="7421" y="966"/>
                    <a:pt x="7773" y="897"/>
                    <a:pt x="7639" y="607"/>
                  </a:cubicBezTo>
                  <a:cubicBezTo>
                    <a:pt x="7561" y="438"/>
                    <a:pt x="7358" y="379"/>
                    <a:pt x="7113" y="379"/>
                  </a:cubicBezTo>
                  <a:cubicBezTo>
                    <a:pt x="6875" y="379"/>
                    <a:pt x="6596" y="434"/>
                    <a:pt x="6353" y="499"/>
                  </a:cubicBezTo>
                  <a:cubicBezTo>
                    <a:pt x="6581" y="393"/>
                    <a:pt x="6746" y="251"/>
                    <a:pt x="6565" y="92"/>
                  </a:cubicBezTo>
                  <a:cubicBezTo>
                    <a:pt x="6497" y="31"/>
                    <a:pt x="6385" y="0"/>
                    <a:pt x="624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7"/>
            <p:cNvSpPr/>
            <p:nvPr/>
          </p:nvSpPr>
          <p:spPr>
            <a:xfrm>
              <a:off x="1405774" y="2899688"/>
              <a:ext cx="430824" cy="212356"/>
            </a:xfrm>
            <a:custGeom>
              <a:avLst/>
              <a:gdLst/>
              <a:ahLst/>
              <a:cxnLst/>
              <a:rect l="l" t="t" r="r" b="b"/>
              <a:pathLst>
                <a:path w="4299" h="2119" extrusionOk="0">
                  <a:moveTo>
                    <a:pt x="1540" y="0"/>
                  </a:moveTo>
                  <a:cubicBezTo>
                    <a:pt x="1425" y="0"/>
                    <a:pt x="1345" y="58"/>
                    <a:pt x="1311" y="201"/>
                  </a:cubicBezTo>
                  <a:cubicBezTo>
                    <a:pt x="1165" y="805"/>
                    <a:pt x="548" y="1122"/>
                    <a:pt x="476" y="1179"/>
                  </a:cubicBezTo>
                  <a:cubicBezTo>
                    <a:pt x="0" y="1566"/>
                    <a:pt x="534" y="2012"/>
                    <a:pt x="1454" y="2097"/>
                  </a:cubicBezTo>
                  <a:cubicBezTo>
                    <a:pt x="1607" y="2111"/>
                    <a:pt x="1756" y="2119"/>
                    <a:pt x="1901" y="2119"/>
                  </a:cubicBezTo>
                  <a:cubicBezTo>
                    <a:pt x="2626" y="2119"/>
                    <a:pt x="3244" y="1939"/>
                    <a:pt x="3724" y="1580"/>
                  </a:cubicBezTo>
                  <a:cubicBezTo>
                    <a:pt x="4298" y="1148"/>
                    <a:pt x="4298" y="1150"/>
                    <a:pt x="3355" y="833"/>
                  </a:cubicBezTo>
                  <a:cubicBezTo>
                    <a:pt x="2635" y="592"/>
                    <a:pt x="1908" y="0"/>
                    <a:pt x="1540" y="0"/>
                  </a:cubicBez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7"/>
            <p:cNvSpPr/>
            <p:nvPr/>
          </p:nvSpPr>
          <p:spPr>
            <a:xfrm>
              <a:off x="1458487" y="2837855"/>
              <a:ext cx="53014" cy="80974"/>
            </a:xfrm>
            <a:custGeom>
              <a:avLst/>
              <a:gdLst/>
              <a:ahLst/>
              <a:cxnLst/>
              <a:rect l="l" t="t" r="r" b="b"/>
              <a:pathLst>
                <a:path w="529" h="808" extrusionOk="0">
                  <a:moveTo>
                    <a:pt x="267" y="0"/>
                  </a:moveTo>
                  <a:cubicBezTo>
                    <a:pt x="266" y="0"/>
                    <a:pt x="265" y="0"/>
                    <a:pt x="264" y="0"/>
                  </a:cubicBezTo>
                  <a:cubicBezTo>
                    <a:pt x="119" y="0"/>
                    <a:pt x="0" y="180"/>
                    <a:pt x="0" y="404"/>
                  </a:cubicBezTo>
                  <a:cubicBezTo>
                    <a:pt x="0" y="626"/>
                    <a:pt x="119" y="807"/>
                    <a:pt x="264" y="807"/>
                  </a:cubicBezTo>
                  <a:cubicBezTo>
                    <a:pt x="411" y="807"/>
                    <a:pt x="529" y="626"/>
                    <a:pt x="529" y="404"/>
                  </a:cubicBezTo>
                  <a:cubicBezTo>
                    <a:pt x="529" y="181"/>
                    <a:pt x="411" y="0"/>
                    <a:pt x="2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7"/>
            <p:cNvSpPr/>
            <p:nvPr/>
          </p:nvSpPr>
          <p:spPr>
            <a:xfrm>
              <a:off x="1551387" y="2797168"/>
              <a:ext cx="53114" cy="80974"/>
            </a:xfrm>
            <a:custGeom>
              <a:avLst/>
              <a:gdLst/>
              <a:ahLst/>
              <a:cxnLst/>
              <a:rect l="l" t="t" r="r" b="b"/>
              <a:pathLst>
                <a:path w="530" h="808" extrusionOk="0">
                  <a:moveTo>
                    <a:pt x="266" y="0"/>
                  </a:moveTo>
                  <a:cubicBezTo>
                    <a:pt x="119" y="0"/>
                    <a:pt x="1" y="181"/>
                    <a:pt x="1" y="404"/>
                  </a:cubicBezTo>
                  <a:cubicBezTo>
                    <a:pt x="1" y="628"/>
                    <a:pt x="119" y="807"/>
                    <a:pt x="266" y="807"/>
                  </a:cubicBezTo>
                  <a:cubicBezTo>
                    <a:pt x="411" y="807"/>
                    <a:pt x="529" y="628"/>
                    <a:pt x="529" y="404"/>
                  </a:cubicBezTo>
                  <a:cubicBezTo>
                    <a:pt x="529" y="181"/>
                    <a:pt x="411" y="0"/>
                    <a:pt x="2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7"/>
            <p:cNvSpPr/>
            <p:nvPr/>
          </p:nvSpPr>
          <p:spPr>
            <a:xfrm>
              <a:off x="880946" y="3438246"/>
              <a:ext cx="506386" cy="389736"/>
            </a:xfrm>
            <a:custGeom>
              <a:avLst/>
              <a:gdLst/>
              <a:ahLst/>
              <a:cxnLst/>
              <a:rect l="l" t="t" r="r" b="b"/>
              <a:pathLst>
                <a:path w="5053" h="3889" extrusionOk="0">
                  <a:moveTo>
                    <a:pt x="4966" y="0"/>
                  </a:moveTo>
                  <a:cubicBezTo>
                    <a:pt x="4931" y="0"/>
                    <a:pt x="4898" y="24"/>
                    <a:pt x="4890" y="62"/>
                  </a:cubicBezTo>
                  <a:cubicBezTo>
                    <a:pt x="4884" y="85"/>
                    <a:pt x="4383" y="2347"/>
                    <a:pt x="3411" y="3186"/>
                  </a:cubicBezTo>
                  <a:cubicBezTo>
                    <a:pt x="3149" y="3413"/>
                    <a:pt x="3076" y="3403"/>
                    <a:pt x="3077" y="3405"/>
                  </a:cubicBezTo>
                  <a:cubicBezTo>
                    <a:pt x="3025" y="3329"/>
                    <a:pt x="3194" y="2834"/>
                    <a:pt x="3441" y="2346"/>
                  </a:cubicBezTo>
                  <a:cubicBezTo>
                    <a:pt x="3459" y="2309"/>
                    <a:pt x="3445" y="2262"/>
                    <a:pt x="3408" y="2243"/>
                  </a:cubicBezTo>
                  <a:cubicBezTo>
                    <a:pt x="3396" y="2236"/>
                    <a:pt x="3383" y="2233"/>
                    <a:pt x="3370" y="2233"/>
                  </a:cubicBezTo>
                  <a:cubicBezTo>
                    <a:pt x="3344" y="2233"/>
                    <a:pt x="3318" y="2247"/>
                    <a:pt x="3303" y="2271"/>
                  </a:cubicBezTo>
                  <a:cubicBezTo>
                    <a:pt x="3293" y="2289"/>
                    <a:pt x="2418" y="3730"/>
                    <a:pt x="1118" y="3730"/>
                  </a:cubicBezTo>
                  <a:cubicBezTo>
                    <a:pt x="810" y="3730"/>
                    <a:pt x="479" y="3649"/>
                    <a:pt x="129" y="3450"/>
                  </a:cubicBezTo>
                  <a:cubicBezTo>
                    <a:pt x="117" y="3443"/>
                    <a:pt x="104" y="3439"/>
                    <a:pt x="91" y="3439"/>
                  </a:cubicBezTo>
                  <a:cubicBezTo>
                    <a:pt x="64" y="3439"/>
                    <a:pt x="37" y="3454"/>
                    <a:pt x="23" y="3478"/>
                  </a:cubicBezTo>
                  <a:cubicBezTo>
                    <a:pt x="1" y="3514"/>
                    <a:pt x="14" y="3563"/>
                    <a:pt x="52" y="3585"/>
                  </a:cubicBezTo>
                  <a:cubicBezTo>
                    <a:pt x="429" y="3802"/>
                    <a:pt x="787" y="3888"/>
                    <a:pt x="1120" y="3888"/>
                  </a:cubicBezTo>
                  <a:cubicBezTo>
                    <a:pt x="1959" y="3888"/>
                    <a:pt x="2628" y="3329"/>
                    <a:pt x="3029" y="2886"/>
                  </a:cubicBezTo>
                  <a:lnTo>
                    <a:pt x="3029" y="2886"/>
                  </a:lnTo>
                  <a:cubicBezTo>
                    <a:pt x="2923" y="3172"/>
                    <a:pt x="2868" y="3439"/>
                    <a:pt x="2979" y="3527"/>
                  </a:cubicBezTo>
                  <a:cubicBezTo>
                    <a:pt x="3006" y="3548"/>
                    <a:pt x="3037" y="3559"/>
                    <a:pt x="3073" y="3559"/>
                  </a:cubicBezTo>
                  <a:cubicBezTo>
                    <a:pt x="3173" y="3559"/>
                    <a:pt x="3313" y="3477"/>
                    <a:pt x="3513" y="3303"/>
                  </a:cubicBezTo>
                  <a:cubicBezTo>
                    <a:pt x="4524" y="2431"/>
                    <a:pt x="5020" y="189"/>
                    <a:pt x="5042" y="95"/>
                  </a:cubicBezTo>
                  <a:cubicBezTo>
                    <a:pt x="5052" y="53"/>
                    <a:pt x="5025" y="11"/>
                    <a:pt x="4982" y="2"/>
                  </a:cubicBezTo>
                  <a:cubicBezTo>
                    <a:pt x="4977" y="1"/>
                    <a:pt x="4971" y="0"/>
                    <a:pt x="4966" y="0"/>
                  </a:cubicBezTo>
                  <a:close/>
                </a:path>
              </a:pathLst>
            </a:custGeom>
            <a:solidFill>
              <a:srgbClr val="050505">
                <a:alpha val="35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7"/>
            <p:cNvSpPr/>
            <p:nvPr/>
          </p:nvSpPr>
          <p:spPr>
            <a:xfrm>
              <a:off x="1433534" y="2738642"/>
              <a:ext cx="62033" cy="69750"/>
            </a:xfrm>
            <a:custGeom>
              <a:avLst/>
              <a:gdLst/>
              <a:ahLst/>
              <a:cxnLst/>
              <a:rect l="l" t="t" r="r" b="b"/>
              <a:pathLst>
                <a:path w="619" h="696" extrusionOk="0">
                  <a:moveTo>
                    <a:pt x="528" y="0"/>
                  </a:moveTo>
                  <a:cubicBezTo>
                    <a:pt x="522" y="0"/>
                    <a:pt x="516" y="1"/>
                    <a:pt x="510" y="3"/>
                  </a:cubicBezTo>
                  <a:cubicBezTo>
                    <a:pt x="448" y="20"/>
                    <a:pt x="387" y="39"/>
                    <a:pt x="331" y="73"/>
                  </a:cubicBezTo>
                  <a:cubicBezTo>
                    <a:pt x="273" y="109"/>
                    <a:pt x="228" y="157"/>
                    <a:pt x="187" y="211"/>
                  </a:cubicBezTo>
                  <a:cubicBezTo>
                    <a:pt x="164" y="241"/>
                    <a:pt x="142" y="271"/>
                    <a:pt x="124" y="304"/>
                  </a:cubicBezTo>
                  <a:cubicBezTo>
                    <a:pt x="106" y="340"/>
                    <a:pt x="98" y="380"/>
                    <a:pt x="85" y="419"/>
                  </a:cubicBezTo>
                  <a:cubicBezTo>
                    <a:pt x="60" y="486"/>
                    <a:pt x="19" y="544"/>
                    <a:pt x="6" y="615"/>
                  </a:cubicBezTo>
                  <a:cubicBezTo>
                    <a:pt x="1" y="649"/>
                    <a:pt x="16" y="685"/>
                    <a:pt x="52" y="694"/>
                  </a:cubicBezTo>
                  <a:cubicBezTo>
                    <a:pt x="57" y="695"/>
                    <a:pt x="62" y="696"/>
                    <a:pt x="68" y="696"/>
                  </a:cubicBezTo>
                  <a:cubicBezTo>
                    <a:pt x="96" y="696"/>
                    <a:pt x="127" y="677"/>
                    <a:pt x="131" y="649"/>
                  </a:cubicBezTo>
                  <a:cubicBezTo>
                    <a:pt x="143" y="584"/>
                    <a:pt x="177" y="531"/>
                    <a:pt x="202" y="470"/>
                  </a:cubicBezTo>
                  <a:cubicBezTo>
                    <a:pt x="215" y="440"/>
                    <a:pt x="220" y="407"/>
                    <a:pt x="232" y="378"/>
                  </a:cubicBezTo>
                  <a:cubicBezTo>
                    <a:pt x="245" y="346"/>
                    <a:pt x="267" y="317"/>
                    <a:pt x="287" y="291"/>
                  </a:cubicBezTo>
                  <a:cubicBezTo>
                    <a:pt x="319" y="249"/>
                    <a:pt x="354" y="212"/>
                    <a:pt x="395" y="186"/>
                  </a:cubicBezTo>
                  <a:cubicBezTo>
                    <a:pt x="443" y="156"/>
                    <a:pt x="489" y="141"/>
                    <a:pt x="545" y="127"/>
                  </a:cubicBezTo>
                  <a:cubicBezTo>
                    <a:pt x="618" y="109"/>
                    <a:pt x="595" y="0"/>
                    <a:pt x="528" y="0"/>
                  </a:cubicBezTo>
                  <a:close/>
                </a:path>
              </a:pathLst>
            </a:custGeom>
            <a:solidFill>
              <a:srgbClr val="050505">
                <a:alpha val="35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7"/>
            <p:cNvSpPr/>
            <p:nvPr/>
          </p:nvSpPr>
          <p:spPr>
            <a:xfrm>
              <a:off x="1529239" y="2720503"/>
              <a:ext cx="72656" cy="36779"/>
            </a:xfrm>
            <a:custGeom>
              <a:avLst/>
              <a:gdLst/>
              <a:ahLst/>
              <a:cxnLst/>
              <a:rect l="l" t="t" r="r" b="b"/>
              <a:pathLst>
                <a:path w="725" h="367" extrusionOk="0">
                  <a:moveTo>
                    <a:pt x="82" y="1"/>
                  </a:moveTo>
                  <a:cubicBezTo>
                    <a:pt x="0" y="1"/>
                    <a:pt x="1" y="128"/>
                    <a:pt x="84" y="129"/>
                  </a:cubicBezTo>
                  <a:cubicBezTo>
                    <a:pt x="181" y="129"/>
                    <a:pt x="289" y="163"/>
                    <a:pt x="373" y="213"/>
                  </a:cubicBezTo>
                  <a:cubicBezTo>
                    <a:pt x="412" y="237"/>
                    <a:pt x="449" y="268"/>
                    <a:pt x="490" y="290"/>
                  </a:cubicBezTo>
                  <a:cubicBezTo>
                    <a:pt x="528" y="311"/>
                    <a:pt x="573" y="320"/>
                    <a:pt x="605" y="348"/>
                  </a:cubicBezTo>
                  <a:cubicBezTo>
                    <a:pt x="619" y="360"/>
                    <a:pt x="636" y="366"/>
                    <a:pt x="653" y="366"/>
                  </a:cubicBezTo>
                  <a:cubicBezTo>
                    <a:pt x="669" y="366"/>
                    <a:pt x="685" y="361"/>
                    <a:pt x="698" y="348"/>
                  </a:cubicBezTo>
                  <a:cubicBezTo>
                    <a:pt x="722" y="325"/>
                    <a:pt x="724" y="279"/>
                    <a:pt x="698" y="256"/>
                  </a:cubicBezTo>
                  <a:cubicBezTo>
                    <a:pt x="656" y="220"/>
                    <a:pt x="610" y="206"/>
                    <a:pt x="564" y="183"/>
                  </a:cubicBezTo>
                  <a:cubicBezTo>
                    <a:pt x="517" y="156"/>
                    <a:pt x="476" y="122"/>
                    <a:pt x="431" y="97"/>
                  </a:cubicBezTo>
                  <a:cubicBezTo>
                    <a:pt x="329" y="40"/>
                    <a:pt x="201" y="1"/>
                    <a:pt x="84" y="1"/>
                  </a:cubicBezTo>
                  <a:cubicBezTo>
                    <a:pt x="84" y="1"/>
                    <a:pt x="83" y="1"/>
                    <a:pt x="82" y="1"/>
                  </a:cubicBezTo>
                  <a:close/>
                </a:path>
              </a:pathLst>
            </a:custGeom>
            <a:solidFill>
              <a:srgbClr val="050505">
                <a:alpha val="35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 name="Google Shape;2160;p67"/>
          <p:cNvGrpSpPr/>
          <p:nvPr/>
        </p:nvGrpSpPr>
        <p:grpSpPr>
          <a:xfrm>
            <a:off x="6714522" y="1750949"/>
            <a:ext cx="1709482" cy="1253911"/>
            <a:chOff x="4219475" y="476775"/>
            <a:chExt cx="725525" cy="532175"/>
          </a:xfrm>
        </p:grpSpPr>
        <p:sp>
          <p:nvSpPr>
            <p:cNvPr id="2161" name="Google Shape;2161;p67"/>
            <p:cNvSpPr/>
            <p:nvPr/>
          </p:nvSpPr>
          <p:spPr>
            <a:xfrm>
              <a:off x="4385700" y="898550"/>
              <a:ext cx="101125" cy="85325"/>
            </a:xfrm>
            <a:custGeom>
              <a:avLst/>
              <a:gdLst/>
              <a:ahLst/>
              <a:cxnLst/>
              <a:rect l="l" t="t" r="r" b="b"/>
              <a:pathLst>
                <a:path w="4045" h="3413" extrusionOk="0">
                  <a:moveTo>
                    <a:pt x="2743" y="1"/>
                  </a:moveTo>
                  <a:cubicBezTo>
                    <a:pt x="2743" y="1"/>
                    <a:pt x="3385" y="2276"/>
                    <a:pt x="3228" y="2470"/>
                  </a:cubicBezTo>
                  <a:cubicBezTo>
                    <a:pt x="3072" y="2665"/>
                    <a:pt x="429" y="2653"/>
                    <a:pt x="0" y="2674"/>
                  </a:cubicBezTo>
                  <a:cubicBezTo>
                    <a:pt x="466" y="2926"/>
                    <a:pt x="603" y="3412"/>
                    <a:pt x="603" y="3412"/>
                  </a:cubicBezTo>
                  <a:cubicBezTo>
                    <a:pt x="603" y="3412"/>
                    <a:pt x="3579" y="3356"/>
                    <a:pt x="3812" y="3166"/>
                  </a:cubicBezTo>
                  <a:cubicBezTo>
                    <a:pt x="4045" y="2976"/>
                    <a:pt x="3013" y="3"/>
                    <a:pt x="3013" y="3"/>
                  </a:cubicBezTo>
                  <a:lnTo>
                    <a:pt x="2743" y="1"/>
                  </a:lnTo>
                  <a:close/>
                </a:path>
              </a:pathLst>
            </a:custGeom>
            <a:solidFill>
              <a:srgbClr val="CE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7"/>
            <p:cNvSpPr/>
            <p:nvPr/>
          </p:nvSpPr>
          <p:spPr>
            <a:xfrm>
              <a:off x="4442100" y="913625"/>
              <a:ext cx="105475" cy="80700"/>
            </a:xfrm>
            <a:custGeom>
              <a:avLst/>
              <a:gdLst/>
              <a:ahLst/>
              <a:cxnLst/>
              <a:rect l="l" t="t" r="r" b="b"/>
              <a:pathLst>
                <a:path w="4219" h="3228" extrusionOk="0">
                  <a:moveTo>
                    <a:pt x="2606" y="0"/>
                  </a:moveTo>
                  <a:lnTo>
                    <a:pt x="2606" y="0"/>
                  </a:lnTo>
                  <a:cubicBezTo>
                    <a:pt x="2606" y="0"/>
                    <a:pt x="3324" y="2274"/>
                    <a:pt x="3208" y="2391"/>
                  </a:cubicBezTo>
                  <a:cubicBezTo>
                    <a:pt x="3091" y="2508"/>
                    <a:pt x="0" y="2645"/>
                    <a:pt x="0" y="2645"/>
                  </a:cubicBezTo>
                  <a:cubicBezTo>
                    <a:pt x="0" y="2645"/>
                    <a:pt x="798" y="2936"/>
                    <a:pt x="1089" y="3228"/>
                  </a:cubicBezTo>
                  <a:cubicBezTo>
                    <a:pt x="1089" y="3228"/>
                    <a:pt x="3869" y="2995"/>
                    <a:pt x="4044" y="2821"/>
                  </a:cubicBezTo>
                  <a:cubicBezTo>
                    <a:pt x="4219" y="2646"/>
                    <a:pt x="2878" y="2"/>
                    <a:pt x="2878" y="2"/>
                  </a:cubicBezTo>
                  <a:lnTo>
                    <a:pt x="2606" y="0"/>
                  </a:ln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7"/>
            <p:cNvSpPr/>
            <p:nvPr/>
          </p:nvSpPr>
          <p:spPr>
            <a:xfrm>
              <a:off x="4383450" y="476775"/>
              <a:ext cx="357650" cy="443325"/>
            </a:xfrm>
            <a:custGeom>
              <a:avLst/>
              <a:gdLst/>
              <a:ahLst/>
              <a:cxnLst/>
              <a:rect l="l" t="t" r="r" b="b"/>
              <a:pathLst>
                <a:path w="14306" h="17733" extrusionOk="0">
                  <a:moveTo>
                    <a:pt x="4629" y="1"/>
                  </a:moveTo>
                  <a:cubicBezTo>
                    <a:pt x="4588" y="1"/>
                    <a:pt x="4553" y="8"/>
                    <a:pt x="4526" y="22"/>
                  </a:cubicBezTo>
                  <a:cubicBezTo>
                    <a:pt x="4325" y="121"/>
                    <a:pt x="5091" y="488"/>
                    <a:pt x="5091" y="488"/>
                  </a:cubicBezTo>
                  <a:cubicBezTo>
                    <a:pt x="5091" y="488"/>
                    <a:pt x="4618" y="299"/>
                    <a:pt x="4350" y="299"/>
                  </a:cubicBezTo>
                  <a:cubicBezTo>
                    <a:pt x="4300" y="299"/>
                    <a:pt x="4257" y="305"/>
                    <a:pt x="4226" y="321"/>
                  </a:cubicBezTo>
                  <a:cubicBezTo>
                    <a:pt x="4062" y="404"/>
                    <a:pt x="4526" y="507"/>
                    <a:pt x="4696" y="541"/>
                  </a:cubicBezTo>
                  <a:cubicBezTo>
                    <a:pt x="4610" y="526"/>
                    <a:pt x="4439" y="502"/>
                    <a:pt x="4226" y="502"/>
                  </a:cubicBezTo>
                  <a:cubicBezTo>
                    <a:pt x="3801" y="502"/>
                    <a:pt x="3210" y="599"/>
                    <a:pt x="2805" y="1062"/>
                  </a:cubicBezTo>
                  <a:cubicBezTo>
                    <a:pt x="2106" y="1859"/>
                    <a:pt x="2662" y="2949"/>
                    <a:pt x="2662" y="2949"/>
                  </a:cubicBezTo>
                  <a:cubicBezTo>
                    <a:pt x="2662" y="2949"/>
                    <a:pt x="3626" y="3648"/>
                    <a:pt x="3194" y="5178"/>
                  </a:cubicBezTo>
                  <a:cubicBezTo>
                    <a:pt x="2762" y="6707"/>
                    <a:pt x="1" y="10600"/>
                    <a:pt x="267" y="13195"/>
                  </a:cubicBezTo>
                  <a:cubicBezTo>
                    <a:pt x="430" y="14786"/>
                    <a:pt x="1244" y="16200"/>
                    <a:pt x="2822" y="17013"/>
                  </a:cubicBezTo>
                  <a:cubicBezTo>
                    <a:pt x="2784" y="17040"/>
                    <a:pt x="2744" y="17076"/>
                    <a:pt x="2731" y="17110"/>
                  </a:cubicBezTo>
                  <a:cubicBezTo>
                    <a:pt x="2756" y="17131"/>
                    <a:pt x="2791" y="17142"/>
                    <a:pt x="2825" y="17142"/>
                  </a:cubicBezTo>
                  <a:cubicBezTo>
                    <a:pt x="2849" y="17142"/>
                    <a:pt x="2872" y="17137"/>
                    <a:pt x="2891" y="17124"/>
                  </a:cubicBezTo>
                  <a:lnTo>
                    <a:pt x="2891" y="17124"/>
                  </a:lnTo>
                  <a:cubicBezTo>
                    <a:pt x="2864" y="17160"/>
                    <a:pt x="2834" y="17256"/>
                    <a:pt x="2870" y="17296"/>
                  </a:cubicBezTo>
                  <a:cubicBezTo>
                    <a:pt x="2884" y="17311"/>
                    <a:pt x="2899" y="17317"/>
                    <a:pt x="2914" y="17317"/>
                  </a:cubicBezTo>
                  <a:cubicBezTo>
                    <a:pt x="2958" y="17317"/>
                    <a:pt x="3003" y="17266"/>
                    <a:pt x="3035" y="17242"/>
                  </a:cubicBezTo>
                  <a:lnTo>
                    <a:pt x="3035" y="17242"/>
                  </a:lnTo>
                  <a:cubicBezTo>
                    <a:pt x="3026" y="17320"/>
                    <a:pt x="3114" y="17402"/>
                    <a:pt x="3187" y="17402"/>
                  </a:cubicBezTo>
                  <a:cubicBezTo>
                    <a:pt x="3220" y="17402"/>
                    <a:pt x="3251" y="17385"/>
                    <a:pt x="3268" y="17343"/>
                  </a:cubicBezTo>
                  <a:cubicBezTo>
                    <a:pt x="3297" y="17376"/>
                    <a:pt x="3347" y="17437"/>
                    <a:pt x="3395" y="17437"/>
                  </a:cubicBezTo>
                  <a:cubicBezTo>
                    <a:pt x="3408" y="17437"/>
                    <a:pt x="3420" y="17433"/>
                    <a:pt x="3432" y="17424"/>
                  </a:cubicBezTo>
                  <a:cubicBezTo>
                    <a:pt x="3483" y="17387"/>
                    <a:pt x="3478" y="17337"/>
                    <a:pt x="3452" y="17290"/>
                  </a:cubicBezTo>
                  <a:lnTo>
                    <a:pt x="3452" y="17290"/>
                  </a:lnTo>
                  <a:cubicBezTo>
                    <a:pt x="4220" y="17574"/>
                    <a:pt x="5136" y="17733"/>
                    <a:pt x="6208" y="17733"/>
                  </a:cubicBezTo>
                  <a:cubicBezTo>
                    <a:pt x="6385" y="17733"/>
                    <a:pt x="6567" y="17728"/>
                    <a:pt x="6753" y="17720"/>
                  </a:cubicBezTo>
                  <a:cubicBezTo>
                    <a:pt x="10978" y="17520"/>
                    <a:pt x="12641" y="13097"/>
                    <a:pt x="12641" y="13097"/>
                  </a:cubicBezTo>
                  <a:cubicBezTo>
                    <a:pt x="12641" y="13097"/>
                    <a:pt x="13739" y="12696"/>
                    <a:pt x="13839" y="12165"/>
                  </a:cubicBezTo>
                  <a:cubicBezTo>
                    <a:pt x="13864" y="12031"/>
                    <a:pt x="13829" y="11980"/>
                    <a:pt x="13762" y="11980"/>
                  </a:cubicBezTo>
                  <a:cubicBezTo>
                    <a:pt x="13560" y="11980"/>
                    <a:pt x="13074" y="12428"/>
                    <a:pt x="13074" y="12428"/>
                  </a:cubicBezTo>
                  <a:cubicBezTo>
                    <a:pt x="13074" y="12428"/>
                    <a:pt x="14305" y="10944"/>
                    <a:pt x="13706" y="10607"/>
                  </a:cubicBezTo>
                  <a:cubicBezTo>
                    <a:pt x="13654" y="10577"/>
                    <a:pt x="13604" y="10564"/>
                    <a:pt x="13555" y="10564"/>
                  </a:cubicBezTo>
                  <a:cubicBezTo>
                    <a:pt x="13036" y="10564"/>
                    <a:pt x="12675" y="12063"/>
                    <a:pt x="12675" y="12063"/>
                  </a:cubicBezTo>
                  <a:cubicBezTo>
                    <a:pt x="12675" y="12063"/>
                    <a:pt x="12708" y="10899"/>
                    <a:pt x="12409" y="10866"/>
                  </a:cubicBezTo>
                  <a:cubicBezTo>
                    <a:pt x="12407" y="10865"/>
                    <a:pt x="12404" y="10865"/>
                    <a:pt x="12401" y="10865"/>
                  </a:cubicBezTo>
                  <a:cubicBezTo>
                    <a:pt x="12112" y="10865"/>
                    <a:pt x="12244" y="12596"/>
                    <a:pt x="12244" y="12596"/>
                  </a:cubicBezTo>
                  <a:cubicBezTo>
                    <a:pt x="12244" y="12596"/>
                    <a:pt x="12147" y="12600"/>
                    <a:pt x="11978" y="12600"/>
                  </a:cubicBezTo>
                  <a:cubicBezTo>
                    <a:pt x="11209" y="12600"/>
                    <a:pt x="8941" y="12533"/>
                    <a:pt x="7386" y="11798"/>
                  </a:cubicBezTo>
                  <a:cubicBezTo>
                    <a:pt x="5490" y="10900"/>
                    <a:pt x="4359" y="10169"/>
                    <a:pt x="4825" y="7739"/>
                  </a:cubicBezTo>
                  <a:cubicBezTo>
                    <a:pt x="5291" y="5311"/>
                    <a:pt x="6522" y="2550"/>
                    <a:pt x="5956" y="1352"/>
                  </a:cubicBezTo>
                  <a:cubicBezTo>
                    <a:pt x="5466" y="314"/>
                    <a:pt x="4901" y="1"/>
                    <a:pt x="4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7"/>
            <p:cNvSpPr/>
            <p:nvPr/>
          </p:nvSpPr>
          <p:spPr>
            <a:xfrm>
              <a:off x="4739525" y="966925"/>
              <a:ext cx="34650" cy="42025"/>
            </a:xfrm>
            <a:custGeom>
              <a:avLst/>
              <a:gdLst/>
              <a:ahLst/>
              <a:cxnLst/>
              <a:rect l="l" t="t" r="r" b="b"/>
              <a:pathLst>
                <a:path w="1386" h="1681" extrusionOk="0">
                  <a:moveTo>
                    <a:pt x="78" y="0"/>
                  </a:moveTo>
                  <a:lnTo>
                    <a:pt x="1" y="1219"/>
                  </a:lnTo>
                  <a:cubicBezTo>
                    <a:pt x="1" y="1219"/>
                    <a:pt x="346" y="1527"/>
                    <a:pt x="633" y="1681"/>
                  </a:cubicBezTo>
                  <a:cubicBezTo>
                    <a:pt x="893" y="1579"/>
                    <a:pt x="1386" y="1541"/>
                    <a:pt x="1386" y="1541"/>
                  </a:cubicBezTo>
                  <a:lnTo>
                    <a:pt x="180" y="1117"/>
                  </a:lnTo>
                  <a:cubicBezTo>
                    <a:pt x="180" y="1117"/>
                    <a:pt x="140" y="51"/>
                    <a:pt x="180" y="0"/>
                  </a:cubicBez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7"/>
            <p:cNvSpPr/>
            <p:nvPr/>
          </p:nvSpPr>
          <p:spPr>
            <a:xfrm>
              <a:off x="4691775" y="966925"/>
              <a:ext cx="34650" cy="42025"/>
            </a:xfrm>
            <a:custGeom>
              <a:avLst/>
              <a:gdLst/>
              <a:ahLst/>
              <a:cxnLst/>
              <a:rect l="l" t="t" r="r" b="b"/>
              <a:pathLst>
                <a:path w="1386" h="1681" extrusionOk="0">
                  <a:moveTo>
                    <a:pt x="1206" y="0"/>
                  </a:moveTo>
                  <a:cubicBezTo>
                    <a:pt x="1246" y="51"/>
                    <a:pt x="1206" y="1117"/>
                    <a:pt x="1206" y="1117"/>
                  </a:cubicBezTo>
                  <a:lnTo>
                    <a:pt x="0" y="1541"/>
                  </a:lnTo>
                  <a:cubicBezTo>
                    <a:pt x="0" y="1541"/>
                    <a:pt x="494" y="1579"/>
                    <a:pt x="753" y="1681"/>
                  </a:cubicBezTo>
                  <a:cubicBezTo>
                    <a:pt x="1040" y="1527"/>
                    <a:pt x="1386" y="1219"/>
                    <a:pt x="1386" y="1219"/>
                  </a:cubicBezTo>
                  <a:lnTo>
                    <a:pt x="1308" y="0"/>
                  </a:ln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7"/>
            <p:cNvSpPr/>
            <p:nvPr/>
          </p:nvSpPr>
          <p:spPr>
            <a:xfrm>
              <a:off x="4682950" y="812725"/>
              <a:ext cx="116950" cy="161475"/>
            </a:xfrm>
            <a:custGeom>
              <a:avLst/>
              <a:gdLst/>
              <a:ahLst/>
              <a:cxnLst/>
              <a:rect l="l" t="t" r="r" b="b"/>
              <a:pathLst>
                <a:path w="4678" h="6459" extrusionOk="0">
                  <a:moveTo>
                    <a:pt x="1982" y="1"/>
                  </a:moveTo>
                  <a:cubicBezTo>
                    <a:pt x="1923" y="1"/>
                    <a:pt x="1875" y="14"/>
                    <a:pt x="1845" y="40"/>
                  </a:cubicBezTo>
                  <a:cubicBezTo>
                    <a:pt x="1767" y="110"/>
                    <a:pt x="1841" y="171"/>
                    <a:pt x="1940" y="217"/>
                  </a:cubicBezTo>
                  <a:lnTo>
                    <a:pt x="1940" y="217"/>
                  </a:lnTo>
                  <a:cubicBezTo>
                    <a:pt x="1835" y="189"/>
                    <a:pt x="1713" y="165"/>
                    <a:pt x="1610" y="165"/>
                  </a:cubicBezTo>
                  <a:cubicBezTo>
                    <a:pt x="1504" y="165"/>
                    <a:pt x="1416" y="190"/>
                    <a:pt x="1383" y="263"/>
                  </a:cubicBezTo>
                  <a:cubicBezTo>
                    <a:pt x="1325" y="389"/>
                    <a:pt x="1477" y="419"/>
                    <a:pt x="1636" y="419"/>
                  </a:cubicBezTo>
                  <a:cubicBezTo>
                    <a:pt x="1687" y="419"/>
                    <a:pt x="1738" y="416"/>
                    <a:pt x="1784" y="412"/>
                  </a:cubicBezTo>
                  <a:lnTo>
                    <a:pt x="1784" y="412"/>
                  </a:lnTo>
                  <a:cubicBezTo>
                    <a:pt x="1467" y="462"/>
                    <a:pt x="761" y="637"/>
                    <a:pt x="604" y="1209"/>
                  </a:cubicBezTo>
                  <a:cubicBezTo>
                    <a:pt x="401" y="1950"/>
                    <a:pt x="752" y="2839"/>
                    <a:pt x="957" y="3171"/>
                  </a:cubicBezTo>
                  <a:cubicBezTo>
                    <a:pt x="178" y="4505"/>
                    <a:pt x="1" y="5340"/>
                    <a:pt x="543" y="6099"/>
                  </a:cubicBezTo>
                  <a:cubicBezTo>
                    <a:pt x="727" y="6357"/>
                    <a:pt x="1084" y="6459"/>
                    <a:pt x="1498" y="6459"/>
                  </a:cubicBezTo>
                  <a:cubicBezTo>
                    <a:pt x="2305" y="6459"/>
                    <a:pt x="3331" y="6071"/>
                    <a:pt x="3735" y="5692"/>
                  </a:cubicBezTo>
                  <a:cubicBezTo>
                    <a:pt x="4346" y="5117"/>
                    <a:pt x="4569" y="4672"/>
                    <a:pt x="4643" y="4413"/>
                  </a:cubicBezTo>
                  <a:cubicBezTo>
                    <a:pt x="4677" y="4293"/>
                    <a:pt x="4634" y="4217"/>
                    <a:pt x="4571" y="4217"/>
                  </a:cubicBezTo>
                  <a:cubicBezTo>
                    <a:pt x="4501" y="4217"/>
                    <a:pt x="4407" y="4312"/>
                    <a:pt x="4369" y="4549"/>
                  </a:cubicBezTo>
                  <a:lnTo>
                    <a:pt x="4369" y="4549"/>
                  </a:lnTo>
                  <a:cubicBezTo>
                    <a:pt x="4450" y="3970"/>
                    <a:pt x="4298" y="3862"/>
                    <a:pt x="4199" y="3862"/>
                  </a:cubicBezTo>
                  <a:cubicBezTo>
                    <a:pt x="4177" y="3862"/>
                    <a:pt x="4157" y="3868"/>
                    <a:pt x="4143" y="3875"/>
                  </a:cubicBezTo>
                  <a:cubicBezTo>
                    <a:pt x="4069" y="3911"/>
                    <a:pt x="4162" y="4430"/>
                    <a:pt x="4162" y="4430"/>
                  </a:cubicBezTo>
                  <a:cubicBezTo>
                    <a:pt x="4162" y="4430"/>
                    <a:pt x="4015" y="4263"/>
                    <a:pt x="3954" y="4263"/>
                  </a:cubicBezTo>
                  <a:cubicBezTo>
                    <a:pt x="3910" y="4263"/>
                    <a:pt x="3909" y="4347"/>
                    <a:pt x="4032" y="4632"/>
                  </a:cubicBezTo>
                  <a:cubicBezTo>
                    <a:pt x="4032" y="4632"/>
                    <a:pt x="4032" y="4632"/>
                    <a:pt x="4032" y="4632"/>
                  </a:cubicBezTo>
                  <a:cubicBezTo>
                    <a:pt x="4030" y="4632"/>
                    <a:pt x="3198" y="4060"/>
                    <a:pt x="2178" y="2968"/>
                  </a:cubicBezTo>
                  <a:cubicBezTo>
                    <a:pt x="2178" y="2968"/>
                    <a:pt x="2957" y="1745"/>
                    <a:pt x="2865" y="948"/>
                  </a:cubicBezTo>
                  <a:cubicBezTo>
                    <a:pt x="2789" y="292"/>
                    <a:pt x="2260" y="1"/>
                    <a:pt x="1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7"/>
            <p:cNvSpPr/>
            <p:nvPr/>
          </p:nvSpPr>
          <p:spPr>
            <a:xfrm>
              <a:off x="4679725" y="850300"/>
              <a:ext cx="46400" cy="22875"/>
            </a:xfrm>
            <a:custGeom>
              <a:avLst/>
              <a:gdLst/>
              <a:ahLst/>
              <a:cxnLst/>
              <a:rect l="l" t="t" r="r" b="b"/>
              <a:pathLst>
                <a:path w="1856" h="915" extrusionOk="0">
                  <a:moveTo>
                    <a:pt x="1191" y="1"/>
                  </a:moveTo>
                  <a:cubicBezTo>
                    <a:pt x="1033" y="1"/>
                    <a:pt x="720" y="256"/>
                    <a:pt x="408" y="360"/>
                  </a:cubicBezTo>
                  <a:cubicBezTo>
                    <a:pt x="0" y="497"/>
                    <a:pt x="0" y="497"/>
                    <a:pt x="249" y="683"/>
                  </a:cubicBezTo>
                  <a:cubicBezTo>
                    <a:pt x="455" y="838"/>
                    <a:pt x="723" y="915"/>
                    <a:pt x="1037" y="915"/>
                  </a:cubicBezTo>
                  <a:cubicBezTo>
                    <a:pt x="1099" y="915"/>
                    <a:pt x="1162" y="912"/>
                    <a:pt x="1228" y="906"/>
                  </a:cubicBezTo>
                  <a:cubicBezTo>
                    <a:pt x="1624" y="868"/>
                    <a:pt x="1855" y="677"/>
                    <a:pt x="1649" y="509"/>
                  </a:cubicBezTo>
                  <a:cubicBezTo>
                    <a:pt x="1620" y="485"/>
                    <a:pt x="1353" y="349"/>
                    <a:pt x="1290" y="87"/>
                  </a:cubicBezTo>
                  <a:cubicBezTo>
                    <a:pt x="1275" y="26"/>
                    <a:pt x="1241" y="1"/>
                    <a:pt x="1191" y="1"/>
                  </a:cubicBez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7"/>
            <p:cNvSpPr/>
            <p:nvPr/>
          </p:nvSpPr>
          <p:spPr>
            <a:xfrm>
              <a:off x="4714700" y="843650"/>
              <a:ext cx="5700" cy="8725"/>
            </a:xfrm>
            <a:custGeom>
              <a:avLst/>
              <a:gdLst/>
              <a:ahLst/>
              <a:cxnLst/>
              <a:rect l="l" t="t" r="r" b="b"/>
              <a:pathLst>
                <a:path w="228" h="349" extrusionOk="0">
                  <a:moveTo>
                    <a:pt x="114" y="0"/>
                  </a:moveTo>
                  <a:cubicBezTo>
                    <a:pt x="52" y="0"/>
                    <a:pt x="0" y="80"/>
                    <a:pt x="0" y="174"/>
                  </a:cubicBezTo>
                  <a:cubicBezTo>
                    <a:pt x="0" y="271"/>
                    <a:pt x="52" y="349"/>
                    <a:pt x="114" y="349"/>
                  </a:cubicBezTo>
                  <a:cubicBezTo>
                    <a:pt x="177" y="349"/>
                    <a:pt x="228" y="271"/>
                    <a:pt x="228" y="174"/>
                  </a:cubicBezTo>
                  <a:cubicBezTo>
                    <a:pt x="228" y="77"/>
                    <a:pt x="177" y="0"/>
                    <a:pt x="1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7"/>
            <p:cNvSpPr/>
            <p:nvPr/>
          </p:nvSpPr>
          <p:spPr>
            <a:xfrm>
              <a:off x="4704725" y="839300"/>
              <a:ext cx="5700" cy="8775"/>
            </a:xfrm>
            <a:custGeom>
              <a:avLst/>
              <a:gdLst/>
              <a:ahLst/>
              <a:cxnLst/>
              <a:rect l="l" t="t" r="r" b="b"/>
              <a:pathLst>
                <a:path w="228" h="351" extrusionOk="0">
                  <a:moveTo>
                    <a:pt x="114" y="0"/>
                  </a:moveTo>
                  <a:cubicBezTo>
                    <a:pt x="51" y="0"/>
                    <a:pt x="1" y="79"/>
                    <a:pt x="1" y="175"/>
                  </a:cubicBezTo>
                  <a:cubicBezTo>
                    <a:pt x="1" y="272"/>
                    <a:pt x="52" y="350"/>
                    <a:pt x="114" y="350"/>
                  </a:cubicBezTo>
                  <a:cubicBezTo>
                    <a:pt x="177" y="350"/>
                    <a:pt x="228" y="272"/>
                    <a:pt x="228" y="175"/>
                  </a:cubicBezTo>
                  <a:cubicBezTo>
                    <a:pt x="228" y="79"/>
                    <a:pt x="177" y="0"/>
                    <a:pt x="1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7"/>
            <p:cNvSpPr/>
            <p:nvPr/>
          </p:nvSpPr>
          <p:spPr>
            <a:xfrm>
              <a:off x="4728125" y="908250"/>
              <a:ext cx="54500" cy="41975"/>
            </a:xfrm>
            <a:custGeom>
              <a:avLst/>
              <a:gdLst/>
              <a:ahLst/>
              <a:cxnLst/>
              <a:rect l="l" t="t" r="r" b="b"/>
              <a:pathLst>
                <a:path w="2180" h="1679" extrusionOk="0">
                  <a:moveTo>
                    <a:pt x="39" y="0"/>
                  </a:moveTo>
                  <a:cubicBezTo>
                    <a:pt x="36" y="0"/>
                    <a:pt x="33" y="1"/>
                    <a:pt x="30" y="1"/>
                  </a:cubicBezTo>
                  <a:cubicBezTo>
                    <a:pt x="12" y="5"/>
                    <a:pt x="1" y="22"/>
                    <a:pt x="4" y="41"/>
                  </a:cubicBezTo>
                  <a:cubicBezTo>
                    <a:pt x="13" y="82"/>
                    <a:pt x="228" y="1048"/>
                    <a:pt x="663" y="1424"/>
                  </a:cubicBezTo>
                  <a:cubicBezTo>
                    <a:pt x="749" y="1499"/>
                    <a:pt x="810" y="1535"/>
                    <a:pt x="853" y="1535"/>
                  </a:cubicBezTo>
                  <a:cubicBezTo>
                    <a:pt x="869" y="1535"/>
                    <a:pt x="882" y="1530"/>
                    <a:pt x="894" y="1521"/>
                  </a:cubicBezTo>
                  <a:cubicBezTo>
                    <a:pt x="942" y="1484"/>
                    <a:pt x="918" y="1369"/>
                    <a:pt x="873" y="1246"/>
                  </a:cubicBezTo>
                  <a:lnTo>
                    <a:pt x="873" y="1246"/>
                  </a:lnTo>
                  <a:cubicBezTo>
                    <a:pt x="1045" y="1437"/>
                    <a:pt x="1333" y="1679"/>
                    <a:pt x="1695" y="1679"/>
                  </a:cubicBezTo>
                  <a:cubicBezTo>
                    <a:pt x="1837" y="1679"/>
                    <a:pt x="1992" y="1640"/>
                    <a:pt x="2157" y="1547"/>
                  </a:cubicBezTo>
                  <a:cubicBezTo>
                    <a:pt x="2174" y="1538"/>
                    <a:pt x="2180" y="1516"/>
                    <a:pt x="2169" y="1502"/>
                  </a:cubicBezTo>
                  <a:cubicBezTo>
                    <a:pt x="2164" y="1490"/>
                    <a:pt x="2152" y="1484"/>
                    <a:pt x="2140" y="1484"/>
                  </a:cubicBezTo>
                  <a:cubicBezTo>
                    <a:pt x="2135" y="1484"/>
                    <a:pt x="2129" y="1485"/>
                    <a:pt x="2124" y="1488"/>
                  </a:cubicBezTo>
                  <a:cubicBezTo>
                    <a:pt x="1970" y="1576"/>
                    <a:pt x="1824" y="1612"/>
                    <a:pt x="1689" y="1612"/>
                  </a:cubicBezTo>
                  <a:cubicBezTo>
                    <a:pt x="1138" y="1612"/>
                    <a:pt x="773" y="1012"/>
                    <a:pt x="754" y="980"/>
                  </a:cubicBezTo>
                  <a:cubicBezTo>
                    <a:pt x="748" y="969"/>
                    <a:pt x="736" y="963"/>
                    <a:pt x="724" y="963"/>
                  </a:cubicBezTo>
                  <a:cubicBezTo>
                    <a:pt x="719" y="963"/>
                    <a:pt x="714" y="964"/>
                    <a:pt x="709" y="966"/>
                  </a:cubicBezTo>
                  <a:cubicBezTo>
                    <a:pt x="694" y="977"/>
                    <a:pt x="686" y="997"/>
                    <a:pt x="695" y="1012"/>
                  </a:cubicBezTo>
                  <a:cubicBezTo>
                    <a:pt x="802" y="1222"/>
                    <a:pt x="874" y="1436"/>
                    <a:pt x="854" y="1466"/>
                  </a:cubicBezTo>
                  <a:cubicBezTo>
                    <a:pt x="854" y="1466"/>
                    <a:pt x="854" y="1466"/>
                    <a:pt x="853" y="1466"/>
                  </a:cubicBezTo>
                  <a:cubicBezTo>
                    <a:pt x="845" y="1466"/>
                    <a:pt x="809" y="1461"/>
                    <a:pt x="708" y="1373"/>
                  </a:cubicBezTo>
                  <a:cubicBezTo>
                    <a:pt x="288" y="1013"/>
                    <a:pt x="71" y="37"/>
                    <a:pt x="70" y="26"/>
                  </a:cubicBezTo>
                  <a:cubicBezTo>
                    <a:pt x="66" y="11"/>
                    <a:pt x="53" y="0"/>
                    <a:pt x="39" y="0"/>
                  </a:cubicBezTo>
                  <a:close/>
                </a:path>
              </a:pathLst>
            </a:custGeom>
            <a:solidFill>
              <a:srgbClr val="050505">
                <a:alpha val="35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7"/>
            <p:cNvSpPr/>
            <p:nvPr/>
          </p:nvSpPr>
          <p:spPr>
            <a:xfrm>
              <a:off x="4737350" y="969675"/>
              <a:ext cx="8600" cy="4825"/>
            </a:xfrm>
            <a:custGeom>
              <a:avLst/>
              <a:gdLst/>
              <a:ahLst/>
              <a:cxnLst/>
              <a:rect l="l" t="t" r="r" b="b"/>
              <a:pathLst>
                <a:path w="344" h="193" extrusionOk="0">
                  <a:moveTo>
                    <a:pt x="102" y="0"/>
                  </a:moveTo>
                  <a:cubicBezTo>
                    <a:pt x="82" y="33"/>
                    <a:pt x="0" y="170"/>
                    <a:pt x="68" y="190"/>
                  </a:cubicBezTo>
                  <a:cubicBezTo>
                    <a:pt x="73" y="191"/>
                    <a:pt x="77" y="192"/>
                    <a:pt x="81" y="192"/>
                  </a:cubicBezTo>
                  <a:cubicBezTo>
                    <a:pt x="118" y="192"/>
                    <a:pt x="153" y="142"/>
                    <a:pt x="167" y="116"/>
                  </a:cubicBezTo>
                  <a:cubicBezTo>
                    <a:pt x="172" y="135"/>
                    <a:pt x="206" y="180"/>
                    <a:pt x="233" y="180"/>
                  </a:cubicBezTo>
                  <a:cubicBezTo>
                    <a:pt x="237" y="180"/>
                    <a:pt x="241" y="179"/>
                    <a:pt x="244" y="176"/>
                  </a:cubicBezTo>
                  <a:cubicBezTo>
                    <a:pt x="264" y="164"/>
                    <a:pt x="242" y="118"/>
                    <a:pt x="239" y="98"/>
                  </a:cubicBezTo>
                  <a:lnTo>
                    <a:pt x="239" y="98"/>
                  </a:lnTo>
                  <a:cubicBezTo>
                    <a:pt x="268" y="111"/>
                    <a:pt x="295" y="123"/>
                    <a:pt x="326" y="123"/>
                  </a:cubicBezTo>
                  <a:cubicBezTo>
                    <a:pt x="331" y="123"/>
                    <a:pt x="337" y="123"/>
                    <a:pt x="343" y="122"/>
                  </a:cubicBezTo>
                  <a:cubicBezTo>
                    <a:pt x="337" y="53"/>
                    <a:pt x="269" y="45"/>
                    <a:pt x="231" y="12"/>
                  </a:cubicBezTo>
                  <a:lnTo>
                    <a:pt x="1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7"/>
            <p:cNvSpPr/>
            <p:nvPr/>
          </p:nvSpPr>
          <p:spPr>
            <a:xfrm>
              <a:off x="4718075" y="972000"/>
              <a:ext cx="8875" cy="4800"/>
            </a:xfrm>
            <a:custGeom>
              <a:avLst/>
              <a:gdLst/>
              <a:ahLst/>
              <a:cxnLst/>
              <a:rect l="l" t="t" r="r" b="b"/>
              <a:pathLst>
                <a:path w="355" h="192" extrusionOk="0">
                  <a:moveTo>
                    <a:pt x="205" y="0"/>
                  </a:moveTo>
                  <a:cubicBezTo>
                    <a:pt x="153" y="22"/>
                    <a:pt x="1" y="128"/>
                    <a:pt x="104" y="185"/>
                  </a:cubicBezTo>
                  <a:cubicBezTo>
                    <a:pt x="114" y="190"/>
                    <a:pt x="124" y="192"/>
                    <a:pt x="133" y="192"/>
                  </a:cubicBezTo>
                  <a:cubicBezTo>
                    <a:pt x="161" y="192"/>
                    <a:pt x="184" y="170"/>
                    <a:pt x="187" y="137"/>
                  </a:cubicBezTo>
                  <a:lnTo>
                    <a:pt x="187" y="137"/>
                  </a:lnTo>
                  <a:cubicBezTo>
                    <a:pt x="187" y="154"/>
                    <a:pt x="185" y="175"/>
                    <a:pt x="198" y="188"/>
                  </a:cubicBezTo>
                  <a:cubicBezTo>
                    <a:pt x="225" y="179"/>
                    <a:pt x="225" y="140"/>
                    <a:pt x="225" y="116"/>
                  </a:cubicBezTo>
                  <a:cubicBezTo>
                    <a:pt x="232" y="132"/>
                    <a:pt x="243" y="169"/>
                    <a:pt x="266" y="169"/>
                  </a:cubicBezTo>
                  <a:cubicBezTo>
                    <a:pt x="270" y="169"/>
                    <a:pt x="274" y="168"/>
                    <a:pt x="278" y="165"/>
                  </a:cubicBezTo>
                  <a:cubicBezTo>
                    <a:pt x="296" y="155"/>
                    <a:pt x="291" y="115"/>
                    <a:pt x="284" y="94"/>
                  </a:cubicBezTo>
                  <a:lnTo>
                    <a:pt x="284" y="94"/>
                  </a:lnTo>
                  <a:cubicBezTo>
                    <a:pt x="294" y="116"/>
                    <a:pt x="312" y="138"/>
                    <a:pt x="335" y="138"/>
                  </a:cubicBezTo>
                  <a:cubicBezTo>
                    <a:pt x="339" y="138"/>
                    <a:pt x="344" y="137"/>
                    <a:pt x="350" y="135"/>
                  </a:cubicBezTo>
                  <a:cubicBezTo>
                    <a:pt x="354" y="94"/>
                    <a:pt x="311" y="49"/>
                    <a:pt x="303" y="20"/>
                  </a:cubicBezTo>
                  <a:lnTo>
                    <a:pt x="2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7"/>
            <p:cNvSpPr/>
            <p:nvPr/>
          </p:nvSpPr>
          <p:spPr>
            <a:xfrm>
              <a:off x="4716450" y="832975"/>
              <a:ext cx="6700" cy="7575"/>
            </a:xfrm>
            <a:custGeom>
              <a:avLst/>
              <a:gdLst/>
              <a:ahLst/>
              <a:cxnLst/>
              <a:rect l="l" t="t" r="r" b="b"/>
              <a:pathLst>
                <a:path w="268" h="303" extrusionOk="0">
                  <a:moveTo>
                    <a:pt x="38" y="1"/>
                  </a:moveTo>
                  <a:cubicBezTo>
                    <a:pt x="10" y="1"/>
                    <a:pt x="0" y="48"/>
                    <a:pt x="32" y="55"/>
                  </a:cubicBezTo>
                  <a:cubicBezTo>
                    <a:pt x="54" y="61"/>
                    <a:pt x="74" y="69"/>
                    <a:pt x="94" y="80"/>
                  </a:cubicBezTo>
                  <a:cubicBezTo>
                    <a:pt x="112" y="92"/>
                    <a:pt x="128" y="109"/>
                    <a:pt x="142" y="127"/>
                  </a:cubicBezTo>
                  <a:cubicBezTo>
                    <a:pt x="151" y="138"/>
                    <a:pt x="161" y="151"/>
                    <a:pt x="167" y="163"/>
                  </a:cubicBezTo>
                  <a:cubicBezTo>
                    <a:pt x="172" y="177"/>
                    <a:pt x="174" y="190"/>
                    <a:pt x="179" y="202"/>
                  </a:cubicBezTo>
                  <a:cubicBezTo>
                    <a:pt x="191" y="229"/>
                    <a:pt x="204" y="252"/>
                    <a:pt x="211" y="282"/>
                  </a:cubicBezTo>
                  <a:cubicBezTo>
                    <a:pt x="213" y="295"/>
                    <a:pt x="227" y="302"/>
                    <a:pt x="239" y="302"/>
                  </a:cubicBezTo>
                  <a:cubicBezTo>
                    <a:pt x="241" y="302"/>
                    <a:pt x="243" y="302"/>
                    <a:pt x="244" y="302"/>
                  </a:cubicBezTo>
                  <a:cubicBezTo>
                    <a:pt x="260" y="297"/>
                    <a:pt x="268" y="282"/>
                    <a:pt x="265" y="268"/>
                  </a:cubicBezTo>
                  <a:cubicBezTo>
                    <a:pt x="259" y="236"/>
                    <a:pt x="242" y="212"/>
                    <a:pt x="230" y="183"/>
                  </a:cubicBezTo>
                  <a:cubicBezTo>
                    <a:pt x="225" y="167"/>
                    <a:pt x="221" y="150"/>
                    <a:pt x="213" y="134"/>
                  </a:cubicBezTo>
                  <a:cubicBezTo>
                    <a:pt x="207" y="118"/>
                    <a:pt x="196" y="105"/>
                    <a:pt x="185" y="92"/>
                  </a:cubicBezTo>
                  <a:cubicBezTo>
                    <a:pt x="167" y="69"/>
                    <a:pt x="147" y="47"/>
                    <a:pt x="122" y="32"/>
                  </a:cubicBezTo>
                  <a:cubicBezTo>
                    <a:pt x="100" y="17"/>
                    <a:pt x="72" y="9"/>
                    <a:pt x="45" y="2"/>
                  </a:cubicBezTo>
                  <a:cubicBezTo>
                    <a:pt x="43" y="1"/>
                    <a:pt x="40" y="1"/>
                    <a:pt x="38" y="1"/>
                  </a:cubicBezTo>
                  <a:close/>
                </a:path>
              </a:pathLst>
            </a:custGeom>
            <a:solidFill>
              <a:srgbClr val="050505">
                <a:alpha val="35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7"/>
            <p:cNvSpPr/>
            <p:nvPr/>
          </p:nvSpPr>
          <p:spPr>
            <a:xfrm>
              <a:off x="4705000" y="831025"/>
              <a:ext cx="7825" cy="3975"/>
            </a:xfrm>
            <a:custGeom>
              <a:avLst/>
              <a:gdLst/>
              <a:ahLst/>
              <a:cxnLst/>
              <a:rect l="l" t="t" r="r" b="b"/>
              <a:pathLst>
                <a:path w="313" h="159" extrusionOk="0">
                  <a:moveTo>
                    <a:pt x="276" y="0"/>
                  </a:moveTo>
                  <a:cubicBezTo>
                    <a:pt x="251" y="0"/>
                    <a:pt x="225" y="5"/>
                    <a:pt x="200" y="13"/>
                  </a:cubicBezTo>
                  <a:cubicBezTo>
                    <a:pt x="176" y="20"/>
                    <a:pt x="150" y="30"/>
                    <a:pt x="127" y="42"/>
                  </a:cubicBezTo>
                  <a:cubicBezTo>
                    <a:pt x="108" y="54"/>
                    <a:pt x="91" y="69"/>
                    <a:pt x="72" y="79"/>
                  </a:cubicBezTo>
                  <a:cubicBezTo>
                    <a:pt x="52" y="90"/>
                    <a:pt x="30" y="96"/>
                    <a:pt x="12" y="111"/>
                  </a:cubicBezTo>
                  <a:cubicBezTo>
                    <a:pt x="1" y="121"/>
                    <a:pt x="2" y="141"/>
                    <a:pt x="12" y="150"/>
                  </a:cubicBezTo>
                  <a:cubicBezTo>
                    <a:pt x="18" y="156"/>
                    <a:pt x="25" y="159"/>
                    <a:pt x="32" y="159"/>
                  </a:cubicBezTo>
                  <a:cubicBezTo>
                    <a:pt x="39" y="159"/>
                    <a:pt x="46" y="156"/>
                    <a:pt x="52" y="150"/>
                  </a:cubicBezTo>
                  <a:cubicBezTo>
                    <a:pt x="66" y="139"/>
                    <a:pt x="85" y="136"/>
                    <a:pt x="100" y="127"/>
                  </a:cubicBezTo>
                  <a:cubicBezTo>
                    <a:pt x="119" y="116"/>
                    <a:pt x="134" y="103"/>
                    <a:pt x="153" y="92"/>
                  </a:cubicBezTo>
                  <a:cubicBezTo>
                    <a:pt x="188" y="71"/>
                    <a:pt x="235" y="57"/>
                    <a:pt x="278" y="57"/>
                  </a:cubicBezTo>
                  <a:cubicBezTo>
                    <a:pt x="312" y="56"/>
                    <a:pt x="312" y="0"/>
                    <a:pt x="276" y="0"/>
                  </a:cubicBezTo>
                  <a:close/>
                </a:path>
              </a:pathLst>
            </a:custGeom>
            <a:solidFill>
              <a:srgbClr val="050505">
                <a:alpha val="35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7"/>
            <p:cNvSpPr/>
            <p:nvPr/>
          </p:nvSpPr>
          <p:spPr>
            <a:xfrm>
              <a:off x="4693900" y="865575"/>
              <a:ext cx="29850" cy="7250"/>
            </a:xfrm>
            <a:custGeom>
              <a:avLst/>
              <a:gdLst/>
              <a:ahLst/>
              <a:cxnLst/>
              <a:rect l="l" t="t" r="r" b="b"/>
              <a:pathLst>
                <a:path w="1194" h="290" extrusionOk="0">
                  <a:moveTo>
                    <a:pt x="1158" y="1"/>
                  </a:moveTo>
                  <a:cubicBezTo>
                    <a:pt x="1153" y="1"/>
                    <a:pt x="1148" y="2"/>
                    <a:pt x="1143" y="5"/>
                  </a:cubicBezTo>
                  <a:cubicBezTo>
                    <a:pt x="1139" y="7"/>
                    <a:pt x="733" y="225"/>
                    <a:pt x="229" y="225"/>
                  </a:cubicBezTo>
                  <a:cubicBezTo>
                    <a:pt x="166" y="225"/>
                    <a:pt x="102" y="222"/>
                    <a:pt x="37" y="214"/>
                  </a:cubicBezTo>
                  <a:cubicBezTo>
                    <a:pt x="35" y="214"/>
                    <a:pt x="33" y="214"/>
                    <a:pt x="31" y="214"/>
                  </a:cubicBezTo>
                  <a:cubicBezTo>
                    <a:pt x="14" y="214"/>
                    <a:pt x="3" y="227"/>
                    <a:pt x="2" y="242"/>
                  </a:cubicBezTo>
                  <a:cubicBezTo>
                    <a:pt x="1" y="261"/>
                    <a:pt x="13" y="277"/>
                    <a:pt x="30" y="278"/>
                  </a:cubicBezTo>
                  <a:cubicBezTo>
                    <a:pt x="99" y="286"/>
                    <a:pt x="168" y="289"/>
                    <a:pt x="235" y="289"/>
                  </a:cubicBezTo>
                  <a:cubicBezTo>
                    <a:pt x="751" y="289"/>
                    <a:pt x="1154" y="72"/>
                    <a:pt x="1172" y="61"/>
                  </a:cubicBezTo>
                  <a:cubicBezTo>
                    <a:pt x="1188" y="52"/>
                    <a:pt x="1194" y="33"/>
                    <a:pt x="1185" y="17"/>
                  </a:cubicBezTo>
                  <a:cubicBezTo>
                    <a:pt x="1179" y="7"/>
                    <a:pt x="1169" y="1"/>
                    <a:pt x="1158" y="1"/>
                  </a:cubicBezTo>
                  <a:close/>
                </a:path>
              </a:pathLst>
            </a:custGeom>
            <a:solidFill>
              <a:srgbClr val="C66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7"/>
            <p:cNvSpPr/>
            <p:nvPr/>
          </p:nvSpPr>
          <p:spPr>
            <a:xfrm>
              <a:off x="4705825" y="856050"/>
              <a:ext cx="4600" cy="2975"/>
            </a:xfrm>
            <a:custGeom>
              <a:avLst/>
              <a:gdLst/>
              <a:ahLst/>
              <a:cxnLst/>
              <a:rect l="l" t="t" r="r" b="b"/>
              <a:pathLst>
                <a:path w="184" h="119" extrusionOk="0">
                  <a:moveTo>
                    <a:pt x="149" y="0"/>
                  </a:moveTo>
                  <a:cubicBezTo>
                    <a:pt x="144" y="0"/>
                    <a:pt x="139" y="2"/>
                    <a:pt x="134" y="4"/>
                  </a:cubicBezTo>
                  <a:lnTo>
                    <a:pt x="22" y="57"/>
                  </a:lnTo>
                  <a:cubicBezTo>
                    <a:pt x="7" y="67"/>
                    <a:pt x="1" y="85"/>
                    <a:pt x="8" y="101"/>
                  </a:cubicBezTo>
                  <a:cubicBezTo>
                    <a:pt x="13" y="112"/>
                    <a:pt x="25" y="119"/>
                    <a:pt x="36" y="119"/>
                  </a:cubicBezTo>
                  <a:cubicBezTo>
                    <a:pt x="41" y="119"/>
                    <a:pt x="46" y="119"/>
                    <a:pt x="51" y="114"/>
                  </a:cubicBezTo>
                  <a:lnTo>
                    <a:pt x="162" y="61"/>
                  </a:lnTo>
                  <a:cubicBezTo>
                    <a:pt x="178" y="52"/>
                    <a:pt x="184" y="34"/>
                    <a:pt x="177" y="18"/>
                  </a:cubicBezTo>
                  <a:cubicBezTo>
                    <a:pt x="171" y="7"/>
                    <a:pt x="160" y="0"/>
                    <a:pt x="149" y="0"/>
                  </a:cubicBezTo>
                  <a:close/>
                </a:path>
              </a:pathLst>
            </a:custGeom>
            <a:solidFill>
              <a:srgbClr val="C66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7"/>
            <p:cNvSpPr/>
            <p:nvPr/>
          </p:nvSpPr>
          <p:spPr>
            <a:xfrm>
              <a:off x="4699875" y="854050"/>
              <a:ext cx="3300" cy="4300"/>
            </a:xfrm>
            <a:custGeom>
              <a:avLst/>
              <a:gdLst/>
              <a:ahLst/>
              <a:cxnLst/>
              <a:rect l="l" t="t" r="r" b="b"/>
              <a:pathLst>
                <a:path w="132" h="172" extrusionOk="0">
                  <a:moveTo>
                    <a:pt x="95" y="0"/>
                  </a:moveTo>
                  <a:cubicBezTo>
                    <a:pt x="84" y="0"/>
                    <a:pt x="74" y="6"/>
                    <a:pt x="68" y="17"/>
                  </a:cubicBezTo>
                  <a:lnTo>
                    <a:pt x="8" y="125"/>
                  </a:lnTo>
                  <a:cubicBezTo>
                    <a:pt x="0" y="139"/>
                    <a:pt x="6" y="159"/>
                    <a:pt x="22" y="167"/>
                  </a:cubicBezTo>
                  <a:cubicBezTo>
                    <a:pt x="26" y="170"/>
                    <a:pt x="31" y="172"/>
                    <a:pt x="37" y="172"/>
                  </a:cubicBezTo>
                  <a:cubicBezTo>
                    <a:pt x="48" y="172"/>
                    <a:pt x="58" y="166"/>
                    <a:pt x="64" y="155"/>
                  </a:cubicBezTo>
                  <a:lnTo>
                    <a:pt x="124" y="47"/>
                  </a:lnTo>
                  <a:cubicBezTo>
                    <a:pt x="132" y="33"/>
                    <a:pt x="126" y="12"/>
                    <a:pt x="110" y="5"/>
                  </a:cubicBezTo>
                  <a:cubicBezTo>
                    <a:pt x="106" y="2"/>
                    <a:pt x="100" y="0"/>
                    <a:pt x="95" y="0"/>
                  </a:cubicBezTo>
                  <a:close/>
                </a:path>
              </a:pathLst>
            </a:custGeom>
            <a:solidFill>
              <a:srgbClr val="C66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7"/>
            <p:cNvSpPr/>
            <p:nvPr/>
          </p:nvSpPr>
          <p:spPr>
            <a:xfrm>
              <a:off x="4383350" y="501000"/>
              <a:ext cx="77500" cy="47375"/>
            </a:xfrm>
            <a:custGeom>
              <a:avLst/>
              <a:gdLst/>
              <a:ahLst/>
              <a:cxnLst/>
              <a:rect l="l" t="t" r="r" b="b"/>
              <a:pathLst>
                <a:path w="3100" h="1895" extrusionOk="0">
                  <a:moveTo>
                    <a:pt x="2807" y="0"/>
                  </a:moveTo>
                  <a:cubicBezTo>
                    <a:pt x="2684" y="0"/>
                    <a:pt x="2493" y="161"/>
                    <a:pt x="2110" y="398"/>
                  </a:cubicBezTo>
                  <a:cubicBezTo>
                    <a:pt x="1594" y="718"/>
                    <a:pt x="409" y="1097"/>
                    <a:pt x="409" y="1097"/>
                  </a:cubicBezTo>
                  <a:cubicBezTo>
                    <a:pt x="0" y="1128"/>
                    <a:pt x="136" y="1446"/>
                    <a:pt x="409" y="1553"/>
                  </a:cubicBezTo>
                  <a:cubicBezTo>
                    <a:pt x="656" y="1648"/>
                    <a:pt x="2047" y="1895"/>
                    <a:pt x="2513" y="1895"/>
                  </a:cubicBezTo>
                  <a:cubicBezTo>
                    <a:pt x="2562" y="1895"/>
                    <a:pt x="2601" y="1892"/>
                    <a:pt x="2628" y="1886"/>
                  </a:cubicBezTo>
                  <a:cubicBezTo>
                    <a:pt x="2901" y="1826"/>
                    <a:pt x="3068" y="1690"/>
                    <a:pt x="3083" y="1493"/>
                  </a:cubicBezTo>
                  <a:cubicBezTo>
                    <a:pt x="3099" y="1295"/>
                    <a:pt x="2764" y="1311"/>
                    <a:pt x="2718" y="1098"/>
                  </a:cubicBezTo>
                  <a:cubicBezTo>
                    <a:pt x="2673" y="885"/>
                    <a:pt x="3037" y="231"/>
                    <a:pt x="2916" y="64"/>
                  </a:cubicBezTo>
                  <a:cubicBezTo>
                    <a:pt x="2885" y="20"/>
                    <a:pt x="2850" y="0"/>
                    <a:pt x="2807" y="0"/>
                  </a:cubicBez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7"/>
            <p:cNvSpPr/>
            <p:nvPr/>
          </p:nvSpPr>
          <p:spPr>
            <a:xfrm>
              <a:off x="4500050" y="908275"/>
              <a:ext cx="26175" cy="10350"/>
            </a:xfrm>
            <a:custGeom>
              <a:avLst/>
              <a:gdLst/>
              <a:ahLst/>
              <a:cxnLst/>
              <a:rect l="l" t="t" r="r" b="b"/>
              <a:pathLst>
                <a:path w="1047" h="414" extrusionOk="0">
                  <a:moveTo>
                    <a:pt x="128" y="0"/>
                  </a:moveTo>
                  <a:cubicBezTo>
                    <a:pt x="99" y="95"/>
                    <a:pt x="1" y="199"/>
                    <a:pt x="114" y="279"/>
                  </a:cubicBezTo>
                  <a:cubicBezTo>
                    <a:pt x="139" y="296"/>
                    <a:pt x="160" y="303"/>
                    <a:pt x="179" y="303"/>
                  </a:cubicBezTo>
                  <a:cubicBezTo>
                    <a:pt x="220" y="303"/>
                    <a:pt x="252" y="269"/>
                    <a:pt x="288" y="231"/>
                  </a:cubicBezTo>
                  <a:lnTo>
                    <a:pt x="288" y="231"/>
                  </a:lnTo>
                  <a:cubicBezTo>
                    <a:pt x="294" y="308"/>
                    <a:pt x="251" y="395"/>
                    <a:pt x="361" y="412"/>
                  </a:cubicBezTo>
                  <a:cubicBezTo>
                    <a:pt x="368" y="413"/>
                    <a:pt x="375" y="413"/>
                    <a:pt x="381" y="413"/>
                  </a:cubicBezTo>
                  <a:cubicBezTo>
                    <a:pt x="462" y="413"/>
                    <a:pt x="472" y="321"/>
                    <a:pt x="494" y="252"/>
                  </a:cubicBezTo>
                  <a:cubicBezTo>
                    <a:pt x="509" y="329"/>
                    <a:pt x="591" y="388"/>
                    <a:pt x="649" y="388"/>
                  </a:cubicBezTo>
                  <a:cubicBezTo>
                    <a:pt x="689" y="388"/>
                    <a:pt x="717" y="359"/>
                    <a:pt x="699" y="286"/>
                  </a:cubicBezTo>
                  <a:lnTo>
                    <a:pt x="699" y="286"/>
                  </a:lnTo>
                  <a:cubicBezTo>
                    <a:pt x="716" y="336"/>
                    <a:pt x="794" y="391"/>
                    <a:pt x="859" y="391"/>
                  </a:cubicBezTo>
                  <a:cubicBezTo>
                    <a:pt x="869" y="391"/>
                    <a:pt x="880" y="390"/>
                    <a:pt x="889" y="387"/>
                  </a:cubicBezTo>
                  <a:cubicBezTo>
                    <a:pt x="1046" y="332"/>
                    <a:pt x="906" y="65"/>
                    <a:pt x="819" y="7"/>
                  </a:cubicBezTo>
                  <a:lnTo>
                    <a:pt x="1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7"/>
            <p:cNvSpPr/>
            <p:nvPr/>
          </p:nvSpPr>
          <p:spPr>
            <a:xfrm>
              <a:off x="4499775" y="907525"/>
              <a:ext cx="25450" cy="11950"/>
            </a:xfrm>
            <a:custGeom>
              <a:avLst/>
              <a:gdLst/>
              <a:ahLst/>
              <a:cxnLst/>
              <a:rect l="l" t="t" r="r" b="b"/>
              <a:pathLst>
                <a:path w="1018" h="478" extrusionOk="0">
                  <a:moveTo>
                    <a:pt x="138" y="0"/>
                  </a:moveTo>
                  <a:cubicBezTo>
                    <a:pt x="124" y="0"/>
                    <a:pt x="113" y="9"/>
                    <a:pt x="108" y="22"/>
                  </a:cubicBezTo>
                  <a:cubicBezTo>
                    <a:pt x="101" y="44"/>
                    <a:pt x="91" y="66"/>
                    <a:pt x="80" y="90"/>
                  </a:cubicBezTo>
                  <a:cubicBezTo>
                    <a:pt x="46" y="162"/>
                    <a:pt x="0" y="260"/>
                    <a:pt x="107" y="337"/>
                  </a:cubicBezTo>
                  <a:cubicBezTo>
                    <a:pt x="138" y="359"/>
                    <a:pt x="165" y="368"/>
                    <a:pt x="189" y="368"/>
                  </a:cubicBezTo>
                  <a:cubicBezTo>
                    <a:pt x="217" y="368"/>
                    <a:pt x="241" y="356"/>
                    <a:pt x="264" y="340"/>
                  </a:cubicBezTo>
                  <a:lnTo>
                    <a:pt x="264" y="340"/>
                  </a:lnTo>
                  <a:cubicBezTo>
                    <a:pt x="260" y="394"/>
                    <a:pt x="267" y="460"/>
                    <a:pt x="366" y="476"/>
                  </a:cubicBezTo>
                  <a:cubicBezTo>
                    <a:pt x="374" y="476"/>
                    <a:pt x="383" y="477"/>
                    <a:pt x="391" y="477"/>
                  </a:cubicBezTo>
                  <a:cubicBezTo>
                    <a:pt x="463" y="477"/>
                    <a:pt x="493" y="424"/>
                    <a:pt x="513" y="375"/>
                  </a:cubicBezTo>
                  <a:cubicBezTo>
                    <a:pt x="541" y="411"/>
                    <a:pt x="580" y="436"/>
                    <a:pt x="615" y="448"/>
                  </a:cubicBezTo>
                  <a:cubicBezTo>
                    <a:pt x="631" y="453"/>
                    <a:pt x="647" y="456"/>
                    <a:pt x="661" y="456"/>
                  </a:cubicBezTo>
                  <a:cubicBezTo>
                    <a:pt x="685" y="456"/>
                    <a:pt x="706" y="448"/>
                    <a:pt x="721" y="434"/>
                  </a:cubicBezTo>
                  <a:cubicBezTo>
                    <a:pt x="728" y="428"/>
                    <a:pt x="733" y="419"/>
                    <a:pt x="739" y="408"/>
                  </a:cubicBezTo>
                  <a:cubicBezTo>
                    <a:pt x="751" y="418"/>
                    <a:pt x="766" y="428"/>
                    <a:pt x="780" y="435"/>
                  </a:cubicBezTo>
                  <a:cubicBezTo>
                    <a:pt x="810" y="451"/>
                    <a:pt x="840" y="459"/>
                    <a:pt x="869" y="459"/>
                  </a:cubicBezTo>
                  <a:cubicBezTo>
                    <a:pt x="884" y="459"/>
                    <a:pt x="898" y="456"/>
                    <a:pt x="911" y="452"/>
                  </a:cubicBezTo>
                  <a:cubicBezTo>
                    <a:pt x="964" y="434"/>
                    <a:pt x="995" y="395"/>
                    <a:pt x="1001" y="340"/>
                  </a:cubicBezTo>
                  <a:cubicBezTo>
                    <a:pt x="1017" y="224"/>
                    <a:pt x="920" y="62"/>
                    <a:pt x="848" y="16"/>
                  </a:cubicBezTo>
                  <a:cubicBezTo>
                    <a:pt x="843" y="12"/>
                    <a:pt x="837" y="10"/>
                    <a:pt x="831" y="10"/>
                  </a:cubicBezTo>
                  <a:cubicBezTo>
                    <a:pt x="821" y="10"/>
                    <a:pt x="811" y="15"/>
                    <a:pt x="805" y="25"/>
                  </a:cubicBezTo>
                  <a:cubicBezTo>
                    <a:pt x="795" y="38"/>
                    <a:pt x="799" y="59"/>
                    <a:pt x="813" y="68"/>
                  </a:cubicBezTo>
                  <a:cubicBezTo>
                    <a:pt x="868" y="105"/>
                    <a:pt x="950" y="247"/>
                    <a:pt x="939" y="332"/>
                  </a:cubicBezTo>
                  <a:cubicBezTo>
                    <a:pt x="936" y="362"/>
                    <a:pt x="921" y="380"/>
                    <a:pt x="891" y="391"/>
                  </a:cubicBezTo>
                  <a:cubicBezTo>
                    <a:pt x="885" y="393"/>
                    <a:pt x="878" y="394"/>
                    <a:pt x="871" y="394"/>
                  </a:cubicBezTo>
                  <a:cubicBezTo>
                    <a:pt x="852" y="394"/>
                    <a:pt x="831" y="388"/>
                    <a:pt x="809" y="377"/>
                  </a:cubicBezTo>
                  <a:cubicBezTo>
                    <a:pt x="776" y="360"/>
                    <a:pt x="749" y="333"/>
                    <a:pt x="742" y="311"/>
                  </a:cubicBezTo>
                  <a:cubicBezTo>
                    <a:pt x="738" y="297"/>
                    <a:pt x="725" y="289"/>
                    <a:pt x="711" y="289"/>
                  </a:cubicBezTo>
                  <a:cubicBezTo>
                    <a:pt x="708" y="289"/>
                    <a:pt x="706" y="289"/>
                    <a:pt x="704" y="290"/>
                  </a:cubicBezTo>
                  <a:cubicBezTo>
                    <a:pt x="687" y="294"/>
                    <a:pt x="676" y="311"/>
                    <a:pt x="681" y="328"/>
                  </a:cubicBezTo>
                  <a:cubicBezTo>
                    <a:pt x="688" y="357"/>
                    <a:pt x="687" y="378"/>
                    <a:pt x="678" y="386"/>
                  </a:cubicBezTo>
                  <a:cubicBezTo>
                    <a:pt x="674" y="389"/>
                    <a:pt x="668" y="390"/>
                    <a:pt x="661" y="390"/>
                  </a:cubicBezTo>
                  <a:cubicBezTo>
                    <a:pt x="653" y="390"/>
                    <a:pt x="645" y="389"/>
                    <a:pt x="635" y="386"/>
                  </a:cubicBezTo>
                  <a:cubicBezTo>
                    <a:pt x="596" y="373"/>
                    <a:pt x="547" y="332"/>
                    <a:pt x="538" y="280"/>
                  </a:cubicBezTo>
                  <a:cubicBezTo>
                    <a:pt x="534" y="266"/>
                    <a:pt x="522" y="255"/>
                    <a:pt x="507" y="254"/>
                  </a:cubicBezTo>
                  <a:cubicBezTo>
                    <a:pt x="493" y="254"/>
                    <a:pt x="479" y="261"/>
                    <a:pt x="475" y="276"/>
                  </a:cubicBezTo>
                  <a:cubicBezTo>
                    <a:pt x="471" y="287"/>
                    <a:pt x="466" y="300"/>
                    <a:pt x="464" y="312"/>
                  </a:cubicBezTo>
                  <a:cubicBezTo>
                    <a:pt x="445" y="382"/>
                    <a:pt x="431" y="415"/>
                    <a:pt x="391" y="415"/>
                  </a:cubicBezTo>
                  <a:cubicBezTo>
                    <a:pt x="386" y="415"/>
                    <a:pt x="381" y="414"/>
                    <a:pt x="375" y="413"/>
                  </a:cubicBezTo>
                  <a:cubicBezTo>
                    <a:pt x="324" y="407"/>
                    <a:pt x="323" y="386"/>
                    <a:pt x="329" y="323"/>
                  </a:cubicBezTo>
                  <a:cubicBezTo>
                    <a:pt x="330" y="303"/>
                    <a:pt x="331" y="282"/>
                    <a:pt x="330" y="261"/>
                  </a:cubicBezTo>
                  <a:cubicBezTo>
                    <a:pt x="329" y="249"/>
                    <a:pt x="318" y="241"/>
                    <a:pt x="307" y="236"/>
                  </a:cubicBezTo>
                  <a:cubicBezTo>
                    <a:pt x="304" y="235"/>
                    <a:pt x="301" y="235"/>
                    <a:pt x="298" y="235"/>
                  </a:cubicBezTo>
                  <a:cubicBezTo>
                    <a:pt x="288" y="235"/>
                    <a:pt x="278" y="239"/>
                    <a:pt x="272" y="246"/>
                  </a:cubicBezTo>
                  <a:cubicBezTo>
                    <a:pt x="236" y="284"/>
                    <a:pt x="214" y="304"/>
                    <a:pt x="189" y="304"/>
                  </a:cubicBezTo>
                  <a:cubicBezTo>
                    <a:pt x="176" y="304"/>
                    <a:pt x="161" y="298"/>
                    <a:pt x="143" y="286"/>
                  </a:cubicBezTo>
                  <a:cubicBezTo>
                    <a:pt x="83" y="242"/>
                    <a:pt x="100" y="197"/>
                    <a:pt x="138" y="117"/>
                  </a:cubicBezTo>
                  <a:cubicBezTo>
                    <a:pt x="150" y="93"/>
                    <a:pt x="163" y="67"/>
                    <a:pt x="170" y="42"/>
                  </a:cubicBezTo>
                  <a:cubicBezTo>
                    <a:pt x="174" y="25"/>
                    <a:pt x="165" y="8"/>
                    <a:pt x="148" y="2"/>
                  </a:cubicBezTo>
                  <a:cubicBezTo>
                    <a:pt x="145" y="1"/>
                    <a:pt x="141" y="0"/>
                    <a:pt x="138" y="0"/>
                  </a:cubicBezTo>
                  <a:close/>
                </a:path>
              </a:pathLst>
            </a:custGeom>
            <a:solidFill>
              <a:srgbClr val="050505">
                <a:alpha val="35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7"/>
            <p:cNvSpPr/>
            <p:nvPr/>
          </p:nvSpPr>
          <p:spPr>
            <a:xfrm>
              <a:off x="4432925" y="796300"/>
              <a:ext cx="222000" cy="100150"/>
            </a:xfrm>
            <a:custGeom>
              <a:avLst/>
              <a:gdLst/>
              <a:ahLst/>
              <a:cxnLst/>
              <a:rect l="l" t="t" r="r" b="b"/>
              <a:pathLst>
                <a:path w="8880" h="4006" extrusionOk="0">
                  <a:moveTo>
                    <a:pt x="37" y="0"/>
                  </a:moveTo>
                  <a:cubicBezTo>
                    <a:pt x="33" y="0"/>
                    <a:pt x="30" y="1"/>
                    <a:pt x="26" y="2"/>
                  </a:cubicBezTo>
                  <a:cubicBezTo>
                    <a:pt x="9" y="6"/>
                    <a:pt x="0" y="25"/>
                    <a:pt x="6" y="42"/>
                  </a:cubicBezTo>
                  <a:cubicBezTo>
                    <a:pt x="7" y="48"/>
                    <a:pt x="201" y="678"/>
                    <a:pt x="729" y="1318"/>
                  </a:cubicBezTo>
                  <a:cubicBezTo>
                    <a:pt x="1365" y="2093"/>
                    <a:pt x="3017" y="3903"/>
                    <a:pt x="4614" y="4002"/>
                  </a:cubicBezTo>
                  <a:cubicBezTo>
                    <a:pt x="4663" y="4004"/>
                    <a:pt x="4712" y="4006"/>
                    <a:pt x="4760" y="4006"/>
                  </a:cubicBezTo>
                  <a:cubicBezTo>
                    <a:pt x="6332" y="4006"/>
                    <a:pt x="7718" y="2479"/>
                    <a:pt x="7879" y="2241"/>
                  </a:cubicBezTo>
                  <a:cubicBezTo>
                    <a:pt x="7903" y="2203"/>
                    <a:pt x="7894" y="2176"/>
                    <a:pt x="7885" y="2163"/>
                  </a:cubicBezTo>
                  <a:cubicBezTo>
                    <a:pt x="7860" y="2124"/>
                    <a:pt x="7771" y="2110"/>
                    <a:pt x="7654" y="2110"/>
                  </a:cubicBezTo>
                  <a:cubicBezTo>
                    <a:pt x="7505" y="2110"/>
                    <a:pt x="7310" y="2133"/>
                    <a:pt x="7148" y="2158"/>
                  </a:cubicBezTo>
                  <a:cubicBezTo>
                    <a:pt x="7604" y="1925"/>
                    <a:pt x="8749" y="1325"/>
                    <a:pt x="8866" y="1091"/>
                  </a:cubicBezTo>
                  <a:cubicBezTo>
                    <a:pt x="8879" y="1063"/>
                    <a:pt x="8879" y="1034"/>
                    <a:pt x="8866" y="1006"/>
                  </a:cubicBezTo>
                  <a:cubicBezTo>
                    <a:pt x="8784" y="847"/>
                    <a:pt x="8216" y="739"/>
                    <a:pt x="7422" y="606"/>
                  </a:cubicBezTo>
                  <a:cubicBezTo>
                    <a:pt x="7076" y="546"/>
                    <a:pt x="6747" y="492"/>
                    <a:pt x="6639" y="444"/>
                  </a:cubicBezTo>
                  <a:cubicBezTo>
                    <a:pt x="6635" y="442"/>
                    <a:pt x="6631" y="441"/>
                    <a:pt x="6626" y="441"/>
                  </a:cubicBezTo>
                  <a:cubicBezTo>
                    <a:pt x="6614" y="441"/>
                    <a:pt x="6603" y="448"/>
                    <a:pt x="6598" y="460"/>
                  </a:cubicBezTo>
                  <a:cubicBezTo>
                    <a:pt x="6590" y="476"/>
                    <a:pt x="6598" y="494"/>
                    <a:pt x="6613" y="501"/>
                  </a:cubicBezTo>
                  <a:cubicBezTo>
                    <a:pt x="6729" y="552"/>
                    <a:pt x="7044" y="605"/>
                    <a:pt x="7411" y="668"/>
                  </a:cubicBezTo>
                  <a:cubicBezTo>
                    <a:pt x="7969" y="762"/>
                    <a:pt x="8735" y="892"/>
                    <a:pt x="8806" y="1034"/>
                  </a:cubicBezTo>
                  <a:cubicBezTo>
                    <a:pt x="8811" y="1044"/>
                    <a:pt x="8811" y="1051"/>
                    <a:pt x="8806" y="1061"/>
                  </a:cubicBezTo>
                  <a:cubicBezTo>
                    <a:pt x="8696" y="1284"/>
                    <a:pt x="7417" y="1953"/>
                    <a:pt x="6934" y="2192"/>
                  </a:cubicBezTo>
                  <a:cubicBezTo>
                    <a:pt x="6919" y="2199"/>
                    <a:pt x="6913" y="2215"/>
                    <a:pt x="6918" y="2230"/>
                  </a:cubicBezTo>
                  <a:cubicBezTo>
                    <a:pt x="6922" y="2242"/>
                    <a:pt x="6933" y="2252"/>
                    <a:pt x="6947" y="2252"/>
                  </a:cubicBezTo>
                  <a:cubicBezTo>
                    <a:pt x="6949" y="2252"/>
                    <a:pt x="6951" y="2251"/>
                    <a:pt x="6953" y="2251"/>
                  </a:cubicBezTo>
                  <a:cubicBezTo>
                    <a:pt x="7248" y="2199"/>
                    <a:pt x="7525" y="2171"/>
                    <a:pt x="7686" y="2171"/>
                  </a:cubicBezTo>
                  <a:cubicBezTo>
                    <a:pt x="7767" y="2171"/>
                    <a:pt x="7819" y="2178"/>
                    <a:pt x="7830" y="2193"/>
                  </a:cubicBezTo>
                  <a:cubicBezTo>
                    <a:pt x="7830" y="2193"/>
                    <a:pt x="7830" y="2196"/>
                    <a:pt x="7826" y="2203"/>
                  </a:cubicBezTo>
                  <a:cubicBezTo>
                    <a:pt x="7668" y="2441"/>
                    <a:pt x="6305" y="3942"/>
                    <a:pt x="4762" y="3942"/>
                  </a:cubicBezTo>
                  <a:cubicBezTo>
                    <a:pt x="4714" y="3942"/>
                    <a:pt x="4666" y="3941"/>
                    <a:pt x="4620" y="3937"/>
                  </a:cubicBezTo>
                  <a:cubicBezTo>
                    <a:pt x="3047" y="3841"/>
                    <a:pt x="1409" y="2045"/>
                    <a:pt x="779" y="1277"/>
                  </a:cubicBezTo>
                  <a:cubicBezTo>
                    <a:pt x="259" y="647"/>
                    <a:pt x="68" y="28"/>
                    <a:pt x="66" y="22"/>
                  </a:cubicBezTo>
                  <a:cubicBezTo>
                    <a:pt x="62" y="9"/>
                    <a:pt x="50" y="0"/>
                    <a:pt x="37" y="0"/>
                  </a:cubicBezTo>
                  <a:close/>
                </a:path>
              </a:pathLst>
            </a:custGeom>
            <a:solidFill>
              <a:srgbClr val="050505">
                <a:alpha val="35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7"/>
            <p:cNvSpPr/>
            <p:nvPr/>
          </p:nvSpPr>
          <p:spPr>
            <a:xfrm>
              <a:off x="4475825" y="508875"/>
              <a:ext cx="11725" cy="15725"/>
            </a:xfrm>
            <a:custGeom>
              <a:avLst/>
              <a:gdLst/>
              <a:ahLst/>
              <a:cxnLst/>
              <a:rect l="l" t="t" r="r" b="b"/>
              <a:pathLst>
                <a:path w="469" h="629" extrusionOk="0">
                  <a:moveTo>
                    <a:pt x="274" y="0"/>
                  </a:moveTo>
                  <a:cubicBezTo>
                    <a:pt x="174" y="0"/>
                    <a:pt x="73" y="115"/>
                    <a:pt x="38" y="272"/>
                  </a:cubicBezTo>
                  <a:cubicBezTo>
                    <a:pt x="0" y="444"/>
                    <a:pt x="58" y="601"/>
                    <a:pt x="167" y="625"/>
                  </a:cubicBezTo>
                  <a:cubicBezTo>
                    <a:pt x="176" y="627"/>
                    <a:pt x="186" y="628"/>
                    <a:pt x="195" y="628"/>
                  </a:cubicBezTo>
                  <a:cubicBezTo>
                    <a:pt x="295" y="628"/>
                    <a:pt x="398" y="514"/>
                    <a:pt x="432" y="357"/>
                  </a:cubicBezTo>
                  <a:cubicBezTo>
                    <a:pt x="468" y="186"/>
                    <a:pt x="410" y="26"/>
                    <a:pt x="302" y="4"/>
                  </a:cubicBezTo>
                  <a:cubicBezTo>
                    <a:pt x="293" y="2"/>
                    <a:pt x="283"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7"/>
            <p:cNvSpPr/>
            <p:nvPr/>
          </p:nvSpPr>
          <p:spPr>
            <a:xfrm>
              <a:off x="4417600" y="537475"/>
              <a:ext cx="43750" cy="8475"/>
            </a:xfrm>
            <a:custGeom>
              <a:avLst/>
              <a:gdLst/>
              <a:ahLst/>
              <a:cxnLst/>
              <a:rect l="l" t="t" r="r" b="b"/>
              <a:pathLst>
                <a:path w="1750" h="339" extrusionOk="0">
                  <a:moveTo>
                    <a:pt x="1713" y="1"/>
                  </a:moveTo>
                  <a:cubicBezTo>
                    <a:pt x="1704" y="1"/>
                    <a:pt x="1695" y="4"/>
                    <a:pt x="1689" y="11"/>
                  </a:cubicBezTo>
                  <a:cubicBezTo>
                    <a:pt x="1468" y="250"/>
                    <a:pt x="542" y="274"/>
                    <a:pt x="180" y="274"/>
                  </a:cubicBezTo>
                  <a:cubicBezTo>
                    <a:pt x="91" y="274"/>
                    <a:pt x="36" y="272"/>
                    <a:pt x="34" y="272"/>
                  </a:cubicBezTo>
                  <a:cubicBezTo>
                    <a:pt x="14" y="272"/>
                    <a:pt x="1" y="287"/>
                    <a:pt x="1" y="304"/>
                  </a:cubicBezTo>
                  <a:cubicBezTo>
                    <a:pt x="1" y="321"/>
                    <a:pt x="14" y="337"/>
                    <a:pt x="31" y="337"/>
                  </a:cubicBezTo>
                  <a:cubicBezTo>
                    <a:pt x="43" y="337"/>
                    <a:pt x="103" y="338"/>
                    <a:pt x="193" y="338"/>
                  </a:cubicBezTo>
                  <a:cubicBezTo>
                    <a:pt x="571" y="338"/>
                    <a:pt x="1500" y="311"/>
                    <a:pt x="1736" y="55"/>
                  </a:cubicBezTo>
                  <a:cubicBezTo>
                    <a:pt x="1750" y="43"/>
                    <a:pt x="1747" y="21"/>
                    <a:pt x="1735" y="10"/>
                  </a:cubicBezTo>
                  <a:cubicBezTo>
                    <a:pt x="1729" y="4"/>
                    <a:pt x="1721" y="1"/>
                    <a:pt x="1713" y="1"/>
                  </a:cubicBezTo>
                  <a:close/>
                </a:path>
              </a:pathLst>
            </a:custGeom>
            <a:solidFill>
              <a:srgbClr val="C66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7"/>
            <p:cNvSpPr/>
            <p:nvPr/>
          </p:nvSpPr>
          <p:spPr>
            <a:xfrm>
              <a:off x="4442475" y="511700"/>
              <a:ext cx="5325" cy="4550"/>
            </a:xfrm>
            <a:custGeom>
              <a:avLst/>
              <a:gdLst/>
              <a:ahLst/>
              <a:cxnLst/>
              <a:rect l="l" t="t" r="r" b="b"/>
              <a:pathLst>
                <a:path w="213" h="182" extrusionOk="0">
                  <a:moveTo>
                    <a:pt x="177" y="0"/>
                  </a:moveTo>
                  <a:cubicBezTo>
                    <a:pt x="170" y="0"/>
                    <a:pt x="163" y="3"/>
                    <a:pt x="157" y="8"/>
                  </a:cubicBezTo>
                  <a:lnTo>
                    <a:pt x="15" y="126"/>
                  </a:lnTo>
                  <a:cubicBezTo>
                    <a:pt x="2" y="136"/>
                    <a:pt x="0" y="156"/>
                    <a:pt x="11" y="170"/>
                  </a:cubicBezTo>
                  <a:cubicBezTo>
                    <a:pt x="17" y="177"/>
                    <a:pt x="27" y="182"/>
                    <a:pt x="35" y="182"/>
                  </a:cubicBezTo>
                  <a:cubicBezTo>
                    <a:pt x="42" y="182"/>
                    <a:pt x="50" y="178"/>
                    <a:pt x="56" y="175"/>
                  </a:cubicBezTo>
                  <a:lnTo>
                    <a:pt x="198" y="57"/>
                  </a:lnTo>
                  <a:cubicBezTo>
                    <a:pt x="210" y="46"/>
                    <a:pt x="213" y="27"/>
                    <a:pt x="201" y="12"/>
                  </a:cubicBezTo>
                  <a:cubicBezTo>
                    <a:pt x="195" y="5"/>
                    <a:pt x="186" y="0"/>
                    <a:pt x="177" y="0"/>
                  </a:cubicBezTo>
                  <a:close/>
                </a:path>
              </a:pathLst>
            </a:custGeom>
            <a:solidFill>
              <a:srgbClr val="C66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7"/>
            <p:cNvSpPr/>
            <p:nvPr/>
          </p:nvSpPr>
          <p:spPr>
            <a:xfrm>
              <a:off x="4829450" y="964125"/>
              <a:ext cx="39350" cy="39150"/>
            </a:xfrm>
            <a:custGeom>
              <a:avLst/>
              <a:gdLst/>
              <a:ahLst/>
              <a:cxnLst/>
              <a:rect l="l" t="t" r="r" b="b"/>
              <a:pathLst>
                <a:path w="1574" h="1566" extrusionOk="0">
                  <a:moveTo>
                    <a:pt x="1504" y="1"/>
                  </a:moveTo>
                  <a:cubicBezTo>
                    <a:pt x="1504" y="1"/>
                    <a:pt x="1380" y="1270"/>
                    <a:pt x="1216" y="1333"/>
                  </a:cubicBezTo>
                  <a:cubicBezTo>
                    <a:pt x="1162" y="1353"/>
                    <a:pt x="1009" y="1360"/>
                    <a:pt x="829" y="1360"/>
                  </a:cubicBezTo>
                  <a:cubicBezTo>
                    <a:pt x="468" y="1360"/>
                    <a:pt x="1" y="1333"/>
                    <a:pt x="0" y="1333"/>
                  </a:cubicBezTo>
                  <a:lnTo>
                    <a:pt x="0" y="1333"/>
                  </a:lnTo>
                  <a:lnTo>
                    <a:pt x="310" y="1566"/>
                  </a:lnTo>
                  <a:cubicBezTo>
                    <a:pt x="310" y="1566"/>
                    <a:pt x="1128" y="1497"/>
                    <a:pt x="1349" y="1497"/>
                  </a:cubicBezTo>
                  <a:cubicBezTo>
                    <a:pt x="1353" y="1497"/>
                    <a:pt x="1356" y="1497"/>
                    <a:pt x="1360" y="1497"/>
                  </a:cubicBezTo>
                  <a:cubicBezTo>
                    <a:pt x="1360" y="1497"/>
                    <a:pt x="1360" y="1497"/>
                    <a:pt x="1360" y="1497"/>
                  </a:cubicBezTo>
                  <a:cubicBezTo>
                    <a:pt x="1564" y="1497"/>
                    <a:pt x="1573" y="114"/>
                    <a:pt x="1573" y="114"/>
                  </a:cubicBezTo>
                  <a:lnTo>
                    <a:pt x="1504" y="1"/>
                  </a:lnTo>
                  <a:close/>
                </a:path>
              </a:pathLst>
            </a:custGeom>
            <a:solidFill>
              <a:srgbClr val="CE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7"/>
            <p:cNvSpPr/>
            <p:nvPr/>
          </p:nvSpPr>
          <p:spPr>
            <a:xfrm>
              <a:off x="4824925" y="828750"/>
              <a:ext cx="120075" cy="141450"/>
            </a:xfrm>
            <a:custGeom>
              <a:avLst/>
              <a:gdLst/>
              <a:ahLst/>
              <a:cxnLst/>
              <a:rect l="l" t="t" r="r" b="b"/>
              <a:pathLst>
                <a:path w="4803" h="5658" extrusionOk="0">
                  <a:moveTo>
                    <a:pt x="1637" y="1"/>
                  </a:moveTo>
                  <a:cubicBezTo>
                    <a:pt x="1611" y="1"/>
                    <a:pt x="1591" y="5"/>
                    <a:pt x="1580" y="13"/>
                  </a:cubicBezTo>
                  <a:cubicBezTo>
                    <a:pt x="1507" y="67"/>
                    <a:pt x="1817" y="290"/>
                    <a:pt x="1855" y="317"/>
                  </a:cubicBezTo>
                  <a:lnTo>
                    <a:pt x="1855" y="317"/>
                  </a:lnTo>
                  <a:cubicBezTo>
                    <a:pt x="1814" y="288"/>
                    <a:pt x="1445" y="33"/>
                    <a:pt x="1265" y="33"/>
                  </a:cubicBezTo>
                  <a:cubicBezTo>
                    <a:pt x="1235" y="33"/>
                    <a:pt x="1210" y="40"/>
                    <a:pt x="1193" y="57"/>
                  </a:cubicBezTo>
                  <a:cubicBezTo>
                    <a:pt x="1101" y="147"/>
                    <a:pt x="1264" y="194"/>
                    <a:pt x="1355" y="213"/>
                  </a:cubicBezTo>
                  <a:lnTo>
                    <a:pt x="1355" y="213"/>
                  </a:lnTo>
                  <a:cubicBezTo>
                    <a:pt x="1300" y="204"/>
                    <a:pt x="1212" y="193"/>
                    <a:pt x="1130" y="193"/>
                  </a:cubicBezTo>
                  <a:cubicBezTo>
                    <a:pt x="1036" y="193"/>
                    <a:pt x="950" y="208"/>
                    <a:pt x="930" y="259"/>
                  </a:cubicBezTo>
                  <a:cubicBezTo>
                    <a:pt x="907" y="320"/>
                    <a:pt x="978" y="336"/>
                    <a:pt x="1054" y="336"/>
                  </a:cubicBezTo>
                  <a:cubicBezTo>
                    <a:pt x="1082" y="336"/>
                    <a:pt x="1110" y="334"/>
                    <a:pt x="1134" y="331"/>
                  </a:cubicBezTo>
                  <a:lnTo>
                    <a:pt x="1134" y="331"/>
                  </a:lnTo>
                  <a:cubicBezTo>
                    <a:pt x="983" y="365"/>
                    <a:pt x="639" y="509"/>
                    <a:pt x="450" y="1126"/>
                  </a:cubicBezTo>
                  <a:cubicBezTo>
                    <a:pt x="203" y="1930"/>
                    <a:pt x="683" y="2510"/>
                    <a:pt x="899" y="2794"/>
                  </a:cubicBezTo>
                  <a:cubicBezTo>
                    <a:pt x="450" y="3434"/>
                    <a:pt x="1" y="4124"/>
                    <a:pt x="1022" y="5174"/>
                  </a:cubicBezTo>
                  <a:cubicBezTo>
                    <a:pt x="1358" y="5518"/>
                    <a:pt x="1774" y="5657"/>
                    <a:pt x="2199" y="5657"/>
                  </a:cubicBezTo>
                  <a:cubicBezTo>
                    <a:pt x="3068" y="5657"/>
                    <a:pt x="3974" y="5076"/>
                    <a:pt x="4307" y="4485"/>
                  </a:cubicBezTo>
                  <a:cubicBezTo>
                    <a:pt x="4802" y="3605"/>
                    <a:pt x="4788" y="3691"/>
                    <a:pt x="4601" y="3626"/>
                  </a:cubicBezTo>
                  <a:cubicBezTo>
                    <a:pt x="4589" y="3621"/>
                    <a:pt x="4577" y="3619"/>
                    <a:pt x="4566" y="3619"/>
                  </a:cubicBezTo>
                  <a:cubicBezTo>
                    <a:pt x="4469" y="3619"/>
                    <a:pt x="4416" y="3774"/>
                    <a:pt x="4390" y="3892"/>
                  </a:cubicBezTo>
                  <a:lnTo>
                    <a:pt x="4390" y="3892"/>
                  </a:lnTo>
                  <a:cubicBezTo>
                    <a:pt x="4416" y="3700"/>
                    <a:pt x="4436" y="3363"/>
                    <a:pt x="4260" y="3342"/>
                  </a:cubicBezTo>
                  <a:cubicBezTo>
                    <a:pt x="4256" y="3341"/>
                    <a:pt x="4251" y="3341"/>
                    <a:pt x="4247" y="3341"/>
                  </a:cubicBezTo>
                  <a:cubicBezTo>
                    <a:pt x="4020" y="3341"/>
                    <a:pt x="4228" y="4111"/>
                    <a:pt x="4228" y="4111"/>
                  </a:cubicBezTo>
                  <a:cubicBezTo>
                    <a:pt x="4228" y="4111"/>
                    <a:pt x="4053" y="3708"/>
                    <a:pt x="3917" y="3708"/>
                  </a:cubicBezTo>
                  <a:cubicBezTo>
                    <a:pt x="3902" y="3708"/>
                    <a:pt x="3887" y="3713"/>
                    <a:pt x="3873" y="3725"/>
                  </a:cubicBezTo>
                  <a:cubicBezTo>
                    <a:pt x="3733" y="3838"/>
                    <a:pt x="4074" y="4303"/>
                    <a:pt x="4074" y="4303"/>
                  </a:cubicBezTo>
                  <a:cubicBezTo>
                    <a:pt x="4074" y="4303"/>
                    <a:pt x="2588" y="3831"/>
                    <a:pt x="2061" y="2501"/>
                  </a:cubicBezTo>
                  <a:cubicBezTo>
                    <a:pt x="2061" y="2501"/>
                    <a:pt x="2743" y="1628"/>
                    <a:pt x="2465" y="849"/>
                  </a:cubicBezTo>
                  <a:cubicBezTo>
                    <a:pt x="2225" y="179"/>
                    <a:pt x="1800" y="1"/>
                    <a:pt x="16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7"/>
            <p:cNvSpPr/>
            <p:nvPr/>
          </p:nvSpPr>
          <p:spPr>
            <a:xfrm>
              <a:off x="4862325" y="913175"/>
              <a:ext cx="60775" cy="39225"/>
            </a:xfrm>
            <a:custGeom>
              <a:avLst/>
              <a:gdLst/>
              <a:ahLst/>
              <a:cxnLst/>
              <a:rect l="l" t="t" r="r" b="b"/>
              <a:pathLst>
                <a:path w="2431" h="1569" extrusionOk="0">
                  <a:moveTo>
                    <a:pt x="36" y="1"/>
                  </a:moveTo>
                  <a:cubicBezTo>
                    <a:pt x="35" y="1"/>
                    <a:pt x="34" y="1"/>
                    <a:pt x="32" y="1"/>
                  </a:cubicBezTo>
                  <a:cubicBezTo>
                    <a:pt x="14" y="4"/>
                    <a:pt x="0" y="21"/>
                    <a:pt x="4" y="40"/>
                  </a:cubicBezTo>
                  <a:cubicBezTo>
                    <a:pt x="11" y="85"/>
                    <a:pt x="170" y="1165"/>
                    <a:pt x="891" y="1481"/>
                  </a:cubicBezTo>
                  <a:cubicBezTo>
                    <a:pt x="1039" y="1544"/>
                    <a:pt x="1123" y="1568"/>
                    <a:pt x="1171" y="1568"/>
                  </a:cubicBezTo>
                  <a:cubicBezTo>
                    <a:pt x="1204" y="1568"/>
                    <a:pt x="1223" y="1557"/>
                    <a:pt x="1231" y="1536"/>
                  </a:cubicBezTo>
                  <a:cubicBezTo>
                    <a:pt x="1260" y="1490"/>
                    <a:pt x="1197" y="1393"/>
                    <a:pt x="1042" y="1249"/>
                  </a:cubicBezTo>
                  <a:lnTo>
                    <a:pt x="1042" y="1249"/>
                  </a:lnTo>
                  <a:cubicBezTo>
                    <a:pt x="1236" y="1328"/>
                    <a:pt x="1534" y="1425"/>
                    <a:pt x="1834" y="1425"/>
                  </a:cubicBezTo>
                  <a:cubicBezTo>
                    <a:pt x="2035" y="1425"/>
                    <a:pt x="2238" y="1381"/>
                    <a:pt x="2410" y="1258"/>
                  </a:cubicBezTo>
                  <a:cubicBezTo>
                    <a:pt x="2426" y="1249"/>
                    <a:pt x="2430" y="1227"/>
                    <a:pt x="2419" y="1211"/>
                  </a:cubicBezTo>
                  <a:cubicBezTo>
                    <a:pt x="2413" y="1202"/>
                    <a:pt x="2403" y="1197"/>
                    <a:pt x="2392" y="1197"/>
                  </a:cubicBezTo>
                  <a:cubicBezTo>
                    <a:pt x="2385" y="1197"/>
                    <a:pt x="2378" y="1199"/>
                    <a:pt x="2372" y="1203"/>
                  </a:cubicBezTo>
                  <a:cubicBezTo>
                    <a:pt x="2215" y="1315"/>
                    <a:pt x="2027" y="1355"/>
                    <a:pt x="1838" y="1355"/>
                  </a:cubicBezTo>
                  <a:cubicBezTo>
                    <a:pt x="1356" y="1355"/>
                    <a:pt x="866" y="1094"/>
                    <a:pt x="858" y="1090"/>
                  </a:cubicBezTo>
                  <a:cubicBezTo>
                    <a:pt x="853" y="1087"/>
                    <a:pt x="848" y="1086"/>
                    <a:pt x="842" y="1086"/>
                  </a:cubicBezTo>
                  <a:cubicBezTo>
                    <a:pt x="831" y="1086"/>
                    <a:pt x="820" y="1091"/>
                    <a:pt x="815" y="1101"/>
                  </a:cubicBezTo>
                  <a:cubicBezTo>
                    <a:pt x="806" y="1117"/>
                    <a:pt x="810" y="1135"/>
                    <a:pt x="822" y="1147"/>
                  </a:cubicBezTo>
                  <a:cubicBezTo>
                    <a:pt x="981" y="1278"/>
                    <a:pt x="1152" y="1444"/>
                    <a:pt x="1171" y="1500"/>
                  </a:cubicBezTo>
                  <a:cubicBezTo>
                    <a:pt x="1150" y="1500"/>
                    <a:pt x="1089" y="1493"/>
                    <a:pt x="919" y="1418"/>
                  </a:cubicBezTo>
                  <a:cubicBezTo>
                    <a:pt x="231" y="1118"/>
                    <a:pt x="72" y="41"/>
                    <a:pt x="71" y="29"/>
                  </a:cubicBezTo>
                  <a:cubicBezTo>
                    <a:pt x="68" y="13"/>
                    <a:pt x="53" y="1"/>
                    <a:pt x="36" y="1"/>
                  </a:cubicBezTo>
                  <a:close/>
                </a:path>
              </a:pathLst>
            </a:custGeom>
            <a:solidFill>
              <a:srgbClr val="050505">
                <a:alpha val="35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7"/>
            <p:cNvSpPr/>
            <p:nvPr/>
          </p:nvSpPr>
          <p:spPr>
            <a:xfrm>
              <a:off x="4849275" y="968025"/>
              <a:ext cx="41925" cy="40925"/>
            </a:xfrm>
            <a:custGeom>
              <a:avLst/>
              <a:gdLst/>
              <a:ahLst/>
              <a:cxnLst/>
              <a:rect l="l" t="t" r="r" b="b"/>
              <a:pathLst>
                <a:path w="1677" h="1637" extrusionOk="0">
                  <a:moveTo>
                    <a:pt x="1228" y="0"/>
                  </a:moveTo>
                  <a:cubicBezTo>
                    <a:pt x="1228" y="0"/>
                    <a:pt x="1444" y="1290"/>
                    <a:pt x="1396" y="1327"/>
                  </a:cubicBezTo>
                  <a:cubicBezTo>
                    <a:pt x="1378" y="1340"/>
                    <a:pt x="1170" y="1344"/>
                    <a:pt x="919" y="1344"/>
                  </a:cubicBezTo>
                  <a:cubicBezTo>
                    <a:pt x="515" y="1344"/>
                    <a:pt x="1" y="1333"/>
                    <a:pt x="1" y="1333"/>
                  </a:cubicBezTo>
                  <a:lnTo>
                    <a:pt x="1" y="1333"/>
                  </a:lnTo>
                  <a:lnTo>
                    <a:pt x="560" y="1637"/>
                  </a:lnTo>
                  <a:cubicBezTo>
                    <a:pt x="560" y="1637"/>
                    <a:pt x="1478" y="1563"/>
                    <a:pt x="1577" y="1486"/>
                  </a:cubicBezTo>
                  <a:cubicBezTo>
                    <a:pt x="1677" y="1407"/>
                    <a:pt x="1320" y="0"/>
                    <a:pt x="1320" y="0"/>
                  </a:cubicBez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7"/>
            <p:cNvSpPr/>
            <p:nvPr/>
          </p:nvSpPr>
          <p:spPr>
            <a:xfrm>
              <a:off x="4864975" y="966550"/>
              <a:ext cx="4825" cy="3950"/>
            </a:xfrm>
            <a:custGeom>
              <a:avLst/>
              <a:gdLst/>
              <a:ahLst/>
              <a:cxnLst/>
              <a:rect l="l" t="t" r="r" b="b"/>
              <a:pathLst>
                <a:path w="193" h="158" extrusionOk="0">
                  <a:moveTo>
                    <a:pt x="74" y="0"/>
                  </a:moveTo>
                  <a:cubicBezTo>
                    <a:pt x="50" y="0"/>
                    <a:pt x="0" y="48"/>
                    <a:pt x="11" y="75"/>
                  </a:cubicBezTo>
                  <a:cubicBezTo>
                    <a:pt x="16" y="85"/>
                    <a:pt x="22" y="89"/>
                    <a:pt x="30" y="89"/>
                  </a:cubicBezTo>
                  <a:cubicBezTo>
                    <a:pt x="40" y="89"/>
                    <a:pt x="50" y="81"/>
                    <a:pt x="56" y="68"/>
                  </a:cubicBezTo>
                  <a:lnTo>
                    <a:pt x="56" y="68"/>
                  </a:lnTo>
                  <a:cubicBezTo>
                    <a:pt x="51" y="81"/>
                    <a:pt x="33" y="113"/>
                    <a:pt x="43" y="125"/>
                  </a:cubicBezTo>
                  <a:cubicBezTo>
                    <a:pt x="47" y="130"/>
                    <a:pt x="51" y="132"/>
                    <a:pt x="55" y="132"/>
                  </a:cubicBezTo>
                  <a:cubicBezTo>
                    <a:pt x="65" y="132"/>
                    <a:pt x="76" y="120"/>
                    <a:pt x="81" y="109"/>
                  </a:cubicBezTo>
                  <a:cubicBezTo>
                    <a:pt x="83" y="129"/>
                    <a:pt x="97" y="136"/>
                    <a:pt x="113" y="136"/>
                  </a:cubicBezTo>
                  <a:cubicBezTo>
                    <a:pt x="119" y="136"/>
                    <a:pt x="126" y="135"/>
                    <a:pt x="132" y="133"/>
                  </a:cubicBezTo>
                  <a:cubicBezTo>
                    <a:pt x="138" y="150"/>
                    <a:pt x="144" y="157"/>
                    <a:pt x="151" y="157"/>
                  </a:cubicBezTo>
                  <a:cubicBezTo>
                    <a:pt x="172" y="157"/>
                    <a:pt x="192" y="97"/>
                    <a:pt x="186" y="72"/>
                  </a:cubicBezTo>
                  <a:lnTo>
                    <a:pt x="7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7"/>
            <p:cNvSpPr/>
            <p:nvPr/>
          </p:nvSpPr>
          <p:spPr>
            <a:xfrm>
              <a:off x="4878050" y="967400"/>
              <a:ext cx="7100" cy="3100"/>
            </a:xfrm>
            <a:custGeom>
              <a:avLst/>
              <a:gdLst/>
              <a:ahLst/>
              <a:cxnLst/>
              <a:rect l="l" t="t" r="r" b="b"/>
              <a:pathLst>
                <a:path w="284" h="124" extrusionOk="0">
                  <a:moveTo>
                    <a:pt x="199" y="0"/>
                  </a:moveTo>
                  <a:lnTo>
                    <a:pt x="35" y="23"/>
                  </a:lnTo>
                  <a:cubicBezTo>
                    <a:pt x="37" y="56"/>
                    <a:pt x="1" y="91"/>
                    <a:pt x="40" y="114"/>
                  </a:cubicBezTo>
                  <a:cubicBezTo>
                    <a:pt x="46" y="118"/>
                    <a:pt x="53" y="119"/>
                    <a:pt x="60" y="119"/>
                  </a:cubicBezTo>
                  <a:cubicBezTo>
                    <a:pt x="74" y="119"/>
                    <a:pt x="89" y="111"/>
                    <a:pt x="93" y="96"/>
                  </a:cubicBezTo>
                  <a:lnTo>
                    <a:pt x="93" y="96"/>
                  </a:lnTo>
                  <a:cubicBezTo>
                    <a:pt x="91" y="103"/>
                    <a:pt x="95" y="112"/>
                    <a:pt x="93" y="120"/>
                  </a:cubicBezTo>
                  <a:cubicBezTo>
                    <a:pt x="98" y="122"/>
                    <a:pt x="103" y="123"/>
                    <a:pt x="107" y="123"/>
                  </a:cubicBezTo>
                  <a:cubicBezTo>
                    <a:pt x="120" y="123"/>
                    <a:pt x="130" y="114"/>
                    <a:pt x="131" y="98"/>
                  </a:cubicBezTo>
                  <a:cubicBezTo>
                    <a:pt x="133" y="112"/>
                    <a:pt x="150" y="120"/>
                    <a:pt x="167" y="120"/>
                  </a:cubicBezTo>
                  <a:cubicBezTo>
                    <a:pt x="184" y="120"/>
                    <a:pt x="201" y="112"/>
                    <a:pt x="199" y="94"/>
                  </a:cubicBezTo>
                  <a:lnTo>
                    <a:pt x="199" y="94"/>
                  </a:lnTo>
                  <a:cubicBezTo>
                    <a:pt x="207" y="102"/>
                    <a:pt x="216" y="106"/>
                    <a:pt x="224" y="106"/>
                  </a:cubicBezTo>
                  <a:cubicBezTo>
                    <a:pt x="232" y="106"/>
                    <a:pt x="240" y="102"/>
                    <a:pt x="246" y="94"/>
                  </a:cubicBezTo>
                  <a:cubicBezTo>
                    <a:pt x="284" y="47"/>
                    <a:pt x="221" y="23"/>
                    <a:pt x="19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7"/>
            <p:cNvSpPr/>
            <p:nvPr/>
          </p:nvSpPr>
          <p:spPr>
            <a:xfrm>
              <a:off x="4803825" y="854025"/>
              <a:ext cx="47100" cy="28800"/>
            </a:xfrm>
            <a:custGeom>
              <a:avLst/>
              <a:gdLst/>
              <a:ahLst/>
              <a:cxnLst/>
              <a:rect l="l" t="t" r="r" b="b"/>
              <a:pathLst>
                <a:path w="1884" h="1152" extrusionOk="0">
                  <a:moveTo>
                    <a:pt x="1345" y="1"/>
                  </a:moveTo>
                  <a:cubicBezTo>
                    <a:pt x="1251" y="1"/>
                    <a:pt x="1137" y="155"/>
                    <a:pt x="957" y="268"/>
                  </a:cubicBezTo>
                  <a:cubicBezTo>
                    <a:pt x="760" y="392"/>
                    <a:pt x="339" y="564"/>
                    <a:pt x="171" y="606"/>
                  </a:cubicBezTo>
                  <a:cubicBezTo>
                    <a:pt x="0" y="650"/>
                    <a:pt x="110" y="839"/>
                    <a:pt x="320" y="934"/>
                  </a:cubicBezTo>
                  <a:cubicBezTo>
                    <a:pt x="518" y="1024"/>
                    <a:pt x="1198" y="1151"/>
                    <a:pt x="1330" y="1151"/>
                  </a:cubicBezTo>
                  <a:cubicBezTo>
                    <a:pt x="1338" y="1151"/>
                    <a:pt x="1344" y="1151"/>
                    <a:pt x="1348" y="1150"/>
                  </a:cubicBezTo>
                  <a:cubicBezTo>
                    <a:pt x="1413" y="1132"/>
                    <a:pt x="1884" y="887"/>
                    <a:pt x="1774" y="765"/>
                  </a:cubicBezTo>
                  <a:cubicBezTo>
                    <a:pt x="1664" y="643"/>
                    <a:pt x="1406" y="485"/>
                    <a:pt x="1399" y="353"/>
                  </a:cubicBezTo>
                  <a:cubicBezTo>
                    <a:pt x="1393" y="223"/>
                    <a:pt x="1408" y="19"/>
                    <a:pt x="1372" y="6"/>
                  </a:cubicBezTo>
                  <a:cubicBezTo>
                    <a:pt x="1363" y="2"/>
                    <a:pt x="1354" y="1"/>
                    <a:pt x="1345" y="1"/>
                  </a:cubicBez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7"/>
            <p:cNvSpPr/>
            <p:nvPr/>
          </p:nvSpPr>
          <p:spPr>
            <a:xfrm>
              <a:off x="4816050" y="873600"/>
              <a:ext cx="33450" cy="6275"/>
            </a:xfrm>
            <a:custGeom>
              <a:avLst/>
              <a:gdLst/>
              <a:ahLst/>
              <a:cxnLst/>
              <a:rect l="l" t="t" r="r" b="b"/>
              <a:pathLst>
                <a:path w="1338" h="251" extrusionOk="0">
                  <a:moveTo>
                    <a:pt x="1303" y="0"/>
                  </a:moveTo>
                  <a:cubicBezTo>
                    <a:pt x="1297" y="0"/>
                    <a:pt x="1290" y="2"/>
                    <a:pt x="1284" y="7"/>
                  </a:cubicBezTo>
                  <a:cubicBezTo>
                    <a:pt x="1030" y="185"/>
                    <a:pt x="69" y="188"/>
                    <a:pt x="32" y="188"/>
                  </a:cubicBezTo>
                  <a:lnTo>
                    <a:pt x="31" y="188"/>
                  </a:lnTo>
                  <a:cubicBezTo>
                    <a:pt x="14" y="188"/>
                    <a:pt x="0" y="202"/>
                    <a:pt x="0" y="219"/>
                  </a:cubicBezTo>
                  <a:cubicBezTo>
                    <a:pt x="0" y="236"/>
                    <a:pt x="14" y="251"/>
                    <a:pt x="31" y="251"/>
                  </a:cubicBezTo>
                  <a:lnTo>
                    <a:pt x="35" y="251"/>
                  </a:lnTo>
                  <a:cubicBezTo>
                    <a:pt x="121" y="251"/>
                    <a:pt x="1052" y="245"/>
                    <a:pt x="1321" y="58"/>
                  </a:cubicBezTo>
                  <a:cubicBezTo>
                    <a:pt x="1335" y="48"/>
                    <a:pt x="1338" y="27"/>
                    <a:pt x="1327" y="13"/>
                  </a:cubicBezTo>
                  <a:cubicBezTo>
                    <a:pt x="1322" y="5"/>
                    <a:pt x="1313" y="0"/>
                    <a:pt x="1303" y="0"/>
                  </a:cubicBezTo>
                  <a:close/>
                </a:path>
              </a:pathLst>
            </a:custGeom>
            <a:solidFill>
              <a:srgbClr val="C66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7"/>
            <p:cNvSpPr/>
            <p:nvPr/>
          </p:nvSpPr>
          <p:spPr>
            <a:xfrm>
              <a:off x="4831725" y="860150"/>
              <a:ext cx="4950" cy="3550"/>
            </a:xfrm>
            <a:custGeom>
              <a:avLst/>
              <a:gdLst/>
              <a:ahLst/>
              <a:cxnLst/>
              <a:rect l="l" t="t" r="r" b="b"/>
              <a:pathLst>
                <a:path w="198" h="142" extrusionOk="0">
                  <a:moveTo>
                    <a:pt x="159" y="1"/>
                  </a:moveTo>
                  <a:cubicBezTo>
                    <a:pt x="153" y="1"/>
                    <a:pt x="148" y="2"/>
                    <a:pt x="142" y="6"/>
                  </a:cubicBezTo>
                  <a:lnTo>
                    <a:pt x="21" y="82"/>
                  </a:lnTo>
                  <a:cubicBezTo>
                    <a:pt x="6" y="92"/>
                    <a:pt x="0" y="113"/>
                    <a:pt x="11" y="126"/>
                  </a:cubicBezTo>
                  <a:cubicBezTo>
                    <a:pt x="16" y="136"/>
                    <a:pt x="28" y="141"/>
                    <a:pt x="37" y="141"/>
                  </a:cubicBezTo>
                  <a:cubicBezTo>
                    <a:pt x="45" y="141"/>
                    <a:pt x="50" y="139"/>
                    <a:pt x="55" y="137"/>
                  </a:cubicBezTo>
                  <a:lnTo>
                    <a:pt x="177" y="59"/>
                  </a:lnTo>
                  <a:cubicBezTo>
                    <a:pt x="191" y="50"/>
                    <a:pt x="197" y="30"/>
                    <a:pt x="187" y="16"/>
                  </a:cubicBezTo>
                  <a:cubicBezTo>
                    <a:pt x="180" y="7"/>
                    <a:pt x="170" y="1"/>
                    <a:pt x="159" y="1"/>
                  </a:cubicBezTo>
                  <a:close/>
                </a:path>
              </a:pathLst>
            </a:custGeom>
            <a:solidFill>
              <a:srgbClr val="C66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7"/>
            <p:cNvSpPr/>
            <p:nvPr/>
          </p:nvSpPr>
          <p:spPr>
            <a:xfrm>
              <a:off x="4847750" y="850375"/>
              <a:ext cx="5675" cy="7825"/>
            </a:xfrm>
            <a:custGeom>
              <a:avLst/>
              <a:gdLst/>
              <a:ahLst/>
              <a:cxnLst/>
              <a:rect l="l" t="t" r="r" b="b"/>
              <a:pathLst>
                <a:path w="227" h="313" extrusionOk="0">
                  <a:moveTo>
                    <a:pt x="136" y="0"/>
                  </a:moveTo>
                  <a:cubicBezTo>
                    <a:pt x="89" y="0"/>
                    <a:pt x="38" y="56"/>
                    <a:pt x="20" y="134"/>
                  </a:cubicBezTo>
                  <a:cubicBezTo>
                    <a:pt x="0" y="220"/>
                    <a:pt x="25" y="299"/>
                    <a:pt x="77" y="311"/>
                  </a:cubicBezTo>
                  <a:cubicBezTo>
                    <a:pt x="81" y="312"/>
                    <a:pt x="85" y="312"/>
                    <a:pt x="89" y="312"/>
                  </a:cubicBezTo>
                  <a:cubicBezTo>
                    <a:pt x="137" y="312"/>
                    <a:pt x="188" y="256"/>
                    <a:pt x="206" y="178"/>
                  </a:cubicBezTo>
                  <a:cubicBezTo>
                    <a:pt x="227" y="92"/>
                    <a:pt x="200" y="15"/>
                    <a:pt x="149" y="2"/>
                  </a:cubicBezTo>
                  <a:cubicBezTo>
                    <a:pt x="145" y="1"/>
                    <a:pt x="141" y="0"/>
                    <a:pt x="1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7"/>
            <p:cNvSpPr/>
            <p:nvPr/>
          </p:nvSpPr>
          <p:spPr>
            <a:xfrm>
              <a:off x="4293775" y="964550"/>
              <a:ext cx="45900" cy="34800"/>
            </a:xfrm>
            <a:custGeom>
              <a:avLst/>
              <a:gdLst/>
              <a:ahLst/>
              <a:cxnLst/>
              <a:rect l="l" t="t" r="r" b="b"/>
              <a:pathLst>
                <a:path w="1836" h="1392" extrusionOk="0">
                  <a:moveTo>
                    <a:pt x="1" y="1"/>
                  </a:moveTo>
                  <a:cubicBezTo>
                    <a:pt x="1" y="1"/>
                    <a:pt x="161" y="1251"/>
                    <a:pt x="259" y="1291"/>
                  </a:cubicBezTo>
                  <a:cubicBezTo>
                    <a:pt x="356" y="1330"/>
                    <a:pt x="1484" y="1392"/>
                    <a:pt x="1484" y="1392"/>
                  </a:cubicBezTo>
                  <a:lnTo>
                    <a:pt x="1835" y="1189"/>
                  </a:lnTo>
                  <a:cubicBezTo>
                    <a:pt x="1835" y="1189"/>
                    <a:pt x="517" y="1170"/>
                    <a:pt x="436" y="1139"/>
                  </a:cubicBezTo>
                  <a:cubicBezTo>
                    <a:pt x="356" y="1110"/>
                    <a:pt x="74" y="1"/>
                    <a:pt x="74" y="1"/>
                  </a:cubicBezTo>
                  <a:close/>
                </a:path>
              </a:pathLst>
            </a:custGeom>
            <a:solidFill>
              <a:srgbClr val="CE67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7"/>
            <p:cNvSpPr/>
            <p:nvPr/>
          </p:nvSpPr>
          <p:spPr>
            <a:xfrm>
              <a:off x="4219475" y="828450"/>
              <a:ext cx="122925" cy="141100"/>
            </a:xfrm>
            <a:custGeom>
              <a:avLst/>
              <a:gdLst/>
              <a:ahLst/>
              <a:cxnLst/>
              <a:rect l="l" t="t" r="r" b="b"/>
              <a:pathLst>
                <a:path w="4917" h="5644" extrusionOk="0">
                  <a:moveTo>
                    <a:pt x="3594" y="0"/>
                  </a:moveTo>
                  <a:cubicBezTo>
                    <a:pt x="3525" y="0"/>
                    <a:pt x="3382" y="56"/>
                    <a:pt x="3222" y="193"/>
                  </a:cubicBezTo>
                  <a:cubicBezTo>
                    <a:pt x="2873" y="494"/>
                    <a:pt x="2658" y="807"/>
                    <a:pt x="2805" y="1360"/>
                  </a:cubicBezTo>
                  <a:cubicBezTo>
                    <a:pt x="2950" y="1915"/>
                    <a:pt x="3215" y="2423"/>
                    <a:pt x="3215" y="2423"/>
                  </a:cubicBezTo>
                  <a:cubicBezTo>
                    <a:pt x="1512" y="4029"/>
                    <a:pt x="526" y="4172"/>
                    <a:pt x="526" y="4172"/>
                  </a:cubicBezTo>
                  <a:cubicBezTo>
                    <a:pt x="561" y="3886"/>
                    <a:pt x="505" y="3718"/>
                    <a:pt x="450" y="3718"/>
                  </a:cubicBezTo>
                  <a:cubicBezTo>
                    <a:pt x="399" y="3718"/>
                    <a:pt x="347" y="3868"/>
                    <a:pt x="375" y="4208"/>
                  </a:cubicBezTo>
                  <a:cubicBezTo>
                    <a:pt x="338" y="4002"/>
                    <a:pt x="152" y="3772"/>
                    <a:pt x="65" y="3772"/>
                  </a:cubicBezTo>
                  <a:cubicBezTo>
                    <a:pt x="19" y="3772"/>
                    <a:pt x="0" y="3837"/>
                    <a:pt x="47" y="4006"/>
                  </a:cubicBezTo>
                  <a:cubicBezTo>
                    <a:pt x="183" y="4491"/>
                    <a:pt x="771" y="5148"/>
                    <a:pt x="1132" y="5373"/>
                  </a:cubicBezTo>
                  <a:cubicBezTo>
                    <a:pt x="1315" y="5488"/>
                    <a:pt x="1766" y="5643"/>
                    <a:pt x="2292" y="5643"/>
                  </a:cubicBezTo>
                  <a:cubicBezTo>
                    <a:pt x="2802" y="5643"/>
                    <a:pt x="3383" y="5496"/>
                    <a:pt x="3857" y="5023"/>
                  </a:cubicBezTo>
                  <a:cubicBezTo>
                    <a:pt x="4819" y="4063"/>
                    <a:pt x="4330" y="2771"/>
                    <a:pt x="4330" y="2771"/>
                  </a:cubicBezTo>
                  <a:cubicBezTo>
                    <a:pt x="4702" y="2168"/>
                    <a:pt x="4916" y="909"/>
                    <a:pt x="4724" y="615"/>
                  </a:cubicBezTo>
                  <a:cubicBezTo>
                    <a:pt x="4533" y="321"/>
                    <a:pt x="4216" y="163"/>
                    <a:pt x="3798" y="163"/>
                  </a:cubicBezTo>
                  <a:cubicBezTo>
                    <a:pt x="3948" y="114"/>
                    <a:pt x="3974" y="72"/>
                    <a:pt x="3889" y="72"/>
                  </a:cubicBezTo>
                  <a:cubicBezTo>
                    <a:pt x="3816" y="72"/>
                    <a:pt x="3657" y="105"/>
                    <a:pt x="3425" y="193"/>
                  </a:cubicBezTo>
                  <a:cubicBezTo>
                    <a:pt x="3653" y="79"/>
                    <a:pt x="3677" y="0"/>
                    <a:pt x="359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7"/>
            <p:cNvSpPr/>
            <p:nvPr/>
          </p:nvSpPr>
          <p:spPr>
            <a:xfrm>
              <a:off x="4326150" y="829725"/>
              <a:ext cx="38350" cy="31575"/>
            </a:xfrm>
            <a:custGeom>
              <a:avLst/>
              <a:gdLst/>
              <a:ahLst/>
              <a:cxnLst/>
              <a:rect l="l" t="t" r="r" b="b"/>
              <a:pathLst>
                <a:path w="1534" h="1263" extrusionOk="0">
                  <a:moveTo>
                    <a:pt x="1273" y="1"/>
                  </a:moveTo>
                  <a:cubicBezTo>
                    <a:pt x="1058" y="1"/>
                    <a:pt x="657" y="268"/>
                    <a:pt x="411" y="356"/>
                  </a:cubicBezTo>
                  <a:cubicBezTo>
                    <a:pt x="116" y="463"/>
                    <a:pt x="0" y="354"/>
                    <a:pt x="28" y="516"/>
                  </a:cubicBezTo>
                  <a:cubicBezTo>
                    <a:pt x="55" y="680"/>
                    <a:pt x="123" y="637"/>
                    <a:pt x="123" y="904"/>
                  </a:cubicBezTo>
                  <a:cubicBezTo>
                    <a:pt x="123" y="1127"/>
                    <a:pt x="296" y="1262"/>
                    <a:pt x="439" y="1262"/>
                  </a:cubicBezTo>
                  <a:cubicBezTo>
                    <a:pt x="467" y="1262"/>
                    <a:pt x="494" y="1257"/>
                    <a:pt x="517" y="1247"/>
                  </a:cubicBezTo>
                  <a:cubicBezTo>
                    <a:pt x="870" y="1092"/>
                    <a:pt x="1533" y="180"/>
                    <a:pt x="1377" y="35"/>
                  </a:cubicBezTo>
                  <a:cubicBezTo>
                    <a:pt x="1351" y="11"/>
                    <a:pt x="1316" y="1"/>
                    <a:pt x="1273" y="1"/>
                  </a:cubicBez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7"/>
            <p:cNvSpPr/>
            <p:nvPr/>
          </p:nvSpPr>
          <p:spPr>
            <a:xfrm>
              <a:off x="4311100" y="836200"/>
              <a:ext cx="7950" cy="10100"/>
            </a:xfrm>
            <a:custGeom>
              <a:avLst/>
              <a:gdLst/>
              <a:ahLst/>
              <a:cxnLst/>
              <a:rect l="l" t="t" r="r" b="b"/>
              <a:pathLst>
                <a:path w="318" h="404" extrusionOk="0">
                  <a:moveTo>
                    <a:pt x="128" y="1"/>
                  </a:moveTo>
                  <a:cubicBezTo>
                    <a:pt x="121" y="1"/>
                    <a:pt x="113" y="2"/>
                    <a:pt x="106" y="4"/>
                  </a:cubicBezTo>
                  <a:cubicBezTo>
                    <a:pt x="34" y="23"/>
                    <a:pt x="0" y="128"/>
                    <a:pt x="30" y="237"/>
                  </a:cubicBezTo>
                  <a:cubicBezTo>
                    <a:pt x="57" y="334"/>
                    <a:pt x="124" y="403"/>
                    <a:pt x="189" y="403"/>
                  </a:cubicBezTo>
                  <a:cubicBezTo>
                    <a:pt x="196" y="403"/>
                    <a:pt x="204" y="402"/>
                    <a:pt x="211" y="400"/>
                  </a:cubicBezTo>
                  <a:cubicBezTo>
                    <a:pt x="283" y="380"/>
                    <a:pt x="317" y="276"/>
                    <a:pt x="288" y="167"/>
                  </a:cubicBezTo>
                  <a:cubicBezTo>
                    <a:pt x="262" y="69"/>
                    <a:pt x="193" y="1"/>
                    <a:pt x="1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7"/>
            <p:cNvSpPr/>
            <p:nvPr/>
          </p:nvSpPr>
          <p:spPr>
            <a:xfrm>
              <a:off x="4328175" y="831575"/>
              <a:ext cx="33475" cy="18525"/>
            </a:xfrm>
            <a:custGeom>
              <a:avLst/>
              <a:gdLst/>
              <a:ahLst/>
              <a:cxnLst/>
              <a:rect l="l" t="t" r="r" b="b"/>
              <a:pathLst>
                <a:path w="1339" h="741" extrusionOk="0">
                  <a:moveTo>
                    <a:pt x="1186" y="1"/>
                  </a:moveTo>
                  <a:cubicBezTo>
                    <a:pt x="1062" y="1"/>
                    <a:pt x="899" y="109"/>
                    <a:pt x="806" y="180"/>
                  </a:cubicBezTo>
                  <a:cubicBezTo>
                    <a:pt x="597" y="338"/>
                    <a:pt x="26" y="678"/>
                    <a:pt x="21" y="682"/>
                  </a:cubicBezTo>
                  <a:cubicBezTo>
                    <a:pt x="5" y="691"/>
                    <a:pt x="0" y="710"/>
                    <a:pt x="9" y="725"/>
                  </a:cubicBezTo>
                  <a:cubicBezTo>
                    <a:pt x="15" y="735"/>
                    <a:pt x="25" y="741"/>
                    <a:pt x="35" y="741"/>
                  </a:cubicBezTo>
                  <a:cubicBezTo>
                    <a:pt x="42" y="741"/>
                    <a:pt x="48" y="740"/>
                    <a:pt x="55" y="736"/>
                  </a:cubicBezTo>
                  <a:cubicBezTo>
                    <a:pt x="79" y="723"/>
                    <a:pt x="635" y="390"/>
                    <a:pt x="846" y="231"/>
                  </a:cubicBezTo>
                  <a:cubicBezTo>
                    <a:pt x="986" y="126"/>
                    <a:pt x="1109" y="65"/>
                    <a:pt x="1186" y="65"/>
                  </a:cubicBezTo>
                  <a:cubicBezTo>
                    <a:pt x="1199" y="65"/>
                    <a:pt x="1210" y="67"/>
                    <a:pt x="1221" y="70"/>
                  </a:cubicBezTo>
                  <a:cubicBezTo>
                    <a:pt x="1247" y="80"/>
                    <a:pt x="1263" y="99"/>
                    <a:pt x="1273" y="133"/>
                  </a:cubicBezTo>
                  <a:cubicBezTo>
                    <a:pt x="1278" y="146"/>
                    <a:pt x="1290" y="156"/>
                    <a:pt x="1304" y="156"/>
                  </a:cubicBezTo>
                  <a:cubicBezTo>
                    <a:pt x="1307" y="156"/>
                    <a:pt x="1310" y="155"/>
                    <a:pt x="1313" y="155"/>
                  </a:cubicBezTo>
                  <a:cubicBezTo>
                    <a:pt x="1329" y="149"/>
                    <a:pt x="1339" y="132"/>
                    <a:pt x="1334" y="115"/>
                  </a:cubicBezTo>
                  <a:cubicBezTo>
                    <a:pt x="1314" y="48"/>
                    <a:pt x="1273" y="20"/>
                    <a:pt x="1240" y="9"/>
                  </a:cubicBezTo>
                  <a:cubicBezTo>
                    <a:pt x="1223" y="4"/>
                    <a:pt x="1205" y="1"/>
                    <a:pt x="1186" y="1"/>
                  </a:cubicBezTo>
                  <a:close/>
                </a:path>
              </a:pathLst>
            </a:custGeom>
            <a:solidFill>
              <a:srgbClr val="C660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7"/>
            <p:cNvSpPr/>
            <p:nvPr/>
          </p:nvSpPr>
          <p:spPr>
            <a:xfrm>
              <a:off x="4240150" y="911825"/>
              <a:ext cx="69375" cy="39850"/>
            </a:xfrm>
            <a:custGeom>
              <a:avLst/>
              <a:gdLst/>
              <a:ahLst/>
              <a:cxnLst/>
              <a:rect l="l" t="t" r="r" b="b"/>
              <a:pathLst>
                <a:path w="2775" h="1594" extrusionOk="0">
                  <a:moveTo>
                    <a:pt x="2736" y="0"/>
                  </a:moveTo>
                  <a:cubicBezTo>
                    <a:pt x="2720" y="0"/>
                    <a:pt x="2706" y="14"/>
                    <a:pt x="2705" y="30"/>
                  </a:cubicBezTo>
                  <a:cubicBezTo>
                    <a:pt x="2703" y="43"/>
                    <a:pt x="2566" y="1326"/>
                    <a:pt x="1919" y="1490"/>
                  </a:cubicBezTo>
                  <a:cubicBezTo>
                    <a:pt x="1797" y="1521"/>
                    <a:pt x="1730" y="1529"/>
                    <a:pt x="1696" y="1529"/>
                  </a:cubicBezTo>
                  <a:cubicBezTo>
                    <a:pt x="1669" y="1529"/>
                    <a:pt x="1661" y="1524"/>
                    <a:pt x="1660" y="1524"/>
                  </a:cubicBezTo>
                  <a:cubicBezTo>
                    <a:pt x="1660" y="1524"/>
                    <a:pt x="1660" y="1524"/>
                    <a:pt x="1660" y="1524"/>
                  </a:cubicBezTo>
                  <a:cubicBezTo>
                    <a:pt x="1656" y="1490"/>
                    <a:pt x="1791" y="1365"/>
                    <a:pt x="1946" y="1259"/>
                  </a:cubicBezTo>
                  <a:cubicBezTo>
                    <a:pt x="1961" y="1247"/>
                    <a:pt x="1964" y="1229"/>
                    <a:pt x="1956" y="1213"/>
                  </a:cubicBezTo>
                  <a:cubicBezTo>
                    <a:pt x="1950" y="1202"/>
                    <a:pt x="1939" y="1196"/>
                    <a:pt x="1927" y="1196"/>
                  </a:cubicBezTo>
                  <a:cubicBezTo>
                    <a:pt x="1922" y="1196"/>
                    <a:pt x="1917" y="1197"/>
                    <a:pt x="1912" y="1199"/>
                  </a:cubicBezTo>
                  <a:cubicBezTo>
                    <a:pt x="1905" y="1202"/>
                    <a:pt x="1441" y="1419"/>
                    <a:pt x="916" y="1419"/>
                  </a:cubicBezTo>
                  <a:cubicBezTo>
                    <a:pt x="627" y="1419"/>
                    <a:pt x="319" y="1353"/>
                    <a:pt x="58" y="1148"/>
                  </a:cubicBezTo>
                  <a:cubicBezTo>
                    <a:pt x="52" y="1143"/>
                    <a:pt x="45" y="1141"/>
                    <a:pt x="38" y="1141"/>
                  </a:cubicBezTo>
                  <a:cubicBezTo>
                    <a:pt x="28" y="1141"/>
                    <a:pt x="18" y="1145"/>
                    <a:pt x="12" y="1154"/>
                  </a:cubicBezTo>
                  <a:cubicBezTo>
                    <a:pt x="0" y="1168"/>
                    <a:pt x="3" y="1189"/>
                    <a:pt x="17" y="1201"/>
                  </a:cubicBezTo>
                  <a:cubicBezTo>
                    <a:pt x="292" y="1417"/>
                    <a:pt x="614" y="1486"/>
                    <a:pt x="916" y="1486"/>
                  </a:cubicBezTo>
                  <a:cubicBezTo>
                    <a:pt x="1234" y="1486"/>
                    <a:pt x="1529" y="1409"/>
                    <a:pt x="1720" y="1345"/>
                  </a:cubicBezTo>
                  <a:lnTo>
                    <a:pt x="1720" y="1345"/>
                  </a:lnTo>
                  <a:cubicBezTo>
                    <a:pt x="1638" y="1419"/>
                    <a:pt x="1576" y="1497"/>
                    <a:pt x="1598" y="1548"/>
                  </a:cubicBezTo>
                  <a:cubicBezTo>
                    <a:pt x="1612" y="1578"/>
                    <a:pt x="1644" y="1594"/>
                    <a:pt x="1702" y="1594"/>
                  </a:cubicBezTo>
                  <a:cubicBezTo>
                    <a:pt x="1756" y="1594"/>
                    <a:pt x="1832" y="1581"/>
                    <a:pt x="1935" y="1555"/>
                  </a:cubicBezTo>
                  <a:cubicBezTo>
                    <a:pt x="2628" y="1379"/>
                    <a:pt x="2765" y="91"/>
                    <a:pt x="2771" y="37"/>
                  </a:cubicBezTo>
                  <a:cubicBezTo>
                    <a:pt x="2774" y="19"/>
                    <a:pt x="2760" y="2"/>
                    <a:pt x="2741" y="0"/>
                  </a:cubicBezTo>
                  <a:cubicBezTo>
                    <a:pt x="2740" y="0"/>
                    <a:pt x="2738" y="0"/>
                    <a:pt x="2736" y="0"/>
                  </a:cubicBezTo>
                  <a:close/>
                </a:path>
              </a:pathLst>
            </a:custGeom>
            <a:solidFill>
              <a:srgbClr val="050505">
                <a:alpha val="35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7"/>
            <p:cNvSpPr/>
            <p:nvPr/>
          </p:nvSpPr>
          <p:spPr>
            <a:xfrm>
              <a:off x="4276175" y="966925"/>
              <a:ext cx="42650" cy="38000"/>
            </a:xfrm>
            <a:custGeom>
              <a:avLst/>
              <a:gdLst/>
              <a:ahLst/>
              <a:cxnLst/>
              <a:rect l="l" t="t" r="r" b="b"/>
              <a:pathLst>
                <a:path w="1706" h="1520" extrusionOk="0">
                  <a:moveTo>
                    <a:pt x="11" y="0"/>
                  </a:moveTo>
                  <a:lnTo>
                    <a:pt x="11" y="0"/>
                  </a:lnTo>
                  <a:cubicBezTo>
                    <a:pt x="11" y="0"/>
                    <a:pt x="0" y="1257"/>
                    <a:pt x="72" y="1327"/>
                  </a:cubicBezTo>
                  <a:cubicBezTo>
                    <a:pt x="142" y="1399"/>
                    <a:pt x="1191" y="1519"/>
                    <a:pt x="1191" y="1519"/>
                  </a:cubicBezTo>
                  <a:lnTo>
                    <a:pt x="1705" y="1372"/>
                  </a:lnTo>
                  <a:cubicBezTo>
                    <a:pt x="1705" y="1372"/>
                    <a:pt x="385" y="1247"/>
                    <a:pt x="303" y="1197"/>
                  </a:cubicBezTo>
                  <a:cubicBezTo>
                    <a:pt x="222" y="1147"/>
                    <a:pt x="129" y="19"/>
                    <a:pt x="129" y="19"/>
                  </a:cubicBezTo>
                  <a:lnTo>
                    <a:pt x="11" y="0"/>
                  </a:lnTo>
                  <a:close/>
                </a:path>
              </a:pathLst>
            </a:custGeom>
            <a:solidFill>
              <a:srgbClr val="DB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7"/>
            <p:cNvSpPr/>
            <p:nvPr/>
          </p:nvSpPr>
          <p:spPr>
            <a:xfrm>
              <a:off x="4275850" y="966825"/>
              <a:ext cx="75" cy="50"/>
            </a:xfrm>
            <a:custGeom>
              <a:avLst/>
              <a:gdLst/>
              <a:ahLst/>
              <a:cxnLst/>
              <a:rect l="l" t="t" r="r" b="b"/>
              <a:pathLst>
                <a:path w="3" h="2" extrusionOk="0">
                  <a:moveTo>
                    <a:pt x="1" y="1"/>
                  </a:moveTo>
                  <a:cubicBezTo>
                    <a:pt x="1" y="1"/>
                    <a:pt x="1" y="1"/>
                    <a:pt x="2" y="2"/>
                  </a:cubicBezTo>
                  <a:cubicBezTo>
                    <a:pt x="2" y="1"/>
                    <a:pt x="1" y="1"/>
                    <a:pt x="1" y="1"/>
                  </a:cubicBezTo>
                  <a:close/>
                </a:path>
              </a:pathLst>
            </a:custGeom>
            <a:solidFill>
              <a:srgbClr val="D8A0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7"/>
            <p:cNvSpPr/>
            <p:nvPr/>
          </p:nvSpPr>
          <p:spPr>
            <a:xfrm>
              <a:off x="4273750" y="964950"/>
              <a:ext cx="8900" cy="3375"/>
            </a:xfrm>
            <a:custGeom>
              <a:avLst/>
              <a:gdLst/>
              <a:ahLst/>
              <a:cxnLst/>
              <a:rect l="l" t="t" r="r" b="b"/>
              <a:pathLst>
                <a:path w="356" h="135" extrusionOk="0">
                  <a:moveTo>
                    <a:pt x="35" y="0"/>
                  </a:moveTo>
                  <a:cubicBezTo>
                    <a:pt x="20" y="0"/>
                    <a:pt x="6" y="9"/>
                    <a:pt x="5" y="27"/>
                  </a:cubicBezTo>
                  <a:cubicBezTo>
                    <a:pt x="5" y="54"/>
                    <a:pt x="1" y="78"/>
                    <a:pt x="20" y="101"/>
                  </a:cubicBezTo>
                  <a:cubicBezTo>
                    <a:pt x="35" y="121"/>
                    <a:pt x="60" y="134"/>
                    <a:pt x="84" y="135"/>
                  </a:cubicBezTo>
                  <a:cubicBezTo>
                    <a:pt x="103" y="135"/>
                    <a:pt x="122" y="127"/>
                    <a:pt x="136" y="112"/>
                  </a:cubicBezTo>
                  <a:cubicBezTo>
                    <a:pt x="137" y="110"/>
                    <a:pt x="141" y="109"/>
                    <a:pt x="142" y="105"/>
                  </a:cubicBezTo>
                  <a:cubicBezTo>
                    <a:pt x="151" y="114"/>
                    <a:pt x="162" y="120"/>
                    <a:pt x="174" y="123"/>
                  </a:cubicBezTo>
                  <a:cubicBezTo>
                    <a:pt x="193" y="132"/>
                    <a:pt x="216" y="134"/>
                    <a:pt x="238" y="134"/>
                  </a:cubicBezTo>
                  <a:cubicBezTo>
                    <a:pt x="245" y="134"/>
                    <a:pt x="252" y="134"/>
                    <a:pt x="259" y="134"/>
                  </a:cubicBezTo>
                  <a:cubicBezTo>
                    <a:pt x="285" y="132"/>
                    <a:pt x="308" y="121"/>
                    <a:pt x="327" y="100"/>
                  </a:cubicBezTo>
                  <a:cubicBezTo>
                    <a:pt x="347" y="70"/>
                    <a:pt x="355" y="38"/>
                    <a:pt x="329" y="12"/>
                  </a:cubicBezTo>
                  <a:cubicBezTo>
                    <a:pt x="323" y="6"/>
                    <a:pt x="317" y="3"/>
                    <a:pt x="310" y="3"/>
                  </a:cubicBezTo>
                  <a:cubicBezTo>
                    <a:pt x="290" y="3"/>
                    <a:pt x="271" y="31"/>
                    <a:pt x="289" y="52"/>
                  </a:cubicBezTo>
                  <a:cubicBezTo>
                    <a:pt x="289" y="53"/>
                    <a:pt x="288" y="54"/>
                    <a:pt x="288" y="55"/>
                  </a:cubicBezTo>
                  <a:cubicBezTo>
                    <a:pt x="285" y="61"/>
                    <a:pt x="278" y="67"/>
                    <a:pt x="274" y="71"/>
                  </a:cubicBezTo>
                  <a:cubicBezTo>
                    <a:pt x="266" y="77"/>
                    <a:pt x="259" y="77"/>
                    <a:pt x="244" y="77"/>
                  </a:cubicBezTo>
                  <a:cubicBezTo>
                    <a:pt x="227" y="77"/>
                    <a:pt x="210" y="77"/>
                    <a:pt x="194" y="71"/>
                  </a:cubicBezTo>
                  <a:cubicBezTo>
                    <a:pt x="191" y="70"/>
                    <a:pt x="185" y="67"/>
                    <a:pt x="182" y="64"/>
                  </a:cubicBezTo>
                  <a:cubicBezTo>
                    <a:pt x="185" y="60"/>
                    <a:pt x="182" y="52"/>
                    <a:pt x="180" y="46"/>
                  </a:cubicBezTo>
                  <a:cubicBezTo>
                    <a:pt x="178" y="32"/>
                    <a:pt x="165" y="25"/>
                    <a:pt x="153" y="25"/>
                  </a:cubicBezTo>
                  <a:cubicBezTo>
                    <a:pt x="148" y="25"/>
                    <a:pt x="143" y="26"/>
                    <a:pt x="139" y="29"/>
                  </a:cubicBezTo>
                  <a:cubicBezTo>
                    <a:pt x="128" y="36"/>
                    <a:pt x="118" y="46"/>
                    <a:pt x="109" y="57"/>
                  </a:cubicBezTo>
                  <a:cubicBezTo>
                    <a:pt x="105" y="61"/>
                    <a:pt x="101" y="67"/>
                    <a:pt x="96" y="71"/>
                  </a:cubicBezTo>
                  <a:cubicBezTo>
                    <a:pt x="91" y="77"/>
                    <a:pt x="92" y="76"/>
                    <a:pt x="86" y="78"/>
                  </a:cubicBezTo>
                  <a:cubicBezTo>
                    <a:pt x="85" y="78"/>
                    <a:pt x="84" y="78"/>
                    <a:pt x="84" y="78"/>
                  </a:cubicBezTo>
                  <a:cubicBezTo>
                    <a:pt x="81" y="78"/>
                    <a:pt x="85" y="79"/>
                    <a:pt x="85" y="79"/>
                  </a:cubicBezTo>
                  <a:cubicBezTo>
                    <a:pt x="85" y="79"/>
                    <a:pt x="84" y="79"/>
                    <a:pt x="80" y="78"/>
                  </a:cubicBezTo>
                  <a:cubicBezTo>
                    <a:pt x="75" y="77"/>
                    <a:pt x="71" y="75"/>
                    <a:pt x="67" y="70"/>
                  </a:cubicBezTo>
                  <a:cubicBezTo>
                    <a:pt x="55" y="60"/>
                    <a:pt x="61" y="42"/>
                    <a:pt x="62" y="27"/>
                  </a:cubicBezTo>
                  <a:cubicBezTo>
                    <a:pt x="63" y="9"/>
                    <a:pt x="49" y="0"/>
                    <a:pt x="35" y="0"/>
                  </a:cubicBezTo>
                  <a:close/>
                </a:path>
              </a:pathLst>
            </a:custGeom>
            <a:solidFill>
              <a:srgbClr val="050505">
                <a:alpha val="351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4" name="Google Shape;2204;p67"/>
          <p:cNvSpPr/>
          <p:nvPr/>
        </p:nvSpPr>
        <p:spPr>
          <a:xfrm rot="10800000">
            <a:off x="577339" y="702334"/>
            <a:ext cx="401807" cy="462430"/>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7"/>
          <p:cNvSpPr/>
          <p:nvPr/>
        </p:nvSpPr>
        <p:spPr>
          <a:xfrm rot="-5400000">
            <a:off x="7543548" y="4304728"/>
            <a:ext cx="529341" cy="598532"/>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7"/>
          <p:cNvSpPr/>
          <p:nvPr/>
        </p:nvSpPr>
        <p:spPr>
          <a:xfrm>
            <a:off x="8226700" y="539488"/>
            <a:ext cx="260550" cy="296150"/>
          </a:xfrm>
          <a:custGeom>
            <a:avLst/>
            <a:gdLst/>
            <a:ahLst/>
            <a:cxnLst/>
            <a:rect l="l" t="t" r="r" b="b"/>
            <a:pathLst>
              <a:path w="10422" h="11846" extrusionOk="0">
                <a:moveTo>
                  <a:pt x="10177" y="0"/>
                </a:moveTo>
                <a:cubicBezTo>
                  <a:pt x="9974" y="113"/>
                  <a:pt x="9773" y="225"/>
                  <a:pt x="9579" y="333"/>
                </a:cubicBezTo>
                <a:cubicBezTo>
                  <a:pt x="9555" y="347"/>
                  <a:pt x="9533" y="359"/>
                  <a:pt x="9510" y="372"/>
                </a:cubicBezTo>
                <a:lnTo>
                  <a:pt x="9493" y="382"/>
                </a:lnTo>
                <a:lnTo>
                  <a:pt x="9479" y="390"/>
                </a:lnTo>
                <a:lnTo>
                  <a:pt x="9458" y="402"/>
                </a:lnTo>
                <a:cubicBezTo>
                  <a:pt x="9429" y="419"/>
                  <a:pt x="9400" y="435"/>
                  <a:pt x="9371" y="452"/>
                </a:cubicBezTo>
                <a:cubicBezTo>
                  <a:pt x="9313" y="484"/>
                  <a:pt x="9258" y="516"/>
                  <a:pt x="9203" y="547"/>
                </a:cubicBezTo>
                <a:cubicBezTo>
                  <a:pt x="8985" y="671"/>
                  <a:pt x="8795" y="777"/>
                  <a:pt x="8653" y="848"/>
                </a:cubicBezTo>
                <a:cubicBezTo>
                  <a:pt x="6885" y="1752"/>
                  <a:pt x="5414" y="2338"/>
                  <a:pt x="4296" y="2894"/>
                </a:cubicBezTo>
                <a:cubicBezTo>
                  <a:pt x="241" y="4911"/>
                  <a:pt x="0" y="5024"/>
                  <a:pt x="158" y="5333"/>
                </a:cubicBezTo>
                <a:cubicBezTo>
                  <a:pt x="167" y="5350"/>
                  <a:pt x="192" y="5359"/>
                  <a:pt x="232" y="5359"/>
                </a:cubicBezTo>
                <a:cubicBezTo>
                  <a:pt x="514" y="5359"/>
                  <a:pt x="1540" y="4934"/>
                  <a:pt x="2862" y="4301"/>
                </a:cubicBezTo>
                <a:cubicBezTo>
                  <a:pt x="2863" y="4312"/>
                  <a:pt x="2863" y="4324"/>
                  <a:pt x="2865" y="4336"/>
                </a:cubicBezTo>
                <a:cubicBezTo>
                  <a:pt x="2868" y="4397"/>
                  <a:pt x="2874" y="4462"/>
                  <a:pt x="2881" y="4529"/>
                </a:cubicBezTo>
                <a:cubicBezTo>
                  <a:pt x="2888" y="4597"/>
                  <a:pt x="2894" y="4668"/>
                  <a:pt x="2903" y="4741"/>
                </a:cubicBezTo>
                <a:cubicBezTo>
                  <a:pt x="2911" y="4814"/>
                  <a:pt x="2922" y="4889"/>
                  <a:pt x="2935" y="4968"/>
                </a:cubicBezTo>
                <a:cubicBezTo>
                  <a:pt x="2947" y="5045"/>
                  <a:pt x="2960" y="5128"/>
                  <a:pt x="2974" y="5210"/>
                </a:cubicBezTo>
                <a:cubicBezTo>
                  <a:pt x="2980" y="5252"/>
                  <a:pt x="2986" y="5295"/>
                  <a:pt x="2996" y="5337"/>
                </a:cubicBezTo>
                <a:cubicBezTo>
                  <a:pt x="3005" y="5380"/>
                  <a:pt x="3013" y="5423"/>
                  <a:pt x="3022" y="5466"/>
                </a:cubicBezTo>
                <a:cubicBezTo>
                  <a:pt x="3039" y="5553"/>
                  <a:pt x="3058" y="5641"/>
                  <a:pt x="3078" y="5733"/>
                </a:cubicBezTo>
                <a:cubicBezTo>
                  <a:pt x="3087" y="5779"/>
                  <a:pt x="3098" y="5824"/>
                  <a:pt x="3109" y="5871"/>
                </a:cubicBezTo>
                <a:cubicBezTo>
                  <a:pt x="3121" y="5917"/>
                  <a:pt x="3131" y="5964"/>
                  <a:pt x="3144" y="6011"/>
                </a:cubicBezTo>
                <a:cubicBezTo>
                  <a:pt x="3193" y="6198"/>
                  <a:pt x="3239" y="6392"/>
                  <a:pt x="3300" y="6587"/>
                </a:cubicBezTo>
                <a:cubicBezTo>
                  <a:pt x="3333" y="6702"/>
                  <a:pt x="3371" y="6816"/>
                  <a:pt x="3409" y="6934"/>
                </a:cubicBezTo>
                <a:cubicBezTo>
                  <a:pt x="3448" y="7049"/>
                  <a:pt x="3491" y="7165"/>
                  <a:pt x="3536" y="7282"/>
                </a:cubicBezTo>
                <a:cubicBezTo>
                  <a:pt x="3559" y="7339"/>
                  <a:pt x="3580" y="7398"/>
                  <a:pt x="3603" y="7456"/>
                </a:cubicBezTo>
                <a:lnTo>
                  <a:pt x="3676" y="7629"/>
                </a:lnTo>
                <a:cubicBezTo>
                  <a:pt x="3724" y="7745"/>
                  <a:pt x="3774" y="7862"/>
                  <a:pt x="3823" y="7977"/>
                </a:cubicBezTo>
                <a:lnTo>
                  <a:pt x="3980" y="8319"/>
                </a:lnTo>
                <a:cubicBezTo>
                  <a:pt x="4007" y="8375"/>
                  <a:pt x="4033" y="8433"/>
                  <a:pt x="4060" y="8490"/>
                </a:cubicBezTo>
                <a:cubicBezTo>
                  <a:pt x="4086" y="8546"/>
                  <a:pt x="4113" y="8603"/>
                  <a:pt x="4141" y="8658"/>
                </a:cubicBezTo>
                <a:cubicBezTo>
                  <a:pt x="4195" y="8769"/>
                  <a:pt x="4248" y="8880"/>
                  <a:pt x="4300" y="8991"/>
                </a:cubicBezTo>
                <a:cubicBezTo>
                  <a:pt x="4354" y="9099"/>
                  <a:pt x="4408" y="9208"/>
                  <a:pt x="4457" y="9315"/>
                </a:cubicBezTo>
                <a:cubicBezTo>
                  <a:pt x="4632" y="9683"/>
                  <a:pt x="4809" y="10026"/>
                  <a:pt x="4976" y="10336"/>
                </a:cubicBezTo>
                <a:cubicBezTo>
                  <a:pt x="4995" y="10375"/>
                  <a:pt x="5017" y="10413"/>
                  <a:pt x="5037" y="10451"/>
                </a:cubicBezTo>
                <a:cubicBezTo>
                  <a:pt x="5059" y="10488"/>
                  <a:pt x="5079" y="10524"/>
                  <a:pt x="5099" y="10560"/>
                </a:cubicBezTo>
                <a:cubicBezTo>
                  <a:pt x="5140" y="10633"/>
                  <a:pt x="5180" y="10703"/>
                  <a:pt x="5219" y="10771"/>
                </a:cubicBezTo>
                <a:cubicBezTo>
                  <a:pt x="5237" y="10805"/>
                  <a:pt x="5257" y="10838"/>
                  <a:pt x="5275" y="10871"/>
                </a:cubicBezTo>
                <a:cubicBezTo>
                  <a:pt x="5294" y="10903"/>
                  <a:pt x="5311" y="10935"/>
                  <a:pt x="5331" y="10966"/>
                </a:cubicBezTo>
                <a:cubicBezTo>
                  <a:pt x="5369" y="11027"/>
                  <a:pt x="5406" y="11087"/>
                  <a:pt x="5439" y="11144"/>
                </a:cubicBezTo>
                <a:cubicBezTo>
                  <a:pt x="5473" y="11199"/>
                  <a:pt x="5506" y="11253"/>
                  <a:pt x="5538" y="11305"/>
                </a:cubicBezTo>
                <a:cubicBezTo>
                  <a:pt x="5569" y="11355"/>
                  <a:pt x="5599" y="11403"/>
                  <a:pt x="5628" y="11446"/>
                </a:cubicBezTo>
                <a:cubicBezTo>
                  <a:pt x="5686" y="11533"/>
                  <a:pt x="5736" y="11609"/>
                  <a:pt x="5779" y="11670"/>
                </a:cubicBezTo>
                <a:cubicBezTo>
                  <a:pt x="5860" y="11783"/>
                  <a:pt x="5912" y="11846"/>
                  <a:pt x="5930" y="11846"/>
                </a:cubicBezTo>
                <a:cubicBezTo>
                  <a:pt x="5931" y="11846"/>
                  <a:pt x="5932" y="11846"/>
                  <a:pt x="5933" y="11845"/>
                </a:cubicBezTo>
                <a:cubicBezTo>
                  <a:pt x="6073" y="11763"/>
                  <a:pt x="5966" y="11627"/>
                  <a:pt x="5874" y="11457"/>
                </a:cubicBezTo>
                <a:lnTo>
                  <a:pt x="5874" y="11457"/>
                </a:lnTo>
                <a:cubicBezTo>
                  <a:pt x="5967" y="11577"/>
                  <a:pt x="6057" y="11665"/>
                  <a:pt x="6119" y="11665"/>
                </a:cubicBezTo>
                <a:cubicBezTo>
                  <a:pt x="6130" y="11665"/>
                  <a:pt x="6139" y="11662"/>
                  <a:pt x="6148" y="11657"/>
                </a:cubicBezTo>
                <a:cubicBezTo>
                  <a:pt x="6160" y="11651"/>
                  <a:pt x="6104" y="11558"/>
                  <a:pt x="6008" y="11417"/>
                </a:cubicBezTo>
                <a:cubicBezTo>
                  <a:pt x="5984" y="11382"/>
                  <a:pt x="5959" y="11343"/>
                  <a:pt x="5930" y="11301"/>
                </a:cubicBezTo>
                <a:cubicBezTo>
                  <a:pt x="5916" y="11281"/>
                  <a:pt x="5902" y="11260"/>
                  <a:pt x="5886" y="11238"/>
                </a:cubicBezTo>
                <a:cubicBezTo>
                  <a:pt x="5871" y="11217"/>
                  <a:pt x="5857" y="11194"/>
                  <a:pt x="5842" y="11170"/>
                </a:cubicBezTo>
                <a:cubicBezTo>
                  <a:pt x="5779" y="11077"/>
                  <a:pt x="5713" y="10975"/>
                  <a:pt x="5643" y="10871"/>
                </a:cubicBezTo>
                <a:cubicBezTo>
                  <a:pt x="5626" y="10844"/>
                  <a:pt x="5608" y="10818"/>
                  <a:pt x="5590" y="10791"/>
                </a:cubicBezTo>
                <a:cubicBezTo>
                  <a:pt x="5573" y="10764"/>
                  <a:pt x="5556" y="10737"/>
                  <a:pt x="5538" y="10710"/>
                </a:cubicBezTo>
                <a:cubicBezTo>
                  <a:pt x="5503" y="10655"/>
                  <a:pt x="5468" y="10599"/>
                  <a:pt x="5435" y="10544"/>
                </a:cubicBezTo>
                <a:cubicBezTo>
                  <a:pt x="5366" y="10435"/>
                  <a:pt x="5296" y="10325"/>
                  <a:pt x="5236" y="10221"/>
                </a:cubicBezTo>
                <a:cubicBezTo>
                  <a:pt x="5175" y="10115"/>
                  <a:pt x="5118" y="10016"/>
                  <a:pt x="5068" y="9926"/>
                </a:cubicBezTo>
                <a:cubicBezTo>
                  <a:pt x="5017" y="9838"/>
                  <a:pt x="4979" y="9756"/>
                  <a:pt x="4949" y="9691"/>
                </a:cubicBezTo>
                <a:cubicBezTo>
                  <a:pt x="4915" y="9616"/>
                  <a:pt x="4881" y="9543"/>
                  <a:pt x="4849" y="9469"/>
                </a:cubicBezTo>
                <a:cubicBezTo>
                  <a:pt x="4833" y="9432"/>
                  <a:pt x="4817" y="9395"/>
                  <a:pt x="4801" y="9358"/>
                </a:cubicBezTo>
                <a:cubicBezTo>
                  <a:pt x="4786" y="9323"/>
                  <a:pt x="4772" y="9285"/>
                  <a:pt x="4757" y="9249"/>
                </a:cubicBezTo>
                <a:cubicBezTo>
                  <a:pt x="4699" y="9104"/>
                  <a:pt x="4644" y="8961"/>
                  <a:pt x="4592" y="8821"/>
                </a:cubicBezTo>
                <a:cubicBezTo>
                  <a:pt x="4544" y="8681"/>
                  <a:pt x="4498" y="8545"/>
                  <a:pt x="4455" y="8411"/>
                </a:cubicBezTo>
                <a:cubicBezTo>
                  <a:pt x="4444" y="8377"/>
                  <a:pt x="4433" y="8345"/>
                  <a:pt x="4423" y="8311"/>
                </a:cubicBezTo>
                <a:cubicBezTo>
                  <a:pt x="4413" y="8277"/>
                  <a:pt x="4402" y="8245"/>
                  <a:pt x="4393" y="8212"/>
                </a:cubicBezTo>
                <a:cubicBezTo>
                  <a:pt x="4374" y="8146"/>
                  <a:pt x="4354" y="8082"/>
                  <a:pt x="4335" y="8019"/>
                </a:cubicBezTo>
                <a:cubicBezTo>
                  <a:pt x="4316" y="7955"/>
                  <a:pt x="4299" y="7892"/>
                  <a:pt x="4280" y="7831"/>
                </a:cubicBezTo>
                <a:cubicBezTo>
                  <a:pt x="4263" y="7768"/>
                  <a:pt x="4247" y="7707"/>
                  <a:pt x="4230" y="7647"/>
                </a:cubicBezTo>
                <a:cubicBezTo>
                  <a:pt x="4198" y="7525"/>
                  <a:pt x="4166" y="7408"/>
                  <a:pt x="4135" y="7296"/>
                </a:cubicBezTo>
                <a:cubicBezTo>
                  <a:pt x="4106" y="7182"/>
                  <a:pt x="4077" y="7072"/>
                  <a:pt x="4049" y="6966"/>
                </a:cubicBezTo>
                <a:cubicBezTo>
                  <a:pt x="4021" y="6859"/>
                  <a:pt x="3990" y="6757"/>
                  <a:pt x="3963" y="6659"/>
                </a:cubicBezTo>
                <a:cubicBezTo>
                  <a:pt x="3937" y="6568"/>
                  <a:pt x="3913" y="6481"/>
                  <a:pt x="3889" y="6396"/>
                </a:cubicBezTo>
                <a:cubicBezTo>
                  <a:pt x="3866" y="6312"/>
                  <a:pt x="3843" y="6230"/>
                  <a:pt x="3822" y="6149"/>
                </a:cubicBezTo>
                <a:cubicBezTo>
                  <a:pt x="3780" y="5989"/>
                  <a:pt x="3743" y="5839"/>
                  <a:pt x="3706" y="5698"/>
                </a:cubicBezTo>
                <a:cubicBezTo>
                  <a:pt x="3642" y="5415"/>
                  <a:pt x="3580" y="5171"/>
                  <a:pt x="3536" y="4957"/>
                </a:cubicBezTo>
                <a:cubicBezTo>
                  <a:pt x="3513" y="4851"/>
                  <a:pt x="3490" y="4753"/>
                  <a:pt x="3470" y="4662"/>
                </a:cubicBezTo>
                <a:cubicBezTo>
                  <a:pt x="3451" y="4570"/>
                  <a:pt x="3434" y="4486"/>
                  <a:pt x="3416" y="4411"/>
                </a:cubicBezTo>
                <a:cubicBezTo>
                  <a:pt x="3399" y="4335"/>
                  <a:pt x="3384" y="4266"/>
                  <a:pt x="3368" y="4204"/>
                </a:cubicBezTo>
                <a:cubicBezTo>
                  <a:pt x="3356" y="4153"/>
                  <a:pt x="3344" y="4108"/>
                  <a:pt x="3333" y="4066"/>
                </a:cubicBezTo>
                <a:cubicBezTo>
                  <a:pt x="3620" y="3925"/>
                  <a:pt x="3920" y="3775"/>
                  <a:pt x="4225" y="3620"/>
                </a:cubicBezTo>
                <a:cubicBezTo>
                  <a:pt x="4952" y="3248"/>
                  <a:pt x="5709" y="2814"/>
                  <a:pt x="6455" y="2385"/>
                </a:cubicBezTo>
                <a:lnTo>
                  <a:pt x="6455" y="2385"/>
                </a:lnTo>
                <a:cubicBezTo>
                  <a:pt x="6453" y="2402"/>
                  <a:pt x="6451" y="2422"/>
                  <a:pt x="6450" y="2442"/>
                </a:cubicBezTo>
                <a:cubicBezTo>
                  <a:pt x="6443" y="2520"/>
                  <a:pt x="6442" y="2614"/>
                  <a:pt x="6444" y="2723"/>
                </a:cubicBezTo>
                <a:cubicBezTo>
                  <a:pt x="6444" y="2735"/>
                  <a:pt x="6445" y="2749"/>
                  <a:pt x="6445" y="2764"/>
                </a:cubicBezTo>
                <a:cubicBezTo>
                  <a:pt x="6445" y="2777"/>
                  <a:pt x="6448" y="2792"/>
                  <a:pt x="6449" y="2807"/>
                </a:cubicBezTo>
                <a:cubicBezTo>
                  <a:pt x="6451" y="2835"/>
                  <a:pt x="6453" y="2866"/>
                  <a:pt x="6455" y="2895"/>
                </a:cubicBezTo>
                <a:cubicBezTo>
                  <a:pt x="6461" y="2956"/>
                  <a:pt x="6467" y="3020"/>
                  <a:pt x="6474" y="3089"/>
                </a:cubicBezTo>
                <a:cubicBezTo>
                  <a:pt x="6482" y="3157"/>
                  <a:pt x="6491" y="3227"/>
                  <a:pt x="6499" y="3302"/>
                </a:cubicBezTo>
                <a:cubicBezTo>
                  <a:pt x="6510" y="3375"/>
                  <a:pt x="6524" y="3450"/>
                  <a:pt x="6537" y="3528"/>
                </a:cubicBezTo>
                <a:cubicBezTo>
                  <a:pt x="6551" y="3606"/>
                  <a:pt x="6567" y="3688"/>
                  <a:pt x="6582" y="3771"/>
                </a:cubicBezTo>
                <a:cubicBezTo>
                  <a:pt x="6589" y="3813"/>
                  <a:pt x="6598" y="3856"/>
                  <a:pt x="6607" y="3898"/>
                </a:cubicBezTo>
                <a:cubicBezTo>
                  <a:pt x="6616" y="3941"/>
                  <a:pt x="6627" y="3984"/>
                  <a:pt x="6637" y="4027"/>
                </a:cubicBezTo>
                <a:cubicBezTo>
                  <a:pt x="6657" y="4114"/>
                  <a:pt x="6679" y="4202"/>
                  <a:pt x="6701" y="4292"/>
                </a:cubicBezTo>
                <a:cubicBezTo>
                  <a:pt x="6713" y="4338"/>
                  <a:pt x="6724" y="4383"/>
                  <a:pt x="6736" y="4430"/>
                </a:cubicBezTo>
                <a:cubicBezTo>
                  <a:pt x="6749" y="4475"/>
                  <a:pt x="6762" y="4521"/>
                  <a:pt x="6776" y="4567"/>
                </a:cubicBezTo>
                <a:cubicBezTo>
                  <a:pt x="6831" y="4753"/>
                  <a:pt x="6886" y="4946"/>
                  <a:pt x="6956" y="5140"/>
                </a:cubicBezTo>
                <a:cubicBezTo>
                  <a:pt x="6995" y="5252"/>
                  <a:pt x="7036" y="5366"/>
                  <a:pt x="7081" y="5482"/>
                </a:cubicBezTo>
                <a:cubicBezTo>
                  <a:pt x="7128" y="5596"/>
                  <a:pt x="7176" y="5709"/>
                  <a:pt x="7228" y="5824"/>
                </a:cubicBezTo>
                <a:cubicBezTo>
                  <a:pt x="7253" y="5881"/>
                  <a:pt x="7278" y="5939"/>
                  <a:pt x="7304" y="5996"/>
                </a:cubicBezTo>
                <a:cubicBezTo>
                  <a:pt x="7331" y="6053"/>
                  <a:pt x="7359" y="6109"/>
                  <a:pt x="7388" y="6165"/>
                </a:cubicBezTo>
                <a:cubicBezTo>
                  <a:pt x="7443" y="6278"/>
                  <a:pt x="7498" y="6392"/>
                  <a:pt x="7556" y="6504"/>
                </a:cubicBezTo>
                <a:cubicBezTo>
                  <a:pt x="7616" y="6616"/>
                  <a:pt x="7675" y="6725"/>
                  <a:pt x="7737" y="6837"/>
                </a:cubicBezTo>
                <a:cubicBezTo>
                  <a:pt x="7766" y="6892"/>
                  <a:pt x="7796" y="6946"/>
                  <a:pt x="7826" y="7002"/>
                </a:cubicBezTo>
                <a:cubicBezTo>
                  <a:pt x="7857" y="7056"/>
                  <a:pt x="7888" y="7111"/>
                  <a:pt x="7920" y="7165"/>
                </a:cubicBezTo>
                <a:cubicBezTo>
                  <a:pt x="7982" y="7272"/>
                  <a:pt x="8043" y="7379"/>
                  <a:pt x="8103" y="7486"/>
                </a:cubicBezTo>
                <a:cubicBezTo>
                  <a:pt x="8166" y="7590"/>
                  <a:pt x="8227" y="7695"/>
                  <a:pt x="8287" y="7797"/>
                </a:cubicBezTo>
                <a:cubicBezTo>
                  <a:pt x="8491" y="8149"/>
                  <a:pt x="8698" y="8476"/>
                  <a:pt x="8894" y="8769"/>
                </a:cubicBezTo>
                <a:cubicBezTo>
                  <a:pt x="8918" y="8805"/>
                  <a:pt x="8942" y="8841"/>
                  <a:pt x="8965" y="8878"/>
                </a:cubicBezTo>
                <a:cubicBezTo>
                  <a:pt x="8989" y="8912"/>
                  <a:pt x="9015" y="8948"/>
                  <a:pt x="9038" y="8981"/>
                </a:cubicBezTo>
                <a:cubicBezTo>
                  <a:pt x="9086" y="9050"/>
                  <a:pt x="9133" y="9115"/>
                  <a:pt x="9177" y="9179"/>
                </a:cubicBezTo>
                <a:cubicBezTo>
                  <a:pt x="9200" y="9211"/>
                  <a:pt x="9221" y="9242"/>
                  <a:pt x="9244" y="9272"/>
                </a:cubicBezTo>
                <a:cubicBezTo>
                  <a:pt x="9265" y="9303"/>
                  <a:pt x="9287" y="9333"/>
                  <a:pt x="9310" y="9362"/>
                </a:cubicBezTo>
                <a:cubicBezTo>
                  <a:pt x="9355" y="9420"/>
                  <a:pt x="9396" y="9475"/>
                  <a:pt x="9436" y="9528"/>
                </a:cubicBezTo>
                <a:cubicBezTo>
                  <a:pt x="9477" y="9580"/>
                  <a:pt x="9516" y="9630"/>
                  <a:pt x="9552" y="9677"/>
                </a:cubicBezTo>
                <a:cubicBezTo>
                  <a:pt x="9588" y="9723"/>
                  <a:pt x="9623" y="9768"/>
                  <a:pt x="9656" y="9808"/>
                </a:cubicBezTo>
                <a:cubicBezTo>
                  <a:pt x="9725" y="9889"/>
                  <a:pt x="9784" y="9958"/>
                  <a:pt x="9834" y="10012"/>
                </a:cubicBezTo>
                <a:cubicBezTo>
                  <a:pt x="9926" y="10115"/>
                  <a:pt x="9984" y="10170"/>
                  <a:pt x="10002" y="10170"/>
                </a:cubicBezTo>
                <a:cubicBezTo>
                  <a:pt x="10003" y="10170"/>
                  <a:pt x="10005" y="10170"/>
                  <a:pt x="10006" y="10169"/>
                </a:cubicBezTo>
                <a:cubicBezTo>
                  <a:pt x="10134" y="10071"/>
                  <a:pt x="10014" y="9949"/>
                  <a:pt x="9902" y="9791"/>
                </a:cubicBezTo>
                <a:lnTo>
                  <a:pt x="9902" y="9791"/>
                </a:lnTo>
                <a:cubicBezTo>
                  <a:pt x="10003" y="9895"/>
                  <a:pt x="10098" y="9969"/>
                  <a:pt x="10161" y="9969"/>
                </a:cubicBezTo>
                <a:cubicBezTo>
                  <a:pt x="10175" y="9969"/>
                  <a:pt x="10187" y="9965"/>
                  <a:pt x="10198" y="9958"/>
                </a:cubicBezTo>
                <a:cubicBezTo>
                  <a:pt x="10209" y="9949"/>
                  <a:pt x="10143" y="9865"/>
                  <a:pt x="10032" y="9734"/>
                </a:cubicBezTo>
                <a:cubicBezTo>
                  <a:pt x="10004" y="9702"/>
                  <a:pt x="9974" y="9667"/>
                  <a:pt x="9941" y="9630"/>
                </a:cubicBezTo>
                <a:cubicBezTo>
                  <a:pt x="9925" y="9611"/>
                  <a:pt x="9908" y="9592"/>
                  <a:pt x="9891" y="9572"/>
                </a:cubicBezTo>
                <a:cubicBezTo>
                  <a:pt x="9872" y="9551"/>
                  <a:pt x="9856" y="9530"/>
                  <a:pt x="9838" y="9509"/>
                </a:cubicBezTo>
                <a:cubicBezTo>
                  <a:pt x="9767" y="9423"/>
                  <a:pt x="9689" y="9330"/>
                  <a:pt x="9608" y="9234"/>
                </a:cubicBezTo>
                <a:lnTo>
                  <a:pt x="9548" y="9162"/>
                </a:lnTo>
                <a:cubicBezTo>
                  <a:pt x="9527" y="9136"/>
                  <a:pt x="9509" y="9110"/>
                  <a:pt x="9489" y="9086"/>
                </a:cubicBezTo>
                <a:cubicBezTo>
                  <a:pt x="9448" y="9035"/>
                  <a:pt x="9409" y="8984"/>
                  <a:pt x="9370" y="8933"/>
                </a:cubicBezTo>
                <a:cubicBezTo>
                  <a:pt x="9290" y="8831"/>
                  <a:pt x="9210" y="8730"/>
                  <a:pt x="9140" y="8631"/>
                </a:cubicBezTo>
                <a:cubicBezTo>
                  <a:pt x="9069" y="8531"/>
                  <a:pt x="9002" y="8439"/>
                  <a:pt x="8945" y="8354"/>
                </a:cubicBezTo>
                <a:cubicBezTo>
                  <a:pt x="8930" y="8332"/>
                  <a:pt x="8916" y="8313"/>
                  <a:pt x="8903" y="8292"/>
                </a:cubicBezTo>
                <a:cubicBezTo>
                  <a:pt x="8889" y="8272"/>
                  <a:pt x="8878" y="8252"/>
                  <a:pt x="8867" y="8234"/>
                </a:cubicBezTo>
                <a:cubicBezTo>
                  <a:pt x="8844" y="8197"/>
                  <a:pt x="8824" y="8162"/>
                  <a:pt x="8806" y="8131"/>
                </a:cubicBezTo>
                <a:cubicBezTo>
                  <a:pt x="8765" y="8060"/>
                  <a:pt x="8725" y="7988"/>
                  <a:pt x="8687" y="7918"/>
                </a:cubicBezTo>
                <a:lnTo>
                  <a:pt x="8630" y="7813"/>
                </a:lnTo>
                <a:cubicBezTo>
                  <a:pt x="8613" y="7778"/>
                  <a:pt x="8596" y="7741"/>
                  <a:pt x="8578" y="7707"/>
                </a:cubicBezTo>
                <a:cubicBezTo>
                  <a:pt x="8510" y="7567"/>
                  <a:pt x="8442" y="7430"/>
                  <a:pt x="8382" y="7295"/>
                </a:cubicBezTo>
                <a:cubicBezTo>
                  <a:pt x="8323" y="7159"/>
                  <a:pt x="8268" y="7026"/>
                  <a:pt x="8215" y="6896"/>
                </a:cubicBezTo>
                <a:cubicBezTo>
                  <a:pt x="8201" y="6864"/>
                  <a:pt x="8188" y="6832"/>
                  <a:pt x="8175" y="6799"/>
                </a:cubicBezTo>
                <a:lnTo>
                  <a:pt x="8140" y="6703"/>
                </a:lnTo>
                <a:cubicBezTo>
                  <a:pt x="8115" y="6638"/>
                  <a:pt x="8092" y="6576"/>
                  <a:pt x="8070" y="6514"/>
                </a:cubicBezTo>
                <a:cubicBezTo>
                  <a:pt x="8046" y="6451"/>
                  <a:pt x="8025" y="6390"/>
                  <a:pt x="8002" y="6329"/>
                </a:cubicBezTo>
                <a:cubicBezTo>
                  <a:pt x="7991" y="6300"/>
                  <a:pt x="7981" y="6269"/>
                  <a:pt x="7971" y="6240"/>
                </a:cubicBezTo>
                <a:cubicBezTo>
                  <a:pt x="7962" y="6210"/>
                  <a:pt x="7952" y="6178"/>
                  <a:pt x="7942" y="6149"/>
                </a:cubicBezTo>
                <a:cubicBezTo>
                  <a:pt x="7903" y="6031"/>
                  <a:pt x="7863" y="5917"/>
                  <a:pt x="7828" y="5806"/>
                </a:cubicBezTo>
                <a:cubicBezTo>
                  <a:pt x="7793" y="5694"/>
                  <a:pt x="7759" y="5585"/>
                  <a:pt x="7726" y="5482"/>
                </a:cubicBezTo>
                <a:cubicBezTo>
                  <a:pt x="7708" y="5430"/>
                  <a:pt x="7692" y="5378"/>
                  <a:pt x="7674" y="5329"/>
                </a:cubicBezTo>
                <a:cubicBezTo>
                  <a:pt x="7667" y="5303"/>
                  <a:pt x="7657" y="5279"/>
                  <a:pt x="7649" y="5253"/>
                </a:cubicBezTo>
                <a:cubicBezTo>
                  <a:pt x="7641" y="5230"/>
                  <a:pt x="7633" y="5204"/>
                  <a:pt x="7625" y="5179"/>
                </a:cubicBezTo>
                <a:cubicBezTo>
                  <a:pt x="7595" y="5091"/>
                  <a:pt x="7567" y="5005"/>
                  <a:pt x="7540" y="4922"/>
                </a:cubicBezTo>
                <a:cubicBezTo>
                  <a:pt x="7513" y="4839"/>
                  <a:pt x="7485" y="4758"/>
                  <a:pt x="7463" y="4679"/>
                </a:cubicBezTo>
                <a:cubicBezTo>
                  <a:pt x="7416" y="4521"/>
                  <a:pt x="7371" y="4373"/>
                  <a:pt x="7331" y="4234"/>
                </a:cubicBezTo>
                <a:cubicBezTo>
                  <a:pt x="7259" y="3955"/>
                  <a:pt x="7189" y="3713"/>
                  <a:pt x="7141" y="3501"/>
                </a:cubicBezTo>
                <a:cubicBezTo>
                  <a:pt x="7115" y="3395"/>
                  <a:pt x="7090" y="3298"/>
                  <a:pt x="7067" y="3208"/>
                </a:cubicBezTo>
                <a:cubicBezTo>
                  <a:pt x="7046" y="3119"/>
                  <a:pt x="7028" y="3035"/>
                  <a:pt x="7009" y="2960"/>
                </a:cubicBezTo>
                <a:cubicBezTo>
                  <a:pt x="6992" y="2885"/>
                  <a:pt x="6975" y="2816"/>
                  <a:pt x="6959" y="2754"/>
                </a:cubicBezTo>
                <a:cubicBezTo>
                  <a:pt x="6950" y="2723"/>
                  <a:pt x="6943" y="2692"/>
                  <a:pt x="6934" y="2665"/>
                </a:cubicBezTo>
                <a:cubicBezTo>
                  <a:pt x="6928" y="2637"/>
                  <a:pt x="6921" y="2610"/>
                  <a:pt x="6913" y="2585"/>
                </a:cubicBezTo>
                <a:cubicBezTo>
                  <a:pt x="6856" y="2374"/>
                  <a:pt x="6803" y="2266"/>
                  <a:pt x="6741" y="2214"/>
                </a:cubicBezTo>
                <a:cubicBezTo>
                  <a:pt x="7187" y="1960"/>
                  <a:pt x="7629" y="1707"/>
                  <a:pt x="8059" y="1473"/>
                </a:cubicBezTo>
                <a:cubicBezTo>
                  <a:pt x="8421" y="1277"/>
                  <a:pt x="8773" y="1085"/>
                  <a:pt x="9106" y="904"/>
                </a:cubicBezTo>
                <a:cubicBezTo>
                  <a:pt x="9273" y="815"/>
                  <a:pt x="9434" y="726"/>
                  <a:pt x="9590" y="641"/>
                </a:cubicBezTo>
                <a:cubicBezTo>
                  <a:pt x="9697" y="580"/>
                  <a:pt x="9800" y="522"/>
                  <a:pt x="9898" y="467"/>
                </a:cubicBezTo>
                <a:cubicBezTo>
                  <a:pt x="9909" y="573"/>
                  <a:pt x="9920" y="675"/>
                  <a:pt x="9929" y="772"/>
                </a:cubicBezTo>
                <a:cubicBezTo>
                  <a:pt x="9941" y="911"/>
                  <a:pt x="9953" y="1043"/>
                  <a:pt x="9966" y="1169"/>
                </a:cubicBezTo>
                <a:cubicBezTo>
                  <a:pt x="9989" y="1425"/>
                  <a:pt x="10011" y="1648"/>
                  <a:pt x="10030" y="1832"/>
                </a:cubicBezTo>
                <a:cubicBezTo>
                  <a:pt x="10069" y="2199"/>
                  <a:pt x="10100" y="2408"/>
                  <a:pt x="10121" y="2408"/>
                </a:cubicBezTo>
                <a:cubicBezTo>
                  <a:pt x="10121" y="2408"/>
                  <a:pt x="10121" y="2408"/>
                  <a:pt x="10122" y="2408"/>
                </a:cubicBezTo>
                <a:cubicBezTo>
                  <a:pt x="10284" y="2399"/>
                  <a:pt x="10243" y="2142"/>
                  <a:pt x="10231" y="1851"/>
                </a:cubicBezTo>
                <a:lnTo>
                  <a:pt x="10231" y="1851"/>
                </a:lnTo>
                <a:cubicBezTo>
                  <a:pt x="10269" y="2113"/>
                  <a:pt x="10324" y="2311"/>
                  <a:pt x="10394" y="2311"/>
                </a:cubicBezTo>
                <a:cubicBezTo>
                  <a:pt x="10395" y="2311"/>
                  <a:pt x="10396" y="2311"/>
                  <a:pt x="10397" y="2311"/>
                </a:cubicBezTo>
                <a:cubicBezTo>
                  <a:pt x="10397" y="2311"/>
                  <a:pt x="10397" y="2311"/>
                  <a:pt x="10398" y="2311"/>
                </a:cubicBezTo>
                <a:cubicBezTo>
                  <a:pt x="10422" y="2311"/>
                  <a:pt x="10397" y="2055"/>
                  <a:pt x="10355" y="1678"/>
                </a:cubicBezTo>
                <a:cubicBezTo>
                  <a:pt x="10333" y="1487"/>
                  <a:pt x="10308" y="1265"/>
                  <a:pt x="10279" y="1030"/>
                </a:cubicBezTo>
                <a:cubicBezTo>
                  <a:pt x="10273" y="970"/>
                  <a:pt x="10267" y="911"/>
                  <a:pt x="10258" y="851"/>
                </a:cubicBezTo>
                <a:cubicBezTo>
                  <a:pt x="10253" y="809"/>
                  <a:pt x="10241" y="681"/>
                  <a:pt x="10233" y="586"/>
                </a:cubicBezTo>
                <a:cubicBezTo>
                  <a:pt x="10214" y="391"/>
                  <a:pt x="10197" y="195"/>
                  <a:pt x="10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7" name="Google Shape;2207;p67"/>
          <p:cNvGrpSpPr/>
          <p:nvPr/>
        </p:nvGrpSpPr>
        <p:grpSpPr>
          <a:xfrm>
            <a:off x="7733427" y="967886"/>
            <a:ext cx="860984" cy="306547"/>
            <a:chOff x="4297850" y="2554600"/>
            <a:chExt cx="397775" cy="141625"/>
          </a:xfrm>
        </p:grpSpPr>
        <p:sp>
          <p:nvSpPr>
            <p:cNvPr id="2208" name="Google Shape;2208;p67"/>
            <p:cNvSpPr/>
            <p:nvPr/>
          </p:nvSpPr>
          <p:spPr>
            <a:xfrm>
              <a:off x="4297850" y="2555200"/>
              <a:ext cx="69725" cy="124625"/>
            </a:xfrm>
            <a:custGeom>
              <a:avLst/>
              <a:gdLst/>
              <a:ahLst/>
              <a:cxnLst/>
              <a:rect l="l" t="t" r="r" b="b"/>
              <a:pathLst>
                <a:path w="2789" h="4985" extrusionOk="0">
                  <a:moveTo>
                    <a:pt x="2284" y="3746"/>
                  </a:moveTo>
                  <a:cubicBezTo>
                    <a:pt x="2284" y="3751"/>
                    <a:pt x="2284" y="3755"/>
                    <a:pt x="2286" y="3758"/>
                  </a:cubicBezTo>
                  <a:cubicBezTo>
                    <a:pt x="2275" y="3766"/>
                    <a:pt x="2266" y="3772"/>
                    <a:pt x="2257" y="3778"/>
                  </a:cubicBezTo>
                  <a:lnTo>
                    <a:pt x="2284" y="3746"/>
                  </a:lnTo>
                  <a:close/>
                  <a:moveTo>
                    <a:pt x="1615" y="2533"/>
                  </a:moveTo>
                  <a:cubicBezTo>
                    <a:pt x="1644" y="2536"/>
                    <a:pt x="1671" y="2538"/>
                    <a:pt x="1696" y="2542"/>
                  </a:cubicBezTo>
                  <a:cubicBezTo>
                    <a:pt x="1800" y="2558"/>
                    <a:pt x="1886" y="2591"/>
                    <a:pt x="1950" y="2625"/>
                  </a:cubicBezTo>
                  <a:cubicBezTo>
                    <a:pt x="2015" y="2659"/>
                    <a:pt x="2063" y="2692"/>
                    <a:pt x="2099" y="2720"/>
                  </a:cubicBezTo>
                  <a:cubicBezTo>
                    <a:pt x="2136" y="2748"/>
                    <a:pt x="2165" y="2772"/>
                    <a:pt x="2193" y="2788"/>
                  </a:cubicBezTo>
                  <a:lnTo>
                    <a:pt x="2201" y="2791"/>
                  </a:lnTo>
                  <a:cubicBezTo>
                    <a:pt x="2224" y="2974"/>
                    <a:pt x="2244" y="3155"/>
                    <a:pt x="2254" y="3328"/>
                  </a:cubicBezTo>
                  <a:cubicBezTo>
                    <a:pt x="2260" y="3413"/>
                    <a:pt x="2265" y="3498"/>
                    <a:pt x="2271" y="3580"/>
                  </a:cubicBezTo>
                  <a:cubicBezTo>
                    <a:pt x="2248" y="3599"/>
                    <a:pt x="2220" y="3624"/>
                    <a:pt x="2188" y="3655"/>
                  </a:cubicBezTo>
                  <a:cubicBezTo>
                    <a:pt x="2107" y="3731"/>
                    <a:pt x="1998" y="3836"/>
                    <a:pt x="1869" y="3932"/>
                  </a:cubicBezTo>
                  <a:cubicBezTo>
                    <a:pt x="1804" y="3980"/>
                    <a:pt x="1736" y="4026"/>
                    <a:pt x="1665" y="4064"/>
                  </a:cubicBezTo>
                  <a:cubicBezTo>
                    <a:pt x="1594" y="4103"/>
                    <a:pt x="1521" y="4136"/>
                    <a:pt x="1448" y="4161"/>
                  </a:cubicBezTo>
                  <a:cubicBezTo>
                    <a:pt x="1335" y="4200"/>
                    <a:pt x="1226" y="4216"/>
                    <a:pt x="1143" y="4216"/>
                  </a:cubicBezTo>
                  <a:cubicBezTo>
                    <a:pt x="1120" y="4216"/>
                    <a:pt x="1099" y="4215"/>
                    <a:pt x="1080" y="4212"/>
                  </a:cubicBezTo>
                  <a:cubicBezTo>
                    <a:pt x="1030" y="4206"/>
                    <a:pt x="980" y="4197"/>
                    <a:pt x="934" y="4182"/>
                  </a:cubicBezTo>
                  <a:cubicBezTo>
                    <a:pt x="921" y="4180"/>
                    <a:pt x="911" y="4176"/>
                    <a:pt x="899" y="4172"/>
                  </a:cubicBezTo>
                  <a:cubicBezTo>
                    <a:pt x="888" y="4168"/>
                    <a:pt x="876" y="4164"/>
                    <a:pt x="865" y="4160"/>
                  </a:cubicBezTo>
                  <a:cubicBezTo>
                    <a:pt x="844" y="4150"/>
                    <a:pt x="822" y="4143"/>
                    <a:pt x="802" y="4131"/>
                  </a:cubicBezTo>
                  <a:cubicBezTo>
                    <a:pt x="760" y="4110"/>
                    <a:pt x="723" y="4084"/>
                    <a:pt x="688" y="4056"/>
                  </a:cubicBezTo>
                  <a:cubicBezTo>
                    <a:pt x="671" y="4041"/>
                    <a:pt x="653" y="4027"/>
                    <a:pt x="638" y="4010"/>
                  </a:cubicBezTo>
                  <a:cubicBezTo>
                    <a:pt x="630" y="4003"/>
                    <a:pt x="622" y="3995"/>
                    <a:pt x="615" y="3988"/>
                  </a:cubicBezTo>
                  <a:cubicBezTo>
                    <a:pt x="609" y="3980"/>
                    <a:pt x="600" y="3972"/>
                    <a:pt x="594" y="3964"/>
                  </a:cubicBezTo>
                  <a:lnTo>
                    <a:pt x="573" y="3940"/>
                  </a:lnTo>
                  <a:cubicBezTo>
                    <a:pt x="567" y="3931"/>
                    <a:pt x="561" y="3923"/>
                    <a:pt x="555" y="3914"/>
                  </a:cubicBezTo>
                  <a:cubicBezTo>
                    <a:pt x="550" y="3906"/>
                    <a:pt x="544" y="3897"/>
                    <a:pt x="538" y="3889"/>
                  </a:cubicBezTo>
                  <a:lnTo>
                    <a:pt x="529" y="3875"/>
                  </a:lnTo>
                  <a:lnTo>
                    <a:pt x="523" y="3862"/>
                  </a:lnTo>
                  <a:cubicBezTo>
                    <a:pt x="517" y="3853"/>
                    <a:pt x="513" y="3844"/>
                    <a:pt x="508" y="3835"/>
                  </a:cubicBezTo>
                  <a:cubicBezTo>
                    <a:pt x="503" y="3826"/>
                    <a:pt x="500" y="3817"/>
                    <a:pt x="496" y="3809"/>
                  </a:cubicBezTo>
                  <a:cubicBezTo>
                    <a:pt x="486" y="3790"/>
                    <a:pt x="482" y="3772"/>
                    <a:pt x="475" y="3755"/>
                  </a:cubicBezTo>
                  <a:cubicBezTo>
                    <a:pt x="471" y="3746"/>
                    <a:pt x="470" y="3737"/>
                    <a:pt x="468" y="3728"/>
                  </a:cubicBezTo>
                  <a:cubicBezTo>
                    <a:pt x="465" y="3718"/>
                    <a:pt x="463" y="3710"/>
                    <a:pt x="460" y="3701"/>
                  </a:cubicBezTo>
                  <a:cubicBezTo>
                    <a:pt x="459" y="3691"/>
                    <a:pt x="458" y="3683"/>
                    <a:pt x="457" y="3674"/>
                  </a:cubicBezTo>
                  <a:lnTo>
                    <a:pt x="454" y="3660"/>
                  </a:lnTo>
                  <a:lnTo>
                    <a:pt x="453" y="3647"/>
                  </a:lnTo>
                  <a:cubicBezTo>
                    <a:pt x="452" y="3639"/>
                    <a:pt x="452" y="3629"/>
                    <a:pt x="450" y="3622"/>
                  </a:cubicBezTo>
                  <a:lnTo>
                    <a:pt x="450" y="3596"/>
                  </a:lnTo>
                  <a:lnTo>
                    <a:pt x="450" y="3572"/>
                  </a:lnTo>
                  <a:cubicBezTo>
                    <a:pt x="452" y="3564"/>
                    <a:pt x="452" y="3556"/>
                    <a:pt x="453" y="3546"/>
                  </a:cubicBezTo>
                  <a:cubicBezTo>
                    <a:pt x="469" y="3414"/>
                    <a:pt x="533" y="3293"/>
                    <a:pt x="611" y="3182"/>
                  </a:cubicBezTo>
                  <a:cubicBezTo>
                    <a:pt x="652" y="3127"/>
                    <a:pt x="694" y="3074"/>
                    <a:pt x="738" y="3024"/>
                  </a:cubicBezTo>
                  <a:cubicBezTo>
                    <a:pt x="743" y="3017"/>
                    <a:pt x="748" y="3011"/>
                    <a:pt x="754" y="3005"/>
                  </a:cubicBezTo>
                  <a:cubicBezTo>
                    <a:pt x="759" y="3000"/>
                    <a:pt x="764" y="2993"/>
                    <a:pt x="770" y="2988"/>
                  </a:cubicBezTo>
                  <a:cubicBezTo>
                    <a:pt x="781" y="2976"/>
                    <a:pt x="791" y="2963"/>
                    <a:pt x="802" y="2952"/>
                  </a:cubicBezTo>
                  <a:cubicBezTo>
                    <a:pt x="825" y="2930"/>
                    <a:pt x="845" y="2907"/>
                    <a:pt x="866" y="2886"/>
                  </a:cubicBezTo>
                  <a:cubicBezTo>
                    <a:pt x="944" y="2807"/>
                    <a:pt x="1023" y="2743"/>
                    <a:pt x="1102" y="2693"/>
                  </a:cubicBezTo>
                  <a:cubicBezTo>
                    <a:pt x="1179" y="2644"/>
                    <a:pt x="1255" y="2606"/>
                    <a:pt x="1328" y="2582"/>
                  </a:cubicBezTo>
                  <a:cubicBezTo>
                    <a:pt x="1400" y="2557"/>
                    <a:pt x="1469" y="2543"/>
                    <a:pt x="1531" y="2537"/>
                  </a:cubicBezTo>
                  <a:cubicBezTo>
                    <a:pt x="1559" y="2533"/>
                    <a:pt x="1588" y="2533"/>
                    <a:pt x="1615" y="2533"/>
                  </a:cubicBezTo>
                  <a:close/>
                  <a:moveTo>
                    <a:pt x="2440" y="0"/>
                  </a:moveTo>
                  <a:cubicBezTo>
                    <a:pt x="2236" y="0"/>
                    <a:pt x="2108" y="754"/>
                    <a:pt x="2104" y="1666"/>
                  </a:cubicBezTo>
                  <a:cubicBezTo>
                    <a:pt x="2104" y="1801"/>
                    <a:pt x="2112" y="1939"/>
                    <a:pt x="2123" y="2079"/>
                  </a:cubicBezTo>
                  <a:cubicBezTo>
                    <a:pt x="2052" y="2037"/>
                    <a:pt x="1973" y="2002"/>
                    <a:pt x="1886" y="1974"/>
                  </a:cubicBezTo>
                  <a:cubicBezTo>
                    <a:pt x="1781" y="1942"/>
                    <a:pt x="1664" y="1923"/>
                    <a:pt x="1541" y="1923"/>
                  </a:cubicBezTo>
                  <a:cubicBezTo>
                    <a:pt x="1509" y="1923"/>
                    <a:pt x="1478" y="1924"/>
                    <a:pt x="1445" y="1926"/>
                  </a:cubicBezTo>
                  <a:cubicBezTo>
                    <a:pt x="1291" y="1940"/>
                    <a:pt x="1134" y="1982"/>
                    <a:pt x="985" y="2049"/>
                  </a:cubicBezTo>
                  <a:cubicBezTo>
                    <a:pt x="836" y="2118"/>
                    <a:pt x="698" y="2209"/>
                    <a:pt x="572" y="2317"/>
                  </a:cubicBezTo>
                  <a:cubicBezTo>
                    <a:pt x="498" y="2381"/>
                    <a:pt x="432" y="2452"/>
                    <a:pt x="371" y="2527"/>
                  </a:cubicBezTo>
                  <a:cubicBezTo>
                    <a:pt x="356" y="2546"/>
                    <a:pt x="340" y="2565"/>
                    <a:pt x="326" y="2585"/>
                  </a:cubicBezTo>
                  <a:cubicBezTo>
                    <a:pt x="312" y="2605"/>
                    <a:pt x="298" y="2624"/>
                    <a:pt x="283" y="2644"/>
                  </a:cubicBezTo>
                  <a:cubicBezTo>
                    <a:pt x="256" y="2684"/>
                    <a:pt x="229" y="2726"/>
                    <a:pt x="206" y="2768"/>
                  </a:cubicBezTo>
                  <a:cubicBezTo>
                    <a:pt x="156" y="2854"/>
                    <a:pt x="111" y="2945"/>
                    <a:pt x="77" y="3044"/>
                  </a:cubicBezTo>
                  <a:cubicBezTo>
                    <a:pt x="60" y="3094"/>
                    <a:pt x="45" y="3145"/>
                    <a:pt x="31" y="3198"/>
                  </a:cubicBezTo>
                  <a:cubicBezTo>
                    <a:pt x="19" y="3252"/>
                    <a:pt x="9" y="3306"/>
                    <a:pt x="6" y="3363"/>
                  </a:cubicBezTo>
                  <a:cubicBezTo>
                    <a:pt x="2" y="3419"/>
                    <a:pt x="1" y="3476"/>
                    <a:pt x="6" y="3532"/>
                  </a:cubicBezTo>
                  <a:lnTo>
                    <a:pt x="7" y="3554"/>
                  </a:lnTo>
                  <a:lnTo>
                    <a:pt x="10" y="3575"/>
                  </a:lnTo>
                  <a:cubicBezTo>
                    <a:pt x="11" y="3590"/>
                    <a:pt x="14" y="3604"/>
                    <a:pt x="16" y="3618"/>
                  </a:cubicBezTo>
                  <a:cubicBezTo>
                    <a:pt x="21" y="3647"/>
                    <a:pt x="26" y="3675"/>
                    <a:pt x="34" y="3703"/>
                  </a:cubicBezTo>
                  <a:cubicBezTo>
                    <a:pt x="64" y="3814"/>
                    <a:pt x="113" y="3914"/>
                    <a:pt x="175" y="4002"/>
                  </a:cubicBezTo>
                  <a:cubicBezTo>
                    <a:pt x="236" y="4089"/>
                    <a:pt x="308" y="4164"/>
                    <a:pt x="386" y="4227"/>
                  </a:cubicBezTo>
                  <a:cubicBezTo>
                    <a:pt x="464" y="4290"/>
                    <a:pt x="547" y="4341"/>
                    <a:pt x="634" y="4383"/>
                  </a:cubicBezTo>
                  <a:lnTo>
                    <a:pt x="690" y="4407"/>
                  </a:lnTo>
                  <a:cubicBezTo>
                    <a:pt x="710" y="4415"/>
                    <a:pt x="730" y="4421"/>
                    <a:pt x="748" y="4428"/>
                  </a:cubicBezTo>
                  <a:cubicBezTo>
                    <a:pt x="768" y="4435"/>
                    <a:pt x="786" y="4440"/>
                    <a:pt x="806" y="4446"/>
                  </a:cubicBezTo>
                  <a:lnTo>
                    <a:pt x="834" y="4454"/>
                  </a:lnTo>
                  <a:lnTo>
                    <a:pt x="862" y="4461"/>
                  </a:lnTo>
                  <a:cubicBezTo>
                    <a:pt x="940" y="4478"/>
                    <a:pt x="1015" y="4487"/>
                    <a:pt x="1088" y="4489"/>
                  </a:cubicBezTo>
                  <a:cubicBezTo>
                    <a:pt x="1105" y="4489"/>
                    <a:pt x="1122" y="4490"/>
                    <a:pt x="1138" y="4490"/>
                  </a:cubicBezTo>
                  <a:cubicBezTo>
                    <a:pt x="1194" y="4490"/>
                    <a:pt x="1249" y="4486"/>
                    <a:pt x="1302" y="4480"/>
                  </a:cubicBezTo>
                  <a:cubicBezTo>
                    <a:pt x="1370" y="4471"/>
                    <a:pt x="1436" y="4458"/>
                    <a:pt x="1500" y="4442"/>
                  </a:cubicBezTo>
                  <a:cubicBezTo>
                    <a:pt x="1626" y="4410"/>
                    <a:pt x="1741" y="4364"/>
                    <a:pt x="1843" y="4313"/>
                  </a:cubicBezTo>
                  <a:cubicBezTo>
                    <a:pt x="1943" y="4262"/>
                    <a:pt x="2032" y="4207"/>
                    <a:pt x="2109" y="4153"/>
                  </a:cubicBezTo>
                  <a:cubicBezTo>
                    <a:pt x="2185" y="4101"/>
                    <a:pt x="2249" y="4050"/>
                    <a:pt x="2305" y="4003"/>
                  </a:cubicBezTo>
                  <a:cubicBezTo>
                    <a:pt x="2344" y="4582"/>
                    <a:pt x="2380" y="4985"/>
                    <a:pt x="2425" y="4985"/>
                  </a:cubicBezTo>
                  <a:cubicBezTo>
                    <a:pt x="2587" y="4985"/>
                    <a:pt x="2563" y="4888"/>
                    <a:pt x="2568" y="4776"/>
                  </a:cubicBezTo>
                  <a:lnTo>
                    <a:pt x="2568" y="4776"/>
                  </a:lnTo>
                  <a:cubicBezTo>
                    <a:pt x="2592" y="4877"/>
                    <a:pt x="2635" y="4954"/>
                    <a:pt x="2706" y="4955"/>
                  </a:cubicBezTo>
                  <a:cubicBezTo>
                    <a:pt x="2761" y="4955"/>
                    <a:pt x="2554" y="3965"/>
                    <a:pt x="2555" y="3638"/>
                  </a:cubicBezTo>
                  <a:cubicBezTo>
                    <a:pt x="2558" y="2886"/>
                    <a:pt x="2709" y="2290"/>
                    <a:pt x="2725" y="1816"/>
                  </a:cubicBezTo>
                  <a:cubicBezTo>
                    <a:pt x="2779" y="102"/>
                    <a:pt x="2788" y="1"/>
                    <a:pt x="2441" y="0"/>
                  </a:cubicBezTo>
                  <a:cubicBezTo>
                    <a:pt x="2441" y="0"/>
                    <a:pt x="2441" y="0"/>
                    <a:pt x="2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7"/>
            <p:cNvSpPr/>
            <p:nvPr/>
          </p:nvSpPr>
          <p:spPr>
            <a:xfrm>
              <a:off x="4384125" y="2602200"/>
              <a:ext cx="59700" cy="20975"/>
            </a:xfrm>
            <a:custGeom>
              <a:avLst/>
              <a:gdLst/>
              <a:ahLst/>
              <a:cxnLst/>
              <a:rect l="l" t="t" r="r" b="b"/>
              <a:pathLst>
                <a:path w="2388" h="839" extrusionOk="0">
                  <a:moveTo>
                    <a:pt x="2318" y="0"/>
                  </a:moveTo>
                  <a:cubicBezTo>
                    <a:pt x="2242" y="0"/>
                    <a:pt x="1854" y="220"/>
                    <a:pt x="1710" y="238"/>
                  </a:cubicBezTo>
                  <a:cubicBezTo>
                    <a:pt x="1651" y="245"/>
                    <a:pt x="1594" y="247"/>
                    <a:pt x="1538" y="247"/>
                  </a:cubicBezTo>
                  <a:cubicBezTo>
                    <a:pt x="1266" y="247"/>
                    <a:pt x="1032" y="180"/>
                    <a:pt x="844" y="180"/>
                  </a:cubicBezTo>
                  <a:cubicBezTo>
                    <a:pt x="831" y="180"/>
                    <a:pt x="818" y="180"/>
                    <a:pt x="806" y="181"/>
                  </a:cubicBezTo>
                  <a:cubicBezTo>
                    <a:pt x="314" y="208"/>
                    <a:pt x="94" y="218"/>
                    <a:pt x="3" y="292"/>
                  </a:cubicBezTo>
                  <a:lnTo>
                    <a:pt x="31" y="449"/>
                  </a:lnTo>
                  <a:cubicBezTo>
                    <a:pt x="22" y="443"/>
                    <a:pt x="11" y="437"/>
                    <a:pt x="0" y="431"/>
                  </a:cubicBezTo>
                  <a:lnTo>
                    <a:pt x="0" y="431"/>
                  </a:lnTo>
                  <a:lnTo>
                    <a:pt x="52" y="709"/>
                  </a:lnTo>
                  <a:cubicBezTo>
                    <a:pt x="61" y="716"/>
                    <a:pt x="72" y="722"/>
                    <a:pt x="83" y="728"/>
                  </a:cubicBezTo>
                  <a:lnTo>
                    <a:pt x="102" y="838"/>
                  </a:lnTo>
                  <a:cubicBezTo>
                    <a:pt x="126" y="813"/>
                    <a:pt x="137" y="787"/>
                    <a:pt x="140" y="754"/>
                  </a:cubicBezTo>
                  <a:cubicBezTo>
                    <a:pt x="245" y="796"/>
                    <a:pt x="389" y="817"/>
                    <a:pt x="552" y="817"/>
                  </a:cubicBezTo>
                  <a:cubicBezTo>
                    <a:pt x="633" y="817"/>
                    <a:pt x="718" y="812"/>
                    <a:pt x="806" y="802"/>
                  </a:cubicBezTo>
                  <a:cubicBezTo>
                    <a:pt x="1067" y="771"/>
                    <a:pt x="1340" y="615"/>
                    <a:pt x="1595" y="549"/>
                  </a:cubicBezTo>
                  <a:cubicBezTo>
                    <a:pt x="2034" y="436"/>
                    <a:pt x="2387" y="347"/>
                    <a:pt x="2380" y="286"/>
                  </a:cubicBezTo>
                  <a:cubicBezTo>
                    <a:pt x="2366" y="170"/>
                    <a:pt x="2339" y="152"/>
                    <a:pt x="2305" y="152"/>
                  </a:cubicBezTo>
                  <a:cubicBezTo>
                    <a:pt x="2292" y="152"/>
                    <a:pt x="2277" y="155"/>
                    <a:pt x="2261" y="156"/>
                  </a:cubicBezTo>
                  <a:cubicBezTo>
                    <a:pt x="2308" y="126"/>
                    <a:pt x="2340" y="78"/>
                    <a:pt x="2331" y="8"/>
                  </a:cubicBezTo>
                  <a:cubicBezTo>
                    <a:pt x="2331" y="3"/>
                    <a:pt x="2326" y="0"/>
                    <a:pt x="23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7"/>
            <p:cNvSpPr/>
            <p:nvPr/>
          </p:nvSpPr>
          <p:spPr>
            <a:xfrm>
              <a:off x="4371225" y="2619875"/>
              <a:ext cx="71800" cy="23425"/>
            </a:xfrm>
            <a:custGeom>
              <a:avLst/>
              <a:gdLst/>
              <a:ahLst/>
              <a:cxnLst/>
              <a:rect l="l" t="t" r="r" b="b"/>
              <a:pathLst>
                <a:path w="2872" h="937" extrusionOk="0">
                  <a:moveTo>
                    <a:pt x="2789" y="1"/>
                  </a:moveTo>
                  <a:cubicBezTo>
                    <a:pt x="2706" y="1"/>
                    <a:pt x="2252" y="252"/>
                    <a:pt x="2084" y="277"/>
                  </a:cubicBezTo>
                  <a:cubicBezTo>
                    <a:pt x="1967" y="296"/>
                    <a:pt x="1855" y="302"/>
                    <a:pt x="1749" y="302"/>
                  </a:cubicBezTo>
                  <a:cubicBezTo>
                    <a:pt x="1521" y="302"/>
                    <a:pt x="1318" y="273"/>
                    <a:pt x="1146" y="273"/>
                  </a:cubicBezTo>
                  <a:cubicBezTo>
                    <a:pt x="1107" y="273"/>
                    <a:pt x="1070" y="275"/>
                    <a:pt x="1034" y="278"/>
                  </a:cubicBezTo>
                  <a:cubicBezTo>
                    <a:pt x="60" y="380"/>
                    <a:pt x="0" y="380"/>
                    <a:pt x="54" y="723"/>
                  </a:cubicBezTo>
                  <a:cubicBezTo>
                    <a:pt x="77" y="866"/>
                    <a:pt x="305" y="936"/>
                    <a:pt x="618" y="936"/>
                  </a:cubicBezTo>
                  <a:cubicBezTo>
                    <a:pt x="749" y="936"/>
                    <a:pt x="894" y="924"/>
                    <a:pt x="1046" y="900"/>
                  </a:cubicBezTo>
                  <a:cubicBezTo>
                    <a:pt x="1346" y="853"/>
                    <a:pt x="1661" y="679"/>
                    <a:pt x="1957" y="595"/>
                  </a:cubicBezTo>
                  <a:cubicBezTo>
                    <a:pt x="2464" y="455"/>
                    <a:pt x="2872" y="342"/>
                    <a:pt x="2862" y="279"/>
                  </a:cubicBezTo>
                  <a:cubicBezTo>
                    <a:pt x="2846" y="174"/>
                    <a:pt x="2818" y="154"/>
                    <a:pt x="2781" y="154"/>
                  </a:cubicBezTo>
                  <a:cubicBezTo>
                    <a:pt x="2764" y="154"/>
                    <a:pt x="2744" y="159"/>
                    <a:pt x="2724" y="160"/>
                  </a:cubicBezTo>
                  <a:cubicBezTo>
                    <a:pt x="2777" y="128"/>
                    <a:pt x="2814" y="77"/>
                    <a:pt x="2802" y="8"/>
                  </a:cubicBezTo>
                  <a:cubicBezTo>
                    <a:pt x="2801" y="3"/>
                    <a:pt x="2797" y="1"/>
                    <a:pt x="27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7"/>
            <p:cNvSpPr/>
            <p:nvPr/>
          </p:nvSpPr>
          <p:spPr>
            <a:xfrm>
              <a:off x="4445275" y="2564750"/>
              <a:ext cx="74625" cy="100225"/>
            </a:xfrm>
            <a:custGeom>
              <a:avLst/>
              <a:gdLst/>
              <a:ahLst/>
              <a:cxnLst/>
              <a:rect l="l" t="t" r="r" b="b"/>
              <a:pathLst>
                <a:path w="2985" h="4009" extrusionOk="0">
                  <a:moveTo>
                    <a:pt x="1345" y="0"/>
                  </a:moveTo>
                  <a:cubicBezTo>
                    <a:pt x="1290" y="0"/>
                    <a:pt x="1237" y="4"/>
                    <a:pt x="1185" y="13"/>
                  </a:cubicBezTo>
                  <a:cubicBezTo>
                    <a:pt x="1168" y="16"/>
                    <a:pt x="1151" y="19"/>
                    <a:pt x="1133" y="22"/>
                  </a:cubicBezTo>
                  <a:cubicBezTo>
                    <a:pt x="1115" y="27"/>
                    <a:pt x="1099" y="29"/>
                    <a:pt x="1083" y="34"/>
                  </a:cubicBezTo>
                  <a:cubicBezTo>
                    <a:pt x="1051" y="44"/>
                    <a:pt x="1019" y="53"/>
                    <a:pt x="990" y="64"/>
                  </a:cubicBezTo>
                  <a:cubicBezTo>
                    <a:pt x="959" y="76"/>
                    <a:pt x="930" y="88"/>
                    <a:pt x="904" y="100"/>
                  </a:cubicBezTo>
                  <a:cubicBezTo>
                    <a:pt x="877" y="114"/>
                    <a:pt x="851" y="129"/>
                    <a:pt x="825" y="142"/>
                  </a:cubicBezTo>
                  <a:cubicBezTo>
                    <a:pt x="726" y="200"/>
                    <a:pt x="647" y="265"/>
                    <a:pt x="582" y="333"/>
                  </a:cubicBezTo>
                  <a:cubicBezTo>
                    <a:pt x="519" y="399"/>
                    <a:pt x="470" y="467"/>
                    <a:pt x="433" y="531"/>
                  </a:cubicBezTo>
                  <a:cubicBezTo>
                    <a:pt x="360" y="660"/>
                    <a:pt x="330" y="774"/>
                    <a:pt x="320" y="862"/>
                  </a:cubicBezTo>
                  <a:cubicBezTo>
                    <a:pt x="319" y="886"/>
                    <a:pt x="319" y="907"/>
                    <a:pt x="319" y="926"/>
                  </a:cubicBezTo>
                  <a:cubicBezTo>
                    <a:pt x="319" y="935"/>
                    <a:pt x="319" y="944"/>
                    <a:pt x="320" y="954"/>
                  </a:cubicBezTo>
                  <a:cubicBezTo>
                    <a:pt x="320" y="963"/>
                    <a:pt x="322" y="972"/>
                    <a:pt x="323" y="979"/>
                  </a:cubicBezTo>
                  <a:cubicBezTo>
                    <a:pt x="329" y="1013"/>
                    <a:pt x="336" y="1040"/>
                    <a:pt x="346" y="1061"/>
                  </a:cubicBezTo>
                  <a:cubicBezTo>
                    <a:pt x="368" y="1106"/>
                    <a:pt x="395" y="1130"/>
                    <a:pt x="428" y="1142"/>
                  </a:cubicBezTo>
                  <a:cubicBezTo>
                    <a:pt x="454" y="1152"/>
                    <a:pt x="484" y="1155"/>
                    <a:pt x="519" y="1155"/>
                  </a:cubicBezTo>
                  <a:cubicBezTo>
                    <a:pt x="527" y="1155"/>
                    <a:pt x="535" y="1155"/>
                    <a:pt x="543" y="1155"/>
                  </a:cubicBezTo>
                  <a:cubicBezTo>
                    <a:pt x="596" y="1151"/>
                    <a:pt x="631" y="1064"/>
                    <a:pt x="707" y="951"/>
                  </a:cubicBezTo>
                  <a:cubicBezTo>
                    <a:pt x="745" y="895"/>
                    <a:pt x="793" y="830"/>
                    <a:pt x="860" y="771"/>
                  </a:cubicBezTo>
                  <a:cubicBezTo>
                    <a:pt x="867" y="765"/>
                    <a:pt x="877" y="756"/>
                    <a:pt x="884" y="748"/>
                  </a:cubicBezTo>
                  <a:cubicBezTo>
                    <a:pt x="889" y="744"/>
                    <a:pt x="893" y="740"/>
                    <a:pt x="897" y="738"/>
                  </a:cubicBezTo>
                  <a:cubicBezTo>
                    <a:pt x="900" y="733"/>
                    <a:pt x="906" y="731"/>
                    <a:pt x="910" y="727"/>
                  </a:cubicBezTo>
                  <a:cubicBezTo>
                    <a:pt x="920" y="721"/>
                    <a:pt x="929" y="712"/>
                    <a:pt x="938" y="705"/>
                  </a:cubicBezTo>
                  <a:cubicBezTo>
                    <a:pt x="948" y="699"/>
                    <a:pt x="958" y="692"/>
                    <a:pt x="968" y="685"/>
                  </a:cubicBezTo>
                  <a:cubicBezTo>
                    <a:pt x="986" y="672"/>
                    <a:pt x="1010" y="661"/>
                    <a:pt x="1031" y="649"/>
                  </a:cubicBezTo>
                  <a:lnTo>
                    <a:pt x="1039" y="645"/>
                  </a:lnTo>
                  <a:lnTo>
                    <a:pt x="1048" y="641"/>
                  </a:lnTo>
                  <a:cubicBezTo>
                    <a:pt x="1053" y="638"/>
                    <a:pt x="1058" y="636"/>
                    <a:pt x="1065" y="632"/>
                  </a:cubicBezTo>
                  <a:cubicBezTo>
                    <a:pt x="1075" y="627"/>
                    <a:pt x="1087" y="622"/>
                    <a:pt x="1099" y="618"/>
                  </a:cubicBezTo>
                  <a:cubicBezTo>
                    <a:pt x="1112" y="614"/>
                    <a:pt x="1124" y="610"/>
                    <a:pt x="1135" y="606"/>
                  </a:cubicBezTo>
                  <a:cubicBezTo>
                    <a:pt x="1146" y="602"/>
                    <a:pt x="1158" y="600"/>
                    <a:pt x="1171" y="597"/>
                  </a:cubicBezTo>
                  <a:cubicBezTo>
                    <a:pt x="1178" y="595"/>
                    <a:pt x="1183" y="593"/>
                    <a:pt x="1188" y="593"/>
                  </a:cubicBezTo>
                  <a:cubicBezTo>
                    <a:pt x="1195" y="592"/>
                    <a:pt x="1200" y="592"/>
                    <a:pt x="1207" y="589"/>
                  </a:cubicBezTo>
                  <a:cubicBezTo>
                    <a:pt x="1214" y="588"/>
                    <a:pt x="1219" y="588"/>
                    <a:pt x="1226" y="587"/>
                  </a:cubicBezTo>
                  <a:lnTo>
                    <a:pt x="1236" y="586"/>
                  </a:lnTo>
                  <a:lnTo>
                    <a:pt x="1244" y="586"/>
                  </a:lnTo>
                  <a:cubicBezTo>
                    <a:pt x="1257" y="586"/>
                    <a:pt x="1269" y="584"/>
                    <a:pt x="1282" y="583"/>
                  </a:cubicBezTo>
                  <a:cubicBezTo>
                    <a:pt x="1295" y="583"/>
                    <a:pt x="1307" y="584"/>
                    <a:pt x="1319" y="584"/>
                  </a:cubicBezTo>
                  <a:cubicBezTo>
                    <a:pt x="1332" y="584"/>
                    <a:pt x="1345" y="587"/>
                    <a:pt x="1357" y="588"/>
                  </a:cubicBezTo>
                  <a:cubicBezTo>
                    <a:pt x="1364" y="591"/>
                    <a:pt x="1370" y="591"/>
                    <a:pt x="1376" y="592"/>
                  </a:cubicBezTo>
                  <a:cubicBezTo>
                    <a:pt x="1383" y="593"/>
                    <a:pt x="1389" y="594"/>
                    <a:pt x="1395" y="595"/>
                  </a:cubicBezTo>
                  <a:cubicBezTo>
                    <a:pt x="1499" y="615"/>
                    <a:pt x="1607" y="674"/>
                    <a:pt x="1692" y="760"/>
                  </a:cubicBezTo>
                  <a:cubicBezTo>
                    <a:pt x="1733" y="803"/>
                    <a:pt x="1769" y="852"/>
                    <a:pt x="1795" y="904"/>
                  </a:cubicBezTo>
                  <a:cubicBezTo>
                    <a:pt x="1797" y="911"/>
                    <a:pt x="1801" y="917"/>
                    <a:pt x="1805" y="925"/>
                  </a:cubicBezTo>
                  <a:lnTo>
                    <a:pt x="1808" y="933"/>
                  </a:lnTo>
                  <a:cubicBezTo>
                    <a:pt x="1810" y="936"/>
                    <a:pt x="1811" y="941"/>
                    <a:pt x="1811" y="943"/>
                  </a:cubicBezTo>
                  <a:cubicBezTo>
                    <a:pt x="1813" y="949"/>
                    <a:pt x="1816" y="957"/>
                    <a:pt x="1818" y="963"/>
                  </a:cubicBezTo>
                  <a:lnTo>
                    <a:pt x="1822" y="973"/>
                  </a:lnTo>
                  <a:cubicBezTo>
                    <a:pt x="1823" y="975"/>
                    <a:pt x="1823" y="979"/>
                    <a:pt x="1824" y="982"/>
                  </a:cubicBezTo>
                  <a:lnTo>
                    <a:pt x="1829" y="1002"/>
                  </a:lnTo>
                  <a:cubicBezTo>
                    <a:pt x="1830" y="1008"/>
                    <a:pt x="1833" y="1016"/>
                    <a:pt x="1833" y="1023"/>
                  </a:cubicBezTo>
                  <a:lnTo>
                    <a:pt x="1835" y="1046"/>
                  </a:lnTo>
                  <a:lnTo>
                    <a:pt x="1837" y="1057"/>
                  </a:lnTo>
                  <a:lnTo>
                    <a:pt x="1837" y="1070"/>
                  </a:lnTo>
                  <a:cubicBezTo>
                    <a:pt x="1842" y="1131"/>
                    <a:pt x="1837" y="1199"/>
                    <a:pt x="1822" y="1271"/>
                  </a:cubicBezTo>
                  <a:cubicBezTo>
                    <a:pt x="1807" y="1344"/>
                    <a:pt x="1780" y="1421"/>
                    <a:pt x="1747" y="1500"/>
                  </a:cubicBezTo>
                  <a:cubicBezTo>
                    <a:pt x="1706" y="1593"/>
                    <a:pt x="1657" y="1688"/>
                    <a:pt x="1601" y="1787"/>
                  </a:cubicBezTo>
                  <a:cubicBezTo>
                    <a:pt x="1586" y="1813"/>
                    <a:pt x="1572" y="1838"/>
                    <a:pt x="1556" y="1862"/>
                  </a:cubicBezTo>
                  <a:cubicBezTo>
                    <a:pt x="1542" y="1888"/>
                    <a:pt x="1526" y="1914"/>
                    <a:pt x="1511" y="1940"/>
                  </a:cubicBezTo>
                  <a:lnTo>
                    <a:pt x="1488" y="1978"/>
                  </a:lnTo>
                  <a:lnTo>
                    <a:pt x="1463" y="2016"/>
                  </a:lnTo>
                  <a:cubicBezTo>
                    <a:pt x="1447" y="2042"/>
                    <a:pt x="1432" y="2067"/>
                    <a:pt x="1416" y="2092"/>
                  </a:cubicBezTo>
                  <a:cubicBezTo>
                    <a:pt x="1289" y="2298"/>
                    <a:pt x="1151" y="2501"/>
                    <a:pt x="1002" y="2698"/>
                  </a:cubicBezTo>
                  <a:cubicBezTo>
                    <a:pt x="967" y="2748"/>
                    <a:pt x="927" y="2796"/>
                    <a:pt x="890" y="2844"/>
                  </a:cubicBezTo>
                  <a:cubicBezTo>
                    <a:pt x="852" y="2893"/>
                    <a:pt x="812" y="2941"/>
                    <a:pt x="774" y="2988"/>
                  </a:cubicBezTo>
                  <a:cubicBezTo>
                    <a:pt x="694" y="3082"/>
                    <a:pt x="614" y="3176"/>
                    <a:pt x="529" y="3264"/>
                  </a:cubicBezTo>
                  <a:cubicBezTo>
                    <a:pt x="361" y="3445"/>
                    <a:pt x="185" y="3612"/>
                    <a:pt x="2" y="3763"/>
                  </a:cubicBezTo>
                  <a:lnTo>
                    <a:pt x="16" y="3778"/>
                  </a:lnTo>
                  <a:cubicBezTo>
                    <a:pt x="11" y="3783"/>
                    <a:pt x="6" y="3789"/>
                    <a:pt x="0" y="3793"/>
                  </a:cubicBezTo>
                  <a:lnTo>
                    <a:pt x="190" y="4009"/>
                  </a:lnTo>
                  <a:cubicBezTo>
                    <a:pt x="197" y="4004"/>
                    <a:pt x="202" y="3999"/>
                    <a:pt x="207" y="3996"/>
                  </a:cubicBezTo>
                  <a:lnTo>
                    <a:pt x="220" y="4009"/>
                  </a:lnTo>
                  <a:cubicBezTo>
                    <a:pt x="229" y="3999"/>
                    <a:pt x="238" y="3991"/>
                    <a:pt x="247" y="3981"/>
                  </a:cubicBezTo>
                  <a:cubicBezTo>
                    <a:pt x="267" y="3959"/>
                    <a:pt x="288" y="3939"/>
                    <a:pt x="312" y="3921"/>
                  </a:cubicBezTo>
                  <a:cubicBezTo>
                    <a:pt x="355" y="3888"/>
                    <a:pt x="398" y="3855"/>
                    <a:pt x="438" y="3825"/>
                  </a:cubicBezTo>
                  <a:cubicBezTo>
                    <a:pt x="522" y="3771"/>
                    <a:pt x="610" y="3729"/>
                    <a:pt x="702" y="3698"/>
                  </a:cubicBezTo>
                  <a:cubicBezTo>
                    <a:pt x="824" y="3658"/>
                    <a:pt x="949" y="3638"/>
                    <a:pt x="1071" y="3638"/>
                  </a:cubicBezTo>
                  <a:cubicBezTo>
                    <a:pt x="1118" y="3638"/>
                    <a:pt x="1164" y="3641"/>
                    <a:pt x="1209" y="3647"/>
                  </a:cubicBezTo>
                  <a:cubicBezTo>
                    <a:pt x="1372" y="3666"/>
                    <a:pt x="1531" y="3723"/>
                    <a:pt x="1681" y="3777"/>
                  </a:cubicBezTo>
                  <a:cubicBezTo>
                    <a:pt x="1832" y="3832"/>
                    <a:pt x="1977" y="3886"/>
                    <a:pt x="2116" y="3921"/>
                  </a:cubicBezTo>
                  <a:cubicBezTo>
                    <a:pt x="2186" y="3938"/>
                    <a:pt x="2254" y="3950"/>
                    <a:pt x="2318" y="3955"/>
                  </a:cubicBezTo>
                  <a:cubicBezTo>
                    <a:pt x="2362" y="3959"/>
                    <a:pt x="2405" y="3961"/>
                    <a:pt x="2446" y="3961"/>
                  </a:cubicBezTo>
                  <a:cubicBezTo>
                    <a:pt x="2465" y="3961"/>
                    <a:pt x="2484" y="3961"/>
                    <a:pt x="2503" y="3959"/>
                  </a:cubicBezTo>
                  <a:cubicBezTo>
                    <a:pt x="2618" y="3953"/>
                    <a:pt x="2716" y="3927"/>
                    <a:pt x="2790" y="3895"/>
                  </a:cubicBezTo>
                  <a:cubicBezTo>
                    <a:pt x="2864" y="3862"/>
                    <a:pt x="2913" y="3822"/>
                    <a:pt x="2945" y="3793"/>
                  </a:cubicBezTo>
                  <a:cubicBezTo>
                    <a:pt x="2973" y="3762"/>
                    <a:pt x="2984" y="3743"/>
                    <a:pt x="2979" y="3736"/>
                  </a:cubicBezTo>
                  <a:cubicBezTo>
                    <a:pt x="2952" y="3711"/>
                    <a:pt x="2925" y="3695"/>
                    <a:pt x="2901" y="3690"/>
                  </a:cubicBezTo>
                  <a:cubicBezTo>
                    <a:pt x="2893" y="3688"/>
                    <a:pt x="2887" y="3686"/>
                    <a:pt x="2881" y="3686"/>
                  </a:cubicBezTo>
                  <a:lnTo>
                    <a:pt x="2862" y="3686"/>
                  </a:lnTo>
                  <a:cubicBezTo>
                    <a:pt x="2849" y="3686"/>
                    <a:pt x="2837" y="3690"/>
                    <a:pt x="2823" y="3693"/>
                  </a:cubicBezTo>
                  <a:cubicBezTo>
                    <a:pt x="2810" y="3696"/>
                    <a:pt x="2795" y="3702"/>
                    <a:pt x="2780" y="3707"/>
                  </a:cubicBezTo>
                  <a:cubicBezTo>
                    <a:pt x="2773" y="3709"/>
                    <a:pt x="2764" y="3712"/>
                    <a:pt x="2758" y="3714"/>
                  </a:cubicBezTo>
                  <a:cubicBezTo>
                    <a:pt x="2749" y="3718"/>
                    <a:pt x="2742" y="3722"/>
                    <a:pt x="2733" y="3723"/>
                  </a:cubicBezTo>
                  <a:cubicBezTo>
                    <a:pt x="2716" y="3728"/>
                    <a:pt x="2699" y="3734"/>
                    <a:pt x="2679" y="3738"/>
                  </a:cubicBezTo>
                  <a:cubicBezTo>
                    <a:pt x="2671" y="3739"/>
                    <a:pt x="2661" y="3743"/>
                    <a:pt x="2650" y="3745"/>
                  </a:cubicBezTo>
                  <a:cubicBezTo>
                    <a:pt x="2640" y="3746"/>
                    <a:pt x="2630" y="3747"/>
                    <a:pt x="2619" y="3749"/>
                  </a:cubicBezTo>
                  <a:cubicBezTo>
                    <a:pt x="2693" y="3725"/>
                    <a:pt x="2747" y="3688"/>
                    <a:pt x="2771" y="3649"/>
                  </a:cubicBezTo>
                  <a:cubicBezTo>
                    <a:pt x="2776" y="3639"/>
                    <a:pt x="2781" y="3631"/>
                    <a:pt x="2786" y="3621"/>
                  </a:cubicBezTo>
                  <a:cubicBezTo>
                    <a:pt x="2789" y="3611"/>
                    <a:pt x="2790" y="3602"/>
                    <a:pt x="2790" y="3594"/>
                  </a:cubicBezTo>
                  <a:cubicBezTo>
                    <a:pt x="2790" y="3577"/>
                    <a:pt x="2785" y="3562"/>
                    <a:pt x="2774" y="3547"/>
                  </a:cubicBezTo>
                  <a:cubicBezTo>
                    <a:pt x="2773" y="3546"/>
                    <a:pt x="2772" y="3545"/>
                    <a:pt x="2769" y="3545"/>
                  </a:cubicBezTo>
                  <a:cubicBezTo>
                    <a:pt x="2767" y="3545"/>
                    <a:pt x="2764" y="3546"/>
                    <a:pt x="2760" y="3547"/>
                  </a:cubicBezTo>
                  <a:cubicBezTo>
                    <a:pt x="2753" y="3548"/>
                    <a:pt x="2746" y="3555"/>
                    <a:pt x="2733" y="3561"/>
                  </a:cubicBezTo>
                  <a:cubicBezTo>
                    <a:pt x="2710" y="3574"/>
                    <a:pt x="2677" y="3593"/>
                    <a:pt x="2620" y="3609"/>
                  </a:cubicBezTo>
                  <a:cubicBezTo>
                    <a:pt x="2571" y="3623"/>
                    <a:pt x="2505" y="3634"/>
                    <a:pt x="2425" y="3634"/>
                  </a:cubicBezTo>
                  <a:cubicBezTo>
                    <a:pt x="2414" y="3634"/>
                    <a:pt x="2404" y="3634"/>
                    <a:pt x="2394" y="3634"/>
                  </a:cubicBezTo>
                  <a:cubicBezTo>
                    <a:pt x="2346" y="3633"/>
                    <a:pt x="2297" y="3628"/>
                    <a:pt x="2244" y="3621"/>
                  </a:cubicBezTo>
                  <a:cubicBezTo>
                    <a:pt x="2231" y="3620"/>
                    <a:pt x="2217" y="3617"/>
                    <a:pt x="2206" y="3615"/>
                  </a:cubicBezTo>
                  <a:lnTo>
                    <a:pt x="2166" y="3606"/>
                  </a:lnTo>
                  <a:cubicBezTo>
                    <a:pt x="2137" y="3599"/>
                    <a:pt x="2108" y="3593"/>
                    <a:pt x="2078" y="3584"/>
                  </a:cubicBezTo>
                  <a:cubicBezTo>
                    <a:pt x="1960" y="3552"/>
                    <a:pt x="1830" y="3508"/>
                    <a:pt x="1694" y="3466"/>
                  </a:cubicBezTo>
                  <a:cubicBezTo>
                    <a:pt x="1559" y="3424"/>
                    <a:pt x="1414" y="3387"/>
                    <a:pt x="1271" y="3371"/>
                  </a:cubicBezTo>
                  <a:cubicBezTo>
                    <a:pt x="1220" y="3365"/>
                    <a:pt x="1170" y="3362"/>
                    <a:pt x="1121" y="3362"/>
                  </a:cubicBezTo>
                  <a:cubicBezTo>
                    <a:pt x="1080" y="3362"/>
                    <a:pt x="1040" y="3364"/>
                    <a:pt x="1001" y="3367"/>
                  </a:cubicBezTo>
                  <a:cubicBezTo>
                    <a:pt x="1136" y="3247"/>
                    <a:pt x="1261" y="3127"/>
                    <a:pt x="1379" y="3008"/>
                  </a:cubicBezTo>
                  <a:cubicBezTo>
                    <a:pt x="1544" y="2841"/>
                    <a:pt x="1693" y="2676"/>
                    <a:pt x="1825" y="2511"/>
                  </a:cubicBezTo>
                  <a:cubicBezTo>
                    <a:pt x="1860" y="2470"/>
                    <a:pt x="1892" y="2430"/>
                    <a:pt x="1922" y="2390"/>
                  </a:cubicBezTo>
                  <a:cubicBezTo>
                    <a:pt x="1953" y="2348"/>
                    <a:pt x="1984" y="2309"/>
                    <a:pt x="2012" y="2267"/>
                  </a:cubicBezTo>
                  <a:cubicBezTo>
                    <a:pt x="2027" y="2247"/>
                    <a:pt x="2041" y="2227"/>
                    <a:pt x="2055" y="2206"/>
                  </a:cubicBezTo>
                  <a:cubicBezTo>
                    <a:pt x="2070" y="2187"/>
                    <a:pt x="2084" y="2166"/>
                    <a:pt x="2097" y="2145"/>
                  </a:cubicBezTo>
                  <a:cubicBezTo>
                    <a:pt x="2125" y="2103"/>
                    <a:pt x="2151" y="2061"/>
                    <a:pt x="2177" y="2018"/>
                  </a:cubicBezTo>
                  <a:cubicBezTo>
                    <a:pt x="2286" y="1833"/>
                    <a:pt x="2380" y="1639"/>
                    <a:pt x="2430" y="1426"/>
                  </a:cubicBezTo>
                  <a:cubicBezTo>
                    <a:pt x="2456" y="1320"/>
                    <a:pt x="2468" y="1210"/>
                    <a:pt x="2467" y="1100"/>
                  </a:cubicBezTo>
                  <a:cubicBezTo>
                    <a:pt x="2467" y="1087"/>
                    <a:pt x="2467" y="1073"/>
                    <a:pt x="2466" y="1059"/>
                  </a:cubicBezTo>
                  <a:cubicBezTo>
                    <a:pt x="2463" y="1045"/>
                    <a:pt x="2462" y="1032"/>
                    <a:pt x="2461" y="1017"/>
                  </a:cubicBezTo>
                  <a:lnTo>
                    <a:pt x="2457" y="976"/>
                  </a:lnTo>
                  <a:cubicBezTo>
                    <a:pt x="2456" y="963"/>
                    <a:pt x="2453" y="949"/>
                    <a:pt x="2450" y="936"/>
                  </a:cubicBezTo>
                  <a:cubicBezTo>
                    <a:pt x="2447" y="922"/>
                    <a:pt x="2446" y="910"/>
                    <a:pt x="2444" y="896"/>
                  </a:cubicBezTo>
                  <a:lnTo>
                    <a:pt x="2440" y="876"/>
                  </a:lnTo>
                  <a:lnTo>
                    <a:pt x="2434" y="856"/>
                  </a:lnTo>
                  <a:cubicBezTo>
                    <a:pt x="2428" y="829"/>
                    <a:pt x="2419" y="802"/>
                    <a:pt x="2413" y="775"/>
                  </a:cubicBezTo>
                  <a:cubicBezTo>
                    <a:pt x="2377" y="672"/>
                    <a:pt x="2329" y="578"/>
                    <a:pt x="2273" y="496"/>
                  </a:cubicBezTo>
                  <a:cubicBezTo>
                    <a:pt x="2243" y="457"/>
                    <a:pt x="2215" y="417"/>
                    <a:pt x="2182" y="383"/>
                  </a:cubicBezTo>
                  <a:cubicBezTo>
                    <a:pt x="2173" y="374"/>
                    <a:pt x="2166" y="366"/>
                    <a:pt x="2157" y="357"/>
                  </a:cubicBezTo>
                  <a:cubicBezTo>
                    <a:pt x="2150" y="350"/>
                    <a:pt x="2141" y="340"/>
                    <a:pt x="2134" y="332"/>
                  </a:cubicBezTo>
                  <a:cubicBezTo>
                    <a:pt x="2116" y="316"/>
                    <a:pt x="2100" y="302"/>
                    <a:pt x="2082" y="285"/>
                  </a:cubicBezTo>
                  <a:lnTo>
                    <a:pt x="2070" y="273"/>
                  </a:lnTo>
                  <a:lnTo>
                    <a:pt x="2057" y="262"/>
                  </a:lnTo>
                  <a:cubicBezTo>
                    <a:pt x="2048" y="255"/>
                    <a:pt x="2039" y="249"/>
                    <a:pt x="2030" y="242"/>
                  </a:cubicBezTo>
                  <a:cubicBezTo>
                    <a:pt x="2021" y="235"/>
                    <a:pt x="2012" y="229"/>
                    <a:pt x="2004" y="222"/>
                  </a:cubicBezTo>
                  <a:cubicBezTo>
                    <a:pt x="1995" y="216"/>
                    <a:pt x="1985" y="208"/>
                    <a:pt x="1977" y="203"/>
                  </a:cubicBezTo>
                  <a:cubicBezTo>
                    <a:pt x="1940" y="179"/>
                    <a:pt x="1904" y="154"/>
                    <a:pt x="1866" y="136"/>
                  </a:cubicBezTo>
                  <a:cubicBezTo>
                    <a:pt x="1848" y="126"/>
                    <a:pt x="1829" y="116"/>
                    <a:pt x="1810" y="107"/>
                  </a:cubicBezTo>
                  <a:cubicBezTo>
                    <a:pt x="1791" y="99"/>
                    <a:pt x="1770" y="91"/>
                    <a:pt x="1752" y="82"/>
                  </a:cubicBezTo>
                  <a:lnTo>
                    <a:pt x="1724" y="71"/>
                  </a:lnTo>
                  <a:cubicBezTo>
                    <a:pt x="1715" y="66"/>
                    <a:pt x="1705" y="64"/>
                    <a:pt x="1694" y="61"/>
                  </a:cubicBezTo>
                  <a:cubicBezTo>
                    <a:pt x="1676" y="54"/>
                    <a:pt x="1656" y="49"/>
                    <a:pt x="1636" y="43"/>
                  </a:cubicBezTo>
                  <a:cubicBezTo>
                    <a:pt x="1539" y="13"/>
                    <a:pt x="1441" y="0"/>
                    <a:pt x="13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7"/>
            <p:cNvSpPr/>
            <p:nvPr/>
          </p:nvSpPr>
          <p:spPr>
            <a:xfrm>
              <a:off x="4513175" y="2600425"/>
              <a:ext cx="67800" cy="51050"/>
            </a:xfrm>
            <a:custGeom>
              <a:avLst/>
              <a:gdLst/>
              <a:ahLst/>
              <a:cxnLst/>
              <a:rect l="l" t="t" r="r" b="b"/>
              <a:pathLst>
                <a:path w="2712" h="2042" extrusionOk="0">
                  <a:moveTo>
                    <a:pt x="1596" y="319"/>
                  </a:moveTo>
                  <a:cubicBezTo>
                    <a:pt x="1598" y="322"/>
                    <a:pt x="1600" y="325"/>
                    <a:pt x="1602" y="327"/>
                  </a:cubicBezTo>
                  <a:cubicBezTo>
                    <a:pt x="1609" y="337"/>
                    <a:pt x="1614" y="343"/>
                    <a:pt x="1621" y="348"/>
                  </a:cubicBezTo>
                  <a:cubicBezTo>
                    <a:pt x="1627" y="356"/>
                    <a:pt x="1633" y="359"/>
                    <a:pt x="1639" y="362"/>
                  </a:cubicBezTo>
                  <a:cubicBezTo>
                    <a:pt x="1644" y="365"/>
                    <a:pt x="1652" y="368"/>
                    <a:pt x="1658" y="370"/>
                  </a:cubicBezTo>
                  <a:cubicBezTo>
                    <a:pt x="1663" y="372"/>
                    <a:pt x="1665" y="372"/>
                    <a:pt x="1669" y="373"/>
                  </a:cubicBezTo>
                  <a:cubicBezTo>
                    <a:pt x="1673" y="374"/>
                    <a:pt x="1676" y="374"/>
                    <a:pt x="1680" y="375"/>
                  </a:cubicBezTo>
                  <a:cubicBezTo>
                    <a:pt x="1684" y="377"/>
                    <a:pt x="1687" y="377"/>
                    <a:pt x="1692" y="379"/>
                  </a:cubicBezTo>
                  <a:cubicBezTo>
                    <a:pt x="1696" y="380"/>
                    <a:pt x="1700" y="381"/>
                    <a:pt x="1704" y="381"/>
                  </a:cubicBezTo>
                  <a:cubicBezTo>
                    <a:pt x="1712" y="383"/>
                    <a:pt x="1722" y="386"/>
                    <a:pt x="1729" y="390"/>
                  </a:cubicBezTo>
                  <a:cubicBezTo>
                    <a:pt x="1728" y="390"/>
                    <a:pt x="1727" y="390"/>
                    <a:pt x="1725" y="390"/>
                  </a:cubicBezTo>
                  <a:cubicBezTo>
                    <a:pt x="1691" y="390"/>
                    <a:pt x="1663" y="403"/>
                    <a:pt x="1652" y="427"/>
                  </a:cubicBezTo>
                  <a:cubicBezTo>
                    <a:pt x="1638" y="450"/>
                    <a:pt x="1639" y="479"/>
                    <a:pt x="1647" y="514"/>
                  </a:cubicBezTo>
                  <a:cubicBezTo>
                    <a:pt x="1647" y="518"/>
                    <a:pt x="1648" y="519"/>
                    <a:pt x="1649" y="520"/>
                  </a:cubicBezTo>
                  <a:cubicBezTo>
                    <a:pt x="1650" y="522"/>
                    <a:pt x="1650" y="523"/>
                    <a:pt x="1651" y="523"/>
                  </a:cubicBezTo>
                  <a:cubicBezTo>
                    <a:pt x="1651" y="523"/>
                    <a:pt x="1651" y="523"/>
                    <a:pt x="1652" y="522"/>
                  </a:cubicBezTo>
                  <a:cubicBezTo>
                    <a:pt x="1654" y="522"/>
                    <a:pt x="1660" y="518"/>
                    <a:pt x="1676" y="517"/>
                  </a:cubicBezTo>
                  <a:cubicBezTo>
                    <a:pt x="1678" y="517"/>
                    <a:pt x="1681" y="517"/>
                    <a:pt x="1684" y="517"/>
                  </a:cubicBezTo>
                  <a:cubicBezTo>
                    <a:pt x="1699" y="517"/>
                    <a:pt x="1722" y="521"/>
                    <a:pt x="1747" y="533"/>
                  </a:cubicBezTo>
                  <a:cubicBezTo>
                    <a:pt x="1752" y="535"/>
                    <a:pt x="1757" y="539"/>
                    <a:pt x="1762" y="541"/>
                  </a:cubicBezTo>
                  <a:cubicBezTo>
                    <a:pt x="1755" y="551"/>
                    <a:pt x="1749" y="563"/>
                    <a:pt x="1741" y="576"/>
                  </a:cubicBezTo>
                  <a:cubicBezTo>
                    <a:pt x="1734" y="592"/>
                    <a:pt x="1727" y="608"/>
                    <a:pt x="1720" y="626"/>
                  </a:cubicBezTo>
                  <a:cubicBezTo>
                    <a:pt x="1708" y="660"/>
                    <a:pt x="1695" y="700"/>
                    <a:pt x="1690" y="739"/>
                  </a:cubicBezTo>
                  <a:cubicBezTo>
                    <a:pt x="1685" y="760"/>
                    <a:pt x="1682" y="781"/>
                    <a:pt x="1680" y="803"/>
                  </a:cubicBezTo>
                  <a:cubicBezTo>
                    <a:pt x="1679" y="814"/>
                    <a:pt x="1677" y="824"/>
                    <a:pt x="1677" y="835"/>
                  </a:cubicBezTo>
                  <a:cubicBezTo>
                    <a:pt x="1677" y="846"/>
                    <a:pt x="1677" y="857"/>
                    <a:pt x="1676" y="868"/>
                  </a:cubicBezTo>
                  <a:cubicBezTo>
                    <a:pt x="1676" y="912"/>
                    <a:pt x="1676" y="960"/>
                    <a:pt x="1684" y="1006"/>
                  </a:cubicBezTo>
                  <a:cubicBezTo>
                    <a:pt x="1687" y="1033"/>
                    <a:pt x="1693" y="1061"/>
                    <a:pt x="1701" y="1088"/>
                  </a:cubicBezTo>
                  <a:cubicBezTo>
                    <a:pt x="1711" y="1114"/>
                    <a:pt x="1722" y="1141"/>
                    <a:pt x="1733" y="1168"/>
                  </a:cubicBezTo>
                  <a:cubicBezTo>
                    <a:pt x="1738" y="1181"/>
                    <a:pt x="1744" y="1195"/>
                    <a:pt x="1751" y="1207"/>
                  </a:cubicBezTo>
                  <a:lnTo>
                    <a:pt x="1771" y="1243"/>
                  </a:lnTo>
                  <a:cubicBezTo>
                    <a:pt x="1668" y="1393"/>
                    <a:pt x="1534" y="1502"/>
                    <a:pt x="1395" y="1561"/>
                  </a:cubicBezTo>
                  <a:cubicBezTo>
                    <a:pt x="1324" y="1591"/>
                    <a:pt x="1251" y="1609"/>
                    <a:pt x="1185" y="1614"/>
                  </a:cubicBezTo>
                  <a:cubicBezTo>
                    <a:pt x="1172" y="1615"/>
                    <a:pt x="1160" y="1615"/>
                    <a:pt x="1148" y="1615"/>
                  </a:cubicBezTo>
                  <a:cubicBezTo>
                    <a:pt x="1094" y="1615"/>
                    <a:pt x="1041" y="1608"/>
                    <a:pt x="992" y="1595"/>
                  </a:cubicBezTo>
                  <a:cubicBezTo>
                    <a:pt x="873" y="1562"/>
                    <a:pt x="777" y="1497"/>
                    <a:pt x="718" y="1428"/>
                  </a:cubicBezTo>
                  <a:cubicBezTo>
                    <a:pt x="688" y="1394"/>
                    <a:pt x="670" y="1358"/>
                    <a:pt x="655" y="1325"/>
                  </a:cubicBezTo>
                  <a:cubicBezTo>
                    <a:pt x="654" y="1321"/>
                    <a:pt x="652" y="1317"/>
                    <a:pt x="650" y="1313"/>
                  </a:cubicBezTo>
                  <a:lnTo>
                    <a:pt x="648" y="1308"/>
                  </a:lnTo>
                  <a:lnTo>
                    <a:pt x="645" y="1301"/>
                  </a:lnTo>
                  <a:cubicBezTo>
                    <a:pt x="643" y="1293"/>
                    <a:pt x="640" y="1283"/>
                    <a:pt x="638" y="1275"/>
                  </a:cubicBezTo>
                  <a:cubicBezTo>
                    <a:pt x="635" y="1267"/>
                    <a:pt x="634" y="1258"/>
                    <a:pt x="633" y="1250"/>
                  </a:cubicBezTo>
                  <a:cubicBezTo>
                    <a:pt x="631" y="1245"/>
                    <a:pt x="629" y="1242"/>
                    <a:pt x="629" y="1238"/>
                  </a:cubicBezTo>
                  <a:cubicBezTo>
                    <a:pt x="629" y="1234"/>
                    <a:pt x="628" y="1229"/>
                    <a:pt x="628" y="1224"/>
                  </a:cubicBezTo>
                  <a:cubicBezTo>
                    <a:pt x="622" y="1194"/>
                    <a:pt x="622" y="1162"/>
                    <a:pt x="623" y="1129"/>
                  </a:cubicBezTo>
                  <a:cubicBezTo>
                    <a:pt x="627" y="1097"/>
                    <a:pt x="629" y="1065"/>
                    <a:pt x="639" y="1033"/>
                  </a:cubicBezTo>
                  <a:cubicBezTo>
                    <a:pt x="655" y="969"/>
                    <a:pt x="683" y="910"/>
                    <a:pt x="715" y="861"/>
                  </a:cubicBezTo>
                  <a:cubicBezTo>
                    <a:pt x="747" y="810"/>
                    <a:pt x="786" y="767"/>
                    <a:pt x="822" y="735"/>
                  </a:cubicBezTo>
                  <a:cubicBezTo>
                    <a:pt x="826" y="732"/>
                    <a:pt x="831" y="728"/>
                    <a:pt x="836" y="723"/>
                  </a:cubicBezTo>
                  <a:lnTo>
                    <a:pt x="852" y="712"/>
                  </a:lnTo>
                  <a:cubicBezTo>
                    <a:pt x="862" y="703"/>
                    <a:pt x="871" y="695"/>
                    <a:pt x="882" y="687"/>
                  </a:cubicBezTo>
                  <a:cubicBezTo>
                    <a:pt x="893" y="680"/>
                    <a:pt x="902" y="673"/>
                    <a:pt x="913" y="665"/>
                  </a:cubicBezTo>
                  <a:cubicBezTo>
                    <a:pt x="924" y="659"/>
                    <a:pt x="934" y="652"/>
                    <a:pt x="944" y="646"/>
                  </a:cubicBezTo>
                  <a:cubicBezTo>
                    <a:pt x="955" y="638"/>
                    <a:pt x="966" y="633"/>
                    <a:pt x="976" y="628"/>
                  </a:cubicBezTo>
                  <a:cubicBezTo>
                    <a:pt x="982" y="626"/>
                    <a:pt x="987" y="622"/>
                    <a:pt x="991" y="620"/>
                  </a:cubicBezTo>
                  <a:lnTo>
                    <a:pt x="1007" y="612"/>
                  </a:lnTo>
                  <a:cubicBezTo>
                    <a:pt x="1018" y="606"/>
                    <a:pt x="1027" y="601"/>
                    <a:pt x="1038" y="598"/>
                  </a:cubicBezTo>
                  <a:cubicBezTo>
                    <a:pt x="1048" y="593"/>
                    <a:pt x="1058" y="588"/>
                    <a:pt x="1069" y="584"/>
                  </a:cubicBezTo>
                  <a:cubicBezTo>
                    <a:pt x="1078" y="578"/>
                    <a:pt x="1089" y="576"/>
                    <a:pt x="1099" y="572"/>
                  </a:cubicBezTo>
                  <a:cubicBezTo>
                    <a:pt x="1107" y="568"/>
                    <a:pt x="1118" y="563"/>
                    <a:pt x="1128" y="560"/>
                  </a:cubicBezTo>
                  <a:cubicBezTo>
                    <a:pt x="1148" y="553"/>
                    <a:pt x="1166" y="546"/>
                    <a:pt x="1185" y="540"/>
                  </a:cubicBezTo>
                  <a:cubicBezTo>
                    <a:pt x="1258" y="514"/>
                    <a:pt x="1321" y="497"/>
                    <a:pt x="1374" y="479"/>
                  </a:cubicBezTo>
                  <a:cubicBezTo>
                    <a:pt x="1480" y="444"/>
                    <a:pt x="1541" y="413"/>
                    <a:pt x="1575" y="363"/>
                  </a:cubicBezTo>
                  <a:cubicBezTo>
                    <a:pt x="1584" y="351"/>
                    <a:pt x="1592" y="336"/>
                    <a:pt x="1596" y="319"/>
                  </a:cubicBezTo>
                  <a:close/>
                  <a:moveTo>
                    <a:pt x="1194" y="1"/>
                  </a:moveTo>
                  <a:cubicBezTo>
                    <a:pt x="1142" y="1"/>
                    <a:pt x="1086" y="4"/>
                    <a:pt x="1025" y="13"/>
                  </a:cubicBezTo>
                  <a:cubicBezTo>
                    <a:pt x="931" y="26"/>
                    <a:pt x="827" y="52"/>
                    <a:pt x="720" y="97"/>
                  </a:cubicBezTo>
                  <a:cubicBezTo>
                    <a:pt x="693" y="110"/>
                    <a:pt x="666" y="122"/>
                    <a:pt x="638" y="135"/>
                  </a:cubicBezTo>
                  <a:cubicBezTo>
                    <a:pt x="625" y="142"/>
                    <a:pt x="611" y="150"/>
                    <a:pt x="596" y="157"/>
                  </a:cubicBezTo>
                  <a:cubicBezTo>
                    <a:pt x="583" y="165"/>
                    <a:pt x="568" y="171"/>
                    <a:pt x="554" y="181"/>
                  </a:cubicBezTo>
                  <a:cubicBezTo>
                    <a:pt x="527" y="198"/>
                    <a:pt x="499" y="214"/>
                    <a:pt x="472" y="235"/>
                  </a:cubicBezTo>
                  <a:cubicBezTo>
                    <a:pt x="460" y="244"/>
                    <a:pt x="446" y="255"/>
                    <a:pt x="433" y="265"/>
                  </a:cubicBezTo>
                  <a:cubicBezTo>
                    <a:pt x="419" y="276"/>
                    <a:pt x="406" y="287"/>
                    <a:pt x="391" y="299"/>
                  </a:cubicBezTo>
                  <a:cubicBezTo>
                    <a:pt x="363" y="322"/>
                    <a:pt x="338" y="348"/>
                    <a:pt x="311" y="374"/>
                  </a:cubicBezTo>
                  <a:cubicBezTo>
                    <a:pt x="298" y="388"/>
                    <a:pt x="288" y="401"/>
                    <a:pt x="275" y="416"/>
                  </a:cubicBezTo>
                  <a:cubicBezTo>
                    <a:pt x="263" y="431"/>
                    <a:pt x="251" y="444"/>
                    <a:pt x="240" y="459"/>
                  </a:cubicBezTo>
                  <a:cubicBezTo>
                    <a:pt x="230" y="474"/>
                    <a:pt x="219" y="490"/>
                    <a:pt x="207" y="504"/>
                  </a:cubicBezTo>
                  <a:cubicBezTo>
                    <a:pt x="202" y="513"/>
                    <a:pt x="196" y="519"/>
                    <a:pt x="191" y="528"/>
                  </a:cubicBezTo>
                  <a:lnTo>
                    <a:pt x="176" y="551"/>
                  </a:lnTo>
                  <a:cubicBezTo>
                    <a:pt x="166" y="568"/>
                    <a:pt x="156" y="584"/>
                    <a:pt x="146" y="601"/>
                  </a:cubicBezTo>
                  <a:cubicBezTo>
                    <a:pt x="137" y="619"/>
                    <a:pt x="129" y="636"/>
                    <a:pt x="119" y="654"/>
                  </a:cubicBezTo>
                  <a:lnTo>
                    <a:pt x="106" y="680"/>
                  </a:lnTo>
                  <a:cubicBezTo>
                    <a:pt x="102" y="690"/>
                    <a:pt x="98" y="698"/>
                    <a:pt x="94" y="707"/>
                  </a:cubicBezTo>
                  <a:cubicBezTo>
                    <a:pt x="86" y="725"/>
                    <a:pt x="79" y="744"/>
                    <a:pt x="71" y="762"/>
                  </a:cubicBezTo>
                  <a:cubicBezTo>
                    <a:pt x="64" y="781"/>
                    <a:pt x="58" y="802"/>
                    <a:pt x="52" y="820"/>
                  </a:cubicBezTo>
                  <a:lnTo>
                    <a:pt x="43" y="850"/>
                  </a:lnTo>
                  <a:cubicBezTo>
                    <a:pt x="41" y="859"/>
                    <a:pt x="37" y="869"/>
                    <a:pt x="35" y="879"/>
                  </a:cubicBezTo>
                  <a:cubicBezTo>
                    <a:pt x="31" y="900"/>
                    <a:pt x="26" y="920"/>
                    <a:pt x="21" y="939"/>
                  </a:cubicBezTo>
                  <a:cubicBezTo>
                    <a:pt x="17" y="961"/>
                    <a:pt x="15" y="981"/>
                    <a:pt x="12" y="1003"/>
                  </a:cubicBezTo>
                  <a:lnTo>
                    <a:pt x="8" y="1035"/>
                  </a:lnTo>
                  <a:lnTo>
                    <a:pt x="5" y="1067"/>
                  </a:lnTo>
                  <a:cubicBezTo>
                    <a:pt x="4" y="1089"/>
                    <a:pt x="3" y="1110"/>
                    <a:pt x="3" y="1133"/>
                  </a:cubicBezTo>
                  <a:cubicBezTo>
                    <a:pt x="1" y="1236"/>
                    <a:pt x="20" y="1345"/>
                    <a:pt x="59" y="1450"/>
                  </a:cubicBezTo>
                  <a:cubicBezTo>
                    <a:pt x="69" y="1475"/>
                    <a:pt x="78" y="1502"/>
                    <a:pt x="91" y="1526"/>
                  </a:cubicBezTo>
                  <a:lnTo>
                    <a:pt x="110" y="1563"/>
                  </a:lnTo>
                  <a:cubicBezTo>
                    <a:pt x="117" y="1576"/>
                    <a:pt x="123" y="1588"/>
                    <a:pt x="132" y="1600"/>
                  </a:cubicBezTo>
                  <a:cubicBezTo>
                    <a:pt x="146" y="1625"/>
                    <a:pt x="162" y="1647"/>
                    <a:pt x="178" y="1670"/>
                  </a:cubicBezTo>
                  <a:cubicBezTo>
                    <a:pt x="196" y="1691"/>
                    <a:pt x="214" y="1713"/>
                    <a:pt x="232" y="1734"/>
                  </a:cubicBezTo>
                  <a:cubicBezTo>
                    <a:pt x="307" y="1816"/>
                    <a:pt x="396" y="1880"/>
                    <a:pt x="489" y="1929"/>
                  </a:cubicBezTo>
                  <a:cubicBezTo>
                    <a:pt x="581" y="1977"/>
                    <a:pt x="680" y="2008"/>
                    <a:pt x="778" y="2025"/>
                  </a:cubicBezTo>
                  <a:cubicBezTo>
                    <a:pt x="838" y="2037"/>
                    <a:pt x="898" y="2042"/>
                    <a:pt x="958" y="2042"/>
                  </a:cubicBezTo>
                  <a:cubicBezTo>
                    <a:pt x="996" y="2042"/>
                    <a:pt x="1033" y="2040"/>
                    <a:pt x="1070" y="2036"/>
                  </a:cubicBezTo>
                  <a:lnTo>
                    <a:pt x="1143" y="2027"/>
                  </a:lnTo>
                  <a:cubicBezTo>
                    <a:pt x="1166" y="2023"/>
                    <a:pt x="1190" y="2018"/>
                    <a:pt x="1214" y="2012"/>
                  </a:cubicBezTo>
                  <a:cubicBezTo>
                    <a:pt x="1236" y="2007"/>
                    <a:pt x="1261" y="1998"/>
                    <a:pt x="1284" y="1992"/>
                  </a:cubicBezTo>
                  <a:cubicBezTo>
                    <a:pt x="1295" y="1990"/>
                    <a:pt x="1306" y="1986"/>
                    <a:pt x="1317" y="1981"/>
                  </a:cubicBezTo>
                  <a:lnTo>
                    <a:pt x="1349" y="1969"/>
                  </a:lnTo>
                  <a:cubicBezTo>
                    <a:pt x="1521" y="1901"/>
                    <a:pt x="1665" y="1797"/>
                    <a:pt x="1782" y="1682"/>
                  </a:cubicBezTo>
                  <a:cubicBezTo>
                    <a:pt x="1831" y="1632"/>
                    <a:pt x="1878" y="1582"/>
                    <a:pt x="1917" y="1528"/>
                  </a:cubicBezTo>
                  <a:lnTo>
                    <a:pt x="1950" y="1483"/>
                  </a:lnTo>
                  <a:lnTo>
                    <a:pt x="1982" y="1524"/>
                  </a:lnTo>
                  <a:cubicBezTo>
                    <a:pt x="1999" y="1544"/>
                    <a:pt x="2017" y="1566"/>
                    <a:pt x="2031" y="1585"/>
                  </a:cubicBezTo>
                  <a:cubicBezTo>
                    <a:pt x="2138" y="1727"/>
                    <a:pt x="2254" y="1832"/>
                    <a:pt x="2346" y="1894"/>
                  </a:cubicBezTo>
                  <a:cubicBezTo>
                    <a:pt x="2363" y="1908"/>
                    <a:pt x="2384" y="1921"/>
                    <a:pt x="2404" y="1932"/>
                  </a:cubicBezTo>
                  <a:cubicBezTo>
                    <a:pt x="2424" y="1942"/>
                    <a:pt x="2442" y="1949"/>
                    <a:pt x="2458" y="1954"/>
                  </a:cubicBezTo>
                  <a:cubicBezTo>
                    <a:pt x="2472" y="1960"/>
                    <a:pt x="2485" y="1962"/>
                    <a:pt x="2495" y="1962"/>
                  </a:cubicBezTo>
                  <a:cubicBezTo>
                    <a:pt x="2506" y="1962"/>
                    <a:pt x="2515" y="1959"/>
                    <a:pt x="2521" y="1953"/>
                  </a:cubicBezTo>
                  <a:cubicBezTo>
                    <a:pt x="2630" y="1833"/>
                    <a:pt x="2591" y="1830"/>
                    <a:pt x="2569" y="1803"/>
                  </a:cubicBezTo>
                  <a:lnTo>
                    <a:pt x="2569" y="1803"/>
                  </a:lnTo>
                  <a:cubicBezTo>
                    <a:pt x="2574" y="1804"/>
                    <a:pt x="2579" y="1804"/>
                    <a:pt x="2583" y="1804"/>
                  </a:cubicBezTo>
                  <a:cubicBezTo>
                    <a:pt x="2620" y="1804"/>
                    <a:pt x="2661" y="1785"/>
                    <a:pt x="2702" y="1738"/>
                  </a:cubicBezTo>
                  <a:cubicBezTo>
                    <a:pt x="2711" y="1728"/>
                    <a:pt x="2698" y="1718"/>
                    <a:pt x="2669" y="1707"/>
                  </a:cubicBezTo>
                  <a:cubicBezTo>
                    <a:pt x="2663" y="1705"/>
                    <a:pt x="2655" y="1702"/>
                    <a:pt x="2646" y="1700"/>
                  </a:cubicBezTo>
                  <a:cubicBezTo>
                    <a:pt x="2641" y="1698"/>
                    <a:pt x="2636" y="1697"/>
                    <a:pt x="2632" y="1696"/>
                  </a:cubicBezTo>
                  <a:cubicBezTo>
                    <a:pt x="2628" y="1694"/>
                    <a:pt x="2623" y="1691"/>
                    <a:pt x="2619" y="1690"/>
                  </a:cubicBezTo>
                  <a:cubicBezTo>
                    <a:pt x="2598" y="1684"/>
                    <a:pt x="2577" y="1675"/>
                    <a:pt x="2555" y="1668"/>
                  </a:cubicBezTo>
                  <a:cubicBezTo>
                    <a:pt x="2550" y="1664"/>
                    <a:pt x="2544" y="1663"/>
                    <a:pt x="2538" y="1661"/>
                  </a:cubicBezTo>
                  <a:cubicBezTo>
                    <a:pt x="2533" y="1658"/>
                    <a:pt x="2528" y="1656"/>
                    <a:pt x="2522" y="1654"/>
                  </a:cubicBezTo>
                  <a:cubicBezTo>
                    <a:pt x="2511" y="1648"/>
                    <a:pt x="2500" y="1643"/>
                    <a:pt x="2489" y="1639"/>
                  </a:cubicBezTo>
                  <a:cubicBezTo>
                    <a:pt x="2465" y="1628"/>
                    <a:pt x="2443" y="1617"/>
                    <a:pt x="2424" y="1605"/>
                  </a:cubicBezTo>
                  <a:cubicBezTo>
                    <a:pt x="2385" y="1582"/>
                    <a:pt x="2350" y="1556"/>
                    <a:pt x="2338" y="1533"/>
                  </a:cubicBezTo>
                  <a:cubicBezTo>
                    <a:pt x="2330" y="1519"/>
                    <a:pt x="2323" y="1508"/>
                    <a:pt x="2318" y="1495"/>
                  </a:cubicBezTo>
                  <a:cubicBezTo>
                    <a:pt x="2315" y="1487"/>
                    <a:pt x="2312" y="1481"/>
                    <a:pt x="2308" y="1474"/>
                  </a:cubicBezTo>
                  <a:cubicBezTo>
                    <a:pt x="2306" y="1468"/>
                    <a:pt x="2303" y="1460"/>
                    <a:pt x="2302" y="1454"/>
                  </a:cubicBezTo>
                  <a:cubicBezTo>
                    <a:pt x="2292" y="1427"/>
                    <a:pt x="2286" y="1400"/>
                    <a:pt x="2280" y="1373"/>
                  </a:cubicBezTo>
                  <a:cubicBezTo>
                    <a:pt x="2276" y="1346"/>
                    <a:pt x="2274" y="1320"/>
                    <a:pt x="2272" y="1293"/>
                  </a:cubicBezTo>
                  <a:cubicBezTo>
                    <a:pt x="2271" y="1280"/>
                    <a:pt x="2271" y="1267"/>
                    <a:pt x="2272" y="1254"/>
                  </a:cubicBezTo>
                  <a:cubicBezTo>
                    <a:pt x="2274" y="1240"/>
                    <a:pt x="2274" y="1228"/>
                    <a:pt x="2275" y="1216"/>
                  </a:cubicBezTo>
                  <a:cubicBezTo>
                    <a:pt x="2276" y="1205"/>
                    <a:pt x="2276" y="1192"/>
                    <a:pt x="2277" y="1180"/>
                  </a:cubicBezTo>
                  <a:cubicBezTo>
                    <a:pt x="2279" y="1168"/>
                    <a:pt x="2280" y="1156"/>
                    <a:pt x="2283" y="1146"/>
                  </a:cubicBezTo>
                  <a:cubicBezTo>
                    <a:pt x="2286" y="1122"/>
                    <a:pt x="2290" y="1100"/>
                    <a:pt x="2292" y="1079"/>
                  </a:cubicBezTo>
                  <a:cubicBezTo>
                    <a:pt x="2295" y="1057"/>
                    <a:pt x="2299" y="1039"/>
                    <a:pt x="2301" y="1020"/>
                  </a:cubicBezTo>
                  <a:cubicBezTo>
                    <a:pt x="2302" y="1002"/>
                    <a:pt x="2302" y="984"/>
                    <a:pt x="2302" y="966"/>
                  </a:cubicBezTo>
                  <a:cubicBezTo>
                    <a:pt x="2302" y="952"/>
                    <a:pt x="2301" y="937"/>
                    <a:pt x="2301" y="922"/>
                  </a:cubicBezTo>
                  <a:cubicBezTo>
                    <a:pt x="2301" y="907"/>
                    <a:pt x="2299" y="894"/>
                    <a:pt x="2299" y="880"/>
                  </a:cubicBezTo>
                  <a:cubicBezTo>
                    <a:pt x="2301" y="853"/>
                    <a:pt x="2301" y="829"/>
                    <a:pt x="2301" y="805"/>
                  </a:cubicBezTo>
                  <a:cubicBezTo>
                    <a:pt x="2306" y="759"/>
                    <a:pt x="2306" y="719"/>
                    <a:pt x="2312" y="685"/>
                  </a:cubicBezTo>
                  <a:cubicBezTo>
                    <a:pt x="2313" y="667"/>
                    <a:pt x="2314" y="651"/>
                    <a:pt x="2314" y="637"/>
                  </a:cubicBezTo>
                  <a:cubicBezTo>
                    <a:pt x="2315" y="622"/>
                    <a:pt x="2317" y="609"/>
                    <a:pt x="2317" y="598"/>
                  </a:cubicBezTo>
                  <a:cubicBezTo>
                    <a:pt x="2317" y="585"/>
                    <a:pt x="2315" y="573"/>
                    <a:pt x="2314" y="563"/>
                  </a:cubicBezTo>
                  <a:cubicBezTo>
                    <a:pt x="2313" y="558"/>
                    <a:pt x="2313" y="553"/>
                    <a:pt x="2312" y="548"/>
                  </a:cubicBezTo>
                  <a:cubicBezTo>
                    <a:pt x="2309" y="544"/>
                    <a:pt x="2309" y="540"/>
                    <a:pt x="2308" y="535"/>
                  </a:cubicBezTo>
                  <a:cubicBezTo>
                    <a:pt x="2290" y="472"/>
                    <a:pt x="2221" y="443"/>
                    <a:pt x="2084" y="408"/>
                  </a:cubicBezTo>
                  <a:lnTo>
                    <a:pt x="2076" y="396"/>
                  </a:lnTo>
                  <a:cubicBezTo>
                    <a:pt x="2070" y="386"/>
                    <a:pt x="2061" y="379"/>
                    <a:pt x="2055" y="369"/>
                  </a:cubicBezTo>
                  <a:cubicBezTo>
                    <a:pt x="2048" y="359"/>
                    <a:pt x="2040" y="352"/>
                    <a:pt x="2031" y="345"/>
                  </a:cubicBezTo>
                  <a:cubicBezTo>
                    <a:pt x="2024" y="337"/>
                    <a:pt x="2015" y="330"/>
                    <a:pt x="2009" y="322"/>
                  </a:cubicBezTo>
                  <a:lnTo>
                    <a:pt x="1985" y="302"/>
                  </a:lnTo>
                  <a:cubicBezTo>
                    <a:pt x="1976" y="295"/>
                    <a:pt x="1969" y="288"/>
                    <a:pt x="1960" y="283"/>
                  </a:cubicBezTo>
                  <a:cubicBezTo>
                    <a:pt x="1953" y="278"/>
                    <a:pt x="1944" y="272"/>
                    <a:pt x="1937" y="266"/>
                  </a:cubicBezTo>
                  <a:cubicBezTo>
                    <a:pt x="1928" y="260"/>
                    <a:pt x="1921" y="256"/>
                    <a:pt x="1912" y="251"/>
                  </a:cubicBezTo>
                  <a:cubicBezTo>
                    <a:pt x="1904" y="245"/>
                    <a:pt x="1896" y="241"/>
                    <a:pt x="1888" y="238"/>
                  </a:cubicBezTo>
                  <a:cubicBezTo>
                    <a:pt x="1824" y="206"/>
                    <a:pt x="1761" y="193"/>
                    <a:pt x="1711" y="193"/>
                  </a:cubicBezTo>
                  <a:cubicBezTo>
                    <a:pt x="1708" y="193"/>
                    <a:pt x="1706" y="192"/>
                    <a:pt x="1703" y="192"/>
                  </a:cubicBezTo>
                  <a:cubicBezTo>
                    <a:pt x="1681" y="192"/>
                    <a:pt x="1662" y="196"/>
                    <a:pt x="1646" y="199"/>
                  </a:cubicBezTo>
                  <a:cubicBezTo>
                    <a:pt x="1635" y="202"/>
                    <a:pt x="1624" y="207"/>
                    <a:pt x="1615" y="209"/>
                  </a:cubicBezTo>
                  <a:lnTo>
                    <a:pt x="1615" y="165"/>
                  </a:lnTo>
                  <a:cubicBezTo>
                    <a:pt x="1614" y="113"/>
                    <a:pt x="1562" y="68"/>
                    <a:pt x="1461" y="36"/>
                  </a:cubicBezTo>
                  <a:cubicBezTo>
                    <a:pt x="1411" y="21"/>
                    <a:pt x="1350" y="8"/>
                    <a:pt x="1276" y="4"/>
                  </a:cubicBezTo>
                  <a:cubicBezTo>
                    <a:pt x="1250" y="2"/>
                    <a:pt x="1223" y="1"/>
                    <a:pt x="11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7"/>
            <p:cNvSpPr/>
            <p:nvPr/>
          </p:nvSpPr>
          <p:spPr>
            <a:xfrm>
              <a:off x="4568600" y="2554600"/>
              <a:ext cx="100125" cy="141625"/>
            </a:xfrm>
            <a:custGeom>
              <a:avLst/>
              <a:gdLst/>
              <a:ahLst/>
              <a:cxnLst/>
              <a:rect l="l" t="t" r="r" b="b"/>
              <a:pathLst>
                <a:path w="4005" h="5665" extrusionOk="0">
                  <a:moveTo>
                    <a:pt x="3676" y="0"/>
                  </a:moveTo>
                  <a:cubicBezTo>
                    <a:pt x="3457" y="0"/>
                    <a:pt x="2843" y="733"/>
                    <a:pt x="2214" y="1681"/>
                  </a:cubicBezTo>
                  <a:cubicBezTo>
                    <a:pt x="1821" y="2275"/>
                    <a:pt x="1488" y="3001"/>
                    <a:pt x="1126" y="3613"/>
                  </a:cubicBezTo>
                  <a:cubicBezTo>
                    <a:pt x="504" y="4662"/>
                    <a:pt x="0" y="5508"/>
                    <a:pt x="53" y="5543"/>
                  </a:cubicBezTo>
                  <a:cubicBezTo>
                    <a:pt x="85" y="5565"/>
                    <a:pt x="113" y="5574"/>
                    <a:pt x="138" y="5574"/>
                  </a:cubicBezTo>
                  <a:cubicBezTo>
                    <a:pt x="215" y="5574"/>
                    <a:pt x="260" y="5481"/>
                    <a:pt x="323" y="5390"/>
                  </a:cubicBezTo>
                  <a:lnTo>
                    <a:pt x="323" y="5390"/>
                  </a:lnTo>
                  <a:cubicBezTo>
                    <a:pt x="270" y="5515"/>
                    <a:pt x="250" y="5624"/>
                    <a:pt x="309" y="5664"/>
                  </a:cubicBezTo>
                  <a:cubicBezTo>
                    <a:pt x="310" y="5664"/>
                    <a:pt x="311" y="5665"/>
                    <a:pt x="311" y="5665"/>
                  </a:cubicBezTo>
                  <a:cubicBezTo>
                    <a:pt x="368" y="5665"/>
                    <a:pt x="910" y="4476"/>
                    <a:pt x="1147" y="4117"/>
                  </a:cubicBezTo>
                  <a:cubicBezTo>
                    <a:pt x="1701" y="3281"/>
                    <a:pt x="2261" y="2701"/>
                    <a:pt x="2621" y="2185"/>
                  </a:cubicBezTo>
                  <a:cubicBezTo>
                    <a:pt x="3924" y="311"/>
                    <a:pt x="4005" y="204"/>
                    <a:pt x="3716" y="11"/>
                  </a:cubicBezTo>
                  <a:cubicBezTo>
                    <a:pt x="3704" y="4"/>
                    <a:pt x="3691" y="0"/>
                    <a:pt x="36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7"/>
            <p:cNvSpPr/>
            <p:nvPr/>
          </p:nvSpPr>
          <p:spPr>
            <a:xfrm>
              <a:off x="4630825" y="2604200"/>
              <a:ext cx="64800" cy="69150"/>
            </a:xfrm>
            <a:custGeom>
              <a:avLst/>
              <a:gdLst/>
              <a:ahLst/>
              <a:cxnLst/>
              <a:rect l="l" t="t" r="r" b="b"/>
              <a:pathLst>
                <a:path w="2592" h="2766" extrusionOk="0">
                  <a:moveTo>
                    <a:pt x="1980" y="0"/>
                  </a:moveTo>
                  <a:cubicBezTo>
                    <a:pt x="1787" y="0"/>
                    <a:pt x="1449" y="286"/>
                    <a:pt x="1133" y="688"/>
                  </a:cubicBezTo>
                  <a:cubicBezTo>
                    <a:pt x="1094" y="740"/>
                    <a:pt x="1055" y="796"/>
                    <a:pt x="1018" y="854"/>
                  </a:cubicBezTo>
                  <a:cubicBezTo>
                    <a:pt x="673" y="508"/>
                    <a:pt x="522" y="369"/>
                    <a:pt x="407" y="369"/>
                  </a:cubicBezTo>
                  <a:cubicBezTo>
                    <a:pt x="336" y="369"/>
                    <a:pt x="278" y="421"/>
                    <a:pt x="197" y="510"/>
                  </a:cubicBezTo>
                  <a:cubicBezTo>
                    <a:pt x="58" y="663"/>
                    <a:pt x="304" y="1055"/>
                    <a:pt x="704" y="1418"/>
                  </a:cubicBezTo>
                  <a:cubicBezTo>
                    <a:pt x="707" y="1421"/>
                    <a:pt x="709" y="1422"/>
                    <a:pt x="712" y="1425"/>
                  </a:cubicBezTo>
                  <a:cubicBezTo>
                    <a:pt x="671" y="1502"/>
                    <a:pt x="631" y="1577"/>
                    <a:pt x="586" y="1647"/>
                  </a:cubicBezTo>
                  <a:cubicBezTo>
                    <a:pt x="262" y="2157"/>
                    <a:pt x="0" y="2569"/>
                    <a:pt x="51" y="2607"/>
                  </a:cubicBezTo>
                  <a:cubicBezTo>
                    <a:pt x="98" y="2645"/>
                    <a:pt x="131" y="2659"/>
                    <a:pt x="156" y="2659"/>
                  </a:cubicBezTo>
                  <a:cubicBezTo>
                    <a:pt x="197" y="2659"/>
                    <a:pt x="216" y="2620"/>
                    <a:pt x="246" y="2587"/>
                  </a:cubicBezTo>
                  <a:lnTo>
                    <a:pt x="246" y="2587"/>
                  </a:lnTo>
                  <a:cubicBezTo>
                    <a:pt x="225" y="2653"/>
                    <a:pt x="228" y="2720"/>
                    <a:pt x="284" y="2764"/>
                  </a:cubicBezTo>
                  <a:cubicBezTo>
                    <a:pt x="285" y="2765"/>
                    <a:pt x="286" y="2765"/>
                    <a:pt x="287" y="2765"/>
                  </a:cubicBezTo>
                  <a:cubicBezTo>
                    <a:pt x="338" y="2765"/>
                    <a:pt x="565" y="2153"/>
                    <a:pt x="695" y="1987"/>
                  </a:cubicBezTo>
                  <a:cubicBezTo>
                    <a:pt x="798" y="1855"/>
                    <a:pt x="908" y="1742"/>
                    <a:pt x="1017" y="1642"/>
                  </a:cubicBezTo>
                  <a:cubicBezTo>
                    <a:pt x="1195" y="1750"/>
                    <a:pt x="1383" y="1850"/>
                    <a:pt x="1541" y="1963"/>
                  </a:cubicBezTo>
                  <a:cubicBezTo>
                    <a:pt x="1946" y="2257"/>
                    <a:pt x="2279" y="2501"/>
                    <a:pt x="2363" y="2501"/>
                  </a:cubicBezTo>
                  <a:cubicBezTo>
                    <a:pt x="2370" y="2501"/>
                    <a:pt x="2375" y="2499"/>
                    <a:pt x="2378" y="2495"/>
                  </a:cubicBezTo>
                  <a:cubicBezTo>
                    <a:pt x="2487" y="2374"/>
                    <a:pt x="2428" y="2355"/>
                    <a:pt x="2383" y="2307"/>
                  </a:cubicBezTo>
                  <a:lnTo>
                    <a:pt x="2383" y="2307"/>
                  </a:lnTo>
                  <a:cubicBezTo>
                    <a:pt x="2406" y="2316"/>
                    <a:pt x="2429" y="2321"/>
                    <a:pt x="2452" y="2321"/>
                  </a:cubicBezTo>
                  <a:cubicBezTo>
                    <a:pt x="2489" y="2321"/>
                    <a:pt x="2524" y="2308"/>
                    <a:pt x="2554" y="2275"/>
                  </a:cubicBezTo>
                  <a:cubicBezTo>
                    <a:pt x="2591" y="2233"/>
                    <a:pt x="2016" y="1996"/>
                    <a:pt x="1872" y="1866"/>
                  </a:cubicBezTo>
                  <a:cubicBezTo>
                    <a:pt x="1668" y="1680"/>
                    <a:pt x="1529" y="1476"/>
                    <a:pt x="1404" y="1301"/>
                  </a:cubicBezTo>
                  <a:cubicBezTo>
                    <a:pt x="1461" y="1248"/>
                    <a:pt x="1514" y="1196"/>
                    <a:pt x="1559" y="1145"/>
                  </a:cubicBezTo>
                  <a:cubicBezTo>
                    <a:pt x="2292" y="289"/>
                    <a:pt x="2341" y="243"/>
                    <a:pt x="2069" y="29"/>
                  </a:cubicBezTo>
                  <a:cubicBezTo>
                    <a:pt x="2045" y="10"/>
                    <a:pt x="2015" y="0"/>
                    <a:pt x="1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 name="Google Shape;2215;p67"/>
          <p:cNvGrpSpPr/>
          <p:nvPr/>
        </p:nvGrpSpPr>
        <p:grpSpPr>
          <a:xfrm rot="2519309">
            <a:off x="7495241" y="392985"/>
            <a:ext cx="379161" cy="865749"/>
            <a:chOff x="3200975" y="2568575"/>
            <a:chExt cx="379150" cy="865725"/>
          </a:xfrm>
        </p:grpSpPr>
        <p:sp>
          <p:nvSpPr>
            <p:cNvPr id="2216" name="Google Shape;2216;p67"/>
            <p:cNvSpPr/>
            <p:nvPr/>
          </p:nvSpPr>
          <p:spPr>
            <a:xfrm>
              <a:off x="3200975" y="2568575"/>
              <a:ext cx="379150" cy="865725"/>
            </a:xfrm>
            <a:custGeom>
              <a:avLst/>
              <a:gdLst/>
              <a:ahLst/>
              <a:cxnLst/>
              <a:rect l="l" t="t" r="r" b="b"/>
              <a:pathLst>
                <a:path w="15166" h="34629" extrusionOk="0">
                  <a:moveTo>
                    <a:pt x="7868" y="2216"/>
                  </a:moveTo>
                  <a:cubicBezTo>
                    <a:pt x="7871" y="2216"/>
                    <a:pt x="7874" y="2216"/>
                    <a:pt x="7877" y="2218"/>
                  </a:cubicBezTo>
                  <a:cubicBezTo>
                    <a:pt x="7896" y="2221"/>
                    <a:pt x="7918" y="2223"/>
                    <a:pt x="7941" y="2226"/>
                  </a:cubicBezTo>
                  <a:cubicBezTo>
                    <a:pt x="7986" y="2232"/>
                    <a:pt x="8038" y="2237"/>
                    <a:pt x="8093" y="2243"/>
                  </a:cubicBezTo>
                  <a:cubicBezTo>
                    <a:pt x="8148" y="2251"/>
                    <a:pt x="8208" y="2261"/>
                    <a:pt x="8272" y="2270"/>
                  </a:cubicBezTo>
                  <a:cubicBezTo>
                    <a:pt x="8304" y="2274"/>
                    <a:pt x="8339" y="2281"/>
                    <a:pt x="8372" y="2287"/>
                  </a:cubicBezTo>
                  <a:cubicBezTo>
                    <a:pt x="8406" y="2294"/>
                    <a:pt x="8442" y="2301"/>
                    <a:pt x="8478" y="2308"/>
                  </a:cubicBezTo>
                  <a:cubicBezTo>
                    <a:pt x="8514" y="2313"/>
                    <a:pt x="8551" y="2323"/>
                    <a:pt x="8589" y="2331"/>
                  </a:cubicBezTo>
                  <a:cubicBezTo>
                    <a:pt x="8627" y="2340"/>
                    <a:pt x="8667" y="2350"/>
                    <a:pt x="8707" y="2358"/>
                  </a:cubicBezTo>
                  <a:cubicBezTo>
                    <a:pt x="8748" y="2367"/>
                    <a:pt x="8788" y="2380"/>
                    <a:pt x="8830" y="2391"/>
                  </a:cubicBezTo>
                  <a:cubicBezTo>
                    <a:pt x="8872" y="2401"/>
                    <a:pt x="8915" y="2412"/>
                    <a:pt x="8957" y="2426"/>
                  </a:cubicBezTo>
                  <a:cubicBezTo>
                    <a:pt x="9000" y="2439"/>
                    <a:pt x="9044" y="2453"/>
                    <a:pt x="9089" y="2466"/>
                  </a:cubicBezTo>
                  <a:cubicBezTo>
                    <a:pt x="9112" y="2473"/>
                    <a:pt x="9134" y="2480"/>
                    <a:pt x="9156" y="2487"/>
                  </a:cubicBezTo>
                  <a:lnTo>
                    <a:pt x="9225" y="2512"/>
                  </a:lnTo>
                  <a:cubicBezTo>
                    <a:pt x="9270" y="2528"/>
                    <a:pt x="9317" y="2544"/>
                    <a:pt x="9365" y="2560"/>
                  </a:cubicBezTo>
                  <a:cubicBezTo>
                    <a:pt x="9411" y="2578"/>
                    <a:pt x="9458" y="2598"/>
                    <a:pt x="9506" y="2616"/>
                  </a:cubicBezTo>
                  <a:cubicBezTo>
                    <a:pt x="9555" y="2634"/>
                    <a:pt x="9603" y="2656"/>
                    <a:pt x="9651" y="2677"/>
                  </a:cubicBezTo>
                  <a:cubicBezTo>
                    <a:pt x="9700" y="2699"/>
                    <a:pt x="9749" y="2718"/>
                    <a:pt x="9800" y="2743"/>
                  </a:cubicBezTo>
                  <a:cubicBezTo>
                    <a:pt x="10193" y="2928"/>
                    <a:pt x="10606" y="3175"/>
                    <a:pt x="10993" y="3489"/>
                  </a:cubicBezTo>
                  <a:cubicBezTo>
                    <a:pt x="11187" y="3646"/>
                    <a:pt x="11377" y="3816"/>
                    <a:pt x="11553" y="4002"/>
                  </a:cubicBezTo>
                  <a:cubicBezTo>
                    <a:pt x="11730" y="4188"/>
                    <a:pt x="11896" y="4386"/>
                    <a:pt x="12047" y="4595"/>
                  </a:cubicBezTo>
                  <a:cubicBezTo>
                    <a:pt x="12084" y="4646"/>
                    <a:pt x="12123" y="4699"/>
                    <a:pt x="12159" y="4753"/>
                  </a:cubicBezTo>
                  <a:lnTo>
                    <a:pt x="12263" y="4914"/>
                  </a:lnTo>
                  <a:cubicBezTo>
                    <a:pt x="12295" y="4969"/>
                    <a:pt x="12330" y="5025"/>
                    <a:pt x="12362" y="5078"/>
                  </a:cubicBezTo>
                  <a:cubicBezTo>
                    <a:pt x="12394" y="5133"/>
                    <a:pt x="12422" y="5189"/>
                    <a:pt x="12453" y="5245"/>
                  </a:cubicBezTo>
                  <a:cubicBezTo>
                    <a:pt x="12571" y="5468"/>
                    <a:pt x="12670" y="5697"/>
                    <a:pt x="12752" y="5925"/>
                  </a:cubicBezTo>
                  <a:cubicBezTo>
                    <a:pt x="12831" y="6155"/>
                    <a:pt x="12893" y="6383"/>
                    <a:pt x="12939" y="6606"/>
                  </a:cubicBezTo>
                  <a:cubicBezTo>
                    <a:pt x="12983" y="6829"/>
                    <a:pt x="13008" y="7046"/>
                    <a:pt x="13025" y="7251"/>
                  </a:cubicBezTo>
                  <a:cubicBezTo>
                    <a:pt x="13051" y="7664"/>
                    <a:pt x="13028" y="8029"/>
                    <a:pt x="12985" y="8317"/>
                  </a:cubicBezTo>
                  <a:cubicBezTo>
                    <a:pt x="12888" y="8979"/>
                    <a:pt x="12677" y="9607"/>
                    <a:pt x="12383" y="10170"/>
                  </a:cubicBezTo>
                  <a:cubicBezTo>
                    <a:pt x="12089" y="10732"/>
                    <a:pt x="11713" y="11230"/>
                    <a:pt x="11282" y="11643"/>
                  </a:cubicBezTo>
                  <a:cubicBezTo>
                    <a:pt x="11067" y="11848"/>
                    <a:pt x="10838" y="12034"/>
                    <a:pt x="10600" y="12195"/>
                  </a:cubicBezTo>
                  <a:lnTo>
                    <a:pt x="10418" y="12311"/>
                  </a:lnTo>
                  <a:cubicBezTo>
                    <a:pt x="10356" y="12348"/>
                    <a:pt x="10295" y="12383"/>
                    <a:pt x="10235" y="12419"/>
                  </a:cubicBezTo>
                  <a:cubicBezTo>
                    <a:pt x="10172" y="12454"/>
                    <a:pt x="10109" y="12485"/>
                    <a:pt x="10048" y="12518"/>
                  </a:cubicBezTo>
                  <a:cubicBezTo>
                    <a:pt x="9984" y="12551"/>
                    <a:pt x="9921" y="12579"/>
                    <a:pt x="9859" y="12610"/>
                  </a:cubicBezTo>
                  <a:cubicBezTo>
                    <a:pt x="9350" y="12842"/>
                    <a:pt x="8822" y="12987"/>
                    <a:pt x="8303" y="13056"/>
                  </a:cubicBezTo>
                  <a:cubicBezTo>
                    <a:pt x="8078" y="13086"/>
                    <a:pt x="7855" y="13100"/>
                    <a:pt x="7635" y="13100"/>
                  </a:cubicBezTo>
                  <a:cubicBezTo>
                    <a:pt x="7348" y="13100"/>
                    <a:pt x="7067" y="13076"/>
                    <a:pt x="6797" y="13033"/>
                  </a:cubicBezTo>
                  <a:cubicBezTo>
                    <a:pt x="6320" y="12954"/>
                    <a:pt x="5871" y="12803"/>
                    <a:pt x="5462" y="12607"/>
                  </a:cubicBezTo>
                  <a:cubicBezTo>
                    <a:pt x="5053" y="12411"/>
                    <a:pt x="4682" y="12168"/>
                    <a:pt x="4354" y="11896"/>
                  </a:cubicBezTo>
                  <a:cubicBezTo>
                    <a:pt x="4027" y="11627"/>
                    <a:pt x="3741" y="11328"/>
                    <a:pt x="3499" y="11016"/>
                  </a:cubicBezTo>
                  <a:cubicBezTo>
                    <a:pt x="3279" y="10732"/>
                    <a:pt x="3098" y="10435"/>
                    <a:pt x="2952" y="10135"/>
                  </a:cubicBezTo>
                  <a:cubicBezTo>
                    <a:pt x="2882" y="9983"/>
                    <a:pt x="2817" y="9833"/>
                    <a:pt x="2764" y="9679"/>
                  </a:cubicBezTo>
                  <a:cubicBezTo>
                    <a:pt x="2749" y="9642"/>
                    <a:pt x="2739" y="9603"/>
                    <a:pt x="2726" y="9565"/>
                  </a:cubicBezTo>
                  <a:cubicBezTo>
                    <a:pt x="2713" y="9528"/>
                    <a:pt x="2700" y="9489"/>
                    <a:pt x="2689" y="9451"/>
                  </a:cubicBezTo>
                  <a:cubicBezTo>
                    <a:pt x="2679" y="9413"/>
                    <a:pt x="2668" y="9375"/>
                    <a:pt x="2656" y="9338"/>
                  </a:cubicBezTo>
                  <a:cubicBezTo>
                    <a:pt x="2646" y="9298"/>
                    <a:pt x="2637" y="9260"/>
                    <a:pt x="2627" y="9222"/>
                  </a:cubicBezTo>
                  <a:cubicBezTo>
                    <a:pt x="2480" y="8605"/>
                    <a:pt x="2459" y="8003"/>
                    <a:pt x="2524" y="7450"/>
                  </a:cubicBezTo>
                  <a:cubicBezTo>
                    <a:pt x="2587" y="6897"/>
                    <a:pt x="2734" y="6394"/>
                    <a:pt x="2928" y="5952"/>
                  </a:cubicBezTo>
                  <a:cubicBezTo>
                    <a:pt x="3121" y="5510"/>
                    <a:pt x="3363" y="5131"/>
                    <a:pt x="3625" y="4817"/>
                  </a:cubicBezTo>
                  <a:cubicBezTo>
                    <a:pt x="3755" y="4658"/>
                    <a:pt x="3892" y="4516"/>
                    <a:pt x="4032" y="4386"/>
                  </a:cubicBezTo>
                  <a:cubicBezTo>
                    <a:pt x="4171" y="4255"/>
                    <a:pt x="4311" y="4137"/>
                    <a:pt x="4453" y="4033"/>
                  </a:cubicBezTo>
                  <a:cubicBezTo>
                    <a:pt x="4737" y="3822"/>
                    <a:pt x="5017" y="3657"/>
                    <a:pt x="5285" y="3525"/>
                  </a:cubicBezTo>
                  <a:cubicBezTo>
                    <a:pt x="5552" y="3393"/>
                    <a:pt x="5806" y="3296"/>
                    <a:pt x="6041" y="3219"/>
                  </a:cubicBezTo>
                  <a:cubicBezTo>
                    <a:pt x="6276" y="3142"/>
                    <a:pt x="6492" y="3089"/>
                    <a:pt x="6688" y="3049"/>
                  </a:cubicBezTo>
                  <a:cubicBezTo>
                    <a:pt x="6884" y="3008"/>
                    <a:pt x="7059" y="2980"/>
                    <a:pt x="7218" y="2961"/>
                  </a:cubicBezTo>
                  <a:cubicBezTo>
                    <a:pt x="7239" y="2959"/>
                    <a:pt x="7257" y="2956"/>
                    <a:pt x="7276" y="2953"/>
                  </a:cubicBezTo>
                  <a:cubicBezTo>
                    <a:pt x="7295" y="2950"/>
                    <a:pt x="7314" y="2949"/>
                    <a:pt x="7332" y="2948"/>
                  </a:cubicBezTo>
                  <a:cubicBezTo>
                    <a:pt x="7370" y="2944"/>
                    <a:pt x="7405" y="2939"/>
                    <a:pt x="7440" y="2936"/>
                  </a:cubicBezTo>
                  <a:cubicBezTo>
                    <a:pt x="7509" y="2929"/>
                    <a:pt x="7574" y="2922"/>
                    <a:pt x="7636" y="2917"/>
                  </a:cubicBezTo>
                  <a:cubicBezTo>
                    <a:pt x="7696" y="2913"/>
                    <a:pt x="7754" y="2906"/>
                    <a:pt x="7807" y="2901"/>
                  </a:cubicBezTo>
                  <a:cubicBezTo>
                    <a:pt x="7859" y="2896"/>
                    <a:pt x="7909" y="2892"/>
                    <a:pt x="7954" y="2886"/>
                  </a:cubicBezTo>
                  <a:cubicBezTo>
                    <a:pt x="7999" y="2883"/>
                    <a:pt x="8041" y="2877"/>
                    <a:pt x="8080" y="2872"/>
                  </a:cubicBezTo>
                  <a:cubicBezTo>
                    <a:pt x="8099" y="2869"/>
                    <a:pt x="8119" y="2864"/>
                    <a:pt x="8136" y="2862"/>
                  </a:cubicBezTo>
                  <a:cubicBezTo>
                    <a:pt x="8153" y="2859"/>
                    <a:pt x="8170" y="2857"/>
                    <a:pt x="8186" y="2852"/>
                  </a:cubicBezTo>
                  <a:cubicBezTo>
                    <a:pt x="8317" y="2826"/>
                    <a:pt x="8399" y="2788"/>
                    <a:pt x="8453" y="2735"/>
                  </a:cubicBezTo>
                  <a:cubicBezTo>
                    <a:pt x="8506" y="2682"/>
                    <a:pt x="8533" y="2615"/>
                    <a:pt x="8549" y="2534"/>
                  </a:cubicBezTo>
                  <a:cubicBezTo>
                    <a:pt x="8555" y="2510"/>
                    <a:pt x="8537" y="2483"/>
                    <a:pt x="8500" y="2453"/>
                  </a:cubicBezTo>
                  <a:cubicBezTo>
                    <a:pt x="8462" y="2423"/>
                    <a:pt x="8403" y="2386"/>
                    <a:pt x="8320" y="2353"/>
                  </a:cubicBezTo>
                  <a:cubicBezTo>
                    <a:pt x="8211" y="2306"/>
                    <a:pt x="8059" y="2256"/>
                    <a:pt x="7868" y="2216"/>
                  </a:cubicBezTo>
                  <a:close/>
                  <a:moveTo>
                    <a:pt x="7826" y="15300"/>
                  </a:moveTo>
                  <a:lnTo>
                    <a:pt x="7826" y="15300"/>
                  </a:lnTo>
                  <a:cubicBezTo>
                    <a:pt x="7824" y="15375"/>
                    <a:pt x="7821" y="15452"/>
                    <a:pt x="7819" y="15536"/>
                  </a:cubicBezTo>
                  <a:cubicBezTo>
                    <a:pt x="7812" y="15443"/>
                    <a:pt x="7804" y="15365"/>
                    <a:pt x="7793" y="15302"/>
                  </a:cubicBezTo>
                  <a:lnTo>
                    <a:pt x="7826" y="15300"/>
                  </a:lnTo>
                  <a:close/>
                  <a:moveTo>
                    <a:pt x="6876" y="15288"/>
                  </a:moveTo>
                  <a:lnTo>
                    <a:pt x="7012" y="15298"/>
                  </a:lnTo>
                  <a:cubicBezTo>
                    <a:pt x="7053" y="15302"/>
                    <a:pt x="7096" y="15302"/>
                    <a:pt x="7138" y="15303"/>
                  </a:cubicBezTo>
                  <a:lnTo>
                    <a:pt x="7264" y="15306"/>
                  </a:lnTo>
                  <a:lnTo>
                    <a:pt x="7390" y="15308"/>
                  </a:lnTo>
                  <a:lnTo>
                    <a:pt x="7447" y="15308"/>
                  </a:lnTo>
                  <a:cubicBezTo>
                    <a:pt x="7429" y="15309"/>
                    <a:pt x="7413" y="15311"/>
                    <a:pt x="7397" y="15314"/>
                  </a:cubicBezTo>
                  <a:cubicBezTo>
                    <a:pt x="7229" y="15333"/>
                    <a:pt x="7130" y="15366"/>
                    <a:pt x="7125" y="15417"/>
                  </a:cubicBezTo>
                  <a:cubicBezTo>
                    <a:pt x="7123" y="15427"/>
                    <a:pt x="7211" y="15443"/>
                    <a:pt x="7372" y="15462"/>
                  </a:cubicBezTo>
                  <a:cubicBezTo>
                    <a:pt x="7411" y="15465"/>
                    <a:pt x="7454" y="15470"/>
                    <a:pt x="7501" y="15475"/>
                  </a:cubicBezTo>
                  <a:lnTo>
                    <a:pt x="7513" y="15475"/>
                  </a:lnTo>
                  <a:cubicBezTo>
                    <a:pt x="7522" y="15475"/>
                    <a:pt x="7533" y="15474"/>
                    <a:pt x="7549" y="15473"/>
                  </a:cubicBezTo>
                  <a:cubicBezTo>
                    <a:pt x="7551" y="15481"/>
                    <a:pt x="7556" y="15494"/>
                    <a:pt x="7560" y="15511"/>
                  </a:cubicBezTo>
                  <a:lnTo>
                    <a:pt x="7561" y="15518"/>
                  </a:lnTo>
                  <a:lnTo>
                    <a:pt x="7562" y="15522"/>
                  </a:lnTo>
                  <a:lnTo>
                    <a:pt x="7562" y="15553"/>
                  </a:lnTo>
                  <a:lnTo>
                    <a:pt x="7562" y="15684"/>
                  </a:lnTo>
                  <a:lnTo>
                    <a:pt x="7562" y="15961"/>
                  </a:lnTo>
                  <a:cubicBezTo>
                    <a:pt x="7563" y="16340"/>
                    <a:pt x="7565" y="16760"/>
                    <a:pt x="7566" y="17205"/>
                  </a:cubicBezTo>
                  <a:cubicBezTo>
                    <a:pt x="7572" y="18099"/>
                    <a:pt x="7577" y="19099"/>
                    <a:pt x="7582" y="20098"/>
                  </a:cubicBezTo>
                  <a:cubicBezTo>
                    <a:pt x="7594" y="22099"/>
                    <a:pt x="7599" y="24088"/>
                    <a:pt x="7566" y="25189"/>
                  </a:cubicBezTo>
                  <a:cubicBezTo>
                    <a:pt x="7519" y="26784"/>
                    <a:pt x="7458" y="28295"/>
                    <a:pt x="7389" y="29729"/>
                  </a:cubicBezTo>
                  <a:cubicBezTo>
                    <a:pt x="7372" y="30088"/>
                    <a:pt x="7357" y="30442"/>
                    <a:pt x="7331" y="30782"/>
                  </a:cubicBezTo>
                  <a:cubicBezTo>
                    <a:pt x="7305" y="31121"/>
                    <a:pt x="7267" y="31449"/>
                    <a:pt x="7198" y="31759"/>
                  </a:cubicBezTo>
                  <a:cubicBezTo>
                    <a:pt x="7164" y="31914"/>
                    <a:pt x="7122" y="32062"/>
                    <a:pt x="7072" y="32206"/>
                  </a:cubicBezTo>
                  <a:cubicBezTo>
                    <a:pt x="7058" y="32243"/>
                    <a:pt x="7046" y="32277"/>
                    <a:pt x="7034" y="32312"/>
                  </a:cubicBezTo>
                  <a:cubicBezTo>
                    <a:pt x="7018" y="32347"/>
                    <a:pt x="7005" y="32382"/>
                    <a:pt x="6991" y="32416"/>
                  </a:cubicBezTo>
                  <a:cubicBezTo>
                    <a:pt x="6959" y="32483"/>
                    <a:pt x="6931" y="32549"/>
                    <a:pt x="6896" y="32612"/>
                  </a:cubicBezTo>
                  <a:cubicBezTo>
                    <a:pt x="6762" y="32867"/>
                    <a:pt x="6583" y="33093"/>
                    <a:pt x="6384" y="33273"/>
                  </a:cubicBezTo>
                  <a:cubicBezTo>
                    <a:pt x="6283" y="33361"/>
                    <a:pt x="6175" y="33437"/>
                    <a:pt x="6065" y="33499"/>
                  </a:cubicBezTo>
                  <a:cubicBezTo>
                    <a:pt x="5955" y="33562"/>
                    <a:pt x="5841" y="33606"/>
                    <a:pt x="5725" y="33637"/>
                  </a:cubicBezTo>
                  <a:cubicBezTo>
                    <a:pt x="5697" y="33643"/>
                    <a:pt x="5667" y="33650"/>
                    <a:pt x="5639" y="33656"/>
                  </a:cubicBezTo>
                  <a:cubicBezTo>
                    <a:pt x="5610" y="33661"/>
                    <a:pt x="5581" y="33665"/>
                    <a:pt x="5553" y="33669"/>
                  </a:cubicBezTo>
                  <a:lnTo>
                    <a:pt x="5532" y="33672"/>
                  </a:lnTo>
                  <a:lnTo>
                    <a:pt x="5510" y="33673"/>
                  </a:lnTo>
                  <a:lnTo>
                    <a:pt x="5467" y="33677"/>
                  </a:lnTo>
                  <a:cubicBezTo>
                    <a:pt x="5439" y="33678"/>
                    <a:pt x="5409" y="33678"/>
                    <a:pt x="5381" y="33678"/>
                  </a:cubicBezTo>
                  <a:cubicBezTo>
                    <a:pt x="5267" y="33676"/>
                    <a:pt x="5155" y="33660"/>
                    <a:pt x="5044" y="33628"/>
                  </a:cubicBezTo>
                  <a:cubicBezTo>
                    <a:pt x="4824" y="33565"/>
                    <a:pt x="4613" y="33450"/>
                    <a:pt x="4430" y="33297"/>
                  </a:cubicBezTo>
                  <a:cubicBezTo>
                    <a:pt x="4244" y="33147"/>
                    <a:pt x="4086" y="32966"/>
                    <a:pt x="3958" y="32768"/>
                  </a:cubicBezTo>
                  <a:cubicBezTo>
                    <a:pt x="3895" y="32668"/>
                    <a:pt x="3839" y="32566"/>
                    <a:pt x="3791" y="32463"/>
                  </a:cubicBezTo>
                  <a:cubicBezTo>
                    <a:pt x="3768" y="32410"/>
                    <a:pt x="3747" y="32358"/>
                    <a:pt x="3728" y="32306"/>
                  </a:cubicBezTo>
                  <a:cubicBezTo>
                    <a:pt x="3710" y="32249"/>
                    <a:pt x="3693" y="32193"/>
                    <a:pt x="3673" y="32137"/>
                  </a:cubicBezTo>
                  <a:cubicBezTo>
                    <a:pt x="3608" y="31911"/>
                    <a:pt x="3566" y="31678"/>
                    <a:pt x="3544" y="31441"/>
                  </a:cubicBezTo>
                  <a:cubicBezTo>
                    <a:pt x="3500" y="30966"/>
                    <a:pt x="3528" y="30482"/>
                    <a:pt x="3576" y="30000"/>
                  </a:cubicBezTo>
                  <a:cubicBezTo>
                    <a:pt x="3597" y="29783"/>
                    <a:pt x="3621" y="29563"/>
                    <a:pt x="3651" y="29346"/>
                  </a:cubicBezTo>
                  <a:cubicBezTo>
                    <a:pt x="3679" y="29129"/>
                    <a:pt x="3706" y="28917"/>
                    <a:pt x="3732" y="28705"/>
                  </a:cubicBezTo>
                  <a:cubicBezTo>
                    <a:pt x="3744" y="28601"/>
                    <a:pt x="3760" y="28496"/>
                    <a:pt x="3775" y="28393"/>
                  </a:cubicBezTo>
                  <a:cubicBezTo>
                    <a:pt x="3790" y="28289"/>
                    <a:pt x="3805" y="28187"/>
                    <a:pt x="3819" y="28085"/>
                  </a:cubicBezTo>
                  <a:cubicBezTo>
                    <a:pt x="3849" y="27882"/>
                    <a:pt x="3876" y="27681"/>
                    <a:pt x="3910" y="27485"/>
                  </a:cubicBezTo>
                  <a:cubicBezTo>
                    <a:pt x="3942" y="27287"/>
                    <a:pt x="3973" y="27094"/>
                    <a:pt x="4004" y="26904"/>
                  </a:cubicBezTo>
                  <a:cubicBezTo>
                    <a:pt x="4012" y="26856"/>
                    <a:pt x="4020" y="26808"/>
                    <a:pt x="4027" y="26761"/>
                  </a:cubicBezTo>
                  <a:cubicBezTo>
                    <a:pt x="4034" y="26715"/>
                    <a:pt x="4043" y="26667"/>
                    <a:pt x="4053" y="26620"/>
                  </a:cubicBezTo>
                  <a:cubicBezTo>
                    <a:pt x="4069" y="26527"/>
                    <a:pt x="4086" y="26433"/>
                    <a:pt x="4102" y="26342"/>
                  </a:cubicBezTo>
                  <a:cubicBezTo>
                    <a:pt x="4135" y="26158"/>
                    <a:pt x="4166" y="25977"/>
                    <a:pt x="4200" y="25798"/>
                  </a:cubicBezTo>
                  <a:cubicBezTo>
                    <a:pt x="4235" y="25621"/>
                    <a:pt x="4268" y="25447"/>
                    <a:pt x="4302" y="25273"/>
                  </a:cubicBezTo>
                  <a:cubicBezTo>
                    <a:pt x="4571" y="23898"/>
                    <a:pt x="4855" y="22718"/>
                    <a:pt x="5121" y="21700"/>
                  </a:cubicBezTo>
                  <a:cubicBezTo>
                    <a:pt x="5155" y="21572"/>
                    <a:pt x="5186" y="21448"/>
                    <a:pt x="5219" y="21325"/>
                  </a:cubicBezTo>
                  <a:cubicBezTo>
                    <a:pt x="5252" y="21204"/>
                    <a:pt x="5285" y="21083"/>
                    <a:pt x="5317" y="20967"/>
                  </a:cubicBezTo>
                  <a:cubicBezTo>
                    <a:pt x="5382" y="20733"/>
                    <a:pt x="5440" y="20507"/>
                    <a:pt x="5505" y="20293"/>
                  </a:cubicBezTo>
                  <a:cubicBezTo>
                    <a:pt x="5567" y="20078"/>
                    <a:pt x="5627" y="19872"/>
                    <a:pt x="5683" y="19674"/>
                  </a:cubicBezTo>
                  <a:cubicBezTo>
                    <a:pt x="5741" y="19476"/>
                    <a:pt x="5800" y="19288"/>
                    <a:pt x="5854" y="19109"/>
                  </a:cubicBezTo>
                  <a:cubicBezTo>
                    <a:pt x="5881" y="19019"/>
                    <a:pt x="5908" y="18930"/>
                    <a:pt x="5933" y="18844"/>
                  </a:cubicBezTo>
                  <a:cubicBezTo>
                    <a:pt x="5946" y="18801"/>
                    <a:pt x="5959" y="18758"/>
                    <a:pt x="5971" y="18717"/>
                  </a:cubicBezTo>
                  <a:cubicBezTo>
                    <a:pt x="5984" y="18675"/>
                    <a:pt x="5997" y="18633"/>
                    <a:pt x="6010" y="18593"/>
                  </a:cubicBezTo>
                  <a:cubicBezTo>
                    <a:pt x="6061" y="18429"/>
                    <a:pt x="6110" y="18273"/>
                    <a:pt x="6155" y="18126"/>
                  </a:cubicBezTo>
                  <a:cubicBezTo>
                    <a:pt x="6245" y="17827"/>
                    <a:pt x="6332" y="17563"/>
                    <a:pt x="6406" y="17321"/>
                  </a:cubicBezTo>
                  <a:cubicBezTo>
                    <a:pt x="6480" y="17081"/>
                    <a:pt x="6545" y="16866"/>
                    <a:pt x="6604" y="16677"/>
                  </a:cubicBezTo>
                  <a:cubicBezTo>
                    <a:pt x="6661" y="16486"/>
                    <a:pt x="6708" y="16319"/>
                    <a:pt x="6746" y="16172"/>
                  </a:cubicBezTo>
                  <a:cubicBezTo>
                    <a:pt x="6765" y="16098"/>
                    <a:pt x="6782" y="16029"/>
                    <a:pt x="6798" y="15965"/>
                  </a:cubicBezTo>
                  <a:cubicBezTo>
                    <a:pt x="6814" y="15900"/>
                    <a:pt x="6827" y="15841"/>
                    <a:pt x="6838" y="15786"/>
                  </a:cubicBezTo>
                  <a:cubicBezTo>
                    <a:pt x="6862" y="15677"/>
                    <a:pt x="6875" y="15583"/>
                    <a:pt x="6881" y="15503"/>
                  </a:cubicBezTo>
                  <a:cubicBezTo>
                    <a:pt x="6888" y="15416"/>
                    <a:pt x="6886" y="15346"/>
                    <a:pt x="6876" y="15288"/>
                  </a:cubicBezTo>
                  <a:close/>
                  <a:moveTo>
                    <a:pt x="9469" y="1"/>
                  </a:moveTo>
                  <a:cubicBezTo>
                    <a:pt x="9462" y="1"/>
                    <a:pt x="9458" y="2"/>
                    <a:pt x="9457" y="5"/>
                  </a:cubicBezTo>
                  <a:cubicBezTo>
                    <a:pt x="9428" y="76"/>
                    <a:pt x="9458" y="149"/>
                    <a:pt x="9532" y="221"/>
                  </a:cubicBezTo>
                  <a:cubicBezTo>
                    <a:pt x="9604" y="295"/>
                    <a:pt x="9722" y="364"/>
                    <a:pt x="9865" y="450"/>
                  </a:cubicBezTo>
                  <a:cubicBezTo>
                    <a:pt x="9901" y="472"/>
                    <a:pt x="9938" y="492"/>
                    <a:pt x="9978" y="514"/>
                  </a:cubicBezTo>
                  <a:cubicBezTo>
                    <a:pt x="10017" y="535"/>
                    <a:pt x="10060" y="556"/>
                    <a:pt x="10099" y="580"/>
                  </a:cubicBezTo>
                  <a:cubicBezTo>
                    <a:pt x="10183" y="628"/>
                    <a:pt x="10273" y="677"/>
                    <a:pt x="10367" y="728"/>
                  </a:cubicBezTo>
                  <a:cubicBezTo>
                    <a:pt x="10459" y="779"/>
                    <a:pt x="10555" y="837"/>
                    <a:pt x="10655" y="895"/>
                  </a:cubicBezTo>
                  <a:cubicBezTo>
                    <a:pt x="10678" y="910"/>
                    <a:pt x="10704" y="923"/>
                    <a:pt x="10728" y="939"/>
                  </a:cubicBezTo>
                  <a:cubicBezTo>
                    <a:pt x="10753" y="955"/>
                    <a:pt x="10776" y="971"/>
                    <a:pt x="10802" y="986"/>
                  </a:cubicBezTo>
                  <a:cubicBezTo>
                    <a:pt x="10850" y="1019"/>
                    <a:pt x="10900" y="1051"/>
                    <a:pt x="10951" y="1083"/>
                  </a:cubicBezTo>
                  <a:cubicBezTo>
                    <a:pt x="10904" y="1056"/>
                    <a:pt x="10857" y="1029"/>
                    <a:pt x="10812" y="1004"/>
                  </a:cubicBezTo>
                  <a:cubicBezTo>
                    <a:pt x="10765" y="978"/>
                    <a:pt x="10721" y="951"/>
                    <a:pt x="10674" y="930"/>
                  </a:cubicBezTo>
                  <a:cubicBezTo>
                    <a:pt x="10583" y="884"/>
                    <a:pt x="10496" y="843"/>
                    <a:pt x="10413" y="804"/>
                  </a:cubicBezTo>
                  <a:cubicBezTo>
                    <a:pt x="10371" y="783"/>
                    <a:pt x="10329" y="767"/>
                    <a:pt x="10290" y="751"/>
                  </a:cubicBezTo>
                  <a:cubicBezTo>
                    <a:pt x="10249" y="735"/>
                    <a:pt x="10210" y="720"/>
                    <a:pt x="10172" y="704"/>
                  </a:cubicBezTo>
                  <a:cubicBezTo>
                    <a:pt x="10096" y="676"/>
                    <a:pt x="10027" y="648"/>
                    <a:pt x="9960" y="629"/>
                  </a:cubicBezTo>
                  <a:cubicBezTo>
                    <a:pt x="9828" y="590"/>
                    <a:pt x="9720" y="566"/>
                    <a:pt x="9642" y="559"/>
                  </a:cubicBezTo>
                  <a:cubicBezTo>
                    <a:pt x="9633" y="559"/>
                    <a:pt x="9626" y="558"/>
                    <a:pt x="9618" y="558"/>
                  </a:cubicBezTo>
                  <a:cubicBezTo>
                    <a:pt x="9553" y="558"/>
                    <a:pt x="9512" y="571"/>
                    <a:pt x="9500" y="599"/>
                  </a:cubicBezTo>
                  <a:cubicBezTo>
                    <a:pt x="9497" y="604"/>
                    <a:pt x="9525" y="621"/>
                    <a:pt x="9581" y="647"/>
                  </a:cubicBezTo>
                  <a:cubicBezTo>
                    <a:pt x="9635" y="674"/>
                    <a:pt x="9716" y="715"/>
                    <a:pt x="9820" y="763"/>
                  </a:cubicBezTo>
                  <a:cubicBezTo>
                    <a:pt x="9926" y="810"/>
                    <a:pt x="10051" y="878"/>
                    <a:pt x="10198" y="950"/>
                  </a:cubicBezTo>
                  <a:lnTo>
                    <a:pt x="10254" y="978"/>
                  </a:lnTo>
                  <a:cubicBezTo>
                    <a:pt x="10273" y="988"/>
                    <a:pt x="10292" y="998"/>
                    <a:pt x="10311" y="1009"/>
                  </a:cubicBezTo>
                  <a:cubicBezTo>
                    <a:pt x="10349" y="1031"/>
                    <a:pt x="10388" y="1052"/>
                    <a:pt x="10429" y="1075"/>
                  </a:cubicBezTo>
                  <a:cubicBezTo>
                    <a:pt x="10469" y="1098"/>
                    <a:pt x="10511" y="1121"/>
                    <a:pt x="10554" y="1143"/>
                  </a:cubicBezTo>
                  <a:cubicBezTo>
                    <a:pt x="10565" y="1149"/>
                    <a:pt x="10575" y="1155"/>
                    <a:pt x="10586" y="1161"/>
                  </a:cubicBezTo>
                  <a:cubicBezTo>
                    <a:pt x="10597" y="1168"/>
                    <a:pt x="10608" y="1174"/>
                    <a:pt x="10618" y="1180"/>
                  </a:cubicBezTo>
                  <a:cubicBezTo>
                    <a:pt x="10640" y="1193"/>
                    <a:pt x="10661" y="1206"/>
                    <a:pt x="10683" y="1219"/>
                  </a:cubicBezTo>
                  <a:cubicBezTo>
                    <a:pt x="11036" y="1427"/>
                    <a:pt x="11441" y="1700"/>
                    <a:pt x="11853" y="2046"/>
                  </a:cubicBezTo>
                  <a:cubicBezTo>
                    <a:pt x="12263" y="2391"/>
                    <a:pt x="12678" y="2808"/>
                    <a:pt x="13054" y="3290"/>
                  </a:cubicBezTo>
                  <a:cubicBezTo>
                    <a:pt x="13104" y="3347"/>
                    <a:pt x="13145" y="3411"/>
                    <a:pt x="13191" y="3473"/>
                  </a:cubicBezTo>
                  <a:cubicBezTo>
                    <a:pt x="13235" y="3535"/>
                    <a:pt x="13282" y="3597"/>
                    <a:pt x="13326" y="3661"/>
                  </a:cubicBezTo>
                  <a:cubicBezTo>
                    <a:pt x="13369" y="3726"/>
                    <a:pt x="13411" y="3790"/>
                    <a:pt x="13454" y="3856"/>
                  </a:cubicBezTo>
                  <a:lnTo>
                    <a:pt x="13519" y="3954"/>
                  </a:lnTo>
                  <a:lnTo>
                    <a:pt x="13578" y="4055"/>
                  </a:lnTo>
                  <a:cubicBezTo>
                    <a:pt x="13618" y="4122"/>
                    <a:pt x="13657" y="4189"/>
                    <a:pt x="13697" y="4258"/>
                  </a:cubicBezTo>
                  <a:cubicBezTo>
                    <a:pt x="13736" y="4326"/>
                    <a:pt x="13770" y="4396"/>
                    <a:pt x="13808" y="4466"/>
                  </a:cubicBezTo>
                  <a:cubicBezTo>
                    <a:pt x="13883" y="4602"/>
                    <a:pt x="13945" y="4747"/>
                    <a:pt x="14012" y="4890"/>
                  </a:cubicBezTo>
                  <a:cubicBezTo>
                    <a:pt x="14046" y="4961"/>
                    <a:pt x="14072" y="5035"/>
                    <a:pt x="14101" y="5107"/>
                  </a:cubicBezTo>
                  <a:cubicBezTo>
                    <a:pt x="14130" y="5180"/>
                    <a:pt x="14160" y="5252"/>
                    <a:pt x="14187" y="5326"/>
                  </a:cubicBezTo>
                  <a:cubicBezTo>
                    <a:pt x="14213" y="5401"/>
                    <a:pt x="14237" y="5474"/>
                    <a:pt x="14262" y="5548"/>
                  </a:cubicBezTo>
                  <a:cubicBezTo>
                    <a:pt x="14275" y="5584"/>
                    <a:pt x="14288" y="5622"/>
                    <a:pt x="14300" y="5658"/>
                  </a:cubicBezTo>
                  <a:cubicBezTo>
                    <a:pt x="14310" y="5696"/>
                    <a:pt x="14321" y="5734"/>
                    <a:pt x="14332" y="5769"/>
                  </a:cubicBezTo>
                  <a:cubicBezTo>
                    <a:pt x="14353" y="5843"/>
                    <a:pt x="14374" y="5918"/>
                    <a:pt x="14395" y="5992"/>
                  </a:cubicBezTo>
                  <a:cubicBezTo>
                    <a:pt x="14407" y="6029"/>
                    <a:pt x="14415" y="6067"/>
                    <a:pt x="14422" y="6104"/>
                  </a:cubicBezTo>
                  <a:cubicBezTo>
                    <a:pt x="14431" y="6142"/>
                    <a:pt x="14439" y="6177"/>
                    <a:pt x="14448" y="6215"/>
                  </a:cubicBezTo>
                  <a:cubicBezTo>
                    <a:pt x="14455" y="6252"/>
                    <a:pt x="14465" y="6289"/>
                    <a:pt x="14474" y="6327"/>
                  </a:cubicBezTo>
                  <a:cubicBezTo>
                    <a:pt x="14481" y="6363"/>
                    <a:pt x="14491" y="6401"/>
                    <a:pt x="14496" y="6437"/>
                  </a:cubicBezTo>
                  <a:cubicBezTo>
                    <a:pt x="14509" y="6510"/>
                    <a:pt x="14522" y="6584"/>
                    <a:pt x="14535" y="6657"/>
                  </a:cubicBezTo>
                  <a:cubicBezTo>
                    <a:pt x="14541" y="6693"/>
                    <a:pt x="14549" y="6729"/>
                    <a:pt x="14554" y="6767"/>
                  </a:cubicBezTo>
                  <a:cubicBezTo>
                    <a:pt x="14557" y="6803"/>
                    <a:pt x="14563" y="6840"/>
                    <a:pt x="14567" y="6875"/>
                  </a:cubicBezTo>
                  <a:cubicBezTo>
                    <a:pt x="14577" y="6949"/>
                    <a:pt x="14584" y="7020"/>
                    <a:pt x="14594" y="7092"/>
                  </a:cubicBezTo>
                  <a:cubicBezTo>
                    <a:pt x="14597" y="7110"/>
                    <a:pt x="14599" y="7128"/>
                    <a:pt x="14600" y="7146"/>
                  </a:cubicBezTo>
                  <a:lnTo>
                    <a:pt x="14605" y="7200"/>
                  </a:lnTo>
                  <a:cubicBezTo>
                    <a:pt x="14608" y="7235"/>
                    <a:pt x="14610" y="7271"/>
                    <a:pt x="14613" y="7305"/>
                  </a:cubicBezTo>
                  <a:cubicBezTo>
                    <a:pt x="14619" y="7377"/>
                    <a:pt x="14624" y="7447"/>
                    <a:pt x="14627" y="7515"/>
                  </a:cubicBezTo>
                  <a:cubicBezTo>
                    <a:pt x="14631" y="7653"/>
                    <a:pt x="14635" y="7791"/>
                    <a:pt x="14635" y="7922"/>
                  </a:cubicBezTo>
                  <a:cubicBezTo>
                    <a:pt x="14632" y="7987"/>
                    <a:pt x="14631" y="8054"/>
                    <a:pt x="14627" y="8118"/>
                  </a:cubicBezTo>
                  <a:cubicBezTo>
                    <a:pt x="14626" y="8151"/>
                    <a:pt x="14625" y="8183"/>
                    <a:pt x="14625" y="8215"/>
                  </a:cubicBezTo>
                  <a:cubicBezTo>
                    <a:pt x="14624" y="8247"/>
                    <a:pt x="14624" y="8277"/>
                    <a:pt x="14620" y="8308"/>
                  </a:cubicBezTo>
                  <a:cubicBezTo>
                    <a:pt x="14608" y="8433"/>
                    <a:pt x="14598" y="8555"/>
                    <a:pt x="14587" y="8672"/>
                  </a:cubicBezTo>
                  <a:cubicBezTo>
                    <a:pt x="14568" y="8787"/>
                    <a:pt x="14552" y="8899"/>
                    <a:pt x="14536" y="9007"/>
                  </a:cubicBezTo>
                  <a:cubicBezTo>
                    <a:pt x="14493" y="9219"/>
                    <a:pt x="14455" y="9414"/>
                    <a:pt x="14405" y="9583"/>
                  </a:cubicBezTo>
                  <a:cubicBezTo>
                    <a:pt x="14391" y="9631"/>
                    <a:pt x="14378" y="9679"/>
                    <a:pt x="14364" y="9730"/>
                  </a:cubicBezTo>
                  <a:lnTo>
                    <a:pt x="14353" y="9765"/>
                  </a:lnTo>
                  <a:lnTo>
                    <a:pt x="14342" y="9802"/>
                  </a:lnTo>
                  <a:lnTo>
                    <a:pt x="14318" y="9873"/>
                  </a:lnTo>
                  <a:cubicBezTo>
                    <a:pt x="14302" y="9920"/>
                    <a:pt x="14286" y="9968"/>
                    <a:pt x="14270" y="10015"/>
                  </a:cubicBezTo>
                  <a:lnTo>
                    <a:pt x="14245" y="10086"/>
                  </a:lnTo>
                  <a:lnTo>
                    <a:pt x="14233" y="10122"/>
                  </a:lnTo>
                  <a:lnTo>
                    <a:pt x="14219" y="10156"/>
                  </a:lnTo>
                  <a:cubicBezTo>
                    <a:pt x="14182" y="10248"/>
                    <a:pt x="14146" y="10340"/>
                    <a:pt x="14106" y="10431"/>
                  </a:cubicBezTo>
                  <a:cubicBezTo>
                    <a:pt x="14065" y="10521"/>
                    <a:pt x="14023" y="10611"/>
                    <a:pt x="13981" y="10699"/>
                  </a:cubicBezTo>
                  <a:cubicBezTo>
                    <a:pt x="13803" y="11049"/>
                    <a:pt x="13595" y="11379"/>
                    <a:pt x="13363" y="11682"/>
                  </a:cubicBezTo>
                  <a:cubicBezTo>
                    <a:pt x="12898" y="12290"/>
                    <a:pt x="12341" y="12803"/>
                    <a:pt x="11740" y="13206"/>
                  </a:cubicBezTo>
                  <a:cubicBezTo>
                    <a:pt x="11439" y="13409"/>
                    <a:pt x="11127" y="13587"/>
                    <a:pt x="10811" y="13740"/>
                  </a:cubicBezTo>
                  <a:cubicBezTo>
                    <a:pt x="10491" y="13892"/>
                    <a:pt x="10168" y="14018"/>
                    <a:pt x="9844" y="14121"/>
                  </a:cubicBezTo>
                  <a:cubicBezTo>
                    <a:pt x="9518" y="14226"/>
                    <a:pt x="9191" y="14302"/>
                    <a:pt x="8866" y="14355"/>
                  </a:cubicBezTo>
                  <a:cubicBezTo>
                    <a:pt x="8825" y="14362"/>
                    <a:pt x="8783" y="14368"/>
                    <a:pt x="8744" y="14376"/>
                  </a:cubicBezTo>
                  <a:lnTo>
                    <a:pt x="8684" y="14384"/>
                  </a:lnTo>
                  <a:lnTo>
                    <a:pt x="8622" y="14392"/>
                  </a:lnTo>
                  <a:cubicBezTo>
                    <a:pt x="8542" y="14401"/>
                    <a:pt x="8460" y="14410"/>
                    <a:pt x="8380" y="14420"/>
                  </a:cubicBezTo>
                  <a:cubicBezTo>
                    <a:pt x="8218" y="14431"/>
                    <a:pt x="8057" y="14446"/>
                    <a:pt x="7899" y="14446"/>
                  </a:cubicBezTo>
                  <a:cubicBezTo>
                    <a:pt x="7845" y="14446"/>
                    <a:pt x="7791" y="14449"/>
                    <a:pt x="7737" y="14449"/>
                  </a:cubicBezTo>
                  <a:cubicBezTo>
                    <a:pt x="7712" y="14449"/>
                    <a:pt x="7686" y="14448"/>
                    <a:pt x="7661" y="14447"/>
                  </a:cubicBezTo>
                  <a:cubicBezTo>
                    <a:pt x="7582" y="14443"/>
                    <a:pt x="7504" y="14442"/>
                    <a:pt x="7427" y="14440"/>
                  </a:cubicBezTo>
                  <a:cubicBezTo>
                    <a:pt x="7348" y="14435"/>
                    <a:pt x="7271" y="14427"/>
                    <a:pt x="7194" y="14422"/>
                  </a:cubicBezTo>
                  <a:lnTo>
                    <a:pt x="7137" y="14419"/>
                  </a:lnTo>
                  <a:cubicBezTo>
                    <a:pt x="7117" y="14417"/>
                    <a:pt x="7097" y="14414"/>
                    <a:pt x="7079" y="14411"/>
                  </a:cubicBezTo>
                  <a:cubicBezTo>
                    <a:pt x="7041" y="14406"/>
                    <a:pt x="7002" y="14403"/>
                    <a:pt x="6965" y="14397"/>
                  </a:cubicBezTo>
                  <a:cubicBezTo>
                    <a:pt x="6811" y="14381"/>
                    <a:pt x="6662" y="14350"/>
                    <a:pt x="6515" y="14324"/>
                  </a:cubicBezTo>
                  <a:cubicBezTo>
                    <a:pt x="6369" y="14290"/>
                    <a:pt x="6221" y="14261"/>
                    <a:pt x="6081" y="14217"/>
                  </a:cubicBezTo>
                  <a:cubicBezTo>
                    <a:pt x="5511" y="14059"/>
                    <a:pt x="4990" y="13810"/>
                    <a:pt x="4518" y="13520"/>
                  </a:cubicBezTo>
                  <a:cubicBezTo>
                    <a:pt x="4460" y="13482"/>
                    <a:pt x="4403" y="13443"/>
                    <a:pt x="4345" y="13406"/>
                  </a:cubicBezTo>
                  <a:cubicBezTo>
                    <a:pt x="4317" y="13388"/>
                    <a:pt x="4287" y="13368"/>
                    <a:pt x="4259" y="13350"/>
                  </a:cubicBezTo>
                  <a:cubicBezTo>
                    <a:pt x="4231" y="13330"/>
                    <a:pt x="4204" y="13309"/>
                    <a:pt x="4175" y="13289"/>
                  </a:cubicBezTo>
                  <a:cubicBezTo>
                    <a:pt x="4120" y="13249"/>
                    <a:pt x="4065" y="13210"/>
                    <a:pt x="4011" y="13168"/>
                  </a:cubicBezTo>
                  <a:cubicBezTo>
                    <a:pt x="3958" y="13125"/>
                    <a:pt x="3904" y="13084"/>
                    <a:pt x="3852" y="13042"/>
                  </a:cubicBezTo>
                  <a:cubicBezTo>
                    <a:pt x="3825" y="13020"/>
                    <a:pt x="3799" y="13001"/>
                    <a:pt x="3774" y="12979"/>
                  </a:cubicBezTo>
                  <a:cubicBezTo>
                    <a:pt x="3748" y="12958"/>
                    <a:pt x="3723" y="12934"/>
                    <a:pt x="3699" y="12913"/>
                  </a:cubicBezTo>
                  <a:cubicBezTo>
                    <a:pt x="3649" y="12869"/>
                    <a:pt x="3598" y="12826"/>
                    <a:pt x="3549" y="12782"/>
                  </a:cubicBezTo>
                  <a:cubicBezTo>
                    <a:pt x="3500" y="12735"/>
                    <a:pt x="3453" y="12690"/>
                    <a:pt x="3405" y="12644"/>
                  </a:cubicBezTo>
                  <a:cubicBezTo>
                    <a:pt x="3380" y="12622"/>
                    <a:pt x="3357" y="12599"/>
                    <a:pt x="3334" y="12576"/>
                  </a:cubicBezTo>
                  <a:cubicBezTo>
                    <a:pt x="3310" y="12553"/>
                    <a:pt x="3288" y="12529"/>
                    <a:pt x="3265" y="12504"/>
                  </a:cubicBezTo>
                  <a:cubicBezTo>
                    <a:pt x="3219" y="12458"/>
                    <a:pt x="3175" y="12411"/>
                    <a:pt x="3130" y="12364"/>
                  </a:cubicBezTo>
                  <a:cubicBezTo>
                    <a:pt x="3085" y="12316"/>
                    <a:pt x="3044" y="12267"/>
                    <a:pt x="3001" y="12219"/>
                  </a:cubicBezTo>
                  <a:lnTo>
                    <a:pt x="2936" y="12147"/>
                  </a:lnTo>
                  <a:lnTo>
                    <a:pt x="2904" y="12110"/>
                  </a:lnTo>
                  <a:lnTo>
                    <a:pt x="2874" y="12073"/>
                  </a:lnTo>
                  <a:cubicBezTo>
                    <a:pt x="2836" y="12025"/>
                    <a:pt x="2798" y="11978"/>
                    <a:pt x="2760" y="11933"/>
                  </a:cubicBezTo>
                  <a:lnTo>
                    <a:pt x="2760" y="11933"/>
                  </a:lnTo>
                  <a:cubicBezTo>
                    <a:pt x="3171" y="12401"/>
                    <a:pt x="3657" y="12808"/>
                    <a:pt x="4195" y="13136"/>
                  </a:cubicBezTo>
                  <a:cubicBezTo>
                    <a:pt x="4680" y="13430"/>
                    <a:pt x="5208" y="13661"/>
                    <a:pt x="5763" y="13809"/>
                  </a:cubicBezTo>
                  <a:cubicBezTo>
                    <a:pt x="6039" y="13883"/>
                    <a:pt x="6321" y="13938"/>
                    <a:pt x="6607" y="13970"/>
                  </a:cubicBezTo>
                  <a:cubicBezTo>
                    <a:pt x="6826" y="13994"/>
                    <a:pt x="7044" y="14007"/>
                    <a:pt x="7263" y="14007"/>
                  </a:cubicBezTo>
                  <a:cubicBezTo>
                    <a:pt x="7329" y="14007"/>
                    <a:pt x="7396" y="14006"/>
                    <a:pt x="7462" y="14003"/>
                  </a:cubicBezTo>
                  <a:cubicBezTo>
                    <a:pt x="8030" y="13984"/>
                    <a:pt x="8592" y="13888"/>
                    <a:pt x="9126" y="13717"/>
                  </a:cubicBezTo>
                  <a:cubicBezTo>
                    <a:pt x="9394" y="13632"/>
                    <a:pt x="9654" y="13533"/>
                    <a:pt x="9905" y="13414"/>
                  </a:cubicBezTo>
                  <a:cubicBezTo>
                    <a:pt x="10156" y="13296"/>
                    <a:pt x="10399" y="13162"/>
                    <a:pt x="10631" y="13013"/>
                  </a:cubicBezTo>
                  <a:cubicBezTo>
                    <a:pt x="10865" y="12864"/>
                    <a:pt x="11084" y="12697"/>
                    <a:pt x="11292" y="12520"/>
                  </a:cubicBezTo>
                  <a:cubicBezTo>
                    <a:pt x="11397" y="12433"/>
                    <a:pt x="11495" y="12337"/>
                    <a:pt x="11593" y="12245"/>
                  </a:cubicBezTo>
                  <a:cubicBezTo>
                    <a:pt x="11640" y="12196"/>
                    <a:pt x="11688" y="12148"/>
                    <a:pt x="11735" y="12099"/>
                  </a:cubicBezTo>
                  <a:cubicBezTo>
                    <a:pt x="11759" y="12075"/>
                    <a:pt x="11783" y="12051"/>
                    <a:pt x="11804" y="12025"/>
                  </a:cubicBezTo>
                  <a:lnTo>
                    <a:pt x="11871" y="11950"/>
                  </a:lnTo>
                  <a:cubicBezTo>
                    <a:pt x="12231" y="11551"/>
                    <a:pt x="12530" y="11110"/>
                    <a:pt x="12777" y="10651"/>
                  </a:cubicBezTo>
                  <a:cubicBezTo>
                    <a:pt x="12881" y="10455"/>
                    <a:pt x="12977" y="10256"/>
                    <a:pt x="13059" y="10053"/>
                  </a:cubicBezTo>
                  <a:cubicBezTo>
                    <a:pt x="13102" y="9952"/>
                    <a:pt x="13139" y="9849"/>
                    <a:pt x="13177" y="9747"/>
                  </a:cubicBezTo>
                  <a:cubicBezTo>
                    <a:pt x="13198" y="9695"/>
                    <a:pt x="13213" y="9644"/>
                    <a:pt x="13230" y="9592"/>
                  </a:cubicBezTo>
                  <a:cubicBezTo>
                    <a:pt x="13246" y="9542"/>
                    <a:pt x="13265" y="9490"/>
                    <a:pt x="13279" y="9438"/>
                  </a:cubicBezTo>
                  <a:cubicBezTo>
                    <a:pt x="13309" y="9334"/>
                    <a:pt x="13341" y="9231"/>
                    <a:pt x="13364" y="9126"/>
                  </a:cubicBezTo>
                  <a:cubicBezTo>
                    <a:pt x="13376" y="9074"/>
                    <a:pt x="13390" y="9023"/>
                    <a:pt x="13402" y="8970"/>
                  </a:cubicBezTo>
                  <a:cubicBezTo>
                    <a:pt x="13412" y="8919"/>
                    <a:pt x="13423" y="8866"/>
                    <a:pt x="13434" y="8814"/>
                  </a:cubicBezTo>
                  <a:lnTo>
                    <a:pt x="13450" y="8737"/>
                  </a:lnTo>
                  <a:lnTo>
                    <a:pt x="13464" y="8659"/>
                  </a:lnTo>
                  <a:cubicBezTo>
                    <a:pt x="13471" y="8607"/>
                    <a:pt x="13481" y="8555"/>
                    <a:pt x="13489" y="8503"/>
                  </a:cubicBezTo>
                  <a:cubicBezTo>
                    <a:pt x="13497" y="8451"/>
                    <a:pt x="13503" y="8399"/>
                    <a:pt x="13509" y="8347"/>
                  </a:cubicBezTo>
                  <a:cubicBezTo>
                    <a:pt x="13515" y="8296"/>
                    <a:pt x="13523" y="8244"/>
                    <a:pt x="13526" y="8191"/>
                  </a:cubicBezTo>
                  <a:cubicBezTo>
                    <a:pt x="13566" y="7776"/>
                    <a:pt x="13567" y="7364"/>
                    <a:pt x="13524" y="6965"/>
                  </a:cubicBezTo>
                  <a:cubicBezTo>
                    <a:pt x="13481" y="6566"/>
                    <a:pt x="13399" y="6179"/>
                    <a:pt x="13282" y="5814"/>
                  </a:cubicBezTo>
                  <a:cubicBezTo>
                    <a:pt x="13166" y="5449"/>
                    <a:pt x="13014" y="5107"/>
                    <a:pt x="12839" y="4791"/>
                  </a:cubicBezTo>
                  <a:cubicBezTo>
                    <a:pt x="12665" y="4477"/>
                    <a:pt x="12467" y="4188"/>
                    <a:pt x="12256" y="3925"/>
                  </a:cubicBezTo>
                  <a:cubicBezTo>
                    <a:pt x="11834" y="3399"/>
                    <a:pt x="11362" y="2983"/>
                    <a:pt x="10894" y="2659"/>
                  </a:cubicBezTo>
                  <a:cubicBezTo>
                    <a:pt x="10661" y="2498"/>
                    <a:pt x="10427" y="2363"/>
                    <a:pt x="10200" y="2244"/>
                  </a:cubicBezTo>
                  <a:cubicBezTo>
                    <a:pt x="9975" y="2126"/>
                    <a:pt x="9752" y="2033"/>
                    <a:pt x="9543" y="1953"/>
                  </a:cubicBezTo>
                  <a:cubicBezTo>
                    <a:pt x="9121" y="1798"/>
                    <a:pt x="8744" y="1708"/>
                    <a:pt x="8433" y="1662"/>
                  </a:cubicBezTo>
                  <a:cubicBezTo>
                    <a:pt x="8144" y="1618"/>
                    <a:pt x="7913" y="1610"/>
                    <a:pt x="7749" y="1610"/>
                  </a:cubicBezTo>
                  <a:cubicBezTo>
                    <a:pt x="7737" y="1610"/>
                    <a:pt x="7725" y="1611"/>
                    <a:pt x="7714" y="1611"/>
                  </a:cubicBezTo>
                  <a:cubicBezTo>
                    <a:pt x="7548" y="1617"/>
                    <a:pt x="7462" y="1630"/>
                    <a:pt x="7462" y="1644"/>
                  </a:cubicBezTo>
                  <a:cubicBezTo>
                    <a:pt x="7461" y="1721"/>
                    <a:pt x="7505" y="1777"/>
                    <a:pt x="7582" y="1820"/>
                  </a:cubicBezTo>
                  <a:cubicBezTo>
                    <a:pt x="7620" y="1842"/>
                    <a:pt x="7666" y="1857"/>
                    <a:pt x="7720" y="1874"/>
                  </a:cubicBezTo>
                  <a:cubicBezTo>
                    <a:pt x="7774" y="1891"/>
                    <a:pt x="7835" y="1905"/>
                    <a:pt x="7902" y="1918"/>
                  </a:cubicBezTo>
                  <a:cubicBezTo>
                    <a:pt x="7967" y="1933"/>
                    <a:pt x="8040" y="1948"/>
                    <a:pt x="8117" y="1960"/>
                  </a:cubicBezTo>
                  <a:cubicBezTo>
                    <a:pt x="8195" y="1975"/>
                    <a:pt x="8276" y="1992"/>
                    <a:pt x="8362" y="2007"/>
                  </a:cubicBezTo>
                  <a:cubicBezTo>
                    <a:pt x="8405" y="2017"/>
                    <a:pt x="8448" y="2025"/>
                    <a:pt x="8492" y="2036"/>
                  </a:cubicBezTo>
                  <a:cubicBezTo>
                    <a:pt x="8536" y="2047"/>
                    <a:pt x="8583" y="2055"/>
                    <a:pt x="8627" y="2067"/>
                  </a:cubicBezTo>
                  <a:cubicBezTo>
                    <a:pt x="8717" y="2092"/>
                    <a:pt x="8810" y="2114"/>
                    <a:pt x="8902" y="2146"/>
                  </a:cubicBezTo>
                  <a:cubicBezTo>
                    <a:pt x="8622" y="2079"/>
                    <a:pt x="8364" y="2051"/>
                    <a:pt x="8158" y="2051"/>
                  </a:cubicBezTo>
                  <a:cubicBezTo>
                    <a:pt x="8108" y="2051"/>
                    <a:pt x="8062" y="2052"/>
                    <a:pt x="8019" y="2055"/>
                  </a:cubicBezTo>
                  <a:cubicBezTo>
                    <a:pt x="7907" y="2061"/>
                    <a:pt x="7817" y="2079"/>
                    <a:pt x="7756" y="2103"/>
                  </a:cubicBezTo>
                  <a:cubicBezTo>
                    <a:pt x="7696" y="2124"/>
                    <a:pt x="7664" y="2151"/>
                    <a:pt x="7660" y="2183"/>
                  </a:cubicBezTo>
                  <a:cubicBezTo>
                    <a:pt x="7636" y="2179"/>
                    <a:pt x="7611" y="2176"/>
                    <a:pt x="7586" y="2172"/>
                  </a:cubicBezTo>
                  <a:cubicBezTo>
                    <a:pt x="7545" y="2167"/>
                    <a:pt x="7503" y="2163"/>
                    <a:pt x="7459" y="2157"/>
                  </a:cubicBezTo>
                  <a:cubicBezTo>
                    <a:pt x="7416" y="2153"/>
                    <a:pt x="7370" y="2151"/>
                    <a:pt x="7325" y="2147"/>
                  </a:cubicBezTo>
                  <a:cubicBezTo>
                    <a:pt x="7278" y="2142"/>
                    <a:pt x="7231" y="2140"/>
                    <a:pt x="7183" y="2138"/>
                  </a:cubicBezTo>
                  <a:cubicBezTo>
                    <a:pt x="7134" y="2137"/>
                    <a:pt x="7085" y="2135"/>
                    <a:pt x="7035" y="2135"/>
                  </a:cubicBezTo>
                  <a:cubicBezTo>
                    <a:pt x="7020" y="2135"/>
                    <a:pt x="7006" y="2135"/>
                    <a:pt x="6991" y="2135"/>
                  </a:cubicBezTo>
                  <a:cubicBezTo>
                    <a:pt x="6800" y="2135"/>
                    <a:pt x="6594" y="2148"/>
                    <a:pt x="6375" y="2174"/>
                  </a:cubicBezTo>
                  <a:cubicBezTo>
                    <a:pt x="5903" y="2229"/>
                    <a:pt x="5370" y="2358"/>
                    <a:pt x="4813" y="2599"/>
                  </a:cubicBezTo>
                  <a:cubicBezTo>
                    <a:pt x="4535" y="2718"/>
                    <a:pt x="4252" y="2865"/>
                    <a:pt x="3973" y="3046"/>
                  </a:cubicBezTo>
                  <a:cubicBezTo>
                    <a:pt x="3694" y="3226"/>
                    <a:pt x="3414" y="3437"/>
                    <a:pt x="3152" y="3685"/>
                  </a:cubicBezTo>
                  <a:cubicBezTo>
                    <a:pt x="3019" y="3807"/>
                    <a:pt x="2893" y="3942"/>
                    <a:pt x="2768" y="4082"/>
                  </a:cubicBezTo>
                  <a:cubicBezTo>
                    <a:pt x="2644" y="4225"/>
                    <a:pt x="2526" y="4375"/>
                    <a:pt x="2415" y="4533"/>
                  </a:cubicBezTo>
                  <a:cubicBezTo>
                    <a:pt x="2192" y="4848"/>
                    <a:pt x="1994" y="5196"/>
                    <a:pt x="1832" y="5568"/>
                  </a:cubicBezTo>
                  <a:cubicBezTo>
                    <a:pt x="1505" y="6314"/>
                    <a:pt x="1314" y="7160"/>
                    <a:pt x="1312" y="8046"/>
                  </a:cubicBezTo>
                  <a:cubicBezTo>
                    <a:pt x="1311" y="8269"/>
                    <a:pt x="1325" y="8492"/>
                    <a:pt x="1348" y="8717"/>
                  </a:cubicBezTo>
                  <a:cubicBezTo>
                    <a:pt x="1358" y="8830"/>
                    <a:pt x="1375" y="8941"/>
                    <a:pt x="1393" y="9054"/>
                  </a:cubicBezTo>
                  <a:cubicBezTo>
                    <a:pt x="1403" y="9110"/>
                    <a:pt x="1413" y="9167"/>
                    <a:pt x="1424" y="9223"/>
                  </a:cubicBezTo>
                  <a:cubicBezTo>
                    <a:pt x="1435" y="9280"/>
                    <a:pt x="1449" y="9335"/>
                    <a:pt x="1460" y="9391"/>
                  </a:cubicBezTo>
                  <a:cubicBezTo>
                    <a:pt x="1492" y="9527"/>
                    <a:pt x="1527" y="9662"/>
                    <a:pt x="1568" y="9796"/>
                  </a:cubicBezTo>
                  <a:cubicBezTo>
                    <a:pt x="1476" y="9540"/>
                    <a:pt x="1402" y="9284"/>
                    <a:pt x="1344" y="9029"/>
                  </a:cubicBezTo>
                  <a:cubicBezTo>
                    <a:pt x="1257" y="8650"/>
                    <a:pt x="1208" y="8275"/>
                    <a:pt x="1189" y="7911"/>
                  </a:cubicBezTo>
                  <a:cubicBezTo>
                    <a:pt x="1170" y="7549"/>
                    <a:pt x="1188" y="7197"/>
                    <a:pt x="1229" y="6863"/>
                  </a:cubicBezTo>
                  <a:cubicBezTo>
                    <a:pt x="1311" y="6192"/>
                    <a:pt x="1511" y="5586"/>
                    <a:pt x="1767" y="5054"/>
                  </a:cubicBezTo>
                  <a:lnTo>
                    <a:pt x="1789" y="5004"/>
                  </a:lnTo>
                  <a:lnTo>
                    <a:pt x="1815" y="4956"/>
                  </a:lnTo>
                  <a:cubicBezTo>
                    <a:pt x="1832" y="4924"/>
                    <a:pt x="1848" y="4891"/>
                    <a:pt x="1865" y="4859"/>
                  </a:cubicBezTo>
                  <a:cubicBezTo>
                    <a:pt x="1900" y="4795"/>
                    <a:pt x="1932" y="4730"/>
                    <a:pt x="1970" y="4670"/>
                  </a:cubicBezTo>
                  <a:cubicBezTo>
                    <a:pt x="2005" y="4608"/>
                    <a:pt x="2040" y="4547"/>
                    <a:pt x="2077" y="4485"/>
                  </a:cubicBezTo>
                  <a:cubicBezTo>
                    <a:pt x="2115" y="4426"/>
                    <a:pt x="2153" y="4367"/>
                    <a:pt x="2190" y="4310"/>
                  </a:cubicBezTo>
                  <a:cubicBezTo>
                    <a:pt x="2208" y="4280"/>
                    <a:pt x="2227" y="4252"/>
                    <a:pt x="2246" y="4224"/>
                  </a:cubicBezTo>
                  <a:cubicBezTo>
                    <a:pt x="2266" y="4195"/>
                    <a:pt x="2286" y="4168"/>
                    <a:pt x="2305" y="4140"/>
                  </a:cubicBezTo>
                  <a:cubicBezTo>
                    <a:pt x="2343" y="4086"/>
                    <a:pt x="2383" y="4031"/>
                    <a:pt x="2422" y="3977"/>
                  </a:cubicBezTo>
                  <a:cubicBezTo>
                    <a:pt x="2464" y="3925"/>
                    <a:pt x="2503" y="3872"/>
                    <a:pt x="2544" y="3821"/>
                  </a:cubicBezTo>
                  <a:lnTo>
                    <a:pt x="2604" y="3744"/>
                  </a:lnTo>
                  <a:cubicBezTo>
                    <a:pt x="2625" y="3719"/>
                    <a:pt x="2646" y="3695"/>
                    <a:pt x="2668" y="3671"/>
                  </a:cubicBezTo>
                  <a:cubicBezTo>
                    <a:pt x="2999" y="3277"/>
                    <a:pt x="3346" y="2948"/>
                    <a:pt x="3688" y="2674"/>
                  </a:cubicBezTo>
                  <a:cubicBezTo>
                    <a:pt x="4030" y="2399"/>
                    <a:pt x="4368" y="2178"/>
                    <a:pt x="4690" y="1997"/>
                  </a:cubicBezTo>
                  <a:cubicBezTo>
                    <a:pt x="5012" y="1816"/>
                    <a:pt x="5317" y="1676"/>
                    <a:pt x="5598" y="1562"/>
                  </a:cubicBezTo>
                  <a:cubicBezTo>
                    <a:pt x="5670" y="1535"/>
                    <a:pt x="5738" y="1509"/>
                    <a:pt x="5807" y="1483"/>
                  </a:cubicBezTo>
                  <a:cubicBezTo>
                    <a:pt x="5874" y="1458"/>
                    <a:pt x="5941" y="1438"/>
                    <a:pt x="6007" y="1415"/>
                  </a:cubicBezTo>
                  <a:lnTo>
                    <a:pt x="6103" y="1383"/>
                  </a:lnTo>
                  <a:cubicBezTo>
                    <a:pt x="6134" y="1370"/>
                    <a:pt x="6167" y="1364"/>
                    <a:pt x="6198" y="1354"/>
                  </a:cubicBezTo>
                  <a:cubicBezTo>
                    <a:pt x="6259" y="1336"/>
                    <a:pt x="6321" y="1318"/>
                    <a:pt x="6379" y="1300"/>
                  </a:cubicBezTo>
                  <a:cubicBezTo>
                    <a:pt x="6408" y="1292"/>
                    <a:pt x="6438" y="1284"/>
                    <a:pt x="6466" y="1277"/>
                  </a:cubicBezTo>
                  <a:cubicBezTo>
                    <a:pt x="6495" y="1270"/>
                    <a:pt x="6524" y="1261"/>
                    <a:pt x="6552" y="1255"/>
                  </a:cubicBezTo>
                  <a:cubicBezTo>
                    <a:pt x="6608" y="1240"/>
                    <a:pt x="6664" y="1227"/>
                    <a:pt x="6716" y="1213"/>
                  </a:cubicBezTo>
                  <a:cubicBezTo>
                    <a:pt x="6823" y="1191"/>
                    <a:pt x="6924" y="1169"/>
                    <a:pt x="7020" y="1148"/>
                  </a:cubicBezTo>
                  <a:cubicBezTo>
                    <a:pt x="7115" y="1131"/>
                    <a:pt x="7204" y="1115"/>
                    <a:pt x="7289" y="1098"/>
                  </a:cubicBezTo>
                  <a:cubicBezTo>
                    <a:pt x="7374" y="1084"/>
                    <a:pt x="7454" y="1072"/>
                    <a:pt x="7527" y="1061"/>
                  </a:cubicBezTo>
                  <a:cubicBezTo>
                    <a:pt x="7563" y="1055"/>
                    <a:pt x="7600" y="1047"/>
                    <a:pt x="7634" y="1042"/>
                  </a:cubicBezTo>
                  <a:cubicBezTo>
                    <a:pt x="7669" y="1039"/>
                    <a:pt x="7702" y="1034"/>
                    <a:pt x="7734" y="1029"/>
                  </a:cubicBezTo>
                  <a:cubicBezTo>
                    <a:pt x="7798" y="1020"/>
                    <a:pt x="7857" y="1010"/>
                    <a:pt x="7912" y="1002"/>
                  </a:cubicBezTo>
                  <a:cubicBezTo>
                    <a:pt x="8021" y="986"/>
                    <a:pt x="8114" y="970"/>
                    <a:pt x="8190" y="950"/>
                  </a:cubicBezTo>
                  <a:cubicBezTo>
                    <a:pt x="8229" y="939"/>
                    <a:pt x="8265" y="932"/>
                    <a:pt x="8295" y="922"/>
                  </a:cubicBezTo>
                  <a:cubicBezTo>
                    <a:pt x="8326" y="912"/>
                    <a:pt x="8354" y="902"/>
                    <a:pt x="8380" y="891"/>
                  </a:cubicBezTo>
                  <a:cubicBezTo>
                    <a:pt x="8429" y="869"/>
                    <a:pt x="8469" y="844"/>
                    <a:pt x="8498" y="815"/>
                  </a:cubicBezTo>
                  <a:cubicBezTo>
                    <a:pt x="8557" y="758"/>
                    <a:pt x="8579" y="688"/>
                    <a:pt x="8589" y="606"/>
                  </a:cubicBezTo>
                  <a:cubicBezTo>
                    <a:pt x="8594" y="558"/>
                    <a:pt x="8496" y="503"/>
                    <a:pt x="8297" y="441"/>
                  </a:cubicBezTo>
                  <a:cubicBezTo>
                    <a:pt x="8246" y="425"/>
                    <a:pt x="8190" y="414"/>
                    <a:pt x="8127" y="401"/>
                  </a:cubicBezTo>
                  <a:cubicBezTo>
                    <a:pt x="8064" y="387"/>
                    <a:pt x="7996" y="374"/>
                    <a:pt x="7921" y="362"/>
                  </a:cubicBezTo>
                  <a:cubicBezTo>
                    <a:pt x="7770" y="344"/>
                    <a:pt x="7595" y="322"/>
                    <a:pt x="7400" y="319"/>
                  </a:cubicBezTo>
                  <a:cubicBezTo>
                    <a:pt x="7346" y="318"/>
                    <a:pt x="7290" y="317"/>
                    <a:pt x="7232" y="317"/>
                  </a:cubicBezTo>
                  <a:cubicBezTo>
                    <a:pt x="6870" y="317"/>
                    <a:pt x="6443" y="354"/>
                    <a:pt x="5966" y="455"/>
                  </a:cubicBezTo>
                  <a:cubicBezTo>
                    <a:pt x="5930" y="461"/>
                    <a:pt x="5896" y="468"/>
                    <a:pt x="5860" y="476"/>
                  </a:cubicBezTo>
                  <a:cubicBezTo>
                    <a:pt x="5826" y="486"/>
                    <a:pt x="5791" y="493"/>
                    <a:pt x="5756" y="503"/>
                  </a:cubicBezTo>
                  <a:cubicBezTo>
                    <a:pt x="5684" y="520"/>
                    <a:pt x="5613" y="540"/>
                    <a:pt x="5539" y="558"/>
                  </a:cubicBezTo>
                  <a:cubicBezTo>
                    <a:pt x="5467" y="579"/>
                    <a:pt x="5394" y="602"/>
                    <a:pt x="5319" y="626"/>
                  </a:cubicBezTo>
                  <a:cubicBezTo>
                    <a:pt x="5281" y="637"/>
                    <a:pt x="5244" y="648"/>
                    <a:pt x="5206" y="660"/>
                  </a:cubicBezTo>
                  <a:cubicBezTo>
                    <a:pt x="5169" y="672"/>
                    <a:pt x="5131" y="687"/>
                    <a:pt x="5093" y="701"/>
                  </a:cubicBezTo>
                  <a:cubicBezTo>
                    <a:pt x="5018" y="728"/>
                    <a:pt x="4942" y="756"/>
                    <a:pt x="4865" y="783"/>
                  </a:cubicBezTo>
                  <a:cubicBezTo>
                    <a:pt x="4787" y="816"/>
                    <a:pt x="4711" y="847"/>
                    <a:pt x="4632" y="880"/>
                  </a:cubicBezTo>
                  <a:cubicBezTo>
                    <a:pt x="4593" y="897"/>
                    <a:pt x="4553" y="912"/>
                    <a:pt x="4513" y="932"/>
                  </a:cubicBezTo>
                  <a:cubicBezTo>
                    <a:pt x="4475" y="950"/>
                    <a:pt x="4436" y="967"/>
                    <a:pt x="4397" y="986"/>
                  </a:cubicBezTo>
                  <a:cubicBezTo>
                    <a:pt x="4358" y="1005"/>
                    <a:pt x="4318" y="1024"/>
                    <a:pt x="4277" y="1042"/>
                  </a:cubicBezTo>
                  <a:lnTo>
                    <a:pt x="4217" y="1071"/>
                  </a:lnTo>
                  <a:cubicBezTo>
                    <a:pt x="4196" y="1082"/>
                    <a:pt x="4178" y="1091"/>
                    <a:pt x="4158" y="1101"/>
                  </a:cubicBezTo>
                  <a:cubicBezTo>
                    <a:pt x="4078" y="1143"/>
                    <a:pt x="4000" y="1185"/>
                    <a:pt x="3919" y="1228"/>
                  </a:cubicBezTo>
                  <a:cubicBezTo>
                    <a:pt x="3840" y="1273"/>
                    <a:pt x="3760" y="1321"/>
                    <a:pt x="3680" y="1368"/>
                  </a:cubicBezTo>
                  <a:cubicBezTo>
                    <a:pt x="3598" y="1413"/>
                    <a:pt x="3520" y="1467"/>
                    <a:pt x="3439" y="1519"/>
                  </a:cubicBezTo>
                  <a:cubicBezTo>
                    <a:pt x="3399" y="1545"/>
                    <a:pt x="3359" y="1572"/>
                    <a:pt x="3319" y="1599"/>
                  </a:cubicBezTo>
                  <a:cubicBezTo>
                    <a:pt x="3278" y="1626"/>
                    <a:pt x="3239" y="1655"/>
                    <a:pt x="3200" y="1684"/>
                  </a:cubicBezTo>
                  <a:cubicBezTo>
                    <a:pt x="2879" y="1909"/>
                    <a:pt x="2563" y="2165"/>
                    <a:pt x="2260" y="2460"/>
                  </a:cubicBezTo>
                  <a:cubicBezTo>
                    <a:pt x="1956" y="2755"/>
                    <a:pt x="1664" y="3083"/>
                    <a:pt x="1396" y="3449"/>
                  </a:cubicBezTo>
                  <a:cubicBezTo>
                    <a:pt x="1127" y="3814"/>
                    <a:pt x="882" y="4215"/>
                    <a:pt x="676" y="4650"/>
                  </a:cubicBezTo>
                  <a:cubicBezTo>
                    <a:pt x="469" y="5085"/>
                    <a:pt x="300" y="5553"/>
                    <a:pt x="184" y="6047"/>
                  </a:cubicBezTo>
                  <a:cubicBezTo>
                    <a:pt x="68" y="6541"/>
                    <a:pt x="6" y="7060"/>
                    <a:pt x="4" y="7584"/>
                  </a:cubicBezTo>
                  <a:cubicBezTo>
                    <a:pt x="0" y="7651"/>
                    <a:pt x="5" y="7717"/>
                    <a:pt x="6" y="7782"/>
                  </a:cubicBezTo>
                  <a:cubicBezTo>
                    <a:pt x="7" y="7848"/>
                    <a:pt x="10" y="7914"/>
                    <a:pt x="11" y="7980"/>
                  </a:cubicBezTo>
                  <a:cubicBezTo>
                    <a:pt x="14" y="8045"/>
                    <a:pt x="21" y="8111"/>
                    <a:pt x="25" y="8179"/>
                  </a:cubicBezTo>
                  <a:cubicBezTo>
                    <a:pt x="31" y="8244"/>
                    <a:pt x="34" y="8312"/>
                    <a:pt x="41" y="8377"/>
                  </a:cubicBezTo>
                  <a:cubicBezTo>
                    <a:pt x="49" y="8443"/>
                    <a:pt x="57" y="8508"/>
                    <a:pt x="65" y="8576"/>
                  </a:cubicBezTo>
                  <a:cubicBezTo>
                    <a:pt x="75" y="8642"/>
                    <a:pt x="80" y="8709"/>
                    <a:pt x="93" y="8775"/>
                  </a:cubicBezTo>
                  <a:cubicBezTo>
                    <a:pt x="106" y="8840"/>
                    <a:pt x="116" y="8906"/>
                    <a:pt x="128" y="8973"/>
                  </a:cubicBezTo>
                  <a:lnTo>
                    <a:pt x="145" y="9072"/>
                  </a:lnTo>
                  <a:lnTo>
                    <a:pt x="167" y="9171"/>
                  </a:lnTo>
                  <a:cubicBezTo>
                    <a:pt x="280" y="9697"/>
                    <a:pt x="447" y="10218"/>
                    <a:pt x="666" y="10721"/>
                  </a:cubicBezTo>
                  <a:lnTo>
                    <a:pt x="691" y="10777"/>
                  </a:lnTo>
                  <a:lnTo>
                    <a:pt x="716" y="10832"/>
                  </a:lnTo>
                  <a:lnTo>
                    <a:pt x="769" y="10940"/>
                  </a:lnTo>
                  <a:lnTo>
                    <a:pt x="821" y="11049"/>
                  </a:lnTo>
                  <a:lnTo>
                    <a:pt x="848" y="11105"/>
                  </a:lnTo>
                  <a:lnTo>
                    <a:pt x="876" y="11158"/>
                  </a:lnTo>
                  <a:cubicBezTo>
                    <a:pt x="914" y="11229"/>
                    <a:pt x="952" y="11300"/>
                    <a:pt x="990" y="11373"/>
                  </a:cubicBezTo>
                  <a:cubicBezTo>
                    <a:pt x="1009" y="11409"/>
                    <a:pt x="1030" y="11444"/>
                    <a:pt x="1051" y="11479"/>
                  </a:cubicBezTo>
                  <a:lnTo>
                    <a:pt x="1112" y="11584"/>
                  </a:lnTo>
                  <a:cubicBezTo>
                    <a:pt x="1193" y="11725"/>
                    <a:pt x="1284" y="11860"/>
                    <a:pt x="1373" y="11997"/>
                  </a:cubicBezTo>
                  <a:cubicBezTo>
                    <a:pt x="1417" y="12066"/>
                    <a:pt x="1467" y="12132"/>
                    <a:pt x="1514" y="12198"/>
                  </a:cubicBezTo>
                  <a:lnTo>
                    <a:pt x="1585" y="12298"/>
                  </a:lnTo>
                  <a:cubicBezTo>
                    <a:pt x="1610" y="12332"/>
                    <a:pt x="1634" y="12363"/>
                    <a:pt x="1660" y="12396"/>
                  </a:cubicBezTo>
                  <a:cubicBezTo>
                    <a:pt x="1712" y="12460"/>
                    <a:pt x="1762" y="12525"/>
                    <a:pt x="1814" y="12590"/>
                  </a:cubicBezTo>
                  <a:cubicBezTo>
                    <a:pt x="1865" y="12654"/>
                    <a:pt x="1921" y="12716"/>
                    <a:pt x="1975" y="12778"/>
                  </a:cubicBezTo>
                  <a:lnTo>
                    <a:pt x="2055" y="12873"/>
                  </a:lnTo>
                  <a:lnTo>
                    <a:pt x="2139" y="12964"/>
                  </a:lnTo>
                  <a:cubicBezTo>
                    <a:pt x="2196" y="13024"/>
                    <a:pt x="2252" y="13085"/>
                    <a:pt x="2310" y="13146"/>
                  </a:cubicBezTo>
                  <a:cubicBezTo>
                    <a:pt x="2369" y="13203"/>
                    <a:pt x="2429" y="13261"/>
                    <a:pt x="2488" y="13319"/>
                  </a:cubicBezTo>
                  <a:cubicBezTo>
                    <a:pt x="2518" y="13347"/>
                    <a:pt x="2547" y="13378"/>
                    <a:pt x="2579" y="13405"/>
                  </a:cubicBezTo>
                  <a:lnTo>
                    <a:pt x="2673" y="13487"/>
                  </a:lnTo>
                  <a:lnTo>
                    <a:pt x="2767" y="13571"/>
                  </a:lnTo>
                  <a:cubicBezTo>
                    <a:pt x="2798" y="13599"/>
                    <a:pt x="2829" y="13626"/>
                    <a:pt x="2862" y="13653"/>
                  </a:cubicBezTo>
                  <a:cubicBezTo>
                    <a:pt x="2927" y="13705"/>
                    <a:pt x="2992" y="13758"/>
                    <a:pt x="3057" y="13810"/>
                  </a:cubicBezTo>
                  <a:lnTo>
                    <a:pt x="3105" y="13849"/>
                  </a:lnTo>
                  <a:lnTo>
                    <a:pt x="3157" y="13887"/>
                  </a:lnTo>
                  <a:lnTo>
                    <a:pt x="3259" y="13960"/>
                  </a:lnTo>
                  <a:cubicBezTo>
                    <a:pt x="3326" y="14011"/>
                    <a:pt x="3393" y="14061"/>
                    <a:pt x="3464" y="14105"/>
                  </a:cubicBezTo>
                  <a:cubicBezTo>
                    <a:pt x="3534" y="14152"/>
                    <a:pt x="3603" y="14199"/>
                    <a:pt x="3674" y="14245"/>
                  </a:cubicBezTo>
                  <a:cubicBezTo>
                    <a:pt x="3745" y="14290"/>
                    <a:pt x="3819" y="14333"/>
                    <a:pt x="3890" y="14376"/>
                  </a:cubicBezTo>
                  <a:lnTo>
                    <a:pt x="4000" y="14440"/>
                  </a:lnTo>
                  <a:lnTo>
                    <a:pt x="4111" y="14499"/>
                  </a:lnTo>
                  <a:cubicBezTo>
                    <a:pt x="4186" y="14538"/>
                    <a:pt x="4260" y="14580"/>
                    <a:pt x="4335" y="14615"/>
                  </a:cubicBezTo>
                  <a:cubicBezTo>
                    <a:pt x="4489" y="14687"/>
                    <a:pt x="4640" y="14763"/>
                    <a:pt x="4800" y="14823"/>
                  </a:cubicBezTo>
                  <a:lnTo>
                    <a:pt x="4918" y="14871"/>
                  </a:lnTo>
                  <a:cubicBezTo>
                    <a:pt x="4938" y="14879"/>
                    <a:pt x="4957" y="14887"/>
                    <a:pt x="4977" y="14894"/>
                  </a:cubicBezTo>
                  <a:lnTo>
                    <a:pt x="5038" y="14915"/>
                  </a:lnTo>
                  <a:lnTo>
                    <a:pt x="5278" y="14999"/>
                  </a:lnTo>
                  <a:cubicBezTo>
                    <a:pt x="5318" y="15013"/>
                    <a:pt x="5359" y="15023"/>
                    <a:pt x="5400" y="15036"/>
                  </a:cubicBezTo>
                  <a:lnTo>
                    <a:pt x="5522" y="15071"/>
                  </a:lnTo>
                  <a:lnTo>
                    <a:pt x="5645" y="15106"/>
                  </a:lnTo>
                  <a:cubicBezTo>
                    <a:pt x="5686" y="15117"/>
                    <a:pt x="5727" y="15126"/>
                    <a:pt x="5768" y="15135"/>
                  </a:cubicBezTo>
                  <a:cubicBezTo>
                    <a:pt x="5851" y="15155"/>
                    <a:pt x="5933" y="15174"/>
                    <a:pt x="6016" y="15192"/>
                  </a:cubicBezTo>
                  <a:lnTo>
                    <a:pt x="6267" y="15236"/>
                  </a:lnTo>
                  <a:cubicBezTo>
                    <a:pt x="6307" y="15243"/>
                    <a:pt x="6349" y="15252"/>
                    <a:pt x="6391" y="15257"/>
                  </a:cubicBezTo>
                  <a:lnTo>
                    <a:pt x="6444" y="15263"/>
                  </a:lnTo>
                  <a:cubicBezTo>
                    <a:pt x="6442" y="15265"/>
                    <a:pt x="6439" y="15269"/>
                    <a:pt x="6438" y="15271"/>
                  </a:cubicBezTo>
                  <a:cubicBezTo>
                    <a:pt x="6385" y="15351"/>
                    <a:pt x="6321" y="15455"/>
                    <a:pt x="6253" y="15577"/>
                  </a:cubicBezTo>
                  <a:cubicBezTo>
                    <a:pt x="6184" y="15699"/>
                    <a:pt x="6106" y="15843"/>
                    <a:pt x="6028" y="16007"/>
                  </a:cubicBezTo>
                  <a:cubicBezTo>
                    <a:pt x="5950" y="16171"/>
                    <a:pt x="5862" y="16353"/>
                    <a:pt x="5770" y="16553"/>
                  </a:cubicBezTo>
                  <a:cubicBezTo>
                    <a:pt x="5748" y="16603"/>
                    <a:pt x="5724" y="16655"/>
                    <a:pt x="5700" y="16708"/>
                  </a:cubicBezTo>
                  <a:cubicBezTo>
                    <a:pt x="5678" y="16761"/>
                    <a:pt x="5655" y="16815"/>
                    <a:pt x="5631" y="16869"/>
                  </a:cubicBezTo>
                  <a:cubicBezTo>
                    <a:pt x="5584" y="16979"/>
                    <a:pt x="5536" y="17094"/>
                    <a:pt x="5486" y="17213"/>
                  </a:cubicBezTo>
                  <a:cubicBezTo>
                    <a:pt x="5436" y="17332"/>
                    <a:pt x="5386" y="17455"/>
                    <a:pt x="5334" y="17582"/>
                  </a:cubicBezTo>
                  <a:cubicBezTo>
                    <a:pt x="5285" y="17709"/>
                    <a:pt x="5233" y="17842"/>
                    <a:pt x="5179" y="17978"/>
                  </a:cubicBezTo>
                  <a:cubicBezTo>
                    <a:pt x="5128" y="18115"/>
                    <a:pt x="5074" y="18255"/>
                    <a:pt x="5018" y="18399"/>
                  </a:cubicBezTo>
                  <a:cubicBezTo>
                    <a:pt x="4965" y="18544"/>
                    <a:pt x="4913" y="18692"/>
                    <a:pt x="4859" y="18845"/>
                  </a:cubicBezTo>
                  <a:cubicBezTo>
                    <a:pt x="4806" y="18997"/>
                    <a:pt x="4750" y="19153"/>
                    <a:pt x="4694" y="19313"/>
                  </a:cubicBezTo>
                  <a:cubicBezTo>
                    <a:pt x="4640" y="19474"/>
                    <a:pt x="4586" y="19637"/>
                    <a:pt x="4532" y="19806"/>
                  </a:cubicBezTo>
                  <a:cubicBezTo>
                    <a:pt x="4505" y="19889"/>
                    <a:pt x="4476" y="19975"/>
                    <a:pt x="4448" y="20060"/>
                  </a:cubicBezTo>
                  <a:cubicBezTo>
                    <a:pt x="4420" y="20146"/>
                    <a:pt x="4392" y="20231"/>
                    <a:pt x="4366" y="20320"/>
                  </a:cubicBezTo>
                  <a:cubicBezTo>
                    <a:pt x="4312" y="20496"/>
                    <a:pt x="4259" y="20674"/>
                    <a:pt x="4202" y="20856"/>
                  </a:cubicBezTo>
                  <a:cubicBezTo>
                    <a:pt x="4175" y="20947"/>
                    <a:pt x="4146" y="21038"/>
                    <a:pt x="4119" y="21131"/>
                  </a:cubicBezTo>
                  <a:cubicBezTo>
                    <a:pt x="4092" y="21224"/>
                    <a:pt x="4066" y="21318"/>
                    <a:pt x="4040" y="21412"/>
                  </a:cubicBezTo>
                  <a:cubicBezTo>
                    <a:pt x="3986" y="21601"/>
                    <a:pt x="3932" y="21793"/>
                    <a:pt x="3878" y="21988"/>
                  </a:cubicBezTo>
                  <a:cubicBezTo>
                    <a:pt x="3828" y="22183"/>
                    <a:pt x="3775" y="22382"/>
                    <a:pt x="3723" y="22583"/>
                  </a:cubicBezTo>
                  <a:cubicBezTo>
                    <a:pt x="3697" y="22683"/>
                    <a:pt x="3670" y="22784"/>
                    <a:pt x="3643" y="22886"/>
                  </a:cubicBezTo>
                  <a:cubicBezTo>
                    <a:pt x="3619" y="22988"/>
                    <a:pt x="3594" y="23091"/>
                    <a:pt x="3568" y="23195"/>
                  </a:cubicBezTo>
                  <a:cubicBezTo>
                    <a:pt x="3519" y="23403"/>
                    <a:pt x="3469" y="23612"/>
                    <a:pt x="3418" y="23825"/>
                  </a:cubicBezTo>
                  <a:cubicBezTo>
                    <a:pt x="3371" y="24039"/>
                    <a:pt x="3324" y="24253"/>
                    <a:pt x="3277" y="24472"/>
                  </a:cubicBezTo>
                  <a:cubicBezTo>
                    <a:pt x="3254" y="24581"/>
                    <a:pt x="3229" y="24691"/>
                    <a:pt x="3207" y="24801"/>
                  </a:cubicBezTo>
                  <a:cubicBezTo>
                    <a:pt x="3186" y="24911"/>
                    <a:pt x="3163" y="25023"/>
                    <a:pt x="3142" y="25134"/>
                  </a:cubicBezTo>
                  <a:cubicBezTo>
                    <a:pt x="3120" y="25245"/>
                    <a:pt x="3098" y="25358"/>
                    <a:pt x="3074" y="25469"/>
                  </a:cubicBezTo>
                  <a:cubicBezTo>
                    <a:pt x="3051" y="25582"/>
                    <a:pt x="3030" y="25695"/>
                    <a:pt x="3009" y="25809"/>
                  </a:cubicBezTo>
                  <a:cubicBezTo>
                    <a:pt x="2970" y="26038"/>
                    <a:pt x="2928" y="26268"/>
                    <a:pt x="2886" y="26500"/>
                  </a:cubicBezTo>
                  <a:cubicBezTo>
                    <a:pt x="2864" y="26615"/>
                    <a:pt x="2847" y="26732"/>
                    <a:pt x="2829" y="26849"/>
                  </a:cubicBezTo>
                  <a:cubicBezTo>
                    <a:pt x="2810" y="26966"/>
                    <a:pt x="2791" y="27084"/>
                    <a:pt x="2772" y="27202"/>
                  </a:cubicBezTo>
                  <a:cubicBezTo>
                    <a:pt x="2754" y="27320"/>
                    <a:pt x="2734" y="27439"/>
                    <a:pt x="2717" y="27558"/>
                  </a:cubicBezTo>
                  <a:cubicBezTo>
                    <a:pt x="2701" y="27677"/>
                    <a:pt x="2684" y="27796"/>
                    <a:pt x="2668" y="27917"/>
                  </a:cubicBezTo>
                  <a:cubicBezTo>
                    <a:pt x="2652" y="28036"/>
                    <a:pt x="2633" y="28156"/>
                    <a:pt x="2617" y="28278"/>
                  </a:cubicBezTo>
                  <a:cubicBezTo>
                    <a:pt x="2610" y="28338"/>
                    <a:pt x="2601" y="28398"/>
                    <a:pt x="2593" y="28459"/>
                  </a:cubicBezTo>
                  <a:cubicBezTo>
                    <a:pt x="2585" y="28519"/>
                    <a:pt x="2578" y="28579"/>
                    <a:pt x="2569" y="28642"/>
                  </a:cubicBezTo>
                  <a:cubicBezTo>
                    <a:pt x="2536" y="28926"/>
                    <a:pt x="2499" y="29212"/>
                    <a:pt x="2469" y="29502"/>
                  </a:cubicBezTo>
                  <a:cubicBezTo>
                    <a:pt x="2439" y="29793"/>
                    <a:pt x="2412" y="30093"/>
                    <a:pt x="2399" y="30400"/>
                  </a:cubicBezTo>
                  <a:cubicBezTo>
                    <a:pt x="2386" y="30707"/>
                    <a:pt x="2389" y="31024"/>
                    <a:pt x="2416" y="31349"/>
                  </a:cubicBezTo>
                  <a:cubicBezTo>
                    <a:pt x="2444" y="31671"/>
                    <a:pt x="2498" y="32001"/>
                    <a:pt x="2598" y="32327"/>
                  </a:cubicBezTo>
                  <a:cubicBezTo>
                    <a:pt x="2625" y="32408"/>
                    <a:pt x="2647" y="32490"/>
                    <a:pt x="2680" y="32570"/>
                  </a:cubicBezTo>
                  <a:lnTo>
                    <a:pt x="2725" y="32692"/>
                  </a:lnTo>
                  <a:cubicBezTo>
                    <a:pt x="2741" y="32731"/>
                    <a:pt x="2760" y="32773"/>
                    <a:pt x="2777" y="32815"/>
                  </a:cubicBezTo>
                  <a:cubicBezTo>
                    <a:pt x="2852" y="32977"/>
                    <a:pt x="2939" y="33133"/>
                    <a:pt x="3036" y="33280"/>
                  </a:cubicBezTo>
                  <a:cubicBezTo>
                    <a:pt x="3233" y="33576"/>
                    <a:pt x="3475" y="33839"/>
                    <a:pt x="3759" y="34061"/>
                  </a:cubicBezTo>
                  <a:cubicBezTo>
                    <a:pt x="3901" y="34171"/>
                    <a:pt x="4055" y="34271"/>
                    <a:pt x="4218" y="34353"/>
                  </a:cubicBezTo>
                  <a:cubicBezTo>
                    <a:pt x="4382" y="34437"/>
                    <a:pt x="4556" y="34507"/>
                    <a:pt x="4739" y="34553"/>
                  </a:cubicBezTo>
                  <a:cubicBezTo>
                    <a:pt x="4922" y="34601"/>
                    <a:pt x="5114" y="34627"/>
                    <a:pt x="5306" y="34628"/>
                  </a:cubicBezTo>
                  <a:cubicBezTo>
                    <a:pt x="5403" y="34627"/>
                    <a:pt x="5500" y="34623"/>
                    <a:pt x="5595" y="34610"/>
                  </a:cubicBezTo>
                  <a:lnTo>
                    <a:pt x="5666" y="34601"/>
                  </a:lnTo>
                  <a:cubicBezTo>
                    <a:pt x="5690" y="34596"/>
                    <a:pt x="5713" y="34591"/>
                    <a:pt x="5737" y="34586"/>
                  </a:cubicBezTo>
                  <a:cubicBezTo>
                    <a:pt x="5784" y="34575"/>
                    <a:pt x="5831" y="34567"/>
                    <a:pt x="5877" y="34553"/>
                  </a:cubicBezTo>
                  <a:cubicBezTo>
                    <a:pt x="6062" y="34504"/>
                    <a:pt x="6236" y="34430"/>
                    <a:pt x="6399" y="34342"/>
                  </a:cubicBezTo>
                  <a:cubicBezTo>
                    <a:pt x="6562" y="34251"/>
                    <a:pt x="6708" y="34143"/>
                    <a:pt x="6843" y="34026"/>
                  </a:cubicBezTo>
                  <a:cubicBezTo>
                    <a:pt x="6978" y="33908"/>
                    <a:pt x="7097" y="33778"/>
                    <a:pt x="7208" y="33643"/>
                  </a:cubicBezTo>
                  <a:cubicBezTo>
                    <a:pt x="7315" y="33506"/>
                    <a:pt x="7411" y="33363"/>
                    <a:pt x="7494" y="33214"/>
                  </a:cubicBezTo>
                  <a:cubicBezTo>
                    <a:pt x="7577" y="33063"/>
                    <a:pt x="7650" y="32910"/>
                    <a:pt x="7709" y="32751"/>
                  </a:cubicBezTo>
                  <a:cubicBezTo>
                    <a:pt x="7767" y="32593"/>
                    <a:pt x="7816" y="32436"/>
                    <a:pt x="7854" y="32278"/>
                  </a:cubicBezTo>
                  <a:cubicBezTo>
                    <a:pt x="7932" y="31961"/>
                    <a:pt x="7975" y="31645"/>
                    <a:pt x="7997" y="31336"/>
                  </a:cubicBezTo>
                  <a:cubicBezTo>
                    <a:pt x="8021" y="31028"/>
                    <a:pt x="8026" y="30724"/>
                    <a:pt x="8029" y="30428"/>
                  </a:cubicBezTo>
                  <a:cubicBezTo>
                    <a:pt x="8030" y="30135"/>
                    <a:pt x="8034" y="29843"/>
                    <a:pt x="8035" y="29552"/>
                  </a:cubicBezTo>
                  <a:cubicBezTo>
                    <a:pt x="8039" y="28970"/>
                    <a:pt x="8045" y="28396"/>
                    <a:pt x="8053" y="27829"/>
                  </a:cubicBezTo>
                  <a:cubicBezTo>
                    <a:pt x="8095" y="24962"/>
                    <a:pt x="8136" y="22299"/>
                    <a:pt x="8163" y="20080"/>
                  </a:cubicBezTo>
                  <a:cubicBezTo>
                    <a:pt x="8175" y="18970"/>
                    <a:pt x="8186" y="17971"/>
                    <a:pt x="8192" y="17115"/>
                  </a:cubicBezTo>
                  <a:cubicBezTo>
                    <a:pt x="8195" y="16687"/>
                    <a:pt x="8196" y="16293"/>
                    <a:pt x="8197" y="15939"/>
                  </a:cubicBezTo>
                  <a:lnTo>
                    <a:pt x="8197" y="15284"/>
                  </a:lnTo>
                  <a:lnTo>
                    <a:pt x="8271" y="15274"/>
                  </a:lnTo>
                  <a:lnTo>
                    <a:pt x="8395" y="15259"/>
                  </a:lnTo>
                  <a:cubicBezTo>
                    <a:pt x="8436" y="15253"/>
                    <a:pt x="8477" y="15249"/>
                    <a:pt x="8518" y="15242"/>
                  </a:cubicBezTo>
                  <a:lnTo>
                    <a:pt x="8764" y="15200"/>
                  </a:lnTo>
                  <a:cubicBezTo>
                    <a:pt x="8805" y="15193"/>
                    <a:pt x="8846" y="15185"/>
                    <a:pt x="8886" y="15176"/>
                  </a:cubicBezTo>
                  <a:lnTo>
                    <a:pt x="9007" y="15149"/>
                  </a:lnTo>
                  <a:cubicBezTo>
                    <a:pt x="9087" y="15131"/>
                    <a:pt x="9169" y="15115"/>
                    <a:pt x="9249" y="15092"/>
                  </a:cubicBezTo>
                  <a:cubicBezTo>
                    <a:pt x="9328" y="15071"/>
                    <a:pt x="9409" y="15050"/>
                    <a:pt x="9487" y="15029"/>
                  </a:cubicBezTo>
                  <a:cubicBezTo>
                    <a:pt x="9567" y="15005"/>
                    <a:pt x="9645" y="14981"/>
                    <a:pt x="9723" y="14957"/>
                  </a:cubicBezTo>
                  <a:cubicBezTo>
                    <a:pt x="9763" y="14945"/>
                    <a:pt x="9803" y="14932"/>
                    <a:pt x="9842" y="14919"/>
                  </a:cubicBezTo>
                  <a:lnTo>
                    <a:pt x="9958" y="14877"/>
                  </a:lnTo>
                  <a:cubicBezTo>
                    <a:pt x="10034" y="14850"/>
                    <a:pt x="10112" y="14824"/>
                    <a:pt x="10189" y="14793"/>
                  </a:cubicBezTo>
                  <a:cubicBezTo>
                    <a:pt x="10340" y="14731"/>
                    <a:pt x="10491" y="14672"/>
                    <a:pt x="10640" y="14602"/>
                  </a:cubicBezTo>
                  <a:cubicBezTo>
                    <a:pt x="11233" y="14334"/>
                    <a:pt x="11785" y="13992"/>
                    <a:pt x="12291" y="13603"/>
                  </a:cubicBezTo>
                  <a:cubicBezTo>
                    <a:pt x="12793" y="13208"/>
                    <a:pt x="13247" y="12767"/>
                    <a:pt x="13633" y="12276"/>
                  </a:cubicBezTo>
                  <a:cubicBezTo>
                    <a:pt x="13963" y="11858"/>
                    <a:pt x="14246" y="11411"/>
                    <a:pt x="14469" y="10941"/>
                  </a:cubicBezTo>
                  <a:cubicBezTo>
                    <a:pt x="14496" y="10882"/>
                    <a:pt x="14523" y="10823"/>
                    <a:pt x="14549" y="10764"/>
                  </a:cubicBezTo>
                  <a:cubicBezTo>
                    <a:pt x="14574" y="10705"/>
                    <a:pt x="14603" y="10648"/>
                    <a:pt x="14625" y="10587"/>
                  </a:cubicBezTo>
                  <a:cubicBezTo>
                    <a:pt x="14648" y="10527"/>
                    <a:pt x="14672" y="10468"/>
                    <a:pt x="14695" y="10408"/>
                  </a:cubicBezTo>
                  <a:lnTo>
                    <a:pt x="14729" y="10317"/>
                  </a:lnTo>
                  <a:lnTo>
                    <a:pt x="14759" y="10226"/>
                  </a:lnTo>
                  <a:cubicBezTo>
                    <a:pt x="14780" y="10166"/>
                    <a:pt x="14798" y="10106"/>
                    <a:pt x="14819" y="10044"/>
                  </a:cubicBezTo>
                  <a:cubicBezTo>
                    <a:pt x="14837" y="9984"/>
                    <a:pt x="14858" y="9925"/>
                    <a:pt x="14873" y="9864"/>
                  </a:cubicBezTo>
                  <a:cubicBezTo>
                    <a:pt x="14889" y="9803"/>
                    <a:pt x="14906" y="9742"/>
                    <a:pt x="14922" y="9681"/>
                  </a:cubicBezTo>
                  <a:lnTo>
                    <a:pt x="14946" y="9590"/>
                  </a:lnTo>
                  <a:cubicBezTo>
                    <a:pt x="14954" y="9560"/>
                    <a:pt x="14962" y="9529"/>
                    <a:pt x="14968" y="9499"/>
                  </a:cubicBezTo>
                  <a:cubicBezTo>
                    <a:pt x="14993" y="9376"/>
                    <a:pt x="15017" y="9255"/>
                    <a:pt x="15043" y="9135"/>
                  </a:cubicBezTo>
                  <a:cubicBezTo>
                    <a:pt x="15061" y="9012"/>
                    <a:pt x="15079" y="8892"/>
                    <a:pt x="15098" y="8770"/>
                  </a:cubicBezTo>
                  <a:cubicBezTo>
                    <a:pt x="15103" y="8741"/>
                    <a:pt x="15105" y="8710"/>
                    <a:pt x="15109" y="8679"/>
                  </a:cubicBezTo>
                  <a:lnTo>
                    <a:pt x="15118" y="8588"/>
                  </a:lnTo>
                  <a:cubicBezTo>
                    <a:pt x="15124" y="8528"/>
                    <a:pt x="15130" y="8467"/>
                    <a:pt x="15135" y="8406"/>
                  </a:cubicBezTo>
                  <a:cubicBezTo>
                    <a:pt x="15138" y="8377"/>
                    <a:pt x="15142" y="8346"/>
                    <a:pt x="15143" y="8317"/>
                  </a:cubicBezTo>
                  <a:lnTo>
                    <a:pt x="15147" y="8227"/>
                  </a:lnTo>
                  <a:cubicBezTo>
                    <a:pt x="15150" y="8167"/>
                    <a:pt x="15153" y="8108"/>
                    <a:pt x="15156" y="8046"/>
                  </a:cubicBezTo>
                  <a:cubicBezTo>
                    <a:pt x="15166" y="7560"/>
                    <a:pt x="15137" y="7094"/>
                    <a:pt x="15075" y="6643"/>
                  </a:cubicBezTo>
                  <a:cubicBezTo>
                    <a:pt x="15058" y="6532"/>
                    <a:pt x="15039" y="6421"/>
                    <a:pt x="15022" y="6309"/>
                  </a:cubicBezTo>
                  <a:cubicBezTo>
                    <a:pt x="15000" y="6199"/>
                    <a:pt x="14975" y="6090"/>
                    <a:pt x="14953" y="5983"/>
                  </a:cubicBezTo>
                  <a:cubicBezTo>
                    <a:pt x="14947" y="5956"/>
                    <a:pt x="14941" y="5929"/>
                    <a:pt x="14936" y="5902"/>
                  </a:cubicBezTo>
                  <a:cubicBezTo>
                    <a:pt x="14928" y="5875"/>
                    <a:pt x="14922" y="5848"/>
                    <a:pt x="14914" y="5823"/>
                  </a:cubicBezTo>
                  <a:cubicBezTo>
                    <a:pt x="14900" y="5771"/>
                    <a:pt x="14885" y="5717"/>
                    <a:pt x="14872" y="5665"/>
                  </a:cubicBezTo>
                  <a:cubicBezTo>
                    <a:pt x="14858" y="5612"/>
                    <a:pt x="14844" y="5560"/>
                    <a:pt x="14830" y="5508"/>
                  </a:cubicBezTo>
                  <a:cubicBezTo>
                    <a:pt x="14814" y="5456"/>
                    <a:pt x="14798" y="5404"/>
                    <a:pt x="14781" y="5353"/>
                  </a:cubicBezTo>
                  <a:lnTo>
                    <a:pt x="14733" y="5200"/>
                  </a:lnTo>
                  <a:cubicBezTo>
                    <a:pt x="14724" y="5175"/>
                    <a:pt x="14716" y="5149"/>
                    <a:pt x="14708" y="5124"/>
                  </a:cubicBezTo>
                  <a:cubicBezTo>
                    <a:pt x="14699" y="5101"/>
                    <a:pt x="14690" y="5075"/>
                    <a:pt x="14680" y="5051"/>
                  </a:cubicBezTo>
                  <a:cubicBezTo>
                    <a:pt x="14642" y="4951"/>
                    <a:pt x="14606" y="4854"/>
                    <a:pt x="14570" y="4757"/>
                  </a:cubicBezTo>
                  <a:cubicBezTo>
                    <a:pt x="14487" y="4566"/>
                    <a:pt x="14410" y="4377"/>
                    <a:pt x="14316" y="4198"/>
                  </a:cubicBezTo>
                  <a:cubicBezTo>
                    <a:pt x="14230" y="4016"/>
                    <a:pt x="14130" y="3846"/>
                    <a:pt x="14035" y="3677"/>
                  </a:cubicBezTo>
                  <a:cubicBezTo>
                    <a:pt x="13986" y="3594"/>
                    <a:pt x="13933" y="3513"/>
                    <a:pt x="13883" y="3435"/>
                  </a:cubicBezTo>
                  <a:cubicBezTo>
                    <a:pt x="13857" y="3394"/>
                    <a:pt x="13832" y="3354"/>
                    <a:pt x="13806" y="3314"/>
                  </a:cubicBezTo>
                  <a:cubicBezTo>
                    <a:pt x="13779" y="3276"/>
                    <a:pt x="13752" y="3238"/>
                    <a:pt x="13725" y="3199"/>
                  </a:cubicBezTo>
                  <a:cubicBezTo>
                    <a:pt x="13671" y="3124"/>
                    <a:pt x="13621" y="3048"/>
                    <a:pt x="13566" y="2974"/>
                  </a:cubicBezTo>
                  <a:cubicBezTo>
                    <a:pt x="13510" y="2901"/>
                    <a:pt x="13455" y="2830"/>
                    <a:pt x="13401" y="2760"/>
                  </a:cubicBezTo>
                  <a:cubicBezTo>
                    <a:pt x="13373" y="2726"/>
                    <a:pt x="13347" y="2689"/>
                    <a:pt x="13319" y="2657"/>
                  </a:cubicBezTo>
                  <a:cubicBezTo>
                    <a:pt x="13290" y="2624"/>
                    <a:pt x="13262" y="2589"/>
                    <a:pt x="13234" y="2557"/>
                  </a:cubicBezTo>
                  <a:cubicBezTo>
                    <a:pt x="13177" y="2491"/>
                    <a:pt x="13122" y="2426"/>
                    <a:pt x="13066" y="2362"/>
                  </a:cubicBezTo>
                  <a:cubicBezTo>
                    <a:pt x="12610" y="1858"/>
                    <a:pt x="12144" y="1456"/>
                    <a:pt x="11710" y="1141"/>
                  </a:cubicBezTo>
                  <a:cubicBezTo>
                    <a:pt x="11276" y="825"/>
                    <a:pt x="10876" y="594"/>
                    <a:pt x="10542" y="422"/>
                  </a:cubicBezTo>
                  <a:cubicBezTo>
                    <a:pt x="10457" y="382"/>
                    <a:pt x="10377" y="343"/>
                    <a:pt x="10301" y="306"/>
                  </a:cubicBezTo>
                  <a:cubicBezTo>
                    <a:pt x="10264" y="289"/>
                    <a:pt x="10227" y="271"/>
                    <a:pt x="10193" y="256"/>
                  </a:cubicBezTo>
                  <a:cubicBezTo>
                    <a:pt x="10156" y="241"/>
                    <a:pt x="10121" y="226"/>
                    <a:pt x="10089" y="213"/>
                  </a:cubicBezTo>
                  <a:cubicBezTo>
                    <a:pt x="9954" y="158"/>
                    <a:pt x="9844" y="110"/>
                    <a:pt x="9749" y="80"/>
                  </a:cubicBezTo>
                  <a:cubicBezTo>
                    <a:pt x="9596" y="28"/>
                    <a:pt x="9502" y="1"/>
                    <a:pt x="94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7"/>
            <p:cNvSpPr/>
            <p:nvPr/>
          </p:nvSpPr>
          <p:spPr>
            <a:xfrm>
              <a:off x="3429375" y="2646800"/>
              <a:ext cx="65975" cy="147750"/>
            </a:xfrm>
            <a:custGeom>
              <a:avLst/>
              <a:gdLst/>
              <a:ahLst/>
              <a:cxnLst/>
              <a:rect l="l" t="t" r="r" b="b"/>
              <a:pathLst>
                <a:path w="2639" h="5910" extrusionOk="0">
                  <a:moveTo>
                    <a:pt x="425" y="0"/>
                  </a:moveTo>
                  <a:cubicBezTo>
                    <a:pt x="370" y="0"/>
                    <a:pt x="323" y="14"/>
                    <a:pt x="282" y="38"/>
                  </a:cubicBezTo>
                  <a:cubicBezTo>
                    <a:pt x="194" y="91"/>
                    <a:pt x="129" y="193"/>
                    <a:pt x="48" y="335"/>
                  </a:cubicBezTo>
                  <a:cubicBezTo>
                    <a:pt x="1" y="420"/>
                    <a:pt x="8" y="526"/>
                    <a:pt x="54" y="642"/>
                  </a:cubicBezTo>
                  <a:cubicBezTo>
                    <a:pt x="76" y="699"/>
                    <a:pt x="106" y="763"/>
                    <a:pt x="145" y="828"/>
                  </a:cubicBezTo>
                  <a:cubicBezTo>
                    <a:pt x="165" y="860"/>
                    <a:pt x="184" y="894"/>
                    <a:pt x="207" y="930"/>
                  </a:cubicBezTo>
                  <a:cubicBezTo>
                    <a:pt x="229" y="964"/>
                    <a:pt x="253" y="999"/>
                    <a:pt x="278" y="1036"/>
                  </a:cubicBezTo>
                  <a:cubicBezTo>
                    <a:pt x="478" y="1328"/>
                    <a:pt x="752" y="1684"/>
                    <a:pt x="1019" y="2105"/>
                  </a:cubicBezTo>
                  <a:cubicBezTo>
                    <a:pt x="1029" y="2119"/>
                    <a:pt x="1040" y="2135"/>
                    <a:pt x="1050" y="2150"/>
                  </a:cubicBezTo>
                  <a:cubicBezTo>
                    <a:pt x="1059" y="2165"/>
                    <a:pt x="1070" y="2181"/>
                    <a:pt x="1079" y="2197"/>
                  </a:cubicBezTo>
                  <a:cubicBezTo>
                    <a:pt x="1100" y="2229"/>
                    <a:pt x="1121" y="2259"/>
                    <a:pt x="1143" y="2290"/>
                  </a:cubicBezTo>
                  <a:cubicBezTo>
                    <a:pt x="1163" y="2321"/>
                    <a:pt x="1185" y="2353"/>
                    <a:pt x="1207" y="2384"/>
                  </a:cubicBezTo>
                  <a:lnTo>
                    <a:pt x="1241" y="2431"/>
                  </a:lnTo>
                  <a:lnTo>
                    <a:pt x="1273" y="2479"/>
                  </a:lnTo>
                  <a:cubicBezTo>
                    <a:pt x="1294" y="2511"/>
                    <a:pt x="1317" y="2543"/>
                    <a:pt x="1340" y="2574"/>
                  </a:cubicBezTo>
                  <a:cubicBezTo>
                    <a:pt x="1362" y="2607"/>
                    <a:pt x="1383" y="2640"/>
                    <a:pt x="1406" y="2672"/>
                  </a:cubicBezTo>
                  <a:lnTo>
                    <a:pt x="1439" y="2723"/>
                  </a:lnTo>
                  <a:lnTo>
                    <a:pt x="1472" y="2773"/>
                  </a:lnTo>
                  <a:lnTo>
                    <a:pt x="1537" y="2875"/>
                  </a:lnTo>
                  <a:cubicBezTo>
                    <a:pt x="1707" y="3150"/>
                    <a:pt x="1860" y="3451"/>
                    <a:pt x="1932" y="3759"/>
                  </a:cubicBezTo>
                  <a:cubicBezTo>
                    <a:pt x="1995" y="4020"/>
                    <a:pt x="2030" y="4277"/>
                    <a:pt x="2043" y="4512"/>
                  </a:cubicBezTo>
                  <a:cubicBezTo>
                    <a:pt x="2057" y="4749"/>
                    <a:pt x="2053" y="4964"/>
                    <a:pt x="2041" y="5145"/>
                  </a:cubicBezTo>
                  <a:cubicBezTo>
                    <a:pt x="2015" y="5508"/>
                    <a:pt x="1972" y="5739"/>
                    <a:pt x="2031" y="5763"/>
                  </a:cubicBezTo>
                  <a:cubicBezTo>
                    <a:pt x="2103" y="5790"/>
                    <a:pt x="2156" y="5802"/>
                    <a:pt x="2197" y="5802"/>
                  </a:cubicBezTo>
                  <a:cubicBezTo>
                    <a:pt x="2239" y="5802"/>
                    <a:pt x="2267" y="5790"/>
                    <a:pt x="2289" y="5770"/>
                  </a:cubicBezTo>
                  <a:cubicBezTo>
                    <a:pt x="2332" y="5732"/>
                    <a:pt x="2347" y="5663"/>
                    <a:pt x="2371" y="5593"/>
                  </a:cubicBezTo>
                  <a:cubicBezTo>
                    <a:pt x="2375" y="5664"/>
                    <a:pt x="2385" y="5732"/>
                    <a:pt x="2411" y="5786"/>
                  </a:cubicBezTo>
                  <a:cubicBezTo>
                    <a:pt x="2438" y="5841"/>
                    <a:pt x="2480" y="5886"/>
                    <a:pt x="2543" y="5909"/>
                  </a:cubicBezTo>
                  <a:cubicBezTo>
                    <a:pt x="2544" y="5909"/>
                    <a:pt x="2545" y="5909"/>
                    <a:pt x="2546" y="5909"/>
                  </a:cubicBezTo>
                  <a:cubicBezTo>
                    <a:pt x="2558" y="5909"/>
                    <a:pt x="2568" y="5890"/>
                    <a:pt x="2579" y="5856"/>
                  </a:cubicBezTo>
                  <a:cubicBezTo>
                    <a:pt x="2586" y="5838"/>
                    <a:pt x="2591" y="5813"/>
                    <a:pt x="2598" y="5786"/>
                  </a:cubicBezTo>
                  <a:cubicBezTo>
                    <a:pt x="2601" y="5774"/>
                    <a:pt x="2604" y="5759"/>
                    <a:pt x="2607" y="5742"/>
                  </a:cubicBezTo>
                  <a:cubicBezTo>
                    <a:pt x="2610" y="5726"/>
                    <a:pt x="2611" y="5710"/>
                    <a:pt x="2615" y="5693"/>
                  </a:cubicBezTo>
                  <a:cubicBezTo>
                    <a:pt x="2618" y="5658"/>
                    <a:pt x="2622" y="5619"/>
                    <a:pt x="2626" y="5578"/>
                  </a:cubicBezTo>
                  <a:cubicBezTo>
                    <a:pt x="2627" y="5559"/>
                    <a:pt x="2631" y="5537"/>
                    <a:pt x="2632" y="5516"/>
                  </a:cubicBezTo>
                  <a:cubicBezTo>
                    <a:pt x="2633" y="5494"/>
                    <a:pt x="2633" y="5471"/>
                    <a:pt x="2634" y="5448"/>
                  </a:cubicBezTo>
                  <a:cubicBezTo>
                    <a:pt x="2636" y="5403"/>
                    <a:pt x="2637" y="5356"/>
                    <a:pt x="2638" y="5306"/>
                  </a:cubicBezTo>
                  <a:cubicBezTo>
                    <a:pt x="2638" y="5256"/>
                    <a:pt x="2637" y="5206"/>
                    <a:pt x="2636" y="5156"/>
                  </a:cubicBezTo>
                  <a:cubicBezTo>
                    <a:pt x="2634" y="5130"/>
                    <a:pt x="2634" y="5104"/>
                    <a:pt x="2633" y="5079"/>
                  </a:cubicBezTo>
                  <a:cubicBezTo>
                    <a:pt x="2632" y="5054"/>
                    <a:pt x="2628" y="5028"/>
                    <a:pt x="2627" y="5001"/>
                  </a:cubicBezTo>
                  <a:cubicBezTo>
                    <a:pt x="2623" y="4949"/>
                    <a:pt x="2621" y="4898"/>
                    <a:pt x="2616" y="4846"/>
                  </a:cubicBezTo>
                  <a:cubicBezTo>
                    <a:pt x="2604" y="4744"/>
                    <a:pt x="2594" y="4643"/>
                    <a:pt x="2579" y="4550"/>
                  </a:cubicBezTo>
                  <a:cubicBezTo>
                    <a:pt x="2573" y="4503"/>
                    <a:pt x="2567" y="4458"/>
                    <a:pt x="2561" y="4415"/>
                  </a:cubicBezTo>
                  <a:cubicBezTo>
                    <a:pt x="2554" y="4372"/>
                    <a:pt x="2547" y="4330"/>
                    <a:pt x="2541" y="4291"/>
                  </a:cubicBezTo>
                  <a:cubicBezTo>
                    <a:pt x="2533" y="4213"/>
                    <a:pt x="2522" y="4146"/>
                    <a:pt x="2520" y="4092"/>
                  </a:cubicBezTo>
                  <a:cubicBezTo>
                    <a:pt x="2509" y="3843"/>
                    <a:pt x="2497" y="3609"/>
                    <a:pt x="2481" y="3381"/>
                  </a:cubicBezTo>
                  <a:cubicBezTo>
                    <a:pt x="2465" y="3156"/>
                    <a:pt x="2443" y="2940"/>
                    <a:pt x="2416" y="2733"/>
                  </a:cubicBezTo>
                  <a:cubicBezTo>
                    <a:pt x="2407" y="2682"/>
                    <a:pt x="2400" y="2631"/>
                    <a:pt x="2393" y="2580"/>
                  </a:cubicBezTo>
                  <a:cubicBezTo>
                    <a:pt x="2385" y="2529"/>
                    <a:pt x="2374" y="2481"/>
                    <a:pt x="2366" y="2433"/>
                  </a:cubicBezTo>
                  <a:cubicBezTo>
                    <a:pt x="2348" y="2334"/>
                    <a:pt x="2324" y="2241"/>
                    <a:pt x="2300" y="2150"/>
                  </a:cubicBezTo>
                  <a:cubicBezTo>
                    <a:pt x="2288" y="2105"/>
                    <a:pt x="2273" y="2062"/>
                    <a:pt x="2260" y="2017"/>
                  </a:cubicBezTo>
                  <a:cubicBezTo>
                    <a:pt x="2245" y="1974"/>
                    <a:pt x="2233" y="1930"/>
                    <a:pt x="2216" y="1890"/>
                  </a:cubicBezTo>
                  <a:cubicBezTo>
                    <a:pt x="2182" y="1807"/>
                    <a:pt x="2152" y="1727"/>
                    <a:pt x="2110" y="1656"/>
                  </a:cubicBezTo>
                  <a:cubicBezTo>
                    <a:pt x="1969" y="1391"/>
                    <a:pt x="1821" y="1167"/>
                    <a:pt x="1679" y="978"/>
                  </a:cubicBezTo>
                  <a:cubicBezTo>
                    <a:pt x="1605" y="886"/>
                    <a:pt x="1537" y="798"/>
                    <a:pt x="1467" y="721"/>
                  </a:cubicBezTo>
                  <a:cubicBezTo>
                    <a:pt x="1401" y="642"/>
                    <a:pt x="1332" y="575"/>
                    <a:pt x="1268" y="511"/>
                  </a:cubicBezTo>
                  <a:cubicBezTo>
                    <a:pt x="1013" y="259"/>
                    <a:pt x="799" y="121"/>
                    <a:pt x="640" y="53"/>
                  </a:cubicBezTo>
                  <a:cubicBezTo>
                    <a:pt x="557" y="17"/>
                    <a:pt x="486" y="0"/>
                    <a:pt x="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221"/>
        <p:cNvGrpSpPr/>
        <p:nvPr/>
      </p:nvGrpSpPr>
      <p:grpSpPr>
        <a:xfrm>
          <a:off x="0" y="0"/>
          <a:ext cx="0" cy="0"/>
          <a:chOff x="0" y="0"/>
          <a:chExt cx="0" cy="0"/>
        </a:xfrm>
      </p:grpSpPr>
      <p:sp>
        <p:nvSpPr>
          <p:cNvPr id="2222" name="Google Shape;2222;p68"/>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Addition </a:t>
            </a:r>
            <a:r>
              <a:rPr lang="en" dirty="0">
                <a:highlight>
                  <a:schemeClr val="accent2"/>
                </a:highlight>
              </a:rPr>
              <a:t>and subtraction</a:t>
            </a:r>
            <a:endParaRPr dirty="0">
              <a:highlight>
                <a:schemeClr val="accent2"/>
              </a:highlight>
            </a:endParaRPr>
          </a:p>
        </p:txBody>
      </p:sp>
      <p:sp>
        <p:nvSpPr>
          <p:cNvPr id="2223" name="Google Shape;2223;p68"/>
          <p:cNvSpPr txBox="1"/>
          <p:nvPr/>
        </p:nvSpPr>
        <p:spPr>
          <a:xfrm>
            <a:off x="2475900" y="1369125"/>
            <a:ext cx="4192200" cy="40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1"/>
                </a:solidFill>
                <a:latin typeface="M PLUS Rounded 1c"/>
                <a:ea typeface="M PLUS Rounded 1c"/>
                <a:cs typeface="M PLUS Rounded 1c"/>
                <a:sym typeface="M PLUS Rounded 1c"/>
              </a:rPr>
              <a:t>Solve the following sequence</a:t>
            </a:r>
            <a:endParaRPr sz="1600">
              <a:solidFill>
                <a:schemeClr val="accent1"/>
              </a:solidFill>
              <a:latin typeface="M PLUS Rounded 1c"/>
              <a:ea typeface="M PLUS Rounded 1c"/>
              <a:cs typeface="M PLUS Rounded 1c"/>
              <a:sym typeface="M PLUS Rounded 1c"/>
            </a:endParaRPr>
          </a:p>
        </p:txBody>
      </p:sp>
      <p:sp>
        <p:nvSpPr>
          <p:cNvPr id="2224" name="Google Shape;2224;p68"/>
          <p:cNvSpPr/>
          <p:nvPr/>
        </p:nvSpPr>
        <p:spPr>
          <a:xfrm>
            <a:off x="837663" y="2945275"/>
            <a:ext cx="703200" cy="703200"/>
          </a:xfrm>
          <a:prstGeom prst="ellipse">
            <a:avLst/>
          </a:prstGeom>
          <a:solidFill>
            <a:schemeClr val="dk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solidFill>
                  <a:schemeClr val="dk1"/>
                </a:solidFill>
                <a:latin typeface="iCiel Cadena" panose="02000503000000020004" pitchFamily="2" charset="0"/>
                <a:ea typeface="Titan One"/>
                <a:cs typeface="Titan One"/>
                <a:sym typeface="Titan One"/>
              </a:rPr>
              <a:t>5</a:t>
            </a:r>
            <a:endParaRPr sz="1800" dirty="0">
              <a:solidFill>
                <a:schemeClr val="dk1"/>
              </a:solidFill>
              <a:latin typeface="iCiel Cadena" panose="02000503000000020004" pitchFamily="2" charset="0"/>
              <a:ea typeface="Titan One"/>
              <a:cs typeface="Titan One"/>
              <a:sym typeface="Titan One"/>
            </a:endParaRPr>
          </a:p>
        </p:txBody>
      </p:sp>
      <p:sp>
        <p:nvSpPr>
          <p:cNvPr id="2225" name="Google Shape;2225;p68"/>
          <p:cNvSpPr/>
          <p:nvPr/>
        </p:nvSpPr>
        <p:spPr>
          <a:xfrm>
            <a:off x="2190758" y="2945275"/>
            <a:ext cx="703200" cy="703200"/>
          </a:xfrm>
          <a:prstGeom prst="ellipse">
            <a:avLst/>
          </a:prstGeom>
          <a:solidFill>
            <a:schemeClr val="dk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solidFill>
                  <a:schemeClr val="lt2"/>
                </a:solidFill>
                <a:latin typeface="iCiel Cadena" panose="02000503000000020004" pitchFamily="2" charset="0"/>
                <a:ea typeface="Titan One"/>
                <a:cs typeface="Titan One"/>
                <a:sym typeface="Titan One"/>
              </a:rPr>
              <a:t>xx</a:t>
            </a:r>
            <a:endParaRPr sz="1800" dirty="0">
              <a:solidFill>
                <a:schemeClr val="lt2"/>
              </a:solidFill>
              <a:latin typeface="iCiel Cadena" panose="02000503000000020004" pitchFamily="2" charset="0"/>
              <a:ea typeface="Titan One"/>
              <a:cs typeface="Titan One"/>
              <a:sym typeface="Titan One"/>
            </a:endParaRPr>
          </a:p>
        </p:txBody>
      </p:sp>
      <p:sp>
        <p:nvSpPr>
          <p:cNvPr id="2226" name="Google Shape;2226;p68"/>
          <p:cNvSpPr/>
          <p:nvPr/>
        </p:nvSpPr>
        <p:spPr>
          <a:xfrm>
            <a:off x="3543853" y="2945275"/>
            <a:ext cx="703200" cy="703200"/>
          </a:xfrm>
          <a:prstGeom prst="ellipse">
            <a:avLst/>
          </a:prstGeom>
          <a:solidFill>
            <a:schemeClr val="dk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solidFill>
                  <a:schemeClr val="lt2"/>
                </a:solidFill>
                <a:latin typeface="iCiel Cadena" panose="02000503000000020004" pitchFamily="2" charset="0"/>
                <a:ea typeface="Titan One"/>
                <a:cs typeface="Titan One"/>
                <a:sym typeface="Titan One"/>
              </a:rPr>
              <a:t>xx</a:t>
            </a:r>
            <a:endParaRPr sz="1800" dirty="0">
              <a:solidFill>
                <a:schemeClr val="lt2"/>
              </a:solidFill>
              <a:latin typeface="iCiel Cadena" panose="02000503000000020004" pitchFamily="2" charset="0"/>
              <a:ea typeface="Titan One"/>
              <a:cs typeface="Titan One"/>
              <a:sym typeface="Titan One"/>
            </a:endParaRPr>
          </a:p>
        </p:txBody>
      </p:sp>
      <p:sp>
        <p:nvSpPr>
          <p:cNvPr id="2227" name="Google Shape;2227;p68"/>
          <p:cNvSpPr/>
          <p:nvPr/>
        </p:nvSpPr>
        <p:spPr>
          <a:xfrm>
            <a:off x="4896948" y="2945275"/>
            <a:ext cx="703200" cy="703200"/>
          </a:xfrm>
          <a:prstGeom prst="ellipse">
            <a:avLst/>
          </a:prstGeom>
          <a:solidFill>
            <a:schemeClr val="dk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solidFill>
                  <a:schemeClr val="lt2"/>
                </a:solidFill>
                <a:latin typeface="iCiel Cadena" panose="02000503000000020004" pitchFamily="2" charset="0"/>
                <a:ea typeface="Titan One"/>
                <a:cs typeface="Titan One"/>
                <a:sym typeface="Titan One"/>
              </a:rPr>
              <a:t>xx</a:t>
            </a:r>
            <a:endParaRPr sz="1800" dirty="0">
              <a:solidFill>
                <a:schemeClr val="lt2"/>
              </a:solidFill>
              <a:latin typeface="iCiel Cadena" panose="02000503000000020004" pitchFamily="2" charset="0"/>
              <a:ea typeface="Titan One"/>
              <a:cs typeface="Titan One"/>
              <a:sym typeface="Titan One"/>
            </a:endParaRPr>
          </a:p>
        </p:txBody>
      </p:sp>
      <p:sp>
        <p:nvSpPr>
          <p:cNvPr id="2228" name="Google Shape;2228;p68"/>
          <p:cNvSpPr/>
          <p:nvPr/>
        </p:nvSpPr>
        <p:spPr>
          <a:xfrm>
            <a:off x="6250043" y="2945275"/>
            <a:ext cx="703200" cy="703200"/>
          </a:xfrm>
          <a:prstGeom prst="ellipse">
            <a:avLst/>
          </a:prstGeom>
          <a:solidFill>
            <a:schemeClr val="dk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solidFill>
                  <a:schemeClr val="lt2"/>
                </a:solidFill>
                <a:latin typeface="iCiel Cadena" panose="02000503000000020004" pitchFamily="2" charset="0"/>
                <a:ea typeface="Titan One"/>
                <a:cs typeface="Titan One"/>
                <a:sym typeface="Titan One"/>
              </a:rPr>
              <a:t>xx</a:t>
            </a:r>
            <a:endParaRPr sz="1800" dirty="0">
              <a:solidFill>
                <a:schemeClr val="lt2"/>
              </a:solidFill>
              <a:latin typeface="iCiel Cadena" panose="02000503000000020004" pitchFamily="2" charset="0"/>
              <a:ea typeface="Titan One"/>
              <a:cs typeface="Titan One"/>
              <a:sym typeface="Titan One"/>
            </a:endParaRPr>
          </a:p>
        </p:txBody>
      </p:sp>
      <p:sp>
        <p:nvSpPr>
          <p:cNvPr id="2229" name="Google Shape;2229;p68"/>
          <p:cNvSpPr/>
          <p:nvPr/>
        </p:nvSpPr>
        <p:spPr>
          <a:xfrm>
            <a:off x="7603138" y="2945275"/>
            <a:ext cx="703200" cy="703200"/>
          </a:xfrm>
          <a:prstGeom prst="ellipse">
            <a:avLst/>
          </a:prstGeom>
          <a:solidFill>
            <a:schemeClr val="dk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solidFill>
                  <a:schemeClr val="dk1"/>
                </a:solidFill>
                <a:latin typeface="iCiel Cadena" panose="02000503000000020004" pitchFamily="2" charset="0"/>
                <a:ea typeface="Titan One"/>
                <a:cs typeface="Titan One"/>
                <a:sym typeface="Titan One"/>
              </a:rPr>
              <a:t>13</a:t>
            </a:r>
            <a:endParaRPr sz="1800" dirty="0">
              <a:solidFill>
                <a:schemeClr val="dk1"/>
              </a:solidFill>
              <a:latin typeface="iCiel Cadena" panose="02000503000000020004" pitchFamily="2" charset="0"/>
              <a:ea typeface="Titan One"/>
              <a:cs typeface="Titan One"/>
              <a:sym typeface="Titan One"/>
            </a:endParaRPr>
          </a:p>
        </p:txBody>
      </p:sp>
      <p:cxnSp>
        <p:nvCxnSpPr>
          <p:cNvPr id="2230" name="Google Shape;2230;p68"/>
          <p:cNvCxnSpPr>
            <a:stCxn id="2224" idx="0"/>
            <a:endCxn id="2225" idx="0"/>
          </p:cNvCxnSpPr>
          <p:nvPr/>
        </p:nvCxnSpPr>
        <p:spPr>
          <a:xfrm rot="-5400000" flipH="1">
            <a:off x="1865463" y="2269075"/>
            <a:ext cx="600" cy="1353000"/>
          </a:xfrm>
          <a:prstGeom prst="curvedConnector3">
            <a:avLst>
              <a:gd name="adj1" fmla="val -67700000"/>
            </a:avLst>
          </a:prstGeom>
          <a:noFill/>
          <a:ln w="9525" cap="flat" cmpd="sng">
            <a:solidFill>
              <a:schemeClr val="accent2"/>
            </a:solidFill>
            <a:prstDash val="solid"/>
            <a:round/>
            <a:headEnd type="none" w="med" len="med"/>
            <a:tailEnd type="oval" w="med" len="med"/>
          </a:ln>
        </p:spPr>
      </p:cxnSp>
      <p:cxnSp>
        <p:nvCxnSpPr>
          <p:cNvPr id="2231" name="Google Shape;2231;p68"/>
          <p:cNvCxnSpPr/>
          <p:nvPr/>
        </p:nvCxnSpPr>
        <p:spPr>
          <a:xfrm rot="-5400000" flipH="1">
            <a:off x="3218463" y="2269075"/>
            <a:ext cx="600" cy="1353000"/>
          </a:xfrm>
          <a:prstGeom prst="curvedConnector3">
            <a:avLst>
              <a:gd name="adj1" fmla="val -67700000"/>
            </a:avLst>
          </a:prstGeom>
          <a:noFill/>
          <a:ln w="9525" cap="flat" cmpd="sng">
            <a:solidFill>
              <a:schemeClr val="accent2"/>
            </a:solidFill>
            <a:prstDash val="solid"/>
            <a:round/>
            <a:headEnd type="none" w="med" len="med"/>
            <a:tailEnd type="oval" w="med" len="med"/>
          </a:ln>
        </p:spPr>
      </p:cxnSp>
      <p:cxnSp>
        <p:nvCxnSpPr>
          <p:cNvPr id="2232" name="Google Shape;2232;p68"/>
          <p:cNvCxnSpPr/>
          <p:nvPr/>
        </p:nvCxnSpPr>
        <p:spPr>
          <a:xfrm rot="-5400000" flipH="1">
            <a:off x="4571750" y="2269075"/>
            <a:ext cx="600" cy="1353000"/>
          </a:xfrm>
          <a:prstGeom prst="curvedConnector3">
            <a:avLst>
              <a:gd name="adj1" fmla="val -67700000"/>
            </a:avLst>
          </a:prstGeom>
          <a:noFill/>
          <a:ln w="9525" cap="flat" cmpd="sng">
            <a:solidFill>
              <a:schemeClr val="accent2"/>
            </a:solidFill>
            <a:prstDash val="solid"/>
            <a:round/>
            <a:headEnd type="none" w="med" len="med"/>
            <a:tailEnd type="oval" w="med" len="med"/>
          </a:ln>
        </p:spPr>
      </p:cxnSp>
      <p:cxnSp>
        <p:nvCxnSpPr>
          <p:cNvPr id="2233" name="Google Shape;2233;p68"/>
          <p:cNvCxnSpPr/>
          <p:nvPr/>
        </p:nvCxnSpPr>
        <p:spPr>
          <a:xfrm rot="-5400000" flipH="1">
            <a:off x="5924750" y="2269075"/>
            <a:ext cx="600" cy="1353000"/>
          </a:xfrm>
          <a:prstGeom prst="curvedConnector3">
            <a:avLst>
              <a:gd name="adj1" fmla="val -67700000"/>
            </a:avLst>
          </a:prstGeom>
          <a:noFill/>
          <a:ln w="9525" cap="flat" cmpd="sng">
            <a:solidFill>
              <a:schemeClr val="accent2"/>
            </a:solidFill>
            <a:prstDash val="solid"/>
            <a:round/>
            <a:headEnd type="none" w="med" len="med"/>
            <a:tailEnd type="oval" w="med" len="med"/>
          </a:ln>
        </p:spPr>
      </p:cxnSp>
      <p:cxnSp>
        <p:nvCxnSpPr>
          <p:cNvPr id="2234" name="Google Shape;2234;p68"/>
          <p:cNvCxnSpPr/>
          <p:nvPr/>
        </p:nvCxnSpPr>
        <p:spPr>
          <a:xfrm rot="-5400000" flipH="1">
            <a:off x="7278050" y="2269075"/>
            <a:ext cx="600" cy="1353000"/>
          </a:xfrm>
          <a:prstGeom prst="curvedConnector3">
            <a:avLst>
              <a:gd name="adj1" fmla="val -67700000"/>
            </a:avLst>
          </a:prstGeom>
          <a:noFill/>
          <a:ln w="9525" cap="flat" cmpd="sng">
            <a:solidFill>
              <a:schemeClr val="accent2"/>
            </a:solidFill>
            <a:prstDash val="solid"/>
            <a:round/>
            <a:headEnd type="none" w="med" len="med"/>
            <a:tailEnd type="oval" w="med" len="med"/>
          </a:ln>
        </p:spPr>
      </p:cxnSp>
      <p:sp>
        <p:nvSpPr>
          <p:cNvPr id="2235" name="Google Shape;2235;p68"/>
          <p:cNvSpPr txBox="1"/>
          <p:nvPr/>
        </p:nvSpPr>
        <p:spPr>
          <a:xfrm>
            <a:off x="2986277" y="2058775"/>
            <a:ext cx="4650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b="1">
                <a:solidFill>
                  <a:schemeClr val="accent1"/>
                </a:solidFill>
                <a:latin typeface="M PLUS Rounded 1c"/>
                <a:ea typeface="M PLUS Rounded 1c"/>
                <a:cs typeface="M PLUS Rounded 1c"/>
                <a:sym typeface="M PLUS Rounded 1c"/>
              </a:rPr>
              <a:t>-2</a:t>
            </a:r>
            <a:endParaRPr sz="1900" b="1">
              <a:solidFill>
                <a:schemeClr val="accent1"/>
              </a:solidFill>
              <a:latin typeface="M PLUS Rounded 1c"/>
              <a:ea typeface="M PLUS Rounded 1c"/>
              <a:cs typeface="M PLUS Rounded 1c"/>
              <a:sym typeface="M PLUS Rounded 1c"/>
            </a:endParaRPr>
          </a:p>
        </p:txBody>
      </p:sp>
      <p:sp>
        <p:nvSpPr>
          <p:cNvPr id="2236" name="Google Shape;2236;p68"/>
          <p:cNvSpPr txBox="1"/>
          <p:nvPr/>
        </p:nvSpPr>
        <p:spPr>
          <a:xfrm>
            <a:off x="1631163" y="2058775"/>
            <a:ext cx="5196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b="1">
                <a:solidFill>
                  <a:schemeClr val="accent1"/>
                </a:solidFill>
                <a:latin typeface="M PLUS Rounded 1c"/>
                <a:ea typeface="M PLUS Rounded 1c"/>
                <a:cs typeface="M PLUS Rounded 1c"/>
                <a:sym typeface="M PLUS Rounded 1c"/>
              </a:rPr>
              <a:t>+4</a:t>
            </a:r>
            <a:endParaRPr sz="1900" b="1">
              <a:solidFill>
                <a:schemeClr val="accent1"/>
              </a:solidFill>
              <a:latin typeface="M PLUS Rounded 1c"/>
              <a:ea typeface="M PLUS Rounded 1c"/>
              <a:cs typeface="M PLUS Rounded 1c"/>
              <a:sym typeface="M PLUS Rounded 1c"/>
            </a:endParaRPr>
          </a:p>
        </p:txBody>
      </p:sp>
      <p:sp>
        <p:nvSpPr>
          <p:cNvPr id="2237" name="Google Shape;2237;p68"/>
          <p:cNvSpPr txBox="1"/>
          <p:nvPr/>
        </p:nvSpPr>
        <p:spPr>
          <a:xfrm>
            <a:off x="4339540" y="2058775"/>
            <a:ext cx="4650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b="1">
                <a:solidFill>
                  <a:schemeClr val="accent1"/>
                </a:solidFill>
                <a:latin typeface="M PLUS Rounded 1c"/>
                <a:ea typeface="M PLUS Rounded 1c"/>
                <a:cs typeface="M PLUS Rounded 1c"/>
                <a:sym typeface="M PLUS Rounded 1c"/>
              </a:rPr>
              <a:t>-3</a:t>
            </a:r>
            <a:endParaRPr sz="1900" b="1">
              <a:solidFill>
                <a:schemeClr val="accent1"/>
              </a:solidFill>
              <a:latin typeface="M PLUS Rounded 1c"/>
              <a:ea typeface="M PLUS Rounded 1c"/>
              <a:cs typeface="M PLUS Rounded 1c"/>
              <a:sym typeface="M PLUS Rounded 1c"/>
            </a:endParaRPr>
          </a:p>
        </p:txBody>
      </p:sp>
      <p:sp>
        <p:nvSpPr>
          <p:cNvPr id="2238" name="Google Shape;2238;p68"/>
          <p:cNvSpPr txBox="1"/>
          <p:nvPr/>
        </p:nvSpPr>
        <p:spPr>
          <a:xfrm>
            <a:off x="5628490" y="2058775"/>
            <a:ext cx="5931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b="1">
                <a:solidFill>
                  <a:schemeClr val="accent1"/>
                </a:solidFill>
                <a:latin typeface="M PLUS Rounded 1c"/>
                <a:ea typeface="M PLUS Rounded 1c"/>
                <a:cs typeface="M PLUS Rounded 1c"/>
                <a:sym typeface="M PLUS Rounded 1c"/>
              </a:rPr>
              <a:t>+7</a:t>
            </a:r>
            <a:endParaRPr sz="1900" b="1">
              <a:solidFill>
                <a:schemeClr val="accent1"/>
              </a:solidFill>
              <a:latin typeface="M PLUS Rounded 1c"/>
              <a:ea typeface="M PLUS Rounded 1c"/>
              <a:cs typeface="M PLUS Rounded 1c"/>
              <a:sym typeface="M PLUS Rounded 1c"/>
            </a:endParaRPr>
          </a:p>
        </p:txBody>
      </p:sp>
      <p:sp>
        <p:nvSpPr>
          <p:cNvPr id="2239" name="Google Shape;2239;p68"/>
          <p:cNvSpPr txBox="1"/>
          <p:nvPr/>
        </p:nvSpPr>
        <p:spPr>
          <a:xfrm>
            <a:off x="6993326" y="2058775"/>
            <a:ext cx="593100" cy="400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900" b="1">
                <a:solidFill>
                  <a:schemeClr val="accent1"/>
                </a:solidFill>
                <a:latin typeface="M PLUS Rounded 1c"/>
                <a:ea typeface="M PLUS Rounded 1c"/>
                <a:cs typeface="M PLUS Rounded 1c"/>
                <a:sym typeface="M PLUS Rounded 1c"/>
              </a:rPr>
              <a:t>+2</a:t>
            </a:r>
            <a:endParaRPr sz="1900" b="1">
              <a:solidFill>
                <a:schemeClr val="accent1"/>
              </a:solidFill>
              <a:latin typeface="M PLUS Rounded 1c"/>
              <a:ea typeface="M PLUS Rounded 1c"/>
              <a:cs typeface="M PLUS Rounded 1c"/>
              <a:sym typeface="M PLUS Rounded 1c"/>
            </a:endParaRPr>
          </a:p>
        </p:txBody>
      </p:sp>
      <p:sp>
        <p:nvSpPr>
          <p:cNvPr id="2240" name="Google Shape;2240;p68"/>
          <p:cNvSpPr/>
          <p:nvPr/>
        </p:nvSpPr>
        <p:spPr>
          <a:xfrm rot="-5400000">
            <a:off x="8300253" y="304631"/>
            <a:ext cx="493769" cy="572332"/>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8"/>
          <p:cNvSpPr/>
          <p:nvPr/>
        </p:nvSpPr>
        <p:spPr>
          <a:xfrm>
            <a:off x="750364" y="4226151"/>
            <a:ext cx="438903" cy="491876"/>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2" name="Google Shape;2242;p68"/>
          <p:cNvGrpSpPr/>
          <p:nvPr/>
        </p:nvGrpSpPr>
        <p:grpSpPr>
          <a:xfrm>
            <a:off x="555185" y="1487177"/>
            <a:ext cx="670290" cy="232222"/>
            <a:chOff x="3808475" y="2317075"/>
            <a:chExt cx="444725" cy="154075"/>
          </a:xfrm>
        </p:grpSpPr>
        <p:sp>
          <p:nvSpPr>
            <p:cNvPr id="2243" name="Google Shape;2243;p68"/>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8"/>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8"/>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8"/>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8"/>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8"/>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8"/>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 name="Google Shape;2250;p68"/>
          <p:cNvGrpSpPr/>
          <p:nvPr/>
        </p:nvGrpSpPr>
        <p:grpSpPr>
          <a:xfrm rot="1662935">
            <a:off x="524300" y="507391"/>
            <a:ext cx="613973" cy="873007"/>
            <a:chOff x="4809475" y="4268350"/>
            <a:chExt cx="613950" cy="872975"/>
          </a:xfrm>
        </p:grpSpPr>
        <p:sp>
          <p:nvSpPr>
            <p:cNvPr id="2251" name="Google Shape;2251;p68"/>
            <p:cNvSpPr/>
            <p:nvPr/>
          </p:nvSpPr>
          <p:spPr>
            <a:xfrm>
              <a:off x="4809475" y="4268350"/>
              <a:ext cx="613950" cy="872975"/>
            </a:xfrm>
            <a:custGeom>
              <a:avLst/>
              <a:gdLst/>
              <a:ahLst/>
              <a:cxnLst/>
              <a:rect l="l" t="t" r="r" b="b"/>
              <a:pathLst>
                <a:path w="24558" h="34919" extrusionOk="0">
                  <a:moveTo>
                    <a:pt x="6661" y="1"/>
                  </a:moveTo>
                  <a:cubicBezTo>
                    <a:pt x="6385" y="1"/>
                    <a:pt x="6111" y="12"/>
                    <a:pt x="5838" y="39"/>
                  </a:cubicBezTo>
                  <a:cubicBezTo>
                    <a:pt x="5372" y="86"/>
                    <a:pt x="4910" y="178"/>
                    <a:pt x="4478" y="351"/>
                  </a:cubicBezTo>
                  <a:cubicBezTo>
                    <a:pt x="4261" y="437"/>
                    <a:pt x="4055" y="543"/>
                    <a:pt x="3862" y="668"/>
                  </a:cubicBezTo>
                  <a:cubicBezTo>
                    <a:pt x="3668" y="793"/>
                    <a:pt x="3490" y="938"/>
                    <a:pt x="3331" y="1099"/>
                  </a:cubicBezTo>
                  <a:cubicBezTo>
                    <a:pt x="3171" y="1259"/>
                    <a:pt x="3034" y="1438"/>
                    <a:pt x="2915" y="1623"/>
                  </a:cubicBezTo>
                  <a:cubicBezTo>
                    <a:pt x="2795" y="1808"/>
                    <a:pt x="2698" y="2005"/>
                    <a:pt x="2617" y="2200"/>
                  </a:cubicBezTo>
                  <a:cubicBezTo>
                    <a:pt x="2535" y="2398"/>
                    <a:pt x="2472" y="2598"/>
                    <a:pt x="2418" y="2799"/>
                  </a:cubicBezTo>
                  <a:cubicBezTo>
                    <a:pt x="2365" y="2998"/>
                    <a:pt x="2326" y="3197"/>
                    <a:pt x="2293" y="3395"/>
                  </a:cubicBezTo>
                  <a:cubicBezTo>
                    <a:pt x="2229" y="3789"/>
                    <a:pt x="2197" y="4176"/>
                    <a:pt x="2175" y="4552"/>
                  </a:cubicBezTo>
                  <a:cubicBezTo>
                    <a:pt x="2154" y="4928"/>
                    <a:pt x="2142" y="5292"/>
                    <a:pt x="2127" y="5647"/>
                  </a:cubicBezTo>
                  <a:cubicBezTo>
                    <a:pt x="2112" y="6002"/>
                    <a:pt x="2099" y="6349"/>
                    <a:pt x="2085" y="6684"/>
                  </a:cubicBezTo>
                  <a:cubicBezTo>
                    <a:pt x="2058" y="7357"/>
                    <a:pt x="2032" y="7990"/>
                    <a:pt x="2010" y="8583"/>
                  </a:cubicBezTo>
                  <a:cubicBezTo>
                    <a:pt x="1965" y="9768"/>
                    <a:pt x="1927" y="10789"/>
                    <a:pt x="1898" y="11625"/>
                  </a:cubicBezTo>
                  <a:cubicBezTo>
                    <a:pt x="1870" y="12459"/>
                    <a:pt x="1853" y="13107"/>
                    <a:pt x="1847" y="13547"/>
                  </a:cubicBezTo>
                  <a:cubicBezTo>
                    <a:pt x="1839" y="13987"/>
                    <a:pt x="1843" y="14219"/>
                    <a:pt x="1859" y="14219"/>
                  </a:cubicBezTo>
                  <a:cubicBezTo>
                    <a:pt x="1861" y="14219"/>
                    <a:pt x="1862" y="14219"/>
                    <a:pt x="1864" y="14219"/>
                  </a:cubicBezTo>
                  <a:cubicBezTo>
                    <a:pt x="2203" y="14219"/>
                    <a:pt x="2248" y="12271"/>
                    <a:pt x="2371" y="10082"/>
                  </a:cubicBezTo>
                  <a:lnTo>
                    <a:pt x="2371" y="10082"/>
                  </a:lnTo>
                  <a:cubicBezTo>
                    <a:pt x="2319" y="12097"/>
                    <a:pt x="2332" y="13632"/>
                    <a:pt x="2481" y="13639"/>
                  </a:cubicBezTo>
                  <a:cubicBezTo>
                    <a:pt x="2488" y="13639"/>
                    <a:pt x="2498" y="13562"/>
                    <a:pt x="2508" y="13415"/>
                  </a:cubicBezTo>
                  <a:cubicBezTo>
                    <a:pt x="2519" y="13269"/>
                    <a:pt x="2531" y="13054"/>
                    <a:pt x="2545" y="12778"/>
                  </a:cubicBezTo>
                  <a:cubicBezTo>
                    <a:pt x="2572" y="12226"/>
                    <a:pt x="2605" y="11428"/>
                    <a:pt x="2643" y="10453"/>
                  </a:cubicBezTo>
                  <a:cubicBezTo>
                    <a:pt x="2677" y="9476"/>
                    <a:pt x="2720" y="8318"/>
                    <a:pt x="2766" y="7047"/>
                  </a:cubicBezTo>
                  <a:cubicBezTo>
                    <a:pt x="2788" y="6410"/>
                    <a:pt x="2811" y="5745"/>
                    <a:pt x="2835" y="5061"/>
                  </a:cubicBezTo>
                  <a:cubicBezTo>
                    <a:pt x="2847" y="4721"/>
                    <a:pt x="2862" y="4383"/>
                    <a:pt x="2891" y="4047"/>
                  </a:cubicBezTo>
                  <a:cubicBezTo>
                    <a:pt x="2921" y="3712"/>
                    <a:pt x="2966" y="3380"/>
                    <a:pt x="3041" y="3060"/>
                  </a:cubicBezTo>
                  <a:cubicBezTo>
                    <a:pt x="3115" y="2741"/>
                    <a:pt x="3219" y="2431"/>
                    <a:pt x="3367" y="2154"/>
                  </a:cubicBezTo>
                  <a:cubicBezTo>
                    <a:pt x="3513" y="1876"/>
                    <a:pt x="3701" y="1625"/>
                    <a:pt x="3936" y="1420"/>
                  </a:cubicBezTo>
                  <a:cubicBezTo>
                    <a:pt x="4169" y="1214"/>
                    <a:pt x="4444" y="1051"/>
                    <a:pt x="4749" y="930"/>
                  </a:cubicBezTo>
                  <a:cubicBezTo>
                    <a:pt x="5054" y="811"/>
                    <a:pt x="5384" y="733"/>
                    <a:pt x="5725" y="684"/>
                  </a:cubicBezTo>
                  <a:cubicBezTo>
                    <a:pt x="6065" y="636"/>
                    <a:pt x="6415" y="620"/>
                    <a:pt x="6769" y="620"/>
                  </a:cubicBezTo>
                  <a:cubicBezTo>
                    <a:pt x="7122" y="621"/>
                    <a:pt x="7477" y="640"/>
                    <a:pt x="7832" y="667"/>
                  </a:cubicBezTo>
                  <a:cubicBezTo>
                    <a:pt x="8186" y="695"/>
                    <a:pt x="8547" y="731"/>
                    <a:pt x="8900" y="761"/>
                  </a:cubicBezTo>
                  <a:cubicBezTo>
                    <a:pt x="9253" y="793"/>
                    <a:pt x="9604" y="824"/>
                    <a:pt x="9948" y="855"/>
                  </a:cubicBezTo>
                  <a:cubicBezTo>
                    <a:pt x="12708" y="1104"/>
                    <a:pt x="15157" y="1334"/>
                    <a:pt x="16781" y="1505"/>
                  </a:cubicBezTo>
                  <a:cubicBezTo>
                    <a:pt x="17248" y="1555"/>
                    <a:pt x="17711" y="1603"/>
                    <a:pt x="18173" y="1652"/>
                  </a:cubicBezTo>
                  <a:cubicBezTo>
                    <a:pt x="18404" y="1677"/>
                    <a:pt x="18634" y="1703"/>
                    <a:pt x="18862" y="1726"/>
                  </a:cubicBezTo>
                  <a:cubicBezTo>
                    <a:pt x="19091" y="1751"/>
                    <a:pt x="19317" y="1775"/>
                    <a:pt x="19541" y="1803"/>
                  </a:cubicBezTo>
                  <a:cubicBezTo>
                    <a:pt x="19990" y="1860"/>
                    <a:pt x="20429" y="1930"/>
                    <a:pt x="20853" y="2032"/>
                  </a:cubicBezTo>
                  <a:cubicBezTo>
                    <a:pt x="21276" y="2134"/>
                    <a:pt x="21683" y="2270"/>
                    <a:pt x="22054" y="2460"/>
                  </a:cubicBezTo>
                  <a:cubicBezTo>
                    <a:pt x="22424" y="2649"/>
                    <a:pt x="22754" y="2892"/>
                    <a:pt x="23017" y="3192"/>
                  </a:cubicBezTo>
                  <a:cubicBezTo>
                    <a:pt x="23280" y="3489"/>
                    <a:pt x="23476" y="3842"/>
                    <a:pt x="23606" y="4219"/>
                  </a:cubicBezTo>
                  <a:cubicBezTo>
                    <a:pt x="23736" y="4598"/>
                    <a:pt x="23805" y="4999"/>
                    <a:pt x="23836" y="5405"/>
                  </a:cubicBezTo>
                  <a:cubicBezTo>
                    <a:pt x="23865" y="5812"/>
                    <a:pt x="23858" y="6223"/>
                    <a:pt x="23831" y="6635"/>
                  </a:cubicBezTo>
                  <a:cubicBezTo>
                    <a:pt x="23804" y="7045"/>
                    <a:pt x="23757" y="7456"/>
                    <a:pt x="23707" y="7869"/>
                  </a:cubicBezTo>
                  <a:cubicBezTo>
                    <a:pt x="23657" y="8283"/>
                    <a:pt x="23606" y="8693"/>
                    <a:pt x="23558" y="9101"/>
                  </a:cubicBezTo>
                  <a:cubicBezTo>
                    <a:pt x="23458" y="9918"/>
                    <a:pt x="23359" y="10722"/>
                    <a:pt x="23263" y="11514"/>
                  </a:cubicBezTo>
                  <a:cubicBezTo>
                    <a:pt x="23065" y="13101"/>
                    <a:pt x="22875" y="14643"/>
                    <a:pt x="22688" y="16142"/>
                  </a:cubicBezTo>
                  <a:cubicBezTo>
                    <a:pt x="22313" y="19139"/>
                    <a:pt x="21960" y="21963"/>
                    <a:pt x="21627" y="24624"/>
                  </a:cubicBezTo>
                  <a:cubicBezTo>
                    <a:pt x="21462" y="25955"/>
                    <a:pt x="21303" y="27245"/>
                    <a:pt x="21153" y="28495"/>
                  </a:cubicBezTo>
                  <a:cubicBezTo>
                    <a:pt x="21115" y="28807"/>
                    <a:pt x="21078" y="29115"/>
                    <a:pt x="21041" y="29421"/>
                  </a:cubicBezTo>
                  <a:cubicBezTo>
                    <a:pt x="21002" y="29722"/>
                    <a:pt x="20960" y="30017"/>
                    <a:pt x="20910" y="30302"/>
                  </a:cubicBezTo>
                  <a:cubicBezTo>
                    <a:pt x="20808" y="30872"/>
                    <a:pt x="20667" y="31409"/>
                    <a:pt x="20450" y="31873"/>
                  </a:cubicBezTo>
                  <a:cubicBezTo>
                    <a:pt x="20256" y="32293"/>
                    <a:pt x="19998" y="32646"/>
                    <a:pt x="19677" y="32911"/>
                  </a:cubicBezTo>
                  <a:cubicBezTo>
                    <a:pt x="19516" y="33042"/>
                    <a:pt x="19343" y="33157"/>
                    <a:pt x="19154" y="33246"/>
                  </a:cubicBezTo>
                  <a:cubicBezTo>
                    <a:pt x="18966" y="33336"/>
                    <a:pt x="18766" y="33410"/>
                    <a:pt x="18557" y="33463"/>
                  </a:cubicBezTo>
                  <a:cubicBezTo>
                    <a:pt x="18348" y="33516"/>
                    <a:pt x="18132" y="33552"/>
                    <a:pt x="17912" y="33576"/>
                  </a:cubicBezTo>
                  <a:cubicBezTo>
                    <a:pt x="17712" y="33596"/>
                    <a:pt x="17507" y="33606"/>
                    <a:pt x="17302" y="33606"/>
                  </a:cubicBezTo>
                  <a:cubicBezTo>
                    <a:pt x="17281" y="33606"/>
                    <a:pt x="17261" y="33606"/>
                    <a:pt x="17240" y="33606"/>
                  </a:cubicBezTo>
                  <a:cubicBezTo>
                    <a:pt x="16787" y="33606"/>
                    <a:pt x="16329" y="33566"/>
                    <a:pt x="15873" y="33512"/>
                  </a:cubicBezTo>
                  <a:cubicBezTo>
                    <a:pt x="15643" y="33485"/>
                    <a:pt x="15417" y="33454"/>
                    <a:pt x="15185" y="33422"/>
                  </a:cubicBezTo>
                  <a:cubicBezTo>
                    <a:pt x="14954" y="33390"/>
                    <a:pt x="14725" y="33357"/>
                    <a:pt x="14498" y="33326"/>
                  </a:cubicBezTo>
                  <a:cubicBezTo>
                    <a:pt x="14042" y="33264"/>
                    <a:pt x="13594" y="33202"/>
                    <a:pt x="13154" y="33141"/>
                  </a:cubicBezTo>
                  <a:cubicBezTo>
                    <a:pt x="12272" y="33018"/>
                    <a:pt x="11419" y="32900"/>
                    <a:pt x="10593" y="32784"/>
                  </a:cubicBezTo>
                  <a:cubicBezTo>
                    <a:pt x="8944" y="32556"/>
                    <a:pt x="7406" y="32342"/>
                    <a:pt x="5968" y="32143"/>
                  </a:cubicBezTo>
                  <a:cubicBezTo>
                    <a:pt x="5619" y="32091"/>
                    <a:pt x="5280" y="32032"/>
                    <a:pt x="4953" y="31965"/>
                  </a:cubicBezTo>
                  <a:cubicBezTo>
                    <a:pt x="4626" y="31898"/>
                    <a:pt x="4312" y="31819"/>
                    <a:pt x="4012" y="31729"/>
                  </a:cubicBezTo>
                  <a:cubicBezTo>
                    <a:pt x="3711" y="31639"/>
                    <a:pt x="3428" y="31535"/>
                    <a:pt x="3164" y="31414"/>
                  </a:cubicBezTo>
                  <a:cubicBezTo>
                    <a:pt x="3096" y="31386"/>
                    <a:pt x="3034" y="31353"/>
                    <a:pt x="2969" y="31322"/>
                  </a:cubicBezTo>
                  <a:cubicBezTo>
                    <a:pt x="2906" y="31290"/>
                    <a:pt x="2843" y="31256"/>
                    <a:pt x="2782" y="31224"/>
                  </a:cubicBezTo>
                  <a:cubicBezTo>
                    <a:pt x="2752" y="31207"/>
                    <a:pt x="2723" y="31189"/>
                    <a:pt x="2692" y="31171"/>
                  </a:cubicBezTo>
                  <a:lnTo>
                    <a:pt x="2648" y="31146"/>
                  </a:lnTo>
                  <a:lnTo>
                    <a:pt x="2605" y="31119"/>
                  </a:lnTo>
                  <a:cubicBezTo>
                    <a:pt x="2577" y="31102"/>
                    <a:pt x="2548" y="31083"/>
                    <a:pt x="2519" y="31065"/>
                  </a:cubicBezTo>
                  <a:cubicBezTo>
                    <a:pt x="2491" y="31047"/>
                    <a:pt x="2464" y="31027"/>
                    <a:pt x="2437" y="31009"/>
                  </a:cubicBezTo>
                  <a:cubicBezTo>
                    <a:pt x="2327" y="30935"/>
                    <a:pt x="2229" y="30853"/>
                    <a:pt x="2132" y="30772"/>
                  </a:cubicBezTo>
                  <a:cubicBezTo>
                    <a:pt x="2041" y="30687"/>
                    <a:pt x="1951" y="30602"/>
                    <a:pt x="1873" y="30510"/>
                  </a:cubicBezTo>
                  <a:cubicBezTo>
                    <a:pt x="1715" y="30328"/>
                    <a:pt x="1587" y="30135"/>
                    <a:pt x="1492" y="29929"/>
                  </a:cubicBezTo>
                  <a:cubicBezTo>
                    <a:pt x="1445" y="29823"/>
                    <a:pt x="1402" y="29721"/>
                    <a:pt x="1370" y="29614"/>
                  </a:cubicBezTo>
                  <a:cubicBezTo>
                    <a:pt x="1361" y="29587"/>
                    <a:pt x="1353" y="29560"/>
                    <a:pt x="1344" y="29533"/>
                  </a:cubicBezTo>
                  <a:cubicBezTo>
                    <a:pt x="1337" y="29505"/>
                    <a:pt x="1331" y="29478"/>
                    <a:pt x="1323" y="29450"/>
                  </a:cubicBezTo>
                  <a:cubicBezTo>
                    <a:pt x="1309" y="29397"/>
                    <a:pt x="1299" y="29339"/>
                    <a:pt x="1288" y="29284"/>
                  </a:cubicBezTo>
                  <a:cubicBezTo>
                    <a:pt x="1245" y="29058"/>
                    <a:pt x="1226" y="28825"/>
                    <a:pt x="1223" y="28587"/>
                  </a:cubicBezTo>
                  <a:cubicBezTo>
                    <a:pt x="1216" y="28111"/>
                    <a:pt x="1269" y="27625"/>
                    <a:pt x="1321" y="27141"/>
                  </a:cubicBezTo>
                  <a:cubicBezTo>
                    <a:pt x="1374" y="26653"/>
                    <a:pt x="1423" y="26188"/>
                    <a:pt x="1472" y="25742"/>
                  </a:cubicBezTo>
                  <a:cubicBezTo>
                    <a:pt x="1661" y="23962"/>
                    <a:pt x="1810" y="22503"/>
                    <a:pt x="1923" y="21313"/>
                  </a:cubicBezTo>
                  <a:cubicBezTo>
                    <a:pt x="2374" y="16546"/>
                    <a:pt x="2253" y="16025"/>
                    <a:pt x="1890" y="15985"/>
                  </a:cubicBezTo>
                  <a:cubicBezTo>
                    <a:pt x="1889" y="15985"/>
                    <a:pt x="1888" y="15985"/>
                    <a:pt x="1887" y="15985"/>
                  </a:cubicBezTo>
                  <a:cubicBezTo>
                    <a:pt x="1671" y="15985"/>
                    <a:pt x="1087" y="19703"/>
                    <a:pt x="308" y="25681"/>
                  </a:cubicBezTo>
                  <a:cubicBezTo>
                    <a:pt x="260" y="26056"/>
                    <a:pt x="210" y="26439"/>
                    <a:pt x="160" y="26831"/>
                  </a:cubicBezTo>
                  <a:cubicBezTo>
                    <a:pt x="134" y="27028"/>
                    <a:pt x="108" y="27227"/>
                    <a:pt x="85" y="27432"/>
                  </a:cubicBezTo>
                  <a:cubicBezTo>
                    <a:pt x="60" y="27637"/>
                    <a:pt x="39" y="27848"/>
                    <a:pt x="24" y="28066"/>
                  </a:cubicBezTo>
                  <a:cubicBezTo>
                    <a:pt x="10" y="28283"/>
                    <a:pt x="1" y="28506"/>
                    <a:pt x="6" y="28737"/>
                  </a:cubicBezTo>
                  <a:cubicBezTo>
                    <a:pt x="12" y="28967"/>
                    <a:pt x="29" y="29204"/>
                    <a:pt x="67" y="29445"/>
                  </a:cubicBezTo>
                  <a:cubicBezTo>
                    <a:pt x="106" y="29687"/>
                    <a:pt x="166" y="29931"/>
                    <a:pt x="253" y="30172"/>
                  </a:cubicBezTo>
                  <a:cubicBezTo>
                    <a:pt x="340" y="30414"/>
                    <a:pt x="452" y="30649"/>
                    <a:pt x="591" y="30872"/>
                  </a:cubicBezTo>
                  <a:cubicBezTo>
                    <a:pt x="729" y="31094"/>
                    <a:pt x="893" y="31304"/>
                    <a:pt x="1074" y="31494"/>
                  </a:cubicBezTo>
                  <a:cubicBezTo>
                    <a:pt x="1256" y="31685"/>
                    <a:pt x="1456" y="31857"/>
                    <a:pt x="1665" y="32010"/>
                  </a:cubicBezTo>
                  <a:cubicBezTo>
                    <a:pt x="1876" y="32165"/>
                    <a:pt x="2097" y="32300"/>
                    <a:pt x="2325" y="32421"/>
                  </a:cubicBezTo>
                  <a:cubicBezTo>
                    <a:pt x="2552" y="32541"/>
                    <a:pt x="2786" y="32646"/>
                    <a:pt x="3024" y="32740"/>
                  </a:cubicBezTo>
                  <a:cubicBezTo>
                    <a:pt x="3499" y="32928"/>
                    <a:pt x="3987" y="33067"/>
                    <a:pt x="4484" y="33181"/>
                  </a:cubicBezTo>
                  <a:cubicBezTo>
                    <a:pt x="4979" y="33296"/>
                    <a:pt x="5480" y="33382"/>
                    <a:pt x="5982" y="33455"/>
                  </a:cubicBezTo>
                  <a:cubicBezTo>
                    <a:pt x="7955" y="33740"/>
                    <a:pt x="10018" y="34032"/>
                    <a:pt x="12157" y="34330"/>
                  </a:cubicBezTo>
                  <a:cubicBezTo>
                    <a:pt x="12692" y="34404"/>
                    <a:pt x="13231" y="34479"/>
                    <a:pt x="13774" y="34555"/>
                  </a:cubicBezTo>
                  <a:cubicBezTo>
                    <a:pt x="14046" y="34593"/>
                    <a:pt x="14318" y="34630"/>
                    <a:pt x="14592" y="34668"/>
                  </a:cubicBezTo>
                  <a:cubicBezTo>
                    <a:pt x="14866" y="34706"/>
                    <a:pt x="15138" y="34744"/>
                    <a:pt x="15422" y="34781"/>
                  </a:cubicBezTo>
                  <a:cubicBezTo>
                    <a:pt x="15987" y="34854"/>
                    <a:pt x="16571" y="34914"/>
                    <a:pt x="17179" y="34918"/>
                  </a:cubicBezTo>
                  <a:cubicBezTo>
                    <a:pt x="17192" y="34918"/>
                    <a:pt x="17204" y="34918"/>
                    <a:pt x="17217" y="34918"/>
                  </a:cubicBezTo>
                  <a:cubicBezTo>
                    <a:pt x="17510" y="34918"/>
                    <a:pt x="17806" y="34906"/>
                    <a:pt x="18108" y="34870"/>
                  </a:cubicBezTo>
                  <a:cubicBezTo>
                    <a:pt x="18266" y="34852"/>
                    <a:pt x="18424" y="34827"/>
                    <a:pt x="18584" y="34796"/>
                  </a:cubicBezTo>
                  <a:cubicBezTo>
                    <a:pt x="18744" y="34764"/>
                    <a:pt x="18902" y="34725"/>
                    <a:pt x="19062" y="34677"/>
                  </a:cubicBezTo>
                  <a:cubicBezTo>
                    <a:pt x="19249" y="34620"/>
                    <a:pt x="19434" y="34551"/>
                    <a:pt x="19616" y="34469"/>
                  </a:cubicBezTo>
                  <a:cubicBezTo>
                    <a:pt x="19798" y="34388"/>
                    <a:pt x="19975" y="34290"/>
                    <a:pt x="20146" y="34178"/>
                  </a:cubicBezTo>
                  <a:cubicBezTo>
                    <a:pt x="20488" y="33958"/>
                    <a:pt x="20794" y="33674"/>
                    <a:pt x="21049" y="33357"/>
                  </a:cubicBezTo>
                  <a:cubicBezTo>
                    <a:pt x="21303" y="33041"/>
                    <a:pt x="21502" y="32691"/>
                    <a:pt x="21657" y="32336"/>
                  </a:cubicBezTo>
                  <a:cubicBezTo>
                    <a:pt x="21812" y="31980"/>
                    <a:pt x="21926" y="31617"/>
                    <a:pt x="22013" y="31257"/>
                  </a:cubicBezTo>
                  <a:cubicBezTo>
                    <a:pt x="22189" y="30538"/>
                    <a:pt x="22268" y="29822"/>
                    <a:pt x="22339" y="29135"/>
                  </a:cubicBezTo>
                  <a:cubicBezTo>
                    <a:pt x="22410" y="28448"/>
                    <a:pt x="22479" y="27760"/>
                    <a:pt x="22550" y="27068"/>
                  </a:cubicBezTo>
                  <a:cubicBezTo>
                    <a:pt x="22833" y="24302"/>
                    <a:pt x="23109" y="21499"/>
                    <a:pt x="23385" y="18697"/>
                  </a:cubicBezTo>
                  <a:cubicBezTo>
                    <a:pt x="23659" y="15894"/>
                    <a:pt x="23934" y="13091"/>
                    <a:pt x="24204" y="10324"/>
                  </a:cubicBezTo>
                  <a:cubicBezTo>
                    <a:pt x="24272" y="9632"/>
                    <a:pt x="24341" y="8941"/>
                    <a:pt x="24409" y="8256"/>
                  </a:cubicBezTo>
                  <a:cubicBezTo>
                    <a:pt x="24427" y="8084"/>
                    <a:pt x="24443" y="7912"/>
                    <a:pt x="24460" y="7740"/>
                  </a:cubicBezTo>
                  <a:cubicBezTo>
                    <a:pt x="24478" y="7566"/>
                    <a:pt x="24493" y="7393"/>
                    <a:pt x="24508" y="7219"/>
                  </a:cubicBezTo>
                  <a:cubicBezTo>
                    <a:pt x="24534" y="6870"/>
                    <a:pt x="24554" y="6518"/>
                    <a:pt x="24556" y="6163"/>
                  </a:cubicBezTo>
                  <a:cubicBezTo>
                    <a:pt x="24557" y="5815"/>
                    <a:pt x="24540" y="5457"/>
                    <a:pt x="24494" y="5100"/>
                  </a:cubicBezTo>
                  <a:cubicBezTo>
                    <a:pt x="24445" y="4743"/>
                    <a:pt x="24371" y="4383"/>
                    <a:pt x="24247" y="4035"/>
                  </a:cubicBezTo>
                  <a:cubicBezTo>
                    <a:pt x="24185" y="3862"/>
                    <a:pt x="24112" y="3690"/>
                    <a:pt x="24026" y="3525"/>
                  </a:cubicBezTo>
                  <a:cubicBezTo>
                    <a:pt x="23940" y="3359"/>
                    <a:pt x="23843" y="3201"/>
                    <a:pt x="23732" y="3049"/>
                  </a:cubicBezTo>
                  <a:cubicBezTo>
                    <a:pt x="23514" y="2747"/>
                    <a:pt x="23243" y="2484"/>
                    <a:pt x="22947" y="2268"/>
                  </a:cubicBezTo>
                  <a:cubicBezTo>
                    <a:pt x="22821" y="2173"/>
                    <a:pt x="22689" y="2092"/>
                    <a:pt x="22555" y="2015"/>
                  </a:cubicBezTo>
                  <a:cubicBezTo>
                    <a:pt x="22420" y="1939"/>
                    <a:pt x="22282" y="1870"/>
                    <a:pt x="22144" y="1808"/>
                  </a:cubicBezTo>
                  <a:cubicBezTo>
                    <a:pt x="21866" y="1685"/>
                    <a:pt x="21581" y="1590"/>
                    <a:pt x="21297" y="1512"/>
                  </a:cubicBezTo>
                  <a:cubicBezTo>
                    <a:pt x="20726" y="1356"/>
                    <a:pt x="20155" y="1271"/>
                    <a:pt x="19595" y="1207"/>
                  </a:cubicBezTo>
                  <a:cubicBezTo>
                    <a:pt x="19315" y="1174"/>
                    <a:pt x="19037" y="1150"/>
                    <a:pt x="18763" y="1121"/>
                  </a:cubicBezTo>
                  <a:cubicBezTo>
                    <a:pt x="18488" y="1094"/>
                    <a:pt x="18215" y="1067"/>
                    <a:pt x="17942" y="1040"/>
                  </a:cubicBezTo>
                  <a:cubicBezTo>
                    <a:pt x="17397" y="986"/>
                    <a:pt x="16856" y="935"/>
                    <a:pt x="16320" y="882"/>
                  </a:cubicBezTo>
                  <a:cubicBezTo>
                    <a:pt x="14177" y="673"/>
                    <a:pt x="12111" y="470"/>
                    <a:pt x="10142" y="277"/>
                  </a:cubicBezTo>
                  <a:cubicBezTo>
                    <a:pt x="9651" y="229"/>
                    <a:pt x="9164" y="183"/>
                    <a:pt x="8685" y="136"/>
                  </a:cubicBezTo>
                  <a:cubicBezTo>
                    <a:pt x="8207" y="88"/>
                    <a:pt x="7729" y="39"/>
                    <a:pt x="7253" y="16"/>
                  </a:cubicBezTo>
                  <a:cubicBezTo>
                    <a:pt x="7055" y="6"/>
                    <a:pt x="6858" y="1"/>
                    <a:pt x="66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8"/>
            <p:cNvSpPr/>
            <p:nvPr/>
          </p:nvSpPr>
          <p:spPr>
            <a:xfrm>
              <a:off x="4905750" y="4358875"/>
              <a:ext cx="443325" cy="176675"/>
            </a:xfrm>
            <a:custGeom>
              <a:avLst/>
              <a:gdLst/>
              <a:ahLst/>
              <a:cxnLst/>
              <a:rect l="l" t="t" r="r" b="b"/>
              <a:pathLst>
                <a:path w="17733" h="7067" extrusionOk="0">
                  <a:moveTo>
                    <a:pt x="2717" y="1122"/>
                  </a:moveTo>
                  <a:cubicBezTo>
                    <a:pt x="2754" y="1122"/>
                    <a:pt x="2791" y="1123"/>
                    <a:pt x="2829" y="1124"/>
                  </a:cubicBezTo>
                  <a:cubicBezTo>
                    <a:pt x="3080" y="1134"/>
                    <a:pt x="3344" y="1167"/>
                    <a:pt x="3620" y="1200"/>
                  </a:cubicBezTo>
                  <a:cubicBezTo>
                    <a:pt x="4721" y="1335"/>
                    <a:pt x="5755" y="1455"/>
                    <a:pt x="6727" y="1552"/>
                  </a:cubicBezTo>
                  <a:cubicBezTo>
                    <a:pt x="8489" y="1726"/>
                    <a:pt x="10044" y="1879"/>
                    <a:pt x="11416" y="2016"/>
                  </a:cubicBezTo>
                  <a:cubicBezTo>
                    <a:pt x="12102" y="2083"/>
                    <a:pt x="12743" y="2145"/>
                    <a:pt x="13340" y="2204"/>
                  </a:cubicBezTo>
                  <a:cubicBezTo>
                    <a:pt x="13640" y="2232"/>
                    <a:pt x="13928" y="2261"/>
                    <a:pt x="14205" y="2287"/>
                  </a:cubicBezTo>
                  <a:cubicBezTo>
                    <a:pt x="14482" y="2314"/>
                    <a:pt x="14733" y="2338"/>
                    <a:pt x="14959" y="2377"/>
                  </a:cubicBezTo>
                  <a:cubicBezTo>
                    <a:pt x="15016" y="2385"/>
                    <a:pt x="15068" y="2397"/>
                    <a:pt x="15123" y="2407"/>
                  </a:cubicBezTo>
                  <a:cubicBezTo>
                    <a:pt x="15176" y="2419"/>
                    <a:pt x="15228" y="2428"/>
                    <a:pt x="15278" y="2441"/>
                  </a:cubicBezTo>
                  <a:cubicBezTo>
                    <a:pt x="15379" y="2466"/>
                    <a:pt x="15469" y="2495"/>
                    <a:pt x="15555" y="2526"/>
                  </a:cubicBezTo>
                  <a:cubicBezTo>
                    <a:pt x="15724" y="2590"/>
                    <a:pt x="15864" y="2666"/>
                    <a:pt x="15977" y="2756"/>
                  </a:cubicBezTo>
                  <a:cubicBezTo>
                    <a:pt x="16092" y="2844"/>
                    <a:pt x="16189" y="2949"/>
                    <a:pt x="16269" y="3064"/>
                  </a:cubicBezTo>
                  <a:cubicBezTo>
                    <a:pt x="16351" y="3180"/>
                    <a:pt x="16417" y="3306"/>
                    <a:pt x="16466" y="3437"/>
                  </a:cubicBezTo>
                  <a:cubicBezTo>
                    <a:pt x="16518" y="3567"/>
                    <a:pt x="16556" y="3698"/>
                    <a:pt x="16583" y="3829"/>
                  </a:cubicBezTo>
                  <a:cubicBezTo>
                    <a:pt x="16609" y="3959"/>
                    <a:pt x="16626" y="4087"/>
                    <a:pt x="16633" y="4210"/>
                  </a:cubicBezTo>
                  <a:cubicBezTo>
                    <a:pt x="16637" y="4240"/>
                    <a:pt x="16636" y="4271"/>
                    <a:pt x="16637" y="4302"/>
                  </a:cubicBezTo>
                  <a:cubicBezTo>
                    <a:pt x="16636" y="4331"/>
                    <a:pt x="16639" y="4361"/>
                    <a:pt x="16637" y="4390"/>
                  </a:cubicBezTo>
                  <a:cubicBezTo>
                    <a:pt x="16636" y="4449"/>
                    <a:pt x="16637" y="4506"/>
                    <a:pt x="16631" y="4563"/>
                  </a:cubicBezTo>
                  <a:cubicBezTo>
                    <a:pt x="16630" y="4593"/>
                    <a:pt x="16628" y="4621"/>
                    <a:pt x="16626" y="4649"/>
                  </a:cubicBezTo>
                  <a:lnTo>
                    <a:pt x="16619" y="4734"/>
                  </a:lnTo>
                  <a:cubicBezTo>
                    <a:pt x="16614" y="4788"/>
                    <a:pt x="16605" y="4844"/>
                    <a:pt x="16599" y="4896"/>
                  </a:cubicBezTo>
                  <a:cubicBezTo>
                    <a:pt x="16571" y="5108"/>
                    <a:pt x="16532" y="5302"/>
                    <a:pt x="16491" y="5476"/>
                  </a:cubicBezTo>
                  <a:cubicBezTo>
                    <a:pt x="16451" y="5651"/>
                    <a:pt x="16411" y="5806"/>
                    <a:pt x="16378" y="5943"/>
                  </a:cubicBezTo>
                  <a:cubicBezTo>
                    <a:pt x="16362" y="6009"/>
                    <a:pt x="16347" y="6071"/>
                    <a:pt x="16334" y="6129"/>
                  </a:cubicBezTo>
                  <a:cubicBezTo>
                    <a:pt x="16237" y="6104"/>
                    <a:pt x="15754" y="6083"/>
                    <a:pt x="15035" y="6065"/>
                  </a:cubicBezTo>
                  <a:cubicBezTo>
                    <a:pt x="14227" y="6043"/>
                    <a:pt x="13121" y="6024"/>
                    <a:pt x="11929" y="6004"/>
                  </a:cubicBezTo>
                  <a:cubicBezTo>
                    <a:pt x="9547" y="5964"/>
                    <a:pt x="6828" y="5918"/>
                    <a:pt x="5481" y="5840"/>
                  </a:cubicBezTo>
                  <a:cubicBezTo>
                    <a:pt x="4705" y="5796"/>
                    <a:pt x="3950" y="5748"/>
                    <a:pt x="3214" y="5696"/>
                  </a:cubicBezTo>
                  <a:cubicBezTo>
                    <a:pt x="2847" y="5669"/>
                    <a:pt x="2484" y="5643"/>
                    <a:pt x="2127" y="5619"/>
                  </a:cubicBezTo>
                  <a:cubicBezTo>
                    <a:pt x="1949" y="5605"/>
                    <a:pt x="1769" y="5592"/>
                    <a:pt x="1594" y="5578"/>
                  </a:cubicBezTo>
                  <a:cubicBezTo>
                    <a:pt x="1547" y="5575"/>
                    <a:pt x="1500" y="5568"/>
                    <a:pt x="1452" y="5565"/>
                  </a:cubicBezTo>
                  <a:lnTo>
                    <a:pt x="1386" y="5557"/>
                  </a:lnTo>
                  <a:lnTo>
                    <a:pt x="1370" y="5556"/>
                  </a:lnTo>
                  <a:lnTo>
                    <a:pt x="1361" y="5555"/>
                  </a:lnTo>
                  <a:cubicBezTo>
                    <a:pt x="1359" y="5555"/>
                    <a:pt x="1359" y="5550"/>
                    <a:pt x="1358" y="5549"/>
                  </a:cubicBezTo>
                  <a:lnTo>
                    <a:pt x="1347" y="5517"/>
                  </a:lnTo>
                  <a:cubicBezTo>
                    <a:pt x="1333" y="5474"/>
                    <a:pt x="1318" y="5431"/>
                    <a:pt x="1305" y="5389"/>
                  </a:cubicBezTo>
                  <a:lnTo>
                    <a:pt x="1296" y="5358"/>
                  </a:lnTo>
                  <a:lnTo>
                    <a:pt x="1290" y="5342"/>
                  </a:lnTo>
                  <a:lnTo>
                    <a:pt x="1281" y="5315"/>
                  </a:lnTo>
                  <a:lnTo>
                    <a:pt x="1241" y="5194"/>
                  </a:lnTo>
                  <a:cubicBezTo>
                    <a:pt x="1187" y="5034"/>
                    <a:pt x="1137" y="4874"/>
                    <a:pt x="1091" y="4717"/>
                  </a:cubicBezTo>
                  <a:cubicBezTo>
                    <a:pt x="1046" y="4561"/>
                    <a:pt x="1007" y="4403"/>
                    <a:pt x="973" y="4249"/>
                  </a:cubicBezTo>
                  <a:cubicBezTo>
                    <a:pt x="966" y="4209"/>
                    <a:pt x="957" y="4171"/>
                    <a:pt x="951" y="4133"/>
                  </a:cubicBezTo>
                  <a:lnTo>
                    <a:pt x="939" y="4075"/>
                  </a:lnTo>
                  <a:lnTo>
                    <a:pt x="929" y="4018"/>
                  </a:lnTo>
                  <a:cubicBezTo>
                    <a:pt x="922" y="3979"/>
                    <a:pt x="916" y="3941"/>
                    <a:pt x="910" y="3904"/>
                  </a:cubicBezTo>
                  <a:cubicBezTo>
                    <a:pt x="905" y="3867"/>
                    <a:pt x="899" y="3827"/>
                    <a:pt x="895" y="3789"/>
                  </a:cubicBezTo>
                  <a:cubicBezTo>
                    <a:pt x="890" y="3752"/>
                    <a:pt x="886" y="3714"/>
                    <a:pt x="883" y="3676"/>
                  </a:cubicBezTo>
                  <a:cubicBezTo>
                    <a:pt x="881" y="3639"/>
                    <a:pt x="876" y="3601"/>
                    <a:pt x="873" y="3564"/>
                  </a:cubicBezTo>
                  <a:cubicBezTo>
                    <a:pt x="870" y="3488"/>
                    <a:pt x="865" y="3415"/>
                    <a:pt x="866" y="3341"/>
                  </a:cubicBezTo>
                  <a:cubicBezTo>
                    <a:pt x="863" y="3267"/>
                    <a:pt x="867" y="3195"/>
                    <a:pt x="870" y="3122"/>
                  </a:cubicBezTo>
                  <a:cubicBezTo>
                    <a:pt x="872" y="3051"/>
                    <a:pt x="879" y="2983"/>
                    <a:pt x="888" y="2913"/>
                  </a:cubicBezTo>
                  <a:cubicBezTo>
                    <a:pt x="925" y="2637"/>
                    <a:pt x="1004" y="2369"/>
                    <a:pt x="1118" y="2132"/>
                  </a:cubicBezTo>
                  <a:cubicBezTo>
                    <a:pt x="1174" y="2011"/>
                    <a:pt x="1242" y="1900"/>
                    <a:pt x="1314" y="1799"/>
                  </a:cubicBezTo>
                  <a:cubicBezTo>
                    <a:pt x="1388" y="1697"/>
                    <a:pt x="1469" y="1603"/>
                    <a:pt x="1554" y="1523"/>
                  </a:cubicBezTo>
                  <a:cubicBezTo>
                    <a:pt x="1642" y="1444"/>
                    <a:pt x="1733" y="1374"/>
                    <a:pt x="1829" y="1319"/>
                  </a:cubicBezTo>
                  <a:cubicBezTo>
                    <a:pt x="1926" y="1264"/>
                    <a:pt x="2025" y="1222"/>
                    <a:pt x="2130" y="1193"/>
                  </a:cubicBezTo>
                  <a:cubicBezTo>
                    <a:pt x="2310" y="1142"/>
                    <a:pt x="2508" y="1122"/>
                    <a:pt x="2717" y="1122"/>
                  </a:cubicBezTo>
                  <a:close/>
                  <a:moveTo>
                    <a:pt x="16320" y="6190"/>
                  </a:moveTo>
                  <a:lnTo>
                    <a:pt x="16320" y="6190"/>
                  </a:lnTo>
                  <a:cubicBezTo>
                    <a:pt x="16296" y="6301"/>
                    <a:pt x="16277" y="6398"/>
                    <a:pt x="16266" y="6480"/>
                  </a:cubicBezTo>
                  <a:cubicBezTo>
                    <a:pt x="15953" y="6398"/>
                    <a:pt x="15432" y="6386"/>
                    <a:pt x="14872" y="6346"/>
                  </a:cubicBezTo>
                  <a:cubicBezTo>
                    <a:pt x="15600" y="6344"/>
                    <a:pt x="16180" y="6301"/>
                    <a:pt x="16320" y="6190"/>
                  </a:cubicBezTo>
                  <a:close/>
                  <a:moveTo>
                    <a:pt x="2969" y="0"/>
                  </a:moveTo>
                  <a:cubicBezTo>
                    <a:pt x="2949" y="0"/>
                    <a:pt x="2930" y="0"/>
                    <a:pt x="2910" y="0"/>
                  </a:cubicBezTo>
                  <a:cubicBezTo>
                    <a:pt x="2747" y="2"/>
                    <a:pt x="2578" y="11"/>
                    <a:pt x="2405" y="34"/>
                  </a:cubicBezTo>
                  <a:cubicBezTo>
                    <a:pt x="2231" y="56"/>
                    <a:pt x="2054" y="93"/>
                    <a:pt x="1877" y="151"/>
                  </a:cubicBezTo>
                  <a:cubicBezTo>
                    <a:pt x="1702" y="207"/>
                    <a:pt x="1524" y="286"/>
                    <a:pt x="1363" y="384"/>
                  </a:cubicBezTo>
                  <a:cubicBezTo>
                    <a:pt x="1202" y="483"/>
                    <a:pt x="1054" y="599"/>
                    <a:pt x="923" y="726"/>
                  </a:cubicBezTo>
                  <a:cubicBezTo>
                    <a:pt x="660" y="982"/>
                    <a:pt x="461" y="1281"/>
                    <a:pt x="317" y="1595"/>
                  </a:cubicBezTo>
                  <a:cubicBezTo>
                    <a:pt x="244" y="1751"/>
                    <a:pt x="185" y="1912"/>
                    <a:pt x="140" y="2074"/>
                  </a:cubicBezTo>
                  <a:cubicBezTo>
                    <a:pt x="92" y="2236"/>
                    <a:pt x="58" y="2401"/>
                    <a:pt x="34" y="2567"/>
                  </a:cubicBezTo>
                  <a:cubicBezTo>
                    <a:pt x="12" y="2733"/>
                    <a:pt x="0" y="2900"/>
                    <a:pt x="0" y="3067"/>
                  </a:cubicBezTo>
                  <a:cubicBezTo>
                    <a:pt x="2" y="3149"/>
                    <a:pt x="2" y="3230"/>
                    <a:pt x="8" y="3310"/>
                  </a:cubicBezTo>
                  <a:cubicBezTo>
                    <a:pt x="15" y="3391"/>
                    <a:pt x="18" y="3471"/>
                    <a:pt x="28" y="3551"/>
                  </a:cubicBezTo>
                  <a:cubicBezTo>
                    <a:pt x="65" y="3868"/>
                    <a:pt x="129" y="4175"/>
                    <a:pt x="212" y="4468"/>
                  </a:cubicBezTo>
                  <a:cubicBezTo>
                    <a:pt x="295" y="4761"/>
                    <a:pt x="394" y="5044"/>
                    <a:pt x="499" y="5318"/>
                  </a:cubicBezTo>
                  <a:cubicBezTo>
                    <a:pt x="561" y="5479"/>
                    <a:pt x="624" y="5639"/>
                    <a:pt x="687" y="5798"/>
                  </a:cubicBezTo>
                  <a:cubicBezTo>
                    <a:pt x="726" y="5902"/>
                    <a:pt x="768" y="6004"/>
                    <a:pt x="808" y="6107"/>
                  </a:cubicBezTo>
                  <a:lnTo>
                    <a:pt x="839" y="6184"/>
                  </a:lnTo>
                  <a:lnTo>
                    <a:pt x="854" y="6221"/>
                  </a:lnTo>
                  <a:lnTo>
                    <a:pt x="858" y="6231"/>
                  </a:lnTo>
                  <a:cubicBezTo>
                    <a:pt x="858" y="6232"/>
                    <a:pt x="859" y="6232"/>
                    <a:pt x="860" y="6232"/>
                  </a:cubicBezTo>
                  <a:cubicBezTo>
                    <a:pt x="860" y="6232"/>
                    <a:pt x="861" y="6232"/>
                    <a:pt x="862" y="6232"/>
                  </a:cubicBezTo>
                  <a:lnTo>
                    <a:pt x="867" y="6232"/>
                  </a:lnTo>
                  <a:lnTo>
                    <a:pt x="888" y="6233"/>
                  </a:lnTo>
                  <a:lnTo>
                    <a:pt x="1055" y="6241"/>
                  </a:lnTo>
                  <a:cubicBezTo>
                    <a:pt x="1166" y="6246"/>
                    <a:pt x="1275" y="6249"/>
                    <a:pt x="1386" y="6255"/>
                  </a:cubicBezTo>
                  <a:lnTo>
                    <a:pt x="1548" y="6262"/>
                  </a:lnTo>
                  <a:lnTo>
                    <a:pt x="1654" y="6265"/>
                  </a:lnTo>
                  <a:cubicBezTo>
                    <a:pt x="1795" y="6271"/>
                    <a:pt x="1935" y="6275"/>
                    <a:pt x="2074" y="6280"/>
                  </a:cubicBezTo>
                  <a:cubicBezTo>
                    <a:pt x="2354" y="6291"/>
                    <a:pt x="2632" y="6302"/>
                    <a:pt x="2908" y="6313"/>
                  </a:cubicBezTo>
                  <a:cubicBezTo>
                    <a:pt x="6686" y="6466"/>
                    <a:pt x="10099" y="6606"/>
                    <a:pt x="12569" y="6692"/>
                  </a:cubicBezTo>
                  <a:cubicBezTo>
                    <a:pt x="13804" y="6735"/>
                    <a:pt x="14803" y="6763"/>
                    <a:pt x="15493" y="6772"/>
                  </a:cubicBezTo>
                  <a:cubicBezTo>
                    <a:pt x="15676" y="6774"/>
                    <a:pt x="15837" y="6776"/>
                    <a:pt x="15975" y="6776"/>
                  </a:cubicBezTo>
                  <a:cubicBezTo>
                    <a:pt x="16084" y="6776"/>
                    <a:pt x="16179" y="6775"/>
                    <a:pt x="16259" y="6772"/>
                  </a:cubicBezTo>
                  <a:cubicBezTo>
                    <a:pt x="16286" y="6937"/>
                    <a:pt x="16374" y="7009"/>
                    <a:pt x="16501" y="7062"/>
                  </a:cubicBezTo>
                  <a:cubicBezTo>
                    <a:pt x="16507" y="7065"/>
                    <a:pt x="16514" y="7066"/>
                    <a:pt x="16521" y="7066"/>
                  </a:cubicBezTo>
                  <a:cubicBezTo>
                    <a:pt x="16572" y="7066"/>
                    <a:pt x="16651" y="6997"/>
                    <a:pt x="16754" y="6864"/>
                  </a:cubicBezTo>
                  <a:cubicBezTo>
                    <a:pt x="16871" y="6710"/>
                    <a:pt x="17021" y="6477"/>
                    <a:pt x="17185" y="6153"/>
                  </a:cubicBezTo>
                  <a:cubicBezTo>
                    <a:pt x="17268" y="5995"/>
                    <a:pt x="17353" y="5811"/>
                    <a:pt x="17432" y="5598"/>
                  </a:cubicBezTo>
                  <a:cubicBezTo>
                    <a:pt x="17511" y="5388"/>
                    <a:pt x="17586" y="5150"/>
                    <a:pt x="17641" y="4884"/>
                  </a:cubicBezTo>
                  <a:cubicBezTo>
                    <a:pt x="17697" y="4621"/>
                    <a:pt x="17733" y="4319"/>
                    <a:pt x="17722" y="3999"/>
                  </a:cubicBezTo>
                  <a:cubicBezTo>
                    <a:pt x="17720" y="3959"/>
                    <a:pt x="17719" y="3918"/>
                    <a:pt x="17715" y="3878"/>
                  </a:cubicBezTo>
                  <a:cubicBezTo>
                    <a:pt x="17714" y="3858"/>
                    <a:pt x="17713" y="3838"/>
                    <a:pt x="17711" y="3816"/>
                  </a:cubicBezTo>
                  <a:cubicBezTo>
                    <a:pt x="17709" y="3797"/>
                    <a:pt x="17708" y="3776"/>
                    <a:pt x="17705" y="3755"/>
                  </a:cubicBezTo>
                  <a:cubicBezTo>
                    <a:pt x="17700" y="3713"/>
                    <a:pt x="17695" y="3671"/>
                    <a:pt x="17692" y="3630"/>
                  </a:cubicBezTo>
                  <a:cubicBezTo>
                    <a:pt x="17684" y="3588"/>
                    <a:pt x="17678" y="3547"/>
                    <a:pt x="17671" y="3504"/>
                  </a:cubicBezTo>
                  <a:cubicBezTo>
                    <a:pt x="17667" y="3482"/>
                    <a:pt x="17665" y="3461"/>
                    <a:pt x="17661" y="3440"/>
                  </a:cubicBezTo>
                  <a:cubicBezTo>
                    <a:pt x="17656" y="3419"/>
                    <a:pt x="17651" y="3397"/>
                    <a:pt x="17647" y="3376"/>
                  </a:cubicBezTo>
                  <a:cubicBezTo>
                    <a:pt x="17638" y="3333"/>
                    <a:pt x="17628" y="3290"/>
                    <a:pt x="17618" y="3247"/>
                  </a:cubicBezTo>
                  <a:cubicBezTo>
                    <a:pt x="17606" y="3204"/>
                    <a:pt x="17593" y="3161"/>
                    <a:pt x="17580" y="3117"/>
                  </a:cubicBezTo>
                  <a:cubicBezTo>
                    <a:pt x="17574" y="3095"/>
                    <a:pt x="17568" y="3073"/>
                    <a:pt x="17560" y="3051"/>
                  </a:cubicBezTo>
                  <a:cubicBezTo>
                    <a:pt x="17552" y="3030"/>
                    <a:pt x="17545" y="3008"/>
                    <a:pt x="17537" y="2986"/>
                  </a:cubicBezTo>
                  <a:cubicBezTo>
                    <a:pt x="17478" y="2811"/>
                    <a:pt x="17396" y="2634"/>
                    <a:pt x="17295" y="2463"/>
                  </a:cubicBezTo>
                  <a:cubicBezTo>
                    <a:pt x="17195" y="2290"/>
                    <a:pt x="17067" y="2123"/>
                    <a:pt x="16918" y="1968"/>
                  </a:cubicBezTo>
                  <a:cubicBezTo>
                    <a:pt x="16899" y="1950"/>
                    <a:pt x="16881" y="1930"/>
                    <a:pt x="16860" y="1912"/>
                  </a:cubicBezTo>
                  <a:lnTo>
                    <a:pt x="16830" y="1883"/>
                  </a:lnTo>
                  <a:cubicBezTo>
                    <a:pt x="16822" y="1874"/>
                    <a:pt x="16811" y="1865"/>
                    <a:pt x="16800" y="1856"/>
                  </a:cubicBezTo>
                  <a:cubicBezTo>
                    <a:pt x="16758" y="1821"/>
                    <a:pt x="16715" y="1785"/>
                    <a:pt x="16673" y="1748"/>
                  </a:cubicBezTo>
                  <a:cubicBezTo>
                    <a:pt x="16629" y="1715"/>
                    <a:pt x="16585" y="1683"/>
                    <a:pt x="16539" y="1650"/>
                  </a:cubicBezTo>
                  <a:cubicBezTo>
                    <a:pt x="16494" y="1619"/>
                    <a:pt x="16447" y="1591"/>
                    <a:pt x="16399" y="1560"/>
                  </a:cubicBezTo>
                  <a:cubicBezTo>
                    <a:pt x="16209" y="1446"/>
                    <a:pt x="16006" y="1358"/>
                    <a:pt x="15802" y="1288"/>
                  </a:cubicBezTo>
                  <a:cubicBezTo>
                    <a:pt x="15391" y="1150"/>
                    <a:pt x="14975" y="1085"/>
                    <a:pt x="14576" y="1036"/>
                  </a:cubicBezTo>
                  <a:cubicBezTo>
                    <a:pt x="14381" y="1012"/>
                    <a:pt x="14182" y="990"/>
                    <a:pt x="13981" y="967"/>
                  </a:cubicBezTo>
                  <a:cubicBezTo>
                    <a:pt x="13783" y="945"/>
                    <a:pt x="13580" y="921"/>
                    <a:pt x="13375" y="899"/>
                  </a:cubicBezTo>
                  <a:cubicBezTo>
                    <a:pt x="11740" y="717"/>
                    <a:pt x="9944" y="538"/>
                    <a:pt x="8064" y="365"/>
                  </a:cubicBezTo>
                  <a:cubicBezTo>
                    <a:pt x="6965" y="264"/>
                    <a:pt x="5833" y="177"/>
                    <a:pt x="4686" y="97"/>
                  </a:cubicBezTo>
                  <a:cubicBezTo>
                    <a:pt x="4399" y="78"/>
                    <a:pt x="4111" y="58"/>
                    <a:pt x="3823" y="39"/>
                  </a:cubicBezTo>
                  <a:cubicBezTo>
                    <a:pt x="3556" y="23"/>
                    <a:pt x="3272" y="0"/>
                    <a:pt x="29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8"/>
            <p:cNvSpPr/>
            <p:nvPr/>
          </p:nvSpPr>
          <p:spPr>
            <a:xfrm>
              <a:off x="4897875" y="4586625"/>
              <a:ext cx="116500" cy="88800"/>
            </a:xfrm>
            <a:custGeom>
              <a:avLst/>
              <a:gdLst/>
              <a:ahLst/>
              <a:cxnLst/>
              <a:rect l="l" t="t" r="r" b="b"/>
              <a:pathLst>
                <a:path w="4660" h="3552" extrusionOk="0">
                  <a:moveTo>
                    <a:pt x="2419" y="0"/>
                  </a:moveTo>
                  <a:cubicBezTo>
                    <a:pt x="2244" y="0"/>
                    <a:pt x="2086" y="14"/>
                    <a:pt x="1945" y="31"/>
                  </a:cubicBezTo>
                  <a:cubicBezTo>
                    <a:pt x="1694" y="61"/>
                    <a:pt x="1497" y="107"/>
                    <a:pt x="1361" y="147"/>
                  </a:cubicBezTo>
                  <a:cubicBezTo>
                    <a:pt x="1227" y="189"/>
                    <a:pt x="1154" y="228"/>
                    <a:pt x="1157" y="260"/>
                  </a:cubicBezTo>
                  <a:cubicBezTo>
                    <a:pt x="1181" y="501"/>
                    <a:pt x="1263" y="538"/>
                    <a:pt x="1371" y="538"/>
                  </a:cubicBezTo>
                  <a:cubicBezTo>
                    <a:pt x="1416" y="538"/>
                    <a:pt x="1466" y="531"/>
                    <a:pt x="1517" y="531"/>
                  </a:cubicBezTo>
                  <a:lnTo>
                    <a:pt x="1517" y="531"/>
                  </a:lnTo>
                  <a:cubicBezTo>
                    <a:pt x="1361" y="592"/>
                    <a:pt x="1246" y="697"/>
                    <a:pt x="1261" y="844"/>
                  </a:cubicBezTo>
                  <a:cubicBezTo>
                    <a:pt x="1263" y="855"/>
                    <a:pt x="1276" y="860"/>
                    <a:pt x="1300" y="860"/>
                  </a:cubicBezTo>
                  <a:cubicBezTo>
                    <a:pt x="1341" y="860"/>
                    <a:pt x="1415" y="845"/>
                    <a:pt x="1510" y="822"/>
                  </a:cubicBezTo>
                  <a:cubicBezTo>
                    <a:pt x="1659" y="785"/>
                    <a:pt x="1859" y="729"/>
                    <a:pt x="2073" y="683"/>
                  </a:cubicBezTo>
                  <a:cubicBezTo>
                    <a:pt x="2270" y="641"/>
                    <a:pt x="2479" y="612"/>
                    <a:pt x="2668" y="612"/>
                  </a:cubicBezTo>
                  <a:cubicBezTo>
                    <a:pt x="2683" y="612"/>
                    <a:pt x="2699" y="612"/>
                    <a:pt x="2714" y="612"/>
                  </a:cubicBezTo>
                  <a:cubicBezTo>
                    <a:pt x="2915" y="617"/>
                    <a:pt x="3087" y="656"/>
                    <a:pt x="3185" y="711"/>
                  </a:cubicBezTo>
                  <a:cubicBezTo>
                    <a:pt x="3243" y="741"/>
                    <a:pt x="3296" y="778"/>
                    <a:pt x="3345" y="815"/>
                  </a:cubicBezTo>
                  <a:cubicBezTo>
                    <a:pt x="3394" y="854"/>
                    <a:pt x="3439" y="894"/>
                    <a:pt x="3479" y="940"/>
                  </a:cubicBezTo>
                  <a:cubicBezTo>
                    <a:pt x="3556" y="1026"/>
                    <a:pt x="3613" y="1123"/>
                    <a:pt x="3651" y="1225"/>
                  </a:cubicBezTo>
                  <a:cubicBezTo>
                    <a:pt x="3728" y="1428"/>
                    <a:pt x="3732" y="1643"/>
                    <a:pt x="3694" y="1825"/>
                  </a:cubicBezTo>
                  <a:cubicBezTo>
                    <a:pt x="3673" y="1916"/>
                    <a:pt x="3645" y="2000"/>
                    <a:pt x="3609" y="2075"/>
                  </a:cubicBezTo>
                  <a:cubicBezTo>
                    <a:pt x="3599" y="2095"/>
                    <a:pt x="3591" y="2113"/>
                    <a:pt x="3581" y="2131"/>
                  </a:cubicBezTo>
                  <a:cubicBezTo>
                    <a:pt x="3570" y="2153"/>
                    <a:pt x="3566" y="2151"/>
                    <a:pt x="3559" y="2156"/>
                  </a:cubicBezTo>
                  <a:cubicBezTo>
                    <a:pt x="3546" y="2165"/>
                    <a:pt x="3535" y="2171"/>
                    <a:pt x="3524" y="2175"/>
                  </a:cubicBezTo>
                  <a:cubicBezTo>
                    <a:pt x="3507" y="2181"/>
                    <a:pt x="3494" y="2182"/>
                    <a:pt x="3482" y="2182"/>
                  </a:cubicBezTo>
                  <a:cubicBezTo>
                    <a:pt x="3477" y="2182"/>
                    <a:pt x="3473" y="2182"/>
                    <a:pt x="3469" y="2182"/>
                  </a:cubicBezTo>
                  <a:cubicBezTo>
                    <a:pt x="3465" y="2182"/>
                    <a:pt x="3463" y="2181"/>
                    <a:pt x="3459" y="2181"/>
                  </a:cubicBezTo>
                  <a:cubicBezTo>
                    <a:pt x="3457" y="2180"/>
                    <a:pt x="3454" y="2181"/>
                    <a:pt x="3450" y="2176"/>
                  </a:cubicBezTo>
                  <a:cubicBezTo>
                    <a:pt x="3443" y="2171"/>
                    <a:pt x="3439" y="2167"/>
                    <a:pt x="3434" y="2165"/>
                  </a:cubicBezTo>
                  <a:cubicBezTo>
                    <a:pt x="3426" y="2159"/>
                    <a:pt x="3421" y="2154"/>
                    <a:pt x="3415" y="2150"/>
                  </a:cubicBezTo>
                  <a:lnTo>
                    <a:pt x="3411" y="2147"/>
                  </a:lnTo>
                  <a:cubicBezTo>
                    <a:pt x="3415" y="2147"/>
                    <a:pt x="3399" y="2143"/>
                    <a:pt x="3391" y="2142"/>
                  </a:cubicBezTo>
                  <a:lnTo>
                    <a:pt x="3362" y="2133"/>
                  </a:lnTo>
                  <a:cubicBezTo>
                    <a:pt x="3323" y="2123"/>
                    <a:pt x="3285" y="2112"/>
                    <a:pt x="3248" y="2102"/>
                  </a:cubicBezTo>
                  <a:cubicBezTo>
                    <a:pt x="3097" y="2061"/>
                    <a:pt x="2956" y="2024"/>
                    <a:pt x="2824" y="1987"/>
                  </a:cubicBezTo>
                  <a:cubicBezTo>
                    <a:pt x="2560" y="1916"/>
                    <a:pt x="2331" y="1855"/>
                    <a:pt x="2132" y="1806"/>
                  </a:cubicBezTo>
                  <a:cubicBezTo>
                    <a:pt x="1881" y="1745"/>
                    <a:pt x="1677" y="1698"/>
                    <a:pt x="1513" y="1672"/>
                  </a:cubicBezTo>
                  <a:cubicBezTo>
                    <a:pt x="1500" y="1434"/>
                    <a:pt x="1311" y="1157"/>
                    <a:pt x="1271" y="921"/>
                  </a:cubicBezTo>
                  <a:cubicBezTo>
                    <a:pt x="1194" y="475"/>
                    <a:pt x="1137" y="115"/>
                    <a:pt x="1005" y="101"/>
                  </a:cubicBezTo>
                  <a:cubicBezTo>
                    <a:pt x="920" y="91"/>
                    <a:pt x="859" y="86"/>
                    <a:pt x="815" y="86"/>
                  </a:cubicBezTo>
                  <a:cubicBezTo>
                    <a:pt x="685" y="86"/>
                    <a:pt x="708" y="125"/>
                    <a:pt x="696" y="163"/>
                  </a:cubicBezTo>
                  <a:cubicBezTo>
                    <a:pt x="651" y="110"/>
                    <a:pt x="564" y="63"/>
                    <a:pt x="415" y="45"/>
                  </a:cubicBezTo>
                  <a:cubicBezTo>
                    <a:pt x="414" y="45"/>
                    <a:pt x="412" y="45"/>
                    <a:pt x="411" y="45"/>
                  </a:cubicBezTo>
                  <a:cubicBezTo>
                    <a:pt x="309" y="45"/>
                    <a:pt x="687" y="551"/>
                    <a:pt x="667" y="704"/>
                  </a:cubicBezTo>
                  <a:cubicBezTo>
                    <a:pt x="627" y="1058"/>
                    <a:pt x="284" y="1302"/>
                    <a:pt x="229" y="1521"/>
                  </a:cubicBezTo>
                  <a:cubicBezTo>
                    <a:pt x="24" y="2315"/>
                    <a:pt x="0" y="2359"/>
                    <a:pt x="725" y="2445"/>
                  </a:cubicBezTo>
                  <a:cubicBezTo>
                    <a:pt x="754" y="2449"/>
                    <a:pt x="782" y="2450"/>
                    <a:pt x="809" y="2450"/>
                  </a:cubicBezTo>
                  <a:cubicBezTo>
                    <a:pt x="923" y="2573"/>
                    <a:pt x="1111" y="2698"/>
                    <a:pt x="1356" y="2822"/>
                  </a:cubicBezTo>
                  <a:cubicBezTo>
                    <a:pt x="1584" y="2937"/>
                    <a:pt x="1859" y="3050"/>
                    <a:pt x="2170" y="3154"/>
                  </a:cubicBezTo>
                  <a:cubicBezTo>
                    <a:pt x="2326" y="3207"/>
                    <a:pt x="2490" y="3257"/>
                    <a:pt x="2661" y="3305"/>
                  </a:cubicBezTo>
                  <a:cubicBezTo>
                    <a:pt x="2745" y="3330"/>
                    <a:pt x="2833" y="3353"/>
                    <a:pt x="2921" y="3375"/>
                  </a:cubicBezTo>
                  <a:cubicBezTo>
                    <a:pt x="2965" y="3386"/>
                    <a:pt x="3010" y="3399"/>
                    <a:pt x="3055" y="3410"/>
                  </a:cubicBezTo>
                  <a:lnTo>
                    <a:pt x="3274" y="3461"/>
                  </a:lnTo>
                  <a:cubicBezTo>
                    <a:pt x="3379" y="3487"/>
                    <a:pt x="3488" y="3512"/>
                    <a:pt x="3594" y="3534"/>
                  </a:cubicBezTo>
                  <a:cubicBezTo>
                    <a:pt x="3694" y="3540"/>
                    <a:pt x="3795" y="3544"/>
                    <a:pt x="3893" y="3547"/>
                  </a:cubicBezTo>
                  <a:lnTo>
                    <a:pt x="3967" y="3550"/>
                  </a:lnTo>
                  <a:lnTo>
                    <a:pt x="4005" y="3551"/>
                  </a:lnTo>
                  <a:lnTo>
                    <a:pt x="4033" y="3551"/>
                  </a:lnTo>
                  <a:cubicBezTo>
                    <a:pt x="4036" y="3551"/>
                    <a:pt x="4037" y="3547"/>
                    <a:pt x="4039" y="3545"/>
                  </a:cubicBezTo>
                  <a:cubicBezTo>
                    <a:pt x="4074" y="3503"/>
                    <a:pt x="4107" y="3461"/>
                    <a:pt x="4140" y="3418"/>
                  </a:cubicBezTo>
                  <a:lnTo>
                    <a:pt x="4237" y="3294"/>
                  </a:lnTo>
                  <a:lnTo>
                    <a:pt x="4285" y="3232"/>
                  </a:lnTo>
                  <a:cubicBezTo>
                    <a:pt x="4300" y="3211"/>
                    <a:pt x="4316" y="3187"/>
                    <a:pt x="4329" y="3166"/>
                  </a:cubicBezTo>
                  <a:cubicBezTo>
                    <a:pt x="4448" y="2991"/>
                    <a:pt x="4541" y="2790"/>
                    <a:pt x="4597" y="2580"/>
                  </a:cubicBezTo>
                  <a:cubicBezTo>
                    <a:pt x="4603" y="2556"/>
                    <a:pt x="4611" y="2529"/>
                    <a:pt x="4617" y="2503"/>
                  </a:cubicBezTo>
                  <a:cubicBezTo>
                    <a:pt x="4624" y="2476"/>
                    <a:pt x="4628" y="2450"/>
                    <a:pt x="4632" y="2429"/>
                  </a:cubicBezTo>
                  <a:lnTo>
                    <a:pt x="4641" y="2370"/>
                  </a:lnTo>
                  <a:lnTo>
                    <a:pt x="4649" y="2311"/>
                  </a:lnTo>
                  <a:cubicBezTo>
                    <a:pt x="4656" y="2233"/>
                    <a:pt x="4659" y="2155"/>
                    <a:pt x="4659" y="2079"/>
                  </a:cubicBezTo>
                  <a:cubicBezTo>
                    <a:pt x="4650" y="1463"/>
                    <a:pt x="4378" y="896"/>
                    <a:pt x="3966" y="527"/>
                  </a:cubicBezTo>
                  <a:cubicBezTo>
                    <a:pt x="3878" y="450"/>
                    <a:pt x="3790" y="384"/>
                    <a:pt x="3698" y="327"/>
                  </a:cubicBezTo>
                  <a:cubicBezTo>
                    <a:pt x="3604" y="269"/>
                    <a:pt x="3510" y="221"/>
                    <a:pt x="3414" y="182"/>
                  </a:cubicBezTo>
                  <a:cubicBezTo>
                    <a:pt x="3319" y="141"/>
                    <a:pt x="3223" y="110"/>
                    <a:pt x="3131" y="86"/>
                  </a:cubicBezTo>
                  <a:cubicBezTo>
                    <a:pt x="3038" y="61"/>
                    <a:pt x="2947" y="43"/>
                    <a:pt x="2858" y="31"/>
                  </a:cubicBezTo>
                  <a:cubicBezTo>
                    <a:pt x="2702" y="9"/>
                    <a:pt x="2555" y="0"/>
                    <a:pt x="24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8"/>
            <p:cNvSpPr/>
            <p:nvPr/>
          </p:nvSpPr>
          <p:spPr>
            <a:xfrm>
              <a:off x="5033200" y="4600600"/>
              <a:ext cx="103750" cy="88200"/>
            </a:xfrm>
            <a:custGeom>
              <a:avLst/>
              <a:gdLst/>
              <a:ahLst/>
              <a:cxnLst/>
              <a:rect l="l" t="t" r="r" b="b"/>
              <a:pathLst>
                <a:path w="4150" h="3528" extrusionOk="0">
                  <a:moveTo>
                    <a:pt x="1363" y="415"/>
                  </a:moveTo>
                  <a:lnTo>
                    <a:pt x="1363" y="415"/>
                  </a:lnTo>
                  <a:cubicBezTo>
                    <a:pt x="1418" y="423"/>
                    <a:pt x="1479" y="425"/>
                    <a:pt x="1542" y="434"/>
                  </a:cubicBezTo>
                  <a:cubicBezTo>
                    <a:pt x="1482" y="442"/>
                    <a:pt x="1424" y="455"/>
                    <a:pt x="1373" y="469"/>
                  </a:cubicBezTo>
                  <a:cubicBezTo>
                    <a:pt x="1371" y="462"/>
                    <a:pt x="1370" y="453"/>
                    <a:pt x="1369" y="446"/>
                  </a:cubicBezTo>
                  <a:cubicBezTo>
                    <a:pt x="1366" y="436"/>
                    <a:pt x="1365" y="425"/>
                    <a:pt x="1363" y="415"/>
                  </a:cubicBezTo>
                  <a:close/>
                  <a:moveTo>
                    <a:pt x="3470" y="564"/>
                  </a:moveTo>
                  <a:cubicBezTo>
                    <a:pt x="3477" y="623"/>
                    <a:pt x="3481" y="683"/>
                    <a:pt x="3479" y="732"/>
                  </a:cubicBezTo>
                  <a:cubicBezTo>
                    <a:pt x="3476" y="796"/>
                    <a:pt x="3471" y="859"/>
                    <a:pt x="3466" y="920"/>
                  </a:cubicBezTo>
                  <a:cubicBezTo>
                    <a:pt x="3463" y="971"/>
                    <a:pt x="3458" y="1021"/>
                    <a:pt x="3455" y="1071"/>
                  </a:cubicBezTo>
                  <a:cubicBezTo>
                    <a:pt x="3452" y="1123"/>
                    <a:pt x="3447" y="1175"/>
                    <a:pt x="3442" y="1225"/>
                  </a:cubicBezTo>
                  <a:cubicBezTo>
                    <a:pt x="3423" y="1430"/>
                    <a:pt x="3401" y="1629"/>
                    <a:pt x="3378" y="1823"/>
                  </a:cubicBezTo>
                  <a:cubicBezTo>
                    <a:pt x="3366" y="1919"/>
                    <a:pt x="3352" y="2015"/>
                    <a:pt x="3339" y="2107"/>
                  </a:cubicBezTo>
                  <a:cubicBezTo>
                    <a:pt x="3336" y="2131"/>
                    <a:pt x="3332" y="2155"/>
                    <a:pt x="3329" y="2177"/>
                  </a:cubicBezTo>
                  <a:lnTo>
                    <a:pt x="3324" y="2213"/>
                  </a:lnTo>
                  <a:lnTo>
                    <a:pt x="3321" y="2230"/>
                  </a:lnTo>
                  <a:lnTo>
                    <a:pt x="3320" y="2238"/>
                  </a:lnTo>
                  <a:cubicBezTo>
                    <a:pt x="3320" y="2240"/>
                    <a:pt x="3319" y="2240"/>
                    <a:pt x="3319" y="2242"/>
                  </a:cubicBezTo>
                  <a:cubicBezTo>
                    <a:pt x="3313" y="2262"/>
                    <a:pt x="3308" y="2282"/>
                    <a:pt x="3302" y="2300"/>
                  </a:cubicBezTo>
                  <a:cubicBezTo>
                    <a:pt x="3278" y="2373"/>
                    <a:pt x="3254" y="2426"/>
                    <a:pt x="3232" y="2462"/>
                  </a:cubicBezTo>
                  <a:cubicBezTo>
                    <a:pt x="3158" y="2439"/>
                    <a:pt x="3101" y="2417"/>
                    <a:pt x="3058" y="2396"/>
                  </a:cubicBezTo>
                  <a:cubicBezTo>
                    <a:pt x="3047" y="2391"/>
                    <a:pt x="3038" y="2385"/>
                    <a:pt x="3029" y="2381"/>
                  </a:cubicBezTo>
                  <a:lnTo>
                    <a:pt x="3015" y="2375"/>
                  </a:lnTo>
                  <a:lnTo>
                    <a:pt x="3009" y="2370"/>
                  </a:lnTo>
                  <a:cubicBezTo>
                    <a:pt x="3012" y="2370"/>
                    <a:pt x="3003" y="2369"/>
                    <a:pt x="2999" y="2368"/>
                  </a:cubicBezTo>
                  <a:lnTo>
                    <a:pt x="2986" y="2365"/>
                  </a:lnTo>
                  <a:cubicBezTo>
                    <a:pt x="2912" y="2353"/>
                    <a:pt x="2840" y="2343"/>
                    <a:pt x="2768" y="2331"/>
                  </a:cubicBezTo>
                  <a:cubicBezTo>
                    <a:pt x="2482" y="2287"/>
                    <a:pt x="2213" y="2251"/>
                    <a:pt x="1961" y="2234"/>
                  </a:cubicBezTo>
                  <a:cubicBezTo>
                    <a:pt x="1844" y="2225"/>
                    <a:pt x="1730" y="2218"/>
                    <a:pt x="1620" y="2209"/>
                  </a:cubicBezTo>
                  <a:cubicBezTo>
                    <a:pt x="1564" y="2206"/>
                    <a:pt x="1510" y="2202"/>
                    <a:pt x="1456" y="2198"/>
                  </a:cubicBezTo>
                  <a:cubicBezTo>
                    <a:pt x="1430" y="2196"/>
                    <a:pt x="1407" y="2193"/>
                    <a:pt x="1382" y="2192"/>
                  </a:cubicBezTo>
                  <a:lnTo>
                    <a:pt x="1379" y="2190"/>
                  </a:lnTo>
                  <a:cubicBezTo>
                    <a:pt x="1368" y="2182"/>
                    <a:pt x="1364" y="2177"/>
                    <a:pt x="1364" y="2174"/>
                  </a:cubicBezTo>
                  <a:cubicBezTo>
                    <a:pt x="1368" y="2164"/>
                    <a:pt x="1371" y="2159"/>
                    <a:pt x="1375" y="2156"/>
                  </a:cubicBezTo>
                  <a:cubicBezTo>
                    <a:pt x="1377" y="2155"/>
                    <a:pt x="1377" y="2155"/>
                    <a:pt x="1379" y="2155"/>
                  </a:cubicBezTo>
                  <a:lnTo>
                    <a:pt x="1380" y="2155"/>
                  </a:lnTo>
                  <a:lnTo>
                    <a:pt x="1380" y="2152"/>
                  </a:lnTo>
                  <a:cubicBezTo>
                    <a:pt x="1384" y="2084"/>
                    <a:pt x="1386" y="2018"/>
                    <a:pt x="1390" y="1955"/>
                  </a:cubicBezTo>
                  <a:cubicBezTo>
                    <a:pt x="1402" y="1699"/>
                    <a:pt x="1412" y="1478"/>
                    <a:pt x="1414" y="1285"/>
                  </a:cubicBezTo>
                  <a:cubicBezTo>
                    <a:pt x="1418" y="1059"/>
                    <a:pt x="1416" y="874"/>
                    <a:pt x="1404" y="720"/>
                  </a:cubicBezTo>
                  <a:cubicBezTo>
                    <a:pt x="1581" y="716"/>
                    <a:pt x="1826" y="700"/>
                    <a:pt x="2099" y="682"/>
                  </a:cubicBezTo>
                  <a:cubicBezTo>
                    <a:pt x="2371" y="662"/>
                    <a:pt x="2673" y="640"/>
                    <a:pt x="2962" y="622"/>
                  </a:cubicBezTo>
                  <a:cubicBezTo>
                    <a:pt x="2999" y="618"/>
                    <a:pt x="3035" y="617"/>
                    <a:pt x="3070" y="614"/>
                  </a:cubicBezTo>
                  <a:lnTo>
                    <a:pt x="3096" y="613"/>
                  </a:lnTo>
                  <a:cubicBezTo>
                    <a:pt x="3102" y="612"/>
                    <a:pt x="3105" y="612"/>
                    <a:pt x="3110" y="610"/>
                  </a:cubicBezTo>
                  <a:lnTo>
                    <a:pt x="3136" y="605"/>
                  </a:lnTo>
                  <a:cubicBezTo>
                    <a:pt x="3169" y="598"/>
                    <a:pt x="3206" y="592"/>
                    <a:pt x="3244" y="586"/>
                  </a:cubicBezTo>
                  <a:cubicBezTo>
                    <a:pt x="3317" y="575"/>
                    <a:pt x="3397" y="568"/>
                    <a:pt x="3470" y="564"/>
                  </a:cubicBezTo>
                  <a:close/>
                  <a:moveTo>
                    <a:pt x="2511" y="0"/>
                  </a:moveTo>
                  <a:cubicBezTo>
                    <a:pt x="2273" y="0"/>
                    <a:pt x="2058" y="2"/>
                    <a:pt x="1873" y="6"/>
                  </a:cubicBezTo>
                  <a:cubicBezTo>
                    <a:pt x="1482" y="15"/>
                    <a:pt x="1220" y="34"/>
                    <a:pt x="1134" y="71"/>
                  </a:cubicBezTo>
                  <a:cubicBezTo>
                    <a:pt x="1047" y="29"/>
                    <a:pt x="936" y="17"/>
                    <a:pt x="800" y="12"/>
                  </a:cubicBezTo>
                  <a:cubicBezTo>
                    <a:pt x="798" y="12"/>
                    <a:pt x="796" y="12"/>
                    <a:pt x="794" y="12"/>
                  </a:cubicBezTo>
                  <a:cubicBezTo>
                    <a:pt x="614" y="12"/>
                    <a:pt x="453" y="306"/>
                    <a:pt x="322" y="795"/>
                  </a:cubicBezTo>
                  <a:cubicBezTo>
                    <a:pt x="256" y="1042"/>
                    <a:pt x="197" y="1339"/>
                    <a:pt x="147" y="1674"/>
                  </a:cubicBezTo>
                  <a:cubicBezTo>
                    <a:pt x="135" y="1757"/>
                    <a:pt x="123" y="1844"/>
                    <a:pt x="111" y="1932"/>
                  </a:cubicBezTo>
                  <a:cubicBezTo>
                    <a:pt x="106" y="1976"/>
                    <a:pt x="100" y="2020"/>
                    <a:pt x="94" y="2066"/>
                  </a:cubicBezTo>
                  <a:lnTo>
                    <a:pt x="91" y="2100"/>
                  </a:lnTo>
                  <a:lnTo>
                    <a:pt x="88" y="2107"/>
                  </a:lnTo>
                  <a:lnTo>
                    <a:pt x="87" y="2122"/>
                  </a:lnTo>
                  <a:lnTo>
                    <a:pt x="85" y="2155"/>
                  </a:lnTo>
                  <a:cubicBezTo>
                    <a:pt x="82" y="2199"/>
                    <a:pt x="78" y="2244"/>
                    <a:pt x="75" y="2288"/>
                  </a:cubicBezTo>
                  <a:cubicBezTo>
                    <a:pt x="48" y="2647"/>
                    <a:pt x="23" y="3030"/>
                    <a:pt x="0" y="3432"/>
                  </a:cubicBezTo>
                  <a:cubicBezTo>
                    <a:pt x="285" y="3450"/>
                    <a:pt x="582" y="3468"/>
                    <a:pt x="887" y="3484"/>
                  </a:cubicBezTo>
                  <a:cubicBezTo>
                    <a:pt x="1112" y="3495"/>
                    <a:pt x="1340" y="3507"/>
                    <a:pt x="1573" y="3519"/>
                  </a:cubicBezTo>
                  <a:cubicBezTo>
                    <a:pt x="1708" y="3525"/>
                    <a:pt x="1845" y="3528"/>
                    <a:pt x="1983" y="3528"/>
                  </a:cubicBezTo>
                  <a:cubicBezTo>
                    <a:pt x="2184" y="3528"/>
                    <a:pt x="2387" y="3522"/>
                    <a:pt x="2591" y="3512"/>
                  </a:cubicBezTo>
                  <a:cubicBezTo>
                    <a:pt x="2680" y="3508"/>
                    <a:pt x="2765" y="3503"/>
                    <a:pt x="2853" y="3498"/>
                  </a:cubicBezTo>
                  <a:lnTo>
                    <a:pt x="2918" y="3495"/>
                  </a:lnTo>
                  <a:lnTo>
                    <a:pt x="2950" y="3493"/>
                  </a:lnTo>
                  <a:lnTo>
                    <a:pt x="3004" y="3493"/>
                  </a:lnTo>
                  <a:lnTo>
                    <a:pt x="3245" y="3490"/>
                  </a:lnTo>
                  <a:cubicBezTo>
                    <a:pt x="3562" y="3484"/>
                    <a:pt x="3864" y="3476"/>
                    <a:pt x="4149" y="3468"/>
                  </a:cubicBezTo>
                  <a:cubicBezTo>
                    <a:pt x="4144" y="3216"/>
                    <a:pt x="4138" y="2963"/>
                    <a:pt x="4133" y="2712"/>
                  </a:cubicBezTo>
                  <a:cubicBezTo>
                    <a:pt x="4131" y="2594"/>
                    <a:pt x="4128" y="2477"/>
                    <a:pt x="4125" y="2359"/>
                  </a:cubicBezTo>
                  <a:lnTo>
                    <a:pt x="4122" y="2276"/>
                  </a:lnTo>
                  <a:lnTo>
                    <a:pt x="4119" y="2223"/>
                  </a:lnTo>
                  <a:cubicBezTo>
                    <a:pt x="4116" y="2188"/>
                    <a:pt x="4115" y="2155"/>
                    <a:pt x="4112" y="2120"/>
                  </a:cubicBezTo>
                  <a:cubicBezTo>
                    <a:pt x="4094" y="1844"/>
                    <a:pt x="4081" y="1572"/>
                    <a:pt x="4076" y="1307"/>
                  </a:cubicBezTo>
                  <a:cubicBezTo>
                    <a:pt x="4074" y="1220"/>
                    <a:pt x="4073" y="1134"/>
                    <a:pt x="4072" y="1048"/>
                  </a:cubicBezTo>
                  <a:cubicBezTo>
                    <a:pt x="4072" y="1027"/>
                    <a:pt x="4071" y="1005"/>
                    <a:pt x="4071" y="984"/>
                  </a:cubicBezTo>
                  <a:lnTo>
                    <a:pt x="4071" y="949"/>
                  </a:lnTo>
                  <a:lnTo>
                    <a:pt x="4071" y="902"/>
                  </a:lnTo>
                  <a:lnTo>
                    <a:pt x="4071" y="718"/>
                  </a:lnTo>
                  <a:lnTo>
                    <a:pt x="4071" y="33"/>
                  </a:lnTo>
                  <a:cubicBezTo>
                    <a:pt x="3796" y="23"/>
                    <a:pt x="3528" y="16"/>
                    <a:pt x="3275" y="7"/>
                  </a:cubicBezTo>
                  <a:cubicBezTo>
                    <a:pt x="3244" y="6"/>
                    <a:pt x="3213" y="6"/>
                    <a:pt x="3183" y="5"/>
                  </a:cubicBezTo>
                  <a:lnTo>
                    <a:pt x="3140" y="4"/>
                  </a:lnTo>
                  <a:lnTo>
                    <a:pt x="3106" y="4"/>
                  </a:lnTo>
                  <a:cubicBezTo>
                    <a:pt x="3062" y="4"/>
                    <a:pt x="3019" y="2"/>
                    <a:pt x="2976" y="2"/>
                  </a:cubicBezTo>
                  <a:cubicBezTo>
                    <a:pt x="2890" y="2"/>
                    <a:pt x="2807" y="1"/>
                    <a:pt x="2725" y="1"/>
                  </a:cubicBezTo>
                  <a:cubicBezTo>
                    <a:pt x="2652" y="0"/>
                    <a:pt x="2581" y="0"/>
                    <a:pt x="25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8"/>
            <p:cNvSpPr/>
            <p:nvPr/>
          </p:nvSpPr>
          <p:spPr>
            <a:xfrm>
              <a:off x="5151400" y="4616300"/>
              <a:ext cx="101100" cy="85450"/>
            </a:xfrm>
            <a:custGeom>
              <a:avLst/>
              <a:gdLst/>
              <a:ahLst/>
              <a:cxnLst/>
              <a:rect l="l" t="t" r="r" b="b"/>
              <a:pathLst>
                <a:path w="4044" h="3418" extrusionOk="0">
                  <a:moveTo>
                    <a:pt x="913" y="436"/>
                  </a:moveTo>
                  <a:lnTo>
                    <a:pt x="913" y="436"/>
                  </a:lnTo>
                  <a:cubicBezTo>
                    <a:pt x="980" y="451"/>
                    <a:pt x="1058" y="451"/>
                    <a:pt x="1141" y="461"/>
                  </a:cubicBezTo>
                  <a:cubicBezTo>
                    <a:pt x="1077" y="473"/>
                    <a:pt x="1017" y="488"/>
                    <a:pt x="965" y="509"/>
                  </a:cubicBezTo>
                  <a:cubicBezTo>
                    <a:pt x="949" y="486"/>
                    <a:pt x="932" y="462"/>
                    <a:pt x="913" y="436"/>
                  </a:cubicBezTo>
                  <a:close/>
                  <a:moveTo>
                    <a:pt x="3142" y="563"/>
                  </a:moveTo>
                  <a:cubicBezTo>
                    <a:pt x="3157" y="563"/>
                    <a:pt x="3171" y="563"/>
                    <a:pt x="3184" y="564"/>
                  </a:cubicBezTo>
                  <a:cubicBezTo>
                    <a:pt x="3201" y="565"/>
                    <a:pt x="3221" y="566"/>
                    <a:pt x="3233" y="568"/>
                  </a:cubicBezTo>
                  <a:cubicBezTo>
                    <a:pt x="3230" y="677"/>
                    <a:pt x="3222" y="785"/>
                    <a:pt x="3212" y="883"/>
                  </a:cubicBezTo>
                  <a:lnTo>
                    <a:pt x="3209" y="920"/>
                  </a:lnTo>
                  <a:lnTo>
                    <a:pt x="3206" y="937"/>
                  </a:lnTo>
                  <a:cubicBezTo>
                    <a:pt x="3206" y="939"/>
                    <a:pt x="3205" y="945"/>
                    <a:pt x="3205" y="951"/>
                  </a:cubicBezTo>
                  <a:lnTo>
                    <a:pt x="3204" y="967"/>
                  </a:lnTo>
                  <a:cubicBezTo>
                    <a:pt x="3199" y="1010"/>
                    <a:pt x="3196" y="1053"/>
                    <a:pt x="3193" y="1095"/>
                  </a:cubicBezTo>
                  <a:cubicBezTo>
                    <a:pt x="3185" y="1178"/>
                    <a:pt x="3178" y="1262"/>
                    <a:pt x="3168" y="1345"/>
                  </a:cubicBezTo>
                  <a:cubicBezTo>
                    <a:pt x="3151" y="1510"/>
                    <a:pt x="3132" y="1670"/>
                    <a:pt x="3112" y="1826"/>
                  </a:cubicBezTo>
                  <a:cubicBezTo>
                    <a:pt x="3101" y="1904"/>
                    <a:pt x="3091" y="1981"/>
                    <a:pt x="3081" y="2057"/>
                  </a:cubicBezTo>
                  <a:lnTo>
                    <a:pt x="3077" y="2085"/>
                  </a:lnTo>
                  <a:cubicBezTo>
                    <a:pt x="3076" y="2092"/>
                    <a:pt x="3076" y="2091"/>
                    <a:pt x="3076" y="2094"/>
                  </a:cubicBezTo>
                  <a:lnTo>
                    <a:pt x="3075" y="2099"/>
                  </a:lnTo>
                  <a:lnTo>
                    <a:pt x="3066" y="2118"/>
                  </a:lnTo>
                  <a:cubicBezTo>
                    <a:pt x="3061" y="2132"/>
                    <a:pt x="3055" y="2144"/>
                    <a:pt x="3051" y="2155"/>
                  </a:cubicBezTo>
                  <a:cubicBezTo>
                    <a:pt x="3032" y="2199"/>
                    <a:pt x="3011" y="2229"/>
                    <a:pt x="2991" y="2247"/>
                  </a:cubicBezTo>
                  <a:cubicBezTo>
                    <a:pt x="2990" y="2249"/>
                    <a:pt x="2989" y="2251"/>
                    <a:pt x="2987" y="2251"/>
                  </a:cubicBezTo>
                  <a:lnTo>
                    <a:pt x="2978" y="2247"/>
                  </a:lnTo>
                  <a:lnTo>
                    <a:pt x="2959" y="2241"/>
                  </a:lnTo>
                  <a:cubicBezTo>
                    <a:pt x="2947" y="2237"/>
                    <a:pt x="2936" y="2233"/>
                    <a:pt x="2925" y="2229"/>
                  </a:cubicBezTo>
                  <a:cubicBezTo>
                    <a:pt x="2904" y="2220"/>
                    <a:pt x="2887" y="2213"/>
                    <a:pt x="2872" y="2204"/>
                  </a:cubicBezTo>
                  <a:cubicBezTo>
                    <a:pt x="2857" y="2197"/>
                    <a:pt x="2845" y="2190"/>
                    <a:pt x="2834" y="2183"/>
                  </a:cubicBezTo>
                  <a:cubicBezTo>
                    <a:pt x="2829" y="2181"/>
                    <a:pt x="2824" y="2176"/>
                    <a:pt x="2820" y="2174"/>
                  </a:cubicBezTo>
                  <a:cubicBezTo>
                    <a:pt x="2822" y="2174"/>
                    <a:pt x="2817" y="2172"/>
                    <a:pt x="2812" y="2172"/>
                  </a:cubicBezTo>
                  <a:lnTo>
                    <a:pt x="2802" y="2171"/>
                  </a:lnTo>
                  <a:lnTo>
                    <a:pt x="2780" y="2169"/>
                  </a:lnTo>
                  <a:cubicBezTo>
                    <a:pt x="2765" y="2167"/>
                    <a:pt x="2752" y="2166"/>
                    <a:pt x="2737" y="2165"/>
                  </a:cubicBezTo>
                  <a:cubicBezTo>
                    <a:pt x="2630" y="2151"/>
                    <a:pt x="2525" y="2139"/>
                    <a:pt x="2423" y="2127"/>
                  </a:cubicBezTo>
                  <a:cubicBezTo>
                    <a:pt x="2242" y="2104"/>
                    <a:pt x="2082" y="2070"/>
                    <a:pt x="1947" y="2026"/>
                  </a:cubicBezTo>
                  <a:cubicBezTo>
                    <a:pt x="1810" y="1982"/>
                    <a:pt x="1696" y="1928"/>
                    <a:pt x="1601" y="1870"/>
                  </a:cubicBezTo>
                  <a:cubicBezTo>
                    <a:pt x="1578" y="1854"/>
                    <a:pt x="1556" y="1839"/>
                    <a:pt x="1533" y="1825"/>
                  </a:cubicBezTo>
                  <a:cubicBezTo>
                    <a:pt x="1526" y="1821"/>
                    <a:pt x="1523" y="1818"/>
                    <a:pt x="1519" y="1816"/>
                  </a:cubicBezTo>
                  <a:lnTo>
                    <a:pt x="1508" y="1806"/>
                  </a:lnTo>
                  <a:cubicBezTo>
                    <a:pt x="1501" y="1800"/>
                    <a:pt x="1493" y="1794"/>
                    <a:pt x="1486" y="1788"/>
                  </a:cubicBezTo>
                  <a:cubicBezTo>
                    <a:pt x="1456" y="1762"/>
                    <a:pt x="1428" y="1734"/>
                    <a:pt x="1402" y="1703"/>
                  </a:cubicBezTo>
                  <a:cubicBezTo>
                    <a:pt x="1350" y="1643"/>
                    <a:pt x="1309" y="1575"/>
                    <a:pt x="1275" y="1509"/>
                  </a:cubicBezTo>
                  <a:cubicBezTo>
                    <a:pt x="1208" y="1377"/>
                    <a:pt x="1181" y="1257"/>
                    <a:pt x="1168" y="1168"/>
                  </a:cubicBezTo>
                  <a:cubicBezTo>
                    <a:pt x="1160" y="1124"/>
                    <a:pt x="1158" y="1086"/>
                    <a:pt x="1157" y="1054"/>
                  </a:cubicBezTo>
                  <a:cubicBezTo>
                    <a:pt x="1155" y="1025"/>
                    <a:pt x="1153" y="998"/>
                    <a:pt x="1152" y="973"/>
                  </a:cubicBezTo>
                  <a:cubicBezTo>
                    <a:pt x="1147" y="928"/>
                    <a:pt x="1139" y="892"/>
                    <a:pt x="1130" y="850"/>
                  </a:cubicBezTo>
                  <a:cubicBezTo>
                    <a:pt x="1127" y="839"/>
                    <a:pt x="1123" y="828"/>
                    <a:pt x="1121" y="819"/>
                  </a:cubicBezTo>
                  <a:cubicBezTo>
                    <a:pt x="1117" y="808"/>
                    <a:pt x="1114" y="797"/>
                    <a:pt x="1110" y="786"/>
                  </a:cubicBezTo>
                  <a:cubicBezTo>
                    <a:pt x="1106" y="773"/>
                    <a:pt x="1100" y="760"/>
                    <a:pt x="1095" y="746"/>
                  </a:cubicBezTo>
                  <a:cubicBezTo>
                    <a:pt x="1289" y="735"/>
                    <a:pt x="1556" y="709"/>
                    <a:pt x="1841" y="681"/>
                  </a:cubicBezTo>
                  <a:cubicBezTo>
                    <a:pt x="2133" y="652"/>
                    <a:pt x="2443" y="622"/>
                    <a:pt x="2723" y="601"/>
                  </a:cubicBezTo>
                  <a:cubicBezTo>
                    <a:pt x="2759" y="597"/>
                    <a:pt x="2793" y="595"/>
                    <a:pt x="2828" y="593"/>
                  </a:cubicBezTo>
                  <a:lnTo>
                    <a:pt x="2852" y="592"/>
                  </a:lnTo>
                  <a:cubicBezTo>
                    <a:pt x="2858" y="592"/>
                    <a:pt x="2858" y="591"/>
                    <a:pt x="2861" y="591"/>
                  </a:cubicBezTo>
                  <a:lnTo>
                    <a:pt x="2867" y="590"/>
                  </a:lnTo>
                  <a:cubicBezTo>
                    <a:pt x="2877" y="588"/>
                    <a:pt x="2884" y="587"/>
                    <a:pt x="2894" y="585"/>
                  </a:cubicBezTo>
                  <a:cubicBezTo>
                    <a:pt x="2930" y="580"/>
                    <a:pt x="2965" y="575"/>
                    <a:pt x="3000" y="570"/>
                  </a:cubicBezTo>
                  <a:cubicBezTo>
                    <a:pt x="3052" y="566"/>
                    <a:pt x="3100" y="563"/>
                    <a:pt x="3142" y="563"/>
                  </a:cubicBezTo>
                  <a:close/>
                  <a:moveTo>
                    <a:pt x="2830" y="0"/>
                  </a:moveTo>
                  <a:cubicBezTo>
                    <a:pt x="2783" y="0"/>
                    <a:pt x="2739" y="0"/>
                    <a:pt x="2695" y="1"/>
                  </a:cubicBezTo>
                  <a:cubicBezTo>
                    <a:pt x="2606" y="2"/>
                    <a:pt x="2520" y="2"/>
                    <a:pt x="2438" y="4"/>
                  </a:cubicBezTo>
                  <a:cubicBezTo>
                    <a:pt x="2101" y="6"/>
                    <a:pt x="1804" y="12"/>
                    <a:pt x="1553" y="22"/>
                  </a:cubicBezTo>
                  <a:cubicBezTo>
                    <a:pt x="1054" y="39"/>
                    <a:pt x="751" y="72"/>
                    <a:pt x="747" y="131"/>
                  </a:cubicBezTo>
                  <a:cubicBezTo>
                    <a:pt x="741" y="201"/>
                    <a:pt x="747" y="255"/>
                    <a:pt x="759" y="297"/>
                  </a:cubicBezTo>
                  <a:cubicBezTo>
                    <a:pt x="741" y="292"/>
                    <a:pt x="723" y="290"/>
                    <a:pt x="703" y="289"/>
                  </a:cubicBezTo>
                  <a:cubicBezTo>
                    <a:pt x="665" y="291"/>
                    <a:pt x="626" y="298"/>
                    <a:pt x="580" y="312"/>
                  </a:cubicBezTo>
                  <a:cubicBezTo>
                    <a:pt x="537" y="327"/>
                    <a:pt x="488" y="349"/>
                    <a:pt x="439" y="382"/>
                  </a:cubicBezTo>
                  <a:cubicBezTo>
                    <a:pt x="342" y="450"/>
                    <a:pt x="236" y="560"/>
                    <a:pt x="156" y="710"/>
                  </a:cubicBezTo>
                  <a:cubicBezTo>
                    <a:pt x="117" y="785"/>
                    <a:pt x="83" y="870"/>
                    <a:pt x="57" y="963"/>
                  </a:cubicBezTo>
                  <a:cubicBezTo>
                    <a:pt x="32" y="1054"/>
                    <a:pt x="14" y="1155"/>
                    <a:pt x="7" y="1258"/>
                  </a:cubicBezTo>
                  <a:cubicBezTo>
                    <a:pt x="0" y="1361"/>
                    <a:pt x="3" y="1470"/>
                    <a:pt x="16" y="1581"/>
                  </a:cubicBezTo>
                  <a:cubicBezTo>
                    <a:pt x="30" y="1693"/>
                    <a:pt x="56" y="1807"/>
                    <a:pt x="91" y="1921"/>
                  </a:cubicBezTo>
                  <a:cubicBezTo>
                    <a:pt x="164" y="2151"/>
                    <a:pt x="284" y="2386"/>
                    <a:pt x="470" y="2603"/>
                  </a:cubicBezTo>
                  <a:cubicBezTo>
                    <a:pt x="562" y="2712"/>
                    <a:pt x="670" y="2816"/>
                    <a:pt x="798" y="2908"/>
                  </a:cubicBezTo>
                  <a:cubicBezTo>
                    <a:pt x="857" y="2950"/>
                    <a:pt x="915" y="2986"/>
                    <a:pt x="976" y="3025"/>
                  </a:cubicBezTo>
                  <a:cubicBezTo>
                    <a:pt x="1037" y="3058"/>
                    <a:pt x="1099" y="3095"/>
                    <a:pt x="1162" y="3126"/>
                  </a:cubicBezTo>
                  <a:cubicBezTo>
                    <a:pt x="1417" y="3251"/>
                    <a:pt x="1692" y="3330"/>
                    <a:pt x="1965" y="3375"/>
                  </a:cubicBezTo>
                  <a:lnTo>
                    <a:pt x="2025" y="3385"/>
                  </a:lnTo>
                  <a:cubicBezTo>
                    <a:pt x="2045" y="3388"/>
                    <a:pt x="2065" y="3390"/>
                    <a:pt x="2084" y="3394"/>
                  </a:cubicBezTo>
                  <a:cubicBezTo>
                    <a:pt x="2125" y="3397"/>
                    <a:pt x="2164" y="3401"/>
                    <a:pt x="2204" y="3406"/>
                  </a:cubicBezTo>
                  <a:cubicBezTo>
                    <a:pt x="2243" y="3410"/>
                    <a:pt x="2283" y="3412"/>
                    <a:pt x="2322" y="3413"/>
                  </a:cubicBezTo>
                  <a:lnTo>
                    <a:pt x="2381" y="3416"/>
                  </a:lnTo>
                  <a:lnTo>
                    <a:pt x="2439" y="3417"/>
                  </a:lnTo>
                  <a:lnTo>
                    <a:pt x="2556" y="3417"/>
                  </a:lnTo>
                  <a:cubicBezTo>
                    <a:pt x="2594" y="3416"/>
                    <a:pt x="2632" y="3415"/>
                    <a:pt x="2671" y="3413"/>
                  </a:cubicBezTo>
                  <a:cubicBezTo>
                    <a:pt x="2710" y="3412"/>
                    <a:pt x="2748" y="3410"/>
                    <a:pt x="2786" y="3406"/>
                  </a:cubicBezTo>
                  <a:lnTo>
                    <a:pt x="2814" y="3404"/>
                  </a:lnTo>
                  <a:lnTo>
                    <a:pt x="2862" y="3402"/>
                  </a:lnTo>
                  <a:cubicBezTo>
                    <a:pt x="2895" y="3401"/>
                    <a:pt x="2930" y="3399"/>
                    <a:pt x="2963" y="3396"/>
                  </a:cubicBezTo>
                  <a:cubicBezTo>
                    <a:pt x="3231" y="3379"/>
                    <a:pt x="3489" y="3348"/>
                    <a:pt x="3736" y="3321"/>
                  </a:cubicBezTo>
                  <a:lnTo>
                    <a:pt x="3920" y="3299"/>
                  </a:lnTo>
                  <a:lnTo>
                    <a:pt x="4011" y="3288"/>
                  </a:lnTo>
                  <a:lnTo>
                    <a:pt x="4034" y="3286"/>
                  </a:lnTo>
                  <a:lnTo>
                    <a:pt x="4039" y="3284"/>
                  </a:lnTo>
                  <a:cubicBezTo>
                    <a:pt x="4041" y="3284"/>
                    <a:pt x="4044" y="3284"/>
                    <a:pt x="4043" y="3282"/>
                  </a:cubicBezTo>
                  <a:lnTo>
                    <a:pt x="4043" y="3270"/>
                  </a:lnTo>
                  <a:lnTo>
                    <a:pt x="4041" y="3218"/>
                  </a:lnTo>
                  <a:lnTo>
                    <a:pt x="4025" y="2820"/>
                  </a:lnTo>
                  <a:cubicBezTo>
                    <a:pt x="4020" y="2691"/>
                    <a:pt x="4011" y="2561"/>
                    <a:pt x="4004" y="2434"/>
                  </a:cubicBezTo>
                  <a:lnTo>
                    <a:pt x="3991" y="2247"/>
                  </a:lnTo>
                  <a:lnTo>
                    <a:pt x="3986" y="2156"/>
                  </a:lnTo>
                  <a:lnTo>
                    <a:pt x="3983" y="2111"/>
                  </a:lnTo>
                  <a:lnTo>
                    <a:pt x="3981" y="2100"/>
                  </a:lnTo>
                  <a:lnTo>
                    <a:pt x="3980" y="2094"/>
                  </a:lnTo>
                  <a:lnTo>
                    <a:pt x="3979" y="2080"/>
                  </a:lnTo>
                  <a:cubicBezTo>
                    <a:pt x="3963" y="1939"/>
                    <a:pt x="3946" y="1799"/>
                    <a:pt x="3930" y="1660"/>
                  </a:cubicBezTo>
                  <a:cubicBezTo>
                    <a:pt x="3914" y="1520"/>
                    <a:pt x="3899" y="1382"/>
                    <a:pt x="3887" y="1245"/>
                  </a:cubicBezTo>
                  <a:cubicBezTo>
                    <a:pt x="3879" y="1176"/>
                    <a:pt x="3874" y="1108"/>
                    <a:pt x="3868" y="1041"/>
                  </a:cubicBezTo>
                  <a:lnTo>
                    <a:pt x="3865" y="989"/>
                  </a:lnTo>
                  <a:lnTo>
                    <a:pt x="3863" y="964"/>
                  </a:lnTo>
                  <a:cubicBezTo>
                    <a:pt x="3863" y="955"/>
                    <a:pt x="3862" y="950"/>
                    <a:pt x="3862" y="935"/>
                  </a:cubicBezTo>
                  <a:cubicBezTo>
                    <a:pt x="3861" y="883"/>
                    <a:pt x="3858" y="834"/>
                    <a:pt x="3857" y="783"/>
                  </a:cubicBezTo>
                  <a:cubicBezTo>
                    <a:pt x="3847" y="522"/>
                    <a:pt x="3838" y="268"/>
                    <a:pt x="3829" y="17"/>
                  </a:cubicBezTo>
                  <a:cubicBezTo>
                    <a:pt x="3541" y="12"/>
                    <a:pt x="3262" y="6"/>
                    <a:pt x="2993" y="1"/>
                  </a:cubicBezTo>
                  <a:cubicBezTo>
                    <a:pt x="2961" y="1"/>
                    <a:pt x="2931" y="0"/>
                    <a:pt x="2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8"/>
            <p:cNvSpPr/>
            <p:nvPr/>
          </p:nvSpPr>
          <p:spPr>
            <a:xfrm>
              <a:off x="5262325" y="4631725"/>
              <a:ext cx="72925" cy="72525"/>
            </a:xfrm>
            <a:custGeom>
              <a:avLst/>
              <a:gdLst/>
              <a:ahLst/>
              <a:cxnLst/>
              <a:rect l="l" t="t" r="r" b="b"/>
              <a:pathLst>
                <a:path w="2917" h="2901" extrusionOk="0">
                  <a:moveTo>
                    <a:pt x="2271" y="573"/>
                  </a:moveTo>
                  <a:cubicBezTo>
                    <a:pt x="2277" y="615"/>
                    <a:pt x="2280" y="664"/>
                    <a:pt x="2275" y="704"/>
                  </a:cubicBezTo>
                  <a:cubicBezTo>
                    <a:pt x="2269" y="753"/>
                    <a:pt x="2260" y="801"/>
                    <a:pt x="2252" y="846"/>
                  </a:cubicBezTo>
                  <a:cubicBezTo>
                    <a:pt x="2243" y="897"/>
                    <a:pt x="2234" y="921"/>
                    <a:pt x="2217" y="1013"/>
                  </a:cubicBezTo>
                  <a:cubicBezTo>
                    <a:pt x="2185" y="1166"/>
                    <a:pt x="2149" y="1312"/>
                    <a:pt x="2113" y="1453"/>
                  </a:cubicBezTo>
                  <a:cubicBezTo>
                    <a:pt x="2103" y="1489"/>
                    <a:pt x="2093" y="1523"/>
                    <a:pt x="2083" y="1558"/>
                  </a:cubicBezTo>
                  <a:cubicBezTo>
                    <a:pt x="2077" y="1576"/>
                    <a:pt x="2073" y="1593"/>
                    <a:pt x="2068" y="1609"/>
                  </a:cubicBezTo>
                  <a:cubicBezTo>
                    <a:pt x="2067" y="1614"/>
                    <a:pt x="2066" y="1615"/>
                    <a:pt x="2066" y="1617"/>
                  </a:cubicBezTo>
                  <a:lnTo>
                    <a:pt x="2062" y="1623"/>
                  </a:lnTo>
                  <a:lnTo>
                    <a:pt x="2057" y="1634"/>
                  </a:lnTo>
                  <a:cubicBezTo>
                    <a:pt x="2042" y="1662"/>
                    <a:pt x="2028" y="1685"/>
                    <a:pt x="2013" y="1706"/>
                  </a:cubicBezTo>
                  <a:cubicBezTo>
                    <a:pt x="1983" y="1746"/>
                    <a:pt x="1956" y="1769"/>
                    <a:pt x="1931" y="1779"/>
                  </a:cubicBezTo>
                  <a:cubicBezTo>
                    <a:pt x="1849" y="1739"/>
                    <a:pt x="1800" y="1704"/>
                    <a:pt x="1772" y="1679"/>
                  </a:cubicBezTo>
                  <a:lnTo>
                    <a:pt x="1763" y="1669"/>
                  </a:lnTo>
                  <a:lnTo>
                    <a:pt x="1759" y="1666"/>
                  </a:lnTo>
                  <a:cubicBezTo>
                    <a:pt x="1757" y="1664"/>
                    <a:pt x="1760" y="1663"/>
                    <a:pt x="1746" y="1660"/>
                  </a:cubicBezTo>
                  <a:cubicBezTo>
                    <a:pt x="1708" y="1652"/>
                    <a:pt x="1669" y="1645"/>
                    <a:pt x="1632" y="1639"/>
                  </a:cubicBezTo>
                  <a:cubicBezTo>
                    <a:pt x="1555" y="1625"/>
                    <a:pt x="1482" y="1614"/>
                    <a:pt x="1410" y="1607"/>
                  </a:cubicBezTo>
                  <a:cubicBezTo>
                    <a:pt x="1394" y="1605"/>
                    <a:pt x="1378" y="1602"/>
                    <a:pt x="1362" y="1601"/>
                  </a:cubicBezTo>
                  <a:lnTo>
                    <a:pt x="1337" y="1598"/>
                  </a:lnTo>
                  <a:lnTo>
                    <a:pt x="1330" y="1598"/>
                  </a:lnTo>
                  <a:lnTo>
                    <a:pt x="1322" y="1594"/>
                  </a:lnTo>
                  <a:cubicBezTo>
                    <a:pt x="1319" y="1592"/>
                    <a:pt x="1316" y="1588"/>
                    <a:pt x="1314" y="1586"/>
                  </a:cubicBezTo>
                  <a:cubicBezTo>
                    <a:pt x="1309" y="1581"/>
                    <a:pt x="1308" y="1577"/>
                    <a:pt x="1308" y="1571"/>
                  </a:cubicBezTo>
                  <a:cubicBezTo>
                    <a:pt x="1317" y="1554"/>
                    <a:pt x="1324" y="1549"/>
                    <a:pt x="1330" y="1548"/>
                  </a:cubicBezTo>
                  <a:cubicBezTo>
                    <a:pt x="1332" y="1367"/>
                    <a:pt x="1332" y="1205"/>
                    <a:pt x="1330" y="1067"/>
                  </a:cubicBezTo>
                  <a:cubicBezTo>
                    <a:pt x="1325" y="919"/>
                    <a:pt x="1317" y="794"/>
                    <a:pt x="1304" y="690"/>
                  </a:cubicBezTo>
                  <a:cubicBezTo>
                    <a:pt x="1353" y="688"/>
                    <a:pt x="1407" y="684"/>
                    <a:pt x="1462" y="680"/>
                  </a:cubicBezTo>
                  <a:cubicBezTo>
                    <a:pt x="1551" y="673"/>
                    <a:pt x="1644" y="667"/>
                    <a:pt x="1741" y="659"/>
                  </a:cubicBezTo>
                  <a:cubicBezTo>
                    <a:pt x="1789" y="656"/>
                    <a:pt x="1838" y="653"/>
                    <a:pt x="1886" y="648"/>
                  </a:cubicBezTo>
                  <a:cubicBezTo>
                    <a:pt x="1890" y="648"/>
                    <a:pt x="1890" y="647"/>
                    <a:pt x="1891" y="647"/>
                  </a:cubicBezTo>
                  <a:lnTo>
                    <a:pt x="1896" y="646"/>
                  </a:lnTo>
                  <a:lnTo>
                    <a:pt x="1902" y="643"/>
                  </a:lnTo>
                  <a:lnTo>
                    <a:pt x="1917" y="638"/>
                  </a:lnTo>
                  <a:cubicBezTo>
                    <a:pt x="1928" y="635"/>
                    <a:pt x="1938" y="631"/>
                    <a:pt x="1949" y="627"/>
                  </a:cubicBezTo>
                  <a:cubicBezTo>
                    <a:pt x="2039" y="599"/>
                    <a:pt x="2160" y="581"/>
                    <a:pt x="2271" y="573"/>
                  </a:cubicBezTo>
                  <a:close/>
                  <a:moveTo>
                    <a:pt x="1448" y="1"/>
                  </a:moveTo>
                  <a:cubicBezTo>
                    <a:pt x="1428" y="1"/>
                    <a:pt x="1408" y="1"/>
                    <a:pt x="1389" y="1"/>
                  </a:cubicBezTo>
                  <a:cubicBezTo>
                    <a:pt x="1074" y="2"/>
                    <a:pt x="886" y="23"/>
                    <a:pt x="878" y="77"/>
                  </a:cubicBezTo>
                  <a:cubicBezTo>
                    <a:pt x="873" y="118"/>
                    <a:pt x="869" y="152"/>
                    <a:pt x="869" y="183"/>
                  </a:cubicBezTo>
                  <a:cubicBezTo>
                    <a:pt x="809" y="178"/>
                    <a:pt x="740" y="177"/>
                    <a:pt x="664" y="177"/>
                  </a:cubicBezTo>
                  <a:cubicBezTo>
                    <a:pt x="472" y="178"/>
                    <a:pt x="319" y="397"/>
                    <a:pt x="204" y="757"/>
                  </a:cubicBezTo>
                  <a:cubicBezTo>
                    <a:pt x="148" y="936"/>
                    <a:pt x="101" y="1151"/>
                    <a:pt x="66" y="1393"/>
                  </a:cubicBezTo>
                  <a:cubicBezTo>
                    <a:pt x="62" y="1423"/>
                    <a:pt x="58" y="1453"/>
                    <a:pt x="53" y="1484"/>
                  </a:cubicBezTo>
                  <a:cubicBezTo>
                    <a:pt x="52" y="1500"/>
                    <a:pt x="50" y="1515"/>
                    <a:pt x="48" y="1532"/>
                  </a:cubicBezTo>
                  <a:lnTo>
                    <a:pt x="46" y="1555"/>
                  </a:lnTo>
                  <a:lnTo>
                    <a:pt x="43" y="1598"/>
                  </a:lnTo>
                  <a:cubicBezTo>
                    <a:pt x="36" y="1720"/>
                    <a:pt x="30" y="1845"/>
                    <a:pt x="24" y="1976"/>
                  </a:cubicBezTo>
                  <a:cubicBezTo>
                    <a:pt x="14" y="2236"/>
                    <a:pt x="5" y="2514"/>
                    <a:pt x="1" y="2803"/>
                  </a:cubicBezTo>
                  <a:cubicBezTo>
                    <a:pt x="305" y="2831"/>
                    <a:pt x="628" y="2857"/>
                    <a:pt x="960" y="2880"/>
                  </a:cubicBezTo>
                  <a:cubicBezTo>
                    <a:pt x="1008" y="2882"/>
                    <a:pt x="1057" y="2886"/>
                    <a:pt x="1106" y="2889"/>
                  </a:cubicBezTo>
                  <a:cubicBezTo>
                    <a:pt x="1153" y="2892"/>
                    <a:pt x="1201" y="2895"/>
                    <a:pt x="1249" y="2897"/>
                  </a:cubicBezTo>
                  <a:cubicBezTo>
                    <a:pt x="1299" y="2898"/>
                    <a:pt x="1348" y="2900"/>
                    <a:pt x="1397" y="2900"/>
                  </a:cubicBezTo>
                  <a:cubicBezTo>
                    <a:pt x="1448" y="2900"/>
                    <a:pt x="1497" y="2898"/>
                    <a:pt x="1549" y="2897"/>
                  </a:cubicBezTo>
                  <a:cubicBezTo>
                    <a:pt x="1574" y="2896"/>
                    <a:pt x="1599" y="2896"/>
                    <a:pt x="1624" y="2895"/>
                  </a:cubicBezTo>
                  <a:lnTo>
                    <a:pt x="1662" y="2893"/>
                  </a:lnTo>
                  <a:lnTo>
                    <a:pt x="1722" y="2893"/>
                  </a:lnTo>
                  <a:cubicBezTo>
                    <a:pt x="1773" y="2893"/>
                    <a:pt x="1825" y="2893"/>
                    <a:pt x="1876" y="2893"/>
                  </a:cubicBezTo>
                  <a:cubicBezTo>
                    <a:pt x="2213" y="2893"/>
                    <a:pt x="2533" y="2884"/>
                    <a:pt x="2825" y="2873"/>
                  </a:cubicBezTo>
                  <a:cubicBezTo>
                    <a:pt x="2834" y="2659"/>
                    <a:pt x="2840" y="2455"/>
                    <a:pt x="2846" y="2261"/>
                  </a:cubicBezTo>
                  <a:cubicBezTo>
                    <a:pt x="2850" y="2165"/>
                    <a:pt x="2852" y="2071"/>
                    <a:pt x="2855" y="1976"/>
                  </a:cubicBezTo>
                  <a:lnTo>
                    <a:pt x="2859" y="1839"/>
                  </a:lnTo>
                  <a:lnTo>
                    <a:pt x="2860" y="1772"/>
                  </a:lnTo>
                  <a:lnTo>
                    <a:pt x="2862" y="1738"/>
                  </a:lnTo>
                  <a:lnTo>
                    <a:pt x="2862" y="1722"/>
                  </a:lnTo>
                  <a:lnTo>
                    <a:pt x="2862" y="1711"/>
                  </a:lnTo>
                  <a:cubicBezTo>
                    <a:pt x="2854" y="1495"/>
                    <a:pt x="2850" y="1281"/>
                    <a:pt x="2856" y="1076"/>
                  </a:cubicBezTo>
                  <a:cubicBezTo>
                    <a:pt x="2878" y="731"/>
                    <a:pt x="2898" y="398"/>
                    <a:pt x="2916" y="86"/>
                  </a:cubicBezTo>
                  <a:cubicBezTo>
                    <a:pt x="2733" y="67"/>
                    <a:pt x="2555" y="54"/>
                    <a:pt x="2387" y="40"/>
                  </a:cubicBezTo>
                  <a:cubicBezTo>
                    <a:pt x="2306" y="35"/>
                    <a:pt x="2228" y="30"/>
                    <a:pt x="2151" y="23"/>
                  </a:cubicBezTo>
                  <a:cubicBezTo>
                    <a:pt x="2114" y="21"/>
                    <a:pt x="2077" y="18"/>
                    <a:pt x="2041" y="17"/>
                  </a:cubicBezTo>
                  <a:cubicBezTo>
                    <a:pt x="2024" y="16"/>
                    <a:pt x="2005" y="14"/>
                    <a:pt x="1987" y="13"/>
                  </a:cubicBezTo>
                  <a:cubicBezTo>
                    <a:pt x="1974" y="13"/>
                    <a:pt x="1959" y="11"/>
                    <a:pt x="1946" y="11"/>
                  </a:cubicBezTo>
                  <a:cubicBezTo>
                    <a:pt x="1760" y="4"/>
                    <a:pt x="1592" y="1"/>
                    <a:pt x="14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8"/>
            <p:cNvSpPr/>
            <p:nvPr/>
          </p:nvSpPr>
          <p:spPr>
            <a:xfrm>
              <a:off x="4889950" y="4683375"/>
              <a:ext cx="97800" cy="95700"/>
            </a:xfrm>
            <a:custGeom>
              <a:avLst/>
              <a:gdLst/>
              <a:ahLst/>
              <a:cxnLst/>
              <a:rect l="l" t="t" r="r" b="b"/>
              <a:pathLst>
                <a:path w="3912" h="3828" extrusionOk="0">
                  <a:moveTo>
                    <a:pt x="1363" y="503"/>
                  </a:moveTo>
                  <a:cubicBezTo>
                    <a:pt x="1340" y="512"/>
                    <a:pt x="1316" y="520"/>
                    <a:pt x="1295" y="530"/>
                  </a:cubicBezTo>
                  <a:cubicBezTo>
                    <a:pt x="1289" y="524"/>
                    <a:pt x="1286" y="515"/>
                    <a:pt x="1281" y="509"/>
                  </a:cubicBezTo>
                  <a:cubicBezTo>
                    <a:pt x="1308" y="506"/>
                    <a:pt x="1336" y="503"/>
                    <a:pt x="1363" y="503"/>
                  </a:cubicBezTo>
                  <a:close/>
                  <a:moveTo>
                    <a:pt x="2275" y="653"/>
                  </a:moveTo>
                  <a:cubicBezTo>
                    <a:pt x="2321" y="653"/>
                    <a:pt x="2366" y="655"/>
                    <a:pt x="2411" y="659"/>
                  </a:cubicBezTo>
                  <a:cubicBezTo>
                    <a:pt x="2473" y="663"/>
                    <a:pt x="2532" y="671"/>
                    <a:pt x="2588" y="683"/>
                  </a:cubicBezTo>
                  <a:cubicBezTo>
                    <a:pt x="2618" y="688"/>
                    <a:pt x="2643" y="697"/>
                    <a:pt x="2672" y="703"/>
                  </a:cubicBezTo>
                  <a:cubicBezTo>
                    <a:pt x="2697" y="713"/>
                    <a:pt x="2726" y="719"/>
                    <a:pt x="2749" y="730"/>
                  </a:cubicBezTo>
                  <a:cubicBezTo>
                    <a:pt x="2851" y="767"/>
                    <a:pt x="2937" y="822"/>
                    <a:pt x="3006" y="885"/>
                  </a:cubicBezTo>
                  <a:cubicBezTo>
                    <a:pt x="3075" y="947"/>
                    <a:pt x="3124" y="1015"/>
                    <a:pt x="3152" y="1073"/>
                  </a:cubicBezTo>
                  <a:cubicBezTo>
                    <a:pt x="3220" y="1207"/>
                    <a:pt x="3248" y="1357"/>
                    <a:pt x="3247" y="1509"/>
                  </a:cubicBezTo>
                  <a:cubicBezTo>
                    <a:pt x="3247" y="1660"/>
                    <a:pt x="3216" y="1815"/>
                    <a:pt x="3172" y="1964"/>
                  </a:cubicBezTo>
                  <a:cubicBezTo>
                    <a:pt x="3125" y="2114"/>
                    <a:pt x="3065" y="2255"/>
                    <a:pt x="2996" y="2393"/>
                  </a:cubicBezTo>
                  <a:cubicBezTo>
                    <a:pt x="2979" y="2427"/>
                    <a:pt x="2962" y="2461"/>
                    <a:pt x="2944" y="2495"/>
                  </a:cubicBezTo>
                  <a:cubicBezTo>
                    <a:pt x="2935" y="2511"/>
                    <a:pt x="2926" y="2528"/>
                    <a:pt x="2917" y="2544"/>
                  </a:cubicBezTo>
                  <a:lnTo>
                    <a:pt x="2904" y="2570"/>
                  </a:lnTo>
                  <a:cubicBezTo>
                    <a:pt x="2900" y="2577"/>
                    <a:pt x="2898" y="2580"/>
                    <a:pt x="2894" y="2583"/>
                  </a:cubicBezTo>
                  <a:cubicBezTo>
                    <a:pt x="2889" y="2592"/>
                    <a:pt x="2883" y="2600"/>
                    <a:pt x="2877" y="2608"/>
                  </a:cubicBezTo>
                  <a:lnTo>
                    <a:pt x="2862" y="2625"/>
                  </a:lnTo>
                  <a:lnTo>
                    <a:pt x="2833" y="2654"/>
                  </a:lnTo>
                  <a:cubicBezTo>
                    <a:pt x="2824" y="2664"/>
                    <a:pt x="2814" y="2670"/>
                    <a:pt x="2804" y="2679"/>
                  </a:cubicBezTo>
                  <a:cubicBezTo>
                    <a:pt x="2801" y="2683"/>
                    <a:pt x="2796" y="2685"/>
                    <a:pt x="2791" y="2688"/>
                  </a:cubicBezTo>
                  <a:lnTo>
                    <a:pt x="2785" y="2691"/>
                  </a:lnTo>
                  <a:cubicBezTo>
                    <a:pt x="2783" y="2693"/>
                    <a:pt x="2781" y="2695"/>
                    <a:pt x="2779" y="2695"/>
                  </a:cubicBezTo>
                  <a:cubicBezTo>
                    <a:pt x="2778" y="2695"/>
                    <a:pt x="2778" y="2694"/>
                    <a:pt x="2776" y="2694"/>
                  </a:cubicBezTo>
                  <a:cubicBezTo>
                    <a:pt x="2747" y="2683"/>
                    <a:pt x="2721" y="2673"/>
                    <a:pt x="2699" y="2662"/>
                  </a:cubicBezTo>
                  <a:cubicBezTo>
                    <a:pt x="2688" y="2657"/>
                    <a:pt x="2677" y="2653"/>
                    <a:pt x="2668" y="2647"/>
                  </a:cubicBezTo>
                  <a:lnTo>
                    <a:pt x="2654" y="2641"/>
                  </a:lnTo>
                  <a:lnTo>
                    <a:pt x="2647" y="2637"/>
                  </a:lnTo>
                  <a:lnTo>
                    <a:pt x="2645" y="2636"/>
                  </a:lnTo>
                  <a:lnTo>
                    <a:pt x="2643" y="2635"/>
                  </a:lnTo>
                  <a:cubicBezTo>
                    <a:pt x="2643" y="2635"/>
                    <a:pt x="2640" y="2635"/>
                    <a:pt x="2638" y="2632"/>
                  </a:cubicBezTo>
                  <a:cubicBezTo>
                    <a:pt x="2567" y="2624"/>
                    <a:pt x="2497" y="2614"/>
                    <a:pt x="2427" y="2604"/>
                  </a:cubicBezTo>
                  <a:cubicBezTo>
                    <a:pt x="2151" y="2568"/>
                    <a:pt x="1890" y="2541"/>
                    <a:pt x="1646" y="2530"/>
                  </a:cubicBezTo>
                  <a:cubicBezTo>
                    <a:pt x="1558" y="2527"/>
                    <a:pt x="1474" y="2524"/>
                    <a:pt x="1390" y="2520"/>
                  </a:cubicBezTo>
                  <a:cubicBezTo>
                    <a:pt x="1384" y="2517"/>
                    <a:pt x="1380" y="2514"/>
                    <a:pt x="1375" y="2512"/>
                  </a:cubicBezTo>
                  <a:cubicBezTo>
                    <a:pt x="1368" y="2507"/>
                    <a:pt x="1364" y="2502"/>
                    <a:pt x="1363" y="2498"/>
                  </a:cubicBezTo>
                  <a:cubicBezTo>
                    <a:pt x="1368" y="2487"/>
                    <a:pt x="1372" y="2481"/>
                    <a:pt x="1375" y="2477"/>
                  </a:cubicBezTo>
                  <a:cubicBezTo>
                    <a:pt x="1378" y="2474"/>
                    <a:pt x="1380" y="2473"/>
                    <a:pt x="1381" y="2473"/>
                  </a:cubicBezTo>
                  <a:cubicBezTo>
                    <a:pt x="1381" y="2474"/>
                    <a:pt x="1381" y="2474"/>
                    <a:pt x="1381" y="2474"/>
                  </a:cubicBezTo>
                  <a:cubicBezTo>
                    <a:pt x="1381" y="2474"/>
                    <a:pt x="1383" y="2452"/>
                    <a:pt x="1384" y="2439"/>
                  </a:cubicBezTo>
                  <a:cubicBezTo>
                    <a:pt x="1385" y="2422"/>
                    <a:pt x="1385" y="2406"/>
                    <a:pt x="1386" y="2390"/>
                  </a:cubicBezTo>
                  <a:cubicBezTo>
                    <a:pt x="1388" y="2356"/>
                    <a:pt x="1390" y="2324"/>
                    <a:pt x="1392" y="2292"/>
                  </a:cubicBezTo>
                  <a:cubicBezTo>
                    <a:pt x="1406" y="2035"/>
                    <a:pt x="1415" y="1814"/>
                    <a:pt x="1421" y="1620"/>
                  </a:cubicBezTo>
                  <a:cubicBezTo>
                    <a:pt x="1429" y="1239"/>
                    <a:pt x="1418" y="973"/>
                    <a:pt x="1384" y="787"/>
                  </a:cubicBezTo>
                  <a:cubicBezTo>
                    <a:pt x="1563" y="746"/>
                    <a:pt x="1793" y="692"/>
                    <a:pt x="2033" y="668"/>
                  </a:cubicBezTo>
                  <a:cubicBezTo>
                    <a:pt x="2113" y="659"/>
                    <a:pt x="2194" y="653"/>
                    <a:pt x="2275" y="653"/>
                  </a:cubicBezTo>
                  <a:close/>
                  <a:moveTo>
                    <a:pt x="2077" y="1"/>
                  </a:moveTo>
                  <a:cubicBezTo>
                    <a:pt x="2020" y="1"/>
                    <a:pt x="1965" y="2"/>
                    <a:pt x="1913" y="5"/>
                  </a:cubicBezTo>
                  <a:cubicBezTo>
                    <a:pt x="1589" y="24"/>
                    <a:pt x="1339" y="78"/>
                    <a:pt x="1169" y="126"/>
                  </a:cubicBezTo>
                  <a:cubicBezTo>
                    <a:pt x="998" y="175"/>
                    <a:pt x="908" y="220"/>
                    <a:pt x="914" y="252"/>
                  </a:cubicBezTo>
                  <a:cubicBezTo>
                    <a:pt x="919" y="292"/>
                    <a:pt x="927" y="325"/>
                    <a:pt x="935" y="353"/>
                  </a:cubicBezTo>
                  <a:cubicBezTo>
                    <a:pt x="896" y="349"/>
                    <a:pt x="854" y="347"/>
                    <a:pt x="810" y="345"/>
                  </a:cubicBezTo>
                  <a:cubicBezTo>
                    <a:pt x="808" y="345"/>
                    <a:pt x="806" y="345"/>
                    <a:pt x="803" y="345"/>
                  </a:cubicBezTo>
                  <a:cubicBezTo>
                    <a:pt x="615" y="345"/>
                    <a:pt x="449" y="643"/>
                    <a:pt x="316" y="1135"/>
                  </a:cubicBezTo>
                  <a:cubicBezTo>
                    <a:pt x="247" y="1384"/>
                    <a:pt x="191" y="1684"/>
                    <a:pt x="140" y="2018"/>
                  </a:cubicBezTo>
                  <a:cubicBezTo>
                    <a:pt x="128" y="2102"/>
                    <a:pt x="116" y="2189"/>
                    <a:pt x="106" y="2276"/>
                  </a:cubicBezTo>
                  <a:cubicBezTo>
                    <a:pt x="100" y="2320"/>
                    <a:pt x="95" y="2365"/>
                    <a:pt x="90" y="2410"/>
                  </a:cubicBezTo>
                  <a:lnTo>
                    <a:pt x="88" y="2427"/>
                  </a:lnTo>
                  <a:lnTo>
                    <a:pt x="85" y="2458"/>
                  </a:lnTo>
                  <a:cubicBezTo>
                    <a:pt x="84" y="2480"/>
                    <a:pt x="82" y="2502"/>
                    <a:pt x="80" y="2524"/>
                  </a:cubicBezTo>
                  <a:cubicBezTo>
                    <a:pt x="77" y="2568"/>
                    <a:pt x="73" y="2613"/>
                    <a:pt x="70" y="2658"/>
                  </a:cubicBezTo>
                  <a:cubicBezTo>
                    <a:pt x="44" y="3019"/>
                    <a:pt x="22" y="3404"/>
                    <a:pt x="0" y="3803"/>
                  </a:cubicBezTo>
                  <a:cubicBezTo>
                    <a:pt x="408" y="3814"/>
                    <a:pt x="838" y="3823"/>
                    <a:pt x="1278" y="3827"/>
                  </a:cubicBezTo>
                  <a:cubicBezTo>
                    <a:pt x="1328" y="3827"/>
                    <a:pt x="1381" y="3827"/>
                    <a:pt x="1432" y="3828"/>
                  </a:cubicBezTo>
                  <a:cubicBezTo>
                    <a:pt x="1467" y="3828"/>
                    <a:pt x="1502" y="3827"/>
                    <a:pt x="1537" y="3827"/>
                  </a:cubicBezTo>
                  <a:cubicBezTo>
                    <a:pt x="1606" y="3825"/>
                    <a:pt x="1677" y="3824"/>
                    <a:pt x="1747" y="3820"/>
                  </a:cubicBezTo>
                  <a:cubicBezTo>
                    <a:pt x="1889" y="3815"/>
                    <a:pt x="2032" y="3805"/>
                    <a:pt x="2176" y="3794"/>
                  </a:cubicBezTo>
                  <a:cubicBezTo>
                    <a:pt x="2320" y="3783"/>
                    <a:pt x="2465" y="3768"/>
                    <a:pt x="2610" y="3753"/>
                  </a:cubicBezTo>
                  <a:lnTo>
                    <a:pt x="2623" y="3752"/>
                  </a:lnTo>
                  <a:lnTo>
                    <a:pt x="2630" y="3750"/>
                  </a:lnTo>
                  <a:lnTo>
                    <a:pt x="2641" y="3750"/>
                  </a:lnTo>
                  <a:lnTo>
                    <a:pt x="2691" y="3747"/>
                  </a:lnTo>
                  <a:lnTo>
                    <a:pt x="2792" y="3742"/>
                  </a:lnTo>
                  <a:lnTo>
                    <a:pt x="2991" y="3731"/>
                  </a:lnTo>
                  <a:cubicBezTo>
                    <a:pt x="3121" y="3723"/>
                    <a:pt x="3248" y="3711"/>
                    <a:pt x="3371" y="3701"/>
                  </a:cubicBezTo>
                  <a:lnTo>
                    <a:pt x="3416" y="3698"/>
                  </a:lnTo>
                  <a:lnTo>
                    <a:pt x="3428" y="3696"/>
                  </a:lnTo>
                  <a:cubicBezTo>
                    <a:pt x="3430" y="3693"/>
                    <a:pt x="3432" y="3688"/>
                    <a:pt x="3434" y="3684"/>
                  </a:cubicBezTo>
                  <a:lnTo>
                    <a:pt x="3443" y="3660"/>
                  </a:lnTo>
                  <a:lnTo>
                    <a:pt x="3480" y="3566"/>
                  </a:lnTo>
                  <a:lnTo>
                    <a:pt x="3550" y="3381"/>
                  </a:lnTo>
                  <a:cubicBezTo>
                    <a:pt x="3597" y="3260"/>
                    <a:pt x="3640" y="3139"/>
                    <a:pt x="3680" y="3021"/>
                  </a:cubicBezTo>
                  <a:lnTo>
                    <a:pt x="3707" y="2940"/>
                  </a:lnTo>
                  <a:lnTo>
                    <a:pt x="3721" y="2899"/>
                  </a:lnTo>
                  <a:lnTo>
                    <a:pt x="3728" y="2870"/>
                  </a:lnTo>
                  <a:cubicBezTo>
                    <a:pt x="3738" y="2832"/>
                    <a:pt x="3748" y="2792"/>
                    <a:pt x="3758" y="2755"/>
                  </a:cubicBezTo>
                  <a:cubicBezTo>
                    <a:pt x="3776" y="2679"/>
                    <a:pt x="3794" y="2601"/>
                    <a:pt x="3810" y="2523"/>
                  </a:cubicBezTo>
                  <a:cubicBezTo>
                    <a:pt x="3873" y="2211"/>
                    <a:pt x="3912" y="1887"/>
                    <a:pt x="3890" y="1557"/>
                  </a:cubicBezTo>
                  <a:cubicBezTo>
                    <a:pt x="3882" y="1416"/>
                    <a:pt x="3857" y="1276"/>
                    <a:pt x="3815" y="1140"/>
                  </a:cubicBezTo>
                  <a:cubicBezTo>
                    <a:pt x="3774" y="1004"/>
                    <a:pt x="3716" y="873"/>
                    <a:pt x="3642" y="757"/>
                  </a:cubicBezTo>
                  <a:cubicBezTo>
                    <a:pt x="3568" y="641"/>
                    <a:pt x="3482" y="537"/>
                    <a:pt x="3387" y="448"/>
                  </a:cubicBezTo>
                  <a:cubicBezTo>
                    <a:pt x="3292" y="359"/>
                    <a:pt x="3187" y="286"/>
                    <a:pt x="3079" y="228"/>
                  </a:cubicBezTo>
                  <a:cubicBezTo>
                    <a:pt x="2866" y="111"/>
                    <a:pt x="2649" y="56"/>
                    <a:pt x="2453" y="26"/>
                  </a:cubicBezTo>
                  <a:cubicBezTo>
                    <a:pt x="2320" y="7"/>
                    <a:pt x="2194" y="1"/>
                    <a:pt x="20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8"/>
            <p:cNvSpPr/>
            <p:nvPr/>
          </p:nvSpPr>
          <p:spPr>
            <a:xfrm>
              <a:off x="5009425" y="4714950"/>
              <a:ext cx="114000" cy="83850"/>
            </a:xfrm>
            <a:custGeom>
              <a:avLst/>
              <a:gdLst/>
              <a:ahLst/>
              <a:cxnLst/>
              <a:rect l="l" t="t" r="r" b="b"/>
              <a:pathLst>
                <a:path w="4560" h="3354" extrusionOk="0">
                  <a:moveTo>
                    <a:pt x="1455" y="649"/>
                  </a:moveTo>
                  <a:lnTo>
                    <a:pt x="1455" y="649"/>
                  </a:lnTo>
                  <a:cubicBezTo>
                    <a:pt x="1349" y="702"/>
                    <a:pt x="1263" y="767"/>
                    <a:pt x="1216" y="841"/>
                  </a:cubicBezTo>
                  <a:cubicBezTo>
                    <a:pt x="1212" y="825"/>
                    <a:pt x="1208" y="810"/>
                    <a:pt x="1203" y="793"/>
                  </a:cubicBezTo>
                  <a:cubicBezTo>
                    <a:pt x="1192" y="760"/>
                    <a:pt x="1178" y="726"/>
                    <a:pt x="1161" y="689"/>
                  </a:cubicBezTo>
                  <a:lnTo>
                    <a:pt x="1161" y="689"/>
                  </a:lnTo>
                  <a:cubicBezTo>
                    <a:pt x="1173" y="691"/>
                    <a:pt x="1186" y="692"/>
                    <a:pt x="1199" y="692"/>
                  </a:cubicBezTo>
                  <a:cubicBezTo>
                    <a:pt x="1273" y="692"/>
                    <a:pt x="1360" y="665"/>
                    <a:pt x="1455" y="649"/>
                  </a:cubicBezTo>
                  <a:close/>
                  <a:moveTo>
                    <a:pt x="2763" y="617"/>
                  </a:moveTo>
                  <a:cubicBezTo>
                    <a:pt x="2810" y="617"/>
                    <a:pt x="2856" y="619"/>
                    <a:pt x="2900" y="624"/>
                  </a:cubicBezTo>
                  <a:cubicBezTo>
                    <a:pt x="3015" y="634"/>
                    <a:pt x="3122" y="658"/>
                    <a:pt x="3214" y="695"/>
                  </a:cubicBezTo>
                  <a:cubicBezTo>
                    <a:pt x="3304" y="729"/>
                    <a:pt x="3380" y="775"/>
                    <a:pt x="3429" y="815"/>
                  </a:cubicBezTo>
                  <a:cubicBezTo>
                    <a:pt x="3567" y="932"/>
                    <a:pt x="3669" y="1089"/>
                    <a:pt x="3727" y="1254"/>
                  </a:cubicBezTo>
                  <a:cubicBezTo>
                    <a:pt x="3785" y="1421"/>
                    <a:pt x="3802" y="1594"/>
                    <a:pt x="3786" y="1753"/>
                  </a:cubicBezTo>
                  <a:cubicBezTo>
                    <a:pt x="3785" y="1773"/>
                    <a:pt x="3781" y="1792"/>
                    <a:pt x="3778" y="1812"/>
                  </a:cubicBezTo>
                  <a:cubicBezTo>
                    <a:pt x="3777" y="1822"/>
                    <a:pt x="3776" y="1830"/>
                    <a:pt x="3772" y="1840"/>
                  </a:cubicBezTo>
                  <a:lnTo>
                    <a:pt x="3770" y="1855"/>
                  </a:lnTo>
                  <a:cubicBezTo>
                    <a:pt x="3769" y="1860"/>
                    <a:pt x="3769" y="1861"/>
                    <a:pt x="3767" y="1865"/>
                  </a:cubicBezTo>
                  <a:cubicBezTo>
                    <a:pt x="3761" y="1887"/>
                    <a:pt x="3752" y="1908"/>
                    <a:pt x="3743" y="1926"/>
                  </a:cubicBezTo>
                  <a:cubicBezTo>
                    <a:pt x="3726" y="1963"/>
                    <a:pt x="3705" y="1996"/>
                    <a:pt x="3681" y="2021"/>
                  </a:cubicBezTo>
                  <a:cubicBezTo>
                    <a:pt x="3658" y="2047"/>
                    <a:pt x="3635" y="2064"/>
                    <a:pt x="3611" y="2076"/>
                  </a:cubicBezTo>
                  <a:cubicBezTo>
                    <a:pt x="3599" y="2082"/>
                    <a:pt x="3588" y="2087"/>
                    <a:pt x="3577" y="2088"/>
                  </a:cubicBezTo>
                  <a:cubicBezTo>
                    <a:pt x="3562" y="2075"/>
                    <a:pt x="3547" y="2063"/>
                    <a:pt x="3534" y="2050"/>
                  </a:cubicBezTo>
                  <a:cubicBezTo>
                    <a:pt x="3515" y="2034"/>
                    <a:pt x="3497" y="2021"/>
                    <a:pt x="3481" y="2011"/>
                  </a:cubicBezTo>
                  <a:cubicBezTo>
                    <a:pt x="3466" y="1999"/>
                    <a:pt x="3454" y="1989"/>
                    <a:pt x="3439" y="1980"/>
                  </a:cubicBezTo>
                  <a:lnTo>
                    <a:pt x="3434" y="1975"/>
                  </a:lnTo>
                  <a:lnTo>
                    <a:pt x="3433" y="1974"/>
                  </a:lnTo>
                  <a:lnTo>
                    <a:pt x="3426" y="1973"/>
                  </a:lnTo>
                  <a:lnTo>
                    <a:pt x="3412" y="1970"/>
                  </a:lnTo>
                  <a:cubicBezTo>
                    <a:pt x="3395" y="1967"/>
                    <a:pt x="3376" y="1962"/>
                    <a:pt x="3359" y="1959"/>
                  </a:cubicBezTo>
                  <a:cubicBezTo>
                    <a:pt x="3322" y="1952"/>
                    <a:pt x="3289" y="1946"/>
                    <a:pt x="3255" y="1941"/>
                  </a:cubicBezTo>
                  <a:cubicBezTo>
                    <a:pt x="3219" y="1934"/>
                    <a:pt x="3186" y="1930"/>
                    <a:pt x="3154" y="1926"/>
                  </a:cubicBezTo>
                  <a:cubicBezTo>
                    <a:pt x="3120" y="1922"/>
                    <a:pt x="3088" y="1918"/>
                    <a:pt x="3056" y="1915"/>
                  </a:cubicBezTo>
                  <a:cubicBezTo>
                    <a:pt x="2928" y="1903"/>
                    <a:pt x="2810" y="1899"/>
                    <a:pt x="2700" y="1899"/>
                  </a:cubicBezTo>
                  <a:cubicBezTo>
                    <a:pt x="2590" y="1899"/>
                    <a:pt x="2489" y="1902"/>
                    <a:pt x="2394" y="1908"/>
                  </a:cubicBezTo>
                  <a:cubicBezTo>
                    <a:pt x="2254" y="1916"/>
                    <a:pt x="2128" y="1921"/>
                    <a:pt x="2017" y="1921"/>
                  </a:cubicBezTo>
                  <a:cubicBezTo>
                    <a:pt x="1956" y="1921"/>
                    <a:pt x="1900" y="1920"/>
                    <a:pt x="1847" y="1916"/>
                  </a:cubicBezTo>
                  <a:cubicBezTo>
                    <a:pt x="1699" y="1908"/>
                    <a:pt x="1588" y="1883"/>
                    <a:pt x="1510" y="1850"/>
                  </a:cubicBezTo>
                  <a:cubicBezTo>
                    <a:pt x="1500" y="1845"/>
                    <a:pt x="1490" y="1841"/>
                    <a:pt x="1480" y="1838"/>
                  </a:cubicBezTo>
                  <a:cubicBezTo>
                    <a:pt x="1471" y="1832"/>
                    <a:pt x="1463" y="1828"/>
                    <a:pt x="1453" y="1824"/>
                  </a:cubicBezTo>
                  <a:cubicBezTo>
                    <a:pt x="1444" y="1819"/>
                    <a:pt x="1437" y="1814"/>
                    <a:pt x="1429" y="1809"/>
                  </a:cubicBezTo>
                  <a:cubicBezTo>
                    <a:pt x="1421" y="1806"/>
                    <a:pt x="1412" y="1800"/>
                    <a:pt x="1408" y="1796"/>
                  </a:cubicBezTo>
                  <a:cubicBezTo>
                    <a:pt x="1388" y="1782"/>
                    <a:pt x="1370" y="1765"/>
                    <a:pt x="1353" y="1748"/>
                  </a:cubicBezTo>
                  <a:cubicBezTo>
                    <a:pt x="1344" y="1739"/>
                    <a:pt x="1337" y="1727"/>
                    <a:pt x="1328" y="1720"/>
                  </a:cubicBezTo>
                  <a:cubicBezTo>
                    <a:pt x="1322" y="1707"/>
                    <a:pt x="1312" y="1699"/>
                    <a:pt x="1307" y="1685"/>
                  </a:cubicBezTo>
                  <a:cubicBezTo>
                    <a:pt x="1292" y="1664"/>
                    <a:pt x="1280" y="1637"/>
                    <a:pt x="1269" y="1612"/>
                  </a:cubicBezTo>
                  <a:cubicBezTo>
                    <a:pt x="1248" y="1560"/>
                    <a:pt x="1232" y="1505"/>
                    <a:pt x="1223" y="1451"/>
                  </a:cubicBezTo>
                  <a:cubicBezTo>
                    <a:pt x="1214" y="1397"/>
                    <a:pt x="1210" y="1346"/>
                    <a:pt x="1210" y="1301"/>
                  </a:cubicBezTo>
                  <a:cubicBezTo>
                    <a:pt x="1210" y="1254"/>
                    <a:pt x="1214" y="1213"/>
                    <a:pt x="1218" y="1177"/>
                  </a:cubicBezTo>
                  <a:cubicBezTo>
                    <a:pt x="1221" y="1141"/>
                    <a:pt x="1224" y="1108"/>
                    <a:pt x="1227" y="1080"/>
                  </a:cubicBezTo>
                  <a:cubicBezTo>
                    <a:pt x="1231" y="1057"/>
                    <a:pt x="1232" y="1037"/>
                    <a:pt x="1233" y="1017"/>
                  </a:cubicBezTo>
                  <a:cubicBezTo>
                    <a:pt x="1284" y="1007"/>
                    <a:pt x="1371" y="978"/>
                    <a:pt x="1483" y="936"/>
                  </a:cubicBezTo>
                  <a:cubicBezTo>
                    <a:pt x="1659" y="874"/>
                    <a:pt x="1896" y="782"/>
                    <a:pt x="2147" y="712"/>
                  </a:cubicBezTo>
                  <a:cubicBezTo>
                    <a:pt x="2273" y="678"/>
                    <a:pt x="2402" y="649"/>
                    <a:pt x="2531" y="632"/>
                  </a:cubicBezTo>
                  <a:cubicBezTo>
                    <a:pt x="2609" y="623"/>
                    <a:pt x="2687" y="617"/>
                    <a:pt x="2763" y="617"/>
                  </a:cubicBezTo>
                  <a:close/>
                  <a:moveTo>
                    <a:pt x="2608" y="1"/>
                  </a:moveTo>
                  <a:cubicBezTo>
                    <a:pt x="2551" y="1"/>
                    <a:pt x="2495" y="3"/>
                    <a:pt x="2441" y="6"/>
                  </a:cubicBezTo>
                  <a:cubicBezTo>
                    <a:pt x="2250" y="16"/>
                    <a:pt x="2075" y="45"/>
                    <a:pt x="1920" y="78"/>
                  </a:cubicBezTo>
                  <a:cubicBezTo>
                    <a:pt x="1611" y="145"/>
                    <a:pt x="1375" y="231"/>
                    <a:pt x="1215" y="298"/>
                  </a:cubicBezTo>
                  <a:cubicBezTo>
                    <a:pt x="1103" y="346"/>
                    <a:pt x="1029" y="386"/>
                    <a:pt x="997" y="418"/>
                  </a:cubicBezTo>
                  <a:cubicBezTo>
                    <a:pt x="966" y="375"/>
                    <a:pt x="918" y="348"/>
                    <a:pt x="846" y="342"/>
                  </a:cubicBezTo>
                  <a:cubicBezTo>
                    <a:pt x="841" y="342"/>
                    <a:pt x="836" y="342"/>
                    <a:pt x="831" y="342"/>
                  </a:cubicBezTo>
                  <a:cubicBezTo>
                    <a:pt x="764" y="342"/>
                    <a:pt x="676" y="363"/>
                    <a:pt x="581" y="418"/>
                  </a:cubicBezTo>
                  <a:cubicBezTo>
                    <a:pt x="479" y="476"/>
                    <a:pt x="367" y="573"/>
                    <a:pt x="270" y="711"/>
                  </a:cubicBezTo>
                  <a:cubicBezTo>
                    <a:pt x="224" y="780"/>
                    <a:pt x="178" y="858"/>
                    <a:pt x="140" y="946"/>
                  </a:cubicBezTo>
                  <a:cubicBezTo>
                    <a:pt x="104" y="1033"/>
                    <a:pt x="72" y="1130"/>
                    <a:pt x="50" y="1233"/>
                  </a:cubicBezTo>
                  <a:cubicBezTo>
                    <a:pt x="8" y="1441"/>
                    <a:pt x="1" y="1680"/>
                    <a:pt x="60" y="1936"/>
                  </a:cubicBezTo>
                  <a:cubicBezTo>
                    <a:pt x="90" y="2062"/>
                    <a:pt x="135" y="2194"/>
                    <a:pt x="203" y="2325"/>
                  </a:cubicBezTo>
                  <a:cubicBezTo>
                    <a:pt x="269" y="2458"/>
                    <a:pt x="361" y="2588"/>
                    <a:pt x="476" y="2706"/>
                  </a:cubicBezTo>
                  <a:cubicBezTo>
                    <a:pt x="505" y="2736"/>
                    <a:pt x="537" y="2764"/>
                    <a:pt x="567" y="2792"/>
                  </a:cubicBezTo>
                  <a:cubicBezTo>
                    <a:pt x="599" y="2820"/>
                    <a:pt x="633" y="2845"/>
                    <a:pt x="668" y="2872"/>
                  </a:cubicBezTo>
                  <a:cubicBezTo>
                    <a:pt x="703" y="2897"/>
                    <a:pt x="741" y="2922"/>
                    <a:pt x="776" y="2945"/>
                  </a:cubicBezTo>
                  <a:cubicBezTo>
                    <a:pt x="812" y="2965"/>
                    <a:pt x="847" y="2985"/>
                    <a:pt x="882" y="3004"/>
                  </a:cubicBezTo>
                  <a:cubicBezTo>
                    <a:pt x="1026" y="3080"/>
                    <a:pt x="1179" y="3134"/>
                    <a:pt x="1332" y="3169"/>
                  </a:cubicBezTo>
                  <a:cubicBezTo>
                    <a:pt x="1483" y="3205"/>
                    <a:pt x="1634" y="3222"/>
                    <a:pt x="1775" y="3231"/>
                  </a:cubicBezTo>
                  <a:cubicBezTo>
                    <a:pt x="1832" y="3234"/>
                    <a:pt x="1888" y="3235"/>
                    <a:pt x="1942" y="3235"/>
                  </a:cubicBezTo>
                  <a:cubicBezTo>
                    <a:pt x="2025" y="3235"/>
                    <a:pt x="2106" y="3232"/>
                    <a:pt x="2186" y="3227"/>
                  </a:cubicBezTo>
                  <a:cubicBezTo>
                    <a:pt x="2473" y="3210"/>
                    <a:pt x="2730" y="3162"/>
                    <a:pt x="2956" y="3131"/>
                  </a:cubicBezTo>
                  <a:cubicBezTo>
                    <a:pt x="3069" y="3117"/>
                    <a:pt x="3174" y="3104"/>
                    <a:pt x="3267" y="3101"/>
                  </a:cubicBezTo>
                  <a:lnTo>
                    <a:pt x="3285" y="3101"/>
                  </a:lnTo>
                  <a:lnTo>
                    <a:pt x="3290" y="3102"/>
                  </a:lnTo>
                  <a:lnTo>
                    <a:pt x="3337" y="3110"/>
                  </a:lnTo>
                  <a:lnTo>
                    <a:pt x="3430" y="3125"/>
                  </a:lnTo>
                  <a:cubicBezTo>
                    <a:pt x="3438" y="3125"/>
                    <a:pt x="3446" y="3129"/>
                    <a:pt x="3454" y="3131"/>
                  </a:cubicBezTo>
                  <a:lnTo>
                    <a:pt x="3478" y="3141"/>
                  </a:lnTo>
                  <a:lnTo>
                    <a:pt x="3526" y="3158"/>
                  </a:lnTo>
                  <a:cubicBezTo>
                    <a:pt x="3559" y="3171"/>
                    <a:pt x="3590" y="3182"/>
                    <a:pt x="3623" y="3195"/>
                  </a:cubicBezTo>
                  <a:cubicBezTo>
                    <a:pt x="3752" y="3247"/>
                    <a:pt x="3881" y="3300"/>
                    <a:pt x="4010" y="3354"/>
                  </a:cubicBezTo>
                  <a:lnTo>
                    <a:pt x="4039" y="3316"/>
                  </a:lnTo>
                  <a:lnTo>
                    <a:pt x="4062" y="3284"/>
                  </a:lnTo>
                  <a:lnTo>
                    <a:pt x="4106" y="3227"/>
                  </a:lnTo>
                  <a:lnTo>
                    <a:pt x="4117" y="3214"/>
                  </a:lnTo>
                  <a:cubicBezTo>
                    <a:pt x="4119" y="3212"/>
                    <a:pt x="4121" y="3208"/>
                    <a:pt x="4123" y="3204"/>
                  </a:cubicBezTo>
                  <a:lnTo>
                    <a:pt x="4130" y="3193"/>
                  </a:lnTo>
                  <a:lnTo>
                    <a:pt x="4155" y="3152"/>
                  </a:lnTo>
                  <a:lnTo>
                    <a:pt x="4205" y="3069"/>
                  </a:lnTo>
                  <a:cubicBezTo>
                    <a:pt x="4270" y="2958"/>
                    <a:pt x="4330" y="2855"/>
                    <a:pt x="4383" y="2742"/>
                  </a:cubicBezTo>
                  <a:cubicBezTo>
                    <a:pt x="4394" y="2714"/>
                    <a:pt x="4407" y="2687"/>
                    <a:pt x="4418" y="2657"/>
                  </a:cubicBezTo>
                  <a:lnTo>
                    <a:pt x="4450" y="2570"/>
                  </a:lnTo>
                  <a:cubicBezTo>
                    <a:pt x="4461" y="2540"/>
                    <a:pt x="4470" y="2510"/>
                    <a:pt x="4477" y="2480"/>
                  </a:cubicBezTo>
                  <a:cubicBezTo>
                    <a:pt x="4481" y="2465"/>
                    <a:pt x="4487" y="2451"/>
                    <a:pt x="4491" y="2436"/>
                  </a:cubicBezTo>
                  <a:lnTo>
                    <a:pt x="4502" y="2391"/>
                  </a:lnTo>
                  <a:cubicBezTo>
                    <a:pt x="4518" y="2330"/>
                    <a:pt x="4525" y="2269"/>
                    <a:pt x="4536" y="2208"/>
                  </a:cubicBezTo>
                  <a:cubicBezTo>
                    <a:pt x="4544" y="2146"/>
                    <a:pt x="4551" y="2084"/>
                    <a:pt x="4551" y="2024"/>
                  </a:cubicBezTo>
                  <a:cubicBezTo>
                    <a:pt x="4560" y="1889"/>
                    <a:pt x="4549" y="1812"/>
                    <a:pt x="4538" y="1716"/>
                  </a:cubicBezTo>
                  <a:cubicBezTo>
                    <a:pt x="4528" y="1625"/>
                    <a:pt x="4509" y="1535"/>
                    <a:pt x="4487" y="1447"/>
                  </a:cubicBezTo>
                  <a:cubicBezTo>
                    <a:pt x="4465" y="1359"/>
                    <a:pt x="4437" y="1273"/>
                    <a:pt x="4405" y="1191"/>
                  </a:cubicBezTo>
                  <a:cubicBezTo>
                    <a:pt x="4373" y="1108"/>
                    <a:pt x="4336" y="1029"/>
                    <a:pt x="4294" y="950"/>
                  </a:cubicBezTo>
                  <a:cubicBezTo>
                    <a:pt x="4228" y="826"/>
                    <a:pt x="4147" y="709"/>
                    <a:pt x="4056" y="605"/>
                  </a:cubicBezTo>
                  <a:cubicBezTo>
                    <a:pt x="3964" y="500"/>
                    <a:pt x="3859" y="409"/>
                    <a:pt x="3749" y="332"/>
                  </a:cubicBezTo>
                  <a:cubicBezTo>
                    <a:pt x="3531" y="183"/>
                    <a:pt x="3294" y="93"/>
                    <a:pt x="3070" y="47"/>
                  </a:cubicBezTo>
                  <a:cubicBezTo>
                    <a:pt x="2909" y="14"/>
                    <a:pt x="2754" y="1"/>
                    <a:pt x="2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8"/>
            <p:cNvSpPr/>
            <p:nvPr/>
          </p:nvSpPr>
          <p:spPr>
            <a:xfrm>
              <a:off x="5128375" y="4722400"/>
              <a:ext cx="96150" cy="84275"/>
            </a:xfrm>
            <a:custGeom>
              <a:avLst/>
              <a:gdLst/>
              <a:ahLst/>
              <a:cxnLst/>
              <a:rect l="l" t="t" r="r" b="b"/>
              <a:pathLst>
                <a:path w="3846" h="3371" extrusionOk="0">
                  <a:moveTo>
                    <a:pt x="3077" y="622"/>
                  </a:moveTo>
                  <a:cubicBezTo>
                    <a:pt x="3084" y="660"/>
                    <a:pt x="3086" y="698"/>
                    <a:pt x="3085" y="731"/>
                  </a:cubicBezTo>
                  <a:cubicBezTo>
                    <a:pt x="3084" y="783"/>
                    <a:pt x="3083" y="834"/>
                    <a:pt x="3078" y="886"/>
                  </a:cubicBezTo>
                  <a:cubicBezTo>
                    <a:pt x="3077" y="911"/>
                    <a:pt x="3074" y="935"/>
                    <a:pt x="3073" y="961"/>
                  </a:cubicBezTo>
                  <a:lnTo>
                    <a:pt x="3064" y="1085"/>
                  </a:lnTo>
                  <a:cubicBezTo>
                    <a:pt x="3052" y="1255"/>
                    <a:pt x="3037" y="1418"/>
                    <a:pt x="3019" y="1577"/>
                  </a:cubicBezTo>
                  <a:cubicBezTo>
                    <a:pt x="3002" y="1736"/>
                    <a:pt x="2982" y="1891"/>
                    <a:pt x="2959" y="2042"/>
                  </a:cubicBezTo>
                  <a:lnTo>
                    <a:pt x="2956" y="2058"/>
                  </a:lnTo>
                  <a:lnTo>
                    <a:pt x="2955" y="2064"/>
                  </a:lnTo>
                  <a:cubicBezTo>
                    <a:pt x="2955" y="2067"/>
                    <a:pt x="2955" y="2067"/>
                    <a:pt x="2954" y="2068"/>
                  </a:cubicBezTo>
                  <a:lnTo>
                    <a:pt x="2949" y="2080"/>
                  </a:lnTo>
                  <a:lnTo>
                    <a:pt x="2941" y="2104"/>
                  </a:lnTo>
                  <a:cubicBezTo>
                    <a:pt x="2935" y="2118"/>
                    <a:pt x="2930" y="2132"/>
                    <a:pt x="2925" y="2145"/>
                  </a:cubicBezTo>
                  <a:cubicBezTo>
                    <a:pt x="2914" y="2170"/>
                    <a:pt x="2903" y="2193"/>
                    <a:pt x="2895" y="2211"/>
                  </a:cubicBezTo>
                  <a:cubicBezTo>
                    <a:pt x="2884" y="2229"/>
                    <a:pt x="2873" y="2244"/>
                    <a:pt x="2863" y="2255"/>
                  </a:cubicBezTo>
                  <a:lnTo>
                    <a:pt x="2859" y="2259"/>
                  </a:lnTo>
                  <a:lnTo>
                    <a:pt x="2848" y="2255"/>
                  </a:lnTo>
                  <a:lnTo>
                    <a:pt x="2827" y="2249"/>
                  </a:lnTo>
                  <a:cubicBezTo>
                    <a:pt x="2814" y="2244"/>
                    <a:pt x="2800" y="2239"/>
                    <a:pt x="2788" y="2235"/>
                  </a:cubicBezTo>
                  <a:cubicBezTo>
                    <a:pt x="2739" y="2217"/>
                    <a:pt x="2703" y="2197"/>
                    <a:pt x="2680" y="2181"/>
                  </a:cubicBezTo>
                  <a:cubicBezTo>
                    <a:pt x="2672" y="2177"/>
                    <a:pt x="2667" y="2174"/>
                    <a:pt x="2661" y="2169"/>
                  </a:cubicBezTo>
                  <a:cubicBezTo>
                    <a:pt x="2661" y="2169"/>
                    <a:pt x="2660" y="2168"/>
                    <a:pt x="2659" y="2168"/>
                  </a:cubicBezTo>
                  <a:lnTo>
                    <a:pt x="2658" y="2166"/>
                  </a:lnTo>
                  <a:lnTo>
                    <a:pt x="2653" y="2165"/>
                  </a:lnTo>
                  <a:lnTo>
                    <a:pt x="2631" y="2161"/>
                  </a:lnTo>
                  <a:cubicBezTo>
                    <a:pt x="2617" y="2159"/>
                    <a:pt x="2602" y="2155"/>
                    <a:pt x="2589" y="2154"/>
                  </a:cubicBezTo>
                  <a:cubicBezTo>
                    <a:pt x="2535" y="2145"/>
                    <a:pt x="2482" y="2136"/>
                    <a:pt x="2430" y="2125"/>
                  </a:cubicBezTo>
                  <a:cubicBezTo>
                    <a:pt x="2328" y="2105"/>
                    <a:pt x="2234" y="2085"/>
                    <a:pt x="2145" y="2067"/>
                  </a:cubicBezTo>
                  <a:cubicBezTo>
                    <a:pt x="1985" y="2032"/>
                    <a:pt x="1849" y="1987"/>
                    <a:pt x="1741" y="1934"/>
                  </a:cubicBezTo>
                  <a:cubicBezTo>
                    <a:pt x="1632" y="1880"/>
                    <a:pt x="1547" y="1821"/>
                    <a:pt x="1482" y="1760"/>
                  </a:cubicBezTo>
                  <a:cubicBezTo>
                    <a:pt x="1448" y="1730"/>
                    <a:pt x="1419" y="1696"/>
                    <a:pt x="1394" y="1664"/>
                  </a:cubicBezTo>
                  <a:cubicBezTo>
                    <a:pt x="1383" y="1649"/>
                    <a:pt x="1374" y="1634"/>
                    <a:pt x="1364" y="1621"/>
                  </a:cubicBezTo>
                  <a:cubicBezTo>
                    <a:pt x="1354" y="1606"/>
                    <a:pt x="1345" y="1590"/>
                    <a:pt x="1337" y="1575"/>
                  </a:cubicBezTo>
                  <a:cubicBezTo>
                    <a:pt x="1305" y="1514"/>
                    <a:pt x="1275" y="1452"/>
                    <a:pt x="1260" y="1387"/>
                  </a:cubicBezTo>
                  <a:cubicBezTo>
                    <a:pt x="1249" y="1357"/>
                    <a:pt x="1247" y="1324"/>
                    <a:pt x="1238" y="1295"/>
                  </a:cubicBezTo>
                  <a:cubicBezTo>
                    <a:pt x="1235" y="1280"/>
                    <a:pt x="1235" y="1264"/>
                    <a:pt x="1232" y="1250"/>
                  </a:cubicBezTo>
                  <a:cubicBezTo>
                    <a:pt x="1231" y="1235"/>
                    <a:pt x="1227" y="1220"/>
                    <a:pt x="1225" y="1205"/>
                  </a:cubicBezTo>
                  <a:cubicBezTo>
                    <a:pt x="1225" y="1176"/>
                    <a:pt x="1221" y="1149"/>
                    <a:pt x="1221" y="1122"/>
                  </a:cubicBezTo>
                  <a:cubicBezTo>
                    <a:pt x="1222" y="1095"/>
                    <a:pt x="1220" y="1069"/>
                    <a:pt x="1221" y="1046"/>
                  </a:cubicBezTo>
                  <a:cubicBezTo>
                    <a:pt x="1222" y="946"/>
                    <a:pt x="1237" y="869"/>
                    <a:pt x="1241" y="802"/>
                  </a:cubicBezTo>
                  <a:cubicBezTo>
                    <a:pt x="1243" y="786"/>
                    <a:pt x="1243" y="770"/>
                    <a:pt x="1246" y="753"/>
                  </a:cubicBezTo>
                  <a:cubicBezTo>
                    <a:pt x="1246" y="737"/>
                    <a:pt x="1248" y="724"/>
                    <a:pt x="1248" y="709"/>
                  </a:cubicBezTo>
                  <a:lnTo>
                    <a:pt x="1248" y="694"/>
                  </a:lnTo>
                  <a:cubicBezTo>
                    <a:pt x="1288" y="696"/>
                    <a:pt x="1333" y="696"/>
                    <a:pt x="1381" y="696"/>
                  </a:cubicBezTo>
                  <a:cubicBezTo>
                    <a:pt x="1525" y="696"/>
                    <a:pt x="1702" y="691"/>
                    <a:pt x="1893" y="684"/>
                  </a:cubicBezTo>
                  <a:cubicBezTo>
                    <a:pt x="2137" y="675"/>
                    <a:pt x="2403" y="664"/>
                    <a:pt x="2655" y="659"/>
                  </a:cubicBezTo>
                  <a:cubicBezTo>
                    <a:pt x="2671" y="659"/>
                    <a:pt x="2686" y="657"/>
                    <a:pt x="2702" y="657"/>
                  </a:cubicBezTo>
                  <a:lnTo>
                    <a:pt x="2725" y="657"/>
                  </a:lnTo>
                  <a:cubicBezTo>
                    <a:pt x="2730" y="657"/>
                    <a:pt x="2733" y="656"/>
                    <a:pt x="2737" y="655"/>
                  </a:cubicBezTo>
                  <a:cubicBezTo>
                    <a:pt x="2752" y="651"/>
                    <a:pt x="2767" y="649"/>
                    <a:pt x="2783" y="646"/>
                  </a:cubicBezTo>
                  <a:cubicBezTo>
                    <a:pt x="2814" y="641"/>
                    <a:pt x="2847" y="636"/>
                    <a:pt x="2879" y="633"/>
                  </a:cubicBezTo>
                  <a:cubicBezTo>
                    <a:pt x="2946" y="626"/>
                    <a:pt x="3015" y="622"/>
                    <a:pt x="3077" y="622"/>
                  </a:cubicBezTo>
                  <a:close/>
                  <a:moveTo>
                    <a:pt x="1523" y="1"/>
                  </a:moveTo>
                  <a:cubicBezTo>
                    <a:pt x="1229" y="1"/>
                    <a:pt x="1058" y="20"/>
                    <a:pt x="1052" y="65"/>
                  </a:cubicBezTo>
                  <a:cubicBezTo>
                    <a:pt x="1005" y="404"/>
                    <a:pt x="1195" y="376"/>
                    <a:pt x="1401" y="415"/>
                  </a:cubicBezTo>
                  <a:cubicBezTo>
                    <a:pt x="1323" y="425"/>
                    <a:pt x="1253" y="442"/>
                    <a:pt x="1194" y="468"/>
                  </a:cubicBezTo>
                  <a:cubicBezTo>
                    <a:pt x="1144" y="375"/>
                    <a:pt x="1054" y="278"/>
                    <a:pt x="927" y="161"/>
                  </a:cubicBezTo>
                  <a:cubicBezTo>
                    <a:pt x="889" y="128"/>
                    <a:pt x="844" y="111"/>
                    <a:pt x="788" y="111"/>
                  </a:cubicBezTo>
                  <a:cubicBezTo>
                    <a:pt x="780" y="111"/>
                    <a:pt x="772" y="111"/>
                    <a:pt x="764" y="112"/>
                  </a:cubicBezTo>
                  <a:cubicBezTo>
                    <a:pt x="731" y="114"/>
                    <a:pt x="693" y="123"/>
                    <a:pt x="653" y="139"/>
                  </a:cubicBezTo>
                  <a:cubicBezTo>
                    <a:pt x="614" y="155"/>
                    <a:pt x="572" y="178"/>
                    <a:pt x="528" y="208"/>
                  </a:cubicBezTo>
                  <a:cubicBezTo>
                    <a:pt x="505" y="222"/>
                    <a:pt x="485" y="240"/>
                    <a:pt x="464" y="258"/>
                  </a:cubicBezTo>
                  <a:cubicBezTo>
                    <a:pt x="442" y="276"/>
                    <a:pt x="419" y="299"/>
                    <a:pt x="397" y="320"/>
                  </a:cubicBezTo>
                  <a:cubicBezTo>
                    <a:pt x="372" y="343"/>
                    <a:pt x="354" y="369"/>
                    <a:pt x="332" y="396"/>
                  </a:cubicBezTo>
                  <a:cubicBezTo>
                    <a:pt x="311" y="423"/>
                    <a:pt x="287" y="450"/>
                    <a:pt x="268" y="482"/>
                  </a:cubicBezTo>
                  <a:cubicBezTo>
                    <a:pt x="187" y="605"/>
                    <a:pt x="113" y="760"/>
                    <a:pt x="66" y="945"/>
                  </a:cubicBezTo>
                  <a:cubicBezTo>
                    <a:pt x="21" y="1128"/>
                    <a:pt x="1" y="1341"/>
                    <a:pt x="24" y="1570"/>
                  </a:cubicBezTo>
                  <a:cubicBezTo>
                    <a:pt x="49" y="1800"/>
                    <a:pt x="119" y="2048"/>
                    <a:pt x="255" y="2288"/>
                  </a:cubicBezTo>
                  <a:cubicBezTo>
                    <a:pt x="273" y="2319"/>
                    <a:pt x="291" y="2349"/>
                    <a:pt x="309" y="2379"/>
                  </a:cubicBezTo>
                  <a:cubicBezTo>
                    <a:pt x="328" y="2408"/>
                    <a:pt x="350" y="2437"/>
                    <a:pt x="371" y="2466"/>
                  </a:cubicBezTo>
                  <a:cubicBezTo>
                    <a:pt x="393" y="2494"/>
                    <a:pt x="414" y="2524"/>
                    <a:pt x="437" y="2552"/>
                  </a:cubicBezTo>
                  <a:cubicBezTo>
                    <a:pt x="459" y="2577"/>
                    <a:pt x="483" y="2604"/>
                    <a:pt x="505" y="2631"/>
                  </a:cubicBezTo>
                  <a:cubicBezTo>
                    <a:pt x="601" y="2734"/>
                    <a:pt x="708" y="2830"/>
                    <a:pt x="824" y="2915"/>
                  </a:cubicBezTo>
                  <a:cubicBezTo>
                    <a:pt x="1060" y="3082"/>
                    <a:pt x="1326" y="3201"/>
                    <a:pt x="1590" y="3272"/>
                  </a:cubicBezTo>
                  <a:cubicBezTo>
                    <a:pt x="1852" y="3345"/>
                    <a:pt x="2112" y="3371"/>
                    <a:pt x="2364" y="3371"/>
                  </a:cubicBezTo>
                  <a:cubicBezTo>
                    <a:pt x="2412" y="3371"/>
                    <a:pt x="2459" y="3370"/>
                    <a:pt x="2506" y="3368"/>
                  </a:cubicBezTo>
                  <a:cubicBezTo>
                    <a:pt x="2543" y="3367"/>
                    <a:pt x="2580" y="3366"/>
                    <a:pt x="2616" y="3363"/>
                  </a:cubicBezTo>
                  <a:cubicBezTo>
                    <a:pt x="2676" y="3361"/>
                    <a:pt x="2737" y="3357"/>
                    <a:pt x="2796" y="3355"/>
                  </a:cubicBezTo>
                  <a:cubicBezTo>
                    <a:pt x="2859" y="3352"/>
                    <a:pt x="2921" y="3347"/>
                    <a:pt x="2982" y="3342"/>
                  </a:cubicBezTo>
                  <a:cubicBezTo>
                    <a:pt x="3042" y="3337"/>
                    <a:pt x="3104" y="3332"/>
                    <a:pt x="3163" y="3325"/>
                  </a:cubicBezTo>
                  <a:cubicBezTo>
                    <a:pt x="3282" y="3313"/>
                    <a:pt x="3399" y="3299"/>
                    <a:pt x="3512" y="3285"/>
                  </a:cubicBezTo>
                  <a:lnTo>
                    <a:pt x="3681" y="3265"/>
                  </a:lnTo>
                  <a:lnTo>
                    <a:pt x="3765" y="3254"/>
                  </a:lnTo>
                  <a:lnTo>
                    <a:pt x="3805" y="3249"/>
                  </a:lnTo>
                  <a:lnTo>
                    <a:pt x="3826" y="3246"/>
                  </a:lnTo>
                  <a:lnTo>
                    <a:pt x="3837" y="3245"/>
                  </a:lnTo>
                  <a:cubicBezTo>
                    <a:pt x="3840" y="3243"/>
                    <a:pt x="3845" y="3246"/>
                    <a:pt x="3843" y="3239"/>
                  </a:cubicBezTo>
                  <a:cubicBezTo>
                    <a:pt x="3840" y="3116"/>
                    <a:pt x="3836" y="2992"/>
                    <a:pt x="3831" y="2870"/>
                  </a:cubicBezTo>
                  <a:cubicBezTo>
                    <a:pt x="3827" y="2749"/>
                    <a:pt x="3824" y="2632"/>
                    <a:pt x="3815" y="2514"/>
                  </a:cubicBezTo>
                  <a:cubicBezTo>
                    <a:pt x="3809" y="2400"/>
                    <a:pt x="3800" y="2286"/>
                    <a:pt x="3794" y="2171"/>
                  </a:cubicBezTo>
                  <a:lnTo>
                    <a:pt x="3788" y="2089"/>
                  </a:lnTo>
                  <a:cubicBezTo>
                    <a:pt x="3788" y="2080"/>
                    <a:pt x="3787" y="2078"/>
                    <a:pt x="3787" y="2074"/>
                  </a:cubicBezTo>
                  <a:lnTo>
                    <a:pt x="3786" y="2062"/>
                  </a:lnTo>
                  <a:lnTo>
                    <a:pt x="3783" y="2037"/>
                  </a:lnTo>
                  <a:cubicBezTo>
                    <a:pt x="3779" y="2004"/>
                    <a:pt x="3775" y="1972"/>
                    <a:pt x="3772" y="1938"/>
                  </a:cubicBezTo>
                  <a:cubicBezTo>
                    <a:pt x="3743" y="1675"/>
                    <a:pt x="3717" y="1414"/>
                    <a:pt x="3703" y="1161"/>
                  </a:cubicBezTo>
                  <a:cubicBezTo>
                    <a:pt x="3702" y="1127"/>
                    <a:pt x="3700" y="1094"/>
                    <a:pt x="3698" y="1060"/>
                  </a:cubicBezTo>
                  <a:lnTo>
                    <a:pt x="3696" y="1009"/>
                  </a:lnTo>
                  <a:lnTo>
                    <a:pt x="3695" y="983"/>
                  </a:lnTo>
                  <a:lnTo>
                    <a:pt x="3695" y="968"/>
                  </a:lnTo>
                  <a:lnTo>
                    <a:pt x="3695" y="950"/>
                  </a:lnTo>
                  <a:cubicBezTo>
                    <a:pt x="3692" y="852"/>
                    <a:pt x="3687" y="757"/>
                    <a:pt x="3685" y="660"/>
                  </a:cubicBezTo>
                  <a:cubicBezTo>
                    <a:pt x="3679" y="477"/>
                    <a:pt x="3673" y="297"/>
                    <a:pt x="3666" y="123"/>
                  </a:cubicBezTo>
                  <a:cubicBezTo>
                    <a:pt x="3424" y="102"/>
                    <a:pt x="3192" y="82"/>
                    <a:pt x="2968" y="64"/>
                  </a:cubicBezTo>
                  <a:lnTo>
                    <a:pt x="2811" y="52"/>
                  </a:lnTo>
                  <a:cubicBezTo>
                    <a:pt x="2772" y="49"/>
                    <a:pt x="2734" y="48"/>
                    <a:pt x="2697" y="44"/>
                  </a:cubicBezTo>
                  <a:cubicBezTo>
                    <a:pt x="2622" y="41"/>
                    <a:pt x="2549" y="37"/>
                    <a:pt x="2478" y="33"/>
                  </a:cubicBezTo>
                  <a:cubicBezTo>
                    <a:pt x="2194" y="18"/>
                    <a:pt x="1942" y="7"/>
                    <a:pt x="1732" y="4"/>
                  </a:cubicBezTo>
                  <a:cubicBezTo>
                    <a:pt x="1657" y="2"/>
                    <a:pt x="1587" y="1"/>
                    <a:pt x="1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8"/>
            <p:cNvSpPr/>
            <p:nvPr/>
          </p:nvSpPr>
          <p:spPr>
            <a:xfrm>
              <a:off x="5244500" y="4716425"/>
              <a:ext cx="90375" cy="89100"/>
            </a:xfrm>
            <a:custGeom>
              <a:avLst/>
              <a:gdLst/>
              <a:ahLst/>
              <a:cxnLst/>
              <a:rect l="l" t="t" r="r" b="b"/>
              <a:pathLst>
                <a:path w="3615" h="3564" extrusionOk="0">
                  <a:moveTo>
                    <a:pt x="2053" y="674"/>
                  </a:moveTo>
                  <a:cubicBezTo>
                    <a:pt x="2247" y="674"/>
                    <a:pt x="2430" y="712"/>
                    <a:pt x="2577" y="810"/>
                  </a:cubicBezTo>
                  <a:cubicBezTo>
                    <a:pt x="2731" y="908"/>
                    <a:pt x="2832" y="1065"/>
                    <a:pt x="2870" y="1181"/>
                  </a:cubicBezTo>
                  <a:cubicBezTo>
                    <a:pt x="2914" y="1316"/>
                    <a:pt x="2931" y="1460"/>
                    <a:pt x="2934" y="1604"/>
                  </a:cubicBezTo>
                  <a:cubicBezTo>
                    <a:pt x="2935" y="1747"/>
                    <a:pt x="2922" y="1889"/>
                    <a:pt x="2898" y="2031"/>
                  </a:cubicBezTo>
                  <a:cubicBezTo>
                    <a:pt x="2896" y="2048"/>
                    <a:pt x="2892" y="2066"/>
                    <a:pt x="2888" y="2083"/>
                  </a:cubicBezTo>
                  <a:cubicBezTo>
                    <a:pt x="2886" y="2097"/>
                    <a:pt x="2883" y="2104"/>
                    <a:pt x="2881" y="2115"/>
                  </a:cubicBezTo>
                  <a:cubicBezTo>
                    <a:pt x="2875" y="2136"/>
                    <a:pt x="2869" y="2152"/>
                    <a:pt x="2863" y="2169"/>
                  </a:cubicBezTo>
                  <a:cubicBezTo>
                    <a:pt x="2850" y="2201"/>
                    <a:pt x="2839" y="2231"/>
                    <a:pt x="2826" y="2257"/>
                  </a:cubicBezTo>
                  <a:cubicBezTo>
                    <a:pt x="2812" y="2281"/>
                    <a:pt x="2799" y="2303"/>
                    <a:pt x="2786" y="2322"/>
                  </a:cubicBezTo>
                  <a:cubicBezTo>
                    <a:pt x="2785" y="2323"/>
                    <a:pt x="2785" y="2324"/>
                    <a:pt x="2784" y="2324"/>
                  </a:cubicBezTo>
                  <a:lnTo>
                    <a:pt x="2777" y="2323"/>
                  </a:lnTo>
                  <a:lnTo>
                    <a:pt x="2763" y="2320"/>
                  </a:lnTo>
                  <a:lnTo>
                    <a:pt x="2738" y="2314"/>
                  </a:lnTo>
                  <a:cubicBezTo>
                    <a:pt x="2722" y="2310"/>
                    <a:pt x="2705" y="2306"/>
                    <a:pt x="2691" y="2302"/>
                  </a:cubicBezTo>
                  <a:cubicBezTo>
                    <a:pt x="2661" y="2293"/>
                    <a:pt x="2635" y="2285"/>
                    <a:pt x="2612" y="2276"/>
                  </a:cubicBezTo>
                  <a:cubicBezTo>
                    <a:pt x="2600" y="2273"/>
                    <a:pt x="2589" y="2266"/>
                    <a:pt x="2580" y="2263"/>
                  </a:cubicBezTo>
                  <a:lnTo>
                    <a:pt x="2565" y="2257"/>
                  </a:lnTo>
                  <a:lnTo>
                    <a:pt x="2560" y="2255"/>
                  </a:lnTo>
                  <a:lnTo>
                    <a:pt x="2559" y="2254"/>
                  </a:lnTo>
                  <a:lnTo>
                    <a:pt x="2555" y="2254"/>
                  </a:lnTo>
                  <a:lnTo>
                    <a:pt x="2531" y="2250"/>
                  </a:lnTo>
                  <a:cubicBezTo>
                    <a:pt x="2403" y="2239"/>
                    <a:pt x="2276" y="2227"/>
                    <a:pt x="2155" y="2217"/>
                  </a:cubicBezTo>
                  <a:cubicBezTo>
                    <a:pt x="1944" y="2201"/>
                    <a:pt x="1744" y="2189"/>
                    <a:pt x="1555" y="2189"/>
                  </a:cubicBezTo>
                  <a:cubicBezTo>
                    <a:pt x="1526" y="2189"/>
                    <a:pt x="1498" y="2190"/>
                    <a:pt x="1470" y="2190"/>
                  </a:cubicBezTo>
                  <a:cubicBezTo>
                    <a:pt x="1431" y="2191"/>
                    <a:pt x="1393" y="2191"/>
                    <a:pt x="1355" y="2193"/>
                  </a:cubicBezTo>
                  <a:lnTo>
                    <a:pt x="1338" y="2193"/>
                  </a:lnTo>
                  <a:lnTo>
                    <a:pt x="1335" y="2191"/>
                  </a:lnTo>
                  <a:lnTo>
                    <a:pt x="1330" y="2190"/>
                  </a:lnTo>
                  <a:cubicBezTo>
                    <a:pt x="1325" y="2188"/>
                    <a:pt x="1322" y="2186"/>
                    <a:pt x="1319" y="2184"/>
                  </a:cubicBezTo>
                  <a:cubicBezTo>
                    <a:pt x="1312" y="2179"/>
                    <a:pt x="1309" y="2174"/>
                    <a:pt x="1309" y="2170"/>
                  </a:cubicBezTo>
                  <a:cubicBezTo>
                    <a:pt x="1313" y="2159"/>
                    <a:pt x="1319" y="2153"/>
                    <a:pt x="1322" y="2148"/>
                  </a:cubicBezTo>
                  <a:cubicBezTo>
                    <a:pt x="1323" y="2146"/>
                    <a:pt x="1325" y="2145"/>
                    <a:pt x="1327" y="2145"/>
                  </a:cubicBezTo>
                  <a:cubicBezTo>
                    <a:pt x="1328" y="2145"/>
                    <a:pt x="1328" y="2143"/>
                    <a:pt x="1329" y="2143"/>
                  </a:cubicBezTo>
                  <a:lnTo>
                    <a:pt x="1329" y="2141"/>
                  </a:lnTo>
                  <a:lnTo>
                    <a:pt x="1329" y="2099"/>
                  </a:lnTo>
                  <a:cubicBezTo>
                    <a:pt x="1333" y="1877"/>
                    <a:pt x="1334" y="1684"/>
                    <a:pt x="1330" y="1517"/>
                  </a:cubicBezTo>
                  <a:cubicBezTo>
                    <a:pt x="1324" y="1181"/>
                    <a:pt x="1304" y="949"/>
                    <a:pt x="1260" y="788"/>
                  </a:cubicBezTo>
                  <a:cubicBezTo>
                    <a:pt x="1257" y="776"/>
                    <a:pt x="1253" y="766"/>
                    <a:pt x="1250" y="755"/>
                  </a:cubicBezTo>
                  <a:cubicBezTo>
                    <a:pt x="1297" y="755"/>
                    <a:pt x="1371" y="746"/>
                    <a:pt x="1463" y="734"/>
                  </a:cubicBezTo>
                  <a:cubicBezTo>
                    <a:pt x="1542" y="722"/>
                    <a:pt x="1633" y="708"/>
                    <a:pt x="1730" y="696"/>
                  </a:cubicBezTo>
                  <a:cubicBezTo>
                    <a:pt x="1827" y="684"/>
                    <a:pt x="1928" y="674"/>
                    <a:pt x="2029" y="674"/>
                  </a:cubicBezTo>
                  <a:cubicBezTo>
                    <a:pt x="2037" y="674"/>
                    <a:pt x="2045" y="674"/>
                    <a:pt x="2053" y="674"/>
                  </a:cubicBezTo>
                  <a:close/>
                  <a:moveTo>
                    <a:pt x="1857" y="1"/>
                  </a:moveTo>
                  <a:cubicBezTo>
                    <a:pt x="1650" y="1"/>
                    <a:pt x="1485" y="25"/>
                    <a:pt x="1364" y="49"/>
                  </a:cubicBezTo>
                  <a:cubicBezTo>
                    <a:pt x="1212" y="79"/>
                    <a:pt x="1131" y="114"/>
                    <a:pt x="1131" y="147"/>
                  </a:cubicBezTo>
                  <a:cubicBezTo>
                    <a:pt x="1139" y="490"/>
                    <a:pt x="1312" y="431"/>
                    <a:pt x="1498" y="443"/>
                  </a:cubicBezTo>
                  <a:cubicBezTo>
                    <a:pt x="1362" y="481"/>
                    <a:pt x="1250" y="551"/>
                    <a:pt x="1211" y="653"/>
                  </a:cubicBezTo>
                  <a:cubicBezTo>
                    <a:pt x="1114" y="461"/>
                    <a:pt x="950" y="433"/>
                    <a:pt x="684" y="433"/>
                  </a:cubicBezTo>
                  <a:cubicBezTo>
                    <a:pt x="679" y="433"/>
                    <a:pt x="674" y="433"/>
                    <a:pt x="669" y="433"/>
                  </a:cubicBezTo>
                  <a:cubicBezTo>
                    <a:pt x="477" y="434"/>
                    <a:pt x="323" y="697"/>
                    <a:pt x="208" y="1132"/>
                  </a:cubicBezTo>
                  <a:cubicBezTo>
                    <a:pt x="151" y="1350"/>
                    <a:pt x="105" y="1610"/>
                    <a:pt x="68" y="1903"/>
                  </a:cubicBezTo>
                  <a:cubicBezTo>
                    <a:pt x="60" y="1975"/>
                    <a:pt x="51" y="2051"/>
                    <a:pt x="45" y="2128"/>
                  </a:cubicBezTo>
                  <a:lnTo>
                    <a:pt x="43" y="2142"/>
                  </a:lnTo>
                  <a:lnTo>
                    <a:pt x="41" y="2150"/>
                  </a:lnTo>
                  <a:lnTo>
                    <a:pt x="41" y="2163"/>
                  </a:lnTo>
                  <a:cubicBezTo>
                    <a:pt x="40" y="2183"/>
                    <a:pt x="40" y="2201"/>
                    <a:pt x="39" y="2219"/>
                  </a:cubicBezTo>
                  <a:cubicBezTo>
                    <a:pt x="38" y="2257"/>
                    <a:pt x="36" y="2294"/>
                    <a:pt x="34" y="2332"/>
                  </a:cubicBezTo>
                  <a:cubicBezTo>
                    <a:pt x="31" y="2408"/>
                    <a:pt x="28" y="2486"/>
                    <a:pt x="24" y="2564"/>
                  </a:cubicBezTo>
                  <a:cubicBezTo>
                    <a:pt x="13" y="2880"/>
                    <a:pt x="6" y="3215"/>
                    <a:pt x="1" y="3563"/>
                  </a:cubicBezTo>
                  <a:cubicBezTo>
                    <a:pt x="364" y="3549"/>
                    <a:pt x="749" y="3531"/>
                    <a:pt x="1142" y="3508"/>
                  </a:cubicBezTo>
                  <a:cubicBezTo>
                    <a:pt x="1204" y="3504"/>
                    <a:pt x="1264" y="3500"/>
                    <a:pt x="1324" y="3498"/>
                  </a:cubicBezTo>
                  <a:lnTo>
                    <a:pt x="1414" y="3490"/>
                  </a:lnTo>
                  <a:lnTo>
                    <a:pt x="1459" y="3487"/>
                  </a:lnTo>
                  <a:cubicBezTo>
                    <a:pt x="1521" y="3481"/>
                    <a:pt x="1582" y="3474"/>
                    <a:pt x="1642" y="3467"/>
                  </a:cubicBezTo>
                  <a:cubicBezTo>
                    <a:pt x="1764" y="3452"/>
                    <a:pt x="1889" y="3435"/>
                    <a:pt x="2013" y="3415"/>
                  </a:cubicBezTo>
                  <a:cubicBezTo>
                    <a:pt x="2138" y="3395"/>
                    <a:pt x="2263" y="3372"/>
                    <a:pt x="2387" y="3349"/>
                  </a:cubicBezTo>
                  <a:cubicBezTo>
                    <a:pt x="2451" y="3337"/>
                    <a:pt x="2512" y="3326"/>
                    <a:pt x="2575" y="3313"/>
                  </a:cubicBezTo>
                  <a:lnTo>
                    <a:pt x="2600" y="3307"/>
                  </a:lnTo>
                  <a:lnTo>
                    <a:pt x="2612" y="3305"/>
                  </a:lnTo>
                  <a:cubicBezTo>
                    <a:pt x="2616" y="3304"/>
                    <a:pt x="2618" y="3304"/>
                    <a:pt x="2628" y="3302"/>
                  </a:cubicBezTo>
                  <a:lnTo>
                    <a:pt x="2714" y="3290"/>
                  </a:lnTo>
                  <a:lnTo>
                    <a:pt x="2883" y="3267"/>
                  </a:lnTo>
                  <a:cubicBezTo>
                    <a:pt x="3107" y="3236"/>
                    <a:pt x="3311" y="3198"/>
                    <a:pt x="3509" y="3162"/>
                  </a:cubicBezTo>
                  <a:lnTo>
                    <a:pt x="3543" y="3160"/>
                  </a:lnTo>
                  <a:lnTo>
                    <a:pt x="3563" y="3157"/>
                  </a:lnTo>
                  <a:cubicBezTo>
                    <a:pt x="3565" y="3152"/>
                    <a:pt x="3564" y="3144"/>
                    <a:pt x="3565" y="3138"/>
                  </a:cubicBezTo>
                  <a:lnTo>
                    <a:pt x="3572" y="3053"/>
                  </a:lnTo>
                  <a:cubicBezTo>
                    <a:pt x="3576" y="2998"/>
                    <a:pt x="3580" y="2942"/>
                    <a:pt x="3584" y="2886"/>
                  </a:cubicBezTo>
                  <a:cubicBezTo>
                    <a:pt x="3591" y="2778"/>
                    <a:pt x="3599" y="2671"/>
                    <a:pt x="3605" y="2566"/>
                  </a:cubicBezTo>
                  <a:cubicBezTo>
                    <a:pt x="3611" y="2463"/>
                    <a:pt x="3613" y="2360"/>
                    <a:pt x="3614" y="2260"/>
                  </a:cubicBezTo>
                  <a:lnTo>
                    <a:pt x="3614" y="2189"/>
                  </a:lnTo>
                  <a:lnTo>
                    <a:pt x="3614" y="2155"/>
                  </a:lnTo>
                  <a:lnTo>
                    <a:pt x="3614" y="2136"/>
                  </a:lnTo>
                  <a:lnTo>
                    <a:pt x="3614" y="2125"/>
                  </a:lnTo>
                  <a:cubicBezTo>
                    <a:pt x="3613" y="2091"/>
                    <a:pt x="3611" y="2058"/>
                    <a:pt x="3610" y="2024"/>
                  </a:cubicBezTo>
                  <a:cubicBezTo>
                    <a:pt x="3601" y="1889"/>
                    <a:pt x="3591" y="1755"/>
                    <a:pt x="3575" y="1621"/>
                  </a:cubicBezTo>
                  <a:cubicBezTo>
                    <a:pt x="3547" y="1393"/>
                    <a:pt x="3494" y="1164"/>
                    <a:pt x="3403" y="952"/>
                  </a:cubicBezTo>
                  <a:cubicBezTo>
                    <a:pt x="3312" y="739"/>
                    <a:pt x="3178" y="546"/>
                    <a:pt x="3019" y="400"/>
                  </a:cubicBezTo>
                  <a:cubicBezTo>
                    <a:pt x="2860" y="254"/>
                    <a:pt x="2676" y="158"/>
                    <a:pt x="2506" y="99"/>
                  </a:cubicBezTo>
                  <a:cubicBezTo>
                    <a:pt x="2334" y="40"/>
                    <a:pt x="2172" y="15"/>
                    <a:pt x="2028" y="6"/>
                  </a:cubicBezTo>
                  <a:cubicBezTo>
                    <a:pt x="1968" y="2"/>
                    <a:pt x="1911" y="1"/>
                    <a:pt x="18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8"/>
            <p:cNvSpPr/>
            <p:nvPr/>
          </p:nvSpPr>
          <p:spPr>
            <a:xfrm>
              <a:off x="4877125" y="4791100"/>
              <a:ext cx="92325" cy="103100"/>
            </a:xfrm>
            <a:custGeom>
              <a:avLst/>
              <a:gdLst/>
              <a:ahLst/>
              <a:cxnLst/>
              <a:rect l="l" t="t" r="r" b="b"/>
              <a:pathLst>
                <a:path w="3693" h="4124" extrusionOk="0">
                  <a:moveTo>
                    <a:pt x="1532" y="771"/>
                  </a:moveTo>
                  <a:lnTo>
                    <a:pt x="1532" y="771"/>
                  </a:lnTo>
                  <a:cubicBezTo>
                    <a:pt x="1569" y="774"/>
                    <a:pt x="1607" y="777"/>
                    <a:pt x="1645" y="780"/>
                  </a:cubicBezTo>
                  <a:cubicBezTo>
                    <a:pt x="1946" y="808"/>
                    <a:pt x="2270" y="838"/>
                    <a:pt x="2560" y="870"/>
                  </a:cubicBezTo>
                  <a:cubicBezTo>
                    <a:pt x="2632" y="878"/>
                    <a:pt x="2699" y="887"/>
                    <a:pt x="2766" y="894"/>
                  </a:cubicBezTo>
                  <a:cubicBezTo>
                    <a:pt x="2802" y="895"/>
                    <a:pt x="2839" y="897"/>
                    <a:pt x="2875" y="899"/>
                  </a:cubicBezTo>
                  <a:cubicBezTo>
                    <a:pt x="2945" y="906"/>
                    <a:pt x="3014" y="916"/>
                    <a:pt x="3062" y="927"/>
                  </a:cubicBezTo>
                  <a:cubicBezTo>
                    <a:pt x="3064" y="929"/>
                    <a:pt x="3069" y="929"/>
                    <a:pt x="3070" y="932"/>
                  </a:cubicBezTo>
                  <a:lnTo>
                    <a:pt x="3070" y="942"/>
                  </a:lnTo>
                  <a:lnTo>
                    <a:pt x="3070" y="964"/>
                  </a:lnTo>
                  <a:lnTo>
                    <a:pt x="3070" y="1007"/>
                  </a:lnTo>
                  <a:cubicBezTo>
                    <a:pt x="3070" y="1035"/>
                    <a:pt x="3069" y="1064"/>
                    <a:pt x="3068" y="1092"/>
                  </a:cubicBezTo>
                  <a:cubicBezTo>
                    <a:pt x="3067" y="1120"/>
                    <a:pt x="3065" y="1146"/>
                    <a:pt x="3063" y="1174"/>
                  </a:cubicBezTo>
                  <a:lnTo>
                    <a:pt x="3058" y="1215"/>
                  </a:lnTo>
                  <a:lnTo>
                    <a:pt x="3054" y="1258"/>
                  </a:lnTo>
                  <a:cubicBezTo>
                    <a:pt x="3040" y="1435"/>
                    <a:pt x="3014" y="1604"/>
                    <a:pt x="2976" y="1760"/>
                  </a:cubicBezTo>
                  <a:cubicBezTo>
                    <a:pt x="2936" y="1916"/>
                    <a:pt x="2886" y="2060"/>
                    <a:pt x="2823" y="2186"/>
                  </a:cubicBezTo>
                  <a:cubicBezTo>
                    <a:pt x="2807" y="2216"/>
                    <a:pt x="2793" y="2249"/>
                    <a:pt x="2775" y="2278"/>
                  </a:cubicBezTo>
                  <a:cubicBezTo>
                    <a:pt x="2767" y="2292"/>
                    <a:pt x="2759" y="2306"/>
                    <a:pt x="2750" y="2321"/>
                  </a:cubicBezTo>
                  <a:cubicBezTo>
                    <a:pt x="2740" y="2334"/>
                    <a:pt x="2731" y="2347"/>
                    <a:pt x="2723" y="2360"/>
                  </a:cubicBezTo>
                  <a:cubicBezTo>
                    <a:pt x="2705" y="2387"/>
                    <a:pt x="2686" y="2413"/>
                    <a:pt x="2666" y="2439"/>
                  </a:cubicBezTo>
                  <a:cubicBezTo>
                    <a:pt x="2648" y="2464"/>
                    <a:pt x="2626" y="2487"/>
                    <a:pt x="2606" y="2511"/>
                  </a:cubicBezTo>
                  <a:cubicBezTo>
                    <a:pt x="2524" y="2602"/>
                    <a:pt x="2435" y="2678"/>
                    <a:pt x="2345" y="2734"/>
                  </a:cubicBezTo>
                  <a:cubicBezTo>
                    <a:pt x="2257" y="2790"/>
                    <a:pt x="2170" y="2827"/>
                    <a:pt x="2090" y="2845"/>
                  </a:cubicBezTo>
                  <a:cubicBezTo>
                    <a:pt x="2029" y="2861"/>
                    <a:pt x="1973" y="2867"/>
                    <a:pt x="1922" y="2867"/>
                  </a:cubicBezTo>
                  <a:cubicBezTo>
                    <a:pt x="1907" y="2867"/>
                    <a:pt x="1892" y="2866"/>
                    <a:pt x="1878" y="2865"/>
                  </a:cubicBezTo>
                  <a:cubicBezTo>
                    <a:pt x="1823" y="2861"/>
                    <a:pt x="1768" y="2848"/>
                    <a:pt x="1713" y="2831"/>
                  </a:cubicBezTo>
                  <a:cubicBezTo>
                    <a:pt x="1613" y="2800"/>
                    <a:pt x="1518" y="2740"/>
                    <a:pt x="1452" y="2668"/>
                  </a:cubicBezTo>
                  <a:cubicBezTo>
                    <a:pt x="1434" y="2651"/>
                    <a:pt x="1421" y="2631"/>
                    <a:pt x="1405" y="2616"/>
                  </a:cubicBezTo>
                  <a:cubicBezTo>
                    <a:pt x="1399" y="2606"/>
                    <a:pt x="1393" y="2597"/>
                    <a:pt x="1387" y="2589"/>
                  </a:cubicBezTo>
                  <a:lnTo>
                    <a:pt x="1377" y="2575"/>
                  </a:lnTo>
                  <a:cubicBezTo>
                    <a:pt x="1375" y="2571"/>
                    <a:pt x="1372" y="2566"/>
                    <a:pt x="1371" y="2562"/>
                  </a:cubicBezTo>
                  <a:cubicBezTo>
                    <a:pt x="1365" y="2553"/>
                    <a:pt x="1361" y="2544"/>
                    <a:pt x="1356" y="2535"/>
                  </a:cubicBezTo>
                  <a:cubicBezTo>
                    <a:pt x="1351" y="2527"/>
                    <a:pt x="1349" y="2517"/>
                    <a:pt x="1345" y="2510"/>
                  </a:cubicBezTo>
                  <a:cubicBezTo>
                    <a:pt x="1335" y="2494"/>
                    <a:pt x="1333" y="2476"/>
                    <a:pt x="1328" y="2460"/>
                  </a:cubicBezTo>
                  <a:cubicBezTo>
                    <a:pt x="1323" y="2452"/>
                    <a:pt x="1323" y="2443"/>
                    <a:pt x="1322" y="2437"/>
                  </a:cubicBezTo>
                  <a:cubicBezTo>
                    <a:pt x="1321" y="2429"/>
                    <a:pt x="1318" y="2422"/>
                    <a:pt x="1317" y="2414"/>
                  </a:cubicBezTo>
                  <a:cubicBezTo>
                    <a:pt x="1314" y="2395"/>
                    <a:pt x="1312" y="2376"/>
                    <a:pt x="1310" y="2356"/>
                  </a:cubicBezTo>
                  <a:cubicBezTo>
                    <a:pt x="1307" y="2316"/>
                    <a:pt x="1306" y="2273"/>
                    <a:pt x="1310" y="2225"/>
                  </a:cubicBezTo>
                  <a:cubicBezTo>
                    <a:pt x="1316" y="2130"/>
                    <a:pt x="1334" y="2025"/>
                    <a:pt x="1356" y="1918"/>
                  </a:cubicBezTo>
                  <a:cubicBezTo>
                    <a:pt x="1402" y="1700"/>
                    <a:pt x="1461" y="1478"/>
                    <a:pt x="1495" y="1268"/>
                  </a:cubicBezTo>
                  <a:cubicBezTo>
                    <a:pt x="1525" y="1093"/>
                    <a:pt x="1538" y="924"/>
                    <a:pt x="1532" y="771"/>
                  </a:cubicBezTo>
                  <a:close/>
                  <a:moveTo>
                    <a:pt x="753" y="1"/>
                  </a:moveTo>
                  <a:cubicBezTo>
                    <a:pt x="669" y="1"/>
                    <a:pt x="622" y="11"/>
                    <a:pt x="615" y="32"/>
                  </a:cubicBezTo>
                  <a:cubicBezTo>
                    <a:pt x="578" y="178"/>
                    <a:pt x="598" y="259"/>
                    <a:pt x="650" y="310"/>
                  </a:cubicBezTo>
                  <a:cubicBezTo>
                    <a:pt x="642" y="325"/>
                    <a:pt x="637" y="341"/>
                    <a:pt x="631" y="357"/>
                  </a:cubicBezTo>
                  <a:cubicBezTo>
                    <a:pt x="618" y="390"/>
                    <a:pt x="605" y="426"/>
                    <a:pt x="591" y="462"/>
                  </a:cubicBezTo>
                  <a:cubicBezTo>
                    <a:pt x="576" y="501"/>
                    <a:pt x="560" y="543"/>
                    <a:pt x="543" y="586"/>
                  </a:cubicBezTo>
                  <a:cubicBezTo>
                    <a:pt x="539" y="593"/>
                    <a:pt x="537" y="600"/>
                    <a:pt x="534" y="608"/>
                  </a:cubicBezTo>
                  <a:cubicBezTo>
                    <a:pt x="527" y="641"/>
                    <a:pt x="513" y="674"/>
                    <a:pt x="499" y="709"/>
                  </a:cubicBezTo>
                  <a:cubicBezTo>
                    <a:pt x="459" y="804"/>
                    <a:pt x="411" y="913"/>
                    <a:pt x="354" y="1046"/>
                  </a:cubicBezTo>
                  <a:cubicBezTo>
                    <a:pt x="297" y="1178"/>
                    <a:pt x="231" y="1333"/>
                    <a:pt x="164" y="1521"/>
                  </a:cubicBezTo>
                  <a:cubicBezTo>
                    <a:pt x="132" y="1615"/>
                    <a:pt x="100" y="1719"/>
                    <a:pt x="72" y="1834"/>
                  </a:cubicBezTo>
                  <a:cubicBezTo>
                    <a:pt x="45" y="1950"/>
                    <a:pt x="21" y="2076"/>
                    <a:pt x="12" y="2216"/>
                  </a:cubicBezTo>
                  <a:cubicBezTo>
                    <a:pt x="1" y="2358"/>
                    <a:pt x="5" y="2514"/>
                    <a:pt x="33" y="2678"/>
                  </a:cubicBezTo>
                  <a:lnTo>
                    <a:pt x="39" y="2710"/>
                  </a:lnTo>
                  <a:lnTo>
                    <a:pt x="46" y="2742"/>
                  </a:lnTo>
                  <a:lnTo>
                    <a:pt x="62" y="2806"/>
                  </a:lnTo>
                  <a:cubicBezTo>
                    <a:pt x="68" y="2828"/>
                    <a:pt x="75" y="2849"/>
                    <a:pt x="80" y="2871"/>
                  </a:cubicBezTo>
                  <a:cubicBezTo>
                    <a:pt x="87" y="2892"/>
                    <a:pt x="94" y="2913"/>
                    <a:pt x="102" y="2934"/>
                  </a:cubicBezTo>
                  <a:cubicBezTo>
                    <a:pt x="118" y="2975"/>
                    <a:pt x="131" y="3018"/>
                    <a:pt x="150" y="3059"/>
                  </a:cubicBezTo>
                  <a:cubicBezTo>
                    <a:pt x="169" y="3098"/>
                    <a:pt x="189" y="3139"/>
                    <a:pt x="209" y="3179"/>
                  </a:cubicBezTo>
                  <a:cubicBezTo>
                    <a:pt x="295" y="3337"/>
                    <a:pt x="403" y="3479"/>
                    <a:pt x="530" y="3605"/>
                  </a:cubicBezTo>
                  <a:cubicBezTo>
                    <a:pt x="656" y="3731"/>
                    <a:pt x="803" y="3837"/>
                    <a:pt x="964" y="3923"/>
                  </a:cubicBezTo>
                  <a:cubicBezTo>
                    <a:pt x="1152" y="4024"/>
                    <a:pt x="1365" y="4092"/>
                    <a:pt x="1591" y="4116"/>
                  </a:cubicBezTo>
                  <a:lnTo>
                    <a:pt x="1676" y="4122"/>
                  </a:lnTo>
                  <a:cubicBezTo>
                    <a:pt x="1690" y="4123"/>
                    <a:pt x="1704" y="4123"/>
                    <a:pt x="1718" y="4123"/>
                  </a:cubicBezTo>
                  <a:cubicBezTo>
                    <a:pt x="1733" y="4123"/>
                    <a:pt x="1747" y="4123"/>
                    <a:pt x="1762" y="4123"/>
                  </a:cubicBezTo>
                  <a:lnTo>
                    <a:pt x="1849" y="4122"/>
                  </a:lnTo>
                  <a:cubicBezTo>
                    <a:pt x="1877" y="4122"/>
                    <a:pt x="1907" y="4117"/>
                    <a:pt x="1936" y="4114"/>
                  </a:cubicBezTo>
                  <a:cubicBezTo>
                    <a:pt x="1966" y="4111"/>
                    <a:pt x="1994" y="4107"/>
                    <a:pt x="2023" y="4103"/>
                  </a:cubicBezTo>
                  <a:cubicBezTo>
                    <a:pt x="2053" y="4100"/>
                    <a:pt x="2079" y="4092"/>
                    <a:pt x="2107" y="4087"/>
                  </a:cubicBezTo>
                  <a:lnTo>
                    <a:pt x="2188" y="4068"/>
                  </a:lnTo>
                  <a:cubicBezTo>
                    <a:pt x="2215" y="4062"/>
                    <a:pt x="2242" y="4052"/>
                    <a:pt x="2269" y="4044"/>
                  </a:cubicBezTo>
                  <a:cubicBezTo>
                    <a:pt x="2481" y="3976"/>
                    <a:pt x="2673" y="3865"/>
                    <a:pt x="2834" y="3736"/>
                  </a:cubicBezTo>
                  <a:cubicBezTo>
                    <a:pt x="2995" y="3606"/>
                    <a:pt x="3128" y="3457"/>
                    <a:pt x="3237" y="3300"/>
                  </a:cubicBezTo>
                  <a:cubicBezTo>
                    <a:pt x="3346" y="3143"/>
                    <a:pt x="3432" y="2977"/>
                    <a:pt x="3498" y="2806"/>
                  </a:cubicBezTo>
                  <a:cubicBezTo>
                    <a:pt x="3514" y="2763"/>
                    <a:pt x="3529" y="2720"/>
                    <a:pt x="3543" y="2677"/>
                  </a:cubicBezTo>
                  <a:cubicBezTo>
                    <a:pt x="3557" y="2634"/>
                    <a:pt x="3569" y="2590"/>
                    <a:pt x="3580" y="2547"/>
                  </a:cubicBezTo>
                  <a:cubicBezTo>
                    <a:pt x="3590" y="2505"/>
                    <a:pt x="3601" y="2462"/>
                    <a:pt x="3610" y="2421"/>
                  </a:cubicBezTo>
                  <a:lnTo>
                    <a:pt x="3634" y="2296"/>
                  </a:lnTo>
                  <a:cubicBezTo>
                    <a:pt x="3691" y="1963"/>
                    <a:pt x="3692" y="1647"/>
                    <a:pt x="3687" y="1355"/>
                  </a:cubicBezTo>
                  <a:cubicBezTo>
                    <a:pt x="3686" y="1276"/>
                    <a:pt x="3685" y="1200"/>
                    <a:pt x="3681" y="1124"/>
                  </a:cubicBezTo>
                  <a:cubicBezTo>
                    <a:pt x="3679" y="1036"/>
                    <a:pt x="3676" y="952"/>
                    <a:pt x="3672" y="868"/>
                  </a:cubicBezTo>
                  <a:lnTo>
                    <a:pt x="3660" y="622"/>
                  </a:lnTo>
                  <a:cubicBezTo>
                    <a:pt x="3658" y="583"/>
                    <a:pt x="3656" y="544"/>
                    <a:pt x="3653" y="503"/>
                  </a:cubicBezTo>
                  <a:lnTo>
                    <a:pt x="3652" y="488"/>
                  </a:lnTo>
                  <a:lnTo>
                    <a:pt x="3652" y="485"/>
                  </a:lnTo>
                  <a:cubicBezTo>
                    <a:pt x="3651" y="484"/>
                    <a:pt x="3650" y="484"/>
                    <a:pt x="3650" y="484"/>
                  </a:cubicBezTo>
                  <a:cubicBezTo>
                    <a:pt x="3649" y="484"/>
                    <a:pt x="3649" y="484"/>
                    <a:pt x="3648" y="483"/>
                  </a:cubicBezTo>
                  <a:lnTo>
                    <a:pt x="3639" y="482"/>
                  </a:lnTo>
                  <a:lnTo>
                    <a:pt x="3609" y="475"/>
                  </a:lnTo>
                  <a:lnTo>
                    <a:pt x="3548" y="461"/>
                  </a:lnTo>
                  <a:cubicBezTo>
                    <a:pt x="3387" y="427"/>
                    <a:pt x="3231" y="393"/>
                    <a:pt x="3081" y="363"/>
                  </a:cubicBezTo>
                  <a:cubicBezTo>
                    <a:pt x="3043" y="356"/>
                    <a:pt x="3008" y="348"/>
                    <a:pt x="2970" y="341"/>
                  </a:cubicBezTo>
                  <a:cubicBezTo>
                    <a:pt x="2951" y="337"/>
                    <a:pt x="2934" y="332"/>
                    <a:pt x="2914" y="330"/>
                  </a:cubicBezTo>
                  <a:lnTo>
                    <a:pt x="2892" y="326"/>
                  </a:lnTo>
                  <a:lnTo>
                    <a:pt x="2871" y="323"/>
                  </a:lnTo>
                  <a:cubicBezTo>
                    <a:pt x="2820" y="313"/>
                    <a:pt x="2768" y="303"/>
                    <a:pt x="2718" y="294"/>
                  </a:cubicBezTo>
                  <a:cubicBezTo>
                    <a:pt x="2312" y="220"/>
                    <a:pt x="1945" y="156"/>
                    <a:pt x="1636" y="106"/>
                  </a:cubicBezTo>
                  <a:cubicBezTo>
                    <a:pt x="1227" y="40"/>
                    <a:pt x="919" y="1"/>
                    <a:pt x="7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8"/>
            <p:cNvSpPr/>
            <p:nvPr/>
          </p:nvSpPr>
          <p:spPr>
            <a:xfrm>
              <a:off x="4849750" y="4914550"/>
              <a:ext cx="110000" cy="95475"/>
            </a:xfrm>
            <a:custGeom>
              <a:avLst/>
              <a:gdLst/>
              <a:ahLst/>
              <a:cxnLst/>
              <a:rect l="l" t="t" r="r" b="b"/>
              <a:pathLst>
                <a:path w="4400" h="3819" extrusionOk="0">
                  <a:moveTo>
                    <a:pt x="1293" y="1"/>
                  </a:moveTo>
                  <a:cubicBezTo>
                    <a:pt x="1118" y="1"/>
                    <a:pt x="918" y="277"/>
                    <a:pt x="721" y="735"/>
                  </a:cubicBezTo>
                  <a:cubicBezTo>
                    <a:pt x="615" y="981"/>
                    <a:pt x="512" y="1278"/>
                    <a:pt x="411" y="1615"/>
                  </a:cubicBezTo>
                  <a:cubicBezTo>
                    <a:pt x="386" y="1699"/>
                    <a:pt x="361" y="1785"/>
                    <a:pt x="338" y="1874"/>
                  </a:cubicBezTo>
                  <a:cubicBezTo>
                    <a:pt x="325" y="1918"/>
                    <a:pt x="313" y="1964"/>
                    <a:pt x="301" y="2008"/>
                  </a:cubicBezTo>
                  <a:lnTo>
                    <a:pt x="291" y="2042"/>
                  </a:lnTo>
                  <a:lnTo>
                    <a:pt x="288" y="2051"/>
                  </a:lnTo>
                  <a:lnTo>
                    <a:pt x="285" y="2067"/>
                  </a:lnTo>
                  <a:lnTo>
                    <a:pt x="276" y="2101"/>
                  </a:lnTo>
                  <a:cubicBezTo>
                    <a:pt x="267" y="2147"/>
                    <a:pt x="256" y="2191"/>
                    <a:pt x="246" y="2236"/>
                  </a:cubicBezTo>
                  <a:cubicBezTo>
                    <a:pt x="166" y="2601"/>
                    <a:pt x="82" y="2992"/>
                    <a:pt x="0" y="3398"/>
                  </a:cubicBezTo>
                  <a:cubicBezTo>
                    <a:pt x="366" y="3463"/>
                    <a:pt x="749" y="3528"/>
                    <a:pt x="1141" y="3593"/>
                  </a:cubicBezTo>
                  <a:cubicBezTo>
                    <a:pt x="1210" y="3604"/>
                    <a:pt x="1280" y="3614"/>
                    <a:pt x="1350" y="3626"/>
                  </a:cubicBezTo>
                  <a:cubicBezTo>
                    <a:pt x="1386" y="3631"/>
                    <a:pt x="1424" y="3637"/>
                    <a:pt x="1460" y="3642"/>
                  </a:cubicBezTo>
                  <a:cubicBezTo>
                    <a:pt x="1530" y="3652"/>
                    <a:pt x="1601" y="3659"/>
                    <a:pt x="1672" y="3668"/>
                  </a:cubicBezTo>
                  <a:cubicBezTo>
                    <a:pt x="1815" y="3684"/>
                    <a:pt x="1960" y="3696"/>
                    <a:pt x="2105" y="3707"/>
                  </a:cubicBezTo>
                  <a:cubicBezTo>
                    <a:pt x="2250" y="3717"/>
                    <a:pt x="2397" y="3726"/>
                    <a:pt x="2545" y="3734"/>
                  </a:cubicBezTo>
                  <a:cubicBezTo>
                    <a:pt x="2618" y="3737"/>
                    <a:pt x="2692" y="3740"/>
                    <a:pt x="2766" y="3743"/>
                  </a:cubicBezTo>
                  <a:lnTo>
                    <a:pt x="2878" y="3748"/>
                  </a:lnTo>
                  <a:lnTo>
                    <a:pt x="2933" y="3750"/>
                  </a:lnTo>
                  <a:lnTo>
                    <a:pt x="2948" y="3750"/>
                  </a:lnTo>
                  <a:lnTo>
                    <a:pt x="2972" y="3753"/>
                  </a:lnTo>
                  <a:lnTo>
                    <a:pt x="3021" y="3756"/>
                  </a:lnTo>
                  <a:cubicBezTo>
                    <a:pt x="3150" y="3767"/>
                    <a:pt x="3278" y="3780"/>
                    <a:pt x="3407" y="3790"/>
                  </a:cubicBezTo>
                  <a:cubicBezTo>
                    <a:pt x="3528" y="3799"/>
                    <a:pt x="3649" y="3808"/>
                    <a:pt x="3771" y="3817"/>
                  </a:cubicBezTo>
                  <a:lnTo>
                    <a:pt x="3782" y="3818"/>
                  </a:lnTo>
                  <a:cubicBezTo>
                    <a:pt x="3782" y="3819"/>
                    <a:pt x="3782" y="3819"/>
                    <a:pt x="3782" y="3819"/>
                  </a:cubicBezTo>
                  <a:cubicBezTo>
                    <a:pt x="3784" y="3819"/>
                    <a:pt x="3784" y="3815"/>
                    <a:pt x="3784" y="3814"/>
                  </a:cubicBezTo>
                  <a:lnTo>
                    <a:pt x="3787" y="3809"/>
                  </a:lnTo>
                  <a:lnTo>
                    <a:pt x="3797" y="3786"/>
                  </a:lnTo>
                  <a:lnTo>
                    <a:pt x="3816" y="3742"/>
                  </a:lnTo>
                  <a:lnTo>
                    <a:pt x="3856" y="3653"/>
                  </a:lnTo>
                  <a:cubicBezTo>
                    <a:pt x="3880" y="3595"/>
                    <a:pt x="3906" y="3536"/>
                    <a:pt x="3932" y="3479"/>
                  </a:cubicBezTo>
                  <a:cubicBezTo>
                    <a:pt x="3982" y="3364"/>
                    <a:pt x="4031" y="3251"/>
                    <a:pt x="4077" y="3142"/>
                  </a:cubicBezTo>
                  <a:lnTo>
                    <a:pt x="4110" y="3058"/>
                  </a:lnTo>
                  <a:lnTo>
                    <a:pt x="4119" y="3036"/>
                  </a:lnTo>
                  <a:lnTo>
                    <a:pt x="4125" y="3018"/>
                  </a:lnTo>
                  <a:lnTo>
                    <a:pt x="4135" y="2991"/>
                  </a:lnTo>
                  <a:cubicBezTo>
                    <a:pt x="4147" y="2954"/>
                    <a:pt x="4160" y="2917"/>
                    <a:pt x="4173" y="2881"/>
                  </a:cubicBezTo>
                  <a:cubicBezTo>
                    <a:pt x="4197" y="2808"/>
                    <a:pt x="4221" y="2732"/>
                    <a:pt x="4244" y="2657"/>
                  </a:cubicBezTo>
                  <a:cubicBezTo>
                    <a:pt x="4288" y="2507"/>
                    <a:pt x="4326" y="2351"/>
                    <a:pt x="4355" y="2195"/>
                  </a:cubicBezTo>
                  <a:cubicBezTo>
                    <a:pt x="4379" y="2062"/>
                    <a:pt x="4394" y="1923"/>
                    <a:pt x="4396" y="1789"/>
                  </a:cubicBezTo>
                  <a:cubicBezTo>
                    <a:pt x="4399" y="1654"/>
                    <a:pt x="4390" y="1521"/>
                    <a:pt x="4367" y="1391"/>
                  </a:cubicBezTo>
                  <a:cubicBezTo>
                    <a:pt x="4324" y="1132"/>
                    <a:pt x="4230" y="883"/>
                    <a:pt x="4085" y="678"/>
                  </a:cubicBezTo>
                  <a:cubicBezTo>
                    <a:pt x="4049" y="628"/>
                    <a:pt x="4011" y="580"/>
                    <a:pt x="3969" y="536"/>
                  </a:cubicBezTo>
                  <a:lnTo>
                    <a:pt x="3937" y="501"/>
                  </a:lnTo>
                  <a:lnTo>
                    <a:pt x="3905" y="471"/>
                  </a:lnTo>
                  <a:cubicBezTo>
                    <a:pt x="3884" y="451"/>
                    <a:pt x="3862" y="430"/>
                    <a:pt x="3841" y="412"/>
                  </a:cubicBezTo>
                  <a:cubicBezTo>
                    <a:pt x="3819" y="393"/>
                    <a:pt x="3794" y="377"/>
                    <a:pt x="3772" y="359"/>
                  </a:cubicBezTo>
                  <a:cubicBezTo>
                    <a:pt x="3749" y="343"/>
                    <a:pt x="3728" y="324"/>
                    <a:pt x="3703" y="311"/>
                  </a:cubicBezTo>
                  <a:cubicBezTo>
                    <a:pt x="3657" y="281"/>
                    <a:pt x="3611" y="252"/>
                    <a:pt x="3562" y="229"/>
                  </a:cubicBezTo>
                  <a:cubicBezTo>
                    <a:pt x="3374" y="133"/>
                    <a:pt x="3191" y="82"/>
                    <a:pt x="3025" y="54"/>
                  </a:cubicBezTo>
                  <a:cubicBezTo>
                    <a:pt x="2852" y="25"/>
                    <a:pt x="2697" y="16"/>
                    <a:pt x="2563" y="16"/>
                  </a:cubicBezTo>
                  <a:cubicBezTo>
                    <a:pt x="2443" y="16"/>
                    <a:pt x="2341" y="24"/>
                    <a:pt x="2256" y="32"/>
                  </a:cubicBezTo>
                  <a:cubicBezTo>
                    <a:pt x="2079" y="52"/>
                    <a:pt x="1981" y="80"/>
                    <a:pt x="1979" y="113"/>
                  </a:cubicBezTo>
                  <a:cubicBezTo>
                    <a:pt x="1967" y="456"/>
                    <a:pt x="2171" y="408"/>
                    <a:pt x="2386" y="437"/>
                  </a:cubicBezTo>
                  <a:cubicBezTo>
                    <a:pt x="2183" y="471"/>
                    <a:pt x="2025" y="559"/>
                    <a:pt x="2020" y="708"/>
                  </a:cubicBezTo>
                  <a:cubicBezTo>
                    <a:pt x="2019" y="726"/>
                    <a:pt x="2063" y="732"/>
                    <a:pt x="2137" y="732"/>
                  </a:cubicBezTo>
                  <a:cubicBezTo>
                    <a:pt x="2188" y="732"/>
                    <a:pt x="2253" y="729"/>
                    <a:pt x="2328" y="725"/>
                  </a:cubicBezTo>
                  <a:cubicBezTo>
                    <a:pt x="2437" y="719"/>
                    <a:pt x="2567" y="710"/>
                    <a:pt x="2702" y="710"/>
                  </a:cubicBezTo>
                  <a:cubicBezTo>
                    <a:pt x="2795" y="710"/>
                    <a:pt x="2892" y="714"/>
                    <a:pt x="2986" y="727"/>
                  </a:cubicBezTo>
                  <a:cubicBezTo>
                    <a:pt x="3099" y="742"/>
                    <a:pt x="3209" y="768"/>
                    <a:pt x="3309" y="812"/>
                  </a:cubicBezTo>
                  <a:cubicBezTo>
                    <a:pt x="3336" y="821"/>
                    <a:pt x="3357" y="834"/>
                    <a:pt x="3381" y="847"/>
                  </a:cubicBezTo>
                  <a:cubicBezTo>
                    <a:pt x="3407" y="859"/>
                    <a:pt x="3427" y="874"/>
                    <a:pt x="3450" y="888"/>
                  </a:cubicBezTo>
                  <a:cubicBezTo>
                    <a:pt x="3496" y="917"/>
                    <a:pt x="3533" y="952"/>
                    <a:pt x="3571" y="990"/>
                  </a:cubicBezTo>
                  <a:cubicBezTo>
                    <a:pt x="3642" y="1067"/>
                    <a:pt x="3698" y="1160"/>
                    <a:pt x="3735" y="1251"/>
                  </a:cubicBezTo>
                  <a:cubicBezTo>
                    <a:pt x="3773" y="1342"/>
                    <a:pt x="3792" y="1430"/>
                    <a:pt x="3798" y="1502"/>
                  </a:cubicBezTo>
                  <a:cubicBezTo>
                    <a:pt x="3804" y="1584"/>
                    <a:pt x="3802" y="1669"/>
                    <a:pt x="3793" y="1749"/>
                  </a:cubicBezTo>
                  <a:cubicBezTo>
                    <a:pt x="3786" y="1831"/>
                    <a:pt x="3771" y="1911"/>
                    <a:pt x="3748" y="1989"/>
                  </a:cubicBezTo>
                  <a:cubicBezTo>
                    <a:pt x="3705" y="2148"/>
                    <a:pt x="3641" y="2299"/>
                    <a:pt x="3566" y="2444"/>
                  </a:cubicBezTo>
                  <a:cubicBezTo>
                    <a:pt x="3528" y="2518"/>
                    <a:pt x="3487" y="2588"/>
                    <a:pt x="3444" y="2657"/>
                  </a:cubicBezTo>
                  <a:cubicBezTo>
                    <a:pt x="3419" y="2700"/>
                    <a:pt x="3412" y="2705"/>
                    <a:pt x="3399" y="2722"/>
                  </a:cubicBezTo>
                  <a:cubicBezTo>
                    <a:pt x="3386" y="2736"/>
                    <a:pt x="3374" y="2750"/>
                    <a:pt x="3363" y="2762"/>
                  </a:cubicBezTo>
                  <a:cubicBezTo>
                    <a:pt x="3338" y="2788"/>
                    <a:pt x="3315" y="2810"/>
                    <a:pt x="3295" y="2829"/>
                  </a:cubicBezTo>
                  <a:lnTo>
                    <a:pt x="3287" y="2835"/>
                  </a:lnTo>
                  <a:lnTo>
                    <a:pt x="3283" y="2838"/>
                  </a:lnTo>
                  <a:cubicBezTo>
                    <a:pt x="3283" y="2838"/>
                    <a:pt x="3282" y="2838"/>
                    <a:pt x="3282" y="2838"/>
                  </a:cubicBezTo>
                  <a:cubicBezTo>
                    <a:pt x="3281" y="2838"/>
                    <a:pt x="3278" y="2837"/>
                    <a:pt x="3277" y="2837"/>
                  </a:cubicBezTo>
                  <a:lnTo>
                    <a:pt x="3250" y="2825"/>
                  </a:lnTo>
                  <a:cubicBezTo>
                    <a:pt x="3233" y="2816"/>
                    <a:pt x="3217" y="2809"/>
                    <a:pt x="3202" y="2802"/>
                  </a:cubicBezTo>
                  <a:cubicBezTo>
                    <a:pt x="3171" y="2787"/>
                    <a:pt x="3145" y="2772"/>
                    <a:pt x="3122" y="2757"/>
                  </a:cubicBezTo>
                  <a:lnTo>
                    <a:pt x="3106" y="2746"/>
                  </a:lnTo>
                  <a:cubicBezTo>
                    <a:pt x="3106" y="2745"/>
                    <a:pt x="3094" y="2743"/>
                    <a:pt x="3084" y="2740"/>
                  </a:cubicBezTo>
                  <a:lnTo>
                    <a:pt x="3058" y="2732"/>
                  </a:lnTo>
                  <a:lnTo>
                    <a:pt x="2949" y="2700"/>
                  </a:lnTo>
                  <a:cubicBezTo>
                    <a:pt x="2805" y="2657"/>
                    <a:pt x="2665" y="2615"/>
                    <a:pt x="2530" y="2577"/>
                  </a:cubicBezTo>
                  <a:cubicBezTo>
                    <a:pt x="2258" y="2498"/>
                    <a:pt x="2003" y="2432"/>
                    <a:pt x="1759" y="2384"/>
                  </a:cubicBezTo>
                  <a:cubicBezTo>
                    <a:pt x="1719" y="2376"/>
                    <a:pt x="1680" y="2369"/>
                    <a:pt x="1641" y="2362"/>
                  </a:cubicBezTo>
                  <a:cubicBezTo>
                    <a:pt x="1609" y="2355"/>
                    <a:pt x="1557" y="2345"/>
                    <a:pt x="1558" y="2345"/>
                  </a:cubicBezTo>
                  <a:lnTo>
                    <a:pt x="1558" y="2345"/>
                  </a:lnTo>
                  <a:cubicBezTo>
                    <a:pt x="1558" y="2345"/>
                    <a:pt x="1559" y="2345"/>
                    <a:pt x="1560" y="2346"/>
                  </a:cubicBezTo>
                  <a:cubicBezTo>
                    <a:pt x="1555" y="2342"/>
                    <a:pt x="1551" y="2338"/>
                    <a:pt x="1548" y="2336"/>
                  </a:cubicBezTo>
                  <a:cubicBezTo>
                    <a:pt x="1542" y="2331"/>
                    <a:pt x="1539" y="2325"/>
                    <a:pt x="1538" y="2321"/>
                  </a:cubicBezTo>
                  <a:cubicBezTo>
                    <a:pt x="1544" y="2310"/>
                    <a:pt x="1551" y="2304"/>
                    <a:pt x="1555" y="2299"/>
                  </a:cubicBezTo>
                  <a:cubicBezTo>
                    <a:pt x="1557" y="2298"/>
                    <a:pt x="1558" y="2298"/>
                    <a:pt x="1558" y="2296"/>
                  </a:cubicBezTo>
                  <a:lnTo>
                    <a:pt x="1559" y="2295"/>
                  </a:lnTo>
                  <a:lnTo>
                    <a:pt x="1560" y="2295"/>
                  </a:lnTo>
                  <a:cubicBezTo>
                    <a:pt x="1560" y="2295"/>
                    <a:pt x="1560" y="2295"/>
                    <a:pt x="1560" y="2295"/>
                  </a:cubicBezTo>
                  <a:cubicBezTo>
                    <a:pt x="1560" y="2295"/>
                    <a:pt x="1560" y="2295"/>
                    <a:pt x="1560" y="2295"/>
                  </a:cubicBezTo>
                  <a:cubicBezTo>
                    <a:pt x="1561" y="2295"/>
                    <a:pt x="1561" y="2294"/>
                    <a:pt x="1563" y="2288"/>
                  </a:cubicBezTo>
                  <a:cubicBezTo>
                    <a:pt x="1578" y="2218"/>
                    <a:pt x="1591" y="2150"/>
                    <a:pt x="1605" y="2086"/>
                  </a:cubicBezTo>
                  <a:cubicBezTo>
                    <a:pt x="1659" y="1826"/>
                    <a:pt x="1703" y="1598"/>
                    <a:pt x="1737" y="1402"/>
                  </a:cubicBezTo>
                  <a:cubicBezTo>
                    <a:pt x="1807" y="1009"/>
                    <a:pt x="1839" y="732"/>
                    <a:pt x="1834" y="534"/>
                  </a:cubicBezTo>
                  <a:cubicBezTo>
                    <a:pt x="1822" y="141"/>
                    <a:pt x="1656" y="65"/>
                    <a:pt x="1329" y="5"/>
                  </a:cubicBezTo>
                  <a:cubicBezTo>
                    <a:pt x="1317" y="2"/>
                    <a:pt x="1305" y="1"/>
                    <a:pt x="12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8"/>
            <p:cNvSpPr/>
            <p:nvPr/>
          </p:nvSpPr>
          <p:spPr>
            <a:xfrm>
              <a:off x="5000175" y="4820150"/>
              <a:ext cx="117225" cy="70450"/>
            </a:xfrm>
            <a:custGeom>
              <a:avLst/>
              <a:gdLst/>
              <a:ahLst/>
              <a:cxnLst/>
              <a:rect l="l" t="t" r="r" b="b"/>
              <a:pathLst>
                <a:path w="4689" h="2818" extrusionOk="0">
                  <a:moveTo>
                    <a:pt x="2781" y="612"/>
                  </a:moveTo>
                  <a:cubicBezTo>
                    <a:pt x="2800" y="612"/>
                    <a:pt x="2819" y="612"/>
                    <a:pt x="2838" y="613"/>
                  </a:cubicBezTo>
                  <a:cubicBezTo>
                    <a:pt x="3080" y="617"/>
                    <a:pt x="3286" y="662"/>
                    <a:pt x="3404" y="725"/>
                  </a:cubicBezTo>
                  <a:cubicBezTo>
                    <a:pt x="3482" y="763"/>
                    <a:pt x="3555" y="808"/>
                    <a:pt x="3616" y="861"/>
                  </a:cubicBezTo>
                  <a:cubicBezTo>
                    <a:pt x="3625" y="868"/>
                    <a:pt x="3632" y="873"/>
                    <a:pt x="3641" y="880"/>
                  </a:cubicBezTo>
                  <a:lnTo>
                    <a:pt x="3662" y="900"/>
                  </a:lnTo>
                  <a:cubicBezTo>
                    <a:pt x="3675" y="914"/>
                    <a:pt x="3691" y="927"/>
                    <a:pt x="3703" y="942"/>
                  </a:cubicBezTo>
                  <a:cubicBezTo>
                    <a:pt x="3717" y="957"/>
                    <a:pt x="3729" y="972"/>
                    <a:pt x="3743" y="985"/>
                  </a:cubicBezTo>
                  <a:cubicBezTo>
                    <a:pt x="3753" y="1000"/>
                    <a:pt x="3762" y="1013"/>
                    <a:pt x="3773" y="1028"/>
                  </a:cubicBezTo>
                  <a:cubicBezTo>
                    <a:pt x="3813" y="1086"/>
                    <a:pt x="3846" y="1149"/>
                    <a:pt x="3866" y="1214"/>
                  </a:cubicBezTo>
                  <a:lnTo>
                    <a:pt x="3874" y="1238"/>
                  </a:lnTo>
                  <a:lnTo>
                    <a:pt x="3879" y="1264"/>
                  </a:lnTo>
                  <a:cubicBezTo>
                    <a:pt x="3883" y="1280"/>
                    <a:pt x="3888" y="1297"/>
                    <a:pt x="3891" y="1313"/>
                  </a:cubicBezTo>
                  <a:cubicBezTo>
                    <a:pt x="3895" y="1348"/>
                    <a:pt x="3902" y="1381"/>
                    <a:pt x="3902" y="1412"/>
                  </a:cubicBezTo>
                  <a:cubicBezTo>
                    <a:pt x="3901" y="1421"/>
                    <a:pt x="3902" y="1430"/>
                    <a:pt x="3901" y="1442"/>
                  </a:cubicBezTo>
                  <a:lnTo>
                    <a:pt x="3896" y="1474"/>
                  </a:lnTo>
                  <a:cubicBezTo>
                    <a:pt x="3893" y="1496"/>
                    <a:pt x="3889" y="1515"/>
                    <a:pt x="3882" y="1534"/>
                  </a:cubicBezTo>
                  <a:cubicBezTo>
                    <a:pt x="3870" y="1571"/>
                    <a:pt x="3851" y="1602"/>
                    <a:pt x="3830" y="1628"/>
                  </a:cubicBezTo>
                  <a:cubicBezTo>
                    <a:pt x="3807" y="1652"/>
                    <a:pt x="3782" y="1672"/>
                    <a:pt x="3756" y="1683"/>
                  </a:cubicBezTo>
                  <a:cubicBezTo>
                    <a:pt x="3744" y="1689"/>
                    <a:pt x="3729" y="1693"/>
                    <a:pt x="3717" y="1695"/>
                  </a:cubicBezTo>
                  <a:cubicBezTo>
                    <a:pt x="3716" y="1696"/>
                    <a:pt x="3714" y="1696"/>
                    <a:pt x="3713" y="1696"/>
                  </a:cubicBezTo>
                  <a:cubicBezTo>
                    <a:pt x="3708" y="1696"/>
                    <a:pt x="3700" y="1691"/>
                    <a:pt x="3694" y="1688"/>
                  </a:cubicBezTo>
                  <a:lnTo>
                    <a:pt x="3673" y="1676"/>
                  </a:lnTo>
                  <a:cubicBezTo>
                    <a:pt x="3649" y="1666"/>
                    <a:pt x="3630" y="1655"/>
                    <a:pt x="3612" y="1645"/>
                  </a:cubicBezTo>
                  <a:cubicBezTo>
                    <a:pt x="3604" y="1641"/>
                    <a:pt x="3596" y="1636"/>
                    <a:pt x="3588" y="1632"/>
                  </a:cubicBezTo>
                  <a:lnTo>
                    <a:pt x="3577" y="1625"/>
                  </a:lnTo>
                  <a:cubicBezTo>
                    <a:pt x="3576" y="1624"/>
                    <a:pt x="3573" y="1624"/>
                    <a:pt x="3572" y="1623"/>
                  </a:cubicBezTo>
                  <a:lnTo>
                    <a:pt x="3571" y="1622"/>
                  </a:lnTo>
                  <a:cubicBezTo>
                    <a:pt x="3569" y="1622"/>
                    <a:pt x="3563" y="1619"/>
                    <a:pt x="3560" y="1619"/>
                  </a:cubicBezTo>
                  <a:cubicBezTo>
                    <a:pt x="3432" y="1600"/>
                    <a:pt x="3311" y="1584"/>
                    <a:pt x="3197" y="1570"/>
                  </a:cubicBezTo>
                  <a:cubicBezTo>
                    <a:pt x="2968" y="1546"/>
                    <a:pt x="2766" y="1531"/>
                    <a:pt x="2587" y="1524"/>
                  </a:cubicBezTo>
                  <a:cubicBezTo>
                    <a:pt x="2395" y="1515"/>
                    <a:pt x="2230" y="1499"/>
                    <a:pt x="2084" y="1473"/>
                  </a:cubicBezTo>
                  <a:cubicBezTo>
                    <a:pt x="1937" y="1449"/>
                    <a:pt x="1810" y="1413"/>
                    <a:pt x="1703" y="1373"/>
                  </a:cubicBezTo>
                  <a:cubicBezTo>
                    <a:pt x="1595" y="1333"/>
                    <a:pt x="1508" y="1288"/>
                    <a:pt x="1440" y="1241"/>
                  </a:cubicBezTo>
                  <a:cubicBezTo>
                    <a:pt x="1422" y="1230"/>
                    <a:pt x="1407" y="1218"/>
                    <a:pt x="1390" y="1207"/>
                  </a:cubicBezTo>
                  <a:cubicBezTo>
                    <a:pt x="1375" y="1194"/>
                    <a:pt x="1360" y="1182"/>
                    <a:pt x="1346" y="1172"/>
                  </a:cubicBezTo>
                  <a:cubicBezTo>
                    <a:pt x="1332" y="1160"/>
                    <a:pt x="1320" y="1148"/>
                    <a:pt x="1306" y="1135"/>
                  </a:cubicBezTo>
                  <a:cubicBezTo>
                    <a:pt x="1299" y="1130"/>
                    <a:pt x="1296" y="1124"/>
                    <a:pt x="1292" y="1119"/>
                  </a:cubicBezTo>
                  <a:cubicBezTo>
                    <a:pt x="1288" y="1114"/>
                    <a:pt x="1284" y="1109"/>
                    <a:pt x="1280" y="1106"/>
                  </a:cubicBezTo>
                  <a:cubicBezTo>
                    <a:pt x="1247" y="1068"/>
                    <a:pt x="1218" y="1025"/>
                    <a:pt x="1194" y="982"/>
                  </a:cubicBezTo>
                  <a:lnTo>
                    <a:pt x="1177" y="950"/>
                  </a:lnTo>
                  <a:cubicBezTo>
                    <a:pt x="1175" y="945"/>
                    <a:pt x="1172" y="939"/>
                    <a:pt x="1170" y="935"/>
                  </a:cubicBezTo>
                  <a:cubicBezTo>
                    <a:pt x="1167" y="930"/>
                    <a:pt x="1166" y="924"/>
                    <a:pt x="1165" y="919"/>
                  </a:cubicBezTo>
                  <a:cubicBezTo>
                    <a:pt x="1160" y="908"/>
                    <a:pt x="1155" y="899"/>
                    <a:pt x="1151" y="889"/>
                  </a:cubicBezTo>
                  <a:cubicBezTo>
                    <a:pt x="1148" y="880"/>
                    <a:pt x="1144" y="870"/>
                    <a:pt x="1142" y="860"/>
                  </a:cubicBezTo>
                  <a:cubicBezTo>
                    <a:pt x="1124" y="813"/>
                    <a:pt x="1113" y="773"/>
                    <a:pt x="1105" y="739"/>
                  </a:cubicBezTo>
                  <a:lnTo>
                    <a:pt x="1105" y="739"/>
                  </a:lnTo>
                  <a:cubicBezTo>
                    <a:pt x="1154" y="743"/>
                    <a:pt x="1209" y="746"/>
                    <a:pt x="1271" y="746"/>
                  </a:cubicBezTo>
                  <a:cubicBezTo>
                    <a:pt x="1379" y="746"/>
                    <a:pt x="1505" y="741"/>
                    <a:pt x="1637" y="728"/>
                  </a:cubicBezTo>
                  <a:cubicBezTo>
                    <a:pt x="1768" y="716"/>
                    <a:pt x="1908" y="699"/>
                    <a:pt x="2047" y="680"/>
                  </a:cubicBezTo>
                  <a:cubicBezTo>
                    <a:pt x="2185" y="661"/>
                    <a:pt x="2323" y="642"/>
                    <a:pt x="2457" y="630"/>
                  </a:cubicBezTo>
                  <a:cubicBezTo>
                    <a:pt x="2569" y="619"/>
                    <a:pt x="2678" y="612"/>
                    <a:pt x="2781" y="612"/>
                  </a:cubicBezTo>
                  <a:close/>
                  <a:moveTo>
                    <a:pt x="2496" y="1"/>
                  </a:moveTo>
                  <a:cubicBezTo>
                    <a:pt x="2462" y="1"/>
                    <a:pt x="2428" y="1"/>
                    <a:pt x="2395" y="2"/>
                  </a:cubicBezTo>
                  <a:cubicBezTo>
                    <a:pt x="2219" y="5"/>
                    <a:pt x="2062" y="13"/>
                    <a:pt x="1918" y="22"/>
                  </a:cubicBezTo>
                  <a:cubicBezTo>
                    <a:pt x="1630" y="39"/>
                    <a:pt x="1403" y="49"/>
                    <a:pt x="1243" y="53"/>
                  </a:cubicBezTo>
                  <a:cubicBezTo>
                    <a:pt x="1084" y="59"/>
                    <a:pt x="991" y="65"/>
                    <a:pt x="983" y="98"/>
                  </a:cubicBezTo>
                  <a:cubicBezTo>
                    <a:pt x="942" y="265"/>
                    <a:pt x="974" y="347"/>
                    <a:pt x="1049" y="393"/>
                  </a:cubicBezTo>
                  <a:cubicBezTo>
                    <a:pt x="1123" y="438"/>
                    <a:pt x="1232" y="445"/>
                    <a:pt x="1345" y="464"/>
                  </a:cubicBezTo>
                  <a:cubicBezTo>
                    <a:pt x="1240" y="478"/>
                    <a:pt x="1141" y="499"/>
                    <a:pt x="1064" y="532"/>
                  </a:cubicBezTo>
                  <a:cubicBezTo>
                    <a:pt x="1052" y="538"/>
                    <a:pt x="1039" y="544"/>
                    <a:pt x="1028" y="550"/>
                  </a:cubicBezTo>
                  <a:cubicBezTo>
                    <a:pt x="1023" y="542"/>
                    <a:pt x="1017" y="532"/>
                    <a:pt x="1011" y="523"/>
                  </a:cubicBezTo>
                  <a:cubicBezTo>
                    <a:pt x="999" y="504"/>
                    <a:pt x="983" y="483"/>
                    <a:pt x="968" y="464"/>
                  </a:cubicBezTo>
                  <a:cubicBezTo>
                    <a:pt x="908" y="381"/>
                    <a:pt x="815" y="277"/>
                    <a:pt x="677" y="157"/>
                  </a:cubicBezTo>
                  <a:cubicBezTo>
                    <a:pt x="644" y="128"/>
                    <a:pt x="605" y="112"/>
                    <a:pt x="555" y="112"/>
                  </a:cubicBezTo>
                  <a:cubicBezTo>
                    <a:pt x="543" y="112"/>
                    <a:pt x="529" y="113"/>
                    <a:pt x="515" y="116"/>
                  </a:cubicBezTo>
                  <a:cubicBezTo>
                    <a:pt x="496" y="119"/>
                    <a:pt x="478" y="123"/>
                    <a:pt x="459" y="130"/>
                  </a:cubicBezTo>
                  <a:cubicBezTo>
                    <a:pt x="442" y="136"/>
                    <a:pt x="421" y="146"/>
                    <a:pt x="403" y="156"/>
                  </a:cubicBezTo>
                  <a:cubicBezTo>
                    <a:pt x="383" y="167"/>
                    <a:pt x="362" y="180"/>
                    <a:pt x="341" y="195"/>
                  </a:cubicBezTo>
                  <a:cubicBezTo>
                    <a:pt x="321" y="211"/>
                    <a:pt x="301" y="230"/>
                    <a:pt x="280" y="250"/>
                  </a:cubicBezTo>
                  <a:cubicBezTo>
                    <a:pt x="237" y="291"/>
                    <a:pt x="200" y="343"/>
                    <a:pt x="162" y="403"/>
                  </a:cubicBezTo>
                  <a:cubicBezTo>
                    <a:pt x="144" y="435"/>
                    <a:pt x="129" y="467"/>
                    <a:pt x="113" y="501"/>
                  </a:cubicBezTo>
                  <a:cubicBezTo>
                    <a:pt x="96" y="537"/>
                    <a:pt x="83" y="574"/>
                    <a:pt x="71" y="613"/>
                  </a:cubicBezTo>
                  <a:cubicBezTo>
                    <a:pt x="22" y="770"/>
                    <a:pt x="0" y="959"/>
                    <a:pt x="24" y="1162"/>
                  </a:cubicBezTo>
                  <a:cubicBezTo>
                    <a:pt x="48" y="1366"/>
                    <a:pt x="115" y="1585"/>
                    <a:pt x="244" y="1801"/>
                  </a:cubicBezTo>
                  <a:cubicBezTo>
                    <a:pt x="260" y="1828"/>
                    <a:pt x="279" y="1855"/>
                    <a:pt x="297" y="1882"/>
                  </a:cubicBezTo>
                  <a:cubicBezTo>
                    <a:pt x="316" y="1908"/>
                    <a:pt x="333" y="1935"/>
                    <a:pt x="355" y="1961"/>
                  </a:cubicBezTo>
                  <a:cubicBezTo>
                    <a:pt x="376" y="1987"/>
                    <a:pt x="398" y="2014"/>
                    <a:pt x="420" y="2038"/>
                  </a:cubicBezTo>
                  <a:cubicBezTo>
                    <a:pt x="431" y="2052"/>
                    <a:pt x="442" y="2063"/>
                    <a:pt x="453" y="2075"/>
                  </a:cubicBezTo>
                  <a:lnTo>
                    <a:pt x="488" y="2110"/>
                  </a:lnTo>
                  <a:cubicBezTo>
                    <a:pt x="532" y="2157"/>
                    <a:pt x="580" y="2198"/>
                    <a:pt x="630" y="2241"/>
                  </a:cubicBezTo>
                  <a:cubicBezTo>
                    <a:pt x="655" y="2263"/>
                    <a:pt x="681" y="2282"/>
                    <a:pt x="706" y="2302"/>
                  </a:cubicBezTo>
                  <a:cubicBezTo>
                    <a:pt x="732" y="2322"/>
                    <a:pt x="759" y="2342"/>
                    <a:pt x="786" y="2360"/>
                  </a:cubicBezTo>
                  <a:cubicBezTo>
                    <a:pt x="1005" y="2509"/>
                    <a:pt x="1252" y="2617"/>
                    <a:pt x="1503" y="2688"/>
                  </a:cubicBezTo>
                  <a:cubicBezTo>
                    <a:pt x="1753" y="2760"/>
                    <a:pt x="2010" y="2799"/>
                    <a:pt x="2262" y="2812"/>
                  </a:cubicBezTo>
                  <a:cubicBezTo>
                    <a:pt x="2331" y="2816"/>
                    <a:pt x="2399" y="2817"/>
                    <a:pt x="2465" y="2817"/>
                  </a:cubicBezTo>
                  <a:cubicBezTo>
                    <a:pt x="2687" y="2817"/>
                    <a:pt x="2899" y="2799"/>
                    <a:pt x="3100" y="2778"/>
                  </a:cubicBezTo>
                  <a:cubicBezTo>
                    <a:pt x="3227" y="2764"/>
                    <a:pt x="3354" y="2750"/>
                    <a:pt x="3482" y="2735"/>
                  </a:cubicBezTo>
                  <a:lnTo>
                    <a:pt x="3523" y="2729"/>
                  </a:lnTo>
                  <a:lnTo>
                    <a:pt x="3568" y="2728"/>
                  </a:lnTo>
                  <a:lnTo>
                    <a:pt x="3615" y="2728"/>
                  </a:lnTo>
                  <a:lnTo>
                    <a:pt x="3803" y="2730"/>
                  </a:lnTo>
                  <a:cubicBezTo>
                    <a:pt x="3925" y="2738"/>
                    <a:pt x="4049" y="2745"/>
                    <a:pt x="4171" y="2752"/>
                  </a:cubicBezTo>
                  <a:lnTo>
                    <a:pt x="4277" y="2649"/>
                  </a:lnTo>
                  <a:cubicBezTo>
                    <a:pt x="4313" y="2605"/>
                    <a:pt x="4350" y="2562"/>
                    <a:pt x="4386" y="2519"/>
                  </a:cubicBezTo>
                  <a:lnTo>
                    <a:pt x="4437" y="2453"/>
                  </a:lnTo>
                  <a:lnTo>
                    <a:pt x="4462" y="2421"/>
                  </a:lnTo>
                  <a:lnTo>
                    <a:pt x="4474" y="2405"/>
                  </a:lnTo>
                  <a:lnTo>
                    <a:pt x="4485" y="2386"/>
                  </a:lnTo>
                  <a:cubicBezTo>
                    <a:pt x="4500" y="2363"/>
                    <a:pt x="4513" y="2340"/>
                    <a:pt x="4527" y="2316"/>
                  </a:cubicBezTo>
                  <a:cubicBezTo>
                    <a:pt x="4540" y="2292"/>
                    <a:pt x="4554" y="2268"/>
                    <a:pt x="4565" y="2244"/>
                  </a:cubicBezTo>
                  <a:cubicBezTo>
                    <a:pt x="4575" y="2218"/>
                    <a:pt x="4586" y="2192"/>
                    <a:pt x="4597" y="2168"/>
                  </a:cubicBezTo>
                  <a:cubicBezTo>
                    <a:pt x="4602" y="2156"/>
                    <a:pt x="4608" y="2143"/>
                    <a:pt x="4611" y="2131"/>
                  </a:cubicBezTo>
                  <a:lnTo>
                    <a:pt x="4624" y="2091"/>
                  </a:lnTo>
                  <a:cubicBezTo>
                    <a:pt x="4640" y="2040"/>
                    <a:pt x="4656" y="1987"/>
                    <a:pt x="4662" y="1932"/>
                  </a:cubicBezTo>
                  <a:lnTo>
                    <a:pt x="4675" y="1852"/>
                  </a:lnTo>
                  <a:cubicBezTo>
                    <a:pt x="4678" y="1838"/>
                    <a:pt x="4679" y="1825"/>
                    <a:pt x="4679" y="1811"/>
                  </a:cubicBezTo>
                  <a:lnTo>
                    <a:pt x="4683" y="1769"/>
                  </a:lnTo>
                  <a:lnTo>
                    <a:pt x="4686" y="1687"/>
                  </a:lnTo>
                  <a:cubicBezTo>
                    <a:pt x="4688" y="1660"/>
                    <a:pt x="4684" y="1632"/>
                    <a:pt x="4684" y="1606"/>
                  </a:cubicBezTo>
                  <a:lnTo>
                    <a:pt x="4679" y="1525"/>
                  </a:lnTo>
                  <a:cubicBezTo>
                    <a:pt x="4677" y="1498"/>
                    <a:pt x="4673" y="1471"/>
                    <a:pt x="4669" y="1444"/>
                  </a:cubicBezTo>
                  <a:cubicBezTo>
                    <a:pt x="4661" y="1391"/>
                    <a:pt x="4652" y="1339"/>
                    <a:pt x="4637" y="1285"/>
                  </a:cubicBezTo>
                  <a:lnTo>
                    <a:pt x="4627" y="1250"/>
                  </a:lnTo>
                  <a:lnTo>
                    <a:pt x="4618" y="1218"/>
                  </a:lnTo>
                  <a:lnTo>
                    <a:pt x="4595" y="1155"/>
                  </a:lnTo>
                  <a:lnTo>
                    <a:pt x="4572" y="1094"/>
                  </a:lnTo>
                  <a:lnTo>
                    <a:pt x="4545" y="1035"/>
                  </a:lnTo>
                  <a:cubicBezTo>
                    <a:pt x="4473" y="877"/>
                    <a:pt x="4378" y="734"/>
                    <a:pt x="4261" y="611"/>
                  </a:cubicBezTo>
                  <a:cubicBezTo>
                    <a:pt x="4210" y="554"/>
                    <a:pt x="4160" y="511"/>
                    <a:pt x="4108" y="468"/>
                  </a:cubicBezTo>
                  <a:cubicBezTo>
                    <a:pt x="4081" y="447"/>
                    <a:pt x="4054" y="428"/>
                    <a:pt x="4028" y="408"/>
                  </a:cubicBezTo>
                  <a:cubicBezTo>
                    <a:pt x="4002" y="388"/>
                    <a:pt x="3974" y="371"/>
                    <a:pt x="3947" y="353"/>
                  </a:cubicBezTo>
                  <a:cubicBezTo>
                    <a:pt x="3836" y="283"/>
                    <a:pt x="3723" y="227"/>
                    <a:pt x="3612" y="183"/>
                  </a:cubicBezTo>
                  <a:cubicBezTo>
                    <a:pt x="3388" y="96"/>
                    <a:pt x="3169" y="52"/>
                    <a:pt x="2965" y="26"/>
                  </a:cubicBezTo>
                  <a:cubicBezTo>
                    <a:pt x="2863" y="15"/>
                    <a:pt x="2763" y="7"/>
                    <a:pt x="2669" y="3"/>
                  </a:cubicBezTo>
                  <a:cubicBezTo>
                    <a:pt x="2609" y="1"/>
                    <a:pt x="2552"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8"/>
            <p:cNvSpPr/>
            <p:nvPr/>
          </p:nvSpPr>
          <p:spPr>
            <a:xfrm>
              <a:off x="4983625" y="4922825"/>
              <a:ext cx="100075" cy="109650"/>
            </a:xfrm>
            <a:custGeom>
              <a:avLst/>
              <a:gdLst/>
              <a:ahLst/>
              <a:cxnLst/>
              <a:rect l="l" t="t" r="r" b="b"/>
              <a:pathLst>
                <a:path w="4003" h="4386" extrusionOk="0">
                  <a:moveTo>
                    <a:pt x="1683" y="721"/>
                  </a:moveTo>
                  <a:cubicBezTo>
                    <a:pt x="1655" y="729"/>
                    <a:pt x="1627" y="738"/>
                    <a:pt x="1600" y="749"/>
                  </a:cubicBezTo>
                  <a:cubicBezTo>
                    <a:pt x="1600" y="742"/>
                    <a:pt x="1598" y="733"/>
                    <a:pt x="1597" y="726"/>
                  </a:cubicBezTo>
                  <a:cubicBezTo>
                    <a:pt x="1625" y="723"/>
                    <a:pt x="1654" y="721"/>
                    <a:pt x="1683" y="721"/>
                  </a:cubicBezTo>
                  <a:close/>
                  <a:moveTo>
                    <a:pt x="3219" y="627"/>
                  </a:moveTo>
                  <a:cubicBezTo>
                    <a:pt x="3225" y="641"/>
                    <a:pt x="3232" y="656"/>
                    <a:pt x="3239" y="670"/>
                  </a:cubicBezTo>
                  <a:cubicBezTo>
                    <a:pt x="3252" y="700"/>
                    <a:pt x="3263" y="731"/>
                    <a:pt x="3274" y="763"/>
                  </a:cubicBezTo>
                  <a:cubicBezTo>
                    <a:pt x="3294" y="825"/>
                    <a:pt x="3310" y="890"/>
                    <a:pt x="3315" y="941"/>
                  </a:cubicBezTo>
                  <a:lnTo>
                    <a:pt x="3320" y="974"/>
                  </a:lnTo>
                  <a:lnTo>
                    <a:pt x="3323" y="1010"/>
                  </a:lnTo>
                  <a:cubicBezTo>
                    <a:pt x="3326" y="1034"/>
                    <a:pt x="3327" y="1059"/>
                    <a:pt x="3331" y="1083"/>
                  </a:cubicBezTo>
                  <a:cubicBezTo>
                    <a:pt x="3334" y="1132"/>
                    <a:pt x="3337" y="1180"/>
                    <a:pt x="3338" y="1227"/>
                  </a:cubicBezTo>
                  <a:cubicBezTo>
                    <a:pt x="3342" y="1322"/>
                    <a:pt x="3342" y="1415"/>
                    <a:pt x="3337" y="1507"/>
                  </a:cubicBezTo>
                  <a:cubicBezTo>
                    <a:pt x="3329" y="1689"/>
                    <a:pt x="3304" y="1861"/>
                    <a:pt x="3262" y="2022"/>
                  </a:cubicBezTo>
                  <a:cubicBezTo>
                    <a:pt x="3181" y="2338"/>
                    <a:pt x="3025" y="2607"/>
                    <a:pt x="2844" y="2796"/>
                  </a:cubicBezTo>
                  <a:cubicBezTo>
                    <a:pt x="2754" y="2890"/>
                    <a:pt x="2658" y="2965"/>
                    <a:pt x="2562" y="3017"/>
                  </a:cubicBezTo>
                  <a:cubicBezTo>
                    <a:pt x="2538" y="3030"/>
                    <a:pt x="2514" y="3042"/>
                    <a:pt x="2492" y="3053"/>
                  </a:cubicBezTo>
                  <a:cubicBezTo>
                    <a:pt x="2467" y="3063"/>
                    <a:pt x="2444" y="3074"/>
                    <a:pt x="2420" y="3083"/>
                  </a:cubicBezTo>
                  <a:cubicBezTo>
                    <a:pt x="2396" y="3091"/>
                    <a:pt x="2373" y="3097"/>
                    <a:pt x="2350" y="3106"/>
                  </a:cubicBezTo>
                  <a:cubicBezTo>
                    <a:pt x="2328" y="3111"/>
                    <a:pt x="2310" y="3117"/>
                    <a:pt x="2288" y="3119"/>
                  </a:cubicBezTo>
                  <a:cubicBezTo>
                    <a:pt x="2236" y="3128"/>
                    <a:pt x="2184" y="3132"/>
                    <a:pt x="2131" y="3132"/>
                  </a:cubicBezTo>
                  <a:cubicBezTo>
                    <a:pt x="2020" y="3132"/>
                    <a:pt x="1911" y="3114"/>
                    <a:pt x="1810" y="3087"/>
                  </a:cubicBezTo>
                  <a:cubicBezTo>
                    <a:pt x="1676" y="3049"/>
                    <a:pt x="1559" y="2987"/>
                    <a:pt x="1480" y="2914"/>
                  </a:cubicBezTo>
                  <a:cubicBezTo>
                    <a:pt x="1399" y="2843"/>
                    <a:pt x="1355" y="2769"/>
                    <a:pt x="1330" y="2702"/>
                  </a:cubicBezTo>
                  <a:cubicBezTo>
                    <a:pt x="1280" y="2558"/>
                    <a:pt x="1291" y="2362"/>
                    <a:pt x="1338" y="2149"/>
                  </a:cubicBezTo>
                  <a:cubicBezTo>
                    <a:pt x="1360" y="2043"/>
                    <a:pt x="1388" y="1935"/>
                    <a:pt x="1418" y="1829"/>
                  </a:cubicBezTo>
                  <a:cubicBezTo>
                    <a:pt x="1447" y="1722"/>
                    <a:pt x="1475" y="1619"/>
                    <a:pt x="1501" y="1520"/>
                  </a:cubicBezTo>
                  <a:cubicBezTo>
                    <a:pt x="1547" y="1340"/>
                    <a:pt x="1579" y="1172"/>
                    <a:pt x="1592" y="1024"/>
                  </a:cubicBezTo>
                  <a:cubicBezTo>
                    <a:pt x="1808" y="985"/>
                    <a:pt x="2128" y="914"/>
                    <a:pt x="2476" y="834"/>
                  </a:cubicBezTo>
                  <a:cubicBezTo>
                    <a:pt x="2554" y="817"/>
                    <a:pt x="2633" y="798"/>
                    <a:pt x="2713" y="780"/>
                  </a:cubicBezTo>
                  <a:cubicBezTo>
                    <a:pt x="2753" y="771"/>
                    <a:pt x="2793" y="763"/>
                    <a:pt x="2832" y="753"/>
                  </a:cubicBezTo>
                  <a:lnTo>
                    <a:pt x="2892" y="739"/>
                  </a:lnTo>
                  <a:lnTo>
                    <a:pt x="2901" y="738"/>
                  </a:lnTo>
                  <a:lnTo>
                    <a:pt x="2904" y="737"/>
                  </a:lnTo>
                  <a:lnTo>
                    <a:pt x="2906" y="737"/>
                  </a:lnTo>
                  <a:lnTo>
                    <a:pt x="2912" y="734"/>
                  </a:lnTo>
                  <a:lnTo>
                    <a:pt x="2923" y="729"/>
                  </a:lnTo>
                  <a:cubicBezTo>
                    <a:pt x="2985" y="701"/>
                    <a:pt x="3065" y="672"/>
                    <a:pt x="3153" y="646"/>
                  </a:cubicBezTo>
                  <a:cubicBezTo>
                    <a:pt x="3175" y="640"/>
                    <a:pt x="3197" y="632"/>
                    <a:pt x="3219" y="627"/>
                  </a:cubicBezTo>
                  <a:close/>
                  <a:moveTo>
                    <a:pt x="3724" y="0"/>
                  </a:moveTo>
                  <a:lnTo>
                    <a:pt x="3709" y="1"/>
                  </a:lnTo>
                  <a:cubicBezTo>
                    <a:pt x="3670" y="6"/>
                    <a:pt x="3631" y="9"/>
                    <a:pt x="3594" y="14"/>
                  </a:cubicBezTo>
                  <a:cubicBezTo>
                    <a:pt x="3440" y="33"/>
                    <a:pt x="3297" y="49"/>
                    <a:pt x="3158" y="66"/>
                  </a:cubicBezTo>
                  <a:cubicBezTo>
                    <a:pt x="3089" y="73"/>
                    <a:pt x="3020" y="83"/>
                    <a:pt x="2955" y="92"/>
                  </a:cubicBezTo>
                  <a:lnTo>
                    <a:pt x="2858" y="104"/>
                  </a:lnTo>
                  <a:cubicBezTo>
                    <a:pt x="2833" y="107"/>
                    <a:pt x="2809" y="110"/>
                    <a:pt x="2785" y="114"/>
                  </a:cubicBezTo>
                  <a:cubicBezTo>
                    <a:pt x="2595" y="142"/>
                    <a:pt x="2416" y="169"/>
                    <a:pt x="2253" y="196"/>
                  </a:cubicBezTo>
                  <a:cubicBezTo>
                    <a:pt x="1902" y="253"/>
                    <a:pt x="1624" y="303"/>
                    <a:pt x="1444" y="351"/>
                  </a:cubicBezTo>
                  <a:cubicBezTo>
                    <a:pt x="1373" y="291"/>
                    <a:pt x="1290" y="273"/>
                    <a:pt x="1189" y="273"/>
                  </a:cubicBezTo>
                  <a:cubicBezTo>
                    <a:pt x="1140" y="273"/>
                    <a:pt x="1086" y="277"/>
                    <a:pt x="1028" y="283"/>
                  </a:cubicBezTo>
                  <a:cubicBezTo>
                    <a:pt x="975" y="288"/>
                    <a:pt x="925" y="319"/>
                    <a:pt x="881" y="368"/>
                  </a:cubicBezTo>
                  <a:cubicBezTo>
                    <a:pt x="859" y="391"/>
                    <a:pt x="834" y="420"/>
                    <a:pt x="812" y="451"/>
                  </a:cubicBezTo>
                  <a:cubicBezTo>
                    <a:pt x="789" y="483"/>
                    <a:pt x="767" y="518"/>
                    <a:pt x="743" y="557"/>
                  </a:cubicBezTo>
                  <a:cubicBezTo>
                    <a:pt x="694" y="635"/>
                    <a:pt x="644" y="724"/>
                    <a:pt x="585" y="832"/>
                  </a:cubicBezTo>
                  <a:cubicBezTo>
                    <a:pt x="526" y="939"/>
                    <a:pt x="459" y="1064"/>
                    <a:pt x="386" y="1208"/>
                  </a:cubicBezTo>
                  <a:cubicBezTo>
                    <a:pt x="313" y="1355"/>
                    <a:pt x="232" y="1524"/>
                    <a:pt x="158" y="1731"/>
                  </a:cubicBezTo>
                  <a:cubicBezTo>
                    <a:pt x="121" y="1834"/>
                    <a:pt x="86" y="1948"/>
                    <a:pt x="58" y="2075"/>
                  </a:cubicBezTo>
                  <a:cubicBezTo>
                    <a:pt x="29" y="2200"/>
                    <a:pt x="8" y="2340"/>
                    <a:pt x="5" y="2494"/>
                  </a:cubicBezTo>
                  <a:cubicBezTo>
                    <a:pt x="0" y="2646"/>
                    <a:pt x="13" y="2812"/>
                    <a:pt x="53" y="2979"/>
                  </a:cubicBezTo>
                  <a:cubicBezTo>
                    <a:pt x="64" y="3021"/>
                    <a:pt x="72" y="3063"/>
                    <a:pt x="87" y="3107"/>
                  </a:cubicBezTo>
                  <a:cubicBezTo>
                    <a:pt x="94" y="3129"/>
                    <a:pt x="102" y="3151"/>
                    <a:pt x="109" y="3173"/>
                  </a:cubicBezTo>
                  <a:cubicBezTo>
                    <a:pt x="117" y="3194"/>
                    <a:pt x="126" y="3216"/>
                    <a:pt x="135" y="3237"/>
                  </a:cubicBezTo>
                  <a:cubicBezTo>
                    <a:pt x="169" y="3324"/>
                    <a:pt x="214" y="3408"/>
                    <a:pt x="262" y="3488"/>
                  </a:cubicBezTo>
                  <a:cubicBezTo>
                    <a:pt x="361" y="3649"/>
                    <a:pt x="486" y="3792"/>
                    <a:pt x="628" y="3912"/>
                  </a:cubicBezTo>
                  <a:cubicBezTo>
                    <a:pt x="768" y="4031"/>
                    <a:pt x="925" y="4130"/>
                    <a:pt x="1091" y="4207"/>
                  </a:cubicBezTo>
                  <a:cubicBezTo>
                    <a:pt x="1187" y="4251"/>
                    <a:pt x="1288" y="4288"/>
                    <a:pt x="1392" y="4316"/>
                  </a:cubicBezTo>
                  <a:cubicBezTo>
                    <a:pt x="1495" y="4344"/>
                    <a:pt x="1601" y="4364"/>
                    <a:pt x="1708" y="4375"/>
                  </a:cubicBezTo>
                  <a:cubicBezTo>
                    <a:pt x="1775" y="4382"/>
                    <a:pt x="1843" y="4385"/>
                    <a:pt x="1911" y="4385"/>
                  </a:cubicBezTo>
                  <a:cubicBezTo>
                    <a:pt x="2061" y="4385"/>
                    <a:pt x="2213" y="4368"/>
                    <a:pt x="2364" y="4332"/>
                  </a:cubicBezTo>
                  <a:cubicBezTo>
                    <a:pt x="2472" y="4305"/>
                    <a:pt x="2581" y="4268"/>
                    <a:pt x="2686" y="4221"/>
                  </a:cubicBezTo>
                  <a:lnTo>
                    <a:pt x="2763" y="4186"/>
                  </a:lnTo>
                  <a:cubicBezTo>
                    <a:pt x="2789" y="4172"/>
                    <a:pt x="2815" y="4159"/>
                    <a:pt x="2841" y="4144"/>
                  </a:cubicBezTo>
                  <a:cubicBezTo>
                    <a:pt x="2868" y="4130"/>
                    <a:pt x="2887" y="4116"/>
                    <a:pt x="2910" y="4101"/>
                  </a:cubicBezTo>
                  <a:lnTo>
                    <a:pt x="2977" y="4057"/>
                  </a:lnTo>
                  <a:cubicBezTo>
                    <a:pt x="3154" y="3933"/>
                    <a:pt x="3306" y="3785"/>
                    <a:pt x="3429" y="3625"/>
                  </a:cubicBezTo>
                  <a:cubicBezTo>
                    <a:pt x="3926" y="2978"/>
                    <a:pt x="4003" y="2210"/>
                    <a:pt x="3972" y="1584"/>
                  </a:cubicBezTo>
                  <a:cubicBezTo>
                    <a:pt x="3966" y="1448"/>
                    <a:pt x="3955" y="1315"/>
                    <a:pt x="3939" y="1189"/>
                  </a:cubicBezTo>
                  <a:cubicBezTo>
                    <a:pt x="3932" y="1124"/>
                    <a:pt x="3923" y="1060"/>
                    <a:pt x="3915" y="997"/>
                  </a:cubicBezTo>
                  <a:cubicBezTo>
                    <a:pt x="3904" y="926"/>
                    <a:pt x="3891" y="856"/>
                    <a:pt x="3881" y="786"/>
                  </a:cubicBezTo>
                  <a:cubicBezTo>
                    <a:pt x="3853" y="619"/>
                    <a:pt x="3821" y="460"/>
                    <a:pt x="3792" y="309"/>
                  </a:cubicBezTo>
                  <a:cubicBezTo>
                    <a:pt x="3777" y="234"/>
                    <a:pt x="3762" y="159"/>
                    <a:pt x="3748" y="87"/>
                  </a:cubicBezTo>
                  <a:cubicBezTo>
                    <a:pt x="3744" y="70"/>
                    <a:pt x="3741" y="51"/>
                    <a:pt x="3738" y="34"/>
                  </a:cubicBezTo>
                  <a:lnTo>
                    <a:pt x="3732" y="7"/>
                  </a:lnTo>
                  <a:lnTo>
                    <a:pt x="373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8"/>
            <p:cNvSpPr/>
            <p:nvPr/>
          </p:nvSpPr>
          <p:spPr>
            <a:xfrm>
              <a:off x="5120975" y="4817950"/>
              <a:ext cx="100525" cy="82500"/>
            </a:xfrm>
            <a:custGeom>
              <a:avLst/>
              <a:gdLst/>
              <a:ahLst/>
              <a:cxnLst/>
              <a:rect l="l" t="t" r="r" b="b"/>
              <a:pathLst>
                <a:path w="4021" h="3300" extrusionOk="0">
                  <a:moveTo>
                    <a:pt x="2310" y="634"/>
                  </a:moveTo>
                  <a:cubicBezTo>
                    <a:pt x="2396" y="634"/>
                    <a:pt x="2480" y="640"/>
                    <a:pt x="2559" y="653"/>
                  </a:cubicBezTo>
                  <a:cubicBezTo>
                    <a:pt x="2654" y="668"/>
                    <a:pt x="2744" y="699"/>
                    <a:pt x="2822" y="733"/>
                  </a:cubicBezTo>
                  <a:cubicBezTo>
                    <a:pt x="2860" y="754"/>
                    <a:pt x="2896" y="771"/>
                    <a:pt x="2926" y="792"/>
                  </a:cubicBezTo>
                  <a:cubicBezTo>
                    <a:pt x="2941" y="803"/>
                    <a:pt x="2956" y="813"/>
                    <a:pt x="2969" y="822"/>
                  </a:cubicBezTo>
                  <a:cubicBezTo>
                    <a:pt x="2983" y="833"/>
                    <a:pt x="2994" y="844"/>
                    <a:pt x="3006" y="852"/>
                  </a:cubicBezTo>
                  <a:cubicBezTo>
                    <a:pt x="3107" y="946"/>
                    <a:pt x="3184" y="1055"/>
                    <a:pt x="3233" y="1167"/>
                  </a:cubicBezTo>
                  <a:cubicBezTo>
                    <a:pt x="3285" y="1279"/>
                    <a:pt x="3300" y="1392"/>
                    <a:pt x="3289" y="1490"/>
                  </a:cubicBezTo>
                  <a:cubicBezTo>
                    <a:pt x="3279" y="1590"/>
                    <a:pt x="3241" y="1677"/>
                    <a:pt x="3188" y="1747"/>
                  </a:cubicBezTo>
                  <a:cubicBezTo>
                    <a:pt x="3137" y="1818"/>
                    <a:pt x="3068" y="1876"/>
                    <a:pt x="2992" y="1920"/>
                  </a:cubicBezTo>
                  <a:cubicBezTo>
                    <a:pt x="2914" y="1966"/>
                    <a:pt x="2831" y="1999"/>
                    <a:pt x="2746" y="2020"/>
                  </a:cubicBezTo>
                  <a:cubicBezTo>
                    <a:pt x="2661" y="2042"/>
                    <a:pt x="2576" y="2052"/>
                    <a:pt x="2498" y="2056"/>
                  </a:cubicBezTo>
                  <a:cubicBezTo>
                    <a:pt x="2486" y="2056"/>
                    <a:pt x="2474" y="2056"/>
                    <a:pt x="2462" y="2056"/>
                  </a:cubicBezTo>
                  <a:cubicBezTo>
                    <a:pt x="2395" y="2056"/>
                    <a:pt x="2334" y="2051"/>
                    <a:pt x="2274" y="2044"/>
                  </a:cubicBezTo>
                  <a:cubicBezTo>
                    <a:pt x="2197" y="2034"/>
                    <a:pt x="2119" y="2020"/>
                    <a:pt x="2043" y="2007"/>
                  </a:cubicBezTo>
                  <a:cubicBezTo>
                    <a:pt x="1905" y="1982"/>
                    <a:pt x="1768" y="1941"/>
                    <a:pt x="1636" y="1892"/>
                  </a:cubicBezTo>
                  <a:cubicBezTo>
                    <a:pt x="1504" y="1843"/>
                    <a:pt x="1375" y="1786"/>
                    <a:pt x="1250" y="1728"/>
                  </a:cubicBezTo>
                  <a:lnTo>
                    <a:pt x="1246" y="1726"/>
                  </a:lnTo>
                  <a:lnTo>
                    <a:pt x="1246" y="1723"/>
                  </a:lnTo>
                  <a:lnTo>
                    <a:pt x="1246" y="1718"/>
                  </a:lnTo>
                  <a:cubicBezTo>
                    <a:pt x="1246" y="1716"/>
                    <a:pt x="1246" y="1715"/>
                    <a:pt x="1247" y="1714"/>
                  </a:cubicBezTo>
                  <a:cubicBezTo>
                    <a:pt x="1249" y="1710"/>
                    <a:pt x="1253" y="1709"/>
                    <a:pt x="1254" y="1709"/>
                  </a:cubicBezTo>
                  <a:lnTo>
                    <a:pt x="1254" y="1706"/>
                  </a:lnTo>
                  <a:lnTo>
                    <a:pt x="1253" y="1696"/>
                  </a:lnTo>
                  <a:lnTo>
                    <a:pt x="1248" y="1656"/>
                  </a:lnTo>
                  <a:cubicBezTo>
                    <a:pt x="1246" y="1629"/>
                    <a:pt x="1244" y="1603"/>
                    <a:pt x="1242" y="1576"/>
                  </a:cubicBezTo>
                  <a:cubicBezTo>
                    <a:pt x="1236" y="1526"/>
                    <a:pt x="1232" y="1475"/>
                    <a:pt x="1227" y="1429"/>
                  </a:cubicBezTo>
                  <a:cubicBezTo>
                    <a:pt x="1217" y="1335"/>
                    <a:pt x="1206" y="1248"/>
                    <a:pt x="1196" y="1168"/>
                  </a:cubicBezTo>
                  <a:cubicBezTo>
                    <a:pt x="1180" y="1045"/>
                    <a:pt x="1161" y="938"/>
                    <a:pt x="1141" y="849"/>
                  </a:cubicBezTo>
                  <a:cubicBezTo>
                    <a:pt x="1185" y="842"/>
                    <a:pt x="1242" y="829"/>
                    <a:pt x="1306" y="813"/>
                  </a:cubicBezTo>
                  <a:cubicBezTo>
                    <a:pt x="1467" y="774"/>
                    <a:pt x="1679" y="713"/>
                    <a:pt x="1900" y="673"/>
                  </a:cubicBezTo>
                  <a:cubicBezTo>
                    <a:pt x="2036" y="648"/>
                    <a:pt x="2175" y="634"/>
                    <a:pt x="2310" y="634"/>
                  </a:cubicBezTo>
                  <a:close/>
                  <a:moveTo>
                    <a:pt x="2098" y="1"/>
                  </a:moveTo>
                  <a:cubicBezTo>
                    <a:pt x="1983" y="1"/>
                    <a:pt x="1876" y="7"/>
                    <a:pt x="1778" y="18"/>
                  </a:cubicBezTo>
                  <a:cubicBezTo>
                    <a:pt x="1639" y="31"/>
                    <a:pt x="1517" y="52"/>
                    <a:pt x="1409" y="74"/>
                  </a:cubicBezTo>
                  <a:cubicBezTo>
                    <a:pt x="1303" y="95"/>
                    <a:pt x="1214" y="120"/>
                    <a:pt x="1140" y="141"/>
                  </a:cubicBezTo>
                  <a:cubicBezTo>
                    <a:pt x="994" y="185"/>
                    <a:pt x="915" y="225"/>
                    <a:pt x="920" y="259"/>
                  </a:cubicBezTo>
                  <a:cubicBezTo>
                    <a:pt x="944" y="491"/>
                    <a:pt x="1030" y="531"/>
                    <a:pt x="1142" y="531"/>
                  </a:cubicBezTo>
                  <a:cubicBezTo>
                    <a:pt x="1194" y="531"/>
                    <a:pt x="1252" y="522"/>
                    <a:pt x="1313" y="520"/>
                  </a:cubicBezTo>
                  <a:lnTo>
                    <a:pt x="1313" y="520"/>
                  </a:lnTo>
                  <a:cubicBezTo>
                    <a:pt x="1220" y="557"/>
                    <a:pt x="1141" y="605"/>
                    <a:pt x="1090" y="668"/>
                  </a:cubicBezTo>
                  <a:cubicBezTo>
                    <a:pt x="998" y="416"/>
                    <a:pt x="865" y="354"/>
                    <a:pt x="647" y="354"/>
                  </a:cubicBezTo>
                  <a:cubicBezTo>
                    <a:pt x="592" y="354"/>
                    <a:pt x="533" y="358"/>
                    <a:pt x="467" y="364"/>
                  </a:cubicBezTo>
                  <a:cubicBezTo>
                    <a:pt x="250" y="384"/>
                    <a:pt x="110" y="734"/>
                    <a:pt x="41" y="1282"/>
                  </a:cubicBezTo>
                  <a:cubicBezTo>
                    <a:pt x="24" y="1420"/>
                    <a:pt x="12" y="1568"/>
                    <a:pt x="3" y="1728"/>
                  </a:cubicBezTo>
                  <a:cubicBezTo>
                    <a:pt x="2" y="1748"/>
                    <a:pt x="2" y="1769"/>
                    <a:pt x="1" y="1788"/>
                  </a:cubicBezTo>
                  <a:lnTo>
                    <a:pt x="0" y="1819"/>
                  </a:lnTo>
                  <a:lnTo>
                    <a:pt x="0" y="1844"/>
                  </a:lnTo>
                  <a:lnTo>
                    <a:pt x="1" y="1872"/>
                  </a:lnTo>
                  <a:cubicBezTo>
                    <a:pt x="3" y="1949"/>
                    <a:pt x="5" y="2028"/>
                    <a:pt x="8" y="2108"/>
                  </a:cubicBezTo>
                  <a:cubicBezTo>
                    <a:pt x="11" y="2189"/>
                    <a:pt x="14" y="2270"/>
                    <a:pt x="18" y="2355"/>
                  </a:cubicBezTo>
                  <a:cubicBezTo>
                    <a:pt x="22" y="2397"/>
                    <a:pt x="23" y="2440"/>
                    <a:pt x="25" y="2483"/>
                  </a:cubicBezTo>
                  <a:lnTo>
                    <a:pt x="29" y="2548"/>
                  </a:lnTo>
                  <a:lnTo>
                    <a:pt x="30" y="2580"/>
                  </a:lnTo>
                  <a:cubicBezTo>
                    <a:pt x="30" y="2582"/>
                    <a:pt x="29" y="2586"/>
                    <a:pt x="32" y="2587"/>
                  </a:cubicBezTo>
                  <a:lnTo>
                    <a:pt x="39" y="2592"/>
                  </a:lnTo>
                  <a:lnTo>
                    <a:pt x="52" y="2598"/>
                  </a:lnTo>
                  <a:cubicBezTo>
                    <a:pt x="200" y="2674"/>
                    <a:pt x="356" y="2754"/>
                    <a:pt x="517" y="2833"/>
                  </a:cubicBezTo>
                  <a:cubicBezTo>
                    <a:pt x="556" y="2854"/>
                    <a:pt x="598" y="2873"/>
                    <a:pt x="639" y="2892"/>
                  </a:cubicBezTo>
                  <a:cubicBezTo>
                    <a:pt x="661" y="2902"/>
                    <a:pt x="680" y="2913"/>
                    <a:pt x="702" y="2921"/>
                  </a:cubicBezTo>
                  <a:lnTo>
                    <a:pt x="733" y="2935"/>
                  </a:lnTo>
                  <a:lnTo>
                    <a:pt x="750" y="2943"/>
                  </a:lnTo>
                  <a:cubicBezTo>
                    <a:pt x="796" y="2966"/>
                    <a:pt x="844" y="2988"/>
                    <a:pt x="893" y="3009"/>
                  </a:cubicBezTo>
                  <a:cubicBezTo>
                    <a:pt x="1088" y="3095"/>
                    <a:pt x="1305" y="3177"/>
                    <a:pt x="1549" y="3235"/>
                  </a:cubicBezTo>
                  <a:cubicBezTo>
                    <a:pt x="1692" y="3268"/>
                    <a:pt x="1843" y="3292"/>
                    <a:pt x="2003" y="3297"/>
                  </a:cubicBezTo>
                  <a:cubicBezTo>
                    <a:pt x="2027" y="3299"/>
                    <a:pt x="2051" y="3300"/>
                    <a:pt x="2075" y="3300"/>
                  </a:cubicBezTo>
                  <a:cubicBezTo>
                    <a:pt x="2092" y="3300"/>
                    <a:pt x="2108" y="3300"/>
                    <a:pt x="2124" y="3300"/>
                  </a:cubicBezTo>
                  <a:cubicBezTo>
                    <a:pt x="2165" y="3300"/>
                    <a:pt x="2204" y="3297"/>
                    <a:pt x="2246" y="3295"/>
                  </a:cubicBezTo>
                  <a:lnTo>
                    <a:pt x="2307" y="3291"/>
                  </a:lnTo>
                  <a:cubicBezTo>
                    <a:pt x="2328" y="3290"/>
                    <a:pt x="2350" y="3286"/>
                    <a:pt x="2372" y="3284"/>
                  </a:cubicBezTo>
                  <a:cubicBezTo>
                    <a:pt x="2417" y="3278"/>
                    <a:pt x="2461" y="3274"/>
                    <a:pt x="2503" y="3264"/>
                  </a:cubicBezTo>
                  <a:cubicBezTo>
                    <a:pt x="2676" y="3233"/>
                    <a:pt x="2839" y="3176"/>
                    <a:pt x="2994" y="3102"/>
                  </a:cubicBezTo>
                  <a:cubicBezTo>
                    <a:pt x="3149" y="3027"/>
                    <a:pt x="3296" y="2935"/>
                    <a:pt x="3429" y="2823"/>
                  </a:cubicBezTo>
                  <a:cubicBezTo>
                    <a:pt x="3559" y="2708"/>
                    <a:pt x="3680" y="2575"/>
                    <a:pt x="3777" y="2424"/>
                  </a:cubicBezTo>
                  <a:cubicBezTo>
                    <a:pt x="3874" y="2273"/>
                    <a:pt x="3949" y="2103"/>
                    <a:pt x="3983" y="1924"/>
                  </a:cubicBezTo>
                  <a:cubicBezTo>
                    <a:pt x="4020" y="1747"/>
                    <a:pt x="4021" y="1567"/>
                    <a:pt x="3993" y="1399"/>
                  </a:cubicBezTo>
                  <a:cubicBezTo>
                    <a:pt x="3966" y="1232"/>
                    <a:pt x="3906" y="1078"/>
                    <a:pt x="3833" y="943"/>
                  </a:cubicBezTo>
                  <a:lnTo>
                    <a:pt x="3810" y="900"/>
                  </a:lnTo>
                  <a:cubicBezTo>
                    <a:pt x="3803" y="885"/>
                    <a:pt x="3793" y="873"/>
                    <a:pt x="3785" y="858"/>
                  </a:cubicBezTo>
                  <a:lnTo>
                    <a:pt x="3733" y="777"/>
                  </a:lnTo>
                  <a:cubicBezTo>
                    <a:pt x="3714" y="751"/>
                    <a:pt x="3695" y="728"/>
                    <a:pt x="3676" y="703"/>
                  </a:cubicBezTo>
                  <a:lnTo>
                    <a:pt x="3648" y="668"/>
                  </a:lnTo>
                  <a:lnTo>
                    <a:pt x="3617" y="633"/>
                  </a:lnTo>
                  <a:cubicBezTo>
                    <a:pt x="3597" y="611"/>
                    <a:pt x="3577" y="589"/>
                    <a:pt x="3557" y="567"/>
                  </a:cubicBezTo>
                  <a:cubicBezTo>
                    <a:pt x="3535" y="546"/>
                    <a:pt x="3514" y="526"/>
                    <a:pt x="3492" y="504"/>
                  </a:cubicBezTo>
                  <a:lnTo>
                    <a:pt x="3460" y="475"/>
                  </a:lnTo>
                  <a:cubicBezTo>
                    <a:pt x="3449" y="466"/>
                    <a:pt x="3438" y="456"/>
                    <a:pt x="3427" y="447"/>
                  </a:cubicBezTo>
                  <a:cubicBezTo>
                    <a:pt x="3403" y="428"/>
                    <a:pt x="3382" y="411"/>
                    <a:pt x="3359" y="394"/>
                  </a:cubicBezTo>
                  <a:cubicBezTo>
                    <a:pt x="3178" y="255"/>
                    <a:pt x="2981" y="158"/>
                    <a:pt x="2784" y="96"/>
                  </a:cubicBezTo>
                  <a:cubicBezTo>
                    <a:pt x="2592" y="37"/>
                    <a:pt x="2408" y="13"/>
                    <a:pt x="2240" y="4"/>
                  </a:cubicBezTo>
                  <a:cubicBezTo>
                    <a:pt x="2191" y="2"/>
                    <a:pt x="2144" y="1"/>
                    <a:pt x="2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8"/>
            <p:cNvSpPr/>
            <p:nvPr/>
          </p:nvSpPr>
          <p:spPr>
            <a:xfrm>
              <a:off x="5230750" y="4826150"/>
              <a:ext cx="91600" cy="92300"/>
            </a:xfrm>
            <a:custGeom>
              <a:avLst/>
              <a:gdLst/>
              <a:ahLst/>
              <a:cxnLst/>
              <a:rect l="l" t="t" r="r" b="b"/>
              <a:pathLst>
                <a:path w="3664" h="3692" extrusionOk="0">
                  <a:moveTo>
                    <a:pt x="1909" y="658"/>
                  </a:moveTo>
                  <a:cubicBezTo>
                    <a:pt x="1925" y="658"/>
                    <a:pt x="1942" y="659"/>
                    <a:pt x="1959" y="659"/>
                  </a:cubicBezTo>
                  <a:cubicBezTo>
                    <a:pt x="1962" y="659"/>
                    <a:pt x="1965" y="659"/>
                    <a:pt x="1968" y="659"/>
                  </a:cubicBezTo>
                  <a:cubicBezTo>
                    <a:pt x="2017" y="659"/>
                    <a:pt x="2064" y="666"/>
                    <a:pt x="2114" y="669"/>
                  </a:cubicBezTo>
                  <a:cubicBezTo>
                    <a:pt x="2138" y="675"/>
                    <a:pt x="2164" y="679"/>
                    <a:pt x="2190" y="683"/>
                  </a:cubicBezTo>
                  <a:cubicBezTo>
                    <a:pt x="2202" y="686"/>
                    <a:pt x="2216" y="688"/>
                    <a:pt x="2228" y="691"/>
                  </a:cubicBezTo>
                  <a:lnTo>
                    <a:pt x="2265" y="702"/>
                  </a:lnTo>
                  <a:cubicBezTo>
                    <a:pt x="2289" y="709"/>
                    <a:pt x="2314" y="716"/>
                    <a:pt x="2339" y="723"/>
                  </a:cubicBezTo>
                  <a:cubicBezTo>
                    <a:pt x="2363" y="733"/>
                    <a:pt x="2385" y="742"/>
                    <a:pt x="2409" y="750"/>
                  </a:cubicBezTo>
                  <a:cubicBezTo>
                    <a:pt x="2594" y="823"/>
                    <a:pt x="2731" y="949"/>
                    <a:pt x="2794" y="1044"/>
                  </a:cubicBezTo>
                  <a:cubicBezTo>
                    <a:pt x="2868" y="1156"/>
                    <a:pt x="2914" y="1285"/>
                    <a:pt x="2937" y="1413"/>
                  </a:cubicBezTo>
                  <a:cubicBezTo>
                    <a:pt x="2960" y="1536"/>
                    <a:pt x="2963" y="1663"/>
                    <a:pt x="2946" y="1784"/>
                  </a:cubicBezTo>
                  <a:cubicBezTo>
                    <a:pt x="2927" y="1904"/>
                    <a:pt x="2889" y="2014"/>
                    <a:pt x="2841" y="2112"/>
                  </a:cubicBezTo>
                  <a:cubicBezTo>
                    <a:pt x="2791" y="2209"/>
                    <a:pt x="2728" y="2288"/>
                    <a:pt x="2662" y="2354"/>
                  </a:cubicBezTo>
                  <a:cubicBezTo>
                    <a:pt x="2645" y="2369"/>
                    <a:pt x="2627" y="2383"/>
                    <a:pt x="2611" y="2398"/>
                  </a:cubicBezTo>
                  <a:lnTo>
                    <a:pt x="2599" y="2409"/>
                  </a:lnTo>
                  <a:cubicBezTo>
                    <a:pt x="2595" y="2413"/>
                    <a:pt x="2589" y="2415"/>
                    <a:pt x="2586" y="2418"/>
                  </a:cubicBezTo>
                  <a:lnTo>
                    <a:pt x="2572" y="2428"/>
                  </a:lnTo>
                  <a:lnTo>
                    <a:pt x="2568" y="2430"/>
                  </a:lnTo>
                  <a:lnTo>
                    <a:pt x="2567" y="2430"/>
                  </a:lnTo>
                  <a:lnTo>
                    <a:pt x="2565" y="2431"/>
                  </a:lnTo>
                  <a:cubicBezTo>
                    <a:pt x="2560" y="2433"/>
                    <a:pt x="2556" y="2433"/>
                    <a:pt x="2552" y="2434"/>
                  </a:cubicBezTo>
                  <a:cubicBezTo>
                    <a:pt x="2549" y="2435"/>
                    <a:pt x="2541" y="2437"/>
                    <a:pt x="2536" y="2437"/>
                  </a:cubicBezTo>
                  <a:cubicBezTo>
                    <a:pt x="2530" y="2437"/>
                    <a:pt x="2525" y="2439"/>
                    <a:pt x="2522" y="2439"/>
                  </a:cubicBezTo>
                  <a:cubicBezTo>
                    <a:pt x="2519" y="2439"/>
                    <a:pt x="2517" y="2438"/>
                    <a:pt x="2514" y="2438"/>
                  </a:cubicBezTo>
                  <a:cubicBezTo>
                    <a:pt x="2513" y="2438"/>
                    <a:pt x="2510" y="2438"/>
                    <a:pt x="2506" y="2440"/>
                  </a:cubicBezTo>
                  <a:cubicBezTo>
                    <a:pt x="2469" y="2449"/>
                    <a:pt x="2434" y="2456"/>
                    <a:pt x="2398" y="2460"/>
                  </a:cubicBezTo>
                  <a:cubicBezTo>
                    <a:pt x="2380" y="2462"/>
                    <a:pt x="2362" y="2462"/>
                    <a:pt x="2345" y="2463"/>
                  </a:cubicBezTo>
                  <a:cubicBezTo>
                    <a:pt x="2332" y="2463"/>
                    <a:pt x="2321" y="2464"/>
                    <a:pt x="2309" y="2464"/>
                  </a:cubicBezTo>
                  <a:cubicBezTo>
                    <a:pt x="2303" y="2464"/>
                    <a:pt x="2298" y="2464"/>
                    <a:pt x="2292" y="2463"/>
                  </a:cubicBezTo>
                  <a:cubicBezTo>
                    <a:pt x="2152" y="2461"/>
                    <a:pt x="2018" y="2429"/>
                    <a:pt x="1895" y="2391"/>
                  </a:cubicBezTo>
                  <a:cubicBezTo>
                    <a:pt x="1784" y="2358"/>
                    <a:pt x="1686" y="2305"/>
                    <a:pt x="1607" y="2247"/>
                  </a:cubicBezTo>
                  <a:cubicBezTo>
                    <a:pt x="1528" y="2188"/>
                    <a:pt x="1467" y="2124"/>
                    <a:pt x="1426" y="2063"/>
                  </a:cubicBezTo>
                  <a:cubicBezTo>
                    <a:pt x="1379" y="1993"/>
                    <a:pt x="1341" y="1919"/>
                    <a:pt x="1313" y="1848"/>
                  </a:cubicBezTo>
                  <a:cubicBezTo>
                    <a:pt x="1306" y="1829"/>
                    <a:pt x="1300" y="1810"/>
                    <a:pt x="1294" y="1792"/>
                  </a:cubicBezTo>
                  <a:cubicBezTo>
                    <a:pt x="1292" y="1783"/>
                    <a:pt x="1287" y="1775"/>
                    <a:pt x="1284" y="1765"/>
                  </a:cubicBezTo>
                  <a:cubicBezTo>
                    <a:pt x="1282" y="1757"/>
                    <a:pt x="1281" y="1747"/>
                    <a:pt x="1278" y="1737"/>
                  </a:cubicBezTo>
                  <a:cubicBezTo>
                    <a:pt x="1273" y="1719"/>
                    <a:pt x="1268" y="1701"/>
                    <a:pt x="1263" y="1683"/>
                  </a:cubicBezTo>
                  <a:cubicBezTo>
                    <a:pt x="1261" y="1666"/>
                    <a:pt x="1256" y="1647"/>
                    <a:pt x="1254" y="1630"/>
                  </a:cubicBezTo>
                  <a:cubicBezTo>
                    <a:pt x="1227" y="1490"/>
                    <a:pt x="1224" y="1362"/>
                    <a:pt x="1227" y="1254"/>
                  </a:cubicBezTo>
                  <a:cubicBezTo>
                    <a:pt x="1225" y="1227"/>
                    <a:pt x="1229" y="1200"/>
                    <a:pt x="1229" y="1176"/>
                  </a:cubicBezTo>
                  <a:cubicBezTo>
                    <a:pt x="1229" y="1164"/>
                    <a:pt x="1229" y="1151"/>
                    <a:pt x="1231" y="1140"/>
                  </a:cubicBezTo>
                  <a:cubicBezTo>
                    <a:pt x="1231" y="1128"/>
                    <a:pt x="1233" y="1115"/>
                    <a:pt x="1234" y="1104"/>
                  </a:cubicBezTo>
                  <a:cubicBezTo>
                    <a:pt x="1235" y="1082"/>
                    <a:pt x="1236" y="1060"/>
                    <a:pt x="1236" y="1039"/>
                  </a:cubicBezTo>
                  <a:cubicBezTo>
                    <a:pt x="1238" y="1017"/>
                    <a:pt x="1239" y="999"/>
                    <a:pt x="1239" y="979"/>
                  </a:cubicBezTo>
                  <a:cubicBezTo>
                    <a:pt x="1239" y="940"/>
                    <a:pt x="1240" y="905"/>
                    <a:pt x="1238" y="872"/>
                  </a:cubicBezTo>
                  <a:lnTo>
                    <a:pt x="1234" y="836"/>
                  </a:lnTo>
                  <a:cubicBezTo>
                    <a:pt x="1246" y="833"/>
                    <a:pt x="1261" y="827"/>
                    <a:pt x="1277" y="819"/>
                  </a:cubicBezTo>
                  <a:lnTo>
                    <a:pt x="1309" y="803"/>
                  </a:lnTo>
                  <a:cubicBezTo>
                    <a:pt x="1321" y="797"/>
                    <a:pt x="1333" y="792"/>
                    <a:pt x="1347" y="786"/>
                  </a:cubicBezTo>
                  <a:cubicBezTo>
                    <a:pt x="1359" y="781"/>
                    <a:pt x="1373" y="775"/>
                    <a:pt x="1388" y="768"/>
                  </a:cubicBezTo>
                  <a:cubicBezTo>
                    <a:pt x="1402" y="761"/>
                    <a:pt x="1419" y="757"/>
                    <a:pt x="1435" y="750"/>
                  </a:cubicBezTo>
                  <a:cubicBezTo>
                    <a:pt x="1451" y="744"/>
                    <a:pt x="1469" y="737"/>
                    <a:pt x="1487" y="731"/>
                  </a:cubicBezTo>
                  <a:lnTo>
                    <a:pt x="1544" y="715"/>
                  </a:lnTo>
                  <a:cubicBezTo>
                    <a:pt x="1583" y="701"/>
                    <a:pt x="1626" y="694"/>
                    <a:pt x="1670" y="683"/>
                  </a:cubicBezTo>
                  <a:cubicBezTo>
                    <a:pt x="1692" y="677"/>
                    <a:pt x="1716" y="677"/>
                    <a:pt x="1739" y="673"/>
                  </a:cubicBezTo>
                  <a:cubicBezTo>
                    <a:pt x="1761" y="669"/>
                    <a:pt x="1786" y="664"/>
                    <a:pt x="1810" y="663"/>
                  </a:cubicBezTo>
                  <a:cubicBezTo>
                    <a:pt x="1834" y="662"/>
                    <a:pt x="1859" y="661"/>
                    <a:pt x="1884" y="659"/>
                  </a:cubicBezTo>
                  <a:cubicBezTo>
                    <a:pt x="1892" y="658"/>
                    <a:pt x="1901" y="658"/>
                    <a:pt x="1909" y="658"/>
                  </a:cubicBezTo>
                  <a:close/>
                  <a:moveTo>
                    <a:pt x="1794" y="1"/>
                  </a:moveTo>
                  <a:cubicBezTo>
                    <a:pt x="1782" y="1"/>
                    <a:pt x="1770" y="1"/>
                    <a:pt x="1758" y="1"/>
                  </a:cubicBezTo>
                  <a:cubicBezTo>
                    <a:pt x="1468" y="7"/>
                    <a:pt x="1242" y="76"/>
                    <a:pt x="1102" y="145"/>
                  </a:cubicBezTo>
                  <a:cubicBezTo>
                    <a:pt x="1067" y="162"/>
                    <a:pt x="1036" y="178"/>
                    <a:pt x="1010" y="195"/>
                  </a:cubicBezTo>
                  <a:cubicBezTo>
                    <a:pt x="985" y="212"/>
                    <a:pt x="965" y="228"/>
                    <a:pt x="949" y="242"/>
                  </a:cubicBezTo>
                  <a:cubicBezTo>
                    <a:pt x="917" y="270"/>
                    <a:pt x="904" y="291"/>
                    <a:pt x="911" y="307"/>
                  </a:cubicBezTo>
                  <a:cubicBezTo>
                    <a:pt x="978" y="464"/>
                    <a:pt x="1041" y="519"/>
                    <a:pt x="1103" y="529"/>
                  </a:cubicBezTo>
                  <a:cubicBezTo>
                    <a:pt x="1114" y="530"/>
                    <a:pt x="1126" y="531"/>
                    <a:pt x="1138" y="531"/>
                  </a:cubicBezTo>
                  <a:cubicBezTo>
                    <a:pt x="1159" y="531"/>
                    <a:pt x="1180" y="528"/>
                    <a:pt x="1203" y="522"/>
                  </a:cubicBezTo>
                  <a:cubicBezTo>
                    <a:pt x="1237" y="513"/>
                    <a:pt x="1275" y="505"/>
                    <a:pt x="1315" y="500"/>
                  </a:cubicBezTo>
                  <a:lnTo>
                    <a:pt x="1315" y="500"/>
                  </a:lnTo>
                  <a:cubicBezTo>
                    <a:pt x="1247" y="535"/>
                    <a:pt x="1197" y="591"/>
                    <a:pt x="1170" y="647"/>
                  </a:cubicBezTo>
                  <a:cubicBezTo>
                    <a:pt x="1169" y="648"/>
                    <a:pt x="1169" y="651"/>
                    <a:pt x="1167" y="652"/>
                  </a:cubicBezTo>
                  <a:cubicBezTo>
                    <a:pt x="1164" y="647"/>
                    <a:pt x="1161" y="641"/>
                    <a:pt x="1156" y="636"/>
                  </a:cubicBezTo>
                  <a:cubicBezTo>
                    <a:pt x="1090" y="548"/>
                    <a:pt x="976" y="471"/>
                    <a:pt x="815" y="387"/>
                  </a:cubicBezTo>
                  <a:cubicBezTo>
                    <a:pt x="785" y="371"/>
                    <a:pt x="753" y="363"/>
                    <a:pt x="717" y="363"/>
                  </a:cubicBezTo>
                  <a:cubicBezTo>
                    <a:pt x="696" y="363"/>
                    <a:pt x="673" y="366"/>
                    <a:pt x="649" y="372"/>
                  </a:cubicBezTo>
                  <a:cubicBezTo>
                    <a:pt x="618" y="379"/>
                    <a:pt x="585" y="393"/>
                    <a:pt x="549" y="414"/>
                  </a:cubicBezTo>
                  <a:cubicBezTo>
                    <a:pt x="516" y="433"/>
                    <a:pt x="483" y="459"/>
                    <a:pt x="446" y="491"/>
                  </a:cubicBezTo>
                  <a:cubicBezTo>
                    <a:pt x="409" y="522"/>
                    <a:pt x="375" y="561"/>
                    <a:pt x="340" y="605"/>
                  </a:cubicBezTo>
                  <a:cubicBezTo>
                    <a:pt x="302" y="649"/>
                    <a:pt x="270" y="699"/>
                    <a:pt x="237" y="756"/>
                  </a:cubicBezTo>
                  <a:cubicBezTo>
                    <a:pt x="229" y="771"/>
                    <a:pt x="220" y="785"/>
                    <a:pt x="211" y="799"/>
                  </a:cubicBezTo>
                  <a:cubicBezTo>
                    <a:pt x="204" y="814"/>
                    <a:pt x="197" y="831"/>
                    <a:pt x="189" y="846"/>
                  </a:cubicBezTo>
                  <a:cubicBezTo>
                    <a:pt x="173" y="878"/>
                    <a:pt x="157" y="910"/>
                    <a:pt x="143" y="944"/>
                  </a:cubicBezTo>
                  <a:cubicBezTo>
                    <a:pt x="128" y="980"/>
                    <a:pt x="117" y="1016"/>
                    <a:pt x="103" y="1054"/>
                  </a:cubicBezTo>
                  <a:cubicBezTo>
                    <a:pt x="90" y="1092"/>
                    <a:pt x="77" y="1130"/>
                    <a:pt x="68" y="1171"/>
                  </a:cubicBezTo>
                  <a:cubicBezTo>
                    <a:pt x="23" y="1333"/>
                    <a:pt x="1" y="1520"/>
                    <a:pt x="5" y="1725"/>
                  </a:cubicBezTo>
                  <a:cubicBezTo>
                    <a:pt x="10" y="1931"/>
                    <a:pt x="47" y="2155"/>
                    <a:pt x="129" y="2383"/>
                  </a:cubicBezTo>
                  <a:cubicBezTo>
                    <a:pt x="140" y="2411"/>
                    <a:pt x="152" y="2440"/>
                    <a:pt x="163" y="2469"/>
                  </a:cubicBezTo>
                  <a:cubicBezTo>
                    <a:pt x="176" y="2497"/>
                    <a:pt x="186" y="2527"/>
                    <a:pt x="200" y="2555"/>
                  </a:cubicBezTo>
                  <a:cubicBezTo>
                    <a:pt x="215" y="2583"/>
                    <a:pt x="230" y="2612"/>
                    <a:pt x="243" y="2640"/>
                  </a:cubicBezTo>
                  <a:cubicBezTo>
                    <a:pt x="258" y="2667"/>
                    <a:pt x="273" y="2698"/>
                    <a:pt x="291" y="2724"/>
                  </a:cubicBezTo>
                  <a:cubicBezTo>
                    <a:pt x="308" y="2752"/>
                    <a:pt x="326" y="2779"/>
                    <a:pt x="343" y="2807"/>
                  </a:cubicBezTo>
                  <a:cubicBezTo>
                    <a:pt x="361" y="2835"/>
                    <a:pt x="378" y="2862"/>
                    <a:pt x="401" y="2891"/>
                  </a:cubicBezTo>
                  <a:cubicBezTo>
                    <a:pt x="423" y="2919"/>
                    <a:pt x="444" y="2947"/>
                    <a:pt x="467" y="2974"/>
                  </a:cubicBezTo>
                  <a:cubicBezTo>
                    <a:pt x="489" y="3001"/>
                    <a:pt x="512" y="3027"/>
                    <a:pt x="537" y="3053"/>
                  </a:cubicBezTo>
                  <a:cubicBezTo>
                    <a:pt x="730" y="3259"/>
                    <a:pt x="967" y="3425"/>
                    <a:pt x="1234" y="3539"/>
                  </a:cubicBezTo>
                  <a:cubicBezTo>
                    <a:pt x="1464" y="3637"/>
                    <a:pt x="1719" y="3691"/>
                    <a:pt x="1982" y="3691"/>
                  </a:cubicBezTo>
                  <a:cubicBezTo>
                    <a:pt x="2072" y="3691"/>
                    <a:pt x="2163" y="3685"/>
                    <a:pt x="2254" y="3672"/>
                  </a:cubicBezTo>
                  <a:cubicBezTo>
                    <a:pt x="2298" y="3667"/>
                    <a:pt x="2342" y="3657"/>
                    <a:pt x="2386" y="3648"/>
                  </a:cubicBezTo>
                  <a:cubicBezTo>
                    <a:pt x="2432" y="3638"/>
                    <a:pt x="2476" y="3628"/>
                    <a:pt x="2520" y="3613"/>
                  </a:cubicBezTo>
                  <a:cubicBezTo>
                    <a:pt x="2607" y="3588"/>
                    <a:pt x="2695" y="3554"/>
                    <a:pt x="2777" y="3514"/>
                  </a:cubicBezTo>
                  <a:cubicBezTo>
                    <a:pt x="2861" y="3473"/>
                    <a:pt x="2943" y="3427"/>
                    <a:pt x="3019" y="3374"/>
                  </a:cubicBezTo>
                  <a:cubicBezTo>
                    <a:pt x="3051" y="3346"/>
                    <a:pt x="3110" y="3307"/>
                    <a:pt x="3151" y="3272"/>
                  </a:cubicBezTo>
                  <a:lnTo>
                    <a:pt x="3217" y="3219"/>
                  </a:lnTo>
                  <a:lnTo>
                    <a:pt x="3272" y="3150"/>
                  </a:lnTo>
                  <a:lnTo>
                    <a:pt x="3301" y="3115"/>
                  </a:lnTo>
                  <a:cubicBezTo>
                    <a:pt x="3309" y="3103"/>
                    <a:pt x="3319" y="3091"/>
                    <a:pt x="3324" y="3083"/>
                  </a:cubicBezTo>
                  <a:cubicBezTo>
                    <a:pt x="3338" y="3065"/>
                    <a:pt x="3350" y="3047"/>
                    <a:pt x="3363" y="3030"/>
                  </a:cubicBezTo>
                  <a:cubicBezTo>
                    <a:pt x="3387" y="2992"/>
                    <a:pt x="3408" y="2954"/>
                    <a:pt x="3429" y="2917"/>
                  </a:cubicBezTo>
                  <a:cubicBezTo>
                    <a:pt x="3439" y="2897"/>
                    <a:pt x="3451" y="2879"/>
                    <a:pt x="3460" y="2860"/>
                  </a:cubicBezTo>
                  <a:lnTo>
                    <a:pt x="3486" y="2801"/>
                  </a:lnTo>
                  <a:cubicBezTo>
                    <a:pt x="3504" y="2762"/>
                    <a:pt x="3522" y="2723"/>
                    <a:pt x="3538" y="2684"/>
                  </a:cubicBezTo>
                  <a:lnTo>
                    <a:pt x="3577" y="2565"/>
                  </a:lnTo>
                  <a:cubicBezTo>
                    <a:pt x="3582" y="2546"/>
                    <a:pt x="3590" y="2527"/>
                    <a:pt x="3594" y="2506"/>
                  </a:cubicBezTo>
                  <a:lnTo>
                    <a:pt x="3608" y="2447"/>
                  </a:lnTo>
                  <a:cubicBezTo>
                    <a:pt x="3616" y="2408"/>
                    <a:pt x="3626" y="2369"/>
                    <a:pt x="3633" y="2329"/>
                  </a:cubicBezTo>
                  <a:cubicBezTo>
                    <a:pt x="3638" y="2290"/>
                    <a:pt x="3643" y="2251"/>
                    <a:pt x="3649" y="2211"/>
                  </a:cubicBezTo>
                  <a:cubicBezTo>
                    <a:pt x="3656" y="2172"/>
                    <a:pt x="3657" y="2134"/>
                    <a:pt x="3658" y="2095"/>
                  </a:cubicBezTo>
                  <a:cubicBezTo>
                    <a:pt x="3659" y="2055"/>
                    <a:pt x="3664" y="2017"/>
                    <a:pt x="3664" y="1979"/>
                  </a:cubicBezTo>
                  <a:cubicBezTo>
                    <a:pt x="3663" y="1941"/>
                    <a:pt x="3662" y="1903"/>
                    <a:pt x="3662" y="1865"/>
                  </a:cubicBezTo>
                  <a:cubicBezTo>
                    <a:pt x="3659" y="1846"/>
                    <a:pt x="3662" y="1827"/>
                    <a:pt x="3658" y="1808"/>
                  </a:cubicBezTo>
                  <a:lnTo>
                    <a:pt x="3653" y="1752"/>
                  </a:lnTo>
                  <a:cubicBezTo>
                    <a:pt x="3649" y="1715"/>
                    <a:pt x="3645" y="1678"/>
                    <a:pt x="3641" y="1641"/>
                  </a:cubicBezTo>
                  <a:lnTo>
                    <a:pt x="3621" y="1532"/>
                  </a:lnTo>
                  <a:lnTo>
                    <a:pt x="3611" y="1478"/>
                  </a:lnTo>
                  <a:lnTo>
                    <a:pt x="3598" y="1426"/>
                  </a:lnTo>
                  <a:cubicBezTo>
                    <a:pt x="3588" y="1391"/>
                    <a:pt x="3581" y="1356"/>
                    <a:pt x="3571" y="1321"/>
                  </a:cubicBezTo>
                  <a:cubicBezTo>
                    <a:pt x="3503" y="1085"/>
                    <a:pt x="3391" y="868"/>
                    <a:pt x="3248" y="688"/>
                  </a:cubicBezTo>
                  <a:cubicBezTo>
                    <a:pt x="3103" y="505"/>
                    <a:pt x="2932" y="366"/>
                    <a:pt x="2757" y="263"/>
                  </a:cubicBezTo>
                  <a:cubicBezTo>
                    <a:pt x="2583" y="159"/>
                    <a:pt x="2403" y="93"/>
                    <a:pt x="2234" y="54"/>
                  </a:cubicBezTo>
                  <a:cubicBezTo>
                    <a:pt x="2077" y="17"/>
                    <a:pt x="1930" y="1"/>
                    <a:pt x="17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8"/>
            <p:cNvSpPr/>
            <p:nvPr/>
          </p:nvSpPr>
          <p:spPr>
            <a:xfrm>
              <a:off x="5092250" y="4958300"/>
              <a:ext cx="107725" cy="79225"/>
            </a:xfrm>
            <a:custGeom>
              <a:avLst/>
              <a:gdLst/>
              <a:ahLst/>
              <a:cxnLst/>
              <a:rect l="l" t="t" r="r" b="b"/>
              <a:pathLst>
                <a:path w="4309" h="3169" extrusionOk="0">
                  <a:moveTo>
                    <a:pt x="3078" y="0"/>
                  </a:moveTo>
                  <a:cubicBezTo>
                    <a:pt x="2799" y="0"/>
                    <a:pt x="2552" y="3"/>
                    <a:pt x="2345" y="8"/>
                  </a:cubicBezTo>
                  <a:cubicBezTo>
                    <a:pt x="1933" y="21"/>
                    <a:pt x="1687" y="49"/>
                    <a:pt x="1683" y="103"/>
                  </a:cubicBezTo>
                  <a:cubicBezTo>
                    <a:pt x="1654" y="443"/>
                    <a:pt x="1848" y="408"/>
                    <a:pt x="2062" y="436"/>
                  </a:cubicBezTo>
                  <a:cubicBezTo>
                    <a:pt x="1861" y="469"/>
                    <a:pt x="1704" y="548"/>
                    <a:pt x="1693" y="698"/>
                  </a:cubicBezTo>
                  <a:cubicBezTo>
                    <a:pt x="1691" y="718"/>
                    <a:pt x="1750" y="726"/>
                    <a:pt x="1852" y="726"/>
                  </a:cubicBezTo>
                  <a:cubicBezTo>
                    <a:pt x="2001" y="726"/>
                    <a:pt x="2242" y="708"/>
                    <a:pt x="2519" y="685"/>
                  </a:cubicBezTo>
                  <a:cubicBezTo>
                    <a:pt x="2635" y="676"/>
                    <a:pt x="2757" y="665"/>
                    <a:pt x="2882" y="655"/>
                  </a:cubicBezTo>
                  <a:lnTo>
                    <a:pt x="3072" y="639"/>
                  </a:lnTo>
                  <a:lnTo>
                    <a:pt x="3165" y="630"/>
                  </a:lnTo>
                  <a:lnTo>
                    <a:pt x="3190" y="629"/>
                  </a:lnTo>
                  <a:lnTo>
                    <a:pt x="3195" y="629"/>
                  </a:lnTo>
                  <a:cubicBezTo>
                    <a:pt x="3197" y="629"/>
                    <a:pt x="3197" y="629"/>
                    <a:pt x="3198" y="628"/>
                  </a:cubicBezTo>
                  <a:lnTo>
                    <a:pt x="3203" y="626"/>
                  </a:lnTo>
                  <a:lnTo>
                    <a:pt x="3223" y="620"/>
                  </a:lnTo>
                  <a:cubicBezTo>
                    <a:pt x="3330" y="588"/>
                    <a:pt x="3482" y="566"/>
                    <a:pt x="3620" y="555"/>
                  </a:cubicBezTo>
                  <a:lnTo>
                    <a:pt x="3620" y="555"/>
                  </a:lnTo>
                  <a:cubicBezTo>
                    <a:pt x="3622" y="610"/>
                    <a:pt x="3620" y="671"/>
                    <a:pt x="3610" y="719"/>
                  </a:cubicBezTo>
                  <a:cubicBezTo>
                    <a:pt x="3599" y="774"/>
                    <a:pt x="3588" y="828"/>
                    <a:pt x="3575" y="880"/>
                  </a:cubicBezTo>
                  <a:cubicBezTo>
                    <a:pt x="3568" y="905"/>
                    <a:pt x="3562" y="932"/>
                    <a:pt x="3555" y="958"/>
                  </a:cubicBezTo>
                  <a:cubicBezTo>
                    <a:pt x="3545" y="1001"/>
                    <a:pt x="3535" y="1044"/>
                    <a:pt x="3524" y="1085"/>
                  </a:cubicBezTo>
                  <a:cubicBezTo>
                    <a:pt x="3481" y="1260"/>
                    <a:pt x="3435" y="1430"/>
                    <a:pt x="3387" y="1595"/>
                  </a:cubicBezTo>
                  <a:cubicBezTo>
                    <a:pt x="3363" y="1676"/>
                    <a:pt x="3338" y="1757"/>
                    <a:pt x="3315" y="1836"/>
                  </a:cubicBezTo>
                  <a:cubicBezTo>
                    <a:pt x="3308" y="1856"/>
                    <a:pt x="3303" y="1875"/>
                    <a:pt x="3295" y="1895"/>
                  </a:cubicBezTo>
                  <a:lnTo>
                    <a:pt x="3293" y="1902"/>
                  </a:lnTo>
                  <a:lnTo>
                    <a:pt x="3292" y="1905"/>
                  </a:lnTo>
                  <a:lnTo>
                    <a:pt x="3290" y="1907"/>
                  </a:lnTo>
                  <a:lnTo>
                    <a:pt x="3288" y="1914"/>
                  </a:lnTo>
                  <a:lnTo>
                    <a:pt x="3281" y="1926"/>
                  </a:lnTo>
                  <a:cubicBezTo>
                    <a:pt x="3273" y="1942"/>
                    <a:pt x="3265" y="1958"/>
                    <a:pt x="3257" y="1973"/>
                  </a:cubicBezTo>
                  <a:cubicBezTo>
                    <a:pt x="3226" y="2032"/>
                    <a:pt x="3197" y="2074"/>
                    <a:pt x="3170" y="2098"/>
                  </a:cubicBezTo>
                  <a:cubicBezTo>
                    <a:pt x="3106" y="2071"/>
                    <a:pt x="3057" y="2045"/>
                    <a:pt x="3020" y="2021"/>
                  </a:cubicBezTo>
                  <a:cubicBezTo>
                    <a:pt x="3002" y="2009"/>
                    <a:pt x="2987" y="1999"/>
                    <a:pt x="2973" y="1988"/>
                  </a:cubicBezTo>
                  <a:cubicBezTo>
                    <a:pt x="2972" y="1986"/>
                    <a:pt x="2971" y="1985"/>
                    <a:pt x="2968" y="1984"/>
                  </a:cubicBezTo>
                  <a:lnTo>
                    <a:pt x="2944" y="1977"/>
                  </a:lnTo>
                  <a:cubicBezTo>
                    <a:pt x="2928" y="1973"/>
                    <a:pt x="2913" y="1969"/>
                    <a:pt x="2897" y="1965"/>
                  </a:cubicBezTo>
                  <a:lnTo>
                    <a:pt x="2804" y="1941"/>
                  </a:lnTo>
                  <a:cubicBezTo>
                    <a:pt x="2558" y="1877"/>
                    <a:pt x="2327" y="1826"/>
                    <a:pt x="2108" y="1790"/>
                  </a:cubicBezTo>
                  <a:cubicBezTo>
                    <a:pt x="1982" y="1770"/>
                    <a:pt x="1858" y="1750"/>
                    <a:pt x="1738" y="1731"/>
                  </a:cubicBezTo>
                  <a:cubicBezTo>
                    <a:pt x="1679" y="1721"/>
                    <a:pt x="1620" y="1713"/>
                    <a:pt x="1564" y="1703"/>
                  </a:cubicBezTo>
                  <a:cubicBezTo>
                    <a:pt x="1536" y="1699"/>
                    <a:pt x="1507" y="1693"/>
                    <a:pt x="1479" y="1689"/>
                  </a:cubicBezTo>
                  <a:cubicBezTo>
                    <a:pt x="1466" y="1687"/>
                    <a:pt x="1451" y="1686"/>
                    <a:pt x="1437" y="1683"/>
                  </a:cubicBezTo>
                  <a:cubicBezTo>
                    <a:pt x="1436" y="1682"/>
                    <a:pt x="1436" y="1682"/>
                    <a:pt x="1435" y="1682"/>
                  </a:cubicBezTo>
                  <a:cubicBezTo>
                    <a:pt x="1425" y="1673"/>
                    <a:pt x="1424" y="1667"/>
                    <a:pt x="1425" y="1662"/>
                  </a:cubicBezTo>
                  <a:cubicBezTo>
                    <a:pt x="1429" y="1657"/>
                    <a:pt x="1432" y="1655"/>
                    <a:pt x="1435" y="1652"/>
                  </a:cubicBezTo>
                  <a:cubicBezTo>
                    <a:pt x="1436" y="1651"/>
                    <a:pt x="1437" y="1651"/>
                    <a:pt x="1437" y="1651"/>
                  </a:cubicBezTo>
                  <a:lnTo>
                    <a:pt x="1439" y="1651"/>
                  </a:lnTo>
                  <a:lnTo>
                    <a:pt x="1440" y="1643"/>
                  </a:lnTo>
                  <a:lnTo>
                    <a:pt x="1442" y="1624"/>
                  </a:lnTo>
                  <a:cubicBezTo>
                    <a:pt x="1464" y="1424"/>
                    <a:pt x="1480" y="1251"/>
                    <a:pt x="1490" y="1098"/>
                  </a:cubicBezTo>
                  <a:cubicBezTo>
                    <a:pt x="1510" y="797"/>
                    <a:pt x="1506" y="585"/>
                    <a:pt x="1475" y="434"/>
                  </a:cubicBezTo>
                  <a:cubicBezTo>
                    <a:pt x="1413" y="134"/>
                    <a:pt x="1242" y="82"/>
                    <a:pt x="935" y="51"/>
                  </a:cubicBezTo>
                  <a:cubicBezTo>
                    <a:pt x="929" y="50"/>
                    <a:pt x="923" y="50"/>
                    <a:pt x="916" y="50"/>
                  </a:cubicBezTo>
                  <a:cubicBezTo>
                    <a:pt x="752" y="50"/>
                    <a:pt x="591" y="266"/>
                    <a:pt x="448" y="629"/>
                  </a:cubicBezTo>
                  <a:cubicBezTo>
                    <a:pt x="372" y="818"/>
                    <a:pt x="303" y="1048"/>
                    <a:pt x="237" y="1308"/>
                  </a:cubicBezTo>
                  <a:cubicBezTo>
                    <a:pt x="221" y="1374"/>
                    <a:pt x="205" y="1441"/>
                    <a:pt x="190" y="1510"/>
                  </a:cubicBezTo>
                  <a:cubicBezTo>
                    <a:pt x="188" y="1521"/>
                    <a:pt x="180" y="1560"/>
                    <a:pt x="175" y="1591"/>
                  </a:cubicBezTo>
                  <a:cubicBezTo>
                    <a:pt x="169" y="1625"/>
                    <a:pt x="164" y="1657"/>
                    <a:pt x="159" y="1691"/>
                  </a:cubicBezTo>
                  <a:cubicBezTo>
                    <a:pt x="148" y="1759"/>
                    <a:pt x="137" y="1828"/>
                    <a:pt x="126" y="1898"/>
                  </a:cubicBezTo>
                  <a:cubicBezTo>
                    <a:pt x="83" y="2178"/>
                    <a:pt x="43" y="2481"/>
                    <a:pt x="1" y="2799"/>
                  </a:cubicBezTo>
                  <a:cubicBezTo>
                    <a:pt x="308" y="2848"/>
                    <a:pt x="639" y="2898"/>
                    <a:pt x="983" y="2948"/>
                  </a:cubicBezTo>
                  <a:cubicBezTo>
                    <a:pt x="1118" y="2970"/>
                    <a:pt x="1254" y="2988"/>
                    <a:pt x="1392" y="3008"/>
                  </a:cubicBezTo>
                  <a:cubicBezTo>
                    <a:pt x="1480" y="3020"/>
                    <a:pt x="1570" y="3032"/>
                    <a:pt x="1661" y="3045"/>
                  </a:cubicBezTo>
                  <a:cubicBezTo>
                    <a:pt x="1949" y="3080"/>
                    <a:pt x="2247" y="3099"/>
                    <a:pt x="2551" y="3106"/>
                  </a:cubicBezTo>
                  <a:cubicBezTo>
                    <a:pt x="2626" y="3107"/>
                    <a:pt x="2702" y="3109"/>
                    <a:pt x="2779" y="3110"/>
                  </a:cubicBezTo>
                  <a:lnTo>
                    <a:pt x="2830" y="3110"/>
                  </a:lnTo>
                  <a:lnTo>
                    <a:pt x="2843" y="3111"/>
                  </a:lnTo>
                  <a:lnTo>
                    <a:pt x="2949" y="3118"/>
                  </a:lnTo>
                  <a:lnTo>
                    <a:pt x="3159" y="3131"/>
                  </a:lnTo>
                  <a:cubicBezTo>
                    <a:pt x="3435" y="3145"/>
                    <a:pt x="3698" y="3159"/>
                    <a:pt x="3945" y="3168"/>
                  </a:cubicBezTo>
                  <a:cubicBezTo>
                    <a:pt x="3971" y="2946"/>
                    <a:pt x="3997" y="2725"/>
                    <a:pt x="4023" y="2506"/>
                  </a:cubicBezTo>
                  <a:cubicBezTo>
                    <a:pt x="4034" y="2402"/>
                    <a:pt x="4045" y="2299"/>
                    <a:pt x="4057" y="2197"/>
                  </a:cubicBezTo>
                  <a:lnTo>
                    <a:pt x="4073" y="2052"/>
                  </a:lnTo>
                  <a:cubicBezTo>
                    <a:pt x="4074" y="2021"/>
                    <a:pt x="4077" y="1992"/>
                    <a:pt x="4078" y="1961"/>
                  </a:cubicBezTo>
                  <a:cubicBezTo>
                    <a:pt x="4095" y="1719"/>
                    <a:pt x="4115" y="1482"/>
                    <a:pt x="4142" y="1251"/>
                  </a:cubicBezTo>
                  <a:cubicBezTo>
                    <a:pt x="4147" y="1210"/>
                    <a:pt x="4152" y="1171"/>
                    <a:pt x="4157" y="1131"/>
                  </a:cubicBezTo>
                  <a:lnTo>
                    <a:pt x="4160" y="1102"/>
                  </a:lnTo>
                  <a:lnTo>
                    <a:pt x="4164" y="1066"/>
                  </a:lnTo>
                  <a:cubicBezTo>
                    <a:pt x="4169" y="1037"/>
                    <a:pt x="4173" y="1009"/>
                    <a:pt x="4176" y="980"/>
                  </a:cubicBezTo>
                  <a:cubicBezTo>
                    <a:pt x="4192" y="867"/>
                    <a:pt x="4208" y="757"/>
                    <a:pt x="4223" y="646"/>
                  </a:cubicBezTo>
                  <a:cubicBezTo>
                    <a:pt x="4254" y="437"/>
                    <a:pt x="4282" y="231"/>
                    <a:pt x="4308" y="33"/>
                  </a:cubicBezTo>
                  <a:cubicBezTo>
                    <a:pt x="4068" y="24"/>
                    <a:pt x="3837" y="17"/>
                    <a:pt x="3615" y="10"/>
                  </a:cubicBezTo>
                  <a:cubicBezTo>
                    <a:pt x="3510" y="7"/>
                    <a:pt x="3407" y="5"/>
                    <a:pt x="3308" y="2"/>
                  </a:cubicBezTo>
                  <a:cubicBezTo>
                    <a:pt x="3285" y="2"/>
                    <a:pt x="3261" y="0"/>
                    <a:pt x="32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8"/>
            <p:cNvSpPr/>
            <p:nvPr/>
          </p:nvSpPr>
          <p:spPr>
            <a:xfrm>
              <a:off x="5215850" y="4941425"/>
              <a:ext cx="87025" cy="93050"/>
            </a:xfrm>
            <a:custGeom>
              <a:avLst/>
              <a:gdLst/>
              <a:ahLst/>
              <a:cxnLst/>
              <a:rect l="l" t="t" r="r" b="b"/>
              <a:pathLst>
                <a:path w="3481" h="3722" extrusionOk="0">
                  <a:moveTo>
                    <a:pt x="1948" y="1"/>
                  </a:moveTo>
                  <a:cubicBezTo>
                    <a:pt x="1870" y="1"/>
                    <a:pt x="1795" y="7"/>
                    <a:pt x="1724" y="19"/>
                  </a:cubicBezTo>
                  <a:cubicBezTo>
                    <a:pt x="1688" y="22"/>
                    <a:pt x="1655" y="32"/>
                    <a:pt x="1621" y="41"/>
                  </a:cubicBezTo>
                  <a:cubicBezTo>
                    <a:pt x="1605" y="44"/>
                    <a:pt x="1588" y="48"/>
                    <a:pt x="1572" y="52"/>
                  </a:cubicBezTo>
                  <a:cubicBezTo>
                    <a:pt x="1556" y="57"/>
                    <a:pt x="1540" y="63"/>
                    <a:pt x="1525" y="67"/>
                  </a:cubicBezTo>
                  <a:cubicBezTo>
                    <a:pt x="1494" y="78"/>
                    <a:pt x="1465" y="86"/>
                    <a:pt x="1435" y="98"/>
                  </a:cubicBezTo>
                  <a:cubicBezTo>
                    <a:pt x="1408" y="110"/>
                    <a:pt x="1382" y="122"/>
                    <a:pt x="1355" y="134"/>
                  </a:cubicBezTo>
                  <a:cubicBezTo>
                    <a:pt x="1330" y="145"/>
                    <a:pt x="1306" y="160"/>
                    <a:pt x="1284" y="173"/>
                  </a:cubicBezTo>
                  <a:cubicBezTo>
                    <a:pt x="1261" y="187"/>
                    <a:pt x="1240" y="200"/>
                    <a:pt x="1220" y="212"/>
                  </a:cubicBezTo>
                  <a:cubicBezTo>
                    <a:pt x="1181" y="241"/>
                    <a:pt x="1148" y="268"/>
                    <a:pt x="1118" y="294"/>
                  </a:cubicBezTo>
                  <a:cubicBezTo>
                    <a:pt x="1090" y="322"/>
                    <a:pt x="1067" y="348"/>
                    <a:pt x="1048" y="370"/>
                  </a:cubicBezTo>
                  <a:cubicBezTo>
                    <a:pt x="1029" y="393"/>
                    <a:pt x="1017" y="418"/>
                    <a:pt x="1006" y="435"/>
                  </a:cubicBezTo>
                  <a:cubicBezTo>
                    <a:pt x="988" y="472"/>
                    <a:pt x="983" y="497"/>
                    <a:pt x="995" y="509"/>
                  </a:cubicBezTo>
                  <a:cubicBezTo>
                    <a:pt x="1054" y="570"/>
                    <a:pt x="1106" y="608"/>
                    <a:pt x="1145" y="629"/>
                  </a:cubicBezTo>
                  <a:cubicBezTo>
                    <a:pt x="1180" y="648"/>
                    <a:pt x="1209" y="656"/>
                    <a:pt x="1233" y="656"/>
                  </a:cubicBezTo>
                  <a:cubicBezTo>
                    <a:pt x="1237" y="656"/>
                    <a:pt x="1241" y="656"/>
                    <a:pt x="1245" y="655"/>
                  </a:cubicBezTo>
                  <a:cubicBezTo>
                    <a:pt x="1273" y="653"/>
                    <a:pt x="1300" y="643"/>
                    <a:pt x="1325" y="626"/>
                  </a:cubicBezTo>
                  <a:cubicBezTo>
                    <a:pt x="1338" y="617"/>
                    <a:pt x="1353" y="612"/>
                    <a:pt x="1366" y="605"/>
                  </a:cubicBezTo>
                  <a:cubicBezTo>
                    <a:pt x="1381" y="597"/>
                    <a:pt x="1395" y="588"/>
                    <a:pt x="1411" y="583"/>
                  </a:cubicBezTo>
                  <a:lnTo>
                    <a:pt x="1411" y="583"/>
                  </a:lnTo>
                  <a:cubicBezTo>
                    <a:pt x="1387" y="608"/>
                    <a:pt x="1371" y="637"/>
                    <a:pt x="1358" y="664"/>
                  </a:cubicBezTo>
                  <a:cubicBezTo>
                    <a:pt x="1347" y="693"/>
                    <a:pt x="1342" y="723"/>
                    <a:pt x="1343" y="751"/>
                  </a:cubicBezTo>
                  <a:cubicBezTo>
                    <a:pt x="1343" y="779"/>
                    <a:pt x="1353" y="809"/>
                    <a:pt x="1366" y="837"/>
                  </a:cubicBezTo>
                  <a:cubicBezTo>
                    <a:pt x="1380" y="865"/>
                    <a:pt x="1400" y="892"/>
                    <a:pt x="1424" y="921"/>
                  </a:cubicBezTo>
                  <a:cubicBezTo>
                    <a:pt x="1428" y="926"/>
                    <a:pt x="1432" y="928"/>
                    <a:pt x="1436" y="928"/>
                  </a:cubicBezTo>
                  <a:cubicBezTo>
                    <a:pt x="1443" y="928"/>
                    <a:pt x="1450" y="924"/>
                    <a:pt x="1459" y="916"/>
                  </a:cubicBezTo>
                  <a:cubicBezTo>
                    <a:pt x="1467" y="911"/>
                    <a:pt x="1475" y="902"/>
                    <a:pt x="1484" y="890"/>
                  </a:cubicBezTo>
                  <a:cubicBezTo>
                    <a:pt x="1488" y="884"/>
                    <a:pt x="1495" y="880"/>
                    <a:pt x="1502" y="873"/>
                  </a:cubicBezTo>
                  <a:lnTo>
                    <a:pt x="1521" y="853"/>
                  </a:lnTo>
                  <a:cubicBezTo>
                    <a:pt x="1529" y="844"/>
                    <a:pt x="1538" y="839"/>
                    <a:pt x="1546" y="831"/>
                  </a:cubicBezTo>
                  <a:cubicBezTo>
                    <a:pt x="1556" y="823"/>
                    <a:pt x="1564" y="815"/>
                    <a:pt x="1574" y="805"/>
                  </a:cubicBezTo>
                  <a:cubicBezTo>
                    <a:pt x="1585" y="799"/>
                    <a:pt x="1596" y="790"/>
                    <a:pt x="1607" y="782"/>
                  </a:cubicBezTo>
                  <a:cubicBezTo>
                    <a:pt x="1613" y="778"/>
                    <a:pt x="1620" y="772"/>
                    <a:pt x="1627" y="768"/>
                  </a:cubicBezTo>
                  <a:lnTo>
                    <a:pt x="1647" y="756"/>
                  </a:lnTo>
                  <a:cubicBezTo>
                    <a:pt x="1701" y="721"/>
                    <a:pt x="1772" y="692"/>
                    <a:pt x="1852" y="671"/>
                  </a:cubicBezTo>
                  <a:cubicBezTo>
                    <a:pt x="1917" y="653"/>
                    <a:pt x="1988" y="645"/>
                    <a:pt x="2059" y="645"/>
                  </a:cubicBezTo>
                  <a:cubicBezTo>
                    <a:pt x="2166" y="645"/>
                    <a:pt x="2275" y="664"/>
                    <a:pt x="2370" y="703"/>
                  </a:cubicBezTo>
                  <a:cubicBezTo>
                    <a:pt x="2390" y="712"/>
                    <a:pt x="2408" y="723"/>
                    <a:pt x="2427" y="730"/>
                  </a:cubicBezTo>
                  <a:cubicBezTo>
                    <a:pt x="2437" y="736"/>
                    <a:pt x="2445" y="740"/>
                    <a:pt x="2455" y="745"/>
                  </a:cubicBezTo>
                  <a:cubicBezTo>
                    <a:pt x="2465" y="751"/>
                    <a:pt x="2472" y="757"/>
                    <a:pt x="2481" y="763"/>
                  </a:cubicBezTo>
                  <a:cubicBezTo>
                    <a:pt x="2498" y="774"/>
                    <a:pt x="2515" y="785"/>
                    <a:pt x="2531" y="798"/>
                  </a:cubicBezTo>
                  <a:cubicBezTo>
                    <a:pt x="2546" y="811"/>
                    <a:pt x="2562" y="825"/>
                    <a:pt x="2576" y="837"/>
                  </a:cubicBezTo>
                  <a:cubicBezTo>
                    <a:pt x="2590" y="848"/>
                    <a:pt x="2603" y="863"/>
                    <a:pt x="2615" y="876"/>
                  </a:cubicBezTo>
                  <a:cubicBezTo>
                    <a:pt x="2627" y="890"/>
                    <a:pt x="2639" y="903"/>
                    <a:pt x="2649" y="917"/>
                  </a:cubicBezTo>
                  <a:cubicBezTo>
                    <a:pt x="2669" y="945"/>
                    <a:pt x="2686" y="972"/>
                    <a:pt x="2700" y="997"/>
                  </a:cubicBezTo>
                  <a:cubicBezTo>
                    <a:pt x="2818" y="1228"/>
                    <a:pt x="2831" y="1496"/>
                    <a:pt x="2770" y="1718"/>
                  </a:cubicBezTo>
                  <a:cubicBezTo>
                    <a:pt x="2739" y="1827"/>
                    <a:pt x="2690" y="1927"/>
                    <a:pt x="2632" y="2010"/>
                  </a:cubicBezTo>
                  <a:cubicBezTo>
                    <a:pt x="2574" y="2093"/>
                    <a:pt x="2508" y="2159"/>
                    <a:pt x="2432" y="2213"/>
                  </a:cubicBezTo>
                  <a:cubicBezTo>
                    <a:pt x="2282" y="2320"/>
                    <a:pt x="2114" y="2378"/>
                    <a:pt x="1957" y="2406"/>
                  </a:cubicBezTo>
                  <a:cubicBezTo>
                    <a:pt x="1847" y="2426"/>
                    <a:pt x="1743" y="2431"/>
                    <a:pt x="1647" y="2431"/>
                  </a:cubicBezTo>
                  <a:cubicBezTo>
                    <a:pt x="1605" y="2431"/>
                    <a:pt x="1564" y="2430"/>
                    <a:pt x="1525" y="2429"/>
                  </a:cubicBezTo>
                  <a:cubicBezTo>
                    <a:pt x="1467" y="2427"/>
                    <a:pt x="1412" y="2420"/>
                    <a:pt x="1360" y="2409"/>
                  </a:cubicBezTo>
                  <a:cubicBezTo>
                    <a:pt x="1348" y="2406"/>
                    <a:pt x="1336" y="2402"/>
                    <a:pt x="1323" y="2400"/>
                  </a:cubicBezTo>
                  <a:lnTo>
                    <a:pt x="1315" y="2399"/>
                  </a:lnTo>
                  <a:cubicBezTo>
                    <a:pt x="1314" y="2399"/>
                    <a:pt x="1314" y="2399"/>
                    <a:pt x="1314" y="2396"/>
                  </a:cubicBezTo>
                  <a:lnTo>
                    <a:pt x="1312" y="2395"/>
                  </a:lnTo>
                  <a:cubicBezTo>
                    <a:pt x="1310" y="2394"/>
                    <a:pt x="1309" y="2391"/>
                    <a:pt x="1307" y="2389"/>
                  </a:cubicBezTo>
                  <a:cubicBezTo>
                    <a:pt x="1301" y="2380"/>
                    <a:pt x="1299" y="2374"/>
                    <a:pt x="1303" y="2367"/>
                  </a:cubicBezTo>
                  <a:cubicBezTo>
                    <a:pt x="1306" y="2363"/>
                    <a:pt x="1307" y="2361"/>
                    <a:pt x="1310" y="2359"/>
                  </a:cubicBezTo>
                  <a:lnTo>
                    <a:pt x="1312" y="2357"/>
                  </a:lnTo>
                  <a:lnTo>
                    <a:pt x="1314" y="2356"/>
                  </a:lnTo>
                  <a:lnTo>
                    <a:pt x="1314" y="2332"/>
                  </a:lnTo>
                  <a:cubicBezTo>
                    <a:pt x="1315" y="2207"/>
                    <a:pt x="1315" y="2092"/>
                    <a:pt x="1315" y="1985"/>
                  </a:cubicBezTo>
                  <a:cubicBezTo>
                    <a:pt x="1314" y="1553"/>
                    <a:pt x="1299" y="1257"/>
                    <a:pt x="1258" y="1051"/>
                  </a:cubicBezTo>
                  <a:cubicBezTo>
                    <a:pt x="1184" y="664"/>
                    <a:pt x="1021" y="606"/>
                    <a:pt x="697" y="606"/>
                  </a:cubicBezTo>
                  <a:cubicBezTo>
                    <a:pt x="677" y="606"/>
                    <a:pt x="656" y="606"/>
                    <a:pt x="635" y="607"/>
                  </a:cubicBezTo>
                  <a:cubicBezTo>
                    <a:pt x="419" y="611"/>
                    <a:pt x="251" y="935"/>
                    <a:pt x="139" y="1458"/>
                  </a:cubicBezTo>
                  <a:cubicBezTo>
                    <a:pt x="84" y="1719"/>
                    <a:pt x="42" y="2029"/>
                    <a:pt x="15" y="2371"/>
                  </a:cubicBezTo>
                  <a:cubicBezTo>
                    <a:pt x="14" y="2411"/>
                    <a:pt x="12" y="2450"/>
                    <a:pt x="11" y="2491"/>
                  </a:cubicBezTo>
                  <a:cubicBezTo>
                    <a:pt x="10" y="2532"/>
                    <a:pt x="9" y="2575"/>
                    <a:pt x="9" y="2618"/>
                  </a:cubicBezTo>
                  <a:cubicBezTo>
                    <a:pt x="7" y="2703"/>
                    <a:pt x="0" y="2794"/>
                    <a:pt x="14" y="2873"/>
                  </a:cubicBezTo>
                  <a:cubicBezTo>
                    <a:pt x="29" y="2950"/>
                    <a:pt x="37" y="3033"/>
                    <a:pt x="47" y="3118"/>
                  </a:cubicBezTo>
                  <a:lnTo>
                    <a:pt x="51" y="3151"/>
                  </a:lnTo>
                  <a:lnTo>
                    <a:pt x="52" y="3167"/>
                  </a:lnTo>
                  <a:lnTo>
                    <a:pt x="53" y="3174"/>
                  </a:lnTo>
                  <a:lnTo>
                    <a:pt x="53" y="3178"/>
                  </a:lnTo>
                  <a:cubicBezTo>
                    <a:pt x="54" y="3180"/>
                    <a:pt x="56" y="3180"/>
                    <a:pt x="56" y="3181"/>
                  </a:cubicBezTo>
                  <a:lnTo>
                    <a:pt x="108" y="3218"/>
                  </a:lnTo>
                  <a:cubicBezTo>
                    <a:pt x="143" y="3243"/>
                    <a:pt x="180" y="3269"/>
                    <a:pt x="215" y="3293"/>
                  </a:cubicBezTo>
                  <a:cubicBezTo>
                    <a:pt x="252" y="3318"/>
                    <a:pt x="287" y="3344"/>
                    <a:pt x="323" y="3368"/>
                  </a:cubicBezTo>
                  <a:cubicBezTo>
                    <a:pt x="360" y="3392"/>
                    <a:pt x="397" y="3416"/>
                    <a:pt x="434" y="3441"/>
                  </a:cubicBezTo>
                  <a:cubicBezTo>
                    <a:pt x="473" y="3463"/>
                    <a:pt x="514" y="3484"/>
                    <a:pt x="554" y="3506"/>
                  </a:cubicBezTo>
                  <a:lnTo>
                    <a:pt x="585" y="3522"/>
                  </a:lnTo>
                  <a:lnTo>
                    <a:pt x="617" y="3535"/>
                  </a:lnTo>
                  <a:lnTo>
                    <a:pt x="681" y="3564"/>
                  </a:lnTo>
                  <a:cubicBezTo>
                    <a:pt x="703" y="3573"/>
                    <a:pt x="724" y="3583"/>
                    <a:pt x="747" y="3591"/>
                  </a:cubicBezTo>
                  <a:lnTo>
                    <a:pt x="815" y="3614"/>
                  </a:lnTo>
                  <a:lnTo>
                    <a:pt x="882" y="3636"/>
                  </a:lnTo>
                  <a:cubicBezTo>
                    <a:pt x="906" y="3643"/>
                    <a:pt x="928" y="3650"/>
                    <a:pt x="952" y="3657"/>
                  </a:cubicBezTo>
                  <a:cubicBezTo>
                    <a:pt x="976" y="3663"/>
                    <a:pt x="999" y="3668"/>
                    <a:pt x="1024" y="3674"/>
                  </a:cubicBezTo>
                  <a:lnTo>
                    <a:pt x="1041" y="3678"/>
                  </a:lnTo>
                  <a:lnTo>
                    <a:pt x="1057" y="3680"/>
                  </a:lnTo>
                  <a:lnTo>
                    <a:pt x="1084" y="3686"/>
                  </a:lnTo>
                  <a:cubicBezTo>
                    <a:pt x="1119" y="3693"/>
                    <a:pt x="1153" y="3699"/>
                    <a:pt x="1187" y="3704"/>
                  </a:cubicBezTo>
                  <a:cubicBezTo>
                    <a:pt x="1274" y="3716"/>
                    <a:pt x="1362" y="3722"/>
                    <a:pt x="1449" y="3722"/>
                  </a:cubicBezTo>
                  <a:cubicBezTo>
                    <a:pt x="1689" y="3722"/>
                    <a:pt x="1928" y="3677"/>
                    <a:pt x="2152" y="3596"/>
                  </a:cubicBezTo>
                  <a:cubicBezTo>
                    <a:pt x="2458" y="3484"/>
                    <a:pt x="2740" y="3301"/>
                    <a:pt x="2964" y="3059"/>
                  </a:cubicBezTo>
                  <a:cubicBezTo>
                    <a:pt x="3077" y="2938"/>
                    <a:pt x="3174" y="2804"/>
                    <a:pt x="3253" y="2659"/>
                  </a:cubicBezTo>
                  <a:cubicBezTo>
                    <a:pt x="3292" y="2588"/>
                    <a:pt x="3325" y="2512"/>
                    <a:pt x="3355" y="2437"/>
                  </a:cubicBezTo>
                  <a:cubicBezTo>
                    <a:pt x="3371" y="2400"/>
                    <a:pt x="3380" y="2361"/>
                    <a:pt x="3394" y="2323"/>
                  </a:cubicBezTo>
                  <a:lnTo>
                    <a:pt x="3411" y="2266"/>
                  </a:lnTo>
                  <a:cubicBezTo>
                    <a:pt x="3416" y="2248"/>
                    <a:pt x="3421" y="2229"/>
                    <a:pt x="3425" y="2208"/>
                  </a:cubicBezTo>
                  <a:cubicBezTo>
                    <a:pt x="3463" y="2057"/>
                    <a:pt x="3479" y="1905"/>
                    <a:pt x="3480" y="1759"/>
                  </a:cubicBezTo>
                  <a:cubicBezTo>
                    <a:pt x="3480" y="1723"/>
                    <a:pt x="3481" y="1685"/>
                    <a:pt x="3479" y="1649"/>
                  </a:cubicBezTo>
                  <a:cubicBezTo>
                    <a:pt x="3475" y="1612"/>
                    <a:pt x="3474" y="1577"/>
                    <a:pt x="3471" y="1541"/>
                  </a:cubicBezTo>
                  <a:cubicBezTo>
                    <a:pt x="3469" y="1505"/>
                    <a:pt x="3464" y="1470"/>
                    <a:pt x="3459" y="1435"/>
                  </a:cubicBezTo>
                  <a:cubicBezTo>
                    <a:pt x="3457" y="1418"/>
                    <a:pt x="3455" y="1401"/>
                    <a:pt x="3453" y="1383"/>
                  </a:cubicBezTo>
                  <a:lnTo>
                    <a:pt x="3443" y="1331"/>
                  </a:lnTo>
                  <a:cubicBezTo>
                    <a:pt x="3361" y="858"/>
                    <a:pt x="3087" y="449"/>
                    <a:pt x="2734" y="225"/>
                  </a:cubicBezTo>
                  <a:cubicBezTo>
                    <a:pt x="2558" y="116"/>
                    <a:pt x="2374" y="52"/>
                    <a:pt x="2203" y="22"/>
                  </a:cubicBezTo>
                  <a:cubicBezTo>
                    <a:pt x="2115" y="8"/>
                    <a:pt x="2030" y="1"/>
                    <a:pt x="19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80"/>
        <p:cNvGrpSpPr/>
        <p:nvPr/>
      </p:nvGrpSpPr>
      <p:grpSpPr>
        <a:xfrm>
          <a:off x="0" y="0"/>
          <a:ext cx="0" cy="0"/>
          <a:chOff x="0" y="0"/>
          <a:chExt cx="0" cy="0"/>
        </a:xfrm>
      </p:grpSpPr>
      <p:sp>
        <p:nvSpPr>
          <p:cNvPr id="1081" name="Google Shape;1081;p42"/>
          <p:cNvSpPr/>
          <p:nvPr/>
        </p:nvSpPr>
        <p:spPr>
          <a:xfrm rot="3000111" flipH="1">
            <a:off x="4890740" y="-881432"/>
            <a:ext cx="4334845" cy="3242818"/>
          </a:xfrm>
          <a:custGeom>
            <a:avLst/>
            <a:gdLst/>
            <a:ahLst/>
            <a:cxnLst/>
            <a:rect l="l" t="t" r="r" b="b"/>
            <a:pathLst>
              <a:path w="48218" h="36071" extrusionOk="0">
                <a:moveTo>
                  <a:pt x="21330" y="0"/>
                </a:moveTo>
                <a:cubicBezTo>
                  <a:pt x="15948" y="0"/>
                  <a:pt x="10130" y="835"/>
                  <a:pt x="5348" y="1874"/>
                </a:cubicBezTo>
                <a:cubicBezTo>
                  <a:pt x="3083" y="2365"/>
                  <a:pt x="652" y="3652"/>
                  <a:pt x="1" y="5876"/>
                </a:cubicBezTo>
                <a:cubicBezTo>
                  <a:pt x="4581" y="8383"/>
                  <a:pt x="8782" y="12379"/>
                  <a:pt x="9657" y="17526"/>
                </a:cubicBezTo>
                <a:cubicBezTo>
                  <a:pt x="10194" y="20691"/>
                  <a:pt x="9420" y="23918"/>
                  <a:pt x="9387" y="27129"/>
                </a:cubicBezTo>
                <a:cubicBezTo>
                  <a:pt x="9353" y="30338"/>
                  <a:pt x="10364" y="33953"/>
                  <a:pt x="13216" y="35427"/>
                </a:cubicBezTo>
                <a:cubicBezTo>
                  <a:pt x="14082" y="35875"/>
                  <a:pt x="15022" y="36071"/>
                  <a:pt x="15979" y="36071"/>
                </a:cubicBezTo>
                <a:cubicBezTo>
                  <a:pt x="17825" y="36071"/>
                  <a:pt x="19734" y="35343"/>
                  <a:pt x="21292" y="34291"/>
                </a:cubicBezTo>
                <a:cubicBezTo>
                  <a:pt x="23656" y="32693"/>
                  <a:pt x="25493" y="30437"/>
                  <a:pt x="27664" y="28585"/>
                </a:cubicBezTo>
                <a:cubicBezTo>
                  <a:pt x="30693" y="26002"/>
                  <a:pt x="34392" y="24213"/>
                  <a:pt x="38298" y="23447"/>
                </a:cubicBezTo>
                <a:cubicBezTo>
                  <a:pt x="40649" y="22985"/>
                  <a:pt x="43181" y="22843"/>
                  <a:pt x="45137" y="21460"/>
                </a:cubicBezTo>
                <a:cubicBezTo>
                  <a:pt x="46966" y="20164"/>
                  <a:pt x="47986" y="17916"/>
                  <a:pt x="48102" y="15678"/>
                </a:cubicBezTo>
                <a:cubicBezTo>
                  <a:pt x="48217" y="13438"/>
                  <a:pt x="47510" y="11218"/>
                  <a:pt x="46432" y="9252"/>
                </a:cubicBezTo>
                <a:cubicBezTo>
                  <a:pt x="43346" y="3623"/>
                  <a:pt x="36966" y="51"/>
                  <a:pt x="30580" y="51"/>
                </a:cubicBezTo>
                <a:cubicBezTo>
                  <a:pt x="29448" y="51"/>
                  <a:pt x="28315" y="164"/>
                  <a:pt x="27200" y="397"/>
                </a:cubicBezTo>
                <a:cubicBezTo>
                  <a:pt x="25360" y="121"/>
                  <a:pt x="23377" y="0"/>
                  <a:pt x="21330" y="0"/>
                </a:cubicBezTo>
                <a:close/>
              </a:path>
            </a:pathLst>
          </a:custGeom>
          <a:noFill/>
          <a:ln w="9525" cap="flat" cmpd="sng">
            <a:solidFill>
              <a:schemeClr val="accent2"/>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2"/>
          <p:cNvSpPr txBox="1">
            <a:spLocks noGrp="1"/>
          </p:cNvSpPr>
          <p:nvPr>
            <p:ph type="title"/>
          </p:nvPr>
        </p:nvSpPr>
        <p:spPr>
          <a:xfrm>
            <a:off x="2418475" y="1531175"/>
            <a:ext cx="5293200" cy="1857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History Of National </a:t>
            </a:r>
            <a:r>
              <a:rPr lang="en-US" dirty="0">
                <a:solidFill>
                  <a:schemeClr val="dk1"/>
                </a:solidFill>
                <a:highlight>
                  <a:schemeClr val="accent2"/>
                </a:highlight>
              </a:rPr>
              <a:t>Tech Skills</a:t>
            </a:r>
            <a:r>
              <a:rPr lang="en" dirty="0">
                <a:solidFill>
                  <a:schemeClr val="dk1"/>
                </a:solidFill>
                <a:highlight>
                  <a:schemeClr val="accent2"/>
                </a:highlight>
              </a:rPr>
              <a:t>ematics Day</a:t>
            </a:r>
            <a:endParaRPr dirty="0">
              <a:solidFill>
                <a:schemeClr val="dk1"/>
              </a:solidFill>
              <a:highlight>
                <a:schemeClr val="accent2"/>
              </a:highlight>
            </a:endParaRPr>
          </a:p>
        </p:txBody>
      </p:sp>
      <p:sp>
        <p:nvSpPr>
          <p:cNvPr id="1083" name="Google Shape;1083;p42"/>
          <p:cNvSpPr txBox="1">
            <a:spLocks noGrp="1"/>
          </p:cNvSpPr>
          <p:nvPr>
            <p:ph type="title" idx="2"/>
          </p:nvPr>
        </p:nvSpPr>
        <p:spPr>
          <a:xfrm>
            <a:off x="917975" y="2090538"/>
            <a:ext cx="1303500" cy="95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01</a:t>
            </a:r>
            <a:endParaRPr dirty="0"/>
          </a:p>
        </p:txBody>
      </p:sp>
      <p:sp>
        <p:nvSpPr>
          <p:cNvPr id="1084" name="Google Shape;1084;p42"/>
          <p:cNvSpPr txBox="1">
            <a:spLocks noGrp="1"/>
          </p:cNvSpPr>
          <p:nvPr>
            <p:ph type="subTitle" idx="1"/>
          </p:nvPr>
        </p:nvSpPr>
        <p:spPr>
          <a:xfrm>
            <a:off x="2418475" y="3388425"/>
            <a:ext cx="4508700" cy="43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grpSp>
        <p:nvGrpSpPr>
          <p:cNvPr id="1085" name="Google Shape;1085;p42"/>
          <p:cNvGrpSpPr/>
          <p:nvPr/>
        </p:nvGrpSpPr>
        <p:grpSpPr>
          <a:xfrm>
            <a:off x="7958813" y="3851788"/>
            <a:ext cx="748625" cy="495375"/>
            <a:chOff x="1411650" y="1979975"/>
            <a:chExt cx="748625" cy="495375"/>
          </a:xfrm>
        </p:grpSpPr>
        <p:sp>
          <p:nvSpPr>
            <p:cNvPr id="1086" name="Google Shape;1086;p42"/>
            <p:cNvSpPr/>
            <p:nvPr/>
          </p:nvSpPr>
          <p:spPr>
            <a:xfrm>
              <a:off x="1411650" y="2180875"/>
              <a:ext cx="199550" cy="253900"/>
            </a:xfrm>
            <a:custGeom>
              <a:avLst/>
              <a:gdLst/>
              <a:ahLst/>
              <a:cxnLst/>
              <a:rect l="l" t="t" r="r" b="b"/>
              <a:pathLst>
                <a:path w="7982" h="10156" extrusionOk="0">
                  <a:moveTo>
                    <a:pt x="4697" y="3973"/>
                  </a:moveTo>
                  <a:cubicBezTo>
                    <a:pt x="4779" y="4100"/>
                    <a:pt x="4857" y="4233"/>
                    <a:pt x="4928" y="4373"/>
                  </a:cubicBezTo>
                  <a:cubicBezTo>
                    <a:pt x="5146" y="4790"/>
                    <a:pt x="5325" y="5247"/>
                    <a:pt x="5433" y="5733"/>
                  </a:cubicBezTo>
                  <a:cubicBezTo>
                    <a:pt x="5441" y="5768"/>
                    <a:pt x="5449" y="5805"/>
                    <a:pt x="5457" y="5839"/>
                  </a:cubicBezTo>
                  <a:cubicBezTo>
                    <a:pt x="5465" y="5876"/>
                    <a:pt x="5474" y="5910"/>
                    <a:pt x="5480" y="5947"/>
                  </a:cubicBezTo>
                  <a:cubicBezTo>
                    <a:pt x="5494" y="6020"/>
                    <a:pt x="5506" y="6090"/>
                    <a:pt x="5518" y="6162"/>
                  </a:cubicBezTo>
                  <a:cubicBezTo>
                    <a:pt x="5531" y="6235"/>
                    <a:pt x="5538" y="6310"/>
                    <a:pt x="5549" y="6382"/>
                  </a:cubicBezTo>
                  <a:cubicBezTo>
                    <a:pt x="5553" y="6418"/>
                    <a:pt x="5559" y="6456"/>
                    <a:pt x="5561" y="6492"/>
                  </a:cubicBezTo>
                  <a:lnTo>
                    <a:pt x="5571" y="6603"/>
                  </a:lnTo>
                  <a:cubicBezTo>
                    <a:pt x="5587" y="6751"/>
                    <a:pt x="5587" y="6900"/>
                    <a:pt x="5594" y="7051"/>
                  </a:cubicBezTo>
                  <a:lnTo>
                    <a:pt x="5590" y="7276"/>
                  </a:lnTo>
                  <a:cubicBezTo>
                    <a:pt x="5590" y="7295"/>
                    <a:pt x="5590" y="7314"/>
                    <a:pt x="5588" y="7332"/>
                  </a:cubicBezTo>
                  <a:lnTo>
                    <a:pt x="5585" y="7389"/>
                  </a:lnTo>
                  <a:lnTo>
                    <a:pt x="5576" y="7502"/>
                  </a:lnTo>
                  <a:lnTo>
                    <a:pt x="5569" y="7615"/>
                  </a:lnTo>
                  <a:cubicBezTo>
                    <a:pt x="5565" y="7648"/>
                    <a:pt x="5561" y="7681"/>
                    <a:pt x="5556" y="7715"/>
                  </a:cubicBezTo>
                  <a:cubicBezTo>
                    <a:pt x="5547" y="7782"/>
                    <a:pt x="5537" y="7851"/>
                    <a:pt x="5522" y="7918"/>
                  </a:cubicBezTo>
                  <a:cubicBezTo>
                    <a:pt x="5494" y="8052"/>
                    <a:pt x="5456" y="8186"/>
                    <a:pt x="5408" y="8311"/>
                  </a:cubicBezTo>
                  <a:cubicBezTo>
                    <a:pt x="5313" y="8561"/>
                    <a:pt x="5177" y="8780"/>
                    <a:pt x="5029" y="8906"/>
                  </a:cubicBezTo>
                  <a:cubicBezTo>
                    <a:pt x="4954" y="8972"/>
                    <a:pt x="4879" y="9012"/>
                    <a:pt x="4798" y="9040"/>
                  </a:cubicBezTo>
                  <a:cubicBezTo>
                    <a:pt x="4739" y="9057"/>
                    <a:pt x="4682" y="9067"/>
                    <a:pt x="4621" y="9067"/>
                  </a:cubicBezTo>
                  <a:cubicBezTo>
                    <a:pt x="4592" y="9067"/>
                    <a:pt x="4562" y="9065"/>
                    <a:pt x="4530" y="9060"/>
                  </a:cubicBezTo>
                  <a:cubicBezTo>
                    <a:pt x="4436" y="9044"/>
                    <a:pt x="4334" y="9004"/>
                    <a:pt x="4234" y="8943"/>
                  </a:cubicBezTo>
                  <a:cubicBezTo>
                    <a:pt x="4135" y="8880"/>
                    <a:pt x="4040" y="8796"/>
                    <a:pt x="3960" y="8700"/>
                  </a:cubicBezTo>
                  <a:lnTo>
                    <a:pt x="3931" y="8663"/>
                  </a:lnTo>
                  <a:cubicBezTo>
                    <a:pt x="3920" y="8651"/>
                    <a:pt x="3911" y="8637"/>
                    <a:pt x="3902" y="8625"/>
                  </a:cubicBezTo>
                  <a:lnTo>
                    <a:pt x="3875" y="8585"/>
                  </a:lnTo>
                  <a:lnTo>
                    <a:pt x="3851" y="8545"/>
                  </a:lnTo>
                  <a:cubicBezTo>
                    <a:pt x="3834" y="8518"/>
                    <a:pt x="3820" y="8490"/>
                    <a:pt x="3805" y="8463"/>
                  </a:cubicBezTo>
                  <a:lnTo>
                    <a:pt x="3794" y="8442"/>
                  </a:lnTo>
                  <a:lnTo>
                    <a:pt x="3786" y="8418"/>
                  </a:lnTo>
                  <a:lnTo>
                    <a:pt x="3765" y="8372"/>
                  </a:lnTo>
                  <a:cubicBezTo>
                    <a:pt x="3713" y="8246"/>
                    <a:pt x="3676" y="8111"/>
                    <a:pt x="3653" y="7969"/>
                  </a:cubicBezTo>
                  <a:cubicBezTo>
                    <a:pt x="3605" y="7685"/>
                    <a:pt x="3612" y="7374"/>
                    <a:pt x="3649" y="7063"/>
                  </a:cubicBezTo>
                  <a:cubicBezTo>
                    <a:pt x="3724" y="6527"/>
                    <a:pt x="3839" y="5999"/>
                    <a:pt x="4007" y="5507"/>
                  </a:cubicBezTo>
                  <a:cubicBezTo>
                    <a:pt x="4175" y="5016"/>
                    <a:pt x="4380" y="4555"/>
                    <a:pt x="4605" y="4132"/>
                  </a:cubicBezTo>
                  <a:cubicBezTo>
                    <a:pt x="4635" y="4078"/>
                    <a:pt x="4667" y="4025"/>
                    <a:pt x="4697" y="3973"/>
                  </a:cubicBezTo>
                  <a:close/>
                  <a:moveTo>
                    <a:pt x="7515" y="0"/>
                  </a:moveTo>
                  <a:cubicBezTo>
                    <a:pt x="7461" y="0"/>
                    <a:pt x="7172" y="154"/>
                    <a:pt x="6774" y="442"/>
                  </a:cubicBezTo>
                  <a:cubicBezTo>
                    <a:pt x="6719" y="479"/>
                    <a:pt x="6666" y="525"/>
                    <a:pt x="6609" y="569"/>
                  </a:cubicBezTo>
                  <a:cubicBezTo>
                    <a:pt x="6553" y="614"/>
                    <a:pt x="6494" y="660"/>
                    <a:pt x="6434" y="710"/>
                  </a:cubicBezTo>
                  <a:cubicBezTo>
                    <a:pt x="6404" y="734"/>
                    <a:pt x="6372" y="758"/>
                    <a:pt x="6342" y="784"/>
                  </a:cubicBezTo>
                  <a:cubicBezTo>
                    <a:pt x="6327" y="796"/>
                    <a:pt x="6311" y="809"/>
                    <a:pt x="6295" y="821"/>
                  </a:cubicBezTo>
                  <a:cubicBezTo>
                    <a:pt x="6280" y="834"/>
                    <a:pt x="6265" y="848"/>
                    <a:pt x="6249" y="863"/>
                  </a:cubicBezTo>
                  <a:cubicBezTo>
                    <a:pt x="6189" y="918"/>
                    <a:pt x="6128" y="974"/>
                    <a:pt x="6062" y="1032"/>
                  </a:cubicBezTo>
                  <a:cubicBezTo>
                    <a:pt x="6000" y="1091"/>
                    <a:pt x="5934" y="1148"/>
                    <a:pt x="5871" y="1210"/>
                  </a:cubicBezTo>
                  <a:cubicBezTo>
                    <a:pt x="5809" y="1275"/>
                    <a:pt x="5744" y="1339"/>
                    <a:pt x="5680" y="1407"/>
                  </a:cubicBezTo>
                  <a:cubicBezTo>
                    <a:pt x="5647" y="1440"/>
                    <a:pt x="5615" y="1472"/>
                    <a:pt x="5583" y="1506"/>
                  </a:cubicBezTo>
                  <a:cubicBezTo>
                    <a:pt x="5551" y="1540"/>
                    <a:pt x="5517" y="1573"/>
                    <a:pt x="5486" y="1610"/>
                  </a:cubicBezTo>
                  <a:cubicBezTo>
                    <a:pt x="5425" y="1681"/>
                    <a:pt x="5362" y="1753"/>
                    <a:pt x="5298" y="1826"/>
                  </a:cubicBezTo>
                  <a:cubicBezTo>
                    <a:pt x="5229" y="1901"/>
                    <a:pt x="5165" y="1981"/>
                    <a:pt x="5101" y="2063"/>
                  </a:cubicBezTo>
                  <a:lnTo>
                    <a:pt x="5082" y="2045"/>
                  </a:lnTo>
                  <a:cubicBezTo>
                    <a:pt x="5045" y="2009"/>
                    <a:pt x="5007" y="1976"/>
                    <a:pt x="4971" y="1943"/>
                  </a:cubicBezTo>
                  <a:cubicBezTo>
                    <a:pt x="4933" y="1908"/>
                    <a:pt x="4896" y="1875"/>
                    <a:pt x="4861" y="1843"/>
                  </a:cubicBezTo>
                  <a:cubicBezTo>
                    <a:pt x="4842" y="1827"/>
                    <a:pt x="4825" y="1810"/>
                    <a:pt x="4805" y="1795"/>
                  </a:cubicBezTo>
                  <a:cubicBezTo>
                    <a:pt x="4787" y="1780"/>
                    <a:pt x="4768" y="1763"/>
                    <a:pt x="4749" y="1749"/>
                  </a:cubicBezTo>
                  <a:cubicBezTo>
                    <a:pt x="4674" y="1688"/>
                    <a:pt x="4600" y="1629"/>
                    <a:pt x="4529" y="1572"/>
                  </a:cubicBezTo>
                  <a:cubicBezTo>
                    <a:pt x="4455" y="1516"/>
                    <a:pt x="4380" y="1465"/>
                    <a:pt x="4308" y="1412"/>
                  </a:cubicBezTo>
                  <a:cubicBezTo>
                    <a:pt x="4271" y="1386"/>
                    <a:pt x="4236" y="1359"/>
                    <a:pt x="4198" y="1337"/>
                  </a:cubicBezTo>
                  <a:cubicBezTo>
                    <a:pt x="4163" y="1314"/>
                    <a:pt x="4125" y="1290"/>
                    <a:pt x="4089" y="1267"/>
                  </a:cubicBezTo>
                  <a:cubicBezTo>
                    <a:pt x="4016" y="1221"/>
                    <a:pt x="3946" y="1176"/>
                    <a:pt x="3875" y="1134"/>
                  </a:cubicBezTo>
                  <a:cubicBezTo>
                    <a:pt x="3803" y="1094"/>
                    <a:pt x="3733" y="1054"/>
                    <a:pt x="3663" y="1017"/>
                  </a:cubicBezTo>
                  <a:cubicBezTo>
                    <a:pt x="3628" y="999"/>
                    <a:pt x="3594" y="978"/>
                    <a:pt x="3559" y="962"/>
                  </a:cubicBezTo>
                  <a:cubicBezTo>
                    <a:pt x="3525" y="946"/>
                    <a:pt x="3489" y="929"/>
                    <a:pt x="3456" y="913"/>
                  </a:cubicBezTo>
                  <a:cubicBezTo>
                    <a:pt x="3387" y="880"/>
                    <a:pt x="3321" y="848"/>
                    <a:pt x="3255" y="817"/>
                  </a:cubicBezTo>
                  <a:cubicBezTo>
                    <a:pt x="3188" y="788"/>
                    <a:pt x="3122" y="762"/>
                    <a:pt x="3058" y="735"/>
                  </a:cubicBezTo>
                  <a:cubicBezTo>
                    <a:pt x="2994" y="710"/>
                    <a:pt x="2931" y="683"/>
                    <a:pt x="2869" y="660"/>
                  </a:cubicBezTo>
                  <a:cubicBezTo>
                    <a:pt x="2806" y="639"/>
                    <a:pt x="2745" y="617"/>
                    <a:pt x="2686" y="597"/>
                  </a:cubicBezTo>
                  <a:cubicBezTo>
                    <a:pt x="2203" y="437"/>
                    <a:pt x="1791" y="366"/>
                    <a:pt x="1454" y="334"/>
                  </a:cubicBezTo>
                  <a:cubicBezTo>
                    <a:pt x="1370" y="327"/>
                    <a:pt x="1289" y="324"/>
                    <a:pt x="1214" y="322"/>
                  </a:cubicBezTo>
                  <a:cubicBezTo>
                    <a:pt x="1169" y="320"/>
                    <a:pt x="1125" y="318"/>
                    <a:pt x="1083" y="318"/>
                  </a:cubicBezTo>
                  <a:cubicBezTo>
                    <a:pt x="1054" y="318"/>
                    <a:pt x="1027" y="319"/>
                    <a:pt x="1000" y="321"/>
                  </a:cubicBezTo>
                  <a:cubicBezTo>
                    <a:pt x="933" y="323"/>
                    <a:pt x="871" y="327"/>
                    <a:pt x="812" y="333"/>
                  </a:cubicBezTo>
                  <a:cubicBezTo>
                    <a:pt x="753" y="338"/>
                    <a:pt x="699" y="342"/>
                    <a:pt x="648" y="353"/>
                  </a:cubicBezTo>
                  <a:cubicBezTo>
                    <a:pt x="548" y="371"/>
                    <a:pt x="462" y="392"/>
                    <a:pt x="389" y="415"/>
                  </a:cubicBezTo>
                  <a:cubicBezTo>
                    <a:pt x="371" y="421"/>
                    <a:pt x="355" y="428"/>
                    <a:pt x="336" y="435"/>
                  </a:cubicBezTo>
                  <a:cubicBezTo>
                    <a:pt x="320" y="441"/>
                    <a:pt x="304" y="450"/>
                    <a:pt x="290" y="456"/>
                  </a:cubicBezTo>
                  <a:cubicBezTo>
                    <a:pt x="260" y="471"/>
                    <a:pt x="233" y="485"/>
                    <a:pt x="210" y="501"/>
                  </a:cubicBezTo>
                  <a:cubicBezTo>
                    <a:pt x="16" y="628"/>
                    <a:pt x="0" y="789"/>
                    <a:pt x="17" y="1003"/>
                  </a:cubicBezTo>
                  <a:cubicBezTo>
                    <a:pt x="23" y="1065"/>
                    <a:pt x="87" y="1122"/>
                    <a:pt x="199" y="1173"/>
                  </a:cubicBezTo>
                  <a:cubicBezTo>
                    <a:pt x="227" y="1185"/>
                    <a:pt x="258" y="1198"/>
                    <a:pt x="291" y="1210"/>
                  </a:cubicBezTo>
                  <a:cubicBezTo>
                    <a:pt x="325" y="1223"/>
                    <a:pt x="361" y="1234"/>
                    <a:pt x="401" y="1248"/>
                  </a:cubicBezTo>
                  <a:cubicBezTo>
                    <a:pt x="480" y="1275"/>
                    <a:pt x="571" y="1301"/>
                    <a:pt x="669" y="1327"/>
                  </a:cubicBezTo>
                  <a:cubicBezTo>
                    <a:pt x="769" y="1359"/>
                    <a:pt x="878" y="1387"/>
                    <a:pt x="996" y="1422"/>
                  </a:cubicBezTo>
                  <a:cubicBezTo>
                    <a:pt x="1055" y="1440"/>
                    <a:pt x="1115" y="1459"/>
                    <a:pt x="1179" y="1478"/>
                  </a:cubicBezTo>
                  <a:cubicBezTo>
                    <a:pt x="1210" y="1487"/>
                    <a:pt x="1242" y="1497"/>
                    <a:pt x="1275" y="1506"/>
                  </a:cubicBezTo>
                  <a:cubicBezTo>
                    <a:pt x="1307" y="1516"/>
                    <a:pt x="1341" y="1529"/>
                    <a:pt x="1373" y="1540"/>
                  </a:cubicBezTo>
                  <a:cubicBezTo>
                    <a:pt x="1642" y="1624"/>
                    <a:pt x="1937" y="1741"/>
                    <a:pt x="2248" y="1886"/>
                  </a:cubicBezTo>
                  <a:cubicBezTo>
                    <a:pt x="2560" y="2032"/>
                    <a:pt x="2888" y="2215"/>
                    <a:pt x="3212" y="2442"/>
                  </a:cubicBezTo>
                  <a:cubicBezTo>
                    <a:pt x="3535" y="2669"/>
                    <a:pt x="3854" y="2943"/>
                    <a:pt x="4147" y="3264"/>
                  </a:cubicBezTo>
                  <a:cubicBezTo>
                    <a:pt x="4174" y="3293"/>
                    <a:pt x="4198" y="3323"/>
                    <a:pt x="4224" y="3352"/>
                  </a:cubicBezTo>
                  <a:cubicBezTo>
                    <a:pt x="4220" y="3361"/>
                    <a:pt x="4214" y="3369"/>
                    <a:pt x="4211" y="3378"/>
                  </a:cubicBezTo>
                  <a:cubicBezTo>
                    <a:pt x="4187" y="3420"/>
                    <a:pt x="4166" y="3461"/>
                    <a:pt x="4143" y="3502"/>
                  </a:cubicBezTo>
                  <a:cubicBezTo>
                    <a:pt x="4099" y="3583"/>
                    <a:pt x="4055" y="3665"/>
                    <a:pt x="4012" y="3744"/>
                  </a:cubicBezTo>
                  <a:cubicBezTo>
                    <a:pt x="3932" y="3909"/>
                    <a:pt x="3858" y="4068"/>
                    <a:pt x="3784" y="4220"/>
                  </a:cubicBezTo>
                  <a:cubicBezTo>
                    <a:pt x="3718" y="4376"/>
                    <a:pt x="3655" y="4524"/>
                    <a:pt x="3596" y="4664"/>
                  </a:cubicBezTo>
                  <a:cubicBezTo>
                    <a:pt x="3563" y="4733"/>
                    <a:pt x="3542" y="4804"/>
                    <a:pt x="3516" y="4870"/>
                  </a:cubicBezTo>
                  <a:cubicBezTo>
                    <a:pt x="3491" y="4937"/>
                    <a:pt x="3467" y="5000"/>
                    <a:pt x="3444" y="5061"/>
                  </a:cubicBezTo>
                  <a:cubicBezTo>
                    <a:pt x="3422" y="5124"/>
                    <a:pt x="3397" y="5182"/>
                    <a:pt x="3376" y="5238"/>
                  </a:cubicBezTo>
                  <a:cubicBezTo>
                    <a:pt x="3358" y="5294"/>
                    <a:pt x="3339" y="5348"/>
                    <a:pt x="3323" y="5398"/>
                  </a:cubicBezTo>
                  <a:cubicBezTo>
                    <a:pt x="3284" y="5513"/>
                    <a:pt x="3241" y="5627"/>
                    <a:pt x="3203" y="5742"/>
                  </a:cubicBezTo>
                  <a:lnTo>
                    <a:pt x="3102" y="6089"/>
                  </a:lnTo>
                  <a:cubicBezTo>
                    <a:pt x="3067" y="6203"/>
                    <a:pt x="3041" y="6318"/>
                    <a:pt x="3014" y="6434"/>
                  </a:cubicBezTo>
                  <a:cubicBezTo>
                    <a:pt x="2988" y="6549"/>
                    <a:pt x="2957" y="6662"/>
                    <a:pt x="2935" y="6777"/>
                  </a:cubicBezTo>
                  <a:cubicBezTo>
                    <a:pt x="2888" y="7006"/>
                    <a:pt x="2852" y="7239"/>
                    <a:pt x="2832" y="7476"/>
                  </a:cubicBezTo>
                  <a:cubicBezTo>
                    <a:pt x="2822" y="7594"/>
                    <a:pt x="2817" y="7714"/>
                    <a:pt x="2817" y="7835"/>
                  </a:cubicBezTo>
                  <a:cubicBezTo>
                    <a:pt x="2820" y="7955"/>
                    <a:pt x="2823" y="8077"/>
                    <a:pt x="2839" y="8197"/>
                  </a:cubicBezTo>
                  <a:cubicBezTo>
                    <a:pt x="2854" y="8318"/>
                    <a:pt x="2875" y="8440"/>
                    <a:pt x="2907" y="8560"/>
                  </a:cubicBezTo>
                  <a:cubicBezTo>
                    <a:pt x="2922" y="8620"/>
                    <a:pt x="2940" y="8679"/>
                    <a:pt x="2960" y="8738"/>
                  </a:cubicBezTo>
                  <a:cubicBezTo>
                    <a:pt x="2967" y="8767"/>
                    <a:pt x="2981" y="8799"/>
                    <a:pt x="2992" y="8829"/>
                  </a:cubicBezTo>
                  <a:cubicBezTo>
                    <a:pt x="3004" y="8858"/>
                    <a:pt x="3013" y="8889"/>
                    <a:pt x="3027" y="8917"/>
                  </a:cubicBezTo>
                  <a:cubicBezTo>
                    <a:pt x="3132" y="9151"/>
                    <a:pt x="3268" y="9364"/>
                    <a:pt x="3443" y="9550"/>
                  </a:cubicBezTo>
                  <a:cubicBezTo>
                    <a:pt x="3527" y="9643"/>
                    <a:pt x="3626" y="9727"/>
                    <a:pt x="3728" y="9804"/>
                  </a:cubicBezTo>
                  <a:lnTo>
                    <a:pt x="3808" y="9860"/>
                  </a:lnTo>
                  <a:lnTo>
                    <a:pt x="3848" y="9887"/>
                  </a:lnTo>
                  <a:cubicBezTo>
                    <a:pt x="3862" y="9894"/>
                    <a:pt x="3876" y="9903"/>
                    <a:pt x="3891" y="9912"/>
                  </a:cubicBezTo>
                  <a:lnTo>
                    <a:pt x="3977" y="9960"/>
                  </a:lnTo>
                  <a:cubicBezTo>
                    <a:pt x="4007" y="9975"/>
                    <a:pt x="4037" y="9989"/>
                    <a:pt x="4067" y="10003"/>
                  </a:cubicBezTo>
                  <a:cubicBezTo>
                    <a:pt x="4126" y="10033"/>
                    <a:pt x="4192" y="10053"/>
                    <a:pt x="4255" y="10076"/>
                  </a:cubicBezTo>
                  <a:cubicBezTo>
                    <a:pt x="4287" y="10087"/>
                    <a:pt x="4321" y="10094"/>
                    <a:pt x="4353" y="10103"/>
                  </a:cubicBezTo>
                  <a:cubicBezTo>
                    <a:pt x="4386" y="10110"/>
                    <a:pt x="4418" y="10121"/>
                    <a:pt x="4453" y="10125"/>
                  </a:cubicBezTo>
                  <a:cubicBezTo>
                    <a:pt x="4520" y="10136"/>
                    <a:pt x="4588" y="10148"/>
                    <a:pt x="4658" y="10151"/>
                  </a:cubicBezTo>
                  <a:cubicBezTo>
                    <a:pt x="4692" y="10152"/>
                    <a:pt x="4728" y="10155"/>
                    <a:pt x="4761" y="10155"/>
                  </a:cubicBezTo>
                  <a:cubicBezTo>
                    <a:pt x="4794" y="10153"/>
                    <a:pt x="4829" y="10153"/>
                    <a:pt x="4862" y="10152"/>
                  </a:cubicBezTo>
                  <a:cubicBezTo>
                    <a:pt x="5133" y="10137"/>
                    <a:pt x="5404" y="10051"/>
                    <a:pt x="5627" y="9922"/>
                  </a:cubicBezTo>
                  <a:cubicBezTo>
                    <a:pt x="5853" y="9793"/>
                    <a:pt x="6039" y="9630"/>
                    <a:pt x="6191" y="9457"/>
                  </a:cubicBezTo>
                  <a:cubicBezTo>
                    <a:pt x="6345" y="9283"/>
                    <a:pt x="6467" y="9099"/>
                    <a:pt x="6570" y="8915"/>
                  </a:cubicBezTo>
                  <a:cubicBezTo>
                    <a:pt x="6672" y="8729"/>
                    <a:pt x="6754" y="8540"/>
                    <a:pt x="6822" y="8349"/>
                  </a:cubicBezTo>
                  <a:cubicBezTo>
                    <a:pt x="6855" y="8254"/>
                    <a:pt x="6884" y="8158"/>
                    <a:pt x="6909" y="8062"/>
                  </a:cubicBezTo>
                  <a:cubicBezTo>
                    <a:pt x="6921" y="8013"/>
                    <a:pt x="6932" y="7965"/>
                    <a:pt x="6943" y="7917"/>
                  </a:cubicBezTo>
                  <a:cubicBezTo>
                    <a:pt x="6953" y="7868"/>
                    <a:pt x="6964" y="7819"/>
                    <a:pt x="6972" y="7774"/>
                  </a:cubicBezTo>
                  <a:lnTo>
                    <a:pt x="7016" y="7504"/>
                  </a:lnTo>
                  <a:cubicBezTo>
                    <a:pt x="7023" y="7460"/>
                    <a:pt x="7028" y="7416"/>
                    <a:pt x="7032" y="7370"/>
                  </a:cubicBezTo>
                  <a:cubicBezTo>
                    <a:pt x="7036" y="7326"/>
                    <a:pt x="7042" y="7282"/>
                    <a:pt x="7045" y="7237"/>
                  </a:cubicBezTo>
                  <a:lnTo>
                    <a:pt x="7058" y="7105"/>
                  </a:lnTo>
                  <a:cubicBezTo>
                    <a:pt x="7061" y="7059"/>
                    <a:pt x="7061" y="7016"/>
                    <a:pt x="7064" y="6972"/>
                  </a:cubicBezTo>
                  <a:cubicBezTo>
                    <a:pt x="7066" y="6885"/>
                    <a:pt x="7070" y="6798"/>
                    <a:pt x="7072" y="6712"/>
                  </a:cubicBezTo>
                  <a:cubicBezTo>
                    <a:pt x="7070" y="6626"/>
                    <a:pt x="7066" y="6541"/>
                    <a:pt x="7064" y="6456"/>
                  </a:cubicBezTo>
                  <a:cubicBezTo>
                    <a:pt x="7063" y="6414"/>
                    <a:pt x="7061" y="6371"/>
                    <a:pt x="7059" y="6329"/>
                  </a:cubicBezTo>
                  <a:lnTo>
                    <a:pt x="7047" y="6204"/>
                  </a:lnTo>
                  <a:cubicBezTo>
                    <a:pt x="6991" y="5603"/>
                    <a:pt x="6861" y="5047"/>
                    <a:pt x="6683" y="4542"/>
                  </a:cubicBezTo>
                  <a:cubicBezTo>
                    <a:pt x="6502" y="4039"/>
                    <a:pt x="6275" y="3586"/>
                    <a:pt x="6019" y="3187"/>
                  </a:cubicBezTo>
                  <a:cubicBezTo>
                    <a:pt x="5893" y="2988"/>
                    <a:pt x="5759" y="2803"/>
                    <a:pt x="5619" y="2631"/>
                  </a:cubicBezTo>
                  <a:cubicBezTo>
                    <a:pt x="5788" y="2428"/>
                    <a:pt x="5959" y="2244"/>
                    <a:pt x="6126" y="2077"/>
                  </a:cubicBezTo>
                  <a:cubicBezTo>
                    <a:pt x="6386" y="1816"/>
                    <a:pt x="6635" y="1595"/>
                    <a:pt x="6861" y="1408"/>
                  </a:cubicBezTo>
                  <a:cubicBezTo>
                    <a:pt x="6975" y="1317"/>
                    <a:pt x="7083" y="1231"/>
                    <a:pt x="7181" y="1153"/>
                  </a:cubicBezTo>
                  <a:cubicBezTo>
                    <a:pt x="7283" y="1079"/>
                    <a:pt x="7377" y="1011"/>
                    <a:pt x="7461" y="950"/>
                  </a:cubicBezTo>
                  <a:cubicBezTo>
                    <a:pt x="7502" y="919"/>
                    <a:pt x="7541" y="890"/>
                    <a:pt x="7579" y="861"/>
                  </a:cubicBezTo>
                  <a:cubicBezTo>
                    <a:pt x="7616" y="836"/>
                    <a:pt x="7652" y="812"/>
                    <a:pt x="7686" y="789"/>
                  </a:cubicBezTo>
                  <a:cubicBezTo>
                    <a:pt x="7752" y="743"/>
                    <a:pt x="7808" y="703"/>
                    <a:pt x="7851" y="670"/>
                  </a:cubicBezTo>
                  <a:cubicBezTo>
                    <a:pt x="7940" y="601"/>
                    <a:pt x="7982" y="557"/>
                    <a:pt x="7973" y="539"/>
                  </a:cubicBezTo>
                  <a:cubicBezTo>
                    <a:pt x="7918" y="423"/>
                    <a:pt x="7834" y="376"/>
                    <a:pt x="7729" y="376"/>
                  </a:cubicBezTo>
                  <a:cubicBezTo>
                    <a:pt x="7513" y="376"/>
                    <a:pt x="7209" y="572"/>
                    <a:pt x="6883" y="778"/>
                  </a:cubicBezTo>
                  <a:cubicBezTo>
                    <a:pt x="6985" y="693"/>
                    <a:pt x="7084" y="614"/>
                    <a:pt x="7166" y="537"/>
                  </a:cubicBezTo>
                  <a:cubicBezTo>
                    <a:pt x="7209" y="498"/>
                    <a:pt x="7248" y="460"/>
                    <a:pt x="7285" y="424"/>
                  </a:cubicBezTo>
                  <a:cubicBezTo>
                    <a:pt x="7302" y="404"/>
                    <a:pt x="7319" y="387"/>
                    <a:pt x="7337" y="371"/>
                  </a:cubicBezTo>
                  <a:cubicBezTo>
                    <a:pt x="7354" y="355"/>
                    <a:pt x="7370" y="338"/>
                    <a:pt x="7385" y="322"/>
                  </a:cubicBezTo>
                  <a:cubicBezTo>
                    <a:pt x="7506" y="193"/>
                    <a:pt x="7565" y="81"/>
                    <a:pt x="7523" y="4"/>
                  </a:cubicBezTo>
                  <a:cubicBezTo>
                    <a:pt x="7522" y="2"/>
                    <a:pt x="7519" y="0"/>
                    <a:pt x="75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2"/>
            <p:cNvSpPr/>
            <p:nvPr/>
          </p:nvSpPr>
          <p:spPr>
            <a:xfrm>
              <a:off x="1624525" y="2238950"/>
              <a:ext cx="139325" cy="55025"/>
            </a:xfrm>
            <a:custGeom>
              <a:avLst/>
              <a:gdLst/>
              <a:ahLst/>
              <a:cxnLst/>
              <a:rect l="l" t="t" r="r" b="b"/>
              <a:pathLst>
                <a:path w="5573" h="2201" extrusionOk="0">
                  <a:moveTo>
                    <a:pt x="5365" y="0"/>
                  </a:moveTo>
                  <a:cubicBezTo>
                    <a:pt x="5203" y="0"/>
                    <a:pt x="4357" y="590"/>
                    <a:pt x="4034" y="647"/>
                  </a:cubicBezTo>
                  <a:cubicBezTo>
                    <a:pt x="3845" y="680"/>
                    <a:pt x="3661" y="692"/>
                    <a:pt x="3484" y="692"/>
                  </a:cubicBezTo>
                  <a:cubicBezTo>
                    <a:pt x="2981" y="692"/>
                    <a:pt x="2533" y="593"/>
                    <a:pt x="2164" y="593"/>
                  </a:cubicBezTo>
                  <a:cubicBezTo>
                    <a:pt x="2104" y="593"/>
                    <a:pt x="2047" y="596"/>
                    <a:pt x="1992" y="602"/>
                  </a:cubicBezTo>
                  <a:cubicBezTo>
                    <a:pt x="113" y="806"/>
                    <a:pt x="1" y="804"/>
                    <a:pt x="149" y="1647"/>
                  </a:cubicBezTo>
                  <a:cubicBezTo>
                    <a:pt x="214" y="2018"/>
                    <a:pt x="704" y="2200"/>
                    <a:pt x="1354" y="2200"/>
                  </a:cubicBezTo>
                  <a:cubicBezTo>
                    <a:pt x="1585" y="2200"/>
                    <a:pt x="1836" y="2177"/>
                    <a:pt x="2095" y="2131"/>
                  </a:cubicBezTo>
                  <a:cubicBezTo>
                    <a:pt x="2674" y="2029"/>
                    <a:pt x="3264" y="1616"/>
                    <a:pt x="3828" y="1427"/>
                  </a:cubicBezTo>
                  <a:cubicBezTo>
                    <a:pt x="4794" y="1104"/>
                    <a:pt x="5573" y="848"/>
                    <a:pt x="5546" y="695"/>
                  </a:cubicBezTo>
                  <a:cubicBezTo>
                    <a:pt x="5498" y="423"/>
                    <a:pt x="5438" y="377"/>
                    <a:pt x="5365" y="377"/>
                  </a:cubicBezTo>
                  <a:cubicBezTo>
                    <a:pt x="5332" y="377"/>
                    <a:pt x="5297" y="386"/>
                    <a:pt x="5259" y="389"/>
                  </a:cubicBezTo>
                  <a:cubicBezTo>
                    <a:pt x="5359" y="311"/>
                    <a:pt x="5422" y="190"/>
                    <a:pt x="5392" y="17"/>
                  </a:cubicBezTo>
                  <a:cubicBezTo>
                    <a:pt x="5390" y="6"/>
                    <a:pt x="5381" y="0"/>
                    <a:pt x="5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2"/>
            <p:cNvSpPr/>
            <p:nvPr/>
          </p:nvSpPr>
          <p:spPr>
            <a:xfrm>
              <a:off x="1615600" y="2303125"/>
              <a:ext cx="149625" cy="49475"/>
            </a:xfrm>
            <a:custGeom>
              <a:avLst/>
              <a:gdLst/>
              <a:ahLst/>
              <a:cxnLst/>
              <a:rect l="l" t="t" r="r" b="b"/>
              <a:pathLst>
                <a:path w="5985" h="1979" extrusionOk="0">
                  <a:moveTo>
                    <a:pt x="5823" y="0"/>
                  </a:moveTo>
                  <a:cubicBezTo>
                    <a:pt x="5637" y="0"/>
                    <a:pt x="4695" y="534"/>
                    <a:pt x="4346" y="572"/>
                  </a:cubicBezTo>
                  <a:cubicBezTo>
                    <a:pt x="4215" y="586"/>
                    <a:pt x="4087" y="593"/>
                    <a:pt x="3962" y="593"/>
                  </a:cubicBezTo>
                  <a:cubicBezTo>
                    <a:pt x="3283" y="593"/>
                    <a:pt x="2700" y="411"/>
                    <a:pt x="2234" y="411"/>
                  </a:cubicBezTo>
                  <a:cubicBezTo>
                    <a:pt x="2207" y="411"/>
                    <a:pt x="2181" y="412"/>
                    <a:pt x="2156" y="413"/>
                  </a:cubicBezTo>
                  <a:cubicBezTo>
                    <a:pt x="121" y="512"/>
                    <a:pt x="1" y="503"/>
                    <a:pt x="94" y="1353"/>
                  </a:cubicBezTo>
                  <a:cubicBezTo>
                    <a:pt x="141" y="1766"/>
                    <a:pt x="764" y="1978"/>
                    <a:pt x="1578" y="1978"/>
                  </a:cubicBezTo>
                  <a:cubicBezTo>
                    <a:pt x="1761" y="1978"/>
                    <a:pt x="1952" y="1967"/>
                    <a:pt x="2149" y="1946"/>
                  </a:cubicBezTo>
                  <a:cubicBezTo>
                    <a:pt x="2779" y="1876"/>
                    <a:pt x="3444" y="1496"/>
                    <a:pt x="4066" y="1339"/>
                  </a:cubicBezTo>
                  <a:cubicBezTo>
                    <a:pt x="5127" y="1070"/>
                    <a:pt x="5984" y="858"/>
                    <a:pt x="5968" y="703"/>
                  </a:cubicBezTo>
                  <a:cubicBezTo>
                    <a:pt x="5935" y="418"/>
                    <a:pt x="5869" y="375"/>
                    <a:pt x="5787" y="375"/>
                  </a:cubicBezTo>
                  <a:cubicBezTo>
                    <a:pt x="5755" y="375"/>
                    <a:pt x="5720" y="382"/>
                    <a:pt x="5683" y="383"/>
                  </a:cubicBezTo>
                  <a:cubicBezTo>
                    <a:pt x="5795" y="310"/>
                    <a:pt x="5873" y="193"/>
                    <a:pt x="5854" y="19"/>
                  </a:cubicBezTo>
                  <a:cubicBezTo>
                    <a:pt x="5853" y="6"/>
                    <a:pt x="5842" y="0"/>
                    <a:pt x="58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2"/>
            <p:cNvSpPr/>
            <p:nvPr/>
          </p:nvSpPr>
          <p:spPr>
            <a:xfrm>
              <a:off x="1858525" y="1979975"/>
              <a:ext cx="148525" cy="255775"/>
            </a:xfrm>
            <a:custGeom>
              <a:avLst/>
              <a:gdLst/>
              <a:ahLst/>
              <a:cxnLst/>
              <a:rect l="l" t="t" r="r" b="b"/>
              <a:pathLst>
                <a:path w="5941" h="10231" extrusionOk="0">
                  <a:moveTo>
                    <a:pt x="4745" y="8161"/>
                  </a:moveTo>
                  <a:cubicBezTo>
                    <a:pt x="4765" y="8226"/>
                    <a:pt x="4783" y="8288"/>
                    <a:pt x="4802" y="8347"/>
                  </a:cubicBezTo>
                  <a:cubicBezTo>
                    <a:pt x="4801" y="8347"/>
                    <a:pt x="4800" y="8347"/>
                    <a:pt x="4799" y="8347"/>
                  </a:cubicBezTo>
                  <a:cubicBezTo>
                    <a:pt x="4712" y="8347"/>
                    <a:pt x="4620" y="8393"/>
                    <a:pt x="4514" y="8424"/>
                  </a:cubicBezTo>
                  <a:cubicBezTo>
                    <a:pt x="4625" y="8346"/>
                    <a:pt x="4710" y="8257"/>
                    <a:pt x="4745" y="8161"/>
                  </a:cubicBezTo>
                  <a:close/>
                  <a:moveTo>
                    <a:pt x="4511" y="7328"/>
                  </a:moveTo>
                  <a:cubicBezTo>
                    <a:pt x="4573" y="7562"/>
                    <a:pt x="4635" y="7779"/>
                    <a:pt x="4691" y="7976"/>
                  </a:cubicBezTo>
                  <a:cubicBezTo>
                    <a:pt x="4375" y="8069"/>
                    <a:pt x="2868" y="9074"/>
                    <a:pt x="2283" y="9288"/>
                  </a:cubicBezTo>
                  <a:cubicBezTo>
                    <a:pt x="2150" y="9336"/>
                    <a:pt x="2024" y="9375"/>
                    <a:pt x="1903" y="9402"/>
                  </a:cubicBezTo>
                  <a:cubicBezTo>
                    <a:pt x="1797" y="9425"/>
                    <a:pt x="1694" y="9438"/>
                    <a:pt x="1601" y="9438"/>
                  </a:cubicBezTo>
                  <a:cubicBezTo>
                    <a:pt x="1588" y="9438"/>
                    <a:pt x="1576" y="9438"/>
                    <a:pt x="1563" y="9437"/>
                  </a:cubicBezTo>
                  <a:cubicBezTo>
                    <a:pt x="1539" y="9434"/>
                    <a:pt x="1514" y="9434"/>
                    <a:pt x="1489" y="9432"/>
                  </a:cubicBezTo>
                  <a:cubicBezTo>
                    <a:pt x="1467" y="9428"/>
                    <a:pt x="1444" y="9426"/>
                    <a:pt x="1423" y="9420"/>
                  </a:cubicBezTo>
                  <a:cubicBezTo>
                    <a:pt x="1402" y="9413"/>
                    <a:pt x="1381" y="9411"/>
                    <a:pt x="1364" y="9402"/>
                  </a:cubicBezTo>
                  <a:cubicBezTo>
                    <a:pt x="1344" y="9394"/>
                    <a:pt x="1333" y="9390"/>
                    <a:pt x="1317" y="9383"/>
                  </a:cubicBezTo>
                  <a:cubicBezTo>
                    <a:pt x="1263" y="9354"/>
                    <a:pt x="1221" y="9311"/>
                    <a:pt x="1193" y="9266"/>
                  </a:cubicBezTo>
                  <a:cubicBezTo>
                    <a:pt x="1179" y="9243"/>
                    <a:pt x="1168" y="9221"/>
                    <a:pt x="1162" y="9198"/>
                  </a:cubicBezTo>
                  <a:cubicBezTo>
                    <a:pt x="1155" y="9175"/>
                    <a:pt x="1150" y="9153"/>
                    <a:pt x="1148" y="9131"/>
                  </a:cubicBezTo>
                  <a:cubicBezTo>
                    <a:pt x="1149" y="9089"/>
                    <a:pt x="1150" y="9035"/>
                    <a:pt x="1161" y="8983"/>
                  </a:cubicBezTo>
                  <a:cubicBezTo>
                    <a:pt x="1165" y="8958"/>
                    <a:pt x="1174" y="8934"/>
                    <a:pt x="1182" y="8910"/>
                  </a:cubicBezTo>
                  <a:cubicBezTo>
                    <a:pt x="1187" y="8897"/>
                    <a:pt x="1191" y="8886"/>
                    <a:pt x="1196" y="8876"/>
                  </a:cubicBezTo>
                  <a:lnTo>
                    <a:pt x="1205" y="8859"/>
                  </a:lnTo>
                  <a:lnTo>
                    <a:pt x="1214" y="8842"/>
                  </a:lnTo>
                  <a:cubicBezTo>
                    <a:pt x="1238" y="8795"/>
                    <a:pt x="1269" y="8749"/>
                    <a:pt x="1303" y="8703"/>
                  </a:cubicBezTo>
                  <a:cubicBezTo>
                    <a:pt x="1373" y="8610"/>
                    <a:pt x="1462" y="8519"/>
                    <a:pt x="1558" y="8428"/>
                  </a:cubicBezTo>
                  <a:cubicBezTo>
                    <a:pt x="1582" y="8405"/>
                    <a:pt x="1608" y="8381"/>
                    <a:pt x="1631" y="8360"/>
                  </a:cubicBezTo>
                  <a:cubicBezTo>
                    <a:pt x="1656" y="8337"/>
                    <a:pt x="1679" y="8316"/>
                    <a:pt x="1703" y="8294"/>
                  </a:cubicBezTo>
                  <a:cubicBezTo>
                    <a:pt x="1728" y="8273"/>
                    <a:pt x="1751" y="8253"/>
                    <a:pt x="1775" y="8231"/>
                  </a:cubicBezTo>
                  <a:cubicBezTo>
                    <a:pt x="1787" y="8220"/>
                    <a:pt x="1798" y="8210"/>
                    <a:pt x="1811" y="8201"/>
                  </a:cubicBezTo>
                  <a:cubicBezTo>
                    <a:pt x="1822" y="8191"/>
                    <a:pt x="1834" y="8181"/>
                    <a:pt x="1846" y="8171"/>
                  </a:cubicBezTo>
                  <a:cubicBezTo>
                    <a:pt x="1979" y="8056"/>
                    <a:pt x="2117" y="7957"/>
                    <a:pt x="2253" y="7880"/>
                  </a:cubicBezTo>
                  <a:cubicBezTo>
                    <a:pt x="2286" y="7858"/>
                    <a:pt x="2321" y="7841"/>
                    <a:pt x="2354" y="7823"/>
                  </a:cubicBezTo>
                  <a:cubicBezTo>
                    <a:pt x="2387" y="7806"/>
                    <a:pt x="2420" y="7787"/>
                    <a:pt x="2453" y="7772"/>
                  </a:cubicBezTo>
                  <a:cubicBezTo>
                    <a:pt x="2487" y="7756"/>
                    <a:pt x="2520" y="7741"/>
                    <a:pt x="2552" y="7726"/>
                  </a:cubicBezTo>
                  <a:cubicBezTo>
                    <a:pt x="2585" y="7713"/>
                    <a:pt x="2617" y="7699"/>
                    <a:pt x="2648" y="7687"/>
                  </a:cubicBezTo>
                  <a:cubicBezTo>
                    <a:pt x="2665" y="7681"/>
                    <a:pt x="2680" y="7675"/>
                    <a:pt x="2695" y="7669"/>
                  </a:cubicBezTo>
                  <a:cubicBezTo>
                    <a:pt x="2711" y="7664"/>
                    <a:pt x="2727" y="7658"/>
                    <a:pt x="2742" y="7653"/>
                  </a:cubicBezTo>
                  <a:lnTo>
                    <a:pt x="2834" y="7621"/>
                  </a:lnTo>
                  <a:cubicBezTo>
                    <a:pt x="2865" y="7611"/>
                    <a:pt x="2896" y="7603"/>
                    <a:pt x="2925" y="7594"/>
                  </a:cubicBezTo>
                  <a:cubicBezTo>
                    <a:pt x="2940" y="7590"/>
                    <a:pt x="2955" y="7584"/>
                    <a:pt x="2969" y="7580"/>
                  </a:cubicBezTo>
                  <a:cubicBezTo>
                    <a:pt x="2984" y="7576"/>
                    <a:pt x="2999" y="7574"/>
                    <a:pt x="3014" y="7569"/>
                  </a:cubicBezTo>
                  <a:lnTo>
                    <a:pt x="3099" y="7549"/>
                  </a:lnTo>
                  <a:cubicBezTo>
                    <a:pt x="3126" y="7542"/>
                    <a:pt x="3153" y="7538"/>
                    <a:pt x="3180" y="7533"/>
                  </a:cubicBezTo>
                  <a:cubicBezTo>
                    <a:pt x="3207" y="7527"/>
                    <a:pt x="3234" y="7522"/>
                    <a:pt x="3260" y="7519"/>
                  </a:cubicBezTo>
                  <a:cubicBezTo>
                    <a:pt x="3284" y="7515"/>
                    <a:pt x="3310" y="7511"/>
                    <a:pt x="3336" y="7508"/>
                  </a:cubicBezTo>
                  <a:cubicBezTo>
                    <a:pt x="3362" y="7505"/>
                    <a:pt x="3385" y="7499"/>
                    <a:pt x="3410" y="7497"/>
                  </a:cubicBezTo>
                  <a:cubicBezTo>
                    <a:pt x="3434" y="7494"/>
                    <a:pt x="3456" y="7493"/>
                    <a:pt x="3481" y="7490"/>
                  </a:cubicBezTo>
                  <a:cubicBezTo>
                    <a:pt x="3504" y="7488"/>
                    <a:pt x="3526" y="7484"/>
                    <a:pt x="3550" y="7483"/>
                  </a:cubicBezTo>
                  <a:cubicBezTo>
                    <a:pt x="3571" y="7482"/>
                    <a:pt x="3594" y="7481"/>
                    <a:pt x="3614" y="7481"/>
                  </a:cubicBezTo>
                  <a:cubicBezTo>
                    <a:pt x="3655" y="7478"/>
                    <a:pt x="3698" y="7476"/>
                    <a:pt x="3732" y="7474"/>
                  </a:cubicBezTo>
                  <a:cubicBezTo>
                    <a:pt x="3766" y="7473"/>
                    <a:pt x="3794" y="7473"/>
                    <a:pt x="3815" y="7473"/>
                  </a:cubicBezTo>
                  <a:lnTo>
                    <a:pt x="3867" y="7473"/>
                  </a:lnTo>
                  <a:cubicBezTo>
                    <a:pt x="3878" y="7473"/>
                    <a:pt x="3885" y="7472"/>
                    <a:pt x="3889" y="7468"/>
                  </a:cubicBezTo>
                  <a:cubicBezTo>
                    <a:pt x="3893" y="7463"/>
                    <a:pt x="3900" y="7455"/>
                    <a:pt x="3910" y="7450"/>
                  </a:cubicBezTo>
                  <a:cubicBezTo>
                    <a:pt x="3928" y="7436"/>
                    <a:pt x="3956" y="7425"/>
                    <a:pt x="3991" y="7418"/>
                  </a:cubicBezTo>
                  <a:cubicBezTo>
                    <a:pt x="4026" y="7409"/>
                    <a:pt x="4069" y="7404"/>
                    <a:pt x="4117" y="7398"/>
                  </a:cubicBezTo>
                  <a:cubicBezTo>
                    <a:pt x="4213" y="7390"/>
                    <a:pt x="4336" y="7372"/>
                    <a:pt x="4511" y="7328"/>
                  </a:cubicBezTo>
                  <a:close/>
                  <a:moveTo>
                    <a:pt x="3878" y="0"/>
                  </a:moveTo>
                  <a:cubicBezTo>
                    <a:pt x="3789" y="0"/>
                    <a:pt x="3686" y="14"/>
                    <a:pt x="3568" y="35"/>
                  </a:cubicBezTo>
                  <a:cubicBezTo>
                    <a:pt x="3068" y="121"/>
                    <a:pt x="3003" y="1544"/>
                    <a:pt x="3289" y="3207"/>
                  </a:cubicBezTo>
                  <a:cubicBezTo>
                    <a:pt x="3456" y="4180"/>
                    <a:pt x="3943" y="5206"/>
                    <a:pt x="4196" y="6163"/>
                  </a:cubicBezTo>
                  <a:cubicBezTo>
                    <a:pt x="4201" y="6179"/>
                    <a:pt x="4205" y="6195"/>
                    <a:pt x="4210" y="6211"/>
                  </a:cubicBezTo>
                  <a:cubicBezTo>
                    <a:pt x="4117" y="6171"/>
                    <a:pt x="4022" y="6138"/>
                    <a:pt x="3927" y="6114"/>
                  </a:cubicBezTo>
                  <a:cubicBezTo>
                    <a:pt x="3818" y="6087"/>
                    <a:pt x="3712" y="6070"/>
                    <a:pt x="3610" y="6059"/>
                  </a:cubicBezTo>
                  <a:cubicBezTo>
                    <a:pt x="3557" y="6054"/>
                    <a:pt x="3505" y="6048"/>
                    <a:pt x="3450" y="6044"/>
                  </a:cubicBezTo>
                  <a:cubicBezTo>
                    <a:pt x="3396" y="6040"/>
                    <a:pt x="3341" y="6040"/>
                    <a:pt x="3284" y="6038"/>
                  </a:cubicBezTo>
                  <a:cubicBezTo>
                    <a:pt x="3279" y="6038"/>
                    <a:pt x="3273" y="6038"/>
                    <a:pt x="3267" y="6038"/>
                  </a:cubicBezTo>
                  <a:cubicBezTo>
                    <a:pt x="3048" y="6038"/>
                    <a:pt x="2811" y="6058"/>
                    <a:pt x="2570" y="6113"/>
                  </a:cubicBezTo>
                  <a:cubicBezTo>
                    <a:pt x="2075" y="6220"/>
                    <a:pt x="1549" y="6450"/>
                    <a:pt x="1087" y="6815"/>
                  </a:cubicBezTo>
                  <a:cubicBezTo>
                    <a:pt x="888" y="6972"/>
                    <a:pt x="705" y="7160"/>
                    <a:pt x="545" y="7368"/>
                  </a:cubicBezTo>
                  <a:cubicBezTo>
                    <a:pt x="467" y="7473"/>
                    <a:pt x="391" y="7580"/>
                    <a:pt x="322" y="7702"/>
                  </a:cubicBezTo>
                  <a:cubicBezTo>
                    <a:pt x="252" y="7823"/>
                    <a:pt x="185" y="7956"/>
                    <a:pt x="132" y="8100"/>
                  </a:cubicBezTo>
                  <a:cubicBezTo>
                    <a:pt x="78" y="8244"/>
                    <a:pt x="37" y="8401"/>
                    <a:pt x="17" y="8566"/>
                  </a:cubicBezTo>
                  <a:cubicBezTo>
                    <a:pt x="7" y="8647"/>
                    <a:pt x="0" y="8736"/>
                    <a:pt x="3" y="8822"/>
                  </a:cubicBezTo>
                  <a:cubicBezTo>
                    <a:pt x="7" y="8907"/>
                    <a:pt x="13" y="8992"/>
                    <a:pt x="29" y="9076"/>
                  </a:cubicBezTo>
                  <a:cubicBezTo>
                    <a:pt x="44" y="9160"/>
                    <a:pt x="66" y="9244"/>
                    <a:pt x="96" y="9326"/>
                  </a:cubicBezTo>
                  <a:cubicBezTo>
                    <a:pt x="109" y="9368"/>
                    <a:pt x="126" y="9405"/>
                    <a:pt x="145" y="9450"/>
                  </a:cubicBezTo>
                  <a:cubicBezTo>
                    <a:pt x="166" y="9492"/>
                    <a:pt x="184" y="9534"/>
                    <a:pt x="209" y="9573"/>
                  </a:cubicBezTo>
                  <a:cubicBezTo>
                    <a:pt x="298" y="9732"/>
                    <a:pt x="419" y="9868"/>
                    <a:pt x="558" y="9973"/>
                  </a:cubicBezTo>
                  <a:cubicBezTo>
                    <a:pt x="666" y="10050"/>
                    <a:pt x="778" y="10114"/>
                    <a:pt x="899" y="10154"/>
                  </a:cubicBezTo>
                  <a:cubicBezTo>
                    <a:pt x="958" y="10178"/>
                    <a:pt x="1020" y="10190"/>
                    <a:pt x="1079" y="10204"/>
                  </a:cubicBezTo>
                  <a:cubicBezTo>
                    <a:pt x="1108" y="10212"/>
                    <a:pt x="1140" y="10215"/>
                    <a:pt x="1170" y="10218"/>
                  </a:cubicBezTo>
                  <a:cubicBezTo>
                    <a:pt x="1199" y="10222"/>
                    <a:pt x="1227" y="10227"/>
                    <a:pt x="1254" y="10228"/>
                  </a:cubicBezTo>
                  <a:cubicBezTo>
                    <a:pt x="1286" y="10230"/>
                    <a:pt x="1317" y="10231"/>
                    <a:pt x="1347" y="10231"/>
                  </a:cubicBezTo>
                  <a:cubicBezTo>
                    <a:pt x="1531" y="10231"/>
                    <a:pt x="1692" y="10202"/>
                    <a:pt x="1842" y="10168"/>
                  </a:cubicBezTo>
                  <a:cubicBezTo>
                    <a:pt x="1979" y="10135"/>
                    <a:pt x="2107" y="10092"/>
                    <a:pt x="2228" y="10044"/>
                  </a:cubicBezTo>
                  <a:cubicBezTo>
                    <a:pt x="2289" y="10022"/>
                    <a:pt x="2347" y="9997"/>
                    <a:pt x="2402" y="9973"/>
                  </a:cubicBezTo>
                  <a:cubicBezTo>
                    <a:pt x="2430" y="9961"/>
                    <a:pt x="2459" y="9949"/>
                    <a:pt x="2486" y="9937"/>
                  </a:cubicBezTo>
                  <a:cubicBezTo>
                    <a:pt x="2511" y="9925"/>
                    <a:pt x="2538" y="9912"/>
                    <a:pt x="2564" y="9901"/>
                  </a:cubicBezTo>
                  <a:cubicBezTo>
                    <a:pt x="2771" y="9807"/>
                    <a:pt x="2970" y="9716"/>
                    <a:pt x="3159" y="9630"/>
                  </a:cubicBezTo>
                  <a:cubicBezTo>
                    <a:pt x="3537" y="9455"/>
                    <a:pt x="3878" y="9295"/>
                    <a:pt x="4162" y="9155"/>
                  </a:cubicBezTo>
                  <a:cubicBezTo>
                    <a:pt x="4518" y="8981"/>
                    <a:pt x="4783" y="8838"/>
                    <a:pt x="4927" y="8738"/>
                  </a:cubicBezTo>
                  <a:cubicBezTo>
                    <a:pt x="5010" y="8969"/>
                    <a:pt x="5078" y="9100"/>
                    <a:pt x="5127" y="9100"/>
                  </a:cubicBezTo>
                  <a:cubicBezTo>
                    <a:pt x="5129" y="9100"/>
                    <a:pt x="5131" y="9100"/>
                    <a:pt x="5132" y="9100"/>
                  </a:cubicBezTo>
                  <a:cubicBezTo>
                    <a:pt x="5528" y="9031"/>
                    <a:pt x="5436" y="8865"/>
                    <a:pt x="5414" y="8663"/>
                  </a:cubicBezTo>
                  <a:lnTo>
                    <a:pt x="5414" y="8663"/>
                  </a:lnTo>
                  <a:cubicBezTo>
                    <a:pt x="5494" y="8818"/>
                    <a:pt x="5608" y="8931"/>
                    <a:pt x="5756" y="8931"/>
                  </a:cubicBezTo>
                  <a:cubicBezTo>
                    <a:pt x="5772" y="8931"/>
                    <a:pt x="5789" y="8930"/>
                    <a:pt x="5807" y="8927"/>
                  </a:cubicBezTo>
                  <a:cubicBezTo>
                    <a:pt x="5941" y="8905"/>
                    <a:pt x="5118" y="7193"/>
                    <a:pt x="5014" y="6598"/>
                  </a:cubicBezTo>
                  <a:cubicBezTo>
                    <a:pt x="4778" y="5231"/>
                    <a:pt x="4949" y="4083"/>
                    <a:pt x="4836" y="3218"/>
                  </a:cubicBezTo>
                  <a:cubicBezTo>
                    <a:pt x="4480" y="518"/>
                    <a:pt x="4422" y="0"/>
                    <a:pt x="38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2"/>
            <p:cNvSpPr/>
            <p:nvPr/>
          </p:nvSpPr>
          <p:spPr>
            <a:xfrm>
              <a:off x="1828550" y="2205175"/>
              <a:ext cx="331725" cy="104175"/>
            </a:xfrm>
            <a:custGeom>
              <a:avLst/>
              <a:gdLst/>
              <a:ahLst/>
              <a:cxnLst/>
              <a:rect l="l" t="t" r="r" b="b"/>
              <a:pathLst>
                <a:path w="13269" h="4167" extrusionOk="0">
                  <a:moveTo>
                    <a:pt x="12957" y="1"/>
                  </a:moveTo>
                  <a:cubicBezTo>
                    <a:pt x="12687" y="1"/>
                    <a:pt x="10445" y="1035"/>
                    <a:pt x="9638" y="1235"/>
                  </a:cubicBezTo>
                  <a:cubicBezTo>
                    <a:pt x="7672" y="1721"/>
                    <a:pt x="6025" y="1753"/>
                    <a:pt x="4781" y="2025"/>
                  </a:cubicBezTo>
                  <a:cubicBezTo>
                    <a:pt x="269" y="3009"/>
                    <a:pt x="1" y="3055"/>
                    <a:pt x="205" y="3884"/>
                  </a:cubicBezTo>
                  <a:cubicBezTo>
                    <a:pt x="252" y="4078"/>
                    <a:pt x="597" y="4166"/>
                    <a:pt x="1143" y="4166"/>
                  </a:cubicBezTo>
                  <a:cubicBezTo>
                    <a:pt x="1986" y="4166"/>
                    <a:pt x="3308" y="3956"/>
                    <a:pt x="4757" y="3597"/>
                  </a:cubicBezTo>
                  <a:cubicBezTo>
                    <a:pt x="6156" y="3251"/>
                    <a:pt x="7631" y="2573"/>
                    <a:pt x="9009" y="2142"/>
                  </a:cubicBezTo>
                  <a:cubicBezTo>
                    <a:pt x="11366" y="1406"/>
                    <a:pt x="13269" y="815"/>
                    <a:pt x="13231" y="665"/>
                  </a:cubicBezTo>
                  <a:cubicBezTo>
                    <a:pt x="13178" y="451"/>
                    <a:pt x="13081" y="391"/>
                    <a:pt x="12957" y="391"/>
                  </a:cubicBezTo>
                  <a:cubicBezTo>
                    <a:pt x="12855" y="391"/>
                    <a:pt x="12734" y="431"/>
                    <a:pt x="12603" y="458"/>
                  </a:cubicBezTo>
                  <a:cubicBezTo>
                    <a:pt x="12852" y="335"/>
                    <a:pt x="13027" y="182"/>
                    <a:pt x="12984" y="12"/>
                  </a:cubicBezTo>
                  <a:cubicBezTo>
                    <a:pt x="12982" y="4"/>
                    <a:pt x="12973" y="1"/>
                    <a:pt x="129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2"/>
            <p:cNvSpPr/>
            <p:nvPr/>
          </p:nvSpPr>
          <p:spPr>
            <a:xfrm>
              <a:off x="1884625" y="2281000"/>
              <a:ext cx="218050" cy="194350"/>
            </a:xfrm>
            <a:custGeom>
              <a:avLst/>
              <a:gdLst/>
              <a:ahLst/>
              <a:cxnLst/>
              <a:rect l="l" t="t" r="r" b="b"/>
              <a:pathLst>
                <a:path w="8722" h="7774" extrusionOk="0">
                  <a:moveTo>
                    <a:pt x="8443" y="0"/>
                  </a:moveTo>
                  <a:lnTo>
                    <a:pt x="8443" y="0"/>
                  </a:lnTo>
                  <a:cubicBezTo>
                    <a:pt x="7086" y="296"/>
                    <a:pt x="5887" y="556"/>
                    <a:pt x="4830" y="786"/>
                  </a:cubicBezTo>
                  <a:cubicBezTo>
                    <a:pt x="4368" y="888"/>
                    <a:pt x="3938" y="981"/>
                    <a:pt x="3536" y="1070"/>
                  </a:cubicBezTo>
                  <a:cubicBezTo>
                    <a:pt x="3300" y="1122"/>
                    <a:pt x="3079" y="1171"/>
                    <a:pt x="2875" y="1217"/>
                  </a:cubicBezTo>
                  <a:cubicBezTo>
                    <a:pt x="2059" y="1404"/>
                    <a:pt x="1498" y="1554"/>
                    <a:pt x="1117" y="1690"/>
                  </a:cubicBezTo>
                  <a:cubicBezTo>
                    <a:pt x="353" y="1963"/>
                    <a:pt x="311" y="2185"/>
                    <a:pt x="397" y="2569"/>
                  </a:cubicBezTo>
                  <a:cubicBezTo>
                    <a:pt x="430" y="2714"/>
                    <a:pt x="734" y="2782"/>
                    <a:pt x="1245" y="2782"/>
                  </a:cubicBezTo>
                  <a:cubicBezTo>
                    <a:pt x="1519" y="2782"/>
                    <a:pt x="1851" y="2763"/>
                    <a:pt x="2233" y="2726"/>
                  </a:cubicBezTo>
                  <a:cubicBezTo>
                    <a:pt x="2507" y="2699"/>
                    <a:pt x="2805" y="2663"/>
                    <a:pt x="3127" y="2619"/>
                  </a:cubicBezTo>
                  <a:cubicBezTo>
                    <a:pt x="3287" y="2598"/>
                    <a:pt x="3453" y="2574"/>
                    <a:pt x="3624" y="2548"/>
                  </a:cubicBezTo>
                  <a:cubicBezTo>
                    <a:pt x="3710" y="2534"/>
                    <a:pt x="3796" y="2522"/>
                    <a:pt x="3884" y="2508"/>
                  </a:cubicBezTo>
                  <a:cubicBezTo>
                    <a:pt x="3928" y="2501"/>
                    <a:pt x="3973" y="2494"/>
                    <a:pt x="4017" y="2486"/>
                  </a:cubicBezTo>
                  <a:cubicBezTo>
                    <a:pt x="4040" y="2483"/>
                    <a:pt x="4061" y="2480"/>
                    <a:pt x="4084" y="2475"/>
                  </a:cubicBezTo>
                  <a:cubicBezTo>
                    <a:pt x="4087" y="2475"/>
                    <a:pt x="4091" y="2474"/>
                    <a:pt x="4091" y="2474"/>
                  </a:cubicBezTo>
                  <a:lnTo>
                    <a:pt x="4095" y="2474"/>
                  </a:lnTo>
                  <a:lnTo>
                    <a:pt x="4099" y="2475"/>
                  </a:lnTo>
                  <a:cubicBezTo>
                    <a:pt x="4188" y="2499"/>
                    <a:pt x="4162" y="2533"/>
                    <a:pt x="4134" y="2553"/>
                  </a:cubicBezTo>
                  <a:cubicBezTo>
                    <a:pt x="4118" y="2563"/>
                    <a:pt x="4113" y="2566"/>
                    <a:pt x="4113" y="2566"/>
                  </a:cubicBezTo>
                  <a:cubicBezTo>
                    <a:pt x="4113" y="2566"/>
                    <a:pt x="4115" y="2565"/>
                    <a:pt x="4118" y="2565"/>
                  </a:cubicBezTo>
                  <a:cubicBezTo>
                    <a:pt x="4120" y="2565"/>
                    <a:pt x="4123" y="2565"/>
                    <a:pt x="4126" y="2567"/>
                  </a:cubicBezTo>
                  <a:cubicBezTo>
                    <a:pt x="4129" y="2569"/>
                    <a:pt x="4132" y="2572"/>
                    <a:pt x="4134" y="2577"/>
                  </a:cubicBezTo>
                  <a:cubicBezTo>
                    <a:pt x="4135" y="2581"/>
                    <a:pt x="4135" y="2583"/>
                    <a:pt x="4136" y="2587"/>
                  </a:cubicBezTo>
                  <a:cubicBezTo>
                    <a:pt x="4095" y="2639"/>
                    <a:pt x="4055" y="2689"/>
                    <a:pt x="4013" y="2742"/>
                  </a:cubicBezTo>
                  <a:cubicBezTo>
                    <a:pt x="3675" y="3163"/>
                    <a:pt x="3339" y="3596"/>
                    <a:pt x="3006" y="4032"/>
                  </a:cubicBezTo>
                  <a:lnTo>
                    <a:pt x="2881" y="4196"/>
                  </a:lnTo>
                  <a:lnTo>
                    <a:pt x="2819" y="4278"/>
                  </a:lnTo>
                  <a:lnTo>
                    <a:pt x="2788" y="4318"/>
                  </a:lnTo>
                  <a:lnTo>
                    <a:pt x="2781" y="4328"/>
                  </a:lnTo>
                  <a:lnTo>
                    <a:pt x="2767" y="4345"/>
                  </a:lnTo>
                  <a:lnTo>
                    <a:pt x="2738" y="4380"/>
                  </a:lnTo>
                  <a:lnTo>
                    <a:pt x="2287" y="4935"/>
                  </a:lnTo>
                  <a:cubicBezTo>
                    <a:pt x="2007" y="5283"/>
                    <a:pt x="1728" y="5630"/>
                    <a:pt x="1450" y="5974"/>
                  </a:cubicBezTo>
                  <a:cubicBezTo>
                    <a:pt x="919" y="6634"/>
                    <a:pt x="447" y="7225"/>
                    <a:pt x="1" y="7774"/>
                  </a:cubicBezTo>
                  <a:cubicBezTo>
                    <a:pt x="358" y="7650"/>
                    <a:pt x="687" y="7536"/>
                    <a:pt x="1011" y="7421"/>
                  </a:cubicBezTo>
                  <a:cubicBezTo>
                    <a:pt x="1726" y="7174"/>
                    <a:pt x="2423" y="6934"/>
                    <a:pt x="3095" y="6701"/>
                  </a:cubicBezTo>
                  <a:cubicBezTo>
                    <a:pt x="3410" y="6593"/>
                    <a:pt x="3719" y="6486"/>
                    <a:pt x="4019" y="6381"/>
                  </a:cubicBezTo>
                  <a:cubicBezTo>
                    <a:pt x="4056" y="6367"/>
                    <a:pt x="4093" y="6356"/>
                    <a:pt x="4130" y="6342"/>
                  </a:cubicBezTo>
                  <a:cubicBezTo>
                    <a:pt x="4161" y="6331"/>
                    <a:pt x="4191" y="6320"/>
                    <a:pt x="4221" y="6309"/>
                  </a:cubicBezTo>
                  <a:cubicBezTo>
                    <a:pt x="4272" y="6291"/>
                    <a:pt x="4324" y="6272"/>
                    <a:pt x="4376" y="6255"/>
                  </a:cubicBezTo>
                  <a:cubicBezTo>
                    <a:pt x="4478" y="6217"/>
                    <a:pt x="4578" y="6180"/>
                    <a:pt x="4678" y="6145"/>
                  </a:cubicBezTo>
                  <a:cubicBezTo>
                    <a:pt x="5474" y="5856"/>
                    <a:pt x="6189" y="5593"/>
                    <a:pt x="6790" y="5367"/>
                  </a:cubicBezTo>
                  <a:cubicBezTo>
                    <a:pt x="7990" y="4916"/>
                    <a:pt x="8721" y="4611"/>
                    <a:pt x="8697" y="4537"/>
                  </a:cubicBezTo>
                  <a:cubicBezTo>
                    <a:pt x="8640" y="4368"/>
                    <a:pt x="8534" y="4310"/>
                    <a:pt x="8394" y="4310"/>
                  </a:cubicBezTo>
                  <a:cubicBezTo>
                    <a:pt x="8218" y="4310"/>
                    <a:pt x="7989" y="4400"/>
                    <a:pt x="7737" y="4472"/>
                  </a:cubicBezTo>
                  <a:cubicBezTo>
                    <a:pt x="8130" y="4287"/>
                    <a:pt x="8410" y="4084"/>
                    <a:pt x="8357" y="3917"/>
                  </a:cubicBezTo>
                  <a:cubicBezTo>
                    <a:pt x="8356" y="3912"/>
                    <a:pt x="8349" y="3910"/>
                    <a:pt x="8339" y="3910"/>
                  </a:cubicBezTo>
                  <a:cubicBezTo>
                    <a:pt x="8197" y="3910"/>
                    <a:pt x="7277" y="4297"/>
                    <a:pt x="6218" y="4744"/>
                  </a:cubicBezTo>
                  <a:cubicBezTo>
                    <a:pt x="5649" y="4985"/>
                    <a:pt x="5038" y="5243"/>
                    <a:pt x="4487" y="5466"/>
                  </a:cubicBezTo>
                  <a:cubicBezTo>
                    <a:pt x="4349" y="5522"/>
                    <a:pt x="4215" y="5576"/>
                    <a:pt x="4087" y="5627"/>
                  </a:cubicBezTo>
                  <a:cubicBezTo>
                    <a:pt x="4055" y="5640"/>
                    <a:pt x="4023" y="5653"/>
                    <a:pt x="3991" y="5665"/>
                  </a:cubicBezTo>
                  <a:lnTo>
                    <a:pt x="3968" y="5674"/>
                  </a:lnTo>
                  <a:lnTo>
                    <a:pt x="3955" y="5680"/>
                  </a:lnTo>
                  <a:lnTo>
                    <a:pt x="3931" y="5691"/>
                  </a:lnTo>
                  <a:cubicBezTo>
                    <a:pt x="3898" y="5706"/>
                    <a:pt x="3864" y="5721"/>
                    <a:pt x="3831" y="5735"/>
                  </a:cubicBezTo>
                  <a:cubicBezTo>
                    <a:pt x="3699" y="5792"/>
                    <a:pt x="3570" y="5841"/>
                    <a:pt x="3474" y="5872"/>
                  </a:cubicBezTo>
                  <a:cubicBezTo>
                    <a:pt x="3272" y="5937"/>
                    <a:pt x="3078" y="5992"/>
                    <a:pt x="2916" y="6035"/>
                  </a:cubicBezTo>
                  <a:cubicBezTo>
                    <a:pt x="2754" y="6078"/>
                    <a:pt x="2622" y="6108"/>
                    <a:pt x="2532" y="6121"/>
                  </a:cubicBezTo>
                  <a:cubicBezTo>
                    <a:pt x="2818" y="5836"/>
                    <a:pt x="3077" y="5592"/>
                    <a:pt x="3281" y="5412"/>
                  </a:cubicBezTo>
                  <a:cubicBezTo>
                    <a:pt x="3384" y="5323"/>
                    <a:pt x="3475" y="5249"/>
                    <a:pt x="3551" y="5190"/>
                  </a:cubicBezTo>
                  <a:cubicBezTo>
                    <a:pt x="3590" y="5160"/>
                    <a:pt x="3625" y="5134"/>
                    <a:pt x="3656" y="5112"/>
                  </a:cubicBezTo>
                  <a:cubicBezTo>
                    <a:pt x="3743" y="5027"/>
                    <a:pt x="3829" y="4944"/>
                    <a:pt x="3914" y="4861"/>
                  </a:cubicBezTo>
                  <a:cubicBezTo>
                    <a:pt x="4260" y="4523"/>
                    <a:pt x="4588" y="4203"/>
                    <a:pt x="4895" y="3896"/>
                  </a:cubicBezTo>
                  <a:cubicBezTo>
                    <a:pt x="4972" y="3817"/>
                    <a:pt x="5047" y="3742"/>
                    <a:pt x="5123" y="3667"/>
                  </a:cubicBezTo>
                  <a:cubicBezTo>
                    <a:pt x="5160" y="3628"/>
                    <a:pt x="5198" y="3590"/>
                    <a:pt x="5233" y="3553"/>
                  </a:cubicBezTo>
                  <a:cubicBezTo>
                    <a:pt x="5301" y="3481"/>
                    <a:pt x="5368" y="3408"/>
                    <a:pt x="5434" y="3337"/>
                  </a:cubicBezTo>
                  <a:cubicBezTo>
                    <a:pt x="5699" y="3048"/>
                    <a:pt x="5963" y="2761"/>
                    <a:pt x="6215" y="2479"/>
                  </a:cubicBezTo>
                  <a:cubicBezTo>
                    <a:pt x="7021" y="1582"/>
                    <a:pt x="7763" y="754"/>
                    <a:pt x="8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 name="Google Shape;1092;p42"/>
          <p:cNvGrpSpPr/>
          <p:nvPr/>
        </p:nvGrpSpPr>
        <p:grpSpPr>
          <a:xfrm rot="321070">
            <a:off x="5430874" y="-11589"/>
            <a:ext cx="908682" cy="1591924"/>
            <a:chOff x="5510575" y="174825"/>
            <a:chExt cx="718775" cy="1259225"/>
          </a:xfrm>
        </p:grpSpPr>
        <p:sp>
          <p:nvSpPr>
            <p:cNvPr id="1093" name="Google Shape;1093;p42"/>
            <p:cNvSpPr/>
            <p:nvPr/>
          </p:nvSpPr>
          <p:spPr>
            <a:xfrm>
              <a:off x="5510575" y="174825"/>
              <a:ext cx="457150" cy="421375"/>
            </a:xfrm>
            <a:custGeom>
              <a:avLst/>
              <a:gdLst/>
              <a:ahLst/>
              <a:cxnLst/>
              <a:rect l="l" t="t" r="r" b="b"/>
              <a:pathLst>
                <a:path w="18286" h="16855" extrusionOk="0">
                  <a:moveTo>
                    <a:pt x="9940" y="1"/>
                  </a:moveTo>
                  <a:cubicBezTo>
                    <a:pt x="7755" y="1"/>
                    <a:pt x="5337" y="1462"/>
                    <a:pt x="4109" y="2990"/>
                  </a:cubicBezTo>
                  <a:cubicBezTo>
                    <a:pt x="2386" y="5136"/>
                    <a:pt x="1" y="8744"/>
                    <a:pt x="2159" y="11385"/>
                  </a:cubicBezTo>
                  <a:cubicBezTo>
                    <a:pt x="3924" y="13123"/>
                    <a:pt x="5567" y="14952"/>
                    <a:pt x="7076" y="16855"/>
                  </a:cubicBezTo>
                  <a:cubicBezTo>
                    <a:pt x="10750" y="14203"/>
                    <a:pt x="14485" y="11503"/>
                    <a:pt x="18286" y="8760"/>
                  </a:cubicBezTo>
                  <a:cubicBezTo>
                    <a:pt x="16619" y="6217"/>
                    <a:pt x="14844" y="3762"/>
                    <a:pt x="12914" y="1327"/>
                  </a:cubicBezTo>
                  <a:cubicBezTo>
                    <a:pt x="12109" y="381"/>
                    <a:pt x="11055" y="1"/>
                    <a:pt x="99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2"/>
            <p:cNvSpPr/>
            <p:nvPr/>
          </p:nvSpPr>
          <p:spPr>
            <a:xfrm>
              <a:off x="5589225" y="284350"/>
              <a:ext cx="473050" cy="402100"/>
            </a:xfrm>
            <a:custGeom>
              <a:avLst/>
              <a:gdLst/>
              <a:ahLst/>
              <a:cxnLst/>
              <a:rect l="l" t="t" r="r" b="b"/>
              <a:pathLst>
                <a:path w="18922" h="16084" extrusionOk="0">
                  <a:moveTo>
                    <a:pt x="10998" y="0"/>
                  </a:moveTo>
                  <a:cubicBezTo>
                    <a:pt x="8802" y="0"/>
                    <a:pt x="6319" y="1327"/>
                    <a:pt x="4883" y="2689"/>
                  </a:cubicBezTo>
                  <a:cubicBezTo>
                    <a:pt x="2843" y="4622"/>
                    <a:pt x="0" y="8546"/>
                    <a:pt x="1942" y="11266"/>
                  </a:cubicBezTo>
                  <a:cubicBezTo>
                    <a:pt x="3124" y="12629"/>
                    <a:pt x="3686" y="13330"/>
                    <a:pt x="4746" y="14761"/>
                  </a:cubicBezTo>
                  <a:cubicBezTo>
                    <a:pt x="5632" y="15717"/>
                    <a:pt x="6930" y="16083"/>
                    <a:pt x="8309" y="16083"/>
                  </a:cubicBezTo>
                  <a:cubicBezTo>
                    <a:pt x="10095" y="16083"/>
                    <a:pt x="12015" y="15469"/>
                    <a:pt x="13350" y="14726"/>
                  </a:cubicBezTo>
                  <a:cubicBezTo>
                    <a:pt x="16054" y="13221"/>
                    <a:pt x="18922" y="9525"/>
                    <a:pt x="17297" y="6459"/>
                  </a:cubicBezTo>
                  <a:cubicBezTo>
                    <a:pt x="16376" y="4823"/>
                    <a:pt x="15366" y="3197"/>
                    <a:pt x="14289" y="1621"/>
                  </a:cubicBezTo>
                  <a:cubicBezTo>
                    <a:pt x="13468" y="454"/>
                    <a:pt x="12282" y="0"/>
                    <a:pt x="10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2"/>
            <p:cNvSpPr/>
            <p:nvPr/>
          </p:nvSpPr>
          <p:spPr>
            <a:xfrm>
              <a:off x="5959850" y="1114575"/>
              <a:ext cx="269500" cy="319475"/>
            </a:xfrm>
            <a:custGeom>
              <a:avLst/>
              <a:gdLst/>
              <a:ahLst/>
              <a:cxnLst/>
              <a:rect l="l" t="t" r="r" b="b"/>
              <a:pathLst>
                <a:path w="10780" h="12779" extrusionOk="0">
                  <a:moveTo>
                    <a:pt x="7791" y="1"/>
                  </a:moveTo>
                  <a:cubicBezTo>
                    <a:pt x="5923" y="334"/>
                    <a:pt x="4063" y="665"/>
                    <a:pt x="2206" y="996"/>
                  </a:cubicBezTo>
                  <a:cubicBezTo>
                    <a:pt x="1333" y="2367"/>
                    <a:pt x="890" y="3021"/>
                    <a:pt x="1" y="4269"/>
                  </a:cubicBezTo>
                  <a:cubicBezTo>
                    <a:pt x="1543" y="6517"/>
                    <a:pt x="2800" y="8744"/>
                    <a:pt x="3897" y="11131"/>
                  </a:cubicBezTo>
                  <a:cubicBezTo>
                    <a:pt x="4007" y="11396"/>
                    <a:pt x="4063" y="11529"/>
                    <a:pt x="4168" y="11797"/>
                  </a:cubicBezTo>
                  <a:cubicBezTo>
                    <a:pt x="4422" y="12441"/>
                    <a:pt x="4917" y="12778"/>
                    <a:pt x="5429" y="12778"/>
                  </a:cubicBezTo>
                  <a:cubicBezTo>
                    <a:pt x="5907" y="12778"/>
                    <a:pt x="6400" y="12484"/>
                    <a:pt x="6725" y="11872"/>
                  </a:cubicBezTo>
                  <a:cubicBezTo>
                    <a:pt x="6870" y="11600"/>
                    <a:pt x="6941" y="11463"/>
                    <a:pt x="7084" y="11188"/>
                  </a:cubicBezTo>
                  <a:cubicBezTo>
                    <a:pt x="8453" y="8531"/>
                    <a:pt x="9652" y="5790"/>
                    <a:pt x="10780" y="2958"/>
                  </a:cubicBezTo>
                  <a:cubicBezTo>
                    <a:pt x="9652" y="1713"/>
                    <a:pt x="9052" y="1121"/>
                    <a:pt x="7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2"/>
            <p:cNvSpPr/>
            <p:nvPr/>
          </p:nvSpPr>
          <p:spPr>
            <a:xfrm>
              <a:off x="6057250" y="1362375"/>
              <a:ext cx="81100" cy="71675"/>
            </a:xfrm>
            <a:custGeom>
              <a:avLst/>
              <a:gdLst/>
              <a:ahLst/>
              <a:cxnLst/>
              <a:rect l="l" t="t" r="r" b="b"/>
              <a:pathLst>
                <a:path w="3244" h="2867" extrusionOk="0">
                  <a:moveTo>
                    <a:pt x="1662" y="1"/>
                  </a:moveTo>
                  <a:cubicBezTo>
                    <a:pt x="1659" y="1"/>
                    <a:pt x="1656" y="1"/>
                    <a:pt x="1652" y="1"/>
                  </a:cubicBezTo>
                  <a:cubicBezTo>
                    <a:pt x="758" y="7"/>
                    <a:pt x="28" y="549"/>
                    <a:pt x="1" y="1219"/>
                  </a:cubicBezTo>
                  <a:cubicBezTo>
                    <a:pt x="111" y="1484"/>
                    <a:pt x="167" y="1617"/>
                    <a:pt x="272" y="1885"/>
                  </a:cubicBezTo>
                  <a:cubicBezTo>
                    <a:pt x="526" y="2529"/>
                    <a:pt x="1021" y="2866"/>
                    <a:pt x="1533" y="2866"/>
                  </a:cubicBezTo>
                  <a:cubicBezTo>
                    <a:pt x="2011" y="2866"/>
                    <a:pt x="2504" y="2572"/>
                    <a:pt x="2829" y="1960"/>
                  </a:cubicBezTo>
                  <a:cubicBezTo>
                    <a:pt x="2974" y="1688"/>
                    <a:pt x="3045" y="1551"/>
                    <a:pt x="3188" y="1276"/>
                  </a:cubicBezTo>
                  <a:cubicBezTo>
                    <a:pt x="3244" y="568"/>
                    <a:pt x="2552" y="1"/>
                    <a:pt x="1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2"/>
            <p:cNvSpPr/>
            <p:nvPr/>
          </p:nvSpPr>
          <p:spPr>
            <a:xfrm>
              <a:off x="5678825" y="412775"/>
              <a:ext cx="550450" cy="808575"/>
            </a:xfrm>
            <a:custGeom>
              <a:avLst/>
              <a:gdLst/>
              <a:ahLst/>
              <a:cxnLst/>
              <a:rect l="l" t="t" r="r" b="b"/>
              <a:pathLst>
                <a:path w="22018" h="32343" extrusionOk="0">
                  <a:moveTo>
                    <a:pt x="10059" y="1"/>
                  </a:moveTo>
                  <a:cubicBezTo>
                    <a:pt x="8190" y="1"/>
                    <a:pt x="6128" y="886"/>
                    <a:pt x="4889" y="1975"/>
                  </a:cubicBezTo>
                  <a:cubicBezTo>
                    <a:pt x="2874" y="3745"/>
                    <a:pt x="0" y="6783"/>
                    <a:pt x="1610" y="9592"/>
                  </a:cubicBezTo>
                  <a:cubicBezTo>
                    <a:pt x="6682" y="16882"/>
                    <a:pt x="9794" y="24346"/>
                    <a:pt x="11241" y="32341"/>
                  </a:cubicBezTo>
                  <a:lnTo>
                    <a:pt x="11242" y="32342"/>
                  </a:lnTo>
                  <a:cubicBezTo>
                    <a:pt x="12131" y="31094"/>
                    <a:pt x="12574" y="30440"/>
                    <a:pt x="13448" y="29069"/>
                  </a:cubicBezTo>
                  <a:cubicBezTo>
                    <a:pt x="15303" y="28738"/>
                    <a:pt x="17164" y="28407"/>
                    <a:pt x="19032" y="28076"/>
                  </a:cubicBezTo>
                  <a:cubicBezTo>
                    <a:pt x="20292" y="29195"/>
                    <a:pt x="20892" y="29787"/>
                    <a:pt x="22017" y="31032"/>
                  </a:cubicBezTo>
                  <a:lnTo>
                    <a:pt x="22017" y="31030"/>
                  </a:lnTo>
                  <a:cubicBezTo>
                    <a:pt x="21497" y="21052"/>
                    <a:pt x="18739" y="11411"/>
                    <a:pt x="13513" y="1786"/>
                  </a:cubicBezTo>
                  <a:cubicBezTo>
                    <a:pt x="12757" y="500"/>
                    <a:pt x="11462" y="1"/>
                    <a:pt x="100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2"/>
            <p:cNvSpPr/>
            <p:nvPr/>
          </p:nvSpPr>
          <p:spPr>
            <a:xfrm>
              <a:off x="5735575" y="417975"/>
              <a:ext cx="420175" cy="722600"/>
            </a:xfrm>
            <a:custGeom>
              <a:avLst/>
              <a:gdLst/>
              <a:ahLst/>
              <a:cxnLst/>
              <a:rect l="l" t="t" r="r" b="b"/>
              <a:pathLst>
                <a:path w="16807" h="28904" extrusionOk="0">
                  <a:moveTo>
                    <a:pt x="5977" y="0"/>
                  </a:moveTo>
                  <a:cubicBezTo>
                    <a:pt x="5969" y="0"/>
                    <a:pt x="5961" y="3"/>
                    <a:pt x="5953" y="8"/>
                  </a:cubicBezTo>
                  <a:cubicBezTo>
                    <a:pt x="5933" y="21"/>
                    <a:pt x="5928" y="46"/>
                    <a:pt x="5941" y="67"/>
                  </a:cubicBezTo>
                  <a:cubicBezTo>
                    <a:pt x="11805" y="8960"/>
                    <a:pt x="15332" y="18056"/>
                    <a:pt x="16720" y="27873"/>
                  </a:cubicBezTo>
                  <a:cubicBezTo>
                    <a:pt x="16724" y="27893"/>
                    <a:pt x="16741" y="27909"/>
                    <a:pt x="16762" y="27909"/>
                  </a:cubicBezTo>
                  <a:lnTo>
                    <a:pt x="16768" y="27909"/>
                  </a:lnTo>
                  <a:cubicBezTo>
                    <a:pt x="16790" y="27907"/>
                    <a:pt x="16806" y="27884"/>
                    <a:pt x="16804" y="27860"/>
                  </a:cubicBezTo>
                  <a:cubicBezTo>
                    <a:pt x="15414" y="18032"/>
                    <a:pt x="11883" y="8925"/>
                    <a:pt x="6012" y="20"/>
                  </a:cubicBezTo>
                  <a:cubicBezTo>
                    <a:pt x="6004" y="7"/>
                    <a:pt x="5990" y="0"/>
                    <a:pt x="5977" y="0"/>
                  </a:cubicBezTo>
                  <a:close/>
                  <a:moveTo>
                    <a:pt x="49" y="4431"/>
                  </a:moveTo>
                  <a:cubicBezTo>
                    <a:pt x="40" y="4431"/>
                    <a:pt x="31" y="4434"/>
                    <a:pt x="23" y="4439"/>
                  </a:cubicBezTo>
                  <a:cubicBezTo>
                    <a:pt x="4" y="4454"/>
                    <a:pt x="0" y="4481"/>
                    <a:pt x="14" y="4499"/>
                  </a:cubicBezTo>
                  <a:cubicBezTo>
                    <a:pt x="5700" y="12161"/>
                    <a:pt x="9338" y="20132"/>
                    <a:pt x="11138" y="28871"/>
                  </a:cubicBezTo>
                  <a:cubicBezTo>
                    <a:pt x="11141" y="28891"/>
                    <a:pt x="11159" y="28904"/>
                    <a:pt x="11178" y="28904"/>
                  </a:cubicBezTo>
                  <a:cubicBezTo>
                    <a:pt x="11181" y="28904"/>
                    <a:pt x="11183" y="28903"/>
                    <a:pt x="11185" y="28903"/>
                  </a:cubicBezTo>
                  <a:cubicBezTo>
                    <a:pt x="11186" y="28903"/>
                    <a:pt x="11187" y="28903"/>
                    <a:pt x="11188" y="28904"/>
                  </a:cubicBezTo>
                  <a:cubicBezTo>
                    <a:pt x="11211" y="28898"/>
                    <a:pt x="11226" y="28876"/>
                    <a:pt x="11221" y="28853"/>
                  </a:cubicBezTo>
                  <a:cubicBezTo>
                    <a:pt x="9420" y="20101"/>
                    <a:pt x="5777" y="12119"/>
                    <a:pt x="84" y="4449"/>
                  </a:cubicBezTo>
                  <a:cubicBezTo>
                    <a:pt x="75" y="4437"/>
                    <a:pt x="62" y="4431"/>
                    <a:pt x="49" y="44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2"/>
            <p:cNvSpPr/>
            <p:nvPr/>
          </p:nvSpPr>
          <p:spPr>
            <a:xfrm>
              <a:off x="5625100" y="337925"/>
              <a:ext cx="359875" cy="270325"/>
            </a:xfrm>
            <a:custGeom>
              <a:avLst/>
              <a:gdLst/>
              <a:ahLst/>
              <a:cxnLst/>
              <a:rect l="l" t="t" r="r" b="b"/>
              <a:pathLst>
                <a:path w="14395" h="10813" extrusionOk="0">
                  <a:moveTo>
                    <a:pt x="10952" y="0"/>
                  </a:moveTo>
                  <a:cubicBezTo>
                    <a:pt x="8863" y="0"/>
                    <a:pt x="6471" y="1146"/>
                    <a:pt x="5034" y="2409"/>
                  </a:cubicBezTo>
                  <a:cubicBezTo>
                    <a:pt x="2982" y="4213"/>
                    <a:pt x="1" y="8009"/>
                    <a:pt x="1848" y="10795"/>
                  </a:cubicBezTo>
                  <a:cubicBezTo>
                    <a:pt x="1858" y="10806"/>
                    <a:pt x="1871" y="10813"/>
                    <a:pt x="1885" y="10813"/>
                  </a:cubicBezTo>
                  <a:cubicBezTo>
                    <a:pt x="1892" y="10813"/>
                    <a:pt x="1901" y="10811"/>
                    <a:pt x="1907" y="10806"/>
                  </a:cubicBezTo>
                  <a:cubicBezTo>
                    <a:pt x="1928" y="10794"/>
                    <a:pt x="1933" y="10768"/>
                    <a:pt x="1919" y="10747"/>
                  </a:cubicBezTo>
                  <a:cubicBezTo>
                    <a:pt x="104" y="8010"/>
                    <a:pt x="3058" y="4257"/>
                    <a:pt x="5090" y="2473"/>
                  </a:cubicBezTo>
                  <a:cubicBezTo>
                    <a:pt x="6515" y="1222"/>
                    <a:pt x="8886" y="87"/>
                    <a:pt x="10950" y="87"/>
                  </a:cubicBezTo>
                  <a:cubicBezTo>
                    <a:pt x="11186" y="87"/>
                    <a:pt x="11418" y="101"/>
                    <a:pt x="11644" y="133"/>
                  </a:cubicBezTo>
                  <a:cubicBezTo>
                    <a:pt x="12802" y="293"/>
                    <a:pt x="13699" y="853"/>
                    <a:pt x="14310" y="1796"/>
                  </a:cubicBezTo>
                  <a:cubicBezTo>
                    <a:pt x="14318" y="1808"/>
                    <a:pt x="14332" y="1815"/>
                    <a:pt x="14346" y="1815"/>
                  </a:cubicBezTo>
                  <a:cubicBezTo>
                    <a:pt x="14354" y="1815"/>
                    <a:pt x="14362" y="1812"/>
                    <a:pt x="14369" y="1808"/>
                  </a:cubicBezTo>
                  <a:cubicBezTo>
                    <a:pt x="14387" y="1794"/>
                    <a:pt x="14395" y="1769"/>
                    <a:pt x="14381" y="1749"/>
                  </a:cubicBezTo>
                  <a:cubicBezTo>
                    <a:pt x="13756" y="784"/>
                    <a:pt x="12839" y="212"/>
                    <a:pt x="11656" y="47"/>
                  </a:cubicBezTo>
                  <a:cubicBezTo>
                    <a:pt x="11426" y="15"/>
                    <a:pt x="11191" y="0"/>
                    <a:pt x="109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 name="Google Shape;1100;p42"/>
          <p:cNvSpPr/>
          <p:nvPr/>
        </p:nvSpPr>
        <p:spPr>
          <a:xfrm>
            <a:off x="955000" y="4070624"/>
            <a:ext cx="639795" cy="688110"/>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2"/>
          <p:cNvSpPr/>
          <p:nvPr/>
        </p:nvSpPr>
        <p:spPr>
          <a:xfrm rot="2881524">
            <a:off x="8274689" y="2109195"/>
            <a:ext cx="488574" cy="525470"/>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 name="Google Shape;1102;p42"/>
          <p:cNvGrpSpPr/>
          <p:nvPr/>
        </p:nvGrpSpPr>
        <p:grpSpPr>
          <a:xfrm>
            <a:off x="7333701" y="4277760"/>
            <a:ext cx="748618" cy="480955"/>
            <a:chOff x="2974250" y="4241900"/>
            <a:chExt cx="576925" cy="370650"/>
          </a:xfrm>
        </p:grpSpPr>
        <p:sp>
          <p:nvSpPr>
            <p:cNvPr id="1103" name="Google Shape;1103;p42"/>
            <p:cNvSpPr/>
            <p:nvPr/>
          </p:nvSpPr>
          <p:spPr>
            <a:xfrm>
              <a:off x="2974250" y="4241900"/>
              <a:ext cx="576925" cy="370650"/>
            </a:xfrm>
            <a:custGeom>
              <a:avLst/>
              <a:gdLst/>
              <a:ahLst/>
              <a:cxnLst/>
              <a:rect l="l" t="t" r="r" b="b"/>
              <a:pathLst>
                <a:path w="23077" h="14826" extrusionOk="0">
                  <a:moveTo>
                    <a:pt x="11596" y="421"/>
                  </a:moveTo>
                  <a:cubicBezTo>
                    <a:pt x="11691" y="519"/>
                    <a:pt x="11940" y="566"/>
                    <a:pt x="12280" y="594"/>
                  </a:cubicBezTo>
                  <a:cubicBezTo>
                    <a:pt x="12724" y="631"/>
                    <a:pt x="13326" y="635"/>
                    <a:pt x="13957" y="686"/>
                  </a:cubicBezTo>
                  <a:cubicBezTo>
                    <a:pt x="13813" y="682"/>
                    <a:pt x="13672" y="680"/>
                    <a:pt x="13537" y="680"/>
                  </a:cubicBezTo>
                  <a:cubicBezTo>
                    <a:pt x="13130" y="680"/>
                    <a:pt x="12772" y="699"/>
                    <a:pt x="12495" y="728"/>
                  </a:cubicBezTo>
                  <a:cubicBezTo>
                    <a:pt x="12128" y="769"/>
                    <a:pt x="11905" y="828"/>
                    <a:pt x="11905" y="901"/>
                  </a:cubicBezTo>
                  <a:cubicBezTo>
                    <a:pt x="11905" y="916"/>
                    <a:pt x="12085" y="922"/>
                    <a:pt x="12403" y="926"/>
                  </a:cubicBezTo>
                  <a:cubicBezTo>
                    <a:pt x="12721" y="931"/>
                    <a:pt x="13177" y="934"/>
                    <a:pt x="13735" y="957"/>
                  </a:cubicBezTo>
                  <a:cubicBezTo>
                    <a:pt x="14013" y="969"/>
                    <a:pt x="14315" y="986"/>
                    <a:pt x="14637" y="1013"/>
                  </a:cubicBezTo>
                  <a:cubicBezTo>
                    <a:pt x="14960" y="1041"/>
                    <a:pt x="15300" y="1079"/>
                    <a:pt x="15655" y="1131"/>
                  </a:cubicBezTo>
                  <a:cubicBezTo>
                    <a:pt x="16009" y="1184"/>
                    <a:pt x="16378" y="1253"/>
                    <a:pt x="16750" y="1341"/>
                  </a:cubicBezTo>
                  <a:cubicBezTo>
                    <a:pt x="17124" y="1430"/>
                    <a:pt x="17504" y="1541"/>
                    <a:pt x="17881" y="1677"/>
                  </a:cubicBezTo>
                  <a:cubicBezTo>
                    <a:pt x="18259" y="1812"/>
                    <a:pt x="18635" y="1973"/>
                    <a:pt x="18999" y="2162"/>
                  </a:cubicBezTo>
                  <a:cubicBezTo>
                    <a:pt x="19363" y="2350"/>
                    <a:pt x="19713" y="2569"/>
                    <a:pt x="20042" y="2810"/>
                  </a:cubicBezTo>
                  <a:cubicBezTo>
                    <a:pt x="20370" y="3053"/>
                    <a:pt x="20679" y="3323"/>
                    <a:pt x="20949" y="3613"/>
                  </a:cubicBezTo>
                  <a:cubicBezTo>
                    <a:pt x="21222" y="3904"/>
                    <a:pt x="21464" y="4219"/>
                    <a:pt x="21668" y="4542"/>
                  </a:cubicBezTo>
                  <a:cubicBezTo>
                    <a:pt x="22081" y="5191"/>
                    <a:pt x="22330" y="5885"/>
                    <a:pt x="22438" y="6517"/>
                  </a:cubicBezTo>
                  <a:cubicBezTo>
                    <a:pt x="22502" y="6828"/>
                    <a:pt x="22516" y="7130"/>
                    <a:pt x="22510" y="7408"/>
                  </a:cubicBezTo>
                  <a:cubicBezTo>
                    <a:pt x="22507" y="7478"/>
                    <a:pt x="22505" y="7544"/>
                    <a:pt x="22502" y="7611"/>
                  </a:cubicBezTo>
                  <a:cubicBezTo>
                    <a:pt x="22495" y="7677"/>
                    <a:pt x="22490" y="7741"/>
                    <a:pt x="22484" y="7804"/>
                  </a:cubicBezTo>
                  <a:cubicBezTo>
                    <a:pt x="22474" y="7867"/>
                    <a:pt x="22467" y="7928"/>
                    <a:pt x="22458" y="7987"/>
                  </a:cubicBezTo>
                  <a:cubicBezTo>
                    <a:pt x="22447" y="8046"/>
                    <a:pt x="22436" y="8102"/>
                    <a:pt x="22427" y="8159"/>
                  </a:cubicBezTo>
                  <a:cubicBezTo>
                    <a:pt x="22323" y="8667"/>
                    <a:pt x="22135" y="9153"/>
                    <a:pt x="21889" y="9599"/>
                  </a:cubicBezTo>
                  <a:cubicBezTo>
                    <a:pt x="21643" y="10046"/>
                    <a:pt x="21339" y="10455"/>
                    <a:pt x="20998" y="10821"/>
                  </a:cubicBezTo>
                  <a:cubicBezTo>
                    <a:pt x="20657" y="11187"/>
                    <a:pt x="20281" y="11512"/>
                    <a:pt x="19882" y="11792"/>
                  </a:cubicBezTo>
                  <a:cubicBezTo>
                    <a:pt x="19683" y="11933"/>
                    <a:pt x="19478" y="12062"/>
                    <a:pt x="19268" y="12180"/>
                  </a:cubicBezTo>
                  <a:lnTo>
                    <a:pt x="19191" y="12224"/>
                  </a:lnTo>
                  <a:lnTo>
                    <a:pt x="19110" y="12266"/>
                  </a:lnTo>
                  <a:cubicBezTo>
                    <a:pt x="19057" y="12294"/>
                    <a:pt x="19004" y="12321"/>
                    <a:pt x="18950" y="12350"/>
                  </a:cubicBezTo>
                  <a:cubicBezTo>
                    <a:pt x="18845" y="12406"/>
                    <a:pt x="18735" y="12454"/>
                    <a:pt x="18627" y="12506"/>
                  </a:cubicBezTo>
                  <a:cubicBezTo>
                    <a:pt x="17759" y="12906"/>
                    <a:pt x="16854" y="13161"/>
                    <a:pt x="15957" y="13336"/>
                  </a:cubicBezTo>
                  <a:cubicBezTo>
                    <a:pt x="15508" y="13425"/>
                    <a:pt x="15062" y="13490"/>
                    <a:pt x="14618" y="13545"/>
                  </a:cubicBezTo>
                  <a:cubicBezTo>
                    <a:pt x="14175" y="13599"/>
                    <a:pt x="13735" y="13641"/>
                    <a:pt x="13299" y="13676"/>
                  </a:cubicBezTo>
                  <a:cubicBezTo>
                    <a:pt x="12523" y="13737"/>
                    <a:pt x="11771" y="13775"/>
                    <a:pt x="11042" y="13775"/>
                  </a:cubicBezTo>
                  <a:cubicBezTo>
                    <a:pt x="10951" y="13775"/>
                    <a:pt x="10860" y="13774"/>
                    <a:pt x="10770" y="13773"/>
                  </a:cubicBezTo>
                  <a:cubicBezTo>
                    <a:pt x="9956" y="13764"/>
                    <a:pt x="9174" y="13705"/>
                    <a:pt x="8428" y="13592"/>
                  </a:cubicBezTo>
                  <a:cubicBezTo>
                    <a:pt x="8336" y="13578"/>
                    <a:pt x="8242" y="13563"/>
                    <a:pt x="8150" y="13547"/>
                  </a:cubicBezTo>
                  <a:cubicBezTo>
                    <a:pt x="8058" y="13532"/>
                    <a:pt x="7967" y="13512"/>
                    <a:pt x="7876" y="13496"/>
                  </a:cubicBezTo>
                  <a:cubicBezTo>
                    <a:pt x="7831" y="13487"/>
                    <a:pt x="7786" y="13479"/>
                    <a:pt x="7741" y="13471"/>
                  </a:cubicBezTo>
                  <a:cubicBezTo>
                    <a:pt x="7694" y="13462"/>
                    <a:pt x="7650" y="13451"/>
                    <a:pt x="7606" y="13441"/>
                  </a:cubicBezTo>
                  <a:cubicBezTo>
                    <a:pt x="7517" y="13421"/>
                    <a:pt x="7428" y="13401"/>
                    <a:pt x="7340" y="13381"/>
                  </a:cubicBezTo>
                  <a:lnTo>
                    <a:pt x="7079" y="13312"/>
                  </a:lnTo>
                  <a:cubicBezTo>
                    <a:pt x="7036" y="13301"/>
                    <a:pt x="6991" y="13289"/>
                    <a:pt x="6948" y="13279"/>
                  </a:cubicBezTo>
                  <a:cubicBezTo>
                    <a:pt x="6905" y="13265"/>
                    <a:pt x="6864" y="13253"/>
                    <a:pt x="6821" y="13240"/>
                  </a:cubicBezTo>
                  <a:cubicBezTo>
                    <a:pt x="6736" y="13214"/>
                    <a:pt x="6651" y="13188"/>
                    <a:pt x="6569" y="13163"/>
                  </a:cubicBezTo>
                  <a:cubicBezTo>
                    <a:pt x="6485" y="13135"/>
                    <a:pt x="6403" y="13107"/>
                    <a:pt x="6322" y="13079"/>
                  </a:cubicBezTo>
                  <a:cubicBezTo>
                    <a:pt x="6280" y="13065"/>
                    <a:pt x="6239" y="13050"/>
                    <a:pt x="6198" y="13037"/>
                  </a:cubicBezTo>
                  <a:cubicBezTo>
                    <a:pt x="6157" y="13021"/>
                    <a:pt x="6117" y="13006"/>
                    <a:pt x="6077" y="12990"/>
                  </a:cubicBezTo>
                  <a:cubicBezTo>
                    <a:pt x="5996" y="12959"/>
                    <a:pt x="5917" y="12929"/>
                    <a:pt x="5836" y="12897"/>
                  </a:cubicBezTo>
                  <a:lnTo>
                    <a:pt x="5603" y="12796"/>
                  </a:lnTo>
                  <a:cubicBezTo>
                    <a:pt x="5564" y="12780"/>
                    <a:pt x="5524" y="12763"/>
                    <a:pt x="5486" y="12747"/>
                  </a:cubicBezTo>
                  <a:cubicBezTo>
                    <a:pt x="5447" y="12730"/>
                    <a:pt x="5411" y="12710"/>
                    <a:pt x="5372" y="12693"/>
                  </a:cubicBezTo>
                  <a:cubicBezTo>
                    <a:pt x="5297" y="12657"/>
                    <a:pt x="5222" y="12620"/>
                    <a:pt x="5146" y="12586"/>
                  </a:cubicBezTo>
                  <a:cubicBezTo>
                    <a:pt x="5072" y="12548"/>
                    <a:pt x="5000" y="12507"/>
                    <a:pt x="4927" y="12470"/>
                  </a:cubicBezTo>
                  <a:cubicBezTo>
                    <a:pt x="4781" y="12397"/>
                    <a:pt x="4643" y="12311"/>
                    <a:pt x="4503" y="12230"/>
                  </a:cubicBezTo>
                  <a:cubicBezTo>
                    <a:pt x="3502" y="11629"/>
                    <a:pt x="2707" y="10853"/>
                    <a:pt x="2171" y="10007"/>
                  </a:cubicBezTo>
                  <a:cubicBezTo>
                    <a:pt x="2032" y="9795"/>
                    <a:pt x="1918" y="9583"/>
                    <a:pt x="1817" y="9364"/>
                  </a:cubicBezTo>
                  <a:cubicBezTo>
                    <a:pt x="1718" y="9147"/>
                    <a:pt x="1634" y="8924"/>
                    <a:pt x="1565" y="8701"/>
                  </a:cubicBezTo>
                  <a:cubicBezTo>
                    <a:pt x="1429" y="8256"/>
                    <a:pt x="1350" y="7807"/>
                    <a:pt x="1328" y="7373"/>
                  </a:cubicBezTo>
                  <a:cubicBezTo>
                    <a:pt x="1284" y="6505"/>
                    <a:pt x="1455" y="5696"/>
                    <a:pt x="1780" y="5041"/>
                  </a:cubicBezTo>
                  <a:cubicBezTo>
                    <a:pt x="1860" y="4878"/>
                    <a:pt x="1952" y="4725"/>
                    <a:pt x="2049" y="4580"/>
                  </a:cubicBezTo>
                  <a:cubicBezTo>
                    <a:pt x="2146" y="4435"/>
                    <a:pt x="2256" y="4303"/>
                    <a:pt x="2368" y="4175"/>
                  </a:cubicBezTo>
                  <a:cubicBezTo>
                    <a:pt x="2595" y="3919"/>
                    <a:pt x="2847" y="3698"/>
                    <a:pt x="3111" y="3503"/>
                  </a:cubicBezTo>
                  <a:cubicBezTo>
                    <a:pt x="3374" y="3309"/>
                    <a:pt x="3648" y="3138"/>
                    <a:pt x="3924" y="2988"/>
                  </a:cubicBezTo>
                  <a:cubicBezTo>
                    <a:pt x="4201" y="2837"/>
                    <a:pt x="4477" y="2704"/>
                    <a:pt x="4750" y="2581"/>
                  </a:cubicBezTo>
                  <a:cubicBezTo>
                    <a:pt x="5023" y="2460"/>
                    <a:pt x="5291" y="2349"/>
                    <a:pt x="5550" y="2245"/>
                  </a:cubicBezTo>
                  <a:cubicBezTo>
                    <a:pt x="5811" y="2141"/>
                    <a:pt x="6065" y="2042"/>
                    <a:pt x="6308" y="1948"/>
                  </a:cubicBezTo>
                  <a:cubicBezTo>
                    <a:pt x="6792" y="1760"/>
                    <a:pt x="7227" y="1595"/>
                    <a:pt x="7622" y="1458"/>
                  </a:cubicBezTo>
                  <a:cubicBezTo>
                    <a:pt x="7820" y="1389"/>
                    <a:pt x="8008" y="1328"/>
                    <a:pt x="8185" y="1271"/>
                  </a:cubicBezTo>
                  <a:cubicBezTo>
                    <a:pt x="8364" y="1216"/>
                    <a:pt x="8531" y="1167"/>
                    <a:pt x="8691" y="1123"/>
                  </a:cubicBezTo>
                  <a:cubicBezTo>
                    <a:pt x="9329" y="948"/>
                    <a:pt x="9826" y="864"/>
                    <a:pt x="10211" y="814"/>
                  </a:cubicBezTo>
                  <a:cubicBezTo>
                    <a:pt x="10597" y="766"/>
                    <a:pt x="10872" y="748"/>
                    <a:pt x="11072" y="720"/>
                  </a:cubicBezTo>
                  <a:cubicBezTo>
                    <a:pt x="11121" y="712"/>
                    <a:pt x="11167" y="705"/>
                    <a:pt x="11207" y="696"/>
                  </a:cubicBezTo>
                  <a:cubicBezTo>
                    <a:pt x="11248" y="690"/>
                    <a:pt x="11286" y="680"/>
                    <a:pt x="11318" y="670"/>
                  </a:cubicBezTo>
                  <a:cubicBezTo>
                    <a:pt x="11383" y="651"/>
                    <a:pt x="11435" y="630"/>
                    <a:pt x="11474" y="603"/>
                  </a:cubicBezTo>
                  <a:cubicBezTo>
                    <a:pt x="11542" y="555"/>
                    <a:pt x="11577" y="493"/>
                    <a:pt x="11596" y="421"/>
                  </a:cubicBezTo>
                  <a:close/>
                  <a:moveTo>
                    <a:pt x="9934" y="1"/>
                  </a:moveTo>
                  <a:cubicBezTo>
                    <a:pt x="9709" y="1"/>
                    <a:pt x="9462" y="14"/>
                    <a:pt x="9198" y="41"/>
                  </a:cubicBezTo>
                  <a:cubicBezTo>
                    <a:pt x="8887" y="75"/>
                    <a:pt x="8552" y="129"/>
                    <a:pt x="8197" y="205"/>
                  </a:cubicBezTo>
                  <a:cubicBezTo>
                    <a:pt x="7486" y="357"/>
                    <a:pt x="6704" y="602"/>
                    <a:pt x="5864" y="893"/>
                  </a:cubicBezTo>
                  <a:cubicBezTo>
                    <a:pt x="5445" y="1038"/>
                    <a:pt x="5003" y="1192"/>
                    <a:pt x="4543" y="1373"/>
                  </a:cubicBezTo>
                  <a:cubicBezTo>
                    <a:pt x="4083" y="1556"/>
                    <a:pt x="3603" y="1767"/>
                    <a:pt x="3119" y="2034"/>
                  </a:cubicBezTo>
                  <a:cubicBezTo>
                    <a:pt x="3059" y="2066"/>
                    <a:pt x="2999" y="2102"/>
                    <a:pt x="2939" y="2138"/>
                  </a:cubicBezTo>
                  <a:cubicBezTo>
                    <a:pt x="2878" y="2173"/>
                    <a:pt x="2817" y="2208"/>
                    <a:pt x="2757" y="2246"/>
                  </a:cubicBezTo>
                  <a:cubicBezTo>
                    <a:pt x="2638" y="2324"/>
                    <a:pt x="2516" y="2399"/>
                    <a:pt x="2398" y="2487"/>
                  </a:cubicBezTo>
                  <a:cubicBezTo>
                    <a:pt x="2339" y="2530"/>
                    <a:pt x="2279" y="2571"/>
                    <a:pt x="2220" y="2616"/>
                  </a:cubicBezTo>
                  <a:cubicBezTo>
                    <a:pt x="2162" y="2661"/>
                    <a:pt x="2103" y="2708"/>
                    <a:pt x="2045" y="2755"/>
                  </a:cubicBezTo>
                  <a:cubicBezTo>
                    <a:pt x="2016" y="2779"/>
                    <a:pt x="1987" y="2801"/>
                    <a:pt x="1958" y="2826"/>
                  </a:cubicBezTo>
                  <a:cubicBezTo>
                    <a:pt x="1930" y="2852"/>
                    <a:pt x="1902" y="2876"/>
                    <a:pt x="1873" y="2902"/>
                  </a:cubicBezTo>
                  <a:cubicBezTo>
                    <a:pt x="1817" y="2952"/>
                    <a:pt x="1759" y="3000"/>
                    <a:pt x="1704" y="3054"/>
                  </a:cubicBezTo>
                  <a:cubicBezTo>
                    <a:pt x="1596" y="3164"/>
                    <a:pt x="1483" y="3271"/>
                    <a:pt x="1382" y="3391"/>
                  </a:cubicBezTo>
                  <a:cubicBezTo>
                    <a:pt x="1356" y="3422"/>
                    <a:pt x="1330" y="3451"/>
                    <a:pt x="1304" y="3481"/>
                  </a:cubicBezTo>
                  <a:cubicBezTo>
                    <a:pt x="1279" y="3510"/>
                    <a:pt x="1252" y="3540"/>
                    <a:pt x="1228" y="3572"/>
                  </a:cubicBezTo>
                  <a:cubicBezTo>
                    <a:pt x="1204" y="3602"/>
                    <a:pt x="1178" y="3634"/>
                    <a:pt x="1153" y="3665"/>
                  </a:cubicBezTo>
                  <a:lnTo>
                    <a:pt x="1116" y="3713"/>
                  </a:lnTo>
                  <a:cubicBezTo>
                    <a:pt x="1104" y="3729"/>
                    <a:pt x="1092" y="3745"/>
                    <a:pt x="1081" y="3761"/>
                  </a:cubicBezTo>
                  <a:cubicBezTo>
                    <a:pt x="890" y="4021"/>
                    <a:pt x="724" y="4302"/>
                    <a:pt x="583" y="4599"/>
                  </a:cubicBezTo>
                  <a:cubicBezTo>
                    <a:pt x="303" y="5194"/>
                    <a:pt x="126" y="5847"/>
                    <a:pt x="63" y="6522"/>
                  </a:cubicBezTo>
                  <a:cubicBezTo>
                    <a:pt x="1" y="7195"/>
                    <a:pt x="44" y="7887"/>
                    <a:pt x="196" y="8569"/>
                  </a:cubicBezTo>
                  <a:cubicBezTo>
                    <a:pt x="273" y="8911"/>
                    <a:pt x="377" y="9247"/>
                    <a:pt x="507" y="9578"/>
                  </a:cubicBezTo>
                  <a:lnTo>
                    <a:pt x="530" y="9639"/>
                  </a:lnTo>
                  <a:lnTo>
                    <a:pt x="556" y="9702"/>
                  </a:lnTo>
                  <a:lnTo>
                    <a:pt x="609" y="9825"/>
                  </a:lnTo>
                  <a:cubicBezTo>
                    <a:pt x="645" y="9907"/>
                    <a:pt x="684" y="9987"/>
                    <a:pt x="723" y="10068"/>
                  </a:cubicBezTo>
                  <a:cubicBezTo>
                    <a:pt x="765" y="10147"/>
                    <a:pt x="803" y="10229"/>
                    <a:pt x="847" y="10307"/>
                  </a:cubicBezTo>
                  <a:cubicBezTo>
                    <a:pt x="892" y="10385"/>
                    <a:pt x="935" y="10466"/>
                    <a:pt x="984" y="10540"/>
                  </a:cubicBezTo>
                  <a:cubicBezTo>
                    <a:pt x="1354" y="11153"/>
                    <a:pt x="1819" y="11716"/>
                    <a:pt x="2350" y="12209"/>
                  </a:cubicBezTo>
                  <a:cubicBezTo>
                    <a:pt x="2430" y="12279"/>
                    <a:pt x="2510" y="12348"/>
                    <a:pt x="2590" y="12418"/>
                  </a:cubicBezTo>
                  <a:cubicBezTo>
                    <a:pt x="2629" y="12453"/>
                    <a:pt x="2668" y="12489"/>
                    <a:pt x="2710" y="12521"/>
                  </a:cubicBezTo>
                  <a:lnTo>
                    <a:pt x="2835" y="12619"/>
                  </a:lnTo>
                  <a:lnTo>
                    <a:pt x="2961" y="12717"/>
                  </a:lnTo>
                  <a:cubicBezTo>
                    <a:pt x="3003" y="12749"/>
                    <a:pt x="3044" y="12784"/>
                    <a:pt x="3089" y="12813"/>
                  </a:cubicBezTo>
                  <a:cubicBezTo>
                    <a:pt x="3176" y="12875"/>
                    <a:pt x="3262" y="12935"/>
                    <a:pt x="3349" y="12996"/>
                  </a:cubicBezTo>
                  <a:cubicBezTo>
                    <a:pt x="3371" y="13011"/>
                    <a:pt x="3392" y="13027"/>
                    <a:pt x="3415" y="13042"/>
                  </a:cubicBezTo>
                  <a:lnTo>
                    <a:pt x="3482" y="13085"/>
                  </a:lnTo>
                  <a:lnTo>
                    <a:pt x="3617" y="13171"/>
                  </a:lnTo>
                  <a:lnTo>
                    <a:pt x="3752" y="13257"/>
                  </a:lnTo>
                  <a:cubicBezTo>
                    <a:pt x="3796" y="13286"/>
                    <a:pt x="3844" y="13311"/>
                    <a:pt x="3891" y="13338"/>
                  </a:cubicBezTo>
                  <a:cubicBezTo>
                    <a:pt x="3983" y="13390"/>
                    <a:pt x="4075" y="13442"/>
                    <a:pt x="4169" y="13496"/>
                  </a:cubicBezTo>
                  <a:cubicBezTo>
                    <a:pt x="4263" y="13544"/>
                    <a:pt x="4358" y="13592"/>
                    <a:pt x="4453" y="13641"/>
                  </a:cubicBezTo>
                  <a:cubicBezTo>
                    <a:pt x="4836" y="13829"/>
                    <a:pt x="5229" y="14000"/>
                    <a:pt x="5635" y="14139"/>
                  </a:cubicBezTo>
                  <a:lnTo>
                    <a:pt x="5787" y="14193"/>
                  </a:lnTo>
                  <a:cubicBezTo>
                    <a:pt x="5837" y="14210"/>
                    <a:pt x="5889" y="14225"/>
                    <a:pt x="5939" y="14241"/>
                  </a:cubicBezTo>
                  <a:cubicBezTo>
                    <a:pt x="6041" y="14272"/>
                    <a:pt x="6143" y="14306"/>
                    <a:pt x="6247" y="14336"/>
                  </a:cubicBezTo>
                  <a:cubicBezTo>
                    <a:pt x="6351" y="14364"/>
                    <a:pt x="6454" y="14391"/>
                    <a:pt x="6559" y="14419"/>
                  </a:cubicBezTo>
                  <a:lnTo>
                    <a:pt x="6636" y="14439"/>
                  </a:lnTo>
                  <a:cubicBezTo>
                    <a:pt x="6662" y="14445"/>
                    <a:pt x="6689" y="14451"/>
                    <a:pt x="6715" y="14456"/>
                  </a:cubicBezTo>
                  <a:lnTo>
                    <a:pt x="6870" y="14492"/>
                  </a:lnTo>
                  <a:cubicBezTo>
                    <a:pt x="7078" y="14541"/>
                    <a:pt x="7289" y="14577"/>
                    <a:pt x="7499" y="14617"/>
                  </a:cubicBezTo>
                  <a:cubicBezTo>
                    <a:pt x="7709" y="14649"/>
                    <a:pt x="7920" y="14686"/>
                    <a:pt x="8133" y="14709"/>
                  </a:cubicBezTo>
                  <a:cubicBezTo>
                    <a:pt x="8344" y="14736"/>
                    <a:pt x="8555" y="14755"/>
                    <a:pt x="8768" y="14774"/>
                  </a:cubicBezTo>
                  <a:cubicBezTo>
                    <a:pt x="8979" y="14788"/>
                    <a:pt x="9192" y="14805"/>
                    <a:pt x="9404" y="14811"/>
                  </a:cubicBezTo>
                  <a:cubicBezTo>
                    <a:pt x="9616" y="14821"/>
                    <a:pt x="9828" y="14822"/>
                    <a:pt x="10040" y="14826"/>
                  </a:cubicBezTo>
                  <a:lnTo>
                    <a:pt x="10356" y="14822"/>
                  </a:lnTo>
                  <a:cubicBezTo>
                    <a:pt x="10462" y="14822"/>
                    <a:pt x="10567" y="14820"/>
                    <a:pt x="10673" y="14816"/>
                  </a:cubicBezTo>
                  <a:cubicBezTo>
                    <a:pt x="10884" y="14812"/>
                    <a:pt x="11094" y="14800"/>
                    <a:pt x="11304" y="14790"/>
                  </a:cubicBezTo>
                  <a:cubicBezTo>
                    <a:pt x="11409" y="14785"/>
                    <a:pt x="11513" y="14777"/>
                    <a:pt x="11619" y="14771"/>
                  </a:cubicBezTo>
                  <a:lnTo>
                    <a:pt x="11775" y="14760"/>
                  </a:lnTo>
                  <a:lnTo>
                    <a:pt x="11932" y="14746"/>
                  </a:lnTo>
                  <a:cubicBezTo>
                    <a:pt x="12351" y="14714"/>
                    <a:pt x="12766" y="14670"/>
                    <a:pt x="13180" y="14620"/>
                  </a:cubicBezTo>
                  <a:cubicBezTo>
                    <a:pt x="13593" y="14572"/>
                    <a:pt x="14006" y="14515"/>
                    <a:pt x="14418" y="14452"/>
                  </a:cubicBezTo>
                  <a:cubicBezTo>
                    <a:pt x="14831" y="14387"/>
                    <a:pt x="15242" y="14316"/>
                    <a:pt x="15652" y="14229"/>
                  </a:cubicBezTo>
                  <a:cubicBezTo>
                    <a:pt x="15703" y="14219"/>
                    <a:pt x="15754" y="14209"/>
                    <a:pt x="15805" y="14197"/>
                  </a:cubicBezTo>
                  <a:lnTo>
                    <a:pt x="15959" y="14162"/>
                  </a:lnTo>
                  <a:cubicBezTo>
                    <a:pt x="16061" y="14138"/>
                    <a:pt x="16163" y="14117"/>
                    <a:pt x="16263" y="14090"/>
                  </a:cubicBezTo>
                  <a:cubicBezTo>
                    <a:pt x="16365" y="14064"/>
                    <a:pt x="16466" y="14038"/>
                    <a:pt x="16567" y="14011"/>
                  </a:cubicBezTo>
                  <a:lnTo>
                    <a:pt x="16868" y="13928"/>
                  </a:lnTo>
                  <a:cubicBezTo>
                    <a:pt x="17270" y="13809"/>
                    <a:pt x="17668" y="13677"/>
                    <a:pt x="18055" y="13525"/>
                  </a:cubicBezTo>
                  <a:cubicBezTo>
                    <a:pt x="18443" y="13369"/>
                    <a:pt x="18822" y="13194"/>
                    <a:pt x="19189" y="12998"/>
                  </a:cubicBezTo>
                  <a:cubicBezTo>
                    <a:pt x="19280" y="12947"/>
                    <a:pt x="19370" y="12896"/>
                    <a:pt x="19461" y="12845"/>
                  </a:cubicBezTo>
                  <a:cubicBezTo>
                    <a:pt x="19506" y="12821"/>
                    <a:pt x="19550" y="12792"/>
                    <a:pt x="19595" y="12765"/>
                  </a:cubicBezTo>
                  <a:cubicBezTo>
                    <a:pt x="19639" y="12738"/>
                    <a:pt x="19684" y="12712"/>
                    <a:pt x="19727" y="12684"/>
                  </a:cubicBezTo>
                  <a:cubicBezTo>
                    <a:pt x="19903" y="12574"/>
                    <a:pt x="20074" y="12454"/>
                    <a:pt x="20240" y="12332"/>
                  </a:cubicBezTo>
                  <a:cubicBezTo>
                    <a:pt x="20572" y="12086"/>
                    <a:pt x="20885" y="11817"/>
                    <a:pt x="21172" y="11528"/>
                  </a:cubicBezTo>
                  <a:cubicBezTo>
                    <a:pt x="21418" y="11280"/>
                    <a:pt x="21648" y="11017"/>
                    <a:pt x="21853" y="10739"/>
                  </a:cubicBezTo>
                  <a:cubicBezTo>
                    <a:pt x="21958" y="10603"/>
                    <a:pt x="22053" y="10459"/>
                    <a:pt x="22147" y="10314"/>
                  </a:cubicBezTo>
                  <a:cubicBezTo>
                    <a:pt x="22239" y="10168"/>
                    <a:pt x="22326" y="10021"/>
                    <a:pt x="22405" y="9869"/>
                  </a:cubicBezTo>
                  <a:cubicBezTo>
                    <a:pt x="22486" y="9719"/>
                    <a:pt x="22558" y="9563"/>
                    <a:pt x="22625" y="9407"/>
                  </a:cubicBezTo>
                  <a:cubicBezTo>
                    <a:pt x="22690" y="9250"/>
                    <a:pt x="22753" y="9091"/>
                    <a:pt x="22804" y="8930"/>
                  </a:cubicBezTo>
                  <a:cubicBezTo>
                    <a:pt x="22857" y="8771"/>
                    <a:pt x="22900" y="8607"/>
                    <a:pt x="22938" y="8444"/>
                  </a:cubicBezTo>
                  <a:lnTo>
                    <a:pt x="22964" y="8320"/>
                  </a:lnTo>
                  <a:lnTo>
                    <a:pt x="22977" y="8258"/>
                  </a:lnTo>
                  <a:lnTo>
                    <a:pt x="22987" y="8197"/>
                  </a:lnTo>
                  <a:lnTo>
                    <a:pt x="23009" y="8073"/>
                  </a:lnTo>
                  <a:cubicBezTo>
                    <a:pt x="23016" y="8031"/>
                    <a:pt x="23020" y="7989"/>
                    <a:pt x="23025" y="7949"/>
                  </a:cubicBezTo>
                  <a:cubicBezTo>
                    <a:pt x="23049" y="7784"/>
                    <a:pt x="23059" y="7619"/>
                    <a:pt x="23063" y="7453"/>
                  </a:cubicBezTo>
                  <a:cubicBezTo>
                    <a:pt x="23065" y="7412"/>
                    <a:pt x="23066" y="7371"/>
                    <a:pt x="23067" y="7330"/>
                  </a:cubicBezTo>
                  <a:cubicBezTo>
                    <a:pt x="23076" y="7291"/>
                    <a:pt x="23075" y="7249"/>
                    <a:pt x="23074" y="7209"/>
                  </a:cubicBezTo>
                  <a:cubicBezTo>
                    <a:pt x="23071" y="7128"/>
                    <a:pt x="23071" y="7045"/>
                    <a:pt x="23066" y="6963"/>
                  </a:cubicBezTo>
                  <a:cubicBezTo>
                    <a:pt x="23044" y="6639"/>
                    <a:pt x="22992" y="6320"/>
                    <a:pt x="22921" y="6010"/>
                  </a:cubicBezTo>
                  <a:cubicBezTo>
                    <a:pt x="22878" y="5857"/>
                    <a:pt x="22841" y="5704"/>
                    <a:pt x="22789" y="5556"/>
                  </a:cubicBezTo>
                  <a:cubicBezTo>
                    <a:pt x="22777" y="5518"/>
                    <a:pt x="22765" y="5482"/>
                    <a:pt x="22751" y="5444"/>
                  </a:cubicBezTo>
                  <a:lnTo>
                    <a:pt x="22733" y="5390"/>
                  </a:lnTo>
                  <a:cubicBezTo>
                    <a:pt x="22726" y="5371"/>
                    <a:pt x="22720" y="5353"/>
                    <a:pt x="22711" y="5335"/>
                  </a:cubicBezTo>
                  <a:cubicBezTo>
                    <a:pt x="22683" y="5262"/>
                    <a:pt x="22654" y="5191"/>
                    <a:pt x="22626" y="5119"/>
                  </a:cubicBezTo>
                  <a:cubicBezTo>
                    <a:pt x="22613" y="5082"/>
                    <a:pt x="22597" y="5047"/>
                    <a:pt x="22581" y="5012"/>
                  </a:cubicBezTo>
                  <a:lnTo>
                    <a:pt x="22533" y="4907"/>
                  </a:lnTo>
                  <a:cubicBezTo>
                    <a:pt x="22501" y="4837"/>
                    <a:pt x="22470" y="4768"/>
                    <a:pt x="22433" y="4701"/>
                  </a:cubicBezTo>
                  <a:lnTo>
                    <a:pt x="22329" y="4499"/>
                  </a:lnTo>
                  <a:cubicBezTo>
                    <a:pt x="22292" y="4433"/>
                    <a:pt x="22254" y="4369"/>
                    <a:pt x="22216" y="4303"/>
                  </a:cubicBezTo>
                  <a:lnTo>
                    <a:pt x="22159" y="4207"/>
                  </a:lnTo>
                  <a:cubicBezTo>
                    <a:pt x="22140" y="4176"/>
                    <a:pt x="22119" y="4143"/>
                    <a:pt x="22099" y="4112"/>
                  </a:cubicBezTo>
                  <a:cubicBezTo>
                    <a:pt x="22059" y="4051"/>
                    <a:pt x="22017" y="3988"/>
                    <a:pt x="21976" y="3926"/>
                  </a:cubicBezTo>
                  <a:cubicBezTo>
                    <a:pt x="21933" y="3865"/>
                    <a:pt x="21891" y="3806"/>
                    <a:pt x="21846" y="3747"/>
                  </a:cubicBezTo>
                  <a:lnTo>
                    <a:pt x="21782" y="3659"/>
                  </a:lnTo>
                  <a:cubicBezTo>
                    <a:pt x="21759" y="3631"/>
                    <a:pt x="21737" y="3601"/>
                    <a:pt x="21713" y="3573"/>
                  </a:cubicBezTo>
                  <a:cubicBezTo>
                    <a:pt x="21668" y="3516"/>
                    <a:pt x="21622" y="3459"/>
                    <a:pt x="21577" y="3402"/>
                  </a:cubicBezTo>
                  <a:cubicBezTo>
                    <a:pt x="21529" y="3348"/>
                    <a:pt x="21481" y="3294"/>
                    <a:pt x="21433" y="3240"/>
                  </a:cubicBezTo>
                  <a:cubicBezTo>
                    <a:pt x="21408" y="3213"/>
                    <a:pt x="21386" y="3186"/>
                    <a:pt x="21362" y="3159"/>
                  </a:cubicBezTo>
                  <a:lnTo>
                    <a:pt x="21287" y="3083"/>
                  </a:lnTo>
                  <a:lnTo>
                    <a:pt x="21137" y="2930"/>
                  </a:lnTo>
                  <a:cubicBezTo>
                    <a:pt x="20731" y="2535"/>
                    <a:pt x="20299" y="2199"/>
                    <a:pt x="19855" y="1915"/>
                  </a:cubicBezTo>
                  <a:cubicBezTo>
                    <a:pt x="19409" y="1635"/>
                    <a:pt x="18957" y="1404"/>
                    <a:pt x="18511" y="1214"/>
                  </a:cubicBezTo>
                  <a:cubicBezTo>
                    <a:pt x="18064" y="1023"/>
                    <a:pt x="17624" y="873"/>
                    <a:pt x="17196" y="755"/>
                  </a:cubicBezTo>
                  <a:cubicBezTo>
                    <a:pt x="16342" y="518"/>
                    <a:pt x="15550" y="401"/>
                    <a:pt x="14855" y="333"/>
                  </a:cubicBezTo>
                  <a:cubicBezTo>
                    <a:pt x="14508" y="299"/>
                    <a:pt x="14184" y="276"/>
                    <a:pt x="13886" y="264"/>
                  </a:cubicBezTo>
                  <a:cubicBezTo>
                    <a:pt x="13737" y="256"/>
                    <a:pt x="13595" y="254"/>
                    <a:pt x="13459" y="249"/>
                  </a:cubicBezTo>
                  <a:cubicBezTo>
                    <a:pt x="13323" y="247"/>
                    <a:pt x="13195" y="244"/>
                    <a:pt x="13071" y="244"/>
                  </a:cubicBezTo>
                  <a:cubicBezTo>
                    <a:pt x="13029" y="244"/>
                    <a:pt x="12987" y="244"/>
                    <a:pt x="12947" y="244"/>
                  </a:cubicBezTo>
                  <a:cubicBezTo>
                    <a:pt x="12517" y="244"/>
                    <a:pt x="12180" y="254"/>
                    <a:pt x="11944" y="266"/>
                  </a:cubicBezTo>
                  <a:cubicBezTo>
                    <a:pt x="11706" y="280"/>
                    <a:pt x="11572" y="295"/>
                    <a:pt x="11555" y="309"/>
                  </a:cubicBezTo>
                  <a:cubicBezTo>
                    <a:pt x="11545" y="302"/>
                    <a:pt x="11533" y="293"/>
                    <a:pt x="11518" y="286"/>
                  </a:cubicBezTo>
                  <a:cubicBezTo>
                    <a:pt x="11455" y="248"/>
                    <a:pt x="11359" y="207"/>
                    <a:pt x="11229" y="168"/>
                  </a:cubicBezTo>
                  <a:cubicBezTo>
                    <a:pt x="11164" y="148"/>
                    <a:pt x="11090" y="126"/>
                    <a:pt x="11008" y="110"/>
                  </a:cubicBezTo>
                  <a:cubicBezTo>
                    <a:pt x="10969" y="100"/>
                    <a:pt x="10926" y="91"/>
                    <a:pt x="10880" y="83"/>
                  </a:cubicBezTo>
                  <a:cubicBezTo>
                    <a:pt x="10834" y="75"/>
                    <a:pt x="10787" y="67"/>
                    <a:pt x="10739" y="59"/>
                  </a:cubicBezTo>
                  <a:cubicBezTo>
                    <a:pt x="10542" y="29"/>
                    <a:pt x="10313" y="8"/>
                    <a:pt x="10056" y="2"/>
                  </a:cubicBezTo>
                  <a:cubicBezTo>
                    <a:pt x="10016" y="1"/>
                    <a:pt x="9975" y="1"/>
                    <a:pt x="99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2"/>
            <p:cNvSpPr/>
            <p:nvPr/>
          </p:nvSpPr>
          <p:spPr>
            <a:xfrm>
              <a:off x="3255500" y="4265150"/>
              <a:ext cx="20200" cy="53500"/>
            </a:xfrm>
            <a:custGeom>
              <a:avLst/>
              <a:gdLst/>
              <a:ahLst/>
              <a:cxnLst/>
              <a:rect l="l" t="t" r="r" b="b"/>
              <a:pathLst>
                <a:path w="808" h="2140" extrusionOk="0">
                  <a:moveTo>
                    <a:pt x="430" y="1"/>
                  </a:moveTo>
                  <a:cubicBezTo>
                    <a:pt x="397" y="1"/>
                    <a:pt x="361" y="3"/>
                    <a:pt x="319" y="6"/>
                  </a:cubicBezTo>
                  <a:cubicBezTo>
                    <a:pt x="107" y="21"/>
                    <a:pt x="0" y="351"/>
                    <a:pt x="27" y="743"/>
                  </a:cubicBezTo>
                  <a:cubicBezTo>
                    <a:pt x="42" y="973"/>
                    <a:pt x="187" y="1216"/>
                    <a:pt x="240" y="1444"/>
                  </a:cubicBezTo>
                  <a:cubicBezTo>
                    <a:pt x="327" y="1829"/>
                    <a:pt x="396" y="2139"/>
                    <a:pt x="463" y="2139"/>
                  </a:cubicBezTo>
                  <a:cubicBezTo>
                    <a:pt x="463" y="2139"/>
                    <a:pt x="464" y="2139"/>
                    <a:pt x="464" y="2139"/>
                  </a:cubicBezTo>
                  <a:cubicBezTo>
                    <a:pt x="632" y="2128"/>
                    <a:pt x="602" y="2089"/>
                    <a:pt x="604" y="2040"/>
                  </a:cubicBezTo>
                  <a:lnTo>
                    <a:pt x="604" y="2040"/>
                  </a:lnTo>
                  <a:cubicBezTo>
                    <a:pt x="630" y="2078"/>
                    <a:pt x="672" y="2106"/>
                    <a:pt x="735" y="2106"/>
                  </a:cubicBezTo>
                  <a:cubicBezTo>
                    <a:pt x="740" y="2106"/>
                    <a:pt x="745" y="2106"/>
                    <a:pt x="751" y="2106"/>
                  </a:cubicBezTo>
                  <a:cubicBezTo>
                    <a:pt x="808" y="2102"/>
                    <a:pt x="562" y="1693"/>
                    <a:pt x="552" y="1554"/>
                  </a:cubicBezTo>
                  <a:cubicBezTo>
                    <a:pt x="531" y="1231"/>
                    <a:pt x="665" y="966"/>
                    <a:pt x="666" y="763"/>
                  </a:cubicBezTo>
                  <a:cubicBezTo>
                    <a:pt x="669" y="112"/>
                    <a:pt x="674" y="1"/>
                    <a:pt x="4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2"/>
            <p:cNvSpPr/>
            <p:nvPr/>
          </p:nvSpPr>
          <p:spPr>
            <a:xfrm>
              <a:off x="3254650" y="4336300"/>
              <a:ext cx="19350" cy="41700"/>
            </a:xfrm>
            <a:custGeom>
              <a:avLst/>
              <a:gdLst/>
              <a:ahLst/>
              <a:cxnLst/>
              <a:rect l="l" t="t" r="r" b="b"/>
              <a:pathLst>
                <a:path w="774" h="1668" extrusionOk="0">
                  <a:moveTo>
                    <a:pt x="444" y="1"/>
                  </a:moveTo>
                  <a:cubicBezTo>
                    <a:pt x="410" y="1"/>
                    <a:pt x="371" y="3"/>
                    <a:pt x="326" y="5"/>
                  </a:cubicBezTo>
                  <a:cubicBezTo>
                    <a:pt x="114" y="17"/>
                    <a:pt x="1" y="276"/>
                    <a:pt x="20" y="581"/>
                  </a:cubicBezTo>
                  <a:cubicBezTo>
                    <a:pt x="31" y="759"/>
                    <a:pt x="171" y="949"/>
                    <a:pt x="217" y="1126"/>
                  </a:cubicBezTo>
                  <a:cubicBezTo>
                    <a:pt x="297" y="1424"/>
                    <a:pt x="360" y="1667"/>
                    <a:pt x="425" y="1667"/>
                  </a:cubicBezTo>
                  <a:cubicBezTo>
                    <a:pt x="425" y="1667"/>
                    <a:pt x="426" y="1667"/>
                    <a:pt x="426" y="1667"/>
                  </a:cubicBezTo>
                  <a:cubicBezTo>
                    <a:pt x="595" y="1658"/>
                    <a:pt x="566" y="1625"/>
                    <a:pt x="569" y="1590"/>
                  </a:cubicBezTo>
                  <a:lnTo>
                    <a:pt x="569" y="1590"/>
                  </a:lnTo>
                  <a:cubicBezTo>
                    <a:pt x="594" y="1619"/>
                    <a:pt x="636" y="1641"/>
                    <a:pt x="698" y="1641"/>
                  </a:cubicBezTo>
                  <a:cubicBezTo>
                    <a:pt x="704" y="1641"/>
                    <a:pt x="709" y="1641"/>
                    <a:pt x="715" y="1640"/>
                  </a:cubicBezTo>
                  <a:cubicBezTo>
                    <a:pt x="773" y="1636"/>
                    <a:pt x="536" y="1321"/>
                    <a:pt x="528" y="1211"/>
                  </a:cubicBezTo>
                  <a:cubicBezTo>
                    <a:pt x="512" y="959"/>
                    <a:pt x="652" y="752"/>
                    <a:pt x="657" y="593"/>
                  </a:cubicBezTo>
                  <a:cubicBezTo>
                    <a:pt x="674" y="90"/>
                    <a:pt x="681" y="1"/>
                    <a:pt x="4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2"/>
            <p:cNvSpPr/>
            <p:nvPr/>
          </p:nvSpPr>
          <p:spPr>
            <a:xfrm>
              <a:off x="3254125" y="4400775"/>
              <a:ext cx="18000" cy="32675"/>
            </a:xfrm>
            <a:custGeom>
              <a:avLst/>
              <a:gdLst/>
              <a:ahLst/>
              <a:cxnLst/>
              <a:rect l="l" t="t" r="r" b="b"/>
              <a:pathLst>
                <a:path w="720" h="1307" extrusionOk="0">
                  <a:moveTo>
                    <a:pt x="350" y="0"/>
                  </a:moveTo>
                  <a:cubicBezTo>
                    <a:pt x="144" y="0"/>
                    <a:pt x="14" y="191"/>
                    <a:pt x="6" y="426"/>
                  </a:cubicBezTo>
                  <a:cubicBezTo>
                    <a:pt x="0" y="565"/>
                    <a:pt x="124" y="725"/>
                    <a:pt x="155" y="866"/>
                  </a:cubicBezTo>
                  <a:cubicBezTo>
                    <a:pt x="210" y="1108"/>
                    <a:pt x="252" y="1302"/>
                    <a:pt x="317" y="1305"/>
                  </a:cubicBezTo>
                  <a:cubicBezTo>
                    <a:pt x="332" y="1306"/>
                    <a:pt x="345" y="1306"/>
                    <a:pt x="357" y="1306"/>
                  </a:cubicBezTo>
                  <a:cubicBezTo>
                    <a:pt x="481" y="1306"/>
                    <a:pt x="461" y="1282"/>
                    <a:pt x="466" y="1256"/>
                  </a:cubicBezTo>
                  <a:lnTo>
                    <a:pt x="466" y="1256"/>
                  </a:lnTo>
                  <a:cubicBezTo>
                    <a:pt x="489" y="1283"/>
                    <a:pt x="533" y="1304"/>
                    <a:pt x="606" y="1307"/>
                  </a:cubicBezTo>
                  <a:cubicBezTo>
                    <a:pt x="606" y="1307"/>
                    <a:pt x="606" y="1307"/>
                    <a:pt x="607" y="1307"/>
                  </a:cubicBezTo>
                  <a:cubicBezTo>
                    <a:pt x="663" y="1307"/>
                    <a:pt x="455" y="1042"/>
                    <a:pt x="457" y="956"/>
                  </a:cubicBezTo>
                  <a:cubicBezTo>
                    <a:pt x="463" y="759"/>
                    <a:pt x="621" y="608"/>
                    <a:pt x="640" y="485"/>
                  </a:cubicBezTo>
                  <a:cubicBezTo>
                    <a:pt x="708" y="38"/>
                    <a:pt x="719" y="12"/>
                    <a:pt x="360" y="0"/>
                  </a:cubicBezTo>
                  <a:cubicBezTo>
                    <a:pt x="357" y="0"/>
                    <a:pt x="353" y="0"/>
                    <a:pt x="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2"/>
            <p:cNvSpPr/>
            <p:nvPr/>
          </p:nvSpPr>
          <p:spPr>
            <a:xfrm>
              <a:off x="3298375" y="4421375"/>
              <a:ext cx="51750" cy="17325"/>
            </a:xfrm>
            <a:custGeom>
              <a:avLst/>
              <a:gdLst/>
              <a:ahLst/>
              <a:cxnLst/>
              <a:rect l="l" t="t" r="r" b="b"/>
              <a:pathLst>
                <a:path w="2070" h="693" extrusionOk="0">
                  <a:moveTo>
                    <a:pt x="2030" y="1"/>
                  </a:moveTo>
                  <a:cubicBezTo>
                    <a:pt x="1957" y="1"/>
                    <a:pt x="1627" y="187"/>
                    <a:pt x="1507" y="191"/>
                  </a:cubicBezTo>
                  <a:cubicBezTo>
                    <a:pt x="1495" y="192"/>
                    <a:pt x="1482" y="192"/>
                    <a:pt x="1470" y="192"/>
                  </a:cubicBezTo>
                  <a:cubicBezTo>
                    <a:pt x="1177" y="192"/>
                    <a:pt x="936" y="59"/>
                    <a:pt x="749" y="53"/>
                  </a:cubicBezTo>
                  <a:cubicBezTo>
                    <a:pt x="589" y="47"/>
                    <a:pt x="462" y="42"/>
                    <a:pt x="363" y="42"/>
                  </a:cubicBezTo>
                  <a:cubicBezTo>
                    <a:pt x="24" y="42"/>
                    <a:pt x="1" y="100"/>
                    <a:pt x="11" y="376"/>
                  </a:cubicBezTo>
                  <a:cubicBezTo>
                    <a:pt x="19" y="577"/>
                    <a:pt x="300" y="692"/>
                    <a:pt x="648" y="692"/>
                  </a:cubicBezTo>
                  <a:cubicBezTo>
                    <a:pt x="669" y="692"/>
                    <a:pt x="690" y="692"/>
                    <a:pt x="712" y="691"/>
                  </a:cubicBezTo>
                  <a:cubicBezTo>
                    <a:pt x="932" y="682"/>
                    <a:pt x="1173" y="546"/>
                    <a:pt x="1392" y="502"/>
                  </a:cubicBezTo>
                  <a:cubicBezTo>
                    <a:pt x="1768" y="425"/>
                    <a:pt x="2070" y="364"/>
                    <a:pt x="2067" y="300"/>
                  </a:cubicBezTo>
                  <a:cubicBezTo>
                    <a:pt x="2061" y="162"/>
                    <a:pt x="2034" y="156"/>
                    <a:pt x="1999" y="156"/>
                  </a:cubicBezTo>
                  <a:cubicBezTo>
                    <a:pt x="1996" y="156"/>
                    <a:pt x="1993" y="157"/>
                    <a:pt x="1990" y="157"/>
                  </a:cubicBezTo>
                  <a:cubicBezTo>
                    <a:pt x="1985" y="157"/>
                    <a:pt x="1980" y="156"/>
                    <a:pt x="1975" y="156"/>
                  </a:cubicBezTo>
                  <a:cubicBezTo>
                    <a:pt x="2016" y="129"/>
                    <a:pt x="2047" y="84"/>
                    <a:pt x="2044" y="10"/>
                  </a:cubicBezTo>
                  <a:cubicBezTo>
                    <a:pt x="2044" y="3"/>
                    <a:pt x="2039"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2"/>
            <p:cNvSpPr/>
            <p:nvPr/>
          </p:nvSpPr>
          <p:spPr>
            <a:xfrm>
              <a:off x="3387500" y="4418625"/>
              <a:ext cx="61475" cy="16825"/>
            </a:xfrm>
            <a:custGeom>
              <a:avLst/>
              <a:gdLst/>
              <a:ahLst/>
              <a:cxnLst/>
              <a:rect l="l" t="t" r="r" b="b"/>
              <a:pathLst>
                <a:path w="2459" h="673" extrusionOk="0">
                  <a:moveTo>
                    <a:pt x="2420" y="1"/>
                  </a:moveTo>
                  <a:cubicBezTo>
                    <a:pt x="2332" y="1"/>
                    <a:pt x="1936" y="180"/>
                    <a:pt x="1793" y="183"/>
                  </a:cubicBezTo>
                  <a:cubicBezTo>
                    <a:pt x="1785" y="183"/>
                    <a:pt x="1777" y="183"/>
                    <a:pt x="1769" y="183"/>
                  </a:cubicBezTo>
                  <a:cubicBezTo>
                    <a:pt x="1410" y="183"/>
                    <a:pt x="1122" y="43"/>
                    <a:pt x="894" y="34"/>
                  </a:cubicBezTo>
                  <a:cubicBezTo>
                    <a:pt x="678" y="25"/>
                    <a:pt x="515" y="17"/>
                    <a:pt x="390" y="17"/>
                  </a:cubicBezTo>
                  <a:cubicBezTo>
                    <a:pt x="27" y="17"/>
                    <a:pt x="1" y="81"/>
                    <a:pt x="5" y="347"/>
                  </a:cubicBezTo>
                  <a:cubicBezTo>
                    <a:pt x="10" y="553"/>
                    <a:pt x="362" y="672"/>
                    <a:pt x="793" y="672"/>
                  </a:cubicBezTo>
                  <a:cubicBezTo>
                    <a:pt x="806" y="672"/>
                    <a:pt x="819" y="672"/>
                    <a:pt x="833" y="672"/>
                  </a:cubicBezTo>
                  <a:cubicBezTo>
                    <a:pt x="1096" y="667"/>
                    <a:pt x="1385" y="533"/>
                    <a:pt x="1648" y="492"/>
                  </a:cubicBezTo>
                  <a:cubicBezTo>
                    <a:pt x="2096" y="421"/>
                    <a:pt x="2459" y="365"/>
                    <a:pt x="2458" y="300"/>
                  </a:cubicBezTo>
                  <a:cubicBezTo>
                    <a:pt x="2454" y="164"/>
                    <a:pt x="2423" y="155"/>
                    <a:pt x="2383" y="155"/>
                  </a:cubicBezTo>
                  <a:cubicBezTo>
                    <a:pt x="2377" y="155"/>
                    <a:pt x="2371" y="156"/>
                    <a:pt x="2364" y="156"/>
                  </a:cubicBezTo>
                  <a:cubicBezTo>
                    <a:pt x="2361" y="156"/>
                    <a:pt x="2357" y="156"/>
                    <a:pt x="2353" y="155"/>
                  </a:cubicBezTo>
                  <a:cubicBezTo>
                    <a:pt x="2403" y="130"/>
                    <a:pt x="2439" y="83"/>
                    <a:pt x="2438" y="10"/>
                  </a:cubicBezTo>
                  <a:cubicBezTo>
                    <a:pt x="2437" y="4"/>
                    <a:pt x="2431" y="1"/>
                    <a:pt x="24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2"/>
            <p:cNvSpPr/>
            <p:nvPr/>
          </p:nvSpPr>
          <p:spPr>
            <a:xfrm>
              <a:off x="3486000" y="4418675"/>
              <a:ext cx="37675" cy="17375"/>
            </a:xfrm>
            <a:custGeom>
              <a:avLst/>
              <a:gdLst/>
              <a:ahLst/>
              <a:cxnLst/>
              <a:rect l="l" t="t" r="r" b="b"/>
              <a:pathLst>
                <a:path w="1507" h="695" extrusionOk="0">
                  <a:moveTo>
                    <a:pt x="204" y="1"/>
                  </a:moveTo>
                  <a:cubicBezTo>
                    <a:pt x="64" y="1"/>
                    <a:pt x="44" y="78"/>
                    <a:pt x="22" y="305"/>
                  </a:cubicBezTo>
                  <a:cubicBezTo>
                    <a:pt x="0" y="515"/>
                    <a:pt x="210" y="666"/>
                    <a:pt x="478" y="693"/>
                  </a:cubicBezTo>
                  <a:cubicBezTo>
                    <a:pt x="489" y="694"/>
                    <a:pt x="500" y="694"/>
                    <a:pt x="511" y="694"/>
                  </a:cubicBezTo>
                  <a:cubicBezTo>
                    <a:pt x="661" y="694"/>
                    <a:pt x="833" y="598"/>
                    <a:pt x="983" y="579"/>
                  </a:cubicBezTo>
                  <a:cubicBezTo>
                    <a:pt x="1258" y="543"/>
                    <a:pt x="1480" y="515"/>
                    <a:pt x="1487" y="451"/>
                  </a:cubicBezTo>
                  <a:cubicBezTo>
                    <a:pt x="1503" y="284"/>
                    <a:pt x="1472" y="307"/>
                    <a:pt x="1440" y="299"/>
                  </a:cubicBezTo>
                  <a:cubicBezTo>
                    <a:pt x="1471" y="275"/>
                    <a:pt x="1499" y="232"/>
                    <a:pt x="1505" y="160"/>
                  </a:cubicBezTo>
                  <a:cubicBezTo>
                    <a:pt x="1506" y="152"/>
                    <a:pt x="1501" y="149"/>
                    <a:pt x="1492" y="149"/>
                  </a:cubicBezTo>
                  <a:cubicBezTo>
                    <a:pt x="1434" y="149"/>
                    <a:pt x="1199" y="283"/>
                    <a:pt x="1109" y="283"/>
                  </a:cubicBezTo>
                  <a:cubicBezTo>
                    <a:pt x="1107" y="283"/>
                    <a:pt x="1105" y="282"/>
                    <a:pt x="1103" y="282"/>
                  </a:cubicBezTo>
                  <a:cubicBezTo>
                    <a:pt x="881" y="261"/>
                    <a:pt x="721" y="91"/>
                    <a:pt x="585" y="63"/>
                  </a:cubicBezTo>
                  <a:cubicBezTo>
                    <a:pt x="404" y="26"/>
                    <a:pt x="285"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2"/>
            <p:cNvSpPr/>
            <p:nvPr/>
          </p:nvSpPr>
          <p:spPr>
            <a:xfrm>
              <a:off x="3124175" y="4356100"/>
              <a:ext cx="29900" cy="62950"/>
            </a:xfrm>
            <a:custGeom>
              <a:avLst/>
              <a:gdLst/>
              <a:ahLst/>
              <a:cxnLst/>
              <a:rect l="l" t="t" r="r" b="b"/>
              <a:pathLst>
                <a:path w="1196" h="2518" extrusionOk="0">
                  <a:moveTo>
                    <a:pt x="929" y="0"/>
                  </a:moveTo>
                  <a:cubicBezTo>
                    <a:pt x="923" y="0"/>
                    <a:pt x="910" y="11"/>
                    <a:pt x="895" y="31"/>
                  </a:cubicBezTo>
                  <a:cubicBezTo>
                    <a:pt x="885" y="43"/>
                    <a:pt x="875" y="58"/>
                    <a:pt x="863" y="75"/>
                  </a:cubicBezTo>
                  <a:cubicBezTo>
                    <a:pt x="851" y="92"/>
                    <a:pt x="837" y="113"/>
                    <a:pt x="825" y="135"/>
                  </a:cubicBezTo>
                  <a:cubicBezTo>
                    <a:pt x="774" y="226"/>
                    <a:pt x="713" y="357"/>
                    <a:pt x="674" y="502"/>
                  </a:cubicBezTo>
                  <a:cubicBezTo>
                    <a:pt x="668" y="520"/>
                    <a:pt x="663" y="538"/>
                    <a:pt x="658" y="556"/>
                  </a:cubicBezTo>
                  <a:lnTo>
                    <a:pt x="649" y="583"/>
                  </a:lnTo>
                  <a:lnTo>
                    <a:pt x="643" y="611"/>
                  </a:lnTo>
                  <a:cubicBezTo>
                    <a:pt x="640" y="615"/>
                    <a:pt x="640" y="617"/>
                    <a:pt x="639" y="622"/>
                  </a:cubicBezTo>
                  <a:cubicBezTo>
                    <a:pt x="540" y="371"/>
                    <a:pt x="466" y="293"/>
                    <a:pt x="360" y="293"/>
                  </a:cubicBezTo>
                  <a:cubicBezTo>
                    <a:pt x="315" y="293"/>
                    <a:pt x="264" y="307"/>
                    <a:pt x="202" y="328"/>
                  </a:cubicBezTo>
                  <a:cubicBezTo>
                    <a:pt x="0" y="397"/>
                    <a:pt x="103" y="1091"/>
                    <a:pt x="375" y="1884"/>
                  </a:cubicBezTo>
                  <a:cubicBezTo>
                    <a:pt x="444" y="2085"/>
                    <a:pt x="538" y="2287"/>
                    <a:pt x="639" y="2491"/>
                  </a:cubicBezTo>
                  <a:lnTo>
                    <a:pt x="667" y="2479"/>
                  </a:lnTo>
                  <a:cubicBezTo>
                    <a:pt x="672" y="2492"/>
                    <a:pt x="677" y="2506"/>
                    <a:pt x="681" y="2518"/>
                  </a:cubicBezTo>
                  <a:lnTo>
                    <a:pt x="1139" y="2319"/>
                  </a:lnTo>
                  <a:cubicBezTo>
                    <a:pt x="1137" y="2304"/>
                    <a:pt x="1133" y="2291"/>
                    <a:pt x="1131" y="2277"/>
                  </a:cubicBezTo>
                  <a:lnTo>
                    <a:pt x="1149" y="2270"/>
                  </a:lnTo>
                  <a:cubicBezTo>
                    <a:pt x="1139" y="2257"/>
                    <a:pt x="1131" y="2244"/>
                    <a:pt x="1122" y="2232"/>
                  </a:cubicBezTo>
                  <a:cubicBezTo>
                    <a:pt x="1089" y="2069"/>
                    <a:pt x="1059" y="1931"/>
                    <a:pt x="1021" y="1806"/>
                  </a:cubicBezTo>
                  <a:cubicBezTo>
                    <a:pt x="954" y="1584"/>
                    <a:pt x="895" y="1394"/>
                    <a:pt x="843" y="1229"/>
                  </a:cubicBezTo>
                  <a:cubicBezTo>
                    <a:pt x="848" y="1156"/>
                    <a:pt x="855" y="1085"/>
                    <a:pt x="868" y="1016"/>
                  </a:cubicBezTo>
                  <a:cubicBezTo>
                    <a:pt x="896" y="847"/>
                    <a:pt x="944" y="699"/>
                    <a:pt x="993" y="576"/>
                  </a:cubicBezTo>
                  <a:cubicBezTo>
                    <a:pt x="1094" y="332"/>
                    <a:pt x="1196" y="193"/>
                    <a:pt x="1168" y="169"/>
                  </a:cubicBezTo>
                  <a:cubicBezTo>
                    <a:pt x="1127" y="132"/>
                    <a:pt x="1094" y="117"/>
                    <a:pt x="1067" y="117"/>
                  </a:cubicBezTo>
                  <a:cubicBezTo>
                    <a:pt x="1053" y="117"/>
                    <a:pt x="1040" y="121"/>
                    <a:pt x="1028" y="128"/>
                  </a:cubicBezTo>
                  <a:cubicBezTo>
                    <a:pt x="1010" y="137"/>
                    <a:pt x="994" y="153"/>
                    <a:pt x="978" y="172"/>
                  </a:cubicBezTo>
                  <a:cubicBezTo>
                    <a:pt x="970" y="181"/>
                    <a:pt x="962" y="191"/>
                    <a:pt x="954" y="202"/>
                  </a:cubicBezTo>
                  <a:cubicBezTo>
                    <a:pt x="945" y="212"/>
                    <a:pt x="939" y="223"/>
                    <a:pt x="929" y="234"/>
                  </a:cubicBezTo>
                  <a:cubicBezTo>
                    <a:pt x="948" y="183"/>
                    <a:pt x="964" y="140"/>
                    <a:pt x="966" y="101"/>
                  </a:cubicBezTo>
                  <a:cubicBezTo>
                    <a:pt x="969" y="60"/>
                    <a:pt x="959" y="25"/>
                    <a:pt x="932" y="1"/>
                  </a:cubicBezTo>
                  <a:cubicBezTo>
                    <a:pt x="931" y="0"/>
                    <a:pt x="930" y="0"/>
                    <a:pt x="9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2"/>
            <p:cNvSpPr/>
            <p:nvPr/>
          </p:nvSpPr>
          <p:spPr>
            <a:xfrm>
              <a:off x="3156375" y="4323325"/>
              <a:ext cx="47625" cy="53300"/>
            </a:xfrm>
            <a:custGeom>
              <a:avLst/>
              <a:gdLst/>
              <a:ahLst/>
              <a:cxnLst/>
              <a:rect l="l" t="t" r="r" b="b"/>
              <a:pathLst>
                <a:path w="1905" h="2132" extrusionOk="0">
                  <a:moveTo>
                    <a:pt x="611" y="0"/>
                  </a:moveTo>
                  <a:cubicBezTo>
                    <a:pt x="568" y="0"/>
                    <a:pt x="526" y="4"/>
                    <a:pt x="488" y="12"/>
                  </a:cubicBezTo>
                  <a:cubicBezTo>
                    <a:pt x="385" y="33"/>
                    <a:pt x="296" y="76"/>
                    <a:pt x="221" y="135"/>
                  </a:cubicBezTo>
                  <a:cubicBezTo>
                    <a:pt x="148" y="194"/>
                    <a:pt x="89" y="269"/>
                    <a:pt x="53" y="349"/>
                  </a:cubicBezTo>
                  <a:cubicBezTo>
                    <a:pt x="15" y="430"/>
                    <a:pt x="3" y="509"/>
                    <a:pt x="1" y="576"/>
                  </a:cubicBezTo>
                  <a:cubicBezTo>
                    <a:pt x="0" y="713"/>
                    <a:pt x="42" y="812"/>
                    <a:pt x="87" y="884"/>
                  </a:cubicBezTo>
                  <a:cubicBezTo>
                    <a:pt x="134" y="955"/>
                    <a:pt x="188" y="998"/>
                    <a:pt x="235" y="1021"/>
                  </a:cubicBezTo>
                  <a:cubicBezTo>
                    <a:pt x="259" y="1032"/>
                    <a:pt x="282" y="1040"/>
                    <a:pt x="302" y="1042"/>
                  </a:cubicBezTo>
                  <a:cubicBezTo>
                    <a:pt x="310" y="1043"/>
                    <a:pt x="316" y="1044"/>
                    <a:pt x="323" y="1044"/>
                  </a:cubicBezTo>
                  <a:cubicBezTo>
                    <a:pt x="335" y="1044"/>
                    <a:pt x="346" y="1042"/>
                    <a:pt x="357" y="1040"/>
                  </a:cubicBezTo>
                  <a:cubicBezTo>
                    <a:pt x="423" y="1021"/>
                    <a:pt x="453" y="961"/>
                    <a:pt x="491" y="880"/>
                  </a:cubicBezTo>
                  <a:cubicBezTo>
                    <a:pt x="514" y="831"/>
                    <a:pt x="505" y="775"/>
                    <a:pt x="514" y="724"/>
                  </a:cubicBezTo>
                  <a:cubicBezTo>
                    <a:pt x="517" y="698"/>
                    <a:pt x="522" y="673"/>
                    <a:pt x="532" y="650"/>
                  </a:cubicBezTo>
                  <a:cubicBezTo>
                    <a:pt x="542" y="628"/>
                    <a:pt x="554" y="607"/>
                    <a:pt x="570" y="601"/>
                  </a:cubicBezTo>
                  <a:cubicBezTo>
                    <a:pt x="574" y="597"/>
                    <a:pt x="578" y="597"/>
                    <a:pt x="580" y="597"/>
                  </a:cubicBezTo>
                  <a:lnTo>
                    <a:pt x="585" y="597"/>
                  </a:lnTo>
                  <a:cubicBezTo>
                    <a:pt x="590" y="601"/>
                    <a:pt x="594" y="603"/>
                    <a:pt x="600" y="608"/>
                  </a:cubicBezTo>
                  <a:lnTo>
                    <a:pt x="607" y="615"/>
                  </a:lnTo>
                  <a:cubicBezTo>
                    <a:pt x="608" y="618"/>
                    <a:pt x="608" y="618"/>
                    <a:pt x="610" y="619"/>
                  </a:cubicBezTo>
                  <a:lnTo>
                    <a:pt x="610" y="620"/>
                  </a:lnTo>
                  <a:cubicBezTo>
                    <a:pt x="610" y="620"/>
                    <a:pt x="610" y="620"/>
                    <a:pt x="610" y="620"/>
                  </a:cubicBezTo>
                  <a:cubicBezTo>
                    <a:pt x="610" y="620"/>
                    <a:pt x="608" y="624"/>
                    <a:pt x="606" y="628"/>
                  </a:cubicBezTo>
                  <a:cubicBezTo>
                    <a:pt x="605" y="629"/>
                    <a:pt x="601" y="635"/>
                    <a:pt x="596" y="639"/>
                  </a:cubicBezTo>
                  <a:cubicBezTo>
                    <a:pt x="591" y="646"/>
                    <a:pt x="592" y="644"/>
                    <a:pt x="592" y="645"/>
                  </a:cubicBezTo>
                  <a:cubicBezTo>
                    <a:pt x="592" y="646"/>
                    <a:pt x="594" y="649"/>
                    <a:pt x="596" y="651"/>
                  </a:cubicBezTo>
                  <a:cubicBezTo>
                    <a:pt x="601" y="658"/>
                    <a:pt x="608" y="672"/>
                    <a:pt x="617" y="692"/>
                  </a:cubicBezTo>
                  <a:cubicBezTo>
                    <a:pt x="626" y="713"/>
                    <a:pt x="638" y="742"/>
                    <a:pt x="651" y="776"/>
                  </a:cubicBezTo>
                  <a:lnTo>
                    <a:pt x="661" y="803"/>
                  </a:lnTo>
                  <a:lnTo>
                    <a:pt x="672" y="833"/>
                  </a:lnTo>
                  <a:cubicBezTo>
                    <a:pt x="678" y="853"/>
                    <a:pt x="687" y="872"/>
                    <a:pt x="693" y="894"/>
                  </a:cubicBezTo>
                  <a:cubicBezTo>
                    <a:pt x="721" y="977"/>
                    <a:pt x="750" y="1063"/>
                    <a:pt x="774" y="1151"/>
                  </a:cubicBezTo>
                  <a:cubicBezTo>
                    <a:pt x="785" y="1195"/>
                    <a:pt x="796" y="1240"/>
                    <a:pt x="807" y="1285"/>
                  </a:cubicBezTo>
                  <a:lnTo>
                    <a:pt x="809" y="1294"/>
                  </a:lnTo>
                  <a:lnTo>
                    <a:pt x="810" y="1312"/>
                  </a:lnTo>
                  <a:lnTo>
                    <a:pt x="812" y="1343"/>
                  </a:lnTo>
                  <a:lnTo>
                    <a:pt x="818" y="1404"/>
                  </a:lnTo>
                  <a:cubicBezTo>
                    <a:pt x="821" y="1445"/>
                    <a:pt x="821" y="1487"/>
                    <a:pt x="822" y="1526"/>
                  </a:cubicBezTo>
                  <a:cubicBezTo>
                    <a:pt x="822" y="1565"/>
                    <a:pt x="820" y="1606"/>
                    <a:pt x="818" y="1645"/>
                  </a:cubicBezTo>
                  <a:cubicBezTo>
                    <a:pt x="816" y="1686"/>
                    <a:pt x="811" y="1725"/>
                    <a:pt x="809" y="1763"/>
                  </a:cubicBezTo>
                  <a:cubicBezTo>
                    <a:pt x="800" y="1841"/>
                    <a:pt x="794" y="1917"/>
                    <a:pt x="784" y="1989"/>
                  </a:cubicBezTo>
                  <a:cubicBezTo>
                    <a:pt x="778" y="2037"/>
                    <a:pt x="773" y="2084"/>
                    <a:pt x="766" y="2131"/>
                  </a:cubicBezTo>
                  <a:lnTo>
                    <a:pt x="788" y="2129"/>
                  </a:lnTo>
                  <a:cubicBezTo>
                    <a:pt x="789" y="2129"/>
                    <a:pt x="790" y="2129"/>
                    <a:pt x="790" y="2129"/>
                  </a:cubicBezTo>
                  <a:cubicBezTo>
                    <a:pt x="792" y="2129"/>
                    <a:pt x="794" y="2129"/>
                    <a:pt x="795" y="2129"/>
                  </a:cubicBezTo>
                  <a:cubicBezTo>
                    <a:pt x="800" y="2129"/>
                    <a:pt x="805" y="2128"/>
                    <a:pt x="814" y="2122"/>
                  </a:cubicBezTo>
                  <a:cubicBezTo>
                    <a:pt x="839" y="2107"/>
                    <a:pt x="865" y="2091"/>
                    <a:pt x="891" y="2076"/>
                  </a:cubicBezTo>
                  <a:cubicBezTo>
                    <a:pt x="940" y="2047"/>
                    <a:pt x="988" y="2016"/>
                    <a:pt x="1037" y="1989"/>
                  </a:cubicBezTo>
                  <a:cubicBezTo>
                    <a:pt x="1127" y="1934"/>
                    <a:pt x="1213" y="1881"/>
                    <a:pt x="1295" y="1832"/>
                  </a:cubicBezTo>
                  <a:cubicBezTo>
                    <a:pt x="1373" y="1783"/>
                    <a:pt x="1444" y="1739"/>
                    <a:pt x="1507" y="1699"/>
                  </a:cubicBezTo>
                  <a:cubicBezTo>
                    <a:pt x="1575" y="1656"/>
                    <a:pt x="1612" y="1630"/>
                    <a:pt x="1653" y="1601"/>
                  </a:cubicBezTo>
                  <a:cubicBezTo>
                    <a:pt x="1813" y="1488"/>
                    <a:pt x="1905" y="1410"/>
                    <a:pt x="1891" y="1382"/>
                  </a:cubicBezTo>
                  <a:cubicBezTo>
                    <a:pt x="1850" y="1305"/>
                    <a:pt x="1817" y="1282"/>
                    <a:pt x="1785" y="1282"/>
                  </a:cubicBezTo>
                  <a:cubicBezTo>
                    <a:pt x="1754" y="1282"/>
                    <a:pt x="1725" y="1303"/>
                    <a:pt x="1690" y="1319"/>
                  </a:cubicBezTo>
                  <a:cubicBezTo>
                    <a:pt x="1741" y="1263"/>
                    <a:pt x="1768" y="1199"/>
                    <a:pt x="1735" y="1133"/>
                  </a:cubicBezTo>
                  <a:cubicBezTo>
                    <a:pt x="1734" y="1131"/>
                    <a:pt x="1732" y="1130"/>
                    <a:pt x="1728" y="1130"/>
                  </a:cubicBezTo>
                  <a:cubicBezTo>
                    <a:pt x="1696" y="1130"/>
                    <a:pt x="1570" y="1238"/>
                    <a:pt x="1425" y="1360"/>
                  </a:cubicBezTo>
                  <a:cubicBezTo>
                    <a:pt x="1412" y="1371"/>
                    <a:pt x="1414" y="1373"/>
                    <a:pt x="1412" y="1378"/>
                  </a:cubicBezTo>
                  <a:cubicBezTo>
                    <a:pt x="1408" y="1382"/>
                    <a:pt x="1406" y="1387"/>
                    <a:pt x="1403" y="1392"/>
                  </a:cubicBezTo>
                  <a:cubicBezTo>
                    <a:pt x="1398" y="1402"/>
                    <a:pt x="1390" y="1413"/>
                    <a:pt x="1382" y="1424"/>
                  </a:cubicBezTo>
                  <a:cubicBezTo>
                    <a:pt x="1364" y="1445"/>
                    <a:pt x="1343" y="1469"/>
                    <a:pt x="1318" y="1493"/>
                  </a:cubicBezTo>
                  <a:cubicBezTo>
                    <a:pt x="1270" y="1541"/>
                    <a:pt x="1211" y="1586"/>
                    <a:pt x="1182" y="1602"/>
                  </a:cubicBezTo>
                  <a:cubicBezTo>
                    <a:pt x="1170" y="1607"/>
                    <a:pt x="1159" y="1615"/>
                    <a:pt x="1150" y="1618"/>
                  </a:cubicBezTo>
                  <a:lnTo>
                    <a:pt x="1145" y="1620"/>
                  </a:lnTo>
                  <a:lnTo>
                    <a:pt x="1145" y="1616"/>
                  </a:lnTo>
                  <a:cubicBezTo>
                    <a:pt x="1147" y="1613"/>
                    <a:pt x="1147" y="1609"/>
                    <a:pt x="1149" y="1606"/>
                  </a:cubicBezTo>
                  <a:cubicBezTo>
                    <a:pt x="1150" y="1601"/>
                    <a:pt x="1151" y="1594"/>
                    <a:pt x="1152" y="1590"/>
                  </a:cubicBezTo>
                  <a:cubicBezTo>
                    <a:pt x="1172" y="1514"/>
                    <a:pt x="1193" y="1435"/>
                    <a:pt x="1211" y="1375"/>
                  </a:cubicBezTo>
                  <a:cubicBezTo>
                    <a:pt x="1220" y="1346"/>
                    <a:pt x="1230" y="1319"/>
                    <a:pt x="1240" y="1298"/>
                  </a:cubicBezTo>
                  <a:lnTo>
                    <a:pt x="1243" y="1289"/>
                  </a:lnTo>
                  <a:lnTo>
                    <a:pt x="1245" y="1288"/>
                  </a:lnTo>
                  <a:lnTo>
                    <a:pt x="1246" y="1277"/>
                  </a:lnTo>
                  <a:cubicBezTo>
                    <a:pt x="1249" y="1263"/>
                    <a:pt x="1251" y="1251"/>
                    <a:pt x="1252" y="1237"/>
                  </a:cubicBezTo>
                  <a:cubicBezTo>
                    <a:pt x="1256" y="1210"/>
                    <a:pt x="1258" y="1183"/>
                    <a:pt x="1262" y="1156"/>
                  </a:cubicBezTo>
                  <a:cubicBezTo>
                    <a:pt x="1274" y="1051"/>
                    <a:pt x="1282" y="949"/>
                    <a:pt x="1280" y="850"/>
                  </a:cubicBezTo>
                  <a:cubicBezTo>
                    <a:pt x="1279" y="802"/>
                    <a:pt x="1277" y="755"/>
                    <a:pt x="1272" y="709"/>
                  </a:cubicBezTo>
                  <a:cubicBezTo>
                    <a:pt x="1268" y="665"/>
                    <a:pt x="1260" y="617"/>
                    <a:pt x="1246" y="568"/>
                  </a:cubicBezTo>
                  <a:cubicBezTo>
                    <a:pt x="1220" y="474"/>
                    <a:pt x="1186" y="376"/>
                    <a:pt x="1122" y="279"/>
                  </a:cubicBezTo>
                  <a:cubicBezTo>
                    <a:pt x="1057" y="183"/>
                    <a:pt x="959" y="93"/>
                    <a:pt x="838" y="44"/>
                  </a:cubicBezTo>
                  <a:cubicBezTo>
                    <a:pt x="776" y="19"/>
                    <a:pt x="713" y="6"/>
                    <a:pt x="654" y="1"/>
                  </a:cubicBezTo>
                  <a:cubicBezTo>
                    <a:pt x="640" y="0"/>
                    <a:pt x="626" y="0"/>
                    <a:pt x="6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2"/>
            <p:cNvSpPr/>
            <p:nvPr/>
          </p:nvSpPr>
          <p:spPr>
            <a:xfrm>
              <a:off x="3333325" y="4465950"/>
              <a:ext cx="26525" cy="66650"/>
            </a:xfrm>
            <a:custGeom>
              <a:avLst/>
              <a:gdLst/>
              <a:ahLst/>
              <a:cxnLst/>
              <a:rect l="l" t="t" r="r" b="b"/>
              <a:pathLst>
                <a:path w="1061" h="2666" extrusionOk="0">
                  <a:moveTo>
                    <a:pt x="258" y="0"/>
                  </a:moveTo>
                  <a:cubicBezTo>
                    <a:pt x="252" y="0"/>
                    <a:pt x="245" y="0"/>
                    <a:pt x="239" y="0"/>
                  </a:cubicBezTo>
                  <a:cubicBezTo>
                    <a:pt x="185" y="3"/>
                    <a:pt x="140" y="51"/>
                    <a:pt x="100" y="141"/>
                  </a:cubicBezTo>
                  <a:cubicBezTo>
                    <a:pt x="83" y="187"/>
                    <a:pt x="67" y="242"/>
                    <a:pt x="54" y="307"/>
                  </a:cubicBezTo>
                  <a:cubicBezTo>
                    <a:pt x="42" y="370"/>
                    <a:pt x="31" y="444"/>
                    <a:pt x="25" y="523"/>
                  </a:cubicBezTo>
                  <a:cubicBezTo>
                    <a:pt x="0" y="843"/>
                    <a:pt x="30" y="1271"/>
                    <a:pt x="92" y="1726"/>
                  </a:cubicBezTo>
                  <a:cubicBezTo>
                    <a:pt x="130" y="2029"/>
                    <a:pt x="213" y="2343"/>
                    <a:pt x="264" y="2643"/>
                  </a:cubicBezTo>
                  <a:lnTo>
                    <a:pt x="297" y="2641"/>
                  </a:lnTo>
                  <a:lnTo>
                    <a:pt x="297" y="2666"/>
                  </a:lnTo>
                  <a:lnTo>
                    <a:pt x="729" y="2637"/>
                  </a:lnTo>
                  <a:cubicBezTo>
                    <a:pt x="731" y="2628"/>
                    <a:pt x="731" y="2621"/>
                    <a:pt x="732" y="2611"/>
                  </a:cubicBezTo>
                  <a:lnTo>
                    <a:pt x="759" y="2610"/>
                  </a:lnTo>
                  <a:cubicBezTo>
                    <a:pt x="752" y="2583"/>
                    <a:pt x="745" y="2557"/>
                    <a:pt x="738" y="2530"/>
                  </a:cubicBezTo>
                  <a:cubicBezTo>
                    <a:pt x="761" y="2251"/>
                    <a:pt x="763" y="2008"/>
                    <a:pt x="743" y="1793"/>
                  </a:cubicBezTo>
                  <a:cubicBezTo>
                    <a:pt x="718" y="1553"/>
                    <a:pt x="695" y="1346"/>
                    <a:pt x="677" y="1167"/>
                  </a:cubicBezTo>
                  <a:cubicBezTo>
                    <a:pt x="706" y="1032"/>
                    <a:pt x="747" y="911"/>
                    <a:pt x="795" y="811"/>
                  </a:cubicBezTo>
                  <a:cubicBezTo>
                    <a:pt x="855" y="682"/>
                    <a:pt x="927" y="589"/>
                    <a:pt x="980" y="525"/>
                  </a:cubicBezTo>
                  <a:cubicBezTo>
                    <a:pt x="994" y="509"/>
                    <a:pt x="1006" y="494"/>
                    <a:pt x="1015" y="482"/>
                  </a:cubicBezTo>
                  <a:cubicBezTo>
                    <a:pt x="1026" y="469"/>
                    <a:pt x="1036" y="458"/>
                    <a:pt x="1042" y="449"/>
                  </a:cubicBezTo>
                  <a:cubicBezTo>
                    <a:pt x="1055" y="430"/>
                    <a:pt x="1061" y="417"/>
                    <a:pt x="1057" y="410"/>
                  </a:cubicBezTo>
                  <a:cubicBezTo>
                    <a:pt x="1021" y="354"/>
                    <a:pt x="987" y="334"/>
                    <a:pt x="952" y="334"/>
                  </a:cubicBezTo>
                  <a:cubicBezTo>
                    <a:pt x="943" y="334"/>
                    <a:pt x="933" y="336"/>
                    <a:pt x="923" y="339"/>
                  </a:cubicBezTo>
                  <a:cubicBezTo>
                    <a:pt x="878" y="354"/>
                    <a:pt x="834" y="397"/>
                    <a:pt x="787" y="440"/>
                  </a:cubicBezTo>
                  <a:cubicBezTo>
                    <a:pt x="805" y="416"/>
                    <a:pt x="818" y="390"/>
                    <a:pt x="832" y="368"/>
                  </a:cubicBezTo>
                  <a:cubicBezTo>
                    <a:pt x="845" y="344"/>
                    <a:pt x="855" y="322"/>
                    <a:pt x="864" y="300"/>
                  </a:cubicBezTo>
                  <a:cubicBezTo>
                    <a:pt x="879" y="258"/>
                    <a:pt x="883" y="221"/>
                    <a:pt x="862" y="191"/>
                  </a:cubicBezTo>
                  <a:cubicBezTo>
                    <a:pt x="861" y="190"/>
                    <a:pt x="860" y="189"/>
                    <a:pt x="858" y="189"/>
                  </a:cubicBezTo>
                  <a:cubicBezTo>
                    <a:pt x="850" y="189"/>
                    <a:pt x="834" y="198"/>
                    <a:pt x="811" y="215"/>
                  </a:cubicBezTo>
                  <a:cubicBezTo>
                    <a:pt x="785" y="240"/>
                    <a:pt x="744" y="273"/>
                    <a:pt x="704" y="323"/>
                  </a:cubicBezTo>
                  <a:cubicBezTo>
                    <a:pt x="693" y="335"/>
                    <a:pt x="682" y="347"/>
                    <a:pt x="672" y="361"/>
                  </a:cubicBezTo>
                  <a:cubicBezTo>
                    <a:pt x="661" y="375"/>
                    <a:pt x="651" y="390"/>
                    <a:pt x="641" y="405"/>
                  </a:cubicBezTo>
                  <a:cubicBezTo>
                    <a:pt x="624" y="427"/>
                    <a:pt x="609" y="451"/>
                    <a:pt x="593" y="476"/>
                  </a:cubicBezTo>
                  <a:cubicBezTo>
                    <a:pt x="580" y="382"/>
                    <a:pt x="569" y="307"/>
                    <a:pt x="554" y="246"/>
                  </a:cubicBezTo>
                  <a:cubicBezTo>
                    <a:pt x="542" y="190"/>
                    <a:pt x="525" y="145"/>
                    <a:pt x="507" y="112"/>
                  </a:cubicBezTo>
                  <a:cubicBezTo>
                    <a:pt x="490" y="79"/>
                    <a:pt x="470" y="55"/>
                    <a:pt x="445" y="38"/>
                  </a:cubicBezTo>
                  <a:cubicBezTo>
                    <a:pt x="398" y="7"/>
                    <a:pt x="338" y="0"/>
                    <a:pt x="2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2"/>
            <p:cNvSpPr/>
            <p:nvPr/>
          </p:nvSpPr>
          <p:spPr>
            <a:xfrm>
              <a:off x="3366225" y="4448850"/>
              <a:ext cx="38025" cy="61350"/>
            </a:xfrm>
            <a:custGeom>
              <a:avLst/>
              <a:gdLst/>
              <a:ahLst/>
              <a:cxnLst/>
              <a:rect l="l" t="t" r="r" b="b"/>
              <a:pathLst>
                <a:path w="1521" h="2454" extrusionOk="0">
                  <a:moveTo>
                    <a:pt x="1106" y="0"/>
                  </a:moveTo>
                  <a:cubicBezTo>
                    <a:pt x="1093" y="13"/>
                    <a:pt x="1083" y="23"/>
                    <a:pt x="1075" y="32"/>
                  </a:cubicBezTo>
                  <a:cubicBezTo>
                    <a:pt x="769" y="356"/>
                    <a:pt x="517" y="625"/>
                    <a:pt x="327" y="838"/>
                  </a:cubicBezTo>
                  <a:cubicBezTo>
                    <a:pt x="277" y="892"/>
                    <a:pt x="233" y="941"/>
                    <a:pt x="194" y="986"/>
                  </a:cubicBezTo>
                  <a:cubicBezTo>
                    <a:pt x="187" y="995"/>
                    <a:pt x="182" y="1001"/>
                    <a:pt x="174" y="1009"/>
                  </a:cubicBezTo>
                  <a:cubicBezTo>
                    <a:pt x="169" y="1013"/>
                    <a:pt x="166" y="1019"/>
                    <a:pt x="161" y="1025"/>
                  </a:cubicBezTo>
                  <a:cubicBezTo>
                    <a:pt x="152" y="1036"/>
                    <a:pt x="144" y="1046"/>
                    <a:pt x="136" y="1055"/>
                  </a:cubicBezTo>
                  <a:cubicBezTo>
                    <a:pt x="103" y="1096"/>
                    <a:pt x="81" y="1132"/>
                    <a:pt x="65" y="1162"/>
                  </a:cubicBezTo>
                  <a:cubicBezTo>
                    <a:pt x="0" y="1289"/>
                    <a:pt x="56" y="1358"/>
                    <a:pt x="190" y="1477"/>
                  </a:cubicBezTo>
                  <a:cubicBezTo>
                    <a:pt x="222" y="1505"/>
                    <a:pt x="261" y="1517"/>
                    <a:pt x="308" y="1517"/>
                  </a:cubicBezTo>
                  <a:cubicBezTo>
                    <a:pt x="380" y="1517"/>
                    <a:pt x="468" y="1487"/>
                    <a:pt x="564" y="1431"/>
                  </a:cubicBezTo>
                  <a:cubicBezTo>
                    <a:pt x="585" y="1420"/>
                    <a:pt x="604" y="1407"/>
                    <a:pt x="624" y="1393"/>
                  </a:cubicBezTo>
                  <a:cubicBezTo>
                    <a:pt x="628" y="1392"/>
                    <a:pt x="630" y="1390"/>
                    <a:pt x="631" y="1390"/>
                  </a:cubicBezTo>
                  <a:lnTo>
                    <a:pt x="639" y="1390"/>
                  </a:lnTo>
                  <a:cubicBezTo>
                    <a:pt x="644" y="1390"/>
                    <a:pt x="646" y="1391"/>
                    <a:pt x="649" y="1391"/>
                  </a:cubicBezTo>
                  <a:cubicBezTo>
                    <a:pt x="661" y="1393"/>
                    <a:pt x="668" y="1399"/>
                    <a:pt x="674" y="1406"/>
                  </a:cubicBezTo>
                  <a:cubicBezTo>
                    <a:pt x="679" y="1412"/>
                    <a:pt x="680" y="1418"/>
                    <a:pt x="680" y="1425"/>
                  </a:cubicBezTo>
                  <a:lnTo>
                    <a:pt x="680" y="1434"/>
                  </a:lnTo>
                  <a:cubicBezTo>
                    <a:pt x="680" y="1434"/>
                    <a:pt x="682" y="1431"/>
                    <a:pt x="683" y="1424"/>
                  </a:cubicBezTo>
                  <a:cubicBezTo>
                    <a:pt x="688" y="1412"/>
                    <a:pt x="695" y="1391"/>
                    <a:pt x="706" y="1376"/>
                  </a:cubicBezTo>
                  <a:cubicBezTo>
                    <a:pt x="717" y="1361"/>
                    <a:pt x="733" y="1353"/>
                    <a:pt x="749" y="1353"/>
                  </a:cubicBezTo>
                  <a:cubicBezTo>
                    <a:pt x="765" y="1353"/>
                    <a:pt x="784" y="1364"/>
                    <a:pt x="803" y="1386"/>
                  </a:cubicBezTo>
                  <a:cubicBezTo>
                    <a:pt x="819" y="1391"/>
                    <a:pt x="845" y="1482"/>
                    <a:pt x="862" y="1543"/>
                  </a:cubicBezTo>
                  <a:cubicBezTo>
                    <a:pt x="1001" y="2045"/>
                    <a:pt x="1112" y="2454"/>
                    <a:pt x="1177" y="2454"/>
                  </a:cubicBezTo>
                  <a:cubicBezTo>
                    <a:pt x="1178" y="2454"/>
                    <a:pt x="1179" y="2454"/>
                    <a:pt x="1180" y="2454"/>
                  </a:cubicBezTo>
                  <a:cubicBezTo>
                    <a:pt x="1346" y="2428"/>
                    <a:pt x="1312" y="2376"/>
                    <a:pt x="1307" y="2314"/>
                  </a:cubicBezTo>
                  <a:lnTo>
                    <a:pt x="1307" y="2314"/>
                  </a:lnTo>
                  <a:cubicBezTo>
                    <a:pt x="1336" y="2361"/>
                    <a:pt x="1379" y="2394"/>
                    <a:pt x="1438" y="2394"/>
                  </a:cubicBezTo>
                  <a:cubicBezTo>
                    <a:pt x="1446" y="2394"/>
                    <a:pt x="1455" y="2394"/>
                    <a:pt x="1463" y="2392"/>
                  </a:cubicBezTo>
                  <a:cubicBezTo>
                    <a:pt x="1520" y="2385"/>
                    <a:pt x="1220" y="1858"/>
                    <a:pt x="1191" y="1672"/>
                  </a:cubicBezTo>
                  <a:cubicBezTo>
                    <a:pt x="1179" y="1570"/>
                    <a:pt x="1173" y="1469"/>
                    <a:pt x="1172" y="1374"/>
                  </a:cubicBezTo>
                  <a:cubicBezTo>
                    <a:pt x="1170" y="1302"/>
                    <a:pt x="1167" y="1232"/>
                    <a:pt x="1165" y="1165"/>
                  </a:cubicBezTo>
                  <a:cubicBezTo>
                    <a:pt x="1162" y="1086"/>
                    <a:pt x="1160" y="1011"/>
                    <a:pt x="1157" y="937"/>
                  </a:cubicBezTo>
                  <a:cubicBezTo>
                    <a:pt x="1154" y="783"/>
                    <a:pt x="1149" y="619"/>
                    <a:pt x="1140" y="458"/>
                  </a:cubicBezTo>
                  <a:cubicBezTo>
                    <a:pt x="1133" y="297"/>
                    <a:pt x="1122" y="137"/>
                    <a:pt x="11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4" name="Google Shape;1114;p42"/>
          <p:cNvSpPr/>
          <p:nvPr/>
        </p:nvSpPr>
        <p:spPr>
          <a:xfrm>
            <a:off x="844900" y="2933398"/>
            <a:ext cx="1449650" cy="119550"/>
          </a:xfrm>
          <a:custGeom>
            <a:avLst/>
            <a:gdLst/>
            <a:ahLst/>
            <a:cxnLst/>
            <a:rect l="l" t="t" r="r" b="b"/>
            <a:pathLst>
              <a:path w="57986" h="4782" extrusionOk="0">
                <a:moveTo>
                  <a:pt x="0" y="4669"/>
                </a:moveTo>
                <a:cubicBezTo>
                  <a:pt x="4228" y="-3796"/>
                  <a:pt x="18964" y="3811"/>
                  <a:pt x="28387" y="4669"/>
                </a:cubicBezTo>
                <a:cubicBezTo>
                  <a:pt x="38297" y="5571"/>
                  <a:pt x="48547" y="-2364"/>
                  <a:pt x="57986" y="787"/>
                </a:cubicBezTo>
              </a:path>
            </a:pathLst>
          </a:custGeom>
          <a:noFill/>
          <a:ln w="19050" cap="rnd" cmpd="sng">
            <a:solidFill>
              <a:schemeClr val="accent1"/>
            </a:solidFill>
            <a:prstDash val="dash"/>
            <a:round/>
            <a:headEnd type="none" w="med" len="med"/>
            <a:tailEnd type="none" w="med" len="med"/>
          </a:ln>
        </p:spPr>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272"/>
        <p:cNvGrpSpPr/>
        <p:nvPr/>
      </p:nvGrpSpPr>
      <p:grpSpPr>
        <a:xfrm>
          <a:off x="0" y="0"/>
          <a:ext cx="0" cy="0"/>
          <a:chOff x="0" y="0"/>
          <a:chExt cx="0" cy="0"/>
        </a:xfrm>
      </p:grpSpPr>
      <p:sp>
        <p:nvSpPr>
          <p:cNvPr id="2273" name="Google Shape;2273;p6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Skip counting </a:t>
            </a:r>
            <a:r>
              <a:rPr lang="en" dirty="0">
                <a:highlight>
                  <a:schemeClr val="accent2"/>
                </a:highlight>
              </a:rPr>
              <a:t>by 5’s</a:t>
            </a:r>
            <a:endParaRPr dirty="0">
              <a:highlight>
                <a:schemeClr val="accent2"/>
              </a:highlight>
            </a:endParaRPr>
          </a:p>
        </p:txBody>
      </p:sp>
      <p:sp>
        <p:nvSpPr>
          <p:cNvPr id="2274" name="Google Shape;2274;p69"/>
          <p:cNvSpPr txBox="1"/>
          <p:nvPr/>
        </p:nvSpPr>
        <p:spPr>
          <a:xfrm>
            <a:off x="1990800" y="1436425"/>
            <a:ext cx="5284200" cy="387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accent1"/>
                </a:solidFill>
                <a:latin typeface="M PLUS Rounded 1c"/>
                <a:ea typeface="M PLUS Rounded 1c"/>
                <a:cs typeface="M PLUS Rounded 1c"/>
                <a:sym typeface="M PLUS Rounded 1c"/>
              </a:rPr>
              <a:t>Fill in the blanks with the corresponding number</a:t>
            </a:r>
            <a:endParaRPr sz="1600">
              <a:solidFill>
                <a:schemeClr val="accent1"/>
              </a:solidFill>
              <a:latin typeface="M PLUS Rounded 1c"/>
              <a:ea typeface="M PLUS Rounded 1c"/>
              <a:cs typeface="M PLUS Rounded 1c"/>
              <a:sym typeface="M PLUS Rounded 1c"/>
            </a:endParaRPr>
          </a:p>
        </p:txBody>
      </p:sp>
      <p:graphicFrame>
        <p:nvGraphicFramePr>
          <p:cNvPr id="2275" name="Google Shape;2275;p69"/>
          <p:cNvGraphicFramePr/>
          <p:nvPr/>
        </p:nvGraphicFramePr>
        <p:xfrm>
          <a:off x="952500" y="2148250"/>
          <a:ext cx="7239000" cy="1828710"/>
        </p:xfrm>
        <a:graphic>
          <a:graphicData uri="http://schemas.openxmlformats.org/drawingml/2006/table">
            <a:tbl>
              <a:tblPr>
                <a:noFill/>
                <a:tableStyleId>{F644EF6A-26FA-42ED-80B7-B6BC7C177C47}</a:tableStyleId>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tblGrid>
              <a:tr h="381000">
                <a:tc>
                  <a:txBody>
                    <a:bodyPr/>
                    <a:lstStyle/>
                    <a:p>
                      <a:pPr marL="0" lvl="0" indent="0" algn="ctr" rtl="0">
                        <a:spcBef>
                          <a:spcPts val="0"/>
                        </a:spcBef>
                        <a:spcAft>
                          <a:spcPts val="0"/>
                        </a:spcAft>
                        <a:buNone/>
                      </a:pPr>
                      <a:r>
                        <a:rPr lang="en" sz="2800" dirty="0">
                          <a:solidFill>
                            <a:schemeClr val="dk1"/>
                          </a:solidFill>
                          <a:latin typeface="iCiel Cadena" panose="02000503000000020004" pitchFamily="2" charset="0"/>
                          <a:ea typeface="Titan One"/>
                          <a:cs typeface="Titan One"/>
                          <a:sym typeface="Titan One"/>
                        </a:rPr>
                        <a:t>5</a:t>
                      </a:r>
                      <a:endParaRPr sz="2800" dirty="0">
                        <a:solidFill>
                          <a:schemeClr val="dk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800" dirty="0">
                          <a:solidFill>
                            <a:schemeClr val="accent1"/>
                          </a:solidFill>
                          <a:latin typeface="iCiel Cadena" panose="02000503000000020004" pitchFamily="2" charset="0"/>
                          <a:ea typeface="Titan One"/>
                          <a:cs typeface="Titan One"/>
                          <a:sym typeface="Titan One"/>
                        </a:rPr>
                        <a:t>xx</a:t>
                      </a:r>
                      <a:endParaRPr sz="2800" dirty="0">
                        <a:solidFill>
                          <a:schemeClr val="accent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800" dirty="0">
                          <a:solidFill>
                            <a:schemeClr val="dk1"/>
                          </a:solidFill>
                          <a:latin typeface="iCiel Cadena" panose="02000503000000020004" pitchFamily="2" charset="0"/>
                          <a:ea typeface="Titan One"/>
                          <a:cs typeface="Titan One"/>
                          <a:sym typeface="Titan One"/>
                        </a:rPr>
                        <a:t>15</a:t>
                      </a:r>
                      <a:endParaRPr sz="2800" dirty="0">
                        <a:solidFill>
                          <a:schemeClr val="dk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800" dirty="0">
                          <a:solidFill>
                            <a:schemeClr val="accent1"/>
                          </a:solidFill>
                          <a:latin typeface="iCiel Cadena" panose="02000503000000020004" pitchFamily="2" charset="0"/>
                          <a:ea typeface="Titan One"/>
                          <a:cs typeface="Titan One"/>
                          <a:sym typeface="Titan One"/>
                        </a:rPr>
                        <a:t>xx</a:t>
                      </a:r>
                      <a:endParaRPr sz="2800" dirty="0">
                        <a:solidFill>
                          <a:schemeClr val="accent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800" dirty="0">
                          <a:solidFill>
                            <a:schemeClr val="dk1"/>
                          </a:solidFill>
                          <a:latin typeface="iCiel Cadena" panose="02000503000000020004" pitchFamily="2" charset="0"/>
                          <a:ea typeface="Titan One"/>
                          <a:cs typeface="Titan One"/>
                          <a:sym typeface="Titan One"/>
                        </a:rPr>
                        <a:t>25</a:t>
                      </a:r>
                      <a:endParaRPr sz="2800" dirty="0">
                        <a:solidFill>
                          <a:schemeClr val="dk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sz="2800" dirty="0">
                          <a:solidFill>
                            <a:schemeClr val="dk1"/>
                          </a:solidFill>
                          <a:latin typeface="iCiel Cadena" panose="02000503000000020004" pitchFamily="2" charset="0"/>
                          <a:ea typeface="Titan One"/>
                          <a:cs typeface="Titan One"/>
                          <a:sym typeface="Titan One"/>
                        </a:rPr>
                        <a:t>30</a:t>
                      </a:r>
                      <a:endParaRPr sz="2800" dirty="0">
                        <a:solidFill>
                          <a:schemeClr val="dk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800" dirty="0">
                          <a:solidFill>
                            <a:schemeClr val="accent1"/>
                          </a:solidFill>
                          <a:latin typeface="iCiel Cadena" panose="02000503000000020004" pitchFamily="2" charset="0"/>
                          <a:ea typeface="Titan One"/>
                          <a:cs typeface="Titan One"/>
                          <a:sym typeface="Titan One"/>
                        </a:rPr>
                        <a:t>xx</a:t>
                      </a:r>
                      <a:endParaRPr sz="2800" dirty="0">
                        <a:solidFill>
                          <a:schemeClr val="accent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800" dirty="0">
                          <a:solidFill>
                            <a:schemeClr val="dk1"/>
                          </a:solidFill>
                          <a:latin typeface="iCiel Cadena" panose="02000503000000020004" pitchFamily="2" charset="0"/>
                          <a:ea typeface="Titan One"/>
                          <a:cs typeface="Titan One"/>
                          <a:sym typeface="Titan One"/>
                        </a:rPr>
                        <a:t>40</a:t>
                      </a:r>
                      <a:endParaRPr sz="2800" dirty="0">
                        <a:solidFill>
                          <a:schemeClr val="dk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800" dirty="0">
                          <a:solidFill>
                            <a:schemeClr val="accent1"/>
                          </a:solidFill>
                          <a:latin typeface="iCiel Cadena" panose="02000503000000020004" pitchFamily="2" charset="0"/>
                          <a:ea typeface="Titan One"/>
                          <a:cs typeface="Titan One"/>
                          <a:sym typeface="Titan One"/>
                        </a:rPr>
                        <a:t>xx</a:t>
                      </a:r>
                      <a:endParaRPr sz="2800" dirty="0">
                        <a:solidFill>
                          <a:schemeClr val="accent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800" dirty="0">
                          <a:solidFill>
                            <a:schemeClr val="dk1"/>
                          </a:solidFill>
                          <a:latin typeface="iCiel Cadena" panose="02000503000000020004" pitchFamily="2" charset="0"/>
                          <a:ea typeface="Titan One"/>
                          <a:cs typeface="Titan One"/>
                          <a:sym typeface="Titan One"/>
                        </a:rPr>
                        <a:t>50</a:t>
                      </a:r>
                      <a:endParaRPr sz="2800" dirty="0">
                        <a:solidFill>
                          <a:schemeClr val="dk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sz="2800" dirty="0">
                          <a:solidFill>
                            <a:schemeClr val="dk1"/>
                          </a:solidFill>
                          <a:latin typeface="iCiel Cadena" panose="02000503000000020004" pitchFamily="2" charset="0"/>
                          <a:ea typeface="Titan One"/>
                          <a:cs typeface="Titan One"/>
                          <a:sym typeface="Titan One"/>
                        </a:rPr>
                        <a:t>55</a:t>
                      </a:r>
                      <a:endParaRPr sz="2800" dirty="0">
                        <a:solidFill>
                          <a:schemeClr val="dk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800" dirty="0">
                          <a:solidFill>
                            <a:schemeClr val="accent1"/>
                          </a:solidFill>
                          <a:latin typeface="iCiel Cadena" panose="02000503000000020004" pitchFamily="2" charset="0"/>
                          <a:ea typeface="Titan One"/>
                          <a:cs typeface="Titan One"/>
                          <a:sym typeface="Titan One"/>
                        </a:rPr>
                        <a:t>xx</a:t>
                      </a:r>
                      <a:endParaRPr sz="2800" dirty="0">
                        <a:solidFill>
                          <a:schemeClr val="accent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800" dirty="0">
                          <a:solidFill>
                            <a:schemeClr val="dk1"/>
                          </a:solidFill>
                          <a:latin typeface="iCiel Cadena" panose="02000503000000020004" pitchFamily="2" charset="0"/>
                          <a:ea typeface="Titan One"/>
                          <a:cs typeface="Titan One"/>
                          <a:sym typeface="Titan One"/>
                        </a:rPr>
                        <a:t>65</a:t>
                      </a:r>
                      <a:endParaRPr sz="2800" dirty="0">
                        <a:solidFill>
                          <a:schemeClr val="dk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2800" dirty="0">
                          <a:solidFill>
                            <a:schemeClr val="accent1"/>
                          </a:solidFill>
                          <a:latin typeface="iCiel Cadena" panose="02000503000000020004" pitchFamily="2" charset="0"/>
                          <a:ea typeface="Titan One"/>
                          <a:cs typeface="Titan One"/>
                          <a:sym typeface="Titan One"/>
                        </a:rPr>
                        <a:t>xx</a:t>
                      </a:r>
                      <a:endParaRPr sz="2800" dirty="0">
                        <a:solidFill>
                          <a:schemeClr val="accent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2800" dirty="0">
                          <a:solidFill>
                            <a:schemeClr val="dk1"/>
                          </a:solidFill>
                          <a:latin typeface="iCiel Cadena" panose="02000503000000020004" pitchFamily="2" charset="0"/>
                          <a:ea typeface="Titan One"/>
                          <a:cs typeface="Titan One"/>
                          <a:sym typeface="Titan One"/>
                        </a:rPr>
                        <a:t>75</a:t>
                      </a:r>
                      <a:endParaRPr sz="2800" dirty="0">
                        <a:solidFill>
                          <a:schemeClr val="dk1"/>
                        </a:solidFill>
                        <a:latin typeface="iCiel Cadena" panose="02000503000000020004" pitchFamily="2" charset="0"/>
                        <a:ea typeface="Titan One"/>
                        <a:cs typeface="Titan One"/>
                        <a:sym typeface="Titan On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bl>
          </a:graphicData>
        </a:graphic>
      </p:graphicFrame>
      <p:sp>
        <p:nvSpPr>
          <p:cNvPr id="2276" name="Google Shape;2276;p69"/>
          <p:cNvSpPr/>
          <p:nvPr/>
        </p:nvSpPr>
        <p:spPr>
          <a:xfrm>
            <a:off x="8551153" y="4009131"/>
            <a:ext cx="402336" cy="469394"/>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9"/>
          <p:cNvSpPr/>
          <p:nvPr/>
        </p:nvSpPr>
        <p:spPr>
          <a:xfrm rot="5400000">
            <a:off x="425664" y="381451"/>
            <a:ext cx="438903" cy="491876"/>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78" name="Google Shape;2278;p69"/>
          <p:cNvGrpSpPr/>
          <p:nvPr/>
        </p:nvGrpSpPr>
        <p:grpSpPr>
          <a:xfrm>
            <a:off x="8191476" y="1231922"/>
            <a:ext cx="444722" cy="387035"/>
            <a:chOff x="3323450" y="2074375"/>
            <a:chExt cx="379100" cy="329925"/>
          </a:xfrm>
        </p:grpSpPr>
        <p:sp>
          <p:nvSpPr>
            <p:cNvPr id="2279" name="Google Shape;2279;p69"/>
            <p:cNvSpPr/>
            <p:nvPr/>
          </p:nvSpPr>
          <p:spPr>
            <a:xfrm>
              <a:off x="3390125" y="2122750"/>
              <a:ext cx="199600" cy="160575"/>
            </a:xfrm>
            <a:custGeom>
              <a:avLst/>
              <a:gdLst/>
              <a:ahLst/>
              <a:cxnLst/>
              <a:rect l="l" t="t" r="r" b="b"/>
              <a:pathLst>
                <a:path w="7984" h="6423" extrusionOk="0">
                  <a:moveTo>
                    <a:pt x="4860" y="408"/>
                  </a:moveTo>
                  <a:cubicBezTo>
                    <a:pt x="4899" y="409"/>
                    <a:pt x="4939" y="409"/>
                    <a:pt x="4978" y="410"/>
                  </a:cubicBezTo>
                  <a:cubicBezTo>
                    <a:pt x="4998" y="410"/>
                    <a:pt x="5017" y="412"/>
                    <a:pt x="5037" y="412"/>
                  </a:cubicBezTo>
                  <a:cubicBezTo>
                    <a:pt x="5057" y="413"/>
                    <a:pt x="5076" y="415"/>
                    <a:pt x="5094" y="415"/>
                  </a:cubicBezTo>
                  <a:cubicBezTo>
                    <a:pt x="5134" y="418"/>
                    <a:pt x="5173" y="419"/>
                    <a:pt x="5210" y="421"/>
                  </a:cubicBezTo>
                  <a:cubicBezTo>
                    <a:pt x="5249" y="425"/>
                    <a:pt x="5287" y="428"/>
                    <a:pt x="5325" y="432"/>
                  </a:cubicBezTo>
                  <a:cubicBezTo>
                    <a:pt x="5345" y="434"/>
                    <a:pt x="5363" y="436"/>
                    <a:pt x="5383" y="437"/>
                  </a:cubicBezTo>
                  <a:cubicBezTo>
                    <a:pt x="5403" y="440"/>
                    <a:pt x="5421" y="442"/>
                    <a:pt x="5440" y="445"/>
                  </a:cubicBezTo>
                  <a:cubicBezTo>
                    <a:pt x="5478" y="450"/>
                    <a:pt x="5515" y="453"/>
                    <a:pt x="5553" y="459"/>
                  </a:cubicBezTo>
                  <a:cubicBezTo>
                    <a:pt x="5591" y="464"/>
                    <a:pt x="5626" y="471"/>
                    <a:pt x="5664" y="477"/>
                  </a:cubicBezTo>
                  <a:cubicBezTo>
                    <a:pt x="5959" y="525"/>
                    <a:pt x="6238" y="601"/>
                    <a:pt x="6502" y="698"/>
                  </a:cubicBezTo>
                  <a:cubicBezTo>
                    <a:pt x="6568" y="721"/>
                    <a:pt x="6633" y="748"/>
                    <a:pt x="6695" y="773"/>
                  </a:cubicBezTo>
                  <a:cubicBezTo>
                    <a:pt x="6727" y="785"/>
                    <a:pt x="6758" y="800"/>
                    <a:pt x="6790" y="815"/>
                  </a:cubicBezTo>
                  <a:cubicBezTo>
                    <a:pt x="6821" y="828"/>
                    <a:pt x="6851" y="843"/>
                    <a:pt x="6882" y="857"/>
                  </a:cubicBezTo>
                  <a:cubicBezTo>
                    <a:pt x="6883" y="857"/>
                    <a:pt x="6883" y="857"/>
                    <a:pt x="6883" y="858"/>
                  </a:cubicBezTo>
                  <a:lnTo>
                    <a:pt x="6885" y="858"/>
                  </a:lnTo>
                  <a:lnTo>
                    <a:pt x="6886" y="859"/>
                  </a:lnTo>
                  <a:lnTo>
                    <a:pt x="6888" y="860"/>
                  </a:lnTo>
                  <a:lnTo>
                    <a:pt x="6896" y="865"/>
                  </a:lnTo>
                  <a:lnTo>
                    <a:pt x="6909" y="873"/>
                  </a:lnTo>
                  <a:lnTo>
                    <a:pt x="6921" y="881"/>
                  </a:lnTo>
                  <a:cubicBezTo>
                    <a:pt x="6923" y="882"/>
                    <a:pt x="6925" y="884"/>
                    <a:pt x="6926" y="885"/>
                  </a:cubicBezTo>
                  <a:lnTo>
                    <a:pt x="6930" y="887"/>
                  </a:lnTo>
                  <a:cubicBezTo>
                    <a:pt x="6941" y="896"/>
                    <a:pt x="6951" y="902"/>
                    <a:pt x="6957" y="909"/>
                  </a:cubicBezTo>
                  <a:lnTo>
                    <a:pt x="6968" y="918"/>
                  </a:lnTo>
                  <a:lnTo>
                    <a:pt x="6969" y="919"/>
                  </a:lnTo>
                  <a:cubicBezTo>
                    <a:pt x="6969" y="919"/>
                    <a:pt x="6971" y="922"/>
                    <a:pt x="6969" y="922"/>
                  </a:cubicBezTo>
                  <a:lnTo>
                    <a:pt x="6966" y="924"/>
                  </a:lnTo>
                  <a:lnTo>
                    <a:pt x="6956" y="929"/>
                  </a:lnTo>
                  <a:cubicBezTo>
                    <a:pt x="6945" y="934"/>
                    <a:pt x="6935" y="941"/>
                    <a:pt x="6924" y="946"/>
                  </a:cubicBezTo>
                  <a:cubicBezTo>
                    <a:pt x="6914" y="951"/>
                    <a:pt x="6907" y="956"/>
                    <a:pt x="6898" y="960"/>
                  </a:cubicBezTo>
                  <a:lnTo>
                    <a:pt x="6896" y="961"/>
                  </a:lnTo>
                  <a:lnTo>
                    <a:pt x="6875" y="976"/>
                  </a:lnTo>
                  <a:cubicBezTo>
                    <a:pt x="6862" y="986"/>
                    <a:pt x="6849" y="997"/>
                    <a:pt x="6835" y="1005"/>
                  </a:cubicBezTo>
                  <a:cubicBezTo>
                    <a:pt x="6808" y="1025"/>
                    <a:pt x="6783" y="1045"/>
                    <a:pt x="6756" y="1063"/>
                  </a:cubicBezTo>
                  <a:cubicBezTo>
                    <a:pt x="6547" y="1218"/>
                    <a:pt x="6345" y="1368"/>
                    <a:pt x="6150" y="1516"/>
                  </a:cubicBezTo>
                  <a:cubicBezTo>
                    <a:pt x="2067" y="4617"/>
                    <a:pt x="767" y="5598"/>
                    <a:pt x="442" y="6009"/>
                  </a:cubicBezTo>
                  <a:cubicBezTo>
                    <a:pt x="434" y="5970"/>
                    <a:pt x="427" y="5928"/>
                    <a:pt x="418" y="5880"/>
                  </a:cubicBezTo>
                  <a:cubicBezTo>
                    <a:pt x="410" y="5843"/>
                    <a:pt x="405" y="5804"/>
                    <a:pt x="398" y="5761"/>
                  </a:cubicBezTo>
                  <a:cubicBezTo>
                    <a:pt x="394" y="5740"/>
                    <a:pt x="391" y="5718"/>
                    <a:pt x="387" y="5697"/>
                  </a:cubicBezTo>
                  <a:cubicBezTo>
                    <a:pt x="383" y="5673"/>
                    <a:pt x="382" y="5650"/>
                    <a:pt x="377" y="5628"/>
                  </a:cubicBezTo>
                  <a:cubicBezTo>
                    <a:pt x="352" y="5440"/>
                    <a:pt x="334" y="5215"/>
                    <a:pt x="338" y="4965"/>
                  </a:cubicBezTo>
                  <a:cubicBezTo>
                    <a:pt x="340" y="4717"/>
                    <a:pt x="361" y="4444"/>
                    <a:pt x="411" y="4164"/>
                  </a:cubicBezTo>
                  <a:cubicBezTo>
                    <a:pt x="459" y="3884"/>
                    <a:pt x="537" y="3599"/>
                    <a:pt x="636" y="3322"/>
                  </a:cubicBezTo>
                  <a:cubicBezTo>
                    <a:pt x="736" y="3045"/>
                    <a:pt x="864" y="2782"/>
                    <a:pt x="1002" y="2544"/>
                  </a:cubicBezTo>
                  <a:cubicBezTo>
                    <a:pt x="1140" y="2304"/>
                    <a:pt x="1295" y="2090"/>
                    <a:pt x="1445" y="1912"/>
                  </a:cubicBezTo>
                  <a:cubicBezTo>
                    <a:pt x="1484" y="1868"/>
                    <a:pt x="1520" y="1825"/>
                    <a:pt x="1557" y="1784"/>
                  </a:cubicBezTo>
                  <a:cubicBezTo>
                    <a:pt x="1595" y="1744"/>
                    <a:pt x="1630" y="1707"/>
                    <a:pt x="1665" y="1670"/>
                  </a:cubicBezTo>
                  <a:cubicBezTo>
                    <a:pt x="1702" y="1635"/>
                    <a:pt x="1736" y="1602"/>
                    <a:pt x="1770" y="1569"/>
                  </a:cubicBezTo>
                  <a:cubicBezTo>
                    <a:pt x="1778" y="1562"/>
                    <a:pt x="1786" y="1553"/>
                    <a:pt x="1794" y="1547"/>
                  </a:cubicBezTo>
                  <a:cubicBezTo>
                    <a:pt x="1802" y="1540"/>
                    <a:pt x="1810" y="1532"/>
                    <a:pt x="1818" y="1525"/>
                  </a:cubicBezTo>
                  <a:cubicBezTo>
                    <a:pt x="1834" y="1510"/>
                    <a:pt x="1850" y="1497"/>
                    <a:pt x="1865" y="1483"/>
                  </a:cubicBezTo>
                  <a:cubicBezTo>
                    <a:pt x="2008" y="1361"/>
                    <a:pt x="2155" y="1247"/>
                    <a:pt x="2310" y="1148"/>
                  </a:cubicBezTo>
                  <a:cubicBezTo>
                    <a:pt x="2348" y="1122"/>
                    <a:pt x="2386" y="1098"/>
                    <a:pt x="2425" y="1075"/>
                  </a:cubicBezTo>
                  <a:cubicBezTo>
                    <a:pt x="2465" y="1052"/>
                    <a:pt x="2503" y="1027"/>
                    <a:pt x="2542" y="1005"/>
                  </a:cubicBezTo>
                  <a:cubicBezTo>
                    <a:pt x="2581" y="984"/>
                    <a:pt x="2621" y="961"/>
                    <a:pt x="2660" y="940"/>
                  </a:cubicBezTo>
                  <a:cubicBezTo>
                    <a:pt x="2701" y="919"/>
                    <a:pt x="2741" y="900"/>
                    <a:pt x="2779" y="880"/>
                  </a:cubicBezTo>
                  <a:lnTo>
                    <a:pt x="2809" y="865"/>
                  </a:lnTo>
                  <a:lnTo>
                    <a:pt x="2841" y="852"/>
                  </a:lnTo>
                  <a:lnTo>
                    <a:pt x="2901" y="823"/>
                  </a:lnTo>
                  <a:cubicBezTo>
                    <a:pt x="2921" y="814"/>
                    <a:pt x="2941" y="804"/>
                    <a:pt x="2961" y="796"/>
                  </a:cubicBezTo>
                  <a:cubicBezTo>
                    <a:pt x="2981" y="787"/>
                    <a:pt x="3002" y="779"/>
                    <a:pt x="3021" y="771"/>
                  </a:cubicBezTo>
                  <a:cubicBezTo>
                    <a:pt x="3062" y="755"/>
                    <a:pt x="3104" y="737"/>
                    <a:pt x="3144" y="721"/>
                  </a:cubicBezTo>
                  <a:cubicBezTo>
                    <a:pt x="3185" y="707"/>
                    <a:pt x="3225" y="692"/>
                    <a:pt x="3267" y="677"/>
                  </a:cubicBezTo>
                  <a:cubicBezTo>
                    <a:pt x="3308" y="661"/>
                    <a:pt x="3349" y="650"/>
                    <a:pt x="3391" y="635"/>
                  </a:cubicBezTo>
                  <a:cubicBezTo>
                    <a:pt x="3433" y="622"/>
                    <a:pt x="3472" y="608"/>
                    <a:pt x="3514" y="597"/>
                  </a:cubicBezTo>
                  <a:cubicBezTo>
                    <a:pt x="3556" y="585"/>
                    <a:pt x="3596" y="575"/>
                    <a:pt x="3638" y="563"/>
                  </a:cubicBezTo>
                  <a:cubicBezTo>
                    <a:pt x="3680" y="553"/>
                    <a:pt x="3722" y="542"/>
                    <a:pt x="3761" y="533"/>
                  </a:cubicBezTo>
                  <a:cubicBezTo>
                    <a:pt x="3782" y="527"/>
                    <a:pt x="3802" y="522"/>
                    <a:pt x="3824" y="518"/>
                  </a:cubicBezTo>
                  <a:cubicBezTo>
                    <a:pt x="3843" y="514"/>
                    <a:pt x="3864" y="510"/>
                    <a:pt x="3885" y="506"/>
                  </a:cubicBezTo>
                  <a:cubicBezTo>
                    <a:pt x="3905" y="502"/>
                    <a:pt x="3927" y="498"/>
                    <a:pt x="3947" y="494"/>
                  </a:cubicBezTo>
                  <a:cubicBezTo>
                    <a:pt x="3966" y="490"/>
                    <a:pt x="3987" y="485"/>
                    <a:pt x="4008" y="482"/>
                  </a:cubicBezTo>
                  <a:cubicBezTo>
                    <a:pt x="4050" y="476"/>
                    <a:pt x="4090" y="468"/>
                    <a:pt x="4132" y="462"/>
                  </a:cubicBezTo>
                  <a:cubicBezTo>
                    <a:pt x="4152" y="457"/>
                    <a:pt x="4173" y="455"/>
                    <a:pt x="4194" y="453"/>
                  </a:cubicBezTo>
                  <a:cubicBezTo>
                    <a:pt x="4214" y="451"/>
                    <a:pt x="4234" y="449"/>
                    <a:pt x="4255" y="446"/>
                  </a:cubicBezTo>
                  <a:cubicBezTo>
                    <a:pt x="4337" y="434"/>
                    <a:pt x="4418" y="428"/>
                    <a:pt x="4498" y="421"/>
                  </a:cubicBezTo>
                  <a:cubicBezTo>
                    <a:pt x="4539" y="419"/>
                    <a:pt x="4579" y="418"/>
                    <a:pt x="4620" y="415"/>
                  </a:cubicBezTo>
                  <a:cubicBezTo>
                    <a:pt x="4640" y="413"/>
                    <a:pt x="4659" y="412"/>
                    <a:pt x="4680" y="412"/>
                  </a:cubicBezTo>
                  <a:cubicBezTo>
                    <a:pt x="4700" y="410"/>
                    <a:pt x="4721" y="410"/>
                    <a:pt x="4740" y="410"/>
                  </a:cubicBezTo>
                  <a:cubicBezTo>
                    <a:pt x="4781" y="409"/>
                    <a:pt x="4819" y="409"/>
                    <a:pt x="4860" y="408"/>
                  </a:cubicBezTo>
                  <a:close/>
                  <a:moveTo>
                    <a:pt x="5098" y="1"/>
                  </a:moveTo>
                  <a:cubicBezTo>
                    <a:pt x="5029" y="1"/>
                    <a:pt x="4961" y="5"/>
                    <a:pt x="4892" y="7"/>
                  </a:cubicBezTo>
                  <a:cubicBezTo>
                    <a:pt x="4855" y="10"/>
                    <a:pt x="4817" y="12"/>
                    <a:pt x="4780" y="15"/>
                  </a:cubicBezTo>
                  <a:cubicBezTo>
                    <a:pt x="4742" y="17"/>
                    <a:pt x="4704" y="20"/>
                    <a:pt x="4668" y="22"/>
                  </a:cubicBezTo>
                  <a:cubicBezTo>
                    <a:pt x="4630" y="27"/>
                    <a:pt x="4594" y="31"/>
                    <a:pt x="4556" y="34"/>
                  </a:cubicBezTo>
                  <a:lnTo>
                    <a:pt x="4501" y="42"/>
                  </a:lnTo>
                  <a:lnTo>
                    <a:pt x="4473" y="44"/>
                  </a:lnTo>
                  <a:lnTo>
                    <a:pt x="4444" y="48"/>
                  </a:lnTo>
                  <a:cubicBezTo>
                    <a:pt x="4149" y="87"/>
                    <a:pt x="3859" y="150"/>
                    <a:pt x="3579" y="233"/>
                  </a:cubicBezTo>
                  <a:lnTo>
                    <a:pt x="3552" y="242"/>
                  </a:lnTo>
                  <a:lnTo>
                    <a:pt x="3526" y="250"/>
                  </a:lnTo>
                  <a:lnTo>
                    <a:pt x="3474" y="267"/>
                  </a:lnTo>
                  <a:cubicBezTo>
                    <a:pt x="3439" y="278"/>
                    <a:pt x="3405" y="290"/>
                    <a:pt x="3370" y="301"/>
                  </a:cubicBezTo>
                  <a:cubicBezTo>
                    <a:pt x="3337" y="312"/>
                    <a:pt x="3303" y="326"/>
                    <a:pt x="3268" y="338"/>
                  </a:cubicBezTo>
                  <a:cubicBezTo>
                    <a:pt x="3235" y="350"/>
                    <a:pt x="3201" y="363"/>
                    <a:pt x="3166" y="376"/>
                  </a:cubicBezTo>
                  <a:lnTo>
                    <a:pt x="3066" y="417"/>
                  </a:lnTo>
                  <a:cubicBezTo>
                    <a:pt x="3050" y="423"/>
                    <a:pt x="3032" y="430"/>
                    <a:pt x="3016" y="436"/>
                  </a:cubicBezTo>
                  <a:lnTo>
                    <a:pt x="2966" y="457"/>
                  </a:lnTo>
                  <a:cubicBezTo>
                    <a:pt x="2934" y="473"/>
                    <a:pt x="2901" y="488"/>
                    <a:pt x="2869" y="503"/>
                  </a:cubicBezTo>
                  <a:cubicBezTo>
                    <a:pt x="2836" y="517"/>
                    <a:pt x="2804" y="533"/>
                    <a:pt x="2772" y="549"/>
                  </a:cubicBezTo>
                  <a:cubicBezTo>
                    <a:pt x="2333" y="763"/>
                    <a:pt x="1938" y="1036"/>
                    <a:pt x="1603" y="1349"/>
                  </a:cubicBezTo>
                  <a:cubicBezTo>
                    <a:pt x="1269" y="1663"/>
                    <a:pt x="995" y="2012"/>
                    <a:pt x="775" y="2367"/>
                  </a:cubicBezTo>
                  <a:cubicBezTo>
                    <a:pt x="665" y="2545"/>
                    <a:pt x="571" y="2726"/>
                    <a:pt x="488" y="2905"/>
                  </a:cubicBezTo>
                  <a:cubicBezTo>
                    <a:pt x="477" y="2927"/>
                    <a:pt x="468" y="2949"/>
                    <a:pt x="457" y="2971"/>
                  </a:cubicBezTo>
                  <a:cubicBezTo>
                    <a:pt x="446" y="2995"/>
                    <a:pt x="436" y="3016"/>
                    <a:pt x="427" y="3039"/>
                  </a:cubicBezTo>
                  <a:cubicBezTo>
                    <a:pt x="409" y="3083"/>
                    <a:pt x="389" y="3129"/>
                    <a:pt x="372" y="3172"/>
                  </a:cubicBezTo>
                  <a:cubicBezTo>
                    <a:pt x="355" y="3216"/>
                    <a:pt x="339" y="3260"/>
                    <a:pt x="323" y="3304"/>
                  </a:cubicBezTo>
                  <a:cubicBezTo>
                    <a:pt x="305" y="3349"/>
                    <a:pt x="291" y="3393"/>
                    <a:pt x="276" y="3436"/>
                  </a:cubicBezTo>
                  <a:cubicBezTo>
                    <a:pt x="246" y="3523"/>
                    <a:pt x="222" y="3610"/>
                    <a:pt x="196" y="3696"/>
                  </a:cubicBezTo>
                  <a:cubicBezTo>
                    <a:pt x="184" y="3739"/>
                    <a:pt x="173" y="3782"/>
                    <a:pt x="163" y="3824"/>
                  </a:cubicBezTo>
                  <a:cubicBezTo>
                    <a:pt x="157" y="3846"/>
                    <a:pt x="152" y="3866"/>
                    <a:pt x="146" y="3888"/>
                  </a:cubicBezTo>
                  <a:cubicBezTo>
                    <a:pt x="142" y="3909"/>
                    <a:pt x="137" y="3929"/>
                    <a:pt x="134" y="3951"/>
                  </a:cubicBezTo>
                  <a:cubicBezTo>
                    <a:pt x="124" y="3992"/>
                    <a:pt x="114" y="4034"/>
                    <a:pt x="107" y="4074"/>
                  </a:cubicBezTo>
                  <a:cubicBezTo>
                    <a:pt x="98" y="4115"/>
                    <a:pt x="92" y="4156"/>
                    <a:pt x="83" y="4196"/>
                  </a:cubicBezTo>
                  <a:cubicBezTo>
                    <a:pt x="80" y="4216"/>
                    <a:pt x="76" y="4237"/>
                    <a:pt x="72" y="4257"/>
                  </a:cubicBezTo>
                  <a:cubicBezTo>
                    <a:pt x="70" y="4276"/>
                    <a:pt x="67" y="4297"/>
                    <a:pt x="64" y="4317"/>
                  </a:cubicBezTo>
                  <a:cubicBezTo>
                    <a:pt x="58" y="4357"/>
                    <a:pt x="51" y="4397"/>
                    <a:pt x="45" y="4435"/>
                  </a:cubicBezTo>
                  <a:cubicBezTo>
                    <a:pt x="7" y="4747"/>
                    <a:pt x="0" y="5031"/>
                    <a:pt x="12" y="5278"/>
                  </a:cubicBezTo>
                  <a:cubicBezTo>
                    <a:pt x="24" y="5525"/>
                    <a:pt x="54" y="5736"/>
                    <a:pt x="86" y="5907"/>
                  </a:cubicBezTo>
                  <a:cubicBezTo>
                    <a:pt x="121" y="6078"/>
                    <a:pt x="156" y="6208"/>
                    <a:pt x="184" y="6294"/>
                  </a:cubicBezTo>
                  <a:cubicBezTo>
                    <a:pt x="214" y="6379"/>
                    <a:pt x="232" y="6423"/>
                    <a:pt x="241" y="6423"/>
                  </a:cubicBezTo>
                  <a:cubicBezTo>
                    <a:pt x="241" y="6423"/>
                    <a:pt x="241" y="6423"/>
                    <a:pt x="241" y="6423"/>
                  </a:cubicBezTo>
                  <a:cubicBezTo>
                    <a:pt x="280" y="6412"/>
                    <a:pt x="301" y="6380"/>
                    <a:pt x="311" y="6332"/>
                  </a:cubicBezTo>
                  <a:cubicBezTo>
                    <a:pt x="319" y="6284"/>
                    <a:pt x="314" y="6221"/>
                    <a:pt x="308" y="6145"/>
                  </a:cubicBezTo>
                  <a:cubicBezTo>
                    <a:pt x="305" y="6126"/>
                    <a:pt x="302" y="6106"/>
                    <a:pt x="300" y="6085"/>
                  </a:cubicBezTo>
                  <a:cubicBezTo>
                    <a:pt x="297" y="6065"/>
                    <a:pt x="293" y="6044"/>
                    <a:pt x="290" y="6021"/>
                  </a:cubicBezTo>
                  <a:cubicBezTo>
                    <a:pt x="285" y="5977"/>
                    <a:pt x="276" y="5930"/>
                    <a:pt x="270" y="5881"/>
                  </a:cubicBezTo>
                  <a:cubicBezTo>
                    <a:pt x="264" y="5833"/>
                    <a:pt x="258" y="5782"/>
                    <a:pt x="250" y="5730"/>
                  </a:cubicBezTo>
                  <a:cubicBezTo>
                    <a:pt x="248" y="5716"/>
                    <a:pt x="246" y="5703"/>
                    <a:pt x="244" y="5691"/>
                  </a:cubicBezTo>
                  <a:lnTo>
                    <a:pt x="241" y="5650"/>
                  </a:lnTo>
                  <a:cubicBezTo>
                    <a:pt x="238" y="5624"/>
                    <a:pt x="237" y="5597"/>
                    <a:pt x="233" y="5569"/>
                  </a:cubicBezTo>
                  <a:lnTo>
                    <a:pt x="233" y="5569"/>
                  </a:lnTo>
                  <a:cubicBezTo>
                    <a:pt x="242" y="5618"/>
                    <a:pt x="248" y="5666"/>
                    <a:pt x="258" y="5713"/>
                  </a:cubicBezTo>
                  <a:cubicBezTo>
                    <a:pt x="268" y="5758"/>
                    <a:pt x="276" y="5802"/>
                    <a:pt x="287" y="5844"/>
                  </a:cubicBezTo>
                  <a:cubicBezTo>
                    <a:pt x="291" y="5864"/>
                    <a:pt x="298" y="5885"/>
                    <a:pt x="303" y="5904"/>
                  </a:cubicBezTo>
                  <a:cubicBezTo>
                    <a:pt x="309" y="5923"/>
                    <a:pt x="314" y="5941"/>
                    <a:pt x="322" y="5961"/>
                  </a:cubicBezTo>
                  <a:cubicBezTo>
                    <a:pt x="333" y="5997"/>
                    <a:pt x="343" y="6030"/>
                    <a:pt x="355" y="6059"/>
                  </a:cubicBezTo>
                  <a:cubicBezTo>
                    <a:pt x="361" y="6076"/>
                    <a:pt x="368" y="6091"/>
                    <a:pt x="375" y="6106"/>
                  </a:cubicBezTo>
                  <a:cubicBezTo>
                    <a:pt x="329" y="6198"/>
                    <a:pt x="349" y="6255"/>
                    <a:pt x="394" y="6312"/>
                  </a:cubicBezTo>
                  <a:cubicBezTo>
                    <a:pt x="399" y="6319"/>
                    <a:pt x="408" y="6322"/>
                    <a:pt x="422" y="6322"/>
                  </a:cubicBezTo>
                  <a:cubicBezTo>
                    <a:pt x="734" y="6322"/>
                    <a:pt x="3183" y="4580"/>
                    <a:pt x="6043" y="2377"/>
                  </a:cubicBezTo>
                  <a:cubicBezTo>
                    <a:pt x="6262" y="2208"/>
                    <a:pt x="6482" y="2037"/>
                    <a:pt x="6704" y="1862"/>
                  </a:cubicBezTo>
                  <a:cubicBezTo>
                    <a:pt x="6813" y="1773"/>
                    <a:pt x="6925" y="1685"/>
                    <a:pt x="7037" y="1596"/>
                  </a:cubicBezTo>
                  <a:cubicBezTo>
                    <a:pt x="7091" y="1552"/>
                    <a:pt x="7148" y="1508"/>
                    <a:pt x="7203" y="1462"/>
                  </a:cubicBezTo>
                  <a:lnTo>
                    <a:pt x="7245" y="1429"/>
                  </a:lnTo>
                  <a:lnTo>
                    <a:pt x="7320" y="1370"/>
                  </a:lnTo>
                  <a:cubicBezTo>
                    <a:pt x="7375" y="1327"/>
                    <a:pt x="7429" y="1284"/>
                    <a:pt x="7483" y="1241"/>
                  </a:cubicBezTo>
                  <a:cubicBezTo>
                    <a:pt x="7537" y="1198"/>
                    <a:pt x="7592" y="1155"/>
                    <a:pt x="7645" y="1113"/>
                  </a:cubicBezTo>
                  <a:cubicBezTo>
                    <a:pt x="7694" y="1072"/>
                    <a:pt x="7745" y="1029"/>
                    <a:pt x="7793" y="987"/>
                  </a:cubicBezTo>
                  <a:cubicBezTo>
                    <a:pt x="7842" y="945"/>
                    <a:pt x="7891" y="903"/>
                    <a:pt x="7940" y="862"/>
                  </a:cubicBezTo>
                  <a:lnTo>
                    <a:pt x="7977" y="831"/>
                  </a:lnTo>
                  <a:lnTo>
                    <a:pt x="7981" y="827"/>
                  </a:lnTo>
                  <a:lnTo>
                    <a:pt x="7983" y="826"/>
                  </a:lnTo>
                  <a:cubicBezTo>
                    <a:pt x="7983" y="826"/>
                    <a:pt x="7982" y="825"/>
                    <a:pt x="7981" y="825"/>
                  </a:cubicBezTo>
                  <a:lnTo>
                    <a:pt x="7970" y="817"/>
                  </a:lnTo>
                  <a:lnTo>
                    <a:pt x="7946" y="806"/>
                  </a:lnTo>
                  <a:lnTo>
                    <a:pt x="7857" y="757"/>
                  </a:lnTo>
                  <a:cubicBezTo>
                    <a:pt x="7798" y="725"/>
                    <a:pt x="7737" y="693"/>
                    <a:pt x="7678" y="661"/>
                  </a:cubicBezTo>
                  <a:cubicBezTo>
                    <a:pt x="7619" y="629"/>
                    <a:pt x="7562" y="599"/>
                    <a:pt x="7503" y="567"/>
                  </a:cubicBezTo>
                  <a:cubicBezTo>
                    <a:pt x="7386" y="500"/>
                    <a:pt x="7268" y="451"/>
                    <a:pt x="7150" y="397"/>
                  </a:cubicBezTo>
                  <a:lnTo>
                    <a:pt x="7106" y="377"/>
                  </a:lnTo>
                  <a:lnTo>
                    <a:pt x="7096" y="372"/>
                  </a:lnTo>
                  <a:lnTo>
                    <a:pt x="7092" y="370"/>
                  </a:lnTo>
                  <a:lnTo>
                    <a:pt x="7091" y="369"/>
                  </a:lnTo>
                  <a:lnTo>
                    <a:pt x="7087" y="367"/>
                  </a:lnTo>
                  <a:lnTo>
                    <a:pt x="7074" y="362"/>
                  </a:lnTo>
                  <a:lnTo>
                    <a:pt x="7021" y="343"/>
                  </a:lnTo>
                  <a:lnTo>
                    <a:pt x="6913" y="302"/>
                  </a:lnTo>
                  <a:lnTo>
                    <a:pt x="6804" y="265"/>
                  </a:lnTo>
                  <a:cubicBezTo>
                    <a:pt x="6768" y="253"/>
                    <a:pt x="6732" y="240"/>
                    <a:pt x="6694" y="231"/>
                  </a:cubicBezTo>
                  <a:cubicBezTo>
                    <a:pt x="6620" y="209"/>
                    <a:pt x="6548" y="187"/>
                    <a:pt x="6473" y="169"/>
                  </a:cubicBezTo>
                  <a:lnTo>
                    <a:pt x="6361" y="141"/>
                  </a:lnTo>
                  <a:lnTo>
                    <a:pt x="6248" y="117"/>
                  </a:lnTo>
                  <a:cubicBezTo>
                    <a:pt x="6174" y="99"/>
                    <a:pt x="6098" y="87"/>
                    <a:pt x="6023" y="74"/>
                  </a:cubicBezTo>
                  <a:cubicBezTo>
                    <a:pt x="5985" y="66"/>
                    <a:pt x="5947" y="61"/>
                    <a:pt x="5910" y="56"/>
                  </a:cubicBezTo>
                  <a:lnTo>
                    <a:pt x="5797" y="40"/>
                  </a:lnTo>
                  <a:lnTo>
                    <a:pt x="5683" y="28"/>
                  </a:lnTo>
                  <a:cubicBezTo>
                    <a:pt x="5645" y="23"/>
                    <a:pt x="5608" y="20"/>
                    <a:pt x="5570" y="17"/>
                  </a:cubicBezTo>
                  <a:cubicBezTo>
                    <a:pt x="5495" y="12"/>
                    <a:pt x="5419" y="6"/>
                    <a:pt x="5344" y="5"/>
                  </a:cubicBezTo>
                  <a:lnTo>
                    <a:pt x="5231" y="1"/>
                  </a:lnTo>
                  <a:lnTo>
                    <a:pt x="5118" y="1"/>
                  </a:lnTo>
                  <a:cubicBezTo>
                    <a:pt x="5111" y="1"/>
                    <a:pt x="5105" y="1"/>
                    <a:pt x="50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9"/>
            <p:cNvSpPr/>
            <p:nvPr/>
          </p:nvSpPr>
          <p:spPr>
            <a:xfrm>
              <a:off x="3323450" y="2074375"/>
              <a:ext cx="379100" cy="329925"/>
            </a:xfrm>
            <a:custGeom>
              <a:avLst/>
              <a:gdLst/>
              <a:ahLst/>
              <a:cxnLst/>
              <a:rect l="l" t="t" r="r" b="b"/>
              <a:pathLst>
                <a:path w="15164" h="13197" extrusionOk="0">
                  <a:moveTo>
                    <a:pt x="10086" y="6131"/>
                  </a:moveTo>
                  <a:lnTo>
                    <a:pt x="10084" y="6134"/>
                  </a:lnTo>
                  <a:cubicBezTo>
                    <a:pt x="10082" y="6133"/>
                    <a:pt x="10082" y="6131"/>
                    <a:pt x="10082" y="6131"/>
                  </a:cubicBezTo>
                  <a:close/>
                  <a:moveTo>
                    <a:pt x="13597" y="0"/>
                  </a:moveTo>
                  <a:cubicBezTo>
                    <a:pt x="13438" y="142"/>
                    <a:pt x="13288" y="276"/>
                    <a:pt x="13148" y="403"/>
                  </a:cubicBezTo>
                  <a:cubicBezTo>
                    <a:pt x="13022" y="516"/>
                    <a:pt x="12905" y="623"/>
                    <a:pt x="12794" y="722"/>
                  </a:cubicBezTo>
                  <a:cubicBezTo>
                    <a:pt x="12576" y="921"/>
                    <a:pt x="12389" y="1090"/>
                    <a:pt x="12238" y="1230"/>
                  </a:cubicBezTo>
                  <a:cubicBezTo>
                    <a:pt x="12085" y="1370"/>
                    <a:pt x="11971" y="1477"/>
                    <a:pt x="11895" y="1551"/>
                  </a:cubicBezTo>
                  <a:cubicBezTo>
                    <a:pt x="11819" y="1624"/>
                    <a:pt x="11781" y="1665"/>
                    <a:pt x="11784" y="1671"/>
                  </a:cubicBezTo>
                  <a:cubicBezTo>
                    <a:pt x="11794" y="1682"/>
                    <a:pt x="11808" y="1687"/>
                    <a:pt x="11826" y="1687"/>
                  </a:cubicBezTo>
                  <a:cubicBezTo>
                    <a:pt x="12007" y="1687"/>
                    <a:pt x="12592" y="1147"/>
                    <a:pt x="13264" y="566"/>
                  </a:cubicBezTo>
                  <a:lnTo>
                    <a:pt x="13264" y="566"/>
                  </a:lnTo>
                  <a:cubicBezTo>
                    <a:pt x="12608" y="1171"/>
                    <a:pt x="12126" y="1650"/>
                    <a:pt x="12173" y="1704"/>
                  </a:cubicBezTo>
                  <a:cubicBezTo>
                    <a:pt x="12173" y="1704"/>
                    <a:pt x="12173" y="1704"/>
                    <a:pt x="12174" y="1704"/>
                  </a:cubicBezTo>
                  <a:cubicBezTo>
                    <a:pt x="12178" y="1704"/>
                    <a:pt x="12221" y="1673"/>
                    <a:pt x="12294" y="1608"/>
                  </a:cubicBezTo>
                  <a:cubicBezTo>
                    <a:pt x="12369" y="1543"/>
                    <a:pt x="12481" y="1446"/>
                    <a:pt x="12620" y="1323"/>
                  </a:cubicBezTo>
                  <a:cubicBezTo>
                    <a:pt x="12760" y="1199"/>
                    <a:pt x="12928" y="1049"/>
                    <a:pt x="13121" y="876"/>
                  </a:cubicBezTo>
                  <a:cubicBezTo>
                    <a:pt x="13217" y="790"/>
                    <a:pt x="13320" y="696"/>
                    <a:pt x="13427" y="600"/>
                  </a:cubicBezTo>
                  <a:lnTo>
                    <a:pt x="13468" y="564"/>
                  </a:lnTo>
                  <a:lnTo>
                    <a:pt x="13487" y="545"/>
                  </a:lnTo>
                  <a:lnTo>
                    <a:pt x="13490" y="543"/>
                  </a:lnTo>
                  <a:lnTo>
                    <a:pt x="13491" y="540"/>
                  </a:lnTo>
                  <a:cubicBezTo>
                    <a:pt x="13495" y="537"/>
                    <a:pt x="13498" y="534"/>
                    <a:pt x="13501" y="530"/>
                  </a:cubicBezTo>
                  <a:cubicBezTo>
                    <a:pt x="13509" y="522"/>
                    <a:pt x="13516" y="514"/>
                    <a:pt x="13524" y="506"/>
                  </a:cubicBezTo>
                  <a:cubicBezTo>
                    <a:pt x="13532" y="516"/>
                    <a:pt x="13540" y="524"/>
                    <a:pt x="13549" y="537"/>
                  </a:cubicBezTo>
                  <a:lnTo>
                    <a:pt x="13554" y="540"/>
                  </a:lnTo>
                  <a:lnTo>
                    <a:pt x="13555" y="544"/>
                  </a:lnTo>
                  <a:lnTo>
                    <a:pt x="13556" y="545"/>
                  </a:lnTo>
                  <a:lnTo>
                    <a:pt x="13557" y="547"/>
                  </a:lnTo>
                  <a:lnTo>
                    <a:pt x="13560" y="550"/>
                  </a:lnTo>
                  <a:cubicBezTo>
                    <a:pt x="13575" y="572"/>
                    <a:pt x="13589" y="593"/>
                    <a:pt x="13603" y="615"/>
                  </a:cubicBezTo>
                  <a:cubicBezTo>
                    <a:pt x="13632" y="658"/>
                    <a:pt x="13662" y="703"/>
                    <a:pt x="13691" y="747"/>
                  </a:cubicBezTo>
                  <a:cubicBezTo>
                    <a:pt x="13812" y="924"/>
                    <a:pt x="13935" y="1107"/>
                    <a:pt x="14062" y="1296"/>
                  </a:cubicBezTo>
                  <a:cubicBezTo>
                    <a:pt x="14190" y="1485"/>
                    <a:pt x="14322" y="1678"/>
                    <a:pt x="14454" y="1877"/>
                  </a:cubicBezTo>
                  <a:cubicBezTo>
                    <a:pt x="14522" y="1977"/>
                    <a:pt x="14588" y="2076"/>
                    <a:pt x="14657" y="2177"/>
                  </a:cubicBezTo>
                  <a:lnTo>
                    <a:pt x="14683" y="2214"/>
                  </a:lnTo>
                  <a:lnTo>
                    <a:pt x="14696" y="2233"/>
                  </a:lnTo>
                  <a:lnTo>
                    <a:pt x="14699" y="2239"/>
                  </a:lnTo>
                  <a:lnTo>
                    <a:pt x="14700" y="2240"/>
                  </a:lnTo>
                  <a:lnTo>
                    <a:pt x="14701" y="2242"/>
                  </a:lnTo>
                  <a:lnTo>
                    <a:pt x="14716" y="2262"/>
                  </a:lnTo>
                  <a:cubicBezTo>
                    <a:pt x="14727" y="2278"/>
                    <a:pt x="14738" y="2290"/>
                    <a:pt x="14748" y="2305"/>
                  </a:cubicBezTo>
                  <a:cubicBezTo>
                    <a:pt x="14732" y="2321"/>
                    <a:pt x="14715" y="2334"/>
                    <a:pt x="14699" y="2350"/>
                  </a:cubicBezTo>
                  <a:lnTo>
                    <a:pt x="14692" y="2355"/>
                  </a:lnTo>
                  <a:lnTo>
                    <a:pt x="14689" y="2358"/>
                  </a:lnTo>
                  <a:lnTo>
                    <a:pt x="14688" y="2359"/>
                  </a:lnTo>
                  <a:lnTo>
                    <a:pt x="14684" y="2363"/>
                  </a:lnTo>
                  <a:lnTo>
                    <a:pt x="14639" y="2401"/>
                  </a:lnTo>
                  <a:lnTo>
                    <a:pt x="14545" y="2477"/>
                  </a:lnTo>
                  <a:cubicBezTo>
                    <a:pt x="14526" y="2493"/>
                    <a:pt x="14505" y="2511"/>
                    <a:pt x="14485" y="2527"/>
                  </a:cubicBezTo>
                  <a:cubicBezTo>
                    <a:pt x="14403" y="2508"/>
                    <a:pt x="14257" y="2493"/>
                    <a:pt x="14223" y="2458"/>
                  </a:cubicBezTo>
                  <a:cubicBezTo>
                    <a:pt x="14108" y="2339"/>
                    <a:pt x="14123" y="2143"/>
                    <a:pt x="14061" y="2058"/>
                  </a:cubicBezTo>
                  <a:cubicBezTo>
                    <a:pt x="13937" y="1890"/>
                    <a:pt x="13878" y="1807"/>
                    <a:pt x="13809" y="1807"/>
                  </a:cubicBezTo>
                  <a:cubicBezTo>
                    <a:pt x="13752" y="1807"/>
                    <a:pt x="13689" y="1863"/>
                    <a:pt x="13577" y="1971"/>
                  </a:cubicBezTo>
                  <a:cubicBezTo>
                    <a:pt x="13430" y="2113"/>
                    <a:pt x="13457" y="2318"/>
                    <a:pt x="13597" y="2463"/>
                  </a:cubicBezTo>
                  <a:cubicBezTo>
                    <a:pt x="13678" y="2548"/>
                    <a:pt x="13858" y="2557"/>
                    <a:pt x="13964" y="2616"/>
                  </a:cubicBezTo>
                  <a:cubicBezTo>
                    <a:pt x="14062" y="2671"/>
                    <a:pt x="14151" y="2720"/>
                    <a:pt x="14218" y="2747"/>
                  </a:cubicBezTo>
                  <a:cubicBezTo>
                    <a:pt x="14204" y="2759"/>
                    <a:pt x="14190" y="2772"/>
                    <a:pt x="14175" y="2782"/>
                  </a:cubicBezTo>
                  <a:cubicBezTo>
                    <a:pt x="13997" y="2927"/>
                    <a:pt x="13820" y="3074"/>
                    <a:pt x="13643" y="3220"/>
                  </a:cubicBezTo>
                  <a:cubicBezTo>
                    <a:pt x="13704" y="3149"/>
                    <a:pt x="13679" y="3149"/>
                    <a:pt x="13668" y="3133"/>
                  </a:cubicBezTo>
                  <a:cubicBezTo>
                    <a:pt x="13700" y="3130"/>
                    <a:pt x="13742" y="3109"/>
                    <a:pt x="13790" y="3057"/>
                  </a:cubicBezTo>
                  <a:cubicBezTo>
                    <a:pt x="13828" y="3018"/>
                    <a:pt x="13533" y="3031"/>
                    <a:pt x="13484" y="2983"/>
                  </a:cubicBezTo>
                  <a:cubicBezTo>
                    <a:pt x="13369" y="2876"/>
                    <a:pt x="13380" y="2684"/>
                    <a:pt x="13318" y="2606"/>
                  </a:cubicBezTo>
                  <a:cubicBezTo>
                    <a:pt x="13199" y="2456"/>
                    <a:pt x="13140" y="2380"/>
                    <a:pt x="13076" y="2380"/>
                  </a:cubicBezTo>
                  <a:cubicBezTo>
                    <a:pt x="13019" y="2380"/>
                    <a:pt x="12958" y="2439"/>
                    <a:pt x="12847" y="2557"/>
                  </a:cubicBezTo>
                  <a:cubicBezTo>
                    <a:pt x="12706" y="2706"/>
                    <a:pt x="12735" y="2904"/>
                    <a:pt x="12874" y="3035"/>
                  </a:cubicBezTo>
                  <a:cubicBezTo>
                    <a:pt x="12954" y="3111"/>
                    <a:pt x="13129" y="3106"/>
                    <a:pt x="13234" y="3155"/>
                  </a:cubicBezTo>
                  <a:cubicBezTo>
                    <a:pt x="13376" y="3224"/>
                    <a:pt x="13495" y="3281"/>
                    <a:pt x="13561" y="3281"/>
                  </a:cubicBezTo>
                  <a:cubicBezTo>
                    <a:pt x="13564" y="3281"/>
                    <a:pt x="13568" y="3281"/>
                    <a:pt x="13571" y="3281"/>
                  </a:cubicBezTo>
                  <a:lnTo>
                    <a:pt x="13571" y="3281"/>
                  </a:lnTo>
                  <a:cubicBezTo>
                    <a:pt x="13523" y="3320"/>
                    <a:pt x="13475" y="3359"/>
                    <a:pt x="13427" y="3399"/>
                  </a:cubicBezTo>
                  <a:cubicBezTo>
                    <a:pt x="13215" y="3573"/>
                    <a:pt x="13004" y="3745"/>
                    <a:pt x="12796" y="3917"/>
                  </a:cubicBezTo>
                  <a:cubicBezTo>
                    <a:pt x="12718" y="3894"/>
                    <a:pt x="12626" y="3867"/>
                    <a:pt x="12601" y="3837"/>
                  </a:cubicBezTo>
                  <a:cubicBezTo>
                    <a:pt x="12497" y="3705"/>
                    <a:pt x="12529" y="3508"/>
                    <a:pt x="12474" y="3415"/>
                  </a:cubicBezTo>
                  <a:cubicBezTo>
                    <a:pt x="12358" y="3221"/>
                    <a:pt x="12307" y="3132"/>
                    <a:pt x="12232" y="3132"/>
                  </a:cubicBezTo>
                  <a:cubicBezTo>
                    <a:pt x="12177" y="3132"/>
                    <a:pt x="12109" y="3180"/>
                    <a:pt x="11994" y="3270"/>
                  </a:cubicBezTo>
                  <a:cubicBezTo>
                    <a:pt x="11833" y="3397"/>
                    <a:pt x="11841" y="3606"/>
                    <a:pt x="11969" y="3770"/>
                  </a:cubicBezTo>
                  <a:cubicBezTo>
                    <a:pt x="12044" y="3864"/>
                    <a:pt x="12224" y="3893"/>
                    <a:pt x="12326" y="3965"/>
                  </a:cubicBezTo>
                  <a:cubicBezTo>
                    <a:pt x="12412" y="4025"/>
                    <a:pt x="12488" y="4081"/>
                    <a:pt x="12550" y="4117"/>
                  </a:cubicBezTo>
                  <a:cubicBezTo>
                    <a:pt x="12354" y="4278"/>
                    <a:pt x="12159" y="4438"/>
                    <a:pt x="11970" y="4593"/>
                  </a:cubicBezTo>
                  <a:cubicBezTo>
                    <a:pt x="11928" y="4626"/>
                    <a:pt x="11889" y="4659"/>
                    <a:pt x="11847" y="4694"/>
                  </a:cubicBezTo>
                  <a:cubicBezTo>
                    <a:pt x="11781" y="4678"/>
                    <a:pt x="11715" y="4661"/>
                    <a:pt x="11696" y="4638"/>
                  </a:cubicBezTo>
                  <a:cubicBezTo>
                    <a:pt x="11593" y="4517"/>
                    <a:pt x="11622" y="4324"/>
                    <a:pt x="11567" y="4239"/>
                  </a:cubicBezTo>
                  <a:cubicBezTo>
                    <a:pt x="11457" y="4065"/>
                    <a:pt x="11406" y="3982"/>
                    <a:pt x="11336" y="3982"/>
                  </a:cubicBezTo>
                  <a:cubicBezTo>
                    <a:pt x="11281" y="3982"/>
                    <a:pt x="11215" y="4033"/>
                    <a:pt x="11099" y="4132"/>
                  </a:cubicBezTo>
                  <a:cubicBezTo>
                    <a:pt x="10943" y="4265"/>
                    <a:pt x="10952" y="4468"/>
                    <a:pt x="11079" y="4615"/>
                  </a:cubicBezTo>
                  <a:cubicBezTo>
                    <a:pt x="11153" y="4701"/>
                    <a:pt x="11328" y="4717"/>
                    <a:pt x="11429" y="4781"/>
                  </a:cubicBezTo>
                  <a:cubicBezTo>
                    <a:pt x="11494" y="4822"/>
                    <a:pt x="11553" y="4860"/>
                    <a:pt x="11606" y="4889"/>
                  </a:cubicBezTo>
                  <a:cubicBezTo>
                    <a:pt x="11408" y="5050"/>
                    <a:pt x="11217" y="5207"/>
                    <a:pt x="11032" y="5356"/>
                  </a:cubicBezTo>
                  <a:cubicBezTo>
                    <a:pt x="10956" y="5333"/>
                    <a:pt x="10875" y="5306"/>
                    <a:pt x="10852" y="5277"/>
                  </a:cubicBezTo>
                  <a:cubicBezTo>
                    <a:pt x="10734" y="5135"/>
                    <a:pt x="10753" y="4928"/>
                    <a:pt x="10691" y="4829"/>
                  </a:cubicBezTo>
                  <a:cubicBezTo>
                    <a:pt x="10558" y="4621"/>
                    <a:pt x="10499" y="4526"/>
                    <a:pt x="10421" y="4526"/>
                  </a:cubicBezTo>
                  <a:cubicBezTo>
                    <a:pt x="10364" y="4526"/>
                    <a:pt x="10298" y="4575"/>
                    <a:pt x="10186" y="4668"/>
                  </a:cubicBezTo>
                  <a:cubicBezTo>
                    <a:pt x="10027" y="4798"/>
                    <a:pt x="10050" y="5021"/>
                    <a:pt x="10192" y="5194"/>
                  </a:cubicBezTo>
                  <a:cubicBezTo>
                    <a:pt x="10275" y="5295"/>
                    <a:pt x="10463" y="5328"/>
                    <a:pt x="10575" y="5408"/>
                  </a:cubicBezTo>
                  <a:cubicBezTo>
                    <a:pt x="10655" y="5464"/>
                    <a:pt x="10728" y="5516"/>
                    <a:pt x="10790" y="5555"/>
                  </a:cubicBezTo>
                  <a:cubicBezTo>
                    <a:pt x="10573" y="5731"/>
                    <a:pt x="10369" y="5897"/>
                    <a:pt x="10181" y="6048"/>
                  </a:cubicBezTo>
                  <a:cubicBezTo>
                    <a:pt x="10111" y="6020"/>
                    <a:pt x="9944" y="5986"/>
                    <a:pt x="9913" y="5946"/>
                  </a:cubicBezTo>
                  <a:cubicBezTo>
                    <a:pt x="9816" y="5817"/>
                    <a:pt x="9856" y="5626"/>
                    <a:pt x="9807" y="5537"/>
                  </a:cubicBezTo>
                  <a:cubicBezTo>
                    <a:pt x="9703" y="5350"/>
                    <a:pt x="9657" y="5263"/>
                    <a:pt x="9584" y="5263"/>
                  </a:cubicBezTo>
                  <a:cubicBezTo>
                    <a:pt x="9529" y="5263"/>
                    <a:pt x="9461" y="5310"/>
                    <a:pt x="9344" y="5398"/>
                  </a:cubicBezTo>
                  <a:cubicBezTo>
                    <a:pt x="9179" y="5522"/>
                    <a:pt x="9178" y="5726"/>
                    <a:pt x="9295" y="5882"/>
                  </a:cubicBezTo>
                  <a:cubicBezTo>
                    <a:pt x="9364" y="5973"/>
                    <a:pt x="9539" y="6000"/>
                    <a:pt x="9636" y="6071"/>
                  </a:cubicBezTo>
                  <a:cubicBezTo>
                    <a:pt x="9754" y="6157"/>
                    <a:pt x="9856" y="6231"/>
                    <a:pt x="9924" y="6252"/>
                  </a:cubicBezTo>
                  <a:cubicBezTo>
                    <a:pt x="9826" y="6330"/>
                    <a:pt x="9735" y="6404"/>
                    <a:pt x="9649" y="6472"/>
                  </a:cubicBezTo>
                  <a:cubicBezTo>
                    <a:pt x="9490" y="6598"/>
                    <a:pt x="9332" y="6724"/>
                    <a:pt x="9174" y="6848"/>
                  </a:cubicBezTo>
                  <a:cubicBezTo>
                    <a:pt x="9087" y="6817"/>
                    <a:pt x="8981" y="6781"/>
                    <a:pt x="8953" y="6746"/>
                  </a:cubicBezTo>
                  <a:cubicBezTo>
                    <a:pt x="8829" y="6593"/>
                    <a:pt x="8845" y="6380"/>
                    <a:pt x="8779" y="6274"/>
                  </a:cubicBezTo>
                  <a:cubicBezTo>
                    <a:pt x="8635" y="6048"/>
                    <a:pt x="8573" y="5947"/>
                    <a:pt x="8490" y="5947"/>
                  </a:cubicBezTo>
                  <a:cubicBezTo>
                    <a:pt x="8433" y="5947"/>
                    <a:pt x="8366" y="5995"/>
                    <a:pt x="8256" y="6085"/>
                  </a:cubicBezTo>
                  <a:cubicBezTo>
                    <a:pt x="8097" y="6214"/>
                    <a:pt x="8124" y="6446"/>
                    <a:pt x="8275" y="6630"/>
                  </a:cubicBezTo>
                  <a:cubicBezTo>
                    <a:pt x="8363" y="6740"/>
                    <a:pt x="8556" y="6783"/>
                    <a:pt x="8672" y="6869"/>
                  </a:cubicBezTo>
                  <a:cubicBezTo>
                    <a:pt x="8768" y="6940"/>
                    <a:pt x="8852" y="7004"/>
                    <a:pt x="8922" y="7047"/>
                  </a:cubicBezTo>
                  <a:cubicBezTo>
                    <a:pt x="8674" y="7242"/>
                    <a:pt x="8431" y="7435"/>
                    <a:pt x="8189" y="7626"/>
                  </a:cubicBezTo>
                  <a:cubicBezTo>
                    <a:pt x="8087" y="7575"/>
                    <a:pt x="7905" y="7503"/>
                    <a:pt x="7860" y="7447"/>
                  </a:cubicBezTo>
                  <a:cubicBezTo>
                    <a:pt x="7701" y="7256"/>
                    <a:pt x="7689" y="7010"/>
                    <a:pt x="7600" y="6880"/>
                  </a:cubicBezTo>
                  <a:cubicBezTo>
                    <a:pt x="7401" y="6589"/>
                    <a:pt x="7320" y="6466"/>
                    <a:pt x="7224" y="6466"/>
                  </a:cubicBezTo>
                  <a:cubicBezTo>
                    <a:pt x="7164" y="6466"/>
                    <a:pt x="7099" y="6513"/>
                    <a:pt x="6997" y="6598"/>
                  </a:cubicBezTo>
                  <a:cubicBezTo>
                    <a:pt x="6838" y="6729"/>
                    <a:pt x="6901" y="7001"/>
                    <a:pt x="7094" y="7234"/>
                  </a:cubicBezTo>
                  <a:cubicBezTo>
                    <a:pt x="7207" y="7371"/>
                    <a:pt x="7427" y="7444"/>
                    <a:pt x="7567" y="7557"/>
                  </a:cubicBezTo>
                  <a:cubicBezTo>
                    <a:pt x="7711" y="7675"/>
                    <a:pt x="7837" y="7778"/>
                    <a:pt x="7926" y="7834"/>
                  </a:cubicBezTo>
                  <a:cubicBezTo>
                    <a:pt x="7661" y="8042"/>
                    <a:pt x="7399" y="8247"/>
                    <a:pt x="7140" y="8450"/>
                  </a:cubicBezTo>
                  <a:cubicBezTo>
                    <a:pt x="7079" y="8417"/>
                    <a:pt x="7024" y="8384"/>
                    <a:pt x="7007" y="8355"/>
                  </a:cubicBezTo>
                  <a:cubicBezTo>
                    <a:pt x="6904" y="8183"/>
                    <a:pt x="6949" y="7972"/>
                    <a:pt x="6896" y="7857"/>
                  </a:cubicBezTo>
                  <a:cubicBezTo>
                    <a:pt x="6776" y="7595"/>
                    <a:pt x="6729" y="7486"/>
                    <a:pt x="6637" y="7486"/>
                  </a:cubicBezTo>
                  <a:cubicBezTo>
                    <a:pt x="6582" y="7486"/>
                    <a:pt x="6512" y="7524"/>
                    <a:pt x="6401" y="7591"/>
                  </a:cubicBezTo>
                  <a:cubicBezTo>
                    <a:pt x="6225" y="7697"/>
                    <a:pt x="6223" y="7932"/>
                    <a:pt x="6348" y="8140"/>
                  </a:cubicBezTo>
                  <a:cubicBezTo>
                    <a:pt x="6421" y="8262"/>
                    <a:pt x="6609" y="8333"/>
                    <a:pt x="6712" y="8437"/>
                  </a:cubicBezTo>
                  <a:cubicBezTo>
                    <a:pt x="6786" y="8510"/>
                    <a:pt x="6853" y="8578"/>
                    <a:pt x="6911" y="8631"/>
                  </a:cubicBezTo>
                  <a:cubicBezTo>
                    <a:pt x="6561" y="8902"/>
                    <a:pt x="6218" y="9171"/>
                    <a:pt x="5878" y="9434"/>
                  </a:cubicBezTo>
                  <a:cubicBezTo>
                    <a:pt x="5835" y="9416"/>
                    <a:pt x="5800" y="9397"/>
                    <a:pt x="5785" y="9378"/>
                  </a:cubicBezTo>
                  <a:cubicBezTo>
                    <a:pt x="5715" y="9293"/>
                    <a:pt x="5685" y="9192"/>
                    <a:pt x="5667" y="9100"/>
                  </a:cubicBezTo>
                  <a:cubicBezTo>
                    <a:pt x="5658" y="9055"/>
                    <a:pt x="5653" y="9009"/>
                    <a:pt x="5643" y="8970"/>
                  </a:cubicBezTo>
                  <a:cubicBezTo>
                    <a:pt x="5634" y="8929"/>
                    <a:pt x="5626" y="8894"/>
                    <a:pt x="5612" y="8864"/>
                  </a:cubicBezTo>
                  <a:cubicBezTo>
                    <a:pt x="5559" y="8755"/>
                    <a:pt x="5525" y="8670"/>
                    <a:pt x="5494" y="8609"/>
                  </a:cubicBezTo>
                  <a:lnTo>
                    <a:pt x="5472" y="8566"/>
                  </a:lnTo>
                  <a:cubicBezTo>
                    <a:pt x="5466" y="8552"/>
                    <a:pt x="5459" y="8541"/>
                    <a:pt x="5452" y="8531"/>
                  </a:cubicBezTo>
                  <a:cubicBezTo>
                    <a:pt x="5439" y="8509"/>
                    <a:pt x="5424" y="8494"/>
                    <a:pt x="5409" y="8482"/>
                  </a:cubicBezTo>
                  <a:cubicBezTo>
                    <a:pt x="5389" y="8467"/>
                    <a:pt x="5367" y="8461"/>
                    <a:pt x="5341" y="8461"/>
                  </a:cubicBezTo>
                  <a:cubicBezTo>
                    <a:pt x="5288" y="8461"/>
                    <a:pt x="5217" y="8489"/>
                    <a:pt x="5112" y="8537"/>
                  </a:cubicBezTo>
                  <a:cubicBezTo>
                    <a:pt x="5065" y="8559"/>
                    <a:pt x="5030" y="8591"/>
                    <a:pt x="5004" y="8632"/>
                  </a:cubicBezTo>
                  <a:cubicBezTo>
                    <a:pt x="4978" y="8674"/>
                    <a:pt x="4963" y="8723"/>
                    <a:pt x="4960" y="8778"/>
                  </a:cubicBezTo>
                  <a:cubicBezTo>
                    <a:pt x="4951" y="8889"/>
                    <a:pt x="4989" y="9024"/>
                    <a:pt x="5065" y="9149"/>
                  </a:cubicBezTo>
                  <a:cubicBezTo>
                    <a:pt x="5110" y="9224"/>
                    <a:pt x="5188" y="9283"/>
                    <a:pt x="5267" y="9336"/>
                  </a:cubicBezTo>
                  <a:cubicBezTo>
                    <a:pt x="5348" y="9390"/>
                    <a:pt x="5432" y="9437"/>
                    <a:pt x="5498" y="9491"/>
                  </a:cubicBezTo>
                  <a:cubicBezTo>
                    <a:pt x="5552" y="9535"/>
                    <a:pt x="5602" y="9575"/>
                    <a:pt x="5651" y="9611"/>
                  </a:cubicBezTo>
                  <a:cubicBezTo>
                    <a:pt x="5400" y="9808"/>
                    <a:pt x="5150" y="9999"/>
                    <a:pt x="4904" y="10190"/>
                  </a:cubicBezTo>
                  <a:cubicBezTo>
                    <a:pt x="4817" y="10145"/>
                    <a:pt x="4726" y="10094"/>
                    <a:pt x="4697" y="10054"/>
                  </a:cubicBezTo>
                  <a:cubicBezTo>
                    <a:pt x="4549" y="9853"/>
                    <a:pt x="4553" y="9608"/>
                    <a:pt x="4471" y="9474"/>
                  </a:cubicBezTo>
                  <a:cubicBezTo>
                    <a:pt x="4286" y="9167"/>
                    <a:pt x="4213" y="9041"/>
                    <a:pt x="4114" y="9041"/>
                  </a:cubicBezTo>
                  <a:cubicBezTo>
                    <a:pt x="4056" y="9041"/>
                    <a:pt x="3989" y="9084"/>
                    <a:pt x="3886" y="9160"/>
                  </a:cubicBezTo>
                  <a:cubicBezTo>
                    <a:pt x="3720" y="9283"/>
                    <a:pt x="3767" y="9556"/>
                    <a:pt x="3945" y="9798"/>
                  </a:cubicBezTo>
                  <a:cubicBezTo>
                    <a:pt x="4049" y="9941"/>
                    <a:pt x="4264" y="10025"/>
                    <a:pt x="4397" y="10146"/>
                  </a:cubicBezTo>
                  <a:cubicBezTo>
                    <a:pt x="4495" y="10236"/>
                    <a:pt x="4585" y="10318"/>
                    <a:pt x="4659" y="10378"/>
                  </a:cubicBezTo>
                  <a:cubicBezTo>
                    <a:pt x="4332" y="10631"/>
                    <a:pt x="4011" y="10879"/>
                    <a:pt x="3695" y="11122"/>
                  </a:cubicBezTo>
                  <a:cubicBezTo>
                    <a:pt x="3624" y="11095"/>
                    <a:pt x="3555" y="11066"/>
                    <a:pt x="3532" y="11038"/>
                  </a:cubicBezTo>
                  <a:cubicBezTo>
                    <a:pt x="3398" y="10877"/>
                    <a:pt x="3404" y="10654"/>
                    <a:pt x="3332" y="10545"/>
                  </a:cubicBezTo>
                  <a:cubicBezTo>
                    <a:pt x="3174" y="10308"/>
                    <a:pt x="3105" y="10202"/>
                    <a:pt x="3020" y="10202"/>
                  </a:cubicBezTo>
                  <a:cubicBezTo>
                    <a:pt x="2962" y="10202"/>
                    <a:pt x="2896" y="10251"/>
                    <a:pt x="2788" y="10341"/>
                  </a:cubicBezTo>
                  <a:cubicBezTo>
                    <a:pt x="2630" y="10472"/>
                    <a:pt x="2669" y="10712"/>
                    <a:pt x="2833" y="10907"/>
                  </a:cubicBezTo>
                  <a:cubicBezTo>
                    <a:pt x="2927" y="11022"/>
                    <a:pt x="3128" y="11068"/>
                    <a:pt x="3250" y="11162"/>
                  </a:cubicBezTo>
                  <a:cubicBezTo>
                    <a:pt x="3324" y="11216"/>
                    <a:pt x="3392" y="11267"/>
                    <a:pt x="3453" y="11310"/>
                  </a:cubicBezTo>
                  <a:cubicBezTo>
                    <a:pt x="3155" y="11540"/>
                    <a:pt x="2861" y="11766"/>
                    <a:pt x="2572" y="11990"/>
                  </a:cubicBezTo>
                  <a:cubicBezTo>
                    <a:pt x="2530" y="12022"/>
                    <a:pt x="2487" y="12054"/>
                    <a:pt x="2446" y="12086"/>
                  </a:cubicBezTo>
                  <a:cubicBezTo>
                    <a:pt x="2374" y="12062"/>
                    <a:pt x="2304" y="12034"/>
                    <a:pt x="2282" y="12007"/>
                  </a:cubicBezTo>
                  <a:cubicBezTo>
                    <a:pt x="2156" y="11855"/>
                    <a:pt x="2169" y="11642"/>
                    <a:pt x="2100" y="11537"/>
                  </a:cubicBezTo>
                  <a:cubicBezTo>
                    <a:pt x="1954" y="11315"/>
                    <a:pt x="1891" y="11214"/>
                    <a:pt x="1809" y="11214"/>
                  </a:cubicBezTo>
                  <a:cubicBezTo>
                    <a:pt x="1752" y="11214"/>
                    <a:pt x="1686" y="11263"/>
                    <a:pt x="1576" y="11355"/>
                  </a:cubicBezTo>
                  <a:cubicBezTo>
                    <a:pt x="1417" y="11486"/>
                    <a:pt x="1448" y="11717"/>
                    <a:pt x="1601" y="11901"/>
                  </a:cubicBezTo>
                  <a:cubicBezTo>
                    <a:pt x="1691" y="12008"/>
                    <a:pt x="1884" y="12049"/>
                    <a:pt x="2001" y="12134"/>
                  </a:cubicBezTo>
                  <a:cubicBezTo>
                    <a:pt x="2073" y="12185"/>
                    <a:pt x="2140" y="12234"/>
                    <a:pt x="2199" y="12274"/>
                  </a:cubicBezTo>
                  <a:cubicBezTo>
                    <a:pt x="2190" y="12280"/>
                    <a:pt x="2184" y="12286"/>
                    <a:pt x="2175" y="12292"/>
                  </a:cubicBezTo>
                  <a:cubicBezTo>
                    <a:pt x="2110" y="12341"/>
                    <a:pt x="2045" y="12393"/>
                    <a:pt x="1981" y="12442"/>
                  </a:cubicBezTo>
                  <a:cubicBezTo>
                    <a:pt x="1949" y="12467"/>
                    <a:pt x="1916" y="12490"/>
                    <a:pt x="1885" y="12516"/>
                  </a:cubicBezTo>
                  <a:cubicBezTo>
                    <a:pt x="1855" y="12539"/>
                    <a:pt x="1825" y="12561"/>
                    <a:pt x="1796" y="12582"/>
                  </a:cubicBezTo>
                  <a:cubicBezTo>
                    <a:pt x="1737" y="12622"/>
                    <a:pt x="1679" y="12656"/>
                    <a:pt x="1626" y="12676"/>
                  </a:cubicBezTo>
                  <a:cubicBezTo>
                    <a:pt x="1600" y="12687"/>
                    <a:pt x="1576" y="12694"/>
                    <a:pt x="1552" y="12698"/>
                  </a:cubicBezTo>
                  <a:cubicBezTo>
                    <a:pt x="1547" y="12699"/>
                    <a:pt x="1540" y="12700"/>
                    <a:pt x="1535" y="12700"/>
                  </a:cubicBezTo>
                  <a:lnTo>
                    <a:pt x="1519" y="12701"/>
                  </a:lnTo>
                  <a:cubicBezTo>
                    <a:pt x="1512" y="12701"/>
                    <a:pt x="1505" y="12702"/>
                    <a:pt x="1498" y="12702"/>
                  </a:cubicBezTo>
                  <a:cubicBezTo>
                    <a:pt x="1494" y="12702"/>
                    <a:pt x="1491" y="12702"/>
                    <a:pt x="1488" y="12701"/>
                  </a:cubicBezTo>
                  <a:cubicBezTo>
                    <a:pt x="1447" y="12699"/>
                    <a:pt x="1409" y="12688"/>
                    <a:pt x="1368" y="12663"/>
                  </a:cubicBezTo>
                  <a:cubicBezTo>
                    <a:pt x="1327" y="12640"/>
                    <a:pt x="1284" y="12603"/>
                    <a:pt x="1244" y="12558"/>
                  </a:cubicBezTo>
                  <a:cubicBezTo>
                    <a:pt x="1203" y="12512"/>
                    <a:pt x="1163" y="12458"/>
                    <a:pt x="1126" y="12401"/>
                  </a:cubicBezTo>
                  <a:cubicBezTo>
                    <a:pt x="1106" y="12371"/>
                    <a:pt x="1088" y="12342"/>
                    <a:pt x="1071" y="12310"/>
                  </a:cubicBezTo>
                  <a:cubicBezTo>
                    <a:pt x="1052" y="12279"/>
                    <a:pt x="1034" y="12246"/>
                    <a:pt x="1015" y="12213"/>
                  </a:cubicBezTo>
                  <a:cubicBezTo>
                    <a:pt x="940" y="12079"/>
                    <a:pt x="869" y="11948"/>
                    <a:pt x="806" y="11818"/>
                  </a:cubicBezTo>
                  <a:cubicBezTo>
                    <a:pt x="743" y="11688"/>
                    <a:pt x="688" y="11559"/>
                    <a:pt x="647" y="11430"/>
                  </a:cubicBezTo>
                  <a:cubicBezTo>
                    <a:pt x="605" y="11302"/>
                    <a:pt x="577" y="11174"/>
                    <a:pt x="568" y="11053"/>
                  </a:cubicBezTo>
                  <a:cubicBezTo>
                    <a:pt x="559" y="10929"/>
                    <a:pt x="568" y="10812"/>
                    <a:pt x="596" y="10699"/>
                  </a:cubicBezTo>
                  <a:cubicBezTo>
                    <a:pt x="611" y="10642"/>
                    <a:pt x="628" y="10586"/>
                    <a:pt x="652" y="10530"/>
                  </a:cubicBezTo>
                  <a:cubicBezTo>
                    <a:pt x="675" y="10475"/>
                    <a:pt x="701" y="10422"/>
                    <a:pt x="733" y="10371"/>
                  </a:cubicBezTo>
                  <a:cubicBezTo>
                    <a:pt x="854" y="10162"/>
                    <a:pt x="1033" y="9979"/>
                    <a:pt x="1232" y="9812"/>
                  </a:cubicBezTo>
                  <a:cubicBezTo>
                    <a:pt x="1282" y="9770"/>
                    <a:pt x="1332" y="9730"/>
                    <a:pt x="1385" y="9690"/>
                  </a:cubicBezTo>
                  <a:cubicBezTo>
                    <a:pt x="1437" y="9649"/>
                    <a:pt x="1490" y="9611"/>
                    <a:pt x="1544" y="9573"/>
                  </a:cubicBezTo>
                  <a:lnTo>
                    <a:pt x="1624" y="9517"/>
                  </a:lnTo>
                  <a:lnTo>
                    <a:pt x="1691" y="9471"/>
                  </a:lnTo>
                  <a:lnTo>
                    <a:pt x="1727" y="9447"/>
                  </a:lnTo>
                  <a:lnTo>
                    <a:pt x="1767" y="9420"/>
                  </a:lnTo>
                  <a:cubicBezTo>
                    <a:pt x="1821" y="9384"/>
                    <a:pt x="1875" y="9347"/>
                    <a:pt x="1930" y="9311"/>
                  </a:cubicBezTo>
                  <a:cubicBezTo>
                    <a:pt x="1957" y="9293"/>
                    <a:pt x="1984" y="9275"/>
                    <a:pt x="2011" y="9257"/>
                  </a:cubicBezTo>
                  <a:cubicBezTo>
                    <a:pt x="2034" y="9239"/>
                    <a:pt x="2082" y="9227"/>
                    <a:pt x="2051" y="9191"/>
                  </a:cubicBezTo>
                  <a:lnTo>
                    <a:pt x="1890" y="8841"/>
                  </a:lnTo>
                  <a:cubicBezTo>
                    <a:pt x="1872" y="8798"/>
                    <a:pt x="1853" y="8756"/>
                    <a:pt x="1836" y="8713"/>
                  </a:cubicBezTo>
                  <a:cubicBezTo>
                    <a:pt x="1824" y="8684"/>
                    <a:pt x="1812" y="8654"/>
                    <a:pt x="1802" y="8625"/>
                  </a:cubicBezTo>
                  <a:cubicBezTo>
                    <a:pt x="1789" y="8595"/>
                    <a:pt x="1778" y="8566"/>
                    <a:pt x="1767" y="8536"/>
                  </a:cubicBezTo>
                  <a:lnTo>
                    <a:pt x="1735" y="8447"/>
                  </a:lnTo>
                  <a:cubicBezTo>
                    <a:pt x="1724" y="8418"/>
                    <a:pt x="1713" y="8389"/>
                    <a:pt x="1705" y="8359"/>
                  </a:cubicBezTo>
                  <a:lnTo>
                    <a:pt x="1676" y="8270"/>
                  </a:lnTo>
                  <a:cubicBezTo>
                    <a:pt x="1539" y="7840"/>
                    <a:pt x="1458" y="7408"/>
                    <a:pt x="1421" y="6985"/>
                  </a:cubicBezTo>
                  <a:cubicBezTo>
                    <a:pt x="1385" y="6562"/>
                    <a:pt x="1393" y="6147"/>
                    <a:pt x="1442" y="5751"/>
                  </a:cubicBezTo>
                  <a:cubicBezTo>
                    <a:pt x="1465" y="5552"/>
                    <a:pt x="1499" y="5358"/>
                    <a:pt x="1540" y="5170"/>
                  </a:cubicBezTo>
                  <a:cubicBezTo>
                    <a:pt x="1582" y="4982"/>
                    <a:pt x="1632" y="4799"/>
                    <a:pt x="1691" y="4622"/>
                  </a:cubicBezTo>
                  <a:cubicBezTo>
                    <a:pt x="1750" y="4444"/>
                    <a:pt x="1814" y="4272"/>
                    <a:pt x="1887" y="4107"/>
                  </a:cubicBezTo>
                  <a:cubicBezTo>
                    <a:pt x="1959" y="3943"/>
                    <a:pt x="2040" y="3784"/>
                    <a:pt x="2125" y="3631"/>
                  </a:cubicBezTo>
                  <a:cubicBezTo>
                    <a:pt x="2210" y="3477"/>
                    <a:pt x="2301" y="3332"/>
                    <a:pt x="2398" y="3193"/>
                  </a:cubicBezTo>
                  <a:lnTo>
                    <a:pt x="2433" y="3140"/>
                  </a:lnTo>
                  <a:lnTo>
                    <a:pt x="2451" y="3115"/>
                  </a:lnTo>
                  <a:lnTo>
                    <a:pt x="2470" y="3090"/>
                  </a:lnTo>
                  <a:cubicBezTo>
                    <a:pt x="2494" y="3056"/>
                    <a:pt x="2519" y="3023"/>
                    <a:pt x="2544" y="2989"/>
                  </a:cubicBezTo>
                  <a:cubicBezTo>
                    <a:pt x="2569" y="2955"/>
                    <a:pt x="2594" y="2923"/>
                    <a:pt x="2620" y="2891"/>
                  </a:cubicBezTo>
                  <a:cubicBezTo>
                    <a:pt x="2633" y="2875"/>
                    <a:pt x="2646" y="2859"/>
                    <a:pt x="2658" y="2843"/>
                  </a:cubicBezTo>
                  <a:cubicBezTo>
                    <a:pt x="2671" y="2826"/>
                    <a:pt x="2683" y="2810"/>
                    <a:pt x="2696" y="2795"/>
                  </a:cubicBezTo>
                  <a:cubicBezTo>
                    <a:pt x="2723" y="2764"/>
                    <a:pt x="2748" y="2733"/>
                    <a:pt x="2775" y="2702"/>
                  </a:cubicBezTo>
                  <a:cubicBezTo>
                    <a:pt x="2802" y="2671"/>
                    <a:pt x="2828" y="2642"/>
                    <a:pt x="2853" y="2611"/>
                  </a:cubicBezTo>
                  <a:lnTo>
                    <a:pt x="2934" y="2521"/>
                  </a:lnTo>
                  <a:lnTo>
                    <a:pt x="2975" y="2477"/>
                  </a:lnTo>
                  <a:cubicBezTo>
                    <a:pt x="2987" y="2462"/>
                    <a:pt x="3003" y="2449"/>
                    <a:pt x="3016" y="2434"/>
                  </a:cubicBezTo>
                  <a:cubicBezTo>
                    <a:pt x="3044" y="2406"/>
                    <a:pt x="3071" y="2377"/>
                    <a:pt x="3099" y="2350"/>
                  </a:cubicBezTo>
                  <a:lnTo>
                    <a:pt x="3184" y="2269"/>
                  </a:lnTo>
                  <a:cubicBezTo>
                    <a:pt x="3212" y="2242"/>
                    <a:pt x="3240" y="2215"/>
                    <a:pt x="3269" y="2189"/>
                  </a:cubicBezTo>
                  <a:cubicBezTo>
                    <a:pt x="3297" y="2165"/>
                    <a:pt x="3325" y="2138"/>
                    <a:pt x="3354" y="2113"/>
                  </a:cubicBezTo>
                  <a:cubicBezTo>
                    <a:pt x="3583" y="1912"/>
                    <a:pt x="3818" y="1733"/>
                    <a:pt x="4055" y="1580"/>
                  </a:cubicBezTo>
                  <a:cubicBezTo>
                    <a:pt x="4294" y="1426"/>
                    <a:pt x="4532" y="1294"/>
                    <a:pt x="4770" y="1182"/>
                  </a:cubicBezTo>
                  <a:cubicBezTo>
                    <a:pt x="5246" y="958"/>
                    <a:pt x="5712" y="815"/>
                    <a:pt x="6149" y="733"/>
                  </a:cubicBezTo>
                  <a:cubicBezTo>
                    <a:pt x="6516" y="664"/>
                    <a:pt x="6864" y="637"/>
                    <a:pt x="7188" y="637"/>
                  </a:cubicBezTo>
                  <a:cubicBezTo>
                    <a:pt x="7251" y="637"/>
                    <a:pt x="7313" y="638"/>
                    <a:pt x="7374" y="640"/>
                  </a:cubicBezTo>
                  <a:cubicBezTo>
                    <a:pt x="7562" y="646"/>
                    <a:pt x="7740" y="660"/>
                    <a:pt x="7911" y="681"/>
                  </a:cubicBezTo>
                  <a:cubicBezTo>
                    <a:pt x="8082" y="703"/>
                    <a:pt x="8243" y="726"/>
                    <a:pt x="8394" y="759"/>
                  </a:cubicBezTo>
                  <a:cubicBezTo>
                    <a:pt x="8412" y="763"/>
                    <a:pt x="8432" y="767"/>
                    <a:pt x="8450" y="769"/>
                  </a:cubicBezTo>
                  <a:lnTo>
                    <a:pt x="8507" y="781"/>
                  </a:lnTo>
                  <a:cubicBezTo>
                    <a:pt x="8545" y="790"/>
                    <a:pt x="8581" y="797"/>
                    <a:pt x="8616" y="806"/>
                  </a:cubicBezTo>
                  <a:cubicBezTo>
                    <a:pt x="8653" y="815"/>
                    <a:pt x="8688" y="823"/>
                    <a:pt x="8723" y="833"/>
                  </a:cubicBezTo>
                  <a:cubicBezTo>
                    <a:pt x="8740" y="837"/>
                    <a:pt x="8758" y="842"/>
                    <a:pt x="8775" y="846"/>
                  </a:cubicBezTo>
                  <a:cubicBezTo>
                    <a:pt x="8793" y="850"/>
                    <a:pt x="8809" y="855"/>
                    <a:pt x="8826" y="861"/>
                  </a:cubicBezTo>
                  <a:lnTo>
                    <a:pt x="8927" y="889"/>
                  </a:lnTo>
                  <a:cubicBezTo>
                    <a:pt x="8960" y="898"/>
                    <a:pt x="8991" y="909"/>
                    <a:pt x="9024" y="919"/>
                  </a:cubicBezTo>
                  <a:cubicBezTo>
                    <a:pt x="9056" y="928"/>
                    <a:pt x="9087" y="937"/>
                    <a:pt x="9118" y="948"/>
                  </a:cubicBezTo>
                  <a:cubicBezTo>
                    <a:pt x="9148" y="958"/>
                    <a:pt x="9178" y="968"/>
                    <a:pt x="9209" y="979"/>
                  </a:cubicBezTo>
                  <a:cubicBezTo>
                    <a:pt x="9448" y="1060"/>
                    <a:pt x="9655" y="1146"/>
                    <a:pt x="9836" y="1230"/>
                  </a:cubicBezTo>
                  <a:cubicBezTo>
                    <a:pt x="9882" y="1251"/>
                    <a:pt x="9925" y="1272"/>
                    <a:pt x="9968" y="1291"/>
                  </a:cubicBezTo>
                  <a:cubicBezTo>
                    <a:pt x="9989" y="1302"/>
                    <a:pt x="10010" y="1312"/>
                    <a:pt x="10029" y="1321"/>
                  </a:cubicBezTo>
                  <a:cubicBezTo>
                    <a:pt x="10050" y="1332"/>
                    <a:pt x="10070" y="1342"/>
                    <a:pt x="10088" y="1353"/>
                  </a:cubicBezTo>
                  <a:cubicBezTo>
                    <a:pt x="10128" y="1372"/>
                    <a:pt x="10166" y="1391"/>
                    <a:pt x="10201" y="1410"/>
                  </a:cubicBezTo>
                  <a:cubicBezTo>
                    <a:pt x="10238" y="1429"/>
                    <a:pt x="10273" y="1447"/>
                    <a:pt x="10306" y="1466"/>
                  </a:cubicBezTo>
                  <a:cubicBezTo>
                    <a:pt x="10340" y="1484"/>
                    <a:pt x="10372" y="1503"/>
                    <a:pt x="10403" y="1520"/>
                  </a:cubicBezTo>
                  <a:cubicBezTo>
                    <a:pt x="10434" y="1537"/>
                    <a:pt x="10464" y="1553"/>
                    <a:pt x="10493" y="1570"/>
                  </a:cubicBezTo>
                  <a:cubicBezTo>
                    <a:pt x="10521" y="1586"/>
                    <a:pt x="10549" y="1602"/>
                    <a:pt x="10575" y="1618"/>
                  </a:cubicBezTo>
                  <a:cubicBezTo>
                    <a:pt x="10602" y="1633"/>
                    <a:pt x="10627" y="1648"/>
                    <a:pt x="10650" y="1662"/>
                  </a:cubicBezTo>
                  <a:cubicBezTo>
                    <a:pt x="10698" y="1692"/>
                    <a:pt x="10742" y="1716"/>
                    <a:pt x="10783" y="1740"/>
                  </a:cubicBezTo>
                  <a:cubicBezTo>
                    <a:pt x="10823" y="1764"/>
                    <a:pt x="10861" y="1786"/>
                    <a:pt x="10894" y="1805"/>
                  </a:cubicBezTo>
                  <a:cubicBezTo>
                    <a:pt x="10963" y="1844"/>
                    <a:pt x="11017" y="1874"/>
                    <a:pt x="11065" y="1893"/>
                  </a:cubicBezTo>
                  <a:cubicBezTo>
                    <a:pt x="11111" y="1914"/>
                    <a:pt x="11148" y="1927"/>
                    <a:pt x="11179" y="1933"/>
                  </a:cubicBezTo>
                  <a:cubicBezTo>
                    <a:pt x="11189" y="1934"/>
                    <a:pt x="11199" y="1935"/>
                    <a:pt x="11208" y="1935"/>
                  </a:cubicBezTo>
                  <a:cubicBezTo>
                    <a:pt x="11253" y="1935"/>
                    <a:pt x="11282" y="1918"/>
                    <a:pt x="11305" y="1891"/>
                  </a:cubicBezTo>
                  <a:cubicBezTo>
                    <a:pt x="11313" y="1881"/>
                    <a:pt x="11302" y="1854"/>
                    <a:pt x="11272" y="1811"/>
                  </a:cubicBezTo>
                  <a:cubicBezTo>
                    <a:pt x="11257" y="1790"/>
                    <a:pt x="11237" y="1764"/>
                    <a:pt x="11211" y="1735"/>
                  </a:cubicBezTo>
                  <a:cubicBezTo>
                    <a:pt x="11186" y="1707"/>
                    <a:pt x="11155" y="1675"/>
                    <a:pt x="11119" y="1638"/>
                  </a:cubicBezTo>
                  <a:cubicBezTo>
                    <a:pt x="10979" y="1495"/>
                    <a:pt x="10756" y="1297"/>
                    <a:pt x="10435" y="1084"/>
                  </a:cubicBezTo>
                  <a:cubicBezTo>
                    <a:pt x="10115" y="871"/>
                    <a:pt x="9700" y="644"/>
                    <a:pt x="9185" y="457"/>
                  </a:cubicBezTo>
                  <a:cubicBezTo>
                    <a:pt x="9153" y="445"/>
                    <a:pt x="9120" y="434"/>
                    <a:pt x="9087" y="421"/>
                  </a:cubicBezTo>
                  <a:cubicBezTo>
                    <a:pt x="9054" y="411"/>
                    <a:pt x="9019" y="400"/>
                    <a:pt x="8986" y="388"/>
                  </a:cubicBezTo>
                  <a:cubicBezTo>
                    <a:pt x="8919" y="365"/>
                    <a:pt x="8850" y="345"/>
                    <a:pt x="8780" y="325"/>
                  </a:cubicBezTo>
                  <a:cubicBezTo>
                    <a:pt x="8744" y="314"/>
                    <a:pt x="8708" y="305"/>
                    <a:pt x="8672" y="296"/>
                  </a:cubicBezTo>
                  <a:lnTo>
                    <a:pt x="8563" y="268"/>
                  </a:lnTo>
                  <a:cubicBezTo>
                    <a:pt x="8527" y="259"/>
                    <a:pt x="8490" y="249"/>
                    <a:pt x="8452" y="242"/>
                  </a:cubicBezTo>
                  <a:cubicBezTo>
                    <a:pt x="8433" y="238"/>
                    <a:pt x="8415" y="232"/>
                    <a:pt x="8395" y="228"/>
                  </a:cubicBezTo>
                  <a:lnTo>
                    <a:pt x="8339" y="216"/>
                  </a:lnTo>
                  <a:cubicBezTo>
                    <a:pt x="8302" y="209"/>
                    <a:pt x="8262" y="200"/>
                    <a:pt x="8223" y="194"/>
                  </a:cubicBezTo>
                  <a:cubicBezTo>
                    <a:pt x="8185" y="185"/>
                    <a:pt x="8146" y="180"/>
                    <a:pt x="8105" y="172"/>
                  </a:cubicBezTo>
                  <a:cubicBezTo>
                    <a:pt x="8026" y="157"/>
                    <a:pt x="7945" y="146"/>
                    <a:pt x="7863" y="135"/>
                  </a:cubicBezTo>
                  <a:cubicBezTo>
                    <a:pt x="7824" y="130"/>
                    <a:pt x="7782" y="126"/>
                    <a:pt x="7740" y="120"/>
                  </a:cubicBezTo>
                  <a:cubicBezTo>
                    <a:pt x="7719" y="118"/>
                    <a:pt x="7698" y="115"/>
                    <a:pt x="7677" y="114"/>
                  </a:cubicBezTo>
                  <a:cubicBezTo>
                    <a:pt x="7655" y="112"/>
                    <a:pt x="7636" y="110"/>
                    <a:pt x="7614" y="109"/>
                  </a:cubicBezTo>
                  <a:cubicBezTo>
                    <a:pt x="7572" y="104"/>
                    <a:pt x="7529" y="102"/>
                    <a:pt x="7486" y="98"/>
                  </a:cubicBezTo>
                  <a:cubicBezTo>
                    <a:pt x="7443" y="96"/>
                    <a:pt x="7400" y="93"/>
                    <a:pt x="7357" y="91"/>
                  </a:cubicBezTo>
                  <a:cubicBezTo>
                    <a:pt x="7257" y="86"/>
                    <a:pt x="7154" y="84"/>
                    <a:pt x="7050" y="84"/>
                  </a:cubicBezTo>
                  <a:cubicBezTo>
                    <a:pt x="6975" y="84"/>
                    <a:pt x="6900" y="85"/>
                    <a:pt x="6825" y="88"/>
                  </a:cubicBezTo>
                  <a:cubicBezTo>
                    <a:pt x="6643" y="96"/>
                    <a:pt x="6456" y="109"/>
                    <a:pt x="6268" y="135"/>
                  </a:cubicBezTo>
                  <a:cubicBezTo>
                    <a:pt x="6080" y="161"/>
                    <a:pt x="5888" y="194"/>
                    <a:pt x="5695" y="239"/>
                  </a:cubicBezTo>
                  <a:cubicBezTo>
                    <a:pt x="5503" y="285"/>
                    <a:pt x="5308" y="339"/>
                    <a:pt x="5113" y="404"/>
                  </a:cubicBezTo>
                  <a:cubicBezTo>
                    <a:pt x="4726" y="536"/>
                    <a:pt x="4338" y="710"/>
                    <a:pt x="3959" y="929"/>
                  </a:cubicBezTo>
                  <a:cubicBezTo>
                    <a:pt x="3582" y="1149"/>
                    <a:pt x="3215" y="1413"/>
                    <a:pt x="2871" y="1720"/>
                  </a:cubicBezTo>
                  <a:cubicBezTo>
                    <a:pt x="2528" y="2027"/>
                    <a:pt x="2208" y="2380"/>
                    <a:pt x="1927" y="2773"/>
                  </a:cubicBezTo>
                  <a:cubicBezTo>
                    <a:pt x="1647" y="3166"/>
                    <a:pt x="1405" y="3603"/>
                    <a:pt x="1219" y="4072"/>
                  </a:cubicBezTo>
                  <a:cubicBezTo>
                    <a:pt x="849" y="5006"/>
                    <a:pt x="696" y="6061"/>
                    <a:pt x="801" y="7117"/>
                  </a:cubicBezTo>
                  <a:cubicBezTo>
                    <a:pt x="833" y="7425"/>
                    <a:pt x="887" y="7735"/>
                    <a:pt x="963" y="8041"/>
                  </a:cubicBezTo>
                  <a:cubicBezTo>
                    <a:pt x="1041" y="8346"/>
                    <a:pt x="1140" y="8648"/>
                    <a:pt x="1263" y="8942"/>
                  </a:cubicBezTo>
                  <a:lnTo>
                    <a:pt x="1288" y="8997"/>
                  </a:lnTo>
                  <a:lnTo>
                    <a:pt x="1290" y="9003"/>
                  </a:lnTo>
                  <a:lnTo>
                    <a:pt x="1292" y="9007"/>
                  </a:lnTo>
                  <a:lnTo>
                    <a:pt x="1293" y="9008"/>
                  </a:lnTo>
                  <a:cubicBezTo>
                    <a:pt x="1293" y="9009"/>
                    <a:pt x="1294" y="9009"/>
                    <a:pt x="1294" y="9010"/>
                  </a:cubicBezTo>
                  <a:lnTo>
                    <a:pt x="1293" y="9012"/>
                  </a:lnTo>
                  <a:lnTo>
                    <a:pt x="1292" y="9013"/>
                  </a:lnTo>
                  <a:lnTo>
                    <a:pt x="1287" y="9017"/>
                  </a:lnTo>
                  <a:lnTo>
                    <a:pt x="1218" y="9067"/>
                  </a:lnTo>
                  <a:cubicBezTo>
                    <a:pt x="1154" y="9114"/>
                    <a:pt x="1090" y="9162"/>
                    <a:pt x="1026" y="9212"/>
                  </a:cubicBezTo>
                  <a:cubicBezTo>
                    <a:pt x="900" y="9311"/>
                    <a:pt x="773" y="9418"/>
                    <a:pt x="654" y="9538"/>
                  </a:cubicBezTo>
                  <a:cubicBezTo>
                    <a:pt x="595" y="9597"/>
                    <a:pt x="536" y="9660"/>
                    <a:pt x="481" y="9726"/>
                  </a:cubicBezTo>
                  <a:cubicBezTo>
                    <a:pt x="424" y="9792"/>
                    <a:pt x="372" y="9862"/>
                    <a:pt x="322" y="9936"/>
                  </a:cubicBezTo>
                  <a:cubicBezTo>
                    <a:pt x="223" y="10082"/>
                    <a:pt x="139" y="10247"/>
                    <a:pt x="82" y="10426"/>
                  </a:cubicBezTo>
                  <a:cubicBezTo>
                    <a:pt x="25" y="10603"/>
                    <a:pt x="0" y="10793"/>
                    <a:pt x="4" y="10979"/>
                  </a:cubicBezTo>
                  <a:cubicBezTo>
                    <a:pt x="10" y="11164"/>
                    <a:pt x="46" y="11344"/>
                    <a:pt x="97" y="11511"/>
                  </a:cubicBezTo>
                  <a:cubicBezTo>
                    <a:pt x="149" y="11678"/>
                    <a:pt x="216" y="11834"/>
                    <a:pt x="290" y="11983"/>
                  </a:cubicBezTo>
                  <a:cubicBezTo>
                    <a:pt x="364" y="12133"/>
                    <a:pt x="445" y="12272"/>
                    <a:pt x="525" y="12409"/>
                  </a:cubicBezTo>
                  <a:lnTo>
                    <a:pt x="585" y="12511"/>
                  </a:lnTo>
                  <a:lnTo>
                    <a:pt x="618" y="12563"/>
                  </a:lnTo>
                  <a:lnTo>
                    <a:pt x="651" y="12617"/>
                  </a:lnTo>
                  <a:cubicBezTo>
                    <a:pt x="697" y="12688"/>
                    <a:pt x="748" y="12762"/>
                    <a:pt x="809" y="12833"/>
                  </a:cubicBezTo>
                  <a:cubicBezTo>
                    <a:pt x="869" y="12904"/>
                    <a:pt x="938" y="12977"/>
                    <a:pt x="1025" y="13040"/>
                  </a:cubicBezTo>
                  <a:lnTo>
                    <a:pt x="1058" y="13063"/>
                  </a:lnTo>
                  <a:cubicBezTo>
                    <a:pt x="1069" y="13070"/>
                    <a:pt x="1083" y="13078"/>
                    <a:pt x="1094" y="13084"/>
                  </a:cubicBezTo>
                  <a:lnTo>
                    <a:pt x="1129" y="13106"/>
                  </a:lnTo>
                  <a:lnTo>
                    <a:pt x="1169" y="13124"/>
                  </a:lnTo>
                  <a:cubicBezTo>
                    <a:pt x="1182" y="13130"/>
                    <a:pt x="1193" y="13137"/>
                    <a:pt x="1209" y="13142"/>
                  </a:cubicBezTo>
                  <a:lnTo>
                    <a:pt x="1250" y="13156"/>
                  </a:lnTo>
                  <a:cubicBezTo>
                    <a:pt x="1277" y="13167"/>
                    <a:pt x="1308" y="13172"/>
                    <a:pt x="1337" y="13180"/>
                  </a:cubicBezTo>
                  <a:cubicBezTo>
                    <a:pt x="1352" y="13183"/>
                    <a:pt x="1368" y="13185"/>
                    <a:pt x="1381" y="13188"/>
                  </a:cubicBezTo>
                  <a:lnTo>
                    <a:pt x="1427" y="13193"/>
                  </a:lnTo>
                  <a:cubicBezTo>
                    <a:pt x="1441" y="13196"/>
                    <a:pt x="1456" y="13194"/>
                    <a:pt x="1472" y="13196"/>
                  </a:cubicBezTo>
                  <a:cubicBezTo>
                    <a:pt x="1482" y="13196"/>
                    <a:pt x="1492" y="13197"/>
                    <a:pt x="1503" y="13197"/>
                  </a:cubicBezTo>
                  <a:cubicBezTo>
                    <a:pt x="1508" y="13197"/>
                    <a:pt x="1513" y="13196"/>
                    <a:pt x="1518" y="13196"/>
                  </a:cubicBezTo>
                  <a:cubicBezTo>
                    <a:pt x="1578" y="13193"/>
                    <a:pt x="1636" y="13182"/>
                    <a:pt x="1690" y="13169"/>
                  </a:cubicBezTo>
                  <a:cubicBezTo>
                    <a:pt x="1743" y="13154"/>
                    <a:pt x="1793" y="13134"/>
                    <a:pt x="1840" y="13112"/>
                  </a:cubicBezTo>
                  <a:cubicBezTo>
                    <a:pt x="1885" y="13091"/>
                    <a:pt x="1929" y="13067"/>
                    <a:pt x="1969" y="13041"/>
                  </a:cubicBezTo>
                  <a:cubicBezTo>
                    <a:pt x="1988" y="13030"/>
                    <a:pt x="2008" y="13016"/>
                    <a:pt x="2026" y="13004"/>
                  </a:cubicBezTo>
                  <a:cubicBezTo>
                    <a:pt x="2044" y="12990"/>
                    <a:pt x="2064" y="12978"/>
                    <a:pt x="2080" y="12965"/>
                  </a:cubicBezTo>
                  <a:cubicBezTo>
                    <a:pt x="2116" y="12939"/>
                    <a:pt x="2148" y="12913"/>
                    <a:pt x="2181" y="12887"/>
                  </a:cubicBezTo>
                  <a:lnTo>
                    <a:pt x="2363" y="12737"/>
                  </a:lnTo>
                  <a:cubicBezTo>
                    <a:pt x="2485" y="12640"/>
                    <a:pt x="2605" y="12541"/>
                    <a:pt x="2724" y="12442"/>
                  </a:cubicBezTo>
                  <a:cubicBezTo>
                    <a:pt x="2965" y="12245"/>
                    <a:pt x="3207" y="12049"/>
                    <a:pt x="3447" y="11851"/>
                  </a:cubicBezTo>
                  <a:cubicBezTo>
                    <a:pt x="3927" y="11458"/>
                    <a:pt x="4408" y="11067"/>
                    <a:pt x="4883" y="10678"/>
                  </a:cubicBezTo>
                  <a:cubicBezTo>
                    <a:pt x="5837" y="9900"/>
                    <a:pt x="6778" y="9135"/>
                    <a:pt x="7700" y="8392"/>
                  </a:cubicBezTo>
                  <a:cubicBezTo>
                    <a:pt x="9115" y="7251"/>
                    <a:pt x="10470" y="6160"/>
                    <a:pt x="11719" y="5153"/>
                  </a:cubicBezTo>
                  <a:cubicBezTo>
                    <a:pt x="12989" y="4127"/>
                    <a:pt x="14153" y="3190"/>
                    <a:pt x="15164" y="2371"/>
                  </a:cubicBezTo>
                  <a:cubicBezTo>
                    <a:pt x="15018" y="2135"/>
                    <a:pt x="14864" y="1903"/>
                    <a:pt x="14715" y="1678"/>
                  </a:cubicBezTo>
                  <a:cubicBezTo>
                    <a:pt x="14580" y="1475"/>
                    <a:pt x="14449" y="1280"/>
                    <a:pt x="14324" y="1092"/>
                  </a:cubicBezTo>
                  <a:cubicBezTo>
                    <a:pt x="14060" y="695"/>
                    <a:pt x="13816" y="330"/>
                    <a:pt x="135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 name="Google Shape;2281;p69"/>
          <p:cNvGrpSpPr/>
          <p:nvPr/>
        </p:nvGrpSpPr>
        <p:grpSpPr>
          <a:xfrm>
            <a:off x="7510805" y="597536"/>
            <a:ext cx="799869" cy="642258"/>
            <a:chOff x="2621075" y="2188550"/>
            <a:chExt cx="644900" cy="517825"/>
          </a:xfrm>
        </p:grpSpPr>
        <p:sp>
          <p:nvSpPr>
            <p:cNvPr id="2282" name="Google Shape;2282;p69"/>
            <p:cNvSpPr/>
            <p:nvPr/>
          </p:nvSpPr>
          <p:spPr>
            <a:xfrm>
              <a:off x="2621075" y="2188550"/>
              <a:ext cx="644900" cy="517825"/>
            </a:xfrm>
            <a:custGeom>
              <a:avLst/>
              <a:gdLst/>
              <a:ahLst/>
              <a:cxnLst/>
              <a:rect l="l" t="t" r="r" b="b"/>
              <a:pathLst>
                <a:path w="25796" h="20713" extrusionOk="0">
                  <a:moveTo>
                    <a:pt x="11779" y="1748"/>
                  </a:moveTo>
                  <a:lnTo>
                    <a:pt x="11779" y="1748"/>
                  </a:lnTo>
                  <a:cubicBezTo>
                    <a:pt x="11835" y="1787"/>
                    <a:pt x="11894" y="1826"/>
                    <a:pt x="11953" y="1866"/>
                  </a:cubicBezTo>
                  <a:cubicBezTo>
                    <a:pt x="12071" y="1944"/>
                    <a:pt x="12194" y="2025"/>
                    <a:pt x="12324" y="2106"/>
                  </a:cubicBezTo>
                  <a:cubicBezTo>
                    <a:pt x="12452" y="2191"/>
                    <a:pt x="12585" y="2278"/>
                    <a:pt x="12723" y="2368"/>
                  </a:cubicBezTo>
                  <a:cubicBezTo>
                    <a:pt x="12861" y="2459"/>
                    <a:pt x="13004" y="2548"/>
                    <a:pt x="13151" y="2641"/>
                  </a:cubicBezTo>
                  <a:cubicBezTo>
                    <a:pt x="13225" y="2687"/>
                    <a:pt x="13302" y="2733"/>
                    <a:pt x="13376" y="2782"/>
                  </a:cubicBezTo>
                  <a:cubicBezTo>
                    <a:pt x="13451" y="2831"/>
                    <a:pt x="13526" y="2881"/>
                    <a:pt x="13604" y="2931"/>
                  </a:cubicBezTo>
                  <a:cubicBezTo>
                    <a:pt x="13758" y="3030"/>
                    <a:pt x="13917" y="3132"/>
                    <a:pt x="14078" y="3233"/>
                  </a:cubicBezTo>
                  <a:cubicBezTo>
                    <a:pt x="14159" y="3284"/>
                    <a:pt x="14242" y="3334"/>
                    <a:pt x="14323" y="3388"/>
                  </a:cubicBezTo>
                  <a:cubicBezTo>
                    <a:pt x="14406" y="3442"/>
                    <a:pt x="14488" y="3496"/>
                    <a:pt x="14570" y="3550"/>
                  </a:cubicBezTo>
                  <a:cubicBezTo>
                    <a:pt x="14902" y="3770"/>
                    <a:pt x="15252" y="3982"/>
                    <a:pt x="15598" y="4222"/>
                  </a:cubicBezTo>
                  <a:cubicBezTo>
                    <a:pt x="16428" y="4753"/>
                    <a:pt x="17303" y="5314"/>
                    <a:pt x="18179" y="5876"/>
                  </a:cubicBezTo>
                  <a:cubicBezTo>
                    <a:pt x="18395" y="6023"/>
                    <a:pt x="18612" y="6170"/>
                    <a:pt x="18826" y="6316"/>
                  </a:cubicBezTo>
                  <a:cubicBezTo>
                    <a:pt x="18934" y="6390"/>
                    <a:pt x="19042" y="6462"/>
                    <a:pt x="19149" y="6538"/>
                  </a:cubicBezTo>
                  <a:cubicBezTo>
                    <a:pt x="19253" y="6614"/>
                    <a:pt x="19358" y="6692"/>
                    <a:pt x="19461" y="6769"/>
                  </a:cubicBezTo>
                  <a:cubicBezTo>
                    <a:pt x="19670" y="6923"/>
                    <a:pt x="19876" y="7076"/>
                    <a:pt x="20077" y="7234"/>
                  </a:cubicBezTo>
                  <a:cubicBezTo>
                    <a:pt x="20275" y="7395"/>
                    <a:pt x="20468" y="7556"/>
                    <a:pt x="20657" y="7718"/>
                  </a:cubicBezTo>
                  <a:cubicBezTo>
                    <a:pt x="21302" y="8274"/>
                    <a:pt x="21892" y="8832"/>
                    <a:pt x="22418" y="9352"/>
                  </a:cubicBezTo>
                  <a:cubicBezTo>
                    <a:pt x="22483" y="9417"/>
                    <a:pt x="22550" y="9480"/>
                    <a:pt x="22614" y="9543"/>
                  </a:cubicBezTo>
                  <a:cubicBezTo>
                    <a:pt x="22678" y="9608"/>
                    <a:pt x="22738" y="9672"/>
                    <a:pt x="22799" y="9735"/>
                  </a:cubicBezTo>
                  <a:cubicBezTo>
                    <a:pt x="22921" y="9861"/>
                    <a:pt x="23040" y="9984"/>
                    <a:pt x="23153" y="10102"/>
                  </a:cubicBezTo>
                  <a:cubicBezTo>
                    <a:pt x="23212" y="10161"/>
                    <a:pt x="23268" y="10218"/>
                    <a:pt x="23323" y="10276"/>
                  </a:cubicBezTo>
                  <a:cubicBezTo>
                    <a:pt x="23378" y="10333"/>
                    <a:pt x="23433" y="10389"/>
                    <a:pt x="23484" y="10446"/>
                  </a:cubicBezTo>
                  <a:cubicBezTo>
                    <a:pt x="23587" y="10558"/>
                    <a:pt x="23687" y="10666"/>
                    <a:pt x="23781" y="10769"/>
                  </a:cubicBezTo>
                  <a:cubicBezTo>
                    <a:pt x="23876" y="10872"/>
                    <a:pt x="23968" y="10969"/>
                    <a:pt x="24054" y="11062"/>
                  </a:cubicBezTo>
                  <a:cubicBezTo>
                    <a:pt x="24140" y="11155"/>
                    <a:pt x="24225" y="11241"/>
                    <a:pt x="24296" y="11323"/>
                  </a:cubicBezTo>
                  <a:cubicBezTo>
                    <a:pt x="24446" y="11490"/>
                    <a:pt x="24576" y="11633"/>
                    <a:pt x="24684" y="11745"/>
                  </a:cubicBezTo>
                  <a:cubicBezTo>
                    <a:pt x="24706" y="11767"/>
                    <a:pt x="24725" y="11787"/>
                    <a:pt x="24746" y="11807"/>
                  </a:cubicBezTo>
                  <a:cubicBezTo>
                    <a:pt x="24285" y="12428"/>
                    <a:pt x="23494" y="13619"/>
                    <a:pt x="23087" y="14025"/>
                  </a:cubicBezTo>
                  <a:cubicBezTo>
                    <a:pt x="21771" y="15344"/>
                    <a:pt x="20451" y="16113"/>
                    <a:pt x="19596" y="16917"/>
                  </a:cubicBezTo>
                  <a:cubicBezTo>
                    <a:pt x="18490" y="17955"/>
                    <a:pt x="17755" y="18642"/>
                    <a:pt x="17297" y="19127"/>
                  </a:cubicBezTo>
                  <a:cubicBezTo>
                    <a:pt x="17285" y="19071"/>
                    <a:pt x="17272" y="19013"/>
                    <a:pt x="17259" y="18953"/>
                  </a:cubicBezTo>
                  <a:cubicBezTo>
                    <a:pt x="17245" y="18891"/>
                    <a:pt x="17230" y="18829"/>
                    <a:pt x="17217" y="18765"/>
                  </a:cubicBezTo>
                  <a:cubicBezTo>
                    <a:pt x="17201" y="18700"/>
                    <a:pt x="17184" y="18634"/>
                    <a:pt x="17168" y="18567"/>
                  </a:cubicBezTo>
                  <a:cubicBezTo>
                    <a:pt x="17098" y="18298"/>
                    <a:pt x="17023" y="18005"/>
                    <a:pt x="16943" y="17703"/>
                  </a:cubicBezTo>
                  <a:cubicBezTo>
                    <a:pt x="16923" y="17628"/>
                    <a:pt x="16904" y="17552"/>
                    <a:pt x="16884" y="17475"/>
                  </a:cubicBezTo>
                  <a:cubicBezTo>
                    <a:pt x="16863" y="17398"/>
                    <a:pt x="16840" y="17322"/>
                    <a:pt x="16819" y="17246"/>
                  </a:cubicBezTo>
                  <a:lnTo>
                    <a:pt x="16686" y="16783"/>
                  </a:lnTo>
                  <a:cubicBezTo>
                    <a:pt x="16597" y="16474"/>
                    <a:pt x="16515" y="16168"/>
                    <a:pt x="16426" y="15881"/>
                  </a:cubicBezTo>
                  <a:cubicBezTo>
                    <a:pt x="16337" y="15593"/>
                    <a:pt x="16259" y="15323"/>
                    <a:pt x="16191" y="15081"/>
                  </a:cubicBezTo>
                  <a:cubicBezTo>
                    <a:pt x="16127" y="14837"/>
                    <a:pt x="16062" y="14627"/>
                    <a:pt x="16023" y="14455"/>
                  </a:cubicBezTo>
                  <a:cubicBezTo>
                    <a:pt x="15975" y="14257"/>
                    <a:pt x="15929" y="14064"/>
                    <a:pt x="15886" y="13870"/>
                  </a:cubicBezTo>
                  <a:cubicBezTo>
                    <a:pt x="15865" y="13774"/>
                    <a:pt x="15843" y="13679"/>
                    <a:pt x="15824" y="13584"/>
                  </a:cubicBezTo>
                  <a:cubicBezTo>
                    <a:pt x="15800" y="13490"/>
                    <a:pt x="15778" y="13396"/>
                    <a:pt x="15756" y="13302"/>
                  </a:cubicBezTo>
                  <a:cubicBezTo>
                    <a:pt x="15666" y="12928"/>
                    <a:pt x="15588" y="12562"/>
                    <a:pt x="15508" y="12205"/>
                  </a:cubicBezTo>
                  <a:cubicBezTo>
                    <a:pt x="15423" y="11852"/>
                    <a:pt x="15343" y="11505"/>
                    <a:pt x="15268" y="11168"/>
                  </a:cubicBezTo>
                  <a:cubicBezTo>
                    <a:pt x="15249" y="11083"/>
                    <a:pt x="15231" y="10999"/>
                    <a:pt x="15212" y="10916"/>
                  </a:cubicBezTo>
                  <a:cubicBezTo>
                    <a:pt x="15191" y="10833"/>
                    <a:pt x="15171" y="10752"/>
                    <a:pt x="15150" y="10670"/>
                  </a:cubicBezTo>
                  <a:cubicBezTo>
                    <a:pt x="15112" y="10506"/>
                    <a:pt x="15073" y="10345"/>
                    <a:pt x="15034" y="10185"/>
                  </a:cubicBezTo>
                  <a:cubicBezTo>
                    <a:pt x="14997" y="10026"/>
                    <a:pt x="14959" y="9868"/>
                    <a:pt x="14923" y="9713"/>
                  </a:cubicBezTo>
                  <a:cubicBezTo>
                    <a:pt x="14886" y="9559"/>
                    <a:pt x="14843" y="9407"/>
                    <a:pt x="14805" y="9259"/>
                  </a:cubicBezTo>
                  <a:cubicBezTo>
                    <a:pt x="14725" y="8959"/>
                    <a:pt x="14649" y="8669"/>
                    <a:pt x="14572" y="8388"/>
                  </a:cubicBezTo>
                  <a:cubicBezTo>
                    <a:pt x="14492" y="8109"/>
                    <a:pt x="14406" y="7838"/>
                    <a:pt x="14322" y="7579"/>
                  </a:cubicBezTo>
                  <a:cubicBezTo>
                    <a:pt x="14237" y="7317"/>
                    <a:pt x="14157" y="7065"/>
                    <a:pt x="14062" y="6827"/>
                  </a:cubicBezTo>
                  <a:cubicBezTo>
                    <a:pt x="13977" y="6611"/>
                    <a:pt x="13896" y="6399"/>
                    <a:pt x="13816" y="6195"/>
                  </a:cubicBezTo>
                  <a:cubicBezTo>
                    <a:pt x="13736" y="5991"/>
                    <a:pt x="13662" y="5792"/>
                    <a:pt x="13580" y="5603"/>
                  </a:cubicBezTo>
                  <a:cubicBezTo>
                    <a:pt x="13420" y="5223"/>
                    <a:pt x="13270" y="4867"/>
                    <a:pt x="13130" y="4533"/>
                  </a:cubicBezTo>
                  <a:cubicBezTo>
                    <a:pt x="12830" y="3873"/>
                    <a:pt x="12578" y="3298"/>
                    <a:pt x="12329" y="2813"/>
                  </a:cubicBezTo>
                  <a:cubicBezTo>
                    <a:pt x="12209" y="2568"/>
                    <a:pt x="12096" y="2344"/>
                    <a:pt x="11991" y="2137"/>
                  </a:cubicBezTo>
                  <a:cubicBezTo>
                    <a:pt x="11919" y="1999"/>
                    <a:pt x="11847" y="1870"/>
                    <a:pt x="11779" y="1748"/>
                  </a:cubicBezTo>
                  <a:close/>
                  <a:moveTo>
                    <a:pt x="16963" y="19265"/>
                  </a:moveTo>
                  <a:lnTo>
                    <a:pt x="16963" y="19265"/>
                  </a:lnTo>
                  <a:cubicBezTo>
                    <a:pt x="16980" y="19325"/>
                    <a:pt x="16997" y="19384"/>
                    <a:pt x="17017" y="19439"/>
                  </a:cubicBezTo>
                  <a:cubicBezTo>
                    <a:pt x="17008" y="19452"/>
                    <a:pt x="16997" y="19463"/>
                    <a:pt x="16987" y="19475"/>
                  </a:cubicBezTo>
                  <a:cubicBezTo>
                    <a:pt x="16979" y="19406"/>
                    <a:pt x="16969" y="19336"/>
                    <a:pt x="16963" y="19265"/>
                  </a:cubicBezTo>
                  <a:close/>
                  <a:moveTo>
                    <a:pt x="9982" y="1085"/>
                  </a:moveTo>
                  <a:cubicBezTo>
                    <a:pt x="10016" y="1199"/>
                    <a:pt x="10056" y="1320"/>
                    <a:pt x="10101" y="1450"/>
                  </a:cubicBezTo>
                  <a:cubicBezTo>
                    <a:pt x="10147" y="1571"/>
                    <a:pt x="10190" y="1703"/>
                    <a:pt x="10239" y="1840"/>
                  </a:cubicBezTo>
                  <a:cubicBezTo>
                    <a:pt x="10288" y="1976"/>
                    <a:pt x="10343" y="2120"/>
                    <a:pt x="10402" y="2271"/>
                  </a:cubicBezTo>
                  <a:cubicBezTo>
                    <a:pt x="10461" y="2420"/>
                    <a:pt x="10525" y="2576"/>
                    <a:pt x="10592" y="2737"/>
                  </a:cubicBezTo>
                  <a:cubicBezTo>
                    <a:pt x="10658" y="2899"/>
                    <a:pt x="10725" y="3067"/>
                    <a:pt x="10797" y="3242"/>
                  </a:cubicBezTo>
                  <a:cubicBezTo>
                    <a:pt x="10867" y="3415"/>
                    <a:pt x="10943" y="3593"/>
                    <a:pt x="11020" y="3777"/>
                  </a:cubicBezTo>
                  <a:cubicBezTo>
                    <a:pt x="11060" y="3868"/>
                    <a:pt x="11101" y="3962"/>
                    <a:pt x="11140" y="4055"/>
                  </a:cubicBezTo>
                  <a:cubicBezTo>
                    <a:pt x="11179" y="4151"/>
                    <a:pt x="11218" y="4246"/>
                    <a:pt x="11258" y="4343"/>
                  </a:cubicBezTo>
                  <a:cubicBezTo>
                    <a:pt x="11339" y="4536"/>
                    <a:pt x="11422" y="4735"/>
                    <a:pt x="11509" y="4936"/>
                  </a:cubicBezTo>
                  <a:cubicBezTo>
                    <a:pt x="11552" y="5037"/>
                    <a:pt x="11597" y="5139"/>
                    <a:pt x="11641" y="5241"/>
                  </a:cubicBezTo>
                  <a:cubicBezTo>
                    <a:pt x="11684" y="5344"/>
                    <a:pt x="11726" y="5449"/>
                    <a:pt x="11770" y="5554"/>
                  </a:cubicBezTo>
                  <a:cubicBezTo>
                    <a:pt x="11942" y="5974"/>
                    <a:pt x="12134" y="6403"/>
                    <a:pt x="12311" y="6851"/>
                  </a:cubicBezTo>
                  <a:cubicBezTo>
                    <a:pt x="12416" y="7111"/>
                    <a:pt x="12529" y="7373"/>
                    <a:pt x="12647" y="7637"/>
                  </a:cubicBezTo>
                  <a:cubicBezTo>
                    <a:pt x="12758" y="7902"/>
                    <a:pt x="12875" y="8169"/>
                    <a:pt x="12993" y="8437"/>
                  </a:cubicBezTo>
                  <a:lnTo>
                    <a:pt x="13174" y="8840"/>
                  </a:lnTo>
                  <a:cubicBezTo>
                    <a:pt x="13232" y="8975"/>
                    <a:pt x="13291" y="9110"/>
                    <a:pt x="13349" y="9248"/>
                  </a:cubicBezTo>
                  <a:cubicBezTo>
                    <a:pt x="13468" y="9521"/>
                    <a:pt x="13586" y="9793"/>
                    <a:pt x="13706" y="10066"/>
                  </a:cubicBezTo>
                  <a:cubicBezTo>
                    <a:pt x="13821" y="10343"/>
                    <a:pt x="13934" y="10619"/>
                    <a:pt x="14047" y="10894"/>
                  </a:cubicBezTo>
                  <a:cubicBezTo>
                    <a:pt x="14103" y="11032"/>
                    <a:pt x="14162" y="11170"/>
                    <a:pt x="14216" y="11307"/>
                  </a:cubicBezTo>
                  <a:lnTo>
                    <a:pt x="14374" y="11723"/>
                  </a:lnTo>
                  <a:cubicBezTo>
                    <a:pt x="14477" y="11999"/>
                    <a:pt x="14581" y="12273"/>
                    <a:pt x="14678" y="12547"/>
                  </a:cubicBezTo>
                  <a:cubicBezTo>
                    <a:pt x="14771" y="12822"/>
                    <a:pt x="14859" y="13096"/>
                    <a:pt x="14944" y="13368"/>
                  </a:cubicBezTo>
                  <a:cubicBezTo>
                    <a:pt x="15230" y="14296"/>
                    <a:pt x="15473" y="15188"/>
                    <a:pt x="15680" y="16005"/>
                  </a:cubicBezTo>
                  <a:cubicBezTo>
                    <a:pt x="15707" y="16107"/>
                    <a:pt x="15733" y="16208"/>
                    <a:pt x="15757" y="16307"/>
                  </a:cubicBezTo>
                  <a:cubicBezTo>
                    <a:pt x="15781" y="16407"/>
                    <a:pt x="15805" y="16505"/>
                    <a:pt x="15826" y="16602"/>
                  </a:cubicBezTo>
                  <a:cubicBezTo>
                    <a:pt x="15872" y="16797"/>
                    <a:pt x="15916" y="16985"/>
                    <a:pt x="15959" y="17167"/>
                  </a:cubicBezTo>
                  <a:cubicBezTo>
                    <a:pt x="15981" y="17258"/>
                    <a:pt x="16002" y="17349"/>
                    <a:pt x="16024" y="17436"/>
                  </a:cubicBezTo>
                  <a:cubicBezTo>
                    <a:pt x="16045" y="17525"/>
                    <a:pt x="16067" y="17611"/>
                    <a:pt x="16083" y="17696"/>
                  </a:cubicBezTo>
                  <a:cubicBezTo>
                    <a:pt x="16119" y="17865"/>
                    <a:pt x="16154" y="18029"/>
                    <a:pt x="16187" y="18184"/>
                  </a:cubicBezTo>
                  <a:cubicBezTo>
                    <a:pt x="16223" y="18340"/>
                    <a:pt x="16255" y="18487"/>
                    <a:pt x="16286" y="18628"/>
                  </a:cubicBezTo>
                  <a:cubicBezTo>
                    <a:pt x="16316" y="18770"/>
                    <a:pt x="16348" y="18901"/>
                    <a:pt x="16373" y="19025"/>
                  </a:cubicBezTo>
                  <a:cubicBezTo>
                    <a:pt x="16423" y="19273"/>
                    <a:pt x="16471" y="19486"/>
                    <a:pt x="16514" y="19662"/>
                  </a:cubicBezTo>
                  <a:cubicBezTo>
                    <a:pt x="16523" y="19700"/>
                    <a:pt x="16533" y="19737"/>
                    <a:pt x="16540" y="19770"/>
                  </a:cubicBezTo>
                  <a:cubicBezTo>
                    <a:pt x="16488" y="19769"/>
                    <a:pt x="16432" y="19769"/>
                    <a:pt x="16370" y="19769"/>
                  </a:cubicBezTo>
                  <a:cubicBezTo>
                    <a:pt x="16288" y="19771"/>
                    <a:pt x="16196" y="19771"/>
                    <a:pt x="16096" y="19772"/>
                  </a:cubicBezTo>
                  <a:cubicBezTo>
                    <a:pt x="16046" y="19772"/>
                    <a:pt x="15996" y="19774"/>
                    <a:pt x="15942" y="19774"/>
                  </a:cubicBezTo>
                  <a:cubicBezTo>
                    <a:pt x="15889" y="19774"/>
                    <a:pt x="15835" y="19772"/>
                    <a:pt x="15779" y="19771"/>
                  </a:cubicBezTo>
                  <a:cubicBezTo>
                    <a:pt x="15556" y="19770"/>
                    <a:pt x="15315" y="19767"/>
                    <a:pt x="15062" y="19766"/>
                  </a:cubicBezTo>
                  <a:cubicBezTo>
                    <a:pt x="14999" y="19766"/>
                    <a:pt x="14936" y="19765"/>
                    <a:pt x="14871" y="19765"/>
                  </a:cubicBezTo>
                  <a:cubicBezTo>
                    <a:pt x="14807" y="19761"/>
                    <a:pt x="14744" y="19760"/>
                    <a:pt x="14680" y="19758"/>
                  </a:cubicBezTo>
                  <a:cubicBezTo>
                    <a:pt x="14551" y="19753"/>
                    <a:pt x="14420" y="19749"/>
                    <a:pt x="14291" y="19743"/>
                  </a:cubicBezTo>
                  <a:cubicBezTo>
                    <a:pt x="14032" y="19732"/>
                    <a:pt x="13774" y="19726"/>
                    <a:pt x="13533" y="19702"/>
                  </a:cubicBezTo>
                  <a:cubicBezTo>
                    <a:pt x="13291" y="19684"/>
                    <a:pt x="13061" y="19663"/>
                    <a:pt x="12859" y="19640"/>
                  </a:cubicBezTo>
                  <a:cubicBezTo>
                    <a:pt x="12655" y="19620"/>
                    <a:pt x="12479" y="19586"/>
                    <a:pt x="12339" y="19557"/>
                  </a:cubicBezTo>
                  <a:cubicBezTo>
                    <a:pt x="12178" y="19523"/>
                    <a:pt x="12019" y="19488"/>
                    <a:pt x="11863" y="19452"/>
                  </a:cubicBezTo>
                  <a:cubicBezTo>
                    <a:pt x="11786" y="19433"/>
                    <a:pt x="11707" y="19416"/>
                    <a:pt x="11631" y="19396"/>
                  </a:cubicBezTo>
                  <a:cubicBezTo>
                    <a:pt x="11555" y="19377"/>
                    <a:pt x="11480" y="19355"/>
                    <a:pt x="11405" y="19334"/>
                  </a:cubicBezTo>
                  <a:cubicBezTo>
                    <a:pt x="11104" y="19249"/>
                    <a:pt x="10813" y="19163"/>
                    <a:pt x="10530" y="19073"/>
                  </a:cubicBezTo>
                  <a:cubicBezTo>
                    <a:pt x="10250" y="18976"/>
                    <a:pt x="9980" y="18880"/>
                    <a:pt x="9717" y="18784"/>
                  </a:cubicBezTo>
                  <a:cubicBezTo>
                    <a:pt x="9650" y="18760"/>
                    <a:pt x="9585" y="18738"/>
                    <a:pt x="9521" y="18712"/>
                  </a:cubicBezTo>
                  <a:cubicBezTo>
                    <a:pt x="9457" y="18686"/>
                    <a:pt x="9395" y="18659"/>
                    <a:pt x="9331" y="18634"/>
                  </a:cubicBezTo>
                  <a:cubicBezTo>
                    <a:pt x="9204" y="18582"/>
                    <a:pt x="9081" y="18531"/>
                    <a:pt x="8960" y="18481"/>
                  </a:cubicBezTo>
                  <a:cubicBezTo>
                    <a:pt x="8837" y="18429"/>
                    <a:pt x="8718" y="18380"/>
                    <a:pt x="8600" y="18331"/>
                  </a:cubicBezTo>
                  <a:cubicBezTo>
                    <a:pt x="8482" y="18281"/>
                    <a:pt x="8367" y="18227"/>
                    <a:pt x="8253" y="18176"/>
                  </a:cubicBezTo>
                  <a:cubicBezTo>
                    <a:pt x="8026" y="18074"/>
                    <a:pt x="7806" y="17976"/>
                    <a:pt x="7592" y="17882"/>
                  </a:cubicBezTo>
                  <a:cubicBezTo>
                    <a:pt x="7380" y="17784"/>
                    <a:pt x="7174" y="17687"/>
                    <a:pt x="6974" y="17600"/>
                  </a:cubicBezTo>
                  <a:cubicBezTo>
                    <a:pt x="6775" y="17510"/>
                    <a:pt x="6578" y="17433"/>
                    <a:pt x="6392" y="17349"/>
                  </a:cubicBezTo>
                  <a:cubicBezTo>
                    <a:pt x="6221" y="17277"/>
                    <a:pt x="6056" y="17205"/>
                    <a:pt x="5895" y="17137"/>
                  </a:cubicBezTo>
                  <a:cubicBezTo>
                    <a:pt x="5735" y="17068"/>
                    <a:pt x="5578" y="17004"/>
                    <a:pt x="5429" y="16934"/>
                  </a:cubicBezTo>
                  <a:cubicBezTo>
                    <a:pt x="5131" y="16797"/>
                    <a:pt x="4852" y="16670"/>
                    <a:pt x="4588" y="16548"/>
                  </a:cubicBezTo>
                  <a:cubicBezTo>
                    <a:pt x="4072" y="16292"/>
                    <a:pt x="3618" y="16081"/>
                    <a:pt x="3237" y="15878"/>
                  </a:cubicBezTo>
                  <a:cubicBezTo>
                    <a:pt x="3046" y="15780"/>
                    <a:pt x="2866" y="15690"/>
                    <a:pt x="2702" y="15608"/>
                  </a:cubicBezTo>
                  <a:cubicBezTo>
                    <a:pt x="2538" y="15524"/>
                    <a:pt x="2388" y="15445"/>
                    <a:pt x="2251" y="15376"/>
                  </a:cubicBezTo>
                  <a:cubicBezTo>
                    <a:pt x="2112" y="15307"/>
                    <a:pt x="1986" y="15244"/>
                    <a:pt x="1870" y="15191"/>
                  </a:cubicBezTo>
                  <a:cubicBezTo>
                    <a:pt x="1752" y="15139"/>
                    <a:pt x="1647" y="15091"/>
                    <a:pt x="1553" y="15048"/>
                  </a:cubicBezTo>
                  <a:cubicBezTo>
                    <a:pt x="1426" y="14992"/>
                    <a:pt x="1316" y="14951"/>
                    <a:pt x="1220" y="14921"/>
                  </a:cubicBezTo>
                  <a:cubicBezTo>
                    <a:pt x="1325" y="14639"/>
                    <a:pt x="1448" y="14306"/>
                    <a:pt x="1581" y="13955"/>
                  </a:cubicBezTo>
                  <a:cubicBezTo>
                    <a:pt x="1603" y="13895"/>
                    <a:pt x="1626" y="13835"/>
                    <a:pt x="1649" y="13773"/>
                  </a:cubicBezTo>
                  <a:cubicBezTo>
                    <a:pt x="1673" y="13712"/>
                    <a:pt x="1696" y="13651"/>
                    <a:pt x="1720" y="13589"/>
                  </a:cubicBezTo>
                  <a:lnTo>
                    <a:pt x="1865" y="13218"/>
                  </a:lnTo>
                  <a:cubicBezTo>
                    <a:pt x="1962" y="12972"/>
                    <a:pt x="2058" y="12727"/>
                    <a:pt x="2155" y="12500"/>
                  </a:cubicBezTo>
                  <a:cubicBezTo>
                    <a:pt x="2349" y="12043"/>
                    <a:pt x="2528" y="11640"/>
                    <a:pt x="2673" y="11388"/>
                  </a:cubicBezTo>
                  <a:cubicBezTo>
                    <a:pt x="2757" y="11242"/>
                    <a:pt x="2839" y="11100"/>
                    <a:pt x="2922" y="10958"/>
                  </a:cubicBezTo>
                  <a:lnTo>
                    <a:pt x="3047" y="10749"/>
                  </a:lnTo>
                  <a:cubicBezTo>
                    <a:pt x="3090" y="10681"/>
                    <a:pt x="3132" y="10613"/>
                    <a:pt x="3175" y="10544"/>
                  </a:cubicBezTo>
                  <a:cubicBezTo>
                    <a:pt x="3345" y="10276"/>
                    <a:pt x="3514" y="10016"/>
                    <a:pt x="3683" y="9766"/>
                  </a:cubicBezTo>
                  <a:cubicBezTo>
                    <a:pt x="3855" y="9518"/>
                    <a:pt x="4026" y="9279"/>
                    <a:pt x="4192" y="9048"/>
                  </a:cubicBezTo>
                  <a:cubicBezTo>
                    <a:pt x="4276" y="8932"/>
                    <a:pt x="4360" y="8819"/>
                    <a:pt x="4445" y="8708"/>
                  </a:cubicBezTo>
                  <a:cubicBezTo>
                    <a:pt x="4529" y="8598"/>
                    <a:pt x="4611" y="8487"/>
                    <a:pt x="4693" y="8380"/>
                  </a:cubicBezTo>
                  <a:cubicBezTo>
                    <a:pt x="4775" y="8272"/>
                    <a:pt x="4856" y="8168"/>
                    <a:pt x="4937" y="8063"/>
                  </a:cubicBezTo>
                  <a:cubicBezTo>
                    <a:pt x="5015" y="7960"/>
                    <a:pt x="5098" y="7859"/>
                    <a:pt x="5176" y="7759"/>
                  </a:cubicBezTo>
                  <a:cubicBezTo>
                    <a:pt x="5335" y="7558"/>
                    <a:pt x="5487" y="7365"/>
                    <a:pt x="5633" y="7176"/>
                  </a:cubicBezTo>
                  <a:cubicBezTo>
                    <a:pt x="5781" y="6988"/>
                    <a:pt x="5925" y="6806"/>
                    <a:pt x="6060" y="6628"/>
                  </a:cubicBezTo>
                  <a:cubicBezTo>
                    <a:pt x="6196" y="6449"/>
                    <a:pt x="6322" y="6273"/>
                    <a:pt x="6446" y="6105"/>
                  </a:cubicBezTo>
                  <a:cubicBezTo>
                    <a:pt x="6556" y="5950"/>
                    <a:pt x="6664" y="5800"/>
                    <a:pt x="6768" y="5655"/>
                  </a:cubicBezTo>
                  <a:cubicBezTo>
                    <a:pt x="6872" y="5510"/>
                    <a:pt x="6972" y="5367"/>
                    <a:pt x="7074" y="5232"/>
                  </a:cubicBezTo>
                  <a:cubicBezTo>
                    <a:pt x="7274" y="4962"/>
                    <a:pt x="7461" y="4708"/>
                    <a:pt x="7636" y="4470"/>
                  </a:cubicBezTo>
                  <a:cubicBezTo>
                    <a:pt x="7995" y="3999"/>
                    <a:pt x="8300" y="3587"/>
                    <a:pt x="8571" y="3236"/>
                  </a:cubicBezTo>
                  <a:cubicBezTo>
                    <a:pt x="8705" y="3059"/>
                    <a:pt x="8829" y="2895"/>
                    <a:pt x="8941" y="2743"/>
                  </a:cubicBezTo>
                  <a:cubicBezTo>
                    <a:pt x="9056" y="2592"/>
                    <a:pt x="9160" y="2454"/>
                    <a:pt x="9253" y="2325"/>
                  </a:cubicBezTo>
                  <a:cubicBezTo>
                    <a:pt x="9347" y="2197"/>
                    <a:pt x="9430" y="2079"/>
                    <a:pt x="9504" y="1971"/>
                  </a:cubicBezTo>
                  <a:cubicBezTo>
                    <a:pt x="9542" y="1917"/>
                    <a:pt x="9575" y="1865"/>
                    <a:pt x="9609" y="1815"/>
                  </a:cubicBezTo>
                  <a:cubicBezTo>
                    <a:pt x="9643" y="1766"/>
                    <a:pt x="9672" y="1719"/>
                    <a:pt x="9702" y="1674"/>
                  </a:cubicBezTo>
                  <a:cubicBezTo>
                    <a:pt x="9859" y="1424"/>
                    <a:pt x="9948" y="1236"/>
                    <a:pt x="9982" y="1085"/>
                  </a:cubicBezTo>
                  <a:close/>
                  <a:moveTo>
                    <a:pt x="16630" y="20068"/>
                  </a:moveTo>
                  <a:cubicBezTo>
                    <a:pt x="16637" y="20091"/>
                    <a:pt x="16646" y="20110"/>
                    <a:pt x="16652" y="20127"/>
                  </a:cubicBezTo>
                  <a:cubicBezTo>
                    <a:pt x="16652" y="20143"/>
                    <a:pt x="16653" y="20159"/>
                    <a:pt x="16654" y="20174"/>
                  </a:cubicBezTo>
                  <a:cubicBezTo>
                    <a:pt x="16545" y="20152"/>
                    <a:pt x="16412" y="20145"/>
                    <a:pt x="16275" y="20127"/>
                  </a:cubicBezTo>
                  <a:cubicBezTo>
                    <a:pt x="16407" y="20116"/>
                    <a:pt x="16529" y="20098"/>
                    <a:pt x="16630" y="20068"/>
                  </a:cubicBezTo>
                  <a:close/>
                  <a:moveTo>
                    <a:pt x="10326" y="1"/>
                  </a:moveTo>
                  <a:cubicBezTo>
                    <a:pt x="10202" y="1"/>
                    <a:pt x="10081" y="56"/>
                    <a:pt x="9942" y="138"/>
                  </a:cubicBezTo>
                  <a:cubicBezTo>
                    <a:pt x="9846" y="194"/>
                    <a:pt x="9825" y="366"/>
                    <a:pt x="9868" y="631"/>
                  </a:cubicBezTo>
                  <a:cubicBezTo>
                    <a:pt x="9817" y="572"/>
                    <a:pt x="9755" y="515"/>
                    <a:pt x="9680" y="456"/>
                  </a:cubicBezTo>
                  <a:cubicBezTo>
                    <a:pt x="9647" y="430"/>
                    <a:pt x="9605" y="417"/>
                    <a:pt x="9555" y="417"/>
                  </a:cubicBezTo>
                  <a:cubicBezTo>
                    <a:pt x="9443" y="417"/>
                    <a:pt x="9289" y="481"/>
                    <a:pt x="9100" y="599"/>
                  </a:cubicBezTo>
                  <a:cubicBezTo>
                    <a:pt x="8963" y="685"/>
                    <a:pt x="8807" y="800"/>
                    <a:pt x="8637" y="943"/>
                  </a:cubicBezTo>
                  <a:cubicBezTo>
                    <a:pt x="8466" y="1085"/>
                    <a:pt x="8284" y="1256"/>
                    <a:pt x="8087" y="1449"/>
                  </a:cubicBezTo>
                  <a:cubicBezTo>
                    <a:pt x="7302" y="2222"/>
                    <a:pt x="6335" y="3387"/>
                    <a:pt x="5398" y="4751"/>
                  </a:cubicBezTo>
                  <a:cubicBezTo>
                    <a:pt x="5261" y="4951"/>
                    <a:pt x="5127" y="5156"/>
                    <a:pt x="4996" y="5366"/>
                  </a:cubicBezTo>
                  <a:cubicBezTo>
                    <a:pt x="4867" y="5576"/>
                    <a:pt x="4739" y="5793"/>
                    <a:pt x="4612" y="6011"/>
                  </a:cubicBezTo>
                  <a:cubicBezTo>
                    <a:pt x="4551" y="6122"/>
                    <a:pt x="4488" y="6230"/>
                    <a:pt x="4424" y="6342"/>
                  </a:cubicBezTo>
                  <a:cubicBezTo>
                    <a:pt x="4364" y="6454"/>
                    <a:pt x="4304" y="6567"/>
                    <a:pt x="4244" y="6677"/>
                  </a:cubicBezTo>
                  <a:cubicBezTo>
                    <a:pt x="4123" y="6902"/>
                    <a:pt x="4004" y="7128"/>
                    <a:pt x="3886" y="7356"/>
                  </a:cubicBezTo>
                  <a:cubicBezTo>
                    <a:pt x="3772" y="7584"/>
                    <a:pt x="3656" y="7813"/>
                    <a:pt x="3542" y="8040"/>
                  </a:cubicBezTo>
                  <a:cubicBezTo>
                    <a:pt x="3486" y="8154"/>
                    <a:pt x="3428" y="8267"/>
                    <a:pt x="3371" y="8382"/>
                  </a:cubicBezTo>
                  <a:cubicBezTo>
                    <a:pt x="3317" y="8496"/>
                    <a:pt x="3261" y="8609"/>
                    <a:pt x="3205" y="8723"/>
                  </a:cubicBezTo>
                  <a:cubicBezTo>
                    <a:pt x="3094" y="8948"/>
                    <a:pt x="2982" y="9173"/>
                    <a:pt x="2871" y="9393"/>
                  </a:cubicBezTo>
                  <a:cubicBezTo>
                    <a:pt x="2762" y="9614"/>
                    <a:pt x="2652" y="9833"/>
                    <a:pt x="2539" y="10047"/>
                  </a:cubicBezTo>
                  <a:cubicBezTo>
                    <a:pt x="1013" y="12974"/>
                    <a:pt x="0" y="15430"/>
                    <a:pt x="142" y="15497"/>
                  </a:cubicBezTo>
                  <a:cubicBezTo>
                    <a:pt x="218" y="15533"/>
                    <a:pt x="282" y="15550"/>
                    <a:pt x="339" y="15550"/>
                  </a:cubicBezTo>
                  <a:cubicBezTo>
                    <a:pt x="358" y="15550"/>
                    <a:pt x="377" y="15548"/>
                    <a:pt x="395" y="15544"/>
                  </a:cubicBezTo>
                  <a:cubicBezTo>
                    <a:pt x="437" y="15622"/>
                    <a:pt x="498" y="15711"/>
                    <a:pt x="582" y="15807"/>
                  </a:cubicBezTo>
                  <a:cubicBezTo>
                    <a:pt x="686" y="15930"/>
                    <a:pt x="822" y="16065"/>
                    <a:pt x="985" y="16211"/>
                  </a:cubicBezTo>
                  <a:cubicBezTo>
                    <a:pt x="1067" y="16286"/>
                    <a:pt x="1158" y="16358"/>
                    <a:pt x="1257" y="16435"/>
                  </a:cubicBezTo>
                  <a:cubicBezTo>
                    <a:pt x="1355" y="16511"/>
                    <a:pt x="1458" y="16589"/>
                    <a:pt x="1570" y="16670"/>
                  </a:cubicBezTo>
                  <a:cubicBezTo>
                    <a:pt x="1679" y="16750"/>
                    <a:pt x="1798" y="16833"/>
                    <a:pt x="1920" y="16918"/>
                  </a:cubicBezTo>
                  <a:cubicBezTo>
                    <a:pt x="2044" y="17001"/>
                    <a:pt x="2176" y="17083"/>
                    <a:pt x="2311" y="17167"/>
                  </a:cubicBezTo>
                  <a:cubicBezTo>
                    <a:pt x="2446" y="17252"/>
                    <a:pt x="2589" y="17338"/>
                    <a:pt x="2735" y="17425"/>
                  </a:cubicBezTo>
                  <a:cubicBezTo>
                    <a:pt x="2810" y="17468"/>
                    <a:pt x="2883" y="17514"/>
                    <a:pt x="2960" y="17556"/>
                  </a:cubicBezTo>
                  <a:cubicBezTo>
                    <a:pt x="3036" y="17597"/>
                    <a:pt x="3114" y="17639"/>
                    <a:pt x="3193" y="17682"/>
                  </a:cubicBezTo>
                  <a:cubicBezTo>
                    <a:pt x="3352" y="17767"/>
                    <a:pt x="3514" y="17853"/>
                    <a:pt x="3681" y="17938"/>
                  </a:cubicBezTo>
                  <a:cubicBezTo>
                    <a:pt x="3763" y="17981"/>
                    <a:pt x="3848" y="18026"/>
                    <a:pt x="3934" y="18067"/>
                  </a:cubicBezTo>
                  <a:cubicBezTo>
                    <a:pt x="4021" y="18107"/>
                    <a:pt x="4109" y="18149"/>
                    <a:pt x="4196" y="18190"/>
                  </a:cubicBezTo>
                  <a:cubicBezTo>
                    <a:pt x="4551" y="18352"/>
                    <a:pt x="4916" y="18523"/>
                    <a:pt x="5300" y="18671"/>
                  </a:cubicBezTo>
                  <a:cubicBezTo>
                    <a:pt x="5524" y="18761"/>
                    <a:pt x="5753" y="18847"/>
                    <a:pt x="5985" y="18929"/>
                  </a:cubicBezTo>
                  <a:cubicBezTo>
                    <a:pt x="6220" y="19006"/>
                    <a:pt x="6458" y="19079"/>
                    <a:pt x="6699" y="19151"/>
                  </a:cubicBezTo>
                  <a:cubicBezTo>
                    <a:pt x="6820" y="19186"/>
                    <a:pt x="6941" y="19222"/>
                    <a:pt x="7061" y="19256"/>
                  </a:cubicBezTo>
                  <a:cubicBezTo>
                    <a:pt x="7184" y="19287"/>
                    <a:pt x="7307" y="19318"/>
                    <a:pt x="7430" y="19348"/>
                  </a:cubicBezTo>
                  <a:cubicBezTo>
                    <a:pt x="7676" y="19409"/>
                    <a:pt x="7923" y="19469"/>
                    <a:pt x="8170" y="19525"/>
                  </a:cubicBezTo>
                  <a:cubicBezTo>
                    <a:pt x="8418" y="19577"/>
                    <a:pt x="8667" y="19627"/>
                    <a:pt x="8914" y="19679"/>
                  </a:cubicBezTo>
                  <a:cubicBezTo>
                    <a:pt x="9038" y="19702"/>
                    <a:pt x="9162" y="19729"/>
                    <a:pt x="9285" y="19754"/>
                  </a:cubicBezTo>
                  <a:cubicBezTo>
                    <a:pt x="9409" y="19777"/>
                    <a:pt x="9532" y="19798"/>
                    <a:pt x="9656" y="19821"/>
                  </a:cubicBezTo>
                  <a:cubicBezTo>
                    <a:pt x="9902" y="19867"/>
                    <a:pt x="10144" y="19912"/>
                    <a:pt x="10386" y="19958"/>
                  </a:cubicBezTo>
                  <a:cubicBezTo>
                    <a:pt x="10628" y="19998"/>
                    <a:pt x="10867" y="20041"/>
                    <a:pt x="11103" y="20087"/>
                  </a:cubicBezTo>
                  <a:cubicBezTo>
                    <a:pt x="11905" y="20238"/>
                    <a:pt x="12673" y="20354"/>
                    <a:pt x="13373" y="20443"/>
                  </a:cubicBezTo>
                  <a:cubicBezTo>
                    <a:pt x="13461" y="20454"/>
                    <a:pt x="13547" y="20465"/>
                    <a:pt x="13633" y="20476"/>
                  </a:cubicBezTo>
                  <a:cubicBezTo>
                    <a:pt x="13718" y="20484"/>
                    <a:pt x="13801" y="20494"/>
                    <a:pt x="13885" y="20502"/>
                  </a:cubicBezTo>
                  <a:cubicBezTo>
                    <a:pt x="14051" y="20518"/>
                    <a:pt x="14213" y="20534"/>
                    <a:pt x="14368" y="20550"/>
                  </a:cubicBezTo>
                  <a:cubicBezTo>
                    <a:pt x="14446" y="20559"/>
                    <a:pt x="14522" y="20565"/>
                    <a:pt x="14597" y="20571"/>
                  </a:cubicBezTo>
                  <a:cubicBezTo>
                    <a:pt x="14672" y="20578"/>
                    <a:pt x="14746" y="20586"/>
                    <a:pt x="14820" y="20591"/>
                  </a:cubicBezTo>
                  <a:cubicBezTo>
                    <a:pt x="14965" y="20599"/>
                    <a:pt x="15104" y="20608"/>
                    <a:pt x="15235" y="20615"/>
                  </a:cubicBezTo>
                  <a:cubicBezTo>
                    <a:pt x="15368" y="20623"/>
                    <a:pt x="15494" y="20631"/>
                    <a:pt x="15614" y="20636"/>
                  </a:cubicBezTo>
                  <a:cubicBezTo>
                    <a:pt x="15734" y="20641"/>
                    <a:pt x="15847" y="20648"/>
                    <a:pt x="15953" y="20648"/>
                  </a:cubicBezTo>
                  <a:cubicBezTo>
                    <a:pt x="16036" y="20649"/>
                    <a:pt x="16115" y="20650"/>
                    <a:pt x="16189" y="20650"/>
                  </a:cubicBezTo>
                  <a:cubicBezTo>
                    <a:pt x="16302" y="20650"/>
                    <a:pt x="16405" y="20648"/>
                    <a:pt x="16495" y="20646"/>
                  </a:cubicBezTo>
                  <a:cubicBezTo>
                    <a:pt x="16706" y="20639"/>
                    <a:pt x="16851" y="20625"/>
                    <a:pt x="16918" y="20604"/>
                  </a:cubicBezTo>
                  <a:cubicBezTo>
                    <a:pt x="16927" y="20614"/>
                    <a:pt x="16938" y="20624"/>
                    <a:pt x="16949" y="20635"/>
                  </a:cubicBezTo>
                  <a:cubicBezTo>
                    <a:pt x="17001" y="20687"/>
                    <a:pt x="17075" y="20712"/>
                    <a:pt x="17168" y="20712"/>
                  </a:cubicBezTo>
                  <a:cubicBezTo>
                    <a:pt x="17757" y="20712"/>
                    <a:pt x="19102" y="19712"/>
                    <a:pt x="20484" y="18327"/>
                  </a:cubicBezTo>
                  <a:cubicBezTo>
                    <a:pt x="21421" y="17391"/>
                    <a:pt x="22228" y="16122"/>
                    <a:pt x="23098" y="15116"/>
                  </a:cubicBezTo>
                  <a:cubicBezTo>
                    <a:pt x="24590" y="13401"/>
                    <a:pt x="25795" y="12016"/>
                    <a:pt x="25677" y="11900"/>
                  </a:cubicBezTo>
                  <a:cubicBezTo>
                    <a:pt x="25567" y="11791"/>
                    <a:pt x="25481" y="11749"/>
                    <a:pt x="25406" y="11749"/>
                  </a:cubicBezTo>
                  <a:cubicBezTo>
                    <a:pt x="25345" y="11749"/>
                    <a:pt x="25291" y="11777"/>
                    <a:pt x="25238" y="11820"/>
                  </a:cubicBezTo>
                  <a:cubicBezTo>
                    <a:pt x="25242" y="11750"/>
                    <a:pt x="25216" y="11677"/>
                    <a:pt x="25173" y="11600"/>
                  </a:cubicBezTo>
                  <a:cubicBezTo>
                    <a:pt x="25168" y="11535"/>
                    <a:pt x="25145" y="11477"/>
                    <a:pt x="25097" y="11429"/>
                  </a:cubicBezTo>
                  <a:cubicBezTo>
                    <a:pt x="25094" y="11426"/>
                    <a:pt x="25091" y="11425"/>
                    <a:pt x="25087" y="11425"/>
                  </a:cubicBezTo>
                  <a:cubicBezTo>
                    <a:pt x="25081" y="11425"/>
                    <a:pt x="25073" y="11428"/>
                    <a:pt x="25063" y="11434"/>
                  </a:cubicBezTo>
                  <a:cubicBezTo>
                    <a:pt x="25012" y="11364"/>
                    <a:pt x="24955" y="11290"/>
                    <a:pt x="24899" y="11212"/>
                  </a:cubicBezTo>
                  <a:lnTo>
                    <a:pt x="24899" y="11212"/>
                  </a:lnTo>
                  <a:cubicBezTo>
                    <a:pt x="25121" y="11421"/>
                    <a:pt x="25334" y="11569"/>
                    <a:pt x="25489" y="11569"/>
                  </a:cubicBezTo>
                  <a:cubicBezTo>
                    <a:pt x="25532" y="11569"/>
                    <a:pt x="25570" y="11558"/>
                    <a:pt x="25603" y="11534"/>
                  </a:cubicBezTo>
                  <a:cubicBezTo>
                    <a:pt x="25633" y="11512"/>
                    <a:pt x="25484" y="11327"/>
                    <a:pt x="25231" y="11046"/>
                  </a:cubicBezTo>
                  <a:cubicBezTo>
                    <a:pt x="25168" y="10976"/>
                    <a:pt x="25098" y="10899"/>
                    <a:pt x="25025" y="10818"/>
                  </a:cubicBezTo>
                  <a:cubicBezTo>
                    <a:pt x="24987" y="10779"/>
                    <a:pt x="24947" y="10737"/>
                    <a:pt x="24909" y="10694"/>
                  </a:cubicBezTo>
                  <a:cubicBezTo>
                    <a:pt x="24867" y="10652"/>
                    <a:pt x="24826" y="10609"/>
                    <a:pt x="24781" y="10566"/>
                  </a:cubicBezTo>
                  <a:cubicBezTo>
                    <a:pt x="24607" y="10393"/>
                    <a:pt x="24418" y="10204"/>
                    <a:pt x="24220" y="10010"/>
                  </a:cubicBezTo>
                  <a:cubicBezTo>
                    <a:pt x="24171" y="9960"/>
                    <a:pt x="24120" y="9911"/>
                    <a:pt x="24071" y="9861"/>
                  </a:cubicBezTo>
                  <a:cubicBezTo>
                    <a:pt x="24020" y="9813"/>
                    <a:pt x="23968" y="9765"/>
                    <a:pt x="23915" y="9716"/>
                  </a:cubicBezTo>
                  <a:cubicBezTo>
                    <a:pt x="23812" y="9620"/>
                    <a:pt x="23707" y="9523"/>
                    <a:pt x="23603" y="9426"/>
                  </a:cubicBezTo>
                  <a:cubicBezTo>
                    <a:pt x="23394" y="9234"/>
                    <a:pt x="23192" y="9038"/>
                    <a:pt x="22991" y="8863"/>
                  </a:cubicBezTo>
                  <a:cubicBezTo>
                    <a:pt x="22793" y="8686"/>
                    <a:pt x="22607" y="8518"/>
                    <a:pt x="22446" y="8367"/>
                  </a:cubicBezTo>
                  <a:cubicBezTo>
                    <a:pt x="22406" y="8329"/>
                    <a:pt x="22367" y="8292"/>
                    <a:pt x="22330" y="8255"/>
                  </a:cubicBezTo>
                  <a:cubicBezTo>
                    <a:pt x="22292" y="8219"/>
                    <a:pt x="22254" y="8187"/>
                    <a:pt x="22219" y="8153"/>
                  </a:cubicBezTo>
                  <a:cubicBezTo>
                    <a:pt x="22149" y="8088"/>
                    <a:pt x="22085" y="8026"/>
                    <a:pt x="22031" y="7972"/>
                  </a:cubicBezTo>
                  <a:cubicBezTo>
                    <a:pt x="21905" y="7846"/>
                    <a:pt x="21782" y="7719"/>
                    <a:pt x="21660" y="7594"/>
                  </a:cubicBezTo>
                  <a:cubicBezTo>
                    <a:pt x="21600" y="7530"/>
                    <a:pt x="21541" y="7467"/>
                    <a:pt x="21481" y="7406"/>
                  </a:cubicBezTo>
                  <a:lnTo>
                    <a:pt x="21299" y="7224"/>
                  </a:lnTo>
                  <a:cubicBezTo>
                    <a:pt x="21059" y="6983"/>
                    <a:pt x="20831" y="6745"/>
                    <a:pt x="20606" y="6512"/>
                  </a:cubicBezTo>
                  <a:cubicBezTo>
                    <a:pt x="20377" y="6285"/>
                    <a:pt x="20156" y="6063"/>
                    <a:pt x="19943" y="5843"/>
                  </a:cubicBezTo>
                  <a:cubicBezTo>
                    <a:pt x="19889" y="5787"/>
                    <a:pt x="19837" y="5732"/>
                    <a:pt x="19784" y="5679"/>
                  </a:cubicBezTo>
                  <a:lnTo>
                    <a:pt x="19622" y="5522"/>
                  </a:lnTo>
                  <a:cubicBezTo>
                    <a:pt x="19516" y="5418"/>
                    <a:pt x="19410" y="5316"/>
                    <a:pt x="19307" y="5214"/>
                  </a:cubicBezTo>
                  <a:cubicBezTo>
                    <a:pt x="19204" y="5112"/>
                    <a:pt x="19101" y="5011"/>
                    <a:pt x="19000" y="4913"/>
                  </a:cubicBezTo>
                  <a:cubicBezTo>
                    <a:pt x="18951" y="4862"/>
                    <a:pt x="18898" y="4817"/>
                    <a:pt x="18848" y="4769"/>
                  </a:cubicBezTo>
                  <a:cubicBezTo>
                    <a:pt x="18796" y="4722"/>
                    <a:pt x="18746" y="4676"/>
                    <a:pt x="18695" y="4629"/>
                  </a:cubicBezTo>
                  <a:cubicBezTo>
                    <a:pt x="18495" y="4443"/>
                    <a:pt x="18298" y="4262"/>
                    <a:pt x="18107" y="4088"/>
                  </a:cubicBezTo>
                  <a:cubicBezTo>
                    <a:pt x="17911" y="3920"/>
                    <a:pt x="17718" y="3761"/>
                    <a:pt x="17529" y="3607"/>
                  </a:cubicBezTo>
                  <a:cubicBezTo>
                    <a:pt x="17435" y="3530"/>
                    <a:pt x="17341" y="3457"/>
                    <a:pt x="17248" y="3384"/>
                  </a:cubicBezTo>
                  <a:cubicBezTo>
                    <a:pt x="17201" y="3347"/>
                    <a:pt x="17157" y="3312"/>
                    <a:pt x="17109" y="3277"/>
                  </a:cubicBezTo>
                  <a:cubicBezTo>
                    <a:pt x="17061" y="3244"/>
                    <a:pt x="17014" y="3211"/>
                    <a:pt x="16968" y="3178"/>
                  </a:cubicBezTo>
                  <a:cubicBezTo>
                    <a:pt x="16798" y="3060"/>
                    <a:pt x="16635" y="2946"/>
                    <a:pt x="16475" y="2835"/>
                  </a:cubicBezTo>
                  <a:cubicBezTo>
                    <a:pt x="16315" y="2724"/>
                    <a:pt x="16162" y="2613"/>
                    <a:pt x="16008" y="2517"/>
                  </a:cubicBezTo>
                  <a:cubicBezTo>
                    <a:pt x="15700" y="2318"/>
                    <a:pt x="15413" y="2131"/>
                    <a:pt x="15143" y="1956"/>
                  </a:cubicBezTo>
                  <a:cubicBezTo>
                    <a:pt x="14591" y="1627"/>
                    <a:pt x="14116" y="1333"/>
                    <a:pt x="13687" y="1111"/>
                  </a:cubicBezTo>
                  <a:cubicBezTo>
                    <a:pt x="13475" y="994"/>
                    <a:pt x="13278" y="890"/>
                    <a:pt x="13095" y="795"/>
                  </a:cubicBezTo>
                  <a:cubicBezTo>
                    <a:pt x="12911" y="702"/>
                    <a:pt x="12739" y="624"/>
                    <a:pt x="12582" y="551"/>
                  </a:cubicBezTo>
                  <a:cubicBezTo>
                    <a:pt x="12425" y="478"/>
                    <a:pt x="12281" y="414"/>
                    <a:pt x="12150" y="359"/>
                  </a:cubicBezTo>
                  <a:cubicBezTo>
                    <a:pt x="12083" y="331"/>
                    <a:pt x="12021" y="305"/>
                    <a:pt x="11962" y="280"/>
                  </a:cubicBezTo>
                  <a:cubicBezTo>
                    <a:pt x="11901" y="258"/>
                    <a:pt x="11844" y="239"/>
                    <a:pt x="11788" y="220"/>
                  </a:cubicBezTo>
                  <a:cubicBezTo>
                    <a:pt x="11485" y="118"/>
                    <a:pt x="11265" y="72"/>
                    <a:pt x="11100" y="72"/>
                  </a:cubicBezTo>
                  <a:cubicBezTo>
                    <a:pt x="10933" y="72"/>
                    <a:pt x="10823" y="120"/>
                    <a:pt x="10739" y="205"/>
                  </a:cubicBezTo>
                  <a:cubicBezTo>
                    <a:pt x="10582" y="59"/>
                    <a:pt x="10452" y="1"/>
                    <a:pt x="103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9"/>
            <p:cNvSpPr/>
            <p:nvPr/>
          </p:nvSpPr>
          <p:spPr>
            <a:xfrm>
              <a:off x="2871900" y="2409850"/>
              <a:ext cx="14325" cy="70350"/>
            </a:xfrm>
            <a:custGeom>
              <a:avLst/>
              <a:gdLst/>
              <a:ahLst/>
              <a:cxnLst/>
              <a:rect l="l" t="t" r="r" b="b"/>
              <a:pathLst>
                <a:path w="573" h="2814" extrusionOk="0">
                  <a:moveTo>
                    <a:pt x="266" y="1"/>
                  </a:moveTo>
                  <a:cubicBezTo>
                    <a:pt x="266" y="1"/>
                    <a:pt x="266" y="1"/>
                    <a:pt x="266" y="1"/>
                  </a:cubicBezTo>
                  <a:cubicBezTo>
                    <a:pt x="137" y="4"/>
                    <a:pt x="159" y="59"/>
                    <a:pt x="157" y="121"/>
                  </a:cubicBezTo>
                  <a:cubicBezTo>
                    <a:pt x="136" y="65"/>
                    <a:pt x="102" y="22"/>
                    <a:pt x="47" y="22"/>
                  </a:cubicBezTo>
                  <a:cubicBezTo>
                    <a:pt x="46" y="22"/>
                    <a:pt x="46" y="22"/>
                    <a:pt x="45" y="22"/>
                  </a:cubicBezTo>
                  <a:cubicBezTo>
                    <a:pt x="1" y="24"/>
                    <a:pt x="179" y="579"/>
                    <a:pt x="181" y="762"/>
                  </a:cubicBezTo>
                  <a:cubicBezTo>
                    <a:pt x="190" y="1187"/>
                    <a:pt x="79" y="1525"/>
                    <a:pt x="73" y="1792"/>
                  </a:cubicBezTo>
                  <a:cubicBezTo>
                    <a:pt x="51" y="2727"/>
                    <a:pt x="45" y="2813"/>
                    <a:pt x="292" y="2813"/>
                  </a:cubicBezTo>
                  <a:cubicBezTo>
                    <a:pt x="301" y="2813"/>
                    <a:pt x="310" y="2813"/>
                    <a:pt x="320" y="2813"/>
                  </a:cubicBezTo>
                  <a:cubicBezTo>
                    <a:pt x="482" y="2810"/>
                    <a:pt x="572" y="2383"/>
                    <a:pt x="563" y="1868"/>
                  </a:cubicBezTo>
                  <a:cubicBezTo>
                    <a:pt x="557" y="1566"/>
                    <a:pt x="453" y="1234"/>
                    <a:pt x="420" y="932"/>
                  </a:cubicBezTo>
                  <a:cubicBezTo>
                    <a:pt x="362" y="417"/>
                    <a:pt x="316" y="1"/>
                    <a:pt x="2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9"/>
            <p:cNvSpPr/>
            <p:nvPr/>
          </p:nvSpPr>
          <p:spPr>
            <a:xfrm>
              <a:off x="2872775" y="2264350"/>
              <a:ext cx="13575" cy="129075"/>
            </a:xfrm>
            <a:custGeom>
              <a:avLst/>
              <a:gdLst/>
              <a:ahLst/>
              <a:cxnLst/>
              <a:rect l="l" t="t" r="r" b="b"/>
              <a:pathLst>
                <a:path w="543" h="5163" extrusionOk="0">
                  <a:moveTo>
                    <a:pt x="289" y="0"/>
                  </a:moveTo>
                  <a:cubicBezTo>
                    <a:pt x="160" y="0"/>
                    <a:pt x="180" y="100"/>
                    <a:pt x="176" y="215"/>
                  </a:cubicBezTo>
                  <a:cubicBezTo>
                    <a:pt x="157" y="110"/>
                    <a:pt x="123" y="30"/>
                    <a:pt x="66" y="30"/>
                  </a:cubicBezTo>
                  <a:cubicBezTo>
                    <a:pt x="22" y="30"/>
                    <a:pt x="187" y="1055"/>
                    <a:pt x="186" y="1394"/>
                  </a:cubicBezTo>
                  <a:cubicBezTo>
                    <a:pt x="184" y="2172"/>
                    <a:pt x="65" y="2790"/>
                    <a:pt x="53" y="3280"/>
                  </a:cubicBezTo>
                  <a:cubicBezTo>
                    <a:pt x="9" y="5056"/>
                    <a:pt x="0" y="5160"/>
                    <a:pt x="275" y="5162"/>
                  </a:cubicBezTo>
                  <a:cubicBezTo>
                    <a:pt x="438" y="5162"/>
                    <a:pt x="538" y="4381"/>
                    <a:pt x="542" y="3436"/>
                  </a:cubicBezTo>
                  <a:cubicBezTo>
                    <a:pt x="543" y="2883"/>
                    <a:pt x="446" y="2268"/>
                    <a:pt x="419" y="1715"/>
                  </a:cubicBezTo>
                  <a:cubicBezTo>
                    <a:pt x="375" y="765"/>
                    <a:pt x="339" y="0"/>
                    <a:pt x="2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9"/>
            <p:cNvSpPr/>
            <p:nvPr/>
          </p:nvSpPr>
          <p:spPr>
            <a:xfrm>
              <a:off x="2666275" y="2520025"/>
              <a:ext cx="101850" cy="43925"/>
            </a:xfrm>
            <a:custGeom>
              <a:avLst/>
              <a:gdLst/>
              <a:ahLst/>
              <a:cxnLst/>
              <a:rect l="l" t="t" r="r" b="b"/>
              <a:pathLst>
                <a:path w="4074" h="1757" extrusionOk="0">
                  <a:moveTo>
                    <a:pt x="3947" y="1"/>
                  </a:moveTo>
                  <a:cubicBezTo>
                    <a:pt x="3875" y="1"/>
                    <a:pt x="3199" y="419"/>
                    <a:pt x="2951" y="513"/>
                  </a:cubicBezTo>
                  <a:cubicBezTo>
                    <a:pt x="2353" y="737"/>
                    <a:pt x="1839" y="806"/>
                    <a:pt x="1459" y="937"/>
                  </a:cubicBezTo>
                  <a:cubicBezTo>
                    <a:pt x="82" y="1411"/>
                    <a:pt x="0" y="1435"/>
                    <a:pt x="97" y="1692"/>
                  </a:cubicBezTo>
                  <a:cubicBezTo>
                    <a:pt x="114" y="1736"/>
                    <a:pt x="178" y="1756"/>
                    <a:pt x="279" y="1756"/>
                  </a:cubicBezTo>
                  <a:cubicBezTo>
                    <a:pt x="528" y="1756"/>
                    <a:pt x="997" y="1633"/>
                    <a:pt x="1514" y="1440"/>
                  </a:cubicBezTo>
                  <a:cubicBezTo>
                    <a:pt x="1938" y="1280"/>
                    <a:pt x="2374" y="1011"/>
                    <a:pt x="2790" y="825"/>
                  </a:cubicBezTo>
                  <a:cubicBezTo>
                    <a:pt x="3500" y="507"/>
                    <a:pt x="4074" y="253"/>
                    <a:pt x="4056" y="205"/>
                  </a:cubicBezTo>
                  <a:cubicBezTo>
                    <a:pt x="4033" y="144"/>
                    <a:pt x="4004" y="125"/>
                    <a:pt x="3969" y="125"/>
                  </a:cubicBezTo>
                  <a:cubicBezTo>
                    <a:pt x="3935" y="125"/>
                    <a:pt x="3895" y="145"/>
                    <a:pt x="3850" y="159"/>
                  </a:cubicBezTo>
                  <a:cubicBezTo>
                    <a:pt x="3925" y="111"/>
                    <a:pt x="3973" y="56"/>
                    <a:pt x="3952" y="3"/>
                  </a:cubicBezTo>
                  <a:cubicBezTo>
                    <a:pt x="3952" y="2"/>
                    <a:pt x="3950" y="1"/>
                    <a:pt x="39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9"/>
            <p:cNvSpPr/>
            <p:nvPr/>
          </p:nvSpPr>
          <p:spPr>
            <a:xfrm>
              <a:off x="2789275" y="2481400"/>
              <a:ext cx="60575" cy="34150"/>
            </a:xfrm>
            <a:custGeom>
              <a:avLst/>
              <a:gdLst/>
              <a:ahLst/>
              <a:cxnLst/>
              <a:rect l="l" t="t" r="r" b="b"/>
              <a:pathLst>
                <a:path w="2423" h="1366" extrusionOk="0">
                  <a:moveTo>
                    <a:pt x="2281" y="0"/>
                  </a:moveTo>
                  <a:cubicBezTo>
                    <a:pt x="2234" y="0"/>
                    <a:pt x="1871" y="336"/>
                    <a:pt x="1725" y="403"/>
                  </a:cubicBezTo>
                  <a:cubicBezTo>
                    <a:pt x="1370" y="568"/>
                    <a:pt x="1040" y="591"/>
                    <a:pt x="811" y="684"/>
                  </a:cubicBezTo>
                  <a:cubicBezTo>
                    <a:pt x="398" y="851"/>
                    <a:pt x="179" y="941"/>
                    <a:pt x="76" y="1021"/>
                  </a:cubicBezTo>
                  <a:cubicBezTo>
                    <a:pt x="25" y="1060"/>
                    <a:pt x="1" y="1097"/>
                    <a:pt x="1" y="1140"/>
                  </a:cubicBezTo>
                  <a:cubicBezTo>
                    <a:pt x="0" y="1182"/>
                    <a:pt x="21" y="1229"/>
                    <a:pt x="52" y="1290"/>
                  </a:cubicBezTo>
                  <a:cubicBezTo>
                    <a:pt x="79" y="1342"/>
                    <a:pt x="143" y="1365"/>
                    <a:pt x="235" y="1365"/>
                  </a:cubicBezTo>
                  <a:cubicBezTo>
                    <a:pt x="273" y="1365"/>
                    <a:pt x="316" y="1361"/>
                    <a:pt x="363" y="1354"/>
                  </a:cubicBezTo>
                  <a:cubicBezTo>
                    <a:pt x="525" y="1328"/>
                    <a:pt x="730" y="1259"/>
                    <a:pt x="946" y="1159"/>
                  </a:cubicBezTo>
                  <a:cubicBezTo>
                    <a:pt x="1198" y="1042"/>
                    <a:pt x="1438" y="824"/>
                    <a:pt x="1677" y="682"/>
                  </a:cubicBezTo>
                  <a:cubicBezTo>
                    <a:pt x="2090" y="440"/>
                    <a:pt x="2423" y="241"/>
                    <a:pt x="2399" y="194"/>
                  </a:cubicBezTo>
                  <a:cubicBezTo>
                    <a:pt x="2369" y="134"/>
                    <a:pt x="2344" y="117"/>
                    <a:pt x="2321" y="117"/>
                  </a:cubicBezTo>
                  <a:cubicBezTo>
                    <a:pt x="2299" y="117"/>
                    <a:pt x="2279" y="131"/>
                    <a:pt x="2254" y="141"/>
                  </a:cubicBezTo>
                  <a:cubicBezTo>
                    <a:pt x="2293" y="101"/>
                    <a:pt x="2312" y="54"/>
                    <a:pt x="2286" y="4"/>
                  </a:cubicBezTo>
                  <a:cubicBezTo>
                    <a:pt x="2286" y="1"/>
                    <a:pt x="2284" y="0"/>
                    <a:pt x="2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9"/>
            <p:cNvSpPr/>
            <p:nvPr/>
          </p:nvSpPr>
          <p:spPr>
            <a:xfrm>
              <a:off x="3025950" y="2458900"/>
              <a:ext cx="80075" cy="13725"/>
            </a:xfrm>
            <a:custGeom>
              <a:avLst/>
              <a:gdLst/>
              <a:ahLst/>
              <a:cxnLst/>
              <a:rect l="l" t="t" r="r" b="b"/>
              <a:pathLst>
                <a:path w="3203" h="549" extrusionOk="0">
                  <a:moveTo>
                    <a:pt x="314" y="1"/>
                  </a:moveTo>
                  <a:cubicBezTo>
                    <a:pt x="45" y="1"/>
                    <a:pt x="17" y="62"/>
                    <a:pt x="8" y="229"/>
                  </a:cubicBezTo>
                  <a:cubicBezTo>
                    <a:pt x="1" y="391"/>
                    <a:pt x="477" y="515"/>
                    <a:pt x="1061" y="546"/>
                  </a:cubicBezTo>
                  <a:cubicBezTo>
                    <a:pt x="1098" y="548"/>
                    <a:pt x="1136" y="549"/>
                    <a:pt x="1174" y="549"/>
                  </a:cubicBezTo>
                  <a:cubicBezTo>
                    <a:pt x="1487" y="549"/>
                    <a:pt x="1825" y="486"/>
                    <a:pt x="2131" y="476"/>
                  </a:cubicBezTo>
                  <a:cubicBezTo>
                    <a:pt x="2720" y="459"/>
                    <a:pt x="3193" y="447"/>
                    <a:pt x="3197" y="397"/>
                  </a:cubicBezTo>
                  <a:cubicBezTo>
                    <a:pt x="3203" y="268"/>
                    <a:pt x="3140" y="286"/>
                    <a:pt x="3069" y="277"/>
                  </a:cubicBezTo>
                  <a:cubicBezTo>
                    <a:pt x="3134" y="261"/>
                    <a:pt x="3186" y="230"/>
                    <a:pt x="3188" y="174"/>
                  </a:cubicBezTo>
                  <a:cubicBezTo>
                    <a:pt x="3188" y="168"/>
                    <a:pt x="3176" y="165"/>
                    <a:pt x="3153" y="165"/>
                  </a:cubicBezTo>
                  <a:cubicBezTo>
                    <a:pt x="3024" y="165"/>
                    <a:pt x="2563" y="254"/>
                    <a:pt x="2366" y="254"/>
                  </a:cubicBezTo>
                  <a:cubicBezTo>
                    <a:pt x="2357" y="254"/>
                    <a:pt x="2348" y="254"/>
                    <a:pt x="2340" y="254"/>
                  </a:cubicBezTo>
                  <a:cubicBezTo>
                    <a:pt x="1860" y="228"/>
                    <a:pt x="1484" y="90"/>
                    <a:pt x="1182" y="64"/>
                  </a:cubicBezTo>
                  <a:cubicBezTo>
                    <a:pt x="756" y="25"/>
                    <a:pt x="486" y="1"/>
                    <a:pt x="3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9"/>
            <p:cNvSpPr/>
            <p:nvPr/>
          </p:nvSpPr>
          <p:spPr>
            <a:xfrm>
              <a:off x="3136300" y="2461700"/>
              <a:ext cx="72800" cy="18875"/>
            </a:xfrm>
            <a:custGeom>
              <a:avLst/>
              <a:gdLst/>
              <a:ahLst/>
              <a:cxnLst/>
              <a:rect l="l" t="t" r="r" b="b"/>
              <a:pathLst>
                <a:path w="2912" h="755" extrusionOk="0">
                  <a:moveTo>
                    <a:pt x="230" y="1"/>
                  </a:moveTo>
                  <a:cubicBezTo>
                    <a:pt x="83" y="1"/>
                    <a:pt x="56" y="64"/>
                    <a:pt x="30" y="201"/>
                  </a:cubicBezTo>
                  <a:cubicBezTo>
                    <a:pt x="1" y="360"/>
                    <a:pt x="414" y="537"/>
                    <a:pt x="937" y="636"/>
                  </a:cubicBezTo>
                  <a:cubicBezTo>
                    <a:pt x="1244" y="693"/>
                    <a:pt x="1601" y="659"/>
                    <a:pt x="1913" y="690"/>
                  </a:cubicBezTo>
                  <a:cubicBezTo>
                    <a:pt x="2277" y="724"/>
                    <a:pt x="2594" y="755"/>
                    <a:pt x="2760" y="755"/>
                  </a:cubicBezTo>
                  <a:cubicBezTo>
                    <a:pt x="2837" y="755"/>
                    <a:pt x="2882" y="748"/>
                    <a:pt x="2885" y="732"/>
                  </a:cubicBezTo>
                  <a:cubicBezTo>
                    <a:pt x="2909" y="606"/>
                    <a:pt x="2849" y="615"/>
                    <a:pt x="2786" y="599"/>
                  </a:cubicBezTo>
                  <a:cubicBezTo>
                    <a:pt x="2847" y="591"/>
                    <a:pt x="2898" y="566"/>
                    <a:pt x="2909" y="510"/>
                  </a:cubicBezTo>
                  <a:cubicBezTo>
                    <a:pt x="2911" y="498"/>
                    <a:pt x="2862" y="494"/>
                    <a:pt x="2786" y="494"/>
                  </a:cubicBezTo>
                  <a:cubicBezTo>
                    <a:pt x="2667" y="494"/>
                    <a:pt x="2483" y="503"/>
                    <a:pt x="2332" y="503"/>
                  </a:cubicBezTo>
                  <a:cubicBezTo>
                    <a:pt x="2251" y="503"/>
                    <a:pt x="2179" y="500"/>
                    <a:pt x="2133" y="492"/>
                  </a:cubicBezTo>
                  <a:cubicBezTo>
                    <a:pt x="1701" y="411"/>
                    <a:pt x="1382" y="233"/>
                    <a:pt x="1113" y="171"/>
                  </a:cubicBezTo>
                  <a:cubicBezTo>
                    <a:pt x="631" y="61"/>
                    <a:pt x="373" y="1"/>
                    <a:pt x="2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89" name="Google Shape;2289;p69"/>
          <p:cNvSpPr/>
          <p:nvPr/>
        </p:nvSpPr>
        <p:spPr>
          <a:xfrm>
            <a:off x="8381425" y="725156"/>
            <a:ext cx="233232" cy="387030"/>
          </a:xfrm>
          <a:custGeom>
            <a:avLst/>
            <a:gdLst/>
            <a:ahLst/>
            <a:cxnLst/>
            <a:rect l="l" t="t" r="r" b="b"/>
            <a:pathLst>
              <a:path w="6210" h="10305" extrusionOk="0">
                <a:moveTo>
                  <a:pt x="4014" y="1"/>
                </a:moveTo>
                <a:cubicBezTo>
                  <a:pt x="3841" y="220"/>
                  <a:pt x="3650" y="463"/>
                  <a:pt x="3443" y="729"/>
                </a:cubicBezTo>
                <a:cubicBezTo>
                  <a:pt x="3417" y="762"/>
                  <a:pt x="3390" y="796"/>
                  <a:pt x="3363" y="830"/>
                </a:cubicBezTo>
                <a:cubicBezTo>
                  <a:pt x="3351" y="846"/>
                  <a:pt x="3339" y="860"/>
                  <a:pt x="3326" y="876"/>
                </a:cubicBezTo>
                <a:cubicBezTo>
                  <a:pt x="3317" y="886"/>
                  <a:pt x="3311" y="895"/>
                  <a:pt x="3303" y="905"/>
                </a:cubicBezTo>
                <a:cubicBezTo>
                  <a:pt x="3272" y="944"/>
                  <a:pt x="3241" y="982"/>
                  <a:pt x="3209" y="1021"/>
                </a:cubicBezTo>
                <a:cubicBezTo>
                  <a:pt x="3145" y="1101"/>
                  <a:pt x="3083" y="1181"/>
                  <a:pt x="3016" y="1263"/>
                </a:cubicBezTo>
                <a:cubicBezTo>
                  <a:pt x="2756" y="1593"/>
                  <a:pt x="2478" y="1947"/>
                  <a:pt x="2186" y="2323"/>
                </a:cubicBezTo>
                <a:cubicBezTo>
                  <a:pt x="1894" y="2700"/>
                  <a:pt x="1588" y="3098"/>
                  <a:pt x="1273" y="3512"/>
                </a:cubicBezTo>
                <a:cubicBezTo>
                  <a:pt x="1115" y="3721"/>
                  <a:pt x="956" y="3931"/>
                  <a:pt x="792" y="4146"/>
                </a:cubicBezTo>
                <a:cubicBezTo>
                  <a:pt x="532" y="4494"/>
                  <a:pt x="268" y="4845"/>
                  <a:pt x="1" y="5203"/>
                </a:cubicBezTo>
                <a:cubicBezTo>
                  <a:pt x="21" y="5207"/>
                  <a:pt x="41" y="5213"/>
                  <a:pt x="62" y="5216"/>
                </a:cubicBezTo>
                <a:cubicBezTo>
                  <a:pt x="309" y="5269"/>
                  <a:pt x="558" y="5322"/>
                  <a:pt x="808" y="5376"/>
                </a:cubicBezTo>
                <a:cubicBezTo>
                  <a:pt x="899" y="5395"/>
                  <a:pt x="990" y="5415"/>
                  <a:pt x="1082" y="5434"/>
                </a:cubicBezTo>
                <a:cubicBezTo>
                  <a:pt x="1145" y="5447"/>
                  <a:pt x="1208" y="5460"/>
                  <a:pt x="1271" y="5473"/>
                </a:cubicBezTo>
                <a:cubicBezTo>
                  <a:pt x="1523" y="5525"/>
                  <a:pt x="1779" y="5576"/>
                  <a:pt x="2037" y="5627"/>
                </a:cubicBezTo>
                <a:cubicBezTo>
                  <a:pt x="2294" y="5678"/>
                  <a:pt x="2553" y="5730"/>
                  <a:pt x="2815" y="5779"/>
                </a:cubicBezTo>
                <a:cubicBezTo>
                  <a:pt x="2945" y="5805"/>
                  <a:pt x="3077" y="5828"/>
                  <a:pt x="3209" y="5854"/>
                </a:cubicBezTo>
                <a:lnTo>
                  <a:pt x="3215" y="5855"/>
                </a:lnTo>
                <a:cubicBezTo>
                  <a:pt x="3217" y="5855"/>
                  <a:pt x="3220" y="5857"/>
                  <a:pt x="3219" y="5857"/>
                </a:cubicBezTo>
                <a:lnTo>
                  <a:pt x="3245" y="5857"/>
                </a:lnTo>
                <a:lnTo>
                  <a:pt x="3278" y="5860"/>
                </a:lnTo>
                <a:cubicBezTo>
                  <a:pt x="3276" y="5870"/>
                  <a:pt x="3273" y="5884"/>
                  <a:pt x="3269" y="5898"/>
                </a:cubicBezTo>
                <a:lnTo>
                  <a:pt x="3267" y="5911"/>
                </a:lnTo>
                <a:lnTo>
                  <a:pt x="3265" y="5918"/>
                </a:lnTo>
                <a:lnTo>
                  <a:pt x="3253" y="5947"/>
                </a:lnTo>
                <a:lnTo>
                  <a:pt x="3201" y="6079"/>
                </a:lnTo>
                <a:cubicBezTo>
                  <a:pt x="3131" y="6253"/>
                  <a:pt x="3059" y="6429"/>
                  <a:pt x="2989" y="6604"/>
                </a:cubicBezTo>
                <a:cubicBezTo>
                  <a:pt x="2849" y="6954"/>
                  <a:pt x="2708" y="7304"/>
                  <a:pt x="2568" y="7652"/>
                </a:cubicBezTo>
                <a:cubicBezTo>
                  <a:pt x="2428" y="8000"/>
                  <a:pt x="2288" y="8346"/>
                  <a:pt x="2148" y="8689"/>
                </a:cubicBezTo>
                <a:cubicBezTo>
                  <a:pt x="2078" y="8860"/>
                  <a:pt x="2009" y="9030"/>
                  <a:pt x="1939" y="9199"/>
                </a:cubicBezTo>
                <a:cubicBezTo>
                  <a:pt x="1903" y="9284"/>
                  <a:pt x="1869" y="9367"/>
                  <a:pt x="1834" y="9452"/>
                </a:cubicBezTo>
                <a:lnTo>
                  <a:pt x="1781" y="9576"/>
                </a:lnTo>
                <a:cubicBezTo>
                  <a:pt x="1756" y="9639"/>
                  <a:pt x="1729" y="9700"/>
                  <a:pt x="1704" y="9762"/>
                </a:cubicBezTo>
                <a:cubicBezTo>
                  <a:pt x="1627" y="9943"/>
                  <a:pt x="1550" y="10124"/>
                  <a:pt x="1474" y="10305"/>
                </a:cubicBezTo>
                <a:cubicBezTo>
                  <a:pt x="1768" y="10281"/>
                  <a:pt x="2059" y="10259"/>
                  <a:pt x="2348" y="10237"/>
                </a:cubicBezTo>
                <a:cubicBezTo>
                  <a:pt x="2551" y="10221"/>
                  <a:pt x="2752" y="10204"/>
                  <a:pt x="2950" y="10188"/>
                </a:cubicBezTo>
                <a:cubicBezTo>
                  <a:pt x="3346" y="10155"/>
                  <a:pt x="3728" y="10123"/>
                  <a:pt x="4098" y="10093"/>
                </a:cubicBezTo>
                <a:cubicBezTo>
                  <a:pt x="4868" y="10029"/>
                  <a:pt x="5580" y="9970"/>
                  <a:pt x="6210" y="9918"/>
                </a:cubicBezTo>
                <a:cubicBezTo>
                  <a:pt x="6199" y="9784"/>
                  <a:pt x="6188" y="9652"/>
                  <a:pt x="6178" y="9523"/>
                </a:cubicBezTo>
                <a:cubicBezTo>
                  <a:pt x="6168" y="9421"/>
                  <a:pt x="6161" y="9323"/>
                  <a:pt x="6152" y="9226"/>
                </a:cubicBezTo>
                <a:cubicBezTo>
                  <a:pt x="6135" y="9035"/>
                  <a:pt x="6119" y="8855"/>
                  <a:pt x="6104" y="8685"/>
                </a:cubicBezTo>
                <a:cubicBezTo>
                  <a:pt x="6072" y="8346"/>
                  <a:pt x="6046" y="8054"/>
                  <a:pt x="6022" y="7814"/>
                </a:cubicBezTo>
                <a:cubicBezTo>
                  <a:pt x="5974" y="7335"/>
                  <a:pt x="5938" y="7067"/>
                  <a:pt x="5921" y="7067"/>
                </a:cubicBezTo>
                <a:cubicBezTo>
                  <a:pt x="5921" y="7067"/>
                  <a:pt x="5921" y="7067"/>
                  <a:pt x="5921" y="7067"/>
                </a:cubicBezTo>
                <a:cubicBezTo>
                  <a:pt x="5760" y="7082"/>
                  <a:pt x="5815" y="7528"/>
                  <a:pt x="5845" y="8033"/>
                </a:cubicBezTo>
                <a:cubicBezTo>
                  <a:pt x="5790" y="7576"/>
                  <a:pt x="5723" y="7230"/>
                  <a:pt x="5653" y="7230"/>
                </a:cubicBezTo>
                <a:cubicBezTo>
                  <a:pt x="5652" y="7230"/>
                  <a:pt x="5652" y="7230"/>
                  <a:pt x="5651" y="7230"/>
                </a:cubicBezTo>
                <a:cubicBezTo>
                  <a:pt x="5645" y="7230"/>
                  <a:pt x="5647" y="7309"/>
                  <a:pt x="5657" y="7445"/>
                </a:cubicBezTo>
                <a:cubicBezTo>
                  <a:pt x="5667" y="7583"/>
                  <a:pt x="5685" y="7781"/>
                  <a:pt x="5707" y="8022"/>
                </a:cubicBezTo>
                <a:cubicBezTo>
                  <a:pt x="5731" y="8262"/>
                  <a:pt x="5759" y="8546"/>
                  <a:pt x="5791" y="8858"/>
                </a:cubicBezTo>
                <a:cubicBezTo>
                  <a:pt x="5807" y="9013"/>
                  <a:pt x="5823" y="9177"/>
                  <a:pt x="5840" y="9343"/>
                </a:cubicBezTo>
                <a:cubicBezTo>
                  <a:pt x="5845" y="9384"/>
                  <a:pt x="5849" y="9426"/>
                  <a:pt x="5854" y="9469"/>
                </a:cubicBezTo>
                <a:cubicBezTo>
                  <a:pt x="5857" y="9490"/>
                  <a:pt x="5858" y="9511"/>
                  <a:pt x="5861" y="9532"/>
                </a:cubicBezTo>
                <a:lnTo>
                  <a:pt x="5861" y="9537"/>
                </a:lnTo>
                <a:lnTo>
                  <a:pt x="5861" y="9539"/>
                </a:lnTo>
                <a:lnTo>
                  <a:pt x="5862" y="9543"/>
                </a:lnTo>
                <a:lnTo>
                  <a:pt x="5863" y="9551"/>
                </a:lnTo>
                <a:cubicBezTo>
                  <a:pt x="5867" y="9574"/>
                  <a:pt x="5873" y="9601"/>
                  <a:pt x="5878" y="9629"/>
                </a:cubicBezTo>
                <a:cubicBezTo>
                  <a:pt x="5825" y="9639"/>
                  <a:pt x="5833" y="9644"/>
                  <a:pt x="5623" y="9662"/>
                </a:cubicBezTo>
                <a:lnTo>
                  <a:pt x="5140" y="9711"/>
                </a:lnTo>
                <a:cubicBezTo>
                  <a:pt x="4819" y="9743"/>
                  <a:pt x="4503" y="9774"/>
                  <a:pt x="4203" y="9803"/>
                </a:cubicBezTo>
                <a:cubicBezTo>
                  <a:pt x="3606" y="9861"/>
                  <a:pt x="3079" y="9908"/>
                  <a:pt x="2723" y="9932"/>
                </a:cubicBezTo>
                <a:cubicBezTo>
                  <a:pt x="2548" y="9943"/>
                  <a:pt x="2376" y="9956"/>
                  <a:pt x="2211" y="9966"/>
                </a:cubicBezTo>
                <a:cubicBezTo>
                  <a:pt x="2112" y="9972"/>
                  <a:pt x="2019" y="9977"/>
                  <a:pt x="1939" y="9980"/>
                </a:cubicBezTo>
                <a:cubicBezTo>
                  <a:pt x="2102" y="9619"/>
                  <a:pt x="2261" y="9270"/>
                  <a:pt x="2413" y="8936"/>
                </a:cubicBezTo>
                <a:cubicBezTo>
                  <a:pt x="2595" y="8535"/>
                  <a:pt x="2772" y="8152"/>
                  <a:pt x="2943" y="7783"/>
                </a:cubicBezTo>
                <a:cubicBezTo>
                  <a:pt x="3113" y="7416"/>
                  <a:pt x="3278" y="7064"/>
                  <a:pt x="3437" y="6728"/>
                </a:cubicBezTo>
                <a:cubicBezTo>
                  <a:pt x="3516" y="6559"/>
                  <a:pt x="3594" y="6394"/>
                  <a:pt x="3669" y="6234"/>
                </a:cubicBezTo>
                <a:cubicBezTo>
                  <a:pt x="3688" y="6193"/>
                  <a:pt x="3708" y="6153"/>
                  <a:pt x="3727" y="6112"/>
                </a:cubicBezTo>
                <a:cubicBezTo>
                  <a:pt x="3760" y="6042"/>
                  <a:pt x="3790" y="5973"/>
                  <a:pt x="3821" y="5904"/>
                </a:cubicBezTo>
                <a:cubicBezTo>
                  <a:pt x="3885" y="5763"/>
                  <a:pt x="3949" y="5624"/>
                  <a:pt x="4010" y="5488"/>
                </a:cubicBezTo>
                <a:cubicBezTo>
                  <a:pt x="3805" y="5441"/>
                  <a:pt x="3605" y="5393"/>
                  <a:pt x="3407" y="5348"/>
                </a:cubicBezTo>
                <a:cubicBezTo>
                  <a:pt x="3384" y="5343"/>
                  <a:pt x="3358" y="5337"/>
                  <a:pt x="3333" y="5331"/>
                </a:cubicBezTo>
                <a:cubicBezTo>
                  <a:pt x="3320" y="5328"/>
                  <a:pt x="3305" y="5323"/>
                  <a:pt x="3292" y="5321"/>
                </a:cubicBezTo>
                <a:cubicBezTo>
                  <a:pt x="3265" y="5315"/>
                  <a:pt x="3236" y="5307"/>
                  <a:pt x="3210" y="5301"/>
                </a:cubicBezTo>
                <a:cubicBezTo>
                  <a:pt x="3155" y="5288"/>
                  <a:pt x="3101" y="5275"/>
                  <a:pt x="3048" y="5262"/>
                </a:cubicBezTo>
                <a:cubicBezTo>
                  <a:pt x="2836" y="5211"/>
                  <a:pt x="2632" y="5161"/>
                  <a:pt x="2434" y="5114"/>
                </a:cubicBezTo>
                <a:cubicBezTo>
                  <a:pt x="2039" y="5021"/>
                  <a:pt x="1671" y="4935"/>
                  <a:pt x="1319" y="4856"/>
                </a:cubicBezTo>
                <a:cubicBezTo>
                  <a:pt x="1260" y="4843"/>
                  <a:pt x="1201" y="4829"/>
                  <a:pt x="1142" y="4818"/>
                </a:cubicBezTo>
                <a:lnTo>
                  <a:pt x="1120" y="4812"/>
                </a:lnTo>
                <a:lnTo>
                  <a:pt x="1114" y="4811"/>
                </a:lnTo>
                <a:lnTo>
                  <a:pt x="1113" y="4811"/>
                </a:lnTo>
                <a:lnTo>
                  <a:pt x="1109" y="4810"/>
                </a:lnTo>
                <a:lnTo>
                  <a:pt x="1103" y="4808"/>
                </a:lnTo>
                <a:cubicBezTo>
                  <a:pt x="1097" y="4806"/>
                  <a:pt x="1088" y="4805"/>
                  <a:pt x="1082" y="4801"/>
                </a:cubicBezTo>
                <a:cubicBezTo>
                  <a:pt x="1090" y="4792"/>
                  <a:pt x="1098" y="4784"/>
                  <a:pt x="1106" y="4775"/>
                </a:cubicBezTo>
                <a:cubicBezTo>
                  <a:pt x="1205" y="4645"/>
                  <a:pt x="1301" y="4517"/>
                  <a:pt x="1394" y="4392"/>
                </a:cubicBezTo>
                <a:cubicBezTo>
                  <a:pt x="1582" y="4144"/>
                  <a:pt x="1763" y="3905"/>
                  <a:pt x="1933" y="3680"/>
                </a:cubicBezTo>
                <a:cubicBezTo>
                  <a:pt x="2274" y="3228"/>
                  <a:pt x="2583" y="2819"/>
                  <a:pt x="2860" y="2452"/>
                </a:cubicBezTo>
                <a:cubicBezTo>
                  <a:pt x="3138" y="2084"/>
                  <a:pt x="3385" y="1755"/>
                  <a:pt x="3602" y="1462"/>
                </a:cubicBezTo>
                <a:cubicBezTo>
                  <a:pt x="3658" y="1389"/>
                  <a:pt x="3709" y="1319"/>
                  <a:pt x="3761" y="1249"/>
                </a:cubicBezTo>
                <a:cubicBezTo>
                  <a:pt x="3767" y="1240"/>
                  <a:pt x="3774" y="1231"/>
                  <a:pt x="3779" y="1223"/>
                </a:cubicBezTo>
                <a:lnTo>
                  <a:pt x="3788" y="1211"/>
                </a:lnTo>
                <a:lnTo>
                  <a:pt x="3788" y="1209"/>
                </a:lnTo>
                <a:cubicBezTo>
                  <a:pt x="3788" y="1208"/>
                  <a:pt x="3789" y="1206"/>
                  <a:pt x="3790" y="1201"/>
                </a:cubicBezTo>
                <a:cubicBezTo>
                  <a:pt x="3791" y="1200"/>
                  <a:pt x="3792" y="1199"/>
                  <a:pt x="3793" y="1199"/>
                </a:cubicBezTo>
                <a:cubicBezTo>
                  <a:pt x="3795" y="1199"/>
                  <a:pt x="3798" y="1201"/>
                  <a:pt x="3803" y="1206"/>
                </a:cubicBezTo>
                <a:cubicBezTo>
                  <a:pt x="3802" y="1204"/>
                  <a:pt x="3802" y="1203"/>
                  <a:pt x="3802" y="1203"/>
                </a:cubicBezTo>
                <a:lnTo>
                  <a:pt x="3802" y="1203"/>
                </a:lnTo>
                <a:cubicBezTo>
                  <a:pt x="3803" y="1203"/>
                  <a:pt x="3820" y="1258"/>
                  <a:pt x="3829" y="1289"/>
                </a:cubicBezTo>
                <a:cubicBezTo>
                  <a:pt x="3841" y="1329"/>
                  <a:pt x="3853" y="1368"/>
                  <a:pt x="3865" y="1406"/>
                </a:cubicBezTo>
                <a:cubicBezTo>
                  <a:pt x="3890" y="1481"/>
                  <a:pt x="3911" y="1551"/>
                  <a:pt x="3933" y="1615"/>
                </a:cubicBezTo>
                <a:cubicBezTo>
                  <a:pt x="4019" y="1874"/>
                  <a:pt x="4087" y="2055"/>
                  <a:pt x="4147" y="2178"/>
                </a:cubicBezTo>
                <a:cubicBezTo>
                  <a:pt x="4242" y="2374"/>
                  <a:pt x="4312" y="2427"/>
                  <a:pt x="4387" y="2427"/>
                </a:cubicBezTo>
                <a:cubicBezTo>
                  <a:pt x="4406" y="2427"/>
                  <a:pt x="4426" y="2423"/>
                  <a:pt x="4447" y="2418"/>
                </a:cubicBezTo>
                <a:cubicBezTo>
                  <a:pt x="4493" y="2405"/>
                  <a:pt x="4485" y="2211"/>
                  <a:pt x="4429" y="1870"/>
                </a:cubicBezTo>
                <a:cubicBezTo>
                  <a:pt x="4402" y="1700"/>
                  <a:pt x="4363" y="1492"/>
                  <a:pt x="4314" y="1251"/>
                </a:cubicBezTo>
                <a:cubicBezTo>
                  <a:pt x="4307" y="1222"/>
                  <a:pt x="4302" y="1191"/>
                  <a:pt x="4295" y="1160"/>
                </a:cubicBezTo>
                <a:cubicBezTo>
                  <a:pt x="4292" y="1144"/>
                  <a:pt x="4288" y="1129"/>
                  <a:pt x="4286" y="1112"/>
                </a:cubicBezTo>
                <a:cubicBezTo>
                  <a:pt x="4284" y="1105"/>
                  <a:pt x="4283" y="1096"/>
                  <a:pt x="4281" y="1089"/>
                </a:cubicBezTo>
                <a:lnTo>
                  <a:pt x="4277" y="1077"/>
                </a:lnTo>
                <a:lnTo>
                  <a:pt x="4273" y="1058"/>
                </a:lnTo>
                <a:cubicBezTo>
                  <a:pt x="4249" y="955"/>
                  <a:pt x="4224" y="848"/>
                  <a:pt x="4197" y="739"/>
                </a:cubicBezTo>
                <a:cubicBezTo>
                  <a:pt x="4143" y="514"/>
                  <a:pt x="4082" y="268"/>
                  <a:pt x="4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293"/>
        <p:cNvGrpSpPr/>
        <p:nvPr/>
      </p:nvGrpSpPr>
      <p:grpSpPr>
        <a:xfrm>
          <a:off x="0" y="0"/>
          <a:ext cx="0" cy="0"/>
          <a:chOff x="0" y="0"/>
          <a:chExt cx="0" cy="0"/>
        </a:xfrm>
      </p:grpSpPr>
      <p:sp>
        <p:nvSpPr>
          <p:cNvPr id="2294" name="Google Shape;2294;p70"/>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solidFill>
                  <a:schemeClr val="accent1"/>
                </a:solidFill>
              </a:rPr>
              <a:t>Tech Skills</a:t>
            </a:r>
            <a:r>
              <a:rPr lang="en" dirty="0">
                <a:solidFill>
                  <a:schemeClr val="accent1"/>
                </a:solidFill>
              </a:rPr>
              <a:t> </a:t>
            </a:r>
            <a:r>
              <a:rPr lang="en" dirty="0">
                <a:highlight>
                  <a:schemeClr val="accent2"/>
                </a:highlight>
              </a:rPr>
              <a:t>maze</a:t>
            </a:r>
            <a:endParaRPr dirty="0">
              <a:highlight>
                <a:schemeClr val="accent2"/>
              </a:highlight>
            </a:endParaRPr>
          </a:p>
        </p:txBody>
      </p:sp>
      <p:sp>
        <p:nvSpPr>
          <p:cNvPr id="2295" name="Google Shape;2295;p70"/>
          <p:cNvSpPr txBox="1"/>
          <p:nvPr/>
        </p:nvSpPr>
        <p:spPr>
          <a:xfrm>
            <a:off x="5427750" y="1230950"/>
            <a:ext cx="2177100" cy="1263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The bee must go from 1 to 16 to find the flower</a:t>
            </a:r>
            <a:endParaRPr>
              <a:solidFill>
                <a:schemeClr val="accent1"/>
              </a:solidFill>
              <a:latin typeface="M PLUS Rounded 1c"/>
              <a:ea typeface="M PLUS Rounded 1c"/>
              <a:cs typeface="M PLUS Rounded 1c"/>
              <a:sym typeface="M PLUS Rounded 1c"/>
            </a:endParaRPr>
          </a:p>
          <a:p>
            <a:pPr marL="0" lvl="0" indent="0" algn="ctr" rtl="0">
              <a:spcBef>
                <a:spcPts val="0"/>
              </a:spcBef>
              <a:spcAft>
                <a:spcPts val="0"/>
              </a:spcAft>
              <a:buNone/>
            </a:pPr>
            <a:endParaRPr>
              <a:solidFill>
                <a:schemeClr val="accent1"/>
              </a:solidFill>
              <a:latin typeface="M PLUS Rounded 1c"/>
              <a:ea typeface="M PLUS Rounded 1c"/>
              <a:cs typeface="M PLUS Rounded 1c"/>
              <a:sym typeface="M PLUS Rounded 1c"/>
            </a:endParaRPr>
          </a:p>
          <a:p>
            <a:pPr marL="0" lvl="0" indent="0" algn="ctr" rtl="0">
              <a:spcBef>
                <a:spcPts val="0"/>
              </a:spcBef>
              <a:spcAft>
                <a:spcPts val="0"/>
              </a:spcAft>
              <a:buNone/>
            </a:pPr>
            <a:r>
              <a:rPr lang="en">
                <a:solidFill>
                  <a:schemeClr val="accent1"/>
                </a:solidFill>
                <a:latin typeface="M PLUS Rounded 1c"/>
                <a:ea typeface="M PLUS Rounded 1c"/>
                <a:cs typeface="M PLUS Rounded 1c"/>
                <a:sym typeface="M PLUS Rounded 1c"/>
              </a:rPr>
              <a:t>Mark each box with yellow color </a:t>
            </a:r>
            <a:endParaRPr>
              <a:solidFill>
                <a:schemeClr val="accent1"/>
              </a:solidFill>
              <a:latin typeface="M PLUS Rounded 1c"/>
              <a:ea typeface="M PLUS Rounded 1c"/>
              <a:cs typeface="M PLUS Rounded 1c"/>
              <a:sym typeface="M PLUS Rounded 1c"/>
            </a:endParaRPr>
          </a:p>
        </p:txBody>
      </p:sp>
      <p:graphicFrame>
        <p:nvGraphicFramePr>
          <p:cNvPr id="2296" name="Google Shape;2296;p70"/>
          <p:cNvGraphicFramePr/>
          <p:nvPr/>
        </p:nvGraphicFramePr>
        <p:xfrm>
          <a:off x="952450" y="1230950"/>
          <a:ext cx="4282425" cy="3291570"/>
        </p:xfrm>
        <a:graphic>
          <a:graphicData uri="http://schemas.openxmlformats.org/drawingml/2006/table">
            <a:tbl>
              <a:tblPr>
                <a:noFill/>
                <a:tableStyleId>{F644EF6A-26FA-42ED-80B7-B6BC7C177C47}</a:tableStyleId>
              </a:tblPr>
              <a:tblGrid>
                <a:gridCol w="611775">
                  <a:extLst>
                    <a:ext uri="{9D8B030D-6E8A-4147-A177-3AD203B41FA5}">
                      <a16:colId xmlns:a16="http://schemas.microsoft.com/office/drawing/2014/main" val="20000"/>
                    </a:ext>
                  </a:extLst>
                </a:gridCol>
                <a:gridCol w="611775">
                  <a:extLst>
                    <a:ext uri="{9D8B030D-6E8A-4147-A177-3AD203B41FA5}">
                      <a16:colId xmlns:a16="http://schemas.microsoft.com/office/drawing/2014/main" val="20001"/>
                    </a:ext>
                  </a:extLst>
                </a:gridCol>
                <a:gridCol w="611775">
                  <a:extLst>
                    <a:ext uri="{9D8B030D-6E8A-4147-A177-3AD203B41FA5}">
                      <a16:colId xmlns:a16="http://schemas.microsoft.com/office/drawing/2014/main" val="20002"/>
                    </a:ext>
                  </a:extLst>
                </a:gridCol>
                <a:gridCol w="611775">
                  <a:extLst>
                    <a:ext uri="{9D8B030D-6E8A-4147-A177-3AD203B41FA5}">
                      <a16:colId xmlns:a16="http://schemas.microsoft.com/office/drawing/2014/main" val="20003"/>
                    </a:ext>
                  </a:extLst>
                </a:gridCol>
                <a:gridCol w="611775">
                  <a:extLst>
                    <a:ext uri="{9D8B030D-6E8A-4147-A177-3AD203B41FA5}">
                      <a16:colId xmlns:a16="http://schemas.microsoft.com/office/drawing/2014/main" val="20004"/>
                    </a:ext>
                  </a:extLst>
                </a:gridCol>
                <a:gridCol w="611775">
                  <a:extLst>
                    <a:ext uri="{9D8B030D-6E8A-4147-A177-3AD203B41FA5}">
                      <a16:colId xmlns:a16="http://schemas.microsoft.com/office/drawing/2014/main" val="20005"/>
                    </a:ext>
                  </a:extLst>
                </a:gridCol>
                <a:gridCol w="611775">
                  <a:extLst>
                    <a:ext uri="{9D8B030D-6E8A-4147-A177-3AD203B41FA5}">
                      <a16:colId xmlns:a16="http://schemas.microsoft.com/office/drawing/2014/main" val="20006"/>
                    </a:ext>
                  </a:extLst>
                </a:gridCol>
              </a:tblGrid>
              <a:tr h="318100">
                <a:tc rowSpan="2" gridSpan="2">
                  <a:txBody>
                    <a:bodyPr/>
                    <a:lstStyle/>
                    <a:p>
                      <a:pPr marL="0" lvl="0" indent="0" algn="ctr" rtl="0">
                        <a:spcBef>
                          <a:spcPts val="0"/>
                        </a:spcBef>
                        <a:spcAft>
                          <a:spcPts val="0"/>
                        </a:spcAft>
                        <a:buNone/>
                      </a:pP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rowSpan="2" hMerge="1">
                  <a:txBody>
                    <a:bodyPr/>
                    <a:lstStyle/>
                    <a:p>
                      <a:endParaRPr lang="en-US"/>
                    </a:p>
                  </a:txBody>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2</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3</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4</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7</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5</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r h="318100">
                <a:tc gridSpan="2" vMerge="1">
                  <a:txBody>
                    <a:bodyPr/>
                    <a:lstStyle/>
                    <a:p>
                      <a:endParaRPr lang="en-US"/>
                    </a:p>
                  </a:txBody>
                  <a:tcPr/>
                </a:tc>
                <a:tc hMerge="1" vMerge="1">
                  <a:txBody>
                    <a:bodyPr/>
                    <a:lstStyle/>
                    <a:p>
                      <a:endParaRPr lang="en-US"/>
                    </a:p>
                  </a:txBody>
                  <a:tcPr/>
                </a:tc>
                <a:tc>
                  <a:txBody>
                    <a:bodyPr/>
                    <a:lstStyle/>
                    <a:p>
                      <a:pPr marL="0" lvl="0" indent="0" algn="ctr" rtl="0">
                        <a:spcBef>
                          <a:spcPts val="0"/>
                        </a:spcBef>
                        <a:spcAft>
                          <a:spcPts val="0"/>
                        </a:spcAft>
                        <a:buNone/>
                      </a:pP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2</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9</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6</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1"/>
                  </a:ext>
                </a:extLst>
              </a:tr>
              <a:tr h="318100">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3</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2</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4</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6</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7</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9</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2"/>
                  </a:ext>
                </a:extLst>
              </a:tr>
              <a:tr h="318100">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4</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9</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8</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6</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10</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9</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18</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3"/>
                  </a:ext>
                </a:extLst>
              </a:tr>
              <a:tr h="318100">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5</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6</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3</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7</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11</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17</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19</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4"/>
                  </a:ext>
                </a:extLst>
              </a:tr>
              <a:tr h="318100">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8</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7</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5</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14</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16</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13</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17</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5"/>
                  </a:ext>
                </a:extLst>
              </a:tr>
              <a:tr h="318100">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15</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8</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9</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14</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15</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14</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16</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extLst>
                  <a:ext uri="{0D108BD9-81ED-4DB2-BD59-A6C34878D82A}">
                    <a16:rowId xmlns:a16="http://schemas.microsoft.com/office/drawing/2014/main" val="10006"/>
                  </a:ext>
                </a:extLst>
              </a:tr>
              <a:tr h="318100">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17</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12</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10</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13</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16</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rowSpan="2" gridSpan="2">
                  <a:txBody>
                    <a:bodyPr/>
                    <a:lstStyle/>
                    <a:p>
                      <a:pPr marL="0" lvl="0" indent="0" algn="ctr" rtl="0">
                        <a:spcBef>
                          <a:spcPts val="0"/>
                        </a:spcBef>
                        <a:spcAft>
                          <a:spcPts val="0"/>
                        </a:spcAft>
                        <a:buNone/>
                      </a:pP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rowSpan="2" hMerge="1">
                  <a:txBody>
                    <a:bodyPr/>
                    <a:lstStyle/>
                    <a:p>
                      <a:endParaRPr lang="en-US"/>
                    </a:p>
                  </a:txBody>
                  <a:tcPr/>
                </a:tc>
                <a:extLst>
                  <a:ext uri="{0D108BD9-81ED-4DB2-BD59-A6C34878D82A}">
                    <a16:rowId xmlns:a16="http://schemas.microsoft.com/office/drawing/2014/main" val="10007"/>
                  </a:ext>
                </a:extLst>
              </a:tr>
              <a:tr h="318100">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14</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13</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11</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r>
                        <a:rPr lang="en" sz="1200" b="1">
                          <a:solidFill>
                            <a:schemeClr val="dk1"/>
                          </a:solidFill>
                          <a:latin typeface="M PLUS Rounded 1c"/>
                          <a:ea typeface="M PLUS Rounded 1c"/>
                          <a:cs typeface="M PLUS Rounded 1c"/>
                          <a:sym typeface="M PLUS Rounded 1c"/>
                        </a:rPr>
                        <a:t>12</a:t>
                      </a:r>
                      <a:endParaRPr sz="1200" b="1">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1200" b="1" dirty="0">
                        <a:solidFill>
                          <a:schemeClr val="dk1"/>
                        </a:solidFill>
                        <a:latin typeface="M PLUS Rounded 1c"/>
                        <a:ea typeface="M PLUS Rounded 1c"/>
                        <a:cs typeface="M PLUS Rounded 1c"/>
                        <a:sym typeface="M PLUS Rounded 1c"/>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gridSpan="2" vMerge="1">
                  <a:txBody>
                    <a:bodyPr/>
                    <a:lstStyle/>
                    <a:p>
                      <a:endParaRPr lang="en-US"/>
                    </a:p>
                  </a:txBody>
                  <a:tcPr/>
                </a:tc>
                <a:tc hMerge="1" vMerge="1">
                  <a:txBody>
                    <a:bodyPr/>
                    <a:lstStyle/>
                    <a:p>
                      <a:endParaRPr lang="en-US"/>
                    </a:p>
                  </a:txBody>
                  <a:tcPr/>
                </a:tc>
                <a:extLst>
                  <a:ext uri="{0D108BD9-81ED-4DB2-BD59-A6C34878D82A}">
                    <a16:rowId xmlns:a16="http://schemas.microsoft.com/office/drawing/2014/main" val="10008"/>
                  </a:ext>
                </a:extLst>
              </a:tr>
            </a:tbl>
          </a:graphicData>
        </a:graphic>
      </p:graphicFrame>
      <p:sp>
        <p:nvSpPr>
          <p:cNvPr id="2297" name="Google Shape;2297;p70"/>
          <p:cNvSpPr/>
          <p:nvPr/>
        </p:nvSpPr>
        <p:spPr>
          <a:xfrm>
            <a:off x="2397850" y="1636225"/>
            <a:ext cx="162900" cy="289500"/>
          </a:xfrm>
          <a:prstGeom prst="downArrow">
            <a:avLst>
              <a:gd name="adj1" fmla="val 50000"/>
              <a:gd name="adj2"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0"/>
          <p:cNvSpPr/>
          <p:nvPr/>
        </p:nvSpPr>
        <p:spPr>
          <a:xfrm rot="-5400000">
            <a:off x="3585675" y="4115325"/>
            <a:ext cx="255900" cy="455100"/>
          </a:xfrm>
          <a:prstGeom prst="downArrow">
            <a:avLst>
              <a:gd name="adj1" fmla="val 50000"/>
              <a:gd name="adj2"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9" name="Google Shape;2299;p70"/>
          <p:cNvGrpSpPr/>
          <p:nvPr/>
        </p:nvGrpSpPr>
        <p:grpSpPr>
          <a:xfrm>
            <a:off x="1074638" y="995880"/>
            <a:ext cx="945600" cy="892834"/>
            <a:chOff x="4030100" y="1801425"/>
            <a:chExt cx="1771450" cy="1672600"/>
          </a:xfrm>
        </p:grpSpPr>
        <p:sp>
          <p:nvSpPr>
            <p:cNvPr id="2300" name="Google Shape;2300;p70"/>
            <p:cNvSpPr/>
            <p:nvPr/>
          </p:nvSpPr>
          <p:spPr>
            <a:xfrm>
              <a:off x="4030100" y="2233675"/>
              <a:ext cx="1771450" cy="1240350"/>
            </a:xfrm>
            <a:custGeom>
              <a:avLst/>
              <a:gdLst/>
              <a:ahLst/>
              <a:cxnLst/>
              <a:rect l="l" t="t" r="r" b="b"/>
              <a:pathLst>
                <a:path w="70858" h="49614" extrusionOk="0">
                  <a:moveTo>
                    <a:pt x="25970" y="1"/>
                  </a:moveTo>
                  <a:cubicBezTo>
                    <a:pt x="8028" y="1"/>
                    <a:pt x="0" y="20642"/>
                    <a:pt x="17029" y="34468"/>
                  </a:cubicBezTo>
                  <a:cubicBezTo>
                    <a:pt x="28648" y="43901"/>
                    <a:pt x="38384" y="49614"/>
                    <a:pt x="47435" y="49614"/>
                  </a:cubicBezTo>
                  <a:cubicBezTo>
                    <a:pt x="52737" y="49614"/>
                    <a:pt x="57803" y="47654"/>
                    <a:pt x="62874" y="43333"/>
                  </a:cubicBezTo>
                  <a:cubicBezTo>
                    <a:pt x="68342" y="38340"/>
                    <a:pt x="70858" y="28238"/>
                    <a:pt x="64069" y="20418"/>
                  </a:cubicBezTo>
                  <a:cubicBezTo>
                    <a:pt x="64069" y="20418"/>
                    <a:pt x="51638" y="4295"/>
                    <a:pt x="30576" y="433"/>
                  </a:cubicBezTo>
                  <a:cubicBezTo>
                    <a:pt x="28979" y="140"/>
                    <a:pt x="27441" y="1"/>
                    <a:pt x="259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0"/>
            <p:cNvSpPr/>
            <p:nvPr/>
          </p:nvSpPr>
          <p:spPr>
            <a:xfrm>
              <a:off x="4044875" y="2332575"/>
              <a:ext cx="271475" cy="168050"/>
            </a:xfrm>
            <a:custGeom>
              <a:avLst/>
              <a:gdLst/>
              <a:ahLst/>
              <a:cxnLst/>
              <a:rect l="l" t="t" r="r" b="b"/>
              <a:pathLst>
                <a:path w="10859" h="6722" extrusionOk="0">
                  <a:moveTo>
                    <a:pt x="1" y="1"/>
                  </a:moveTo>
                  <a:lnTo>
                    <a:pt x="8291" y="6722"/>
                  </a:lnTo>
                  <a:cubicBezTo>
                    <a:pt x="8290" y="6722"/>
                    <a:pt x="9102" y="4257"/>
                    <a:pt x="10858" y="2433"/>
                  </a:cubicBezTo>
                  <a:lnTo>
                    <a:pt x="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0"/>
            <p:cNvSpPr/>
            <p:nvPr/>
          </p:nvSpPr>
          <p:spPr>
            <a:xfrm>
              <a:off x="5036400" y="1862275"/>
              <a:ext cx="752500" cy="632675"/>
            </a:xfrm>
            <a:custGeom>
              <a:avLst/>
              <a:gdLst/>
              <a:ahLst/>
              <a:cxnLst/>
              <a:rect l="l" t="t" r="r" b="b"/>
              <a:pathLst>
                <a:path w="30100" h="25307" extrusionOk="0">
                  <a:moveTo>
                    <a:pt x="15617" y="1"/>
                  </a:moveTo>
                  <a:cubicBezTo>
                    <a:pt x="13190" y="1"/>
                    <a:pt x="10620" y="698"/>
                    <a:pt x="8103" y="2299"/>
                  </a:cubicBezTo>
                  <a:cubicBezTo>
                    <a:pt x="0" y="7452"/>
                    <a:pt x="927" y="18439"/>
                    <a:pt x="927" y="18439"/>
                  </a:cubicBezTo>
                  <a:cubicBezTo>
                    <a:pt x="6863" y="20503"/>
                    <a:pt x="13003" y="25246"/>
                    <a:pt x="13006" y="25246"/>
                  </a:cubicBezTo>
                  <a:cubicBezTo>
                    <a:pt x="13006" y="25246"/>
                    <a:pt x="13006" y="25246"/>
                    <a:pt x="13006" y="25246"/>
                  </a:cubicBezTo>
                  <a:cubicBezTo>
                    <a:pt x="13465" y="25287"/>
                    <a:pt x="13916" y="25306"/>
                    <a:pt x="14358" y="25306"/>
                  </a:cubicBezTo>
                  <a:cubicBezTo>
                    <a:pt x="24705" y="25306"/>
                    <a:pt x="30100" y="14496"/>
                    <a:pt x="27532" y="8061"/>
                  </a:cubicBezTo>
                  <a:cubicBezTo>
                    <a:pt x="25686" y="3436"/>
                    <a:pt x="21003" y="1"/>
                    <a:pt x="15617" y="1"/>
                  </a:cubicBezTo>
                  <a:close/>
                </a:path>
              </a:pathLst>
            </a:custGeom>
            <a:solidFill>
              <a:schemeClr val="accent1"/>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0"/>
            <p:cNvSpPr/>
            <p:nvPr/>
          </p:nvSpPr>
          <p:spPr>
            <a:xfrm>
              <a:off x="4810525" y="1801425"/>
              <a:ext cx="522100" cy="553800"/>
            </a:xfrm>
            <a:custGeom>
              <a:avLst/>
              <a:gdLst/>
              <a:ahLst/>
              <a:cxnLst/>
              <a:rect l="l" t="t" r="r" b="b"/>
              <a:pathLst>
                <a:path w="20884" h="22152" extrusionOk="0">
                  <a:moveTo>
                    <a:pt x="13120" y="0"/>
                  </a:moveTo>
                  <a:cubicBezTo>
                    <a:pt x="10027" y="0"/>
                    <a:pt x="6804" y="1277"/>
                    <a:pt x="4188" y="4261"/>
                  </a:cubicBezTo>
                  <a:cubicBezTo>
                    <a:pt x="1" y="9039"/>
                    <a:pt x="914" y="15331"/>
                    <a:pt x="1639" y="18201"/>
                  </a:cubicBezTo>
                  <a:cubicBezTo>
                    <a:pt x="5498" y="19093"/>
                    <a:pt x="9042" y="20384"/>
                    <a:pt x="12248" y="21886"/>
                  </a:cubicBezTo>
                  <a:cubicBezTo>
                    <a:pt x="12536" y="21981"/>
                    <a:pt x="12805" y="22074"/>
                    <a:pt x="13031" y="22151"/>
                  </a:cubicBezTo>
                  <a:cubicBezTo>
                    <a:pt x="12023" y="21672"/>
                    <a:pt x="10990" y="21231"/>
                    <a:pt x="9962" y="20873"/>
                  </a:cubicBezTo>
                  <a:cubicBezTo>
                    <a:pt x="9962" y="20873"/>
                    <a:pt x="9035" y="9886"/>
                    <a:pt x="17138" y="4733"/>
                  </a:cubicBezTo>
                  <a:cubicBezTo>
                    <a:pt x="18383" y="3942"/>
                    <a:pt x="19638" y="3394"/>
                    <a:pt x="20884" y="3021"/>
                  </a:cubicBezTo>
                  <a:cubicBezTo>
                    <a:pt x="18817" y="1126"/>
                    <a:pt x="16025" y="0"/>
                    <a:pt x="13120" y="0"/>
                  </a:cubicBezTo>
                  <a:close/>
                </a:path>
              </a:pathLst>
            </a:custGeom>
            <a:solidFill>
              <a:schemeClr val="accent1"/>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0"/>
            <p:cNvSpPr/>
            <p:nvPr/>
          </p:nvSpPr>
          <p:spPr>
            <a:xfrm>
              <a:off x="4523625" y="2467700"/>
              <a:ext cx="1108200" cy="992350"/>
            </a:xfrm>
            <a:custGeom>
              <a:avLst/>
              <a:gdLst/>
              <a:ahLst/>
              <a:cxnLst/>
              <a:rect l="l" t="t" r="r" b="b"/>
              <a:pathLst>
                <a:path w="44328" h="39694" extrusionOk="0">
                  <a:moveTo>
                    <a:pt x="32054" y="1"/>
                  </a:moveTo>
                  <a:cubicBezTo>
                    <a:pt x="1" y="5801"/>
                    <a:pt x="8778" y="33507"/>
                    <a:pt x="8780" y="33518"/>
                  </a:cubicBezTo>
                  <a:cubicBezTo>
                    <a:pt x="13701" y="36627"/>
                    <a:pt x="18296" y="38748"/>
                    <a:pt x="22693" y="39693"/>
                  </a:cubicBezTo>
                  <a:cubicBezTo>
                    <a:pt x="13743" y="25767"/>
                    <a:pt x="22766" y="14695"/>
                    <a:pt x="30545" y="11030"/>
                  </a:cubicBezTo>
                  <a:cubicBezTo>
                    <a:pt x="33126" y="9814"/>
                    <a:pt x="35511" y="9407"/>
                    <a:pt x="37546" y="9407"/>
                  </a:cubicBezTo>
                  <a:cubicBezTo>
                    <a:pt x="41647" y="9407"/>
                    <a:pt x="44328" y="11057"/>
                    <a:pt x="44328" y="11057"/>
                  </a:cubicBezTo>
                  <a:cubicBezTo>
                    <a:pt x="44328" y="11057"/>
                    <a:pt x="39973" y="5410"/>
                    <a:pt x="320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0"/>
            <p:cNvSpPr/>
            <p:nvPr/>
          </p:nvSpPr>
          <p:spPr>
            <a:xfrm>
              <a:off x="4030100" y="2233675"/>
              <a:ext cx="1028925" cy="883050"/>
            </a:xfrm>
            <a:custGeom>
              <a:avLst/>
              <a:gdLst/>
              <a:ahLst/>
              <a:cxnLst/>
              <a:rect l="l" t="t" r="r" b="b"/>
              <a:pathLst>
                <a:path w="41157" h="35322" extrusionOk="0">
                  <a:moveTo>
                    <a:pt x="25970" y="1"/>
                  </a:moveTo>
                  <a:cubicBezTo>
                    <a:pt x="8028" y="1"/>
                    <a:pt x="0" y="20642"/>
                    <a:pt x="17029" y="34468"/>
                  </a:cubicBezTo>
                  <a:cubicBezTo>
                    <a:pt x="17387" y="34757"/>
                    <a:pt x="17739" y="35038"/>
                    <a:pt x="18093" y="35321"/>
                  </a:cubicBezTo>
                  <a:cubicBezTo>
                    <a:pt x="9139" y="21393"/>
                    <a:pt x="19878" y="9373"/>
                    <a:pt x="27656" y="5707"/>
                  </a:cubicBezTo>
                  <a:cubicBezTo>
                    <a:pt x="31887" y="3713"/>
                    <a:pt x="35510" y="3259"/>
                    <a:pt x="37936" y="3259"/>
                  </a:cubicBezTo>
                  <a:cubicBezTo>
                    <a:pt x="39882" y="3259"/>
                    <a:pt x="41057" y="3551"/>
                    <a:pt x="41157" y="3577"/>
                  </a:cubicBezTo>
                  <a:cubicBezTo>
                    <a:pt x="37927" y="2239"/>
                    <a:pt x="34395" y="1133"/>
                    <a:pt x="30576" y="433"/>
                  </a:cubicBezTo>
                  <a:cubicBezTo>
                    <a:pt x="28979" y="140"/>
                    <a:pt x="27441" y="1"/>
                    <a:pt x="25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0"/>
            <p:cNvSpPr/>
            <p:nvPr/>
          </p:nvSpPr>
          <p:spPr>
            <a:xfrm>
              <a:off x="5370550" y="2942825"/>
              <a:ext cx="135525" cy="132800"/>
            </a:xfrm>
            <a:custGeom>
              <a:avLst/>
              <a:gdLst/>
              <a:ahLst/>
              <a:cxnLst/>
              <a:rect l="l" t="t" r="r" b="b"/>
              <a:pathLst>
                <a:path w="5421" h="5312" extrusionOk="0">
                  <a:moveTo>
                    <a:pt x="3372" y="0"/>
                  </a:moveTo>
                  <a:cubicBezTo>
                    <a:pt x="2548" y="0"/>
                    <a:pt x="1627" y="480"/>
                    <a:pt x="976" y="1337"/>
                  </a:cubicBezTo>
                  <a:cubicBezTo>
                    <a:pt x="7" y="2610"/>
                    <a:pt x="0" y="4231"/>
                    <a:pt x="958" y="4961"/>
                  </a:cubicBezTo>
                  <a:cubicBezTo>
                    <a:pt x="1271" y="5198"/>
                    <a:pt x="1648" y="5311"/>
                    <a:pt x="2048" y="5311"/>
                  </a:cubicBezTo>
                  <a:cubicBezTo>
                    <a:pt x="2873" y="5311"/>
                    <a:pt x="3793" y="4832"/>
                    <a:pt x="4445" y="3974"/>
                  </a:cubicBezTo>
                  <a:cubicBezTo>
                    <a:pt x="5413" y="2702"/>
                    <a:pt x="5421" y="1080"/>
                    <a:pt x="4463" y="351"/>
                  </a:cubicBezTo>
                  <a:cubicBezTo>
                    <a:pt x="4150" y="113"/>
                    <a:pt x="3772" y="0"/>
                    <a:pt x="33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0"/>
            <p:cNvSpPr/>
            <p:nvPr/>
          </p:nvSpPr>
          <p:spPr>
            <a:xfrm>
              <a:off x="5397250" y="3120025"/>
              <a:ext cx="124750" cy="107425"/>
            </a:xfrm>
            <a:custGeom>
              <a:avLst/>
              <a:gdLst/>
              <a:ahLst/>
              <a:cxnLst/>
              <a:rect l="l" t="t" r="r" b="b"/>
              <a:pathLst>
                <a:path w="4990" h="4297" extrusionOk="0">
                  <a:moveTo>
                    <a:pt x="967" y="0"/>
                  </a:moveTo>
                  <a:lnTo>
                    <a:pt x="967" y="0"/>
                  </a:lnTo>
                  <a:cubicBezTo>
                    <a:pt x="0" y="1273"/>
                    <a:pt x="115" y="2989"/>
                    <a:pt x="1227" y="3835"/>
                  </a:cubicBezTo>
                  <a:cubicBezTo>
                    <a:pt x="1637" y="4147"/>
                    <a:pt x="2126" y="4296"/>
                    <a:pt x="2628" y="4296"/>
                  </a:cubicBezTo>
                  <a:cubicBezTo>
                    <a:pt x="3485" y="4296"/>
                    <a:pt x="4380" y="3862"/>
                    <a:pt x="4989" y="3060"/>
                  </a:cubicBezTo>
                  <a:lnTo>
                    <a:pt x="9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0"/>
            <p:cNvSpPr/>
            <p:nvPr/>
          </p:nvSpPr>
          <p:spPr>
            <a:xfrm>
              <a:off x="5199300" y="2924250"/>
              <a:ext cx="139050" cy="104425"/>
            </a:xfrm>
            <a:custGeom>
              <a:avLst/>
              <a:gdLst/>
              <a:ahLst/>
              <a:cxnLst/>
              <a:rect l="l" t="t" r="r" b="b"/>
              <a:pathLst>
                <a:path w="5562" h="4177" extrusionOk="0">
                  <a:moveTo>
                    <a:pt x="1313" y="0"/>
                  </a:moveTo>
                  <a:cubicBezTo>
                    <a:pt x="945" y="0"/>
                    <a:pt x="649" y="109"/>
                    <a:pt x="476" y="335"/>
                  </a:cubicBezTo>
                  <a:cubicBezTo>
                    <a:pt x="1" y="962"/>
                    <a:pt x="645" y="2256"/>
                    <a:pt x="1918" y="3223"/>
                  </a:cubicBezTo>
                  <a:cubicBezTo>
                    <a:pt x="2730" y="3841"/>
                    <a:pt x="3600" y="4177"/>
                    <a:pt x="4249" y="4177"/>
                  </a:cubicBezTo>
                  <a:cubicBezTo>
                    <a:pt x="4617" y="4177"/>
                    <a:pt x="4913" y="4068"/>
                    <a:pt x="5086" y="3841"/>
                  </a:cubicBezTo>
                  <a:cubicBezTo>
                    <a:pt x="5561" y="3214"/>
                    <a:pt x="4917" y="1921"/>
                    <a:pt x="3644" y="954"/>
                  </a:cubicBezTo>
                  <a:cubicBezTo>
                    <a:pt x="2832" y="337"/>
                    <a:pt x="1961" y="0"/>
                    <a:pt x="13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0"/>
            <p:cNvSpPr/>
            <p:nvPr/>
          </p:nvSpPr>
          <p:spPr>
            <a:xfrm>
              <a:off x="5549075" y="3093100"/>
              <a:ext cx="124525" cy="125950"/>
            </a:xfrm>
            <a:custGeom>
              <a:avLst/>
              <a:gdLst/>
              <a:ahLst/>
              <a:cxnLst/>
              <a:rect l="l" t="t" r="r" b="b"/>
              <a:pathLst>
                <a:path w="4981" h="5038" extrusionOk="0">
                  <a:moveTo>
                    <a:pt x="3559" y="0"/>
                  </a:moveTo>
                  <a:cubicBezTo>
                    <a:pt x="2817" y="0"/>
                    <a:pt x="1872" y="561"/>
                    <a:pt x="1155" y="1503"/>
                  </a:cubicBezTo>
                  <a:cubicBezTo>
                    <a:pt x="188" y="2776"/>
                    <a:pt x="0" y="4263"/>
                    <a:pt x="738" y="4823"/>
                  </a:cubicBezTo>
                  <a:cubicBezTo>
                    <a:pt x="929" y="4968"/>
                    <a:pt x="1164" y="5037"/>
                    <a:pt x="1424" y="5037"/>
                  </a:cubicBezTo>
                  <a:cubicBezTo>
                    <a:pt x="2165" y="5037"/>
                    <a:pt x="3110" y="4477"/>
                    <a:pt x="3826" y="3533"/>
                  </a:cubicBezTo>
                  <a:cubicBezTo>
                    <a:pt x="4793" y="2261"/>
                    <a:pt x="4980" y="775"/>
                    <a:pt x="4244" y="214"/>
                  </a:cubicBezTo>
                  <a:cubicBezTo>
                    <a:pt x="4053" y="69"/>
                    <a:pt x="3818" y="0"/>
                    <a:pt x="35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0"/>
            <p:cNvSpPr/>
            <p:nvPr/>
          </p:nvSpPr>
          <p:spPr>
            <a:xfrm>
              <a:off x="5457650" y="2986100"/>
              <a:ext cx="28300" cy="24950"/>
            </a:xfrm>
            <a:custGeom>
              <a:avLst/>
              <a:gdLst/>
              <a:ahLst/>
              <a:cxnLst/>
              <a:rect l="l" t="t" r="r" b="b"/>
              <a:pathLst>
                <a:path w="1132" h="998" extrusionOk="0">
                  <a:moveTo>
                    <a:pt x="566" y="0"/>
                  </a:moveTo>
                  <a:cubicBezTo>
                    <a:pt x="502" y="0"/>
                    <a:pt x="437" y="13"/>
                    <a:pt x="374" y="39"/>
                  </a:cubicBezTo>
                  <a:cubicBezTo>
                    <a:pt x="120" y="146"/>
                    <a:pt x="0" y="437"/>
                    <a:pt x="107" y="691"/>
                  </a:cubicBezTo>
                  <a:cubicBezTo>
                    <a:pt x="187" y="882"/>
                    <a:pt x="372" y="997"/>
                    <a:pt x="566" y="997"/>
                  </a:cubicBezTo>
                  <a:cubicBezTo>
                    <a:pt x="631" y="997"/>
                    <a:pt x="696" y="985"/>
                    <a:pt x="760" y="958"/>
                  </a:cubicBezTo>
                  <a:cubicBezTo>
                    <a:pt x="1012" y="851"/>
                    <a:pt x="1131" y="560"/>
                    <a:pt x="1027" y="306"/>
                  </a:cubicBezTo>
                  <a:cubicBezTo>
                    <a:pt x="946" y="115"/>
                    <a:pt x="761" y="0"/>
                    <a:pt x="5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0"/>
            <p:cNvSpPr/>
            <p:nvPr/>
          </p:nvSpPr>
          <p:spPr>
            <a:xfrm>
              <a:off x="5633200" y="3114975"/>
              <a:ext cx="28325" cy="24950"/>
            </a:xfrm>
            <a:custGeom>
              <a:avLst/>
              <a:gdLst/>
              <a:ahLst/>
              <a:cxnLst/>
              <a:rect l="l" t="t" r="r" b="b"/>
              <a:pathLst>
                <a:path w="1133" h="998" extrusionOk="0">
                  <a:moveTo>
                    <a:pt x="568" y="1"/>
                  </a:moveTo>
                  <a:cubicBezTo>
                    <a:pt x="503" y="1"/>
                    <a:pt x="438" y="13"/>
                    <a:pt x="374" y="40"/>
                  </a:cubicBezTo>
                  <a:cubicBezTo>
                    <a:pt x="120" y="145"/>
                    <a:pt x="0" y="438"/>
                    <a:pt x="107" y="691"/>
                  </a:cubicBezTo>
                  <a:cubicBezTo>
                    <a:pt x="188" y="882"/>
                    <a:pt x="372" y="997"/>
                    <a:pt x="566" y="997"/>
                  </a:cubicBezTo>
                  <a:cubicBezTo>
                    <a:pt x="631" y="997"/>
                    <a:pt x="696" y="985"/>
                    <a:pt x="760" y="958"/>
                  </a:cubicBezTo>
                  <a:cubicBezTo>
                    <a:pt x="1013" y="853"/>
                    <a:pt x="1132" y="560"/>
                    <a:pt x="1027" y="307"/>
                  </a:cubicBezTo>
                  <a:cubicBezTo>
                    <a:pt x="946" y="116"/>
                    <a:pt x="762" y="1"/>
                    <a:pt x="5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2" name="Google Shape;2312;p70"/>
          <p:cNvGrpSpPr/>
          <p:nvPr/>
        </p:nvGrpSpPr>
        <p:grpSpPr>
          <a:xfrm>
            <a:off x="4158407" y="3915560"/>
            <a:ext cx="945604" cy="1227950"/>
            <a:chOff x="3312300" y="3296700"/>
            <a:chExt cx="1480050" cy="1921975"/>
          </a:xfrm>
        </p:grpSpPr>
        <p:sp>
          <p:nvSpPr>
            <p:cNvPr id="2313" name="Google Shape;2313;p70"/>
            <p:cNvSpPr/>
            <p:nvPr/>
          </p:nvSpPr>
          <p:spPr>
            <a:xfrm>
              <a:off x="4234750" y="4025475"/>
              <a:ext cx="227050" cy="1193200"/>
            </a:xfrm>
            <a:custGeom>
              <a:avLst/>
              <a:gdLst/>
              <a:ahLst/>
              <a:cxnLst/>
              <a:rect l="l" t="t" r="r" b="b"/>
              <a:pathLst>
                <a:path w="9082" h="47728" extrusionOk="0">
                  <a:moveTo>
                    <a:pt x="1968" y="1"/>
                  </a:moveTo>
                  <a:lnTo>
                    <a:pt x="0" y="2210"/>
                  </a:lnTo>
                  <a:cubicBezTo>
                    <a:pt x="0" y="2210"/>
                    <a:pt x="6172" y="24471"/>
                    <a:pt x="2271" y="47728"/>
                  </a:cubicBezTo>
                  <a:lnTo>
                    <a:pt x="5183" y="47728"/>
                  </a:lnTo>
                  <a:cubicBezTo>
                    <a:pt x="9082" y="24468"/>
                    <a:pt x="1968" y="1"/>
                    <a:pt x="1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0"/>
            <p:cNvSpPr/>
            <p:nvPr/>
          </p:nvSpPr>
          <p:spPr>
            <a:xfrm>
              <a:off x="4067975" y="3296700"/>
              <a:ext cx="566625" cy="466775"/>
            </a:xfrm>
            <a:custGeom>
              <a:avLst/>
              <a:gdLst/>
              <a:ahLst/>
              <a:cxnLst/>
              <a:rect l="l" t="t" r="r" b="b"/>
              <a:pathLst>
                <a:path w="22665" h="18671" extrusionOk="0">
                  <a:moveTo>
                    <a:pt x="12217" y="1"/>
                  </a:moveTo>
                  <a:cubicBezTo>
                    <a:pt x="10714" y="1"/>
                    <a:pt x="9110" y="270"/>
                    <a:pt x="7457" y="846"/>
                  </a:cubicBezTo>
                  <a:cubicBezTo>
                    <a:pt x="1" y="3445"/>
                    <a:pt x="773" y="12251"/>
                    <a:pt x="773" y="12251"/>
                  </a:cubicBezTo>
                  <a:lnTo>
                    <a:pt x="781" y="12256"/>
                  </a:lnTo>
                  <a:cubicBezTo>
                    <a:pt x="1704" y="12092"/>
                    <a:pt x="2606" y="12009"/>
                    <a:pt x="3475" y="12009"/>
                  </a:cubicBezTo>
                  <a:cubicBezTo>
                    <a:pt x="6509" y="12009"/>
                    <a:pt x="9125" y="13022"/>
                    <a:pt x="10725" y="15102"/>
                  </a:cubicBezTo>
                  <a:cubicBezTo>
                    <a:pt x="11522" y="16138"/>
                    <a:pt x="11998" y="17351"/>
                    <a:pt x="12181" y="18670"/>
                  </a:cubicBezTo>
                  <a:cubicBezTo>
                    <a:pt x="15764" y="17478"/>
                    <a:pt x="22665" y="14058"/>
                    <a:pt x="22040" y="8216"/>
                  </a:cubicBezTo>
                  <a:cubicBezTo>
                    <a:pt x="21515" y="3309"/>
                    <a:pt x="17491" y="1"/>
                    <a:pt x="12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0"/>
            <p:cNvSpPr/>
            <p:nvPr/>
          </p:nvSpPr>
          <p:spPr>
            <a:xfrm>
              <a:off x="4233425" y="3752475"/>
              <a:ext cx="558925" cy="478300"/>
            </a:xfrm>
            <a:custGeom>
              <a:avLst/>
              <a:gdLst/>
              <a:ahLst/>
              <a:cxnLst/>
              <a:rect l="l" t="t" r="r" b="b"/>
              <a:pathLst>
                <a:path w="22357" h="19132" extrusionOk="0">
                  <a:moveTo>
                    <a:pt x="10077" y="1"/>
                  </a:moveTo>
                  <a:cubicBezTo>
                    <a:pt x="7363" y="1"/>
                    <a:pt x="5595" y="681"/>
                    <a:pt x="5595" y="681"/>
                  </a:cubicBezTo>
                  <a:lnTo>
                    <a:pt x="5594" y="685"/>
                  </a:lnTo>
                  <a:cubicBezTo>
                    <a:pt x="6021" y="4562"/>
                    <a:pt x="3958" y="9300"/>
                    <a:pt x="0" y="13182"/>
                  </a:cubicBezTo>
                  <a:cubicBezTo>
                    <a:pt x="1954" y="16724"/>
                    <a:pt x="5702" y="19131"/>
                    <a:pt x="9983" y="19131"/>
                  </a:cubicBezTo>
                  <a:cubicBezTo>
                    <a:pt x="11584" y="19131"/>
                    <a:pt x="13259" y="18795"/>
                    <a:pt x="14942" y="18055"/>
                  </a:cubicBezTo>
                  <a:cubicBezTo>
                    <a:pt x="21296" y="15262"/>
                    <a:pt x="22356" y="3349"/>
                    <a:pt x="15615" y="960"/>
                  </a:cubicBezTo>
                  <a:cubicBezTo>
                    <a:pt x="13556" y="231"/>
                    <a:pt x="11657" y="1"/>
                    <a:pt x="100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0"/>
            <p:cNvSpPr/>
            <p:nvPr/>
          </p:nvSpPr>
          <p:spPr>
            <a:xfrm>
              <a:off x="3766675" y="4080725"/>
              <a:ext cx="582075" cy="498775"/>
            </a:xfrm>
            <a:custGeom>
              <a:avLst/>
              <a:gdLst/>
              <a:ahLst/>
              <a:cxnLst/>
              <a:rect l="l" t="t" r="r" b="b"/>
              <a:pathLst>
                <a:path w="23283" h="19951" extrusionOk="0">
                  <a:moveTo>
                    <a:pt x="18723" y="0"/>
                  </a:moveTo>
                  <a:cubicBezTo>
                    <a:pt x="18025" y="689"/>
                    <a:pt x="17270" y="1354"/>
                    <a:pt x="16456" y="1979"/>
                  </a:cubicBezTo>
                  <a:cubicBezTo>
                    <a:pt x="12566" y="4971"/>
                    <a:pt x="8206" y="6504"/>
                    <a:pt x="4476" y="6504"/>
                  </a:cubicBezTo>
                  <a:cubicBezTo>
                    <a:pt x="4033" y="6504"/>
                    <a:pt x="3600" y="6482"/>
                    <a:pt x="3177" y="6439"/>
                  </a:cubicBezTo>
                  <a:lnTo>
                    <a:pt x="3171" y="6444"/>
                  </a:lnTo>
                  <a:cubicBezTo>
                    <a:pt x="3171" y="6444"/>
                    <a:pt x="1" y="19754"/>
                    <a:pt x="11459" y="19948"/>
                  </a:cubicBezTo>
                  <a:cubicBezTo>
                    <a:pt x="11544" y="19949"/>
                    <a:pt x="11629" y="19950"/>
                    <a:pt x="11713" y="19950"/>
                  </a:cubicBezTo>
                  <a:cubicBezTo>
                    <a:pt x="22926" y="19950"/>
                    <a:pt x="23283" y="7197"/>
                    <a:pt x="20224" y="2227"/>
                  </a:cubicBezTo>
                  <a:cubicBezTo>
                    <a:pt x="19670" y="1330"/>
                    <a:pt x="19171" y="601"/>
                    <a:pt x="187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0"/>
            <p:cNvSpPr/>
            <p:nvPr/>
          </p:nvSpPr>
          <p:spPr>
            <a:xfrm>
              <a:off x="3312300" y="4071800"/>
              <a:ext cx="533675" cy="437000"/>
            </a:xfrm>
            <a:custGeom>
              <a:avLst/>
              <a:gdLst/>
              <a:ahLst/>
              <a:cxnLst/>
              <a:rect l="l" t="t" r="r" b="b"/>
              <a:pathLst>
                <a:path w="21347" h="17480" extrusionOk="0">
                  <a:moveTo>
                    <a:pt x="13900" y="0"/>
                  </a:moveTo>
                  <a:cubicBezTo>
                    <a:pt x="13900" y="0"/>
                    <a:pt x="6810" y="563"/>
                    <a:pt x="3152" y="6148"/>
                  </a:cubicBezTo>
                  <a:cubicBezTo>
                    <a:pt x="0" y="10957"/>
                    <a:pt x="3696" y="17479"/>
                    <a:pt x="9304" y="17479"/>
                  </a:cubicBezTo>
                  <a:cubicBezTo>
                    <a:pt x="10210" y="17479"/>
                    <a:pt x="11165" y="17309"/>
                    <a:pt x="12150" y="16934"/>
                  </a:cubicBezTo>
                  <a:cubicBezTo>
                    <a:pt x="19234" y="14239"/>
                    <a:pt x="21346" y="6802"/>
                    <a:pt x="21346" y="6802"/>
                  </a:cubicBezTo>
                  <a:lnTo>
                    <a:pt x="21341" y="6798"/>
                  </a:lnTo>
                  <a:cubicBezTo>
                    <a:pt x="18861" y="6543"/>
                    <a:pt x="16749" y="5545"/>
                    <a:pt x="15380" y="3766"/>
                  </a:cubicBezTo>
                  <a:cubicBezTo>
                    <a:pt x="14542" y="2679"/>
                    <a:pt x="14062" y="1396"/>
                    <a:pt x="13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0"/>
            <p:cNvSpPr/>
            <p:nvPr/>
          </p:nvSpPr>
          <p:spPr>
            <a:xfrm>
              <a:off x="3326025" y="3676575"/>
              <a:ext cx="441250" cy="409800"/>
            </a:xfrm>
            <a:custGeom>
              <a:avLst/>
              <a:gdLst/>
              <a:ahLst/>
              <a:cxnLst/>
              <a:rect l="l" t="t" r="r" b="b"/>
              <a:pathLst>
                <a:path w="17650" h="16392" extrusionOk="0">
                  <a:moveTo>
                    <a:pt x="8430" y="0"/>
                  </a:moveTo>
                  <a:cubicBezTo>
                    <a:pt x="2024" y="0"/>
                    <a:pt x="0" y="6489"/>
                    <a:pt x="1445" y="10516"/>
                  </a:cubicBezTo>
                  <a:cubicBezTo>
                    <a:pt x="2592" y="13711"/>
                    <a:pt x="6481" y="16392"/>
                    <a:pt x="10367" y="16392"/>
                  </a:cubicBezTo>
                  <a:cubicBezTo>
                    <a:pt x="11378" y="16392"/>
                    <a:pt x="12388" y="16210"/>
                    <a:pt x="13350" y="15809"/>
                  </a:cubicBezTo>
                  <a:cubicBezTo>
                    <a:pt x="12952" y="12368"/>
                    <a:pt x="14522" y="8236"/>
                    <a:pt x="17649" y="4630"/>
                  </a:cubicBezTo>
                  <a:cubicBezTo>
                    <a:pt x="17649" y="4630"/>
                    <a:pt x="14839" y="0"/>
                    <a:pt x="84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0"/>
            <p:cNvSpPr/>
            <p:nvPr/>
          </p:nvSpPr>
          <p:spPr>
            <a:xfrm>
              <a:off x="3620850" y="3365850"/>
              <a:ext cx="514650" cy="426475"/>
            </a:xfrm>
            <a:custGeom>
              <a:avLst/>
              <a:gdLst/>
              <a:ahLst/>
              <a:cxnLst/>
              <a:rect l="l" t="t" r="r" b="b"/>
              <a:pathLst>
                <a:path w="20586" h="17059" extrusionOk="0">
                  <a:moveTo>
                    <a:pt x="11316" y="1"/>
                  </a:moveTo>
                  <a:cubicBezTo>
                    <a:pt x="10213" y="1"/>
                    <a:pt x="9026" y="201"/>
                    <a:pt x="7860" y="586"/>
                  </a:cubicBezTo>
                  <a:cubicBezTo>
                    <a:pt x="6462" y="1048"/>
                    <a:pt x="5211" y="1869"/>
                    <a:pt x="4285" y="3014"/>
                  </a:cubicBezTo>
                  <a:cubicBezTo>
                    <a:pt x="2353" y="5398"/>
                    <a:pt x="0" y="10380"/>
                    <a:pt x="5856" y="17059"/>
                  </a:cubicBezTo>
                  <a:cubicBezTo>
                    <a:pt x="6865" y="15892"/>
                    <a:pt x="8039" y="14782"/>
                    <a:pt x="9359" y="13766"/>
                  </a:cubicBezTo>
                  <a:cubicBezTo>
                    <a:pt x="12984" y="10978"/>
                    <a:pt x="17016" y="9462"/>
                    <a:pt x="20568" y="9265"/>
                  </a:cubicBezTo>
                  <a:lnTo>
                    <a:pt x="20586" y="9256"/>
                  </a:lnTo>
                  <a:cubicBezTo>
                    <a:pt x="20586" y="9256"/>
                    <a:pt x="20181" y="4822"/>
                    <a:pt x="14982" y="1066"/>
                  </a:cubicBezTo>
                  <a:cubicBezTo>
                    <a:pt x="14066" y="345"/>
                    <a:pt x="12764" y="1"/>
                    <a:pt x="11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0"/>
            <p:cNvSpPr/>
            <p:nvPr/>
          </p:nvSpPr>
          <p:spPr>
            <a:xfrm>
              <a:off x="3646425" y="3596450"/>
              <a:ext cx="739925" cy="646875"/>
            </a:xfrm>
            <a:custGeom>
              <a:avLst/>
              <a:gdLst/>
              <a:ahLst/>
              <a:cxnLst/>
              <a:rect l="l" t="t" r="r" b="b"/>
              <a:pathLst>
                <a:path w="29597" h="25875" extrusionOk="0">
                  <a:moveTo>
                    <a:pt x="20319" y="0"/>
                  </a:moveTo>
                  <a:cubicBezTo>
                    <a:pt x="19975" y="0"/>
                    <a:pt x="19625" y="14"/>
                    <a:pt x="19268" y="40"/>
                  </a:cubicBezTo>
                  <a:cubicBezTo>
                    <a:pt x="15658" y="309"/>
                    <a:pt x="11725" y="1925"/>
                    <a:pt x="8334" y="4534"/>
                  </a:cubicBezTo>
                  <a:cubicBezTo>
                    <a:pt x="4942" y="7143"/>
                    <a:pt x="2372" y="10529"/>
                    <a:pt x="1185" y="13950"/>
                  </a:cubicBezTo>
                  <a:cubicBezTo>
                    <a:pt x="0" y="17371"/>
                    <a:pt x="298" y="20545"/>
                    <a:pt x="2012" y="22774"/>
                  </a:cubicBezTo>
                  <a:cubicBezTo>
                    <a:pt x="3557" y="24782"/>
                    <a:pt x="6139" y="25875"/>
                    <a:pt x="9277" y="25875"/>
                  </a:cubicBezTo>
                  <a:cubicBezTo>
                    <a:pt x="9621" y="25875"/>
                    <a:pt x="9971" y="25862"/>
                    <a:pt x="10328" y="25835"/>
                  </a:cubicBezTo>
                  <a:cubicBezTo>
                    <a:pt x="13938" y="25567"/>
                    <a:pt x="17872" y="23951"/>
                    <a:pt x="21263" y="21342"/>
                  </a:cubicBezTo>
                  <a:cubicBezTo>
                    <a:pt x="24654" y="18733"/>
                    <a:pt x="27225" y="15346"/>
                    <a:pt x="28410" y="11925"/>
                  </a:cubicBezTo>
                  <a:cubicBezTo>
                    <a:pt x="29596" y="8505"/>
                    <a:pt x="29299" y="5331"/>
                    <a:pt x="27584" y="3103"/>
                  </a:cubicBezTo>
                  <a:cubicBezTo>
                    <a:pt x="26039" y="1093"/>
                    <a:pt x="23456" y="0"/>
                    <a:pt x="203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1" name="Google Shape;2321;p70"/>
          <p:cNvSpPr/>
          <p:nvPr/>
        </p:nvSpPr>
        <p:spPr>
          <a:xfrm rot="5400000">
            <a:off x="8183892" y="647391"/>
            <a:ext cx="493769" cy="572332"/>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0"/>
          <p:cNvSpPr/>
          <p:nvPr/>
        </p:nvSpPr>
        <p:spPr>
          <a:xfrm rot="10800000">
            <a:off x="278344" y="2493950"/>
            <a:ext cx="347472" cy="390896"/>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3" name="Google Shape;2323;p70"/>
          <p:cNvGrpSpPr/>
          <p:nvPr/>
        </p:nvGrpSpPr>
        <p:grpSpPr>
          <a:xfrm>
            <a:off x="7216300" y="3549013"/>
            <a:ext cx="620825" cy="757375"/>
            <a:chOff x="2070625" y="1265950"/>
            <a:chExt cx="620825" cy="757375"/>
          </a:xfrm>
        </p:grpSpPr>
        <p:sp>
          <p:nvSpPr>
            <p:cNvPr id="2324" name="Google Shape;2324;p70"/>
            <p:cNvSpPr/>
            <p:nvPr/>
          </p:nvSpPr>
          <p:spPr>
            <a:xfrm>
              <a:off x="2070625" y="1265950"/>
              <a:ext cx="620825" cy="757375"/>
            </a:xfrm>
            <a:custGeom>
              <a:avLst/>
              <a:gdLst/>
              <a:ahLst/>
              <a:cxnLst/>
              <a:rect l="l" t="t" r="r" b="b"/>
              <a:pathLst>
                <a:path w="24833" h="30295" extrusionOk="0">
                  <a:moveTo>
                    <a:pt x="16458" y="0"/>
                  </a:moveTo>
                  <a:cubicBezTo>
                    <a:pt x="16370" y="0"/>
                    <a:pt x="16283" y="2"/>
                    <a:pt x="16197" y="5"/>
                  </a:cubicBezTo>
                  <a:cubicBezTo>
                    <a:pt x="15760" y="20"/>
                    <a:pt x="15338" y="66"/>
                    <a:pt x="14924" y="115"/>
                  </a:cubicBezTo>
                  <a:cubicBezTo>
                    <a:pt x="14100" y="219"/>
                    <a:pt x="13303" y="327"/>
                    <a:pt x="12535" y="445"/>
                  </a:cubicBezTo>
                  <a:cubicBezTo>
                    <a:pt x="10996" y="679"/>
                    <a:pt x="9570" y="934"/>
                    <a:pt x="8275" y="1195"/>
                  </a:cubicBezTo>
                  <a:cubicBezTo>
                    <a:pt x="6978" y="1455"/>
                    <a:pt x="5812" y="1720"/>
                    <a:pt x="4794" y="1969"/>
                  </a:cubicBezTo>
                  <a:cubicBezTo>
                    <a:pt x="4538" y="2030"/>
                    <a:pt x="4292" y="2094"/>
                    <a:pt x="4056" y="2153"/>
                  </a:cubicBezTo>
                  <a:cubicBezTo>
                    <a:pt x="3820" y="2212"/>
                    <a:pt x="3593" y="2270"/>
                    <a:pt x="3376" y="2329"/>
                  </a:cubicBezTo>
                  <a:cubicBezTo>
                    <a:pt x="3158" y="2387"/>
                    <a:pt x="2952" y="2442"/>
                    <a:pt x="2753" y="2496"/>
                  </a:cubicBezTo>
                  <a:cubicBezTo>
                    <a:pt x="2555" y="2551"/>
                    <a:pt x="2367" y="2603"/>
                    <a:pt x="2190" y="2653"/>
                  </a:cubicBezTo>
                  <a:cubicBezTo>
                    <a:pt x="1835" y="2751"/>
                    <a:pt x="1520" y="2845"/>
                    <a:pt x="1249" y="2927"/>
                  </a:cubicBezTo>
                  <a:cubicBezTo>
                    <a:pt x="1113" y="2967"/>
                    <a:pt x="987" y="3005"/>
                    <a:pt x="873" y="3042"/>
                  </a:cubicBezTo>
                  <a:cubicBezTo>
                    <a:pt x="758" y="3077"/>
                    <a:pt x="655" y="3110"/>
                    <a:pt x="563" y="3140"/>
                  </a:cubicBezTo>
                  <a:cubicBezTo>
                    <a:pt x="193" y="3260"/>
                    <a:pt x="1" y="3329"/>
                    <a:pt x="5" y="3344"/>
                  </a:cubicBezTo>
                  <a:cubicBezTo>
                    <a:pt x="23" y="3406"/>
                    <a:pt x="107" y="3434"/>
                    <a:pt x="246" y="3434"/>
                  </a:cubicBezTo>
                  <a:cubicBezTo>
                    <a:pt x="276" y="3434"/>
                    <a:pt x="308" y="3433"/>
                    <a:pt x="342" y="3430"/>
                  </a:cubicBezTo>
                  <a:cubicBezTo>
                    <a:pt x="440" y="3424"/>
                    <a:pt x="557" y="3406"/>
                    <a:pt x="690" y="3382"/>
                  </a:cubicBezTo>
                  <a:cubicBezTo>
                    <a:pt x="823" y="3358"/>
                    <a:pt x="973" y="3324"/>
                    <a:pt x="1137" y="3289"/>
                  </a:cubicBezTo>
                  <a:cubicBezTo>
                    <a:pt x="1466" y="3214"/>
                    <a:pt x="1848" y="3111"/>
                    <a:pt x="2271" y="3005"/>
                  </a:cubicBezTo>
                  <a:cubicBezTo>
                    <a:pt x="2481" y="2951"/>
                    <a:pt x="2699" y="2893"/>
                    <a:pt x="2926" y="2837"/>
                  </a:cubicBezTo>
                  <a:cubicBezTo>
                    <a:pt x="3152" y="2780"/>
                    <a:pt x="3384" y="2725"/>
                    <a:pt x="3619" y="2666"/>
                  </a:cubicBezTo>
                  <a:lnTo>
                    <a:pt x="3619" y="2666"/>
                  </a:lnTo>
                  <a:cubicBezTo>
                    <a:pt x="3191" y="2785"/>
                    <a:pt x="2791" y="2898"/>
                    <a:pt x="2431" y="3010"/>
                  </a:cubicBezTo>
                  <a:cubicBezTo>
                    <a:pt x="2250" y="3065"/>
                    <a:pt x="2082" y="3119"/>
                    <a:pt x="1923" y="3170"/>
                  </a:cubicBezTo>
                  <a:cubicBezTo>
                    <a:pt x="1766" y="3222"/>
                    <a:pt x="1621" y="3274"/>
                    <a:pt x="1488" y="3320"/>
                  </a:cubicBezTo>
                  <a:cubicBezTo>
                    <a:pt x="960" y="3507"/>
                    <a:pt x="653" y="3656"/>
                    <a:pt x="671" y="3720"/>
                  </a:cubicBezTo>
                  <a:cubicBezTo>
                    <a:pt x="671" y="3721"/>
                    <a:pt x="673" y="3722"/>
                    <a:pt x="677" y="3722"/>
                  </a:cubicBezTo>
                  <a:cubicBezTo>
                    <a:pt x="695" y="3722"/>
                    <a:pt x="760" y="3708"/>
                    <a:pt x="863" y="3681"/>
                  </a:cubicBezTo>
                  <a:cubicBezTo>
                    <a:pt x="987" y="3646"/>
                    <a:pt x="1170" y="3598"/>
                    <a:pt x="1405" y="3535"/>
                  </a:cubicBezTo>
                  <a:cubicBezTo>
                    <a:pt x="1638" y="3472"/>
                    <a:pt x="1924" y="3389"/>
                    <a:pt x="2255" y="3301"/>
                  </a:cubicBezTo>
                  <a:cubicBezTo>
                    <a:pt x="2420" y="3255"/>
                    <a:pt x="2597" y="3209"/>
                    <a:pt x="2783" y="3158"/>
                  </a:cubicBezTo>
                  <a:cubicBezTo>
                    <a:pt x="2970" y="3107"/>
                    <a:pt x="3169" y="3055"/>
                    <a:pt x="3376" y="3001"/>
                  </a:cubicBezTo>
                  <a:cubicBezTo>
                    <a:pt x="5034" y="2559"/>
                    <a:pt x="7319" y="2007"/>
                    <a:pt x="9802" y="1529"/>
                  </a:cubicBezTo>
                  <a:cubicBezTo>
                    <a:pt x="11044" y="1291"/>
                    <a:pt x="12336" y="1068"/>
                    <a:pt x="13621" y="877"/>
                  </a:cubicBezTo>
                  <a:cubicBezTo>
                    <a:pt x="13942" y="826"/>
                    <a:pt x="14263" y="783"/>
                    <a:pt x="14583" y="738"/>
                  </a:cubicBezTo>
                  <a:cubicBezTo>
                    <a:pt x="14903" y="692"/>
                    <a:pt x="15217" y="649"/>
                    <a:pt x="15529" y="617"/>
                  </a:cubicBezTo>
                  <a:cubicBezTo>
                    <a:pt x="15868" y="581"/>
                    <a:pt x="16203" y="558"/>
                    <a:pt x="16529" y="558"/>
                  </a:cubicBezTo>
                  <a:cubicBezTo>
                    <a:pt x="16800" y="558"/>
                    <a:pt x="17065" y="574"/>
                    <a:pt x="17321" y="612"/>
                  </a:cubicBezTo>
                  <a:cubicBezTo>
                    <a:pt x="17885" y="693"/>
                    <a:pt x="18399" y="893"/>
                    <a:pt x="18810" y="1211"/>
                  </a:cubicBezTo>
                  <a:cubicBezTo>
                    <a:pt x="19224" y="1526"/>
                    <a:pt x="19540" y="1938"/>
                    <a:pt x="19787" y="2362"/>
                  </a:cubicBezTo>
                  <a:cubicBezTo>
                    <a:pt x="19911" y="2573"/>
                    <a:pt x="20018" y="2788"/>
                    <a:pt x="20113" y="3002"/>
                  </a:cubicBezTo>
                  <a:cubicBezTo>
                    <a:pt x="20207" y="3216"/>
                    <a:pt x="20291" y="3425"/>
                    <a:pt x="20366" y="3630"/>
                  </a:cubicBezTo>
                  <a:cubicBezTo>
                    <a:pt x="20516" y="4039"/>
                    <a:pt x="20635" y="4424"/>
                    <a:pt x="20737" y="4769"/>
                  </a:cubicBezTo>
                  <a:cubicBezTo>
                    <a:pt x="21214" y="6353"/>
                    <a:pt x="21635" y="7910"/>
                    <a:pt x="21999" y="9436"/>
                  </a:cubicBezTo>
                  <a:cubicBezTo>
                    <a:pt x="22363" y="10963"/>
                    <a:pt x="22676" y="12460"/>
                    <a:pt x="22941" y="13923"/>
                  </a:cubicBezTo>
                  <a:cubicBezTo>
                    <a:pt x="23208" y="15387"/>
                    <a:pt x="23429" y="16815"/>
                    <a:pt x="23610" y="18211"/>
                  </a:cubicBezTo>
                  <a:cubicBezTo>
                    <a:pt x="23653" y="18560"/>
                    <a:pt x="23697" y="18906"/>
                    <a:pt x="23738" y="19250"/>
                  </a:cubicBezTo>
                  <a:cubicBezTo>
                    <a:pt x="23777" y="19593"/>
                    <a:pt x="23816" y="19937"/>
                    <a:pt x="23852" y="20276"/>
                  </a:cubicBezTo>
                  <a:cubicBezTo>
                    <a:pt x="23922" y="20950"/>
                    <a:pt x="23967" y="21609"/>
                    <a:pt x="23939" y="22245"/>
                  </a:cubicBezTo>
                  <a:cubicBezTo>
                    <a:pt x="23911" y="22878"/>
                    <a:pt x="23808" y="23489"/>
                    <a:pt x="23584" y="24025"/>
                  </a:cubicBezTo>
                  <a:cubicBezTo>
                    <a:pt x="23527" y="24158"/>
                    <a:pt x="23464" y="24288"/>
                    <a:pt x="23395" y="24411"/>
                  </a:cubicBezTo>
                  <a:cubicBezTo>
                    <a:pt x="23325" y="24535"/>
                    <a:pt x="23245" y="24652"/>
                    <a:pt x="23161" y="24765"/>
                  </a:cubicBezTo>
                  <a:cubicBezTo>
                    <a:pt x="23079" y="24878"/>
                    <a:pt x="22984" y="24981"/>
                    <a:pt x="22887" y="25082"/>
                  </a:cubicBezTo>
                  <a:cubicBezTo>
                    <a:pt x="22791" y="25183"/>
                    <a:pt x="22687" y="25275"/>
                    <a:pt x="22576" y="25364"/>
                  </a:cubicBezTo>
                  <a:cubicBezTo>
                    <a:pt x="22139" y="25717"/>
                    <a:pt x="21620" y="25974"/>
                    <a:pt x="21082" y="26181"/>
                  </a:cubicBezTo>
                  <a:cubicBezTo>
                    <a:pt x="20540" y="26386"/>
                    <a:pt x="19978" y="26541"/>
                    <a:pt x="19411" y="26686"/>
                  </a:cubicBezTo>
                  <a:cubicBezTo>
                    <a:pt x="18263" y="26976"/>
                    <a:pt x="17151" y="27256"/>
                    <a:pt x="16074" y="27529"/>
                  </a:cubicBezTo>
                  <a:cubicBezTo>
                    <a:pt x="14995" y="27803"/>
                    <a:pt x="13952" y="28071"/>
                    <a:pt x="12942" y="28336"/>
                  </a:cubicBezTo>
                  <a:cubicBezTo>
                    <a:pt x="12713" y="28395"/>
                    <a:pt x="12487" y="28455"/>
                    <a:pt x="12261" y="28513"/>
                  </a:cubicBezTo>
                  <a:cubicBezTo>
                    <a:pt x="12148" y="28542"/>
                    <a:pt x="12037" y="28572"/>
                    <a:pt x="11925" y="28600"/>
                  </a:cubicBezTo>
                  <a:lnTo>
                    <a:pt x="11595" y="28685"/>
                  </a:lnTo>
                  <a:cubicBezTo>
                    <a:pt x="11158" y="28794"/>
                    <a:pt x="10730" y="28891"/>
                    <a:pt x="10312" y="28963"/>
                  </a:cubicBezTo>
                  <a:cubicBezTo>
                    <a:pt x="9896" y="29034"/>
                    <a:pt x="9485" y="29081"/>
                    <a:pt x="9091" y="29089"/>
                  </a:cubicBezTo>
                  <a:cubicBezTo>
                    <a:pt x="9045" y="29090"/>
                    <a:pt x="8999" y="29090"/>
                    <a:pt x="8953" y="29090"/>
                  </a:cubicBezTo>
                  <a:cubicBezTo>
                    <a:pt x="8607" y="29090"/>
                    <a:pt x="8275" y="29058"/>
                    <a:pt x="7963" y="28987"/>
                  </a:cubicBezTo>
                  <a:cubicBezTo>
                    <a:pt x="7610" y="28907"/>
                    <a:pt x="7283" y="28780"/>
                    <a:pt x="6992" y="28604"/>
                  </a:cubicBezTo>
                  <a:cubicBezTo>
                    <a:pt x="6701" y="28429"/>
                    <a:pt x="6444" y="28207"/>
                    <a:pt x="6220" y="27951"/>
                  </a:cubicBezTo>
                  <a:cubicBezTo>
                    <a:pt x="5995" y="27695"/>
                    <a:pt x="5802" y="27407"/>
                    <a:pt x="5633" y="27105"/>
                  </a:cubicBezTo>
                  <a:cubicBezTo>
                    <a:pt x="5464" y="26801"/>
                    <a:pt x="5320" y="26481"/>
                    <a:pt x="5189" y="26157"/>
                  </a:cubicBezTo>
                  <a:cubicBezTo>
                    <a:pt x="5062" y="25833"/>
                    <a:pt x="4946" y="25502"/>
                    <a:pt x="4838" y="25172"/>
                  </a:cubicBezTo>
                  <a:cubicBezTo>
                    <a:pt x="4784" y="25007"/>
                    <a:pt x="4732" y="24840"/>
                    <a:pt x="4682" y="24674"/>
                  </a:cubicBezTo>
                  <a:cubicBezTo>
                    <a:pt x="4632" y="24507"/>
                    <a:pt x="4580" y="24343"/>
                    <a:pt x="4531" y="24179"/>
                  </a:cubicBezTo>
                  <a:cubicBezTo>
                    <a:pt x="4481" y="24016"/>
                    <a:pt x="4431" y="23855"/>
                    <a:pt x="4382" y="23694"/>
                  </a:cubicBezTo>
                  <a:cubicBezTo>
                    <a:pt x="4334" y="23533"/>
                    <a:pt x="4288" y="23373"/>
                    <a:pt x="4241" y="23214"/>
                  </a:cubicBezTo>
                  <a:cubicBezTo>
                    <a:pt x="4194" y="23056"/>
                    <a:pt x="4148" y="22899"/>
                    <a:pt x="4102" y="22742"/>
                  </a:cubicBezTo>
                  <a:cubicBezTo>
                    <a:pt x="4056" y="22586"/>
                    <a:pt x="4011" y="22433"/>
                    <a:pt x="3969" y="22279"/>
                  </a:cubicBezTo>
                  <a:cubicBezTo>
                    <a:pt x="3883" y="21972"/>
                    <a:pt x="3800" y="21671"/>
                    <a:pt x="3717" y="21376"/>
                  </a:cubicBezTo>
                  <a:cubicBezTo>
                    <a:pt x="3675" y="21227"/>
                    <a:pt x="3636" y="21080"/>
                    <a:pt x="3597" y="20935"/>
                  </a:cubicBezTo>
                  <a:cubicBezTo>
                    <a:pt x="3559" y="20789"/>
                    <a:pt x="3521" y="20645"/>
                    <a:pt x="3483" y="20501"/>
                  </a:cubicBezTo>
                  <a:cubicBezTo>
                    <a:pt x="3329" y="19930"/>
                    <a:pt x="3195" y="19374"/>
                    <a:pt x="3059" y="18843"/>
                  </a:cubicBezTo>
                  <a:cubicBezTo>
                    <a:pt x="3024" y="18710"/>
                    <a:pt x="2995" y="18577"/>
                    <a:pt x="2964" y="18447"/>
                  </a:cubicBezTo>
                  <a:cubicBezTo>
                    <a:pt x="2932" y="18315"/>
                    <a:pt x="2901" y="18186"/>
                    <a:pt x="2871" y="18057"/>
                  </a:cubicBezTo>
                  <a:cubicBezTo>
                    <a:pt x="2840" y="17928"/>
                    <a:pt x="2810" y="17803"/>
                    <a:pt x="2780" y="17676"/>
                  </a:cubicBezTo>
                  <a:cubicBezTo>
                    <a:pt x="2765" y="17613"/>
                    <a:pt x="2750" y="17550"/>
                    <a:pt x="2735" y="17488"/>
                  </a:cubicBezTo>
                  <a:cubicBezTo>
                    <a:pt x="2722" y="17425"/>
                    <a:pt x="2707" y="17363"/>
                    <a:pt x="2694" y="17302"/>
                  </a:cubicBezTo>
                  <a:cubicBezTo>
                    <a:pt x="2638" y="17055"/>
                    <a:pt x="2583" y="16811"/>
                    <a:pt x="2530" y="16574"/>
                  </a:cubicBezTo>
                  <a:cubicBezTo>
                    <a:pt x="2503" y="16454"/>
                    <a:pt x="2476" y="16337"/>
                    <a:pt x="2450" y="16220"/>
                  </a:cubicBezTo>
                  <a:cubicBezTo>
                    <a:pt x="2426" y="16104"/>
                    <a:pt x="2401" y="15988"/>
                    <a:pt x="2377" y="15874"/>
                  </a:cubicBezTo>
                  <a:cubicBezTo>
                    <a:pt x="2280" y="15416"/>
                    <a:pt x="2185" y="14978"/>
                    <a:pt x="2103" y="14556"/>
                  </a:cubicBezTo>
                  <a:cubicBezTo>
                    <a:pt x="2019" y="14135"/>
                    <a:pt x="1937" y="13732"/>
                    <a:pt x="1867" y="13346"/>
                  </a:cubicBezTo>
                  <a:cubicBezTo>
                    <a:pt x="1830" y="13152"/>
                    <a:pt x="1795" y="12964"/>
                    <a:pt x="1760" y="12778"/>
                  </a:cubicBezTo>
                  <a:cubicBezTo>
                    <a:pt x="1743" y="12686"/>
                    <a:pt x="1725" y="12595"/>
                    <a:pt x="1709" y="12505"/>
                  </a:cubicBezTo>
                  <a:cubicBezTo>
                    <a:pt x="1693" y="12415"/>
                    <a:pt x="1677" y="12325"/>
                    <a:pt x="1663" y="12238"/>
                  </a:cubicBezTo>
                  <a:cubicBezTo>
                    <a:pt x="1600" y="11885"/>
                    <a:pt x="1540" y="11548"/>
                    <a:pt x="1483" y="11229"/>
                  </a:cubicBezTo>
                  <a:cubicBezTo>
                    <a:pt x="1430" y="10909"/>
                    <a:pt x="1380" y="10605"/>
                    <a:pt x="1332" y="10316"/>
                  </a:cubicBezTo>
                  <a:cubicBezTo>
                    <a:pt x="1308" y="10171"/>
                    <a:pt x="1283" y="10032"/>
                    <a:pt x="1261" y="9894"/>
                  </a:cubicBezTo>
                  <a:cubicBezTo>
                    <a:pt x="1239" y="9758"/>
                    <a:pt x="1218" y="9624"/>
                    <a:pt x="1197" y="9494"/>
                  </a:cubicBezTo>
                  <a:cubicBezTo>
                    <a:pt x="1156" y="9236"/>
                    <a:pt x="1116" y="8990"/>
                    <a:pt x="1079" y="8759"/>
                  </a:cubicBezTo>
                  <a:cubicBezTo>
                    <a:pt x="1043" y="8528"/>
                    <a:pt x="1010" y="8309"/>
                    <a:pt x="977" y="8104"/>
                  </a:cubicBezTo>
                  <a:cubicBezTo>
                    <a:pt x="912" y="7695"/>
                    <a:pt x="854" y="7336"/>
                    <a:pt x="804" y="7025"/>
                  </a:cubicBezTo>
                  <a:cubicBezTo>
                    <a:pt x="753" y="6712"/>
                    <a:pt x="704" y="6445"/>
                    <a:pt x="660" y="6218"/>
                  </a:cubicBezTo>
                  <a:cubicBezTo>
                    <a:pt x="617" y="5989"/>
                    <a:pt x="579" y="5800"/>
                    <a:pt x="538" y="5644"/>
                  </a:cubicBezTo>
                  <a:cubicBezTo>
                    <a:pt x="392" y="5059"/>
                    <a:pt x="265" y="4935"/>
                    <a:pt x="112" y="4935"/>
                  </a:cubicBezTo>
                  <a:cubicBezTo>
                    <a:pt x="102" y="4935"/>
                    <a:pt x="92" y="4935"/>
                    <a:pt x="81" y="4936"/>
                  </a:cubicBezTo>
                  <a:cubicBezTo>
                    <a:pt x="32" y="4941"/>
                    <a:pt x="6" y="5153"/>
                    <a:pt x="3" y="5551"/>
                  </a:cubicBezTo>
                  <a:cubicBezTo>
                    <a:pt x="1" y="5750"/>
                    <a:pt x="3" y="5995"/>
                    <a:pt x="14" y="6285"/>
                  </a:cubicBezTo>
                  <a:cubicBezTo>
                    <a:pt x="25" y="6575"/>
                    <a:pt x="44" y="6908"/>
                    <a:pt x="67" y="7284"/>
                  </a:cubicBezTo>
                  <a:cubicBezTo>
                    <a:pt x="74" y="7378"/>
                    <a:pt x="79" y="7475"/>
                    <a:pt x="86" y="7573"/>
                  </a:cubicBezTo>
                  <a:cubicBezTo>
                    <a:pt x="94" y="7673"/>
                    <a:pt x="102" y="7772"/>
                    <a:pt x="110" y="7878"/>
                  </a:cubicBezTo>
                  <a:cubicBezTo>
                    <a:pt x="128" y="8086"/>
                    <a:pt x="146" y="8303"/>
                    <a:pt x="166" y="8532"/>
                  </a:cubicBezTo>
                  <a:cubicBezTo>
                    <a:pt x="177" y="8646"/>
                    <a:pt x="187" y="8763"/>
                    <a:pt x="198" y="8881"/>
                  </a:cubicBezTo>
                  <a:cubicBezTo>
                    <a:pt x="210" y="8999"/>
                    <a:pt x="224" y="9120"/>
                    <a:pt x="237" y="9243"/>
                  </a:cubicBezTo>
                  <a:cubicBezTo>
                    <a:pt x="264" y="9490"/>
                    <a:pt x="293" y="9746"/>
                    <a:pt x="321" y="10011"/>
                  </a:cubicBezTo>
                  <a:cubicBezTo>
                    <a:pt x="352" y="10275"/>
                    <a:pt x="388" y="10549"/>
                    <a:pt x="423" y="10833"/>
                  </a:cubicBezTo>
                  <a:cubicBezTo>
                    <a:pt x="459" y="11116"/>
                    <a:pt x="495" y="11408"/>
                    <a:pt x="540" y="11706"/>
                  </a:cubicBezTo>
                  <a:cubicBezTo>
                    <a:pt x="583" y="12005"/>
                    <a:pt x="628" y="12313"/>
                    <a:pt x="674" y="12628"/>
                  </a:cubicBezTo>
                  <a:cubicBezTo>
                    <a:pt x="725" y="12944"/>
                    <a:pt x="776" y="13266"/>
                    <a:pt x="830" y="13598"/>
                  </a:cubicBezTo>
                  <a:cubicBezTo>
                    <a:pt x="1050" y="14922"/>
                    <a:pt x="1321" y="16365"/>
                    <a:pt x="1658" y="17905"/>
                  </a:cubicBezTo>
                  <a:cubicBezTo>
                    <a:pt x="1996" y="19443"/>
                    <a:pt x="2396" y="21077"/>
                    <a:pt x="2873" y="22780"/>
                  </a:cubicBezTo>
                  <a:cubicBezTo>
                    <a:pt x="2996" y="23204"/>
                    <a:pt x="3118" y="23636"/>
                    <a:pt x="3244" y="24069"/>
                  </a:cubicBezTo>
                  <a:cubicBezTo>
                    <a:pt x="3309" y="24286"/>
                    <a:pt x="3376" y="24503"/>
                    <a:pt x="3442" y="24722"/>
                  </a:cubicBezTo>
                  <a:cubicBezTo>
                    <a:pt x="3475" y="24830"/>
                    <a:pt x="3507" y="24941"/>
                    <a:pt x="3540" y="25051"/>
                  </a:cubicBezTo>
                  <a:cubicBezTo>
                    <a:pt x="3575" y="25161"/>
                    <a:pt x="3608" y="25271"/>
                    <a:pt x="3642" y="25383"/>
                  </a:cubicBezTo>
                  <a:cubicBezTo>
                    <a:pt x="3784" y="25828"/>
                    <a:pt x="3937" y="26284"/>
                    <a:pt x="4125" y="26741"/>
                  </a:cubicBezTo>
                  <a:cubicBezTo>
                    <a:pt x="4313" y="27198"/>
                    <a:pt x="4534" y="27659"/>
                    <a:pt x="4822" y="28100"/>
                  </a:cubicBezTo>
                  <a:cubicBezTo>
                    <a:pt x="4966" y="28322"/>
                    <a:pt x="5125" y="28538"/>
                    <a:pt x="5305" y="28744"/>
                  </a:cubicBezTo>
                  <a:cubicBezTo>
                    <a:pt x="5485" y="28949"/>
                    <a:pt x="5687" y="29143"/>
                    <a:pt x="5906" y="29320"/>
                  </a:cubicBezTo>
                  <a:cubicBezTo>
                    <a:pt x="6346" y="29673"/>
                    <a:pt x="6869" y="29937"/>
                    <a:pt x="7413" y="30093"/>
                  </a:cubicBezTo>
                  <a:cubicBezTo>
                    <a:pt x="7921" y="30240"/>
                    <a:pt x="8441" y="30295"/>
                    <a:pt x="8948" y="30295"/>
                  </a:cubicBezTo>
                  <a:cubicBezTo>
                    <a:pt x="8986" y="30295"/>
                    <a:pt x="9024" y="30295"/>
                    <a:pt x="9062" y="30294"/>
                  </a:cubicBezTo>
                  <a:cubicBezTo>
                    <a:pt x="9608" y="30285"/>
                    <a:pt x="10139" y="30217"/>
                    <a:pt x="10657" y="30121"/>
                  </a:cubicBezTo>
                  <a:cubicBezTo>
                    <a:pt x="11264" y="30008"/>
                    <a:pt x="11857" y="29853"/>
                    <a:pt x="12435" y="29700"/>
                  </a:cubicBezTo>
                  <a:cubicBezTo>
                    <a:pt x="13013" y="29544"/>
                    <a:pt x="13593" y="29388"/>
                    <a:pt x="14175" y="29230"/>
                  </a:cubicBezTo>
                  <a:cubicBezTo>
                    <a:pt x="15341" y="28916"/>
                    <a:pt x="16519" y="28594"/>
                    <a:pt x="17702" y="28269"/>
                  </a:cubicBezTo>
                  <a:cubicBezTo>
                    <a:pt x="18294" y="28107"/>
                    <a:pt x="18888" y="27943"/>
                    <a:pt x="19482" y="27779"/>
                  </a:cubicBezTo>
                  <a:cubicBezTo>
                    <a:pt x="20082" y="27613"/>
                    <a:pt x="20695" y="27436"/>
                    <a:pt x="21305" y="27198"/>
                  </a:cubicBezTo>
                  <a:cubicBezTo>
                    <a:pt x="21609" y="27079"/>
                    <a:pt x="21912" y="26942"/>
                    <a:pt x="22209" y="26784"/>
                  </a:cubicBezTo>
                  <a:cubicBezTo>
                    <a:pt x="22504" y="26624"/>
                    <a:pt x="22794" y="26442"/>
                    <a:pt x="23065" y="26226"/>
                  </a:cubicBezTo>
                  <a:cubicBezTo>
                    <a:pt x="23133" y="26172"/>
                    <a:pt x="23199" y="26115"/>
                    <a:pt x="23266" y="26059"/>
                  </a:cubicBezTo>
                  <a:cubicBezTo>
                    <a:pt x="23330" y="26000"/>
                    <a:pt x="23395" y="25942"/>
                    <a:pt x="23456" y="25879"/>
                  </a:cubicBezTo>
                  <a:cubicBezTo>
                    <a:pt x="23580" y="25755"/>
                    <a:pt x="23699" y="25625"/>
                    <a:pt x="23808" y="25486"/>
                  </a:cubicBezTo>
                  <a:cubicBezTo>
                    <a:pt x="24026" y="25207"/>
                    <a:pt x="24209" y="24901"/>
                    <a:pt x="24352" y="24582"/>
                  </a:cubicBezTo>
                  <a:cubicBezTo>
                    <a:pt x="24493" y="24262"/>
                    <a:pt x="24596" y="23931"/>
                    <a:pt x="24665" y="23599"/>
                  </a:cubicBezTo>
                  <a:cubicBezTo>
                    <a:pt x="24735" y="23266"/>
                    <a:pt x="24776" y="22933"/>
                    <a:pt x="24793" y="22605"/>
                  </a:cubicBezTo>
                  <a:cubicBezTo>
                    <a:pt x="24833" y="21940"/>
                    <a:pt x="24788" y="21294"/>
                    <a:pt x="24720" y="20666"/>
                  </a:cubicBezTo>
                  <a:cubicBezTo>
                    <a:pt x="24685" y="20351"/>
                    <a:pt x="24643" y="20039"/>
                    <a:pt x="24599" y="19732"/>
                  </a:cubicBezTo>
                  <a:cubicBezTo>
                    <a:pt x="24577" y="19577"/>
                    <a:pt x="24556" y="19425"/>
                    <a:pt x="24534" y="19270"/>
                  </a:cubicBezTo>
                  <a:lnTo>
                    <a:pt x="24502" y="19039"/>
                  </a:lnTo>
                  <a:lnTo>
                    <a:pt x="24468" y="18809"/>
                  </a:lnTo>
                  <a:cubicBezTo>
                    <a:pt x="24444" y="18657"/>
                    <a:pt x="24421" y="18503"/>
                    <a:pt x="24398" y="18351"/>
                  </a:cubicBezTo>
                  <a:cubicBezTo>
                    <a:pt x="24374" y="18197"/>
                    <a:pt x="24352" y="18044"/>
                    <a:pt x="24326" y="17891"/>
                  </a:cubicBezTo>
                  <a:cubicBezTo>
                    <a:pt x="24276" y="17587"/>
                    <a:pt x="24228" y="17281"/>
                    <a:pt x="24177" y="16977"/>
                  </a:cubicBezTo>
                  <a:cubicBezTo>
                    <a:pt x="23769" y="14543"/>
                    <a:pt x="23267" y="12162"/>
                    <a:pt x="22703" y="9861"/>
                  </a:cubicBezTo>
                  <a:cubicBezTo>
                    <a:pt x="22220" y="7893"/>
                    <a:pt x="21682" y="5992"/>
                    <a:pt x="21109" y="4171"/>
                  </a:cubicBezTo>
                  <a:cubicBezTo>
                    <a:pt x="20962" y="3713"/>
                    <a:pt x="20805" y="3259"/>
                    <a:pt x="20610" y="2818"/>
                  </a:cubicBezTo>
                  <a:cubicBezTo>
                    <a:pt x="20417" y="2379"/>
                    <a:pt x="20189" y="1952"/>
                    <a:pt x="19899" y="1566"/>
                  </a:cubicBezTo>
                  <a:cubicBezTo>
                    <a:pt x="19611" y="1179"/>
                    <a:pt x="19257" y="835"/>
                    <a:pt x="18847" y="583"/>
                  </a:cubicBezTo>
                  <a:cubicBezTo>
                    <a:pt x="18746" y="518"/>
                    <a:pt x="18638" y="465"/>
                    <a:pt x="18534" y="410"/>
                  </a:cubicBezTo>
                  <a:cubicBezTo>
                    <a:pt x="18480" y="384"/>
                    <a:pt x="18424" y="361"/>
                    <a:pt x="18370" y="337"/>
                  </a:cubicBezTo>
                  <a:lnTo>
                    <a:pt x="18289" y="302"/>
                  </a:lnTo>
                  <a:lnTo>
                    <a:pt x="18206" y="272"/>
                  </a:lnTo>
                  <a:cubicBezTo>
                    <a:pt x="18150" y="254"/>
                    <a:pt x="18095" y="232"/>
                    <a:pt x="18039" y="214"/>
                  </a:cubicBezTo>
                  <a:cubicBezTo>
                    <a:pt x="17982" y="198"/>
                    <a:pt x="17927" y="182"/>
                    <a:pt x="17871" y="166"/>
                  </a:cubicBezTo>
                  <a:cubicBezTo>
                    <a:pt x="17815" y="149"/>
                    <a:pt x="17758" y="138"/>
                    <a:pt x="17702" y="125"/>
                  </a:cubicBezTo>
                  <a:lnTo>
                    <a:pt x="17617" y="106"/>
                  </a:lnTo>
                  <a:cubicBezTo>
                    <a:pt x="17589" y="99"/>
                    <a:pt x="17561" y="94"/>
                    <a:pt x="17532" y="90"/>
                  </a:cubicBezTo>
                  <a:lnTo>
                    <a:pt x="17364" y="62"/>
                  </a:lnTo>
                  <a:lnTo>
                    <a:pt x="17322" y="55"/>
                  </a:lnTo>
                  <a:lnTo>
                    <a:pt x="17279" y="50"/>
                  </a:lnTo>
                  <a:lnTo>
                    <a:pt x="17194" y="40"/>
                  </a:lnTo>
                  <a:cubicBezTo>
                    <a:pt x="17081" y="25"/>
                    <a:pt x="16971" y="19"/>
                    <a:pt x="16859" y="10"/>
                  </a:cubicBezTo>
                  <a:cubicBezTo>
                    <a:pt x="16724" y="4"/>
                    <a:pt x="16590" y="0"/>
                    <a:pt x="16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0"/>
            <p:cNvSpPr/>
            <p:nvPr/>
          </p:nvSpPr>
          <p:spPr>
            <a:xfrm>
              <a:off x="2123075" y="1317950"/>
              <a:ext cx="430125" cy="240325"/>
            </a:xfrm>
            <a:custGeom>
              <a:avLst/>
              <a:gdLst/>
              <a:ahLst/>
              <a:cxnLst/>
              <a:rect l="l" t="t" r="r" b="b"/>
              <a:pathLst>
                <a:path w="17205" h="9613" extrusionOk="0">
                  <a:moveTo>
                    <a:pt x="16002" y="0"/>
                  </a:moveTo>
                  <a:cubicBezTo>
                    <a:pt x="15981" y="1"/>
                    <a:pt x="15959" y="5"/>
                    <a:pt x="15937" y="8"/>
                  </a:cubicBezTo>
                  <a:cubicBezTo>
                    <a:pt x="15894" y="13"/>
                    <a:pt x="15850" y="18"/>
                    <a:pt x="15807" y="25"/>
                  </a:cubicBezTo>
                  <a:cubicBezTo>
                    <a:pt x="15721" y="36"/>
                    <a:pt x="15635" y="48"/>
                    <a:pt x="15550" y="59"/>
                  </a:cubicBezTo>
                  <a:cubicBezTo>
                    <a:pt x="15383" y="81"/>
                    <a:pt x="15217" y="102"/>
                    <a:pt x="15055" y="124"/>
                  </a:cubicBezTo>
                  <a:cubicBezTo>
                    <a:pt x="14975" y="134"/>
                    <a:pt x="14894" y="145"/>
                    <a:pt x="14813" y="154"/>
                  </a:cubicBezTo>
                  <a:cubicBezTo>
                    <a:pt x="14743" y="163"/>
                    <a:pt x="14671" y="173"/>
                    <a:pt x="14601" y="183"/>
                  </a:cubicBezTo>
                  <a:cubicBezTo>
                    <a:pt x="14487" y="199"/>
                    <a:pt x="14375" y="213"/>
                    <a:pt x="14262" y="229"/>
                  </a:cubicBezTo>
                  <a:cubicBezTo>
                    <a:pt x="12355" y="489"/>
                    <a:pt x="10543" y="764"/>
                    <a:pt x="8900" y="1032"/>
                  </a:cubicBezTo>
                  <a:cubicBezTo>
                    <a:pt x="7256" y="1302"/>
                    <a:pt x="5781" y="1566"/>
                    <a:pt x="4546" y="1802"/>
                  </a:cubicBezTo>
                  <a:cubicBezTo>
                    <a:pt x="3311" y="2038"/>
                    <a:pt x="2315" y="2245"/>
                    <a:pt x="1629" y="2398"/>
                  </a:cubicBezTo>
                  <a:cubicBezTo>
                    <a:pt x="944" y="2552"/>
                    <a:pt x="568" y="2653"/>
                    <a:pt x="574" y="2682"/>
                  </a:cubicBezTo>
                  <a:cubicBezTo>
                    <a:pt x="597" y="2801"/>
                    <a:pt x="727" y="2844"/>
                    <a:pt x="931" y="2844"/>
                  </a:cubicBezTo>
                  <a:cubicBezTo>
                    <a:pt x="1259" y="2844"/>
                    <a:pt x="1779" y="2730"/>
                    <a:pt x="2342" y="2634"/>
                  </a:cubicBezTo>
                  <a:lnTo>
                    <a:pt x="2342" y="2634"/>
                  </a:lnTo>
                  <a:cubicBezTo>
                    <a:pt x="1517" y="2831"/>
                    <a:pt x="901" y="3035"/>
                    <a:pt x="926" y="3169"/>
                  </a:cubicBezTo>
                  <a:cubicBezTo>
                    <a:pt x="926" y="3172"/>
                    <a:pt x="932" y="3173"/>
                    <a:pt x="944" y="3173"/>
                  </a:cubicBezTo>
                  <a:cubicBezTo>
                    <a:pt x="1041" y="3173"/>
                    <a:pt x="1524" y="3074"/>
                    <a:pt x="2241" y="2923"/>
                  </a:cubicBezTo>
                  <a:cubicBezTo>
                    <a:pt x="3042" y="2753"/>
                    <a:pt x="4141" y="2517"/>
                    <a:pt x="5324" y="2277"/>
                  </a:cubicBezTo>
                  <a:cubicBezTo>
                    <a:pt x="6509" y="2036"/>
                    <a:pt x="7778" y="1789"/>
                    <a:pt x="8923" y="1582"/>
                  </a:cubicBezTo>
                  <a:cubicBezTo>
                    <a:pt x="10070" y="1377"/>
                    <a:pt x="11090" y="1211"/>
                    <a:pt x="11769" y="1121"/>
                  </a:cubicBezTo>
                  <a:cubicBezTo>
                    <a:pt x="12134" y="1072"/>
                    <a:pt x="12497" y="1027"/>
                    <a:pt x="12850" y="983"/>
                  </a:cubicBezTo>
                  <a:cubicBezTo>
                    <a:pt x="13204" y="940"/>
                    <a:pt x="13550" y="899"/>
                    <a:pt x="13885" y="861"/>
                  </a:cubicBezTo>
                  <a:cubicBezTo>
                    <a:pt x="14053" y="841"/>
                    <a:pt x="14217" y="824"/>
                    <a:pt x="14378" y="807"/>
                  </a:cubicBezTo>
                  <a:cubicBezTo>
                    <a:pt x="14459" y="798"/>
                    <a:pt x="14540" y="790"/>
                    <a:pt x="14617" y="781"/>
                  </a:cubicBezTo>
                  <a:lnTo>
                    <a:pt x="14734" y="769"/>
                  </a:lnTo>
                  <a:cubicBezTo>
                    <a:pt x="14760" y="766"/>
                    <a:pt x="14786" y="764"/>
                    <a:pt x="14810" y="763"/>
                  </a:cubicBezTo>
                  <a:cubicBezTo>
                    <a:pt x="14910" y="753"/>
                    <a:pt x="15008" y="745"/>
                    <a:pt x="15102" y="737"/>
                  </a:cubicBezTo>
                  <a:lnTo>
                    <a:pt x="15239" y="725"/>
                  </a:lnTo>
                  <a:cubicBezTo>
                    <a:pt x="15260" y="723"/>
                    <a:pt x="15283" y="721"/>
                    <a:pt x="15304" y="720"/>
                  </a:cubicBezTo>
                  <a:cubicBezTo>
                    <a:pt x="15315" y="718"/>
                    <a:pt x="15326" y="718"/>
                    <a:pt x="15337" y="717"/>
                  </a:cubicBezTo>
                  <a:cubicBezTo>
                    <a:pt x="15337" y="716"/>
                    <a:pt x="15337" y="716"/>
                    <a:pt x="15338" y="716"/>
                  </a:cubicBezTo>
                  <a:cubicBezTo>
                    <a:pt x="15340" y="716"/>
                    <a:pt x="15339" y="720"/>
                    <a:pt x="15339" y="721"/>
                  </a:cubicBezTo>
                  <a:lnTo>
                    <a:pt x="15337" y="727"/>
                  </a:lnTo>
                  <a:lnTo>
                    <a:pt x="15334" y="741"/>
                  </a:lnTo>
                  <a:cubicBezTo>
                    <a:pt x="15328" y="780"/>
                    <a:pt x="15319" y="818"/>
                    <a:pt x="15317" y="855"/>
                  </a:cubicBezTo>
                  <a:lnTo>
                    <a:pt x="15312" y="911"/>
                  </a:lnTo>
                  <a:lnTo>
                    <a:pt x="15310" y="967"/>
                  </a:lnTo>
                  <a:cubicBezTo>
                    <a:pt x="15310" y="985"/>
                    <a:pt x="15309" y="1002"/>
                    <a:pt x="15310" y="1022"/>
                  </a:cubicBezTo>
                  <a:lnTo>
                    <a:pt x="15312" y="1049"/>
                  </a:lnTo>
                  <a:lnTo>
                    <a:pt x="15315" y="1102"/>
                  </a:lnTo>
                  <a:cubicBezTo>
                    <a:pt x="15318" y="1142"/>
                    <a:pt x="15324" y="1180"/>
                    <a:pt x="15329" y="1219"/>
                  </a:cubicBezTo>
                  <a:cubicBezTo>
                    <a:pt x="15334" y="1258"/>
                    <a:pt x="15340" y="1296"/>
                    <a:pt x="15345" y="1334"/>
                  </a:cubicBezTo>
                  <a:cubicBezTo>
                    <a:pt x="15396" y="1639"/>
                    <a:pt x="15485" y="1924"/>
                    <a:pt x="15582" y="2194"/>
                  </a:cubicBezTo>
                  <a:cubicBezTo>
                    <a:pt x="15679" y="2462"/>
                    <a:pt x="15787" y="2718"/>
                    <a:pt x="15889" y="2963"/>
                  </a:cubicBezTo>
                  <a:cubicBezTo>
                    <a:pt x="15940" y="3086"/>
                    <a:pt x="15990" y="3207"/>
                    <a:pt x="16038" y="3326"/>
                  </a:cubicBezTo>
                  <a:lnTo>
                    <a:pt x="16055" y="3370"/>
                  </a:lnTo>
                  <a:lnTo>
                    <a:pt x="16071" y="3413"/>
                  </a:lnTo>
                  <a:cubicBezTo>
                    <a:pt x="16082" y="3441"/>
                    <a:pt x="16093" y="3470"/>
                    <a:pt x="16103" y="3499"/>
                  </a:cubicBezTo>
                  <a:cubicBezTo>
                    <a:pt x="16123" y="3557"/>
                    <a:pt x="16141" y="3613"/>
                    <a:pt x="16161" y="3671"/>
                  </a:cubicBezTo>
                  <a:cubicBezTo>
                    <a:pt x="16231" y="3901"/>
                    <a:pt x="16282" y="4131"/>
                    <a:pt x="16308" y="4353"/>
                  </a:cubicBezTo>
                  <a:cubicBezTo>
                    <a:pt x="16334" y="4576"/>
                    <a:pt x="16334" y="4793"/>
                    <a:pt x="16301" y="4991"/>
                  </a:cubicBezTo>
                  <a:cubicBezTo>
                    <a:pt x="16269" y="5189"/>
                    <a:pt x="16205" y="5362"/>
                    <a:pt x="16109" y="5501"/>
                  </a:cubicBezTo>
                  <a:cubicBezTo>
                    <a:pt x="16062" y="5571"/>
                    <a:pt x="16007" y="5634"/>
                    <a:pt x="15946" y="5689"/>
                  </a:cubicBezTo>
                  <a:cubicBezTo>
                    <a:pt x="15883" y="5744"/>
                    <a:pt x="15817" y="5791"/>
                    <a:pt x="15742" y="5833"/>
                  </a:cubicBezTo>
                  <a:cubicBezTo>
                    <a:pt x="15591" y="5917"/>
                    <a:pt x="15410" y="5975"/>
                    <a:pt x="15215" y="6022"/>
                  </a:cubicBezTo>
                  <a:cubicBezTo>
                    <a:pt x="15019" y="6067"/>
                    <a:pt x="14809" y="6100"/>
                    <a:pt x="14589" y="6134"/>
                  </a:cubicBezTo>
                  <a:cubicBezTo>
                    <a:pt x="14150" y="6202"/>
                    <a:pt x="13723" y="6269"/>
                    <a:pt x="13306" y="6335"/>
                  </a:cubicBezTo>
                  <a:cubicBezTo>
                    <a:pt x="12474" y="6468"/>
                    <a:pt x="11684" y="6598"/>
                    <a:pt x="10935" y="6730"/>
                  </a:cubicBezTo>
                  <a:cubicBezTo>
                    <a:pt x="8813" y="7106"/>
                    <a:pt x="6988" y="7430"/>
                    <a:pt x="5420" y="7706"/>
                  </a:cubicBezTo>
                  <a:cubicBezTo>
                    <a:pt x="4637" y="7845"/>
                    <a:pt x="3920" y="7974"/>
                    <a:pt x="3260" y="8092"/>
                  </a:cubicBezTo>
                  <a:cubicBezTo>
                    <a:pt x="2931" y="8151"/>
                    <a:pt x="2615" y="8209"/>
                    <a:pt x="2316" y="8263"/>
                  </a:cubicBezTo>
                  <a:cubicBezTo>
                    <a:pt x="2099" y="8302"/>
                    <a:pt x="2032" y="8315"/>
                    <a:pt x="2015" y="8317"/>
                  </a:cubicBezTo>
                  <a:lnTo>
                    <a:pt x="2014" y="8315"/>
                  </a:lnTo>
                  <a:lnTo>
                    <a:pt x="2010" y="8301"/>
                  </a:lnTo>
                  <a:cubicBezTo>
                    <a:pt x="2000" y="8264"/>
                    <a:pt x="1989" y="8229"/>
                    <a:pt x="1981" y="8192"/>
                  </a:cubicBezTo>
                  <a:cubicBezTo>
                    <a:pt x="1960" y="8119"/>
                    <a:pt x="1941" y="8049"/>
                    <a:pt x="1923" y="7980"/>
                  </a:cubicBezTo>
                  <a:cubicBezTo>
                    <a:pt x="1844" y="7700"/>
                    <a:pt x="1772" y="7439"/>
                    <a:pt x="1705" y="7193"/>
                  </a:cubicBezTo>
                  <a:cubicBezTo>
                    <a:pt x="1567" y="6701"/>
                    <a:pt x="1445" y="6276"/>
                    <a:pt x="1334" y="5905"/>
                  </a:cubicBezTo>
                  <a:cubicBezTo>
                    <a:pt x="1114" y="5165"/>
                    <a:pt x="942" y="4652"/>
                    <a:pt x="800" y="4299"/>
                  </a:cubicBezTo>
                  <a:cubicBezTo>
                    <a:pt x="565" y="3721"/>
                    <a:pt x="408" y="3575"/>
                    <a:pt x="233" y="3575"/>
                  </a:cubicBezTo>
                  <a:cubicBezTo>
                    <a:pt x="195" y="3575"/>
                    <a:pt x="156" y="3582"/>
                    <a:pt x="115" y="3593"/>
                  </a:cubicBezTo>
                  <a:cubicBezTo>
                    <a:pt x="1" y="3623"/>
                    <a:pt x="47" y="4186"/>
                    <a:pt x="217" y="5158"/>
                  </a:cubicBezTo>
                  <a:cubicBezTo>
                    <a:pt x="303" y="5642"/>
                    <a:pt x="420" y="6229"/>
                    <a:pt x="565" y="6902"/>
                  </a:cubicBezTo>
                  <a:cubicBezTo>
                    <a:pt x="638" y="7238"/>
                    <a:pt x="716" y="7596"/>
                    <a:pt x="802" y="7973"/>
                  </a:cubicBezTo>
                  <a:cubicBezTo>
                    <a:pt x="845" y="8161"/>
                    <a:pt x="889" y="8356"/>
                    <a:pt x="935" y="8553"/>
                  </a:cubicBezTo>
                  <a:lnTo>
                    <a:pt x="943" y="8591"/>
                  </a:lnTo>
                  <a:lnTo>
                    <a:pt x="957" y="8646"/>
                  </a:lnTo>
                  <a:cubicBezTo>
                    <a:pt x="968" y="8691"/>
                    <a:pt x="979" y="8735"/>
                    <a:pt x="990" y="8780"/>
                  </a:cubicBezTo>
                  <a:cubicBezTo>
                    <a:pt x="1013" y="8870"/>
                    <a:pt x="1036" y="8961"/>
                    <a:pt x="1059" y="9053"/>
                  </a:cubicBezTo>
                  <a:cubicBezTo>
                    <a:pt x="1106" y="9239"/>
                    <a:pt x="1151" y="9424"/>
                    <a:pt x="1200" y="9612"/>
                  </a:cubicBezTo>
                  <a:cubicBezTo>
                    <a:pt x="1462" y="9569"/>
                    <a:pt x="1728" y="9525"/>
                    <a:pt x="1997" y="9480"/>
                  </a:cubicBezTo>
                  <a:cubicBezTo>
                    <a:pt x="2064" y="9467"/>
                    <a:pt x="2133" y="9457"/>
                    <a:pt x="2202" y="9445"/>
                  </a:cubicBezTo>
                  <a:cubicBezTo>
                    <a:pt x="2242" y="9438"/>
                    <a:pt x="2284" y="9432"/>
                    <a:pt x="2325" y="9427"/>
                  </a:cubicBezTo>
                  <a:cubicBezTo>
                    <a:pt x="2401" y="9414"/>
                    <a:pt x="2477" y="9402"/>
                    <a:pt x="2553" y="9390"/>
                  </a:cubicBezTo>
                  <a:cubicBezTo>
                    <a:pt x="2859" y="9342"/>
                    <a:pt x="3174" y="9290"/>
                    <a:pt x="3496" y="9240"/>
                  </a:cubicBezTo>
                  <a:cubicBezTo>
                    <a:pt x="4139" y="9136"/>
                    <a:pt x="4810" y="9025"/>
                    <a:pt x="5506" y="8907"/>
                  </a:cubicBezTo>
                  <a:cubicBezTo>
                    <a:pt x="6897" y="8670"/>
                    <a:pt x="8384" y="8407"/>
                    <a:pt x="9922" y="8123"/>
                  </a:cubicBezTo>
                  <a:cubicBezTo>
                    <a:pt x="10916" y="7941"/>
                    <a:pt x="11931" y="7742"/>
                    <a:pt x="12958" y="7533"/>
                  </a:cubicBezTo>
                  <a:cubicBezTo>
                    <a:pt x="13472" y="7428"/>
                    <a:pt x="13988" y="7322"/>
                    <a:pt x="14507" y="7214"/>
                  </a:cubicBezTo>
                  <a:cubicBezTo>
                    <a:pt x="14637" y="7187"/>
                    <a:pt x="14766" y="7158"/>
                    <a:pt x="14896" y="7131"/>
                  </a:cubicBezTo>
                  <a:cubicBezTo>
                    <a:pt x="15029" y="7103"/>
                    <a:pt x="15166" y="7074"/>
                    <a:pt x="15308" y="7037"/>
                  </a:cubicBezTo>
                  <a:cubicBezTo>
                    <a:pt x="15448" y="7001"/>
                    <a:pt x="15593" y="6958"/>
                    <a:pt x="15741" y="6903"/>
                  </a:cubicBezTo>
                  <a:cubicBezTo>
                    <a:pt x="15889" y="6848"/>
                    <a:pt x="16038" y="6780"/>
                    <a:pt x="16185" y="6693"/>
                  </a:cubicBezTo>
                  <a:cubicBezTo>
                    <a:pt x="16331" y="6605"/>
                    <a:pt x="16474" y="6497"/>
                    <a:pt x="16600" y="6370"/>
                  </a:cubicBezTo>
                  <a:cubicBezTo>
                    <a:pt x="16726" y="6244"/>
                    <a:pt x="16834" y="6099"/>
                    <a:pt x="16920" y="5944"/>
                  </a:cubicBezTo>
                  <a:cubicBezTo>
                    <a:pt x="17006" y="5790"/>
                    <a:pt x="17069" y="5626"/>
                    <a:pt x="17112" y="5464"/>
                  </a:cubicBezTo>
                  <a:cubicBezTo>
                    <a:pt x="17155" y="5301"/>
                    <a:pt x="17178" y="5137"/>
                    <a:pt x="17188" y="4979"/>
                  </a:cubicBezTo>
                  <a:cubicBezTo>
                    <a:pt x="17205" y="4660"/>
                    <a:pt x="17170" y="4356"/>
                    <a:pt x="17108" y="4068"/>
                  </a:cubicBezTo>
                  <a:cubicBezTo>
                    <a:pt x="17045" y="3779"/>
                    <a:pt x="16956" y="3504"/>
                    <a:pt x="16846" y="3241"/>
                  </a:cubicBezTo>
                  <a:cubicBezTo>
                    <a:pt x="16819" y="3176"/>
                    <a:pt x="16790" y="3110"/>
                    <a:pt x="16762" y="3047"/>
                  </a:cubicBezTo>
                  <a:lnTo>
                    <a:pt x="16676" y="2863"/>
                  </a:lnTo>
                  <a:cubicBezTo>
                    <a:pt x="16618" y="2743"/>
                    <a:pt x="16561" y="2624"/>
                    <a:pt x="16505" y="2505"/>
                  </a:cubicBezTo>
                  <a:cubicBezTo>
                    <a:pt x="16393" y="2272"/>
                    <a:pt x="16286" y="2042"/>
                    <a:pt x="16196" y="1816"/>
                  </a:cubicBezTo>
                  <a:cubicBezTo>
                    <a:pt x="16107" y="1588"/>
                    <a:pt x="16034" y="1362"/>
                    <a:pt x="15994" y="1140"/>
                  </a:cubicBezTo>
                  <a:cubicBezTo>
                    <a:pt x="15989" y="1112"/>
                    <a:pt x="15983" y="1083"/>
                    <a:pt x="15979" y="1056"/>
                  </a:cubicBezTo>
                  <a:lnTo>
                    <a:pt x="15968" y="958"/>
                  </a:lnTo>
                  <a:cubicBezTo>
                    <a:pt x="15964" y="935"/>
                    <a:pt x="15964" y="909"/>
                    <a:pt x="15963" y="883"/>
                  </a:cubicBezTo>
                  <a:lnTo>
                    <a:pt x="15962" y="846"/>
                  </a:lnTo>
                  <a:cubicBezTo>
                    <a:pt x="15962" y="833"/>
                    <a:pt x="15963" y="819"/>
                    <a:pt x="15964" y="806"/>
                  </a:cubicBezTo>
                  <a:lnTo>
                    <a:pt x="15975" y="647"/>
                  </a:lnTo>
                  <a:cubicBezTo>
                    <a:pt x="15979" y="544"/>
                    <a:pt x="15995" y="432"/>
                    <a:pt x="16006" y="324"/>
                  </a:cubicBezTo>
                  <a:lnTo>
                    <a:pt x="16016" y="244"/>
                  </a:lnTo>
                  <a:lnTo>
                    <a:pt x="16026" y="168"/>
                  </a:lnTo>
                  <a:lnTo>
                    <a:pt x="16046" y="14"/>
                  </a:lnTo>
                  <a:lnTo>
                    <a:pt x="160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0"/>
            <p:cNvSpPr/>
            <p:nvPr/>
          </p:nvSpPr>
          <p:spPr>
            <a:xfrm>
              <a:off x="2173425" y="1525850"/>
              <a:ext cx="200" cy="25"/>
            </a:xfrm>
            <a:custGeom>
              <a:avLst/>
              <a:gdLst/>
              <a:ahLst/>
              <a:cxnLst/>
              <a:rect l="l" t="t" r="r" b="b"/>
              <a:pathLst>
                <a:path w="8" h="1" extrusionOk="0">
                  <a:moveTo>
                    <a:pt x="7" y="0"/>
                  </a:moveTo>
                  <a:cubicBezTo>
                    <a:pt x="6" y="0"/>
                    <a:pt x="5" y="0"/>
                    <a:pt x="1" y="1"/>
                  </a:cubicBezTo>
                  <a:cubicBezTo>
                    <a:pt x="4" y="1"/>
                    <a:pt x="8"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0"/>
            <p:cNvSpPr/>
            <p:nvPr/>
          </p:nvSpPr>
          <p:spPr>
            <a:xfrm>
              <a:off x="2159975" y="1520275"/>
              <a:ext cx="474075" cy="443125"/>
            </a:xfrm>
            <a:custGeom>
              <a:avLst/>
              <a:gdLst/>
              <a:ahLst/>
              <a:cxnLst/>
              <a:rect l="l" t="t" r="r" b="b"/>
              <a:pathLst>
                <a:path w="18963" h="17725" extrusionOk="0">
                  <a:moveTo>
                    <a:pt x="11770" y="757"/>
                  </a:moveTo>
                  <a:lnTo>
                    <a:pt x="11770" y="757"/>
                  </a:lnTo>
                  <a:cubicBezTo>
                    <a:pt x="11737" y="1219"/>
                    <a:pt x="11818" y="2011"/>
                    <a:pt x="11988" y="2980"/>
                  </a:cubicBezTo>
                  <a:cubicBezTo>
                    <a:pt x="11922" y="3000"/>
                    <a:pt x="11860" y="3017"/>
                    <a:pt x="11807" y="3031"/>
                  </a:cubicBezTo>
                  <a:cubicBezTo>
                    <a:pt x="10637" y="3322"/>
                    <a:pt x="9578" y="3504"/>
                    <a:pt x="8632" y="3657"/>
                  </a:cubicBezTo>
                  <a:cubicBezTo>
                    <a:pt x="8253" y="2161"/>
                    <a:pt x="8080" y="1809"/>
                    <a:pt x="7773" y="1797"/>
                  </a:cubicBezTo>
                  <a:cubicBezTo>
                    <a:pt x="8987" y="1479"/>
                    <a:pt x="10221" y="1154"/>
                    <a:pt x="11360" y="859"/>
                  </a:cubicBezTo>
                  <a:cubicBezTo>
                    <a:pt x="11497" y="823"/>
                    <a:pt x="11635" y="789"/>
                    <a:pt x="11770" y="757"/>
                  </a:cubicBezTo>
                  <a:close/>
                  <a:moveTo>
                    <a:pt x="7473" y="1876"/>
                  </a:moveTo>
                  <a:lnTo>
                    <a:pt x="7473" y="1876"/>
                  </a:lnTo>
                  <a:cubicBezTo>
                    <a:pt x="7311" y="2067"/>
                    <a:pt x="7340" y="2807"/>
                    <a:pt x="7507" y="3841"/>
                  </a:cubicBezTo>
                  <a:cubicBezTo>
                    <a:pt x="7119" y="3908"/>
                    <a:pt x="6755" y="3975"/>
                    <a:pt x="6415" y="4054"/>
                  </a:cubicBezTo>
                  <a:cubicBezTo>
                    <a:pt x="5838" y="4187"/>
                    <a:pt x="5321" y="4305"/>
                    <a:pt x="4862" y="4411"/>
                  </a:cubicBezTo>
                  <a:cubicBezTo>
                    <a:pt x="4583" y="3401"/>
                    <a:pt x="4412" y="2926"/>
                    <a:pt x="4232" y="2727"/>
                  </a:cubicBezTo>
                  <a:cubicBezTo>
                    <a:pt x="4932" y="2545"/>
                    <a:pt x="5691" y="2345"/>
                    <a:pt x="6480" y="2137"/>
                  </a:cubicBezTo>
                  <a:cubicBezTo>
                    <a:pt x="6807" y="2051"/>
                    <a:pt x="7139" y="1964"/>
                    <a:pt x="7473" y="1876"/>
                  </a:cubicBezTo>
                  <a:close/>
                  <a:moveTo>
                    <a:pt x="3602" y="2893"/>
                  </a:moveTo>
                  <a:cubicBezTo>
                    <a:pt x="3546" y="3225"/>
                    <a:pt x="3605" y="3859"/>
                    <a:pt x="3754" y="4671"/>
                  </a:cubicBezTo>
                  <a:cubicBezTo>
                    <a:pt x="2302" y="5018"/>
                    <a:pt x="1650" y="5210"/>
                    <a:pt x="1383" y="5414"/>
                  </a:cubicBezTo>
                  <a:cubicBezTo>
                    <a:pt x="1366" y="5367"/>
                    <a:pt x="1349" y="5322"/>
                    <a:pt x="1333" y="5278"/>
                  </a:cubicBezTo>
                  <a:cubicBezTo>
                    <a:pt x="994" y="4382"/>
                    <a:pt x="769" y="3898"/>
                    <a:pt x="594" y="3647"/>
                  </a:cubicBezTo>
                  <a:cubicBezTo>
                    <a:pt x="676" y="3632"/>
                    <a:pt x="806" y="3602"/>
                    <a:pt x="978" y="3563"/>
                  </a:cubicBezTo>
                  <a:cubicBezTo>
                    <a:pt x="1289" y="3488"/>
                    <a:pt x="1736" y="3376"/>
                    <a:pt x="2284" y="3236"/>
                  </a:cubicBezTo>
                  <a:cubicBezTo>
                    <a:pt x="2676" y="3135"/>
                    <a:pt x="3120" y="3020"/>
                    <a:pt x="3602" y="2893"/>
                  </a:cubicBezTo>
                  <a:close/>
                  <a:moveTo>
                    <a:pt x="12083" y="3501"/>
                  </a:moveTo>
                  <a:cubicBezTo>
                    <a:pt x="12182" y="4006"/>
                    <a:pt x="12298" y="4547"/>
                    <a:pt x="12431" y="5103"/>
                  </a:cubicBezTo>
                  <a:cubicBezTo>
                    <a:pt x="12534" y="5537"/>
                    <a:pt x="12661" y="5982"/>
                    <a:pt x="12799" y="6428"/>
                  </a:cubicBezTo>
                  <a:cubicBezTo>
                    <a:pt x="12608" y="6487"/>
                    <a:pt x="12440" y="6534"/>
                    <a:pt x="12311" y="6565"/>
                  </a:cubicBezTo>
                  <a:cubicBezTo>
                    <a:pt x="11252" y="6809"/>
                    <a:pt x="10291" y="6952"/>
                    <a:pt x="9428" y="7070"/>
                  </a:cubicBezTo>
                  <a:cubicBezTo>
                    <a:pt x="9391" y="6873"/>
                    <a:pt x="9353" y="6686"/>
                    <a:pt x="9310" y="6507"/>
                  </a:cubicBezTo>
                  <a:cubicBezTo>
                    <a:pt x="9128" y="5728"/>
                    <a:pt x="8975" y="5075"/>
                    <a:pt x="8844" y="4526"/>
                  </a:cubicBezTo>
                  <a:cubicBezTo>
                    <a:pt x="9589" y="4274"/>
                    <a:pt x="10331" y="4019"/>
                    <a:pt x="11046" y="3808"/>
                  </a:cubicBezTo>
                  <a:cubicBezTo>
                    <a:pt x="11403" y="3703"/>
                    <a:pt x="11750" y="3600"/>
                    <a:pt x="12083" y="3501"/>
                  </a:cubicBezTo>
                  <a:close/>
                  <a:moveTo>
                    <a:pt x="7705" y="4906"/>
                  </a:moveTo>
                  <a:cubicBezTo>
                    <a:pt x="7805" y="5379"/>
                    <a:pt x="7923" y="5886"/>
                    <a:pt x="8059" y="6410"/>
                  </a:cubicBezTo>
                  <a:cubicBezTo>
                    <a:pt x="8128" y="6680"/>
                    <a:pt x="8207" y="6954"/>
                    <a:pt x="8293" y="7229"/>
                  </a:cubicBezTo>
                  <a:cubicBezTo>
                    <a:pt x="7938" y="7282"/>
                    <a:pt x="7605" y="7336"/>
                    <a:pt x="7295" y="7401"/>
                  </a:cubicBezTo>
                  <a:cubicBezTo>
                    <a:pt x="6700" y="7524"/>
                    <a:pt x="6174" y="7635"/>
                    <a:pt x="5715" y="7732"/>
                  </a:cubicBezTo>
                  <a:cubicBezTo>
                    <a:pt x="5682" y="7581"/>
                    <a:pt x="5647" y="7435"/>
                    <a:pt x="5610" y="7293"/>
                  </a:cubicBezTo>
                  <a:cubicBezTo>
                    <a:pt x="5443" y="6637"/>
                    <a:pt x="5298" y="6069"/>
                    <a:pt x="5172" y="5579"/>
                  </a:cubicBezTo>
                  <a:cubicBezTo>
                    <a:pt x="5527" y="5499"/>
                    <a:pt x="5895" y="5412"/>
                    <a:pt x="6271" y="5320"/>
                  </a:cubicBezTo>
                  <a:cubicBezTo>
                    <a:pt x="6742" y="5203"/>
                    <a:pt x="7222" y="5061"/>
                    <a:pt x="7705" y="4906"/>
                  </a:cubicBezTo>
                  <a:close/>
                  <a:moveTo>
                    <a:pt x="3996" y="5820"/>
                  </a:moveTo>
                  <a:cubicBezTo>
                    <a:pt x="4099" y="6262"/>
                    <a:pt x="4219" y="6734"/>
                    <a:pt x="4356" y="7220"/>
                  </a:cubicBezTo>
                  <a:cubicBezTo>
                    <a:pt x="4426" y="7469"/>
                    <a:pt x="4502" y="7721"/>
                    <a:pt x="4587" y="7974"/>
                  </a:cubicBezTo>
                  <a:cubicBezTo>
                    <a:pt x="3204" y="8281"/>
                    <a:pt x="2683" y="8449"/>
                    <a:pt x="2522" y="8672"/>
                  </a:cubicBezTo>
                  <a:cubicBezTo>
                    <a:pt x="2164" y="7609"/>
                    <a:pt x="1870" y="6755"/>
                    <a:pt x="1624" y="6072"/>
                  </a:cubicBezTo>
                  <a:lnTo>
                    <a:pt x="1624" y="6072"/>
                  </a:lnTo>
                  <a:cubicBezTo>
                    <a:pt x="1695" y="6078"/>
                    <a:pt x="1775" y="6082"/>
                    <a:pt x="1863" y="6082"/>
                  </a:cubicBezTo>
                  <a:cubicBezTo>
                    <a:pt x="2351" y="6082"/>
                    <a:pt x="3098" y="5986"/>
                    <a:pt x="3996" y="5820"/>
                  </a:cubicBezTo>
                  <a:close/>
                  <a:moveTo>
                    <a:pt x="14004" y="10251"/>
                  </a:moveTo>
                  <a:cubicBezTo>
                    <a:pt x="14009" y="10269"/>
                    <a:pt x="14013" y="10286"/>
                    <a:pt x="14019" y="10305"/>
                  </a:cubicBezTo>
                  <a:cubicBezTo>
                    <a:pt x="13962" y="10316"/>
                    <a:pt x="13900" y="10332"/>
                    <a:pt x="13836" y="10346"/>
                  </a:cubicBezTo>
                  <a:cubicBezTo>
                    <a:pt x="13897" y="10316"/>
                    <a:pt x="13955" y="10284"/>
                    <a:pt x="14004" y="10251"/>
                  </a:cubicBezTo>
                  <a:close/>
                  <a:moveTo>
                    <a:pt x="12960" y="6937"/>
                  </a:moveTo>
                  <a:cubicBezTo>
                    <a:pt x="13257" y="7855"/>
                    <a:pt x="13581" y="8779"/>
                    <a:pt x="13834" y="9660"/>
                  </a:cubicBezTo>
                  <a:cubicBezTo>
                    <a:pt x="13870" y="9785"/>
                    <a:pt x="13906" y="9909"/>
                    <a:pt x="13940" y="10032"/>
                  </a:cubicBezTo>
                  <a:cubicBezTo>
                    <a:pt x="13728" y="10101"/>
                    <a:pt x="13387" y="10237"/>
                    <a:pt x="13014" y="10387"/>
                  </a:cubicBezTo>
                  <a:cubicBezTo>
                    <a:pt x="12405" y="10632"/>
                    <a:pt x="11711" y="10914"/>
                    <a:pt x="11356" y="11007"/>
                  </a:cubicBezTo>
                  <a:cubicBezTo>
                    <a:pt x="10957" y="11109"/>
                    <a:pt x="10576" y="11191"/>
                    <a:pt x="10210" y="11260"/>
                  </a:cubicBezTo>
                  <a:cubicBezTo>
                    <a:pt x="9900" y="10014"/>
                    <a:pt x="9736" y="8907"/>
                    <a:pt x="9580" y="7947"/>
                  </a:cubicBezTo>
                  <a:cubicBezTo>
                    <a:pt x="10265" y="7723"/>
                    <a:pt x="10947" y="7498"/>
                    <a:pt x="11604" y="7315"/>
                  </a:cubicBezTo>
                  <a:cubicBezTo>
                    <a:pt x="12076" y="7184"/>
                    <a:pt x="12533" y="7056"/>
                    <a:pt x="12960" y="6937"/>
                  </a:cubicBezTo>
                  <a:close/>
                  <a:moveTo>
                    <a:pt x="8629" y="8250"/>
                  </a:moveTo>
                  <a:cubicBezTo>
                    <a:pt x="8922" y="9092"/>
                    <a:pt x="9238" y="9935"/>
                    <a:pt x="9486" y="10743"/>
                  </a:cubicBezTo>
                  <a:cubicBezTo>
                    <a:pt x="9550" y="10950"/>
                    <a:pt x="9612" y="11154"/>
                    <a:pt x="9674" y="11354"/>
                  </a:cubicBezTo>
                  <a:cubicBezTo>
                    <a:pt x="8761" y="11502"/>
                    <a:pt x="7965" y="11585"/>
                    <a:pt x="7306" y="11739"/>
                  </a:cubicBezTo>
                  <a:cubicBezTo>
                    <a:pt x="7044" y="11797"/>
                    <a:pt x="6800" y="11853"/>
                    <a:pt x="6571" y="11906"/>
                  </a:cubicBezTo>
                  <a:cubicBezTo>
                    <a:pt x="6279" y="10795"/>
                    <a:pt x="6101" y="9794"/>
                    <a:pt x="5941" y="8913"/>
                  </a:cubicBezTo>
                  <a:cubicBezTo>
                    <a:pt x="6330" y="8837"/>
                    <a:pt x="6738" y="8751"/>
                    <a:pt x="7157" y="8654"/>
                  </a:cubicBezTo>
                  <a:cubicBezTo>
                    <a:pt x="7640" y="8543"/>
                    <a:pt x="8133" y="8403"/>
                    <a:pt x="8629" y="8250"/>
                  </a:cubicBezTo>
                  <a:close/>
                  <a:moveTo>
                    <a:pt x="4979" y="9085"/>
                  </a:moveTo>
                  <a:cubicBezTo>
                    <a:pt x="5285" y="9910"/>
                    <a:pt x="5612" y="10739"/>
                    <a:pt x="5873" y="11531"/>
                  </a:cubicBezTo>
                  <a:cubicBezTo>
                    <a:pt x="5927" y="11701"/>
                    <a:pt x="5982" y="11868"/>
                    <a:pt x="6036" y="12031"/>
                  </a:cubicBezTo>
                  <a:cubicBezTo>
                    <a:pt x="4950" y="12283"/>
                    <a:pt x="4300" y="12442"/>
                    <a:pt x="3923" y="12587"/>
                  </a:cubicBezTo>
                  <a:cubicBezTo>
                    <a:pt x="3891" y="12599"/>
                    <a:pt x="3859" y="12612"/>
                    <a:pt x="3830" y="12625"/>
                  </a:cubicBezTo>
                  <a:cubicBezTo>
                    <a:pt x="3825" y="12610"/>
                    <a:pt x="3821" y="12595"/>
                    <a:pt x="3815" y="12580"/>
                  </a:cubicBezTo>
                  <a:cubicBezTo>
                    <a:pt x="3408" y="11337"/>
                    <a:pt x="3053" y="10259"/>
                    <a:pt x="2741" y="9327"/>
                  </a:cubicBezTo>
                  <a:cubicBezTo>
                    <a:pt x="2729" y="9292"/>
                    <a:pt x="2719" y="9257"/>
                    <a:pt x="2707" y="9222"/>
                  </a:cubicBezTo>
                  <a:lnTo>
                    <a:pt x="2707" y="9222"/>
                  </a:lnTo>
                  <a:cubicBezTo>
                    <a:pt x="2827" y="9251"/>
                    <a:pt x="2993" y="9265"/>
                    <a:pt x="3198" y="9265"/>
                  </a:cubicBezTo>
                  <a:cubicBezTo>
                    <a:pt x="3636" y="9265"/>
                    <a:pt x="4253" y="9201"/>
                    <a:pt x="4979" y="9085"/>
                  </a:cubicBezTo>
                  <a:close/>
                  <a:moveTo>
                    <a:pt x="13405" y="529"/>
                  </a:moveTo>
                  <a:cubicBezTo>
                    <a:pt x="13430" y="529"/>
                    <a:pt x="13455" y="530"/>
                    <a:pt x="13479" y="530"/>
                  </a:cubicBezTo>
                  <a:cubicBezTo>
                    <a:pt x="13795" y="536"/>
                    <a:pt x="14084" y="582"/>
                    <a:pt x="14333" y="663"/>
                  </a:cubicBezTo>
                  <a:cubicBezTo>
                    <a:pt x="14584" y="744"/>
                    <a:pt x="14795" y="857"/>
                    <a:pt x="14965" y="982"/>
                  </a:cubicBezTo>
                  <a:cubicBezTo>
                    <a:pt x="15198" y="1154"/>
                    <a:pt x="15395" y="1373"/>
                    <a:pt x="15553" y="1621"/>
                  </a:cubicBezTo>
                  <a:cubicBezTo>
                    <a:pt x="15712" y="1869"/>
                    <a:pt x="15834" y="2142"/>
                    <a:pt x="15933" y="2426"/>
                  </a:cubicBezTo>
                  <a:cubicBezTo>
                    <a:pt x="16031" y="2710"/>
                    <a:pt x="16108" y="3002"/>
                    <a:pt x="16170" y="3297"/>
                  </a:cubicBezTo>
                  <a:cubicBezTo>
                    <a:pt x="16235" y="3595"/>
                    <a:pt x="16286" y="3891"/>
                    <a:pt x="16339" y="4193"/>
                  </a:cubicBezTo>
                  <a:cubicBezTo>
                    <a:pt x="16548" y="5392"/>
                    <a:pt x="16747" y="6551"/>
                    <a:pt x="16933" y="7667"/>
                  </a:cubicBezTo>
                  <a:cubicBezTo>
                    <a:pt x="17120" y="8783"/>
                    <a:pt x="17297" y="9859"/>
                    <a:pt x="17465" y="10889"/>
                  </a:cubicBezTo>
                  <a:cubicBezTo>
                    <a:pt x="17548" y="11403"/>
                    <a:pt x="17630" y="11907"/>
                    <a:pt x="17710" y="12400"/>
                  </a:cubicBezTo>
                  <a:cubicBezTo>
                    <a:pt x="17749" y="12646"/>
                    <a:pt x="17789" y="12890"/>
                    <a:pt x="17828" y="13131"/>
                  </a:cubicBezTo>
                  <a:cubicBezTo>
                    <a:pt x="17833" y="13160"/>
                    <a:pt x="17837" y="13191"/>
                    <a:pt x="17843" y="13221"/>
                  </a:cubicBezTo>
                  <a:lnTo>
                    <a:pt x="17849" y="13263"/>
                  </a:lnTo>
                  <a:lnTo>
                    <a:pt x="17850" y="13276"/>
                  </a:lnTo>
                  <a:cubicBezTo>
                    <a:pt x="17851" y="13293"/>
                    <a:pt x="17855" y="13311"/>
                    <a:pt x="17856" y="13329"/>
                  </a:cubicBezTo>
                  <a:cubicBezTo>
                    <a:pt x="17859" y="13361"/>
                    <a:pt x="17862" y="13393"/>
                    <a:pt x="17865" y="13425"/>
                  </a:cubicBezTo>
                  <a:cubicBezTo>
                    <a:pt x="17816" y="13433"/>
                    <a:pt x="17765" y="13441"/>
                    <a:pt x="17717" y="13449"/>
                  </a:cubicBezTo>
                  <a:lnTo>
                    <a:pt x="17710" y="13451"/>
                  </a:lnTo>
                  <a:lnTo>
                    <a:pt x="17705" y="13451"/>
                  </a:lnTo>
                  <a:cubicBezTo>
                    <a:pt x="17704" y="13451"/>
                    <a:pt x="17704" y="13451"/>
                    <a:pt x="17698" y="13452"/>
                  </a:cubicBezTo>
                  <a:lnTo>
                    <a:pt x="17633" y="13465"/>
                  </a:lnTo>
                  <a:cubicBezTo>
                    <a:pt x="17590" y="13475"/>
                    <a:pt x="17548" y="13484"/>
                    <a:pt x="17506" y="13492"/>
                  </a:cubicBezTo>
                  <a:cubicBezTo>
                    <a:pt x="17421" y="13511"/>
                    <a:pt x="17336" y="13528"/>
                    <a:pt x="17252" y="13548"/>
                  </a:cubicBezTo>
                  <a:cubicBezTo>
                    <a:pt x="16916" y="13620"/>
                    <a:pt x="16586" y="13691"/>
                    <a:pt x="16260" y="13760"/>
                  </a:cubicBezTo>
                  <a:cubicBezTo>
                    <a:pt x="16090" y="13797"/>
                    <a:pt x="15922" y="13834"/>
                    <a:pt x="15755" y="13870"/>
                  </a:cubicBezTo>
                  <a:cubicBezTo>
                    <a:pt x="15635" y="13365"/>
                    <a:pt x="14788" y="11188"/>
                    <a:pt x="14595" y="10384"/>
                  </a:cubicBezTo>
                  <a:cubicBezTo>
                    <a:pt x="14258" y="8971"/>
                    <a:pt x="14095" y="7726"/>
                    <a:pt x="13936" y="6659"/>
                  </a:cubicBezTo>
                  <a:cubicBezTo>
                    <a:pt x="15202" y="6297"/>
                    <a:pt x="16040" y="6035"/>
                    <a:pt x="16023" y="5958"/>
                  </a:cubicBezTo>
                  <a:cubicBezTo>
                    <a:pt x="15987" y="5799"/>
                    <a:pt x="15900" y="5752"/>
                    <a:pt x="15783" y="5752"/>
                  </a:cubicBezTo>
                  <a:cubicBezTo>
                    <a:pt x="15675" y="5752"/>
                    <a:pt x="15541" y="5792"/>
                    <a:pt x="15396" y="5821"/>
                  </a:cubicBezTo>
                  <a:cubicBezTo>
                    <a:pt x="15659" y="5712"/>
                    <a:pt x="15848" y="5582"/>
                    <a:pt x="15818" y="5449"/>
                  </a:cubicBezTo>
                  <a:cubicBezTo>
                    <a:pt x="15817" y="5444"/>
                    <a:pt x="15809" y="5441"/>
                    <a:pt x="15797" y="5441"/>
                  </a:cubicBezTo>
                  <a:cubicBezTo>
                    <a:pt x="15646" y="5441"/>
                    <a:pt x="14735" y="5772"/>
                    <a:pt x="13847" y="6080"/>
                  </a:cubicBezTo>
                  <a:cubicBezTo>
                    <a:pt x="13798" y="5784"/>
                    <a:pt x="13747" y="5504"/>
                    <a:pt x="13691" y="5239"/>
                  </a:cubicBezTo>
                  <a:cubicBezTo>
                    <a:pt x="13514" y="4422"/>
                    <a:pt x="13364" y="3736"/>
                    <a:pt x="13236" y="3161"/>
                  </a:cubicBezTo>
                  <a:cubicBezTo>
                    <a:pt x="14773" y="2700"/>
                    <a:pt x="15818" y="2367"/>
                    <a:pt x="15795" y="2284"/>
                  </a:cubicBezTo>
                  <a:cubicBezTo>
                    <a:pt x="15757" y="2133"/>
                    <a:pt x="15671" y="2086"/>
                    <a:pt x="15554" y="2086"/>
                  </a:cubicBezTo>
                  <a:cubicBezTo>
                    <a:pt x="15435" y="2086"/>
                    <a:pt x="15285" y="2134"/>
                    <a:pt x="15122" y="2169"/>
                  </a:cubicBezTo>
                  <a:cubicBezTo>
                    <a:pt x="15405" y="2051"/>
                    <a:pt x="15607" y="1914"/>
                    <a:pt x="15574" y="1780"/>
                  </a:cubicBezTo>
                  <a:cubicBezTo>
                    <a:pt x="15573" y="1776"/>
                    <a:pt x="15566" y="1774"/>
                    <a:pt x="15555" y="1774"/>
                  </a:cubicBezTo>
                  <a:cubicBezTo>
                    <a:pt x="15388" y="1774"/>
                    <a:pt x="14171" y="2236"/>
                    <a:pt x="13112" y="2610"/>
                  </a:cubicBezTo>
                  <a:cubicBezTo>
                    <a:pt x="12863" y="1518"/>
                    <a:pt x="12699" y="918"/>
                    <a:pt x="12543" y="603"/>
                  </a:cubicBezTo>
                  <a:cubicBezTo>
                    <a:pt x="12842" y="556"/>
                    <a:pt x="13133" y="529"/>
                    <a:pt x="13405" y="529"/>
                  </a:cubicBezTo>
                  <a:close/>
                  <a:moveTo>
                    <a:pt x="15381" y="13544"/>
                  </a:moveTo>
                  <a:lnTo>
                    <a:pt x="15381" y="13544"/>
                  </a:lnTo>
                  <a:cubicBezTo>
                    <a:pt x="15445" y="13699"/>
                    <a:pt x="15517" y="13829"/>
                    <a:pt x="15590" y="13905"/>
                  </a:cubicBezTo>
                  <a:cubicBezTo>
                    <a:pt x="15545" y="13915"/>
                    <a:pt x="15501" y="13926"/>
                    <a:pt x="15455" y="13935"/>
                  </a:cubicBezTo>
                  <a:cubicBezTo>
                    <a:pt x="15454" y="13825"/>
                    <a:pt x="15412" y="13689"/>
                    <a:pt x="15381" y="13544"/>
                  </a:cubicBezTo>
                  <a:close/>
                  <a:moveTo>
                    <a:pt x="14115" y="10645"/>
                  </a:moveTo>
                  <a:cubicBezTo>
                    <a:pt x="14577" y="12255"/>
                    <a:pt x="14953" y="13540"/>
                    <a:pt x="15142" y="14004"/>
                  </a:cubicBezTo>
                  <a:cubicBezTo>
                    <a:pt x="14884" y="14059"/>
                    <a:pt x="14632" y="14114"/>
                    <a:pt x="14381" y="14169"/>
                  </a:cubicBezTo>
                  <a:cubicBezTo>
                    <a:pt x="13347" y="14392"/>
                    <a:pt x="12372" y="14608"/>
                    <a:pt x="11441" y="14821"/>
                  </a:cubicBezTo>
                  <a:cubicBezTo>
                    <a:pt x="11469" y="14677"/>
                    <a:pt x="10742" y="12917"/>
                    <a:pt x="10391" y="11880"/>
                  </a:cubicBezTo>
                  <a:cubicBezTo>
                    <a:pt x="10538" y="11830"/>
                    <a:pt x="10683" y="11781"/>
                    <a:pt x="10826" y="11734"/>
                  </a:cubicBezTo>
                  <a:cubicBezTo>
                    <a:pt x="11809" y="11421"/>
                    <a:pt x="12698" y="11139"/>
                    <a:pt x="13339" y="10924"/>
                  </a:cubicBezTo>
                  <a:cubicBezTo>
                    <a:pt x="13673" y="10812"/>
                    <a:pt x="13939" y="10718"/>
                    <a:pt x="14115" y="10645"/>
                  </a:cubicBezTo>
                  <a:close/>
                  <a:moveTo>
                    <a:pt x="11055" y="14425"/>
                  </a:moveTo>
                  <a:lnTo>
                    <a:pt x="11055" y="14425"/>
                  </a:lnTo>
                  <a:cubicBezTo>
                    <a:pt x="11156" y="14651"/>
                    <a:pt x="11271" y="14818"/>
                    <a:pt x="11388" y="14832"/>
                  </a:cubicBezTo>
                  <a:cubicBezTo>
                    <a:pt x="11297" y="14853"/>
                    <a:pt x="11209" y="14872"/>
                    <a:pt x="11120" y="14894"/>
                  </a:cubicBezTo>
                  <a:cubicBezTo>
                    <a:pt x="11157" y="14778"/>
                    <a:pt x="11097" y="14610"/>
                    <a:pt x="11055" y="14425"/>
                  </a:cubicBezTo>
                  <a:close/>
                  <a:moveTo>
                    <a:pt x="9891" y="12063"/>
                  </a:moveTo>
                  <a:cubicBezTo>
                    <a:pt x="10341" y="13522"/>
                    <a:pt x="10697" y="14639"/>
                    <a:pt x="10858" y="14956"/>
                  </a:cubicBezTo>
                  <a:cubicBezTo>
                    <a:pt x="9696" y="15223"/>
                    <a:pt x="8599" y="15477"/>
                    <a:pt x="7565" y="15715"/>
                  </a:cubicBezTo>
                  <a:cubicBezTo>
                    <a:pt x="7648" y="15597"/>
                    <a:pt x="7570" y="15407"/>
                    <a:pt x="7516" y="15190"/>
                  </a:cubicBezTo>
                  <a:lnTo>
                    <a:pt x="7516" y="15190"/>
                  </a:lnTo>
                  <a:cubicBezTo>
                    <a:pt x="7625" y="15423"/>
                    <a:pt x="7750" y="15593"/>
                    <a:pt x="7870" y="15593"/>
                  </a:cubicBezTo>
                  <a:cubicBezTo>
                    <a:pt x="7882" y="15593"/>
                    <a:pt x="7893" y="15592"/>
                    <a:pt x="7904" y="15589"/>
                  </a:cubicBezTo>
                  <a:cubicBezTo>
                    <a:pt x="7982" y="15566"/>
                    <a:pt x="7360" y="14129"/>
                    <a:pt x="6950" y="13056"/>
                  </a:cubicBezTo>
                  <a:cubicBezTo>
                    <a:pt x="7059" y="13029"/>
                    <a:pt x="7168" y="13002"/>
                    <a:pt x="7279" y="12972"/>
                  </a:cubicBezTo>
                  <a:cubicBezTo>
                    <a:pt x="8134" y="12751"/>
                    <a:pt x="9024" y="12386"/>
                    <a:pt x="9891" y="12063"/>
                  </a:cubicBezTo>
                  <a:close/>
                  <a:moveTo>
                    <a:pt x="6416" y="13178"/>
                  </a:moveTo>
                  <a:cubicBezTo>
                    <a:pt x="6866" y="14534"/>
                    <a:pt x="7213" y="15536"/>
                    <a:pt x="7355" y="15764"/>
                  </a:cubicBezTo>
                  <a:cubicBezTo>
                    <a:pt x="6876" y="15876"/>
                    <a:pt x="6411" y="15983"/>
                    <a:pt x="5960" y="16086"/>
                  </a:cubicBezTo>
                  <a:cubicBezTo>
                    <a:pt x="5707" y="16145"/>
                    <a:pt x="5458" y="16202"/>
                    <a:pt x="5213" y="16260"/>
                  </a:cubicBezTo>
                  <a:cubicBezTo>
                    <a:pt x="5157" y="16273"/>
                    <a:pt x="5100" y="16285"/>
                    <a:pt x="5045" y="16299"/>
                  </a:cubicBezTo>
                  <a:lnTo>
                    <a:pt x="5040" y="16299"/>
                  </a:lnTo>
                  <a:lnTo>
                    <a:pt x="5029" y="16300"/>
                  </a:lnTo>
                  <a:lnTo>
                    <a:pt x="5028" y="16290"/>
                  </a:lnTo>
                  <a:lnTo>
                    <a:pt x="5027" y="16287"/>
                  </a:lnTo>
                  <a:cubicBezTo>
                    <a:pt x="5027" y="16286"/>
                    <a:pt x="5027" y="16285"/>
                    <a:pt x="5027" y="16285"/>
                  </a:cubicBezTo>
                  <a:lnTo>
                    <a:pt x="5027" y="16285"/>
                  </a:lnTo>
                  <a:cubicBezTo>
                    <a:pt x="5027" y="16285"/>
                    <a:pt x="5027" y="16286"/>
                    <a:pt x="5027" y="16286"/>
                  </a:cubicBezTo>
                  <a:cubicBezTo>
                    <a:pt x="5027" y="16286"/>
                    <a:pt x="5026" y="16281"/>
                    <a:pt x="5011" y="16235"/>
                  </a:cubicBezTo>
                  <a:cubicBezTo>
                    <a:pt x="4948" y="16042"/>
                    <a:pt x="4885" y="15851"/>
                    <a:pt x="4824" y="15663"/>
                  </a:cubicBezTo>
                  <a:cubicBezTo>
                    <a:pt x="4702" y="15287"/>
                    <a:pt x="4582" y="14924"/>
                    <a:pt x="4469" y="14570"/>
                  </a:cubicBezTo>
                  <a:cubicBezTo>
                    <a:pt x="4346" y="14196"/>
                    <a:pt x="4228" y="13836"/>
                    <a:pt x="4114" y="13486"/>
                  </a:cubicBezTo>
                  <a:lnTo>
                    <a:pt x="4114" y="13486"/>
                  </a:lnTo>
                  <a:cubicBezTo>
                    <a:pt x="4141" y="13487"/>
                    <a:pt x="4169" y="13488"/>
                    <a:pt x="4198" y="13488"/>
                  </a:cubicBezTo>
                  <a:cubicBezTo>
                    <a:pt x="4337" y="13488"/>
                    <a:pt x="4495" y="13479"/>
                    <a:pt x="4667" y="13464"/>
                  </a:cubicBezTo>
                  <a:cubicBezTo>
                    <a:pt x="5152" y="13422"/>
                    <a:pt x="5754" y="13323"/>
                    <a:pt x="6416" y="13178"/>
                  </a:cubicBezTo>
                  <a:close/>
                  <a:moveTo>
                    <a:pt x="13372" y="0"/>
                  </a:moveTo>
                  <a:cubicBezTo>
                    <a:pt x="13275" y="0"/>
                    <a:pt x="13178" y="3"/>
                    <a:pt x="13082" y="8"/>
                  </a:cubicBezTo>
                  <a:cubicBezTo>
                    <a:pt x="12769" y="25"/>
                    <a:pt x="12467" y="67"/>
                    <a:pt x="12172" y="121"/>
                  </a:cubicBezTo>
                  <a:cubicBezTo>
                    <a:pt x="11877" y="174"/>
                    <a:pt x="11591" y="240"/>
                    <a:pt x="11311" y="308"/>
                  </a:cubicBezTo>
                  <a:cubicBezTo>
                    <a:pt x="9091" y="857"/>
                    <a:pt x="7096" y="1352"/>
                    <a:pt x="5421" y="1772"/>
                  </a:cubicBezTo>
                  <a:cubicBezTo>
                    <a:pt x="3747" y="2193"/>
                    <a:pt x="2393" y="2538"/>
                    <a:pt x="1462" y="2785"/>
                  </a:cubicBezTo>
                  <a:cubicBezTo>
                    <a:pt x="528" y="3032"/>
                    <a:pt x="17" y="3182"/>
                    <a:pt x="23" y="3211"/>
                  </a:cubicBezTo>
                  <a:cubicBezTo>
                    <a:pt x="44" y="3302"/>
                    <a:pt x="154" y="3339"/>
                    <a:pt x="330" y="3339"/>
                  </a:cubicBezTo>
                  <a:cubicBezTo>
                    <a:pt x="751" y="3339"/>
                    <a:pt x="1550" y="3128"/>
                    <a:pt x="2424" y="2930"/>
                  </a:cubicBezTo>
                  <a:lnTo>
                    <a:pt x="2424" y="2930"/>
                  </a:lnTo>
                  <a:cubicBezTo>
                    <a:pt x="1488" y="3190"/>
                    <a:pt x="744" y="3430"/>
                    <a:pt x="544" y="3581"/>
                  </a:cubicBezTo>
                  <a:cubicBezTo>
                    <a:pt x="439" y="3453"/>
                    <a:pt x="353" y="3411"/>
                    <a:pt x="267" y="3411"/>
                  </a:cubicBezTo>
                  <a:cubicBezTo>
                    <a:pt x="231" y="3411"/>
                    <a:pt x="195" y="3419"/>
                    <a:pt x="159" y="3430"/>
                  </a:cubicBezTo>
                  <a:cubicBezTo>
                    <a:pt x="1" y="3483"/>
                    <a:pt x="349" y="4976"/>
                    <a:pt x="1049" y="7432"/>
                  </a:cubicBezTo>
                  <a:cubicBezTo>
                    <a:pt x="1399" y="8660"/>
                    <a:pt x="1839" y="10127"/>
                    <a:pt x="2347" y="11776"/>
                  </a:cubicBezTo>
                  <a:cubicBezTo>
                    <a:pt x="2600" y="12600"/>
                    <a:pt x="2871" y="13469"/>
                    <a:pt x="3158" y="14376"/>
                  </a:cubicBezTo>
                  <a:cubicBezTo>
                    <a:pt x="3301" y="14828"/>
                    <a:pt x="3448" y="15291"/>
                    <a:pt x="3598" y="15763"/>
                  </a:cubicBezTo>
                  <a:cubicBezTo>
                    <a:pt x="3674" y="15998"/>
                    <a:pt x="3750" y="16235"/>
                    <a:pt x="3826" y="16476"/>
                  </a:cubicBezTo>
                  <a:cubicBezTo>
                    <a:pt x="3884" y="16652"/>
                    <a:pt x="3940" y="16829"/>
                    <a:pt x="3998" y="17008"/>
                  </a:cubicBezTo>
                  <a:cubicBezTo>
                    <a:pt x="4076" y="17245"/>
                    <a:pt x="4154" y="17485"/>
                    <a:pt x="4232" y="17724"/>
                  </a:cubicBezTo>
                  <a:cubicBezTo>
                    <a:pt x="5178" y="17506"/>
                    <a:pt x="6145" y="17282"/>
                    <a:pt x="7134" y="17053"/>
                  </a:cubicBezTo>
                  <a:cubicBezTo>
                    <a:pt x="7938" y="16865"/>
                    <a:pt x="8757" y="16674"/>
                    <a:pt x="9588" y="16478"/>
                  </a:cubicBezTo>
                  <a:cubicBezTo>
                    <a:pt x="11027" y="16139"/>
                    <a:pt x="12498" y="15778"/>
                    <a:pt x="13987" y="15403"/>
                  </a:cubicBezTo>
                  <a:cubicBezTo>
                    <a:pt x="14733" y="15214"/>
                    <a:pt x="15482" y="15025"/>
                    <a:pt x="16234" y="14834"/>
                  </a:cubicBezTo>
                  <a:cubicBezTo>
                    <a:pt x="16610" y="14737"/>
                    <a:pt x="16987" y="14640"/>
                    <a:pt x="17365" y="14543"/>
                  </a:cubicBezTo>
                  <a:cubicBezTo>
                    <a:pt x="17555" y="14495"/>
                    <a:pt x="17744" y="14446"/>
                    <a:pt x="17935" y="14397"/>
                  </a:cubicBezTo>
                  <a:cubicBezTo>
                    <a:pt x="18278" y="14313"/>
                    <a:pt x="18620" y="14227"/>
                    <a:pt x="18962" y="14142"/>
                  </a:cubicBezTo>
                  <a:cubicBezTo>
                    <a:pt x="18891" y="13779"/>
                    <a:pt x="18818" y="13414"/>
                    <a:pt x="18747" y="13050"/>
                  </a:cubicBezTo>
                  <a:lnTo>
                    <a:pt x="18618" y="12428"/>
                  </a:lnTo>
                  <a:cubicBezTo>
                    <a:pt x="18532" y="12014"/>
                    <a:pt x="18447" y="11600"/>
                    <a:pt x="18362" y="11185"/>
                  </a:cubicBezTo>
                  <a:cubicBezTo>
                    <a:pt x="18192" y="10357"/>
                    <a:pt x="18021" y="9531"/>
                    <a:pt x="17851" y="8710"/>
                  </a:cubicBezTo>
                  <a:cubicBezTo>
                    <a:pt x="17514" y="7068"/>
                    <a:pt x="17185" y="5446"/>
                    <a:pt x="16877" y="3866"/>
                  </a:cubicBezTo>
                  <a:cubicBezTo>
                    <a:pt x="16813" y="3539"/>
                    <a:pt x="16745" y="3211"/>
                    <a:pt x="16659" y="2886"/>
                  </a:cubicBezTo>
                  <a:cubicBezTo>
                    <a:pt x="16573" y="2560"/>
                    <a:pt x="16470" y="2237"/>
                    <a:pt x="16331" y="1922"/>
                  </a:cubicBezTo>
                  <a:cubicBezTo>
                    <a:pt x="16194" y="1610"/>
                    <a:pt x="16020" y="1308"/>
                    <a:pt x="15797" y="1039"/>
                  </a:cubicBezTo>
                  <a:cubicBezTo>
                    <a:pt x="15576" y="770"/>
                    <a:pt x="15300" y="541"/>
                    <a:pt x="14998" y="375"/>
                  </a:cubicBezTo>
                  <a:cubicBezTo>
                    <a:pt x="14695" y="209"/>
                    <a:pt x="14368" y="106"/>
                    <a:pt x="14042" y="52"/>
                  </a:cubicBezTo>
                  <a:cubicBezTo>
                    <a:pt x="13817" y="15"/>
                    <a:pt x="13593" y="0"/>
                    <a:pt x="13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8" name="Google Shape;2328;p70"/>
          <p:cNvGrpSpPr/>
          <p:nvPr/>
        </p:nvGrpSpPr>
        <p:grpSpPr>
          <a:xfrm rot="1427487">
            <a:off x="6793137" y="3122743"/>
            <a:ext cx="194921" cy="953254"/>
            <a:chOff x="2818550" y="1130525"/>
            <a:chExt cx="194925" cy="953275"/>
          </a:xfrm>
        </p:grpSpPr>
        <p:sp>
          <p:nvSpPr>
            <p:cNvPr id="2329" name="Google Shape;2329;p70"/>
            <p:cNvSpPr/>
            <p:nvPr/>
          </p:nvSpPr>
          <p:spPr>
            <a:xfrm>
              <a:off x="2839875" y="1130525"/>
              <a:ext cx="173600" cy="926000"/>
            </a:xfrm>
            <a:custGeom>
              <a:avLst/>
              <a:gdLst/>
              <a:ahLst/>
              <a:cxnLst/>
              <a:rect l="l" t="t" r="r" b="b"/>
              <a:pathLst>
                <a:path w="6944" h="37040" extrusionOk="0">
                  <a:moveTo>
                    <a:pt x="4068" y="0"/>
                  </a:moveTo>
                  <a:cubicBezTo>
                    <a:pt x="3931" y="0"/>
                    <a:pt x="3788" y="5"/>
                    <a:pt x="3642" y="16"/>
                  </a:cubicBezTo>
                  <a:cubicBezTo>
                    <a:pt x="3049" y="60"/>
                    <a:pt x="2410" y="356"/>
                    <a:pt x="1820" y="470"/>
                  </a:cubicBezTo>
                  <a:cubicBezTo>
                    <a:pt x="812" y="667"/>
                    <a:pt x="0" y="823"/>
                    <a:pt x="10" y="949"/>
                  </a:cubicBezTo>
                  <a:cubicBezTo>
                    <a:pt x="27" y="1189"/>
                    <a:pt x="89" y="1220"/>
                    <a:pt x="170" y="1220"/>
                  </a:cubicBezTo>
                  <a:cubicBezTo>
                    <a:pt x="198" y="1220"/>
                    <a:pt x="228" y="1216"/>
                    <a:pt x="259" y="1216"/>
                  </a:cubicBezTo>
                  <a:cubicBezTo>
                    <a:pt x="260" y="1216"/>
                    <a:pt x="261" y="1216"/>
                    <a:pt x="262" y="1216"/>
                  </a:cubicBezTo>
                  <a:cubicBezTo>
                    <a:pt x="154" y="1273"/>
                    <a:pt x="75" y="1366"/>
                    <a:pt x="86" y="1509"/>
                  </a:cubicBezTo>
                  <a:cubicBezTo>
                    <a:pt x="87" y="1520"/>
                    <a:pt x="98" y="1525"/>
                    <a:pt x="117" y="1525"/>
                  </a:cubicBezTo>
                  <a:cubicBezTo>
                    <a:pt x="297" y="1525"/>
                    <a:pt x="1196" y="1112"/>
                    <a:pt x="1525" y="1088"/>
                  </a:cubicBezTo>
                  <a:cubicBezTo>
                    <a:pt x="1617" y="1081"/>
                    <a:pt x="1708" y="1078"/>
                    <a:pt x="1797" y="1078"/>
                  </a:cubicBezTo>
                  <a:cubicBezTo>
                    <a:pt x="2492" y="1078"/>
                    <a:pt x="3073" y="1263"/>
                    <a:pt x="3537" y="1263"/>
                  </a:cubicBezTo>
                  <a:cubicBezTo>
                    <a:pt x="3548" y="1263"/>
                    <a:pt x="3560" y="1262"/>
                    <a:pt x="3571" y="1262"/>
                  </a:cubicBezTo>
                  <a:cubicBezTo>
                    <a:pt x="4859" y="1235"/>
                    <a:pt x="5330" y="1231"/>
                    <a:pt x="5485" y="1019"/>
                  </a:cubicBezTo>
                  <a:lnTo>
                    <a:pt x="5485" y="1019"/>
                  </a:lnTo>
                  <a:cubicBezTo>
                    <a:pt x="5469" y="1157"/>
                    <a:pt x="5456" y="1323"/>
                    <a:pt x="5447" y="1517"/>
                  </a:cubicBezTo>
                  <a:cubicBezTo>
                    <a:pt x="5431" y="1830"/>
                    <a:pt x="5424" y="2213"/>
                    <a:pt x="5424" y="2654"/>
                  </a:cubicBezTo>
                  <a:cubicBezTo>
                    <a:pt x="5424" y="2876"/>
                    <a:pt x="5424" y="3111"/>
                    <a:pt x="5425" y="3362"/>
                  </a:cubicBezTo>
                  <a:cubicBezTo>
                    <a:pt x="5426" y="3612"/>
                    <a:pt x="5429" y="3876"/>
                    <a:pt x="5435" y="4153"/>
                  </a:cubicBezTo>
                  <a:cubicBezTo>
                    <a:pt x="5447" y="4706"/>
                    <a:pt x="5461" y="5313"/>
                    <a:pt x="5475" y="5963"/>
                  </a:cubicBezTo>
                  <a:cubicBezTo>
                    <a:pt x="5483" y="6287"/>
                    <a:pt x="5493" y="6624"/>
                    <a:pt x="5504" y="6969"/>
                  </a:cubicBezTo>
                  <a:cubicBezTo>
                    <a:pt x="5509" y="7143"/>
                    <a:pt x="5515" y="7317"/>
                    <a:pt x="5520" y="7494"/>
                  </a:cubicBezTo>
                  <a:cubicBezTo>
                    <a:pt x="5523" y="7671"/>
                    <a:pt x="5528" y="7851"/>
                    <a:pt x="5533" y="8033"/>
                  </a:cubicBezTo>
                  <a:cubicBezTo>
                    <a:pt x="5543" y="8397"/>
                    <a:pt x="5554" y="8771"/>
                    <a:pt x="5566" y="9150"/>
                  </a:cubicBezTo>
                  <a:cubicBezTo>
                    <a:pt x="5573" y="9342"/>
                    <a:pt x="5579" y="9534"/>
                    <a:pt x="5585" y="9727"/>
                  </a:cubicBezTo>
                  <a:cubicBezTo>
                    <a:pt x="5591" y="9921"/>
                    <a:pt x="5596" y="10116"/>
                    <a:pt x="5600" y="10314"/>
                  </a:cubicBezTo>
                  <a:cubicBezTo>
                    <a:pt x="5620" y="11103"/>
                    <a:pt x="5652" y="11920"/>
                    <a:pt x="5670" y="12754"/>
                  </a:cubicBezTo>
                  <a:cubicBezTo>
                    <a:pt x="5683" y="13243"/>
                    <a:pt x="5699" y="13739"/>
                    <a:pt x="5719" y="14239"/>
                  </a:cubicBezTo>
                  <a:cubicBezTo>
                    <a:pt x="5735" y="14739"/>
                    <a:pt x="5752" y="15244"/>
                    <a:pt x="5772" y="15752"/>
                  </a:cubicBezTo>
                  <a:cubicBezTo>
                    <a:pt x="5783" y="16006"/>
                    <a:pt x="5794" y="16261"/>
                    <a:pt x="5804" y="16517"/>
                  </a:cubicBezTo>
                  <a:cubicBezTo>
                    <a:pt x="5813" y="16772"/>
                    <a:pt x="5822" y="17029"/>
                    <a:pt x="5831" y="17287"/>
                  </a:cubicBezTo>
                  <a:cubicBezTo>
                    <a:pt x="5849" y="17801"/>
                    <a:pt x="5870" y="18316"/>
                    <a:pt x="5888" y="18831"/>
                  </a:cubicBezTo>
                  <a:cubicBezTo>
                    <a:pt x="5903" y="19347"/>
                    <a:pt x="5919" y="19863"/>
                    <a:pt x="5934" y="20376"/>
                  </a:cubicBezTo>
                  <a:cubicBezTo>
                    <a:pt x="5941" y="20633"/>
                    <a:pt x="5950" y="20891"/>
                    <a:pt x="5956" y="21146"/>
                  </a:cubicBezTo>
                  <a:cubicBezTo>
                    <a:pt x="5960" y="21403"/>
                    <a:pt x="5965" y="21658"/>
                    <a:pt x="5969" y="21913"/>
                  </a:cubicBezTo>
                  <a:cubicBezTo>
                    <a:pt x="5977" y="22422"/>
                    <a:pt x="5987" y="22929"/>
                    <a:pt x="5989" y="23430"/>
                  </a:cubicBezTo>
                  <a:cubicBezTo>
                    <a:pt x="5989" y="23931"/>
                    <a:pt x="5988" y="24428"/>
                    <a:pt x="5984" y="24918"/>
                  </a:cubicBezTo>
                  <a:cubicBezTo>
                    <a:pt x="5968" y="26593"/>
                    <a:pt x="5930" y="28188"/>
                    <a:pt x="5885" y="29636"/>
                  </a:cubicBezTo>
                  <a:cubicBezTo>
                    <a:pt x="5880" y="29818"/>
                    <a:pt x="5874" y="29997"/>
                    <a:pt x="5870" y="30173"/>
                  </a:cubicBezTo>
                  <a:cubicBezTo>
                    <a:pt x="5863" y="30349"/>
                    <a:pt x="5856" y="30525"/>
                    <a:pt x="5849" y="30696"/>
                  </a:cubicBezTo>
                  <a:cubicBezTo>
                    <a:pt x="5837" y="31040"/>
                    <a:pt x="5824" y="31373"/>
                    <a:pt x="5812" y="31695"/>
                  </a:cubicBezTo>
                  <a:cubicBezTo>
                    <a:pt x="5807" y="31857"/>
                    <a:pt x="5800" y="32014"/>
                    <a:pt x="5795" y="32170"/>
                  </a:cubicBezTo>
                  <a:cubicBezTo>
                    <a:pt x="5789" y="32326"/>
                    <a:pt x="5784" y="32477"/>
                    <a:pt x="5775" y="32628"/>
                  </a:cubicBezTo>
                  <a:cubicBezTo>
                    <a:pt x="5762" y="32928"/>
                    <a:pt x="5748" y="33213"/>
                    <a:pt x="5737" y="33487"/>
                  </a:cubicBezTo>
                  <a:cubicBezTo>
                    <a:pt x="5714" y="34035"/>
                    <a:pt x="5693" y="34531"/>
                    <a:pt x="5673" y="34966"/>
                  </a:cubicBezTo>
                  <a:cubicBezTo>
                    <a:pt x="5654" y="35402"/>
                    <a:pt x="5638" y="35776"/>
                    <a:pt x="5627" y="36083"/>
                  </a:cubicBezTo>
                  <a:cubicBezTo>
                    <a:pt x="5607" y="36695"/>
                    <a:pt x="5609" y="37035"/>
                    <a:pt x="5640" y="37039"/>
                  </a:cubicBezTo>
                  <a:cubicBezTo>
                    <a:pt x="5646" y="37039"/>
                    <a:pt x="5652" y="37039"/>
                    <a:pt x="5658" y="37039"/>
                  </a:cubicBezTo>
                  <a:cubicBezTo>
                    <a:pt x="5966" y="37039"/>
                    <a:pt x="5973" y="36330"/>
                    <a:pt x="6046" y="35539"/>
                  </a:cubicBezTo>
                  <a:lnTo>
                    <a:pt x="6046" y="35539"/>
                  </a:lnTo>
                  <a:cubicBezTo>
                    <a:pt x="6035" y="36282"/>
                    <a:pt x="6078" y="36851"/>
                    <a:pt x="6219" y="36863"/>
                  </a:cubicBezTo>
                  <a:cubicBezTo>
                    <a:pt x="6219" y="36863"/>
                    <a:pt x="6219" y="36863"/>
                    <a:pt x="6219" y="36863"/>
                  </a:cubicBezTo>
                  <a:cubicBezTo>
                    <a:pt x="6247" y="36863"/>
                    <a:pt x="6277" y="36410"/>
                    <a:pt x="6310" y="35693"/>
                  </a:cubicBezTo>
                  <a:cubicBezTo>
                    <a:pt x="6318" y="35512"/>
                    <a:pt x="6326" y="35317"/>
                    <a:pt x="6336" y="35107"/>
                  </a:cubicBezTo>
                  <a:cubicBezTo>
                    <a:pt x="6339" y="35002"/>
                    <a:pt x="6344" y="34893"/>
                    <a:pt x="6349" y="34782"/>
                  </a:cubicBezTo>
                  <a:cubicBezTo>
                    <a:pt x="6352" y="34671"/>
                    <a:pt x="6355" y="34556"/>
                    <a:pt x="6359" y="34440"/>
                  </a:cubicBezTo>
                  <a:cubicBezTo>
                    <a:pt x="6370" y="33971"/>
                    <a:pt x="6384" y="33460"/>
                    <a:pt x="6397" y="32931"/>
                  </a:cubicBezTo>
                  <a:cubicBezTo>
                    <a:pt x="6402" y="32798"/>
                    <a:pt x="6404" y="32664"/>
                    <a:pt x="6408" y="32530"/>
                  </a:cubicBezTo>
                  <a:cubicBezTo>
                    <a:pt x="6411" y="32396"/>
                    <a:pt x="6412" y="32260"/>
                    <a:pt x="6415" y="32125"/>
                  </a:cubicBezTo>
                  <a:cubicBezTo>
                    <a:pt x="6419" y="31853"/>
                    <a:pt x="6423" y="31580"/>
                    <a:pt x="6428" y="31309"/>
                  </a:cubicBezTo>
                  <a:cubicBezTo>
                    <a:pt x="6436" y="30764"/>
                    <a:pt x="6450" y="30227"/>
                    <a:pt x="6452" y="29717"/>
                  </a:cubicBezTo>
                  <a:cubicBezTo>
                    <a:pt x="6457" y="29209"/>
                    <a:pt x="6465" y="28727"/>
                    <a:pt x="6474" y="28299"/>
                  </a:cubicBezTo>
                  <a:cubicBezTo>
                    <a:pt x="6484" y="27871"/>
                    <a:pt x="6489" y="27495"/>
                    <a:pt x="6500" y="27195"/>
                  </a:cubicBezTo>
                  <a:cubicBezTo>
                    <a:pt x="6514" y="26851"/>
                    <a:pt x="6529" y="26510"/>
                    <a:pt x="6542" y="26174"/>
                  </a:cubicBezTo>
                  <a:cubicBezTo>
                    <a:pt x="6551" y="26005"/>
                    <a:pt x="6557" y="25839"/>
                    <a:pt x="6565" y="25672"/>
                  </a:cubicBezTo>
                  <a:cubicBezTo>
                    <a:pt x="6572" y="25508"/>
                    <a:pt x="6578" y="25342"/>
                    <a:pt x="6584" y="25178"/>
                  </a:cubicBezTo>
                  <a:cubicBezTo>
                    <a:pt x="6610" y="24525"/>
                    <a:pt x="6639" y="23887"/>
                    <a:pt x="6667" y="23266"/>
                  </a:cubicBezTo>
                  <a:cubicBezTo>
                    <a:pt x="6692" y="22646"/>
                    <a:pt x="6717" y="22041"/>
                    <a:pt x="6745" y="21455"/>
                  </a:cubicBezTo>
                  <a:cubicBezTo>
                    <a:pt x="6752" y="21309"/>
                    <a:pt x="6758" y="21162"/>
                    <a:pt x="6766" y="21017"/>
                  </a:cubicBezTo>
                  <a:cubicBezTo>
                    <a:pt x="6771" y="20872"/>
                    <a:pt x="6777" y="20729"/>
                    <a:pt x="6782" y="20586"/>
                  </a:cubicBezTo>
                  <a:cubicBezTo>
                    <a:pt x="6793" y="20300"/>
                    <a:pt x="6804" y="20019"/>
                    <a:pt x="6815" y="19741"/>
                  </a:cubicBezTo>
                  <a:cubicBezTo>
                    <a:pt x="6826" y="19463"/>
                    <a:pt x="6838" y="19191"/>
                    <a:pt x="6849" y="18921"/>
                  </a:cubicBezTo>
                  <a:cubicBezTo>
                    <a:pt x="6859" y="18651"/>
                    <a:pt x="6866" y="18386"/>
                    <a:pt x="6874" y="18123"/>
                  </a:cubicBezTo>
                  <a:cubicBezTo>
                    <a:pt x="6889" y="17599"/>
                    <a:pt x="6903" y="17091"/>
                    <a:pt x="6918" y="16598"/>
                  </a:cubicBezTo>
                  <a:cubicBezTo>
                    <a:pt x="6929" y="16105"/>
                    <a:pt x="6933" y="15626"/>
                    <a:pt x="6938" y="15163"/>
                  </a:cubicBezTo>
                  <a:cubicBezTo>
                    <a:pt x="6938" y="14694"/>
                    <a:pt x="6943" y="14245"/>
                    <a:pt x="6932" y="13810"/>
                  </a:cubicBezTo>
                  <a:cubicBezTo>
                    <a:pt x="6925" y="13417"/>
                    <a:pt x="6917" y="13035"/>
                    <a:pt x="6911" y="12664"/>
                  </a:cubicBezTo>
                  <a:cubicBezTo>
                    <a:pt x="6902" y="12294"/>
                    <a:pt x="6898" y="11934"/>
                    <a:pt x="6887" y="11585"/>
                  </a:cubicBezTo>
                  <a:cubicBezTo>
                    <a:pt x="6868" y="10886"/>
                    <a:pt x="6847" y="10232"/>
                    <a:pt x="6830" y="9619"/>
                  </a:cubicBezTo>
                  <a:cubicBezTo>
                    <a:pt x="6779" y="8392"/>
                    <a:pt x="6741" y="7328"/>
                    <a:pt x="6685" y="6409"/>
                  </a:cubicBezTo>
                  <a:cubicBezTo>
                    <a:pt x="6658" y="5948"/>
                    <a:pt x="6634" y="5524"/>
                    <a:pt x="6611" y="5132"/>
                  </a:cubicBezTo>
                  <a:cubicBezTo>
                    <a:pt x="6585" y="4739"/>
                    <a:pt x="6557" y="4382"/>
                    <a:pt x="6532" y="4054"/>
                  </a:cubicBezTo>
                  <a:cubicBezTo>
                    <a:pt x="6506" y="3724"/>
                    <a:pt x="6481" y="3427"/>
                    <a:pt x="6456" y="3155"/>
                  </a:cubicBezTo>
                  <a:cubicBezTo>
                    <a:pt x="6444" y="3020"/>
                    <a:pt x="6431" y="2891"/>
                    <a:pt x="6420" y="2768"/>
                  </a:cubicBezTo>
                  <a:cubicBezTo>
                    <a:pt x="6407" y="2646"/>
                    <a:pt x="6393" y="2531"/>
                    <a:pt x="6381" y="2420"/>
                  </a:cubicBezTo>
                  <a:cubicBezTo>
                    <a:pt x="6184" y="775"/>
                    <a:pt x="6010" y="526"/>
                    <a:pt x="5704" y="526"/>
                  </a:cubicBezTo>
                  <a:cubicBezTo>
                    <a:pt x="5684" y="526"/>
                    <a:pt x="5664" y="527"/>
                    <a:pt x="5643" y="528"/>
                  </a:cubicBezTo>
                  <a:cubicBezTo>
                    <a:pt x="5607" y="532"/>
                    <a:pt x="5576" y="577"/>
                    <a:pt x="5549" y="662"/>
                  </a:cubicBezTo>
                  <a:cubicBezTo>
                    <a:pt x="5548" y="623"/>
                    <a:pt x="5544" y="582"/>
                    <a:pt x="5542" y="538"/>
                  </a:cubicBezTo>
                  <a:cubicBezTo>
                    <a:pt x="5516" y="187"/>
                    <a:pt x="4886" y="0"/>
                    <a:pt x="4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0"/>
            <p:cNvSpPr/>
            <p:nvPr/>
          </p:nvSpPr>
          <p:spPr>
            <a:xfrm>
              <a:off x="2818550" y="1166525"/>
              <a:ext cx="140350" cy="917275"/>
            </a:xfrm>
            <a:custGeom>
              <a:avLst/>
              <a:gdLst/>
              <a:ahLst/>
              <a:cxnLst/>
              <a:rect l="l" t="t" r="r" b="b"/>
              <a:pathLst>
                <a:path w="5614" h="36691" extrusionOk="0">
                  <a:moveTo>
                    <a:pt x="656" y="1"/>
                  </a:moveTo>
                  <a:cubicBezTo>
                    <a:pt x="655" y="1"/>
                    <a:pt x="654" y="1"/>
                    <a:pt x="653" y="1"/>
                  </a:cubicBezTo>
                  <a:cubicBezTo>
                    <a:pt x="241" y="1"/>
                    <a:pt x="0" y="5382"/>
                    <a:pt x="10" y="11910"/>
                  </a:cubicBezTo>
                  <a:cubicBezTo>
                    <a:pt x="15" y="15730"/>
                    <a:pt x="270" y="19961"/>
                    <a:pt x="347" y="23783"/>
                  </a:cubicBezTo>
                  <a:cubicBezTo>
                    <a:pt x="478" y="30318"/>
                    <a:pt x="583" y="35594"/>
                    <a:pt x="707" y="35594"/>
                  </a:cubicBezTo>
                  <a:cubicBezTo>
                    <a:pt x="1034" y="35594"/>
                    <a:pt x="981" y="34894"/>
                    <a:pt x="989" y="34108"/>
                  </a:cubicBezTo>
                  <a:lnTo>
                    <a:pt x="989" y="34108"/>
                  </a:lnTo>
                  <a:cubicBezTo>
                    <a:pt x="1026" y="34651"/>
                    <a:pt x="1085" y="35096"/>
                    <a:pt x="1174" y="35281"/>
                  </a:cubicBezTo>
                  <a:cubicBezTo>
                    <a:pt x="1098" y="35361"/>
                    <a:pt x="1050" y="35498"/>
                    <a:pt x="993" y="35698"/>
                  </a:cubicBezTo>
                  <a:cubicBezTo>
                    <a:pt x="965" y="35796"/>
                    <a:pt x="982" y="35897"/>
                    <a:pt x="1040" y="35997"/>
                  </a:cubicBezTo>
                  <a:cubicBezTo>
                    <a:pt x="1068" y="36047"/>
                    <a:pt x="1107" y="36096"/>
                    <a:pt x="1155" y="36144"/>
                  </a:cubicBezTo>
                  <a:cubicBezTo>
                    <a:pt x="1202" y="36193"/>
                    <a:pt x="1260" y="36239"/>
                    <a:pt x="1325" y="36284"/>
                  </a:cubicBezTo>
                  <a:cubicBezTo>
                    <a:pt x="1584" y="36465"/>
                    <a:pt x="1977" y="36610"/>
                    <a:pt x="2425" y="36672"/>
                  </a:cubicBezTo>
                  <a:cubicBezTo>
                    <a:pt x="2490" y="36682"/>
                    <a:pt x="2556" y="36687"/>
                    <a:pt x="2625" y="36690"/>
                  </a:cubicBezTo>
                  <a:cubicBezTo>
                    <a:pt x="2634" y="36690"/>
                    <a:pt x="2643" y="36690"/>
                    <a:pt x="2652" y="36690"/>
                  </a:cubicBezTo>
                  <a:cubicBezTo>
                    <a:pt x="2712" y="36690"/>
                    <a:pt x="2770" y="36688"/>
                    <a:pt x="2831" y="36685"/>
                  </a:cubicBezTo>
                  <a:lnTo>
                    <a:pt x="2936" y="36676"/>
                  </a:lnTo>
                  <a:cubicBezTo>
                    <a:pt x="2971" y="36672"/>
                    <a:pt x="3006" y="36669"/>
                    <a:pt x="3040" y="36663"/>
                  </a:cubicBezTo>
                  <a:cubicBezTo>
                    <a:pt x="3110" y="36654"/>
                    <a:pt x="3180" y="36643"/>
                    <a:pt x="3252" y="36631"/>
                  </a:cubicBezTo>
                  <a:cubicBezTo>
                    <a:pt x="3391" y="36604"/>
                    <a:pt x="3531" y="36577"/>
                    <a:pt x="3667" y="36547"/>
                  </a:cubicBezTo>
                  <a:cubicBezTo>
                    <a:pt x="3735" y="36534"/>
                    <a:pt x="3802" y="36520"/>
                    <a:pt x="3868" y="36510"/>
                  </a:cubicBezTo>
                  <a:cubicBezTo>
                    <a:pt x="3933" y="36498"/>
                    <a:pt x="4000" y="36487"/>
                    <a:pt x="4064" y="36479"/>
                  </a:cubicBezTo>
                  <a:cubicBezTo>
                    <a:pt x="4505" y="36423"/>
                    <a:pt x="4897" y="36347"/>
                    <a:pt x="5175" y="36268"/>
                  </a:cubicBezTo>
                  <a:cubicBezTo>
                    <a:pt x="5245" y="36248"/>
                    <a:pt x="5306" y="36230"/>
                    <a:pt x="5361" y="36210"/>
                  </a:cubicBezTo>
                  <a:cubicBezTo>
                    <a:pt x="5417" y="36191"/>
                    <a:pt x="5462" y="36171"/>
                    <a:pt x="5499" y="36153"/>
                  </a:cubicBezTo>
                  <a:cubicBezTo>
                    <a:pt x="5575" y="36115"/>
                    <a:pt x="5613" y="36081"/>
                    <a:pt x="5610" y="36051"/>
                  </a:cubicBezTo>
                  <a:cubicBezTo>
                    <a:pt x="5579" y="35816"/>
                    <a:pt x="5528" y="35783"/>
                    <a:pt x="5463" y="35783"/>
                  </a:cubicBezTo>
                  <a:cubicBezTo>
                    <a:pt x="5438" y="35783"/>
                    <a:pt x="5412" y="35787"/>
                    <a:pt x="5384" y="35788"/>
                  </a:cubicBezTo>
                  <a:cubicBezTo>
                    <a:pt x="5470" y="35730"/>
                    <a:pt x="5529" y="35634"/>
                    <a:pt x="5511" y="35493"/>
                  </a:cubicBezTo>
                  <a:cubicBezTo>
                    <a:pt x="5510" y="35483"/>
                    <a:pt x="5501" y="35478"/>
                    <a:pt x="5487" y="35478"/>
                  </a:cubicBezTo>
                  <a:cubicBezTo>
                    <a:pt x="5424" y="35478"/>
                    <a:pt x="5250" y="35564"/>
                    <a:pt x="5046" y="35655"/>
                  </a:cubicBezTo>
                  <a:cubicBezTo>
                    <a:pt x="4983" y="35685"/>
                    <a:pt x="4917" y="35709"/>
                    <a:pt x="4853" y="35738"/>
                  </a:cubicBezTo>
                  <a:cubicBezTo>
                    <a:pt x="4786" y="35765"/>
                    <a:pt x="4722" y="35792"/>
                    <a:pt x="4659" y="35811"/>
                  </a:cubicBezTo>
                  <a:cubicBezTo>
                    <a:pt x="4536" y="35853"/>
                    <a:pt x="4427" y="35884"/>
                    <a:pt x="4351" y="35884"/>
                  </a:cubicBezTo>
                  <a:cubicBezTo>
                    <a:pt x="4350" y="35884"/>
                    <a:pt x="4349" y="35884"/>
                    <a:pt x="4348" y="35884"/>
                  </a:cubicBezTo>
                  <a:cubicBezTo>
                    <a:pt x="4334" y="35885"/>
                    <a:pt x="4321" y="35885"/>
                    <a:pt x="4307" y="35885"/>
                  </a:cubicBezTo>
                  <a:cubicBezTo>
                    <a:pt x="4150" y="35885"/>
                    <a:pt x="3999" y="35863"/>
                    <a:pt x="3859" y="35835"/>
                  </a:cubicBezTo>
                  <a:cubicBezTo>
                    <a:pt x="3782" y="35817"/>
                    <a:pt x="3709" y="35799"/>
                    <a:pt x="3636" y="35777"/>
                  </a:cubicBezTo>
                  <a:cubicBezTo>
                    <a:pt x="3565" y="35757"/>
                    <a:pt x="3495" y="35731"/>
                    <a:pt x="3427" y="35708"/>
                  </a:cubicBezTo>
                  <a:cubicBezTo>
                    <a:pt x="3293" y="35663"/>
                    <a:pt x="3169" y="35609"/>
                    <a:pt x="3053" y="35568"/>
                  </a:cubicBezTo>
                  <a:cubicBezTo>
                    <a:pt x="2936" y="35521"/>
                    <a:pt x="2828" y="35487"/>
                    <a:pt x="2726" y="35467"/>
                  </a:cubicBezTo>
                  <a:cubicBezTo>
                    <a:pt x="2631" y="35446"/>
                    <a:pt x="2544" y="35430"/>
                    <a:pt x="2460" y="35411"/>
                  </a:cubicBezTo>
                  <a:cubicBezTo>
                    <a:pt x="2379" y="35391"/>
                    <a:pt x="2301" y="35374"/>
                    <a:pt x="2228" y="35357"/>
                  </a:cubicBezTo>
                  <a:cubicBezTo>
                    <a:pt x="2084" y="35320"/>
                    <a:pt x="1960" y="35291"/>
                    <a:pt x="1852" y="35264"/>
                  </a:cubicBezTo>
                  <a:cubicBezTo>
                    <a:pt x="1799" y="35251"/>
                    <a:pt x="1749" y="35240"/>
                    <a:pt x="1702" y="35230"/>
                  </a:cubicBezTo>
                  <a:cubicBezTo>
                    <a:pt x="1657" y="35221"/>
                    <a:pt x="1614" y="35212"/>
                    <a:pt x="1574" y="35207"/>
                  </a:cubicBezTo>
                  <a:cubicBezTo>
                    <a:pt x="1513" y="35196"/>
                    <a:pt x="1458" y="35192"/>
                    <a:pt x="1411" y="35192"/>
                  </a:cubicBezTo>
                  <a:cubicBezTo>
                    <a:pt x="1398" y="35192"/>
                    <a:pt x="1386" y="35192"/>
                    <a:pt x="1374" y="35193"/>
                  </a:cubicBezTo>
                  <a:cubicBezTo>
                    <a:pt x="1340" y="35194"/>
                    <a:pt x="1310" y="35201"/>
                    <a:pt x="1282" y="35209"/>
                  </a:cubicBezTo>
                  <a:cubicBezTo>
                    <a:pt x="1293" y="34595"/>
                    <a:pt x="1180" y="32352"/>
                    <a:pt x="1080" y="30150"/>
                  </a:cubicBezTo>
                  <a:lnTo>
                    <a:pt x="1080" y="30150"/>
                  </a:lnTo>
                  <a:cubicBezTo>
                    <a:pt x="1212" y="30354"/>
                    <a:pt x="1470" y="30478"/>
                    <a:pt x="1767" y="30493"/>
                  </a:cubicBezTo>
                  <a:cubicBezTo>
                    <a:pt x="1774" y="30493"/>
                    <a:pt x="1780" y="30493"/>
                    <a:pt x="1787" y="30493"/>
                  </a:cubicBezTo>
                  <a:cubicBezTo>
                    <a:pt x="2042" y="30493"/>
                    <a:pt x="2332" y="30268"/>
                    <a:pt x="2589" y="30210"/>
                  </a:cubicBezTo>
                  <a:cubicBezTo>
                    <a:pt x="3039" y="30108"/>
                    <a:pt x="3402" y="30031"/>
                    <a:pt x="3408" y="29904"/>
                  </a:cubicBezTo>
                  <a:cubicBezTo>
                    <a:pt x="3422" y="29580"/>
                    <a:pt x="3372" y="29628"/>
                    <a:pt x="3319" y="29616"/>
                  </a:cubicBezTo>
                  <a:cubicBezTo>
                    <a:pt x="3370" y="29570"/>
                    <a:pt x="3411" y="29484"/>
                    <a:pt x="3416" y="29342"/>
                  </a:cubicBezTo>
                  <a:cubicBezTo>
                    <a:pt x="3417" y="29329"/>
                    <a:pt x="3410" y="29323"/>
                    <a:pt x="3397" y="29323"/>
                  </a:cubicBezTo>
                  <a:cubicBezTo>
                    <a:pt x="3306" y="29323"/>
                    <a:pt x="2910" y="29626"/>
                    <a:pt x="2768" y="29626"/>
                  </a:cubicBezTo>
                  <a:cubicBezTo>
                    <a:pt x="2767" y="29626"/>
                    <a:pt x="2766" y="29626"/>
                    <a:pt x="2764" y="29626"/>
                  </a:cubicBezTo>
                  <a:cubicBezTo>
                    <a:pt x="2399" y="29610"/>
                    <a:pt x="2122" y="29300"/>
                    <a:pt x="1894" y="29262"/>
                  </a:cubicBezTo>
                  <a:cubicBezTo>
                    <a:pt x="1626" y="29216"/>
                    <a:pt x="1440" y="29183"/>
                    <a:pt x="1309" y="29183"/>
                  </a:cubicBezTo>
                  <a:cubicBezTo>
                    <a:pt x="1162" y="29183"/>
                    <a:pt x="1086" y="29225"/>
                    <a:pt x="1044" y="29338"/>
                  </a:cubicBezTo>
                  <a:cubicBezTo>
                    <a:pt x="985" y="27989"/>
                    <a:pt x="939" y="26734"/>
                    <a:pt x="938" y="25977"/>
                  </a:cubicBezTo>
                  <a:cubicBezTo>
                    <a:pt x="935" y="24065"/>
                    <a:pt x="970" y="22293"/>
                    <a:pt x="1018" y="20653"/>
                  </a:cubicBezTo>
                  <a:cubicBezTo>
                    <a:pt x="1189" y="20755"/>
                    <a:pt x="1406" y="20831"/>
                    <a:pt x="1648" y="20873"/>
                  </a:cubicBezTo>
                  <a:cubicBezTo>
                    <a:pt x="1701" y="20882"/>
                    <a:pt x="1755" y="20886"/>
                    <a:pt x="1811" y="20886"/>
                  </a:cubicBezTo>
                  <a:cubicBezTo>
                    <a:pt x="2135" y="20886"/>
                    <a:pt x="2501" y="20756"/>
                    <a:pt x="2817" y="20749"/>
                  </a:cubicBezTo>
                  <a:cubicBezTo>
                    <a:pt x="3451" y="20734"/>
                    <a:pt x="3962" y="20725"/>
                    <a:pt x="3984" y="20601"/>
                  </a:cubicBezTo>
                  <a:cubicBezTo>
                    <a:pt x="4038" y="20281"/>
                    <a:pt x="3964" y="20320"/>
                    <a:pt x="3892" y="20297"/>
                  </a:cubicBezTo>
                  <a:cubicBezTo>
                    <a:pt x="3967" y="20261"/>
                    <a:pt x="4034" y="20182"/>
                    <a:pt x="4058" y="20044"/>
                  </a:cubicBezTo>
                  <a:cubicBezTo>
                    <a:pt x="4061" y="20027"/>
                    <a:pt x="4045" y="20019"/>
                    <a:pt x="4017" y="20019"/>
                  </a:cubicBezTo>
                  <a:cubicBezTo>
                    <a:pt x="3871" y="20019"/>
                    <a:pt x="3382" y="20204"/>
                    <a:pt x="3167" y="20204"/>
                  </a:cubicBezTo>
                  <a:cubicBezTo>
                    <a:pt x="3150" y="20204"/>
                    <a:pt x="3136" y="20203"/>
                    <a:pt x="3123" y="20201"/>
                  </a:cubicBezTo>
                  <a:cubicBezTo>
                    <a:pt x="2618" y="20115"/>
                    <a:pt x="2269" y="19755"/>
                    <a:pt x="1955" y="19672"/>
                  </a:cubicBezTo>
                  <a:cubicBezTo>
                    <a:pt x="1515" y="19557"/>
                    <a:pt x="1236" y="19482"/>
                    <a:pt x="1053" y="19473"/>
                  </a:cubicBezTo>
                  <a:cubicBezTo>
                    <a:pt x="1079" y="18677"/>
                    <a:pt x="1107" y="17915"/>
                    <a:pt x="1133" y="17183"/>
                  </a:cubicBezTo>
                  <a:cubicBezTo>
                    <a:pt x="1288" y="17354"/>
                    <a:pt x="1550" y="17448"/>
                    <a:pt x="1844" y="17448"/>
                  </a:cubicBezTo>
                  <a:cubicBezTo>
                    <a:pt x="1861" y="17448"/>
                    <a:pt x="1879" y="17448"/>
                    <a:pt x="1896" y="17447"/>
                  </a:cubicBezTo>
                  <a:cubicBezTo>
                    <a:pt x="2181" y="17437"/>
                    <a:pt x="2487" y="17178"/>
                    <a:pt x="2770" y="17097"/>
                  </a:cubicBezTo>
                  <a:cubicBezTo>
                    <a:pt x="3252" y="16957"/>
                    <a:pt x="3641" y="16849"/>
                    <a:pt x="3637" y="16722"/>
                  </a:cubicBezTo>
                  <a:cubicBezTo>
                    <a:pt x="3627" y="16456"/>
                    <a:pt x="3592" y="16442"/>
                    <a:pt x="3548" y="16442"/>
                  </a:cubicBezTo>
                  <a:cubicBezTo>
                    <a:pt x="3543" y="16442"/>
                    <a:pt x="3538" y="16443"/>
                    <a:pt x="3532" y="16443"/>
                  </a:cubicBezTo>
                  <a:cubicBezTo>
                    <a:pt x="3527" y="16443"/>
                    <a:pt x="3522" y="16442"/>
                    <a:pt x="3516" y="16442"/>
                  </a:cubicBezTo>
                  <a:cubicBezTo>
                    <a:pt x="3569" y="16392"/>
                    <a:pt x="3607" y="16302"/>
                    <a:pt x="3601" y="16159"/>
                  </a:cubicBezTo>
                  <a:cubicBezTo>
                    <a:pt x="3601" y="16147"/>
                    <a:pt x="3594" y="16141"/>
                    <a:pt x="3582" y="16141"/>
                  </a:cubicBezTo>
                  <a:cubicBezTo>
                    <a:pt x="3488" y="16141"/>
                    <a:pt x="3067" y="16492"/>
                    <a:pt x="2914" y="16498"/>
                  </a:cubicBezTo>
                  <a:cubicBezTo>
                    <a:pt x="2903" y="16498"/>
                    <a:pt x="2893" y="16498"/>
                    <a:pt x="2883" y="16498"/>
                  </a:cubicBezTo>
                  <a:cubicBezTo>
                    <a:pt x="2496" y="16498"/>
                    <a:pt x="2179" y="16229"/>
                    <a:pt x="1933" y="16210"/>
                  </a:cubicBezTo>
                  <a:cubicBezTo>
                    <a:pt x="1700" y="16192"/>
                    <a:pt x="1523" y="16177"/>
                    <a:pt x="1389" y="16177"/>
                  </a:cubicBezTo>
                  <a:cubicBezTo>
                    <a:pt x="1297" y="16177"/>
                    <a:pt x="1225" y="16184"/>
                    <a:pt x="1169" y="16201"/>
                  </a:cubicBezTo>
                  <a:cubicBezTo>
                    <a:pt x="1189" y="15615"/>
                    <a:pt x="1207" y="15050"/>
                    <a:pt x="1220" y="14504"/>
                  </a:cubicBezTo>
                  <a:cubicBezTo>
                    <a:pt x="1342" y="14569"/>
                    <a:pt x="1488" y="14610"/>
                    <a:pt x="1647" y="14620"/>
                  </a:cubicBezTo>
                  <a:cubicBezTo>
                    <a:pt x="1655" y="14620"/>
                    <a:pt x="1662" y="14620"/>
                    <a:pt x="1670" y="14620"/>
                  </a:cubicBezTo>
                  <a:cubicBezTo>
                    <a:pt x="1924" y="14620"/>
                    <a:pt x="2216" y="14401"/>
                    <a:pt x="2471" y="14347"/>
                  </a:cubicBezTo>
                  <a:cubicBezTo>
                    <a:pt x="2922" y="14250"/>
                    <a:pt x="3286" y="14176"/>
                    <a:pt x="3293" y="14051"/>
                  </a:cubicBezTo>
                  <a:cubicBezTo>
                    <a:pt x="3312" y="13725"/>
                    <a:pt x="3261" y="13772"/>
                    <a:pt x="3209" y="13760"/>
                  </a:cubicBezTo>
                  <a:cubicBezTo>
                    <a:pt x="3260" y="13714"/>
                    <a:pt x="3303" y="13629"/>
                    <a:pt x="3311" y="13488"/>
                  </a:cubicBezTo>
                  <a:cubicBezTo>
                    <a:pt x="3312" y="13474"/>
                    <a:pt x="3305" y="13468"/>
                    <a:pt x="3292" y="13468"/>
                  </a:cubicBezTo>
                  <a:cubicBezTo>
                    <a:pt x="3199" y="13468"/>
                    <a:pt x="2805" y="13763"/>
                    <a:pt x="2662" y="13763"/>
                  </a:cubicBezTo>
                  <a:cubicBezTo>
                    <a:pt x="2660" y="13763"/>
                    <a:pt x="2658" y="13763"/>
                    <a:pt x="2656" y="13763"/>
                  </a:cubicBezTo>
                  <a:cubicBezTo>
                    <a:pt x="2291" y="13742"/>
                    <a:pt x="2018" y="13431"/>
                    <a:pt x="1789" y="13390"/>
                  </a:cubicBezTo>
                  <a:cubicBezTo>
                    <a:pt x="1546" y="13345"/>
                    <a:pt x="1372" y="13312"/>
                    <a:pt x="1244" y="13306"/>
                  </a:cubicBezTo>
                  <a:cubicBezTo>
                    <a:pt x="1245" y="13191"/>
                    <a:pt x="1246" y="13076"/>
                    <a:pt x="1246" y="12963"/>
                  </a:cubicBezTo>
                  <a:cubicBezTo>
                    <a:pt x="1250" y="12525"/>
                    <a:pt x="1252" y="12102"/>
                    <a:pt x="1256" y="11693"/>
                  </a:cubicBezTo>
                  <a:cubicBezTo>
                    <a:pt x="1368" y="11728"/>
                    <a:pt x="1492" y="11745"/>
                    <a:pt x="1623" y="11745"/>
                  </a:cubicBezTo>
                  <a:cubicBezTo>
                    <a:pt x="1640" y="11745"/>
                    <a:pt x="1658" y="11745"/>
                    <a:pt x="1676" y="11744"/>
                  </a:cubicBezTo>
                  <a:cubicBezTo>
                    <a:pt x="1961" y="11732"/>
                    <a:pt x="2266" y="11472"/>
                    <a:pt x="2546" y="11389"/>
                  </a:cubicBezTo>
                  <a:cubicBezTo>
                    <a:pt x="3029" y="11247"/>
                    <a:pt x="3416" y="11136"/>
                    <a:pt x="3411" y="11010"/>
                  </a:cubicBezTo>
                  <a:cubicBezTo>
                    <a:pt x="3401" y="10748"/>
                    <a:pt x="3367" y="10731"/>
                    <a:pt x="3323" y="10731"/>
                  </a:cubicBezTo>
                  <a:cubicBezTo>
                    <a:pt x="3316" y="10731"/>
                    <a:pt x="3310" y="10732"/>
                    <a:pt x="3303" y="10732"/>
                  </a:cubicBezTo>
                  <a:cubicBezTo>
                    <a:pt x="3299" y="10732"/>
                    <a:pt x="3294" y="10732"/>
                    <a:pt x="3290" y="10731"/>
                  </a:cubicBezTo>
                  <a:cubicBezTo>
                    <a:pt x="3340" y="10680"/>
                    <a:pt x="3378" y="10591"/>
                    <a:pt x="3372" y="10449"/>
                  </a:cubicBezTo>
                  <a:cubicBezTo>
                    <a:pt x="3372" y="10436"/>
                    <a:pt x="3365" y="10431"/>
                    <a:pt x="3353" y="10431"/>
                  </a:cubicBezTo>
                  <a:cubicBezTo>
                    <a:pt x="3259" y="10431"/>
                    <a:pt x="2841" y="10783"/>
                    <a:pt x="2686" y="10790"/>
                  </a:cubicBezTo>
                  <a:cubicBezTo>
                    <a:pt x="2675" y="10791"/>
                    <a:pt x="2664" y="10791"/>
                    <a:pt x="2653" y="10791"/>
                  </a:cubicBezTo>
                  <a:cubicBezTo>
                    <a:pt x="2268" y="10791"/>
                    <a:pt x="1949" y="10523"/>
                    <a:pt x="1704" y="10507"/>
                  </a:cubicBezTo>
                  <a:cubicBezTo>
                    <a:pt x="1527" y="10495"/>
                    <a:pt x="1382" y="10484"/>
                    <a:pt x="1264" y="10480"/>
                  </a:cubicBezTo>
                  <a:cubicBezTo>
                    <a:pt x="1268" y="9852"/>
                    <a:pt x="1272" y="9262"/>
                    <a:pt x="1274" y="8707"/>
                  </a:cubicBezTo>
                  <a:cubicBezTo>
                    <a:pt x="1409" y="8797"/>
                    <a:pt x="1581" y="8849"/>
                    <a:pt x="1768" y="8859"/>
                  </a:cubicBezTo>
                  <a:cubicBezTo>
                    <a:pt x="1775" y="8859"/>
                    <a:pt x="1781" y="8859"/>
                    <a:pt x="1788" y="8859"/>
                  </a:cubicBezTo>
                  <a:cubicBezTo>
                    <a:pt x="2043" y="8859"/>
                    <a:pt x="2335" y="8636"/>
                    <a:pt x="2590" y="8579"/>
                  </a:cubicBezTo>
                  <a:cubicBezTo>
                    <a:pt x="3040" y="8478"/>
                    <a:pt x="3403" y="8402"/>
                    <a:pt x="3410" y="8276"/>
                  </a:cubicBezTo>
                  <a:cubicBezTo>
                    <a:pt x="3426" y="7951"/>
                    <a:pt x="3374" y="7999"/>
                    <a:pt x="3323" y="7987"/>
                  </a:cubicBezTo>
                  <a:cubicBezTo>
                    <a:pt x="3373" y="7941"/>
                    <a:pt x="3415" y="7855"/>
                    <a:pt x="3422" y="7714"/>
                  </a:cubicBezTo>
                  <a:cubicBezTo>
                    <a:pt x="3422" y="7700"/>
                    <a:pt x="3415" y="7694"/>
                    <a:pt x="3403" y="7694"/>
                  </a:cubicBezTo>
                  <a:cubicBezTo>
                    <a:pt x="3311" y="7694"/>
                    <a:pt x="2916" y="7995"/>
                    <a:pt x="2772" y="7995"/>
                  </a:cubicBezTo>
                  <a:cubicBezTo>
                    <a:pt x="2771" y="7995"/>
                    <a:pt x="2769" y="7995"/>
                    <a:pt x="2768" y="7995"/>
                  </a:cubicBezTo>
                  <a:cubicBezTo>
                    <a:pt x="2402" y="7978"/>
                    <a:pt x="2127" y="7670"/>
                    <a:pt x="1900" y="7630"/>
                  </a:cubicBezTo>
                  <a:cubicBezTo>
                    <a:pt x="1627" y="7584"/>
                    <a:pt x="1439" y="7551"/>
                    <a:pt x="1310" y="7551"/>
                  </a:cubicBezTo>
                  <a:cubicBezTo>
                    <a:pt x="1300" y="7551"/>
                    <a:pt x="1291" y="7551"/>
                    <a:pt x="1282" y="7551"/>
                  </a:cubicBezTo>
                  <a:cubicBezTo>
                    <a:pt x="1284" y="6950"/>
                    <a:pt x="1287" y="6397"/>
                    <a:pt x="1287" y="5887"/>
                  </a:cubicBezTo>
                  <a:cubicBezTo>
                    <a:pt x="1405" y="5941"/>
                    <a:pt x="1542" y="5973"/>
                    <a:pt x="1688" y="5980"/>
                  </a:cubicBezTo>
                  <a:cubicBezTo>
                    <a:pt x="1696" y="5980"/>
                    <a:pt x="1705" y="5980"/>
                    <a:pt x="1714" y="5980"/>
                  </a:cubicBezTo>
                  <a:cubicBezTo>
                    <a:pt x="1980" y="5980"/>
                    <a:pt x="2284" y="5762"/>
                    <a:pt x="2551" y="5707"/>
                  </a:cubicBezTo>
                  <a:cubicBezTo>
                    <a:pt x="3022" y="5610"/>
                    <a:pt x="3403" y="5537"/>
                    <a:pt x="3410" y="5410"/>
                  </a:cubicBezTo>
                  <a:cubicBezTo>
                    <a:pt x="3427" y="5086"/>
                    <a:pt x="3374" y="5132"/>
                    <a:pt x="3320" y="5120"/>
                  </a:cubicBezTo>
                  <a:cubicBezTo>
                    <a:pt x="3373" y="5075"/>
                    <a:pt x="3417" y="4990"/>
                    <a:pt x="3425" y="4847"/>
                  </a:cubicBezTo>
                  <a:cubicBezTo>
                    <a:pt x="3426" y="4834"/>
                    <a:pt x="3418" y="4828"/>
                    <a:pt x="3405" y="4828"/>
                  </a:cubicBezTo>
                  <a:cubicBezTo>
                    <a:pt x="3308" y="4828"/>
                    <a:pt x="2895" y="5124"/>
                    <a:pt x="2745" y="5124"/>
                  </a:cubicBezTo>
                  <a:cubicBezTo>
                    <a:pt x="2743" y="5124"/>
                    <a:pt x="2741" y="5124"/>
                    <a:pt x="2740" y="5124"/>
                  </a:cubicBezTo>
                  <a:cubicBezTo>
                    <a:pt x="2357" y="5103"/>
                    <a:pt x="2069" y="4792"/>
                    <a:pt x="1831" y="4750"/>
                  </a:cubicBezTo>
                  <a:cubicBezTo>
                    <a:pt x="1594" y="4710"/>
                    <a:pt x="1418" y="4679"/>
                    <a:pt x="1287" y="4668"/>
                  </a:cubicBezTo>
                  <a:cubicBezTo>
                    <a:pt x="1274" y="353"/>
                    <a:pt x="1135" y="1"/>
                    <a:pt x="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0"/>
            <p:cNvSpPr/>
            <p:nvPr/>
          </p:nvSpPr>
          <p:spPr>
            <a:xfrm>
              <a:off x="2848800" y="1972000"/>
              <a:ext cx="57975" cy="32425"/>
            </a:xfrm>
            <a:custGeom>
              <a:avLst/>
              <a:gdLst/>
              <a:ahLst/>
              <a:cxnLst/>
              <a:rect l="l" t="t" r="r" b="b"/>
              <a:pathLst>
                <a:path w="2319" h="1297" extrusionOk="0">
                  <a:moveTo>
                    <a:pt x="323" y="1"/>
                  </a:moveTo>
                  <a:cubicBezTo>
                    <a:pt x="41" y="1"/>
                    <a:pt x="16" y="139"/>
                    <a:pt x="7" y="622"/>
                  </a:cubicBezTo>
                  <a:cubicBezTo>
                    <a:pt x="1" y="1035"/>
                    <a:pt x="345" y="1290"/>
                    <a:pt x="767" y="1297"/>
                  </a:cubicBezTo>
                  <a:cubicBezTo>
                    <a:pt x="769" y="1297"/>
                    <a:pt x="771" y="1297"/>
                    <a:pt x="773" y="1297"/>
                  </a:cubicBezTo>
                  <a:cubicBezTo>
                    <a:pt x="1019" y="1297"/>
                    <a:pt x="1295" y="1057"/>
                    <a:pt x="1542" y="992"/>
                  </a:cubicBezTo>
                  <a:cubicBezTo>
                    <a:pt x="1968" y="878"/>
                    <a:pt x="2312" y="789"/>
                    <a:pt x="2313" y="663"/>
                  </a:cubicBezTo>
                  <a:cubicBezTo>
                    <a:pt x="2318" y="336"/>
                    <a:pt x="2273" y="388"/>
                    <a:pt x="2221" y="377"/>
                  </a:cubicBezTo>
                  <a:cubicBezTo>
                    <a:pt x="2269" y="330"/>
                    <a:pt x="2306" y="243"/>
                    <a:pt x="2308" y="100"/>
                  </a:cubicBezTo>
                  <a:cubicBezTo>
                    <a:pt x="2309" y="87"/>
                    <a:pt x="2302" y="81"/>
                    <a:pt x="2291" y="81"/>
                  </a:cubicBezTo>
                  <a:cubicBezTo>
                    <a:pt x="2205" y="81"/>
                    <a:pt x="1831" y="401"/>
                    <a:pt x="1696" y="401"/>
                  </a:cubicBezTo>
                  <a:cubicBezTo>
                    <a:pt x="1695" y="401"/>
                    <a:pt x="1695" y="401"/>
                    <a:pt x="1694" y="401"/>
                  </a:cubicBezTo>
                  <a:cubicBezTo>
                    <a:pt x="1346" y="394"/>
                    <a:pt x="1075" y="95"/>
                    <a:pt x="857" y="62"/>
                  </a:cubicBezTo>
                  <a:cubicBezTo>
                    <a:pt x="617" y="27"/>
                    <a:pt x="445" y="1"/>
                    <a:pt x="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0"/>
            <p:cNvSpPr/>
            <p:nvPr/>
          </p:nvSpPr>
          <p:spPr>
            <a:xfrm>
              <a:off x="2842150" y="1820375"/>
              <a:ext cx="59650" cy="33275"/>
            </a:xfrm>
            <a:custGeom>
              <a:avLst/>
              <a:gdLst/>
              <a:ahLst/>
              <a:cxnLst/>
              <a:rect l="l" t="t" r="r" b="b"/>
              <a:pathLst>
                <a:path w="2386" h="1331" extrusionOk="0">
                  <a:moveTo>
                    <a:pt x="351" y="0"/>
                  </a:moveTo>
                  <a:cubicBezTo>
                    <a:pt x="117" y="0"/>
                    <a:pt x="83" y="149"/>
                    <a:pt x="39" y="598"/>
                  </a:cubicBezTo>
                  <a:cubicBezTo>
                    <a:pt x="1" y="1009"/>
                    <a:pt x="325" y="1288"/>
                    <a:pt x="748" y="1329"/>
                  </a:cubicBezTo>
                  <a:cubicBezTo>
                    <a:pt x="761" y="1330"/>
                    <a:pt x="773" y="1331"/>
                    <a:pt x="786" y="1331"/>
                  </a:cubicBezTo>
                  <a:cubicBezTo>
                    <a:pt x="1025" y="1331"/>
                    <a:pt x="1307" y="1129"/>
                    <a:pt x="1547" y="1084"/>
                  </a:cubicBezTo>
                  <a:cubicBezTo>
                    <a:pt x="1983" y="1003"/>
                    <a:pt x="2333" y="940"/>
                    <a:pt x="2345" y="815"/>
                  </a:cubicBezTo>
                  <a:cubicBezTo>
                    <a:pt x="2376" y="491"/>
                    <a:pt x="2326" y="537"/>
                    <a:pt x="2275" y="523"/>
                  </a:cubicBezTo>
                  <a:cubicBezTo>
                    <a:pt x="2327" y="478"/>
                    <a:pt x="2370" y="395"/>
                    <a:pt x="2384" y="252"/>
                  </a:cubicBezTo>
                  <a:cubicBezTo>
                    <a:pt x="2386" y="238"/>
                    <a:pt x="2379" y="232"/>
                    <a:pt x="2366" y="232"/>
                  </a:cubicBezTo>
                  <a:cubicBezTo>
                    <a:pt x="2276" y="232"/>
                    <a:pt x="1894" y="507"/>
                    <a:pt x="1754" y="507"/>
                  </a:cubicBezTo>
                  <a:cubicBezTo>
                    <a:pt x="1751" y="507"/>
                    <a:pt x="1749" y="507"/>
                    <a:pt x="1746" y="507"/>
                  </a:cubicBezTo>
                  <a:cubicBezTo>
                    <a:pt x="1398" y="475"/>
                    <a:pt x="1150" y="154"/>
                    <a:pt x="934" y="105"/>
                  </a:cubicBezTo>
                  <a:cubicBezTo>
                    <a:pt x="660" y="43"/>
                    <a:pt x="476"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0"/>
            <p:cNvSpPr/>
            <p:nvPr/>
          </p:nvSpPr>
          <p:spPr>
            <a:xfrm>
              <a:off x="2842975" y="1743875"/>
              <a:ext cx="60850" cy="32475"/>
            </a:xfrm>
            <a:custGeom>
              <a:avLst/>
              <a:gdLst/>
              <a:ahLst/>
              <a:cxnLst/>
              <a:rect l="l" t="t" r="r" b="b"/>
              <a:pathLst>
                <a:path w="2434" h="1299" extrusionOk="0">
                  <a:moveTo>
                    <a:pt x="338" y="0"/>
                  </a:moveTo>
                  <a:cubicBezTo>
                    <a:pt x="44" y="0"/>
                    <a:pt x="18" y="139"/>
                    <a:pt x="9" y="621"/>
                  </a:cubicBezTo>
                  <a:cubicBezTo>
                    <a:pt x="1" y="1034"/>
                    <a:pt x="363" y="1290"/>
                    <a:pt x="805" y="1298"/>
                  </a:cubicBezTo>
                  <a:cubicBezTo>
                    <a:pt x="808" y="1298"/>
                    <a:pt x="811" y="1298"/>
                    <a:pt x="814" y="1298"/>
                  </a:cubicBezTo>
                  <a:cubicBezTo>
                    <a:pt x="1071" y="1298"/>
                    <a:pt x="1360" y="1060"/>
                    <a:pt x="1618" y="995"/>
                  </a:cubicBezTo>
                  <a:cubicBezTo>
                    <a:pt x="2064" y="881"/>
                    <a:pt x="2426" y="793"/>
                    <a:pt x="2428" y="668"/>
                  </a:cubicBezTo>
                  <a:cubicBezTo>
                    <a:pt x="2434" y="341"/>
                    <a:pt x="2385" y="390"/>
                    <a:pt x="2332" y="382"/>
                  </a:cubicBezTo>
                  <a:cubicBezTo>
                    <a:pt x="2381" y="335"/>
                    <a:pt x="2421" y="248"/>
                    <a:pt x="2423" y="105"/>
                  </a:cubicBezTo>
                  <a:cubicBezTo>
                    <a:pt x="2424" y="91"/>
                    <a:pt x="2417" y="86"/>
                    <a:pt x="2405" y="86"/>
                  </a:cubicBezTo>
                  <a:cubicBezTo>
                    <a:pt x="2316" y="86"/>
                    <a:pt x="1923" y="404"/>
                    <a:pt x="1781" y="404"/>
                  </a:cubicBezTo>
                  <a:cubicBezTo>
                    <a:pt x="1780" y="404"/>
                    <a:pt x="1780" y="404"/>
                    <a:pt x="1779" y="404"/>
                  </a:cubicBezTo>
                  <a:cubicBezTo>
                    <a:pt x="1413" y="398"/>
                    <a:pt x="1130" y="97"/>
                    <a:pt x="901" y="63"/>
                  </a:cubicBezTo>
                  <a:cubicBezTo>
                    <a:pt x="648" y="27"/>
                    <a:pt x="467" y="0"/>
                    <a:pt x="3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0"/>
            <p:cNvSpPr/>
            <p:nvPr/>
          </p:nvSpPr>
          <p:spPr>
            <a:xfrm>
              <a:off x="2851275" y="1225600"/>
              <a:ext cx="58675" cy="32925"/>
            </a:xfrm>
            <a:custGeom>
              <a:avLst/>
              <a:gdLst/>
              <a:ahLst/>
              <a:cxnLst/>
              <a:rect l="l" t="t" r="r" b="b"/>
              <a:pathLst>
                <a:path w="2347" h="1317" extrusionOk="0">
                  <a:moveTo>
                    <a:pt x="334" y="0"/>
                  </a:moveTo>
                  <a:cubicBezTo>
                    <a:pt x="82" y="0"/>
                    <a:pt x="53" y="145"/>
                    <a:pt x="26" y="609"/>
                  </a:cubicBezTo>
                  <a:cubicBezTo>
                    <a:pt x="1" y="1020"/>
                    <a:pt x="334" y="1290"/>
                    <a:pt x="755" y="1316"/>
                  </a:cubicBezTo>
                  <a:cubicBezTo>
                    <a:pt x="762" y="1316"/>
                    <a:pt x="769" y="1316"/>
                    <a:pt x="777" y="1316"/>
                  </a:cubicBezTo>
                  <a:cubicBezTo>
                    <a:pt x="1019" y="1316"/>
                    <a:pt x="1298" y="1097"/>
                    <a:pt x="1542" y="1043"/>
                  </a:cubicBezTo>
                  <a:cubicBezTo>
                    <a:pt x="1972" y="947"/>
                    <a:pt x="2320" y="872"/>
                    <a:pt x="2327" y="747"/>
                  </a:cubicBezTo>
                  <a:cubicBezTo>
                    <a:pt x="2347" y="422"/>
                    <a:pt x="2299" y="469"/>
                    <a:pt x="2247" y="457"/>
                  </a:cubicBezTo>
                  <a:cubicBezTo>
                    <a:pt x="2296" y="411"/>
                    <a:pt x="2337" y="327"/>
                    <a:pt x="2346" y="185"/>
                  </a:cubicBezTo>
                  <a:cubicBezTo>
                    <a:pt x="2347" y="170"/>
                    <a:pt x="2340" y="164"/>
                    <a:pt x="2327" y="164"/>
                  </a:cubicBezTo>
                  <a:cubicBezTo>
                    <a:pt x="2239" y="164"/>
                    <a:pt x="1862" y="459"/>
                    <a:pt x="1725" y="459"/>
                  </a:cubicBezTo>
                  <a:cubicBezTo>
                    <a:pt x="1723" y="459"/>
                    <a:pt x="1721" y="459"/>
                    <a:pt x="1720" y="458"/>
                  </a:cubicBezTo>
                  <a:cubicBezTo>
                    <a:pt x="1372" y="437"/>
                    <a:pt x="1114" y="125"/>
                    <a:pt x="898" y="86"/>
                  </a:cubicBezTo>
                  <a:cubicBezTo>
                    <a:pt x="637" y="36"/>
                    <a:pt x="45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70"/>
          <p:cNvGrpSpPr/>
          <p:nvPr/>
        </p:nvGrpSpPr>
        <p:grpSpPr>
          <a:xfrm rot="-651870">
            <a:off x="389581" y="391221"/>
            <a:ext cx="856007" cy="296549"/>
            <a:chOff x="3808475" y="2317075"/>
            <a:chExt cx="444725" cy="154075"/>
          </a:xfrm>
        </p:grpSpPr>
        <p:sp>
          <p:nvSpPr>
            <p:cNvPr id="2336" name="Google Shape;2336;p70"/>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0"/>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0"/>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0"/>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0"/>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0"/>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0"/>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346"/>
        <p:cNvGrpSpPr/>
        <p:nvPr/>
      </p:nvGrpSpPr>
      <p:grpSpPr>
        <a:xfrm>
          <a:off x="0" y="0"/>
          <a:ext cx="0" cy="0"/>
          <a:chOff x="0" y="0"/>
          <a:chExt cx="0" cy="0"/>
        </a:xfrm>
      </p:grpSpPr>
      <p:sp>
        <p:nvSpPr>
          <p:cNvPr id="2347" name="Google Shape;2347;p71"/>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Count </a:t>
            </a:r>
            <a:r>
              <a:rPr lang="en" dirty="0">
                <a:highlight>
                  <a:schemeClr val="accent2"/>
                </a:highlight>
              </a:rPr>
              <a:t>and color</a:t>
            </a:r>
            <a:endParaRPr dirty="0">
              <a:highlight>
                <a:schemeClr val="accent2"/>
              </a:highlight>
            </a:endParaRPr>
          </a:p>
        </p:txBody>
      </p:sp>
      <p:sp>
        <p:nvSpPr>
          <p:cNvPr id="2348" name="Google Shape;2348;p71"/>
          <p:cNvSpPr txBox="1"/>
          <p:nvPr/>
        </p:nvSpPr>
        <p:spPr>
          <a:xfrm>
            <a:off x="946825" y="1432650"/>
            <a:ext cx="1959000" cy="9771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dirty="0">
                <a:solidFill>
                  <a:schemeClr val="accent1"/>
                </a:solidFill>
                <a:latin typeface="M PLUS Rounded 1c"/>
                <a:ea typeface="M PLUS Rounded 1c"/>
                <a:cs typeface="M PLUS Rounded 1c"/>
                <a:sym typeface="M PLUS Rounded 1c"/>
              </a:rPr>
              <a:t>Color the picture using solution to the </a:t>
            </a:r>
            <a:r>
              <a:rPr lang="en-US" dirty="0">
                <a:solidFill>
                  <a:schemeClr val="accent1"/>
                </a:solidFill>
                <a:latin typeface="M PLUS Rounded 1c"/>
                <a:ea typeface="M PLUS Rounded 1c"/>
                <a:cs typeface="M PLUS Rounded 1c"/>
                <a:sym typeface="M PLUS Rounded 1c"/>
              </a:rPr>
              <a:t>Tech Skills</a:t>
            </a:r>
            <a:r>
              <a:rPr lang="en" dirty="0">
                <a:solidFill>
                  <a:schemeClr val="accent1"/>
                </a:solidFill>
                <a:latin typeface="M PLUS Rounded 1c"/>
                <a:ea typeface="M PLUS Rounded 1c"/>
                <a:cs typeface="M PLUS Rounded 1c"/>
                <a:sym typeface="M PLUS Rounded 1c"/>
              </a:rPr>
              <a:t> question to select the color</a:t>
            </a:r>
            <a:endParaRPr dirty="0">
              <a:solidFill>
                <a:schemeClr val="accent1"/>
              </a:solidFill>
              <a:latin typeface="M PLUS Rounded 1c"/>
              <a:ea typeface="M PLUS Rounded 1c"/>
              <a:cs typeface="M PLUS Rounded 1c"/>
              <a:sym typeface="M PLUS Rounded 1c"/>
            </a:endParaRPr>
          </a:p>
        </p:txBody>
      </p:sp>
      <p:grpSp>
        <p:nvGrpSpPr>
          <p:cNvPr id="2349" name="Google Shape;2349;p71"/>
          <p:cNvGrpSpPr/>
          <p:nvPr/>
        </p:nvGrpSpPr>
        <p:grpSpPr>
          <a:xfrm>
            <a:off x="5321581" y="1302161"/>
            <a:ext cx="484649" cy="1329830"/>
            <a:chOff x="5553606" y="1302161"/>
            <a:chExt cx="484649" cy="1329830"/>
          </a:xfrm>
        </p:grpSpPr>
        <p:sp>
          <p:nvSpPr>
            <p:cNvPr id="2350" name="Google Shape;2350;p71"/>
            <p:cNvSpPr/>
            <p:nvPr/>
          </p:nvSpPr>
          <p:spPr>
            <a:xfrm>
              <a:off x="5641393" y="1733129"/>
              <a:ext cx="293552" cy="454729"/>
            </a:xfrm>
            <a:custGeom>
              <a:avLst/>
              <a:gdLst/>
              <a:ahLst/>
              <a:cxnLst/>
              <a:rect l="l" t="t" r="r" b="b"/>
              <a:pathLst>
                <a:path w="7848" h="12157" extrusionOk="0">
                  <a:moveTo>
                    <a:pt x="7847" y="1"/>
                  </a:moveTo>
                  <a:cubicBezTo>
                    <a:pt x="4421" y="2066"/>
                    <a:pt x="94" y="5091"/>
                    <a:pt x="49" y="6132"/>
                  </a:cubicBezTo>
                  <a:cubicBezTo>
                    <a:pt x="0" y="7236"/>
                    <a:pt x="3125" y="10247"/>
                    <a:pt x="5407" y="12156"/>
                  </a:cubicBezTo>
                  <a:cubicBezTo>
                    <a:pt x="6144" y="8324"/>
                    <a:pt x="6998" y="4007"/>
                    <a:pt x="7847" y="1"/>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5553606" y="2243132"/>
              <a:ext cx="279488" cy="388859"/>
            </a:xfrm>
            <a:custGeom>
              <a:avLst/>
              <a:gdLst/>
              <a:ahLst/>
              <a:cxnLst/>
              <a:rect l="l" t="t" r="r" b="b"/>
              <a:pathLst>
                <a:path w="7472" h="10396" extrusionOk="0">
                  <a:moveTo>
                    <a:pt x="7471" y="1"/>
                  </a:moveTo>
                  <a:lnTo>
                    <a:pt x="7471" y="1"/>
                  </a:lnTo>
                  <a:cubicBezTo>
                    <a:pt x="3803" y="2189"/>
                    <a:pt x="90" y="4803"/>
                    <a:pt x="51" y="5532"/>
                  </a:cubicBezTo>
                  <a:cubicBezTo>
                    <a:pt x="0" y="6470"/>
                    <a:pt x="1956" y="8987"/>
                    <a:pt x="3237" y="10396"/>
                  </a:cubicBezTo>
                  <a:cubicBezTo>
                    <a:pt x="4104" y="10112"/>
                    <a:pt x="4926" y="9853"/>
                    <a:pt x="5684" y="9620"/>
                  </a:cubicBezTo>
                  <a:cubicBezTo>
                    <a:pt x="5879" y="8540"/>
                    <a:pt x="6562" y="4765"/>
                    <a:pt x="7471" y="1"/>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5773915" y="1302161"/>
              <a:ext cx="264339" cy="373149"/>
            </a:xfrm>
            <a:custGeom>
              <a:avLst/>
              <a:gdLst/>
              <a:ahLst/>
              <a:cxnLst/>
              <a:rect l="l" t="t" r="r" b="b"/>
              <a:pathLst>
                <a:path w="7067" h="9976" extrusionOk="0">
                  <a:moveTo>
                    <a:pt x="7067" y="0"/>
                  </a:moveTo>
                  <a:lnTo>
                    <a:pt x="7067" y="0"/>
                  </a:lnTo>
                  <a:cubicBezTo>
                    <a:pt x="3746" y="1416"/>
                    <a:pt x="316" y="3149"/>
                    <a:pt x="104" y="3728"/>
                  </a:cubicBezTo>
                  <a:cubicBezTo>
                    <a:pt x="0" y="4339"/>
                    <a:pt x="2294" y="7339"/>
                    <a:pt x="4635" y="9976"/>
                  </a:cubicBezTo>
                  <a:cubicBezTo>
                    <a:pt x="5518" y="5894"/>
                    <a:pt x="6374" y="2267"/>
                    <a:pt x="7067" y="0"/>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3" name="Google Shape;2353;p71"/>
          <p:cNvSpPr/>
          <p:nvPr/>
        </p:nvSpPr>
        <p:spPr>
          <a:xfrm>
            <a:off x="5565380" y="1171135"/>
            <a:ext cx="2030269" cy="1892020"/>
          </a:xfrm>
          <a:custGeom>
            <a:avLst/>
            <a:gdLst/>
            <a:ahLst/>
            <a:cxnLst/>
            <a:rect l="l" t="t" r="r" b="b"/>
            <a:pathLst>
              <a:path w="54278" h="50582" extrusionOk="0">
                <a:moveTo>
                  <a:pt x="22065" y="3310"/>
                </a:moveTo>
                <a:cubicBezTo>
                  <a:pt x="22669" y="3310"/>
                  <a:pt x="23270" y="3580"/>
                  <a:pt x="23689" y="4010"/>
                </a:cubicBezTo>
                <a:cubicBezTo>
                  <a:pt x="23884" y="4212"/>
                  <a:pt x="24053" y="4452"/>
                  <a:pt x="24172" y="4707"/>
                </a:cubicBezTo>
                <a:cubicBezTo>
                  <a:pt x="24309" y="5009"/>
                  <a:pt x="24465" y="5372"/>
                  <a:pt x="24380" y="5703"/>
                </a:cubicBezTo>
                <a:cubicBezTo>
                  <a:pt x="24325" y="5916"/>
                  <a:pt x="24137" y="6061"/>
                  <a:pt x="23928" y="6093"/>
                </a:cubicBezTo>
                <a:cubicBezTo>
                  <a:pt x="23899" y="6097"/>
                  <a:pt x="23872" y="6099"/>
                  <a:pt x="23846" y="6099"/>
                </a:cubicBezTo>
                <a:cubicBezTo>
                  <a:pt x="23653" y="6099"/>
                  <a:pt x="23503" y="5991"/>
                  <a:pt x="23387" y="5833"/>
                </a:cubicBezTo>
                <a:cubicBezTo>
                  <a:pt x="23296" y="5710"/>
                  <a:pt x="23280" y="5565"/>
                  <a:pt x="23237" y="5423"/>
                </a:cubicBezTo>
                <a:cubicBezTo>
                  <a:pt x="23205" y="5320"/>
                  <a:pt x="23188" y="5275"/>
                  <a:pt x="23163" y="5229"/>
                </a:cubicBezTo>
                <a:cubicBezTo>
                  <a:pt x="23117" y="5141"/>
                  <a:pt x="23068" y="5059"/>
                  <a:pt x="23017" y="4974"/>
                </a:cubicBezTo>
                <a:cubicBezTo>
                  <a:pt x="23004" y="4953"/>
                  <a:pt x="22998" y="4942"/>
                  <a:pt x="22995" y="4934"/>
                </a:cubicBezTo>
                <a:cubicBezTo>
                  <a:pt x="22987" y="4926"/>
                  <a:pt x="22979" y="4918"/>
                  <a:pt x="22964" y="4901"/>
                </a:cubicBezTo>
                <a:cubicBezTo>
                  <a:pt x="22932" y="4864"/>
                  <a:pt x="22899" y="4828"/>
                  <a:pt x="22865" y="4793"/>
                </a:cubicBezTo>
                <a:cubicBezTo>
                  <a:pt x="22835" y="4764"/>
                  <a:pt x="22803" y="4733"/>
                  <a:pt x="22771" y="4707"/>
                </a:cubicBezTo>
                <a:cubicBezTo>
                  <a:pt x="22763" y="4701"/>
                  <a:pt x="22720" y="4667"/>
                  <a:pt x="22707" y="4658"/>
                </a:cubicBezTo>
                <a:cubicBezTo>
                  <a:pt x="22666" y="4631"/>
                  <a:pt x="22625" y="4606"/>
                  <a:pt x="22581" y="4582"/>
                </a:cubicBezTo>
                <a:cubicBezTo>
                  <a:pt x="22582" y="4582"/>
                  <a:pt x="22491" y="4539"/>
                  <a:pt x="22481" y="4531"/>
                </a:cubicBezTo>
                <a:cubicBezTo>
                  <a:pt x="22396" y="4498"/>
                  <a:pt x="22308" y="4475"/>
                  <a:pt x="22220" y="4453"/>
                </a:cubicBezTo>
                <a:cubicBezTo>
                  <a:pt x="22201" y="4449"/>
                  <a:pt x="22191" y="4446"/>
                  <a:pt x="22184" y="4445"/>
                </a:cubicBezTo>
                <a:lnTo>
                  <a:pt x="22184" y="4445"/>
                </a:lnTo>
                <a:cubicBezTo>
                  <a:pt x="22185" y="4446"/>
                  <a:pt x="22183" y="4446"/>
                  <a:pt x="22166" y="4446"/>
                </a:cubicBezTo>
                <a:cubicBezTo>
                  <a:pt x="22126" y="4444"/>
                  <a:pt x="22086" y="4442"/>
                  <a:pt x="22045" y="4442"/>
                </a:cubicBezTo>
                <a:cubicBezTo>
                  <a:pt x="22037" y="4442"/>
                  <a:pt x="22028" y="4442"/>
                  <a:pt x="22019" y="4442"/>
                </a:cubicBezTo>
                <a:cubicBezTo>
                  <a:pt x="22015" y="4442"/>
                  <a:pt x="21924" y="4453"/>
                  <a:pt x="21912" y="4453"/>
                </a:cubicBezTo>
                <a:cubicBezTo>
                  <a:pt x="21911" y="4453"/>
                  <a:pt x="21911" y="4453"/>
                  <a:pt x="21910" y="4453"/>
                </a:cubicBezTo>
                <a:cubicBezTo>
                  <a:pt x="21872" y="4462"/>
                  <a:pt x="21835" y="4470"/>
                  <a:pt x="21798" y="4481"/>
                </a:cubicBezTo>
                <a:cubicBezTo>
                  <a:pt x="21759" y="4492"/>
                  <a:pt x="21722" y="4504"/>
                  <a:pt x="21684" y="4519"/>
                </a:cubicBezTo>
                <a:cubicBezTo>
                  <a:pt x="21672" y="4526"/>
                  <a:pt x="21631" y="4545"/>
                  <a:pt x="21616" y="4554"/>
                </a:cubicBezTo>
                <a:cubicBezTo>
                  <a:pt x="21574" y="4577"/>
                  <a:pt x="21532" y="4601"/>
                  <a:pt x="21492" y="4627"/>
                </a:cubicBezTo>
                <a:cubicBezTo>
                  <a:pt x="21492" y="4627"/>
                  <a:pt x="21422" y="4679"/>
                  <a:pt x="21406" y="4687"/>
                </a:cubicBezTo>
                <a:cubicBezTo>
                  <a:pt x="21336" y="4744"/>
                  <a:pt x="21271" y="4809"/>
                  <a:pt x="21208" y="4873"/>
                </a:cubicBezTo>
                <a:cubicBezTo>
                  <a:pt x="21063" y="5023"/>
                  <a:pt x="20968" y="5159"/>
                  <a:pt x="20861" y="5351"/>
                </a:cubicBezTo>
                <a:cubicBezTo>
                  <a:pt x="20734" y="5578"/>
                  <a:pt x="20646" y="5786"/>
                  <a:pt x="20438" y="5948"/>
                </a:cubicBezTo>
                <a:cubicBezTo>
                  <a:pt x="20349" y="6017"/>
                  <a:pt x="20233" y="6055"/>
                  <a:pt x="20122" y="6055"/>
                </a:cubicBezTo>
                <a:cubicBezTo>
                  <a:pt x="19953" y="6055"/>
                  <a:pt x="19794" y="5968"/>
                  <a:pt x="19751" y="5766"/>
                </a:cubicBezTo>
                <a:cubicBezTo>
                  <a:pt x="19710" y="5572"/>
                  <a:pt x="19693" y="5398"/>
                  <a:pt x="19758" y="5207"/>
                </a:cubicBezTo>
                <a:cubicBezTo>
                  <a:pt x="19810" y="5050"/>
                  <a:pt x="19886" y="4894"/>
                  <a:pt x="19960" y="4746"/>
                </a:cubicBezTo>
                <a:cubicBezTo>
                  <a:pt x="20093" y="4482"/>
                  <a:pt x="20265" y="4225"/>
                  <a:pt x="20473" y="4013"/>
                </a:cubicBezTo>
                <a:cubicBezTo>
                  <a:pt x="20886" y="3593"/>
                  <a:pt x="21455" y="3315"/>
                  <a:pt x="22050" y="3310"/>
                </a:cubicBezTo>
                <a:cubicBezTo>
                  <a:pt x="22055" y="3310"/>
                  <a:pt x="22060" y="3310"/>
                  <a:pt x="22065" y="3310"/>
                </a:cubicBezTo>
                <a:close/>
                <a:moveTo>
                  <a:pt x="10859" y="3786"/>
                </a:moveTo>
                <a:cubicBezTo>
                  <a:pt x="11464" y="3786"/>
                  <a:pt x="12063" y="4055"/>
                  <a:pt x="12484" y="4486"/>
                </a:cubicBezTo>
                <a:cubicBezTo>
                  <a:pt x="12679" y="4687"/>
                  <a:pt x="12847" y="4928"/>
                  <a:pt x="12967" y="5182"/>
                </a:cubicBezTo>
                <a:cubicBezTo>
                  <a:pt x="13106" y="5485"/>
                  <a:pt x="13261" y="5848"/>
                  <a:pt x="13176" y="6180"/>
                </a:cubicBezTo>
                <a:cubicBezTo>
                  <a:pt x="13121" y="6391"/>
                  <a:pt x="12932" y="6538"/>
                  <a:pt x="12723" y="6569"/>
                </a:cubicBezTo>
                <a:cubicBezTo>
                  <a:pt x="12695" y="6574"/>
                  <a:pt x="12668" y="6576"/>
                  <a:pt x="12642" y="6576"/>
                </a:cubicBezTo>
                <a:cubicBezTo>
                  <a:pt x="12449" y="6576"/>
                  <a:pt x="12298" y="6466"/>
                  <a:pt x="12182" y="6309"/>
                </a:cubicBezTo>
                <a:cubicBezTo>
                  <a:pt x="12092" y="6186"/>
                  <a:pt x="12076" y="6041"/>
                  <a:pt x="12032" y="5899"/>
                </a:cubicBezTo>
                <a:cubicBezTo>
                  <a:pt x="11999" y="5797"/>
                  <a:pt x="11982" y="5751"/>
                  <a:pt x="11959" y="5705"/>
                </a:cubicBezTo>
                <a:cubicBezTo>
                  <a:pt x="11913" y="5617"/>
                  <a:pt x="11863" y="5534"/>
                  <a:pt x="11812" y="5449"/>
                </a:cubicBezTo>
                <a:cubicBezTo>
                  <a:pt x="11799" y="5430"/>
                  <a:pt x="11794" y="5418"/>
                  <a:pt x="11789" y="5409"/>
                </a:cubicBezTo>
                <a:cubicBezTo>
                  <a:pt x="11782" y="5402"/>
                  <a:pt x="11773" y="5394"/>
                  <a:pt x="11760" y="5377"/>
                </a:cubicBezTo>
                <a:cubicBezTo>
                  <a:pt x="11727" y="5340"/>
                  <a:pt x="11694" y="5304"/>
                  <a:pt x="11660" y="5269"/>
                </a:cubicBezTo>
                <a:cubicBezTo>
                  <a:pt x="11630" y="5239"/>
                  <a:pt x="11597" y="5209"/>
                  <a:pt x="11566" y="5182"/>
                </a:cubicBezTo>
                <a:cubicBezTo>
                  <a:pt x="11557" y="5176"/>
                  <a:pt x="11515" y="5142"/>
                  <a:pt x="11502" y="5134"/>
                </a:cubicBezTo>
                <a:cubicBezTo>
                  <a:pt x="11461" y="5107"/>
                  <a:pt x="11420" y="5082"/>
                  <a:pt x="11376" y="5057"/>
                </a:cubicBezTo>
                <a:cubicBezTo>
                  <a:pt x="11377" y="5057"/>
                  <a:pt x="11286" y="5015"/>
                  <a:pt x="11277" y="5006"/>
                </a:cubicBezTo>
                <a:cubicBezTo>
                  <a:pt x="11191" y="4974"/>
                  <a:pt x="11103" y="4951"/>
                  <a:pt x="11015" y="4929"/>
                </a:cubicBezTo>
                <a:cubicBezTo>
                  <a:pt x="10996" y="4925"/>
                  <a:pt x="10987" y="4923"/>
                  <a:pt x="10979" y="4920"/>
                </a:cubicBezTo>
                <a:lnTo>
                  <a:pt x="10979" y="4920"/>
                </a:lnTo>
                <a:cubicBezTo>
                  <a:pt x="10981" y="4923"/>
                  <a:pt x="10978" y="4923"/>
                  <a:pt x="10961" y="4923"/>
                </a:cubicBezTo>
                <a:cubicBezTo>
                  <a:pt x="10921" y="4920"/>
                  <a:pt x="10881" y="4918"/>
                  <a:pt x="10840" y="4918"/>
                </a:cubicBezTo>
                <a:cubicBezTo>
                  <a:pt x="10832" y="4918"/>
                  <a:pt x="10823" y="4918"/>
                  <a:pt x="10814" y="4918"/>
                </a:cubicBezTo>
                <a:cubicBezTo>
                  <a:pt x="10810" y="4918"/>
                  <a:pt x="10719" y="4930"/>
                  <a:pt x="10706" y="4930"/>
                </a:cubicBezTo>
                <a:cubicBezTo>
                  <a:pt x="10706" y="4930"/>
                  <a:pt x="10705" y="4930"/>
                  <a:pt x="10705" y="4929"/>
                </a:cubicBezTo>
                <a:cubicBezTo>
                  <a:pt x="10666" y="4937"/>
                  <a:pt x="10630" y="4947"/>
                  <a:pt x="10593" y="4957"/>
                </a:cubicBezTo>
                <a:cubicBezTo>
                  <a:pt x="10555" y="4968"/>
                  <a:pt x="10516" y="4981"/>
                  <a:pt x="10479" y="4994"/>
                </a:cubicBezTo>
                <a:cubicBezTo>
                  <a:pt x="10466" y="5002"/>
                  <a:pt x="10426" y="5022"/>
                  <a:pt x="10411" y="5031"/>
                </a:cubicBezTo>
                <a:cubicBezTo>
                  <a:pt x="10369" y="5053"/>
                  <a:pt x="10327" y="5077"/>
                  <a:pt x="10288" y="5102"/>
                </a:cubicBezTo>
                <a:cubicBezTo>
                  <a:pt x="10288" y="5102"/>
                  <a:pt x="10216" y="5156"/>
                  <a:pt x="10200" y="5164"/>
                </a:cubicBezTo>
                <a:cubicBezTo>
                  <a:pt x="10131" y="5220"/>
                  <a:pt x="10066" y="5284"/>
                  <a:pt x="10004" y="5349"/>
                </a:cubicBezTo>
                <a:cubicBezTo>
                  <a:pt x="9857" y="5499"/>
                  <a:pt x="9763" y="5635"/>
                  <a:pt x="9657" y="5827"/>
                </a:cubicBezTo>
                <a:cubicBezTo>
                  <a:pt x="9529" y="6055"/>
                  <a:pt x="9441" y="6261"/>
                  <a:pt x="9232" y="6424"/>
                </a:cubicBezTo>
                <a:cubicBezTo>
                  <a:pt x="9143" y="6493"/>
                  <a:pt x="9028" y="6531"/>
                  <a:pt x="8916" y="6531"/>
                </a:cubicBezTo>
                <a:cubicBezTo>
                  <a:pt x="8747" y="6531"/>
                  <a:pt x="8588" y="6444"/>
                  <a:pt x="8546" y="6242"/>
                </a:cubicBezTo>
                <a:cubicBezTo>
                  <a:pt x="8505" y="6048"/>
                  <a:pt x="8488" y="5874"/>
                  <a:pt x="8553" y="5682"/>
                </a:cubicBezTo>
                <a:cubicBezTo>
                  <a:pt x="8605" y="5526"/>
                  <a:pt x="8681" y="5369"/>
                  <a:pt x="8755" y="5222"/>
                </a:cubicBezTo>
                <a:cubicBezTo>
                  <a:pt x="8888" y="4958"/>
                  <a:pt x="9059" y="4701"/>
                  <a:pt x="9267" y="4489"/>
                </a:cubicBezTo>
                <a:cubicBezTo>
                  <a:pt x="9681" y="4068"/>
                  <a:pt x="10249" y="3790"/>
                  <a:pt x="10844" y="3786"/>
                </a:cubicBezTo>
                <a:cubicBezTo>
                  <a:pt x="10849" y="3786"/>
                  <a:pt x="10854" y="3786"/>
                  <a:pt x="10859" y="3786"/>
                </a:cubicBezTo>
                <a:close/>
                <a:moveTo>
                  <a:pt x="9388" y="8293"/>
                </a:moveTo>
                <a:cubicBezTo>
                  <a:pt x="11097" y="8293"/>
                  <a:pt x="12436" y="9263"/>
                  <a:pt x="12436" y="10498"/>
                </a:cubicBezTo>
                <a:cubicBezTo>
                  <a:pt x="12436" y="11736"/>
                  <a:pt x="11097" y="12703"/>
                  <a:pt x="9388" y="12703"/>
                </a:cubicBezTo>
                <a:cubicBezTo>
                  <a:pt x="7680" y="12703"/>
                  <a:pt x="6341" y="11734"/>
                  <a:pt x="6341" y="10498"/>
                </a:cubicBezTo>
                <a:cubicBezTo>
                  <a:pt x="6341" y="9263"/>
                  <a:pt x="7680" y="8293"/>
                  <a:pt x="9388" y="8293"/>
                </a:cubicBezTo>
                <a:close/>
                <a:moveTo>
                  <a:pt x="10416" y="0"/>
                </a:moveTo>
                <a:cubicBezTo>
                  <a:pt x="9377" y="0"/>
                  <a:pt x="8502" y="634"/>
                  <a:pt x="7870" y="1852"/>
                </a:cubicBezTo>
                <a:cubicBezTo>
                  <a:pt x="5943" y="5562"/>
                  <a:pt x="848" y="33360"/>
                  <a:pt x="1" y="38028"/>
                </a:cubicBezTo>
                <a:cubicBezTo>
                  <a:pt x="2567" y="37258"/>
                  <a:pt x="4285" y="36825"/>
                  <a:pt x="4597" y="36746"/>
                </a:cubicBezTo>
                <a:cubicBezTo>
                  <a:pt x="4726" y="34775"/>
                  <a:pt x="5022" y="33120"/>
                  <a:pt x="5266" y="32021"/>
                </a:cubicBezTo>
                <a:cubicBezTo>
                  <a:pt x="5285" y="31928"/>
                  <a:pt x="5301" y="31864"/>
                  <a:pt x="5307" y="31831"/>
                </a:cubicBezTo>
                <a:cubicBezTo>
                  <a:pt x="5325" y="31632"/>
                  <a:pt x="5491" y="31478"/>
                  <a:pt x="5694" y="31478"/>
                </a:cubicBezTo>
                <a:cubicBezTo>
                  <a:pt x="5910" y="31478"/>
                  <a:pt x="6084" y="31653"/>
                  <a:pt x="6084" y="31868"/>
                </a:cubicBezTo>
                <a:cubicBezTo>
                  <a:pt x="6084" y="31928"/>
                  <a:pt x="6074" y="31973"/>
                  <a:pt x="6026" y="32189"/>
                </a:cubicBezTo>
                <a:cubicBezTo>
                  <a:pt x="5308" y="35413"/>
                  <a:pt x="4123" y="43547"/>
                  <a:pt x="8350" y="50236"/>
                </a:cubicBezTo>
                <a:cubicBezTo>
                  <a:pt x="8625" y="50026"/>
                  <a:pt x="9063" y="49630"/>
                  <a:pt x="9500" y="48972"/>
                </a:cubicBezTo>
                <a:cubicBezTo>
                  <a:pt x="9572" y="48864"/>
                  <a:pt x="9692" y="48801"/>
                  <a:pt x="9821" y="48798"/>
                </a:cubicBezTo>
                <a:lnTo>
                  <a:pt x="9824" y="48798"/>
                </a:lnTo>
                <a:cubicBezTo>
                  <a:pt x="9952" y="48798"/>
                  <a:pt x="10073" y="48861"/>
                  <a:pt x="10145" y="48967"/>
                </a:cubicBezTo>
                <a:cubicBezTo>
                  <a:pt x="10153" y="48978"/>
                  <a:pt x="10846" y="49968"/>
                  <a:pt x="11910" y="50582"/>
                </a:cubicBezTo>
                <a:cubicBezTo>
                  <a:pt x="12104" y="50247"/>
                  <a:pt x="12426" y="49638"/>
                  <a:pt x="12715" y="48820"/>
                </a:cubicBezTo>
                <a:cubicBezTo>
                  <a:pt x="12761" y="48691"/>
                  <a:pt x="12871" y="48594"/>
                  <a:pt x="13006" y="48568"/>
                </a:cubicBezTo>
                <a:cubicBezTo>
                  <a:pt x="13032" y="48563"/>
                  <a:pt x="13058" y="48560"/>
                  <a:pt x="13084" y="48560"/>
                </a:cubicBezTo>
                <a:cubicBezTo>
                  <a:pt x="13193" y="48560"/>
                  <a:pt x="13298" y="48606"/>
                  <a:pt x="13372" y="48688"/>
                </a:cubicBezTo>
                <a:cubicBezTo>
                  <a:pt x="13393" y="48710"/>
                  <a:pt x="13883" y="49219"/>
                  <a:pt x="14957" y="49331"/>
                </a:cubicBezTo>
                <a:cubicBezTo>
                  <a:pt x="14772" y="47160"/>
                  <a:pt x="14225" y="37933"/>
                  <a:pt x="17591" y="31990"/>
                </a:cubicBezTo>
                <a:cubicBezTo>
                  <a:pt x="17662" y="31864"/>
                  <a:pt x="17795" y="31793"/>
                  <a:pt x="17931" y="31793"/>
                </a:cubicBezTo>
                <a:cubicBezTo>
                  <a:pt x="17996" y="31793"/>
                  <a:pt x="18061" y="31809"/>
                  <a:pt x="18121" y="31843"/>
                </a:cubicBezTo>
                <a:cubicBezTo>
                  <a:pt x="18309" y="31950"/>
                  <a:pt x="18375" y="32187"/>
                  <a:pt x="18269" y="32375"/>
                </a:cubicBezTo>
                <a:cubicBezTo>
                  <a:pt x="17764" y="33268"/>
                  <a:pt x="17350" y="34249"/>
                  <a:pt x="17012" y="35273"/>
                </a:cubicBezTo>
                <a:cubicBezTo>
                  <a:pt x="17508" y="35243"/>
                  <a:pt x="17998" y="35217"/>
                  <a:pt x="18485" y="35193"/>
                </a:cubicBezTo>
                <a:cubicBezTo>
                  <a:pt x="18760" y="33908"/>
                  <a:pt x="19984" y="29484"/>
                  <a:pt x="23720" y="29484"/>
                </a:cubicBezTo>
                <a:cubicBezTo>
                  <a:pt x="23781" y="29484"/>
                  <a:pt x="23842" y="29486"/>
                  <a:pt x="23904" y="29488"/>
                </a:cubicBezTo>
                <a:cubicBezTo>
                  <a:pt x="25228" y="29538"/>
                  <a:pt x="26769" y="30055"/>
                  <a:pt x="27691" y="31897"/>
                </a:cubicBezTo>
                <a:lnTo>
                  <a:pt x="27554" y="26791"/>
                </a:lnTo>
                <a:cubicBezTo>
                  <a:pt x="24467" y="26424"/>
                  <a:pt x="22645" y="25521"/>
                  <a:pt x="22520" y="25458"/>
                </a:cubicBezTo>
                <a:cubicBezTo>
                  <a:pt x="22327" y="25362"/>
                  <a:pt x="22251" y="25126"/>
                  <a:pt x="22349" y="24933"/>
                </a:cubicBezTo>
                <a:cubicBezTo>
                  <a:pt x="22417" y="24798"/>
                  <a:pt x="22556" y="24720"/>
                  <a:pt x="22698" y="24720"/>
                </a:cubicBezTo>
                <a:cubicBezTo>
                  <a:pt x="22757" y="24720"/>
                  <a:pt x="22817" y="24733"/>
                  <a:pt x="22873" y="24762"/>
                </a:cubicBezTo>
                <a:cubicBezTo>
                  <a:pt x="22911" y="24779"/>
                  <a:pt x="25706" y="26157"/>
                  <a:pt x="30258" y="26157"/>
                </a:cubicBezTo>
                <a:cubicBezTo>
                  <a:pt x="31767" y="26157"/>
                  <a:pt x="33470" y="26005"/>
                  <a:pt x="35328" y="25603"/>
                </a:cubicBezTo>
                <a:cubicBezTo>
                  <a:pt x="42299" y="24094"/>
                  <a:pt x="47664" y="20527"/>
                  <a:pt x="50452" y="17226"/>
                </a:cubicBezTo>
                <a:lnTo>
                  <a:pt x="50452" y="17226"/>
                </a:lnTo>
                <a:cubicBezTo>
                  <a:pt x="49595" y="17630"/>
                  <a:pt x="48622" y="17978"/>
                  <a:pt x="47537" y="18255"/>
                </a:cubicBezTo>
                <a:cubicBezTo>
                  <a:pt x="47039" y="19140"/>
                  <a:pt x="45832" y="21093"/>
                  <a:pt x="44898" y="21093"/>
                </a:cubicBezTo>
                <a:cubicBezTo>
                  <a:pt x="44873" y="21093"/>
                  <a:pt x="44848" y="21091"/>
                  <a:pt x="44823" y="21089"/>
                </a:cubicBezTo>
                <a:cubicBezTo>
                  <a:pt x="44169" y="21015"/>
                  <a:pt x="43345" y="20200"/>
                  <a:pt x="42839" y="19625"/>
                </a:cubicBezTo>
                <a:cubicBezTo>
                  <a:pt x="42318" y="20858"/>
                  <a:pt x="41396" y="22680"/>
                  <a:pt x="40497" y="22680"/>
                </a:cubicBezTo>
                <a:cubicBezTo>
                  <a:pt x="39625" y="22680"/>
                  <a:pt x="38185" y="20662"/>
                  <a:pt x="37331" y="19330"/>
                </a:cubicBezTo>
                <a:cubicBezTo>
                  <a:pt x="36160" y="21794"/>
                  <a:pt x="35231" y="23039"/>
                  <a:pt x="34564" y="23039"/>
                </a:cubicBezTo>
                <a:cubicBezTo>
                  <a:pt x="34529" y="23039"/>
                  <a:pt x="34495" y="23035"/>
                  <a:pt x="34462" y="23028"/>
                </a:cubicBezTo>
                <a:cubicBezTo>
                  <a:pt x="33698" y="22875"/>
                  <a:pt x="32855" y="20556"/>
                  <a:pt x="32225" y="18367"/>
                </a:cubicBezTo>
                <a:cubicBezTo>
                  <a:pt x="29493" y="21805"/>
                  <a:pt x="28534" y="22253"/>
                  <a:pt x="28147" y="22253"/>
                </a:cubicBezTo>
                <a:cubicBezTo>
                  <a:pt x="28061" y="22253"/>
                  <a:pt x="28003" y="22231"/>
                  <a:pt x="27961" y="22215"/>
                </a:cubicBezTo>
                <a:cubicBezTo>
                  <a:pt x="27705" y="22115"/>
                  <a:pt x="27501" y="21825"/>
                  <a:pt x="27277" y="21248"/>
                </a:cubicBezTo>
                <a:cubicBezTo>
                  <a:pt x="26902" y="20277"/>
                  <a:pt x="26185" y="17199"/>
                  <a:pt x="26104" y="16046"/>
                </a:cubicBezTo>
                <a:cubicBezTo>
                  <a:pt x="26013" y="16012"/>
                  <a:pt x="25922" y="15981"/>
                  <a:pt x="25830" y="15947"/>
                </a:cubicBezTo>
                <a:cubicBezTo>
                  <a:pt x="25628" y="15870"/>
                  <a:pt x="25527" y="15646"/>
                  <a:pt x="25603" y="15444"/>
                </a:cubicBezTo>
                <a:cubicBezTo>
                  <a:pt x="25662" y="15288"/>
                  <a:pt x="25811" y="15192"/>
                  <a:pt x="25969" y="15192"/>
                </a:cubicBezTo>
                <a:cubicBezTo>
                  <a:pt x="26014" y="15192"/>
                  <a:pt x="26060" y="15200"/>
                  <a:pt x="26105" y="15217"/>
                </a:cubicBezTo>
                <a:cubicBezTo>
                  <a:pt x="28304" y="16048"/>
                  <a:pt x="30381" y="16676"/>
                  <a:pt x="32333" y="17139"/>
                </a:cubicBezTo>
                <a:cubicBezTo>
                  <a:pt x="32356" y="17135"/>
                  <a:pt x="32379" y="17133"/>
                  <a:pt x="32402" y="17133"/>
                </a:cubicBezTo>
                <a:cubicBezTo>
                  <a:pt x="32424" y="17133"/>
                  <a:pt x="32447" y="17135"/>
                  <a:pt x="32469" y="17139"/>
                </a:cubicBezTo>
                <a:cubicBezTo>
                  <a:pt x="32521" y="17149"/>
                  <a:pt x="32569" y="17174"/>
                  <a:pt x="32611" y="17203"/>
                </a:cubicBezTo>
                <a:cubicBezTo>
                  <a:pt x="35752" y="17927"/>
                  <a:pt x="38563" y="18218"/>
                  <a:pt x="41019" y="18218"/>
                </a:cubicBezTo>
                <a:cubicBezTo>
                  <a:pt x="46174" y="18218"/>
                  <a:pt x="49767" y="16937"/>
                  <a:pt x="51572" y="15697"/>
                </a:cubicBezTo>
                <a:cubicBezTo>
                  <a:pt x="53599" y="12424"/>
                  <a:pt x="54277" y="8299"/>
                  <a:pt x="53636" y="6476"/>
                </a:cubicBezTo>
                <a:cubicBezTo>
                  <a:pt x="53476" y="6012"/>
                  <a:pt x="53236" y="5723"/>
                  <a:pt x="52930" y="5616"/>
                </a:cubicBezTo>
                <a:cubicBezTo>
                  <a:pt x="52682" y="5531"/>
                  <a:pt x="52454" y="5494"/>
                  <a:pt x="52244" y="5494"/>
                </a:cubicBezTo>
                <a:cubicBezTo>
                  <a:pt x="51006" y="5494"/>
                  <a:pt x="50422" y="6773"/>
                  <a:pt x="50394" y="6836"/>
                </a:cubicBezTo>
                <a:cubicBezTo>
                  <a:pt x="50331" y="6979"/>
                  <a:pt x="50189" y="7068"/>
                  <a:pt x="50038" y="7068"/>
                </a:cubicBezTo>
                <a:cubicBezTo>
                  <a:pt x="50013" y="7068"/>
                  <a:pt x="49988" y="7065"/>
                  <a:pt x="49962" y="7060"/>
                </a:cubicBezTo>
                <a:cubicBezTo>
                  <a:pt x="49783" y="7025"/>
                  <a:pt x="49654" y="6872"/>
                  <a:pt x="49649" y="6690"/>
                </a:cubicBezTo>
                <a:cubicBezTo>
                  <a:pt x="49645" y="6595"/>
                  <a:pt x="49549" y="4367"/>
                  <a:pt x="47734" y="4367"/>
                </a:cubicBezTo>
                <a:cubicBezTo>
                  <a:pt x="45962" y="4367"/>
                  <a:pt x="45900" y="6230"/>
                  <a:pt x="45898" y="6441"/>
                </a:cubicBezTo>
                <a:cubicBezTo>
                  <a:pt x="45896" y="6652"/>
                  <a:pt x="45728" y="6826"/>
                  <a:pt x="45514" y="6830"/>
                </a:cubicBezTo>
                <a:cubicBezTo>
                  <a:pt x="45388" y="6832"/>
                  <a:pt x="45253" y="6833"/>
                  <a:pt x="45111" y="6833"/>
                </a:cubicBezTo>
                <a:cubicBezTo>
                  <a:pt x="40269" y="6833"/>
                  <a:pt x="26388" y="5650"/>
                  <a:pt x="26245" y="5636"/>
                </a:cubicBezTo>
                <a:cubicBezTo>
                  <a:pt x="26043" y="5619"/>
                  <a:pt x="25888" y="5451"/>
                  <a:pt x="25888" y="5249"/>
                </a:cubicBezTo>
                <a:cubicBezTo>
                  <a:pt x="25888" y="5204"/>
                  <a:pt x="25847" y="883"/>
                  <a:pt x="22955" y="389"/>
                </a:cubicBezTo>
                <a:cubicBezTo>
                  <a:pt x="22792" y="362"/>
                  <a:pt x="22635" y="349"/>
                  <a:pt x="22483" y="349"/>
                </a:cubicBezTo>
                <a:cubicBezTo>
                  <a:pt x="19939" y="349"/>
                  <a:pt x="18796" y="3973"/>
                  <a:pt x="18784" y="4011"/>
                </a:cubicBezTo>
                <a:cubicBezTo>
                  <a:pt x="18752" y="4116"/>
                  <a:pt x="18678" y="4201"/>
                  <a:pt x="18581" y="4249"/>
                </a:cubicBezTo>
                <a:cubicBezTo>
                  <a:pt x="18527" y="4274"/>
                  <a:pt x="18469" y="4287"/>
                  <a:pt x="18410" y="4287"/>
                </a:cubicBezTo>
                <a:cubicBezTo>
                  <a:pt x="18363" y="4287"/>
                  <a:pt x="18315" y="4279"/>
                  <a:pt x="18269" y="4261"/>
                </a:cubicBezTo>
                <a:cubicBezTo>
                  <a:pt x="17843" y="4096"/>
                  <a:pt x="17339" y="4040"/>
                  <a:pt x="16853" y="4040"/>
                </a:cubicBezTo>
                <a:cubicBezTo>
                  <a:pt x="15861" y="4040"/>
                  <a:pt x="14947" y="4272"/>
                  <a:pt x="14933" y="4276"/>
                </a:cubicBezTo>
                <a:cubicBezTo>
                  <a:pt x="14900" y="4284"/>
                  <a:pt x="14867" y="4289"/>
                  <a:pt x="14834" y="4289"/>
                </a:cubicBezTo>
                <a:cubicBezTo>
                  <a:pt x="14760" y="4289"/>
                  <a:pt x="14687" y="4268"/>
                  <a:pt x="14625" y="4226"/>
                </a:cubicBezTo>
                <a:cubicBezTo>
                  <a:pt x="14534" y="4168"/>
                  <a:pt x="14471" y="4073"/>
                  <a:pt x="14451" y="3966"/>
                </a:cubicBezTo>
                <a:cubicBezTo>
                  <a:pt x="14104" y="2019"/>
                  <a:pt x="12513" y="292"/>
                  <a:pt x="10829" y="33"/>
                </a:cubicBezTo>
                <a:cubicBezTo>
                  <a:pt x="10689" y="11"/>
                  <a:pt x="10551" y="0"/>
                  <a:pt x="10416" y="0"/>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accent1"/>
                </a:solidFill>
                <a:latin typeface="M PLUS Rounded 1c"/>
                <a:ea typeface="M PLUS Rounded 1c"/>
                <a:cs typeface="M PLUS Rounded 1c"/>
                <a:sym typeface="M PLUS Rounded 1c"/>
              </a:rPr>
              <a:t>     6-1</a:t>
            </a:r>
            <a:endParaRPr b="1">
              <a:solidFill>
                <a:schemeClr val="accent1"/>
              </a:solidFill>
              <a:latin typeface="M PLUS Rounded 1c"/>
              <a:ea typeface="M PLUS Rounded 1c"/>
              <a:cs typeface="M PLUS Rounded 1c"/>
              <a:sym typeface="M PLUS Rounded 1c"/>
            </a:endParaRPr>
          </a:p>
        </p:txBody>
      </p:sp>
      <p:grpSp>
        <p:nvGrpSpPr>
          <p:cNvPr id="2354" name="Google Shape;2354;p71"/>
          <p:cNvGrpSpPr/>
          <p:nvPr/>
        </p:nvGrpSpPr>
        <p:grpSpPr>
          <a:xfrm>
            <a:off x="4529887" y="2575914"/>
            <a:ext cx="1330260" cy="1064978"/>
            <a:chOff x="4761912" y="2575914"/>
            <a:chExt cx="1330260" cy="1064978"/>
          </a:xfrm>
        </p:grpSpPr>
        <p:sp>
          <p:nvSpPr>
            <p:cNvPr id="2355" name="Google Shape;2355;p71"/>
            <p:cNvSpPr/>
            <p:nvPr/>
          </p:nvSpPr>
          <p:spPr>
            <a:xfrm>
              <a:off x="5541075" y="2575914"/>
              <a:ext cx="476536" cy="400978"/>
            </a:xfrm>
            <a:custGeom>
              <a:avLst/>
              <a:gdLst/>
              <a:ahLst/>
              <a:cxnLst/>
              <a:rect l="l" t="t" r="r" b="b"/>
              <a:pathLst>
                <a:path w="12740" h="10720" extrusionOk="0">
                  <a:moveTo>
                    <a:pt x="11409" y="1"/>
                  </a:moveTo>
                  <a:lnTo>
                    <a:pt x="11409" y="1"/>
                  </a:lnTo>
                  <a:cubicBezTo>
                    <a:pt x="10760" y="169"/>
                    <a:pt x="9017" y="626"/>
                    <a:pt x="6607" y="1358"/>
                  </a:cubicBezTo>
                  <a:cubicBezTo>
                    <a:pt x="6538" y="1418"/>
                    <a:pt x="6449" y="1453"/>
                    <a:pt x="6354" y="1453"/>
                  </a:cubicBezTo>
                  <a:cubicBezTo>
                    <a:pt x="6339" y="1453"/>
                    <a:pt x="6323" y="1450"/>
                    <a:pt x="6307" y="1449"/>
                  </a:cubicBezTo>
                  <a:cubicBezTo>
                    <a:pt x="5246" y="1774"/>
                    <a:pt x="4064" y="2149"/>
                    <a:pt x="2795" y="2574"/>
                  </a:cubicBezTo>
                  <a:cubicBezTo>
                    <a:pt x="2767" y="2618"/>
                    <a:pt x="2733" y="2658"/>
                    <a:pt x="2688" y="2689"/>
                  </a:cubicBezTo>
                  <a:cubicBezTo>
                    <a:pt x="2664" y="2708"/>
                    <a:pt x="206" y="4507"/>
                    <a:pt x="63" y="6640"/>
                  </a:cubicBezTo>
                  <a:cubicBezTo>
                    <a:pt x="0" y="7566"/>
                    <a:pt x="397" y="8442"/>
                    <a:pt x="1238" y="9242"/>
                  </a:cubicBezTo>
                  <a:cubicBezTo>
                    <a:pt x="2406" y="10353"/>
                    <a:pt x="4125" y="10719"/>
                    <a:pt x="5884" y="10719"/>
                  </a:cubicBezTo>
                  <a:cubicBezTo>
                    <a:pt x="8924" y="10719"/>
                    <a:pt x="12085" y="9626"/>
                    <a:pt x="12740" y="9387"/>
                  </a:cubicBezTo>
                  <a:cubicBezTo>
                    <a:pt x="11558" y="6124"/>
                    <a:pt x="11301" y="2797"/>
                    <a:pt x="11409" y="1"/>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4761912" y="2971199"/>
              <a:ext cx="1330260" cy="669693"/>
            </a:xfrm>
            <a:custGeom>
              <a:avLst/>
              <a:gdLst/>
              <a:ahLst/>
              <a:cxnLst/>
              <a:rect l="l" t="t" r="r" b="b"/>
              <a:pathLst>
                <a:path w="35564" h="17904" extrusionOk="0">
                  <a:moveTo>
                    <a:pt x="5302" y="1"/>
                  </a:moveTo>
                  <a:lnTo>
                    <a:pt x="5302" y="1"/>
                  </a:lnTo>
                  <a:cubicBezTo>
                    <a:pt x="3830" y="863"/>
                    <a:pt x="2421" y="1772"/>
                    <a:pt x="1111" y="2729"/>
                  </a:cubicBezTo>
                  <a:cubicBezTo>
                    <a:pt x="1068" y="2785"/>
                    <a:pt x="1010" y="2829"/>
                    <a:pt x="942" y="2854"/>
                  </a:cubicBezTo>
                  <a:cubicBezTo>
                    <a:pt x="623" y="3091"/>
                    <a:pt x="307" y="3329"/>
                    <a:pt x="0" y="3570"/>
                  </a:cubicBezTo>
                  <a:cubicBezTo>
                    <a:pt x="348" y="4393"/>
                    <a:pt x="1615" y="6982"/>
                    <a:pt x="4129" y="8133"/>
                  </a:cubicBezTo>
                  <a:cubicBezTo>
                    <a:pt x="4803" y="8055"/>
                    <a:pt x="7945" y="7714"/>
                    <a:pt x="11534" y="7714"/>
                  </a:cubicBezTo>
                  <a:cubicBezTo>
                    <a:pt x="15942" y="7714"/>
                    <a:pt x="21024" y="8228"/>
                    <a:pt x="23039" y="10372"/>
                  </a:cubicBezTo>
                  <a:cubicBezTo>
                    <a:pt x="23952" y="11344"/>
                    <a:pt x="24304" y="12380"/>
                    <a:pt x="24087" y="13448"/>
                  </a:cubicBezTo>
                  <a:cubicBezTo>
                    <a:pt x="23701" y="15350"/>
                    <a:pt x="21567" y="16869"/>
                    <a:pt x="20162" y="17679"/>
                  </a:cubicBezTo>
                  <a:cubicBezTo>
                    <a:pt x="22324" y="17820"/>
                    <a:pt x="24623" y="17903"/>
                    <a:pt x="27038" y="17903"/>
                  </a:cubicBezTo>
                  <a:cubicBezTo>
                    <a:pt x="27794" y="17903"/>
                    <a:pt x="28562" y="17895"/>
                    <a:pt x="29341" y="17878"/>
                  </a:cubicBezTo>
                  <a:cubicBezTo>
                    <a:pt x="29370" y="17860"/>
                    <a:pt x="29401" y="17843"/>
                    <a:pt x="29437" y="17833"/>
                  </a:cubicBezTo>
                  <a:cubicBezTo>
                    <a:pt x="30900" y="17396"/>
                    <a:pt x="35564" y="15423"/>
                    <a:pt x="34172" y="8330"/>
                  </a:cubicBezTo>
                  <a:cubicBezTo>
                    <a:pt x="33460" y="4703"/>
                    <a:pt x="26404" y="4143"/>
                    <a:pt x="19985" y="4143"/>
                  </a:cubicBezTo>
                  <a:cubicBezTo>
                    <a:pt x="18418" y="4143"/>
                    <a:pt x="16888" y="4176"/>
                    <a:pt x="15499" y="4207"/>
                  </a:cubicBezTo>
                  <a:cubicBezTo>
                    <a:pt x="14271" y="4234"/>
                    <a:pt x="13130" y="4259"/>
                    <a:pt x="12131" y="4259"/>
                  </a:cubicBezTo>
                  <a:cubicBezTo>
                    <a:pt x="11185" y="4259"/>
                    <a:pt x="10367" y="4236"/>
                    <a:pt x="9723" y="4171"/>
                  </a:cubicBezTo>
                  <a:cubicBezTo>
                    <a:pt x="7754" y="3974"/>
                    <a:pt x="6413" y="3324"/>
                    <a:pt x="5737" y="2236"/>
                  </a:cubicBezTo>
                  <a:cubicBezTo>
                    <a:pt x="5237" y="1433"/>
                    <a:pt x="5223" y="580"/>
                    <a:pt x="5302" y="1"/>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7" name="Google Shape;2357;p71"/>
          <p:cNvSpPr/>
          <p:nvPr/>
        </p:nvSpPr>
        <p:spPr>
          <a:xfrm>
            <a:off x="4255790" y="3627115"/>
            <a:ext cx="2366689" cy="977093"/>
          </a:xfrm>
          <a:custGeom>
            <a:avLst/>
            <a:gdLst/>
            <a:ahLst/>
            <a:cxnLst/>
            <a:rect l="l" t="t" r="r" b="b"/>
            <a:pathLst>
              <a:path w="63272" h="26122" extrusionOk="0">
                <a:moveTo>
                  <a:pt x="49881" y="0"/>
                </a:moveTo>
                <a:lnTo>
                  <a:pt x="49881" y="0"/>
                </a:lnTo>
                <a:cubicBezTo>
                  <a:pt x="44381" y="828"/>
                  <a:pt x="39165" y="1148"/>
                  <a:pt x="34398" y="1148"/>
                </a:cubicBezTo>
                <a:cubicBezTo>
                  <a:pt x="30792" y="1148"/>
                  <a:pt x="27443" y="965"/>
                  <a:pt x="24416" y="682"/>
                </a:cubicBezTo>
                <a:cubicBezTo>
                  <a:pt x="24411" y="688"/>
                  <a:pt x="24409" y="693"/>
                  <a:pt x="24404" y="699"/>
                </a:cubicBezTo>
                <a:cubicBezTo>
                  <a:pt x="24364" y="748"/>
                  <a:pt x="20380" y="5570"/>
                  <a:pt x="13552" y="9063"/>
                </a:cubicBezTo>
                <a:cubicBezTo>
                  <a:pt x="9999" y="10881"/>
                  <a:pt x="6511" y="12002"/>
                  <a:pt x="3965" y="12820"/>
                </a:cubicBezTo>
                <a:cubicBezTo>
                  <a:pt x="2652" y="13243"/>
                  <a:pt x="1309" y="13675"/>
                  <a:pt x="571" y="14041"/>
                </a:cubicBezTo>
                <a:cubicBezTo>
                  <a:pt x="517" y="14091"/>
                  <a:pt x="454" y="14125"/>
                  <a:pt x="383" y="14141"/>
                </a:cubicBezTo>
                <a:cubicBezTo>
                  <a:pt x="170" y="14261"/>
                  <a:pt x="33" y="14374"/>
                  <a:pt x="0" y="14474"/>
                </a:cubicBezTo>
                <a:cubicBezTo>
                  <a:pt x="4" y="14474"/>
                  <a:pt x="20" y="14568"/>
                  <a:pt x="214" y="14747"/>
                </a:cubicBezTo>
                <a:cubicBezTo>
                  <a:pt x="1557" y="15981"/>
                  <a:pt x="6870" y="17598"/>
                  <a:pt x="14439" y="17598"/>
                </a:cubicBezTo>
                <a:cubicBezTo>
                  <a:pt x="15221" y="17598"/>
                  <a:pt x="16026" y="17581"/>
                  <a:pt x="16854" y="17544"/>
                </a:cubicBezTo>
                <a:cubicBezTo>
                  <a:pt x="27362" y="17076"/>
                  <a:pt x="35596" y="12707"/>
                  <a:pt x="35678" y="12663"/>
                </a:cubicBezTo>
                <a:cubicBezTo>
                  <a:pt x="35736" y="12633"/>
                  <a:pt x="35800" y="12617"/>
                  <a:pt x="35864" y="12617"/>
                </a:cubicBezTo>
                <a:cubicBezTo>
                  <a:pt x="35938" y="12617"/>
                  <a:pt x="36012" y="12638"/>
                  <a:pt x="36077" y="12680"/>
                </a:cubicBezTo>
                <a:cubicBezTo>
                  <a:pt x="36196" y="12758"/>
                  <a:pt x="36263" y="12898"/>
                  <a:pt x="36252" y="13040"/>
                </a:cubicBezTo>
                <a:cubicBezTo>
                  <a:pt x="36033" y="15553"/>
                  <a:pt x="35602" y="22390"/>
                  <a:pt x="36221" y="23815"/>
                </a:cubicBezTo>
                <a:cubicBezTo>
                  <a:pt x="36772" y="25083"/>
                  <a:pt x="41453" y="26122"/>
                  <a:pt x="43974" y="26122"/>
                </a:cubicBezTo>
                <a:cubicBezTo>
                  <a:pt x="44489" y="26122"/>
                  <a:pt x="44914" y="26079"/>
                  <a:pt x="45195" y="25985"/>
                </a:cubicBezTo>
                <a:cubicBezTo>
                  <a:pt x="45569" y="25860"/>
                  <a:pt x="45792" y="25690"/>
                  <a:pt x="45858" y="25483"/>
                </a:cubicBezTo>
                <a:cubicBezTo>
                  <a:pt x="45950" y="25185"/>
                  <a:pt x="45734" y="24804"/>
                  <a:pt x="45643" y="24684"/>
                </a:cubicBezTo>
                <a:cubicBezTo>
                  <a:pt x="45608" y="24636"/>
                  <a:pt x="45582" y="24580"/>
                  <a:pt x="45570" y="24520"/>
                </a:cubicBezTo>
                <a:cubicBezTo>
                  <a:pt x="45524" y="24276"/>
                  <a:pt x="44456" y="18490"/>
                  <a:pt x="45903" y="14308"/>
                </a:cubicBezTo>
                <a:cubicBezTo>
                  <a:pt x="45957" y="14153"/>
                  <a:pt x="46105" y="14045"/>
                  <a:pt x="46264" y="14045"/>
                </a:cubicBezTo>
                <a:cubicBezTo>
                  <a:pt x="46269" y="14045"/>
                  <a:pt x="46274" y="14045"/>
                  <a:pt x="46278" y="14045"/>
                </a:cubicBezTo>
                <a:cubicBezTo>
                  <a:pt x="46284" y="14045"/>
                  <a:pt x="46326" y="14046"/>
                  <a:pt x="46401" y="14046"/>
                </a:cubicBezTo>
                <a:cubicBezTo>
                  <a:pt x="47553" y="14046"/>
                  <a:pt x="56478" y="13907"/>
                  <a:pt x="61194" y="9848"/>
                </a:cubicBezTo>
                <a:cubicBezTo>
                  <a:pt x="62015" y="9147"/>
                  <a:pt x="62700" y="8403"/>
                  <a:pt x="63272" y="7640"/>
                </a:cubicBezTo>
                <a:lnTo>
                  <a:pt x="63272" y="7640"/>
                </a:lnTo>
                <a:cubicBezTo>
                  <a:pt x="61868" y="8836"/>
                  <a:pt x="60007" y="9462"/>
                  <a:pt x="57722" y="9505"/>
                </a:cubicBezTo>
                <a:cubicBezTo>
                  <a:pt x="57656" y="9506"/>
                  <a:pt x="57590" y="9507"/>
                  <a:pt x="57524" y="9507"/>
                </a:cubicBezTo>
                <a:cubicBezTo>
                  <a:pt x="54787" y="9507"/>
                  <a:pt x="52743" y="8606"/>
                  <a:pt x="51423" y="6811"/>
                </a:cubicBezTo>
                <a:cubicBezTo>
                  <a:pt x="49705" y="4472"/>
                  <a:pt x="49750" y="1218"/>
                  <a:pt x="49881" y="0"/>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b="1">
                <a:solidFill>
                  <a:schemeClr val="accent1"/>
                </a:solidFill>
                <a:latin typeface="M PLUS Rounded 1c"/>
                <a:ea typeface="M PLUS Rounded 1c"/>
                <a:cs typeface="M PLUS Rounded 1c"/>
                <a:sym typeface="M PLUS Rounded 1c"/>
              </a:rPr>
              <a:t>          3+2</a:t>
            </a:r>
            <a:endParaRPr b="1">
              <a:solidFill>
                <a:schemeClr val="accent1"/>
              </a:solidFill>
              <a:latin typeface="M PLUS Rounded 1c"/>
              <a:ea typeface="M PLUS Rounded 1c"/>
              <a:cs typeface="M PLUS Rounded 1c"/>
              <a:sym typeface="M PLUS Rounded 1c"/>
            </a:endParaRPr>
          </a:p>
        </p:txBody>
      </p:sp>
      <p:sp>
        <p:nvSpPr>
          <p:cNvPr id="2358" name="Google Shape;2358;p71"/>
          <p:cNvSpPr/>
          <p:nvPr/>
        </p:nvSpPr>
        <p:spPr>
          <a:xfrm>
            <a:off x="4293120" y="3908318"/>
            <a:ext cx="305412" cy="205503"/>
          </a:xfrm>
          <a:custGeom>
            <a:avLst/>
            <a:gdLst/>
            <a:ahLst/>
            <a:cxnLst/>
            <a:rect l="l" t="t" r="r" b="b"/>
            <a:pathLst>
              <a:path w="8165" h="5494" extrusionOk="0">
                <a:moveTo>
                  <a:pt x="3123" y="0"/>
                </a:moveTo>
                <a:cubicBezTo>
                  <a:pt x="2985" y="0"/>
                  <a:pt x="2874" y="27"/>
                  <a:pt x="2795" y="85"/>
                </a:cubicBezTo>
                <a:cubicBezTo>
                  <a:pt x="1958" y="694"/>
                  <a:pt x="694" y="3669"/>
                  <a:pt x="0" y="5493"/>
                </a:cubicBezTo>
                <a:cubicBezTo>
                  <a:pt x="683" y="5226"/>
                  <a:pt x="1580" y="4932"/>
                  <a:pt x="2730" y="4562"/>
                </a:cubicBezTo>
                <a:cubicBezTo>
                  <a:pt x="4263" y="4069"/>
                  <a:pt x="6141" y="3466"/>
                  <a:pt x="8164" y="2666"/>
                </a:cubicBezTo>
                <a:cubicBezTo>
                  <a:pt x="6238" y="1234"/>
                  <a:pt x="4058" y="0"/>
                  <a:pt x="3123" y="0"/>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4641875" y="3719764"/>
            <a:ext cx="343303" cy="270513"/>
          </a:xfrm>
          <a:custGeom>
            <a:avLst/>
            <a:gdLst/>
            <a:ahLst/>
            <a:cxnLst/>
            <a:rect l="l" t="t" r="r" b="b"/>
            <a:pathLst>
              <a:path w="9178" h="7232" extrusionOk="0">
                <a:moveTo>
                  <a:pt x="2763" y="1"/>
                </a:moveTo>
                <a:cubicBezTo>
                  <a:pt x="2345" y="1"/>
                  <a:pt x="1994" y="65"/>
                  <a:pt x="1748" y="216"/>
                </a:cubicBezTo>
                <a:cubicBezTo>
                  <a:pt x="491" y="993"/>
                  <a:pt x="81" y="5120"/>
                  <a:pt x="1" y="7232"/>
                </a:cubicBezTo>
                <a:cubicBezTo>
                  <a:pt x="943" y="6832"/>
                  <a:pt x="1907" y="6390"/>
                  <a:pt x="2875" y="5896"/>
                </a:cubicBezTo>
                <a:cubicBezTo>
                  <a:pt x="5391" y="4609"/>
                  <a:pt x="7510" y="3138"/>
                  <a:pt x="9177" y="1805"/>
                </a:cubicBezTo>
                <a:cubicBezTo>
                  <a:pt x="9108" y="1774"/>
                  <a:pt x="9033" y="1745"/>
                  <a:pt x="8944" y="1711"/>
                </a:cubicBezTo>
                <a:cubicBezTo>
                  <a:pt x="7761" y="1244"/>
                  <a:pt x="4607" y="1"/>
                  <a:pt x="2763" y="1"/>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5004245" y="3633810"/>
            <a:ext cx="129272" cy="124933"/>
          </a:xfrm>
          <a:custGeom>
            <a:avLst/>
            <a:gdLst/>
            <a:ahLst/>
            <a:cxnLst/>
            <a:rect l="l" t="t" r="r" b="b"/>
            <a:pathLst>
              <a:path w="3456" h="3340" extrusionOk="0">
                <a:moveTo>
                  <a:pt x="1" y="1"/>
                </a:moveTo>
                <a:lnTo>
                  <a:pt x="1" y="1"/>
                </a:lnTo>
                <a:cubicBezTo>
                  <a:pt x="203" y="1612"/>
                  <a:pt x="339" y="2728"/>
                  <a:pt x="410" y="3339"/>
                </a:cubicBezTo>
                <a:cubicBezTo>
                  <a:pt x="1927" y="2046"/>
                  <a:pt x="2962" y="959"/>
                  <a:pt x="3456" y="411"/>
                </a:cubicBezTo>
                <a:cubicBezTo>
                  <a:pt x="2249" y="287"/>
                  <a:pt x="1095" y="148"/>
                  <a:pt x="1" y="1"/>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1" name="Google Shape;2361;p71"/>
          <p:cNvGrpSpPr/>
          <p:nvPr/>
        </p:nvGrpSpPr>
        <p:grpSpPr>
          <a:xfrm>
            <a:off x="6149182" y="2513375"/>
            <a:ext cx="1483415" cy="1057281"/>
            <a:chOff x="6381207" y="2513375"/>
            <a:chExt cx="1483415" cy="1057281"/>
          </a:xfrm>
        </p:grpSpPr>
        <p:sp>
          <p:nvSpPr>
            <p:cNvPr id="2362" name="Google Shape;2362;p71"/>
            <p:cNvSpPr/>
            <p:nvPr/>
          </p:nvSpPr>
          <p:spPr>
            <a:xfrm>
              <a:off x="7378248" y="2593120"/>
              <a:ext cx="486373" cy="261534"/>
            </a:xfrm>
            <a:custGeom>
              <a:avLst/>
              <a:gdLst/>
              <a:ahLst/>
              <a:cxnLst/>
              <a:rect l="l" t="t" r="r" b="b"/>
              <a:pathLst>
                <a:path w="13003" h="6992" extrusionOk="0">
                  <a:moveTo>
                    <a:pt x="1215" y="0"/>
                  </a:moveTo>
                  <a:lnTo>
                    <a:pt x="1215" y="0"/>
                  </a:lnTo>
                  <a:cubicBezTo>
                    <a:pt x="956" y="825"/>
                    <a:pt x="0" y="4670"/>
                    <a:pt x="3927" y="6510"/>
                  </a:cubicBezTo>
                  <a:cubicBezTo>
                    <a:pt x="4652" y="6849"/>
                    <a:pt x="5394" y="6991"/>
                    <a:pt x="6128" y="6991"/>
                  </a:cubicBezTo>
                  <a:cubicBezTo>
                    <a:pt x="9140" y="6991"/>
                    <a:pt x="12009" y="4598"/>
                    <a:pt x="13002" y="3674"/>
                  </a:cubicBezTo>
                  <a:cubicBezTo>
                    <a:pt x="10392" y="2584"/>
                    <a:pt x="6416" y="1165"/>
                    <a:pt x="1215" y="0"/>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6381207" y="2513375"/>
              <a:ext cx="1279128" cy="1057281"/>
            </a:xfrm>
            <a:custGeom>
              <a:avLst/>
              <a:gdLst/>
              <a:ahLst/>
              <a:cxnLst/>
              <a:rect l="l" t="t" r="r" b="b"/>
              <a:pathLst>
                <a:path w="34197" h="28266" extrusionOk="0">
                  <a:moveTo>
                    <a:pt x="5409" y="0"/>
                  </a:moveTo>
                  <a:lnTo>
                    <a:pt x="5409" y="0"/>
                  </a:lnTo>
                  <a:cubicBezTo>
                    <a:pt x="4734" y="15"/>
                    <a:pt x="4052" y="36"/>
                    <a:pt x="3362" y="66"/>
                  </a:cubicBezTo>
                  <a:cubicBezTo>
                    <a:pt x="3312" y="89"/>
                    <a:pt x="3260" y="105"/>
                    <a:pt x="3203" y="105"/>
                  </a:cubicBezTo>
                  <a:cubicBezTo>
                    <a:pt x="3183" y="105"/>
                    <a:pt x="3165" y="103"/>
                    <a:pt x="3144" y="100"/>
                  </a:cubicBezTo>
                  <a:cubicBezTo>
                    <a:pt x="3118" y="97"/>
                    <a:pt x="3092" y="89"/>
                    <a:pt x="3067" y="81"/>
                  </a:cubicBezTo>
                  <a:cubicBezTo>
                    <a:pt x="2438" y="109"/>
                    <a:pt x="1807" y="143"/>
                    <a:pt x="1166" y="183"/>
                  </a:cubicBezTo>
                  <a:cubicBezTo>
                    <a:pt x="262" y="3339"/>
                    <a:pt x="19" y="6807"/>
                    <a:pt x="1" y="9455"/>
                  </a:cubicBezTo>
                  <a:cubicBezTo>
                    <a:pt x="499" y="9380"/>
                    <a:pt x="1584" y="9244"/>
                    <a:pt x="2939" y="9244"/>
                  </a:cubicBezTo>
                  <a:cubicBezTo>
                    <a:pt x="6142" y="9244"/>
                    <a:pt x="10848" y="10004"/>
                    <a:pt x="12830" y="14126"/>
                  </a:cubicBezTo>
                  <a:cubicBezTo>
                    <a:pt x="13423" y="15361"/>
                    <a:pt x="13519" y="16484"/>
                    <a:pt x="13113" y="17458"/>
                  </a:cubicBezTo>
                  <a:cubicBezTo>
                    <a:pt x="12228" y="19579"/>
                    <a:pt x="9228" y="20613"/>
                    <a:pt x="6325" y="21612"/>
                  </a:cubicBezTo>
                  <a:cubicBezTo>
                    <a:pt x="4366" y="22287"/>
                    <a:pt x="2516" y="22924"/>
                    <a:pt x="1676" y="23801"/>
                  </a:cubicBezTo>
                  <a:cubicBezTo>
                    <a:pt x="1095" y="24409"/>
                    <a:pt x="863" y="25003"/>
                    <a:pt x="967" y="25619"/>
                  </a:cubicBezTo>
                  <a:cubicBezTo>
                    <a:pt x="1200" y="26987"/>
                    <a:pt x="3004" y="28049"/>
                    <a:pt x="3398" y="28266"/>
                  </a:cubicBezTo>
                  <a:cubicBezTo>
                    <a:pt x="3808" y="28186"/>
                    <a:pt x="4218" y="28102"/>
                    <a:pt x="4632" y="28017"/>
                  </a:cubicBezTo>
                  <a:cubicBezTo>
                    <a:pt x="7516" y="27414"/>
                    <a:pt x="10223" y="26691"/>
                    <a:pt x="12757" y="25884"/>
                  </a:cubicBezTo>
                  <a:cubicBezTo>
                    <a:pt x="12245" y="25459"/>
                    <a:pt x="11604" y="24760"/>
                    <a:pt x="11655" y="23942"/>
                  </a:cubicBezTo>
                  <a:cubicBezTo>
                    <a:pt x="11701" y="23207"/>
                    <a:pt x="12286" y="22588"/>
                    <a:pt x="13395" y="22102"/>
                  </a:cubicBezTo>
                  <a:cubicBezTo>
                    <a:pt x="14988" y="21403"/>
                    <a:pt x="15370" y="19468"/>
                    <a:pt x="15741" y="17596"/>
                  </a:cubicBezTo>
                  <a:cubicBezTo>
                    <a:pt x="16097" y="15793"/>
                    <a:pt x="16466" y="13929"/>
                    <a:pt x="17990" y="13281"/>
                  </a:cubicBezTo>
                  <a:cubicBezTo>
                    <a:pt x="18276" y="13159"/>
                    <a:pt x="18557" y="13103"/>
                    <a:pt x="18834" y="13103"/>
                  </a:cubicBezTo>
                  <a:cubicBezTo>
                    <a:pt x="20201" y="13103"/>
                    <a:pt x="21473" y="14454"/>
                    <a:pt x="22808" y="15870"/>
                  </a:cubicBezTo>
                  <a:cubicBezTo>
                    <a:pt x="24191" y="17339"/>
                    <a:pt x="25762" y="19004"/>
                    <a:pt x="27557" y="19272"/>
                  </a:cubicBezTo>
                  <a:cubicBezTo>
                    <a:pt x="27618" y="19281"/>
                    <a:pt x="27673" y="19306"/>
                    <a:pt x="27722" y="19339"/>
                  </a:cubicBezTo>
                  <a:cubicBezTo>
                    <a:pt x="30097" y="17979"/>
                    <a:pt x="32135" y="16633"/>
                    <a:pt x="33828" y="15408"/>
                  </a:cubicBezTo>
                  <a:cubicBezTo>
                    <a:pt x="33953" y="15320"/>
                    <a:pt x="34073" y="15230"/>
                    <a:pt x="34196" y="15139"/>
                  </a:cubicBezTo>
                  <a:lnTo>
                    <a:pt x="34196" y="15139"/>
                  </a:lnTo>
                  <a:cubicBezTo>
                    <a:pt x="33599" y="15228"/>
                    <a:pt x="32929" y="15277"/>
                    <a:pt x="32220" y="15277"/>
                  </a:cubicBezTo>
                  <a:cubicBezTo>
                    <a:pt x="31139" y="15277"/>
                    <a:pt x="29967" y="15161"/>
                    <a:pt x="28809" y="14893"/>
                  </a:cubicBezTo>
                  <a:cubicBezTo>
                    <a:pt x="26599" y="14379"/>
                    <a:pt x="23571" y="13110"/>
                    <a:pt x="21678" y="9968"/>
                  </a:cubicBezTo>
                  <a:cubicBezTo>
                    <a:pt x="19827" y="6893"/>
                    <a:pt x="16159" y="6615"/>
                    <a:pt x="12672" y="6615"/>
                  </a:cubicBezTo>
                  <a:cubicBezTo>
                    <a:pt x="12277" y="6615"/>
                    <a:pt x="11883" y="6619"/>
                    <a:pt x="11495" y="6622"/>
                  </a:cubicBezTo>
                  <a:cubicBezTo>
                    <a:pt x="11107" y="6626"/>
                    <a:pt x="10722" y="6630"/>
                    <a:pt x="10343" y="6630"/>
                  </a:cubicBezTo>
                  <a:cubicBezTo>
                    <a:pt x="8018" y="6630"/>
                    <a:pt x="5916" y="6488"/>
                    <a:pt x="4701" y="5341"/>
                  </a:cubicBezTo>
                  <a:cubicBezTo>
                    <a:pt x="3283" y="4003"/>
                    <a:pt x="3358" y="2782"/>
                    <a:pt x="3672" y="1995"/>
                  </a:cubicBezTo>
                  <a:cubicBezTo>
                    <a:pt x="4001" y="1165"/>
                    <a:pt x="4743" y="467"/>
                    <a:pt x="5409" y="0"/>
                  </a:cubicBezTo>
                  <a:close/>
                </a:path>
              </a:pathLst>
            </a:custGeom>
            <a:no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4" name="Google Shape;2364;p71"/>
          <p:cNvSpPr/>
          <p:nvPr/>
        </p:nvSpPr>
        <p:spPr>
          <a:xfrm>
            <a:off x="7492772" y="1418786"/>
            <a:ext cx="49487" cy="61494"/>
          </a:xfrm>
          <a:custGeom>
            <a:avLst/>
            <a:gdLst/>
            <a:ahLst/>
            <a:cxnLst/>
            <a:rect l="l" t="t" r="r" b="b"/>
            <a:pathLst>
              <a:path w="1323" h="1644" extrusionOk="0">
                <a:moveTo>
                  <a:pt x="612" y="1"/>
                </a:moveTo>
                <a:cubicBezTo>
                  <a:pt x="543" y="1"/>
                  <a:pt x="474" y="13"/>
                  <a:pt x="411" y="42"/>
                </a:cubicBezTo>
                <a:cubicBezTo>
                  <a:pt x="337" y="71"/>
                  <a:pt x="262" y="117"/>
                  <a:pt x="212" y="172"/>
                </a:cubicBezTo>
                <a:lnTo>
                  <a:pt x="120" y="292"/>
                </a:lnTo>
                <a:lnTo>
                  <a:pt x="60" y="432"/>
                </a:lnTo>
                <a:cubicBezTo>
                  <a:pt x="49" y="460"/>
                  <a:pt x="40" y="488"/>
                  <a:pt x="31" y="517"/>
                </a:cubicBezTo>
                <a:cubicBezTo>
                  <a:pt x="29" y="523"/>
                  <a:pt x="26" y="531"/>
                  <a:pt x="23" y="539"/>
                </a:cubicBezTo>
                <a:cubicBezTo>
                  <a:pt x="15" y="596"/>
                  <a:pt x="7" y="653"/>
                  <a:pt x="1" y="710"/>
                </a:cubicBezTo>
                <a:cubicBezTo>
                  <a:pt x="1" y="723"/>
                  <a:pt x="1" y="738"/>
                  <a:pt x="2" y="752"/>
                </a:cubicBezTo>
                <a:lnTo>
                  <a:pt x="10" y="846"/>
                </a:lnTo>
                <a:cubicBezTo>
                  <a:pt x="19" y="954"/>
                  <a:pt x="23" y="1065"/>
                  <a:pt x="60" y="1170"/>
                </a:cubicBezTo>
                <a:cubicBezTo>
                  <a:pt x="99" y="1279"/>
                  <a:pt x="144" y="1371"/>
                  <a:pt x="229" y="1455"/>
                </a:cubicBezTo>
                <a:cubicBezTo>
                  <a:pt x="270" y="1494"/>
                  <a:pt x="314" y="1528"/>
                  <a:pt x="361" y="1558"/>
                </a:cubicBezTo>
                <a:cubicBezTo>
                  <a:pt x="411" y="1579"/>
                  <a:pt x="461" y="1600"/>
                  <a:pt x="510" y="1620"/>
                </a:cubicBezTo>
                <a:cubicBezTo>
                  <a:pt x="521" y="1622"/>
                  <a:pt x="536" y="1626"/>
                  <a:pt x="547" y="1627"/>
                </a:cubicBezTo>
                <a:cubicBezTo>
                  <a:pt x="605" y="1638"/>
                  <a:pt x="641" y="1644"/>
                  <a:pt x="680" y="1644"/>
                </a:cubicBezTo>
                <a:cubicBezTo>
                  <a:pt x="703" y="1644"/>
                  <a:pt x="727" y="1642"/>
                  <a:pt x="757" y="1638"/>
                </a:cubicBezTo>
                <a:cubicBezTo>
                  <a:pt x="803" y="1638"/>
                  <a:pt x="847" y="1627"/>
                  <a:pt x="887" y="1603"/>
                </a:cubicBezTo>
                <a:cubicBezTo>
                  <a:pt x="911" y="1596"/>
                  <a:pt x="932" y="1586"/>
                  <a:pt x="953" y="1573"/>
                </a:cubicBezTo>
                <a:cubicBezTo>
                  <a:pt x="964" y="1569"/>
                  <a:pt x="974" y="1563"/>
                  <a:pt x="986" y="1559"/>
                </a:cubicBezTo>
                <a:cubicBezTo>
                  <a:pt x="1078" y="1512"/>
                  <a:pt x="1162" y="1420"/>
                  <a:pt x="1218" y="1331"/>
                </a:cubicBezTo>
                <a:cubicBezTo>
                  <a:pt x="1237" y="1306"/>
                  <a:pt x="1251" y="1276"/>
                  <a:pt x="1257" y="1244"/>
                </a:cubicBezTo>
                <a:cubicBezTo>
                  <a:pt x="1286" y="1194"/>
                  <a:pt x="1299" y="1139"/>
                  <a:pt x="1302" y="1083"/>
                </a:cubicBezTo>
                <a:cubicBezTo>
                  <a:pt x="1309" y="1028"/>
                  <a:pt x="1322" y="969"/>
                  <a:pt x="1315" y="912"/>
                </a:cubicBezTo>
                <a:cubicBezTo>
                  <a:pt x="1311" y="887"/>
                  <a:pt x="1307" y="859"/>
                  <a:pt x="1303" y="830"/>
                </a:cubicBezTo>
                <a:cubicBezTo>
                  <a:pt x="1298" y="802"/>
                  <a:pt x="1296" y="773"/>
                  <a:pt x="1292" y="745"/>
                </a:cubicBezTo>
                <a:cubicBezTo>
                  <a:pt x="1273" y="602"/>
                  <a:pt x="1265" y="502"/>
                  <a:pt x="1189" y="372"/>
                </a:cubicBezTo>
                <a:cubicBezTo>
                  <a:pt x="1174" y="348"/>
                  <a:pt x="1160" y="323"/>
                  <a:pt x="1145" y="298"/>
                </a:cubicBezTo>
                <a:cubicBezTo>
                  <a:pt x="1092" y="213"/>
                  <a:pt x="1019" y="127"/>
                  <a:pt x="929" y="80"/>
                </a:cubicBezTo>
                <a:cubicBezTo>
                  <a:pt x="836" y="30"/>
                  <a:pt x="748" y="12"/>
                  <a:pt x="645" y="2"/>
                </a:cubicBezTo>
                <a:cubicBezTo>
                  <a:pt x="634" y="1"/>
                  <a:pt x="623" y="1"/>
                  <a:pt x="612" y="1"/>
                </a:cubicBezTo>
                <a:close/>
              </a:path>
            </a:pathLst>
          </a:custGeom>
          <a:solidFill>
            <a:srgbClr val="22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7516149" y="1418749"/>
            <a:ext cx="973" cy="112"/>
          </a:xfrm>
          <a:custGeom>
            <a:avLst/>
            <a:gdLst/>
            <a:ahLst/>
            <a:cxnLst/>
            <a:rect l="l" t="t" r="r" b="b"/>
            <a:pathLst>
              <a:path w="26" h="3" extrusionOk="0">
                <a:moveTo>
                  <a:pt x="1" y="0"/>
                </a:moveTo>
                <a:lnTo>
                  <a:pt x="7" y="1"/>
                </a:lnTo>
                <a:lnTo>
                  <a:pt x="7" y="1"/>
                </a:lnTo>
                <a:cubicBezTo>
                  <a:pt x="5" y="1"/>
                  <a:pt x="3" y="0"/>
                  <a:pt x="1" y="0"/>
                </a:cubicBezTo>
                <a:close/>
                <a:moveTo>
                  <a:pt x="7" y="1"/>
                </a:moveTo>
                <a:cubicBezTo>
                  <a:pt x="11" y="2"/>
                  <a:pt x="15" y="3"/>
                  <a:pt x="20" y="3"/>
                </a:cubicBezTo>
                <a:lnTo>
                  <a:pt x="26" y="3"/>
                </a:lnTo>
                <a:lnTo>
                  <a:pt x="7" y="1"/>
                </a:lnTo>
                <a:close/>
              </a:path>
            </a:pathLst>
          </a:custGeom>
          <a:solidFill>
            <a:srgbClr val="22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6" name="Google Shape;2366;p71"/>
          <p:cNvGrpSpPr/>
          <p:nvPr/>
        </p:nvGrpSpPr>
        <p:grpSpPr>
          <a:xfrm>
            <a:off x="4557342" y="1295054"/>
            <a:ext cx="3196050" cy="3252095"/>
            <a:chOff x="4789367" y="1295054"/>
            <a:chExt cx="3196050" cy="3252095"/>
          </a:xfrm>
        </p:grpSpPr>
        <p:sp>
          <p:nvSpPr>
            <p:cNvPr id="2367" name="Google Shape;2367;p71"/>
            <p:cNvSpPr/>
            <p:nvPr/>
          </p:nvSpPr>
          <p:spPr>
            <a:xfrm>
              <a:off x="6804172" y="1782502"/>
              <a:ext cx="178981" cy="191138"/>
            </a:xfrm>
            <a:custGeom>
              <a:avLst/>
              <a:gdLst/>
              <a:ahLst/>
              <a:cxnLst/>
              <a:rect l="l" t="t" r="r" b="b"/>
              <a:pathLst>
                <a:path w="4785" h="5110" extrusionOk="0">
                  <a:moveTo>
                    <a:pt x="0" y="0"/>
                  </a:moveTo>
                  <a:cubicBezTo>
                    <a:pt x="192" y="1305"/>
                    <a:pt x="877" y="4524"/>
                    <a:pt x="1319" y="5109"/>
                  </a:cubicBezTo>
                  <a:cubicBezTo>
                    <a:pt x="1851" y="4875"/>
                    <a:pt x="3418" y="3147"/>
                    <a:pt x="4785" y="1433"/>
                  </a:cubicBezTo>
                  <a:cubicBezTo>
                    <a:pt x="3239" y="1055"/>
                    <a:pt x="1641" y="58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7030092" y="1847061"/>
              <a:ext cx="142400" cy="156127"/>
            </a:xfrm>
            <a:custGeom>
              <a:avLst/>
              <a:gdLst/>
              <a:ahLst/>
              <a:cxnLst/>
              <a:rect l="l" t="t" r="r" b="b"/>
              <a:pathLst>
                <a:path w="3807" h="4174" extrusionOk="0">
                  <a:moveTo>
                    <a:pt x="1" y="0"/>
                  </a:moveTo>
                  <a:cubicBezTo>
                    <a:pt x="555" y="1897"/>
                    <a:pt x="1278" y="3836"/>
                    <a:pt x="1653" y="4173"/>
                  </a:cubicBezTo>
                  <a:cubicBezTo>
                    <a:pt x="2041" y="3948"/>
                    <a:pt x="2974" y="2418"/>
                    <a:pt x="3807" y="647"/>
                  </a:cubicBezTo>
                  <a:cubicBezTo>
                    <a:pt x="2581" y="497"/>
                    <a:pt x="1312" y="283"/>
                    <a:pt x="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4977135" y="2695495"/>
              <a:ext cx="1879735" cy="942112"/>
            </a:xfrm>
            <a:custGeom>
              <a:avLst/>
              <a:gdLst/>
              <a:ahLst/>
              <a:cxnLst/>
              <a:rect l="l" t="t" r="r" b="b"/>
              <a:pathLst>
                <a:path w="50254" h="25187" extrusionOk="0">
                  <a:moveTo>
                    <a:pt x="16050" y="1"/>
                  </a:moveTo>
                  <a:lnTo>
                    <a:pt x="16050" y="1"/>
                  </a:lnTo>
                  <a:cubicBezTo>
                    <a:pt x="11254" y="1680"/>
                    <a:pt x="5547" y="3985"/>
                    <a:pt x="458" y="6850"/>
                  </a:cubicBezTo>
                  <a:cubicBezTo>
                    <a:pt x="456" y="6882"/>
                    <a:pt x="449" y="6911"/>
                    <a:pt x="437" y="6942"/>
                  </a:cubicBezTo>
                  <a:cubicBezTo>
                    <a:pt x="428" y="6965"/>
                    <a:pt x="1" y="8177"/>
                    <a:pt x="645" y="9206"/>
                  </a:cubicBezTo>
                  <a:cubicBezTo>
                    <a:pt x="1189" y="10072"/>
                    <a:pt x="2332" y="10598"/>
                    <a:pt x="4043" y="10770"/>
                  </a:cubicBezTo>
                  <a:cubicBezTo>
                    <a:pt x="4655" y="10831"/>
                    <a:pt x="5444" y="10852"/>
                    <a:pt x="6359" y="10852"/>
                  </a:cubicBezTo>
                  <a:cubicBezTo>
                    <a:pt x="7352" y="10852"/>
                    <a:pt x="8494" y="10827"/>
                    <a:pt x="9723" y="10800"/>
                  </a:cubicBezTo>
                  <a:cubicBezTo>
                    <a:pt x="11189" y="10769"/>
                    <a:pt x="12756" y="10735"/>
                    <a:pt x="14342" y="10735"/>
                  </a:cubicBezTo>
                  <a:cubicBezTo>
                    <a:pt x="21179" y="10735"/>
                    <a:pt x="28358" y="11368"/>
                    <a:pt x="29179" y="15553"/>
                  </a:cubicBezTo>
                  <a:cubicBezTo>
                    <a:pt x="30310" y="21316"/>
                    <a:pt x="27731" y="23993"/>
                    <a:pt x="25670" y="25187"/>
                  </a:cubicBezTo>
                  <a:cubicBezTo>
                    <a:pt x="30105" y="25004"/>
                    <a:pt x="34855" y="24523"/>
                    <a:pt x="39805" y="23616"/>
                  </a:cubicBezTo>
                  <a:cubicBezTo>
                    <a:pt x="39016" y="23061"/>
                    <a:pt x="37940" y="22102"/>
                    <a:pt x="37732" y="20889"/>
                  </a:cubicBezTo>
                  <a:cubicBezTo>
                    <a:pt x="37584" y="20023"/>
                    <a:pt x="37892" y="19185"/>
                    <a:pt x="38646" y="18397"/>
                  </a:cubicBezTo>
                  <a:cubicBezTo>
                    <a:pt x="39622" y="17383"/>
                    <a:pt x="41557" y="16714"/>
                    <a:pt x="43609" y="16009"/>
                  </a:cubicBezTo>
                  <a:cubicBezTo>
                    <a:pt x="46220" y="15110"/>
                    <a:pt x="49181" y="14089"/>
                    <a:pt x="49931" y="12292"/>
                  </a:cubicBezTo>
                  <a:cubicBezTo>
                    <a:pt x="50253" y="11521"/>
                    <a:pt x="50166" y="10639"/>
                    <a:pt x="49665" y="9598"/>
                  </a:cubicBezTo>
                  <a:cubicBezTo>
                    <a:pt x="47867" y="5859"/>
                    <a:pt x="43401" y="5177"/>
                    <a:pt x="40383" y="5177"/>
                  </a:cubicBezTo>
                  <a:cubicBezTo>
                    <a:pt x="38996" y="5177"/>
                    <a:pt x="37915" y="5321"/>
                    <a:pt x="37539" y="5378"/>
                  </a:cubicBezTo>
                  <a:cubicBezTo>
                    <a:pt x="37557" y="7485"/>
                    <a:pt x="37705" y="8910"/>
                    <a:pt x="37709" y="8950"/>
                  </a:cubicBezTo>
                  <a:cubicBezTo>
                    <a:pt x="37721" y="9060"/>
                    <a:pt x="37687" y="9170"/>
                    <a:pt x="37612" y="9253"/>
                  </a:cubicBezTo>
                  <a:cubicBezTo>
                    <a:pt x="37538" y="9334"/>
                    <a:pt x="37432" y="9382"/>
                    <a:pt x="37322" y="9382"/>
                  </a:cubicBezTo>
                  <a:cubicBezTo>
                    <a:pt x="36311" y="9382"/>
                    <a:pt x="35613" y="9084"/>
                    <a:pt x="35197" y="8826"/>
                  </a:cubicBezTo>
                  <a:cubicBezTo>
                    <a:pt x="34760" y="9907"/>
                    <a:pt x="34324" y="10537"/>
                    <a:pt x="34305" y="10566"/>
                  </a:cubicBezTo>
                  <a:cubicBezTo>
                    <a:pt x="34229" y="10673"/>
                    <a:pt x="34108" y="10732"/>
                    <a:pt x="33985" y="10732"/>
                  </a:cubicBezTo>
                  <a:cubicBezTo>
                    <a:pt x="33929" y="10732"/>
                    <a:pt x="33873" y="10721"/>
                    <a:pt x="33818" y="10696"/>
                  </a:cubicBezTo>
                  <a:cubicBezTo>
                    <a:pt x="32881" y="10254"/>
                    <a:pt x="32165" y="9538"/>
                    <a:pt x="31773" y="9082"/>
                  </a:cubicBezTo>
                  <a:cubicBezTo>
                    <a:pt x="31042" y="10016"/>
                    <a:pt x="30377" y="10357"/>
                    <a:pt x="30344" y="10373"/>
                  </a:cubicBezTo>
                  <a:cubicBezTo>
                    <a:pt x="30288" y="10401"/>
                    <a:pt x="30228" y="10415"/>
                    <a:pt x="30169" y="10415"/>
                  </a:cubicBezTo>
                  <a:cubicBezTo>
                    <a:pt x="30042" y="10415"/>
                    <a:pt x="29919" y="10353"/>
                    <a:pt x="29845" y="10240"/>
                  </a:cubicBezTo>
                  <a:cubicBezTo>
                    <a:pt x="29130" y="9163"/>
                    <a:pt x="28556" y="8048"/>
                    <a:pt x="28098" y="6919"/>
                  </a:cubicBezTo>
                  <a:cubicBezTo>
                    <a:pt x="27402" y="7179"/>
                    <a:pt x="24183" y="8309"/>
                    <a:pt x="20990" y="8309"/>
                  </a:cubicBezTo>
                  <a:cubicBezTo>
                    <a:pt x="19052" y="8309"/>
                    <a:pt x="17124" y="7893"/>
                    <a:pt x="15776" y="6611"/>
                  </a:cubicBezTo>
                  <a:cubicBezTo>
                    <a:pt x="14758" y="5643"/>
                    <a:pt x="14280" y="4559"/>
                    <a:pt x="14360" y="3388"/>
                  </a:cubicBezTo>
                  <a:cubicBezTo>
                    <a:pt x="14452" y="2021"/>
                    <a:pt x="15291" y="821"/>
                    <a:pt x="1605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7216775" y="1875900"/>
              <a:ext cx="161700" cy="114496"/>
            </a:xfrm>
            <a:custGeom>
              <a:avLst/>
              <a:gdLst/>
              <a:ahLst/>
              <a:cxnLst/>
              <a:rect l="l" t="t" r="r" b="b"/>
              <a:pathLst>
                <a:path w="4323" h="3061" extrusionOk="0">
                  <a:moveTo>
                    <a:pt x="1" y="1"/>
                  </a:moveTo>
                  <a:lnTo>
                    <a:pt x="1" y="1"/>
                  </a:lnTo>
                  <a:cubicBezTo>
                    <a:pt x="1061" y="1645"/>
                    <a:pt x="2199" y="3022"/>
                    <a:pt x="2559" y="3060"/>
                  </a:cubicBezTo>
                  <a:cubicBezTo>
                    <a:pt x="2886" y="3033"/>
                    <a:pt x="3705" y="1666"/>
                    <a:pt x="4323" y="129"/>
                  </a:cubicBezTo>
                  <a:lnTo>
                    <a:pt x="4323" y="129"/>
                  </a:lnTo>
                  <a:cubicBezTo>
                    <a:pt x="3953" y="143"/>
                    <a:pt x="3582" y="152"/>
                    <a:pt x="3199" y="152"/>
                  </a:cubicBezTo>
                  <a:cubicBezTo>
                    <a:pt x="2178" y="152"/>
                    <a:pt x="1109" y="10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7415653" y="1862883"/>
              <a:ext cx="120742" cy="68151"/>
            </a:xfrm>
            <a:custGeom>
              <a:avLst/>
              <a:gdLst/>
              <a:ahLst/>
              <a:cxnLst/>
              <a:rect l="l" t="t" r="r" b="b"/>
              <a:pathLst>
                <a:path w="3228" h="1822" extrusionOk="0">
                  <a:moveTo>
                    <a:pt x="3228" y="0"/>
                  </a:moveTo>
                  <a:lnTo>
                    <a:pt x="3228" y="0"/>
                  </a:lnTo>
                  <a:cubicBezTo>
                    <a:pt x="2228" y="201"/>
                    <a:pt x="1149" y="346"/>
                    <a:pt x="0" y="426"/>
                  </a:cubicBezTo>
                  <a:cubicBezTo>
                    <a:pt x="523" y="1042"/>
                    <a:pt x="1278" y="1779"/>
                    <a:pt x="1653" y="1822"/>
                  </a:cubicBezTo>
                  <a:cubicBezTo>
                    <a:pt x="1908" y="1810"/>
                    <a:pt x="2595" y="1002"/>
                    <a:pt x="32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6367779" y="3483596"/>
              <a:ext cx="583625" cy="469915"/>
            </a:xfrm>
            <a:custGeom>
              <a:avLst/>
              <a:gdLst/>
              <a:ahLst/>
              <a:cxnLst/>
              <a:rect l="l" t="t" r="r" b="b"/>
              <a:pathLst>
                <a:path w="15603" h="12563" extrusionOk="0">
                  <a:moveTo>
                    <a:pt x="15419" y="0"/>
                  </a:moveTo>
                  <a:lnTo>
                    <a:pt x="15419" y="0"/>
                  </a:lnTo>
                  <a:cubicBezTo>
                    <a:pt x="12281" y="1093"/>
                    <a:pt x="8859" y="2066"/>
                    <a:pt x="5150" y="2843"/>
                  </a:cubicBezTo>
                  <a:cubicBezTo>
                    <a:pt x="3553" y="3178"/>
                    <a:pt x="1978" y="3463"/>
                    <a:pt x="422" y="3711"/>
                  </a:cubicBezTo>
                  <a:cubicBezTo>
                    <a:pt x="347" y="4327"/>
                    <a:pt x="1" y="7996"/>
                    <a:pt x="1962" y="10407"/>
                  </a:cubicBezTo>
                  <a:cubicBezTo>
                    <a:pt x="3127" y="11838"/>
                    <a:pt x="4908" y="12562"/>
                    <a:pt x="7238" y="12562"/>
                  </a:cubicBezTo>
                  <a:cubicBezTo>
                    <a:pt x="7307" y="12562"/>
                    <a:pt x="7377" y="12562"/>
                    <a:pt x="7447" y="12560"/>
                  </a:cubicBezTo>
                  <a:cubicBezTo>
                    <a:pt x="9822" y="12518"/>
                    <a:pt x="11688" y="11798"/>
                    <a:pt x="12989" y="10423"/>
                  </a:cubicBezTo>
                  <a:cubicBezTo>
                    <a:pt x="15603" y="7661"/>
                    <a:pt x="15520" y="2809"/>
                    <a:pt x="1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6385060" y="4088754"/>
              <a:ext cx="404943" cy="458394"/>
            </a:xfrm>
            <a:custGeom>
              <a:avLst/>
              <a:gdLst/>
              <a:ahLst/>
              <a:cxnLst/>
              <a:rect l="l" t="t" r="r" b="b"/>
              <a:pathLst>
                <a:path w="10826" h="12255" extrusionOk="0">
                  <a:moveTo>
                    <a:pt x="8028" y="1"/>
                  </a:moveTo>
                  <a:cubicBezTo>
                    <a:pt x="5402" y="1277"/>
                    <a:pt x="2403" y="1901"/>
                    <a:pt x="0" y="2203"/>
                  </a:cubicBezTo>
                  <a:cubicBezTo>
                    <a:pt x="467" y="5637"/>
                    <a:pt x="1317" y="10979"/>
                    <a:pt x="1774" y="11842"/>
                  </a:cubicBezTo>
                  <a:cubicBezTo>
                    <a:pt x="1932" y="12141"/>
                    <a:pt x="3052" y="12254"/>
                    <a:pt x="4443" y="12254"/>
                  </a:cubicBezTo>
                  <a:cubicBezTo>
                    <a:pt x="6801" y="12254"/>
                    <a:pt x="9940" y="11928"/>
                    <a:pt x="10516" y="11624"/>
                  </a:cubicBezTo>
                  <a:cubicBezTo>
                    <a:pt x="10675" y="11510"/>
                    <a:pt x="10761" y="11365"/>
                    <a:pt x="10777" y="11181"/>
                  </a:cubicBezTo>
                  <a:cubicBezTo>
                    <a:pt x="10826" y="10570"/>
                    <a:pt x="10118" y="9720"/>
                    <a:pt x="9841" y="9443"/>
                  </a:cubicBezTo>
                  <a:cubicBezTo>
                    <a:pt x="9796" y="9399"/>
                    <a:pt x="9763" y="9346"/>
                    <a:pt x="9745" y="9288"/>
                  </a:cubicBezTo>
                  <a:cubicBezTo>
                    <a:pt x="9661" y="9038"/>
                    <a:pt x="7832" y="3435"/>
                    <a:pt x="80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6063722" y="1510463"/>
              <a:ext cx="169742" cy="106678"/>
            </a:xfrm>
            <a:custGeom>
              <a:avLst/>
              <a:gdLst/>
              <a:ahLst/>
              <a:cxnLst/>
              <a:rect l="l" t="t" r="r" b="b"/>
              <a:pathLst>
                <a:path w="4538" h="2852" extrusionOk="0">
                  <a:moveTo>
                    <a:pt x="2268" y="1"/>
                  </a:moveTo>
                  <a:cubicBezTo>
                    <a:pt x="1039" y="1"/>
                    <a:pt x="1" y="653"/>
                    <a:pt x="1" y="1426"/>
                  </a:cubicBezTo>
                  <a:cubicBezTo>
                    <a:pt x="1" y="2199"/>
                    <a:pt x="1039" y="2851"/>
                    <a:pt x="2268" y="2851"/>
                  </a:cubicBezTo>
                  <a:cubicBezTo>
                    <a:pt x="3498" y="2851"/>
                    <a:pt x="4535" y="2199"/>
                    <a:pt x="4535" y="1426"/>
                  </a:cubicBezTo>
                  <a:cubicBezTo>
                    <a:pt x="4537" y="654"/>
                    <a:pt x="3499" y="1"/>
                    <a:pt x="2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6519116" y="2303240"/>
              <a:ext cx="314686" cy="183694"/>
            </a:xfrm>
            <a:custGeom>
              <a:avLst/>
              <a:gdLst/>
              <a:ahLst/>
              <a:cxnLst/>
              <a:rect l="l" t="t" r="r" b="b"/>
              <a:pathLst>
                <a:path w="8413" h="4911" extrusionOk="0">
                  <a:moveTo>
                    <a:pt x="4440" y="0"/>
                  </a:moveTo>
                  <a:cubicBezTo>
                    <a:pt x="1422" y="0"/>
                    <a:pt x="310" y="3558"/>
                    <a:pt x="0" y="4892"/>
                  </a:cubicBezTo>
                  <a:cubicBezTo>
                    <a:pt x="1364" y="4839"/>
                    <a:pt x="2696" y="4814"/>
                    <a:pt x="3997" y="4814"/>
                  </a:cubicBezTo>
                  <a:cubicBezTo>
                    <a:pt x="5511" y="4814"/>
                    <a:pt x="6984" y="4848"/>
                    <a:pt x="8412" y="4910"/>
                  </a:cubicBezTo>
                  <a:cubicBezTo>
                    <a:pt x="8409" y="4868"/>
                    <a:pt x="8403" y="4817"/>
                    <a:pt x="8396" y="4748"/>
                  </a:cubicBezTo>
                  <a:cubicBezTo>
                    <a:pt x="8137" y="1685"/>
                    <a:pt x="6854" y="88"/>
                    <a:pt x="4585" y="3"/>
                  </a:cubicBezTo>
                  <a:cubicBezTo>
                    <a:pt x="4536" y="1"/>
                    <a:pt x="4488" y="0"/>
                    <a:pt x="44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4789367" y="3289133"/>
              <a:ext cx="851218" cy="339485"/>
            </a:xfrm>
            <a:custGeom>
              <a:avLst/>
              <a:gdLst/>
              <a:ahLst/>
              <a:cxnLst/>
              <a:rect l="l" t="t" r="r" b="b"/>
              <a:pathLst>
                <a:path w="22757" h="9076" extrusionOk="0">
                  <a:moveTo>
                    <a:pt x="10879" y="0"/>
                  </a:moveTo>
                  <a:cubicBezTo>
                    <a:pt x="7346" y="0"/>
                    <a:pt x="4206" y="327"/>
                    <a:pt x="3516" y="405"/>
                  </a:cubicBezTo>
                  <a:cubicBezTo>
                    <a:pt x="3039" y="932"/>
                    <a:pt x="851" y="3432"/>
                    <a:pt x="0" y="5974"/>
                  </a:cubicBezTo>
                  <a:cubicBezTo>
                    <a:pt x="1591" y="6452"/>
                    <a:pt x="8264" y="8312"/>
                    <a:pt x="17953" y="9076"/>
                  </a:cubicBezTo>
                  <a:cubicBezTo>
                    <a:pt x="18536" y="8803"/>
                    <a:pt x="22137" y="7030"/>
                    <a:pt x="22590" y="4793"/>
                  </a:cubicBezTo>
                  <a:cubicBezTo>
                    <a:pt x="22756" y="3974"/>
                    <a:pt x="22477" y="3195"/>
                    <a:pt x="21737" y="2406"/>
                  </a:cubicBezTo>
                  <a:cubicBezTo>
                    <a:pt x="19919" y="471"/>
                    <a:pt x="15116" y="0"/>
                    <a:pt x="1087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6844718" y="3032916"/>
              <a:ext cx="537169" cy="437635"/>
            </a:xfrm>
            <a:custGeom>
              <a:avLst/>
              <a:gdLst/>
              <a:ahLst/>
              <a:cxnLst/>
              <a:rect l="l" t="t" r="r" b="b"/>
              <a:pathLst>
                <a:path w="14361" h="11700" extrusionOk="0">
                  <a:moveTo>
                    <a:pt x="6431" y="0"/>
                  </a:moveTo>
                  <a:cubicBezTo>
                    <a:pt x="6252" y="0"/>
                    <a:pt x="6076" y="35"/>
                    <a:pt x="5901" y="109"/>
                  </a:cubicBezTo>
                  <a:cubicBezTo>
                    <a:pt x="4757" y="596"/>
                    <a:pt x="4444" y="2181"/>
                    <a:pt x="4113" y="3858"/>
                  </a:cubicBezTo>
                  <a:cubicBezTo>
                    <a:pt x="3724" y="5830"/>
                    <a:pt x="3282" y="8066"/>
                    <a:pt x="1315" y="8928"/>
                  </a:cubicBezTo>
                  <a:cubicBezTo>
                    <a:pt x="752" y="9175"/>
                    <a:pt x="73" y="9580"/>
                    <a:pt x="40" y="10103"/>
                  </a:cubicBezTo>
                  <a:cubicBezTo>
                    <a:pt x="1" y="10735"/>
                    <a:pt x="867" y="11435"/>
                    <a:pt x="1275" y="11699"/>
                  </a:cubicBezTo>
                  <a:cubicBezTo>
                    <a:pt x="6370" y="10012"/>
                    <a:pt x="10734" y="8000"/>
                    <a:pt x="14361" y="5994"/>
                  </a:cubicBezTo>
                  <a:cubicBezTo>
                    <a:pt x="12609" y="5448"/>
                    <a:pt x="11150" y="3902"/>
                    <a:pt x="9847" y="2517"/>
                  </a:cubicBezTo>
                  <a:cubicBezTo>
                    <a:pt x="8587" y="1181"/>
                    <a:pt x="7474" y="0"/>
                    <a:pt x="64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6536172" y="2512440"/>
              <a:ext cx="1449244" cy="543153"/>
            </a:xfrm>
            <a:custGeom>
              <a:avLst/>
              <a:gdLst/>
              <a:ahLst/>
              <a:cxnLst/>
              <a:rect l="l" t="t" r="r" b="b"/>
              <a:pathLst>
                <a:path w="38745" h="14521" extrusionOk="0">
                  <a:moveTo>
                    <a:pt x="3594" y="0"/>
                  </a:moveTo>
                  <a:cubicBezTo>
                    <a:pt x="3334" y="0"/>
                    <a:pt x="3073" y="1"/>
                    <a:pt x="2811" y="3"/>
                  </a:cubicBezTo>
                  <a:cubicBezTo>
                    <a:pt x="2754" y="83"/>
                    <a:pt x="2672" y="143"/>
                    <a:pt x="2573" y="164"/>
                  </a:cubicBezTo>
                  <a:cubicBezTo>
                    <a:pt x="2314" y="260"/>
                    <a:pt x="467" y="1235"/>
                    <a:pt x="160" y="2607"/>
                  </a:cubicBezTo>
                  <a:cubicBezTo>
                    <a:pt x="0" y="3329"/>
                    <a:pt x="314" y="4067"/>
                    <a:pt x="1095" y="4804"/>
                  </a:cubicBezTo>
                  <a:cubicBezTo>
                    <a:pt x="2106" y="5759"/>
                    <a:pt x="4048" y="5879"/>
                    <a:pt x="6215" y="5879"/>
                  </a:cubicBezTo>
                  <a:cubicBezTo>
                    <a:pt x="6586" y="5879"/>
                    <a:pt x="6964" y="5876"/>
                    <a:pt x="7345" y="5872"/>
                  </a:cubicBezTo>
                  <a:cubicBezTo>
                    <a:pt x="7761" y="5868"/>
                    <a:pt x="8183" y="5864"/>
                    <a:pt x="8608" y="5864"/>
                  </a:cubicBezTo>
                  <a:cubicBezTo>
                    <a:pt x="12280" y="5864"/>
                    <a:pt x="16151" y="6182"/>
                    <a:pt x="18205" y="9594"/>
                  </a:cubicBezTo>
                  <a:cubicBezTo>
                    <a:pt x="19955" y="12502"/>
                    <a:pt x="22780" y="13682"/>
                    <a:pt x="24842" y="14161"/>
                  </a:cubicBezTo>
                  <a:cubicBezTo>
                    <a:pt x="25947" y="14417"/>
                    <a:pt x="27046" y="14521"/>
                    <a:pt x="28042" y="14521"/>
                  </a:cubicBezTo>
                  <a:cubicBezTo>
                    <a:pt x="29756" y="14521"/>
                    <a:pt x="31167" y="14214"/>
                    <a:pt x="31784" y="13850"/>
                  </a:cubicBezTo>
                  <a:cubicBezTo>
                    <a:pt x="35667" y="10792"/>
                    <a:pt x="37972" y="8236"/>
                    <a:pt x="38745" y="7327"/>
                  </a:cubicBezTo>
                  <a:cubicBezTo>
                    <a:pt x="38294" y="7089"/>
                    <a:pt x="37473" y="6676"/>
                    <a:pt x="36298" y="6163"/>
                  </a:cubicBezTo>
                  <a:cubicBezTo>
                    <a:pt x="35553" y="6905"/>
                    <a:pt x="32282" y="9936"/>
                    <a:pt x="28671" y="9936"/>
                  </a:cubicBezTo>
                  <a:cubicBezTo>
                    <a:pt x="27826" y="9936"/>
                    <a:pt x="26963" y="9770"/>
                    <a:pt x="26109" y="9371"/>
                  </a:cubicBezTo>
                  <a:cubicBezTo>
                    <a:pt x="21768" y="7338"/>
                    <a:pt x="22656" y="3079"/>
                    <a:pt x="22967" y="1990"/>
                  </a:cubicBezTo>
                  <a:cubicBezTo>
                    <a:pt x="17672" y="855"/>
                    <a:pt x="11168" y="0"/>
                    <a:pt x="35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6114853" y="1312821"/>
              <a:ext cx="178533" cy="104359"/>
            </a:xfrm>
            <a:custGeom>
              <a:avLst/>
              <a:gdLst/>
              <a:ahLst/>
              <a:cxnLst/>
              <a:rect l="l" t="t" r="r" b="b"/>
              <a:pathLst>
                <a:path w="4773" h="2790" extrusionOk="0">
                  <a:moveTo>
                    <a:pt x="2367" y="0"/>
                  </a:moveTo>
                  <a:cubicBezTo>
                    <a:pt x="2363" y="0"/>
                    <a:pt x="2359" y="0"/>
                    <a:pt x="2356" y="0"/>
                  </a:cubicBezTo>
                  <a:cubicBezTo>
                    <a:pt x="1760" y="5"/>
                    <a:pt x="1192" y="283"/>
                    <a:pt x="779" y="704"/>
                  </a:cubicBezTo>
                  <a:cubicBezTo>
                    <a:pt x="571" y="915"/>
                    <a:pt x="400" y="1174"/>
                    <a:pt x="267" y="1437"/>
                  </a:cubicBezTo>
                  <a:cubicBezTo>
                    <a:pt x="191" y="1585"/>
                    <a:pt x="117" y="1742"/>
                    <a:pt x="65" y="1897"/>
                  </a:cubicBezTo>
                  <a:cubicBezTo>
                    <a:pt x="1" y="2087"/>
                    <a:pt x="17" y="2262"/>
                    <a:pt x="58" y="2456"/>
                  </a:cubicBezTo>
                  <a:cubicBezTo>
                    <a:pt x="100" y="2659"/>
                    <a:pt x="259" y="2746"/>
                    <a:pt x="428" y="2746"/>
                  </a:cubicBezTo>
                  <a:cubicBezTo>
                    <a:pt x="539" y="2746"/>
                    <a:pt x="655" y="2708"/>
                    <a:pt x="744" y="2639"/>
                  </a:cubicBezTo>
                  <a:cubicBezTo>
                    <a:pt x="951" y="2477"/>
                    <a:pt x="1041" y="2268"/>
                    <a:pt x="1168" y="2043"/>
                  </a:cubicBezTo>
                  <a:cubicBezTo>
                    <a:pt x="1276" y="1851"/>
                    <a:pt x="1370" y="1714"/>
                    <a:pt x="1515" y="1563"/>
                  </a:cubicBezTo>
                  <a:cubicBezTo>
                    <a:pt x="1577" y="1499"/>
                    <a:pt x="1643" y="1436"/>
                    <a:pt x="1712" y="1379"/>
                  </a:cubicBezTo>
                  <a:cubicBezTo>
                    <a:pt x="1728" y="1369"/>
                    <a:pt x="1799" y="1318"/>
                    <a:pt x="1799" y="1318"/>
                  </a:cubicBezTo>
                  <a:cubicBezTo>
                    <a:pt x="1838" y="1291"/>
                    <a:pt x="1881" y="1268"/>
                    <a:pt x="1923" y="1245"/>
                  </a:cubicBezTo>
                  <a:cubicBezTo>
                    <a:pt x="1937" y="1237"/>
                    <a:pt x="1978" y="1216"/>
                    <a:pt x="1991" y="1210"/>
                  </a:cubicBezTo>
                  <a:cubicBezTo>
                    <a:pt x="2028" y="1195"/>
                    <a:pt x="2066" y="1182"/>
                    <a:pt x="2104" y="1171"/>
                  </a:cubicBezTo>
                  <a:cubicBezTo>
                    <a:pt x="2142" y="1160"/>
                    <a:pt x="2179" y="1152"/>
                    <a:pt x="2217" y="1145"/>
                  </a:cubicBezTo>
                  <a:cubicBezTo>
                    <a:pt x="2217" y="1145"/>
                    <a:pt x="2218" y="1145"/>
                    <a:pt x="2218" y="1145"/>
                  </a:cubicBezTo>
                  <a:cubicBezTo>
                    <a:pt x="2231" y="1145"/>
                    <a:pt x="2322" y="1134"/>
                    <a:pt x="2326" y="1134"/>
                  </a:cubicBezTo>
                  <a:cubicBezTo>
                    <a:pt x="2337" y="1133"/>
                    <a:pt x="2349" y="1133"/>
                    <a:pt x="2360" y="1133"/>
                  </a:cubicBezTo>
                  <a:cubicBezTo>
                    <a:pt x="2398" y="1133"/>
                    <a:pt x="2435" y="1135"/>
                    <a:pt x="2473" y="1137"/>
                  </a:cubicBezTo>
                  <a:cubicBezTo>
                    <a:pt x="2478" y="1138"/>
                    <a:pt x="2482" y="1138"/>
                    <a:pt x="2485" y="1138"/>
                  </a:cubicBezTo>
                  <a:cubicBezTo>
                    <a:pt x="2491" y="1138"/>
                    <a:pt x="2492" y="1137"/>
                    <a:pt x="2491" y="1136"/>
                  </a:cubicBezTo>
                  <a:lnTo>
                    <a:pt x="2491" y="1136"/>
                  </a:lnTo>
                  <a:cubicBezTo>
                    <a:pt x="2496" y="1137"/>
                    <a:pt x="2507" y="1140"/>
                    <a:pt x="2526" y="1145"/>
                  </a:cubicBezTo>
                  <a:cubicBezTo>
                    <a:pt x="2615" y="1164"/>
                    <a:pt x="2704" y="1187"/>
                    <a:pt x="2787" y="1221"/>
                  </a:cubicBezTo>
                  <a:cubicBezTo>
                    <a:pt x="2798" y="1228"/>
                    <a:pt x="2889" y="1272"/>
                    <a:pt x="2887" y="1272"/>
                  </a:cubicBezTo>
                  <a:cubicBezTo>
                    <a:pt x="2929" y="1296"/>
                    <a:pt x="2973" y="1322"/>
                    <a:pt x="3014" y="1348"/>
                  </a:cubicBezTo>
                  <a:cubicBezTo>
                    <a:pt x="3026" y="1357"/>
                    <a:pt x="3070" y="1391"/>
                    <a:pt x="3077" y="1397"/>
                  </a:cubicBezTo>
                  <a:cubicBezTo>
                    <a:pt x="3110" y="1426"/>
                    <a:pt x="3142" y="1454"/>
                    <a:pt x="3172" y="1484"/>
                  </a:cubicBezTo>
                  <a:cubicBezTo>
                    <a:pt x="3206" y="1518"/>
                    <a:pt x="3240" y="1555"/>
                    <a:pt x="3270" y="1591"/>
                  </a:cubicBezTo>
                  <a:cubicBezTo>
                    <a:pt x="3286" y="1609"/>
                    <a:pt x="3295" y="1619"/>
                    <a:pt x="3301" y="1624"/>
                  </a:cubicBezTo>
                  <a:cubicBezTo>
                    <a:pt x="3305" y="1634"/>
                    <a:pt x="3310" y="1645"/>
                    <a:pt x="3324" y="1664"/>
                  </a:cubicBezTo>
                  <a:cubicBezTo>
                    <a:pt x="3375" y="1748"/>
                    <a:pt x="3424" y="1832"/>
                    <a:pt x="3469" y="1920"/>
                  </a:cubicBezTo>
                  <a:cubicBezTo>
                    <a:pt x="3494" y="1965"/>
                    <a:pt x="3511" y="2011"/>
                    <a:pt x="3543" y="2113"/>
                  </a:cubicBezTo>
                  <a:cubicBezTo>
                    <a:pt x="3587" y="2254"/>
                    <a:pt x="3603" y="2401"/>
                    <a:pt x="3694" y="2523"/>
                  </a:cubicBezTo>
                  <a:cubicBezTo>
                    <a:pt x="3811" y="2682"/>
                    <a:pt x="3961" y="2790"/>
                    <a:pt x="4155" y="2790"/>
                  </a:cubicBezTo>
                  <a:cubicBezTo>
                    <a:pt x="4181" y="2790"/>
                    <a:pt x="4208" y="2788"/>
                    <a:pt x="4235" y="2784"/>
                  </a:cubicBezTo>
                  <a:cubicBezTo>
                    <a:pt x="4444" y="2753"/>
                    <a:pt x="4633" y="2606"/>
                    <a:pt x="4688" y="2395"/>
                  </a:cubicBezTo>
                  <a:cubicBezTo>
                    <a:pt x="4773" y="2062"/>
                    <a:pt x="4617" y="1699"/>
                    <a:pt x="4477" y="1401"/>
                  </a:cubicBezTo>
                  <a:cubicBezTo>
                    <a:pt x="4359" y="1143"/>
                    <a:pt x="4191" y="903"/>
                    <a:pt x="3995" y="702"/>
                  </a:cubicBezTo>
                  <a:cubicBezTo>
                    <a:pt x="3574" y="269"/>
                    <a:pt x="2973" y="0"/>
                    <a:pt x="23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6533965" y="1295054"/>
              <a:ext cx="178420" cy="104322"/>
            </a:xfrm>
            <a:custGeom>
              <a:avLst/>
              <a:gdLst/>
              <a:ahLst/>
              <a:cxnLst/>
              <a:rect l="l" t="t" r="r" b="b"/>
              <a:pathLst>
                <a:path w="4770" h="2789" extrusionOk="0">
                  <a:moveTo>
                    <a:pt x="2370" y="0"/>
                  </a:moveTo>
                  <a:cubicBezTo>
                    <a:pt x="2365" y="0"/>
                    <a:pt x="2360" y="0"/>
                    <a:pt x="2355" y="0"/>
                  </a:cubicBezTo>
                  <a:cubicBezTo>
                    <a:pt x="1759" y="4"/>
                    <a:pt x="1191" y="282"/>
                    <a:pt x="779" y="703"/>
                  </a:cubicBezTo>
                  <a:cubicBezTo>
                    <a:pt x="571" y="914"/>
                    <a:pt x="399" y="1173"/>
                    <a:pt x="265" y="1436"/>
                  </a:cubicBezTo>
                  <a:cubicBezTo>
                    <a:pt x="190" y="1584"/>
                    <a:pt x="116" y="1740"/>
                    <a:pt x="64" y="1896"/>
                  </a:cubicBezTo>
                  <a:cubicBezTo>
                    <a:pt x="0" y="2087"/>
                    <a:pt x="15" y="2262"/>
                    <a:pt x="57" y="2456"/>
                  </a:cubicBezTo>
                  <a:cubicBezTo>
                    <a:pt x="99" y="2658"/>
                    <a:pt x="258" y="2745"/>
                    <a:pt x="426" y="2745"/>
                  </a:cubicBezTo>
                  <a:cubicBezTo>
                    <a:pt x="538" y="2745"/>
                    <a:pt x="653" y="2707"/>
                    <a:pt x="742" y="2638"/>
                  </a:cubicBezTo>
                  <a:cubicBezTo>
                    <a:pt x="950" y="2476"/>
                    <a:pt x="1039" y="2267"/>
                    <a:pt x="1167" y="2041"/>
                  </a:cubicBezTo>
                  <a:cubicBezTo>
                    <a:pt x="1275" y="1849"/>
                    <a:pt x="1368" y="1713"/>
                    <a:pt x="1514" y="1563"/>
                  </a:cubicBezTo>
                  <a:cubicBezTo>
                    <a:pt x="1576" y="1498"/>
                    <a:pt x="1641" y="1435"/>
                    <a:pt x="1712" y="1378"/>
                  </a:cubicBezTo>
                  <a:cubicBezTo>
                    <a:pt x="1726" y="1368"/>
                    <a:pt x="1798" y="1316"/>
                    <a:pt x="1798" y="1316"/>
                  </a:cubicBezTo>
                  <a:cubicBezTo>
                    <a:pt x="1838" y="1291"/>
                    <a:pt x="1879" y="1268"/>
                    <a:pt x="1922" y="1244"/>
                  </a:cubicBezTo>
                  <a:cubicBezTo>
                    <a:pt x="1935" y="1236"/>
                    <a:pt x="1976" y="1215"/>
                    <a:pt x="1990" y="1208"/>
                  </a:cubicBezTo>
                  <a:cubicBezTo>
                    <a:pt x="2026" y="1195"/>
                    <a:pt x="2065" y="1182"/>
                    <a:pt x="2104" y="1170"/>
                  </a:cubicBezTo>
                  <a:cubicBezTo>
                    <a:pt x="2140" y="1158"/>
                    <a:pt x="2179" y="1151"/>
                    <a:pt x="2215" y="1144"/>
                  </a:cubicBezTo>
                  <a:cubicBezTo>
                    <a:pt x="2215" y="1144"/>
                    <a:pt x="2216" y="1144"/>
                    <a:pt x="2216" y="1144"/>
                  </a:cubicBezTo>
                  <a:cubicBezTo>
                    <a:pt x="2229" y="1144"/>
                    <a:pt x="2321" y="1132"/>
                    <a:pt x="2325" y="1132"/>
                  </a:cubicBezTo>
                  <a:cubicBezTo>
                    <a:pt x="2336" y="1132"/>
                    <a:pt x="2347" y="1132"/>
                    <a:pt x="2358" y="1132"/>
                  </a:cubicBezTo>
                  <a:cubicBezTo>
                    <a:pt x="2395" y="1132"/>
                    <a:pt x="2434" y="1134"/>
                    <a:pt x="2471" y="1137"/>
                  </a:cubicBezTo>
                  <a:cubicBezTo>
                    <a:pt x="2475" y="1137"/>
                    <a:pt x="2479" y="1137"/>
                    <a:pt x="2482" y="1137"/>
                  </a:cubicBezTo>
                  <a:cubicBezTo>
                    <a:pt x="2489" y="1137"/>
                    <a:pt x="2491" y="1136"/>
                    <a:pt x="2490" y="1135"/>
                  </a:cubicBezTo>
                  <a:lnTo>
                    <a:pt x="2490" y="1135"/>
                  </a:lnTo>
                  <a:cubicBezTo>
                    <a:pt x="2496" y="1137"/>
                    <a:pt x="2505" y="1139"/>
                    <a:pt x="2525" y="1144"/>
                  </a:cubicBezTo>
                  <a:cubicBezTo>
                    <a:pt x="2613" y="1163"/>
                    <a:pt x="2703" y="1186"/>
                    <a:pt x="2787" y="1220"/>
                  </a:cubicBezTo>
                  <a:cubicBezTo>
                    <a:pt x="2797" y="1227"/>
                    <a:pt x="2888" y="1271"/>
                    <a:pt x="2885" y="1271"/>
                  </a:cubicBezTo>
                  <a:cubicBezTo>
                    <a:pt x="2929" y="1296"/>
                    <a:pt x="2971" y="1321"/>
                    <a:pt x="3013" y="1348"/>
                  </a:cubicBezTo>
                  <a:cubicBezTo>
                    <a:pt x="3025" y="1356"/>
                    <a:pt x="3070" y="1390"/>
                    <a:pt x="3076" y="1396"/>
                  </a:cubicBezTo>
                  <a:cubicBezTo>
                    <a:pt x="3109" y="1424"/>
                    <a:pt x="3140" y="1453"/>
                    <a:pt x="3170" y="1482"/>
                  </a:cubicBezTo>
                  <a:cubicBezTo>
                    <a:pt x="3204" y="1516"/>
                    <a:pt x="3237" y="1554"/>
                    <a:pt x="3270" y="1591"/>
                  </a:cubicBezTo>
                  <a:cubicBezTo>
                    <a:pt x="3283" y="1609"/>
                    <a:pt x="3293" y="1618"/>
                    <a:pt x="3299" y="1623"/>
                  </a:cubicBezTo>
                  <a:cubicBezTo>
                    <a:pt x="3304" y="1632"/>
                    <a:pt x="3309" y="1644"/>
                    <a:pt x="3322" y="1663"/>
                  </a:cubicBezTo>
                  <a:cubicBezTo>
                    <a:pt x="3373" y="1747"/>
                    <a:pt x="3423" y="1831"/>
                    <a:pt x="3468" y="1919"/>
                  </a:cubicBezTo>
                  <a:cubicBezTo>
                    <a:pt x="3492" y="1964"/>
                    <a:pt x="3509" y="2010"/>
                    <a:pt x="3542" y="2112"/>
                  </a:cubicBezTo>
                  <a:cubicBezTo>
                    <a:pt x="3587" y="2253"/>
                    <a:pt x="3601" y="2399"/>
                    <a:pt x="3691" y="2523"/>
                  </a:cubicBezTo>
                  <a:cubicBezTo>
                    <a:pt x="3807" y="2681"/>
                    <a:pt x="3958" y="2788"/>
                    <a:pt x="4152" y="2788"/>
                  </a:cubicBezTo>
                  <a:cubicBezTo>
                    <a:pt x="4179" y="2788"/>
                    <a:pt x="4206" y="2786"/>
                    <a:pt x="4233" y="2782"/>
                  </a:cubicBezTo>
                  <a:cubicBezTo>
                    <a:pt x="4441" y="2752"/>
                    <a:pt x="4631" y="2605"/>
                    <a:pt x="4684" y="2394"/>
                  </a:cubicBezTo>
                  <a:cubicBezTo>
                    <a:pt x="4770" y="2061"/>
                    <a:pt x="4615" y="1699"/>
                    <a:pt x="4474" y="1399"/>
                  </a:cubicBezTo>
                  <a:cubicBezTo>
                    <a:pt x="4358" y="1140"/>
                    <a:pt x="4190" y="902"/>
                    <a:pt x="3994" y="700"/>
                  </a:cubicBezTo>
                  <a:cubicBezTo>
                    <a:pt x="3575" y="269"/>
                    <a:pt x="2974" y="0"/>
                    <a:pt x="23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7557788" y="1393576"/>
              <a:ext cx="59324" cy="72490"/>
            </a:xfrm>
            <a:custGeom>
              <a:avLst/>
              <a:gdLst/>
              <a:ahLst/>
              <a:cxnLst/>
              <a:rect l="l" t="t" r="r" b="b"/>
              <a:pathLst>
                <a:path w="1586" h="1938" extrusionOk="0">
                  <a:moveTo>
                    <a:pt x="878" y="1"/>
                  </a:moveTo>
                  <a:cubicBezTo>
                    <a:pt x="851" y="1"/>
                    <a:pt x="825" y="4"/>
                    <a:pt x="798" y="11"/>
                  </a:cubicBezTo>
                  <a:cubicBezTo>
                    <a:pt x="768" y="12"/>
                    <a:pt x="739" y="20"/>
                    <a:pt x="711" y="27"/>
                  </a:cubicBezTo>
                  <a:lnTo>
                    <a:pt x="711" y="27"/>
                  </a:lnTo>
                  <a:cubicBezTo>
                    <a:pt x="711" y="26"/>
                    <a:pt x="712" y="26"/>
                    <a:pt x="713" y="26"/>
                  </a:cubicBezTo>
                  <a:lnTo>
                    <a:pt x="713" y="26"/>
                  </a:lnTo>
                  <a:cubicBezTo>
                    <a:pt x="711" y="26"/>
                    <a:pt x="707" y="28"/>
                    <a:pt x="705" y="28"/>
                  </a:cubicBezTo>
                  <a:cubicBezTo>
                    <a:pt x="693" y="31"/>
                    <a:pt x="679" y="35"/>
                    <a:pt x="668" y="39"/>
                  </a:cubicBezTo>
                  <a:cubicBezTo>
                    <a:pt x="541" y="77"/>
                    <a:pt x="439" y="164"/>
                    <a:pt x="346" y="255"/>
                  </a:cubicBezTo>
                  <a:cubicBezTo>
                    <a:pt x="262" y="338"/>
                    <a:pt x="219" y="413"/>
                    <a:pt x="175" y="511"/>
                  </a:cubicBezTo>
                  <a:cubicBezTo>
                    <a:pt x="171" y="520"/>
                    <a:pt x="166" y="529"/>
                    <a:pt x="162" y="538"/>
                  </a:cubicBezTo>
                  <a:cubicBezTo>
                    <a:pt x="147" y="572"/>
                    <a:pt x="131" y="608"/>
                    <a:pt x="116" y="643"/>
                  </a:cubicBezTo>
                  <a:cubicBezTo>
                    <a:pt x="97" y="675"/>
                    <a:pt x="85" y="708"/>
                    <a:pt x="77" y="743"/>
                  </a:cubicBezTo>
                  <a:cubicBezTo>
                    <a:pt x="71" y="766"/>
                    <a:pt x="69" y="789"/>
                    <a:pt x="64" y="812"/>
                  </a:cubicBezTo>
                  <a:cubicBezTo>
                    <a:pt x="56" y="864"/>
                    <a:pt x="45" y="916"/>
                    <a:pt x="37" y="969"/>
                  </a:cubicBezTo>
                  <a:cubicBezTo>
                    <a:pt x="6" y="1071"/>
                    <a:pt x="0" y="1171"/>
                    <a:pt x="23" y="1274"/>
                  </a:cubicBezTo>
                  <a:cubicBezTo>
                    <a:pt x="28" y="1376"/>
                    <a:pt x="58" y="1471"/>
                    <a:pt x="114" y="1558"/>
                  </a:cubicBezTo>
                  <a:cubicBezTo>
                    <a:pt x="222" y="1725"/>
                    <a:pt x="375" y="1859"/>
                    <a:pt x="571" y="1910"/>
                  </a:cubicBezTo>
                  <a:cubicBezTo>
                    <a:pt x="591" y="1916"/>
                    <a:pt x="755" y="1936"/>
                    <a:pt x="774" y="1937"/>
                  </a:cubicBezTo>
                  <a:cubicBezTo>
                    <a:pt x="843" y="1929"/>
                    <a:pt x="911" y="1919"/>
                    <a:pt x="978" y="1910"/>
                  </a:cubicBezTo>
                  <a:cubicBezTo>
                    <a:pt x="1077" y="1886"/>
                    <a:pt x="1164" y="1841"/>
                    <a:pt x="1238" y="1772"/>
                  </a:cubicBezTo>
                  <a:cubicBezTo>
                    <a:pt x="1295" y="1738"/>
                    <a:pt x="1341" y="1693"/>
                    <a:pt x="1376" y="1635"/>
                  </a:cubicBezTo>
                  <a:cubicBezTo>
                    <a:pt x="1444" y="1561"/>
                    <a:pt x="1489" y="1475"/>
                    <a:pt x="1512" y="1375"/>
                  </a:cubicBezTo>
                  <a:cubicBezTo>
                    <a:pt x="1523" y="1324"/>
                    <a:pt x="1530" y="1271"/>
                    <a:pt x="1540" y="1219"/>
                  </a:cubicBezTo>
                  <a:cubicBezTo>
                    <a:pt x="1560" y="1108"/>
                    <a:pt x="1586" y="994"/>
                    <a:pt x="1576" y="881"/>
                  </a:cubicBezTo>
                  <a:cubicBezTo>
                    <a:pt x="1579" y="861"/>
                    <a:pt x="1577" y="836"/>
                    <a:pt x="1574" y="813"/>
                  </a:cubicBezTo>
                  <a:cubicBezTo>
                    <a:pt x="1571" y="770"/>
                    <a:pt x="1564" y="731"/>
                    <a:pt x="1558" y="686"/>
                  </a:cubicBezTo>
                  <a:cubicBezTo>
                    <a:pt x="1554" y="589"/>
                    <a:pt x="1526" y="500"/>
                    <a:pt x="1472" y="416"/>
                  </a:cubicBezTo>
                  <a:cubicBezTo>
                    <a:pt x="1470" y="412"/>
                    <a:pt x="1469" y="409"/>
                    <a:pt x="1466" y="404"/>
                  </a:cubicBezTo>
                  <a:cubicBezTo>
                    <a:pt x="1457" y="386"/>
                    <a:pt x="1447" y="368"/>
                    <a:pt x="1439" y="351"/>
                  </a:cubicBezTo>
                  <a:cubicBezTo>
                    <a:pt x="1437" y="344"/>
                    <a:pt x="1432" y="336"/>
                    <a:pt x="1428" y="329"/>
                  </a:cubicBezTo>
                  <a:cubicBezTo>
                    <a:pt x="1395" y="270"/>
                    <a:pt x="1353" y="222"/>
                    <a:pt x="1302" y="181"/>
                  </a:cubicBezTo>
                  <a:lnTo>
                    <a:pt x="1296" y="176"/>
                  </a:lnTo>
                  <a:cubicBezTo>
                    <a:pt x="1290" y="171"/>
                    <a:pt x="1285" y="168"/>
                    <a:pt x="1280" y="163"/>
                  </a:cubicBezTo>
                  <a:cubicBezTo>
                    <a:pt x="1273" y="158"/>
                    <a:pt x="1268" y="152"/>
                    <a:pt x="1261" y="146"/>
                  </a:cubicBezTo>
                  <a:cubicBezTo>
                    <a:pt x="1249" y="135"/>
                    <a:pt x="1236" y="129"/>
                    <a:pt x="1224" y="119"/>
                  </a:cubicBezTo>
                  <a:cubicBezTo>
                    <a:pt x="1210" y="106"/>
                    <a:pt x="1193" y="95"/>
                    <a:pt x="1177" y="83"/>
                  </a:cubicBezTo>
                  <a:cubicBezTo>
                    <a:pt x="1108" y="38"/>
                    <a:pt x="1035" y="15"/>
                    <a:pt x="956" y="11"/>
                  </a:cubicBezTo>
                  <a:cubicBezTo>
                    <a:pt x="930" y="4"/>
                    <a:pt x="904" y="1"/>
                    <a:pt x="8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7749109" y="1418824"/>
              <a:ext cx="4451" cy="636"/>
            </a:xfrm>
            <a:custGeom>
              <a:avLst/>
              <a:gdLst/>
              <a:ahLst/>
              <a:cxnLst/>
              <a:rect l="l" t="t" r="r" b="b"/>
              <a:pathLst>
                <a:path w="119" h="17" extrusionOk="0">
                  <a:moveTo>
                    <a:pt x="1" y="1"/>
                  </a:moveTo>
                  <a:lnTo>
                    <a:pt x="1" y="1"/>
                  </a:lnTo>
                  <a:cubicBezTo>
                    <a:pt x="40" y="6"/>
                    <a:pt x="79" y="11"/>
                    <a:pt x="119" y="17"/>
                  </a:cubicBezTo>
                  <a:cubicBezTo>
                    <a:pt x="91" y="6"/>
                    <a:pt x="79" y="10"/>
                    <a:pt x="39" y="4"/>
                  </a:cubicBezTo>
                  <a:cubicBezTo>
                    <a:pt x="27" y="2"/>
                    <a:pt x="13" y="2"/>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3" name="Google Shape;2383;p71"/>
          <p:cNvSpPr txBox="1"/>
          <p:nvPr/>
        </p:nvSpPr>
        <p:spPr>
          <a:xfrm>
            <a:off x="3937475" y="1791288"/>
            <a:ext cx="704400" cy="3384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1"/>
                </a:solidFill>
                <a:latin typeface="M PLUS Rounded 1c"/>
                <a:ea typeface="M PLUS Rounded 1c"/>
                <a:cs typeface="M PLUS Rounded 1c"/>
                <a:sym typeface="M PLUS Rounded 1c"/>
              </a:rPr>
              <a:t>8-1</a:t>
            </a:r>
            <a:endParaRPr sz="1700">
              <a:solidFill>
                <a:schemeClr val="dk1"/>
              </a:solidFill>
              <a:latin typeface="M PLUS Rounded 1c"/>
              <a:ea typeface="M PLUS Rounded 1c"/>
              <a:cs typeface="M PLUS Rounded 1c"/>
              <a:sym typeface="M PLUS Rounded 1c"/>
            </a:endParaRPr>
          </a:p>
        </p:txBody>
      </p:sp>
      <p:cxnSp>
        <p:nvCxnSpPr>
          <p:cNvPr id="2384" name="Google Shape;2384;p71"/>
          <p:cNvCxnSpPr>
            <a:endCxn id="2383" idx="3"/>
          </p:cNvCxnSpPr>
          <p:nvPr/>
        </p:nvCxnSpPr>
        <p:spPr>
          <a:xfrm rot="10800000">
            <a:off x="4641875" y="1960488"/>
            <a:ext cx="951900" cy="0"/>
          </a:xfrm>
          <a:prstGeom prst="straightConnector1">
            <a:avLst/>
          </a:prstGeom>
          <a:noFill/>
          <a:ln w="9525" cap="flat" cmpd="sng">
            <a:solidFill>
              <a:schemeClr val="dk2"/>
            </a:solidFill>
            <a:prstDash val="solid"/>
            <a:round/>
            <a:headEnd type="oval" w="med" len="med"/>
            <a:tailEnd type="none" w="med" len="med"/>
          </a:ln>
        </p:spPr>
      </p:cxnSp>
      <p:sp>
        <p:nvSpPr>
          <p:cNvPr id="2385" name="Google Shape;2385;p71"/>
          <p:cNvSpPr txBox="1"/>
          <p:nvPr/>
        </p:nvSpPr>
        <p:spPr>
          <a:xfrm>
            <a:off x="946825" y="2505050"/>
            <a:ext cx="1618500" cy="338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chemeClr val="dk1"/>
                </a:solidFill>
                <a:latin typeface="M PLUS Rounded 1c"/>
                <a:ea typeface="M PLUS Rounded 1c"/>
                <a:cs typeface="M PLUS Rounded 1c"/>
                <a:sym typeface="M PLUS Rounded 1c"/>
              </a:rPr>
              <a:t>7 = Yellow</a:t>
            </a:r>
            <a:endParaRPr sz="1700">
              <a:solidFill>
                <a:schemeClr val="dk1"/>
              </a:solidFill>
              <a:latin typeface="M PLUS Rounded 1c"/>
              <a:ea typeface="M PLUS Rounded 1c"/>
              <a:cs typeface="M PLUS Rounded 1c"/>
              <a:sym typeface="M PLUS Rounded 1c"/>
            </a:endParaRPr>
          </a:p>
        </p:txBody>
      </p:sp>
      <p:sp>
        <p:nvSpPr>
          <p:cNvPr id="2386" name="Google Shape;2386;p71"/>
          <p:cNvSpPr txBox="1"/>
          <p:nvPr/>
        </p:nvSpPr>
        <p:spPr>
          <a:xfrm>
            <a:off x="946825" y="2938750"/>
            <a:ext cx="1618500" cy="338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chemeClr val="dk1"/>
                </a:solidFill>
                <a:latin typeface="M PLUS Rounded 1c"/>
                <a:ea typeface="M PLUS Rounded 1c"/>
                <a:cs typeface="M PLUS Rounded 1c"/>
                <a:sym typeface="M PLUS Rounded 1c"/>
              </a:rPr>
              <a:t>5 = Green</a:t>
            </a:r>
            <a:endParaRPr sz="1700">
              <a:solidFill>
                <a:schemeClr val="dk1"/>
              </a:solidFill>
              <a:latin typeface="M PLUS Rounded 1c"/>
              <a:ea typeface="M PLUS Rounded 1c"/>
              <a:cs typeface="M PLUS Rounded 1c"/>
              <a:sym typeface="M PLUS Rounded 1c"/>
            </a:endParaRPr>
          </a:p>
        </p:txBody>
      </p:sp>
      <p:sp>
        <p:nvSpPr>
          <p:cNvPr id="2387" name="Google Shape;2387;p71"/>
          <p:cNvSpPr txBox="1"/>
          <p:nvPr/>
        </p:nvSpPr>
        <p:spPr>
          <a:xfrm>
            <a:off x="946825" y="3372450"/>
            <a:ext cx="1618500" cy="338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700">
                <a:solidFill>
                  <a:schemeClr val="dk1"/>
                </a:solidFill>
                <a:latin typeface="M PLUS Rounded 1c"/>
                <a:ea typeface="M PLUS Rounded 1c"/>
                <a:cs typeface="M PLUS Rounded 1c"/>
                <a:sym typeface="M PLUS Rounded 1c"/>
              </a:rPr>
              <a:t>9 = Red</a:t>
            </a:r>
            <a:endParaRPr sz="1700">
              <a:solidFill>
                <a:schemeClr val="dk1"/>
              </a:solidFill>
              <a:latin typeface="M PLUS Rounded 1c"/>
              <a:ea typeface="M PLUS Rounded 1c"/>
              <a:cs typeface="M PLUS Rounded 1c"/>
              <a:sym typeface="M PLUS Rounded 1c"/>
            </a:endParaRPr>
          </a:p>
        </p:txBody>
      </p:sp>
      <p:sp>
        <p:nvSpPr>
          <p:cNvPr id="2388" name="Google Shape;2388;p71"/>
          <p:cNvSpPr/>
          <p:nvPr/>
        </p:nvSpPr>
        <p:spPr>
          <a:xfrm>
            <a:off x="2225050" y="2542100"/>
            <a:ext cx="264300" cy="2643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2225050" y="2975800"/>
            <a:ext cx="264300" cy="2643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2225050" y="3409500"/>
            <a:ext cx="264300" cy="2643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txBox="1"/>
          <p:nvPr/>
        </p:nvSpPr>
        <p:spPr>
          <a:xfrm>
            <a:off x="3335000" y="3527063"/>
            <a:ext cx="704400" cy="3384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1"/>
                </a:solidFill>
                <a:latin typeface="M PLUS Rounded 1c"/>
                <a:ea typeface="M PLUS Rounded 1c"/>
                <a:cs typeface="M PLUS Rounded 1c"/>
                <a:sym typeface="M PLUS Rounded 1c"/>
              </a:rPr>
              <a:t>9-2</a:t>
            </a:r>
            <a:endParaRPr sz="1700">
              <a:solidFill>
                <a:schemeClr val="dk1"/>
              </a:solidFill>
              <a:latin typeface="M PLUS Rounded 1c"/>
              <a:ea typeface="M PLUS Rounded 1c"/>
              <a:cs typeface="M PLUS Rounded 1c"/>
              <a:sym typeface="M PLUS Rounded 1c"/>
            </a:endParaRPr>
          </a:p>
        </p:txBody>
      </p:sp>
      <p:sp>
        <p:nvSpPr>
          <p:cNvPr id="2392" name="Google Shape;2392;p71"/>
          <p:cNvSpPr txBox="1"/>
          <p:nvPr/>
        </p:nvSpPr>
        <p:spPr>
          <a:xfrm>
            <a:off x="3335000" y="2938750"/>
            <a:ext cx="704400" cy="3384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1"/>
                </a:solidFill>
                <a:latin typeface="M PLUS Rounded 1c"/>
                <a:ea typeface="M PLUS Rounded 1c"/>
                <a:cs typeface="M PLUS Rounded 1c"/>
                <a:sym typeface="M PLUS Rounded 1c"/>
              </a:rPr>
              <a:t>5+4</a:t>
            </a:r>
            <a:endParaRPr sz="1700">
              <a:solidFill>
                <a:schemeClr val="dk1"/>
              </a:solidFill>
              <a:latin typeface="M PLUS Rounded 1c"/>
              <a:ea typeface="M PLUS Rounded 1c"/>
              <a:cs typeface="M PLUS Rounded 1c"/>
              <a:sym typeface="M PLUS Rounded 1c"/>
            </a:endParaRPr>
          </a:p>
        </p:txBody>
      </p:sp>
      <p:cxnSp>
        <p:nvCxnSpPr>
          <p:cNvPr id="2393" name="Google Shape;2393;p71"/>
          <p:cNvCxnSpPr>
            <a:stCxn id="2392" idx="3"/>
          </p:cNvCxnSpPr>
          <p:nvPr/>
        </p:nvCxnSpPr>
        <p:spPr>
          <a:xfrm>
            <a:off x="4039400" y="3107950"/>
            <a:ext cx="635400" cy="0"/>
          </a:xfrm>
          <a:prstGeom prst="straightConnector1">
            <a:avLst/>
          </a:prstGeom>
          <a:noFill/>
          <a:ln w="9525" cap="flat" cmpd="sng">
            <a:solidFill>
              <a:schemeClr val="dk2"/>
            </a:solidFill>
            <a:prstDash val="solid"/>
            <a:round/>
            <a:headEnd type="none" w="med" len="med"/>
            <a:tailEnd type="oval" w="med" len="med"/>
          </a:ln>
        </p:spPr>
      </p:cxnSp>
      <p:sp>
        <p:nvSpPr>
          <p:cNvPr id="2394" name="Google Shape;2394;p71"/>
          <p:cNvSpPr txBox="1"/>
          <p:nvPr/>
        </p:nvSpPr>
        <p:spPr>
          <a:xfrm>
            <a:off x="7492775" y="2129700"/>
            <a:ext cx="704400" cy="3384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700">
                <a:solidFill>
                  <a:schemeClr val="dk1"/>
                </a:solidFill>
                <a:latin typeface="M PLUS Rounded 1c"/>
                <a:ea typeface="M PLUS Rounded 1c"/>
                <a:cs typeface="M PLUS Rounded 1c"/>
                <a:sym typeface="M PLUS Rounded 1c"/>
              </a:rPr>
              <a:t>7+2</a:t>
            </a:r>
            <a:endParaRPr sz="1700">
              <a:solidFill>
                <a:schemeClr val="dk1"/>
              </a:solidFill>
              <a:latin typeface="M PLUS Rounded 1c"/>
              <a:ea typeface="M PLUS Rounded 1c"/>
              <a:cs typeface="M PLUS Rounded 1c"/>
              <a:sym typeface="M PLUS Rounded 1c"/>
            </a:endParaRPr>
          </a:p>
        </p:txBody>
      </p:sp>
      <p:cxnSp>
        <p:nvCxnSpPr>
          <p:cNvPr id="2395" name="Google Shape;2395;p71"/>
          <p:cNvCxnSpPr>
            <a:endCxn id="2392" idx="0"/>
          </p:cNvCxnSpPr>
          <p:nvPr/>
        </p:nvCxnSpPr>
        <p:spPr>
          <a:xfrm flipH="1">
            <a:off x="3687200" y="2775250"/>
            <a:ext cx="1823700" cy="163500"/>
          </a:xfrm>
          <a:prstGeom prst="bentConnector2">
            <a:avLst/>
          </a:prstGeom>
          <a:noFill/>
          <a:ln w="9525" cap="flat" cmpd="sng">
            <a:solidFill>
              <a:schemeClr val="dk2"/>
            </a:solidFill>
            <a:prstDash val="solid"/>
            <a:round/>
            <a:headEnd type="oval" w="med" len="med"/>
            <a:tailEnd type="none" w="med" len="med"/>
          </a:ln>
        </p:spPr>
      </p:cxnSp>
      <p:cxnSp>
        <p:nvCxnSpPr>
          <p:cNvPr id="2396" name="Google Shape;2396;p71"/>
          <p:cNvCxnSpPr>
            <a:endCxn id="2394" idx="2"/>
          </p:cNvCxnSpPr>
          <p:nvPr/>
        </p:nvCxnSpPr>
        <p:spPr>
          <a:xfrm rot="-5400000">
            <a:off x="7190375" y="2483400"/>
            <a:ext cx="669900" cy="639300"/>
          </a:xfrm>
          <a:prstGeom prst="bentConnector3">
            <a:avLst>
              <a:gd name="adj1" fmla="val -29814"/>
            </a:avLst>
          </a:prstGeom>
          <a:noFill/>
          <a:ln w="9525" cap="flat" cmpd="sng">
            <a:solidFill>
              <a:schemeClr val="dk2"/>
            </a:solidFill>
            <a:prstDash val="solid"/>
            <a:round/>
            <a:headEnd type="oval" w="med" len="med"/>
            <a:tailEnd type="none" w="med" len="med"/>
          </a:ln>
        </p:spPr>
      </p:cxnSp>
      <p:cxnSp>
        <p:nvCxnSpPr>
          <p:cNvPr id="2397" name="Google Shape;2397;p71"/>
          <p:cNvCxnSpPr>
            <a:stCxn id="2394" idx="1"/>
          </p:cNvCxnSpPr>
          <p:nvPr/>
        </p:nvCxnSpPr>
        <p:spPr>
          <a:xfrm flipH="1">
            <a:off x="7361075" y="2298900"/>
            <a:ext cx="131700" cy="432000"/>
          </a:xfrm>
          <a:prstGeom prst="bentConnector2">
            <a:avLst/>
          </a:prstGeom>
          <a:noFill/>
          <a:ln w="9525" cap="flat" cmpd="sng">
            <a:solidFill>
              <a:schemeClr val="dk2"/>
            </a:solidFill>
            <a:prstDash val="solid"/>
            <a:round/>
            <a:headEnd type="none" w="med" len="med"/>
            <a:tailEnd type="oval" w="med" len="med"/>
          </a:ln>
        </p:spPr>
      </p:cxnSp>
      <p:cxnSp>
        <p:nvCxnSpPr>
          <p:cNvPr id="2398" name="Google Shape;2398;p71"/>
          <p:cNvCxnSpPr>
            <a:endCxn id="2391" idx="0"/>
          </p:cNvCxnSpPr>
          <p:nvPr/>
        </p:nvCxnSpPr>
        <p:spPr>
          <a:xfrm rot="10800000">
            <a:off x="3687200" y="3527063"/>
            <a:ext cx="1365000" cy="153000"/>
          </a:xfrm>
          <a:prstGeom prst="bentConnector4">
            <a:avLst>
              <a:gd name="adj1" fmla="val 55445"/>
              <a:gd name="adj2" fmla="val 165711"/>
            </a:avLst>
          </a:prstGeom>
          <a:noFill/>
          <a:ln w="9525" cap="flat" cmpd="sng">
            <a:solidFill>
              <a:schemeClr val="dk2"/>
            </a:solidFill>
            <a:prstDash val="solid"/>
            <a:round/>
            <a:headEnd type="oval" w="med" len="med"/>
            <a:tailEnd type="none" w="med" len="med"/>
          </a:ln>
        </p:spPr>
      </p:cxnSp>
      <p:cxnSp>
        <p:nvCxnSpPr>
          <p:cNvPr id="2399" name="Google Shape;2399;p71"/>
          <p:cNvCxnSpPr>
            <a:endCxn id="2391" idx="2"/>
          </p:cNvCxnSpPr>
          <p:nvPr/>
        </p:nvCxnSpPr>
        <p:spPr>
          <a:xfrm rot="10800000">
            <a:off x="3687200" y="3865463"/>
            <a:ext cx="739500" cy="141900"/>
          </a:xfrm>
          <a:prstGeom prst="bentConnector2">
            <a:avLst/>
          </a:prstGeom>
          <a:noFill/>
          <a:ln w="9525" cap="flat" cmpd="sng">
            <a:solidFill>
              <a:schemeClr val="dk2"/>
            </a:solidFill>
            <a:prstDash val="solid"/>
            <a:round/>
            <a:headEnd type="oval" w="med" len="med"/>
            <a:tailEnd type="none" w="med" len="med"/>
          </a:ln>
        </p:spPr>
      </p:cxnSp>
      <p:cxnSp>
        <p:nvCxnSpPr>
          <p:cNvPr id="2400" name="Google Shape;2400;p71"/>
          <p:cNvCxnSpPr>
            <a:endCxn id="2391" idx="3"/>
          </p:cNvCxnSpPr>
          <p:nvPr/>
        </p:nvCxnSpPr>
        <p:spPr>
          <a:xfrm rot="10800000">
            <a:off x="4039400" y="3696263"/>
            <a:ext cx="720300" cy="133500"/>
          </a:xfrm>
          <a:prstGeom prst="bentConnector3">
            <a:avLst>
              <a:gd name="adj1" fmla="val 81674"/>
            </a:avLst>
          </a:prstGeom>
          <a:noFill/>
          <a:ln w="9525" cap="flat" cmpd="sng">
            <a:solidFill>
              <a:schemeClr val="dk2"/>
            </a:solidFill>
            <a:prstDash val="solid"/>
            <a:round/>
            <a:headEnd type="oval" w="med" len="med"/>
            <a:tailEnd type="none" w="med" len="med"/>
          </a:ln>
        </p:spPr>
      </p:cxnSp>
      <p:cxnSp>
        <p:nvCxnSpPr>
          <p:cNvPr id="2401" name="Google Shape;2401;p71"/>
          <p:cNvCxnSpPr>
            <a:endCxn id="2383" idx="3"/>
          </p:cNvCxnSpPr>
          <p:nvPr/>
        </p:nvCxnSpPr>
        <p:spPr>
          <a:xfrm flipH="1">
            <a:off x="4641875" y="1465488"/>
            <a:ext cx="1012200" cy="495000"/>
          </a:xfrm>
          <a:prstGeom prst="bentConnector3">
            <a:avLst>
              <a:gd name="adj1" fmla="val 50000"/>
            </a:avLst>
          </a:prstGeom>
          <a:noFill/>
          <a:ln w="9525" cap="flat" cmpd="sng">
            <a:solidFill>
              <a:schemeClr val="dk2"/>
            </a:solidFill>
            <a:prstDash val="solid"/>
            <a:round/>
            <a:headEnd type="oval" w="med" len="med"/>
            <a:tailEnd type="none" w="med" len="med"/>
          </a:ln>
        </p:spPr>
      </p:cxnSp>
      <p:cxnSp>
        <p:nvCxnSpPr>
          <p:cNvPr id="2402" name="Google Shape;2402;p71"/>
          <p:cNvCxnSpPr>
            <a:stCxn id="2383" idx="3"/>
          </p:cNvCxnSpPr>
          <p:nvPr/>
        </p:nvCxnSpPr>
        <p:spPr>
          <a:xfrm>
            <a:off x="4641875" y="1960488"/>
            <a:ext cx="799500" cy="516900"/>
          </a:xfrm>
          <a:prstGeom prst="bentConnector3">
            <a:avLst>
              <a:gd name="adj1" fmla="val 50000"/>
            </a:avLst>
          </a:prstGeom>
          <a:noFill/>
          <a:ln w="9525" cap="flat" cmpd="sng">
            <a:solidFill>
              <a:schemeClr val="dk2"/>
            </a:solidFill>
            <a:prstDash val="solid"/>
            <a:round/>
            <a:headEnd type="none" w="med" len="med"/>
            <a:tailEnd type="oval" w="med" len="med"/>
          </a:ln>
        </p:spPr>
      </p:cxnSp>
      <p:sp>
        <p:nvSpPr>
          <p:cNvPr id="2403" name="Google Shape;2403;p71"/>
          <p:cNvSpPr/>
          <p:nvPr/>
        </p:nvSpPr>
        <p:spPr>
          <a:xfrm rot="9722951">
            <a:off x="521083" y="414825"/>
            <a:ext cx="585229" cy="682743"/>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7753388" y="3908319"/>
            <a:ext cx="530353" cy="596640"/>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5" name="Google Shape;2405;p71"/>
          <p:cNvGrpSpPr/>
          <p:nvPr/>
        </p:nvGrpSpPr>
        <p:grpSpPr>
          <a:xfrm>
            <a:off x="7492770" y="255868"/>
            <a:ext cx="799491" cy="799404"/>
            <a:chOff x="4199175" y="3574425"/>
            <a:chExt cx="687675" cy="687600"/>
          </a:xfrm>
        </p:grpSpPr>
        <p:sp>
          <p:nvSpPr>
            <p:cNvPr id="2406" name="Google Shape;2406;p71"/>
            <p:cNvSpPr/>
            <p:nvPr/>
          </p:nvSpPr>
          <p:spPr>
            <a:xfrm>
              <a:off x="4647975" y="3801675"/>
              <a:ext cx="72375" cy="86850"/>
            </a:xfrm>
            <a:custGeom>
              <a:avLst/>
              <a:gdLst/>
              <a:ahLst/>
              <a:cxnLst/>
              <a:rect l="l" t="t" r="r" b="b"/>
              <a:pathLst>
                <a:path w="2895" h="3474" extrusionOk="0">
                  <a:moveTo>
                    <a:pt x="1721" y="1"/>
                  </a:moveTo>
                  <a:cubicBezTo>
                    <a:pt x="1627" y="1"/>
                    <a:pt x="1529" y="9"/>
                    <a:pt x="1429" y="27"/>
                  </a:cubicBezTo>
                  <a:cubicBezTo>
                    <a:pt x="1056" y="94"/>
                    <a:pt x="679" y="303"/>
                    <a:pt x="398" y="627"/>
                  </a:cubicBezTo>
                  <a:cubicBezTo>
                    <a:pt x="316" y="723"/>
                    <a:pt x="245" y="830"/>
                    <a:pt x="186" y="944"/>
                  </a:cubicBezTo>
                  <a:cubicBezTo>
                    <a:pt x="156" y="1002"/>
                    <a:pt x="132" y="1063"/>
                    <a:pt x="107" y="1123"/>
                  </a:cubicBezTo>
                  <a:cubicBezTo>
                    <a:pt x="96" y="1154"/>
                    <a:pt x="85" y="1185"/>
                    <a:pt x="76" y="1217"/>
                  </a:cubicBezTo>
                  <a:cubicBezTo>
                    <a:pt x="65" y="1248"/>
                    <a:pt x="59" y="1281"/>
                    <a:pt x="51" y="1313"/>
                  </a:cubicBezTo>
                  <a:cubicBezTo>
                    <a:pt x="20" y="1440"/>
                    <a:pt x="5" y="1568"/>
                    <a:pt x="3" y="1697"/>
                  </a:cubicBezTo>
                  <a:cubicBezTo>
                    <a:pt x="1" y="1826"/>
                    <a:pt x="14" y="1954"/>
                    <a:pt x="38" y="2078"/>
                  </a:cubicBezTo>
                  <a:cubicBezTo>
                    <a:pt x="89" y="2323"/>
                    <a:pt x="192" y="2556"/>
                    <a:pt x="332" y="2756"/>
                  </a:cubicBezTo>
                  <a:cubicBezTo>
                    <a:pt x="402" y="2855"/>
                    <a:pt x="486" y="2947"/>
                    <a:pt x="570" y="3026"/>
                  </a:cubicBezTo>
                  <a:cubicBezTo>
                    <a:pt x="613" y="3066"/>
                    <a:pt x="659" y="3102"/>
                    <a:pt x="703" y="3137"/>
                  </a:cubicBezTo>
                  <a:cubicBezTo>
                    <a:pt x="726" y="3153"/>
                    <a:pt x="749" y="3171"/>
                    <a:pt x="772" y="3187"/>
                  </a:cubicBezTo>
                  <a:cubicBezTo>
                    <a:pt x="794" y="3203"/>
                    <a:pt x="819" y="3217"/>
                    <a:pt x="842" y="3232"/>
                  </a:cubicBezTo>
                  <a:cubicBezTo>
                    <a:pt x="880" y="3259"/>
                    <a:pt x="923" y="3280"/>
                    <a:pt x="964" y="3302"/>
                  </a:cubicBezTo>
                  <a:cubicBezTo>
                    <a:pt x="986" y="3312"/>
                    <a:pt x="1005" y="3323"/>
                    <a:pt x="1026" y="3332"/>
                  </a:cubicBezTo>
                  <a:lnTo>
                    <a:pt x="1058" y="3346"/>
                  </a:lnTo>
                  <a:lnTo>
                    <a:pt x="1090" y="3360"/>
                  </a:lnTo>
                  <a:cubicBezTo>
                    <a:pt x="1111" y="3368"/>
                    <a:pt x="1133" y="3376"/>
                    <a:pt x="1153" y="3386"/>
                  </a:cubicBezTo>
                  <a:cubicBezTo>
                    <a:pt x="1175" y="3393"/>
                    <a:pt x="1196" y="3399"/>
                    <a:pt x="1218" y="3408"/>
                  </a:cubicBezTo>
                  <a:cubicBezTo>
                    <a:pt x="1260" y="3422"/>
                    <a:pt x="1304" y="3430"/>
                    <a:pt x="1347" y="3441"/>
                  </a:cubicBezTo>
                  <a:cubicBezTo>
                    <a:pt x="1449" y="3463"/>
                    <a:pt x="1552" y="3473"/>
                    <a:pt x="1653" y="3473"/>
                  </a:cubicBezTo>
                  <a:cubicBezTo>
                    <a:pt x="1720" y="3473"/>
                    <a:pt x="1786" y="3469"/>
                    <a:pt x="1850" y="3459"/>
                  </a:cubicBezTo>
                  <a:cubicBezTo>
                    <a:pt x="2009" y="3437"/>
                    <a:pt x="2152" y="3383"/>
                    <a:pt x="2275" y="3317"/>
                  </a:cubicBezTo>
                  <a:cubicBezTo>
                    <a:pt x="2395" y="3252"/>
                    <a:pt x="2496" y="3172"/>
                    <a:pt x="2577" y="3092"/>
                  </a:cubicBezTo>
                  <a:cubicBezTo>
                    <a:pt x="2597" y="3070"/>
                    <a:pt x="2615" y="3051"/>
                    <a:pt x="2632" y="3032"/>
                  </a:cubicBezTo>
                  <a:cubicBezTo>
                    <a:pt x="2651" y="3010"/>
                    <a:pt x="2667" y="2990"/>
                    <a:pt x="2683" y="2970"/>
                  </a:cubicBezTo>
                  <a:cubicBezTo>
                    <a:pt x="2712" y="2930"/>
                    <a:pt x="2740" y="2890"/>
                    <a:pt x="2760" y="2851"/>
                  </a:cubicBezTo>
                  <a:cubicBezTo>
                    <a:pt x="2806" y="2775"/>
                    <a:pt x="2831" y="2702"/>
                    <a:pt x="2849" y="2643"/>
                  </a:cubicBezTo>
                  <a:cubicBezTo>
                    <a:pt x="2863" y="2583"/>
                    <a:pt x="2871" y="2535"/>
                    <a:pt x="2868" y="2502"/>
                  </a:cubicBezTo>
                  <a:cubicBezTo>
                    <a:pt x="2867" y="2469"/>
                    <a:pt x="2858" y="2449"/>
                    <a:pt x="2845" y="2446"/>
                  </a:cubicBezTo>
                  <a:cubicBezTo>
                    <a:pt x="2781" y="2427"/>
                    <a:pt x="2732" y="2419"/>
                    <a:pt x="2695" y="2419"/>
                  </a:cubicBezTo>
                  <a:cubicBezTo>
                    <a:pt x="2655" y="2419"/>
                    <a:pt x="2628" y="2428"/>
                    <a:pt x="2609" y="2443"/>
                  </a:cubicBezTo>
                  <a:cubicBezTo>
                    <a:pt x="2588" y="2457"/>
                    <a:pt x="2575" y="2476"/>
                    <a:pt x="2563" y="2500"/>
                  </a:cubicBezTo>
                  <a:cubicBezTo>
                    <a:pt x="2556" y="2511"/>
                    <a:pt x="2550" y="2522"/>
                    <a:pt x="2543" y="2534"/>
                  </a:cubicBezTo>
                  <a:cubicBezTo>
                    <a:pt x="2540" y="2540"/>
                    <a:pt x="2536" y="2546"/>
                    <a:pt x="2532" y="2554"/>
                  </a:cubicBezTo>
                  <a:cubicBezTo>
                    <a:pt x="2528" y="2559"/>
                    <a:pt x="2524" y="2565"/>
                    <a:pt x="2519" y="2571"/>
                  </a:cubicBezTo>
                  <a:cubicBezTo>
                    <a:pt x="2529" y="2514"/>
                    <a:pt x="2523" y="2462"/>
                    <a:pt x="2497" y="2419"/>
                  </a:cubicBezTo>
                  <a:cubicBezTo>
                    <a:pt x="2485" y="2399"/>
                    <a:pt x="2468" y="2380"/>
                    <a:pt x="2448" y="2363"/>
                  </a:cubicBezTo>
                  <a:cubicBezTo>
                    <a:pt x="2426" y="2349"/>
                    <a:pt x="2401" y="2335"/>
                    <a:pt x="2372" y="2326"/>
                  </a:cubicBezTo>
                  <a:cubicBezTo>
                    <a:pt x="2371" y="2325"/>
                    <a:pt x="2369" y="2325"/>
                    <a:pt x="2367" y="2325"/>
                  </a:cubicBezTo>
                  <a:cubicBezTo>
                    <a:pt x="2358" y="2325"/>
                    <a:pt x="2352" y="2333"/>
                    <a:pt x="2347" y="2349"/>
                  </a:cubicBezTo>
                  <a:cubicBezTo>
                    <a:pt x="2342" y="2358"/>
                    <a:pt x="2340" y="2369"/>
                    <a:pt x="2337" y="2384"/>
                  </a:cubicBezTo>
                  <a:cubicBezTo>
                    <a:pt x="2334" y="2398"/>
                    <a:pt x="2329" y="2414"/>
                    <a:pt x="2325" y="2432"/>
                  </a:cubicBezTo>
                  <a:cubicBezTo>
                    <a:pt x="2323" y="2442"/>
                    <a:pt x="2319" y="2452"/>
                    <a:pt x="2315" y="2462"/>
                  </a:cubicBezTo>
                  <a:lnTo>
                    <a:pt x="2312" y="2478"/>
                  </a:lnTo>
                  <a:cubicBezTo>
                    <a:pt x="2309" y="2484"/>
                    <a:pt x="2308" y="2489"/>
                    <a:pt x="2305" y="2494"/>
                  </a:cubicBezTo>
                  <a:cubicBezTo>
                    <a:pt x="2302" y="2505"/>
                    <a:pt x="2297" y="2517"/>
                    <a:pt x="2293" y="2529"/>
                  </a:cubicBezTo>
                  <a:lnTo>
                    <a:pt x="2277" y="2565"/>
                  </a:lnTo>
                  <a:cubicBezTo>
                    <a:pt x="2253" y="2615"/>
                    <a:pt x="2219" y="2672"/>
                    <a:pt x="2176" y="2725"/>
                  </a:cubicBezTo>
                  <a:cubicBezTo>
                    <a:pt x="2132" y="2779"/>
                    <a:pt x="2078" y="2830"/>
                    <a:pt x="2017" y="2872"/>
                  </a:cubicBezTo>
                  <a:cubicBezTo>
                    <a:pt x="1956" y="2915"/>
                    <a:pt x="1888" y="2948"/>
                    <a:pt x="1819" y="2970"/>
                  </a:cubicBezTo>
                  <a:cubicBezTo>
                    <a:pt x="1749" y="2992"/>
                    <a:pt x="1680" y="3002"/>
                    <a:pt x="1615" y="3003"/>
                  </a:cubicBezTo>
                  <a:cubicBezTo>
                    <a:pt x="1583" y="3002"/>
                    <a:pt x="1552" y="3002"/>
                    <a:pt x="1525" y="2996"/>
                  </a:cubicBezTo>
                  <a:cubicBezTo>
                    <a:pt x="1512" y="2994"/>
                    <a:pt x="1498" y="2992"/>
                    <a:pt x="1485" y="2990"/>
                  </a:cubicBezTo>
                  <a:cubicBezTo>
                    <a:pt x="1472" y="2986"/>
                    <a:pt x="1460" y="2983"/>
                    <a:pt x="1450" y="2979"/>
                  </a:cubicBezTo>
                  <a:cubicBezTo>
                    <a:pt x="1249" y="2915"/>
                    <a:pt x="1082" y="2776"/>
                    <a:pt x="983" y="2621"/>
                  </a:cubicBezTo>
                  <a:cubicBezTo>
                    <a:pt x="886" y="2469"/>
                    <a:pt x="849" y="2296"/>
                    <a:pt x="852" y="2138"/>
                  </a:cubicBezTo>
                  <a:cubicBezTo>
                    <a:pt x="855" y="1980"/>
                    <a:pt x="894" y="1837"/>
                    <a:pt x="948" y="1721"/>
                  </a:cubicBezTo>
                  <a:cubicBezTo>
                    <a:pt x="960" y="1691"/>
                    <a:pt x="976" y="1663"/>
                    <a:pt x="988" y="1636"/>
                  </a:cubicBezTo>
                  <a:cubicBezTo>
                    <a:pt x="1003" y="1610"/>
                    <a:pt x="1016" y="1584"/>
                    <a:pt x="1032" y="1561"/>
                  </a:cubicBezTo>
                  <a:cubicBezTo>
                    <a:pt x="1038" y="1549"/>
                    <a:pt x="1047" y="1536"/>
                    <a:pt x="1055" y="1526"/>
                  </a:cubicBezTo>
                  <a:cubicBezTo>
                    <a:pt x="1063" y="1514"/>
                    <a:pt x="1069" y="1503"/>
                    <a:pt x="1078" y="1492"/>
                  </a:cubicBezTo>
                  <a:cubicBezTo>
                    <a:pt x="1094" y="1471"/>
                    <a:pt x="1109" y="1448"/>
                    <a:pt x="1125" y="1428"/>
                  </a:cubicBezTo>
                  <a:cubicBezTo>
                    <a:pt x="1180" y="1350"/>
                    <a:pt x="1246" y="1287"/>
                    <a:pt x="1313" y="1234"/>
                  </a:cubicBezTo>
                  <a:cubicBezTo>
                    <a:pt x="1380" y="1182"/>
                    <a:pt x="1448" y="1143"/>
                    <a:pt x="1513" y="1114"/>
                  </a:cubicBezTo>
                  <a:cubicBezTo>
                    <a:pt x="1579" y="1084"/>
                    <a:pt x="1641" y="1067"/>
                    <a:pt x="1698" y="1055"/>
                  </a:cubicBezTo>
                  <a:cubicBezTo>
                    <a:pt x="1756" y="1044"/>
                    <a:pt x="1808" y="1039"/>
                    <a:pt x="1861" y="1039"/>
                  </a:cubicBezTo>
                  <a:cubicBezTo>
                    <a:pt x="1963" y="1039"/>
                    <a:pt x="2051" y="1052"/>
                    <a:pt x="2125" y="1068"/>
                  </a:cubicBezTo>
                  <a:cubicBezTo>
                    <a:pt x="2199" y="1084"/>
                    <a:pt x="2260" y="1100"/>
                    <a:pt x="2310" y="1112"/>
                  </a:cubicBezTo>
                  <a:cubicBezTo>
                    <a:pt x="2355" y="1121"/>
                    <a:pt x="2394" y="1126"/>
                    <a:pt x="2431" y="1126"/>
                  </a:cubicBezTo>
                  <a:cubicBezTo>
                    <a:pt x="2479" y="1126"/>
                    <a:pt x="2523" y="1117"/>
                    <a:pt x="2570" y="1096"/>
                  </a:cubicBezTo>
                  <a:cubicBezTo>
                    <a:pt x="2651" y="1060"/>
                    <a:pt x="2737" y="987"/>
                    <a:pt x="2841" y="881"/>
                  </a:cubicBezTo>
                  <a:cubicBezTo>
                    <a:pt x="2872" y="851"/>
                    <a:pt x="2889" y="809"/>
                    <a:pt x="2892" y="756"/>
                  </a:cubicBezTo>
                  <a:cubicBezTo>
                    <a:pt x="2895" y="704"/>
                    <a:pt x="2879" y="642"/>
                    <a:pt x="2846" y="574"/>
                  </a:cubicBezTo>
                  <a:cubicBezTo>
                    <a:pt x="2780" y="438"/>
                    <a:pt x="2627" y="273"/>
                    <a:pt x="2384" y="153"/>
                  </a:cubicBezTo>
                  <a:cubicBezTo>
                    <a:pt x="2264" y="91"/>
                    <a:pt x="2120" y="43"/>
                    <a:pt x="1959" y="19"/>
                  </a:cubicBezTo>
                  <a:cubicBezTo>
                    <a:pt x="1883" y="7"/>
                    <a:pt x="1804" y="1"/>
                    <a:pt x="1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7" name="Google Shape;2407;p71"/>
            <p:cNvGrpSpPr/>
            <p:nvPr/>
          </p:nvGrpSpPr>
          <p:grpSpPr>
            <a:xfrm>
              <a:off x="4199175" y="3574425"/>
              <a:ext cx="687675" cy="687600"/>
              <a:chOff x="4199175" y="3574425"/>
              <a:chExt cx="687675" cy="687600"/>
            </a:xfrm>
          </p:grpSpPr>
          <p:sp>
            <p:nvSpPr>
              <p:cNvPr id="2408" name="Google Shape;2408;p71"/>
              <p:cNvSpPr/>
              <p:nvPr/>
            </p:nvSpPr>
            <p:spPr>
              <a:xfrm>
                <a:off x="4212500" y="3574425"/>
                <a:ext cx="674350" cy="573125"/>
              </a:xfrm>
              <a:custGeom>
                <a:avLst/>
                <a:gdLst/>
                <a:ahLst/>
                <a:cxnLst/>
                <a:rect l="l" t="t" r="r" b="b"/>
                <a:pathLst>
                  <a:path w="26974" h="22925" extrusionOk="0">
                    <a:moveTo>
                      <a:pt x="5785" y="20748"/>
                    </a:moveTo>
                    <a:cubicBezTo>
                      <a:pt x="5796" y="20775"/>
                      <a:pt x="5809" y="20798"/>
                      <a:pt x="5822" y="20821"/>
                    </a:cubicBezTo>
                    <a:lnTo>
                      <a:pt x="5784" y="20821"/>
                    </a:lnTo>
                    <a:cubicBezTo>
                      <a:pt x="5785" y="20797"/>
                      <a:pt x="5784" y="20772"/>
                      <a:pt x="5785" y="20748"/>
                    </a:cubicBezTo>
                    <a:close/>
                    <a:moveTo>
                      <a:pt x="23143" y="20439"/>
                    </a:moveTo>
                    <a:cubicBezTo>
                      <a:pt x="23317" y="20651"/>
                      <a:pt x="23480" y="20826"/>
                      <a:pt x="23607" y="20931"/>
                    </a:cubicBezTo>
                    <a:cubicBezTo>
                      <a:pt x="23564" y="20934"/>
                      <a:pt x="23521" y="20937"/>
                      <a:pt x="23480" y="20939"/>
                    </a:cubicBezTo>
                    <a:cubicBezTo>
                      <a:pt x="23390" y="20792"/>
                      <a:pt x="23267" y="20622"/>
                      <a:pt x="23143" y="20439"/>
                    </a:cubicBezTo>
                    <a:close/>
                    <a:moveTo>
                      <a:pt x="5042" y="18648"/>
                    </a:moveTo>
                    <a:cubicBezTo>
                      <a:pt x="5071" y="18648"/>
                      <a:pt x="5104" y="18673"/>
                      <a:pt x="5133" y="18725"/>
                    </a:cubicBezTo>
                    <a:cubicBezTo>
                      <a:pt x="5137" y="18731"/>
                      <a:pt x="5141" y="18739"/>
                      <a:pt x="5145" y="18746"/>
                    </a:cubicBezTo>
                    <a:lnTo>
                      <a:pt x="5151" y="18758"/>
                    </a:lnTo>
                    <a:lnTo>
                      <a:pt x="5156" y="18788"/>
                    </a:lnTo>
                    <a:cubicBezTo>
                      <a:pt x="5164" y="18828"/>
                      <a:pt x="5171" y="18869"/>
                      <a:pt x="5177" y="18909"/>
                    </a:cubicBezTo>
                    <a:cubicBezTo>
                      <a:pt x="5190" y="18988"/>
                      <a:pt x="5203" y="19068"/>
                      <a:pt x="5213" y="19145"/>
                    </a:cubicBezTo>
                    <a:cubicBezTo>
                      <a:pt x="5302" y="19894"/>
                      <a:pt x="5378" y="20534"/>
                      <a:pt x="5456" y="20823"/>
                    </a:cubicBezTo>
                    <a:cubicBezTo>
                      <a:pt x="4177" y="20825"/>
                      <a:pt x="3336" y="20842"/>
                      <a:pt x="2785" y="20885"/>
                    </a:cubicBezTo>
                    <a:cubicBezTo>
                      <a:pt x="3497" y="20261"/>
                      <a:pt x="4072" y="19759"/>
                      <a:pt x="4040" y="19716"/>
                    </a:cubicBezTo>
                    <a:cubicBezTo>
                      <a:pt x="4009" y="19677"/>
                      <a:pt x="3980" y="19661"/>
                      <a:pt x="3952" y="19661"/>
                    </a:cubicBezTo>
                    <a:cubicBezTo>
                      <a:pt x="3903" y="19661"/>
                      <a:pt x="3854" y="19709"/>
                      <a:pt x="3795" y="19752"/>
                    </a:cubicBezTo>
                    <a:cubicBezTo>
                      <a:pt x="3865" y="19671"/>
                      <a:pt x="3903" y="19593"/>
                      <a:pt x="3866" y="19545"/>
                    </a:cubicBezTo>
                    <a:cubicBezTo>
                      <a:pt x="3865" y="19544"/>
                      <a:pt x="3864" y="19543"/>
                      <a:pt x="3863" y="19543"/>
                    </a:cubicBezTo>
                    <a:cubicBezTo>
                      <a:pt x="3803" y="19543"/>
                      <a:pt x="3133" y="20289"/>
                      <a:pt x="2872" y="20493"/>
                    </a:cubicBezTo>
                    <a:cubicBezTo>
                      <a:pt x="2645" y="20673"/>
                      <a:pt x="2425" y="20823"/>
                      <a:pt x="2217" y="20957"/>
                    </a:cubicBezTo>
                    <a:cubicBezTo>
                      <a:pt x="2196" y="20960"/>
                      <a:pt x="2178" y="20965"/>
                      <a:pt x="2159" y="20969"/>
                    </a:cubicBezTo>
                    <a:cubicBezTo>
                      <a:pt x="2410" y="20593"/>
                      <a:pt x="2781" y="19787"/>
                      <a:pt x="3215" y="18701"/>
                    </a:cubicBezTo>
                    <a:cubicBezTo>
                      <a:pt x="3463" y="18767"/>
                      <a:pt x="3792" y="18801"/>
                      <a:pt x="4163" y="18801"/>
                    </a:cubicBezTo>
                    <a:cubicBezTo>
                      <a:pt x="4313" y="18801"/>
                      <a:pt x="4470" y="18795"/>
                      <a:pt x="4631" y="18784"/>
                    </a:cubicBezTo>
                    <a:cubicBezTo>
                      <a:pt x="4703" y="18779"/>
                      <a:pt x="4774" y="18771"/>
                      <a:pt x="4846" y="18761"/>
                    </a:cubicBezTo>
                    <a:cubicBezTo>
                      <a:pt x="4864" y="18758"/>
                      <a:pt x="4882" y="18756"/>
                      <a:pt x="4899" y="18753"/>
                    </a:cubicBezTo>
                    <a:lnTo>
                      <a:pt x="4926" y="18750"/>
                    </a:lnTo>
                    <a:cubicBezTo>
                      <a:pt x="4935" y="18746"/>
                      <a:pt x="4934" y="18746"/>
                      <a:pt x="4934" y="18746"/>
                    </a:cubicBezTo>
                    <a:lnTo>
                      <a:pt x="4934" y="18744"/>
                    </a:lnTo>
                    <a:cubicBezTo>
                      <a:pt x="4935" y="18740"/>
                      <a:pt x="4936" y="18736"/>
                      <a:pt x="4939" y="18730"/>
                    </a:cubicBezTo>
                    <a:cubicBezTo>
                      <a:pt x="4949" y="18710"/>
                      <a:pt x="4980" y="18682"/>
                      <a:pt x="5037" y="18649"/>
                    </a:cubicBezTo>
                    <a:cubicBezTo>
                      <a:pt x="5038" y="18648"/>
                      <a:pt x="5040" y="18648"/>
                      <a:pt x="5042" y="18648"/>
                    </a:cubicBezTo>
                    <a:close/>
                    <a:moveTo>
                      <a:pt x="8350" y="2450"/>
                    </a:moveTo>
                    <a:cubicBezTo>
                      <a:pt x="8389" y="2515"/>
                      <a:pt x="8437" y="2584"/>
                      <a:pt x="8490" y="2661"/>
                    </a:cubicBezTo>
                    <a:cubicBezTo>
                      <a:pt x="8614" y="2836"/>
                      <a:pt x="8771" y="3041"/>
                      <a:pt x="8959" y="3273"/>
                    </a:cubicBezTo>
                    <a:cubicBezTo>
                      <a:pt x="8984" y="3303"/>
                      <a:pt x="9006" y="3332"/>
                      <a:pt x="9032" y="3362"/>
                    </a:cubicBezTo>
                    <a:lnTo>
                      <a:pt x="9104" y="3455"/>
                    </a:lnTo>
                    <a:cubicBezTo>
                      <a:pt x="9153" y="3517"/>
                      <a:pt x="9205" y="3581"/>
                      <a:pt x="9259" y="3648"/>
                    </a:cubicBezTo>
                    <a:cubicBezTo>
                      <a:pt x="9365" y="3780"/>
                      <a:pt x="9478" y="3918"/>
                      <a:pt x="9597" y="4063"/>
                    </a:cubicBezTo>
                    <a:cubicBezTo>
                      <a:pt x="9716" y="4207"/>
                      <a:pt x="9843" y="4357"/>
                      <a:pt x="9974" y="4513"/>
                    </a:cubicBezTo>
                    <a:cubicBezTo>
                      <a:pt x="10104" y="4670"/>
                      <a:pt x="10240" y="4834"/>
                      <a:pt x="10380" y="5003"/>
                    </a:cubicBezTo>
                    <a:cubicBezTo>
                      <a:pt x="10521" y="5172"/>
                      <a:pt x="10666" y="5345"/>
                      <a:pt x="10817" y="5523"/>
                    </a:cubicBezTo>
                    <a:cubicBezTo>
                      <a:pt x="10892" y="5613"/>
                      <a:pt x="10971" y="5701"/>
                      <a:pt x="11047" y="5794"/>
                    </a:cubicBezTo>
                    <a:cubicBezTo>
                      <a:pt x="11123" y="5887"/>
                      <a:pt x="11202" y="5980"/>
                      <a:pt x="11279" y="6075"/>
                    </a:cubicBezTo>
                    <a:cubicBezTo>
                      <a:pt x="11436" y="6264"/>
                      <a:pt x="11597" y="6457"/>
                      <a:pt x="11764" y="6654"/>
                    </a:cubicBezTo>
                    <a:cubicBezTo>
                      <a:pt x="11847" y="6751"/>
                      <a:pt x="11932" y="6850"/>
                      <a:pt x="12015" y="6951"/>
                    </a:cubicBezTo>
                    <a:cubicBezTo>
                      <a:pt x="12099" y="7052"/>
                      <a:pt x="12183" y="7155"/>
                      <a:pt x="12267" y="7257"/>
                    </a:cubicBezTo>
                    <a:cubicBezTo>
                      <a:pt x="12606" y="7670"/>
                      <a:pt x="12965" y="8090"/>
                      <a:pt x="13319" y="8529"/>
                    </a:cubicBezTo>
                    <a:cubicBezTo>
                      <a:pt x="13529" y="8784"/>
                      <a:pt x="13743" y="9041"/>
                      <a:pt x="13963" y="9300"/>
                    </a:cubicBezTo>
                    <a:cubicBezTo>
                      <a:pt x="14177" y="9561"/>
                      <a:pt x="14398" y="9824"/>
                      <a:pt x="14620" y="10086"/>
                    </a:cubicBezTo>
                    <a:cubicBezTo>
                      <a:pt x="14732" y="10217"/>
                      <a:pt x="14843" y="10349"/>
                      <a:pt x="14956" y="10480"/>
                    </a:cubicBezTo>
                    <a:lnTo>
                      <a:pt x="15290" y="10879"/>
                    </a:lnTo>
                    <a:cubicBezTo>
                      <a:pt x="15515" y="11145"/>
                      <a:pt x="15740" y="11413"/>
                      <a:pt x="15964" y="11679"/>
                    </a:cubicBezTo>
                    <a:cubicBezTo>
                      <a:pt x="16187" y="11948"/>
                      <a:pt x="16410" y="12218"/>
                      <a:pt x="16633" y="12485"/>
                    </a:cubicBezTo>
                    <a:cubicBezTo>
                      <a:pt x="16745" y="12619"/>
                      <a:pt x="16856" y="12752"/>
                      <a:pt x="16966" y="12886"/>
                    </a:cubicBezTo>
                    <a:cubicBezTo>
                      <a:pt x="17075" y="13021"/>
                      <a:pt x="17185" y="13156"/>
                      <a:pt x="17293" y="13290"/>
                    </a:cubicBezTo>
                    <a:cubicBezTo>
                      <a:pt x="17509" y="13559"/>
                      <a:pt x="17725" y="13826"/>
                      <a:pt x="17935" y="14093"/>
                    </a:cubicBezTo>
                    <a:cubicBezTo>
                      <a:pt x="18145" y="14359"/>
                      <a:pt x="18350" y="14626"/>
                      <a:pt x="18553" y="14890"/>
                    </a:cubicBezTo>
                    <a:cubicBezTo>
                      <a:pt x="19930" y="16696"/>
                      <a:pt x="21145" y="18352"/>
                      <a:pt x="22036" y="19542"/>
                    </a:cubicBezTo>
                    <a:cubicBezTo>
                      <a:pt x="22488" y="20148"/>
                      <a:pt x="22855" y="20635"/>
                      <a:pt x="23113" y="20960"/>
                    </a:cubicBezTo>
                    <a:cubicBezTo>
                      <a:pt x="21949" y="21027"/>
                      <a:pt x="20801" y="21087"/>
                      <a:pt x="20158" y="21088"/>
                    </a:cubicBezTo>
                    <a:cubicBezTo>
                      <a:pt x="20043" y="21089"/>
                      <a:pt x="19930" y="21089"/>
                      <a:pt x="19817" y="21089"/>
                    </a:cubicBezTo>
                    <a:cubicBezTo>
                      <a:pt x="16170" y="21089"/>
                      <a:pt x="13259" y="20860"/>
                      <a:pt x="10936" y="20846"/>
                    </a:cubicBezTo>
                    <a:cubicBezTo>
                      <a:pt x="8877" y="20832"/>
                      <a:pt x="7277" y="20821"/>
                      <a:pt x="6035" y="20821"/>
                    </a:cubicBezTo>
                    <a:cubicBezTo>
                      <a:pt x="5983" y="20525"/>
                      <a:pt x="5737" y="19770"/>
                      <a:pt x="5732" y="19478"/>
                    </a:cubicBezTo>
                    <a:cubicBezTo>
                      <a:pt x="5729" y="19226"/>
                      <a:pt x="5746" y="18989"/>
                      <a:pt x="5775" y="18769"/>
                    </a:cubicBezTo>
                    <a:cubicBezTo>
                      <a:pt x="5810" y="18396"/>
                      <a:pt x="5842" y="18052"/>
                      <a:pt x="5870" y="17740"/>
                    </a:cubicBezTo>
                    <a:cubicBezTo>
                      <a:pt x="5660" y="17727"/>
                      <a:pt x="5446" y="17718"/>
                      <a:pt x="5231" y="17714"/>
                    </a:cubicBezTo>
                    <a:cubicBezTo>
                      <a:pt x="5124" y="17711"/>
                      <a:pt x="5017" y="17711"/>
                      <a:pt x="4912" y="17711"/>
                    </a:cubicBezTo>
                    <a:cubicBezTo>
                      <a:pt x="4896" y="17711"/>
                      <a:pt x="4883" y="17712"/>
                      <a:pt x="4872" y="17712"/>
                    </a:cubicBezTo>
                    <a:cubicBezTo>
                      <a:pt x="4840" y="17712"/>
                      <a:pt x="4826" y="17710"/>
                      <a:pt x="4805" y="17710"/>
                    </a:cubicBezTo>
                    <a:lnTo>
                      <a:pt x="4724" y="17710"/>
                    </a:lnTo>
                    <a:cubicBezTo>
                      <a:pt x="4238" y="17722"/>
                      <a:pt x="3867" y="17730"/>
                      <a:pt x="3587" y="17745"/>
                    </a:cubicBezTo>
                    <a:cubicBezTo>
                      <a:pt x="3972" y="16730"/>
                      <a:pt x="4389" y="15552"/>
                      <a:pt x="4811" y="14295"/>
                    </a:cubicBezTo>
                    <a:cubicBezTo>
                      <a:pt x="5573" y="12023"/>
                      <a:pt x="6214" y="9437"/>
                      <a:pt x="6918" y="7145"/>
                    </a:cubicBezTo>
                    <a:cubicBezTo>
                      <a:pt x="7471" y="5344"/>
                      <a:pt x="7975" y="3703"/>
                      <a:pt x="8350" y="2450"/>
                    </a:cubicBezTo>
                    <a:close/>
                    <a:moveTo>
                      <a:pt x="8488" y="1"/>
                    </a:moveTo>
                    <a:cubicBezTo>
                      <a:pt x="8391" y="1"/>
                      <a:pt x="7334" y="4293"/>
                      <a:pt x="6870" y="5677"/>
                    </a:cubicBezTo>
                    <a:cubicBezTo>
                      <a:pt x="5801" y="8873"/>
                      <a:pt x="4710" y="11328"/>
                      <a:pt x="4013" y="13330"/>
                    </a:cubicBezTo>
                    <a:cubicBezTo>
                      <a:pt x="1654" y="20114"/>
                      <a:pt x="1362" y="20927"/>
                      <a:pt x="1797" y="21159"/>
                    </a:cubicBezTo>
                    <a:cubicBezTo>
                      <a:pt x="1779" y="21186"/>
                      <a:pt x="1767" y="21215"/>
                      <a:pt x="1759" y="21245"/>
                    </a:cubicBezTo>
                    <a:cubicBezTo>
                      <a:pt x="1587" y="21353"/>
                      <a:pt x="1432" y="21452"/>
                      <a:pt x="1295" y="21553"/>
                    </a:cubicBezTo>
                    <a:cubicBezTo>
                      <a:pt x="549" y="22109"/>
                      <a:pt x="167" y="22389"/>
                      <a:pt x="1" y="22565"/>
                    </a:cubicBezTo>
                    <a:lnTo>
                      <a:pt x="83" y="22647"/>
                    </a:lnTo>
                    <a:cubicBezTo>
                      <a:pt x="69" y="22657"/>
                      <a:pt x="57" y="22666"/>
                      <a:pt x="43" y="22677"/>
                    </a:cubicBezTo>
                    <a:lnTo>
                      <a:pt x="250" y="22882"/>
                    </a:lnTo>
                    <a:cubicBezTo>
                      <a:pt x="266" y="22876"/>
                      <a:pt x="282" y="22869"/>
                      <a:pt x="298" y="22861"/>
                    </a:cubicBezTo>
                    <a:lnTo>
                      <a:pt x="361" y="22924"/>
                    </a:lnTo>
                    <a:cubicBezTo>
                      <a:pt x="387" y="22877"/>
                      <a:pt x="406" y="22838"/>
                      <a:pt x="414" y="22803"/>
                    </a:cubicBezTo>
                    <a:cubicBezTo>
                      <a:pt x="702" y="22652"/>
                      <a:pt x="1091" y="22388"/>
                      <a:pt x="1503" y="22067"/>
                    </a:cubicBezTo>
                    <a:cubicBezTo>
                      <a:pt x="1700" y="21913"/>
                      <a:pt x="1894" y="21734"/>
                      <a:pt x="2085" y="21550"/>
                    </a:cubicBezTo>
                    <a:cubicBezTo>
                      <a:pt x="3062" y="21784"/>
                      <a:pt x="6049" y="21916"/>
                      <a:pt x="9610" y="21916"/>
                    </a:cubicBezTo>
                    <a:cubicBezTo>
                      <a:pt x="9801" y="21916"/>
                      <a:pt x="9994" y="21915"/>
                      <a:pt x="10189" y="21914"/>
                    </a:cubicBezTo>
                    <a:cubicBezTo>
                      <a:pt x="12896" y="21904"/>
                      <a:pt x="15894" y="21679"/>
                      <a:pt x="18603" y="21608"/>
                    </a:cubicBezTo>
                    <a:cubicBezTo>
                      <a:pt x="23234" y="21486"/>
                      <a:pt x="26974" y="21389"/>
                      <a:pt x="26973" y="21281"/>
                    </a:cubicBezTo>
                    <a:cubicBezTo>
                      <a:pt x="26973" y="21054"/>
                      <a:pt x="26656" y="21038"/>
                      <a:pt x="26244" y="21038"/>
                    </a:cubicBezTo>
                    <a:cubicBezTo>
                      <a:pt x="26177" y="21038"/>
                      <a:pt x="26108" y="21038"/>
                      <a:pt x="26037" y="21038"/>
                    </a:cubicBezTo>
                    <a:cubicBezTo>
                      <a:pt x="25998" y="21038"/>
                      <a:pt x="25959" y="21038"/>
                      <a:pt x="25920" y="21038"/>
                    </a:cubicBezTo>
                    <a:cubicBezTo>
                      <a:pt x="26430" y="20995"/>
                      <a:pt x="26818" y="20916"/>
                      <a:pt x="26817" y="20794"/>
                    </a:cubicBezTo>
                    <a:cubicBezTo>
                      <a:pt x="26817" y="20784"/>
                      <a:pt x="26756" y="20779"/>
                      <a:pt x="26646" y="20779"/>
                    </a:cubicBezTo>
                    <a:cubicBezTo>
                      <a:pt x="26220" y="20779"/>
                      <a:pt x="25051" y="20848"/>
                      <a:pt x="23788" y="20922"/>
                    </a:cubicBezTo>
                    <a:cubicBezTo>
                      <a:pt x="23715" y="20812"/>
                      <a:pt x="23574" y="20622"/>
                      <a:pt x="23387" y="20378"/>
                    </a:cubicBezTo>
                    <a:cubicBezTo>
                      <a:pt x="23094" y="19991"/>
                      <a:pt x="22682" y="19466"/>
                      <a:pt x="22240" y="18902"/>
                    </a:cubicBezTo>
                    <a:cubicBezTo>
                      <a:pt x="21353" y="17774"/>
                      <a:pt x="20335" y="16491"/>
                      <a:pt x="19860" y="15831"/>
                    </a:cubicBezTo>
                    <a:cubicBezTo>
                      <a:pt x="19723" y="15642"/>
                      <a:pt x="19589" y="15454"/>
                      <a:pt x="19458" y="15267"/>
                    </a:cubicBezTo>
                    <a:cubicBezTo>
                      <a:pt x="19326" y="15081"/>
                      <a:pt x="19197" y="14896"/>
                      <a:pt x="19071" y="14716"/>
                    </a:cubicBezTo>
                    <a:cubicBezTo>
                      <a:pt x="18814" y="14353"/>
                      <a:pt x="18568" y="13997"/>
                      <a:pt x="18330" y="13650"/>
                    </a:cubicBezTo>
                    <a:cubicBezTo>
                      <a:pt x="18090" y="13305"/>
                      <a:pt x="17857" y="12968"/>
                      <a:pt x="17632" y="12639"/>
                    </a:cubicBezTo>
                    <a:cubicBezTo>
                      <a:pt x="17575" y="12558"/>
                      <a:pt x="17520" y="12476"/>
                      <a:pt x="17464" y="12396"/>
                    </a:cubicBezTo>
                    <a:cubicBezTo>
                      <a:pt x="17408" y="12315"/>
                      <a:pt x="17353" y="12234"/>
                      <a:pt x="17298" y="12155"/>
                    </a:cubicBezTo>
                    <a:cubicBezTo>
                      <a:pt x="17187" y="11995"/>
                      <a:pt x="17079" y="11838"/>
                      <a:pt x="16972" y="11683"/>
                    </a:cubicBezTo>
                    <a:cubicBezTo>
                      <a:pt x="16864" y="11528"/>
                      <a:pt x="16759" y="11376"/>
                      <a:pt x="16656" y="11225"/>
                    </a:cubicBezTo>
                    <a:cubicBezTo>
                      <a:pt x="16553" y="11073"/>
                      <a:pt x="16446" y="10926"/>
                      <a:pt x="16344" y="10781"/>
                    </a:cubicBezTo>
                    <a:cubicBezTo>
                      <a:pt x="16139" y="10491"/>
                      <a:pt x="15938" y="10208"/>
                      <a:pt x="15745" y="9937"/>
                    </a:cubicBezTo>
                    <a:cubicBezTo>
                      <a:pt x="15549" y="9665"/>
                      <a:pt x="15356" y="9405"/>
                      <a:pt x="15167" y="9152"/>
                    </a:cubicBezTo>
                    <a:cubicBezTo>
                      <a:pt x="15071" y="9026"/>
                      <a:pt x="14979" y="8902"/>
                      <a:pt x="14885" y="8782"/>
                    </a:cubicBezTo>
                    <a:cubicBezTo>
                      <a:pt x="14839" y="8722"/>
                      <a:pt x="14795" y="8660"/>
                      <a:pt x="14748" y="8601"/>
                    </a:cubicBezTo>
                    <a:cubicBezTo>
                      <a:pt x="14701" y="8542"/>
                      <a:pt x="14655" y="8485"/>
                      <a:pt x="14608" y="8427"/>
                    </a:cubicBezTo>
                    <a:cubicBezTo>
                      <a:pt x="14441" y="8219"/>
                      <a:pt x="14277" y="8016"/>
                      <a:pt x="14121" y="7819"/>
                    </a:cubicBezTo>
                    <a:cubicBezTo>
                      <a:pt x="13963" y="7623"/>
                      <a:pt x="13812" y="7430"/>
                      <a:pt x="13659" y="7250"/>
                    </a:cubicBezTo>
                    <a:cubicBezTo>
                      <a:pt x="13356" y="6885"/>
                      <a:pt x="13072" y="6542"/>
                      <a:pt x="12806" y="6221"/>
                    </a:cubicBezTo>
                    <a:cubicBezTo>
                      <a:pt x="12534" y="5905"/>
                      <a:pt x="12279" y="5610"/>
                      <a:pt x="12043" y="5335"/>
                    </a:cubicBezTo>
                    <a:cubicBezTo>
                      <a:pt x="11984" y="5266"/>
                      <a:pt x="11925" y="5199"/>
                      <a:pt x="11869" y="5132"/>
                    </a:cubicBezTo>
                    <a:cubicBezTo>
                      <a:pt x="11841" y="5098"/>
                      <a:pt x="11811" y="5066"/>
                      <a:pt x="11783" y="5034"/>
                    </a:cubicBezTo>
                    <a:cubicBezTo>
                      <a:pt x="11755" y="5002"/>
                      <a:pt x="11725" y="4970"/>
                      <a:pt x="11697" y="4938"/>
                    </a:cubicBezTo>
                    <a:cubicBezTo>
                      <a:pt x="11584" y="4812"/>
                      <a:pt x="11476" y="4691"/>
                      <a:pt x="11370" y="4576"/>
                    </a:cubicBezTo>
                    <a:cubicBezTo>
                      <a:pt x="11160" y="4344"/>
                      <a:pt x="10965" y="4130"/>
                      <a:pt x="10786" y="3932"/>
                    </a:cubicBezTo>
                    <a:cubicBezTo>
                      <a:pt x="10603" y="3737"/>
                      <a:pt x="10434" y="3561"/>
                      <a:pt x="10278" y="3400"/>
                    </a:cubicBezTo>
                    <a:cubicBezTo>
                      <a:pt x="10122" y="3239"/>
                      <a:pt x="9978" y="3094"/>
                      <a:pt x="9848" y="2962"/>
                    </a:cubicBezTo>
                    <a:cubicBezTo>
                      <a:pt x="9782" y="2896"/>
                      <a:pt x="9720" y="2835"/>
                      <a:pt x="9660" y="2776"/>
                    </a:cubicBezTo>
                    <a:cubicBezTo>
                      <a:pt x="9599" y="2718"/>
                      <a:pt x="9540" y="2664"/>
                      <a:pt x="9485" y="2612"/>
                    </a:cubicBezTo>
                    <a:cubicBezTo>
                      <a:pt x="8974" y="2144"/>
                      <a:pt x="8695" y="1951"/>
                      <a:pt x="8509" y="1913"/>
                    </a:cubicBezTo>
                    <a:cubicBezTo>
                      <a:pt x="8850" y="754"/>
                      <a:pt x="9043" y="42"/>
                      <a:pt x="8992" y="25"/>
                    </a:cubicBezTo>
                    <a:cubicBezTo>
                      <a:pt x="8969" y="17"/>
                      <a:pt x="8946" y="13"/>
                      <a:pt x="8925" y="13"/>
                    </a:cubicBezTo>
                    <a:cubicBezTo>
                      <a:pt x="8709" y="13"/>
                      <a:pt x="8614" y="407"/>
                      <a:pt x="8464" y="830"/>
                    </a:cubicBezTo>
                    <a:cubicBezTo>
                      <a:pt x="8568" y="389"/>
                      <a:pt x="8605" y="40"/>
                      <a:pt x="8489" y="1"/>
                    </a:cubicBezTo>
                    <a:cubicBezTo>
                      <a:pt x="8489" y="1"/>
                      <a:pt x="8489" y="1"/>
                      <a:pt x="8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4363525" y="3980150"/>
                <a:ext cx="63150" cy="44725"/>
              </a:xfrm>
              <a:custGeom>
                <a:avLst/>
                <a:gdLst/>
                <a:ahLst/>
                <a:cxnLst/>
                <a:rect l="l" t="t" r="r" b="b"/>
                <a:pathLst>
                  <a:path w="2526" h="1789" extrusionOk="0">
                    <a:moveTo>
                      <a:pt x="2343" y="0"/>
                    </a:moveTo>
                    <a:cubicBezTo>
                      <a:pt x="2291" y="0"/>
                      <a:pt x="1953" y="423"/>
                      <a:pt x="1807" y="519"/>
                    </a:cubicBezTo>
                    <a:cubicBezTo>
                      <a:pt x="1456" y="750"/>
                      <a:pt x="1107" y="829"/>
                      <a:pt x="878" y="964"/>
                    </a:cubicBezTo>
                    <a:cubicBezTo>
                      <a:pt x="53" y="1454"/>
                      <a:pt x="0" y="1480"/>
                      <a:pt x="166" y="1729"/>
                    </a:cubicBezTo>
                    <a:cubicBezTo>
                      <a:pt x="192" y="1770"/>
                      <a:pt x="243" y="1788"/>
                      <a:pt x="311" y="1788"/>
                    </a:cubicBezTo>
                    <a:cubicBezTo>
                      <a:pt x="490" y="1788"/>
                      <a:pt x="791" y="1657"/>
                      <a:pt x="1101" y="1454"/>
                    </a:cubicBezTo>
                    <a:cubicBezTo>
                      <a:pt x="1350" y="1291"/>
                      <a:pt x="1570" y="1018"/>
                      <a:pt x="1804" y="829"/>
                    </a:cubicBezTo>
                    <a:cubicBezTo>
                      <a:pt x="2202" y="503"/>
                      <a:pt x="2526" y="241"/>
                      <a:pt x="2497" y="196"/>
                    </a:cubicBezTo>
                    <a:cubicBezTo>
                      <a:pt x="2459" y="139"/>
                      <a:pt x="2431" y="121"/>
                      <a:pt x="2407" y="121"/>
                    </a:cubicBezTo>
                    <a:cubicBezTo>
                      <a:pt x="2381" y="121"/>
                      <a:pt x="2359" y="141"/>
                      <a:pt x="2331" y="157"/>
                    </a:cubicBezTo>
                    <a:cubicBezTo>
                      <a:pt x="2368" y="109"/>
                      <a:pt x="2382" y="53"/>
                      <a:pt x="2348" y="3"/>
                    </a:cubicBezTo>
                    <a:cubicBezTo>
                      <a:pt x="2347" y="1"/>
                      <a:pt x="2346" y="0"/>
                      <a:pt x="2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4460925" y="3907650"/>
                <a:ext cx="66475" cy="51075"/>
              </a:xfrm>
              <a:custGeom>
                <a:avLst/>
                <a:gdLst/>
                <a:ahLst/>
                <a:cxnLst/>
                <a:rect l="l" t="t" r="r" b="b"/>
                <a:pathLst>
                  <a:path w="2659" h="2043" extrusionOk="0">
                    <a:moveTo>
                      <a:pt x="2463" y="0"/>
                    </a:moveTo>
                    <a:cubicBezTo>
                      <a:pt x="2412" y="0"/>
                      <a:pt x="2056" y="474"/>
                      <a:pt x="1901" y="588"/>
                    </a:cubicBezTo>
                    <a:cubicBezTo>
                      <a:pt x="1531" y="861"/>
                      <a:pt x="1164" y="974"/>
                      <a:pt x="923" y="1137"/>
                    </a:cubicBezTo>
                    <a:cubicBezTo>
                      <a:pt x="56" y="1723"/>
                      <a:pt x="0" y="1754"/>
                      <a:pt x="180" y="1995"/>
                    </a:cubicBezTo>
                    <a:cubicBezTo>
                      <a:pt x="204" y="2028"/>
                      <a:pt x="246" y="2043"/>
                      <a:pt x="302" y="2043"/>
                    </a:cubicBezTo>
                    <a:cubicBezTo>
                      <a:pt x="486" y="2043"/>
                      <a:pt x="822" y="1874"/>
                      <a:pt x="1168" y="1619"/>
                    </a:cubicBezTo>
                    <a:cubicBezTo>
                      <a:pt x="1431" y="1424"/>
                      <a:pt x="1658" y="1124"/>
                      <a:pt x="1902" y="905"/>
                    </a:cubicBezTo>
                    <a:cubicBezTo>
                      <a:pt x="2320" y="530"/>
                      <a:pt x="2658" y="229"/>
                      <a:pt x="2626" y="186"/>
                    </a:cubicBezTo>
                    <a:cubicBezTo>
                      <a:pt x="2588" y="135"/>
                      <a:pt x="2561" y="118"/>
                      <a:pt x="2536" y="118"/>
                    </a:cubicBezTo>
                    <a:cubicBezTo>
                      <a:pt x="2507" y="118"/>
                      <a:pt x="2482" y="143"/>
                      <a:pt x="2451" y="163"/>
                    </a:cubicBezTo>
                    <a:cubicBezTo>
                      <a:pt x="2488" y="110"/>
                      <a:pt x="2503" y="52"/>
                      <a:pt x="2468" y="2"/>
                    </a:cubicBezTo>
                    <a:cubicBezTo>
                      <a:pt x="2467" y="1"/>
                      <a:pt x="2465" y="0"/>
                      <a:pt x="2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4552550" y="3859950"/>
                <a:ext cx="37725" cy="33975"/>
              </a:xfrm>
              <a:custGeom>
                <a:avLst/>
                <a:gdLst/>
                <a:ahLst/>
                <a:cxnLst/>
                <a:rect l="l" t="t" r="r" b="b"/>
                <a:pathLst>
                  <a:path w="1509" h="1359" extrusionOk="0">
                    <a:moveTo>
                      <a:pt x="1320" y="0"/>
                    </a:moveTo>
                    <a:cubicBezTo>
                      <a:pt x="1279" y="0"/>
                      <a:pt x="1110" y="324"/>
                      <a:pt x="1019" y="389"/>
                    </a:cubicBezTo>
                    <a:cubicBezTo>
                      <a:pt x="799" y="546"/>
                      <a:pt x="551" y="567"/>
                      <a:pt x="406" y="658"/>
                    </a:cubicBezTo>
                    <a:cubicBezTo>
                      <a:pt x="203" y="782"/>
                      <a:pt x="73" y="860"/>
                      <a:pt x="1" y="924"/>
                    </a:cubicBezTo>
                    <a:lnTo>
                      <a:pt x="51" y="992"/>
                    </a:lnTo>
                    <a:cubicBezTo>
                      <a:pt x="46" y="993"/>
                      <a:pt x="40" y="993"/>
                      <a:pt x="35" y="994"/>
                    </a:cubicBezTo>
                    <a:lnTo>
                      <a:pt x="274" y="1308"/>
                    </a:lnTo>
                    <a:lnTo>
                      <a:pt x="290" y="1303"/>
                    </a:lnTo>
                    <a:lnTo>
                      <a:pt x="334" y="1358"/>
                    </a:lnTo>
                    <a:cubicBezTo>
                      <a:pt x="366" y="1326"/>
                      <a:pt x="384" y="1299"/>
                      <a:pt x="394" y="1272"/>
                    </a:cubicBezTo>
                    <a:cubicBezTo>
                      <a:pt x="482" y="1239"/>
                      <a:pt x="579" y="1187"/>
                      <a:pt x="673" y="1121"/>
                    </a:cubicBezTo>
                    <a:cubicBezTo>
                      <a:pt x="830" y="1009"/>
                      <a:pt x="940" y="798"/>
                      <a:pt x="1079" y="661"/>
                    </a:cubicBezTo>
                    <a:cubicBezTo>
                      <a:pt x="1318" y="428"/>
                      <a:pt x="1509" y="240"/>
                      <a:pt x="1477" y="196"/>
                    </a:cubicBezTo>
                    <a:cubicBezTo>
                      <a:pt x="1432" y="133"/>
                      <a:pt x="1407" y="115"/>
                      <a:pt x="1388" y="115"/>
                    </a:cubicBezTo>
                    <a:cubicBezTo>
                      <a:pt x="1371" y="115"/>
                      <a:pt x="1359" y="128"/>
                      <a:pt x="1344" y="138"/>
                    </a:cubicBezTo>
                    <a:cubicBezTo>
                      <a:pt x="1361" y="100"/>
                      <a:pt x="1361" y="53"/>
                      <a:pt x="1325" y="3"/>
                    </a:cubicBezTo>
                    <a:cubicBezTo>
                      <a:pt x="1324" y="1"/>
                      <a:pt x="1322" y="0"/>
                      <a:pt x="1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4450975" y="4157100"/>
                <a:ext cx="77600" cy="104925"/>
              </a:xfrm>
              <a:custGeom>
                <a:avLst/>
                <a:gdLst/>
                <a:ahLst/>
                <a:cxnLst/>
                <a:rect l="l" t="t" r="r" b="b"/>
                <a:pathLst>
                  <a:path w="3104" h="4197" extrusionOk="0">
                    <a:moveTo>
                      <a:pt x="2095" y="892"/>
                    </a:moveTo>
                    <a:cubicBezTo>
                      <a:pt x="2070" y="925"/>
                      <a:pt x="2047" y="956"/>
                      <a:pt x="2025" y="986"/>
                    </a:cubicBezTo>
                    <a:cubicBezTo>
                      <a:pt x="1993" y="1029"/>
                      <a:pt x="1958" y="1068"/>
                      <a:pt x="1924" y="1109"/>
                    </a:cubicBezTo>
                    <a:cubicBezTo>
                      <a:pt x="1889" y="1148"/>
                      <a:pt x="1857" y="1187"/>
                      <a:pt x="1821" y="1223"/>
                    </a:cubicBezTo>
                    <a:cubicBezTo>
                      <a:pt x="1752" y="1297"/>
                      <a:pt x="1681" y="1365"/>
                      <a:pt x="1611" y="1428"/>
                    </a:cubicBezTo>
                    <a:cubicBezTo>
                      <a:pt x="1576" y="1459"/>
                      <a:pt x="1541" y="1492"/>
                      <a:pt x="1506" y="1520"/>
                    </a:cubicBezTo>
                    <a:cubicBezTo>
                      <a:pt x="1473" y="1548"/>
                      <a:pt x="1440" y="1573"/>
                      <a:pt x="1409" y="1595"/>
                    </a:cubicBezTo>
                    <a:cubicBezTo>
                      <a:pt x="1348" y="1639"/>
                      <a:pt x="1293" y="1670"/>
                      <a:pt x="1247" y="1689"/>
                    </a:cubicBezTo>
                    <a:cubicBezTo>
                      <a:pt x="1235" y="1693"/>
                      <a:pt x="1225" y="1697"/>
                      <a:pt x="1214" y="1701"/>
                    </a:cubicBezTo>
                    <a:cubicBezTo>
                      <a:pt x="1203" y="1703"/>
                      <a:pt x="1192" y="1708"/>
                      <a:pt x="1186" y="1709"/>
                    </a:cubicBezTo>
                    <a:cubicBezTo>
                      <a:pt x="1170" y="1713"/>
                      <a:pt x="1154" y="1714"/>
                      <a:pt x="1139" y="1716"/>
                    </a:cubicBezTo>
                    <a:cubicBezTo>
                      <a:pt x="1134" y="1717"/>
                      <a:pt x="1130" y="1717"/>
                      <a:pt x="1125" y="1717"/>
                    </a:cubicBezTo>
                    <a:cubicBezTo>
                      <a:pt x="1117" y="1717"/>
                      <a:pt x="1110" y="1716"/>
                      <a:pt x="1103" y="1716"/>
                    </a:cubicBezTo>
                    <a:cubicBezTo>
                      <a:pt x="1102" y="1716"/>
                      <a:pt x="1098" y="1713"/>
                      <a:pt x="1097" y="1712"/>
                    </a:cubicBezTo>
                    <a:cubicBezTo>
                      <a:pt x="1091" y="1709"/>
                      <a:pt x="1089" y="1705"/>
                      <a:pt x="1085" y="1701"/>
                    </a:cubicBezTo>
                    <a:cubicBezTo>
                      <a:pt x="1082" y="1695"/>
                      <a:pt x="1079" y="1689"/>
                      <a:pt x="1081" y="1684"/>
                    </a:cubicBezTo>
                    <a:cubicBezTo>
                      <a:pt x="1081" y="1680"/>
                      <a:pt x="1082" y="1682"/>
                      <a:pt x="1081" y="1669"/>
                    </a:cubicBezTo>
                    <a:cubicBezTo>
                      <a:pt x="1079" y="1658"/>
                      <a:pt x="1081" y="1646"/>
                      <a:pt x="1082" y="1636"/>
                    </a:cubicBezTo>
                    <a:cubicBezTo>
                      <a:pt x="1082" y="1630"/>
                      <a:pt x="1084" y="1625"/>
                      <a:pt x="1085" y="1620"/>
                    </a:cubicBezTo>
                    <a:cubicBezTo>
                      <a:pt x="1085" y="1616"/>
                      <a:pt x="1086" y="1614"/>
                      <a:pt x="1086" y="1612"/>
                    </a:cubicBezTo>
                    <a:cubicBezTo>
                      <a:pt x="1086" y="1611"/>
                      <a:pt x="1088" y="1607"/>
                      <a:pt x="1089" y="1603"/>
                    </a:cubicBezTo>
                    <a:cubicBezTo>
                      <a:pt x="1093" y="1589"/>
                      <a:pt x="1099" y="1573"/>
                      <a:pt x="1105" y="1558"/>
                    </a:cubicBezTo>
                    <a:cubicBezTo>
                      <a:pt x="1118" y="1528"/>
                      <a:pt x="1140" y="1492"/>
                      <a:pt x="1165" y="1455"/>
                    </a:cubicBezTo>
                    <a:cubicBezTo>
                      <a:pt x="1192" y="1419"/>
                      <a:pt x="1223" y="1381"/>
                      <a:pt x="1260" y="1346"/>
                    </a:cubicBezTo>
                    <a:cubicBezTo>
                      <a:pt x="1277" y="1326"/>
                      <a:pt x="1295" y="1309"/>
                      <a:pt x="1316" y="1293"/>
                    </a:cubicBezTo>
                    <a:cubicBezTo>
                      <a:pt x="1336" y="1277"/>
                      <a:pt x="1352" y="1258"/>
                      <a:pt x="1373" y="1242"/>
                    </a:cubicBezTo>
                    <a:cubicBezTo>
                      <a:pt x="1449" y="1179"/>
                      <a:pt x="1529" y="1129"/>
                      <a:pt x="1604" y="1085"/>
                    </a:cubicBezTo>
                    <a:cubicBezTo>
                      <a:pt x="1756" y="1000"/>
                      <a:pt x="1899" y="947"/>
                      <a:pt x="2021" y="913"/>
                    </a:cubicBezTo>
                    <a:cubicBezTo>
                      <a:pt x="2046" y="906"/>
                      <a:pt x="2071" y="900"/>
                      <a:pt x="2095" y="892"/>
                    </a:cubicBezTo>
                    <a:close/>
                    <a:moveTo>
                      <a:pt x="1974" y="1"/>
                    </a:moveTo>
                    <a:cubicBezTo>
                      <a:pt x="1892" y="1"/>
                      <a:pt x="1806" y="6"/>
                      <a:pt x="1717" y="19"/>
                    </a:cubicBezTo>
                    <a:cubicBezTo>
                      <a:pt x="1531" y="44"/>
                      <a:pt x="1330" y="97"/>
                      <a:pt x="1124" y="189"/>
                    </a:cubicBezTo>
                    <a:cubicBezTo>
                      <a:pt x="1111" y="194"/>
                      <a:pt x="1099" y="202"/>
                      <a:pt x="1085" y="207"/>
                    </a:cubicBezTo>
                    <a:cubicBezTo>
                      <a:pt x="1073" y="213"/>
                      <a:pt x="1059" y="220"/>
                      <a:pt x="1046" y="225"/>
                    </a:cubicBezTo>
                    <a:cubicBezTo>
                      <a:pt x="1020" y="239"/>
                      <a:pt x="995" y="252"/>
                      <a:pt x="968" y="266"/>
                    </a:cubicBezTo>
                    <a:cubicBezTo>
                      <a:pt x="941" y="279"/>
                      <a:pt x="917" y="295"/>
                      <a:pt x="892" y="310"/>
                    </a:cubicBezTo>
                    <a:cubicBezTo>
                      <a:pt x="866" y="326"/>
                      <a:pt x="841" y="342"/>
                      <a:pt x="814" y="356"/>
                    </a:cubicBezTo>
                    <a:cubicBezTo>
                      <a:pt x="763" y="392"/>
                      <a:pt x="712" y="427"/>
                      <a:pt x="662" y="466"/>
                    </a:cubicBezTo>
                    <a:cubicBezTo>
                      <a:pt x="638" y="486"/>
                      <a:pt x="612" y="506"/>
                      <a:pt x="589" y="527"/>
                    </a:cubicBezTo>
                    <a:cubicBezTo>
                      <a:pt x="563" y="547"/>
                      <a:pt x="538" y="569"/>
                      <a:pt x="514" y="591"/>
                    </a:cubicBezTo>
                    <a:cubicBezTo>
                      <a:pt x="418" y="683"/>
                      <a:pt x="321" y="789"/>
                      <a:pt x="235" y="920"/>
                    </a:cubicBezTo>
                    <a:cubicBezTo>
                      <a:pt x="149" y="1052"/>
                      <a:pt x="73" y="1212"/>
                      <a:pt x="32" y="1396"/>
                    </a:cubicBezTo>
                    <a:cubicBezTo>
                      <a:pt x="11" y="1493"/>
                      <a:pt x="1" y="1595"/>
                      <a:pt x="5" y="1696"/>
                    </a:cubicBezTo>
                    <a:cubicBezTo>
                      <a:pt x="6" y="1746"/>
                      <a:pt x="12" y="1796"/>
                      <a:pt x="20" y="1848"/>
                    </a:cubicBezTo>
                    <a:cubicBezTo>
                      <a:pt x="25" y="1874"/>
                      <a:pt x="30" y="1900"/>
                      <a:pt x="35" y="1925"/>
                    </a:cubicBezTo>
                    <a:cubicBezTo>
                      <a:pt x="37" y="1939"/>
                      <a:pt x="42" y="1951"/>
                      <a:pt x="44" y="1965"/>
                    </a:cubicBezTo>
                    <a:lnTo>
                      <a:pt x="57" y="2007"/>
                    </a:lnTo>
                    <a:cubicBezTo>
                      <a:pt x="123" y="2229"/>
                      <a:pt x="259" y="2434"/>
                      <a:pt x="451" y="2573"/>
                    </a:cubicBezTo>
                    <a:cubicBezTo>
                      <a:pt x="529" y="2629"/>
                      <a:pt x="613" y="2674"/>
                      <a:pt x="704" y="2708"/>
                    </a:cubicBezTo>
                    <a:cubicBezTo>
                      <a:pt x="731" y="2718"/>
                      <a:pt x="762" y="2727"/>
                      <a:pt x="791" y="2737"/>
                    </a:cubicBezTo>
                    <a:cubicBezTo>
                      <a:pt x="821" y="2744"/>
                      <a:pt x="850" y="2751"/>
                      <a:pt x="881" y="2756"/>
                    </a:cubicBezTo>
                    <a:cubicBezTo>
                      <a:pt x="912" y="2761"/>
                      <a:pt x="941" y="2767"/>
                      <a:pt x="972" y="2770"/>
                    </a:cubicBezTo>
                    <a:cubicBezTo>
                      <a:pt x="1003" y="2772"/>
                      <a:pt x="1032" y="2775"/>
                      <a:pt x="1067" y="2777"/>
                    </a:cubicBezTo>
                    <a:lnTo>
                      <a:pt x="1111" y="2777"/>
                    </a:lnTo>
                    <a:lnTo>
                      <a:pt x="1153" y="2775"/>
                    </a:lnTo>
                    <a:cubicBezTo>
                      <a:pt x="1180" y="2773"/>
                      <a:pt x="1207" y="2771"/>
                      <a:pt x="1234" y="2769"/>
                    </a:cubicBezTo>
                    <a:cubicBezTo>
                      <a:pt x="1261" y="2766"/>
                      <a:pt x="1288" y="2760"/>
                      <a:pt x="1315" y="2756"/>
                    </a:cubicBezTo>
                    <a:cubicBezTo>
                      <a:pt x="1342" y="2751"/>
                      <a:pt x="1367" y="2745"/>
                      <a:pt x="1394" y="2739"/>
                    </a:cubicBezTo>
                    <a:cubicBezTo>
                      <a:pt x="1446" y="2726"/>
                      <a:pt x="1497" y="2710"/>
                      <a:pt x="1547" y="2689"/>
                    </a:cubicBezTo>
                    <a:cubicBezTo>
                      <a:pt x="1559" y="2684"/>
                      <a:pt x="1573" y="2680"/>
                      <a:pt x="1584" y="2674"/>
                    </a:cubicBezTo>
                    <a:lnTo>
                      <a:pt x="1620" y="2658"/>
                    </a:lnTo>
                    <a:cubicBezTo>
                      <a:pt x="1642" y="2648"/>
                      <a:pt x="1664" y="2637"/>
                      <a:pt x="1686" y="2625"/>
                    </a:cubicBezTo>
                    <a:cubicBezTo>
                      <a:pt x="1773" y="2579"/>
                      <a:pt x="1852" y="2525"/>
                      <a:pt x="1922" y="2470"/>
                    </a:cubicBezTo>
                    <a:cubicBezTo>
                      <a:pt x="2061" y="2359"/>
                      <a:pt x="2169" y="2239"/>
                      <a:pt x="2260" y="2126"/>
                    </a:cubicBezTo>
                    <a:cubicBezTo>
                      <a:pt x="2265" y="2118"/>
                      <a:pt x="2271" y="2110"/>
                      <a:pt x="2276" y="2104"/>
                    </a:cubicBezTo>
                    <a:lnTo>
                      <a:pt x="2276" y="2104"/>
                    </a:lnTo>
                    <a:cubicBezTo>
                      <a:pt x="2152" y="3325"/>
                      <a:pt x="2082" y="4173"/>
                      <a:pt x="2159" y="4186"/>
                    </a:cubicBezTo>
                    <a:cubicBezTo>
                      <a:pt x="2184" y="4190"/>
                      <a:pt x="2207" y="4192"/>
                      <a:pt x="2227" y="4192"/>
                    </a:cubicBezTo>
                    <a:cubicBezTo>
                      <a:pt x="2435" y="4192"/>
                      <a:pt x="2431" y="3993"/>
                      <a:pt x="2472" y="3781"/>
                    </a:cubicBezTo>
                    <a:cubicBezTo>
                      <a:pt x="2479" y="4002"/>
                      <a:pt x="2528" y="4178"/>
                      <a:pt x="2648" y="4197"/>
                    </a:cubicBezTo>
                    <a:cubicBezTo>
                      <a:pt x="2648" y="4197"/>
                      <a:pt x="2649" y="4197"/>
                      <a:pt x="2649" y="4197"/>
                    </a:cubicBezTo>
                    <a:cubicBezTo>
                      <a:pt x="2742" y="4197"/>
                      <a:pt x="2721" y="2043"/>
                      <a:pt x="2832" y="1348"/>
                    </a:cubicBezTo>
                    <a:cubicBezTo>
                      <a:pt x="2852" y="1224"/>
                      <a:pt x="2872" y="1103"/>
                      <a:pt x="2894" y="987"/>
                    </a:cubicBezTo>
                    <a:cubicBezTo>
                      <a:pt x="2989" y="725"/>
                      <a:pt x="3059" y="457"/>
                      <a:pt x="3103" y="194"/>
                    </a:cubicBezTo>
                    <a:lnTo>
                      <a:pt x="3061" y="192"/>
                    </a:lnTo>
                    <a:cubicBezTo>
                      <a:pt x="3065" y="183"/>
                      <a:pt x="3066" y="175"/>
                      <a:pt x="3068" y="166"/>
                    </a:cubicBezTo>
                    <a:lnTo>
                      <a:pt x="2524" y="54"/>
                    </a:lnTo>
                    <a:lnTo>
                      <a:pt x="2517" y="79"/>
                    </a:lnTo>
                    <a:lnTo>
                      <a:pt x="2481" y="73"/>
                    </a:lnTo>
                    <a:lnTo>
                      <a:pt x="2481" y="80"/>
                    </a:lnTo>
                    <a:cubicBezTo>
                      <a:pt x="2405" y="53"/>
                      <a:pt x="2316" y="31"/>
                      <a:pt x="2214" y="17"/>
                    </a:cubicBezTo>
                    <a:cubicBezTo>
                      <a:pt x="2140" y="7"/>
                      <a:pt x="2059" y="1"/>
                      <a:pt x="1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4199175" y="3727900"/>
                <a:ext cx="93425" cy="174875"/>
              </a:xfrm>
              <a:custGeom>
                <a:avLst/>
                <a:gdLst/>
                <a:ahLst/>
                <a:cxnLst/>
                <a:rect l="l" t="t" r="r" b="b"/>
                <a:pathLst>
                  <a:path w="3737" h="6995" extrusionOk="0">
                    <a:moveTo>
                      <a:pt x="1707" y="4489"/>
                    </a:moveTo>
                    <a:cubicBezTo>
                      <a:pt x="1711" y="4489"/>
                      <a:pt x="1716" y="4489"/>
                      <a:pt x="1721" y="4489"/>
                    </a:cubicBezTo>
                    <a:cubicBezTo>
                      <a:pt x="1747" y="4490"/>
                      <a:pt x="1771" y="4493"/>
                      <a:pt x="1792" y="4498"/>
                    </a:cubicBezTo>
                    <a:cubicBezTo>
                      <a:pt x="1813" y="4503"/>
                      <a:pt x="1835" y="4512"/>
                      <a:pt x="1855" y="4523"/>
                    </a:cubicBezTo>
                    <a:cubicBezTo>
                      <a:pt x="1866" y="4530"/>
                      <a:pt x="1881" y="4539"/>
                      <a:pt x="1894" y="4548"/>
                    </a:cubicBezTo>
                    <a:cubicBezTo>
                      <a:pt x="1907" y="4558"/>
                      <a:pt x="1919" y="4567"/>
                      <a:pt x="1930" y="4579"/>
                    </a:cubicBezTo>
                    <a:cubicBezTo>
                      <a:pt x="1954" y="4602"/>
                      <a:pt x="1974" y="4626"/>
                      <a:pt x="1994" y="4653"/>
                    </a:cubicBezTo>
                    <a:cubicBezTo>
                      <a:pt x="2031" y="4707"/>
                      <a:pt x="2059" y="4771"/>
                      <a:pt x="2077" y="4834"/>
                    </a:cubicBezTo>
                    <a:cubicBezTo>
                      <a:pt x="2096" y="4899"/>
                      <a:pt x="2104" y="4964"/>
                      <a:pt x="2104" y="5024"/>
                    </a:cubicBezTo>
                    <a:cubicBezTo>
                      <a:pt x="2105" y="5086"/>
                      <a:pt x="2100" y="5143"/>
                      <a:pt x="2089" y="5193"/>
                    </a:cubicBezTo>
                    <a:cubicBezTo>
                      <a:pt x="2073" y="5271"/>
                      <a:pt x="2043" y="5355"/>
                      <a:pt x="2005" y="5435"/>
                    </a:cubicBezTo>
                    <a:cubicBezTo>
                      <a:pt x="1968" y="5513"/>
                      <a:pt x="1923" y="5591"/>
                      <a:pt x="1870" y="5664"/>
                    </a:cubicBezTo>
                    <a:cubicBezTo>
                      <a:pt x="1767" y="5812"/>
                      <a:pt x="1640" y="5947"/>
                      <a:pt x="1510" y="6077"/>
                    </a:cubicBezTo>
                    <a:lnTo>
                      <a:pt x="1462" y="6125"/>
                    </a:lnTo>
                    <a:cubicBezTo>
                      <a:pt x="1447" y="6141"/>
                      <a:pt x="1431" y="6156"/>
                      <a:pt x="1417" y="6168"/>
                    </a:cubicBezTo>
                    <a:cubicBezTo>
                      <a:pt x="1402" y="6182"/>
                      <a:pt x="1386" y="6197"/>
                      <a:pt x="1371" y="6209"/>
                    </a:cubicBezTo>
                    <a:cubicBezTo>
                      <a:pt x="1356" y="6222"/>
                      <a:pt x="1339" y="6235"/>
                      <a:pt x="1323" y="6247"/>
                    </a:cubicBezTo>
                    <a:cubicBezTo>
                      <a:pt x="1309" y="6259"/>
                      <a:pt x="1293" y="6270"/>
                      <a:pt x="1278" y="6281"/>
                    </a:cubicBezTo>
                    <a:lnTo>
                      <a:pt x="1256" y="6297"/>
                    </a:lnTo>
                    <a:lnTo>
                      <a:pt x="1232" y="6312"/>
                    </a:lnTo>
                    <a:lnTo>
                      <a:pt x="1209" y="6327"/>
                    </a:lnTo>
                    <a:cubicBezTo>
                      <a:pt x="1203" y="6332"/>
                      <a:pt x="1193" y="6337"/>
                      <a:pt x="1189" y="6338"/>
                    </a:cubicBezTo>
                    <a:cubicBezTo>
                      <a:pt x="1179" y="6344"/>
                      <a:pt x="1169" y="6349"/>
                      <a:pt x="1158" y="6353"/>
                    </a:cubicBezTo>
                    <a:cubicBezTo>
                      <a:pt x="1117" y="6371"/>
                      <a:pt x="1073" y="6385"/>
                      <a:pt x="1031" y="6387"/>
                    </a:cubicBezTo>
                    <a:cubicBezTo>
                      <a:pt x="1029" y="6387"/>
                      <a:pt x="1027" y="6387"/>
                      <a:pt x="1025" y="6387"/>
                    </a:cubicBezTo>
                    <a:cubicBezTo>
                      <a:pt x="984" y="6387"/>
                      <a:pt x="946" y="6377"/>
                      <a:pt x="914" y="6359"/>
                    </a:cubicBezTo>
                    <a:cubicBezTo>
                      <a:pt x="888" y="6342"/>
                      <a:pt x="866" y="6324"/>
                      <a:pt x="848" y="6301"/>
                    </a:cubicBezTo>
                    <a:cubicBezTo>
                      <a:pt x="831" y="6278"/>
                      <a:pt x="818" y="6252"/>
                      <a:pt x="811" y="6225"/>
                    </a:cubicBezTo>
                    <a:cubicBezTo>
                      <a:pt x="802" y="6199"/>
                      <a:pt x="797" y="6172"/>
                      <a:pt x="796" y="6146"/>
                    </a:cubicBezTo>
                    <a:cubicBezTo>
                      <a:pt x="796" y="6139"/>
                      <a:pt x="795" y="6133"/>
                      <a:pt x="795" y="6128"/>
                    </a:cubicBezTo>
                    <a:lnTo>
                      <a:pt x="795" y="6118"/>
                    </a:lnTo>
                    <a:lnTo>
                      <a:pt x="793" y="6102"/>
                    </a:lnTo>
                    <a:cubicBezTo>
                      <a:pt x="793" y="6079"/>
                      <a:pt x="792" y="6059"/>
                      <a:pt x="793" y="6036"/>
                    </a:cubicBezTo>
                    <a:cubicBezTo>
                      <a:pt x="793" y="6013"/>
                      <a:pt x="795" y="5990"/>
                      <a:pt x="796" y="5968"/>
                    </a:cubicBezTo>
                    <a:cubicBezTo>
                      <a:pt x="797" y="5945"/>
                      <a:pt x="800" y="5920"/>
                      <a:pt x="802" y="5898"/>
                    </a:cubicBezTo>
                    <a:cubicBezTo>
                      <a:pt x="805" y="5874"/>
                      <a:pt x="809" y="5850"/>
                      <a:pt x="812" y="5827"/>
                    </a:cubicBezTo>
                    <a:lnTo>
                      <a:pt x="818" y="5791"/>
                    </a:lnTo>
                    <a:lnTo>
                      <a:pt x="822" y="5774"/>
                    </a:lnTo>
                    <a:lnTo>
                      <a:pt x="826" y="5754"/>
                    </a:lnTo>
                    <a:cubicBezTo>
                      <a:pt x="847" y="5647"/>
                      <a:pt x="867" y="5543"/>
                      <a:pt x="887" y="5440"/>
                    </a:cubicBezTo>
                    <a:cubicBezTo>
                      <a:pt x="929" y="5249"/>
                      <a:pt x="976" y="5065"/>
                      <a:pt x="1026" y="4885"/>
                    </a:cubicBezTo>
                    <a:lnTo>
                      <a:pt x="1197" y="4760"/>
                    </a:lnTo>
                    <a:cubicBezTo>
                      <a:pt x="1258" y="4716"/>
                      <a:pt x="1317" y="4672"/>
                      <a:pt x="1377" y="4629"/>
                    </a:cubicBezTo>
                    <a:lnTo>
                      <a:pt x="1435" y="4665"/>
                    </a:lnTo>
                    <a:cubicBezTo>
                      <a:pt x="1433" y="4658"/>
                      <a:pt x="1433" y="4648"/>
                      <a:pt x="1435" y="4637"/>
                    </a:cubicBezTo>
                    <a:cubicBezTo>
                      <a:pt x="1438" y="4626"/>
                      <a:pt x="1444" y="4613"/>
                      <a:pt x="1453" y="4598"/>
                    </a:cubicBezTo>
                    <a:cubicBezTo>
                      <a:pt x="1474" y="4568"/>
                      <a:pt x="1516" y="4538"/>
                      <a:pt x="1565" y="4517"/>
                    </a:cubicBezTo>
                    <a:cubicBezTo>
                      <a:pt x="1610" y="4499"/>
                      <a:pt x="1660" y="4489"/>
                      <a:pt x="1707" y="4489"/>
                    </a:cubicBezTo>
                    <a:close/>
                    <a:moveTo>
                      <a:pt x="2814" y="1"/>
                    </a:moveTo>
                    <a:cubicBezTo>
                      <a:pt x="2742" y="1"/>
                      <a:pt x="2669" y="9"/>
                      <a:pt x="2596" y="27"/>
                    </a:cubicBezTo>
                    <a:cubicBezTo>
                      <a:pt x="2467" y="57"/>
                      <a:pt x="2345" y="120"/>
                      <a:pt x="2247" y="201"/>
                    </a:cubicBezTo>
                    <a:cubicBezTo>
                      <a:pt x="2235" y="211"/>
                      <a:pt x="2223" y="221"/>
                      <a:pt x="2211" y="232"/>
                    </a:cubicBezTo>
                    <a:cubicBezTo>
                      <a:pt x="2199" y="243"/>
                      <a:pt x="2188" y="254"/>
                      <a:pt x="2177" y="264"/>
                    </a:cubicBezTo>
                    <a:lnTo>
                      <a:pt x="2145" y="298"/>
                    </a:lnTo>
                    <a:cubicBezTo>
                      <a:pt x="2135" y="308"/>
                      <a:pt x="2127" y="320"/>
                      <a:pt x="2117" y="331"/>
                    </a:cubicBezTo>
                    <a:lnTo>
                      <a:pt x="2089" y="366"/>
                    </a:lnTo>
                    <a:lnTo>
                      <a:pt x="2075" y="384"/>
                    </a:lnTo>
                    <a:lnTo>
                      <a:pt x="2052" y="417"/>
                    </a:lnTo>
                    <a:cubicBezTo>
                      <a:pt x="2019" y="462"/>
                      <a:pt x="1985" y="506"/>
                      <a:pt x="1952" y="550"/>
                    </a:cubicBezTo>
                    <a:cubicBezTo>
                      <a:pt x="1919" y="596"/>
                      <a:pt x="1885" y="639"/>
                      <a:pt x="1854" y="686"/>
                    </a:cubicBezTo>
                    <a:cubicBezTo>
                      <a:pt x="1822" y="732"/>
                      <a:pt x="1791" y="779"/>
                      <a:pt x="1758" y="825"/>
                    </a:cubicBezTo>
                    <a:cubicBezTo>
                      <a:pt x="1726" y="872"/>
                      <a:pt x="1694" y="919"/>
                      <a:pt x="1663" y="967"/>
                    </a:cubicBezTo>
                    <a:cubicBezTo>
                      <a:pt x="1633" y="1015"/>
                      <a:pt x="1603" y="1064"/>
                      <a:pt x="1571" y="1110"/>
                    </a:cubicBezTo>
                    <a:cubicBezTo>
                      <a:pt x="1541" y="1158"/>
                      <a:pt x="1511" y="1207"/>
                      <a:pt x="1480" y="1255"/>
                    </a:cubicBezTo>
                    <a:cubicBezTo>
                      <a:pt x="1451" y="1305"/>
                      <a:pt x="1423" y="1355"/>
                      <a:pt x="1393" y="1404"/>
                    </a:cubicBezTo>
                    <a:cubicBezTo>
                      <a:pt x="1158" y="1806"/>
                      <a:pt x="952" y="2237"/>
                      <a:pt x="779" y="2684"/>
                    </a:cubicBezTo>
                    <a:cubicBezTo>
                      <a:pt x="628" y="2742"/>
                      <a:pt x="505" y="2782"/>
                      <a:pt x="405" y="2821"/>
                    </a:cubicBezTo>
                    <a:cubicBezTo>
                      <a:pt x="291" y="2865"/>
                      <a:pt x="206" y="2902"/>
                      <a:pt x="147" y="2947"/>
                    </a:cubicBezTo>
                    <a:cubicBezTo>
                      <a:pt x="27" y="3032"/>
                      <a:pt x="1" y="3143"/>
                      <a:pt x="1" y="3293"/>
                    </a:cubicBezTo>
                    <a:cubicBezTo>
                      <a:pt x="1" y="3337"/>
                      <a:pt x="47" y="3379"/>
                      <a:pt x="136" y="3416"/>
                    </a:cubicBezTo>
                    <a:cubicBezTo>
                      <a:pt x="221" y="3451"/>
                      <a:pt x="346" y="3476"/>
                      <a:pt x="507" y="3487"/>
                    </a:cubicBezTo>
                    <a:cubicBezTo>
                      <a:pt x="459" y="3650"/>
                      <a:pt x="416" y="3817"/>
                      <a:pt x="377" y="3983"/>
                    </a:cubicBezTo>
                    <a:cubicBezTo>
                      <a:pt x="268" y="4442"/>
                      <a:pt x="193" y="4906"/>
                      <a:pt x="147" y="5369"/>
                    </a:cubicBezTo>
                    <a:cubicBezTo>
                      <a:pt x="142" y="5427"/>
                      <a:pt x="137" y="5485"/>
                      <a:pt x="133" y="5543"/>
                    </a:cubicBezTo>
                    <a:lnTo>
                      <a:pt x="124" y="5629"/>
                    </a:lnTo>
                    <a:cubicBezTo>
                      <a:pt x="121" y="5658"/>
                      <a:pt x="119" y="5685"/>
                      <a:pt x="118" y="5718"/>
                    </a:cubicBezTo>
                    <a:cubicBezTo>
                      <a:pt x="109" y="5849"/>
                      <a:pt x="109" y="5980"/>
                      <a:pt x="126" y="6120"/>
                    </a:cubicBezTo>
                    <a:lnTo>
                      <a:pt x="133" y="6173"/>
                    </a:lnTo>
                    <a:lnTo>
                      <a:pt x="143" y="6232"/>
                    </a:lnTo>
                    <a:cubicBezTo>
                      <a:pt x="151" y="6277"/>
                      <a:pt x="163" y="6320"/>
                      <a:pt x="174" y="6363"/>
                    </a:cubicBezTo>
                    <a:cubicBezTo>
                      <a:pt x="180" y="6384"/>
                      <a:pt x="189" y="6405"/>
                      <a:pt x="195" y="6426"/>
                    </a:cubicBezTo>
                    <a:cubicBezTo>
                      <a:pt x="204" y="6448"/>
                      <a:pt x="209" y="6468"/>
                      <a:pt x="218" y="6489"/>
                    </a:cubicBezTo>
                    <a:cubicBezTo>
                      <a:pt x="228" y="6508"/>
                      <a:pt x="236" y="6528"/>
                      <a:pt x="245" y="6548"/>
                    </a:cubicBezTo>
                    <a:cubicBezTo>
                      <a:pt x="254" y="6567"/>
                      <a:pt x="267" y="6585"/>
                      <a:pt x="277" y="6604"/>
                    </a:cubicBezTo>
                    <a:cubicBezTo>
                      <a:pt x="363" y="6754"/>
                      <a:pt x="499" y="6868"/>
                      <a:pt x="651" y="6934"/>
                    </a:cubicBezTo>
                    <a:lnTo>
                      <a:pt x="703" y="6956"/>
                    </a:lnTo>
                    <a:cubicBezTo>
                      <a:pt x="721" y="6961"/>
                      <a:pt x="737" y="6968"/>
                      <a:pt x="754" y="6972"/>
                    </a:cubicBezTo>
                    <a:cubicBezTo>
                      <a:pt x="789" y="6978"/>
                      <a:pt x="823" y="6989"/>
                      <a:pt x="858" y="6990"/>
                    </a:cubicBezTo>
                    <a:lnTo>
                      <a:pt x="910" y="6995"/>
                    </a:lnTo>
                    <a:cubicBezTo>
                      <a:pt x="915" y="6995"/>
                      <a:pt x="921" y="6995"/>
                      <a:pt x="927" y="6995"/>
                    </a:cubicBezTo>
                    <a:cubicBezTo>
                      <a:pt x="939" y="6995"/>
                      <a:pt x="951" y="6995"/>
                      <a:pt x="962" y="6995"/>
                    </a:cubicBezTo>
                    <a:cubicBezTo>
                      <a:pt x="980" y="6993"/>
                      <a:pt x="997" y="6995"/>
                      <a:pt x="1015" y="6992"/>
                    </a:cubicBezTo>
                    <a:lnTo>
                      <a:pt x="1065" y="6985"/>
                    </a:lnTo>
                    <a:cubicBezTo>
                      <a:pt x="1203" y="6966"/>
                      <a:pt x="1333" y="6909"/>
                      <a:pt x="1448" y="6836"/>
                    </a:cubicBezTo>
                    <a:lnTo>
                      <a:pt x="1493" y="6808"/>
                    </a:lnTo>
                    <a:cubicBezTo>
                      <a:pt x="1504" y="6800"/>
                      <a:pt x="1516" y="6793"/>
                      <a:pt x="1526" y="6784"/>
                    </a:cubicBezTo>
                    <a:lnTo>
                      <a:pt x="1591" y="6736"/>
                    </a:lnTo>
                    <a:cubicBezTo>
                      <a:pt x="1611" y="6720"/>
                      <a:pt x="1631" y="6701"/>
                      <a:pt x="1651" y="6685"/>
                    </a:cubicBezTo>
                    <a:cubicBezTo>
                      <a:pt x="1670" y="6668"/>
                      <a:pt x="1689" y="6652"/>
                      <a:pt x="1708" y="6635"/>
                    </a:cubicBezTo>
                    <a:cubicBezTo>
                      <a:pt x="1743" y="6599"/>
                      <a:pt x="1779" y="6565"/>
                      <a:pt x="1812" y="6530"/>
                    </a:cubicBezTo>
                    <a:lnTo>
                      <a:pt x="1860" y="6478"/>
                    </a:lnTo>
                    <a:lnTo>
                      <a:pt x="1904" y="6428"/>
                    </a:lnTo>
                    <a:cubicBezTo>
                      <a:pt x="2039" y="6276"/>
                      <a:pt x="2173" y="6116"/>
                      <a:pt x="2289" y="5936"/>
                    </a:cubicBezTo>
                    <a:cubicBezTo>
                      <a:pt x="2347" y="5846"/>
                      <a:pt x="2399" y="5752"/>
                      <a:pt x="2444" y="5651"/>
                    </a:cubicBezTo>
                    <a:cubicBezTo>
                      <a:pt x="2454" y="5625"/>
                      <a:pt x="2465" y="5599"/>
                      <a:pt x="2474" y="5573"/>
                    </a:cubicBezTo>
                    <a:cubicBezTo>
                      <a:pt x="2483" y="5549"/>
                      <a:pt x="2493" y="5522"/>
                      <a:pt x="2503" y="5496"/>
                    </a:cubicBezTo>
                    <a:cubicBezTo>
                      <a:pt x="2510" y="5469"/>
                      <a:pt x="2519" y="5443"/>
                      <a:pt x="2526" y="5416"/>
                    </a:cubicBezTo>
                    <a:cubicBezTo>
                      <a:pt x="2533" y="5389"/>
                      <a:pt x="2540" y="5362"/>
                      <a:pt x="2547" y="5334"/>
                    </a:cubicBezTo>
                    <a:cubicBezTo>
                      <a:pt x="2592" y="5110"/>
                      <a:pt x="2584" y="4885"/>
                      <a:pt x="2520" y="4672"/>
                    </a:cubicBezTo>
                    <a:cubicBezTo>
                      <a:pt x="2488" y="4566"/>
                      <a:pt x="2439" y="4463"/>
                      <a:pt x="2374" y="4368"/>
                    </a:cubicBezTo>
                    <a:cubicBezTo>
                      <a:pt x="2307" y="4275"/>
                      <a:pt x="2227" y="4192"/>
                      <a:pt x="2130" y="4127"/>
                    </a:cubicBezTo>
                    <a:cubicBezTo>
                      <a:pt x="2118" y="4120"/>
                      <a:pt x="2106" y="4113"/>
                      <a:pt x="2095" y="4105"/>
                    </a:cubicBezTo>
                    <a:cubicBezTo>
                      <a:pt x="3038" y="3410"/>
                      <a:pt x="3611" y="2965"/>
                      <a:pt x="3580" y="2919"/>
                    </a:cubicBezTo>
                    <a:cubicBezTo>
                      <a:pt x="3536" y="2853"/>
                      <a:pt x="3481" y="2826"/>
                      <a:pt x="3417" y="2826"/>
                    </a:cubicBezTo>
                    <a:cubicBezTo>
                      <a:pt x="3255" y="2826"/>
                      <a:pt x="3035" y="2999"/>
                      <a:pt x="2780" y="3165"/>
                    </a:cubicBezTo>
                    <a:cubicBezTo>
                      <a:pt x="3079" y="2912"/>
                      <a:pt x="3282" y="2686"/>
                      <a:pt x="3213" y="2584"/>
                    </a:cubicBezTo>
                    <a:cubicBezTo>
                      <a:pt x="3212" y="2582"/>
                      <a:pt x="3210" y="2582"/>
                      <a:pt x="3208" y="2582"/>
                    </a:cubicBezTo>
                    <a:cubicBezTo>
                      <a:pt x="3131" y="2582"/>
                      <a:pt x="2261" y="3269"/>
                      <a:pt x="1313" y="4012"/>
                    </a:cubicBezTo>
                    <a:cubicBezTo>
                      <a:pt x="1407" y="3765"/>
                      <a:pt x="1505" y="3530"/>
                      <a:pt x="1607" y="3308"/>
                    </a:cubicBezTo>
                    <a:cubicBezTo>
                      <a:pt x="1736" y="3260"/>
                      <a:pt x="1870" y="3202"/>
                      <a:pt x="2005" y="3132"/>
                    </a:cubicBezTo>
                    <a:cubicBezTo>
                      <a:pt x="2149" y="3053"/>
                      <a:pt x="2299" y="2966"/>
                      <a:pt x="2442" y="2858"/>
                    </a:cubicBezTo>
                    <a:cubicBezTo>
                      <a:pt x="2461" y="2844"/>
                      <a:pt x="2478" y="2831"/>
                      <a:pt x="2497" y="2817"/>
                    </a:cubicBezTo>
                    <a:cubicBezTo>
                      <a:pt x="2516" y="2804"/>
                      <a:pt x="2533" y="2789"/>
                      <a:pt x="2551" y="2774"/>
                    </a:cubicBezTo>
                    <a:cubicBezTo>
                      <a:pt x="2587" y="2745"/>
                      <a:pt x="2623" y="2717"/>
                      <a:pt x="2659" y="2686"/>
                    </a:cubicBezTo>
                    <a:cubicBezTo>
                      <a:pt x="2728" y="2622"/>
                      <a:pt x="2800" y="2558"/>
                      <a:pt x="2868" y="2488"/>
                    </a:cubicBezTo>
                    <a:cubicBezTo>
                      <a:pt x="3142" y="2208"/>
                      <a:pt x="3386" y="1861"/>
                      <a:pt x="3568" y="1459"/>
                    </a:cubicBezTo>
                    <a:cubicBezTo>
                      <a:pt x="3591" y="1410"/>
                      <a:pt x="3612" y="1359"/>
                      <a:pt x="3634" y="1306"/>
                    </a:cubicBezTo>
                    <a:cubicBezTo>
                      <a:pt x="3645" y="1281"/>
                      <a:pt x="3654" y="1254"/>
                      <a:pt x="3665" y="1228"/>
                    </a:cubicBezTo>
                    <a:lnTo>
                      <a:pt x="3674" y="1209"/>
                    </a:lnTo>
                    <a:lnTo>
                      <a:pt x="3686" y="1171"/>
                    </a:lnTo>
                    <a:cubicBezTo>
                      <a:pt x="3693" y="1145"/>
                      <a:pt x="3702" y="1120"/>
                      <a:pt x="3707" y="1092"/>
                    </a:cubicBezTo>
                    <a:cubicBezTo>
                      <a:pt x="3731" y="981"/>
                      <a:pt x="3736" y="856"/>
                      <a:pt x="3712" y="733"/>
                    </a:cubicBezTo>
                    <a:cubicBezTo>
                      <a:pt x="3690" y="609"/>
                      <a:pt x="3637" y="491"/>
                      <a:pt x="3566" y="392"/>
                    </a:cubicBezTo>
                    <a:cubicBezTo>
                      <a:pt x="3423" y="191"/>
                      <a:pt x="3217" y="61"/>
                      <a:pt x="2977" y="16"/>
                    </a:cubicBezTo>
                    <a:cubicBezTo>
                      <a:pt x="2924" y="6"/>
                      <a:pt x="2869" y="1"/>
                      <a:pt x="2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14" name="Google Shape;2414;p71"/>
          <p:cNvSpPr/>
          <p:nvPr/>
        </p:nvSpPr>
        <p:spPr>
          <a:xfrm>
            <a:off x="8351675" y="402176"/>
            <a:ext cx="305392" cy="506774"/>
          </a:xfrm>
          <a:custGeom>
            <a:avLst/>
            <a:gdLst/>
            <a:ahLst/>
            <a:cxnLst/>
            <a:rect l="l" t="t" r="r" b="b"/>
            <a:pathLst>
              <a:path w="6210" h="10305" extrusionOk="0">
                <a:moveTo>
                  <a:pt x="4014" y="1"/>
                </a:moveTo>
                <a:cubicBezTo>
                  <a:pt x="3841" y="220"/>
                  <a:pt x="3650" y="463"/>
                  <a:pt x="3443" y="729"/>
                </a:cubicBezTo>
                <a:cubicBezTo>
                  <a:pt x="3417" y="762"/>
                  <a:pt x="3390" y="796"/>
                  <a:pt x="3363" y="830"/>
                </a:cubicBezTo>
                <a:cubicBezTo>
                  <a:pt x="3351" y="846"/>
                  <a:pt x="3339" y="860"/>
                  <a:pt x="3326" y="876"/>
                </a:cubicBezTo>
                <a:cubicBezTo>
                  <a:pt x="3317" y="886"/>
                  <a:pt x="3311" y="895"/>
                  <a:pt x="3303" y="905"/>
                </a:cubicBezTo>
                <a:cubicBezTo>
                  <a:pt x="3272" y="944"/>
                  <a:pt x="3241" y="982"/>
                  <a:pt x="3209" y="1021"/>
                </a:cubicBezTo>
                <a:cubicBezTo>
                  <a:pt x="3145" y="1101"/>
                  <a:pt x="3083" y="1181"/>
                  <a:pt x="3016" y="1263"/>
                </a:cubicBezTo>
                <a:cubicBezTo>
                  <a:pt x="2756" y="1593"/>
                  <a:pt x="2478" y="1947"/>
                  <a:pt x="2186" y="2323"/>
                </a:cubicBezTo>
                <a:cubicBezTo>
                  <a:pt x="1894" y="2700"/>
                  <a:pt x="1588" y="3098"/>
                  <a:pt x="1273" y="3512"/>
                </a:cubicBezTo>
                <a:cubicBezTo>
                  <a:pt x="1115" y="3721"/>
                  <a:pt x="956" y="3931"/>
                  <a:pt x="792" y="4146"/>
                </a:cubicBezTo>
                <a:cubicBezTo>
                  <a:pt x="532" y="4494"/>
                  <a:pt x="268" y="4845"/>
                  <a:pt x="1" y="5203"/>
                </a:cubicBezTo>
                <a:cubicBezTo>
                  <a:pt x="21" y="5207"/>
                  <a:pt x="41" y="5213"/>
                  <a:pt x="62" y="5216"/>
                </a:cubicBezTo>
                <a:cubicBezTo>
                  <a:pt x="309" y="5269"/>
                  <a:pt x="558" y="5322"/>
                  <a:pt x="808" y="5376"/>
                </a:cubicBezTo>
                <a:cubicBezTo>
                  <a:pt x="899" y="5395"/>
                  <a:pt x="990" y="5415"/>
                  <a:pt x="1082" y="5434"/>
                </a:cubicBezTo>
                <a:cubicBezTo>
                  <a:pt x="1145" y="5447"/>
                  <a:pt x="1208" y="5460"/>
                  <a:pt x="1271" y="5473"/>
                </a:cubicBezTo>
                <a:cubicBezTo>
                  <a:pt x="1523" y="5525"/>
                  <a:pt x="1779" y="5576"/>
                  <a:pt x="2037" y="5627"/>
                </a:cubicBezTo>
                <a:cubicBezTo>
                  <a:pt x="2294" y="5678"/>
                  <a:pt x="2553" y="5730"/>
                  <a:pt x="2815" y="5779"/>
                </a:cubicBezTo>
                <a:cubicBezTo>
                  <a:pt x="2945" y="5805"/>
                  <a:pt x="3077" y="5828"/>
                  <a:pt x="3209" y="5854"/>
                </a:cubicBezTo>
                <a:lnTo>
                  <a:pt x="3215" y="5855"/>
                </a:lnTo>
                <a:cubicBezTo>
                  <a:pt x="3217" y="5855"/>
                  <a:pt x="3220" y="5857"/>
                  <a:pt x="3219" y="5857"/>
                </a:cubicBezTo>
                <a:lnTo>
                  <a:pt x="3245" y="5857"/>
                </a:lnTo>
                <a:lnTo>
                  <a:pt x="3278" y="5860"/>
                </a:lnTo>
                <a:cubicBezTo>
                  <a:pt x="3276" y="5870"/>
                  <a:pt x="3273" y="5884"/>
                  <a:pt x="3269" y="5898"/>
                </a:cubicBezTo>
                <a:lnTo>
                  <a:pt x="3267" y="5911"/>
                </a:lnTo>
                <a:lnTo>
                  <a:pt x="3265" y="5918"/>
                </a:lnTo>
                <a:lnTo>
                  <a:pt x="3253" y="5947"/>
                </a:lnTo>
                <a:lnTo>
                  <a:pt x="3201" y="6079"/>
                </a:lnTo>
                <a:cubicBezTo>
                  <a:pt x="3131" y="6253"/>
                  <a:pt x="3059" y="6429"/>
                  <a:pt x="2989" y="6604"/>
                </a:cubicBezTo>
                <a:cubicBezTo>
                  <a:pt x="2849" y="6954"/>
                  <a:pt x="2708" y="7304"/>
                  <a:pt x="2568" y="7652"/>
                </a:cubicBezTo>
                <a:cubicBezTo>
                  <a:pt x="2428" y="8000"/>
                  <a:pt x="2288" y="8346"/>
                  <a:pt x="2148" y="8689"/>
                </a:cubicBezTo>
                <a:cubicBezTo>
                  <a:pt x="2078" y="8860"/>
                  <a:pt x="2009" y="9030"/>
                  <a:pt x="1939" y="9199"/>
                </a:cubicBezTo>
                <a:cubicBezTo>
                  <a:pt x="1903" y="9284"/>
                  <a:pt x="1869" y="9367"/>
                  <a:pt x="1834" y="9452"/>
                </a:cubicBezTo>
                <a:lnTo>
                  <a:pt x="1781" y="9576"/>
                </a:lnTo>
                <a:cubicBezTo>
                  <a:pt x="1756" y="9639"/>
                  <a:pt x="1729" y="9700"/>
                  <a:pt x="1704" y="9762"/>
                </a:cubicBezTo>
                <a:cubicBezTo>
                  <a:pt x="1627" y="9943"/>
                  <a:pt x="1550" y="10124"/>
                  <a:pt x="1474" y="10305"/>
                </a:cubicBezTo>
                <a:cubicBezTo>
                  <a:pt x="1768" y="10281"/>
                  <a:pt x="2059" y="10259"/>
                  <a:pt x="2348" y="10237"/>
                </a:cubicBezTo>
                <a:cubicBezTo>
                  <a:pt x="2551" y="10221"/>
                  <a:pt x="2752" y="10204"/>
                  <a:pt x="2950" y="10188"/>
                </a:cubicBezTo>
                <a:cubicBezTo>
                  <a:pt x="3346" y="10155"/>
                  <a:pt x="3728" y="10123"/>
                  <a:pt x="4098" y="10093"/>
                </a:cubicBezTo>
                <a:cubicBezTo>
                  <a:pt x="4868" y="10029"/>
                  <a:pt x="5580" y="9970"/>
                  <a:pt x="6210" y="9918"/>
                </a:cubicBezTo>
                <a:cubicBezTo>
                  <a:pt x="6199" y="9784"/>
                  <a:pt x="6188" y="9652"/>
                  <a:pt x="6178" y="9523"/>
                </a:cubicBezTo>
                <a:cubicBezTo>
                  <a:pt x="6168" y="9421"/>
                  <a:pt x="6161" y="9323"/>
                  <a:pt x="6152" y="9226"/>
                </a:cubicBezTo>
                <a:cubicBezTo>
                  <a:pt x="6135" y="9035"/>
                  <a:pt x="6119" y="8855"/>
                  <a:pt x="6104" y="8685"/>
                </a:cubicBezTo>
                <a:cubicBezTo>
                  <a:pt x="6072" y="8346"/>
                  <a:pt x="6046" y="8054"/>
                  <a:pt x="6022" y="7814"/>
                </a:cubicBezTo>
                <a:cubicBezTo>
                  <a:pt x="5974" y="7335"/>
                  <a:pt x="5938" y="7067"/>
                  <a:pt x="5921" y="7067"/>
                </a:cubicBezTo>
                <a:cubicBezTo>
                  <a:pt x="5921" y="7067"/>
                  <a:pt x="5921" y="7067"/>
                  <a:pt x="5921" y="7067"/>
                </a:cubicBezTo>
                <a:cubicBezTo>
                  <a:pt x="5760" y="7082"/>
                  <a:pt x="5815" y="7528"/>
                  <a:pt x="5845" y="8033"/>
                </a:cubicBezTo>
                <a:cubicBezTo>
                  <a:pt x="5790" y="7576"/>
                  <a:pt x="5723" y="7230"/>
                  <a:pt x="5653" y="7230"/>
                </a:cubicBezTo>
                <a:cubicBezTo>
                  <a:pt x="5652" y="7230"/>
                  <a:pt x="5652" y="7230"/>
                  <a:pt x="5651" y="7230"/>
                </a:cubicBezTo>
                <a:cubicBezTo>
                  <a:pt x="5645" y="7230"/>
                  <a:pt x="5647" y="7309"/>
                  <a:pt x="5657" y="7445"/>
                </a:cubicBezTo>
                <a:cubicBezTo>
                  <a:pt x="5667" y="7583"/>
                  <a:pt x="5685" y="7781"/>
                  <a:pt x="5707" y="8022"/>
                </a:cubicBezTo>
                <a:cubicBezTo>
                  <a:pt x="5731" y="8262"/>
                  <a:pt x="5759" y="8546"/>
                  <a:pt x="5791" y="8858"/>
                </a:cubicBezTo>
                <a:cubicBezTo>
                  <a:pt x="5807" y="9013"/>
                  <a:pt x="5823" y="9177"/>
                  <a:pt x="5840" y="9343"/>
                </a:cubicBezTo>
                <a:cubicBezTo>
                  <a:pt x="5845" y="9384"/>
                  <a:pt x="5849" y="9426"/>
                  <a:pt x="5854" y="9469"/>
                </a:cubicBezTo>
                <a:cubicBezTo>
                  <a:pt x="5857" y="9490"/>
                  <a:pt x="5858" y="9511"/>
                  <a:pt x="5861" y="9532"/>
                </a:cubicBezTo>
                <a:lnTo>
                  <a:pt x="5861" y="9537"/>
                </a:lnTo>
                <a:lnTo>
                  <a:pt x="5861" y="9539"/>
                </a:lnTo>
                <a:lnTo>
                  <a:pt x="5862" y="9543"/>
                </a:lnTo>
                <a:lnTo>
                  <a:pt x="5863" y="9551"/>
                </a:lnTo>
                <a:cubicBezTo>
                  <a:pt x="5867" y="9574"/>
                  <a:pt x="5873" y="9601"/>
                  <a:pt x="5878" y="9629"/>
                </a:cubicBezTo>
                <a:cubicBezTo>
                  <a:pt x="5825" y="9639"/>
                  <a:pt x="5833" y="9644"/>
                  <a:pt x="5623" y="9662"/>
                </a:cubicBezTo>
                <a:lnTo>
                  <a:pt x="5140" y="9711"/>
                </a:lnTo>
                <a:cubicBezTo>
                  <a:pt x="4819" y="9743"/>
                  <a:pt x="4503" y="9774"/>
                  <a:pt x="4203" y="9803"/>
                </a:cubicBezTo>
                <a:cubicBezTo>
                  <a:pt x="3606" y="9861"/>
                  <a:pt x="3079" y="9908"/>
                  <a:pt x="2723" y="9932"/>
                </a:cubicBezTo>
                <a:cubicBezTo>
                  <a:pt x="2548" y="9943"/>
                  <a:pt x="2376" y="9956"/>
                  <a:pt x="2211" y="9966"/>
                </a:cubicBezTo>
                <a:cubicBezTo>
                  <a:pt x="2112" y="9972"/>
                  <a:pt x="2019" y="9977"/>
                  <a:pt x="1939" y="9980"/>
                </a:cubicBezTo>
                <a:cubicBezTo>
                  <a:pt x="2102" y="9619"/>
                  <a:pt x="2261" y="9270"/>
                  <a:pt x="2413" y="8936"/>
                </a:cubicBezTo>
                <a:cubicBezTo>
                  <a:pt x="2595" y="8535"/>
                  <a:pt x="2772" y="8152"/>
                  <a:pt x="2943" y="7783"/>
                </a:cubicBezTo>
                <a:cubicBezTo>
                  <a:pt x="3113" y="7416"/>
                  <a:pt x="3278" y="7064"/>
                  <a:pt x="3437" y="6728"/>
                </a:cubicBezTo>
                <a:cubicBezTo>
                  <a:pt x="3516" y="6559"/>
                  <a:pt x="3594" y="6394"/>
                  <a:pt x="3669" y="6234"/>
                </a:cubicBezTo>
                <a:cubicBezTo>
                  <a:pt x="3688" y="6193"/>
                  <a:pt x="3708" y="6153"/>
                  <a:pt x="3727" y="6112"/>
                </a:cubicBezTo>
                <a:cubicBezTo>
                  <a:pt x="3760" y="6042"/>
                  <a:pt x="3790" y="5973"/>
                  <a:pt x="3821" y="5904"/>
                </a:cubicBezTo>
                <a:cubicBezTo>
                  <a:pt x="3885" y="5763"/>
                  <a:pt x="3949" y="5624"/>
                  <a:pt x="4010" y="5488"/>
                </a:cubicBezTo>
                <a:cubicBezTo>
                  <a:pt x="3805" y="5441"/>
                  <a:pt x="3605" y="5393"/>
                  <a:pt x="3407" y="5348"/>
                </a:cubicBezTo>
                <a:cubicBezTo>
                  <a:pt x="3384" y="5343"/>
                  <a:pt x="3358" y="5337"/>
                  <a:pt x="3333" y="5331"/>
                </a:cubicBezTo>
                <a:cubicBezTo>
                  <a:pt x="3320" y="5328"/>
                  <a:pt x="3305" y="5323"/>
                  <a:pt x="3292" y="5321"/>
                </a:cubicBezTo>
                <a:cubicBezTo>
                  <a:pt x="3265" y="5315"/>
                  <a:pt x="3236" y="5307"/>
                  <a:pt x="3210" y="5301"/>
                </a:cubicBezTo>
                <a:cubicBezTo>
                  <a:pt x="3155" y="5288"/>
                  <a:pt x="3101" y="5275"/>
                  <a:pt x="3048" y="5262"/>
                </a:cubicBezTo>
                <a:cubicBezTo>
                  <a:pt x="2836" y="5211"/>
                  <a:pt x="2632" y="5161"/>
                  <a:pt x="2434" y="5114"/>
                </a:cubicBezTo>
                <a:cubicBezTo>
                  <a:pt x="2039" y="5021"/>
                  <a:pt x="1671" y="4935"/>
                  <a:pt x="1319" y="4856"/>
                </a:cubicBezTo>
                <a:cubicBezTo>
                  <a:pt x="1260" y="4843"/>
                  <a:pt x="1201" y="4829"/>
                  <a:pt x="1142" y="4818"/>
                </a:cubicBezTo>
                <a:lnTo>
                  <a:pt x="1120" y="4812"/>
                </a:lnTo>
                <a:lnTo>
                  <a:pt x="1114" y="4811"/>
                </a:lnTo>
                <a:lnTo>
                  <a:pt x="1113" y="4811"/>
                </a:lnTo>
                <a:lnTo>
                  <a:pt x="1109" y="4810"/>
                </a:lnTo>
                <a:lnTo>
                  <a:pt x="1103" y="4808"/>
                </a:lnTo>
                <a:cubicBezTo>
                  <a:pt x="1097" y="4806"/>
                  <a:pt x="1088" y="4805"/>
                  <a:pt x="1082" y="4801"/>
                </a:cubicBezTo>
                <a:cubicBezTo>
                  <a:pt x="1090" y="4792"/>
                  <a:pt x="1098" y="4784"/>
                  <a:pt x="1106" y="4775"/>
                </a:cubicBezTo>
                <a:cubicBezTo>
                  <a:pt x="1205" y="4645"/>
                  <a:pt x="1301" y="4517"/>
                  <a:pt x="1394" y="4392"/>
                </a:cubicBezTo>
                <a:cubicBezTo>
                  <a:pt x="1582" y="4144"/>
                  <a:pt x="1763" y="3905"/>
                  <a:pt x="1933" y="3680"/>
                </a:cubicBezTo>
                <a:cubicBezTo>
                  <a:pt x="2274" y="3228"/>
                  <a:pt x="2583" y="2819"/>
                  <a:pt x="2860" y="2452"/>
                </a:cubicBezTo>
                <a:cubicBezTo>
                  <a:pt x="3138" y="2084"/>
                  <a:pt x="3385" y="1755"/>
                  <a:pt x="3602" y="1462"/>
                </a:cubicBezTo>
                <a:cubicBezTo>
                  <a:pt x="3658" y="1389"/>
                  <a:pt x="3709" y="1319"/>
                  <a:pt x="3761" y="1249"/>
                </a:cubicBezTo>
                <a:cubicBezTo>
                  <a:pt x="3767" y="1240"/>
                  <a:pt x="3774" y="1231"/>
                  <a:pt x="3779" y="1223"/>
                </a:cubicBezTo>
                <a:lnTo>
                  <a:pt x="3788" y="1211"/>
                </a:lnTo>
                <a:lnTo>
                  <a:pt x="3788" y="1209"/>
                </a:lnTo>
                <a:cubicBezTo>
                  <a:pt x="3788" y="1208"/>
                  <a:pt x="3789" y="1206"/>
                  <a:pt x="3790" y="1201"/>
                </a:cubicBezTo>
                <a:cubicBezTo>
                  <a:pt x="3791" y="1200"/>
                  <a:pt x="3792" y="1199"/>
                  <a:pt x="3793" y="1199"/>
                </a:cubicBezTo>
                <a:cubicBezTo>
                  <a:pt x="3795" y="1199"/>
                  <a:pt x="3798" y="1201"/>
                  <a:pt x="3803" y="1206"/>
                </a:cubicBezTo>
                <a:cubicBezTo>
                  <a:pt x="3802" y="1204"/>
                  <a:pt x="3802" y="1203"/>
                  <a:pt x="3802" y="1203"/>
                </a:cubicBezTo>
                <a:lnTo>
                  <a:pt x="3802" y="1203"/>
                </a:lnTo>
                <a:cubicBezTo>
                  <a:pt x="3803" y="1203"/>
                  <a:pt x="3820" y="1258"/>
                  <a:pt x="3829" y="1289"/>
                </a:cubicBezTo>
                <a:cubicBezTo>
                  <a:pt x="3841" y="1329"/>
                  <a:pt x="3853" y="1368"/>
                  <a:pt x="3865" y="1406"/>
                </a:cubicBezTo>
                <a:cubicBezTo>
                  <a:pt x="3890" y="1481"/>
                  <a:pt x="3911" y="1551"/>
                  <a:pt x="3933" y="1615"/>
                </a:cubicBezTo>
                <a:cubicBezTo>
                  <a:pt x="4019" y="1874"/>
                  <a:pt x="4087" y="2055"/>
                  <a:pt x="4147" y="2178"/>
                </a:cubicBezTo>
                <a:cubicBezTo>
                  <a:pt x="4242" y="2374"/>
                  <a:pt x="4312" y="2427"/>
                  <a:pt x="4387" y="2427"/>
                </a:cubicBezTo>
                <a:cubicBezTo>
                  <a:pt x="4406" y="2427"/>
                  <a:pt x="4426" y="2423"/>
                  <a:pt x="4447" y="2418"/>
                </a:cubicBezTo>
                <a:cubicBezTo>
                  <a:pt x="4493" y="2405"/>
                  <a:pt x="4485" y="2211"/>
                  <a:pt x="4429" y="1870"/>
                </a:cubicBezTo>
                <a:cubicBezTo>
                  <a:pt x="4402" y="1700"/>
                  <a:pt x="4363" y="1492"/>
                  <a:pt x="4314" y="1251"/>
                </a:cubicBezTo>
                <a:cubicBezTo>
                  <a:pt x="4307" y="1222"/>
                  <a:pt x="4302" y="1191"/>
                  <a:pt x="4295" y="1160"/>
                </a:cubicBezTo>
                <a:cubicBezTo>
                  <a:pt x="4292" y="1144"/>
                  <a:pt x="4288" y="1129"/>
                  <a:pt x="4286" y="1112"/>
                </a:cubicBezTo>
                <a:cubicBezTo>
                  <a:pt x="4284" y="1105"/>
                  <a:pt x="4283" y="1096"/>
                  <a:pt x="4281" y="1089"/>
                </a:cubicBezTo>
                <a:lnTo>
                  <a:pt x="4277" y="1077"/>
                </a:lnTo>
                <a:lnTo>
                  <a:pt x="4273" y="1058"/>
                </a:lnTo>
                <a:cubicBezTo>
                  <a:pt x="4249" y="955"/>
                  <a:pt x="4224" y="848"/>
                  <a:pt x="4197" y="739"/>
                </a:cubicBezTo>
                <a:cubicBezTo>
                  <a:pt x="4143" y="514"/>
                  <a:pt x="4082" y="268"/>
                  <a:pt x="4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15" name="Google Shape;2415;p71"/>
          <p:cNvGrpSpPr/>
          <p:nvPr/>
        </p:nvGrpSpPr>
        <p:grpSpPr>
          <a:xfrm>
            <a:off x="8233600" y="1055250"/>
            <a:ext cx="347600" cy="340575"/>
            <a:chOff x="2512700" y="3870975"/>
            <a:chExt cx="347600" cy="340575"/>
          </a:xfrm>
        </p:grpSpPr>
        <p:sp>
          <p:nvSpPr>
            <p:cNvPr id="2416" name="Google Shape;2416;p71"/>
            <p:cNvSpPr/>
            <p:nvPr/>
          </p:nvSpPr>
          <p:spPr>
            <a:xfrm>
              <a:off x="2512700" y="3870975"/>
              <a:ext cx="347600" cy="340575"/>
            </a:xfrm>
            <a:custGeom>
              <a:avLst/>
              <a:gdLst/>
              <a:ahLst/>
              <a:cxnLst/>
              <a:rect l="l" t="t" r="r" b="b"/>
              <a:pathLst>
                <a:path w="13904" h="13623" extrusionOk="0">
                  <a:moveTo>
                    <a:pt x="6909" y="295"/>
                  </a:moveTo>
                  <a:lnTo>
                    <a:pt x="6909" y="295"/>
                  </a:lnTo>
                  <a:cubicBezTo>
                    <a:pt x="6952" y="320"/>
                    <a:pt x="7003" y="337"/>
                    <a:pt x="7061" y="354"/>
                  </a:cubicBezTo>
                  <a:cubicBezTo>
                    <a:pt x="7120" y="371"/>
                    <a:pt x="7185" y="385"/>
                    <a:pt x="7259" y="396"/>
                  </a:cubicBezTo>
                  <a:cubicBezTo>
                    <a:pt x="7331" y="408"/>
                    <a:pt x="7411" y="420"/>
                    <a:pt x="7496" y="429"/>
                  </a:cubicBezTo>
                  <a:cubicBezTo>
                    <a:pt x="7581" y="441"/>
                    <a:pt x="7669" y="452"/>
                    <a:pt x="7763" y="463"/>
                  </a:cubicBezTo>
                  <a:cubicBezTo>
                    <a:pt x="7949" y="492"/>
                    <a:pt x="8152" y="520"/>
                    <a:pt x="8356" y="570"/>
                  </a:cubicBezTo>
                  <a:cubicBezTo>
                    <a:pt x="8158" y="541"/>
                    <a:pt x="7970" y="528"/>
                    <a:pt x="7802" y="528"/>
                  </a:cubicBezTo>
                  <a:cubicBezTo>
                    <a:pt x="7646" y="528"/>
                    <a:pt x="7508" y="539"/>
                    <a:pt x="7393" y="558"/>
                  </a:cubicBezTo>
                  <a:cubicBezTo>
                    <a:pt x="7331" y="569"/>
                    <a:pt x="7278" y="579"/>
                    <a:pt x="7232" y="594"/>
                  </a:cubicBezTo>
                  <a:cubicBezTo>
                    <a:pt x="7184" y="608"/>
                    <a:pt x="7143" y="624"/>
                    <a:pt x="7111" y="640"/>
                  </a:cubicBezTo>
                  <a:cubicBezTo>
                    <a:pt x="7047" y="674"/>
                    <a:pt x="7012" y="713"/>
                    <a:pt x="7012" y="756"/>
                  </a:cubicBezTo>
                  <a:cubicBezTo>
                    <a:pt x="7012" y="763"/>
                    <a:pt x="7040" y="771"/>
                    <a:pt x="7093" y="776"/>
                  </a:cubicBezTo>
                  <a:cubicBezTo>
                    <a:pt x="7120" y="778"/>
                    <a:pt x="7152" y="780"/>
                    <a:pt x="7190" y="783"/>
                  </a:cubicBezTo>
                  <a:cubicBezTo>
                    <a:pt x="7208" y="783"/>
                    <a:pt x="7229" y="784"/>
                    <a:pt x="7251" y="786"/>
                  </a:cubicBezTo>
                  <a:cubicBezTo>
                    <a:pt x="7272" y="787"/>
                    <a:pt x="7297" y="788"/>
                    <a:pt x="7321" y="789"/>
                  </a:cubicBezTo>
                  <a:cubicBezTo>
                    <a:pt x="7519" y="798"/>
                    <a:pt x="7807" y="816"/>
                    <a:pt x="8156" y="870"/>
                  </a:cubicBezTo>
                  <a:cubicBezTo>
                    <a:pt x="8243" y="885"/>
                    <a:pt x="8335" y="901"/>
                    <a:pt x="8430" y="920"/>
                  </a:cubicBezTo>
                  <a:cubicBezTo>
                    <a:pt x="8524" y="942"/>
                    <a:pt x="8624" y="960"/>
                    <a:pt x="8723" y="987"/>
                  </a:cubicBezTo>
                  <a:cubicBezTo>
                    <a:pt x="8925" y="1035"/>
                    <a:pt x="9136" y="1104"/>
                    <a:pt x="9355" y="1183"/>
                  </a:cubicBezTo>
                  <a:cubicBezTo>
                    <a:pt x="9410" y="1203"/>
                    <a:pt x="9466" y="1224"/>
                    <a:pt x="9521" y="1246"/>
                  </a:cubicBezTo>
                  <a:cubicBezTo>
                    <a:pt x="9576" y="1269"/>
                    <a:pt x="9630" y="1293"/>
                    <a:pt x="9687" y="1318"/>
                  </a:cubicBezTo>
                  <a:cubicBezTo>
                    <a:pt x="9743" y="1340"/>
                    <a:pt x="9799" y="1368"/>
                    <a:pt x="9854" y="1394"/>
                  </a:cubicBezTo>
                  <a:lnTo>
                    <a:pt x="9939" y="1434"/>
                  </a:lnTo>
                  <a:cubicBezTo>
                    <a:pt x="9967" y="1448"/>
                    <a:pt x="9993" y="1464"/>
                    <a:pt x="10021" y="1477"/>
                  </a:cubicBezTo>
                  <a:cubicBezTo>
                    <a:pt x="10076" y="1507"/>
                    <a:pt x="10134" y="1535"/>
                    <a:pt x="10189" y="1567"/>
                  </a:cubicBezTo>
                  <a:cubicBezTo>
                    <a:pt x="10245" y="1599"/>
                    <a:pt x="10301" y="1631"/>
                    <a:pt x="10358" y="1664"/>
                  </a:cubicBezTo>
                  <a:lnTo>
                    <a:pt x="10522" y="1769"/>
                  </a:lnTo>
                  <a:cubicBezTo>
                    <a:pt x="10579" y="1803"/>
                    <a:pt x="10632" y="1842"/>
                    <a:pt x="10686" y="1880"/>
                  </a:cubicBezTo>
                  <a:cubicBezTo>
                    <a:pt x="10903" y="2033"/>
                    <a:pt x="11117" y="2204"/>
                    <a:pt x="11320" y="2390"/>
                  </a:cubicBezTo>
                  <a:cubicBezTo>
                    <a:pt x="11523" y="2577"/>
                    <a:pt x="11712" y="2781"/>
                    <a:pt x="11889" y="2995"/>
                  </a:cubicBezTo>
                  <a:cubicBezTo>
                    <a:pt x="12066" y="3209"/>
                    <a:pt x="12228" y="3435"/>
                    <a:pt x="12372" y="3668"/>
                  </a:cubicBezTo>
                  <a:cubicBezTo>
                    <a:pt x="12514" y="3902"/>
                    <a:pt x="12638" y="4143"/>
                    <a:pt x="12745" y="4383"/>
                  </a:cubicBezTo>
                  <a:cubicBezTo>
                    <a:pt x="12750" y="4396"/>
                    <a:pt x="12756" y="4409"/>
                    <a:pt x="12762" y="4422"/>
                  </a:cubicBezTo>
                  <a:cubicBezTo>
                    <a:pt x="12756" y="4419"/>
                    <a:pt x="12753" y="4417"/>
                    <a:pt x="12748" y="4414"/>
                  </a:cubicBezTo>
                  <a:cubicBezTo>
                    <a:pt x="12711" y="4392"/>
                    <a:pt x="12673" y="4374"/>
                    <a:pt x="12632" y="4356"/>
                  </a:cubicBezTo>
                  <a:cubicBezTo>
                    <a:pt x="12592" y="4340"/>
                    <a:pt x="12550" y="4326"/>
                    <a:pt x="12507" y="4312"/>
                  </a:cubicBezTo>
                  <a:cubicBezTo>
                    <a:pt x="12486" y="4305"/>
                    <a:pt x="12464" y="4299"/>
                    <a:pt x="12443" y="4293"/>
                  </a:cubicBezTo>
                  <a:lnTo>
                    <a:pt x="12377" y="4278"/>
                  </a:lnTo>
                  <a:cubicBezTo>
                    <a:pt x="12332" y="4269"/>
                    <a:pt x="12288" y="4259"/>
                    <a:pt x="12244" y="4251"/>
                  </a:cubicBezTo>
                  <a:cubicBezTo>
                    <a:pt x="12154" y="4240"/>
                    <a:pt x="12066" y="4225"/>
                    <a:pt x="11978" y="4218"/>
                  </a:cubicBezTo>
                  <a:cubicBezTo>
                    <a:pt x="11934" y="4214"/>
                    <a:pt x="11892" y="4209"/>
                    <a:pt x="11849" y="4203"/>
                  </a:cubicBezTo>
                  <a:cubicBezTo>
                    <a:pt x="11806" y="4199"/>
                    <a:pt x="11765" y="4193"/>
                    <a:pt x="11724" y="4187"/>
                  </a:cubicBezTo>
                  <a:cubicBezTo>
                    <a:pt x="11527" y="4156"/>
                    <a:pt x="11343" y="4143"/>
                    <a:pt x="11188" y="4143"/>
                  </a:cubicBezTo>
                  <a:cubicBezTo>
                    <a:pt x="11126" y="4143"/>
                    <a:pt x="11068" y="4145"/>
                    <a:pt x="11016" y="4149"/>
                  </a:cubicBezTo>
                  <a:cubicBezTo>
                    <a:pt x="10971" y="4154"/>
                    <a:pt x="10930" y="4156"/>
                    <a:pt x="10896" y="4161"/>
                  </a:cubicBezTo>
                  <a:cubicBezTo>
                    <a:pt x="10860" y="4168"/>
                    <a:pt x="10830" y="4175"/>
                    <a:pt x="10804" y="4182"/>
                  </a:cubicBezTo>
                  <a:cubicBezTo>
                    <a:pt x="10755" y="4197"/>
                    <a:pt x="10728" y="4213"/>
                    <a:pt x="10726" y="4231"/>
                  </a:cubicBezTo>
                  <a:cubicBezTo>
                    <a:pt x="10719" y="4429"/>
                    <a:pt x="10773" y="4402"/>
                    <a:pt x="10833" y="4412"/>
                  </a:cubicBezTo>
                  <a:cubicBezTo>
                    <a:pt x="10777" y="4436"/>
                    <a:pt x="10731" y="4488"/>
                    <a:pt x="10729" y="4574"/>
                  </a:cubicBezTo>
                  <a:cubicBezTo>
                    <a:pt x="10729" y="4583"/>
                    <a:pt x="10737" y="4586"/>
                    <a:pt x="10752" y="4586"/>
                  </a:cubicBezTo>
                  <a:cubicBezTo>
                    <a:pt x="10796" y="4586"/>
                    <a:pt x="10898" y="4555"/>
                    <a:pt x="11018" y="4528"/>
                  </a:cubicBezTo>
                  <a:cubicBezTo>
                    <a:pt x="11058" y="4517"/>
                    <a:pt x="11100" y="4511"/>
                    <a:pt x="11142" y="4504"/>
                  </a:cubicBezTo>
                  <a:cubicBezTo>
                    <a:pt x="11183" y="4497"/>
                    <a:pt x="11225" y="4489"/>
                    <a:pt x="11265" y="4487"/>
                  </a:cubicBezTo>
                  <a:cubicBezTo>
                    <a:pt x="11306" y="4483"/>
                    <a:pt x="11344" y="4480"/>
                    <a:pt x="11377" y="4480"/>
                  </a:cubicBezTo>
                  <a:cubicBezTo>
                    <a:pt x="11409" y="4480"/>
                    <a:pt x="11437" y="4483"/>
                    <a:pt x="11459" y="4489"/>
                  </a:cubicBezTo>
                  <a:cubicBezTo>
                    <a:pt x="11561" y="4514"/>
                    <a:pt x="11652" y="4553"/>
                    <a:pt x="11735" y="4596"/>
                  </a:cubicBezTo>
                  <a:cubicBezTo>
                    <a:pt x="11777" y="4621"/>
                    <a:pt x="11815" y="4645"/>
                    <a:pt x="11853" y="4669"/>
                  </a:cubicBezTo>
                  <a:cubicBezTo>
                    <a:pt x="11891" y="4693"/>
                    <a:pt x="11926" y="4721"/>
                    <a:pt x="11959" y="4747"/>
                  </a:cubicBezTo>
                  <a:cubicBezTo>
                    <a:pt x="12028" y="4798"/>
                    <a:pt x="12085" y="4854"/>
                    <a:pt x="12143" y="4900"/>
                  </a:cubicBezTo>
                  <a:cubicBezTo>
                    <a:pt x="12198" y="4950"/>
                    <a:pt x="12251" y="4992"/>
                    <a:pt x="12304" y="5026"/>
                  </a:cubicBezTo>
                  <a:cubicBezTo>
                    <a:pt x="12351" y="5058"/>
                    <a:pt x="12397" y="5085"/>
                    <a:pt x="12437" y="5115"/>
                  </a:cubicBezTo>
                  <a:cubicBezTo>
                    <a:pt x="12477" y="5144"/>
                    <a:pt x="12515" y="5171"/>
                    <a:pt x="12551" y="5197"/>
                  </a:cubicBezTo>
                  <a:cubicBezTo>
                    <a:pt x="12620" y="5252"/>
                    <a:pt x="12680" y="5296"/>
                    <a:pt x="12730" y="5338"/>
                  </a:cubicBezTo>
                  <a:cubicBezTo>
                    <a:pt x="12755" y="5358"/>
                    <a:pt x="12780" y="5376"/>
                    <a:pt x="12801" y="5392"/>
                  </a:cubicBezTo>
                  <a:cubicBezTo>
                    <a:pt x="12823" y="5411"/>
                    <a:pt x="12842" y="5427"/>
                    <a:pt x="12862" y="5440"/>
                  </a:cubicBezTo>
                  <a:cubicBezTo>
                    <a:pt x="12899" y="5466"/>
                    <a:pt x="12934" y="5486"/>
                    <a:pt x="12964" y="5499"/>
                  </a:cubicBezTo>
                  <a:cubicBezTo>
                    <a:pt x="12992" y="5511"/>
                    <a:pt x="13019" y="5517"/>
                    <a:pt x="13044" y="5517"/>
                  </a:cubicBezTo>
                  <a:cubicBezTo>
                    <a:pt x="13065" y="5517"/>
                    <a:pt x="13085" y="5513"/>
                    <a:pt x="13106" y="5504"/>
                  </a:cubicBezTo>
                  <a:cubicBezTo>
                    <a:pt x="13126" y="5601"/>
                    <a:pt x="13145" y="5696"/>
                    <a:pt x="13159" y="5790"/>
                  </a:cubicBezTo>
                  <a:cubicBezTo>
                    <a:pt x="13191" y="5986"/>
                    <a:pt x="13210" y="6174"/>
                    <a:pt x="13222" y="6348"/>
                  </a:cubicBezTo>
                  <a:cubicBezTo>
                    <a:pt x="13157" y="6293"/>
                    <a:pt x="13097" y="6270"/>
                    <a:pt x="13041" y="6270"/>
                  </a:cubicBezTo>
                  <a:cubicBezTo>
                    <a:pt x="13012" y="6270"/>
                    <a:pt x="12985" y="6276"/>
                    <a:pt x="12957" y="6286"/>
                  </a:cubicBezTo>
                  <a:cubicBezTo>
                    <a:pt x="12856" y="6322"/>
                    <a:pt x="12762" y="6421"/>
                    <a:pt x="12643" y="6502"/>
                  </a:cubicBezTo>
                  <a:cubicBezTo>
                    <a:pt x="12732" y="6400"/>
                    <a:pt x="12792" y="6293"/>
                    <a:pt x="12820" y="6197"/>
                  </a:cubicBezTo>
                  <a:cubicBezTo>
                    <a:pt x="12848" y="6101"/>
                    <a:pt x="12840" y="6018"/>
                    <a:pt x="12783" y="5951"/>
                  </a:cubicBezTo>
                  <a:cubicBezTo>
                    <a:pt x="12781" y="5948"/>
                    <a:pt x="12778" y="5947"/>
                    <a:pt x="12774" y="5947"/>
                  </a:cubicBezTo>
                  <a:cubicBezTo>
                    <a:pt x="12758" y="5947"/>
                    <a:pt x="12728" y="5967"/>
                    <a:pt x="12685" y="6004"/>
                  </a:cubicBezTo>
                  <a:cubicBezTo>
                    <a:pt x="12659" y="6026"/>
                    <a:pt x="12627" y="6056"/>
                    <a:pt x="12593" y="6091"/>
                  </a:cubicBezTo>
                  <a:lnTo>
                    <a:pt x="12536" y="6148"/>
                  </a:lnTo>
                  <a:cubicBezTo>
                    <a:pt x="12517" y="6166"/>
                    <a:pt x="12495" y="6187"/>
                    <a:pt x="12472" y="6209"/>
                  </a:cubicBezTo>
                  <a:cubicBezTo>
                    <a:pt x="12428" y="6252"/>
                    <a:pt x="12379" y="6300"/>
                    <a:pt x="12327" y="6353"/>
                  </a:cubicBezTo>
                  <a:cubicBezTo>
                    <a:pt x="12302" y="6378"/>
                    <a:pt x="12275" y="6405"/>
                    <a:pt x="12248" y="6433"/>
                  </a:cubicBezTo>
                  <a:cubicBezTo>
                    <a:pt x="12219" y="6460"/>
                    <a:pt x="12190" y="6487"/>
                    <a:pt x="12160" y="6515"/>
                  </a:cubicBezTo>
                  <a:cubicBezTo>
                    <a:pt x="12101" y="6572"/>
                    <a:pt x="12039" y="6631"/>
                    <a:pt x="11975" y="6692"/>
                  </a:cubicBezTo>
                  <a:cubicBezTo>
                    <a:pt x="11910" y="6751"/>
                    <a:pt x="11841" y="6812"/>
                    <a:pt x="11771" y="6874"/>
                  </a:cubicBezTo>
                  <a:cubicBezTo>
                    <a:pt x="11736" y="6905"/>
                    <a:pt x="11700" y="6936"/>
                    <a:pt x="11665" y="6968"/>
                  </a:cubicBezTo>
                  <a:cubicBezTo>
                    <a:pt x="11628" y="6997"/>
                    <a:pt x="11591" y="7028"/>
                    <a:pt x="11553" y="7060"/>
                  </a:cubicBezTo>
                  <a:cubicBezTo>
                    <a:pt x="11478" y="7120"/>
                    <a:pt x="11405" y="7181"/>
                    <a:pt x="11328" y="7242"/>
                  </a:cubicBezTo>
                  <a:cubicBezTo>
                    <a:pt x="11172" y="7356"/>
                    <a:pt x="11019" y="7474"/>
                    <a:pt x="10866" y="7572"/>
                  </a:cubicBezTo>
                  <a:cubicBezTo>
                    <a:pt x="10789" y="7621"/>
                    <a:pt x="10715" y="7672"/>
                    <a:pt x="10643" y="7716"/>
                  </a:cubicBezTo>
                  <a:cubicBezTo>
                    <a:pt x="10569" y="7759"/>
                    <a:pt x="10499" y="7799"/>
                    <a:pt x="10433" y="7836"/>
                  </a:cubicBezTo>
                  <a:cubicBezTo>
                    <a:pt x="10365" y="7874"/>
                    <a:pt x="10302" y="7909"/>
                    <a:pt x="10242" y="7936"/>
                  </a:cubicBezTo>
                  <a:cubicBezTo>
                    <a:pt x="10181" y="7964"/>
                    <a:pt x="10127" y="7989"/>
                    <a:pt x="10076" y="8008"/>
                  </a:cubicBezTo>
                  <a:cubicBezTo>
                    <a:pt x="9616" y="8189"/>
                    <a:pt x="9160" y="8306"/>
                    <a:pt x="8722" y="8378"/>
                  </a:cubicBezTo>
                  <a:cubicBezTo>
                    <a:pt x="8284" y="8449"/>
                    <a:pt x="7865" y="8470"/>
                    <a:pt x="7473" y="8472"/>
                  </a:cubicBezTo>
                  <a:cubicBezTo>
                    <a:pt x="7374" y="8469"/>
                    <a:pt x="7278" y="8468"/>
                    <a:pt x="7183" y="8467"/>
                  </a:cubicBezTo>
                  <a:cubicBezTo>
                    <a:pt x="7136" y="8467"/>
                    <a:pt x="7089" y="8463"/>
                    <a:pt x="7041" y="8459"/>
                  </a:cubicBezTo>
                  <a:cubicBezTo>
                    <a:pt x="6995" y="8457"/>
                    <a:pt x="6949" y="8454"/>
                    <a:pt x="6904" y="8451"/>
                  </a:cubicBezTo>
                  <a:cubicBezTo>
                    <a:pt x="6721" y="8442"/>
                    <a:pt x="6542" y="8418"/>
                    <a:pt x="6372" y="8404"/>
                  </a:cubicBezTo>
                  <a:cubicBezTo>
                    <a:pt x="6286" y="8397"/>
                    <a:pt x="6202" y="8383"/>
                    <a:pt x="6120" y="8373"/>
                  </a:cubicBezTo>
                  <a:cubicBezTo>
                    <a:pt x="6037" y="8363"/>
                    <a:pt x="5955" y="8357"/>
                    <a:pt x="5876" y="8344"/>
                  </a:cubicBezTo>
                  <a:cubicBezTo>
                    <a:pt x="5797" y="8334"/>
                    <a:pt x="5719" y="8323"/>
                    <a:pt x="5642" y="8313"/>
                  </a:cubicBezTo>
                  <a:cubicBezTo>
                    <a:pt x="5602" y="8308"/>
                    <a:pt x="5564" y="8306"/>
                    <a:pt x="5527" y="8300"/>
                  </a:cubicBezTo>
                  <a:cubicBezTo>
                    <a:pt x="5489" y="8295"/>
                    <a:pt x="5452" y="8290"/>
                    <a:pt x="5414" y="8285"/>
                  </a:cubicBezTo>
                  <a:cubicBezTo>
                    <a:pt x="4876" y="8220"/>
                    <a:pt x="4407" y="8119"/>
                    <a:pt x="4000" y="8012"/>
                  </a:cubicBezTo>
                  <a:cubicBezTo>
                    <a:pt x="3797" y="7953"/>
                    <a:pt x="3608" y="7903"/>
                    <a:pt x="3435" y="7844"/>
                  </a:cubicBezTo>
                  <a:cubicBezTo>
                    <a:pt x="3260" y="7790"/>
                    <a:pt x="3102" y="7729"/>
                    <a:pt x="2953" y="7677"/>
                  </a:cubicBezTo>
                  <a:cubicBezTo>
                    <a:pt x="2361" y="7458"/>
                    <a:pt x="1969" y="7271"/>
                    <a:pt x="1681" y="7170"/>
                  </a:cubicBezTo>
                  <a:cubicBezTo>
                    <a:pt x="1636" y="7154"/>
                    <a:pt x="1594" y="7141"/>
                    <a:pt x="1554" y="7129"/>
                  </a:cubicBezTo>
                  <a:cubicBezTo>
                    <a:pt x="1547" y="7057"/>
                    <a:pt x="1543" y="6986"/>
                    <a:pt x="1540" y="6916"/>
                  </a:cubicBezTo>
                  <a:cubicBezTo>
                    <a:pt x="1539" y="6874"/>
                    <a:pt x="1538" y="6832"/>
                    <a:pt x="1538" y="6791"/>
                  </a:cubicBezTo>
                  <a:cubicBezTo>
                    <a:pt x="1760" y="6684"/>
                    <a:pt x="1998" y="6671"/>
                    <a:pt x="2141" y="6588"/>
                  </a:cubicBezTo>
                  <a:cubicBezTo>
                    <a:pt x="2754" y="6228"/>
                    <a:pt x="2795" y="6212"/>
                    <a:pt x="2549" y="5868"/>
                  </a:cubicBezTo>
                  <a:cubicBezTo>
                    <a:pt x="2487" y="5782"/>
                    <a:pt x="2390" y="5742"/>
                    <a:pt x="2276" y="5742"/>
                  </a:cubicBezTo>
                  <a:cubicBezTo>
                    <a:pt x="2120" y="5742"/>
                    <a:pt x="1931" y="5815"/>
                    <a:pt x="1754" y="5940"/>
                  </a:cubicBezTo>
                  <a:cubicBezTo>
                    <a:pt x="1683" y="5992"/>
                    <a:pt x="1622" y="6063"/>
                    <a:pt x="1566" y="6142"/>
                  </a:cubicBezTo>
                  <a:cubicBezTo>
                    <a:pt x="1597" y="5838"/>
                    <a:pt x="1652" y="5548"/>
                    <a:pt x="1726" y="5276"/>
                  </a:cubicBezTo>
                  <a:cubicBezTo>
                    <a:pt x="1860" y="4771"/>
                    <a:pt x="2053" y="4323"/>
                    <a:pt x="2269" y="3934"/>
                  </a:cubicBezTo>
                  <a:cubicBezTo>
                    <a:pt x="2377" y="3738"/>
                    <a:pt x="2492" y="3558"/>
                    <a:pt x="2612" y="3388"/>
                  </a:cubicBezTo>
                  <a:cubicBezTo>
                    <a:pt x="2732" y="3220"/>
                    <a:pt x="2854" y="3064"/>
                    <a:pt x="2979" y="2922"/>
                  </a:cubicBezTo>
                  <a:cubicBezTo>
                    <a:pt x="3103" y="2780"/>
                    <a:pt x="3229" y="2648"/>
                    <a:pt x="3355" y="2529"/>
                  </a:cubicBezTo>
                  <a:cubicBezTo>
                    <a:pt x="3371" y="2514"/>
                    <a:pt x="3386" y="2500"/>
                    <a:pt x="3402" y="2485"/>
                  </a:cubicBezTo>
                  <a:cubicBezTo>
                    <a:pt x="3418" y="2470"/>
                    <a:pt x="3434" y="2457"/>
                    <a:pt x="3449" y="2442"/>
                  </a:cubicBezTo>
                  <a:cubicBezTo>
                    <a:pt x="3479" y="2415"/>
                    <a:pt x="3511" y="2386"/>
                    <a:pt x="3543" y="2359"/>
                  </a:cubicBezTo>
                  <a:cubicBezTo>
                    <a:pt x="3607" y="2307"/>
                    <a:pt x="3666" y="2251"/>
                    <a:pt x="3730" y="2205"/>
                  </a:cubicBezTo>
                  <a:cubicBezTo>
                    <a:pt x="3761" y="2180"/>
                    <a:pt x="3791" y="2157"/>
                    <a:pt x="3821" y="2132"/>
                  </a:cubicBezTo>
                  <a:cubicBezTo>
                    <a:pt x="3852" y="2109"/>
                    <a:pt x="3882" y="2087"/>
                    <a:pt x="3913" y="2065"/>
                  </a:cubicBezTo>
                  <a:cubicBezTo>
                    <a:pt x="3973" y="2019"/>
                    <a:pt x="4036" y="1979"/>
                    <a:pt x="4093" y="1939"/>
                  </a:cubicBezTo>
                  <a:cubicBezTo>
                    <a:pt x="4152" y="1899"/>
                    <a:pt x="4213" y="1862"/>
                    <a:pt x="4270" y="1824"/>
                  </a:cubicBezTo>
                  <a:cubicBezTo>
                    <a:pt x="4329" y="1788"/>
                    <a:pt x="4387" y="1754"/>
                    <a:pt x="4444" y="1719"/>
                  </a:cubicBezTo>
                  <a:cubicBezTo>
                    <a:pt x="4672" y="1590"/>
                    <a:pt x="4885" y="1483"/>
                    <a:pt x="5083" y="1397"/>
                  </a:cubicBezTo>
                  <a:cubicBezTo>
                    <a:pt x="5279" y="1311"/>
                    <a:pt x="5457" y="1241"/>
                    <a:pt x="5618" y="1182"/>
                  </a:cubicBezTo>
                  <a:cubicBezTo>
                    <a:pt x="5779" y="1125"/>
                    <a:pt x="5921" y="1075"/>
                    <a:pt x="6047" y="1034"/>
                  </a:cubicBezTo>
                  <a:cubicBezTo>
                    <a:pt x="6298" y="948"/>
                    <a:pt x="6480" y="882"/>
                    <a:pt x="6610" y="814"/>
                  </a:cubicBezTo>
                  <a:cubicBezTo>
                    <a:pt x="6738" y="744"/>
                    <a:pt x="6816" y="675"/>
                    <a:pt x="6861" y="592"/>
                  </a:cubicBezTo>
                  <a:cubicBezTo>
                    <a:pt x="6905" y="510"/>
                    <a:pt x="6915" y="418"/>
                    <a:pt x="6911" y="311"/>
                  </a:cubicBezTo>
                  <a:cubicBezTo>
                    <a:pt x="6911" y="306"/>
                    <a:pt x="6910" y="300"/>
                    <a:pt x="6909" y="295"/>
                  </a:cubicBezTo>
                  <a:close/>
                  <a:moveTo>
                    <a:pt x="13232" y="6555"/>
                  </a:moveTo>
                  <a:cubicBezTo>
                    <a:pt x="13232" y="6606"/>
                    <a:pt x="13233" y="6651"/>
                    <a:pt x="13232" y="6692"/>
                  </a:cubicBezTo>
                  <a:cubicBezTo>
                    <a:pt x="13232" y="6737"/>
                    <a:pt x="13231" y="6780"/>
                    <a:pt x="13231" y="6821"/>
                  </a:cubicBezTo>
                  <a:cubicBezTo>
                    <a:pt x="13229" y="6863"/>
                    <a:pt x="13227" y="6904"/>
                    <a:pt x="13224" y="6942"/>
                  </a:cubicBezTo>
                  <a:cubicBezTo>
                    <a:pt x="13204" y="7302"/>
                    <a:pt x="13152" y="7657"/>
                    <a:pt x="13066" y="7996"/>
                  </a:cubicBezTo>
                  <a:cubicBezTo>
                    <a:pt x="12986" y="8338"/>
                    <a:pt x="12864" y="8663"/>
                    <a:pt x="12726" y="8975"/>
                  </a:cubicBezTo>
                  <a:cubicBezTo>
                    <a:pt x="12445" y="9598"/>
                    <a:pt x="12060" y="10151"/>
                    <a:pt x="11618" y="10621"/>
                  </a:cubicBezTo>
                  <a:cubicBezTo>
                    <a:pt x="11562" y="10678"/>
                    <a:pt x="11505" y="10735"/>
                    <a:pt x="11449" y="10790"/>
                  </a:cubicBezTo>
                  <a:lnTo>
                    <a:pt x="11407" y="10833"/>
                  </a:lnTo>
                  <a:lnTo>
                    <a:pt x="11363" y="10874"/>
                  </a:lnTo>
                  <a:lnTo>
                    <a:pt x="11274" y="10954"/>
                  </a:lnTo>
                  <a:cubicBezTo>
                    <a:pt x="11159" y="11062"/>
                    <a:pt x="11032" y="11158"/>
                    <a:pt x="10912" y="11256"/>
                  </a:cubicBezTo>
                  <a:cubicBezTo>
                    <a:pt x="10850" y="11304"/>
                    <a:pt x="10785" y="11347"/>
                    <a:pt x="10723" y="11391"/>
                  </a:cubicBezTo>
                  <a:lnTo>
                    <a:pt x="10628" y="11459"/>
                  </a:lnTo>
                  <a:cubicBezTo>
                    <a:pt x="10597" y="11481"/>
                    <a:pt x="10564" y="11499"/>
                    <a:pt x="10532" y="11520"/>
                  </a:cubicBezTo>
                  <a:lnTo>
                    <a:pt x="10338" y="11641"/>
                  </a:lnTo>
                  <a:cubicBezTo>
                    <a:pt x="10273" y="11679"/>
                    <a:pt x="10205" y="11713"/>
                    <a:pt x="10140" y="11750"/>
                  </a:cubicBezTo>
                  <a:cubicBezTo>
                    <a:pt x="10106" y="11767"/>
                    <a:pt x="10074" y="11786"/>
                    <a:pt x="10041" y="11803"/>
                  </a:cubicBezTo>
                  <a:cubicBezTo>
                    <a:pt x="10006" y="11821"/>
                    <a:pt x="9973" y="11836"/>
                    <a:pt x="9940" y="11852"/>
                  </a:cubicBezTo>
                  <a:cubicBezTo>
                    <a:pt x="9872" y="11884"/>
                    <a:pt x="9805" y="11915"/>
                    <a:pt x="9738" y="11945"/>
                  </a:cubicBezTo>
                  <a:cubicBezTo>
                    <a:pt x="9670" y="11975"/>
                    <a:pt x="9601" y="12001"/>
                    <a:pt x="9534" y="12028"/>
                  </a:cubicBezTo>
                  <a:cubicBezTo>
                    <a:pt x="9500" y="12041"/>
                    <a:pt x="9466" y="12055"/>
                    <a:pt x="9432" y="12068"/>
                  </a:cubicBezTo>
                  <a:cubicBezTo>
                    <a:pt x="9398" y="12082"/>
                    <a:pt x="9364" y="12090"/>
                    <a:pt x="9328" y="12103"/>
                  </a:cubicBezTo>
                  <a:cubicBezTo>
                    <a:pt x="9260" y="12126"/>
                    <a:pt x="9190" y="12148"/>
                    <a:pt x="9122" y="12170"/>
                  </a:cubicBezTo>
                  <a:cubicBezTo>
                    <a:pt x="9053" y="12191"/>
                    <a:pt x="8983" y="12207"/>
                    <a:pt x="8914" y="12227"/>
                  </a:cubicBezTo>
                  <a:cubicBezTo>
                    <a:pt x="8776" y="12266"/>
                    <a:pt x="8636" y="12291"/>
                    <a:pt x="8499" y="12319"/>
                  </a:cubicBezTo>
                  <a:cubicBezTo>
                    <a:pt x="8430" y="12335"/>
                    <a:pt x="8361" y="12342"/>
                    <a:pt x="8291" y="12352"/>
                  </a:cubicBezTo>
                  <a:cubicBezTo>
                    <a:pt x="8221" y="12362"/>
                    <a:pt x="8152" y="12374"/>
                    <a:pt x="8083" y="12380"/>
                  </a:cubicBezTo>
                  <a:cubicBezTo>
                    <a:pt x="8016" y="12386"/>
                    <a:pt x="7946" y="12393"/>
                    <a:pt x="7877" y="12399"/>
                  </a:cubicBezTo>
                  <a:cubicBezTo>
                    <a:pt x="7844" y="12401"/>
                    <a:pt x="7808" y="12404"/>
                    <a:pt x="7775" y="12407"/>
                  </a:cubicBezTo>
                  <a:cubicBezTo>
                    <a:pt x="7742" y="12409"/>
                    <a:pt x="7706" y="12409"/>
                    <a:pt x="7673" y="12410"/>
                  </a:cubicBezTo>
                  <a:cubicBezTo>
                    <a:pt x="7604" y="12412"/>
                    <a:pt x="7538" y="12415"/>
                    <a:pt x="7469" y="12417"/>
                  </a:cubicBezTo>
                  <a:cubicBezTo>
                    <a:pt x="7460" y="12417"/>
                    <a:pt x="7450" y="12417"/>
                    <a:pt x="7441" y="12417"/>
                  </a:cubicBezTo>
                  <a:cubicBezTo>
                    <a:pt x="7383" y="12417"/>
                    <a:pt x="7325" y="12414"/>
                    <a:pt x="7267" y="12412"/>
                  </a:cubicBezTo>
                  <a:cubicBezTo>
                    <a:pt x="7234" y="12411"/>
                    <a:pt x="7200" y="12411"/>
                    <a:pt x="7167" y="12410"/>
                  </a:cubicBezTo>
                  <a:cubicBezTo>
                    <a:pt x="7133" y="12410"/>
                    <a:pt x="7099" y="12409"/>
                    <a:pt x="7067" y="12405"/>
                  </a:cubicBezTo>
                  <a:lnTo>
                    <a:pt x="6870" y="12389"/>
                  </a:lnTo>
                  <a:cubicBezTo>
                    <a:pt x="6838" y="12386"/>
                    <a:pt x="6804" y="12383"/>
                    <a:pt x="6772" y="12380"/>
                  </a:cubicBezTo>
                  <a:cubicBezTo>
                    <a:pt x="6740" y="12377"/>
                    <a:pt x="6707" y="12372"/>
                    <a:pt x="6675" y="12367"/>
                  </a:cubicBezTo>
                  <a:cubicBezTo>
                    <a:pt x="6611" y="12358"/>
                    <a:pt x="6546" y="12350"/>
                    <a:pt x="6482" y="12342"/>
                  </a:cubicBezTo>
                  <a:cubicBezTo>
                    <a:pt x="6450" y="12337"/>
                    <a:pt x="6419" y="12331"/>
                    <a:pt x="6386" y="12325"/>
                  </a:cubicBezTo>
                  <a:cubicBezTo>
                    <a:pt x="6355" y="12319"/>
                    <a:pt x="6324" y="12314"/>
                    <a:pt x="6293" y="12307"/>
                  </a:cubicBezTo>
                  <a:cubicBezTo>
                    <a:pt x="6229" y="12294"/>
                    <a:pt x="6167" y="12284"/>
                    <a:pt x="6105" y="12270"/>
                  </a:cubicBezTo>
                  <a:cubicBezTo>
                    <a:pt x="6042" y="12255"/>
                    <a:pt x="5982" y="12238"/>
                    <a:pt x="5921" y="12223"/>
                  </a:cubicBezTo>
                  <a:cubicBezTo>
                    <a:pt x="5861" y="12208"/>
                    <a:pt x="5799" y="12194"/>
                    <a:pt x="5739" y="12174"/>
                  </a:cubicBezTo>
                  <a:cubicBezTo>
                    <a:pt x="5680" y="12155"/>
                    <a:pt x="5621" y="12137"/>
                    <a:pt x="5562" y="12119"/>
                  </a:cubicBezTo>
                  <a:cubicBezTo>
                    <a:pt x="5533" y="12110"/>
                    <a:pt x="5503" y="12101"/>
                    <a:pt x="5475" y="12090"/>
                  </a:cubicBezTo>
                  <a:cubicBezTo>
                    <a:pt x="5446" y="12079"/>
                    <a:pt x="5417" y="12069"/>
                    <a:pt x="5389" y="12058"/>
                  </a:cubicBezTo>
                  <a:cubicBezTo>
                    <a:pt x="5331" y="12036"/>
                    <a:pt x="5275" y="12017"/>
                    <a:pt x="5218" y="11996"/>
                  </a:cubicBezTo>
                  <a:cubicBezTo>
                    <a:pt x="5191" y="11986"/>
                    <a:pt x="5163" y="11972"/>
                    <a:pt x="5136" y="11960"/>
                  </a:cubicBezTo>
                  <a:lnTo>
                    <a:pt x="5053" y="11924"/>
                  </a:lnTo>
                  <a:cubicBezTo>
                    <a:pt x="4998" y="11900"/>
                    <a:pt x="4945" y="11878"/>
                    <a:pt x="4890" y="11853"/>
                  </a:cubicBezTo>
                  <a:lnTo>
                    <a:pt x="4733" y="11772"/>
                  </a:lnTo>
                  <a:cubicBezTo>
                    <a:pt x="4680" y="11745"/>
                    <a:pt x="4628" y="11722"/>
                    <a:pt x="4577" y="11692"/>
                  </a:cubicBezTo>
                  <a:cubicBezTo>
                    <a:pt x="4527" y="11663"/>
                    <a:pt x="4476" y="11636"/>
                    <a:pt x="4427" y="11606"/>
                  </a:cubicBezTo>
                  <a:cubicBezTo>
                    <a:pt x="4378" y="11577"/>
                    <a:pt x="4328" y="11546"/>
                    <a:pt x="4280" y="11515"/>
                  </a:cubicBezTo>
                  <a:cubicBezTo>
                    <a:pt x="4233" y="11485"/>
                    <a:pt x="4185" y="11453"/>
                    <a:pt x="4138" y="11422"/>
                  </a:cubicBezTo>
                  <a:cubicBezTo>
                    <a:pt x="3763" y="11166"/>
                    <a:pt x="3430" y="10878"/>
                    <a:pt x="3135" y="10570"/>
                  </a:cubicBezTo>
                  <a:cubicBezTo>
                    <a:pt x="2617" y="10022"/>
                    <a:pt x="2231" y="9408"/>
                    <a:pt x="1973" y="8791"/>
                  </a:cubicBezTo>
                  <a:lnTo>
                    <a:pt x="1973" y="8791"/>
                  </a:lnTo>
                  <a:cubicBezTo>
                    <a:pt x="2070" y="8846"/>
                    <a:pt x="2172" y="8899"/>
                    <a:pt x="2277" y="8953"/>
                  </a:cubicBezTo>
                  <a:cubicBezTo>
                    <a:pt x="2392" y="9015"/>
                    <a:pt x="2512" y="9066"/>
                    <a:pt x="2639" y="9122"/>
                  </a:cubicBezTo>
                  <a:cubicBezTo>
                    <a:pt x="2701" y="9149"/>
                    <a:pt x="2765" y="9178"/>
                    <a:pt x="2830" y="9204"/>
                  </a:cubicBezTo>
                  <a:cubicBezTo>
                    <a:pt x="2897" y="9230"/>
                    <a:pt x="2964" y="9253"/>
                    <a:pt x="3031" y="9279"/>
                  </a:cubicBezTo>
                  <a:cubicBezTo>
                    <a:pt x="3572" y="9479"/>
                    <a:pt x="4191" y="9639"/>
                    <a:pt x="4849" y="9725"/>
                  </a:cubicBezTo>
                  <a:cubicBezTo>
                    <a:pt x="4897" y="9731"/>
                    <a:pt x="4946" y="9738"/>
                    <a:pt x="4994" y="9743"/>
                  </a:cubicBezTo>
                  <a:cubicBezTo>
                    <a:pt x="5042" y="9747"/>
                    <a:pt x="5092" y="9752"/>
                    <a:pt x="5140" y="9756"/>
                  </a:cubicBezTo>
                  <a:cubicBezTo>
                    <a:pt x="5239" y="9763"/>
                    <a:pt x="5338" y="9770"/>
                    <a:pt x="5438" y="9774"/>
                  </a:cubicBezTo>
                  <a:cubicBezTo>
                    <a:pt x="5536" y="9775"/>
                    <a:pt x="5637" y="9777"/>
                    <a:pt x="5736" y="9777"/>
                  </a:cubicBezTo>
                  <a:cubicBezTo>
                    <a:pt x="5787" y="9777"/>
                    <a:pt x="5837" y="9777"/>
                    <a:pt x="5887" y="9775"/>
                  </a:cubicBezTo>
                  <a:cubicBezTo>
                    <a:pt x="5938" y="9773"/>
                    <a:pt x="5988" y="9770"/>
                    <a:pt x="6039" y="9768"/>
                  </a:cubicBezTo>
                  <a:cubicBezTo>
                    <a:pt x="6139" y="9762"/>
                    <a:pt x="6241" y="9757"/>
                    <a:pt x="6342" y="9748"/>
                  </a:cubicBezTo>
                  <a:cubicBezTo>
                    <a:pt x="6443" y="9738"/>
                    <a:pt x="6545" y="9726"/>
                    <a:pt x="6646" y="9715"/>
                  </a:cubicBezTo>
                  <a:cubicBezTo>
                    <a:pt x="6697" y="9709"/>
                    <a:pt x="6747" y="9704"/>
                    <a:pt x="6798" y="9697"/>
                  </a:cubicBezTo>
                  <a:lnTo>
                    <a:pt x="6949" y="9672"/>
                  </a:lnTo>
                  <a:cubicBezTo>
                    <a:pt x="7050" y="9656"/>
                    <a:pt x="7151" y="9640"/>
                    <a:pt x="7250" y="9622"/>
                  </a:cubicBezTo>
                  <a:cubicBezTo>
                    <a:pt x="8050" y="9464"/>
                    <a:pt x="8818" y="9219"/>
                    <a:pt x="9522" y="8952"/>
                  </a:cubicBezTo>
                  <a:cubicBezTo>
                    <a:pt x="10127" y="8730"/>
                    <a:pt x="10679" y="8467"/>
                    <a:pt x="11158" y="8193"/>
                  </a:cubicBezTo>
                  <a:cubicBezTo>
                    <a:pt x="11637" y="7919"/>
                    <a:pt x="12045" y="7636"/>
                    <a:pt x="12371" y="7380"/>
                  </a:cubicBezTo>
                  <a:cubicBezTo>
                    <a:pt x="12818" y="7023"/>
                    <a:pt x="13110" y="6722"/>
                    <a:pt x="13232" y="6555"/>
                  </a:cubicBezTo>
                  <a:close/>
                  <a:moveTo>
                    <a:pt x="7416" y="1"/>
                  </a:moveTo>
                  <a:cubicBezTo>
                    <a:pt x="6991" y="1"/>
                    <a:pt x="6765" y="52"/>
                    <a:pt x="6765" y="77"/>
                  </a:cubicBezTo>
                  <a:cubicBezTo>
                    <a:pt x="6766" y="127"/>
                    <a:pt x="6783" y="170"/>
                    <a:pt x="6808" y="208"/>
                  </a:cubicBezTo>
                  <a:cubicBezTo>
                    <a:pt x="6791" y="201"/>
                    <a:pt x="6771" y="191"/>
                    <a:pt x="6748" y="182"/>
                  </a:cubicBezTo>
                  <a:cubicBezTo>
                    <a:pt x="6731" y="176"/>
                    <a:pt x="6711" y="170"/>
                    <a:pt x="6690" y="164"/>
                  </a:cubicBezTo>
                  <a:cubicBezTo>
                    <a:pt x="6670" y="159"/>
                    <a:pt x="6647" y="153"/>
                    <a:pt x="6624" y="148"/>
                  </a:cubicBezTo>
                  <a:cubicBezTo>
                    <a:pt x="6482" y="115"/>
                    <a:pt x="6290" y="94"/>
                    <a:pt x="6051" y="94"/>
                  </a:cubicBezTo>
                  <a:cubicBezTo>
                    <a:pt x="5969" y="94"/>
                    <a:pt x="5881" y="96"/>
                    <a:pt x="5788" y="102"/>
                  </a:cubicBezTo>
                  <a:cubicBezTo>
                    <a:pt x="5426" y="126"/>
                    <a:pt x="4981" y="197"/>
                    <a:pt x="4482" y="358"/>
                  </a:cubicBezTo>
                  <a:cubicBezTo>
                    <a:pt x="3984" y="521"/>
                    <a:pt x="3432" y="772"/>
                    <a:pt x="2881" y="1159"/>
                  </a:cubicBezTo>
                  <a:cubicBezTo>
                    <a:pt x="2606" y="1351"/>
                    <a:pt x="2334" y="1577"/>
                    <a:pt x="2074" y="1834"/>
                  </a:cubicBezTo>
                  <a:cubicBezTo>
                    <a:pt x="1813" y="2092"/>
                    <a:pt x="1561" y="2381"/>
                    <a:pt x="1331" y="2701"/>
                  </a:cubicBezTo>
                  <a:cubicBezTo>
                    <a:pt x="1303" y="2742"/>
                    <a:pt x="1273" y="2782"/>
                    <a:pt x="1245" y="2823"/>
                  </a:cubicBezTo>
                  <a:cubicBezTo>
                    <a:pt x="1217" y="2865"/>
                    <a:pt x="1190" y="2905"/>
                    <a:pt x="1162" y="2947"/>
                  </a:cubicBezTo>
                  <a:cubicBezTo>
                    <a:pt x="1105" y="3031"/>
                    <a:pt x="1055" y="3118"/>
                    <a:pt x="1000" y="3205"/>
                  </a:cubicBezTo>
                  <a:cubicBezTo>
                    <a:pt x="896" y="3382"/>
                    <a:pt x="796" y="3564"/>
                    <a:pt x="706" y="3754"/>
                  </a:cubicBezTo>
                  <a:lnTo>
                    <a:pt x="670" y="3826"/>
                  </a:lnTo>
                  <a:lnTo>
                    <a:pt x="638" y="3898"/>
                  </a:lnTo>
                  <a:cubicBezTo>
                    <a:pt x="616" y="3946"/>
                    <a:pt x="595" y="3996"/>
                    <a:pt x="572" y="4044"/>
                  </a:cubicBezTo>
                  <a:cubicBezTo>
                    <a:pt x="532" y="4144"/>
                    <a:pt x="490" y="4243"/>
                    <a:pt x="453" y="4345"/>
                  </a:cubicBezTo>
                  <a:cubicBezTo>
                    <a:pt x="375" y="4549"/>
                    <a:pt x="309" y="4761"/>
                    <a:pt x="250" y="4977"/>
                  </a:cubicBezTo>
                  <a:cubicBezTo>
                    <a:pt x="133" y="5408"/>
                    <a:pt x="57" y="5866"/>
                    <a:pt x="29" y="6340"/>
                  </a:cubicBezTo>
                  <a:cubicBezTo>
                    <a:pt x="1" y="6812"/>
                    <a:pt x="23" y="7301"/>
                    <a:pt x="104" y="7787"/>
                  </a:cubicBezTo>
                  <a:cubicBezTo>
                    <a:pt x="262" y="8759"/>
                    <a:pt x="639" y="9722"/>
                    <a:pt x="1214" y="10580"/>
                  </a:cubicBezTo>
                  <a:cubicBezTo>
                    <a:pt x="1550" y="11081"/>
                    <a:pt x="1955" y="11548"/>
                    <a:pt x="2422" y="11956"/>
                  </a:cubicBezTo>
                  <a:cubicBezTo>
                    <a:pt x="2888" y="12364"/>
                    <a:pt x="3418" y="12714"/>
                    <a:pt x="3991" y="12982"/>
                  </a:cubicBezTo>
                  <a:cubicBezTo>
                    <a:pt x="4910" y="13407"/>
                    <a:pt x="5919" y="13622"/>
                    <a:pt x="6921" y="13622"/>
                  </a:cubicBezTo>
                  <a:cubicBezTo>
                    <a:pt x="7171" y="13622"/>
                    <a:pt x="7420" y="13609"/>
                    <a:pt x="7667" y="13582"/>
                  </a:cubicBezTo>
                  <a:cubicBezTo>
                    <a:pt x="7744" y="13574"/>
                    <a:pt x="7822" y="13566"/>
                    <a:pt x="7899" y="13557"/>
                  </a:cubicBezTo>
                  <a:lnTo>
                    <a:pt x="8130" y="13519"/>
                  </a:lnTo>
                  <a:cubicBezTo>
                    <a:pt x="8284" y="13497"/>
                    <a:pt x="8436" y="13459"/>
                    <a:pt x="8587" y="13427"/>
                  </a:cubicBezTo>
                  <a:cubicBezTo>
                    <a:pt x="8664" y="13412"/>
                    <a:pt x="8738" y="13389"/>
                    <a:pt x="8813" y="13367"/>
                  </a:cubicBezTo>
                  <a:lnTo>
                    <a:pt x="9037" y="13304"/>
                  </a:lnTo>
                  <a:cubicBezTo>
                    <a:pt x="9111" y="13280"/>
                    <a:pt x="9183" y="13255"/>
                    <a:pt x="9258" y="13229"/>
                  </a:cubicBezTo>
                  <a:lnTo>
                    <a:pt x="9367" y="13191"/>
                  </a:lnTo>
                  <a:lnTo>
                    <a:pt x="9423" y="13173"/>
                  </a:lnTo>
                  <a:lnTo>
                    <a:pt x="9477" y="13152"/>
                  </a:lnTo>
                  <a:cubicBezTo>
                    <a:pt x="10054" y="12926"/>
                    <a:pt x="10596" y="12621"/>
                    <a:pt x="11083" y="12259"/>
                  </a:cubicBezTo>
                  <a:cubicBezTo>
                    <a:pt x="11569" y="11896"/>
                    <a:pt x="11997" y="11470"/>
                    <a:pt x="12366" y="11010"/>
                  </a:cubicBezTo>
                  <a:cubicBezTo>
                    <a:pt x="12734" y="10548"/>
                    <a:pt x="13043" y="10049"/>
                    <a:pt x="13285" y="9528"/>
                  </a:cubicBezTo>
                  <a:cubicBezTo>
                    <a:pt x="13490" y="9082"/>
                    <a:pt x="13646" y="8619"/>
                    <a:pt x="13747" y="8152"/>
                  </a:cubicBezTo>
                  <a:cubicBezTo>
                    <a:pt x="13776" y="8037"/>
                    <a:pt x="13793" y="7919"/>
                    <a:pt x="13815" y="7803"/>
                  </a:cubicBezTo>
                  <a:cubicBezTo>
                    <a:pt x="13831" y="7686"/>
                    <a:pt x="13850" y="7570"/>
                    <a:pt x="13861" y="7453"/>
                  </a:cubicBezTo>
                  <a:cubicBezTo>
                    <a:pt x="13876" y="7336"/>
                    <a:pt x="13881" y="7221"/>
                    <a:pt x="13890" y="7105"/>
                  </a:cubicBezTo>
                  <a:cubicBezTo>
                    <a:pt x="13894" y="6990"/>
                    <a:pt x="13900" y="6874"/>
                    <a:pt x="13899" y="6759"/>
                  </a:cubicBezTo>
                  <a:cubicBezTo>
                    <a:pt x="13904" y="5838"/>
                    <a:pt x="13725" y="4960"/>
                    <a:pt x="13411" y="4184"/>
                  </a:cubicBezTo>
                  <a:cubicBezTo>
                    <a:pt x="13255" y="3796"/>
                    <a:pt x="13067" y="3434"/>
                    <a:pt x="12856" y="3099"/>
                  </a:cubicBezTo>
                  <a:cubicBezTo>
                    <a:pt x="12646" y="2766"/>
                    <a:pt x="12412" y="2462"/>
                    <a:pt x="12167" y="2188"/>
                  </a:cubicBezTo>
                  <a:cubicBezTo>
                    <a:pt x="11674" y="1638"/>
                    <a:pt x="11130" y="1208"/>
                    <a:pt x="10593" y="893"/>
                  </a:cubicBezTo>
                  <a:cubicBezTo>
                    <a:pt x="10054" y="578"/>
                    <a:pt x="9529" y="370"/>
                    <a:pt x="9057" y="236"/>
                  </a:cubicBezTo>
                  <a:cubicBezTo>
                    <a:pt x="8584" y="104"/>
                    <a:pt x="8166" y="40"/>
                    <a:pt x="7823" y="15"/>
                  </a:cubicBezTo>
                  <a:cubicBezTo>
                    <a:pt x="7672" y="5"/>
                    <a:pt x="7536" y="1"/>
                    <a:pt x="7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2676300" y="3960250"/>
              <a:ext cx="79400" cy="25525"/>
            </a:xfrm>
            <a:custGeom>
              <a:avLst/>
              <a:gdLst/>
              <a:ahLst/>
              <a:cxnLst/>
              <a:rect l="l" t="t" r="r" b="b"/>
              <a:pathLst>
                <a:path w="3176" h="1021" extrusionOk="0">
                  <a:moveTo>
                    <a:pt x="2115" y="0"/>
                  </a:moveTo>
                  <a:cubicBezTo>
                    <a:pt x="2112" y="0"/>
                    <a:pt x="2109" y="0"/>
                    <a:pt x="2106" y="0"/>
                  </a:cubicBezTo>
                  <a:cubicBezTo>
                    <a:pt x="1926" y="0"/>
                    <a:pt x="1738" y="48"/>
                    <a:pt x="1557" y="103"/>
                  </a:cubicBezTo>
                  <a:cubicBezTo>
                    <a:pt x="1373" y="161"/>
                    <a:pt x="1194" y="226"/>
                    <a:pt x="1024" y="272"/>
                  </a:cubicBezTo>
                  <a:cubicBezTo>
                    <a:pt x="442" y="424"/>
                    <a:pt x="0" y="613"/>
                    <a:pt x="19" y="685"/>
                  </a:cubicBezTo>
                  <a:cubicBezTo>
                    <a:pt x="53" y="808"/>
                    <a:pt x="86" y="835"/>
                    <a:pt x="123" y="835"/>
                  </a:cubicBezTo>
                  <a:cubicBezTo>
                    <a:pt x="144" y="835"/>
                    <a:pt x="166" y="826"/>
                    <a:pt x="190" y="822"/>
                  </a:cubicBezTo>
                  <a:lnTo>
                    <a:pt x="190" y="822"/>
                  </a:lnTo>
                  <a:cubicBezTo>
                    <a:pt x="136" y="867"/>
                    <a:pt x="104" y="930"/>
                    <a:pt x="126" y="1013"/>
                  </a:cubicBezTo>
                  <a:cubicBezTo>
                    <a:pt x="127" y="1018"/>
                    <a:pt x="131" y="1021"/>
                    <a:pt x="138" y="1021"/>
                  </a:cubicBezTo>
                  <a:cubicBezTo>
                    <a:pt x="176" y="1021"/>
                    <a:pt x="292" y="947"/>
                    <a:pt x="429" y="868"/>
                  </a:cubicBezTo>
                  <a:cubicBezTo>
                    <a:pt x="590" y="776"/>
                    <a:pt x="780" y="675"/>
                    <a:pt x="882" y="660"/>
                  </a:cubicBezTo>
                  <a:cubicBezTo>
                    <a:pt x="969" y="646"/>
                    <a:pt x="1054" y="640"/>
                    <a:pt x="1137" y="640"/>
                  </a:cubicBezTo>
                  <a:cubicBezTo>
                    <a:pt x="1273" y="640"/>
                    <a:pt x="1402" y="656"/>
                    <a:pt x="1520" y="676"/>
                  </a:cubicBezTo>
                  <a:cubicBezTo>
                    <a:pt x="1616" y="691"/>
                    <a:pt x="1704" y="712"/>
                    <a:pt x="1788" y="726"/>
                  </a:cubicBezTo>
                  <a:cubicBezTo>
                    <a:pt x="1870" y="742"/>
                    <a:pt x="1949" y="752"/>
                    <a:pt x="2020" y="757"/>
                  </a:cubicBezTo>
                  <a:cubicBezTo>
                    <a:pt x="2282" y="767"/>
                    <a:pt x="2480" y="788"/>
                    <a:pt x="2632" y="800"/>
                  </a:cubicBezTo>
                  <a:cubicBezTo>
                    <a:pt x="2708" y="805"/>
                    <a:pt x="2772" y="809"/>
                    <a:pt x="2826" y="810"/>
                  </a:cubicBezTo>
                  <a:cubicBezTo>
                    <a:pt x="2833" y="811"/>
                    <a:pt x="2840" y="811"/>
                    <a:pt x="2846" y="811"/>
                  </a:cubicBezTo>
                  <a:cubicBezTo>
                    <a:pt x="2892" y="811"/>
                    <a:pt x="2931" y="807"/>
                    <a:pt x="2964" y="801"/>
                  </a:cubicBezTo>
                  <a:cubicBezTo>
                    <a:pt x="3112" y="774"/>
                    <a:pt x="3142" y="675"/>
                    <a:pt x="3168" y="465"/>
                  </a:cubicBezTo>
                  <a:cubicBezTo>
                    <a:pt x="3175" y="402"/>
                    <a:pt x="3152" y="343"/>
                    <a:pt x="3104" y="287"/>
                  </a:cubicBezTo>
                  <a:cubicBezTo>
                    <a:pt x="3053" y="231"/>
                    <a:pt x="2978" y="181"/>
                    <a:pt x="2881" y="138"/>
                  </a:cubicBezTo>
                  <a:cubicBezTo>
                    <a:pt x="2690" y="53"/>
                    <a:pt x="2415" y="0"/>
                    <a:pt x="2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2603325" y="3978525"/>
              <a:ext cx="49175" cy="31000"/>
            </a:xfrm>
            <a:custGeom>
              <a:avLst/>
              <a:gdLst/>
              <a:ahLst/>
              <a:cxnLst/>
              <a:rect l="l" t="t" r="r" b="b"/>
              <a:pathLst>
                <a:path w="1967" h="1240" extrusionOk="0">
                  <a:moveTo>
                    <a:pt x="1427" y="1"/>
                  </a:moveTo>
                  <a:cubicBezTo>
                    <a:pt x="1316" y="1"/>
                    <a:pt x="1192" y="26"/>
                    <a:pt x="1068" y="75"/>
                  </a:cubicBezTo>
                  <a:cubicBezTo>
                    <a:pt x="876" y="150"/>
                    <a:pt x="719" y="375"/>
                    <a:pt x="545" y="491"/>
                  </a:cubicBezTo>
                  <a:cubicBezTo>
                    <a:pt x="244" y="687"/>
                    <a:pt x="0" y="846"/>
                    <a:pt x="29" y="917"/>
                  </a:cubicBezTo>
                  <a:cubicBezTo>
                    <a:pt x="74" y="1036"/>
                    <a:pt x="100" y="1060"/>
                    <a:pt x="124" y="1060"/>
                  </a:cubicBezTo>
                  <a:cubicBezTo>
                    <a:pt x="137" y="1060"/>
                    <a:pt x="150" y="1053"/>
                    <a:pt x="165" y="1049"/>
                  </a:cubicBezTo>
                  <a:lnTo>
                    <a:pt x="165" y="1049"/>
                  </a:lnTo>
                  <a:cubicBezTo>
                    <a:pt x="139" y="1090"/>
                    <a:pt x="131" y="1152"/>
                    <a:pt x="164" y="1232"/>
                  </a:cubicBezTo>
                  <a:cubicBezTo>
                    <a:pt x="165" y="1237"/>
                    <a:pt x="169" y="1239"/>
                    <a:pt x="173" y="1239"/>
                  </a:cubicBezTo>
                  <a:cubicBezTo>
                    <a:pt x="226" y="1239"/>
                    <a:pt x="457" y="913"/>
                    <a:pt x="564" y="869"/>
                  </a:cubicBezTo>
                  <a:cubicBezTo>
                    <a:pt x="690" y="820"/>
                    <a:pt x="817" y="811"/>
                    <a:pt x="935" y="811"/>
                  </a:cubicBezTo>
                  <a:cubicBezTo>
                    <a:pt x="996" y="811"/>
                    <a:pt x="1055" y="814"/>
                    <a:pt x="1110" y="814"/>
                  </a:cubicBezTo>
                  <a:cubicBezTo>
                    <a:pt x="1177" y="814"/>
                    <a:pt x="1238" y="810"/>
                    <a:pt x="1289" y="795"/>
                  </a:cubicBezTo>
                  <a:cubicBezTo>
                    <a:pt x="1926" y="611"/>
                    <a:pt x="1966" y="607"/>
                    <a:pt x="1813" y="214"/>
                  </a:cubicBezTo>
                  <a:cubicBezTo>
                    <a:pt x="1756" y="69"/>
                    <a:pt x="1609" y="1"/>
                    <a:pt x="1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422"/>
        <p:cNvGrpSpPr/>
        <p:nvPr/>
      </p:nvGrpSpPr>
      <p:grpSpPr>
        <a:xfrm>
          <a:off x="0" y="0"/>
          <a:ext cx="0" cy="0"/>
          <a:chOff x="0" y="0"/>
          <a:chExt cx="0" cy="0"/>
        </a:xfrm>
      </p:grpSpPr>
      <p:sp>
        <p:nvSpPr>
          <p:cNvPr id="2423" name="Google Shape;2423;p72"/>
          <p:cNvSpPr txBox="1">
            <a:spLocks noGrp="1"/>
          </p:cNvSpPr>
          <p:nvPr>
            <p:ph type="title"/>
          </p:nvPr>
        </p:nvSpPr>
        <p:spPr>
          <a:xfrm>
            <a:off x="2293950" y="539500"/>
            <a:ext cx="4556100" cy="1034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Thanks!</a:t>
            </a:r>
            <a:endParaRPr dirty="0"/>
          </a:p>
        </p:txBody>
      </p:sp>
      <p:sp>
        <p:nvSpPr>
          <p:cNvPr id="2424" name="Google Shape;2424;p72"/>
          <p:cNvSpPr txBox="1">
            <a:spLocks noGrp="1"/>
          </p:cNvSpPr>
          <p:nvPr>
            <p:ph type="subTitle" idx="1"/>
          </p:nvPr>
        </p:nvSpPr>
        <p:spPr>
          <a:xfrm>
            <a:off x="2295150" y="1637525"/>
            <a:ext cx="4553700" cy="105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700" dirty="0">
                <a:highlight>
                  <a:schemeClr val="accent2"/>
                </a:highlight>
                <a:latin typeface="iCiel Cadena" panose="02000503000000020004" pitchFamily="2" charset="0"/>
                <a:ea typeface="Titan One"/>
                <a:cs typeface="Titan One"/>
                <a:sym typeface="Titan One"/>
              </a:rPr>
              <a:t>Do you have any questions?</a:t>
            </a:r>
            <a:endParaRPr sz="1700" dirty="0">
              <a:highlight>
                <a:schemeClr val="accent2"/>
              </a:highlight>
              <a:latin typeface="iCiel Cadena" panose="02000503000000020004" pitchFamily="2" charset="0"/>
              <a:ea typeface="Titan One"/>
              <a:cs typeface="Titan One"/>
              <a:sym typeface="Titan One"/>
            </a:endParaRPr>
          </a:p>
          <a:p>
            <a:pPr marL="0" lvl="0" indent="0" algn="ctr" rtl="0">
              <a:spcBef>
                <a:spcPts val="0"/>
              </a:spcBef>
              <a:spcAft>
                <a:spcPts val="0"/>
              </a:spcAft>
              <a:buNone/>
            </a:pPr>
            <a:r>
              <a:rPr lang="en" dirty="0">
                <a:solidFill>
                  <a:schemeClr val="accent1"/>
                </a:solidFill>
              </a:rPr>
              <a:t>youremail@freepik.com</a:t>
            </a:r>
            <a:endParaRPr dirty="0">
              <a:solidFill>
                <a:schemeClr val="accent1"/>
              </a:solidFill>
            </a:endParaRPr>
          </a:p>
          <a:p>
            <a:pPr marL="0" lvl="0" indent="0" algn="ctr" rtl="0">
              <a:spcBef>
                <a:spcPts val="0"/>
              </a:spcBef>
              <a:spcAft>
                <a:spcPts val="0"/>
              </a:spcAft>
              <a:buNone/>
            </a:pPr>
            <a:r>
              <a:rPr lang="en" dirty="0">
                <a:solidFill>
                  <a:schemeClr val="accent1"/>
                </a:solidFill>
              </a:rPr>
              <a:t>+34 654 321 432</a:t>
            </a:r>
            <a:endParaRPr dirty="0">
              <a:solidFill>
                <a:schemeClr val="accent1"/>
              </a:solidFill>
            </a:endParaRPr>
          </a:p>
          <a:p>
            <a:pPr marL="0" lvl="0" indent="0" algn="ctr" rtl="0">
              <a:spcBef>
                <a:spcPts val="0"/>
              </a:spcBef>
              <a:spcAft>
                <a:spcPts val="0"/>
              </a:spcAft>
              <a:buNone/>
            </a:pPr>
            <a:r>
              <a:rPr lang="en" dirty="0">
                <a:solidFill>
                  <a:schemeClr val="accent1"/>
                </a:solidFill>
              </a:rPr>
              <a:t>yourwebsite.com</a:t>
            </a:r>
            <a:endParaRPr dirty="0">
              <a:solidFill>
                <a:schemeClr val="accent1"/>
              </a:solidFill>
            </a:endParaRPr>
          </a:p>
        </p:txBody>
      </p:sp>
      <p:sp>
        <p:nvSpPr>
          <p:cNvPr id="2425" name="Google Shape;2425;p72"/>
          <p:cNvSpPr txBox="1"/>
          <p:nvPr/>
        </p:nvSpPr>
        <p:spPr>
          <a:xfrm>
            <a:off x="2295150" y="4282100"/>
            <a:ext cx="4553700" cy="321900"/>
          </a:xfrm>
          <a:prstGeom prst="rect">
            <a:avLst/>
          </a:prstGeom>
          <a:solidFill>
            <a:schemeClr val="dk2"/>
          </a:solid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M PLUS Rounded 1c"/>
                <a:ea typeface="M PLUS Rounded 1c"/>
                <a:cs typeface="M PLUS Rounded 1c"/>
                <a:sym typeface="M PLUS Rounded 1c"/>
              </a:rPr>
              <a:t>Please keep this slide for attribution</a:t>
            </a:r>
            <a:endParaRPr sz="1200">
              <a:solidFill>
                <a:schemeClr val="dk1"/>
              </a:solidFill>
              <a:latin typeface="M PLUS Rounded 1c"/>
              <a:ea typeface="M PLUS Rounded 1c"/>
              <a:cs typeface="M PLUS Rounded 1c"/>
              <a:sym typeface="M PLUS Rounded 1c"/>
            </a:endParaRPr>
          </a:p>
        </p:txBody>
      </p:sp>
      <p:grpSp>
        <p:nvGrpSpPr>
          <p:cNvPr id="2426" name="Google Shape;2426;p72"/>
          <p:cNvGrpSpPr/>
          <p:nvPr/>
        </p:nvGrpSpPr>
        <p:grpSpPr>
          <a:xfrm>
            <a:off x="3278797" y="2886105"/>
            <a:ext cx="276012" cy="275991"/>
            <a:chOff x="3368074" y="3882537"/>
            <a:chExt cx="215298" cy="215298"/>
          </a:xfrm>
        </p:grpSpPr>
        <p:sp>
          <p:nvSpPr>
            <p:cNvPr id="2427" name="Google Shape;2427;p7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72"/>
          <p:cNvGrpSpPr/>
          <p:nvPr/>
        </p:nvGrpSpPr>
        <p:grpSpPr>
          <a:xfrm>
            <a:off x="4430854" y="2904813"/>
            <a:ext cx="266790" cy="238574"/>
            <a:chOff x="3824739" y="3890112"/>
            <a:chExt cx="208105" cy="186110"/>
          </a:xfrm>
        </p:grpSpPr>
        <p:sp>
          <p:nvSpPr>
            <p:cNvPr id="2431" name="Google Shape;2431;p7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34" name="Google Shape;2434;p72"/>
          <p:cNvSpPr/>
          <p:nvPr/>
        </p:nvSpPr>
        <p:spPr>
          <a:xfrm>
            <a:off x="5573692" y="2905051"/>
            <a:ext cx="291511" cy="238097"/>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2"/>
          <p:cNvSpPr/>
          <p:nvPr/>
        </p:nvSpPr>
        <p:spPr>
          <a:xfrm>
            <a:off x="3115850" y="3311543"/>
            <a:ext cx="601895" cy="36475"/>
          </a:xfrm>
          <a:custGeom>
            <a:avLst/>
            <a:gdLst/>
            <a:ahLst/>
            <a:cxnLst/>
            <a:rect l="l" t="t" r="r" b="b"/>
            <a:pathLst>
              <a:path w="57986" h="4782" extrusionOk="0">
                <a:moveTo>
                  <a:pt x="0" y="4669"/>
                </a:moveTo>
                <a:cubicBezTo>
                  <a:pt x="4228" y="-3796"/>
                  <a:pt x="18964" y="3811"/>
                  <a:pt x="28387" y="4669"/>
                </a:cubicBezTo>
                <a:cubicBezTo>
                  <a:pt x="38297" y="5571"/>
                  <a:pt x="48547" y="-2364"/>
                  <a:pt x="57986" y="787"/>
                </a:cubicBezTo>
              </a:path>
            </a:pathLst>
          </a:custGeom>
          <a:noFill/>
          <a:ln w="19050" cap="rnd" cmpd="sng">
            <a:solidFill>
              <a:schemeClr val="accent1"/>
            </a:solidFill>
            <a:prstDash val="dash"/>
            <a:round/>
            <a:headEnd type="none" w="med" len="med"/>
            <a:tailEnd type="none" w="med" len="med"/>
          </a:ln>
        </p:spPr>
      </p:sp>
      <p:sp>
        <p:nvSpPr>
          <p:cNvPr id="2436" name="Google Shape;2436;p72"/>
          <p:cNvSpPr/>
          <p:nvPr/>
        </p:nvSpPr>
        <p:spPr>
          <a:xfrm flipH="1">
            <a:off x="4239456" y="3292925"/>
            <a:ext cx="632111" cy="52134"/>
          </a:xfrm>
          <a:custGeom>
            <a:avLst/>
            <a:gdLst/>
            <a:ahLst/>
            <a:cxnLst/>
            <a:rect l="l" t="t" r="r" b="b"/>
            <a:pathLst>
              <a:path w="60897" h="6835" extrusionOk="0">
                <a:moveTo>
                  <a:pt x="0" y="2015"/>
                </a:moveTo>
                <a:cubicBezTo>
                  <a:pt x="12283" y="477"/>
                  <a:pt x="24740" y="8809"/>
                  <a:pt x="36878" y="6382"/>
                </a:cubicBezTo>
                <a:cubicBezTo>
                  <a:pt x="40993" y="5559"/>
                  <a:pt x="43942" y="1469"/>
                  <a:pt x="48038" y="559"/>
                </a:cubicBezTo>
                <a:cubicBezTo>
                  <a:pt x="52229" y="-372"/>
                  <a:pt x="56825" y="-72"/>
                  <a:pt x="60897" y="1287"/>
                </a:cubicBezTo>
              </a:path>
            </a:pathLst>
          </a:custGeom>
          <a:noFill/>
          <a:ln w="19050" cap="rnd" cmpd="sng">
            <a:solidFill>
              <a:schemeClr val="accent1"/>
            </a:solidFill>
            <a:prstDash val="dash"/>
            <a:round/>
            <a:headEnd type="none" w="med" len="med"/>
            <a:tailEnd type="none" w="med" len="med"/>
          </a:ln>
        </p:spPr>
      </p:sp>
      <p:sp>
        <p:nvSpPr>
          <p:cNvPr id="2437" name="Google Shape;2437;p72"/>
          <p:cNvSpPr/>
          <p:nvPr/>
        </p:nvSpPr>
        <p:spPr>
          <a:xfrm>
            <a:off x="5438662" y="3299740"/>
            <a:ext cx="561600" cy="60082"/>
          </a:xfrm>
          <a:custGeom>
            <a:avLst/>
            <a:gdLst/>
            <a:ahLst/>
            <a:cxnLst/>
            <a:rect l="l" t="t" r="r" b="b"/>
            <a:pathLst>
              <a:path w="54104" h="7877" extrusionOk="0">
                <a:moveTo>
                  <a:pt x="0" y="3882"/>
                </a:moveTo>
                <a:cubicBezTo>
                  <a:pt x="5496" y="2505"/>
                  <a:pt x="11452" y="1925"/>
                  <a:pt x="16983" y="3154"/>
                </a:cubicBezTo>
                <a:cubicBezTo>
                  <a:pt x="22938" y="4477"/>
                  <a:pt x="28641" y="8518"/>
                  <a:pt x="34694" y="7763"/>
                </a:cubicBezTo>
                <a:cubicBezTo>
                  <a:pt x="41609" y="6901"/>
                  <a:pt x="47136" y="0"/>
                  <a:pt x="54104" y="0"/>
                </a:cubicBezTo>
              </a:path>
            </a:pathLst>
          </a:custGeom>
          <a:noFill/>
          <a:ln w="19050" cap="rnd" cmpd="sng">
            <a:solidFill>
              <a:schemeClr val="accent1"/>
            </a:solidFill>
            <a:prstDash val="dash"/>
            <a:round/>
            <a:headEnd type="none" w="med" len="med"/>
            <a:tailEnd type="none" w="med" len="med"/>
          </a:ln>
        </p:spPr>
      </p:sp>
      <p:sp>
        <p:nvSpPr>
          <p:cNvPr id="2438" name="Google Shape;2438;p72"/>
          <p:cNvSpPr/>
          <p:nvPr/>
        </p:nvSpPr>
        <p:spPr>
          <a:xfrm>
            <a:off x="513975" y="2991825"/>
            <a:ext cx="681733" cy="766334"/>
          </a:xfrm>
          <a:custGeom>
            <a:avLst/>
            <a:gdLst/>
            <a:ahLst/>
            <a:cxnLst/>
            <a:rect l="l" t="t" r="r" b="b"/>
            <a:pathLst>
              <a:path w="8582" h="9647" extrusionOk="0">
                <a:moveTo>
                  <a:pt x="393" y="0"/>
                </a:moveTo>
                <a:cubicBezTo>
                  <a:pt x="290" y="0"/>
                  <a:pt x="196" y="68"/>
                  <a:pt x="167" y="173"/>
                </a:cubicBezTo>
                <a:lnTo>
                  <a:pt x="25" y="674"/>
                </a:lnTo>
                <a:cubicBezTo>
                  <a:pt x="4" y="749"/>
                  <a:pt x="0" y="827"/>
                  <a:pt x="15" y="904"/>
                </a:cubicBezTo>
                <a:lnTo>
                  <a:pt x="1578" y="9144"/>
                </a:lnTo>
                <a:cubicBezTo>
                  <a:pt x="1638" y="9459"/>
                  <a:pt x="1910" y="9646"/>
                  <a:pt x="2187" y="9646"/>
                </a:cubicBezTo>
                <a:cubicBezTo>
                  <a:pt x="2349" y="9646"/>
                  <a:pt x="2514" y="9583"/>
                  <a:pt x="2639" y="9444"/>
                </a:cubicBezTo>
                <a:lnTo>
                  <a:pt x="8294" y="3250"/>
                </a:lnTo>
                <a:cubicBezTo>
                  <a:pt x="8346" y="3193"/>
                  <a:pt x="8384" y="3124"/>
                  <a:pt x="8405" y="3049"/>
                </a:cubicBezTo>
                <a:lnTo>
                  <a:pt x="8548" y="2548"/>
                </a:lnTo>
                <a:cubicBezTo>
                  <a:pt x="8582" y="2422"/>
                  <a:pt x="8509" y="2292"/>
                  <a:pt x="8383" y="2255"/>
                </a:cubicBezTo>
                <a:lnTo>
                  <a:pt x="459" y="10"/>
                </a:lnTo>
                <a:cubicBezTo>
                  <a:pt x="437" y="3"/>
                  <a:pt x="415"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2"/>
          <p:cNvSpPr/>
          <p:nvPr/>
        </p:nvSpPr>
        <p:spPr>
          <a:xfrm rot="1341398">
            <a:off x="8074514" y="1454899"/>
            <a:ext cx="712507" cy="766313"/>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0" name="Google Shape;2440;p72"/>
          <p:cNvGrpSpPr/>
          <p:nvPr/>
        </p:nvGrpSpPr>
        <p:grpSpPr>
          <a:xfrm>
            <a:off x="713236" y="411024"/>
            <a:ext cx="950436" cy="1665073"/>
            <a:chOff x="5510575" y="174825"/>
            <a:chExt cx="718775" cy="1259225"/>
          </a:xfrm>
        </p:grpSpPr>
        <p:sp>
          <p:nvSpPr>
            <p:cNvPr id="2441" name="Google Shape;2441;p72"/>
            <p:cNvSpPr/>
            <p:nvPr/>
          </p:nvSpPr>
          <p:spPr>
            <a:xfrm>
              <a:off x="5510575" y="174825"/>
              <a:ext cx="457150" cy="421375"/>
            </a:xfrm>
            <a:custGeom>
              <a:avLst/>
              <a:gdLst/>
              <a:ahLst/>
              <a:cxnLst/>
              <a:rect l="l" t="t" r="r" b="b"/>
              <a:pathLst>
                <a:path w="18286" h="16855" extrusionOk="0">
                  <a:moveTo>
                    <a:pt x="9940" y="1"/>
                  </a:moveTo>
                  <a:cubicBezTo>
                    <a:pt x="7755" y="1"/>
                    <a:pt x="5337" y="1462"/>
                    <a:pt x="4109" y="2990"/>
                  </a:cubicBezTo>
                  <a:cubicBezTo>
                    <a:pt x="2386" y="5136"/>
                    <a:pt x="1" y="8744"/>
                    <a:pt x="2159" y="11385"/>
                  </a:cubicBezTo>
                  <a:cubicBezTo>
                    <a:pt x="3924" y="13123"/>
                    <a:pt x="5567" y="14952"/>
                    <a:pt x="7076" y="16855"/>
                  </a:cubicBezTo>
                  <a:cubicBezTo>
                    <a:pt x="10750" y="14203"/>
                    <a:pt x="14485" y="11503"/>
                    <a:pt x="18286" y="8760"/>
                  </a:cubicBezTo>
                  <a:cubicBezTo>
                    <a:pt x="16619" y="6217"/>
                    <a:pt x="14844" y="3762"/>
                    <a:pt x="12914" y="1327"/>
                  </a:cubicBezTo>
                  <a:cubicBezTo>
                    <a:pt x="12109" y="381"/>
                    <a:pt x="11055" y="1"/>
                    <a:pt x="99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2"/>
            <p:cNvSpPr/>
            <p:nvPr/>
          </p:nvSpPr>
          <p:spPr>
            <a:xfrm>
              <a:off x="5589225" y="284350"/>
              <a:ext cx="473050" cy="402100"/>
            </a:xfrm>
            <a:custGeom>
              <a:avLst/>
              <a:gdLst/>
              <a:ahLst/>
              <a:cxnLst/>
              <a:rect l="l" t="t" r="r" b="b"/>
              <a:pathLst>
                <a:path w="18922" h="16084" extrusionOk="0">
                  <a:moveTo>
                    <a:pt x="10998" y="0"/>
                  </a:moveTo>
                  <a:cubicBezTo>
                    <a:pt x="8802" y="0"/>
                    <a:pt x="6319" y="1327"/>
                    <a:pt x="4883" y="2689"/>
                  </a:cubicBezTo>
                  <a:cubicBezTo>
                    <a:pt x="2843" y="4622"/>
                    <a:pt x="0" y="8546"/>
                    <a:pt x="1942" y="11266"/>
                  </a:cubicBezTo>
                  <a:cubicBezTo>
                    <a:pt x="3124" y="12629"/>
                    <a:pt x="3686" y="13330"/>
                    <a:pt x="4746" y="14761"/>
                  </a:cubicBezTo>
                  <a:cubicBezTo>
                    <a:pt x="5632" y="15717"/>
                    <a:pt x="6930" y="16083"/>
                    <a:pt x="8309" y="16083"/>
                  </a:cubicBezTo>
                  <a:cubicBezTo>
                    <a:pt x="10095" y="16083"/>
                    <a:pt x="12015" y="15469"/>
                    <a:pt x="13350" y="14726"/>
                  </a:cubicBezTo>
                  <a:cubicBezTo>
                    <a:pt x="16054" y="13221"/>
                    <a:pt x="18922" y="9525"/>
                    <a:pt x="17297" y="6459"/>
                  </a:cubicBezTo>
                  <a:cubicBezTo>
                    <a:pt x="16376" y="4823"/>
                    <a:pt x="15366" y="3197"/>
                    <a:pt x="14289" y="1621"/>
                  </a:cubicBezTo>
                  <a:cubicBezTo>
                    <a:pt x="13468" y="454"/>
                    <a:pt x="12282" y="0"/>
                    <a:pt x="10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2"/>
            <p:cNvSpPr/>
            <p:nvPr/>
          </p:nvSpPr>
          <p:spPr>
            <a:xfrm>
              <a:off x="5959850" y="1114575"/>
              <a:ext cx="269500" cy="319475"/>
            </a:xfrm>
            <a:custGeom>
              <a:avLst/>
              <a:gdLst/>
              <a:ahLst/>
              <a:cxnLst/>
              <a:rect l="l" t="t" r="r" b="b"/>
              <a:pathLst>
                <a:path w="10780" h="12779" extrusionOk="0">
                  <a:moveTo>
                    <a:pt x="7791" y="1"/>
                  </a:moveTo>
                  <a:cubicBezTo>
                    <a:pt x="5923" y="334"/>
                    <a:pt x="4063" y="665"/>
                    <a:pt x="2206" y="996"/>
                  </a:cubicBezTo>
                  <a:cubicBezTo>
                    <a:pt x="1333" y="2367"/>
                    <a:pt x="890" y="3021"/>
                    <a:pt x="1" y="4269"/>
                  </a:cubicBezTo>
                  <a:cubicBezTo>
                    <a:pt x="1543" y="6517"/>
                    <a:pt x="2800" y="8744"/>
                    <a:pt x="3897" y="11131"/>
                  </a:cubicBezTo>
                  <a:cubicBezTo>
                    <a:pt x="4007" y="11396"/>
                    <a:pt x="4063" y="11529"/>
                    <a:pt x="4168" y="11797"/>
                  </a:cubicBezTo>
                  <a:cubicBezTo>
                    <a:pt x="4422" y="12441"/>
                    <a:pt x="4917" y="12778"/>
                    <a:pt x="5429" y="12778"/>
                  </a:cubicBezTo>
                  <a:cubicBezTo>
                    <a:pt x="5907" y="12778"/>
                    <a:pt x="6400" y="12484"/>
                    <a:pt x="6725" y="11872"/>
                  </a:cubicBezTo>
                  <a:cubicBezTo>
                    <a:pt x="6870" y="11600"/>
                    <a:pt x="6941" y="11463"/>
                    <a:pt x="7084" y="11188"/>
                  </a:cubicBezTo>
                  <a:cubicBezTo>
                    <a:pt x="8453" y="8531"/>
                    <a:pt x="9652" y="5790"/>
                    <a:pt x="10780" y="2958"/>
                  </a:cubicBezTo>
                  <a:cubicBezTo>
                    <a:pt x="9652" y="1713"/>
                    <a:pt x="9052" y="1121"/>
                    <a:pt x="7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2"/>
            <p:cNvSpPr/>
            <p:nvPr/>
          </p:nvSpPr>
          <p:spPr>
            <a:xfrm>
              <a:off x="6057250" y="1362375"/>
              <a:ext cx="81100" cy="71675"/>
            </a:xfrm>
            <a:custGeom>
              <a:avLst/>
              <a:gdLst/>
              <a:ahLst/>
              <a:cxnLst/>
              <a:rect l="l" t="t" r="r" b="b"/>
              <a:pathLst>
                <a:path w="3244" h="2867" extrusionOk="0">
                  <a:moveTo>
                    <a:pt x="1662" y="1"/>
                  </a:moveTo>
                  <a:cubicBezTo>
                    <a:pt x="1659" y="1"/>
                    <a:pt x="1656" y="1"/>
                    <a:pt x="1652" y="1"/>
                  </a:cubicBezTo>
                  <a:cubicBezTo>
                    <a:pt x="758" y="7"/>
                    <a:pt x="28" y="549"/>
                    <a:pt x="1" y="1219"/>
                  </a:cubicBezTo>
                  <a:cubicBezTo>
                    <a:pt x="111" y="1484"/>
                    <a:pt x="167" y="1617"/>
                    <a:pt x="272" y="1885"/>
                  </a:cubicBezTo>
                  <a:cubicBezTo>
                    <a:pt x="526" y="2529"/>
                    <a:pt x="1021" y="2866"/>
                    <a:pt x="1533" y="2866"/>
                  </a:cubicBezTo>
                  <a:cubicBezTo>
                    <a:pt x="2011" y="2866"/>
                    <a:pt x="2504" y="2572"/>
                    <a:pt x="2829" y="1960"/>
                  </a:cubicBezTo>
                  <a:cubicBezTo>
                    <a:pt x="2974" y="1688"/>
                    <a:pt x="3045" y="1551"/>
                    <a:pt x="3188" y="1276"/>
                  </a:cubicBezTo>
                  <a:cubicBezTo>
                    <a:pt x="3244" y="568"/>
                    <a:pt x="2552" y="1"/>
                    <a:pt x="1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2"/>
            <p:cNvSpPr/>
            <p:nvPr/>
          </p:nvSpPr>
          <p:spPr>
            <a:xfrm>
              <a:off x="5678825" y="412775"/>
              <a:ext cx="550450" cy="808575"/>
            </a:xfrm>
            <a:custGeom>
              <a:avLst/>
              <a:gdLst/>
              <a:ahLst/>
              <a:cxnLst/>
              <a:rect l="l" t="t" r="r" b="b"/>
              <a:pathLst>
                <a:path w="22018" h="32343" extrusionOk="0">
                  <a:moveTo>
                    <a:pt x="10059" y="1"/>
                  </a:moveTo>
                  <a:cubicBezTo>
                    <a:pt x="8190" y="1"/>
                    <a:pt x="6128" y="886"/>
                    <a:pt x="4889" y="1975"/>
                  </a:cubicBezTo>
                  <a:cubicBezTo>
                    <a:pt x="2874" y="3745"/>
                    <a:pt x="0" y="6783"/>
                    <a:pt x="1610" y="9592"/>
                  </a:cubicBezTo>
                  <a:cubicBezTo>
                    <a:pt x="6682" y="16882"/>
                    <a:pt x="9794" y="24346"/>
                    <a:pt x="11241" y="32341"/>
                  </a:cubicBezTo>
                  <a:lnTo>
                    <a:pt x="11242" y="32342"/>
                  </a:lnTo>
                  <a:cubicBezTo>
                    <a:pt x="12131" y="31094"/>
                    <a:pt x="12574" y="30440"/>
                    <a:pt x="13448" y="29069"/>
                  </a:cubicBezTo>
                  <a:cubicBezTo>
                    <a:pt x="15303" y="28738"/>
                    <a:pt x="17164" y="28407"/>
                    <a:pt x="19032" y="28076"/>
                  </a:cubicBezTo>
                  <a:cubicBezTo>
                    <a:pt x="20292" y="29195"/>
                    <a:pt x="20892" y="29787"/>
                    <a:pt x="22017" y="31032"/>
                  </a:cubicBezTo>
                  <a:lnTo>
                    <a:pt x="22017" y="31030"/>
                  </a:lnTo>
                  <a:cubicBezTo>
                    <a:pt x="21497" y="21052"/>
                    <a:pt x="18739" y="11411"/>
                    <a:pt x="13513" y="1786"/>
                  </a:cubicBezTo>
                  <a:cubicBezTo>
                    <a:pt x="12757" y="500"/>
                    <a:pt x="11462" y="1"/>
                    <a:pt x="100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2"/>
            <p:cNvSpPr/>
            <p:nvPr/>
          </p:nvSpPr>
          <p:spPr>
            <a:xfrm>
              <a:off x="5735575" y="417975"/>
              <a:ext cx="420175" cy="722600"/>
            </a:xfrm>
            <a:custGeom>
              <a:avLst/>
              <a:gdLst/>
              <a:ahLst/>
              <a:cxnLst/>
              <a:rect l="l" t="t" r="r" b="b"/>
              <a:pathLst>
                <a:path w="16807" h="28904" extrusionOk="0">
                  <a:moveTo>
                    <a:pt x="5977" y="0"/>
                  </a:moveTo>
                  <a:cubicBezTo>
                    <a:pt x="5969" y="0"/>
                    <a:pt x="5961" y="3"/>
                    <a:pt x="5953" y="8"/>
                  </a:cubicBezTo>
                  <a:cubicBezTo>
                    <a:pt x="5933" y="21"/>
                    <a:pt x="5928" y="46"/>
                    <a:pt x="5941" y="67"/>
                  </a:cubicBezTo>
                  <a:cubicBezTo>
                    <a:pt x="11805" y="8960"/>
                    <a:pt x="15332" y="18056"/>
                    <a:pt x="16720" y="27873"/>
                  </a:cubicBezTo>
                  <a:cubicBezTo>
                    <a:pt x="16724" y="27893"/>
                    <a:pt x="16741" y="27909"/>
                    <a:pt x="16762" y="27909"/>
                  </a:cubicBezTo>
                  <a:lnTo>
                    <a:pt x="16768" y="27909"/>
                  </a:lnTo>
                  <a:cubicBezTo>
                    <a:pt x="16790" y="27907"/>
                    <a:pt x="16806" y="27884"/>
                    <a:pt x="16804" y="27860"/>
                  </a:cubicBezTo>
                  <a:cubicBezTo>
                    <a:pt x="15414" y="18032"/>
                    <a:pt x="11883" y="8925"/>
                    <a:pt x="6012" y="20"/>
                  </a:cubicBezTo>
                  <a:cubicBezTo>
                    <a:pt x="6004" y="7"/>
                    <a:pt x="5990" y="0"/>
                    <a:pt x="5977" y="0"/>
                  </a:cubicBezTo>
                  <a:close/>
                  <a:moveTo>
                    <a:pt x="49" y="4431"/>
                  </a:moveTo>
                  <a:cubicBezTo>
                    <a:pt x="40" y="4431"/>
                    <a:pt x="31" y="4434"/>
                    <a:pt x="23" y="4439"/>
                  </a:cubicBezTo>
                  <a:cubicBezTo>
                    <a:pt x="4" y="4454"/>
                    <a:pt x="0" y="4481"/>
                    <a:pt x="14" y="4499"/>
                  </a:cubicBezTo>
                  <a:cubicBezTo>
                    <a:pt x="5700" y="12161"/>
                    <a:pt x="9338" y="20132"/>
                    <a:pt x="11138" y="28871"/>
                  </a:cubicBezTo>
                  <a:cubicBezTo>
                    <a:pt x="11141" y="28891"/>
                    <a:pt x="11159" y="28904"/>
                    <a:pt x="11178" y="28904"/>
                  </a:cubicBezTo>
                  <a:cubicBezTo>
                    <a:pt x="11181" y="28904"/>
                    <a:pt x="11183" y="28903"/>
                    <a:pt x="11185" y="28903"/>
                  </a:cubicBezTo>
                  <a:cubicBezTo>
                    <a:pt x="11186" y="28903"/>
                    <a:pt x="11187" y="28903"/>
                    <a:pt x="11188" y="28904"/>
                  </a:cubicBezTo>
                  <a:cubicBezTo>
                    <a:pt x="11211" y="28898"/>
                    <a:pt x="11226" y="28876"/>
                    <a:pt x="11221" y="28853"/>
                  </a:cubicBezTo>
                  <a:cubicBezTo>
                    <a:pt x="9420" y="20101"/>
                    <a:pt x="5777" y="12119"/>
                    <a:pt x="84" y="4449"/>
                  </a:cubicBezTo>
                  <a:cubicBezTo>
                    <a:pt x="75" y="4437"/>
                    <a:pt x="62" y="4431"/>
                    <a:pt x="49" y="443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2"/>
            <p:cNvSpPr/>
            <p:nvPr/>
          </p:nvSpPr>
          <p:spPr>
            <a:xfrm>
              <a:off x="5625100" y="337925"/>
              <a:ext cx="359875" cy="270325"/>
            </a:xfrm>
            <a:custGeom>
              <a:avLst/>
              <a:gdLst/>
              <a:ahLst/>
              <a:cxnLst/>
              <a:rect l="l" t="t" r="r" b="b"/>
              <a:pathLst>
                <a:path w="14395" h="10813" extrusionOk="0">
                  <a:moveTo>
                    <a:pt x="10952" y="0"/>
                  </a:moveTo>
                  <a:cubicBezTo>
                    <a:pt x="8863" y="0"/>
                    <a:pt x="6471" y="1146"/>
                    <a:pt x="5034" y="2409"/>
                  </a:cubicBezTo>
                  <a:cubicBezTo>
                    <a:pt x="2982" y="4213"/>
                    <a:pt x="1" y="8009"/>
                    <a:pt x="1848" y="10795"/>
                  </a:cubicBezTo>
                  <a:cubicBezTo>
                    <a:pt x="1858" y="10806"/>
                    <a:pt x="1871" y="10813"/>
                    <a:pt x="1885" y="10813"/>
                  </a:cubicBezTo>
                  <a:cubicBezTo>
                    <a:pt x="1892" y="10813"/>
                    <a:pt x="1901" y="10811"/>
                    <a:pt x="1907" y="10806"/>
                  </a:cubicBezTo>
                  <a:cubicBezTo>
                    <a:pt x="1928" y="10794"/>
                    <a:pt x="1933" y="10768"/>
                    <a:pt x="1919" y="10747"/>
                  </a:cubicBezTo>
                  <a:cubicBezTo>
                    <a:pt x="104" y="8010"/>
                    <a:pt x="3058" y="4257"/>
                    <a:pt x="5090" y="2473"/>
                  </a:cubicBezTo>
                  <a:cubicBezTo>
                    <a:pt x="6515" y="1222"/>
                    <a:pt x="8886" y="87"/>
                    <a:pt x="10950" y="87"/>
                  </a:cubicBezTo>
                  <a:cubicBezTo>
                    <a:pt x="11186" y="87"/>
                    <a:pt x="11418" y="101"/>
                    <a:pt x="11644" y="133"/>
                  </a:cubicBezTo>
                  <a:cubicBezTo>
                    <a:pt x="12802" y="293"/>
                    <a:pt x="13699" y="853"/>
                    <a:pt x="14310" y="1796"/>
                  </a:cubicBezTo>
                  <a:cubicBezTo>
                    <a:pt x="14318" y="1808"/>
                    <a:pt x="14332" y="1815"/>
                    <a:pt x="14346" y="1815"/>
                  </a:cubicBezTo>
                  <a:cubicBezTo>
                    <a:pt x="14354" y="1815"/>
                    <a:pt x="14362" y="1812"/>
                    <a:pt x="14369" y="1808"/>
                  </a:cubicBezTo>
                  <a:cubicBezTo>
                    <a:pt x="14387" y="1794"/>
                    <a:pt x="14395" y="1769"/>
                    <a:pt x="14381" y="1749"/>
                  </a:cubicBezTo>
                  <a:cubicBezTo>
                    <a:pt x="13756" y="784"/>
                    <a:pt x="12839" y="212"/>
                    <a:pt x="11656" y="47"/>
                  </a:cubicBezTo>
                  <a:cubicBezTo>
                    <a:pt x="11426" y="15"/>
                    <a:pt x="11191" y="0"/>
                    <a:pt x="109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8" name="Google Shape;2448;p72"/>
          <p:cNvSpPr/>
          <p:nvPr/>
        </p:nvSpPr>
        <p:spPr>
          <a:xfrm>
            <a:off x="1151200" y="2029350"/>
            <a:ext cx="970125" cy="2454325"/>
          </a:xfrm>
          <a:custGeom>
            <a:avLst/>
            <a:gdLst/>
            <a:ahLst/>
            <a:cxnLst/>
            <a:rect l="l" t="t" r="r" b="b"/>
            <a:pathLst>
              <a:path w="38805" h="98173" extrusionOk="0">
                <a:moveTo>
                  <a:pt x="14169" y="0"/>
                </a:moveTo>
                <a:cubicBezTo>
                  <a:pt x="14169" y="7264"/>
                  <a:pt x="17804" y="15050"/>
                  <a:pt x="23319" y="19777"/>
                </a:cubicBezTo>
                <a:cubicBezTo>
                  <a:pt x="29364" y="24959"/>
                  <a:pt x="37789" y="30165"/>
                  <a:pt x="38668" y="38078"/>
                </a:cubicBezTo>
                <a:cubicBezTo>
                  <a:pt x="39767" y="47976"/>
                  <a:pt x="27956" y="54954"/>
                  <a:pt x="23910" y="64054"/>
                </a:cubicBezTo>
                <a:cubicBezTo>
                  <a:pt x="20424" y="71895"/>
                  <a:pt x="26744" y="82496"/>
                  <a:pt x="22138" y="89735"/>
                </a:cubicBezTo>
                <a:cubicBezTo>
                  <a:pt x="20084" y="92964"/>
                  <a:pt x="17958" y="97459"/>
                  <a:pt x="14169" y="98000"/>
                </a:cubicBezTo>
                <a:cubicBezTo>
                  <a:pt x="9325" y="98692"/>
                  <a:pt x="4643" y="95709"/>
                  <a:pt x="0" y="94163"/>
                </a:cubicBezTo>
              </a:path>
            </a:pathLst>
          </a:custGeom>
          <a:noFill/>
          <a:ln w="9525" cap="flat" cmpd="sng">
            <a:solidFill>
              <a:schemeClr val="accent2"/>
            </a:solidFill>
            <a:prstDash val="dash"/>
            <a:round/>
            <a:headEnd type="none" w="med" len="med"/>
            <a:tailEnd type="none" w="med" len="med"/>
          </a:ln>
        </p:spPr>
      </p:sp>
      <p:grpSp>
        <p:nvGrpSpPr>
          <p:cNvPr id="2449" name="Google Shape;2449;p72"/>
          <p:cNvGrpSpPr/>
          <p:nvPr/>
        </p:nvGrpSpPr>
        <p:grpSpPr>
          <a:xfrm>
            <a:off x="338916" y="1700592"/>
            <a:ext cx="748603" cy="748521"/>
            <a:chOff x="4199175" y="3574425"/>
            <a:chExt cx="687675" cy="687600"/>
          </a:xfrm>
        </p:grpSpPr>
        <p:sp>
          <p:nvSpPr>
            <p:cNvPr id="2450" name="Google Shape;2450;p72"/>
            <p:cNvSpPr/>
            <p:nvPr/>
          </p:nvSpPr>
          <p:spPr>
            <a:xfrm>
              <a:off x="4647975" y="3801675"/>
              <a:ext cx="72375" cy="86850"/>
            </a:xfrm>
            <a:custGeom>
              <a:avLst/>
              <a:gdLst/>
              <a:ahLst/>
              <a:cxnLst/>
              <a:rect l="l" t="t" r="r" b="b"/>
              <a:pathLst>
                <a:path w="2895" h="3474" extrusionOk="0">
                  <a:moveTo>
                    <a:pt x="1721" y="1"/>
                  </a:moveTo>
                  <a:cubicBezTo>
                    <a:pt x="1627" y="1"/>
                    <a:pt x="1529" y="9"/>
                    <a:pt x="1429" y="27"/>
                  </a:cubicBezTo>
                  <a:cubicBezTo>
                    <a:pt x="1056" y="94"/>
                    <a:pt x="679" y="303"/>
                    <a:pt x="398" y="627"/>
                  </a:cubicBezTo>
                  <a:cubicBezTo>
                    <a:pt x="316" y="723"/>
                    <a:pt x="245" y="830"/>
                    <a:pt x="186" y="944"/>
                  </a:cubicBezTo>
                  <a:cubicBezTo>
                    <a:pt x="156" y="1002"/>
                    <a:pt x="132" y="1063"/>
                    <a:pt x="107" y="1123"/>
                  </a:cubicBezTo>
                  <a:cubicBezTo>
                    <a:pt x="96" y="1154"/>
                    <a:pt x="85" y="1185"/>
                    <a:pt x="76" y="1217"/>
                  </a:cubicBezTo>
                  <a:cubicBezTo>
                    <a:pt x="65" y="1248"/>
                    <a:pt x="59" y="1281"/>
                    <a:pt x="51" y="1313"/>
                  </a:cubicBezTo>
                  <a:cubicBezTo>
                    <a:pt x="20" y="1440"/>
                    <a:pt x="5" y="1568"/>
                    <a:pt x="3" y="1697"/>
                  </a:cubicBezTo>
                  <a:cubicBezTo>
                    <a:pt x="1" y="1826"/>
                    <a:pt x="14" y="1954"/>
                    <a:pt x="38" y="2078"/>
                  </a:cubicBezTo>
                  <a:cubicBezTo>
                    <a:pt x="89" y="2323"/>
                    <a:pt x="192" y="2556"/>
                    <a:pt x="332" y="2756"/>
                  </a:cubicBezTo>
                  <a:cubicBezTo>
                    <a:pt x="402" y="2855"/>
                    <a:pt x="486" y="2947"/>
                    <a:pt x="570" y="3026"/>
                  </a:cubicBezTo>
                  <a:cubicBezTo>
                    <a:pt x="613" y="3066"/>
                    <a:pt x="659" y="3102"/>
                    <a:pt x="703" y="3137"/>
                  </a:cubicBezTo>
                  <a:cubicBezTo>
                    <a:pt x="726" y="3153"/>
                    <a:pt x="749" y="3171"/>
                    <a:pt x="772" y="3187"/>
                  </a:cubicBezTo>
                  <a:cubicBezTo>
                    <a:pt x="794" y="3203"/>
                    <a:pt x="819" y="3217"/>
                    <a:pt x="842" y="3232"/>
                  </a:cubicBezTo>
                  <a:cubicBezTo>
                    <a:pt x="880" y="3259"/>
                    <a:pt x="923" y="3280"/>
                    <a:pt x="964" y="3302"/>
                  </a:cubicBezTo>
                  <a:cubicBezTo>
                    <a:pt x="986" y="3312"/>
                    <a:pt x="1005" y="3323"/>
                    <a:pt x="1026" y="3332"/>
                  </a:cubicBezTo>
                  <a:lnTo>
                    <a:pt x="1058" y="3346"/>
                  </a:lnTo>
                  <a:lnTo>
                    <a:pt x="1090" y="3360"/>
                  </a:lnTo>
                  <a:cubicBezTo>
                    <a:pt x="1111" y="3368"/>
                    <a:pt x="1133" y="3376"/>
                    <a:pt x="1153" y="3386"/>
                  </a:cubicBezTo>
                  <a:cubicBezTo>
                    <a:pt x="1175" y="3393"/>
                    <a:pt x="1196" y="3399"/>
                    <a:pt x="1218" y="3408"/>
                  </a:cubicBezTo>
                  <a:cubicBezTo>
                    <a:pt x="1260" y="3422"/>
                    <a:pt x="1304" y="3430"/>
                    <a:pt x="1347" y="3441"/>
                  </a:cubicBezTo>
                  <a:cubicBezTo>
                    <a:pt x="1449" y="3463"/>
                    <a:pt x="1552" y="3473"/>
                    <a:pt x="1653" y="3473"/>
                  </a:cubicBezTo>
                  <a:cubicBezTo>
                    <a:pt x="1720" y="3473"/>
                    <a:pt x="1786" y="3469"/>
                    <a:pt x="1850" y="3459"/>
                  </a:cubicBezTo>
                  <a:cubicBezTo>
                    <a:pt x="2009" y="3437"/>
                    <a:pt x="2152" y="3383"/>
                    <a:pt x="2275" y="3317"/>
                  </a:cubicBezTo>
                  <a:cubicBezTo>
                    <a:pt x="2395" y="3252"/>
                    <a:pt x="2496" y="3172"/>
                    <a:pt x="2577" y="3092"/>
                  </a:cubicBezTo>
                  <a:cubicBezTo>
                    <a:pt x="2597" y="3070"/>
                    <a:pt x="2615" y="3051"/>
                    <a:pt x="2632" y="3032"/>
                  </a:cubicBezTo>
                  <a:cubicBezTo>
                    <a:pt x="2651" y="3010"/>
                    <a:pt x="2667" y="2990"/>
                    <a:pt x="2683" y="2970"/>
                  </a:cubicBezTo>
                  <a:cubicBezTo>
                    <a:pt x="2712" y="2930"/>
                    <a:pt x="2740" y="2890"/>
                    <a:pt x="2760" y="2851"/>
                  </a:cubicBezTo>
                  <a:cubicBezTo>
                    <a:pt x="2806" y="2775"/>
                    <a:pt x="2831" y="2702"/>
                    <a:pt x="2849" y="2643"/>
                  </a:cubicBezTo>
                  <a:cubicBezTo>
                    <a:pt x="2863" y="2583"/>
                    <a:pt x="2871" y="2535"/>
                    <a:pt x="2868" y="2502"/>
                  </a:cubicBezTo>
                  <a:cubicBezTo>
                    <a:pt x="2867" y="2469"/>
                    <a:pt x="2858" y="2449"/>
                    <a:pt x="2845" y="2446"/>
                  </a:cubicBezTo>
                  <a:cubicBezTo>
                    <a:pt x="2781" y="2427"/>
                    <a:pt x="2732" y="2419"/>
                    <a:pt x="2695" y="2419"/>
                  </a:cubicBezTo>
                  <a:cubicBezTo>
                    <a:pt x="2655" y="2419"/>
                    <a:pt x="2628" y="2428"/>
                    <a:pt x="2609" y="2443"/>
                  </a:cubicBezTo>
                  <a:cubicBezTo>
                    <a:pt x="2588" y="2457"/>
                    <a:pt x="2575" y="2476"/>
                    <a:pt x="2563" y="2500"/>
                  </a:cubicBezTo>
                  <a:cubicBezTo>
                    <a:pt x="2556" y="2511"/>
                    <a:pt x="2550" y="2522"/>
                    <a:pt x="2543" y="2534"/>
                  </a:cubicBezTo>
                  <a:cubicBezTo>
                    <a:pt x="2540" y="2540"/>
                    <a:pt x="2536" y="2546"/>
                    <a:pt x="2532" y="2554"/>
                  </a:cubicBezTo>
                  <a:cubicBezTo>
                    <a:pt x="2528" y="2559"/>
                    <a:pt x="2524" y="2565"/>
                    <a:pt x="2519" y="2571"/>
                  </a:cubicBezTo>
                  <a:cubicBezTo>
                    <a:pt x="2529" y="2514"/>
                    <a:pt x="2523" y="2462"/>
                    <a:pt x="2497" y="2419"/>
                  </a:cubicBezTo>
                  <a:cubicBezTo>
                    <a:pt x="2485" y="2399"/>
                    <a:pt x="2468" y="2380"/>
                    <a:pt x="2448" y="2363"/>
                  </a:cubicBezTo>
                  <a:cubicBezTo>
                    <a:pt x="2426" y="2349"/>
                    <a:pt x="2401" y="2335"/>
                    <a:pt x="2372" y="2326"/>
                  </a:cubicBezTo>
                  <a:cubicBezTo>
                    <a:pt x="2371" y="2325"/>
                    <a:pt x="2369" y="2325"/>
                    <a:pt x="2367" y="2325"/>
                  </a:cubicBezTo>
                  <a:cubicBezTo>
                    <a:pt x="2358" y="2325"/>
                    <a:pt x="2352" y="2333"/>
                    <a:pt x="2347" y="2349"/>
                  </a:cubicBezTo>
                  <a:cubicBezTo>
                    <a:pt x="2342" y="2358"/>
                    <a:pt x="2340" y="2369"/>
                    <a:pt x="2337" y="2384"/>
                  </a:cubicBezTo>
                  <a:cubicBezTo>
                    <a:pt x="2334" y="2398"/>
                    <a:pt x="2329" y="2414"/>
                    <a:pt x="2325" y="2432"/>
                  </a:cubicBezTo>
                  <a:cubicBezTo>
                    <a:pt x="2323" y="2442"/>
                    <a:pt x="2319" y="2452"/>
                    <a:pt x="2315" y="2462"/>
                  </a:cubicBezTo>
                  <a:lnTo>
                    <a:pt x="2312" y="2478"/>
                  </a:lnTo>
                  <a:cubicBezTo>
                    <a:pt x="2309" y="2484"/>
                    <a:pt x="2308" y="2489"/>
                    <a:pt x="2305" y="2494"/>
                  </a:cubicBezTo>
                  <a:cubicBezTo>
                    <a:pt x="2302" y="2505"/>
                    <a:pt x="2297" y="2517"/>
                    <a:pt x="2293" y="2529"/>
                  </a:cubicBezTo>
                  <a:lnTo>
                    <a:pt x="2277" y="2565"/>
                  </a:lnTo>
                  <a:cubicBezTo>
                    <a:pt x="2253" y="2615"/>
                    <a:pt x="2219" y="2672"/>
                    <a:pt x="2176" y="2725"/>
                  </a:cubicBezTo>
                  <a:cubicBezTo>
                    <a:pt x="2132" y="2779"/>
                    <a:pt x="2078" y="2830"/>
                    <a:pt x="2017" y="2872"/>
                  </a:cubicBezTo>
                  <a:cubicBezTo>
                    <a:pt x="1956" y="2915"/>
                    <a:pt x="1888" y="2948"/>
                    <a:pt x="1819" y="2970"/>
                  </a:cubicBezTo>
                  <a:cubicBezTo>
                    <a:pt x="1749" y="2992"/>
                    <a:pt x="1680" y="3002"/>
                    <a:pt x="1615" y="3003"/>
                  </a:cubicBezTo>
                  <a:cubicBezTo>
                    <a:pt x="1583" y="3002"/>
                    <a:pt x="1552" y="3002"/>
                    <a:pt x="1525" y="2996"/>
                  </a:cubicBezTo>
                  <a:cubicBezTo>
                    <a:pt x="1512" y="2994"/>
                    <a:pt x="1498" y="2992"/>
                    <a:pt x="1485" y="2990"/>
                  </a:cubicBezTo>
                  <a:cubicBezTo>
                    <a:pt x="1472" y="2986"/>
                    <a:pt x="1460" y="2983"/>
                    <a:pt x="1450" y="2979"/>
                  </a:cubicBezTo>
                  <a:cubicBezTo>
                    <a:pt x="1249" y="2915"/>
                    <a:pt x="1082" y="2776"/>
                    <a:pt x="983" y="2621"/>
                  </a:cubicBezTo>
                  <a:cubicBezTo>
                    <a:pt x="886" y="2469"/>
                    <a:pt x="849" y="2296"/>
                    <a:pt x="852" y="2138"/>
                  </a:cubicBezTo>
                  <a:cubicBezTo>
                    <a:pt x="855" y="1980"/>
                    <a:pt x="894" y="1837"/>
                    <a:pt x="948" y="1721"/>
                  </a:cubicBezTo>
                  <a:cubicBezTo>
                    <a:pt x="960" y="1691"/>
                    <a:pt x="976" y="1663"/>
                    <a:pt x="988" y="1636"/>
                  </a:cubicBezTo>
                  <a:cubicBezTo>
                    <a:pt x="1003" y="1610"/>
                    <a:pt x="1016" y="1584"/>
                    <a:pt x="1032" y="1561"/>
                  </a:cubicBezTo>
                  <a:cubicBezTo>
                    <a:pt x="1038" y="1549"/>
                    <a:pt x="1047" y="1536"/>
                    <a:pt x="1055" y="1526"/>
                  </a:cubicBezTo>
                  <a:cubicBezTo>
                    <a:pt x="1063" y="1514"/>
                    <a:pt x="1069" y="1503"/>
                    <a:pt x="1078" y="1492"/>
                  </a:cubicBezTo>
                  <a:cubicBezTo>
                    <a:pt x="1094" y="1471"/>
                    <a:pt x="1109" y="1448"/>
                    <a:pt x="1125" y="1428"/>
                  </a:cubicBezTo>
                  <a:cubicBezTo>
                    <a:pt x="1180" y="1350"/>
                    <a:pt x="1246" y="1287"/>
                    <a:pt x="1313" y="1234"/>
                  </a:cubicBezTo>
                  <a:cubicBezTo>
                    <a:pt x="1380" y="1182"/>
                    <a:pt x="1448" y="1143"/>
                    <a:pt x="1513" y="1114"/>
                  </a:cubicBezTo>
                  <a:cubicBezTo>
                    <a:pt x="1579" y="1084"/>
                    <a:pt x="1641" y="1067"/>
                    <a:pt x="1698" y="1055"/>
                  </a:cubicBezTo>
                  <a:cubicBezTo>
                    <a:pt x="1756" y="1044"/>
                    <a:pt x="1808" y="1039"/>
                    <a:pt x="1861" y="1039"/>
                  </a:cubicBezTo>
                  <a:cubicBezTo>
                    <a:pt x="1963" y="1039"/>
                    <a:pt x="2051" y="1052"/>
                    <a:pt x="2125" y="1068"/>
                  </a:cubicBezTo>
                  <a:cubicBezTo>
                    <a:pt x="2199" y="1084"/>
                    <a:pt x="2260" y="1100"/>
                    <a:pt x="2310" y="1112"/>
                  </a:cubicBezTo>
                  <a:cubicBezTo>
                    <a:pt x="2355" y="1121"/>
                    <a:pt x="2394" y="1126"/>
                    <a:pt x="2431" y="1126"/>
                  </a:cubicBezTo>
                  <a:cubicBezTo>
                    <a:pt x="2479" y="1126"/>
                    <a:pt x="2523" y="1117"/>
                    <a:pt x="2570" y="1096"/>
                  </a:cubicBezTo>
                  <a:cubicBezTo>
                    <a:pt x="2651" y="1060"/>
                    <a:pt x="2737" y="987"/>
                    <a:pt x="2841" y="881"/>
                  </a:cubicBezTo>
                  <a:cubicBezTo>
                    <a:pt x="2872" y="851"/>
                    <a:pt x="2889" y="809"/>
                    <a:pt x="2892" y="756"/>
                  </a:cubicBezTo>
                  <a:cubicBezTo>
                    <a:pt x="2895" y="704"/>
                    <a:pt x="2879" y="642"/>
                    <a:pt x="2846" y="574"/>
                  </a:cubicBezTo>
                  <a:cubicBezTo>
                    <a:pt x="2780" y="438"/>
                    <a:pt x="2627" y="273"/>
                    <a:pt x="2384" y="153"/>
                  </a:cubicBezTo>
                  <a:cubicBezTo>
                    <a:pt x="2264" y="91"/>
                    <a:pt x="2120" y="43"/>
                    <a:pt x="1959" y="19"/>
                  </a:cubicBezTo>
                  <a:cubicBezTo>
                    <a:pt x="1883" y="7"/>
                    <a:pt x="1804" y="1"/>
                    <a:pt x="1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1" name="Google Shape;2451;p72"/>
            <p:cNvGrpSpPr/>
            <p:nvPr/>
          </p:nvGrpSpPr>
          <p:grpSpPr>
            <a:xfrm>
              <a:off x="4199175" y="3574425"/>
              <a:ext cx="687675" cy="687600"/>
              <a:chOff x="4199175" y="3574425"/>
              <a:chExt cx="687675" cy="687600"/>
            </a:xfrm>
          </p:grpSpPr>
          <p:sp>
            <p:nvSpPr>
              <p:cNvPr id="2452" name="Google Shape;2452;p72"/>
              <p:cNvSpPr/>
              <p:nvPr/>
            </p:nvSpPr>
            <p:spPr>
              <a:xfrm>
                <a:off x="4212500" y="3574425"/>
                <a:ext cx="674350" cy="573125"/>
              </a:xfrm>
              <a:custGeom>
                <a:avLst/>
                <a:gdLst/>
                <a:ahLst/>
                <a:cxnLst/>
                <a:rect l="l" t="t" r="r" b="b"/>
                <a:pathLst>
                  <a:path w="26974" h="22925" extrusionOk="0">
                    <a:moveTo>
                      <a:pt x="5785" y="20748"/>
                    </a:moveTo>
                    <a:cubicBezTo>
                      <a:pt x="5796" y="20775"/>
                      <a:pt x="5809" y="20798"/>
                      <a:pt x="5822" y="20821"/>
                    </a:cubicBezTo>
                    <a:lnTo>
                      <a:pt x="5784" y="20821"/>
                    </a:lnTo>
                    <a:cubicBezTo>
                      <a:pt x="5785" y="20797"/>
                      <a:pt x="5784" y="20772"/>
                      <a:pt x="5785" y="20748"/>
                    </a:cubicBezTo>
                    <a:close/>
                    <a:moveTo>
                      <a:pt x="23143" y="20439"/>
                    </a:moveTo>
                    <a:cubicBezTo>
                      <a:pt x="23317" y="20651"/>
                      <a:pt x="23480" y="20826"/>
                      <a:pt x="23607" y="20931"/>
                    </a:cubicBezTo>
                    <a:cubicBezTo>
                      <a:pt x="23564" y="20934"/>
                      <a:pt x="23521" y="20937"/>
                      <a:pt x="23480" y="20939"/>
                    </a:cubicBezTo>
                    <a:cubicBezTo>
                      <a:pt x="23390" y="20792"/>
                      <a:pt x="23267" y="20622"/>
                      <a:pt x="23143" y="20439"/>
                    </a:cubicBezTo>
                    <a:close/>
                    <a:moveTo>
                      <a:pt x="5042" y="18648"/>
                    </a:moveTo>
                    <a:cubicBezTo>
                      <a:pt x="5071" y="18648"/>
                      <a:pt x="5104" y="18673"/>
                      <a:pt x="5133" y="18725"/>
                    </a:cubicBezTo>
                    <a:cubicBezTo>
                      <a:pt x="5137" y="18731"/>
                      <a:pt x="5141" y="18739"/>
                      <a:pt x="5145" y="18746"/>
                    </a:cubicBezTo>
                    <a:lnTo>
                      <a:pt x="5151" y="18758"/>
                    </a:lnTo>
                    <a:lnTo>
                      <a:pt x="5156" y="18788"/>
                    </a:lnTo>
                    <a:cubicBezTo>
                      <a:pt x="5164" y="18828"/>
                      <a:pt x="5171" y="18869"/>
                      <a:pt x="5177" y="18909"/>
                    </a:cubicBezTo>
                    <a:cubicBezTo>
                      <a:pt x="5190" y="18988"/>
                      <a:pt x="5203" y="19068"/>
                      <a:pt x="5213" y="19145"/>
                    </a:cubicBezTo>
                    <a:cubicBezTo>
                      <a:pt x="5302" y="19894"/>
                      <a:pt x="5378" y="20534"/>
                      <a:pt x="5456" y="20823"/>
                    </a:cubicBezTo>
                    <a:cubicBezTo>
                      <a:pt x="4177" y="20825"/>
                      <a:pt x="3336" y="20842"/>
                      <a:pt x="2785" y="20885"/>
                    </a:cubicBezTo>
                    <a:cubicBezTo>
                      <a:pt x="3497" y="20261"/>
                      <a:pt x="4072" y="19759"/>
                      <a:pt x="4040" y="19716"/>
                    </a:cubicBezTo>
                    <a:cubicBezTo>
                      <a:pt x="4009" y="19677"/>
                      <a:pt x="3980" y="19661"/>
                      <a:pt x="3952" y="19661"/>
                    </a:cubicBezTo>
                    <a:cubicBezTo>
                      <a:pt x="3903" y="19661"/>
                      <a:pt x="3854" y="19709"/>
                      <a:pt x="3795" y="19752"/>
                    </a:cubicBezTo>
                    <a:cubicBezTo>
                      <a:pt x="3865" y="19671"/>
                      <a:pt x="3903" y="19593"/>
                      <a:pt x="3866" y="19545"/>
                    </a:cubicBezTo>
                    <a:cubicBezTo>
                      <a:pt x="3865" y="19544"/>
                      <a:pt x="3864" y="19543"/>
                      <a:pt x="3863" y="19543"/>
                    </a:cubicBezTo>
                    <a:cubicBezTo>
                      <a:pt x="3803" y="19543"/>
                      <a:pt x="3133" y="20289"/>
                      <a:pt x="2872" y="20493"/>
                    </a:cubicBezTo>
                    <a:cubicBezTo>
                      <a:pt x="2645" y="20673"/>
                      <a:pt x="2425" y="20823"/>
                      <a:pt x="2217" y="20957"/>
                    </a:cubicBezTo>
                    <a:cubicBezTo>
                      <a:pt x="2196" y="20960"/>
                      <a:pt x="2178" y="20965"/>
                      <a:pt x="2159" y="20969"/>
                    </a:cubicBezTo>
                    <a:cubicBezTo>
                      <a:pt x="2410" y="20593"/>
                      <a:pt x="2781" y="19787"/>
                      <a:pt x="3215" y="18701"/>
                    </a:cubicBezTo>
                    <a:cubicBezTo>
                      <a:pt x="3463" y="18767"/>
                      <a:pt x="3792" y="18801"/>
                      <a:pt x="4163" y="18801"/>
                    </a:cubicBezTo>
                    <a:cubicBezTo>
                      <a:pt x="4313" y="18801"/>
                      <a:pt x="4470" y="18795"/>
                      <a:pt x="4631" y="18784"/>
                    </a:cubicBezTo>
                    <a:cubicBezTo>
                      <a:pt x="4703" y="18779"/>
                      <a:pt x="4774" y="18771"/>
                      <a:pt x="4846" y="18761"/>
                    </a:cubicBezTo>
                    <a:cubicBezTo>
                      <a:pt x="4864" y="18758"/>
                      <a:pt x="4882" y="18756"/>
                      <a:pt x="4899" y="18753"/>
                    </a:cubicBezTo>
                    <a:lnTo>
                      <a:pt x="4926" y="18750"/>
                    </a:lnTo>
                    <a:cubicBezTo>
                      <a:pt x="4935" y="18746"/>
                      <a:pt x="4934" y="18746"/>
                      <a:pt x="4934" y="18746"/>
                    </a:cubicBezTo>
                    <a:lnTo>
                      <a:pt x="4934" y="18744"/>
                    </a:lnTo>
                    <a:cubicBezTo>
                      <a:pt x="4935" y="18740"/>
                      <a:pt x="4936" y="18736"/>
                      <a:pt x="4939" y="18730"/>
                    </a:cubicBezTo>
                    <a:cubicBezTo>
                      <a:pt x="4949" y="18710"/>
                      <a:pt x="4980" y="18682"/>
                      <a:pt x="5037" y="18649"/>
                    </a:cubicBezTo>
                    <a:cubicBezTo>
                      <a:pt x="5038" y="18648"/>
                      <a:pt x="5040" y="18648"/>
                      <a:pt x="5042" y="18648"/>
                    </a:cubicBezTo>
                    <a:close/>
                    <a:moveTo>
                      <a:pt x="8350" y="2450"/>
                    </a:moveTo>
                    <a:cubicBezTo>
                      <a:pt x="8389" y="2515"/>
                      <a:pt x="8437" y="2584"/>
                      <a:pt x="8490" y="2661"/>
                    </a:cubicBezTo>
                    <a:cubicBezTo>
                      <a:pt x="8614" y="2836"/>
                      <a:pt x="8771" y="3041"/>
                      <a:pt x="8959" y="3273"/>
                    </a:cubicBezTo>
                    <a:cubicBezTo>
                      <a:pt x="8984" y="3303"/>
                      <a:pt x="9006" y="3332"/>
                      <a:pt x="9032" y="3362"/>
                    </a:cubicBezTo>
                    <a:lnTo>
                      <a:pt x="9104" y="3455"/>
                    </a:lnTo>
                    <a:cubicBezTo>
                      <a:pt x="9153" y="3517"/>
                      <a:pt x="9205" y="3581"/>
                      <a:pt x="9259" y="3648"/>
                    </a:cubicBezTo>
                    <a:cubicBezTo>
                      <a:pt x="9365" y="3780"/>
                      <a:pt x="9478" y="3918"/>
                      <a:pt x="9597" y="4063"/>
                    </a:cubicBezTo>
                    <a:cubicBezTo>
                      <a:pt x="9716" y="4207"/>
                      <a:pt x="9843" y="4357"/>
                      <a:pt x="9974" y="4513"/>
                    </a:cubicBezTo>
                    <a:cubicBezTo>
                      <a:pt x="10104" y="4670"/>
                      <a:pt x="10240" y="4834"/>
                      <a:pt x="10380" y="5003"/>
                    </a:cubicBezTo>
                    <a:cubicBezTo>
                      <a:pt x="10521" y="5172"/>
                      <a:pt x="10666" y="5345"/>
                      <a:pt x="10817" y="5523"/>
                    </a:cubicBezTo>
                    <a:cubicBezTo>
                      <a:pt x="10892" y="5613"/>
                      <a:pt x="10971" y="5701"/>
                      <a:pt x="11047" y="5794"/>
                    </a:cubicBezTo>
                    <a:cubicBezTo>
                      <a:pt x="11123" y="5887"/>
                      <a:pt x="11202" y="5980"/>
                      <a:pt x="11279" y="6075"/>
                    </a:cubicBezTo>
                    <a:cubicBezTo>
                      <a:pt x="11436" y="6264"/>
                      <a:pt x="11597" y="6457"/>
                      <a:pt x="11764" y="6654"/>
                    </a:cubicBezTo>
                    <a:cubicBezTo>
                      <a:pt x="11847" y="6751"/>
                      <a:pt x="11932" y="6850"/>
                      <a:pt x="12015" y="6951"/>
                    </a:cubicBezTo>
                    <a:cubicBezTo>
                      <a:pt x="12099" y="7052"/>
                      <a:pt x="12183" y="7155"/>
                      <a:pt x="12267" y="7257"/>
                    </a:cubicBezTo>
                    <a:cubicBezTo>
                      <a:pt x="12606" y="7670"/>
                      <a:pt x="12965" y="8090"/>
                      <a:pt x="13319" y="8529"/>
                    </a:cubicBezTo>
                    <a:cubicBezTo>
                      <a:pt x="13529" y="8784"/>
                      <a:pt x="13743" y="9041"/>
                      <a:pt x="13963" y="9300"/>
                    </a:cubicBezTo>
                    <a:cubicBezTo>
                      <a:pt x="14177" y="9561"/>
                      <a:pt x="14398" y="9824"/>
                      <a:pt x="14620" y="10086"/>
                    </a:cubicBezTo>
                    <a:cubicBezTo>
                      <a:pt x="14732" y="10217"/>
                      <a:pt x="14843" y="10349"/>
                      <a:pt x="14956" y="10480"/>
                    </a:cubicBezTo>
                    <a:lnTo>
                      <a:pt x="15290" y="10879"/>
                    </a:lnTo>
                    <a:cubicBezTo>
                      <a:pt x="15515" y="11145"/>
                      <a:pt x="15740" y="11413"/>
                      <a:pt x="15964" y="11679"/>
                    </a:cubicBezTo>
                    <a:cubicBezTo>
                      <a:pt x="16187" y="11948"/>
                      <a:pt x="16410" y="12218"/>
                      <a:pt x="16633" y="12485"/>
                    </a:cubicBezTo>
                    <a:cubicBezTo>
                      <a:pt x="16745" y="12619"/>
                      <a:pt x="16856" y="12752"/>
                      <a:pt x="16966" y="12886"/>
                    </a:cubicBezTo>
                    <a:cubicBezTo>
                      <a:pt x="17075" y="13021"/>
                      <a:pt x="17185" y="13156"/>
                      <a:pt x="17293" y="13290"/>
                    </a:cubicBezTo>
                    <a:cubicBezTo>
                      <a:pt x="17509" y="13559"/>
                      <a:pt x="17725" y="13826"/>
                      <a:pt x="17935" y="14093"/>
                    </a:cubicBezTo>
                    <a:cubicBezTo>
                      <a:pt x="18145" y="14359"/>
                      <a:pt x="18350" y="14626"/>
                      <a:pt x="18553" y="14890"/>
                    </a:cubicBezTo>
                    <a:cubicBezTo>
                      <a:pt x="19930" y="16696"/>
                      <a:pt x="21145" y="18352"/>
                      <a:pt x="22036" y="19542"/>
                    </a:cubicBezTo>
                    <a:cubicBezTo>
                      <a:pt x="22488" y="20148"/>
                      <a:pt x="22855" y="20635"/>
                      <a:pt x="23113" y="20960"/>
                    </a:cubicBezTo>
                    <a:cubicBezTo>
                      <a:pt x="21949" y="21027"/>
                      <a:pt x="20801" y="21087"/>
                      <a:pt x="20158" y="21088"/>
                    </a:cubicBezTo>
                    <a:cubicBezTo>
                      <a:pt x="20043" y="21089"/>
                      <a:pt x="19930" y="21089"/>
                      <a:pt x="19817" y="21089"/>
                    </a:cubicBezTo>
                    <a:cubicBezTo>
                      <a:pt x="16170" y="21089"/>
                      <a:pt x="13259" y="20860"/>
                      <a:pt x="10936" y="20846"/>
                    </a:cubicBezTo>
                    <a:cubicBezTo>
                      <a:pt x="8877" y="20832"/>
                      <a:pt x="7277" y="20821"/>
                      <a:pt x="6035" y="20821"/>
                    </a:cubicBezTo>
                    <a:cubicBezTo>
                      <a:pt x="5983" y="20525"/>
                      <a:pt x="5737" y="19770"/>
                      <a:pt x="5732" y="19478"/>
                    </a:cubicBezTo>
                    <a:cubicBezTo>
                      <a:pt x="5729" y="19226"/>
                      <a:pt x="5746" y="18989"/>
                      <a:pt x="5775" y="18769"/>
                    </a:cubicBezTo>
                    <a:cubicBezTo>
                      <a:pt x="5810" y="18396"/>
                      <a:pt x="5842" y="18052"/>
                      <a:pt x="5870" y="17740"/>
                    </a:cubicBezTo>
                    <a:cubicBezTo>
                      <a:pt x="5660" y="17727"/>
                      <a:pt x="5446" y="17718"/>
                      <a:pt x="5231" y="17714"/>
                    </a:cubicBezTo>
                    <a:cubicBezTo>
                      <a:pt x="5124" y="17711"/>
                      <a:pt x="5017" y="17711"/>
                      <a:pt x="4912" y="17711"/>
                    </a:cubicBezTo>
                    <a:cubicBezTo>
                      <a:pt x="4896" y="17711"/>
                      <a:pt x="4883" y="17712"/>
                      <a:pt x="4872" y="17712"/>
                    </a:cubicBezTo>
                    <a:cubicBezTo>
                      <a:pt x="4840" y="17712"/>
                      <a:pt x="4826" y="17710"/>
                      <a:pt x="4805" y="17710"/>
                    </a:cubicBezTo>
                    <a:lnTo>
                      <a:pt x="4724" y="17710"/>
                    </a:lnTo>
                    <a:cubicBezTo>
                      <a:pt x="4238" y="17722"/>
                      <a:pt x="3867" y="17730"/>
                      <a:pt x="3587" y="17745"/>
                    </a:cubicBezTo>
                    <a:cubicBezTo>
                      <a:pt x="3972" y="16730"/>
                      <a:pt x="4389" y="15552"/>
                      <a:pt x="4811" y="14295"/>
                    </a:cubicBezTo>
                    <a:cubicBezTo>
                      <a:pt x="5573" y="12023"/>
                      <a:pt x="6214" y="9437"/>
                      <a:pt x="6918" y="7145"/>
                    </a:cubicBezTo>
                    <a:cubicBezTo>
                      <a:pt x="7471" y="5344"/>
                      <a:pt x="7975" y="3703"/>
                      <a:pt x="8350" y="2450"/>
                    </a:cubicBezTo>
                    <a:close/>
                    <a:moveTo>
                      <a:pt x="8488" y="1"/>
                    </a:moveTo>
                    <a:cubicBezTo>
                      <a:pt x="8391" y="1"/>
                      <a:pt x="7334" y="4293"/>
                      <a:pt x="6870" y="5677"/>
                    </a:cubicBezTo>
                    <a:cubicBezTo>
                      <a:pt x="5801" y="8873"/>
                      <a:pt x="4710" y="11328"/>
                      <a:pt x="4013" y="13330"/>
                    </a:cubicBezTo>
                    <a:cubicBezTo>
                      <a:pt x="1654" y="20114"/>
                      <a:pt x="1362" y="20927"/>
                      <a:pt x="1797" y="21159"/>
                    </a:cubicBezTo>
                    <a:cubicBezTo>
                      <a:pt x="1779" y="21186"/>
                      <a:pt x="1767" y="21215"/>
                      <a:pt x="1759" y="21245"/>
                    </a:cubicBezTo>
                    <a:cubicBezTo>
                      <a:pt x="1587" y="21353"/>
                      <a:pt x="1432" y="21452"/>
                      <a:pt x="1295" y="21553"/>
                    </a:cubicBezTo>
                    <a:cubicBezTo>
                      <a:pt x="549" y="22109"/>
                      <a:pt x="167" y="22389"/>
                      <a:pt x="1" y="22565"/>
                    </a:cubicBezTo>
                    <a:lnTo>
                      <a:pt x="83" y="22647"/>
                    </a:lnTo>
                    <a:cubicBezTo>
                      <a:pt x="69" y="22657"/>
                      <a:pt x="57" y="22666"/>
                      <a:pt x="43" y="22677"/>
                    </a:cubicBezTo>
                    <a:lnTo>
                      <a:pt x="250" y="22882"/>
                    </a:lnTo>
                    <a:cubicBezTo>
                      <a:pt x="266" y="22876"/>
                      <a:pt x="282" y="22869"/>
                      <a:pt x="298" y="22861"/>
                    </a:cubicBezTo>
                    <a:lnTo>
                      <a:pt x="361" y="22924"/>
                    </a:lnTo>
                    <a:cubicBezTo>
                      <a:pt x="387" y="22877"/>
                      <a:pt x="406" y="22838"/>
                      <a:pt x="414" y="22803"/>
                    </a:cubicBezTo>
                    <a:cubicBezTo>
                      <a:pt x="702" y="22652"/>
                      <a:pt x="1091" y="22388"/>
                      <a:pt x="1503" y="22067"/>
                    </a:cubicBezTo>
                    <a:cubicBezTo>
                      <a:pt x="1700" y="21913"/>
                      <a:pt x="1894" y="21734"/>
                      <a:pt x="2085" y="21550"/>
                    </a:cubicBezTo>
                    <a:cubicBezTo>
                      <a:pt x="3062" y="21784"/>
                      <a:pt x="6049" y="21916"/>
                      <a:pt x="9610" y="21916"/>
                    </a:cubicBezTo>
                    <a:cubicBezTo>
                      <a:pt x="9801" y="21916"/>
                      <a:pt x="9994" y="21915"/>
                      <a:pt x="10189" y="21914"/>
                    </a:cubicBezTo>
                    <a:cubicBezTo>
                      <a:pt x="12896" y="21904"/>
                      <a:pt x="15894" y="21679"/>
                      <a:pt x="18603" y="21608"/>
                    </a:cubicBezTo>
                    <a:cubicBezTo>
                      <a:pt x="23234" y="21486"/>
                      <a:pt x="26974" y="21389"/>
                      <a:pt x="26973" y="21281"/>
                    </a:cubicBezTo>
                    <a:cubicBezTo>
                      <a:pt x="26973" y="21054"/>
                      <a:pt x="26656" y="21038"/>
                      <a:pt x="26244" y="21038"/>
                    </a:cubicBezTo>
                    <a:cubicBezTo>
                      <a:pt x="26177" y="21038"/>
                      <a:pt x="26108" y="21038"/>
                      <a:pt x="26037" y="21038"/>
                    </a:cubicBezTo>
                    <a:cubicBezTo>
                      <a:pt x="25998" y="21038"/>
                      <a:pt x="25959" y="21038"/>
                      <a:pt x="25920" y="21038"/>
                    </a:cubicBezTo>
                    <a:cubicBezTo>
                      <a:pt x="26430" y="20995"/>
                      <a:pt x="26818" y="20916"/>
                      <a:pt x="26817" y="20794"/>
                    </a:cubicBezTo>
                    <a:cubicBezTo>
                      <a:pt x="26817" y="20784"/>
                      <a:pt x="26756" y="20779"/>
                      <a:pt x="26646" y="20779"/>
                    </a:cubicBezTo>
                    <a:cubicBezTo>
                      <a:pt x="26220" y="20779"/>
                      <a:pt x="25051" y="20848"/>
                      <a:pt x="23788" y="20922"/>
                    </a:cubicBezTo>
                    <a:cubicBezTo>
                      <a:pt x="23715" y="20812"/>
                      <a:pt x="23574" y="20622"/>
                      <a:pt x="23387" y="20378"/>
                    </a:cubicBezTo>
                    <a:cubicBezTo>
                      <a:pt x="23094" y="19991"/>
                      <a:pt x="22682" y="19466"/>
                      <a:pt x="22240" y="18902"/>
                    </a:cubicBezTo>
                    <a:cubicBezTo>
                      <a:pt x="21353" y="17774"/>
                      <a:pt x="20335" y="16491"/>
                      <a:pt x="19860" y="15831"/>
                    </a:cubicBezTo>
                    <a:cubicBezTo>
                      <a:pt x="19723" y="15642"/>
                      <a:pt x="19589" y="15454"/>
                      <a:pt x="19458" y="15267"/>
                    </a:cubicBezTo>
                    <a:cubicBezTo>
                      <a:pt x="19326" y="15081"/>
                      <a:pt x="19197" y="14896"/>
                      <a:pt x="19071" y="14716"/>
                    </a:cubicBezTo>
                    <a:cubicBezTo>
                      <a:pt x="18814" y="14353"/>
                      <a:pt x="18568" y="13997"/>
                      <a:pt x="18330" y="13650"/>
                    </a:cubicBezTo>
                    <a:cubicBezTo>
                      <a:pt x="18090" y="13305"/>
                      <a:pt x="17857" y="12968"/>
                      <a:pt x="17632" y="12639"/>
                    </a:cubicBezTo>
                    <a:cubicBezTo>
                      <a:pt x="17575" y="12558"/>
                      <a:pt x="17520" y="12476"/>
                      <a:pt x="17464" y="12396"/>
                    </a:cubicBezTo>
                    <a:cubicBezTo>
                      <a:pt x="17408" y="12315"/>
                      <a:pt x="17353" y="12234"/>
                      <a:pt x="17298" y="12155"/>
                    </a:cubicBezTo>
                    <a:cubicBezTo>
                      <a:pt x="17187" y="11995"/>
                      <a:pt x="17079" y="11838"/>
                      <a:pt x="16972" y="11683"/>
                    </a:cubicBezTo>
                    <a:cubicBezTo>
                      <a:pt x="16864" y="11528"/>
                      <a:pt x="16759" y="11376"/>
                      <a:pt x="16656" y="11225"/>
                    </a:cubicBezTo>
                    <a:cubicBezTo>
                      <a:pt x="16553" y="11073"/>
                      <a:pt x="16446" y="10926"/>
                      <a:pt x="16344" y="10781"/>
                    </a:cubicBezTo>
                    <a:cubicBezTo>
                      <a:pt x="16139" y="10491"/>
                      <a:pt x="15938" y="10208"/>
                      <a:pt x="15745" y="9937"/>
                    </a:cubicBezTo>
                    <a:cubicBezTo>
                      <a:pt x="15549" y="9665"/>
                      <a:pt x="15356" y="9405"/>
                      <a:pt x="15167" y="9152"/>
                    </a:cubicBezTo>
                    <a:cubicBezTo>
                      <a:pt x="15071" y="9026"/>
                      <a:pt x="14979" y="8902"/>
                      <a:pt x="14885" y="8782"/>
                    </a:cubicBezTo>
                    <a:cubicBezTo>
                      <a:pt x="14839" y="8722"/>
                      <a:pt x="14795" y="8660"/>
                      <a:pt x="14748" y="8601"/>
                    </a:cubicBezTo>
                    <a:cubicBezTo>
                      <a:pt x="14701" y="8542"/>
                      <a:pt x="14655" y="8485"/>
                      <a:pt x="14608" y="8427"/>
                    </a:cubicBezTo>
                    <a:cubicBezTo>
                      <a:pt x="14441" y="8219"/>
                      <a:pt x="14277" y="8016"/>
                      <a:pt x="14121" y="7819"/>
                    </a:cubicBezTo>
                    <a:cubicBezTo>
                      <a:pt x="13963" y="7623"/>
                      <a:pt x="13812" y="7430"/>
                      <a:pt x="13659" y="7250"/>
                    </a:cubicBezTo>
                    <a:cubicBezTo>
                      <a:pt x="13356" y="6885"/>
                      <a:pt x="13072" y="6542"/>
                      <a:pt x="12806" y="6221"/>
                    </a:cubicBezTo>
                    <a:cubicBezTo>
                      <a:pt x="12534" y="5905"/>
                      <a:pt x="12279" y="5610"/>
                      <a:pt x="12043" y="5335"/>
                    </a:cubicBezTo>
                    <a:cubicBezTo>
                      <a:pt x="11984" y="5266"/>
                      <a:pt x="11925" y="5199"/>
                      <a:pt x="11869" y="5132"/>
                    </a:cubicBezTo>
                    <a:cubicBezTo>
                      <a:pt x="11841" y="5098"/>
                      <a:pt x="11811" y="5066"/>
                      <a:pt x="11783" y="5034"/>
                    </a:cubicBezTo>
                    <a:cubicBezTo>
                      <a:pt x="11755" y="5002"/>
                      <a:pt x="11725" y="4970"/>
                      <a:pt x="11697" y="4938"/>
                    </a:cubicBezTo>
                    <a:cubicBezTo>
                      <a:pt x="11584" y="4812"/>
                      <a:pt x="11476" y="4691"/>
                      <a:pt x="11370" y="4576"/>
                    </a:cubicBezTo>
                    <a:cubicBezTo>
                      <a:pt x="11160" y="4344"/>
                      <a:pt x="10965" y="4130"/>
                      <a:pt x="10786" y="3932"/>
                    </a:cubicBezTo>
                    <a:cubicBezTo>
                      <a:pt x="10603" y="3737"/>
                      <a:pt x="10434" y="3561"/>
                      <a:pt x="10278" y="3400"/>
                    </a:cubicBezTo>
                    <a:cubicBezTo>
                      <a:pt x="10122" y="3239"/>
                      <a:pt x="9978" y="3094"/>
                      <a:pt x="9848" y="2962"/>
                    </a:cubicBezTo>
                    <a:cubicBezTo>
                      <a:pt x="9782" y="2896"/>
                      <a:pt x="9720" y="2835"/>
                      <a:pt x="9660" y="2776"/>
                    </a:cubicBezTo>
                    <a:cubicBezTo>
                      <a:pt x="9599" y="2718"/>
                      <a:pt x="9540" y="2664"/>
                      <a:pt x="9485" y="2612"/>
                    </a:cubicBezTo>
                    <a:cubicBezTo>
                      <a:pt x="8974" y="2144"/>
                      <a:pt x="8695" y="1951"/>
                      <a:pt x="8509" y="1913"/>
                    </a:cubicBezTo>
                    <a:cubicBezTo>
                      <a:pt x="8850" y="754"/>
                      <a:pt x="9043" y="42"/>
                      <a:pt x="8992" y="25"/>
                    </a:cubicBezTo>
                    <a:cubicBezTo>
                      <a:pt x="8969" y="17"/>
                      <a:pt x="8946" y="13"/>
                      <a:pt x="8925" y="13"/>
                    </a:cubicBezTo>
                    <a:cubicBezTo>
                      <a:pt x="8709" y="13"/>
                      <a:pt x="8614" y="407"/>
                      <a:pt x="8464" y="830"/>
                    </a:cubicBezTo>
                    <a:cubicBezTo>
                      <a:pt x="8568" y="389"/>
                      <a:pt x="8605" y="40"/>
                      <a:pt x="8489" y="1"/>
                    </a:cubicBezTo>
                    <a:cubicBezTo>
                      <a:pt x="8489" y="1"/>
                      <a:pt x="8489" y="1"/>
                      <a:pt x="8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2"/>
              <p:cNvSpPr/>
              <p:nvPr/>
            </p:nvSpPr>
            <p:spPr>
              <a:xfrm>
                <a:off x="4363525" y="3980150"/>
                <a:ext cx="63150" cy="44725"/>
              </a:xfrm>
              <a:custGeom>
                <a:avLst/>
                <a:gdLst/>
                <a:ahLst/>
                <a:cxnLst/>
                <a:rect l="l" t="t" r="r" b="b"/>
                <a:pathLst>
                  <a:path w="2526" h="1789" extrusionOk="0">
                    <a:moveTo>
                      <a:pt x="2343" y="0"/>
                    </a:moveTo>
                    <a:cubicBezTo>
                      <a:pt x="2291" y="0"/>
                      <a:pt x="1953" y="423"/>
                      <a:pt x="1807" y="519"/>
                    </a:cubicBezTo>
                    <a:cubicBezTo>
                      <a:pt x="1456" y="750"/>
                      <a:pt x="1107" y="829"/>
                      <a:pt x="878" y="964"/>
                    </a:cubicBezTo>
                    <a:cubicBezTo>
                      <a:pt x="53" y="1454"/>
                      <a:pt x="0" y="1480"/>
                      <a:pt x="166" y="1729"/>
                    </a:cubicBezTo>
                    <a:cubicBezTo>
                      <a:pt x="192" y="1770"/>
                      <a:pt x="243" y="1788"/>
                      <a:pt x="311" y="1788"/>
                    </a:cubicBezTo>
                    <a:cubicBezTo>
                      <a:pt x="490" y="1788"/>
                      <a:pt x="791" y="1657"/>
                      <a:pt x="1101" y="1454"/>
                    </a:cubicBezTo>
                    <a:cubicBezTo>
                      <a:pt x="1350" y="1291"/>
                      <a:pt x="1570" y="1018"/>
                      <a:pt x="1804" y="829"/>
                    </a:cubicBezTo>
                    <a:cubicBezTo>
                      <a:pt x="2202" y="503"/>
                      <a:pt x="2526" y="241"/>
                      <a:pt x="2497" y="196"/>
                    </a:cubicBezTo>
                    <a:cubicBezTo>
                      <a:pt x="2459" y="139"/>
                      <a:pt x="2431" y="121"/>
                      <a:pt x="2407" y="121"/>
                    </a:cubicBezTo>
                    <a:cubicBezTo>
                      <a:pt x="2381" y="121"/>
                      <a:pt x="2359" y="141"/>
                      <a:pt x="2331" y="157"/>
                    </a:cubicBezTo>
                    <a:cubicBezTo>
                      <a:pt x="2368" y="109"/>
                      <a:pt x="2382" y="53"/>
                      <a:pt x="2348" y="3"/>
                    </a:cubicBezTo>
                    <a:cubicBezTo>
                      <a:pt x="2347" y="1"/>
                      <a:pt x="2346" y="0"/>
                      <a:pt x="2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2"/>
              <p:cNvSpPr/>
              <p:nvPr/>
            </p:nvSpPr>
            <p:spPr>
              <a:xfrm>
                <a:off x="4460925" y="3907650"/>
                <a:ext cx="66475" cy="51075"/>
              </a:xfrm>
              <a:custGeom>
                <a:avLst/>
                <a:gdLst/>
                <a:ahLst/>
                <a:cxnLst/>
                <a:rect l="l" t="t" r="r" b="b"/>
                <a:pathLst>
                  <a:path w="2659" h="2043" extrusionOk="0">
                    <a:moveTo>
                      <a:pt x="2463" y="0"/>
                    </a:moveTo>
                    <a:cubicBezTo>
                      <a:pt x="2412" y="0"/>
                      <a:pt x="2056" y="474"/>
                      <a:pt x="1901" y="588"/>
                    </a:cubicBezTo>
                    <a:cubicBezTo>
                      <a:pt x="1531" y="861"/>
                      <a:pt x="1164" y="974"/>
                      <a:pt x="923" y="1137"/>
                    </a:cubicBezTo>
                    <a:cubicBezTo>
                      <a:pt x="56" y="1723"/>
                      <a:pt x="0" y="1754"/>
                      <a:pt x="180" y="1995"/>
                    </a:cubicBezTo>
                    <a:cubicBezTo>
                      <a:pt x="204" y="2028"/>
                      <a:pt x="246" y="2043"/>
                      <a:pt x="302" y="2043"/>
                    </a:cubicBezTo>
                    <a:cubicBezTo>
                      <a:pt x="486" y="2043"/>
                      <a:pt x="822" y="1874"/>
                      <a:pt x="1168" y="1619"/>
                    </a:cubicBezTo>
                    <a:cubicBezTo>
                      <a:pt x="1431" y="1424"/>
                      <a:pt x="1658" y="1124"/>
                      <a:pt x="1902" y="905"/>
                    </a:cubicBezTo>
                    <a:cubicBezTo>
                      <a:pt x="2320" y="530"/>
                      <a:pt x="2658" y="229"/>
                      <a:pt x="2626" y="186"/>
                    </a:cubicBezTo>
                    <a:cubicBezTo>
                      <a:pt x="2588" y="135"/>
                      <a:pt x="2561" y="118"/>
                      <a:pt x="2536" y="118"/>
                    </a:cubicBezTo>
                    <a:cubicBezTo>
                      <a:pt x="2507" y="118"/>
                      <a:pt x="2482" y="143"/>
                      <a:pt x="2451" y="163"/>
                    </a:cubicBezTo>
                    <a:cubicBezTo>
                      <a:pt x="2488" y="110"/>
                      <a:pt x="2503" y="52"/>
                      <a:pt x="2468" y="2"/>
                    </a:cubicBezTo>
                    <a:cubicBezTo>
                      <a:pt x="2467" y="1"/>
                      <a:pt x="2465" y="0"/>
                      <a:pt x="2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2"/>
              <p:cNvSpPr/>
              <p:nvPr/>
            </p:nvSpPr>
            <p:spPr>
              <a:xfrm>
                <a:off x="4552550" y="3859950"/>
                <a:ext cx="37725" cy="33975"/>
              </a:xfrm>
              <a:custGeom>
                <a:avLst/>
                <a:gdLst/>
                <a:ahLst/>
                <a:cxnLst/>
                <a:rect l="l" t="t" r="r" b="b"/>
                <a:pathLst>
                  <a:path w="1509" h="1359" extrusionOk="0">
                    <a:moveTo>
                      <a:pt x="1320" y="0"/>
                    </a:moveTo>
                    <a:cubicBezTo>
                      <a:pt x="1279" y="0"/>
                      <a:pt x="1110" y="324"/>
                      <a:pt x="1019" y="389"/>
                    </a:cubicBezTo>
                    <a:cubicBezTo>
                      <a:pt x="799" y="546"/>
                      <a:pt x="551" y="567"/>
                      <a:pt x="406" y="658"/>
                    </a:cubicBezTo>
                    <a:cubicBezTo>
                      <a:pt x="203" y="782"/>
                      <a:pt x="73" y="860"/>
                      <a:pt x="1" y="924"/>
                    </a:cubicBezTo>
                    <a:lnTo>
                      <a:pt x="51" y="992"/>
                    </a:lnTo>
                    <a:cubicBezTo>
                      <a:pt x="46" y="993"/>
                      <a:pt x="40" y="993"/>
                      <a:pt x="35" y="994"/>
                    </a:cubicBezTo>
                    <a:lnTo>
                      <a:pt x="274" y="1308"/>
                    </a:lnTo>
                    <a:lnTo>
                      <a:pt x="290" y="1303"/>
                    </a:lnTo>
                    <a:lnTo>
                      <a:pt x="334" y="1358"/>
                    </a:lnTo>
                    <a:cubicBezTo>
                      <a:pt x="366" y="1326"/>
                      <a:pt x="384" y="1299"/>
                      <a:pt x="394" y="1272"/>
                    </a:cubicBezTo>
                    <a:cubicBezTo>
                      <a:pt x="482" y="1239"/>
                      <a:pt x="579" y="1187"/>
                      <a:pt x="673" y="1121"/>
                    </a:cubicBezTo>
                    <a:cubicBezTo>
                      <a:pt x="830" y="1009"/>
                      <a:pt x="940" y="798"/>
                      <a:pt x="1079" y="661"/>
                    </a:cubicBezTo>
                    <a:cubicBezTo>
                      <a:pt x="1318" y="428"/>
                      <a:pt x="1509" y="240"/>
                      <a:pt x="1477" y="196"/>
                    </a:cubicBezTo>
                    <a:cubicBezTo>
                      <a:pt x="1432" y="133"/>
                      <a:pt x="1407" y="115"/>
                      <a:pt x="1388" y="115"/>
                    </a:cubicBezTo>
                    <a:cubicBezTo>
                      <a:pt x="1371" y="115"/>
                      <a:pt x="1359" y="128"/>
                      <a:pt x="1344" y="138"/>
                    </a:cubicBezTo>
                    <a:cubicBezTo>
                      <a:pt x="1361" y="100"/>
                      <a:pt x="1361" y="53"/>
                      <a:pt x="1325" y="3"/>
                    </a:cubicBezTo>
                    <a:cubicBezTo>
                      <a:pt x="1324" y="1"/>
                      <a:pt x="1322" y="0"/>
                      <a:pt x="1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2"/>
              <p:cNvSpPr/>
              <p:nvPr/>
            </p:nvSpPr>
            <p:spPr>
              <a:xfrm>
                <a:off x="4450975" y="4157100"/>
                <a:ext cx="77600" cy="104925"/>
              </a:xfrm>
              <a:custGeom>
                <a:avLst/>
                <a:gdLst/>
                <a:ahLst/>
                <a:cxnLst/>
                <a:rect l="l" t="t" r="r" b="b"/>
                <a:pathLst>
                  <a:path w="3104" h="4197" extrusionOk="0">
                    <a:moveTo>
                      <a:pt x="2095" y="892"/>
                    </a:moveTo>
                    <a:cubicBezTo>
                      <a:pt x="2070" y="925"/>
                      <a:pt x="2047" y="956"/>
                      <a:pt x="2025" y="986"/>
                    </a:cubicBezTo>
                    <a:cubicBezTo>
                      <a:pt x="1993" y="1029"/>
                      <a:pt x="1958" y="1068"/>
                      <a:pt x="1924" y="1109"/>
                    </a:cubicBezTo>
                    <a:cubicBezTo>
                      <a:pt x="1889" y="1148"/>
                      <a:pt x="1857" y="1187"/>
                      <a:pt x="1821" y="1223"/>
                    </a:cubicBezTo>
                    <a:cubicBezTo>
                      <a:pt x="1752" y="1297"/>
                      <a:pt x="1681" y="1365"/>
                      <a:pt x="1611" y="1428"/>
                    </a:cubicBezTo>
                    <a:cubicBezTo>
                      <a:pt x="1576" y="1459"/>
                      <a:pt x="1541" y="1492"/>
                      <a:pt x="1506" y="1520"/>
                    </a:cubicBezTo>
                    <a:cubicBezTo>
                      <a:pt x="1473" y="1548"/>
                      <a:pt x="1440" y="1573"/>
                      <a:pt x="1409" y="1595"/>
                    </a:cubicBezTo>
                    <a:cubicBezTo>
                      <a:pt x="1348" y="1639"/>
                      <a:pt x="1293" y="1670"/>
                      <a:pt x="1247" y="1689"/>
                    </a:cubicBezTo>
                    <a:cubicBezTo>
                      <a:pt x="1235" y="1693"/>
                      <a:pt x="1225" y="1697"/>
                      <a:pt x="1214" y="1701"/>
                    </a:cubicBezTo>
                    <a:cubicBezTo>
                      <a:pt x="1203" y="1703"/>
                      <a:pt x="1192" y="1708"/>
                      <a:pt x="1186" y="1709"/>
                    </a:cubicBezTo>
                    <a:cubicBezTo>
                      <a:pt x="1170" y="1713"/>
                      <a:pt x="1154" y="1714"/>
                      <a:pt x="1139" y="1716"/>
                    </a:cubicBezTo>
                    <a:cubicBezTo>
                      <a:pt x="1134" y="1717"/>
                      <a:pt x="1130" y="1717"/>
                      <a:pt x="1125" y="1717"/>
                    </a:cubicBezTo>
                    <a:cubicBezTo>
                      <a:pt x="1117" y="1717"/>
                      <a:pt x="1110" y="1716"/>
                      <a:pt x="1103" y="1716"/>
                    </a:cubicBezTo>
                    <a:cubicBezTo>
                      <a:pt x="1102" y="1716"/>
                      <a:pt x="1098" y="1713"/>
                      <a:pt x="1097" y="1712"/>
                    </a:cubicBezTo>
                    <a:cubicBezTo>
                      <a:pt x="1091" y="1709"/>
                      <a:pt x="1089" y="1705"/>
                      <a:pt x="1085" y="1701"/>
                    </a:cubicBezTo>
                    <a:cubicBezTo>
                      <a:pt x="1082" y="1695"/>
                      <a:pt x="1079" y="1689"/>
                      <a:pt x="1081" y="1684"/>
                    </a:cubicBezTo>
                    <a:cubicBezTo>
                      <a:pt x="1081" y="1680"/>
                      <a:pt x="1082" y="1682"/>
                      <a:pt x="1081" y="1669"/>
                    </a:cubicBezTo>
                    <a:cubicBezTo>
                      <a:pt x="1079" y="1658"/>
                      <a:pt x="1081" y="1646"/>
                      <a:pt x="1082" y="1636"/>
                    </a:cubicBezTo>
                    <a:cubicBezTo>
                      <a:pt x="1082" y="1630"/>
                      <a:pt x="1084" y="1625"/>
                      <a:pt x="1085" y="1620"/>
                    </a:cubicBezTo>
                    <a:cubicBezTo>
                      <a:pt x="1085" y="1616"/>
                      <a:pt x="1086" y="1614"/>
                      <a:pt x="1086" y="1612"/>
                    </a:cubicBezTo>
                    <a:cubicBezTo>
                      <a:pt x="1086" y="1611"/>
                      <a:pt x="1088" y="1607"/>
                      <a:pt x="1089" y="1603"/>
                    </a:cubicBezTo>
                    <a:cubicBezTo>
                      <a:pt x="1093" y="1589"/>
                      <a:pt x="1099" y="1573"/>
                      <a:pt x="1105" y="1558"/>
                    </a:cubicBezTo>
                    <a:cubicBezTo>
                      <a:pt x="1118" y="1528"/>
                      <a:pt x="1140" y="1492"/>
                      <a:pt x="1165" y="1455"/>
                    </a:cubicBezTo>
                    <a:cubicBezTo>
                      <a:pt x="1192" y="1419"/>
                      <a:pt x="1223" y="1381"/>
                      <a:pt x="1260" y="1346"/>
                    </a:cubicBezTo>
                    <a:cubicBezTo>
                      <a:pt x="1277" y="1326"/>
                      <a:pt x="1295" y="1309"/>
                      <a:pt x="1316" y="1293"/>
                    </a:cubicBezTo>
                    <a:cubicBezTo>
                      <a:pt x="1336" y="1277"/>
                      <a:pt x="1352" y="1258"/>
                      <a:pt x="1373" y="1242"/>
                    </a:cubicBezTo>
                    <a:cubicBezTo>
                      <a:pt x="1449" y="1179"/>
                      <a:pt x="1529" y="1129"/>
                      <a:pt x="1604" y="1085"/>
                    </a:cubicBezTo>
                    <a:cubicBezTo>
                      <a:pt x="1756" y="1000"/>
                      <a:pt x="1899" y="947"/>
                      <a:pt x="2021" y="913"/>
                    </a:cubicBezTo>
                    <a:cubicBezTo>
                      <a:pt x="2046" y="906"/>
                      <a:pt x="2071" y="900"/>
                      <a:pt x="2095" y="892"/>
                    </a:cubicBezTo>
                    <a:close/>
                    <a:moveTo>
                      <a:pt x="1974" y="1"/>
                    </a:moveTo>
                    <a:cubicBezTo>
                      <a:pt x="1892" y="1"/>
                      <a:pt x="1806" y="6"/>
                      <a:pt x="1717" y="19"/>
                    </a:cubicBezTo>
                    <a:cubicBezTo>
                      <a:pt x="1531" y="44"/>
                      <a:pt x="1330" y="97"/>
                      <a:pt x="1124" y="189"/>
                    </a:cubicBezTo>
                    <a:cubicBezTo>
                      <a:pt x="1111" y="194"/>
                      <a:pt x="1099" y="202"/>
                      <a:pt x="1085" y="207"/>
                    </a:cubicBezTo>
                    <a:cubicBezTo>
                      <a:pt x="1073" y="213"/>
                      <a:pt x="1059" y="220"/>
                      <a:pt x="1046" y="225"/>
                    </a:cubicBezTo>
                    <a:cubicBezTo>
                      <a:pt x="1020" y="239"/>
                      <a:pt x="995" y="252"/>
                      <a:pt x="968" y="266"/>
                    </a:cubicBezTo>
                    <a:cubicBezTo>
                      <a:pt x="941" y="279"/>
                      <a:pt x="917" y="295"/>
                      <a:pt x="892" y="310"/>
                    </a:cubicBezTo>
                    <a:cubicBezTo>
                      <a:pt x="866" y="326"/>
                      <a:pt x="841" y="342"/>
                      <a:pt x="814" y="356"/>
                    </a:cubicBezTo>
                    <a:cubicBezTo>
                      <a:pt x="763" y="392"/>
                      <a:pt x="712" y="427"/>
                      <a:pt x="662" y="466"/>
                    </a:cubicBezTo>
                    <a:cubicBezTo>
                      <a:pt x="638" y="486"/>
                      <a:pt x="612" y="506"/>
                      <a:pt x="589" y="527"/>
                    </a:cubicBezTo>
                    <a:cubicBezTo>
                      <a:pt x="563" y="547"/>
                      <a:pt x="538" y="569"/>
                      <a:pt x="514" y="591"/>
                    </a:cubicBezTo>
                    <a:cubicBezTo>
                      <a:pt x="418" y="683"/>
                      <a:pt x="321" y="789"/>
                      <a:pt x="235" y="920"/>
                    </a:cubicBezTo>
                    <a:cubicBezTo>
                      <a:pt x="149" y="1052"/>
                      <a:pt x="73" y="1212"/>
                      <a:pt x="32" y="1396"/>
                    </a:cubicBezTo>
                    <a:cubicBezTo>
                      <a:pt x="11" y="1493"/>
                      <a:pt x="1" y="1595"/>
                      <a:pt x="5" y="1696"/>
                    </a:cubicBezTo>
                    <a:cubicBezTo>
                      <a:pt x="6" y="1746"/>
                      <a:pt x="12" y="1796"/>
                      <a:pt x="20" y="1848"/>
                    </a:cubicBezTo>
                    <a:cubicBezTo>
                      <a:pt x="25" y="1874"/>
                      <a:pt x="30" y="1900"/>
                      <a:pt x="35" y="1925"/>
                    </a:cubicBezTo>
                    <a:cubicBezTo>
                      <a:pt x="37" y="1939"/>
                      <a:pt x="42" y="1951"/>
                      <a:pt x="44" y="1965"/>
                    </a:cubicBezTo>
                    <a:lnTo>
                      <a:pt x="57" y="2007"/>
                    </a:lnTo>
                    <a:cubicBezTo>
                      <a:pt x="123" y="2229"/>
                      <a:pt x="259" y="2434"/>
                      <a:pt x="451" y="2573"/>
                    </a:cubicBezTo>
                    <a:cubicBezTo>
                      <a:pt x="529" y="2629"/>
                      <a:pt x="613" y="2674"/>
                      <a:pt x="704" y="2708"/>
                    </a:cubicBezTo>
                    <a:cubicBezTo>
                      <a:pt x="731" y="2718"/>
                      <a:pt x="762" y="2727"/>
                      <a:pt x="791" y="2737"/>
                    </a:cubicBezTo>
                    <a:cubicBezTo>
                      <a:pt x="821" y="2744"/>
                      <a:pt x="850" y="2751"/>
                      <a:pt x="881" y="2756"/>
                    </a:cubicBezTo>
                    <a:cubicBezTo>
                      <a:pt x="912" y="2761"/>
                      <a:pt x="941" y="2767"/>
                      <a:pt x="972" y="2770"/>
                    </a:cubicBezTo>
                    <a:cubicBezTo>
                      <a:pt x="1003" y="2772"/>
                      <a:pt x="1032" y="2775"/>
                      <a:pt x="1067" y="2777"/>
                    </a:cubicBezTo>
                    <a:lnTo>
                      <a:pt x="1111" y="2777"/>
                    </a:lnTo>
                    <a:lnTo>
                      <a:pt x="1153" y="2775"/>
                    </a:lnTo>
                    <a:cubicBezTo>
                      <a:pt x="1180" y="2773"/>
                      <a:pt x="1207" y="2771"/>
                      <a:pt x="1234" y="2769"/>
                    </a:cubicBezTo>
                    <a:cubicBezTo>
                      <a:pt x="1261" y="2766"/>
                      <a:pt x="1288" y="2760"/>
                      <a:pt x="1315" y="2756"/>
                    </a:cubicBezTo>
                    <a:cubicBezTo>
                      <a:pt x="1342" y="2751"/>
                      <a:pt x="1367" y="2745"/>
                      <a:pt x="1394" y="2739"/>
                    </a:cubicBezTo>
                    <a:cubicBezTo>
                      <a:pt x="1446" y="2726"/>
                      <a:pt x="1497" y="2710"/>
                      <a:pt x="1547" y="2689"/>
                    </a:cubicBezTo>
                    <a:cubicBezTo>
                      <a:pt x="1559" y="2684"/>
                      <a:pt x="1573" y="2680"/>
                      <a:pt x="1584" y="2674"/>
                    </a:cubicBezTo>
                    <a:lnTo>
                      <a:pt x="1620" y="2658"/>
                    </a:lnTo>
                    <a:cubicBezTo>
                      <a:pt x="1642" y="2648"/>
                      <a:pt x="1664" y="2637"/>
                      <a:pt x="1686" y="2625"/>
                    </a:cubicBezTo>
                    <a:cubicBezTo>
                      <a:pt x="1773" y="2579"/>
                      <a:pt x="1852" y="2525"/>
                      <a:pt x="1922" y="2470"/>
                    </a:cubicBezTo>
                    <a:cubicBezTo>
                      <a:pt x="2061" y="2359"/>
                      <a:pt x="2169" y="2239"/>
                      <a:pt x="2260" y="2126"/>
                    </a:cubicBezTo>
                    <a:cubicBezTo>
                      <a:pt x="2265" y="2118"/>
                      <a:pt x="2271" y="2110"/>
                      <a:pt x="2276" y="2104"/>
                    </a:cubicBezTo>
                    <a:lnTo>
                      <a:pt x="2276" y="2104"/>
                    </a:lnTo>
                    <a:cubicBezTo>
                      <a:pt x="2152" y="3325"/>
                      <a:pt x="2082" y="4173"/>
                      <a:pt x="2159" y="4186"/>
                    </a:cubicBezTo>
                    <a:cubicBezTo>
                      <a:pt x="2184" y="4190"/>
                      <a:pt x="2207" y="4192"/>
                      <a:pt x="2227" y="4192"/>
                    </a:cubicBezTo>
                    <a:cubicBezTo>
                      <a:pt x="2435" y="4192"/>
                      <a:pt x="2431" y="3993"/>
                      <a:pt x="2472" y="3781"/>
                    </a:cubicBezTo>
                    <a:cubicBezTo>
                      <a:pt x="2479" y="4002"/>
                      <a:pt x="2528" y="4178"/>
                      <a:pt x="2648" y="4197"/>
                    </a:cubicBezTo>
                    <a:cubicBezTo>
                      <a:pt x="2648" y="4197"/>
                      <a:pt x="2649" y="4197"/>
                      <a:pt x="2649" y="4197"/>
                    </a:cubicBezTo>
                    <a:cubicBezTo>
                      <a:pt x="2742" y="4197"/>
                      <a:pt x="2721" y="2043"/>
                      <a:pt x="2832" y="1348"/>
                    </a:cubicBezTo>
                    <a:cubicBezTo>
                      <a:pt x="2852" y="1224"/>
                      <a:pt x="2872" y="1103"/>
                      <a:pt x="2894" y="987"/>
                    </a:cubicBezTo>
                    <a:cubicBezTo>
                      <a:pt x="2989" y="725"/>
                      <a:pt x="3059" y="457"/>
                      <a:pt x="3103" y="194"/>
                    </a:cubicBezTo>
                    <a:lnTo>
                      <a:pt x="3061" y="192"/>
                    </a:lnTo>
                    <a:cubicBezTo>
                      <a:pt x="3065" y="183"/>
                      <a:pt x="3066" y="175"/>
                      <a:pt x="3068" y="166"/>
                    </a:cubicBezTo>
                    <a:lnTo>
                      <a:pt x="2524" y="54"/>
                    </a:lnTo>
                    <a:lnTo>
                      <a:pt x="2517" y="79"/>
                    </a:lnTo>
                    <a:lnTo>
                      <a:pt x="2481" y="73"/>
                    </a:lnTo>
                    <a:lnTo>
                      <a:pt x="2481" y="80"/>
                    </a:lnTo>
                    <a:cubicBezTo>
                      <a:pt x="2405" y="53"/>
                      <a:pt x="2316" y="31"/>
                      <a:pt x="2214" y="17"/>
                    </a:cubicBezTo>
                    <a:cubicBezTo>
                      <a:pt x="2140" y="7"/>
                      <a:pt x="2059" y="1"/>
                      <a:pt x="1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2"/>
              <p:cNvSpPr/>
              <p:nvPr/>
            </p:nvSpPr>
            <p:spPr>
              <a:xfrm>
                <a:off x="4199175" y="3727900"/>
                <a:ext cx="93425" cy="174875"/>
              </a:xfrm>
              <a:custGeom>
                <a:avLst/>
                <a:gdLst/>
                <a:ahLst/>
                <a:cxnLst/>
                <a:rect l="l" t="t" r="r" b="b"/>
                <a:pathLst>
                  <a:path w="3737" h="6995" extrusionOk="0">
                    <a:moveTo>
                      <a:pt x="1707" y="4489"/>
                    </a:moveTo>
                    <a:cubicBezTo>
                      <a:pt x="1711" y="4489"/>
                      <a:pt x="1716" y="4489"/>
                      <a:pt x="1721" y="4489"/>
                    </a:cubicBezTo>
                    <a:cubicBezTo>
                      <a:pt x="1747" y="4490"/>
                      <a:pt x="1771" y="4493"/>
                      <a:pt x="1792" y="4498"/>
                    </a:cubicBezTo>
                    <a:cubicBezTo>
                      <a:pt x="1813" y="4503"/>
                      <a:pt x="1835" y="4512"/>
                      <a:pt x="1855" y="4523"/>
                    </a:cubicBezTo>
                    <a:cubicBezTo>
                      <a:pt x="1866" y="4530"/>
                      <a:pt x="1881" y="4539"/>
                      <a:pt x="1894" y="4548"/>
                    </a:cubicBezTo>
                    <a:cubicBezTo>
                      <a:pt x="1907" y="4558"/>
                      <a:pt x="1919" y="4567"/>
                      <a:pt x="1930" y="4579"/>
                    </a:cubicBezTo>
                    <a:cubicBezTo>
                      <a:pt x="1954" y="4602"/>
                      <a:pt x="1974" y="4626"/>
                      <a:pt x="1994" y="4653"/>
                    </a:cubicBezTo>
                    <a:cubicBezTo>
                      <a:pt x="2031" y="4707"/>
                      <a:pt x="2059" y="4771"/>
                      <a:pt x="2077" y="4834"/>
                    </a:cubicBezTo>
                    <a:cubicBezTo>
                      <a:pt x="2096" y="4899"/>
                      <a:pt x="2104" y="4964"/>
                      <a:pt x="2104" y="5024"/>
                    </a:cubicBezTo>
                    <a:cubicBezTo>
                      <a:pt x="2105" y="5086"/>
                      <a:pt x="2100" y="5143"/>
                      <a:pt x="2089" y="5193"/>
                    </a:cubicBezTo>
                    <a:cubicBezTo>
                      <a:pt x="2073" y="5271"/>
                      <a:pt x="2043" y="5355"/>
                      <a:pt x="2005" y="5435"/>
                    </a:cubicBezTo>
                    <a:cubicBezTo>
                      <a:pt x="1968" y="5513"/>
                      <a:pt x="1923" y="5591"/>
                      <a:pt x="1870" y="5664"/>
                    </a:cubicBezTo>
                    <a:cubicBezTo>
                      <a:pt x="1767" y="5812"/>
                      <a:pt x="1640" y="5947"/>
                      <a:pt x="1510" y="6077"/>
                    </a:cubicBezTo>
                    <a:lnTo>
                      <a:pt x="1462" y="6125"/>
                    </a:lnTo>
                    <a:cubicBezTo>
                      <a:pt x="1447" y="6141"/>
                      <a:pt x="1431" y="6156"/>
                      <a:pt x="1417" y="6168"/>
                    </a:cubicBezTo>
                    <a:cubicBezTo>
                      <a:pt x="1402" y="6182"/>
                      <a:pt x="1386" y="6197"/>
                      <a:pt x="1371" y="6209"/>
                    </a:cubicBezTo>
                    <a:cubicBezTo>
                      <a:pt x="1356" y="6222"/>
                      <a:pt x="1339" y="6235"/>
                      <a:pt x="1323" y="6247"/>
                    </a:cubicBezTo>
                    <a:cubicBezTo>
                      <a:pt x="1309" y="6259"/>
                      <a:pt x="1293" y="6270"/>
                      <a:pt x="1278" y="6281"/>
                    </a:cubicBezTo>
                    <a:lnTo>
                      <a:pt x="1256" y="6297"/>
                    </a:lnTo>
                    <a:lnTo>
                      <a:pt x="1232" y="6312"/>
                    </a:lnTo>
                    <a:lnTo>
                      <a:pt x="1209" y="6327"/>
                    </a:lnTo>
                    <a:cubicBezTo>
                      <a:pt x="1203" y="6332"/>
                      <a:pt x="1193" y="6337"/>
                      <a:pt x="1189" y="6338"/>
                    </a:cubicBezTo>
                    <a:cubicBezTo>
                      <a:pt x="1179" y="6344"/>
                      <a:pt x="1169" y="6349"/>
                      <a:pt x="1158" y="6353"/>
                    </a:cubicBezTo>
                    <a:cubicBezTo>
                      <a:pt x="1117" y="6371"/>
                      <a:pt x="1073" y="6385"/>
                      <a:pt x="1031" y="6387"/>
                    </a:cubicBezTo>
                    <a:cubicBezTo>
                      <a:pt x="1029" y="6387"/>
                      <a:pt x="1027" y="6387"/>
                      <a:pt x="1025" y="6387"/>
                    </a:cubicBezTo>
                    <a:cubicBezTo>
                      <a:pt x="984" y="6387"/>
                      <a:pt x="946" y="6377"/>
                      <a:pt x="914" y="6359"/>
                    </a:cubicBezTo>
                    <a:cubicBezTo>
                      <a:pt x="888" y="6342"/>
                      <a:pt x="866" y="6324"/>
                      <a:pt x="848" y="6301"/>
                    </a:cubicBezTo>
                    <a:cubicBezTo>
                      <a:pt x="831" y="6278"/>
                      <a:pt x="818" y="6252"/>
                      <a:pt x="811" y="6225"/>
                    </a:cubicBezTo>
                    <a:cubicBezTo>
                      <a:pt x="802" y="6199"/>
                      <a:pt x="797" y="6172"/>
                      <a:pt x="796" y="6146"/>
                    </a:cubicBezTo>
                    <a:cubicBezTo>
                      <a:pt x="796" y="6139"/>
                      <a:pt x="795" y="6133"/>
                      <a:pt x="795" y="6128"/>
                    </a:cubicBezTo>
                    <a:lnTo>
                      <a:pt x="795" y="6118"/>
                    </a:lnTo>
                    <a:lnTo>
                      <a:pt x="793" y="6102"/>
                    </a:lnTo>
                    <a:cubicBezTo>
                      <a:pt x="793" y="6079"/>
                      <a:pt x="792" y="6059"/>
                      <a:pt x="793" y="6036"/>
                    </a:cubicBezTo>
                    <a:cubicBezTo>
                      <a:pt x="793" y="6013"/>
                      <a:pt x="795" y="5990"/>
                      <a:pt x="796" y="5968"/>
                    </a:cubicBezTo>
                    <a:cubicBezTo>
                      <a:pt x="797" y="5945"/>
                      <a:pt x="800" y="5920"/>
                      <a:pt x="802" y="5898"/>
                    </a:cubicBezTo>
                    <a:cubicBezTo>
                      <a:pt x="805" y="5874"/>
                      <a:pt x="809" y="5850"/>
                      <a:pt x="812" y="5827"/>
                    </a:cubicBezTo>
                    <a:lnTo>
                      <a:pt x="818" y="5791"/>
                    </a:lnTo>
                    <a:lnTo>
                      <a:pt x="822" y="5774"/>
                    </a:lnTo>
                    <a:lnTo>
                      <a:pt x="826" y="5754"/>
                    </a:lnTo>
                    <a:cubicBezTo>
                      <a:pt x="847" y="5647"/>
                      <a:pt x="867" y="5543"/>
                      <a:pt x="887" y="5440"/>
                    </a:cubicBezTo>
                    <a:cubicBezTo>
                      <a:pt x="929" y="5249"/>
                      <a:pt x="976" y="5065"/>
                      <a:pt x="1026" y="4885"/>
                    </a:cubicBezTo>
                    <a:lnTo>
                      <a:pt x="1197" y="4760"/>
                    </a:lnTo>
                    <a:cubicBezTo>
                      <a:pt x="1258" y="4716"/>
                      <a:pt x="1317" y="4672"/>
                      <a:pt x="1377" y="4629"/>
                    </a:cubicBezTo>
                    <a:lnTo>
                      <a:pt x="1435" y="4665"/>
                    </a:lnTo>
                    <a:cubicBezTo>
                      <a:pt x="1433" y="4658"/>
                      <a:pt x="1433" y="4648"/>
                      <a:pt x="1435" y="4637"/>
                    </a:cubicBezTo>
                    <a:cubicBezTo>
                      <a:pt x="1438" y="4626"/>
                      <a:pt x="1444" y="4613"/>
                      <a:pt x="1453" y="4598"/>
                    </a:cubicBezTo>
                    <a:cubicBezTo>
                      <a:pt x="1474" y="4568"/>
                      <a:pt x="1516" y="4538"/>
                      <a:pt x="1565" y="4517"/>
                    </a:cubicBezTo>
                    <a:cubicBezTo>
                      <a:pt x="1610" y="4499"/>
                      <a:pt x="1660" y="4489"/>
                      <a:pt x="1707" y="4489"/>
                    </a:cubicBezTo>
                    <a:close/>
                    <a:moveTo>
                      <a:pt x="2814" y="1"/>
                    </a:moveTo>
                    <a:cubicBezTo>
                      <a:pt x="2742" y="1"/>
                      <a:pt x="2669" y="9"/>
                      <a:pt x="2596" y="27"/>
                    </a:cubicBezTo>
                    <a:cubicBezTo>
                      <a:pt x="2467" y="57"/>
                      <a:pt x="2345" y="120"/>
                      <a:pt x="2247" y="201"/>
                    </a:cubicBezTo>
                    <a:cubicBezTo>
                      <a:pt x="2235" y="211"/>
                      <a:pt x="2223" y="221"/>
                      <a:pt x="2211" y="232"/>
                    </a:cubicBezTo>
                    <a:cubicBezTo>
                      <a:pt x="2199" y="243"/>
                      <a:pt x="2188" y="254"/>
                      <a:pt x="2177" y="264"/>
                    </a:cubicBezTo>
                    <a:lnTo>
                      <a:pt x="2145" y="298"/>
                    </a:lnTo>
                    <a:cubicBezTo>
                      <a:pt x="2135" y="308"/>
                      <a:pt x="2127" y="320"/>
                      <a:pt x="2117" y="331"/>
                    </a:cubicBezTo>
                    <a:lnTo>
                      <a:pt x="2089" y="366"/>
                    </a:lnTo>
                    <a:lnTo>
                      <a:pt x="2075" y="384"/>
                    </a:lnTo>
                    <a:lnTo>
                      <a:pt x="2052" y="417"/>
                    </a:lnTo>
                    <a:cubicBezTo>
                      <a:pt x="2019" y="462"/>
                      <a:pt x="1985" y="506"/>
                      <a:pt x="1952" y="550"/>
                    </a:cubicBezTo>
                    <a:cubicBezTo>
                      <a:pt x="1919" y="596"/>
                      <a:pt x="1885" y="639"/>
                      <a:pt x="1854" y="686"/>
                    </a:cubicBezTo>
                    <a:cubicBezTo>
                      <a:pt x="1822" y="732"/>
                      <a:pt x="1791" y="779"/>
                      <a:pt x="1758" y="825"/>
                    </a:cubicBezTo>
                    <a:cubicBezTo>
                      <a:pt x="1726" y="872"/>
                      <a:pt x="1694" y="919"/>
                      <a:pt x="1663" y="967"/>
                    </a:cubicBezTo>
                    <a:cubicBezTo>
                      <a:pt x="1633" y="1015"/>
                      <a:pt x="1603" y="1064"/>
                      <a:pt x="1571" y="1110"/>
                    </a:cubicBezTo>
                    <a:cubicBezTo>
                      <a:pt x="1541" y="1158"/>
                      <a:pt x="1511" y="1207"/>
                      <a:pt x="1480" y="1255"/>
                    </a:cubicBezTo>
                    <a:cubicBezTo>
                      <a:pt x="1451" y="1305"/>
                      <a:pt x="1423" y="1355"/>
                      <a:pt x="1393" y="1404"/>
                    </a:cubicBezTo>
                    <a:cubicBezTo>
                      <a:pt x="1158" y="1806"/>
                      <a:pt x="952" y="2237"/>
                      <a:pt x="779" y="2684"/>
                    </a:cubicBezTo>
                    <a:cubicBezTo>
                      <a:pt x="628" y="2742"/>
                      <a:pt x="505" y="2782"/>
                      <a:pt x="405" y="2821"/>
                    </a:cubicBezTo>
                    <a:cubicBezTo>
                      <a:pt x="291" y="2865"/>
                      <a:pt x="206" y="2902"/>
                      <a:pt x="147" y="2947"/>
                    </a:cubicBezTo>
                    <a:cubicBezTo>
                      <a:pt x="27" y="3032"/>
                      <a:pt x="1" y="3143"/>
                      <a:pt x="1" y="3293"/>
                    </a:cubicBezTo>
                    <a:cubicBezTo>
                      <a:pt x="1" y="3337"/>
                      <a:pt x="47" y="3379"/>
                      <a:pt x="136" y="3416"/>
                    </a:cubicBezTo>
                    <a:cubicBezTo>
                      <a:pt x="221" y="3451"/>
                      <a:pt x="346" y="3476"/>
                      <a:pt x="507" y="3487"/>
                    </a:cubicBezTo>
                    <a:cubicBezTo>
                      <a:pt x="459" y="3650"/>
                      <a:pt x="416" y="3817"/>
                      <a:pt x="377" y="3983"/>
                    </a:cubicBezTo>
                    <a:cubicBezTo>
                      <a:pt x="268" y="4442"/>
                      <a:pt x="193" y="4906"/>
                      <a:pt x="147" y="5369"/>
                    </a:cubicBezTo>
                    <a:cubicBezTo>
                      <a:pt x="142" y="5427"/>
                      <a:pt x="137" y="5485"/>
                      <a:pt x="133" y="5543"/>
                    </a:cubicBezTo>
                    <a:lnTo>
                      <a:pt x="124" y="5629"/>
                    </a:lnTo>
                    <a:cubicBezTo>
                      <a:pt x="121" y="5658"/>
                      <a:pt x="119" y="5685"/>
                      <a:pt x="118" y="5718"/>
                    </a:cubicBezTo>
                    <a:cubicBezTo>
                      <a:pt x="109" y="5849"/>
                      <a:pt x="109" y="5980"/>
                      <a:pt x="126" y="6120"/>
                    </a:cubicBezTo>
                    <a:lnTo>
                      <a:pt x="133" y="6173"/>
                    </a:lnTo>
                    <a:lnTo>
                      <a:pt x="143" y="6232"/>
                    </a:lnTo>
                    <a:cubicBezTo>
                      <a:pt x="151" y="6277"/>
                      <a:pt x="163" y="6320"/>
                      <a:pt x="174" y="6363"/>
                    </a:cubicBezTo>
                    <a:cubicBezTo>
                      <a:pt x="180" y="6384"/>
                      <a:pt x="189" y="6405"/>
                      <a:pt x="195" y="6426"/>
                    </a:cubicBezTo>
                    <a:cubicBezTo>
                      <a:pt x="204" y="6448"/>
                      <a:pt x="209" y="6468"/>
                      <a:pt x="218" y="6489"/>
                    </a:cubicBezTo>
                    <a:cubicBezTo>
                      <a:pt x="228" y="6508"/>
                      <a:pt x="236" y="6528"/>
                      <a:pt x="245" y="6548"/>
                    </a:cubicBezTo>
                    <a:cubicBezTo>
                      <a:pt x="254" y="6567"/>
                      <a:pt x="267" y="6585"/>
                      <a:pt x="277" y="6604"/>
                    </a:cubicBezTo>
                    <a:cubicBezTo>
                      <a:pt x="363" y="6754"/>
                      <a:pt x="499" y="6868"/>
                      <a:pt x="651" y="6934"/>
                    </a:cubicBezTo>
                    <a:lnTo>
                      <a:pt x="703" y="6956"/>
                    </a:lnTo>
                    <a:cubicBezTo>
                      <a:pt x="721" y="6961"/>
                      <a:pt x="737" y="6968"/>
                      <a:pt x="754" y="6972"/>
                    </a:cubicBezTo>
                    <a:cubicBezTo>
                      <a:pt x="789" y="6978"/>
                      <a:pt x="823" y="6989"/>
                      <a:pt x="858" y="6990"/>
                    </a:cubicBezTo>
                    <a:lnTo>
                      <a:pt x="910" y="6995"/>
                    </a:lnTo>
                    <a:cubicBezTo>
                      <a:pt x="915" y="6995"/>
                      <a:pt x="921" y="6995"/>
                      <a:pt x="927" y="6995"/>
                    </a:cubicBezTo>
                    <a:cubicBezTo>
                      <a:pt x="939" y="6995"/>
                      <a:pt x="951" y="6995"/>
                      <a:pt x="962" y="6995"/>
                    </a:cubicBezTo>
                    <a:cubicBezTo>
                      <a:pt x="980" y="6993"/>
                      <a:pt x="997" y="6995"/>
                      <a:pt x="1015" y="6992"/>
                    </a:cubicBezTo>
                    <a:lnTo>
                      <a:pt x="1065" y="6985"/>
                    </a:lnTo>
                    <a:cubicBezTo>
                      <a:pt x="1203" y="6966"/>
                      <a:pt x="1333" y="6909"/>
                      <a:pt x="1448" y="6836"/>
                    </a:cubicBezTo>
                    <a:lnTo>
                      <a:pt x="1493" y="6808"/>
                    </a:lnTo>
                    <a:cubicBezTo>
                      <a:pt x="1504" y="6800"/>
                      <a:pt x="1516" y="6793"/>
                      <a:pt x="1526" y="6784"/>
                    </a:cubicBezTo>
                    <a:lnTo>
                      <a:pt x="1591" y="6736"/>
                    </a:lnTo>
                    <a:cubicBezTo>
                      <a:pt x="1611" y="6720"/>
                      <a:pt x="1631" y="6701"/>
                      <a:pt x="1651" y="6685"/>
                    </a:cubicBezTo>
                    <a:cubicBezTo>
                      <a:pt x="1670" y="6668"/>
                      <a:pt x="1689" y="6652"/>
                      <a:pt x="1708" y="6635"/>
                    </a:cubicBezTo>
                    <a:cubicBezTo>
                      <a:pt x="1743" y="6599"/>
                      <a:pt x="1779" y="6565"/>
                      <a:pt x="1812" y="6530"/>
                    </a:cubicBezTo>
                    <a:lnTo>
                      <a:pt x="1860" y="6478"/>
                    </a:lnTo>
                    <a:lnTo>
                      <a:pt x="1904" y="6428"/>
                    </a:lnTo>
                    <a:cubicBezTo>
                      <a:pt x="2039" y="6276"/>
                      <a:pt x="2173" y="6116"/>
                      <a:pt x="2289" y="5936"/>
                    </a:cubicBezTo>
                    <a:cubicBezTo>
                      <a:pt x="2347" y="5846"/>
                      <a:pt x="2399" y="5752"/>
                      <a:pt x="2444" y="5651"/>
                    </a:cubicBezTo>
                    <a:cubicBezTo>
                      <a:pt x="2454" y="5625"/>
                      <a:pt x="2465" y="5599"/>
                      <a:pt x="2474" y="5573"/>
                    </a:cubicBezTo>
                    <a:cubicBezTo>
                      <a:pt x="2483" y="5549"/>
                      <a:pt x="2493" y="5522"/>
                      <a:pt x="2503" y="5496"/>
                    </a:cubicBezTo>
                    <a:cubicBezTo>
                      <a:pt x="2510" y="5469"/>
                      <a:pt x="2519" y="5443"/>
                      <a:pt x="2526" y="5416"/>
                    </a:cubicBezTo>
                    <a:cubicBezTo>
                      <a:pt x="2533" y="5389"/>
                      <a:pt x="2540" y="5362"/>
                      <a:pt x="2547" y="5334"/>
                    </a:cubicBezTo>
                    <a:cubicBezTo>
                      <a:pt x="2592" y="5110"/>
                      <a:pt x="2584" y="4885"/>
                      <a:pt x="2520" y="4672"/>
                    </a:cubicBezTo>
                    <a:cubicBezTo>
                      <a:pt x="2488" y="4566"/>
                      <a:pt x="2439" y="4463"/>
                      <a:pt x="2374" y="4368"/>
                    </a:cubicBezTo>
                    <a:cubicBezTo>
                      <a:pt x="2307" y="4275"/>
                      <a:pt x="2227" y="4192"/>
                      <a:pt x="2130" y="4127"/>
                    </a:cubicBezTo>
                    <a:cubicBezTo>
                      <a:pt x="2118" y="4120"/>
                      <a:pt x="2106" y="4113"/>
                      <a:pt x="2095" y="4105"/>
                    </a:cubicBezTo>
                    <a:cubicBezTo>
                      <a:pt x="3038" y="3410"/>
                      <a:pt x="3611" y="2965"/>
                      <a:pt x="3580" y="2919"/>
                    </a:cubicBezTo>
                    <a:cubicBezTo>
                      <a:pt x="3536" y="2853"/>
                      <a:pt x="3481" y="2826"/>
                      <a:pt x="3417" y="2826"/>
                    </a:cubicBezTo>
                    <a:cubicBezTo>
                      <a:pt x="3255" y="2826"/>
                      <a:pt x="3035" y="2999"/>
                      <a:pt x="2780" y="3165"/>
                    </a:cubicBezTo>
                    <a:cubicBezTo>
                      <a:pt x="3079" y="2912"/>
                      <a:pt x="3282" y="2686"/>
                      <a:pt x="3213" y="2584"/>
                    </a:cubicBezTo>
                    <a:cubicBezTo>
                      <a:pt x="3212" y="2582"/>
                      <a:pt x="3210" y="2582"/>
                      <a:pt x="3208" y="2582"/>
                    </a:cubicBezTo>
                    <a:cubicBezTo>
                      <a:pt x="3131" y="2582"/>
                      <a:pt x="2261" y="3269"/>
                      <a:pt x="1313" y="4012"/>
                    </a:cubicBezTo>
                    <a:cubicBezTo>
                      <a:pt x="1407" y="3765"/>
                      <a:pt x="1505" y="3530"/>
                      <a:pt x="1607" y="3308"/>
                    </a:cubicBezTo>
                    <a:cubicBezTo>
                      <a:pt x="1736" y="3260"/>
                      <a:pt x="1870" y="3202"/>
                      <a:pt x="2005" y="3132"/>
                    </a:cubicBezTo>
                    <a:cubicBezTo>
                      <a:pt x="2149" y="3053"/>
                      <a:pt x="2299" y="2966"/>
                      <a:pt x="2442" y="2858"/>
                    </a:cubicBezTo>
                    <a:cubicBezTo>
                      <a:pt x="2461" y="2844"/>
                      <a:pt x="2478" y="2831"/>
                      <a:pt x="2497" y="2817"/>
                    </a:cubicBezTo>
                    <a:cubicBezTo>
                      <a:pt x="2516" y="2804"/>
                      <a:pt x="2533" y="2789"/>
                      <a:pt x="2551" y="2774"/>
                    </a:cubicBezTo>
                    <a:cubicBezTo>
                      <a:pt x="2587" y="2745"/>
                      <a:pt x="2623" y="2717"/>
                      <a:pt x="2659" y="2686"/>
                    </a:cubicBezTo>
                    <a:cubicBezTo>
                      <a:pt x="2728" y="2622"/>
                      <a:pt x="2800" y="2558"/>
                      <a:pt x="2868" y="2488"/>
                    </a:cubicBezTo>
                    <a:cubicBezTo>
                      <a:pt x="3142" y="2208"/>
                      <a:pt x="3386" y="1861"/>
                      <a:pt x="3568" y="1459"/>
                    </a:cubicBezTo>
                    <a:cubicBezTo>
                      <a:pt x="3591" y="1410"/>
                      <a:pt x="3612" y="1359"/>
                      <a:pt x="3634" y="1306"/>
                    </a:cubicBezTo>
                    <a:cubicBezTo>
                      <a:pt x="3645" y="1281"/>
                      <a:pt x="3654" y="1254"/>
                      <a:pt x="3665" y="1228"/>
                    </a:cubicBezTo>
                    <a:lnTo>
                      <a:pt x="3674" y="1209"/>
                    </a:lnTo>
                    <a:lnTo>
                      <a:pt x="3686" y="1171"/>
                    </a:lnTo>
                    <a:cubicBezTo>
                      <a:pt x="3693" y="1145"/>
                      <a:pt x="3702" y="1120"/>
                      <a:pt x="3707" y="1092"/>
                    </a:cubicBezTo>
                    <a:cubicBezTo>
                      <a:pt x="3731" y="981"/>
                      <a:pt x="3736" y="856"/>
                      <a:pt x="3712" y="733"/>
                    </a:cubicBezTo>
                    <a:cubicBezTo>
                      <a:pt x="3690" y="609"/>
                      <a:pt x="3637" y="491"/>
                      <a:pt x="3566" y="392"/>
                    </a:cubicBezTo>
                    <a:cubicBezTo>
                      <a:pt x="3423" y="191"/>
                      <a:pt x="3217" y="61"/>
                      <a:pt x="2977" y="16"/>
                    </a:cubicBezTo>
                    <a:cubicBezTo>
                      <a:pt x="2924" y="6"/>
                      <a:pt x="2869" y="1"/>
                      <a:pt x="2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458" name="Google Shape;2458;p72"/>
          <p:cNvSpPr/>
          <p:nvPr/>
        </p:nvSpPr>
        <p:spPr>
          <a:xfrm>
            <a:off x="7411581" y="717369"/>
            <a:ext cx="260556" cy="432372"/>
          </a:xfrm>
          <a:custGeom>
            <a:avLst/>
            <a:gdLst/>
            <a:ahLst/>
            <a:cxnLst/>
            <a:rect l="l" t="t" r="r" b="b"/>
            <a:pathLst>
              <a:path w="6210" h="10305" extrusionOk="0">
                <a:moveTo>
                  <a:pt x="4014" y="1"/>
                </a:moveTo>
                <a:cubicBezTo>
                  <a:pt x="3841" y="220"/>
                  <a:pt x="3650" y="463"/>
                  <a:pt x="3443" y="729"/>
                </a:cubicBezTo>
                <a:cubicBezTo>
                  <a:pt x="3417" y="762"/>
                  <a:pt x="3390" y="796"/>
                  <a:pt x="3363" y="830"/>
                </a:cubicBezTo>
                <a:cubicBezTo>
                  <a:pt x="3351" y="846"/>
                  <a:pt x="3339" y="860"/>
                  <a:pt x="3326" y="876"/>
                </a:cubicBezTo>
                <a:cubicBezTo>
                  <a:pt x="3317" y="886"/>
                  <a:pt x="3311" y="895"/>
                  <a:pt x="3303" y="905"/>
                </a:cubicBezTo>
                <a:cubicBezTo>
                  <a:pt x="3272" y="944"/>
                  <a:pt x="3241" y="982"/>
                  <a:pt x="3209" y="1021"/>
                </a:cubicBezTo>
                <a:cubicBezTo>
                  <a:pt x="3145" y="1101"/>
                  <a:pt x="3083" y="1181"/>
                  <a:pt x="3016" y="1263"/>
                </a:cubicBezTo>
                <a:cubicBezTo>
                  <a:pt x="2756" y="1593"/>
                  <a:pt x="2478" y="1947"/>
                  <a:pt x="2186" y="2323"/>
                </a:cubicBezTo>
                <a:cubicBezTo>
                  <a:pt x="1894" y="2700"/>
                  <a:pt x="1588" y="3098"/>
                  <a:pt x="1273" y="3512"/>
                </a:cubicBezTo>
                <a:cubicBezTo>
                  <a:pt x="1115" y="3721"/>
                  <a:pt x="956" y="3931"/>
                  <a:pt x="792" y="4146"/>
                </a:cubicBezTo>
                <a:cubicBezTo>
                  <a:pt x="532" y="4494"/>
                  <a:pt x="268" y="4845"/>
                  <a:pt x="1" y="5203"/>
                </a:cubicBezTo>
                <a:cubicBezTo>
                  <a:pt x="21" y="5207"/>
                  <a:pt x="41" y="5213"/>
                  <a:pt x="62" y="5216"/>
                </a:cubicBezTo>
                <a:cubicBezTo>
                  <a:pt x="309" y="5269"/>
                  <a:pt x="558" y="5322"/>
                  <a:pt x="808" y="5376"/>
                </a:cubicBezTo>
                <a:cubicBezTo>
                  <a:pt x="899" y="5395"/>
                  <a:pt x="990" y="5415"/>
                  <a:pt x="1082" y="5434"/>
                </a:cubicBezTo>
                <a:cubicBezTo>
                  <a:pt x="1145" y="5447"/>
                  <a:pt x="1208" y="5460"/>
                  <a:pt x="1271" y="5473"/>
                </a:cubicBezTo>
                <a:cubicBezTo>
                  <a:pt x="1523" y="5525"/>
                  <a:pt x="1779" y="5576"/>
                  <a:pt x="2037" y="5627"/>
                </a:cubicBezTo>
                <a:cubicBezTo>
                  <a:pt x="2294" y="5678"/>
                  <a:pt x="2553" y="5730"/>
                  <a:pt x="2815" y="5779"/>
                </a:cubicBezTo>
                <a:cubicBezTo>
                  <a:pt x="2945" y="5805"/>
                  <a:pt x="3077" y="5828"/>
                  <a:pt x="3209" y="5854"/>
                </a:cubicBezTo>
                <a:lnTo>
                  <a:pt x="3215" y="5855"/>
                </a:lnTo>
                <a:cubicBezTo>
                  <a:pt x="3217" y="5855"/>
                  <a:pt x="3220" y="5857"/>
                  <a:pt x="3219" y="5857"/>
                </a:cubicBezTo>
                <a:lnTo>
                  <a:pt x="3245" y="5857"/>
                </a:lnTo>
                <a:lnTo>
                  <a:pt x="3278" y="5860"/>
                </a:lnTo>
                <a:cubicBezTo>
                  <a:pt x="3276" y="5870"/>
                  <a:pt x="3273" y="5884"/>
                  <a:pt x="3269" y="5898"/>
                </a:cubicBezTo>
                <a:lnTo>
                  <a:pt x="3267" y="5911"/>
                </a:lnTo>
                <a:lnTo>
                  <a:pt x="3265" y="5918"/>
                </a:lnTo>
                <a:lnTo>
                  <a:pt x="3253" y="5947"/>
                </a:lnTo>
                <a:lnTo>
                  <a:pt x="3201" y="6079"/>
                </a:lnTo>
                <a:cubicBezTo>
                  <a:pt x="3131" y="6253"/>
                  <a:pt x="3059" y="6429"/>
                  <a:pt x="2989" y="6604"/>
                </a:cubicBezTo>
                <a:cubicBezTo>
                  <a:pt x="2849" y="6954"/>
                  <a:pt x="2708" y="7304"/>
                  <a:pt x="2568" y="7652"/>
                </a:cubicBezTo>
                <a:cubicBezTo>
                  <a:pt x="2428" y="8000"/>
                  <a:pt x="2288" y="8346"/>
                  <a:pt x="2148" y="8689"/>
                </a:cubicBezTo>
                <a:cubicBezTo>
                  <a:pt x="2078" y="8860"/>
                  <a:pt x="2009" y="9030"/>
                  <a:pt x="1939" y="9199"/>
                </a:cubicBezTo>
                <a:cubicBezTo>
                  <a:pt x="1903" y="9284"/>
                  <a:pt x="1869" y="9367"/>
                  <a:pt x="1834" y="9452"/>
                </a:cubicBezTo>
                <a:lnTo>
                  <a:pt x="1781" y="9576"/>
                </a:lnTo>
                <a:cubicBezTo>
                  <a:pt x="1756" y="9639"/>
                  <a:pt x="1729" y="9700"/>
                  <a:pt x="1704" y="9762"/>
                </a:cubicBezTo>
                <a:cubicBezTo>
                  <a:pt x="1627" y="9943"/>
                  <a:pt x="1550" y="10124"/>
                  <a:pt x="1474" y="10305"/>
                </a:cubicBezTo>
                <a:cubicBezTo>
                  <a:pt x="1768" y="10281"/>
                  <a:pt x="2059" y="10259"/>
                  <a:pt x="2348" y="10237"/>
                </a:cubicBezTo>
                <a:cubicBezTo>
                  <a:pt x="2551" y="10221"/>
                  <a:pt x="2752" y="10204"/>
                  <a:pt x="2950" y="10188"/>
                </a:cubicBezTo>
                <a:cubicBezTo>
                  <a:pt x="3346" y="10155"/>
                  <a:pt x="3728" y="10123"/>
                  <a:pt x="4098" y="10093"/>
                </a:cubicBezTo>
                <a:cubicBezTo>
                  <a:pt x="4868" y="10029"/>
                  <a:pt x="5580" y="9970"/>
                  <a:pt x="6210" y="9918"/>
                </a:cubicBezTo>
                <a:cubicBezTo>
                  <a:pt x="6199" y="9784"/>
                  <a:pt x="6188" y="9652"/>
                  <a:pt x="6178" y="9523"/>
                </a:cubicBezTo>
                <a:cubicBezTo>
                  <a:pt x="6168" y="9421"/>
                  <a:pt x="6161" y="9323"/>
                  <a:pt x="6152" y="9226"/>
                </a:cubicBezTo>
                <a:cubicBezTo>
                  <a:pt x="6135" y="9035"/>
                  <a:pt x="6119" y="8855"/>
                  <a:pt x="6104" y="8685"/>
                </a:cubicBezTo>
                <a:cubicBezTo>
                  <a:pt x="6072" y="8346"/>
                  <a:pt x="6046" y="8054"/>
                  <a:pt x="6022" y="7814"/>
                </a:cubicBezTo>
                <a:cubicBezTo>
                  <a:pt x="5974" y="7335"/>
                  <a:pt x="5938" y="7067"/>
                  <a:pt x="5921" y="7067"/>
                </a:cubicBezTo>
                <a:cubicBezTo>
                  <a:pt x="5921" y="7067"/>
                  <a:pt x="5921" y="7067"/>
                  <a:pt x="5921" y="7067"/>
                </a:cubicBezTo>
                <a:cubicBezTo>
                  <a:pt x="5760" y="7082"/>
                  <a:pt x="5815" y="7528"/>
                  <a:pt x="5845" y="8033"/>
                </a:cubicBezTo>
                <a:cubicBezTo>
                  <a:pt x="5790" y="7576"/>
                  <a:pt x="5723" y="7230"/>
                  <a:pt x="5653" y="7230"/>
                </a:cubicBezTo>
                <a:cubicBezTo>
                  <a:pt x="5652" y="7230"/>
                  <a:pt x="5652" y="7230"/>
                  <a:pt x="5651" y="7230"/>
                </a:cubicBezTo>
                <a:cubicBezTo>
                  <a:pt x="5645" y="7230"/>
                  <a:pt x="5647" y="7309"/>
                  <a:pt x="5657" y="7445"/>
                </a:cubicBezTo>
                <a:cubicBezTo>
                  <a:pt x="5667" y="7583"/>
                  <a:pt x="5685" y="7781"/>
                  <a:pt x="5707" y="8022"/>
                </a:cubicBezTo>
                <a:cubicBezTo>
                  <a:pt x="5731" y="8262"/>
                  <a:pt x="5759" y="8546"/>
                  <a:pt x="5791" y="8858"/>
                </a:cubicBezTo>
                <a:cubicBezTo>
                  <a:pt x="5807" y="9013"/>
                  <a:pt x="5823" y="9177"/>
                  <a:pt x="5840" y="9343"/>
                </a:cubicBezTo>
                <a:cubicBezTo>
                  <a:pt x="5845" y="9384"/>
                  <a:pt x="5849" y="9426"/>
                  <a:pt x="5854" y="9469"/>
                </a:cubicBezTo>
                <a:cubicBezTo>
                  <a:pt x="5857" y="9490"/>
                  <a:pt x="5858" y="9511"/>
                  <a:pt x="5861" y="9532"/>
                </a:cubicBezTo>
                <a:lnTo>
                  <a:pt x="5861" y="9537"/>
                </a:lnTo>
                <a:lnTo>
                  <a:pt x="5861" y="9539"/>
                </a:lnTo>
                <a:lnTo>
                  <a:pt x="5862" y="9543"/>
                </a:lnTo>
                <a:lnTo>
                  <a:pt x="5863" y="9551"/>
                </a:lnTo>
                <a:cubicBezTo>
                  <a:pt x="5867" y="9574"/>
                  <a:pt x="5873" y="9601"/>
                  <a:pt x="5878" y="9629"/>
                </a:cubicBezTo>
                <a:cubicBezTo>
                  <a:pt x="5825" y="9639"/>
                  <a:pt x="5833" y="9644"/>
                  <a:pt x="5623" y="9662"/>
                </a:cubicBezTo>
                <a:lnTo>
                  <a:pt x="5140" y="9711"/>
                </a:lnTo>
                <a:cubicBezTo>
                  <a:pt x="4819" y="9743"/>
                  <a:pt x="4503" y="9774"/>
                  <a:pt x="4203" y="9803"/>
                </a:cubicBezTo>
                <a:cubicBezTo>
                  <a:pt x="3606" y="9861"/>
                  <a:pt x="3079" y="9908"/>
                  <a:pt x="2723" y="9932"/>
                </a:cubicBezTo>
                <a:cubicBezTo>
                  <a:pt x="2548" y="9943"/>
                  <a:pt x="2376" y="9956"/>
                  <a:pt x="2211" y="9966"/>
                </a:cubicBezTo>
                <a:cubicBezTo>
                  <a:pt x="2112" y="9972"/>
                  <a:pt x="2019" y="9977"/>
                  <a:pt x="1939" y="9980"/>
                </a:cubicBezTo>
                <a:cubicBezTo>
                  <a:pt x="2102" y="9619"/>
                  <a:pt x="2261" y="9270"/>
                  <a:pt x="2413" y="8936"/>
                </a:cubicBezTo>
                <a:cubicBezTo>
                  <a:pt x="2595" y="8535"/>
                  <a:pt x="2772" y="8152"/>
                  <a:pt x="2943" y="7783"/>
                </a:cubicBezTo>
                <a:cubicBezTo>
                  <a:pt x="3113" y="7416"/>
                  <a:pt x="3278" y="7064"/>
                  <a:pt x="3437" y="6728"/>
                </a:cubicBezTo>
                <a:cubicBezTo>
                  <a:pt x="3516" y="6559"/>
                  <a:pt x="3594" y="6394"/>
                  <a:pt x="3669" y="6234"/>
                </a:cubicBezTo>
                <a:cubicBezTo>
                  <a:pt x="3688" y="6193"/>
                  <a:pt x="3708" y="6153"/>
                  <a:pt x="3727" y="6112"/>
                </a:cubicBezTo>
                <a:cubicBezTo>
                  <a:pt x="3760" y="6042"/>
                  <a:pt x="3790" y="5973"/>
                  <a:pt x="3821" y="5904"/>
                </a:cubicBezTo>
                <a:cubicBezTo>
                  <a:pt x="3885" y="5763"/>
                  <a:pt x="3949" y="5624"/>
                  <a:pt x="4010" y="5488"/>
                </a:cubicBezTo>
                <a:cubicBezTo>
                  <a:pt x="3805" y="5441"/>
                  <a:pt x="3605" y="5393"/>
                  <a:pt x="3407" y="5348"/>
                </a:cubicBezTo>
                <a:cubicBezTo>
                  <a:pt x="3384" y="5343"/>
                  <a:pt x="3358" y="5337"/>
                  <a:pt x="3333" y="5331"/>
                </a:cubicBezTo>
                <a:cubicBezTo>
                  <a:pt x="3320" y="5328"/>
                  <a:pt x="3305" y="5323"/>
                  <a:pt x="3292" y="5321"/>
                </a:cubicBezTo>
                <a:cubicBezTo>
                  <a:pt x="3265" y="5315"/>
                  <a:pt x="3236" y="5307"/>
                  <a:pt x="3210" y="5301"/>
                </a:cubicBezTo>
                <a:cubicBezTo>
                  <a:pt x="3155" y="5288"/>
                  <a:pt x="3101" y="5275"/>
                  <a:pt x="3048" y="5262"/>
                </a:cubicBezTo>
                <a:cubicBezTo>
                  <a:pt x="2836" y="5211"/>
                  <a:pt x="2632" y="5161"/>
                  <a:pt x="2434" y="5114"/>
                </a:cubicBezTo>
                <a:cubicBezTo>
                  <a:pt x="2039" y="5021"/>
                  <a:pt x="1671" y="4935"/>
                  <a:pt x="1319" y="4856"/>
                </a:cubicBezTo>
                <a:cubicBezTo>
                  <a:pt x="1260" y="4843"/>
                  <a:pt x="1201" y="4829"/>
                  <a:pt x="1142" y="4818"/>
                </a:cubicBezTo>
                <a:lnTo>
                  <a:pt x="1120" y="4812"/>
                </a:lnTo>
                <a:lnTo>
                  <a:pt x="1114" y="4811"/>
                </a:lnTo>
                <a:lnTo>
                  <a:pt x="1113" y="4811"/>
                </a:lnTo>
                <a:lnTo>
                  <a:pt x="1109" y="4810"/>
                </a:lnTo>
                <a:lnTo>
                  <a:pt x="1103" y="4808"/>
                </a:lnTo>
                <a:cubicBezTo>
                  <a:pt x="1097" y="4806"/>
                  <a:pt x="1088" y="4805"/>
                  <a:pt x="1082" y="4801"/>
                </a:cubicBezTo>
                <a:cubicBezTo>
                  <a:pt x="1090" y="4792"/>
                  <a:pt x="1098" y="4784"/>
                  <a:pt x="1106" y="4775"/>
                </a:cubicBezTo>
                <a:cubicBezTo>
                  <a:pt x="1205" y="4645"/>
                  <a:pt x="1301" y="4517"/>
                  <a:pt x="1394" y="4392"/>
                </a:cubicBezTo>
                <a:cubicBezTo>
                  <a:pt x="1582" y="4144"/>
                  <a:pt x="1763" y="3905"/>
                  <a:pt x="1933" y="3680"/>
                </a:cubicBezTo>
                <a:cubicBezTo>
                  <a:pt x="2274" y="3228"/>
                  <a:pt x="2583" y="2819"/>
                  <a:pt x="2860" y="2452"/>
                </a:cubicBezTo>
                <a:cubicBezTo>
                  <a:pt x="3138" y="2084"/>
                  <a:pt x="3385" y="1755"/>
                  <a:pt x="3602" y="1462"/>
                </a:cubicBezTo>
                <a:cubicBezTo>
                  <a:pt x="3658" y="1389"/>
                  <a:pt x="3709" y="1319"/>
                  <a:pt x="3761" y="1249"/>
                </a:cubicBezTo>
                <a:cubicBezTo>
                  <a:pt x="3767" y="1240"/>
                  <a:pt x="3774" y="1231"/>
                  <a:pt x="3779" y="1223"/>
                </a:cubicBezTo>
                <a:lnTo>
                  <a:pt x="3788" y="1211"/>
                </a:lnTo>
                <a:lnTo>
                  <a:pt x="3788" y="1209"/>
                </a:lnTo>
                <a:cubicBezTo>
                  <a:pt x="3788" y="1208"/>
                  <a:pt x="3789" y="1206"/>
                  <a:pt x="3790" y="1201"/>
                </a:cubicBezTo>
                <a:cubicBezTo>
                  <a:pt x="3791" y="1200"/>
                  <a:pt x="3792" y="1199"/>
                  <a:pt x="3793" y="1199"/>
                </a:cubicBezTo>
                <a:cubicBezTo>
                  <a:pt x="3795" y="1199"/>
                  <a:pt x="3798" y="1201"/>
                  <a:pt x="3803" y="1206"/>
                </a:cubicBezTo>
                <a:cubicBezTo>
                  <a:pt x="3802" y="1204"/>
                  <a:pt x="3802" y="1203"/>
                  <a:pt x="3802" y="1203"/>
                </a:cubicBezTo>
                <a:lnTo>
                  <a:pt x="3802" y="1203"/>
                </a:lnTo>
                <a:cubicBezTo>
                  <a:pt x="3803" y="1203"/>
                  <a:pt x="3820" y="1258"/>
                  <a:pt x="3829" y="1289"/>
                </a:cubicBezTo>
                <a:cubicBezTo>
                  <a:pt x="3841" y="1329"/>
                  <a:pt x="3853" y="1368"/>
                  <a:pt x="3865" y="1406"/>
                </a:cubicBezTo>
                <a:cubicBezTo>
                  <a:pt x="3890" y="1481"/>
                  <a:pt x="3911" y="1551"/>
                  <a:pt x="3933" y="1615"/>
                </a:cubicBezTo>
                <a:cubicBezTo>
                  <a:pt x="4019" y="1874"/>
                  <a:pt x="4087" y="2055"/>
                  <a:pt x="4147" y="2178"/>
                </a:cubicBezTo>
                <a:cubicBezTo>
                  <a:pt x="4242" y="2374"/>
                  <a:pt x="4312" y="2427"/>
                  <a:pt x="4387" y="2427"/>
                </a:cubicBezTo>
                <a:cubicBezTo>
                  <a:pt x="4406" y="2427"/>
                  <a:pt x="4426" y="2423"/>
                  <a:pt x="4447" y="2418"/>
                </a:cubicBezTo>
                <a:cubicBezTo>
                  <a:pt x="4493" y="2405"/>
                  <a:pt x="4485" y="2211"/>
                  <a:pt x="4429" y="1870"/>
                </a:cubicBezTo>
                <a:cubicBezTo>
                  <a:pt x="4402" y="1700"/>
                  <a:pt x="4363" y="1492"/>
                  <a:pt x="4314" y="1251"/>
                </a:cubicBezTo>
                <a:cubicBezTo>
                  <a:pt x="4307" y="1222"/>
                  <a:pt x="4302" y="1191"/>
                  <a:pt x="4295" y="1160"/>
                </a:cubicBezTo>
                <a:cubicBezTo>
                  <a:pt x="4292" y="1144"/>
                  <a:pt x="4288" y="1129"/>
                  <a:pt x="4286" y="1112"/>
                </a:cubicBezTo>
                <a:cubicBezTo>
                  <a:pt x="4284" y="1105"/>
                  <a:pt x="4283" y="1096"/>
                  <a:pt x="4281" y="1089"/>
                </a:cubicBezTo>
                <a:lnTo>
                  <a:pt x="4277" y="1077"/>
                </a:lnTo>
                <a:lnTo>
                  <a:pt x="4273" y="1058"/>
                </a:lnTo>
                <a:cubicBezTo>
                  <a:pt x="4249" y="955"/>
                  <a:pt x="4224" y="848"/>
                  <a:pt x="4197" y="739"/>
                </a:cubicBezTo>
                <a:cubicBezTo>
                  <a:pt x="4143" y="514"/>
                  <a:pt x="4082" y="268"/>
                  <a:pt x="4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2"/>
          <p:cNvSpPr/>
          <p:nvPr/>
        </p:nvSpPr>
        <p:spPr>
          <a:xfrm>
            <a:off x="1926693" y="2126733"/>
            <a:ext cx="283635" cy="322389"/>
          </a:xfrm>
          <a:custGeom>
            <a:avLst/>
            <a:gdLst/>
            <a:ahLst/>
            <a:cxnLst/>
            <a:rect l="l" t="t" r="r" b="b"/>
            <a:pathLst>
              <a:path w="10422" h="11846" extrusionOk="0">
                <a:moveTo>
                  <a:pt x="10177" y="0"/>
                </a:moveTo>
                <a:cubicBezTo>
                  <a:pt x="9974" y="113"/>
                  <a:pt x="9773" y="225"/>
                  <a:pt x="9579" y="333"/>
                </a:cubicBezTo>
                <a:cubicBezTo>
                  <a:pt x="9555" y="347"/>
                  <a:pt x="9533" y="359"/>
                  <a:pt x="9510" y="372"/>
                </a:cubicBezTo>
                <a:lnTo>
                  <a:pt x="9493" y="382"/>
                </a:lnTo>
                <a:lnTo>
                  <a:pt x="9479" y="390"/>
                </a:lnTo>
                <a:lnTo>
                  <a:pt x="9458" y="402"/>
                </a:lnTo>
                <a:cubicBezTo>
                  <a:pt x="9429" y="419"/>
                  <a:pt x="9400" y="435"/>
                  <a:pt x="9371" y="452"/>
                </a:cubicBezTo>
                <a:cubicBezTo>
                  <a:pt x="9313" y="484"/>
                  <a:pt x="9258" y="516"/>
                  <a:pt x="9203" y="547"/>
                </a:cubicBezTo>
                <a:cubicBezTo>
                  <a:pt x="8985" y="671"/>
                  <a:pt x="8795" y="777"/>
                  <a:pt x="8653" y="848"/>
                </a:cubicBezTo>
                <a:cubicBezTo>
                  <a:pt x="6885" y="1752"/>
                  <a:pt x="5414" y="2338"/>
                  <a:pt x="4296" y="2894"/>
                </a:cubicBezTo>
                <a:cubicBezTo>
                  <a:pt x="241" y="4911"/>
                  <a:pt x="0" y="5024"/>
                  <a:pt x="158" y="5333"/>
                </a:cubicBezTo>
                <a:cubicBezTo>
                  <a:pt x="167" y="5350"/>
                  <a:pt x="192" y="5359"/>
                  <a:pt x="232" y="5359"/>
                </a:cubicBezTo>
                <a:cubicBezTo>
                  <a:pt x="514" y="5359"/>
                  <a:pt x="1540" y="4934"/>
                  <a:pt x="2862" y="4301"/>
                </a:cubicBezTo>
                <a:cubicBezTo>
                  <a:pt x="2863" y="4312"/>
                  <a:pt x="2863" y="4324"/>
                  <a:pt x="2865" y="4336"/>
                </a:cubicBezTo>
                <a:cubicBezTo>
                  <a:pt x="2868" y="4397"/>
                  <a:pt x="2874" y="4462"/>
                  <a:pt x="2881" y="4529"/>
                </a:cubicBezTo>
                <a:cubicBezTo>
                  <a:pt x="2888" y="4597"/>
                  <a:pt x="2894" y="4668"/>
                  <a:pt x="2903" y="4741"/>
                </a:cubicBezTo>
                <a:cubicBezTo>
                  <a:pt x="2911" y="4814"/>
                  <a:pt x="2922" y="4889"/>
                  <a:pt x="2935" y="4968"/>
                </a:cubicBezTo>
                <a:cubicBezTo>
                  <a:pt x="2947" y="5045"/>
                  <a:pt x="2960" y="5128"/>
                  <a:pt x="2974" y="5210"/>
                </a:cubicBezTo>
                <a:cubicBezTo>
                  <a:pt x="2980" y="5252"/>
                  <a:pt x="2986" y="5295"/>
                  <a:pt x="2996" y="5337"/>
                </a:cubicBezTo>
                <a:cubicBezTo>
                  <a:pt x="3005" y="5380"/>
                  <a:pt x="3013" y="5423"/>
                  <a:pt x="3022" y="5466"/>
                </a:cubicBezTo>
                <a:cubicBezTo>
                  <a:pt x="3039" y="5553"/>
                  <a:pt x="3058" y="5641"/>
                  <a:pt x="3078" y="5733"/>
                </a:cubicBezTo>
                <a:cubicBezTo>
                  <a:pt x="3087" y="5779"/>
                  <a:pt x="3098" y="5824"/>
                  <a:pt x="3109" y="5871"/>
                </a:cubicBezTo>
                <a:cubicBezTo>
                  <a:pt x="3121" y="5917"/>
                  <a:pt x="3131" y="5964"/>
                  <a:pt x="3144" y="6011"/>
                </a:cubicBezTo>
                <a:cubicBezTo>
                  <a:pt x="3193" y="6198"/>
                  <a:pt x="3239" y="6392"/>
                  <a:pt x="3300" y="6587"/>
                </a:cubicBezTo>
                <a:cubicBezTo>
                  <a:pt x="3333" y="6702"/>
                  <a:pt x="3371" y="6816"/>
                  <a:pt x="3409" y="6934"/>
                </a:cubicBezTo>
                <a:cubicBezTo>
                  <a:pt x="3448" y="7049"/>
                  <a:pt x="3491" y="7165"/>
                  <a:pt x="3536" y="7282"/>
                </a:cubicBezTo>
                <a:cubicBezTo>
                  <a:pt x="3559" y="7339"/>
                  <a:pt x="3580" y="7398"/>
                  <a:pt x="3603" y="7456"/>
                </a:cubicBezTo>
                <a:lnTo>
                  <a:pt x="3676" y="7629"/>
                </a:lnTo>
                <a:cubicBezTo>
                  <a:pt x="3724" y="7745"/>
                  <a:pt x="3774" y="7862"/>
                  <a:pt x="3823" y="7977"/>
                </a:cubicBezTo>
                <a:lnTo>
                  <a:pt x="3980" y="8319"/>
                </a:lnTo>
                <a:cubicBezTo>
                  <a:pt x="4007" y="8375"/>
                  <a:pt x="4033" y="8433"/>
                  <a:pt x="4060" y="8490"/>
                </a:cubicBezTo>
                <a:cubicBezTo>
                  <a:pt x="4086" y="8546"/>
                  <a:pt x="4113" y="8603"/>
                  <a:pt x="4141" y="8658"/>
                </a:cubicBezTo>
                <a:cubicBezTo>
                  <a:pt x="4195" y="8769"/>
                  <a:pt x="4248" y="8880"/>
                  <a:pt x="4300" y="8991"/>
                </a:cubicBezTo>
                <a:cubicBezTo>
                  <a:pt x="4354" y="9099"/>
                  <a:pt x="4408" y="9208"/>
                  <a:pt x="4457" y="9315"/>
                </a:cubicBezTo>
                <a:cubicBezTo>
                  <a:pt x="4632" y="9683"/>
                  <a:pt x="4809" y="10026"/>
                  <a:pt x="4976" y="10336"/>
                </a:cubicBezTo>
                <a:cubicBezTo>
                  <a:pt x="4995" y="10375"/>
                  <a:pt x="5017" y="10413"/>
                  <a:pt x="5037" y="10451"/>
                </a:cubicBezTo>
                <a:cubicBezTo>
                  <a:pt x="5059" y="10488"/>
                  <a:pt x="5079" y="10524"/>
                  <a:pt x="5099" y="10560"/>
                </a:cubicBezTo>
                <a:cubicBezTo>
                  <a:pt x="5140" y="10633"/>
                  <a:pt x="5180" y="10703"/>
                  <a:pt x="5219" y="10771"/>
                </a:cubicBezTo>
                <a:cubicBezTo>
                  <a:pt x="5237" y="10805"/>
                  <a:pt x="5257" y="10838"/>
                  <a:pt x="5275" y="10871"/>
                </a:cubicBezTo>
                <a:cubicBezTo>
                  <a:pt x="5294" y="10903"/>
                  <a:pt x="5311" y="10935"/>
                  <a:pt x="5331" y="10966"/>
                </a:cubicBezTo>
                <a:cubicBezTo>
                  <a:pt x="5369" y="11027"/>
                  <a:pt x="5406" y="11087"/>
                  <a:pt x="5439" y="11144"/>
                </a:cubicBezTo>
                <a:cubicBezTo>
                  <a:pt x="5473" y="11199"/>
                  <a:pt x="5506" y="11253"/>
                  <a:pt x="5538" y="11305"/>
                </a:cubicBezTo>
                <a:cubicBezTo>
                  <a:pt x="5569" y="11355"/>
                  <a:pt x="5599" y="11403"/>
                  <a:pt x="5628" y="11446"/>
                </a:cubicBezTo>
                <a:cubicBezTo>
                  <a:pt x="5686" y="11533"/>
                  <a:pt x="5736" y="11609"/>
                  <a:pt x="5779" y="11670"/>
                </a:cubicBezTo>
                <a:cubicBezTo>
                  <a:pt x="5860" y="11783"/>
                  <a:pt x="5912" y="11846"/>
                  <a:pt x="5930" y="11846"/>
                </a:cubicBezTo>
                <a:cubicBezTo>
                  <a:pt x="5931" y="11846"/>
                  <a:pt x="5932" y="11846"/>
                  <a:pt x="5933" y="11845"/>
                </a:cubicBezTo>
                <a:cubicBezTo>
                  <a:pt x="6073" y="11763"/>
                  <a:pt x="5966" y="11627"/>
                  <a:pt x="5874" y="11457"/>
                </a:cubicBezTo>
                <a:lnTo>
                  <a:pt x="5874" y="11457"/>
                </a:lnTo>
                <a:cubicBezTo>
                  <a:pt x="5967" y="11577"/>
                  <a:pt x="6057" y="11665"/>
                  <a:pt x="6119" y="11665"/>
                </a:cubicBezTo>
                <a:cubicBezTo>
                  <a:pt x="6130" y="11665"/>
                  <a:pt x="6139" y="11662"/>
                  <a:pt x="6148" y="11657"/>
                </a:cubicBezTo>
                <a:cubicBezTo>
                  <a:pt x="6160" y="11651"/>
                  <a:pt x="6104" y="11558"/>
                  <a:pt x="6008" y="11417"/>
                </a:cubicBezTo>
                <a:cubicBezTo>
                  <a:pt x="5984" y="11382"/>
                  <a:pt x="5959" y="11343"/>
                  <a:pt x="5930" y="11301"/>
                </a:cubicBezTo>
                <a:cubicBezTo>
                  <a:pt x="5916" y="11281"/>
                  <a:pt x="5902" y="11260"/>
                  <a:pt x="5886" y="11238"/>
                </a:cubicBezTo>
                <a:cubicBezTo>
                  <a:pt x="5871" y="11217"/>
                  <a:pt x="5857" y="11194"/>
                  <a:pt x="5842" y="11170"/>
                </a:cubicBezTo>
                <a:cubicBezTo>
                  <a:pt x="5779" y="11077"/>
                  <a:pt x="5713" y="10975"/>
                  <a:pt x="5643" y="10871"/>
                </a:cubicBezTo>
                <a:cubicBezTo>
                  <a:pt x="5626" y="10844"/>
                  <a:pt x="5608" y="10818"/>
                  <a:pt x="5590" y="10791"/>
                </a:cubicBezTo>
                <a:cubicBezTo>
                  <a:pt x="5573" y="10764"/>
                  <a:pt x="5556" y="10737"/>
                  <a:pt x="5538" y="10710"/>
                </a:cubicBezTo>
                <a:cubicBezTo>
                  <a:pt x="5503" y="10655"/>
                  <a:pt x="5468" y="10599"/>
                  <a:pt x="5435" y="10544"/>
                </a:cubicBezTo>
                <a:cubicBezTo>
                  <a:pt x="5366" y="10435"/>
                  <a:pt x="5296" y="10325"/>
                  <a:pt x="5236" y="10221"/>
                </a:cubicBezTo>
                <a:cubicBezTo>
                  <a:pt x="5175" y="10115"/>
                  <a:pt x="5118" y="10016"/>
                  <a:pt x="5068" y="9926"/>
                </a:cubicBezTo>
                <a:cubicBezTo>
                  <a:pt x="5017" y="9838"/>
                  <a:pt x="4979" y="9756"/>
                  <a:pt x="4949" y="9691"/>
                </a:cubicBezTo>
                <a:cubicBezTo>
                  <a:pt x="4915" y="9616"/>
                  <a:pt x="4881" y="9543"/>
                  <a:pt x="4849" y="9469"/>
                </a:cubicBezTo>
                <a:cubicBezTo>
                  <a:pt x="4833" y="9432"/>
                  <a:pt x="4817" y="9395"/>
                  <a:pt x="4801" y="9358"/>
                </a:cubicBezTo>
                <a:cubicBezTo>
                  <a:pt x="4786" y="9323"/>
                  <a:pt x="4772" y="9285"/>
                  <a:pt x="4757" y="9249"/>
                </a:cubicBezTo>
                <a:cubicBezTo>
                  <a:pt x="4699" y="9104"/>
                  <a:pt x="4644" y="8961"/>
                  <a:pt x="4592" y="8821"/>
                </a:cubicBezTo>
                <a:cubicBezTo>
                  <a:pt x="4544" y="8681"/>
                  <a:pt x="4498" y="8545"/>
                  <a:pt x="4455" y="8411"/>
                </a:cubicBezTo>
                <a:cubicBezTo>
                  <a:pt x="4444" y="8377"/>
                  <a:pt x="4433" y="8345"/>
                  <a:pt x="4423" y="8311"/>
                </a:cubicBezTo>
                <a:cubicBezTo>
                  <a:pt x="4413" y="8277"/>
                  <a:pt x="4402" y="8245"/>
                  <a:pt x="4393" y="8212"/>
                </a:cubicBezTo>
                <a:cubicBezTo>
                  <a:pt x="4374" y="8146"/>
                  <a:pt x="4354" y="8082"/>
                  <a:pt x="4335" y="8019"/>
                </a:cubicBezTo>
                <a:cubicBezTo>
                  <a:pt x="4316" y="7955"/>
                  <a:pt x="4299" y="7892"/>
                  <a:pt x="4280" y="7831"/>
                </a:cubicBezTo>
                <a:cubicBezTo>
                  <a:pt x="4263" y="7768"/>
                  <a:pt x="4247" y="7707"/>
                  <a:pt x="4230" y="7647"/>
                </a:cubicBezTo>
                <a:cubicBezTo>
                  <a:pt x="4198" y="7525"/>
                  <a:pt x="4166" y="7408"/>
                  <a:pt x="4135" y="7296"/>
                </a:cubicBezTo>
                <a:cubicBezTo>
                  <a:pt x="4106" y="7182"/>
                  <a:pt x="4077" y="7072"/>
                  <a:pt x="4049" y="6966"/>
                </a:cubicBezTo>
                <a:cubicBezTo>
                  <a:pt x="4021" y="6859"/>
                  <a:pt x="3990" y="6757"/>
                  <a:pt x="3963" y="6659"/>
                </a:cubicBezTo>
                <a:cubicBezTo>
                  <a:pt x="3937" y="6568"/>
                  <a:pt x="3913" y="6481"/>
                  <a:pt x="3889" y="6396"/>
                </a:cubicBezTo>
                <a:cubicBezTo>
                  <a:pt x="3866" y="6312"/>
                  <a:pt x="3843" y="6230"/>
                  <a:pt x="3822" y="6149"/>
                </a:cubicBezTo>
                <a:cubicBezTo>
                  <a:pt x="3780" y="5989"/>
                  <a:pt x="3743" y="5839"/>
                  <a:pt x="3706" y="5698"/>
                </a:cubicBezTo>
                <a:cubicBezTo>
                  <a:pt x="3642" y="5415"/>
                  <a:pt x="3580" y="5171"/>
                  <a:pt x="3536" y="4957"/>
                </a:cubicBezTo>
                <a:cubicBezTo>
                  <a:pt x="3513" y="4851"/>
                  <a:pt x="3490" y="4753"/>
                  <a:pt x="3470" y="4662"/>
                </a:cubicBezTo>
                <a:cubicBezTo>
                  <a:pt x="3451" y="4570"/>
                  <a:pt x="3434" y="4486"/>
                  <a:pt x="3416" y="4411"/>
                </a:cubicBezTo>
                <a:cubicBezTo>
                  <a:pt x="3399" y="4335"/>
                  <a:pt x="3384" y="4266"/>
                  <a:pt x="3368" y="4204"/>
                </a:cubicBezTo>
                <a:cubicBezTo>
                  <a:pt x="3356" y="4153"/>
                  <a:pt x="3344" y="4108"/>
                  <a:pt x="3333" y="4066"/>
                </a:cubicBezTo>
                <a:cubicBezTo>
                  <a:pt x="3620" y="3925"/>
                  <a:pt x="3920" y="3775"/>
                  <a:pt x="4225" y="3620"/>
                </a:cubicBezTo>
                <a:cubicBezTo>
                  <a:pt x="4952" y="3248"/>
                  <a:pt x="5709" y="2814"/>
                  <a:pt x="6455" y="2385"/>
                </a:cubicBezTo>
                <a:lnTo>
                  <a:pt x="6455" y="2385"/>
                </a:lnTo>
                <a:cubicBezTo>
                  <a:pt x="6453" y="2402"/>
                  <a:pt x="6451" y="2422"/>
                  <a:pt x="6450" y="2442"/>
                </a:cubicBezTo>
                <a:cubicBezTo>
                  <a:pt x="6443" y="2520"/>
                  <a:pt x="6442" y="2614"/>
                  <a:pt x="6444" y="2723"/>
                </a:cubicBezTo>
                <a:cubicBezTo>
                  <a:pt x="6444" y="2735"/>
                  <a:pt x="6445" y="2749"/>
                  <a:pt x="6445" y="2764"/>
                </a:cubicBezTo>
                <a:cubicBezTo>
                  <a:pt x="6445" y="2777"/>
                  <a:pt x="6448" y="2792"/>
                  <a:pt x="6449" y="2807"/>
                </a:cubicBezTo>
                <a:cubicBezTo>
                  <a:pt x="6451" y="2835"/>
                  <a:pt x="6453" y="2866"/>
                  <a:pt x="6455" y="2895"/>
                </a:cubicBezTo>
                <a:cubicBezTo>
                  <a:pt x="6461" y="2956"/>
                  <a:pt x="6467" y="3020"/>
                  <a:pt x="6474" y="3089"/>
                </a:cubicBezTo>
                <a:cubicBezTo>
                  <a:pt x="6482" y="3157"/>
                  <a:pt x="6491" y="3227"/>
                  <a:pt x="6499" y="3302"/>
                </a:cubicBezTo>
                <a:cubicBezTo>
                  <a:pt x="6510" y="3375"/>
                  <a:pt x="6524" y="3450"/>
                  <a:pt x="6537" y="3528"/>
                </a:cubicBezTo>
                <a:cubicBezTo>
                  <a:pt x="6551" y="3606"/>
                  <a:pt x="6567" y="3688"/>
                  <a:pt x="6582" y="3771"/>
                </a:cubicBezTo>
                <a:cubicBezTo>
                  <a:pt x="6589" y="3813"/>
                  <a:pt x="6598" y="3856"/>
                  <a:pt x="6607" y="3898"/>
                </a:cubicBezTo>
                <a:cubicBezTo>
                  <a:pt x="6616" y="3941"/>
                  <a:pt x="6627" y="3984"/>
                  <a:pt x="6637" y="4027"/>
                </a:cubicBezTo>
                <a:cubicBezTo>
                  <a:pt x="6657" y="4114"/>
                  <a:pt x="6679" y="4202"/>
                  <a:pt x="6701" y="4292"/>
                </a:cubicBezTo>
                <a:cubicBezTo>
                  <a:pt x="6713" y="4338"/>
                  <a:pt x="6724" y="4383"/>
                  <a:pt x="6736" y="4430"/>
                </a:cubicBezTo>
                <a:cubicBezTo>
                  <a:pt x="6749" y="4475"/>
                  <a:pt x="6762" y="4521"/>
                  <a:pt x="6776" y="4567"/>
                </a:cubicBezTo>
                <a:cubicBezTo>
                  <a:pt x="6831" y="4753"/>
                  <a:pt x="6886" y="4946"/>
                  <a:pt x="6956" y="5140"/>
                </a:cubicBezTo>
                <a:cubicBezTo>
                  <a:pt x="6995" y="5252"/>
                  <a:pt x="7036" y="5366"/>
                  <a:pt x="7081" y="5482"/>
                </a:cubicBezTo>
                <a:cubicBezTo>
                  <a:pt x="7128" y="5596"/>
                  <a:pt x="7176" y="5709"/>
                  <a:pt x="7228" y="5824"/>
                </a:cubicBezTo>
                <a:cubicBezTo>
                  <a:pt x="7253" y="5881"/>
                  <a:pt x="7278" y="5939"/>
                  <a:pt x="7304" y="5996"/>
                </a:cubicBezTo>
                <a:cubicBezTo>
                  <a:pt x="7331" y="6053"/>
                  <a:pt x="7359" y="6109"/>
                  <a:pt x="7388" y="6165"/>
                </a:cubicBezTo>
                <a:cubicBezTo>
                  <a:pt x="7443" y="6278"/>
                  <a:pt x="7498" y="6392"/>
                  <a:pt x="7556" y="6504"/>
                </a:cubicBezTo>
                <a:cubicBezTo>
                  <a:pt x="7616" y="6616"/>
                  <a:pt x="7675" y="6725"/>
                  <a:pt x="7737" y="6837"/>
                </a:cubicBezTo>
                <a:cubicBezTo>
                  <a:pt x="7766" y="6892"/>
                  <a:pt x="7796" y="6946"/>
                  <a:pt x="7826" y="7002"/>
                </a:cubicBezTo>
                <a:cubicBezTo>
                  <a:pt x="7857" y="7056"/>
                  <a:pt x="7888" y="7111"/>
                  <a:pt x="7920" y="7165"/>
                </a:cubicBezTo>
                <a:cubicBezTo>
                  <a:pt x="7982" y="7272"/>
                  <a:pt x="8043" y="7379"/>
                  <a:pt x="8103" y="7486"/>
                </a:cubicBezTo>
                <a:cubicBezTo>
                  <a:pt x="8166" y="7590"/>
                  <a:pt x="8227" y="7695"/>
                  <a:pt x="8287" y="7797"/>
                </a:cubicBezTo>
                <a:cubicBezTo>
                  <a:pt x="8491" y="8149"/>
                  <a:pt x="8698" y="8476"/>
                  <a:pt x="8894" y="8769"/>
                </a:cubicBezTo>
                <a:cubicBezTo>
                  <a:pt x="8918" y="8805"/>
                  <a:pt x="8942" y="8841"/>
                  <a:pt x="8965" y="8878"/>
                </a:cubicBezTo>
                <a:cubicBezTo>
                  <a:pt x="8989" y="8912"/>
                  <a:pt x="9015" y="8948"/>
                  <a:pt x="9038" y="8981"/>
                </a:cubicBezTo>
                <a:cubicBezTo>
                  <a:pt x="9086" y="9050"/>
                  <a:pt x="9133" y="9115"/>
                  <a:pt x="9177" y="9179"/>
                </a:cubicBezTo>
                <a:cubicBezTo>
                  <a:pt x="9200" y="9211"/>
                  <a:pt x="9221" y="9242"/>
                  <a:pt x="9244" y="9272"/>
                </a:cubicBezTo>
                <a:cubicBezTo>
                  <a:pt x="9265" y="9303"/>
                  <a:pt x="9287" y="9333"/>
                  <a:pt x="9310" y="9362"/>
                </a:cubicBezTo>
                <a:cubicBezTo>
                  <a:pt x="9355" y="9420"/>
                  <a:pt x="9396" y="9475"/>
                  <a:pt x="9436" y="9528"/>
                </a:cubicBezTo>
                <a:cubicBezTo>
                  <a:pt x="9477" y="9580"/>
                  <a:pt x="9516" y="9630"/>
                  <a:pt x="9552" y="9677"/>
                </a:cubicBezTo>
                <a:cubicBezTo>
                  <a:pt x="9588" y="9723"/>
                  <a:pt x="9623" y="9768"/>
                  <a:pt x="9656" y="9808"/>
                </a:cubicBezTo>
                <a:cubicBezTo>
                  <a:pt x="9725" y="9889"/>
                  <a:pt x="9784" y="9958"/>
                  <a:pt x="9834" y="10012"/>
                </a:cubicBezTo>
                <a:cubicBezTo>
                  <a:pt x="9926" y="10115"/>
                  <a:pt x="9984" y="10170"/>
                  <a:pt x="10002" y="10170"/>
                </a:cubicBezTo>
                <a:cubicBezTo>
                  <a:pt x="10003" y="10170"/>
                  <a:pt x="10005" y="10170"/>
                  <a:pt x="10006" y="10169"/>
                </a:cubicBezTo>
                <a:cubicBezTo>
                  <a:pt x="10134" y="10071"/>
                  <a:pt x="10014" y="9949"/>
                  <a:pt x="9902" y="9791"/>
                </a:cubicBezTo>
                <a:lnTo>
                  <a:pt x="9902" y="9791"/>
                </a:lnTo>
                <a:cubicBezTo>
                  <a:pt x="10003" y="9895"/>
                  <a:pt x="10098" y="9969"/>
                  <a:pt x="10161" y="9969"/>
                </a:cubicBezTo>
                <a:cubicBezTo>
                  <a:pt x="10175" y="9969"/>
                  <a:pt x="10187" y="9965"/>
                  <a:pt x="10198" y="9958"/>
                </a:cubicBezTo>
                <a:cubicBezTo>
                  <a:pt x="10209" y="9949"/>
                  <a:pt x="10143" y="9865"/>
                  <a:pt x="10032" y="9734"/>
                </a:cubicBezTo>
                <a:cubicBezTo>
                  <a:pt x="10004" y="9702"/>
                  <a:pt x="9974" y="9667"/>
                  <a:pt x="9941" y="9630"/>
                </a:cubicBezTo>
                <a:cubicBezTo>
                  <a:pt x="9925" y="9611"/>
                  <a:pt x="9908" y="9592"/>
                  <a:pt x="9891" y="9572"/>
                </a:cubicBezTo>
                <a:cubicBezTo>
                  <a:pt x="9872" y="9551"/>
                  <a:pt x="9856" y="9530"/>
                  <a:pt x="9838" y="9509"/>
                </a:cubicBezTo>
                <a:cubicBezTo>
                  <a:pt x="9767" y="9423"/>
                  <a:pt x="9689" y="9330"/>
                  <a:pt x="9608" y="9234"/>
                </a:cubicBezTo>
                <a:lnTo>
                  <a:pt x="9548" y="9162"/>
                </a:lnTo>
                <a:cubicBezTo>
                  <a:pt x="9527" y="9136"/>
                  <a:pt x="9509" y="9110"/>
                  <a:pt x="9489" y="9086"/>
                </a:cubicBezTo>
                <a:cubicBezTo>
                  <a:pt x="9448" y="9035"/>
                  <a:pt x="9409" y="8984"/>
                  <a:pt x="9370" y="8933"/>
                </a:cubicBezTo>
                <a:cubicBezTo>
                  <a:pt x="9290" y="8831"/>
                  <a:pt x="9210" y="8730"/>
                  <a:pt x="9140" y="8631"/>
                </a:cubicBezTo>
                <a:cubicBezTo>
                  <a:pt x="9069" y="8531"/>
                  <a:pt x="9002" y="8439"/>
                  <a:pt x="8945" y="8354"/>
                </a:cubicBezTo>
                <a:cubicBezTo>
                  <a:pt x="8930" y="8332"/>
                  <a:pt x="8916" y="8313"/>
                  <a:pt x="8903" y="8292"/>
                </a:cubicBezTo>
                <a:cubicBezTo>
                  <a:pt x="8889" y="8272"/>
                  <a:pt x="8878" y="8252"/>
                  <a:pt x="8867" y="8234"/>
                </a:cubicBezTo>
                <a:cubicBezTo>
                  <a:pt x="8844" y="8197"/>
                  <a:pt x="8824" y="8162"/>
                  <a:pt x="8806" y="8131"/>
                </a:cubicBezTo>
                <a:cubicBezTo>
                  <a:pt x="8765" y="8060"/>
                  <a:pt x="8725" y="7988"/>
                  <a:pt x="8687" y="7918"/>
                </a:cubicBezTo>
                <a:lnTo>
                  <a:pt x="8630" y="7813"/>
                </a:lnTo>
                <a:cubicBezTo>
                  <a:pt x="8613" y="7778"/>
                  <a:pt x="8596" y="7741"/>
                  <a:pt x="8578" y="7707"/>
                </a:cubicBezTo>
                <a:cubicBezTo>
                  <a:pt x="8510" y="7567"/>
                  <a:pt x="8442" y="7430"/>
                  <a:pt x="8382" y="7295"/>
                </a:cubicBezTo>
                <a:cubicBezTo>
                  <a:pt x="8323" y="7159"/>
                  <a:pt x="8268" y="7026"/>
                  <a:pt x="8215" y="6896"/>
                </a:cubicBezTo>
                <a:cubicBezTo>
                  <a:pt x="8201" y="6864"/>
                  <a:pt x="8188" y="6832"/>
                  <a:pt x="8175" y="6799"/>
                </a:cubicBezTo>
                <a:lnTo>
                  <a:pt x="8140" y="6703"/>
                </a:lnTo>
                <a:cubicBezTo>
                  <a:pt x="8115" y="6638"/>
                  <a:pt x="8092" y="6576"/>
                  <a:pt x="8070" y="6514"/>
                </a:cubicBezTo>
                <a:cubicBezTo>
                  <a:pt x="8046" y="6451"/>
                  <a:pt x="8025" y="6390"/>
                  <a:pt x="8002" y="6329"/>
                </a:cubicBezTo>
                <a:cubicBezTo>
                  <a:pt x="7991" y="6300"/>
                  <a:pt x="7981" y="6269"/>
                  <a:pt x="7971" y="6240"/>
                </a:cubicBezTo>
                <a:cubicBezTo>
                  <a:pt x="7962" y="6210"/>
                  <a:pt x="7952" y="6178"/>
                  <a:pt x="7942" y="6149"/>
                </a:cubicBezTo>
                <a:cubicBezTo>
                  <a:pt x="7903" y="6031"/>
                  <a:pt x="7863" y="5917"/>
                  <a:pt x="7828" y="5806"/>
                </a:cubicBezTo>
                <a:cubicBezTo>
                  <a:pt x="7793" y="5694"/>
                  <a:pt x="7759" y="5585"/>
                  <a:pt x="7726" y="5482"/>
                </a:cubicBezTo>
                <a:cubicBezTo>
                  <a:pt x="7708" y="5430"/>
                  <a:pt x="7692" y="5378"/>
                  <a:pt x="7674" y="5329"/>
                </a:cubicBezTo>
                <a:cubicBezTo>
                  <a:pt x="7667" y="5303"/>
                  <a:pt x="7657" y="5279"/>
                  <a:pt x="7649" y="5253"/>
                </a:cubicBezTo>
                <a:cubicBezTo>
                  <a:pt x="7641" y="5230"/>
                  <a:pt x="7633" y="5204"/>
                  <a:pt x="7625" y="5179"/>
                </a:cubicBezTo>
                <a:cubicBezTo>
                  <a:pt x="7595" y="5091"/>
                  <a:pt x="7567" y="5005"/>
                  <a:pt x="7540" y="4922"/>
                </a:cubicBezTo>
                <a:cubicBezTo>
                  <a:pt x="7513" y="4839"/>
                  <a:pt x="7485" y="4758"/>
                  <a:pt x="7463" y="4679"/>
                </a:cubicBezTo>
                <a:cubicBezTo>
                  <a:pt x="7416" y="4521"/>
                  <a:pt x="7371" y="4373"/>
                  <a:pt x="7331" y="4234"/>
                </a:cubicBezTo>
                <a:cubicBezTo>
                  <a:pt x="7259" y="3955"/>
                  <a:pt x="7189" y="3713"/>
                  <a:pt x="7141" y="3501"/>
                </a:cubicBezTo>
                <a:cubicBezTo>
                  <a:pt x="7115" y="3395"/>
                  <a:pt x="7090" y="3298"/>
                  <a:pt x="7067" y="3208"/>
                </a:cubicBezTo>
                <a:cubicBezTo>
                  <a:pt x="7046" y="3119"/>
                  <a:pt x="7028" y="3035"/>
                  <a:pt x="7009" y="2960"/>
                </a:cubicBezTo>
                <a:cubicBezTo>
                  <a:pt x="6992" y="2885"/>
                  <a:pt x="6975" y="2816"/>
                  <a:pt x="6959" y="2754"/>
                </a:cubicBezTo>
                <a:cubicBezTo>
                  <a:pt x="6950" y="2723"/>
                  <a:pt x="6943" y="2692"/>
                  <a:pt x="6934" y="2665"/>
                </a:cubicBezTo>
                <a:cubicBezTo>
                  <a:pt x="6928" y="2637"/>
                  <a:pt x="6921" y="2610"/>
                  <a:pt x="6913" y="2585"/>
                </a:cubicBezTo>
                <a:cubicBezTo>
                  <a:pt x="6856" y="2374"/>
                  <a:pt x="6803" y="2266"/>
                  <a:pt x="6741" y="2214"/>
                </a:cubicBezTo>
                <a:cubicBezTo>
                  <a:pt x="7187" y="1960"/>
                  <a:pt x="7629" y="1707"/>
                  <a:pt x="8059" y="1473"/>
                </a:cubicBezTo>
                <a:cubicBezTo>
                  <a:pt x="8421" y="1277"/>
                  <a:pt x="8773" y="1085"/>
                  <a:pt x="9106" y="904"/>
                </a:cubicBezTo>
                <a:cubicBezTo>
                  <a:pt x="9273" y="815"/>
                  <a:pt x="9434" y="726"/>
                  <a:pt x="9590" y="641"/>
                </a:cubicBezTo>
                <a:cubicBezTo>
                  <a:pt x="9697" y="580"/>
                  <a:pt x="9800" y="522"/>
                  <a:pt x="9898" y="467"/>
                </a:cubicBezTo>
                <a:cubicBezTo>
                  <a:pt x="9909" y="573"/>
                  <a:pt x="9920" y="675"/>
                  <a:pt x="9929" y="772"/>
                </a:cubicBezTo>
                <a:cubicBezTo>
                  <a:pt x="9941" y="911"/>
                  <a:pt x="9953" y="1043"/>
                  <a:pt x="9966" y="1169"/>
                </a:cubicBezTo>
                <a:cubicBezTo>
                  <a:pt x="9989" y="1425"/>
                  <a:pt x="10011" y="1648"/>
                  <a:pt x="10030" y="1832"/>
                </a:cubicBezTo>
                <a:cubicBezTo>
                  <a:pt x="10069" y="2199"/>
                  <a:pt x="10100" y="2408"/>
                  <a:pt x="10121" y="2408"/>
                </a:cubicBezTo>
                <a:cubicBezTo>
                  <a:pt x="10121" y="2408"/>
                  <a:pt x="10121" y="2408"/>
                  <a:pt x="10122" y="2408"/>
                </a:cubicBezTo>
                <a:cubicBezTo>
                  <a:pt x="10284" y="2399"/>
                  <a:pt x="10243" y="2142"/>
                  <a:pt x="10231" y="1851"/>
                </a:cubicBezTo>
                <a:lnTo>
                  <a:pt x="10231" y="1851"/>
                </a:lnTo>
                <a:cubicBezTo>
                  <a:pt x="10269" y="2113"/>
                  <a:pt x="10324" y="2311"/>
                  <a:pt x="10394" y="2311"/>
                </a:cubicBezTo>
                <a:cubicBezTo>
                  <a:pt x="10395" y="2311"/>
                  <a:pt x="10396" y="2311"/>
                  <a:pt x="10397" y="2311"/>
                </a:cubicBezTo>
                <a:cubicBezTo>
                  <a:pt x="10397" y="2311"/>
                  <a:pt x="10397" y="2311"/>
                  <a:pt x="10398" y="2311"/>
                </a:cubicBezTo>
                <a:cubicBezTo>
                  <a:pt x="10422" y="2311"/>
                  <a:pt x="10397" y="2055"/>
                  <a:pt x="10355" y="1678"/>
                </a:cubicBezTo>
                <a:cubicBezTo>
                  <a:pt x="10333" y="1487"/>
                  <a:pt x="10308" y="1265"/>
                  <a:pt x="10279" y="1030"/>
                </a:cubicBezTo>
                <a:cubicBezTo>
                  <a:pt x="10273" y="970"/>
                  <a:pt x="10267" y="911"/>
                  <a:pt x="10258" y="851"/>
                </a:cubicBezTo>
                <a:cubicBezTo>
                  <a:pt x="10253" y="809"/>
                  <a:pt x="10241" y="681"/>
                  <a:pt x="10233" y="586"/>
                </a:cubicBezTo>
                <a:cubicBezTo>
                  <a:pt x="10214" y="391"/>
                  <a:pt x="10197" y="195"/>
                  <a:pt x="10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463"/>
        <p:cNvGrpSpPr/>
        <p:nvPr/>
      </p:nvGrpSpPr>
      <p:grpSpPr>
        <a:xfrm>
          <a:off x="0" y="0"/>
          <a:ext cx="0" cy="0"/>
          <a:chOff x="0" y="0"/>
          <a:chExt cx="0" cy="0"/>
        </a:xfrm>
      </p:grpSpPr>
      <p:sp>
        <p:nvSpPr>
          <p:cNvPr id="2464" name="Google Shape;2464;p7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Icon </a:t>
            </a:r>
            <a:r>
              <a:rPr lang="en" dirty="0">
                <a:highlight>
                  <a:schemeClr val="accent2"/>
                </a:highlight>
              </a:rPr>
              <a:t>pack</a:t>
            </a:r>
            <a:endParaRPr dirty="0">
              <a:highlight>
                <a:schemeClr val="accent2"/>
              </a:highlight>
            </a:endParaRPr>
          </a:p>
        </p:txBody>
      </p:sp>
      <p:sp>
        <p:nvSpPr>
          <p:cNvPr id="2465" name="Google Shape;2465;p73"/>
          <p:cNvSpPr/>
          <p:nvPr/>
        </p:nvSpPr>
        <p:spPr>
          <a:xfrm>
            <a:off x="740445" y="1530914"/>
            <a:ext cx="347709" cy="387431"/>
          </a:xfrm>
          <a:custGeom>
            <a:avLst/>
            <a:gdLst/>
            <a:ahLst/>
            <a:cxnLst/>
            <a:rect l="l" t="t" r="r" b="b"/>
            <a:pathLst>
              <a:path w="11292" h="12582" extrusionOk="0">
                <a:moveTo>
                  <a:pt x="6067" y="1189"/>
                </a:moveTo>
                <a:cubicBezTo>
                  <a:pt x="6198" y="1189"/>
                  <a:pt x="6305" y="1295"/>
                  <a:pt x="6305" y="1426"/>
                </a:cubicBezTo>
                <a:lnTo>
                  <a:pt x="6305" y="2071"/>
                </a:lnTo>
                <a:cubicBezTo>
                  <a:pt x="6305" y="2201"/>
                  <a:pt x="6198" y="2307"/>
                  <a:pt x="6067" y="2307"/>
                </a:cubicBezTo>
                <a:cubicBezTo>
                  <a:pt x="5938" y="2307"/>
                  <a:pt x="5830" y="2201"/>
                  <a:pt x="5830" y="2071"/>
                </a:cubicBezTo>
                <a:lnTo>
                  <a:pt x="5830" y="1426"/>
                </a:lnTo>
                <a:cubicBezTo>
                  <a:pt x="5830" y="1295"/>
                  <a:pt x="5938" y="1189"/>
                  <a:pt x="6067" y="1189"/>
                </a:cubicBezTo>
                <a:close/>
                <a:moveTo>
                  <a:pt x="6913" y="1189"/>
                </a:moveTo>
                <a:cubicBezTo>
                  <a:pt x="7044" y="1189"/>
                  <a:pt x="7149" y="1295"/>
                  <a:pt x="7149" y="1426"/>
                </a:cubicBezTo>
                <a:lnTo>
                  <a:pt x="7149" y="2071"/>
                </a:lnTo>
                <a:cubicBezTo>
                  <a:pt x="7149" y="2201"/>
                  <a:pt x="7044" y="2307"/>
                  <a:pt x="6913" y="2307"/>
                </a:cubicBezTo>
                <a:cubicBezTo>
                  <a:pt x="6782" y="2307"/>
                  <a:pt x="6674" y="2201"/>
                  <a:pt x="6674" y="2071"/>
                </a:cubicBezTo>
                <a:lnTo>
                  <a:pt x="6674" y="1426"/>
                </a:lnTo>
                <a:cubicBezTo>
                  <a:pt x="6674" y="1295"/>
                  <a:pt x="6782" y="1189"/>
                  <a:pt x="6913" y="1189"/>
                </a:cubicBezTo>
                <a:close/>
                <a:moveTo>
                  <a:pt x="7755" y="1189"/>
                </a:moveTo>
                <a:cubicBezTo>
                  <a:pt x="7886" y="1189"/>
                  <a:pt x="7994" y="1295"/>
                  <a:pt x="7994" y="1426"/>
                </a:cubicBezTo>
                <a:lnTo>
                  <a:pt x="7994" y="2071"/>
                </a:lnTo>
                <a:cubicBezTo>
                  <a:pt x="7994" y="2201"/>
                  <a:pt x="7886" y="2307"/>
                  <a:pt x="7755" y="2307"/>
                </a:cubicBezTo>
                <a:cubicBezTo>
                  <a:pt x="7625" y="2307"/>
                  <a:pt x="7519" y="2201"/>
                  <a:pt x="7519" y="2071"/>
                </a:cubicBezTo>
                <a:lnTo>
                  <a:pt x="7519" y="1426"/>
                </a:lnTo>
                <a:cubicBezTo>
                  <a:pt x="7519" y="1295"/>
                  <a:pt x="7625" y="1189"/>
                  <a:pt x="7755" y="1189"/>
                </a:cubicBezTo>
                <a:close/>
                <a:moveTo>
                  <a:pt x="9287" y="1932"/>
                </a:moveTo>
                <a:lnTo>
                  <a:pt x="9287" y="4220"/>
                </a:lnTo>
                <a:lnTo>
                  <a:pt x="8363" y="4220"/>
                </a:lnTo>
                <a:lnTo>
                  <a:pt x="8363" y="4081"/>
                </a:lnTo>
                <a:cubicBezTo>
                  <a:pt x="8363" y="3747"/>
                  <a:pt x="8090" y="3475"/>
                  <a:pt x="7757" y="3475"/>
                </a:cubicBezTo>
                <a:cubicBezTo>
                  <a:pt x="7593" y="3475"/>
                  <a:pt x="7444" y="3542"/>
                  <a:pt x="7335" y="3647"/>
                </a:cubicBezTo>
                <a:cubicBezTo>
                  <a:pt x="7226" y="3542"/>
                  <a:pt x="7076" y="3475"/>
                  <a:pt x="6913" y="3475"/>
                </a:cubicBezTo>
                <a:cubicBezTo>
                  <a:pt x="6749" y="3475"/>
                  <a:pt x="6600" y="3542"/>
                  <a:pt x="6491" y="3647"/>
                </a:cubicBezTo>
                <a:cubicBezTo>
                  <a:pt x="6382" y="3542"/>
                  <a:pt x="6230" y="3475"/>
                  <a:pt x="6067" y="3475"/>
                </a:cubicBezTo>
                <a:cubicBezTo>
                  <a:pt x="5903" y="3475"/>
                  <a:pt x="5754" y="3542"/>
                  <a:pt x="5645" y="3647"/>
                </a:cubicBezTo>
                <a:cubicBezTo>
                  <a:pt x="5536" y="3542"/>
                  <a:pt x="5386" y="3475"/>
                  <a:pt x="5223" y="3475"/>
                </a:cubicBezTo>
                <a:cubicBezTo>
                  <a:pt x="4888" y="3475"/>
                  <a:pt x="4617" y="3748"/>
                  <a:pt x="4617" y="4081"/>
                </a:cubicBezTo>
                <a:lnTo>
                  <a:pt x="4617" y="4220"/>
                </a:lnTo>
                <a:lnTo>
                  <a:pt x="4142" y="4220"/>
                </a:lnTo>
                <a:lnTo>
                  <a:pt x="4142" y="4081"/>
                </a:lnTo>
                <a:cubicBezTo>
                  <a:pt x="4142" y="3747"/>
                  <a:pt x="3869" y="3475"/>
                  <a:pt x="3536" y="3475"/>
                </a:cubicBezTo>
                <a:cubicBezTo>
                  <a:pt x="3201" y="3475"/>
                  <a:pt x="2930" y="3748"/>
                  <a:pt x="2930" y="4081"/>
                </a:cubicBezTo>
                <a:lnTo>
                  <a:pt x="2930" y="4220"/>
                </a:lnTo>
                <a:lnTo>
                  <a:pt x="2008" y="4220"/>
                </a:lnTo>
                <a:lnTo>
                  <a:pt x="2008" y="1932"/>
                </a:lnTo>
                <a:lnTo>
                  <a:pt x="5463" y="1932"/>
                </a:lnTo>
                <a:lnTo>
                  <a:pt x="5463" y="2071"/>
                </a:lnTo>
                <a:cubicBezTo>
                  <a:pt x="5463" y="2405"/>
                  <a:pt x="5735" y="2675"/>
                  <a:pt x="6067" y="2675"/>
                </a:cubicBezTo>
                <a:cubicBezTo>
                  <a:pt x="6230" y="2675"/>
                  <a:pt x="6382" y="2609"/>
                  <a:pt x="6491" y="2504"/>
                </a:cubicBezTo>
                <a:cubicBezTo>
                  <a:pt x="6600" y="2609"/>
                  <a:pt x="6749" y="2675"/>
                  <a:pt x="6913" y="2675"/>
                </a:cubicBezTo>
                <a:cubicBezTo>
                  <a:pt x="7076" y="2675"/>
                  <a:pt x="7226" y="2609"/>
                  <a:pt x="7335" y="2504"/>
                </a:cubicBezTo>
                <a:cubicBezTo>
                  <a:pt x="7444" y="2609"/>
                  <a:pt x="7593" y="2675"/>
                  <a:pt x="7757" y="2675"/>
                </a:cubicBezTo>
                <a:cubicBezTo>
                  <a:pt x="8092" y="2675"/>
                  <a:pt x="8363" y="2402"/>
                  <a:pt x="8363" y="2071"/>
                </a:cubicBezTo>
                <a:lnTo>
                  <a:pt x="8363" y="1932"/>
                </a:lnTo>
                <a:close/>
                <a:moveTo>
                  <a:pt x="3536" y="3845"/>
                </a:moveTo>
                <a:cubicBezTo>
                  <a:pt x="3667" y="3845"/>
                  <a:pt x="3774" y="3951"/>
                  <a:pt x="3774" y="4081"/>
                </a:cubicBezTo>
                <a:lnTo>
                  <a:pt x="3774" y="4726"/>
                </a:lnTo>
                <a:cubicBezTo>
                  <a:pt x="3774" y="4857"/>
                  <a:pt x="3667" y="4963"/>
                  <a:pt x="3536" y="4963"/>
                </a:cubicBezTo>
                <a:cubicBezTo>
                  <a:pt x="3405" y="4963"/>
                  <a:pt x="3299" y="4857"/>
                  <a:pt x="3299" y="4726"/>
                </a:cubicBezTo>
                <a:lnTo>
                  <a:pt x="3299" y="4081"/>
                </a:lnTo>
                <a:cubicBezTo>
                  <a:pt x="3299" y="3951"/>
                  <a:pt x="3405" y="3845"/>
                  <a:pt x="3536" y="3845"/>
                </a:cubicBezTo>
                <a:close/>
                <a:moveTo>
                  <a:pt x="5224" y="3845"/>
                </a:moveTo>
                <a:cubicBezTo>
                  <a:pt x="5355" y="3845"/>
                  <a:pt x="5463" y="3951"/>
                  <a:pt x="5463" y="4081"/>
                </a:cubicBezTo>
                <a:lnTo>
                  <a:pt x="5463" y="4726"/>
                </a:lnTo>
                <a:cubicBezTo>
                  <a:pt x="5463" y="4857"/>
                  <a:pt x="5355" y="4963"/>
                  <a:pt x="5224" y="4963"/>
                </a:cubicBezTo>
                <a:cubicBezTo>
                  <a:pt x="5093" y="4963"/>
                  <a:pt x="4988" y="4857"/>
                  <a:pt x="4988" y="4726"/>
                </a:cubicBezTo>
                <a:lnTo>
                  <a:pt x="4988" y="4081"/>
                </a:lnTo>
                <a:cubicBezTo>
                  <a:pt x="4988" y="3951"/>
                  <a:pt x="5093" y="3845"/>
                  <a:pt x="5224" y="3845"/>
                </a:cubicBezTo>
                <a:close/>
                <a:moveTo>
                  <a:pt x="6070" y="3845"/>
                </a:moveTo>
                <a:cubicBezTo>
                  <a:pt x="6199" y="3845"/>
                  <a:pt x="6307" y="3951"/>
                  <a:pt x="6307" y="4081"/>
                </a:cubicBezTo>
                <a:lnTo>
                  <a:pt x="6307" y="4726"/>
                </a:lnTo>
                <a:cubicBezTo>
                  <a:pt x="6307" y="4857"/>
                  <a:pt x="6199" y="4963"/>
                  <a:pt x="6070" y="4963"/>
                </a:cubicBezTo>
                <a:cubicBezTo>
                  <a:pt x="5939" y="4963"/>
                  <a:pt x="5832" y="4857"/>
                  <a:pt x="5832" y="4726"/>
                </a:cubicBezTo>
                <a:lnTo>
                  <a:pt x="5832" y="4081"/>
                </a:lnTo>
                <a:cubicBezTo>
                  <a:pt x="5832" y="3951"/>
                  <a:pt x="5939" y="3845"/>
                  <a:pt x="6070" y="3845"/>
                </a:cubicBezTo>
                <a:close/>
                <a:moveTo>
                  <a:pt x="6913" y="3845"/>
                </a:moveTo>
                <a:cubicBezTo>
                  <a:pt x="7044" y="3845"/>
                  <a:pt x="7149" y="3951"/>
                  <a:pt x="7149" y="4081"/>
                </a:cubicBezTo>
                <a:lnTo>
                  <a:pt x="7149" y="4726"/>
                </a:lnTo>
                <a:cubicBezTo>
                  <a:pt x="7149" y="4857"/>
                  <a:pt x="7044" y="4963"/>
                  <a:pt x="6913" y="4963"/>
                </a:cubicBezTo>
                <a:cubicBezTo>
                  <a:pt x="6782" y="4963"/>
                  <a:pt x="6674" y="4857"/>
                  <a:pt x="6674" y="4726"/>
                </a:cubicBezTo>
                <a:lnTo>
                  <a:pt x="6674" y="4081"/>
                </a:lnTo>
                <a:cubicBezTo>
                  <a:pt x="6674" y="3951"/>
                  <a:pt x="6782" y="3845"/>
                  <a:pt x="6913" y="3845"/>
                </a:cubicBezTo>
                <a:close/>
                <a:moveTo>
                  <a:pt x="7755" y="3845"/>
                </a:moveTo>
                <a:cubicBezTo>
                  <a:pt x="7886" y="3845"/>
                  <a:pt x="7994" y="3951"/>
                  <a:pt x="7994" y="4081"/>
                </a:cubicBezTo>
                <a:lnTo>
                  <a:pt x="7994" y="4726"/>
                </a:lnTo>
                <a:cubicBezTo>
                  <a:pt x="7994" y="4857"/>
                  <a:pt x="7886" y="4963"/>
                  <a:pt x="7755" y="4963"/>
                </a:cubicBezTo>
                <a:cubicBezTo>
                  <a:pt x="7625" y="4963"/>
                  <a:pt x="7519" y="4857"/>
                  <a:pt x="7519" y="4726"/>
                </a:cubicBezTo>
                <a:lnTo>
                  <a:pt x="7519" y="4081"/>
                </a:lnTo>
                <a:cubicBezTo>
                  <a:pt x="7519" y="3951"/>
                  <a:pt x="7625" y="3845"/>
                  <a:pt x="7755" y="3845"/>
                </a:cubicBezTo>
                <a:close/>
                <a:moveTo>
                  <a:pt x="9287" y="4589"/>
                </a:moveTo>
                <a:lnTo>
                  <a:pt x="9287" y="6877"/>
                </a:lnTo>
                <a:lnTo>
                  <a:pt x="8363" y="6877"/>
                </a:lnTo>
                <a:lnTo>
                  <a:pt x="8363" y="6739"/>
                </a:lnTo>
                <a:cubicBezTo>
                  <a:pt x="8363" y="6404"/>
                  <a:pt x="8090" y="6134"/>
                  <a:pt x="7757" y="6134"/>
                </a:cubicBezTo>
                <a:cubicBezTo>
                  <a:pt x="7593" y="6134"/>
                  <a:pt x="7444" y="6200"/>
                  <a:pt x="7335" y="6306"/>
                </a:cubicBezTo>
                <a:cubicBezTo>
                  <a:pt x="7226" y="6200"/>
                  <a:pt x="7076" y="6134"/>
                  <a:pt x="6913" y="6134"/>
                </a:cubicBezTo>
                <a:cubicBezTo>
                  <a:pt x="6578" y="6134"/>
                  <a:pt x="6307" y="6407"/>
                  <a:pt x="6307" y="6739"/>
                </a:cubicBezTo>
                <a:lnTo>
                  <a:pt x="6307" y="6877"/>
                </a:lnTo>
                <a:lnTo>
                  <a:pt x="5832" y="6877"/>
                </a:lnTo>
                <a:lnTo>
                  <a:pt x="5832" y="6739"/>
                </a:lnTo>
                <a:cubicBezTo>
                  <a:pt x="5832" y="6404"/>
                  <a:pt x="5559" y="6134"/>
                  <a:pt x="5226" y="6134"/>
                </a:cubicBezTo>
                <a:cubicBezTo>
                  <a:pt x="5062" y="6134"/>
                  <a:pt x="4913" y="6200"/>
                  <a:pt x="4804" y="6306"/>
                </a:cubicBezTo>
                <a:cubicBezTo>
                  <a:pt x="4695" y="6200"/>
                  <a:pt x="4545" y="6134"/>
                  <a:pt x="4382" y="6134"/>
                </a:cubicBezTo>
                <a:cubicBezTo>
                  <a:pt x="4218" y="6134"/>
                  <a:pt x="4069" y="6200"/>
                  <a:pt x="3959" y="6306"/>
                </a:cubicBezTo>
                <a:cubicBezTo>
                  <a:pt x="3850" y="6200"/>
                  <a:pt x="3699" y="6134"/>
                  <a:pt x="3536" y="6134"/>
                </a:cubicBezTo>
                <a:cubicBezTo>
                  <a:pt x="3201" y="6134"/>
                  <a:pt x="2931" y="6407"/>
                  <a:pt x="2931" y="6739"/>
                </a:cubicBezTo>
                <a:lnTo>
                  <a:pt x="2931" y="6877"/>
                </a:lnTo>
                <a:lnTo>
                  <a:pt x="2008" y="6877"/>
                </a:lnTo>
                <a:lnTo>
                  <a:pt x="2008" y="4589"/>
                </a:lnTo>
                <a:lnTo>
                  <a:pt x="2931" y="4589"/>
                </a:lnTo>
                <a:lnTo>
                  <a:pt x="2931" y="4728"/>
                </a:lnTo>
                <a:cubicBezTo>
                  <a:pt x="2931" y="5061"/>
                  <a:pt x="3204" y="5334"/>
                  <a:pt x="3536" y="5334"/>
                </a:cubicBezTo>
                <a:cubicBezTo>
                  <a:pt x="3871" y="5334"/>
                  <a:pt x="4142" y="5061"/>
                  <a:pt x="4142" y="4728"/>
                </a:cubicBezTo>
                <a:lnTo>
                  <a:pt x="4142" y="4589"/>
                </a:lnTo>
                <a:lnTo>
                  <a:pt x="4617" y="4589"/>
                </a:lnTo>
                <a:lnTo>
                  <a:pt x="4617" y="4728"/>
                </a:lnTo>
                <a:cubicBezTo>
                  <a:pt x="4617" y="5063"/>
                  <a:pt x="4889" y="5334"/>
                  <a:pt x="5223" y="5334"/>
                </a:cubicBezTo>
                <a:cubicBezTo>
                  <a:pt x="5386" y="5334"/>
                  <a:pt x="5536" y="5267"/>
                  <a:pt x="5645" y="5162"/>
                </a:cubicBezTo>
                <a:cubicBezTo>
                  <a:pt x="5754" y="5267"/>
                  <a:pt x="5903" y="5334"/>
                  <a:pt x="6067" y="5334"/>
                </a:cubicBezTo>
                <a:cubicBezTo>
                  <a:pt x="6230" y="5334"/>
                  <a:pt x="6382" y="5267"/>
                  <a:pt x="6491" y="5162"/>
                </a:cubicBezTo>
                <a:cubicBezTo>
                  <a:pt x="6600" y="5267"/>
                  <a:pt x="6749" y="5334"/>
                  <a:pt x="6913" y="5334"/>
                </a:cubicBezTo>
                <a:cubicBezTo>
                  <a:pt x="7076" y="5334"/>
                  <a:pt x="7226" y="5267"/>
                  <a:pt x="7335" y="5162"/>
                </a:cubicBezTo>
                <a:cubicBezTo>
                  <a:pt x="7444" y="5267"/>
                  <a:pt x="7593" y="5334"/>
                  <a:pt x="7757" y="5334"/>
                </a:cubicBezTo>
                <a:cubicBezTo>
                  <a:pt x="8092" y="5334"/>
                  <a:pt x="8363" y="5061"/>
                  <a:pt x="8363" y="4728"/>
                </a:cubicBezTo>
                <a:lnTo>
                  <a:pt x="8363" y="4589"/>
                </a:lnTo>
                <a:close/>
                <a:moveTo>
                  <a:pt x="3536" y="6500"/>
                </a:moveTo>
                <a:cubicBezTo>
                  <a:pt x="3667" y="6500"/>
                  <a:pt x="3774" y="6606"/>
                  <a:pt x="3774" y="6737"/>
                </a:cubicBezTo>
                <a:lnTo>
                  <a:pt x="3774" y="7382"/>
                </a:lnTo>
                <a:cubicBezTo>
                  <a:pt x="3774" y="7511"/>
                  <a:pt x="3667" y="7619"/>
                  <a:pt x="3536" y="7619"/>
                </a:cubicBezTo>
                <a:cubicBezTo>
                  <a:pt x="3407" y="7619"/>
                  <a:pt x="3299" y="7511"/>
                  <a:pt x="3299" y="7382"/>
                </a:cubicBezTo>
                <a:lnTo>
                  <a:pt x="3299" y="6737"/>
                </a:lnTo>
                <a:cubicBezTo>
                  <a:pt x="3299" y="6606"/>
                  <a:pt x="3407" y="6500"/>
                  <a:pt x="3536" y="6500"/>
                </a:cubicBezTo>
                <a:close/>
                <a:moveTo>
                  <a:pt x="4382" y="6500"/>
                </a:moveTo>
                <a:cubicBezTo>
                  <a:pt x="4512" y="6500"/>
                  <a:pt x="4618" y="6606"/>
                  <a:pt x="4618" y="6737"/>
                </a:cubicBezTo>
                <a:lnTo>
                  <a:pt x="4618" y="7382"/>
                </a:lnTo>
                <a:cubicBezTo>
                  <a:pt x="4618" y="7511"/>
                  <a:pt x="4512" y="7619"/>
                  <a:pt x="4382" y="7619"/>
                </a:cubicBezTo>
                <a:cubicBezTo>
                  <a:pt x="4251" y="7619"/>
                  <a:pt x="4143" y="7511"/>
                  <a:pt x="4143" y="7382"/>
                </a:cubicBezTo>
                <a:lnTo>
                  <a:pt x="4143" y="6737"/>
                </a:lnTo>
                <a:cubicBezTo>
                  <a:pt x="4143" y="6606"/>
                  <a:pt x="4251" y="6500"/>
                  <a:pt x="4382" y="6500"/>
                </a:cubicBezTo>
                <a:close/>
                <a:moveTo>
                  <a:pt x="5224" y="6500"/>
                </a:moveTo>
                <a:cubicBezTo>
                  <a:pt x="5355" y="6500"/>
                  <a:pt x="5463" y="6606"/>
                  <a:pt x="5463" y="6737"/>
                </a:cubicBezTo>
                <a:lnTo>
                  <a:pt x="5463" y="7382"/>
                </a:lnTo>
                <a:cubicBezTo>
                  <a:pt x="5463" y="7511"/>
                  <a:pt x="5355" y="7619"/>
                  <a:pt x="5224" y="7619"/>
                </a:cubicBezTo>
                <a:cubicBezTo>
                  <a:pt x="5093" y="7619"/>
                  <a:pt x="4988" y="7511"/>
                  <a:pt x="4988" y="7382"/>
                </a:cubicBezTo>
                <a:lnTo>
                  <a:pt x="4988" y="6737"/>
                </a:lnTo>
                <a:cubicBezTo>
                  <a:pt x="4988" y="6606"/>
                  <a:pt x="5093" y="6500"/>
                  <a:pt x="5224" y="6500"/>
                </a:cubicBezTo>
                <a:close/>
                <a:moveTo>
                  <a:pt x="6913" y="6500"/>
                </a:moveTo>
                <a:cubicBezTo>
                  <a:pt x="7044" y="6500"/>
                  <a:pt x="7149" y="6606"/>
                  <a:pt x="7149" y="6737"/>
                </a:cubicBezTo>
                <a:lnTo>
                  <a:pt x="7149" y="7382"/>
                </a:lnTo>
                <a:cubicBezTo>
                  <a:pt x="7149" y="7511"/>
                  <a:pt x="7044" y="7619"/>
                  <a:pt x="6913" y="7619"/>
                </a:cubicBezTo>
                <a:cubicBezTo>
                  <a:pt x="6782" y="7619"/>
                  <a:pt x="6674" y="7511"/>
                  <a:pt x="6674" y="7382"/>
                </a:cubicBezTo>
                <a:lnTo>
                  <a:pt x="6674" y="6737"/>
                </a:lnTo>
                <a:cubicBezTo>
                  <a:pt x="6674" y="6606"/>
                  <a:pt x="6782" y="6500"/>
                  <a:pt x="6913" y="6500"/>
                </a:cubicBezTo>
                <a:close/>
                <a:moveTo>
                  <a:pt x="7755" y="6500"/>
                </a:moveTo>
                <a:cubicBezTo>
                  <a:pt x="7886" y="6500"/>
                  <a:pt x="7994" y="6606"/>
                  <a:pt x="7994" y="6737"/>
                </a:cubicBezTo>
                <a:lnTo>
                  <a:pt x="7994" y="7382"/>
                </a:lnTo>
                <a:cubicBezTo>
                  <a:pt x="7994" y="7511"/>
                  <a:pt x="7886" y="7619"/>
                  <a:pt x="7755" y="7619"/>
                </a:cubicBezTo>
                <a:cubicBezTo>
                  <a:pt x="7625" y="7619"/>
                  <a:pt x="7519" y="7511"/>
                  <a:pt x="7519" y="7382"/>
                </a:cubicBezTo>
                <a:lnTo>
                  <a:pt x="7519" y="6737"/>
                </a:lnTo>
                <a:cubicBezTo>
                  <a:pt x="7519" y="6606"/>
                  <a:pt x="7625" y="6500"/>
                  <a:pt x="7755" y="6500"/>
                </a:cubicBezTo>
                <a:close/>
                <a:moveTo>
                  <a:pt x="9287" y="7242"/>
                </a:moveTo>
                <a:lnTo>
                  <a:pt x="9287" y="9530"/>
                </a:lnTo>
                <a:lnTo>
                  <a:pt x="8363" y="9530"/>
                </a:lnTo>
                <a:lnTo>
                  <a:pt x="8363" y="9391"/>
                </a:lnTo>
                <a:cubicBezTo>
                  <a:pt x="8363" y="9058"/>
                  <a:pt x="8090" y="8785"/>
                  <a:pt x="7755" y="8785"/>
                </a:cubicBezTo>
                <a:cubicBezTo>
                  <a:pt x="7592" y="8785"/>
                  <a:pt x="7442" y="8852"/>
                  <a:pt x="7333" y="8957"/>
                </a:cubicBezTo>
                <a:cubicBezTo>
                  <a:pt x="7224" y="8852"/>
                  <a:pt x="7075" y="8785"/>
                  <a:pt x="6910" y="8785"/>
                </a:cubicBezTo>
                <a:cubicBezTo>
                  <a:pt x="6746" y="8785"/>
                  <a:pt x="6597" y="8852"/>
                  <a:pt x="6488" y="8957"/>
                </a:cubicBezTo>
                <a:cubicBezTo>
                  <a:pt x="6378" y="8852"/>
                  <a:pt x="6229" y="8785"/>
                  <a:pt x="6065" y="8785"/>
                </a:cubicBezTo>
                <a:cubicBezTo>
                  <a:pt x="5730" y="8785"/>
                  <a:pt x="5459" y="9058"/>
                  <a:pt x="5459" y="9391"/>
                </a:cubicBezTo>
                <a:lnTo>
                  <a:pt x="5459" y="9530"/>
                </a:lnTo>
                <a:lnTo>
                  <a:pt x="2009" y="9530"/>
                </a:lnTo>
                <a:lnTo>
                  <a:pt x="2009" y="7242"/>
                </a:lnTo>
                <a:lnTo>
                  <a:pt x="2933" y="7242"/>
                </a:lnTo>
                <a:lnTo>
                  <a:pt x="2933" y="7380"/>
                </a:lnTo>
                <a:cubicBezTo>
                  <a:pt x="2933" y="7714"/>
                  <a:pt x="3206" y="7985"/>
                  <a:pt x="3539" y="7985"/>
                </a:cubicBezTo>
                <a:cubicBezTo>
                  <a:pt x="3702" y="7985"/>
                  <a:pt x="3852" y="7919"/>
                  <a:pt x="3961" y="7813"/>
                </a:cubicBezTo>
                <a:cubicBezTo>
                  <a:pt x="4070" y="7919"/>
                  <a:pt x="4220" y="7985"/>
                  <a:pt x="4383" y="7985"/>
                </a:cubicBezTo>
                <a:cubicBezTo>
                  <a:pt x="4547" y="7985"/>
                  <a:pt x="4696" y="7919"/>
                  <a:pt x="4805" y="7813"/>
                </a:cubicBezTo>
                <a:cubicBezTo>
                  <a:pt x="4914" y="7919"/>
                  <a:pt x="5065" y="7985"/>
                  <a:pt x="5229" y="7985"/>
                </a:cubicBezTo>
                <a:cubicBezTo>
                  <a:pt x="5564" y="7985"/>
                  <a:pt x="5833" y="7712"/>
                  <a:pt x="5833" y="7380"/>
                </a:cubicBezTo>
                <a:lnTo>
                  <a:pt x="5833" y="7242"/>
                </a:lnTo>
                <a:lnTo>
                  <a:pt x="6307" y="7242"/>
                </a:lnTo>
                <a:lnTo>
                  <a:pt x="6307" y="7380"/>
                </a:lnTo>
                <a:cubicBezTo>
                  <a:pt x="6307" y="7714"/>
                  <a:pt x="6579" y="7985"/>
                  <a:pt x="6913" y="7985"/>
                </a:cubicBezTo>
                <a:cubicBezTo>
                  <a:pt x="7076" y="7985"/>
                  <a:pt x="7226" y="7919"/>
                  <a:pt x="7335" y="7813"/>
                </a:cubicBezTo>
                <a:cubicBezTo>
                  <a:pt x="7444" y="7919"/>
                  <a:pt x="7593" y="7985"/>
                  <a:pt x="7757" y="7985"/>
                </a:cubicBezTo>
                <a:cubicBezTo>
                  <a:pt x="8092" y="7985"/>
                  <a:pt x="8363" y="7712"/>
                  <a:pt x="8363" y="7380"/>
                </a:cubicBezTo>
                <a:lnTo>
                  <a:pt x="8363" y="7242"/>
                </a:lnTo>
                <a:close/>
                <a:moveTo>
                  <a:pt x="6067" y="9156"/>
                </a:moveTo>
                <a:cubicBezTo>
                  <a:pt x="6198" y="9156"/>
                  <a:pt x="6305" y="9262"/>
                  <a:pt x="6305" y="9393"/>
                </a:cubicBezTo>
                <a:lnTo>
                  <a:pt x="6305" y="10038"/>
                </a:lnTo>
                <a:cubicBezTo>
                  <a:pt x="6305" y="10167"/>
                  <a:pt x="6198" y="10274"/>
                  <a:pt x="6067" y="10274"/>
                </a:cubicBezTo>
                <a:cubicBezTo>
                  <a:pt x="5938" y="10274"/>
                  <a:pt x="5830" y="10167"/>
                  <a:pt x="5830" y="10038"/>
                </a:cubicBezTo>
                <a:lnTo>
                  <a:pt x="5830" y="9393"/>
                </a:lnTo>
                <a:cubicBezTo>
                  <a:pt x="5830" y="9262"/>
                  <a:pt x="5938" y="9156"/>
                  <a:pt x="6067" y="9156"/>
                </a:cubicBezTo>
                <a:close/>
                <a:moveTo>
                  <a:pt x="6913" y="9156"/>
                </a:moveTo>
                <a:cubicBezTo>
                  <a:pt x="7044" y="9156"/>
                  <a:pt x="7149" y="9262"/>
                  <a:pt x="7149" y="9393"/>
                </a:cubicBezTo>
                <a:lnTo>
                  <a:pt x="7149" y="10038"/>
                </a:lnTo>
                <a:cubicBezTo>
                  <a:pt x="7149" y="10167"/>
                  <a:pt x="7044" y="10274"/>
                  <a:pt x="6913" y="10274"/>
                </a:cubicBezTo>
                <a:cubicBezTo>
                  <a:pt x="6782" y="10274"/>
                  <a:pt x="6674" y="10167"/>
                  <a:pt x="6674" y="10038"/>
                </a:cubicBezTo>
                <a:lnTo>
                  <a:pt x="6674" y="9393"/>
                </a:lnTo>
                <a:cubicBezTo>
                  <a:pt x="6674" y="9262"/>
                  <a:pt x="6782" y="9156"/>
                  <a:pt x="6913" y="9156"/>
                </a:cubicBezTo>
                <a:close/>
                <a:moveTo>
                  <a:pt x="7755" y="9156"/>
                </a:moveTo>
                <a:cubicBezTo>
                  <a:pt x="7886" y="9156"/>
                  <a:pt x="7994" y="9262"/>
                  <a:pt x="7994" y="9393"/>
                </a:cubicBezTo>
                <a:lnTo>
                  <a:pt x="7994" y="10038"/>
                </a:lnTo>
                <a:cubicBezTo>
                  <a:pt x="7994" y="10167"/>
                  <a:pt x="7886" y="10274"/>
                  <a:pt x="7755" y="10274"/>
                </a:cubicBezTo>
                <a:cubicBezTo>
                  <a:pt x="7625" y="10274"/>
                  <a:pt x="7519" y="10167"/>
                  <a:pt x="7519" y="10038"/>
                </a:cubicBezTo>
                <a:lnTo>
                  <a:pt x="7519" y="9393"/>
                </a:lnTo>
                <a:cubicBezTo>
                  <a:pt x="7519" y="9262"/>
                  <a:pt x="7625" y="9156"/>
                  <a:pt x="7755" y="9156"/>
                </a:cubicBezTo>
                <a:close/>
                <a:moveTo>
                  <a:pt x="9288" y="9899"/>
                </a:moveTo>
                <a:lnTo>
                  <a:pt x="9288" y="11466"/>
                </a:lnTo>
                <a:lnTo>
                  <a:pt x="2009" y="11466"/>
                </a:lnTo>
                <a:lnTo>
                  <a:pt x="2009" y="9899"/>
                </a:lnTo>
                <a:lnTo>
                  <a:pt x="5464" y="9899"/>
                </a:lnTo>
                <a:lnTo>
                  <a:pt x="5464" y="10038"/>
                </a:lnTo>
                <a:cubicBezTo>
                  <a:pt x="5464" y="10373"/>
                  <a:pt x="5737" y="10642"/>
                  <a:pt x="6070" y="10642"/>
                </a:cubicBezTo>
                <a:cubicBezTo>
                  <a:pt x="6234" y="10642"/>
                  <a:pt x="6383" y="10577"/>
                  <a:pt x="6492" y="10471"/>
                </a:cubicBezTo>
                <a:cubicBezTo>
                  <a:pt x="6601" y="10577"/>
                  <a:pt x="6751" y="10642"/>
                  <a:pt x="6914" y="10642"/>
                </a:cubicBezTo>
                <a:cubicBezTo>
                  <a:pt x="7078" y="10642"/>
                  <a:pt x="7227" y="10577"/>
                  <a:pt x="7336" y="10471"/>
                </a:cubicBezTo>
                <a:cubicBezTo>
                  <a:pt x="7445" y="10577"/>
                  <a:pt x="7597" y="10642"/>
                  <a:pt x="7760" y="10642"/>
                </a:cubicBezTo>
                <a:cubicBezTo>
                  <a:pt x="8095" y="10642"/>
                  <a:pt x="8364" y="10369"/>
                  <a:pt x="8364" y="10038"/>
                </a:cubicBezTo>
                <a:lnTo>
                  <a:pt x="8364" y="9899"/>
                </a:lnTo>
                <a:close/>
                <a:moveTo>
                  <a:pt x="10922" y="11834"/>
                </a:moveTo>
                <a:lnTo>
                  <a:pt x="10922" y="12211"/>
                </a:lnTo>
                <a:lnTo>
                  <a:pt x="371" y="12211"/>
                </a:lnTo>
                <a:lnTo>
                  <a:pt x="371" y="11834"/>
                </a:lnTo>
                <a:close/>
                <a:moveTo>
                  <a:pt x="1081" y="0"/>
                </a:moveTo>
                <a:cubicBezTo>
                  <a:pt x="980" y="0"/>
                  <a:pt x="896" y="83"/>
                  <a:pt x="896" y="186"/>
                </a:cubicBezTo>
                <a:lnTo>
                  <a:pt x="896" y="3437"/>
                </a:lnTo>
                <a:cubicBezTo>
                  <a:pt x="896" y="3538"/>
                  <a:pt x="978" y="3622"/>
                  <a:pt x="1081" y="3622"/>
                </a:cubicBezTo>
                <a:cubicBezTo>
                  <a:pt x="1182" y="3622"/>
                  <a:pt x="1266" y="3541"/>
                  <a:pt x="1266" y="3437"/>
                </a:cubicBezTo>
                <a:lnTo>
                  <a:pt x="1266" y="371"/>
                </a:lnTo>
                <a:lnTo>
                  <a:pt x="1642" y="371"/>
                </a:lnTo>
                <a:lnTo>
                  <a:pt x="1642" y="11469"/>
                </a:lnTo>
                <a:lnTo>
                  <a:pt x="1265" y="11469"/>
                </a:lnTo>
                <a:lnTo>
                  <a:pt x="1265" y="4307"/>
                </a:lnTo>
                <a:cubicBezTo>
                  <a:pt x="1265" y="4206"/>
                  <a:pt x="1182" y="4122"/>
                  <a:pt x="1079" y="4122"/>
                </a:cubicBezTo>
                <a:cubicBezTo>
                  <a:pt x="978" y="4122"/>
                  <a:pt x="894" y="4204"/>
                  <a:pt x="894" y="4307"/>
                </a:cubicBezTo>
                <a:lnTo>
                  <a:pt x="894" y="11469"/>
                </a:lnTo>
                <a:lnTo>
                  <a:pt x="185" y="11469"/>
                </a:lnTo>
                <a:cubicBezTo>
                  <a:pt x="84" y="11469"/>
                  <a:pt x="0" y="11550"/>
                  <a:pt x="0" y="11653"/>
                </a:cubicBezTo>
                <a:lnTo>
                  <a:pt x="0" y="12398"/>
                </a:lnTo>
                <a:cubicBezTo>
                  <a:pt x="0" y="12499"/>
                  <a:pt x="83" y="12581"/>
                  <a:pt x="185" y="12581"/>
                </a:cubicBezTo>
                <a:lnTo>
                  <a:pt x="11106" y="12581"/>
                </a:lnTo>
                <a:cubicBezTo>
                  <a:pt x="11207" y="12581"/>
                  <a:pt x="11291" y="12500"/>
                  <a:pt x="11291" y="12398"/>
                </a:cubicBezTo>
                <a:lnTo>
                  <a:pt x="11291" y="11651"/>
                </a:lnTo>
                <a:cubicBezTo>
                  <a:pt x="11291" y="11549"/>
                  <a:pt x="11207" y="11466"/>
                  <a:pt x="11106" y="11466"/>
                </a:cubicBezTo>
                <a:lnTo>
                  <a:pt x="10397" y="11466"/>
                </a:lnTo>
                <a:lnTo>
                  <a:pt x="10397" y="9541"/>
                </a:lnTo>
                <a:cubicBezTo>
                  <a:pt x="10397" y="9440"/>
                  <a:pt x="10316" y="9355"/>
                  <a:pt x="10212" y="9355"/>
                </a:cubicBezTo>
                <a:cubicBezTo>
                  <a:pt x="10111" y="9355"/>
                  <a:pt x="10028" y="9438"/>
                  <a:pt x="10028" y="9541"/>
                </a:cubicBezTo>
                <a:lnTo>
                  <a:pt x="10028" y="11466"/>
                </a:lnTo>
                <a:lnTo>
                  <a:pt x="9653" y="11466"/>
                </a:lnTo>
                <a:lnTo>
                  <a:pt x="9653" y="368"/>
                </a:lnTo>
                <a:lnTo>
                  <a:pt x="10028" y="368"/>
                </a:lnTo>
                <a:lnTo>
                  <a:pt x="10028" y="8673"/>
                </a:lnTo>
                <a:cubicBezTo>
                  <a:pt x="10028" y="8773"/>
                  <a:pt x="10109" y="8857"/>
                  <a:pt x="10212" y="8857"/>
                </a:cubicBezTo>
                <a:cubicBezTo>
                  <a:pt x="10315" y="8857"/>
                  <a:pt x="10397" y="8776"/>
                  <a:pt x="10397" y="8673"/>
                </a:cubicBezTo>
                <a:lnTo>
                  <a:pt x="10397" y="186"/>
                </a:lnTo>
                <a:cubicBezTo>
                  <a:pt x="10397" y="85"/>
                  <a:pt x="10316" y="0"/>
                  <a:pt x="10212" y="0"/>
                </a:cubicBezTo>
                <a:lnTo>
                  <a:pt x="9469" y="0"/>
                </a:lnTo>
                <a:cubicBezTo>
                  <a:pt x="9368" y="0"/>
                  <a:pt x="9283" y="83"/>
                  <a:pt x="9283" y="186"/>
                </a:cubicBezTo>
                <a:lnTo>
                  <a:pt x="9283" y="1564"/>
                </a:lnTo>
                <a:lnTo>
                  <a:pt x="8361" y="1564"/>
                </a:lnTo>
                <a:lnTo>
                  <a:pt x="8361" y="1426"/>
                </a:lnTo>
                <a:cubicBezTo>
                  <a:pt x="8361" y="1091"/>
                  <a:pt x="8089" y="820"/>
                  <a:pt x="7755" y="820"/>
                </a:cubicBezTo>
                <a:cubicBezTo>
                  <a:pt x="7592" y="820"/>
                  <a:pt x="7442" y="887"/>
                  <a:pt x="7333" y="991"/>
                </a:cubicBezTo>
                <a:cubicBezTo>
                  <a:pt x="7224" y="887"/>
                  <a:pt x="7073" y="820"/>
                  <a:pt x="6910" y="820"/>
                </a:cubicBezTo>
                <a:cubicBezTo>
                  <a:pt x="6746" y="820"/>
                  <a:pt x="6597" y="887"/>
                  <a:pt x="6488" y="991"/>
                </a:cubicBezTo>
                <a:cubicBezTo>
                  <a:pt x="6378" y="887"/>
                  <a:pt x="6229" y="820"/>
                  <a:pt x="6065" y="820"/>
                </a:cubicBezTo>
                <a:cubicBezTo>
                  <a:pt x="5730" y="820"/>
                  <a:pt x="5459" y="1092"/>
                  <a:pt x="5459" y="1426"/>
                </a:cubicBezTo>
                <a:lnTo>
                  <a:pt x="5459" y="1564"/>
                </a:lnTo>
                <a:lnTo>
                  <a:pt x="2009" y="1564"/>
                </a:lnTo>
                <a:lnTo>
                  <a:pt x="2009" y="186"/>
                </a:lnTo>
                <a:cubicBezTo>
                  <a:pt x="2009" y="85"/>
                  <a:pt x="1928" y="0"/>
                  <a:pt x="1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6" name="Google Shape;2466;p73"/>
          <p:cNvGrpSpPr/>
          <p:nvPr/>
        </p:nvGrpSpPr>
        <p:grpSpPr>
          <a:xfrm>
            <a:off x="1440567" y="1530803"/>
            <a:ext cx="277594" cy="387739"/>
            <a:chOff x="1077200" y="1634325"/>
            <a:chExt cx="225375" cy="314800"/>
          </a:xfrm>
        </p:grpSpPr>
        <p:sp>
          <p:nvSpPr>
            <p:cNvPr id="2467" name="Google Shape;2467;p73"/>
            <p:cNvSpPr/>
            <p:nvPr/>
          </p:nvSpPr>
          <p:spPr>
            <a:xfrm>
              <a:off x="1098275" y="1655425"/>
              <a:ext cx="183200" cy="71350"/>
            </a:xfrm>
            <a:custGeom>
              <a:avLst/>
              <a:gdLst/>
              <a:ahLst/>
              <a:cxnLst/>
              <a:rect l="l" t="t" r="r" b="b"/>
              <a:pathLst>
                <a:path w="7328" h="2854" extrusionOk="0">
                  <a:moveTo>
                    <a:pt x="6958" y="371"/>
                  </a:moveTo>
                  <a:lnTo>
                    <a:pt x="6958" y="2486"/>
                  </a:lnTo>
                  <a:lnTo>
                    <a:pt x="373" y="2486"/>
                  </a:lnTo>
                  <a:lnTo>
                    <a:pt x="373" y="371"/>
                  </a:lnTo>
                  <a:close/>
                  <a:moveTo>
                    <a:pt x="186" y="0"/>
                  </a:moveTo>
                  <a:cubicBezTo>
                    <a:pt x="84" y="0"/>
                    <a:pt x="0" y="81"/>
                    <a:pt x="0" y="184"/>
                  </a:cubicBezTo>
                  <a:lnTo>
                    <a:pt x="0" y="2669"/>
                  </a:lnTo>
                  <a:cubicBezTo>
                    <a:pt x="0" y="2770"/>
                    <a:pt x="81" y="2854"/>
                    <a:pt x="186" y="2854"/>
                  </a:cubicBezTo>
                  <a:lnTo>
                    <a:pt x="7142" y="2854"/>
                  </a:lnTo>
                  <a:cubicBezTo>
                    <a:pt x="7243" y="2854"/>
                    <a:pt x="7327" y="2773"/>
                    <a:pt x="7327" y="2669"/>
                  </a:cubicBezTo>
                  <a:lnTo>
                    <a:pt x="7327" y="184"/>
                  </a:lnTo>
                  <a:cubicBezTo>
                    <a:pt x="7327" y="83"/>
                    <a:pt x="7245" y="0"/>
                    <a:pt x="71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3"/>
            <p:cNvSpPr/>
            <p:nvPr/>
          </p:nvSpPr>
          <p:spPr>
            <a:xfrm>
              <a:off x="1098300" y="1746700"/>
              <a:ext cx="46525" cy="46525"/>
            </a:xfrm>
            <a:custGeom>
              <a:avLst/>
              <a:gdLst/>
              <a:ahLst/>
              <a:cxnLst/>
              <a:rect l="l" t="t" r="r" b="b"/>
              <a:pathLst>
                <a:path w="1861" h="1861" extrusionOk="0">
                  <a:moveTo>
                    <a:pt x="1432" y="370"/>
                  </a:moveTo>
                  <a:cubicBezTo>
                    <a:pt x="1465" y="370"/>
                    <a:pt x="1495" y="396"/>
                    <a:pt x="1495" y="432"/>
                  </a:cubicBezTo>
                  <a:lnTo>
                    <a:pt x="1495" y="1430"/>
                  </a:lnTo>
                  <a:cubicBezTo>
                    <a:pt x="1495" y="1463"/>
                    <a:pt x="1467" y="1493"/>
                    <a:pt x="1432" y="1493"/>
                  </a:cubicBezTo>
                  <a:lnTo>
                    <a:pt x="434" y="1493"/>
                  </a:lnTo>
                  <a:cubicBezTo>
                    <a:pt x="400" y="1493"/>
                    <a:pt x="372" y="1466"/>
                    <a:pt x="372" y="1430"/>
                  </a:cubicBezTo>
                  <a:lnTo>
                    <a:pt x="372" y="432"/>
                  </a:lnTo>
                  <a:cubicBezTo>
                    <a:pt x="372" y="399"/>
                    <a:pt x="398" y="370"/>
                    <a:pt x="434" y="370"/>
                  </a:cubicBezTo>
                  <a:close/>
                  <a:moveTo>
                    <a:pt x="431" y="0"/>
                  </a:moveTo>
                  <a:cubicBezTo>
                    <a:pt x="194" y="0"/>
                    <a:pt x="1" y="194"/>
                    <a:pt x="1" y="432"/>
                  </a:cubicBezTo>
                  <a:lnTo>
                    <a:pt x="1" y="1430"/>
                  </a:lnTo>
                  <a:cubicBezTo>
                    <a:pt x="1" y="1667"/>
                    <a:pt x="194" y="1860"/>
                    <a:pt x="431" y="1860"/>
                  </a:cubicBezTo>
                  <a:lnTo>
                    <a:pt x="1431" y="1860"/>
                  </a:lnTo>
                  <a:cubicBezTo>
                    <a:pt x="1667" y="1860"/>
                    <a:pt x="1861" y="1667"/>
                    <a:pt x="1861" y="1430"/>
                  </a:cubicBezTo>
                  <a:lnTo>
                    <a:pt x="1861" y="432"/>
                  </a:lnTo>
                  <a:cubicBezTo>
                    <a:pt x="1861" y="194"/>
                    <a:pt x="1667" y="0"/>
                    <a:pt x="1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3"/>
            <p:cNvSpPr/>
            <p:nvPr/>
          </p:nvSpPr>
          <p:spPr>
            <a:xfrm>
              <a:off x="1166650" y="1746750"/>
              <a:ext cx="46525" cy="46475"/>
            </a:xfrm>
            <a:custGeom>
              <a:avLst/>
              <a:gdLst/>
              <a:ahLst/>
              <a:cxnLst/>
              <a:rect l="l" t="t" r="r" b="b"/>
              <a:pathLst>
                <a:path w="1861" h="1859" extrusionOk="0">
                  <a:moveTo>
                    <a:pt x="1427" y="368"/>
                  </a:moveTo>
                  <a:cubicBezTo>
                    <a:pt x="1461" y="368"/>
                    <a:pt x="1490" y="394"/>
                    <a:pt x="1490" y="430"/>
                  </a:cubicBezTo>
                  <a:lnTo>
                    <a:pt x="1490" y="1428"/>
                  </a:lnTo>
                  <a:cubicBezTo>
                    <a:pt x="1490" y="1461"/>
                    <a:pt x="1463" y="1491"/>
                    <a:pt x="1427" y="1491"/>
                  </a:cubicBezTo>
                  <a:lnTo>
                    <a:pt x="429" y="1491"/>
                  </a:lnTo>
                  <a:cubicBezTo>
                    <a:pt x="396" y="1491"/>
                    <a:pt x="366" y="1463"/>
                    <a:pt x="366" y="1428"/>
                  </a:cubicBezTo>
                  <a:lnTo>
                    <a:pt x="366" y="430"/>
                  </a:lnTo>
                  <a:cubicBezTo>
                    <a:pt x="366" y="397"/>
                    <a:pt x="395" y="368"/>
                    <a:pt x="429" y="368"/>
                  </a:cubicBezTo>
                  <a:close/>
                  <a:moveTo>
                    <a:pt x="430" y="0"/>
                  </a:moveTo>
                  <a:cubicBezTo>
                    <a:pt x="194" y="0"/>
                    <a:pt x="0" y="192"/>
                    <a:pt x="0" y="430"/>
                  </a:cubicBezTo>
                  <a:lnTo>
                    <a:pt x="0" y="1428"/>
                  </a:lnTo>
                  <a:cubicBezTo>
                    <a:pt x="0" y="1667"/>
                    <a:pt x="194" y="1858"/>
                    <a:pt x="430" y="1858"/>
                  </a:cubicBezTo>
                  <a:lnTo>
                    <a:pt x="1430" y="1858"/>
                  </a:lnTo>
                  <a:cubicBezTo>
                    <a:pt x="1667" y="1858"/>
                    <a:pt x="1860" y="1667"/>
                    <a:pt x="1860" y="1428"/>
                  </a:cubicBezTo>
                  <a:lnTo>
                    <a:pt x="1860" y="430"/>
                  </a:lnTo>
                  <a:cubicBezTo>
                    <a:pt x="1860" y="192"/>
                    <a:pt x="1667" y="0"/>
                    <a:pt x="1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3"/>
            <p:cNvSpPr/>
            <p:nvPr/>
          </p:nvSpPr>
          <p:spPr>
            <a:xfrm>
              <a:off x="1098300" y="1810725"/>
              <a:ext cx="46525" cy="46525"/>
            </a:xfrm>
            <a:custGeom>
              <a:avLst/>
              <a:gdLst/>
              <a:ahLst/>
              <a:cxnLst/>
              <a:rect l="l" t="t" r="r" b="b"/>
              <a:pathLst>
                <a:path w="1861" h="1861" extrusionOk="0">
                  <a:moveTo>
                    <a:pt x="1432" y="369"/>
                  </a:moveTo>
                  <a:cubicBezTo>
                    <a:pt x="1465" y="369"/>
                    <a:pt x="1495" y="396"/>
                    <a:pt x="1495" y="432"/>
                  </a:cubicBezTo>
                  <a:lnTo>
                    <a:pt x="1495" y="1430"/>
                  </a:lnTo>
                  <a:cubicBezTo>
                    <a:pt x="1495" y="1463"/>
                    <a:pt x="1467" y="1492"/>
                    <a:pt x="1432" y="1492"/>
                  </a:cubicBezTo>
                  <a:lnTo>
                    <a:pt x="434" y="1492"/>
                  </a:lnTo>
                  <a:cubicBezTo>
                    <a:pt x="400" y="1492"/>
                    <a:pt x="372" y="1464"/>
                    <a:pt x="372" y="1430"/>
                  </a:cubicBezTo>
                  <a:lnTo>
                    <a:pt x="372" y="432"/>
                  </a:lnTo>
                  <a:cubicBezTo>
                    <a:pt x="372" y="397"/>
                    <a:pt x="398" y="369"/>
                    <a:pt x="434" y="369"/>
                  </a:cubicBezTo>
                  <a:close/>
                  <a:moveTo>
                    <a:pt x="431" y="0"/>
                  </a:moveTo>
                  <a:cubicBezTo>
                    <a:pt x="194" y="0"/>
                    <a:pt x="1" y="193"/>
                    <a:pt x="1" y="430"/>
                  </a:cubicBezTo>
                  <a:lnTo>
                    <a:pt x="1" y="1430"/>
                  </a:lnTo>
                  <a:cubicBezTo>
                    <a:pt x="1" y="1667"/>
                    <a:pt x="194" y="1860"/>
                    <a:pt x="431" y="1860"/>
                  </a:cubicBezTo>
                  <a:lnTo>
                    <a:pt x="1431" y="1860"/>
                  </a:lnTo>
                  <a:cubicBezTo>
                    <a:pt x="1667" y="1860"/>
                    <a:pt x="1861" y="1667"/>
                    <a:pt x="1861" y="1430"/>
                  </a:cubicBezTo>
                  <a:lnTo>
                    <a:pt x="1861" y="430"/>
                  </a:lnTo>
                  <a:cubicBezTo>
                    <a:pt x="1861" y="193"/>
                    <a:pt x="1667" y="0"/>
                    <a:pt x="1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3"/>
            <p:cNvSpPr/>
            <p:nvPr/>
          </p:nvSpPr>
          <p:spPr>
            <a:xfrm>
              <a:off x="1166650" y="1810725"/>
              <a:ext cx="46525" cy="46525"/>
            </a:xfrm>
            <a:custGeom>
              <a:avLst/>
              <a:gdLst/>
              <a:ahLst/>
              <a:cxnLst/>
              <a:rect l="l" t="t" r="r" b="b"/>
              <a:pathLst>
                <a:path w="1861" h="1861" extrusionOk="0">
                  <a:moveTo>
                    <a:pt x="1427" y="369"/>
                  </a:moveTo>
                  <a:cubicBezTo>
                    <a:pt x="1461" y="369"/>
                    <a:pt x="1490" y="396"/>
                    <a:pt x="1490" y="430"/>
                  </a:cubicBezTo>
                  <a:lnTo>
                    <a:pt x="1490" y="1430"/>
                  </a:lnTo>
                  <a:cubicBezTo>
                    <a:pt x="1490" y="1463"/>
                    <a:pt x="1463" y="1492"/>
                    <a:pt x="1427" y="1492"/>
                  </a:cubicBezTo>
                  <a:lnTo>
                    <a:pt x="429" y="1492"/>
                  </a:lnTo>
                  <a:cubicBezTo>
                    <a:pt x="396" y="1492"/>
                    <a:pt x="366" y="1464"/>
                    <a:pt x="366" y="1430"/>
                  </a:cubicBezTo>
                  <a:lnTo>
                    <a:pt x="366" y="430"/>
                  </a:lnTo>
                  <a:cubicBezTo>
                    <a:pt x="366" y="397"/>
                    <a:pt x="395" y="369"/>
                    <a:pt x="429" y="369"/>
                  </a:cubicBezTo>
                  <a:close/>
                  <a:moveTo>
                    <a:pt x="430" y="0"/>
                  </a:moveTo>
                  <a:cubicBezTo>
                    <a:pt x="194" y="0"/>
                    <a:pt x="0" y="193"/>
                    <a:pt x="0" y="432"/>
                  </a:cubicBezTo>
                  <a:lnTo>
                    <a:pt x="0" y="1430"/>
                  </a:lnTo>
                  <a:cubicBezTo>
                    <a:pt x="0" y="1667"/>
                    <a:pt x="194" y="1860"/>
                    <a:pt x="430" y="1860"/>
                  </a:cubicBezTo>
                  <a:lnTo>
                    <a:pt x="1430" y="1860"/>
                  </a:lnTo>
                  <a:cubicBezTo>
                    <a:pt x="1667" y="1860"/>
                    <a:pt x="1860" y="1667"/>
                    <a:pt x="1860" y="1430"/>
                  </a:cubicBezTo>
                  <a:lnTo>
                    <a:pt x="1860" y="432"/>
                  </a:lnTo>
                  <a:cubicBezTo>
                    <a:pt x="1860" y="193"/>
                    <a:pt x="1667" y="0"/>
                    <a:pt x="1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3"/>
            <p:cNvSpPr/>
            <p:nvPr/>
          </p:nvSpPr>
          <p:spPr>
            <a:xfrm>
              <a:off x="1098300" y="1874700"/>
              <a:ext cx="46525" cy="46525"/>
            </a:xfrm>
            <a:custGeom>
              <a:avLst/>
              <a:gdLst/>
              <a:ahLst/>
              <a:cxnLst/>
              <a:rect l="l" t="t" r="r" b="b"/>
              <a:pathLst>
                <a:path w="1861" h="1861" extrusionOk="0">
                  <a:moveTo>
                    <a:pt x="1432" y="368"/>
                  </a:moveTo>
                  <a:cubicBezTo>
                    <a:pt x="1465" y="368"/>
                    <a:pt x="1495" y="396"/>
                    <a:pt x="1495" y="430"/>
                  </a:cubicBezTo>
                  <a:lnTo>
                    <a:pt x="1495" y="1429"/>
                  </a:lnTo>
                  <a:cubicBezTo>
                    <a:pt x="1495" y="1461"/>
                    <a:pt x="1467" y="1491"/>
                    <a:pt x="1432" y="1491"/>
                  </a:cubicBezTo>
                  <a:lnTo>
                    <a:pt x="434" y="1491"/>
                  </a:lnTo>
                  <a:cubicBezTo>
                    <a:pt x="400" y="1491"/>
                    <a:pt x="372" y="1465"/>
                    <a:pt x="372" y="1429"/>
                  </a:cubicBezTo>
                  <a:lnTo>
                    <a:pt x="372" y="430"/>
                  </a:lnTo>
                  <a:cubicBezTo>
                    <a:pt x="372" y="398"/>
                    <a:pt x="398" y="368"/>
                    <a:pt x="434" y="368"/>
                  </a:cubicBezTo>
                  <a:close/>
                  <a:moveTo>
                    <a:pt x="431" y="0"/>
                  </a:moveTo>
                  <a:cubicBezTo>
                    <a:pt x="194" y="0"/>
                    <a:pt x="1" y="194"/>
                    <a:pt x="1" y="430"/>
                  </a:cubicBezTo>
                  <a:lnTo>
                    <a:pt x="1" y="1429"/>
                  </a:lnTo>
                  <a:cubicBezTo>
                    <a:pt x="1" y="1667"/>
                    <a:pt x="194" y="1860"/>
                    <a:pt x="431" y="1860"/>
                  </a:cubicBezTo>
                  <a:lnTo>
                    <a:pt x="1431" y="1860"/>
                  </a:lnTo>
                  <a:cubicBezTo>
                    <a:pt x="1667" y="1860"/>
                    <a:pt x="1861" y="1667"/>
                    <a:pt x="1861" y="1429"/>
                  </a:cubicBezTo>
                  <a:lnTo>
                    <a:pt x="1861" y="430"/>
                  </a:lnTo>
                  <a:cubicBezTo>
                    <a:pt x="1861" y="194"/>
                    <a:pt x="1667" y="0"/>
                    <a:pt x="14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3"/>
            <p:cNvSpPr/>
            <p:nvPr/>
          </p:nvSpPr>
          <p:spPr>
            <a:xfrm>
              <a:off x="1166650" y="1874700"/>
              <a:ext cx="46525" cy="46525"/>
            </a:xfrm>
            <a:custGeom>
              <a:avLst/>
              <a:gdLst/>
              <a:ahLst/>
              <a:cxnLst/>
              <a:rect l="l" t="t" r="r" b="b"/>
              <a:pathLst>
                <a:path w="1861" h="1861" extrusionOk="0">
                  <a:moveTo>
                    <a:pt x="1427" y="368"/>
                  </a:moveTo>
                  <a:cubicBezTo>
                    <a:pt x="1461" y="368"/>
                    <a:pt x="1490" y="396"/>
                    <a:pt x="1490" y="430"/>
                  </a:cubicBezTo>
                  <a:lnTo>
                    <a:pt x="1490" y="1429"/>
                  </a:lnTo>
                  <a:cubicBezTo>
                    <a:pt x="1490" y="1461"/>
                    <a:pt x="1463" y="1491"/>
                    <a:pt x="1427" y="1491"/>
                  </a:cubicBezTo>
                  <a:lnTo>
                    <a:pt x="429" y="1491"/>
                  </a:lnTo>
                  <a:cubicBezTo>
                    <a:pt x="396" y="1491"/>
                    <a:pt x="366" y="1465"/>
                    <a:pt x="366" y="1429"/>
                  </a:cubicBezTo>
                  <a:lnTo>
                    <a:pt x="366" y="430"/>
                  </a:lnTo>
                  <a:cubicBezTo>
                    <a:pt x="366" y="398"/>
                    <a:pt x="395" y="368"/>
                    <a:pt x="429" y="368"/>
                  </a:cubicBezTo>
                  <a:close/>
                  <a:moveTo>
                    <a:pt x="430" y="0"/>
                  </a:moveTo>
                  <a:cubicBezTo>
                    <a:pt x="194" y="0"/>
                    <a:pt x="0" y="194"/>
                    <a:pt x="0" y="430"/>
                  </a:cubicBezTo>
                  <a:lnTo>
                    <a:pt x="0" y="1429"/>
                  </a:lnTo>
                  <a:cubicBezTo>
                    <a:pt x="0" y="1667"/>
                    <a:pt x="194" y="1860"/>
                    <a:pt x="430" y="1860"/>
                  </a:cubicBezTo>
                  <a:lnTo>
                    <a:pt x="1430" y="1860"/>
                  </a:lnTo>
                  <a:cubicBezTo>
                    <a:pt x="1667" y="1860"/>
                    <a:pt x="1860" y="1667"/>
                    <a:pt x="1860" y="1429"/>
                  </a:cubicBezTo>
                  <a:lnTo>
                    <a:pt x="1860" y="430"/>
                  </a:lnTo>
                  <a:cubicBezTo>
                    <a:pt x="1860" y="194"/>
                    <a:pt x="1667" y="0"/>
                    <a:pt x="14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3"/>
            <p:cNvSpPr/>
            <p:nvPr/>
          </p:nvSpPr>
          <p:spPr>
            <a:xfrm>
              <a:off x="1234950" y="1746750"/>
              <a:ext cx="46525" cy="46475"/>
            </a:xfrm>
            <a:custGeom>
              <a:avLst/>
              <a:gdLst/>
              <a:ahLst/>
              <a:cxnLst/>
              <a:rect l="l" t="t" r="r" b="b"/>
              <a:pathLst>
                <a:path w="1861" h="1859" extrusionOk="0">
                  <a:moveTo>
                    <a:pt x="1429" y="368"/>
                  </a:moveTo>
                  <a:cubicBezTo>
                    <a:pt x="1463" y="368"/>
                    <a:pt x="1491" y="394"/>
                    <a:pt x="1491" y="430"/>
                  </a:cubicBezTo>
                  <a:lnTo>
                    <a:pt x="1491" y="1428"/>
                  </a:lnTo>
                  <a:cubicBezTo>
                    <a:pt x="1491" y="1461"/>
                    <a:pt x="1465" y="1491"/>
                    <a:pt x="1429" y="1491"/>
                  </a:cubicBezTo>
                  <a:lnTo>
                    <a:pt x="430" y="1491"/>
                  </a:lnTo>
                  <a:cubicBezTo>
                    <a:pt x="398" y="1491"/>
                    <a:pt x="368" y="1463"/>
                    <a:pt x="368" y="1428"/>
                  </a:cubicBezTo>
                  <a:lnTo>
                    <a:pt x="368" y="430"/>
                  </a:lnTo>
                  <a:cubicBezTo>
                    <a:pt x="368" y="397"/>
                    <a:pt x="396" y="368"/>
                    <a:pt x="430" y="368"/>
                  </a:cubicBezTo>
                  <a:close/>
                  <a:moveTo>
                    <a:pt x="430" y="0"/>
                  </a:moveTo>
                  <a:cubicBezTo>
                    <a:pt x="194" y="0"/>
                    <a:pt x="1" y="192"/>
                    <a:pt x="1" y="430"/>
                  </a:cubicBezTo>
                  <a:lnTo>
                    <a:pt x="1" y="1428"/>
                  </a:lnTo>
                  <a:cubicBezTo>
                    <a:pt x="1" y="1667"/>
                    <a:pt x="194" y="1858"/>
                    <a:pt x="430" y="1858"/>
                  </a:cubicBezTo>
                  <a:lnTo>
                    <a:pt x="1429" y="1858"/>
                  </a:lnTo>
                  <a:cubicBezTo>
                    <a:pt x="1667" y="1858"/>
                    <a:pt x="1860" y="1667"/>
                    <a:pt x="1860" y="1428"/>
                  </a:cubicBezTo>
                  <a:lnTo>
                    <a:pt x="1860" y="430"/>
                  </a:lnTo>
                  <a:cubicBezTo>
                    <a:pt x="1860" y="192"/>
                    <a:pt x="1667" y="0"/>
                    <a:pt x="1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3"/>
            <p:cNvSpPr/>
            <p:nvPr/>
          </p:nvSpPr>
          <p:spPr>
            <a:xfrm>
              <a:off x="1234950" y="1810725"/>
              <a:ext cx="46450" cy="110500"/>
            </a:xfrm>
            <a:custGeom>
              <a:avLst/>
              <a:gdLst/>
              <a:ahLst/>
              <a:cxnLst/>
              <a:rect l="l" t="t" r="r" b="b"/>
              <a:pathLst>
                <a:path w="1858" h="4420" extrusionOk="0">
                  <a:moveTo>
                    <a:pt x="432" y="0"/>
                  </a:moveTo>
                  <a:cubicBezTo>
                    <a:pt x="192" y="0"/>
                    <a:pt x="1" y="195"/>
                    <a:pt x="1" y="433"/>
                  </a:cubicBezTo>
                  <a:lnTo>
                    <a:pt x="1" y="1103"/>
                  </a:lnTo>
                  <a:cubicBezTo>
                    <a:pt x="1" y="1204"/>
                    <a:pt x="82" y="1288"/>
                    <a:pt x="184" y="1288"/>
                  </a:cubicBezTo>
                  <a:cubicBezTo>
                    <a:pt x="286" y="1288"/>
                    <a:pt x="370" y="1206"/>
                    <a:pt x="370" y="1103"/>
                  </a:cubicBezTo>
                  <a:lnTo>
                    <a:pt x="370" y="433"/>
                  </a:lnTo>
                  <a:cubicBezTo>
                    <a:pt x="370" y="397"/>
                    <a:pt x="399" y="369"/>
                    <a:pt x="434" y="369"/>
                  </a:cubicBezTo>
                  <a:lnTo>
                    <a:pt x="1427" y="369"/>
                  </a:lnTo>
                  <a:cubicBezTo>
                    <a:pt x="1463" y="369"/>
                    <a:pt x="1491" y="397"/>
                    <a:pt x="1491" y="433"/>
                  </a:cubicBezTo>
                  <a:lnTo>
                    <a:pt x="1491" y="3986"/>
                  </a:lnTo>
                  <a:cubicBezTo>
                    <a:pt x="1491" y="4022"/>
                    <a:pt x="1463" y="4050"/>
                    <a:pt x="1427" y="4050"/>
                  </a:cubicBezTo>
                  <a:lnTo>
                    <a:pt x="434" y="4050"/>
                  </a:lnTo>
                  <a:cubicBezTo>
                    <a:pt x="399" y="4050"/>
                    <a:pt x="370" y="4022"/>
                    <a:pt x="370" y="3986"/>
                  </a:cubicBezTo>
                  <a:lnTo>
                    <a:pt x="370" y="1974"/>
                  </a:lnTo>
                  <a:cubicBezTo>
                    <a:pt x="370" y="1872"/>
                    <a:pt x="287" y="1788"/>
                    <a:pt x="186" y="1788"/>
                  </a:cubicBezTo>
                  <a:cubicBezTo>
                    <a:pt x="85" y="1788"/>
                    <a:pt x="1" y="1869"/>
                    <a:pt x="1" y="1974"/>
                  </a:cubicBezTo>
                  <a:lnTo>
                    <a:pt x="1" y="3986"/>
                  </a:lnTo>
                  <a:cubicBezTo>
                    <a:pt x="1" y="4226"/>
                    <a:pt x="195" y="4419"/>
                    <a:pt x="432" y="4419"/>
                  </a:cubicBezTo>
                  <a:lnTo>
                    <a:pt x="1426" y="4419"/>
                  </a:lnTo>
                  <a:cubicBezTo>
                    <a:pt x="1666" y="4419"/>
                    <a:pt x="1857" y="4224"/>
                    <a:pt x="1857" y="3986"/>
                  </a:cubicBezTo>
                  <a:lnTo>
                    <a:pt x="1857" y="433"/>
                  </a:lnTo>
                  <a:cubicBezTo>
                    <a:pt x="1857" y="193"/>
                    <a:pt x="1662" y="0"/>
                    <a:pt x="14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3"/>
            <p:cNvSpPr/>
            <p:nvPr/>
          </p:nvSpPr>
          <p:spPr>
            <a:xfrm>
              <a:off x="1077200" y="1634325"/>
              <a:ext cx="225375" cy="179450"/>
            </a:xfrm>
            <a:custGeom>
              <a:avLst/>
              <a:gdLst/>
              <a:ahLst/>
              <a:cxnLst/>
              <a:rect l="l" t="t" r="r" b="b"/>
              <a:pathLst>
                <a:path w="9015" h="7178" extrusionOk="0">
                  <a:moveTo>
                    <a:pt x="582" y="0"/>
                  </a:moveTo>
                  <a:cubicBezTo>
                    <a:pt x="261" y="0"/>
                    <a:pt x="1" y="262"/>
                    <a:pt x="1" y="583"/>
                  </a:cubicBezTo>
                  <a:lnTo>
                    <a:pt x="1" y="6992"/>
                  </a:lnTo>
                  <a:cubicBezTo>
                    <a:pt x="1" y="7094"/>
                    <a:pt x="82" y="7178"/>
                    <a:pt x="184" y="7178"/>
                  </a:cubicBezTo>
                  <a:cubicBezTo>
                    <a:pt x="289" y="7178"/>
                    <a:pt x="370" y="7095"/>
                    <a:pt x="370" y="6992"/>
                  </a:cubicBezTo>
                  <a:lnTo>
                    <a:pt x="370" y="583"/>
                  </a:lnTo>
                  <a:cubicBezTo>
                    <a:pt x="370" y="466"/>
                    <a:pt x="465" y="371"/>
                    <a:pt x="582" y="371"/>
                  </a:cubicBezTo>
                  <a:lnTo>
                    <a:pt x="8432" y="371"/>
                  </a:lnTo>
                  <a:cubicBezTo>
                    <a:pt x="8549" y="371"/>
                    <a:pt x="8645" y="466"/>
                    <a:pt x="8645" y="583"/>
                  </a:cubicBezTo>
                  <a:lnTo>
                    <a:pt x="8645" y="3614"/>
                  </a:lnTo>
                  <a:cubicBezTo>
                    <a:pt x="8645" y="3715"/>
                    <a:pt x="8726" y="3799"/>
                    <a:pt x="8829" y="3799"/>
                  </a:cubicBezTo>
                  <a:cubicBezTo>
                    <a:pt x="8930" y="3799"/>
                    <a:pt x="9015" y="3718"/>
                    <a:pt x="9015" y="3614"/>
                  </a:cubicBezTo>
                  <a:lnTo>
                    <a:pt x="9015" y="583"/>
                  </a:lnTo>
                  <a:cubicBezTo>
                    <a:pt x="9015" y="262"/>
                    <a:pt x="8754" y="0"/>
                    <a:pt x="84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3"/>
            <p:cNvSpPr/>
            <p:nvPr/>
          </p:nvSpPr>
          <p:spPr>
            <a:xfrm>
              <a:off x="1077200" y="1741750"/>
              <a:ext cx="225375" cy="207375"/>
            </a:xfrm>
            <a:custGeom>
              <a:avLst/>
              <a:gdLst/>
              <a:ahLst/>
              <a:cxnLst/>
              <a:rect l="l" t="t" r="r" b="b"/>
              <a:pathLst>
                <a:path w="9015" h="8295" extrusionOk="0">
                  <a:moveTo>
                    <a:pt x="8829" y="1"/>
                  </a:moveTo>
                  <a:cubicBezTo>
                    <a:pt x="8728" y="1"/>
                    <a:pt x="8645" y="82"/>
                    <a:pt x="8645" y="186"/>
                  </a:cubicBezTo>
                  <a:lnTo>
                    <a:pt x="8645" y="7712"/>
                  </a:lnTo>
                  <a:cubicBezTo>
                    <a:pt x="8645" y="7829"/>
                    <a:pt x="8549" y="7926"/>
                    <a:pt x="8432" y="7926"/>
                  </a:cubicBezTo>
                  <a:lnTo>
                    <a:pt x="582" y="7926"/>
                  </a:lnTo>
                  <a:cubicBezTo>
                    <a:pt x="465" y="7926"/>
                    <a:pt x="370" y="7829"/>
                    <a:pt x="370" y="7712"/>
                  </a:cubicBezTo>
                  <a:lnTo>
                    <a:pt x="370" y="3565"/>
                  </a:lnTo>
                  <a:cubicBezTo>
                    <a:pt x="370" y="3463"/>
                    <a:pt x="289" y="3379"/>
                    <a:pt x="184" y="3379"/>
                  </a:cubicBezTo>
                  <a:cubicBezTo>
                    <a:pt x="82" y="3379"/>
                    <a:pt x="1" y="3460"/>
                    <a:pt x="1" y="3565"/>
                  </a:cubicBezTo>
                  <a:lnTo>
                    <a:pt x="1" y="7712"/>
                  </a:lnTo>
                  <a:cubicBezTo>
                    <a:pt x="1" y="8035"/>
                    <a:pt x="261" y="8295"/>
                    <a:pt x="582" y="8295"/>
                  </a:cubicBezTo>
                  <a:lnTo>
                    <a:pt x="8432" y="8295"/>
                  </a:lnTo>
                  <a:cubicBezTo>
                    <a:pt x="8754" y="8295"/>
                    <a:pt x="9015" y="8035"/>
                    <a:pt x="9015" y="7712"/>
                  </a:cubicBezTo>
                  <a:lnTo>
                    <a:pt x="9015" y="186"/>
                  </a:lnTo>
                  <a:cubicBezTo>
                    <a:pt x="9015" y="85"/>
                    <a:pt x="8934" y="1"/>
                    <a:pt x="88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8" name="Google Shape;2478;p73"/>
          <p:cNvSpPr/>
          <p:nvPr/>
        </p:nvSpPr>
        <p:spPr>
          <a:xfrm>
            <a:off x="2050649" y="1530729"/>
            <a:ext cx="387801" cy="387801"/>
          </a:xfrm>
          <a:custGeom>
            <a:avLst/>
            <a:gdLst/>
            <a:ahLst/>
            <a:cxnLst/>
            <a:rect l="l" t="t" r="r" b="b"/>
            <a:pathLst>
              <a:path w="12594" h="12594" extrusionOk="0">
                <a:moveTo>
                  <a:pt x="7938" y="777"/>
                </a:moveTo>
                <a:cubicBezTo>
                  <a:pt x="9723" y="1444"/>
                  <a:pt x="11143" y="2863"/>
                  <a:pt x="11807" y="4647"/>
                </a:cubicBezTo>
                <a:lnTo>
                  <a:pt x="7938" y="777"/>
                </a:lnTo>
                <a:close/>
                <a:moveTo>
                  <a:pt x="5958" y="377"/>
                </a:moveTo>
                <a:cubicBezTo>
                  <a:pt x="6380" y="396"/>
                  <a:pt x="6791" y="455"/>
                  <a:pt x="7188" y="550"/>
                </a:cubicBezTo>
                <a:lnTo>
                  <a:pt x="12034" y="5396"/>
                </a:lnTo>
                <a:cubicBezTo>
                  <a:pt x="12129" y="5793"/>
                  <a:pt x="12188" y="6206"/>
                  <a:pt x="12207" y="6626"/>
                </a:cubicBezTo>
                <a:lnTo>
                  <a:pt x="5958" y="377"/>
                </a:lnTo>
                <a:close/>
                <a:moveTo>
                  <a:pt x="5843" y="5520"/>
                </a:moveTo>
                <a:lnTo>
                  <a:pt x="7064" y="6742"/>
                </a:lnTo>
                <a:lnTo>
                  <a:pt x="5843" y="6742"/>
                </a:lnTo>
                <a:lnTo>
                  <a:pt x="5843" y="5520"/>
                </a:lnTo>
                <a:close/>
                <a:moveTo>
                  <a:pt x="5844" y="784"/>
                </a:moveTo>
                <a:lnTo>
                  <a:pt x="11802" y="6742"/>
                </a:lnTo>
                <a:lnTo>
                  <a:pt x="10745" y="6742"/>
                </a:lnTo>
                <a:lnTo>
                  <a:pt x="5844" y="1841"/>
                </a:lnTo>
                <a:lnTo>
                  <a:pt x="5844" y="784"/>
                </a:lnTo>
                <a:close/>
                <a:moveTo>
                  <a:pt x="5843" y="2365"/>
                </a:moveTo>
                <a:lnTo>
                  <a:pt x="10221" y="6743"/>
                </a:lnTo>
                <a:lnTo>
                  <a:pt x="9165" y="6743"/>
                </a:lnTo>
                <a:lnTo>
                  <a:pt x="5843" y="3422"/>
                </a:lnTo>
                <a:lnTo>
                  <a:pt x="5843" y="2365"/>
                </a:lnTo>
                <a:close/>
                <a:moveTo>
                  <a:pt x="5660" y="0"/>
                </a:moveTo>
                <a:cubicBezTo>
                  <a:pt x="5559" y="0"/>
                  <a:pt x="5475" y="83"/>
                  <a:pt x="5475" y="186"/>
                </a:cubicBezTo>
                <a:lnTo>
                  <a:pt x="5475" y="1265"/>
                </a:lnTo>
                <a:cubicBezTo>
                  <a:pt x="4159" y="1307"/>
                  <a:pt x="2899" y="1805"/>
                  <a:pt x="1910" y="2679"/>
                </a:cubicBezTo>
                <a:cubicBezTo>
                  <a:pt x="1833" y="2748"/>
                  <a:pt x="1826" y="2865"/>
                  <a:pt x="1894" y="2941"/>
                </a:cubicBezTo>
                <a:cubicBezTo>
                  <a:pt x="1932" y="2981"/>
                  <a:pt x="1981" y="3003"/>
                  <a:pt x="2033" y="3003"/>
                </a:cubicBezTo>
                <a:cubicBezTo>
                  <a:pt x="2075" y="3003"/>
                  <a:pt x="2120" y="2988"/>
                  <a:pt x="2156" y="2957"/>
                </a:cubicBezTo>
                <a:cubicBezTo>
                  <a:pt x="3076" y="2142"/>
                  <a:pt x="4251" y="1675"/>
                  <a:pt x="5477" y="1634"/>
                </a:cubicBezTo>
                <a:lnTo>
                  <a:pt x="5477" y="4011"/>
                </a:lnTo>
                <a:cubicBezTo>
                  <a:pt x="5477" y="4112"/>
                  <a:pt x="5558" y="4196"/>
                  <a:pt x="5662" y="4196"/>
                </a:cubicBezTo>
                <a:cubicBezTo>
                  <a:pt x="5763" y="4196"/>
                  <a:pt x="5847" y="4115"/>
                  <a:pt x="5847" y="4011"/>
                </a:cubicBezTo>
                <a:lnTo>
                  <a:pt x="5847" y="3944"/>
                </a:lnTo>
                <a:lnTo>
                  <a:pt x="8646" y="6743"/>
                </a:lnTo>
                <a:lnTo>
                  <a:pt x="7589" y="6743"/>
                </a:lnTo>
                <a:lnTo>
                  <a:pt x="5847" y="5000"/>
                </a:lnTo>
                <a:lnTo>
                  <a:pt x="5847" y="4882"/>
                </a:lnTo>
                <a:cubicBezTo>
                  <a:pt x="5847" y="4781"/>
                  <a:pt x="5765" y="4696"/>
                  <a:pt x="5662" y="4696"/>
                </a:cubicBezTo>
                <a:cubicBezTo>
                  <a:pt x="5561" y="4696"/>
                  <a:pt x="5477" y="4779"/>
                  <a:pt x="5477" y="4882"/>
                </a:cubicBezTo>
                <a:lnTo>
                  <a:pt x="5477" y="6927"/>
                </a:lnTo>
                <a:cubicBezTo>
                  <a:pt x="5477" y="6977"/>
                  <a:pt x="5498" y="7024"/>
                  <a:pt x="5531" y="7056"/>
                </a:cubicBezTo>
                <a:lnTo>
                  <a:pt x="6637" y="8162"/>
                </a:lnTo>
                <a:cubicBezTo>
                  <a:pt x="6673" y="8198"/>
                  <a:pt x="6720" y="8216"/>
                  <a:pt x="6767" y="8216"/>
                </a:cubicBezTo>
                <a:cubicBezTo>
                  <a:pt x="6815" y="8216"/>
                  <a:pt x="6862" y="8198"/>
                  <a:pt x="6899" y="8162"/>
                </a:cubicBezTo>
                <a:cubicBezTo>
                  <a:pt x="6970" y="8090"/>
                  <a:pt x="6970" y="7974"/>
                  <a:pt x="6899" y="7902"/>
                </a:cubicBezTo>
                <a:lnTo>
                  <a:pt x="6107" y="7111"/>
                </a:lnTo>
                <a:lnTo>
                  <a:pt x="10956" y="7111"/>
                </a:lnTo>
                <a:cubicBezTo>
                  <a:pt x="10911" y="8433"/>
                  <a:pt x="10380" y="9633"/>
                  <a:pt x="9534" y="10537"/>
                </a:cubicBezTo>
                <a:lnTo>
                  <a:pt x="7523" y="8527"/>
                </a:lnTo>
                <a:cubicBezTo>
                  <a:pt x="7488" y="8491"/>
                  <a:pt x="7440" y="8473"/>
                  <a:pt x="7393" y="8473"/>
                </a:cubicBezTo>
                <a:cubicBezTo>
                  <a:pt x="7346" y="8473"/>
                  <a:pt x="7298" y="8491"/>
                  <a:pt x="7262" y="8527"/>
                </a:cubicBezTo>
                <a:cubicBezTo>
                  <a:pt x="7190" y="8598"/>
                  <a:pt x="7190" y="8715"/>
                  <a:pt x="7262" y="8788"/>
                </a:cubicBezTo>
                <a:lnTo>
                  <a:pt x="9274" y="10799"/>
                </a:lnTo>
                <a:cubicBezTo>
                  <a:pt x="8327" y="11682"/>
                  <a:pt x="7058" y="12224"/>
                  <a:pt x="5664" y="12224"/>
                </a:cubicBezTo>
                <a:cubicBezTo>
                  <a:pt x="2743" y="12224"/>
                  <a:pt x="368" y="9849"/>
                  <a:pt x="368" y="6928"/>
                </a:cubicBezTo>
                <a:cubicBezTo>
                  <a:pt x="368" y="5720"/>
                  <a:pt x="787" y="4538"/>
                  <a:pt x="1544" y="3598"/>
                </a:cubicBezTo>
                <a:cubicBezTo>
                  <a:pt x="1608" y="3519"/>
                  <a:pt x="1597" y="3404"/>
                  <a:pt x="1517" y="3340"/>
                </a:cubicBezTo>
                <a:cubicBezTo>
                  <a:pt x="1482" y="3312"/>
                  <a:pt x="1441" y="3298"/>
                  <a:pt x="1400" y="3298"/>
                </a:cubicBezTo>
                <a:cubicBezTo>
                  <a:pt x="1347" y="3298"/>
                  <a:pt x="1294" y="3322"/>
                  <a:pt x="1257" y="3368"/>
                </a:cubicBezTo>
                <a:cubicBezTo>
                  <a:pt x="446" y="4369"/>
                  <a:pt x="0" y="5636"/>
                  <a:pt x="0" y="6928"/>
                </a:cubicBezTo>
                <a:cubicBezTo>
                  <a:pt x="0" y="8441"/>
                  <a:pt x="590" y="9865"/>
                  <a:pt x="1659" y="10935"/>
                </a:cubicBezTo>
                <a:cubicBezTo>
                  <a:pt x="2729" y="12006"/>
                  <a:pt x="4151" y="12594"/>
                  <a:pt x="5665" y="12594"/>
                </a:cubicBezTo>
                <a:cubicBezTo>
                  <a:pt x="7179" y="12594"/>
                  <a:pt x="8601" y="12003"/>
                  <a:pt x="9673" y="10935"/>
                </a:cubicBezTo>
                <a:cubicBezTo>
                  <a:pt x="10699" y="9910"/>
                  <a:pt x="11283" y="8558"/>
                  <a:pt x="11330" y="7114"/>
                </a:cubicBezTo>
                <a:lnTo>
                  <a:pt x="12408" y="7114"/>
                </a:lnTo>
                <a:cubicBezTo>
                  <a:pt x="12509" y="7114"/>
                  <a:pt x="12593" y="7031"/>
                  <a:pt x="12593" y="6928"/>
                </a:cubicBezTo>
                <a:cubicBezTo>
                  <a:pt x="12586" y="5076"/>
                  <a:pt x="11864" y="3338"/>
                  <a:pt x="10556" y="2030"/>
                </a:cubicBezTo>
                <a:cubicBezTo>
                  <a:pt x="9248" y="721"/>
                  <a:pt x="7509" y="0"/>
                  <a:pt x="56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9" name="Google Shape;2479;p73"/>
          <p:cNvGrpSpPr/>
          <p:nvPr/>
        </p:nvGrpSpPr>
        <p:grpSpPr>
          <a:xfrm>
            <a:off x="2715715" y="1530926"/>
            <a:ext cx="387431" cy="387431"/>
            <a:chOff x="2112475" y="1634425"/>
            <a:chExt cx="314550" cy="314550"/>
          </a:xfrm>
        </p:grpSpPr>
        <p:sp>
          <p:nvSpPr>
            <p:cNvPr id="2480" name="Google Shape;2480;p73"/>
            <p:cNvSpPr/>
            <p:nvPr/>
          </p:nvSpPr>
          <p:spPr>
            <a:xfrm>
              <a:off x="2112475" y="1634475"/>
              <a:ext cx="197875" cy="314500"/>
            </a:xfrm>
            <a:custGeom>
              <a:avLst/>
              <a:gdLst/>
              <a:ahLst/>
              <a:cxnLst/>
              <a:rect l="l" t="t" r="r" b="b"/>
              <a:pathLst>
                <a:path w="7915" h="12580" extrusionOk="0">
                  <a:moveTo>
                    <a:pt x="2103" y="368"/>
                  </a:moveTo>
                  <a:cubicBezTo>
                    <a:pt x="2136" y="368"/>
                    <a:pt x="2166" y="396"/>
                    <a:pt x="2166" y="430"/>
                  </a:cubicBezTo>
                  <a:lnTo>
                    <a:pt x="2166" y="2102"/>
                  </a:lnTo>
                  <a:cubicBezTo>
                    <a:pt x="2166" y="2134"/>
                    <a:pt x="2138" y="2164"/>
                    <a:pt x="2103" y="2164"/>
                  </a:cubicBezTo>
                  <a:lnTo>
                    <a:pt x="432" y="2164"/>
                  </a:lnTo>
                  <a:cubicBezTo>
                    <a:pt x="398" y="2162"/>
                    <a:pt x="370" y="2134"/>
                    <a:pt x="370" y="2102"/>
                  </a:cubicBezTo>
                  <a:lnTo>
                    <a:pt x="370" y="430"/>
                  </a:lnTo>
                  <a:cubicBezTo>
                    <a:pt x="370" y="398"/>
                    <a:pt x="398" y="368"/>
                    <a:pt x="432" y="368"/>
                  </a:cubicBezTo>
                  <a:close/>
                  <a:moveTo>
                    <a:pt x="2099" y="10419"/>
                  </a:moveTo>
                  <a:cubicBezTo>
                    <a:pt x="2134" y="10419"/>
                    <a:pt x="2164" y="10447"/>
                    <a:pt x="2164" y="10483"/>
                  </a:cubicBezTo>
                  <a:lnTo>
                    <a:pt x="2161" y="12148"/>
                  </a:lnTo>
                  <a:cubicBezTo>
                    <a:pt x="2161" y="12183"/>
                    <a:pt x="2133" y="12212"/>
                    <a:pt x="2097" y="12212"/>
                  </a:cubicBezTo>
                  <a:lnTo>
                    <a:pt x="435" y="12212"/>
                  </a:lnTo>
                  <a:cubicBezTo>
                    <a:pt x="399" y="12212"/>
                    <a:pt x="370" y="12183"/>
                    <a:pt x="370" y="12148"/>
                  </a:cubicBezTo>
                  <a:lnTo>
                    <a:pt x="370" y="10483"/>
                  </a:lnTo>
                  <a:cubicBezTo>
                    <a:pt x="370" y="10447"/>
                    <a:pt x="399" y="10419"/>
                    <a:pt x="435" y="10419"/>
                  </a:cubicBezTo>
                  <a:close/>
                  <a:moveTo>
                    <a:pt x="430" y="0"/>
                  </a:moveTo>
                  <a:cubicBezTo>
                    <a:pt x="194" y="0"/>
                    <a:pt x="0" y="194"/>
                    <a:pt x="0" y="430"/>
                  </a:cubicBezTo>
                  <a:lnTo>
                    <a:pt x="0" y="2102"/>
                  </a:lnTo>
                  <a:cubicBezTo>
                    <a:pt x="0" y="2338"/>
                    <a:pt x="194" y="2532"/>
                    <a:pt x="430" y="2532"/>
                  </a:cubicBezTo>
                  <a:lnTo>
                    <a:pt x="810" y="2532"/>
                  </a:lnTo>
                  <a:lnTo>
                    <a:pt x="810" y="10052"/>
                  </a:lnTo>
                  <a:lnTo>
                    <a:pt x="435" y="10052"/>
                  </a:lnTo>
                  <a:cubicBezTo>
                    <a:pt x="197" y="10052"/>
                    <a:pt x="2" y="10246"/>
                    <a:pt x="2" y="10483"/>
                  </a:cubicBezTo>
                  <a:lnTo>
                    <a:pt x="2" y="12148"/>
                  </a:lnTo>
                  <a:cubicBezTo>
                    <a:pt x="2" y="12385"/>
                    <a:pt x="197" y="12580"/>
                    <a:pt x="435" y="12580"/>
                  </a:cubicBezTo>
                  <a:lnTo>
                    <a:pt x="2099" y="12580"/>
                  </a:lnTo>
                  <a:cubicBezTo>
                    <a:pt x="2337" y="12580"/>
                    <a:pt x="2532" y="12385"/>
                    <a:pt x="2532" y="12148"/>
                  </a:cubicBezTo>
                  <a:lnTo>
                    <a:pt x="2532" y="11768"/>
                  </a:lnTo>
                  <a:lnTo>
                    <a:pt x="7729" y="11768"/>
                  </a:lnTo>
                  <a:cubicBezTo>
                    <a:pt x="7831" y="11768"/>
                    <a:pt x="7915" y="11687"/>
                    <a:pt x="7915" y="11583"/>
                  </a:cubicBezTo>
                  <a:cubicBezTo>
                    <a:pt x="7915" y="11480"/>
                    <a:pt x="7831" y="11401"/>
                    <a:pt x="7729" y="11401"/>
                  </a:cubicBezTo>
                  <a:lnTo>
                    <a:pt x="2532" y="11401"/>
                  </a:lnTo>
                  <a:lnTo>
                    <a:pt x="2532" y="10483"/>
                  </a:lnTo>
                  <a:cubicBezTo>
                    <a:pt x="2532" y="10246"/>
                    <a:pt x="2337" y="10052"/>
                    <a:pt x="2099" y="10052"/>
                  </a:cubicBezTo>
                  <a:lnTo>
                    <a:pt x="1180" y="10052"/>
                  </a:lnTo>
                  <a:lnTo>
                    <a:pt x="1180" y="2532"/>
                  </a:lnTo>
                  <a:lnTo>
                    <a:pt x="2102" y="2532"/>
                  </a:lnTo>
                  <a:cubicBezTo>
                    <a:pt x="2338" y="2532"/>
                    <a:pt x="2532" y="2338"/>
                    <a:pt x="2532" y="2102"/>
                  </a:cubicBezTo>
                  <a:lnTo>
                    <a:pt x="2532" y="1181"/>
                  </a:lnTo>
                  <a:lnTo>
                    <a:pt x="3983" y="1181"/>
                  </a:lnTo>
                  <a:cubicBezTo>
                    <a:pt x="4085" y="1181"/>
                    <a:pt x="4169" y="1099"/>
                    <a:pt x="4169" y="996"/>
                  </a:cubicBezTo>
                  <a:cubicBezTo>
                    <a:pt x="4169" y="893"/>
                    <a:pt x="4088" y="810"/>
                    <a:pt x="3983" y="810"/>
                  </a:cubicBezTo>
                  <a:lnTo>
                    <a:pt x="2532" y="810"/>
                  </a:lnTo>
                  <a:lnTo>
                    <a:pt x="2532" y="430"/>
                  </a:lnTo>
                  <a:cubicBezTo>
                    <a:pt x="2532" y="194"/>
                    <a:pt x="2338" y="0"/>
                    <a:pt x="21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3"/>
            <p:cNvSpPr/>
            <p:nvPr/>
          </p:nvSpPr>
          <p:spPr>
            <a:xfrm>
              <a:off x="2229150" y="1634425"/>
              <a:ext cx="197875" cy="314550"/>
            </a:xfrm>
            <a:custGeom>
              <a:avLst/>
              <a:gdLst/>
              <a:ahLst/>
              <a:cxnLst/>
              <a:rect l="l" t="t" r="r" b="b"/>
              <a:pathLst>
                <a:path w="7915" h="12582" extrusionOk="0">
                  <a:moveTo>
                    <a:pt x="7484" y="370"/>
                  </a:moveTo>
                  <a:cubicBezTo>
                    <a:pt x="7517" y="370"/>
                    <a:pt x="7547" y="398"/>
                    <a:pt x="7547" y="432"/>
                  </a:cubicBezTo>
                  <a:lnTo>
                    <a:pt x="7547" y="2104"/>
                  </a:lnTo>
                  <a:cubicBezTo>
                    <a:pt x="7547" y="2136"/>
                    <a:pt x="7520" y="2166"/>
                    <a:pt x="7484" y="2166"/>
                  </a:cubicBezTo>
                  <a:lnTo>
                    <a:pt x="5815" y="2166"/>
                  </a:lnTo>
                  <a:cubicBezTo>
                    <a:pt x="5779" y="2164"/>
                    <a:pt x="5752" y="2136"/>
                    <a:pt x="5752" y="2104"/>
                  </a:cubicBezTo>
                  <a:lnTo>
                    <a:pt x="5752" y="432"/>
                  </a:lnTo>
                  <a:cubicBezTo>
                    <a:pt x="5752" y="400"/>
                    <a:pt x="5779" y="370"/>
                    <a:pt x="5815" y="370"/>
                  </a:cubicBezTo>
                  <a:close/>
                  <a:moveTo>
                    <a:pt x="7484" y="10420"/>
                  </a:moveTo>
                  <a:cubicBezTo>
                    <a:pt x="7517" y="10421"/>
                    <a:pt x="7545" y="10448"/>
                    <a:pt x="7545" y="10482"/>
                  </a:cubicBezTo>
                  <a:lnTo>
                    <a:pt x="7545" y="12152"/>
                  </a:lnTo>
                  <a:cubicBezTo>
                    <a:pt x="7545" y="12185"/>
                    <a:pt x="7517" y="12214"/>
                    <a:pt x="7483" y="12214"/>
                  </a:cubicBezTo>
                  <a:lnTo>
                    <a:pt x="5815" y="12214"/>
                  </a:lnTo>
                  <a:cubicBezTo>
                    <a:pt x="5780" y="12214"/>
                    <a:pt x="5752" y="12188"/>
                    <a:pt x="5752" y="12152"/>
                  </a:cubicBezTo>
                  <a:lnTo>
                    <a:pt x="5752" y="10482"/>
                  </a:lnTo>
                  <a:cubicBezTo>
                    <a:pt x="5752" y="10448"/>
                    <a:pt x="5779" y="10420"/>
                    <a:pt x="5815" y="10420"/>
                  </a:cubicBezTo>
                  <a:close/>
                  <a:moveTo>
                    <a:pt x="5815" y="1"/>
                  </a:moveTo>
                  <a:cubicBezTo>
                    <a:pt x="5576" y="1"/>
                    <a:pt x="5383" y="194"/>
                    <a:pt x="5383" y="431"/>
                  </a:cubicBezTo>
                  <a:lnTo>
                    <a:pt x="5383" y="811"/>
                  </a:lnTo>
                  <a:lnTo>
                    <a:pt x="185" y="811"/>
                  </a:lnTo>
                  <a:cubicBezTo>
                    <a:pt x="84" y="811"/>
                    <a:pt x="0" y="892"/>
                    <a:pt x="0" y="996"/>
                  </a:cubicBezTo>
                  <a:cubicBezTo>
                    <a:pt x="0" y="1099"/>
                    <a:pt x="81" y="1180"/>
                    <a:pt x="185" y="1180"/>
                  </a:cubicBezTo>
                  <a:lnTo>
                    <a:pt x="5383" y="1180"/>
                  </a:lnTo>
                  <a:lnTo>
                    <a:pt x="5383" y="2102"/>
                  </a:lnTo>
                  <a:cubicBezTo>
                    <a:pt x="5383" y="2339"/>
                    <a:pt x="5576" y="2532"/>
                    <a:pt x="5815" y="2532"/>
                  </a:cubicBezTo>
                  <a:lnTo>
                    <a:pt x="6735" y="2532"/>
                  </a:lnTo>
                  <a:lnTo>
                    <a:pt x="6735" y="10051"/>
                  </a:lnTo>
                  <a:lnTo>
                    <a:pt x="5815" y="10051"/>
                  </a:lnTo>
                  <a:cubicBezTo>
                    <a:pt x="5576" y="10051"/>
                    <a:pt x="5383" y="10244"/>
                    <a:pt x="5383" y="10481"/>
                  </a:cubicBezTo>
                  <a:lnTo>
                    <a:pt x="5383" y="11403"/>
                  </a:lnTo>
                  <a:lnTo>
                    <a:pt x="3932" y="11403"/>
                  </a:lnTo>
                  <a:cubicBezTo>
                    <a:pt x="3830" y="11403"/>
                    <a:pt x="3746" y="11484"/>
                    <a:pt x="3746" y="11588"/>
                  </a:cubicBezTo>
                  <a:cubicBezTo>
                    <a:pt x="3746" y="11691"/>
                    <a:pt x="3827" y="11772"/>
                    <a:pt x="3932" y="11772"/>
                  </a:cubicBezTo>
                  <a:lnTo>
                    <a:pt x="5383" y="11772"/>
                  </a:lnTo>
                  <a:lnTo>
                    <a:pt x="5383" y="12152"/>
                  </a:lnTo>
                  <a:cubicBezTo>
                    <a:pt x="5383" y="12389"/>
                    <a:pt x="5576" y="12582"/>
                    <a:pt x="5815" y="12582"/>
                  </a:cubicBezTo>
                  <a:lnTo>
                    <a:pt x="7484" y="12582"/>
                  </a:lnTo>
                  <a:cubicBezTo>
                    <a:pt x="7723" y="12582"/>
                    <a:pt x="7914" y="12389"/>
                    <a:pt x="7914" y="12152"/>
                  </a:cubicBezTo>
                  <a:lnTo>
                    <a:pt x="7914" y="10481"/>
                  </a:lnTo>
                  <a:cubicBezTo>
                    <a:pt x="7914" y="10244"/>
                    <a:pt x="7723" y="10051"/>
                    <a:pt x="7484" y="10051"/>
                  </a:cubicBezTo>
                  <a:lnTo>
                    <a:pt x="7104" y="10051"/>
                  </a:lnTo>
                  <a:lnTo>
                    <a:pt x="7104" y="2532"/>
                  </a:lnTo>
                  <a:lnTo>
                    <a:pt x="7483" y="2532"/>
                  </a:lnTo>
                  <a:cubicBezTo>
                    <a:pt x="7720" y="2532"/>
                    <a:pt x="7913" y="2339"/>
                    <a:pt x="7913" y="2102"/>
                  </a:cubicBezTo>
                  <a:lnTo>
                    <a:pt x="7913" y="431"/>
                  </a:lnTo>
                  <a:cubicBezTo>
                    <a:pt x="7913" y="194"/>
                    <a:pt x="7720" y="1"/>
                    <a:pt x="74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73"/>
          <p:cNvGrpSpPr/>
          <p:nvPr/>
        </p:nvGrpSpPr>
        <p:grpSpPr>
          <a:xfrm>
            <a:off x="3374490" y="1530926"/>
            <a:ext cx="393621" cy="387431"/>
            <a:chOff x="2647325" y="1634425"/>
            <a:chExt cx="319575" cy="314550"/>
          </a:xfrm>
        </p:grpSpPr>
        <p:sp>
          <p:nvSpPr>
            <p:cNvPr id="2483" name="Google Shape;2483;p73"/>
            <p:cNvSpPr/>
            <p:nvPr/>
          </p:nvSpPr>
          <p:spPr>
            <a:xfrm>
              <a:off x="2647325" y="1688000"/>
              <a:ext cx="86925" cy="260975"/>
            </a:xfrm>
            <a:custGeom>
              <a:avLst/>
              <a:gdLst/>
              <a:ahLst/>
              <a:cxnLst/>
              <a:rect l="l" t="t" r="r" b="b"/>
              <a:pathLst>
                <a:path w="3477" h="10439" extrusionOk="0">
                  <a:moveTo>
                    <a:pt x="1700" y="1"/>
                  </a:moveTo>
                  <a:cubicBezTo>
                    <a:pt x="1646" y="1"/>
                    <a:pt x="1592" y="24"/>
                    <a:pt x="1555" y="68"/>
                  </a:cubicBezTo>
                  <a:cubicBezTo>
                    <a:pt x="617" y="1215"/>
                    <a:pt x="137" y="2663"/>
                    <a:pt x="209" y="4149"/>
                  </a:cubicBezTo>
                  <a:cubicBezTo>
                    <a:pt x="276" y="5584"/>
                    <a:pt x="851" y="6937"/>
                    <a:pt x="1832" y="7981"/>
                  </a:cubicBezTo>
                  <a:lnTo>
                    <a:pt x="1256" y="8557"/>
                  </a:lnTo>
                  <a:cubicBezTo>
                    <a:pt x="1220" y="8591"/>
                    <a:pt x="1201" y="8638"/>
                    <a:pt x="1201" y="8686"/>
                  </a:cubicBezTo>
                  <a:cubicBezTo>
                    <a:pt x="1201" y="8736"/>
                    <a:pt x="1220" y="8783"/>
                    <a:pt x="1256" y="8817"/>
                  </a:cubicBezTo>
                  <a:lnTo>
                    <a:pt x="2823" y="10384"/>
                  </a:lnTo>
                  <a:cubicBezTo>
                    <a:pt x="2859" y="10420"/>
                    <a:pt x="2907" y="10439"/>
                    <a:pt x="2954" y="10439"/>
                  </a:cubicBezTo>
                  <a:cubicBezTo>
                    <a:pt x="3000" y="10439"/>
                    <a:pt x="3047" y="10422"/>
                    <a:pt x="3084" y="10384"/>
                  </a:cubicBezTo>
                  <a:lnTo>
                    <a:pt x="3405" y="10063"/>
                  </a:lnTo>
                  <a:cubicBezTo>
                    <a:pt x="3477" y="9992"/>
                    <a:pt x="3477" y="9875"/>
                    <a:pt x="3405" y="9803"/>
                  </a:cubicBezTo>
                  <a:cubicBezTo>
                    <a:pt x="3370" y="9767"/>
                    <a:pt x="3324" y="9748"/>
                    <a:pt x="3277" y="9748"/>
                  </a:cubicBezTo>
                  <a:cubicBezTo>
                    <a:pt x="3230" y="9748"/>
                    <a:pt x="3183" y="9767"/>
                    <a:pt x="3147" y="9803"/>
                  </a:cubicBezTo>
                  <a:lnTo>
                    <a:pt x="2955" y="9993"/>
                  </a:lnTo>
                  <a:lnTo>
                    <a:pt x="1647" y="8686"/>
                  </a:lnTo>
                  <a:lnTo>
                    <a:pt x="2222" y="8113"/>
                  </a:lnTo>
                  <a:cubicBezTo>
                    <a:pt x="2257" y="8077"/>
                    <a:pt x="2276" y="8031"/>
                    <a:pt x="2276" y="7982"/>
                  </a:cubicBezTo>
                  <a:cubicBezTo>
                    <a:pt x="2276" y="7934"/>
                    <a:pt x="2257" y="7887"/>
                    <a:pt x="2222" y="7852"/>
                  </a:cubicBezTo>
                  <a:cubicBezTo>
                    <a:pt x="165" y="5795"/>
                    <a:pt x="0" y="2548"/>
                    <a:pt x="1840" y="302"/>
                  </a:cubicBezTo>
                  <a:cubicBezTo>
                    <a:pt x="1904" y="224"/>
                    <a:pt x="1893" y="107"/>
                    <a:pt x="1815" y="42"/>
                  </a:cubicBezTo>
                  <a:cubicBezTo>
                    <a:pt x="1781" y="14"/>
                    <a:pt x="1741" y="1"/>
                    <a:pt x="1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3"/>
            <p:cNvSpPr/>
            <p:nvPr/>
          </p:nvSpPr>
          <p:spPr>
            <a:xfrm>
              <a:off x="2699550" y="1682250"/>
              <a:ext cx="179675" cy="178525"/>
            </a:xfrm>
            <a:custGeom>
              <a:avLst/>
              <a:gdLst/>
              <a:ahLst/>
              <a:cxnLst/>
              <a:rect l="l" t="t" r="r" b="b"/>
              <a:pathLst>
                <a:path w="7187" h="7141" extrusionOk="0">
                  <a:moveTo>
                    <a:pt x="5166" y="0"/>
                  </a:moveTo>
                  <a:cubicBezTo>
                    <a:pt x="5086" y="0"/>
                    <a:pt x="5011" y="54"/>
                    <a:pt x="4988" y="138"/>
                  </a:cubicBezTo>
                  <a:lnTo>
                    <a:pt x="4921" y="393"/>
                  </a:lnTo>
                  <a:cubicBezTo>
                    <a:pt x="4703" y="346"/>
                    <a:pt x="4480" y="318"/>
                    <a:pt x="4259" y="311"/>
                  </a:cubicBezTo>
                  <a:lnTo>
                    <a:pt x="4259" y="237"/>
                  </a:lnTo>
                  <a:cubicBezTo>
                    <a:pt x="4260" y="136"/>
                    <a:pt x="4178" y="52"/>
                    <a:pt x="4075" y="50"/>
                  </a:cubicBezTo>
                  <a:lnTo>
                    <a:pt x="4073" y="50"/>
                  </a:lnTo>
                  <a:cubicBezTo>
                    <a:pt x="3972" y="50"/>
                    <a:pt x="3890" y="131"/>
                    <a:pt x="3888" y="233"/>
                  </a:cubicBezTo>
                  <a:lnTo>
                    <a:pt x="3888" y="315"/>
                  </a:lnTo>
                  <a:cubicBezTo>
                    <a:pt x="3695" y="326"/>
                    <a:pt x="3505" y="353"/>
                    <a:pt x="3316" y="393"/>
                  </a:cubicBezTo>
                  <a:lnTo>
                    <a:pt x="3248" y="138"/>
                  </a:lnTo>
                  <a:cubicBezTo>
                    <a:pt x="3224" y="56"/>
                    <a:pt x="3150" y="1"/>
                    <a:pt x="3068" y="1"/>
                  </a:cubicBezTo>
                  <a:cubicBezTo>
                    <a:pt x="3053" y="1"/>
                    <a:pt x="3037" y="3"/>
                    <a:pt x="3022" y="7"/>
                  </a:cubicBezTo>
                  <a:cubicBezTo>
                    <a:pt x="2924" y="35"/>
                    <a:pt x="2866" y="135"/>
                    <a:pt x="2891" y="233"/>
                  </a:cubicBezTo>
                  <a:lnTo>
                    <a:pt x="2960" y="488"/>
                  </a:lnTo>
                  <a:cubicBezTo>
                    <a:pt x="2752" y="555"/>
                    <a:pt x="2550" y="638"/>
                    <a:pt x="2355" y="742"/>
                  </a:cubicBezTo>
                  <a:lnTo>
                    <a:pt x="2316" y="674"/>
                  </a:lnTo>
                  <a:cubicBezTo>
                    <a:pt x="2283" y="613"/>
                    <a:pt x="2222" y="579"/>
                    <a:pt x="2158" y="579"/>
                  </a:cubicBezTo>
                  <a:cubicBezTo>
                    <a:pt x="2127" y="579"/>
                    <a:pt x="2095" y="587"/>
                    <a:pt x="2066" y="603"/>
                  </a:cubicBezTo>
                  <a:cubicBezTo>
                    <a:pt x="1977" y="653"/>
                    <a:pt x="1946" y="765"/>
                    <a:pt x="1995" y="854"/>
                  </a:cubicBezTo>
                  <a:lnTo>
                    <a:pt x="2039" y="929"/>
                  </a:lnTo>
                  <a:cubicBezTo>
                    <a:pt x="1877" y="1035"/>
                    <a:pt x="1720" y="1156"/>
                    <a:pt x="1572" y="1290"/>
                  </a:cubicBezTo>
                  <a:lnTo>
                    <a:pt x="1385" y="1103"/>
                  </a:lnTo>
                  <a:cubicBezTo>
                    <a:pt x="1348" y="1068"/>
                    <a:pt x="1301" y="1050"/>
                    <a:pt x="1253" y="1050"/>
                  </a:cubicBezTo>
                  <a:cubicBezTo>
                    <a:pt x="1206" y="1050"/>
                    <a:pt x="1159" y="1068"/>
                    <a:pt x="1123" y="1103"/>
                  </a:cubicBezTo>
                  <a:cubicBezTo>
                    <a:pt x="1052" y="1175"/>
                    <a:pt x="1052" y="1292"/>
                    <a:pt x="1123" y="1365"/>
                  </a:cubicBezTo>
                  <a:lnTo>
                    <a:pt x="1310" y="1552"/>
                  </a:lnTo>
                  <a:cubicBezTo>
                    <a:pt x="1164" y="1711"/>
                    <a:pt x="1036" y="1882"/>
                    <a:pt x="921" y="2060"/>
                  </a:cubicBezTo>
                  <a:lnTo>
                    <a:pt x="852" y="2019"/>
                  </a:lnTo>
                  <a:cubicBezTo>
                    <a:pt x="823" y="2001"/>
                    <a:pt x="790" y="1993"/>
                    <a:pt x="758" y="1993"/>
                  </a:cubicBezTo>
                  <a:cubicBezTo>
                    <a:pt x="696" y="1993"/>
                    <a:pt x="635" y="2025"/>
                    <a:pt x="600" y="2083"/>
                  </a:cubicBezTo>
                  <a:cubicBezTo>
                    <a:pt x="547" y="2170"/>
                    <a:pt x="576" y="2284"/>
                    <a:pt x="664" y="2336"/>
                  </a:cubicBezTo>
                  <a:lnTo>
                    <a:pt x="738" y="2379"/>
                  </a:lnTo>
                  <a:cubicBezTo>
                    <a:pt x="647" y="2560"/>
                    <a:pt x="569" y="2747"/>
                    <a:pt x="508" y="2938"/>
                  </a:cubicBezTo>
                  <a:lnTo>
                    <a:pt x="252" y="2870"/>
                  </a:lnTo>
                  <a:cubicBezTo>
                    <a:pt x="236" y="2865"/>
                    <a:pt x="220" y="2863"/>
                    <a:pt x="204" y="2863"/>
                  </a:cubicBezTo>
                  <a:cubicBezTo>
                    <a:pt x="124" y="2863"/>
                    <a:pt x="50" y="2918"/>
                    <a:pt x="27" y="3001"/>
                  </a:cubicBezTo>
                  <a:cubicBezTo>
                    <a:pt x="0" y="3097"/>
                    <a:pt x="58" y="3198"/>
                    <a:pt x="157" y="3226"/>
                  </a:cubicBezTo>
                  <a:lnTo>
                    <a:pt x="413" y="3293"/>
                  </a:lnTo>
                  <a:cubicBezTo>
                    <a:pt x="368" y="3499"/>
                    <a:pt x="341" y="3706"/>
                    <a:pt x="330" y="3915"/>
                  </a:cubicBezTo>
                  <a:lnTo>
                    <a:pt x="257" y="3915"/>
                  </a:lnTo>
                  <a:cubicBezTo>
                    <a:pt x="256" y="3915"/>
                    <a:pt x="255" y="3915"/>
                    <a:pt x="254" y="3915"/>
                  </a:cubicBezTo>
                  <a:cubicBezTo>
                    <a:pt x="154" y="3915"/>
                    <a:pt x="72" y="3995"/>
                    <a:pt x="70" y="4099"/>
                  </a:cubicBezTo>
                  <a:cubicBezTo>
                    <a:pt x="69" y="4200"/>
                    <a:pt x="150" y="4283"/>
                    <a:pt x="252" y="4286"/>
                  </a:cubicBezTo>
                  <a:lnTo>
                    <a:pt x="333" y="4286"/>
                  </a:lnTo>
                  <a:cubicBezTo>
                    <a:pt x="343" y="4490"/>
                    <a:pt x="369" y="4694"/>
                    <a:pt x="413" y="4896"/>
                  </a:cubicBezTo>
                  <a:lnTo>
                    <a:pt x="157" y="4965"/>
                  </a:lnTo>
                  <a:cubicBezTo>
                    <a:pt x="61" y="4991"/>
                    <a:pt x="2" y="5091"/>
                    <a:pt x="27" y="5191"/>
                  </a:cubicBezTo>
                  <a:cubicBezTo>
                    <a:pt x="48" y="5272"/>
                    <a:pt x="125" y="5326"/>
                    <a:pt x="204" y="5326"/>
                  </a:cubicBezTo>
                  <a:cubicBezTo>
                    <a:pt x="220" y="5326"/>
                    <a:pt x="235" y="5325"/>
                    <a:pt x="252" y="5321"/>
                  </a:cubicBezTo>
                  <a:lnTo>
                    <a:pt x="508" y="5253"/>
                  </a:lnTo>
                  <a:cubicBezTo>
                    <a:pt x="570" y="5449"/>
                    <a:pt x="650" y="5641"/>
                    <a:pt x="746" y="5825"/>
                  </a:cubicBezTo>
                  <a:lnTo>
                    <a:pt x="693" y="5854"/>
                  </a:lnTo>
                  <a:cubicBezTo>
                    <a:pt x="603" y="5906"/>
                    <a:pt x="572" y="6016"/>
                    <a:pt x="623" y="6105"/>
                  </a:cubicBezTo>
                  <a:cubicBezTo>
                    <a:pt x="656" y="6166"/>
                    <a:pt x="718" y="6198"/>
                    <a:pt x="785" y="6198"/>
                  </a:cubicBezTo>
                  <a:cubicBezTo>
                    <a:pt x="816" y="6198"/>
                    <a:pt x="847" y="6191"/>
                    <a:pt x="874" y="6175"/>
                  </a:cubicBezTo>
                  <a:lnTo>
                    <a:pt x="930" y="6144"/>
                  </a:lnTo>
                  <a:cubicBezTo>
                    <a:pt x="1042" y="6318"/>
                    <a:pt x="1168" y="6483"/>
                    <a:pt x="1310" y="6639"/>
                  </a:cubicBezTo>
                  <a:lnTo>
                    <a:pt x="1123" y="6826"/>
                  </a:lnTo>
                  <a:cubicBezTo>
                    <a:pt x="1052" y="6898"/>
                    <a:pt x="1052" y="7015"/>
                    <a:pt x="1123" y="7086"/>
                  </a:cubicBezTo>
                  <a:cubicBezTo>
                    <a:pt x="1159" y="7122"/>
                    <a:pt x="1207" y="7141"/>
                    <a:pt x="1254" y="7141"/>
                  </a:cubicBezTo>
                  <a:cubicBezTo>
                    <a:pt x="1301" y="7141"/>
                    <a:pt x="1347" y="7124"/>
                    <a:pt x="1385" y="7086"/>
                  </a:cubicBezTo>
                  <a:lnTo>
                    <a:pt x="3662" y="4812"/>
                  </a:lnTo>
                  <a:cubicBezTo>
                    <a:pt x="3735" y="4740"/>
                    <a:pt x="3735" y="4624"/>
                    <a:pt x="3662" y="4552"/>
                  </a:cubicBezTo>
                  <a:cubicBezTo>
                    <a:pt x="3410" y="4298"/>
                    <a:pt x="3410" y="3888"/>
                    <a:pt x="3662" y="3636"/>
                  </a:cubicBezTo>
                  <a:cubicBezTo>
                    <a:pt x="3785" y="3513"/>
                    <a:pt x="3947" y="3448"/>
                    <a:pt x="4120" y="3448"/>
                  </a:cubicBezTo>
                  <a:cubicBezTo>
                    <a:pt x="4293" y="3448"/>
                    <a:pt x="4455" y="3516"/>
                    <a:pt x="4578" y="3636"/>
                  </a:cubicBezTo>
                  <a:cubicBezTo>
                    <a:pt x="4612" y="3672"/>
                    <a:pt x="4659" y="3691"/>
                    <a:pt x="4709" y="3691"/>
                  </a:cubicBezTo>
                  <a:cubicBezTo>
                    <a:pt x="4757" y="3691"/>
                    <a:pt x="4804" y="3672"/>
                    <a:pt x="4838" y="3636"/>
                  </a:cubicBezTo>
                  <a:lnTo>
                    <a:pt x="5894" y="2582"/>
                  </a:lnTo>
                  <a:cubicBezTo>
                    <a:pt x="5966" y="2510"/>
                    <a:pt x="5966" y="2393"/>
                    <a:pt x="5894" y="2320"/>
                  </a:cubicBezTo>
                  <a:cubicBezTo>
                    <a:pt x="5858" y="2284"/>
                    <a:pt x="5810" y="2266"/>
                    <a:pt x="5763" y="2266"/>
                  </a:cubicBezTo>
                  <a:cubicBezTo>
                    <a:pt x="5715" y="2266"/>
                    <a:pt x="5668" y="2284"/>
                    <a:pt x="5632" y="2320"/>
                  </a:cubicBezTo>
                  <a:lnTo>
                    <a:pt x="4696" y="3258"/>
                  </a:lnTo>
                  <a:cubicBezTo>
                    <a:pt x="4528" y="3141"/>
                    <a:pt x="4329" y="3078"/>
                    <a:pt x="4120" y="3078"/>
                  </a:cubicBezTo>
                  <a:cubicBezTo>
                    <a:pt x="3849" y="3078"/>
                    <a:pt x="3594" y="3183"/>
                    <a:pt x="3402" y="3376"/>
                  </a:cubicBezTo>
                  <a:cubicBezTo>
                    <a:pt x="3048" y="3728"/>
                    <a:pt x="3009" y="4275"/>
                    <a:pt x="3282" y="4670"/>
                  </a:cubicBezTo>
                  <a:lnTo>
                    <a:pt x="1575" y="6378"/>
                  </a:lnTo>
                  <a:cubicBezTo>
                    <a:pt x="1416" y="6198"/>
                    <a:pt x="1277" y="6008"/>
                    <a:pt x="1161" y="5807"/>
                  </a:cubicBezTo>
                  <a:lnTo>
                    <a:pt x="1161" y="5806"/>
                  </a:lnTo>
                  <a:cubicBezTo>
                    <a:pt x="1161" y="5804"/>
                    <a:pt x="1159" y="5804"/>
                    <a:pt x="1159" y="5804"/>
                  </a:cubicBezTo>
                  <a:cubicBezTo>
                    <a:pt x="405" y="4497"/>
                    <a:pt x="586" y="2793"/>
                    <a:pt x="1704" y="1678"/>
                  </a:cubicBezTo>
                  <a:cubicBezTo>
                    <a:pt x="2370" y="1012"/>
                    <a:pt x="3245" y="678"/>
                    <a:pt x="4120" y="678"/>
                  </a:cubicBezTo>
                  <a:cubicBezTo>
                    <a:pt x="4939" y="678"/>
                    <a:pt x="5757" y="970"/>
                    <a:pt x="6405" y="1552"/>
                  </a:cubicBezTo>
                  <a:lnTo>
                    <a:pt x="6252" y="1705"/>
                  </a:lnTo>
                  <a:cubicBezTo>
                    <a:pt x="6179" y="1778"/>
                    <a:pt x="6179" y="1895"/>
                    <a:pt x="6252" y="1966"/>
                  </a:cubicBezTo>
                  <a:cubicBezTo>
                    <a:pt x="6288" y="2002"/>
                    <a:pt x="6335" y="2020"/>
                    <a:pt x="6382" y="2020"/>
                  </a:cubicBezTo>
                  <a:cubicBezTo>
                    <a:pt x="6430" y="2020"/>
                    <a:pt x="6477" y="2002"/>
                    <a:pt x="6513" y="1966"/>
                  </a:cubicBezTo>
                  <a:lnTo>
                    <a:pt x="7114" y="1365"/>
                  </a:lnTo>
                  <a:cubicBezTo>
                    <a:pt x="7187" y="1292"/>
                    <a:pt x="7187" y="1175"/>
                    <a:pt x="7114" y="1103"/>
                  </a:cubicBezTo>
                  <a:cubicBezTo>
                    <a:pt x="7078" y="1068"/>
                    <a:pt x="7031" y="1050"/>
                    <a:pt x="6984" y="1050"/>
                  </a:cubicBezTo>
                  <a:cubicBezTo>
                    <a:pt x="6937" y="1050"/>
                    <a:pt x="6889" y="1068"/>
                    <a:pt x="6854" y="1103"/>
                  </a:cubicBezTo>
                  <a:lnTo>
                    <a:pt x="6667" y="1290"/>
                  </a:lnTo>
                  <a:cubicBezTo>
                    <a:pt x="6497" y="1136"/>
                    <a:pt x="6318" y="1001"/>
                    <a:pt x="6129" y="884"/>
                  </a:cubicBezTo>
                  <a:lnTo>
                    <a:pt x="6159" y="832"/>
                  </a:lnTo>
                  <a:cubicBezTo>
                    <a:pt x="6210" y="745"/>
                    <a:pt x="6182" y="633"/>
                    <a:pt x="6094" y="580"/>
                  </a:cubicBezTo>
                  <a:cubicBezTo>
                    <a:pt x="6064" y="562"/>
                    <a:pt x="6032" y="554"/>
                    <a:pt x="6000" y="554"/>
                  </a:cubicBezTo>
                  <a:cubicBezTo>
                    <a:pt x="5937" y="554"/>
                    <a:pt x="5876" y="586"/>
                    <a:pt x="5841" y="644"/>
                  </a:cubicBezTo>
                  <a:lnTo>
                    <a:pt x="5805" y="703"/>
                  </a:lnTo>
                  <a:cubicBezTo>
                    <a:pt x="5634" y="617"/>
                    <a:pt x="5458" y="547"/>
                    <a:pt x="5276" y="488"/>
                  </a:cubicBezTo>
                  <a:lnTo>
                    <a:pt x="5344" y="233"/>
                  </a:lnTo>
                  <a:cubicBezTo>
                    <a:pt x="5372" y="136"/>
                    <a:pt x="5313" y="35"/>
                    <a:pt x="5213" y="7"/>
                  </a:cubicBezTo>
                  <a:cubicBezTo>
                    <a:pt x="5198" y="3"/>
                    <a:pt x="5182" y="0"/>
                    <a:pt x="51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3"/>
            <p:cNvSpPr/>
            <p:nvPr/>
          </p:nvSpPr>
          <p:spPr>
            <a:xfrm>
              <a:off x="2699925" y="1634425"/>
              <a:ext cx="266975" cy="291275"/>
            </a:xfrm>
            <a:custGeom>
              <a:avLst/>
              <a:gdLst/>
              <a:ahLst/>
              <a:cxnLst/>
              <a:rect l="l" t="t" r="r" b="b"/>
              <a:pathLst>
                <a:path w="10679" h="11651" extrusionOk="0">
                  <a:moveTo>
                    <a:pt x="4102" y="1"/>
                  </a:moveTo>
                  <a:cubicBezTo>
                    <a:pt x="2611" y="1"/>
                    <a:pt x="1189" y="548"/>
                    <a:pt x="83" y="1549"/>
                  </a:cubicBezTo>
                  <a:cubicBezTo>
                    <a:pt x="7" y="1616"/>
                    <a:pt x="1" y="1733"/>
                    <a:pt x="69" y="1809"/>
                  </a:cubicBezTo>
                  <a:cubicBezTo>
                    <a:pt x="106" y="1850"/>
                    <a:pt x="156" y="1871"/>
                    <a:pt x="207" y="1871"/>
                  </a:cubicBezTo>
                  <a:cubicBezTo>
                    <a:pt x="251" y="1871"/>
                    <a:pt x="295" y="1855"/>
                    <a:pt x="329" y="1823"/>
                  </a:cubicBezTo>
                  <a:cubicBezTo>
                    <a:pt x="1405" y="851"/>
                    <a:pt x="2756" y="368"/>
                    <a:pt x="4105" y="368"/>
                  </a:cubicBezTo>
                  <a:cubicBezTo>
                    <a:pt x="5550" y="368"/>
                    <a:pt x="6993" y="922"/>
                    <a:pt x="8093" y="2021"/>
                  </a:cubicBezTo>
                  <a:cubicBezTo>
                    <a:pt x="8128" y="2057"/>
                    <a:pt x="8175" y="2076"/>
                    <a:pt x="8223" y="2076"/>
                  </a:cubicBezTo>
                  <a:cubicBezTo>
                    <a:pt x="8272" y="2076"/>
                    <a:pt x="8318" y="2057"/>
                    <a:pt x="8354" y="2021"/>
                  </a:cubicBezTo>
                  <a:lnTo>
                    <a:pt x="8927" y="1448"/>
                  </a:lnTo>
                  <a:lnTo>
                    <a:pt x="10236" y="2753"/>
                  </a:lnTo>
                  <a:lnTo>
                    <a:pt x="9202" y="3787"/>
                  </a:lnTo>
                  <a:lnTo>
                    <a:pt x="9019" y="3605"/>
                  </a:lnTo>
                  <a:cubicBezTo>
                    <a:pt x="8984" y="3569"/>
                    <a:pt x="8936" y="3550"/>
                    <a:pt x="8889" y="3550"/>
                  </a:cubicBezTo>
                  <a:cubicBezTo>
                    <a:pt x="8842" y="3550"/>
                    <a:pt x="8795" y="3569"/>
                    <a:pt x="8759" y="3605"/>
                  </a:cubicBezTo>
                  <a:cubicBezTo>
                    <a:pt x="8686" y="3677"/>
                    <a:pt x="8686" y="3794"/>
                    <a:pt x="8759" y="3865"/>
                  </a:cubicBezTo>
                  <a:lnTo>
                    <a:pt x="8941" y="4049"/>
                  </a:lnTo>
                  <a:lnTo>
                    <a:pt x="8026" y="4963"/>
                  </a:lnTo>
                  <a:lnTo>
                    <a:pt x="7843" y="4781"/>
                  </a:lnTo>
                  <a:cubicBezTo>
                    <a:pt x="7808" y="4745"/>
                    <a:pt x="7760" y="4726"/>
                    <a:pt x="7713" y="4726"/>
                  </a:cubicBezTo>
                  <a:cubicBezTo>
                    <a:pt x="7666" y="4726"/>
                    <a:pt x="7619" y="4745"/>
                    <a:pt x="7583" y="4781"/>
                  </a:cubicBezTo>
                  <a:cubicBezTo>
                    <a:pt x="7510" y="4853"/>
                    <a:pt x="7510" y="4970"/>
                    <a:pt x="7583" y="5041"/>
                  </a:cubicBezTo>
                  <a:lnTo>
                    <a:pt x="7765" y="5225"/>
                  </a:lnTo>
                  <a:lnTo>
                    <a:pt x="6851" y="6139"/>
                  </a:lnTo>
                  <a:lnTo>
                    <a:pt x="6667" y="5957"/>
                  </a:lnTo>
                  <a:cubicBezTo>
                    <a:pt x="6632" y="5921"/>
                    <a:pt x="6584" y="5902"/>
                    <a:pt x="6537" y="5902"/>
                  </a:cubicBezTo>
                  <a:cubicBezTo>
                    <a:pt x="6490" y="5902"/>
                    <a:pt x="6443" y="5921"/>
                    <a:pt x="6407" y="5957"/>
                  </a:cubicBezTo>
                  <a:cubicBezTo>
                    <a:pt x="6334" y="6029"/>
                    <a:pt x="6334" y="6146"/>
                    <a:pt x="6407" y="6217"/>
                  </a:cubicBezTo>
                  <a:lnTo>
                    <a:pt x="6589" y="6401"/>
                  </a:lnTo>
                  <a:lnTo>
                    <a:pt x="5675" y="7315"/>
                  </a:lnTo>
                  <a:lnTo>
                    <a:pt x="5491" y="7133"/>
                  </a:lnTo>
                  <a:cubicBezTo>
                    <a:pt x="5456" y="7097"/>
                    <a:pt x="5408" y="7078"/>
                    <a:pt x="5361" y="7078"/>
                  </a:cubicBezTo>
                  <a:cubicBezTo>
                    <a:pt x="5314" y="7078"/>
                    <a:pt x="5267" y="7097"/>
                    <a:pt x="5231" y="7133"/>
                  </a:cubicBezTo>
                  <a:cubicBezTo>
                    <a:pt x="5158" y="7205"/>
                    <a:pt x="5158" y="7322"/>
                    <a:pt x="5231" y="7393"/>
                  </a:cubicBezTo>
                  <a:lnTo>
                    <a:pt x="5413" y="7577"/>
                  </a:lnTo>
                  <a:lnTo>
                    <a:pt x="4499" y="8491"/>
                  </a:lnTo>
                  <a:lnTo>
                    <a:pt x="4315" y="8309"/>
                  </a:lnTo>
                  <a:cubicBezTo>
                    <a:pt x="4280" y="8273"/>
                    <a:pt x="4232" y="8254"/>
                    <a:pt x="4185" y="8254"/>
                  </a:cubicBezTo>
                  <a:cubicBezTo>
                    <a:pt x="4138" y="8254"/>
                    <a:pt x="4091" y="8273"/>
                    <a:pt x="4055" y="8309"/>
                  </a:cubicBezTo>
                  <a:cubicBezTo>
                    <a:pt x="3982" y="8381"/>
                    <a:pt x="3982" y="8498"/>
                    <a:pt x="4055" y="8569"/>
                  </a:cubicBezTo>
                  <a:lnTo>
                    <a:pt x="4237" y="8753"/>
                  </a:lnTo>
                  <a:lnTo>
                    <a:pt x="3323" y="9667"/>
                  </a:lnTo>
                  <a:lnTo>
                    <a:pt x="3139" y="9485"/>
                  </a:lnTo>
                  <a:cubicBezTo>
                    <a:pt x="3103" y="9449"/>
                    <a:pt x="3056" y="9430"/>
                    <a:pt x="3009" y="9430"/>
                  </a:cubicBezTo>
                  <a:cubicBezTo>
                    <a:pt x="2962" y="9430"/>
                    <a:pt x="2915" y="9449"/>
                    <a:pt x="2879" y="9485"/>
                  </a:cubicBezTo>
                  <a:cubicBezTo>
                    <a:pt x="2806" y="9557"/>
                    <a:pt x="2806" y="9674"/>
                    <a:pt x="2879" y="9745"/>
                  </a:cubicBezTo>
                  <a:lnTo>
                    <a:pt x="3061" y="9929"/>
                  </a:lnTo>
                  <a:lnTo>
                    <a:pt x="2147" y="10843"/>
                  </a:lnTo>
                  <a:lnTo>
                    <a:pt x="1963" y="10661"/>
                  </a:lnTo>
                  <a:cubicBezTo>
                    <a:pt x="1927" y="10625"/>
                    <a:pt x="1880" y="10606"/>
                    <a:pt x="1833" y="10606"/>
                  </a:cubicBezTo>
                  <a:cubicBezTo>
                    <a:pt x="1786" y="10606"/>
                    <a:pt x="1739" y="10625"/>
                    <a:pt x="1703" y="10661"/>
                  </a:cubicBezTo>
                  <a:cubicBezTo>
                    <a:pt x="1630" y="10733"/>
                    <a:pt x="1630" y="10850"/>
                    <a:pt x="1703" y="10921"/>
                  </a:cubicBezTo>
                  <a:lnTo>
                    <a:pt x="1885" y="11105"/>
                  </a:lnTo>
                  <a:lnTo>
                    <a:pt x="1656" y="11334"/>
                  </a:lnTo>
                  <a:cubicBezTo>
                    <a:pt x="1583" y="11406"/>
                    <a:pt x="1583" y="11523"/>
                    <a:pt x="1656" y="11596"/>
                  </a:cubicBezTo>
                  <a:cubicBezTo>
                    <a:pt x="1691" y="11630"/>
                    <a:pt x="1739" y="11650"/>
                    <a:pt x="1786" y="11650"/>
                  </a:cubicBezTo>
                  <a:cubicBezTo>
                    <a:pt x="1832" y="11650"/>
                    <a:pt x="1879" y="11632"/>
                    <a:pt x="1917" y="11596"/>
                  </a:cubicBezTo>
                  <a:lnTo>
                    <a:pt x="2275" y="11238"/>
                  </a:lnTo>
                  <a:lnTo>
                    <a:pt x="10624" y="2889"/>
                  </a:lnTo>
                  <a:cubicBezTo>
                    <a:pt x="10660" y="2853"/>
                    <a:pt x="10678" y="2806"/>
                    <a:pt x="10678" y="2758"/>
                  </a:cubicBezTo>
                  <a:cubicBezTo>
                    <a:pt x="10678" y="2705"/>
                    <a:pt x="10660" y="2658"/>
                    <a:pt x="10625" y="2624"/>
                  </a:cubicBezTo>
                  <a:lnTo>
                    <a:pt x="9058" y="1055"/>
                  </a:lnTo>
                  <a:cubicBezTo>
                    <a:pt x="9022" y="1020"/>
                    <a:pt x="8975" y="1002"/>
                    <a:pt x="8928" y="1002"/>
                  </a:cubicBezTo>
                  <a:cubicBezTo>
                    <a:pt x="8881" y="1002"/>
                    <a:pt x="8834" y="1020"/>
                    <a:pt x="8798" y="1055"/>
                  </a:cubicBezTo>
                  <a:lnTo>
                    <a:pt x="8222" y="1632"/>
                  </a:lnTo>
                  <a:cubicBezTo>
                    <a:pt x="7141" y="616"/>
                    <a:pt x="5739" y="40"/>
                    <a:pt x="4250" y="2"/>
                  </a:cubicBezTo>
                  <a:cubicBezTo>
                    <a:pt x="4201" y="1"/>
                    <a:pt x="4151" y="1"/>
                    <a:pt x="4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6" name="Google Shape;2486;p73"/>
          <p:cNvGrpSpPr/>
          <p:nvPr/>
        </p:nvGrpSpPr>
        <p:grpSpPr>
          <a:xfrm>
            <a:off x="4036713" y="1530711"/>
            <a:ext cx="406369" cy="387985"/>
            <a:chOff x="3184975" y="1634250"/>
            <a:chExt cx="329925" cy="315000"/>
          </a:xfrm>
        </p:grpSpPr>
        <p:sp>
          <p:nvSpPr>
            <p:cNvPr id="2487" name="Google Shape;2487;p73"/>
            <p:cNvSpPr/>
            <p:nvPr/>
          </p:nvSpPr>
          <p:spPr>
            <a:xfrm>
              <a:off x="3184975" y="1634250"/>
              <a:ext cx="262475" cy="252125"/>
            </a:xfrm>
            <a:custGeom>
              <a:avLst/>
              <a:gdLst/>
              <a:ahLst/>
              <a:cxnLst/>
              <a:rect l="l" t="t" r="r" b="b"/>
              <a:pathLst>
                <a:path w="10499" h="10085" extrusionOk="0">
                  <a:moveTo>
                    <a:pt x="6309" y="1"/>
                  </a:moveTo>
                  <a:cubicBezTo>
                    <a:pt x="4925" y="1"/>
                    <a:pt x="3586" y="442"/>
                    <a:pt x="2477" y="1291"/>
                  </a:cubicBezTo>
                  <a:cubicBezTo>
                    <a:pt x="1726" y="1868"/>
                    <a:pt x="1103" y="2617"/>
                    <a:pt x="676" y="3460"/>
                  </a:cubicBezTo>
                  <a:cubicBezTo>
                    <a:pt x="233" y="4340"/>
                    <a:pt x="7" y="5288"/>
                    <a:pt x="4" y="6279"/>
                  </a:cubicBezTo>
                  <a:lnTo>
                    <a:pt x="4" y="6293"/>
                  </a:lnTo>
                  <a:cubicBezTo>
                    <a:pt x="0" y="6684"/>
                    <a:pt x="36" y="7083"/>
                    <a:pt x="105" y="7480"/>
                  </a:cubicBezTo>
                  <a:cubicBezTo>
                    <a:pt x="261" y="8383"/>
                    <a:pt x="627" y="9255"/>
                    <a:pt x="1164" y="10003"/>
                  </a:cubicBezTo>
                  <a:cubicBezTo>
                    <a:pt x="1200" y="10056"/>
                    <a:pt x="1261" y="10084"/>
                    <a:pt x="1321" y="10084"/>
                  </a:cubicBezTo>
                  <a:cubicBezTo>
                    <a:pt x="1360" y="10084"/>
                    <a:pt x="1399" y="10072"/>
                    <a:pt x="1433" y="10047"/>
                  </a:cubicBezTo>
                  <a:cubicBezTo>
                    <a:pt x="1519" y="9984"/>
                    <a:pt x="1541" y="9863"/>
                    <a:pt x="1479" y="9777"/>
                  </a:cubicBezTo>
                  <a:cubicBezTo>
                    <a:pt x="974" y="9081"/>
                    <a:pt x="631" y="8263"/>
                    <a:pt x="483" y="7416"/>
                  </a:cubicBezTo>
                  <a:cubicBezTo>
                    <a:pt x="419" y="7048"/>
                    <a:pt x="388" y="6676"/>
                    <a:pt x="388" y="6312"/>
                  </a:cubicBezTo>
                  <a:lnTo>
                    <a:pt x="388" y="6299"/>
                  </a:lnTo>
                  <a:cubicBezTo>
                    <a:pt x="388" y="4442"/>
                    <a:pt x="1236" y="2729"/>
                    <a:pt x="2711" y="1600"/>
                  </a:cubicBezTo>
                  <a:cubicBezTo>
                    <a:pt x="3752" y="803"/>
                    <a:pt x="5010" y="389"/>
                    <a:pt x="6311" y="389"/>
                  </a:cubicBezTo>
                  <a:cubicBezTo>
                    <a:pt x="6855" y="389"/>
                    <a:pt x="7408" y="461"/>
                    <a:pt x="7955" y="609"/>
                  </a:cubicBezTo>
                  <a:cubicBezTo>
                    <a:pt x="8759" y="827"/>
                    <a:pt x="9521" y="1226"/>
                    <a:pt x="10156" y="1766"/>
                  </a:cubicBezTo>
                  <a:cubicBezTo>
                    <a:pt x="10193" y="1796"/>
                    <a:pt x="10237" y="1811"/>
                    <a:pt x="10281" y="1811"/>
                  </a:cubicBezTo>
                  <a:cubicBezTo>
                    <a:pt x="10336" y="1811"/>
                    <a:pt x="10390" y="1788"/>
                    <a:pt x="10429" y="1743"/>
                  </a:cubicBezTo>
                  <a:cubicBezTo>
                    <a:pt x="10499" y="1661"/>
                    <a:pt x="10488" y="1541"/>
                    <a:pt x="10405" y="1470"/>
                  </a:cubicBezTo>
                  <a:cubicBezTo>
                    <a:pt x="9726" y="894"/>
                    <a:pt x="8913" y="467"/>
                    <a:pt x="8056" y="235"/>
                  </a:cubicBezTo>
                  <a:cubicBezTo>
                    <a:pt x="7475" y="78"/>
                    <a:pt x="6888" y="1"/>
                    <a:pt x="63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3"/>
            <p:cNvSpPr/>
            <p:nvPr/>
          </p:nvSpPr>
          <p:spPr>
            <a:xfrm>
              <a:off x="3227175" y="1685875"/>
              <a:ext cx="287725" cy="263375"/>
            </a:xfrm>
            <a:custGeom>
              <a:avLst/>
              <a:gdLst/>
              <a:ahLst/>
              <a:cxnLst/>
              <a:rect l="l" t="t" r="r" b="b"/>
              <a:pathLst>
                <a:path w="11509" h="10535" extrusionOk="0">
                  <a:moveTo>
                    <a:pt x="10719" y="3862"/>
                  </a:moveTo>
                  <a:cubicBezTo>
                    <a:pt x="10747" y="3862"/>
                    <a:pt x="10777" y="3865"/>
                    <a:pt x="10803" y="3871"/>
                  </a:cubicBezTo>
                  <a:cubicBezTo>
                    <a:pt x="10942" y="3901"/>
                    <a:pt x="11054" y="4013"/>
                    <a:pt x="11083" y="4152"/>
                  </a:cubicBezTo>
                  <a:cubicBezTo>
                    <a:pt x="11107" y="4267"/>
                    <a:pt x="11082" y="4379"/>
                    <a:pt x="11010" y="4469"/>
                  </a:cubicBezTo>
                  <a:cubicBezTo>
                    <a:pt x="10939" y="4557"/>
                    <a:pt x="10834" y="4606"/>
                    <a:pt x="10721" y="4606"/>
                  </a:cubicBezTo>
                  <a:cubicBezTo>
                    <a:pt x="10693" y="4606"/>
                    <a:pt x="10665" y="4603"/>
                    <a:pt x="10636" y="4597"/>
                  </a:cubicBezTo>
                  <a:cubicBezTo>
                    <a:pt x="10498" y="4567"/>
                    <a:pt x="10384" y="4455"/>
                    <a:pt x="10356" y="4317"/>
                  </a:cubicBezTo>
                  <a:cubicBezTo>
                    <a:pt x="10329" y="4201"/>
                    <a:pt x="10358" y="4089"/>
                    <a:pt x="10429" y="3999"/>
                  </a:cubicBezTo>
                  <a:cubicBezTo>
                    <a:pt x="10501" y="3912"/>
                    <a:pt x="10607" y="3862"/>
                    <a:pt x="10719" y="3862"/>
                  </a:cubicBezTo>
                  <a:close/>
                  <a:moveTo>
                    <a:pt x="9240" y="0"/>
                  </a:moveTo>
                  <a:cubicBezTo>
                    <a:pt x="9195" y="0"/>
                    <a:pt x="9150" y="16"/>
                    <a:pt x="9113" y="47"/>
                  </a:cubicBezTo>
                  <a:cubicBezTo>
                    <a:pt x="9034" y="117"/>
                    <a:pt x="9024" y="239"/>
                    <a:pt x="9094" y="320"/>
                  </a:cubicBezTo>
                  <a:cubicBezTo>
                    <a:pt x="9660" y="971"/>
                    <a:pt x="10077" y="1753"/>
                    <a:pt x="10301" y="2583"/>
                  </a:cubicBezTo>
                  <a:cubicBezTo>
                    <a:pt x="10384" y="2891"/>
                    <a:pt x="10445" y="3203"/>
                    <a:pt x="10482" y="3514"/>
                  </a:cubicBezTo>
                  <a:cubicBezTo>
                    <a:pt x="10345" y="3560"/>
                    <a:pt x="10224" y="3644"/>
                    <a:pt x="10130" y="3759"/>
                  </a:cubicBezTo>
                  <a:cubicBezTo>
                    <a:pt x="10062" y="3845"/>
                    <a:pt x="10013" y="3940"/>
                    <a:pt x="9985" y="4043"/>
                  </a:cubicBezTo>
                  <a:cubicBezTo>
                    <a:pt x="9886" y="4050"/>
                    <a:pt x="9806" y="4133"/>
                    <a:pt x="9806" y="4236"/>
                  </a:cubicBezTo>
                  <a:cubicBezTo>
                    <a:pt x="9806" y="4337"/>
                    <a:pt x="9884" y="4421"/>
                    <a:pt x="9985" y="4429"/>
                  </a:cubicBezTo>
                  <a:cubicBezTo>
                    <a:pt x="10049" y="4680"/>
                    <a:pt x="10239" y="4877"/>
                    <a:pt x="10482" y="4958"/>
                  </a:cubicBezTo>
                  <a:cubicBezTo>
                    <a:pt x="10266" y="6736"/>
                    <a:pt x="9277" y="8292"/>
                    <a:pt x="7750" y="9250"/>
                  </a:cubicBezTo>
                  <a:cubicBezTo>
                    <a:pt x="6801" y="9845"/>
                    <a:pt x="5721" y="10147"/>
                    <a:pt x="4620" y="10147"/>
                  </a:cubicBezTo>
                  <a:cubicBezTo>
                    <a:pt x="3891" y="10147"/>
                    <a:pt x="3153" y="10015"/>
                    <a:pt x="2437" y="9748"/>
                  </a:cubicBezTo>
                  <a:cubicBezTo>
                    <a:pt x="1658" y="9457"/>
                    <a:pt x="935" y="8988"/>
                    <a:pt x="351" y="8390"/>
                  </a:cubicBezTo>
                  <a:cubicBezTo>
                    <a:pt x="314" y="8352"/>
                    <a:pt x="264" y="8332"/>
                    <a:pt x="214" y="8332"/>
                  </a:cubicBezTo>
                  <a:cubicBezTo>
                    <a:pt x="165" y="8332"/>
                    <a:pt x="116" y="8351"/>
                    <a:pt x="79" y="8388"/>
                  </a:cubicBezTo>
                  <a:cubicBezTo>
                    <a:pt x="2" y="8463"/>
                    <a:pt x="1" y="8585"/>
                    <a:pt x="77" y="8661"/>
                  </a:cubicBezTo>
                  <a:cubicBezTo>
                    <a:pt x="700" y="9298"/>
                    <a:pt x="1471" y="9798"/>
                    <a:pt x="2303" y="10109"/>
                  </a:cubicBezTo>
                  <a:cubicBezTo>
                    <a:pt x="3062" y="10394"/>
                    <a:pt x="3847" y="10535"/>
                    <a:pt x="4619" y="10535"/>
                  </a:cubicBezTo>
                  <a:cubicBezTo>
                    <a:pt x="5792" y="10535"/>
                    <a:pt x="6942" y="10211"/>
                    <a:pt x="7954" y="9577"/>
                  </a:cubicBezTo>
                  <a:cubicBezTo>
                    <a:pt x="8756" y="9074"/>
                    <a:pt x="9446" y="8385"/>
                    <a:pt x="9948" y="7585"/>
                  </a:cubicBezTo>
                  <a:cubicBezTo>
                    <a:pt x="10446" y="6790"/>
                    <a:pt x="10755" y="5916"/>
                    <a:pt x="10865" y="4982"/>
                  </a:cubicBezTo>
                  <a:cubicBezTo>
                    <a:pt x="11037" y="4946"/>
                    <a:pt x="11192" y="4854"/>
                    <a:pt x="11306" y="4714"/>
                  </a:cubicBezTo>
                  <a:cubicBezTo>
                    <a:pt x="11454" y="4533"/>
                    <a:pt x="11509" y="4300"/>
                    <a:pt x="11462" y="4072"/>
                  </a:cubicBezTo>
                  <a:cubicBezTo>
                    <a:pt x="11401" y="3782"/>
                    <a:pt x="11174" y="3557"/>
                    <a:pt x="10882" y="3494"/>
                  </a:cubicBezTo>
                  <a:cubicBezTo>
                    <a:pt x="10879" y="3494"/>
                    <a:pt x="10873" y="3491"/>
                    <a:pt x="10870" y="3491"/>
                  </a:cubicBezTo>
                  <a:cubicBezTo>
                    <a:pt x="10831" y="3155"/>
                    <a:pt x="10766" y="2814"/>
                    <a:pt x="10675" y="2482"/>
                  </a:cubicBezTo>
                  <a:cubicBezTo>
                    <a:pt x="10435" y="1595"/>
                    <a:pt x="9990" y="762"/>
                    <a:pt x="9386" y="67"/>
                  </a:cubicBezTo>
                  <a:cubicBezTo>
                    <a:pt x="9347" y="23"/>
                    <a:pt x="9294" y="0"/>
                    <a:pt x="9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3"/>
            <p:cNvSpPr/>
            <p:nvPr/>
          </p:nvSpPr>
          <p:spPr>
            <a:xfrm>
              <a:off x="3315350" y="1765675"/>
              <a:ext cx="57075" cy="52050"/>
            </a:xfrm>
            <a:custGeom>
              <a:avLst/>
              <a:gdLst/>
              <a:ahLst/>
              <a:cxnLst/>
              <a:rect l="l" t="t" r="r" b="b"/>
              <a:pathLst>
                <a:path w="2283" h="2082" extrusionOk="0">
                  <a:moveTo>
                    <a:pt x="1086" y="385"/>
                  </a:moveTo>
                  <a:cubicBezTo>
                    <a:pt x="1139" y="385"/>
                    <a:pt x="1193" y="391"/>
                    <a:pt x="1246" y="405"/>
                  </a:cubicBezTo>
                  <a:cubicBezTo>
                    <a:pt x="1482" y="460"/>
                    <a:pt x="1669" y="646"/>
                    <a:pt x="1723" y="882"/>
                  </a:cubicBezTo>
                  <a:cubicBezTo>
                    <a:pt x="1771" y="1089"/>
                    <a:pt x="1728" y="1288"/>
                    <a:pt x="1600" y="1449"/>
                  </a:cubicBezTo>
                  <a:cubicBezTo>
                    <a:pt x="1475" y="1606"/>
                    <a:pt x="1288" y="1695"/>
                    <a:pt x="1086" y="1695"/>
                  </a:cubicBezTo>
                  <a:cubicBezTo>
                    <a:pt x="1035" y="1695"/>
                    <a:pt x="980" y="1690"/>
                    <a:pt x="927" y="1676"/>
                  </a:cubicBezTo>
                  <a:cubicBezTo>
                    <a:pt x="692" y="1622"/>
                    <a:pt x="505" y="1435"/>
                    <a:pt x="450" y="1199"/>
                  </a:cubicBezTo>
                  <a:cubicBezTo>
                    <a:pt x="401" y="992"/>
                    <a:pt x="446" y="791"/>
                    <a:pt x="572" y="632"/>
                  </a:cubicBezTo>
                  <a:cubicBezTo>
                    <a:pt x="697" y="475"/>
                    <a:pt x="884" y="385"/>
                    <a:pt x="1086" y="385"/>
                  </a:cubicBezTo>
                  <a:close/>
                  <a:moveTo>
                    <a:pt x="1086" y="0"/>
                  </a:moveTo>
                  <a:cubicBezTo>
                    <a:pt x="767" y="0"/>
                    <a:pt x="469" y="143"/>
                    <a:pt x="271" y="393"/>
                  </a:cubicBezTo>
                  <a:cubicBezTo>
                    <a:pt x="72" y="643"/>
                    <a:pt x="0" y="969"/>
                    <a:pt x="74" y="1287"/>
                  </a:cubicBezTo>
                  <a:cubicBezTo>
                    <a:pt x="162" y="1662"/>
                    <a:pt x="461" y="1964"/>
                    <a:pt x="840" y="2051"/>
                  </a:cubicBezTo>
                  <a:cubicBezTo>
                    <a:pt x="921" y="2072"/>
                    <a:pt x="1005" y="2081"/>
                    <a:pt x="1086" y="2081"/>
                  </a:cubicBezTo>
                  <a:cubicBezTo>
                    <a:pt x="1405" y="2081"/>
                    <a:pt x="1704" y="1938"/>
                    <a:pt x="1902" y="1689"/>
                  </a:cubicBezTo>
                  <a:cubicBezTo>
                    <a:pt x="2010" y="1553"/>
                    <a:pt x="2080" y="1397"/>
                    <a:pt x="2109" y="1232"/>
                  </a:cubicBezTo>
                  <a:cubicBezTo>
                    <a:pt x="2206" y="1223"/>
                    <a:pt x="2282" y="1140"/>
                    <a:pt x="2282" y="1042"/>
                  </a:cubicBezTo>
                  <a:cubicBezTo>
                    <a:pt x="2282" y="942"/>
                    <a:pt x="2206" y="860"/>
                    <a:pt x="2111" y="851"/>
                  </a:cubicBezTo>
                  <a:cubicBezTo>
                    <a:pt x="2106" y="832"/>
                    <a:pt x="2103" y="813"/>
                    <a:pt x="2098" y="794"/>
                  </a:cubicBezTo>
                  <a:cubicBezTo>
                    <a:pt x="2011" y="419"/>
                    <a:pt x="1712" y="117"/>
                    <a:pt x="1334" y="30"/>
                  </a:cubicBezTo>
                  <a:cubicBezTo>
                    <a:pt x="1253" y="9"/>
                    <a:pt x="1169" y="0"/>
                    <a:pt x="10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3"/>
            <p:cNvSpPr/>
            <p:nvPr/>
          </p:nvSpPr>
          <p:spPr>
            <a:xfrm>
              <a:off x="3448950" y="1786875"/>
              <a:ext cx="17075" cy="9650"/>
            </a:xfrm>
            <a:custGeom>
              <a:avLst/>
              <a:gdLst/>
              <a:ahLst/>
              <a:cxnLst/>
              <a:rect l="l" t="t" r="r" b="b"/>
              <a:pathLst>
                <a:path w="683" h="386" extrusionOk="0">
                  <a:moveTo>
                    <a:pt x="194" y="1"/>
                  </a:moveTo>
                  <a:cubicBezTo>
                    <a:pt x="86" y="1"/>
                    <a:pt x="1" y="87"/>
                    <a:pt x="1" y="194"/>
                  </a:cubicBezTo>
                  <a:cubicBezTo>
                    <a:pt x="1" y="300"/>
                    <a:pt x="86" y="386"/>
                    <a:pt x="194" y="386"/>
                  </a:cubicBezTo>
                  <a:lnTo>
                    <a:pt x="490" y="386"/>
                  </a:lnTo>
                  <a:cubicBezTo>
                    <a:pt x="597" y="386"/>
                    <a:pt x="683" y="300"/>
                    <a:pt x="683" y="194"/>
                  </a:cubicBezTo>
                  <a:cubicBezTo>
                    <a:pt x="683" y="87"/>
                    <a:pt x="597" y="1"/>
                    <a:pt x="4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3"/>
            <p:cNvSpPr/>
            <p:nvPr/>
          </p:nvSpPr>
          <p:spPr>
            <a:xfrm>
              <a:off x="3378775" y="1786875"/>
              <a:ext cx="17050" cy="9650"/>
            </a:xfrm>
            <a:custGeom>
              <a:avLst/>
              <a:gdLst/>
              <a:ahLst/>
              <a:cxnLst/>
              <a:rect l="l" t="t" r="r" b="b"/>
              <a:pathLst>
                <a:path w="682" h="386" extrusionOk="0">
                  <a:moveTo>
                    <a:pt x="192" y="1"/>
                  </a:moveTo>
                  <a:cubicBezTo>
                    <a:pt x="86" y="1"/>
                    <a:pt x="1" y="87"/>
                    <a:pt x="1" y="194"/>
                  </a:cubicBezTo>
                  <a:cubicBezTo>
                    <a:pt x="1" y="300"/>
                    <a:pt x="86" y="386"/>
                    <a:pt x="192" y="386"/>
                  </a:cubicBezTo>
                  <a:lnTo>
                    <a:pt x="488" y="386"/>
                  </a:lnTo>
                  <a:cubicBezTo>
                    <a:pt x="596" y="386"/>
                    <a:pt x="681" y="300"/>
                    <a:pt x="681" y="194"/>
                  </a:cubicBezTo>
                  <a:cubicBezTo>
                    <a:pt x="681" y="87"/>
                    <a:pt x="596"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3"/>
            <p:cNvSpPr/>
            <p:nvPr/>
          </p:nvSpPr>
          <p:spPr>
            <a:xfrm>
              <a:off x="3402150" y="1786875"/>
              <a:ext cx="17025" cy="9650"/>
            </a:xfrm>
            <a:custGeom>
              <a:avLst/>
              <a:gdLst/>
              <a:ahLst/>
              <a:cxnLst/>
              <a:rect l="l" t="t" r="r" b="b"/>
              <a:pathLst>
                <a:path w="681" h="386" extrusionOk="0">
                  <a:moveTo>
                    <a:pt x="192" y="1"/>
                  </a:moveTo>
                  <a:cubicBezTo>
                    <a:pt x="86" y="1"/>
                    <a:pt x="0" y="87"/>
                    <a:pt x="0" y="194"/>
                  </a:cubicBezTo>
                  <a:cubicBezTo>
                    <a:pt x="0" y="300"/>
                    <a:pt x="86" y="386"/>
                    <a:pt x="192" y="386"/>
                  </a:cubicBezTo>
                  <a:lnTo>
                    <a:pt x="488" y="386"/>
                  </a:lnTo>
                  <a:cubicBezTo>
                    <a:pt x="595" y="386"/>
                    <a:pt x="681" y="300"/>
                    <a:pt x="681" y="194"/>
                  </a:cubicBezTo>
                  <a:cubicBezTo>
                    <a:pt x="681" y="87"/>
                    <a:pt x="595" y="1"/>
                    <a:pt x="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3"/>
            <p:cNvSpPr/>
            <p:nvPr/>
          </p:nvSpPr>
          <p:spPr>
            <a:xfrm>
              <a:off x="3425550" y="1786875"/>
              <a:ext cx="17050" cy="9650"/>
            </a:xfrm>
            <a:custGeom>
              <a:avLst/>
              <a:gdLst/>
              <a:ahLst/>
              <a:cxnLst/>
              <a:rect l="l" t="t" r="r" b="b"/>
              <a:pathLst>
                <a:path w="682" h="386" extrusionOk="0">
                  <a:moveTo>
                    <a:pt x="194" y="1"/>
                  </a:moveTo>
                  <a:cubicBezTo>
                    <a:pt x="86" y="1"/>
                    <a:pt x="0" y="87"/>
                    <a:pt x="0" y="194"/>
                  </a:cubicBezTo>
                  <a:cubicBezTo>
                    <a:pt x="0" y="300"/>
                    <a:pt x="88" y="386"/>
                    <a:pt x="194" y="386"/>
                  </a:cubicBezTo>
                  <a:lnTo>
                    <a:pt x="490" y="386"/>
                  </a:lnTo>
                  <a:cubicBezTo>
                    <a:pt x="595" y="386"/>
                    <a:pt x="681" y="300"/>
                    <a:pt x="681" y="194"/>
                  </a:cubicBezTo>
                  <a:cubicBezTo>
                    <a:pt x="681" y="87"/>
                    <a:pt x="595" y="1"/>
                    <a:pt x="4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3"/>
            <p:cNvSpPr/>
            <p:nvPr/>
          </p:nvSpPr>
          <p:spPr>
            <a:xfrm>
              <a:off x="3399225" y="1717725"/>
              <a:ext cx="37875" cy="59050"/>
            </a:xfrm>
            <a:custGeom>
              <a:avLst/>
              <a:gdLst/>
              <a:ahLst/>
              <a:cxnLst/>
              <a:rect l="l" t="t" r="r" b="b"/>
              <a:pathLst>
                <a:path w="1515" h="2362" extrusionOk="0">
                  <a:moveTo>
                    <a:pt x="756" y="384"/>
                  </a:moveTo>
                  <a:cubicBezTo>
                    <a:pt x="960" y="384"/>
                    <a:pt x="1127" y="550"/>
                    <a:pt x="1127" y="756"/>
                  </a:cubicBezTo>
                  <a:cubicBezTo>
                    <a:pt x="1127" y="960"/>
                    <a:pt x="960" y="1127"/>
                    <a:pt x="756" y="1127"/>
                  </a:cubicBezTo>
                  <a:lnTo>
                    <a:pt x="384" y="1127"/>
                  </a:lnTo>
                  <a:lnTo>
                    <a:pt x="384" y="384"/>
                  </a:lnTo>
                  <a:close/>
                  <a:moveTo>
                    <a:pt x="192" y="1"/>
                  </a:moveTo>
                  <a:cubicBezTo>
                    <a:pt x="86" y="1"/>
                    <a:pt x="0" y="86"/>
                    <a:pt x="0" y="192"/>
                  </a:cubicBezTo>
                  <a:lnTo>
                    <a:pt x="0" y="2169"/>
                  </a:lnTo>
                  <a:cubicBezTo>
                    <a:pt x="0" y="2276"/>
                    <a:pt x="86" y="2362"/>
                    <a:pt x="192" y="2362"/>
                  </a:cubicBezTo>
                  <a:cubicBezTo>
                    <a:pt x="300" y="2362"/>
                    <a:pt x="385" y="2276"/>
                    <a:pt x="385" y="2169"/>
                  </a:cubicBezTo>
                  <a:lnTo>
                    <a:pt x="385" y="1515"/>
                  </a:lnTo>
                  <a:lnTo>
                    <a:pt x="757" y="1515"/>
                  </a:lnTo>
                  <a:cubicBezTo>
                    <a:pt x="758" y="1515"/>
                    <a:pt x="759" y="1515"/>
                    <a:pt x="760" y="1515"/>
                  </a:cubicBezTo>
                  <a:cubicBezTo>
                    <a:pt x="963" y="1515"/>
                    <a:pt x="1130" y="1681"/>
                    <a:pt x="1130" y="1887"/>
                  </a:cubicBezTo>
                  <a:lnTo>
                    <a:pt x="1130" y="2169"/>
                  </a:lnTo>
                  <a:cubicBezTo>
                    <a:pt x="1130" y="2276"/>
                    <a:pt x="1215" y="2362"/>
                    <a:pt x="1321" y="2362"/>
                  </a:cubicBezTo>
                  <a:cubicBezTo>
                    <a:pt x="1429" y="2362"/>
                    <a:pt x="1514" y="2276"/>
                    <a:pt x="1514" y="2169"/>
                  </a:cubicBezTo>
                  <a:lnTo>
                    <a:pt x="1514" y="1887"/>
                  </a:lnTo>
                  <a:cubicBezTo>
                    <a:pt x="1514" y="1663"/>
                    <a:pt x="1415" y="1460"/>
                    <a:pt x="1261" y="1321"/>
                  </a:cubicBezTo>
                  <a:cubicBezTo>
                    <a:pt x="1416" y="1184"/>
                    <a:pt x="1514" y="982"/>
                    <a:pt x="1514" y="758"/>
                  </a:cubicBezTo>
                  <a:cubicBezTo>
                    <a:pt x="1514" y="339"/>
                    <a:pt x="1173" y="1"/>
                    <a:pt x="7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73"/>
          <p:cNvGrpSpPr/>
          <p:nvPr/>
        </p:nvGrpSpPr>
        <p:grpSpPr>
          <a:xfrm>
            <a:off x="4722585" y="1530741"/>
            <a:ext cx="363783" cy="387801"/>
            <a:chOff x="3741825" y="1634275"/>
            <a:chExt cx="295350" cy="314850"/>
          </a:xfrm>
        </p:grpSpPr>
        <p:sp>
          <p:nvSpPr>
            <p:cNvPr id="2496" name="Google Shape;2496;p73"/>
            <p:cNvSpPr/>
            <p:nvPr/>
          </p:nvSpPr>
          <p:spPr>
            <a:xfrm>
              <a:off x="3741825" y="1634275"/>
              <a:ext cx="295350" cy="258975"/>
            </a:xfrm>
            <a:custGeom>
              <a:avLst/>
              <a:gdLst/>
              <a:ahLst/>
              <a:cxnLst/>
              <a:rect l="l" t="t" r="r" b="b"/>
              <a:pathLst>
                <a:path w="11814" h="10359" extrusionOk="0">
                  <a:moveTo>
                    <a:pt x="1296" y="8619"/>
                  </a:moveTo>
                  <a:cubicBezTo>
                    <a:pt x="1463" y="8737"/>
                    <a:pt x="1609" y="8884"/>
                    <a:pt x="1728" y="9044"/>
                  </a:cubicBezTo>
                  <a:lnTo>
                    <a:pt x="1704" y="9058"/>
                  </a:lnTo>
                  <a:cubicBezTo>
                    <a:pt x="1617" y="9111"/>
                    <a:pt x="1588" y="9223"/>
                    <a:pt x="1641" y="9312"/>
                  </a:cubicBezTo>
                  <a:cubicBezTo>
                    <a:pt x="1675" y="9370"/>
                    <a:pt x="1736" y="9401"/>
                    <a:pt x="1799" y="9401"/>
                  </a:cubicBezTo>
                  <a:cubicBezTo>
                    <a:pt x="1831" y="9401"/>
                    <a:pt x="1865" y="9393"/>
                    <a:pt x="1893" y="9376"/>
                  </a:cubicBezTo>
                  <a:lnTo>
                    <a:pt x="1916" y="9362"/>
                  </a:lnTo>
                  <a:cubicBezTo>
                    <a:pt x="2008" y="9557"/>
                    <a:pt x="2069" y="9768"/>
                    <a:pt x="2091" y="9988"/>
                  </a:cubicBezTo>
                  <a:lnTo>
                    <a:pt x="511" y="9988"/>
                  </a:lnTo>
                  <a:lnTo>
                    <a:pt x="1296" y="8619"/>
                  </a:lnTo>
                  <a:close/>
                  <a:moveTo>
                    <a:pt x="6866" y="9216"/>
                  </a:moveTo>
                  <a:lnTo>
                    <a:pt x="6866" y="9988"/>
                  </a:lnTo>
                  <a:lnTo>
                    <a:pt x="6094" y="9988"/>
                  </a:lnTo>
                  <a:lnTo>
                    <a:pt x="6094" y="9216"/>
                  </a:lnTo>
                  <a:close/>
                  <a:moveTo>
                    <a:pt x="10519" y="8619"/>
                  </a:moveTo>
                  <a:lnTo>
                    <a:pt x="11304" y="9990"/>
                  </a:lnTo>
                  <a:lnTo>
                    <a:pt x="9725" y="9988"/>
                  </a:lnTo>
                  <a:cubicBezTo>
                    <a:pt x="9746" y="9768"/>
                    <a:pt x="9806" y="9558"/>
                    <a:pt x="9898" y="9362"/>
                  </a:cubicBezTo>
                  <a:lnTo>
                    <a:pt x="9921" y="9376"/>
                  </a:lnTo>
                  <a:cubicBezTo>
                    <a:pt x="9950" y="9393"/>
                    <a:pt x="9983" y="9401"/>
                    <a:pt x="10014" y="9401"/>
                  </a:cubicBezTo>
                  <a:cubicBezTo>
                    <a:pt x="10077" y="9401"/>
                    <a:pt x="10139" y="9368"/>
                    <a:pt x="10175" y="9312"/>
                  </a:cubicBezTo>
                  <a:cubicBezTo>
                    <a:pt x="10226" y="9223"/>
                    <a:pt x="10197" y="9111"/>
                    <a:pt x="10109" y="9058"/>
                  </a:cubicBezTo>
                  <a:lnTo>
                    <a:pt x="10086" y="9044"/>
                  </a:lnTo>
                  <a:cubicBezTo>
                    <a:pt x="10206" y="8881"/>
                    <a:pt x="10351" y="8737"/>
                    <a:pt x="10519" y="8619"/>
                  </a:cubicBezTo>
                  <a:close/>
                  <a:moveTo>
                    <a:pt x="5908" y="1"/>
                  </a:moveTo>
                  <a:cubicBezTo>
                    <a:pt x="5841" y="1"/>
                    <a:pt x="5782" y="36"/>
                    <a:pt x="5748" y="94"/>
                  </a:cubicBezTo>
                  <a:lnTo>
                    <a:pt x="4486" y="2298"/>
                  </a:lnTo>
                  <a:cubicBezTo>
                    <a:pt x="4436" y="2385"/>
                    <a:pt x="4468" y="2499"/>
                    <a:pt x="4555" y="2549"/>
                  </a:cubicBezTo>
                  <a:cubicBezTo>
                    <a:pt x="4584" y="2566"/>
                    <a:pt x="4615" y="2574"/>
                    <a:pt x="4646" y="2574"/>
                  </a:cubicBezTo>
                  <a:cubicBezTo>
                    <a:pt x="4710" y="2574"/>
                    <a:pt x="4772" y="2540"/>
                    <a:pt x="4806" y="2482"/>
                  </a:cubicBezTo>
                  <a:lnTo>
                    <a:pt x="5723" y="879"/>
                  </a:lnTo>
                  <a:lnTo>
                    <a:pt x="5723" y="6494"/>
                  </a:lnTo>
                  <a:cubicBezTo>
                    <a:pt x="5669" y="6501"/>
                    <a:pt x="5619" y="6532"/>
                    <a:pt x="5588" y="6583"/>
                  </a:cubicBezTo>
                  <a:cubicBezTo>
                    <a:pt x="5535" y="6672"/>
                    <a:pt x="5564" y="6784"/>
                    <a:pt x="5651" y="6837"/>
                  </a:cubicBezTo>
                  <a:lnTo>
                    <a:pt x="5723" y="6879"/>
                  </a:lnTo>
                  <a:lnTo>
                    <a:pt x="5723" y="9988"/>
                  </a:lnTo>
                  <a:lnTo>
                    <a:pt x="2460" y="9988"/>
                  </a:lnTo>
                  <a:cubicBezTo>
                    <a:pt x="2404" y="9307"/>
                    <a:pt x="2044" y="8684"/>
                    <a:pt x="1479" y="8297"/>
                  </a:cubicBezTo>
                  <a:lnTo>
                    <a:pt x="3161" y="5357"/>
                  </a:lnTo>
                  <a:lnTo>
                    <a:pt x="3494" y="5555"/>
                  </a:lnTo>
                  <a:cubicBezTo>
                    <a:pt x="3524" y="5572"/>
                    <a:pt x="3556" y="5580"/>
                    <a:pt x="3588" y="5580"/>
                  </a:cubicBezTo>
                  <a:cubicBezTo>
                    <a:pt x="3650" y="5580"/>
                    <a:pt x="3712" y="5547"/>
                    <a:pt x="3746" y="5491"/>
                  </a:cubicBezTo>
                  <a:cubicBezTo>
                    <a:pt x="3799" y="5404"/>
                    <a:pt x="3770" y="5290"/>
                    <a:pt x="3683" y="5237"/>
                  </a:cubicBezTo>
                  <a:lnTo>
                    <a:pt x="3345" y="5038"/>
                  </a:lnTo>
                  <a:lnTo>
                    <a:pt x="4377" y="3231"/>
                  </a:lnTo>
                  <a:cubicBezTo>
                    <a:pt x="4429" y="3142"/>
                    <a:pt x="4398" y="3030"/>
                    <a:pt x="4310" y="2979"/>
                  </a:cubicBezTo>
                  <a:cubicBezTo>
                    <a:pt x="4282" y="2963"/>
                    <a:pt x="4250" y="2955"/>
                    <a:pt x="4220" y="2955"/>
                  </a:cubicBezTo>
                  <a:cubicBezTo>
                    <a:pt x="4155" y="2955"/>
                    <a:pt x="4093" y="2988"/>
                    <a:pt x="4058" y="3047"/>
                  </a:cubicBezTo>
                  <a:lnTo>
                    <a:pt x="35" y="10083"/>
                  </a:lnTo>
                  <a:cubicBezTo>
                    <a:pt x="0" y="10139"/>
                    <a:pt x="0" y="10209"/>
                    <a:pt x="35" y="10267"/>
                  </a:cubicBezTo>
                  <a:cubicBezTo>
                    <a:pt x="67" y="10325"/>
                    <a:pt x="128" y="10359"/>
                    <a:pt x="194" y="10359"/>
                  </a:cubicBezTo>
                  <a:lnTo>
                    <a:pt x="11620" y="10359"/>
                  </a:lnTo>
                  <a:cubicBezTo>
                    <a:pt x="11687" y="10359"/>
                    <a:pt x="11748" y="10323"/>
                    <a:pt x="11781" y="10267"/>
                  </a:cubicBezTo>
                  <a:cubicBezTo>
                    <a:pt x="11813" y="10209"/>
                    <a:pt x="11813" y="10139"/>
                    <a:pt x="11782" y="10083"/>
                  </a:cubicBezTo>
                  <a:lnTo>
                    <a:pt x="7757" y="3047"/>
                  </a:lnTo>
                  <a:cubicBezTo>
                    <a:pt x="7724" y="2989"/>
                    <a:pt x="7662" y="2956"/>
                    <a:pt x="7598" y="2956"/>
                  </a:cubicBezTo>
                  <a:cubicBezTo>
                    <a:pt x="7567" y="2956"/>
                    <a:pt x="7535" y="2963"/>
                    <a:pt x="7507" y="2980"/>
                  </a:cubicBezTo>
                  <a:cubicBezTo>
                    <a:pt x="7419" y="3030"/>
                    <a:pt x="7388" y="3144"/>
                    <a:pt x="7438" y="3231"/>
                  </a:cubicBezTo>
                  <a:lnTo>
                    <a:pt x="8472" y="5038"/>
                  </a:lnTo>
                  <a:lnTo>
                    <a:pt x="8134" y="5239"/>
                  </a:lnTo>
                  <a:cubicBezTo>
                    <a:pt x="8046" y="5290"/>
                    <a:pt x="8017" y="5404"/>
                    <a:pt x="8069" y="5491"/>
                  </a:cubicBezTo>
                  <a:cubicBezTo>
                    <a:pt x="8105" y="5550"/>
                    <a:pt x="8165" y="5582"/>
                    <a:pt x="8229" y="5582"/>
                  </a:cubicBezTo>
                  <a:cubicBezTo>
                    <a:pt x="8260" y="5582"/>
                    <a:pt x="8293" y="5574"/>
                    <a:pt x="8323" y="5555"/>
                  </a:cubicBezTo>
                  <a:lnTo>
                    <a:pt x="8656" y="5357"/>
                  </a:lnTo>
                  <a:lnTo>
                    <a:pt x="10338" y="8297"/>
                  </a:lnTo>
                  <a:cubicBezTo>
                    <a:pt x="9774" y="8684"/>
                    <a:pt x="9413" y="9307"/>
                    <a:pt x="9357" y="9990"/>
                  </a:cubicBezTo>
                  <a:lnTo>
                    <a:pt x="7236" y="9990"/>
                  </a:lnTo>
                  <a:lnTo>
                    <a:pt x="7236" y="9032"/>
                  </a:lnTo>
                  <a:cubicBezTo>
                    <a:pt x="7236" y="8930"/>
                    <a:pt x="7155" y="8846"/>
                    <a:pt x="7052" y="8846"/>
                  </a:cubicBezTo>
                  <a:lnTo>
                    <a:pt x="6094" y="8846"/>
                  </a:lnTo>
                  <a:lnTo>
                    <a:pt x="6094" y="6879"/>
                  </a:lnTo>
                  <a:lnTo>
                    <a:pt x="6165" y="6837"/>
                  </a:lnTo>
                  <a:cubicBezTo>
                    <a:pt x="6253" y="6784"/>
                    <a:pt x="6282" y="6672"/>
                    <a:pt x="6229" y="6583"/>
                  </a:cubicBezTo>
                  <a:cubicBezTo>
                    <a:pt x="6198" y="6533"/>
                    <a:pt x="6148" y="6502"/>
                    <a:pt x="6094" y="6494"/>
                  </a:cubicBezTo>
                  <a:lnTo>
                    <a:pt x="6094" y="879"/>
                  </a:lnTo>
                  <a:lnTo>
                    <a:pt x="7010" y="2482"/>
                  </a:lnTo>
                  <a:cubicBezTo>
                    <a:pt x="7044" y="2541"/>
                    <a:pt x="7106" y="2575"/>
                    <a:pt x="7170" y="2575"/>
                  </a:cubicBezTo>
                  <a:cubicBezTo>
                    <a:pt x="7201" y="2575"/>
                    <a:pt x="7232" y="2568"/>
                    <a:pt x="7262" y="2549"/>
                  </a:cubicBezTo>
                  <a:cubicBezTo>
                    <a:pt x="7349" y="2499"/>
                    <a:pt x="7380" y="2385"/>
                    <a:pt x="7329" y="2298"/>
                  </a:cubicBezTo>
                  <a:lnTo>
                    <a:pt x="6067" y="94"/>
                  </a:lnTo>
                  <a:cubicBezTo>
                    <a:pt x="6035" y="38"/>
                    <a:pt x="5974" y="1"/>
                    <a:pt x="5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3"/>
            <p:cNvSpPr/>
            <p:nvPr/>
          </p:nvSpPr>
          <p:spPr>
            <a:xfrm>
              <a:off x="3874875" y="1899650"/>
              <a:ext cx="29400" cy="49475"/>
            </a:xfrm>
            <a:custGeom>
              <a:avLst/>
              <a:gdLst/>
              <a:ahLst/>
              <a:cxnLst/>
              <a:rect l="l" t="t" r="r" b="b"/>
              <a:pathLst>
                <a:path w="1176" h="1979" extrusionOk="0">
                  <a:moveTo>
                    <a:pt x="586" y="368"/>
                  </a:moveTo>
                  <a:cubicBezTo>
                    <a:pt x="706" y="368"/>
                    <a:pt x="805" y="467"/>
                    <a:pt x="805" y="586"/>
                  </a:cubicBezTo>
                  <a:lnTo>
                    <a:pt x="805" y="805"/>
                  </a:lnTo>
                  <a:lnTo>
                    <a:pt x="368" y="805"/>
                  </a:lnTo>
                  <a:lnTo>
                    <a:pt x="368" y="586"/>
                  </a:lnTo>
                  <a:cubicBezTo>
                    <a:pt x="368" y="467"/>
                    <a:pt x="465" y="368"/>
                    <a:pt x="586" y="368"/>
                  </a:cubicBezTo>
                  <a:close/>
                  <a:moveTo>
                    <a:pt x="586" y="1"/>
                  </a:moveTo>
                  <a:cubicBezTo>
                    <a:pt x="262" y="1"/>
                    <a:pt x="1" y="264"/>
                    <a:pt x="1" y="586"/>
                  </a:cubicBezTo>
                  <a:lnTo>
                    <a:pt x="1" y="1794"/>
                  </a:lnTo>
                  <a:cubicBezTo>
                    <a:pt x="1" y="1895"/>
                    <a:pt x="82" y="1979"/>
                    <a:pt x="185" y="1979"/>
                  </a:cubicBezTo>
                  <a:cubicBezTo>
                    <a:pt x="289" y="1979"/>
                    <a:pt x="370" y="1898"/>
                    <a:pt x="370" y="1794"/>
                  </a:cubicBezTo>
                  <a:lnTo>
                    <a:pt x="370" y="1174"/>
                  </a:lnTo>
                  <a:lnTo>
                    <a:pt x="806" y="1174"/>
                  </a:lnTo>
                  <a:lnTo>
                    <a:pt x="806" y="1794"/>
                  </a:lnTo>
                  <a:cubicBezTo>
                    <a:pt x="806" y="1895"/>
                    <a:pt x="887" y="1979"/>
                    <a:pt x="991" y="1979"/>
                  </a:cubicBezTo>
                  <a:cubicBezTo>
                    <a:pt x="1094" y="1979"/>
                    <a:pt x="1175" y="1898"/>
                    <a:pt x="1175" y="1794"/>
                  </a:cubicBezTo>
                  <a:lnTo>
                    <a:pt x="1175" y="586"/>
                  </a:lnTo>
                  <a:cubicBezTo>
                    <a:pt x="1172" y="264"/>
                    <a:pt x="909" y="1"/>
                    <a:pt x="5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3"/>
            <p:cNvSpPr/>
            <p:nvPr/>
          </p:nvSpPr>
          <p:spPr>
            <a:xfrm>
              <a:off x="3770600" y="1705100"/>
              <a:ext cx="29375" cy="49500"/>
            </a:xfrm>
            <a:custGeom>
              <a:avLst/>
              <a:gdLst/>
              <a:ahLst/>
              <a:cxnLst/>
              <a:rect l="l" t="t" r="r" b="b"/>
              <a:pathLst>
                <a:path w="1175" h="1980" extrusionOk="0">
                  <a:moveTo>
                    <a:pt x="589" y="370"/>
                  </a:moveTo>
                  <a:cubicBezTo>
                    <a:pt x="709" y="370"/>
                    <a:pt x="807" y="468"/>
                    <a:pt x="807" y="588"/>
                  </a:cubicBezTo>
                  <a:cubicBezTo>
                    <a:pt x="807" y="710"/>
                    <a:pt x="709" y="806"/>
                    <a:pt x="589" y="806"/>
                  </a:cubicBezTo>
                  <a:lnTo>
                    <a:pt x="371" y="806"/>
                  </a:lnTo>
                  <a:lnTo>
                    <a:pt x="371" y="370"/>
                  </a:lnTo>
                  <a:close/>
                  <a:moveTo>
                    <a:pt x="589" y="1175"/>
                  </a:moveTo>
                  <a:cubicBezTo>
                    <a:pt x="709" y="1175"/>
                    <a:pt x="807" y="1272"/>
                    <a:pt x="807" y="1392"/>
                  </a:cubicBezTo>
                  <a:cubicBezTo>
                    <a:pt x="804" y="1512"/>
                    <a:pt x="708" y="1608"/>
                    <a:pt x="589" y="1608"/>
                  </a:cubicBezTo>
                  <a:lnTo>
                    <a:pt x="371" y="1608"/>
                  </a:lnTo>
                  <a:lnTo>
                    <a:pt x="371" y="1175"/>
                  </a:lnTo>
                  <a:close/>
                  <a:moveTo>
                    <a:pt x="186" y="1"/>
                  </a:moveTo>
                  <a:cubicBezTo>
                    <a:pt x="85" y="1"/>
                    <a:pt x="0" y="82"/>
                    <a:pt x="0" y="186"/>
                  </a:cubicBezTo>
                  <a:lnTo>
                    <a:pt x="0" y="1794"/>
                  </a:lnTo>
                  <a:cubicBezTo>
                    <a:pt x="0" y="1895"/>
                    <a:pt x="85" y="1979"/>
                    <a:pt x="186" y="1979"/>
                  </a:cubicBezTo>
                  <a:lnTo>
                    <a:pt x="589" y="1979"/>
                  </a:lnTo>
                  <a:cubicBezTo>
                    <a:pt x="912" y="1979"/>
                    <a:pt x="1175" y="1716"/>
                    <a:pt x="1175" y="1393"/>
                  </a:cubicBezTo>
                  <a:cubicBezTo>
                    <a:pt x="1175" y="1238"/>
                    <a:pt x="1114" y="1094"/>
                    <a:pt x="1014" y="990"/>
                  </a:cubicBezTo>
                  <a:cubicBezTo>
                    <a:pt x="1114" y="884"/>
                    <a:pt x="1175" y="742"/>
                    <a:pt x="1175" y="587"/>
                  </a:cubicBezTo>
                  <a:cubicBezTo>
                    <a:pt x="1175" y="264"/>
                    <a:pt x="912" y="1"/>
                    <a:pt x="5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3"/>
            <p:cNvSpPr/>
            <p:nvPr/>
          </p:nvSpPr>
          <p:spPr>
            <a:xfrm>
              <a:off x="3979075" y="1705150"/>
              <a:ext cx="29325" cy="49450"/>
            </a:xfrm>
            <a:custGeom>
              <a:avLst/>
              <a:gdLst/>
              <a:ahLst/>
              <a:cxnLst/>
              <a:rect l="l" t="t" r="r" b="b"/>
              <a:pathLst>
                <a:path w="1173" h="1978" extrusionOk="0">
                  <a:moveTo>
                    <a:pt x="587" y="1"/>
                  </a:moveTo>
                  <a:cubicBezTo>
                    <a:pt x="264" y="1"/>
                    <a:pt x="1" y="264"/>
                    <a:pt x="1" y="586"/>
                  </a:cubicBezTo>
                  <a:lnTo>
                    <a:pt x="1" y="1391"/>
                  </a:lnTo>
                  <a:cubicBezTo>
                    <a:pt x="1" y="1714"/>
                    <a:pt x="264" y="1977"/>
                    <a:pt x="587" y="1977"/>
                  </a:cubicBezTo>
                  <a:cubicBezTo>
                    <a:pt x="911" y="1977"/>
                    <a:pt x="1172" y="1714"/>
                    <a:pt x="1172" y="1391"/>
                  </a:cubicBezTo>
                  <a:cubicBezTo>
                    <a:pt x="1172" y="1290"/>
                    <a:pt x="1091" y="1206"/>
                    <a:pt x="989" y="1206"/>
                  </a:cubicBezTo>
                  <a:cubicBezTo>
                    <a:pt x="887" y="1206"/>
                    <a:pt x="803" y="1287"/>
                    <a:pt x="803" y="1391"/>
                  </a:cubicBezTo>
                  <a:cubicBezTo>
                    <a:pt x="803" y="1511"/>
                    <a:pt x="705" y="1610"/>
                    <a:pt x="585" y="1610"/>
                  </a:cubicBezTo>
                  <a:cubicBezTo>
                    <a:pt x="464" y="1610"/>
                    <a:pt x="367" y="1511"/>
                    <a:pt x="367" y="1391"/>
                  </a:cubicBezTo>
                  <a:lnTo>
                    <a:pt x="367" y="586"/>
                  </a:lnTo>
                  <a:cubicBezTo>
                    <a:pt x="367" y="466"/>
                    <a:pt x="464" y="368"/>
                    <a:pt x="585" y="368"/>
                  </a:cubicBezTo>
                  <a:cubicBezTo>
                    <a:pt x="705" y="368"/>
                    <a:pt x="803" y="466"/>
                    <a:pt x="803" y="586"/>
                  </a:cubicBezTo>
                  <a:cubicBezTo>
                    <a:pt x="803" y="687"/>
                    <a:pt x="884" y="772"/>
                    <a:pt x="989" y="772"/>
                  </a:cubicBezTo>
                  <a:cubicBezTo>
                    <a:pt x="1090" y="772"/>
                    <a:pt x="1172" y="691"/>
                    <a:pt x="1172" y="586"/>
                  </a:cubicBezTo>
                  <a:cubicBezTo>
                    <a:pt x="1172" y="264"/>
                    <a:pt x="911" y="1"/>
                    <a:pt x="5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3"/>
            <p:cNvSpPr/>
            <p:nvPr/>
          </p:nvSpPr>
          <p:spPr>
            <a:xfrm>
              <a:off x="4000650" y="1868300"/>
              <a:ext cx="13900" cy="11250"/>
            </a:xfrm>
            <a:custGeom>
              <a:avLst/>
              <a:gdLst/>
              <a:ahLst/>
              <a:cxnLst/>
              <a:rect l="l" t="t" r="r" b="b"/>
              <a:pathLst>
                <a:path w="556" h="450" extrusionOk="0">
                  <a:moveTo>
                    <a:pt x="212" y="0"/>
                  </a:moveTo>
                  <a:cubicBezTo>
                    <a:pt x="149" y="0"/>
                    <a:pt x="87" y="32"/>
                    <a:pt x="52" y="91"/>
                  </a:cubicBezTo>
                  <a:cubicBezTo>
                    <a:pt x="1" y="178"/>
                    <a:pt x="29" y="291"/>
                    <a:pt x="118" y="344"/>
                  </a:cubicBezTo>
                  <a:lnTo>
                    <a:pt x="250" y="423"/>
                  </a:lnTo>
                  <a:cubicBezTo>
                    <a:pt x="278" y="442"/>
                    <a:pt x="312" y="450"/>
                    <a:pt x="344" y="450"/>
                  </a:cubicBezTo>
                  <a:cubicBezTo>
                    <a:pt x="406" y="450"/>
                    <a:pt x="468" y="415"/>
                    <a:pt x="502" y="359"/>
                  </a:cubicBezTo>
                  <a:cubicBezTo>
                    <a:pt x="555" y="272"/>
                    <a:pt x="526" y="158"/>
                    <a:pt x="439" y="107"/>
                  </a:cubicBezTo>
                  <a:lnTo>
                    <a:pt x="306" y="26"/>
                  </a:lnTo>
                  <a:cubicBezTo>
                    <a:pt x="277" y="9"/>
                    <a:pt x="244" y="0"/>
                    <a:pt x="2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3"/>
            <p:cNvSpPr/>
            <p:nvPr/>
          </p:nvSpPr>
          <p:spPr>
            <a:xfrm>
              <a:off x="3960475" y="1844400"/>
              <a:ext cx="16925" cy="13000"/>
            </a:xfrm>
            <a:custGeom>
              <a:avLst/>
              <a:gdLst/>
              <a:ahLst/>
              <a:cxnLst/>
              <a:rect l="l" t="t" r="r" b="b"/>
              <a:pathLst>
                <a:path w="677" h="520" extrusionOk="0">
                  <a:moveTo>
                    <a:pt x="212" y="1"/>
                  </a:moveTo>
                  <a:cubicBezTo>
                    <a:pt x="149" y="1"/>
                    <a:pt x="88" y="33"/>
                    <a:pt x="53" y="91"/>
                  </a:cubicBezTo>
                  <a:cubicBezTo>
                    <a:pt x="0" y="178"/>
                    <a:pt x="30" y="292"/>
                    <a:pt x="117" y="343"/>
                  </a:cubicBezTo>
                  <a:lnTo>
                    <a:pt x="371" y="493"/>
                  </a:lnTo>
                  <a:cubicBezTo>
                    <a:pt x="401" y="511"/>
                    <a:pt x="433" y="519"/>
                    <a:pt x="465" y="519"/>
                  </a:cubicBezTo>
                  <a:cubicBezTo>
                    <a:pt x="527" y="519"/>
                    <a:pt x="589" y="487"/>
                    <a:pt x="623" y="429"/>
                  </a:cubicBezTo>
                  <a:cubicBezTo>
                    <a:pt x="676" y="342"/>
                    <a:pt x="647" y="230"/>
                    <a:pt x="560" y="177"/>
                  </a:cubicBezTo>
                  <a:lnTo>
                    <a:pt x="307" y="27"/>
                  </a:lnTo>
                  <a:cubicBezTo>
                    <a:pt x="277" y="9"/>
                    <a:pt x="245"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3"/>
            <p:cNvSpPr/>
            <p:nvPr/>
          </p:nvSpPr>
          <p:spPr>
            <a:xfrm>
              <a:off x="3940425" y="1832475"/>
              <a:ext cx="16925" cy="13000"/>
            </a:xfrm>
            <a:custGeom>
              <a:avLst/>
              <a:gdLst/>
              <a:ahLst/>
              <a:cxnLst/>
              <a:rect l="l" t="t" r="r" b="b"/>
              <a:pathLst>
                <a:path w="677" h="520" extrusionOk="0">
                  <a:moveTo>
                    <a:pt x="213" y="0"/>
                  </a:moveTo>
                  <a:cubicBezTo>
                    <a:pt x="149" y="0"/>
                    <a:pt x="88" y="32"/>
                    <a:pt x="53" y="91"/>
                  </a:cubicBezTo>
                  <a:cubicBezTo>
                    <a:pt x="0" y="178"/>
                    <a:pt x="30" y="291"/>
                    <a:pt x="117" y="344"/>
                  </a:cubicBezTo>
                  <a:lnTo>
                    <a:pt x="371" y="493"/>
                  </a:lnTo>
                  <a:cubicBezTo>
                    <a:pt x="401" y="512"/>
                    <a:pt x="433" y="520"/>
                    <a:pt x="464" y="520"/>
                  </a:cubicBezTo>
                  <a:cubicBezTo>
                    <a:pt x="527" y="520"/>
                    <a:pt x="589" y="485"/>
                    <a:pt x="623" y="429"/>
                  </a:cubicBezTo>
                  <a:cubicBezTo>
                    <a:pt x="676" y="342"/>
                    <a:pt x="647" y="228"/>
                    <a:pt x="559" y="177"/>
                  </a:cubicBezTo>
                  <a:lnTo>
                    <a:pt x="307" y="26"/>
                  </a:lnTo>
                  <a:cubicBezTo>
                    <a:pt x="277" y="9"/>
                    <a:pt x="245" y="0"/>
                    <a:pt x="2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3"/>
            <p:cNvSpPr/>
            <p:nvPr/>
          </p:nvSpPr>
          <p:spPr>
            <a:xfrm>
              <a:off x="3920325" y="1820525"/>
              <a:ext cx="16925" cy="13000"/>
            </a:xfrm>
            <a:custGeom>
              <a:avLst/>
              <a:gdLst/>
              <a:ahLst/>
              <a:cxnLst/>
              <a:rect l="l" t="t" r="r" b="b"/>
              <a:pathLst>
                <a:path w="677" h="520" extrusionOk="0">
                  <a:moveTo>
                    <a:pt x="212" y="1"/>
                  </a:moveTo>
                  <a:cubicBezTo>
                    <a:pt x="150" y="1"/>
                    <a:pt x="89" y="33"/>
                    <a:pt x="53" y="91"/>
                  </a:cubicBezTo>
                  <a:cubicBezTo>
                    <a:pt x="1" y="180"/>
                    <a:pt x="30" y="292"/>
                    <a:pt x="117" y="345"/>
                  </a:cubicBezTo>
                  <a:lnTo>
                    <a:pt x="371" y="494"/>
                  </a:lnTo>
                  <a:cubicBezTo>
                    <a:pt x="399" y="512"/>
                    <a:pt x="434" y="519"/>
                    <a:pt x="465" y="519"/>
                  </a:cubicBezTo>
                  <a:cubicBezTo>
                    <a:pt x="527" y="519"/>
                    <a:pt x="589" y="487"/>
                    <a:pt x="624" y="431"/>
                  </a:cubicBezTo>
                  <a:cubicBezTo>
                    <a:pt x="677" y="343"/>
                    <a:pt x="647" y="228"/>
                    <a:pt x="560" y="177"/>
                  </a:cubicBezTo>
                  <a:lnTo>
                    <a:pt x="306" y="27"/>
                  </a:lnTo>
                  <a:cubicBezTo>
                    <a:pt x="276" y="9"/>
                    <a:pt x="244"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3"/>
            <p:cNvSpPr/>
            <p:nvPr/>
          </p:nvSpPr>
          <p:spPr>
            <a:xfrm>
              <a:off x="3900275" y="1808575"/>
              <a:ext cx="16875" cy="13000"/>
            </a:xfrm>
            <a:custGeom>
              <a:avLst/>
              <a:gdLst/>
              <a:ahLst/>
              <a:cxnLst/>
              <a:rect l="l" t="t" r="r" b="b"/>
              <a:pathLst>
                <a:path w="675" h="520" extrusionOk="0">
                  <a:moveTo>
                    <a:pt x="212" y="1"/>
                  </a:moveTo>
                  <a:cubicBezTo>
                    <a:pt x="149" y="1"/>
                    <a:pt x="88" y="33"/>
                    <a:pt x="53" y="91"/>
                  </a:cubicBezTo>
                  <a:cubicBezTo>
                    <a:pt x="0" y="178"/>
                    <a:pt x="30" y="292"/>
                    <a:pt x="117" y="343"/>
                  </a:cubicBezTo>
                  <a:lnTo>
                    <a:pt x="371" y="494"/>
                  </a:lnTo>
                  <a:cubicBezTo>
                    <a:pt x="399" y="511"/>
                    <a:pt x="433" y="519"/>
                    <a:pt x="465" y="519"/>
                  </a:cubicBezTo>
                  <a:cubicBezTo>
                    <a:pt x="527" y="519"/>
                    <a:pt x="589" y="487"/>
                    <a:pt x="623" y="429"/>
                  </a:cubicBezTo>
                  <a:cubicBezTo>
                    <a:pt x="675" y="342"/>
                    <a:pt x="647" y="230"/>
                    <a:pt x="560" y="177"/>
                  </a:cubicBezTo>
                  <a:lnTo>
                    <a:pt x="306" y="27"/>
                  </a:lnTo>
                  <a:cubicBezTo>
                    <a:pt x="276" y="9"/>
                    <a:pt x="244"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3"/>
            <p:cNvSpPr/>
            <p:nvPr/>
          </p:nvSpPr>
          <p:spPr>
            <a:xfrm>
              <a:off x="3860125" y="1784700"/>
              <a:ext cx="16850" cy="13000"/>
            </a:xfrm>
            <a:custGeom>
              <a:avLst/>
              <a:gdLst/>
              <a:ahLst/>
              <a:cxnLst/>
              <a:rect l="l" t="t" r="r" b="b"/>
              <a:pathLst>
                <a:path w="674" h="520" extrusionOk="0">
                  <a:moveTo>
                    <a:pt x="212" y="1"/>
                  </a:moveTo>
                  <a:cubicBezTo>
                    <a:pt x="149" y="1"/>
                    <a:pt x="87" y="33"/>
                    <a:pt x="53" y="91"/>
                  </a:cubicBezTo>
                  <a:cubicBezTo>
                    <a:pt x="0" y="180"/>
                    <a:pt x="30" y="292"/>
                    <a:pt x="117" y="345"/>
                  </a:cubicBezTo>
                  <a:lnTo>
                    <a:pt x="370" y="494"/>
                  </a:lnTo>
                  <a:cubicBezTo>
                    <a:pt x="399" y="512"/>
                    <a:pt x="432" y="519"/>
                    <a:pt x="463" y="519"/>
                  </a:cubicBezTo>
                  <a:cubicBezTo>
                    <a:pt x="525" y="519"/>
                    <a:pt x="588" y="487"/>
                    <a:pt x="623" y="431"/>
                  </a:cubicBezTo>
                  <a:cubicBezTo>
                    <a:pt x="673" y="343"/>
                    <a:pt x="647" y="228"/>
                    <a:pt x="560" y="177"/>
                  </a:cubicBezTo>
                  <a:lnTo>
                    <a:pt x="306" y="27"/>
                  </a:lnTo>
                  <a:cubicBezTo>
                    <a:pt x="276" y="9"/>
                    <a:pt x="244"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3"/>
            <p:cNvSpPr/>
            <p:nvPr/>
          </p:nvSpPr>
          <p:spPr>
            <a:xfrm>
              <a:off x="3840025" y="1772750"/>
              <a:ext cx="16900" cy="13000"/>
            </a:xfrm>
            <a:custGeom>
              <a:avLst/>
              <a:gdLst/>
              <a:ahLst/>
              <a:cxnLst/>
              <a:rect l="l" t="t" r="r" b="b"/>
              <a:pathLst>
                <a:path w="676" h="520" extrusionOk="0">
                  <a:moveTo>
                    <a:pt x="212" y="1"/>
                  </a:moveTo>
                  <a:cubicBezTo>
                    <a:pt x="149" y="1"/>
                    <a:pt x="87" y="33"/>
                    <a:pt x="52" y="91"/>
                  </a:cubicBezTo>
                  <a:cubicBezTo>
                    <a:pt x="1" y="178"/>
                    <a:pt x="29" y="292"/>
                    <a:pt x="118" y="343"/>
                  </a:cubicBezTo>
                  <a:lnTo>
                    <a:pt x="370" y="494"/>
                  </a:lnTo>
                  <a:cubicBezTo>
                    <a:pt x="399" y="511"/>
                    <a:pt x="432" y="519"/>
                    <a:pt x="463" y="519"/>
                  </a:cubicBezTo>
                  <a:cubicBezTo>
                    <a:pt x="526" y="519"/>
                    <a:pt x="588" y="487"/>
                    <a:pt x="624" y="429"/>
                  </a:cubicBezTo>
                  <a:cubicBezTo>
                    <a:pt x="675" y="342"/>
                    <a:pt x="647" y="230"/>
                    <a:pt x="558" y="177"/>
                  </a:cubicBezTo>
                  <a:lnTo>
                    <a:pt x="306" y="27"/>
                  </a:lnTo>
                  <a:cubicBezTo>
                    <a:pt x="277" y="9"/>
                    <a:pt x="244" y="1"/>
                    <a:pt x="2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3"/>
            <p:cNvSpPr/>
            <p:nvPr/>
          </p:nvSpPr>
          <p:spPr>
            <a:xfrm>
              <a:off x="3764475" y="1868300"/>
              <a:ext cx="13900" cy="11250"/>
            </a:xfrm>
            <a:custGeom>
              <a:avLst/>
              <a:gdLst/>
              <a:ahLst/>
              <a:cxnLst/>
              <a:rect l="l" t="t" r="r" b="b"/>
              <a:pathLst>
                <a:path w="556" h="450" extrusionOk="0">
                  <a:moveTo>
                    <a:pt x="344" y="0"/>
                  </a:moveTo>
                  <a:cubicBezTo>
                    <a:pt x="312" y="0"/>
                    <a:pt x="280" y="9"/>
                    <a:pt x="250" y="26"/>
                  </a:cubicBezTo>
                  <a:lnTo>
                    <a:pt x="118" y="107"/>
                  </a:lnTo>
                  <a:cubicBezTo>
                    <a:pt x="29" y="158"/>
                    <a:pt x="1" y="272"/>
                    <a:pt x="52" y="359"/>
                  </a:cubicBezTo>
                  <a:cubicBezTo>
                    <a:pt x="88" y="418"/>
                    <a:pt x="147" y="450"/>
                    <a:pt x="213" y="450"/>
                  </a:cubicBezTo>
                  <a:cubicBezTo>
                    <a:pt x="244" y="450"/>
                    <a:pt x="277" y="442"/>
                    <a:pt x="306" y="423"/>
                  </a:cubicBezTo>
                  <a:lnTo>
                    <a:pt x="439" y="344"/>
                  </a:lnTo>
                  <a:cubicBezTo>
                    <a:pt x="526" y="291"/>
                    <a:pt x="555" y="178"/>
                    <a:pt x="502" y="91"/>
                  </a:cubicBezTo>
                  <a:cubicBezTo>
                    <a:pt x="469" y="32"/>
                    <a:pt x="408" y="0"/>
                    <a:pt x="3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3"/>
            <p:cNvSpPr/>
            <p:nvPr/>
          </p:nvSpPr>
          <p:spPr>
            <a:xfrm>
              <a:off x="3801675" y="1844400"/>
              <a:ext cx="16875" cy="13000"/>
            </a:xfrm>
            <a:custGeom>
              <a:avLst/>
              <a:gdLst/>
              <a:ahLst/>
              <a:cxnLst/>
              <a:rect l="l" t="t" r="r" b="b"/>
              <a:pathLst>
                <a:path w="675" h="520" extrusionOk="0">
                  <a:moveTo>
                    <a:pt x="462" y="0"/>
                  </a:moveTo>
                  <a:cubicBezTo>
                    <a:pt x="430" y="0"/>
                    <a:pt x="398" y="8"/>
                    <a:pt x="370" y="25"/>
                  </a:cubicBezTo>
                  <a:lnTo>
                    <a:pt x="117" y="177"/>
                  </a:lnTo>
                  <a:cubicBezTo>
                    <a:pt x="28" y="228"/>
                    <a:pt x="0" y="342"/>
                    <a:pt x="52" y="429"/>
                  </a:cubicBezTo>
                  <a:cubicBezTo>
                    <a:pt x="88" y="488"/>
                    <a:pt x="148" y="519"/>
                    <a:pt x="212" y="519"/>
                  </a:cubicBezTo>
                  <a:cubicBezTo>
                    <a:pt x="243" y="519"/>
                    <a:pt x="276" y="511"/>
                    <a:pt x="306" y="493"/>
                  </a:cubicBezTo>
                  <a:lnTo>
                    <a:pt x="558" y="343"/>
                  </a:lnTo>
                  <a:cubicBezTo>
                    <a:pt x="647" y="290"/>
                    <a:pt x="675" y="178"/>
                    <a:pt x="624" y="91"/>
                  </a:cubicBezTo>
                  <a:cubicBezTo>
                    <a:pt x="588" y="33"/>
                    <a:pt x="525" y="0"/>
                    <a:pt x="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3"/>
            <p:cNvSpPr/>
            <p:nvPr/>
          </p:nvSpPr>
          <p:spPr>
            <a:xfrm>
              <a:off x="3821725" y="1832475"/>
              <a:ext cx="16900" cy="12975"/>
            </a:xfrm>
            <a:custGeom>
              <a:avLst/>
              <a:gdLst/>
              <a:ahLst/>
              <a:cxnLst/>
              <a:rect l="l" t="t" r="r" b="b"/>
              <a:pathLst>
                <a:path w="676" h="519" extrusionOk="0">
                  <a:moveTo>
                    <a:pt x="464" y="0"/>
                  </a:moveTo>
                  <a:cubicBezTo>
                    <a:pt x="432" y="0"/>
                    <a:pt x="399" y="8"/>
                    <a:pt x="370" y="26"/>
                  </a:cubicBezTo>
                  <a:lnTo>
                    <a:pt x="117" y="175"/>
                  </a:lnTo>
                  <a:cubicBezTo>
                    <a:pt x="29" y="228"/>
                    <a:pt x="1" y="342"/>
                    <a:pt x="52" y="429"/>
                  </a:cubicBezTo>
                  <a:cubicBezTo>
                    <a:pt x="88" y="487"/>
                    <a:pt x="147" y="518"/>
                    <a:pt x="212" y="518"/>
                  </a:cubicBezTo>
                  <a:cubicBezTo>
                    <a:pt x="244" y="518"/>
                    <a:pt x="276" y="510"/>
                    <a:pt x="306" y="493"/>
                  </a:cubicBezTo>
                  <a:lnTo>
                    <a:pt x="558" y="344"/>
                  </a:lnTo>
                  <a:cubicBezTo>
                    <a:pt x="647" y="291"/>
                    <a:pt x="675" y="178"/>
                    <a:pt x="624" y="90"/>
                  </a:cubicBezTo>
                  <a:cubicBezTo>
                    <a:pt x="589" y="32"/>
                    <a:pt x="527" y="0"/>
                    <a:pt x="4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3"/>
            <p:cNvSpPr/>
            <p:nvPr/>
          </p:nvSpPr>
          <p:spPr>
            <a:xfrm>
              <a:off x="3841825" y="1820500"/>
              <a:ext cx="16925" cy="12975"/>
            </a:xfrm>
            <a:custGeom>
              <a:avLst/>
              <a:gdLst/>
              <a:ahLst/>
              <a:cxnLst/>
              <a:rect l="l" t="t" r="r" b="b"/>
              <a:pathLst>
                <a:path w="677" h="519" extrusionOk="0">
                  <a:moveTo>
                    <a:pt x="464" y="0"/>
                  </a:moveTo>
                  <a:cubicBezTo>
                    <a:pt x="432" y="0"/>
                    <a:pt x="400" y="9"/>
                    <a:pt x="370" y="27"/>
                  </a:cubicBezTo>
                  <a:lnTo>
                    <a:pt x="117" y="176"/>
                  </a:lnTo>
                  <a:cubicBezTo>
                    <a:pt x="30" y="229"/>
                    <a:pt x="0" y="341"/>
                    <a:pt x="53" y="429"/>
                  </a:cubicBezTo>
                  <a:cubicBezTo>
                    <a:pt x="88" y="488"/>
                    <a:pt x="148" y="519"/>
                    <a:pt x="212" y="519"/>
                  </a:cubicBezTo>
                  <a:cubicBezTo>
                    <a:pt x="243" y="519"/>
                    <a:pt x="276" y="511"/>
                    <a:pt x="306" y="494"/>
                  </a:cubicBezTo>
                  <a:lnTo>
                    <a:pt x="560" y="343"/>
                  </a:lnTo>
                  <a:cubicBezTo>
                    <a:pt x="647" y="291"/>
                    <a:pt x="676" y="178"/>
                    <a:pt x="623" y="91"/>
                  </a:cubicBezTo>
                  <a:cubicBezTo>
                    <a:pt x="588" y="33"/>
                    <a:pt x="527" y="0"/>
                    <a:pt x="4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3"/>
            <p:cNvSpPr/>
            <p:nvPr/>
          </p:nvSpPr>
          <p:spPr>
            <a:xfrm>
              <a:off x="3861875" y="1808575"/>
              <a:ext cx="16925" cy="13000"/>
            </a:xfrm>
            <a:custGeom>
              <a:avLst/>
              <a:gdLst/>
              <a:ahLst/>
              <a:cxnLst/>
              <a:rect l="l" t="t" r="r" b="b"/>
              <a:pathLst>
                <a:path w="677" h="520" extrusionOk="0">
                  <a:moveTo>
                    <a:pt x="465" y="1"/>
                  </a:moveTo>
                  <a:cubicBezTo>
                    <a:pt x="432" y="1"/>
                    <a:pt x="400" y="9"/>
                    <a:pt x="370" y="27"/>
                  </a:cubicBezTo>
                  <a:lnTo>
                    <a:pt x="117" y="177"/>
                  </a:lnTo>
                  <a:cubicBezTo>
                    <a:pt x="30" y="228"/>
                    <a:pt x="1" y="342"/>
                    <a:pt x="53" y="429"/>
                  </a:cubicBezTo>
                  <a:cubicBezTo>
                    <a:pt x="88" y="488"/>
                    <a:pt x="149" y="519"/>
                    <a:pt x="212" y="519"/>
                  </a:cubicBezTo>
                  <a:cubicBezTo>
                    <a:pt x="244" y="519"/>
                    <a:pt x="276" y="511"/>
                    <a:pt x="306" y="493"/>
                  </a:cubicBezTo>
                  <a:lnTo>
                    <a:pt x="560" y="343"/>
                  </a:lnTo>
                  <a:cubicBezTo>
                    <a:pt x="647" y="290"/>
                    <a:pt x="677" y="178"/>
                    <a:pt x="624" y="91"/>
                  </a:cubicBezTo>
                  <a:cubicBezTo>
                    <a:pt x="589" y="33"/>
                    <a:pt x="528"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3"/>
            <p:cNvSpPr/>
            <p:nvPr/>
          </p:nvSpPr>
          <p:spPr>
            <a:xfrm>
              <a:off x="3902025" y="1784675"/>
              <a:ext cx="16925" cy="12975"/>
            </a:xfrm>
            <a:custGeom>
              <a:avLst/>
              <a:gdLst/>
              <a:ahLst/>
              <a:cxnLst/>
              <a:rect l="l" t="t" r="r" b="b"/>
              <a:pathLst>
                <a:path w="677" h="519" extrusionOk="0">
                  <a:moveTo>
                    <a:pt x="465" y="0"/>
                  </a:moveTo>
                  <a:cubicBezTo>
                    <a:pt x="433" y="0"/>
                    <a:pt x="401" y="9"/>
                    <a:pt x="371" y="27"/>
                  </a:cubicBezTo>
                  <a:lnTo>
                    <a:pt x="117" y="176"/>
                  </a:lnTo>
                  <a:cubicBezTo>
                    <a:pt x="30" y="229"/>
                    <a:pt x="0" y="341"/>
                    <a:pt x="53" y="429"/>
                  </a:cubicBezTo>
                  <a:cubicBezTo>
                    <a:pt x="88" y="488"/>
                    <a:pt x="148" y="519"/>
                    <a:pt x="212" y="519"/>
                  </a:cubicBezTo>
                  <a:cubicBezTo>
                    <a:pt x="243" y="519"/>
                    <a:pt x="278" y="511"/>
                    <a:pt x="306" y="494"/>
                  </a:cubicBezTo>
                  <a:lnTo>
                    <a:pt x="560" y="343"/>
                  </a:lnTo>
                  <a:cubicBezTo>
                    <a:pt x="647" y="291"/>
                    <a:pt x="676" y="178"/>
                    <a:pt x="623" y="91"/>
                  </a:cubicBezTo>
                  <a:cubicBezTo>
                    <a:pt x="588" y="33"/>
                    <a:pt x="527" y="0"/>
                    <a:pt x="4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3"/>
            <p:cNvSpPr/>
            <p:nvPr/>
          </p:nvSpPr>
          <p:spPr>
            <a:xfrm>
              <a:off x="3922125" y="1772750"/>
              <a:ext cx="16875" cy="13000"/>
            </a:xfrm>
            <a:custGeom>
              <a:avLst/>
              <a:gdLst/>
              <a:ahLst/>
              <a:cxnLst/>
              <a:rect l="l" t="t" r="r" b="b"/>
              <a:pathLst>
                <a:path w="675" h="520" extrusionOk="0">
                  <a:moveTo>
                    <a:pt x="465" y="1"/>
                  </a:moveTo>
                  <a:cubicBezTo>
                    <a:pt x="433" y="1"/>
                    <a:pt x="400" y="9"/>
                    <a:pt x="371" y="27"/>
                  </a:cubicBezTo>
                  <a:lnTo>
                    <a:pt x="117" y="177"/>
                  </a:lnTo>
                  <a:cubicBezTo>
                    <a:pt x="30" y="228"/>
                    <a:pt x="0" y="342"/>
                    <a:pt x="53" y="429"/>
                  </a:cubicBezTo>
                  <a:cubicBezTo>
                    <a:pt x="89" y="488"/>
                    <a:pt x="148" y="519"/>
                    <a:pt x="214" y="519"/>
                  </a:cubicBezTo>
                  <a:cubicBezTo>
                    <a:pt x="245" y="519"/>
                    <a:pt x="277" y="511"/>
                    <a:pt x="307" y="493"/>
                  </a:cubicBezTo>
                  <a:lnTo>
                    <a:pt x="559" y="343"/>
                  </a:lnTo>
                  <a:cubicBezTo>
                    <a:pt x="647" y="292"/>
                    <a:pt x="675" y="178"/>
                    <a:pt x="623" y="91"/>
                  </a:cubicBezTo>
                  <a:cubicBezTo>
                    <a:pt x="589" y="33"/>
                    <a:pt x="528" y="1"/>
                    <a:pt x="4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73"/>
          <p:cNvGrpSpPr/>
          <p:nvPr/>
        </p:nvGrpSpPr>
        <p:grpSpPr>
          <a:xfrm>
            <a:off x="5343126" y="1568739"/>
            <a:ext cx="417208" cy="311928"/>
            <a:chOff x="4260075" y="1665125"/>
            <a:chExt cx="338725" cy="253250"/>
          </a:xfrm>
        </p:grpSpPr>
        <p:sp>
          <p:nvSpPr>
            <p:cNvPr id="2515" name="Google Shape;2515;p73"/>
            <p:cNvSpPr/>
            <p:nvPr/>
          </p:nvSpPr>
          <p:spPr>
            <a:xfrm>
              <a:off x="4260075" y="1665125"/>
              <a:ext cx="216350" cy="189375"/>
            </a:xfrm>
            <a:custGeom>
              <a:avLst/>
              <a:gdLst/>
              <a:ahLst/>
              <a:cxnLst/>
              <a:rect l="l" t="t" r="r" b="b"/>
              <a:pathLst>
                <a:path w="8654" h="7575" extrusionOk="0">
                  <a:moveTo>
                    <a:pt x="6561" y="0"/>
                  </a:moveTo>
                  <a:cubicBezTo>
                    <a:pt x="6206" y="0"/>
                    <a:pt x="5887" y="226"/>
                    <a:pt x="5770" y="566"/>
                  </a:cubicBezTo>
                  <a:lnTo>
                    <a:pt x="3602" y="6785"/>
                  </a:lnTo>
                  <a:lnTo>
                    <a:pt x="2432" y="3573"/>
                  </a:lnTo>
                  <a:cubicBezTo>
                    <a:pt x="2312" y="3243"/>
                    <a:pt x="1995" y="3021"/>
                    <a:pt x="1644" y="3021"/>
                  </a:cubicBezTo>
                  <a:lnTo>
                    <a:pt x="200" y="3021"/>
                  </a:lnTo>
                  <a:cubicBezTo>
                    <a:pt x="91" y="3021"/>
                    <a:pt x="1" y="3111"/>
                    <a:pt x="1" y="3220"/>
                  </a:cubicBezTo>
                  <a:lnTo>
                    <a:pt x="1" y="4502"/>
                  </a:lnTo>
                  <a:cubicBezTo>
                    <a:pt x="1" y="4611"/>
                    <a:pt x="91" y="4701"/>
                    <a:pt x="200" y="4701"/>
                  </a:cubicBezTo>
                  <a:lnTo>
                    <a:pt x="1054" y="4701"/>
                  </a:lnTo>
                  <a:lnTo>
                    <a:pt x="1613" y="6234"/>
                  </a:lnTo>
                  <a:cubicBezTo>
                    <a:pt x="1642" y="6314"/>
                    <a:pt x="1719" y="6364"/>
                    <a:pt x="1800" y="6364"/>
                  </a:cubicBezTo>
                  <a:cubicBezTo>
                    <a:pt x="1823" y="6364"/>
                    <a:pt x="1846" y="6360"/>
                    <a:pt x="1868" y="6352"/>
                  </a:cubicBezTo>
                  <a:cubicBezTo>
                    <a:pt x="1971" y="6313"/>
                    <a:pt x="2024" y="6201"/>
                    <a:pt x="1987" y="6097"/>
                  </a:cubicBezTo>
                  <a:lnTo>
                    <a:pt x="1381" y="4435"/>
                  </a:lnTo>
                  <a:cubicBezTo>
                    <a:pt x="1351" y="4357"/>
                    <a:pt x="1278" y="4304"/>
                    <a:pt x="1194" y="4304"/>
                  </a:cubicBezTo>
                  <a:lnTo>
                    <a:pt x="398" y="4304"/>
                  </a:lnTo>
                  <a:lnTo>
                    <a:pt x="398" y="3418"/>
                  </a:lnTo>
                  <a:lnTo>
                    <a:pt x="1642" y="3418"/>
                  </a:lnTo>
                  <a:cubicBezTo>
                    <a:pt x="1826" y="3418"/>
                    <a:pt x="1995" y="3535"/>
                    <a:pt x="2058" y="3711"/>
                  </a:cubicBezTo>
                  <a:lnTo>
                    <a:pt x="3420" y="7444"/>
                  </a:lnTo>
                  <a:cubicBezTo>
                    <a:pt x="3449" y="7522"/>
                    <a:pt x="3523" y="7575"/>
                    <a:pt x="3607" y="7575"/>
                  </a:cubicBezTo>
                  <a:lnTo>
                    <a:pt x="3608" y="7575"/>
                  </a:lnTo>
                  <a:cubicBezTo>
                    <a:pt x="3692" y="7575"/>
                    <a:pt x="3766" y="7520"/>
                    <a:pt x="3795" y="7443"/>
                  </a:cubicBezTo>
                  <a:lnTo>
                    <a:pt x="6144" y="697"/>
                  </a:lnTo>
                  <a:cubicBezTo>
                    <a:pt x="6206" y="519"/>
                    <a:pt x="6373" y="397"/>
                    <a:pt x="6561" y="397"/>
                  </a:cubicBezTo>
                  <a:lnTo>
                    <a:pt x="8456" y="397"/>
                  </a:lnTo>
                  <a:cubicBezTo>
                    <a:pt x="8565" y="397"/>
                    <a:pt x="8653" y="309"/>
                    <a:pt x="8653" y="200"/>
                  </a:cubicBezTo>
                  <a:cubicBezTo>
                    <a:pt x="8653" y="91"/>
                    <a:pt x="8565" y="0"/>
                    <a:pt x="84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3"/>
            <p:cNvSpPr/>
            <p:nvPr/>
          </p:nvSpPr>
          <p:spPr>
            <a:xfrm>
              <a:off x="4307400" y="1665150"/>
              <a:ext cx="291400" cy="253175"/>
            </a:xfrm>
            <a:custGeom>
              <a:avLst/>
              <a:gdLst/>
              <a:ahLst/>
              <a:cxnLst/>
              <a:rect l="l" t="t" r="r" b="b"/>
              <a:pathLst>
                <a:path w="11656" h="10127" extrusionOk="0">
                  <a:moveTo>
                    <a:pt x="7489" y="1"/>
                  </a:moveTo>
                  <a:cubicBezTo>
                    <a:pt x="7380" y="1"/>
                    <a:pt x="7290" y="90"/>
                    <a:pt x="7290" y="199"/>
                  </a:cubicBezTo>
                  <a:cubicBezTo>
                    <a:pt x="7290" y="308"/>
                    <a:pt x="7380" y="398"/>
                    <a:pt x="7489" y="398"/>
                  </a:cubicBezTo>
                  <a:lnTo>
                    <a:pt x="11259" y="398"/>
                  </a:lnTo>
                  <a:lnTo>
                    <a:pt x="11259" y="1283"/>
                  </a:lnTo>
                  <a:lnTo>
                    <a:pt x="5123" y="1283"/>
                  </a:lnTo>
                  <a:cubicBezTo>
                    <a:pt x="5039" y="1283"/>
                    <a:pt x="4963" y="1336"/>
                    <a:pt x="4936" y="1415"/>
                  </a:cubicBezTo>
                  <a:lnTo>
                    <a:pt x="2147" y="9432"/>
                  </a:lnTo>
                  <a:cubicBezTo>
                    <a:pt x="2084" y="9608"/>
                    <a:pt x="1918" y="9727"/>
                    <a:pt x="1731" y="9730"/>
                  </a:cubicBezTo>
                  <a:lnTo>
                    <a:pt x="1728" y="9730"/>
                  </a:lnTo>
                  <a:cubicBezTo>
                    <a:pt x="1542" y="9730"/>
                    <a:pt x="1376" y="9613"/>
                    <a:pt x="1310" y="9437"/>
                  </a:cubicBezTo>
                  <a:lnTo>
                    <a:pt x="411" y="6968"/>
                  </a:lnTo>
                  <a:cubicBezTo>
                    <a:pt x="382" y="6888"/>
                    <a:pt x="305" y="6838"/>
                    <a:pt x="224" y="6838"/>
                  </a:cubicBezTo>
                  <a:cubicBezTo>
                    <a:pt x="201" y="6838"/>
                    <a:pt x="178" y="6842"/>
                    <a:pt x="156" y="6850"/>
                  </a:cubicBezTo>
                  <a:cubicBezTo>
                    <a:pt x="53" y="6887"/>
                    <a:pt x="0" y="7002"/>
                    <a:pt x="38" y="7105"/>
                  </a:cubicBezTo>
                  <a:lnTo>
                    <a:pt x="936" y="9574"/>
                  </a:lnTo>
                  <a:cubicBezTo>
                    <a:pt x="1058" y="9904"/>
                    <a:pt x="1376" y="10127"/>
                    <a:pt x="1726" y="10127"/>
                  </a:cubicBezTo>
                  <a:lnTo>
                    <a:pt x="1731" y="10127"/>
                  </a:lnTo>
                  <a:cubicBezTo>
                    <a:pt x="2086" y="10125"/>
                    <a:pt x="2401" y="9896"/>
                    <a:pt x="2517" y="9561"/>
                  </a:cubicBezTo>
                  <a:lnTo>
                    <a:pt x="5260" y="1678"/>
                  </a:lnTo>
                  <a:lnTo>
                    <a:pt x="11452" y="1678"/>
                  </a:lnTo>
                  <a:cubicBezTo>
                    <a:pt x="11561" y="1678"/>
                    <a:pt x="11651" y="1590"/>
                    <a:pt x="11651" y="1481"/>
                  </a:cubicBezTo>
                  <a:lnTo>
                    <a:pt x="11651" y="197"/>
                  </a:lnTo>
                  <a:cubicBezTo>
                    <a:pt x="11656" y="90"/>
                    <a:pt x="11567" y="1"/>
                    <a:pt x="11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3"/>
            <p:cNvSpPr/>
            <p:nvPr/>
          </p:nvSpPr>
          <p:spPr>
            <a:xfrm>
              <a:off x="4444900" y="1734675"/>
              <a:ext cx="144100" cy="183700"/>
            </a:xfrm>
            <a:custGeom>
              <a:avLst/>
              <a:gdLst/>
              <a:ahLst/>
              <a:cxnLst/>
              <a:rect l="l" t="t" r="r" b="b"/>
              <a:pathLst>
                <a:path w="5764" h="7348" extrusionOk="0">
                  <a:moveTo>
                    <a:pt x="209" y="0"/>
                  </a:moveTo>
                  <a:cubicBezTo>
                    <a:pt x="139" y="0"/>
                    <a:pt x="75" y="36"/>
                    <a:pt x="38" y="97"/>
                  </a:cubicBezTo>
                  <a:cubicBezTo>
                    <a:pt x="0" y="158"/>
                    <a:pt x="0" y="231"/>
                    <a:pt x="33" y="293"/>
                  </a:cubicBezTo>
                  <a:lnTo>
                    <a:pt x="768" y="1640"/>
                  </a:lnTo>
                  <a:cubicBezTo>
                    <a:pt x="804" y="1707"/>
                    <a:pt x="872" y="1744"/>
                    <a:pt x="942" y="1744"/>
                  </a:cubicBezTo>
                  <a:cubicBezTo>
                    <a:pt x="974" y="1744"/>
                    <a:pt x="1006" y="1736"/>
                    <a:pt x="1036" y="1720"/>
                  </a:cubicBezTo>
                  <a:cubicBezTo>
                    <a:pt x="1131" y="1668"/>
                    <a:pt x="1168" y="1547"/>
                    <a:pt x="1115" y="1452"/>
                  </a:cubicBezTo>
                  <a:lnTo>
                    <a:pt x="542" y="399"/>
                  </a:lnTo>
                  <a:lnTo>
                    <a:pt x="1651" y="399"/>
                  </a:lnTo>
                  <a:lnTo>
                    <a:pt x="2706" y="2335"/>
                  </a:lnTo>
                  <a:cubicBezTo>
                    <a:pt x="2740" y="2400"/>
                    <a:pt x="2807" y="2439"/>
                    <a:pt x="2880" y="2439"/>
                  </a:cubicBezTo>
                  <a:cubicBezTo>
                    <a:pt x="2953" y="2439"/>
                    <a:pt x="3020" y="2400"/>
                    <a:pt x="3056" y="2335"/>
                  </a:cubicBezTo>
                  <a:lnTo>
                    <a:pt x="4109" y="399"/>
                  </a:lnTo>
                  <a:lnTo>
                    <a:pt x="5218" y="399"/>
                  </a:lnTo>
                  <a:lnTo>
                    <a:pt x="3486" y="3580"/>
                  </a:lnTo>
                  <a:cubicBezTo>
                    <a:pt x="3452" y="3639"/>
                    <a:pt x="3452" y="3710"/>
                    <a:pt x="3486" y="3768"/>
                  </a:cubicBezTo>
                  <a:lnTo>
                    <a:pt x="5218" y="6950"/>
                  </a:lnTo>
                  <a:lnTo>
                    <a:pt x="4109" y="6950"/>
                  </a:lnTo>
                  <a:lnTo>
                    <a:pt x="3056" y="5013"/>
                  </a:lnTo>
                  <a:cubicBezTo>
                    <a:pt x="3020" y="4949"/>
                    <a:pt x="2953" y="4910"/>
                    <a:pt x="2880" y="4910"/>
                  </a:cubicBezTo>
                  <a:cubicBezTo>
                    <a:pt x="2807" y="4910"/>
                    <a:pt x="2740" y="4949"/>
                    <a:pt x="2706" y="5013"/>
                  </a:cubicBezTo>
                  <a:lnTo>
                    <a:pt x="1651" y="6950"/>
                  </a:lnTo>
                  <a:lnTo>
                    <a:pt x="542" y="6950"/>
                  </a:lnTo>
                  <a:lnTo>
                    <a:pt x="2274" y="3768"/>
                  </a:lnTo>
                  <a:cubicBezTo>
                    <a:pt x="2309" y="3710"/>
                    <a:pt x="2309" y="3639"/>
                    <a:pt x="2274" y="3580"/>
                  </a:cubicBezTo>
                  <a:lnTo>
                    <a:pt x="1559" y="2268"/>
                  </a:lnTo>
                  <a:cubicBezTo>
                    <a:pt x="1524" y="2201"/>
                    <a:pt x="1455" y="2164"/>
                    <a:pt x="1384" y="2164"/>
                  </a:cubicBezTo>
                  <a:cubicBezTo>
                    <a:pt x="1353" y="2164"/>
                    <a:pt x="1321" y="2171"/>
                    <a:pt x="1291" y="2187"/>
                  </a:cubicBezTo>
                  <a:cubicBezTo>
                    <a:pt x="1196" y="2240"/>
                    <a:pt x="1159" y="2362"/>
                    <a:pt x="1212" y="2457"/>
                  </a:cubicBezTo>
                  <a:lnTo>
                    <a:pt x="1874" y="3673"/>
                  </a:lnTo>
                  <a:lnTo>
                    <a:pt x="33" y="7053"/>
                  </a:lnTo>
                  <a:cubicBezTo>
                    <a:pt x="0" y="7115"/>
                    <a:pt x="2" y="7190"/>
                    <a:pt x="38" y="7249"/>
                  </a:cubicBezTo>
                  <a:cubicBezTo>
                    <a:pt x="72" y="7310"/>
                    <a:pt x="139" y="7347"/>
                    <a:pt x="209" y="7347"/>
                  </a:cubicBezTo>
                  <a:lnTo>
                    <a:pt x="1771" y="7347"/>
                  </a:lnTo>
                  <a:cubicBezTo>
                    <a:pt x="1843" y="7347"/>
                    <a:pt x="1911" y="7309"/>
                    <a:pt x="1946" y="7245"/>
                  </a:cubicBezTo>
                  <a:lnTo>
                    <a:pt x="2882" y="5525"/>
                  </a:lnTo>
                  <a:lnTo>
                    <a:pt x="3820" y="7245"/>
                  </a:lnTo>
                  <a:cubicBezTo>
                    <a:pt x="3854" y="7309"/>
                    <a:pt x="3921" y="7347"/>
                    <a:pt x="3994" y="7347"/>
                  </a:cubicBezTo>
                  <a:lnTo>
                    <a:pt x="5556" y="7347"/>
                  </a:lnTo>
                  <a:cubicBezTo>
                    <a:pt x="5626" y="7347"/>
                    <a:pt x="5690" y="7310"/>
                    <a:pt x="5728" y="7249"/>
                  </a:cubicBezTo>
                  <a:cubicBezTo>
                    <a:pt x="5763" y="7190"/>
                    <a:pt x="5763" y="7115"/>
                    <a:pt x="5731" y="7053"/>
                  </a:cubicBezTo>
                  <a:lnTo>
                    <a:pt x="3891" y="3673"/>
                  </a:lnTo>
                  <a:lnTo>
                    <a:pt x="5731" y="293"/>
                  </a:lnTo>
                  <a:cubicBezTo>
                    <a:pt x="5763" y="231"/>
                    <a:pt x="5762" y="156"/>
                    <a:pt x="5728" y="97"/>
                  </a:cubicBezTo>
                  <a:cubicBezTo>
                    <a:pt x="5692" y="36"/>
                    <a:pt x="5626" y="0"/>
                    <a:pt x="5556" y="0"/>
                  </a:cubicBezTo>
                  <a:lnTo>
                    <a:pt x="3994" y="0"/>
                  </a:lnTo>
                  <a:cubicBezTo>
                    <a:pt x="3922" y="0"/>
                    <a:pt x="3854" y="39"/>
                    <a:pt x="3820" y="103"/>
                  </a:cubicBezTo>
                  <a:lnTo>
                    <a:pt x="2882" y="1823"/>
                  </a:lnTo>
                  <a:lnTo>
                    <a:pt x="1946" y="103"/>
                  </a:lnTo>
                  <a:cubicBezTo>
                    <a:pt x="1911" y="39"/>
                    <a:pt x="1844" y="0"/>
                    <a:pt x="17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3"/>
            <p:cNvSpPr/>
            <p:nvPr/>
          </p:nvSpPr>
          <p:spPr>
            <a:xfrm>
              <a:off x="4318875" y="1675875"/>
              <a:ext cx="42075" cy="55350"/>
            </a:xfrm>
            <a:custGeom>
              <a:avLst/>
              <a:gdLst/>
              <a:ahLst/>
              <a:cxnLst/>
              <a:rect l="l" t="t" r="r" b="b"/>
              <a:pathLst>
                <a:path w="1683" h="2214" extrusionOk="0">
                  <a:moveTo>
                    <a:pt x="202" y="0"/>
                  </a:moveTo>
                  <a:cubicBezTo>
                    <a:pt x="93" y="0"/>
                    <a:pt x="2" y="89"/>
                    <a:pt x="2" y="198"/>
                  </a:cubicBezTo>
                  <a:lnTo>
                    <a:pt x="2" y="2017"/>
                  </a:lnTo>
                  <a:cubicBezTo>
                    <a:pt x="1" y="2123"/>
                    <a:pt x="91" y="2214"/>
                    <a:pt x="199" y="2214"/>
                  </a:cubicBezTo>
                  <a:cubicBezTo>
                    <a:pt x="309" y="2214"/>
                    <a:pt x="398" y="2123"/>
                    <a:pt x="398" y="2014"/>
                  </a:cubicBezTo>
                  <a:lnTo>
                    <a:pt x="398" y="1106"/>
                  </a:lnTo>
                  <a:cubicBezTo>
                    <a:pt x="398" y="862"/>
                    <a:pt x="597" y="662"/>
                    <a:pt x="842" y="662"/>
                  </a:cubicBezTo>
                  <a:cubicBezTo>
                    <a:pt x="1086" y="662"/>
                    <a:pt x="1286" y="860"/>
                    <a:pt x="1286" y="1106"/>
                  </a:cubicBezTo>
                  <a:lnTo>
                    <a:pt x="1286" y="2014"/>
                  </a:lnTo>
                  <a:cubicBezTo>
                    <a:pt x="1286" y="2123"/>
                    <a:pt x="1375" y="2214"/>
                    <a:pt x="1484" y="2214"/>
                  </a:cubicBezTo>
                  <a:cubicBezTo>
                    <a:pt x="1594" y="2214"/>
                    <a:pt x="1683" y="2123"/>
                    <a:pt x="1683" y="2014"/>
                  </a:cubicBezTo>
                  <a:lnTo>
                    <a:pt x="1683" y="1106"/>
                  </a:lnTo>
                  <a:cubicBezTo>
                    <a:pt x="1683" y="642"/>
                    <a:pt x="1306" y="267"/>
                    <a:pt x="843" y="267"/>
                  </a:cubicBezTo>
                  <a:cubicBezTo>
                    <a:pt x="683" y="267"/>
                    <a:pt x="530" y="313"/>
                    <a:pt x="400" y="393"/>
                  </a:cubicBezTo>
                  <a:lnTo>
                    <a:pt x="400" y="198"/>
                  </a:lnTo>
                  <a:cubicBezTo>
                    <a:pt x="400" y="89"/>
                    <a:pt x="311"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9" name="Google Shape;2519;p73"/>
          <p:cNvGrpSpPr/>
          <p:nvPr/>
        </p:nvGrpSpPr>
        <p:grpSpPr>
          <a:xfrm>
            <a:off x="6036132" y="1531696"/>
            <a:ext cx="379825" cy="385953"/>
            <a:chOff x="4808275" y="1635050"/>
            <a:chExt cx="308375" cy="313350"/>
          </a:xfrm>
        </p:grpSpPr>
        <p:sp>
          <p:nvSpPr>
            <p:cNvPr id="2520" name="Google Shape;2520;p73"/>
            <p:cNvSpPr/>
            <p:nvPr/>
          </p:nvSpPr>
          <p:spPr>
            <a:xfrm>
              <a:off x="5024325" y="1751825"/>
              <a:ext cx="92325" cy="89650"/>
            </a:xfrm>
            <a:custGeom>
              <a:avLst/>
              <a:gdLst/>
              <a:ahLst/>
              <a:cxnLst/>
              <a:rect l="l" t="t" r="r" b="b"/>
              <a:pathLst>
                <a:path w="3693" h="3586" extrusionOk="0">
                  <a:moveTo>
                    <a:pt x="201" y="0"/>
                  </a:moveTo>
                  <a:cubicBezTo>
                    <a:pt x="153" y="0"/>
                    <a:pt x="106" y="19"/>
                    <a:pt x="71" y="56"/>
                  </a:cubicBezTo>
                  <a:cubicBezTo>
                    <a:pt x="1" y="127"/>
                    <a:pt x="1" y="244"/>
                    <a:pt x="74" y="314"/>
                  </a:cubicBezTo>
                  <a:lnTo>
                    <a:pt x="3362" y="3532"/>
                  </a:lnTo>
                  <a:cubicBezTo>
                    <a:pt x="3396" y="3568"/>
                    <a:pt x="3443" y="3585"/>
                    <a:pt x="3490" y="3585"/>
                  </a:cubicBezTo>
                  <a:cubicBezTo>
                    <a:pt x="3536" y="3585"/>
                    <a:pt x="3586" y="3568"/>
                    <a:pt x="3621" y="3531"/>
                  </a:cubicBezTo>
                  <a:cubicBezTo>
                    <a:pt x="3692" y="3459"/>
                    <a:pt x="3691" y="3342"/>
                    <a:pt x="3619" y="3272"/>
                  </a:cubicBezTo>
                  <a:lnTo>
                    <a:pt x="331" y="52"/>
                  </a:lnTo>
                  <a:cubicBezTo>
                    <a:pt x="295" y="18"/>
                    <a:pt x="248"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3"/>
            <p:cNvSpPr/>
            <p:nvPr/>
          </p:nvSpPr>
          <p:spPr>
            <a:xfrm>
              <a:off x="4905050" y="1635150"/>
              <a:ext cx="81725" cy="79325"/>
            </a:xfrm>
            <a:custGeom>
              <a:avLst/>
              <a:gdLst/>
              <a:ahLst/>
              <a:cxnLst/>
              <a:rect l="l" t="t" r="r" b="b"/>
              <a:pathLst>
                <a:path w="3269" h="3173" extrusionOk="0">
                  <a:moveTo>
                    <a:pt x="201" y="1"/>
                  </a:moveTo>
                  <a:cubicBezTo>
                    <a:pt x="153" y="1"/>
                    <a:pt x="106" y="19"/>
                    <a:pt x="71" y="56"/>
                  </a:cubicBezTo>
                  <a:cubicBezTo>
                    <a:pt x="1" y="128"/>
                    <a:pt x="1" y="244"/>
                    <a:pt x="72" y="315"/>
                  </a:cubicBezTo>
                  <a:lnTo>
                    <a:pt x="2940" y="3120"/>
                  </a:lnTo>
                  <a:cubicBezTo>
                    <a:pt x="2974" y="3156"/>
                    <a:pt x="3022" y="3173"/>
                    <a:pt x="3069" y="3173"/>
                  </a:cubicBezTo>
                  <a:cubicBezTo>
                    <a:pt x="3114" y="3173"/>
                    <a:pt x="3164" y="3156"/>
                    <a:pt x="3198" y="3118"/>
                  </a:cubicBezTo>
                  <a:cubicBezTo>
                    <a:pt x="3268" y="3047"/>
                    <a:pt x="3268" y="2930"/>
                    <a:pt x="3197" y="2860"/>
                  </a:cubicBezTo>
                  <a:lnTo>
                    <a:pt x="329" y="53"/>
                  </a:lnTo>
                  <a:cubicBezTo>
                    <a:pt x="294" y="18"/>
                    <a:pt x="247"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3"/>
            <p:cNvSpPr/>
            <p:nvPr/>
          </p:nvSpPr>
          <p:spPr>
            <a:xfrm>
              <a:off x="4852325" y="1788150"/>
              <a:ext cx="254975" cy="96150"/>
            </a:xfrm>
            <a:custGeom>
              <a:avLst/>
              <a:gdLst/>
              <a:ahLst/>
              <a:cxnLst/>
              <a:rect l="l" t="t" r="r" b="b"/>
              <a:pathLst>
                <a:path w="10199" h="3846" extrusionOk="0">
                  <a:moveTo>
                    <a:pt x="1279" y="2568"/>
                  </a:moveTo>
                  <a:lnTo>
                    <a:pt x="1279" y="3481"/>
                  </a:lnTo>
                  <a:lnTo>
                    <a:pt x="367" y="3481"/>
                  </a:lnTo>
                  <a:lnTo>
                    <a:pt x="367" y="2568"/>
                  </a:lnTo>
                  <a:close/>
                  <a:moveTo>
                    <a:pt x="8295" y="2251"/>
                  </a:moveTo>
                  <a:lnTo>
                    <a:pt x="9552" y="3481"/>
                  </a:lnTo>
                  <a:lnTo>
                    <a:pt x="7792" y="3481"/>
                  </a:lnTo>
                  <a:cubicBezTo>
                    <a:pt x="7829" y="3028"/>
                    <a:pt x="8002" y="2601"/>
                    <a:pt x="8295" y="2251"/>
                  </a:cubicBezTo>
                  <a:close/>
                  <a:moveTo>
                    <a:pt x="6445" y="0"/>
                  </a:moveTo>
                  <a:cubicBezTo>
                    <a:pt x="6397" y="0"/>
                    <a:pt x="6350" y="18"/>
                    <a:pt x="6315" y="54"/>
                  </a:cubicBezTo>
                  <a:cubicBezTo>
                    <a:pt x="6245" y="126"/>
                    <a:pt x="6245" y="243"/>
                    <a:pt x="6317" y="314"/>
                  </a:cubicBezTo>
                  <a:lnTo>
                    <a:pt x="8030" y="1990"/>
                  </a:lnTo>
                  <a:cubicBezTo>
                    <a:pt x="7672" y="2411"/>
                    <a:pt x="7462" y="2928"/>
                    <a:pt x="7423" y="3478"/>
                  </a:cubicBezTo>
                  <a:lnTo>
                    <a:pt x="1645" y="3478"/>
                  </a:lnTo>
                  <a:lnTo>
                    <a:pt x="1645" y="2381"/>
                  </a:lnTo>
                  <a:cubicBezTo>
                    <a:pt x="1645" y="2280"/>
                    <a:pt x="1563" y="2198"/>
                    <a:pt x="1463" y="2198"/>
                  </a:cubicBezTo>
                  <a:lnTo>
                    <a:pt x="367" y="2198"/>
                  </a:lnTo>
                  <a:lnTo>
                    <a:pt x="367" y="1385"/>
                  </a:lnTo>
                  <a:cubicBezTo>
                    <a:pt x="367" y="1283"/>
                    <a:pt x="284" y="1201"/>
                    <a:pt x="183" y="1201"/>
                  </a:cubicBezTo>
                  <a:cubicBezTo>
                    <a:pt x="82" y="1201"/>
                    <a:pt x="1" y="1283"/>
                    <a:pt x="1" y="1385"/>
                  </a:cubicBezTo>
                  <a:lnTo>
                    <a:pt x="1" y="3662"/>
                  </a:lnTo>
                  <a:cubicBezTo>
                    <a:pt x="1" y="3763"/>
                    <a:pt x="82" y="3846"/>
                    <a:pt x="183" y="3846"/>
                  </a:cubicBezTo>
                  <a:lnTo>
                    <a:pt x="10002" y="3846"/>
                  </a:lnTo>
                  <a:cubicBezTo>
                    <a:pt x="10077" y="3846"/>
                    <a:pt x="10144" y="3800"/>
                    <a:pt x="10172" y="3730"/>
                  </a:cubicBezTo>
                  <a:cubicBezTo>
                    <a:pt x="10198" y="3662"/>
                    <a:pt x="10183" y="3582"/>
                    <a:pt x="10131" y="3529"/>
                  </a:cubicBezTo>
                  <a:lnTo>
                    <a:pt x="6574" y="53"/>
                  </a:lnTo>
                  <a:cubicBezTo>
                    <a:pt x="6538" y="18"/>
                    <a:pt x="6491" y="0"/>
                    <a:pt x="6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3"/>
            <p:cNvSpPr/>
            <p:nvPr/>
          </p:nvSpPr>
          <p:spPr>
            <a:xfrm>
              <a:off x="4852300" y="1635050"/>
              <a:ext cx="150825" cy="170825"/>
            </a:xfrm>
            <a:custGeom>
              <a:avLst/>
              <a:gdLst/>
              <a:ahLst/>
              <a:cxnLst/>
              <a:rect l="l" t="t" r="r" b="b"/>
              <a:pathLst>
                <a:path w="6033" h="6833" extrusionOk="0">
                  <a:moveTo>
                    <a:pt x="184" y="1"/>
                  </a:moveTo>
                  <a:cubicBezTo>
                    <a:pt x="160" y="1"/>
                    <a:pt x="135" y="5"/>
                    <a:pt x="112" y="15"/>
                  </a:cubicBezTo>
                  <a:cubicBezTo>
                    <a:pt x="44" y="43"/>
                    <a:pt x="0" y="110"/>
                    <a:pt x="0" y="183"/>
                  </a:cubicBezTo>
                  <a:lnTo>
                    <a:pt x="0" y="6650"/>
                  </a:lnTo>
                  <a:cubicBezTo>
                    <a:pt x="2" y="6752"/>
                    <a:pt x="83" y="6833"/>
                    <a:pt x="184" y="6833"/>
                  </a:cubicBezTo>
                  <a:cubicBezTo>
                    <a:pt x="285" y="6833"/>
                    <a:pt x="368" y="6752"/>
                    <a:pt x="368" y="6650"/>
                  </a:cubicBezTo>
                  <a:lnTo>
                    <a:pt x="368" y="619"/>
                  </a:lnTo>
                  <a:lnTo>
                    <a:pt x="5704" y="5840"/>
                  </a:lnTo>
                  <a:cubicBezTo>
                    <a:pt x="5740" y="5875"/>
                    <a:pt x="5786" y="5893"/>
                    <a:pt x="5833" y="5893"/>
                  </a:cubicBezTo>
                  <a:cubicBezTo>
                    <a:pt x="5880" y="5893"/>
                    <a:pt x="5927" y="5875"/>
                    <a:pt x="5963" y="5839"/>
                  </a:cubicBezTo>
                  <a:cubicBezTo>
                    <a:pt x="6033" y="5766"/>
                    <a:pt x="6033" y="5649"/>
                    <a:pt x="5961" y="5579"/>
                  </a:cubicBezTo>
                  <a:lnTo>
                    <a:pt x="313" y="54"/>
                  </a:lnTo>
                  <a:cubicBezTo>
                    <a:pt x="278" y="19"/>
                    <a:pt x="231" y="1"/>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3"/>
            <p:cNvSpPr/>
            <p:nvPr/>
          </p:nvSpPr>
          <p:spPr>
            <a:xfrm>
              <a:off x="4945000" y="1899200"/>
              <a:ext cx="29225" cy="49200"/>
            </a:xfrm>
            <a:custGeom>
              <a:avLst/>
              <a:gdLst/>
              <a:ahLst/>
              <a:cxnLst/>
              <a:rect l="l" t="t" r="r" b="b"/>
              <a:pathLst>
                <a:path w="1169" h="1968" extrusionOk="0">
                  <a:moveTo>
                    <a:pt x="585" y="369"/>
                  </a:moveTo>
                  <a:cubicBezTo>
                    <a:pt x="703" y="369"/>
                    <a:pt x="801" y="467"/>
                    <a:pt x="801" y="586"/>
                  </a:cubicBezTo>
                  <a:lnTo>
                    <a:pt x="801" y="802"/>
                  </a:lnTo>
                  <a:lnTo>
                    <a:pt x="368" y="802"/>
                  </a:lnTo>
                  <a:lnTo>
                    <a:pt x="368" y="586"/>
                  </a:lnTo>
                  <a:cubicBezTo>
                    <a:pt x="368" y="467"/>
                    <a:pt x="465" y="369"/>
                    <a:pt x="585" y="369"/>
                  </a:cubicBezTo>
                  <a:close/>
                  <a:moveTo>
                    <a:pt x="585" y="0"/>
                  </a:moveTo>
                  <a:cubicBezTo>
                    <a:pt x="264" y="0"/>
                    <a:pt x="1" y="262"/>
                    <a:pt x="1" y="584"/>
                  </a:cubicBezTo>
                  <a:lnTo>
                    <a:pt x="1" y="1785"/>
                  </a:lnTo>
                  <a:cubicBezTo>
                    <a:pt x="1" y="1886"/>
                    <a:pt x="82" y="1967"/>
                    <a:pt x="183" y="1967"/>
                  </a:cubicBezTo>
                  <a:cubicBezTo>
                    <a:pt x="284" y="1967"/>
                    <a:pt x="367" y="1886"/>
                    <a:pt x="367" y="1785"/>
                  </a:cubicBezTo>
                  <a:lnTo>
                    <a:pt x="367" y="1168"/>
                  </a:lnTo>
                  <a:lnTo>
                    <a:pt x="800" y="1168"/>
                  </a:lnTo>
                  <a:lnTo>
                    <a:pt x="800" y="1785"/>
                  </a:lnTo>
                  <a:cubicBezTo>
                    <a:pt x="800" y="1886"/>
                    <a:pt x="882" y="1967"/>
                    <a:pt x="984" y="1967"/>
                  </a:cubicBezTo>
                  <a:cubicBezTo>
                    <a:pt x="1085" y="1967"/>
                    <a:pt x="1166" y="1886"/>
                    <a:pt x="1166" y="1785"/>
                  </a:cubicBezTo>
                  <a:lnTo>
                    <a:pt x="1166" y="584"/>
                  </a:lnTo>
                  <a:cubicBezTo>
                    <a:pt x="1169" y="262"/>
                    <a:pt x="907" y="0"/>
                    <a:pt x="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3"/>
            <p:cNvSpPr/>
            <p:nvPr/>
          </p:nvSpPr>
          <p:spPr>
            <a:xfrm>
              <a:off x="4808275" y="1735100"/>
              <a:ext cx="29250" cy="49175"/>
            </a:xfrm>
            <a:custGeom>
              <a:avLst/>
              <a:gdLst/>
              <a:ahLst/>
              <a:cxnLst/>
              <a:rect l="l" t="t" r="r" b="b"/>
              <a:pathLst>
                <a:path w="1170" h="1967" extrusionOk="0">
                  <a:moveTo>
                    <a:pt x="585" y="368"/>
                  </a:moveTo>
                  <a:cubicBezTo>
                    <a:pt x="703" y="368"/>
                    <a:pt x="800" y="464"/>
                    <a:pt x="800" y="584"/>
                  </a:cubicBezTo>
                  <a:cubicBezTo>
                    <a:pt x="800" y="703"/>
                    <a:pt x="703" y="799"/>
                    <a:pt x="585" y="799"/>
                  </a:cubicBezTo>
                  <a:lnTo>
                    <a:pt x="369" y="799"/>
                  </a:lnTo>
                  <a:lnTo>
                    <a:pt x="369" y="368"/>
                  </a:lnTo>
                  <a:close/>
                  <a:moveTo>
                    <a:pt x="585" y="1165"/>
                  </a:moveTo>
                  <a:cubicBezTo>
                    <a:pt x="703" y="1165"/>
                    <a:pt x="800" y="1264"/>
                    <a:pt x="800" y="1382"/>
                  </a:cubicBezTo>
                  <a:cubicBezTo>
                    <a:pt x="800" y="1505"/>
                    <a:pt x="703" y="1600"/>
                    <a:pt x="585" y="1600"/>
                  </a:cubicBezTo>
                  <a:lnTo>
                    <a:pt x="369" y="1600"/>
                  </a:lnTo>
                  <a:lnTo>
                    <a:pt x="369" y="1165"/>
                  </a:lnTo>
                  <a:close/>
                  <a:moveTo>
                    <a:pt x="183" y="0"/>
                  </a:moveTo>
                  <a:cubicBezTo>
                    <a:pt x="82" y="0"/>
                    <a:pt x="1" y="81"/>
                    <a:pt x="1" y="183"/>
                  </a:cubicBezTo>
                  <a:lnTo>
                    <a:pt x="1" y="1784"/>
                  </a:lnTo>
                  <a:cubicBezTo>
                    <a:pt x="1" y="1885"/>
                    <a:pt x="82" y="1966"/>
                    <a:pt x="183" y="1966"/>
                  </a:cubicBezTo>
                  <a:lnTo>
                    <a:pt x="585" y="1966"/>
                  </a:lnTo>
                  <a:cubicBezTo>
                    <a:pt x="906" y="1966"/>
                    <a:pt x="1169" y="1704"/>
                    <a:pt x="1169" y="1382"/>
                  </a:cubicBezTo>
                  <a:cubicBezTo>
                    <a:pt x="1169" y="1226"/>
                    <a:pt x="1108" y="1086"/>
                    <a:pt x="1009" y="982"/>
                  </a:cubicBezTo>
                  <a:cubicBezTo>
                    <a:pt x="1108" y="876"/>
                    <a:pt x="1169" y="736"/>
                    <a:pt x="1169" y="580"/>
                  </a:cubicBezTo>
                  <a:cubicBezTo>
                    <a:pt x="1169" y="264"/>
                    <a:pt x="906" y="0"/>
                    <a:pt x="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3"/>
            <p:cNvSpPr/>
            <p:nvPr/>
          </p:nvSpPr>
          <p:spPr>
            <a:xfrm>
              <a:off x="4995700" y="1701050"/>
              <a:ext cx="29225" cy="49250"/>
            </a:xfrm>
            <a:custGeom>
              <a:avLst/>
              <a:gdLst/>
              <a:ahLst/>
              <a:cxnLst/>
              <a:rect l="l" t="t" r="r" b="b"/>
              <a:pathLst>
                <a:path w="1169" h="1970" extrusionOk="0">
                  <a:moveTo>
                    <a:pt x="585" y="1"/>
                  </a:moveTo>
                  <a:cubicBezTo>
                    <a:pt x="264" y="1"/>
                    <a:pt x="1" y="264"/>
                    <a:pt x="1" y="585"/>
                  </a:cubicBezTo>
                  <a:lnTo>
                    <a:pt x="1" y="1386"/>
                  </a:lnTo>
                  <a:cubicBezTo>
                    <a:pt x="1" y="1708"/>
                    <a:pt x="262" y="1970"/>
                    <a:pt x="585" y="1970"/>
                  </a:cubicBezTo>
                  <a:cubicBezTo>
                    <a:pt x="907" y="1970"/>
                    <a:pt x="1169" y="1707"/>
                    <a:pt x="1169" y="1386"/>
                  </a:cubicBezTo>
                  <a:cubicBezTo>
                    <a:pt x="1169" y="1284"/>
                    <a:pt x="1088" y="1202"/>
                    <a:pt x="987" y="1202"/>
                  </a:cubicBezTo>
                  <a:cubicBezTo>
                    <a:pt x="885" y="1202"/>
                    <a:pt x="803" y="1284"/>
                    <a:pt x="803" y="1386"/>
                  </a:cubicBezTo>
                  <a:cubicBezTo>
                    <a:pt x="803" y="1504"/>
                    <a:pt x="706" y="1602"/>
                    <a:pt x="588" y="1602"/>
                  </a:cubicBezTo>
                  <a:cubicBezTo>
                    <a:pt x="468" y="1602"/>
                    <a:pt x="371" y="1504"/>
                    <a:pt x="371" y="1386"/>
                  </a:cubicBezTo>
                  <a:lnTo>
                    <a:pt x="371" y="585"/>
                  </a:lnTo>
                  <a:cubicBezTo>
                    <a:pt x="371" y="467"/>
                    <a:pt x="468" y="369"/>
                    <a:pt x="588" y="369"/>
                  </a:cubicBezTo>
                  <a:cubicBezTo>
                    <a:pt x="706" y="369"/>
                    <a:pt x="803" y="467"/>
                    <a:pt x="803" y="585"/>
                  </a:cubicBezTo>
                  <a:cubicBezTo>
                    <a:pt x="803" y="686"/>
                    <a:pt x="885" y="769"/>
                    <a:pt x="987" y="769"/>
                  </a:cubicBezTo>
                  <a:cubicBezTo>
                    <a:pt x="1088" y="769"/>
                    <a:pt x="1169" y="686"/>
                    <a:pt x="1169" y="585"/>
                  </a:cubicBezTo>
                  <a:cubicBezTo>
                    <a:pt x="1169" y="264"/>
                    <a:pt x="907" y="1"/>
                    <a:pt x="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7" name="Google Shape;2527;p73"/>
          <p:cNvGrpSpPr/>
          <p:nvPr/>
        </p:nvGrpSpPr>
        <p:grpSpPr>
          <a:xfrm>
            <a:off x="6706669" y="1531696"/>
            <a:ext cx="385953" cy="385892"/>
            <a:chOff x="5352675" y="1635050"/>
            <a:chExt cx="313350" cy="313300"/>
          </a:xfrm>
        </p:grpSpPr>
        <p:sp>
          <p:nvSpPr>
            <p:cNvPr id="2528" name="Google Shape;2528;p73"/>
            <p:cNvSpPr/>
            <p:nvPr/>
          </p:nvSpPr>
          <p:spPr>
            <a:xfrm>
              <a:off x="5636975" y="1864475"/>
              <a:ext cx="29050" cy="36325"/>
            </a:xfrm>
            <a:custGeom>
              <a:avLst/>
              <a:gdLst/>
              <a:ahLst/>
              <a:cxnLst/>
              <a:rect l="l" t="t" r="r" b="b"/>
              <a:pathLst>
                <a:path w="1162" h="1453" extrusionOk="0">
                  <a:moveTo>
                    <a:pt x="978" y="0"/>
                  </a:moveTo>
                  <a:cubicBezTo>
                    <a:pt x="921" y="0"/>
                    <a:pt x="865" y="27"/>
                    <a:pt x="828" y="76"/>
                  </a:cubicBezTo>
                  <a:lnTo>
                    <a:pt x="580" y="417"/>
                  </a:lnTo>
                  <a:lnTo>
                    <a:pt x="332" y="76"/>
                  </a:lnTo>
                  <a:cubicBezTo>
                    <a:pt x="297" y="27"/>
                    <a:pt x="240" y="1"/>
                    <a:pt x="183" y="1"/>
                  </a:cubicBezTo>
                  <a:cubicBezTo>
                    <a:pt x="146" y="1"/>
                    <a:pt x="108" y="12"/>
                    <a:pt x="75" y="36"/>
                  </a:cubicBezTo>
                  <a:cubicBezTo>
                    <a:pt x="27" y="70"/>
                    <a:pt x="1" y="127"/>
                    <a:pt x="1" y="184"/>
                  </a:cubicBezTo>
                  <a:cubicBezTo>
                    <a:pt x="1" y="221"/>
                    <a:pt x="12" y="260"/>
                    <a:pt x="35" y="291"/>
                  </a:cubicBezTo>
                  <a:lnTo>
                    <a:pt x="353" y="727"/>
                  </a:lnTo>
                  <a:lnTo>
                    <a:pt x="35" y="1163"/>
                  </a:lnTo>
                  <a:cubicBezTo>
                    <a:pt x="12" y="1196"/>
                    <a:pt x="1" y="1233"/>
                    <a:pt x="1" y="1269"/>
                  </a:cubicBezTo>
                  <a:cubicBezTo>
                    <a:pt x="1" y="1327"/>
                    <a:pt x="26" y="1383"/>
                    <a:pt x="75" y="1417"/>
                  </a:cubicBezTo>
                  <a:cubicBezTo>
                    <a:pt x="110" y="1441"/>
                    <a:pt x="145" y="1453"/>
                    <a:pt x="183" y="1453"/>
                  </a:cubicBezTo>
                  <a:cubicBezTo>
                    <a:pt x="239" y="1453"/>
                    <a:pt x="297" y="1428"/>
                    <a:pt x="331" y="1377"/>
                  </a:cubicBezTo>
                  <a:lnTo>
                    <a:pt x="579" y="1036"/>
                  </a:lnTo>
                  <a:lnTo>
                    <a:pt x="826" y="1377"/>
                  </a:lnTo>
                  <a:cubicBezTo>
                    <a:pt x="860" y="1425"/>
                    <a:pt x="917" y="1453"/>
                    <a:pt x="974" y="1453"/>
                  </a:cubicBezTo>
                  <a:cubicBezTo>
                    <a:pt x="1010" y="1453"/>
                    <a:pt x="1049" y="1441"/>
                    <a:pt x="1080" y="1417"/>
                  </a:cubicBezTo>
                  <a:cubicBezTo>
                    <a:pt x="1130" y="1383"/>
                    <a:pt x="1156" y="1327"/>
                    <a:pt x="1156" y="1269"/>
                  </a:cubicBezTo>
                  <a:cubicBezTo>
                    <a:pt x="1156" y="1233"/>
                    <a:pt x="1145" y="1194"/>
                    <a:pt x="1122" y="1163"/>
                  </a:cubicBezTo>
                  <a:lnTo>
                    <a:pt x="809" y="727"/>
                  </a:lnTo>
                  <a:lnTo>
                    <a:pt x="1125" y="291"/>
                  </a:lnTo>
                  <a:cubicBezTo>
                    <a:pt x="1149" y="257"/>
                    <a:pt x="1161" y="221"/>
                    <a:pt x="1161" y="184"/>
                  </a:cubicBezTo>
                  <a:cubicBezTo>
                    <a:pt x="1161" y="127"/>
                    <a:pt x="1136" y="70"/>
                    <a:pt x="1085" y="36"/>
                  </a:cubicBezTo>
                  <a:cubicBezTo>
                    <a:pt x="1052" y="12"/>
                    <a:pt x="1015" y="0"/>
                    <a:pt x="9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3"/>
            <p:cNvSpPr/>
            <p:nvPr/>
          </p:nvSpPr>
          <p:spPr>
            <a:xfrm>
              <a:off x="5537375" y="1635050"/>
              <a:ext cx="29625" cy="36400"/>
            </a:xfrm>
            <a:custGeom>
              <a:avLst/>
              <a:gdLst/>
              <a:ahLst/>
              <a:cxnLst/>
              <a:rect l="l" t="t" r="r" b="b"/>
              <a:pathLst>
                <a:path w="1185" h="1456" extrusionOk="0">
                  <a:moveTo>
                    <a:pt x="1002" y="1"/>
                  </a:moveTo>
                  <a:cubicBezTo>
                    <a:pt x="944" y="1"/>
                    <a:pt x="888" y="27"/>
                    <a:pt x="851" y="77"/>
                  </a:cubicBezTo>
                  <a:lnTo>
                    <a:pt x="605" y="417"/>
                  </a:lnTo>
                  <a:lnTo>
                    <a:pt x="357" y="77"/>
                  </a:lnTo>
                  <a:cubicBezTo>
                    <a:pt x="320" y="27"/>
                    <a:pt x="264" y="1"/>
                    <a:pt x="207" y="1"/>
                  </a:cubicBezTo>
                  <a:cubicBezTo>
                    <a:pt x="169" y="1"/>
                    <a:pt x="132" y="12"/>
                    <a:pt x="100" y="35"/>
                  </a:cubicBezTo>
                  <a:cubicBezTo>
                    <a:pt x="17" y="96"/>
                    <a:pt x="0" y="211"/>
                    <a:pt x="59" y="292"/>
                  </a:cubicBezTo>
                  <a:lnTo>
                    <a:pt x="376" y="728"/>
                  </a:lnTo>
                  <a:lnTo>
                    <a:pt x="59" y="1166"/>
                  </a:lnTo>
                  <a:cubicBezTo>
                    <a:pt x="39" y="1197"/>
                    <a:pt x="28" y="1233"/>
                    <a:pt x="28" y="1272"/>
                  </a:cubicBezTo>
                  <a:cubicBezTo>
                    <a:pt x="28" y="1329"/>
                    <a:pt x="53" y="1386"/>
                    <a:pt x="105" y="1420"/>
                  </a:cubicBezTo>
                  <a:cubicBezTo>
                    <a:pt x="137" y="1443"/>
                    <a:pt x="175" y="1456"/>
                    <a:pt x="211" y="1456"/>
                  </a:cubicBezTo>
                  <a:cubicBezTo>
                    <a:pt x="267" y="1456"/>
                    <a:pt x="324" y="1429"/>
                    <a:pt x="358" y="1379"/>
                  </a:cubicBezTo>
                  <a:lnTo>
                    <a:pt x="1150" y="291"/>
                  </a:lnTo>
                  <a:cubicBezTo>
                    <a:pt x="1173" y="258"/>
                    <a:pt x="1184" y="220"/>
                    <a:pt x="1184" y="183"/>
                  </a:cubicBezTo>
                  <a:cubicBezTo>
                    <a:pt x="1184" y="127"/>
                    <a:pt x="1159" y="71"/>
                    <a:pt x="1109" y="35"/>
                  </a:cubicBezTo>
                  <a:cubicBezTo>
                    <a:pt x="1077" y="12"/>
                    <a:pt x="1039" y="1"/>
                    <a:pt x="10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3"/>
            <p:cNvSpPr/>
            <p:nvPr/>
          </p:nvSpPr>
          <p:spPr>
            <a:xfrm>
              <a:off x="5352675" y="1635125"/>
              <a:ext cx="313350" cy="313225"/>
            </a:xfrm>
            <a:custGeom>
              <a:avLst/>
              <a:gdLst/>
              <a:ahLst/>
              <a:cxnLst/>
              <a:rect l="l" t="t" r="r" b="b"/>
              <a:pathLst>
                <a:path w="12534" h="12529" extrusionOk="0">
                  <a:moveTo>
                    <a:pt x="6265" y="1"/>
                  </a:moveTo>
                  <a:cubicBezTo>
                    <a:pt x="6195" y="1"/>
                    <a:pt x="6133" y="40"/>
                    <a:pt x="6102" y="102"/>
                  </a:cubicBezTo>
                  <a:lnTo>
                    <a:pt x="5912" y="484"/>
                  </a:lnTo>
                  <a:cubicBezTo>
                    <a:pt x="5866" y="576"/>
                    <a:pt x="5904" y="685"/>
                    <a:pt x="5993" y="731"/>
                  </a:cubicBezTo>
                  <a:cubicBezTo>
                    <a:pt x="6019" y="745"/>
                    <a:pt x="6047" y="751"/>
                    <a:pt x="6075" y="751"/>
                  </a:cubicBezTo>
                  <a:cubicBezTo>
                    <a:pt x="6142" y="751"/>
                    <a:pt x="6207" y="714"/>
                    <a:pt x="6240" y="650"/>
                  </a:cubicBezTo>
                  <a:lnTo>
                    <a:pt x="6265" y="597"/>
                  </a:lnTo>
                  <a:lnTo>
                    <a:pt x="6709" y="1487"/>
                  </a:lnTo>
                  <a:lnTo>
                    <a:pt x="5820" y="1487"/>
                  </a:lnTo>
                  <a:lnTo>
                    <a:pt x="5849" y="1429"/>
                  </a:lnTo>
                  <a:cubicBezTo>
                    <a:pt x="5893" y="1337"/>
                    <a:pt x="5857" y="1228"/>
                    <a:pt x="5767" y="1182"/>
                  </a:cubicBezTo>
                  <a:cubicBezTo>
                    <a:pt x="5740" y="1169"/>
                    <a:pt x="5712" y="1162"/>
                    <a:pt x="5685" y="1162"/>
                  </a:cubicBezTo>
                  <a:cubicBezTo>
                    <a:pt x="5617" y="1162"/>
                    <a:pt x="5552" y="1199"/>
                    <a:pt x="5519" y="1263"/>
                  </a:cubicBezTo>
                  <a:lnTo>
                    <a:pt x="5359" y="1587"/>
                  </a:lnTo>
                  <a:cubicBezTo>
                    <a:pt x="5329" y="1643"/>
                    <a:pt x="5332" y="1711"/>
                    <a:pt x="5366" y="1766"/>
                  </a:cubicBezTo>
                  <a:cubicBezTo>
                    <a:pt x="5399" y="1820"/>
                    <a:pt x="5460" y="1853"/>
                    <a:pt x="5522" y="1853"/>
                  </a:cubicBezTo>
                  <a:lnTo>
                    <a:pt x="6080" y="1853"/>
                  </a:lnTo>
                  <a:lnTo>
                    <a:pt x="6080" y="2474"/>
                  </a:lnTo>
                  <a:lnTo>
                    <a:pt x="5993" y="2474"/>
                  </a:lnTo>
                  <a:cubicBezTo>
                    <a:pt x="5891" y="2474"/>
                    <a:pt x="5810" y="2555"/>
                    <a:pt x="5810" y="2657"/>
                  </a:cubicBezTo>
                  <a:cubicBezTo>
                    <a:pt x="5810" y="2758"/>
                    <a:pt x="5891" y="2840"/>
                    <a:pt x="5993" y="2840"/>
                  </a:cubicBezTo>
                  <a:lnTo>
                    <a:pt x="6080" y="2840"/>
                  </a:lnTo>
                  <a:lnTo>
                    <a:pt x="6080" y="3364"/>
                  </a:lnTo>
                  <a:lnTo>
                    <a:pt x="5993" y="3364"/>
                  </a:lnTo>
                  <a:cubicBezTo>
                    <a:pt x="5891" y="3364"/>
                    <a:pt x="5810" y="3446"/>
                    <a:pt x="5810" y="3548"/>
                  </a:cubicBezTo>
                  <a:cubicBezTo>
                    <a:pt x="5810" y="3649"/>
                    <a:pt x="5891" y="3730"/>
                    <a:pt x="5993" y="3730"/>
                  </a:cubicBezTo>
                  <a:lnTo>
                    <a:pt x="6080" y="3730"/>
                  </a:lnTo>
                  <a:lnTo>
                    <a:pt x="6080" y="4253"/>
                  </a:lnTo>
                  <a:lnTo>
                    <a:pt x="5993" y="4253"/>
                  </a:lnTo>
                  <a:cubicBezTo>
                    <a:pt x="5891" y="4253"/>
                    <a:pt x="5810" y="4336"/>
                    <a:pt x="5810" y="4437"/>
                  </a:cubicBezTo>
                  <a:cubicBezTo>
                    <a:pt x="5810" y="4538"/>
                    <a:pt x="5891" y="4619"/>
                    <a:pt x="5993" y="4619"/>
                  </a:cubicBezTo>
                  <a:lnTo>
                    <a:pt x="6080" y="4619"/>
                  </a:lnTo>
                  <a:lnTo>
                    <a:pt x="6080" y="5144"/>
                  </a:lnTo>
                  <a:lnTo>
                    <a:pt x="5993" y="5144"/>
                  </a:lnTo>
                  <a:cubicBezTo>
                    <a:pt x="5891" y="5144"/>
                    <a:pt x="5810" y="5225"/>
                    <a:pt x="5810" y="5326"/>
                  </a:cubicBezTo>
                  <a:cubicBezTo>
                    <a:pt x="5810" y="5428"/>
                    <a:pt x="5891" y="5510"/>
                    <a:pt x="5993" y="5510"/>
                  </a:cubicBezTo>
                  <a:lnTo>
                    <a:pt x="6080" y="5510"/>
                  </a:lnTo>
                  <a:lnTo>
                    <a:pt x="6080" y="6034"/>
                  </a:lnTo>
                  <a:lnTo>
                    <a:pt x="5993" y="6034"/>
                  </a:lnTo>
                  <a:cubicBezTo>
                    <a:pt x="5891" y="6034"/>
                    <a:pt x="5810" y="6115"/>
                    <a:pt x="5810" y="6216"/>
                  </a:cubicBezTo>
                  <a:cubicBezTo>
                    <a:pt x="5810" y="6317"/>
                    <a:pt x="5891" y="6400"/>
                    <a:pt x="5993" y="6400"/>
                  </a:cubicBezTo>
                  <a:lnTo>
                    <a:pt x="6080" y="6400"/>
                  </a:lnTo>
                  <a:lnTo>
                    <a:pt x="6080" y="6923"/>
                  </a:lnTo>
                  <a:lnTo>
                    <a:pt x="5993" y="6923"/>
                  </a:lnTo>
                  <a:cubicBezTo>
                    <a:pt x="5891" y="6923"/>
                    <a:pt x="5810" y="7006"/>
                    <a:pt x="5810" y="7107"/>
                  </a:cubicBezTo>
                  <a:cubicBezTo>
                    <a:pt x="5810" y="7208"/>
                    <a:pt x="5891" y="7289"/>
                    <a:pt x="5993" y="7289"/>
                  </a:cubicBezTo>
                  <a:lnTo>
                    <a:pt x="6080" y="7289"/>
                  </a:lnTo>
                  <a:lnTo>
                    <a:pt x="6080" y="7812"/>
                  </a:lnTo>
                  <a:lnTo>
                    <a:pt x="5993" y="7812"/>
                  </a:lnTo>
                  <a:cubicBezTo>
                    <a:pt x="5891" y="7812"/>
                    <a:pt x="5810" y="7895"/>
                    <a:pt x="5810" y="7996"/>
                  </a:cubicBezTo>
                  <a:cubicBezTo>
                    <a:pt x="5810" y="8097"/>
                    <a:pt x="5891" y="8178"/>
                    <a:pt x="5993" y="8178"/>
                  </a:cubicBezTo>
                  <a:lnTo>
                    <a:pt x="6080" y="8178"/>
                  </a:lnTo>
                  <a:lnTo>
                    <a:pt x="6080" y="8703"/>
                  </a:lnTo>
                  <a:lnTo>
                    <a:pt x="5993" y="8703"/>
                  </a:lnTo>
                  <a:cubicBezTo>
                    <a:pt x="5891" y="8703"/>
                    <a:pt x="5810" y="8784"/>
                    <a:pt x="5810" y="8886"/>
                  </a:cubicBezTo>
                  <a:cubicBezTo>
                    <a:pt x="5810" y="8987"/>
                    <a:pt x="5891" y="9069"/>
                    <a:pt x="5993" y="9069"/>
                  </a:cubicBezTo>
                  <a:lnTo>
                    <a:pt x="6080" y="9069"/>
                  </a:lnTo>
                  <a:lnTo>
                    <a:pt x="6080" y="10129"/>
                  </a:lnTo>
                  <a:cubicBezTo>
                    <a:pt x="4988" y="10046"/>
                    <a:pt x="3974" y="9244"/>
                    <a:pt x="3206" y="7844"/>
                  </a:cubicBezTo>
                  <a:cubicBezTo>
                    <a:pt x="2362" y="6300"/>
                    <a:pt x="1896" y="4158"/>
                    <a:pt x="1896" y="1812"/>
                  </a:cubicBezTo>
                  <a:cubicBezTo>
                    <a:pt x="1896" y="1711"/>
                    <a:pt x="1815" y="1629"/>
                    <a:pt x="1714" y="1629"/>
                  </a:cubicBezTo>
                  <a:cubicBezTo>
                    <a:pt x="1613" y="1629"/>
                    <a:pt x="1530" y="1711"/>
                    <a:pt x="1530" y="1812"/>
                  </a:cubicBezTo>
                  <a:cubicBezTo>
                    <a:pt x="1530" y="4219"/>
                    <a:pt x="2011" y="6425"/>
                    <a:pt x="2885" y="8021"/>
                  </a:cubicBezTo>
                  <a:cubicBezTo>
                    <a:pt x="3720" y="9546"/>
                    <a:pt x="4848" y="10418"/>
                    <a:pt x="6080" y="10496"/>
                  </a:cubicBezTo>
                  <a:lnTo>
                    <a:pt x="6080" y="11421"/>
                  </a:lnTo>
                  <a:lnTo>
                    <a:pt x="5556" y="11421"/>
                  </a:lnTo>
                  <a:lnTo>
                    <a:pt x="5556" y="11333"/>
                  </a:lnTo>
                  <a:cubicBezTo>
                    <a:pt x="5556" y="11231"/>
                    <a:pt x="5475" y="11150"/>
                    <a:pt x="5374" y="11150"/>
                  </a:cubicBezTo>
                  <a:cubicBezTo>
                    <a:pt x="5273" y="11150"/>
                    <a:pt x="5190" y="11231"/>
                    <a:pt x="5190" y="11333"/>
                  </a:cubicBezTo>
                  <a:lnTo>
                    <a:pt x="5190" y="11421"/>
                  </a:lnTo>
                  <a:lnTo>
                    <a:pt x="4667" y="11421"/>
                  </a:lnTo>
                  <a:lnTo>
                    <a:pt x="4667" y="11333"/>
                  </a:lnTo>
                  <a:cubicBezTo>
                    <a:pt x="4667" y="11231"/>
                    <a:pt x="4585" y="11150"/>
                    <a:pt x="4483" y="11150"/>
                  </a:cubicBezTo>
                  <a:cubicBezTo>
                    <a:pt x="4382" y="11150"/>
                    <a:pt x="4301" y="11231"/>
                    <a:pt x="4301" y="11333"/>
                  </a:cubicBezTo>
                  <a:lnTo>
                    <a:pt x="4301" y="11421"/>
                  </a:lnTo>
                  <a:lnTo>
                    <a:pt x="3778" y="11421"/>
                  </a:lnTo>
                  <a:lnTo>
                    <a:pt x="3778" y="11333"/>
                  </a:lnTo>
                  <a:cubicBezTo>
                    <a:pt x="3778" y="11231"/>
                    <a:pt x="3695" y="11150"/>
                    <a:pt x="3594" y="11150"/>
                  </a:cubicBezTo>
                  <a:cubicBezTo>
                    <a:pt x="3493" y="11150"/>
                    <a:pt x="3412" y="11231"/>
                    <a:pt x="3412" y="11333"/>
                  </a:cubicBezTo>
                  <a:lnTo>
                    <a:pt x="3412" y="11421"/>
                  </a:lnTo>
                  <a:lnTo>
                    <a:pt x="2887" y="11421"/>
                  </a:lnTo>
                  <a:lnTo>
                    <a:pt x="2887" y="11333"/>
                  </a:lnTo>
                  <a:cubicBezTo>
                    <a:pt x="2887" y="11231"/>
                    <a:pt x="2806" y="11150"/>
                    <a:pt x="2704" y="11150"/>
                  </a:cubicBezTo>
                  <a:cubicBezTo>
                    <a:pt x="2603" y="11150"/>
                    <a:pt x="2521" y="11231"/>
                    <a:pt x="2521" y="11333"/>
                  </a:cubicBezTo>
                  <a:lnTo>
                    <a:pt x="2521" y="11421"/>
                  </a:lnTo>
                  <a:lnTo>
                    <a:pt x="1997" y="11421"/>
                  </a:lnTo>
                  <a:lnTo>
                    <a:pt x="1997" y="11333"/>
                  </a:lnTo>
                  <a:cubicBezTo>
                    <a:pt x="1997" y="11231"/>
                    <a:pt x="1916" y="11150"/>
                    <a:pt x="1815" y="11150"/>
                  </a:cubicBezTo>
                  <a:cubicBezTo>
                    <a:pt x="1714" y="11150"/>
                    <a:pt x="1631" y="11231"/>
                    <a:pt x="1631" y="11333"/>
                  </a:cubicBezTo>
                  <a:lnTo>
                    <a:pt x="1631" y="11421"/>
                  </a:lnTo>
                  <a:lnTo>
                    <a:pt x="183" y="11421"/>
                  </a:lnTo>
                  <a:cubicBezTo>
                    <a:pt x="81" y="11421"/>
                    <a:pt x="0" y="11502"/>
                    <a:pt x="0" y="11604"/>
                  </a:cubicBezTo>
                  <a:cubicBezTo>
                    <a:pt x="0" y="11705"/>
                    <a:pt x="81" y="11787"/>
                    <a:pt x="183" y="11787"/>
                  </a:cubicBezTo>
                  <a:lnTo>
                    <a:pt x="1631" y="11787"/>
                  </a:lnTo>
                  <a:lnTo>
                    <a:pt x="1631" y="11875"/>
                  </a:lnTo>
                  <a:cubicBezTo>
                    <a:pt x="1631" y="11976"/>
                    <a:pt x="1714" y="12057"/>
                    <a:pt x="1815" y="12057"/>
                  </a:cubicBezTo>
                  <a:cubicBezTo>
                    <a:pt x="1916" y="12057"/>
                    <a:pt x="1997" y="11976"/>
                    <a:pt x="1997" y="11875"/>
                  </a:cubicBezTo>
                  <a:lnTo>
                    <a:pt x="1997" y="11787"/>
                  </a:lnTo>
                  <a:lnTo>
                    <a:pt x="2521" y="11787"/>
                  </a:lnTo>
                  <a:lnTo>
                    <a:pt x="2521" y="11875"/>
                  </a:lnTo>
                  <a:cubicBezTo>
                    <a:pt x="2521" y="11976"/>
                    <a:pt x="2603" y="12057"/>
                    <a:pt x="2704" y="12057"/>
                  </a:cubicBezTo>
                  <a:cubicBezTo>
                    <a:pt x="2806" y="12057"/>
                    <a:pt x="2887" y="11976"/>
                    <a:pt x="2887" y="11875"/>
                  </a:cubicBezTo>
                  <a:lnTo>
                    <a:pt x="2887" y="11787"/>
                  </a:lnTo>
                  <a:lnTo>
                    <a:pt x="3412" y="11787"/>
                  </a:lnTo>
                  <a:lnTo>
                    <a:pt x="3412" y="11875"/>
                  </a:lnTo>
                  <a:cubicBezTo>
                    <a:pt x="3412" y="11976"/>
                    <a:pt x="3493" y="12057"/>
                    <a:pt x="3594" y="12057"/>
                  </a:cubicBezTo>
                  <a:cubicBezTo>
                    <a:pt x="3695" y="12057"/>
                    <a:pt x="3778" y="11976"/>
                    <a:pt x="3778" y="11875"/>
                  </a:cubicBezTo>
                  <a:lnTo>
                    <a:pt x="3778" y="11787"/>
                  </a:lnTo>
                  <a:lnTo>
                    <a:pt x="4301" y="11787"/>
                  </a:lnTo>
                  <a:lnTo>
                    <a:pt x="4301" y="11875"/>
                  </a:lnTo>
                  <a:cubicBezTo>
                    <a:pt x="4301" y="11976"/>
                    <a:pt x="4382" y="12057"/>
                    <a:pt x="4483" y="12057"/>
                  </a:cubicBezTo>
                  <a:cubicBezTo>
                    <a:pt x="4585" y="12057"/>
                    <a:pt x="4667" y="11976"/>
                    <a:pt x="4667" y="11875"/>
                  </a:cubicBezTo>
                  <a:lnTo>
                    <a:pt x="4667" y="11787"/>
                  </a:lnTo>
                  <a:lnTo>
                    <a:pt x="5190" y="11787"/>
                  </a:lnTo>
                  <a:lnTo>
                    <a:pt x="5190" y="11875"/>
                  </a:lnTo>
                  <a:cubicBezTo>
                    <a:pt x="5190" y="11976"/>
                    <a:pt x="5273" y="12057"/>
                    <a:pt x="5374" y="12057"/>
                  </a:cubicBezTo>
                  <a:cubicBezTo>
                    <a:pt x="5475" y="12057"/>
                    <a:pt x="5556" y="11976"/>
                    <a:pt x="5556" y="11875"/>
                  </a:cubicBezTo>
                  <a:lnTo>
                    <a:pt x="5556" y="11787"/>
                  </a:lnTo>
                  <a:lnTo>
                    <a:pt x="6080" y="11787"/>
                  </a:lnTo>
                  <a:lnTo>
                    <a:pt x="6080" y="12345"/>
                  </a:lnTo>
                  <a:cubicBezTo>
                    <a:pt x="6080" y="12446"/>
                    <a:pt x="6162" y="12529"/>
                    <a:pt x="6264" y="12529"/>
                  </a:cubicBezTo>
                  <a:cubicBezTo>
                    <a:pt x="6365" y="12529"/>
                    <a:pt x="6446" y="12446"/>
                    <a:pt x="6446" y="12345"/>
                  </a:cubicBezTo>
                  <a:lnTo>
                    <a:pt x="6446" y="11787"/>
                  </a:lnTo>
                  <a:lnTo>
                    <a:pt x="6971" y="11787"/>
                  </a:lnTo>
                  <a:lnTo>
                    <a:pt x="6971" y="11875"/>
                  </a:lnTo>
                  <a:cubicBezTo>
                    <a:pt x="6971" y="11976"/>
                    <a:pt x="7052" y="12057"/>
                    <a:pt x="7153" y="12057"/>
                  </a:cubicBezTo>
                  <a:cubicBezTo>
                    <a:pt x="7254" y="12057"/>
                    <a:pt x="7337" y="11976"/>
                    <a:pt x="7337" y="11875"/>
                  </a:cubicBezTo>
                  <a:lnTo>
                    <a:pt x="7337" y="11787"/>
                  </a:lnTo>
                  <a:lnTo>
                    <a:pt x="7860" y="11787"/>
                  </a:lnTo>
                  <a:lnTo>
                    <a:pt x="7860" y="11875"/>
                  </a:lnTo>
                  <a:cubicBezTo>
                    <a:pt x="7860" y="11976"/>
                    <a:pt x="7941" y="12057"/>
                    <a:pt x="8042" y="12057"/>
                  </a:cubicBezTo>
                  <a:cubicBezTo>
                    <a:pt x="8144" y="12057"/>
                    <a:pt x="8226" y="11976"/>
                    <a:pt x="8226" y="11875"/>
                  </a:cubicBezTo>
                  <a:lnTo>
                    <a:pt x="8226" y="11787"/>
                  </a:lnTo>
                  <a:lnTo>
                    <a:pt x="8750" y="11787"/>
                  </a:lnTo>
                  <a:lnTo>
                    <a:pt x="8750" y="11875"/>
                  </a:lnTo>
                  <a:cubicBezTo>
                    <a:pt x="8750" y="11976"/>
                    <a:pt x="8832" y="12057"/>
                    <a:pt x="8933" y="12057"/>
                  </a:cubicBezTo>
                  <a:cubicBezTo>
                    <a:pt x="9035" y="12057"/>
                    <a:pt x="9116" y="11976"/>
                    <a:pt x="9116" y="11875"/>
                  </a:cubicBezTo>
                  <a:lnTo>
                    <a:pt x="9116" y="11787"/>
                  </a:lnTo>
                  <a:lnTo>
                    <a:pt x="9639" y="11787"/>
                  </a:lnTo>
                  <a:lnTo>
                    <a:pt x="9639" y="11875"/>
                  </a:lnTo>
                  <a:cubicBezTo>
                    <a:pt x="9639" y="11976"/>
                    <a:pt x="9722" y="12057"/>
                    <a:pt x="9823" y="12057"/>
                  </a:cubicBezTo>
                  <a:cubicBezTo>
                    <a:pt x="9924" y="12057"/>
                    <a:pt x="10005" y="11976"/>
                    <a:pt x="10005" y="11875"/>
                  </a:cubicBezTo>
                  <a:lnTo>
                    <a:pt x="10005" y="11787"/>
                  </a:lnTo>
                  <a:lnTo>
                    <a:pt x="10678" y="11787"/>
                  </a:lnTo>
                  <a:lnTo>
                    <a:pt x="10678" y="12345"/>
                  </a:lnTo>
                  <a:cubicBezTo>
                    <a:pt x="10678" y="12410"/>
                    <a:pt x="10711" y="12468"/>
                    <a:pt x="10765" y="12501"/>
                  </a:cubicBezTo>
                  <a:cubicBezTo>
                    <a:pt x="10795" y="12519"/>
                    <a:pt x="10827" y="12529"/>
                    <a:pt x="10862" y="12529"/>
                  </a:cubicBezTo>
                  <a:cubicBezTo>
                    <a:pt x="10890" y="12529"/>
                    <a:pt x="10919" y="12523"/>
                    <a:pt x="10944" y="12509"/>
                  </a:cubicBezTo>
                  <a:lnTo>
                    <a:pt x="12427" y="11767"/>
                  </a:lnTo>
                  <a:cubicBezTo>
                    <a:pt x="12489" y="11736"/>
                    <a:pt x="12528" y="11672"/>
                    <a:pt x="12528" y="11604"/>
                  </a:cubicBezTo>
                  <a:cubicBezTo>
                    <a:pt x="12533" y="11537"/>
                    <a:pt x="12493" y="11473"/>
                    <a:pt x="12430" y="11443"/>
                  </a:cubicBezTo>
                  <a:lnTo>
                    <a:pt x="12052" y="11253"/>
                  </a:lnTo>
                  <a:cubicBezTo>
                    <a:pt x="12025" y="11241"/>
                    <a:pt x="11997" y="11235"/>
                    <a:pt x="11970" y="11235"/>
                  </a:cubicBezTo>
                  <a:cubicBezTo>
                    <a:pt x="11902" y="11235"/>
                    <a:pt x="11837" y="11271"/>
                    <a:pt x="11804" y="11336"/>
                  </a:cubicBezTo>
                  <a:cubicBezTo>
                    <a:pt x="11760" y="11426"/>
                    <a:pt x="11796" y="11537"/>
                    <a:pt x="11887" y="11582"/>
                  </a:cubicBezTo>
                  <a:lnTo>
                    <a:pt x="11936" y="11608"/>
                  </a:lnTo>
                  <a:lnTo>
                    <a:pt x="11047" y="12052"/>
                  </a:lnTo>
                  <a:lnTo>
                    <a:pt x="11047" y="11163"/>
                  </a:lnTo>
                  <a:lnTo>
                    <a:pt x="11111" y="11196"/>
                  </a:lnTo>
                  <a:cubicBezTo>
                    <a:pt x="11137" y="11209"/>
                    <a:pt x="11165" y="11215"/>
                    <a:pt x="11193" y="11215"/>
                  </a:cubicBezTo>
                  <a:cubicBezTo>
                    <a:pt x="11261" y="11215"/>
                    <a:pt x="11325" y="11177"/>
                    <a:pt x="11359" y="11113"/>
                  </a:cubicBezTo>
                  <a:cubicBezTo>
                    <a:pt x="11404" y="11023"/>
                    <a:pt x="11366" y="10914"/>
                    <a:pt x="11276" y="10867"/>
                  </a:cubicBezTo>
                  <a:lnTo>
                    <a:pt x="10946" y="10700"/>
                  </a:lnTo>
                  <a:cubicBezTo>
                    <a:pt x="10920" y="10687"/>
                    <a:pt x="10892" y="10681"/>
                    <a:pt x="10864" y="10681"/>
                  </a:cubicBezTo>
                  <a:cubicBezTo>
                    <a:pt x="10830" y="10681"/>
                    <a:pt x="10796" y="10690"/>
                    <a:pt x="10767" y="10708"/>
                  </a:cubicBezTo>
                  <a:cubicBezTo>
                    <a:pt x="10712" y="10742"/>
                    <a:pt x="10679" y="10801"/>
                    <a:pt x="10679" y="10864"/>
                  </a:cubicBezTo>
                  <a:lnTo>
                    <a:pt x="10679" y="11423"/>
                  </a:lnTo>
                  <a:lnTo>
                    <a:pt x="10007" y="11423"/>
                  </a:lnTo>
                  <a:lnTo>
                    <a:pt x="10007" y="11336"/>
                  </a:lnTo>
                  <a:cubicBezTo>
                    <a:pt x="10007" y="11234"/>
                    <a:pt x="9926" y="11152"/>
                    <a:pt x="9824" y="11152"/>
                  </a:cubicBezTo>
                  <a:cubicBezTo>
                    <a:pt x="9723" y="11152"/>
                    <a:pt x="9641" y="11234"/>
                    <a:pt x="9641" y="11336"/>
                  </a:cubicBezTo>
                  <a:lnTo>
                    <a:pt x="9641" y="11423"/>
                  </a:lnTo>
                  <a:lnTo>
                    <a:pt x="9117" y="11423"/>
                  </a:lnTo>
                  <a:lnTo>
                    <a:pt x="9117" y="11336"/>
                  </a:lnTo>
                  <a:cubicBezTo>
                    <a:pt x="9117" y="11234"/>
                    <a:pt x="9036" y="11152"/>
                    <a:pt x="8935" y="11152"/>
                  </a:cubicBezTo>
                  <a:cubicBezTo>
                    <a:pt x="8834" y="11152"/>
                    <a:pt x="8751" y="11234"/>
                    <a:pt x="8751" y="11336"/>
                  </a:cubicBezTo>
                  <a:lnTo>
                    <a:pt x="8751" y="11423"/>
                  </a:lnTo>
                  <a:lnTo>
                    <a:pt x="8228" y="11423"/>
                  </a:lnTo>
                  <a:lnTo>
                    <a:pt x="8228" y="11336"/>
                  </a:lnTo>
                  <a:cubicBezTo>
                    <a:pt x="8228" y="11234"/>
                    <a:pt x="8147" y="11152"/>
                    <a:pt x="8046" y="11152"/>
                  </a:cubicBezTo>
                  <a:cubicBezTo>
                    <a:pt x="7944" y="11152"/>
                    <a:pt x="7862" y="11234"/>
                    <a:pt x="7862" y="11336"/>
                  </a:cubicBezTo>
                  <a:lnTo>
                    <a:pt x="7862" y="11423"/>
                  </a:lnTo>
                  <a:lnTo>
                    <a:pt x="7338" y="11423"/>
                  </a:lnTo>
                  <a:lnTo>
                    <a:pt x="7338" y="11336"/>
                  </a:lnTo>
                  <a:cubicBezTo>
                    <a:pt x="7338" y="11234"/>
                    <a:pt x="7256" y="11152"/>
                    <a:pt x="7155" y="11152"/>
                  </a:cubicBezTo>
                  <a:cubicBezTo>
                    <a:pt x="7053" y="11152"/>
                    <a:pt x="6972" y="11234"/>
                    <a:pt x="6972" y="11336"/>
                  </a:cubicBezTo>
                  <a:lnTo>
                    <a:pt x="6972" y="11423"/>
                  </a:lnTo>
                  <a:lnTo>
                    <a:pt x="6449" y="11423"/>
                  </a:lnTo>
                  <a:lnTo>
                    <a:pt x="6449" y="10496"/>
                  </a:lnTo>
                  <a:cubicBezTo>
                    <a:pt x="7680" y="10417"/>
                    <a:pt x="8809" y="9546"/>
                    <a:pt x="9644" y="8021"/>
                  </a:cubicBezTo>
                  <a:cubicBezTo>
                    <a:pt x="10517" y="6425"/>
                    <a:pt x="10999" y="4219"/>
                    <a:pt x="10999" y="1812"/>
                  </a:cubicBezTo>
                  <a:cubicBezTo>
                    <a:pt x="10999" y="1711"/>
                    <a:pt x="10916" y="1630"/>
                    <a:pt x="10815" y="1630"/>
                  </a:cubicBezTo>
                  <a:cubicBezTo>
                    <a:pt x="10714" y="1630"/>
                    <a:pt x="10633" y="1711"/>
                    <a:pt x="10633" y="1812"/>
                  </a:cubicBezTo>
                  <a:cubicBezTo>
                    <a:pt x="10633" y="4158"/>
                    <a:pt x="10167" y="6300"/>
                    <a:pt x="9323" y="7845"/>
                  </a:cubicBezTo>
                  <a:cubicBezTo>
                    <a:pt x="8556" y="9244"/>
                    <a:pt x="7542" y="10046"/>
                    <a:pt x="6449" y="10129"/>
                  </a:cubicBezTo>
                  <a:lnTo>
                    <a:pt x="6449" y="9069"/>
                  </a:lnTo>
                  <a:lnTo>
                    <a:pt x="6536" y="9069"/>
                  </a:lnTo>
                  <a:cubicBezTo>
                    <a:pt x="6637" y="9069"/>
                    <a:pt x="6718" y="8987"/>
                    <a:pt x="6718" y="8886"/>
                  </a:cubicBezTo>
                  <a:cubicBezTo>
                    <a:pt x="6718" y="8784"/>
                    <a:pt x="6637" y="8703"/>
                    <a:pt x="6536" y="8703"/>
                  </a:cubicBezTo>
                  <a:lnTo>
                    <a:pt x="6449" y="8703"/>
                  </a:lnTo>
                  <a:lnTo>
                    <a:pt x="6449" y="8180"/>
                  </a:lnTo>
                  <a:lnTo>
                    <a:pt x="6536" y="8180"/>
                  </a:lnTo>
                  <a:cubicBezTo>
                    <a:pt x="6637" y="8180"/>
                    <a:pt x="6718" y="8097"/>
                    <a:pt x="6718" y="7996"/>
                  </a:cubicBezTo>
                  <a:cubicBezTo>
                    <a:pt x="6718" y="7895"/>
                    <a:pt x="6637" y="7812"/>
                    <a:pt x="6536" y="7812"/>
                  </a:cubicBezTo>
                  <a:lnTo>
                    <a:pt x="6449" y="7812"/>
                  </a:lnTo>
                  <a:lnTo>
                    <a:pt x="6449" y="7289"/>
                  </a:lnTo>
                  <a:lnTo>
                    <a:pt x="6536" y="7289"/>
                  </a:lnTo>
                  <a:cubicBezTo>
                    <a:pt x="6637" y="7289"/>
                    <a:pt x="6718" y="7208"/>
                    <a:pt x="6718" y="7107"/>
                  </a:cubicBezTo>
                  <a:cubicBezTo>
                    <a:pt x="6718" y="7006"/>
                    <a:pt x="6637" y="6923"/>
                    <a:pt x="6536" y="6923"/>
                  </a:cubicBezTo>
                  <a:lnTo>
                    <a:pt x="6449" y="6923"/>
                  </a:lnTo>
                  <a:lnTo>
                    <a:pt x="6449" y="6400"/>
                  </a:lnTo>
                  <a:lnTo>
                    <a:pt x="6536" y="6400"/>
                  </a:lnTo>
                  <a:cubicBezTo>
                    <a:pt x="6637" y="6400"/>
                    <a:pt x="6718" y="6317"/>
                    <a:pt x="6718" y="6216"/>
                  </a:cubicBezTo>
                  <a:cubicBezTo>
                    <a:pt x="6718" y="6115"/>
                    <a:pt x="6637" y="6034"/>
                    <a:pt x="6536" y="6034"/>
                  </a:cubicBezTo>
                  <a:lnTo>
                    <a:pt x="6449" y="6034"/>
                  </a:lnTo>
                  <a:lnTo>
                    <a:pt x="6449" y="5510"/>
                  </a:lnTo>
                  <a:lnTo>
                    <a:pt x="6536" y="5510"/>
                  </a:lnTo>
                  <a:cubicBezTo>
                    <a:pt x="6637" y="5510"/>
                    <a:pt x="6718" y="5428"/>
                    <a:pt x="6718" y="5326"/>
                  </a:cubicBezTo>
                  <a:cubicBezTo>
                    <a:pt x="6718" y="5225"/>
                    <a:pt x="6637" y="5144"/>
                    <a:pt x="6536" y="5144"/>
                  </a:cubicBezTo>
                  <a:lnTo>
                    <a:pt x="6449" y="5144"/>
                  </a:lnTo>
                  <a:lnTo>
                    <a:pt x="6449" y="4619"/>
                  </a:lnTo>
                  <a:lnTo>
                    <a:pt x="6536" y="4619"/>
                  </a:lnTo>
                  <a:cubicBezTo>
                    <a:pt x="6637" y="4619"/>
                    <a:pt x="6718" y="4538"/>
                    <a:pt x="6718" y="4437"/>
                  </a:cubicBezTo>
                  <a:cubicBezTo>
                    <a:pt x="6718" y="4336"/>
                    <a:pt x="6637" y="4253"/>
                    <a:pt x="6536" y="4253"/>
                  </a:cubicBezTo>
                  <a:lnTo>
                    <a:pt x="6449" y="4253"/>
                  </a:lnTo>
                  <a:lnTo>
                    <a:pt x="6449" y="3730"/>
                  </a:lnTo>
                  <a:lnTo>
                    <a:pt x="6536" y="3730"/>
                  </a:lnTo>
                  <a:cubicBezTo>
                    <a:pt x="6637" y="3730"/>
                    <a:pt x="6718" y="3649"/>
                    <a:pt x="6718" y="3548"/>
                  </a:cubicBezTo>
                  <a:cubicBezTo>
                    <a:pt x="6718" y="3446"/>
                    <a:pt x="6637" y="3364"/>
                    <a:pt x="6536" y="3364"/>
                  </a:cubicBezTo>
                  <a:lnTo>
                    <a:pt x="6449" y="3364"/>
                  </a:lnTo>
                  <a:lnTo>
                    <a:pt x="6449" y="2840"/>
                  </a:lnTo>
                  <a:lnTo>
                    <a:pt x="6536" y="2840"/>
                  </a:lnTo>
                  <a:cubicBezTo>
                    <a:pt x="6637" y="2840"/>
                    <a:pt x="6718" y="2758"/>
                    <a:pt x="6718" y="2657"/>
                  </a:cubicBezTo>
                  <a:cubicBezTo>
                    <a:pt x="6718" y="2555"/>
                    <a:pt x="6637" y="2474"/>
                    <a:pt x="6536" y="2474"/>
                  </a:cubicBezTo>
                  <a:lnTo>
                    <a:pt x="6449" y="2474"/>
                  </a:lnTo>
                  <a:lnTo>
                    <a:pt x="6449" y="1853"/>
                  </a:lnTo>
                  <a:lnTo>
                    <a:pt x="7007" y="1853"/>
                  </a:lnTo>
                  <a:cubicBezTo>
                    <a:pt x="7072" y="1853"/>
                    <a:pt x="7130" y="1820"/>
                    <a:pt x="7162" y="1766"/>
                  </a:cubicBezTo>
                  <a:cubicBezTo>
                    <a:pt x="7197" y="1711"/>
                    <a:pt x="7200" y="1643"/>
                    <a:pt x="7170" y="1587"/>
                  </a:cubicBezTo>
                  <a:lnTo>
                    <a:pt x="6429" y="102"/>
                  </a:lnTo>
                  <a:cubicBezTo>
                    <a:pt x="6398" y="40"/>
                    <a:pt x="6334" y="1"/>
                    <a:pt x="6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73"/>
          <p:cNvGrpSpPr/>
          <p:nvPr/>
        </p:nvGrpSpPr>
        <p:grpSpPr>
          <a:xfrm>
            <a:off x="7372188" y="1532219"/>
            <a:ext cx="385953" cy="385953"/>
            <a:chOff x="5893000" y="1635475"/>
            <a:chExt cx="313350" cy="313350"/>
          </a:xfrm>
        </p:grpSpPr>
        <p:sp>
          <p:nvSpPr>
            <p:cNvPr id="2532" name="Google Shape;2532;p73"/>
            <p:cNvSpPr/>
            <p:nvPr/>
          </p:nvSpPr>
          <p:spPr>
            <a:xfrm>
              <a:off x="5933325" y="1774825"/>
              <a:ext cx="71050" cy="132800"/>
            </a:xfrm>
            <a:custGeom>
              <a:avLst/>
              <a:gdLst/>
              <a:ahLst/>
              <a:cxnLst/>
              <a:rect l="l" t="t" r="r" b="b"/>
              <a:pathLst>
                <a:path w="2842" h="5312" extrusionOk="0">
                  <a:moveTo>
                    <a:pt x="185" y="0"/>
                  </a:moveTo>
                  <a:cubicBezTo>
                    <a:pt x="83" y="0"/>
                    <a:pt x="2" y="81"/>
                    <a:pt x="2" y="182"/>
                  </a:cubicBezTo>
                  <a:lnTo>
                    <a:pt x="2" y="849"/>
                  </a:lnTo>
                  <a:cubicBezTo>
                    <a:pt x="2" y="950"/>
                    <a:pt x="84" y="1031"/>
                    <a:pt x="185" y="1031"/>
                  </a:cubicBezTo>
                  <a:cubicBezTo>
                    <a:pt x="285" y="1031"/>
                    <a:pt x="368" y="950"/>
                    <a:pt x="368" y="849"/>
                  </a:cubicBezTo>
                  <a:lnTo>
                    <a:pt x="368" y="366"/>
                  </a:lnTo>
                  <a:lnTo>
                    <a:pt x="2475" y="366"/>
                  </a:lnTo>
                  <a:lnTo>
                    <a:pt x="2475" y="4946"/>
                  </a:lnTo>
                  <a:lnTo>
                    <a:pt x="368" y="4946"/>
                  </a:lnTo>
                  <a:lnTo>
                    <a:pt x="368" y="1706"/>
                  </a:lnTo>
                  <a:cubicBezTo>
                    <a:pt x="368" y="1604"/>
                    <a:pt x="285" y="1522"/>
                    <a:pt x="185" y="1522"/>
                  </a:cubicBezTo>
                  <a:cubicBezTo>
                    <a:pt x="84" y="1522"/>
                    <a:pt x="2" y="1604"/>
                    <a:pt x="2" y="1706"/>
                  </a:cubicBezTo>
                  <a:lnTo>
                    <a:pt x="2" y="5128"/>
                  </a:lnTo>
                  <a:cubicBezTo>
                    <a:pt x="0" y="5229"/>
                    <a:pt x="84" y="5312"/>
                    <a:pt x="185" y="5312"/>
                  </a:cubicBezTo>
                  <a:lnTo>
                    <a:pt x="2657" y="5312"/>
                  </a:lnTo>
                  <a:cubicBezTo>
                    <a:pt x="2759" y="5312"/>
                    <a:pt x="2841" y="5229"/>
                    <a:pt x="2841" y="5128"/>
                  </a:cubicBezTo>
                  <a:lnTo>
                    <a:pt x="2841" y="182"/>
                  </a:lnTo>
                  <a:cubicBezTo>
                    <a:pt x="2841" y="81"/>
                    <a:pt x="2759" y="0"/>
                    <a:pt x="2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3"/>
            <p:cNvSpPr/>
            <p:nvPr/>
          </p:nvSpPr>
          <p:spPr>
            <a:xfrm>
              <a:off x="6118825" y="1700625"/>
              <a:ext cx="70975" cy="207000"/>
            </a:xfrm>
            <a:custGeom>
              <a:avLst/>
              <a:gdLst/>
              <a:ahLst/>
              <a:cxnLst/>
              <a:rect l="l" t="t" r="r" b="b"/>
              <a:pathLst>
                <a:path w="2839" h="8280" extrusionOk="0">
                  <a:moveTo>
                    <a:pt x="183" y="1"/>
                  </a:moveTo>
                  <a:cubicBezTo>
                    <a:pt x="82" y="1"/>
                    <a:pt x="1" y="82"/>
                    <a:pt x="1" y="183"/>
                  </a:cubicBezTo>
                  <a:lnTo>
                    <a:pt x="1" y="1615"/>
                  </a:lnTo>
                  <a:cubicBezTo>
                    <a:pt x="1" y="1716"/>
                    <a:pt x="82" y="1797"/>
                    <a:pt x="183" y="1797"/>
                  </a:cubicBezTo>
                  <a:cubicBezTo>
                    <a:pt x="284" y="1797"/>
                    <a:pt x="367" y="1716"/>
                    <a:pt x="367" y="1615"/>
                  </a:cubicBezTo>
                  <a:lnTo>
                    <a:pt x="367" y="367"/>
                  </a:lnTo>
                  <a:lnTo>
                    <a:pt x="2473" y="367"/>
                  </a:lnTo>
                  <a:lnTo>
                    <a:pt x="2473" y="7914"/>
                  </a:lnTo>
                  <a:lnTo>
                    <a:pt x="367" y="7914"/>
                  </a:lnTo>
                  <a:lnTo>
                    <a:pt x="367" y="2471"/>
                  </a:lnTo>
                  <a:cubicBezTo>
                    <a:pt x="367" y="2370"/>
                    <a:pt x="284" y="2287"/>
                    <a:pt x="183" y="2287"/>
                  </a:cubicBezTo>
                  <a:cubicBezTo>
                    <a:pt x="82" y="2287"/>
                    <a:pt x="1" y="2370"/>
                    <a:pt x="1" y="2471"/>
                  </a:cubicBezTo>
                  <a:lnTo>
                    <a:pt x="1" y="8097"/>
                  </a:lnTo>
                  <a:cubicBezTo>
                    <a:pt x="1" y="8197"/>
                    <a:pt x="82" y="8280"/>
                    <a:pt x="183" y="8280"/>
                  </a:cubicBezTo>
                  <a:lnTo>
                    <a:pt x="2656" y="8280"/>
                  </a:lnTo>
                  <a:cubicBezTo>
                    <a:pt x="2758" y="8280"/>
                    <a:pt x="2839" y="8197"/>
                    <a:pt x="2839" y="8096"/>
                  </a:cubicBezTo>
                  <a:lnTo>
                    <a:pt x="2839" y="183"/>
                  </a:lnTo>
                  <a:cubicBezTo>
                    <a:pt x="2839" y="82"/>
                    <a:pt x="2756" y="1"/>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3"/>
            <p:cNvSpPr/>
            <p:nvPr/>
          </p:nvSpPr>
          <p:spPr>
            <a:xfrm>
              <a:off x="6026075" y="1818075"/>
              <a:ext cx="71000" cy="89550"/>
            </a:xfrm>
            <a:custGeom>
              <a:avLst/>
              <a:gdLst/>
              <a:ahLst/>
              <a:cxnLst/>
              <a:rect l="l" t="t" r="r" b="b"/>
              <a:pathLst>
                <a:path w="2840" h="3582" extrusionOk="0">
                  <a:moveTo>
                    <a:pt x="184" y="1"/>
                  </a:moveTo>
                  <a:cubicBezTo>
                    <a:pt x="83" y="1"/>
                    <a:pt x="0" y="82"/>
                    <a:pt x="0" y="183"/>
                  </a:cubicBezTo>
                  <a:lnTo>
                    <a:pt x="0" y="3398"/>
                  </a:lnTo>
                  <a:cubicBezTo>
                    <a:pt x="0" y="3499"/>
                    <a:pt x="83" y="3582"/>
                    <a:pt x="184" y="3582"/>
                  </a:cubicBezTo>
                  <a:lnTo>
                    <a:pt x="2656" y="3582"/>
                  </a:lnTo>
                  <a:cubicBezTo>
                    <a:pt x="2757" y="3582"/>
                    <a:pt x="2840" y="3499"/>
                    <a:pt x="2840" y="3398"/>
                  </a:cubicBezTo>
                  <a:lnTo>
                    <a:pt x="2840" y="1994"/>
                  </a:lnTo>
                  <a:cubicBezTo>
                    <a:pt x="2840" y="1893"/>
                    <a:pt x="2757" y="1811"/>
                    <a:pt x="2656" y="1811"/>
                  </a:cubicBezTo>
                  <a:cubicBezTo>
                    <a:pt x="2555" y="1811"/>
                    <a:pt x="2474" y="1893"/>
                    <a:pt x="2474" y="1994"/>
                  </a:cubicBezTo>
                  <a:lnTo>
                    <a:pt x="2474" y="3216"/>
                  </a:lnTo>
                  <a:lnTo>
                    <a:pt x="366" y="3216"/>
                  </a:lnTo>
                  <a:lnTo>
                    <a:pt x="366" y="367"/>
                  </a:lnTo>
                  <a:lnTo>
                    <a:pt x="2474" y="367"/>
                  </a:lnTo>
                  <a:lnTo>
                    <a:pt x="2474" y="1131"/>
                  </a:lnTo>
                  <a:cubicBezTo>
                    <a:pt x="2474" y="1233"/>
                    <a:pt x="2555" y="1315"/>
                    <a:pt x="2656" y="1315"/>
                  </a:cubicBezTo>
                  <a:cubicBezTo>
                    <a:pt x="2757" y="1315"/>
                    <a:pt x="2840" y="1233"/>
                    <a:pt x="2840" y="1131"/>
                  </a:cubicBezTo>
                  <a:lnTo>
                    <a:pt x="2840" y="183"/>
                  </a:lnTo>
                  <a:cubicBezTo>
                    <a:pt x="2840" y="83"/>
                    <a:pt x="2757" y="1"/>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3"/>
            <p:cNvSpPr/>
            <p:nvPr/>
          </p:nvSpPr>
          <p:spPr>
            <a:xfrm>
              <a:off x="5893000" y="1635475"/>
              <a:ext cx="313350" cy="313350"/>
            </a:xfrm>
            <a:custGeom>
              <a:avLst/>
              <a:gdLst/>
              <a:ahLst/>
              <a:cxnLst/>
              <a:rect l="l" t="t" r="r" b="b"/>
              <a:pathLst>
                <a:path w="12534" h="12534" extrusionOk="0">
                  <a:moveTo>
                    <a:pt x="183" y="1"/>
                  </a:moveTo>
                  <a:cubicBezTo>
                    <a:pt x="82" y="1"/>
                    <a:pt x="1" y="83"/>
                    <a:pt x="1" y="185"/>
                  </a:cubicBezTo>
                  <a:lnTo>
                    <a:pt x="1" y="12351"/>
                  </a:lnTo>
                  <a:cubicBezTo>
                    <a:pt x="1" y="12453"/>
                    <a:pt x="82" y="12534"/>
                    <a:pt x="183" y="12534"/>
                  </a:cubicBezTo>
                  <a:lnTo>
                    <a:pt x="12351" y="12534"/>
                  </a:lnTo>
                  <a:cubicBezTo>
                    <a:pt x="12453" y="12534"/>
                    <a:pt x="12534" y="12453"/>
                    <a:pt x="12534" y="12351"/>
                  </a:cubicBezTo>
                  <a:cubicBezTo>
                    <a:pt x="12534" y="12250"/>
                    <a:pt x="12434" y="12150"/>
                    <a:pt x="12333" y="12150"/>
                  </a:cubicBezTo>
                  <a:lnTo>
                    <a:pt x="11725" y="12150"/>
                  </a:lnTo>
                  <a:lnTo>
                    <a:pt x="11725" y="11839"/>
                  </a:lnTo>
                  <a:cubicBezTo>
                    <a:pt x="11725" y="11738"/>
                    <a:pt x="11644" y="11657"/>
                    <a:pt x="11543" y="11657"/>
                  </a:cubicBezTo>
                  <a:cubicBezTo>
                    <a:pt x="11442" y="11657"/>
                    <a:pt x="11359" y="11738"/>
                    <a:pt x="11359" y="11839"/>
                  </a:cubicBezTo>
                  <a:lnTo>
                    <a:pt x="11359" y="12150"/>
                  </a:lnTo>
                  <a:lnTo>
                    <a:pt x="10640" y="12150"/>
                  </a:lnTo>
                  <a:lnTo>
                    <a:pt x="10640" y="11839"/>
                  </a:lnTo>
                  <a:cubicBezTo>
                    <a:pt x="10640" y="11738"/>
                    <a:pt x="10557" y="11657"/>
                    <a:pt x="10456" y="11657"/>
                  </a:cubicBezTo>
                  <a:cubicBezTo>
                    <a:pt x="10354" y="11657"/>
                    <a:pt x="10273" y="11738"/>
                    <a:pt x="10273" y="11839"/>
                  </a:cubicBezTo>
                  <a:lnTo>
                    <a:pt x="10273" y="12150"/>
                  </a:lnTo>
                  <a:lnTo>
                    <a:pt x="9552" y="12150"/>
                  </a:lnTo>
                  <a:lnTo>
                    <a:pt x="9552" y="11839"/>
                  </a:lnTo>
                  <a:cubicBezTo>
                    <a:pt x="9552" y="11738"/>
                    <a:pt x="9471" y="11657"/>
                    <a:pt x="9370" y="11657"/>
                  </a:cubicBezTo>
                  <a:cubicBezTo>
                    <a:pt x="9269" y="11657"/>
                    <a:pt x="9186" y="11738"/>
                    <a:pt x="9186" y="11839"/>
                  </a:cubicBezTo>
                  <a:lnTo>
                    <a:pt x="9186" y="12150"/>
                  </a:lnTo>
                  <a:lnTo>
                    <a:pt x="8467" y="12150"/>
                  </a:lnTo>
                  <a:lnTo>
                    <a:pt x="8467" y="11839"/>
                  </a:lnTo>
                  <a:cubicBezTo>
                    <a:pt x="8467" y="11738"/>
                    <a:pt x="8384" y="11657"/>
                    <a:pt x="8283" y="11657"/>
                  </a:cubicBezTo>
                  <a:cubicBezTo>
                    <a:pt x="8182" y="11657"/>
                    <a:pt x="8101" y="11738"/>
                    <a:pt x="8101" y="11839"/>
                  </a:cubicBezTo>
                  <a:lnTo>
                    <a:pt x="8101" y="12150"/>
                  </a:lnTo>
                  <a:lnTo>
                    <a:pt x="7379" y="12150"/>
                  </a:lnTo>
                  <a:lnTo>
                    <a:pt x="7379" y="11839"/>
                  </a:lnTo>
                  <a:cubicBezTo>
                    <a:pt x="7379" y="11738"/>
                    <a:pt x="7298" y="11657"/>
                    <a:pt x="7197" y="11657"/>
                  </a:cubicBezTo>
                  <a:cubicBezTo>
                    <a:pt x="7096" y="11657"/>
                    <a:pt x="7013" y="11738"/>
                    <a:pt x="7013" y="11839"/>
                  </a:cubicBezTo>
                  <a:lnTo>
                    <a:pt x="7013" y="12150"/>
                  </a:lnTo>
                  <a:lnTo>
                    <a:pt x="6294" y="12150"/>
                  </a:lnTo>
                  <a:lnTo>
                    <a:pt x="6294" y="11839"/>
                  </a:lnTo>
                  <a:cubicBezTo>
                    <a:pt x="6294" y="11738"/>
                    <a:pt x="6211" y="11657"/>
                    <a:pt x="6110" y="11657"/>
                  </a:cubicBezTo>
                  <a:cubicBezTo>
                    <a:pt x="6009" y="11657"/>
                    <a:pt x="5928" y="11738"/>
                    <a:pt x="5928" y="11839"/>
                  </a:cubicBezTo>
                  <a:lnTo>
                    <a:pt x="5928" y="12150"/>
                  </a:lnTo>
                  <a:lnTo>
                    <a:pt x="5207" y="12150"/>
                  </a:lnTo>
                  <a:lnTo>
                    <a:pt x="5207" y="11839"/>
                  </a:lnTo>
                  <a:cubicBezTo>
                    <a:pt x="5207" y="11738"/>
                    <a:pt x="5126" y="11657"/>
                    <a:pt x="5024" y="11657"/>
                  </a:cubicBezTo>
                  <a:cubicBezTo>
                    <a:pt x="4923" y="11657"/>
                    <a:pt x="4841" y="11738"/>
                    <a:pt x="4841" y="11839"/>
                  </a:cubicBezTo>
                  <a:lnTo>
                    <a:pt x="4841" y="12150"/>
                  </a:lnTo>
                  <a:lnTo>
                    <a:pt x="4121" y="12150"/>
                  </a:lnTo>
                  <a:lnTo>
                    <a:pt x="4121" y="11839"/>
                  </a:lnTo>
                  <a:cubicBezTo>
                    <a:pt x="4121" y="11738"/>
                    <a:pt x="4038" y="11657"/>
                    <a:pt x="3937" y="11657"/>
                  </a:cubicBezTo>
                  <a:cubicBezTo>
                    <a:pt x="3836" y="11657"/>
                    <a:pt x="3755" y="11738"/>
                    <a:pt x="3755" y="11839"/>
                  </a:cubicBezTo>
                  <a:lnTo>
                    <a:pt x="3755" y="12150"/>
                  </a:lnTo>
                  <a:lnTo>
                    <a:pt x="3034" y="12150"/>
                  </a:lnTo>
                  <a:lnTo>
                    <a:pt x="3034" y="11839"/>
                  </a:lnTo>
                  <a:cubicBezTo>
                    <a:pt x="3034" y="11738"/>
                    <a:pt x="2953" y="11657"/>
                    <a:pt x="2851" y="11657"/>
                  </a:cubicBezTo>
                  <a:cubicBezTo>
                    <a:pt x="2750" y="11657"/>
                    <a:pt x="2668" y="11738"/>
                    <a:pt x="2668" y="11839"/>
                  </a:cubicBezTo>
                  <a:lnTo>
                    <a:pt x="2668" y="12150"/>
                  </a:lnTo>
                  <a:lnTo>
                    <a:pt x="1948" y="12150"/>
                  </a:lnTo>
                  <a:lnTo>
                    <a:pt x="1948" y="11839"/>
                  </a:lnTo>
                  <a:cubicBezTo>
                    <a:pt x="1948" y="11738"/>
                    <a:pt x="1865" y="11657"/>
                    <a:pt x="1764" y="11657"/>
                  </a:cubicBezTo>
                  <a:cubicBezTo>
                    <a:pt x="1663" y="11657"/>
                    <a:pt x="1582" y="11738"/>
                    <a:pt x="1582" y="11839"/>
                  </a:cubicBezTo>
                  <a:lnTo>
                    <a:pt x="1582" y="12150"/>
                  </a:lnTo>
                  <a:lnTo>
                    <a:pt x="367" y="12150"/>
                  </a:lnTo>
                  <a:lnTo>
                    <a:pt x="367" y="10935"/>
                  </a:lnTo>
                  <a:lnTo>
                    <a:pt x="679" y="10935"/>
                  </a:lnTo>
                  <a:cubicBezTo>
                    <a:pt x="780" y="10935"/>
                    <a:pt x="861" y="10854"/>
                    <a:pt x="861" y="10753"/>
                  </a:cubicBezTo>
                  <a:cubicBezTo>
                    <a:pt x="861" y="10652"/>
                    <a:pt x="780" y="10569"/>
                    <a:pt x="679" y="10569"/>
                  </a:cubicBezTo>
                  <a:lnTo>
                    <a:pt x="367" y="10569"/>
                  </a:lnTo>
                  <a:lnTo>
                    <a:pt x="367" y="9850"/>
                  </a:lnTo>
                  <a:lnTo>
                    <a:pt x="679" y="9850"/>
                  </a:lnTo>
                  <a:cubicBezTo>
                    <a:pt x="780" y="9850"/>
                    <a:pt x="861" y="9767"/>
                    <a:pt x="861" y="9666"/>
                  </a:cubicBezTo>
                  <a:cubicBezTo>
                    <a:pt x="861" y="9565"/>
                    <a:pt x="780" y="9484"/>
                    <a:pt x="679" y="9484"/>
                  </a:cubicBezTo>
                  <a:lnTo>
                    <a:pt x="367" y="9484"/>
                  </a:lnTo>
                  <a:lnTo>
                    <a:pt x="367" y="8763"/>
                  </a:lnTo>
                  <a:lnTo>
                    <a:pt x="679" y="8763"/>
                  </a:lnTo>
                  <a:cubicBezTo>
                    <a:pt x="780" y="8763"/>
                    <a:pt x="861" y="8682"/>
                    <a:pt x="861" y="8580"/>
                  </a:cubicBezTo>
                  <a:cubicBezTo>
                    <a:pt x="861" y="8479"/>
                    <a:pt x="780" y="8396"/>
                    <a:pt x="679" y="8396"/>
                  </a:cubicBezTo>
                  <a:lnTo>
                    <a:pt x="367" y="8396"/>
                  </a:lnTo>
                  <a:lnTo>
                    <a:pt x="367" y="7677"/>
                  </a:lnTo>
                  <a:lnTo>
                    <a:pt x="679" y="7677"/>
                  </a:lnTo>
                  <a:cubicBezTo>
                    <a:pt x="780" y="7677"/>
                    <a:pt x="861" y="7594"/>
                    <a:pt x="861" y="7493"/>
                  </a:cubicBezTo>
                  <a:cubicBezTo>
                    <a:pt x="861" y="7392"/>
                    <a:pt x="780" y="7311"/>
                    <a:pt x="679" y="7311"/>
                  </a:cubicBezTo>
                  <a:lnTo>
                    <a:pt x="367" y="7311"/>
                  </a:lnTo>
                  <a:lnTo>
                    <a:pt x="367" y="6590"/>
                  </a:lnTo>
                  <a:lnTo>
                    <a:pt x="679" y="6590"/>
                  </a:lnTo>
                  <a:cubicBezTo>
                    <a:pt x="780" y="6590"/>
                    <a:pt x="861" y="6509"/>
                    <a:pt x="861" y="6407"/>
                  </a:cubicBezTo>
                  <a:cubicBezTo>
                    <a:pt x="861" y="6306"/>
                    <a:pt x="780" y="6224"/>
                    <a:pt x="679" y="6224"/>
                  </a:cubicBezTo>
                  <a:lnTo>
                    <a:pt x="367" y="6224"/>
                  </a:lnTo>
                  <a:lnTo>
                    <a:pt x="367" y="5504"/>
                  </a:lnTo>
                  <a:lnTo>
                    <a:pt x="679" y="5504"/>
                  </a:lnTo>
                  <a:cubicBezTo>
                    <a:pt x="780" y="5504"/>
                    <a:pt x="861" y="5421"/>
                    <a:pt x="861" y="5320"/>
                  </a:cubicBezTo>
                  <a:cubicBezTo>
                    <a:pt x="861" y="5219"/>
                    <a:pt x="780" y="5138"/>
                    <a:pt x="679" y="5138"/>
                  </a:cubicBezTo>
                  <a:lnTo>
                    <a:pt x="367" y="5138"/>
                  </a:lnTo>
                  <a:lnTo>
                    <a:pt x="367" y="4417"/>
                  </a:lnTo>
                  <a:lnTo>
                    <a:pt x="679" y="4417"/>
                  </a:lnTo>
                  <a:cubicBezTo>
                    <a:pt x="780" y="4417"/>
                    <a:pt x="861" y="4336"/>
                    <a:pt x="861" y="4235"/>
                  </a:cubicBezTo>
                  <a:cubicBezTo>
                    <a:pt x="861" y="4133"/>
                    <a:pt x="780" y="4051"/>
                    <a:pt x="679" y="4051"/>
                  </a:cubicBezTo>
                  <a:lnTo>
                    <a:pt x="367" y="4051"/>
                  </a:lnTo>
                  <a:lnTo>
                    <a:pt x="367" y="3331"/>
                  </a:lnTo>
                  <a:lnTo>
                    <a:pt x="679" y="3331"/>
                  </a:lnTo>
                  <a:cubicBezTo>
                    <a:pt x="780" y="3331"/>
                    <a:pt x="861" y="3249"/>
                    <a:pt x="861" y="3147"/>
                  </a:cubicBezTo>
                  <a:cubicBezTo>
                    <a:pt x="861" y="3046"/>
                    <a:pt x="780" y="2965"/>
                    <a:pt x="679" y="2965"/>
                  </a:cubicBezTo>
                  <a:lnTo>
                    <a:pt x="367" y="2965"/>
                  </a:lnTo>
                  <a:lnTo>
                    <a:pt x="367" y="2244"/>
                  </a:lnTo>
                  <a:lnTo>
                    <a:pt x="679" y="2244"/>
                  </a:lnTo>
                  <a:cubicBezTo>
                    <a:pt x="780" y="2244"/>
                    <a:pt x="861" y="2163"/>
                    <a:pt x="861" y="2062"/>
                  </a:cubicBezTo>
                  <a:cubicBezTo>
                    <a:pt x="861" y="1960"/>
                    <a:pt x="780" y="1878"/>
                    <a:pt x="679" y="1878"/>
                  </a:cubicBezTo>
                  <a:lnTo>
                    <a:pt x="367" y="1878"/>
                  </a:lnTo>
                  <a:lnTo>
                    <a:pt x="367" y="1158"/>
                  </a:lnTo>
                  <a:lnTo>
                    <a:pt x="679" y="1158"/>
                  </a:lnTo>
                  <a:cubicBezTo>
                    <a:pt x="780" y="1158"/>
                    <a:pt x="861" y="1076"/>
                    <a:pt x="861" y="974"/>
                  </a:cubicBezTo>
                  <a:cubicBezTo>
                    <a:pt x="861" y="873"/>
                    <a:pt x="780" y="792"/>
                    <a:pt x="679" y="792"/>
                  </a:cubicBezTo>
                  <a:lnTo>
                    <a:pt x="367" y="792"/>
                  </a:lnTo>
                  <a:lnTo>
                    <a:pt x="367" y="185"/>
                  </a:lnTo>
                  <a:cubicBezTo>
                    <a:pt x="367" y="83"/>
                    <a:pt x="284"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3"/>
            <p:cNvSpPr/>
            <p:nvPr/>
          </p:nvSpPr>
          <p:spPr>
            <a:xfrm>
              <a:off x="5954175" y="1712475"/>
              <a:ext cx="29250" cy="49200"/>
            </a:xfrm>
            <a:custGeom>
              <a:avLst/>
              <a:gdLst/>
              <a:ahLst/>
              <a:cxnLst/>
              <a:rect l="l" t="t" r="r" b="b"/>
              <a:pathLst>
                <a:path w="1170" h="1968" extrusionOk="0">
                  <a:moveTo>
                    <a:pt x="587" y="368"/>
                  </a:moveTo>
                  <a:cubicBezTo>
                    <a:pt x="707" y="368"/>
                    <a:pt x="803" y="465"/>
                    <a:pt x="803" y="584"/>
                  </a:cubicBezTo>
                  <a:lnTo>
                    <a:pt x="803" y="799"/>
                  </a:lnTo>
                  <a:lnTo>
                    <a:pt x="369" y="799"/>
                  </a:lnTo>
                  <a:lnTo>
                    <a:pt x="369" y="584"/>
                  </a:lnTo>
                  <a:lnTo>
                    <a:pt x="372" y="584"/>
                  </a:lnTo>
                  <a:cubicBezTo>
                    <a:pt x="372" y="465"/>
                    <a:pt x="468" y="368"/>
                    <a:pt x="587" y="368"/>
                  </a:cubicBezTo>
                  <a:close/>
                  <a:moveTo>
                    <a:pt x="585" y="0"/>
                  </a:moveTo>
                  <a:cubicBezTo>
                    <a:pt x="264" y="0"/>
                    <a:pt x="1" y="262"/>
                    <a:pt x="1" y="584"/>
                  </a:cubicBezTo>
                  <a:lnTo>
                    <a:pt x="1" y="1785"/>
                  </a:lnTo>
                  <a:cubicBezTo>
                    <a:pt x="3" y="1887"/>
                    <a:pt x="85" y="1968"/>
                    <a:pt x="186" y="1968"/>
                  </a:cubicBezTo>
                  <a:cubicBezTo>
                    <a:pt x="288" y="1968"/>
                    <a:pt x="369" y="1887"/>
                    <a:pt x="369" y="1785"/>
                  </a:cubicBezTo>
                  <a:lnTo>
                    <a:pt x="369" y="1169"/>
                  </a:lnTo>
                  <a:lnTo>
                    <a:pt x="803" y="1169"/>
                  </a:lnTo>
                  <a:lnTo>
                    <a:pt x="803" y="1785"/>
                  </a:lnTo>
                  <a:cubicBezTo>
                    <a:pt x="803" y="1887"/>
                    <a:pt x="886" y="1968"/>
                    <a:pt x="987" y="1968"/>
                  </a:cubicBezTo>
                  <a:cubicBezTo>
                    <a:pt x="1087" y="1968"/>
                    <a:pt x="1169" y="1887"/>
                    <a:pt x="1169" y="1785"/>
                  </a:cubicBezTo>
                  <a:lnTo>
                    <a:pt x="1169" y="584"/>
                  </a:lnTo>
                  <a:cubicBezTo>
                    <a:pt x="1169" y="262"/>
                    <a:pt x="906" y="0"/>
                    <a:pt x="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3"/>
            <p:cNvSpPr/>
            <p:nvPr/>
          </p:nvSpPr>
          <p:spPr>
            <a:xfrm>
              <a:off x="6046975" y="1755550"/>
              <a:ext cx="29250" cy="49275"/>
            </a:xfrm>
            <a:custGeom>
              <a:avLst/>
              <a:gdLst/>
              <a:ahLst/>
              <a:cxnLst/>
              <a:rect l="l" t="t" r="r" b="b"/>
              <a:pathLst>
                <a:path w="1170" h="1971" extrusionOk="0">
                  <a:moveTo>
                    <a:pt x="585" y="369"/>
                  </a:moveTo>
                  <a:cubicBezTo>
                    <a:pt x="703" y="369"/>
                    <a:pt x="800" y="467"/>
                    <a:pt x="800" y="586"/>
                  </a:cubicBezTo>
                  <a:cubicBezTo>
                    <a:pt x="800" y="704"/>
                    <a:pt x="703" y="802"/>
                    <a:pt x="585" y="802"/>
                  </a:cubicBezTo>
                  <a:lnTo>
                    <a:pt x="368" y="802"/>
                  </a:lnTo>
                  <a:lnTo>
                    <a:pt x="368" y="369"/>
                  </a:lnTo>
                  <a:close/>
                  <a:moveTo>
                    <a:pt x="585" y="1170"/>
                  </a:moveTo>
                  <a:cubicBezTo>
                    <a:pt x="703" y="1170"/>
                    <a:pt x="800" y="1266"/>
                    <a:pt x="800" y="1386"/>
                  </a:cubicBezTo>
                  <a:cubicBezTo>
                    <a:pt x="800" y="1506"/>
                    <a:pt x="703" y="1604"/>
                    <a:pt x="585" y="1604"/>
                  </a:cubicBezTo>
                  <a:lnTo>
                    <a:pt x="368" y="1604"/>
                  </a:lnTo>
                  <a:lnTo>
                    <a:pt x="368" y="1170"/>
                  </a:lnTo>
                  <a:close/>
                  <a:moveTo>
                    <a:pt x="183" y="0"/>
                  </a:moveTo>
                  <a:cubicBezTo>
                    <a:pt x="82" y="0"/>
                    <a:pt x="1" y="81"/>
                    <a:pt x="1" y="182"/>
                  </a:cubicBezTo>
                  <a:lnTo>
                    <a:pt x="1" y="1784"/>
                  </a:lnTo>
                  <a:cubicBezTo>
                    <a:pt x="1" y="1888"/>
                    <a:pt x="82" y="1970"/>
                    <a:pt x="183" y="1970"/>
                  </a:cubicBezTo>
                  <a:lnTo>
                    <a:pt x="585" y="1970"/>
                  </a:lnTo>
                  <a:cubicBezTo>
                    <a:pt x="906" y="1970"/>
                    <a:pt x="1169" y="1707"/>
                    <a:pt x="1169" y="1386"/>
                  </a:cubicBezTo>
                  <a:cubicBezTo>
                    <a:pt x="1169" y="1231"/>
                    <a:pt x="1108" y="1090"/>
                    <a:pt x="1009" y="984"/>
                  </a:cubicBezTo>
                  <a:cubicBezTo>
                    <a:pt x="1108" y="880"/>
                    <a:pt x="1169" y="740"/>
                    <a:pt x="1169" y="584"/>
                  </a:cubicBezTo>
                  <a:cubicBezTo>
                    <a:pt x="1169" y="263"/>
                    <a:pt x="906" y="0"/>
                    <a:pt x="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3"/>
            <p:cNvSpPr/>
            <p:nvPr/>
          </p:nvSpPr>
          <p:spPr>
            <a:xfrm>
              <a:off x="6139700" y="1638125"/>
              <a:ext cx="29225" cy="49250"/>
            </a:xfrm>
            <a:custGeom>
              <a:avLst/>
              <a:gdLst/>
              <a:ahLst/>
              <a:cxnLst/>
              <a:rect l="l" t="t" r="r" b="b"/>
              <a:pathLst>
                <a:path w="1169" h="1970" extrusionOk="0">
                  <a:moveTo>
                    <a:pt x="585" y="1"/>
                  </a:moveTo>
                  <a:cubicBezTo>
                    <a:pt x="264" y="1"/>
                    <a:pt x="0" y="264"/>
                    <a:pt x="0" y="585"/>
                  </a:cubicBezTo>
                  <a:lnTo>
                    <a:pt x="0" y="1386"/>
                  </a:lnTo>
                  <a:cubicBezTo>
                    <a:pt x="0" y="1706"/>
                    <a:pt x="264" y="1970"/>
                    <a:pt x="585" y="1970"/>
                  </a:cubicBezTo>
                  <a:cubicBezTo>
                    <a:pt x="905" y="1970"/>
                    <a:pt x="1169" y="1706"/>
                    <a:pt x="1169" y="1386"/>
                  </a:cubicBezTo>
                  <a:cubicBezTo>
                    <a:pt x="1169" y="1284"/>
                    <a:pt x="1086" y="1202"/>
                    <a:pt x="985" y="1202"/>
                  </a:cubicBezTo>
                  <a:cubicBezTo>
                    <a:pt x="884" y="1202"/>
                    <a:pt x="803" y="1284"/>
                    <a:pt x="803" y="1386"/>
                  </a:cubicBezTo>
                  <a:cubicBezTo>
                    <a:pt x="803" y="1504"/>
                    <a:pt x="705" y="1601"/>
                    <a:pt x="586" y="1601"/>
                  </a:cubicBezTo>
                  <a:cubicBezTo>
                    <a:pt x="468" y="1601"/>
                    <a:pt x="370" y="1504"/>
                    <a:pt x="370" y="1386"/>
                  </a:cubicBezTo>
                  <a:lnTo>
                    <a:pt x="370" y="585"/>
                  </a:lnTo>
                  <a:cubicBezTo>
                    <a:pt x="370" y="467"/>
                    <a:pt x="468" y="368"/>
                    <a:pt x="586" y="368"/>
                  </a:cubicBezTo>
                  <a:cubicBezTo>
                    <a:pt x="705" y="368"/>
                    <a:pt x="803" y="467"/>
                    <a:pt x="803" y="585"/>
                  </a:cubicBezTo>
                  <a:cubicBezTo>
                    <a:pt x="803" y="686"/>
                    <a:pt x="884" y="767"/>
                    <a:pt x="985" y="767"/>
                  </a:cubicBezTo>
                  <a:cubicBezTo>
                    <a:pt x="1086" y="767"/>
                    <a:pt x="1169" y="686"/>
                    <a:pt x="1169" y="585"/>
                  </a:cubicBezTo>
                  <a:cubicBezTo>
                    <a:pt x="1169" y="264"/>
                    <a:pt x="905" y="1"/>
                    <a:pt x="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9" name="Google Shape;2539;p73"/>
          <p:cNvGrpSpPr/>
          <p:nvPr/>
        </p:nvGrpSpPr>
        <p:grpSpPr>
          <a:xfrm>
            <a:off x="8068714" y="1530649"/>
            <a:ext cx="321720" cy="387955"/>
            <a:chOff x="6458500" y="1634200"/>
            <a:chExt cx="261200" cy="314975"/>
          </a:xfrm>
        </p:grpSpPr>
        <p:sp>
          <p:nvSpPr>
            <p:cNvPr id="2540" name="Google Shape;2540;p73"/>
            <p:cNvSpPr/>
            <p:nvPr/>
          </p:nvSpPr>
          <p:spPr>
            <a:xfrm>
              <a:off x="6590250" y="1634275"/>
              <a:ext cx="119525" cy="65650"/>
            </a:xfrm>
            <a:custGeom>
              <a:avLst/>
              <a:gdLst/>
              <a:ahLst/>
              <a:cxnLst/>
              <a:rect l="l" t="t" r="r" b="b"/>
              <a:pathLst>
                <a:path w="4781" h="2626" extrusionOk="0">
                  <a:moveTo>
                    <a:pt x="186" y="1"/>
                  </a:moveTo>
                  <a:cubicBezTo>
                    <a:pt x="84" y="1"/>
                    <a:pt x="0" y="83"/>
                    <a:pt x="0" y="186"/>
                  </a:cubicBezTo>
                  <a:cubicBezTo>
                    <a:pt x="0" y="289"/>
                    <a:pt x="81" y="371"/>
                    <a:pt x="186" y="371"/>
                  </a:cubicBezTo>
                  <a:lnTo>
                    <a:pt x="4410" y="371"/>
                  </a:lnTo>
                  <a:lnTo>
                    <a:pt x="4410" y="1393"/>
                  </a:lnTo>
                  <a:lnTo>
                    <a:pt x="2184" y="1393"/>
                  </a:lnTo>
                  <a:cubicBezTo>
                    <a:pt x="2083" y="1393"/>
                    <a:pt x="2000" y="1474"/>
                    <a:pt x="2000" y="1579"/>
                  </a:cubicBezTo>
                  <a:lnTo>
                    <a:pt x="2000" y="2440"/>
                  </a:lnTo>
                  <a:cubicBezTo>
                    <a:pt x="2000" y="2541"/>
                    <a:pt x="2081" y="2625"/>
                    <a:pt x="2184" y="2625"/>
                  </a:cubicBezTo>
                  <a:cubicBezTo>
                    <a:pt x="2285" y="2625"/>
                    <a:pt x="2369" y="2544"/>
                    <a:pt x="2369" y="2440"/>
                  </a:cubicBezTo>
                  <a:lnTo>
                    <a:pt x="2369" y="1762"/>
                  </a:lnTo>
                  <a:lnTo>
                    <a:pt x="4595" y="1762"/>
                  </a:lnTo>
                  <a:cubicBezTo>
                    <a:pt x="4696" y="1762"/>
                    <a:pt x="4781" y="1681"/>
                    <a:pt x="4781" y="1579"/>
                  </a:cubicBezTo>
                  <a:lnTo>
                    <a:pt x="4781" y="186"/>
                  </a:lnTo>
                  <a:cubicBezTo>
                    <a:pt x="4781" y="85"/>
                    <a:pt x="4698" y="1"/>
                    <a:pt x="45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3"/>
            <p:cNvSpPr/>
            <p:nvPr/>
          </p:nvSpPr>
          <p:spPr>
            <a:xfrm>
              <a:off x="6640275" y="1712475"/>
              <a:ext cx="73850" cy="85150"/>
            </a:xfrm>
            <a:custGeom>
              <a:avLst/>
              <a:gdLst/>
              <a:ahLst/>
              <a:cxnLst/>
              <a:rect l="l" t="t" r="r" b="b"/>
              <a:pathLst>
                <a:path w="2954" h="3406" extrusionOk="0">
                  <a:moveTo>
                    <a:pt x="186" y="0"/>
                  </a:moveTo>
                  <a:cubicBezTo>
                    <a:pt x="83" y="0"/>
                    <a:pt x="1" y="81"/>
                    <a:pt x="1" y="184"/>
                  </a:cubicBezTo>
                  <a:lnTo>
                    <a:pt x="1" y="2625"/>
                  </a:lnTo>
                  <a:cubicBezTo>
                    <a:pt x="1" y="3055"/>
                    <a:pt x="351" y="3405"/>
                    <a:pt x="781" y="3405"/>
                  </a:cubicBezTo>
                  <a:cubicBezTo>
                    <a:pt x="1211" y="3405"/>
                    <a:pt x="1561" y="3055"/>
                    <a:pt x="1561" y="2625"/>
                  </a:cubicBezTo>
                  <a:lnTo>
                    <a:pt x="1561" y="1965"/>
                  </a:lnTo>
                  <a:lnTo>
                    <a:pt x="2585" y="1965"/>
                  </a:lnTo>
                  <a:lnTo>
                    <a:pt x="2585" y="2102"/>
                  </a:lnTo>
                  <a:cubicBezTo>
                    <a:pt x="2585" y="2203"/>
                    <a:pt x="2666" y="2287"/>
                    <a:pt x="2769" y="2287"/>
                  </a:cubicBezTo>
                  <a:cubicBezTo>
                    <a:pt x="2870" y="2287"/>
                    <a:pt x="2954" y="2206"/>
                    <a:pt x="2954" y="2102"/>
                  </a:cubicBezTo>
                  <a:lnTo>
                    <a:pt x="2954" y="1779"/>
                  </a:lnTo>
                  <a:cubicBezTo>
                    <a:pt x="2954" y="1678"/>
                    <a:pt x="2873" y="1594"/>
                    <a:pt x="2769" y="1594"/>
                  </a:cubicBezTo>
                  <a:lnTo>
                    <a:pt x="1378" y="1594"/>
                  </a:lnTo>
                  <a:cubicBezTo>
                    <a:pt x="1276" y="1594"/>
                    <a:pt x="1192" y="1676"/>
                    <a:pt x="1192" y="1779"/>
                  </a:cubicBezTo>
                  <a:lnTo>
                    <a:pt x="1192" y="2625"/>
                  </a:lnTo>
                  <a:cubicBezTo>
                    <a:pt x="1192" y="2852"/>
                    <a:pt x="1007" y="3035"/>
                    <a:pt x="781" y="3035"/>
                  </a:cubicBezTo>
                  <a:cubicBezTo>
                    <a:pt x="555" y="3035"/>
                    <a:pt x="370" y="2849"/>
                    <a:pt x="370" y="2625"/>
                  </a:cubicBezTo>
                  <a:lnTo>
                    <a:pt x="370" y="184"/>
                  </a:lnTo>
                  <a:cubicBezTo>
                    <a:pt x="370" y="83"/>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3"/>
            <p:cNvSpPr/>
            <p:nvPr/>
          </p:nvSpPr>
          <p:spPr>
            <a:xfrm>
              <a:off x="6458500" y="1634200"/>
              <a:ext cx="255175" cy="198150"/>
            </a:xfrm>
            <a:custGeom>
              <a:avLst/>
              <a:gdLst/>
              <a:ahLst/>
              <a:cxnLst/>
              <a:rect l="l" t="t" r="r" b="b"/>
              <a:pathLst>
                <a:path w="10207" h="7926" extrusionOk="0">
                  <a:moveTo>
                    <a:pt x="3443" y="1"/>
                  </a:moveTo>
                  <a:cubicBezTo>
                    <a:pt x="2446" y="1"/>
                    <a:pt x="1509" y="438"/>
                    <a:pt x="868" y="1201"/>
                  </a:cubicBezTo>
                  <a:lnTo>
                    <a:pt x="47" y="2178"/>
                  </a:lnTo>
                  <a:cubicBezTo>
                    <a:pt x="16" y="2215"/>
                    <a:pt x="1" y="2264"/>
                    <a:pt x="5" y="2314"/>
                  </a:cubicBezTo>
                  <a:cubicBezTo>
                    <a:pt x="9" y="2362"/>
                    <a:pt x="32" y="2407"/>
                    <a:pt x="69" y="2438"/>
                  </a:cubicBezTo>
                  <a:lnTo>
                    <a:pt x="1135" y="3334"/>
                  </a:lnTo>
                  <a:cubicBezTo>
                    <a:pt x="1170" y="3365"/>
                    <a:pt x="1214" y="3381"/>
                    <a:pt x="1256" y="3381"/>
                  </a:cubicBezTo>
                  <a:cubicBezTo>
                    <a:pt x="1309" y="3381"/>
                    <a:pt x="1360" y="3358"/>
                    <a:pt x="1395" y="3315"/>
                  </a:cubicBezTo>
                  <a:lnTo>
                    <a:pt x="2216" y="2339"/>
                  </a:lnTo>
                  <a:cubicBezTo>
                    <a:pt x="2470" y="2035"/>
                    <a:pt x="2828" y="1839"/>
                    <a:pt x="3220" y="1781"/>
                  </a:cubicBezTo>
                  <a:lnTo>
                    <a:pt x="3220" y="2399"/>
                  </a:lnTo>
                  <a:cubicBezTo>
                    <a:pt x="3220" y="3793"/>
                    <a:pt x="2753" y="5167"/>
                    <a:pt x="1904" y="6273"/>
                  </a:cubicBezTo>
                  <a:lnTo>
                    <a:pt x="1515" y="6781"/>
                  </a:lnTo>
                  <a:cubicBezTo>
                    <a:pt x="1485" y="6820"/>
                    <a:pt x="1471" y="6868"/>
                    <a:pt x="1477" y="6918"/>
                  </a:cubicBezTo>
                  <a:cubicBezTo>
                    <a:pt x="1484" y="6966"/>
                    <a:pt x="1509" y="7008"/>
                    <a:pt x="1547" y="7041"/>
                  </a:cubicBezTo>
                  <a:lnTo>
                    <a:pt x="2652" y="7887"/>
                  </a:lnTo>
                  <a:cubicBezTo>
                    <a:pt x="2685" y="7913"/>
                    <a:pt x="2723" y="7926"/>
                    <a:pt x="2764" y="7926"/>
                  </a:cubicBezTo>
                  <a:cubicBezTo>
                    <a:pt x="2772" y="7926"/>
                    <a:pt x="2780" y="7926"/>
                    <a:pt x="2787" y="7924"/>
                  </a:cubicBezTo>
                  <a:cubicBezTo>
                    <a:pt x="2836" y="7918"/>
                    <a:pt x="2879" y="7893"/>
                    <a:pt x="2910" y="7854"/>
                  </a:cubicBezTo>
                  <a:lnTo>
                    <a:pt x="3300" y="7346"/>
                  </a:lnTo>
                  <a:cubicBezTo>
                    <a:pt x="4382" y="5935"/>
                    <a:pt x="4980" y="4178"/>
                    <a:pt x="4980" y="2401"/>
                  </a:cubicBezTo>
                  <a:lnTo>
                    <a:pt x="4980" y="1765"/>
                  </a:lnTo>
                  <a:lnTo>
                    <a:pt x="5878" y="1765"/>
                  </a:lnTo>
                  <a:lnTo>
                    <a:pt x="5878" y="5753"/>
                  </a:lnTo>
                  <a:cubicBezTo>
                    <a:pt x="5878" y="6951"/>
                    <a:pt x="6851" y="7924"/>
                    <a:pt x="8049" y="7924"/>
                  </a:cubicBezTo>
                  <a:cubicBezTo>
                    <a:pt x="9105" y="7924"/>
                    <a:pt x="10005" y="7169"/>
                    <a:pt x="10188" y="6127"/>
                  </a:cubicBezTo>
                  <a:cubicBezTo>
                    <a:pt x="10206" y="6025"/>
                    <a:pt x="10139" y="5930"/>
                    <a:pt x="10038" y="5913"/>
                  </a:cubicBezTo>
                  <a:cubicBezTo>
                    <a:pt x="10027" y="5911"/>
                    <a:pt x="10017" y="5911"/>
                    <a:pt x="10006" y="5911"/>
                  </a:cubicBezTo>
                  <a:cubicBezTo>
                    <a:pt x="9918" y="5911"/>
                    <a:pt x="9840" y="5974"/>
                    <a:pt x="9825" y="6063"/>
                  </a:cubicBezTo>
                  <a:cubicBezTo>
                    <a:pt x="9672" y="6927"/>
                    <a:pt x="8926" y="7555"/>
                    <a:pt x="8047" y="7555"/>
                  </a:cubicBezTo>
                  <a:cubicBezTo>
                    <a:pt x="7054" y="7555"/>
                    <a:pt x="6245" y="6747"/>
                    <a:pt x="6245" y="5751"/>
                  </a:cubicBezTo>
                  <a:lnTo>
                    <a:pt x="6245" y="1578"/>
                  </a:lnTo>
                  <a:cubicBezTo>
                    <a:pt x="6245" y="1477"/>
                    <a:pt x="6163" y="1395"/>
                    <a:pt x="6060" y="1395"/>
                  </a:cubicBezTo>
                  <a:lnTo>
                    <a:pt x="4792" y="1395"/>
                  </a:lnTo>
                  <a:cubicBezTo>
                    <a:pt x="4691" y="1395"/>
                    <a:pt x="4608" y="1476"/>
                    <a:pt x="4608" y="1578"/>
                  </a:cubicBezTo>
                  <a:lnTo>
                    <a:pt x="4608" y="2396"/>
                  </a:lnTo>
                  <a:cubicBezTo>
                    <a:pt x="4608" y="4094"/>
                    <a:pt x="4040" y="5772"/>
                    <a:pt x="3004" y="7119"/>
                  </a:cubicBezTo>
                  <a:lnTo>
                    <a:pt x="2725" y="7480"/>
                  </a:lnTo>
                  <a:lnTo>
                    <a:pt x="1915" y="6857"/>
                  </a:lnTo>
                  <a:lnTo>
                    <a:pt x="2194" y="6496"/>
                  </a:lnTo>
                  <a:cubicBezTo>
                    <a:pt x="3091" y="5324"/>
                    <a:pt x="3585" y="3871"/>
                    <a:pt x="3585" y="2396"/>
                  </a:cubicBezTo>
                  <a:lnTo>
                    <a:pt x="3585" y="1578"/>
                  </a:lnTo>
                  <a:cubicBezTo>
                    <a:pt x="3585" y="1530"/>
                    <a:pt x="3566" y="1482"/>
                    <a:pt x="3530" y="1446"/>
                  </a:cubicBezTo>
                  <a:cubicBezTo>
                    <a:pt x="3498" y="1414"/>
                    <a:pt x="3454" y="1394"/>
                    <a:pt x="3409" y="1394"/>
                  </a:cubicBezTo>
                  <a:cubicBezTo>
                    <a:pt x="3406" y="1394"/>
                    <a:pt x="3403" y="1394"/>
                    <a:pt x="3399" y="1395"/>
                  </a:cubicBezTo>
                  <a:cubicBezTo>
                    <a:pt x="2829" y="1406"/>
                    <a:pt x="2297" y="1663"/>
                    <a:pt x="1932" y="2097"/>
                  </a:cubicBezTo>
                  <a:lnTo>
                    <a:pt x="1231" y="2932"/>
                  </a:lnTo>
                  <a:lnTo>
                    <a:pt x="449" y="2275"/>
                  </a:lnTo>
                  <a:lnTo>
                    <a:pt x="1150" y="1438"/>
                  </a:lnTo>
                  <a:cubicBezTo>
                    <a:pt x="1720" y="759"/>
                    <a:pt x="2555" y="370"/>
                    <a:pt x="3443" y="370"/>
                  </a:cubicBezTo>
                  <a:lnTo>
                    <a:pt x="4585" y="370"/>
                  </a:lnTo>
                  <a:cubicBezTo>
                    <a:pt x="4686" y="370"/>
                    <a:pt x="4770" y="289"/>
                    <a:pt x="4770" y="184"/>
                  </a:cubicBezTo>
                  <a:cubicBezTo>
                    <a:pt x="4770" y="82"/>
                    <a:pt x="4688" y="1"/>
                    <a:pt x="4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3"/>
            <p:cNvSpPr/>
            <p:nvPr/>
          </p:nvSpPr>
          <p:spPr>
            <a:xfrm>
              <a:off x="6461975" y="1843625"/>
              <a:ext cx="257725" cy="9300"/>
            </a:xfrm>
            <a:custGeom>
              <a:avLst/>
              <a:gdLst/>
              <a:ahLst/>
              <a:cxnLst/>
              <a:rect l="l" t="t" r="r" b="b"/>
              <a:pathLst>
                <a:path w="10309" h="372" extrusionOk="0">
                  <a:moveTo>
                    <a:pt x="186" y="0"/>
                  </a:moveTo>
                  <a:cubicBezTo>
                    <a:pt x="84" y="0"/>
                    <a:pt x="0" y="83"/>
                    <a:pt x="0" y="186"/>
                  </a:cubicBezTo>
                  <a:cubicBezTo>
                    <a:pt x="0" y="287"/>
                    <a:pt x="83" y="371"/>
                    <a:pt x="186" y="371"/>
                  </a:cubicBezTo>
                  <a:lnTo>
                    <a:pt x="10123" y="371"/>
                  </a:lnTo>
                  <a:cubicBezTo>
                    <a:pt x="10225" y="371"/>
                    <a:pt x="10309" y="289"/>
                    <a:pt x="10309" y="186"/>
                  </a:cubicBezTo>
                  <a:cubicBezTo>
                    <a:pt x="10309" y="83"/>
                    <a:pt x="10225" y="0"/>
                    <a:pt x="101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3"/>
            <p:cNvSpPr/>
            <p:nvPr/>
          </p:nvSpPr>
          <p:spPr>
            <a:xfrm>
              <a:off x="6517900" y="1868475"/>
              <a:ext cx="39075" cy="68825"/>
            </a:xfrm>
            <a:custGeom>
              <a:avLst/>
              <a:gdLst/>
              <a:ahLst/>
              <a:cxnLst/>
              <a:rect l="l" t="t" r="r" b="b"/>
              <a:pathLst>
                <a:path w="1563" h="2753" extrusionOk="0">
                  <a:moveTo>
                    <a:pt x="533" y="0"/>
                  </a:moveTo>
                  <a:cubicBezTo>
                    <a:pt x="238" y="0"/>
                    <a:pt x="0" y="240"/>
                    <a:pt x="0" y="531"/>
                  </a:cubicBezTo>
                  <a:cubicBezTo>
                    <a:pt x="0" y="633"/>
                    <a:pt x="83" y="717"/>
                    <a:pt x="185" y="717"/>
                  </a:cubicBezTo>
                  <a:cubicBezTo>
                    <a:pt x="287" y="717"/>
                    <a:pt x="371" y="634"/>
                    <a:pt x="371" y="531"/>
                  </a:cubicBezTo>
                  <a:cubicBezTo>
                    <a:pt x="371" y="443"/>
                    <a:pt x="444" y="368"/>
                    <a:pt x="534" y="368"/>
                  </a:cubicBezTo>
                  <a:lnTo>
                    <a:pt x="1031" y="368"/>
                  </a:lnTo>
                  <a:cubicBezTo>
                    <a:pt x="1120" y="368"/>
                    <a:pt x="1195" y="443"/>
                    <a:pt x="1195" y="531"/>
                  </a:cubicBezTo>
                  <a:lnTo>
                    <a:pt x="1195" y="1028"/>
                  </a:lnTo>
                  <a:cubicBezTo>
                    <a:pt x="1195" y="1117"/>
                    <a:pt x="1120" y="1192"/>
                    <a:pt x="1031" y="1192"/>
                  </a:cubicBezTo>
                  <a:lnTo>
                    <a:pt x="682" y="1192"/>
                  </a:lnTo>
                  <a:cubicBezTo>
                    <a:pt x="581" y="1192"/>
                    <a:pt x="497" y="1273"/>
                    <a:pt x="497" y="1377"/>
                  </a:cubicBezTo>
                  <a:cubicBezTo>
                    <a:pt x="497" y="1478"/>
                    <a:pt x="580" y="1561"/>
                    <a:pt x="682" y="1561"/>
                  </a:cubicBezTo>
                  <a:lnTo>
                    <a:pt x="1031" y="1561"/>
                  </a:lnTo>
                  <a:cubicBezTo>
                    <a:pt x="1120" y="1561"/>
                    <a:pt x="1195" y="1636"/>
                    <a:pt x="1195" y="1724"/>
                  </a:cubicBezTo>
                  <a:lnTo>
                    <a:pt x="1195" y="2221"/>
                  </a:lnTo>
                  <a:cubicBezTo>
                    <a:pt x="1195" y="2312"/>
                    <a:pt x="1120" y="2385"/>
                    <a:pt x="1031" y="2385"/>
                  </a:cubicBezTo>
                  <a:lnTo>
                    <a:pt x="534" y="2385"/>
                  </a:lnTo>
                  <a:cubicBezTo>
                    <a:pt x="444" y="2385"/>
                    <a:pt x="371" y="2312"/>
                    <a:pt x="371" y="2221"/>
                  </a:cubicBezTo>
                  <a:cubicBezTo>
                    <a:pt x="371" y="2120"/>
                    <a:pt x="288" y="2036"/>
                    <a:pt x="185" y="2036"/>
                  </a:cubicBezTo>
                  <a:cubicBezTo>
                    <a:pt x="84" y="2036"/>
                    <a:pt x="0" y="2119"/>
                    <a:pt x="0" y="2221"/>
                  </a:cubicBezTo>
                  <a:cubicBezTo>
                    <a:pt x="0" y="2516"/>
                    <a:pt x="240" y="2752"/>
                    <a:pt x="533" y="2752"/>
                  </a:cubicBezTo>
                  <a:lnTo>
                    <a:pt x="1028" y="2752"/>
                  </a:lnTo>
                  <a:cubicBezTo>
                    <a:pt x="1323" y="2752"/>
                    <a:pt x="1561" y="2514"/>
                    <a:pt x="1561" y="2221"/>
                  </a:cubicBezTo>
                  <a:lnTo>
                    <a:pt x="1561" y="1724"/>
                  </a:lnTo>
                  <a:cubicBezTo>
                    <a:pt x="1561" y="1592"/>
                    <a:pt x="1511" y="1471"/>
                    <a:pt x="1430" y="1377"/>
                  </a:cubicBezTo>
                  <a:cubicBezTo>
                    <a:pt x="1511" y="1284"/>
                    <a:pt x="1561" y="1162"/>
                    <a:pt x="1561" y="1028"/>
                  </a:cubicBezTo>
                  <a:lnTo>
                    <a:pt x="1561" y="531"/>
                  </a:lnTo>
                  <a:cubicBezTo>
                    <a:pt x="1562" y="240"/>
                    <a:pt x="1323" y="0"/>
                    <a:pt x="10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3"/>
            <p:cNvSpPr/>
            <p:nvPr/>
          </p:nvSpPr>
          <p:spPr>
            <a:xfrm>
              <a:off x="6624700" y="1868475"/>
              <a:ext cx="39050" cy="68900"/>
            </a:xfrm>
            <a:custGeom>
              <a:avLst/>
              <a:gdLst/>
              <a:ahLst/>
              <a:cxnLst/>
              <a:rect l="l" t="t" r="r" b="b"/>
              <a:pathLst>
                <a:path w="1562" h="2756" extrusionOk="0">
                  <a:moveTo>
                    <a:pt x="186" y="0"/>
                  </a:moveTo>
                  <a:cubicBezTo>
                    <a:pt x="85" y="0"/>
                    <a:pt x="1" y="81"/>
                    <a:pt x="1" y="186"/>
                  </a:cubicBezTo>
                  <a:lnTo>
                    <a:pt x="1" y="1030"/>
                  </a:lnTo>
                  <a:cubicBezTo>
                    <a:pt x="1" y="1324"/>
                    <a:pt x="241" y="1561"/>
                    <a:pt x="532" y="1561"/>
                  </a:cubicBezTo>
                  <a:lnTo>
                    <a:pt x="1192" y="1561"/>
                  </a:lnTo>
                  <a:lnTo>
                    <a:pt x="1192" y="2570"/>
                  </a:lnTo>
                  <a:cubicBezTo>
                    <a:pt x="1192" y="2671"/>
                    <a:pt x="1273" y="2756"/>
                    <a:pt x="1378" y="2756"/>
                  </a:cubicBezTo>
                  <a:cubicBezTo>
                    <a:pt x="1479" y="2756"/>
                    <a:pt x="1561" y="2673"/>
                    <a:pt x="1561" y="2570"/>
                  </a:cubicBezTo>
                  <a:lnTo>
                    <a:pt x="1561" y="1377"/>
                  </a:lnTo>
                  <a:lnTo>
                    <a:pt x="1561" y="186"/>
                  </a:lnTo>
                  <a:cubicBezTo>
                    <a:pt x="1561" y="84"/>
                    <a:pt x="1480" y="0"/>
                    <a:pt x="1379" y="0"/>
                  </a:cubicBezTo>
                  <a:cubicBezTo>
                    <a:pt x="1278" y="0"/>
                    <a:pt x="1194" y="81"/>
                    <a:pt x="1194" y="186"/>
                  </a:cubicBezTo>
                  <a:lnTo>
                    <a:pt x="1194" y="1193"/>
                  </a:lnTo>
                  <a:lnTo>
                    <a:pt x="533" y="1193"/>
                  </a:lnTo>
                  <a:cubicBezTo>
                    <a:pt x="445" y="1193"/>
                    <a:pt x="370" y="1120"/>
                    <a:pt x="370" y="1030"/>
                  </a:cubicBezTo>
                  <a:lnTo>
                    <a:pt x="370" y="186"/>
                  </a:lnTo>
                  <a:cubicBezTo>
                    <a:pt x="370" y="84"/>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3"/>
            <p:cNvSpPr/>
            <p:nvPr/>
          </p:nvSpPr>
          <p:spPr>
            <a:xfrm>
              <a:off x="6586150" y="1868475"/>
              <a:ext cx="24200" cy="68825"/>
            </a:xfrm>
            <a:custGeom>
              <a:avLst/>
              <a:gdLst/>
              <a:ahLst/>
              <a:cxnLst/>
              <a:rect l="l" t="t" r="r" b="b"/>
              <a:pathLst>
                <a:path w="968" h="2753" extrusionOk="0">
                  <a:moveTo>
                    <a:pt x="783" y="0"/>
                  </a:moveTo>
                  <a:cubicBezTo>
                    <a:pt x="681" y="0"/>
                    <a:pt x="599" y="81"/>
                    <a:pt x="599" y="186"/>
                  </a:cubicBezTo>
                  <a:lnTo>
                    <a:pt x="599" y="284"/>
                  </a:lnTo>
                  <a:cubicBezTo>
                    <a:pt x="599" y="513"/>
                    <a:pt x="413" y="695"/>
                    <a:pt x="186" y="695"/>
                  </a:cubicBezTo>
                  <a:cubicBezTo>
                    <a:pt x="85" y="695"/>
                    <a:pt x="1" y="776"/>
                    <a:pt x="1" y="880"/>
                  </a:cubicBezTo>
                  <a:cubicBezTo>
                    <a:pt x="1" y="981"/>
                    <a:pt x="82" y="1066"/>
                    <a:pt x="186" y="1066"/>
                  </a:cubicBezTo>
                  <a:cubicBezTo>
                    <a:pt x="337" y="1066"/>
                    <a:pt x="477" y="1022"/>
                    <a:pt x="599" y="946"/>
                  </a:cubicBezTo>
                  <a:lnTo>
                    <a:pt x="599" y="2569"/>
                  </a:lnTo>
                  <a:cubicBezTo>
                    <a:pt x="599" y="2670"/>
                    <a:pt x="680" y="2752"/>
                    <a:pt x="783" y="2752"/>
                  </a:cubicBezTo>
                  <a:cubicBezTo>
                    <a:pt x="884" y="2752"/>
                    <a:pt x="968" y="2671"/>
                    <a:pt x="968" y="2569"/>
                  </a:cubicBezTo>
                  <a:lnTo>
                    <a:pt x="968" y="182"/>
                  </a:lnTo>
                  <a:cubicBezTo>
                    <a:pt x="968" y="84"/>
                    <a:pt x="887"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3"/>
            <p:cNvSpPr/>
            <p:nvPr/>
          </p:nvSpPr>
          <p:spPr>
            <a:xfrm>
              <a:off x="6569600" y="1918800"/>
              <a:ext cx="15950" cy="30375"/>
            </a:xfrm>
            <a:custGeom>
              <a:avLst/>
              <a:gdLst/>
              <a:ahLst/>
              <a:cxnLst/>
              <a:rect l="l" t="t" r="r" b="b"/>
              <a:pathLst>
                <a:path w="638" h="1215" extrusionOk="0">
                  <a:moveTo>
                    <a:pt x="201" y="1"/>
                  </a:moveTo>
                  <a:cubicBezTo>
                    <a:pt x="154" y="1"/>
                    <a:pt x="108" y="19"/>
                    <a:pt x="72" y="54"/>
                  </a:cubicBezTo>
                  <a:cubicBezTo>
                    <a:pt x="1" y="126"/>
                    <a:pt x="1" y="243"/>
                    <a:pt x="72" y="316"/>
                  </a:cubicBezTo>
                  <a:cubicBezTo>
                    <a:pt x="150" y="394"/>
                    <a:pt x="194" y="496"/>
                    <a:pt x="194" y="607"/>
                  </a:cubicBezTo>
                  <a:cubicBezTo>
                    <a:pt x="194" y="716"/>
                    <a:pt x="150" y="822"/>
                    <a:pt x="72" y="900"/>
                  </a:cubicBezTo>
                  <a:cubicBezTo>
                    <a:pt x="1" y="972"/>
                    <a:pt x="1" y="1088"/>
                    <a:pt x="72" y="1160"/>
                  </a:cubicBezTo>
                  <a:cubicBezTo>
                    <a:pt x="108" y="1196"/>
                    <a:pt x="156" y="1215"/>
                    <a:pt x="203" y="1215"/>
                  </a:cubicBezTo>
                  <a:cubicBezTo>
                    <a:pt x="250" y="1215"/>
                    <a:pt x="297" y="1197"/>
                    <a:pt x="334" y="1160"/>
                  </a:cubicBezTo>
                  <a:cubicBezTo>
                    <a:pt x="638" y="856"/>
                    <a:pt x="638" y="361"/>
                    <a:pt x="334" y="57"/>
                  </a:cubicBezTo>
                  <a:cubicBezTo>
                    <a:pt x="297" y="19"/>
                    <a:pt x="249"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8" name="Google Shape;2548;p73"/>
          <p:cNvGrpSpPr/>
          <p:nvPr/>
        </p:nvGrpSpPr>
        <p:grpSpPr>
          <a:xfrm>
            <a:off x="721254" y="2095999"/>
            <a:ext cx="386138" cy="386107"/>
            <a:chOff x="493200" y="2093200"/>
            <a:chExt cx="313500" cy="313475"/>
          </a:xfrm>
        </p:grpSpPr>
        <p:sp>
          <p:nvSpPr>
            <p:cNvPr id="2549" name="Google Shape;2549;p73"/>
            <p:cNvSpPr/>
            <p:nvPr/>
          </p:nvSpPr>
          <p:spPr>
            <a:xfrm>
              <a:off x="493200" y="2093200"/>
              <a:ext cx="313500" cy="313475"/>
            </a:xfrm>
            <a:custGeom>
              <a:avLst/>
              <a:gdLst/>
              <a:ahLst/>
              <a:cxnLst/>
              <a:rect l="l" t="t" r="r" b="b"/>
              <a:pathLst>
                <a:path w="12540" h="12539" extrusionOk="0">
                  <a:moveTo>
                    <a:pt x="6932" y="5452"/>
                  </a:moveTo>
                  <a:cubicBezTo>
                    <a:pt x="7130" y="5612"/>
                    <a:pt x="7263" y="5838"/>
                    <a:pt x="7306" y="6087"/>
                  </a:cubicBezTo>
                  <a:lnTo>
                    <a:pt x="6582" y="6087"/>
                  </a:lnTo>
                  <a:lnTo>
                    <a:pt x="6932" y="5452"/>
                  </a:lnTo>
                  <a:close/>
                  <a:moveTo>
                    <a:pt x="11526" y="6453"/>
                  </a:moveTo>
                  <a:cubicBezTo>
                    <a:pt x="11431" y="9207"/>
                    <a:pt x="9206" y="11432"/>
                    <a:pt x="6454" y="11525"/>
                  </a:cubicBezTo>
                  <a:lnTo>
                    <a:pt x="6454" y="6453"/>
                  </a:lnTo>
                  <a:close/>
                  <a:moveTo>
                    <a:pt x="6088" y="6455"/>
                  </a:moveTo>
                  <a:lnTo>
                    <a:pt x="6088" y="11527"/>
                  </a:lnTo>
                  <a:cubicBezTo>
                    <a:pt x="3333" y="11432"/>
                    <a:pt x="1112" y="9207"/>
                    <a:pt x="1017" y="6455"/>
                  </a:cubicBezTo>
                  <a:close/>
                  <a:moveTo>
                    <a:pt x="6274" y="0"/>
                  </a:moveTo>
                  <a:cubicBezTo>
                    <a:pt x="6172" y="0"/>
                    <a:pt x="6090" y="81"/>
                    <a:pt x="6090" y="182"/>
                  </a:cubicBezTo>
                  <a:lnTo>
                    <a:pt x="6090" y="647"/>
                  </a:lnTo>
                  <a:cubicBezTo>
                    <a:pt x="4731" y="692"/>
                    <a:pt x="3442" y="1221"/>
                    <a:pt x="2442" y="2150"/>
                  </a:cubicBezTo>
                  <a:cubicBezTo>
                    <a:pt x="2367" y="2218"/>
                    <a:pt x="2364" y="2335"/>
                    <a:pt x="2431" y="2408"/>
                  </a:cubicBezTo>
                  <a:cubicBezTo>
                    <a:pt x="2468" y="2447"/>
                    <a:pt x="2517" y="2467"/>
                    <a:pt x="2566" y="2467"/>
                  </a:cubicBezTo>
                  <a:cubicBezTo>
                    <a:pt x="2610" y="2467"/>
                    <a:pt x="2655" y="2452"/>
                    <a:pt x="2691" y="2418"/>
                  </a:cubicBezTo>
                  <a:cubicBezTo>
                    <a:pt x="3621" y="1552"/>
                    <a:pt x="4822" y="1058"/>
                    <a:pt x="6088" y="1014"/>
                  </a:cubicBezTo>
                  <a:lnTo>
                    <a:pt x="6088" y="6086"/>
                  </a:lnTo>
                  <a:lnTo>
                    <a:pt x="1017" y="6086"/>
                  </a:lnTo>
                  <a:cubicBezTo>
                    <a:pt x="1052" y="4969"/>
                    <a:pt x="1437" y="3918"/>
                    <a:pt x="2126" y="3033"/>
                  </a:cubicBezTo>
                  <a:cubicBezTo>
                    <a:pt x="2188" y="2953"/>
                    <a:pt x="2174" y="2838"/>
                    <a:pt x="2094" y="2776"/>
                  </a:cubicBezTo>
                  <a:cubicBezTo>
                    <a:pt x="2061" y="2750"/>
                    <a:pt x="2021" y="2737"/>
                    <a:pt x="1982" y="2737"/>
                  </a:cubicBezTo>
                  <a:cubicBezTo>
                    <a:pt x="1927" y="2737"/>
                    <a:pt x="1873" y="2761"/>
                    <a:pt x="1837" y="2807"/>
                  </a:cubicBezTo>
                  <a:cubicBezTo>
                    <a:pt x="1096" y="3756"/>
                    <a:pt x="686" y="4886"/>
                    <a:pt x="647" y="6086"/>
                  </a:cubicBezTo>
                  <a:lnTo>
                    <a:pt x="185" y="6086"/>
                  </a:lnTo>
                  <a:cubicBezTo>
                    <a:pt x="84" y="6086"/>
                    <a:pt x="1" y="6168"/>
                    <a:pt x="1" y="6270"/>
                  </a:cubicBezTo>
                  <a:cubicBezTo>
                    <a:pt x="1" y="6371"/>
                    <a:pt x="84" y="6452"/>
                    <a:pt x="185" y="6452"/>
                  </a:cubicBezTo>
                  <a:lnTo>
                    <a:pt x="647" y="6452"/>
                  </a:lnTo>
                  <a:cubicBezTo>
                    <a:pt x="693" y="7885"/>
                    <a:pt x="1274" y="9227"/>
                    <a:pt x="2292" y="10248"/>
                  </a:cubicBezTo>
                  <a:cubicBezTo>
                    <a:pt x="3311" y="11265"/>
                    <a:pt x="4654" y="11846"/>
                    <a:pt x="6088" y="11893"/>
                  </a:cubicBezTo>
                  <a:lnTo>
                    <a:pt x="6088" y="12355"/>
                  </a:lnTo>
                  <a:cubicBezTo>
                    <a:pt x="6088" y="12456"/>
                    <a:pt x="6169" y="12539"/>
                    <a:pt x="6270" y="12539"/>
                  </a:cubicBezTo>
                  <a:cubicBezTo>
                    <a:pt x="6372" y="12539"/>
                    <a:pt x="6454" y="12458"/>
                    <a:pt x="6454" y="12355"/>
                  </a:cubicBezTo>
                  <a:lnTo>
                    <a:pt x="6454" y="11893"/>
                  </a:lnTo>
                  <a:cubicBezTo>
                    <a:pt x="7887" y="11847"/>
                    <a:pt x="9228" y="11268"/>
                    <a:pt x="10249" y="10248"/>
                  </a:cubicBezTo>
                  <a:cubicBezTo>
                    <a:pt x="11269" y="9227"/>
                    <a:pt x="11847" y="7888"/>
                    <a:pt x="11893" y="6452"/>
                  </a:cubicBezTo>
                  <a:lnTo>
                    <a:pt x="12358" y="6452"/>
                  </a:lnTo>
                  <a:cubicBezTo>
                    <a:pt x="12459" y="6452"/>
                    <a:pt x="12540" y="6371"/>
                    <a:pt x="12540" y="6270"/>
                  </a:cubicBezTo>
                  <a:cubicBezTo>
                    <a:pt x="12540" y="6168"/>
                    <a:pt x="12457" y="6087"/>
                    <a:pt x="12354" y="6087"/>
                  </a:cubicBezTo>
                  <a:lnTo>
                    <a:pt x="9088" y="6087"/>
                  </a:lnTo>
                  <a:lnTo>
                    <a:pt x="9088" y="3576"/>
                  </a:lnTo>
                  <a:cubicBezTo>
                    <a:pt x="9088" y="3475"/>
                    <a:pt x="9006" y="3394"/>
                    <a:pt x="8906" y="3394"/>
                  </a:cubicBezTo>
                  <a:cubicBezTo>
                    <a:pt x="8805" y="3394"/>
                    <a:pt x="8722" y="3475"/>
                    <a:pt x="8722" y="3576"/>
                  </a:cubicBezTo>
                  <a:lnTo>
                    <a:pt x="8722" y="6087"/>
                  </a:lnTo>
                  <a:lnTo>
                    <a:pt x="7680" y="6087"/>
                  </a:lnTo>
                  <a:cubicBezTo>
                    <a:pt x="7630" y="5703"/>
                    <a:pt x="7426" y="5357"/>
                    <a:pt x="7115" y="5126"/>
                  </a:cubicBezTo>
                  <a:lnTo>
                    <a:pt x="8722" y="2218"/>
                  </a:lnTo>
                  <a:lnTo>
                    <a:pt x="8722" y="2718"/>
                  </a:lnTo>
                  <a:cubicBezTo>
                    <a:pt x="8722" y="2819"/>
                    <a:pt x="8805" y="2900"/>
                    <a:pt x="8906" y="2900"/>
                  </a:cubicBezTo>
                  <a:cubicBezTo>
                    <a:pt x="9006" y="2900"/>
                    <a:pt x="9088" y="2819"/>
                    <a:pt x="9088" y="2718"/>
                  </a:cubicBezTo>
                  <a:lnTo>
                    <a:pt x="9088" y="1553"/>
                  </a:lnTo>
                  <a:lnTo>
                    <a:pt x="9797" y="273"/>
                  </a:lnTo>
                  <a:cubicBezTo>
                    <a:pt x="9845" y="182"/>
                    <a:pt x="9814" y="72"/>
                    <a:pt x="9725" y="24"/>
                  </a:cubicBezTo>
                  <a:cubicBezTo>
                    <a:pt x="9696" y="8"/>
                    <a:pt x="9666" y="1"/>
                    <a:pt x="9636" y="1"/>
                  </a:cubicBezTo>
                  <a:cubicBezTo>
                    <a:pt x="9571" y="1"/>
                    <a:pt x="9509" y="35"/>
                    <a:pt x="9476" y="95"/>
                  </a:cubicBezTo>
                  <a:lnTo>
                    <a:pt x="6456" y="5556"/>
                  </a:lnTo>
                  <a:lnTo>
                    <a:pt x="6456" y="182"/>
                  </a:lnTo>
                  <a:cubicBezTo>
                    <a:pt x="6456" y="81"/>
                    <a:pt x="6375" y="0"/>
                    <a:pt x="62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3"/>
            <p:cNvSpPr/>
            <p:nvPr/>
          </p:nvSpPr>
          <p:spPr>
            <a:xfrm>
              <a:off x="730700" y="2261450"/>
              <a:ext cx="27850" cy="46325"/>
            </a:xfrm>
            <a:custGeom>
              <a:avLst/>
              <a:gdLst/>
              <a:ahLst/>
              <a:cxnLst/>
              <a:rect l="l" t="t" r="r" b="b"/>
              <a:pathLst>
                <a:path w="1114" h="1853" extrusionOk="0">
                  <a:moveTo>
                    <a:pt x="383" y="1"/>
                  </a:moveTo>
                  <a:cubicBezTo>
                    <a:pt x="172" y="1"/>
                    <a:pt x="1" y="172"/>
                    <a:pt x="1" y="382"/>
                  </a:cubicBezTo>
                  <a:lnTo>
                    <a:pt x="1" y="730"/>
                  </a:lnTo>
                  <a:cubicBezTo>
                    <a:pt x="1" y="940"/>
                    <a:pt x="172" y="1111"/>
                    <a:pt x="383" y="1111"/>
                  </a:cubicBezTo>
                  <a:lnTo>
                    <a:pt x="730" y="1111"/>
                  </a:lnTo>
                  <a:cubicBezTo>
                    <a:pt x="738" y="1111"/>
                    <a:pt x="742" y="1117"/>
                    <a:pt x="742" y="1125"/>
                  </a:cubicBezTo>
                  <a:lnTo>
                    <a:pt x="742" y="1471"/>
                  </a:lnTo>
                  <a:cubicBezTo>
                    <a:pt x="742" y="1479"/>
                    <a:pt x="738" y="1485"/>
                    <a:pt x="730" y="1485"/>
                  </a:cubicBezTo>
                  <a:lnTo>
                    <a:pt x="383" y="1485"/>
                  </a:lnTo>
                  <a:cubicBezTo>
                    <a:pt x="375" y="1485"/>
                    <a:pt x="368" y="1479"/>
                    <a:pt x="368" y="1471"/>
                  </a:cubicBezTo>
                  <a:cubicBezTo>
                    <a:pt x="368" y="1370"/>
                    <a:pt x="287" y="1289"/>
                    <a:pt x="186" y="1289"/>
                  </a:cubicBezTo>
                  <a:cubicBezTo>
                    <a:pt x="85" y="1289"/>
                    <a:pt x="2" y="1370"/>
                    <a:pt x="2" y="1471"/>
                  </a:cubicBezTo>
                  <a:cubicBezTo>
                    <a:pt x="2" y="1681"/>
                    <a:pt x="174" y="1853"/>
                    <a:pt x="384" y="1853"/>
                  </a:cubicBezTo>
                  <a:lnTo>
                    <a:pt x="731" y="1853"/>
                  </a:lnTo>
                  <a:cubicBezTo>
                    <a:pt x="942" y="1853"/>
                    <a:pt x="1113" y="1681"/>
                    <a:pt x="1113" y="1471"/>
                  </a:cubicBezTo>
                  <a:lnTo>
                    <a:pt x="1113" y="1125"/>
                  </a:lnTo>
                  <a:cubicBezTo>
                    <a:pt x="1113" y="915"/>
                    <a:pt x="942" y="744"/>
                    <a:pt x="731" y="744"/>
                  </a:cubicBezTo>
                  <a:lnTo>
                    <a:pt x="384" y="744"/>
                  </a:lnTo>
                  <a:cubicBezTo>
                    <a:pt x="376" y="744"/>
                    <a:pt x="372" y="737"/>
                    <a:pt x="372" y="730"/>
                  </a:cubicBezTo>
                  <a:lnTo>
                    <a:pt x="372" y="382"/>
                  </a:lnTo>
                  <a:cubicBezTo>
                    <a:pt x="372" y="374"/>
                    <a:pt x="376" y="370"/>
                    <a:pt x="384" y="370"/>
                  </a:cubicBezTo>
                  <a:lnTo>
                    <a:pt x="731" y="370"/>
                  </a:lnTo>
                  <a:cubicBezTo>
                    <a:pt x="739" y="370"/>
                    <a:pt x="745" y="374"/>
                    <a:pt x="745" y="382"/>
                  </a:cubicBezTo>
                  <a:cubicBezTo>
                    <a:pt x="745" y="483"/>
                    <a:pt x="826" y="566"/>
                    <a:pt x="928" y="566"/>
                  </a:cubicBezTo>
                  <a:cubicBezTo>
                    <a:pt x="1029" y="566"/>
                    <a:pt x="1111" y="483"/>
                    <a:pt x="1111" y="382"/>
                  </a:cubicBezTo>
                  <a:cubicBezTo>
                    <a:pt x="1111" y="172"/>
                    <a:pt x="940" y="1"/>
                    <a:pt x="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3"/>
            <p:cNvSpPr/>
            <p:nvPr/>
          </p:nvSpPr>
          <p:spPr>
            <a:xfrm>
              <a:off x="661400" y="2261425"/>
              <a:ext cx="27775" cy="46325"/>
            </a:xfrm>
            <a:custGeom>
              <a:avLst/>
              <a:gdLst/>
              <a:ahLst/>
              <a:cxnLst/>
              <a:rect l="l" t="t" r="r" b="b"/>
              <a:pathLst>
                <a:path w="1111" h="1853" extrusionOk="0">
                  <a:moveTo>
                    <a:pt x="555" y="0"/>
                  </a:moveTo>
                  <a:cubicBezTo>
                    <a:pt x="250" y="0"/>
                    <a:pt x="0" y="249"/>
                    <a:pt x="0" y="555"/>
                  </a:cubicBezTo>
                  <a:lnTo>
                    <a:pt x="0" y="1298"/>
                  </a:lnTo>
                  <a:cubicBezTo>
                    <a:pt x="0" y="1603"/>
                    <a:pt x="250" y="1852"/>
                    <a:pt x="555" y="1852"/>
                  </a:cubicBezTo>
                  <a:cubicBezTo>
                    <a:pt x="862" y="1852"/>
                    <a:pt x="1111" y="1603"/>
                    <a:pt x="1111" y="1298"/>
                  </a:cubicBezTo>
                  <a:cubicBezTo>
                    <a:pt x="1111" y="1196"/>
                    <a:pt x="1028" y="1114"/>
                    <a:pt x="927" y="1114"/>
                  </a:cubicBezTo>
                  <a:cubicBezTo>
                    <a:pt x="826" y="1114"/>
                    <a:pt x="745" y="1195"/>
                    <a:pt x="745" y="1298"/>
                  </a:cubicBezTo>
                  <a:cubicBezTo>
                    <a:pt x="745" y="1400"/>
                    <a:pt x="661" y="1484"/>
                    <a:pt x="558" y="1484"/>
                  </a:cubicBezTo>
                  <a:cubicBezTo>
                    <a:pt x="454" y="1484"/>
                    <a:pt x="371" y="1400"/>
                    <a:pt x="371" y="1298"/>
                  </a:cubicBezTo>
                  <a:lnTo>
                    <a:pt x="371" y="555"/>
                  </a:lnTo>
                  <a:cubicBezTo>
                    <a:pt x="371" y="452"/>
                    <a:pt x="454" y="368"/>
                    <a:pt x="558" y="368"/>
                  </a:cubicBezTo>
                  <a:cubicBezTo>
                    <a:pt x="661" y="368"/>
                    <a:pt x="745" y="452"/>
                    <a:pt x="745" y="555"/>
                  </a:cubicBezTo>
                  <a:cubicBezTo>
                    <a:pt x="745" y="656"/>
                    <a:pt x="826" y="738"/>
                    <a:pt x="927" y="738"/>
                  </a:cubicBezTo>
                  <a:cubicBezTo>
                    <a:pt x="1028" y="738"/>
                    <a:pt x="1111" y="656"/>
                    <a:pt x="1111" y="555"/>
                  </a:cubicBezTo>
                  <a:cubicBezTo>
                    <a:pt x="1111" y="249"/>
                    <a:pt x="86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3"/>
            <p:cNvSpPr/>
            <p:nvPr/>
          </p:nvSpPr>
          <p:spPr>
            <a:xfrm>
              <a:off x="696050" y="2261425"/>
              <a:ext cx="27800" cy="46325"/>
            </a:xfrm>
            <a:custGeom>
              <a:avLst/>
              <a:gdLst/>
              <a:ahLst/>
              <a:cxnLst/>
              <a:rect l="l" t="t" r="r" b="b"/>
              <a:pathLst>
                <a:path w="1112" h="1853" extrusionOk="0">
                  <a:moveTo>
                    <a:pt x="555" y="368"/>
                  </a:moveTo>
                  <a:cubicBezTo>
                    <a:pt x="659" y="368"/>
                    <a:pt x="742" y="452"/>
                    <a:pt x="742" y="555"/>
                  </a:cubicBezTo>
                  <a:lnTo>
                    <a:pt x="742" y="1298"/>
                  </a:lnTo>
                  <a:cubicBezTo>
                    <a:pt x="742" y="1400"/>
                    <a:pt x="659" y="1484"/>
                    <a:pt x="555" y="1484"/>
                  </a:cubicBezTo>
                  <a:cubicBezTo>
                    <a:pt x="452" y="1484"/>
                    <a:pt x="368" y="1400"/>
                    <a:pt x="368" y="1298"/>
                  </a:cubicBezTo>
                  <a:lnTo>
                    <a:pt x="368" y="555"/>
                  </a:lnTo>
                  <a:cubicBezTo>
                    <a:pt x="368" y="452"/>
                    <a:pt x="452" y="368"/>
                    <a:pt x="555" y="368"/>
                  </a:cubicBezTo>
                  <a:close/>
                  <a:moveTo>
                    <a:pt x="555" y="0"/>
                  </a:moveTo>
                  <a:cubicBezTo>
                    <a:pt x="250" y="2"/>
                    <a:pt x="1" y="249"/>
                    <a:pt x="1" y="555"/>
                  </a:cubicBezTo>
                  <a:lnTo>
                    <a:pt x="1" y="1298"/>
                  </a:lnTo>
                  <a:cubicBezTo>
                    <a:pt x="1" y="1603"/>
                    <a:pt x="250" y="1852"/>
                    <a:pt x="555" y="1852"/>
                  </a:cubicBezTo>
                  <a:cubicBezTo>
                    <a:pt x="862" y="1852"/>
                    <a:pt x="1111" y="1603"/>
                    <a:pt x="1111" y="1298"/>
                  </a:cubicBezTo>
                  <a:lnTo>
                    <a:pt x="1111" y="555"/>
                  </a:lnTo>
                  <a:cubicBezTo>
                    <a:pt x="1111" y="249"/>
                    <a:pt x="862" y="0"/>
                    <a:pt x="5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3"/>
            <p:cNvSpPr/>
            <p:nvPr/>
          </p:nvSpPr>
          <p:spPr>
            <a:xfrm>
              <a:off x="727000" y="2192225"/>
              <a:ext cx="27850" cy="46275"/>
            </a:xfrm>
            <a:custGeom>
              <a:avLst/>
              <a:gdLst/>
              <a:ahLst/>
              <a:cxnLst/>
              <a:rect l="l" t="t" r="r" b="b"/>
              <a:pathLst>
                <a:path w="1114" h="1851" extrusionOk="0">
                  <a:moveTo>
                    <a:pt x="383" y="0"/>
                  </a:moveTo>
                  <a:cubicBezTo>
                    <a:pt x="171" y="0"/>
                    <a:pt x="1" y="172"/>
                    <a:pt x="1" y="382"/>
                  </a:cubicBezTo>
                  <a:lnTo>
                    <a:pt x="1" y="728"/>
                  </a:lnTo>
                  <a:cubicBezTo>
                    <a:pt x="1" y="938"/>
                    <a:pt x="172" y="1109"/>
                    <a:pt x="383" y="1109"/>
                  </a:cubicBezTo>
                  <a:lnTo>
                    <a:pt x="730" y="1109"/>
                  </a:lnTo>
                  <a:cubicBezTo>
                    <a:pt x="738" y="1109"/>
                    <a:pt x="742" y="1115"/>
                    <a:pt x="742" y="1123"/>
                  </a:cubicBezTo>
                  <a:lnTo>
                    <a:pt x="742" y="1469"/>
                  </a:lnTo>
                  <a:cubicBezTo>
                    <a:pt x="742" y="1477"/>
                    <a:pt x="738" y="1483"/>
                    <a:pt x="730" y="1483"/>
                  </a:cubicBezTo>
                  <a:lnTo>
                    <a:pt x="383" y="1483"/>
                  </a:lnTo>
                  <a:cubicBezTo>
                    <a:pt x="375" y="1483"/>
                    <a:pt x="369" y="1477"/>
                    <a:pt x="369" y="1469"/>
                  </a:cubicBezTo>
                  <a:cubicBezTo>
                    <a:pt x="369" y="1368"/>
                    <a:pt x="288" y="1287"/>
                    <a:pt x="186" y="1287"/>
                  </a:cubicBezTo>
                  <a:cubicBezTo>
                    <a:pt x="85" y="1287"/>
                    <a:pt x="2" y="1368"/>
                    <a:pt x="2" y="1469"/>
                  </a:cubicBezTo>
                  <a:cubicBezTo>
                    <a:pt x="2" y="1679"/>
                    <a:pt x="174" y="1851"/>
                    <a:pt x="384" y="1851"/>
                  </a:cubicBezTo>
                  <a:lnTo>
                    <a:pt x="731" y="1851"/>
                  </a:lnTo>
                  <a:cubicBezTo>
                    <a:pt x="942" y="1851"/>
                    <a:pt x="1113" y="1679"/>
                    <a:pt x="1113" y="1469"/>
                  </a:cubicBezTo>
                  <a:lnTo>
                    <a:pt x="1113" y="1123"/>
                  </a:lnTo>
                  <a:cubicBezTo>
                    <a:pt x="1113" y="913"/>
                    <a:pt x="942" y="742"/>
                    <a:pt x="731" y="742"/>
                  </a:cubicBezTo>
                  <a:lnTo>
                    <a:pt x="383" y="742"/>
                  </a:lnTo>
                  <a:cubicBezTo>
                    <a:pt x="375" y="742"/>
                    <a:pt x="369" y="735"/>
                    <a:pt x="369" y="728"/>
                  </a:cubicBezTo>
                  <a:lnTo>
                    <a:pt x="369" y="382"/>
                  </a:lnTo>
                  <a:cubicBezTo>
                    <a:pt x="369" y="374"/>
                    <a:pt x="375" y="368"/>
                    <a:pt x="383" y="368"/>
                  </a:cubicBezTo>
                  <a:lnTo>
                    <a:pt x="730" y="368"/>
                  </a:lnTo>
                  <a:cubicBezTo>
                    <a:pt x="738" y="368"/>
                    <a:pt x="742" y="374"/>
                    <a:pt x="742" y="382"/>
                  </a:cubicBezTo>
                  <a:cubicBezTo>
                    <a:pt x="742" y="483"/>
                    <a:pt x="825" y="564"/>
                    <a:pt x="926" y="564"/>
                  </a:cubicBezTo>
                  <a:cubicBezTo>
                    <a:pt x="1027" y="564"/>
                    <a:pt x="1108" y="483"/>
                    <a:pt x="1108" y="382"/>
                  </a:cubicBezTo>
                  <a:cubicBezTo>
                    <a:pt x="1108" y="172"/>
                    <a:pt x="937" y="0"/>
                    <a:pt x="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3"/>
            <p:cNvSpPr/>
            <p:nvPr/>
          </p:nvSpPr>
          <p:spPr>
            <a:xfrm>
              <a:off x="761625" y="2192250"/>
              <a:ext cx="9175" cy="46250"/>
            </a:xfrm>
            <a:custGeom>
              <a:avLst/>
              <a:gdLst/>
              <a:ahLst/>
              <a:cxnLst/>
              <a:rect l="l" t="t" r="r" b="b"/>
              <a:pathLst>
                <a:path w="367" h="1850" extrusionOk="0">
                  <a:moveTo>
                    <a:pt x="183" y="1"/>
                  </a:moveTo>
                  <a:cubicBezTo>
                    <a:pt x="82" y="1"/>
                    <a:pt x="1" y="82"/>
                    <a:pt x="1" y="183"/>
                  </a:cubicBezTo>
                  <a:lnTo>
                    <a:pt x="1" y="1667"/>
                  </a:lnTo>
                  <a:cubicBezTo>
                    <a:pt x="1" y="1767"/>
                    <a:pt x="82" y="1850"/>
                    <a:pt x="183" y="1850"/>
                  </a:cubicBezTo>
                  <a:cubicBezTo>
                    <a:pt x="284" y="1850"/>
                    <a:pt x="367" y="1769"/>
                    <a:pt x="367" y="1667"/>
                  </a:cubicBezTo>
                  <a:lnTo>
                    <a:pt x="367" y="183"/>
                  </a:lnTo>
                  <a:cubicBezTo>
                    <a:pt x="367" y="82"/>
                    <a:pt x="284" y="1"/>
                    <a:pt x="18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3"/>
            <p:cNvSpPr/>
            <p:nvPr/>
          </p:nvSpPr>
          <p:spPr>
            <a:xfrm>
              <a:off x="777675" y="2192300"/>
              <a:ext cx="27750" cy="46275"/>
            </a:xfrm>
            <a:custGeom>
              <a:avLst/>
              <a:gdLst/>
              <a:ahLst/>
              <a:cxnLst/>
              <a:rect l="l" t="t" r="r" b="b"/>
              <a:pathLst>
                <a:path w="1110" h="1851" extrusionOk="0">
                  <a:moveTo>
                    <a:pt x="186" y="0"/>
                  </a:moveTo>
                  <a:cubicBezTo>
                    <a:pt x="84" y="0"/>
                    <a:pt x="2" y="83"/>
                    <a:pt x="2" y="184"/>
                  </a:cubicBezTo>
                  <a:lnTo>
                    <a:pt x="2" y="1667"/>
                  </a:lnTo>
                  <a:cubicBezTo>
                    <a:pt x="0" y="1765"/>
                    <a:pt x="84" y="1848"/>
                    <a:pt x="186" y="1848"/>
                  </a:cubicBezTo>
                  <a:cubicBezTo>
                    <a:pt x="287" y="1848"/>
                    <a:pt x="370" y="1767"/>
                    <a:pt x="370" y="1665"/>
                  </a:cubicBezTo>
                  <a:lnTo>
                    <a:pt x="370" y="994"/>
                  </a:lnTo>
                  <a:lnTo>
                    <a:pt x="743" y="1619"/>
                  </a:lnTo>
                  <a:lnTo>
                    <a:pt x="743" y="1667"/>
                  </a:lnTo>
                  <a:cubicBezTo>
                    <a:pt x="743" y="1768"/>
                    <a:pt x="824" y="1851"/>
                    <a:pt x="926" y="1851"/>
                  </a:cubicBezTo>
                  <a:cubicBezTo>
                    <a:pt x="1027" y="1851"/>
                    <a:pt x="1109" y="1768"/>
                    <a:pt x="1109" y="1667"/>
                  </a:cubicBezTo>
                  <a:lnTo>
                    <a:pt x="1109" y="184"/>
                  </a:lnTo>
                  <a:cubicBezTo>
                    <a:pt x="1109" y="83"/>
                    <a:pt x="1027" y="0"/>
                    <a:pt x="926" y="0"/>
                  </a:cubicBezTo>
                  <a:cubicBezTo>
                    <a:pt x="824" y="0"/>
                    <a:pt x="743" y="83"/>
                    <a:pt x="743" y="184"/>
                  </a:cubicBezTo>
                  <a:lnTo>
                    <a:pt x="743" y="905"/>
                  </a:lnTo>
                  <a:lnTo>
                    <a:pt x="370" y="281"/>
                  </a:lnTo>
                  <a:lnTo>
                    <a:pt x="370" y="184"/>
                  </a:lnTo>
                  <a:cubicBezTo>
                    <a:pt x="370" y="83"/>
                    <a:pt x="287"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6" name="Google Shape;2556;p73"/>
          <p:cNvGrpSpPr/>
          <p:nvPr/>
        </p:nvGrpSpPr>
        <p:grpSpPr>
          <a:xfrm>
            <a:off x="1385448" y="2095230"/>
            <a:ext cx="387832" cy="387801"/>
            <a:chOff x="1032450" y="2092575"/>
            <a:chExt cx="314875" cy="314850"/>
          </a:xfrm>
        </p:grpSpPr>
        <p:sp>
          <p:nvSpPr>
            <p:cNvPr id="2557" name="Google Shape;2557;p73"/>
            <p:cNvSpPr/>
            <p:nvPr/>
          </p:nvSpPr>
          <p:spPr>
            <a:xfrm>
              <a:off x="1032450" y="2092575"/>
              <a:ext cx="314875" cy="314850"/>
            </a:xfrm>
            <a:custGeom>
              <a:avLst/>
              <a:gdLst/>
              <a:ahLst/>
              <a:cxnLst/>
              <a:rect l="l" t="t" r="r" b="b"/>
              <a:pathLst>
                <a:path w="12595" h="12594" extrusionOk="0">
                  <a:moveTo>
                    <a:pt x="4169" y="368"/>
                  </a:moveTo>
                  <a:cubicBezTo>
                    <a:pt x="3317" y="673"/>
                    <a:pt x="2530" y="1164"/>
                    <a:pt x="1862" y="1829"/>
                  </a:cubicBezTo>
                  <a:cubicBezTo>
                    <a:pt x="1791" y="1901"/>
                    <a:pt x="1791" y="2017"/>
                    <a:pt x="1862" y="2089"/>
                  </a:cubicBezTo>
                  <a:cubicBezTo>
                    <a:pt x="1898" y="2125"/>
                    <a:pt x="1945" y="2143"/>
                    <a:pt x="1992" y="2143"/>
                  </a:cubicBezTo>
                  <a:cubicBezTo>
                    <a:pt x="2039" y="2143"/>
                    <a:pt x="2087" y="2125"/>
                    <a:pt x="2122" y="2089"/>
                  </a:cubicBezTo>
                  <a:cubicBezTo>
                    <a:pt x="3174" y="1045"/>
                    <a:pt x="4535" y="455"/>
                    <a:pt x="5977" y="377"/>
                  </a:cubicBezTo>
                  <a:lnTo>
                    <a:pt x="5977" y="377"/>
                  </a:lnTo>
                  <a:lnTo>
                    <a:pt x="2759" y="6109"/>
                  </a:lnTo>
                  <a:lnTo>
                    <a:pt x="2688" y="6109"/>
                  </a:lnTo>
                  <a:cubicBezTo>
                    <a:pt x="2587" y="6109"/>
                    <a:pt x="2502" y="6192"/>
                    <a:pt x="2502" y="6295"/>
                  </a:cubicBezTo>
                  <a:cubicBezTo>
                    <a:pt x="2502" y="6355"/>
                    <a:pt x="2532" y="6408"/>
                    <a:pt x="2574" y="6441"/>
                  </a:cubicBezTo>
                  <a:lnTo>
                    <a:pt x="1063" y="9134"/>
                  </a:lnTo>
                  <a:cubicBezTo>
                    <a:pt x="867" y="8762"/>
                    <a:pt x="710" y="8366"/>
                    <a:pt x="599" y="7953"/>
                  </a:cubicBezTo>
                  <a:cubicBezTo>
                    <a:pt x="463" y="7460"/>
                    <a:pt x="392" y="6961"/>
                    <a:pt x="381" y="6467"/>
                  </a:cubicBezTo>
                  <a:cubicBezTo>
                    <a:pt x="448" y="6441"/>
                    <a:pt x="498" y="6374"/>
                    <a:pt x="498" y="6296"/>
                  </a:cubicBezTo>
                  <a:cubicBezTo>
                    <a:pt x="498" y="6218"/>
                    <a:pt x="448" y="6153"/>
                    <a:pt x="381" y="6125"/>
                  </a:cubicBezTo>
                  <a:cubicBezTo>
                    <a:pt x="417" y="4899"/>
                    <a:pt x="822" y="3717"/>
                    <a:pt x="1569" y="2726"/>
                  </a:cubicBezTo>
                  <a:cubicBezTo>
                    <a:pt x="1632" y="2644"/>
                    <a:pt x="1615" y="2530"/>
                    <a:pt x="1535" y="2466"/>
                  </a:cubicBezTo>
                  <a:cubicBezTo>
                    <a:pt x="1502" y="2441"/>
                    <a:pt x="1463" y="2429"/>
                    <a:pt x="1425" y="2429"/>
                  </a:cubicBezTo>
                  <a:cubicBezTo>
                    <a:pt x="1369" y="2429"/>
                    <a:pt x="1314" y="2455"/>
                    <a:pt x="1277" y="2502"/>
                  </a:cubicBezTo>
                  <a:cubicBezTo>
                    <a:pt x="895" y="3008"/>
                    <a:pt x="588" y="3573"/>
                    <a:pt x="375" y="4170"/>
                  </a:cubicBezTo>
                  <a:lnTo>
                    <a:pt x="375" y="368"/>
                  </a:lnTo>
                  <a:close/>
                  <a:moveTo>
                    <a:pt x="6622" y="377"/>
                  </a:moveTo>
                  <a:lnTo>
                    <a:pt x="6622" y="377"/>
                  </a:lnTo>
                  <a:cubicBezTo>
                    <a:pt x="7066" y="401"/>
                    <a:pt x="7513" y="471"/>
                    <a:pt x="7960" y="592"/>
                  </a:cubicBezTo>
                  <a:cubicBezTo>
                    <a:pt x="9918" y="1125"/>
                    <a:pt x="11468" y="2675"/>
                    <a:pt x="11999" y="4637"/>
                  </a:cubicBezTo>
                  <a:cubicBezTo>
                    <a:pt x="12135" y="5133"/>
                    <a:pt x="12206" y="5631"/>
                    <a:pt x="12220" y="6123"/>
                  </a:cubicBezTo>
                  <a:cubicBezTo>
                    <a:pt x="12150" y="6151"/>
                    <a:pt x="12102" y="6217"/>
                    <a:pt x="12102" y="6295"/>
                  </a:cubicBezTo>
                  <a:cubicBezTo>
                    <a:pt x="12102" y="6372"/>
                    <a:pt x="12150" y="6441"/>
                    <a:pt x="12220" y="6466"/>
                  </a:cubicBezTo>
                  <a:cubicBezTo>
                    <a:pt x="12192" y="7394"/>
                    <a:pt x="11954" y="8295"/>
                    <a:pt x="11519" y="9105"/>
                  </a:cubicBezTo>
                  <a:lnTo>
                    <a:pt x="10024" y="6441"/>
                  </a:lnTo>
                  <a:cubicBezTo>
                    <a:pt x="10066" y="6408"/>
                    <a:pt x="10096" y="6355"/>
                    <a:pt x="10096" y="6295"/>
                  </a:cubicBezTo>
                  <a:cubicBezTo>
                    <a:pt x="10096" y="6193"/>
                    <a:pt x="10013" y="6109"/>
                    <a:pt x="9910" y="6109"/>
                  </a:cubicBezTo>
                  <a:lnTo>
                    <a:pt x="9839" y="6109"/>
                  </a:lnTo>
                  <a:lnTo>
                    <a:pt x="8409" y="3566"/>
                  </a:lnTo>
                  <a:cubicBezTo>
                    <a:pt x="8375" y="3505"/>
                    <a:pt x="8314" y="3471"/>
                    <a:pt x="8250" y="3471"/>
                  </a:cubicBezTo>
                  <a:cubicBezTo>
                    <a:pt x="8219" y="3471"/>
                    <a:pt x="8188" y="3479"/>
                    <a:pt x="8158" y="3496"/>
                  </a:cubicBezTo>
                  <a:cubicBezTo>
                    <a:pt x="8069" y="3545"/>
                    <a:pt x="8038" y="3656"/>
                    <a:pt x="8088" y="3746"/>
                  </a:cubicBezTo>
                  <a:lnTo>
                    <a:pt x="11202" y="9290"/>
                  </a:lnTo>
                  <a:lnTo>
                    <a:pt x="1398" y="9290"/>
                  </a:lnTo>
                  <a:lnTo>
                    <a:pt x="6116" y="888"/>
                  </a:lnTo>
                  <a:lnTo>
                    <a:pt x="6116" y="1178"/>
                  </a:lnTo>
                  <a:cubicBezTo>
                    <a:pt x="6116" y="1279"/>
                    <a:pt x="6197" y="1363"/>
                    <a:pt x="6301" y="1363"/>
                  </a:cubicBezTo>
                  <a:cubicBezTo>
                    <a:pt x="6404" y="1363"/>
                    <a:pt x="6485" y="1281"/>
                    <a:pt x="6485" y="1178"/>
                  </a:cubicBezTo>
                  <a:lnTo>
                    <a:pt x="6485" y="888"/>
                  </a:lnTo>
                  <a:lnTo>
                    <a:pt x="7666" y="2991"/>
                  </a:lnTo>
                  <a:cubicBezTo>
                    <a:pt x="7700" y="3051"/>
                    <a:pt x="7762" y="3085"/>
                    <a:pt x="7826" y="3085"/>
                  </a:cubicBezTo>
                  <a:cubicBezTo>
                    <a:pt x="7857" y="3085"/>
                    <a:pt x="7888" y="3077"/>
                    <a:pt x="7917" y="3061"/>
                  </a:cubicBezTo>
                  <a:cubicBezTo>
                    <a:pt x="8007" y="3010"/>
                    <a:pt x="8038" y="2899"/>
                    <a:pt x="7987" y="2810"/>
                  </a:cubicBezTo>
                  <a:lnTo>
                    <a:pt x="6622" y="377"/>
                  </a:lnTo>
                  <a:close/>
                  <a:moveTo>
                    <a:pt x="11178" y="9659"/>
                  </a:moveTo>
                  <a:cubicBezTo>
                    <a:pt x="10976" y="9952"/>
                    <a:pt x="10747" y="10228"/>
                    <a:pt x="10490" y="10486"/>
                  </a:cubicBezTo>
                  <a:cubicBezTo>
                    <a:pt x="9401" y="11575"/>
                    <a:pt x="7974" y="12175"/>
                    <a:pt x="6470" y="12218"/>
                  </a:cubicBezTo>
                  <a:cubicBezTo>
                    <a:pt x="6443" y="12150"/>
                    <a:pt x="6378" y="12098"/>
                    <a:pt x="6297" y="12098"/>
                  </a:cubicBezTo>
                  <a:cubicBezTo>
                    <a:pt x="6219" y="12098"/>
                    <a:pt x="6152" y="12148"/>
                    <a:pt x="6125" y="12218"/>
                  </a:cubicBezTo>
                  <a:cubicBezTo>
                    <a:pt x="5633" y="12204"/>
                    <a:pt x="5136" y="12133"/>
                    <a:pt x="4641" y="11997"/>
                  </a:cubicBezTo>
                  <a:cubicBezTo>
                    <a:pt x="3294" y="11634"/>
                    <a:pt x="2141" y="10788"/>
                    <a:pt x="1378" y="9659"/>
                  </a:cubicBezTo>
                  <a:lnTo>
                    <a:pt x="6115" y="9659"/>
                  </a:lnTo>
                  <a:lnTo>
                    <a:pt x="6115" y="9665"/>
                  </a:lnTo>
                  <a:lnTo>
                    <a:pt x="6115" y="9908"/>
                  </a:lnTo>
                  <a:cubicBezTo>
                    <a:pt x="6115" y="10009"/>
                    <a:pt x="6196" y="10094"/>
                    <a:pt x="6300" y="10094"/>
                  </a:cubicBezTo>
                  <a:cubicBezTo>
                    <a:pt x="6403" y="10094"/>
                    <a:pt x="6484" y="10011"/>
                    <a:pt x="6484" y="9908"/>
                  </a:cubicBezTo>
                  <a:lnTo>
                    <a:pt x="6484" y="9665"/>
                  </a:lnTo>
                  <a:lnTo>
                    <a:pt x="6484" y="9659"/>
                  </a:lnTo>
                  <a:close/>
                  <a:moveTo>
                    <a:pt x="12227" y="8424"/>
                  </a:moveTo>
                  <a:lnTo>
                    <a:pt x="12227" y="12221"/>
                  </a:lnTo>
                  <a:lnTo>
                    <a:pt x="8432" y="12221"/>
                  </a:lnTo>
                  <a:cubicBezTo>
                    <a:pt x="9289" y="11914"/>
                    <a:pt x="10080" y="11418"/>
                    <a:pt x="10750" y="10748"/>
                  </a:cubicBezTo>
                  <a:cubicBezTo>
                    <a:pt x="11421" y="10076"/>
                    <a:pt x="11918" y="9284"/>
                    <a:pt x="12227" y="8424"/>
                  </a:cubicBezTo>
                  <a:close/>
                  <a:moveTo>
                    <a:pt x="370" y="8474"/>
                  </a:moveTo>
                  <a:cubicBezTo>
                    <a:pt x="984" y="10221"/>
                    <a:pt x="2372" y="11608"/>
                    <a:pt x="4121" y="12223"/>
                  </a:cubicBezTo>
                  <a:lnTo>
                    <a:pt x="370" y="12223"/>
                  </a:lnTo>
                  <a:lnTo>
                    <a:pt x="370" y="8474"/>
                  </a:lnTo>
                  <a:close/>
                  <a:moveTo>
                    <a:pt x="185" y="0"/>
                  </a:moveTo>
                  <a:cubicBezTo>
                    <a:pt x="83" y="0"/>
                    <a:pt x="1" y="81"/>
                    <a:pt x="1" y="186"/>
                  </a:cubicBezTo>
                  <a:lnTo>
                    <a:pt x="1" y="12408"/>
                  </a:lnTo>
                  <a:cubicBezTo>
                    <a:pt x="1" y="12509"/>
                    <a:pt x="82" y="12594"/>
                    <a:pt x="185" y="12594"/>
                  </a:cubicBezTo>
                  <a:lnTo>
                    <a:pt x="12409" y="12594"/>
                  </a:lnTo>
                  <a:cubicBezTo>
                    <a:pt x="12510" y="12594"/>
                    <a:pt x="12594" y="12511"/>
                    <a:pt x="12594" y="12408"/>
                  </a:cubicBezTo>
                  <a:lnTo>
                    <a:pt x="12594" y="186"/>
                  </a:lnTo>
                  <a:cubicBezTo>
                    <a:pt x="12594" y="81"/>
                    <a:pt x="12510" y="0"/>
                    <a:pt x="12409" y="0"/>
                  </a:cubicBezTo>
                  <a:lnTo>
                    <a:pt x="10353" y="0"/>
                  </a:lnTo>
                  <a:cubicBezTo>
                    <a:pt x="10252" y="0"/>
                    <a:pt x="10167" y="81"/>
                    <a:pt x="10167" y="186"/>
                  </a:cubicBezTo>
                  <a:cubicBezTo>
                    <a:pt x="10167" y="285"/>
                    <a:pt x="10250" y="369"/>
                    <a:pt x="10353" y="369"/>
                  </a:cubicBezTo>
                  <a:lnTo>
                    <a:pt x="12224" y="369"/>
                  </a:lnTo>
                  <a:lnTo>
                    <a:pt x="12224" y="4120"/>
                  </a:lnTo>
                  <a:cubicBezTo>
                    <a:pt x="11610" y="2371"/>
                    <a:pt x="10222" y="985"/>
                    <a:pt x="8474" y="369"/>
                  </a:cubicBezTo>
                  <a:lnTo>
                    <a:pt x="9490" y="369"/>
                  </a:lnTo>
                  <a:cubicBezTo>
                    <a:pt x="9591" y="369"/>
                    <a:pt x="9675" y="288"/>
                    <a:pt x="9675" y="186"/>
                  </a:cubicBezTo>
                  <a:cubicBezTo>
                    <a:pt x="9675" y="84"/>
                    <a:pt x="9594" y="0"/>
                    <a:pt x="9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3"/>
            <p:cNvSpPr/>
            <p:nvPr/>
          </p:nvSpPr>
          <p:spPr>
            <a:xfrm>
              <a:off x="1204025" y="2245375"/>
              <a:ext cx="15375" cy="9250"/>
            </a:xfrm>
            <a:custGeom>
              <a:avLst/>
              <a:gdLst/>
              <a:ahLst/>
              <a:cxnLst/>
              <a:rect l="l" t="t" r="r" b="b"/>
              <a:pathLst>
                <a:path w="615" h="370" extrusionOk="0">
                  <a:moveTo>
                    <a:pt x="186" y="0"/>
                  </a:moveTo>
                  <a:cubicBezTo>
                    <a:pt x="85" y="0"/>
                    <a:pt x="1" y="81"/>
                    <a:pt x="1" y="184"/>
                  </a:cubicBezTo>
                  <a:cubicBezTo>
                    <a:pt x="1" y="285"/>
                    <a:pt x="83" y="369"/>
                    <a:pt x="186" y="369"/>
                  </a:cubicBezTo>
                  <a:lnTo>
                    <a:pt x="429" y="369"/>
                  </a:lnTo>
                  <a:cubicBezTo>
                    <a:pt x="530" y="369"/>
                    <a:pt x="614" y="288"/>
                    <a:pt x="614" y="184"/>
                  </a:cubicBezTo>
                  <a:cubicBezTo>
                    <a:pt x="613" y="81"/>
                    <a:pt x="530"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3"/>
            <p:cNvSpPr/>
            <p:nvPr/>
          </p:nvSpPr>
          <p:spPr>
            <a:xfrm>
              <a:off x="1051300" y="2245375"/>
              <a:ext cx="15325" cy="9250"/>
            </a:xfrm>
            <a:custGeom>
              <a:avLst/>
              <a:gdLst/>
              <a:ahLst/>
              <a:cxnLst/>
              <a:rect l="l" t="t" r="r" b="b"/>
              <a:pathLst>
                <a:path w="613" h="370" extrusionOk="0">
                  <a:moveTo>
                    <a:pt x="185" y="0"/>
                  </a:moveTo>
                  <a:cubicBezTo>
                    <a:pt x="83" y="0"/>
                    <a:pt x="1" y="81"/>
                    <a:pt x="1" y="184"/>
                  </a:cubicBezTo>
                  <a:cubicBezTo>
                    <a:pt x="1" y="285"/>
                    <a:pt x="82" y="369"/>
                    <a:pt x="185" y="369"/>
                  </a:cubicBezTo>
                  <a:lnTo>
                    <a:pt x="429" y="369"/>
                  </a:lnTo>
                  <a:cubicBezTo>
                    <a:pt x="530" y="369"/>
                    <a:pt x="613" y="288"/>
                    <a:pt x="613" y="184"/>
                  </a:cubicBezTo>
                  <a:cubicBezTo>
                    <a:pt x="613" y="81"/>
                    <a:pt x="530"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3"/>
            <p:cNvSpPr/>
            <p:nvPr/>
          </p:nvSpPr>
          <p:spPr>
            <a:xfrm>
              <a:off x="1313175" y="2245300"/>
              <a:ext cx="15325" cy="9275"/>
            </a:xfrm>
            <a:custGeom>
              <a:avLst/>
              <a:gdLst/>
              <a:ahLst/>
              <a:cxnLst/>
              <a:rect l="l" t="t" r="r" b="b"/>
              <a:pathLst>
                <a:path w="613" h="371" extrusionOk="0">
                  <a:moveTo>
                    <a:pt x="185" y="0"/>
                  </a:moveTo>
                  <a:cubicBezTo>
                    <a:pt x="83" y="0"/>
                    <a:pt x="1" y="83"/>
                    <a:pt x="1" y="186"/>
                  </a:cubicBezTo>
                  <a:cubicBezTo>
                    <a:pt x="1" y="288"/>
                    <a:pt x="82" y="371"/>
                    <a:pt x="185" y="371"/>
                  </a:cubicBezTo>
                  <a:lnTo>
                    <a:pt x="429" y="371"/>
                  </a:lnTo>
                  <a:cubicBezTo>
                    <a:pt x="529" y="371"/>
                    <a:pt x="613" y="288"/>
                    <a:pt x="613" y="186"/>
                  </a:cubicBezTo>
                  <a:cubicBezTo>
                    <a:pt x="613" y="84"/>
                    <a:pt x="532"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3"/>
            <p:cNvSpPr/>
            <p:nvPr/>
          </p:nvSpPr>
          <p:spPr>
            <a:xfrm>
              <a:off x="1182275" y="2242300"/>
              <a:ext cx="15325" cy="15275"/>
            </a:xfrm>
            <a:custGeom>
              <a:avLst/>
              <a:gdLst/>
              <a:ahLst/>
              <a:cxnLst/>
              <a:rect l="l" t="t" r="r" b="b"/>
              <a:pathLst>
                <a:path w="613" h="611" extrusionOk="0">
                  <a:moveTo>
                    <a:pt x="307" y="0"/>
                  </a:moveTo>
                  <a:cubicBezTo>
                    <a:pt x="224" y="0"/>
                    <a:pt x="154" y="55"/>
                    <a:pt x="131" y="131"/>
                  </a:cubicBezTo>
                  <a:cubicBezTo>
                    <a:pt x="55" y="154"/>
                    <a:pt x="0" y="225"/>
                    <a:pt x="0" y="306"/>
                  </a:cubicBezTo>
                  <a:cubicBezTo>
                    <a:pt x="0" y="388"/>
                    <a:pt x="55" y="458"/>
                    <a:pt x="131" y="482"/>
                  </a:cubicBezTo>
                  <a:cubicBezTo>
                    <a:pt x="154" y="556"/>
                    <a:pt x="224" y="611"/>
                    <a:pt x="307" y="611"/>
                  </a:cubicBezTo>
                  <a:cubicBezTo>
                    <a:pt x="388" y="611"/>
                    <a:pt x="458" y="556"/>
                    <a:pt x="481" y="482"/>
                  </a:cubicBezTo>
                  <a:cubicBezTo>
                    <a:pt x="558" y="458"/>
                    <a:pt x="612" y="388"/>
                    <a:pt x="612" y="306"/>
                  </a:cubicBezTo>
                  <a:cubicBezTo>
                    <a:pt x="611" y="225"/>
                    <a:pt x="556" y="154"/>
                    <a:pt x="481" y="131"/>
                  </a:cubicBezTo>
                  <a:cubicBezTo>
                    <a:pt x="458" y="55"/>
                    <a:pt x="388"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3"/>
            <p:cNvSpPr/>
            <p:nvPr/>
          </p:nvSpPr>
          <p:spPr>
            <a:xfrm>
              <a:off x="1138575" y="2245375"/>
              <a:ext cx="15375" cy="9250"/>
            </a:xfrm>
            <a:custGeom>
              <a:avLst/>
              <a:gdLst/>
              <a:ahLst/>
              <a:cxnLst/>
              <a:rect l="l" t="t" r="r" b="b"/>
              <a:pathLst>
                <a:path w="615" h="370" extrusionOk="0">
                  <a:moveTo>
                    <a:pt x="186" y="0"/>
                  </a:moveTo>
                  <a:cubicBezTo>
                    <a:pt x="85" y="0"/>
                    <a:pt x="0" y="81"/>
                    <a:pt x="0" y="184"/>
                  </a:cubicBezTo>
                  <a:cubicBezTo>
                    <a:pt x="0" y="285"/>
                    <a:pt x="81" y="369"/>
                    <a:pt x="186" y="369"/>
                  </a:cubicBezTo>
                  <a:lnTo>
                    <a:pt x="429" y="369"/>
                  </a:lnTo>
                  <a:cubicBezTo>
                    <a:pt x="530" y="369"/>
                    <a:pt x="614" y="288"/>
                    <a:pt x="614" y="184"/>
                  </a:cubicBezTo>
                  <a:cubicBezTo>
                    <a:pt x="614" y="81"/>
                    <a:pt x="530"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3"/>
            <p:cNvSpPr/>
            <p:nvPr/>
          </p:nvSpPr>
          <p:spPr>
            <a:xfrm>
              <a:off x="1160375" y="2245375"/>
              <a:ext cx="15375" cy="9250"/>
            </a:xfrm>
            <a:custGeom>
              <a:avLst/>
              <a:gdLst/>
              <a:ahLst/>
              <a:cxnLst/>
              <a:rect l="l" t="t" r="r" b="b"/>
              <a:pathLst>
                <a:path w="615" h="370" extrusionOk="0">
                  <a:moveTo>
                    <a:pt x="186" y="0"/>
                  </a:moveTo>
                  <a:cubicBezTo>
                    <a:pt x="85" y="0"/>
                    <a:pt x="1" y="81"/>
                    <a:pt x="1" y="184"/>
                  </a:cubicBezTo>
                  <a:cubicBezTo>
                    <a:pt x="1" y="285"/>
                    <a:pt x="82" y="369"/>
                    <a:pt x="186" y="369"/>
                  </a:cubicBezTo>
                  <a:lnTo>
                    <a:pt x="429" y="369"/>
                  </a:lnTo>
                  <a:cubicBezTo>
                    <a:pt x="530" y="369"/>
                    <a:pt x="614" y="288"/>
                    <a:pt x="614" y="184"/>
                  </a:cubicBezTo>
                  <a:cubicBezTo>
                    <a:pt x="614" y="81"/>
                    <a:pt x="530"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3"/>
            <p:cNvSpPr/>
            <p:nvPr/>
          </p:nvSpPr>
          <p:spPr>
            <a:xfrm>
              <a:off x="1291300" y="2245300"/>
              <a:ext cx="15375" cy="9275"/>
            </a:xfrm>
            <a:custGeom>
              <a:avLst/>
              <a:gdLst/>
              <a:ahLst/>
              <a:cxnLst/>
              <a:rect l="l" t="t" r="r" b="b"/>
              <a:pathLst>
                <a:path w="615" h="371" extrusionOk="0">
                  <a:moveTo>
                    <a:pt x="186" y="0"/>
                  </a:moveTo>
                  <a:cubicBezTo>
                    <a:pt x="84" y="0"/>
                    <a:pt x="0" y="83"/>
                    <a:pt x="0" y="186"/>
                  </a:cubicBezTo>
                  <a:cubicBezTo>
                    <a:pt x="3" y="288"/>
                    <a:pt x="84" y="371"/>
                    <a:pt x="186" y="371"/>
                  </a:cubicBezTo>
                  <a:lnTo>
                    <a:pt x="429" y="371"/>
                  </a:lnTo>
                  <a:cubicBezTo>
                    <a:pt x="530" y="371"/>
                    <a:pt x="614" y="288"/>
                    <a:pt x="614" y="186"/>
                  </a:cubicBezTo>
                  <a:cubicBezTo>
                    <a:pt x="614" y="84"/>
                    <a:pt x="533"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3"/>
            <p:cNvSpPr/>
            <p:nvPr/>
          </p:nvSpPr>
          <p:spPr>
            <a:xfrm>
              <a:off x="1116775" y="2245375"/>
              <a:ext cx="15350" cy="9250"/>
            </a:xfrm>
            <a:custGeom>
              <a:avLst/>
              <a:gdLst/>
              <a:ahLst/>
              <a:cxnLst/>
              <a:rect l="l" t="t" r="r" b="b"/>
              <a:pathLst>
                <a:path w="614" h="370" extrusionOk="0">
                  <a:moveTo>
                    <a:pt x="185" y="0"/>
                  </a:moveTo>
                  <a:cubicBezTo>
                    <a:pt x="84" y="0"/>
                    <a:pt x="0" y="81"/>
                    <a:pt x="0" y="184"/>
                  </a:cubicBezTo>
                  <a:cubicBezTo>
                    <a:pt x="0" y="285"/>
                    <a:pt x="81" y="369"/>
                    <a:pt x="185" y="369"/>
                  </a:cubicBezTo>
                  <a:lnTo>
                    <a:pt x="428" y="369"/>
                  </a:lnTo>
                  <a:cubicBezTo>
                    <a:pt x="530" y="369"/>
                    <a:pt x="614" y="288"/>
                    <a:pt x="614" y="184"/>
                  </a:cubicBezTo>
                  <a:cubicBezTo>
                    <a:pt x="611" y="81"/>
                    <a:pt x="530" y="0"/>
                    <a:pt x="4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3"/>
            <p:cNvSpPr/>
            <p:nvPr/>
          </p:nvSpPr>
          <p:spPr>
            <a:xfrm>
              <a:off x="1073150" y="2245300"/>
              <a:ext cx="15375" cy="9275"/>
            </a:xfrm>
            <a:custGeom>
              <a:avLst/>
              <a:gdLst/>
              <a:ahLst/>
              <a:cxnLst/>
              <a:rect l="l" t="t" r="r" b="b"/>
              <a:pathLst>
                <a:path w="615" h="371" extrusionOk="0">
                  <a:moveTo>
                    <a:pt x="186" y="0"/>
                  </a:moveTo>
                  <a:cubicBezTo>
                    <a:pt x="85" y="0"/>
                    <a:pt x="1" y="83"/>
                    <a:pt x="1" y="186"/>
                  </a:cubicBezTo>
                  <a:cubicBezTo>
                    <a:pt x="1" y="288"/>
                    <a:pt x="82" y="371"/>
                    <a:pt x="186" y="371"/>
                  </a:cubicBezTo>
                  <a:lnTo>
                    <a:pt x="429" y="371"/>
                  </a:lnTo>
                  <a:cubicBezTo>
                    <a:pt x="530" y="371"/>
                    <a:pt x="614" y="288"/>
                    <a:pt x="614" y="186"/>
                  </a:cubicBezTo>
                  <a:cubicBezTo>
                    <a:pt x="614" y="84"/>
                    <a:pt x="532"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3"/>
            <p:cNvSpPr/>
            <p:nvPr/>
          </p:nvSpPr>
          <p:spPr>
            <a:xfrm>
              <a:off x="1247675" y="2245300"/>
              <a:ext cx="15375" cy="9275"/>
            </a:xfrm>
            <a:custGeom>
              <a:avLst/>
              <a:gdLst/>
              <a:ahLst/>
              <a:cxnLst/>
              <a:rect l="l" t="t" r="r" b="b"/>
              <a:pathLst>
                <a:path w="615" h="371" extrusionOk="0">
                  <a:moveTo>
                    <a:pt x="186" y="0"/>
                  </a:moveTo>
                  <a:cubicBezTo>
                    <a:pt x="85" y="0"/>
                    <a:pt x="1" y="83"/>
                    <a:pt x="1" y="186"/>
                  </a:cubicBezTo>
                  <a:cubicBezTo>
                    <a:pt x="1" y="288"/>
                    <a:pt x="83" y="371"/>
                    <a:pt x="186" y="371"/>
                  </a:cubicBezTo>
                  <a:lnTo>
                    <a:pt x="429" y="371"/>
                  </a:lnTo>
                  <a:cubicBezTo>
                    <a:pt x="530" y="371"/>
                    <a:pt x="615" y="288"/>
                    <a:pt x="615" y="186"/>
                  </a:cubicBezTo>
                  <a:cubicBezTo>
                    <a:pt x="615" y="84"/>
                    <a:pt x="534"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3"/>
            <p:cNvSpPr/>
            <p:nvPr/>
          </p:nvSpPr>
          <p:spPr>
            <a:xfrm>
              <a:off x="1225875" y="2245375"/>
              <a:ext cx="15375" cy="9250"/>
            </a:xfrm>
            <a:custGeom>
              <a:avLst/>
              <a:gdLst/>
              <a:ahLst/>
              <a:cxnLst/>
              <a:rect l="l" t="t" r="r" b="b"/>
              <a:pathLst>
                <a:path w="615" h="370" extrusionOk="0">
                  <a:moveTo>
                    <a:pt x="186" y="0"/>
                  </a:moveTo>
                  <a:cubicBezTo>
                    <a:pt x="83" y="0"/>
                    <a:pt x="1" y="81"/>
                    <a:pt x="1" y="184"/>
                  </a:cubicBezTo>
                  <a:cubicBezTo>
                    <a:pt x="1" y="285"/>
                    <a:pt x="83" y="369"/>
                    <a:pt x="186" y="369"/>
                  </a:cubicBezTo>
                  <a:lnTo>
                    <a:pt x="429" y="369"/>
                  </a:lnTo>
                  <a:cubicBezTo>
                    <a:pt x="530" y="369"/>
                    <a:pt x="614" y="288"/>
                    <a:pt x="614" y="184"/>
                  </a:cubicBezTo>
                  <a:cubicBezTo>
                    <a:pt x="614" y="83"/>
                    <a:pt x="533" y="0"/>
                    <a:pt x="42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3"/>
            <p:cNvSpPr/>
            <p:nvPr/>
          </p:nvSpPr>
          <p:spPr>
            <a:xfrm>
              <a:off x="1185250" y="2198650"/>
              <a:ext cx="9275" cy="15325"/>
            </a:xfrm>
            <a:custGeom>
              <a:avLst/>
              <a:gdLst/>
              <a:ahLst/>
              <a:cxnLst/>
              <a:rect l="l" t="t" r="r" b="b"/>
              <a:pathLst>
                <a:path w="371" h="613" extrusionOk="0">
                  <a:moveTo>
                    <a:pt x="185" y="0"/>
                  </a:moveTo>
                  <a:cubicBezTo>
                    <a:pt x="82" y="0"/>
                    <a:pt x="1" y="81"/>
                    <a:pt x="1" y="184"/>
                  </a:cubicBezTo>
                  <a:lnTo>
                    <a:pt x="1" y="429"/>
                  </a:lnTo>
                  <a:cubicBezTo>
                    <a:pt x="1" y="531"/>
                    <a:pt x="84" y="612"/>
                    <a:pt x="185" y="612"/>
                  </a:cubicBezTo>
                  <a:cubicBezTo>
                    <a:pt x="286" y="612"/>
                    <a:pt x="370" y="531"/>
                    <a:pt x="370" y="429"/>
                  </a:cubicBezTo>
                  <a:lnTo>
                    <a:pt x="370" y="184"/>
                  </a:lnTo>
                  <a:cubicBezTo>
                    <a:pt x="370" y="83"/>
                    <a:pt x="28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3"/>
            <p:cNvSpPr/>
            <p:nvPr/>
          </p:nvSpPr>
          <p:spPr>
            <a:xfrm>
              <a:off x="1185250" y="2176825"/>
              <a:ext cx="9275" cy="15350"/>
            </a:xfrm>
            <a:custGeom>
              <a:avLst/>
              <a:gdLst/>
              <a:ahLst/>
              <a:cxnLst/>
              <a:rect l="l" t="t" r="r" b="b"/>
              <a:pathLst>
                <a:path w="371" h="614" extrusionOk="0">
                  <a:moveTo>
                    <a:pt x="185" y="1"/>
                  </a:moveTo>
                  <a:cubicBezTo>
                    <a:pt x="82" y="1"/>
                    <a:pt x="1" y="82"/>
                    <a:pt x="1" y="185"/>
                  </a:cubicBezTo>
                  <a:lnTo>
                    <a:pt x="1" y="429"/>
                  </a:lnTo>
                  <a:cubicBezTo>
                    <a:pt x="1" y="531"/>
                    <a:pt x="84" y="613"/>
                    <a:pt x="185" y="613"/>
                  </a:cubicBezTo>
                  <a:cubicBezTo>
                    <a:pt x="286" y="613"/>
                    <a:pt x="370" y="532"/>
                    <a:pt x="370" y="429"/>
                  </a:cubicBezTo>
                  <a:lnTo>
                    <a:pt x="370" y="185"/>
                  </a:lnTo>
                  <a:cubicBezTo>
                    <a:pt x="370" y="83"/>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3"/>
            <p:cNvSpPr/>
            <p:nvPr/>
          </p:nvSpPr>
          <p:spPr>
            <a:xfrm>
              <a:off x="1185250" y="2133150"/>
              <a:ext cx="9275" cy="15350"/>
            </a:xfrm>
            <a:custGeom>
              <a:avLst/>
              <a:gdLst/>
              <a:ahLst/>
              <a:cxnLst/>
              <a:rect l="l" t="t" r="r" b="b"/>
              <a:pathLst>
                <a:path w="371" h="614" extrusionOk="0">
                  <a:moveTo>
                    <a:pt x="185" y="0"/>
                  </a:moveTo>
                  <a:cubicBezTo>
                    <a:pt x="82" y="0"/>
                    <a:pt x="1" y="83"/>
                    <a:pt x="1" y="186"/>
                  </a:cubicBezTo>
                  <a:lnTo>
                    <a:pt x="1" y="429"/>
                  </a:lnTo>
                  <a:cubicBezTo>
                    <a:pt x="1" y="533"/>
                    <a:pt x="84" y="614"/>
                    <a:pt x="185" y="614"/>
                  </a:cubicBezTo>
                  <a:cubicBezTo>
                    <a:pt x="286" y="614"/>
                    <a:pt x="370" y="533"/>
                    <a:pt x="370" y="429"/>
                  </a:cubicBezTo>
                  <a:lnTo>
                    <a:pt x="370" y="186"/>
                  </a:lnTo>
                  <a:cubicBezTo>
                    <a:pt x="370" y="84"/>
                    <a:pt x="28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3"/>
            <p:cNvSpPr/>
            <p:nvPr/>
          </p:nvSpPr>
          <p:spPr>
            <a:xfrm>
              <a:off x="1185250" y="2220500"/>
              <a:ext cx="9275" cy="15275"/>
            </a:xfrm>
            <a:custGeom>
              <a:avLst/>
              <a:gdLst/>
              <a:ahLst/>
              <a:cxnLst/>
              <a:rect l="l" t="t" r="r" b="b"/>
              <a:pathLst>
                <a:path w="371" h="611" extrusionOk="0">
                  <a:moveTo>
                    <a:pt x="185" y="0"/>
                  </a:moveTo>
                  <a:cubicBezTo>
                    <a:pt x="82" y="0"/>
                    <a:pt x="1" y="81"/>
                    <a:pt x="1" y="185"/>
                  </a:cubicBezTo>
                  <a:lnTo>
                    <a:pt x="1" y="428"/>
                  </a:lnTo>
                  <a:cubicBezTo>
                    <a:pt x="1" y="530"/>
                    <a:pt x="84" y="611"/>
                    <a:pt x="185" y="611"/>
                  </a:cubicBezTo>
                  <a:cubicBezTo>
                    <a:pt x="286" y="611"/>
                    <a:pt x="370" y="530"/>
                    <a:pt x="370" y="427"/>
                  </a:cubicBezTo>
                  <a:lnTo>
                    <a:pt x="370" y="185"/>
                  </a:lnTo>
                  <a:cubicBezTo>
                    <a:pt x="370" y="84"/>
                    <a:pt x="28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3"/>
            <p:cNvSpPr/>
            <p:nvPr/>
          </p:nvSpPr>
          <p:spPr>
            <a:xfrm>
              <a:off x="1185250" y="2154950"/>
              <a:ext cx="9275" cy="15375"/>
            </a:xfrm>
            <a:custGeom>
              <a:avLst/>
              <a:gdLst/>
              <a:ahLst/>
              <a:cxnLst/>
              <a:rect l="l" t="t" r="r" b="b"/>
              <a:pathLst>
                <a:path w="371" h="615" extrusionOk="0">
                  <a:moveTo>
                    <a:pt x="185" y="1"/>
                  </a:moveTo>
                  <a:cubicBezTo>
                    <a:pt x="82" y="1"/>
                    <a:pt x="1" y="83"/>
                    <a:pt x="1" y="186"/>
                  </a:cubicBezTo>
                  <a:lnTo>
                    <a:pt x="1" y="429"/>
                  </a:lnTo>
                  <a:cubicBezTo>
                    <a:pt x="1" y="533"/>
                    <a:pt x="84" y="614"/>
                    <a:pt x="185" y="614"/>
                  </a:cubicBezTo>
                  <a:cubicBezTo>
                    <a:pt x="286" y="614"/>
                    <a:pt x="370" y="533"/>
                    <a:pt x="370" y="429"/>
                  </a:cubicBezTo>
                  <a:lnTo>
                    <a:pt x="370" y="186"/>
                  </a:lnTo>
                  <a:cubicBezTo>
                    <a:pt x="370" y="85"/>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3"/>
            <p:cNvSpPr/>
            <p:nvPr/>
          </p:nvSpPr>
          <p:spPr>
            <a:xfrm>
              <a:off x="1185250" y="2373200"/>
              <a:ext cx="9275" cy="15375"/>
            </a:xfrm>
            <a:custGeom>
              <a:avLst/>
              <a:gdLst/>
              <a:ahLst/>
              <a:cxnLst/>
              <a:rect l="l" t="t" r="r" b="b"/>
              <a:pathLst>
                <a:path w="371" h="615" extrusionOk="0">
                  <a:moveTo>
                    <a:pt x="185" y="1"/>
                  </a:moveTo>
                  <a:cubicBezTo>
                    <a:pt x="84" y="1"/>
                    <a:pt x="1" y="84"/>
                    <a:pt x="1" y="186"/>
                  </a:cubicBezTo>
                  <a:lnTo>
                    <a:pt x="1" y="429"/>
                  </a:lnTo>
                  <a:cubicBezTo>
                    <a:pt x="1" y="531"/>
                    <a:pt x="82" y="615"/>
                    <a:pt x="185" y="615"/>
                  </a:cubicBezTo>
                  <a:cubicBezTo>
                    <a:pt x="289" y="615"/>
                    <a:pt x="370" y="534"/>
                    <a:pt x="370" y="429"/>
                  </a:cubicBezTo>
                  <a:lnTo>
                    <a:pt x="370" y="186"/>
                  </a:lnTo>
                  <a:cubicBezTo>
                    <a:pt x="370" y="85"/>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3"/>
            <p:cNvSpPr/>
            <p:nvPr/>
          </p:nvSpPr>
          <p:spPr>
            <a:xfrm>
              <a:off x="1185250" y="2351400"/>
              <a:ext cx="9275" cy="15375"/>
            </a:xfrm>
            <a:custGeom>
              <a:avLst/>
              <a:gdLst/>
              <a:ahLst/>
              <a:cxnLst/>
              <a:rect l="l" t="t" r="r" b="b"/>
              <a:pathLst>
                <a:path w="371" h="615" extrusionOk="0">
                  <a:moveTo>
                    <a:pt x="185" y="1"/>
                  </a:moveTo>
                  <a:cubicBezTo>
                    <a:pt x="84" y="1"/>
                    <a:pt x="1" y="83"/>
                    <a:pt x="1" y="186"/>
                  </a:cubicBezTo>
                  <a:lnTo>
                    <a:pt x="1" y="429"/>
                  </a:lnTo>
                  <a:cubicBezTo>
                    <a:pt x="1" y="530"/>
                    <a:pt x="82" y="614"/>
                    <a:pt x="185" y="614"/>
                  </a:cubicBezTo>
                  <a:cubicBezTo>
                    <a:pt x="289" y="614"/>
                    <a:pt x="370" y="533"/>
                    <a:pt x="370" y="429"/>
                  </a:cubicBezTo>
                  <a:lnTo>
                    <a:pt x="370" y="186"/>
                  </a:lnTo>
                  <a:cubicBezTo>
                    <a:pt x="370" y="83"/>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3"/>
            <p:cNvSpPr/>
            <p:nvPr/>
          </p:nvSpPr>
          <p:spPr>
            <a:xfrm>
              <a:off x="1185250" y="2264150"/>
              <a:ext cx="9275" cy="15350"/>
            </a:xfrm>
            <a:custGeom>
              <a:avLst/>
              <a:gdLst/>
              <a:ahLst/>
              <a:cxnLst/>
              <a:rect l="l" t="t" r="r" b="b"/>
              <a:pathLst>
                <a:path w="371" h="614" extrusionOk="0">
                  <a:moveTo>
                    <a:pt x="185" y="0"/>
                  </a:moveTo>
                  <a:cubicBezTo>
                    <a:pt x="84" y="0"/>
                    <a:pt x="1" y="81"/>
                    <a:pt x="1" y="185"/>
                  </a:cubicBezTo>
                  <a:lnTo>
                    <a:pt x="1" y="428"/>
                  </a:lnTo>
                  <a:cubicBezTo>
                    <a:pt x="1" y="530"/>
                    <a:pt x="82" y="614"/>
                    <a:pt x="185" y="614"/>
                  </a:cubicBezTo>
                  <a:cubicBezTo>
                    <a:pt x="289" y="614"/>
                    <a:pt x="370" y="531"/>
                    <a:pt x="370" y="428"/>
                  </a:cubicBezTo>
                  <a:lnTo>
                    <a:pt x="370" y="185"/>
                  </a:lnTo>
                  <a:cubicBezTo>
                    <a:pt x="370" y="83"/>
                    <a:pt x="28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3"/>
            <p:cNvSpPr/>
            <p:nvPr/>
          </p:nvSpPr>
          <p:spPr>
            <a:xfrm>
              <a:off x="1185250" y="2285950"/>
              <a:ext cx="9275" cy="15375"/>
            </a:xfrm>
            <a:custGeom>
              <a:avLst/>
              <a:gdLst/>
              <a:ahLst/>
              <a:cxnLst/>
              <a:rect l="l" t="t" r="r" b="b"/>
              <a:pathLst>
                <a:path w="371" h="615" extrusionOk="0">
                  <a:moveTo>
                    <a:pt x="185" y="0"/>
                  </a:moveTo>
                  <a:cubicBezTo>
                    <a:pt x="84" y="0"/>
                    <a:pt x="1" y="83"/>
                    <a:pt x="1" y="186"/>
                  </a:cubicBezTo>
                  <a:lnTo>
                    <a:pt x="1" y="429"/>
                  </a:lnTo>
                  <a:cubicBezTo>
                    <a:pt x="1" y="530"/>
                    <a:pt x="82" y="614"/>
                    <a:pt x="185" y="614"/>
                  </a:cubicBezTo>
                  <a:cubicBezTo>
                    <a:pt x="289" y="614"/>
                    <a:pt x="370" y="532"/>
                    <a:pt x="370" y="429"/>
                  </a:cubicBezTo>
                  <a:lnTo>
                    <a:pt x="370" y="186"/>
                  </a:lnTo>
                  <a:cubicBezTo>
                    <a:pt x="370" y="84"/>
                    <a:pt x="28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3"/>
            <p:cNvSpPr/>
            <p:nvPr/>
          </p:nvSpPr>
          <p:spPr>
            <a:xfrm>
              <a:off x="1185250" y="2307750"/>
              <a:ext cx="9275" cy="10700"/>
            </a:xfrm>
            <a:custGeom>
              <a:avLst/>
              <a:gdLst/>
              <a:ahLst/>
              <a:cxnLst/>
              <a:rect l="l" t="t" r="r" b="b"/>
              <a:pathLst>
                <a:path w="371" h="428" extrusionOk="0">
                  <a:moveTo>
                    <a:pt x="185" y="1"/>
                  </a:moveTo>
                  <a:cubicBezTo>
                    <a:pt x="84" y="1"/>
                    <a:pt x="1" y="83"/>
                    <a:pt x="1" y="186"/>
                  </a:cubicBezTo>
                  <a:lnTo>
                    <a:pt x="1" y="242"/>
                  </a:lnTo>
                  <a:cubicBezTo>
                    <a:pt x="1" y="343"/>
                    <a:pt x="82" y="427"/>
                    <a:pt x="185" y="427"/>
                  </a:cubicBezTo>
                  <a:cubicBezTo>
                    <a:pt x="289" y="427"/>
                    <a:pt x="370" y="345"/>
                    <a:pt x="370" y="242"/>
                  </a:cubicBezTo>
                  <a:lnTo>
                    <a:pt x="370" y="186"/>
                  </a:lnTo>
                  <a:cubicBezTo>
                    <a:pt x="370" y="85"/>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73"/>
          <p:cNvGrpSpPr/>
          <p:nvPr/>
        </p:nvGrpSpPr>
        <p:grpSpPr>
          <a:xfrm>
            <a:off x="2065809" y="2095199"/>
            <a:ext cx="357162" cy="387893"/>
            <a:chOff x="1584825" y="2092550"/>
            <a:chExt cx="289975" cy="314925"/>
          </a:xfrm>
        </p:grpSpPr>
        <p:sp>
          <p:nvSpPr>
            <p:cNvPr id="2580" name="Google Shape;2580;p73"/>
            <p:cNvSpPr/>
            <p:nvPr/>
          </p:nvSpPr>
          <p:spPr>
            <a:xfrm>
              <a:off x="1681200" y="2290325"/>
              <a:ext cx="16825" cy="12000"/>
            </a:xfrm>
            <a:custGeom>
              <a:avLst/>
              <a:gdLst/>
              <a:ahLst/>
              <a:cxnLst/>
              <a:rect l="l" t="t" r="r" b="b"/>
              <a:pathLst>
                <a:path w="673" h="480" extrusionOk="0">
                  <a:moveTo>
                    <a:pt x="464" y="1"/>
                  </a:moveTo>
                  <a:cubicBezTo>
                    <a:pt x="439" y="1"/>
                    <a:pt x="413" y="6"/>
                    <a:pt x="389" y="17"/>
                  </a:cubicBezTo>
                  <a:lnTo>
                    <a:pt x="135" y="128"/>
                  </a:lnTo>
                  <a:cubicBezTo>
                    <a:pt x="41" y="168"/>
                    <a:pt x="1" y="277"/>
                    <a:pt x="41" y="371"/>
                  </a:cubicBezTo>
                  <a:cubicBezTo>
                    <a:pt x="72" y="439"/>
                    <a:pt x="141" y="480"/>
                    <a:pt x="211" y="480"/>
                  </a:cubicBezTo>
                  <a:cubicBezTo>
                    <a:pt x="236" y="480"/>
                    <a:pt x="261" y="473"/>
                    <a:pt x="284" y="464"/>
                  </a:cubicBezTo>
                  <a:lnTo>
                    <a:pt x="538" y="353"/>
                  </a:lnTo>
                  <a:cubicBezTo>
                    <a:pt x="632" y="313"/>
                    <a:pt x="672" y="204"/>
                    <a:pt x="632" y="110"/>
                  </a:cubicBezTo>
                  <a:cubicBezTo>
                    <a:pt x="602" y="42"/>
                    <a:pt x="535" y="1"/>
                    <a:pt x="4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3"/>
            <p:cNvSpPr/>
            <p:nvPr/>
          </p:nvSpPr>
          <p:spPr>
            <a:xfrm>
              <a:off x="1641250" y="2308050"/>
              <a:ext cx="16825" cy="12000"/>
            </a:xfrm>
            <a:custGeom>
              <a:avLst/>
              <a:gdLst/>
              <a:ahLst/>
              <a:cxnLst/>
              <a:rect l="l" t="t" r="r" b="b"/>
              <a:pathLst>
                <a:path w="673" h="480" extrusionOk="0">
                  <a:moveTo>
                    <a:pt x="463" y="0"/>
                  </a:moveTo>
                  <a:cubicBezTo>
                    <a:pt x="437" y="0"/>
                    <a:pt x="412" y="6"/>
                    <a:pt x="387" y="17"/>
                  </a:cubicBezTo>
                  <a:lnTo>
                    <a:pt x="135" y="127"/>
                  </a:lnTo>
                  <a:cubicBezTo>
                    <a:pt x="41" y="168"/>
                    <a:pt x="1" y="277"/>
                    <a:pt x="41" y="370"/>
                  </a:cubicBezTo>
                  <a:cubicBezTo>
                    <a:pt x="72" y="439"/>
                    <a:pt x="138" y="479"/>
                    <a:pt x="211" y="479"/>
                  </a:cubicBezTo>
                  <a:cubicBezTo>
                    <a:pt x="236" y="479"/>
                    <a:pt x="261" y="473"/>
                    <a:pt x="284" y="464"/>
                  </a:cubicBezTo>
                  <a:lnTo>
                    <a:pt x="538" y="353"/>
                  </a:lnTo>
                  <a:cubicBezTo>
                    <a:pt x="632" y="313"/>
                    <a:pt x="672" y="204"/>
                    <a:pt x="632" y="110"/>
                  </a:cubicBezTo>
                  <a:cubicBezTo>
                    <a:pt x="601" y="41"/>
                    <a:pt x="533"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3"/>
            <p:cNvSpPr/>
            <p:nvPr/>
          </p:nvSpPr>
          <p:spPr>
            <a:xfrm>
              <a:off x="1621250" y="2316875"/>
              <a:ext cx="16800" cy="11975"/>
            </a:xfrm>
            <a:custGeom>
              <a:avLst/>
              <a:gdLst/>
              <a:ahLst/>
              <a:cxnLst/>
              <a:rect l="l" t="t" r="r" b="b"/>
              <a:pathLst>
                <a:path w="672" h="479" extrusionOk="0">
                  <a:moveTo>
                    <a:pt x="463" y="0"/>
                  </a:moveTo>
                  <a:cubicBezTo>
                    <a:pt x="438" y="0"/>
                    <a:pt x="412" y="5"/>
                    <a:pt x="388" y="16"/>
                  </a:cubicBezTo>
                  <a:lnTo>
                    <a:pt x="134" y="126"/>
                  </a:lnTo>
                  <a:cubicBezTo>
                    <a:pt x="41" y="167"/>
                    <a:pt x="0" y="276"/>
                    <a:pt x="41" y="369"/>
                  </a:cubicBezTo>
                  <a:cubicBezTo>
                    <a:pt x="72" y="438"/>
                    <a:pt x="140" y="478"/>
                    <a:pt x="210" y="478"/>
                  </a:cubicBezTo>
                  <a:cubicBezTo>
                    <a:pt x="235" y="478"/>
                    <a:pt x="260" y="474"/>
                    <a:pt x="284" y="463"/>
                  </a:cubicBezTo>
                  <a:lnTo>
                    <a:pt x="537" y="352"/>
                  </a:lnTo>
                  <a:cubicBezTo>
                    <a:pt x="631" y="312"/>
                    <a:pt x="671" y="203"/>
                    <a:pt x="631" y="109"/>
                  </a:cubicBezTo>
                  <a:cubicBezTo>
                    <a:pt x="601" y="40"/>
                    <a:pt x="534" y="0"/>
                    <a:pt x="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3"/>
            <p:cNvSpPr/>
            <p:nvPr/>
          </p:nvSpPr>
          <p:spPr>
            <a:xfrm>
              <a:off x="1601225" y="2325700"/>
              <a:ext cx="16800" cy="12025"/>
            </a:xfrm>
            <a:custGeom>
              <a:avLst/>
              <a:gdLst/>
              <a:ahLst/>
              <a:cxnLst/>
              <a:rect l="l" t="t" r="r" b="b"/>
              <a:pathLst>
                <a:path w="672" h="481" extrusionOk="0">
                  <a:moveTo>
                    <a:pt x="463" y="1"/>
                  </a:moveTo>
                  <a:cubicBezTo>
                    <a:pt x="438" y="1"/>
                    <a:pt x="413" y="6"/>
                    <a:pt x="388" y="16"/>
                  </a:cubicBezTo>
                  <a:lnTo>
                    <a:pt x="134" y="128"/>
                  </a:lnTo>
                  <a:cubicBezTo>
                    <a:pt x="41" y="169"/>
                    <a:pt x="0" y="278"/>
                    <a:pt x="41" y="371"/>
                  </a:cubicBezTo>
                  <a:cubicBezTo>
                    <a:pt x="72" y="440"/>
                    <a:pt x="141" y="480"/>
                    <a:pt x="211" y="480"/>
                  </a:cubicBezTo>
                  <a:cubicBezTo>
                    <a:pt x="236" y="480"/>
                    <a:pt x="262" y="474"/>
                    <a:pt x="286" y="465"/>
                  </a:cubicBezTo>
                  <a:lnTo>
                    <a:pt x="538" y="354"/>
                  </a:lnTo>
                  <a:cubicBezTo>
                    <a:pt x="631" y="312"/>
                    <a:pt x="672" y="203"/>
                    <a:pt x="631" y="110"/>
                  </a:cubicBezTo>
                  <a:cubicBezTo>
                    <a:pt x="601" y="41"/>
                    <a:pt x="534"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3"/>
            <p:cNvSpPr/>
            <p:nvPr/>
          </p:nvSpPr>
          <p:spPr>
            <a:xfrm>
              <a:off x="1661200" y="2299175"/>
              <a:ext cx="16800" cy="12025"/>
            </a:xfrm>
            <a:custGeom>
              <a:avLst/>
              <a:gdLst/>
              <a:ahLst/>
              <a:cxnLst/>
              <a:rect l="l" t="t" r="r" b="b"/>
              <a:pathLst>
                <a:path w="672" h="481" extrusionOk="0">
                  <a:moveTo>
                    <a:pt x="463" y="1"/>
                  </a:moveTo>
                  <a:cubicBezTo>
                    <a:pt x="438" y="1"/>
                    <a:pt x="413" y="6"/>
                    <a:pt x="388" y="17"/>
                  </a:cubicBezTo>
                  <a:lnTo>
                    <a:pt x="134" y="127"/>
                  </a:lnTo>
                  <a:cubicBezTo>
                    <a:pt x="41" y="169"/>
                    <a:pt x="0" y="277"/>
                    <a:pt x="41" y="372"/>
                  </a:cubicBezTo>
                  <a:cubicBezTo>
                    <a:pt x="72" y="439"/>
                    <a:pt x="140" y="481"/>
                    <a:pt x="210" y="481"/>
                  </a:cubicBezTo>
                  <a:cubicBezTo>
                    <a:pt x="235" y="481"/>
                    <a:pt x="262" y="474"/>
                    <a:pt x="285" y="465"/>
                  </a:cubicBezTo>
                  <a:lnTo>
                    <a:pt x="538" y="353"/>
                  </a:lnTo>
                  <a:cubicBezTo>
                    <a:pt x="631" y="312"/>
                    <a:pt x="672" y="203"/>
                    <a:pt x="631" y="110"/>
                  </a:cubicBezTo>
                  <a:cubicBezTo>
                    <a:pt x="601" y="41"/>
                    <a:pt x="534"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3"/>
            <p:cNvSpPr/>
            <p:nvPr/>
          </p:nvSpPr>
          <p:spPr>
            <a:xfrm>
              <a:off x="1701225" y="2281500"/>
              <a:ext cx="16800" cy="12025"/>
            </a:xfrm>
            <a:custGeom>
              <a:avLst/>
              <a:gdLst/>
              <a:ahLst/>
              <a:cxnLst/>
              <a:rect l="l" t="t" r="r" b="b"/>
              <a:pathLst>
                <a:path w="672" h="481" extrusionOk="0">
                  <a:moveTo>
                    <a:pt x="462" y="1"/>
                  </a:moveTo>
                  <a:cubicBezTo>
                    <a:pt x="437" y="1"/>
                    <a:pt x="411" y="6"/>
                    <a:pt x="387" y="16"/>
                  </a:cubicBezTo>
                  <a:lnTo>
                    <a:pt x="134" y="127"/>
                  </a:lnTo>
                  <a:cubicBezTo>
                    <a:pt x="41" y="169"/>
                    <a:pt x="0" y="278"/>
                    <a:pt x="41" y="372"/>
                  </a:cubicBezTo>
                  <a:cubicBezTo>
                    <a:pt x="72" y="440"/>
                    <a:pt x="138" y="481"/>
                    <a:pt x="211" y="481"/>
                  </a:cubicBezTo>
                  <a:cubicBezTo>
                    <a:pt x="236" y="481"/>
                    <a:pt x="261" y="474"/>
                    <a:pt x="284" y="465"/>
                  </a:cubicBezTo>
                  <a:lnTo>
                    <a:pt x="538" y="354"/>
                  </a:lnTo>
                  <a:cubicBezTo>
                    <a:pt x="631" y="312"/>
                    <a:pt x="672" y="203"/>
                    <a:pt x="631" y="110"/>
                  </a:cubicBezTo>
                  <a:cubicBezTo>
                    <a:pt x="600" y="41"/>
                    <a:pt x="533" y="1"/>
                    <a:pt x="4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3"/>
            <p:cNvSpPr/>
            <p:nvPr/>
          </p:nvSpPr>
          <p:spPr>
            <a:xfrm>
              <a:off x="1761625" y="2290325"/>
              <a:ext cx="16800" cy="12000"/>
            </a:xfrm>
            <a:custGeom>
              <a:avLst/>
              <a:gdLst/>
              <a:ahLst/>
              <a:cxnLst/>
              <a:rect l="l" t="t" r="r" b="b"/>
              <a:pathLst>
                <a:path w="672" h="480" extrusionOk="0">
                  <a:moveTo>
                    <a:pt x="208" y="1"/>
                  </a:moveTo>
                  <a:cubicBezTo>
                    <a:pt x="138" y="1"/>
                    <a:pt x="71" y="42"/>
                    <a:pt x="41" y="110"/>
                  </a:cubicBezTo>
                  <a:cubicBezTo>
                    <a:pt x="0" y="204"/>
                    <a:pt x="41" y="313"/>
                    <a:pt x="134" y="353"/>
                  </a:cubicBezTo>
                  <a:lnTo>
                    <a:pt x="388" y="464"/>
                  </a:lnTo>
                  <a:cubicBezTo>
                    <a:pt x="412" y="476"/>
                    <a:pt x="436" y="480"/>
                    <a:pt x="461" y="480"/>
                  </a:cubicBezTo>
                  <a:cubicBezTo>
                    <a:pt x="531" y="480"/>
                    <a:pt x="600" y="439"/>
                    <a:pt x="631" y="371"/>
                  </a:cubicBezTo>
                  <a:cubicBezTo>
                    <a:pt x="672" y="277"/>
                    <a:pt x="631" y="168"/>
                    <a:pt x="538" y="128"/>
                  </a:cubicBezTo>
                  <a:lnTo>
                    <a:pt x="284" y="17"/>
                  </a:lnTo>
                  <a:cubicBezTo>
                    <a:pt x="259" y="6"/>
                    <a:pt x="233"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3"/>
            <p:cNvSpPr/>
            <p:nvPr/>
          </p:nvSpPr>
          <p:spPr>
            <a:xfrm>
              <a:off x="1781550" y="2299150"/>
              <a:ext cx="16850" cy="11975"/>
            </a:xfrm>
            <a:custGeom>
              <a:avLst/>
              <a:gdLst/>
              <a:ahLst/>
              <a:cxnLst/>
              <a:rect l="l" t="t" r="r" b="b"/>
              <a:pathLst>
                <a:path w="674" h="479" extrusionOk="0">
                  <a:moveTo>
                    <a:pt x="211" y="0"/>
                  </a:moveTo>
                  <a:cubicBezTo>
                    <a:pt x="140" y="0"/>
                    <a:pt x="73" y="40"/>
                    <a:pt x="43" y="109"/>
                  </a:cubicBezTo>
                  <a:cubicBezTo>
                    <a:pt x="1" y="203"/>
                    <a:pt x="43" y="312"/>
                    <a:pt x="136" y="352"/>
                  </a:cubicBezTo>
                  <a:lnTo>
                    <a:pt x="389" y="463"/>
                  </a:lnTo>
                  <a:cubicBezTo>
                    <a:pt x="412" y="475"/>
                    <a:pt x="437" y="479"/>
                    <a:pt x="463" y="479"/>
                  </a:cubicBezTo>
                  <a:cubicBezTo>
                    <a:pt x="534" y="479"/>
                    <a:pt x="601" y="438"/>
                    <a:pt x="632" y="370"/>
                  </a:cubicBezTo>
                  <a:cubicBezTo>
                    <a:pt x="674" y="276"/>
                    <a:pt x="632" y="167"/>
                    <a:pt x="538" y="127"/>
                  </a:cubicBezTo>
                  <a:lnTo>
                    <a:pt x="286" y="16"/>
                  </a:lnTo>
                  <a:cubicBezTo>
                    <a:pt x="261" y="5"/>
                    <a:pt x="236"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3"/>
            <p:cNvSpPr/>
            <p:nvPr/>
          </p:nvSpPr>
          <p:spPr>
            <a:xfrm>
              <a:off x="1741600" y="2281475"/>
              <a:ext cx="16825" cy="12000"/>
            </a:xfrm>
            <a:custGeom>
              <a:avLst/>
              <a:gdLst/>
              <a:ahLst/>
              <a:cxnLst/>
              <a:rect l="l" t="t" r="r" b="b"/>
              <a:pathLst>
                <a:path w="673" h="480" extrusionOk="0">
                  <a:moveTo>
                    <a:pt x="211" y="0"/>
                  </a:moveTo>
                  <a:cubicBezTo>
                    <a:pt x="140" y="0"/>
                    <a:pt x="72" y="40"/>
                    <a:pt x="41" y="109"/>
                  </a:cubicBezTo>
                  <a:cubicBezTo>
                    <a:pt x="1" y="203"/>
                    <a:pt x="41" y="312"/>
                    <a:pt x="135" y="352"/>
                  </a:cubicBezTo>
                  <a:lnTo>
                    <a:pt x="389" y="464"/>
                  </a:lnTo>
                  <a:cubicBezTo>
                    <a:pt x="412" y="475"/>
                    <a:pt x="437" y="480"/>
                    <a:pt x="462" y="480"/>
                  </a:cubicBezTo>
                  <a:cubicBezTo>
                    <a:pt x="532" y="480"/>
                    <a:pt x="600" y="438"/>
                    <a:pt x="632" y="371"/>
                  </a:cubicBezTo>
                  <a:cubicBezTo>
                    <a:pt x="672" y="277"/>
                    <a:pt x="632" y="168"/>
                    <a:pt x="538" y="126"/>
                  </a:cubicBezTo>
                  <a:lnTo>
                    <a:pt x="286" y="16"/>
                  </a:lnTo>
                  <a:cubicBezTo>
                    <a:pt x="261" y="5"/>
                    <a:pt x="236"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3"/>
            <p:cNvSpPr/>
            <p:nvPr/>
          </p:nvSpPr>
          <p:spPr>
            <a:xfrm>
              <a:off x="1801575" y="2307975"/>
              <a:ext cx="16800" cy="12025"/>
            </a:xfrm>
            <a:custGeom>
              <a:avLst/>
              <a:gdLst/>
              <a:ahLst/>
              <a:cxnLst/>
              <a:rect l="l" t="t" r="r" b="b"/>
              <a:pathLst>
                <a:path w="672" h="481" extrusionOk="0">
                  <a:moveTo>
                    <a:pt x="210" y="1"/>
                  </a:moveTo>
                  <a:cubicBezTo>
                    <a:pt x="140" y="1"/>
                    <a:pt x="72" y="41"/>
                    <a:pt x="41" y="110"/>
                  </a:cubicBezTo>
                  <a:cubicBezTo>
                    <a:pt x="0" y="203"/>
                    <a:pt x="41" y="313"/>
                    <a:pt x="134" y="355"/>
                  </a:cubicBezTo>
                  <a:lnTo>
                    <a:pt x="388" y="465"/>
                  </a:lnTo>
                  <a:cubicBezTo>
                    <a:pt x="412" y="476"/>
                    <a:pt x="437" y="481"/>
                    <a:pt x="461" y="481"/>
                  </a:cubicBezTo>
                  <a:cubicBezTo>
                    <a:pt x="532" y="481"/>
                    <a:pt x="600" y="440"/>
                    <a:pt x="631" y="372"/>
                  </a:cubicBezTo>
                  <a:cubicBezTo>
                    <a:pt x="672" y="278"/>
                    <a:pt x="631" y="169"/>
                    <a:pt x="538" y="129"/>
                  </a:cubicBezTo>
                  <a:lnTo>
                    <a:pt x="285" y="17"/>
                  </a:lnTo>
                  <a:cubicBezTo>
                    <a:pt x="261" y="6"/>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3"/>
            <p:cNvSpPr/>
            <p:nvPr/>
          </p:nvSpPr>
          <p:spPr>
            <a:xfrm>
              <a:off x="1841525" y="2325675"/>
              <a:ext cx="16850" cy="12000"/>
            </a:xfrm>
            <a:custGeom>
              <a:avLst/>
              <a:gdLst/>
              <a:ahLst/>
              <a:cxnLst/>
              <a:rect l="l" t="t" r="r" b="b"/>
              <a:pathLst>
                <a:path w="674" h="480" extrusionOk="0">
                  <a:moveTo>
                    <a:pt x="210" y="0"/>
                  </a:moveTo>
                  <a:cubicBezTo>
                    <a:pt x="140" y="0"/>
                    <a:pt x="72" y="40"/>
                    <a:pt x="43" y="109"/>
                  </a:cubicBezTo>
                  <a:cubicBezTo>
                    <a:pt x="1" y="203"/>
                    <a:pt x="43" y="312"/>
                    <a:pt x="136" y="352"/>
                  </a:cubicBezTo>
                  <a:lnTo>
                    <a:pt x="388" y="464"/>
                  </a:lnTo>
                  <a:cubicBezTo>
                    <a:pt x="412" y="475"/>
                    <a:pt x="437" y="480"/>
                    <a:pt x="463" y="480"/>
                  </a:cubicBezTo>
                  <a:cubicBezTo>
                    <a:pt x="533" y="480"/>
                    <a:pt x="600" y="438"/>
                    <a:pt x="631" y="371"/>
                  </a:cubicBezTo>
                  <a:cubicBezTo>
                    <a:pt x="673" y="277"/>
                    <a:pt x="631" y="168"/>
                    <a:pt x="538" y="126"/>
                  </a:cubicBezTo>
                  <a:lnTo>
                    <a:pt x="286" y="16"/>
                  </a:lnTo>
                  <a:cubicBezTo>
                    <a:pt x="261" y="5"/>
                    <a:pt x="236"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3"/>
            <p:cNvSpPr/>
            <p:nvPr/>
          </p:nvSpPr>
          <p:spPr>
            <a:xfrm>
              <a:off x="1821600" y="2316875"/>
              <a:ext cx="16800" cy="11975"/>
            </a:xfrm>
            <a:custGeom>
              <a:avLst/>
              <a:gdLst/>
              <a:ahLst/>
              <a:cxnLst/>
              <a:rect l="l" t="t" r="r" b="b"/>
              <a:pathLst>
                <a:path w="672" h="479" extrusionOk="0">
                  <a:moveTo>
                    <a:pt x="208" y="0"/>
                  </a:moveTo>
                  <a:cubicBezTo>
                    <a:pt x="138" y="0"/>
                    <a:pt x="70" y="40"/>
                    <a:pt x="41" y="109"/>
                  </a:cubicBezTo>
                  <a:cubicBezTo>
                    <a:pt x="0" y="203"/>
                    <a:pt x="41" y="312"/>
                    <a:pt x="134" y="352"/>
                  </a:cubicBezTo>
                  <a:lnTo>
                    <a:pt x="388" y="463"/>
                  </a:lnTo>
                  <a:cubicBezTo>
                    <a:pt x="411" y="475"/>
                    <a:pt x="436" y="478"/>
                    <a:pt x="461" y="478"/>
                  </a:cubicBezTo>
                  <a:cubicBezTo>
                    <a:pt x="531" y="478"/>
                    <a:pt x="600" y="438"/>
                    <a:pt x="631" y="369"/>
                  </a:cubicBezTo>
                  <a:cubicBezTo>
                    <a:pt x="671" y="276"/>
                    <a:pt x="631" y="167"/>
                    <a:pt x="537" y="126"/>
                  </a:cubicBezTo>
                  <a:lnTo>
                    <a:pt x="284" y="16"/>
                  </a:lnTo>
                  <a:cubicBezTo>
                    <a:pt x="259" y="5"/>
                    <a:pt x="234" y="0"/>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3"/>
            <p:cNvSpPr/>
            <p:nvPr/>
          </p:nvSpPr>
          <p:spPr>
            <a:xfrm>
              <a:off x="1584825" y="2092550"/>
              <a:ext cx="289975" cy="314925"/>
            </a:xfrm>
            <a:custGeom>
              <a:avLst/>
              <a:gdLst/>
              <a:ahLst/>
              <a:cxnLst/>
              <a:rect l="l" t="t" r="r" b="b"/>
              <a:pathLst>
                <a:path w="11599" h="12597" extrusionOk="0">
                  <a:moveTo>
                    <a:pt x="5800" y="0"/>
                  </a:moveTo>
                  <a:cubicBezTo>
                    <a:pt x="5775" y="0"/>
                    <a:pt x="5749" y="6"/>
                    <a:pt x="5725" y="17"/>
                  </a:cubicBezTo>
                  <a:lnTo>
                    <a:pt x="3325" y="1079"/>
                  </a:lnTo>
                  <a:cubicBezTo>
                    <a:pt x="3231" y="1121"/>
                    <a:pt x="3189" y="1230"/>
                    <a:pt x="3231" y="1324"/>
                  </a:cubicBezTo>
                  <a:cubicBezTo>
                    <a:pt x="3261" y="1393"/>
                    <a:pt x="3328" y="1433"/>
                    <a:pt x="3399" y="1433"/>
                  </a:cubicBezTo>
                  <a:cubicBezTo>
                    <a:pt x="3424" y="1433"/>
                    <a:pt x="3450" y="1428"/>
                    <a:pt x="3474" y="1417"/>
                  </a:cubicBezTo>
                  <a:lnTo>
                    <a:pt x="5633" y="461"/>
                  </a:lnTo>
                  <a:cubicBezTo>
                    <a:pt x="5663" y="523"/>
                    <a:pt x="5727" y="565"/>
                    <a:pt x="5801" y="565"/>
                  </a:cubicBezTo>
                  <a:cubicBezTo>
                    <a:pt x="5875" y="565"/>
                    <a:pt x="5937" y="523"/>
                    <a:pt x="5968" y="461"/>
                  </a:cubicBezTo>
                  <a:lnTo>
                    <a:pt x="10960" y="2668"/>
                  </a:lnTo>
                  <a:lnTo>
                    <a:pt x="5968" y="4877"/>
                  </a:lnTo>
                  <a:cubicBezTo>
                    <a:pt x="5938" y="4814"/>
                    <a:pt x="5875" y="4771"/>
                    <a:pt x="5801" y="4771"/>
                  </a:cubicBezTo>
                  <a:cubicBezTo>
                    <a:pt x="5727" y="4771"/>
                    <a:pt x="5664" y="4814"/>
                    <a:pt x="5633" y="4877"/>
                  </a:cubicBezTo>
                  <a:lnTo>
                    <a:pt x="641" y="2668"/>
                  </a:lnTo>
                  <a:lnTo>
                    <a:pt x="2666" y="1772"/>
                  </a:lnTo>
                  <a:cubicBezTo>
                    <a:pt x="2759" y="1732"/>
                    <a:pt x="2800" y="1623"/>
                    <a:pt x="2759" y="1529"/>
                  </a:cubicBezTo>
                  <a:cubicBezTo>
                    <a:pt x="2729" y="1460"/>
                    <a:pt x="2662" y="1420"/>
                    <a:pt x="2591" y="1420"/>
                  </a:cubicBezTo>
                  <a:cubicBezTo>
                    <a:pt x="2566" y="1420"/>
                    <a:pt x="2541" y="1425"/>
                    <a:pt x="2516" y="1436"/>
                  </a:cubicBezTo>
                  <a:lnTo>
                    <a:pt x="110" y="2501"/>
                  </a:lnTo>
                  <a:cubicBezTo>
                    <a:pt x="43" y="2531"/>
                    <a:pt x="1" y="2596"/>
                    <a:pt x="1" y="2671"/>
                  </a:cubicBezTo>
                  <a:lnTo>
                    <a:pt x="1" y="7302"/>
                  </a:lnTo>
                  <a:cubicBezTo>
                    <a:pt x="1" y="7403"/>
                    <a:pt x="82" y="7487"/>
                    <a:pt x="186" y="7487"/>
                  </a:cubicBezTo>
                  <a:cubicBezTo>
                    <a:pt x="287" y="7487"/>
                    <a:pt x="370" y="7406"/>
                    <a:pt x="370" y="7302"/>
                  </a:cubicBezTo>
                  <a:lnTo>
                    <a:pt x="370" y="2954"/>
                  </a:lnTo>
                  <a:lnTo>
                    <a:pt x="5616" y="5275"/>
                  </a:lnTo>
                  <a:lnTo>
                    <a:pt x="5616" y="7322"/>
                  </a:lnTo>
                  <a:lnTo>
                    <a:pt x="5591" y="7333"/>
                  </a:lnTo>
                  <a:cubicBezTo>
                    <a:pt x="5498" y="7373"/>
                    <a:pt x="5456" y="7482"/>
                    <a:pt x="5498" y="7577"/>
                  </a:cubicBezTo>
                  <a:cubicBezTo>
                    <a:pt x="5521" y="7629"/>
                    <a:pt x="5565" y="7666"/>
                    <a:pt x="5616" y="7680"/>
                  </a:cubicBezTo>
                  <a:lnTo>
                    <a:pt x="5616" y="12127"/>
                  </a:lnTo>
                  <a:lnTo>
                    <a:pt x="370" y="9806"/>
                  </a:lnTo>
                  <a:lnTo>
                    <a:pt x="370" y="8166"/>
                  </a:lnTo>
                  <a:cubicBezTo>
                    <a:pt x="370" y="8065"/>
                    <a:pt x="289" y="7982"/>
                    <a:pt x="186" y="7982"/>
                  </a:cubicBezTo>
                  <a:cubicBezTo>
                    <a:pt x="85" y="7982"/>
                    <a:pt x="1" y="8063"/>
                    <a:pt x="1" y="8166"/>
                  </a:cubicBezTo>
                  <a:lnTo>
                    <a:pt x="1" y="9926"/>
                  </a:lnTo>
                  <a:cubicBezTo>
                    <a:pt x="1" y="10000"/>
                    <a:pt x="43" y="10065"/>
                    <a:pt x="110" y="10096"/>
                  </a:cubicBezTo>
                  <a:lnTo>
                    <a:pt x="5725" y="12581"/>
                  </a:lnTo>
                  <a:cubicBezTo>
                    <a:pt x="5748" y="12590"/>
                    <a:pt x="5773" y="12596"/>
                    <a:pt x="5798" y="12596"/>
                  </a:cubicBezTo>
                  <a:cubicBezTo>
                    <a:pt x="5825" y="12596"/>
                    <a:pt x="5850" y="12590"/>
                    <a:pt x="5873" y="12581"/>
                  </a:cubicBezTo>
                  <a:lnTo>
                    <a:pt x="11488" y="10096"/>
                  </a:lnTo>
                  <a:cubicBezTo>
                    <a:pt x="11554" y="10067"/>
                    <a:pt x="11597" y="10001"/>
                    <a:pt x="11597" y="9926"/>
                  </a:cubicBezTo>
                  <a:lnTo>
                    <a:pt x="11597" y="5758"/>
                  </a:lnTo>
                  <a:cubicBezTo>
                    <a:pt x="11597" y="5657"/>
                    <a:pt x="11515" y="5573"/>
                    <a:pt x="11412" y="5573"/>
                  </a:cubicBezTo>
                  <a:cubicBezTo>
                    <a:pt x="11311" y="5573"/>
                    <a:pt x="11226" y="5655"/>
                    <a:pt x="11226" y="5758"/>
                  </a:cubicBezTo>
                  <a:lnTo>
                    <a:pt x="11226" y="9806"/>
                  </a:lnTo>
                  <a:lnTo>
                    <a:pt x="5984" y="12126"/>
                  </a:lnTo>
                  <a:lnTo>
                    <a:pt x="5984" y="7676"/>
                  </a:lnTo>
                  <a:cubicBezTo>
                    <a:pt x="6035" y="7663"/>
                    <a:pt x="6079" y="7626"/>
                    <a:pt x="6102" y="7573"/>
                  </a:cubicBezTo>
                  <a:cubicBezTo>
                    <a:pt x="6144" y="7479"/>
                    <a:pt x="6102" y="7370"/>
                    <a:pt x="6008" y="7330"/>
                  </a:cubicBezTo>
                  <a:lnTo>
                    <a:pt x="5984" y="7317"/>
                  </a:lnTo>
                  <a:lnTo>
                    <a:pt x="5984" y="5272"/>
                  </a:lnTo>
                  <a:lnTo>
                    <a:pt x="11228" y="2951"/>
                  </a:lnTo>
                  <a:lnTo>
                    <a:pt x="11228" y="4887"/>
                  </a:lnTo>
                  <a:cubicBezTo>
                    <a:pt x="11230" y="4992"/>
                    <a:pt x="11312" y="5074"/>
                    <a:pt x="11413" y="5074"/>
                  </a:cubicBezTo>
                  <a:cubicBezTo>
                    <a:pt x="11515" y="5074"/>
                    <a:pt x="11599" y="4993"/>
                    <a:pt x="11599" y="4891"/>
                  </a:cubicBezTo>
                  <a:lnTo>
                    <a:pt x="11599" y="2671"/>
                  </a:lnTo>
                  <a:cubicBezTo>
                    <a:pt x="11599" y="2598"/>
                    <a:pt x="11557" y="2532"/>
                    <a:pt x="11490" y="2501"/>
                  </a:cubicBezTo>
                  <a:lnTo>
                    <a:pt x="5875" y="17"/>
                  </a:lnTo>
                  <a:cubicBezTo>
                    <a:pt x="5851" y="6"/>
                    <a:pt x="5826" y="0"/>
                    <a:pt x="58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3"/>
            <p:cNvSpPr/>
            <p:nvPr/>
          </p:nvSpPr>
          <p:spPr>
            <a:xfrm>
              <a:off x="1725200" y="2162300"/>
              <a:ext cx="9275" cy="18725"/>
            </a:xfrm>
            <a:custGeom>
              <a:avLst/>
              <a:gdLst/>
              <a:ahLst/>
              <a:cxnLst/>
              <a:rect l="l" t="t" r="r" b="b"/>
              <a:pathLst>
                <a:path w="371" h="749" extrusionOk="0">
                  <a:moveTo>
                    <a:pt x="186" y="1"/>
                  </a:moveTo>
                  <a:cubicBezTo>
                    <a:pt x="82" y="1"/>
                    <a:pt x="1" y="83"/>
                    <a:pt x="1" y="186"/>
                  </a:cubicBezTo>
                  <a:lnTo>
                    <a:pt x="1" y="563"/>
                  </a:lnTo>
                  <a:cubicBezTo>
                    <a:pt x="1" y="664"/>
                    <a:pt x="82" y="749"/>
                    <a:pt x="186" y="749"/>
                  </a:cubicBezTo>
                  <a:cubicBezTo>
                    <a:pt x="289" y="749"/>
                    <a:pt x="370" y="668"/>
                    <a:pt x="370" y="563"/>
                  </a:cubicBezTo>
                  <a:lnTo>
                    <a:pt x="370" y="186"/>
                  </a:lnTo>
                  <a:cubicBezTo>
                    <a:pt x="370" y="85"/>
                    <a:pt x="289"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3"/>
            <p:cNvSpPr/>
            <p:nvPr/>
          </p:nvSpPr>
          <p:spPr>
            <a:xfrm>
              <a:off x="1725200" y="2137550"/>
              <a:ext cx="9275" cy="18700"/>
            </a:xfrm>
            <a:custGeom>
              <a:avLst/>
              <a:gdLst/>
              <a:ahLst/>
              <a:cxnLst/>
              <a:rect l="l" t="t" r="r" b="b"/>
              <a:pathLst>
                <a:path w="371" h="748" extrusionOk="0">
                  <a:moveTo>
                    <a:pt x="186" y="0"/>
                  </a:moveTo>
                  <a:cubicBezTo>
                    <a:pt x="82" y="0"/>
                    <a:pt x="1" y="81"/>
                    <a:pt x="1" y="186"/>
                  </a:cubicBezTo>
                  <a:lnTo>
                    <a:pt x="1" y="563"/>
                  </a:lnTo>
                  <a:cubicBezTo>
                    <a:pt x="1" y="664"/>
                    <a:pt x="82" y="748"/>
                    <a:pt x="186" y="748"/>
                  </a:cubicBezTo>
                  <a:cubicBezTo>
                    <a:pt x="289" y="748"/>
                    <a:pt x="370" y="665"/>
                    <a:pt x="370" y="563"/>
                  </a:cubicBezTo>
                  <a:lnTo>
                    <a:pt x="370" y="186"/>
                  </a:lnTo>
                  <a:cubicBezTo>
                    <a:pt x="370" y="84"/>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3"/>
            <p:cNvSpPr/>
            <p:nvPr/>
          </p:nvSpPr>
          <p:spPr>
            <a:xfrm>
              <a:off x="1725175" y="2112775"/>
              <a:ext cx="9250" cy="18725"/>
            </a:xfrm>
            <a:custGeom>
              <a:avLst/>
              <a:gdLst/>
              <a:ahLst/>
              <a:cxnLst/>
              <a:rect l="l" t="t" r="r" b="b"/>
              <a:pathLst>
                <a:path w="370" h="749" extrusionOk="0">
                  <a:moveTo>
                    <a:pt x="184" y="1"/>
                  </a:moveTo>
                  <a:cubicBezTo>
                    <a:pt x="81" y="1"/>
                    <a:pt x="0" y="82"/>
                    <a:pt x="0" y="184"/>
                  </a:cubicBezTo>
                  <a:lnTo>
                    <a:pt x="0" y="563"/>
                  </a:lnTo>
                  <a:cubicBezTo>
                    <a:pt x="2" y="666"/>
                    <a:pt x="83" y="748"/>
                    <a:pt x="184" y="748"/>
                  </a:cubicBezTo>
                  <a:cubicBezTo>
                    <a:pt x="285" y="748"/>
                    <a:pt x="370" y="666"/>
                    <a:pt x="370" y="563"/>
                  </a:cubicBezTo>
                  <a:lnTo>
                    <a:pt x="370" y="184"/>
                  </a:lnTo>
                  <a:cubicBezTo>
                    <a:pt x="370" y="83"/>
                    <a:pt x="289" y="1"/>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3"/>
            <p:cNvSpPr/>
            <p:nvPr/>
          </p:nvSpPr>
          <p:spPr>
            <a:xfrm>
              <a:off x="1725200" y="2187075"/>
              <a:ext cx="9275" cy="18725"/>
            </a:xfrm>
            <a:custGeom>
              <a:avLst/>
              <a:gdLst/>
              <a:ahLst/>
              <a:cxnLst/>
              <a:rect l="l" t="t" r="r" b="b"/>
              <a:pathLst>
                <a:path w="371" h="749" extrusionOk="0">
                  <a:moveTo>
                    <a:pt x="186" y="1"/>
                  </a:moveTo>
                  <a:cubicBezTo>
                    <a:pt x="82" y="1"/>
                    <a:pt x="1" y="83"/>
                    <a:pt x="1" y="186"/>
                  </a:cubicBezTo>
                  <a:lnTo>
                    <a:pt x="1" y="564"/>
                  </a:lnTo>
                  <a:cubicBezTo>
                    <a:pt x="1" y="666"/>
                    <a:pt x="82" y="748"/>
                    <a:pt x="186" y="748"/>
                  </a:cubicBezTo>
                  <a:cubicBezTo>
                    <a:pt x="289" y="748"/>
                    <a:pt x="370" y="667"/>
                    <a:pt x="370" y="564"/>
                  </a:cubicBezTo>
                  <a:lnTo>
                    <a:pt x="370" y="186"/>
                  </a:lnTo>
                  <a:cubicBezTo>
                    <a:pt x="370" y="85"/>
                    <a:pt x="289"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7" name="Google Shape;2597;p73"/>
          <p:cNvGrpSpPr/>
          <p:nvPr/>
        </p:nvGrpSpPr>
        <p:grpSpPr>
          <a:xfrm>
            <a:off x="2762951" y="2095322"/>
            <a:ext cx="292837" cy="387678"/>
            <a:chOff x="2150825" y="2092650"/>
            <a:chExt cx="237750" cy="314750"/>
          </a:xfrm>
        </p:grpSpPr>
        <p:sp>
          <p:nvSpPr>
            <p:cNvPr id="2598" name="Google Shape;2598;p73"/>
            <p:cNvSpPr/>
            <p:nvPr/>
          </p:nvSpPr>
          <p:spPr>
            <a:xfrm>
              <a:off x="2178400" y="2355575"/>
              <a:ext cx="13650" cy="12375"/>
            </a:xfrm>
            <a:custGeom>
              <a:avLst/>
              <a:gdLst/>
              <a:ahLst/>
              <a:cxnLst/>
              <a:rect l="l" t="t" r="r" b="b"/>
              <a:pathLst>
                <a:path w="546" h="495" extrusionOk="0">
                  <a:moveTo>
                    <a:pt x="278" y="0"/>
                  </a:moveTo>
                  <a:cubicBezTo>
                    <a:pt x="214" y="0"/>
                    <a:pt x="149" y="25"/>
                    <a:pt x="100" y="74"/>
                  </a:cubicBezTo>
                  <a:cubicBezTo>
                    <a:pt x="2" y="172"/>
                    <a:pt x="1" y="327"/>
                    <a:pt x="97" y="424"/>
                  </a:cubicBezTo>
                  <a:cubicBezTo>
                    <a:pt x="144" y="471"/>
                    <a:pt x="206" y="494"/>
                    <a:pt x="269" y="494"/>
                  </a:cubicBezTo>
                  <a:cubicBezTo>
                    <a:pt x="333" y="494"/>
                    <a:pt x="397" y="470"/>
                    <a:pt x="446" y="421"/>
                  </a:cubicBezTo>
                  <a:cubicBezTo>
                    <a:pt x="544" y="323"/>
                    <a:pt x="546" y="167"/>
                    <a:pt x="449" y="70"/>
                  </a:cubicBezTo>
                  <a:cubicBezTo>
                    <a:pt x="402" y="24"/>
                    <a:pt x="340" y="0"/>
                    <a:pt x="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3"/>
            <p:cNvSpPr/>
            <p:nvPr/>
          </p:nvSpPr>
          <p:spPr>
            <a:xfrm>
              <a:off x="2347325" y="2355550"/>
              <a:ext cx="13625" cy="12400"/>
            </a:xfrm>
            <a:custGeom>
              <a:avLst/>
              <a:gdLst/>
              <a:ahLst/>
              <a:cxnLst/>
              <a:rect l="l" t="t" r="r" b="b"/>
              <a:pathLst>
                <a:path w="545" h="496" extrusionOk="0">
                  <a:moveTo>
                    <a:pt x="269" y="1"/>
                  </a:moveTo>
                  <a:cubicBezTo>
                    <a:pt x="206" y="1"/>
                    <a:pt x="143" y="24"/>
                    <a:pt x="95" y="71"/>
                  </a:cubicBezTo>
                  <a:cubicBezTo>
                    <a:pt x="0" y="168"/>
                    <a:pt x="0" y="324"/>
                    <a:pt x="99" y="422"/>
                  </a:cubicBezTo>
                  <a:cubicBezTo>
                    <a:pt x="147" y="471"/>
                    <a:pt x="211" y="495"/>
                    <a:pt x="275" y="495"/>
                  </a:cubicBezTo>
                  <a:cubicBezTo>
                    <a:pt x="338" y="495"/>
                    <a:pt x="400" y="471"/>
                    <a:pt x="448" y="423"/>
                  </a:cubicBezTo>
                  <a:cubicBezTo>
                    <a:pt x="544" y="328"/>
                    <a:pt x="543" y="171"/>
                    <a:pt x="446" y="75"/>
                  </a:cubicBezTo>
                  <a:cubicBezTo>
                    <a:pt x="396" y="25"/>
                    <a:pt x="332" y="1"/>
                    <a:pt x="2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3"/>
            <p:cNvSpPr/>
            <p:nvPr/>
          </p:nvSpPr>
          <p:spPr>
            <a:xfrm>
              <a:off x="2262725" y="2154325"/>
              <a:ext cx="14050" cy="12450"/>
            </a:xfrm>
            <a:custGeom>
              <a:avLst/>
              <a:gdLst/>
              <a:ahLst/>
              <a:cxnLst/>
              <a:rect l="l" t="t" r="r" b="b"/>
              <a:pathLst>
                <a:path w="562" h="498" extrusionOk="0">
                  <a:moveTo>
                    <a:pt x="279" y="1"/>
                  </a:moveTo>
                  <a:cubicBezTo>
                    <a:pt x="258" y="1"/>
                    <a:pt x="237" y="3"/>
                    <a:pt x="216" y="8"/>
                  </a:cubicBezTo>
                  <a:cubicBezTo>
                    <a:pt x="129" y="30"/>
                    <a:pt x="61" y="100"/>
                    <a:pt x="39" y="186"/>
                  </a:cubicBezTo>
                  <a:cubicBezTo>
                    <a:pt x="0" y="350"/>
                    <a:pt x="124" y="497"/>
                    <a:pt x="282" y="497"/>
                  </a:cubicBezTo>
                  <a:cubicBezTo>
                    <a:pt x="302" y="497"/>
                    <a:pt x="323" y="495"/>
                    <a:pt x="344" y="490"/>
                  </a:cubicBezTo>
                  <a:cubicBezTo>
                    <a:pt x="431" y="468"/>
                    <a:pt x="500" y="398"/>
                    <a:pt x="520" y="312"/>
                  </a:cubicBezTo>
                  <a:cubicBezTo>
                    <a:pt x="561" y="148"/>
                    <a:pt x="437" y="1"/>
                    <a:pt x="2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3"/>
            <p:cNvSpPr/>
            <p:nvPr/>
          </p:nvSpPr>
          <p:spPr>
            <a:xfrm>
              <a:off x="2150825" y="2092650"/>
              <a:ext cx="237750" cy="314750"/>
            </a:xfrm>
            <a:custGeom>
              <a:avLst/>
              <a:gdLst/>
              <a:ahLst/>
              <a:cxnLst/>
              <a:rect l="l" t="t" r="r" b="b"/>
              <a:pathLst>
                <a:path w="9510" h="12590" extrusionOk="0">
                  <a:moveTo>
                    <a:pt x="5069" y="365"/>
                  </a:moveTo>
                  <a:lnTo>
                    <a:pt x="5069" y="1578"/>
                  </a:lnTo>
                  <a:cubicBezTo>
                    <a:pt x="5047" y="1572"/>
                    <a:pt x="5026" y="1566"/>
                    <a:pt x="5002" y="1563"/>
                  </a:cubicBezTo>
                  <a:cubicBezTo>
                    <a:pt x="4921" y="1546"/>
                    <a:pt x="4837" y="1538"/>
                    <a:pt x="4755" y="1538"/>
                  </a:cubicBezTo>
                  <a:cubicBezTo>
                    <a:pt x="4649" y="1538"/>
                    <a:pt x="4543" y="1550"/>
                    <a:pt x="4443" y="1580"/>
                  </a:cubicBezTo>
                  <a:lnTo>
                    <a:pt x="4443" y="365"/>
                  </a:lnTo>
                  <a:close/>
                  <a:moveTo>
                    <a:pt x="4758" y="1907"/>
                  </a:moveTo>
                  <a:cubicBezTo>
                    <a:pt x="4814" y="1907"/>
                    <a:pt x="4871" y="1913"/>
                    <a:pt x="4931" y="1924"/>
                  </a:cubicBezTo>
                  <a:cubicBezTo>
                    <a:pt x="5242" y="1989"/>
                    <a:pt x="5485" y="2229"/>
                    <a:pt x="5549" y="2544"/>
                  </a:cubicBezTo>
                  <a:cubicBezTo>
                    <a:pt x="5600" y="2793"/>
                    <a:pt x="5541" y="3036"/>
                    <a:pt x="5385" y="3228"/>
                  </a:cubicBezTo>
                  <a:cubicBezTo>
                    <a:pt x="5233" y="3416"/>
                    <a:pt x="5002" y="3525"/>
                    <a:pt x="4759" y="3525"/>
                  </a:cubicBezTo>
                  <a:cubicBezTo>
                    <a:pt x="4703" y="3525"/>
                    <a:pt x="4644" y="3519"/>
                    <a:pt x="4586" y="3508"/>
                  </a:cubicBezTo>
                  <a:cubicBezTo>
                    <a:pt x="4275" y="3443"/>
                    <a:pt x="4030" y="3201"/>
                    <a:pt x="3966" y="2888"/>
                  </a:cubicBezTo>
                  <a:cubicBezTo>
                    <a:pt x="3913" y="2639"/>
                    <a:pt x="3973" y="2396"/>
                    <a:pt x="4130" y="2204"/>
                  </a:cubicBezTo>
                  <a:cubicBezTo>
                    <a:pt x="4284" y="2016"/>
                    <a:pt x="4513" y="1907"/>
                    <a:pt x="4758" y="1907"/>
                  </a:cubicBezTo>
                  <a:close/>
                  <a:moveTo>
                    <a:pt x="3820" y="3438"/>
                  </a:moveTo>
                  <a:cubicBezTo>
                    <a:pt x="3918" y="3564"/>
                    <a:pt x="4043" y="3672"/>
                    <a:pt x="4184" y="3750"/>
                  </a:cubicBezTo>
                  <a:lnTo>
                    <a:pt x="3618" y="5312"/>
                  </a:lnTo>
                  <a:cubicBezTo>
                    <a:pt x="3471" y="5273"/>
                    <a:pt x="3329" y="5226"/>
                    <a:pt x="3191" y="5175"/>
                  </a:cubicBezTo>
                  <a:lnTo>
                    <a:pt x="3820" y="3438"/>
                  </a:lnTo>
                  <a:close/>
                  <a:moveTo>
                    <a:pt x="5692" y="3433"/>
                  </a:moveTo>
                  <a:lnTo>
                    <a:pt x="6323" y="5175"/>
                  </a:lnTo>
                  <a:cubicBezTo>
                    <a:pt x="6183" y="5226"/>
                    <a:pt x="6040" y="5273"/>
                    <a:pt x="5896" y="5312"/>
                  </a:cubicBezTo>
                  <a:lnTo>
                    <a:pt x="5328" y="3746"/>
                  </a:lnTo>
                  <a:cubicBezTo>
                    <a:pt x="5459" y="3675"/>
                    <a:pt x="5633" y="3513"/>
                    <a:pt x="5692" y="3433"/>
                  </a:cubicBezTo>
                  <a:close/>
                  <a:moveTo>
                    <a:pt x="4980" y="3871"/>
                  </a:moveTo>
                  <a:lnTo>
                    <a:pt x="5533" y="5394"/>
                  </a:lnTo>
                  <a:cubicBezTo>
                    <a:pt x="5283" y="5440"/>
                    <a:pt x="5024" y="5461"/>
                    <a:pt x="4759" y="5461"/>
                  </a:cubicBezTo>
                  <a:cubicBezTo>
                    <a:pt x="4494" y="5461"/>
                    <a:pt x="4236" y="5440"/>
                    <a:pt x="3984" y="5394"/>
                  </a:cubicBezTo>
                  <a:lnTo>
                    <a:pt x="4533" y="3871"/>
                  </a:lnTo>
                  <a:cubicBezTo>
                    <a:pt x="4607" y="3885"/>
                    <a:pt x="4683" y="3893"/>
                    <a:pt x="4758" y="3893"/>
                  </a:cubicBezTo>
                  <a:cubicBezTo>
                    <a:pt x="4832" y="3893"/>
                    <a:pt x="4907" y="3885"/>
                    <a:pt x="4980" y="3871"/>
                  </a:cubicBezTo>
                  <a:close/>
                  <a:moveTo>
                    <a:pt x="5661" y="5746"/>
                  </a:moveTo>
                  <a:lnTo>
                    <a:pt x="6099" y="6954"/>
                  </a:lnTo>
                  <a:lnTo>
                    <a:pt x="5438" y="6954"/>
                  </a:lnTo>
                  <a:lnTo>
                    <a:pt x="5438" y="6765"/>
                  </a:lnTo>
                  <a:cubicBezTo>
                    <a:pt x="5438" y="6664"/>
                    <a:pt x="5357" y="6580"/>
                    <a:pt x="5253" y="6580"/>
                  </a:cubicBezTo>
                  <a:lnTo>
                    <a:pt x="4261" y="6580"/>
                  </a:lnTo>
                  <a:cubicBezTo>
                    <a:pt x="4160" y="6580"/>
                    <a:pt x="4075" y="6662"/>
                    <a:pt x="4075" y="6765"/>
                  </a:cubicBezTo>
                  <a:lnTo>
                    <a:pt x="4075" y="6954"/>
                  </a:lnTo>
                  <a:lnTo>
                    <a:pt x="3415" y="6954"/>
                  </a:lnTo>
                  <a:lnTo>
                    <a:pt x="3854" y="5746"/>
                  </a:lnTo>
                  <a:cubicBezTo>
                    <a:pt x="4146" y="5802"/>
                    <a:pt x="4448" y="5832"/>
                    <a:pt x="4758" y="5832"/>
                  </a:cubicBezTo>
                  <a:cubicBezTo>
                    <a:pt x="5066" y="5832"/>
                    <a:pt x="5368" y="5802"/>
                    <a:pt x="5661" y="5746"/>
                  </a:cubicBezTo>
                  <a:close/>
                  <a:moveTo>
                    <a:pt x="806" y="6950"/>
                  </a:moveTo>
                  <a:cubicBezTo>
                    <a:pt x="865" y="6950"/>
                    <a:pt x="920" y="6977"/>
                    <a:pt x="954" y="7022"/>
                  </a:cubicBezTo>
                  <a:cubicBezTo>
                    <a:pt x="976" y="7049"/>
                    <a:pt x="1009" y="7108"/>
                    <a:pt x="988" y="7189"/>
                  </a:cubicBezTo>
                  <a:cubicBezTo>
                    <a:pt x="971" y="7251"/>
                    <a:pt x="921" y="7302"/>
                    <a:pt x="859" y="7318"/>
                  </a:cubicBezTo>
                  <a:cubicBezTo>
                    <a:pt x="842" y="7321"/>
                    <a:pt x="825" y="7324"/>
                    <a:pt x="806" y="7324"/>
                  </a:cubicBezTo>
                  <a:cubicBezTo>
                    <a:pt x="748" y="7324"/>
                    <a:pt x="694" y="7296"/>
                    <a:pt x="658" y="7251"/>
                  </a:cubicBezTo>
                  <a:cubicBezTo>
                    <a:pt x="638" y="7225"/>
                    <a:pt x="604" y="7165"/>
                    <a:pt x="625" y="7084"/>
                  </a:cubicBezTo>
                  <a:cubicBezTo>
                    <a:pt x="641" y="7022"/>
                    <a:pt x="692" y="6971"/>
                    <a:pt x="755" y="6955"/>
                  </a:cubicBezTo>
                  <a:cubicBezTo>
                    <a:pt x="772" y="6952"/>
                    <a:pt x="789" y="6950"/>
                    <a:pt x="806" y="6950"/>
                  </a:cubicBezTo>
                  <a:close/>
                  <a:moveTo>
                    <a:pt x="5069" y="6950"/>
                  </a:moveTo>
                  <a:lnTo>
                    <a:pt x="5069" y="7326"/>
                  </a:lnTo>
                  <a:lnTo>
                    <a:pt x="4443" y="7326"/>
                  </a:lnTo>
                  <a:lnTo>
                    <a:pt x="4443" y="6950"/>
                  </a:lnTo>
                  <a:close/>
                  <a:moveTo>
                    <a:pt x="8708" y="6952"/>
                  </a:moveTo>
                  <a:cubicBezTo>
                    <a:pt x="8725" y="6952"/>
                    <a:pt x="8742" y="6954"/>
                    <a:pt x="8759" y="6958"/>
                  </a:cubicBezTo>
                  <a:cubicBezTo>
                    <a:pt x="8822" y="6974"/>
                    <a:pt x="8873" y="7024"/>
                    <a:pt x="8889" y="7086"/>
                  </a:cubicBezTo>
                  <a:cubicBezTo>
                    <a:pt x="8910" y="7169"/>
                    <a:pt x="8876" y="7226"/>
                    <a:pt x="8856" y="7254"/>
                  </a:cubicBezTo>
                  <a:cubicBezTo>
                    <a:pt x="8820" y="7300"/>
                    <a:pt x="8765" y="7326"/>
                    <a:pt x="8707" y="7326"/>
                  </a:cubicBezTo>
                  <a:cubicBezTo>
                    <a:pt x="8690" y="7326"/>
                    <a:pt x="8672" y="7324"/>
                    <a:pt x="8655" y="7320"/>
                  </a:cubicBezTo>
                  <a:cubicBezTo>
                    <a:pt x="8593" y="7304"/>
                    <a:pt x="8543" y="7254"/>
                    <a:pt x="8526" y="7192"/>
                  </a:cubicBezTo>
                  <a:cubicBezTo>
                    <a:pt x="8505" y="7109"/>
                    <a:pt x="8538" y="7052"/>
                    <a:pt x="8560" y="7024"/>
                  </a:cubicBezTo>
                  <a:cubicBezTo>
                    <a:pt x="8594" y="6977"/>
                    <a:pt x="8649" y="6952"/>
                    <a:pt x="8708" y="6952"/>
                  </a:cubicBezTo>
                  <a:close/>
                  <a:moveTo>
                    <a:pt x="1375" y="10201"/>
                  </a:moveTo>
                  <a:cubicBezTo>
                    <a:pt x="1418" y="10201"/>
                    <a:pt x="1462" y="10207"/>
                    <a:pt x="1507" y="10217"/>
                  </a:cubicBezTo>
                  <a:cubicBezTo>
                    <a:pt x="1714" y="10263"/>
                    <a:pt x="1876" y="10425"/>
                    <a:pt x="1923" y="10631"/>
                  </a:cubicBezTo>
                  <a:cubicBezTo>
                    <a:pt x="1963" y="10807"/>
                    <a:pt x="1924" y="10978"/>
                    <a:pt x="1815" y="11114"/>
                  </a:cubicBezTo>
                  <a:cubicBezTo>
                    <a:pt x="1708" y="11249"/>
                    <a:pt x="1549" y="11324"/>
                    <a:pt x="1378" y="11324"/>
                  </a:cubicBezTo>
                  <a:cubicBezTo>
                    <a:pt x="1334" y="11324"/>
                    <a:pt x="1289" y="11320"/>
                    <a:pt x="1244" y="11309"/>
                  </a:cubicBezTo>
                  <a:cubicBezTo>
                    <a:pt x="1038" y="11262"/>
                    <a:pt x="876" y="11101"/>
                    <a:pt x="829" y="10894"/>
                  </a:cubicBezTo>
                  <a:cubicBezTo>
                    <a:pt x="790" y="10718"/>
                    <a:pt x="829" y="10547"/>
                    <a:pt x="937" y="10411"/>
                  </a:cubicBezTo>
                  <a:cubicBezTo>
                    <a:pt x="1044" y="10278"/>
                    <a:pt x="1203" y="10201"/>
                    <a:pt x="1375" y="10201"/>
                  </a:cubicBezTo>
                  <a:close/>
                  <a:moveTo>
                    <a:pt x="8135" y="10203"/>
                  </a:moveTo>
                  <a:cubicBezTo>
                    <a:pt x="8306" y="10203"/>
                    <a:pt x="8466" y="10279"/>
                    <a:pt x="8574" y="10413"/>
                  </a:cubicBezTo>
                  <a:cubicBezTo>
                    <a:pt x="8683" y="10550"/>
                    <a:pt x="8722" y="10721"/>
                    <a:pt x="8680" y="10896"/>
                  </a:cubicBezTo>
                  <a:cubicBezTo>
                    <a:pt x="8633" y="11103"/>
                    <a:pt x="8473" y="11265"/>
                    <a:pt x="8265" y="11312"/>
                  </a:cubicBezTo>
                  <a:cubicBezTo>
                    <a:pt x="8220" y="11321"/>
                    <a:pt x="8178" y="11327"/>
                    <a:pt x="8133" y="11327"/>
                  </a:cubicBezTo>
                  <a:cubicBezTo>
                    <a:pt x="7962" y="11327"/>
                    <a:pt x="7803" y="11251"/>
                    <a:pt x="7695" y="11117"/>
                  </a:cubicBezTo>
                  <a:cubicBezTo>
                    <a:pt x="7586" y="10980"/>
                    <a:pt x="7547" y="10809"/>
                    <a:pt x="7588" y="10634"/>
                  </a:cubicBezTo>
                  <a:cubicBezTo>
                    <a:pt x="7635" y="10427"/>
                    <a:pt x="7798" y="10263"/>
                    <a:pt x="8002" y="10218"/>
                  </a:cubicBezTo>
                  <a:cubicBezTo>
                    <a:pt x="8047" y="10209"/>
                    <a:pt x="8091" y="10203"/>
                    <a:pt x="8135" y="10203"/>
                  </a:cubicBezTo>
                  <a:close/>
                  <a:moveTo>
                    <a:pt x="4256" y="0"/>
                  </a:moveTo>
                  <a:cubicBezTo>
                    <a:pt x="4155" y="0"/>
                    <a:pt x="4072" y="83"/>
                    <a:pt x="4072" y="186"/>
                  </a:cubicBezTo>
                  <a:lnTo>
                    <a:pt x="4072" y="1759"/>
                  </a:lnTo>
                  <a:cubicBezTo>
                    <a:pt x="3987" y="1820"/>
                    <a:pt x="3909" y="1891"/>
                    <a:pt x="3840" y="1975"/>
                  </a:cubicBezTo>
                  <a:cubicBezTo>
                    <a:pt x="3616" y="2250"/>
                    <a:pt x="3529" y="2609"/>
                    <a:pt x="3599" y="2961"/>
                  </a:cubicBezTo>
                  <a:lnTo>
                    <a:pt x="2853" y="5027"/>
                  </a:lnTo>
                  <a:cubicBezTo>
                    <a:pt x="1385" y="4315"/>
                    <a:pt x="370" y="2812"/>
                    <a:pt x="370" y="1075"/>
                  </a:cubicBezTo>
                  <a:cubicBezTo>
                    <a:pt x="370" y="974"/>
                    <a:pt x="289" y="891"/>
                    <a:pt x="186" y="891"/>
                  </a:cubicBezTo>
                  <a:cubicBezTo>
                    <a:pt x="82" y="891"/>
                    <a:pt x="1" y="972"/>
                    <a:pt x="1" y="1075"/>
                  </a:cubicBezTo>
                  <a:cubicBezTo>
                    <a:pt x="1" y="2972"/>
                    <a:pt x="1116" y="4611"/>
                    <a:pt x="2725" y="5374"/>
                  </a:cubicBezTo>
                  <a:lnTo>
                    <a:pt x="2574" y="5790"/>
                  </a:lnTo>
                  <a:cubicBezTo>
                    <a:pt x="2540" y="5885"/>
                    <a:pt x="2589" y="5993"/>
                    <a:pt x="2686" y="6025"/>
                  </a:cubicBezTo>
                  <a:cubicBezTo>
                    <a:pt x="2706" y="6033"/>
                    <a:pt x="2728" y="6036"/>
                    <a:pt x="2748" y="6036"/>
                  </a:cubicBezTo>
                  <a:cubicBezTo>
                    <a:pt x="2823" y="6036"/>
                    <a:pt x="2893" y="5989"/>
                    <a:pt x="2921" y="5916"/>
                  </a:cubicBezTo>
                  <a:lnTo>
                    <a:pt x="3065" y="5521"/>
                  </a:lnTo>
                  <a:cubicBezTo>
                    <a:pt x="3203" y="5574"/>
                    <a:pt x="3345" y="5620"/>
                    <a:pt x="3491" y="5661"/>
                  </a:cubicBezTo>
                  <a:lnTo>
                    <a:pt x="1917" y="10005"/>
                  </a:lnTo>
                  <a:cubicBezTo>
                    <a:pt x="1818" y="9936"/>
                    <a:pt x="1709" y="9887"/>
                    <a:pt x="1591" y="9859"/>
                  </a:cubicBezTo>
                  <a:cubicBezTo>
                    <a:pt x="1560" y="9851"/>
                    <a:pt x="1529" y="9848"/>
                    <a:pt x="1498" y="9843"/>
                  </a:cubicBezTo>
                  <a:lnTo>
                    <a:pt x="2625" y="6735"/>
                  </a:lnTo>
                  <a:cubicBezTo>
                    <a:pt x="2660" y="6640"/>
                    <a:pt x="2610" y="6533"/>
                    <a:pt x="2515" y="6500"/>
                  </a:cubicBezTo>
                  <a:cubicBezTo>
                    <a:pt x="2494" y="6493"/>
                    <a:pt x="2472" y="6489"/>
                    <a:pt x="2451" y="6489"/>
                  </a:cubicBezTo>
                  <a:cubicBezTo>
                    <a:pt x="2376" y="6489"/>
                    <a:pt x="2305" y="6536"/>
                    <a:pt x="2278" y="6611"/>
                  </a:cubicBezTo>
                  <a:lnTo>
                    <a:pt x="2153" y="6954"/>
                  </a:lnTo>
                  <a:lnTo>
                    <a:pt x="1332" y="6954"/>
                  </a:lnTo>
                  <a:cubicBezTo>
                    <a:pt x="1312" y="6897"/>
                    <a:pt x="1284" y="6845"/>
                    <a:pt x="1247" y="6796"/>
                  </a:cubicBezTo>
                  <a:cubicBezTo>
                    <a:pt x="1139" y="6659"/>
                    <a:pt x="980" y="6580"/>
                    <a:pt x="806" y="6580"/>
                  </a:cubicBezTo>
                  <a:cubicBezTo>
                    <a:pt x="758" y="6580"/>
                    <a:pt x="711" y="6586"/>
                    <a:pt x="663" y="6597"/>
                  </a:cubicBezTo>
                  <a:cubicBezTo>
                    <a:pt x="468" y="6647"/>
                    <a:pt x="318" y="6798"/>
                    <a:pt x="267" y="6992"/>
                  </a:cubicBezTo>
                  <a:cubicBezTo>
                    <a:pt x="225" y="7164"/>
                    <a:pt x="259" y="7341"/>
                    <a:pt x="367" y="7477"/>
                  </a:cubicBezTo>
                  <a:cubicBezTo>
                    <a:pt x="474" y="7614"/>
                    <a:pt x="633" y="7693"/>
                    <a:pt x="806" y="7693"/>
                  </a:cubicBezTo>
                  <a:cubicBezTo>
                    <a:pt x="856" y="7693"/>
                    <a:pt x="903" y="7687"/>
                    <a:pt x="951" y="7676"/>
                  </a:cubicBezTo>
                  <a:cubicBezTo>
                    <a:pt x="1132" y="7630"/>
                    <a:pt x="1273" y="7497"/>
                    <a:pt x="1334" y="7321"/>
                  </a:cubicBezTo>
                  <a:lnTo>
                    <a:pt x="2021" y="7321"/>
                  </a:lnTo>
                  <a:lnTo>
                    <a:pt x="1093" y="9880"/>
                  </a:lnTo>
                  <a:cubicBezTo>
                    <a:pt x="921" y="9935"/>
                    <a:pt x="770" y="10039"/>
                    <a:pt x="653" y="10184"/>
                  </a:cubicBezTo>
                  <a:cubicBezTo>
                    <a:pt x="476" y="10405"/>
                    <a:pt x="409" y="10693"/>
                    <a:pt x="471" y="10977"/>
                  </a:cubicBezTo>
                  <a:cubicBezTo>
                    <a:pt x="524" y="11214"/>
                    <a:pt x="672" y="11418"/>
                    <a:pt x="871" y="11547"/>
                  </a:cubicBezTo>
                  <a:lnTo>
                    <a:pt x="560" y="12335"/>
                  </a:lnTo>
                  <a:cubicBezTo>
                    <a:pt x="523" y="12430"/>
                    <a:pt x="569" y="12538"/>
                    <a:pt x="663" y="12575"/>
                  </a:cubicBezTo>
                  <a:cubicBezTo>
                    <a:pt x="685" y="12584"/>
                    <a:pt x="708" y="12589"/>
                    <a:pt x="731" y="12589"/>
                  </a:cubicBezTo>
                  <a:cubicBezTo>
                    <a:pt x="804" y="12589"/>
                    <a:pt x="873" y="12544"/>
                    <a:pt x="903" y="12472"/>
                  </a:cubicBezTo>
                  <a:lnTo>
                    <a:pt x="1214" y="11679"/>
                  </a:lnTo>
                  <a:cubicBezTo>
                    <a:pt x="1269" y="11689"/>
                    <a:pt x="1323" y="11693"/>
                    <a:pt x="1375" y="11693"/>
                  </a:cubicBezTo>
                  <a:cubicBezTo>
                    <a:pt x="1660" y="11693"/>
                    <a:pt x="1924" y="11566"/>
                    <a:pt x="2102" y="11344"/>
                  </a:cubicBezTo>
                  <a:cubicBezTo>
                    <a:pt x="2278" y="11122"/>
                    <a:pt x="2345" y="10834"/>
                    <a:pt x="2283" y="10552"/>
                  </a:cubicBezTo>
                  <a:cubicBezTo>
                    <a:pt x="2262" y="10468"/>
                    <a:pt x="2234" y="10390"/>
                    <a:pt x="2192" y="10316"/>
                  </a:cubicBezTo>
                  <a:lnTo>
                    <a:pt x="3280" y="7321"/>
                  </a:lnTo>
                  <a:lnTo>
                    <a:pt x="4074" y="7321"/>
                  </a:lnTo>
                  <a:lnTo>
                    <a:pt x="4074" y="7511"/>
                  </a:lnTo>
                  <a:cubicBezTo>
                    <a:pt x="4074" y="7612"/>
                    <a:pt x="4155" y="7695"/>
                    <a:pt x="4259" y="7695"/>
                  </a:cubicBezTo>
                  <a:lnTo>
                    <a:pt x="5251" y="7695"/>
                  </a:lnTo>
                  <a:cubicBezTo>
                    <a:pt x="5353" y="7695"/>
                    <a:pt x="5437" y="7614"/>
                    <a:pt x="5437" y="7511"/>
                  </a:cubicBezTo>
                  <a:lnTo>
                    <a:pt x="5437" y="7321"/>
                  </a:lnTo>
                  <a:lnTo>
                    <a:pt x="6231" y="7321"/>
                  </a:lnTo>
                  <a:lnTo>
                    <a:pt x="7317" y="10316"/>
                  </a:lnTo>
                  <a:cubicBezTo>
                    <a:pt x="7278" y="10390"/>
                    <a:pt x="7247" y="10468"/>
                    <a:pt x="7228" y="10552"/>
                  </a:cubicBezTo>
                  <a:cubicBezTo>
                    <a:pt x="7166" y="10834"/>
                    <a:pt x="7230" y="11125"/>
                    <a:pt x="7409" y="11344"/>
                  </a:cubicBezTo>
                  <a:cubicBezTo>
                    <a:pt x="7586" y="11566"/>
                    <a:pt x="7851" y="11693"/>
                    <a:pt x="8135" y="11693"/>
                  </a:cubicBezTo>
                  <a:cubicBezTo>
                    <a:pt x="8188" y="11693"/>
                    <a:pt x="8241" y="11689"/>
                    <a:pt x="8293" y="11679"/>
                  </a:cubicBezTo>
                  <a:lnTo>
                    <a:pt x="8583" y="12466"/>
                  </a:lnTo>
                  <a:cubicBezTo>
                    <a:pt x="8610" y="12539"/>
                    <a:pt x="8680" y="12586"/>
                    <a:pt x="8756" y="12586"/>
                  </a:cubicBezTo>
                  <a:cubicBezTo>
                    <a:pt x="8778" y="12586"/>
                    <a:pt x="8800" y="12583"/>
                    <a:pt x="8820" y="12575"/>
                  </a:cubicBezTo>
                  <a:cubicBezTo>
                    <a:pt x="8917" y="12539"/>
                    <a:pt x="8965" y="12433"/>
                    <a:pt x="8929" y="12337"/>
                  </a:cubicBezTo>
                  <a:lnTo>
                    <a:pt x="8638" y="11547"/>
                  </a:lnTo>
                  <a:cubicBezTo>
                    <a:pt x="8839" y="11418"/>
                    <a:pt x="8988" y="11214"/>
                    <a:pt x="9041" y="10974"/>
                  </a:cubicBezTo>
                  <a:cubicBezTo>
                    <a:pt x="9103" y="10692"/>
                    <a:pt x="9038" y="10402"/>
                    <a:pt x="8859" y="10182"/>
                  </a:cubicBezTo>
                  <a:cubicBezTo>
                    <a:pt x="8745" y="10038"/>
                    <a:pt x="8591" y="9933"/>
                    <a:pt x="8420" y="9879"/>
                  </a:cubicBezTo>
                  <a:lnTo>
                    <a:pt x="8102" y="9003"/>
                  </a:lnTo>
                  <a:cubicBezTo>
                    <a:pt x="8075" y="8929"/>
                    <a:pt x="8004" y="8882"/>
                    <a:pt x="7928" y="8882"/>
                  </a:cubicBezTo>
                  <a:cubicBezTo>
                    <a:pt x="7908" y="8882"/>
                    <a:pt x="7887" y="8885"/>
                    <a:pt x="7867" y="8893"/>
                  </a:cubicBezTo>
                  <a:cubicBezTo>
                    <a:pt x="7772" y="8929"/>
                    <a:pt x="7720" y="9033"/>
                    <a:pt x="7756" y="9128"/>
                  </a:cubicBezTo>
                  <a:lnTo>
                    <a:pt x="8015" y="9841"/>
                  </a:lnTo>
                  <a:cubicBezTo>
                    <a:pt x="7984" y="9844"/>
                    <a:pt x="7952" y="9851"/>
                    <a:pt x="7921" y="9857"/>
                  </a:cubicBezTo>
                  <a:cubicBezTo>
                    <a:pt x="7803" y="9883"/>
                    <a:pt x="7691" y="9935"/>
                    <a:pt x="7596" y="10003"/>
                  </a:cubicBezTo>
                  <a:lnTo>
                    <a:pt x="6021" y="5659"/>
                  </a:lnTo>
                  <a:cubicBezTo>
                    <a:pt x="6164" y="5619"/>
                    <a:pt x="6308" y="5572"/>
                    <a:pt x="6448" y="5519"/>
                  </a:cubicBezTo>
                  <a:lnTo>
                    <a:pt x="7460" y="8309"/>
                  </a:lnTo>
                  <a:cubicBezTo>
                    <a:pt x="7487" y="8385"/>
                    <a:pt x="7557" y="8430"/>
                    <a:pt x="7633" y="8430"/>
                  </a:cubicBezTo>
                  <a:cubicBezTo>
                    <a:pt x="7655" y="8430"/>
                    <a:pt x="7675" y="8426"/>
                    <a:pt x="7695" y="8418"/>
                  </a:cubicBezTo>
                  <a:cubicBezTo>
                    <a:pt x="7790" y="8383"/>
                    <a:pt x="7842" y="8278"/>
                    <a:pt x="7806" y="8183"/>
                  </a:cubicBezTo>
                  <a:lnTo>
                    <a:pt x="7493" y="7320"/>
                  </a:lnTo>
                  <a:lnTo>
                    <a:pt x="8180" y="7320"/>
                  </a:lnTo>
                  <a:cubicBezTo>
                    <a:pt x="8239" y="7496"/>
                    <a:pt x="8382" y="7628"/>
                    <a:pt x="8563" y="7675"/>
                  </a:cubicBezTo>
                  <a:cubicBezTo>
                    <a:pt x="8610" y="7686"/>
                    <a:pt x="8660" y="7692"/>
                    <a:pt x="8708" y="7692"/>
                  </a:cubicBezTo>
                  <a:cubicBezTo>
                    <a:pt x="8881" y="7692"/>
                    <a:pt x="9041" y="7614"/>
                    <a:pt x="9147" y="7475"/>
                  </a:cubicBezTo>
                  <a:cubicBezTo>
                    <a:pt x="9255" y="7340"/>
                    <a:pt x="9290" y="7162"/>
                    <a:pt x="9247" y="6991"/>
                  </a:cubicBezTo>
                  <a:cubicBezTo>
                    <a:pt x="9197" y="6799"/>
                    <a:pt x="9044" y="6648"/>
                    <a:pt x="8850" y="6600"/>
                  </a:cubicBezTo>
                  <a:cubicBezTo>
                    <a:pt x="8803" y="6588"/>
                    <a:pt x="8755" y="6581"/>
                    <a:pt x="8706" y="6581"/>
                  </a:cubicBezTo>
                  <a:cubicBezTo>
                    <a:pt x="8532" y="6581"/>
                    <a:pt x="8373" y="6659"/>
                    <a:pt x="8265" y="6798"/>
                  </a:cubicBezTo>
                  <a:cubicBezTo>
                    <a:pt x="8228" y="6846"/>
                    <a:pt x="8200" y="6899"/>
                    <a:pt x="8180" y="6955"/>
                  </a:cubicBezTo>
                  <a:lnTo>
                    <a:pt x="7359" y="6955"/>
                  </a:lnTo>
                  <a:lnTo>
                    <a:pt x="6786" y="5379"/>
                  </a:lnTo>
                  <a:cubicBezTo>
                    <a:pt x="8395" y="4616"/>
                    <a:pt x="9510" y="2975"/>
                    <a:pt x="9510" y="1080"/>
                  </a:cubicBezTo>
                  <a:cubicBezTo>
                    <a:pt x="9510" y="979"/>
                    <a:pt x="9427" y="894"/>
                    <a:pt x="9325" y="894"/>
                  </a:cubicBezTo>
                  <a:cubicBezTo>
                    <a:pt x="9223" y="894"/>
                    <a:pt x="9139" y="975"/>
                    <a:pt x="9139" y="1080"/>
                  </a:cubicBezTo>
                  <a:cubicBezTo>
                    <a:pt x="9139" y="2817"/>
                    <a:pt x="8125" y="4321"/>
                    <a:pt x="6658" y="5030"/>
                  </a:cubicBezTo>
                  <a:lnTo>
                    <a:pt x="5906" y="2958"/>
                  </a:lnTo>
                  <a:cubicBezTo>
                    <a:pt x="5938" y="2801"/>
                    <a:pt x="5938" y="2636"/>
                    <a:pt x="5906" y="2472"/>
                  </a:cubicBezTo>
                  <a:cubicBezTo>
                    <a:pt x="5845" y="2173"/>
                    <a:pt x="5672" y="1921"/>
                    <a:pt x="5435" y="1753"/>
                  </a:cubicBezTo>
                  <a:lnTo>
                    <a:pt x="5435" y="186"/>
                  </a:lnTo>
                  <a:cubicBezTo>
                    <a:pt x="5435" y="84"/>
                    <a:pt x="5353" y="0"/>
                    <a:pt x="52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73"/>
          <p:cNvGrpSpPr/>
          <p:nvPr/>
        </p:nvGrpSpPr>
        <p:grpSpPr>
          <a:xfrm>
            <a:off x="3380525" y="2095230"/>
            <a:ext cx="388201" cy="387801"/>
            <a:chOff x="2652225" y="2092575"/>
            <a:chExt cx="315175" cy="314850"/>
          </a:xfrm>
        </p:grpSpPr>
        <p:sp>
          <p:nvSpPr>
            <p:cNvPr id="2603" name="Google Shape;2603;p73"/>
            <p:cNvSpPr/>
            <p:nvPr/>
          </p:nvSpPr>
          <p:spPr>
            <a:xfrm>
              <a:off x="2778950" y="2241950"/>
              <a:ext cx="89225" cy="115800"/>
            </a:xfrm>
            <a:custGeom>
              <a:avLst/>
              <a:gdLst/>
              <a:ahLst/>
              <a:cxnLst/>
              <a:rect l="l" t="t" r="r" b="b"/>
              <a:pathLst>
                <a:path w="3569" h="4632" extrusionOk="0">
                  <a:moveTo>
                    <a:pt x="369" y="739"/>
                  </a:moveTo>
                  <a:lnTo>
                    <a:pt x="3005" y="4259"/>
                  </a:lnTo>
                  <a:lnTo>
                    <a:pt x="369" y="4259"/>
                  </a:lnTo>
                  <a:lnTo>
                    <a:pt x="369" y="739"/>
                  </a:lnTo>
                  <a:close/>
                  <a:moveTo>
                    <a:pt x="186" y="0"/>
                  </a:moveTo>
                  <a:cubicBezTo>
                    <a:pt x="166" y="0"/>
                    <a:pt x="146" y="3"/>
                    <a:pt x="126" y="10"/>
                  </a:cubicBezTo>
                  <a:cubicBezTo>
                    <a:pt x="50" y="36"/>
                    <a:pt x="0" y="106"/>
                    <a:pt x="0" y="186"/>
                  </a:cubicBezTo>
                  <a:lnTo>
                    <a:pt x="0" y="4446"/>
                  </a:lnTo>
                  <a:cubicBezTo>
                    <a:pt x="0" y="4547"/>
                    <a:pt x="81" y="4631"/>
                    <a:pt x="184" y="4631"/>
                  </a:cubicBezTo>
                  <a:lnTo>
                    <a:pt x="3372" y="4631"/>
                  </a:lnTo>
                  <a:cubicBezTo>
                    <a:pt x="3442" y="4631"/>
                    <a:pt x="3506" y="4592"/>
                    <a:pt x="3537" y="4530"/>
                  </a:cubicBezTo>
                  <a:cubicBezTo>
                    <a:pt x="3569" y="4468"/>
                    <a:pt x="3562" y="4393"/>
                    <a:pt x="3520" y="4337"/>
                  </a:cubicBezTo>
                  <a:lnTo>
                    <a:pt x="333" y="75"/>
                  </a:lnTo>
                  <a:cubicBezTo>
                    <a:pt x="299" y="26"/>
                    <a:pt x="243"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3"/>
            <p:cNvSpPr/>
            <p:nvPr/>
          </p:nvSpPr>
          <p:spPr>
            <a:xfrm>
              <a:off x="2729300" y="2092575"/>
              <a:ext cx="238100" cy="314850"/>
            </a:xfrm>
            <a:custGeom>
              <a:avLst/>
              <a:gdLst/>
              <a:ahLst/>
              <a:cxnLst/>
              <a:rect l="l" t="t" r="r" b="b"/>
              <a:pathLst>
                <a:path w="9524" h="12594" extrusionOk="0">
                  <a:moveTo>
                    <a:pt x="186" y="0"/>
                  </a:moveTo>
                  <a:cubicBezTo>
                    <a:pt x="166" y="0"/>
                    <a:pt x="146" y="3"/>
                    <a:pt x="126" y="10"/>
                  </a:cubicBezTo>
                  <a:cubicBezTo>
                    <a:pt x="50" y="35"/>
                    <a:pt x="0" y="105"/>
                    <a:pt x="0" y="186"/>
                  </a:cubicBezTo>
                  <a:lnTo>
                    <a:pt x="0" y="12408"/>
                  </a:lnTo>
                  <a:cubicBezTo>
                    <a:pt x="0" y="12509"/>
                    <a:pt x="81" y="12594"/>
                    <a:pt x="184" y="12594"/>
                  </a:cubicBezTo>
                  <a:lnTo>
                    <a:pt x="6826" y="12594"/>
                  </a:lnTo>
                  <a:cubicBezTo>
                    <a:pt x="6927" y="12594"/>
                    <a:pt x="7011" y="12511"/>
                    <a:pt x="7011" y="12408"/>
                  </a:cubicBezTo>
                  <a:cubicBezTo>
                    <a:pt x="7011" y="12307"/>
                    <a:pt x="6930" y="12223"/>
                    <a:pt x="6826" y="12223"/>
                  </a:cubicBezTo>
                  <a:lnTo>
                    <a:pt x="368" y="12223"/>
                  </a:lnTo>
                  <a:lnTo>
                    <a:pt x="368" y="11400"/>
                  </a:lnTo>
                  <a:lnTo>
                    <a:pt x="679" y="11400"/>
                  </a:lnTo>
                  <a:cubicBezTo>
                    <a:pt x="781" y="11400"/>
                    <a:pt x="865" y="11318"/>
                    <a:pt x="865" y="11215"/>
                  </a:cubicBezTo>
                  <a:cubicBezTo>
                    <a:pt x="865" y="11114"/>
                    <a:pt x="782" y="11030"/>
                    <a:pt x="679" y="11030"/>
                  </a:cubicBezTo>
                  <a:lnTo>
                    <a:pt x="368" y="11030"/>
                  </a:lnTo>
                  <a:lnTo>
                    <a:pt x="368" y="10305"/>
                  </a:lnTo>
                  <a:lnTo>
                    <a:pt x="929" y="10305"/>
                  </a:lnTo>
                  <a:cubicBezTo>
                    <a:pt x="1030" y="10305"/>
                    <a:pt x="1114" y="10224"/>
                    <a:pt x="1114" y="10120"/>
                  </a:cubicBezTo>
                  <a:cubicBezTo>
                    <a:pt x="1114" y="10019"/>
                    <a:pt x="1031" y="9936"/>
                    <a:pt x="929" y="9936"/>
                  </a:cubicBezTo>
                  <a:lnTo>
                    <a:pt x="368" y="9936"/>
                  </a:lnTo>
                  <a:lnTo>
                    <a:pt x="368" y="9212"/>
                  </a:lnTo>
                  <a:lnTo>
                    <a:pt x="679" y="9212"/>
                  </a:lnTo>
                  <a:cubicBezTo>
                    <a:pt x="781" y="9212"/>
                    <a:pt x="865" y="9129"/>
                    <a:pt x="865" y="9027"/>
                  </a:cubicBezTo>
                  <a:cubicBezTo>
                    <a:pt x="865" y="8925"/>
                    <a:pt x="782" y="8841"/>
                    <a:pt x="679" y="8841"/>
                  </a:cubicBezTo>
                  <a:lnTo>
                    <a:pt x="368" y="8841"/>
                  </a:lnTo>
                  <a:lnTo>
                    <a:pt x="368" y="8117"/>
                  </a:lnTo>
                  <a:lnTo>
                    <a:pt x="929" y="8117"/>
                  </a:lnTo>
                  <a:cubicBezTo>
                    <a:pt x="1030" y="8117"/>
                    <a:pt x="1114" y="8036"/>
                    <a:pt x="1114" y="7932"/>
                  </a:cubicBezTo>
                  <a:cubicBezTo>
                    <a:pt x="1114" y="7830"/>
                    <a:pt x="1031" y="7748"/>
                    <a:pt x="929" y="7748"/>
                  </a:cubicBezTo>
                  <a:lnTo>
                    <a:pt x="368" y="7748"/>
                  </a:lnTo>
                  <a:lnTo>
                    <a:pt x="368" y="7024"/>
                  </a:lnTo>
                  <a:lnTo>
                    <a:pt x="679" y="7024"/>
                  </a:lnTo>
                  <a:cubicBezTo>
                    <a:pt x="781" y="7024"/>
                    <a:pt x="865" y="6941"/>
                    <a:pt x="865" y="6838"/>
                  </a:cubicBezTo>
                  <a:cubicBezTo>
                    <a:pt x="865" y="6735"/>
                    <a:pt x="782" y="6653"/>
                    <a:pt x="679" y="6653"/>
                  </a:cubicBezTo>
                  <a:lnTo>
                    <a:pt x="368" y="6653"/>
                  </a:lnTo>
                  <a:lnTo>
                    <a:pt x="368" y="5929"/>
                  </a:lnTo>
                  <a:lnTo>
                    <a:pt x="929" y="5929"/>
                  </a:lnTo>
                  <a:cubicBezTo>
                    <a:pt x="1030" y="5929"/>
                    <a:pt x="1114" y="5848"/>
                    <a:pt x="1114" y="5743"/>
                  </a:cubicBezTo>
                  <a:cubicBezTo>
                    <a:pt x="1114" y="5642"/>
                    <a:pt x="1031" y="5559"/>
                    <a:pt x="929" y="5559"/>
                  </a:cubicBezTo>
                  <a:lnTo>
                    <a:pt x="368" y="5559"/>
                  </a:lnTo>
                  <a:lnTo>
                    <a:pt x="368" y="4835"/>
                  </a:lnTo>
                  <a:lnTo>
                    <a:pt x="679" y="4835"/>
                  </a:lnTo>
                  <a:cubicBezTo>
                    <a:pt x="781" y="4835"/>
                    <a:pt x="865" y="4753"/>
                    <a:pt x="865" y="4650"/>
                  </a:cubicBezTo>
                  <a:cubicBezTo>
                    <a:pt x="865" y="4548"/>
                    <a:pt x="782" y="4464"/>
                    <a:pt x="679" y="4464"/>
                  </a:cubicBezTo>
                  <a:lnTo>
                    <a:pt x="368" y="4464"/>
                  </a:lnTo>
                  <a:lnTo>
                    <a:pt x="368" y="3740"/>
                  </a:lnTo>
                  <a:lnTo>
                    <a:pt x="929" y="3740"/>
                  </a:lnTo>
                  <a:cubicBezTo>
                    <a:pt x="1030" y="3740"/>
                    <a:pt x="1114" y="3659"/>
                    <a:pt x="1114" y="3555"/>
                  </a:cubicBezTo>
                  <a:cubicBezTo>
                    <a:pt x="1114" y="3453"/>
                    <a:pt x="1031" y="3371"/>
                    <a:pt x="929" y="3371"/>
                  </a:cubicBezTo>
                  <a:lnTo>
                    <a:pt x="368" y="3371"/>
                  </a:lnTo>
                  <a:lnTo>
                    <a:pt x="368" y="2654"/>
                  </a:lnTo>
                  <a:lnTo>
                    <a:pt x="679" y="2654"/>
                  </a:lnTo>
                  <a:cubicBezTo>
                    <a:pt x="781" y="2654"/>
                    <a:pt x="865" y="2572"/>
                    <a:pt x="865" y="2469"/>
                  </a:cubicBezTo>
                  <a:cubicBezTo>
                    <a:pt x="865" y="2366"/>
                    <a:pt x="782" y="2284"/>
                    <a:pt x="679" y="2284"/>
                  </a:cubicBezTo>
                  <a:lnTo>
                    <a:pt x="368" y="2284"/>
                  </a:lnTo>
                  <a:lnTo>
                    <a:pt x="368" y="739"/>
                  </a:lnTo>
                  <a:lnTo>
                    <a:pt x="8958" y="12221"/>
                  </a:lnTo>
                  <a:lnTo>
                    <a:pt x="7690" y="12221"/>
                  </a:lnTo>
                  <a:cubicBezTo>
                    <a:pt x="7589" y="12221"/>
                    <a:pt x="7506" y="12302"/>
                    <a:pt x="7506" y="12407"/>
                  </a:cubicBezTo>
                  <a:cubicBezTo>
                    <a:pt x="7506" y="12508"/>
                    <a:pt x="7587" y="12590"/>
                    <a:pt x="7690" y="12590"/>
                  </a:cubicBezTo>
                  <a:lnTo>
                    <a:pt x="9326" y="12590"/>
                  </a:lnTo>
                  <a:cubicBezTo>
                    <a:pt x="9396" y="12590"/>
                    <a:pt x="9460" y="12552"/>
                    <a:pt x="9492" y="12491"/>
                  </a:cubicBezTo>
                  <a:cubicBezTo>
                    <a:pt x="9523" y="12428"/>
                    <a:pt x="9516" y="12352"/>
                    <a:pt x="9474" y="12298"/>
                  </a:cubicBezTo>
                  <a:lnTo>
                    <a:pt x="333" y="73"/>
                  </a:lnTo>
                  <a:cubicBezTo>
                    <a:pt x="299" y="26"/>
                    <a:pt x="243"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3"/>
            <p:cNvSpPr/>
            <p:nvPr/>
          </p:nvSpPr>
          <p:spPr>
            <a:xfrm>
              <a:off x="2652225" y="2092575"/>
              <a:ext cx="59025" cy="314850"/>
            </a:xfrm>
            <a:custGeom>
              <a:avLst/>
              <a:gdLst/>
              <a:ahLst/>
              <a:cxnLst/>
              <a:rect l="l" t="t" r="r" b="b"/>
              <a:pathLst>
                <a:path w="2361" h="12594" extrusionOk="0">
                  <a:moveTo>
                    <a:pt x="1987" y="368"/>
                  </a:moveTo>
                  <a:lnTo>
                    <a:pt x="1987" y="894"/>
                  </a:lnTo>
                  <a:lnTo>
                    <a:pt x="1552" y="894"/>
                  </a:lnTo>
                  <a:cubicBezTo>
                    <a:pt x="1451" y="894"/>
                    <a:pt x="1368" y="975"/>
                    <a:pt x="1368" y="1078"/>
                  </a:cubicBezTo>
                  <a:cubicBezTo>
                    <a:pt x="1368" y="1182"/>
                    <a:pt x="1284" y="1268"/>
                    <a:pt x="1178" y="1268"/>
                  </a:cubicBezTo>
                  <a:cubicBezTo>
                    <a:pt x="1074" y="1268"/>
                    <a:pt x="990" y="1184"/>
                    <a:pt x="990" y="1078"/>
                  </a:cubicBezTo>
                  <a:cubicBezTo>
                    <a:pt x="990" y="977"/>
                    <a:pt x="909" y="894"/>
                    <a:pt x="804" y="894"/>
                  </a:cubicBezTo>
                  <a:lnTo>
                    <a:pt x="368" y="894"/>
                  </a:lnTo>
                  <a:lnTo>
                    <a:pt x="368" y="368"/>
                  </a:lnTo>
                  <a:close/>
                  <a:moveTo>
                    <a:pt x="186" y="0"/>
                  </a:moveTo>
                  <a:cubicBezTo>
                    <a:pt x="85" y="0"/>
                    <a:pt x="1" y="81"/>
                    <a:pt x="1" y="186"/>
                  </a:cubicBezTo>
                  <a:lnTo>
                    <a:pt x="1" y="12408"/>
                  </a:lnTo>
                  <a:cubicBezTo>
                    <a:pt x="1" y="12509"/>
                    <a:pt x="82" y="12594"/>
                    <a:pt x="186" y="12594"/>
                  </a:cubicBezTo>
                  <a:lnTo>
                    <a:pt x="2174" y="12594"/>
                  </a:lnTo>
                  <a:cubicBezTo>
                    <a:pt x="2275" y="12594"/>
                    <a:pt x="2359" y="12511"/>
                    <a:pt x="2359" y="12408"/>
                  </a:cubicBezTo>
                  <a:lnTo>
                    <a:pt x="2359" y="10539"/>
                  </a:lnTo>
                  <a:cubicBezTo>
                    <a:pt x="2359" y="10438"/>
                    <a:pt x="2276" y="10354"/>
                    <a:pt x="2174" y="10354"/>
                  </a:cubicBezTo>
                  <a:cubicBezTo>
                    <a:pt x="2072" y="10354"/>
                    <a:pt x="1988" y="10436"/>
                    <a:pt x="1988" y="10539"/>
                  </a:cubicBezTo>
                  <a:lnTo>
                    <a:pt x="1988" y="12221"/>
                  </a:lnTo>
                  <a:lnTo>
                    <a:pt x="370" y="12221"/>
                  </a:lnTo>
                  <a:lnTo>
                    <a:pt x="370" y="11397"/>
                  </a:lnTo>
                  <a:lnTo>
                    <a:pt x="681" y="11397"/>
                  </a:lnTo>
                  <a:cubicBezTo>
                    <a:pt x="783" y="11397"/>
                    <a:pt x="867" y="11316"/>
                    <a:pt x="867" y="11214"/>
                  </a:cubicBezTo>
                  <a:cubicBezTo>
                    <a:pt x="867" y="11112"/>
                    <a:pt x="786" y="11028"/>
                    <a:pt x="681" y="11028"/>
                  </a:cubicBezTo>
                  <a:lnTo>
                    <a:pt x="370" y="11028"/>
                  </a:lnTo>
                  <a:lnTo>
                    <a:pt x="370" y="10305"/>
                  </a:lnTo>
                  <a:lnTo>
                    <a:pt x="931" y="10305"/>
                  </a:lnTo>
                  <a:cubicBezTo>
                    <a:pt x="1032" y="10305"/>
                    <a:pt x="1116" y="10224"/>
                    <a:pt x="1116" y="10120"/>
                  </a:cubicBezTo>
                  <a:cubicBezTo>
                    <a:pt x="1116" y="10019"/>
                    <a:pt x="1035" y="9936"/>
                    <a:pt x="931" y="9936"/>
                  </a:cubicBezTo>
                  <a:lnTo>
                    <a:pt x="370" y="9936"/>
                  </a:lnTo>
                  <a:lnTo>
                    <a:pt x="370" y="9212"/>
                  </a:lnTo>
                  <a:lnTo>
                    <a:pt x="681" y="9212"/>
                  </a:lnTo>
                  <a:cubicBezTo>
                    <a:pt x="783" y="9212"/>
                    <a:pt x="867" y="9129"/>
                    <a:pt x="867" y="9027"/>
                  </a:cubicBezTo>
                  <a:cubicBezTo>
                    <a:pt x="867" y="8925"/>
                    <a:pt x="786" y="8841"/>
                    <a:pt x="681" y="8841"/>
                  </a:cubicBezTo>
                  <a:lnTo>
                    <a:pt x="370" y="8841"/>
                  </a:lnTo>
                  <a:lnTo>
                    <a:pt x="370" y="8117"/>
                  </a:lnTo>
                  <a:lnTo>
                    <a:pt x="931" y="8117"/>
                  </a:lnTo>
                  <a:cubicBezTo>
                    <a:pt x="1032" y="8117"/>
                    <a:pt x="1116" y="8036"/>
                    <a:pt x="1116" y="7932"/>
                  </a:cubicBezTo>
                  <a:cubicBezTo>
                    <a:pt x="1116" y="7830"/>
                    <a:pt x="1035" y="7748"/>
                    <a:pt x="931" y="7748"/>
                  </a:cubicBezTo>
                  <a:lnTo>
                    <a:pt x="370" y="7748"/>
                  </a:lnTo>
                  <a:lnTo>
                    <a:pt x="370" y="7024"/>
                  </a:lnTo>
                  <a:lnTo>
                    <a:pt x="681" y="7024"/>
                  </a:lnTo>
                  <a:cubicBezTo>
                    <a:pt x="783" y="7024"/>
                    <a:pt x="867" y="6941"/>
                    <a:pt x="867" y="6838"/>
                  </a:cubicBezTo>
                  <a:cubicBezTo>
                    <a:pt x="867" y="6735"/>
                    <a:pt x="786" y="6653"/>
                    <a:pt x="681" y="6653"/>
                  </a:cubicBezTo>
                  <a:lnTo>
                    <a:pt x="370" y="6653"/>
                  </a:lnTo>
                  <a:lnTo>
                    <a:pt x="370" y="5929"/>
                  </a:lnTo>
                  <a:lnTo>
                    <a:pt x="931" y="5929"/>
                  </a:lnTo>
                  <a:cubicBezTo>
                    <a:pt x="1032" y="5929"/>
                    <a:pt x="1116" y="5848"/>
                    <a:pt x="1116" y="5743"/>
                  </a:cubicBezTo>
                  <a:cubicBezTo>
                    <a:pt x="1116" y="5642"/>
                    <a:pt x="1035" y="5559"/>
                    <a:pt x="931" y="5559"/>
                  </a:cubicBezTo>
                  <a:lnTo>
                    <a:pt x="370" y="5559"/>
                  </a:lnTo>
                  <a:lnTo>
                    <a:pt x="370" y="4835"/>
                  </a:lnTo>
                  <a:lnTo>
                    <a:pt x="681" y="4835"/>
                  </a:lnTo>
                  <a:cubicBezTo>
                    <a:pt x="783" y="4835"/>
                    <a:pt x="867" y="4753"/>
                    <a:pt x="867" y="4650"/>
                  </a:cubicBezTo>
                  <a:cubicBezTo>
                    <a:pt x="867" y="4548"/>
                    <a:pt x="786" y="4464"/>
                    <a:pt x="681" y="4464"/>
                  </a:cubicBezTo>
                  <a:lnTo>
                    <a:pt x="370" y="4464"/>
                  </a:lnTo>
                  <a:lnTo>
                    <a:pt x="370" y="3740"/>
                  </a:lnTo>
                  <a:lnTo>
                    <a:pt x="931" y="3740"/>
                  </a:lnTo>
                  <a:cubicBezTo>
                    <a:pt x="1032" y="3740"/>
                    <a:pt x="1116" y="3659"/>
                    <a:pt x="1116" y="3555"/>
                  </a:cubicBezTo>
                  <a:cubicBezTo>
                    <a:pt x="1116" y="3453"/>
                    <a:pt x="1035" y="3371"/>
                    <a:pt x="931" y="3371"/>
                  </a:cubicBezTo>
                  <a:lnTo>
                    <a:pt x="370" y="3371"/>
                  </a:lnTo>
                  <a:lnTo>
                    <a:pt x="370" y="2654"/>
                  </a:lnTo>
                  <a:lnTo>
                    <a:pt x="681" y="2654"/>
                  </a:lnTo>
                  <a:cubicBezTo>
                    <a:pt x="783" y="2654"/>
                    <a:pt x="867" y="2572"/>
                    <a:pt x="867" y="2469"/>
                  </a:cubicBezTo>
                  <a:cubicBezTo>
                    <a:pt x="867" y="2366"/>
                    <a:pt x="786" y="2284"/>
                    <a:pt x="681" y="2284"/>
                  </a:cubicBezTo>
                  <a:lnTo>
                    <a:pt x="370" y="2284"/>
                  </a:lnTo>
                  <a:lnTo>
                    <a:pt x="370" y="1262"/>
                  </a:lnTo>
                  <a:lnTo>
                    <a:pt x="655" y="1262"/>
                  </a:lnTo>
                  <a:cubicBezTo>
                    <a:pt x="731" y="1478"/>
                    <a:pt x="937" y="1634"/>
                    <a:pt x="1181" y="1634"/>
                  </a:cubicBezTo>
                  <a:cubicBezTo>
                    <a:pt x="1424" y="1634"/>
                    <a:pt x="1630" y="1478"/>
                    <a:pt x="1706" y="1262"/>
                  </a:cubicBezTo>
                  <a:lnTo>
                    <a:pt x="1991" y="1262"/>
                  </a:lnTo>
                  <a:lnTo>
                    <a:pt x="1991" y="9671"/>
                  </a:lnTo>
                  <a:cubicBezTo>
                    <a:pt x="1991" y="9773"/>
                    <a:pt x="2072" y="9855"/>
                    <a:pt x="2175" y="9855"/>
                  </a:cubicBezTo>
                  <a:cubicBezTo>
                    <a:pt x="2279" y="9855"/>
                    <a:pt x="2360" y="9774"/>
                    <a:pt x="2360" y="9671"/>
                  </a:cubicBezTo>
                  <a:lnTo>
                    <a:pt x="2360" y="182"/>
                  </a:lnTo>
                  <a:cubicBezTo>
                    <a:pt x="2359" y="81"/>
                    <a:pt x="2275" y="0"/>
                    <a:pt x="2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6" name="Google Shape;2606;p73"/>
          <p:cNvGrpSpPr/>
          <p:nvPr/>
        </p:nvGrpSpPr>
        <p:grpSpPr>
          <a:xfrm>
            <a:off x="4046013" y="2095476"/>
            <a:ext cx="387708" cy="386939"/>
            <a:chOff x="3192525" y="2092775"/>
            <a:chExt cx="314775" cy="314150"/>
          </a:xfrm>
        </p:grpSpPr>
        <p:sp>
          <p:nvSpPr>
            <p:cNvPr id="2607" name="Google Shape;2607;p73"/>
            <p:cNvSpPr/>
            <p:nvPr/>
          </p:nvSpPr>
          <p:spPr>
            <a:xfrm>
              <a:off x="3192525" y="2092775"/>
              <a:ext cx="314200" cy="314150"/>
            </a:xfrm>
            <a:custGeom>
              <a:avLst/>
              <a:gdLst/>
              <a:ahLst/>
              <a:cxnLst/>
              <a:rect l="l" t="t" r="r" b="b"/>
              <a:pathLst>
                <a:path w="12568" h="12566" extrusionOk="0">
                  <a:moveTo>
                    <a:pt x="186" y="0"/>
                  </a:moveTo>
                  <a:cubicBezTo>
                    <a:pt x="83" y="0"/>
                    <a:pt x="1" y="81"/>
                    <a:pt x="1" y="185"/>
                  </a:cubicBezTo>
                  <a:lnTo>
                    <a:pt x="1" y="12382"/>
                  </a:lnTo>
                  <a:cubicBezTo>
                    <a:pt x="1" y="12483"/>
                    <a:pt x="83" y="12565"/>
                    <a:pt x="186" y="12565"/>
                  </a:cubicBezTo>
                  <a:lnTo>
                    <a:pt x="12382" y="12565"/>
                  </a:lnTo>
                  <a:cubicBezTo>
                    <a:pt x="12483" y="12565"/>
                    <a:pt x="12567" y="12484"/>
                    <a:pt x="12567" y="12382"/>
                  </a:cubicBezTo>
                  <a:cubicBezTo>
                    <a:pt x="12567" y="12277"/>
                    <a:pt x="12483" y="12202"/>
                    <a:pt x="12382" y="12202"/>
                  </a:cubicBezTo>
                  <a:lnTo>
                    <a:pt x="426" y="12202"/>
                  </a:lnTo>
                  <a:cubicBezTo>
                    <a:pt x="698" y="11240"/>
                    <a:pt x="1873" y="7562"/>
                    <a:pt x="3954" y="7562"/>
                  </a:cubicBezTo>
                  <a:cubicBezTo>
                    <a:pt x="4421" y="7562"/>
                    <a:pt x="4870" y="7797"/>
                    <a:pt x="5454" y="8349"/>
                  </a:cubicBezTo>
                  <a:cubicBezTo>
                    <a:pt x="5490" y="8382"/>
                    <a:pt x="5535" y="8399"/>
                    <a:pt x="5580" y="8399"/>
                  </a:cubicBezTo>
                  <a:cubicBezTo>
                    <a:pt x="5630" y="8399"/>
                    <a:pt x="5679" y="8379"/>
                    <a:pt x="5716" y="8341"/>
                  </a:cubicBezTo>
                  <a:cubicBezTo>
                    <a:pt x="5786" y="8266"/>
                    <a:pt x="5781" y="8149"/>
                    <a:pt x="5708" y="8079"/>
                  </a:cubicBezTo>
                  <a:cubicBezTo>
                    <a:pt x="5242" y="7642"/>
                    <a:pt x="4672" y="7192"/>
                    <a:pt x="3955" y="7192"/>
                  </a:cubicBezTo>
                  <a:cubicBezTo>
                    <a:pt x="3323" y="7192"/>
                    <a:pt x="2719" y="7472"/>
                    <a:pt x="2159" y="8028"/>
                  </a:cubicBezTo>
                  <a:cubicBezTo>
                    <a:pt x="1728" y="8458"/>
                    <a:pt x="1321" y="9051"/>
                    <a:pt x="949" y="9797"/>
                  </a:cubicBezTo>
                  <a:cubicBezTo>
                    <a:pt x="709" y="10279"/>
                    <a:pt x="519" y="10755"/>
                    <a:pt x="371" y="11163"/>
                  </a:cubicBezTo>
                  <a:lnTo>
                    <a:pt x="371" y="185"/>
                  </a:lnTo>
                  <a:cubicBezTo>
                    <a:pt x="371" y="84"/>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3"/>
            <p:cNvSpPr/>
            <p:nvPr/>
          </p:nvSpPr>
          <p:spPr>
            <a:xfrm>
              <a:off x="3225975" y="2092850"/>
              <a:ext cx="118375" cy="155550"/>
            </a:xfrm>
            <a:custGeom>
              <a:avLst/>
              <a:gdLst/>
              <a:ahLst/>
              <a:cxnLst/>
              <a:rect l="l" t="t" r="r" b="b"/>
              <a:pathLst>
                <a:path w="4735" h="6222" extrusionOk="0">
                  <a:moveTo>
                    <a:pt x="4077" y="0"/>
                  </a:moveTo>
                  <a:cubicBezTo>
                    <a:pt x="3515" y="0"/>
                    <a:pt x="2979" y="217"/>
                    <a:pt x="2572" y="612"/>
                  </a:cubicBezTo>
                  <a:cubicBezTo>
                    <a:pt x="2499" y="682"/>
                    <a:pt x="2496" y="799"/>
                    <a:pt x="2569" y="872"/>
                  </a:cubicBezTo>
                  <a:cubicBezTo>
                    <a:pt x="2605" y="911"/>
                    <a:pt x="2653" y="930"/>
                    <a:pt x="2701" y="930"/>
                  </a:cubicBezTo>
                  <a:cubicBezTo>
                    <a:pt x="2747" y="930"/>
                    <a:pt x="2793" y="912"/>
                    <a:pt x="2829" y="877"/>
                  </a:cubicBezTo>
                  <a:cubicBezTo>
                    <a:pt x="3169" y="550"/>
                    <a:pt x="3613" y="369"/>
                    <a:pt x="4080" y="369"/>
                  </a:cubicBezTo>
                  <a:lnTo>
                    <a:pt x="4365" y="369"/>
                  </a:lnTo>
                  <a:lnTo>
                    <a:pt x="4365" y="992"/>
                  </a:lnTo>
                  <a:lnTo>
                    <a:pt x="4080" y="992"/>
                  </a:lnTo>
                  <a:cubicBezTo>
                    <a:pt x="3522" y="992"/>
                    <a:pt x="3038" y="1386"/>
                    <a:pt x="2927" y="1932"/>
                  </a:cubicBezTo>
                  <a:lnTo>
                    <a:pt x="2867" y="2231"/>
                  </a:lnTo>
                  <a:cubicBezTo>
                    <a:pt x="2854" y="2285"/>
                    <a:pt x="2868" y="2341"/>
                    <a:pt x="2904" y="2383"/>
                  </a:cubicBezTo>
                  <a:cubicBezTo>
                    <a:pt x="2938" y="2427"/>
                    <a:pt x="2991" y="2452"/>
                    <a:pt x="3046" y="2452"/>
                  </a:cubicBezTo>
                  <a:lnTo>
                    <a:pt x="3843" y="2452"/>
                  </a:lnTo>
                  <a:lnTo>
                    <a:pt x="3843" y="3075"/>
                  </a:lnTo>
                  <a:lnTo>
                    <a:pt x="2843" y="3075"/>
                  </a:lnTo>
                  <a:cubicBezTo>
                    <a:pt x="2756" y="3075"/>
                    <a:pt x="2680" y="3137"/>
                    <a:pt x="2663" y="3223"/>
                  </a:cubicBezTo>
                  <a:lnTo>
                    <a:pt x="2339" y="4810"/>
                  </a:lnTo>
                  <a:cubicBezTo>
                    <a:pt x="2216" y="5413"/>
                    <a:pt x="1678" y="5854"/>
                    <a:pt x="1061" y="5854"/>
                  </a:cubicBezTo>
                  <a:lnTo>
                    <a:pt x="370" y="5854"/>
                  </a:lnTo>
                  <a:lnTo>
                    <a:pt x="370" y="5231"/>
                  </a:lnTo>
                  <a:lnTo>
                    <a:pt x="1061" y="5231"/>
                  </a:lnTo>
                  <a:cubicBezTo>
                    <a:pt x="1382" y="5231"/>
                    <a:pt x="1663" y="5003"/>
                    <a:pt x="1728" y="4687"/>
                  </a:cubicBezTo>
                  <a:lnTo>
                    <a:pt x="2011" y="3299"/>
                  </a:lnTo>
                  <a:cubicBezTo>
                    <a:pt x="2024" y="3245"/>
                    <a:pt x="2010" y="3189"/>
                    <a:pt x="1974" y="3145"/>
                  </a:cubicBezTo>
                  <a:cubicBezTo>
                    <a:pt x="1940" y="3103"/>
                    <a:pt x="1887" y="3076"/>
                    <a:pt x="1832" y="3076"/>
                  </a:cubicBezTo>
                  <a:lnTo>
                    <a:pt x="1239" y="3076"/>
                  </a:lnTo>
                  <a:lnTo>
                    <a:pt x="1239" y="2453"/>
                  </a:lnTo>
                  <a:lnTo>
                    <a:pt x="2035" y="2453"/>
                  </a:lnTo>
                  <a:cubicBezTo>
                    <a:pt x="2122" y="2453"/>
                    <a:pt x="2198" y="2391"/>
                    <a:pt x="2216" y="2305"/>
                  </a:cubicBezTo>
                  <a:lnTo>
                    <a:pt x="2317" y="1810"/>
                  </a:lnTo>
                  <a:cubicBezTo>
                    <a:pt x="2335" y="1720"/>
                    <a:pt x="2362" y="1631"/>
                    <a:pt x="2393" y="1542"/>
                  </a:cubicBezTo>
                  <a:cubicBezTo>
                    <a:pt x="2429" y="1447"/>
                    <a:pt x="2379" y="1343"/>
                    <a:pt x="2284" y="1305"/>
                  </a:cubicBezTo>
                  <a:cubicBezTo>
                    <a:pt x="2263" y="1298"/>
                    <a:pt x="2242" y="1294"/>
                    <a:pt x="2220" y="1294"/>
                  </a:cubicBezTo>
                  <a:cubicBezTo>
                    <a:pt x="2146" y="1294"/>
                    <a:pt x="2075" y="1340"/>
                    <a:pt x="2047" y="1414"/>
                  </a:cubicBezTo>
                  <a:cubicBezTo>
                    <a:pt x="2008" y="1517"/>
                    <a:pt x="1976" y="1626"/>
                    <a:pt x="1955" y="1735"/>
                  </a:cubicBezTo>
                  <a:lnTo>
                    <a:pt x="1884" y="2084"/>
                  </a:lnTo>
                  <a:lnTo>
                    <a:pt x="1054" y="2084"/>
                  </a:lnTo>
                  <a:cubicBezTo>
                    <a:pt x="952" y="2084"/>
                    <a:pt x="868" y="2165"/>
                    <a:pt x="868" y="2270"/>
                  </a:cubicBezTo>
                  <a:lnTo>
                    <a:pt x="868" y="3260"/>
                  </a:lnTo>
                  <a:cubicBezTo>
                    <a:pt x="868" y="3361"/>
                    <a:pt x="951" y="3446"/>
                    <a:pt x="1054" y="3446"/>
                  </a:cubicBezTo>
                  <a:lnTo>
                    <a:pt x="1607" y="3446"/>
                  </a:lnTo>
                  <a:lnTo>
                    <a:pt x="1370" y="4614"/>
                  </a:lnTo>
                  <a:cubicBezTo>
                    <a:pt x="1340" y="4757"/>
                    <a:pt x="1211" y="4863"/>
                    <a:pt x="1063" y="4863"/>
                  </a:cubicBezTo>
                  <a:lnTo>
                    <a:pt x="188" y="4863"/>
                  </a:lnTo>
                  <a:cubicBezTo>
                    <a:pt x="86" y="4863"/>
                    <a:pt x="2" y="4944"/>
                    <a:pt x="2" y="5047"/>
                  </a:cubicBezTo>
                  <a:lnTo>
                    <a:pt x="2" y="6039"/>
                  </a:lnTo>
                  <a:cubicBezTo>
                    <a:pt x="1" y="6137"/>
                    <a:pt x="85" y="6221"/>
                    <a:pt x="186" y="6221"/>
                  </a:cubicBezTo>
                  <a:lnTo>
                    <a:pt x="1061" y="6221"/>
                  </a:lnTo>
                  <a:cubicBezTo>
                    <a:pt x="1853" y="6221"/>
                    <a:pt x="2541" y="5659"/>
                    <a:pt x="2698" y="4883"/>
                  </a:cubicBezTo>
                  <a:lnTo>
                    <a:pt x="2993" y="3446"/>
                  </a:lnTo>
                  <a:lnTo>
                    <a:pt x="4029" y="3446"/>
                  </a:lnTo>
                  <a:cubicBezTo>
                    <a:pt x="4130" y="3446"/>
                    <a:pt x="4214" y="3363"/>
                    <a:pt x="4214" y="3260"/>
                  </a:cubicBezTo>
                  <a:lnTo>
                    <a:pt x="4214" y="2270"/>
                  </a:lnTo>
                  <a:cubicBezTo>
                    <a:pt x="4214" y="2168"/>
                    <a:pt x="4131" y="2084"/>
                    <a:pt x="4029" y="2084"/>
                  </a:cubicBezTo>
                  <a:lnTo>
                    <a:pt x="3272" y="2084"/>
                  </a:lnTo>
                  <a:lnTo>
                    <a:pt x="3287" y="2008"/>
                  </a:lnTo>
                  <a:cubicBezTo>
                    <a:pt x="3364" y="1634"/>
                    <a:pt x="3695" y="1362"/>
                    <a:pt x="4077" y="1362"/>
                  </a:cubicBezTo>
                  <a:lnTo>
                    <a:pt x="4549" y="1362"/>
                  </a:lnTo>
                  <a:cubicBezTo>
                    <a:pt x="4650" y="1362"/>
                    <a:pt x="4734" y="1281"/>
                    <a:pt x="4734" y="1176"/>
                  </a:cubicBezTo>
                  <a:lnTo>
                    <a:pt x="4734" y="186"/>
                  </a:lnTo>
                  <a:cubicBezTo>
                    <a:pt x="4734" y="84"/>
                    <a:pt x="4652" y="0"/>
                    <a:pt x="45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3"/>
            <p:cNvSpPr/>
            <p:nvPr/>
          </p:nvSpPr>
          <p:spPr>
            <a:xfrm>
              <a:off x="3381550" y="2141200"/>
              <a:ext cx="92350" cy="87100"/>
            </a:xfrm>
            <a:custGeom>
              <a:avLst/>
              <a:gdLst/>
              <a:ahLst/>
              <a:cxnLst/>
              <a:rect l="l" t="t" r="r" b="b"/>
              <a:pathLst>
                <a:path w="3694" h="3484" extrusionOk="0">
                  <a:moveTo>
                    <a:pt x="3147" y="370"/>
                  </a:moveTo>
                  <a:lnTo>
                    <a:pt x="2288" y="1639"/>
                  </a:lnTo>
                  <a:cubicBezTo>
                    <a:pt x="2245" y="1702"/>
                    <a:pt x="2245" y="1784"/>
                    <a:pt x="2288" y="1846"/>
                  </a:cubicBezTo>
                  <a:lnTo>
                    <a:pt x="3147" y="3116"/>
                  </a:lnTo>
                  <a:lnTo>
                    <a:pt x="2397" y="3116"/>
                  </a:lnTo>
                  <a:lnTo>
                    <a:pt x="1997" y="2526"/>
                  </a:lnTo>
                  <a:cubicBezTo>
                    <a:pt x="1963" y="2474"/>
                    <a:pt x="1907" y="2443"/>
                    <a:pt x="1846" y="2443"/>
                  </a:cubicBezTo>
                  <a:cubicBezTo>
                    <a:pt x="1785" y="2443"/>
                    <a:pt x="1728" y="2474"/>
                    <a:pt x="1693" y="2526"/>
                  </a:cubicBezTo>
                  <a:lnTo>
                    <a:pt x="1295" y="3116"/>
                  </a:lnTo>
                  <a:lnTo>
                    <a:pt x="542" y="3116"/>
                  </a:lnTo>
                  <a:lnTo>
                    <a:pt x="1401" y="1846"/>
                  </a:lnTo>
                  <a:cubicBezTo>
                    <a:pt x="1443" y="1784"/>
                    <a:pt x="1443" y="1702"/>
                    <a:pt x="1401" y="1639"/>
                  </a:cubicBezTo>
                  <a:lnTo>
                    <a:pt x="541" y="370"/>
                  </a:lnTo>
                  <a:lnTo>
                    <a:pt x="1293" y="370"/>
                  </a:lnTo>
                  <a:lnTo>
                    <a:pt x="1692" y="960"/>
                  </a:lnTo>
                  <a:cubicBezTo>
                    <a:pt x="1728" y="1010"/>
                    <a:pt x="1784" y="1041"/>
                    <a:pt x="1845" y="1041"/>
                  </a:cubicBezTo>
                  <a:cubicBezTo>
                    <a:pt x="1904" y="1041"/>
                    <a:pt x="1963" y="1010"/>
                    <a:pt x="1996" y="960"/>
                  </a:cubicBezTo>
                  <a:lnTo>
                    <a:pt x="2394" y="370"/>
                  </a:lnTo>
                  <a:close/>
                  <a:moveTo>
                    <a:pt x="195" y="1"/>
                  </a:moveTo>
                  <a:cubicBezTo>
                    <a:pt x="126" y="1"/>
                    <a:pt x="64" y="37"/>
                    <a:pt x="33" y="97"/>
                  </a:cubicBezTo>
                  <a:cubicBezTo>
                    <a:pt x="2" y="158"/>
                    <a:pt x="7" y="230"/>
                    <a:pt x="42" y="286"/>
                  </a:cubicBezTo>
                  <a:lnTo>
                    <a:pt x="1027" y="1741"/>
                  </a:lnTo>
                  <a:lnTo>
                    <a:pt x="42" y="3195"/>
                  </a:lnTo>
                  <a:cubicBezTo>
                    <a:pt x="3" y="3253"/>
                    <a:pt x="0" y="3326"/>
                    <a:pt x="33" y="3385"/>
                  </a:cubicBezTo>
                  <a:cubicBezTo>
                    <a:pt x="64" y="3446"/>
                    <a:pt x="128" y="3484"/>
                    <a:pt x="195" y="3484"/>
                  </a:cubicBezTo>
                  <a:lnTo>
                    <a:pt x="1393" y="3484"/>
                  </a:lnTo>
                  <a:cubicBezTo>
                    <a:pt x="1452" y="3484"/>
                    <a:pt x="1511" y="3452"/>
                    <a:pt x="1544" y="3401"/>
                  </a:cubicBezTo>
                  <a:lnTo>
                    <a:pt x="1846" y="2956"/>
                  </a:lnTo>
                  <a:lnTo>
                    <a:pt x="2148" y="3401"/>
                  </a:lnTo>
                  <a:cubicBezTo>
                    <a:pt x="2183" y="3452"/>
                    <a:pt x="2239" y="3484"/>
                    <a:pt x="2299" y="3484"/>
                  </a:cubicBezTo>
                  <a:lnTo>
                    <a:pt x="3497" y="3484"/>
                  </a:lnTo>
                  <a:cubicBezTo>
                    <a:pt x="3598" y="3484"/>
                    <a:pt x="3683" y="3401"/>
                    <a:pt x="3683" y="3298"/>
                  </a:cubicBezTo>
                  <a:cubicBezTo>
                    <a:pt x="3683" y="3256"/>
                    <a:pt x="3668" y="3217"/>
                    <a:pt x="3644" y="3186"/>
                  </a:cubicBezTo>
                  <a:lnTo>
                    <a:pt x="2667" y="1741"/>
                  </a:lnTo>
                  <a:lnTo>
                    <a:pt x="3651" y="286"/>
                  </a:lnTo>
                  <a:cubicBezTo>
                    <a:pt x="3690" y="230"/>
                    <a:pt x="3693" y="158"/>
                    <a:pt x="3661" y="97"/>
                  </a:cubicBezTo>
                  <a:cubicBezTo>
                    <a:pt x="3630" y="37"/>
                    <a:pt x="3566" y="1"/>
                    <a:pt x="3499" y="1"/>
                  </a:cubicBezTo>
                  <a:lnTo>
                    <a:pt x="2299" y="1"/>
                  </a:lnTo>
                  <a:cubicBezTo>
                    <a:pt x="2239" y="1"/>
                    <a:pt x="2181" y="32"/>
                    <a:pt x="2148" y="82"/>
                  </a:cubicBezTo>
                  <a:lnTo>
                    <a:pt x="1846" y="527"/>
                  </a:lnTo>
                  <a:lnTo>
                    <a:pt x="1544" y="82"/>
                  </a:lnTo>
                  <a:cubicBezTo>
                    <a:pt x="1510" y="32"/>
                    <a:pt x="1452" y="1"/>
                    <a:pt x="1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3"/>
            <p:cNvSpPr/>
            <p:nvPr/>
          </p:nvSpPr>
          <p:spPr>
            <a:xfrm>
              <a:off x="3348675" y="2126250"/>
              <a:ext cx="29425" cy="117050"/>
            </a:xfrm>
            <a:custGeom>
              <a:avLst/>
              <a:gdLst/>
              <a:ahLst/>
              <a:cxnLst/>
              <a:rect l="l" t="t" r="r" b="b"/>
              <a:pathLst>
                <a:path w="1177" h="4682" extrusionOk="0">
                  <a:moveTo>
                    <a:pt x="970" y="1"/>
                  </a:moveTo>
                  <a:cubicBezTo>
                    <a:pt x="918" y="1"/>
                    <a:pt x="867" y="23"/>
                    <a:pt x="831" y="66"/>
                  </a:cubicBezTo>
                  <a:cubicBezTo>
                    <a:pt x="295" y="695"/>
                    <a:pt x="1" y="1513"/>
                    <a:pt x="1" y="2368"/>
                  </a:cubicBezTo>
                  <a:cubicBezTo>
                    <a:pt x="1" y="3197"/>
                    <a:pt x="279" y="3996"/>
                    <a:pt x="787" y="4616"/>
                  </a:cubicBezTo>
                  <a:cubicBezTo>
                    <a:pt x="823" y="4659"/>
                    <a:pt x="878" y="4681"/>
                    <a:pt x="929" y="4681"/>
                  </a:cubicBezTo>
                  <a:cubicBezTo>
                    <a:pt x="971" y="4681"/>
                    <a:pt x="1012" y="4667"/>
                    <a:pt x="1046" y="4641"/>
                  </a:cubicBezTo>
                  <a:cubicBezTo>
                    <a:pt x="1124" y="4575"/>
                    <a:pt x="1136" y="4458"/>
                    <a:pt x="1072" y="4381"/>
                  </a:cubicBezTo>
                  <a:cubicBezTo>
                    <a:pt x="617" y="3826"/>
                    <a:pt x="368" y="3110"/>
                    <a:pt x="368" y="2367"/>
                  </a:cubicBezTo>
                  <a:cubicBezTo>
                    <a:pt x="368" y="1599"/>
                    <a:pt x="632" y="867"/>
                    <a:pt x="1111" y="304"/>
                  </a:cubicBezTo>
                  <a:cubicBezTo>
                    <a:pt x="1177" y="226"/>
                    <a:pt x="1167" y="111"/>
                    <a:pt x="1089" y="46"/>
                  </a:cubicBezTo>
                  <a:cubicBezTo>
                    <a:pt x="1054" y="16"/>
                    <a:pt x="1012" y="1"/>
                    <a:pt x="9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3"/>
            <p:cNvSpPr/>
            <p:nvPr/>
          </p:nvSpPr>
          <p:spPr>
            <a:xfrm>
              <a:off x="3477225" y="2126175"/>
              <a:ext cx="29425" cy="117125"/>
            </a:xfrm>
            <a:custGeom>
              <a:avLst/>
              <a:gdLst/>
              <a:ahLst/>
              <a:cxnLst/>
              <a:rect l="l" t="t" r="r" b="b"/>
              <a:pathLst>
                <a:path w="1177" h="4685" extrusionOk="0">
                  <a:moveTo>
                    <a:pt x="206" y="1"/>
                  </a:moveTo>
                  <a:cubicBezTo>
                    <a:pt x="164" y="1"/>
                    <a:pt x="122" y="15"/>
                    <a:pt x="88" y="44"/>
                  </a:cubicBezTo>
                  <a:cubicBezTo>
                    <a:pt x="10" y="111"/>
                    <a:pt x="0" y="225"/>
                    <a:pt x="67" y="303"/>
                  </a:cubicBezTo>
                  <a:cubicBezTo>
                    <a:pt x="546" y="870"/>
                    <a:pt x="809" y="1602"/>
                    <a:pt x="809" y="2370"/>
                  </a:cubicBezTo>
                  <a:cubicBezTo>
                    <a:pt x="809" y="3113"/>
                    <a:pt x="560" y="3829"/>
                    <a:pt x="106" y="4384"/>
                  </a:cubicBezTo>
                  <a:cubicBezTo>
                    <a:pt x="42" y="4461"/>
                    <a:pt x="53" y="4578"/>
                    <a:pt x="131" y="4644"/>
                  </a:cubicBezTo>
                  <a:cubicBezTo>
                    <a:pt x="167" y="4670"/>
                    <a:pt x="208" y="4684"/>
                    <a:pt x="248" y="4684"/>
                  </a:cubicBezTo>
                  <a:cubicBezTo>
                    <a:pt x="301" y="4684"/>
                    <a:pt x="356" y="4661"/>
                    <a:pt x="390" y="4616"/>
                  </a:cubicBezTo>
                  <a:cubicBezTo>
                    <a:pt x="896" y="3994"/>
                    <a:pt x="1176" y="3197"/>
                    <a:pt x="1176" y="2366"/>
                  </a:cubicBezTo>
                  <a:cubicBezTo>
                    <a:pt x="1176" y="1513"/>
                    <a:pt x="882" y="695"/>
                    <a:pt x="348" y="66"/>
                  </a:cubicBezTo>
                  <a:cubicBezTo>
                    <a:pt x="311" y="23"/>
                    <a:pt x="259"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3"/>
            <p:cNvSpPr/>
            <p:nvPr/>
          </p:nvSpPr>
          <p:spPr>
            <a:xfrm>
              <a:off x="3342175" y="2245325"/>
              <a:ext cx="165125" cy="110900"/>
            </a:xfrm>
            <a:custGeom>
              <a:avLst/>
              <a:gdLst/>
              <a:ahLst/>
              <a:cxnLst/>
              <a:rect l="l" t="t" r="r" b="b"/>
              <a:pathLst>
                <a:path w="6605" h="4436" extrusionOk="0">
                  <a:moveTo>
                    <a:pt x="6394" y="0"/>
                  </a:moveTo>
                  <a:cubicBezTo>
                    <a:pt x="6321" y="0"/>
                    <a:pt x="6253" y="45"/>
                    <a:pt x="6225" y="119"/>
                  </a:cubicBezTo>
                  <a:cubicBezTo>
                    <a:pt x="6209" y="158"/>
                    <a:pt x="4659" y="4068"/>
                    <a:pt x="2652" y="4068"/>
                  </a:cubicBezTo>
                  <a:cubicBezTo>
                    <a:pt x="1739" y="4068"/>
                    <a:pt x="1025" y="3323"/>
                    <a:pt x="337" y="2605"/>
                  </a:cubicBezTo>
                  <a:cubicBezTo>
                    <a:pt x="301" y="2567"/>
                    <a:pt x="253" y="2548"/>
                    <a:pt x="204" y="2548"/>
                  </a:cubicBezTo>
                  <a:cubicBezTo>
                    <a:pt x="158" y="2548"/>
                    <a:pt x="112" y="2565"/>
                    <a:pt x="75" y="2599"/>
                  </a:cubicBezTo>
                  <a:cubicBezTo>
                    <a:pt x="4" y="2669"/>
                    <a:pt x="1" y="2786"/>
                    <a:pt x="71" y="2857"/>
                  </a:cubicBezTo>
                  <a:cubicBezTo>
                    <a:pt x="776" y="3597"/>
                    <a:pt x="1578" y="4435"/>
                    <a:pt x="2652" y="4435"/>
                  </a:cubicBezTo>
                  <a:cubicBezTo>
                    <a:pt x="3611" y="4435"/>
                    <a:pt x="4566" y="3722"/>
                    <a:pt x="5486" y="2319"/>
                  </a:cubicBezTo>
                  <a:cubicBezTo>
                    <a:pt x="6156" y="1298"/>
                    <a:pt x="6550" y="294"/>
                    <a:pt x="6567" y="252"/>
                  </a:cubicBezTo>
                  <a:cubicBezTo>
                    <a:pt x="6605" y="155"/>
                    <a:pt x="6558" y="51"/>
                    <a:pt x="6462" y="13"/>
                  </a:cubicBezTo>
                  <a:cubicBezTo>
                    <a:pt x="6439" y="5"/>
                    <a:pt x="6417" y="0"/>
                    <a:pt x="63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3" name="Google Shape;2613;p73"/>
          <p:cNvGrpSpPr/>
          <p:nvPr/>
        </p:nvGrpSpPr>
        <p:grpSpPr>
          <a:xfrm>
            <a:off x="4732070" y="2095076"/>
            <a:ext cx="344168" cy="387708"/>
            <a:chOff x="3749525" y="2092450"/>
            <a:chExt cx="279425" cy="314775"/>
          </a:xfrm>
        </p:grpSpPr>
        <p:sp>
          <p:nvSpPr>
            <p:cNvPr id="2614" name="Google Shape;2614;p73"/>
            <p:cNvSpPr/>
            <p:nvPr/>
          </p:nvSpPr>
          <p:spPr>
            <a:xfrm>
              <a:off x="3800975" y="2117375"/>
              <a:ext cx="159650" cy="68900"/>
            </a:xfrm>
            <a:custGeom>
              <a:avLst/>
              <a:gdLst/>
              <a:ahLst/>
              <a:cxnLst/>
              <a:rect l="l" t="t" r="r" b="b"/>
              <a:pathLst>
                <a:path w="6386" h="2756" extrusionOk="0">
                  <a:moveTo>
                    <a:pt x="2349" y="0"/>
                  </a:moveTo>
                  <a:cubicBezTo>
                    <a:pt x="2275" y="0"/>
                    <a:pt x="2209" y="46"/>
                    <a:pt x="2180" y="114"/>
                  </a:cubicBezTo>
                  <a:lnTo>
                    <a:pt x="1326" y="2109"/>
                  </a:lnTo>
                  <a:lnTo>
                    <a:pt x="703" y="708"/>
                  </a:lnTo>
                  <a:cubicBezTo>
                    <a:pt x="675" y="642"/>
                    <a:pt x="608" y="599"/>
                    <a:pt x="535" y="599"/>
                  </a:cubicBezTo>
                  <a:lnTo>
                    <a:pt x="186" y="599"/>
                  </a:lnTo>
                  <a:cubicBezTo>
                    <a:pt x="85" y="599"/>
                    <a:pt x="0" y="681"/>
                    <a:pt x="0" y="784"/>
                  </a:cubicBezTo>
                  <a:cubicBezTo>
                    <a:pt x="0" y="887"/>
                    <a:pt x="83" y="969"/>
                    <a:pt x="186" y="969"/>
                  </a:cubicBezTo>
                  <a:lnTo>
                    <a:pt x="413" y="969"/>
                  </a:lnTo>
                  <a:lnTo>
                    <a:pt x="1159" y="2647"/>
                  </a:lnTo>
                  <a:cubicBezTo>
                    <a:pt x="1189" y="2714"/>
                    <a:pt x="1254" y="2756"/>
                    <a:pt x="1329" y="2756"/>
                  </a:cubicBezTo>
                  <a:lnTo>
                    <a:pt x="1331" y="2756"/>
                  </a:lnTo>
                  <a:cubicBezTo>
                    <a:pt x="1404" y="2756"/>
                    <a:pt x="1471" y="2711"/>
                    <a:pt x="1497" y="2642"/>
                  </a:cubicBezTo>
                  <a:lnTo>
                    <a:pt x="2469" y="371"/>
                  </a:lnTo>
                  <a:lnTo>
                    <a:pt x="6200" y="371"/>
                  </a:lnTo>
                  <a:cubicBezTo>
                    <a:pt x="6301" y="371"/>
                    <a:pt x="6385" y="289"/>
                    <a:pt x="6385" y="186"/>
                  </a:cubicBezTo>
                  <a:cubicBezTo>
                    <a:pt x="6384" y="85"/>
                    <a:pt x="6301" y="0"/>
                    <a:pt x="6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3"/>
            <p:cNvSpPr/>
            <p:nvPr/>
          </p:nvSpPr>
          <p:spPr>
            <a:xfrm>
              <a:off x="3871250" y="2139775"/>
              <a:ext cx="36550" cy="46475"/>
            </a:xfrm>
            <a:custGeom>
              <a:avLst/>
              <a:gdLst/>
              <a:ahLst/>
              <a:cxnLst/>
              <a:rect l="l" t="t" r="r" b="b"/>
              <a:pathLst>
                <a:path w="1462" h="1859" extrusionOk="0">
                  <a:moveTo>
                    <a:pt x="211" y="0"/>
                  </a:moveTo>
                  <a:cubicBezTo>
                    <a:pt x="174" y="0"/>
                    <a:pt x="136" y="11"/>
                    <a:pt x="104" y="34"/>
                  </a:cubicBezTo>
                  <a:cubicBezTo>
                    <a:pt x="21" y="92"/>
                    <a:pt x="1" y="207"/>
                    <a:pt x="60" y="291"/>
                  </a:cubicBezTo>
                  <a:lnTo>
                    <a:pt x="507" y="930"/>
                  </a:lnTo>
                  <a:lnTo>
                    <a:pt x="60" y="1569"/>
                  </a:lnTo>
                  <a:cubicBezTo>
                    <a:pt x="1" y="1651"/>
                    <a:pt x="21" y="1766"/>
                    <a:pt x="104" y="1826"/>
                  </a:cubicBezTo>
                  <a:cubicBezTo>
                    <a:pt x="138" y="1849"/>
                    <a:pt x="172" y="1858"/>
                    <a:pt x="210" y="1858"/>
                  </a:cubicBezTo>
                  <a:cubicBezTo>
                    <a:pt x="267" y="1858"/>
                    <a:pt x="325" y="1830"/>
                    <a:pt x="361" y="1780"/>
                  </a:cubicBezTo>
                  <a:lnTo>
                    <a:pt x="731" y="1251"/>
                  </a:lnTo>
                  <a:lnTo>
                    <a:pt x="1101" y="1780"/>
                  </a:lnTo>
                  <a:cubicBezTo>
                    <a:pt x="1136" y="1830"/>
                    <a:pt x="1194" y="1858"/>
                    <a:pt x="1253" y="1858"/>
                  </a:cubicBezTo>
                  <a:cubicBezTo>
                    <a:pt x="1291" y="1858"/>
                    <a:pt x="1326" y="1846"/>
                    <a:pt x="1358" y="1826"/>
                  </a:cubicBezTo>
                  <a:cubicBezTo>
                    <a:pt x="1442" y="1766"/>
                    <a:pt x="1462" y="1651"/>
                    <a:pt x="1403" y="1569"/>
                  </a:cubicBezTo>
                  <a:lnTo>
                    <a:pt x="956" y="930"/>
                  </a:lnTo>
                  <a:lnTo>
                    <a:pt x="1403" y="291"/>
                  </a:lnTo>
                  <a:cubicBezTo>
                    <a:pt x="1462" y="207"/>
                    <a:pt x="1442" y="92"/>
                    <a:pt x="1358" y="34"/>
                  </a:cubicBezTo>
                  <a:cubicBezTo>
                    <a:pt x="1326" y="11"/>
                    <a:pt x="1288" y="0"/>
                    <a:pt x="1252" y="0"/>
                  </a:cubicBezTo>
                  <a:cubicBezTo>
                    <a:pt x="1194" y="0"/>
                    <a:pt x="1137" y="28"/>
                    <a:pt x="1101" y="78"/>
                  </a:cubicBezTo>
                  <a:lnTo>
                    <a:pt x="731" y="608"/>
                  </a:lnTo>
                  <a:lnTo>
                    <a:pt x="361" y="78"/>
                  </a:lnTo>
                  <a:cubicBezTo>
                    <a:pt x="326" y="28"/>
                    <a:pt x="269"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3"/>
            <p:cNvSpPr/>
            <p:nvPr/>
          </p:nvSpPr>
          <p:spPr>
            <a:xfrm>
              <a:off x="3801000" y="2199350"/>
              <a:ext cx="46575" cy="9275"/>
            </a:xfrm>
            <a:custGeom>
              <a:avLst/>
              <a:gdLst/>
              <a:ahLst/>
              <a:cxnLst/>
              <a:rect l="l" t="t" r="r" b="b"/>
              <a:pathLst>
                <a:path w="1863" h="371" extrusionOk="0">
                  <a:moveTo>
                    <a:pt x="186" y="0"/>
                  </a:moveTo>
                  <a:cubicBezTo>
                    <a:pt x="85" y="0"/>
                    <a:pt x="1" y="83"/>
                    <a:pt x="1" y="186"/>
                  </a:cubicBezTo>
                  <a:cubicBezTo>
                    <a:pt x="1" y="288"/>
                    <a:pt x="85" y="371"/>
                    <a:pt x="186" y="371"/>
                  </a:cubicBezTo>
                  <a:lnTo>
                    <a:pt x="1679" y="371"/>
                  </a:lnTo>
                  <a:cubicBezTo>
                    <a:pt x="1780" y="371"/>
                    <a:pt x="1862" y="288"/>
                    <a:pt x="1862" y="186"/>
                  </a:cubicBezTo>
                  <a:cubicBezTo>
                    <a:pt x="1862" y="84"/>
                    <a:pt x="1781" y="0"/>
                    <a:pt x="1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3"/>
            <p:cNvSpPr/>
            <p:nvPr/>
          </p:nvSpPr>
          <p:spPr>
            <a:xfrm>
              <a:off x="3801000" y="2220500"/>
              <a:ext cx="46575" cy="9250"/>
            </a:xfrm>
            <a:custGeom>
              <a:avLst/>
              <a:gdLst/>
              <a:ahLst/>
              <a:cxnLst/>
              <a:rect l="l" t="t" r="r" b="b"/>
              <a:pathLst>
                <a:path w="1863" h="370" extrusionOk="0">
                  <a:moveTo>
                    <a:pt x="186" y="0"/>
                  </a:moveTo>
                  <a:cubicBezTo>
                    <a:pt x="85" y="0"/>
                    <a:pt x="1" y="81"/>
                    <a:pt x="1" y="185"/>
                  </a:cubicBezTo>
                  <a:cubicBezTo>
                    <a:pt x="1" y="287"/>
                    <a:pt x="85" y="369"/>
                    <a:pt x="186" y="369"/>
                  </a:cubicBezTo>
                  <a:lnTo>
                    <a:pt x="1679" y="369"/>
                  </a:lnTo>
                  <a:cubicBezTo>
                    <a:pt x="1780" y="369"/>
                    <a:pt x="1862" y="288"/>
                    <a:pt x="1862" y="185"/>
                  </a:cubicBezTo>
                  <a:cubicBezTo>
                    <a:pt x="1862" y="84"/>
                    <a:pt x="1781" y="0"/>
                    <a:pt x="1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3"/>
            <p:cNvSpPr/>
            <p:nvPr/>
          </p:nvSpPr>
          <p:spPr>
            <a:xfrm>
              <a:off x="3914050" y="2199425"/>
              <a:ext cx="46575" cy="9250"/>
            </a:xfrm>
            <a:custGeom>
              <a:avLst/>
              <a:gdLst/>
              <a:ahLst/>
              <a:cxnLst/>
              <a:rect l="l" t="t" r="r" b="b"/>
              <a:pathLst>
                <a:path w="1863" h="370" extrusionOk="0">
                  <a:moveTo>
                    <a:pt x="186" y="0"/>
                  </a:moveTo>
                  <a:cubicBezTo>
                    <a:pt x="85" y="0"/>
                    <a:pt x="1" y="81"/>
                    <a:pt x="1" y="184"/>
                  </a:cubicBezTo>
                  <a:cubicBezTo>
                    <a:pt x="1" y="285"/>
                    <a:pt x="82" y="369"/>
                    <a:pt x="186" y="369"/>
                  </a:cubicBezTo>
                  <a:lnTo>
                    <a:pt x="1677" y="369"/>
                  </a:lnTo>
                  <a:cubicBezTo>
                    <a:pt x="1778" y="369"/>
                    <a:pt x="1862" y="289"/>
                    <a:pt x="1862" y="184"/>
                  </a:cubicBezTo>
                  <a:cubicBezTo>
                    <a:pt x="1861" y="81"/>
                    <a:pt x="1778" y="0"/>
                    <a:pt x="1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3"/>
            <p:cNvSpPr/>
            <p:nvPr/>
          </p:nvSpPr>
          <p:spPr>
            <a:xfrm>
              <a:off x="3914050" y="2220500"/>
              <a:ext cx="46575" cy="9250"/>
            </a:xfrm>
            <a:custGeom>
              <a:avLst/>
              <a:gdLst/>
              <a:ahLst/>
              <a:cxnLst/>
              <a:rect l="l" t="t" r="r" b="b"/>
              <a:pathLst>
                <a:path w="1863" h="370" extrusionOk="0">
                  <a:moveTo>
                    <a:pt x="186" y="0"/>
                  </a:moveTo>
                  <a:cubicBezTo>
                    <a:pt x="85" y="0"/>
                    <a:pt x="1" y="81"/>
                    <a:pt x="1" y="185"/>
                  </a:cubicBezTo>
                  <a:cubicBezTo>
                    <a:pt x="1" y="287"/>
                    <a:pt x="82" y="369"/>
                    <a:pt x="186" y="369"/>
                  </a:cubicBezTo>
                  <a:lnTo>
                    <a:pt x="1677" y="369"/>
                  </a:lnTo>
                  <a:cubicBezTo>
                    <a:pt x="1778" y="369"/>
                    <a:pt x="1862" y="288"/>
                    <a:pt x="1862" y="185"/>
                  </a:cubicBezTo>
                  <a:cubicBezTo>
                    <a:pt x="1861" y="84"/>
                    <a:pt x="1778" y="0"/>
                    <a:pt x="16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3"/>
            <p:cNvSpPr/>
            <p:nvPr/>
          </p:nvSpPr>
          <p:spPr>
            <a:xfrm>
              <a:off x="3823375" y="2256875"/>
              <a:ext cx="29150" cy="35875"/>
            </a:xfrm>
            <a:custGeom>
              <a:avLst/>
              <a:gdLst/>
              <a:ahLst/>
              <a:cxnLst/>
              <a:rect l="l" t="t" r="r" b="b"/>
              <a:pathLst>
                <a:path w="1166" h="1435" extrusionOk="0">
                  <a:moveTo>
                    <a:pt x="210" y="1"/>
                  </a:moveTo>
                  <a:cubicBezTo>
                    <a:pt x="173" y="1"/>
                    <a:pt x="136" y="12"/>
                    <a:pt x="103" y="34"/>
                  </a:cubicBezTo>
                  <a:cubicBezTo>
                    <a:pt x="20" y="93"/>
                    <a:pt x="0" y="207"/>
                    <a:pt x="59" y="291"/>
                  </a:cubicBezTo>
                  <a:lnTo>
                    <a:pt x="357" y="718"/>
                  </a:lnTo>
                  <a:lnTo>
                    <a:pt x="59" y="1145"/>
                  </a:lnTo>
                  <a:cubicBezTo>
                    <a:pt x="0" y="1227"/>
                    <a:pt x="20" y="1342"/>
                    <a:pt x="103" y="1402"/>
                  </a:cubicBezTo>
                  <a:cubicBezTo>
                    <a:pt x="137" y="1423"/>
                    <a:pt x="171" y="1434"/>
                    <a:pt x="209" y="1434"/>
                  </a:cubicBezTo>
                  <a:cubicBezTo>
                    <a:pt x="266" y="1434"/>
                    <a:pt x="324" y="1406"/>
                    <a:pt x="360" y="1357"/>
                  </a:cubicBezTo>
                  <a:lnTo>
                    <a:pt x="583" y="1039"/>
                  </a:lnTo>
                  <a:lnTo>
                    <a:pt x="804" y="1357"/>
                  </a:lnTo>
                  <a:cubicBezTo>
                    <a:pt x="840" y="1406"/>
                    <a:pt x="897" y="1434"/>
                    <a:pt x="956" y="1434"/>
                  </a:cubicBezTo>
                  <a:cubicBezTo>
                    <a:pt x="994" y="1434"/>
                    <a:pt x="1030" y="1422"/>
                    <a:pt x="1061" y="1402"/>
                  </a:cubicBezTo>
                  <a:cubicBezTo>
                    <a:pt x="1145" y="1342"/>
                    <a:pt x="1165" y="1227"/>
                    <a:pt x="1106" y="1145"/>
                  </a:cubicBezTo>
                  <a:lnTo>
                    <a:pt x="808" y="718"/>
                  </a:lnTo>
                  <a:lnTo>
                    <a:pt x="1106" y="291"/>
                  </a:lnTo>
                  <a:cubicBezTo>
                    <a:pt x="1165" y="207"/>
                    <a:pt x="1145" y="93"/>
                    <a:pt x="1061" y="34"/>
                  </a:cubicBezTo>
                  <a:cubicBezTo>
                    <a:pt x="1029" y="12"/>
                    <a:pt x="992" y="1"/>
                    <a:pt x="955" y="1"/>
                  </a:cubicBezTo>
                  <a:cubicBezTo>
                    <a:pt x="897" y="1"/>
                    <a:pt x="840" y="28"/>
                    <a:pt x="804" y="79"/>
                  </a:cubicBezTo>
                  <a:lnTo>
                    <a:pt x="583" y="397"/>
                  </a:lnTo>
                  <a:lnTo>
                    <a:pt x="360" y="79"/>
                  </a:lnTo>
                  <a:cubicBezTo>
                    <a:pt x="325" y="28"/>
                    <a:pt x="268"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3"/>
            <p:cNvSpPr/>
            <p:nvPr/>
          </p:nvSpPr>
          <p:spPr>
            <a:xfrm>
              <a:off x="3882975" y="2256875"/>
              <a:ext cx="29200" cy="35875"/>
            </a:xfrm>
            <a:custGeom>
              <a:avLst/>
              <a:gdLst/>
              <a:ahLst/>
              <a:cxnLst/>
              <a:rect l="l" t="t" r="r" b="b"/>
              <a:pathLst>
                <a:path w="1168" h="1435" extrusionOk="0">
                  <a:moveTo>
                    <a:pt x="213" y="1"/>
                  </a:moveTo>
                  <a:cubicBezTo>
                    <a:pt x="176" y="1"/>
                    <a:pt x="139" y="12"/>
                    <a:pt x="107" y="34"/>
                  </a:cubicBezTo>
                  <a:cubicBezTo>
                    <a:pt x="23" y="93"/>
                    <a:pt x="4" y="207"/>
                    <a:pt x="62" y="291"/>
                  </a:cubicBezTo>
                  <a:lnTo>
                    <a:pt x="359" y="718"/>
                  </a:lnTo>
                  <a:lnTo>
                    <a:pt x="62" y="1145"/>
                  </a:lnTo>
                  <a:cubicBezTo>
                    <a:pt x="1" y="1227"/>
                    <a:pt x="23" y="1342"/>
                    <a:pt x="107" y="1402"/>
                  </a:cubicBezTo>
                  <a:cubicBezTo>
                    <a:pt x="139" y="1423"/>
                    <a:pt x="175" y="1434"/>
                    <a:pt x="211" y="1434"/>
                  </a:cubicBezTo>
                  <a:cubicBezTo>
                    <a:pt x="270" y="1434"/>
                    <a:pt x="326" y="1406"/>
                    <a:pt x="364" y="1357"/>
                  </a:cubicBezTo>
                  <a:lnTo>
                    <a:pt x="1110" y="291"/>
                  </a:lnTo>
                  <a:cubicBezTo>
                    <a:pt x="1167" y="207"/>
                    <a:pt x="1149" y="93"/>
                    <a:pt x="1065" y="34"/>
                  </a:cubicBezTo>
                  <a:cubicBezTo>
                    <a:pt x="1032" y="12"/>
                    <a:pt x="995" y="1"/>
                    <a:pt x="958" y="1"/>
                  </a:cubicBezTo>
                  <a:cubicBezTo>
                    <a:pt x="900" y="1"/>
                    <a:pt x="843" y="28"/>
                    <a:pt x="808" y="79"/>
                  </a:cubicBezTo>
                  <a:lnTo>
                    <a:pt x="585" y="397"/>
                  </a:lnTo>
                  <a:lnTo>
                    <a:pt x="364" y="79"/>
                  </a:lnTo>
                  <a:cubicBezTo>
                    <a:pt x="327" y="28"/>
                    <a:pt x="271" y="1"/>
                    <a:pt x="2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3"/>
            <p:cNvSpPr/>
            <p:nvPr/>
          </p:nvSpPr>
          <p:spPr>
            <a:xfrm>
              <a:off x="3853775" y="2260800"/>
              <a:ext cx="27975" cy="27925"/>
            </a:xfrm>
            <a:custGeom>
              <a:avLst/>
              <a:gdLst/>
              <a:ahLst/>
              <a:cxnLst/>
              <a:rect l="l" t="t" r="r" b="b"/>
              <a:pathLst>
                <a:path w="1119" h="1117" extrusionOk="0">
                  <a:moveTo>
                    <a:pt x="560" y="0"/>
                  </a:moveTo>
                  <a:cubicBezTo>
                    <a:pt x="458" y="0"/>
                    <a:pt x="374" y="81"/>
                    <a:pt x="374" y="186"/>
                  </a:cubicBezTo>
                  <a:lnTo>
                    <a:pt x="374" y="374"/>
                  </a:lnTo>
                  <a:lnTo>
                    <a:pt x="186" y="374"/>
                  </a:lnTo>
                  <a:cubicBezTo>
                    <a:pt x="85" y="374"/>
                    <a:pt x="1" y="455"/>
                    <a:pt x="1" y="559"/>
                  </a:cubicBezTo>
                  <a:cubicBezTo>
                    <a:pt x="1" y="661"/>
                    <a:pt x="83" y="743"/>
                    <a:pt x="186" y="743"/>
                  </a:cubicBezTo>
                  <a:lnTo>
                    <a:pt x="374" y="743"/>
                  </a:lnTo>
                  <a:lnTo>
                    <a:pt x="374" y="933"/>
                  </a:lnTo>
                  <a:cubicBezTo>
                    <a:pt x="374" y="1036"/>
                    <a:pt x="457" y="1117"/>
                    <a:pt x="560" y="1117"/>
                  </a:cubicBezTo>
                  <a:cubicBezTo>
                    <a:pt x="661" y="1117"/>
                    <a:pt x="745" y="1036"/>
                    <a:pt x="745" y="933"/>
                  </a:cubicBezTo>
                  <a:lnTo>
                    <a:pt x="745" y="743"/>
                  </a:lnTo>
                  <a:lnTo>
                    <a:pt x="934" y="743"/>
                  </a:lnTo>
                  <a:cubicBezTo>
                    <a:pt x="1035" y="743"/>
                    <a:pt x="1119" y="662"/>
                    <a:pt x="1119" y="559"/>
                  </a:cubicBezTo>
                  <a:cubicBezTo>
                    <a:pt x="1119" y="458"/>
                    <a:pt x="1036" y="374"/>
                    <a:pt x="934" y="374"/>
                  </a:cubicBezTo>
                  <a:lnTo>
                    <a:pt x="745" y="374"/>
                  </a:lnTo>
                  <a:lnTo>
                    <a:pt x="745" y="186"/>
                  </a:lnTo>
                  <a:cubicBezTo>
                    <a:pt x="745" y="84"/>
                    <a:pt x="663" y="0"/>
                    <a:pt x="5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3"/>
            <p:cNvSpPr/>
            <p:nvPr/>
          </p:nvSpPr>
          <p:spPr>
            <a:xfrm>
              <a:off x="3938950" y="2261525"/>
              <a:ext cx="21675" cy="9250"/>
            </a:xfrm>
            <a:custGeom>
              <a:avLst/>
              <a:gdLst/>
              <a:ahLst/>
              <a:cxnLst/>
              <a:rect l="l" t="t" r="r" b="b"/>
              <a:pathLst>
                <a:path w="867" h="370" extrusionOk="0">
                  <a:moveTo>
                    <a:pt x="184" y="1"/>
                  </a:moveTo>
                  <a:cubicBezTo>
                    <a:pt x="83" y="1"/>
                    <a:pt x="0" y="82"/>
                    <a:pt x="0" y="185"/>
                  </a:cubicBezTo>
                  <a:cubicBezTo>
                    <a:pt x="0" y="286"/>
                    <a:pt x="81" y="370"/>
                    <a:pt x="184" y="370"/>
                  </a:cubicBezTo>
                  <a:lnTo>
                    <a:pt x="681" y="370"/>
                  </a:lnTo>
                  <a:cubicBezTo>
                    <a:pt x="782" y="370"/>
                    <a:pt x="866" y="289"/>
                    <a:pt x="866" y="185"/>
                  </a:cubicBezTo>
                  <a:cubicBezTo>
                    <a:pt x="865" y="82"/>
                    <a:pt x="782" y="1"/>
                    <a:pt x="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3"/>
            <p:cNvSpPr/>
            <p:nvPr/>
          </p:nvSpPr>
          <p:spPr>
            <a:xfrm>
              <a:off x="3938950" y="2278900"/>
              <a:ext cx="21675" cy="9250"/>
            </a:xfrm>
            <a:custGeom>
              <a:avLst/>
              <a:gdLst/>
              <a:ahLst/>
              <a:cxnLst/>
              <a:rect l="l" t="t" r="r" b="b"/>
              <a:pathLst>
                <a:path w="867" h="370" extrusionOk="0">
                  <a:moveTo>
                    <a:pt x="184" y="0"/>
                  </a:moveTo>
                  <a:cubicBezTo>
                    <a:pt x="83" y="0"/>
                    <a:pt x="0" y="81"/>
                    <a:pt x="0" y="186"/>
                  </a:cubicBezTo>
                  <a:cubicBezTo>
                    <a:pt x="0" y="289"/>
                    <a:pt x="81" y="370"/>
                    <a:pt x="184" y="370"/>
                  </a:cubicBezTo>
                  <a:lnTo>
                    <a:pt x="681" y="370"/>
                  </a:lnTo>
                  <a:cubicBezTo>
                    <a:pt x="782" y="370"/>
                    <a:pt x="866" y="289"/>
                    <a:pt x="866" y="186"/>
                  </a:cubicBezTo>
                  <a:cubicBezTo>
                    <a:pt x="866" y="81"/>
                    <a:pt x="782" y="0"/>
                    <a:pt x="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3"/>
            <p:cNvSpPr/>
            <p:nvPr/>
          </p:nvSpPr>
          <p:spPr>
            <a:xfrm>
              <a:off x="3801000" y="2249125"/>
              <a:ext cx="18450" cy="51400"/>
            </a:xfrm>
            <a:custGeom>
              <a:avLst/>
              <a:gdLst/>
              <a:ahLst/>
              <a:cxnLst/>
              <a:rect l="l" t="t" r="r" b="b"/>
              <a:pathLst>
                <a:path w="738" h="2056" extrusionOk="0">
                  <a:moveTo>
                    <a:pt x="534" y="1"/>
                  </a:moveTo>
                  <a:cubicBezTo>
                    <a:pt x="487" y="1"/>
                    <a:pt x="440" y="19"/>
                    <a:pt x="404" y="54"/>
                  </a:cubicBezTo>
                  <a:cubicBezTo>
                    <a:pt x="144" y="314"/>
                    <a:pt x="1" y="660"/>
                    <a:pt x="1" y="1028"/>
                  </a:cubicBezTo>
                  <a:cubicBezTo>
                    <a:pt x="1" y="1395"/>
                    <a:pt x="146" y="1740"/>
                    <a:pt x="404" y="2001"/>
                  </a:cubicBezTo>
                  <a:cubicBezTo>
                    <a:pt x="442" y="2036"/>
                    <a:pt x="489" y="2056"/>
                    <a:pt x="535" y="2056"/>
                  </a:cubicBezTo>
                  <a:cubicBezTo>
                    <a:pt x="582" y="2056"/>
                    <a:pt x="629" y="2039"/>
                    <a:pt x="665" y="2001"/>
                  </a:cubicBezTo>
                  <a:cubicBezTo>
                    <a:pt x="738" y="1930"/>
                    <a:pt x="738" y="1813"/>
                    <a:pt x="665" y="1740"/>
                  </a:cubicBezTo>
                  <a:cubicBezTo>
                    <a:pt x="474" y="1550"/>
                    <a:pt x="370" y="1296"/>
                    <a:pt x="370" y="1028"/>
                  </a:cubicBezTo>
                  <a:cubicBezTo>
                    <a:pt x="370" y="758"/>
                    <a:pt x="474" y="506"/>
                    <a:pt x="665" y="314"/>
                  </a:cubicBezTo>
                  <a:cubicBezTo>
                    <a:pt x="738" y="243"/>
                    <a:pt x="738" y="126"/>
                    <a:pt x="665" y="54"/>
                  </a:cubicBezTo>
                  <a:cubicBezTo>
                    <a:pt x="629" y="19"/>
                    <a:pt x="582" y="1"/>
                    <a:pt x="5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3"/>
            <p:cNvSpPr/>
            <p:nvPr/>
          </p:nvSpPr>
          <p:spPr>
            <a:xfrm>
              <a:off x="3914200" y="2249125"/>
              <a:ext cx="18425" cy="51400"/>
            </a:xfrm>
            <a:custGeom>
              <a:avLst/>
              <a:gdLst/>
              <a:ahLst/>
              <a:cxnLst/>
              <a:rect l="l" t="t" r="r" b="b"/>
              <a:pathLst>
                <a:path w="737" h="2056" extrusionOk="0">
                  <a:moveTo>
                    <a:pt x="203" y="1"/>
                  </a:moveTo>
                  <a:cubicBezTo>
                    <a:pt x="156" y="1"/>
                    <a:pt x="108" y="19"/>
                    <a:pt x="73" y="54"/>
                  </a:cubicBezTo>
                  <a:cubicBezTo>
                    <a:pt x="1" y="126"/>
                    <a:pt x="1" y="243"/>
                    <a:pt x="73" y="314"/>
                  </a:cubicBezTo>
                  <a:cubicBezTo>
                    <a:pt x="263" y="506"/>
                    <a:pt x="369" y="758"/>
                    <a:pt x="369" y="1028"/>
                  </a:cubicBezTo>
                  <a:cubicBezTo>
                    <a:pt x="369" y="1296"/>
                    <a:pt x="263" y="1550"/>
                    <a:pt x="73" y="1740"/>
                  </a:cubicBezTo>
                  <a:cubicBezTo>
                    <a:pt x="1" y="1813"/>
                    <a:pt x="1" y="1930"/>
                    <a:pt x="73" y="2001"/>
                  </a:cubicBezTo>
                  <a:cubicBezTo>
                    <a:pt x="108" y="2036"/>
                    <a:pt x="157" y="2056"/>
                    <a:pt x="203" y="2056"/>
                  </a:cubicBezTo>
                  <a:cubicBezTo>
                    <a:pt x="249" y="2056"/>
                    <a:pt x="297" y="2039"/>
                    <a:pt x="333" y="2001"/>
                  </a:cubicBezTo>
                  <a:cubicBezTo>
                    <a:pt x="594" y="1740"/>
                    <a:pt x="736" y="1395"/>
                    <a:pt x="736" y="1028"/>
                  </a:cubicBezTo>
                  <a:cubicBezTo>
                    <a:pt x="736" y="660"/>
                    <a:pt x="593" y="314"/>
                    <a:pt x="333" y="54"/>
                  </a:cubicBezTo>
                  <a:cubicBezTo>
                    <a:pt x="297" y="19"/>
                    <a:pt x="250"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3"/>
            <p:cNvSpPr/>
            <p:nvPr/>
          </p:nvSpPr>
          <p:spPr>
            <a:xfrm>
              <a:off x="3749525" y="2092450"/>
              <a:ext cx="279425" cy="314775"/>
            </a:xfrm>
            <a:custGeom>
              <a:avLst/>
              <a:gdLst/>
              <a:ahLst/>
              <a:cxnLst/>
              <a:rect l="l" t="t" r="r" b="b"/>
              <a:pathLst>
                <a:path w="11177" h="12591" extrusionOk="0">
                  <a:moveTo>
                    <a:pt x="10494" y="9167"/>
                  </a:moveTo>
                  <a:cubicBezTo>
                    <a:pt x="10666" y="9167"/>
                    <a:pt x="10806" y="9307"/>
                    <a:pt x="10806" y="9479"/>
                  </a:cubicBezTo>
                  <a:lnTo>
                    <a:pt x="10804" y="9977"/>
                  </a:lnTo>
                  <a:cubicBezTo>
                    <a:pt x="10804" y="10148"/>
                    <a:pt x="10664" y="10289"/>
                    <a:pt x="10493" y="10289"/>
                  </a:cubicBezTo>
                  <a:lnTo>
                    <a:pt x="9734" y="10289"/>
                  </a:lnTo>
                  <a:lnTo>
                    <a:pt x="9734" y="9167"/>
                  </a:lnTo>
                  <a:close/>
                  <a:moveTo>
                    <a:pt x="9365" y="10659"/>
                  </a:moveTo>
                  <a:lnTo>
                    <a:pt x="9365" y="11533"/>
                  </a:lnTo>
                  <a:lnTo>
                    <a:pt x="1387" y="11533"/>
                  </a:lnTo>
                  <a:lnTo>
                    <a:pt x="1387" y="10659"/>
                  </a:lnTo>
                  <a:close/>
                  <a:moveTo>
                    <a:pt x="10160" y="10659"/>
                  </a:moveTo>
                  <a:lnTo>
                    <a:pt x="10160" y="12228"/>
                  </a:lnTo>
                  <a:lnTo>
                    <a:pt x="2181" y="12228"/>
                  </a:lnTo>
                  <a:lnTo>
                    <a:pt x="2181" y="11901"/>
                  </a:lnTo>
                  <a:lnTo>
                    <a:pt x="9549" y="11901"/>
                  </a:lnTo>
                  <a:cubicBezTo>
                    <a:pt x="9650" y="11901"/>
                    <a:pt x="9733" y="11820"/>
                    <a:pt x="9733" y="11717"/>
                  </a:cubicBezTo>
                  <a:lnTo>
                    <a:pt x="9733" y="10659"/>
                  </a:lnTo>
                  <a:close/>
                  <a:moveTo>
                    <a:pt x="1200" y="1"/>
                  </a:moveTo>
                  <a:cubicBezTo>
                    <a:pt x="1099" y="1"/>
                    <a:pt x="1015" y="83"/>
                    <a:pt x="1015" y="186"/>
                  </a:cubicBezTo>
                  <a:lnTo>
                    <a:pt x="1015" y="6493"/>
                  </a:lnTo>
                  <a:cubicBezTo>
                    <a:pt x="1015" y="6594"/>
                    <a:pt x="1097" y="6678"/>
                    <a:pt x="1200" y="6678"/>
                  </a:cubicBezTo>
                  <a:cubicBezTo>
                    <a:pt x="1303" y="6678"/>
                    <a:pt x="1386" y="6596"/>
                    <a:pt x="1386" y="6493"/>
                  </a:cubicBezTo>
                  <a:lnTo>
                    <a:pt x="1386" y="370"/>
                  </a:lnTo>
                  <a:lnTo>
                    <a:pt x="9364" y="370"/>
                  </a:lnTo>
                  <a:lnTo>
                    <a:pt x="9364" y="8793"/>
                  </a:lnTo>
                  <a:lnTo>
                    <a:pt x="8166" y="8793"/>
                  </a:lnTo>
                  <a:cubicBezTo>
                    <a:pt x="8065" y="8793"/>
                    <a:pt x="7982" y="8876"/>
                    <a:pt x="7982" y="8979"/>
                  </a:cubicBezTo>
                  <a:cubicBezTo>
                    <a:pt x="7982" y="9080"/>
                    <a:pt x="8063" y="9164"/>
                    <a:pt x="8166" y="9164"/>
                  </a:cubicBezTo>
                  <a:lnTo>
                    <a:pt x="9364" y="9164"/>
                  </a:lnTo>
                  <a:lnTo>
                    <a:pt x="9364" y="10286"/>
                  </a:lnTo>
                  <a:lnTo>
                    <a:pt x="1262" y="10286"/>
                  </a:lnTo>
                  <a:lnTo>
                    <a:pt x="759" y="9909"/>
                  </a:lnTo>
                  <a:lnTo>
                    <a:pt x="928" y="9909"/>
                  </a:lnTo>
                  <a:cubicBezTo>
                    <a:pt x="1029" y="9909"/>
                    <a:pt x="1113" y="9828"/>
                    <a:pt x="1113" y="9725"/>
                  </a:cubicBezTo>
                  <a:cubicBezTo>
                    <a:pt x="1113" y="9620"/>
                    <a:pt x="1030" y="9539"/>
                    <a:pt x="928" y="9539"/>
                  </a:cubicBezTo>
                  <a:lnTo>
                    <a:pt x="759" y="9539"/>
                  </a:lnTo>
                  <a:lnTo>
                    <a:pt x="1262" y="9164"/>
                  </a:lnTo>
                  <a:lnTo>
                    <a:pt x="7301" y="9164"/>
                  </a:lnTo>
                  <a:cubicBezTo>
                    <a:pt x="7403" y="9164"/>
                    <a:pt x="7487" y="9081"/>
                    <a:pt x="7487" y="8979"/>
                  </a:cubicBezTo>
                  <a:cubicBezTo>
                    <a:pt x="7487" y="8877"/>
                    <a:pt x="7406" y="8793"/>
                    <a:pt x="7301" y="8793"/>
                  </a:cubicBezTo>
                  <a:lnTo>
                    <a:pt x="1387" y="8793"/>
                  </a:lnTo>
                  <a:lnTo>
                    <a:pt x="1387" y="7354"/>
                  </a:lnTo>
                  <a:cubicBezTo>
                    <a:pt x="1387" y="7253"/>
                    <a:pt x="1305" y="7170"/>
                    <a:pt x="1202" y="7170"/>
                  </a:cubicBezTo>
                  <a:cubicBezTo>
                    <a:pt x="1099" y="7170"/>
                    <a:pt x="1016" y="7251"/>
                    <a:pt x="1016" y="7354"/>
                  </a:cubicBezTo>
                  <a:lnTo>
                    <a:pt x="1016" y="8885"/>
                  </a:lnTo>
                  <a:lnTo>
                    <a:pt x="97" y="9574"/>
                  </a:lnTo>
                  <a:cubicBezTo>
                    <a:pt x="1" y="9647"/>
                    <a:pt x="1" y="9796"/>
                    <a:pt x="97" y="9870"/>
                  </a:cubicBezTo>
                  <a:lnTo>
                    <a:pt x="1016" y="10560"/>
                  </a:lnTo>
                  <a:lnTo>
                    <a:pt x="1016" y="11711"/>
                  </a:lnTo>
                  <a:cubicBezTo>
                    <a:pt x="1016" y="11812"/>
                    <a:pt x="1099" y="11895"/>
                    <a:pt x="1202" y="11895"/>
                  </a:cubicBezTo>
                  <a:lnTo>
                    <a:pt x="1814" y="11895"/>
                  </a:lnTo>
                  <a:lnTo>
                    <a:pt x="1814" y="12405"/>
                  </a:lnTo>
                  <a:cubicBezTo>
                    <a:pt x="1814" y="12507"/>
                    <a:pt x="1895" y="12591"/>
                    <a:pt x="1998" y="12591"/>
                  </a:cubicBezTo>
                  <a:lnTo>
                    <a:pt x="10345" y="12591"/>
                  </a:lnTo>
                  <a:cubicBezTo>
                    <a:pt x="10446" y="12591"/>
                    <a:pt x="10530" y="12508"/>
                    <a:pt x="10530" y="12405"/>
                  </a:cubicBezTo>
                  <a:lnTo>
                    <a:pt x="10530" y="10652"/>
                  </a:lnTo>
                  <a:cubicBezTo>
                    <a:pt x="10890" y="10633"/>
                    <a:pt x="11177" y="10334"/>
                    <a:pt x="11177" y="9971"/>
                  </a:cubicBezTo>
                  <a:lnTo>
                    <a:pt x="11177" y="9476"/>
                  </a:lnTo>
                  <a:cubicBezTo>
                    <a:pt x="11175" y="9117"/>
                    <a:pt x="10889" y="8820"/>
                    <a:pt x="10529" y="8800"/>
                  </a:cubicBezTo>
                  <a:lnTo>
                    <a:pt x="10529" y="4664"/>
                  </a:lnTo>
                  <a:cubicBezTo>
                    <a:pt x="10529" y="4563"/>
                    <a:pt x="10446" y="4479"/>
                    <a:pt x="10343" y="4479"/>
                  </a:cubicBezTo>
                  <a:cubicBezTo>
                    <a:pt x="10241" y="4479"/>
                    <a:pt x="10158" y="4561"/>
                    <a:pt x="10158" y="4664"/>
                  </a:cubicBezTo>
                  <a:lnTo>
                    <a:pt x="10158" y="8798"/>
                  </a:lnTo>
                  <a:lnTo>
                    <a:pt x="9731" y="8798"/>
                  </a:lnTo>
                  <a:lnTo>
                    <a:pt x="9731" y="1068"/>
                  </a:lnTo>
                  <a:lnTo>
                    <a:pt x="10158" y="1068"/>
                  </a:lnTo>
                  <a:lnTo>
                    <a:pt x="10158" y="3804"/>
                  </a:lnTo>
                  <a:cubicBezTo>
                    <a:pt x="10158" y="3906"/>
                    <a:pt x="10241" y="3988"/>
                    <a:pt x="10343" y="3988"/>
                  </a:cubicBezTo>
                  <a:cubicBezTo>
                    <a:pt x="10445" y="3988"/>
                    <a:pt x="10529" y="3907"/>
                    <a:pt x="10529" y="3804"/>
                  </a:cubicBezTo>
                  <a:lnTo>
                    <a:pt x="10529" y="884"/>
                  </a:lnTo>
                  <a:cubicBezTo>
                    <a:pt x="10529" y="782"/>
                    <a:pt x="10446" y="698"/>
                    <a:pt x="10343" y="698"/>
                  </a:cubicBezTo>
                  <a:lnTo>
                    <a:pt x="9731" y="698"/>
                  </a:lnTo>
                  <a:lnTo>
                    <a:pt x="9731" y="186"/>
                  </a:lnTo>
                  <a:cubicBezTo>
                    <a:pt x="9731" y="85"/>
                    <a:pt x="9650" y="1"/>
                    <a:pt x="95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8" name="Google Shape;2628;p73"/>
          <p:cNvGrpSpPr/>
          <p:nvPr/>
        </p:nvGrpSpPr>
        <p:grpSpPr>
          <a:xfrm>
            <a:off x="5405235" y="2095230"/>
            <a:ext cx="292991" cy="387770"/>
            <a:chOff x="4310500" y="2092575"/>
            <a:chExt cx="237875" cy="314825"/>
          </a:xfrm>
        </p:grpSpPr>
        <p:sp>
          <p:nvSpPr>
            <p:cNvPr id="2629" name="Google Shape;2629;p73"/>
            <p:cNvSpPr/>
            <p:nvPr/>
          </p:nvSpPr>
          <p:spPr>
            <a:xfrm>
              <a:off x="4347825" y="2129825"/>
              <a:ext cx="163250" cy="96225"/>
            </a:xfrm>
            <a:custGeom>
              <a:avLst/>
              <a:gdLst/>
              <a:ahLst/>
              <a:cxnLst/>
              <a:rect l="l" t="t" r="r" b="b"/>
              <a:pathLst>
                <a:path w="6530" h="3849" extrusionOk="0">
                  <a:moveTo>
                    <a:pt x="6162" y="370"/>
                  </a:moveTo>
                  <a:lnTo>
                    <a:pt x="6162" y="3479"/>
                  </a:lnTo>
                  <a:lnTo>
                    <a:pt x="369" y="3479"/>
                  </a:lnTo>
                  <a:lnTo>
                    <a:pt x="369" y="370"/>
                  </a:lnTo>
                  <a:close/>
                  <a:moveTo>
                    <a:pt x="184" y="1"/>
                  </a:moveTo>
                  <a:cubicBezTo>
                    <a:pt x="83" y="1"/>
                    <a:pt x="0" y="83"/>
                    <a:pt x="0" y="186"/>
                  </a:cubicBezTo>
                  <a:lnTo>
                    <a:pt x="0" y="3664"/>
                  </a:lnTo>
                  <a:cubicBezTo>
                    <a:pt x="0" y="3766"/>
                    <a:pt x="81" y="3848"/>
                    <a:pt x="184" y="3848"/>
                  </a:cubicBezTo>
                  <a:lnTo>
                    <a:pt x="6344" y="3848"/>
                  </a:lnTo>
                  <a:cubicBezTo>
                    <a:pt x="6449" y="3847"/>
                    <a:pt x="6530" y="3766"/>
                    <a:pt x="6530" y="3664"/>
                  </a:cubicBezTo>
                  <a:lnTo>
                    <a:pt x="6530" y="186"/>
                  </a:lnTo>
                  <a:cubicBezTo>
                    <a:pt x="6530" y="85"/>
                    <a:pt x="6447" y="1"/>
                    <a:pt x="63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3"/>
            <p:cNvSpPr/>
            <p:nvPr/>
          </p:nvSpPr>
          <p:spPr>
            <a:xfrm>
              <a:off x="4310500" y="2243650"/>
              <a:ext cx="237875" cy="163750"/>
            </a:xfrm>
            <a:custGeom>
              <a:avLst/>
              <a:gdLst/>
              <a:ahLst/>
              <a:cxnLst/>
              <a:rect l="l" t="t" r="r" b="b"/>
              <a:pathLst>
                <a:path w="9515" h="6550" extrusionOk="0">
                  <a:moveTo>
                    <a:pt x="9144" y="5061"/>
                  </a:moveTo>
                  <a:lnTo>
                    <a:pt x="9144" y="5437"/>
                  </a:lnTo>
                  <a:lnTo>
                    <a:pt x="1030" y="5437"/>
                  </a:lnTo>
                  <a:cubicBezTo>
                    <a:pt x="929" y="5437"/>
                    <a:pt x="845" y="5518"/>
                    <a:pt x="845" y="5622"/>
                  </a:cubicBezTo>
                  <a:cubicBezTo>
                    <a:pt x="845" y="5723"/>
                    <a:pt x="928" y="5806"/>
                    <a:pt x="1030" y="5806"/>
                  </a:cubicBezTo>
                  <a:lnTo>
                    <a:pt x="9144" y="5806"/>
                  </a:lnTo>
                  <a:lnTo>
                    <a:pt x="9144" y="6183"/>
                  </a:lnTo>
                  <a:lnTo>
                    <a:pt x="685" y="6183"/>
                  </a:lnTo>
                  <a:lnTo>
                    <a:pt x="685" y="6180"/>
                  </a:lnTo>
                  <a:cubicBezTo>
                    <a:pt x="513" y="6180"/>
                    <a:pt x="373" y="6040"/>
                    <a:pt x="373" y="5868"/>
                  </a:cubicBezTo>
                  <a:lnTo>
                    <a:pt x="373" y="5373"/>
                  </a:lnTo>
                  <a:cubicBezTo>
                    <a:pt x="373" y="5202"/>
                    <a:pt x="513" y="5061"/>
                    <a:pt x="685" y="5061"/>
                  </a:cubicBezTo>
                  <a:close/>
                  <a:moveTo>
                    <a:pt x="9329" y="1"/>
                  </a:moveTo>
                  <a:cubicBezTo>
                    <a:pt x="9228" y="1"/>
                    <a:pt x="9144" y="82"/>
                    <a:pt x="9144" y="186"/>
                  </a:cubicBezTo>
                  <a:lnTo>
                    <a:pt x="9144" y="4689"/>
                  </a:lnTo>
                  <a:lnTo>
                    <a:pt x="683" y="4689"/>
                  </a:lnTo>
                  <a:cubicBezTo>
                    <a:pt x="569" y="4689"/>
                    <a:pt x="463" y="4716"/>
                    <a:pt x="372" y="4766"/>
                  </a:cubicBezTo>
                  <a:lnTo>
                    <a:pt x="372" y="2650"/>
                  </a:lnTo>
                  <a:cubicBezTo>
                    <a:pt x="372" y="2549"/>
                    <a:pt x="289" y="2465"/>
                    <a:pt x="186" y="2465"/>
                  </a:cubicBezTo>
                  <a:cubicBezTo>
                    <a:pt x="83" y="2465"/>
                    <a:pt x="1" y="2547"/>
                    <a:pt x="1" y="2650"/>
                  </a:cubicBezTo>
                  <a:lnTo>
                    <a:pt x="1" y="5867"/>
                  </a:lnTo>
                  <a:cubicBezTo>
                    <a:pt x="1" y="6242"/>
                    <a:pt x="306" y="6549"/>
                    <a:pt x="683" y="6549"/>
                  </a:cubicBezTo>
                  <a:lnTo>
                    <a:pt x="9328" y="6549"/>
                  </a:lnTo>
                  <a:cubicBezTo>
                    <a:pt x="9429" y="6549"/>
                    <a:pt x="9512" y="6466"/>
                    <a:pt x="9512" y="6364"/>
                  </a:cubicBezTo>
                  <a:lnTo>
                    <a:pt x="9512" y="183"/>
                  </a:lnTo>
                  <a:cubicBezTo>
                    <a:pt x="9515" y="82"/>
                    <a:pt x="9431" y="1"/>
                    <a:pt x="93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3"/>
            <p:cNvSpPr/>
            <p:nvPr/>
          </p:nvSpPr>
          <p:spPr>
            <a:xfrm>
              <a:off x="4310550" y="2092575"/>
              <a:ext cx="237825" cy="200525"/>
            </a:xfrm>
            <a:custGeom>
              <a:avLst/>
              <a:gdLst/>
              <a:ahLst/>
              <a:cxnLst/>
              <a:rect l="l" t="t" r="r" b="b"/>
              <a:pathLst>
                <a:path w="9513" h="8021" extrusionOk="0">
                  <a:moveTo>
                    <a:pt x="683" y="0"/>
                  </a:moveTo>
                  <a:cubicBezTo>
                    <a:pt x="307" y="0"/>
                    <a:pt x="0" y="306"/>
                    <a:pt x="0" y="681"/>
                  </a:cubicBezTo>
                  <a:lnTo>
                    <a:pt x="0" y="7835"/>
                  </a:lnTo>
                  <a:cubicBezTo>
                    <a:pt x="0" y="7936"/>
                    <a:pt x="83" y="8020"/>
                    <a:pt x="186" y="8020"/>
                  </a:cubicBezTo>
                  <a:cubicBezTo>
                    <a:pt x="289" y="8020"/>
                    <a:pt x="371" y="7938"/>
                    <a:pt x="371" y="7835"/>
                  </a:cubicBezTo>
                  <a:lnTo>
                    <a:pt x="371" y="681"/>
                  </a:lnTo>
                  <a:cubicBezTo>
                    <a:pt x="371" y="510"/>
                    <a:pt x="511" y="369"/>
                    <a:pt x="683" y="369"/>
                  </a:cubicBezTo>
                  <a:lnTo>
                    <a:pt x="9142" y="369"/>
                  </a:lnTo>
                  <a:lnTo>
                    <a:pt x="9142" y="5366"/>
                  </a:lnTo>
                  <a:cubicBezTo>
                    <a:pt x="9142" y="5467"/>
                    <a:pt x="9225" y="5552"/>
                    <a:pt x="9327" y="5552"/>
                  </a:cubicBezTo>
                  <a:cubicBezTo>
                    <a:pt x="9429" y="5552"/>
                    <a:pt x="9513" y="5469"/>
                    <a:pt x="9513" y="5366"/>
                  </a:cubicBezTo>
                  <a:lnTo>
                    <a:pt x="9513" y="187"/>
                  </a:lnTo>
                  <a:cubicBezTo>
                    <a:pt x="9513" y="81"/>
                    <a:pt x="9429" y="0"/>
                    <a:pt x="93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3"/>
            <p:cNvSpPr/>
            <p:nvPr/>
          </p:nvSpPr>
          <p:spPr>
            <a:xfrm>
              <a:off x="4386025" y="2159950"/>
              <a:ext cx="29100" cy="35875"/>
            </a:xfrm>
            <a:custGeom>
              <a:avLst/>
              <a:gdLst/>
              <a:ahLst/>
              <a:cxnLst/>
              <a:rect l="l" t="t" r="r" b="b"/>
              <a:pathLst>
                <a:path w="1164" h="1435" extrusionOk="0">
                  <a:moveTo>
                    <a:pt x="209" y="1"/>
                  </a:moveTo>
                  <a:cubicBezTo>
                    <a:pt x="173" y="1"/>
                    <a:pt x="136" y="12"/>
                    <a:pt x="103" y="34"/>
                  </a:cubicBezTo>
                  <a:cubicBezTo>
                    <a:pt x="19" y="93"/>
                    <a:pt x="0" y="209"/>
                    <a:pt x="58" y="291"/>
                  </a:cubicBezTo>
                  <a:lnTo>
                    <a:pt x="355" y="718"/>
                  </a:lnTo>
                  <a:lnTo>
                    <a:pt x="58" y="1145"/>
                  </a:lnTo>
                  <a:cubicBezTo>
                    <a:pt x="0" y="1229"/>
                    <a:pt x="19" y="1343"/>
                    <a:pt x="103" y="1402"/>
                  </a:cubicBezTo>
                  <a:cubicBezTo>
                    <a:pt x="136" y="1425"/>
                    <a:pt x="171" y="1434"/>
                    <a:pt x="207" y="1434"/>
                  </a:cubicBezTo>
                  <a:cubicBezTo>
                    <a:pt x="266" y="1434"/>
                    <a:pt x="323" y="1406"/>
                    <a:pt x="360" y="1357"/>
                  </a:cubicBezTo>
                  <a:lnTo>
                    <a:pt x="581" y="1039"/>
                  </a:lnTo>
                  <a:lnTo>
                    <a:pt x="804" y="1357"/>
                  </a:lnTo>
                  <a:cubicBezTo>
                    <a:pt x="838" y="1406"/>
                    <a:pt x="897" y="1434"/>
                    <a:pt x="955" y="1434"/>
                  </a:cubicBezTo>
                  <a:cubicBezTo>
                    <a:pt x="992" y="1434"/>
                    <a:pt x="1030" y="1424"/>
                    <a:pt x="1061" y="1402"/>
                  </a:cubicBezTo>
                  <a:cubicBezTo>
                    <a:pt x="1145" y="1343"/>
                    <a:pt x="1164" y="1229"/>
                    <a:pt x="1106" y="1145"/>
                  </a:cubicBezTo>
                  <a:lnTo>
                    <a:pt x="807" y="718"/>
                  </a:lnTo>
                  <a:lnTo>
                    <a:pt x="1106" y="291"/>
                  </a:lnTo>
                  <a:cubicBezTo>
                    <a:pt x="1164" y="209"/>
                    <a:pt x="1145" y="93"/>
                    <a:pt x="1061" y="34"/>
                  </a:cubicBezTo>
                  <a:cubicBezTo>
                    <a:pt x="1028" y="12"/>
                    <a:pt x="991" y="1"/>
                    <a:pt x="954" y="1"/>
                  </a:cubicBezTo>
                  <a:cubicBezTo>
                    <a:pt x="896" y="1"/>
                    <a:pt x="839" y="28"/>
                    <a:pt x="804" y="79"/>
                  </a:cubicBezTo>
                  <a:lnTo>
                    <a:pt x="581" y="397"/>
                  </a:lnTo>
                  <a:lnTo>
                    <a:pt x="360" y="79"/>
                  </a:lnTo>
                  <a:cubicBezTo>
                    <a:pt x="324" y="28"/>
                    <a:pt x="267"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3"/>
            <p:cNvSpPr/>
            <p:nvPr/>
          </p:nvSpPr>
          <p:spPr>
            <a:xfrm>
              <a:off x="4445625" y="2159950"/>
              <a:ext cx="29125" cy="35875"/>
            </a:xfrm>
            <a:custGeom>
              <a:avLst/>
              <a:gdLst/>
              <a:ahLst/>
              <a:cxnLst/>
              <a:rect l="l" t="t" r="r" b="b"/>
              <a:pathLst>
                <a:path w="1165" h="1435" extrusionOk="0">
                  <a:moveTo>
                    <a:pt x="210" y="1"/>
                  </a:moveTo>
                  <a:cubicBezTo>
                    <a:pt x="174" y="1"/>
                    <a:pt x="136" y="12"/>
                    <a:pt x="104" y="34"/>
                  </a:cubicBezTo>
                  <a:cubicBezTo>
                    <a:pt x="20" y="93"/>
                    <a:pt x="1" y="209"/>
                    <a:pt x="58" y="291"/>
                  </a:cubicBezTo>
                  <a:lnTo>
                    <a:pt x="358" y="718"/>
                  </a:lnTo>
                  <a:lnTo>
                    <a:pt x="60" y="1146"/>
                  </a:lnTo>
                  <a:cubicBezTo>
                    <a:pt x="1" y="1229"/>
                    <a:pt x="21" y="1343"/>
                    <a:pt x="104" y="1402"/>
                  </a:cubicBezTo>
                  <a:cubicBezTo>
                    <a:pt x="138" y="1425"/>
                    <a:pt x="172" y="1434"/>
                    <a:pt x="210" y="1434"/>
                  </a:cubicBezTo>
                  <a:cubicBezTo>
                    <a:pt x="267" y="1434"/>
                    <a:pt x="323" y="1406"/>
                    <a:pt x="361" y="1357"/>
                  </a:cubicBezTo>
                  <a:lnTo>
                    <a:pt x="1107" y="291"/>
                  </a:lnTo>
                  <a:cubicBezTo>
                    <a:pt x="1164" y="209"/>
                    <a:pt x="1146" y="93"/>
                    <a:pt x="1062" y="34"/>
                  </a:cubicBezTo>
                  <a:cubicBezTo>
                    <a:pt x="1029" y="12"/>
                    <a:pt x="992" y="1"/>
                    <a:pt x="955" y="1"/>
                  </a:cubicBezTo>
                  <a:cubicBezTo>
                    <a:pt x="897" y="1"/>
                    <a:pt x="841" y="28"/>
                    <a:pt x="805" y="79"/>
                  </a:cubicBezTo>
                  <a:lnTo>
                    <a:pt x="583" y="397"/>
                  </a:lnTo>
                  <a:lnTo>
                    <a:pt x="361" y="79"/>
                  </a:lnTo>
                  <a:cubicBezTo>
                    <a:pt x="325" y="28"/>
                    <a:pt x="269"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3"/>
            <p:cNvSpPr/>
            <p:nvPr/>
          </p:nvSpPr>
          <p:spPr>
            <a:xfrm>
              <a:off x="4416425" y="2163900"/>
              <a:ext cx="27975" cy="28000"/>
            </a:xfrm>
            <a:custGeom>
              <a:avLst/>
              <a:gdLst/>
              <a:ahLst/>
              <a:cxnLst/>
              <a:rect l="l" t="t" r="r" b="b"/>
              <a:pathLst>
                <a:path w="1119" h="1120" extrusionOk="0">
                  <a:moveTo>
                    <a:pt x="560" y="1"/>
                  </a:moveTo>
                  <a:cubicBezTo>
                    <a:pt x="459" y="1"/>
                    <a:pt x="374" y="83"/>
                    <a:pt x="374" y="186"/>
                  </a:cubicBezTo>
                  <a:lnTo>
                    <a:pt x="374" y="375"/>
                  </a:lnTo>
                  <a:lnTo>
                    <a:pt x="186" y="375"/>
                  </a:lnTo>
                  <a:cubicBezTo>
                    <a:pt x="85" y="375"/>
                    <a:pt x="1" y="457"/>
                    <a:pt x="1" y="560"/>
                  </a:cubicBezTo>
                  <a:cubicBezTo>
                    <a:pt x="1" y="663"/>
                    <a:pt x="83" y="745"/>
                    <a:pt x="186" y="745"/>
                  </a:cubicBezTo>
                  <a:lnTo>
                    <a:pt x="374" y="745"/>
                  </a:lnTo>
                  <a:lnTo>
                    <a:pt x="374" y="934"/>
                  </a:lnTo>
                  <a:cubicBezTo>
                    <a:pt x="374" y="1035"/>
                    <a:pt x="457" y="1119"/>
                    <a:pt x="560" y="1119"/>
                  </a:cubicBezTo>
                  <a:cubicBezTo>
                    <a:pt x="661" y="1119"/>
                    <a:pt x="745" y="1037"/>
                    <a:pt x="745" y="934"/>
                  </a:cubicBezTo>
                  <a:lnTo>
                    <a:pt x="745" y="745"/>
                  </a:lnTo>
                  <a:lnTo>
                    <a:pt x="934" y="745"/>
                  </a:lnTo>
                  <a:cubicBezTo>
                    <a:pt x="1035" y="745"/>
                    <a:pt x="1119" y="663"/>
                    <a:pt x="1119" y="560"/>
                  </a:cubicBezTo>
                  <a:cubicBezTo>
                    <a:pt x="1119" y="459"/>
                    <a:pt x="1036" y="375"/>
                    <a:pt x="934" y="375"/>
                  </a:cubicBezTo>
                  <a:lnTo>
                    <a:pt x="745" y="375"/>
                  </a:lnTo>
                  <a:lnTo>
                    <a:pt x="745" y="186"/>
                  </a:lnTo>
                  <a:cubicBezTo>
                    <a:pt x="745" y="85"/>
                    <a:pt x="663" y="1"/>
                    <a:pt x="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3"/>
            <p:cNvSpPr/>
            <p:nvPr/>
          </p:nvSpPr>
          <p:spPr>
            <a:xfrm>
              <a:off x="4363675" y="2152200"/>
              <a:ext cx="18425" cy="51400"/>
            </a:xfrm>
            <a:custGeom>
              <a:avLst/>
              <a:gdLst/>
              <a:ahLst/>
              <a:cxnLst/>
              <a:rect l="l" t="t" r="r" b="b"/>
              <a:pathLst>
                <a:path w="737" h="2056" extrusionOk="0">
                  <a:moveTo>
                    <a:pt x="534" y="1"/>
                  </a:moveTo>
                  <a:cubicBezTo>
                    <a:pt x="486" y="1"/>
                    <a:pt x="439" y="19"/>
                    <a:pt x="403" y="54"/>
                  </a:cubicBezTo>
                  <a:cubicBezTo>
                    <a:pt x="142" y="316"/>
                    <a:pt x="0" y="660"/>
                    <a:pt x="0" y="1028"/>
                  </a:cubicBezTo>
                  <a:cubicBezTo>
                    <a:pt x="0" y="1396"/>
                    <a:pt x="145" y="1741"/>
                    <a:pt x="403" y="2001"/>
                  </a:cubicBezTo>
                  <a:cubicBezTo>
                    <a:pt x="438" y="2039"/>
                    <a:pt x="484" y="2056"/>
                    <a:pt x="534" y="2056"/>
                  </a:cubicBezTo>
                  <a:cubicBezTo>
                    <a:pt x="581" y="2056"/>
                    <a:pt x="626" y="2039"/>
                    <a:pt x="664" y="2001"/>
                  </a:cubicBezTo>
                  <a:cubicBezTo>
                    <a:pt x="737" y="1930"/>
                    <a:pt x="737" y="1813"/>
                    <a:pt x="664" y="1741"/>
                  </a:cubicBezTo>
                  <a:cubicBezTo>
                    <a:pt x="474" y="1550"/>
                    <a:pt x="368" y="1297"/>
                    <a:pt x="368" y="1028"/>
                  </a:cubicBezTo>
                  <a:cubicBezTo>
                    <a:pt x="368" y="760"/>
                    <a:pt x="474" y="506"/>
                    <a:pt x="664" y="316"/>
                  </a:cubicBezTo>
                  <a:cubicBezTo>
                    <a:pt x="737" y="243"/>
                    <a:pt x="737" y="126"/>
                    <a:pt x="664" y="54"/>
                  </a:cubicBezTo>
                  <a:cubicBezTo>
                    <a:pt x="628" y="19"/>
                    <a:pt x="581" y="1"/>
                    <a:pt x="5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3"/>
            <p:cNvSpPr/>
            <p:nvPr/>
          </p:nvSpPr>
          <p:spPr>
            <a:xfrm>
              <a:off x="4476775" y="2152250"/>
              <a:ext cx="18450" cy="51400"/>
            </a:xfrm>
            <a:custGeom>
              <a:avLst/>
              <a:gdLst/>
              <a:ahLst/>
              <a:cxnLst/>
              <a:rect l="l" t="t" r="r" b="b"/>
              <a:pathLst>
                <a:path w="738" h="2056" extrusionOk="0">
                  <a:moveTo>
                    <a:pt x="204" y="0"/>
                  </a:moveTo>
                  <a:cubicBezTo>
                    <a:pt x="157" y="0"/>
                    <a:pt x="109" y="18"/>
                    <a:pt x="73" y="54"/>
                  </a:cubicBezTo>
                  <a:cubicBezTo>
                    <a:pt x="1" y="127"/>
                    <a:pt x="1" y="244"/>
                    <a:pt x="73" y="316"/>
                  </a:cubicBezTo>
                  <a:cubicBezTo>
                    <a:pt x="264" y="506"/>
                    <a:pt x="369" y="760"/>
                    <a:pt x="369" y="1028"/>
                  </a:cubicBezTo>
                  <a:cubicBezTo>
                    <a:pt x="369" y="1297"/>
                    <a:pt x="264" y="1549"/>
                    <a:pt x="73" y="1741"/>
                  </a:cubicBezTo>
                  <a:cubicBezTo>
                    <a:pt x="1" y="1813"/>
                    <a:pt x="1" y="1929"/>
                    <a:pt x="73" y="2001"/>
                  </a:cubicBezTo>
                  <a:cubicBezTo>
                    <a:pt x="110" y="2038"/>
                    <a:pt x="157" y="2056"/>
                    <a:pt x="203" y="2056"/>
                  </a:cubicBezTo>
                  <a:cubicBezTo>
                    <a:pt x="250" y="2056"/>
                    <a:pt x="297" y="2038"/>
                    <a:pt x="334" y="2001"/>
                  </a:cubicBezTo>
                  <a:cubicBezTo>
                    <a:pt x="594" y="1741"/>
                    <a:pt x="738" y="1397"/>
                    <a:pt x="738" y="1028"/>
                  </a:cubicBezTo>
                  <a:cubicBezTo>
                    <a:pt x="738" y="660"/>
                    <a:pt x="593" y="316"/>
                    <a:pt x="334" y="54"/>
                  </a:cubicBezTo>
                  <a:cubicBezTo>
                    <a:pt x="298" y="18"/>
                    <a:pt x="251"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3"/>
            <p:cNvSpPr/>
            <p:nvPr/>
          </p:nvSpPr>
          <p:spPr>
            <a:xfrm>
              <a:off x="4347825" y="2241600"/>
              <a:ext cx="34075" cy="9275"/>
            </a:xfrm>
            <a:custGeom>
              <a:avLst/>
              <a:gdLst/>
              <a:ahLst/>
              <a:cxnLst/>
              <a:rect l="l" t="t" r="r" b="b"/>
              <a:pathLst>
                <a:path w="1363" h="371" extrusionOk="0">
                  <a:moveTo>
                    <a:pt x="184" y="0"/>
                  </a:moveTo>
                  <a:cubicBezTo>
                    <a:pt x="83" y="0"/>
                    <a:pt x="0" y="83"/>
                    <a:pt x="0" y="186"/>
                  </a:cubicBezTo>
                  <a:cubicBezTo>
                    <a:pt x="0" y="287"/>
                    <a:pt x="83" y="371"/>
                    <a:pt x="184" y="371"/>
                  </a:cubicBezTo>
                  <a:lnTo>
                    <a:pt x="1178" y="371"/>
                  </a:lnTo>
                  <a:cubicBezTo>
                    <a:pt x="1279" y="371"/>
                    <a:pt x="1363" y="288"/>
                    <a:pt x="1363" y="186"/>
                  </a:cubicBezTo>
                  <a:cubicBezTo>
                    <a:pt x="1363" y="84"/>
                    <a:pt x="1280" y="0"/>
                    <a:pt x="1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3"/>
            <p:cNvSpPr/>
            <p:nvPr/>
          </p:nvSpPr>
          <p:spPr>
            <a:xfrm>
              <a:off x="4395000" y="2241600"/>
              <a:ext cx="71425" cy="9275"/>
            </a:xfrm>
            <a:custGeom>
              <a:avLst/>
              <a:gdLst/>
              <a:ahLst/>
              <a:cxnLst/>
              <a:rect l="l" t="t" r="r" b="b"/>
              <a:pathLst>
                <a:path w="2857" h="371" extrusionOk="0">
                  <a:moveTo>
                    <a:pt x="186" y="0"/>
                  </a:moveTo>
                  <a:cubicBezTo>
                    <a:pt x="85" y="0"/>
                    <a:pt x="1" y="83"/>
                    <a:pt x="1" y="186"/>
                  </a:cubicBezTo>
                  <a:cubicBezTo>
                    <a:pt x="1" y="287"/>
                    <a:pt x="83" y="371"/>
                    <a:pt x="186" y="371"/>
                  </a:cubicBezTo>
                  <a:lnTo>
                    <a:pt x="2671" y="371"/>
                  </a:lnTo>
                  <a:cubicBezTo>
                    <a:pt x="2772" y="371"/>
                    <a:pt x="2856" y="288"/>
                    <a:pt x="2856" y="186"/>
                  </a:cubicBezTo>
                  <a:cubicBezTo>
                    <a:pt x="2853" y="84"/>
                    <a:pt x="2772" y="0"/>
                    <a:pt x="26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3"/>
            <p:cNvSpPr/>
            <p:nvPr/>
          </p:nvSpPr>
          <p:spPr>
            <a:xfrm>
              <a:off x="4347825" y="2266450"/>
              <a:ext cx="34075" cy="9250"/>
            </a:xfrm>
            <a:custGeom>
              <a:avLst/>
              <a:gdLst/>
              <a:ahLst/>
              <a:cxnLst/>
              <a:rect l="l" t="t" r="r" b="b"/>
              <a:pathLst>
                <a:path w="1363" h="370" extrusionOk="0">
                  <a:moveTo>
                    <a:pt x="184" y="0"/>
                  </a:moveTo>
                  <a:cubicBezTo>
                    <a:pt x="83" y="0"/>
                    <a:pt x="0" y="81"/>
                    <a:pt x="0" y="185"/>
                  </a:cubicBezTo>
                  <a:cubicBezTo>
                    <a:pt x="0" y="288"/>
                    <a:pt x="83" y="369"/>
                    <a:pt x="184" y="369"/>
                  </a:cubicBezTo>
                  <a:lnTo>
                    <a:pt x="1178" y="369"/>
                  </a:lnTo>
                  <a:cubicBezTo>
                    <a:pt x="1279" y="369"/>
                    <a:pt x="1363" y="288"/>
                    <a:pt x="1363" y="185"/>
                  </a:cubicBezTo>
                  <a:cubicBezTo>
                    <a:pt x="1363" y="84"/>
                    <a:pt x="1280" y="0"/>
                    <a:pt x="1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3"/>
            <p:cNvSpPr/>
            <p:nvPr/>
          </p:nvSpPr>
          <p:spPr>
            <a:xfrm>
              <a:off x="4395000" y="2266475"/>
              <a:ext cx="71425" cy="9300"/>
            </a:xfrm>
            <a:custGeom>
              <a:avLst/>
              <a:gdLst/>
              <a:ahLst/>
              <a:cxnLst/>
              <a:rect l="l" t="t" r="r" b="b"/>
              <a:pathLst>
                <a:path w="2857" h="372" extrusionOk="0">
                  <a:moveTo>
                    <a:pt x="186" y="1"/>
                  </a:moveTo>
                  <a:cubicBezTo>
                    <a:pt x="85" y="1"/>
                    <a:pt x="1" y="83"/>
                    <a:pt x="1" y="186"/>
                  </a:cubicBezTo>
                  <a:cubicBezTo>
                    <a:pt x="1" y="287"/>
                    <a:pt x="83" y="371"/>
                    <a:pt x="186" y="371"/>
                  </a:cubicBezTo>
                  <a:lnTo>
                    <a:pt x="2671" y="371"/>
                  </a:lnTo>
                  <a:cubicBezTo>
                    <a:pt x="2772" y="371"/>
                    <a:pt x="2856" y="289"/>
                    <a:pt x="2856" y="186"/>
                  </a:cubicBezTo>
                  <a:cubicBezTo>
                    <a:pt x="2853" y="83"/>
                    <a:pt x="2772" y="1"/>
                    <a:pt x="26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73"/>
          <p:cNvGrpSpPr/>
          <p:nvPr/>
        </p:nvGrpSpPr>
        <p:grpSpPr>
          <a:xfrm>
            <a:off x="6112928" y="2095230"/>
            <a:ext cx="225709" cy="387770"/>
            <a:chOff x="4870625" y="2092575"/>
            <a:chExt cx="183250" cy="314825"/>
          </a:xfrm>
        </p:grpSpPr>
        <p:sp>
          <p:nvSpPr>
            <p:cNvPr id="2642" name="Google Shape;2642;p73"/>
            <p:cNvSpPr/>
            <p:nvPr/>
          </p:nvSpPr>
          <p:spPr>
            <a:xfrm>
              <a:off x="4870675" y="2092575"/>
              <a:ext cx="183200" cy="236000"/>
            </a:xfrm>
            <a:custGeom>
              <a:avLst/>
              <a:gdLst/>
              <a:ahLst/>
              <a:cxnLst/>
              <a:rect l="l" t="t" r="r" b="b"/>
              <a:pathLst>
                <a:path w="7328" h="9440" extrusionOk="0">
                  <a:moveTo>
                    <a:pt x="6648" y="368"/>
                  </a:moveTo>
                  <a:cubicBezTo>
                    <a:pt x="6816" y="368"/>
                    <a:pt x="6955" y="506"/>
                    <a:pt x="6955" y="676"/>
                  </a:cubicBezTo>
                  <a:lnTo>
                    <a:pt x="6955" y="1144"/>
                  </a:lnTo>
                  <a:lnTo>
                    <a:pt x="368" y="1144"/>
                  </a:lnTo>
                  <a:lnTo>
                    <a:pt x="368" y="676"/>
                  </a:lnTo>
                  <a:cubicBezTo>
                    <a:pt x="368" y="506"/>
                    <a:pt x="506" y="368"/>
                    <a:pt x="676" y="368"/>
                  </a:cubicBezTo>
                  <a:close/>
                  <a:moveTo>
                    <a:pt x="676" y="0"/>
                  </a:moveTo>
                  <a:cubicBezTo>
                    <a:pt x="302" y="0"/>
                    <a:pt x="0" y="304"/>
                    <a:pt x="0" y="675"/>
                  </a:cubicBezTo>
                  <a:lnTo>
                    <a:pt x="0" y="9254"/>
                  </a:lnTo>
                  <a:cubicBezTo>
                    <a:pt x="0" y="9355"/>
                    <a:pt x="83" y="9439"/>
                    <a:pt x="186" y="9439"/>
                  </a:cubicBezTo>
                  <a:cubicBezTo>
                    <a:pt x="287" y="9439"/>
                    <a:pt x="369" y="9357"/>
                    <a:pt x="369" y="9254"/>
                  </a:cubicBezTo>
                  <a:lnTo>
                    <a:pt x="369" y="1511"/>
                  </a:lnTo>
                  <a:lnTo>
                    <a:pt x="6957" y="1511"/>
                  </a:lnTo>
                  <a:lnTo>
                    <a:pt x="6957" y="3438"/>
                  </a:lnTo>
                  <a:cubicBezTo>
                    <a:pt x="6957" y="3539"/>
                    <a:pt x="7039" y="3623"/>
                    <a:pt x="7142" y="3623"/>
                  </a:cubicBezTo>
                  <a:cubicBezTo>
                    <a:pt x="7243" y="3623"/>
                    <a:pt x="7327" y="3542"/>
                    <a:pt x="7327" y="3438"/>
                  </a:cubicBezTo>
                  <a:lnTo>
                    <a:pt x="7327" y="673"/>
                  </a:lnTo>
                  <a:cubicBezTo>
                    <a:pt x="7326" y="304"/>
                    <a:pt x="7020" y="0"/>
                    <a:pt x="66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3"/>
            <p:cNvSpPr/>
            <p:nvPr/>
          </p:nvSpPr>
          <p:spPr>
            <a:xfrm>
              <a:off x="4870625" y="2195600"/>
              <a:ext cx="183200" cy="211800"/>
            </a:xfrm>
            <a:custGeom>
              <a:avLst/>
              <a:gdLst/>
              <a:ahLst/>
              <a:cxnLst/>
              <a:rect l="l" t="t" r="r" b="b"/>
              <a:pathLst>
                <a:path w="7328" h="8472" extrusionOk="0">
                  <a:moveTo>
                    <a:pt x="6957" y="7328"/>
                  </a:moveTo>
                  <a:lnTo>
                    <a:pt x="6957" y="7795"/>
                  </a:lnTo>
                  <a:cubicBezTo>
                    <a:pt x="6957" y="7965"/>
                    <a:pt x="6818" y="8102"/>
                    <a:pt x="6650" y="8102"/>
                  </a:cubicBezTo>
                  <a:lnTo>
                    <a:pt x="678" y="8102"/>
                  </a:lnTo>
                  <a:cubicBezTo>
                    <a:pt x="508" y="8102"/>
                    <a:pt x="370" y="7965"/>
                    <a:pt x="370" y="7795"/>
                  </a:cubicBezTo>
                  <a:lnTo>
                    <a:pt x="370" y="7328"/>
                  </a:lnTo>
                  <a:close/>
                  <a:moveTo>
                    <a:pt x="7142" y="1"/>
                  </a:moveTo>
                  <a:cubicBezTo>
                    <a:pt x="7041" y="1"/>
                    <a:pt x="6957" y="83"/>
                    <a:pt x="6957" y="186"/>
                  </a:cubicBezTo>
                  <a:lnTo>
                    <a:pt x="6957" y="6960"/>
                  </a:lnTo>
                  <a:lnTo>
                    <a:pt x="370" y="6960"/>
                  </a:lnTo>
                  <a:lnTo>
                    <a:pt x="370" y="5996"/>
                  </a:lnTo>
                  <a:cubicBezTo>
                    <a:pt x="370" y="5895"/>
                    <a:pt x="289" y="5811"/>
                    <a:pt x="186" y="5811"/>
                  </a:cubicBezTo>
                  <a:cubicBezTo>
                    <a:pt x="85" y="5811"/>
                    <a:pt x="1" y="5893"/>
                    <a:pt x="1" y="5996"/>
                  </a:cubicBezTo>
                  <a:lnTo>
                    <a:pt x="1" y="7795"/>
                  </a:lnTo>
                  <a:cubicBezTo>
                    <a:pt x="1" y="8169"/>
                    <a:pt x="304" y="8471"/>
                    <a:pt x="677" y="8471"/>
                  </a:cubicBezTo>
                  <a:lnTo>
                    <a:pt x="6647" y="8471"/>
                  </a:lnTo>
                  <a:cubicBezTo>
                    <a:pt x="7021" y="8471"/>
                    <a:pt x="7323" y="8167"/>
                    <a:pt x="7323" y="7795"/>
                  </a:cubicBezTo>
                  <a:lnTo>
                    <a:pt x="7323" y="186"/>
                  </a:lnTo>
                  <a:cubicBezTo>
                    <a:pt x="7328" y="85"/>
                    <a:pt x="7244" y="1"/>
                    <a:pt x="7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3"/>
            <p:cNvSpPr/>
            <p:nvPr/>
          </p:nvSpPr>
          <p:spPr>
            <a:xfrm>
              <a:off x="4915400" y="2142875"/>
              <a:ext cx="93675" cy="93675"/>
            </a:xfrm>
            <a:custGeom>
              <a:avLst/>
              <a:gdLst/>
              <a:ahLst/>
              <a:cxnLst/>
              <a:rect l="l" t="t" r="r" b="b"/>
              <a:pathLst>
                <a:path w="3747" h="3747" extrusionOk="0">
                  <a:moveTo>
                    <a:pt x="3071" y="370"/>
                  </a:moveTo>
                  <a:cubicBezTo>
                    <a:pt x="3241" y="370"/>
                    <a:pt x="3379" y="507"/>
                    <a:pt x="3379" y="677"/>
                  </a:cubicBezTo>
                  <a:lnTo>
                    <a:pt x="3379" y="3072"/>
                  </a:lnTo>
                  <a:cubicBezTo>
                    <a:pt x="3379" y="3241"/>
                    <a:pt x="3241" y="3379"/>
                    <a:pt x="3071" y="3379"/>
                  </a:cubicBezTo>
                  <a:lnTo>
                    <a:pt x="677" y="3379"/>
                  </a:lnTo>
                  <a:cubicBezTo>
                    <a:pt x="507" y="3379"/>
                    <a:pt x="369" y="3241"/>
                    <a:pt x="369" y="3072"/>
                  </a:cubicBezTo>
                  <a:lnTo>
                    <a:pt x="369" y="677"/>
                  </a:lnTo>
                  <a:cubicBezTo>
                    <a:pt x="369" y="507"/>
                    <a:pt x="507" y="370"/>
                    <a:pt x="677" y="370"/>
                  </a:cubicBezTo>
                  <a:close/>
                  <a:moveTo>
                    <a:pt x="675" y="1"/>
                  </a:moveTo>
                  <a:cubicBezTo>
                    <a:pt x="302" y="1"/>
                    <a:pt x="1" y="304"/>
                    <a:pt x="1" y="677"/>
                  </a:cubicBezTo>
                  <a:lnTo>
                    <a:pt x="1" y="3072"/>
                  </a:lnTo>
                  <a:cubicBezTo>
                    <a:pt x="1" y="3445"/>
                    <a:pt x="305" y="3747"/>
                    <a:pt x="675" y="3747"/>
                  </a:cubicBezTo>
                  <a:lnTo>
                    <a:pt x="3071" y="3747"/>
                  </a:lnTo>
                  <a:cubicBezTo>
                    <a:pt x="3445" y="3747"/>
                    <a:pt x="3747" y="3443"/>
                    <a:pt x="3747" y="3072"/>
                  </a:cubicBezTo>
                  <a:lnTo>
                    <a:pt x="3747" y="677"/>
                  </a:lnTo>
                  <a:cubicBezTo>
                    <a:pt x="3747" y="303"/>
                    <a:pt x="3443" y="1"/>
                    <a:pt x="30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3"/>
            <p:cNvSpPr/>
            <p:nvPr/>
          </p:nvSpPr>
          <p:spPr>
            <a:xfrm>
              <a:off x="4931450" y="2169275"/>
              <a:ext cx="60850" cy="40875"/>
            </a:xfrm>
            <a:custGeom>
              <a:avLst/>
              <a:gdLst/>
              <a:ahLst/>
              <a:cxnLst/>
              <a:rect l="l" t="t" r="r" b="b"/>
              <a:pathLst>
                <a:path w="2434" h="1635" extrusionOk="0">
                  <a:moveTo>
                    <a:pt x="1180" y="1"/>
                  </a:moveTo>
                  <a:cubicBezTo>
                    <a:pt x="1107" y="1"/>
                    <a:pt x="1041" y="43"/>
                    <a:pt x="1012" y="110"/>
                  </a:cubicBezTo>
                  <a:lnTo>
                    <a:pt x="583" y="1060"/>
                  </a:lnTo>
                  <a:lnTo>
                    <a:pt x="367" y="709"/>
                  </a:lnTo>
                  <a:cubicBezTo>
                    <a:pt x="332" y="653"/>
                    <a:pt x="272" y="621"/>
                    <a:pt x="210" y="621"/>
                  </a:cubicBezTo>
                  <a:cubicBezTo>
                    <a:pt x="177" y="621"/>
                    <a:pt x="144" y="630"/>
                    <a:pt x="114" y="649"/>
                  </a:cubicBezTo>
                  <a:cubicBezTo>
                    <a:pt x="27" y="702"/>
                    <a:pt x="1" y="817"/>
                    <a:pt x="54" y="903"/>
                  </a:cubicBezTo>
                  <a:lnTo>
                    <a:pt x="451" y="1549"/>
                  </a:lnTo>
                  <a:cubicBezTo>
                    <a:pt x="486" y="1607"/>
                    <a:pt x="546" y="1635"/>
                    <a:pt x="606" y="1635"/>
                  </a:cubicBezTo>
                  <a:cubicBezTo>
                    <a:pt x="675" y="1635"/>
                    <a:pt x="744" y="1598"/>
                    <a:pt x="776" y="1527"/>
                  </a:cubicBezTo>
                  <a:lnTo>
                    <a:pt x="1298" y="368"/>
                  </a:lnTo>
                  <a:lnTo>
                    <a:pt x="2247" y="368"/>
                  </a:lnTo>
                  <a:cubicBezTo>
                    <a:pt x="2351" y="368"/>
                    <a:pt x="2434" y="287"/>
                    <a:pt x="2434" y="186"/>
                  </a:cubicBezTo>
                  <a:cubicBezTo>
                    <a:pt x="2434" y="85"/>
                    <a:pt x="2351" y="1"/>
                    <a:pt x="224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3"/>
            <p:cNvSpPr/>
            <p:nvPr/>
          </p:nvSpPr>
          <p:spPr>
            <a:xfrm>
              <a:off x="4966450" y="2184800"/>
              <a:ext cx="26325" cy="25425"/>
            </a:xfrm>
            <a:custGeom>
              <a:avLst/>
              <a:gdLst/>
              <a:ahLst/>
              <a:cxnLst/>
              <a:rect l="l" t="t" r="r" b="b"/>
              <a:pathLst>
                <a:path w="1053" h="1017" extrusionOk="0">
                  <a:moveTo>
                    <a:pt x="204" y="1"/>
                  </a:moveTo>
                  <a:cubicBezTo>
                    <a:pt x="157" y="1"/>
                    <a:pt x="109" y="19"/>
                    <a:pt x="73" y="56"/>
                  </a:cubicBezTo>
                  <a:cubicBezTo>
                    <a:pt x="1" y="127"/>
                    <a:pt x="1" y="244"/>
                    <a:pt x="73" y="316"/>
                  </a:cubicBezTo>
                  <a:lnTo>
                    <a:pt x="266" y="509"/>
                  </a:lnTo>
                  <a:lnTo>
                    <a:pt x="73" y="702"/>
                  </a:lnTo>
                  <a:cubicBezTo>
                    <a:pt x="1" y="774"/>
                    <a:pt x="1" y="891"/>
                    <a:pt x="73" y="962"/>
                  </a:cubicBezTo>
                  <a:cubicBezTo>
                    <a:pt x="108" y="998"/>
                    <a:pt x="157" y="1017"/>
                    <a:pt x="203" y="1017"/>
                  </a:cubicBezTo>
                  <a:cubicBezTo>
                    <a:pt x="250" y="1017"/>
                    <a:pt x="297" y="1000"/>
                    <a:pt x="334" y="962"/>
                  </a:cubicBezTo>
                  <a:lnTo>
                    <a:pt x="527" y="769"/>
                  </a:lnTo>
                  <a:lnTo>
                    <a:pt x="719" y="962"/>
                  </a:lnTo>
                  <a:cubicBezTo>
                    <a:pt x="755" y="998"/>
                    <a:pt x="803" y="1017"/>
                    <a:pt x="850" y="1017"/>
                  </a:cubicBezTo>
                  <a:cubicBezTo>
                    <a:pt x="897" y="1017"/>
                    <a:pt x="943" y="1000"/>
                    <a:pt x="981" y="962"/>
                  </a:cubicBezTo>
                  <a:cubicBezTo>
                    <a:pt x="1052" y="891"/>
                    <a:pt x="1052" y="774"/>
                    <a:pt x="981" y="702"/>
                  </a:cubicBezTo>
                  <a:lnTo>
                    <a:pt x="788" y="509"/>
                  </a:lnTo>
                  <a:lnTo>
                    <a:pt x="981" y="316"/>
                  </a:lnTo>
                  <a:cubicBezTo>
                    <a:pt x="1052" y="244"/>
                    <a:pt x="1052" y="127"/>
                    <a:pt x="981" y="56"/>
                  </a:cubicBezTo>
                  <a:cubicBezTo>
                    <a:pt x="944" y="19"/>
                    <a:pt x="897" y="1"/>
                    <a:pt x="849" y="1"/>
                  </a:cubicBezTo>
                  <a:cubicBezTo>
                    <a:pt x="802" y="1"/>
                    <a:pt x="755" y="19"/>
                    <a:pt x="719" y="56"/>
                  </a:cubicBezTo>
                  <a:lnTo>
                    <a:pt x="527" y="247"/>
                  </a:lnTo>
                  <a:lnTo>
                    <a:pt x="334" y="56"/>
                  </a:lnTo>
                  <a:cubicBezTo>
                    <a:pt x="298" y="19"/>
                    <a:pt x="251" y="1"/>
                    <a:pt x="20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3"/>
            <p:cNvSpPr/>
            <p:nvPr/>
          </p:nvSpPr>
          <p:spPr>
            <a:xfrm>
              <a:off x="4905175" y="2254025"/>
              <a:ext cx="16925" cy="33850"/>
            </a:xfrm>
            <a:custGeom>
              <a:avLst/>
              <a:gdLst/>
              <a:ahLst/>
              <a:cxnLst/>
              <a:rect l="l" t="t" r="r" b="b"/>
              <a:pathLst>
                <a:path w="677" h="1354" extrusionOk="0">
                  <a:moveTo>
                    <a:pt x="474" y="1"/>
                  </a:moveTo>
                  <a:cubicBezTo>
                    <a:pt x="427" y="1"/>
                    <a:pt x="380" y="19"/>
                    <a:pt x="343" y="55"/>
                  </a:cubicBezTo>
                  <a:cubicBezTo>
                    <a:pt x="0" y="397"/>
                    <a:pt x="0" y="956"/>
                    <a:pt x="343" y="1299"/>
                  </a:cubicBezTo>
                  <a:cubicBezTo>
                    <a:pt x="379" y="1333"/>
                    <a:pt x="427" y="1354"/>
                    <a:pt x="474" y="1354"/>
                  </a:cubicBezTo>
                  <a:cubicBezTo>
                    <a:pt x="521" y="1354"/>
                    <a:pt x="567" y="1337"/>
                    <a:pt x="605" y="1299"/>
                  </a:cubicBezTo>
                  <a:cubicBezTo>
                    <a:pt x="676" y="1228"/>
                    <a:pt x="676" y="1111"/>
                    <a:pt x="605" y="1037"/>
                  </a:cubicBezTo>
                  <a:cubicBezTo>
                    <a:pt x="405" y="840"/>
                    <a:pt x="405" y="514"/>
                    <a:pt x="605" y="316"/>
                  </a:cubicBezTo>
                  <a:cubicBezTo>
                    <a:pt x="676" y="243"/>
                    <a:pt x="676" y="126"/>
                    <a:pt x="605" y="55"/>
                  </a:cubicBezTo>
                  <a:cubicBezTo>
                    <a:pt x="569" y="19"/>
                    <a:pt x="522" y="1"/>
                    <a:pt x="4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3"/>
            <p:cNvSpPr/>
            <p:nvPr/>
          </p:nvSpPr>
          <p:spPr>
            <a:xfrm>
              <a:off x="4954050" y="2254025"/>
              <a:ext cx="16925" cy="33850"/>
            </a:xfrm>
            <a:custGeom>
              <a:avLst/>
              <a:gdLst/>
              <a:ahLst/>
              <a:cxnLst/>
              <a:rect l="l" t="t" r="r" b="b"/>
              <a:pathLst>
                <a:path w="677" h="1354" extrusionOk="0">
                  <a:moveTo>
                    <a:pt x="203" y="1"/>
                  </a:moveTo>
                  <a:cubicBezTo>
                    <a:pt x="156" y="1"/>
                    <a:pt x="109" y="19"/>
                    <a:pt x="73" y="55"/>
                  </a:cubicBezTo>
                  <a:cubicBezTo>
                    <a:pt x="0" y="126"/>
                    <a:pt x="0" y="243"/>
                    <a:pt x="73" y="316"/>
                  </a:cubicBezTo>
                  <a:cubicBezTo>
                    <a:pt x="271" y="514"/>
                    <a:pt x="271" y="840"/>
                    <a:pt x="73" y="1037"/>
                  </a:cubicBezTo>
                  <a:cubicBezTo>
                    <a:pt x="0" y="1111"/>
                    <a:pt x="0" y="1228"/>
                    <a:pt x="73" y="1299"/>
                  </a:cubicBezTo>
                  <a:cubicBezTo>
                    <a:pt x="108" y="1333"/>
                    <a:pt x="156" y="1354"/>
                    <a:pt x="203" y="1354"/>
                  </a:cubicBezTo>
                  <a:cubicBezTo>
                    <a:pt x="249" y="1354"/>
                    <a:pt x="296" y="1337"/>
                    <a:pt x="333" y="1299"/>
                  </a:cubicBezTo>
                  <a:cubicBezTo>
                    <a:pt x="676" y="956"/>
                    <a:pt x="676" y="397"/>
                    <a:pt x="333" y="55"/>
                  </a:cubicBezTo>
                  <a:cubicBezTo>
                    <a:pt x="298" y="19"/>
                    <a:pt x="250"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3"/>
            <p:cNvSpPr/>
            <p:nvPr/>
          </p:nvSpPr>
          <p:spPr>
            <a:xfrm>
              <a:off x="4926475" y="2259725"/>
              <a:ext cx="23275" cy="22400"/>
            </a:xfrm>
            <a:custGeom>
              <a:avLst/>
              <a:gdLst/>
              <a:ahLst/>
              <a:cxnLst/>
              <a:rect l="l" t="t" r="r" b="b"/>
              <a:pathLst>
                <a:path w="931" h="896" extrusionOk="0">
                  <a:moveTo>
                    <a:pt x="202" y="0"/>
                  </a:moveTo>
                  <a:cubicBezTo>
                    <a:pt x="155" y="0"/>
                    <a:pt x="108" y="18"/>
                    <a:pt x="72" y="54"/>
                  </a:cubicBezTo>
                  <a:cubicBezTo>
                    <a:pt x="0" y="127"/>
                    <a:pt x="0" y="244"/>
                    <a:pt x="72" y="316"/>
                  </a:cubicBezTo>
                  <a:lnTo>
                    <a:pt x="204" y="448"/>
                  </a:lnTo>
                  <a:lnTo>
                    <a:pt x="72" y="581"/>
                  </a:lnTo>
                  <a:cubicBezTo>
                    <a:pt x="0" y="652"/>
                    <a:pt x="0" y="769"/>
                    <a:pt x="72" y="841"/>
                  </a:cubicBezTo>
                  <a:cubicBezTo>
                    <a:pt x="106" y="876"/>
                    <a:pt x="156" y="895"/>
                    <a:pt x="203" y="895"/>
                  </a:cubicBezTo>
                  <a:cubicBezTo>
                    <a:pt x="250" y="895"/>
                    <a:pt x="296" y="878"/>
                    <a:pt x="332" y="841"/>
                  </a:cubicBezTo>
                  <a:lnTo>
                    <a:pt x="464" y="708"/>
                  </a:lnTo>
                  <a:lnTo>
                    <a:pt x="597" y="841"/>
                  </a:lnTo>
                  <a:cubicBezTo>
                    <a:pt x="633" y="876"/>
                    <a:pt x="681" y="895"/>
                    <a:pt x="728" y="895"/>
                  </a:cubicBezTo>
                  <a:cubicBezTo>
                    <a:pt x="774" y="895"/>
                    <a:pt x="821" y="878"/>
                    <a:pt x="859" y="841"/>
                  </a:cubicBezTo>
                  <a:cubicBezTo>
                    <a:pt x="930" y="769"/>
                    <a:pt x="930" y="652"/>
                    <a:pt x="859" y="581"/>
                  </a:cubicBezTo>
                  <a:lnTo>
                    <a:pt x="726" y="448"/>
                  </a:lnTo>
                  <a:lnTo>
                    <a:pt x="859" y="316"/>
                  </a:lnTo>
                  <a:cubicBezTo>
                    <a:pt x="930" y="244"/>
                    <a:pt x="930" y="127"/>
                    <a:pt x="859" y="54"/>
                  </a:cubicBezTo>
                  <a:cubicBezTo>
                    <a:pt x="822" y="18"/>
                    <a:pt x="774" y="0"/>
                    <a:pt x="727" y="0"/>
                  </a:cubicBezTo>
                  <a:cubicBezTo>
                    <a:pt x="680" y="0"/>
                    <a:pt x="633" y="18"/>
                    <a:pt x="597" y="54"/>
                  </a:cubicBezTo>
                  <a:lnTo>
                    <a:pt x="464" y="186"/>
                  </a:lnTo>
                  <a:lnTo>
                    <a:pt x="332" y="54"/>
                  </a:lnTo>
                  <a:cubicBezTo>
                    <a:pt x="296" y="18"/>
                    <a:pt x="249"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3"/>
            <p:cNvSpPr/>
            <p:nvPr/>
          </p:nvSpPr>
          <p:spPr>
            <a:xfrm>
              <a:off x="5007900" y="2256975"/>
              <a:ext cx="9250" cy="27950"/>
            </a:xfrm>
            <a:custGeom>
              <a:avLst/>
              <a:gdLst/>
              <a:ahLst/>
              <a:cxnLst/>
              <a:rect l="l" t="t" r="r" b="b"/>
              <a:pathLst>
                <a:path w="370" h="1118" extrusionOk="0">
                  <a:moveTo>
                    <a:pt x="186" y="0"/>
                  </a:moveTo>
                  <a:cubicBezTo>
                    <a:pt x="84" y="0"/>
                    <a:pt x="0" y="83"/>
                    <a:pt x="0" y="186"/>
                  </a:cubicBezTo>
                  <a:lnTo>
                    <a:pt x="0" y="932"/>
                  </a:lnTo>
                  <a:cubicBezTo>
                    <a:pt x="0" y="1033"/>
                    <a:pt x="81" y="1117"/>
                    <a:pt x="186" y="1117"/>
                  </a:cubicBezTo>
                  <a:cubicBezTo>
                    <a:pt x="287" y="1117"/>
                    <a:pt x="369" y="1035"/>
                    <a:pt x="369" y="932"/>
                  </a:cubicBezTo>
                  <a:lnTo>
                    <a:pt x="369" y="186"/>
                  </a:lnTo>
                  <a:cubicBezTo>
                    <a:pt x="369" y="85"/>
                    <a:pt x="288"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3"/>
            <p:cNvSpPr/>
            <p:nvPr/>
          </p:nvSpPr>
          <p:spPr>
            <a:xfrm>
              <a:off x="4978100" y="2258425"/>
              <a:ext cx="19200" cy="9250"/>
            </a:xfrm>
            <a:custGeom>
              <a:avLst/>
              <a:gdLst/>
              <a:ahLst/>
              <a:cxnLst/>
              <a:rect l="l" t="t" r="r" b="b"/>
              <a:pathLst>
                <a:path w="768" h="370" extrusionOk="0">
                  <a:moveTo>
                    <a:pt x="186" y="0"/>
                  </a:moveTo>
                  <a:cubicBezTo>
                    <a:pt x="83" y="0"/>
                    <a:pt x="1" y="81"/>
                    <a:pt x="1" y="184"/>
                  </a:cubicBezTo>
                  <a:cubicBezTo>
                    <a:pt x="1" y="285"/>
                    <a:pt x="82" y="369"/>
                    <a:pt x="186" y="369"/>
                  </a:cubicBezTo>
                  <a:lnTo>
                    <a:pt x="582" y="369"/>
                  </a:lnTo>
                  <a:cubicBezTo>
                    <a:pt x="684" y="369"/>
                    <a:pt x="767" y="288"/>
                    <a:pt x="767" y="184"/>
                  </a:cubicBezTo>
                  <a:cubicBezTo>
                    <a:pt x="767" y="81"/>
                    <a:pt x="684" y="0"/>
                    <a:pt x="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3"/>
            <p:cNvSpPr/>
            <p:nvPr/>
          </p:nvSpPr>
          <p:spPr>
            <a:xfrm>
              <a:off x="4978100" y="2274275"/>
              <a:ext cx="19200" cy="9275"/>
            </a:xfrm>
            <a:custGeom>
              <a:avLst/>
              <a:gdLst/>
              <a:ahLst/>
              <a:cxnLst/>
              <a:rect l="l" t="t" r="r" b="b"/>
              <a:pathLst>
                <a:path w="768" h="371" extrusionOk="0">
                  <a:moveTo>
                    <a:pt x="186" y="0"/>
                  </a:moveTo>
                  <a:cubicBezTo>
                    <a:pt x="83" y="0"/>
                    <a:pt x="1" y="83"/>
                    <a:pt x="1" y="185"/>
                  </a:cubicBezTo>
                  <a:cubicBezTo>
                    <a:pt x="1" y="287"/>
                    <a:pt x="82" y="371"/>
                    <a:pt x="186" y="371"/>
                  </a:cubicBezTo>
                  <a:lnTo>
                    <a:pt x="582" y="371"/>
                  </a:lnTo>
                  <a:cubicBezTo>
                    <a:pt x="684" y="371"/>
                    <a:pt x="767" y="288"/>
                    <a:pt x="767" y="185"/>
                  </a:cubicBezTo>
                  <a:cubicBezTo>
                    <a:pt x="767" y="84"/>
                    <a:pt x="684" y="0"/>
                    <a:pt x="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3"/>
            <p:cNvSpPr/>
            <p:nvPr/>
          </p:nvSpPr>
          <p:spPr>
            <a:xfrm>
              <a:off x="4907275" y="2303075"/>
              <a:ext cx="109875" cy="9300"/>
            </a:xfrm>
            <a:custGeom>
              <a:avLst/>
              <a:gdLst/>
              <a:ahLst/>
              <a:cxnLst/>
              <a:rect l="l" t="t" r="r" b="b"/>
              <a:pathLst>
                <a:path w="4395" h="372" extrusionOk="0">
                  <a:moveTo>
                    <a:pt x="186" y="1"/>
                  </a:moveTo>
                  <a:cubicBezTo>
                    <a:pt x="85" y="1"/>
                    <a:pt x="0" y="82"/>
                    <a:pt x="0" y="186"/>
                  </a:cubicBezTo>
                  <a:cubicBezTo>
                    <a:pt x="0" y="287"/>
                    <a:pt x="85" y="371"/>
                    <a:pt x="186" y="371"/>
                  </a:cubicBezTo>
                  <a:lnTo>
                    <a:pt x="4211" y="371"/>
                  </a:lnTo>
                  <a:cubicBezTo>
                    <a:pt x="4312" y="371"/>
                    <a:pt x="4394" y="289"/>
                    <a:pt x="4394" y="186"/>
                  </a:cubicBezTo>
                  <a:cubicBezTo>
                    <a:pt x="4394" y="85"/>
                    <a:pt x="4313" y="1"/>
                    <a:pt x="42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3"/>
            <p:cNvSpPr/>
            <p:nvPr/>
          </p:nvSpPr>
          <p:spPr>
            <a:xfrm>
              <a:off x="4907275" y="2324225"/>
              <a:ext cx="38500" cy="9250"/>
            </a:xfrm>
            <a:custGeom>
              <a:avLst/>
              <a:gdLst/>
              <a:ahLst/>
              <a:cxnLst/>
              <a:rect l="l" t="t" r="r" b="b"/>
              <a:pathLst>
                <a:path w="1540" h="370" extrusionOk="0">
                  <a:moveTo>
                    <a:pt x="186" y="1"/>
                  </a:moveTo>
                  <a:cubicBezTo>
                    <a:pt x="85" y="1"/>
                    <a:pt x="0" y="81"/>
                    <a:pt x="0" y="184"/>
                  </a:cubicBezTo>
                  <a:cubicBezTo>
                    <a:pt x="0" y="289"/>
                    <a:pt x="85" y="370"/>
                    <a:pt x="186" y="370"/>
                  </a:cubicBezTo>
                  <a:lnTo>
                    <a:pt x="1354" y="370"/>
                  </a:lnTo>
                  <a:cubicBezTo>
                    <a:pt x="1455" y="370"/>
                    <a:pt x="1539" y="289"/>
                    <a:pt x="1539" y="184"/>
                  </a:cubicBezTo>
                  <a:cubicBezTo>
                    <a:pt x="1539" y="81"/>
                    <a:pt x="1457" y="1"/>
                    <a:pt x="1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3"/>
            <p:cNvSpPr/>
            <p:nvPr/>
          </p:nvSpPr>
          <p:spPr>
            <a:xfrm>
              <a:off x="4978700" y="2324225"/>
              <a:ext cx="38450" cy="9250"/>
            </a:xfrm>
            <a:custGeom>
              <a:avLst/>
              <a:gdLst/>
              <a:ahLst/>
              <a:cxnLst/>
              <a:rect l="l" t="t" r="r" b="b"/>
              <a:pathLst>
                <a:path w="1538" h="370" extrusionOk="0">
                  <a:moveTo>
                    <a:pt x="185" y="1"/>
                  </a:moveTo>
                  <a:cubicBezTo>
                    <a:pt x="84" y="1"/>
                    <a:pt x="0" y="81"/>
                    <a:pt x="0" y="184"/>
                  </a:cubicBezTo>
                  <a:cubicBezTo>
                    <a:pt x="0" y="289"/>
                    <a:pt x="81" y="370"/>
                    <a:pt x="185" y="370"/>
                  </a:cubicBezTo>
                  <a:lnTo>
                    <a:pt x="1354" y="370"/>
                  </a:lnTo>
                  <a:cubicBezTo>
                    <a:pt x="1455" y="370"/>
                    <a:pt x="1537" y="289"/>
                    <a:pt x="1537" y="184"/>
                  </a:cubicBezTo>
                  <a:cubicBezTo>
                    <a:pt x="1537" y="81"/>
                    <a:pt x="1453" y="1"/>
                    <a:pt x="1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3"/>
            <p:cNvSpPr/>
            <p:nvPr/>
          </p:nvSpPr>
          <p:spPr>
            <a:xfrm>
              <a:off x="4907275" y="2344075"/>
              <a:ext cx="38500" cy="9275"/>
            </a:xfrm>
            <a:custGeom>
              <a:avLst/>
              <a:gdLst/>
              <a:ahLst/>
              <a:cxnLst/>
              <a:rect l="l" t="t" r="r" b="b"/>
              <a:pathLst>
                <a:path w="1540" h="371" extrusionOk="0">
                  <a:moveTo>
                    <a:pt x="186" y="1"/>
                  </a:moveTo>
                  <a:cubicBezTo>
                    <a:pt x="85" y="1"/>
                    <a:pt x="0" y="82"/>
                    <a:pt x="0" y="185"/>
                  </a:cubicBezTo>
                  <a:cubicBezTo>
                    <a:pt x="0" y="289"/>
                    <a:pt x="85" y="370"/>
                    <a:pt x="186" y="370"/>
                  </a:cubicBezTo>
                  <a:lnTo>
                    <a:pt x="1354" y="370"/>
                  </a:lnTo>
                  <a:cubicBezTo>
                    <a:pt x="1455" y="370"/>
                    <a:pt x="1539" y="289"/>
                    <a:pt x="1539" y="185"/>
                  </a:cubicBezTo>
                  <a:cubicBezTo>
                    <a:pt x="1539" y="83"/>
                    <a:pt x="1457" y="1"/>
                    <a:pt x="1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3"/>
            <p:cNvSpPr/>
            <p:nvPr/>
          </p:nvSpPr>
          <p:spPr>
            <a:xfrm>
              <a:off x="4978700" y="2344125"/>
              <a:ext cx="38450" cy="9250"/>
            </a:xfrm>
            <a:custGeom>
              <a:avLst/>
              <a:gdLst/>
              <a:ahLst/>
              <a:cxnLst/>
              <a:rect l="l" t="t" r="r" b="b"/>
              <a:pathLst>
                <a:path w="1538" h="370" extrusionOk="0">
                  <a:moveTo>
                    <a:pt x="185" y="0"/>
                  </a:moveTo>
                  <a:cubicBezTo>
                    <a:pt x="84" y="0"/>
                    <a:pt x="0" y="81"/>
                    <a:pt x="0" y="186"/>
                  </a:cubicBezTo>
                  <a:cubicBezTo>
                    <a:pt x="0" y="287"/>
                    <a:pt x="81" y="370"/>
                    <a:pt x="185" y="370"/>
                  </a:cubicBezTo>
                  <a:lnTo>
                    <a:pt x="1354" y="370"/>
                  </a:lnTo>
                  <a:cubicBezTo>
                    <a:pt x="1455" y="370"/>
                    <a:pt x="1537" y="289"/>
                    <a:pt x="1537" y="186"/>
                  </a:cubicBezTo>
                  <a:cubicBezTo>
                    <a:pt x="1537" y="81"/>
                    <a:pt x="1453" y="0"/>
                    <a:pt x="13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8" name="Google Shape;2658;p73"/>
          <p:cNvGrpSpPr/>
          <p:nvPr/>
        </p:nvGrpSpPr>
        <p:grpSpPr>
          <a:xfrm>
            <a:off x="6779155" y="2095230"/>
            <a:ext cx="240982" cy="387801"/>
            <a:chOff x="5411525" y="2092575"/>
            <a:chExt cx="195650" cy="314850"/>
          </a:xfrm>
        </p:grpSpPr>
        <p:sp>
          <p:nvSpPr>
            <p:cNvPr id="2659" name="Google Shape;2659;p73"/>
            <p:cNvSpPr/>
            <p:nvPr/>
          </p:nvSpPr>
          <p:spPr>
            <a:xfrm>
              <a:off x="5411525" y="2092575"/>
              <a:ext cx="195575" cy="204650"/>
            </a:xfrm>
            <a:custGeom>
              <a:avLst/>
              <a:gdLst/>
              <a:ahLst/>
              <a:cxnLst/>
              <a:rect l="l" t="t" r="r" b="b"/>
              <a:pathLst>
                <a:path w="7823" h="8186" extrusionOk="0">
                  <a:moveTo>
                    <a:pt x="3908" y="369"/>
                  </a:moveTo>
                  <a:cubicBezTo>
                    <a:pt x="4883" y="369"/>
                    <a:pt x="5797" y="497"/>
                    <a:pt x="6483" y="725"/>
                  </a:cubicBezTo>
                  <a:cubicBezTo>
                    <a:pt x="7079" y="922"/>
                    <a:pt x="7449" y="1192"/>
                    <a:pt x="7449" y="1427"/>
                  </a:cubicBezTo>
                  <a:cubicBezTo>
                    <a:pt x="7449" y="1662"/>
                    <a:pt x="7083" y="1932"/>
                    <a:pt x="6487" y="2130"/>
                  </a:cubicBezTo>
                  <a:cubicBezTo>
                    <a:pt x="5844" y="2344"/>
                    <a:pt x="5002" y="2469"/>
                    <a:pt x="4095" y="2483"/>
                  </a:cubicBezTo>
                  <a:lnTo>
                    <a:pt x="4095" y="2242"/>
                  </a:lnTo>
                  <a:cubicBezTo>
                    <a:pt x="4095" y="2140"/>
                    <a:pt x="4012" y="2056"/>
                    <a:pt x="3910" y="2056"/>
                  </a:cubicBezTo>
                  <a:cubicBezTo>
                    <a:pt x="3807" y="2056"/>
                    <a:pt x="3724" y="2137"/>
                    <a:pt x="3724" y="2242"/>
                  </a:cubicBezTo>
                  <a:lnTo>
                    <a:pt x="3724" y="2483"/>
                  </a:lnTo>
                  <a:cubicBezTo>
                    <a:pt x="2818" y="2466"/>
                    <a:pt x="1974" y="2344"/>
                    <a:pt x="1332" y="2130"/>
                  </a:cubicBezTo>
                  <a:cubicBezTo>
                    <a:pt x="735" y="1932"/>
                    <a:pt x="366" y="1662"/>
                    <a:pt x="366" y="1427"/>
                  </a:cubicBezTo>
                  <a:cubicBezTo>
                    <a:pt x="366" y="1192"/>
                    <a:pt x="735" y="922"/>
                    <a:pt x="1332" y="725"/>
                  </a:cubicBezTo>
                  <a:cubicBezTo>
                    <a:pt x="2017" y="497"/>
                    <a:pt x="2931" y="369"/>
                    <a:pt x="3908" y="369"/>
                  </a:cubicBezTo>
                  <a:close/>
                  <a:moveTo>
                    <a:pt x="3911" y="0"/>
                  </a:moveTo>
                  <a:cubicBezTo>
                    <a:pt x="2016" y="0"/>
                    <a:pt x="0" y="500"/>
                    <a:pt x="0" y="1427"/>
                  </a:cubicBezTo>
                  <a:lnTo>
                    <a:pt x="0" y="8000"/>
                  </a:lnTo>
                  <a:cubicBezTo>
                    <a:pt x="0" y="8101"/>
                    <a:pt x="81" y="8186"/>
                    <a:pt x="185" y="8186"/>
                  </a:cubicBezTo>
                  <a:cubicBezTo>
                    <a:pt x="287" y="8186"/>
                    <a:pt x="369" y="8103"/>
                    <a:pt x="369" y="8000"/>
                  </a:cubicBezTo>
                  <a:lnTo>
                    <a:pt x="369" y="2059"/>
                  </a:lnTo>
                  <a:cubicBezTo>
                    <a:pt x="1037" y="2580"/>
                    <a:pt x="2508" y="2854"/>
                    <a:pt x="3911" y="2854"/>
                  </a:cubicBezTo>
                  <a:cubicBezTo>
                    <a:pt x="5315" y="2854"/>
                    <a:pt x="6785" y="2580"/>
                    <a:pt x="7453" y="2059"/>
                  </a:cubicBezTo>
                  <a:lnTo>
                    <a:pt x="7453" y="5648"/>
                  </a:lnTo>
                  <a:cubicBezTo>
                    <a:pt x="7453" y="5749"/>
                    <a:pt x="7534" y="5834"/>
                    <a:pt x="7639" y="5834"/>
                  </a:cubicBezTo>
                  <a:cubicBezTo>
                    <a:pt x="7740" y="5834"/>
                    <a:pt x="7822" y="5751"/>
                    <a:pt x="7822" y="5648"/>
                  </a:cubicBezTo>
                  <a:lnTo>
                    <a:pt x="7822" y="1427"/>
                  </a:lnTo>
                  <a:cubicBezTo>
                    <a:pt x="7821" y="500"/>
                    <a:pt x="5805" y="0"/>
                    <a:pt x="3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3"/>
            <p:cNvSpPr/>
            <p:nvPr/>
          </p:nvSpPr>
          <p:spPr>
            <a:xfrm>
              <a:off x="5411550" y="2250950"/>
              <a:ext cx="195625" cy="156475"/>
            </a:xfrm>
            <a:custGeom>
              <a:avLst/>
              <a:gdLst/>
              <a:ahLst/>
              <a:cxnLst/>
              <a:rect l="l" t="t" r="r" b="b"/>
              <a:pathLst>
                <a:path w="7825" h="6259" extrusionOk="0">
                  <a:moveTo>
                    <a:pt x="7638" y="0"/>
                  </a:moveTo>
                  <a:cubicBezTo>
                    <a:pt x="7536" y="0"/>
                    <a:pt x="7452" y="83"/>
                    <a:pt x="7452" y="185"/>
                  </a:cubicBezTo>
                  <a:lnTo>
                    <a:pt x="7452" y="4198"/>
                  </a:lnTo>
                  <a:cubicBezTo>
                    <a:pt x="7320" y="4095"/>
                    <a:pt x="7147" y="3992"/>
                    <a:pt x="6913" y="3894"/>
                  </a:cubicBezTo>
                  <a:cubicBezTo>
                    <a:pt x="6890" y="3884"/>
                    <a:pt x="6866" y="3880"/>
                    <a:pt x="6842" y="3880"/>
                  </a:cubicBezTo>
                  <a:cubicBezTo>
                    <a:pt x="6770" y="3880"/>
                    <a:pt x="6701" y="3922"/>
                    <a:pt x="6672" y="3992"/>
                  </a:cubicBezTo>
                  <a:cubicBezTo>
                    <a:pt x="6633" y="4086"/>
                    <a:pt x="6675" y="4195"/>
                    <a:pt x="6768" y="4234"/>
                  </a:cubicBezTo>
                  <a:cubicBezTo>
                    <a:pt x="7203" y="4416"/>
                    <a:pt x="7452" y="4634"/>
                    <a:pt x="7452" y="4832"/>
                  </a:cubicBezTo>
                  <a:cubicBezTo>
                    <a:pt x="7452" y="5067"/>
                    <a:pt x="7082" y="5335"/>
                    <a:pt x="6486" y="5534"/>
                  </a:cubicBezTo>
                  <a:cubicBezTo>
                    <a:pt x="5801" y="5762"/>
                    <a:pt x="4885" y="5888"/>
                    <a:pt x="3910" y="5888"/>
                  </a:cubicBezTo>
                  <a:cubicBezTo>
                    <a:pt x="2935" y="5888"/>
                    <a:pt x="2019" y="5762"/>
                    <a:pt x="1334" y="5534"/>
                  </a:cubicBezTo>
                  <a:cubicBezTo>
                    <a:pt x="739" y="5335"/>
                    <a:pt x="368" y="5067"/>
                    <a:pt x="368" y="4832"/>
                  </a:cubicBezTo>
                  <a:cubicBezTo>
                    <a:pt x="368" y="4595"/>
                    <a:pt x="739" y="4327"/>
                    <a:pt x="1334" y="4128"/>
                  </a:cubicBezTo>
                  <a:cubicBezTo>
                    <a:pt x="1977" y="3914"/>
                    <a:pt x="2820" y="3790"/>
                    <a:pt x="3728" y="3776"/>
                  </a:cubicBezTo>
                  <a:lnTo>
                    <a:pt x="3728" y="4017"/>
                  </a:lnTo>
                  <a:cubicBezTo>
                    <a:pt x="3728" y="4118"/>
                    <a:pt x="3809" y="4203"/>
                    <a:pt x="3912" y="4203"/>
                  </a:cubicBezTo>
                  <a:cubicBezTo>
                    <a:pt x="4016" y="4203"/>
                    <a:pt x="4097" y="4120"/>
                    <a:pt x="4097" y="4017"/>
                  </a:cubicBezTo>
                  <a:lnTo>
                    <a:pt x="4097" y="3776"/>
                  </a:lnTo>
                  <a:cubicBezTo>
                    <a:pt x="4298" y="3780"/>
                    <a:pt x="4499" y="3788"/>
                    <a:pt x="4695" y="3801"/>
                  </a:cubicBezTo>
                  <a:cubicBezTo>
                    <a:pt x="4700" y="3801"/>
                    <a:pt x="4705" y="3801"/>
                    <a:pt x="4710" y="3801"/>
                  </a:cubicBezTo>
                  <a:cubicBezTo>
                    <a:pt x="4805" y="3801"/>
                    <a:pt x="4886" y="3729"/>
                    <a:pt x="4891" y="3629"/>
                  </a:cubicBezTo>
                  <a:cubicBezTo>
                    <a:pt x="4899" y="3528"/>
                    <a:pt x="4823" y="3439"/>
                    <a:pt x="4720" y="3433"/>
                  </a:cubicBezTo>
                  <a:cubicBezTo>
                    <a:pt x="4455" y="3414"/>
                    <a:pt x="4184" y="3403"/>
                    <a:pt x="3912" y="3403"/>
                  </a:cubicBezTo>
                  <a:cubicBezTo>
                    <a:pt x="2508" y="3403"/>
                    <a:pt x="1038" y="3679"/>
                    <a:pt x="371" y="4198"/>
                  </a:cubicBezTo>
                  <a:lnTo>
                    <a:pt x="371" y="2545"/>
                  </a:lnTo>
                  <a:cubicBezTo>
                    <a:pt x="371" y="2444"/>
                    <a:pt x="289" y="2360"/>
                    <a:pt x="186" y="2360"/>
                  </a:cubicBezTo>
                  <a:cubicBezTo>
                    <a:pt x="85" y="2360"/>
                    <a:pt x="1" y="2442"/>
                    <a:pt x="1" y="2545"/>
                  </a:cubicBezTo>
                  <a:lnTo>
                    <a:pt x="1" y="4832"/>
                  </a:lnTo>
                  <a:cubicBezTo>
                    <a:pt x="1" y="5759"/>
                    <a:pt x="2016" y="6259"/>
                    <a:pt x="3912" y="6259"/>
                  </a:cubicBezTo>
                  <a:cubicBezTo>
                    <a:pt x="5809" y="6259"/>
                    <a:pt x="7824" y="5759"/>
                    <a:pt x="7824" y="4832"/>
                  </a:cubicBezTo>
                  <a:lnTo>
                    <a:pt x="7824" y="185"/>
                  </a:lnTo>
                  <a:cubicBezTo>
                    <a:pt x="7820" y="83"/>
                    <a:pt x="7739" y="0"/>
                    <a:pt x="76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3"/>
            <p:cNvSpPr/>
            <p:nvPr/>
          </p:nvSpPr>
          <p:spPr>
            <a:xfrm>
              <a:off x="5504650" y="2123600"/>
              <a:ext cx="9300" cy="13000"/>
            </a:xfrm>
            <a:custGeom>
              <a:avLst/>
              <a:gdLst/>
              <a:ahLst/>
              <a:cxnLst/>
              <a:rect l="l" t="t" r="r" b="b"/>
              <a:pathLst>
                <a:path w="372" h="520" extrusionOk="0">
                  <a:moveTo>
                    <a:pt x="186" y="1"/>
                  </a:moveTo>
                  <a:cubicBezTo>
                    <a:pt x="85" y="1"/>
                    <a:pt x="1" y="83"/>
                    <a:pt x="1" y="186"/>
                  </a:cubicBezTo>
                  <a:lnTo>
                    <a:pt x="1" y="334"/>
                  </a:lnTo>
                  <a:cubicBezTo>
                    <a:pt x="1" y="435"/>
                    <a:pt x="83" y="519"/>
                    <a:pt x="186" y="519"/>
                  </a:cubicBezTo>
                  <a:cubicBezTo>
                    <a:pt x="289" y="519"/>
                    <a:pt x="372" y="437"/>
                    <a:pt x="372" y="334"/>
                  </a:cubicBezTo>
                  <a:lnTo>
                    <a:pt x="372" y="186"/>
                  </a:lnTo>
                  <a:cubicBezTo>
                    <a:pt x="370" y="83"/>
                    <a:pt x="287"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3"/>
            <p:cNvSpPr/>
            <p:nvPr/>
          </p:nvSpPr>
          <p:spPr>
            <a:xfrm>
              <a:off x="5504650" y="2265850"/>
              <a:ext cx="9300" cy="16975"/>
            </a:xfrm>
            <a:custGeom>
              <a:avLst/>
              <a:gdLst/>
              <a:ahLst/>
              <a:cxnLst/>
              <a:rect l="l" t="t" r="r" b="b"/>
              <a:pathLst>
                <a:path w="372" h="679" extrusionOk="0">
                  <a:moveTo>
                    <a:pt x="186" y="1"/>
                  </a:moveTo>
                  <a:cubicBezTo>
                    <a:pt x="83" y="1"/>
                    <a:pt x="1" y="82"/>
                    <a:pt x="1" y="186"/>
                  </a:cubicBezTo>
                  <a:lnTo>
                    <a:pt x="1" y="493"/>
                  </a:lnTo>
                  <a:cubicBezTo>
                    <a:pt x="1" y="594"/>
                    <a:pt x="83" y="678"/>
                    <a:pt x="186" y="678"/>
                  </a:cubicBezTo>
                  <a:cubicBezTo>
                    <a:pt x="289" y="678"/>
                    <a:pt x="372" y="596"/>
                    <a:pt x="372" y="493"/>
                  </a:cubicBezTo>
                  <a:lnTo>
                    <a:pt x="372" y="186"/>
                  </a:lnTo>
                  <a:cubicBezTo>
                    <a:pt x="372" y="85"/>
                    <a:pt x="289"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3"/>
            <p:cNvSpPr/>
            <p:nvPr/>
          </p:nvSpPr>
          <p:spPr>
            <a:xfrm>
              <a:off x="5504650" y="2192725"/>
              <a:ext cx="9300" cy="16950"/>
            </a:xfrm>
            <a:custGeom>
              <a:avLst/>
              <a:gdLst/>
              <a:ahLst/>
              <a:cxnLst/>
              <a:rect l="l" t="t" r="r" b="b"/>
              <a:pathLst>
                <a:path w="372" h="678" extrusionOk="0">
                  <a:moveTo>
                    <a:pt x="186" y="0"/>
                  </a:moveTo>
                  <a:cubicBezTo>
                    <a:pt x="83" y="0"/>
                    <a:pt x="1" y="83"/>
                    <a:pt x="1" y="186"/>
                  </a:cubicBezTo>
                  <a:lnTo>
                    <a:pt x="1" y="494"/>
                  </a:lnTo>
                  <a:cubicBezTo>
                    <a:pt x="1" y="595"/>
                    <a:pt x="83" y="678"/>
                    <a:pt x="186" y="678"/>
                  </a:cubicBezTo>
                  <a:cubicBezTo>
                    <a:pt x="289" y="678"/>
                    <a:pt x="372" y="597"/>
                    <a:pt x="372" y="494"/>
                  </a:cubicBezTo>
                  <a:lnTo>
                    <a:pt x="372" y="186"/>
                  </a:lnTo>
                  <a:cubicBezTo>
                    <a:pt x="372" y="85"/>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3"/>
            <p:cNvSpPr/>
            <p:nvPr/>
          </p:nvSpPr>
          <p:spPr>
            <a:xfrm>
              <a:off x="5504650" y="2314600"/>
              <a:ext cx="9300" cy="16975"/>
            </a:xfrm>
            <a:custGeom>
              <a:avLst/>
              <a:gdLst/>
              <a:ahLst/>
              <a:cxnLst/>
              <a:rect l="l" t="t" r="r" b="b"/>
              <a:pathLst>
                <a:path w="372" h="679" extrusionOk="0">
                  <a:moveTo>
                    <a:pt x="186" y="1"/>
                  </a:moveTo>
                  <a:cubicBezTo>
                    <a:pt x="83" y="1"/>
                    <a:pt x="1" y="83"/>
                    <a:pt x="1" y="186"/>
                  </a:cubicBezTo>
                  <a:lnTo>
                    <a:pt x="1" y="495"/>
                  </a:lnTo>
                  <a:cubicBezTo>
                    <a:pt x="1" y="594"/>
                    <a:pt x="83" y="678"/>
                    <a:pt x="186" y="678"/>
                  </a:cubicBezTo>
                  <a:cubicBezTo>
                    <a:pt x="289" y="678"/>
                    <a:pt x="372" y="597"/>
                    <a:pt x="372" y="495"/>
                  </a:cubicBezTo>
                  <a:lnTo>
                    <a:pt x="372" y="186"/>
                  </a:lnTo>
                  <a:cubicBezTo>
                    <a:pt x="372" y="85"/>
                    <a:pt x="289"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3"/>
            <p:cNvSpPr/>
            <p:nvPr/>
          </p:nvSpPr>
          <p:spPr>
            <a:xfrm>
              <a:off x="5504650" y="2241525"/>
              <a:ext cx="9300" cy="16950"/>
            </a:xfrm>
            <a:custGeom>
              <a:avLst/>
              <a:gdLst/>
              <a:ahLst/>
              <a:cxnLst/>
              <a:rect l="l" t="t" r="r" b="b"/>
              <a:pathLst>
                <a:path w="372" h="678" extrusionOk="0">
                  <a:moveTo>
                    <a:pt x="186" y="0"/>
                  </a:moveTo>
                  <a:cubicBezTo>
                    <a:pt x="83" y="0"/>
                    <a:pt x="1" y="81"/>
                    <a:pt x="1" y="185"/>
                  </a:cubicBezTo>
                  <a:lnTo>
                    <a:pt x="1" y="492"/>
                  </a:lnTo>
                  <a:cubicBezTo>
                    <a:pt x="1" y="594"/>
                    <a:pt x="83" y="678"/>
                    <a:pt x="186" y="678"/>
                  </a:cubicBezTo>
                  <a:cubicBezTo>
                    <a:pt x="289" y="678"/>
                    <a:pt x="372" y="595"/>
                    <a:pt x="372" y="492"/>
                  </a:cubicBezTo>
                  <a:lnTo>
                    <a:pt x="372" y="185"/>
                  </a:lnTo>
                  <a:cubicBezTo>
                    <a:pt x="372" y="84"/>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3"/>
            <p:cNvSpPr/>
            <p:nvPr/>
          </p:nvSpPr>
          <p:spPr>
            <a:xfrm>
              <a:off x="5504650" y="2290225"/>
              <a:ext cx="9300" cy="16975"/>
            </a:xfrm>
            <a:custGeom>
              <a:avLst/>
              <a:gdLst/>
              <a:ahLst/>
              <a:cxnLst/>
              <a:rect l="l" t="t" r="r" b="b"/>
              <a:pathLst>
                <a:path w="372" h="679" extrusionOk="0">
                  <a:moveTo>
                    <a:pt x="186" y="1"/>
                  </a:moveTo>
                  <a:cubicBezTo>
                    <a:pt x="83" y="1"/>
                    <a:pt x="1" y="82"/>
                    <a:pt x="1" y="186"/>
                  </a:cubicBezTo>
                  <a:lnTo>
                    <a:pt x="1" y="493"/>
                  </a:lnTo>
                  <a:cubicBezTo>
                    <a:pt x="1" y="594"/>
                    <a:pt x="83" y="678"/>
                    <a:pt x="186" y="678"/>
                  </a:cubicBezTo>
                  <a:cubicBezTo>
                    <a:pt x="289" y="678"/>
                    <a:pt x="372" y="597"/>
                    <a:pt x="372" y="493"/>
                  </a:cubicBezTo>
                  <a:lnTo>
                    <a:pt x="372" y="186"/>
                  </a:lnTo>
                  <a:cubicBezTo>
                    <a:pt x="372" y="85"/>
                    <a:pt x="289"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3"/>
            <p:cNvSpPr/>
            <p:nvPr/>
          </p:nvSpPr>
          <p:spPr>
            <a:xfrm>
              <a:off x="5504650" y="2168350"/>
              <a:ext cx="9300" cy="16950"/>
            </a:xfrm>
            <a:custGeom>
              <a:avLst/>
              <a:gdLst/>
              <a:ahLst/>
              <a:cxnLst/>
              <a:rect l="l" t="t" r="r" b="b"/>
              <a:pathLst>
                <a:path w="372" h="678" extrusionOk="0">
                  <a:moveTo>
                    <a:pt x="186" y="0"/>
                  </a:moveTo>
                  <a:cubicBezTo>
                    <a:pt x="83" y="0"/>
                    <a:pt x="1" y="81"/>
                    <a:pt x="1" y="186"/>
                  </a:cubicBezTo>
                  <a:lnTo>
                    <a:pt x="1" y="493"/>
                  </a:lnTo>
                  <a:cubicBezTo>
                    <a:pt x="1" y="594"/>
                    <a:pt x="83" y="678"/>
                    <a:pt x="186" y="678"/>
                  </a:cubicBezTo>
                  <a:cubicBezTo>
                    <a:pt x="287" y="678"/>
                    <a:pt x="372" y="597"/>
                    <a:pt x="372" y="493"/>
                  </a:cubicBezTo>
                  <a:lnTo>
                    <a:pt x="372" y="186"/>
                  </a:lnTo>
                  <a:cubicBezTo>
                    <a:pt x="372" y="84"/>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3"/>
            <p:cNvSpPr/>
            <p:nvPr/>
          </p:nvSpPr>
          <p:spPr>
            <a:xfrm>
              <a:off x="5504650" y="2217150"/>
              <a:ext cx="9300" cy="16950"/>
            </a:xfrm>
            <a:custGeom>
              <a:avLst/>
              <a:gdLst/>
              <a:ahLst/>
              <a:cxnLst/>
              <a:rect l="l" t="t" r="r" b="b"/>
              <a:pathLst>
                <a:path w="372" h="678" extrusionOk="0">
                  <a:moveTo>
                    <a:pt x="186" y="0"/>
                  </a:moveTo>
                  <a:cubicBezTo>
                    <a:pt x="83" y="0"/>
                    <a:pt x="1" y="81"/>
                    <a:pt x="1" y="184"/>
                  </a:cubicBezTo>
                  <a:lnTo>
                    <a:pt x="1" y="492"/>
                  </a:lnTo>
                  <a:cubicBezTo>
                    <a:pt x="1" y="594"/>
                    <a:pt x="83" y="678"/>
                    <a:pt x="186" y="678"/>
                  </a:cubicBezTo>
                  <a:cubicBezTo>
                    <a:pt x="289" y="678"/>
                    <a:pt x="372" y="595"/>
                    <a:pt x="372" y="492"/>
                  </a:cubicBezTo>
                  <a:lnTo>
                    <a:pt x="372" y="184"/>
                  </a:lnTo>
                  <a:cubicBezTo>
                    <a:pt x="372" y="83"/>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3"/>
            <p:cNvSpPr/>
            <p:nvPr/>
          </p:nvSpPr>
          <p:spPr>
            <a:xfrm>
              <a:off x="5504650" y="2363400"/>
              <a:ext cx="13000" cy="12950"/>
            </a:xfrm>
            <a:custGeom>
              <a:avLst/>
              <a:gdLst/>
              <a:ahLst/>
              <a:cxnLst/>
              <a:rect l="l" t="t" r="r" b="b"/>
              <a:pathLst>
                <a:path w="520" h="518" extrusionOk="0">
                  <a:moveTo>
                    <a:pt x="186" y="0"/>
                  </a:moveTo>
                  <a:cubicBezTo>
                    <a:pt x="85" y="0"/>
                    <a:pt x="1" y="81"/>
                    <a:pt x="1" y="186"/>
                  </a:cubicBezTo>
                  <a:lnTo>
                    <a:pt x="1" y="334"/>
                  </a:lnTo>
                  <a:cubicBezTo>
                    <a:pt x="1" y="433"/>
                    <a:pt x="83" y="518"/>
                    <a:pt x="186" y="518"/>
                  </a:cubicBezTo>
                  <a:lnTo>
                    <a:pt x="334" y="518"/>
                  </a:lnTo>
                  <a:cubicBezTo>
                    <a:pt x="435" y="518"/>
                    <a:pt x="520" y="437"/>
                    <a:pt x="520" y="334"/>
                  </a:cubicBezTo>
                  <a:cubicBezTo>
                    <a:pt x="520" y="243"/>
                    <a:pt x="456" y="167"/>
                    <a:pt x="370" y="152"/>
                  </a:cubicBezTo>
                  <a:cubicBezTo>
                    <a:pt x="351" y="64"/>
                    <a:pt x="277"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3"/>
            <p:cNvSpPr/>
            <p:nvPr/>
          </p:nvSpPr>
          <p:spPr>
            <a:xfrm>
              <a:off x="5524275" y="2367050"/>
              <a:ext cx="16625" cy="9275"/>
            </a:xfrm>
            <a:custGeom>
              <a:avLst/>
              <a:gdLst/>
              <a:ahLst/>
              <a:cxnLst/>
              <a:rect l="l" t="t" r="r" b="b"/>
              <a:pathLst>
                <a:path w="665" h="371" extrusionOk="0">
                  <a:moveTo>
                    <a:pt x="186" y="1"/>
                  </a:moveTo>
                  <a:cubicBezTo>
                    <a:pt x="83" y="2"/>
                    <a:pt x="1" y="83"/>
                    <a:pt x="1" y="185"/>
                  </a:cubicBezTo>
                  <a:cubicBezTo>
                    <a:pt x="1" y="286"/>
                    <a:pt x="83" y="370"/>
                    <a:pt x="186" y="370"/>
                  </a:cubicBezTo>
                  <a:lnTo>
                    <a:pt x="481" y="370"/>
                  </a:lnTo>
                  <a:cubicBezTo>
                    <a:pt x="582" y="370"/>
                    <a:pt x="664" y="289"/>
                    <a:pt x="664" y="185"/>
                  </a:cubicBezTo>
                  <a:cubicBezTo>
                    <a:pt x="664" y="83"/>
                    <a:pt x="583" y="1"/>
                    <a:pt x="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3"/>
            <p:cNvSpPr/>
            <p:nvPr/>
          </p:nvSpPr>
          <p:spPr>
            <a:xfrm>
              <a:off x="5570825" y="2367050"/>
              <a:ext cx="16600" cy="9275"/>
            </a:xfrm>
            <a:custGeom>
              <a:avLst/>
              <a:gdLst/>
              <a:ahLst/>
              <a:cxnLst/>
              <a:rect l="l" t="t" r="r" b="b"/>
              <a:pathLst>
                <a:path w="664" h="371" extrusionOk="0">
                  <a:moveTo>
                    <a:pt x="186" y="1"/>
                  </a:moveTo>
                  <a:cubicBezTo>
                    <a:pt x="84" y="1"/>
                    <a:pt x="0" y="82"/>
                    <a:pt x="0" y="185"/>
                  </a:cubicBezTo>
                  <a:cubicBezTo>
                    <a:pt x="2" y="289"/>
                    <a:pt x="84" y="370"/>
                    <a:pt x="186" y="370"/>
                  </a:cubicBezTo>
                  <a:lnTo>
                    <a:pt x="480" y="370"/>
                  </a:lnTo>
                  <a:cubicBezTo>
                    <a:pt x="581" y="370"/>
                    <a:pt x="664" y="289"/>
                    <a:pt x="664" y="185"/>
                  </a:cubicBezTo>
                  <a:cubicBezTo>
                    <a:pt x="664" y="83"/>
                    <a:pt x="583"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3"/>
            <p:cNvSpPr/>
            <p:nvPr/>
          </p:nvSpPr>
          <p:spPr>
            <a:xfrm>
              <a:off x="5547575" y="2367100"/>
              <a:ext cx="16600" cy="9250"/>
            </a:xfrm>
            <a:custGeom>
              <a:avLst/>
              <a:gdLst/>
              <a:ahLst/>
              <a:cxnLst/>
              <a:rect l="l" t="t" r="r" b="b"/>
              <a:pathLst>
                <a:path w="664" h="370" extrusionOk="0">
                  <a:moveTo>
                    <a:pt x="184" y="0"/>
                  </a:moveTo>
                  <a:cubicBezTo>
                    <a:pt x="83" y="0"/>
                    <a:pt x="0" y="81"/>
                    <a:pt x="0" y="186"/>
                  </a:cubicBezTo>
                  <a:cubicBezTo>
                    <a:pt x="0" y="285"/>
                    <a:pt x="81" y="370"/>
                    <a:pt x="184" y="370"/>
                  </a:cubicBezTo>
                  <a:lnTo>
                    <a:pt x="479" y="370"/>
                  </a:lnTo>
                  <a:cubicBezTo>
                    <a:pt x="580" y="370"/>
                    <a:pt x="664" y="289"/>
                    <a:pt x="664" y="186"/>
                  </a:cubicBezTo>
                  <a:cubicBezTo>
                    <a:pt x="664" y="81"/>
                    <a:pt x="580" y="0"/>
                    <a:pt x="4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3"/>
            <p:cNvSpPr/>
            <p:nvPr/>
          </p:nvSpPr>
          <p:spPr>
            <a:xfrm>
              <a:off x="5463700" y="2216800"/>
              <a:ext cx="27900" cy="46550"/>
            </a:xfrm>
            <a:custGeom>
              <a:avLst/>
              <a:gdLst/>
              <a:ahLst/>
              <a:cxnLst/>
              <a:rect l="l" t="t" r="r" b="b"/>
              <a:pathLst>
                <a:path w="1116" h="1862" extrusionOk="0">
                  <a:moveTo>
                    <a:pt x="186" y="0"/>
                  </a:moveTo>
                  <a:cubicBezTo>
                    <a:pt x="84" y="0"/>
                    <a:pt x="0" y="81"/>
                    <a:pt x="0" y="185"/>
                  </a:cubicBezTo>
                  <a:lnTo>
                    <a:pt x="0" y="930"/>
                  </a:lnTo>
                  <a:lnTo>
                    <a:pt x="0" y="1676"/>
                  </a:lnTo>
                  <a:cubicBezTo>
                    <a:pt x="0" y="1777"/>
                    <a:pt x="81" y="1861"/>
                    <a:pt x="186" y="1861"/>
                  </a:cubicBezTo>
                  <a:cubicBezTo>
                    <a:pt x="287" y="1861"/>
                    <a:pt x="369" y="1779"/>
                    <a:pt x="369" y="1676"/>
                  </a:cubicBezTo>
                  <a:lnTo>
                    <a:pt x="369" y="1115"/>
                  </a:lnTo>
                  <a:lnTo>
                    <a:pt x="681" y="1115"/>
                  </a:lnTo>
                  <a:cubicBezTo>
                    <a:pt x="717" y="1115"/>
                    <a:pt x="746" y="1145"/>
                    <a:pt x="746" y="1179"/>
                  </a:cubicBezTo>
                  <a:lnTo>
                    <a:pt x="746" y="1676"/>
                  </a:lnTo>
                  <a:cubicBezTo>
                    <a:pt x="746" y="1777"/>
                    <a:pt x="827" y="1861"/>
                    <a:pt x="930" y="1861"/>
                  </a:cubicBezTo>
                  <a:cubicBezTo>
                    <a:pt x="1031" y="1861"/>
                    <a:pt x="1115" y="1779"/>
                    <a:pt x="1115" y="1676"/>
                  </a:cubicBezTo>
                  <a:lnTo>
                    <a:pt x="1115" y="1179"/>
                  </a:lnTo>
                  <a:cubicBezTo>
                    <a:pt x="1115" y="941"/>
                    <a:pt x="921" y="748"/>
                    <a:pt x="682" y="748"/>
                  </a:cubicBezTo>
                  <a:lnTo>
                    <a:pt x="371" y="748"/>
                  </a:lnTo>
                  <a:lnTo>
                    <a:pt x="371" y="187"/>
                  </a:lnTo>
                  <a:cubicBezTo>
                    <a:pt x="368" y="81"/>
                    <a:pt x="287"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3"/>
            <p:cNvSpPr/>
            <p:nvPr/>
          </p:nvSpPr>
          <p:spPr>
            <a:xfrm>
              <a:off x="5544375" y="2318625"/>
              <a:ext cx="27950" cy="40325"/>
            </a:xfrm>
            <a:custGeom>
              <a:avLst/>
              <a:gdLst/>
              <a:ahLst/>
              <a:cxnLst/>
              <a:rect l="l" t="t" r="r" b="b"/>
              <a:pathLst>
                <a:path w="1118" h="1613" extrusionOk="0">
                  <a:moveTo>
                    <a:pt x="186" y="0"/>
                  </a:moveTo>
                  <a:cubicBezTo>
                    <a:pt x="85" y="0"/>
                    <a:pt x="1" y="81"/>
                    <a:pt x="1" y="186"/>
                  </a:cubicBezTo>
                  <a:lnTo>
                    <a:pt x="1" y="930"/>
                  </a:lnTo>
                  <a:lnTo>
                    <a:pt x="1" y="1427"/>
                  </a:lnTo>
                  <a:cubicBezTo>
                    <a:pt x="1" y="1528"/>
                    <a:pt x="83" y="1612"/>
                    <a:pt x="186" y="1612"/>
                  </a:cubicBezTo>
                  <a:cubicBezTo>
                    <a:pt x="287" y="1612"/>
                    <a:pt x="371" y="1530"/>
                    <a:pt x="371" y="1427"/>
                  </a:cubicBezTo>
                  <a:lnTo>
                    <a:pt x="371" y="930"/>
                  </a:lnTo>
                  <a:lnTo>
                    <a:pt x="371" y="520"/>
                  </a:lnTo>
                  <a:lnTo>
                    <a:pt x="583" y="520"/>
                  </a:lnTo>
                  <a:cubicBezTo>
                    <a:pt x="674" y="520"/>
                    <a:pt x="747" y="594"/>
                    <a:pt x="747" y="684"/>
                  </a:cubicBezTo>
                  <a:cubicBezTo>
                    <a:pt x="747" y="785"/>
                    <a:pt x="829" y="868"/>
                    <a:pt x="932" y="868"/>
                  </a:cubicBezTo>
                  <a:cubicBezTo>
                    <a:pt x="1035" y="868"/>
                    <a:pt x="1117" y="787"/>
                    <a:pt x="1117" y="684"/>
                  </a:cubicBezTo>
                  <a:cubicBezTo>
                    <a:pt x="1117" y="390"/>
                    <a:pt x="878" y="150"/>
                    <a:pt x="583" y="150"/>
                  </a:cubicBezTo>
                  <a:lnTo>
                    <a:pt x="367" y="150"/>
                  </a:lnTo>
                  <a:cubicBezTo>
                    <a:pt x="351" y="64"/>
                    <a:pt x="276"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5" name="Google Shape;2675;p73"/>
          <p:cNvGrpSpPr/>
          <p:nvPr/>
        </p:nvGrpSpPr>
        <p:grpSpPr>
          <a:xfrm>
            <a:off x="7370710" y="2095168"/>
            <a:ext cx="387862" cy="387862"/>
            <a:chOff x="5891800" y="2092525"/>
            <a:chExt cx="314900" cy="314900"/>
          </a:xfrm>
        </p:grpSpPr>
        <p:sp>
          <p:nvSpPr>
            <p:cNvPr id="2676" name="Google Shape;2676;p73"/>
            <p:cNvSpPr/>
            <p:nvPr/>
          </p:nvSpPr>
          <p:spPr>
            <a:xfrm>
              <a:off x="5891800" y="2092525"/>
              <a:ext cx="314900" cy="314900"/>
            </a:xfrm>
            <a:custGeom>
              <a:avLst/>
              <a:gdLst/>
              <a:ahLst/>
              <a:cxnLst/>
              <a:rect l="l" t="t" r="r" b="b"/>
              <a:pathLst>
                <a:path w="12596" h="12596" extrusionOk="0">
                  <a:moveTo>
                    <a:pt x="4712" y="9315"/>
                  </a:moveTo>
                  <a:lnTo>
                    <a:pt x="3610" y="12225"/>
                  </a:lnTo>
                  <a:lnTo>
                    <a:pt x="3010" y="12225"/>
                  </a:lnTo>
                  <a:lnTo>
                    <a:pt x="4113" y="9315"/>
                  </a:lnTo>
                  <a:close/>
                  <a:moveTo>
                    <a:pt x="6608" y="9315"/>
                  </a:moveTo>
                  <a:lnTo>
                    <a:pt x="6608" y="12225"/>
                  </a:lnTo>
                  <a:lnTo>
                    <a:pt x="5984" y="12225"/>
                  </a:lnTo>
                  <a:lnTo>
                    <a:pt x="5984" y="9315"/>
                  </a:lnTo>
                  <a:close/>
                  <a:moveTo>
                    <a:pt x="8479" y="9315"/>
                  </a:moveTo>
                  <a:lnTo>
                    <a:pt x="9582" y="12225"/>
                  </a:lnTo>
                  <a:lnTo>
                    <a:pt x="8982" y="12225"/>
                  </a:lnTo>
                  <a:lnTo>
                    <a:pt x="7879" y="9315"/>
                  </a:lnTo>
                  <a:close/>
                  <a:moveTo>
                    <a:pt x="582" y="1"/>
                  </a:moveTo>
                  <a:cubicBezTo>
                    <a:pt x="480" y="1"/>
                    <a:pt x="398" y="82"/>
                    <a:pt x="398" y="184"/>
                  </a:cubicBezTo>
                  <a:lnTo>
                    <a:pt x="398" y="7952"/>
                  </a:lnTo>
                  <a:lnTo>
                    <a:pt x="184" y="7952"/>
                  </a:lnTo>
                  <a:cubicBezTo>
                    <a:pt x="83" y="7952"/>
                    <a:pt x="1" y="8033"/>
                    <a:pt x="1" y="8136"/>
                  </a:cubicBezTo>
                  <a:lnTo>
                    <a:pt x="1" y="9130"/>
                  </a:lnTo>
                  <a:cubicBezTo>
                    <a:pt x="1" y="9231"/>
                    <a:pt x="82" y="9315"/>
                    <a:pt x="184" y="9315"/>
                  </a:cubicBezTo>
                  <a:lnTo>
                    <a:pt x="3719" y="9315"/>
                  </a:lnTo>
                  <a:lnTo>
                    <a:pt x="2572" y="12345"/>
                  </a:lnTo>
                  <a:cubicBezTo>
                    <a:pt x="2551" y="12401"/>
                    <a:pt x="2558" y="12465"/>
                    <a:pt x="2594" y="12513"/>
                  </a:cubicBezTo>
                  <a:cubicBezTo>
                    <a:pt x="2628" y="12564"/>
                    <a:pt x="2684" y="12592"/>
                    <a:pt x="2745" y="12592"/>
                  </a:cubicBezTo>
                  <a:lnTo>
                    <a:pt x="3739" y="12592"/>
                  </a:lnTo>
                  <a:cubicBezTo>
                    <a:pt x="3814" y="12592"/>
                    <a:pt x="3884" y="12546"/>
                    <a:pt x="3912" y="12474"/>
                  </a:cubicBezTo>
                  <a:lnTo>
                    <a:pt x="5110" y="9314"/>
                  </a:lnTo>
                  <a:lnTo>
                    <a:pt x="5617" y="9314"/>
                  </a:lnTo>
                  <a:lnTo>
                    <a:pt x="5617" y="12410"/>
                  </a:lnTo>
                  <a:cubicBezTo>
                    <a:pt x="5617" y="12511"/>
                    <a:pt x="5698" y="12596"/>
                    <a:pt x="5803" y="12596"/>
                  </a:cubicBezTo>
                  <a:lnTo>
                    <a:pt x="6795" y="12596"/>
                  </a:lnTo>
                  <a:cubicBezTo>
                    <a:pt x="6896" y="12596"/>
                    <a:pt x="6980" y="12513"/>
                    <a:pt x="6980" y="12410"/>
                  </a:cubicBezTo>
                  <a:lnTo>
                    <a:pt x="6980" y="9314"/>
                  </a:lnTo>
                  <a:lnTo>
                    <a:pt x="7488" y="9314"/>
                  </a:lnTo>
                  <a:lnTo>
                    <a:pt x="8686" y="12474"/>
                  </a:lnTo>
                  <a:cubicBezTo>
                    <a:pt x="8712" y="12546"/>
                    <a:pt x="8781" y="12592"/>
                    <a:pt x="8859" y="12592"/>
                  </a:cubicBezTo>
                  <a:lnTo>
                    <a:pt x="9853" y="12592"/>
                  </a:lnTo>
                  <a:cubicBezTo>
                    <a:pt x="9954" y="12592"/>
                    <a:pt x="10036" y="12511"/>
                    <a:pt x="10036" y="12409"/>
                  </a:cubicBezTo>
                  <a:cubicBezTo>
                    <a:pt x="10036" y="12381"/>
                    <a:pt x="10032" y="12354"/>
                    <a:pt x="10019" y="12331"/>
                  </a:cubicBezTo>
                  <a:lnTo>
                    <a:pt x="8876" y="9314"/>
                  </a:lnTo>
                  <a:lnTo>
                    <a:pt x="12410" y="9314"/>
                  </a:lnTo>
                  <a:cubicBezTo>
                    <a:pt x="12511" y="9314"/>
                    <a:pt x="12596" y="9233"/>
                    <a:pt x="12596" y="9130"/>
                  </a:cubicBezTo>
                  <a:lnTo>
                    <a:pt x="12596" y="8136"/>
                  </a:lnTo>
                  <a:cubicBezTo>
                    <a:pt x="12594" y="8033"/>
                    <a:pt x="12510" y="7952"/>
                    <a:pt x="12409" y="7952"/>
                  </a:cubicBezTo>
                  <a:lnTo>
                    <a:pt x="12197" y="7952"/>
                  </a:lnTo>
                  <a:lnTo>
                    <a:pt x="12197" y="188"/>
                  </a:lnTo>
                  <a:cubicBezTo>
                    <a:pt x="12197" y="86"/>
                    <a:pt x="12114" y="2"/>
                    <a:pt x="12011" y="2"/>
                  </a:cubicBezTo>
                  <a:lnTo>
                    <a:pt x="2435" y="2"/>
                  </a:lnTo>
                  <a:cubicBezTo>
                    <a:pt x="2334" y="2"/>
                    <a:pt x="2251" y="83"/>
                    <a:pt x="2251" y="188"/>
                  </a:cubicBezTo>
                  <a:cubicBezTo>
                    <a:pt x="2251" y="287"/>
                    <a:pt x="2332" y="371"/>
                    <a:pt x="2435" y="371"/>
                  </a:cubicBezTo>
                  <a:lnTo>
                    <a:pt x="11826" y="371"/>
                  </a:lnTo>
                  <a:lnTo>
                    <a:pt x="11826" y="7952"/>
                  </a:lnTo>
                  <a:lnTo>
                    <a:pt x="10854" y="7952"/>
                  </a:lnTo>
                  <a:cubicBezTo>
                    <a:pt x="10753" y="7952"/>
                    <a:pt x="10670" y="8033"/>
                    <a:pt x="10670" y="8136"/>
                  </a:cubicBezTo>
                  <a:cubicBezTo>
                    <a:pt x="10670" y="8237"/>
                    <a:pt x="10751" y="8321"/>
                    <a:pt x="10854" y="8321"/>
                  </a:cubicBezTo>
                  <a:lnTo>
                    <a:pt x="12223" y="8321"/>
                  </a:lnTo>
                  <a:lnTo>
                    <a:pt x="12223" y="8946"/>
                  </a:lnTo>
                  <a:lnTo>
                    <a:pt x="370" y="8946"/>
                  </a:lnTo>
                  <a:lnTo>
                    <a:pt x="370" y="8321"/>
                  </a:lnTo>
                  <a:lnTo>
                    <a:pt x="9994" y="8321"/>
                  </a:lnTo>
                  <a:cubicBezTo>
                    <a:pt x="10096" y="8321"/>
                    <a:pt x="10180" y="8240"/>
                    <a:pt x="10180" y="8136"/>
                  </a:cubicBezTo>
                  <a:cubicBezTo>
                    <a:pt x="10180" y="8035"/>
                    <a:pt x="10097" y="7952"/>
                    <a:pt x="9994" y="7952"/>
                  </a:cubicBezTo>
                  <a:lnTo>
                    <a:pt x="767" y="7952"/>
                  </a:lnTo>
                  <a:lnTo>
                    <a:pt x="767" y="370"/>
                  </a:lnTo>
                  <a:lnTo>
                    <a:pt x="1575" y="370"/>
                  </a:lnTo>
                  <a:cubicBezTo>
                    <a:pt x="1677" y="370"/>
                    <a:pt x="1761" y="289"/>
                    <a:pt x="1761" y="184"/>
                  </a:cubicBezTo>
                  <a:cubicBezTo>
                    <a:pt x="1761" y="83"/>
                    <a:pt x="1678" y="1"/>
                    <a:pt x="15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3"/>
            <p:cNvSpPr/>
            <p:nvPr/>
          </p:nvSpPr>
          <p:spPr>
            <a:xfrm>
              <a:off x="5974700" y="2163525"/>
              <a:ext cx="29150" cy="35850"/>
            </a:xfrm>
            <a:custGeom>
              <a:avLst/>
              <a:gdLst/>
              <a:ahLst/>
              <a:cxnLst/>
              <a:rect l="l" t="t" r="r" b="b"/>
              <a:pathLst>
                <a:path w="1166" h="1434" extrusionOk="0">
                  <a:moveTo>
                    <a:pt x="211" y="0"/>
                  </a:moveTo>
                  <a:cubicBezTo>
                    <a:pt x="174" y="0"/>
                    <a:pt x="137" y="11"/>
                    <a:pt x="105" y="34"/>
                  </a:cubicBezTo>
                  <a:cubicBezTo>
                    <a:pt x="21" y="92"/>
                    <a:pt x="1" y="207"/>
                    <a:pt x="60" y="291"/>
                  </a:cubicBezTo>
                  <a:lnTo>
                    <a:pt x="358" y="717"/>
                  </a:lnTo>
                  <a:lnTo>
                    <a:pt x="60" y="1144"/>
                  </a:lnTo>
                  <a:cubicBezTo>
                    <a:pt x="2" y="1228"/>
                    <a:pt x="21" y="1343"/>
                    <a:pt x="105" y="1401"/>
                  </a:cubicBezTo>
                  <a:cubicBezTo>
                    <a:pt x="138" y="1424"/>
                    <a:pt x="174" y="1433"/>
                    <a:pt x="210" y="1433"/>
                  </a:cubicBezTo>
                  <a:cubicBezTo>
                    <a:pt x="269" y="1433"/>
                    <a:pt x="325" y="1407"/>
                    <a:pt x="362" y="1355"/>
                  </a:cubicBezTo>
                  <a:lnTo>
                    <a:pt x="583" y="1039"/>
                  </a:lnTo>
                  <a:lnTo>
                    <a:pt x="806" y="1355"/>
                  </a:lnTo>
                  <a:cubicBezTo>
                    <a:pt x="840" y="1407"/>
                    <a:pt x="900" y="1433"/>
                    <a:pt x="957" y="1433"/>
                  </a:cubicBezTo>
                  <a:cubicBezTo>
                    <a:pt x="995" y="1433"/>
                    <a:pt x="1032" y="1422"/>
                    <a:pt x="1063" y="1401"/>
                  </a:cubicBezTo>
                  <a:cubicBezTo>
                    <a:pt x="1146" y="1343"/>
                    <a:pt x="1166" y="1228"/>
                    <a:pt x="1107" y="1144"/>
                  </a:cubicBezTo>
                  <a:lnTo>
                    <a:pt x="809" y="717"/>
                  </a:lnTo>
                  <a:lnTo>
                    <a:pt x="1107" y="291"/>
                  </a:lnTo>
                  <a:cubicBezTo>
                    <a:pt x="1166" y="207"/>
                    <a:pt x="1146" y="92"/>
                    <a:pt x="1063" y="34"/>
                  </a:cubicBezTo>
                  <a:cubicBezTo>
                    <a:pt x="1030" y="11"/>
                    <a:pt x="993" y="0"/>
                    <a:pt x="956" y="0"/>
                  </a:cubicBezTo>
                  <a:cubicBezTo>
                    <a:pt x="898" y="0"/>
                    <a:pt x="841" y="28"/>
                    <a:pt x="806" y="78"/>
                  </a:cubicBezTo>
                  <a:lnTo>
                    <a:pt x="583" y="396"/>
                  </a:lnTo>
                  <a:lnTo>
                    <a:pt x="362" y="78"/>
                  </a:lnTo>
                  <a:cubicBezTo>
                    <a:pt x="326" y="28"/>
                    <a:pt x="269"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3"/>
            <p:cNvSpPr/>
            <p:nvPr/>
          </p:nvSpPr>
          <p:spPr>
            <a:xfrm>
              <a:off x="6034375" y="2163525"/>
              <a:ext cx="29100" cy="35850"/>
            </a:xfrm>
            <a:custGeom>
              <a:avLst/>
              <a:gdLst/>
              <a:ahLst/>
              <a:cxnLst/>
              <a:rect l="l" t="t" r="r" b="b"/>
              <a:pathLst>
                <a:path w="1164" h="1434" extrusionOk="0">
                  <a:moveTo>
                    <a:pt x="210" y="0"/>
                  </a:moveTo>
                  <a:cubicBezTo>
                    <a:pt x="173" y="0"/>
                    <a:pt x="136" y="11"/>
                    <a:pt x="103" y="34"/>
                  </a:cubicBezTo>
                  <a:cubicBezTo>
                    <a:pt x="19" y="92"/>
                    <a:pt x="0" y="207"/>
                    <a:pt x="58" y="291"/>
                  </a:cubicBezTo>
                  <a:lnTo>
                    <a:pt x="357" y="717"/>
                  </a:lnTo>
                  <a:lnTo>
                    <a:pt x="58" y="1144"/>
                  </a:lnTo>
                  <a:cubicBezTo>
                    <a:pt x="0" y="1228"/>
                    <a:pt x="19" y="1343"/>
                    <a:pt x="103" y="1401"/>
                  </a:cubicBezTo>
                  <a:cubicBezTo>
                    <a:pt x="136" y="1424"/>
                    <a:pt x="171" y="1433"/>
                    <a:pt x="209" y="1433"/>
                  </a:cubicBezTo>
                  <a:cubicBezTo>
                    <a:pt x="266" y="1433"/>
                    <a:pt x="323" y="1407"/>
                    <a:pt x="360" y="1355"/>
                  </a:cubicBezTo>
                  <a:lnTo>
                    <a:pt x="1106" y="291"/>
                  </a:lnTo>
                  <a:cubicBezTo>
                    <a:pt x="1164" y="207"/>
                    <a:pt x="1145" y="92"/>
                    <a:pt x="1061" y="34"/>
                  </a:cubicBezTo>
                  <a:cubicBezTo>
                    <a:pt x="1028" y="11"/>
                    <a:pt x="991" y="0"/>
                    <a:pt x="954" y="0"/>
                  </a:cubicBezTo>
                  <a:cubicBezTo>
                    <a:pt x="897" y="0"/>
                    <a:pt x="840" y="28"/>
                    <a:pt x="804" y="78"/>
                  </a:cubicBezTo>
                  <a:lnTo>
                    <a:pt x="583" y="396"/>
                  </a:lnTo>
                  <a:lnTo>
                    <a:pt x="360" y="78"/>
                  </a:lnTo>
                  <a:cubicBezTo>
                    <a:pt x="325" y="28"/>
                    <a:pt x="268"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3"/>
            <p:cNvSpPr/>
            <p:nvPr/>
          </p:nvSpPr>
          <p:spPr>
            <a:xfrm>
              <a:off x="6005125" y="2167525"/>
              <a:ext cx="27950" cy="27950"/>
            </a:xfrm>
            <a:custGeom>
              <a:avLst/>
              <a:gdLst/>
              <a:ahLst/>
              <a:cxnLst/>
              <a:rect l="l" t="t" r="r" b="b"/>
              <a:pathLst>
                <a:path w="1118" h="1118" extrusionOk="0">
                  <a:moveTo>
                    <a:pt x="558" y="1"/>
                  </a:moveTo>
                  <a:cubicBezTo>
                    <a:pt x="457" y="1"/>
                    <a:pt x="374" y="82"/>
                    <a:pt x="374" y="186"/>
                  </a:cubicBezTo>
                  <a:lnTo>
                    <a:pt x="374" y="374"/>
                  </a:lnTo>
                  <a:lnTo>
                    <a:pt x="184" y="374"/>
                  </a:lnTo>
                  <a:cubicBezTo>
                    <a:pt x="83" y="374"/>
                    <a:pt x="0" y="455"/>
                    <a:pt x="0" y="558"/>
                  </a:cubicBezTo>
                  <a:cubicBezTo>
                    <a:pt x="0" y="660"/>
                    <a:pt x="81" y="744"/>
                    <a:pt x="184" y="744"/>
                  </a:cubicBezTo>
                  <a:lnTo>
                    <a:pt x="374" y="744"/>
                  </a:lnTo>
                  <a:lnTo>
                    <a:pt x="374" y="932"/>
                  </a:lnTo>
                  <a:cubicBezTo>
                    <a:pt x="374" y="1033"/>
                    <a:pt x="455" y="1117"/>
                    <a:pt x="558" y="1117"/>
                  </a:cubicBezTo>
                  <a:cubicBezTo>
                    <a:pt x="659" y="1117"/>
                    <a:pt x="743" y="1036"/>
                    <a:pt x="743" y="932"/>
                  </a:cubicBezTo>
                  <a:lnTo>
                    <a:pt x="743" y="744"/>
                  </a:lnTo>
                  <a:lnTo>
                    <a:pt x="932" y="744"/>
                  </a:lnTo>
                  <a:cubicBezTo>
                    <a:pt x="1033" y="744"/>
                    <a:pt x="1117" y="663"/>
                    <a:pt x="1117" y="558"/>
                  </a:cubicBezTo>
                  <a:cubicBezTo>
                    <a:pt x="1117" y="459"/>
                    <a:pt x="1036" y="374"/>
                    <a:pt x="932" y="374"/>
                  </a:cubicBezTo>
                  <a:lnTo>
                    <a:pt x="743" y="374"/>
                  </a:lnTo>
                  <a:lnTo>
                    <a:pt x="743" y="186"/>
                  </a:lnTo>
                  <a:cubicBezTo>
                    <a:pt x="743" y="82"/>
                    <a:pt x="659" y="1"/>
                    <a:pt x="5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3"/>
            <p:cNvSpPr/>
            <p:nvPr/>
          </p:nvSpPr>
          <p:spPr>
            <a:xfrm>
              <a:off x="6090250" y="2184850"/>
              <a:ext cx="21675" cy="9250"/>
            </a:xfrm>
            <a:custGeom>
              <a:avLst/>
              <a:gdLst/>
              <a:ahLst/>
              <a:cxnLst/>
              <a:rect l="l" t="t" r="r" b="b"/>
              <a:pathLst>
                <a:path w="867" h="370" extrusionOk="0">
                  <a:moveTo>
                    <a:pt x="186" y="1"/>
                  </a:moveTo>
                  <a:cubicBezTo>
                    <a:pt x="84" y="1"/>
                    <a:pt x="0" y="82"/>
                    <a:pt x="0" y="186"/>
                  </a:cubicBezTo>
                  <a:cubicBezTo>
                    <a:pt x="0" y="289"/>
                    <a:pt x="81" y="370"/>
                    <a:pt x="186" y="370"/>
                  </a:cubicBezTo>
                  <a:lnTo>
                    <a:pt x="681" y="370"/>
                  </a:lnTo>
                  <a:cubicBezTo>
                    <a:pt x="782" y="370"/>
                    <a:pt x="866" y="289"/>
                    <a:pt x="866" y="186"/>
                  </a:cubicBezTo>
                  <a:cubicBezTo>
                    <a:pt x="866" y="82"/>
                    <a:pt x="785" y="1"/>
                    <a:pt x="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3"/>
            <p:cNvSpPr/>
            <p:nvPr/>
          </p:nvSpPr>
          <p:spPr>
            <a:xfrm>
              <a:off x="6090250" y="2168725"/>
              <a:ext cx="21675" cy="9300"/>
            </a:xfrm>
            <a:custGeom>
              <a:avLst/>
              <a:gdLst/>
              <a:ahLst/>
              <a:cxnLst/>
              <a:rect l="l" t="t" r="r" b="b"/>
              <a:pathLst>
                <a:path w="867" h="372" extrusionOk="0">
                  <a:moveTo>
                    <a:pt x="186" y="1"/>
                  </a:moveTo>
                  <a:cubicBezTo>
                    <a:pt x="84" y="1"/>
                    <a:pt x="0" y="82"/>
                    <a:pt x="0" y="186"/>
                  </a:cubicBezTo>
                  <a:cubicBezTo>
                    <a:pt x="0" y="288"/>
                    <a:pt x="81" y="372"/>
                    <a:pt x="186" y="372"/>
                  </a:cubicBezTo>
                  <a:lnTo>
                    <a:pt x="681" y="372"/>
                  </a:lnTo>
                  <a:cubicBezTo>
                    <a:pt x="782" y="372"/>
                    <a:pt x="866" y="289"/>
                    <a:pt x="866" y="186"/>
                  </a:cubicBezTo>
                  <a:cubicBezTo>
                    <a:pt x="866" y="85"/>
                    <a:pt x="785" y="1"/>
                    <a:pt x="6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3"/>
            <p:cNvSpPr/>
            <p:nvPr/>
          </p:nvSpPr>
          <p:spPr>
            <a:xfrm>
              <a:off x="5952400" y="2155750"/>
              <a:ext cx="18400" cy="51400"/>
            </a:xfrm>
            <a:custGeom>
              <a:avLst/>
              <a:gdLst/>
              <a:ahLst/>
              <a:cxnLst/>
              <a:rect l="l" t="t" r="r" b="b"/>
              <a:pathLst>
                <a:path w="736" h="2056" extrusionOk="0">
                  <a:moveTo>
                    <a:pt x="534" y="0"/>
                  </a:moveTo>
                  <a:cubicBezTo>
                    <a:pt x="487" y="0"/>
                    <a:pt x="440" y="18"/>
                    <a:pt x="404" y="54"/>
                  </a:cubicBezTo>
                  <a:cubicBezTo>
                    <a:pt x="142" y="316"/>
                    <a:pt x="0" y="660"/>
                    <a:pt x="0" y="1028"/>
                  </a:cubicBezTo>
                  <a:cubicBezTo>
                    <a:pt x="0" y="1397"/>
                    <a:pt x="144" y="1741"/>
                    <a:pt x="404" y="2001"/>
                  </a:cubicBezTo>
                  <a:cubicBezTo>
                    <a:pt x="438" y="2037"/>
                    <a:pt x="486" y="2056"/>
                    <a:pt x="533" y="2056"/>
                  </a:cubicBezTo>
                  <a:cubicBezTo>
                    <a:pt x="580" y="2056"/>
                    <a:pt x="627" y="2039"/>
                    <a:pt x="664" y="2001"/>
                  </a:cubicBezTo>
                  <a:cubicBezTo>
                    <a:pt x="736" y="1930"/>
                    <a:pt x="736" y="1813"/>
                    <a:pt x="664" y="1741"/>
                  </a:cubicBezTo>
                  <a:cubicBezTo>
                    <a:pt x="474" y="1550"/>
                    <a:pt x="368" y="1297"/>
                    <a:pt x="368" y="1028"/>
                  </a:cubicBezTo>
                  <a:cubicBezTo>
                    <a:pt x="368" y="760"/>
                    <a:pt x="474" y="506"/>
                    <a:pt x="664" y="316"/>
                  </a:cubicBezTo>
                  <a:cubicBezTo>
                    <a:pt x="736" y="244"/>
                    <a:pt x="736" y="127"/>
                    <a:pt x="664" y="54"/>
                  </a:cubicBezTo>
                  <a:cubicBezTo>
                    <a:pt x="628" y="18"/>
                    <a:pt x="581" y="0"/>
                    <a:pt x="5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3"/>
            <p:cNvSpPr/>
            <p:nvPr/>
          </p:nvSpPr>
          <p:spPr>
            <a:xfrm>
              <a:off x="6065525" y="2155750"/>
              <a:ext cx="18400" cy="51400"/>
            </a:xfrm>
            <a:custGeom>
              <a:avLst/>
              <a:gdLst/>
              <a:ahLst/>
              <a:cxnLst/>
              <a:rect l="l" t="t" r="r" b="b"/>
              <a:pathLst>
                <a:path w="736" h="2056" extrusionOk="0">
                  <a:moveTo>
                    <a:pt x="202" y="0"/>
                  </a:moveTo>
                  <a:cubicBezTo>
                    <a:pt x="155" y="0"/>
                    <a:pt x="108" y="18"/>
                    <a:pt x="72" y="54"/>
                  </a:cubicBezTo>
                  <a:cubicBezTo>
                    <a:pt x="0" y="127"/>
                    <a:pt x="0" y="244"/>
                    <a:pt x="72" y="316"/>
                  </a:cubicBezTo>
                  <a:cubicBezTo>
                    <a:pt x="263" y="506"/>
                    <a:pt x="368" y="760"/>
                    <a:pt x="368" y="1028"/>
                  </a:cubicBezTo>
                  <a:cubicBezTo>
                    <a:pt x="368" y="1297"/>
                    <a:pt x="263" y="1550"/>
                    <a:pt x="72" y="1741"/>
                  </a:cubicBezTo>
                  <a:cubicBezTo>
                    <a:pt x="0" y="1813"/>
                    <a:pt x="0" y="1930"/>
                    <a:pt x="72" y="2001"/>
                  </a:cubicBezTo>
                  <a:cubicBezTo>
                    <a:pt x="109" y="2037"/>
                    <a:pt x="156" y="2056"/>
                    <a:pt x="203" y="2056"/>
                  </a:cubicBezTo>
                  <a:cubicBezTo>
                    <a:pt x="249" y="2056"/>
                    <a:pt x="296" y="2039"/>
                    <a:pt x="334" y="2001"/>
                  </a:cubicBezTo>
                  <a:cubicBezTo>
                    <a:pt x="594" y="1741"/>
                    <a:pt x="735" y="1397"/>
                    <a:pt x="735" y="1028"/>
                  </a:cubicBezTo>
                  <a:cubicBezTo>
                    <a:pt x="735" y="660"/>
                    <a:pt x="592" y="316"/>
                    <a:pt x="334" y="54"/>
                  </a:cubicBezTo>
                  <a:cubicBezTo>
                    <a:pt x="297" y="18"/>
                    <a:pt x="249" y="0"/>
                    <a:pt x="2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3"/>
            <p:cNvSpPr/>
            <p:nvPr/>
          </p:nvSpPr>
          <p:spPr>
            <a:xfrm>
              <a:off x="6118175" y="2163525"/>
              <a:ext cx="27850" cy="35850"/>
            </a:xfrm>
            <a:custGeom>
              <a:avLst/>
              <a:gdLst/>
              <a:ahLst/>
              <a:cxnLst/>
              <a:rect l="l" t="t" r="r" b="b"/>
              <a:pathLst>
                <a:path w="1114" h="1434" extrusionOk="0">
                  <a:moveTo>
                    <a:pt x="564" y="368"/>
                  </a:moveTo>
                  <a:cubicBezTo>
                    <a:pt x="665" y="368"/>
                    <a:pt x="748" y="450"/>
                    <a:pt x="748" y="553"/>
                  </a:cubicBezTo>
                  <a:lnTo>
                    <a:pt x="748" y="880"/>
                  </a:lnTo>
                  <a:cubicBezTo>
                    <a:pt x="748" y="982"/>
                    <a:pt x="667" y="1066"/>
                    <a:pt x="564" y="1066"/>
                  </a:cubicBezTo>
                  <a:lnTo>
                    <a:pt x="556" y="1066"/>
                  </a:lnTo>
                  <a:cubicBezTo>
                    <a:pt x="452" y="1064"/>
                    <a:pt x="371" y="982"/>
                    <a:pt x="371" y="880"/>
                  </a:cubicBezTo>
                  <a:lnTo>
                    <a:pt x="371" y="553"/>
                  </a:lnTo>
                  <a:cubicBezTo>
                    <a:pt x="371" y="452"/>
                    <a:pt x="452" y="368"/>
                    <a:pt x="556" y="368"/>
                  </a:cubicBezTo>
                  <a:close/>
                  <a:moveTo>
                    <a:pt x="553" y="0"/>
                  </a:moveTo>
                  <a:cubicBezTo>
                    <a:pt x="248" y="0"/>
                    <a:pt x="0" y="248"/>
                    <a:pt x="0" y="553"/>
                  </a:cubicBezTo>
                  <a:lnTo>
                    <a:pt x="0" y="880"/>
                  </a:lnTo>
                  <a:cubicBezTo>
                    <a:pt x="0" y="1186"/>
                    <a:pt x="249" y="1433"/>
                    <a:pt x="553" y="1433"/>
                  </a:cubicBezTo>
                  <a:lnTo>
                    <a:pt x="561" y="1433"/>
                  </a:lnTo>
                  <a:cubicBezTo>
                    <a:pt x="868" y="1433"/>
                    <a:pt x="1114" y="1187"/>
                    <a:pt x="1114" y="880"/>
                  </a:cubicBezTo>
                  <a:lnTo>
                    <a:pt x="1114" y="553"/>
                  </a:lnTo>
                  <a:cubicBezTo>
                    <a:pt x="1114" y="248"/>
                    <a:pt x="865" y="0"/>
                    <a:pt x="5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3"/>
            <p:cNvSpPr/>
            <p:nvPr/>
          </p:nvSpPr>
          <p:spPr>
            <a:xfrm>
              <a:off x="5955700" y="2218500"/>
              <a:ext cx="187025" cy="18925"/>
            </a:xfrm>
            <a:custGeom>
              <a:avLst/>
              <a:gdLst/>
              <a:ahLst/>
              <a:cxnLst/>
              <a:rect l="l" t="t" r="r" b="b"/>
              <a:pathLst>
                <a:path w="7481" h="757" extrusionOk="0">
                  <a:moveTo>
                    <a:pt x="3741" y="1"/>
                  </a:moveTo>
                  <a:cubicBezTo>
                    <a:pt x="2318" y="1"/>
                    <a:pt x="977" y="145"/>
                    <a:pt x="153" y="393"/>
                  </a:cubicBezTo>
                  <a:cubicBezTo>
                    <a:pt x="57" y="423"/>
                    <a:pt x="1" y="525"/>
                    <a:pt x="30" y="624"/>
                  </a:cubicBezTo>
                  <a:cubicBezTo>
                    <a:pt x="53" y="703"/>
                    <a:pt x="128" y="755"/>
                    <a:pt x="208" y="755"/>
                  </a:cubicBezTo>
                  <a:cubicBezTo>
                    <a:pt x="225" y="755"/>
                    <a:pt x="242" y="753"/>
                    <a:pt x="259" y="748"/>
                  </a:cubicBezTo>
                  <a:cubicBezTo>
                    <a:pt x="1051" y="511"/>
                    <a:pt x="2353" y="370"/>
                    <a:pt x="3741" y="370"/>
                  </a:cubicBezTo>
                  <a:cubicBezTo>
                    <a:pt x="5128" y="370"/>
                    <a:pt x="6431" y="510"/>
                    <a:pt x="7222" y="748"/>
                  </a:cubicBezTo>
                  <a:cubicBezTo>
                    <a:pt x="7239" y="753"/>
                    <a:pt x="7256" y="756"/>
                    <a:pt x="7275" y="756"/>
                  </a:cubicBezTo>
                  <a:cubicBezTo>
                    <a:pt x="7354" y="756"/>
                    <a:pt x="7426" y="703"/>
                    <a:pt x="7451" y="624"/>
                  </a:cubicBezTo>
                  <a:cubicBezTo>
                    <a:pt x="7480" y="525"/>
                    <a:pt x="7424" y="423"/>
                    <a:pt x="7326" y="393"/>
                  </a:cubicBezTo>
                  <a:cubicBezTo>
                    <a:pt x="6504" y="149"/>
                    <a:pt x="5161" y="1"/>
                    <a:pt x="37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73"/>
          <p:cNvGrpSpPr/>
          <p:nvPr/>
        </p:nvGrpSpPr>
        <p:grpSpPr>
          <a:xfrm>
            <a:off x="8034965" y="2095137"/>
            <a:ext cx="389340" cy="387801"/>
            <a:chOff x="6431100" y="2092500"/>
            <a:chExt cx="316100" cy="314850"/>
          </a:xfrm>
        </p:grpSpPr>
        <p:sp>
          <p:nvSpPr>
            <p:cNvPr id="2687" name="Google Shape;2687;p73"/>
            <p:cNvSpPr/>
            <p:nvPr/>
          </p:nvSpPr>
          <p:spPr>
            <a:xfrm>
              <a:off x="6431600" y="2092500"/>
              <a:ext cx="314900" cy="314850"/>
            </a:xfrm>
            <a:custGeom>
              <a:avLst/>
              <a:gdLst/>
              <a:ahLst/>
              <a:cxnLst/>
              <a:rect l="l" t="t" r="r" b="b"/>
              <a:pathLst>
                <a:path w="12596" h="12594" extrusionOk="0">
                  <a:moveTo>
                    <a:pt x="1725" y="0"/>
                  </a:moveTo>
                  <a:cubicBezTo>
                    <a:pt x="1655" y="0"/>
                    <a:pt x="1591" y="39"/>
                    <a:pt x="1560" y="101"/>
                  </a:cubicBezTo>
                  <a:lnTo>
                    <a:pt x="813" y="1594"/>
                  </a:lnTo>
                  <a:cubicBezTo>
                    <a:pt x="785" y="1650"/>
                    <a:pt x="789" y="1718"/>
                    <a:pt x="821" y="1773"/>
                  </a:cubicBezTo>
                  <a:cubicBezTo>
                    <a:pt x="856" y="1827"/>
                    <a:pt x="915" y="1860"/>
                    <a:pt x="980" y="1860"/>
                  </a:cubicBezTo>
                  <a:lnTo>
                    <a:pt x="1541" y="1860"/>
                  </a:lnTo>
                  <a:lnTo>
                    <a:pt x="1541" y="6112"/>
                  </a:lnTo>
                  <a:lnTo>
                    <a:pt x="186" y="6112"/>
                  </a:lnTo>
                  <a:cubicBezTo>
                    <a:pt x="85" y="6112"/>
                    <a:pt x="0" y="6195"/>
                    <a:pt x="0" y="6298"/>
                  </a:cubicBezTo>
                  <a:cubicBezTo>
                    <a:pt x="0" y="6399"/>
                    <a:pt x="81" y="6483"/>
                    <a:pt x="186" y="6483"/>
                  </a:cubicBezTo>
                  <a:lnTo>
                    <a:pt x="1541" y="6483"/>
                  </a:lnTo>
                  <a:lnTo>
                    <a:pt x="1541" y="12410"/>
                  </a:lnTo>
                  <a:cubicBezTo>
                    <a:pt x="1541" y="12511"/>
                    <a:pt x="1622" y="12593"/>
                    <a:pt x="1725" y="12593"/>
                  </a:cubicBezTo>
                  <a:cubicBezTo>
                    <a:pt x="1826" y="12593"/>
                    <a:pt x="1910" y="12512"/>
                    <a:pt x="1910" y="12410"/>
                  </a:cubicBezTo>
                  <a:lnTo>
                    <a:pt x="1910" y="6483"/>
                  </a:lnTo>
                  <a:lnTo>
                    <a:pt x="3053" y="6483"/>
                  </a:lnTo>
                  <a:cubicBezTo>
                    <a:pt x="3014" y="6565"/>
                    <a:pt x="2975" y="6651"/>
                    <a:pt x="2940" y="6737"/>
                  </a:cubicBezTo>
                  <a:cubicBezTo>
                    <a:pt x="2472" y="7841"/>
                    <a:pt x="2237" y="9014"/>
                    <a:pt x="2237" y="10223"/>
                  </a:cubicBezTo>
                  <a:cubicBezTo>
                    <a:pt x="2237" y="10324"/>
                    <a:pt x="2320" y="10408"/>
                    <a:pt x="2423" y="10408"/>
                  </a:cubicBezTo>
                  <a:cubicBezTo>
                    <a:pt x="2524" y="10408"/>
                    <a:pt x="2608" y="10326"/>
                    <a:pt x="2608" y="10223"/>
                  </a:cubicBezTo>
                  <a:cubicBezTo>
                    <a:pt x="2608" y="8972"/>
                    <a:pt x="2876" y="7785"/>
                    <a:pt x="3359" y="6712"/>
                  </a:cubicBezTo>
                  <a:cubicBezTo>
                    <a:pt x="3762" y="7441"/>
                    <a:pt x="4267" y="8108"/>
                    <a:pt x="4862" y="8704"/>
                  </a:cubicBezTo>
                  <a:cubicBezTo>
                    <a:pt x="5684" y="9525"/>
                    <a:pt x="6642" y="10171"/>
                    <a:pt x="7709" y="10623"/>
                  </a:cubicBezTo>
                  <a:cubicBezTo>
                    <a:pt x="8812" y="11090"/>
                    <a:pt x="9985" y="11327"/>
                    <a:pt x="11193" y="11327"/>
                  </a:cubicBezTo>
                  <a:cubicBezTo>
                    <a:pt x="11295" y="11327"/>
                    <a:pt x="11379" y="11245"/>
                    <a:pt x="11379" y="11142"/>
                  </a:cubicBezTo>
                  <a:cubicBezTo>
                    <a:pt x="11379" y="11041"/>
                    <a:pt x="11296" y="10956"/>
                    <a:pt x="11193" y="10956"/>
                  </a:cubicBezTo>
                  <a:cubicBezTo>
                    <a:pt x="7947" y="10956"/>
                    <a:pt x="5117" y="9146"/>
                    <a:pt x="3659" y="6480"/>
                  </a:cubicBezTo>
                  <a:lnTo>
                    <a:pt x="10736" y="6480"/>
                  </a:lnTo>
                  <a:lnTo>
                    <a:pt x="10736" y="7041"/>
                  </a:lnTo>
                  <a:cubicBezTo>
                    <a:pt x="10736" y="7106"/>
                    <a:pt x="10770" y="7164"/>
                    <a:pt x="10824" y="7199"/>
                  </a:cubicBezTo>
                  <a:cubicBezTo>
                    <a:pt x="10852" y="7217"/>
                    <a:pt x="10887" y="7226"/>
                    <a:pt x="10921" y="7226"/>
                  </a:cubicBezTo>
                  <a:cubicBezTo>
                    <a:pt x="10949" y="7226"/>
                    <a:pt x="10977" y="7220"/>
                    <a:pt x="11003" y="7207"/>
                  </a:cubicBezTo>
                  <a:lnTo>
                    <a:pt x="11298" y="7061"/>
                  </a:lnTo>
                  <a:cubicBezTo>
                    <a:pt x="11388" y="7016"/>
                    <a:pt x="11426" y="6905"/>
                    <a:pt x="11380" y="6816"/>
                  </a:cubicBezTo>
                  <a:cubicBezTo>
                    <a:pt x="11350" y="6751"/>
                    <a:pt x="11284" y="6714"/>
                    <a:pt x="11217" y="6714"/>
                  </a:cubicBezTo>
                  <a:cubicBezTo>
                    <a:pt x="11189" y="6714"/>
                    <a:pt x="11161" y="6720"/>
                    <a:pt x="11134" y="6734"/>
                  </a:cubicBezTo>
                  <a:lnTo>
                    <a:pt x="11106" y="6748"/>
                  </a:lnTo>
                  <a:lnTo>
                    <a:pt x="11106" y="5854"/>
                  </a:lnTo>
                  <a:lnTo>
                    <a:pt x="12000" y="6299"/>
                  </a:lnTo>
                  <a:lnTo>
                    <a:pt x="11910" y="6344"/>
                  </a:lnTo>
                  <a:cubicBezTo>
                    <a:pt x="11818" y="6389"/>
                    <a:pt x="11782" y="6500"/>
                    <a:pt x="11829" y="6592"/>
                  </a:cubicBezTo>
                  <a:cubicBezTo>
                    <a:pt x="11860" y="6657"/>
                    <a:pt x="11924" y="6693"/>
                    <a:pt x="11992" y="6693"/>
                  </a:cubicBezTo>
                  <a:cubicBezTo>
                    <a:pt x="12020" y="6693"/>
                    <a:pt x="12049" y="6687"/>
                    <a:pt x="12077" y="6673"/>
                  </a:cubicBezTo>
                  <a:lnTo>
                    <a:pt x="12494" y="6463"/>
                  </a:lnTo>
                  <a:cubicBezTo>
                    <a:pt x="12556" y="6432"/>
                    <a:pt x="12595" y="6368"/>
                    <a:pt x="12595" y="6298"/>
                  </a:cubicBezTo>
                  <a:cubicBezTo>
                    <a:pt x="12595" y="6227"/>
                    <a:pt x="12556" y="6164"/>
                    <a:pt x="12494" y="6132"/>
                  </a:cubicBezTo>
                  <a:lnTo>
                    <a:pt x="11003" y="5386"/>
                  </a:lnTo>
                  <a:cubicBezTo>
                    <a:pt x="10978" y="5373"/>
                    <a:pt x="10950" y="5367"/>
                    <a:pt x="10923" y="5367"/>
                  </a:cubicBezTo>
                  <a:cubicBezTo>
                    <a:pt x="10889" y="5367"/>
                    <a:pt x="10854" y="5376"/>
                    <a:pt x="10824" y="5394"/>
                  </a:cubicBezTo>
                  <a:cubicBezTo>
                    <a:pt x="10770" y="5427"/>
                    <a:pt x="10736" y="5488"/>
                    <a:pt x="10736" y="5551"/>
                  </a:cubicBezTo>
                  <a:lnTo>
                    <a:pt x="10736" y="6112"/>
                  </a:lnTo>
                  <a:lnTo>
                    <a:pt x="3659" y="6112"/>
                  </a:lnTo>
                  <a:cubicBezTo>
                    <a:pt x="5117" y="3447"/>
                    <a:pt x="7947" y="1636"/>
                    <a:pt x="11193" y="1636"/>
                  </a:cubicBezTo>
                  <a:cubicBezTo>
                    <a:pt x="11295" y="1636"/>
                    <a:pt x="11379" y="1555"/>
                    <a:pt x="11379" y="1452"/>
                  </a:cubicBezTo>
                  <a:cubicBezTo>
                    <a:pt x="11379" y="1351"/>
                    <a:pt x="11296" y="1266"/>
                    <a:pt x="11193" y="1266"/>
                  </a:cubicBezTo>
                  <a:cubicBezTo>
                    <a:pt x="9985" y="1266"/>
                    <a:pt x="8812" y="1503"/>
                    <a:pt x="7709" y="1969"/>
                  </a:cubicBezTo>
                  <a:cubicBezTo>
                    <a:pt x="6642" y="2421"/>
                    <a:pt x="5686" y="3066"/>
                    <a:pt x="4862" y="3889"/>
                  </a:cubicBezTo>
                  <a:cubicBezTo>
                    <a:pt x="4267" y="4485"/>
                    <a:pt x="3764" y="5153"/>
                    <a:pt x="3359" y="5880"/>
                  </a:cubicBezTo>
                  <a:cubicBezTo>
                    <a:pt x="2876" y="4808"/>
                    <a:pt x="2608" y="3620"/>
                    <a:pt x="2608" y="2371"/>
                  </a:cubicBezTo>
                  <a:cubicBezTo>
                    <a:pt x="2608" y="2270"/>
                    <a:pt x="2525" y="2185"/>
                    <a:pt x="2423" y="2185"/>
                  </a:cubicBezTo>
                  <a:cubicBezTo>
                    <a:pt x="2321" y="2185"/>
                    <a:pt x="2237" y="2266"/>
                    <a:pt x="2237" y="2371"/>
                  </a:cubicBezTo>
                  <a:cubicBezTo>
                    <a:pt x="2237" y="3580"/>
                    <a:pt x="2475" y="4751"/>
                    <a:pt x="2940" y="5855"/>
                  </a:cubicBezTo>
                  <a:cubicBezTo>
                    <a:pt x="2977" y="5941"/>
                    <a:pt x="3014" y="6027"/>
                    <a:pt x="3053" y="6111"/>
                  </a:cubicBezTo>
                  <a:lnTo>
                    <a:pt x="1910" y="6111"/>
                  </a:lnTo>
                  <a:lnTo>
                    <a:pt x="1910" y="1858"/>
                  </a:lnTo>
                  <a:lnTo>
                    <a:pt x="2471" y="1858"/>
                  </a:lnTo>
                  <a:cubicBezTo>
                    <a:pt x="2535" y="1858"/>
                    <a:pt x="2594" y="1826"/>
                    <a:pt x="2628" y="1771"/>
                  </a:cubicBezTo>
                  <a:cubicBezTo>
                    <a:pt x="2664" y="1717"/>
                    <a:pt x="2666" y="1648"/>
                    <a:pt x="2636" y="1592"/>
                  </a:cubicBezTo>
                  <a:lnTo>
                    <a:pt x="2460" y="1237"/>
                  </a:lnTo>
                  <a:cubicBezTo>
                    <a:pt x="2428" y="1172"/>
                    <a:pt x="2364" y="1135"/>
                    <a:pt x="2297" y="1135"/>
                  </a:cubicBezTo>
                  <a:cubicBezTo>
                    <a:pt x="2269" y="1135"/>
                    <a:pt x="2240" y="1142"/>
                    <a:pt x="2212" y="1156"/>
                  </a:cubicBezTo>
                  <a:cubicBezTo>
                    <a:pt x="2120" y="1201"/>
                    <a:pt x="2083" y="1312"/>
                    <a:pt x="2130" y="1402"/>
                  </a:cubicBezTo>
                  <a:lnTo>
                    <a:pt x="2173" y="1491"/>
                  </a:lnTo>
                  <a:lnTo>
                    <a:pt x="1279" y="1491"/>
                  </a:lnTo>
                  <a:lnTo>
                    <a:pt x="1728" y="597"/>
                  </a:lnTo>
                  <a:lnTo>
                    <a:pt x="1743" y="628"/>
                  </a:lnTo>
                  <a:cubicBezTo>
                    <a:pt x="1774" y="692"/>
                    <a:pt x="1839" y="729"/>
                    <a:pt x="1906" y="729"/>
                  </a:cubicBezTo>
                  <a:cubicBezTo>
                    <a:pt x="1934" y="729"/>
                    <a:pt x="1963" y="723"/>
                    <a:pt x="1989" y="709"/>
                  </a:cubicBezTo>
                  <a:cubicBezTo>
                    <a:pt x="2081" y="665"/>
                    <a:pt x="2119" y="553"/>
                    <a:pt x="2072" y="463"/>
                  </a:cubicBezTo>
                  <a:lnTo>
                    <a:pt x="1891" y="101"/>
                  </a:lnTo>
                  <a:cubicBezTo>
                    <a:pt x="1860" y="39"/>
                    <a:pt x="1795" y="0"/>
                    <a:pt x="1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3"/>
            <p:cNvSpPr/>
            <p:nvPr/>
          </p:nvSpPr>
          <p:spPr>
            <a:xfrm>
              <a:off x="6718050" y="2190050"/>
              <a:ext cx="29150" cy="35875"/>
            </a:xfrm>
            <a:custGeom>
              <a:avLst/>
              <a:gdLst/>
              <a:ahLst/>
              <a:cxnLst/>
              <a:rect l="l" t="t" r="r" b="b"/>
              <a:pathLst>
                <a:path w="1166" h="1435" extrusionOk="0">
                  <a:moveTo>
                    <a:pt x="210" y="0"/>
                  </a:moveTo>
                  <a:cubicBezTo>
                    <a:pt x="173" y="0"/>
                    <a:pt x="136" y="11"/>
                    <a:pt x="103" y="34"/>
                  </a:cubicBezTo>
                  <a:cubicBezTo>
                    <a:pt x="21" y="92"/>
                    <a:pt x="0" y="207"/>
                    <a:pt x="59" y="291"/>
                  </a:cubicBezTo>
                  <a:lnTo>
                    <a:pt x="357" y="718"/>
                  </a:lnTo>
                  <a:lnTo>
                    <a:pt x="59" y="1143"/>
                  </a:lnTo>
                  <a:cubicBezTo>
                    <a:pt x="0" y="1227"/>
                    <a:pt x="21" y="1343"/>
                    <a:pt x="105" y="1400"/>
                  </a:cubicBezTo>
                  <a:cubicBezTo>
                    <a:pt x="137" y="1424"/>
                    <a:pt x="172" y="1435"/>
                    <a:pt x="209" y="1435"/>
                  </a:cubicBezTo>
                  <a:cubicBezTo>
                    <a:pt x="268" y="1435"/>
                    <a:pt x="324" y="1406"/>
                    <a:pt x="360" y="1357"/>
                  </a:cubicBezTo>
                  <a:lnTo>
                    <a:pt x="583" y="1039"/>
                  </a:lnTo>
                  <a:lnTo>
                    <a:pt x="804" y="1357"/>
                  </a:lnTo>
                  <a:cubicBezTo>
                    <a:pt x="840" y="1406"/>
                    <a:pt x="897" y="1435"/>
                    <a:pt x="957" y="1435"/>
                  </a:cubicBezTo>
                  <a:cubicBezTo>
                    <a:pt x="994" y="1435"/>
                    <a:pt x="1030" y="1422"/>
                    <a:pt x="1061" y="1400"/>
                  </a:cubicBezTo>
                  <a:cubicBezTo>
                    <a:pt x="1145" y="1343"/>
                    <a:pt x="1165" y="1227"/>
                    <a:pt x="1106" y="1143"/>
                  </a:cubicBezTo>
                  <a:lnTo>
                    <a:pt x="809" y="718"/>
                  </a:lnTo>
                  <a:lnTo>
                    <a:pt x="1106" y="291"/>
                  </a:lnTo>
                  <a:cubicBezTo>
                    <a:pt x="1165" y="207"/>
                    <a:pt x="1145" y="92"/>
                    <a:pt x="1061" y="34"/>
                  </a:cubicBezTo>
                  <a:cubicBezTo>
                    <a:pt x="1029" y="11"/>
                    <a:pt x="992" y="0"/>
                    <a:pt x="956" y="0"/>
                  </a:cubicBezTo>
                  <a:cubicBezTo>
                    <a:pt x="898" y="0"/>
                    <a:pt x="840" y="28"/>
                    <a:pt x="804" y="79"/>
                  </a:cubicBezTo>
                  <a:lnTo>
                    <a:pt x="583" y="396"/>
                  </a:lnTo>
                  <a:lnTo>
                    <a:pt x="360" y="79"/>
                  </a:lnTo>
                  <a:cubicBezTo>
                    <a:pt x="325" y="28"/>
                    <a:pt x="268"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3"/>
            <p:cNvSpPr/>
            <p:nvPr/>
          </p:nvSpPr>
          <p:spPr>
            <a:xfrm>
              <a:off x="6431100" y="2147200"/>
              <a:ext cx="29150" cy="35900"/>
            </a:xfrm>
            <a:custGeom>
              <a:avLst/>
              <a:gdLst/>
              <a:ahLst/>
              <a:cxnLst/>
              <a:rect l="l" t="t" r="r" b="b"/>
              <a:pathLst>
                <a:path w="1166" h="1436" extrusionOk="0">
                  <a:moveTo>
                    <a:pt x="210" y="1"/>
                  </a:moveTo>
                  <a:cubicBezTo>
                    <a:pt x="173" y="1"/>
                    <a:pt x="136" y="12"/>
                    <a:pt x="105" y="35"/>
                  </a:cubicBezTo>
                  <a:cubicBezTo>
                    <a:pt x="20" y="92"/>
                    <a:pt x="0" y="208"/>
                    <a:pt x="59" y="292"/>
                  </a:cubicBezTo>
                  <a:lnTo>
                    <a:pt x="357" y="719"/>
                  </a:lnTo>
                  <a:lnTo>
                    <a:pt x="59" y="1144"/>
                  </a:lnTo>
                  <a:cubicBezTo>
                    <a:pt x="2" y="1228"/>
                    <a:pt x="20" y="1343"/>
                    <a:pt x="105" y="1401"/>
                  </a:cubicBezTo>
                  <a:cubicBezTo>
                    <a:pt x="137" y="1424"/>
                    <a:pt x="173" y="1435"/>
                    <a:pt x="209" y="1435"/>
                  </a:cubicBezTo>
                  <a:cubicBezTo>
                    <a:pt x="268" y="1435"/>
                    <a:pt x="324" y="1407"/>
                    <a:pt x="362" y="1357"/>
                  </a:cubicBezTo>
                  <a:lnTo>
                    <a:pt x="1106" y="292"/>
                  </a:lnTo>
                  <a:cubicBezTo>
                    <a:pt x="1165" y="208"/>
                    <a:pt x="1145" y="92"/>
                    <a:pt x="1062" y="35"/>
                  </a:cubicBezTo>
                  <a:cubicBezTo>
                    <a:pt x="1030" y="12"/>
                    <a:pt x="993" y="1"/>
                    <a:pt x="956" y="1"/>
                  </a:cubicBezTo>
                  <a:cubicBezTo>
                    <a:pt x="898" y="1"/>
                    <a:pt x="841" y="28"/>
                    <a:pt x="805" y="80"/>
                  </a:cubicBezTo>
                  <a:lnTo>
                    <a:pt x="583" y="396"/>
                  </a:lnTo>
                  <a:lnTo>
                    <a:pt x="362" y="80"/>
                  </a:lnTo>
                  <a:cubicBezTo>
                    <a:pt x="325" y="28"/>
                    <a:pt x="268"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3"/>
            <p:cNvSpPr/>
            <p:nvPr/>
          </p:nvSpPr>
          <p:spPr>
            <a:xfrm>
              <a:off x="6645350" y="2309925"/>
              <a:ext cx="15475" cy="9300"/>
            </a:xfrm>
            <a:custGeom>
              <a:avLst/>
              <a:gdLst/>
              <a:ahLst/>
              <a:cxnLst/>
              <a:rect l="l" t="t" r="r" b="b"/>
              <a:pathLst>
                <a:path w="619" h="372" extrusionOk="0">
                  <a:moveTo>
                    <a:pt x="186" y="1"/>
                  </a:moveTo>
                  <a:cubicBezTo>
                    <a:pt x="84" y="1"/>
                    <a:pt x="0" y="83"/>
                    <a:pt x="0" y="186"/>
                  </a:cubicBezTo>
                  <a:cubicBezTo>
                    <a:pt x="0" y="287"/>
                    <a:pt x="81" y="372"/>
                    <a:pt x="186" y="372"/>
                  </a:cubicBezTo>
                  <a:lnTo>
                    <a:pt x="435" y="372"/>
                  </a:lnTo>
                  <a:cubicBezTo>
                    <a:pt x="536" y="372"/>
                    <a:pt x="619" y="289"/>
                    <a:pt x="619" y="186"/>
                  </a:cubicBezTo>
                  <a:cubicBezTo>
                    <a:pt x="619" y="83"/>
                    <a:pt x="538" y="1"/>
                    <a:pt x="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3"/>
            <p:cNvSpPr/>
            <p:nvPr/>
          </p:nvSpPr>
          <p:spPr>
            <a:xfrm>
              <a:off x="6645350" y="2293775"/>
              <a:ext cx="15475" cy="9300"/>
            </a:xfrm>
            <a:custGeom>
              <a:avLst/>
              <a:gdLst/>
              <a:ahLst/>
              <a:cxnLst/>
              <a:rect l="l" t="t" r="r" b="b"/>
              <a:pathLst>
                <a:path w="619" h="372" extrusionOk="0">
                  <a:moveTo>
                    <a:pt x="186" y="0"/>
                  </a:moveTo>
                  <a:cubicBezTo>
                    <a:pt x="84" y="0"/>
                    <a:pt x="0" y="83"/>
                    <a:pt x="0" y="186"/>
                  </a:cubicBezTo>
                  <a:cubicBezTo>
                    <a:pt x="0" y="287"/>
                    <a:pt x="81" y="371"/>
                    <a:pt x="186" y="371"/>
                  </a:cubicBezTo>
                  <a:lnTo>
                    <a:pt x="435" y="371"/>
                  </a:lnTo>
                  <a:cubicBezTo>
                    <a:pt x="536" y="371"/>
                    <a:pt x="619" y="289"/>
                    <a:pt x="619" y="186"/>
                  </a:cubicBezTo>
                  <a:cubicBezTo>
                    <a:pt x="619" y="83"/>
                    <a:pt x="538" y="0"/>
                    <a:pt x="4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3"/>
            <p:cNvSpPr/>
            <p:nvPr/>
          </p:nvSpPr>
          <p:spPr>
            <a:xfrm>
              <a:off x="6667725" y="2290650"/>
              <a:ext cx="9250" cy="34100"/>
            </a:xfrm>
            <a:custGeom>
              <a:avLst/>
              <a:gdLst/>
              <a:ahLst/>
              <a:cxnLst/>
              <a:rect l="l" t="t" r="r" b="b"/>
              <a:pathLst>
                <a:path w="370" h="1364" extrusionOk="0">
                  <a:moveTo>
                    <a:pt x="186" y="1"/>
                  </a:moveTo>
                  <a:cubicBezTo>
                    <a:pt x="85" y="1"/>
                    <a:pt x="1" y="85"/>
                    <a:pt x="1" y="186"/>
                  </a:cubicBezTo>
                  <a:lnTo>
                    <a:pt x="1" y="1180"/>
                  </a:lnTo>
                  <a:cubicBezTo>
                    <a:pt x="1" y="1280"/>
                    <a:pt x="82" y="1364"/>
                    <a:pt x="186" y="1364"/>
                  </a:cubicBezTo>
                  <a:cubicBezTo>
                    <a:pt x="287" y="1364"/>
                    <a:pt x="370" y="1283"/>
                    <a:pt x="370" y="1180"/>
                  </a:cubicBezTo>
                  <a:lnTo>
                    <a:pt x="370" y="186"/>
                  </a:lnTo>
                  <a:cubicBezTo>
                    <a:pt x="370" y="85"/>
                    <a:pt x="289"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3"/>
            <p:cNvSpPr/>
            <p:nvPr/>
          </p:nvSpPr>
          <p:spPr>
            <a:xfrm>
              <a:off x="6683275" y="2296900"/>
              <a:ext cx="29100" cy="27850"/>
            </a:xfrm>
            <a:custGeom>
              <a:avLst/>
              <a:gdLst/>
              <a:ahLst/>
              <a:cxnLst/>
              <a:rect l="l" t="t" r="r" b="b"/>
              <a:pathLst>
                <a:path w="1164" h="1114" extrusionOk="0">
                  <a:moveTo>
                    <a:pt x="584" y="371"/>
                  </a:moveTo>
                  <a:cubicBezTo>
                    <a:pt x="602" y="371"/>
                    <a:pt x="619" y="372"/>
                    <a:pt x="636" y="377"/>
                  </a:cubicBezTo>
                  <a:cubicBezTo>
                    <a:pt x="698" y="393"/>
                    <a:pt x="750" y="442"/>
                    <a:pt x="765" y="505"/>
                  </a:cubicBezTo>
                  <a:cubicBezTo>
                    <a:pt x="784" y="587"/>
                    <a:pt x="753" y="645"/>
                    <a:pt x="732" y="673"/>
                  </a:cubicBezTo>
                  <a:cubicBezTo>
                    <a:pt x="696" y="719"/>
                    <a:pt x="642" y="745"/>
                    <a:pt x="583" y="745"/>
                  </a:cubicBezTo>
                  <a:cubicBezTo>
                    <a:pt x="566" y="745"/>
                    <a:pt x="549" y="743"/>
                    <a:pt x="531" y="738"/>
                  </a:cubicBezTo>
                  <a:cubicBezTo>
                    <a:pt x="469" y="723"/>
                    <a:pt x="418" y="673"/>
                    <a:pt x="402" y="611"/>
                  </a:cubicBezTo>
                  <a:cubicBezTo>
                    <a:pt x="382" y="528"/>
                    <a:pt x="415" y="470"/>
                    <a:pt x="436" y="442"/>
                  </a:cubicBezTo>
                  <a:cubicBezTo>
                    <a:pt x="472" y="396"/>
                    <a:pt x="525" y="371"/>
                    <a:pt x="584" y="371"/>
                  </a:cubicBezTo>
                  <a:close/>
                  <a:moveTo>
                    <a:pt x="581" y="0"/>
                  </a:moveTo>
                  <a:cubicBezTo>
                    <a:pt x="408" y="0"/>
                    <a:pt x="250" y="78"/>
                    <a:pt x="142" y="217"/>
                  </a:cubicBezTo>
                  <a:cubicBezTo>
                    <a:pt x="35" y="354"/>
                    <a:pt x="0" y="530"/>
                    <a:pt x="42" y="701"/>
                  </a:cubicBezTo>
                  <a:cubicBezTo>
                    <a:pt x="91" y="896"/>
                    <a:pt x="243" y="1047"/>
                    <a:pt x="438" y="1097"/>
                  </a:cubicBezTo>
                  <a:cubicBezTo>
                    <a:pt x="485" y="1109"/>
                    <a:pt x="533" y="1114"/>
                    <a:pt x="581" y="1114"/>
                  </a:cubicBezTo>
                  <a:cubicBezTo>
                    <a:pt x="754" y="1114"/>
                    <a:pt x="915" y="1036"/>
                    <a:pt x="1022" y="899"/>
                  </a:cubicBezTo>
                  <a:cubicBezTo>
                    <a:pt x="1128" y="762"/>
                    <a:pt x="1164" y="584"/>
                    <a:pt x="1120" y="413"/>
                  </a:cubicBezTo>
                  <a:cubicBezTo>
                    <a:pt x="1072" y="218"/>
                    <a:pt x="921" y="69"/>
                    <a:pt x="726" y="19"/>
                  </a:cubicBezTo>
                  <a:cubicBezTo>
                    <a:pt x="679" y="6"/>
                    <a:pt x="631" y="0"/>
                    <a:pt x="5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3"/>
            <p:cNvSpPr/>
            <p:nvPr/>
          </p:nvSpPr>
          <p:spPr>
            <a:xfrm>
              <a:off x="6718000" y="2296900"/>
              <a:ext cx="28575" cy="46500"/>
            </a:xfrm>
            <a:custGeom>
              <a:avLst/>
              <a:gdLst/>
              <a:ahLst/>
              <a:cxnLst/>
              <a:rect l="l" t="t" r="r" b="b"/>
              <a:pathLst>
                <a:path w="1143" h="1860" extrusionOk="0">
                  <a:moveTo>
                    <a:pt x="585" y="371"/>
                  </a:moveTo>
                  <a:cubicBezTo>
                    <a:pt x="602" y="371"/>
                    <a:pt x="621" y="372"/>
                    <a:pt x="638" y="377"/>
                  </a:cubicBezTo>
                  <a:cubicBezTo>
                    <a:pt x="700" y="393"/>
                    <a:pt x="750" y="442"/>
                    <a:pt x="766" y="505"/>
                  </a:cubicBezTo>
                  <a:cubicBezTo>
                    <a:pt x="787" y="587"/>
                    <a:pt x="755" y="645"/>
                    <a:pt x="733" y="673"/>
                  </a:cubicBezTo>
                  <a:cubicBezTo>
                    <a:pt x="697" y="719"/>
                    <a:pt x="642" y="745"/>
                    <a:pt x="584" y="745"/>
                  </a:cubicBezTo>
                  <a:cubicBezTo>
                    <a:pt x="567" y="745"/>
                    <a:pt x="549" y="743"/>
                    <a:pt x="532" y="738"/>
                  </a:cubicBezTo>
                  <a:cubicBezTo>
                    <a:pt x="470" y="723"/>
                    <a:pt x="420" y="673"/>
                    <a:pt x="404" y="611"/>
                  </a:cubicBezTo>
                  <a:cubicBezTo>
                    <a:pt x="382" y="528"/>
                    <a:pt x="415" y="470"/>
                    <a:pt x="437" y="442"/>
                  </a:cubicBezTo>
                  <a:cubicBezTo>
                    <a:pt x="474" y="396"/>
                    <a:pt x="527" y="371"/>
                    <a:pt x="585" y="371"/>
                  </a:cubicBezTo>
                  <a:close/>
                  <a:moveTo>
                    <a:pt x="583" y="0"/>
                  </a:moveTo>
                  <a:cubicBezTo>
                    <a:pt x="410" y="0"/>
                    <a:pt x="250" y="78"/>
                    <a:pt x="142" y="217"/>
                  </a:cubicBezTo>
                  <a:cubicBezTo>
                    <a:pt x="37" y="352"/>
                    <a:pt x="1" y="530"/>
                    <a:pt x="44" y="701"/>
                  </a:cubicBezTo>
                  <a:cubicBezTo>
                    <a:pt x="93" y="896"/>
                    <a:pt x="244" y="1045"/>
                    <a:pt x="438" y="1097"/>
                  </a:cubicBezTo>
                  <a:cubicBezTo>
                    <a:pt x="485" y="1108"/>
                    <a:pt x="535" y="1114"/>
                    <a:pt x="583" y="1114"/>
                  </a:cubicBezTo>
                  <a:cubicBezTo>
                    <a:pt x="649" y="1114"/>
                    <a:pt x="711" y="1103"/>
                    <a:pt x="772" y="1081"/>
                  </a:cubicBezTo>
                  <a:lnTo>
                    <a:pt x="772" y="1301"/>
                  </a:lnTo>
                  <a:cubicBezTo>
                    <a:pt x="772" y="1405"/>
                    <a:pt x="688" y="1491"/>
                    <a:pt x="583" y="1491"/>
                  </a:cubicBezTo>
                  <a:cubicBezTo>
                    <a:pt x="482" y="1491"/>
                    <a:pt x="398" y="1572"/>
                    <a:pt x="398" y="1674"/>
                  </a:cubicBezTo>
                  <a:cubicBezTo>
                    <a:pt x="398" y="1776"/>
                    <a:pt x="480" y="1860"/>
                    <a:pt x="583" y="1860"/>
                  </a:cubicBezTo>
                  <a:cubicBezTo>
                    <a:pt x="890" y="1860"/>
                    <a:pt x="1139" y="1611"/>
                    <a:pt x="1139" y="1304"/>
                  </a:cubicBezTo>
                  <a:lnTo>
                    <a:pt x="1139" y="558"/>
                  </a:lnTo>
                  <a:lnTo>
                    <a:pt x="1139" y="551"/>
                  </a:lnTo>
                  <a:cubicBezTo>
                    <a:pt x="1142" y="506"/>
                    <a:pt x="1136" y="460"/>
                    <a:pt x="1122" y="413"/>
                  </a:cubicBezTo>
                  <a:cubicBezTo>
                    <a:pt x="1074" y="218"/>
                    <a:pt x="921" y="69"/>
                    <a:pt x="727" y="17"/>
                  </a:cubicBezTo>
                  <a:cubicBezTo>
                    <a:pt x="680" y="6"/>
                    <a:pt x="632" y="0"/>
                    <a:pt x="5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3"/>
            <p:cNvSpPr/>
            <p:nvPr/>
          </p:nvSpPr>
          <p:spPr>
            <a:xfrm>
              <a:off x="6612400" y="2290675"/>
              <a:ext cx="29100" cy="34075"/>
            </a:xfrm>
            <a:custGeom>
              <a:avLst/>
              <a:gdLst/>
              <a:ahLst/>
              <a:cxnLst/>
              <a:rect l="l" t="t" r="r" b="b"/>
              <a:pathLst>
                <a:path w="1164" h="1363" extrusionOk="0">
                  <a:moveTo>
                    <a:pt x="209" y="0"/>
                  </a:moveTo>
                  <a:cubicBezTo>
                    <a:pt x="170" y="0"/>
                    <a:pt x="131" y="12"/>
                    <a:pt x="97" y="37"/>
                  </a:cubicBezTo>
                  <a:cubicBezTo>
                    <a:pt x="16" y="98"/>
                    <a:pt x="0" y="215"/>
                    <a:pt x="60" y="296"/>
                  </a:cubicBezTo>
                  <a:lnTo>
                    <a:pt x="351" y="682"/>
                  </a:lnTo>
                  <a:lnTo>
                    <a:pt x="60" y="1067"/>
                  </a:lnTo>
                  <a:cubicBezTo>
                    <a:pt x="4" y="1149"/>
                    <a:pt x="21" y="1266"/>
                    <a:pt x="102" y="1327"/>
                  </a:cubicBezTo>
                  <a:cubicBezTo>
                    <a:pt x="134" y="1352"/>
                    <a:pt x="173" y="1363"/>
                    <a:pt x="212" y="1363"/>
                  </a:cubicBezTo>
                  <a:cubicBezTo>
                    <a:pt x="268" y="1363"/>
                    <a:pt x="323" y="1338"/>
                    <a:pt x="360" y="1290"/>
                  </a:cubicBezTo>
                  <a:lnTo>
                    <a:pt x="734" y="791"/>
                  </a:lnTo>
                  <a:lnTo>
                    <a:pt x="1103" y="296"/>
                  </a:lnTo>
                  <a:cubicBezTo>
                    <a:pt x="1164" y="215"/>
                    <a:pt x="1148" y="100"/>
                    <a:pt x="1067" y="37"/>
                  </a:cubicBezTo>
                  <a:cubicBezTo>
                    <a:pt x="1034" y="12"/>
                    <a:pt x="995" y="0"/>
                    <a:pt x="956" y="0"/>
                  </a:cubicBezTo>
                  <a:cubicBezTo>
                    <a:pt x="900" y="0"/>
                    <a:pt x="844" y="26"/>
                    <a:pt x="807" y="75"/>
                  </a:cubicBezTo>
                  <a:lnTo>
                    <a:pt x="581" y="374"/>
                  </a:lnTo>
                  <a:lnTo>
                    <a:pt x="356" y="75"/>
                  </a:lnTo>
                  <a:cubicBezTo>
                    <a:pt x="321" y="26"/>
                    <a:pt x="265" y="0"/>
                    <a:pt x="2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6" name="Google Shape;2696;p73"/>
          <p:cNvGrpSpPr/>
          <p:nvPr/>
        </p:nvGrpSpPr>
        <p:grpSpPr>
          <a:xfrm>
            <a:off x="720515" y="2659594"/>
            <a:ext cx="387708" cy="387832"/>
            <a:chOff x="492600" y="2550775"/>
            <a:chExt cx="314775" cy="314875"/>
          </a:xfrm>
        </p:grpSpPr>
        <p:sp>
          <p:nvSpPr>
            <p:cNvPr id="2697" name="Google Shape;2697;p73"/>
            <p:cNvSpPr/>
            <p:nvPr/>
          </p:nvSpPr>
          <p:spPr>
            <a:xfrm>
              <a:off x="492600" y="2550775"/>
              <a:ext cx="145850" cy="145850"/>
            </a:xfrm>
            <a:custGeom>
              <a:avLst/>
              <a:gdLst/>
              <a:ahLst/>
              <a:cxnLst/>
              <a:rect l="l" t="t" r="r" b="b"/>
              <a:pathLst>
                <a:path w="5834" h="5834" extrusionOk="0">
                  <a:moveTo>
                    <a:pt x="2917" y="1"/>
                  </a:moveTo>
                  <a:cubicBezTo>
                    <a:pt x="1308" y="1"/>
                    <a:pt x="0" y="1309"/>
                    <a:pt x="0" y="2918"/>
                  </a:cubicBezTo>
                  <a:cubicBezTo>
                    <a:pt x="0" y="4526"/>
                    <a:pt x="1308" y="5834"/>
                    <a:pt x="2916" y="5834"/>
                  </a:cubicBezTo>
                  <a:cubicBezTo>
                    <a:pt x="3674" y="5834"/>
                    <a:pt x="4393" y="5546"/>
                    <a:pt x="4938" y="5021"/>
                  </a:cubicBezTo>
                  <a:cubicBezTo>
                    <a:pt x="5011" y="4951"/>
                    <a:pt x="5014" y="4834"/>
                    <a:pt x="4944" y="4759"/>
                  </a:cubicBezTo>
                  <a:cubicBezTo>
                    <a:pt x="4908" y="4722"/>
                    <a:pt x="4860" y="4703"/>
                    <a:pt x="4812" y="4703"/>
                  </a:cubicBezTo>
                  <a:cubicBezTo>
                    <a:pt x="4765" y="4703"/>
                    <a:pt x="4719" y="4720"/>
                    <a:pt x="4682" y="4755"/>
                  </a:cubicBezTo>
                  <a:cubicBezTo>
                    <a:pt x="4206" y="5211"/>
                    <a:pt x="3578" y="5465"/>
                    <a:pt x="2916" y="5465"/>
                  </a:cubicBezTo>
                  <a:cubicBezTo>
                    <a:pt x="1511" y="5465"/>
                    <a:pt x="368" y="4322"/>
                    <a:pt x="368" y="2917"/>
                  </a:cubicBezTo>
                  <a:cubicBezTo>
                    <a:pt x="368" y="1510"/>
                    <a:pt x="1511" y="367"/>
                    <a:pt x="2916" y="367"/>
                  </a:cubicBezTo>
                  <a:cubicBezTo>
                    <a:pt x="4322" y="367"/>
                    <a:pt x="5466" y="1510"/>
                    <a:pt x="5466" y="2917"/>
                  </a:cubicBezTo>
                  <a:cubicBezTo>
                    <a:pt x="5466" y="3331"/>
                    <a:pt x="5364" y="3742"/>
                    <a:pt x="5171" y="4105"/>
                  </a:cubicBezTo>
                  <a:cubicBezTo>
                    <a:pt x="5125" y="4195"/>
                    <a:pt x="5157" y="4308"/>
                    <a:pt x="5248" y="4354"/>
                  </a:cubicBezTo>
                  <a:cubicBezTo>
                    <a:pt x="5275" y="4369"/>
                    <a:pt x="5305" y="4376"/>
                    <a:pt x="5334" y="4376"/>
                  </a:cubicBezTo>
                  <a:cubicBezTo>
                    <a:pt x="5400" y="4376"/>
                    <a:pt x="5465" y="4341"/>
                    <a:pt x="5497" y="4279"/>
                  </a:cubicBezTo>
                  <a:cubicBezTo>
                    <a:pt x="5717" y="3862"/>
                    <a:pt x="5833" y="3392"/>
                    <a:pt x="5833" y="2917"/>
                  </a:cubicBezTo>
                  <a:cubicBezTo>
                    <a:pt x="5833" y="1309"/>
                    <a:pt x="4525" y="1"/>
                    <a:pt x="2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3"/>
            <p:cNvSpPr/>
            <p:nvPr/>
          </p:nvSpPr>
          <p:spPr>
            <a:xfrm>
              <a:off x="661425" y="2550825"/>
              <a:ext cx="145950" cy="145900"/>
            </a:xfrm>
            <a:custGeom>
              <a:avLst/>
              <a:gdLst/>
              <a:ahLst/>
              <a:cxnLst/>
              <a:rect l="l" t="t" r="r" b="b"/>
              <a:pathLst>
                <a:path w="5838" h="5836" extrusionOk="0">
                  <a:moveTo>
                    <a:pt x="2918" y="0"/>
                  </a:moveTo>
                  <a:cubicBezTo>
                    <a:pt x="1309" y="0"/>
                    <a:pt x="1" y="1309"/>
                    <a:pt x="1" y="2918"/>
                  </a:cubicBezTo>
                  <a:cubicBezTo>
                    <a:pt x="4" y="4527"/>
                    <a:pt x="1312" y="5835"/>
                    <a:pt x="2920" y="5835"/>
                  </a:cubicBezTo>
                  <a:cubicBezTo>
                    <a:pt x="4529" y="5835"/>
                    <a:pt x="5837" y="4527"/>
                    <a:pt x="5837" y="2918"/>
                  </a:cubicBezTo>
                  <a:cubicBezTo>
                    <a:pt x="5837" y="2161"/>
                    <a:pt x="5549" y="1443"/>
                    <a:pt x="5023" y="897"/>
                  </a:cubicBezTo>
                  <a:cubicBezTo>
                    <a:pt x="4987" y="859"/>
                    <a:pt x="4938" y="840"/>
                    <a:pt x="4890" y="840"/>
                  </a:cubicBezTo>
                  <a:cubicBezTo>
                    <a:pt x="4844" y="840"/>
                    <a:pt x="4798" y="857"/>
                    <a:pt x="4763" y="891"/>
                  </a:cubicBezTo>
                  <a:cubicBezTo>
                    <a:pt x="4688" y="961"/>
                    <a:pt x="4686" y="1078"/>
                    <a:pt x="4756" y="1151"/>
                  </a:cubicBezTo>
                  <a:cubicBezTo>
                    <a:pt x="5214" y="1630"/>
                    <a:pt x="5467" y="2256"/>
                    <a:pt x="5467" y="2918"/>
                  </a:cubicBezTo>
                  <a:cubicBezTo>
                    <a:pt x="5467" y="4323"/>
                    <a:pt x="4323" y="5466"/>
                    <a:pt x="2918" y="5466"/>
                  </a:cubicBezTo>
                  <a:cubicBezTo>
                    <a:pt x="1512" y="5466"/>
                    <a:pt x="370" y="4324"/>
                    <a:pt x="370" y="2918"/>
                  </a:cubicBezTo>
                  <a:cubicBezTo>
                    <a:pt x="370" y="1511"/>
                    <a:pt x="1512" y="369"/>
                    <a:pt x="2918" y="369"/>
                  </a:cubicBezTo>
                  <a:cubicBezTo>
                    <a:pt x="3333" y="369"/>
                    <a:pt x="3744" y="471"/>
                    <a:pt x="4108" y="662"/>
                  </a:cubicBezTo>
                  <a:cubicBezTo>
                    <a:pt x="4136" y="677"/>
                    <a:pt x="4165" y="684"/>
                    <a:pt x="4195" y="684"/>
                  </a:cubicBezTo>
                  <a:cubicBezTo>
                    <a:pt x="4261" y="684"/>
                    <a:pt x="4325" y="649"/>
                    <a:pt x="4358" y="587"/>
                  </a:cubicBezTo>
                  <a:cubicBezTo>
                    <a:pt x="4404" y="497"/>
                    <a:pt x="4370" y="385"/>
                    <a:pt x="4281" y="338"/>
                  </a:cubicBezTo>
                  <a:cubicBezTo>
                    <a:pt x="3864" y="117"/>
                    <a:pt x="3393" y="0"/>
                    <a:pt x="29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3"/>
            <p:cNvSpPr/>
            <p:nvPr/>
          </p:nvSpPr>
          <p:spPr>
            <a:xfrm>
              <a:off x="661500" y="2719750"/>
              <a:ext cx="145875" cy="145900"/>
            </a:xfrm>
            <a:custGeom>
              <a:avLst/>
              <a:gdLst/>
              <a:ahLst/>
              <a:cxnLst/>
              <a:rect l="l" t="t" r="r" b="b"/>
              <a:pathLst>
                <a:path w="5835" h="5836" extrusionOk="0">
                  <a:moveTo>
                    <a:pt x="2917" y="0"/>
                  </a:moveTo>
                  <a:cubicBezTo>
                    <a:pt x="2160" y="0"/>
                    <a:pt x="1442" y="288"/>
                    <a:pt x="897" y="815"/>
                  </a:cubicBezTo>
                  <a:cubicBezTo>
                    <a:pt x="822" y="885"/>
                    <a:pt x="820" y="1002"/>
                    <a:pt x="890" y="1075"/>
                  </a:cubicBezTo>
                  <a:cubicBezTo>
                    <a:pt x="926" y="1113"/>
                    <a:pt x="975" y="1132"/>
                    <a:pt x="1023" y="1132"/>
                  </a:cubicBezTo>
                  <a:cubicBezTo>
                    <a:pt x="1069" y="1132"/>
                    <a:pt x="1115" y="1115"/>
                    <a:pt x="1151" y="1081"/>
                  </a:cubicBezTo>
                  <a:cubicBezTo>
                    <a:pt x="1629" y="623"/>
                    <a:pt x="2255" y="371"/>
                    <a:pt x="2917" y="371"/>
                  </a:cubicBezTo>
                  <a:cubicBezTo>
                    <a:pt x="4323" y="371"/>
                    <a:pt x="5465" y="1513"/>
                    <a:pt x="5465" y="2919"/>
                  </a:cubicBezTo>
                  <a:cubicBezTo>
                    <a:pt x="5465" y="4324"/>
                    <a:pt x="4323" y="5467"/>
                    <a:pt x="2917" y="5467"/>
                  </a:cubicBezTo>
                  <a:cubicBezTo>
                    <a:pt x="1512" y="5467"/>
                    <a:pt x="369" y="4324"/>
                    <a:pt x="369" y="2919"/>
                  </a:cubicBezTo>
                  <a:cubicBezTo>
                    <a:pt x="369" y="2503"/>
                    <a:pt x="470" y="2094"/>
                    <a:pt x="663" y="1729"/>
                  </a:cubicBezTo>
                  <a:cubicBezTo>
                    <a:pt x="710" y="1639"/>
                    <a:pt x="675" y="1527"/>
                    <a:pt x="587" y="1480"/>
                  </a:cubicBezTo>
                  <a:cubicBezTo>
                    <a:pt x="559" y="1466"/>
                    <a:pt x="529" y="1459"/>
                    <a:pt x="500" y="1459"/>
                  </a:cubicBezTo>
                  <a:cubicBezTo>
                    <a:pt x="434" y="1459"/>
                    <a:pt x="370" y="1494"/>
                    <a:pt x="337" y="1556"/>
                  </a:cubicBezTo>
                  <a:cubicBezTo>
                    <a:pt x="118" y="1972"/>
                    <a:pt x="1" y="2444"/>
                    <a:pt x="1" y="2919"/>
                  </a:cubicBezTo>
                  <a:cubicBezTo>
                    <a:pt x="1" y="4527"/>
                    <a:pt x="1309" y="5835"/>
                    <a:pt x="2917" y="5835"/>
                  </a:cubicBezTo>
                  <a:cubicBezTo>
                    <a:pt x="4526" y="5835"/>
                    <a:pt x="5834" y="4527"/>
                    <a:pt x="5834" y="2919"/>
                  </a:cubicBezTo>
                  <a:cubicBezTo>
                    <a:pt x="5834" y="1310"/>
                    <a:pt x="4526" y="0"/>
                    <a:pt x="2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3"/>
            <p:cNvSpPr/>
            <p:nvPr/>
          </p:nvSpPr>
          <p:spPr>
            <a:xfrm>
              <a:off x="492600" y="2719750"/>
              <a:ext cx="145875" cy="145850"/>
            </a:xfrm>
            <a:custGeom>
              <a:avLst/>
              <a:gdLst/>
              <a:ahLst/>
              <a:cxnLst/>
              <a:rect l="l" t="t" r="r" b="b"/>
              <a:pathLst>
                <a:path w="5835" h="5834" extrusionOk="0">
                  <a:moveTo>
                    <a:pt x="2917" y="0"/>
                  </a:moveTo>
                  <a:cubicBezTo>
                    <a:pt x="1308" y="0"/>
                    <a:pt x="0" y="1309"/>
                    <a:pt x="0" y="2918"/>
                  </a:cubicBezTo>
                  <a:cubicBezTo>
                    <a:pt x="0" y="3675"/>
                    <a:pt x="288" y="4393"/>
                    <a:pt x="813" y="4938"/>
                  </a:cubicBezTo>
                  <a:cubicBezTo>
                    <a:pt x="849" y="4976"/>
                    <a:pt x="897" y="4995"/>
                    <a:pt x="946" y="4995"/>
                  </a:cubicBezTo>
                  <a:cubicBezTo>
                    <a:pt x="992" y="4995"/>
                    <a:pt x="1038" y="4978"/>
                    <a:pt x="1075" y="4944"/>
                  </a:cubicBezTo>
                  <a:cubicBezTo>
                    <a:pt x="1148" y="4874"/>
                    <a:pt x="1151" y="4757"/>
                    <a:pt x="1081" y="4682"/>
                  </a:cubicBezTo>
                  <a:cubicBezTo>
                    <a:pt x="623" y="4206"/>
                    <a:pt x="369" y="3580"/>
                    <a:pt x="369" y="2918"/>
                  </a:cubicBezTo>
                  <a:cubicBezTo>
                    <a:pt x="369" y="1511"/>
                    <a:pt x="1512" y="368"/>
                    <a:pt x="2919" y="368"/>
                  </a:cubicBezTo>
                  <a:cubicBezTo>
                    <a:pt x="4324" y="368"/>
                    <a:pt x="5467" y="1511"/>
                    <a:pt x="5467" y="2918"/>
                  </a:cubicBezTo>
                  <a:cubicBezTo>
                    <a:pt x="5467" y="4323"/>
                    <a:pt x="4324" y="5466"/>
                    <a:pt x="2919" y="5466"/>
                  </a:cubicBezTo>
                  <a:cubicBezTo>
                    <a:pt x="2503" y="5466"/>
                    <a:pt x="2093" y="5365"/>
                    <a:pt x="1729" y="5172"/>
                  </a:cubicBezTo>
                  <a:cubicBezTo>
                    <a:pt x="1701" y="5157"/>
                    <a:pt x="1671" y="5150"/>
                    <a:pt x="1642" y="5150"/>
                  </a:cubicBezTo>
                  <a:cubicBezTo>
                    <a:pt x="1576" y="5150"/>
                    <a:pt x="1512" y="5185"/>
                    <a:pt x="1480" y="5248"/>
                  </a:cubicBezTo>
                  <a:cubicBezTo>
                    <a:pt x="1433" y="5337"/>
                    <a:pt x="1466" y="5450"/>
                    <a:pt x="1556" y="5497"/>
                  </a:cubicBezTo>
                  <a:cubicBezTo>
                    <a:pt x="1972" y="5717"/>
                    <a:pt x="2444" y="5833"/>
                    <a:pt x="2919" y="5833"/>
                  </a:cubicBezTo>
                  <a:cubicBezTo>
                    <a:pt x="4526" y="5833"/>
                    <a:pt x="5835" y="4525"/>
                    <a:pt x="5835" y="2918"/>
                  </a:cubicBezTo>
                  <a:cubicBezTo>
                    <a:pt x="5835" y="1309"/>
                    <a:pt x="4525" y="0"/>
                    <a:pt x="29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3"/>
            <p:cNvSpPr/>
            <p:nvPr/>
          </p:nvSpPr>
          <p:spPr>
            <a:xfrm>
              <a:off x="704975" y="2581850"/>
              <a:ext cx="58900" cy="83750"/>
            </a:xfrm>
            <a:custGeom>
              <a:avLst/>
              <a:gdLst/>
              <a:ahLst/>
              <a:cxnLst/>
              <a:rect l="l" t="t" r="r" b="b"/>
              <a:pathLst>
                <a:path w="2356" h="3350" extrusionOk="0">
                  <a:moveTo>
                    <a:pt x="681" y="1"/>
                  </a:moveTo>
                  <a:cubicBezTo>
                    <a:pt x="306" y="1"/>
                    <a:pt x="0" y="306"/>
                    <a:pt x="0" y="681"/>
                  </a:cubicBezTo>
                  <a:lnTo>
                    <a:pt x="0" y="906"/>
                  </a:lnTo>
                  <a:cubicBezTo>
                    <a:pt x="0" y="1007"/>
                    <a:pt x="81" y="1091"/>
                    <a:pt x="184" y="1091"/>
                  </a:cubicBezTo>
                  <a:cubicBezTo>
                    <a:pt x="288" y="1091"/>
                    <a:pt x="369" y="1008"/>
                    <a:pt x="369" y="906"/>
                  </a:cubicBezTo>
                  <a:lnTo>
                    <a:pt x="369" y="681"/>
                  </a:lnTo>
                  <a:cubicBezTo>
                    <a:pt x="369" y="510"/>
                    <a:pt x="510" y="370"/>
                    <a:pt x="681" y="370"/>
                  </a:cubicBezTo>
                  <a:lnTo>
                    <a:pt x="1675" y="370"/>
                  </a:lnTo>
                  <a:cubicBezTo>
                    <a:pt x="1846" y="370"/>
                    <a:pt x="1986" y="510"/>
                    <a:pt x="1986" y="681"/>
                  </a:cubicBezTo>
                  <a:lnTo>
                    <a:pt x="1986" y="1178"/>
                  </a:lnTo>
                  <a:cubicBezTo>
                    <a:pt x="1986" y="1350"/>
                    <a:pt x="1846" y="1490"/>
                    <a:pt x="1675" y="1490"/>
                  </a:cubicBezTo>
                  <a:lnTo>
                    <a:pt x="929" y="1490"/>
                  </a:lnTo>
                  <a:cubicBezTo>
                    <a:pt x="827" y="1490"/>
                    <a:pt x="743" y="1572"/>
                    <a:pt x="743" y="1675"/>
                  </a:cubicBezTo>
                  <a:cubicBezTo>
                    <a:pt x="743" y="1776"/>
                    <a:pt x="826" y="1860"/>
                    <a:pt x="929" y="1860"/>
                  </a:cubicBezTo>
                  <a:lnTo>
                    <a:pt x="1675" y="1860"/>
                  </a:lnTo>
                  <a:cubicBezTo>
                    <a:pt x="1846" y="1860"/>
                    <a:pt x="1986" y="2001"/>
                    <a:pt x="1986" y="2172"/>
                  </a:cubicBezTo>
                  <a:lnTo>
                    <a:pt x="1986" y="2667"/>
                  </a:lnTo>
                  <a:cubicBezTo>
                    <a:pt x="1986" y="2839"/>
                    <a:pt x="1846" y="2979"/>
                    <a:pt x="1675" y="2979"/>
                  </a:cubicBezTo>
                  <a:lnTo>
                    <a:pt x="681" y="2979"/>
                  </a:lnTo>
                  <a:cubicBezTo>
                    <a:pt x="510" y="2979"/>
                    <a:pt x="369" y="2839"/>
                    <a:pt x="369" y="2667"/>
                  </a:cubicBezTo>
                  <a:lnTo>
                    <a:pt x="369" y="2445"/>
                  </a:lnTo>
                  <a:cubicBezTo>
                    <a:pt x="369" y="2343"/>
                    <a:pt x="288" y="2259"/>
                    <a:pt x="184" y="2259"/>
                  </a:cubicBezTo>
                  <a:cubicBezTo>
                    <a:pt x="81" y="2259"/>
                    <a:pt x="0" y="2340"/>
                    <a:pt x="0" y="2445"/>
                  </a:cubicBezTo>
                  <a:lnTo>
                    <a:pt x="0" y="2667"/>
                  </a:lnTo>
                  <a:cubicBezTo>
                    <a:pt x="0" y="3044"/>
                    <a:pt x="306" y="3350"/>
                    <a:pt x="681" y="3350"/>
                  </a:cubicBezTo>
                  <a:lnTo>
                    <a:pt x="1675" y="3350"/>
                  </a:lnTo>
                  <a:cubicBezTo>
                    <a:pt x="2050" y="3350"/>
                    <a:pt x="2355" y="3044"/>
                    <a:pt x="2355" y="2667"/>
                  </a:cubicBezTo>
                  <a:lnTo>
                    <a:pt x="2355" y="2172"/>
                  </a:lnTo>
                  <a:cubicBezTo>
                    <a:pt x="2355" y="1974"/>
                    <a:pt x="2273" y="1800"/>
                    <a:pt x="2140" y="1675"/>
                  </a:cubicBezTo>
                  <a:cubicBezTo>
                    <a:pt x="2274" y="1552"/>
                    <a:pt x="2355" y="1375"/>
                    <a:pt x="2355" y="1178"/>
                  </a:cubicBezTo>
                  <a:lnTo>
                    <a:pt x="2355" y="681"/>
                  </a:lnTo>
                  <a:cubicBezTo>
                    <a:pt x="2355" y="306"/>
                    <a:pt x="2050" y="1"/>
                    <a:pt x="1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3"/>
            <p:cNvSpPr/>
            <p:nvPr/>
          </p:nvSpPr>
          <p:spPr>
            <a:xfrm>
              <a:off x="536000" y="2581850"/>
              <a:ext cx="58950" cy="83750"/>
            </a:xfrm>
            <a:custGeom>
              <a:avLst/>
              <a:gdLst/>
              <a:ahLst/>
              <a:cxnLst/>
              <a:rect l="l" t="t" r="r" b="b"/>
              <a:pathLst>
                <a:path w="2358" h="3350" extrusionOk="0">
                  <a:moveTo>
                    <a:pt x="683" y="1"/>
                  </a:moveTo>
                  <a:cubicBezTo>
                    <a:pt x="306" y="1"/>
                    <a:pt x="1" y="306"/>
                    <a:pt x="1" y="681"/>
                  </a:cubicBezTo>
                  <a:lnTo>
                    <a:pt x="1" y="856"/>
                  </a:lnTo>
                  <a:cubicBezTo>
                    <a:pt x="1" y="957"/>
                    <a:pt x="83" y="1040"/>
                    <a:pt x="186" y="1040"/>
                  </a:cubicBezTo>
                  <a:cubicBezTo>
                    <a:pt x="289" y="1040"/>
                    <a:pt x="372" y="959"/>
                    <a:pt x="372" y="856"/>
                  </a:cubicBezTo>
                  <a:lnTo>
                    <a:pt x="372" y="681"/>
                  </a:lnTo>
                  <a:cubicBezTo>
                    <a:pt x="372" y="510"/>
                    <a:pt x="512" y="370"/>
                    <a:pt x="683" y="370"/>
                  </a:cubicBezTo>
                  <a:lnTo>
                    <a:pt x="1675" y="370"/>
                  </a:lnTo>
                  <a:cubicBezTo>
                    <a:pt x="1847" y="370"/>
                    <a:pt x="1987" y="510"/>
                    <a:pt x="1987" y="681"/>
                  </a:cubicBezTo>
                  <a:lnTo>
                    <a:pt x="1987" y="1178"/>
                  </a:lnTo>
                  <a:cubicBezTo>
                    <a:pt x="1987" y="1350"/>
                    <a:pt x="1847" y="1490"/>
                    <a:pt x="1675" y="1490"/>
                  </a:cubicBezTo>
                  <a:lnTo>
                    <a:pt x="683" y="1490"/>
                  </a:lnTo>
                  <a:cubicBezTo>
                    <a:pt x="306" y="1490"/>
                    <a:pt x="1" y="1795"/>
                    <a:pt x="1" y="2172"/>
                  </a:cubicBezTo>
                  <a:lnTo>
                    <a:pt x="1" y="2667"/>
                  </a:lnTo>
                  <a:cubicBezTo>
                    <a:pt x="1" y="3044"/>
                    <a:pt x="306" y="3350"/>
                    <a:pt x="683" y="3350"/>
                  </a:cubicBezTo>
                  <a:lnTo>
                    <a:pt x="1675" y="3350"/>
                  </a:lnTo>
                  <a:cubicBezTo>
                    <a:pt x="2051" y="3350"/>
                    <a:pt x="2357" y="3044"/>
                    <a:pt x="2357" y="2667"/>
                  </a:cubicBezTo>
                  <a:lnTo>
                    <a:pt x="2357" y="2518"/>
                  </a:lnTo>
                  <a:cubicBezTo>
                    <a:pt x="2357" y="2417"/>
                    <a:pt x="2275" y="2332"/>
                    <a:pt x="2172" y="2332"/>
                  </a:cubicBezTo>
                  <a:cubicBezTo>
                    <a:pt x="2071" y="2332"/>
                    <a:pt x="1987" y="2415"/>
                    <a:pt x="1987" y="2518"/>
                  </a:cubicBezTo>
                  <a:lnTo>
                    <a:pt x="1987" y="2667"/>
                  </a:lnTo>
                  <a:cubicBezTo>
                    <a:pt x="1987" y="2839"/>
                    <a:pt x="1847" y="2979"/>
                    <a:pt x="1675" y="2979"/>
                  </a:cubicBezTo>
                  <a:lnTo>
                    <a:pt x="683" y="2979"/>
                  </a:lnTo>
                  <a:cubicBezTo>
                    <a:pt x="512" y="2979"/>
                    <a:pt x="372" y="2839"/>
                    <a:pt x="372" y="2667"/>
                  </a:cubicBezTo>
                  <a:lnTo>
                    <a:pt x="372" y="2172"/>
                  </a:lnTo>
                  <a:cubicBezTo>
                    <a:pt x="372" y="2001"/>
                    <a:pt x="512" y="1860"/>
                    <a:pt x="683" y="1860"/>
                  </a:cubicBezTo>
                  <a:lnTo>
                    <a:pt x="1675" y="1860"/>
                  </a:lnTo>
                  <a:cubicBezTo>
                    <a:pt x="2051" y="1860"/>
                    <a:pt x="2357" y="1554"/>
                    <a:pt x="2357" y="1178"/>
                  </a:cubicBezTo>
                  <a:lnTo>
                    <a:pt x="2357" y="681"/>
                  </a:lnTo>
                  <a:cubicBezTo>
                    <a:pt x="2357" y="306"/>
                    <a:pt x="2051" y="1"/>
                    <a:pt x="16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3"/>
            <p:cNvSpPr/>
            <p:nvPr/>
          </p:nvSpPr>
          <p:spPr>
            <a:xfrm>
              <a:off x="536000" y="2750750"/>
              <a:ext cx="59000" cy="83825"/>
            </a:xfrm>
            <a:custGeom>
              <a:avLst/>
              <a:gdLst/>
              <a:ahLst/>
              <a:cxnLst/>
              <a:rect l="l" t="t" r="r" b="b"/>
              <a:pathLst>
                <a:path w="2360" h="3353" extrusionOk="0">
                  <a:moveTo>
                    <a:pt x="186" y="0"/>
                  </a:moveTo>
                  <a:cubicBezTo>
                    <a:pt x="85" y="0"/>
                    <a:pt x="1" y="83"/>
                    <a:pt x="1" y="185"/>
                  </a:cubicBezTo>
                  <a:lnTo>
                    <a:pt x="1" y="1178"/>
                  </a:lnTo>
                  <a:cubicBezTo>
                    <a:pt x="1" y="1555"/>
                    <a:pt x="306" y="1860"/>
                    <a:pt x="683" y="1860"/>
                  </a:cubicBezTo>
                  <a:lnTo>
                    <a:pt x="1675" y="1860"/>
                  </a:lnTo>
                  <a:cubicBezTo>
                    <a:pt x="1847" y="1860"/>
                    <a:pt x="1987" y="2000"/>
                    <a:pt x="1987" y="2171"/>
                  </a:cubicBezTo>
                  <a:lnTo>
                    <a:pt x="1987" y="2668"/>
                  </a:lnTo>
                  <a:cubicBezTo>
                    <a:pt x="1987" y="2840"/>
                    <a:pt x="1847" y="2980"/>
                    <a:pt x="1675" y="2980"/>
                  </a:cubicBezTo>
                  <a:lnTo>
                    <a:pt x="683" y="2980"/>
                  </a:lnTo>
                  <a:cubicBezTo>
                    <a:pt x="512" y="2980"/>
                    <a:pt x="372" y="2840"/>
                    <a:pt x="372" y="2668"/>
                  </a:cubicBezTo>
                  <a:lnTo>
                    <a:pt x="372" y="2495"/>
                  </a:lnTo>
                  <a:cubicBezTo>
                    <a:pt x="372" y="2396"/>
                    <a:pt x="289" y="2312"/>
                    <a:pt x="186" y="2312"/>
                  </a:cubicBezTo>
                  <a:cubicBezTo>
                    <a:pt x="85" y="2312"/>
                    <a:pt x="1" y="2394"/>
                    <a:pt x="1" y="2497"/>
                  </a:cubicBezTo>
                  <a:lnTo>
                    <a:pt x="1" y="2670"/>
                  </a:lnTo>
                  <a:cubicBezTo>
                    <a:pt x="1" y="3045"/>
                    <a:pt x="306" y="3352"/>
                    <a:pt x="683" y="3352"/>
                  </a:cubicBezTo>
                  <a:lnTo>
                    <a:pt x="1675" y="3352"/>
                  </a:lnTo>
                  <a:cubicBezTo>
                    <a:pt x="2051" y="3352"/>
                    <a:pt x="2357" y="3045"/>
                    <a:pt x="2357" y="2670"/>
                  </a:cubicBezTo>
                  <a:lnTo>
                    <a:pt x="2357" y="2173"/>
                  </a:lnTo>
                  <a:cubicBezTo>
                    <a:pt x="2357" y="1798"/>
                    <a:pt x="2051" y="1492"/>
                    <a:pt x="1675" y="1492"/>
                  </a:cubicBezTo>
                  <a:lnTo>
                    <a:pt x="683" y="1492"/>
                  </a:lnTo>
                  <a:cubicBezTo>
                    <a:pt x="512" y="1492"/>
                    <a:pt x="372" y="1352"/>
                    <a:pt x="372" y="1181"/>
                  </a:cubicBezTo>
                  <a:lnTo>
                    <a:pt x="372" y="371"/>
                  </a:lnTo>
                  <a:lnTo>
                    <a:pt x="1988" y="371"/>
                  </a:lnTo>
                  <a:lnTo>
                    <a:pt x="1988" y="832"/>
                  </a:lnTo>
                  <a:cubicBezTo>
                    <a:pt x="1988" y="933"/>
                    <a:pt x="2071" y="1017"/>
                    <a:pt x="2174" y="1017"/>
                  </a:cubicBezTo>
                  <a:cubicBezTo>
                    <a:pt x="2275" y="1017"/>
                    <a:pt x="2359" y="935"/>
                    <a:pt x="2359" y="832"/>
                  </a:cubicBezTo>
                  <a:lnTo>
                    <a:pt x="2359" y="185"/>
                  </a:lnTo>
                  <a:cubicBezTo>
                    <a:pt x="2359" y="84"/>
                    <a:pt x="2276" y="0"/>
                    <a:pt x="21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3"/>
            <p:cNvSpPr/>
            <p:nvPr/>
          </p:nvSpPr>
          <p:spPr>
            <a:xfrm>
              <a:off x="704900" y="2750825"/>
              <a:ext cx="58350" cy="83850"/>
            </a:xfrm>
            <a:custGeom>
              <a:avLst/>
              <a:gdLst/>
              <a:ahLst/>
              <a:cxnLst/>
              <a:rect l="l" t="t" r="r" b="b"/>
              <a:pathLst>
                <a:path w="2334" h="3354" extrusionOk="0">
                  <a:moveTo>
                    <a:pt x="682" y="0"/>
                  </a:moveTo>
                  <a:cubicBezTo>
                    <a:pt x="307" y="0"/>
                    <a:pt x="0" y="305"/>
                    <a:pt x="0" y="681"/>
                  </a:cubicBezTo>
                  <a:lnTo>
                    <a:pt x="0" y="854"/>
                  </a:lnTo>
                  <a:cubicBezTo>
                    <a:pt x="0" y="955"/>
                    <a:pt x="83" y="1039"/>
                    <a:pt x="186" y="1039"/>
                  </a:cubicBezTo>
                  <a:cubicBezTo>
                    <a:pt x="288" y="1039"/>
                    <a:pt x="371" y="958"/>
                    <a:pt x="371" y="854"/>
                  </a:cubicBezTo>
                  <a:lnTo>
                    <a:pt x="371" y="681"/>
                  </a:lnTo>
                  <a:cubicBezTo>
                    <a:pt x="371" y="510"/>
                    <a:pt x="511" y="369"/>
                    <a:pt x="682" y="369"/>
                  </a:cubicBezTo>
                  <a:lnTo>
                    <a:pt x="1485" y="369"/>
                  </a:lnTo>
                  <a:cubicBezTo>
                    <a:pt x="1586" y="369"/>
                    <a:pt x="1679" y="416"/>
                    <a:pt x="1737" y="500"/>
                  </a:cubicBezTo>
                  <a:cubicBezTo>
                    <a:pt x="1798" y="581"/>
                    <a:pt x="1813" y="686"/>
                    <a:pt x="1781" y="782"/>
                  </a:cubicBezTo>
                  <a:lnTo>
                    <a:pt x="1542" y="1492"/>
                  </a:lnTo>
                  <a:lnTo>
                    <a:pt x="1083" y="1492"/>
                  </a:lnTo>
                  <a:cubicBezTo>
                    <a:pt x="981" y="1492"/>
                    <a:pt x="899" y="1575"/>
                    <a:pt x="899" y="1678"/>
                  </a:cubicBezTo>
                  <a:cubicBezTo>
                    <a:pt x="899" y="1781"/>
                    <a:pt x="980" y="1863"/>
                    <a:pt x="1083" y="1863"/>
                  </a:cubicBezTo>
                  <a:lnTo>
                    <a:pt x="1421" y="1863"/>
                  </a:lnTo>
                  <a:lnTo>
                    <a:pt x="1003" y="3111"/>
                  </a:lnTo>
                  <a:cubicBezTo>
                    <a:pt x="971" y="3209"/>
                    <a:pt x="1024" y="3312"/>
                    <a:pt x="1120" y="3344"/>
                  </a:cubicBezTo>
                  <a:cubicBezTo>
                    <a:pt x="1140" y="3351"/>
                    <a:pt x="1159" y="3354"/>
                    <a:pt x="1179" y="3354"/>
                  </a:cubicBezTo>
                  <a:cubicBezTo>
                    <a:pt x="1257" y="3354"/>
                    <a:pt x="1329" y="3305"/>
                    <a:pt x="1354" y="3228"/>
                  </a:cubicBezTo>
                  <a:lnTo>
                    <a:pt x="1810" y="1863"/>
                  </a:lnTo>
                  <a:lnTo>
                    <a:pt x="2148" y="1863"/>
                  </a:lnTo>
                  <a:cubicBezTo>
                    <a:pt x="2249" y="1863"/>
                    <a:pt x="2334" y="1781"/>
                    <a:pt x="2334" y="1678"/>
                  </a:cubicBezTo>
                  <a:cubicBezTo>
                    <a:pt x="2334" y="1577"/>
                    <a:pt x="2253" y="1492"/>
                    <a:pt x="2148" y="1492"/>
                  </a:cubicBezTo>
                  <a:lnTo>
                    <a:pt x="1933" y="1492"/>
                  </a:lnTo>
                  <a:lnTo>
                    <a:pt x="2131" y="899"/>
                  </a:lnTo>
                  <a:cubicBezTo>
                    <a:pt x="2201" y="686"/>
                    <a:pt x="2168" y="461"/>
                    <a:pt x="2038" y="282"/>
                  </a:cubicBezTo>
                  <a:cubicBezTo>
                    <a:pt x="1907" y="103"/>
                    <a:pt x="1706" y="0"/>
                    <a:pt x="14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5" name="Google Shape;2705;p73"/>
          <p:cNvGrpSpPr/>
          <p:nvPr/>
        </p:nvGrpSpPr>
        <p:grpSpPr>
          <a:xfrm>
            <a:off x="1393085" y="2659533"/>
            <a:ext cx="372558" cy="387832"/>
            <a:chOff x="1038650" y="2550725"/>
            <a:chExt cx="302475" cy="314875"/>
          </a:xfrm>
        </p:grpSpPr>
        <p:sp>
          <p:nvSpPr>
            <p:cNvPr id="2706" name="Google Shape;2706;p73"/>
            <p:cNvSpPr/>
            <p:nvPr/>
          </p:nvSpPr>
          <p:spPr>
            <a:xfrm>
              <a:off x="1070775" y="2606225"/>
              <a:ext cx="19875" cy="51675"/>
            </a:xfrm>
            <a:custGeom>
              <a:avLst/>
              <a:gdLst/>
              <a:ahLst/>
              <a:cxnLst/>
              <a:rect l="l" t="t" r="r" b="b"/>
              <a:pathLst>
                <a:path w="795" h="2067" extrusionOk="0">
                  <a:moveTo>
                    <a:pt x="610" y="1"/>
                  </a:moveTo>
                  <a:cubicBezTo>
                    <a:pt x="508" y="1"/>
                    <a:pt x="424" y="85"/>
                    <a:pt x="424" y="186"/>
                  </a:cubicBezTo>
                  <a:lnTo>
                    <a:pt x="424" y="256"/>
                  </a:lnTo>
                  <a:cubicBezTo>
                    <a:pt x="424" y="389"/>
                    <a:pt x="317" y="496"/>
                    <a:pt x="184" y="496"/>
                  </a:cubicBezTo>
                  <a:cubicBezTo>
                    <a:pt x="82" y="496"/>
                    <a:pt x="1" y="579"/>
                    <a:pt x="1" y="680"/>
                  </a:cubicBezTo>
                  <a:cubicBezTo>
                    <a:pt x="1" y="784"/>
                    <a:pt x="83" y="865"/>
                    <a:pt x="184" y="865"/>
                  </a:cubicBezTo>
                  <a:cubicBezTo>
                    <a:pt x="270" y="865"/>
                    <a:pt x="351" y="848"/>
                    <a:pt x="424" y="817"/>
                  </a:cubicBezTo>
                  <a:lnTo>
                    <a:pt x="424" y="1882"/>
                  </a:lnTo>
                  <a:cubicBezTo>
                    <a:pt x="424" y="1984"/>
                    <a:pt x="508" y="2066"/>
                    <a:pt x="610" y="2066"/>
                  </a:cubicBezTo>
                  <a:cubicBezTo>
                    <a:pt x="712" y="2066"/>
                    <a:pt x="795" y="1984"/>
                    <a:pt x="795" y="1882"/>
                  </a:cubicBezTo>
                  <a:lnTo>
                    <a:pt x="795" y="186"/>
                  </a:lnTo>
                  <a:cubicBezTo>
                    <a:pt x="795" y="83"/>
                    <a:pt x="711" y="1"/>
                    <a:pt x="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3"/>
            <p:cNvSpPr/>
            <p:nvPr/>
          </p:nvSpPr>
          <p:spPr>
            <a:xfrm>
              <a:off x="1038650" y="2550725"/>
              <a:ext cx="302475" cy="314875"/>
            </a:xfrm>
            <a:custGeom>
              <a:avLst/>
              <a:gdLst/>
              <a:ahLst/>
              <a:cxnLst/>
              <a:rect l="l" t="t" r="r" b="b"/>
              <a:pathLst>
                <a:path w="12099" h="12595" extrusionOk="0">
                  <a:moveTo>
                    <a:pt x="7711" y="2875"/>
                  </a:moveTo>
                  <a:cubicBezTo>
                    <a:pt x="7876" y="2943"/>
                    <a:pt x="8018" y="3053"/>
                    <a:pt x="8128" y="3190"/>
                  </a:cubicBezTo>
                  <a:cubicBezTo>
                    <a:pt x="7580" y="3294"/>
                    <a:pt x="7166" y="3774"/>
                    <a:pt x="7166" y="4353"/>
                  </a:cubicBezTo>
                  <a:cubicBezTo>
                    <a:pt x="7166" y="4456"/>
                    <a:pt x="7248" y="4537"/>
                    <a:pt x="7349" y="4537"/>
                  </a:cubicBezTo>
                  <a:cubicBezTo>
                    <a:pt x="7451" y="4537"/>
                    <a:pt x="7535" y="4454"/>
                    <a:pt x="7535" y="4353"/>
                  </a:cubicBezTo>
                  <a:cubicBezTo>
                    <a:pt x="7535" y="3934"/>
                    <a:pt x="7853" y="3590"/>
                    <a:pt x="8259" y="3545"/>
                  </a:cubicBezTo>
                  <a:cubicBezTo>
                    <a:pt x="8399" y="4473"/>
                    <a:pt x="9203" y="5186"/>
                    <a:pt x="10169" y="5186"/>
                  </a:cubicBezTo>
                  <a:cubicBezTo>
                    <a:pt x="10229" y="5186"/>
                    <a:pt x="10290" y="5182"/>
                    <a:pt x="10348" y="5179"/>
                  </a:cubicBezTo>
                  <a:cubicBezTo>
                    <a:pt x="10410" y="5325"/>
                    <a:pt x="10448" y="5484"/>
                    <a:pt x="10454" y="5648"/>
                  </a:cubicBezTo>
                  <a:cubicBezTo>
                    <a:pt x="10251" y="5560"/>
                    <a:pt x="10027" y="5512"/>
                    <a:pt x="9792" y="5512"/>
                  </a:cubicBezTo>
                  <a:cubicBezTo>
                    <a:pt x="9363" y="5512"/>
                    <a:pt x="8954" y="5672"/>
                    <a:pt x="8642" y="5965"/>
                  </a:cubicBezTo>
                  <a:cubicBezTo>
                    <a:pt x="8569" y="6035"/>
                    <a:pt x="8564" y="6152"/>
                    <a:pt x="8634" y="6225"/>
                  </a:cubicBezTo>
                  <a:cubicBezTo>
                    <a:pt x="8671" y="6264"/>
                    <a:pt x="8720" y="6284"/>
                    <a:pt x="8769" y="6284"/>
                  </a:cubicBezTo>
                  <a:cubicBezTo>
                    <a:pt x="8814" y="6284"/>
                    <a:pt x="8860" y="6267"/>
                    <a:pt x="8896" y="6233"/>
                  </a:cubicBezTo>
                  <a:cubicBezTo>
                    <a:pt x="9139" y="6006"/>
                    <a:pt x="9458" y="5880"/>
                    <a:pt x="9792" y="5880"/>
                  </a:cubicBezTo>
                  <a:cubicBezTo>
                    <a:pt x="10058" y="5880"/>
                    <a:pt x="10307" y="5959"/>
                    <a:pt x="10516" y="6098"/>
                  </a:cubicBezTo>
                  <a:cubicBezTo>
                    <a:pt x="10518" y="6099"/>
                    <a:pt x="10519" y="6099"/>
                    <a:pt x="10524" y="6101"/>
                  </a:cubicBezTo>
                  <a:cubicBezTo>
                    <a:pt x="10555" y="6123"/>
                    <a:pt x="10583" y="6144"/>
                    <a:pt x="10613" y="6168"/>
                  </a:cubicBezTo>
                  <a:cubicBezTo>
                    <a:pt x="10921" y="6417"/>
                    <a:pt x="11103" y="6800"/>
                    <a:pt x="11103" y="7191"/>
                  </a:cubicBezTo>
                  <a:cubicBezTo>
                    <a:pt x="11103" y="7540"/>
                    <a:pt x="10965" y="7869"/>
                    <a:pt x="10726" y="8113"/>
                  </a:cubicBezTo>
                  <a:cubicBezTo>
                    <a:pt x="10599" y="7764"/>
                    <a:pt x="10357" y="7462"/>
                    <a:pt x="10030" y="7258"/>
                  </a:cubicBezTo>
                  <a:cubicBezTo>
                    <a:pt x="9999" y="7239"/>
                    <a:pt x="9966" y="7230"/>
                    <a:pt x="9933" y="7230"/>
                  </a:cubicBezTo>
                  <a:cubicBezTo>
                    <a:pt x="9871" y="7230"/>
                    <a:pt x="9812" y="7261"/>
                    <a:pt x="9776" y="7319"/>
                  </a:cubicBezTo>
                  <a:cubicBezTo>
                    <a:pt x="9722" y="7406"/>
                    <a:pt x="9748" y="7518"/>
                    <a:pt x="9835" y="7573"/>
                  </a:cubicBezTo>
                  <a:cubicBezTo>
                    <a:pt x="10225" y="7814"/>
                    <a:pt x="10457" y="8232"/>
                    <a:pt x="10457" y="8690"/>
                  </a:cubicBezTo>
                  <a:cubicBezTo>
                    <a:pt x="10457" y="9341"/>
                    <a:pt x="9972" y="9897"/>
                    <a:pt x="9329" y="9987"/>
                  </a:cubicBezTo>
                  <a:cubicBezTo>
                    <a:pt x="9086" y="9985"/>
                    <a:pt x="8846" y="9915"/>
                    <a:pt x="8641" y="9785"/>
                  </a:cubicBezTo>
                  <a:cubicBezTo>
                    <a:pt x="8611" y="9765"/>
                    <a:pt x="8577" y="9756"/>
                    <a:pt x="8543" y="9756"/>
                  </a:cubicBezTo>
                  <a:cubicBezTo>
                    <a:pt x="8481" y="9756"/>
                    <a:pt x="8421" y="9787"/>
                    <a:pt x="8385" y="9844"/>
                  </a:cubicBezTo>
                  <a:cubicBezTo>
                    <a:pt x="8331" y="9929"/>
                    <a:pt x="8356" y="10045"/>
                    <a:pt x="8444" y="10099"/>
                  </a:cubicBezTo>
                  <a:cubicBezTo>
                    <a:pt x="8659" y="10235"/>
                    <a:pt x="8901" y="10319"/>
                    <a:pt x="9153" y="10348"/>
                  </a:cubicBezTo>
                  <a:cubicBezTo>
                    <a:pt x="9106" y="10679"/>
                    <a:pt x="8859" y="10956"/>
                    <a:pt x="8529" y="11029"/>
                  </a:cubicBezTo>
                  <a:cubicBezTo>
                    <a:pt x="8088" y="11020"/>
                    <a:pt x="7731" y="10655"/>
                    <a:pt x="7731" y="10210"/>
                  </a:cubicBezTo>
                  <a:cubicBezTo>
                    <a:pt x="7731" y="10107"/>
                    <a:pt x="7648" y="10024"/>
                    <a:pt x="7546" y="10024"/>
                  </a:cubicBezTo>
                  <a:cubicBezTo>
                    <a:pt x="7444" y="10024"/>
                    <a:pt x="7362" y="10109"/>
                    <a:pt x="7362" y="10210"/>
                  </a:cubicBezTo>
                  <a:cubicBezTo>
                    <a:pt x="7362" y="10795"/>
                    <a:pt x="7784" y="11283"/>
                    <a:pt x="8338" y="11381"/>
                  </a:cubicBezTo>
                  <a:cubicBezTo>
                    <a:pt x="8237" y="11864"/>
                    <a:pt x="7810" y="12222"/>
                    <a:pt x="7300" y="12222"/>
                  </a:cubicBezTo>
                  <a:cubicBezTo>
                    <a:pt x="6712" y="12222"/>
                    <a:pt x="6236" y="11746"/>
                    <a:pt x="6236" y="11160"/>
                  </a:cubicBezTo>
                  <a:lnTo>
                    <a:pt x="6236" y="9230"/>
                  </a:lnTo>
                  <a:cubicBezTo>
                    <a:pt x="6385" y="9341"/>
                    <a:pt x="6572" y="9408"/>
                    <a:pt x="6773" y="9408"/>
                  </a:cubicBezTo>
                  <a:cubicBezTo>
                    <a:pt x="6876" y="9408"/>
                    <a:pt x="6958" y="9323"/>
                    <a:pt x="6958" y="9222"/>
                  </a:cubicBezTo>
                  <a:cubicBezTo>
                    <a:pt x="6958" y="9119"/>
                    <a:pt x="6874" y="9037"/>
                    <a:pt x="6773" y="9037"/>
                  </a:cubicBezTo>
                  <a:cubicBezTo>
                    <a:pt x="6477" y="9037"/>
                    <a:pt x="6236" y="8795"/>
                    <a:pt x="6236" y="8500"/>
                  </a:cubicBezTo>
                  <a:lnTo>
                    <a:pt x="6236" y="7619"/>
                  </a:lnTo>
                  <a:cubicBezTo>
                    <a:pt x="6452" y="7752"/>
                    <a:pt x="6700" y="7834"/>
                    <a:pt x="6954" y="7858"/>
                  </a:cubicBezTo>
                  <a:lnTo>
                    <a:pt x="6972" y="7858"/>
                  </a:lnTo>
                  <a:cubicBezTo>
                    <a:pt x="7067" y="7858"/>
                    <a:pt x="7147" y="7786"/>
                    <a:pt x="7156" y="7690"/>
                  </a:cubicBezTo>
                  <a:cubicBezTo>
                    <a:pt x="7167" y="7588"/>
                    <a:pt x="7091" y="7498"/>
                    <a:pt x="6990" y="7489"/>
                  </a:cubicBezTo>
                  <a:cubicBezTo>
                    <a:pt x="6711" y="7464"/>
                    <a:pt x="6446" y="7347"/>
                    <a:pt x="6239" y="7162"/>
                  </a:cubicBezTo>
                  <a:lnTo>
                    <a:pt x="6239" y="6052"/>
                  </a:lnTo>
                  <a:cubicBezTo>
                    <a:pt x="6388" y="6163"/>
                    <a:pt x="6575" y="6230"/>
                    <a:pt x="6776" y="6230"/>
                  </a:cubicBezTo>
                  <a:cubicBezTo>
                    <a:pt x="6879" y="6230"/>
                    <a:pt x="6960" y="6146"/>
                    <a:pt x="6960" y="6045"/>
                  </a:cubicBezTo>
                  <a:cubicBezTo>
                    <a:pt x="6960" y="5942"/>
                    <a:pt x="6877" y="5859"/>
                    <a:pt x="6776" y="5859"/>
                  </a:cubicBezTo>
                  <a:cubicBezTo>
                    <a:pt x="6480" y="5859"/>
                    <a:pt x="6239" y="5618"/>
                    <a:pt x="6239" y="5322"/>
                  </a:cubicBezTo>
                  <a:lnTo>
                    <a:pt x="6239" y="3805"/>
                  </a:lnTo>
                  <a:cubicBezTo>
                    <a:pt x="6863" y="3746"/>
                    <a:pt x="7402" y="3387"/>
                    <a:pt x="7711" y="2875"/>
                  </a:cubicBezTo>
                  <a:close/>
                  <a:moveTo>
                    <a:pt x="4393" y="2873"/>
                  </a:moveTo>
                  <a:cubicBezTo>
                    <a:pt x="4700" y="3384"/>
                    <a:pt x="5239" y="3746"/>
                    <a:pt x="5865" y="3803"/>
                  </a:cubicBezTo>
                  <a:lnTo>
                    <a:pt x="5865" y="5320"/>
                  </a:lnTo>
                  <a:cubicBezTo>
                    <a:pt x="5865" y="5616"/>
                    <a:pt x="5624" y="5858"/>
                    <a:pt x="5328" y="5858"/>
                  </a:cubicBezTo>
                  <a:cubicBezTo>
                    <a:pt x="5223" y="5858"/>
                    <a:pt x="5142" y="5942"/>
                    <a:pt x="5142" y="6043"/>
                  </a:cubicBezTo>
                  <a:cubicBezTo>
                    <a:pt x="5142" y="6146"/>
                    <a:pt x="5226" y="6227"/>
                    <a:pt x="5328" y="6227"/>
                  </a:cubicBezTo>
                  <a:cubicBezTo>
                    <a:pt x="5527" y="6227"/>
                    <a:pt x="5714" y="6162"/>
                    <a:pt x="5865" y="6051"/>
                  </a:cubicBezTo>
                  <a:lnTo>
                    <a:pt x="5865" y="7160"/>
                  </a:lnTo>
                  <a:cubicBezTo>
                    <a:pt x="5656" y="7347"/>
                    <a:pt x="5391" y="7462"/>
                    <a:pt x="5113" y="7487"/>
                  </a:cubicBezTo>
                  <a:cubicBezTo>
                    <a:pt x="5011" y="7496"/>
                    <a:pt x="4935" y="7587"/>
                    <a:pt x="4946" y="7688"/>
                  </a:cubicBezTo>
                  <a:cubicBezTo>
                    <a:pt x="4955" y="7783"/>
                    <a:pt x="5035" y="7855"/>
                    <a:pt x="5130" y="7855"/>
                  </a:cubicBezTo>
                  <a:lnTo>
                    <a:pt x="5148" y="7855"/>
                  </a:lnTo>
                  <a:cubicBezTo>
                    <a:pt x="5402" y="7833"/>
                    <a:pt x="5648" y="7750"/>
                    <a:pt x="5867" y="7618"/>
                  </a:cubicBezTo>
                  <a:lnTo>
                    <a:pt x="5867" y="8498"/>
                  </a:lnTo>
                  <a:cubicBezTo>
                    <a:pt x="5867" y="8794"/>
                    <a:pt x="5625" y="9035"/>
                    <a:pt x="5329" y="9035"/>
                  </a:cubicBezTo>
                  <a:cubicBezTo>
                    <a:pt x="5226" y="9035"/>
                    <a:pt x="5144" y="9119"/>
                    <a:pt x="5144" y="9221"/>
                  </a:cubicBezTo>
                  <a:cubicBezTo>
                    <a:pt x="5144" y="9322"/>
                    <a:pt x="5228" y="9406"/>
                    <a:pt x="5329" y="9406"/>
                  </a:cubicBezTo>
                  <a:cubicBezTo>
                    <a:pt x="5530" y="9406"/>
                    <a:pt x="5717" y="9339"/>
                    <a:pt x="5867" y="9228"/>
                  </a:cubicBezTo>
                  <a:lnTo>
                    <a:pt x="5867" y="11160"/>
                  </a:lnTo>
                  <a:cubicBezTo>
                    <a:pt x="5865" y="11747"/>
                    <a:pt x="5387" y="12225"/>
                    <a:pt x="4801" y="12225"/>
                  </a:cubicBezTo>
                  <a:cubicBezTo>
                    <a:pt x="4292" y="12225"/>
                    <a:pt x="3865" y="11867"/>
                    <a:pt x="3762" y="11384"/>
                  </a:cubicBezTo>
                  <a:cubicBezTo>
                    <a:pt x="4317" y="11285"/>
                    <a:pt x="4739" y="10797"/>
                    <a:pt x="4739" y="10211"/>
                  </a:cubicBezTo>
                  <a:cubicBezTo>
                    <a:pt x="4739" y="10109"/>
                    <a:pt x="4655" y="10026"/>
                    <a:pt x="4553" y="10026"/>
                  </a:cubicBezTo>
                  <a:cubicBezTo>
                    <a:pt x="4452" y="10026"/>
                    <a:pt x="4370" y="10110"/>
                    <a:pt x="4370" y="10211"/>
                  </a:cubicBezTo>
                  <a:cubicBezTo>
                    <a:pt x="4370" y="10657"/>
                    <a:pt x="4013" y="11021"/>
                    <a:pt x="3572" y="11031"/>
                  </a:cubicBezTo>
                  <a:cubicBezTo>
                    <a:pt x="3242" y="10957"/>
                    <a:pt x="2993" y="10680"/>
                    <a:pt x="2948" y="10350"/>
                  </a:cubicBezTo>
                  <a:cubicBezTo>
                    <a:pt x="3198" y="10320"/>
                    <a:pt x="3443" y="10236"/>
                    <a:pt x="3656" y="10101"/>
                  </a:cubicBezTo>
                  <a:cubicBezTo>
                    <a:pt x="3742" y="10046"/>
                    <a:pt x="3770" y="9931"/>
                    <a:pt x="3715" y="9845"/>
                  </a:cubicBezTo>
                  <a:cubicBezTo>
                    <a:pt x="3680" y="9790"/>
                    <a:pt x="3620" y="9759"/>
                    <a:pt x="3558" y="9759"/>
                  </a:cubicBezTo>
                  <a:cubicBezTo>
                    <a:pt x="3524" y="9759"/>
                    <a:pt x="3490" y="9768"/>
                    <a:pt x="3460" y="9788"/>
                  </a:cubicBezTo>
                  <a:cubicBezTo>
                    <a:pt x="3253" y="9917"/>
                    <a:pt x="3016" y="9987"/>
                    <a:pt x="2770" y="9990"/>
                  </a:cubicBezTo>
                  <a:cubicBezTo>
                    <a:pt x="2127" y="9900"/>
                    <a:pt x="1644" y="9344"/>
                    <a:pt x="1644" y="8691"/>
                  </a:cubicBezTo>
                  <a:cubicBezTo>
                    <a:pt x="1644" y="8233"/>
                    <a:pt x="1874" y="7817"/>
                    <a:pt x="2264" y="7576"/>
                  </a:cubicBezTo>
                  <a:cubicBezTo>
                    <a:pt x="2353" y="7521"/>
                    <a:pt x="2377" y="7408"/>
                    <a:pt x="2325" y="7320"/>
                  </a:cubicBezTo>
                  <a:cubicBezTo>
                    <a:pt x="2289" y="7263"/>
                    <a:pt x="2229" y="7232"/>
                    <a:pt x="2168" y="7232"/>
                  </a:cubicBezTo>
                  <a:cubicBezTo>
                    <a:pt x="2134" y="7232"/>
                    <a:pt x="2100" y="7241"/>
                    <a:pt x="2069" y="7260"/>
                  </a:cubicBezTo>
                  <a:cubicBezTo>
                    <a:pt x="1742" y="7464"/>
                    <a:pt x="1501" y="7764"/>
                    <a:pt x="1374" y="8115"/>
                  </a:cubicBezTo>
                  <a:cubicBezTo>
                    <a:pt x="1134" y="7870"/>
                    <a:pt x="997" y="7542"/>
                    <a:pt x="997" y="7193"/>
                  </a:cubicBezTo>
                  <a:cubicBezTo>
                    <a:pt x="997" y="6802"/>
                    <a:pt x="1180" y="6419"/>
                    <a:pt x="1488" y="6169"/>
                  </a:cubicBezTo>
                  <a:cubicBezTo>
                    <a:pt x="1515" y="6148"/>
                    <a:pt x="1546" y="6124"/>
                    <a:pt x="1577" y="6102"/>
                  </a:cubicBezTo>
                  <a:cubicBezTo>
                    <a:pt x="1578" y="6101"/>
                    <a:pt x="1582" y="6101"/>
                    <a:pt x="1585" y="6099"/>
                  </a:cubicBezTo>
                  <a:cubicBezTo>
                    <a:pt x="1793" y="5961"/>
                    <a:pt x="2043" y="5881"/>
                    <a:pt x="2309" y="5881"/>
                  </a:cubicBezTo>
                  <a:cubicBezTo>
                    <a:pt x="2644" y="5881"/>
                    <a:pt x="2962" y="6007"/>
                    <a:pt x="3205" y="6235"/>
                  </a:cubicBezTo>
                  <a:cubicBezTo>
                    <a:pt x="3241" y="6268"/>
                    <a:pt x="3287" y="6285"/>
                    <a:pt x="3332" y="6285"/>
                  </a:cubicBezTo>
                  <a:cubicBezTo>
                    <a:pt x="3382" y="6285"/>
                    <a:pt x="3431" y="6266"/>
                    <a:pt x="3466" y="6227"/>
                  </a:cubicBezTo>
                  <a:cubicBezTo>
                    <a:pt x="3536" y="6154"/>
                    <a:pt x="3532" y="6035"/>
                    <a:pt x="3458" y="5967"/>
                  </a:cubicBezTo>
                  <a:cubicBezTo>
                    <a:pt x="3144" y="5674"/>
                    <a:pt x="2737" y="5514"/>
                    <a:pt x="2309" y="5514"/>
                  </a:cubicBezTo>
                  <a:cubicBezTo>
                    <a:pt x="2074" y="5514"/>
                    <a:pt x="1851" y="5562"/>
                    <a:pt x="1647" y="5649"/>
                  </a:cubicBezTo>
                  <a:cubicBezTo>
                    <a:pt x="1653" y="5486"/>
                    <a:pt x="1691" y="5327"/>
                    <a:pt x="1754" y="5176"/>
                  </a:cubicBezTo>
                  <a:cubicBezTo>
                    <a:pt x="1812" y="5182"/>
                    <a:pt x="1873" y="5183"/>
                    <a:pt x="1934" y="5183"/>
                  </a:cubicBezTo>
                  <a:cubicBezTo>
                    <a:pt x="2901" y="5183"/>
                    <a:pt x="3703" y="4470"/>
                    <a:pt x="3843" y="3543"/>
                  </a:cubicBezTo>
                  <a:cubicBezTo>
                    <a:pt x="4250" y="3587"/>
                    <a:pt x="4567" y="3933"/>
                    <a:pt x="4567" y="4350"/>
                  </a:cubicBezTo>
                  <a:cubicBezTo>
                    <a:pt x="4567" y="4454"/>
                    <a:pt x="4652" y="4535"/>
                    <a:pt x="4753" y="4535"/>
                  </a:cubicBezTo>
                  <a:cubicBezTo>
                    <a:pt x="4854" y="4535"/>
                    <a:pt x="4938" y="4451"/>
                    <a:pt x="4938" y="4350"/>
                  </a:cubicBezTo>
                  <a:cubicBezTo>
                    <a:pt x="4938" y="3772"/>
                    <a:pt x="4521" y="3291"/>
                    <a:pt x="3974" y="3188"/>
                  </a:cubicBezTo>
                  <a:cubicBezTo>
                    <a:pt x="4085" y="3049"/>
                    <a:pt x="4229" y="2940"/>
                    <a:pt x="4393" y="2873"/>
                  </a:cubicBezTo>
                  <a:close/>
                  <a:moveTo>
                    <a:pt x="5614" y="1"/>
                  </a:moveTo>
                  <a:cubicBezTo>
                    <a:pt x="5597" y="1"/>
                    <a:pt x="5581" y="3"/>
                    <a:pt x="5564" y="7"/>
                  </a:cubicBezTo>
                  <a:cubicBezTo>
                    <a:pt x="4712" y="227"/>
                    <a:pt x="4116" y="996"/>
                    <a:pt x="4116" y="1878"/>
                  </a:cubicBezTo>
                  <a:cubicBezTo>
                    <a:pt x="4116" y="2109"/>
                    <a:pt x="4156" y="2330"/>
                    <a:pt x="4231" y="2534"/>
                  </a:cubicBezTo>
                  <a:cubicBezTo>
                    <a:pt x="4075" y="2602"/>
                    <a:pt x="3934" y="2696"/>
                    <a:pt x="3812" y="2813"/>
                  </a:cubicBezTo>
                  <a:cubicBezTo>
                    <a:pt x="3614" y="1958"/>
                    <a:pt x="2846" y="1319"/>
                    <a:pt x="1932" y="1319"/>
                  </a:cubicBezTo>
                  <a:cubicBezTo>
                    <a:pt x="1602" y="1319"/>
                    <a:pt x="1278" y="1403"/>
                    <a:pt x="991" y="1565"/>
                  </a:cubicBezTo>
                  <a:cubicBezTo>
                    <a:pt x="901" y="1615"/>
                    <a:pt x="870" y="1729"/>
                    <a:pt x="920" y="1816"/>
                  </a:cubicBezTo>
                  <a:cubicBezTo>
                    <a:pt x="953" y="1877"/>
                    <a:pt x="1017" y="1911"/>
                    <a:pt x="1081" y="1911"/>
                  </a:cubicBezTo>
                  <a:cubicBezTo>
                    <a:pt x="1111" y="1911"/>
                    <a:pt x="1142" y="1903"/>
                    <a:pt x="1170" y="1887"/>
                  </a:cubicBezTo>
                  <a:cubicBezTo>
                    <a:pt x="1402" y="1760"/>
                    <a:pt x="1664" y="1691"/>
                    <a:pt x="1932" y="1691"/>
                  </a:cubicBezTo>
                  <a:cubicBezTo>
                    <a:pt x="2792" y="1691"/>
                    <a:pt x="3493" y="2392"/>
                    <a:pt x="3493" y="3253"/>
                  </a:cubicBezTo>
                  <a:cubicBezTo>
                    <a:pt x="3493" y="4113"/>
                    <a:pt x="2792" y="4814"/>
                    <a:pt x="1932" y="4814"/>
                  </a:cubicBezTo>
                  <a:cubicBezTo>
                    <a:pt x="1071" y="4814"/>
                    <a:pt x="370" y="4113"/>
                    <a:pt x="370" y="3253"/>
                  </a:cubicBezTo>
                  <a:cubicBezTo>
                    <a:pt x="370" y="2959"/>
                    <a:pt x="452" y="2672"/>
                    <a:pt x="608" y="2425"/>
                  </a:cubicBezTo>
                  <a:cubicBezTo>
                    <a:pt x="663" y="2338"/>
                    <a:pt x="634" y="2225"/>
                    <a:pt x="549" y="2171"/>
                  </a:cubicBezTo>
                  <a:cubicBezTo>
                    <a:pt x="518" y="2152"/>
                    <a:pt x="484" y="2143"/>
                    <a:pt x="450" y="2143"/>
                  </a:cubicBezTo>
                  <a:cubicBezTo>
                    <a:pt x="389" y="2143"/>
                    <a:pt x="329" y="2173"/>
                    <a:pt x="293" y="2229"/>
                  </a:cubicBezTo>
                  <a:cubicBezTo>
                    <a:pt x="102" y="2534"/>
                    <a:pt x="1" y="2889"/>
                    <a:pt x="1" y="3253"/>
                  </a:cubicBezTo>
                  <a:cubicBezTo>
                    <a:pt x="1" y="4127"/>
                    <a:pt x="585" y="4867"/>
                    <a:pt x="1381" y="5104"/>
                  </a:cubicBezTo>
                  <a:cubicBezTo>
                    <a:pt x="1309" y="5294"/>
                    <a:pt x="1272" y="5496"/>
                    <a:pt x="1272" y="5699"/>
                  </a:cubicBezTo>
                  <a:cubicBezTo>
                    <a:pt x="1272" y="5753"/>
                    <a:pt x="1273" y="5808"/>
                    <a:pt x="1279" y="5862"/>
                  </a:cubicBezTo>
                  <a:cubicBezTo>
                    <a:pt x="1270" y="5870"/>
                    <a:pt x="1259" y="5875"/>
                    <a:pt x="1251" y="5883"/>
                  </a:cubicBezTo>
                  <a:cubicBezTo>
                    <a:pt x="859" y="6202"/>
                    <a:pt x="624" y="6693"/>
                    <a:pt x="624" y="7196"/>
                  </a:cubicBezTo>
                  <a:cubicBezTo>
                    <a:pt x="624" y="7721"/>
                    <a:pt x="867" y="8211"/>
                    <a:pt x="1279" y="8529"/>
                  </a:cubicBezTo>
                  <a:cubicBezTo>
                    <a:pt x="1273" y="8584"/>
                    <a:pt x="1272" y="8638"/>
                    <a:pt x="1272" y="8693"/>
                  </a:cubicBezTo>
                  <a:cubicBezTo>
                    <a:pt x="1272" y="9479"/>
                    <a:pt x="1820" y="10157"/>
                    <a:pt x="2572" y="10330"/>
                  </a:cubicBezTo>
                  <a:cubicBezTo>
                    <a:pt x="2610" y="10805"/>
                    <a:pt x="2932" y="11214"/>
                    <a:pt x="3381" y="11362"/>
                  </a:cubicBezTo>
                  <a:cubicBezTo>
                    <a:pt x="3477" y="12063"/>
                    <a:pt x="4077" y="12594"/>
                    <a:pt x="4800" y="12594"/>
                  </a:cubicBezTo>
                  <a:cubicBezTo>
                    <a:pt x="5335" y="12594"/>
                    <a:pt x="5800" y="12300"/>
                    <a:pt x="6047" y="11864"/>
                  </a:cubicBezTo>
                  <a:cubicBezTo>
                    <a:pt x="6293" y="12299"/>
                    <a:pt x="6761" y="12594"/>
                    <a:pt x="7295" y="12594"/>
                  </a:cubicBezTo>
                  <a:cubicBezTo>
                    <a:pt x="8018" y="12594"/>
                    <a:pt x="8617" y="12063"/>
                    <a:pt x="8715" y="11362"/>
                  </a:cubicBezTo>
                  <a:cubicBezTo>
                    <a:pt x="9164" y="11214"/>
                    <a:pt x="9488" y="10805"/>
                    <a:pt x="9522" y="10330"/>
                  </a:cubicBezTo>
                  <a:cubicBezTo>
                    <a:pt x="10275" y="10155"/>
                    <a:pt x="10823" y="9478"/>
                    <a:pt x="10823" y="8693"/>
                  </a:cubicBezTo>
                  <a:cubicBezTo>
                    <a:pt x="10823" y="8638"/>
                    <a:pt x="10821" y="8584"/>
                    <a:pt x="10815" y="8529"/>
                  </a:cubicBezTo>
                  <a:cubicBezTo>
                    <a:pt x="11228" y="8211"/>
                    <a:pt x="11472" y="7721"/>
                    <a:pt x="11472" y="7196"/>
                  </a:cubicBezTo>
                  <a:cubicBezTo>
                    <a:pt x="11472" y="6693"/>
                    <a:pt x="11236" y="6202"/>
                    <a:pt x="10843" y="5883"/>
                  </a:cubicBezTo>
                  <a:cubicBezTo>
                    <a:pt x="10834" y="5875"/>
                    <a:pt x="10826" y="5870"/>
                    <a:pt x="10815" y="5862"/>
                  </a:cubicBezTo>
                  <a:cubicBezTo>
                    <a:pt x="10821" y="5808"/>
                    <a:pt x="10823" y="5753"/>
                    <a:pt x="10823" y="5699"/>
                  </a:cubicBezTo>
                  <a:cubicBezTo>
                    <a:pt x="10823" y="5496"/>
                    <a:pt x="10787" y="5294"/>
                    <a:pt x="10714" y="5104"/>
                  </a:cubicBezTo>
                  <a:cubicBezTo>
                    <a:pt x="11514" y="4867"/>
                    <a:pt x="12099" y="4127"/>
                    <a:pt x="12099" y="3253"/>
                  </a:cubicBezTo>
                  <a:cubicBezTo>
                    <a:pt x="12099" y="2889"/>
                    <a:pt x="11997" y="2537"/>
                    <a:pt x="11804" y="2229"/>
                  </a:cubicBezTo>
                  <a:cubicBezTo>
                    <a:pt x="11769" y="2172"/>
                    <a:pt x="11710" y="2142"/>
                    <a:pt x="11649" y="2142"/>
                  </a:cubicBezTo>
                  <a:cubicBezTo>
                    <a:pt x="11615" y="2142"/>
                    <a:pt x="11581" y="2151"/>
                    <a:pt x="11550" y="2171"/>
                  </a:cubicBezTo>
                  <a:cubicBezTo>
                    <a:pt x="11462" y="2225"/>
                    <a:pt x="11437" y="2339"/>
                    <a:pt x="11491" y="2425"/>
                  </a:cubicBezTo>
                  <a:cubicBezTo>
                    <a:pt x="11647" y="2672"/>
                    <a:pt x="11729" y="2959"/>
                    <a:pt x="11729" y="3253"/>
                  </a:cubicBezTo>
                  <a:cubicBezTo>
                    <a:pt x="11729" y="4113"/>
                    <a:pt x="11028" y="4814"/>
                    <a:pt x="10167" y="4814"/>
                  </a:cubicBezTo>
                  <a:cubicBezTo>
                    <a:pt x="9307" y="4814"/>
                    <a:pt x="8606" y="4113"/>
                    <a:pt x="8606" y="3253"/>
                  </a:cubicBezTo>
                  <a:cubicBezTo>
                    <a:pt x="8606" y="2392"/>
                    <a:pt x="9307" y="1691"/>
                    <a:pt x="10167" y="1691"/>
                  </a:cubicBezTo>
                  <a:cubicBezTo>
                    <a:pt x="10433" y="1691"/>
                    <a:pt x="10697" y="1760"/>
                    <a:pt x="10929" y="1887"/>
                  </a:cubicBezTo>
                  <a:cubicBezTo>
                    <a:pt x="10957" y="1904"/>
                    <a:pt x="10989" y="1912"/>
                    <a:pt x="11019" y="1912"/>
                  </a:cubicBezTo>
                  <a:cubicBezTo>
                    <a:pt x="11084" y="1912"/>
                    <a:pt x="11147" y="1877"/>
                    <a:pt x="11180" y="1816"/>
                  </a:cubicBezTo>
                  <a:cubicBezTo>
                    <a:pt x="11231" y="1727"/>
                    <a:pt x="11197" y="1613"/>
                    <a:pt x="11108" y="1565"/>
                  </a:cubicBezTo>
                  <a:cubicBezTo>
                    <a:pt x="10821" y="1405"/>
                    <a:pt x="10496" y="1319"/>
                    <a:pt x="10167" y="1319"/>
                  </a:cubicBezTo>
                  <a:cubicBezTo>
                    <a:pt x="9253" y="1319"/>
                    <a:pt x="8485" y="1958"/>
                    <a:pt x="8287" y="2813"/>
                  </a:cubicBezTo>
                  <a:cubicBezTo>
                    <a:pt x="8166" y="2696"/>
                    <a:pt x="8024" y="2602"/>
                    <a:pt x="7868" y="2534"/>
                  </a:cubicBezTo>
                  <a:cubicBezTo>
                    <a:pt x="7941" y="2330"/>
                    <a:pt x="7983" y="2109"/>
                    <a:pt x="7983" y="1878"/>
                  </a:cubicBezTo>
                  <a:cubicBezTo>
                    <a:pt x="7983" y="996"/>
                    <a:pt x="7387" y="227"/>
                    <a:pt x="6535" y="7"/>
                  </a:cubicBezTo>
                  <a:cubicBezTo>
                    <a:pt x="6519" y="3"/>
                    <a:pt x="6503" y="2"/>
                    <a:pt x="6488" y="2"/>
                  </a:cubicBezTo>
                  <a:cubicBezTo>
                    <a:pt x="6405" y="2"/>
                    <a:pt x="6330" y="56"/>
                    <a:pt x="6309" y="140"/>
                  </a:cubicBezTo>
                  <a:cubicBezTo>
                    <a:pt x="6282" y="239"/>
                    <a:pt x="6342" y="341"/>
                    <a:pt x="6441" y="366"/>
                  </a:cubicBezTo>
                  <a:cubicBezTo>
                    <a:pt x="7130" y="543"/>
                    <a:pt x="7611" y="1166"/>
                    <a:pt x="7611" y="1878"/>
                  </a:cubicBezTo>
                  <a:cubicBezTo>
                    <a:pt x="7611" y="2739"/>
                    <a:pt x="6910" y="3440"/>
                    <a:pt x="6049" y="3440"/>
                  </a:cubicBezTo>
                  <a:cubicBezTo>
                    <a:pt x="5189" y="3440"/>
                    <a:pt x="4488" y="2739"/>
                    <a:pt x="4488" y="1878"/>
                  </a:cubicBezTo>
                  <a:cubicBezTo>
                    <a:pt x="4488" y="1166"/>
                    <a:pt x="4969" y="545"/>
                    <a:pt x="5658" y="366"/>
                  </a:cubicBezTo>
                  <a:cubicBezTo>
                    <a:pt x="5758" y="341"/>
                    <a:pt x="5815" y="239"/>
                    <a:pt x="5790" y="140"/>
                  </a:cubicBezTo>
                  <a:cubicBezTo>
                    <a:pt x="5769" y="57"/>
                    <a:pt x="5695" y="1"/>
                    <a:pt x="56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3"/>
            <p:cNvSpPr/>
            <p:nvPr/>
          </p:nvSpPr>
          <p:spPr>
            <a:xfrm>
              <a:off x="1277600" y="2606200"/>
              <a:ext cx="30475" cy="51650"/>
            </a:xfrm>
            <a:custGeom>
              <a:avLst/>
              <a:gdLst/>
              <a:ahLst/>
              <a:cxnLst/>
              <a:rect l="l" t="t" r="r" b="b"/>
              <a:pathLst>
                <a:path w="1219" h="2066" extrusionOk="0">
                  <a:moveTo>
                    <a:pt x="185" y="0"/>
                  </a:moveTo>
                  <a:cubicBezTo>
                    <a:pt x="81" y="0"/>
                    <a:pt x="0" y="84"/>
                    <a:pt x="0" y="186"/>
                  </a:cubicBezTo>
                  <a:lnTo>
                    <a:pt x="0" y="785"/>
                  </a:lnTo>
                  <a:cubicBezTo>
                    <a:pt x="0" y="1024"/>
                    <a:pt x="195" y="1218"/>
                    <a:pt x="435" y="1218"/>
                  </a:cubicBezTo>
                  <a:lnTo>
                    <a:pt x="782" y="1218"/>
                  </a:lnTo>
                  <a:cubicBezTo>
                    <a:pt x="818" y="1218"/>
                    <a:pt x="847" y="1248"/>
                    <a:pt x="847" y="1284"/>
                  </a:cubicBezTo>
                  <a:lnTo>
                    <a:pt x="847" y="1631"/>
                  </a:lnTo>
                  <a:cubicBezTo>
                    <a:pt x="847" y="1667"/>
                    <a:pt x="818" y="1696"/>
                    <a:pt x="782" y="1696"/>
                  </a:cubicBezTo>
                  <a:lnTo>
                    <a:pt x="185" y="1696"/>
                  </a:lnTo>
                  <a:cubicBezTo>
                    <a:pt x="81" y="1696"/>
                    <a:pt x="0" y="1779"/>
                    <a:pt x="0" y="1880"/>
                  </a:cubicBezTo>
                  <a:cubicBezTo>
                    <a:pt x="0" y="1985"/>
                    <a:pt x="84" y="2066"/>
                    <a:pt x="185" y="2066"/>
                  </a:cubicBezTo>
                  <a:lnTo>
                    <a:pt x="785" y="2066"/>
                  </a:lnTo>
                  <a:cubicBezTo>
                    <a:pt x="1023" y="2066"/>
                    <a:pt x="1218" y="1871"/>
                    <a:pt x="1218" y="1631"/>
                  </a:cubicBezTo>
                  <a:lnTo>
                    <a:pt x="1218" y="1284"/>
                  </a:lnTo>
                  <a:cubicBezTo>
                    <a:pt x="1218" y="1044"/>
                    <a:pt x="1023" y="849"/>
                    <a:pt x="785" y="849"/>
                  </a:cubicBezTo>
                  <a:lnTo>
                    <a:pt x="436" y="849"/>
                  </a:lnTo>
                  <a:cubicBezTo>
                    <a:pt x="400" y="849"/>
                    <a:pt x="372" y="820"/>
                    <a:pt x="372" y="785"/>
                  </a:cubicBezTo>
                  <a:lnTo>
                    <a:pt x="372" y="372"/>
                  </a:lnTo>
                  <a:lnTo>
                    <a:pt x="1034" y="372"/>
                  </a:lnTo>
                  <a:lnTo>
                    <a:pt x="1034" y="369"/>
                  </a:lnTo>
                  <a:cubicBezTo>
                    <a:pt x="1137" y="369"/>
                    <a:pt x="1218" y="287"/>
                    <a:pt x="1218" y="186"/>
                  </a:cubicBezTo>
                  <a:cubicBezTo>
                    <a:pt x="1218" y="81"/>
                    <a:pt x="1134" y="0"/>
                    <a:pt x="1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3"/>
            <p:cNvSpPr/>
            <p:nvPr/>
          </p:nvSpPr>
          <p:spPr>
            <a:xfrm>
              <a:off x="1174625" y="2571875"/>
              <a:ext cx="30525" cy="51700"/>
            </a:xfrm>
            <a:custGeom>
              <a:avLst/>
              <a:gdLst/>
              <a:ahLst/>
              <a:cxnLst/>
              <a:rect l="l" t="t" r="r" b="b"/>
              <a:pathLst>
                <a:path w="1221" h="2068" extrusionOk="0">
                  <a:moveTo>
                    <a:pt x="434" y="1"/>
                  </a:moveTo>
                  <a:cubicBezTo>
                    <a:pt x="195" y="1"/>
                    <a:pt x="1" y="196"/>
                    <a:pt x="1" y="432"/>
                  </a:cubicBezTo>
                  <a:cubicBezTo>
                    <a:pt x="1" y="535"/>
                    <a:pt x="85" y="618"/>
                    <a:pt x="186" y="618"/>
                  </a:cubicBezTo>
                  <a:cubicBezTo>
                    <a:pt x="287" y="618"/>
                    <a:pt x="371" y="534"/>
                    <a:pt x="371" y="432"/>
                  </a:cubicBezTo>
                  <a:cubicBezTo>
                    <a:pt x="371" y="398"/>
                    <a:pt x="398" y="370"/>
                    <a:pt x="434" y="370"/>
                  </a:cubicBezTo>
                  <a:lnTo>
                    <a:pt x="787" y="370"/>
                  </a:lnTo>
                  <a:cubicBezTo>
                    <a:pt x="823" y="370"/>
                    <a:pt x="850" y="398"/>
                    <a:pt x="850" y="432"/>
                  </a:cubicBezTo>
                  <a:lnTo>
                    <a:pt x="850" y="788"/>
                  </a:lnTo>
                  <a:cubicBezTo>
                    <a:pt x="850" y="822"/>
                    <a:pt x="823" y="848"/>
                    <a:pt x="787" y="848"/>
                  </a:cubicBezTo>
                  <a:lnTo>
                    <a:pt x="540" y="848"/>
                  </a:lnTo>
                  <a:cubicBezTo>
                    <a:pt x="437" y="848"/>
                    <a:pt x="356" y="932"/>
                    <a:pt x="356" y="1034"/>
                  </a:cubicBezTo>
                  <a:cubicBezTo>
                    <a:pt x="356" y="1138"/>
                    <a:pt x="438" y="1219"/>
                    <a:pt x="540" y="1219"/>
                  </a:cubicBezTo>
                  <a:lnTo>
                    <a:pt x="787" y="1219"/>
                  </a:lnTo>
                  <a:cubicBezTo>
                    <a:pt x="823" y="1219"/>
                    <a:pt x="850" y="1245"/>
                    <a:pt x="850" y="1281"/>
                  </a:cubicBezTo>
                  <a:lnTo>
                    <a:pt x="850" y="1635"/>
                  </a:lnTo>
                  <a:cubicBezTo>
                    <a:pt x="850" y="1671"/>
                    <a:pt x="823" y="1697"/>
                    <a:pt x="787" y="1697"/>
                  </a:cubicBezTo>
                  <a:lnTo>
                    <a:pt x="434" y="1697"/>
                  </a:lnTo>
                  <a:cubicBezTo>
                    <a:pt x="398" y="1697"/>
                    <a:pt x="371" y="1671"/>
                    <a:pt x="371" y="1635"/>
                  </a:cubicBezTo>
                  <a:cubicBezTo>
                    <a:pt x="371" y="1532"/>
                    <a:pt x="287" y="1451"/>
                    <a:pt x="186" y="1451"/>
                  </a:cubicBezTo>
                  <a:cubicBezTo>
                    <a:pt x="85" y="1451"/>
                    <a:pt x="1" y="1534"/>
                    <a:pt x="1" y="1635"/>
                  </a:cubicBezTo>
                  <a:cubicBezTo>
                    <a:pt x="1" y="1875"/>
                    <a:pt x="195" y="2068"/>
                    <a:pt x="434" y="2068"/>
                  </a:cubicBezTo>
                  <a:lnTo>
                    <a:pt x="787" y="2068"/>
                  </a:lnTo>
                  <a:cubicBezTo>
                    <a:pt x="1027" y="2068"/>
                    <a:pt x="1220" y="1873"/>
                    <a:pt x="1220" y="1635"/>
                  </a:cubicBezTo>
                  <a:lnTo>
                    <a:pt x="1220" y="1281"/>
                  </a:lnTo>
                  <a:cubicBezTo>
                    <a:pt x="1220" y="1189"/>
                    <a:pt x="1191" y="1104"/>
                    <a:pt x="1142" y="1034"/>
                  </a:cubicBezTo>
                  <a:cubicBezTo>
                    <a:pt x="1191" y="964"/>
                    <a:pt x="1220" y="878"/>
                    <a:pt x="1220" y="788"/>
                  </a:cubicBezTo>
                  <a:lnTo>
                    <a:pt x="1220" y="432"/>
                  </a:lnTo>
                  <a:cubicBezTo>
                    <a:pt x="1220" y="193"/>
                    <a:pt x="1026"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0" name="Google Shape;2710;p73"/>
          <p:cNvGrpSpPr/>
          <p:nvPr/>
        </p:nvGrpSpPr>
        <p:grpSpPr>
          <a:xfrm>
            <a:off x="2097463" y="2659564"/>
            <a:ext cx="293668" cy="387801"/>
            <a:chOff x="1610525" y="2550750"/>
            <a:chExt cx="238425" cy="314850"/>
          </a:xfrm>
        </p:grpSpPr>
        <p:sp>
          <p:nvSpPr>
            <p:cNvPr id="2711" name="Google Shape;2711;p73"/>
            <p:cNvSpPr/>
            <p:nvPr/>
          </p:nvSpPr>
          <p:spPr>
            <a:xfrm>
              <a:off x="1610525" y="2550750"/>
              <a:ext cx="238425" cy="223850"/>
            </a:xfrm>
            <a:custGeom>
              <a:avLst/>
              <a:gdLst/>
              <a:ahLst/>
              <a:cxnLst/>
              <a:rect l="l" t="t" r="r" b="b"/>
              <a:pathLst>
                <a:path w="9537" h="8954" extrusionOk="0">
                  <a:moveTo>
                    <a:pt x="9174" y="1143"/>
                  </a:moveTo>
                  <a:lnTo>
                    <a:pt x="9174" y="2268"/>
                  </a:lnTo>
                  <a:lnTo>
                    <a:pt x="381" y="2268"/>
                  </a:lnTo>
                  <a:lnTo>
                    <a:pt x="381" y="1143"/>
                  </a:lnTo>
                  <a:lnTo>
                    <a:pt x="1202" y="1143"/>
                  </a:lnTo>
                  <a:lnTo>
                    <a:pt x="1202" y="1706"/>
                  </a:lnTo>
                  <a:cubicBezTo>
                    <a:pt x="1202" y="1807"/>
                    <a:pt x="1284" y="1891"/>
                    <a:pt x="1387" y="1891"/>
                  </a:cubicBezTo>
                  <a:cubicBezTo>
                    <a:pt x="1488" y="1891"/>
                    <a:pt x="1572" y="1809"/>
                    <a:pt x="1572" y="1706"/>
                  </a:cubicBezTo>
                  <a:lnTo>
                    <a:pt x="1572" y="1143"/>
                  </a:lnTo>
                  <a:lnTo>
                    <a:pt x="2896" y="1143"/>
                  </a:lnTo>
                  <a:lnTo>
                    <a:pt x="2896" y="1706"/>
                  </a:lnTo>
                  <a:cubicBezTo>
                    <a:pt x="2896" y="1807"/>
                    <a:pt x="2977" y="1891"/>
                    <a:pt x="3080" y="1891"/>
                  </a:cubicBezTo>
                  <a:cubicBezTo>
                    <a:pt x="3181" y="1891"/>
                    <a:pt x="3266" y="1809"/>
                    <a:pt x="3266" y="1706"/>
                  </a:cubicBezTo>
                  <a:lnTo>
                    <a:pt x="3266" y="1143"/>
                  </a:lnTo>
                  <a:lnTo>
                    <a:pt x="4589" y="1143"/>
                  </a:lnTo>
                  <a:lnTo>
                    <a:pt x="4589" y="1706"/>
                  </a:lnTo>
                  <a:cubicBezTo>
                    <a:pt x="4589" y="1807"/>
                    <a:pt x="4672" y="1891"/>
                    <a:pt x="4775" y="1891"/>
                  </a:cubicBezTo>
                  <a:cubicBezTo>
                    <a:pt x="4878" y="1891"/>
                    <a:pt x="4960" y="1809"/>
                    <a:pt x="4960" y="1706"/>
                  </a:cubicBezTo>
                  <a:lnTo>
                    <a:pt x="4960" y="1143"/>
                  </a:lnTo>
                  <a:lnTo>
                    <a:pt x="6284" y="1143"/>
                  </a:lnTo>
                  <a:lnTo>
                    <a:pt x="6284" y="1706"/>
                  </a:lnTo>
                  <a:cubicBezTo>
                    <a:pt x="6284" y="1807"/>
                    <a:pt x="6365" y="1891"/>
                    <a:pt x="6468" y="1891"/>
                  </a:cubicBezTo>
                  <a:cubicBezTo>
                    <a:pt x="6572" y="1891"/>
                    <a:pt x="6653" y="1809"/>
                    <a:pt x="6653" y="1706"/>
                  </a:cubicBezTo>
                  <a:lnTo>
                    <a:pt x="6653" y="1143"/>
                  </a:lnTo>
                  <a:lnTo>
                    <a:pt x="7977" y="1143"/>
                  </a:lnTo>
                  <a:lnTo>
                    <a:pt x="7977" y="1706"/>
                  </a:lnTo>
                  <a:cubicBezTo>
                    <a:pt x="7977" y="1807"/>
                    <a:pt x="8060" y="1891"/>
                    <a:pt x="8163" y="1891"/>
                  </a:cubicBezTo>
                  <a:cubicBezTo>
                    <a:pt x="8264" y="1891"/>
                    <a:pt x="8348" y="1809"/>
                    <a:pt x="8348" y="1706"/>
                  </a:cubicBezTo>
                  <a:lnTo>
                    <a:pt x="8348" y="1143"/>
                  </a:lnTo>
                  <a:close/>
                  <a:moveTo>
                    <a:pt x="1381" y="0"/>
                  </a:moveTo>
                  <a:cubicBezTo>
                    <a:pt x="1280" y="0"/>
                    <a:pt x="1195" y="83"/>
                    <a:pt x="1195" y="186"/>
                  </a:cubicBezTo>
                  <a:lnTo>
                    <a:pt x="1195" y="773"/>
                  </a:lnTo>
                  <a:lnTo>
                    <a:pt x="186" y="773"/>
                  </a:lnTo>
                  <a:cubicBezTo>
                    <a:pt x="85" y="773"/>
                    <a:pt x="1" y="855"/>
                    <a:pt x="1" y="958"/>
                  </a:cubicBezTo>
                  <a:lnTo>
                    <a:pt x="1" y="8768"/>
                  </a:lnTo>
                  <a:cubicBezTo>
                    <a:pt x="1" y="8869"/>
                    <a:pt x="82" y="8953"/>
                    <a:pt x="186" y="8953"/>
                  </a:cubicBezTo>
                  <a:cubicBezTo>
                    <a:pt x="287" y="8953"/>
                    <a:pt x="370" y="8871"/>
                    <a:pt x="370" y="8768"/>
                  </a:cubicBezTo>
                  <a:lnTo>
                    <a:pt x="370" y="2637"/>
                  </a:lnTo>
                  <a:lnTo>
                    <a:pt x="9163" y="2637"/>
                  </a:lnTo>
                  <a:lnTo>
                    <a:pt x="9163" y="4044"/>
                  </a:lnTo>
                  <a:cubicBezTo>
                    <a:pt x="9163" y="4145"/>
                    <a:pt x="9245" y="4229"/>
                    <a:pt x="9348" y="4229"/>
                  </a:cubicBezTo>
                  <a:cubicBezTo>
                    <a:pt x="9449" y="4229"/>
                    <a:pt x="9533" y="4148"/>
                    <a:pt x="9533" y="4044"/>
                  </a:cubicBezTo>
                  <a:lnTo>
                    <a:pt x="9533" y="958"/>
                  </a:lnTo>
                  <a:cubicBezTo>
                    <a:pt x="9536" y="857"/>
                    <a:pt x="9454" y="773"/>
                    <a:pt x="9353" y="773"/>
                  </a:cubicBezTo>
                  <a:lnTo>
                    <a:pt x="8342" y="773"/>
                  </a:lnTo>
                  <a:lnTo>
                    <a:pt x="8342" y="186"/>
                  </a:lnTo>
                  <a:cubicBezTo>
                    <a:pt x="8342" y="84"/>
                    <a:pt x="8259" y="0"/>
                    <a:pt x="8156" y="0"/>
                  </a:cubicBezTo>
                  <a:cubicBezTo>
                    <a:pt x="8055" y="0"/>
                    <a:pt x="7971" y="83"/>
                    <a:pt x="7971" y="186"/>
                  </a:cubicBezTo>
                  <a:lnTo>
                    <a:pt x="7971" y="773"/>
                  </a:lnTo>
                  <a:lnTo>
                    <a:pt x="6647" y="773"/>
                  </a:lnTo>
                  <a:lnTo>
                    <a:pt x="6647" y="186"/>
                  </a:lnTo>
                  <a:cubicBezTo>
                    <a:pt x="6647" y="84"/>
                    <a:pt x="6566" y="0"/>
                    <a:pt x="6463" y="0"/>
                  </a:cubicBezTo>
                  <a:cubicBezTo>
                    <a:pt x="6362" y="0"/>
                    <a:pt x="6278" y="83"/>
                    <a:pt x="6278" y="186"/>
                  </a:cubicBezTo>
                  <a:lnTo>
                    <a:pt x="6278" y="773"/>
                  </a:lnTo>
                  <a:lnTo>
                    <a:pt x="4954" y="773"/>
                  </a:lnTo>
                  <a:lnTo>
                    <a:pt x="4954" y="186"/>
                  </a:lnTo>
                  <a:cubicBezTo>
                    <a:pt x="4954" y="84"/>
                    <a:pt x="4871" y="0"/>
                    <a:pt x="4769" y="0"/>
                  </a:cubicBezTo>
                  <a:cubicBezTo>
                    <a:pt x="4666" y="0"/>
                    <a:pt x="4583" y="83"/>
                    <a:pt x="4583" y="186"/>
                  </a:cubicBezTo>
                  <a:lnTo>
                    <a:pt x="4583" y="773"/>
                  </a:lnTo>
                  <a:lnTo>
                    <a:pt x="3259" y="773"/>
                  </a:lnTo>
                  <a:lnTo>
                    <a:pt x="3259" y="186"/>
                  </a:lnTo>
                  <a:cubicBezTo>
                    <a:pt x="3259" y="84"/>
                    <a:pt x="3178" y="0"/>
                    <a:pt x="3075" y="0"/>
                  </a:cubicBezTo>
                  <a:cubicBezTo>
                    <a:pt x="2971" y="0"/>
                    <a:pt x="2890" y="83"/>
                    <a:pt x="2890" y="186"/>
                  </a:cubicBezTo>
                  <a:lnTo>
                    <a:pt x="2890" y="773"/>
                  </a:lnTo>
                  <a:lnTo>
                    <a:pt x="1566" y="773"/>
                  </a:lnTo>
                  <a:lnTo>
                    <a:pt x="1566" y="186"/>
                  </a:lnTo>
                  <a:cubicBezTo>
                    <a:pt x="1566" y="84"/>
                    <a:pt x="1484" y="0"/>
                    <a:pt x="13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3"/>
            <p:cNvSpPr/>
            <p:nvPr/>
          </p:nvSpPr>
          <p:spPr>
            <a:xfrm>
              <a:off x="1640700" y="2708725"/>
              <a:ext cx="80025" cy="52900"/>
            </a:xfrm>
            <a:custGeom>
              <a:avLst/>
              <a:gdLst/>
              <a:ahLst/>
              <a:cxnLst/>
              <a:rect l="l" t="t" r="r" b="b"/>
              <a:pathLst>
                <a:path w="3201" h="2116" extrusionOk="0">
                  <a:moveTo>
                    <a:pt x="1543" y="0"/>
                  </a:moveTo>
                  <a:cubicBezTo>
                    <a:pt x="1473" y="5"/>
                    <a:pt x="1409" y="46"/>
                    <a:pt x="1378" y="113"/>
                  </a:cubicBezTo>
                  <a:lnTo>
                    <a:pt x="733" y="1539"/>
                  </a:lnTo>
                  <a:lnTo>
                    <a:pt x="367" y="946"/>
                  </a:lnTo>
                  <a:cubicBezTo>
                    <a:pt x="332" y="889"/>
                    <a:pt x="271" y="858"/>
                    <a:pt x="209" y="858"/>
                  </a:cubicBezTo>
                  <a:cubicBezTo>
                    <a:pt x="176" y="858"/>
                    <a:pt x="143" y="867"/>
                    <a:pt x="113" y="885"/>
                  </a:cubicBezTo>
                  <a:cubicBezTo>
                    <a:pt x="26" y="938"/>
                    <a:pt x="1" y="1053"/>
                    <a:pt x="54" y="1139"/>
                  </a:cubicBezTo>
                  <a:lnTo>
                    <a:pt x="601" y="2028"/>
                  </a:lnTo>
                  <a:cubicBezTo>
                    <a:pt x="633" y="2083"/>
                    <a:pt x="694" y="2116"/>
                    <a:pt x="758" y="2116"/>
                  </a:cubicBezTo>
                  <a:lnTo>
                    <a:pt x="769" y="2116"/>
                  </a:lnTo>
                  <a:cubicBezTo>
                    <a:pt x="837" y="2113"/>
                    <a:pt x="898" y="2069"/>
                    <a:pt x="925" y="2007"/>
                  </a:cubicBezTo>
                  <a:lnTo>
                    <a:pt x="1663" y="371"/>
                  </a:lnTo>
                  <a:lnTo>
                    <a:pt x="3015" y="371"/>
                  </a:lnTo>
                  <a:cubicBezTo>
                    <a:pt x="3116" y="371"/>
                    <a:pt x="3200" y="289"/>
                    <a:pt x="3200" y="186"/>
                  </a:cubicBezTo>
                  <a:cubicBezTo>
                    <a:pt x="3200" y="85"/>
                    <a:pt x="3118"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3"/>
            <p:cNvSpPr/>
            <p:nvPr/>
          </p:nvSpPr>
          <p:spPr>
            <a:xfrm>
              <a:off x="1688850" y="2730225"/>
              <a:ext cx="32325" cy="31450"/>
            </a:xfrm>
            <a:custGeom>
              <a:avLst/>
              <a:gdLst/>
              <a:ahLst/>
              <a:cxnLst/>
              <a:rect l="l" t="t" r="r" b="b"/>
              <a:pathLst>
                <a:path w="1293" h="1258" extrusionOk="0">
                  <a:moveTo>
                    <a:pt x="203" y="1"/>
                  </a:moveTo>
                  <a:cubicBezTo>
                    <a:pt x="156" y="1"/>
                    <a:pt x="108" y="19"/>
                    <a:pt x="72" y="55"/>
                  </a:cubicBezTo>
                  <a:cubicBezTo>
                    <a:pt x="0" y="126"/>
                    <a:pt x="0" y="243"/>
                    <a:pt x="72" y="315"/>
                  </a:cubicBezTo>
                  <a:lnTo>
                    <a:pt x="386" y="629"/>
                  </a:lnTo>
                  <a:lnTo>
                    <a:pt x="72" y="943"/>
                  </a:lnTo>
                  <a:cubicBezTo>
                    <a:pt x="0" y="1014"/>
                    <a:pt x="0" y="1131"/>
                    <a:pt x="72" y="1203"/>
                  </a:cubicBezTo>
                  <a:cubicBezTo>
                    <a:pt x="108" y="1239"/>
                    <a:pt x="156" y="1257"/>
                    <a:pt x="203" y="1257"/>
                  </a:cubicBezTo>
                  <a:cubicBezTo>
                    <a:pt x="249" y="1257"/>
                    <a:pt x="296" y="1240"/>
                    <a:pt x="333" y="1203"/>
                  </a:cubicBezTo>
                  <a:lnTo>
                    <a:pt x="647" y="890"/>
                  </a:lnTo>
                  <a:lnTo>
                    <a:pt x="960" y="1203"/>
                  </a:lnTo>
                  <a:cubicBezTo>
                    <a:pt x="995" y="1239"/>
                    <a:pt x="1044" y="1257"/>
                    <a:pt x="1090" y="1257"/>
                  </a:cubicBezTo>
                  <a:cubicBezTo>
                    <a:pt x="1137" y="1257"/>
                    <a:pt x="1184" y="1240"/>
                    <a:pt x="1221" y="1203"/>
                  </a:cubicBezTo>
                  <a:cubicBezTo>
                    <a:pt x="1293" y="1131"/>
                    <a:pt x="1293" y="1014"/>
                    <a:pt x="1221" y="943"/>
                  </a:cubicBezTo>
                  <a:lnTo>
                    <a:pt x="908" y="629"/>
                  </a:lnTo>
                  <a:lnTo>
                    <a:pt x="1221" y="315"/>
                  </a:lnTo>
                  <a:cubicBezTo>
                    <a:pt x="1293" y="243"/>
                    <a:pt x="1293" y="126"/>
                    <a:pt x="1221" y="55"/>
                  </a:cubicBezTo>
                  <a:cubicBezTo>
                    <a:pt x="1185" y="19"/>
                    <a:pt x="1138" y="1"/>
                    <a:pt x="1091" y="1"/>
                  </a:cubicBezTo>
                  <a:cubicBezTo>
                    <a:pt x="1044" y="1"/>
                    <a:pt x="996" y="19"/>
                    <a:pt x="960" y="55"/>
                  </a:cubicBezTo>
                  <a:lnTo>
                    <a:pt x="647" y="368"/>
                  </a:lnTo>
                  <a:lnTo>
                    <a:pt x="333" y="55"/>
                  </a:lnTo>
                  <a:cubicBezTo>
                    <a:pt x="298" y="19"/>
                    <a:pt x="251"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3"/>
            <p:cNvSpPr/>
            <p:nvPr/>
          </p:nvSpPr>
          <p:spPr>
            <a:xfrm>
              <a:off x="1610600" y="2668775"/>
              <a:ext cx="238350" cy="196825"/>
            </a:xfrm>
            <a:custGeom>
              <a:avLst/>
              <a:gdLst/>
              <a:ahLst/>
              <a:cxnLst/>
              <a:rect l="l" t="t" r="r" b="b"/>
              <a:pathLst>
                <a:path w="9534" h="7873" extrusionOk="0">
                  <a:moveTo>
                    <a:pt x="9350" y="0"/>
                  </a:moveTo>
                  <a:cubicBezTo>
                    <a:pt x="9248" y="0"/>
                    <a:pt x="9164" y="83"/>
                    <a:pt x="9164" y="186"/>
                  </a:cubicBezTo>
                  <a:lnTo>
                    <a:pt x="9164" y="7505"/>
                  </a:lnTo>
                  <a:lnTo>
                    <a:pt x="372" y="7505"/>
                  </a:lnTo>
                  <a:lnTo>
                    <a:pt x="372" y="4908"/>
                  </a:lnTo>
                  <a:cubicBezTo>
                    <a:pt x="372" y="4807"/>
                    <a:pt x="289" y="4725"/>
                    <a:pt x="186" y="4725"/>
                  </a:cubicBezTo>
                  <a:cubicBezTo>
                    <a:pt x="85" y="4725"/>
                    <a:pt x="1" y="4806"/>
                    <a:pt x="1" y="4908"/>
                  </a:cubicBezTo>
                  <a:lnTo>
                    <a:pt x="1" y="7687"/>
                  </a:lnTo>
                  <a:cubicBezTo>
                    <a:pt x="1" y="7788"/>
                    <a:pt x="83" y="7872"/>
                    <a:pt x="186" y="7872"/>
                  </a:cubicBezTo>
                  <a:lnTo>
                    <a:pt x="9347" y="7872"/>
                  </a:lnTo>
                  <a:cubicBezTo>
                    <a:pt x="9448" y="7872"/>
                    <a:pt x="9532" y="7790"/>
                    <a:pt x="9532" y="7687"/>
                  </a:cubicBezTo>
                  <a:lnTo>
                    <a:pt x="9532" y="184"/>
                  </a:lnTo>
                  <a:cubicBezTo>
                    <a:pt x="9533" y="83"/>
                    <a:pt x="9451" y="0"/>
                    <a:pt x="93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3"/>
            <p:cNvSpPr/>
            <p:nvPr/>
          </p:nvSpPr>
          <p:spPr>
            <a:xfrm>
              <a:off x="1725175" y="2705725"/>
              <a:ext cx="96400" cy="121325"/>
            </a:xfrm>
            <a:custGeom>
              <a:avLst/>
              <a:gdLst/>
              <a:ahLst/>
              <a:cxnLst/>
              <a:rect l="l" t="t" r="r" b="b"/>
              <a:pathLst>
                <a:path w="3856" h="4853" extrusionOk="0">
                  <a:moveTo>
                    <a:pt x="533" y="0"/>
                  </a:moveTo>
                  <a:cubicBezTo>
                    <a:pt x="430" y="0"/>
                    <a:pt x="348" y="83"/>
                    <a:pt x="348" y="186"/>
                  </a:cubicBezTo>
                  <a:lnTo>
                    <a:pt x="348" y="4134"/>
                  </a:lnTo>
                  <a:lnTo>
                    <a:pt x="184" y="4134"/>
                  </a:lnTo>
                  <a:cubicBezTo>
                    <a:pt x="83" y="4134"/>
                    <a:pt x="0" y="4215"/>
                    <a:pt x="0" y="4320"/>
                  </a:cubicBezTo>
                  <a:cubicBezTo>
                    <a:pt x="0" y="4423"/>
                    <a:pt x="81" y="4504"/>
                    <a:pt x="184" y="4504"/>
                  </a:cubicBezTo>
                  <a:lnTo>
                    <a:pt x="348" y="4504"/>
                  </a:lnTo>
                  <a:lnTo>
                    <a:pt x="348" y="4667"/>
                  </a:lnTo>
                  <a:cubicBezTo>
                    <a:pt x="351" y="4768"/>
                    <a:pt x="432" y="4852"/>
                    <a:pt x="533" y="4852"/>
                  </a:cubicBezTo>
                  <a:cubicBezTo>
                    <a:pt x="634" y="4852"/>
                    <a:pt x="718" y="4771"/>
                    <a:pt x="718" y="4667"/>
                  </a:cubicBezTo>
                  <a:lnTo>
                    <a:pt x="718" y="4504"/>
                  </a:lnTo>
                  <a:lnTo>
                    <a:pt x="3670" y="4504"/>
                  </a:lnTo>
                  <a:cubicBezTo>
                    <a:pt x="3771" y="4504"/>
                    <a:pt x="3855" y="4423"/>
                    <a:pt x="3855" y="4320"/>
                  </a:cubicBezTo>
                  <a:cubicBezTo>
                    <a:pt x="3855" y="4215"/>
                    <a:pt x="3773" y="4134"/>
                    <a:pt x="3670" y="4134"/>
                  </a:cubicBezTo>
                  <a:lnTo>
                    <a:pt x="718" y="4134"/>
                  </a:lnTo>
                  <a:lnTo>
                    <a:pt x="718" y="186"/>
                  </a:lnTo>
                  <a:cubicBezTo>
                    <a:pt x="718" y="85"/>
                    <a:pt x="636" y="0"/>
                    <a:pt x="5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3"/>
            <p:cNvSpPr/>
            <p:nvPr/>
          </p:nvSpPr>
          <p:spPr>
            <a:xfrm>
              <a:off x="1751925" y="2746850"/>
              <a:ext cx="59025" cy="46600"/>
            </a:xfrm>
            <a:custGeom>
              <a:avLst/>
              <a:gdLst/>
              <a:ahLst/>
              <a:cxnLst/>
              <a:rect l="l" t="t" r="r" b="b"/>
              <a:pathLst>
                <a:path w="2361" h="1864" extrusionOk="0">
                  <a:moveTo>
                    <a:pt x="186" y="0"/>
                  </a:moveTo>
                  <a:cubicBezTo>
                    <a:pt x="85" y="0"/>
                    <a:pt x="0" y="83"/>
                    <a:pt x="0" y="186"/>
                  </a:cubicBezTo>
                  <a:cubicBezTo>
                    <a:pt x="0" y="620"/>
                    <a:pt x="116" y="1033"/>
                    <a:pt x="324" y="1345"/>
                  </a:cubicBezTo>
                  <a:cubicBezTo>
                    <a:pt x="547" y="1679"/>
                    <a:pt x="851" y="1863"/>
                    <a:pt x="1181" y="1863"/>
                  </a:cubicBezTo>
                  <a:cubicBezTo>
                    <a:pt x="1510" y="1863"/>
                    <a:pt x="1815" y="1679"/>
                    <a:pt x="2038" y="1345"/>
                  </a:cubicBezTo>
                  <a:cubicBezTo>
                    <a:pt x="2245" y="1033"/>
                    <a:pt x="2360" y="620"/>
                    <a:pt x="2360" y="186"/>
                  </a:cubicBezTo>
                  <a:cubicBezTo>
                    <a:pt x="2360" y="84"/>
                    <a:pt x="2279" y="0"/>
                    <a:pt x="2175" y="0"/>
                  </a:cubicBezTo>
                  <a:cubicBezTo>
                    <a:pt x="2074" y="0"/>
                    <a:pt x="1991" y="83"/>
                    <a:pt x="1991" y="186"/>
                  </a:cubicBezTo>
                  <a:cubicBezTo>
                    <a:pt x="1991" y="894"/>
                    <a:pt x="1619" y="1494"/>
                    <a:pt x="1178" y="1494"/>
                  </a:cubicBezTo>
                  <a:cubicBezTo>
                    <a:pt x="739" y="1494"/>
                    <a:pt x="367" y="894"/>
                    <a:pt x="367" y="186"/>
                  </a:cubicBezTo>
                  <a:cubicBezTo>
                    <a:pt x="371" y="83"/>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3"/>
            <p:cNvSpPr/>
            <p:nvPr/>
          </p:nvSpPr>
          <p:spPr>
            <a:xfrm>
              <a:off x="1641325" y="2645375"/>
              <a:ext cx="29425" cy="49600"/>
            </a:xfrm>
            <a:custGeom>
              <a:avLst/>
              <a:gdLst/>
              <a:ahLst/>
              <a:cxnLst/>
              <a:rect l="l" t="t" r="r" b="b"/>
              <a:pathLst>
                <a:path w="1177" h="1984" extrusionOk="0">
                  <a:moveTo>
                    <a:pt x="809" y="1175"/>
                  </a:moveTo>
                  <a:lnTo>
                    <a:pt x="809" y="1606"/>
                  </a:lnTo>
                  <a:cubicBezTo>
                    <a:pt x="727" y="1606"/>
                    <a:pt x="618" y="1606"/>
                    <a:pt x="485" y="1609"/>
                  </a:cubicBezTo>
                  <a:cubicBezTo>
                    <a:pt x="423" y="1609"/>
                    <a:pt x="372" y="1558"/>
                    <a:pt x="372" y="1494"/>
                  </a:cubicBezTo>
                  <a:lnTo>
                    <a:pt x="372" y="1290"/>
                  </a:lnTo>
                  <a:cubicBezTo>
                    <a:pt x="372" y="1228"/>
                    <a:pt x="421" y="1175"/>
                    <a:pt x="485" y="1175"/>
                  </a:cubicBezTo>
                  <a:close/>
                  <a:moveTo>
                    <a:pt x="560" y="0"/>
                  </a:moveTo>
                  <a:cubicBezTo>
                    <a:pt x="252" y="0"/>
                    <a:pt x="1" y="251"/>
                    <a:pt x="1" y="559"/>
                  </a:cubicBezTo>
                  <a:cubicBezTo>
                    <a:pt x="1" y="661"/>
                    <a:pt x="82" y="745"/>
                    <a:pt x="186" y="745"/>
                  </a:cubicBezTo>
                  <a:cubicBezTo>
                    <a:pt x="289" y="745"/>
                    <a:pt x="372" y="662"/>
                    <a:pt x="372" y="559"/>
                  </a:cubicBezTo>
                  <a:cubicBezTo>
                    <a:pt x="372" y="453"/>
                    <a:pt x="457" y="371"/>
                    <a:pt x="560" y="371"/>
                  </a:cubicBezTo>
                  <a:lnTo>
                    <a:pt x="585" y="371"/>
                  </a:lnTo>
                  <a:cubicBezTo>
                    <a:pt x="708" y="371"/>
                    <a:pt x="809" y="469"/>
                    <a:pt x="809" y="592"/>
                  </a:cubicBezTo>
                  <a:lnTo>
                    <a:pt x="809" y="807"/>
                  </a:lnTo>
                  <a:lnTo>
                    <a:pt x="485" y="807"/>
                  </a:lnTo>
                  <a:cubicBezTo>
                    <a:pt x="219" y="807"/>
                    <a:pt x="2" y="1022"/>
                    <a:pt x="2" y="1290"/>
                  </a:cubicBezTo>
                  <a:lnTo>
                    <a:pt x="2" y="1494"/>
                  </a:lnTo>
                  <a:cubicBezTo>
                    <a:pt x="2" y="1760"/>
                    <a:pt x="219" y="1977"/>
                    <a:pt x="485" y="1977"/>
                  </a:cubicBezTo>
                  <a:lnTo>
                    <a:pt x="491" y="1977"/>
                  </a:lnTo>
                  <a:cubicBezTo>
                    <a:pt x="608" y="1975"/>
                    <a:pt x="706" y="1975"/>
                    <a:pt x="784" y="1975"/>
                  </a:cubicBezTo>
                  <a:cubicBezTo>
                    <a:pt x="889" y="1975"/>
                    <a:pt x="932" y="1977"/>
                    <a:pt x="949" y="1977"/>
                  </a:cubicBezTo>
                  <a:cubicBezTo>
                    <a:pt x="963" y="1980"/>
                    <a:pt x="976" y="1983"/>
                    <a:pt x="991" y="1983"/>
                  </a:cubicBezTo>
                  <a:cubicBezTo>
                    <a:pt x="1093" y="1983"/>
                    <a:pt x="1177" y="1900"/>
                    <a:pt x="1177" y="1798"/>
                  </a:cubicBezTo>
                  <a:lnTo>
                    <a:pt x="1177" y="592"/>
                  </a:lnTo>
                  <a:cubicBezTo>
                    <a:pt x="1177" y="265"/>
                    <a:pt x="912" y="0"/>
                    <a:pt x="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3"/>
            <p:cNvSpPr/>
            <p:nvPr/>
          </p:nvSpPr>
          <p:spPr>
            <a:xfrm>
              <a:off x="1723725" y="2645400"/>
              <a:ext cx="29425" cy="49600"/>
            </a:xfrm>
            <a:custGeom>
              <a:avLst/>
              <a:gdLst/>
              <a:ahLst/>
              <a:cxnLst/>
              <a:rect l="l" t="t" r="r" b="b"/>
              <a:pathLst>
                <a:path w="1177" h="1984" extrusionOk="0">
                  <a:moveTo>
                    <a:pt x="590" y="1175"/>
                  </a:moveTo>
                  <a:cubicBezTo>
                    <a:pt x="709" y="1175"/>
                    <a:pt x="808" y="1273"/>
                    <a:pt x="808" y="1393"/>
                  </a:cubicBezTo>
                  <a:cubicBezTo>
                    <a:pt x="808" y="1515"/>
                    <a:pt x="709" y="1611"/>
                    <a:pt x="590" y="1611"/>
                  </a:cubicBezTo>
                  <a:lnTo>
                    <a:pt x="371" y="1611"/>
                  </a:lnTo>
                  <a:lnTo>
                    <a:pt x="371" y="1175"/>
                  </a:lnTo>
                  <a:close/>
                  <a:moveTo>
                    <a:pt x="186" y="1"/>
                  </a:moveTo>
                  <a:cubicBezTo>
                    <a:pt x="85" y="1"/>
                    <a:pt x="1" y="83"/>
                    <a:pt x="1" y="186"/>
                  </a:cubicBezTo>
                  <a:lnTo>
                    <a:pt x="1" y="1798"/>
                  </a:lnTo>
                  <a:cubicBezTo>
                    <a:pt x="1" y="1899"/>
                    <a:pt x="83" y="1984"/>
                    <a:pt x="186" y="1984"/>
                  </a:cubicBezTo>
                  <a:lnTo>
                    <a:pt x="590" y="1984"/>
                  </a:lnTo>
                  <a:cubicBezTo>
                    <a:pt x="912" y="1984"/>
                    <a:pt x="1177" y="1720"/>
                    <a:pt x="1177" y="1395"/>
                  </a:cubicBezTo>
                  <a:cubicBezTo>
                    <a:pt x="1177" y="1071"/>
                    <a:pt x="914" y="808"/>
                    <a:pt x="590" y="808"/>
                  </a:cubicBezTo>
                  <a:lnTo>
                    <a:pt x="371" y="808"/>
                  </a:lnTo>
                  <a:lnTo>
                    <a:pt x="371" y="186"/>
                  </a:lnTo>
                  <a:cubicBezTo>
                    <a:pt x="371" y="83"/>
                    <a:pt x="287"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3"/>
            <p:cNvSpPr/>
            <p:nvPr/>
          </p:nvSpPr>
          <p:spPr>
            <a:xfrm>
              <a:off x="1788875" y="2651750"/>
              <a:ext cx="29425" cy="43250"/>
            </a:xfrm>
            <a:custGeom>
              <a:avLst/>
              <a:gdLst/>
              <a:ahLst/>
              <a:cxnLst/>
              <a:rect l="l" t="t" r="r" b="b"/>
              <a:pathLst>
                <a:path w="1177" h="1730" extrusionOk="0">
                  <a:moveTo>
                    <a:pt x="588" y="368"/>
                  </a:moveTo>
                  <a:cubicBezTo>
                    <a:pt x="709" y="368"/>
                    <a:pt x="806" y="466"/>
                    <a:pt x="806" y="586"/>
                  </a:cubicBezTo>
                  <a:lnTo>
                    <a:pt x="806" y="1139"/>
                  </a:lnTo>
                  <a:cubicBezTo>
                    <a:pt x="806" y="1261"/>
                    <a:pt x="709" y="1357"/>
                    <a:pt x="588" y="1357"/>
                  </a:cubicBezTo>
                  <a:cubicBezTo>
                    <a:pt x="468" y="1357"/>
                    <a:pt x="370" y="1261"/>
                    <a:pt x="370" y="1139"/>
                  </a:cubicBezTo>
                  <a:lnTo>
                    <a:pt x="370" y="586"/>
                  </a:lnTo>
                  <a:cubicBezTo>
                    <a:pt x="370" y="466"/>
                    <a:pt x="468" y="368"/>
                    <a:pt x="588" y="368"/>
                  </a:cubicBezTo>
                  <a:close/>
                  <a:moveTo>
                    <a:pt x="588" y="1"/>
                  </a:moveTo>
                  <a:cubicBezTo>
                    <a:pt x="265" y="1"/>
                    <a:pt x="1" y="264"/>
                    <a:pt x="1" y="588"/>
                  </a:cubicBezTo>
                  <a:lnTo>
                    <a:pt x="1" y="1141"/>
                  </a:lnTo>
                  <a:cubicBezTo>
                    <a:pt x="1" y="1465"/>
                    <a:pt x="264" y="1730"/>
                    <a:pt x="588" y="1730"/>
                  </a:cubicBezTo>
                  <a:cubicBezTo>
                    <a:pt x="912" y="1730"/>
                    <a:pt x="1177" y="1466"/>
                    <a:pt x="1177" y="1141"/>
                  </a:cubicBezTo>
                  <a:lnTo>
                    <a:pt x="1177" y="588"/>
                  </a:lnTo>
                  <a:cubicBezTo>
                    <a:pt x="1175" y="264"/>
                    <a:pt x="912" y="1"/>
                    <a:pt x="5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3"/>
            <p:cNvSpPr/>
            <p:nvPr/>
          </p:nvSpPr>
          <p:spPr>
            <a:xfrm>
              <a:off x="1677700" y="2650625"/>
              <a:ext cx="39175" cy="39150"/>
            </a:xfrm>
            <a:custGeom>
              <a:avLst/>
              <a:gdLst/>
              <a:ahLst/>
              <a:cxnLst/>
              <a:rect l="l" t="t" r="r" b="b"/>
              <a:pathLst>
                <a:path w="1567" h="1566" extrusionOk="0">
                  <a:moveTo>
                    <a:pt x="783" y="0"/>
                  </a:moveTo>
                  <a:cubicBezTo>
                    <a:pt x="681" y="0"/>
                    <a:pt x="599" y="81"/>
                    <a:pt x="599" y="186"/>
                  </a:cubicBezTo>
                  <a:lnTo>
                    <a:pt x="599" y="599"/>
                  </a:lnTo>
                  <a:lnTo>
                    <a:pt x="186" y="599"/>
                  </a:lnTo>
                  <a:cubicBezTo>
                    <a:pt x="85" y="599"/>
                    <a:pt x="1" y="680"/>
                    <a:pt x="1" y="782"/>
                  </a:cubicBezTo>
                  <a:cubicBezTo>
                    <a:pt x="1" y="884"/>
                    <a:pt x="82" y="968"/>
                    <a:pt x="186" y="968"/>
                  </a:cubicBezTo>
                  <a:lnTo>
                    <a:pt x="599" y="968"/>
                  </a:lnTo>
                  <a:lnTo>
                    <a:pt x="599" y="1380"/>
                  </a:lnTo>
                  <a:cubicBezTo>
                    <a:pt x="599" y="1482"/>
                    <a:pt x="680" y="1566"/>
                    <a:pt x="783" y="1566"/>
                  </a:cubicBezTo>
                  <a:cubicBezTo>
                    <a:pt x="887" y="1566"/>
                    <a:pt x="968" y="1483"/>
                    <a:pt x="968" y="1380"/>
                  </a:cubicBezTo>
                  <a:lnTo>
                    <a:pt x="968" y="968"/>
                  </a:lnTo>
                  <a:lnTo>
                    <a:pt x="1381" y="968"/>
                  </a:lnTo>
                  <a:cubicBezTo>
                    <a:pt x="1482" y="968"/>
                    <a:pt x="1566" y="887"/>
                    <a:pt x="1566" y="782"/>
                  </a:cubicBezTo>
                  <a:cubicBezTo>
                    <a:pt x="1566" y="683"/>
                    <a:pt x="1483" y="599"/>
                    <a:pt x="1381" y="599"/>
                  </a:cubicBezTo>
                  <a:lnTo>
                    <a:pt x="968" y="599"/>
                  </a:lnTo>
                  <a:lnTo>
                    <a:pt x="968" y="186"/>
                  </a:lnTo>
                  <a:cubicBezTo>
                    <a:pt x="966" y="83"/>
                    <a:pt x="884" y="0"/>
                    <a:pt x="7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3"/>
            <p:cNvSpPr/>
            <p:nvPr/>
          </p:nvSpPr>
          <p:spPr>
            <a:xfrm>
              <a:off x="1760075" y="2658050"/>
              <a:ext cx="21700" cy="9300"/>
            </a:xfrm>
            <a:custGeom>
              <a:avLst/>
              <a:gdLst/>
              <a:ahLst/>
              <a:cxnLst/>
              <a:rect l="l" t="t" r="r" b="b"/>
              <a:pathLst>
                <a:path w="868" h="372" extrusionOk="0">
                  <a:moveTo>
                    <a:pt x="185" y="1"/>
                  </a:moveTo>
                  <a:cubicBezTo>
                    <a:pt x="84" y="1"/>
                    <a:pt x="0" y="84"/>
                    <a:pt x="0" y="186"/>
                  </a:cubicBezTo>
                  <a:cubicBezTo>
                    <a:pt x="2" y="288"/>
                    <a:pt x="84" y="372"/>
                    <a:pt x="185" y="372"/>
                  </a:cubicBezTo>
                  <a:lnTo>
                    <a:pt x="684" y="372"/>
                  </a:lnTo>
                  <a:cubicBezTo>
                    <a:pt x="783" y="372"/>
                    <a:pt x="868" y="289"/>
                    <a:pt x="868" y="186"/>
                  </a:cubicBezTo>
                  <a:cubicBezTo>
                    <a:pt x="868" y="85"/>
                    <a:pt x="787" y="1"/>
                    <a:pt x="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3"/>
            <p:cNvSpPr/>
            <p:nvPr/>
          </p:nvSpPr>
          <p:spPr>
            <a:xfrm>
              <a:off x="1760075" y="2673025"/>
              <a:ext cx="21700" cy="9275"/>
            </a:xfrm>
            <a:custGeom>
              <a:avLst/>
              <a:gdLst/>
              <a:ahLst/>
              <a:cxnLst/>
              <a:rect l="l" t="t" r="r" b="b"/>
              <a:pathLst>
                <a:path w="868" h="371" extrusionOk="0">
                  <a:moveTo>
                    <a:pt x="185" y="0"/>
                  </a:moveTo>
                  <a:cubicBezTo>
                    <a:pt x="84" y="0"/>
                    <a:pt x="0" y="81"/>
                    <a:pt x="0" y="185"/>
                  </a:cubicBezTo>
                  <a:cubicBezTo>
                    <a:pt x="2" y="287"/>
                    <a:pt x="84" y="371"/>
                    <a:pt x="185" y="371"/>
                  </a:cubicBezTo>
                  <a:lnTo>
                    <a:pt x="684" y="371"/>
                  </a:lnTo>
                  <a:cubicBezTo>
                    <a:pt x="783" y="371"/>
                    <a:pt x="868" y="288"/>
                    <a:pt x="868" y="185"/>
                  </a:cubicBezTo>
                  <a:cubicBezTo>
                    <a:pt x="868" y="84"/>
                    <a:pt x="787"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3" name="Google Shape;2723;p73"/>
          <p:cNvGrpSpPr/>
          <p:nvPr/>
        </p:nvGrpSpPr>
        <p:grpSpPr>
          <a:xfrm>
            <a:off x="2715653" y="2659687"/>
            <a:ext cx="387832" cy="387678"/>
            <a:chOff x="2112425" y="2550850"/>
            <a:chExt cx="314875" cy="314750"/>
          </a:xfrm>
        </p:grpSpPr>
        <p:sp>
          <p:nvSpPr>
            <p:cNvPr id="2724" name="Google Shape;2724;p73"/>
            <p:cNvSpPr/>
            <p:nvPr/>
          </p:nvSpPr>
          <p:spPr>
            <a:xfrm>
              <a:off x="2112425" y="2550850"/>
              <a:ext cx="145525" cy="145875"/>
            </a:xfrm>
            <a:custGeom>
              <a:avLst/>
              <a:gdLst/>
              <a:ahLst/>
              <a:cxnLst/>
              <a:rect l="l" t="t" r="r" b="b"/>
              <a:pathLst>
                <a:path w="5821" h="5835" extrusionOk="0">
                  <a:moveTo>
                    <a:pt x="2917" y="1"/>
                  </a:moveTo>
                  <a:cubicBezTo>
                    <a:pt x="1309" y="1"/>
                    <a:pt x="1" y="1308"/>
                    <a:pt x="1" y="2917"/>
                  </a:cubicBezTo>
                  <a:cubicBezTo>
                    <a:pt x="4" y="4526"/>
                    <a:pt x="1312" y="5834"/>
                    <a:pt x="2921" y="5834"/>
                  </a:cubicBezTo>
                  <a:cubicBezTo>
                    <a:pt x="3611" y="5834"/>
                    <a:pt x="4284" y="5588"/>
                    <a:pt x="4809" y="5141"/>
                  </a:cubicBezTo>
                  <a:cubicBezTo>
                    <a:pt x="5330" y="4699"/>
                    <a:pt x="5680" y="4086"/>
                    <a:pt x="5795" y="3417"/>
                  </a:cubicBezTo>
                  <a:cubicBezTo>
                    <a:pt x="5812" y="3315"/>
                    <a:pt x="5744" y="3220"/>
                    <a:pt x="5644" y="3205"/>
                  </a:cubicBezTo>
                  <a:cubicBezTo>
                    <a:pt x="5634" y="3203"/>
                    <a:pt x="5623" y="3202"/>
                    <a:pt x="5613" y="3202"/>
                  </a:cubicBezTo>
                  <a:cubicBezTo>
                    <a:pt x="5524" y="3202"/>
                    <a:pt x="5446" y="3266"/>
                    <a:pt x="5431" y="3354"/>
                  </a:cubicBezTo>
                  <a:cubicBezTo>
                    <a:pt x="5219" y="4577"/>
                    <a:pt x="4163" y="5465"/>
                    <a:pt x="2918" y="5465"/>
                  </a:cubicBezTo>
                  <a:cubicBezTo>
                    <a:pt x="1513" y="5465"/>
                    <a:pt x="370" y="4323"/>
                    <a:pt x="370" y="2917"/>
                  </a:cubicBezTo>
                  <a:cubicBezTo>
                    <a:pt x="370" y="1512"/>
                    <a:pt x="1513" y="368"/>
                    <a:pt x="2918" y="368"/>
                  </a:cubicBezTo>
                  <a:cubicBezTo>
                    <a:pt x="4177" y="368"/>
                    <a:pt x="5261" y="1306"/>
                    <a:pt x="5440" y="2549"/>
                  </a:cubicBezTo>
                  <a:cubicBezTo>
                    <a:pt x="5453" y="2641"/>
                    <a:pt x="5531" y="2707"/>
                    <a:pt x="5621" y="2707"/>
                  </a:cubicBezTo>
                  <a:cubicBezTo>
                    <a:pt x="5630" y="2707"/>
                    <a:pt x="5639" y="2706"/>
                    <a:pt x="5649" y="2705"/>
                  </a:cubicBezTo>
                  <a:cubicBezTo>
                    <a:pt x="5750" y="2691"/>
                    <a:pt x="5820" y="2597"/>
                    <a:pt x="5805" y="2496"/>
                  </a:cubicBezTo>
                  <a:cubicBezTo>
                    <a:pt x="5705" y="1809"/>
                    <a:pt x="5361" y="1177"/>
                    <a:pt x="4834" y="719"/>
                  </a:cubicBezTo>
                  <a:cubicBezTo>
                    <a:pt x="4303" y="255"/>
                    <a:pt x="3622" y="1"/>
                    <a:pt x="2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3"/>
            <p:cNvSpPr/>
            <p:nvPr/>
          </p:nvSpPr>
          <p:spPr>
            <a:xfrm>
              <a:off x="2281750" y="2550850"/>
              <a:ext cx="145550" cy="145875"/>
            </a:xfrm>
            <a:custGeom>
              <a:avLst/>
              <a:gdLst/>
              <a:ahLst/>
              <a:cxnLst/>
              <a:rect l="l" t="t" r="r" b="b"/>
              <a:pathLst>
                <a:path w="5822" h="5835" extrusionOk="0">
                  <a:moveTo>
                    <a:pt x="2918" y="1"/>
                  </a:moveTo>
                  <a:cubicBezTo>
                    <a:pt x="1309" y="1"/>
                    <a:pt x="0" y="1308"/>
                    <a:pt x="0" y="2917"/>
                  </a:cubicBezTo>
                  <a:cubicBezTo>
                    <a:pt x="4" y="4526"/>
                    <a:pt x="1312" y="5834"/>
                    <a:pt x="2919" y="5834"/>
                  </a:cubicBezTo>
                  <a:cubicBezTo>
                    <a:pt x="3611" y="5834"/>
                    <a:pt x="4282" y="5588"/>
                    <a:pt x="4807" y="5141"/>
                  </a:cubicBezTo>
                  <a:cubicBezTo>
                    <a:pt x="5328" y="4699"/>
                    <a:pt x="5678" y="4086"/>
                    <a:pt x="5793" y="3417"/>
                  </a:cubicBezTo>
                  <a:cubicBezTo>
                    <a:pt x="5810" y="3315"/>
                    <a:pt x="5742" y="3220"/>
                    <a:pt x="5644" y="3205"/>
                  </a:cubicBezTo>
                  <a:cubicBezTo>
                    <a:pt x="5633" y="3203"/>
                    <a:pt x="5623" y="3202"/>
                    <a:pt x="5613" y="3202"/>
                  </a:cubicBezTo>
                  <a:cubicBezTo>
                    <a:pt x="5524" y="3202"/>
                    <a:pt x="5446" y="3266"/>
                    <a:pt x="5432" y="3354"/>
                  </a:cubicBezTo>
                  <a:cubicBezTo>
                    <a:pt x="5218" y="4577"/>
                    <a:pt x="4164" y="5465"/>
                    <a:pt x="2919" y="5465"/>
                  </a:cubicBezTo>
                  <a:cubicBezTo>
                    <a:pt x="1514" y="5465"/>
                    <a:pt x="371" y="4323"/>
                    <a:pt x="371" y="2917"/>
                  </a:cubicBezTo>
                  <a:cubicBezTo>
                    <a:pt x="371" y="1512"/>
                    <a:pt x="1514" y="368"/>
                    <a:pt x="2919" y="368"/>
                  </a:cubicBezTo>
                  <a:cubicBezTo>
                    <a:pt x="4178" y="368"/>
                    <a:pt x="5262" y="1306"/>
                    <a:pt x="5441" y="2549"/>
                  </a:cubicBezTo>
                  <a:cubicBezTo>
                    <a:pt x="5454" y="2641"/>
                    <a:pt x="5533" y="2707"/>
                    <a:pt x="5622" y="2707"/>
                  </a:cubicBezTo>
                  <a:cubicBezTo>
                    <a:pt x="5631" y="2707"/>
                    <a:pt x="5641" y="2706"/>
                    <a:pt x="5650" y="2705"/>
                  </a:cubicBezTo>
                  <a:cubicBezTo>
                    <a:pt x="5751" y="2691"/>
                    <a:pt x="5821" y="2597"/>
                    <a:pt x="5806" y="2496"/>
                  </a:cubicBezTo>
                  <a:cubicBezTo>
                    <a:pt x="5706" y="1809"/>
                    <a:pt x="5362" y="1177"/>
                    <a:pt x="4835" y="719"/>
                  </a:cubicBezTo>
                  <a:cubicBezTo>
                    <a:pt x="4304" y="255"/>
                    <a:pt x="3622" y="1"/>
                    <a:pt x="2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3"/>
            <p:cNvSpPr/>
            <p:nvPr/>
          </p:nvSpPr>
          <p:spPr>
            <a:xfrm>
              <a:off x="2281475" y="2719750"/>
              <a:ext cx="145500" cy="145850"/>
            </a:xfrm>
            <a:custGeom>
              <a:avLst/>
              <a:gdLst/>
              <a:ahLst/>
              <a:cxnLst/>
              <a:rect l="l" t="t" r="r" b="b"/>
              <a:pathLst>
                <a:path w="5820" h="5834" extrusionOk="0">
                  <a:moveTo>
                    <a:pt x="2901" y="0"/>
                  </a:moveTo>
                  <a:cubicBezTo>
                    <a:pt x="2209" y="0"/>
                    <a:pt x="1538" y="246"/>
                    <a:pt x="1013" y="693"/>
                  </a:cubicBezTo>
                  <a:cubicBezTo>
                    <a:pt x="493" y="1136"/>
                    <a:pt x="142" y="1746"/>
                    <a:pt x="27" y="2416"/>
                  </a:cubicBezTo>
                  <a:cubicBezTo>
                    <a:pt x="10" y="2517"/>
                    <a:pt x="78" y="2614"/>
                    <a:pt x="177" y="2629"/>
                  </a:cubicBezTo>
                  <a:cubicBezTo>
                    <a:pt x="187" y="2631"/>
                    <a:pt x="197" y="2632"/>
                    <a:pt x="208" y="2632"/>
                  </a:cubicBezTo>
                  <a:cubicBezTo>
                    <a:pt x="297" y="2632"/>
                    <a:pt x="376" y="2568"/>
                    <a:pt x="390" y="2478"/>
                  </a:cubicBezTo>
                  <a:cubicBezTo>
                    <a:pt x="602" y="1256"/>
                    <a:pt x="1656" y="368"/>
                    <a:pt x="2901" y="368"/>
                  </a:cubicBezTo>
                  <a:cubicBezTo>
                    <a:pt x="4307" y="368"/>
                    <a:pt x="5449" y="1511"/>
                    <a:pt x="5449" y="2918"/>
                  </a:cubicBezTo>
                  <a:cubicBezTo>
                    <a:pt x="5449" y="4323"/>
                    <a:pt x="4307" y="5466"/>
                    <a:pt x="2901" y="5466"/>
                  </a:cubicBezTo>
                  <a:cubicBezTo>
                    <a:pt x="1644" y="5466"/>
                    <a:pt x="558" y="4527"/>
                    <a:pt x="379" y="3285"/>
                  </a:cubicBezTo>
                  <a:cubicBezTo>
                    <a:pt x="368" y="3193"/>
                    <a:pt x="287" y="3127"/>
                    <a:pt x="199" y="3127"/>
                  </a:cubicBezTo>
                  <a:cubicBezTo>
                    <a:pt x="190" y="3127"/>
                    <a:pt x="181" y="3128"/>
                    <a:pt x="172" y="3129"/>
                  </a:cubicBezTo>
                  <a:cubicBezTo>
                    <a:pt x="71" y="3142"/>
                    <a:pt x="1" y="3235"/>
                    <a:pt x="16" y="3337"/>
                  </a:cubicBezTo>
                  <a:cubicBezTo>
                    <a:pt x="114" y="4025"/>
                    <a:pt x="460" y="4657"/>
                    <a:pt x="985" y="5115"/>
                  </a:cubicBezTo>
                  <a:cubicBezTo>
                    <a:pt x="1516" y="5578"/>
                    <a:pt x="2198" y="5833"/>
                    <a:pt x="2902" y="5833"/>
                  </a:cubicBezTo>
                  <a:cubicBezTo>
                    <a:pt x="4511" y="5833"/>
                    <a:pt x="5820" y="4525"/>
                    <a:pt x="5820" y="2916"/>
                  </a:cubicBezTo>
                  <a:cubicBezTo>
                    <a:pt x="5820" y="1309"/>
                    <a:pt x="4511" y="0"/>
                    <a:pt x="2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3"/>
            <p:cNvSpPr/>
            <p:nvPr/>
          </p:nvSpPr>
          <p:spPr>
            <a:xfrm>
              <a:off x="2112550" y="2719750"/>
              <a:ext cx="145550" cy="145850"/>
            </a:xfrm>
            <a:custGeom>
              <a:avLst/>
              <a:gdLst/>
              <a:ahLst/>
              <a:cxnLst/>
              <a:rect l="l" t="t" r="r" b="b"/>
              <a:pathLst>
                <a:path w="5822" h="5834" extrusionOk="0">
                  <a:moveTo>
                    <a:pt x="2902" y="0"/>
                  </a:moveTo>
                  <a:cubicBezTo>
                    <a:pt x="2211" y="0"/>
                    <a:pt x="1540" y="246"/>
                    <a:pt x="1013" y="693"/>
                  </a:cubicBezTo>
                  <a:cubicBezTo>
                    <a:pt x="494" y="1136"/>
                    <a:pt x="144" y="1746"/>
                    <a:pt x="29" y="2416"/>
                  </a:cubicBezTo>
                  <a:cubicBezTo>
                    <a:pt x="11" y="2517"/>
                    <a:pt x="78" y="2614"/>
                    <a:pt x="178" y="2629"/>
                  </a:cubicBezTo>
                  <a:cubicBezTo>
                    <a:pt x="189" y="2631"/>
                    <a:pt x="199" y="2632"/>
                    <a:pt x="209" y="2632"/>
                  </a:cubicBezTo>
                  <a:cubicBezTo>
                    <a:pt x="298" y="2632"/>
                    <a:pt x="376" y="2568"/>
                    <a:pt x="390" y="2478"/>
                  </a:cubicBezTo>
                  <a:cubicBezTo>
                    <a:pt x="603" y="1256"/>
                    <a:pt x="1658" y="368"/>
                    <a:pt x="2902" y="368"/>
                  </a:cubicBezTo>
                  <a:cubicBezTo>
                    <a:pt x="4307" y="368"/>
                    <a:pt x="5451" y="1511"/>
                    <a:pt x="5451" y="2918"/>
                  </a:cubicBezTo>
                  <a:cubicBezTo>
                    <a:pt x="5451" y="4323"/>
                    <a:pt x="4307" y="5466"/>
                    <a:pt x="2902" y="5466"/>
                  </a:cubicBezTo>
                  <a:cubicBezTo>
                    <a:pt x="1644" y="5466"/>
                    <a:pt x="560" y="4527"/>
                    <a:pt x="381" y="3285"/>
                  </a:cubicBezTo>
                  <a:cubicBezTo>
                    <a:pt x="368" y="3193"/>
                    <a:pt x="290" y="3127"/>
                    <a:pt x="200" y="3127"/>
                  </a:cubicBezTo>
                  <a:cubicBezTo>
                    <a:pt x="191" y="3127"/>
                    <a:pt x="181" y="3128"/>
                    <a:pt x="172" y="3129"/>
                  </a:cubicBezTo>
                  <a:cubicBezTo>
                    <a:pt x="71" y="3142"/>
                    <a:pt x="1" y="3235"/>
                    <a:pt x="16" y="3337"/>
                  </a:cubicBezTo>
                  <a:cubicBezTo>
                    <a:pt x="116" y="4025"/>
                    <a:pt x="460" y="4657"/>
                    <a:pt x="987" y="5115"/>
                  </a:cubicBezTo>
                  <a:cubicBezTo>
                    <a:pt x="1518" y="5578"/>
                    <a:pt x="2200" y="5833"/>
                    <a:pt x="2904" y="5833"/>
                  </a:cubicBezTo>
                  <a:cubicBezTo>
                    <a:pt x="4513" y="5833"/>
                    <a:pt x="5821" y="4525"/>
                    <a:pt x="5821" y="2916"/>
                  </a:cubicBezTo>
                  <a:cubicBezTo>
                    <a:pt x="5818" y="1309"/>
                    <a:pt x="4510" y="0"/>
                    <a:pt x="2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3"/>
            <p:cNvSpPr/>
            <p:nvPr/>
          </p:nvSpPr>
          <p:spPr>
            <a:xfrm>
              <a:off x="2137350" y="2575575"/>
              <a:ext cx="96250" cy="96250"/>
            </a:xfrm>
            <a:custGeom>
              <a:avLst/>
              <a:gdLst/>
              <a:ahLst/>
              <a:cxnLst/>
              <a:rect l="l" t="t" r="r" b="b"/>
              <a:pathLst>
                <a:path w="3850" h="3850" extrusionOk="0">
                  <a:moveTo>
                    <a:pt x="2113" y="372"/>
                  </a:moveTo>
                  <a:lnTo>
                    <a:pt x="2113" y="1554"/>
                  </a:lnTo>
                  <a:cubicBezTo>
                    <a:pt x="2113" y="1655"/>
                    <a:pt x="2194" y="1739"/>
                    <a:pt x="2298" y="1739"/>
                  </a:cubicBezTo>
                  <a:lnTo>
                    <a:pt x="3479" y="1739"/>
                  </a:lnTo>
                  <a:lnTo>
                    <a:pt x="3479" y="2115"/>
                  </a:lnTo>
                  <a:lnTo>
                    <a:pt x="2298" y="2115"/>
                  </a:lnTo>
                  <a:cubicBezTo>
                    <a:pt x="2197" y="2115"/>
                    <a:pt x="2113" y="2197"/>
                    <a:pt x="2113" y="2300"/>
                  </a:cubicBezTo>
                  <a:lnTo>
                    <a:pt x="2113" y="3482"/>
                  </a:lnTo>
                  <a:lnTo>
                    <a:pt x="1738" y="3482"/>
                  </a:lnTo>
                  <a:lnTo>
                    <a:pt x="1738" y="2300"/>
                  </a:lnTo>
                  <a:cubicBezTo>
                    <a:pt x="1738" y="2199"/>
                    <a:pt x="1655" y="2115"/>
                    <a:pt x="1552" y="2115"/>
                  </a:cubicBezTo>
                  <a:lnTo>
                    <a:pt x="370" y="2115"/>
                  </a:lnTo>
                  <a:lnTo>
                    <a:pt x="370" y="1739"/>
                  </a:lnTo>
                  <a:lnTo>
                    <a:pt x="1552" y="1739"/>
                  </a:lnTo>
                  <a:cubicBezTo>
                    <a:pt x="1653" y="1739"/>
                    <a:pt x="1738" y="1657"/>
                    <a:pt x="1738" y="1554"/>
                  </a:cubicBezTo>
                  <a:lnTo>
                    <a:pt x="1738" y="372"/>
                  </a:lnTo>
                  <a:close/>
                  <a:moveTo>
                    <a:pt x="1552" y="1"/>
                  </a:moveTo>
                  <a:cubicBezTo>
                    <a:pt x="1451" y="1"/>
                    <a:pt x="1367" y="82"/>
                    <a:pt x="1367" y="185"/>
                  </a:cubicBezTo>
                  <a:lnTo>
                    <a:pt x="1367" y="1367"/>
                  </a:lnTo>
                  <a:lnTo>
                    <a:pt x="185" y="1367"/>
                  </a:lnTo>
                  <a:cubicBezTo>
                    <a:pt x="83" y="1367"/>
                    <a:pt x="1" y="1448"/>
                    <a:pt x="1" y="1552"/>
                  </a:cubicBezTo>
                  <a:lnTo>
                    <a:pt x="1" y="2298"/>
                  </a:lnTo>
                  <a:cubicBezTo>
                    <a:pt x="1" y="2400"/>
                    <a:pt x="82" y="2482"/>
                    <a:pt x="185" y="2482"/>
                  </a:cubicBezTo>
                  <a:lnTo>
                    <a:pt x="1367" y="2482"/>
                  </a:lnTo>
                  <a:lnTo>
                    <a:pt x="1367" y="3664"/>
                  </a:lnTo>
                  <a:cubicBezTo>
                    <a:pt x="1367" y="3767"/>
                    <a:pt x="1449" y="3850"/>
                    <a:pt x="1552" y="3850"/>
                  </a:cubicBezTo>
                  <a:lnTo>
                    <a:pt x="2298" y="3850"/>
                  </a:lnTo>
                  <a:cubicBezTo>
                    <a:pt x="2400" y="3850"/>
                    <a:pt x="2482" y="3767"/>
                    <a:pt x="2482" y="3664"/>
                  </a:cubicBezTo>
                  <a:lnTo>
                    <a:pt x="2482" y="2482"/>
                  </a:lnTo>
                  <a:lnTo>
                    <a:pt x="3664" y="2482"/>
                  </a:lnTo>
                  <a:cubicBezTo>
                    <a:pt x="3766" y="2482"/>
                    <a:pt x="3850" y="2401"/>
                    <a:pt x="3850" y="2298"/>
                  </a:cubicBezTo>
                  <a:lnTo>
                    <a:pt x="3850" y="1552"/>
                  </a:lnTo>
                  <a:cubicBezTo>
                    <a:pt x="3850" y="1451"/>
                    <a:pt x="3767" y="1367"/>
                    <a:pt x="3664" y="1367"/>
                  </a:cubicBezTo>
                  <a:lnTo>
                    <a:pt x="2482" y="1367"/>
                  </a:lnTo>
                  <a:lnTo>
                    <a:pt x="2482" y="185"/>
                  </a:lnTo>
                  <a:cubicBezTo>
                    <a:pt x="2482" y="83"/>
                    <a:pt x="2401" y="1"/>
                    <a:pt x="2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3"/>
            <p:cNvSpPr/>
            <p:nvPr/>
          </p:nvSpPr>
          <p:spPr>
            <a:xfrm>
              <a:off x="2143050" y="2750725"/>
              <a:ext cx="84350" cy="83925"/>
            </a:xfrm>
            <a:custGeom>
              <a:avLst/>
              <a:gdLst/>
              <a:ahLst/>
              <a:cxnLst/>
              <a:rect l="l" t="t" r="r" b="b"/>
              <a:pathLst>
                <a:path w="3374" h="3357" extrusionOk="0">
                  <a:moveTo>
                    <a:pt x="2662" y="445"/>
                  </a:moveTo>
                  <a:lnTo>
                    <a:pt x="2929" y="713"/>
                  </a:lnTo>
                  <a:lnTo>
                    <a:pt x="2092" y="1548"/>
                  </a:lnTo>
                  <a:cubicBezTo>
                    <a:pt x="2020" y="1619"/>
                    <a:pt x="2020" y="1736"/>
                    <a:pt x="2092" y="1808"/>
                  </a:cubicBezTo>
                  <a:lnTo>
                    <a:pt x="2929" y="2643"/>
                  </a:lnTo>
                  <a:lnTo>
                    <a:pt x="2662" y="2911"/>
                  </a:lnTo>
                  <a:lnTo>
                    <a:pt x="1826" y="2074"/>
                  </a:lnTo>
                  <a:cubicBezTo>
                    <a:pt x="1791" y="2040"/>
                    <a:pt x="1742" y="2020"/>
                    <a:pt x="1696" y="2020"/>
                  </a:cubicBezTo>
                  <a:cubicBezTo>
                    <a:pt x="1650" y="2020"/>
                    <a:pt x="1603" y="2038"/>
                    <a:pt x="1566" y="2074"/>
                  </a:cubicBezTo>
                  <a:lnTo>
                    <a:pt x="731" y="2911"/>
                  </a:lnTo>
                  <a:lnTo>
                    <a:pt x="463" y="2643"/>
                  </a:lnTo>
                  <a:lnTo>
                    <a:pt x="1299" y="1808"/>
                  </a:lnTo>
                  <a:cubicBezTo>
                    <a:pt x="1371" y="1736"/>
                    <a:pt x="1371" y="1619"/>
                    <a:pt x="1299" y="1548"/>
                  </a:cubicBezTo>
                  <a:lnTo>
                    <a:pt x="463" y="713"/>
                  </a:lnTo>
                  <a:lnTo>
                    <a:pt x="729" y="445"/>
                  </a:lnTo>
                  <a:lnTo>
                    <a:pt x="1566" y="1281"/>
                  </a:lnTo>
                  <a:cubicBezTo>
                    <a:pt x="1601" y="1317"/>
                    <a:pt x="1649" y="1335"/>
                    <a:pt x="1696" y="1335"/>
                  </a:cubicBezTo>
                  <a:cubicBezTo>
                    <a:pt x="1743" y="1335"/>
                    <a:pt x="1790" y="1317"/>
                    <a:pt x="1826" y="1281"/>
                  </a:cubicBezTo>
                  <a:lnTo>
                    <a:pt x="2662" y="445"/>
                  </a:lnTo>
                  <a:close/>
                  <a:moveTo>
                    <a:pt x="730" y="0"/>
                  </a:moveTo>
                  <a:cubicBezTo>
                    <a:pt x="683" y="0"/>
                    <a:pt x="636" y="18"/>
                    <a:pt x="600" y="54"/>
                  </a:cubicBezTo>
                  <a:lnTo>
                    <a:pt x="72" y="582"/>
                  </a:lnTo>
                  <a:cubicBezTo>
                    <a:pt x="0" y="654"/>
                    <a:pt x="0" y="771"/>
                    <a:pt x="72" y="842"/>
                  </a:cubicBezTo>
                  <a:lnTo>
                    <a:pt x="907" y="1679"/>
                  </a:lnTo>
                  <a:lnTo>
                    <a:pt x="72" y="2514"/>
                  </a:lnTo>
                  <a:cubicBezTo>
                    <a:pt x="0" y="2585"/>
                    <a:pt x="0" y="2702"/>
                    <a:pt x="72" y="2774"/>
                  </a:cubicBezTo>
                  <a:lnTo>
                    <a:pt x="600" y="3302"/>
                  </a:lnTo>
                  <a:cubicBezTo>
                    <a:pt x="634" y="3337"/>
                    <a:pt x="684" y="3356"/>
                    <a:pt x="729" y="3356"/>
                  </a:cubicBezTo>
                  <a:cubicBezTo>
                    <a:pt x="776" y="3356"/>
                    <a:pt x="824" y="3339"/>
                    <a:pt x="860" y="3302"/>
                  </a:cubicBezTo>
                  <a:lnTo>
                    <a:pt x="1695" y="2467"/>
                  </a:lnTo>
                  <a:lnTo>
                    <a:pt x="2531" y="3302"/>
                  </a:lnTo>
                  <a:cubicBezTo>
                    <a:pt x="2567" y="3337"/>
                    <a:pt x="2614" y="3355"/>
                    <a:pt x="2661" y="3355"/>
                  </a:cubicBezTo>
                  <a:cubicBezTo>
                    <a:pt x="2709" y="3355"/>
                    <a:pt x="2756" y="3337"/>
                    <a:pt x="2791" y="3302"/>
                  </a:cubicBezTo>
                  <a:lnTo>
                    <a:pt x="3319" y="2774"/>
                  </a:lnTo>
                  <a:cubicBezTo>
                    <a:pt x="3355" y="2739"/>
                    <a:pt x="3374" y="2693"/>
                    <a:pt x="3374" y="2644"/>
                  </a:cubicBezTo>
                  <a:cubicBezTo>
                    <a:pt x="3374" y="2595"/>
                    <a:pt x="3355" y="2548"/>
                    <a:pt x="3319" y="2514"/>
                  </a:cubicBezTo>
                  <a:lnTo>
                    <a:pt x="2485" y="1679"/>
                  </a:lnTo>
                  <a:lnTo>
                    <a:pt x="3319" y="842"/>
                  </a:lnTo>
                  <a:cubicBezTo>
                    <a:pt x="3355" y="808"/>
                    <a:pt x="3374" y="761"/>
                    <a:pt x="3374" y="713"/>
                  </a:cubicBezTo>
                  <a:cubicBezTo>
                    <a:pt x="3374" y="663"/>
                    <a:pt x="3355" y="616"/>
                    <a:pt x="3319" y="582"/>
                  </a:cubicBezTo>
                  <a:lnTo>
                    <a:pt x="2791" y="54"/>
                  </a:lnTo>
                  <a:cubicBezTo>
                    <a:pt x="2756" y="18"/>
                    <a:pt x="2709" y="0"/>
                    <a:pt x="2661" y="0"/>
                  </a:cubicBezTo>
                  <a:cubicBezTo>
                    <a:pt x="2614" y="0"/>
                    <a:pt x="2567" y="18"/>
                    <a:pt x="2531" y="54"/>
                  </a:cubicBezTo>
                  <a:lnTo>
                    <a:pt x="1695" y="889"/>
                  </a:lnTo>
                  <a:lnTo>
                    <a:pt x="860" y="54"/>
                  </a:lnTo>
                  <a:cubicBezTo>
                    <a:pt x="824" y="18"/>
                    <a:pt x="777" y="0"/>
                    <a:pt x="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3"/>
            <p:cNvSpPr/>
            <p:nvPr/>
          </p:nvSpPr>
          <p:spPr>
            <a:xfrm>
              <a:off x="2306875" y="2609775"/>
              <a:ext cx="96200" cy="27950"/>
            </a:xfrm>
            <a:custGeom>
              <a:avLst/>
              <a:gdLst/>
              <a:ahLst/>
              <a:cxnLst/>
              <a:rect l="l" t="t" r="r" b="b"/>
              <a:pathLst>
                <a:path w="3848" h="1118" extrusionOk="0">
                  <a:moveTo>
                    <a:pt x="3480" y="371"/>
                  </a:moveTo>
                  <a:lnTo>
                    <a:pt x="3480" y="747"/>
                  </a:lnTo>
                  <a:lnTo>
                    <a:pt x="371" y="747"/>
                  </a:lnTo>
                  <a:lnTo>
                    <a:pt x="371" y="371"/>
                  </a:lnTo>
                  <a:close/>
                  <a:moveTo>
                    <a:pt x="185" y="1"/>
                  </a:moveTo>
                  <a:cubicBezTo>
                    <a:pt x="84" y="1"/>
                    <a:pt x="0" y="83"/>
                    <a:pt x="0" y="186"/>
                  </a:cubicBezTo>
                  <a:lnTo>
                    <a:pt x="0" y="932"/>
                  </a:lnTo>
                  <a:cubicBezTo>
                    <a:pt x="0" y="1033"/>
                    <a:pt x="83" y="1117"/>
                    <a:pt x="185" y="1117"/>
                  </a:cubicBezTo>
                  <a:lnTo>
                    <a:pt x="3664" y="1117"/>
                  </a:lnTo>
                  <a:cubicBezTo>
                    <a:pt x="3765" y="1117"/>
                    <a:pt x="3847" y="1035"/>
                    <a:pt x="3847" y="932"/>
                  </a:cubicBezTo>
                  <a:lnTo>
                    <a:pt x="3847" y="186"/>
                  </a:lnTo>
                  <a:cubicBezTo>
                    <a:pt x="3847" y="85"/>
                    <a:pt x="3766" y="1"/>
                    <a:pt x="3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3"/>
            <p:cNvSpPr/>
            <p:nvPr/>
          </p:nvSpPr>
          <p:spPr>
            <a:xfrm>
              <a:off x="2318700" y="2756350"/>
              <a:ext cx="71400" cy="27900"/>
            </a:xfrm>
            <a:custGeom>
              <a:avLst/>
              <a:gdLst/>
              <a:ahLst/>
              <a:cxnLst/>
              <a:rect l="l" t="t" r="r" b="b"/>
              <a:pathLst>
                <a:path w="2856" h="1116" extrusionOk="0">
                  <a:moveTo>
                    <a:pt x="2485" y="370"/>
                  </a:moveTo>
                  <a:lnTo>
                    <a:pt x="2485" y="746"/>
                  </a:lnTo>
                  <a:lnTo>
                    <a:pt x="370" y="746"/>
                  </a:lnTo>
                  <a:lnTo>
                    <a:pt x="370" y="370"/>
                  </a:lnTo>
                  <a:close/>
                  <a:moveTo>
                    <a:pt x="186" y="0"/>
                  </a:moveTo>
                  <a:cubicBezTo>
                    <a:pt x="85" y="0"/>
                    <a:pt x="1" y="81"/>
                    <a:pt x="1" y="186"/>
                  </a:cubicBezTo>
                  <a:lnTo>
                    <a:pt x="1" y="932"/>
                  </a:lnTo>
                  <a:cubicBezTo>
                    <a:pt x="1" y="1032"/>
                    <a:pt x="83" y="1116"/>
                    <a:pt x="186" y="1116"/>
                  </a:cubicBezTo>
                  <a:lnTo>
                    <a:pt x="2670" y="1116"/>
                  </a:lnTo>
                  <a:cubicBezTo>
                    <a:pt x="2772" y="1116"/>
                    <a:pt x="2856" y="1035"/>
                    <a:pt x="2856" y="932"/>
                  </a:cubicBezTo>
                  <a:lnTo>
                    <a:pt x="2856" y="186"/>
                  </a:lnTo>
                  <a:cubicBezTo>
                    <a:pt x="2856" y="84"/>
                    <a:pt x="2773" y="0"/>
                    <a:pt x="26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3"/>
            <p:cNvSpPr/>
            <p:nvPr/>
          </p:nvSpPr>
          <p:spPr>
            <a:xfrm>
              <a:off x="2318700" y="2801100"/>
              <a:ext cx="71400" cy="27900"/>
            </a:xfrm>
            <a:custGeom>
              <a:avLst/>
              <a:gdLst/>
              <a:ahLst/>
              <a:cxnLst/>
              <a:rect l="l" t="t" r="r" b="b"/>
              <a:pathLst>
                <a:path w="2856" h="1116" extrusionOk="0">
                  <a:moveTo>
                    <a:pt x="2485" y="369"/>
                  </a:moveTo>
                  <a:lnTo>
                    <a:pt x="2485" y="746"/>
                  </a:lnTo>
                  <a:lnTo>
                    <a:pt x="370" y="746"/>
                  </a:lnTo>
                  <a:lnTo>
                    <a:pt x="370" y="369"/>
                  </a:lnTo>
                  <a:close/>
                  <a:moveTo>
                    <a:pt x="186" y="0"/>
                  </a:moveTo>
                  <a:cubicBezTo>
                    <a:pt x="85" y="0"/>
                    <a:pt x="1" y="81"/>
                    <a:pt x="1" y="185"/>
                  </a:cubicBezTo>
                  <a:lnTo>
                    <a:pt x="1" y="930"/>
                  </a:lnTo>
                  <a:cubicBezTo>
                    <a:pt x="1" y="1031"/>
                    <a:pt x="82" y="1115"/>
                    <a:pt x="186" y="1115"/>
                  </a:cubicBezTo>
                  <a:lnTo>
                    <a:pt x="2670" y="1115"/>
                  </a:lnTo>
                  <a:cubicBezTo>
                    <a:pt x="2772" y="1115"/>
                    <a:pt x="2856" y="1034"/>
                    <a:pt x="2856" y="930"/>
                  </a:cubicBezTo>
                  <a:lnTo>
                    <a:pt x="2856" y="185"/>
                  </a:lnTo>
                  <a:cubicBezTo>
                    <a:pt x="2856" y="84"/>
                    <a:pt x="2773" y="0"/>
                    <a:pt x="26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 name="Google Shape;2733;p73"/>
          <p:cNvGrpSpPr/>
          <p:nvPr/>
        </p:nvGrpSpPr>
        <p:grpSpPr>
          <a:xfrm>
            <a:off x="3380525" y="2659625"/>
            <a:ext cx="388355" cy="387801"/>
            <a:chOff x="2652225" y="2550800"/>
            <a:chExt cx="315300" cy="314850"/>
          </a:xfrm>
        </p:grpSpPr>
        <p:sp>
          <p:nvSpPr>
            <p:cNvPr id="2734" name="Google Shape;2734;p73"/>
            <p:cNvSpPr/>
            <p:nvPr/>
          </p:nvSpPr>
          <p:spPr>
            <a:xfrm>
              <a:off x="2652225" y="2550850"/>
              <a:ext cx="314825" cy="314800"/>
            </a:xfrm>
            <a:custGeom>
              <a:avLst/>
              <a:gdLst/>
              <a:ahLst/>
              <a:cxnLst/>
              <a:rect l="l" t="t" r="r" b="b"/>
              <a:pathLst>
                <a:path w="12593" h="12592" extrusionOk="0">
                  <a:moveTo>
                    <a:pt x="186" y="1"/>
                  </a:moveTo>
                  <a:cubicBezTo>
                    <a:pt x="82" y="1"/>
                    <a:pt x="1" y="82"/>
                    <a:pt x="1" y="185"/>
                  </a:cubicBezTo>
                  <a:lnTo>
                    <a:pt x="1" y="12406"/>
                  </a:lnTo>
                  <a:cubicBezTo>
                    <a:pt x="1" y="12507"/>
                    <a:pt x="82" y="12591"/>
                    <a:pt x="186" y="12591"/>
                  </a:cubicBezTo>
                  <a:lnTo>
                    <a:pt x="12407" y="12591"/>
                  </a:lnTo>
                  <a:cubicBezTo>
                    <a:pt x="12508" y="12591"/>
                    <a:pt x="12592" y="12510"/>
                    <a:pt x="12592" y="12406"/>
                  </a:cubicBezTo>
                  <a:cubicBezTo>
                    <a:pt x="12592" y="12303"/>
                    <a:pt x="12510" y="12222"/>
                    <a:pt x="12409" y="12222"/>
                  </a:cubicBezTo>
                  <a:lnTo>
                    <a:pt x="6479" y="12222"/>
                  </a:lnTo>
                  <a:cubicBezTo>
                    <a:pt x="6440" y="11343"/>
                    <a:pt x="6121" y="10491"/>
                    <a:pt x="5569" y="9803"/>
                  </a:cubicBezTo>
                  <a:cubicBezTo>
                    <a:pt x="5533" y="9758"/>
                    <a:pt x="5480" y="9735"/>
                    <a:pt x="5426" y="9735"/>
                  </a:cubicBezTo>
                  <a:cubicBezTo>
                    <a:pt x="5386" y="9735"/>
                    <a:pt x="5345" y="9748"/>
                    <a:pt x="5311" y="9775"/>
                  </a:cubicBezTo>
                  <a:cubicBezTo>
                    <a:pt x="5230" y="9839"/>
                    <a:pt x="5219" y="9952"/>
                    <a:pt x="5281" y="10033"/>
                  </a:cubicBezTo>
                  <a:cubicBezTo>
                    <a:pt x="5787" y="10664"/>
                    <a:pt x="6072" y="11418"/>
                    <a:pt x="6108" y="12220"/>
                  </a:cubicBezTo>
                  <a:lnTo>
                    <a:pt x="631" y="12220"/>
                  </a:lnTo>
                  <a:lnTo>
                    <a:pt x="3896" y="8954"/>
                  </a:lnTo>
                  <a:cubicBezTo>
                    <a:pt x="4183" y="9085"/>
                    <a:pt x="4452" y="9250"/>
                    <a:pt x="4697" y="9449"/>
                  </a:cubicBezTo>
                  <a:cubicBezTo>
                    <a:pt x="4733" y="9476"/>
                    <a:pt x="4772" y="9490"/>
                    <a:pt x="4812" y="9490"/>
                  </a:cubicBezTo>
                  <a:cubicBezTo>
                    <a:pt x="4867" y="9490"/>
                    <a:pt x="4920" y="9466"/>
                    <a:pt x="4955" y="9421"/>
                  </a:cubicBezTo>
                  <a:cubicBezTo>
                    <a:pt x="5019" y="9342"/>
                    <a:pt x="5007" y="9227"/>
                    <a:pt x="4929" y="9163"/>
                  </a:cubicBezTo>
                  <a:cubicBezTo>
                    <a:pt x="4695" y="8974"/>
                    <a:pt x="4441" y="8812"/>
                    <a:pt x="4173" y="8680"/>
                  </a:cubicBezTo>
                  <a:lnTo>
                    <a:pt x="7166" y="5688"/>
                  </a:lnTo>
                  <a:cubicBezTo>
                    <a:pt x="7237" y="5616"/>
                    <a:pt x="7237" y="5499"/>
                    <a:pt x="7166" y="5426"/>
                  </a:cubicBezTo>
                  <a:cubicBezTo>
                    <a:pt x="7130" y="5390"/>
                    <a:pt x="7083" y="5372"/>
                    <a:pt x="7036" y="5372"/>
                  </a:cubicBezTo>
                  <a:cubicBezTo>
                    <a:pt x="6989" y="5372"/>
                    <a:pt x="6941" y="5390"/>
                    <a:pt x="6906" y="5426"/>
                  </a:cubicBezTo>
                  <a:lnTo>
                    <a:pt x="370" y="11960"/>
                  </a:lnTo>
                  <a:lnTo>
                    <a:pt x="370" y="185"/>
                  </a:lnTo>
                  <a:cubicBezTo>
                    <a:pt x="370" y="83"/>
                    <a:pt x="289"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3"/>
            <p:cNvSpPr/>
            <p:nvPr/>
          </p:nvSpPr>
          <p:spPr>
            <a:xfrm>
              <a:off x="2838475" y="2550800"/>
              <a:ext cx="129050" cy="128200"/>
            </a:xfrm>
            <a:custGeom>
              <a:avLst/>
              <a:gdLst/>
              <a:ahLst/>
              <a:cxnLst/>
              <a:rect l="l" t="t" r="r" b="b"/>
              <a:pathLst>
                <a:path w="5162" h="5128" extrusionOk="0">
                  <a:moveTo>
                    <a:pt x="4959" y="0"/>
                  </a:moveTo>
                  <a:cubicBezTo>
                    <a:pt x="4912" y="0"/>
                    <a:pt x="4865" y="18"/>
                    <a:pt x="4829" y="54"/>
                  </a:cubicBezTo>
                  <a:lnTo>
                    <a:pt x="72" y="4811"/>
                  </a:lnTo>
                  <a:cubicBezTo>
                    <a:pt x="1" y="4883"/>
                    <a:pt x="1" y="5000"/>
                    <a:pt x="72" y="5073"/>
                  </a:cubicBezTo>
                  <a:cubicBezTo>
                    <a:pt x="107" y="5107"/>
                    <a:pt x="156" y="5127"/>
                    <a:pt x="203" y="5127"/>
                  </a:cubicBezTo>
                  <a:cubicBezTo>
                    <a:pt x="250" y="5127"/>
                    <a:pt x="297" y="5109"/>
                    <a:pt x="333" y="5073"/>
                  </a:cubicBezTo>
                  <a:lnTo>
                    <a:pt x="5089" y="316"/>
                  </a:lnTo>
                  <a:cubicBezTo>
                    <a:pt x="5161" y="244"/>
                    <a:pt x="5161" y="127"/>
                    <a:pt x="5089" y="54"/>
                  </a:cubicBezTo>
                  <a:cubicBezTo>
                    <a:pt x="5054" y="18"/>
                    <a:pt x="5007" y="0"/>
                    <a:pt x="49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3"/>
            <p:cNvSpPr/>
            <p:nvPr/>
          </p:nvSpPr>
          <p:spPr>
            <a:xfrm>
              <a:off x="2843550" y="2762550"/>
              <a:ext cx="30400" cy="51500"/>
            </a:xfrm>
            <a:custGeom>
              <a:avLst/>
              <a:gdLst/>
              <a:ahLst/>
              <a:cxnLst/>
              <a:rect l="l" t="t" r="r" b="b"/>
              <a:pathLst>
                <a:path w="1216" h="2060" extrusionOk="0">
                  <a:moveTo>
                    <a:pt x="184" y="0"/>
                  </a:moveTo>
                  <a:cubicBezTo>
                    <a:pt x="83" y="0"/>
                    <a:pt x="0" y="81"/>
                    <a:pt x="0" y="185"/>
                  </a:cubicBezTo>
                  <a:lnTo>
                    <a:pt x="0" y="780"/>
                  </a:lnTo>
                  <a:cubicBezTo>
                    <a:pt x="0" y="1020"/>
                    <a:pt x="195" y="1213"/>
                    <a:pt x="432" y="1213"/>
                  </a:cubicBezTo>
                  <a:lnTo>
                    <a:pt x="781" y="1213"/>
                  </a:lnTo>
                  <a:cubicBezTo>
                    <a:pt x="815" y="1213"/>
                    <a:pt x="844" y="1241"/>
                    <a:pt x="844" y="1277"/>
                  </a:cubicBezTo>
                  <a:lnTo>
                    <a:pt x="844" y="1626"/>
                  </a:lnTo>
                  <a:cubicBezTo>
                    <a:pt x="844" y="1660"/>
                    <a:pt x="815" y="1690"/>
                    <a:pt x="781" y="1690"/>
                  </a:cubicBezTo>
                  <a:lnTo>
                    <a:pt x="184" y="1690"/>
                  </a:lnTo>
                  <a:cubicBezTo>
                    <a:pt x="83" y="1690"/>
                    <a:pt x="0" y="1771"/>
                    <a:pt x="0" y="1875"/>
                  </a:cubicBezTo>
                  <a:cubicBezTo>
                    <a:pt x="0" y="1977"/>
                    <a:pt x="81" y="2059"/>
                    <a:pt x="184" y="2059"/>
                  </a:cubicBezTo>
                  <a:lnTo>
                    <a:pt x="781" y="2059"/>
                  </a:lnTo>
                  <a:cubicBezTo>
                    <a:pt x="1020" y="2059"/>
                    <a:pt x="1212" y="1865"/>
                    <a:pt x="1212" y="1628"/>
                  </a:cubicBezTo>
                  <a:lnTo>
                    <a:pt x="1212" y="1279"/>
                  </a:lnTo>
                  <a:cubicBezTo>
                    <a:pt x="1212" y="1039"/>
                    <a:pt x="1017" y="847"/>
                    <a:pt x="781" y="847"/>
                  </a:cubicBezTo>
                  <a:lnTo>
                    <a:pt x="432" y="847"/>
                  </a:lnTo>
                  <a:cubicBezTo>
                    <a:pt x="397" y="847"/>
                    <a:pt x="368" y="818"/>
                    <a:pt x="368" y="782"/>
                  </a:cubicBezTo>
                  <a:lnTo>
                    <a:pt x="368" y="372"/>
                  </a:lnTo>
                  <a:lnTo>
                    <a:pt x="1030" y="372"/>
                  </a:lnTo>
                  <a:lnTo>
                    <a:pt x="1030" y="369"/>
                  </a:lnTo>
                  <a:cubicBezTo>
                    <a:pt x="1131" y="369"/>
                    <a:pt x="1215" y="288"/>
                    <a:pt x="1215" y="185"/>
                  </a:cubicBezTo>
                  <a:cubicBezTo>
                    <a:pt x="1215" y="84"/>
                    <a:pt x="1133" y="0"/>
                    <a:pt x="1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3"/>
            <p:cNvSpPr/>
            <p:nvPr/>
          </p:nvSpPr>
          <p:spPr>
            <a:xfrm>
              <a:off x="2805625" y="2762500"/>
              <a:ext cx="30400" cy="51500"/>
            </a:xfrm>
            <a:custGeom>
              <a:avLst/>
              <a:gdLst/>
              <a:ahLst/>
              <a:cxnLst/>
              <a:rect l="l" t="t" r="r" b="b"/>
              <a:pathLst>
                <a:path w="1216" h="2060" extrusionOk="0">
                  <a:moveTo>
                    <a:pt x="1030" y="0"/>
                  </a:moveTo>
                  <a:cubicBezTo>
                    <a:pt x="927" y="0"/>
                    <a:pt x="847" y="85"/>
                    <a:pt x="847" y="187"/>
                  </a:cubicBezTo>
                  <a:lnTo>
                    <a:pt x="847" y="846"/>
                  </a:lnTo>
                  <a:lnTo>
                    <a:pt x="432" y="846"/>
                  </a:lnTo>
                  <a:cubicBezTo>
                    <a:pt x="397" y="846"/>
                    <a:pt x="369" y="820"/>
                    <a:pt x="369" y="784"/>
                  </a:cubicBezTo>
                  <a:lnTo>
                    <a:pt x="369" y="187"/>
                  </a:lnTo>
                  <a:cubicBezTo>
                    <a:pt x="369" y="86"/>
                    <a:pt x="288" y="2"/>
                    <a:pt x="185" y="2"/>
                  </a:cubicBezTo>
                  <a:cubicBezTo>
                    <a:pt x="84" y="2"/>
                    <a:pt x="0" y="83"/>
                    <a:pt x="0" y="187"/>
                  </a:cubicBezTo>
                  <a:lnTo>
                    <a:pt x="0" y="784"/>
                  </a:lnTo>
                  <a:cubicBezTo>
                    <a:pt x="0" y="1022"/>
                    <a:pt x="193" y="1215"/>
                    <a:pt x="430" y="1215"/>
                  </a:cubicBezTo>
                  <a:lnTo>
                    <a:pt x="844" y="1215"/>
                  </a:lnTo>
                  <a:lnTo>
                    <a:pt x="844" y="1874"/>
                  </a:lnTo>
                  <a:cubicBezTo>
                    <a:pt x="844" y="1976"/>
                    <a:pt x="927" y="2060"/>
                    <a:pt x="1030" y="2060"/>
                  </a:cubicBezTo>
                  <a:cubicBezTo>
                    <a:pt x="1132" y="2060"/>
                    <a:pt x="1215" y="1979"/>
                    <a:pt x="1215" y="1874"/>
                  </a:cubicBezTo>
                  <a:lnTo>
                    <a:pt x="1215" y="184"/>
                  </a:lnTo>
                  <a:cubicBezTo>
                    <a:pt x="1215" y="83"/>
                    <a:pt x="1132" y="0"/>
                    <a:pt x="10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3"/>
            <p:cNvSpPr/>
            <p:nvPr/>
          </p:nvSpPr>
          <p:spPr>
            <a:xfrm>
              <a:off x="2879575" y="2753225"/>
              <a:ext cx="27850" cy="27875"/>
            </a:xfrm>
            <a:custGeom>
              <a:avLst/>
              <a:gdLst/>
              <a:ahLst/>
              <a:cxnLst/>
              <a:rect l="l" t="t" r="r" b="b"/>
              <a:pathLst>
                <a:path w="1114" h="1115" extrusionOk="0">
                  <a:moveTo>
                    <a:pt x="556" y="368"/>
                  </a:moveTo>
                  <a:cubicBezTo>
                    <a:pt x="662" y="371"/>
                    <a:pt x="745" y="454"/>
                    <a:pt x="745" y="558"/>
                  </a:cubicBezTo>
                  <a:cubicBezTo>
                    <a:pt x="745" y="661"/>
                    <a:pt x="662" y="747"/>
                    <a:pt x="556" y="747"/>
                  </a:cubicBezTo>
                  <a:cubicBezTo>
                    <a:pt x="453" y="747"/>
                    <a:pt x="368" y="663"/>
                    <a:pt x="368" y="558"/>
                  </a:cubicBezTo>
                  <a:cubicBezTo>
                    <a:pt x="368" y="454"/>
                    <a:pt x="452" y="368"/>
                    <a:pt x="556" y="368"/>
                  </a:cubicBezTo>
                  <a:close/>
                  <a:moveTo>
                    <a:pt x="556" y="1"/>
                  </a:moveTo>
                  <a:cubicBezTo>
                    <a:pt x="249" y="1"/>
                    <a:pt x="0" y="250"/>
                    <a:pt x="0" y="558"/>
                  </a:cubicBezTo>
                  <a:cubicBezTo>
                    <a:pt x="0" y="865"/>
                    <a:pt x="249" y="1114"/>
                    <a:pt x="556" y="1114"/>
                  </a:cubicBezTo>
                  <a:cubicBezTo>
                    <a:pt x="864" y="1114"/>
                    <a:pt x="1114" y="865"/>
                    <a:pt x="1114" y="558"/>
                  </a:cubicBezTo>
                  <a:cubicBezTo>
                    <a:pt x="1114" y="250"/>
                    <a:pt x="864" y="1"/>
                    <a:pt x="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73"/>
          <p:cNvGrpSpPr/>
          <p:nvPr/>
        </p:nvGrpSpPr>
        <p:grpSpPr>
          <a:xfrm>
            <a:off x="4030863" y="2707477"/>
            <a:ext cx="417269" cy="292128"/>
            <a:chOff x="3180225" y="2589650"/>
            <a:chExt cx="338775" cy="237175"/>
          </a:xfrm>
        </p:grpSpPr>
        <p:sp>
          <p:nvSpPr>
            <p:cNvPr id="2740" name="Google Shape;2740;p73"/>
            <p:cNvSpPr/>
            <p:nvPr/>
          </p:nvSpPr>
          <p:spPr>
            <a:xfrm>
              <a:off x="3180225" y="2589650"/>
              <a:ext cx="338775" cy="237175"/>
            </a:xfrm>
            <a:custGeom>
              <a:avLst/>
              <a:gdLst/>
              <a:ahLst/>
              <a:cxnLst/>
              <a:rect l="l" t="t" r="r" b="b"/>
              <a:pathLst>
                <a:path w="13551" h="9487" extrusionOk="0">
                  <a:moveTo>
                    <a:pt x="198" y="0"/>
                  </a:moveTo>
                  <a:cubicBezTo>
                    <a:pt x="89" y="0"/>
                    <a:pt x="0" y="89"/>
                    <a:pt x="0" y="198"/>
                  </a:cubicBezTo>
                  <a:lnTo>
                    <a:pt x="0" y="9287"/>
                  </a:lnTo>
                  <a:cubicBezTo>
                    <a:pt x="0" y="9396"/>
                    <a:pt x="89" y="9486"/>
                    <a:pt x="198" y="9486"/>
                  </a:cubicBezTo>
                  <a:lnTo>
                    <a:pt x="13351" y="9486"/>
                  </a:lnTo>
                  <a:cubicBezTo>
                    <a:pt x="13460" y="9486"/>
                    <a:pt x="13550" y="9396"/>
                    <a:pt x="13550" y="9287"/>
                  </a:cubicBezTo>
                  <a:lnTo>
                    <a:pt x="13550" y="198"/>
                  </a:lnTo>
                  <a:cubicBezTo>
                    <a:pt x="13550" y="89"/>
                    <a:pt x="13460" y="0"/>
                    <a:pt x="13351" y="0"/>
                  </a:cubicBezTo>
                  <a:lnTo>
                    <a:pt x="2837" y="0"/>
                  </a:lnTo>
                  <a:cubicBezTo>
                    <a:pt x="2728" y="0"/>
                    <a:pt x="2639" y="89"/>
                    <a:pt x="2639" y="198"/>
                  </a:cubicBezTo>
                  <a:cubicBezTo>
                    <a:pt x="2639" y="307"/>
                    <a:pt x="2728" y="397"/>
                    <a:pt x="2837" y="397"/>
                  </a:cubicBezTo>
                  <a:lnTo>
                    <a:pt x="13153" y="397"/>
                  </a:lnTo>
                  <a:lnTo>
                    <a:pt x="13153" y="9089"/>
                  </a:lnTo>
                  <a:lnTo>
                    <a:pt x="398" y="9089"/>
                  </a:lnTo>
                  <a:lnTo>
                    <a:pt x="398" y="397"/>
                  </a:lnTo>
                  <a:lnTo>
                    <a:pt x="1907" y="397"/>
                  </a:lnTo>
                  <a:cubicBezTo>
                    <a:pt x="2016" y="397"/>
                    <a:pt x="2105" y="307"/>
                    <a:pt x="2105" y="198"/>
                  </a:cubicBezTo>
                  <a:cubicBezTo>
                    <a:pt x="2105" y="89"/>
                    <a:pt x="2014" y="0"/>
                    <a:pt x="19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3"/>
            <p:cNvSpPr/>
            <p:nvPr/>
          </p:nvSpPr>
          <p:spPr>
            <a:xfrm>
              <a:off x="3200275" y="2609700"/>
              <a:ext cx="298650" cy="197050"/>
            </a:xfrm>
            <a:custGeom>
              <a:avLst/>
              <a:gdLst/>
              <a:ahLst/>
              <a:cxnLst/>
              <a:rect l="l" t="t" r="r" b="b"/>
              <a:pathLst>
                <a:path w="11946" h="7882" extrusionOk="0">
                  <a:moveTo>
                    <a:pt x="198" y="0"/>
                  </a:moveTo>
                  <a:cubicBezTo>
                    <a:pt x="89" y="0"/>
                    <a:pt x="1" y="89"/>
                    <a:pt x="1" y="198"/>
                  </a:cubicBezTo>
                  <a:lnTo>
                    <a:pt x="1" y="7683"/>
                  </a:lnTo>
                  <a:cubicBezTo>
                    <a:pt x="1" y="7792"/>
                    <a:pt x="89" y="7882"/>
                    <a:pt x="198" y="7882"/>
                  </a:cubicBezTo>
                  <a:lnTo>
                    <a:pt x="9672" y="7882"/>
                  </a:lnTo>
                  <a:cubicBezTo>
                    <a:pt x="9781" y="7882"/>
                    <a:pt x="9870" y="7792"/>
                    <a:pt x="9870" y="7683"/>
                  </a:cubicBezTo>
                  <a:cubicBezTo>
                    <a:pt x="9870" y="7574"/>
                    <a:pt x="9779" y="7485"/>
                    <a:pt x="9672" y="7485"/>
                  </a:cubicBezTo>
                  <a:lnTo>
                    <a:pt x="398" y="7485"/>
                  </a:lnTo>
                  <a:lnTo>
                    <a:pt x="398" y="398"/>
                  </a:lnTo>
                  <a:lnTo>
                    <a:pt x="11549" y="398"/>
                  </a:lnTo>
                  <a:lnTo>
                    <a:pt x="11549" y="7485"/>
                  </a:lnTo>
                  <a:lnTo>
                    <a:pt x="10594" y="7485"/>
                  </a:lnTo>
                  <a:cubicBezTo>
                    <a:pt x="10485" y="7485"/>
                    <a:pt x="10396" y="7574"/>
                    <a:pt x="10396" y="7683"/>
                  </a:cubicBezTo>
                  <a:cubicBezTo>
                    <a:pt x="10396" y="7792"/>
                    <a:pt x="10483" y="7882"/>
                    <a:pt x="10594" y="7882"/>
                  </a:cubicBezTo>
                  <a:lnTo>
                    <a:pt x="11747" y="7882"/>
                  </a:lnTo>
                  <a:cubicBezTo>
                    <a:pt x="11856" y="7882"/>
                    <a:pt x="11946" y="7792"/>
                    <a:pt x="11946" y="7683"/>
                  </a:cubicBezTo>
                  <a:lnTo>
                    <a:pt x="11946" y="198"/>
                  </a:lnTo>
                  <a:cubicBezTo>
                    <a:pt x="11946" y="89"/>
                    <a:pt x="11856" y="0"/>
                    <a:pt x="117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3"/>
            <p:cNvSpPr/>
            <p:nvPr/>
          </p:nvSpPr>
          <p:spPr>
            <a:xfrm>
              <a:off x="3227375" y="2674500"/>
              <a:ext cx="43375" cy="76775"/>
            </a:xfrm>
            <a:custGeom>
              <a:avLst/>
              <a:gdLst/>
              <a:ahLst/>
              <a:cxnLst/>
              <a:rect l="l" t="t" r="r" b="b"/>
              <a:pathLst>
                <a:path w="1735" h="3071" extrusionOk="0">
                  <a:moveTo>
                    <a:pt x="200" y="0"/>
                  </a:moveTo>
                  <a:cubicBezTo>
                    <a:pt x="89" y="0"/>
                    <a:pt x="1" y="89"/>
                    <a:pt x="1" y="198"/>
                  </a:cubicBezTo>
                  <a:lnTo>
                    <a:pt x="1" y="2871"/>
                  </a:lnTo>
                  <a:cubicBezTo>
                    <a:pt x="1" y="2980"/>
                    <a:pt x="91" y="3070"/>
                    <a:pt x="200" y="3070"/>
                  </a:cubicBezTo>
                  <a:lnTo>
                    <a:pt x="1535" y="3070"/>
                  </a:lnTo>
                  <a:cubicBezTo>
                    <a:pt x="1644" y="3070"/>
                    <a:pt x="1734" y="2980"/>
                    <a:pt x="1734" y="2871"/>
                  </a:cubicBezTo>
                  <a:cubicBezTo>
                    <a:pt x="1734" y="2762"/>
                    <a:pt x="1644" y="2673"/>
                    <a:pt x="1535" y="2673"/>
                  </a:cubicBezTo>
                  <a:lnTo>
                    <a:pt x="398" y="2673"/>
                  </a:lnTo>
                  <a:lnTo>
                    <a:pt x="398" y="1732"/>
                  </a:lnTo>
                  <a:lnTo>
                    <a:pt x="974" y="1732"/>
                  </a:lnTo>
                  <a:cubicBezTo>
                    <a:pt x="1083" y="1732"/>
                    <a:pt x="1174" y="1644"/>
                    <a:pt x="1174" y="1535"/>
                  </a:cubicBezTo>
                  <a:cubicBezTo>
                    <a:pt x="1174" y="1425"/>
                    <a:pt x="1083" y="1335"/>
                    <a:pt x="974" y="1335"/>
                  </a:cubicBezTo>
                  <a:lnTo>
                    <a:pt x="398" y="1335"/>
                  </a:lnTo>
                  <a:lnTo>
                    <a:pt x="398" y="394"/>
                  </a:lnTo>
                  <a:lnTo>
                    <a:pt x="1535" y="394"/>
                  </a:lnTo>
                  <a:lnTo>
                    <a:pt x="1535" y="397"/>
                  </a:lnTo>
                  <a:cubicBezTo>
                    <a:pt x="1644" y="397"/>
                    <a:pt x="1734" y="307"/>
                    <a:pt x="1734" y="198"/>
                  </a:cubicBezTo>
                  <a:cubicBezTo>
                    <a:pt x="1734" y="89"/>
                    <a:pt x="1644" y="0"/>
                    <a:pt x="15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3"/>
            <p:cNvSpPr/>
            <p:nvPr/>
          </p:nvSpPr>
          <p:spPr>
            <a:xfrm>
              <a:off x="3275425" y="2699525"/>
              <a:ext cx="27325" cy="9950"/>
            </a:xfrm>
            <a:custGeom>
              <a:avLst/>
              <a:gdLst/>
              <a:ahLst/>
              <a:cxnLst/>
              <a:rect l="l" t="t" r="r" b="b"/>
              <a:pathLst>
                <a:path w="1093" h="398" extrusionOk="0">
                  <a:moveTo>
                    <a:pt x="199" y="1"/>
                  </a:moveTo>
                  <a:cubicBezTo>
                    <a:pt x="90" y="1"/>
                    <a:pt x="1" y="91"/>
                    <a:pt x="1" y="200"/>
                  </a:cubicBezTo>
                  <a:cubicBezTo>
                    <a:pt x="1" y="309"/>
                    <a:pt x="90" y="398"/>
                    <a:pt x="199" y="398"/>
                  </a:cubicBezTo>
                  <a:lnTo>
                    <a:pt x="895" y="398"/>
                  </a:lnTo>
                  <a:cubicBezTo>
                    <a:pt x="1004" y="398"/>
                    <a:pt x="1093" y="309"/>
                    <a:pt x="1093" y="200"/>
                  </a:cubicBezTo>
                  <a:cubicBezTo>
                    <a:pt x="1093" y="91"/>
                    <a:pt x="1005" y="1"/>
                    <a:pt x="8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3"/>
            <p:cNvSpPr/>
            <p:nvPr/>
          </p:nvSpPr>
          <p:spPr>
            <a:xfrm>
              <a:off x="3275425" y="2716250"/>
              <a:ext cx="27325" cy="9950"/>
            </a:xfrm>
            <a:custGeom>
              <a:avLst/>
              <a:gdLst/>
              <a:ahLst/>
              <a:cxnLst/>
              <a:rect l="l" t="t" r="r" b="b"/>
              <a:pathLst>
                <a:path w="1093" h="398" extrusionOk="0">
                  <a:moveTo>
                    <a:pt x="199" y="0"/>
                  </a:moveTo>
                  <a:cubicBezTo>
                    <a:pt x="90" y="0"/>
                    <a:pt x="1" y="90"/>
                    <a:pt x="1" y="199"/>
                  </a:cubicBezTo>
                  <a:cubicBezTo>
                    <a:pt x="1" y="308"/>
                    <a:pt x="90" y="397"/>
                    <a:pt x="199" y="397"/>
                  </a:cubicBezTo>
                  <a:lnTo>
                    <a:pt x="895" y="397"/>
                  </a:lnTo>
                  <a:cubicBezTo>
                    <a:pt x="1004" y="397"/>
                    <a:pt x="1093" y="307"/>
                    <a:pt x="1093" y="199"/>
                  </a:cubicBezTo>
                  <a:cubicBezTo>
                    <a:pt x="1093" y="90"/>
                    <a:pt x="1005" y="0"/>
                    <a:pt x="8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3"/>
            <p:cNvSpPr/>
            <p:nvPr/>
          </p:nvSpPr>
          <p:spPr>
            <a:xfrm>
              <a:off x="3312900" y="2688550"/>
              <a:ext cx="63425" cy="62725"/>
            </a:xfrm>
            <a:custGeom>
              <a:avLst/>
              <a:gdLst/>
              <a:ahLst/>
              <a:cxnLst/>
              <a:rect l="l" t="t" r="r" b="b"/>
              <a:pathLst>
                <a:path w="2537" h="2509" extrusionOk="0">
                  <a:moveTo>
                    <a:pt x="732" y="1"/>
                  </a:moveTo>
                  <a:cubicBezTo>
                    <a:pt x="327" y="1"/>
                    <a:pt x="0" y="329"/>
                    <a:pt x="0" y="733"/>
                  </a:cubicBezTo>
                  <a:lnTo>
                    <a:pt x="0" y="2309"/>
                  </a:lnTo>
                  <a:cubicBezTo>
                    <a:pt x="0" y="2418"/>
                    <a:pt x="91" y="2508"/>
                    <a:pt x="200" y="2508"/>
                  </a:cubicBezTo>
                  <a:cubicBezTo>
                    <a:pt x="309" y="2508"/>
                    <a:pt x="397" y="2418"/>
                    <a:pt x="397" y="2309"/>
                  </a:cubicBezTo>
                  <a:lnTo>
                    <a:pt x="397" y="733"/>
                  </a:lnTo>
                  <a:cubicBezTo>
                    <a:pt x="397" y="547"/>
                    <a:pt x="547" y="395"/>
                    <a:pt x="734" y="395"/>
                  </a:cubicBezTo>
                  <a:cubicBezTo>
                    <a:pt x="921" y="395"/>
                    <a:pt x="1072" y="546"/>
                    <a:pt x="1072" y="733"/>
                  </a:cubicBezTo>
                  <a:lnTo>
                    <a:pt x="1072" y="2309"/>
                  </a:lnTo>
                  <a:cubicBezTo>
                    <a:pt x="1072" y="2418"/>
                    <a:pt x="1161" y="2508"/>
                    <a:pt x="1270" y="2508"/>
                  </a:cubicBezTo>
                  <a:cubicBezTo>
                    <a:pt x="1379" y="2508"/>
                    <a:pt x="1469" y="2418"/>
                    <a:pt x="1469" y="2309"/>
                  </a:cubicBezTo>
                  <a:lnTo>
                    <a:pt x="1469" y="733"/>
                  </a:lnTo>
                  <a:cubicBezTo>
                    <a:pt x="1469" y="547"/>
                    <a:pt x="1619" y="395"/>
                    <a:pt x="1805" y="395"/>
                  </a:cubicBezTo>
                  <a:cubicBezTo>
                    <a:pt x="1992" y="395"/>
                    <a:pt x="2142" y="546"/>
                    <a:pt x="2142" y="733"/>
                  </a:cubicBezTo>
                  <a:lnTo>
                    <a:pt x="2142" y="2309"/>
                  </a:lnTo>
                  <a:cubicBezTo>
                    <a:pt x="2139" y="2420"/>
                    <a:pt x="2226" y="2508"/>
                    <a:pt x="2337" y="2508"/>
                  </a:cubicBezTo>
                  <a:cubicBezTo>
                    <a:pt x="2446" y="2508"/>
                    <a:pt x="2536" y="2418"/>
                    <a:pt x="2536" y="2309"/>
                  </a:cubicBezTo>
                  <a:lnTo>
                    <a:pt x="2536" y="733"/>
                  </a:lnTo>
                  <a:cubicBezTo>
                    <a:pt x="2536" y="328"/>
                    <a:pt x="2207" y="1"/>
                    <a:pt x="1804" y="1"/>
                  </a:cubicBezTo>
                  <a:cubicBezTo>
                    <a:pt x="1594" y="1"/>
                    <a:pt x="1402" y="89"/>
                    <a:pt x="1268" y="233"/>
                  </a:cubicBezTo>
                  <a:cubicBezTo>
                    <a:pt x="1134" y="89"/>
                    <a:pt x="944" y="1"/>
                    <a:pt x="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3"/>
            <p:cNvSpPr/>
            <p:nvPr/>
          </p:nvSpPr>
          <p:spPr>
            <a:xfrm>
              <a:off x="3390375" y="2688550"/>
              <a:ext cx="43375" cy="62725"/>
            </a:xfrm>
            <a:custGeom>
              <a:avLst/>
              <a:gdLst/>
              <a:ahLst/>
              <a:cxnLst/>
              <a:rect l="l" t="t" r="r" b="b"/>
              <a:pathLst>
                <a:path w="1735" h="2509" extrusionOk="0">
                  <a:moveTo>
                    <a:pt x="868" y="1"/>
                  </a:moveTo>
                  <a:cubicBezTo>
                    <a:pt x="390" y="1"/>
                    <a:pt x="1" y="390"/>
                    <a:pt x="1" y="867"/>
                  </a:cubicBezTo>
                  <a:lnTo>
                    <a:pt x="1" y="1641"/>
                  </a:lnTo>
                  <a:cubicBezTo>
                    <a:pt x="1" y="2119"/>
                    <a:pt x="390" y="2508"/>
                    <a:pt x="868" y="2508"/>
                  </a:cubicBezTo>
                  <a:cubicBezTo>
                    <a:pt x="1345" y="2508"/>
                    <a:pt x="1735" y="2119"/>
                    <a:pt x="1735" y="1641"/>
                  </a:cubicBezTo>
                  <a:cubicBezTo>
                    <a:pt x="1735" y="1532"/>
                    <a:pt x="1644" y="1443"/>
                    <a:pt x="1535" y="1443"/>
                  </a:cubicBezTo>
                  <a:cubicBezTo>
                    <a:pt x="1426" y="1443"/>
                    <a:pt x="1337" y="1533"/>
                    <a:pt x="1337" y="1641"/>
                  </a:cubicBezTo>
                  <a:cubicBezTo>
                    <a:pt x="1337" y="1901"/>
                    <a:pt x="1127" y="2111"/>
                    <a:pt x="868" y="2111"/>
                  </a:cubicBezTo>
                  <a:cubicBezTo>
                    <a:pt x="608" y="2111"/>
                    <a:pt x="398" y="1901"/>
                    <a:pt x="398" y="1641"/>
                  </a:cubicBezTo>
                  <a:lnTo>
                    <a:pt x="398" y="867"/>
                  </a:lnTo>
                  <a:cubicBezTo>
                    <a:pt x="398" y="608"/>
                    <a:pt x="608" y="398"/>
                    <a:pt x="868" y="398"/>
                  </a:cubicBezTo>
                  <a:cubicBezTo>
                    <a:pt x="1127" y="398"/>
                    <a:pt x="1337" y="608"/>
                    <a:pt x="1337" y="867"/>
                  </a:cubicBezTo>
                  <a:cubicBezTo>
                    <a:pt x="1337" y="976"/>
                    <a:pt x="1426" y="1066"/>
                    <a:pt x="1535" y="1066"/>
                  </a:cubicBezTo>
                  <a:cubicBezTo>
                    <a:pt x="1644" y="1066"/>
                    <a:pt x="1735" y="976"/>
                    <a:pt x="1735" y="867"/>
                  </a:cubicBezTo>
                  <a:cubicBezTo>
                    <a:pt x="1735" y="390"/>
                    <a:pt x="134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3"/>
            <p:cNvSpPr/>
            <p:nvPr/>
          </p:nvSpPr>
          <p:spPr>
            <a:xfrm>
              <a:off x="3439225" y="2650475"/>
              <a:ext cx="32650" cy="55325"/>
            </a:xfrm>
            <a:custGeom>
              <a:avLst/>
              <a:gdLst/>
              <a:ahLst/>
              <a:cxnLst/>
              <a:rect l="l" t="t" r="r" b="b"/>
              <a:pathLst>
                <a:path w="1306" h="2213" extrusionOk="0">
                  <a:moveTo>
                    <a:pt x="464" y="0"/>
                  </a:moveTo>
                  <a:cubicBezTo>
                    <a:pt x="209" y="0"/>
                    <a:pt x="0" y="209"/>
                    <a:pt x="0" y="464"/>
                  </a:cubicBezTo>
                  <a:cubicBezTo>
                    <a:pt x="0" y="573"/>
                    <a:pt x="90" y="662"/>
                    <a:pt x="200" y="662"/>
                  </a:cubicBezTo>
                  <a:cubicBezTo>
                    <a:pt x="309" y="662"/>
                    <a:pt x="397" y="573"/>
                    <a:pt x="397" y="464"/>
                  </a:cubicBezTo>
                  <a:cubicBezTo>
                    <a:pt x="397" y="427"/>
                    <a:pt x="427" y="397"/>
                    <a:pt x="464" y="397"/>
                  </a:cubicBezTo>
                  <a:lnTo>
                    <a:pt x="841" y="397"/>
                  </a:lnTo>
                  <a:cubicBezTo>
                    <a:pt x="879" y="397"/>
                    <a:pt x="908" y="427"/>
                    <a:pt x="908" y="464"/>
                  </a:cubicBezTo>
                  <a:lnTo>
                    <a:pt x="908" y="841"/>
                  </a:lnTo>
                  <a:cubicBezTo>
                    <a:pt x="908" y="879"/>
                    <a:pt x="877" y="908"/>
                    <a:pt x="841" y="908"/>
                  </a:cubicBezTo>
                  <a:lnTo>
                    <a:pt x="464" y="908"/>
                  </a:lnTo>
                  <a:cubicBezTo>
                    <a:pt x="209" y="908"/>
                    <a:pt x="0" y="1117"/>
                    <a:pt x="0" y="1371"/>
                  </a:cubicBezTo>
                  <a:lnTo>
                    <a:pt x="0" y="1749"/>
                  </a:lnTo>
                  <a:cubicBezTo>
                    <a:pt x="0" y="2005"/>
                    <a:pt x="209" y="2212"/>
                    <a:pt x="464" y="2212"/>
                  </a:cubicBezTo>
                  <a:lnTo>
                    <a:pt x="841" y="2212"/>
                  </a:lnTo>
                  <a:cubicBezTo>
                    <a:pt x="1097" y="2212"/>
                    <a:pt x="1305" y="2005"/>
                    <a:pt x="1305" y="1749"/>
                  </a:cubicBezTo>
                  <a:cubicBezTo>
                    <a:pt x="1305" y="1640"/>
                    <a:pt x="1215" y="1550"/>
                    <a:pt x="1106" y="1550"/>
                  </a:cubicBezTo>
                  <a:cubicBezTo>
                    <a:pt x="997" y="1550"/>
                    <a:pt x="908" y="1640"/>
                    <a:pt x="908" y="1749"/>
                  </a:cubicBezTo>
                  <a:cubicBezTo>
                    <a:pt x="908" y="1787"/>
                    <a:pt x="879" y="1815"/>
                    <a:pt x="841" y="1815"/>
                  </a:cubicBezTo>
                  <a:lnTo>
                    <a:pt x="464" y="1815"/>
                  </a:lnTo>
                  <a:cubicBezTo>
                    <a:pt x="427" y="1815"/>
                    <a:pt x="397" y="1787"/>
                    <a:pt x="397" y="1749"/>
                  </a:cubicBezTo>
                  <a:lnTo>
                    <a:pt x="397" y="1371"/>
                  </a:lnTo>
                  <a:cubicBezTo>
                    <a:pt x="397" y="1335"/>
                    <a:pt x="427" y="1305"/>
                    <a:pt x="464" y="1305"/>
                  </a:cubicBezTo>
                  <a:lnTo>
                    <a:pt x="841" y="1305"/>
                  </a:lnTo>
                  <a:cubicBezTo>
                    <a:pt x="1097" y="1305"/>
                    <a:pt x="1305" y="1097"/>
                    <a:pt x="1305" y="841"/>
                  </a:cubicBezTo>
                  <a:lnTo>
                    <a:pt x="1305" y="464"/>
                  </a:lnTo>
                  <a:cubicBezTo>
                    <a:pt x="1305" y="209"/>
                    <a:pt x="1097" y="0"/>
                    <a:pt x="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 name="Google Shape;2748;p73"/>
          <p:cNvGrpSpPr/>
          <p:nvPr/>
        </p:nvGrpSpPr>
        <p:grpSpPr>
          <a:xfrm>
            <a:off x="4695950" y="2663043"/>
            <a:ext cx="417084" cy="381211"/>
            <a:chOff x="3720200" y="2553575"/>
            <a:chExt cx="338625" cy="309500"/>
          </a:xfrm>
        </p:grpSpPr>
        <p:sp>
          <p:nvSpPr>
            <p:cNvPr id="2749" name="Google Shape;2749;p73"/>
            <p:cNvSpPr/>
            <p:nvPr/>
          </p:nvSpPr>
          <p:spPr>
            <a:xfrm>
              <a:off x="3955375" y="2553650"/>
              <a:ext cx="103450" cy="309425"/>
            </a:xfrm>
            <a:custGeom>
              <a:avLst/>
              <a:gdLst/>
              <a:ahLst/>
              <a:cxnLst/>
              <a:rect l="l" t="t" r="r" b="b"/>
              <a:pathLst>
                <a:path w="4138" h="12377" extrusionOk="0">
                  <a:moveTo>
                    <a:pt x="200" y="1"/>
                  </a:moveTo>
                  <a:cubicBezTo>
                    <a:pt x="91" y="1"/>
                    <a:pt x="0" y="91"/>
                    <a:pt x="0" y="200"/>
                  </a:cubicBezTo>
                  <a:lnTo>
                    <a:pt x="0" y="1269"/>
                  </a:lnTo>
                  <a:cubicBezTo>
                    <a:pt x="0" y="1378"/>
                    <a:pt x="91" y="1467"/>
                    <a:pt x="200" y="1467"/>
                  </a:cubicBezTo>
                  <a:lnTo>
                    <a:pt x="1633" y="1467"/>
                  </a:lnTo>
                  <a:lnTo>
                    <a:pt x="1633" y="5225"/>
                  </a:lnTo>
                  <a:cubicBezTo>
                    <a:pt x="1633" y="5429"/>
                    <a:pt x="1718" y="5626"/>
                    <a:pt x="1868" y="5764"/>
                  </a:cubicBezTo>
                  <a:lnTo>
                    <a:pt x="2327" y="6189"/>
                  </a:lnTo>
                  <a:lnTo>
                    <a:pt x="1868" y="6613"/>
                  </a:lnTo>
                  <a:cubicBezTo>
                    <a:pt x="1718" y="6752"/>
                    <a:pt x="1633" y="6948"/>
                    <a:pt x="1633" y="7152"/>
                  </a:cubicBezTo>
                  <a:lnTo>
                    <a:pt x="1633" y="10911"/>
                  </a:lnTo>
                  <a:lnTo>
                    <a:pt x="200" y="10911"/>
                  </a:lnTo>
                  <a:cubicBezTo>
                    <a:pt x="91" y="10911"/>
                    <a:pt x="0" y="10999"/>
                    <a:pt x="0" y="11108"/>
                  </a:cubicBezTo>
                  <a:lnTo>
                    <a:pt x="0" y="12178"/>
                  </a:lnTo>
                  <a:cubicBezTo>
                    <a:pt x="0" y="12287"/>
                    <a:pt x="91" y="12376"/>
                    <a:pt x="200" y="12376"/>
                  </a:cubicBezTo>
                  <a:lnTo>
                    <a:pt x="2365" y="12376"/>
                  </a:lnTo>
                  <a:cubicBezTo>
                    <a:pt x="2770" y="12376"/>
                    <a:pt x="3097" y="12048"/>
                    <a:pt x="3097" y="11644"/>
                  </a:cubicBezTo>
                  <a:lnTo>
                    <a:pt x="3097" y="7474"/>
                  </a:lnTo>
                  <a:lnTo>
                    <a:pt x="3902" y="6730"/>
                  </a:lnTo>
                  <a:cubicBezTo>
                    <a:pt x="4052" y="6591"/>
                    <a:pt x="4137" y="6395"/>
                    <a:pt x="4137" y="6191"/>
                  </a:cubicBezTo>
                  <a:cubicBezTo>
                    <a:pt x="4137" y="5987"/>
                    <a:pt x="4055" y="5781"/>
                    <a:pt x="3904" y="5644"/>
                  </a:cubicBezTo>
                  <a:lnTo>
                    <a:pt x="3098" y="4900"/>
                  </a:lnTo>
                  <a:lnTo>
                    <a:pt x="3098" y="4154"/>
                  </a:lnTo>
                  <a:cubicBezTo>
                    <a:pt x="3098" y="4045"/>
                    <a:pt x="3008" y="3956"/>
                    <a:pt x="2899" y="3956"/>
                  </a:cubicBezTo>
                  <a:cubicBezTo>
                    <a:pt x="2790" y="3956"/>
                    <a:pt x="2701" y="4045"/>
                    <a:pt x="2701" y="4154"/>
                  </a:cubicBezTo>
                  <a:lnTo>
                    <a:pt x="2701" y="4985"/>
                  </a:lnTo>
                  <a:cubicBezTo>
                    <a:pt x="2701" y="5040"/>
                    <a:pt x="2725" y="5094"/>
                    <a:pt x="2765" y="5132"/>
                  </a:cubicBezTo>
                  <a:lnTo>
                    <a:pt x="3636" y="5935"/>
                  </a:lnTo>
                  <a:cubicBezTo>
                    <a:pt x="3704" y="5999"/>
                    <a:pt x="3745" y="6090"/>
                    <a:pt x="3745" y="6183"/>
                  </a:cubicBezTo>
                  <a:cubicBezTo>
                    <a:pt x="3745" y="6277"/>
                    <a:pt x="3706" y="6365"/>
                    <a:pt x="3636" y="6431"/>
                  </a:cubicBezTo>
                  <a:lnTo>
                    <a:pt x="2765" y="7235"/>
                  </a:lnTo>
                  <a:cubicBezTo>
                    <a:pt x="2725" y="7270"/>
                    <a:pt x="2701" y="7323"/>
                    <a:pt x="2701" y="7381"/>
                  </a:cubicBezTo>
                  <a:lnTo>
                    <a:pt x="2701" y="11636"/>
                  </a:lnTo>
                  <a:cubicBezTo>
                    <a:pt x="2701" y="11822"/>
                    <a:pt x="2552" y="11973"/>
                    <a:pt x="2365" y="11973"/>
                  </a:cubicBezTo>
                  <a:lnTo>
                    <a:pt x="398" y="11973"/>
                  </a:lnTo>
                  <a:lnTo>
                    <a:pt x="398" y="11301"/>
                  </a:lnTo>
                  <a:lnTo>
                    <a:pt x="1831" y="11301"/>
                  </a:lnTo>
                  <a:cubicBezTo>
                    <a:pt x="1940" y="11301"/>
                    <a:pt x="2030" y="11213"/>
                    <a:pt x="2030" y="11104"/>
                  </a:cubicBezTo>
                  <a:lnTo>
                    <a:pt x="2030" y="7147"/>
                  </a:lnTo>
                  <a:cubicBezTo>
                    <a:pt x="2030" y="7054"/>
                    <a:pt x="2069" y="6964"/>
                    <a:pt x="2139" y="6900"/>
                  </a:cubicBezTo>
                  <a:lnTo>
                    <a:pt x="2756" y="6331"/>
                  </a:lnTo>
                  <a:cubicBezTo>
                    <a:pt x="2796" y="6294"/>
                    <a:pt x="2820" y="6241"/>
                    <a:pt x="2820" y="6185"/>
                  </a:cubicBezTo>
                  <a:cubicBezTo>
                    <a:pt x="2820" y="6129"/>
                    <a:pt x="2796" y="6076"/>
                    <a:pt x="2756" y="6038"/>
                  </a:cubicBezTo>
                  <a:lnTo>
                    <a:pt x="2139" y="5470"/>
                  </a:lnTo>
                  <a:cubicBezTo>
                    <a:pt x="2070" y="5406"/>
                    <a:pt x="2030" y="5317"/>
                    <a:pt x="2030" y="5224"/>
                  </a:cubicBezTo>
                  <a:lnTo>
                    <a:pt x="2030" y="1267"/>
                  </a:lnTo>
                  <a:cubicBezTo>
                    <a:pt x="2030" y="1158"/>
                    <a:pt x="1940" y="1068"/>
                    <a:pt x="1831" y="1068"/>
                  </a:cubicBezTo>
                  <a:lnTo>
                    <a:pt x="398" y="1068"/>
                  </a:lnTo>
                  <a:lnTo>
                    <a:pt x="398" y="397"/>
                  </a:lnTo>
                  <a:lnTo>
                    <a:pt x="2365" y="397"/>
                  </a:lnTo>
                  <a:cubicBezTo>
                    <a:pt x="2549" y="397"/>
                    <a:pt x="2701" y="546"/>
                    <a:pt x="2701" y="733"/>
                  </a:cubicBezTo>
                  <a:lnTo>
                    <a:pt x="2701" y="3222"/>
                  </a:lnTo>
                  <a:cubicBezTo>
                    <a:pt x="2701" y="3331"/>
                    <a:pt x="2790" y="3420"/>
                    <a:pt x="2899" y="3420"/>
                  </a:cubicBezTo>
                  <a:cubicBezTo>
                    <a:pt x="3008" y="3420"/>
                    <a:pt x="3098" y="3331"/>
                    <a:pt x="3098" y="3222"/>
                  </a:cubicBezTo>
                  <a:lnTo>
                    <a:pt x="3098" y="733"/>
                  </a:lnTo>
                  <a:cubicBezTo>
                    <a:pt x="3098" y="328"/>
                    <a:pt x="2770" y="1"/>
                    <a:pt x="2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3"/>
            <p:cNvSpPr/>
            <p:nvPr/>
          </p:nvSpPr>
          <p:spPr>
            <a:xfrm>
              <a:off x="3720200" y="2553575"/>
              <a:ext cx="103500" cy="309175"/>
            </a:xfrm>
            <a:custGeom>
              <a:avLst/>
              <a:gdLst/>
              <a:ahLst/>
              <a:cxnLst/>
              <a:rect l="l" t="t" r="r" b="b"/>
              <a:pathLst>
                <a:path w="4140" h="12367" extrusionOk="0">
                  <a:moveTo>
                    <a:pt x="1775" y="1"/>
                  </a:moveTo>
                  <a:cubicBezTo>
                    <a:pt x="1370" y="1"/>
                    <a:pt x="1043" y="330"/>
                    <a:pt x="1043" y="733"/>
                  </a:cubicBezTo>
                  <a:lnTo>
                    <a:pt x="1043" y="4903"/>
                  </a:lnTo>
                  <a:lnTo>
                    <a:pt x="238" y="5647"/>
                  </a:lnTo>
                  <a:cubicBezTo>
                    <a:pt x="87" y="5784"/>
                    <a:pt x="1" y="5981"/>
                    <a:pt x="1" y="6186"/>
                  </a:cubicBezTo>
                  <a:cubicBezTo>
                    <a:pt x="1" y="6390"/>
                    <a:pt x="87" y="6586"/>
                    <a:pt x="238" y="6725"/>
                  </a:cubicBezTo>
                  <a:lnTo>
                    <a:pt x="1043" y="7468"/>
                  </a:lnTo>
                  <a:lnTo>
                    <a:pt x="1043" y="8214"/>
                  </a:lnTo>
                  <a:cubicBezTo>
                    <a:pt x="1043" y="8323"/>
                    <a:pt x="1133" y="8414"/>
                    <a:pt x="1242" y="8414"/>
                  </a:cubicBezTo>
                  <a:cubicBezTo>
                    <a:pt x="1351" y="8414"/>
                    <a:pt x="1440" y="8323"/>
                    <a:pt x="1440" y="8214"/>
                  </a:cubicBezTo>
                  <a:lnTo>
                    <a:pt x="1440" y="7384"/>
                  </a:lnTo>
                  <a:cubicBezTo>
                    <a:pt x="1440" y="7329"/>
                    <a:pt x="1417" y="7273"/>
                    <a:pt x="1376" y="7238"/>
                  </a:cubicBezTo>
                  <a:lnTo>
                    <a:pt x="506" y="6434"/>
                  </a:lnTo>
                  <a:cubicBezTo>
                    <a:pt x="437" y="6368"/>
                    <a:pt x="397" y="6280"/>
                    <a:pt x="397" y="6186"/>
                  </a:cubicBezTo>
                  <a:cubicBezTo>
                    <a:pt x="397" y="6093"/>
                    <a:pt x="435" y="6002"/>
                    <a:pt x="506" y="5938"/>
                  </a:cubicBezTo>
                  <a:lnTo>
                    <a:pt x="1376" y="5135"/>
                  </a:lnTo>
                  <a:cubicBezTo>
                    <a:pt x="1417" y="5097"/>
                    <a:pt x="1440" y="5044"/>
                    <a:pt x="1440" y="4988"/>
                  </a:cubicBezTo>
                  <a:lnTo>
                    <a:pt x="1440" y="733"/>
                  </a:lnTo>
                  <a:cubicBezTo>
                    <a:pt x="1440" y="548"/>
                    <a:pt x="1590" y="395"/>
                    <a:pt x="1777" y="395"/>
                  </a:cubicBezTo>
                  <a:lnTo>
                    <a:pt x="3744" y="395"/>
                  </a:lnTo>
                  <a:lnTo>
                    <a:pt x="3744" y="1068"/>
                  </a:lnTo>
                  <a:lnTo>
                    <a:pt x="2311" y="1068"/>
                  </a:lnTo>
                  <a:cubicBezTo>
                    <a:pt x="2202" y="1068"/>
                    <a:pt x="2111" y="1157"/>
                    <a:pt x="2111" y="1266"/>
                  </a:cubicBezTo>
                  <a:lnTo>
                    <a:pt x="2111" y="5222"/>
                  </a:lnTo>
                  <a:cubicBezTo>
                    <a:pt x="2111" y="5315"/>
                    <a:pt x="2073" y="5406"/>
                    <a:pt x="2002" y="5470"/>
                  </a:cubicBezTo>
                  <a:lnTo>
                    <a:pt x="1386" y="6038"/>
                  </a:lnTo>
                  <a:cubicBezTo>
                    <a:pt x="1345" y="6076"/>
                    <a:pt x="1322" y="6127"/>
                    <a:pt x="1322" y="6183"/>
                  </a:cubicBezTo>
                  <a:cubicBezTo>
                    <a:pt x="1322" y="6241"/>
                    <a:pt x="1345" y="6292"/>
                    <a:pt x="1386" y="6329"/>
                  </a:cubicBezTo>
                  <a:lnTo>
                    <a:pt x="2002" y="6898"/>
                  </a:lnTo>
                  <a:cubicBezTo>
                    <a:pt x="2071" y="6962"/>
                    <a:pt x="2111" y="7052"/>
                    <a:pt x="2111" y="7146"/>
                  </a:cubicBezTo>
                  <a:lnTo>
                    <a:pt x="2111" y="11102"/>
                  </a:lnTo>
                  <a:cubicBezTo>
                    <a:pt x="2111" y="11211"/>
                    <a:pt x="2202" y="11300"/>
                    <a:pt x="2311" y="11300"/>
                  </a:cubicBezTo>
                  <a:lnTo>
                    <a:pt x="3744" y="11300"/>
                  </a:lnTo>
                  <a:lnTo>
                    <a:pt x="3744" y="11973"/>
                  </a:lnTo>
                  <a:lnTo>
                    <a:pt x="1777" y="11973"/>
                  </a:lnTo>
                  <a:cubicBezTo>
                    <a:pt x="1593" y="11973"/>
                    <a:pt x="1440" y="11822"/>
                    <a:pt x="1440" y="11635"/>
                  </a:cubicBezTo>
                  <a:lnTo>
                    <a:pt x="1440" y="9147"/>
                  </a:lnTo>
                  <a:cubicBezTo>
                    <a:pt x="1440" y="9038"/>
                    <a:pt x="1350" y="8948"/>
                    <a:pt x="1242" y="8948"/>
                  </a:cubicBezTo>
                  <a:cubicBezTo>
                    <a:pt x="1132" y="8948"/>
                    <a:pt x="1043" y="9038"/>
                    <a:pt x="1043" y="9147"/>
                  </a:cubicBezTo>
                  <a:lnTo>
                    <a:pt x="1043" y="11635"/>
                  </a:lnTo>
                  <a:cubicBezTo>
                    <a:pt x="1043" y="12040"/>
                    <a:pt x="1372" y="12367"/>
                    <a:pt x="1775" y="12367"/>
                  </a:cubicBezTo>
                  <a:lnTo>
                    <a:pt x="3940" y="12367"/>
                  </a:lnTo>
                  <a:cubicBezTo>
                    <a:pt x="4049" y="12367"/>
                    <a:pt x="4140" y="12278"/>
                    <a:pt x="4140" y="12169"/>
                  </a:cubicBezTo>
                  <a:lnTo>
                    <a:pt x="4140" y="11100"/>
                  </a:lnTo>
                  <a:cubicBezTo>
                    <a:pt x="4136" y="10993"/>
                    <a:pt x="4049" y="10906"/>
                    <a:pt x="3940" y="10906"/>
                  </a:cubicBezTo>
                  <a:lnTo>
                    <a:pt x="2507" y="10906"/>
                  </a:lnTo>
                  <a:lnTo>
                    <a:pt x="2507" y="7147"/>
                  </a:lnTo>
                  <a:cubicBezTo>
                    <a:pt x="2507" y="6943"/>
                    <a:pt x="2421" y="6747"/>
                    <a:pt x="2272" y="6608"/>
                  </a:cubicBezTo>
                  <a:lnTo>
                    <a:pt x="1812" y="6183"/>
                  </a:lnTo>
                  <a:lnTo>
                    <a:pt x="2272" y="5759"/>
                  </a:lnTo>
                  <a:cubicBezTo>
                    <a:pt x="2421" y="5621"/>
                    <a:pt x="2507" y="5424"/>
                    <a:pt x="2507" y="5220"/>
                  </a:cubicBezTo>
                  <a:lnTo>
                    <a:pt x="2507" y="1462"/>
                  </a:lnTo>
                  <a:lnTo>
                    <a:pt x="3940" y="1462"/>
                  </a:lnTo>
                  <a:cubicBezTo>
                    <a:pt x="4049" y="1462"/>
                    <a:pt x="4140" y="1373"/>
                    <a:pt x="4140" y="1264"/>
                  </a:cubicBezTo>
                  <a:lnTo>
                    <a:pt x="4140" y="199"/>
                  </a:lnTo>
                  <a:cubicBezTo>
                    <a:pt x="4140" y="90"/>
                    <a:pt x="4049" y="1"/>
                    <a:pt x="39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3"/>
            <p:cNvSpPr/>
            <p:nvPr/>
          </p:nvSpPr>
          <p:spPr>
            <a:xfrm>
              <a:off x="3803425" y="2606350"/>
              <a:ext cx="171275" cy="203750"/>
            </a:xfrm>
            <a:custGeom>
              <a:avLst/>
              <a:gdLst/>
              <a:ahLst/>
              <a:cxnLst/>
              <a:rect l="l" t="t" r="r" b="b"/>
              <a:pathLst>
                <a:path w="6851" h="8150" extrusionOk="0">
                  <a:moveTo>
                    <a:pt x="3127" y="0"/>
                  </a:moveTo>
                  <a:cubicBezTo>
                    <a:pt x="3018" y="0"/>
                    <a:pt x="2929" y="89"/>
                    <a:pt x="2929" y="198"/>
                  </a:cubicBezTo>
                  <a:cubicBezTo>
                    <a:pt x="2929" y="307"/>
                    <a:pt x="3018" y="396"/>
                    <a:pt x="3127" y="396"/>
                  </a:cubicBezTo>
                  <a:lnTo>
                    <a:pt x="6117" y="396"/>
                  </a:lnTo>
                  <a:cubicBezTo>
                    <a:pt x="6303" y="396"/>
                    <a:pt x="6454" y="547"/>
                    <a:pt x="6454" y="734"/>
                  </a:cubicBezTo>
                  <a:lnTo>
                    <a:pt x="6454" y="2299"/>
                  </a:lnTo>
                  <a:lnTo>
                    <a:pt x="5782" y="2299"/>
                  </a:lnTo>
                  <a:lnTo>
                    <a:pt x="5782" y="1267"/>
                  </a:lnTo>
                  <a:cubicBezTo>
                    <a:pt x="5782" y="1158"/>
                    <a:pt x="5694" y="1069"/>
                    <a:pt x="5585" y="1069"/>
                  </a:cubicBezTo>
                  <a:lnTo>
                    <a:pt x="1617" y="1069"/>
                  </a:lnTo>
                  <a:cubicBezTo>
                    <a:pt x="1547" y="1069"/>
                    <a:pt x="1483" y="1106"/>
                    <a:pt x="1449" y="1164"/>
                  </a:cubicBezTo>
                  <a:cubicBezTo>
                    <a:pt x="1413" y="1223"/>
                    <a:pt x="1410" y="1296"/>
                    <a:pt x="1443" y="1359"/>
                  </a:cubicBezTo>
                  <a:lnTo>
                    <a:pt x="2790" y="3933"/>
                  </a:lnTo>
                  <a:cubicBezTo>
                    <a:pt x="2831" y="4022"/>
                    <a:pt x="2831" y="4125"/>
                    <a:pt x="2790" y="4215"/>
                  </a:cubicBezTo>
                  <a:lnTo>
                    <a:pt x="1443" y="6789"/>
                  </a:lnTo>
                  <a:cubicBezTo>
                    <a:pt x="1410" y="6851"/>
                    <a:pt x="1413" y="6926"/>
                    <a:pt x="1449" y="6983"/>
                  </a:cubicBezTo>
                  <a:cubicBezTo>
                    <a:pt x="1483" y="7044"/>
                    <a:pt x="1550" y="7078"/>
                    <a:pt x="1617" y="7078"/>
                  </a:cubicBezTo>
                  <a:lnTo>
                    <a:pt x="5585" y="7078"/>
                  </a:lnTo>
                  <a:cubicBezTo>
                    <a:pt x="5694" y="7078"/>
                    <a:pt x="5782" y="6989"/>
                    <a:pt x="5782" y="6880"/>
                  </a:cubicBezTo>
                  <a:lnTo>
                    <a:pt x="5782" y="5823"/>
                  </a:lnTo>
                  <a:lnTo>
                    <a:pt x="6454" y="5823"/>
                  </a:lnTo>
                  <a:lnTo>
                    <a:pt x="6454" y="7416"/>
                  </a:lnTo>
                  <a:cubicBezTo>
                    <a:pt x="6454" y="7600"/>
                    <a:pt x="6304" y="7753"/>
                    <a:pt x="6117" y="7753"/>
                  </a:cubicBezTo>
                  <a:lnTo>
                    <a:pt x="772" y="7753"/>
                  </a:lnTo>
                  <a:cubicBezTo>
                    <a:pt x="655" y="7753"/>
                    <a:pt x="549" y="7694"/>
                    <a:pt x="487" y="7597"/>
                  </a:cubicBezTo>
                  <a:cubicBezTo>
                    <a:pt x="424" y="7499"/>
                    <a:pt x="416" y="7380"/>
                    <a:pt x="465" y="7276"/>
                  </a:cubicBezTo>
                  <a:lnTo>
                    <a:pt x="2066" y="4167"/>
                  </a:lnTo>
                  <a:cubicBezTo>
                    <a:pt x="2094" y="4109"/>
                    <a:pt x="2094" y="4042"/>
                    <a:pt x="2066" y="3985"/>
                  </a:cubicBezTo>
                  <a:lnTo>
                    <a:pt x="465" y="876"/>
                  </a:lnTo>
                  <a:cubicBezTo>
                    <a:pt x="416" y="773"/>
                    <a:pt x="424" y="652"/>
                    <a:pt x="487" y="555"/>
                  </a:cubicBezTo>
                  <a:cubicBezTo>
                    <a:pt x="549" y="457"/>
                    <a:pt x="655" y="399"/>
                    <a:pt x="772" y="399"/>
                  </a:cubicBezTo>
                  <a:lnTo>
                    <a:pt x="2198" y="399"/>
                  </a:lnTo>
                  <a:cubicBezTo>
                    <a:pt x="2307" y="399"/>
                    <a:pt x="2396" y="309"/>
                    <a:pt x="2396" y="200"/>
                  </a:cubicBezTo>
                  <a:cubicBezTo>
                    <a:pt x="2396" y="91"/>
                    <a:pt x="2307" y="2"/>
                    <a:pt x="2198" y="2"/>
                  </a:cubicBezTo>
                  <a:lnTo>
                    <a:pt x="772" y="2"/>
                  </a:lnTo>
                  <a:cubicBezTo>
                    <a:pt x="770" y="2"/>
                    <a:pt x="769" y="2"/>
                    <a:pt x="767" y="2"/>
                  </a:cubicBezTo>
                  <a:cubicBezTo>
                    <a:pt x="515" y="2"/>
                    <a:pt x="285" y="129"/>
                    <a:pt x="152" y="340"/>
                  </a:cubicBezTo>
                  <a:cubicBezTo>
                    <a:pt x="18" y="555"/>
                    <a:pt x="1" y="818"/>
                    <a:pt x="110" y="1047"/>
                  </a:cubicBezTo>
                  <a:cubicBezTo>
                    <a:pt x="110" y="1049"/>
                    <a:pt x="111" y="1052"/>
                    <a:pt x="111" y="1053"/>
                  </a:cubicBezTo>
                  <a:lnTo>
                    <a:pt x="1667" y="4075"/>
                  </a:lnTo>
                  <a:lnTo>
                    <a:pt x="111" y="7097"/>
                  </a:lnTo>
                  <a:cubicBezTo>
                    <a:pt x="110" y="7098"/>
                    <a:pt x="110" y="7100"/>
                    <a:pt x="110" y="7103"/>
                  </a:cubicBezTo>
                  <a:cubicBezTo>
                    <a:pt x="1" y="7331"/>
                    <a:pt x="18" y="7595"/>
                    <a:pt x="152" y="7809"/>
                  </a:cubicBezTo>
                  <a:cubicBezTo>
                    <a:pt x="286" y="8024"/>
                    <a:pt x="518" y="8150"/>
                    <a:pt x="772" y="8150"/>
                  </a:cubicBezTo>
                  <a:lnTo>
                    <a:pt x="6117" y="8150"/>
                  </a:lnTo>
                  <a:cubicBezTo>
                    <a:pt x="6522" y="8150"/>
                    <a:pt x="6851" y="7821"/>
                    <a:pt x="6851" y="7418"/>
                  </a:cubicBezTo>
                  <a:lnTo>
                    <a:pt x="6851" y="5627"/>
                  </a:lnTo>
                  <a:cubicBezTo>
                    <a:pt x="6851" y="5518"/>
                    <a:pt x="6762" y="5429"/>
                    <a:pt x="6653" y="5429"/>
                  </a:cubicBezTo>
                  <a:lnTo>
                    <a:pt x="5585" y="5429"/>
                  </a:lnTo>
                  <a:cubicBezTo>
                    <a:pt x="5476" y="5429"/>
                    <a:pt x="5385" y="5518"/>
                    <a:pt x="5385" y="5627"/>
                  </a:cubicBezTo>
                  <a:lnTo>
                    <a:pt x="5385" y="6684"/>
                  </a:lnTo>
                  <a:lnTo>
                    <a:pt x="1944" y="6684"/>
                  </a:lnTo>
                  <a:lnTo>
                    <a:pt x="3142" y="4396"/>
                  </a:lnTo>
                  <a:cubicBezTo>
                    <a:pt x="3144" y="4394"/>
                    <a:pt x="3144" y="4393"/>
                    <a:pt x="3147" y="4388"/>
                  </a:cubicBezTo>
                  <a:cubicBezTo>
                    <a:pt x="3242" y="4190"/>
                    <a:pt x="3242" y="3960"/>
                    <a:pt x="3147" y="3759"/>
                  </a:cubicBezTo>
                  <a:cubicBezTo>
                    <a:pt x="3144" y="3757"/>
                    <a:pt x="3144" y="3756"/>
                    <a:pt x="3142" y="3751"/>
                  </a:cubicBezTo>
                  <a:lnTo>
                    <a:pt x="1944" y="1463"/>
                  </a:lnTo>
                  <a:lnTo>
                    <a:pt x="5385" y="1463"/>
                  </a:lnTo>
                  <a:lnTo>
                    <a:pt x="5385" y="2496"/>
                  </a:lnTo>
                  <a:cubicBezTo>
                    <a:pt x="5385" y="2605"/>
                    <a:pt x="5476" y="2694"/>
                    <a:pt x="5585" y="2694"/>
                  </a:cubicBezTo>
                  <a:lnTo>
                    <a:pt x="6653" y="2694"/>
                  </a:lnTo>
                  <a:cubicBezTo>
                    <a:pt x="6762" y="2694"/>
                    <a:pt x="6851" y="2605"/>
                    <a:pt x="6851" y="2496"/>
                  </a:cubicBezTo>
                  <a:lnTo>
                    <a:pt x="6851" y="733"/>
                  </a:lnTo>
                  <a:cubicBezTo>
                    <a:pt x="6851" y="326"/>
                    <a:pt x="6522" y="0"/>
                    <a:pt x="61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2" name="Google Shape;2752;p73"/>
          <p:cNvGrpSpPr/>
          <p:nvPr/>
        </p:nvGrpSpPr>
        <p:grpSpPr>
          <a:xfrm>
            <a:off x="5358492" y="2660334"/>
            <a:ext cx="386507" cy="386507"/>
            <a:chOff x="4272550" y="2551375"/>
            <a:chExt cx="313800" cy="313800"/>
          </a:xfrm>
        </p:grpSpPr>
        <p:sp>
          <p:nvSpPr>
            <p:cNvPr id="2753" name="Google Shape;2753;p73"/>
            <p:cNvSpPr/>
            <p:nvPr/>
          </p:nvSpPr>
          <p:spPr>
            <a:xfrm>
              <a:off x="4504900" y="2620425"/>
              <a:ext cx="12750" cy="11850"/>
            </a:xfrm>
            <a:custGeom>
              <a:avLst/>
              <a:gdLst/>
              <a:ahLst/>
              <a:cxnLst/>
              <a:rect l="l" t="t" r="r" b="b"/>
              <a:pathLst>
                <a:path w="510" h="474" extrusionOk="0">
                  <a:moveTo>
                    <a:pt x="307" y="1"/>
                  </a:moveTo>
                  <a:cubicBezTo>
                    <a:pt x="259" y="1"/>
                    <a:pt x="212" y="18"/>
                    <a:pt x="177" y="54"/>
                  </a:cubicBezTo>
                  <a:lnTo>
                    <a:pt x="74" y="157"/>
                  </a:lnTo>
                  <a:cubicBezTo>
                    <a:pt x="1" y="229"/>
                    <a:pt x="1" y="346"/>
                    <a:pt x="74" y="419"/>
                  </a:cubicBezTo>
                  <a:cubicBezTo>
                    <a:pt x="108" y="453"/>
                    <a:pt x="156" y="473"/>
                    <a:pt x="205" y="473"/>
                  </a:cubicBezTo>
                  <a:cubicBezTo>
                    <a:pt x="251" y="473"/>
                    <a:pt x="300" y="455"/>
                    <a:pt x="334" y="419"/>
                  </a:cubicBezTo>
                  <a:lnTo>
                    <a:pt x="437" y="314"/>
                  </a:lnTo>
                  <a:cubicBezTo>
                    <a:pt x="510" y="243"/>
                    <a:pt x="510" y="126"/>
                    <a:pt x="437" y="54"/>
                  </a:cubicBezTo>
                  <a:cubicBezTo>
                    <a:pt x="401" y="18"/>
                    <a:pt x="354" y="1"/>
                    <a:pt x="3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3"/>
            <p:cNvSpPr/>
            <p:nvPr/>
          </p:nvSpPr>
          <p:spPr>
            <a:xfrm>
              <a:off x="4355225" y="2767500"/>
              <a:ext cx="15400" cy="14525"/>
            </a:xfrm>
            <a:custGeom>
              <a:avLst/>
              <a:gdLst/>
              <a:ahLst/>
              <a:cxnLst/>
              <a:rect l="l" t="t" r="r" b="b"/>
              <a:pathLst>
                <a:path w="616" h="581" extrusionOk="0">
                  <a:moveTo>
                    <a:pt x="412" y="1"/>
                  </a:moveTo>
                  <a:cubicBezTo>
                    <a:pt x="365" y="1"/>
                    <a:pt x="318" y="19"/>
                    <a:pt x="282" y="54"/>
                  </a:cubicBezTo>
                  <a:lnTo>
                    <a:pt x="72" y="265"/>
                  </a:lnTo>
                  <a:cubicBezTo>
                    <a:pt x="0" y="338"/>
                    <a:pt x="0" y="455"/>
                    <a:pt x="72" y="526"/>
                  </a:cubicBezTo>
                  <a:cubicBezTo>
                    <a:pt x="106" y="561"/>
                    <a:pt x="156" y="581"/>
                    <a:pt x="203" y="581"/>
                  </a:cubicBezTo>
                  <a:cubicBezTo>
                    <a:pt x="249" y="581"/>
                    <a:pt x="296" y="564"/>
                    <a:pt x="332" y="526"/>
                  </a:cubicBezTo>
                  <a:lnTo>
                    <a:pt x="542" y="316"/>
                  </a:lnTo>
                  <a:cubicBezTo>
                    <a:pt x="615" y="244"/>
                    <a:pt x="615" y="128"/>
                    <a:pt x="542" y="54"/>
                  </a:cubicBezTo>
                  <a:cubicBezTo>
                    <a:pt x="506" y="19"/>
                    <a:pt x="459"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3"/>
            <p:cNvSpPr/>
            <p:nvPr/>
          </p:nvSpPr>
          <p:spPr>
            <a:xfrm>
              <a:off x="4371850" y="2750900"/>
              <a:ext cx="15400" cy="14475"/>
            </a:xfrm>
            <a:custGeom>
              <a:avLst/>
              <a:gdLst/>
              <a:ahLst/>
              <a:cxnLst/>
              <a:rect l="l" t="t" r="r" b="b"/>
              <a:pathLst>
                <a:path w="616" h="579" extrusionOk="0">
                  <a:moveTo>
                    <a:pt x="412" y="1"/>
                  </a:moveTo>
                  <a:cubicBezTo>
                    <a:pt x="365" y="1"/>
                    <a:pt x="319" y="18"/>
                    <a:pt x="282" y="53"/>
                  </a:cubicBezTo>
                  <a:lnTo>
                    <a:pt x="72" y="264"/>
                  </a:lnTo>
                  <a:cubicBezTo>
                    <a:pt x="0" y="335"/>
                    <a:pt x="0" y="452"/>
                    <a:pt x="72" y="524"/>
                  </a:cubicBezTo>
                  <a:cubicBezTo>
                    <a:pt x="108" y="559"/>
                    <a:pt x="156" y="578"/>
                    <a:pt x="203" y="578"/>
                  </a:cubicBezTo>
                  <a:cubicBezTo>
                    <a:pt x="249" y="578"/>
                    <a:pt x="296" y="561"/>
                    <a:pt x="333" y="524"/>
                  </a:cubicBezTo>
                  <a:lnTo>
                    <a:pt x="544" y="313"/>
                  </a:lnTo>
                  <a:cubicBezTo>
                    <a:pt x="615" y="242"/>
                    <a:pt x="615" y="125"/>
                    <a:pt x="544" y="53"/>
                  </a:cubicBezTo>
                  <a:cubicBezTo>
                    <a:pt x="506" y="18"/>
                    <a:pt x="459"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3"/>
            <p:cNvSpPr/>
            <p:nvPr/>
          </p:nvSpPr>
          <p:spPr>
            <a:xfrm>
              <a:off x="4388500" y="2734250"/>
              <a:ext cx="15425" cy="14525"/>
            </a:xfrm>
            <a:custGeom>
              <a:avLst/>
              <a:gdLst/>
              <a:ahLst/>
              <a:cxnLst/>
              <a:rect l="l" t="t" r="r" b="b"/>
              <a:pathLst>
                <a:path w="617" h="581" extrusionOk="0">
                  <a:moveTo>
                    <a:pt x="412" y="1"/>
                  </a:moveTo>
                  <a:cubicBezTo>
                    <a:pt x="364" y="1"/>
                    <a:pt x="318" y="19"/>
                    <a:pt x="283" y="56"/>
                  </a:cubicBezTo>
                  <a:lnTo>
                    <a:pt x="72" y="266"/>
                  </a:lnTo>
                  <a:cubicBezTo>
                    <a:pt x="1" y="338"/>
                    <a:pt x="1" y="454"/>
                    <a:pt x="72" y="526"/>
                  </a:cubicBezTo>
                  <a:cubicBezTo>
                    <a:pt x="107" y="562"/>
                    <a:pt x="157" y="581"/>
                    <a:pt x="203" y="581"/>
                  </a:cubicBezTo>
                  <a:cubicBezTo>
                    <a:pt x="250" y="581"/>
                    <a:pt x="297" y="564"/>
                    <a:pt x="333" y="526"/>
                  </a:cubicBezTo>
                  <a:lnTo>
                    <a:pt x="543" y="316"/>
                  </a:lnTo>
                  <a:cubicBezTo>
                    <a:pt x="616" y="244"/>
                    <a:pt x="616" y="127"/>
                    <a:pt x="543" y="56"/>
                  </a:cubicBezTo>
                  <a:cubicBezTo>
                    <a:pt x="506" y="19"/>
                    <a:pt x="459"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3"/>
            <p:cNvSpPr/>
            <p:nvPr/>
          </p:nvSpPr>
          <p:spPr>
            <a:xfrm>
              <a:off x="4405100" y="2717625"/>
              <a:ext cx="15400" cy="14525"/>
            </a:xfrm>
            <a:custGeom>
              <a:avLst/>
              <a:gdLst/>
              <a:ahLst/>
              <a:cxnLst/>
              <a:rect l="l" t="t" r="r" b="b"/>
              <a:pathLst>
                <a:path w="616" h="581" extrusionOk="0">
                  <a:moveTo>
                    <a:pt x="413" y="0"/>
                  </a:moveTo>
                  <a:cubicBezTo>
                    <a:pt x="365" y="0"/>
                    <a:pt x="318" y="18"/>
                    <a:pt x="282" y="54"/>
                  </a:cubicBezTo>
                  <a:lnTo>
                    <a:pt x="72" y="264"/>
                  </a:lnTo>
                  <a:cubicBezTo>
                    <a:pt x="0" y="336"/>
                    <a:pt x="0" y="453"/>
                    <a:pt x="72" y="526"/>
                  </a:cubicBezTo>
                  <a:cubicBezTo>
                    <a:pt x="108" y="560"/>
                    <a:pt x="156" y="581"/>
                    <a:pt x="203" y="581"/>
                  </a:cubicBezTo>
                  <a:cubicBezTo>
                    <a:pt x="250" y="581"/>
                    <a:pt x="296" y="562"/>
                    <a:pt x="334" y="526"/>
                  </a:cubicBezTo>
                  <a:lnTo>
                    <a:pt x="544" y="316"/>
                  </a:lnTo>
                  <a:cubicBezTo>
                    <a:pt x="616" y="243"/>
                    <a:pt x="616" y="126"/>
                    <a:pt x="544" y="54"/>
                  </a:cubicBezTo>
                  <a:cubicBezTo>
                    <a:pt x="507" y="18"/>
                    <a:pt x="460" y="0"/>
                    <a:pt x="4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3"/>
            <p:cNvSpPr/>
            <p:nvPr/>
          </p:nvSpPr>
          <p:spPr>
            <a:xfrm>
              <a:off x="4438400" y="2684325"/>
              <a:ext cx="15400" cy="14525"/>
            </a:xfrm>
            <a:custGeom>
              <a:avLst/>
              <a:gdLst/>
              <a:ahLst/>
              <a:cxnLst/>
              <a:rect l="l" t="t" r="r" b="b"/>
              <a:pathLst>
                <a:path w="616" h="581" extrusionOk="0">
                  <a:moveTo>
                    <a:pt x="412" y="1"/>
                  </a:moveTo>
                  <a:cubicBezTo>
                    <a:pt x="365" y="1"/>
                    <a:pt x="318" y="18"/>
                    <a:pt x="282" y="54"/>
                  </a:cubicBezTo>
                  <a:lnTo>
                    <a:pt x="72" y="265"/>
                  </a:lnTo>
                  <a:cubicBezTo>
                    <a:pt x="0" y="336"/>
                    <a:pt x="0" y="453"/>
                    <a:pt x="72" y="526"/>
                  </a:cubicBezTo>
                  <a:cubicBezTo>
                    <a:pt x="106" y="561"/>
                    <a:pt x="156" y="581"/>
                    <a:pt x="203" y="581"/>
                  </a:cubicBezTo>
                  <a:cubicBezTo>
                    <a:pt x="249" y="581"/>
                    <a:pt x="296" y="562"/>
                    <a:pt x="333" y="526"/>
                  </a:cubicBezTo>
                  <a:lnTo>
                    <a:pt x="544" y="316"/>
                  </a:lnTo>
                  <a:cubicBezTo>
                    <a:pt x="615" y="243"/>
                    <a:pt x="615" y="126"/>
                    <a:pt x="544" y="54"/>
                  </a:cubicBezTo>
                  <a:cubicBezTo>
                    <a:pt x="507" y="18"/>
                    <a:pt x="460"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3"/>
            <p:cNvSpPr/>
            <p:nvPr/>
          </p:nvSpPr>
          <p:spPr>
            <a:xfrm>
              <a:off x="4455025" y="2667675"/>
              <a:ext cx="15400" cy="14525"/>
            </a:xfrm>
            <a:custGeom>
              <a:avLst/>
              <a:gdLst/>
              <a:ahLst/>
              <a:cxnLst/>
              <a:rect l="l" t="t" r="r" b="b"/>
              <a:pathLst>
                <a:path w="616" h="581" extrusionOk="0">
                  <a:moveTo>
                    <a:pt x="414" y="0"/>
                  </a:moveTo>
                  <a:cubicBezTo>
                    <a:pt x="366" y="0"/>
                    <a:pt x="319" y="19"/>
                    <a:pt x="282" y="55"/>
                  </a:cubicBezTo>
                  <a:lnTo>
                    <a:pt x="73" y="265"/>
                  </a:lnTo>
                  <a:cubicBezTo>
                    <a:pt x="0" y="337"/>
                    <a:pt x="0" y="454"/>
                    <a:pt x="73" y="526"/>
                  </a:cubicBezTo>
                  <a:cubicBezTo>
                    <a:pt x="108" y="561"/>
                    <a:pt x="156" y="580"/>
                    <a:pt x="203" y="580"/>
                  </a:cubicBezTo>
                  <a:cubicBezTo>
                    <a:pt x="249" y="580"/>
                    <a:pt x="296" y="563"/>
                    <a:pt x="334" y="526"/>
                  </a:cubicBezTo>
                  <a:lnTo>
                    <a:pt x="544" y="315"/>
                  </a:lnTo>
                  <a:cubicBezTo>
                    <a:pt x="615" y="244"/>
                    <a:pt x="615" y="127"/>
                    <a:pt x="544" y="55"/>
                  </a:cubicBezTo>
                  <a:cubicBezTo>
                    <a:pt x="508" y="19"/>
                    <a:pt x="461" y="0"/>
                    <a:pt x="4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3"/>
            <p:cNvSpPr/>
            <p:nvPr/>
          </p:nvSpPr>
          <p:spPr>
            <a:xfrm>
              <a:off x="4471675" y="2651025"/>
              <a:ext cx="15425" cy="14550"/>
            </a:xfrm>
            <a:custGeom>
              <a:avLst/>
              <a:gdLst/>
              <a:ahLst/>
              <a:cxnLst/>
              <a:rect l="l" t="t" r="r" b="b"/>
              <a:pathLst>
                <a:path w="617" h="582" extrusionOk="0">
                  <a:moveTo>
                    <a:pt x="413" y="1"/>
                  </a:moveTo>
                  <a:cubicBezTo>
                    <a:pt x="366" y="1"/>
                    <a:pt x="319" y="19"/>
                    <a:pt x="283" y="55"/>
                  </a:cubicBezTo>
                  <a:lnTo>
                    <a:pt x="73" y="265"/>
                  </a:lnTo>
                  <a:cubicBezTo>
                    <a:pt x="1" y="336"/>
                    <a:pt x="1" y="453"/>
                    <a:pt x="73" y="526"/>
                  </a:cubicBezTo>
                  <a:cubicBezTo>
                    <a:pt x="108" y="561"/>
                    <a:pt x="157" y="581"/>
                    <a:pt x="203" y="581"/>
                  </a:cubicBezTo>
                  <a:cubicBezTo>
                    <a:pt x="250" y="581"/>
                    <a:pt x="297" y="562"/>
                    <a:pt x="334" y="526"/>
                  </a:cubicBezTo>
                  <a:lnTo>
                    <a:pt x="544" y="316"/>
                  </a:lnTo>
                  <a:cubicBezTo>
                    <a:pt x="616" y="243"/>
                    <a:pt x="616" y="126"/>
                    <a:pt x="544" y="55"/>
                  </a:cubicBezTo>
                  <a:cubicBezTo>
                    <a:pt x="508" y="19"/>
                    <a:pt x="460" y="1"/>
                    <a:pt x="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3"/>
            <p:cNvSpPr/>
            <p:nvPr/>
          </p:nvSpPr>
          <p:spPr>
            <a:xfrm>
              <a:off x="4488275" y="2634375"/>
              <a:ext cx="15400" cy="14525"/>
            </a:xfrm>
            <a:custGeom>
              <a:avLst/>
              <a:gdLst/>
              <a:ahLst/>
              <a:cxnLst/>
              <a:rect l="l" t="t" r="r" b="b"/>
              <a:pathLst>
                <a:path w="616" h="581" extrusionOk="0">
                  <a:moveTo>
                    <a:pt x="413" y="1"/>
                  </a:moveTo>
                  <a:cubicBezTo>
                    <a:pt x="365" y="1"/>
                    <a:pt x="318" y="19"/>
                    <a:pt x="282" y="55"/>
                  </a:cubicBezTo>
                  <a:lnTo>
                    <a:pt x="72" y="266"/>
                  </a:lnTo>
                  <a:cubicBezTo>
                    <a:pt x="0" y="337"/>
                    <a:pt x="0" y="454"/>
                    <a:pt x="72" y="526"/>
                  </a:cubicBezTo>
                  <a:cubicBezTo>
                    <a:pt x="108" y="562"/>
                    <a:pt x="156" y="580"/>
                    <a:pt x="203" y="580"/>
                  </a:cubicBezTo>
                  <a:cubicBezTo>
                    <a:pt x="250" y="580"/>
                    <a:pt x="298" y="562"/>
                    <a:pt x="334" y="526"/>
                  </a:cubicBezTo>
                  <a:lnTo>
                    <a:pt x="544" y="316"/>
                  </a:lnTo>
                  <a:cubicBezTo>
                    <a:pt x="616" y="244"/>
                    <a:pt x="616" y="127"/>
                    <a:pt x="544" y="55"/>
                  </a:cubicBezTo>
                  <a:cubicBezTo>
                    <a:pt x="507" y="19"/>
                    <a:pt x="460" y="1"/>
                    <a:pt x="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3"/>
            <p:cNvSpPr/>
            <p:nvPr/>
          </p:nvSpPr>
          <p:spPr>
            <a:xfrm>
              <a:off x="4341225" y="2784175"/>
              <a:ext cx="12725" cy="11850"/>
            </a:xfrm>
            <a:custGeom>
              <a:avLst/>
              <a:gdLst/>
              <a:ahLst/>
              <a:cxnLst/>
              <a:rect l="l" t="t" r="r" b="b"/>
              <a:pathLst>
                <a:path w="509" h="474" extrusionOk="0">
                  <a:moveTo>
                    <a:pt x="307" y="0"/>
                  </a:moveTo>
                  <a:cubicBezTo>
                    <a:pt x="259" y="0"/>
                    <a:pt x="212" y="18"/>
                    <a:pt x="175" y="54"/>
                  </a:cubicBezTo>
                  <a:lnTo>
                    <a:pt x="72" y="157"/>
                  </a:lnTo>
                  <a:cubicBezTo>
                    <a:pt x="1" y="228"/>
                    <a:pt x="1" y="345"/>
                    <a:pt x="72" y="419"/>
                  </a:cubicBezTo>
                  <a:cubicBezTo>
                    <a:pt x="108" y="453"/>
                    <a:pt x="157" y="473"/>
                    <a:pt x="203" y="473"/>
                  </a:cubicBezTo>
                  <a:cubicBezTo>
                    <a:pt x="250" y="473"/>
                    <a:pt x="297" y="454"/>
                    <a:pt x="334" y="419"/>
                  </a:cubicBezTo>
                  <a:lnTo>
                    <a:pt x="437" y="314"/>
                  </a:lnTo>
                  <a:cubicBezTo>
                    <a:pt x="509" y="243"/>
                    <a:pt x="509" y="126"/>
                    <a:pt x="437" y="54"/>
                  </a:cubicBezTo>
                  <a:cubicBezTo>
                    <a:pt x="401" y="18"/>
                    <a:pt x="354" y="0"/>
                    <a:pt x="3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3"/>
            <p:cNvSpPr/>
            <p:nvPr/>
          </p:nvSpPr>
          <p:spPr>
            <a:xfrm>
              <a:off x="4307275" y="2585975"/>
              <a:ext cx="244375" cy="244375"/>
            </a:xfrm>
            <a:custGeom>
              <a:avLst/>
              <a:gdLst/>
              <a:ahLst/>
              <a:cxnLst/>
              <a:rect l="l" t="t" r="r" b="b"/>
              <a:pathLst>
                <a:path w="9775" h="9775" extrusionOk="0">
                  <a:moveTo>
                    <a:pt x="4888" y="1"/>
                  </a:moveTo>
                  <a:cubicBezTo>
                    <a:pt x="4787" y="1"/>
                    <a:pt x="4706" y="83"/>
                    <a:pt x="4706" y="185"/>
                  </a:cubicBezTo>
                  <a:lnTo>
                    <a:pt x="4706" y="4705"/>
                  </a:lnTo>
                  <a:lnTo>
                    <a:pt x="184" y="4705"/>
                  </a:lnTo>
                  <a:cubicBezTo>
                    <a:pt x="83" y="4705"/>
                    <a:pt x="1" y="4787"/>
                    <a:pt x="1" y="4889"/>
                  </a:cubicBezTo>
                  <a:cubicBezTo>
                    <a:pt x="1" y="4990"/>
                    <a:pt x="83" y="5071"/>
                    <a:pt x="184" y="5071"/>
                  </a:cubicBezTo>
                  <a:lnTo>
                    <a:pt x="4706" y="5071"/>
                  </a:lnTo>
                  <a:lnTo>
                    <a:pt x="4706" y="9593"/>
                  </a:lnTo>
                  <a:cubicBezTo>
                    <a:pt x="4706" y="9694"/>
                    <a:pt x="4787" y="9775"/>
                    <a:pt x="4888" y="9775"/>
                  </a:cubicBezTo>
                  <a:cubicBezTo>
                    <a:pt x="4990" y="9775"/>
                    <a:pt x="5071" y="9694"/>
                    <a:pt x="5071" y="9593"/>
                  </a:cubicBezTo>
                  <a:lnTo>
                    <a:pt x="5071" y="5071"/>
                  </a:lnTo>
                  <a:lnTo>
                    <a:pt x="9592" y="5071"/>
                  </a:lnTo>
                  <a:cubicBezTo>
                    <a:pt x="9694" y="5071"/>
                    <a:pt x="9775" y="4990"/>
                    <a:pt x="9775" y="4889"/>
                  </a:cubicBezTo>
                  <a:cubicBezTo>
                    <a:pt x="9775" y="4789"/>
                    <a:pt x="9694" y="4705"/>
                    <a:pt x="9592" y="4705"/>
                  </a:cubicBezTo>
                  <a:lnTo>
                    <a:pt x="5071" y="4705"/>
                  </a:lnTo>
                  <a:lnTo>
                    <a:pt x="5071" y="185"/>
                  </a:lnTo>
                  <a:cubicBezTo>
                    <a:pt x="5071" y="83"/>
                    <a:pt x="4990" y="1"/>
                    <a:pt x="48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3"/>
            <p:cNvSpPr/>
            <p:nvPr/>
          </p:nvSpPr>
          <p:spPr>
            <a:xfrm>
              <a:off x="4523275" y="2654750"/>
              <a:ext cx="28925" cy="35775"/>
            </a:xfrm>
            <a:custGeom>
              <a:avLst/>
              <a:gdLst/>
              <a:ahLst/>
              <a:cxnLst/>
              <a:rect l="l" t="t" r="r" b="b"/>
              <a:pathLst>
                <a:path w="1157" h="1431" extrusionOk="0">
                  <a:moveTo>
                    <a:pt x="206" y="1"/>
                  </a:moveTo>
                  <a:cubicBezTo>
                    <a:pt x="169" y="1"/>
                    <a:pt x="132" y="12"/>
                    <a:pt x="99" y="35"/>
                  </a:cubicBezTo>
                  <a:cubicBezTo>
                    <a:pt x="19" y="92"/>
                    <a:pt x="1" y="208"/>
                    <a:pt x="58" y="292"/>
                  </a:cubicBezTo>
                  <a:lnTo>
                    <a:pt x="356" y="715"/>
                  </a:lnTo>
                  <a:lnTo>
                    <a:pt x="58" y="1141"/>
                  </a:lnTo>
                  <a:cubicBezTo>
                    <a:pt x="1" y="1223"/>
                    <a:pt x="19" y="1339"/>
                    <a:pt x="104" y="1398"/>
                  </a:cubicBezTo>
                  <a:cubicBezTo>
                    <a:pt x="135" y="1421"/>
                    <a:pt x="172" y="1430"/>
                    <a:pt x="208" y="1430"/>
                  </a:cubicBezTo>
                  <a:cubicBezTo>
                    <a:pt x="267" y="1430"/>
                    <a:pt x="323" y="1402"/>
                    <a:pt x="359" y="1353"/>
                  </a:cubicBezTo>
                  <a:lnTo>
                    <a:pt x="579" y="1036"/>
                  </a:lnTo>
                  <a:lnTo>
                    <a:pt x="798" y="1353"/>
                  </a:lnTo>
                  <a:cubicBezTo>
                    <a:pt x="834" y="1402"/>
                    <a:pt x="892" y="1430"/>
                    <a:pt x="948" y="1430"/>
                  </a:cubicBezTo>
                  <a:cubicBezTo>
                    <a:pt x="985" y="1430"/>
                    <a:pt x="1023" y="1418"/>
                    <a:pt x="1054" y="1398"/>
                  </a:cubicBezTo>
                  <a:cubicBezTo>
                    <a:pt x="1138" y="1339"/>
                    <a:pt x="1156" y="1223"/>
                    <a:pt x="1099" y="1141"/>
                  </a:cubicBezTo>
                  <a:lnTo>
                    <a:pt x="800" y="715"/>
                  </a:lnTo>
                  <a:lnTo>
                    <a:pt x="1099" y="292"/>
                  </a:lnTo>
                  <a:cubicBezTo>
                    <a:pt x="1156" y="208"/>
                    <a:pt x="1138" y="92"/>
                    <a:pt x="1054" y="35"/>
                  </a:cubicBezTo>
                  <a:cubicBezTo>
                    <a:pt x="1021" y="12"/>
                    <a:pt x="984" y="1"/>
                    <a:pt x="947" y="1"/>
                  </a:cubicBezTo>
                  <a:cubicBezTo>
                    <a:pt x="889" y="1"/>
                    <a:pt x="832" y="28"/>
                    <a:pt x="797" y="78"/>
                  </a:cubicBezTo>
                  <a:lnTo>
                    <a:pt x="577" y="395"/>
                  </a:lnTo>
                  <a:lnTo>
                    <a:pt x="356" y="78"/>
                  </a:lnTo>
                  <a:cubicBezTo>
                    <a:pt x="321" y="28"/>
                    <a:pt x="264" y="1"/>
                    <a:pt x="2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3"/>
            <p:cNvSpPr/>
            <p:nvPr/>
          </p:nvSpPr>
          <p:spPr>
            <a:xfrm>
              <a:off x="4446500" y="2585975"/>
              <a:ext cx="29075" cy="35775"/>
            </a:xfrm>
            <a:custGeom>
              <a:avLst/>
              <a:gdLst/>
              <a:ahLst/>
              <a:cxnLst/>
              <a:rect l="l" t="t" r="r" b="b"/>
              <a:pathLst>
                <a:path w="1163" h="1431" extrusionOk="0">
                  <a:moveTo>
                    <a:pt x="211" y="0"/>
                  </a:moveTo>
                  <a:cubicBezTo>
                    <a:pt x="174" y="0"/>
                    <a:pt x="137" y="11"/>
                    <a:pt x="104" y="34"/>
                  </a:cubicBezTo>
                  <a:cubicBezTo>
                    <a:pt x="20" y="93"/>
                    <a:pt x="2" y="208"/>
                    <a:pt x="59" y="291"/>
                  </a:cubicBezTo>
                  <a:lnTo>
                    <a:pt x="357" y="716"/>
                  </a:lnTo>
                  <a:lnTo>
                    <a:pt x="59" y="1139"/>
                  </a:lnTo>
                  <a:cubicBezTo>
                    <a:pt x="0" y="1224"/>
                    <a:pt x="20" y="1339"/>
                    <a:pt x="104" y="1396"/>
                  </a:cubicBezTo>
                  <a:cubicBezTo>
                    <a:pt x="136" y="1420"/>
                    <a:pt x="173" y="1431"/>
                    <a:pt x="209" y="1431"/>
                  </a:cubicBezTo>
                  <a:cubicBezTo>
                    <a:pt x="268" y="1431"/>
                    <a:pt x="324" y="1403"/>
                    <a:pt x="360" y="1353"/>
                  </a:cubicBezTo>
                  <a:lnTo>
                    <a:pt x="1103" y="291"/>
                  </a:lnTo>
                  <a:cubicBezTo>
                    <a:pt x="1162" y="206"/>
                    <a:pt x="1142" y="93"/>
                    <a:pt x="1058" y="34"/>
                  </a:cubicBezTo>
                  <a:cubicBezTo>
                    <a:pt x="1026" y="11"/>
                    <a:pt x="989" y="0"/>
                    <a:pt x="952" y="0"/>
                  </a:cubicBezTo>
                  <a:cubicBezTo>
                    <a:pt x="894" y="0"/>
                    <a:pt x="837" y="27"/>
                    <a:pt x="801" y="79"/>
                  </a:cubicBezTo>
                  <a:lnTo>
                    <a:pt x="581" y="395"/>
                  </a:lnTo>
                  <a:lnTo>
                    <a:pt x="361" y="79"/>
                  </a:lnTo>
                  <a:cubicBezTo>
                    <a:pt x="325" y="27"/>
                    <a:pt x="269" y="0"/>
                    <a:pt x="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3"/>
            <p:cNvSpPr/>
            <p:nvPr/>
          </p:nvSpPr>
          <p:spPr>
            <a:xfrm>
              <a:off x="4272550" y="2551375"/>
              <a:ext cx="313800" cy="313800"/>
            </a:xfrm>
            <a:custGeom>
              <a:avLst/>
              <a:gdLst/>
              <a:ahLst/>
              <a:cxnLst/>
              <a:rect l="l" t="t" r="r" b="b"/>
              <a:pathLst>
                <a:path w="12552" h="12552" extrusionOk="0">
                  <a:moveTo>
                    <a:pt x="6276" y="0"/>
                  </a:moveTo>
                  <a:cubicBezTo>
                    <a:pt x="4600" y="0"/>
                    <a:pt x="3024" y="653"/>
                    <a:pt x="1838" y="1838"/>
                  </a:cubicBezTo>
                  <a:cubicBezTo>
                    <a:pt x="653" y="3025"/>
                    <a:pt x="0" y="4600"/>
                    <a:pt x="0" y="6276"/>
                  </a:cubicBezTo>
                  <a:cubicBezTo>
                    <a:pt x="0" y="7952"/>
                    <a:pt x="653" y="9528"/>
                    <a:pt x="1838" y="10713"/>
                  </a:cubicBezTo>
                  <a:cubicBezTo>
                    <a:pt x="3024" y="11899"/>
                    <a:pt x="4600" y="12551"/>
                    <a:pt x="6276" y="12551"/>
                  </a:cubicBezTo>
                  <a:cubicBezTo>
                    <a:pt x="7952" y="12551"/>
                    <a:pt x="9527" y="11899"/>
                    <a:pt x="10714" y="10713"/>
                  </a:cubicBezTo>
                  <a:cubicBezTo>
                    <a:pt x="11899" y="9528"/>
                    <a:pt x="12551" y="7952"/>
                    <a:pt x="12551" y="6276"/>
                  </a:cubicBezTo>
                  <a:cubicBezTo>
                    <a:pt x="12551" y="4600"/>
                    <a:pt x="11900" y="3025"/>
                    <a:pt x="10717" y="1841"/>
                  </a:cubicBezTo>
                  <a:cubicBezTo>
                    <a:pt x="10681" y="1805"/>
                    <a:pt x="10634" y="1786"/>
                    <a:pt x="10587" y="1786"/>
                  </a:cubicBezTo>
                  <a:cubicBezTo>
                    <a:pt x="10539" y="1786"/>
                    <a:pt x="10492" y="1805"/>
                    <a:pt x="10456" y="1841"/>
                  </a:cubicBezTo>
                  <a:cubicBezTo>
                    <a:pt x="10383" y="1913"/>
                    <a:pt x="10383" y="2030"/>
                    <a:pt x="10456" y="2101"/>
                  </a:cubicBezTo>
                  <a:cubicBezTo>
                    <a:pt x="11570" y="3217"/>
                    <a:pt x="12182" y="4699"/>
                    <a:pt x="12182" y="6276"/>
                  </a:cubicBezTo>
                  <a:cubicBezTo>
                    <a:pt x="12182" y="9533"/>
                    <a:pt x="9533" y="12184"/>
                    <a:pt x="6276" y="12184"/>
                  </a:cubicBezTo>
                  <a:cubicBezTo>
                    <a:pt x="3019" y="12184"/>
                    <a:pt x="368" y="9533"/>
                    <a:pt x="368" y="6276"/>
                  </a:cubicBezTo>
                  <a:cubicBezTo>
                    <a:pt x="368" y="3019"/>
                    <a:pt x="3019" y="369"/>
                    <a:pt x="6276" y="369"/>
                  </a:cubicBezTo>
                  <a:cubicBezTo>
                    <a:pt x="7570" y="369"/>
                    <a:pt x="8799" y="779"/>
                    <a:pt x="9829" y="1556"/>
                  </a:cubicBezTo>
                  <a:cubicBezTo>
                    <a:pt x="9862" y="1581"/>
                    <a:pt x="9901" y="1593"/>
                    <a:pt x="9940" y="1593"/>
                  </a:cubicBezTo>
                  <a:cubicBezTo>
                    <a:pt x="9995" y="1593"/>
                    <a:pt x="10050" y="1568"/>
                    <a:pt x="10086" y="1519"/>
                  </a:cubicBezTo>
                  <a:cubicBezTo>
                    <a:pt x="10147" y="1438"/>
                    <a:pt x="10131" y="1322"/>
                    <a:pt x="10048" y="1262"/>
                  </a:cubicBezTo>
                  <a:cubicBezTo>
                    <a:pt x="8955" y="436"/>
                    <a:pt x="7650" y="0"/>
                    <a:pt x="62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3"/>
            <p:cNvSpPr/>
            <p:nvPr/>
          </p:nvSpPr>
          <p:spPr>
            <a:xfrm>
              <a:off x="4443450" y="2722200"/>
              <a:ext cx="108175" cy="108200"/>
            </a:xfrm>
            <a:custGeom>
              <a:avLst/>
              <a:gdLst/>
              <a:ahLst/>
              <a:cxnLst/>
              <a:rect l="l" t="t" r="r" b="b"/>
              <a:pathLst>
                <a:path w="4327" h="4328" extrusionOk="0">
                  <a:moveTo>
                    <a:pt x="4145" y="0"/>
                  </a:moveTo>
                  <a:cubicBezTo>
                    <a:pt x="1860" y="0"/>
                    <a:pt x="1" y="1859"/>
                    <a:pt x="1" y="4145"/>
                  </a:cubicBezTo>
                  <a:cubicBezTo>
                    <a:pt x="1" y="4246"/>
                    <a:pt x="82" y="4327"/>
                    <a:pt x="183" y="4327"/>
                  </a:cubicBezTo>
                  <a:cubicBezTo>
                    <a:pt x="284" y="4327"/>
                    <a:pt x="367" y="4246"/>
                    <a:pt x="367" y="4145"/>
                  </a:cubicBezTo>
                  <a:cubicBezTo>
                    <a:pt x="367" y="2061"/>
                    <a:pt x="2063" y="368"/>
                    <a:pt x="4144" y="368"/>
                  </a:cubicBezTo>
                  <a:cubicBezTo>
                    <a:pt x="4245" y="368"/>
                    <a:pt x="4326" y="285"/>
                    <a:pt x="4326" y="184"/>
                  </a:cubicBezTo>
                  <a:cubicBezTo>
                    <a:pt x="4326" y="83"/>
                    <a:pt x="4247" y="0"/>
                    <a:pt x="41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3"/>
            <p:cNvSpPr/>
            <p:nvPr/>
          </p:nvSpPr>
          <p:spPr>
            <a:xfrm>
              <a:off x="4307200" y="2586025"/>
              <a:ext cx="108275" cy="108225"/>
            </a:xfrm>
            <a:custGeom>
              <a:avLst/>
              <a:gdLst/>
              <a:ahLst/>
              <a:cxnLst/>
              <a:rect l="l" t="t" r="r" b="b"/>
              <a:pathLst>
                <a:path w="4331" h="4329" extrusionOk="0">
                  <a:moveTo>
                    <a:pt x="4148" y="0"/>
                  </a:moveTo>
                  <a:cubicBezTo>
                    <a:pt x="4047" y="0"/>
                    <a:pt x="3965" y="83"/>
                    <a:pt x="3965" y="184"/>
                  </a:cubicBezTo>
                  <a:cubicBezTo>
                    <a:pt x="3965" y="2267"/>
                    <a:pt x="2268" y="3961"/>
                    <a:pt x="187" y="3961"/>
                  </a:cubicBezTo>
                  <a:cubicBezTo>
                    <a:pt x="86" y="3961"/>
                    <a:pt x="5" y="4042"/>
                    <a:pt x="5" y="4144"/>
                  </a:cubicBezTo>
                  <a:cubicBezTo>
                    <a:pt x="0" y="4245"/>
                    <a:pt x="81" y="4329"/>
                    <a:pt x="186" y="4329"/>
                  </a:cubicBezTo>
                  <a:cubicBezTo>
                    <a:pt x="2471" y="4329"/>
                    <a:pt x="4331" y="2469"/>
                    <a:pt x="4331" y="184"/>
                  </a:cubicBezTo>
                  <a:cubicBezTo>
                    <a:pt x="4331" y="83"/>
                    <a:pt x="4248" y="0"/>
                    <a:pt x="4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9" name="Google Shape;2769;p73"/>
          <p:cNvGrpSpPr/>
          <p:nvPr/>
        </p:nvGrpSpPr>
        <p:grpSpPr>
          <a:xfrm>
            <a:off x="6017102" y="2682781"/>
            <a:ext cx="417269" cy="341520"/>
            <a:chOff x="4792825" y="2569600"/>
            <a:chExt cx="338775" cy="277275"/>
          </a:xfrm>
        </p:grpSpPr>
        <p:sp>
          <p:nvSpPr>
            <p:cNvPr id="2770" name="Google Shape;2770;p73"/>
            <p:cNvSpPr/>
            <p:nvPr/>
          </p:nvSpPr>
          <p:spPr>
            <a:xfrm>
              <a:off x="4974375" y="2681575"/>
              <a:ext cx="31600" cy="53300"/>
            </a:xfrm>
            <a:custGeom>
              <a:avLst/>
              <a:gdLst/>
              <a:ahLst/>
              <a:cxnLst/>
              <a:rect l="l" t="t" r="r" b="b"/>
              <a:pathLst>
                <a:path w="1264" h="2132" extrusionOk="0">
                  <a:moveTo>
                    <a:pt x="868" y="1261"/>
                  </a:moveTo>
                  <a:lnTo>
                    <a:pt x="868" y="1731"/>
                  </a:lnTo>
                  <a:lnTo>
                    <a:pt x="525" y="1731"/>
                  </a:lnTo>
                  <a:cubicBezTo>
                    <a:pt x="457" y="1731"/>
                    <a:pt x="399" y="1674"/>
                    <a:pt x="399" y="1604"/>
                  </a:cubicBezTo>
                  <a:lnTo>
                    <a:pt x="399" y="1382"/>
                  </a:lnTo>
                  <a:cubicBezTo>
                    <a:pt x="399" y="1315"/>
                    <a:pt x="453" y="1261"/>
                    <a:pt x="522" y="1261"/>
                  </a:cubicBezTo>
                  <a:close/>
                  <a:moveTo>
                    <a:pt x="600" y="1"/>
                  </a:moveTo>
                  <a:cubicBezTo>
                    <a:pt x="268" y="1"/>
                    <a:pt x="0" y="270"/>
                    <a:pt x="0" y="600"/>
                  </a:cubicBezTo>
                  <a:cubicBezTo>
                    <a:pt x="0" y="709"/>
                    <a:pt x="89" y="800"/>
                    <a:pt x="198" y="800"/>
                  </a:cubicBezTo>
                  <a:cubicBezTo>
                    <a:pt x="307" y="800"/>
                    <a:pt x="397" y="709"/>
                    <a:pt x="397" y="600"/>
                  </a:cubicBezTo>
                  <a:cubicBezTo>
                    <a:pt x="397" y="490"/>
                    <a:pt x="488" y="398"/>
                    <a:pt x="600" y="398"/>
                  </a:cubicBezTo>
                  <a:cubicBezTo>
                    <a:pt x="745" y="398"/>
                    <a:pt x="866" y="516"/>
                    <a:pt x="866" y="664"/>
                  </a:cubicBezTo>
                  <a:lnTo>
                    <a:pt x="866" y="867"/>
                  </a:lnTo>
                  <a:lnTo>
                    <a:pt x="519" y="867"/>
                  </a:lnTo>
                  <a:cubicBezTo>
                    <a:pt x="234" y="867"/>
                    <a:pt x="0" y="1100"/>
                    <a:pt x="0" y="1387"/>
                  </a:cubicBezTo>
                  <a:lnTo>
                    <a:pt x="0" y="1607"/>
                  </a:lnTo>
                  <a:cubicBezTo>
                    <a:pt x="0" y="1898"/>
                    <a:pt x="235" y="2132"/>
                    <a:pt x="524" y="2132"/>
                  </a:cubicBezTo>
                  <a:lnTo>
                    <a:pt x="1062" y="2132"/>
                  </a:lnTo>
                  <a:cubicBezTo>
                    <a:pt x="1172" y="2132"/>
                    <a:pt x="1262" y="2041"/>
                    <a:pt x="1262" y="1932"/>
                  </a:cubicBezTo>
                  <a:lnTo>
                    <a:pt x="1262" y="664"/>
                  </a:lnTo>
                  <a:cubicBezTo>
                    <a:pt x="1263" y="298"/>
                    <a:pt x="964" y="1"/>
                    <a:pt x="6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3"/>
            <p:cNvSpPr/>
            <p:nvPr/>
          </p:nvSpPr>
          <p:spPr>
            <a:xfrm>
              <a:off x="5062850" y="2681575"/>
              <a:ext cx="31550" cy="53225"/>
            </a:xfrm>
            <a:custGeom>
              <a:avLst/>
              <a:gdLst/>
              <a:ahLst/>
              <a:cxnLst/>
              <a:rect l="l" t="t" r="r" b="b"/>
              <a:pathLst>
                <a:path w="1262" h="2129" extrusionOk="0">
                  <a:moveTo>
                    <a:pt x="636" y="1262"/>
                  </a:moveTo>
                  <a:cubicBezTo>
                    <a:pt x="762" y="1262"/>
                    <a:pt x="865" y="1365"/>
                    <a:pt x="865" y="1491"/>
                  </a:cubicBezTo>
                  <a:lnTo>
                    <a:pt x="865" y="1502"/>
                  </a:lnTo>
                  <a:cubicBezTo>
                    <a:pt x="865" y="1628"/>
                    <a:pt x="762" y="1731"/>
                    <a:pt x="636" y="1731"/>
                  </a:cubicBezTo>
                  <a:lnTo>
                    <a:pt x="397" y="1731"/>
                  </a:lnTo>
                  <a:lnTo>
                    <a:pt x="397" y="1262"/>
                  </a:lnTo>
                  <a:close/>
                  <a:moveTo>
                    <a:pt x="198" y="1"/>
                  </a:moveTo>
                  <a:cubicBezTo>
                    <a:pt x="89" y="1"/>
                    <a:pt x="0" y="91"/>
                    <a:pt x="0" y="200"/>
                  </a:cubicBezTo>
                  <a:lnTo>
                    <a:pt x="0" y="1931"/>
                  </a:lnTo>
                  <a:cubicBezTo>
                    <a:pt x="0" y="2040"/>
                    <a:pt x="89" y="2128"/>
                    <a:pt x="198" y="2128"/>
                  </a:cubicBezTo>
                  <a:lnTo>
                    <a:pt x="634" y="2128"/>
                  </a:lnTo>
                  <a:cubicBezTo>
                    <a:pt x="980" y="2128"/>
                    <a:pt x="1262" y="1848"/>
                    <a:pt x="1262" y="1502"/>
                  </a:cubicBezTo>
                  <a:lnTo>
                    <a:pt x="1262" y="1495"/>
                  </a:lnTo>
                  <a:cubicBezTo>
                    <a:pt x="1262" y="1147"/>
                    <a:pt x="981" y="867"/>
                    <a:pt x="636" y="867"/>
                  </a:cubicBezTo>
                  <a:lnTo>
                    <a:pt x="397" y="867"/>
                  </a:lnTo>
                  <a:lnTo>
                    <a:pt x="397" y="200"/>
                  </a:lnTo>
                  <a:cubicBezTo>
                    <a:pt x="397" y="91"/>
                    <a:pt x="307" y="1"/>
                    <a:pt x="1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3"/>
            <p:cNvSpPr/>
            <p:nvPr/>
          </p:nvSpPr>
          <p:spPr>
            <a:xfrm>
              <a:off x="5013350" y="2687200"/>
              <a:ext cx="42075" cy="42075"/>
            </a:xfrm>
            <a:custGeom>
              <a:avLst/>
              <a:gdLst/>
              <a:ahLst/>
              <a:cxnLst/>
              <a:rect l="l" t="t" r="r" b="b"/>
              <a:pathLst>
                <a:path w="1683" h="1683" extrusionOk="0">
                  <a:moveTo>
                    <a:pt x="841" y="0"/>
                  </a:moveTo>
                  <a:cubicBezTo>
                    <a:pt x="732" y="0"/>
                    <a:pt x="642" y="89"/>
                    <a:pt x="642" y="198"/>
                  </a:cubicBezTo>
                  <a:lnTo>
                    <a:pt x="642" y="642"/>
                  </a:lnTo>
                  <a:lnTo>
                    <a:pt x="198" y="642"/>
                  </a:lnTo>
                  <a:cubicBezTo>
                    <a:pt x="89" y="642"/>
                    <a:pt x="0" y="732"/>
                    <a:pt x="0" y="841"/>
                  </a:cubicBezTo>
                  <a:cubicBezTo>
                    <a:pt x="0" y="950"/>
                    <a:pt x="89" y="1039"/>
                    <a:pt x="198" y="1039"/>
                  </a:cubicBezTo>
                  <a:lnTo>
                    <a:pt x="642" y="1039"/>
                  </a:lnTo>
                  <a:lnTo>
                    <a:pt x="642" y="1483"/>
                  </a:lnTo>
                  <a:cubicBezTo>
                    <a:pt x="642" y="1592"/>
                    <a:pt x="732" y="1682"/>
                    <a:pt x="841" y="1682"/>
                  </a:cubicBezTo>
                  <a:cubicBezTo>
                    <a:pt x="950" y="1682"/>
                    <a:pt x="1039" y="1592"/>
                    <a:pt x="1039" y="1483"/>
                  </a:cubicBezTo>
                  <a:lnTo>
                    <a:pt x="1039" y="1039"/>
                  </a:lnTo>
                  <a:lnTo>
                    <a:pt x="1483" y="1039"/>
                  </a:lnTo>
                  <a:cubicBezTo>
                    <a:pt x="1592" y="1039"/>
                    <a:pt x="1683" y="950"/>
                    <a:pt x="1683" y="841"/>
                  </a:cubicBezTo>
                  <a:cubicBezTo>
                    <a:pt x="1683" y="731"/>
                    <a:pt x="1592" y="642"/>
                    <a:pt x="1483" y="642"/>
                  </a:cubicBezTo>
                  <a:lnTo>
                    <a:pt x="1039" y="642"/>
                  </a:lnTo>
                  <a:lnTo>
                    <a:pt x="1039" y="198"/>
                  </a:lnTo>
                  <a:cubicBezTo>
                    <a:pt x="1039" y="89"/>
                    <a:pt x="950" y="0"/>
                    <a:pt x="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3"/>
            <p:cNvSpPr/>
            <p:nvPr/>
          </p:nvSpPr>
          <p:spPr>
            <a:xfrm>
              <a:off x="4792825" y="2569600"/>
              <a:ext cx="338775" cy="277275"/>
            </a:xfrm>
            <a:custGeom>
              <a:avLst/>
              <a:gdLst/>
              <a:ahLst/>
              <a:cxnLst/>
              <a:rect l="l" t="t" r="r" b="b"/>
              <a:pathLst>
                <a:path w="13551" h="11091" extrusionOk="0">
                  <a:moveTo>
                    <a:pt x="6577" y="397"/>
                  </a:moveTo>
                  <a:lnTo>
                    <a:pt x="6577" y="802"/>
                  </a:lnTo>
                  <a:lnTo>
                    <a:pt x="1002" y="802"/>
                  </a:lnTo>
                  <a:cubicBezTo>
                    <a:pt x="893" y="802"/>
                    <a:pt x="803" y="891"/>
                    <a:pt x="803" y="1000"/>
                  </a:cubicBezTo>
                  <a:lnTo>
                    <a:pt x="803" y="1933"/>
                  </a:lnTo>
                  <a:cubicBezTo>
                    <a:pt x="803" y="2042"/>
                    <a:pt x="893" y="2131"/>
                    <a:pt x="1002" y="2131"/>
                  </a:cubicBezTo>
                  <a:cubicBezTo>
                    <a:pt x="1111" y="2131"/>
                    <a:pt x="1200" y="2042"/>
                    <a:pt x="1200" y="1933"/>
                  </a:cubicBezTo>
                  <a:lnTo>
                    <a:pt x="1200" y="1199"/>
                  </a:lnTo>
                  <a:lnTo>
                    <a:pt x="6578" y="1199"/>
                  </a:lnTo>
                  <a:lnTo>
                    <a:pt x="6578" y="9891"/>
                  </a:lnTo>
                  <a:lnTo>
                    <a:pt x="1200" y="9891"/>
                  </a:lnTo>
                  <a:lnTo>
                    <a:pt x="1200" y="2860"/>
                  </a:lnTo>
                  <a:cubicBezTo>
                    <a:pt x="1200" y="2751"/>
                    <a:pt x="1111" y="2662"/>
                    <a:pt x="1002" y="2662"/>
                  </a:cubicBezTo>
                  <a:cubicBezTo>
                    <a:pt x="893" y="2662"/>
                    <a:pt x="803" y="2751"/>
                    <a:pt x="803" y="2860"/>
                  </a:cubicBezTo>
                  <a:lnTo>
                    <a:pt x="803" y="10089"/>
                  </a:lnTo>
                  <a:cubicBezTo>
                    <a:pt x="803" y="10198"/>
                    <a:pt x="893" y="10288"/>
                    <a:pt x="1002" y="10288"/>
                  </a:cubicBezTo>
                  <a:lnTo>
                    <a:pt x="6577" y="10288"/>
                  </a:lnTo>
                  <a:lnTo>
                    <a:pt x="6577" y="10693"/>
                  </a:lnTo>
                  <a:lnTo>
                    <a:pt x="730" y="10693"/>
                  </a:lnTo>
                  <a:cubicBezTo>
                    <a:pt x="549" y="10692"/>
                    <a:pt x="398" y="10544"/>
                    <a:pt x="398" y="10361"/>
                  </a:cubicBezTo>
                  <a:lnTo>
                    <a:pt x="398" y="727"/>
                  </a:lnTo>
                  <a:cubicBezTo>
                    <a:pt x="398" y="545"/>
                    <a:pt x="546" y="397"/>
                    <a:pt x="730" y="397"/>
                  </a:cubicBezTo>
                  <a:close/>
                  <a:moveTo>
                    <a:pt x="12817" y="396"/>
                  </a:moveTo>
                  <a:cubicBezTo>
                    <a:pt x="13002" y="396"/>
                    <a:pt x="13153" y="545"/>
                    <a:pt x="13153" y="732"/>
                  </a:cubicBezTo>
                  <a:lnTo>
                    <a:pt x="13153" y="10357"/>
                  </a:lnTo>
                  <a:cubicBezTo>
                    <a:pt x="13153" y="10540"/>
                    <a:pt x="13004" y="10693"/>
                    <a:pt x="12817" y="10693"/>
                  </a:cubicBezTo>
                  <a:lnTo>
                    <a:pt x="6974" y="10693"/>
                  </a:lnTo>
                  <a:lnTo>
                    <a:pt x="6974" y="10287"/>
                  </a:lnTo>
                  <a:lnTo>
                    <a:pt x="12547" y="10287"/>
                  </a:lnTo>
                  <a:cubicBezTo>
                    <a:pt x="12656" y="10287"/>
                    <a:pt x="12747" y="10196"/>
                    <a:pt x="12747" y="10087"/>
                  </a:cubicBezTo>
                  <a:lnTo>
                    <a:pt x="12747" y="8444"/>
                  </a:lnTo>
                  <a:cubicBezTo>
                    <a:pt x="12747" y="8335"/>
                    <a:pt x="12656" y="8246"/>
                    <a:pt x="12547" y="8246"/>
                  </a:cubicBezTo>
                  <a:cubicBezTo>
                    <a:pt x="12438" y="8246"/>
                    <a:pt x="12349" y="8335"/>
                    <a:pt x="12349" y="8444"/>
                  </a:cubicBezTo>
                  <a:lnTo>
                    <a:pt x="12349" y="9889"/>
                  </a:lnTo>
                  <a:lnTo>
                    <a:pt x="6972" y="9889"/>
                  </a:lnTo>
                  <a:lnTo>
                    <a:pt x="6972" y="1198"/>
                  </a:lnTo>
                  <a:lnTo>
                    <a:pt x="12349" y="1198"/>
                  </a:lnTo>
                  <a:lnTo>
                    <a:pt x="12349" y="7517"/>
                  </a:lnTo>
                  <a:cubicBezTo>
                    <a:pt x="12349" y="7626"/>
                    <a:pt x="12438" y="7716"/>
                    <a:pt x="12547" y="7716"/>
                  </a:cubicBezTo>
                  <a:cubicBezTo>
                    <a:pt x="12656" y="7716"/>
                    <a:pt x="12747" y="7626"/>
                    <a:pt x="12747" y="7517"/>
                  </a:cubicBezTo>
                  <a:lnTo>
                    <a:pt x="12747" y="998"/>
                  </a:lnTo>
                  <a:cubicBezTo>
                    <a:pt x="12747" y="889"/>
                    <a:pt x="12656" y="801"/>
                    <a:pt x="12547" y="801"/>
                  </a:cubicBezTo>
                  <a:lnTo>
                    <a:pt x="6974" y="801"/>
                  </a:lnTo>
                  <a:lnTo>
                    <a:pt x="6974" y="396"/>
                  </a:lnTo>
                  <a:close/>
                  <a:moveTo>
                    <a:pt x="730" y="0"/>
                  </a:moveTo>
                  <a:cubicBezTo>
                    <a:pt x="328" y="0"/>
                    <a:pt x="1" y="327"/>
                    <a:pt x="1" y="727"/>
                  </a:cubicBezTo>
                  <a:lnTo>
                    <a:pt x="1" y="10361"/>
                  </a:lnTo>
                  <a:cubicBezTo>
                    <a:pt x="1" y="10763"/>
                    <a:pt x="328" y="11090"/>
                    <a:pt x="730" y="11090"/>
                  </a:cubicBezTo>
                  <a:lnTo>
                    <a:pt x="12817" y="11090"/>
                  </a:lnTo>
                  <a:cubicBezTo>
                    <a:pt x="13222" y="11090"/>
                    <a:pt x="13549" y="10760"/>
                    <a:pt x="13549" y="10358"/>
                  </a:cubicBezTo>
                  <a:lnTo>
                    <a:pt x="13549" y="735"/>
                  </a:lnTo>
                  <a:cubicBezTo>
                    <a:pt x="13550" y="329"/>
                    <a:pt x="13222" y="0"/>
                    <a:pt x="128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3"/>
            <p:cNvSpPr/>
            <p:nvPr/>
          </p:nvSpPr>
          <p:spPr>
            <a:xfrm>
              <a:off x="4831650" y="2703225"/>
              <a:ext cx="116875" cy="9950"/>
            </a:xfrm>
            <a:custGeom>
              <a:avLst/>
              <a:gdLst/>
              <a:ahLst/>
              <a:cxnLst/>
              <a:rect l="l" t="t" r="r" b="b"/>
              <a:pathLst>
                <a:path w="4675" h="398" extrusionOk="0">
                  <a:moveTo>
                    <a:pt x="198" y="1"/>
                  </a:moveTo>
                  <a:cubicBezTo>
                    <a:pt x="89" y="1"/>
                    <a:pt x="0" y="91"/>
                    <a:pt x="0" y="200"/>
                  </a:cubicBezTo>
                  <a:cubicBezTo>
                    <a:pt x="0" y="309"/>
                    <a:pt x="88" y="398"/>
                    <a:pt x="198" y="398"/>
                  </a:cubicBezTo>
                  <a:lnTo>
                    <a:pt x="4476" y="398"/>
                  </a:lnTo>
                  <a:cubicBezTo>
                    <a:pt x="4585" y="398"/>
                    <a:pt x="4675" y="309"/>
                    <a:pt x="4675" y="200"/>
                  </a:cubicBezTo>
                  <a:cubicBezTo>
                    <a:pt x="4675" y="91"/>
                    <a:pt x="4585" y="1"/>
                    <a:pt x="4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3"/>
            <p:cNvSpPr/>
            <p:nvPr/>
          </p:nvSpPr>
          <p:spPr>
            <a:xfrm>
              <a:off x="4912500" y="2720650"/>
              <a:ext cx="30000" cy="50025"/>
            </a:xfrm>
            <a:custGeom>
              <a:avLst/>
              <a:gdLst/>
              <a:ahLst/>
              <a:cxnLst/>
              <a:rect l="l" t="t" r="r" b="b"/>
              <a:pathLst>
                <a:path w="1200" h="2001" extrusionOk="0">
                  <a:moveTo>
                    <a:pt x="413" y="0"/>
                  </a:moveTo>
                  <a:cubicBezTo>
                    <a:pt x="184" y="0"/>
                    <a:pt x="0" y="184"/>
                    <a:pt x="0" y="413"/>
                  </a:cubicBezTo>
                  <a:lnTo>
                    <a:pt x="0" y="785"/>
                  </a:lnTo>
                  <a:cubicBezTo>
                    <a:pt x="0" y="1014"/>
                    <a:pt x="184" y="1198"/>
                    <a:pt x="413" y="1198"/>
                  </a:cubicBezTo>
                  <a:lnTo>
                    <a:pt x="787" y="1198"/>
                  </a:lnTo>
                  <a:cubicBezTo>
                    <a:pt x="795" y="1198"/>
                    <a:pt x="802" y="1206"/>
                    <a:pt x="802" y="1213"/>
                  </a:cubicBezTo>
                  <a:lnTo>
                    <a:pt x="802" y="1587"/>
                  </a:lnTo>
                  <a:cubicBezTo>
                    <a:pt x="802" y="1595"/>
                    <a:pt x="795" y="1603"/>
                    <a:pt x="787" y="1603"/>
                  </a:cubicBezTo>
                  <a:lnTo>
                    <a:pt x="413" y="1603"/>
                  </a:lnTo>
                  <a:cubicBezTo>
                    <a:pt x="405" y="1603"/>
                    <a:pt x="397" y="1597"/>
                    <a:pt x="397" y="1587"/>
                  </a:cubicBezTo>
                  <a:cubicBezTo>
                    <a:pt x="397" y="1478"/>
                    <a:pt x="307" y="1389"/>
                    <a:pt x="198" y="1389"/>
                  </a:cubicBezTo>
                  <a:cubicBezTo>
                    <a:pt x="89" y="1389"/>
                    <a:pt x="0" y="1480"/>
                    <a:pt x="0" y="1587"/>
                  </a:cubicBezTo>
                  <a:cubicBezTo>
                    <a:pt x="0" y="1816"/>
                    <a:pt x="184" y="2000"/>
                    <a:pt x="413" y="2000"/>
                  </a:cubicBezTo>
                  <a:lnTo>
                    <a:pt x="787" y="2000"/>
                  </a:lnTo>
                  <a:cubicBezTo>
                    <a:pt x="1014" y="2000"/>
                    <a:pt x="1199" y="1816"/>
                    <a:pt x="1199" y="1587"/>
                  </a:cubicBezTo>
                  <a:lnTo>
                    <a:pt x="1199" y="1213"/>
                  </a:lnTo>
                  <a:cubicBezTo>
                    <a:pt x="1199" y="986"/>
                    <a:pt x="1014" y="802"/>
                    <a:pt x="787" y="802"/>
                  </a:cubicBezTo>
                  <a:lnTo>
                    <a:pt x="413" y="802"/>
                  </a:lnTo>
                  <a:cubicBezTo>
                    <a:pt x="405" y="802"/>
                    <a:pt x="397" y="794"/>
                    <a:pt x="397" y="785"/>
                  </a:cubicBezTo>
                  <a:lnTo>
                    <a:pt x="397" y="413"/>
                  </a:lnTo>
                  <a:cubicBezTo>
                    <a:pt x="397" y="402"/>
                    <a:pt x="402" y="396"/>
                    <a:pt x="413" y="396"/>
                  </a:cubicBezTo>
                  <a:lnTo>
                    <a:pt x="787" y="396"/>
                  </a:lnTo>
                  <a:cubicBezTo>
                    <a:pt x="795" y="396"/>
                    <a:pt x="802" y="403"/>
                    <a:pt x="802" y="413"/>
                  </a:cubicBezTo>
                  <a:cubicBezTo>
                    <a:pt x="802" y="522"/>
                    <a:pt x="891" y="611"/>
                    <a:pt x="1000" y="611"/>
                  </a:cubicBezTo>
                  <a:cubicBezTo>
                    <a:pt x="1109" y="611"/>
                    <a:pt x="1199" y="520"/>
                    <a:pt x="1199" y="413"/>
                  </a:cubicBezTo>
                  <a:cubicBezTo>
                    <a:pt x="1199" y="184"/>
                    <a:pt x="1014" y="0"/>
                    <a:pt x="7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3"/>
            <p:cNvSpPr/>
            <p:nvPr/>
          </p:nvSpPr>
          <p:spPr>
            <a:xfrm>
              <a:off x="4837600" y="2720600"/>
              <a:ext cx="30025" cy="50075"/>
            </a:xfrm>
            <a:custGeom>
              <a:avLst/>
              <a:gdLst/>
              <a:ahLst/>
              <a:cxnLst/>
              <a:rect l="l" t="t" r="r" b="b"/>
              <a:pathLst>
                <a:path w="1201" h="2003" extrusionOk="0">
                  <a:moveTo>
                    <a:pt x="600" y="0"/>
                  </a:moveTo>
                  <a:cubicBezTo>
                    <a:pt x="270" y="0"/>
                    <a:pt x="1" y="270"/>
                    <a:pt x="1" y="600"/>
                  </a:cubicBezTo>
                  <a:lnTo>
                    <a:pt x="1" y="1402"/>
                  </a:lnTo>
                  <a:cubicBezTo>
                    <a:pt x="1" y="1734"/>
                    <a:pt x="270" y="2002"/>
                    <a:pt x="600" y="2002"/>
                  </a:cubicBezTo>
                  <a:cubicBezTo>
                    <a:pt x="932" y="2002"/>
                    <a:pt x="1200" y="1734"/>
                    <a:pt x="1200" y="1402"/>
                  </a:cubicBezTo>
                  <a:cubicBezTo>
                    <a:pt x="1200" y="1293"/>
                    <a:pt x="1111" y="1205"/>
                    <a:pt x="1002" y="1205"/>
                  </a:cubicBezTo>
                  <a:cubicBezTo>
                    <a:pt x="893" y="1205"/>
                    <a:pt x="803" y="1293"/>
                    <a:pt x="803" y="1402"/>
                  </a:cubicBezTo>
                  <a:cubicBezTo>
                    <a:pt x="803" y="1514"/>
                    <a:pt x="711" y="1605"/>
                    <a:pt x="600" y="1605"/>
                  </a:cubicBezTo>
                  <a:cubicBezTo>
                    <a:pt x="490" y="1605"/>
                    <a:pt x="398" y="1514"/>
                    <a:pt x="398" y="1402"/>
                  </a:cubicBezTo>
                  <a:lnTo>
                    <a:pt x="398" y="600"/>
                  </a:lnTo>
                  <a:cubicBezTo>
                    <a:pt x="398" y="488"/>
                    <a:pt x="490" y="398"/>
                    <a:pt x="600" y="398"/>
                  </a:cubicBezTo>
                  <a:cubicBezTo>
                    <a:pt x="713" y="398"/>
                    <a:pt x="803" y="490"/>
                    <a:pt x="803" y="600"/>
                  </a:cubicBezTo>
                  <a:cubicBezTo>
                    <a:pt x="803" y="709"/>
                    <a:pt x="893" y="800"/>
                    <a:pt x="1002" y="800"/>
                  </a:cubicBezTo>
                  <a:cubicBezTo>
                    <a:pt x="1111" y="800"/>
                    <a:pt x="1200" y="709"/>
                    <a:pt x="1200" y="600"/>
                  </a:cubicBezTo>
                  <a:cubicBezTo>
                    <a:pt x="1200" y="270"/>
                    <a:pt x="932"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3"/>
            <p:cNvSpPr/>
            <p:nvPr/>
          </p:nvSpPr>
          <p:spPr>
            <a:xfrm>
              <a:off x="4875075" y="2720650"/>
              <a:ext cx="29975" cy="50050"/>
            </a:xfrm>
            <a:custGeom>
              <a:avLst/>
              <a:gdLst/>
              <a:ahLst/>
              <a:cxnLst/>
              <a:rect l="l" t="t" r="r" b="b"/>
              <a:pathLst>
                <a:path w="1199" h="2002" extrusionOk="0">
                  <a:moveTo>
                    <a:pt x="600" y="394"/>
                  </a:moveTo>
                  <a:cubicBezTo>
                    <a:pt x="711" y="394"/>
                    <a:pt x="802" y="486"/>
                    <a:pt x="802" y="597"/>
                  </a:cubicBezTo>
                  <a:lnTo>
                    <a:pt x="802" y="1399"/>
                  </a:lnTo>
                  <a:cubicBezTo>
                    <a:pt x="802" y="1509"/>
                    <a:pt x="711" y="1601"/>
                    <a:pt x="600" y="1601"/>
                  </a:cubicBezTo>
                  <a:cubicBezTo>
                    <a:pt x="488" y="1601"/>
                    <a:pt x="397" y="1509"/>
                    <a:pt x="397" y="1399"/>
                  </a:cubicBezTo>
                  <a:lnTo>
                    <a:pt x="397" y="597"/>
                  </a:lnTo>
                  <a:cubicBezTo>
                    <a:pt x="397" y="486"/>
                    <a:pt x="488" y="394"/>
                    <a:pt x="600" y="394"/>
                  </a:cubicBezTo>
                  <a:close/>
                  <a:moveTo>
                    <a:pt x="600" y="0"/>
                  </a:moveTo>
                  <a:cubicBezTo>
                    <a:pt x="268" y="0"/>
                    <a:pt x="0" y="268"/>
                    <a:pt x="0" y="600"/>
                  </a:cubicBezTo>
                  <a:lnTo>
                    <a:pt x="0" y="1402"/>
                  </a:lnTo>
                  <a:cubicBezTo>
                    <a:pt x="0" y="1732"/>
                    <a:pt x="268" y="2002"/>
                    <a:pt x="600" y="2002"/>
                  </a:cubicBezTo>
                  <a:cubicBezTo>
                    <a:pt x="930" y="2002"/>
                    <a:pt x="1198" y="1732"/>
                    <a:pt x="1198" y="1402"/>
                  </a:cubicBezTo>
                  <a:lnTo>
                    <a:pt x="1198" y="600"/>
                  </a:lnTo>
                  <a:cubicBezTo>
                    <a:pt x="1198" y="268"/>
                    <a:pt x="930" y="0"/>
                    <a:pt x="6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3"/>
            <p:cNvSpPr/>
            <p:nvPr/>
          </p:nvSpPr>
          <p:spPr>
            <a:xfrm>
              <a:off x="4847650" y="2645750"/>
              <a:ext cx="30025" cy="50075"/>
            </a:xfrm>
            <a:custGeom>
              <a:avLst/>
              <a:gdLst/>
              <a:ahLst/>
              <a:cxnLst/>
              <a:rect l="l" t="t" r="r" b="b"/>
              <a:pathLst>
                <a:path w="1201" h="2003" extrusionOk="0">
                  <a:moveTo>
                    <a:pt x="413" y="1"/>
                  </a:moveTo>
                  <a:cubicBezTo>
                    <a:pt x="184" y="1"/>
                    <a:pt x="1" y="186"/>
                    <a:pt x="1" y="414"/>
                  </a:cubicBezTo>
                  <a:lnTo>
                    <a:pt x="1" y="787"/>
                  </a:lnTo>
                  <a:cubicBezTo>
                    <a:pt x="1" y="1015"/>
                    <a:pt x="184" y="1200"/>
                    <a:pt x="413" y="1200"/>
                  </a:cubicBezTo>
                  <a:lnTo>
                    <a:pt x="787" y="1200"/>
                  </a:lnTo>
                  <a:cubicBezTo>
                    <a:pt x="795" y="1200"/>
                    <a:pt x="803" y="1208"/>
                    <a:pt x="803" y="1216"/>
                  </a:cubicBezTo>
                  <a:lnTo>
                    <a:pt x="803" y="1590"/>
                  </a:lnTo>
                  <a:cubicBezTo>
                    <a:pt x="803" y="1597"/>
                    <a:pt x="797" y="1605"/>
                    <a:pt x="787" y="1605"/>
                  </a:cubicBezTo>
                  <a:lnTo>
                    <a:pt x="413" y="1605"/>
                  </a:lnTo>
                  <a:cubicBezTo>
                    <a:pt x="406" y="1605"/>
                    <a:pt x="398" y="1597"/>
                    <a:pt x="398" y="1590"/>
                  </a:cubicBezTo>
                  <a:cubicBezTo>
                    <a:pt x="398" y="1480"/>
                    <a:pt x="308" y="1392"/>
                    <a:pt x="198" y="1392"/>
                  </a:cubicBezTo>
                  <a:cubicBezTo>
                    <a:pt x="89" y="1392"/>
                    <a:pt x="1" y="1480"/>
                    <a:pt x="1" y="1590"/>
                  </a:cubicBezTo>
                  <a:cubicBezTo>
                    <a:pt x="1" y="1817"/>
                    <a:pt x="184" y="2002"/>
                    <a:pt x="413" y="2002"/>
                  </a:cubicBezTo>
                  <a:lnTo>
                    <a:pt x="787" y="2002"/>
                  </a:lnTo>
                  <a:cubicBezTo>
                    <a:pt x="1015" y="2002"/>
                    <a:pt x="1200" y="1817"/>
                    <a:pt x="1200" y="1590"/>
                  </a:cubicBezTo>
                  <a:lnTo>
                    <a:pt x="1200" y="1216"/>
                  </a:lnTo>
                  <a:cubicBezTo>
                    <a:pt x="1200" y="988"/>
                    <a:pt x="1015" y="803"/>
                    <a:pt x="787" y="803"/>
                  </a:cubicBezTo>
                  <a:lnTo>
                    <a:pt x="413" y="803"/>
                  </a:lnTo>
                  <a:cubicBezTo>
                    <a:pt x="406" y="803"/>
                    <a:pt x="398" y="795"/>
                    <a:pt x="398" y="787"/>
                  </a:cubicBezTo>
                  <a:lnTo>
                    <a:pt x="398" y="414"/>
                  </a:lnTo>
                  <a:cubicBezTo>
                    <a:pt x="398" y="406"/>
                    <a:pt x="406" y="398"/>
                    <a:pt x="413" y="398"/>
                  </a:cubicBezTo>
                  <a:lnTo>
                    <a:pt x="787" y="398"/>
                  </a:lnTo>
                  <a:cubicBezTo>
                    <a:pt x="795" y="398"/>
                    <a:pt x="803" y="406"/>
                    <a:pt x="803" y="414"/>
                  </a:cubicBezTo>
                  <a:cubicBezTo>
                    <a:pt x="803" y="523"/>
                    <a:pt x="892" y="613"/>
                    <a:pt x="1001" y="613"/>
                  </a:cubicBezTo>
                  <a:cubicBezTo>
                    <a:pt x="1110" y="613"/>
                    <a:pt x="1200" y="523"/>
                    <a:pt x="1200" y="414"/>
                  </a:cubicBezTo>
                  <a:cubicBezTo>
                    <a:pt x="1200" y="186"/>
                    <a:pt x="1015"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3"/>
            <p:cNvSpPr/>
            <p:nvPr/>
          </p:nvSpPr>
          <p:spPr>
            <a:xfrm>
              <a:off x="4885075" y="2645750"/>
              <a:ext cx="9950" cy="50075"/>
            </a:xfrm>
            <a:custGeom>
              <a:avLst/>
              <a:gdLst/>
              <a:ahLst/>
              <a:cxnLst/>
              <a:rect l="l" t="t" r="r" b="b"/>
              <a:pathLst>
                <a:path w="398" h="2003" extrusionOk="0">
                  <a:moveTo>
                    <a:pt x="200" y="1"/>
                  </a:moveTo>
                  <a:cubicBezTo>
                    <a:pt x="91" y="1"/>
                    <a:pt x="1" y="91"/>
                    <a:pt x="1" y="200"/>
                  </a:cubicBezTo>
                  <a:lnTo>
                    <a:pt x="1" y="1804"/>
                  </a:lnTo>
                  <a:cubicBezTo>
                    <a:pt x="1" y="1913"/>
                    <a:pt x="91" y="2002"/>
                    <a:pt x="200" y="2002"/>
                  </a:cubicBezTo>
                  <a:cubicBezTo>
                    <a:pt x="309" y="2002"/>
                    <a:pt x="398" y="1913"/>
                    <a:pt x="398" y="1804"/>
                  </a:cubicBezTo>
                  <a:lnTo>
                    <a:pt x="398" y="200"/>
                  </a:lnTo>
                  <a:cubicBezTo>
                    <a:pt x="398" y="91"/>
                    <a:pt x="309" y="1"/>
                    <a:pt x="2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3"/>
            <p:cNvSpPr/>
            <p:nvPr/>
          </p:nvSpPr>
          <p:spPr>
            <a:xfrm>
              <a:off x="4902450" y="2645800"/>
              <a:ext cx="30000" cy="50050"/>
            </a:xfrm>
            <a:custGeom>
              <a:avLst/>
              <a:gdLst/>
              <a:ahLst/>
              <a:cxnLst/>
              <a:rect l="l" t="t" r="r" b="b"/>
              <a:pathLst>
                <a:path w="1200" h="2002" extrusionOk="0">
                  <a:moveTo>
                    <a:pt x="200" y="0"/>
                  </a:moveTo>
                  <a:cubicBezTo>
                    <a:pt x="91" y="0"/>
                    <a:pt x="0" y="91"/>
                    <a:pt x="0" y="200"/>
                  </a:cubicBezTo>
                  <a:lnTo>
                    <a:pt x="0" y="1804"/>
                  </a:lnTo>
                  <a:cubicBezTo>
                    <a:pt x="0" y="1911"/>
                    <a:pt x="91" y="2000"/>
                    <a:pt x="200" y="2000"/>
                  </a:cubicBezTo>
                  <a:cubicBezTo>
                    <a:pt x="309" y="2000"/>
                    <a:pt x="397" y="1911"/>
                    <a:pt x="397" y="1802"/>
                  </a:cubicBezTo>
                  <a:lnTo>
                    <a:pt x="397" y="1075"/>
                  </a:lnTo>
                  <a:lnTo>
                    <a:pt x="802" y="1751"/>
                  </a:lnTo>
                  <a:lnTo>
                    <a:pt x="802" y="1804"/>
                  </a:lnTo>
                  <a:cubicBezTo>
                    <a:pt x="802" y="1913"/>
                    <a:pt x="893" y="2002"/>
                    <a:pt x="1002" y="2002"/>
                  </a:cubicBezTo>
                  <a:cubicBezTo>
                    <a:pt x="1111" y="2002"/>
                    <a:pt x="1200" y="1913"/>
                    <a:pt x="1200" y="1804"/>
                  </a:cubicBezTo>
                  <a:lnTo>
                    <a:pt x="1200" y="200"/>
                  </a:lnTo>
                  <a:cubicBezTo>
                    <a:pt x="1200" y="91"/>
                    <a:pt x="1111" y="0"/>
                    <a:pt x="1002" y="0"/>
                  </a:cubicBezTo>
                  <a:cubicBezTo>
                    <a:pt x="893" y="0"/>
                    <a:pt x="802" y="91"/>
                    <a:pt x="802" y="200"/>
                  </a:cubicBezTo>
                  <a:lnTo>
                    <a:pt x="802" y="980"/>
                  </a:lnTo>
                  <a:lnTo>
                    <a:pt x="397" y="304"/>
                  </a:lnTo>
                  <a:lnTo>
                    <a:pt x="397" y="200"/>
                  </a:lnTo>
                  <a:cubicBezTo>
                    <a:pt x="397" y="91"/>
                    <a:pt x="309" y="0"/>
                    <a:pt x="2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1" name="Google Shape;2781;p73"/>
          <p:cNvGrpSpPr/>
          <p:nvPr/>
        </p:nvGrpSpPr>
        <p:grpSpPr>
          <a:xfrm>
            <a:off x="6705622" y="2659594"/>
            <a:ext cx="387801" cy="387708"/>
            <a:chOff x="5351825" y="2550775"/>
            <a:chExt cx="314850" cy="314775"/>
          </a:xfrm>
        </p:grpSpPr>
        <p:sp>
          <p:nvSpPr>
            <p:cNvPr id="2782" name="Google Shape;2782;p73"/>
            <p:cNvSpPr/>
            <p:nvPr/>
          </p:nvSpPr>
          <p:spPr>
            <a:xfrm>
              <a:off x="5407025" y="2615525"/>
              <a:ext cx="204550" cy="194225"/>
            </a:xfrm>
            <a:custGeom>
              <a:avLst/>
              <a:gdLst/>
              <a:ahLst/>
              <a:cxnLst/>
              <a:rect l="l" t="t" r="r" b="b"/>
              <a:pathLst>
                <a:path w="8182" h="7769" extrusionOk="0">
                  <a:moveTo>
                    <a:pt x="4090" y="0"/>
                  </a:moveTo>
                  <a:cubicBezTo>
                    <a:pt x="4052" y="0"/>
                    <a:pt x="4014" y="12"/>
                    <a:pt x="3982" y="35"/>
                  </a:cubicBezTo>
                  <a:lnTo>
                    <a:pt x="93" y="2862"/>
                  </a:lnTo>
                  <a:cubicBezTo>
                    <a:pt x="27" y="2909"/>
                    <a:pt x="1" y="2993"/>
                    <a:pt x="26" y="3070"/>
                  </a:cubicBezTo>
                  <a:lnTo>
                    <a:pt x="1512" y="7643"/>
                  </a:lnTo>
                  <a:cubicBezTo>
                    <a:pt x="1537" y="7719"/>
                    <a:pt x="1607" y="7769"/>
                    <a:pt x="1686" y="7769"/>
                  </a:cubicBezTo>
                  <a:lnTo>
                    <a:pt x="6496" y="7769"/>
                  </a:lnTo>
                  <a:cubicBezTo>
                    <a:pt x="6576" y="7769"/>
                    <a:pt x="6646" y="7719"/>
                    <a:pt x="6671" y="7643"/>
                  </a:cubicBezTo>
                  <a:lnTo>
                    <a:pt x="8157" y="3070"/>
                  </a:lnTo>
                  <a:cubicBezTo>
                    <a:pt x="8182" y="2993"/>
                    <a:pt x="8155" y="2909"/>
                    <a:pt x="8091" y="2862"/>
                  </a:cubicBezTo>
                  <a:lnTo>
                    <a:pt x="7083" y="2130"/>
                  </a:lnTo>
                  <a:cubicBezTo>
                    <a:pt x="7051" y="2106"/>
                    <a:pt x="7014" y="2095"/>
                    <a:pt x="6977" y="2095"/>
                  </a:cubicBezTo>
                  <a:cubicBezTo>
                    <a:pt x="6919" y="2095"/>
                    <a:pt x="6862" y="2122"/>
                    <a:pt x="6826" y="2171"/>
                  </a:cubicBezTo>
                  <a:cubicBezTo>
                    <a:pt x="6766" y="2253"/>
                    <a:pt x="6786" y="2370"/>
                    <a:pt x="6868" y="2428"/>
                  </a:cubicBezTo>
                  <a:lnTo>
                    <a:pt x="7767" y="3080"/>
                  </a:lnTo>
                  <a:lnTo>
                    <a:pt x="6364" y="7400"/>
                  </a:lnTo>
                  <a:lnTo>
                    <a:pt x="1823" y="7400"/>
                  </a:lnTo>
                  <a:lnTo>
                    <a:pt x="418" y="3080"/>
                  </a:lnTo>
                  <a:lnTo>
                    <a:pt x="4093" y="411"/>
                  </a:lnTo>
                  <a:lnTo>
                    <a:pt x="6164" y="1918"/>
                  </a:lnTo>
                  <a:cubicBezTo>
                    <a:pt x="6197" y="1942"/>
                    <a:pt x="6235" y="1954"/>
                    <a:pt x="6272" y="1954"/>
                  </a:cubicBezTo>
                  <a:cubicBezTo>
                    <a:pt x="6330" y="1954"/>
                    <a:pt x="6386" y="1927"/>
                    <a:pt x="6421" y="1878"/>
                  </a:cubicBezTo>
                  <a:cubicBezTo>
                    <a:pt x="6482" y="1795"/>
                    <a:pt x="6463" y="1679"/>
                    <a:pt x="6381" y="1621"/>
                  </a:cubicBezTo>
                  <a:lnTo>
                    <a:pt x="4199" y="35"/>
                  </a:lnTo>
                  <a:cubicBezTo>
                    <a:pt x="4167" y="12"/>
                    <a:pt x="4129" y="0"/>
                    <a:pt x="40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3"/>
            <p:cNvSpPr/>
            <p:nvPr/>
          </p:nvSpPr>
          <p:spPr>
            <a:xfrm>
              <a:off x="5351825" y="2550775"/>
              <a:ext cx="314850" cy="314775"/>
            </a:xfrm>
            <a:custGeom>
              <a:avLst/>
              <a:gdLst/>
              <a:ahLst/>
              <a:cxnLst/>
              <a:rect l="l" t="t" r="r" b="b"/>
              <a:pathLst>
                <a:path w="12594" h="12591" extrusionOk="0">
                  <a:moveTo>
                    <a:pt x="6299" y="371"/>
                  </a:moveTo>
                  <a:cubicBezTo>
                    <a:pt x="6609" y="371"/>
                    <a:pt x="6860" y="622"/>
                    <a:pt x="6860" y="932"/>
                  </a:cubicBezTo>
                  <a:cubicBezTo>
                    <a:pt x="6860" y="1242"/>
                    <a:pt x="6609" y="1493"/>
                    <a:pt x="6299" y="1493"/>
                  </a:cubicBezTo>
                  <a:cubicBezTo>
                    <a:pt x="5989" y="1493"/>
                    <a:pt x="5738" y="1242"/>
                    <a:pt x="5738" y="932"/>
                  </a:cubicBezTo>
                  <a:cubicBezTo>
                    <a:pt x="5738" y="622"/>
                    <a:pt x="5989" y="371"/>
                    <a:pt x="6299" y="371"/>
                  </a:cubicBezTo>
                  <a:close/>
                  <a:moveTo>
                    <a:pt x="933" y="4543"/>
                  </a:moveTo>
                  <a:cubicBezTo>
                    <a:pt x="1243" y="4543"/>
                    <a:pt x="1494" y="4795"/>
                    <a:pt x="1494" y="5105"/>
                  </a:cubicBezTo>
                  <a:cubicBezTo>
                    <a:pt x="1494" y="5413"/>
                    <a:pt x="1243" y="5666"/>
                    <a:pt x="933" y="5666"/>
                  </a:cubicBezTo>
                  <a:cubicBezTo>
                    <a:pt x="623" y="5666"/>
                    <a:pt x="372" y="5413"/>
                    <a:pt x="372" y="5105"/>
                  </a:cubicBezTo>
                  <a:cubicBezTo>
                    <a:pt x="372" y="4795"/>
                    <a:pt x="623" y="4543"/>
                    <a:pt x="933" y="4543"/>
                  </a:cubicBezTo>
                  <a:close/>
                  <a:moveTo>
                    <a:pt x="11665" y="4543"/>
                  </a:moveTo>
                  <a:cubicBezTo>
                    <a:pt x="11975" y="4543"/>
                    <a:pt x="12226" y="4795"/>
                    <a:pt x="12226" y="5105"/>
                  </a:cubicBezTo>
                  <a:cubicBezTo>
                    <a:pt x="12226" y="5413"/>
                    <a:pt x="11975" y="5666"/>
                    <a:pt x="11665" y="5666"/>
                  </a:cubicBezTo>
                  <a:cubicBezTo>
                    <a:pt x="11355" y="5666"/>
                    <a:pt x="11104" y="5413"/>
                    <a:pt x="11104" y="5105"/>
                  </a:cubicBezTo>
                  <a:cubicBezTo>
                    <a:pt x="11104" y="4795"/>
                    <a:pt x="11355" y="4543"/>
                    <a:pt x="11665" y="4543"/>
                  </a:cubicBezTo>
                  <a:close/>
                  <a:moveTo>
                    <a:pt x="2871" y="11103"/>
                  </a:moveTo>
                  <a:cubicBezTo>
                    <a:pt x="3181" y="11103"/>
                    <a:pt x="3432" y="11354"/>
                    <a:pt x="3432" y="11664"/>
                  </a:cubicBezTo>
                  <a:cubicBezTo>
                    <a:pt x="3432" y="11974"/>
                    <a:pt x="3181" y="12225"/>
                    <a:pt x="2871" y="12225"/>
                  </a:cubicBezTo>
                  <a:cubicBezTo>
                    <a:pt x="2561" y="12225"/>
                    <a:pt x="2310" y="11974"/>
                    <a:pt x="2310" y="11664"/>
                  </a:cubicBezTo>
                  <a:cubicBezTo>
                    <a:pt x="2310" y="11354"/>
                    <a:pt x="2561" y="11103"/>
                    <a:pt x="2871" y="11103"/>
                  </a:cubicBezTo>
                  <a:close/>
                  <a:moveTo>
                    <a:pt x="9726" y="11103"/>
                  </a:moveTo>
                  <a:cubicBezTo>
                    <a:pt x="10036" y="11103"/>
                    <a:pt x="10287" y="11354"/>
                    <a:pt x="10287" y="11664"/>
                  </a:cubicBezTo>
                  <a:cubicBezTo>
                    <a:pt x="10288" y="11974"/>
                    <a:pt x="10036" y="12225"/>
                    <a:pt x="9726" y="12225"/>
                  </a:cubicBezTo>
                  <a:cubicBezTo>
                    <a:pt x="9416" y="12225"/>
                    <a:pt x="9165" y="11974"/>
                    <a:pt x="9165" y="11664"/>
                  </a:cubicBezTo>
                  <a:cubicBezTo>
                    <a:pt x="9165" y="11354"/>
                    <a:pt x="9416" y="11103"/>
                    <a:pt x="9726" y="11103"/>
                  </a:cubicBezTo>
                  <a:close/>
                  <a:moveTo>
                    <a:pt x="6296" y="1"/>
                  </a:moveTo>
                  <a:cubicBezTo>
                    <a:pt x="5782" y="1"/>
                    <a:pt x="5365" y="418"/>
                    <a:pt x="5365" y="932"/>
                  </a:cubicBezTo>
                  <a:cubicBezTo>
                    <a:pt x="5365" y="1069"/>
                    <a:pt x="5396" y="1200"/>
                    <a:pt x="5449" y="1317"/>
                  </a:cubicBezTo>
                  <a:lnTo>
                    <a:pt x="3508" y="2727"/>
                  </a:lnTo>
                  <a:lnTo>
                    <a:pt x="3282" y="2448"/>
                  </a:lnTo>
                  <a:cubicBezTo>
                    <a:pt x="3245" y="2403"/>
                    <a:pt x="3192" y="2380"/>
                    <a:pt x="3138" y="2380"/>
                  </a:cubicBezTo>
                  <a:cubicBezTo>
                    <a:pt x="3097" y="2380"/>
                    <a:pt x="3056" y="2393"/>
                    <a:pt x="3022" y="2421"/>
                  </a:cubicBezTo>
                  <a:cubicBezTo>
                    <a:pt x="2943" y="2485"/>
                    <a:pt x="2932" y="2602"/>
                    <a:pt x="2995" y="2680"/>
                  </a:cubicBezTo>
                  <a:lnTo>
                    <a:pt x="3207" y="2943"/>
                  </a:lnTo>
                  <a:lnTo>
                    <a:pt x="2902" y="3164"/>
                  </a:lnTo>
                  <a:cubicBezTo>
                    <a:pt x="2819" y="3225"/>
                    <a:pt x="2801" y="3340"/>
                    <a:pt x="2860" y="3421"/>
                  </a:cubicBezTo>
                  <a:cubicBezTo>
                    <a:pt x="2897" y="3473"/>
                    <a:pt x="2952" y="3498"/>
                    <a:pt x="3011" y="3498"/>
                  </a:cubicBezTo>
                  <a:cubicBezTo>
                    <a:pt x="3048" y="3498"/>
                    <a:pt x="3087" y="3487"/>
                    <a:pt x="3120" y="3463"/>
                  </a:cubicBezTo>
                  <a:lnTo>
                    <a:pt x="3441" y="3230"/>
                  </a:lnTo>
                  <a:lnTo>
                    <a:pt x="3603" y="3429"/>
                  </a:lnTo>
                  <a:cubicBezTo>
                    <a:pt x="3639" y="3474"/>
                    <a:pt x="3692" y="3498"/>
                    <a:pt x="3746" y="3498"/>
                  </a:cubicBezTo>
                  <a:cubicBezTo>
                    <a:pt x="3788" y="3498"/>
                    <a:pt x="3829" y="3484"/>
                    <a:pt x="3862" y="3457"/>
                  </a:cubicBezTo>
                  <a:cubicBezTo>
                    <a:pt x="3941" y="3393"/>
                    <a:pt x="3953" y="3276"/>
                    <a:pt x="3888" y="3199"/>
                  </a:cubicBezTo>
                  <a:lnTo>
                    <a:pt x="3738" y="3013"/>
                  </a:lnTo>
                  <a:lnTo>
                    <a:pt x="5664" y="1613"/>
                  </a:lnTo>
                  <a:cubicBezTo>
                    <a:pt x="5830" y="1765"/>
                    <a:pt x="6050" y="1859"/>
                    <a:pt x="6293" y="1859"/>
                  </a:cubicBezTo>
                  <a:cubicBezTo>
                    <a:pt x="6534" y="1859"/>
                    <a:pt x="6757" y="1765"/>
                    <a:pt x="6922" y="1613"/>
                  </a:cubicBezTo>
                  <a:lnTo>
                    <a:pt x="8847" y="3013"/>
                  </a:lnTo>
                  <a:lnTo>
                    <a:pt x="8698" y="3199"/>
                  </a:lnTo>
                  <a:cubicBezTo>
                    <a:pt x="8634" y="3278"/>
                    <a:pt x="8645" y="3393"/>
                    <a:pt x="8724" y="3457"/>
                  </a:cubicBezTo>
                  <a:cubicBezTo>
                    <a:pt x="8760" y="3484"/>
                    <a:pt x="8801" y="3498"/>
                    <a:pt x="8840" y="3498"/>
                  </a:cubicBezTo>
                  <a:cubicBezTo>
                    <a:pt x="8894" y="3498"/>
                    <a:pt x="8947" y="3474"/>
                    <a:pt x="8985" y="3429"/>
                  </a:cubicBezTo>
                  <a:lnTo>
                    <a:pt x="9145" y="3230"/>
                  </a:lnTo>
                  <a:lnTo>
                    <a:pt x="10928" y="4526"/>
                  </a:lnTo>
                  <a:cubicBezTo>
                    <a:pt x="10802" y="4683"/>
                    <a:pt x="10729" y="4884"/>
                    <a:pt x="10729" y="5102"/>
                  </a:cubicBezTo>
                  <a:cubicBezTo>
                    <a:pt x="10729" y="5535"/>
                    <a:pt x="11025" y="5898"/>
                    <a:pt x="11424" y="6002"/>
                  </a:cubicBezTo>
                  <a:lnTo>
                    <a:pt x="10732" y="8131"/>
                  </a:lnTo>
                  <a:lnTo>
                    <a:pt x="10450" y="8029"/>
                  </a:lnTo>
                  <a:cubicBezTo>
                    <a:pt x="10429" y="8021"/>
                    <a:pt x="10408" y="8017"/>
                    <a:pt x="10387" y="8017"/>
                  </a:cubicBezTo>
                  <a:cubicBezTo>
                    <a:pt x="10312" y="8017"/>
                    <a:pt x="10241" y="8064"/>
                    <a:pt x="10215" y="8139"/>
                  </a:cubicBezTo>
                  <a:cubicBezTo>
                    <a:pt x="10179" y="8234"/>
                    <a:pt x="10228" y="8342"/>
                    <a:pt x="10326" y="8374"/>
                  </a:cubicBezTo>
                  <a:lnTo>
                    <a:pt x="10620" y="8482"/>
                  </a:lnTo>
                  <a:lnTo>
                    <a:pt x="9883" y="10745"/>
                  </a:lnTo>
                  <a:cubicBezTo>
                    <a:pt x="9830" y="10734"/>
                    <a:pt x="9776" y="10731"/>
                    <a:pt x="9721" y="10731"/>
                  </a:cubicBezTo>
                  <a:cubicBezTo>
                    <a:pt x="9273" y="10731"/>
                    <a:pt x="8896" y="11052"/>
                    <a:pt x="8810" y="11477"/>
                  </a:cubicBezTo>
                  <a:lnTo>
                    <a:pt x="6478" y="11477"/>
                  </a:lnTo>
                  <a:lnTo>
                    <a:pt x="6478" y="11214"/>
                  </a:lnTo>
                  <a:cubicBezTo>
                    <a:pt x="6478" y="11113"/>
                    <a:pt x="6396" y="11029"/>
                    <a:pt x="6293" y="11029"/>
                  </a:cubicBezTo>
                  <a:cubicBezTo>
                    <a:pt x="6190" y="11029"/>
                    <a:pt x="6108" y="11111"/>
                    <a:pt x="6108" y="11214"/>
                  </a:cubicBezTo>
                  <a:lnTo>
                    <a:pt x="6108" y="11477"/>
                  </a:lnTo>
                  <a:lnTo>
                    <a:pt x="3776" y="11477"/>
                  </a:lnTo>
                  <a:cubicBezTo>
                    <a:pt x="3690" y="11052"/>
                    <a:pt x="3315" y="10731"/>
                    <a:pt x="2865" y="10731"/>
                  </a:cubicBezTo>
                  <a:cubicBezTo>
                    <a:pt x="2810" y="10731"/>
                    <a:pt x="2756" y="10737"/>
                    <a:pt x="2703" y="10745"/>
                  </a:cubicBezTo>
                  <a:lnTo>
                    <a:pt x="1967" y="8482"/>
                  </a:lnTo>
                  <a:lnTo>
                    <a:pt x="2262" y="8374"/>
                  </a:lnTo>
                  <a:cubicBezTo>
                    <a:pt x="2357" y="8340"/>
                    <a:pt x="2405" y="8234"/>
                    <a:pt x="2372" y="8139"/>
                  </a:cubicBezTo>
                  <a:cubicBezTo>
                    <a:pt x="2344" y="8064"/>
                    <a:pt x="2273" y="8018"/>
                    <a:pt x="2198" y="8018"/>
                  </a:cubicBezTo>
                  <a:cubicBezTo>
                    <a:pt x="2178" y="8018"/>
                    <a:pt x="2157" y="8022"/>
                    <a:pt x="2137" y="8029"/>
                  </a:cubicBezTo>
                  <a:lnTo>
                    <a:pt x="1854" y="8131"/>
                  </a:lnTo>
                  <a:lnTo>
                    <a:pt x="1164" y="6002"/>
                  </a:lnTo>
                  <a:cubicBezTo>
                    <a:pt x="1562" y="5896"/>
                    <a:pt x="1858" y="5535"/>
                    <a:pt x="1858" y="5102"/>
                  </a:cubicBezTo>
                  <a:cubicBezTo>
                    <a:pt x="1858" y="4884"/>
                    <a:pt x="1782" y="4683"/>
                    <a:pt x="1657" y="4526"/>
                  </a:cubicBezTo>
                  <a:lnTo>
                    <a:pt x="2418" y="3974"/>
                  </a:lnTo>
                  <a:cubicBezTo>
                    <a:pt x="2499" y="3915"/>
                    <a:pt x="2519" y="3800"/>
                    <a:pt x="2458" y="3717"/>
                  </a:cubicBezTo>
                  <a:cubicBezTo>
                    <a:pt x="2421" y="3668"/>
                    <a:pt x="2365" y="3641"/>
                    <a:pt x="2307" y="3641"/>
                  </a:cubicBezTo>
                  <a:cubicBezTo>
                    <a:pt x="2270" y="3641"/>
                    <a:pt x="2233" y="3653"/>
                    <a:pt x="2201" y="3677"/>
                  </a:cubicBezTo>
                  <a:lnTo>
                    <a:pt x="1368" y="4283"/>
                  </a:lnTo>
                  <a:cubicBezTo>
                    <a:pt x="1237" y="4213"/>
                    <a:pt x="1089" y="4174"/>
                    <a:pt x="932" y="4174"/>
                  </a:cubicBezTo>
                  <a:cubicBezTo>
                    <a:pt x="419" y="4174"/>
                    <a:pt x="0" y="4589"/>
                    <a:pt x="0" y="5103"/>
                  </a:cubicBezTo>
                  <a:cubicBezTo>
                    <a:pt x="0" y="5568"/>
                    <a:pt x="340" y="5951"/>
                    <a:pt x="784" y="6021"/>
                  </a:cubicBezTo>
                  <a:lnTo>
                    <a:pt x="1510" y="8261"/>
                  </a:lnTo>
                  <a:lnTo>
                    <a:pt x="1231" y="8362"/>
                  </a:lnTo>
                  <a:cubicBezTo>
                    <a:pt x="1136" y="8396"/>
                    <a:pt x="1087" y="8502"/>
                    <a:pt x="1120" y="8597"/>
                  </a:cubicBezTo>
                  <a:cubicBezTo>
                    <a:pt x="1148" y="8670"/>
                    <a:pt x="1218" y="8717"/>
                    <a:pt x="1293" y="8717"/>
                  </a:cubicBezTo>
                  <a:cubicBezTo>
                    <a:pt x="1315" y="8717"/>
                    <a:pt x="1337" y="8714"/>
                    <a:pt x="1355" y="8706"/>
                  </a:cubicBezTo>
                  <a:lnTo>
                    <a:pt x="1620" y="8608"/>
                  </a:lnTo>
                  <a:lnTo>
                    <a:pt x="2358" y="10881"/>
                  </a:lnTo>
                  <a:cubicBezTo>
                    <a:pt x="2103" y="11046"/>
                    <a:pt x="1935" y="11334"/>
                    <a:pt x="1935" y="11659"/>
                  </a:cubicBezTo>
                  <a:cubicBezTo>
                    <a:pt x="1935" y="12172"/>
                    <a:pt x="2351" y="12591"/>
                    <a:pt x="2865" y="12591"/>
                  </a:cubicBezTo>
                  <a:cubicBezTo>
                    <a:pt x="3315" y="12591"/>
                    <a:pt x="3690" y="12269"/>
                    <a:pt x="3776" y="11845"/>
                  </a:cubicBezTo>
                  <a:lnTo>
                    <a:pt x="6109" y="11845"/>
                  </a:lnTo>
                  <a:lnTo>
                    <a:pt x="6109" y="12108"/>
                  </a:lnTo>
                  <a:cubicBezTo>
                    <a:pt x="6109" y="12209"/>
                    <a:pt x="6190" y="12292"/>
                    <a:pt x="6293" y="12292"/>
                  </a:cubicBezTo>
                  <a:cubicBezTo>
                    <a:pt x="6397" y="12292"/>
                    <a:pt x="6478" y="12211"/>
                    <a:pt x="6478" y="12108"/>
                  </a:cubicBezTo>
                  <a:lnTo>
                    <a:pt x="6478" y="11845"/>
                  </a:lnTo>
                  <a:lnTo>
                    <a:pt x="8812" y="11845"/>
                  </a:lnTo>
                  <a:cubicBezTo>
                    <a:pt x="8897" y="12269"/>
                    <a:pt x="9273" y="12591"/>
                    <a:pt x="9723" y="12591"/>
                  </a:cubicBezTo>
                  <a:cubicBezTo>
                    <a:pt x="10234" y="12591"/>
                    <a:pt x="10653" y="12173"/>
                    <a:pt x="10653" y="11659"/>
                  </a:cubicBezTo>
                  <a:cubicBezTo>
                    <a:pt x="10653" y="11332"/>
                    <a:pt x="10483" y="11046"/>
                    <a:pt x="10229" y="10881"/>
                  </a:cubicBezTo>
                  <a:lnTo>
                    <a:pt x="10966" y="8608"/>
                  </a:lnTo>
                  <a:lnTo>
                    <a:pt x="11231" y="8706"/>
                  </a:lnTo>
                  <a:cubicBezTo>
                    <a:pt x="11252" y="8714"/>
                    <a:pt x="11274" y="8717"/>
                    <a:pt x="11293" y="8717"/>
                  </a:cubicBezTo>
                  <a:cubicBezTo>
                    <a:pt x="11369" y="8717"/>
                    <a:pt x="11439" y="8670"/>
                    <a:pt x="11467" y="8597"/>
                  </a:cubicBezTo>
                  <a:cubicBezTo>
                    <a:pt x="11502" y="8502"/>
                    <a:pt x="11453" y="8395"/>
                    <a:pt x="11355" y="8362"/>
                  </a:cubicBezTo>
                  <a:lnTo>
                    <a:pt x="11078" y="8261"/>
                  </a:lnTo>
                  <a:lnTo>
                    <a:pt x="11804" y="6021"/>
                  </a:lnTo>
                  <a:cubicBezTo>
                    <a:pt x="12256" y="5951"/>
                    <a:pt x="12594" y="5568"/>
                    <a:pt x="12594" y="5105"/>
                  </a:cubicBezTo>
                  <a:cubicBezTo>
                    <a:pt x="12594" y="4593"/>
                    <a:pt x="12178" y="4174"/>
                    <a:pt x="11664" y="4174"/>
                  </a:cubicBezTo>
                  <a:cubicBezTo>
                    <a:pt x="11506" y="4174"/>
                    <a:pt x="11358" y="4213"/>
                    <a:pt x="11228" y="4283"/>
                  </a:cubicBezTo>
                  <a:lnTo>
                    <a:pt x="9383" y="2943"/>
                  </a:lnTo>
                  <a:lnTo>
                    <a:pt x="9595" y="2680"/>
                  </a:lnTo>
                  <a:cubicBezTo>
                    <a:pt x="9661" y="2600"/>
                    <a:pt x="9648" y="2485"/>
                    <a:pt x="9569" y="2421"/>
                  </a:cubicBezTo>
                  <a:cubicBezTo>
                    <a:pt x="9534" y="2393"/>
                    <a:pt x="9493" y="2380"/>
                    <a:pt x="9452" y="2380"/>
                  </a:cubicBezTo>
                  <a:cubicBezTo>
                    <a:pt x="9399" y="2380"/>
                    <a:pt x="9346" y="2403"/>
                    <a:pt x="9310" y="2448"/>
                  </a:cubicBezTo>
                  <a:lnTo>
                    <a:pt x="9084" y="2727"/>
                  </a:lnTo>
                  <a:lnTo>
                    <a:pt x="7142" y="1317"/>
                  </a:lnTo>
                  <a:cubicBezTo>
                    <a:pt x="7196" y="1200"/>
                    <a:pt x="7226" y="1068"/>
                    <a:pt x="7226" y="932"/>
                  </a:cubicBezTo>
                  <a:cubicBezTo>
                    <a:pt x="7226" y="420"/>
                    <a:pt x="6810" y="1"/>
                    <a:pt x="6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4" name="Google Shape;2784;p73"/>
          <p:cNvGrpSpPr/>
          <p:nvPr/>
        </p:nvGrpSpPr>
        <p:grpSpPr>
          <a:xfrm>
            <a:off x="7370710" y="2659564"/>
            <a:ext cx="387832" cy="387801"/>
            <a:chOff x="5891800" y="2550750"/>
            <a:chExt cx="314875" cy="314850"/>
          </a:xfrm>
        </p:grpSpPr>
        <p:sp>
          <p:nvSpPr>
            <p:cNvPr id="2785" name="Google Shape;2785;p73"/>
            <p:cNvSpPr/>
            <p:nvPr/>
          </p:nvSpPr>
          <p:spPr>
            <a:xfrm>
              <a:off x="5947300" y="2550775"/>
              <a:ext cx="259375" cy="34175"/>
            </a:xfrm>
            <a:custGeom>
              <a:avLst/>
              <a:gdLst/>
              <a:ahLst/>
              <a:cxnLst/>
              <a:rect l="l" t="t" r="r" b="b"/>
              <a:pathLst>
                <a:path w="10375" h="1367" extrusionOk="0">
                  <a:moveTo>
                    <a:pt x="184" y="1"/>
                  </a:moveTo>
                  <a:cubicBezTo>
                    <a:pt x="83" y="1"/>
                    <a:pt x="0" y="83"/>
                    <a:pt x="0" y="186"/>
                  </a:cubicBezTo>
                  <a:cubicBezTo>
                    <a:pt x="0" y="289"/>
                    <a:pt x="81" y="371"/>
                    <a:pt x="184" y="371"/>
                  </a:cubicBezTo>
                  <a:lnTo>
                    <a:pt x="10003" y="371"/>
                  </a:lnTo>
                  <a:lnTo>
                    <a:pt x="10003" y="996"/>
                  </a:lnTo>
                  <a:lnTo>
                    <a:pt x="8601" y="996"/>
                  </a:lnTo>
                  <a:cubicBezTo>
                    <a:pt x="8500" y="996"/>
                    <a:pt x="8416" y="1077"/>
                    <a:pt x="8416" y="1181"/>
                  </a:cubicBezTo>
                  <a:cubicBezTo>
                    <a:pt x="8416" y="1284"/>
                    <a:pt x="8499" y="1367"/>
                    <a:pt x="8601" y="1367"/>
                  </a:cubicBezTo>
                  <a:lnTo>
                    <a:pt x="10189" y="1367"/>
                  </a:lnTo>
                  <a:cubicBezTo>
                    <a:pt x="10290" y="1367"/>
                    <a:pt x="10374" y="1284"/>
                    <a:pt x="10374" y="1181"/>
                  </a:cubicBezTo>
                  <a:lnTo>
                    <a:pt x="10374" y="188"/>
                  </a:lnTo>
                  <a:cubicBezTo>
                    <a:pt x="10374" y="83"/>
                    <a:pt x="10290" y="1"/>
                    <a:pt x="10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3"/>
            <p:cNvSpPr/>
            <p:nvPr/>
          </p:nvSpPr>
          <p:spPr>
            <a:xfrm>
              <a:off x="5995000" y="2806925"/>
              <a:ext cx="16500" cy="9250"/>
            </a:xfrm>
            <a:custGeom>
              <a:avLst/>
              <a:gdLst/>
              <a:ahLst/>
              <a:cxnLst/>
              <a:rect l="l" t="t" r="r" b="b"/>
              <a:pathLst>
                <a:path w="660" h="370" extrusionOk="0">
                  <a:moveTo>
                    <a:pt x="184" y="1"/>
                  </a:moveTo>
                  <a:cubicBezTo>
                    <a:pt x="83" y="1"/>
                    <a:pt x="0" y="82"/>
                    <a:pt x="0" y="186"/>
                  </a:cubicBezTo>
                  <a:cubicBezTo>
                    <a:pt x="0" y="289"/>
                    <a:pt x="81" y="370"/>
                    <a:pt x="184" y="370"/>
                  </a:cubicBezTo>
                  <a:lnTo>
                    <a:pt x="475" y="370"/>
                  </a:lnTo>
                  <a:cubicBezTo>
                    <a:pt x="577" y="370"/>
                    <a:pt x="659" y="289"/>
                    <a:pt x="659" y="186"/>
                  </a:cubicBezTo>
                  <a:cubicBezTo>
                    <a:pt x="659" y="82"/>
                    <a:pt x="577"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3"/>
            <p:cNvSpPr/>
            <p:nvPr/>
          </p:nvSpPr>
          <p:spPr>
            <a:xfrm>
              <a:off x="5972025" y="2806925"/>
              <a:ext cx="16500" cy="9250"/>
            </a:xfrm>
            <a:custGeom>
              <a:avLst/>
              <a:gdLst/>
              <a:ahLst/>
              <a:cxnLst/>
              <a:rect l="l" t="t" r="r" b="b"/>
              <a:pathLst>
                <a:path w="660" h="370" extrusionOk="0">
                  <a:moveTo>
                    <a:pt x="184" y="1"/>
                  </a:moveTo>
                  <a:cubicBezTo>
                    <a:pt x="83" y="1"/>
                    <a:pt x="0" y="82"/>
                    <a:pt x="0" y="186"/>
                  </a:cubicBezTo>
                  <a:cubicBezTo>
                    <a:pt x="0" y="289"/>
                    <a:pt x="81" y="370"/>
                    <a:pt x="184" y="370"/>
                  </a:cubicBezTo>
                  <a:lnTo>
                    <a:pt x="475" y="370"/>
                  </a:lnTo>
                  <a:cubicBezTo>
                    <a:pt x="577" y="370"/>
                    <a:pt x="659" y="289"/>
                    <a:pt x="659" y="186"/>
                  </a:cubicBezTo>
                  <a:cubicBezTo>
                    <a:pt x="659" y="82"/>
                    <a:pt x="578"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3"/>
            <p:cNvSpPr/>
            <p:nvPr/>
          </p:nvSpPr>
          <p:spPr>
            <a:xfrm>
              <a:off x="5949075" y="2806925"/>
              <a:ext cx="16550" cy="9250"/>
            </a:xfrm>
            <a:custGeom>
              <a:avLst/>
              <a:gdLst/>
              <a:ahLst/>
              <a:cxnLst/>
              <a:rect l="l" t="t" r="r" b="b"/>
              <a:pathLst>
                <a:path w="662" h="370" extrusionOk="0">
                  <a:moveTo>
                    <a:pt x="186" y="1"/>
                  </a:moveTo>
                  <a:cubicBezTo>
                    <a:pt x="85" y="1"/>
                    <a:pt x="1" y="82"/>
                    <a:pt x="1" y="186"/>
                  </a:cubicBezTo>
                  <a:cubicBezTo>
                    <a:pt x="1" y="289"/>
                    <a:pt x="82" y="370"/>
                    <a:pt x="186" y="370"/>
                  </a:cubicBezTo>
                  <a:lnTo>
                    <a:pt x="476" y="370"/>
                  </a:lnTo>
                  <a:cubicBezTo>
                    <a:pt x="577" y="370"/>
                    <a:pt x="661" y="289"/>
                    <a:pt x="661" y="186"/>
                  </a:cubicBezTo>
                  <a:cubicBezTo>
                    <a:pt x="661" y="82"/>
                    <a:pt x="579" y="1"/>
                    <a:pt x="4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3"/>
            <p:cNvSpPr/>
            <p:nvPr/>
          </p:nvSpPr>
          <p:spPr>
            <a:xfrm>
              <a:off x="6017975" y="2806925"/>
              <a:ext cx="16500" cy="9250"/>
            </a:xfrm>
            <a:custGeom>
              <a:avLst/>
              <a:gdLst/>
              <a:ahLst/>
              <a:cxnLst/>
              <a:rect l="l" t="t" r="r" b="b"/>
              <a:pathLst>
                <a:path w="660" h="370" extrusionOk="0">
                  <a:moveTo>
                    <a:pt x="184" y="1"/>
                  </a:moveTo>
                  <a:cubicBezTo>
                    <a:pt x="83" y="1"/>
                    <a:pt x="0" y="82"/>
                    <a:pt x="0" y="186"/>
                  </a:cubicBezTo>
                  <a:cubicBezTo>
                    <a:pt x="0" y="289"/>
                    <a:pt x="81" y="370"/>
                    <a:pt x="184" y="370"/>
                  </a:cubicBezTo>
                  <a:lnTo>
                    <a:pt x="475" y="370"/>
                  </a:lnTo>
                  <a:cubicBezTo>
                    <a:pt x="577" y="370"/>
                    <a:pt x="659" y="289"/>
                    <a:pt x="659" y="186"/>
                  </a:cubicBezTo>
                  <a:cubicBezTo>
                    <a:pt x="659" y="82"/>
                    <a:pt x="578" y="1"/>
                    <a:pt x="4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3"/>
            <p:cNvSpPr/>
            <p:nvPr/>
          </p:nvSpPr>
          <p:spPr>
            <a:xfrm>
              <a:off x="6040950" y="2803225"/>
              <a:ext cx="12900" cy="12950"/>
            </a:xfrm>
            <a:custGeom>
              <a:avLst/>
              <a:gdLst/>
              <a:ahLst/>
              <a:cxnLst/>
              <a:rect l="l" t="t" r="r" b="b"/>
              <a:pathLst>
                <a:path w="516" h="518" extrusionOk="0">
                  <a:moveTo>
                    <a:pt x="331" y="1"/>
                  </a:moveTo>
                  <a:cubicBezTo>
                    <a:pt x="242" y="1"/>
                    <a:pt x="165" y="65"/>
                    <a:pt x="150" y="150"/>
                  </a:cubicBezTo>
                  <a:cubicBezTo>
                    <a:pt x="64" y="166"/>
                    <a:pt x="0" y="242"/>
                    <a:pt x="0" y="331"/>
                  </a:cubicBezTo>
                  <a:cubicBezTo>
                    <a:pt x="0" y="432"/>
                    <a:pt x="81" y="516"/>
                    <a:pt x="184" y="516"/>
                  </a:cubicBezTo>
                  <a:lnTo>
                    <a:pt x="331" y="516"/>
                  </a:lnTo>
                  <a:lnTo>
                    <a:pt x="331" y="518"/>
                  </a:lnTo>
                  <a:cubicBezTo>
                    <a:pt x="432" y="518"/>
                    <a:pt x="516" y="437"/>
                    <a:pt x="516" y="334"/>
                  </a:cubicBezTo>
                  <a:lnTo>
                    <a:pt x="516" y="186"/>
                  </a:lnTo>
                  <a:cubicBezTo>
                    <a:pt x="516" y="85"/>
                    <a:pt x="433" y="1"/>
                    <a:pt x="3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3"/>
            <p:cNvSpPr/>
            <p:nvPr/>
          </p:nvSpPr>
          <p:spPr>
            <a:xfrm>
              <a:off x="6044575" y="2687625"/>
              <a:ext cx="9275" cy="16575"/>
            </a:xfrm>
            <a:custGeom>
              <a:avLst/>
              <a:gdLst/>
              <a:ahLst/>
              <a:cxnLst/>
              <a:rect l="l" t="t" r="r" b="b"/>
              <a:pathLst>
                <a:path w="371" h="663" extrusionOk="0">
                  <a:moveTo>
                    <a:pt x="186" y="0"/>
                  </a:moveTo>
                  <a:cubicBezTo>
                    <a:pt x="83" y="0"/>
                    <a:pt x="0" y="81"/>
                    <a:pt x="0" y="186"/>
                  </a:cubicBezTo>
                  <a:lnTo>
                    <a:pt x="0" y="477"/>
                  </a:lnTo>
                  <a:cubicBezTo>
                    <a:pt x="0" y="578"/>
                    <a:pt x="83" y="662"/>
                    <a:pt x="186" y="662"/>
                  </a:cubicBezTo>
                  <a:cubicBezTo>
                    <a:pt x="288" y="662"/>
                    <a:pt x="371" y="581"/>
                    <a:pt x="371" y="477"/>
                  </a:cubicBezTo>
                  <a:lnTo>
                    <a:pt x="371" y="186"/>
                  </a:lnTo>
                  <a:cubicBezTo>
                    <a:pt x="371" y="84"/>
                    <a:pt x="288"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3"/>
            <p:cNvSpPr/>
            <p:nvPr/>
          </p:nvSpPr>
          <p:spPr>
            <a:xfrm>
              <a:off x="6044575" y="2710750"/>
              <a:ext cx="9275" cy="16575"/>
            </a:xfrm>
            <a:custGeom>
              <a:avLst/>
              <a:gdLst/>
              <a:ahLst/>
              <a:cxnLst/>
              <a:rect l="l" t="t" r="r" b="b"/>
              <a:pathLst>
                <a:path w="371" h="663" extrusionOk="0">
                  <a:moveTo>
                    <a:pt x="186" y="0"/>
                  </a:moveTo>
                  <a:cubicBezTo>
                    <a:pt x="83" y="0"/>
                    <a:pt x="0" y="81"/>
                    <a:pt x="0" y="186"/>
                  </a:cubicBezTo>
                  <a:lnTo>
                    <a:pt x="0" y="477"/>
                  </a:lnTo>
                  <a:cubicBezTo>
                    <a:pt x="0" y="578"/>
                    <a:pt x="83" y="662"/>
                    <a:pt x="186" y="662"/>
                  </a:cubicBezTo>
                  <a:cubicBezTo>
                    <a:pt x="288" y="662"/>
                    <a:pt x="371" y="580"/>
                    <a:pt x="371" y="477"/>
                  </a:cubicBezTo>
                  <a:lnTo>
                    <a:pt x="371" y="186"/>
                  </a:lnTo>
                  <a:cubicBezTo>
                    <a:pt x="371" y="85"/>
                    <a:pt x="288"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3"/>
            <p:cNvSpPr/>
            <p:nvPr/>
          </p:nvSpPr>
          <p:spPr>
            <a:xfrm>
              <a:off x="6044575" y="2733875"/>
              <a:ext cx="9275" cy="16575"/>
            </a:xfrm>
            <a:custGeom>
              <a:avLst/>
              <a:gdLst/>
              <a:ahLst/>
              <a:cxnLst/>
              <a:rect l="l" t="t" r="r" b="b"/>
              <a:pathLst>
                <a:path w="371" h="663" extrusionOk="0">
                  <a:moveTo>
                    <a:pt x="186" y="1"/>
                  </a:moveTo>
                  <a:cubicBezTo>
                    <a:pt x="84" y="1"/>
                    <a:pt x="0" y="82"/>
                    <a:pt x="0" y="184"/>
                  </a:cubicBezTo>
                  <a:lnTo>
                    <a:pt x="0" y="477"/>
                  </a:lnTo>
                  <a:cubicBezTo>
                    <a:pt x="0" y="579"/>
                    <a:pt x="83" y="663"/>
                    <a:pt x="186" y="663"/>
                  </a:cubicBezTo>
                  <a:cubicBezTo>
                    <a:pt x="288" y="663"/>
                    <a:pt x="371" y="580"/>
                    <a:pt x="371" y="477"/>
                  </a:cubicBezTo>
                  <a:lnTo>
                    <a:pt x="371" y="184"/>
                  </a:lnTo>
                  <a:cubicBezTo>
                    <a:pt x="371" y="83"/>
                    <a:pt x="287"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3"/>
            <p:cNvSpPr/>
            <p:nvPr/>
          </p:nvSpPr>
          <p:spPr>
            <a:xfrm>
              <a:off x="6044575" y="2664475"/>
              <a:ext cx="9275" cy="16575"/>
            </a:xfrm>
            <a:custGeom>
              <a:avLst/>
              <a:gdLst/>
              <a:ahLst/>
              <a:cxnLst/>
              <a:rect l="l" t="t" r="r" b="b"/>
              <a:pathLst>
                <a:path w="371" h="663" extrusionOk="0">
                  <a:moveTo>
                    <a:pt x="186" y="1"/>
                  </a:moveTo>
                  <a:cubicBezTo>
                    <a:pt x="83" y="1"/>
                    <a:pt x="0" y="84"/>
                    <a:pt x="0" y="186"/>
                  </a:cubicBezTo>
                  <a:lnTo>
                    <a:pt x="0" y="479"/>
                  </a:lnTo>
                  <a:cubicBezTo>
                    <a:pt x="0" y="579"/>
                    <a:pt x="83" y="663"/>
                    <a:pt x="186" y="663"/>
                  </a:cubicBezTo>
                  <a:cubicBezTo>
                    <a:pt x="288" y="663"/>
                    <a:pt x="371" y="582"/>
                    <a:pt x="371" y="479"/>
                  </a:cubicBezTo>
                  <a:lnTo>
                    <a:pt x="371" y="186"/>
                  </a:lnTo>
                  <a:cubicBezTo>
                    <a:pt x="371" y="85"/>
                    <a:pt x="28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3"/>
            <p:cNvSpPr/>
            <p:nvPr/>
          </p:nvSpPr>
          <p:spPr>
            <a:xfrm>
              <a:off x="6044575" y="2641400"/>
              <a:ext cx="9275" cy="16575"/>
            </a:xfrm>
            <a:custGeom>
              <a:avLst/>
              <a:gdLst/>
              <a:ahLst/>
              <a:cxnLst/>
              <a:rect l="l" t="t" r="r" b="b"/>
              <a:pathLst>
                <a:path w="371" h="663" extrusionOk="0">
                  <a:moveTo>
                    <a:pt x="186" y="0"/>
                  </a:moveTo>
                  <a:cubicBezTo>
                    <a:pt x="83" y="0"/>
                    <a:pt x="0" y="81"/>
                    <a:pt x="0" y="184"/>
                  </a:cubicBezTo>
                  <a:lnTo>
                    <a:pt x="0" y="477"/>
                  </a:lnTo>
                  <a:cubicBezTo>
                    <a:pt x="0" y="578"/>
                    <a:pt x="83" y="662"/>
                    <a:pt x="186" y="662"/>
                  </a:cubicBezTo>
                  <a:cubicBezTo>
                    <a:pt x="288" y="662"/>
                    <a:pt x="371" y="580"/>
                    <a:pt x="371" y="477"/>
                  </a:cubicBezTo>
                  <a:lnTo>
                    <a:pt x="371" y="184"/>
                  </a:lnTo>
                  <a:cubicBezTo>
                    <a:pt x="371" y="83"/>
                    <a:pt x="288"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3"/>
            <p:cNvSpPr/>
            <p:nvPr/>
          </p:nvSpPr>
          <p:spPr>
            <a:xfrm>
              <a:off x="6044575" y="2618275"/>
              <a:ext cx="9275" cy="16575"/>
            </a:xfrm>
            <a:custGeom>
              <a:avLst/>
              <a:gdLst/>
              <a:ahLst/>
              <a:cxnLst/>
              <a:rect l="l" t="t" r="r" b="b"/>
              <a:pathLst>
                <a:path w="371" h="663" extrusionOk="0">
                  <a:moveTo>
                    <a:pt x="186" y="0"/>
                  </a:moveTo>
                  <a:cubicBezTo>
                    <a:pt x="83" y="0"/>
                    <a:pt x="0" y="81"/>
                    <a:pt x="0" y="185"/>
                  </a:cubicBezTo>
                  <a:lnTo>
                    <a:pt x="0" y="477"/>
                  </a:lnTo>
                  <a:cubicBezTo>
                    <a:pt x="0" y="578"/>
                    <a:pt x="83" y="662"/>
                    <a:pt x="186" y="662"/>
                  </a:cubicBezTo>
                  <a:cubicBezTo>
                    <a:pt x="288" y="662"/>
                    <a:pt x="371" y="579"/>
                    <a:pt x="371" y="477"/>
                  </a:cubicBezTo>
                  <a:lnTo>
                    <a:pt x="371" y="185"/>
                  </a:lnTo>
                  <a:cubicBezTo>
                    <a:pt x="371" y="84"/>
                    <a:pt x="288"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3"/>
            <p:cNvSpPr/>
            <p:nvPr/>
          </p:nvSpPr>
          <p:spPr>
            <a:xfrm>
              <a:off x="6019775" y="2756975"/>
              <a:ext cx="167650" cy="93475"/>
            </a:xfrm>
            <a:custGeom>
              <a:avLst/>
              <a:gdLst/>
              <a:ahLst/>
              <a:cxnLst/>
              <a:rect l="l" t="t" r="r" b="b"/>
              <a:pathLst>
                <a:path w="6706" h="3739" extrusionOk="0">
                  <a:moveTo>
                    <a:pt x="1178" y="0"/>
                  </a:moveTo>
                  <a:cubicBezTo>
                    <a:pt x="1075" y="0"/>
                    <a:pt x="992" y="83"/>
                    <a:pt x="992" y="186"/>
                  </a:cubicBezTo>
                  <a:lnTo>
                    <a:pt x="992" y="598"/>
                  </a:lnTo>
                  <a:cubicBezTo>
                    <a:pt x="720" y="600"/>
                    <a:pt x="447" y="608"/>
                    <a:pt x="181" y="622"/>
                  </a:cubicBezTo>
                  <a:cubicBezTo>
                    <a:pt x="79" y="628"/>
                    <a:pt x="0" y="714"/>
                    <a:pt x="6" y="815"/>
                  </a:cubicBezTo>
                  <a:cubicBezTo>
                    <a:pt x="11" y="913"/>
                    <a:pt x="92" y="990"/>
                    <a:pt x="189" y="990"/>
                  </a:cubicBezTo>
                  <a:cubicBezTo>
                    <a:pt x="192" y="990"/>
                    <a:pt x="195" y="990"/>
                    <a:pt x="198" y="989"/>
                  </a:cubicBezTo>
                  <a:cubicBezTo>
                    <a:pt x="460" y="975"/>
                    <a:pt x="724" y="971"/>
                    <a:pt x="992" y="966"/>
                  </a:cubicBezTo>
                  <a:lnTo>
                    <a:pt x="992" y="1401"/>
                  </a:lnTo>
                  <a:cubicBezTo>
                    <a:pt x="992" y="1502"/>
                    <a:pt x="1075" y="1586"/>
                    <a:pt x="1178" y="1586"/>
                  </a:cubicBezTo>
                  <a:cubicBezTo>
                    <a:pt x="1280" y="1586"/>
                    <a:pt x="1363" y="1503"/>
                    <a:pt x="1363" y="1401"/>
                  </a:cubicBezTo>
                  <a:lnTo>
                    <a:pt x="1363" y="964"/>
                  </a:lnTo>
                  <a:cubicBezTo>
                    <a:pt x="4449" y="991"/>
                    <a:pt x="6335" y="1683"/>
                    <a:pt x="6335" y="2179"/>
                  </a:cubicBezTo>
                  <a:cubicBezTo>
                    <a:pt x="6335" y="2360"/>
                    <a:pt x="6040" y="2645"/>
                    <a:pt x="5220" y="2902"/>
                  </a:cubicBezTo>
                  <a:cubicBezTo>
                    <a:pt x="4441" y="3145"/>
                    <a:pt x="3357" y="3313"/>
                    <a:pt x="2165" y="3371"/>
                  </a:cubicBezTo>
                  <a:cubicBezTo>
                    <a:pt x="2064" y="3377"/>
                    <a:pt x="1986" y="3464"/>
                    <a:pt x="1989" y="3564"/>
                  </a:cubicBezTo>
                  <a:cubicBezTo>
                    <a:pt x="1995" y="3662"/>
                    <a:pt x="2078" y="3739"/>
                    <a:pt x="2174" y="3739"/>
                  </a:cubicBezTo>
                  <a:cubicBezTo>
                    <a:pt x="2177" y="3739"/>
                    <a:pt x="2179" y="3739"/>
                    <a:pt x="2182" y="3739"/>
                  </a:cubicBezTo>
                  <a:cubicBezTo>
                    <a:pt x="3405" y="3678"/>
                    <a:pt x="4523" y="3505"/>
                    <a:pt x="5330" y="3254"/>
                  </a:cubicBezTo>
                  <a:cubicBezTo>
                    <a:pt x="6243" y="2968"/>
                    <a:pt x="6706" y="2608"/>
                    <a:pt x="6706" y="2179"/>
                  </a:cubicBezTo>
                  <a:cubicBezTo>
                    <a:pt x="6704" y="1719"/>
                    <a:pt x="6135" y="1320"/>
                    <a:pt x="5059" y="1028"/>
                  </a:cubicBezTo>
                  <a:lnTo>
                    <a:pt x="5059" y="1028"/>
                  </a:lnTo>
                  <a:cubicBezTo>
                    <a:pt x="5202" y="1066"/>
                    <a:pt x="5338" y="1101"/>
                    <a:pt x="5338" y="1101"/>
                  </a:cubicBezTo>
                  <a:cubicBezTo>
                    <a:pt x="5338" y="1101"/>
                    <a:pt x="5249" y="1078"/>
                    <a:pt x="5002" y="1013"/>
                  </a:cubicBezTo>
                  <a:lnTo>
                    <a:pt x="5002" y="1013"/>
                  </a:lnTo>
                  <a:cubicBezTo>
                    <a:pt x="5002" y="1013"/>
                    <a:pt x="5002" y="1013"/>
                    <a:pt x="5002" y="1013"/>
                  </a:cubicBezTo>
                  <a:cubicBezTo>
                    <a:pt x="4805" y="961"/>
                    <a:pt x="4732" y="942"/>
                    <a:pt x="4732" y="942"/>
                  </a:cubicBezTo>
                  <a:lnTo>
                    <a:pt x="4732" y="942"/>
                  </a:lnTo>
                  <a:cubicBezTo>
                    <a:pt x="4732" y="942"/>
                    <a:pt x="4828" y="967"/>
                    <a:pt x="4944" y="998"/>
                  </a:cubicBezTo>
                  <a:lnTo>
                    <a:pt x="4944" y="998"/>
                  </a:lnTo>
                  <a:cubicBezTo>
                    <a:pt x="3972" y="750"/>
                    <a:pt x="2709" y="611"/>
                    <a:pt x="1363" y="598"/>
                  </a:cubicBezTo>
                  <a:lnTo>
                    <a:pt x="1363" y="186"/>
                  </a:lnTo>
                  <a:cubicBezTo>
                    <a:pt x="1363" y="84"/>
                    <a:pt x="1280" y="0"/>
                    <a:pt x="11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3"/>
            <p:cNvSpPr/>
            <p:nvPr/>
          </p:nvSpPr>
          <p:spPr>
            <a:xfrm>
              <a:off x="5891800" y="2550750"/>
              <a:ext cx="253725" cy="314850"/>
            </a:xfrm>
            <a:custGeom>
              <a:avLst/>
              <a:gdLst/>
              <a:ahLst/>
              <a:cxnLst/>
              <a:rect l="l" t="t" r="r" b="b"/>
              <a:pathLst>
                <a:path w="10149" h="12594" extrusionOk="0">
                  <a:moveTo>
                    <a:pt x="954" y="9872"/>
                  </a:moveTo>
                  <a:cubicBezTo>
                    <a:pt x="1264" y="9872"/>
                    <a:pt x="1515" y="10123"/>
                    <a:pt x="1515" y="10433"/>
                  </a:cubicBezTo>
                  <a:cubicBezTo>
                    <a:pt x="1515" y="10589"/>
                    <a:pt x="1471" y="10701"/>
                    <a:pt x="1410" y="10784"/>
                  </a:cubicBezTo>
                  <a:cubicBezTo>
                    <a:pt x="1231" y="10662"/>
                    <a:pt x="1139" y="10544"/>
                    <a:pt x="1139" y="10433"/>
                  </a:cubicBezTo>
                  <a:cubicBezTo>
                    <a:pt x="1139" y="10332"/>
                    <a:pt x="1057" y="10248"/>
                    <a:pt x="954" y="10248"/>
                  </a:cubicBezTo>
                  <a:cubicBezTo>
                    <a:pt x="851" y="10248"/>
                    <a:pt x="769" y="10329"/>
                    <a:pt x="769" y="10433"/>
                  </a:cubicBezTo>
                  <a:cubicBezTo>
                    <a:pt x="769" y="10628"/>
                    <a:pt x="870" y="10812"/>
                    <a:pt x="1068" y="10981"/>
                  </a:cubicBezTo>
                  <a:cubicBezTo>
                    <a:pt x="1002" y="10994"/>
                    <a:pt x="954" y="10994"/>
                    <a:pt x="954" y="10994"/>
                  </a:cubicBezTo>
                  <a:cubicBezTo>
                    <a:pt x="804" y="10994"/>
                    <a:pt x="664" y="10935"/>
                    <a:pt x="557" y="10830"/>
                  </a:cubicBezTo>
                  <a:cubicBezTo>
                    <a:pt x="452" y="10724"/>
                    <a:pt x="393" y="10583"/>
                    <a:pt x="393" y="10433"/>
                  </a:cubicBezTo>
                  <a:cubicBezTo>
                    <a:pt x="393" y="10123"/>
                    <a:pt x="644" y="9872"/>
                    <a:pt x="954" y="9872"/>
                  </a:cubicBezTo>
                  <a:close/>
                  <a:moveTo>
                    <a:pt x="184" y="0"/>
                  </a:moveTo>
                  <a:cubicBezTo>
                    <a:pt x="83" y="0"/>
                    <a:pt x="1" y="83"/>
                    <a:pt x="1" y="186"/>
                  </a:cubicBezTo>
                  <a:lnTo>
                    <a:pt x="1" y="1178"/>
                  </a:lnTo>
                  <a:cubicBezTo>
                    <a:pt x="1" y="1279"/>
                    <a:pt x="82" y="1363"/>
                    <a:pt x="184" y="1363"/>
                  </a:cubicBezTo>
                  <a:lnTo>
                    <a:pt x="5977" y="1363"/>
                  </a:lnTo>
                  <a:lnTo>
                    <a:pt x="1251" y="9548"/>
                  </a:lnTo>
                  <a:cubicBezTo>
                    <a:pt x="1158" y="9517"/>
                    <a:pt x="1060" y="9500"/>
                    <a:pt x="956" y="9500"/>
                  </a:cubicBezTo>
                  <a:cubicBezTo>
                    <a:pt x="445" y="9500"/>
                    <a:pt x="27" y="9916"/>
                    <a:pt x="26" y="10428"/>
                  </a:cubicBezTo>
                  <a:cubicBezTo>
                    <a:pt x="26" y="10678"/>
                    <a:pt x="122" y="10911"/>
                    <a:pt x="298" y="11086"/>
                  </a:cubicBezTo>
                  <a:cubicBezTo>
                    <a:pt x="473" y="11262"/>
                    <a:pt x="706" y="11358"/>
                    <a:pt x="956" y="11358"/>
                  </a:cubicBezTo>
                  <a:cubicBezTo>
                    <a:pt x="1133" y="11358"/>
                    <a:pt x="1301" y="11308"/>
                    <a:pt x="1440" y="11223"/>
                  </a:cubicBezTo>
                  <a:cubicBezTo>
                    <a:pt x="1708" y="11363"/>
                    <a:pt x="2054" y="11489"/>
                    <a:pt x="2473" y="11598"/>
                  </a:cubicBezTo>
                  <a:cubicBezTo>
                    <a:pt x="3399" y="11843"/>
                    <a:pt x="4599" y="11986"/>
                    <a:pt x="5885" y="12011"/>
                  </a:cubicBezTo>
                  <a:lnTo>
                    <a:pt x="5619" y="12277"/>
                  </a:lnTo>
                  <a:cubicBezTo>
                    <a:pt x="5547" y="12350"/>
                    <a:pt x="5547" y="12467"/>
                    <a:pt x="5619" y="12539"/>
                  </a:cubicBezTo>
                  <a:cubicBezTo>
                    <a:pt x="5656" y="12573"/>
                    <a:pt x="5703" y="12593"/>
                    <a:pt x="5750" y="12593"/>
                  </a:cubicBezTo>
                  <a:cubicBezTo>
                    <a:pt x="5797" y="12593"/>
                    <a:pt x="5843" y="12576"/>
                    <a:pt x="5879" y="12539"/>
                  </a:cubicBezTo>
                  <a:lnTo>
                    <a:pt x="6451" y="11969"/>
                  </a:lnTo>
                  <a:cubicBezTo>
                    <a:pt x="6524" y="11897"/>
                    <a:pt x="6524" y="11780"/>
                    <a:pt x="6452" y="11707"/>
                  </a:cubicBezTo>
                  <a:lnTo>
                    <a:pt x="5882" y="11137"/>
                  </a:lnTo>
                  <a:cubicBezTo>
                    <a:pt x="5846" y="11101"/>
                    <a:pt x="5799" y="11083"/>
                    <a:pt x="5752" y="11083"/>
                  </a:cubicBezTo>
                  <a:cubicBezTo>
                    <a:pt x="5705" y="11083"/>
                    <a:pt x="5657" y="11101"/>
                    <a:pt x="5621" y="11137"/>
                  </a:cubicBezTo>
                  <a:cubicBezTo>
                    <a:pt x="5549" y="11209"/>
                    <a:pt x="5549" y="11326"/>
                    <a:pt x="5621" y="11397"/>
                  </a:cubicBezTo>
                  <a:lnTo>
                    <a:pt x="5868" y="11645"/>
                  </a:lnTo>
                  <a:cubicBezTo>
                    <a:pt x="3920" y="11606"/>
                    <a:pt x="2477" y="11299"/>
                    <a:pt x="1727" y="10956"/>
                  </a:cubicBezTo>
                  <a:cubicBezTo>
                    <a:pt x="1795" y="10857"/>
                    <a:pt x="1843" y="10741"/>
                    <a:pt x="1870" y="10618"/>
                  </a:cubicBezTo>
                  <a:lnTo>
                    <a:pt x="1887" y="10618"/>
                  </a:lnTo>
                  <a:cubicBezTo>
                    <a:pt x="1988" y="10618"/>
                    <a:pt x="2072" y="10537"/>
                    <a:pt x="2072" y="10435"/>
                  </a:cubicBezTo>
                  <a:cubicBezTo>
                    <a:pt x="2072" y="10330"/>
                    <a:pt x="1990" y="10249"/>
                    <a:pt x="1887" y="10249"/>
                  </a:cubicBezTo>
                  <a:lnTo>
                    <a:pt x="1870" y="10249"/>
                  </a:lnTo>
                  <a:cubicBezTo>
                    <a:pt x="1843" y="10126"/>
                    <a:pt x="1795" y="10013"/>
                    <a:pt x="1727" y="9913"/>
                  </a:cubicBezTo>
                  <a:cubicBezTo>
                    <a:pt x="2088" y="9745"/>
                    <a:pt x="2588" y="9598"/>
                    <a:pt x="3191" y="9481"/>
                  </a:cubicBezTo>
                  <a:cubicBezTo>
                    <a:pt x="3290" y="9463"/>
                    <a:pt x="3357" y="9368"/>
                    <a:pt x="3337" y="9266"/>
                  </a:cubicBezTo>
                  <a:cubicBezTo>
                    <a:pt x="3321" y="9179"/>
                    <a:pt x="3243" y="9116"/>
                    <a:pt x="3156" y="9116"/>
                  </a:cubicBezTo>
                  <a:cubicBezTo>
                    <a:pt x="3145" y="9116"/>
                    <a:pt x="3133" y="9118"/>
                    <a:pt x="3121" y="9120"/>
                  </a:cubicBezTo>
                  <a:cubicBezTo>
                    <a:pt x="2555" y="9229"/>
                    <a:pt x="2072" y="9365"/>
                    <a:pt x="1695" y="9520"/>
                  </a:cubicBezTo>
                  <a:lnTo>
                    <a:pt x="6114" y="1869"/>
                  </a:lnTo>
                  <a:lnTo>
                    <a:pt x="6114" y="2252"/>
                  </a:lnTo>
                  <a:cubicBezTo>
                    <a:pt x="6114" y="2354"/>
                    <a:pt x="6195" y="2438"/>
                    <a:pt x="6298" y="2438"/>
                  </a:cubicBezTo>
                  <a:cubicBezTo>
                    <a:pt x="6403" y="2438"/>
                    <a:pt x="6484" y="2355"/>
                    <a:pt x="6484" y="2252"/>
                  </a:cubicBezTo>
                  <a:lnTo>
                    <a:pt x="6484" y="1365"/>
                  </a:lnTo>
                  <a:lnTo>
                    <a:pt x="9963" y="1365"/>
                  </a:lnTo>
                  <a:cubicBezTo>
                    <a:pt x="10064" y="1365"/>
                    <a:pt x="10149" y="1284"/>
                    <a:pt x="10149" y="1179"/>
                  </a:cubicBezTo>
                  <a:cubicBezTo>
                    <a:pt x="10149" y="1076"/>
                    <a:pt x="10066" y="995"/>
                    <a:pt x="9963" y="995"/>
                  </a:cubicBezTo>
                  <a:lnTo>
                    <a:pt x="370" y="995"/>
                  </a:lnTo>
                  <a:lnTo>
                    <a:pt x="370" y="371"/>
                  </a:lnTo>
                  <a:lnTo>
                    <a:pt x="1543" y="371"/>
                  </a:lnTo>
                  <a:cubicBezTo>
                    <a:pt x="1644" y="371"/>
                    <a:pt x="1727" y="288"/>
                    <a:pt x="1727" y="186"/>
                  </a:cubicBezTo>
                  <a:cubicBezTo>
                    <a:pt x="1727" y="83"/>
                    <a:pt x="1646" y="0"/>
                    <a:pt x="15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3"/>
            <p:cNvSpPr/>
            <p:nvPr/>
          </p:nvSpPr>
          <p:spPr>
            <a:xfrm>
              <a:off x="6063350" y="2659350"/>
              <a:ext cx="27850" cy="46550"/>
            </a:xfrm>
            <a:custGeom>
              <a:avLst/>
              <a:gdLst/>
              <a:ahLst/>
              <a:cxnLst/>
              <a:rect l="l" t="t" r="r" b="b"/>
              <a:pathLst>
                <a:path w="1114" h="1862" extrusionOk="0">
                  <a:moveTo>
                    <a:pt x="184" y="0"/>
                  </a:moveTo>
                  <a:cubicBezTo>
                    <a:pt x="81" y="0"/>
                    <a:pt x="0" y="81"/>
                    <a:pt x="0" y="186"/>
                  </a:cubicBezTo>
                  <a:lnTo>
                    <a:pt x="0" y="930"/>
                  </a:lnTo>
                  <a:lnTo>
                    <a:pt x="0" y="1676"/>
                  </a:lnTo>
                  <a:cubicBezTo>
                    <a:pt x="0" y="1778"/>
                    <a:pt x="81" y="1862"/>
                    <a:pt x="184" y="1862"/>
                  </a:cubicBezTo>
                  <a:cubicBezTo>
                    <a:pt x="288" y="1862"/>
                    <a:pt x="369" y="1779"/>
                    <a:pt x="369" y="1676"/>
                  </a:cubicBezTo>
                  <a:lnTo>
                    <a:pt x="369" y="1116"/>
                  </a:lnTo>
                  <a:lnTo>
                    <a:pt x="681" y="1116"/>
                  </a:lnTo>
                  <a:cubicBezTo>
                    <a:pt x="717" y="1116"/>
                    <a:pt x="745" y="1145"/>
                    <a:pt x="745" y="1179"/>
                  </a:cubicBezTo>
                  <a:lnTo>
                    <a:pt x="745" y="1676"/>
                  </a:lnTo>
                  <a:cubicBezTo>
                    <a:pt x="743" y="1776"/>
                    <a:pt x="827" y="1860"/>
                    <a:pt x="928" y="1860"/>
                  </a:cubicBezTo>
                  <a:cubicBezTo>
                    <a:pt x="1030" y="1860"/>
                    <a:pt x="1114" y="1778"/>
                    <a:pt x="1114" y="1675"/>
                  </a:cubicBezTo>
                  <a:lnTo>
                    <a:pt x="1114" y="1178"/>
                  </a:lnTo>
                  <a:cubicBezTo>
                    <a:pt x="1114" y="938"/>
                    <a:pt x="919" y="746"/>
                    <a:pt x="681" y="746"/>
                  </a:cubicBezTo>
                  <a:lnTo>
                    <a:pt x="369" y="746"/>
                  </a:lnTo>
                  <a:lnTo>
                    <a:pt x="369" y="186"/>
                  </a:lnTo>
                  <a:cubicBezTo>
                    <a:pt x="369" y="84"/>
                    <a:pt x="288" y="0"/>
                    <a:pt x="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3"/>
            <p:cNvSpPr/>
            <p:nvPr/>
          </p:nvSpPr>
          <p:spPr>
            <a:xfrm>
              <a:off x="5987125" y="2756375"/>
              <a:ext cx="27875" cy="40350"/>
            </a:xfrm>
            <a:custGeom>
              <a:avLst/>
              <a:gdLst/>
              <a:ahLst/>
              <a:cxnLst/>
              <a:rect l="l" t="t" r="r" b="b"/>
              <a:pathLst>
                <a:path w="1115" h="1614" extrusionOk="0">
                  <a:moveTo>
                    <a:pt x="186" y="1"/>
                  </a:moveTo>
                  <a:cubicBezTo>
                    <a:pt x="85" y="1"/>
                    <a:pt x="1" y="83"/>
                    <a:pt x="1" y="186"/>
                  </a:cubicBezTo>
                  <a:lnTo>
                    <a:pt x="1" y="1429"/>
                  </a:lnTo>
                  <a:cubicBezTo>
                    <a:pt x="1" y="1531"/>
                    <a:pt x="83" y="1613"/>
                    <a:pt x="186" y="1613"/>
                  </a:cubicBezTo>
                  <a:cubicBezTo>
                    <a:pt x="289" y="1613"/>
                    <a:pt x="371" y="1532"/>
                    <a:pt x="371" y="1429"/>
                  </a:cubicBezTo>
                  <a:lnTo>
                    <a:pt x="371" y="520"/>
                  </a:lnTo>
                  <a:lnTo>
                    <a:pt x="583" y="520"/>
                  </a:lnTo>
                  <a:cubicBezTo>
                    <a:pt x="674" y="520"/>
                    <a:pt x="747" y="593"/>
                    <a:pt x="747" y="683"/>
                  </a:cubicBezTo>
                  <a:cubicBezTo>
                    <a:pt x="747" y="784"/>
                    <a:pt x="829" y="869"/>
                    <a:pt x="932" y="869"/>
                  </a:cubicBezTo>
                  <a:cubicBezTo>
                    <a:pt x="1035" y="869"/>
                    <a:pt x="1114" y="784"/>
                    <a:pt x="1114" y="683"/>
                  </a:cubicBezTo>
                  <a:cubicBezTo>
                    <a:pt x="1114" y="389"/>
                    <a:pt x="876" y="152"/>
                    <a:pt x="583" y="152"/>
                  </a:cubicBezTo>
                  <a:lnTo>
                    <a:pt x="367" y="152"/>
                  </a:lnTo>
                  <a:cubicBezTo>
                    <a:pt x="351" y="66"/>
                    <a:pt x="276"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1" name="Google Shape;2801;p73"/>
          <p:cNvGrpSpPr/>
          <p:nvPr/>
        </p:nvGrpSpPr>
        <p:grpSpPr>
          <a:xfrm>
            <a:off x="8050700" y="2659656"/>
            <a:ext cx="357778" cy="387862"/>
            <a:chOff x="6443875" y="2550825"/>
            <a:chExt cx="290475" cy="314900"/>
          </a:xfrm>
        </p:grpSpPr>
        <p:sp>
          <p:nvSpPr>
            <p:cNvPr id="2802" name="Google Shape;2802;p73"/>
            <p:cNvSpPr/>
            <p:nvPr/>
          </p:nvSpPr>
          <p:spPr>
            <a:xfrm>
              <a:off x="6520550" y="2757400"/>
              <a:ext cx="16800" cy="12025"/>
            </a:xfrm>
            <a:custGeom>
              <a:avLst/>
              <a:gdLst/>
              <a:ahLst/>
              <a:cxnLst/>
              <a:rect l="l" t="t" r="r" b="b"/>
              <a:pathLst>
                <a:path w="672" h="481" extrusionOk="0">
                  <a:moveTo>
                    <a:pt x="461" y="0"/>
                  </a:moveTo>
                  <a:cubicBezTo>
                    <a:pt x="436" y="0"/>
                    <a:pt x="411" y="5"/>
                    <a:pt x="386" y="16"/>
                  </a:cubicBezTo>
                  <a:lnTo>
                    <a:pt x="134" y="128"/>
                  </a:lnTo>
                  <a:cubicBezTo>
                    <a:pt x="41" y="169"/>
                    <a:pt x="0" y="278"/>
                    <a:pt x="41" y="371"/>
                  </a:cubicBezTo>
                  <a:cubicBezTo>
                    <a:pt x="72" y="440"/>
                    <a:pt x="140" y="480"/>
                    <a:pt x="210" y="480"/>
                  </a:cubicBezTo>
                  <a:cubicBezTo>
                    <a:pt x="235" y="480"/>
                    <a:pt x="260" y="474"/>
                    <a:pt x="284" y="465"/>
                  </a:cubicBezTo>
                  <a:lnTo>
                    <a:pt x="537" y="354"/>
                  </a:lnTo>
                  <a:cubicBezTo>
                    <a:pt x="631" y="312"/>
                    <a:pt x="671" y="204"/>
                    <a:pt x="631" y="111"/>
                  </a:cubicBezTo>
                  <a:cubicBezTo>
                    <a:pt x="600" y="41"/>
                    <a:pt x="532"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3"/>
            <p:cNvSpPr/>
            <p:nvPr/>
          </p:nvSpPr>
          <p:spPr>
            <a:xfrm>
              <a:off x="6460575" y="2783950"/>
              <a:ext cx="16800" cy="11975"/>
            </a:xfrm>
            <a:custGeom>
              <a:avLst/>
              <a:gdLst/>
              <a:ahLst/>
              <a:cxnLst/>
              <a:rect l="l" t="t" r="r" b="b"/>
              <a:pathLst>
                <a:path w="672" h="479" extrusionOk="0">
                  <a:moveTo>
                    <a:pt x="463" y="1"/>
                  </a:moveTo>
                  <a:cubicBezTo>
                    <a:pt x="438" y="1"/>
                    <a:pt x="413" y="6"/>
                    <a:pt x="388" y="16"/>
                  </a:cubicBezTo>
                  <a:lnTo>
                    <a:pt x="134" y="127"/>
                  </a:lnTo>
                  <a:cubicBezTo>
                    <a:pt x="41" y="167"/>
                    <a:pt x="0" y="276"/>
                    <a:pt x="41" y="370"/>
                  </a:cubicBezTo>
                  <a:cubicBezTo>
                    <a:pt x="72" y="438"/>
                    <a:pt x="139" y="479"/>
                    <a:pt x="211" y="479"/>
                  </a:cubicBezTo>
                  <a:cubicBezTo>
                    <a:pt x="235" y="479"/>
                    <a:pt x="260" y="473"/>
                    <a:pt x="284" y="463"/>
                  </a:cubicBezTo>
                  <a:lnTo>
                    <a:pt x="538" y="353"/>
                  </a:lnTo>
                  <a:cubicBezTo>
                    <a:pt x="631" y="312"/>
                    <a:pt x="672" y="203"/>
                    <a:pt x="631" y="110"/>
                  </a:cubicBezTo>
                  <a:cubicBezTo>
                    <a:pt x="601" y="41"/>
                    <a:pt x="534"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3"/>
            <p:cNvSpPr/>
            <p:nvPr/>
          </p:nvSpPr>
          <p:spPr>
            <a:xfrm>
              <a:off x="6540550" y="2748600"/>
              <a:ext cx="16800" cy="12025"/>
            </a:xfrm>
            <a:custGeom>
              <a:avLst/>
              <a:gdLst/>
              <a:ahLst/>
              <a:cxnLst/>
              <a:rect l="l" t="t" r="r" b="b"/>
              <a:pathLst>
                <a:path w="672" h="481" extrusionOk="0">
                  <a:moveTo>
                    <a:pt x="462" y="0"/>
                  </a:moveTo>
                  <a:cubicBezTo>
                    <a:pt x="437" y="0"/>
                    <a:pt x="411" y="5"/>
                    <a:pt x="387" y="16"/>
                  </a:cubicBezTo>
                  <a:lnTo>
                    <a:pt x="135" y="128"/>
                  </a:lnTo>
                  <a:cubicBezTo>
                    <a:pt x="41" y="169"/>
                    <a:pt x="1" y="278"/>
                    <a:pt x="41" y="371"/>
                  </a:cubicBezTo>
                  <a:cubicBezTo>
                    <a:pt x="72" y="440"/>
                    <a:pt x="138" y="480"/>
                    <a:pt x="211" y="480"/>
                  </a:cubicBezTo>
                  <a:cubicBezTo>
                    <a:pt x="236" y="480"/>
                    <a:pt x="261" y="474"/>
                    <a:pt x="284" y="465"/>
                  </a:cubicBezTo>
                  <a:lnTo>
                    <a:pt x="538" y="354"/>
                  </a:lnTo>
                  <a:cubicBezTo>
                    <a:pt x="631" y="312"/>
                    <a:pt x="672" y="203"/>
                    <a:pt x="631" y="109"/>
                  </a:cubicBezTo>
                  <a:cubicBezTo>
                    <a:pt x="600" y="40"/>
                    <a:pt x="533" y="0"/>
                    <a:pt x="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3"/>
            <p:cNvSpPr/>
            <p:nvPr/>
          </p:nvSpPr>
          <p:spPr>
            <a:xfrm>
              <a:off x="6500550" y="2766275"/>
              <a:ext cx="16850" cy="12025"/>
            </a:xfrm>
            <a:custGeom>
              <a:avLst/>
              <a:gdLst/>
              <a:ahLst/>
              <a:cxnLst/>
              <a:rect l="l" t="t" r="r" b="b"/>
              <a:pathLst>
                <a:path w="674" h="481" extrusionOk="0">
                  <a:moveTo>
                    <a:pt x="464" y="0"/>
                  </a:moveTo>
                  <a:cubicBezTo>
                    <a:pt x="439" y="0"/>
                    <a:pt x="413" y="6"/>
                    <a:pt x="389" y="16"/>
                  </a:cubicBezTo>
                  <a:lnTo>
                    <a:pt x="136" y="127"/>
                  </a:lnTo>
                  <a:cubicBezTo>
                    <a:pt x="43" y="169"/>
                    <a:pt x="1" y="278"/>
                    <a:pt x="43" y="371"/>
                  </a:cubicBezTo>
                  <a:cubicBezTo>
                    <a:pt x="74" y="438"/>
                    <a:pt x="140" y="480"/>
                    <a:pt x="211" y="480"/>
                  </a:cubicBezTo>
                  <a:cubicBezTo>
                    <a:pt x="238" y="480"/>
                    <a:pt x="263" y="474"/>
                    <a:pt x="286" y="465"/>
                  </a:cubicBezTo>
                  <a:lnTo>
                    <a:pt x="538" y="353"/>
                  </a:lnTo>
                  <a:cubicBezTo>
                    <a:pt x="632" y="312"/>
                    <a:pt x="674" y="203"/>
                    <a:pt x="632" y="110"/>
                  </a:cubicBezTo>
                  <a:cubicBezTo>
                    <a:pt x="602" y="41"/>
                    <a:pt x="535" y="0"/>
                    <a:pt x="4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3"/>
            <p:cNvSpPr/>
            <p:nvPr/>
          </p:nvSpPr>
          <p:spPr>
            <a:xfrm>
              <a:off x="6560500" y="2739750"/>
              <a:ext cx="16800" cy="12000"/>
            </a:xfrm>
            <a:custGeom>
              <a:avLst/>
              <a:gdLst/>
              <a:ahLst/>
              <a:cxnLst/>
              <a:rect l="l" t="t" r="r" b="b"/>
              <a:pathLst>
                <a:path w="672" h="480" extrusionOk="0">
                  <a:moveTo>
                    <a:pt x="463" y="1"/>
                  </a:moveTo>
                  <a:cubicBezTo>
                    <a:pt x="438" y="1"/>
                    <a:pt x="412" y="6"/>
                    <a:pt x="388" y="16"/>
                  </a:cubicBezTo>
                  <a:lnTo>
                    <a:pt x="134" y="127"/>
                  </a:lnTo>
                  <a:cubicBezTo>
                    <a:pt x="41" y="167"/>
                    <a:pt x="0" y="277"/>
                    <a:pt x="41" y="370"/>
                  </a:cubicBezTo>
                  <a:cubicBezTo>
                    <a:pt x="72" y="439"/>
                    <a:pt x="140" y="479"/>
                    <a:pt x="210" y="479"/>
                  </a:cubicBezTo>
                  <a:cubicBezTo>
                    <a:pt x="235" y="479"/>
                    <a:pt x="262" y="473"/>
                    <a:pt x="285" y="463"/>
                  </a:cubicBezTo>
                  <a:lnTo>
                    <a:pt x="538" y="353"/>
                  </a:lnTo>
                  <a:cubicBezTo>
                    <a:pt x="631" y="312"/>
                    <a:pt x="671" y="203"/>
                    <a:pt x="631" y="110"/>
                  </a:cubicBezTo>
                  <a:cubicBezTo>
                    <a:pt x="601" y="41"/>
                    <a:pt x="534" y="1"/>
                    <a:pt x="4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3"/>
            <p:cNvSpPr/>
            <p:nvPr/>
          </p:nvSpPr>
          <p:spPr>
            <a:xfrm>
              <a:off x="6700875" y="2783925"/>
              <a:ext cx="16800" cy="12000"/>
            </a:xfrm>
            <a:custGeom>
              <a:avLst/>
              <a:gdLst/>
              <a:ahLst/>
              <a:cxnLst/>
              <a:rect l="l" t="t" r="r" b="b"/>
              <a:pathLst>
                <a:path w="672" h="480" extrusionOk="0">
                  <a:moveTo>
                    <a:pt x="210" y="1"/>
                  </a:moveTo>
                  <a:cubicBezTo>
                    <a:pt x="139" y="1"/>
                    <a:pt x="72" y="42"/>
                    <a:pt x="41" y="111"/>
                  </a:cubicBezTo>
                  <a:cubicBezTo>
                    <a:pt x="0" y="204"/>
                    <a:pt x="41" y="313"/>
                    <a:pt x="134" y="354"/>
                  </a:cubicBezTo>
                  <a:lnTo>
                    <a:pt x="388" y="464"/>
                  </a:lnTo>
                  <a:cubicBezTo>
                    <a:pt x="412" y="477"/>
                    <a:pt x="436" y="480"/>
                    <a:pt x="461" y="480"/>
                  </a:cubicBezTo>
                  <a:cubicBezTo>
                    <a:pt x="532" y="480"/>
                    <a:pt x="600" y="439"/>
                    <a:pt x="631" y="371"/>
                  </a:cubicBezTo>
                  <a:cubicBezTo>
                    <a:pt x="672" y="277"/>
                    <a:pt x="631" y="168"/>
                    <a:pt x="538" y="128"/>
                  </a:cubicBezTo>
                  <a:lnTo>
                    <a:pt x="285" y="17"/>
                  </a:lnTo>
                  <a:cubicBezTo>
                    <a:pt x="261" y="6"/>
                    <a:pt x="235"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3"/>
            <p:cNvSpPr/>
            <p:nvPr/>
          </p:nvSpPr>
          <p:spPr>
            <a:xfrm>
              <a:off x="6620975" y="2748550"/>
              <a:ext cx="16800" cy="12025"/>
            </a:xfrm>
            <a:custGeom>
              <a:avLst/>
              <a:gdLst/>
              <a:ahLst/>
              <a:cxnLst/>
              <a:rect l="l" t="t" r="r" b="b"/>
              <a:pathLst>
                <a:path w="672" h="481" extrusionOk="0">
                  <a:moveTo>
                    <a:pt x="208" y="1"/>
                  </a:moveTo>
                  <a:cubicBezTo>
                    <a:pt x="138" y="1"/>
                    <a:pt x="71" y="41"/>
                    <a:pt x="41" y="110"/>
                  </a:cubicBezTo>
                  <a:cubicBezTo>
                    <a:pt x="0" y="203"/>
                    <a:pt x="41" y="312"/>
                    <a:pt x="134" y="353"/>
                  </a:cubicBezTo>
                  <a:lnTo>
                    <a:pt x="386" y="465"/>
                  </a:lnTo>
                  <a:cubicBezTo>
                    <a:pt x="410" y="476"/>
                    <a:pt x="436" y="481"/>
                    <a:pt x="461" y="481"/>
                  </a:cubicBezTo>
                  <a:cubicBezTo>
                    <a:pt x="531" y="481"/>
                    <a:pt x="600" y="439"/>
                    <a:pt x="631" y="370"/>
                  </a:cubicBezTo>
                  <a:cubicBezTo>
                    <a:pt x="671" y="277"/>
                    <a:pt x="631" y="169"/>
                    <a:pt x="538" y="127"/>
                  </a:cubicBezTo>
                  <a:lnTo>
                    <a:pt x="284" y="16"/>
                  </a:lnTo>
                  <a:cubicBezTo>
                    <a:pt x="259" y="6"/>
                    <a:pt x="234"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3"/>
            <p:cNvSpPr/>
            <p:nvPr/>
          </p:nvSpPr>
          <p:spPr>
            <a:xfrm>
              <a:off x="6600950" y="2739700"/>
              <a:ext cx="16800" cy="12000"/>
            </a:xfrm>
            <a:custGeom>
              <a:avLst/>
              <a:gdLst/>
              <a:ahLst/>
              <a:cxnLst/>
              <a:rect l="l" t="t" r="r" b="b"/>
              <a:pathLst>
                <a:path w="672" h="480" extrusionOk="0">
                  <a:moveTo>
                    <a:pt x="208" y="1"/>
                  </a:moveTo>
                  <a:cubicBezTo>
                    <a:pt x="138" y="1"/>
                    <a:pt x="71" y="41"/>
                    <a:pt x="41" y="110"/>
                  </a:cubicBezTo>
                  <a:cubicBezTo>
                    <a:pt x="1" y="204"/>
                    <a:pt x="41" y="313"/>
                    <a:pt x="134" y="353"/>
                  </a:cubicBezTo>
                  <a:lnTo>
                    <a:pt x="388" y="464"/>
                  </a:lnTo>
                  <a:cubicBezTo>
                    <a:pt x="412" y="476"/>
                    <a:pt x="437" y="479"/>
                    <a:pt x="462" y="479"/>
                  </a:cubicBezTo>
                  <a:cubicBezTo>
                    <a:pt x="532" y="479"/>
                    <a:pt x="600" y="439"/>
                    <a:pt x="631" y="370"/>
                  </a:cubicBezTo>
                  <a:cubicBezTo>
                    <a:pt x="672" y="277"/>
                    <a:pt x="631" y="168"/>
                    <a:pt x="538" y="127"/>
                  </a:cubicBezTo>
                  <a:lnTo>
                    <a:pt x="284" y="17"/>
                  </a:lnTo>
                  <a:cubicBezTo>
                    <a:pt x="259" y="6"/>
                    <a:pt x="234" y="1"/>
                    <a:pt x="2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3"/>
            <p:cNvSpPr/>
            <p:nvPr/>
          </p:nvSpPr>
          <p:spPr>
            <a:xfrm>
              <a:off x="6660925" y="2766250"/>
              <a:ext cx="16800" cy="12000"/>
            </a:xfrm>
            <a:custGeom>
              <a:avLst/>
              <a:gdLst/>
              <a:ahLst/>
              <a:cxnLst/>
              <a:rect l="l" t="t" r="r" b="b"/>
              <a:pathLst>
                <a:path w="672" h="480" extrusionOk="0">
                  <a:moveTo>
                    <a:pt x="208" y="0"/>
                  </a:moveTo>
                  <a:cubicBezTo>
                    <a:pt x="137" y="0"/>
                    <a:pt x="71" y="42"/>
                    <a:pt x="41" y="111"/>
                  </a:cubicBezTo>
                  <a:cubicBezTo>
                    <a:pt x="0" y="204"/>
                    <a:pt x="41" y="313"/>
                    <a:pt x="134" y="354"/>
                  </a:cubicBezTo>
                  <a:lnTo>
                    <a:pt x="388" y="464"/>
                  </a:lnTo>
                  <a:cubicBezTo>
                    <a:pt x="411" y="477"/>
                    <a:pt x="436" y="480"/>
                    <a:pt x="461" y="480"/>
                  </a:cubicBezTo>
                  <a:cubicBezTo>
                    <a:pt x="531" y="480"/>
                    <a:pt x="600" y="439"/>
                    <a:pt x="631" y="371"/>
                  </a:cubicBezTo>
                  <a:cubicBezTo>
                    <a:pt x="672" y="277"/>
                    <a:pt x="631" y="168"/>
                    <a:pt x="538" y="128"/>
                  </a:cubicBezTo>
                  <a:lnTo>
                    <a:pt x="284" y="17"/>
                  </a:lnTo>
                  <a:cubicBezTo>
                    <a:pt x="259" y="6"/>
                    <a:pt x="233" y="0"/>
                    <a:pt x="2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3"/>
            <p:cNvSpPr/>
            <p:nvPr/>
          </p:nvSpPr>
          <p:spPr>
            <a:xfrm>
              <a:off x="6640900" y="2757425"/>
              <a:ext cx="16900" cy="12000"/>
            </a:xfrm>
            <a:custGeom>
              <a:avLst/>
              <a:gdLst/>
              <a:ahLst/>
              <a:cxnLst/>
              <a:rect l="l" t="t" r="r" b="b"/>
              <a:pathLst>
                <a:path w="676" h="480" extrusionOk="0">
                  <a:moveTo>
                    <a:pt x="210" y="0"/>
                  </a:moveTo>
                  <a:cubicBezTo>
                    <a:pt x="139" y="0"/>
                    <a:pt x="72" y="41"/>
                    <a:pt x="41" y="110"/>
                  </a:cubicBezTo>
                  <a:cubicBezTo>
                    <a:pt x="1" y="203"/>
                    <a:pt x="41" y="313"/>
                    <a:pt x="135" y="353"/>
                  </a:cubicBezTo>
                  <a:lnTo>
                    <a:pt x="388" y="464"/>
                  </a:lnTo>
                  <a:cubicBezTo>
                    <a:pt x="412" y="476"/>
                    <a:pt x="437" y="479"/>
                    <a:pt x="462" y="479"/>
                  </a:cubicBezTo>
                  <a:cubicBezTo>
                    <a:pt x="532" y="479"/>
                    <a:pt x="600" y="439"/>
                    <a:pt x="631" y="370"/>
                  </a:cubicBezTo>
                  <a:cubicBezTo>
                    <a:pt x="675" y="277"/>
                    <a:pt x="631" y="168"/>
                    <a:pt x="538" y="127"/>
                  </a:cubicBezTo>
                  <a:lnTo>
                    <a:pt x="286" y="17"/>
                  </a:lnTo>
                  <a:cubicBezTo>
                    <a:pt x="261" y="5"/>
                    <a:pt x="235" y="0"/>
                    <a:pt x="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3"/>
            <p:cNvSpPr/>
            <p:nvPr/>
          </p:nvSpPr>
          <p:spPr>
            <a:xfrm>
              <a:off x="6443875" y="2550825"/>
              <a:ext cx="290475" cy="314900"/>
            </a:xfrm>
            <a:custGeom>
              <a:avLst/>
              <a:gdLst/>
              <a:ahLst/>
              <a:cxnLst/>
              <a:rect l="l" t="t" r="r" b="b"/>
              <a:pathLst>
                <a:path w="11619" h="12596" extrusionOk="0">
                  <a:moveTo>
                    <a:pt x="5808" y="0"/>
                  </a:moveTo>
                  <a:cubicBezTo>
                    <a:pt x="5741" y="0"/>
                    <a:pt x="5682" y="36"/>
                    <a:pt x="5648" y="92"/>
                  </a:cubicBezTo>
                  <a:lnTo>
                    <a:pt x="2785" y="5061"/>
                  </a:lnTo>
                  <a:cubicBezTo>
                    <a:pt x="2734" y="5148"/>
                    <a:pt x="2763" y="5262"/>
                    <a:pt x="2852" y="5312"/>
                  </a:cubicBezTo>
                  <a:cubicBezTo>
                    <a:pt x="2882" y="5330"/>
                    <a:pt x="2913" y="5338"/>
                    <a:pt x="2944" y="5338"/>
                  </a:cubicBezTo>
                  <a:cubicBezTo>
                    <a:pt x="3008" y="5338"/>
                    <a:pt x="3070" y="5304"/>
                    <a:pt x="3104" y="5246"/>
                  </a:cubicBezTo>
                  <a:lnTo>
                    <a:pt x="5623" y="876"/>
                  </a:lnTo>
                  <a:lnTo>
                    <a:pt x="5623" y="7320"/>
                  </a:lnTo>
                  <a:lnTo>
                    <a:pt x="5598" y="7332"/>
                  </a:lnTo>
                  <a:cubicBezTo>
                    <a:pt x="5505" y="7372"/>
                    <a:pt x="5464" y="7482"/>
                    <a:pt x="5505" y="7575"/>
                  </a:cubicBezTo>
                  <a:cubicBezTo>
                    <a:pt x="5528" y="7628"/>
                    <a:pt x="5573" y="7664"/>
                    <a:pt x="5623" y="7678"/>
                  </a:cubicBezTo>
                  <a:lnTo>
                    <a:pt x="5623" y="12126"/>
                  </a:lnTo>
                  <a:lnTo>
                    <a:pt x="1536" y="10318"/>
                  </a:lnTo>
                  <a:lnTo>
                    <a:pt x="2687" y="9815"/>
                  </a:lnTo>
                  <a:cubicBezTo>
                    <a:pt x="2755" y="9785"/>
                    <a:pt x="2801" y="9717"/>
                    <a:pt x="2798" y="9640"/>
                  </a:cubicBezTo>
                  <a:cubicBezTo>
                    <a:pt x="2796" y="9567"/>
                    <a:pt x="2749" y="9500"/>
                    <a:pt x="2679" y="9474"/>
                  </a:cubicBezTo>
                  <a:lnTo>
                    <a:pt x="2089" y="9246"/>
                  </a:lnTo>
                  <a:cubicBezTo>
                    <a:pt x="2115" y="9196"/>
                    <a:pt x="2120" y="9139"/>
                    <a:pt x="2095" y="9084"/>
                  </a:cubicBezTo>
                  <a:cubicBezTo>
                    <a:pt x="2065" y="9015"/>
                    <a:pt x="1998" y="8975"/>
                    <a:pt x="1927" y="8975"/>
                  </a:cubicBezTo>
                  <a:cubicBezTo>
                    <a:pt x="1902" y="8975"/>
                    <a:pt x="1877" y="8980"/>
                    <a:pt x="1852" y="8991"/>
                  </a:cubicBezTo>
                  <a:lnTo>
                    <a:pt x="1598" y="9101"/>
                  </a:lnTo>
                  <a:cubicBezTo>
                    <a:pt x="1597" y="9103"/>
                    <a:pt x="1594" y="9103"/>
                    <a:pt x="1590" y="9105"/>
                  </a:cubicBezTo>
                  <a:cubicBezTo>
                    <a:pt x="1544" y="9123"/>
                    <a:pt x="1505" y="9159"/>
                    <a:pt x="1486" y="9210"/>
                  </a:cubicBezTo>
                  <a:cubicBezTo>
                    <a:pt x="1449" y="9305"/>
                    <a:pt x="1495" y="9413"/>
                    <a:pt x="1590" y="9450"/>
                  </a:cubicBezTo>
                  <a:lnTo>
                    <a:pt x="2126" y="9656"/>
                  </a:lnTo>
                  <a:lnTo>
                    <a:pt x="1076" y="10115"/>
                  </a:lnTo>
                  <a:lnTo>
                    <a:pt x="453" y="9840"/>
                  </a:lnTo>
                  <a:lnTo>
                    <a:pt x="2668" y="5999"/>
                  </a:lnTo>
                  <a:cubicBezTo>
                    <a:pt x="2718" y="5910"/>
                    <a:pt x="2689" y="5798"/>
                    <a:pt x="2600" y="5746"/>
                  </a:cubicBezTo>
                  <a:cubicBezTo>
                    <a:pt x="2571" y="5730"/>
                    <a:pt x="2540" y="5722"/>
                    <a:pt x="2509" y="5722"/>
                  </a:cubicBezTo>
                  <a:cubicBezTo>
                    <a:pt x="2445" y="5722"/>
                    <a:pt x="2382" y="5755"/>
                    <a:pt x="2349" y="5815"/>
                  </a:cubicBezTo>
                  <a:lnTo>
                    <a:pt x="31" y="9834"/>
                  </a:lnTo>
                  <a:cubicBezTo>
                    <a:pt x="6" y="9879"/>
                    <a:pt x="0" y="9933"/>
                    <a:pt x="16" y="9983"/>
                  </a:cubicBezTo>
                  <a:cubicBezTo>
                    <a:pt x="31" y="10034"/>
                    <a:pt x="69" y="10073"/>
                    <a:pt x="117" y="10094"/>
                  </a:cubicBezTo>
                  <a:lnTo>
                    <a:pt x="5732" y="12580"/>
                  </a:lnTo>
                  <a:cubicBezTo>
                    <a:pt x="5755" y="12589"/>
                    <a:pt x="5780" y="12595"/>
                    <a:pt x="5807" y="12595"/>
                  </a:cubicBezTo>
                  <a:cubicBezTo>
                    <a:pt x="5832" y="12595"/>
                    <a:pt x="5857" y="12589"/>
                    <a:pt x="5880" y="12580"/>
                  </a:cubicBezTo>
                  <a:lnTo>
                    <a:pt x="11495" y="10094"/>
                  </a:lnTo>
                  <a:cubicBezTo>
                    <a:pt x="11544" y="10073"/>
                    <a:pt x="11579" y="10031"/>
                    <a:pt x="11597" y="9983"/>
                  </a:cubicBezTo>
                  <a:cubicBezTo>
                    <a:pt x="11618" y="9932"/>
                    <a:pt x="11612" y="9876"/>
                    <a:pt x="11586" y="9830"/>
                  </a:cubicBezTo>
                  <a:lnTo>
                    <a:pt x="9268" y="5812"/>
                  </a:lnTo>
                  <a:cubicBezTo>
                    <a:pt x="9234" y="5752"/>
                    <a:pt x="9172" y="5718"/>
                    <a:pt x="9108" y="5718"/>
                  </a:cubicBezTo>
                  <a:cubicBezTo>
                    <a:pt x="9077" y="5718"/>
                    <a:pt x="9046" y="5726"/>
                    <a:pt x="9017" y="5743"/>
                  </a:cubicBezTo>
                  <a:cubicBezTo>
                    <a:pt x="8930" y="5793"/>
                    <a:pt x="8899" y="5907"/>
                    <a:pt x="8949" y="5994"/>
                  </a:cubicBezTo>
                  <a:lnTo>
                    <a:pt x="11162" y="9835"/>
                  </a:lnTo>
                  <a:lnTo>
                    <a:pt x="10539" y="10112"/>
                  </a:lnTo>
                  <a:lnTo>
                    <a:pt x="9491" y="9653"/>
                  </a:lnTo>
                  <a:lnTo>
                    <a:pt x="10025" y="9446"/>
                  </a:lnTo>
                  <a:cubicBezTo>
                    <a:pt x="10121" y="9408"/>
                    <a:pt x="10168" y="9302"/>
                    <a:pt x="10131" y="9206"/>
                  </a:cubicBezTo>
                  <a:cubicBezTo>
                    <a:pt x="10111" y="9156"/>
                    <a:pt x="10072" y="9120"/>
                    <a:pt x="10025" y="9101"/>
                  </a:cubicBezTo>
                  <a:cubicBezTo>
                    <a:pt x="10023" y="9100"/>
                    <a:pt x="10020" y="9097"/>
                    <a:pt x="10017" y="9097"/>
                  </a:cubicBezTo>
                  <a:lnTo>
                    <a:pt x="9765" y="8986"/>
                  </a:lnTo>
                  <a:cubicBezTo>
                    <a:pt x="9740" y="8976"/>
                    <a:pt x="9715" y="8971"/>
                    <a:pt x="9690" y="8971"/>
                  </a:cubicBezTo>
                  <a:cubicBezTo>
                    <a:pt x="9619" y="8971"/>
                    <a:pt x="9552" y="9011"/>
                    <a:pt x="9522" y="9080"/>
                  </a:cubicBezTo>
                  <a:cubicBezTo>
                    <a:pt x="9498" y="9134"/>
                    <a:pt x="9502" y="9193"/>
                    <a:pt x="9526" y="9242"/>
                  </a:cubicBezTo>
                  <a:lnTo>
                    <a:pt x="8938" y="9469"/>
                  </a:lnTo>
                  <a:cubicBezTo>
                    <a:pt x="8868" y="9497"/>
                    <a:pt x="8821" y="9562"/>
                    <a:pt x="8818" y="9637"/>
                  </a:cubicBezTo>
                  <a:cubicBezTo>
                    <a:pt x="8816" y="9710"/>
                    <a:pt x="8861" y="9779"/>
                    <a:pt x="8930" y="9810"/>
                  </a:cubicBezTo>
                  <a:lnTo>
                    <a:pt x="10079" y="10315"/>
                  </a:lnTo>
                  <a:lnTo>
                    <a:pt x="5994" y="12123"/>
                  </a:lnTo>
                  <a:lnTo>
                    <a:pt x="5994" y="7675"/>
                  </a:lnTo>
                  <a:cubicBezTo>
                    <a:pt x="6044" y="7661"/>
                    <a:pt x="6089" y="7623"/>
                    <a:pt x="6112" y="7570"/>
                  </a:cubicBezTo>
                  <a:cubicBezTo>
                    <a:pt x="6153" y="7477"/>
                    <a:pt x="6112" y="7368"/>
                    <a:pt x="6019" y="7327"/>
                  </a:cubicBezTo>
                  <a:lnTo>
                    <a:pt x="5994" y="7316"/>
                  </a:lnTo>
                  <a:lnTo>
                    <a:pt x="5994" y="871"/>
                  </a:lnTo>
                  <a:lnTo>
                    <a:pt x="8512" y="5242"/>
                  </a:lnTo>
                  <a:cubicBezTo>
                    <a:pt x="8547" y="5301"/>
                    <a:pt x="8609" y="5335"/>
                    <a:pt x="8673" y="5335"/>
                  </a:cubicBezTo>
                  <a:cubicBezTo>
                    <a:pt x="8703" y="5335"/>
                    <a:pt x="8735" y="5327"/>
                    <a:pt x="8763" y="5310"/>
                  </a:cubicBezTo>
                  <a:cubicBezTo>
                    <a:pt x="8852" y="5260"/>
                    <a:pt x="8883" y="5147"/>
                    <a:pt x="8832" y="5059"/>
                  </a:cubicBezTo>
                  <a:lnTo>
                    <a:pt x="5967" y="92"/>
                  </a:lnTo>
                  <a:cubicBezTo>
                    <a:pt x="5935" y="36"/>
                    <a:pt x="5874" y="0"/>
                    <a:pt x="5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3" name="Google Shape;2813;p73"/>
          <p:cNvGrpSpPr/>
          <p:nvPr/>
        </p:nvGrpSpPr>
        <p:grpSpPr>
          <a:xfrm>
            <a:off x="720022" y="3219802"/>
            <a:ext cx="388663" cy="388725"/>
            <a:chOff x="492200" y="3005600"/>
            <a:chExt cx="315550" cy="315600"/>
          </a:xfrm>
        </p:grpSpPr>
        <p:sp>
          <p:nvSpPr>
            <p:cNvPr id="2814" name="Google Shape;2814;p73"/>
            <p:cNvSpPr/>
            <p:nvPr/>
          </p:nvSpPr>
          <p:spPr>
            <a:xfrm>
              <a:off x="492200" y="3005600"/>
              <a:ext cx="315550" cy="315600"/>
            </a:xfrm>
            <a:custGeom>
              <a:avLst/>
              <a:gdLst/>
              <a:ahLst/>
              <a:cxnLst/>
              <a:rect l="l" t="t" r="r" b="b"/>
              <a:pathLst>
                <a:path w="12622" h="12624" extrusionOk="0">
                  <a:moveTo>
                    <a:pt x="6310" y="1"/>
                  </a:moveTo>
                  <a:cubicBezTo>
                    <a:pt x="4891" y="1"/>
                    <a:pt x="3550" y="463"/>
                    <a:pt x="2432" y="1332"/>
                  </a:cubicBezTo>
                  <a:cubicBezTo>
                    <a:pt x="2352" y="1395"/>
                    <a:pt x="2337" y="1512"/>
                    <a:pt x="2401" y="1593"/>
                  </a:cubicBezTo>
                  <a:cubicBezTo>
                    <a:pt x="2437" y="1639"/>
                    <a:pt x="2492" y="1663"/>
                    <a:pt x="2546" y="1663"/>
                  </a:cubicBezTo>
                  <a:cubicBezTo>
                    <a:pt x="2586" y="1663"/>
                    <a:pt x="2626" y="1650"/>
                    <a:pt x="2659" y="1624"/>
                  </a:cubicBezTo>
                  <a:cubicBezTo>
                    <a:pt x="3711" y="803"/>
                    <a:pt x="4972" y="370"/>
                    <a:pt x="6310" y="370"/>
                  </a:cubicBezTo>
                  <a:cubicBezTo>
                    <a:pt x="9586" y="370"/>
                    <a:pt x="12251" y="3035"/>
                    <a:pt x="12251" y="6309"/>
                  </a:cubicBezTo>
                  <a:cubicBezTo>
                    <a:pt x="12251" y="9585"/>
                    <a:pt x="9586" y="12250"/>
                    <a:pt x="6310" y="12250"/>
                  </a:cubicBezTo>
                  <a:cubicBezTo>
                    <a:pt x="3036" y="12250"/>
                    <a:pt x="371" y="9586"/>
                    <a:pt x="371" y="6312"/>
                  </a:cubicBezTo>
                  <a:cubicBezTo>
                    <a:pt x="371" y="4767"/>
                    <a:pt x="960" y="3303"/>
                    <a:pt x="2032" y="2192"/>
                  </a:cubicBezTo>
                  <a:cubicBezTo>
                    <a:pt x="2102" y="2117"/>
                    <a:pt x="2099" y="2001"/>
                    <a:pt x="2025" y="1931"/>
                  </a:cubicBezTo>
                  <a:cubicBezTo>
                    <a:pt x="1990" y="1896"/>
                    <a:pt x="1944" y="1879"/>
                    <a:pt x="1898" y="1879"/>
                  </a:cubicBezTo>
                  <a:cubicBezTo>
                    <a:pt x="1850" y="1879"/>
                    <a:pt x="1801" y="1898"/>
                    <a:pt x="1765" y="1937"/>
                  </a:cubicBezTo>
                  <a:cubicBezTo>
                    <a:pt x="628" y="3119"/>
                    <a:pt x="0" y="4672"/>
                    <a:pt x="0" y="6314"/>
                  </a:cubicBezTo>
                  <a:cubicBezTo>
                    <a:pt x="0" y="7999"/>
                    <a:pt x="656" y="9585"/>
                    <a:pt x="1848" y="10776"/>
                  </a:cubicBezTo>
                  <a:cubicBezTo>
                    <a:pt x="3039" y="11968"/>
                    <a:pt x="4625" y="12624"/>
                    <a:pt x="6310" y="12624"/>
                  </a:cubicBezTo>
                  <a:cubicBezTo>
                    <a:pt x="7997" y="12624"/>
                    <a:pt x="9581" y="11968"/>
                    <a:pt x="10773" y="10776"/>
                  </a:cubicBezTo>
                  <a:cubicBezTo>
                    <a:pt x="11965" y="9585"/>
                    <a:pt x="12622" y="7999"/>
                    <a:pt x="12622" y="6314"/>
                  </a:cubicBezTo>
                  <a:cubicBezTo>
                    <a:pt x="12622" y="4625"/>
                    <a:pt x="11965" y="3041"/>
                    <a:pt x="10773" y="1848"/>
                  </a:cubicBezTo>
                  <a:cubicBezTo>
                    <a:pt x="9581" y="658"/>
                    <a:pt x="7997" y="1"/>
                    <a:pt x="6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3"/>
            <p:cNvSpPr/>
            <p:nvPr/>
          </p:nvSpPr>
          <p:spPr>
            <a:xfrm>
              <a:off x="518325" y="3108950"/>
              <a:ext cx="160725" cy="108875"/>
            </a:xfrm>
            <a:custGeom>
              <a:avLst/>
              <a:gdLst/>
              <a:ahLst/>
              <a:cxnLst/>
              <a:rect l="l" t="t" r="r" b="b"/>
              <a:pathLst>
                <a:path w="6429" h="4355" extrusionOk="0">
                  <a:moveTo>
                    <a:pt x="2178" y="1365"/>
                  </a:moveTo>
                  <a:cubicBezTo>
                    <a:pt x="2624" y="1365"/>
                    <a:pt x="3239" y="1706"/>
                    <a:pt x="3991" y="2178"/>
                  </a:cubicBezTo>
                  <a:cubicBezTo>
                    <a:pt x="3236" y="2650"/>
                    <a:pt x="2624" y="2990"/>
                    <a:pt x="2178" y="2990"/>
                  </a:cubicBezTo>
                  <a:cubicBezTo>
                    <a:pt x="1730" y="2990"/>
                    <a:pt x="1365" y="2625"/>
                    <a:pt x="1365" y="2178"/>
                  </a:cubicBezTo>
                  <a:cubicBezTo>
                    <a:pt x="1365" y="1730"/>
                    <a:pt x="1730" y="1365"/>
                    <a:pt x="2178" y="1365"/>
                  </a:cubicBezTo>
                  <a:close/>
                  <a:moveTo>
                    <a:pt x="2178" y="1"/>
                  </a:moveTo>
                  <a:cubicBezTo>
                    <a:pt x="976" y="1"/>
                    <a:pt x="1" y="977"/>
                    <a:pt x="1" y="2177"/>
                  </a:cubicBezTo>
                  <a:cubicBezTo>
                    <a:pt x="1" y="3376"/>
                    <a:pt x="979" y="4354"/>
                    <a:pt x="2178" y="4354"/>
                  </a:cubicBezTo>
                  <a:cubicBezTo>
                    <a:pt x="2616" y="4354"/>
                    <a:pt x="3075" y="4230"/>
                    <a:pt x="3622" y="3960"/>
                  </a:cubicBezTo>
                  <a:cubicBezTo>
                    <a:pt x="3714" y="3916"/>
                    <a:pt x="3753" y="3804"/>
                    <a:pt x="3706" y="3714"/>
                  </a:cubicBezTo>
                  <a:cubicBezTo>
                    <a:pt x="3674" y="3649"/>
                    <a:pt x="3609" y="3610"/>
                    <a:pt x="3541" y="3610"/>
                  </a:cubicBezTo>
                  <a:cubicBezTo>
                    <a:pt x="3513" y="3610"/>
                    <a:pt x="3485" y="3616"/>
                    <a:pt x="3459" y="3630"/>
                  </a:cubicBezTo>
                  <a:cubicBezTo>
                    <a:pt x="2965" y="3873"/>
                    <a:pt x="2558" y="3987"/>
                    <a:pt x="2178" y="3987"/>
                  </a:cubicBezTo>
                  <a:cubicBezTo>
                    <a:pt x="1181" y="3987"/>
                    <a:pt x="371" y="3177"/>
                    <a:pt x="371" y="2180"/>
                  </a:cubicBezTo>
                  <a:cubicBezTo>
                    <a:pt x="371" y="1183"/>
                    <a:pt x="1181" y="373"/>
                    <a:pt x="2178" y="373"/>
                  </a:cubicBezTo>
                  <a:cubicBezTo>
                    <a:pt x="2982" y="373"/>
                    <a:pt x="3804" y="879"/>
                    <a:pt x="4921" y="1589"/>
                  </a:cubicBezTo>
                  <a:cubicBezTo>
                    <a:pt x="4915" y="1592"/>
                    <a:pt x="4907" y="1597"/>
                    <a:pt x="4902" y="1600"/>
                  </a:cubicBezTo>
                  <a:cubicBezTo>
                    <a:pt x="4764" y="1689"/>
                    <a:pt x="4630" y="1775"/>
                    <a:pt x="4499" y="1857"/>
                  </a:cubicBezTo>
                  <a:cubicBezTo>
                    <a:pt x="4445" y="1893"/>
                    <a:pt x="4390" y="1926"/>
                    <a:pt x="4337" y="1962"/>
                  </a:cubicBezTo>
                  <a:cubicBezTo>
                    <a:pt x="3466" y="1412"/>
                    <a:pt x="2750" y="999"/>
                    <a:pt x="2178" y="999"/>
                  </a:cubicBezTo>
                  <a:cubicBezTo>
                    <a:pt x="1527" y="999"/>
                    <a:pt x="996" y="1529"/>
                    <a:pt x="996" y="2181"/>
                  </a:cubicBezTo>
                  <a:cubicBezTo>
                    <a:pt x="996" y="2834"/>
                    <a:pt x="1526" y="3363"/>
                    <a:pt x="2178" y="3363"/>
                  </a:cubicBezTo>
                  <a:cubicBezTo>
                    <a:pt x="2826" y="3363"/>
                    <a:pt x="3652" y="2837"/>
                    <a:pt x="4695" y="2173"/>
                  </a:cubicBezTo>
                  <a:cubicBezTo>
                    <a:pt x="4826" y="2089"/>
                    <a:pt x="6060" y="1307"/>
                    <a:pt x="6314" y="1153"/>
                  </a:cubicBezTo>
                  <a:cubicBezTo>
                    <a:pt x="6401" y="1100"/>
                    <a:pt x="6429" y="985"/>
                    <a:pt x="6376" y="899"/>
                  </a:cubicBezTo>
                  <a:cubicBezTo>
                    <a:pt x="6342" y="838"/>
                    <a:pt x="6279" y="804"/>
                    <a:pt x="6215" y="804"/>
                  </a:cubicBezTo>
                  <a:cubicBezTo>
                    <a:pt x="6183" y="804"/>
                    <a:pt x="6151" y="812"/>
                    <a:pt x="6122" y="829"/>
                  </a:cubicBezTo>
                  <a:cubicBezTo>
                    <a:pt x="5865" y="985"/>
                    <a:pt x="5591" y="1161"/>
                    <a:pt x="5303" y="1343"/>
                  </a:cubicBezTo>
                  <a:cubicBezTo>
                    <a:pt x="5303" y="1343"/>
                    <a:pt x="5270" y="1365"/>
                    <a:pt x="5265" y="1367"/>
                  </a:cubicBezTo>
                  <a:cubicBezTo>
                    <a:pt x="5254" y="1359"/>
                    <a:pt x="5242" y="1351"/>
                    <a:pt x="5231" y="1346"/>
                  </a:cubicBezTo>
                  <a:cubicBezTo>
                    <a:pt x="4002" y="564"/>
                    <a:pt x="3116" y="1"/>
                    <a:pt x="21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3"/>
            <p:cNvSpPr/>
            <p:nvPr/>
          </p:nvSpPr>
          <p:spPr>
            <a:xfrm>
              <a:off x="620900" y="3108800"/>
              <a:ext cx="160700" cy="108850"/>
            </a:xfrm>
            <a:custGeom>
              <a:avLst/>
              <a:gdLst/>
              <a:ahLst/>
              <a:cxnLst/>
              <a:rect l="l" t="t" r="r" b="b"/>
              <a:pathLst>
                <a:path w="6428" h="4354" extrusionOk="0">
                  <a:moveTo>
                    <a:pt x="4248" y="1371"/>
                  </a:moveTo>
                  <a:cubicBezTo>
                    <a:pt x="4697" y="1371"/>
                    <a:pt x="5061" y="1736"/>
                    <a:pt x="5061" y="2184"/>
                  </a:cubicBezTo>
                  <a:cubicBezTo>
                    <a:pt x="5061" y="2631"/>
                    <a:pt x="4697" y="2996"/>
                    <a:pt x="4248" y="2996"/>
                  </a:cubicBezTo>
                  <a:cubicBezTo>
                    <a:pt x="3803" y="2996"/>
                    <a:pt x="3187" y="2655"/>
                    <a:pt x="2437" y="2184"/>
                  </a:cubicBezTo>
                  <a:cubicBezTo>
                    <a:pt x="3192" y="1711"/>
                    <a:pt x="3803" y="1371"/>
                    <a:pt x="4248" y="1371"/>
                  </a:cubicBezTo>
                  <a:close/>
                  <a:moveTo>
                    <a:pt x="4251" y="0"/>
                  </a:moveTo>
                  <a:cubicBezTo>
                    <a:pt x="3815" y="0"/>
                    <a:pt x="3357" y="125"/>
                    <a:pt x="2812" y="390"/>
                  </a:cubicBezTo>
                  <a:cubicBezTo>
                    <a:pt x="2720" y="435"/>
                    <a:pt x="2681" y="546"/>
                    <a:pt x="2726" y="637"/>
                  </a:cubicBezTo>
                  <a:cubicBezTo>
                    <a:pt x="2759" y="703"/>
                    <a:pt x="2825" y="742"/>
                    <a:pt x="2893" y="742"/>
                  </a:cubicBezTo>
                  <a:cubicBezTo>
                    <a:pt x="2920" y="742"/>
                    <a:pt x="2948" y="736"/>
                    <a:pt x="2974" y="723"/>
                  </a:cubicBezTo>
                  <a:cubicBezTo>
                    <a:pt x="3466" y="482"/>
                    <a:pt x="3871" y="371"/>
                    <a:pt x="4248" y="371"/>
                  </a:cubicBezTo>
                  <a:cubicBezTo>
                    <a:pt x="5246" y="371"/>
                    <a:pt x="6055" y="1181"/>
                    <a:pt x="6055" y="2178"/>
                  </a:cubicBezTo>
                  <a:cubicBezTo>
                    <a:pt x="6055" y="3175"/>
                    <a:pt x="5246" y="3985"/>
                    <a:pt x="4248" y="3985"/>
                  </a:cubicBezTo>
                  <a:cubicBezTo>
                    <a:pt x="3444" y="3985"/>
                    <a:pt x="2623" y="3479"/>
                    <a:pt x="1505" y="2768"/>
                  </a:cubicBezTo>
                  <a:cubicBezTo>
                    <a:pt x="1511" y="2764"/>
                    <a:pt x="1519" y="2760"/>
                    <a:pt x="1525" y="2756"/>
                  </a:cubicBezTo>
                  <a:cubicBezTo>
                    <a:pt x="1665" y="2675"/>
                    <a:pt x="1799" y="2588"/>
                    <a:pt x="1930" y="2505"/>
                  </a:cubicBezTo>
                  <a:cubicBezTo>
                    <a:pt x="1985" y="2469"/>
                    <a:pt x="2039" y="2436"/>
                    <a:pt x="2092" y="2402"/>
                  </a:cubicBezTo>
                  <a:cubicBezTo>
                    <a:pt x="2961" y="2950"/>
                    <a:pt x="3678" y="3363"/>
                    <a:pt x="4251" y="3363"/>
                  </a:cubicBezTo>
                  <a:cubicBezTo>
                    <a:pt x="4901" y="3363"/>
                    <a:pt x="5432" y="2834"/>
                    <a:pt x="5432" y="2181"/>
                  </a:cubicBezTo>
                  <a:cubicBezTo>
                    <a:pt x="5432" y="1530"/>
                    <a:pt x="4902" y="1000"/>
                    <a:pt x="4251" y="1000"/>
                  </a:cubicBezTo>
                  <a:cubicBezTo>
                    <a:pt x="3602" y="1000"/>
                    <a:pt x="2776" y="1525"/>
                    <a:pt x="1732" y="2189"/>
                  </a:cubicBezTo>
                  <a:cubicBezTo>
                    <a:pt x="1603" y="2271"/>
                    <a:pt x="370" y="3056"/>
                    <a:pt x="116" y="3209"/>
                  </a:cubicBezTo>
                  <a:cubicBezTo>
                    <a:pt x="27" y="3262"/>
                    <a:pt x="0" y="3377"/>
                    <a:pt x="53" y="3463"/>
                  </a:cubicBezTo>
                  <a:cubicBezTo>
                    <a:pt x="88" y="3519"/>
                    <a:pt x="148" y="3552"/>
                    <a:pt x="211" y="3552"/>
                  </a:cubicBezTo>
                  <a:cubicBezTo>
                    <a:pt x="243" y="3552"/>
                    <a:pt x="276" y="3544"/>
                    <a:pt x="306" y="3525"/>
                  </a:cubicBezTo>
                  <a:cubicBezTo>
                    <a:pt x="564" y="3369"/>
                    <a:pt x="837" y="3193"/>
                    <a:pt x="1128" y="3010"/>
                  </a:cubicBezTo>
                  <a:cubicBezTo>
                    <a:pt x="1128" y="3010"/>
                    <a:pt x="1159" y="2989"/>
                    <a:pt x="1162" y="2988"/>
                  </a:cubicBezTo>
                  <a:cubicBezTo>
                    <a:pt x="1175" y="2996"/>
                    <a:pt x="1186" y="3003"/>
                    <a:pt x="1198" y="3010"/>
                  </a:cubicBezTo>
                  <a:cubicBezTo>
                    <a:pt x="2426" y="3790"/>
                    <a:pt x="3312" y="4354"/>
                    <a:pt x="4251" y="4354"/>
                  </a:cubicBezTo>
                  <a:cubicBezTo>
                    <a:pt x="5452" y="4354"/>
                    <a:pt x="6427" y="3377"/>
                    <a:pt x="6427" y="2178"/>
                  </a:cubicBezTo>
                  <a:cubicBezTo>
                    <a:pt x="6427" y="977"/>
                    <a:pt x="5451" y="0"/>
                    <a:pt x="4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7" name="Google Shape;2817;p73"/>
          <p:cNvGrpSpPr/>
          <p:nvPr/>
        </p:nvGrpSpPr>
        <p:grpSpPr>
          <a:xfrm>
            <a:off x="1406326" y="3220264"/>
            <a:ext cx="346046" cy="387801"/>
            <a:chOff x="1049400" y="3005975"/>
            <a:chExt cx="280950" cy="314850"/>
          </a:xfrm>
        </p:grpSpPr>
        <p:sp>
          <p:nvSpPr>
            <p:cNvPr id="2818" name="Google Shape;2818;p73"/>
            <p:cNvSpPr/>
            <p:nvPr/>
          </p:nvSpPr>
          <p:spPr>
            <a:xfrm>
              <a:off x="1049400" y="3137975"/>
              <a:ext cx="280950" cy="182850"/>
            </a:xfrm>
            <a:custGeom>
              <a:avLst/>
              <a:gdLst/>
              <a:ahLst/>
              <a:cxnLst/>
              <a:rect l="l" t="t" r="r" b="b"/>
              <a:pathLst>
                <a:path w="11238" h="7314" extrusionOk="0">
                  <a:moveTo>
                    <a:pt x="8246" y="1"/>
                  </a:moveTo>
                  <a:cubicBezTo>
                    <a:pt x="8219" y="1"/>
                    <a:pt x="8192" y="6"/>
                    <a:pt x="8165" y="19"/>
                  </a:cubicBezTo>
                  <a:cubicBezTo>
                    <a:pt x="8075" y="64"/>
                    <a:pt x="8038" y="174"/>
                    <a:pt x="8083" y="266"/>
                  </a:cubicBezTo>
                  <a:lnTo>
                    <a:pt x="10508" y="5140"/>
                  </a:lnTo>
                  <a:cubicBezTo>
                    <a:pt x="9863" y="4855"/>
                    <a:pt x="8921" y="4696"/>
                    <a:pt x="8251" y="4611"/>
                  </a:cubicBezTo>
                  <a:cubicBezTo>
                    <a:pt x="8243" y="4609"/>
                    <a:pt x="8234" y="4609"/>
                    <a:pt x="8226" y="4609"/>
                  </a:cubicBezTo>
                  <a:cubicBezTo>
                    <a:pt x="8135" y="4609"/>
                    <a:pt x="8058" y="4678"/>
                    <a:pt x="8046" y="4769"/>
                  </a:cubicBezTo>
                  <a:cubicBezTo>
                    <a:pt x="8032" y="4871"/>
                    <a:pt x="8103" y="4963"/>
                    <a:pt x="8204" y="4977"/>
                  </a:cubicBezTo>
                  <a:cubicBezTo>
                    <a:pt x="10144" y="5220"/>
                    <a:pt x="10866" y="5662"/>
                    <a:pt x="10866" y="5885"/>
                  </a:cubicBezTo>
                  <a:cubicBezTo>
                    <a:pt x="10866" y="6020"/>
                    <a:pt x="10561" y="6322"/>
                    <a:pt x="9418" y="6583"/>
                  </a:cubicBezTo>
                  <a:cubicBezTo>
                    <a:pt x="8405" y="6815"/>
                    <a:pt x="7056" y="6944"/>
                    <a:pt x="5617" y="6944"/>
                  </a:cubicBezTo>
                  <a:cubicBezTo>
                    <a:pt x="4178" y="6944"/>
                    <a:pt x="2831" y="6815"/>
                    <a:pt x="1817" y="6583"/>
                  </a:cubicBezTo>
                  <a:cubicBezTo>
                    <a:pt x="673" y="6322"/>
                    <a:pt x="368" y="6020"/>
                    <a:pt x="368" y="5885"/>
                  </a:cubicBezTo>
                  <a:cubicBezTo>
                    <a:pt x="368" y="5748"/>
                    <a:pt x="673" y="5445"/>
                    <a:pt x="1817" y="5185"/>
                  </a:cubicBezTo>
                  <a:cubicBezTo>
                    <a:pt x="2785" y="4963"/>
                    <a:pt x="4063" y="4836"/>
                    <a:pt x="5432" y="4827"/>
                  </a:cubicBezTo>
                  <a:lnTo>
                    <a:pt x="5432" y="5111"/>
                  </a:lnTo>
                  <a:cubicBezTo>
                    <a:pt x="5432" y="5212"/>
                    <a:pt x="5514" y="5296"/>
                    <a:pt x="5617" y="5296"/>
                  </a:cubicBezTo>
                  <a:cubicBezTo>
                    <a:pt x="5720" y="5296"/>
                    <a:pt x="5803" y="5215"/>
                    <a:pt x="5803" y="5111"/>
                  </a:cubicBezTo>
                  <a:lnTo>
                    <a:pt x="5803" y="4827"/>
                  </a:lnTo>
                  <a:cubicBezTo>
                    <a:pt x="5960" y="4829"/>
                    <a:pt x="6119" y="4830"/>
                    <a:pt x="6275" y="4835"/>
                  </a:cubicBezTo>
                  <a:cubicBezTo>
                    <a:pt x="6276" y="4835"/>
                    <a:pt x="6278" y="4835"/>
                    <a:pt x="6280" y="4835"/>
                  </a:cubicBezTo>
                  <a:cubicBezTo>
                    <a:pt x="6382" y="4835"/>
                    <a:pt x="6462" y="4755"/>
                    <a:pt x="6465" y="4656"/>
                  </a:cubicBezTo>
                  <a:cubicBezTo>
                    <a:pt x="6466" y="4554"/>
                    <a:pt x="6387" y="4469"/>
                    <a:pt x="6285" y="4467"/>
                  </a:cubicBezTo>
                  <a:cubicBezTo>
                    <a:pt x="6064" y="4461"/>
                    <a:pt x="5838" y="4456"/>
                    <a:pt x="5617" y="4456"/>
                  </a:cubicBezTo>
                  <a:cubicBezTo>
                    <a:pt x="4153" y="4456"/>
                    <a:pt x="2775" y="4587"/>
                    <a:pt x="1734" y="4826"/>
                  </a:cubicBezTo>
                  <a:cubicBezTo>
                    <a:pt x="1328" y="4919"/>
                    <a:pt x="991" y="5023"/>
                    <a:pt x="728" y="5139"/>
                  </a:cubicBezTo>
                  <a:lnTo>
                    <a:pt x="1779" y="3028"/>
                  </a:lnTo>
                  <a:cubicBezTo>
                    <a:pt x="1824" y="2936"/>
                    <a:pt x="1787" y="2826"/>
                    <a:pt x="1695" y="2780"/>
                  </a:cubicBezTo>
                  <a:cubicBezTo>
                    <a:pt x="1669" y="2767"/>
                    <a:pt x="1641" y="2761"/>
                    <a:pt x="1614" y="2761"/>
                  </a:cubicBezTo>
                  <a:cubicBezTo>
                    <a:pt x="1546" y="2761"/>
                    <a:pt x="1480" y="2799"/>
                    <a:pt x="1449" y="2864"/>
                  </a:cubicBezTo>
                  <a:cubicBezTo>
                    <a:pt x="1449" y="2864"/>
                    <a:pt x="49" y="5671"/>
                    <a:pt x="41" y="5693"/>
                  </a:cubicBezTo>
                  <a:lnTo>
                    <a:pt x="39" y="5698"/>
                  </a:lnTo>
                  <a:cubicBezTo>
                    <a:pt x="13" y="5757"/>
                    <a:pt x="0" y="5822"/>
                    <a:pt x="0" y="5886"/>
                  </a:cubicBezTo>
                  <a:cubicBezTo>
                    <a:pt x="0" y="6324"/>
                    <a:pt x="585" y="6681"/>
                    <a:pt x="1734" y="6945"/>
                  </a:cubicBezTo>
                  <a:cubicBezTo>
                    <a:pt x="2775" y="7182"/>
                    <a:pt x="4153" y="7313"/>
                    <a:pt x="5617" y="7313"/>
                  </a:cubicBezTo>
                  <a:cubicBezTo>
                    <a:pt x="7081" y="7313"/>
                    <a:pt x="8460" y="7182"/>
                    <a:pt x="9499" y="6945"/>
                  </a:cubicBezTo>
                  <a:cubicBezTo>
                    <a:pt x="10650" y="6682"/>
                    <a:pt x="11234" y="6326"/>
                    <a:pt x="11234" y="5886"/>
                  </a:cubicBezTo>
                  <a:cubicBezTo>
                    <a:pt x="11237" y="5796"/>
                    <a:pt x="11214" y="5715"/>
                    <a:pt x="11169" y="5637"/>
                  </a:cubicBezTo>
                  <a:lnTo>
                    <a:pt x="8413" y="103"/>
                  </a:lnTo>
                  <a:cubicBezTo>
                    <a:pt x="8381" y="38"/>
                    <a:pt x="8315" y="1"/>
                    <a:pt x="824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3"/>
            <p:cNvSpPr/>
            <p:nvPr/>
          </p:nvSpPr>
          <p:spPr>
            <a:xfrm>
              <a:off x="1094225" y="3005975"/>
              <a:ext cx="157000" cy="190775"/>
            </a:xfrm>
            <a:custGeom>
              <a:avLst/>
              <a:gdLst/>
              <a:ahLst/>
              <a:cxnLst/>
              <a:rect l="l" t="t" r="r" b="b"/>
              <a:pathLst>
                <a:path w="6280" h="7631" extrusionOk="0">
                  <a:moveTo>
                    <a:pt x="3827" y="0"/>
                  </a:moveTo>
                  <a:cubicBezTo>
                    <a:pt x="3760" y="0"/>
                    <a:pt x="3694" y="34"/>
                    <a:pt x="3661" y="101"/>
                  </a:cubicBezTo>
                  <a:lnTo>
                    <a:pt x="45" y="7364"/>
                  </a:lnTo>
                  <a:cubicBezTo>
                    <a:pt x="0" y="7454"/>
                    <a:pt x="38" y="7567"/>
                    <a:pt x="130" y="7610"/>
                  </a:cubicBezTo>
                  <a:cubicBezTo>
                    <a:pt x="103" y="7598"/>
                    <a:pt x="94" y="7594"/>
                    <a:pt x="94" y="7594"/>
                  </a:cubicBezTo>
                  <a:lnTo>
                    <a:pt x="94" y="7594"/>
                  </a:lnTo>
                  <a:cubicBezTo>
                    <a:pt x="93" y="7594"/>
                    <a:pt x="132" y="7612"/>
                    <a:pt x="133" y="7612"/>
                  </a:cubicBezTo>
                  <a:cubicBezTo>
                    <a:pt x="134" y="7612"/>
                    <a:pt x="133" y="7612"/>
                    <a:pt x="130" y="7610"/>
                  </a:cubicBezTo>
                  <a:lnTo>
                    <a:pt x="130" y="7610"/>
                  </a:lnTo>
                  <a:cubicBezTo>
                    <a:pt x="156" y="7624"/>
                    <a:pt x="184" y="7630"/>
                    <a:pt x="211" y="7630"/>
                  </a:cubicBezTo>
                  <a:cubicBezTo>
                    <a:pt x="279" y="7630"/>
                    <a:pt x="343" y="7593"/>
                    <a:pt x="376" y="7528"/>
                  </a:cubicBezTo>
                  <a:lnTo>
                    <a:pt x="3642" y="967"/>
                  </a:lnTo>
                  <a:lnTo>
                    <a:pt x="3642" y="1246"/>
                  </a:lnTo>
                  <a:cubicBezTo>
                    <a:pt x="3642" y="1347"/>
                    <a:pt x="3723" y="1431"/>
                    <a:pt x="3826" y="1431"/>
                  </a:cubicBezTo>
                  <a:cubicBezTo>
                    <a:pt x="3930" y="1431"/>
                    <a:pt x="4011" y="1349"/>
                    <a:pt x="4011" y="1246"/>
                  </a:cubicBezTo>
                  <a:lnTo>
                    <a:pt x="4011" y="967"/>
                  </a:lnTo>
                  <a:lnTo>
                    <a:pt x="5904" y="4772"/>
                  </a:lnTo>
                  <a:cubicBezTo>
                    <a:pt x="5936" y="4838"/>
                    <a:pt x="6001" y="4875"/>
                    <a:pt x="6070" y="4875"/>
                  </a:cubicBezTo>
                  <a:cubicBezTo>
                    <a:pt x="6097" y="4875"/>
                    <a:pt x="6125" y="4869"/>
                    <a:pt x="6151" y="4856"/>
                  </a:cubicBezTo>
                  <a:cubicBezTo>
                    <a:pt x="6242" y="4811"/>
                    <a:pt x="6279" y="4701"/>
                    <a:pt x="6235" y="4609"/>
                  </a:cubicBezTo>
                  <a:lnTo>
                    <a:pt x="3992" y="101"/>
                  </a:lnTo>
                  <a:cubicBezTo>
                    <a:pt x="3959" y="34"/>
                    <a:pt x="3893" y="0"/>
                    <a:pt x="38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3"/>
            <p:cNvSpPr/>
            <p:nvPr/>
          </p:nvSpPr>
          <p:spPr>
            <a:xfrm>
              <a:off x="1185250" y="3093875"/>
              <a:ext cx="9275" cy="16475"/>
            </a:xfrm>
            <a:custGeom>
              <a:avLst/>
              <a:gdLst/>
              <a:ahLst/>
              <a:cxnLst/>
              <a:rect l="l" t="t" r="r" b="b"/>
              <a:pathLst>
                <a:path w="371" h="659" extrusionOk="0">
                  <a:moveTo>
                    <a:pt x="185" y="1"/>
                  </a:moveTo>
                  <a:cubicBezTo>
                    <a:pt x="82" y="1"/>
                    <a:pt x="1" y="82"/>
                    <a:pt x="1" y="185"/>
                  </a:cubicBezTo>
                  <a:lnTo>
                    <a:pt x="1" y="473"/>
                  </a:lnTo>
                  <a:cubicBezTo>
                    <a:pt x="1" y="574"/>
                    <a:pt x="82" y="658"/>
                    <a:pt x="185" y="658"/>
                  </a:cubicBezTo>
                  <a:cubicBezTo>
                    <a:pt x="289" y="658"/>
                    <a:pt x="370" y="577"/>
                    <a:pt x="370" y="473"/>
                  </a:cubicBezTo>
                  <a:lnTo>
                    <a:pt x="370" y="185"/>
                  </a:lnTo>
                  <a:cubicBezTo>
                    <a:pt x="370" y="83"/>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3"/>
            <p:cNvSpPr/>
            <p:nvPr/>
          </p:nvSpPr>
          <p:spPr>
            <a:xfrm>
              <a:off x="1185250" y="3162450"/>
              <a:ext cx="9275" cy="16475"/>
            </a:xfrm>
            <a:custGeom>
              <a:avLst/>
              <a:gdLst/>
              <a:ahLst/>
              <a:cxnLst/>
              <a:rect l="l" t="t" r="r" b="b"/>
              <a:pathLst>
                <a:path w="371" h="659" extrusionOk="0">
                  <a:moveTo>
                    <a:pt x="185" y="1"/>
                  </a:moveTo>
                  <a:cubicBezTo>
                    <a:pt x="82" y="1"/>
                    <a:pt x="1" y="82"/>
                    <a:pt x="1" y="186"/>
                  </a:cubicBezTo>
                  <a:lnTo>
                    <a:pt x="1" y="474"/>
                  </a:lnTo>
                  <a:cubicBezTo>
                    <a:pt x="1" y="576"/>
                    <a:pt x="82" y="658"/>
                    <a:pt x="185" y="658"/>
                  </a:cubicBezTo>
                  <a:cubicBezTo>
                    <a:pt x="289" y="658"/>
                    <a:pt x="370" y="577"/>
                    <a:pt x="370" y="474"/>
                  </a:cubicBezTo>
                  <a:lnTo>
                    <a:pt x="370" y="186"/>
                  </a:lnTo>
                  <a:cubicBezTo>
                    <a:pt x="370" y="85"/>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3"/>
            <p:cNvSpPr/>
            <p:nvPr/>
          </p:nvSpPr>
          <p:spPr>
            <a:xfrm>
              <a:off x="1185250" y="3116700"/>
              <a:ext cx="9275" cy="16450"/>
            </a:xfrm>
            <a:custGeom>
              <a:avLst/>
              <a:gdLst/>
              <a:ahLst/>
              <a:cxnLst/>
              <a:rect l="l" t="t" r="r" b="b"/>
              <a:pathLst>
                <a:path w="371" h="658" extrusionOk="0">
                  <a:moveTo>
                    <a:pt x="185" y="1"/>
                  </a:moveTo>
                  <a:cubicBezTo>
                    <a:pt x="82" y="1"/>
                    <a:pt x="1" y="82"/>
                    <a:pt x="1" y="186"/>
                  </a:cubicBezTo>
                  <a:lnTo>
                    <a:pt x="1" y="474"/>
                  </a:lnTo>
                  <a:cubicBezTo>
                    <a:pt x="1" y="575"/>
                    <a:pt x="82" y="658"/>
                    <a:pt x="185" y="658"/>
                  </a:cubicBezTo>
                  <a:cubicBezTo>
                    <a:pt x="289" y="658"/>
                    <a:pt x="370" y="577"/>
                    <a:pt x="370" y="474"/>
                  </a:cubicBezTo>
                  <a:lnTo>
                    <a:pt x="370" y="186"/>
                  </a:lnTo>
                  <a:cubicBezTo>
                    <a:pt x="370" y="85"/>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3"/>
            <p:cNvSpPr/>
            <p:nvPr/>
          </p:nvSpPr>
          <p:spPr>
            <a:xfrm>
              <a:off x="1185250" y="3208200"/>
              <a:ext cx="9275" cy="16475"/>
            </a:xfrm>
            <a:custGeom>
              <a:avLst/>
              <a:gdLst/>
              <a:ahLst/>
              <a:cxnLst/>
              <a:rect l="l" t="t" r="r" b="b"/>
              <a:pathLst>
                <a:path w="371" h="659" extrusionOk="0">
                  <a:moveTo>
                    <a:pt x="185" y="1"/>
                  </a:moveTo>
                  <a:cubicBezTo>
                    <a:pt x="82" y="1"/>
                    <a:pt x="1" y="82"/>
                    <a:pt x="1" y="186"/>
                  </a:cubicBezTo>
                  <a:lnTo>
                    <a:pt x="1" y="474"/>
                  </a:lnTo>
                  <a:cubicBezTo>
                    <a:pt x="1" y="576"/>
                    <a:pt x="82" y="658"/>
                    <a:pt x="185" y="658"/>
                  </a:cubicBezTo>
                  <a:cubicBezTo>
                    <a:pt x="289" y="658"/>
                    <a:pt x="370" y="577"/>
                    <a:pt x="370" y="474"/>
                  </a:cubicBezTo>
                  <a:lnTo>
                    <a:pt x="370" y="186"/>
                  </a:lnTo>
                  <a:cubicBezTo>
                    <a:pt x="370" y="85"/>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3"/>
            <p:cNvSpPr/>
            <p:nvPr/>
          </p:nvSpPr>
          <p:spPr>
            <a:xfrm>
              <a:off x="1185250" y="3231075"/>
              <a:ext cx="9275" cy="16500"/>
            </a:xfrm>
            <a:custGeom>
              <a:avLst/>
              <a:gdLst/>
              <a:ahLst/>
              <a:cxnLst/>
              <a:rect l="l" t="t" r="r" b="b"/>
              <a:pathLst>
                <a:path w="371" h="660" extrusionOk="0">
                  <a:moveTo>
                    <a:pt x="185" y="0"/>
                  </a:moveTo>
                  <a:cubicBezTo>
                    <a:pt x="84" y="0"/>
                    <a:pt x="1" y="83"/>
                    <a:pt x="1" y="186"/>
                  </a:cubicBezTo>
                  <a:lnTo>
                    <a:pt x="1" y="474"/>
                  </a:lnTo>
                  <a:cubicBezTo>
                    <a:pt x="1" y="575"/>
                    <a:pt x="82" y="659"/>
                    <a:pt x="185" y="659"/>
                  </a:cubicBezTo>
                  <a:cubicBezTo>
                    <a:pt x="289" y="659"/>
                    <a:pt x="370" y="577"/>
                    <a:pt x="370" y="474"/>
                  </a:cubicBezTo>
                  <a:lnTo>
                    <a:pt x="370" y="186"/>
                  </a:lnTo>
                  <a:cubicBezTo>
                    <a:pt x="370" y="83"/>
                    <a:pt x="28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3"/>
            <p:cNvSpPr/>
            <p:nvPr/>
          </p:nvSpPr>
          <p:spPr>
            <a:xfrm>
              <a:off x="1185250" y="3185325"/>
              <a:ext cx="9275" cy="16475"/>
            </a:xfrm>
            <a:custGeom>
              <a:avLst/>
              <a:gdLst/>
              <a:ahLst/>
              <a:cxnLst/>
              <a:rect l="l" t="t" r="r" b="b"/>
              <a:pathLst>
                <a:path w="371" h="659" extrusionOk="0">
                  <a:moveTo>
                    <a:pt x="185" y="0"/>
                  </a:moveTo>
                  <a:cubicBezTo>
                    <a:pt x="82" y="0"/>
                    <a:pt x="1" y="83"/>
                    <a:pt x="1" y="185"/>
                  </a:cubicBezTo>
                  <a:lnTo>
                    <a:pt x="1" y="474"/>
                  </a:lnTo>
                  <a:cubicBezTo>
                    <a:pt x="1" y="575"/>
                    <a:pt x="82" y="659"/>
                    <a:pt x="185" y="659"/>
                  </a:cubicBezTo>
                  <a:cubicBezTo>
                    <a:pt x="289" y="659"/>
                    <a:pt x="370" y="576"/>
                    <a:pt x="370" y="474"/>
                  </a:cubicBezTo>
                  <a:lnTo>
                    <a:pt x="370" y="185"/>
                  </a:lnTo>
                  <a:cubicBezTo>
                    <a:pt x="370" y="84"/>
                    <a:pt x="289"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3"/>
            <p:cNvSpPr/>
            <p:nvPr/>
          </p:nvSpPr>
          <p:spPr>
            <a:xfrm>
              <a:off x="1185250" y="3139550"/>
              <a:ext cx="9275" cy="16500"/>
            </a:xfrm>
            <a:custGeom>
              <a:avLst/>
              <a:gdLst/>
              <a:ahLst/>
              <a:cxnLst/>
              <a:rect l="l" t="t" r="r" b="b"/>
              <a:pathLst>
                <a:path w="371" h="660" extrusionOk="0">
                  <a:moveTo>
                    <a:pt x="185" y="1"/>
                  </a:moveTo>
                  <a:cubicBezTo>
                    <a:pt x="82" y="1"/>
                    <a:pt x="1" y="83"/>
                    <a:pt x="1" y="186"/>
                  </a:cubicBezTo>
                  <a:lnTo>
                    <a:pt x="1" y="474"/>
                  </a:lnTo>
                  <a:cubicBezTo>
                    <a:pt x="1" y="576"/>
                    <a:pt x="82" y="660"/>
                    <a:pt x="185" y="660"/>
                  </a:cubicBezTo>
                  <a:cubicBezTo>
                    <a:pt x="289" y="660"/>
                    <a:pt x="370" y="577"/>
                    <a:pt x="370" y="474"/>
                  </a:cubicBezTo>
                  <a:lnTo>
                    <a:pt x="370" y="186"/>
                  </a:lnTo>
                  <a:cubicBezTo>
                    <a:pt x="370" y="85"/>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3"/>
            <p:cNvSpPr/>
            <p:nvPr/>
          </p:nvSpPr>
          <p:spPr>
            <a:xfrm>
              <a:off x="1185250" y="3048125"/>
              <a:ext cx="9275" cy="16450"/>
            </a:xfrm>
            <a:custGeom>
              <a:avLst/>
              <a:gdLst/>
              <a:ahLst/>
              <a:cxnLst/>
              <a:rect l="l" t="t" r="r" b="b"/>
              <a:pathLst>
                <a:path w="371" h="658" extrusionOk="0">
                  <a:moveTo>
                    <a:pt x="185" y="1"/>
                  </a:moveTo>
                  <a:cubicBezTo>
                    <a:pt x="82" y="1"/>
                    <a:pt x="1" y="82"/>
                    <a:pt x="1" y="184"/>
                  </a:cubicBezTo>
                  <a:lnTo>
                    <a:pt x="1" y="473"/>
                  </a:lnTo>
                  <a:cubicBezTo>
                    <a:pt x="1" y="574"/>
                    <a:pt x="82" y="658"/>
                    <a:pt x="185" y="658"/>
                  </a:cubicBezTo>
                  <a:cubicBezTo>
                    <a:pt x="289" y="658"/>
                    <a:pt x="370" y="577"/>
                    <a:pt x="370" y="473"/>
                  </a:cubicBezTo>
                  <a:lnTo>
                    <a:pt x="370" y="184"/>
                  </a:lnTo>
                  <a:cubicBezTo>
                    <a:pt x="370" y="83"/>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3"/>
            <p:cNvSpPr/>
            <p:nvPr/>
          </p:nvSpPr>
          <p:spPr>
            <a:xfrm>
              <a:off x="1185250" y="3070975"/>
              <a:ext cx="9275" cy="16500"/>
            </a:xfrm>
            <a:custGeom>
              <a:avLst/>
              <a:gdLst/>
              <a:ahLst/>
              <a:cxnLst/>
              <a:rect l="l" t="t" r="r" b="b"/>
              <a:pathLst>
                <a:path w="371" h="660" extrusionOk="0">
                  <a:moveTo>
                    <a:pt x="185" y="1"/>
                  </a:moveTo>
                  <a:cubicBezTo>
                    <a:pt x="82" y="1"/>
                    <a:pt x="1" y="83"/>
                    <a:pt x="1" y="186"/>
                  </a:cubicBezTo>
                  <a:lnTo>
                    <a:pt x="1" y="474"/>
                  </a:lnTo>
                  <a:cubicBezTo>
                    <a:pt x="1" y="576"/>
                    <a:pt x="82" y="660"/>
                    <a:pt x="185" y="660"/>
                  </a:cubicBezTo>
                  <a:cubicBezTo>
                    <a:pt x="289" y="660"/>
                    <a:pt x="370" y="577"/>
                    <a:pt x="370" y="474"/>
                  </a:cubicBezTo>
                  <a:lnTo>
                    <a:pt x="370" y="186"/>
                  </a:lnTo>
                  <a:cubicBezTo>
                    <a:pt x="370" y="85"/>
                    <a:pt x="289"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3"/>
            <p:cNvSpPr/>
            <p:nvPr/>
          </p:nvSpPr>
          <p:spPr>
            <a:xfrm>
              <a:off x="1185250" y="3276775"/>
              <a:ext cx="12975" cy="13000"/>
            </a:xfrm>
            <a:custGeom>
              <a:avLst/>
              <a:gdLst/>
              <a:ahLst/>
              <a:cxnLst/>
              <a:rect l="l" t="t" r="r" b="b"/>
              <a:pathLst>
                <a:path w="519" h="520" extrusionOk="0">
                  <a:moveTo>
                    <a:pt x="185" y="1"/>
                  </a:moveTo>
                  <a:cubicBezTo>
                    <a:pt x="84" y="1"/>
                    <a:pt x="1" y="83"/>
                    <a:pt x="1" y="186"/>
                  </a:cubicBezTo>
                  <a:lnTo>
                    <a:pt x="1" y="334"/>
                  </a:lnTo>
                  <a:cubicBezTo>
                    <a:pt x="1" y="435"/>
                    <a:pt x="82" y="520"/>
                    <a:pt x="185" y="520"/>
                  </a:cubicBezTo>
                  <a:lnTo>
                    <a:pt x="333" y="520"/>
                  </a:lnTo>
                  <a:cubicBezTo>
                    <a:pt x="434" y="520"/>
                    <a:pt x="518" y="437"/>
                    <a:pt x="518" y="334"/>
                  </a:cubicBezTo>
                  <a:cubicBezTo>
                    <a:pt x="518" y="244"/>
                    <a:pt x="454" y="169"/>
                    <a:pt x="369" y="154"/>
                  </a:cubicBezTo>
                  <a:cubicBezTo>
                    <a:pt x="351" y="68"/>
                    <a:pt x="277"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3"/>
            <p:cNvSpPr/>
            <p:nvPr/>
          </p:nvSpPr>
          <p:spPr>
            <a:xfrm>
              <a:off x="1226975" y="3280475"/>
              <a:ext cx="16400" cy="9300"/>
            </a:xfrm>
            <a:custGeom>
              <a:avLst/>
              <a:gdLst/>
              <a:ahLst/>
              <a:cxnLst/>
              <a:rect l="l" t="t" r="r" b="b"/>
              <a:pathLst>
                <a:path w="656" h="372" extrusionOk="0">
                  <a:moveTo>
                    <a:pt x="184" y="1"/>
                  </a:moveTo>
                  <a:cubicBezTo>
                    <a:pt x="83" y="1"/>
                    <a:pt x="0" y="83"/>
                    <a:pt x="0" y="186"/>
                  </a:cubicBezTo>
                  <a:cubicBezTo>
                    <a:pt x="0" y="289"/>
                    <a:pt x="81" y="372"/>
                    <a:pt x="184" y="372"/>
                  </a:cubicBezTo>
                  <a:lnTo>
                    <a:pt x="471" y="372"/>
                  </a:lnTo>
                  <a:cubicBezTo>
                    <a:pt x="572" y="372"/>
                    <a:pt x="656" y="289"/>
                    <a:pt x="656" y="186"/>
                  </a:cubicBezTo>
                  <a:cubicBezTo>
                    <a:pt x="656" y="83"/>
                    <a:pt x="575" y="1"/>
                    <a:pt x="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3"/>
            <p:cNvSpPr/>
            <p:nvPr/>
          </p:nvSpPr>
          <p:spPr>
            <a:xfrm>
              <a:off x="1204375" y="3280475"/>
              <a:ext cx="16425" cy="9300"/>
            </a:xfrm>
            <a:custGeom>
              <a:avLst/>
              <a:gdLst/>
              <a:ahLst/>
              <a:cxnLst/>
              <a:rect l="l" t="t" r="r" b="b"/>
              <a:pathLst>
                <a:path w="657" h="372" extrusionOk="0">
                  <a:moveTo>
                    <a:pt x="186" y="1"/>
                  </a:moveTo>
                  <a:cubicBezTo>
                    <a:pt x="85" y="1"/>
                    <a:pt x="1" y="83"/>
                    <a:pt x="1" y="186"/>
                  </a:cubicBezTo>
                  <a:cubicBezTo>
                    <a:pt x="1" y="289"/>
                    <a:pt x="82" y="372"/>
                    <a:pt x="186" y="372"/>
                  </a:cubicBezTo>
                  <a:lnTo>
                    <a:pt x="471" y="372"/>
                  </a:lnTo>
                  <a:cubicBezTo>
                    <a:pt x="572" y="372"/>
                    <a:pt x="657" y="289"/>
                    <a:pt x="657" y="186"/>
                  </a:cubicBezTo>
                  <a:cubicBezTo>
                    <a:pt x="657" y="83"/>
                    <a:pt x="572" y="1"/>
                    <a:pt x="4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3"/>
            <p:cNvSpPr/>
            <p:nvPr/>
          </p:nvSpPr>
          <p:spPr>
            <a:xfrm>
              <a:off x="1272175" y="3280450"/>
              <a:ext cx="16425" cy="9250"/>
            </a:xfrm>
            <a:custGeom>
              <a:avLst/>
              <a:gdLst/>
              <a:ahLst/>
              <a:cxnLst/>
              <a:rect l="l" t="t" r="r" b="b"/>
              <a:pathLst>
                <a:path w="657" h="370" extrusionOk="0">
                  <a:moveTo>
                    <a:pt x="186" y="0"/>
                  </a:moveTo>
                  <a:cubicBezTo>
                    <a:pt x="85" y="0"/>
                    <a:pt x="1" y="81"/>
                    <a:pt x="1" y="186"/>
                  </a:cubicBezTo>
                  <a:cubicBezTo>
                    <a:pt x="1" y="288"/>
                    <a:pt x="83" y="369"/>
                    <a:pt x="186" y="369"/>
                  </a:cubicBezTo>
                  <a:lnTo>
                    <a:pt x="473" y="369"/>
                  </a:lnTo>
                  <a:cubicBezTo>
                    <a:pt x="572" y="369"/>
                    <a:pt x="656" y="288"/>
                    <a:pt x="656" y="186"/>
                  </a:cubicBezTo>
                  <a:cubicBezTo>
                    <a:pt x="656" y="81"/>
                    <a:pt x="575" y="0"/>
                    <a:pt x="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3"/>
            <p:cNvSpPr/>
            <p:nvPr/>
          </p:nvSpPr>
          <p:spPr>
            <a:xfrm>
              <a:off x="1294775" y="3280450"/>
              <a:ext cx="16400" cy="9250"/>
            </a:xfrm>
            <a:custGeom>
              <a:avLst/>
              <a:gdLst/>
              <a:ahLst/>
              <a:cxnLst/>
              <a:rect l="l" t="t" r="r" b="b"/>
              <a:pathLst>
                <a:path w="656" h="370" extrusionOk="0">
                  <a:moveTo>
                    <a:pt x="185" y="0"/>
                  </a:moveTo>
                  <a:cubicBezTo>
                    <a:pt x="84" y="0"/>
                    <a:pt x="0" y="81"/>
                    <a:pt x="0" y="186"/>
                  </a:cubicBezTo>
                  <a:cubicBezTo>
                    <a:pt x="0" y="288"/>
                    <a:pt x="83" y="369"/>
                    <a:pt x="185" y="369"/>
                  </a:cubicBezTo>
                  <a:lnTo>
                    <a:pt x="472" y="369"/>
                  </a:lnTo>
                  <a:cubicBezTo>
                    <a:pt x="572" y="369"/>
                    <a:pt x="656" y="288"/>
                    <a:pt x="656" y="186"/>
                  </a:cubicBezTo>
                  <a:cubicBezTo>
                    <a:pt x="656" y="81"/>
                    <a:pt x="575" y="0"/>
                    <a:pt x="4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3"/>
            <p:cNvSpPr/>
            <p:nvPr/>
          </p:nvSpPr>
          <p:spPr>
            <a:xfrm>
              <a:off x="1249550" y="3280450"/>
              <a:ext cx="16425" cy="9250"/>
            </a:xfrm>
            <a:custGeom>
              <a:avLst/>
              <a:gdLst/>
              <a:ahLst/>
              <a:cxnLst/>
              <a:rect l="l" t="t" r="r" b="b"/>
              <a:pathLst>
                <a:path w="657" h="370" extrusionOk="0">
                  <a:moveTo>
                    <a:pt x="186" y="0"/>
                  </a:moveTo>
                  <a:cubicBezTo>
                    <a:pt x="85" y="0"/>
                    <a:pt x="1" y="81"/>
                    <a:pt x="1" y="186"/>
                  </a:cubicBezTo>
                  <a:cubicBezTo>
                    <a:pt x="1" y="288"/>
                    <a:pt x="82" y="369"/>
                    <a:pt x="186" y="369"/>
                  </a:cubicBezTo>
                  <a:lnTo>
                    <a:pt x="471" y="369"/>
                  </a:lnTo>
                  <a:cubicBezTo>
                    <a:pt x="572" y="369"/>
                    <a:pt x="656" y="288"/>
                    <a:pt x="656" y="186"/>
                  </a:cubicBezTo>
                  <a:cubicBezTo>
                    <a:pt x="656" y="81"/>
                    <a:pt x="575" y="0"/>
                    <a:pt x="4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3"/>
            <p:cNvSpPr/>
            <p:nvPr/>
          </p:nvSpPr>
          <p:spPr>
            <a:xfrm>
              <a:off x="1150500" y="3136650"/>
              <a:ext cx="27850" cy="46550"/>
            </a:xfrm>
            <a:custGeom>
              <a:avLst/>
              <a:gdLst/>
              <a:ahLst/>
              <a:cxnLst/>
              <a:rect l="l" t="t" r="r" b="b"/>
              <a:pathLst>
                <a:path w="1114" h="1862" extrusionOk="0">
                  <a:moveTo>
                    <a:pt x="185" y="0"/>
                  </a:moveTo>
                  <a:cubicBezTo>
                    <a:pt x="83" y="0"/>
                    <a:pt x="0" y="83"/>
                    <a:pt x="0" y="185"/>
                  </a:cubicBezTo>
                  <a:lnTo>
                    <a:pt x="0" y="1678"/>
                  </a:lnTo>
                  <a:cubicBezTo>
                    <a:pt x="0" y="1779"/>
                    <a:pt x="83" y="1861"/>
                    <a:pt x="185" y="1861"/>
                  </a:cubicBezTo>
                  <a:cubicBezTo>
                    <a:pt x="288" y="1861"/>
                    <a:pt x="371" y="1780"/>
                    <a:pt x="371" y="1678"/>
                  </a:cubicBezTo>
                  <a:lnTo>
                    <a:pt x="371" y="1117"/>
                  </a:lnTo>
                  <a:lnTo>
                    <a:pt x="682" y="1117"/>
                  </a:lnTo>
                  <a:cubicBezTo>
                    <a:pt x="717" y="1117"/>
                    <a:pt x="746" y="1145"/>
                    <a:pt x="746" y="1181"/>
                  </a:cubicBezTo>
                  <a:lnTo>
                    <a:pt x="746" y="1678"/>
                  </a:lnTo>
                  <a:cubicBezTo>
                    <a:pt x="746" y="1779"/>
                    <a:pt x="827" y="1860"/>
                    <a:pt x="928" y="1860"/>
                  </a:cubicBezTo>
                  <a:cubicBezTo>
                    <a:pt x="1030" y="1860"/>
                    <a:pt x="1114" y="1779"/>
                    <a:pt x="1114" y="1674"/>
                  </a:cubicBezTo>
                  <a:lnTo>
                    <a:pt x="1114" y="1179"/>
                  </a:lnTo>
                  <a:cubicBezTo>
                    <a:pt x="1114" y="939"/>
                    <a:pt x="919" y="746"/>
                    <a:pt x="682" y="746"/>
                  </a:cubicBezTo>
                  <a:lnTo>
                    <a:pt x="371" y="746"/>
                  </a:lnTo>
                  <a:lnTo>
                    <a:pt x="371" y="185"/>
                  </a:lnTo>
                  <a:cubicBezTo>
                    <a:pt x="371" y="84"/>
                    <a:pt x="288"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3"/>
            <p:cNvSpPr/>
            <p:nvPr/>
          </p:nvSpPr>
          <p:spPr>
            <a:xfrm>
              <a:off x="1219450" y="3228300"/>
              <a:ext cx="27875" cy="40325"/>
            </a:xfrm>
            <a:custGeom>
              <a:avLst/>
              <a:gdLst/>
              <a:ahLst/>
              <a:cxnLst/>
              <a:rect l="l" t="t" r="r" b="b"/>
              <a:pathLst>
                <a:path w="1115" h="1613" extrusionOk="0">
                  <a:moveTo>
                    <a:pt x="186" y="1"/>
                  </a:moveTo>
                  <a:cubicBezTo>
                    <a:pt x="85" y="1"/>
                    <a:pt x="1" y="83"/>
                    <a:pt x="1" y="186"/>
                  </a:cubicBezTo>
                  <a:lnTo>
                    <a:pt x="1" y="1427"/>
                  </a:lnTo>
                  <a:cubicBezTo>
                    <a:pt x="1" y="1529"/>
                    <a:pt x="83" y="1613"/>
                    <a:pt x="186" y="1613"/>
                  </a:cubicBezTo>
                  <a:cubicBezTo>
                    <a:pt x="287" y="1613"/>
                    <a:pt x="371" y="1532"/>
                    <a:pt x="371" y="1427"/>
                  </a:cubicBezTo>
                  <a:lnTo>
                    <a:pt x="371" y="519"/>
                  </a:lnTo>
                  <a:lnTo>
                    <a:pt x="583" y="519"/>
                  </a:lnTo>
                  <a:cubicBezTo>
                    <a:pt x="673" y="519"/>
                    <a:pt x="747" y="593"/>
                    <a:pt x="747" y="683"/>
                  </a:cubicBezTo>
                  <a:cubicBezTo>
                    <a:pt x="747" y="784"/>
                    <a:pt x="829" y="867"/>
                    <a:pt x="932" y="867"/>
                  </a:cubicBezTo>
                  <a:cubicBezTo>
                    <a:pt x="1032" y="867"/>
                    <a:pt x="1114" y="784"/>
                    <a:pt x="1114" y="683"/>
                  </a:cubicBezTo>
                  <a:cubicBezTo>
                    <a:pt x="1114" y="389"/>
                    <a:pt x="876" y="150"/>
                    <a:pt x="583" y="150"/>
                  </a:cubicBezTo>
                  <a:lnTo>
                    <a:pt x="367" y="150"/>
                  </a:lnTo>
                  <a:cubicBezTo>
                    <a:pt x="351" y="65"/>
                    <a:pt x="276"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7" name="Google Shape;2837;p73"/>
          <p:cNvGrpSpPr/>
          <p:nvPr/>
        </p:nvGrpSpPr>
        <p:grpSpPr>
          <a:xfrm>
            <a:off x="2136139" y="3220234"/>
            <a:ext cx="216471" cy="387832"/>
            <a:chOff x="1641925" y="3005950"/>
            <a:chExt cx="175750" cy="314875"/>
          </a:xfrm>
        </p:grpSpPr>
        <p:sp>
          <p:nvSpPr>
            <p:cNvPr id="2838" name="Google Shape;2838;p73"/>
            <p:cNvSpPr/>
            <p:nvPr/>
          </p:nvSpPr>
          <p:spPr>
            <a:xfrm>
              <a:off x="1641925" y="3005950"/>
              <a:ext cx="175750" cy="314875"/>
            </a:xfrm>
            <a:custGeom>
              <a:avLst/>
              <a:gdLst/>
              <a:ahLst/>
              <a:cxnLst/>
              <a:rect l="l" t="t" r="r" b="b"/>
              <a:pathLst>
                <a:path w="7030" h="12595" extrusionOk="0">
                  <a:moveTo>
                    <a:pt x="5070" y="1860"/>
                  </a:moveTo>
                  <a:lnTo>
                    <a:pt x="5070" y="3479"/>
                  </a:lnTo>
                  <a:lnTo>
                    <a:pt x="3452" y="3479"/>
                  </a:lnTo>
                  <a:lnTo>
                    <a:pt x="3452" y="1860"/>
                  </a:lnTo>
                  <a:close/>
                  <a:moveTo>
                    <a:pt x="1282" y="1"/>
                  </a:moveTo>
                  <a:cubicBezTo>
                    <a:pt x="1239" y="1"/>
                    <a:pt x="1198" y="16"/>
                    <a:pt x="1165" y="41"/>
                  </a:cubicBezTo>
                  <a:lnTo>
                    <a:pt x="72" y="935"/>
                  </a:lnTo>
                  <a:cubicBezTo>
                    <a:pt x="30" y="971"/>
                    <a:pt x="5" y="1022"/>
                    <a:pt x="5" y="1077"/>
                  </a:cubicBezTo>
                  <a:lnTo>
                    <a:pt x="5" y="1674"/>
                  </a:lnTo>
                  <a:cubicBezTo>
                    <a:pt x="5" y="1775"/>
                    <a:pt x="86" y="1859"/>
                    <a:pt x="189" y="1859"/>
                  </a:cubicBezTo>
                  <a:lnTo>
                    <a:pt x="1201" y="1859"/>
                  </a:lnTo>
                  <a:cubicBezTo>
                    <a:pt x="1302" y="1859"/>
                    <a:pt x="1386" y="1776"/>
                    <a:pt x="1386" y="1674"/>
                  </a:cubicBezTo>
                  <a:cubicBezTo>
                    <a:pt x="1386" y="1572"/>
                    <a:pt x="1305" y="1488"/>
                    <a:pt x="1201" y="1488"/>
                  </a:cubicBezTo>
                  <a:lnTo>
                    <a:pt x="374" y="1488"/>
                  </a:lnTo>
                  <a:lnTo>
                    <a:pt x="374" y="1163"/>
                  </a:lnTo>
                  <a:lnTo>
                    <a:pt x="1348" y="367"/>
                  </a:lnTo>
                  <a:lnTo>
                    <a:pt x="6659" y="367"/>
                  </a:lnTo>
                  <a:lnTo>
                    <a:pt x="6659" y="1488"/>
                  </a:lnTo>
                  <a:lnTo>
                    <a:pt x="2072" y="1488"/>
                  </a:lnTo>
                  <a:cubicBezTo>
                    <a:pt x="1971" y="1488"/>
                    <a:pt x="1886" y="1571"/>
                    <a:pt x="1886" y="1674"/>
                  </a:cubicBezTo>
                  <a:cubicBezTo>
                    <a:pt x="1886" y="1775"/>
                    <a:pt x="1969" y="1859"/>
                    <a:pt x="2072" y="1859"/>
                  </a:cubicBezTo>
                  <a:lnTo>
                    <a:pt x="3083" y="1859"/>
                  </a:lnTo>
                  <a:lnTo>
                    <a:pt x="3083" y="3476"/>
                  </a:lnTo>
                  <a:lnTo>
                    <a:pt x="2112" y="3476"/>
                  </a:lnTo>
                  <a:cubicBezTo>
                    <a:pt x="2011" y="3476"/>
                    <a:pt x="1929" y="3558"/>
                    <a:pt x="1929" y="3661"/>
                  </a:cubicBezTo>
                  <a:cubicBezTo>
                    <a:pt x="1929" y="3762"/>
                    <a:pt x="2010" y="3846"/>
                    <a:pt x="2112" y="3846"/>
                  </a:cubicBezTo>
                  <a:lnTo>
                    <a:pt x="6659" y="3846"/>
                  </a:lnTo>
                  <a:lnTo>
                    <a:pt x="6659" y="4471"/>
                  </a:lnTo>
                  <a:lnTo>
                    <a:pt x="5999" y="4471"/>
                  </a:lnTo>
                  <a:cubicBezTo>
                    <a:pt x="5897" y="4471"/>
                    <a:pt x="5815" y="4554"/>
                    <a:pt x="5815" y="4656"/>
                  </a:cubicBezTo>
                  <a:lnTo>
                    <a:pt x="5815" y="5217"/>
                  </a:lnTo>
                  <a:lnTo>
                    <a:pt x="5254" y="5217"/>
                  </a:lnTo>
                  <a:cubicBezTo>
                    <a:pt x="5153" y="5217"/>
                    <a:pt x="5069" y="5298"/>
                    <a:pt x="5069" y="5403"/>
                  </a:cubicBezTo>
                  <a:lnTo>
                    <a:pt x="5069" y="6558"/>
                  </a:lnTo>
                  <a:lnTo>
                    <a:pt x="3450" y="6558"/>
                  </a:lnTo>
                  <a:lnTo>
                    <a:pt x="3450" y="5403"/>
                  </a:lnTo>
                  <a:cubicBezTo>
                    <a:pt x="3450" y="5301"/>
                    <a:pt x="3369" y="5217"/>
                    <a:pt x="3265" y="5217"/>
                  </a:cubicBezTo>
                  <a:lnTo>
                    <a:pt x="1349" y="5217"/>
                  </a:lnTo>
                  <a:lnTo>
                    <a:pt x="369" y="4328"/>
                  </a:lnTo>
                  <a:lnTo>
                    <a:pt x="369" y="3848"/>
                  </a:lnTo>
                  <a:lnTo>
                    <a:pt x="1234" y="3848"/>
                  </a:lnTo>
                  <a:cubicBezTo>
                    <a:pt x="1335" y="3848"/>
                    <a:pt x="1419" y="3767"/>
                    <a:pt x="1419" y="3663"/>
                  </a:cubicBezTo>
                  <a:cubicBezTo>
                    <a:pt x="1419" y="3561"/>
                    <a:pt x="1338" y="3479"/>
                    <a:pt x="1234" y="3479"/>
                  </a:cubicBezTo>
                  <a:lnTo>
                    <a:pt x="186" y="3479"/>
                  </a:lnTo>
                  <a:cubicBezTo>
                    <a:pt x="84" y="3479"/>
                    <a:pt x="0" y="3560"/>
                    <a:pt x="0" y="3663"/>
                  </a:cubicBezTo>
                  <a:lnTo>
                    <a:pt x="0" y="4409"/>
                  </a:lnTo>
                  <a:cubicBezTo>
                    <a:pt x="0" y="4462"/>
                    <a:pt x="22" y="4510"/>
                    <a:pt x="61" y="4546"/>
                  </a:cubicBezTo>
                  <a:lnTo>
                    <a:pt x="1153" y="5538"/>
                  </a:lnTo>
                  <a:cubicBezTo>
                    <a:pt x="1186" y="5569"/>
                    <a:pt x="1231" y="5586"/>
                    <a:pt x="1277" y="5586"/>
                  </a:cubicBezTo>
                  <a:lnTo>
                    <a:pt x="3080" y="5586"/>
                  </a:lnTo>
                  <a:lnTo>
                    <a:pt x="3080" y="12409"/>
                  </a:lnTo>
                  <a:cubicBezTo>
                    <a:pt x="3080" y="12510"/>
                    <a:pt x="3162" y="12594"/>
                    <a:pt x="3265" y="12594"/>
                  </a:cubicBezTo>
                  <a:lnTo>
                    <a:pt x="5251" y="12594"/>
                  </a:lnTo>
                  <a:cubicBezTo>
                    <a:pt x="5352" y="12594"/>
                    <a:pt x="5436" y="12513"/>
                    <a:pt x="5436" y="12409"/>
                  </a:cubicBezTo>
                  <a:lnTo>
                    <a:pt x="5436" y="8761"/>
                  </a:lnTo>
                  <a:cubicBezTo>
                    <a:pt x="5436" y="8659"/>
                    <a:pt x="5354" y="8575"/>
                    <a:pt x="5251" y="8575"/>
                  </a:cubicBezTo>
                  <a:cubicBezTo>
                    <a:pt x="5150" y="8575"/>
                    <a:pt x="5066" y="8658"/>
                    <a:pt x="5066" y="8761"/>
                  </a:cubicBezTo>
                  <a:lnTo>
                    <a:pt x="5066" y="12225"/>
                  </a:lnTo>
                  <a:lnTo>
                    <a:pt x="3449" y="12225"/>
                  </a:lnTo>
                  <a:lnTo>
                    <a:pt x="3449" y="6926"/>
                  </a:lnTo>
                  <a:lnTo>
                    <a:pt x="5066" y="6926"/>
                  </a:lnTo>
                  <a:lnTo>
                    <a:pt x="5066" y="7888"/>
                  </a:lnTo>
                  <a:cubicBezTo>
                    <a:pt x="5066" y="7990"/>
                    <a:pt x="5148" y="8072"/>
                    <a:pt x="5251" y="8072"/>
                  </a:cubicBezTo>
                  <a:cubicBezTo>
                    <a:pt x="5352" y="8072"/>
                    <a:pt x="5436" y="7991"/>
                    <a:pt x="5436" y="7888"/>
                  </a:cubicBezTo>
                  <a:lnTo>
                    <a:pt x="5436" y="5585"/>
                  </a:lnTo>
                  <a:lnTo>
                    <a:pt x="5997" y="5585"/>
                  </a:lnTo>
                  <a:cubicBezTo>
                    <a:pt x="6098" y="5585"/>
                    <a:pt x="6182" y="5504"/>
                    <a:pt x="6182" y="5399"/>
                  </a:cubicBezTo>
                  <a:lnTo>
                    <a:pt x="6182" y="4839"/>
                  </a:lnTo>
                  <a:lnTo>
                    <a:pt x="6841" y="4839"/>
                  </a:lnTo>
                  <a:cubicBezTo>
                    <a:pt x="6943" y="4839"/>
                    <a:pt x="7027" y="4758"/>
                    <a:pt x="7027" y="4655"/>
                  </a:cubicBezTo>
                  <a:lnTo>
                    <a:pt x="7027" y="3661"/>
                  </a:lnTo>
                  <a:cubicBezTo>
                    <a:pt x="7027" y="3560"/>
                    <a:pt x="6946" y="3476"/>
                    <a:pt x="6841" y="3476"/>
                  </a:cubicBezTo>
                  <a:lnTo>
                    <a:pt x="5436" y="3476"/>
                  </a:lnTo>
                  <a:lnTo>
                    <a:pt x="5436" y="1857"/>
                  </a:lnTo>
                  <a:lnTo>
                    <a:pt x="6844" y="1857"/>
                  </a:lnTo>
                  <a:lnTo>
                    <a:pt x="6844" y="1860"/>
                  </a:lnTo>
                  <a:cubicBezTo>
                    <a:pt x="6946" y="1860"/>
                    <a:pt x="7030" y="1778"/>
                    <a:pt x="7030" y="1675"/>
                  </a:cubicBezTo>
                  <a:lnTo>
                    <a:pt x="7030" y="186"/>
                  </a:lnTo>
                  <a:cubicBezTo>
                    <a:pt x="7030" y="85"/>
                    <a:pt x="6947" y="1"/>
                    <a:pt x="6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3"/>
            <p:cNvSpPr/>
            <p:nvPr/>
          </p:nvSpPr>
          <p:spPr>
            <a:xfrm>
              <a:off x="1737625" y="3059350"/>
              <a:ext cx="21675" cy="9275"/>
            </a:xfrm>
            <a:custGeom>
              <a:avLst/>
              <a:gdLst/>
              <a:ahLst/>
              <a:cxnLst/>
              <a:rect l="l" t="t" r="r" b="b"/>
              <a:pathLst>
                <a:path w="867" h="371" extrusionOk="0">
                  <a:moveTo>
                    <a:pt x="185" y="0"/>
                  </a:moveTo>
                  <a:cubicBezTo>
                    <a:pt x="83" y="0"/>
                    <a:pt x="1" y="83"/>
                    <a:pt x="1" y="186"/>
                  </a:cubicBezTo>
                  <a:cubicBezTo>
                    <a:pt x="1" y="287"/>
                    <a:pt x="82" y="371"/>
                    <a:pt x="185" y="371"/>
                  </a:cubicBezTo>
                  <a:lnTo>
                    <a:pt x="682" y="371"/>
                  </a:lnTo>
                  <a:cubicBezTo>
                    <a:pt x="783" y="371"/>
                    <a:pt x="867" y="288"/>
                    <a:pt x="867" y="186"/>
                  </a:cubicBezTo>
                  <a:cubicBezTo>
                    <a:pt x="867" y="84"/>
                    <a:pt x="784"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3"/>
            <p:cNvSpPr/>
            <p:nvPr/>
          </p:nvSpPr>
          <p:spPr>
            <a:xfrm>
              <a:off x="1737625" y="3075500"/>
              <a:ext cx="21675" cy="9300"/>
            </a:xfrm>
            <a:custGeom>
              <a:avLst/>
              <a:gdLst/>
              <a:ahLst/>
              <a:cxnLst/>
              <a:rect l="l" t="t" r="r" b="b"/>
              <a:pathLst>
                <a:path w="867" h="372" extrusionOk="0">
                  <a:moveTo>
                    <a:pt x="185" y="1"/>
                  </a:moveTo>
                  <a:cubicBezTo>
                    <a:pt x="83" y="1"/>
                    <a:pt x="1" y="83"/>
                    <a:pt x="1" y="186"/>
                  </a:cubicBezTo>
                  <a:cubicBezTo>
                    <a:pt x="1" y="289"/>
                    <a:pt x="82" y="371"/>
                    <a:pt x="185" y="371"/>
                  </a:cubicBezTo>
                  <a:lnTo>
                    <a:pt x="682" y="371"/>
                  </a:lnTo>
                  <a:cubicBezTo>
                    <a:pt x="783" y="371"/>
                    <a:pt x="867" y="289"/>
                    <a:pt x="867" y="186"/>
                  </a:cubicBezTo>
                  <a:cubicBezTo>
                    <a:pt x="867" y="83"/>
                    <a:pt x="783" y="1"/>
                    <a:pt x="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3"/>
            <p:cNvSpPr/>
            <p:nvPr/>
          </p:nvSpPr>
          <p:spPr>
            <a:xfrm>
              <a:off x="1737625" y="3186025"/>
              <a:ext cx="21675" cy="9250"/>
            </a:xfrm>
            <a:custGeom>
              <a:avLst/>
              <a:gdLst/>
              <a:ahLst/>
              <a:cxnLst/>
              <a:rect l="l" t="t" r="r" b="b"/>
              <a:pathLst>
                <a:path w="867" h="370" extrusionOk="0">
                  <a:moveTo>
                    <a:pt x="185" y="0"/>
                  </a:moveTo>
                  <a:cubicBezTo>
                    <a:pt x="83" y="0"/>
                    <a:pt x="1" y="81"/>
                    <a:pt x="1" y="185"/>
                  </a:cubicBezTo>
                  <a:cubicBezTo>
                    <a:pt x="1" y="288"/>
                    <a:pt x="82" y="369"/>
                    <a:pt x="185" y="369"/>
                  </a:cubicBezTo>
                  <a:lnTo>
                    <a:pt x="682" y="369"/>
                  </a:lnTo>
                  <a:cubicBezTo>
                    <a:pt x="783" y="369"/>
                    <a:pt x="867" y="288"/>
                    <a:pt x="867" y="185"/>
                  </a:cubicBezTo>
                  <a:cubicBezTo>
                    <a:pt x="867" y="81"/>
                    <a:pt x="783"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3"/>
            <p:cNvSpPr/>
            <p:nvPr/>
          </p:nvSpPr>
          <p:spPr>
            <a:xfrm>
              <a:off x="1737625" y="3202175"/>
              <a:ext cx="21675" cy="9250"/>
            </a:xfrm>
            <a:custGeom>
              <a:avLst/>
              <a:gdLst/>
              <a:ahLst/>
              <a:cxnLst/>
              <a:rect l="l" t="t" r="r" b="b"/>
              <a:pathLst>
                <a:path w="867" h="370" extrusionOk="0">
                  <a:moveTo>
                    <a:pt x="185" y="1"/>
                  </a:moveTo>
                  <a:cubicBezTo>
                    <a:pt x="83" y="1"/>
                    <a:pt x="1" y="82"/>
                    <a:pt x="1" y="186"/>
                  </a:cubicBezTo>
                  <a:cubicBezTo>
                    <a:pt x="1" y="287"/>
                    <a:pt x="82" y="370"/>
                    <a:pt x="185" y="370"/>
                  </a:cubicBezTo>
                  <a:lnTo>
                    <a:pt x="682" y="370"/>
                  </a:lnTo>
                  <a:cubicBezTo>
                    <a:pt x="783" y="370"/>
                    <a:pt x="867" y="289"/>
                    <a:pt x="867" y="186"/>
                  </a:cubicBezTo>
                  <a:cubicBezTo>
                    <a:pt x="865" y="82"/>
                    <a:pt x="783" y="1"/>
                    <a:pt x="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3"/>
            <p:cNvSpPr/>
            <p:nvPr/>
          </p:nvSpPr>
          <p:spPr>
            <a:xfrm>
              <a:off x="1737625" y="3218325"/>
              <a:ext cx="21675" cy="9275"/>
            </a:xfrm>
            <a:custGeom>
              <a:avLst/>
              <a:gdLst/>
              <a:ahLst/>
              <a:cxnLst/>
              <a:rect l="l" t="t" r="r" b="b"/>
              <a:pathLst>
                <a:path w="867" h="371" extrusionOk="0">
                  <a:moveTo>
                    <a:pt x="185" y="1"/>
                  </a:moveTo>
                  <a:cubicBezTo>
                    <a:pt x="83" y="1"/>
                    <a:pt x="1" y="82"/>
                    <a:pt x="1" y="186"/>
                  </a:cubicBezTo>
                  <a:cubicBezTo>
                    <a:pt x="1" y="288"/>
                    <a:pt x="82" y="370"/>
                    <a:pt x="185" y="370"/>
                  </a:cubicBezTo>
                  <a:lnTo>
                    <a:pt x="682" y="370"/>
                  </a:lnTo>
                  <a:cubicBezTo>
                    <a:pt x="783" y="370"/>
                    <a:pt x="867" y="289"/>
                    <a:pt x="867" y="186"/>
                  </a:cubicBezTo>
                  <a:cubicBezTo>
                    <a:pt x="865" y="82"/>
                    <a:pt x="783" y="1"/>
                    <a:pt x="6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3"/>
            <p:cNvSpPr/>
            <p:nvPr/>
          </p:nvSpPr>
          <p:spPr>
            <a:xfrm>
              <a:off x="1737625" y="3240650"/>
              <a:ext cx="21675" cy="9300"/>
            </a:xfrm>
            <a:custGeom>
              <a:avLst/>
              <a:gdLst/>
              <a:ahLst/>
              <a:cxnLst/>
              <a:rect l="l" t="t" r="r" b="b"/>
              <a:pathLst>
                <a:path w="867" h="372" extrusionOk="0">
                  <a:moveTo>
                    <a:pt x="185" y="0"/>
                  </a:moveTo>
                  <a:cubicBezTo>
                    <a:pt x="83" y="0"/>
                    <a:pt x="1" y="83"/>
                    <a:pt x="1" y="186"/>
                  </a:cubicBezTo>
                  <a:cubicBezTo>
                    <a:pt x="1" y="287"/>
                    <a:pt x="82" y="371"/>
                    <a:pt x="185" y="371"/>
                  </a:cubicBezTo>
                  <a:lnTo>
                    <a:pt x="682" y="371"/>
                  </a:lnTo>
                  <a:cubicBezTo>
                    <a:pt x="783" y="371"/>
                    <a:pt x="867" y="290"/>
                    <a:pt x="867" y="186"/>
                  </a:cubicBezTo>
                  <a:cubicBezTo>
                    <a:pt x="865" y="83"/>
                    <a:pt x="783" y="0"/>
                    <a:pt x="6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5" name="Google Shape;2845;p73"/>
          <p:cNvGrpSpPr/>
          <p:nvPr/>
        </p:nvGrpSpPr>
        <p:grpSpPr>
          <a:xfrm>
            <a:off x="2769879" y="3220234"/>
            <a:ext cx="279165" cy="387832"/>
            <a:chOff x="2156450" y="3005950"/>
            <a:chExt cx="226650" cy="314875"/>
          </a:xfrm>
        </p:grpSpPr>
        <p:sp>
          <p:nvSpPr>
            <p:cNvPr id="2846" name="Google Shape;2846;p73"/>
            <p:cNvSpPr/>
            <p:nvPr/>
          </p:nvSpPr>
          <p:spPr>
            <a:xfrm>
              <a:off x="2156450" y="3005950"/>
              <a:ext cx="205625" cy="214250"/>
            </a:xfrm>
            <a:custGeom>
              <a:avLst/>
              <a:gdLst/>
              <a:ahLst/>
              <a:cxnLst/>
              <a:rect l="l" t="t" r="r" b="b"/>
              <a:pathLst>
                <a:path w="8225" h="8570" extrusionOk="0">
                  <a:moveTo>
                    <a:pt x="7536" y="371"/>
                  </a:moveTo>
                  <a:cubicBezTo>
                    <a:pt x="7707" y="371"/>
                    <a:pt x="7847" y="510"/>
                    <a:pt x="7847" y="683"/>
                  </a:cubicBezTo>
                  <a:lnTo>
                    <a:pt x="7847" y="1144"/>
                  </a:lnTo>
                  <a:lnTo>
                    <a:pt x="1262" y="1144"/>
                  </a:lnTo>
                  <a:lnTo>
                    <a:pt x="1262" y="683"/>
                  </a:lnTo>
                  <a:cubicBezTo>
                    <a:pt x="1263" y="510"/>
                    <a:pt x="1403" y="371"/>
                    <a:pt x="1575" y="371"/>
                  </a:cubicBezTo>
                  <a:close/>
                  <a:moveTo>
                    <a:pt x="6544" y="2954"/>
                  </a:moveTo>
                  <a:cubicBezTo>
                    <a:pt x="6715" y="2954"/>
                    <a:pt x="6855" y="3094"/>
                    <a:pt x="6855" y="3265"/>
                  </a:cubicBezTo>
                  <a:lnTo>
                    <a:pt x="6855" y="4906"/>
                  </a:lnTo>
                  <a:cubicBezTo>
                    <a:pt x="6855" y="5077"/>
                    <a:pt x="6715" y="5217"/>
                    <a:pt x="6544" y="5217"/>
                  </a:cubicBezTo>
                  <a:lnTo>
                    <a:pt x="3165" y="5217"/>
                  </a:lnTo>
                  <a:cubicBezTo>
                    <a:pt x="3136" y="5217"/>
                    <a:pt x="3109" y="5223"/>
                    <a:pt x="3084" y="5236"/>
                  </a:cubicBezTo>
                  <a:lnTo>
                    <a:pt x="1960" y="5800"/>
                  </a:lnTo>
                  <a:lnTo>
                    <a:pt x="1960" y="5403"/>
                  </a:lnTo>
                  <a:cubicBezTo>
                    <a:pt x="1960" y="5301"/>
                    <a:pt x="1879" y="5217"/>
                    <a:pt x="1776" y="5217"/>
                  </a:cubicBezTo>
                  <a:lnTo>
                    <a:pt x="681" y="5217"/>
                  </a:lnTo>
                  <a:cubicBezTo>
                    <a:pt x="680" y="5217"/>
                    <a:pt x="679" y="5217"/>
                    <a:pt x="678" y="5217"/>
                  </a:cubicBezTo>
                  <a:cubicBezTo>
                    <a:pt x="508" y="5217"/>
                    <a:pt x="369" y="5078"/>
                    <a:pt x="369" y="4906"/>
                  </a:cubicBezTo>
                  <a:lnTo>
                    <a:pt x="369" y="3265"/>
                  </a:lnTo>
                  <a:cubicBezTo>
                    <a:pt x="369" y="3094"/>
                    <a:pt x="509" y="2954"/>
                    <a:pt x="681" y="2954"/>
                  </a:cubicBezTo>
                  <a:close/>
                  <a:moveTo>
                    <a:pt x="1581" y="1"/>
                  </a:moveTo>
                  <a:cubicBezTo>
                    <a:pt x="1204" y="1"/>
                    <a:pt x="899" y="306"/>
                    <a:pt x="899" y="683"/>
                  </a:cubicBezTo>
                  <a:lnTo>
                    <a:pt x="899" y="2585"/>
                  </a:lnTo>
                  <a:lnTo>
                    <a:pt x="681" y="2585"/>
                  </a:lnTo>
                  <a:cubicBezTo>
                    <a:pt x="305" y="2585"/>
                    <a:pt x="0" y="2890"/>
                    <a:pt x="0" y="3265"/>
                  </a:cubicBezTo>
                  <a:lnTo>
                    <a:pt x="0" y="4906"/>
                  </a:lnTo>
                  <a:cubicBezTo>
                    <a:pt x="0" y="5281"/>
                    <a:pt x="305" y="5586"/>
                    <a:pt x="681" y="5586"/>
                  </a:cubicBezTo>
                  <a:lnTo>
                    <a:pt x="893" y="5586"/>
                  </a:lnTo>
                  <a:lnTo>
                    <a:pt x="893" y="8385"/>
                  </a:lnTo>
                  <a:lnTo>
                    <a:pt x="896" y="8385"/>
                  </a:lnTo>
                  <a:cubicBezTo>
                    <a:pt x="896" y="8487"/>
                    <a:pt x="977" y="8569"/>
                    <a:pt x="1079" y="8569"/>
                  </a:cubicBezTo>
                  <a:cubicBezTo>
                    <a:pt x="1181" y="8569"/>
                    <a:pt x="1265" y="8488"/>
                    <a:pt x="1265" y="8385"/>
                  </a:cubicBezTo>
                  <a:lnTo>
                    <a:pt x="1265" y="5586"/>
                  </a:lnTo>
                  <a:lnTo>
                    <a:pt x="1592" y="5586"/>
                  </a:lnTo>
                  <a:lnTo>
                    <a:pt x="1592" y="6099"/>
                  </a:lnTo>
                  <a:cubicBezTo>
                    <a:pt x="1592" y="6163"/>
                    <a:pt x="1625" y="6222"/>
                    <a:pt x="1679" y="6256"/>
                  </a:cubicBezTo>
                  <a:cubicBezTo>
                    <a:pt x="1709" y="6275"/>
                    <a:pt x="1741" y="6284"/>
                    <a:pt x="1777" y="6284"/>
                  </a:cubicBezTo>
                  <a:cubicBezTo>
                    <a:pt x="1804" y="6284"/>
                    <a:pt x="1833" y="6278"/>
                    <a:pt x="1858" y="6264"/>
                  </a:cubicBezTo>
                  <a:lnTo>
                    <a:pt x="3212" y="5589"/>
                  </a:lnTo>
                  <a:lnTo>
                    <a:pt x="6547" y="5589"/>
                  </a:lnTo>
                  <a:cubicBezTo>
                    <a:pt x="6924" y="5589"/>
                    <a:pt x="7229" y="5283"/>
                    <a:pt x="7229" y="4907"/>
                  </a:cubicBezTo>
                  <a:lnTo>
                    <a:pt x="7229" y="3269"/>
                  </a:lnTo>
                  <a:cubicBezTo>
                    <a:pt x="7229" y="2892"/>
                    <a:pt x="6924" y="2586"/>
                    <a:pt x="6547" y="2586"/>
                  </a:cubicBezTo>
                  <a:lnTo>
                    <a:pt x="1266" y="2586"/>
                  </a:lnTo>
                  <a:lnTo>
                    <a:pt x="1266" y="1513"/>
                  </a:lnTo>
                  <a:lnTo>
                    <a:pt x="7854" y="1513"/>
                  </a:lnTo>
                  <a:lnTo>
                    <a:pt x="7854" y="4010"/>
                  </a:lnTo>
                  <a:cubicBezTo>
                    <a:pt x="7854" y="4111"/>
                    <a:pt x="7936" y="4195"/>
                    <a:pt x="8039" y="4195"/>
                  </a:cubicBezTo>
                  <a:cubicBezTo>
                    <a:pt x="8142" y="4195"/>
                    <a:pt x="8224" y="4113"/>
                    <a:pt x="8224" y="4010"/>
                  </a:cubicBezTo>
                  <a:lnTo>
                    <a:pt x="8224" y="683"/>
                  </a:lnTo>
                  <a:cubicBezTo>
                    <a:pt x="8224" y="306"/>
                    <a:pt x="7917" y="1"/>
                    <a:pt x="75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3"/>
            <p:cNvSpPr/>
            <p:nvPr/>
          </p:nvSpPr>
          <p:spPr>
            <a:xfrm>
              <a:off x="2229325" y="3188850"/>
              <a:ext cx="16925" cy="33825"/>
            </a:xfrm>
            <a:custGeom>
              <a:avLst/>
              <a:gdLst/>
              <a:ahLst/>
              <a:cxnLst/>
              <a:rect l="l" t="t" r="r" b="b"/>
              <a:pathLst>
                <a:path w="677" h="1353" extrusionOk="0">
                  <a:moveTo>
                    <a:pt x="474" y="0"/>
                  </a:moveTo>
                  <a:cubicBezTo>
                    <a:pt x="427" y="0"/>
                    <a:pt x="379" y="18"/>
                    <a:pt x="344" y="54"/>
                  </a:cubicBezTo>
                  <a:cubicBezTo>
                    <a:pt x="1" y="396"/>
                    <a:pt x="1" y="956"/>
                    <a:pt x="344" y="1298"/>
                  </a:cubicBezTo>
                  <a:cubicBezTo>
                    <a:pt x="381" y="1333"/>
                    <a:pt x="428" y="1353"/>
                    <a:pt x="474" y="1353"/>
                  </a:cubicBezTo>
                  <a:cubicBezTo>
                    <a:pt x="521" y="1353"/>
                    <a:pt x="568" y="1336"/>
                    <a:pt x="605" y="1298"/>
                  </a:cubicBezTo>
                  <a:cubicBezTo>
                    <a:pt x="677" y="1227"/>
                    <a:pt x="677" y="1110"/>
                    <a:pt x="605" y="1038"/>
                  </a:cubicBezTo>
                  <a:cubicBezTo>
                    <a:pt x="406" y="839"/>
                    <a:pt x="406" y="513"/>
                    <a:pt x="605" y="315"/>
                  </a:cubicBezTo>
                  <a:cubicBezTo>
                    <a:pt x="677" y="242"/>
                    <a:pt x="677" y="125"/>
                    <a:pt x="605" y="54"/>
                  </a:cubicBezTo>
                  <a:cubicBezTo>
                    <a:pt x="569" y="18"/>
                    <a:pt x="521" y="0"/>
                    <a:pt x="4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3"/>
            <p:cNvSpPr/>
            <p:nvPr/>
          </p:nvSpPr>
          <p:spPr>
            <a:xfrm>
              <a:off x="2250600" y="3194525"/>
              <a:ext cx="23300" cy="22400"/>
            </a:xfrm>
            <a:custGeom>
              <a:avLst/>
              <a:gdLst/>
              <a:ahLst/>
              <a:cxnLst/>
              <a:rect l="l" t="t" r="r" b="b"/>
              <a:pathLst>
                <a:path w="932" h="896" extrusionOk="0">
                  <a:moveTo>
                    <a:pt x="204" y="0"/>
                  </a:moveTo>
                  <a:cubicBezTo>
                    <a:pt x="156" y="0"/>
                    <a:pt x="109" y="18"/>
                    <a:pt x="74" y="54"/>
                  </a:cubicBezTo>
                  <a:cubicBezTo>
                    <a:pt x="0" y="127"/>
                    <a:pt x="0" y="244"/>
                    <a:pt x="74" y="316"/>
                  </a:cubicBezTo>
                  <a:lnTo>
                    <a:pt x="206" y="448"/>
                  </a:lnTo>
                  <a:lnTo>
                    <a:pt x="74" y="581"/>
                  </a:lnTo>
                  <a:cubicBezTo>
                    <a:pt x="0" y="652"/>
                    <a:pt x="0" y="769"/>
                    <a:pt x="74" y="841"/>
                  </a:cubicBezTo>
                  <a:cubicBezTo>
                    <a:pt x="109" y="877"/>
                    <a:pt x="156" y="895"/>
                    <a:pt x="203" y="895"/>
                  </a:cubicBezTo>
                  <a:cubicBezTo>
                    <a:pt x="250" y="895"/>
                    <a:pt x="296" y="878"/>
                    <a:pt x="334" y="841"/>
                  </a:cubicBezTo>
                  <a:lnTo>
                    <a:pt x="466" y="708"/>
                  </a:lnTo>
                  <a:lnTo>
                    <a:pt x="598" y="841"/>
                  </a:lnTo>
                  <a:cubicBezTo>
                    <a:pt x="636" y="877"/>
                    <a:pt x="683" y="895"/>
                    <a:pt x="729" y="895"/>
                  </a:cubicBezTo>
                  <a:cubicBezTo>
                    <a:pt x="776" y="895"/>
                    <a:pt x="823" y="878"/>
                    <a:pt x="860" y="841"/>
                  </a:cubicBezTo>
                  <a:cubicBezTo>
                    <a:pt x="932" y="769"/>
                    <a:pt x="932" y="652"/>
                    <a:pt x="860" y="581"/>
                  </a:cubicBezTo>
                  <a:lnTo>
                    <a:pt x="728" y="448"/>
                  </a:lnTo>
                  <a:lnTo>
                    <a:pt x="860" y="316"/>
                  </a:lnTo>
                  <a:cubicBezTo>
                    <a:pt x="932" y="244"/>
                    <a:pt x="932" y="127"/>
                    <a:pt x="860" y="54"/>
                  </a:cubicBezTo>
                  <a:cubicBezTo>
                    <a:pt x="824" y="18"/>
                    <a:pt x="776" y="0"/>
                    <a:pt x="729" y="0"/>
                  </a:cubicBezTo>
                  <a:cubicBezTo>
                    <a:pt x="681" y="0"/>
                    <a:pt x="634" y="18"/>
                    <a:pt x="598" y="54"/>
                  </a:cubicBezTo>
                  <a:lnTo>
                    <a:pt x="466" y="188"/>
                  </a:lnTo>
                  <a:lnTo>
                    <a:pt x="334" y="54"/>
                  </a:lnTo>
                  <a:cubicBezTo>
                    <a:pt x="298" y="18"/>
                    <a:pt x="251"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3"/>
            <p:cNvSpPr/>
            <p:nvPr/>
          </p:nvSpPr>
          <p:spPr>
            <a:xfrm>
              <a:off x="2278700" y="3191825"/>
              <a:ext cx="27950" cy="27950"/>
            </a:xfrm>
            <a:custGeom>
              <a:avLst/>
              <a:gdLst/>
              <a:ahLst/>
              <a:cxnLst/>
              <a:rect l="l" t="t" r="r" b="b"/>
              <a:pathLst>
                <a:path w="1118" h="1118" extrusionOk="0">
                  <a:moveTo>
                    <a:pt x="559" y="0"/>
                  </a:moveTo>
                  <a:cubicBezTo>
                    <a:pt x="457" y="0"/>
                    <a:pt x="373" y="81"/>
                    <a:pt x="373" y="184"/>
                  </a:cubicBezTo>
                  <a:lnTo>
                    <a:pt x="373" y="374"/>
                  </a:lnTo>
                  <a:lnTo>
                    <a:pt x="185" y="374"/>
                  </a:lnTo>
                  <a:cubicBezTo>
                    <a:pt x="84" y="374"/>
                    <a:pt x="1" y="455"/>
                    <a:pt x="1" y="558"/>
                  </a:cubicBezTo>
                  <a:cubicBezTo>
                    <a:pt x="1" y="659"/>
                    <a:pt x="82" y="743"/>
                    <a:pt x="185" y="743"/>
                  </a:cubicBezTo>
                  <a:lnTo>
                    <a:pt x="373" y="743"/>
                  </a:lnTo>
                  <a:lnTo>
                    <a:pt x="373" y="932"/>
                  </a:lnTo>
                  <a:cubicBezTo>
                    <a:pt x="373" y="1033"/>
                    <a:pt x="456" y="1117"/>
                    <a:pt x="559" y="1117"/>
                  </a:cubicBezTo>
                  <a:cubicBezTo>
                    <a:pt x="660" y="1117"/>
                    <a:pt x="744" y="1036"/>
                    <a:pt x="744" y="932"/>
                  </a:cubicBezTo>
                  <a:lnTo>
                    <a:pt x="744" y="743"/>
                  </a:lnTo>
                  <a:lnTo>
                    <a:pt x="932" y="743"/>
                  </a:lnTo>
                  <a:cubicBezTo>
                    <a:pt x="1034" y="743"/>
                    <a:pt x="1118" y="662"/>
                    <a:pt x="1118" y="558"/>
                  </a:cubicBezTo>
                  <a:cubicBezTo>
                    <a:pt x="1118" y="457"/>
                    <a:pt x="1035" y="374"/>
                    <a:pt x="932" y="374"/>
                  </a:cubicBezTo>
                  <a:lnTo>
                    <a:pt x="744" y="374"/>
                  </a:lnTo>
                  <a:lnTo>
                    <a:pt x="744" y="184"/>
                  </a:lnTo>
                  <a:cubicBezTo>
                    <a:pt x="742" y="83"/>
                    <a:pt x="660" y="0"/>
                    <a:pt x="5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3"/>
            <p:cNvSpPr/>
            <p:nvPr/>
          </p:nvSpPr>
          <p:spPr>
            <a:xfrm>
              <a:off x="2339175" y="3188850"/>
              <a:ext cx="16925" cy="33825"/>
            </a:xfrm>
            <a:custGeom>
              <a:avLst/>
              <a:gdLst/>
              <a:ahLst/>
              <a:cxnLst/>
              <a:rect l="l" t="t" r="r" b="b"/>
              <a:pathLst>
                <a:path w="677" h="1353" extrusionOk="0">
                  <a:moveTo>
                    <a:pt x="204" y="0"/>
                  </a:moveTo>
                  <a:cubicBezTo>
                    <a:pt x="157" y="0"/>
                    <a:pt x="110" y="18"/>
                    <a:pt x="74" y="54"/>
                  </a:cubicBezTo>
                  <a:cubicBezTo>
                    <a:pt x="1" y="127"/>
                    <a:pt x="1" y="244"/>
                    <a:pt x="74" y="315"/>
                  </a:cubicBezTo>
                  <a:cubicBezTo>
                    <a:pt x="272" y="513"/>
                    <a:pt x="272" y="839"/>
                    <a:pt x="74" y="1038"/>
                  </a:cubicBezTo>
                  <a:cubicBezTo>
                    <a:pt x="1" y="1110"/>
                    <a:pt x="1" y="1227"/>
                    <a:pt x="74" y="1298"/>
                  </a:cubicBezTo>
                  <a:cubicBezTo>
                    <a:pt x="110" y="1334"/>
                    <a:pt x="157" y="1353"/>
                    <a:pt x="203" y="1353"/>
                  </a:cubicBezTo>
                  <a:cubicBezTo>
                    <a:pt x="250" y="1353"/>
                    <a:pt x="297" y="1336"/>
                    <a:pt x="334" y="1298"/>
                  </a:cubicBezTo>
                  <a:cubicBezTo>
                    <a:pt x="677" y="956"/>
                    <a:pt x="677" y="396"/>
                    <a:pt x="334" y="54"/>
                  </a:cubicBezTo>
                  <a:cubicBezTo>
                    <a:pt x="298" y="18"/>
                    <a:pt x="251" y="0"/>
                    <a:pt x="2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3"/>
            <p:cNvSpPr/>
            <p:nvPr/>
          </p:nvSpPr>
          <p:spPr>
            <a:xfrm>
              <a:off x="2311550" y="3194525"/>
              <a:ext cx="23350" cy="22475"/>
            </a:xfrm>
            <a:custGeom>
              <a:avLst/>
              <a:gdLst/>
              <a:ahLst/>
              <a:cxnLst/>
              <a:rect l="l" t="t" r="r" b="b"/>
              <a:pathLst>
                <a:path w="934" h="899" extrusionOk="0">
                  <a:moveTo>
                    <a:pt x="731" y="0"/>
                  </a:moveTo>
                  <a:cubicBezTo>
                    <a:pt x="684" y="0"/>
                    <a:pt x="636" y="18"/>
                    <a:pt x="600" y="54"/>
                  </a:cubicBezTo>
                  <a:lnTo>
                    <a:pt x="470" y="185"/>
                  </a:lnTo>
                  <a:lnTo>
                    <a:pt x="333" y="53"/>
                  </a:lnTo>
                  <a:cubicBezTo>
                    <a:pt x="297" y="18"/>
                    <a:pt x="251" y="1"/>
                    <a:pt x="204" y="1"/>
                  </a:cubicBezTo>
                  <a:cubicBezTo>
                    <a:pt x="157" y="1"/>
                    <a:pt x="109" y="19"/>
                    <a:pt x="73" y="57"/>
                  </a:cubicBezTo>
                  <a:cubicBezTo>
                    <a:pt x="3" y="131"/>
                    <a:pt x="3" y="247"/>
                    <a:pt x="76" y="317"/>
                  </a:cubicBezTo>
                  <a:lnTo>
                    <a:pt x="209" y="447"/>
                  </a:lnTo>
                  <a:lnTo>
                    <a:pt x="75" y="581"/>
                  </a:lnTo>
                  <a:cubicBezTo>
                    <a:pt x="0" y="655"/>
                    <a:pt x="0" y="772"/>
                    <a:pt x="72" y="844"/>
                  </a:cubicBezTo>
                  <a:cubicBezTo>
                    <a:pt x="109" y="878"/>
                    <a:pt x="156" y="898"/>
                    <a:pt x="203" y="898"/>
                  </a:cubicBezTo>
                  <a:cubicBezTo>
                    <a:pt x="249" y="898"/>
                    <a:pt x="296" y="881"/>
                    <a:pt x="333" y="844"/>
                  </a:cubicBezTo>
                  <a:lnTo>
                    <a:pt x="861" y="316"/>
                  </a:lnTo>
                  <a:cubicBezTo>
                    <a:pt x="933" y="244"/>
                    <a:pt x="933" y="127"/>
                    <a:pt x="861" y="54"/>
                  </a:cubicBezTo>
                  <a:cubicBezTo>
                    <a:pt x="826" y="18"/>
                    <a:pt x="778" y="0"/>
                    <a:pt x="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3"/>
            <p:cNvSpPr/>
            <p:nvPr/>
          </p:nvSpPr>
          <p:spPr>
            <a:xfrm>
              <a:off x="2178825" y="3123325"/>
              <a:ext cx="204275" cy="197500"/>
            </a:xfrm>
            <a:custGeom>
              <a:avLst/>
              <a:gdLst/>
              <a:ahLst/>
              <a:cxnLst/>
              <a:rect l="l" t="t" r="r" b="b"/>
              <a:pathLst>
                <a:path w="8171" h="7900" extrusionOk="0">
                  <a:moveTo>
                    <a:pt x="6957" y="6756"/>
                  </a:moveTo>
                  <a:lnTo>
                    <a:pt x="6957" y="7218"/>
                  </a:lnTo>
                  <a:cubicBezTo>
                    <a:pt x="6955" y="7390"/>
                    <a:pt x="6815" y="7530"/>
                    <a:pt x="6644" y="7530"/>
                  </a:cubicBezTo>
                  <a:lnTo>
                    <a:pt x="681" y="7530"/>
                  </a:lnTo>
                  <a:cubicBezTo>
                    <a:pt x="510" y="7530"/>
                    <a:pt x="370" y="7390"/>
                    <a:pt x="370" y="7218"/>
                  </a:cubicBezTo>
                  <a:lnTo>
                    <a:pt x="370" y="6756"/>
                  </a:lnTo>
                  <a:close/>
                  <a:moveTo>
                    <a:pt x="7139" y="0"/>
                  </a:moveTo>
                  <a:cubicBezTo>
                    <a:pt x="7038" y="0"/>
                    <a:pt x="6955" y="81"/>
                    <a:pt x="6955" y="186"/>
                  </a:cubicBezTo>
                  <a:lnTo>
                    <a:pt x="6955" y="1865"/>
                  </a:lnTo>
                  <a:lnTo>
                    <a:pt x="4036" y="1865"/>
                  </a:lnTo>
                  <a:cubicBezTo>
                    <a:pt x="3935" y="1865"/>
                    <a:pt x="3851" y="1947"/>
                    <a:pt x="3851" y="2050"/>
                  </a:cubicBezTo>
                  <a:cubicBezTo>
                    <a:pt x="3851" y="2153"/>
                    <a:pt x="3934" y="2236"/>
                    <a:pt x="4036" y="2236"/>
                  </a:cubicBezTo>
                  <a:lnTo>
                    <a:pt x="7487" y="2236"/>
                  </a:lnTo>
                  <a:cubicBezTo>
                    <a:pt x="7658" y="2236"/>
                    <a:pt x="7798" y="2376"/>
                    <a:pt x="7798" y="2547"/>
                  </a:cubicBezTo>
                  <a:lnTo>
                    <a:pt x="7798" y="4186"/>
                  </a:lnTo>
                  <a:cubicBezTo>
                    <a:pt x="7798" y="4357"/>
                    <a:pt x="7658" y="4497"/>
                    <a:pt x="7487" y="4497"/>
                  </a:cubicBezTo>
                  <a:lnTo>
                    <a:pt x="6395" y="4497"/>
                  </a:lnTo>
                  <a:cubicBezTo>
                    <a:pt x="6293" y="4497"/>
                    <a:pt x="6209" y="4580"/>
                    <a:pt x="6209" y="4683"/>
                  </a:cubicBezTo>
                  <a:lnTo>
                    <a:pt x="6209" y="5080"/>
                  </a:lnTo>
                  <a:lnTo>
                    <a:pt x="5086" y="4517"/>
                  </a:lnTo>
                  <a:cubicBezTo>
                    <a:pt x="5060" y="4503"/>
                    <a:pt x="5032" y="4497"/>
                    <a:pt x="5004" y="4497"/>
                  </a:cubicBezTo>
                  <a:lnTo>
                    <a:pt x="1625" y="4497"/>
                  </a:lnTo>
                  <a:cubicBezTo>
                    <a:pt x="1454" y="4497"/>
                    <a:pt x="1314" y="4357"/>
                    <a:pt x="1314" y="4186"/>
                  </a:cubicBezTo>
                  <a:lnTo>
                    <a:pt x="1314" y="2547"/>
                  </a:lnTo>
                  <a:cubicBezTo>
                    <a:pt x="1314" y="2376"/>
                    <a:pt x="1454" y="2236"/>
                    <a:pt x="1625" y="2236"/>
                  </a:cubicBezTo>
                  <a:lnTo>
                    <a:pt x="3167" y="2236"/>
                  </a:lnTo>
                  <a:cubicBezTo>
                    <a:pt x="3269" y="2236"/>
                    <a:pt x="3353" y="2153"/>
                    <a:pt x="3353" y="2050"/>
                  </a:cubicBezTo>
                  <a:cubicBezTo>
                    <a:pt x="3353" y="1947"/>
                    <a:pt x="3272" y="1865"/>
                    <a:pt x="3167" y="1865"/>
                  </a:cubicBezTo>
                  <a:lnTo>
                    <a:pt x="1625" y="1865"/>
                  </a:lnTo>
                  <a:cubicBezTo>
                    <a:pt x="1250" y="1865"/>
                    <a:pt x="945" y="2172"/>
                    <a:pt x="945" y="2547"/>
                  </a:cubicBezTo>
                  <a:lnTo>
                    <a:pt x="945" y="4186"/>
                  </a:lnTo>
                  <a:cubicBezTo>
                    <a:pt x="945" y="4563"/>
                    <a:pt x="1250" y="4868"/>
                    <a:pt x="1625" y="4868"/>
                  </a:cubicBezTo>
                  <a:lnTo>
                    <a:pt x="4962" y="4868"/>
                  </a:lnTo>
                  <a:lnTo>
                    <a:pt x="6314" y="5544"/>
                  </a:lnTo>
                  <a:cubicBezTo>
                    <a:pt x="6340" y="5556"/>
                    <a:pt x="6368" y="5563"/>
                    <a:pt x="6396" y="5563"/>
                  </a:cubicBezTo>
                  <a:cubicBezTo>
                    <a:pt x="6429" y="5563"/>
                    <a:pt x="6465" y="5553"/>
                    <a:pt x="6493" y="5536"/>
                  </a:cubicBezTo>
                  <a:cubicBezTo>
                    <a:pt x="6547" y="5502"/>
                    <a:pt x="6582" y="5443"/>
                    <a:pt x="6582" y="5377"/>
                  </a:cubicBezTo>
                  <a:lnTo>
                    <a:pt x="6582" y="4866"/>
                  </a:lnTo>
                  <a:lnTo>
                    <a:pt x="6957" y="4866"/>
                  </a:lnTo>
                  <a:lnTo>
                    <a:pt x="6957" y="6385"/>
                  </a:lnTo>
                  <a:lnTo>
                    <a:pt x="370" y="6385"/>
                  </a:lnTo>
                  <a:lnTo>
                    <a:pt x="370" y="4556"/>
                  </a:lnTo>
                  <a:cubicBezTo>
                    <a:pt x="370" y="4455"/>
                    <a:pt x="289" y="4371"/>
                    <a:pt x="184" y="4371"/>
                  </a:cubicBezTo>
                  <a:cubicBezTo>
                    <a:pt x="83" y="4371"/>
                    <a:pt x="1" y="4454"/>
                    <a:pt x="1" y="4556"/>
                  </a:cubicBezTo>
                  <a:lnTo>
                    <a:pt x="1" y="7218"/>
                  </a:lnTo>
                  <a:cubicBezTo>
                    <a:pt x="1" y="7594"/>
                    <a:pt x="306" y="7899"/>
                    <a:pt x="681" y="7899"/>
                  </a:cubicBezTo>
                  <a:lnTo>
                    <a:pt x="6644" y="7899"/>
                  </a:lnTo>
                  <a:cubicBezTo>
                    <a:pt x="7019" y="7899"/>
                    <a:pt x="7325" y="7594"/>
                    <a:pt x="7325" y="7218"/>
                  </a:cubicBezTo>
                  <a:lnTo>
                    <a:pt x="7325" y="4868"/>
                  </a:lnTo>
                  <a:lnTo>
                    <a:pt x="7488" y="4868"/>
                  </a:lnTo>
                  <a:cubicBezTo>
                    <a:pt x="7864" y="4868"/>
                    <a:pt x="8170" y="4563"/>
                    <a:pt x="8170" y="4186"/>
                  </a:cubicBezTo>
                  <a:lnTo>
                    <a:pt x="8170" y="2547"/>
                  </a:lnTo>
                  <a:cubicBezTo>
                    <a:pt x="8167" y="2172"/>
                    <a:pt x="7862" y="1865"/>
                    <a:pt x="7488" y="1865"/>
                  </a:cubicBezTo>
                  <a:lnTo>
                    <a:pt x="7325" y="1865"/>
                  </a:lnTo>
                  <a:lnTo>
                    <a:pt x="7325" y="186"/>
                  </a:lnTo>
                  <a:cubicBezTo>
                    <a:pt x="7325" y="84"/>
                    <a:pt x="7244" y="0"/>
                    <a:pt x="71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3"/>
            <p:cNvSpPr/>
            <p:nvPr/>
          </p:nvSpPr>
          <p:spPr>
            <a:xfrm>
              <a:off x="2193675" y="3102850"/>
              <a:ext cx="29100" cy="9250"/>
            </a:xfrm>
            <a:custGeom>
              <a:avLst/>
              <a:gdLst/>
              <a:ahLst/>
              <a:cxnLst/>
              <a:rect l="l" t="t" r="r" b="b"/>
              <a:pathLst>
                <a:path w="1164" h="370" extrusionOk="0">
                  <a:moveTo>
                    <a:pt x="185" y="0"/>
                  </a:moveTo>
                  <a:cubicBezTo>
                    <a:pt x="84" y="0"/>
                    <a:pt x="0" y="81"/>
                    <a:pt x="0" y="184"/>
                  </a:cubicBezTo>
                  <a:cubicBezTo>
                    <a:pt x="0" y="288"/>
                    <a:pt x="84" y="369"/>
                    <a:pt x="185" y="369"/>
                  </a:cubicBezTo>
                  <a:lnTo>
                    <a:pt x="980" y="369"/>
                  </a:lnTo>
                  <a:cubicBezTo>
                    <a:pt x="1081" y="369"/>
                    <a:pt x="1164" y="288"/>
                    <a:pt x="1164" y="184"/>
                  </a:cubicBezTo>
                  <a:cubicBezTo>
                    <a:pt x="1164" y="81"/>
                    <a:pt x="1083" y="0"/>
                    <a:pt x="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3"/>
            <p:cNvSpPr/>
            <p:nvPr/>
          </p:nvSpPr>
          <p:spPr>
            <a:xfrm>
              <a:off x="2232225" y="3102850"/>
              <a:ext cx="29100" cy="9250"/>
            </a:xfrm>
            <a:custGeom>
              <a:avLst/>
              <a:gdLst/>
              <a:ahLst/>
              <a:cxnLst/>
              <a:rect l="l" t="t" r="r" b="b"/>
              <a:pathLst>
                <a:path w="1164" h="370" extrusionOk="0">
                  <a:moveTo>
                    <a:pt x="186" y="0"/>
                  </a:moveTo>
                  <a:cubicBezTo>
                    <a:pt x="84" y="0"/>
                    <a:pt x="0" y="81"/>
                    <a:pt x="0" y="184"/>
                  </a:cubicBezTo>
                  <a:cubicBezTo>
                    <a:pt x="0" y="288"/>
                    <a:pt x="81" y="369"/>
                    <a:pt x="186" y="369"/>
                  </a:cubicBezTo>
                  <a:lnTo>
                    <a:pt x="980" y="369"/>
                  </a:lnTo>
                  <a:cubicBezTo>
                    <a:pt x="1081" y="369"/>
                    <a:pt x="1164" y="288"/>
                    <a:pt x="1164" y="184"/>
                  </a:cubicBezTo>
                  <a:cubicBezTo>
                    <a:pt x="1164" y="81"/>
                    <a:pt x="1083" y="0"/>
                    <a:pt x="9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3"/>
            <p:cNvSpPr/>
            <p:nvPr/>
          </p:nvSpPr>
          <p:spPr>
            <a:xfrm>
              <a:off x="2270725" y="3102850"/>
              <a:ext cx="29125" cy="9250"/>
            </a:xfrm>
            <a:custGeom>
              <a:avLst/>
              <a:gdLst/>
              <a:ahLst/>
              <a:cxnLst/>
              <a:rect l="l" t="t" r="r" b="b"/>
              <a:pathLst>
                <a:path w="1165" h="370" extrusionOk="0">
                  <a:moveTo>
                    <a:pt x="184" y="0"/>
                  </a:moveTo>
                  <a:cubicBezTo>
                    <a:pt x="83" y="0"/>
                    <a:pt x="1" y="81"/>
                    <a:pt x="1" y="184"/>
                  </a:cubicBezTo>
                  <a:cubicBezTo>
                    <a:pt x="1" y="288"/>
                    <a:pt x="82" y="369"/>
                    <a:pt x="184" y="369"/>
                  </a:cubicBezTo>
                  <a:lnTo>
                    <a:pt x="979" y="369"/>
                  </a:lnTo>
                  <a:cubicBezTo>
                    <a:pt x="1080" y="369"/>
                    <a:pt x="1164" y="288"/>
                    <a:pt x="1164" y="184"/>
                  </a:cubicBezTo>
                  <a:cubicBezTo>
                    <a:pt x="1164" y="81"/>
                    <a:pt x="1083" y="0"/>
                    <a:pt x="9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6" name="Google Shape;2856;p73"/>
          <p:cNvGrpSpPr/>
          <p:nvPr/>
        </p:nvGrpSpPr>
        <p:grpSpPr>
          <a:xfrm>
            <a:off x="3365899" y="3264020"/>
            <a:ext cx="417269" cy="300227"/>
            <a:chOff x="2640350" y="3041500"/>
            <a:chExt cx="338775" cy="243750"/>
          </a:xfrm>
        </p:grpSpPr>
        <p:sp>
          <p:nvSpPr>
            <p:cNvPr id="2857" name="Google Shape;2857;p73"/>
            <p:cNvSpPr/>
            <p:nvPr/>
          </p:nvSpPr>
          <p:spPr>
            <a:xfrm>
              <a:off x="2640350" y="3041500"/>
              <a:ext cx="338775" cy="243750"/>
            </a:xfrm>
            <a:custGeom>
              <a:avLst/>
              <a:gdLst/>
              <a:ahLst/>
              <a:cxnLst/>
              <a:rect l="l" t="t" r="r" b="b"/>
              <a:pathLst>
                <a:path w="13551" h="9750" extrusionOk="0">
                  <a:moveTo>
                    <a:pt x="13148" y="8685"/>
                  </a:moveTo>
                  <a:lnTo>
                    <a:pt x="13148" y="9024"/>
                  </a:lnTo>
                  <a:cubicBezTo>
                    <a:pt x="13148" y="9208"/>
                    <a:pt x="13000" y="9356"/>
                    <a:pt x="12818" y="9356"/>
                  </a:cubicBezTo>
                  <a:lnTo>
                    <a:pt x="725" y="9356"/>
                  </a:lnTo>
                  <a:cubicBezTo>
                    <a:pt x="543" y="9356"/>
                    <a:pt x="393" y="9208"/>
                    <a:pt x="393" y="9024"/>
                  </a:cubicBezTo>
                  <a:lnTo>
                    <a:pt x="393" y="8685"/>
                  </a:lnTo>
                  <a:close/>
                  <a:moveTo>
                    <a:pt x="1427" y="1"/>
                  </a:moveTo>
                  <a:cubicBezTo>
                    <a:pt x="1022" y="1"/>
                    <a:pt x="695" y="329"/>
                    <a:pt x="695" y="733"/>
                  </a:cubicBezTo>
                  <a:lnTo>
                    <a:pt x="695" y="8284"/>
                  </a:lnTo>
                  <a:lnTo>
                    <a:pt x="198" y="8284"/>
                  </a:lnTo>
                  <a:cubicBezTo>
                    <a:pt x="89" y="8284"/>
                    <a:pt x="1" y="8375"/>
                    <a:pt x="1" y="8484"/>
                  </a:cubicBezTo>
                  <a:lnTo>
                    <a:pt x="1" y="9023"/>
                  </a:lnTo>
                  <a:cubicBezTo>
                    <a:pt x="1" y="9424"/>
                    <a:pt x="328" y="9750"/>
                    <a:pt x="728" y="9750"/>
                  </a:cubicBezTo>
                  <a:lnTo>
                    <a:pt x="12821" y="9750"/>
                  </a:lnTo>
                  <a:cubicBezTo>
                    <a:pt x="13223" y="9750"/>
                    <a:pt x="13550" y="9423"/>
                    <a:pt x="13550" y="9023"/>
                  </a:cubicBezTo>
                  <a:lnTo>
                    <a:pt x="13550" y="8484"/>
                  </a:lnTo>
                  <a:cubicBezTo>
                    <a:pt x="13546" y="8375"/>
                    <a:pt x="13458" y="8284"/>
                    <a:pt x="13348" y="8284"/>
                  </a:cubicBezTo>
                  <a:lnTo>
                    <a:pt x="12851" y="8284"/>
                  </a:lnTo>
                  <a:lnTo>
                    <a:pt x="12851" y="2666"/>
                  </a:lnTo>
                  <a:cubicBezTo>
                    <a:pt x="12851" y="2557"/>
                    <a:pt x="12762" y="2467"/>
                    <a:pt x="12653" y="2467"/>
                  </a:cubicBezTo>
                  <a:cubicBezTo>
                    <a:pt x="12544" y="2467"/>
                    <a:pt x="12454" y="2557"/>
                    <a:pt x="12454" y="2666"/>
                  </a:cubicBezTo>
                  <a:lnTo>
                    <a:pt x="12454" y="8284"/>
                  </a:lnTo>
                  <a:lnTo>
                    <a:pt x="1089" y="8284"/>
                  </a:lnTo>
                  <a:lnTo>
                    <a:pt x="1089" y="733"/>
                  </a:lnTo>
                  <a:cubicBezTo>
                    <a:pt x="1089" y="548"/>
                    <a:pt x="1239" y="395"/>
                    <a:pt x="1426" y="395"/>
                  </a:cubicBezTo>
                  <a:lnTo>
                    <a:pt x="12117" y="395"/>
                  </a:lnTo>
                  <a:cubicBezTo>
                    <a:pt x="12303" y="395"/>
                    <a:pt x="12454" y="546"/>
                    <a:pt x="12454" y="733"/>
                  </a:cubicBezTo>
                  <a:lnTo>
                    <a:pt x="12454" y="1725"/>
                  </a:lnTo>
                  <a:cubicBezTo>
                    <a:pt x="12454" y="1834"/>
                    <a:pt x="12544" y="1924"/>
                    <a:pt x="12653" y="1924"/>
                  </a:cubicBezTo>
                  <a:cubicBezTo>
                    <a:pt x="12762" y="1924"/>
                    <a:pt x="12851" y="1834"/>
                    <a:pt x="12851" y="1725"/>
                  </a:cubicBezTo>
                  <a:lnTo>
                    <a:pt x="12851" y="733"/>
                  </a:lnTo>
                  <a:cubicBezTo>
                    <a:pt x="12851" y="328"/>
                    <a:pt x="12522" y="1"/>
                    <a:pt x="121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3"/>
            <p:cNvSpPr/>
            <p:nvPr/>
          </p:nvSpPr>
          <p:spPr>
            <a:xfrm>
              <a:off x="2677725" y="3061475"/>
              <a:ext cx="263900" cy="177025"/>
            </a:xfrm>
            <a:custGeom>
              <a:avLst/>
              <a:gdLst/>
              <a:ahLst/>
              <a:cxnLst/>
              <a:rect l="l" t="t" r="r" b="b"/>
              <a:pathLst>
                <a:path w="10556" h="7081" extrusionOk="0">
                  <a:moveTo>
                    <a:pt x="200" y="1"/>
                  </a:moveTo>
                  <a:cubicBezTo>
                    <a:pt x="90" y="1"/>
                    <a:pt x="1" y="91"/>
                    <a:pt x="1" y="200"/>
                  </a:cubicBezTo>
                  <a:lnTo>
                    <a:pt x="1" y="3347"/>
                  </a:lnTo>
                  <a:cubicBezTo>
                    <a:pt x="1" y="3456"/>
                    <a:pt x="91" y="3544"/>
                    <a:pt x="200" y="3544"/>
                  </a:cubicBezTo>
                  <a:cubicBezTo>
                    <a:pt x="309" y="3544"/>
                    <a:pt x="398" y="3456"/>
                    <a:pt x="398" y="3347"/>
                  </a:cubicBezTo>
                  <a:lnTo>
                    <a:pt x="398" y="396"/>
                  </a:lnTo>
                  <a:lnTo>
                    <a:pt x="10158" y="396"/>
                  </a:lnTo>
                  <a:lnTo>
                    <a:pt x="10158" y="6681"/>
                  </a:lnTo>
                  <a:lnTo>
                    <a:pt x="398" y="6681"/>
                  </a:lnTo>
                  <a:lnTo>
                    <a:pt x="398" y="4292"/>
                  </a:lnTo>
                  <a:cubicBezTo>
                    <a:pt x="398" y="4186"/>
                    <a:pt x="309" y="4096"/>
                    <a:pt x="200" y="4096"/>
                  </a:cubicBezTo>
                  <a:cubicBezTo>
                    <a:pt x="90" y="4096"/>
                    <a:pt x="1" y="4186"/>
                    <a:pt x="1" y="4295"/>
                  </a:cubicBezTo>
                  <a:lnTo>
                    <a:pt x="1" y="6882"/>
                  </a:lnTo>
                  <a:cubicBezTo>
                    <a:pt x="1" y="6991"/>
                    <a:pt x="91" y="7080"/>
                    <a:pt x="200" y="7080"/>
                  </a:cubicBezTo>
                  <a:lnTo>
                    <a:pt x="10357" y="7080"/>
                  </a:lnTo>
                  <a:cubicBezTo>
                    <a:pt x="10467" y="7080"/>
                    <a:pt x="10555" y="6991"/>
                    <a:pt x="10555" y="6882"/>
                  </a:cubicBezTo>
                  <a:lnTo>
                    <a:pt x="10555" y="200"/>
                  </a:lnTo>
                  <a:cubicBezTo>
                    <a:pt x="10555" y="91"/>
                    <a:pt x="10467" y="1"/>
                    <a:pt x="103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3"/>
            <p:cNvSpPr/>
            <p:nvPr/>
          </p:nvSpPr>
          <p:spPr>
            <a:xfrm>
              <a:off x="2695100" y="3094200"/>
              <a:ext cx="111600" cy="111575"/>
            </a:xfrm>
            <a:custGeom>
              <a:avLst/>
              <a:gdLst/>
              <a:ahLst/>
              <a:cxnLst/>
              <a:rect l="l" t="t" r="r" b="b"/>
              <a:pathLst>
                <a:path w="4464" h="4463" extrusionOk="0">
                  <a:moveTo>
                    <a:pt x="627" y="401"/>
                  </a:moveTo>
                  <a:cubicBezTo>
                    <a:pt x="753" y="401"/>
                    <a:pt x="856" y="503"/>
                    <a:pt x="856" y="630"/>
                  </a:cubicBezTo>
                  <a:cubicBezTo>
                    <a:pt x="856" y="756"/>
                    <a:pt x="753" y="860"/>
                    <a:pt x="627" y="860"/>
                  </a:cubicBezTo>
                  <a:cubicBezTo>
                    <a:pt x="499" y="860"/>
                    <a:pt x="396" y="756"/>
                    <a:pt x="396" y="630"/>
                  </a:cubicBezTo>
                  <a:cubicBezTo>
                    <a:pt x="396" y="503"/>
                    <a:pt x="499" y="401"/>
                    <a:pt x="627" y="401"/>
                  </a:cubicBezTo>
                  <a:close/>
                  <a:moveTo>
                    <a:pt x="3835" y="401"/>
                  </a:moveTo>
                  <a:cubicBezTo>
                    <a:pt x="3962" y="401"/>
                    <a:pt x="4064" y="503"/>
                    <a:pt x="4064" y="630"/>
                  </a:cubicBezTo>
                  <a:cubicBezTo>
                    <a:pt x="4064" y="756"/>
                    <a:pt x="3962" y="860"/>
                    <a:pt x="3835" y="860"/>
                  </a:cubicBezTo>
                  <a:cubicBezTo>
                    <a:pt x="3708" y="860"/>
                    <a:pt x="3605" y="756"/>
                    <a:pt x="3605" y="630"/>
                  </a:cubicBezTo>
                  <a:cubicBezTo>
                    <a:pt x="3605" y="503"/>
                    <a:pt x="3708" y="401"/>
                    <a:pt x="3835" y="401"/>
                  </a:cubicBezTo>
                  <a:close/>
                  <a:moveTo>
                    <a:pt x="3240" y="829"/>
                  </a:moveTo>
                  <a:cubicBezTo>
                    <a:pt x="3303" y="1013"/>
                    <a:pt x="3451" y="1161"/>
                    <a:pt x="3636" y="1223"/>
                  </a:cubicBezTo>
                  <a:lnTo>
                    <a:pt x="3636" y="3243"/>
                  </a:lnTo>
                  <a:cubicBezTo>
                    <a:pt x="3451" y="3306"/>
                    <a:pt x="3303" y="3453"/>
                    <a:pt x="3240" y="3637"/>
                  </a:cubicBezTo>
                  <a:lnTo>
                    <a:pt x="1220" y="3637"/>
                  </a:lnTo>
                  <a:cubicBezTo>
                    <a:pt x="1158" y="3453"/>
                    <a:pt x="1010" y="3306"/>
                    <a:pt x="825" y="3243"/>
                  </a:cubicBezTo>
                  <a:lnTo>
                    <a:pt x="825" y="1221"/>
                  </a:lnTo>
                  <a:cubicBezTo>
                    <a:pt x="1011" y="1161"/>
                    <a:pt x="1158" y="1013"/>
                    <a:pt x="1220" y="829"/>
                  </a:cubicBezTo>
                  <a:close/>
                  <a:moveTo>
                    <a:pt x="627" y="3606"/>
                  </a:moveTo>
                  <a:cubicBezTo>
                    <a:pt x="753" y="3606"/>
                    <a:pt x="856" y="3710"/>
                    <a:pt x="856" y="3837"/>
                  </a:cubicBezTo>
                  <a:cubicBezTo>
                    <a:pt x="856" y="3963"/>
                    <a:pt x="753" y="4066"/>
                    <a:pt x="627" y="4066"/>
                  </a:cubicBezTo>
                  <a:cubicBezTo>
                    <a:pt x="499" y="4066"/>
                    <a:pt x="396" y="3963"/>
                    <a:pt x="396" y="3837"/>
                  </a:cubicBezTo>
                  <a:cubicBezTo>
                    <a:pt x="396" y="3710"/>
                    <a:pt x="499" y="3606"/>
                    <a:pt x="627" y="3606"/>
                  </a:cubicBezTo>
                  <a:close/>
                  <a:moveTo>
                    <a:pt x="3835" y="3606"/>
                  </a:moveTo>
                  <a:cubicBezTo>
                    <a:pt x="3962" y="3606"/>
                    <a:pt x="4064" y="3710"/>
                    <a:pt x="4064" y="3837"/>
                  </a:cubicBezTo>
                  <a:cubicBezTo>
                    <a:pt x="4064" y="3963"/>
                    <a:pt x="3962" y="4066"/>
                    <a:pt x="3835" y="4066"/>
                  </a:cubicBezTo>
                  <a:cubicBezTo>
                    <a:pt x="3708" y="4066"/>
                    <a:pt x="3605" y="3963"/>
                    <a:pt x="3605" y="3837"/>
                  </a:cubicBezTo>
                  <a:cubicBezTo>
                    <a:pt x="3605" y="3710"/>
                    <a:pt x="3708" y="3606"/>
                    <a:pt x="3835" y="3606"/>
                  </a:cubicBezTo>
                  <a:close/>
                  <a:moveTo>
                    <a:pt x="628" y="0"/>
                  </a:moveTo>
                  <a:cubicBezTo>
                    <a:pt x="284" y="0"/>
                    <a:pt x="1" y="281"/>
                    <a:pt x="1" y="628"/>
                  </a:cubicBezTo>
                  <a:cubicBezTo>
                    <a:pt x="1" y="904"/>
                    <a:pt x="180" y="1137"/>
                    <a:pt x="429" y="1221"/>
                  </a:cubicBezTo>
                  <a:lnTo>
                    <a:pt x="429" y="3243"/>
                  </a:lnTo>
                  <a:cubicBezTo>
                    <a:pt x="180" y="3326"/>
                    <a:pt x="1" y="3559"/>
                    <a:pt x="1" y="3837"/>
                  </a:cubicBezTo>
                  <a:cubicBezTo>
                    <a:pt x="1" y="4181"/>
                    <a:pt x="281" y="4463"/>
                    <a:pt x="628" y="4463"/>
                  </a:cubicBezTo>
                  <a:cubicBezTo>
                    <a:pt x="904" y="4463"/>
                    <a:pt x="1138" y="4284"/>
                    <a:pt x="1222" y="4034"/>
                  </a:cubicBezTo>
                  <a:lnTo>
                    <a:pt x="3244" y="4034"/>
                  </a:lnTo>
                  <a:cubicBezTo>
                    <a:pt x="3326" y="4284"/>
                    <a:pt x="3560" y="4463"/>
                    <a:pt x="3837" y="4463"/>
                  </a:cubicBezTo>
                  <a:cubicBezTo>
                    <a:pt x="4181" y="4463"/>
                    <a:pt x="4463" y="4182"/>
                    <a:pt x="4463" y="3837"/>
                  </a:cubicBezTo>
                  <a:cubicBezTo>
                    <a:pt x="4463" y="3559"/>
                    <a:pt x="4284" y="3326"/>
                    <a:pt x="4035" y="3243"/>
                  </a:cubicBezTo>
                  <a:lnTo>
                    <a:pt x="4035" y="1221"/>
                  </a:lnTo>
                  <a:cubicBezTo>
                    <a:pt x="4282" y="1137"/>
                    <a:pt x="4463" y="904"/>
                    <a:pt x="4463" y="628"/>
                  </a:cubicBezTo>
                  <a:cubicBezTo>
                    <a:pt x="4463" y="284"/>
                    <a:pt x="4183" y="0"/>
                    <a:pt x="3837" y="0"/>
                  </a:cubicBezTo>
                  <a:cubicBezTo>
                    <a:pt x="3560" y="0"/>
                    <a:pt x="3326" y="179"/>
                    <a:pt x="3244" y="429"/>
                  </a:cubicBezTo>
                  <a:lnTo>
                    <a:pt x="1222" y="429"/>
                  </a:lnTo>
                  <a:cubicBezTo>
                    <a:pt x="1138" y="182"/>
                    <a:pt x="904" y="0"/>
                    <a:pt x="6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3"/>
            <p:cNvSpPr/>
            <p:nvPr/>
          </p:nvSpPr>
          <p:spPr>
            <a:xfrm>
              <a:off x="2812700" y="3104950"/>
              <a:ext cx="30000" cy="46700"/>
            </a:xfrm>
            <a:custGeom>
              <a:avLst/>
              <a:gdLst/>
              <a:ahLst/>
              <a:cxnLst/>
              <a:rect l="l" t="t" r="r" b="b"/>
              <a:pathLst>
                <a:path w="1200" h="1868" extrusionOk="0">
                  <a:moveTo>
                    <a:pt x="1002" y="0"/>
                  </a:moveTo>
                  <a:cubicBezTo>
                    <a:pt x="893" y="0"/>
                    <a:pt x="803" y="90"/>
                    <a:pt x="803" y="200"/>
                  </a:cubicBezTo>
                  <a:lnTo>
                    <a:pt x="803" y="723"/>
                  </a:lnTo>
                  <a:lnTo>
                    <a:pt x="496" y="723"/>
                  </a:lnTo>
                  <a:cubicBezTo>
                    <a:pt x="441" y="723"/>
                    <a:pt x="398" y="678"/>
                    <a:pt x="398" y="626"/>
                  </a:cubicBezTo>
                  <a:lnTo>
                    <a:pt x="398" y="200"/>
                  </a:lnTo>
                  <a:cubicBezTo>
                    <a:pt x="398" y="89"/>
                    <a:pt x="309" y="2"/>
                    <a:pt x="200" y="2"/>
                  </a:cubicBezTo>
                  <a:cubicBezTo>
                    <a:pt x="91" y="2"/>
                    <a:pt x="1" y="90"/>
                    <a:pt x="1" y="200"/>
                  </a:cubicBezTo>
                  <a:lnTo>
                    <a:pt x="1" y="626"/>
                  </a:lnTo>
                  <a:cubicBezTo>
                    <a:pt x="1" y="899"/>
                    <a:pt x="223" y="1120"/>
                    <a:pt x="496" y="1120"/>
                  </a:cubicBezTo>
                  <a:lnTo>
                    <a:pt x="803" y="1120"/>
                  </a:lnTo>
                  <a:lnTo>
                    <a:pt x="803" y="1670"/>
                  </a:lnTo>
                  <a:cubicBezTo>
                    <a:pt x="803" y="1779"/>
                    <a:pt x="893" y="1868"/>
                    <a:pt x="1002" y="1868"/>
                  </a:cubicBezTo>
                  <a:cubicBezTo>
                    <a:pt x="1111" y="1868"/>
                    <a:pt x="1200" y="1779"/>
                    <a:pt x="1200" y="1670"/>
                  </a:cubicBezTo>
                  <a:lnTo>
                    <a:pt x="1200" y="200"/>
                  </a:lnTo>
                  <a:cubicBezTo>
                    <a:pt x="1200" y="90"/>
                    <a:pt x="1111" y="0"/>
                    <a:pt x="10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3"/>
            <p:cNvSpPr/>
            <p:nvPr/>
          </p:nvSpPr>
          <p:spPr>
            <a:xfrm>
              <a:off x="2890200" y="3105025"/>
              <a:ext cx="30075" cy="46625"/>
            </a:xfrm>
            <a:custGeom>
              <a:avLst/>
              <a:gdLst/>
              <a:ahLst/>
              <a:cxnLst/>
              <a:rect l="l" t="t" r="r" b="b"/>
              <a:pathLst>
                <a:path w="1203" h="1865" extrusionOk="0">
                  <a:moveTo>
                    <a:pt x="468" y="0"/>
                  </a:moveTo>
                  <a:cubicBezTo>
                    <a:pt x="211" y="0"/>
                    <a:pt x="3" y="209"/>
                    <a:pt x="3" y="466"/>
                  </a:cubicBezTo>
                  <a:lnTo>
                    <a:pt x="3" y="679"/>
                  </a:lnTo>
                  <a:cubicBezTo>
                    <a:pt x="3" y="936"/>
                    <a:pt x="211" y="1145"/>
                    <a:pt x="468" y="1145"/>
                  </a:cubicBezTo>
                  <a:lnTo>
                    <a:pt x="735" y="1145"/>
                  </a:lnTo>
                  <a:cubicBezTo>
                    <a:pt x="774" y="1145"/>
                    <a:pt x="802" y="1176"/>
                    <a:pt x="802" y="1214"/>
                  </a:cubicBezTo>
                  <a:lnTo>
                    <a:pt x="802" y="1401"/>
                  </a:lnTo>
                  <a:cubicBezTo>
                    <a:pt x="802" y="1436"/>
                    <a:pt x="771" y="1468"/>
                    <a:pt x="735" y="1468"/>
                  </a:cubicBezTo>
                  <a:lnTo>
                    <a:pt x="200" y="1468"/>
                  </a:lnTo>
                  <a:cubicBezTo>
                    <a:pt x="91" y="1468"/>
                    <a:pt x="0" y="1558"/>
                    <a:pt x="0" y="1667"/>
                  </a:cubicBezTo>
                  <a:cubicBezTo>
                    <a:pt x="0" y="1776"/>
                    <a:pt x="91" y="1865"/>
                    <a:pt x="200" y="1865"/>
                  </a:cubicBezTo>
                  <a:lnTo>
                    <a:pt x="735" y="1865"/>
                  </a:lnTo>
                  <a:cubicBezTo>
                    <a:pt x="992" y="1865"/>
                    <a:pt x="1200" y="1658"/>
                    <a:pt x="1200" y="1401"/>
                  </a:cubicBezTo>
                  <a:lnTo>
                    <a:pt x="1200" y="1214"/>
                  </a:lnTo>
                  <a:cubicBezTo>
                    <a:pt x="1200" y="957"/>
                    <a:pt x="992" y="748"/>
                    <a:pt x="735" y="748"/>
                  </a:cubicBezTo>
                  <a:lnTo>
                    <a:pt x="468" y="748"/>
                  </a:lnTo>
                  <a:cubicBezTo>
                    <a:pt x="429" y="748"/>
                    <a:pt x="401" y="717"/>
                    <a:pt x="401" y="679"/>
                  </a:cubicBezTo>
                  <a:lnTo>
                    <a:pt x="401" y="466"/>
                  </a:lnTo>
                  <a:cubicBezTo>
                    <a:pt x="401" y="427"/>
                    <a:pt x="432" y="397"/>
                    <a:pt x="468" y="397"/>
                  </a:cubicBezTo>
                  <a:lnTo>
                    <a:pt x="1003" y="397"/>
                  </a:lnTo>
                  <a:cubicBezTo>
                    <a:pt x="1112" y="397"/>
                    <a:pt x="1203" y="307"/>
                    <a:pt x="1203" y="198"/>
                  </a:cubicBezTo>
                  <a:cubicBezTo>
                    <a:pt x="1203" y="89"/>
                    <a:pt x="1112" y="0"/>
                    <a:pt x="10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3"/>
            <p:cNvSpPr/>
            <p:nvPr/>
          </p:nvSpPr>
          <p:spPr>
            <a:xfrm>
              <a:off x="2849650" y="3111975"/>
              <a:ext cx="33625" cy="32625"/>
            </a:xfrm>
            <a:custGeom>
              <a:avLst/>
              <a:gdLst/>
              <a:ahLst/>
              <a:cxnLst/>
              <a:rect l="l" t="t" r="r" b="b"/>
              <a:pathLst>
                <a:path w="1345" h="1305" extrusionOk="0">
                  <a:moveTo>
                    <a:pt x="219" y="0"/>
                  </a:moveTo>
                  <a:cubicBezTo>
                    <a:pt x="168" y="0"/>
                    <a:pt x="118" y="20"/>
                    <a:pt x="79" y="59"/>
                  </a:cubicBezTo>
                  <a:cubicBezTo>
                    <a:pt x="1" y="137"/>
                    <a:pt x="1" y="261"/>
                    <a:pt x="79" y="339"/>
                  </a:cubicBezTo>
                  <a:lnTo>
                    <a:pt x="392" y="652"/>
                  </a:lnTo>
                  <a:lnTo>
                    <a:pt x="79" y="967"/>
                  </a:lnTo>
                  <a:cubicBezTo>
                    <a:pt x="2" y="1045"/>
                    <a:pt x="2" y="1171"/>
                    <a:pt x="79" y="1247"/>
                  </a:cubicBezTo>
                  <a:cubicBezTo>
                    <a:pt x="118" y="1286"/>
                    <a:pt x="169" y="1305"/>
                    <a:pt x="219" y="1305"/>
                  </a:cubicBezTo>
                  <a:cubicBezTo>
                    <a:pt x="269" y="1305"/>
                    <a:pt x="320" y="1286"/>
                    <a:pt x="359" y="1247"/>
                  </a:cubicBezTo>
                  <a:lnTo>
                    <a:pt x="672" y="933"/>
                  </a:lnTo>
                  <a:lnTo>
                    <a:pt x="987" y="1247"/>
                  </a:lnTo>
                  <a:cubicBezTo>
                    <a:pt x="1026" y="1286"/>
                    <a:pt x="1076" y="1305"/>
                    <a:pt x="1127" y="1305"/>
                  </a:cubicBezTo>
                  <a:cubicBezTo>
                    <a:pt x="1177" y="1305"/>
                    <a:pt x="1228" y="1286"/>
                    <a:pt x="1267" y="1247"/>
                  </a:cubicBezTo>
                  <a:cubicBezTo>
                    <a:pt x="1345" y="1169"/>
                    <a:pt x="1345" y="1045"/>
                    <a:pt x="1267" y="967"/>
                  </a:cubicBezTo>
                  <a:lnTo>
                    <a:pt x="952" y="652"/>
                  </a:lnTo>
                  <a:lnTo>
                    <a:pt x="1267" y="339"/>
                  </a:lnTo>
                  <a:cubicBezTo>
                    <a:pt x="1345" y="261"/>
                    <a:pt x="1345" y="137"/>
                    <a:pt x="1267" y="59"/>
                  </a:cubicBezTo>
                  <a:cubicBezTo>
                    <a:pt x="1228" y="20"/>
                    <a:pt x="1178" y="0"/>
                    <a:pt x="1127" y="0"/>
                  </a:cubicBezTo>
                  <a:cubicBezTo>
                    <a:pt x="1076" y="0"/>
                    <a:pt x="1026" y="20"/>
                    <a:pt x="987" y="59"/>
                  </a:cubicBezTo>
                  <a:lnTo>
                    <a:pt x="672" y="372"/>
                  </a:lnTo>
                  <a:lnTo>
                    <a:pt x="359" y="59"/>
                  </a:lnTo>
                  <a:cubicBezTo>
                    <a:pt x="320" y="20"/>
                    <a:pt x="269" y="0"/>
                    <a:pt x="2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3"/>
            <p:cNvSpPr/>
            <p:nvPr/>
          </p:nvSpPr>
          <p:spPr>
            <a:xfrm>
              <a:off x="2812700" y="3158400"/>
              <a:ext cx="107500" cy="9950"/>
            </a:xfrm>
            <a:custGeom>
              <a:avLst/>
              <a:gdLst/>
              <a:ahLst/>
              <a:cxnLst/>
              <a:rect l="l" t="t" r="r" b="b"/>
              <a:pathLst>
                <a:path w="4300" h="398" extrusionOk="0">
                  <a:moveTo>
                    <a:pt x="200" y="1"/>
                  </a:moveTo>
                  <a:cubicBezTo>
                    <a:pt x="91" y="1"/>
                    <a:pt x="1" y="91"/>
                    <a:pt x="1" y="200"/>
                  </a:cubicBezTo>
                  <a:cubicBezTo>
                    <a:pt x="1" y="309"/>
                    <a:pt x="91" y="398"/>
                    <a:pt x="200" y="398"/>
                  </a:cubicBezTo>
                  <a:lnTo>
                    <a:pt x="4102" y="398"/>
                  </a:lnTo>
                  <a:cubicBezTo>
                    <a:pt x="4211" y="398"/>
                    <a:pt x="4300" y="309"/>
                    <a:pt x="4300" y="200"/>
                  </a:cubicBezTo>
                  <a:cubicBezTo>
                    <a:pt x="4300" y="91"/>
                    <a:pt x="4211" y="1"/>
                    <a:pt x="41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3"/>
            <p:cNvSpPr/>
            <p:nvPr/>
          </p:nvSpPr>
          <p:spPr>
            <a:xfrm>
              <a:off x="2828075" y="3177800"/>
              <a:ext cx="76825" cy="9925"/>
            </a:xfrm>
            <a:custGeom>
              <a:avLst/>
              <a:gdLst/>
              <a:ahLst/>
              <a:cxnLst/>
              <a:rect l="l" t="t" r="r" b="b"/>
              <a:pathLst>
                <a:path w="3073" h="397" extrusionOk="0">
                  <a:moveTo>
                    <a:pt x="200" y="0"/>
                  </a:moveTo>
                  <a:cubicBezTo>
                    <a:pt x="91" y="0"/>
                    <a:pt x="1" y="89"/>
                    <a:pt x="1" y="198"/>
                  </a:cubicBezTo>
                  <a:cubicBezTo>
                    <a:pt x="1" y="307"/>
                    <a:pt x="91" y="396"/>
                    <a:pt x="200" y="396"/>
                  </a:cubicBezTo>
                  <a:lnTo>
                    <a:pt x="2873" y="396"/>
                  </a:lnTo>
                  <a:cubicBezTo>
                    <a:pt x="2982" y="396"/>
                    <a:pt x="3072" y="307"/>
                    <a:pt x="3072" y="198"/>
                  </a:cubicBezTo>
                  <a:cubicBezTo>
                    <a:pt x="3072" y="89"/>
                    <a:pt x="2982" y="0"/>
                    <a:pt x="28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 name="Google Shape;2865;p73"/>
          <p:cNvGrpSpPr/>
          <p:nvPr/>
        </p:nvGrpSpPr>
        <p:grpSpPr>
          <a:xfrm>
            <a:off x="4062086" y="3220295"/>
            <a:ext cx="354853" cy="387770"/>
            <a:chOff x="3205575" y="3006000"/>
            <a:chExt cx="288100" cy="314825"/>
          </a:xfrm>
        </p:grpSpPr>
        <p:sp>
          <p:nvSpPr>
            <p:cNvPr id="2866" name="Google Shape;2866;p73"/>
            <p:cNvSpPr/>
            <p:nvPr/>
          </p:nvSpPr>
          <p:spPr>
            <a:xfrm>
              <a:off x="3257950" y="3006000"/>
              <a:ext cx="183200" cy="183150"/>
            </a:xfrm>
            <a:custGeom>
              <a:avLst/>
              <a:gdLst/>
              <a:ahLst/>
              <a:cxnLst/>
              <a:rect l="l" t="t" r="r" b="b"/>
              <a:pathLst>
                <a:path w="7328" h="7326" extrusionOk="0">
                  <a:moveTo>
                    <a:pt x="3665" y="0"/>
                  </a:moveTo>
                  <a:cubicBezTo>
                    <a:pt x="2843" y="0"/>
                    <a:pt x="2066" y="267"/>
                    <a:pt x="1418" y="770"/>
                  </a:cubicBezTo>
                  <a:cubicBezTo>
                    <a:pt x="1338" y="832"/>
                    <a:pt x="1323" y="949"/>
                    <a:pt x="1385" y="1028"/>
                  </a:cubicBezTo>
                  <a:cubicBezTo>
                    <a:pt x="1421" y="1075"/>
                    <a:pt x="1476" y="1100"/>
                    <a:pt x="1531" y="1100"/>
                  </a:cubicBezTo>
                  <a:cubicBezTo>
                    <a:pt x="1571" y="1100"/>
                    <a:pt x="1610" y="1087"/>
                    <a:pt x="1644" y="1061"/>
                  </a:cubicBezTo>
                  <a:cubicBezTo>
                    <a:pt x="2226" y="609"/>
                    <a:pt x="2926" y="371"/>
                    <a:pt x="3662" y="371"/>
                  </a:cubicBezTo>
                  <a:cubicBezTo>
                    <a:pt x="5480" y="371"/>
                    <a:pt x="6957" y="1848"/>
                    <a:pt x="6957" y="3665"/>
                  </a:cubicBezTo>
                  <a:cubicBezTo>
                    <a:pt x="6957" y="5482"/>
                    <a:pt x="5480" y="6960"/>
                    <a:pt x="3662" y="6960"/>
                  </a:cubicBezTo>
                  <a:cubicBezTo>
                    <a:pt x="1846" y="6960"/>
                    <a:pt x="368" y="5482"/>
                    <a:pt x="368" y="3665"/>
                  </a:cubicBezTo>
                  <a:cubicBezTo>
                    <a:pt x="368" y="2925"/>
                    <a:pt x="608" y="2226"/>
                    <a:pt x="1061" y="1644"/>
                  </a:cubicBezTo>
                  <a:cubicBezTo>
                    <a:pt x="1123" y="1564"/>
                    <a:pt x="1111" y="1447"/>
                    <a:pt x="1028" y="1385"/>
                  </a:cubicBezTo>
                  <a:cubicBezTo>
                    <a:pt x="995" y="1359"/>
                    <a:pt x="955" y="1346"/>
                    <a:pt x="916" y="1346"/>
                  </a:cubicBezTo>
                  <a:cubicBezTo>
                    <a:pt x="861" y="1346"/>
                    <a:pt x="806" y="1371"/>
                    <a:pt x="770" y="1418"/>
                  </a:cubicBezTo>
                  <a:cubicBezTo>
                    <a:pt x="265" y="2066"/>
                    <a:pt x="0" y="2843"/>
                    <a:pt x="0" y="3665"/>
                  </a:cubicBezTo>
                  <a:cubicBezTo>
                    <a:pt x="2" y="5682"/>
                    <a:pt x="1645" y="7326"/>
                    <a:pt x="3665" y="7326"/>
                  </a:cubicBezTo>
                  <a:cubicBezTo>
                    <a:pt x="5684" y="7326"/>
                    <a:pt x="7327" y="5682"/>
                    <a:pt x="7327" y="3662"/>
                  </a:cubicBezTo>
                  <a:cubicBezTo>
                    <a:pt x="7327" y="1644"/>
                    <a:pt x="5684" y="0"/>
                    <a:pt x="3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3"/>
            <p:cNvSpPr/>
            <p:nvPr/>
          </p:nvSpPr>
          <p:spPr>
            <a:xfrm>
              <a:off x="3307725" y="3039300"/>
              <a:ext cx="83775" cy="116400"/>
            </a:xfrm>
            <a:custGeom>
              <a:avLst/>
              <a:gdLst/>
              <a:ahLst/>
              <a:cxnLst/>
              <a:rect l="l" t="t" r="r" b="b"/>
              <a:pathLst>
                <a:path w="3351" h="4656" extrusionOk="0">
                  <a:moveTo>
                    <a:pt x="2547" y="372"/>
                  </a:moveTo>
                  <a:cubicBezTo>
                    <a:pt x="2788" y="372"/>
                    <a:pt x="2983" y="569"/>
                    <a:pt x="2983" y="808"/>
                  </a:cubicBezTo>
                  <a:lnTo>
                    <a:pt x="2983" y="1332"/>
                  </a:lnTo>
                  <a:lnTo>
                    <a:pt x="2604" y="1332"/>
                  </a:lnTo>
                  <a:lnTo>
                    <a:pt x="2604" y="933"/>
                  </a:lnTo>
                  <a:cubicBezTo>
                    <a:pt x="2604" y="832"/>
                    <a:pt x="2523" y="748"/>
                    <a:pt x="2419" y="748"/>
                  </a:cubicBezTo>
                  <a:lnTo>
                    <a:pt x="930" y="748"/>
                  </a:lnTo>
                  <a:cubicBezTo>
                    <a:pt x="829" y="748"/>
                    <a:pt x="745" y="830"/>
                    <a:pt x="745" y="933"/>
                  </a:cubicBezTo>
                  <a:lnTo>
                    <a:pt x="745" y="3727"/>
                  </a:lnTo>
                  <a:cubicBezTo>
                    <a:pt x="745" y="3829"/>
                    <a:pt x="827" y="3913"/>
                    <a:pt x="930" y="3913"/>
                  </a:cubicBezTo>
                  <a:lnTo>
                    <a:pt x="2422" y="3913"/>
                  </a:lnTo>
                  <a:cubicBezTo>
                    <a:pt x="2523" y="3913"/>
                    <a:pt x="2606" y="3830"/>
                    <a:pt x="2606" y="3727"/>
                  </a:cubicBezTo>
                  <a:lnTo>
                    <a:pt x="2606" y="2970"/>
                  </a:lnTo>
                  <a:cubicBezTo>
                    <a:pt x="2606" y="2869"/>
                    <a:pt x="2525" y="2785"/>
                    <a:pt x="2422" y="2785"/>
                  </a:cubicBezTo>
                  <a:lnTo>
                    <a:pt x="1835" y="2785"/>
                  </a:lnTo>
                  <a:lnTo>
                    <a:pt x="1835" y="2410"/>
                  </a:lnTo>
                  <a:lnTo>
                    <a:pt x="2547" y="2410"/>
                  </a:lnTo>
                  <a:cubicBezTo>
                    <a:pt x="2788" y="2410"/>
                    <a:pt x="2983" y="2606"/>
                    <a:pt x="2983" y="2846"/>
                  </a:cubicBezTo>
                  <a:lnTo>
                    <a:pt x="2983" y="3852"/>
                  </a:lnTo>
                  <a:cubicBezTo>
                    <a:pt x="2983" y="4093"/>
                    <a:pt x="2785" y="4288"/>
                    <a:pt x="2547" y="4288"/>
                  </a:cubicBezTo>
                  <a:lnTo>
                    <a:pt x="807" y="4288"/>
                  </a:lnTo>
                  <a:cubicBezTo>
                    <a:pt x="565" y="4288"/>
                    <a:pt x="371" y="4090"/>
                    <a:pt x="371" y="3852"/>
                  </a:cubicBezTo>
                  <a:lnTo>
                    <a:pt x="371" y="808"/>
                  </a:lnTo>
                  <a:cubicBezTo>
                    <a:pt x="371" y="567"/>
                    <a:pt x="569" y="372"/>
                    <a:pt x="807" y="372"/>
                  </a:cubicBezTo>
                  <a:close/>
                  <a:moveTo>
                    <a:pt x="805" y="0"/>
                  </a:moveTo>
                  <a:cubicBezTo>
                    <a:pt x="361" y="0"/>
                    <a:pt x="0" y="363"/>
                    <a:pt x="0" y="807"/>
                  </a:cubicBezTo>
                  <a:lnTo>
                    <a:pt x="0" y="3850"/>
                  </a:lnTo>
                  <a:cubicBezTo>
                    <a:pt x="0" y="4294"/>
                    <a:pt x="361" y="4656"/>
                    <a:pt x="805" y="4656"/>
                  </a:cubicBezTo>
                  <a:lnTo>
                    <a:pt x="2544" y="4656"/>
                  </a:lnTo>
                  <a:cubicBezTo>
                    <a:pt x="2988" y="4656"/>
                    <a:pt x="3350" y="4294"/>
                    <a:pt x="3350" y="3850"/>
                  </a:cubicBezTo>
                  <a:lnTo>
                    <a:pt x="3350" y="2843"/>
                  </a:lnTo>
                  <a:cubicBezTo>
                    <a:pt x="3350" y="2399"/>
                    <a:pt x="2988" y="2037"/>
                    <a:pt x="2544" y="2037"/>
                  </a:cubicBezTo>
                  <a:lnTo>
                    <a:pt x="1651" y="2037"/>
                  </a:lnTo>
                  <a:cubicBezTo>
                    <a:pt x="1550" y="2037"/>
                    <a:pt x="1466" y="2118"/>
                    <a:pt x="1466" y="2223"/>
                  </a:cubicBezTo>
                  <a:lnTo>
                    <a:pt x="1466" y="2967"/>
                  </a:lnTo>
                  <a:cubicBezTo>
                    <a:pt x="1466" y="3069"/>
                    <a:pt x="1547" y="3153"/>
                    <a:pt x="1651" y="3153"/>
                  </a:cubicBezTo>
                  <a:lnTo>
                    <a:pt x="2237" y="3153"/>
                  </a:lnTo>
                  <a:lnTo>
                    <a:pt x="2237" y="3542"/>
                  </a:lnTo>
                  <a:lnTo>
                    <a:pt x="1115" y="3542"/>
                  </a:lnTo>
                  <a:lnTo>
                    <a:pt x="1115" y="1117"/>
                  </a:lnTo>
                  <a:lnTo>
                    <a:pt x="2237" y="1117"/>
                  </a:lnTo>
                  <a:lnTo>
                    <a:pt x="2237" y="1516"/>
                  </a:lnTo>
                  <a:cubicBezTo>
                    <a:pt x="2235" y="1618"/>
                    <a:pt x="2318" y="1701"/>
                    <a:pt x="2419" y="1701"/>
                  </a:cubicBezTo>
                  <a:lnTo>
                    <a:pt x="3165" y="1701"/>
                  </a:lnTo>
                  <a:cubicBezTo>
                    <a:pt x="3266" y="1701"/>
                    <a:pt x="3350" y="1618"/>
                    <a:pt x="3350" y="1516"/>
                  </a:cubicBezTo>
                  <a:lnTo>
                    <a:pt x="3350" y="807"/>
                  </a:lnTo>
                  <a:cubicBezTo>
                    <a:pt x="3350" y="363"/>
                    <a:pt x="2988" y="0"/>
                    <a:pt x="25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3"/>
            <p:cNvSpPr/>
            <p:nvPr/>
          </p:nvSpPr>
          <p:spPr>
            <a:xfrm>
              <a:off x="3301175" y="3199725"/>
              <a:ext cx="96800" cy="121100"/>
            </a:xfrm>
            <a:custGeom>
              <a:avLst/>
              <a:gdLst/>
              <a:ahLst/>
              <a:cxnLst/>
              <a:rect l="l" t="t" r="r" b="b"/>
              <a:pathLst>
                <a:path w="3872" h="4844" extrusionOk="0">
                  <a:moveTo>
                    <a:pt x="2499" y="371"/>
                  </a:moveTo>
                  <a:lnTo>
                    <a:pt x="2499" y="2422"/>
                  </a:lnTo>
                  <a:cubicBezTo>
                    <a:pt x="2499" y="2524"/>
                    <a:pt x="2580" y="2608"/>
                    <a:pt x="2684" y="2608"/>
                  </a:cubicBezTo>
                  <a:lnTo>
                    <a:pt x="3301" y="2608"/>
                  </a:lnTo>
                  <a:lnTo>
                    <a:pt x="1936" y="4359"/>
                  </a:lnTo>
                  <a:lnTo>
                    <a:pt x="575" y="2608"/>
                  </a:lnTo>
                  <a:lnTo>
                    <a:pt x="1192" y="2608"/>
                  </a:lnTo>
                  <a:cubicBezTo>
                    <a:pt x="1293" y="2608"/>
                    <a:pt x="1377" y="2527"/>
                    <a:pt x="1377" y="2422"/>
                  </a:cubicBezTo>
                  <a:lnTo>
                    <a:pt x="1377" y="371"/>
                  </a:lnTo>
                  <a:close/>
                  <a:moveTo>
                    <a:pt x="1192" y="0"/>
                  </a:moveTo>
                  <a:cubicBezTo>
                    <a:pt x="1091" y="0"/>
                    <a:pt x="1007" y="83"/>
                    <a:pt x="1007" y="186"/>
                  </a:cubicBezTo>
                  <a:lnTo>
                    <a:pt x="1007" y="2239"/>
                  </a:lnTo>
                  <a:lnTo>
                    <a:pt x="197" y="2239"/>
                  </a:lnTo>
                  <a:cubicBezTo>
                    <a:pt x="127" y="2239"/>
                    <a:pt x="63" y="2279"/>
                    <a:pt x="32" y="2341"/>
                  </a:cubicBezTo>
                  <a:cubicBezTo>
                    <a:pt x="0" y="2404"/>
                    <a:pt x="8" y="2480"/>
                    <a:pt x="52" y="2536"/>
                  </a:cubicBezTo>
                  <a:lnTo>
                    <a:pt x="1790" y="4771"/>
                  </a:lnTo>
                  <a:cubicBezTo>
                    <a:pt x="1824" y="4817"/>
                    <a:pt x="1879" y="4843"/>
                    <a:pt x="1936" y="4843"/>
                  </a:cubicBezTo>
                  <a:cubicBezTo>
                    <a:pt x="1993" y="4843"/>
                    <a:pt x="2047" y="4818"/>
                    <a:pt x="2081" y="4771"/>
                  </a:cubicBezTo>
                  <a:lnTo>
                    <a:pt x="3821" y="2536"/>
                  </a:lnTo>
                  <a:cubicBezTo>
                    <a:pt x="3863" y="2480"/>
                    <a:pt x="3871" y="2405"/>
                    <a:pt x="3840" y="2341"/>
                  </a:cubicBezTo>
                  <a:cubicBezTo>
                    <a:pt x="3810" y="2278"/>
                    <a:pt x="3746" y="2239"/>
                    <a:pt x="3676" y="2239"/>
                  </a:cubicBezTo>
                  <a:lnTo>
                    <a:pt x="2866" y="2239"/>
                  </a:lnTo>
                  <a:lnTo>
                    <a:pt x="2866" y="186"/>
                  </a:lnTo>
                  <a:cubicBezTo>
                    <a:pt x="2866" y="85"/>
                    <a:pt x="2785" y="0"/>
                    <a:pt x="26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3"/>
            <p:cNvSpPr/>
            <p:nvPr/>
          </p:nvSpPr>
          <p:spPr>
            <a:xfrm>
              <a:off x="3396875" y="3171225"/>
              <a:ext cx="96800" cy="121075"/>
            </a:xfrm>
            <a:custGeom>
              <a:avLst/>
              <a:gdLst/>
              <a:ahLst/>
              <a:cxnLst/>
              <a:rect l="l" t="t" r="r" b="b"/>
              <a:pathLst>
                <a:path w="3872" h="4843" extrusionOk="0">
                  <a:moveTo>
                    <a:pt x="1193" y="0"/>
                  </a:moveTo>
                  <a:cubicBezTo>
                    <a:pt x="1091" y="0"/>
                    <a:pt x="1007" y="81"/>
                    <a:pt x="1007" y="186"/>
                  </a:cubicBezTo>
                  <a:lnTo>
                    <a:pt x="1007" y="2237"/>
                  </a:lnTo>
                  <a:lnTo>
                    <a:pt x="197" y="2237"/>
                  </a:lnTo>
                  <a:cubicBezTo>
                    <a:pt x="127" y="2237"/>
                    <a:pt x="63" y="2277"/>
                    <a:pt x="32" y="2340"/>
                  </a:cubicBezTo>
                  <a:cubicBezTo>
                    <a:pt x="1" y="2402"/>
                    <a:pt x="9" y="2478"/>
                    <a:pt x="51" y="2534"/>
                  </a:cubicBezTo>
                  <a:lnTo>
                    <a:pt x="1789" y="4770"/>
                  </a:lnTo>
                  <a:cubicBezTo>
                    <a:pt x="1825" y="4815"/>
                    <a:pt x="1879" y="4843"/>
                    <a:pt x="1936" y="4843"/>
                  </a:cubicBezTo>
                  <a:cubicBezTo>
                    <a:pt x="1992" y="4843"/>
                    <a:pt x="2046" y="4816"/>
                    <a:pt x="2082" y="4770"/>
                  </a:cubicBezTo>
                  <a:lnTo>
                    <a:pt x="3820" y="2534"/>
                  </a:lnTo>
                  <a:cubicBezTo>
                    <a:pt x="3864" y="2477"/>
                    <a:pt x="3872" y="2401"/>
                    <a:pt x="3841" y="2338"/>
                  </a:cubicBezTo>
                  <a:cubicBezTo>
                    <a:pt x="3809" y="2276"/>
                    <a:pt x="3744" y="2235"/>
                    <a:pt x="3674" y="2235"/>
                  </a:cubicBezTo>
                  <a:lnTo>
                    <a:pt x="2864" y="2235"/>
                  </a:lnTo>
                  <a:lnTo>
                    <a:pt x="2864" y="1745"/>
                  </a:lnTo>
                  <a:cubicBezTo>
                    <a:pt x="2864" y="1644"/>
                    <a:pt x="2783" y="1559"/>
                    <a:pt x="2680" y="1559"/>
                  </a:cubicBezTo>
                  <a:cubicBezTo>
                    <a:pt x="2576" y="1559"/>
                    <a:pt x="2495" y="1642"/>
                    <a:pt x="2495" y="1745"/>
                  </a:cubicBezTo>
                  <a:lnTo>
                    <a:pt x="2495" y="2421"/>
                  </a:lnTo>
                  <a:cubicBezTo>
                    <a:pt x="2495" y="2522"/>
                    <a:pt x="2576" y="2605"/>
                    <a:pt x="2680" y="2605"/>
                  </a:cubicBezTo>
                  <a:lnTo>
                    <a:pt x="3297" y="2605"/>
                  </a:lnTo>
                  <a:lnTo>
                    <a:pt x="1936" y="4355"/>
                  </a:lnTo>
                  <a:lnTo>
                    <a:pt x="574" y="2605"/>
                  </a:lnTo>
                  <a:lnTo>
                    <a:pt x="1193" y="2605"/>
                  </a:lnTo>
                  <a:cubicBezTo>
                    <a:pt x="1294" y="2605"/>
                    <a:pt x="1376" y="2524"/>
                    <a:pt x="1376" y="2421"/>
                  </a:cubicBezTo>
                  <a:lnTo>
                    <a:pt x="1376" y="368"/>
                  </a:lnTo>
                  <a:lnTo>
                    <a:pt x="2498" y="368"/>
                  </a:lnTo>
                  <a:lnTo>
                    <a:pt x="2498" y="876"/>
                  </a:lnTo>
                  <a:cubicBezTo>
                    <a:pt x="2498" y="977"/>
                    <a:pt x="2580" y="1061"/>
                    <a:pt x="2683" y="1061"/>
                  </a:cubicBezTo>
                  <a:cubicBezTo>
                    <a:pt x="2784" y="1061"/>
                    <a:pt x="2869" y="980"/>
                    <a:pt x="2869" y="876"/>
                  </a:cubicBezTo>
                  <a:lnTo>
                    <a:pt x="2869" y="186"/>
                  </a:lnTo>
                  <a:cubicBezTo>
                    <a:pt x="2869" y="84"/>
                    <a:pt x="2786" y="0"/>
                    <a:pt x="2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3"/>
            <p:cNvSpPr/>
            <p:nvPr/>
          </p:nvSpPr>
          <p:spPr>
            <a:xfrm>
              <a:off x="3205575" y="3171175"/>
              <a:ext cx="96800" cy="121050"/>
            </a:xfrm>
            <a:custGeom>
              <a:avLst/>
              <a:gdLst/>
              <a:ahLst/>
              <a:cxnLst/>
              <a:rect l="l" t="t" r="r" b="b"/>
              <a:pathLst>
                <a:path w="3872" h="4842" extrusionOk="0">
                  <a:moveTo>
                    <a:pt x="1189" y="1"/>
                  </a:moveTo>
                  <a:cubicBezTo>
                    <a:pt x="1088" y="1"/>
                    <a:pt x="1004" y="82"/>
                    <a:pt x="1004" y="184"/>
                  </a:cubicBezTo>
                  <a:lnTo>
                    <a:pt x="1004" y="876"/>
                  </a:lnTo>
                  <a:cubicBezTo>
                    <a:pt x="1004" y="977"/>
                    <a:pt x="1085" y="1061"/>
                    <a:pt x="1189" y="1061"/>
                  </a:cubicBezTo>
                  <a:cubicBezTo>
                    <a:pt x="1292" y="1061"/>
                    <a:pt x="1373" y="979"/>
                    <a:pt x="1373" y="876"/>
                  </a:cubicBezTo>
                  <a:lnTo>
                    <a:pt x="1373" y="368"/>
                  </a:lnTo>
                  <a:lnTo>
                    <a:pt x="2494" y="368"/>
                  </a:lnTo>
                  <a:lnTo>
                    <a:pt x="2494" y="2423"/>
                  </a:lnTo>
                  <a:cubicBezTo>
                    <a:pt x="2494" y="2524"/>
                    <a:pt x="2577" y="2607"/>
                    <a:pt x="2680" y="2607"/>
                  </a:cubicBezTo>
                  <a:lnTo>
                    <a:pt x="3296" y="2607"/>
                  </a:lnTo>
                  <a:lnTo>
                    <a:pt x="1937" y="4357"/>
                  </a:lnTo>
                  <a:lnTo>
                    <a:pt x="575" y="2607"/>
                  </a:lnTo>
                  <a:lnTo>
                    <a:pt x="1192" y="2607"/>
                  </a:lnTo>
                  <a:cubicBezTo>
                    <a:pt x="1293" y="2607"/>
                    <a:pt x="1377" y="2526"/>
                    <a:pt x="1377" y="2423"/>
                  </a:cubicBezTo>
                  <a:lnTo>
                    <a:pt x="1377" y="1747"/>
                  </a:lnTo>
                  <a:cubicBezTo>
                    <a:pt x="1377" y="1646"/>
                    <a:pt x="1295" y="1561"/>
                    <a:pt x="1192" y="1561"/>
                  </a:cubicBezTo>
                  <a:cubicBezTo>
                    <a:pt x="1089" y="1561"/>
                    <a:pt x="1007" y="1644"/>
                    <a:pt x="1007" y="1747"/>
                  </a:cubicBezTo>
                  <a:lnTo>
                    <a:pt x="1007" y="2237"/>
                  </a:lnTo>
                  <a:lnTo>
                    <a:pt x="197" y="2237"/>
                  </a:lnTo>
                  <a:cubicBezTo>
                    <a:pt x="127" y="2237"/>
                    <a:pt x="63" y="2278"/>
                    <a:pt x="32" y="2340"/>
                  </a:cubicBezTo>
                  <a:cubicBezTo>
                    <a:pt x="0" y="2403"/>
                    <a:pt x="8" y="2479"/>
                    <a:pt x="52" y="2535"/>
                  </a:cubicBezTo>
                  <a:lnTo>
                    <a:pt x="1790" y="4770"/>
                  </a:lnTo>
                  <a:cubicBezTo>
                    <a:pt x="1824" y="4815"/>
                    <a:pt x="1879" y="4842"/>
                    <a:pt x="1937" y="4842"/>
                  </a:cubicBezTo>
                  <a:cubicBezTo>
                    <a:pt x="1993" y="4842"/>
                    <a:pt x="2047" y="4817"/>
                    <a:pt x="2081" y="4770"/>
                  </a:cubicBezTo>
                  <a:lnTo>
                    <a:pt x="3821" y="2535"/>
                  </a:lnTo>
                  <a:cubicBezTo>
                    <a:pt x="3863" y="2479"/>
                    <a:pt x="3871" y="2403"/>
                    <a:pt x="3840" y="2340"/>
                  </a:cubicBezTo>
                  <a:cubicBezTo>
                    <a:pt x="3809" y="2278"/>
                    <a:pt x="3745" y="2237"/>
                    <a:pt x="3675" y="2237"/>
                  </a:cubicBezTo>
                  <a:lnTo>
                    <a:pt x="2865" y="2237"/>
                  </a:lnTo>
                  <a:lnTo>
                    <a:pt x="2865" y="184"/>
                  </a:lnTo>
                  <a:cubicBezTo>
                    <a:pt x="2865" y="83"/>
                    <a:pt x="2782" y="1"/>
                    <a:pt x="26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73"/>
          <p:cNvGrpSpPr/>
          <p:nvPr/>
        </p:nvGrpSpPr>
        <p:grpSpPr>
          <a:xfrm>
            <a:off x="4710700" y="3220295"/>
            <a:ext cx="387647" cy="387770"/>
            <a:chOff x="3732175" y="3006000"/>
            <a:chExt cx="314725" cy="314825"/>
          </a:xfrm>
        </p:grpSpPr>
        <p:sp>
          <p:nvSpPr>
            <p:cNvPr id="2872" name="Google Shape;2872;p73"/>
            <p:cNvSpPr/>
            <p:nvPr/>
          </p:nvSpPr>
          <p:spPr>
            <a:xfrm>
              <a:off x="3732175" y="3006000"/>
              <a:ext cx="314725" cy="314825"/>
            </a:xfrm>
            <a:custGeom>
              <a:avLst/>
              <a:gdLst/>
              <a:ahLst/>
              <a:cxnLst/>
              <a:rect l="l" t="t" r="r" b="b"/>
              <a:pathLst>
                <a:path w="12589" h="12593" extrusionOk="0">
                  <a:moveTo>
                    <a:pt x="7111" y="425"/>
                  </a:moveTo>
                  <a:cubicBezTo>
                    <a:pt x="9729" y="787"/>
                    <a:pt x="11804" y="2863"/>
                    <a:pt x="12167" y="5482"/>
                  </a:cubicBezTo>
                  <a:cubicBezTo>
                    <a:pt x="12128" y="5446"/>
                    <a:pt x="12084" y="5411"/>
                    <a:pt x="12041" y="5376"/>
                  </a:cubicBezTo>
                  <a:cubicBezTo>
                    <a:pt x="11715" y="5126"/>
                    <a:pt x="11255" y="4905"/>
                    <a:pt x="10674" y="4717"/>
                  </a:cubicBezTo>
                  <a:cubicBezTo>
                    <a:pt x="10008" y="4500"/>
                    <a:pt x="9217" y="4338"/>
                    <a:pt x="8354" y="4240"/>
                  </a:cubicBezTo>
                  <a:cubicBezTo>
                    <a:pt x="8252" y="3376"/>
                    <a:pt x="8092" y="2584"/>
                    <a:pt x="7875" y="1916"/>
                  </a:cubicBezTo>
                  <a:cubicBezTo>
                    <a:pt x="7687" y="1335"/>
                    <a:pt x="7464" y="877"/>
                    <a:pt x="7215" y="552"/>
                  </a:cubicBezTo>
                  <a:cubicBezTo>
                    <a:pt x="7181" y="506"/>
                    <a:pt x="7145" y="464"/>
                    <a:pt x="7111" y="425"/>
                  </a:cubicBezTo>
                  <a:close/>
                  <a:moveTo>
                    <a:pt x="6294" y="4492"/>
                  </a:moveTo>
                  <a:cubicBezTo>
                    <a:pt x="6886" y="4492"/>
                    <a:pt x="7464" y="4519"/>
                    <a:pt x="8017" y="4572"/>
                  </a:cubicBezTo>
                  <a:cubicBezTo>
                    <a:pt x="8064" y="5067"/>
                    <a:pt x="8092" y="5583"/>
                    <a:pt x="8097" y="6111"/>
                  </a:cubicBezTo>
                  <a:lnTo>
                    <a:pt x="7207" y="6111"/>
                  </a:lnTo>
                  <a:cubicBezTo>
                    <a:pt x="7122" y="5686"/>
                    <a:pt x="6746" y="5365"/>
                    <a:pt x="6296" y="5365"/>
                  </a:cubicBezTo>
                  <a:cubicBezTo>
                    <a:pt x="5846" y="5365"/>
                    <a:pt x="5470" y="5686"/>
                    <a:pt x="5385" y="6111"/>
                  </a:cubicBezTo>
                  <a:lnTo>
                    <a:pt x="4489" y="6111"/>
                  </a:lnTo>
                  <a:cubicBezTo>
                    <a:pt x="4472" y="6027"/>
                    <a:pt x="4400" y="5963"/>
                    <a:pt x="4310" y="5963"/>
                  </a:cubicBezTo>
                  <a:lnTo>
                    <a:pt x="4308" y="5963"/>
                  </a:lnTo>
                  <a:cubicBezTo>
                    <a:pt x="4218" y="5963"/>
                    <a:pt x="4145" y="6027"/>
                    <a:pt x="4128" y="6111"/>
                  </a:cubicBezTo>
                  <a:lnTo>
                    <a:pt x="405" y="6111"/>
                  </a:lnTo>
                  <a:cubicBezTo>
                    <a:pt x="553" y="5737"/>
                    <a:pt x="1137" y="5357"/>
                    <a:pt x="2030" y="5064"/>
                  </a:cubicBezTo>
                  <a:cubicBezTo>
                    <a:pt x="3167" y="4695"/>
                    <a:pt x="4681" y="4492"/>
                    <a:pt x="6294" y="4492"/>
                  </a:cubicBezTo>
                  <a:close/>
                  <a:moveTo>
                    <a:pt x="8391" y="4614"/>
                  </a:moveTo>
                  <a:cubicBezTo>
                    <a:pt x="9198" y="4710"/>
                    <a:pt x="9935" y="4863"/>
                    <a:pt x="10558" y="5066"/>
                  </a:cubicBezTo>
                  <a:cubicBezTo>
                    <a:pt x="11452" y="5355"/>
                    <a:pt x="12036" y="5735"/>
                    <a:pt x="12184" y="6111"/>
                  </a:cubicBezTo>
                  <a:lnTo>
                    <a:pt x="8466" y="6111"/>
                  </a:lnTo>
                  <a:cubicBezTo>
                    <a:pt x="8461" y="5598"/>
                    <a:pt x="8436" y="5097"/>
                    <a:pt x="8391" y="4614"/>
                  </a:cubicBezTo>
                  <a:close/>
                  <a:moveTo>
                    <a:pt x="6294" y="5735"/>
                  </a:moveTo>
                  <a:cubicBezTo>
                    <a:pt x="6604" y="5735"/>
                    <a:pt x="6855" y="5986"/>
                    <a:pt x="6855" y="6296"/>
                  </a:cubicBezTo>
                  <a:cubicBezTo>
                    <a:pt x="6855" y="6605"/>
                    <a:pt x="6604" y="6857"/>
                    <a:pt x="6294" y="6857"/>
                  </a:cubicBezTo>
                  <a:cubicBezTo>
                    <a:pt x="5984" y="6855"/>
                    <a:pt x="5734" y="6605"/>
                    <a:pt x="5734" y="6296"/>
                  </a:cubicBezTo>
                  <a:cubicBezTo>
                    <a:pt x="5734" y="5986"/>
                    <a:pt x="5984" y="5735"/>
                    <a:pt x="6294" y="5735"/>
                  </a:cubicBezTo>
                  <a:close/>
                  <a:moveTo>
                    <a:pt x="8097" y="6480"/>
                  </a:moveTo>
                  <a:cubicBezTo>
                    <a:pt x="8092" y="7008"/>
                    <a:pt x="8065" y="7524"/>
                    <a:pt x="8017" y="8019"/>
                  </a:cubicBezTo>
                  <a:cubicBezTo>
                    <a:pt x="7463" y="8072"/>
                    <a:pt x="6885" y="8100"/>
                    <a:pt x="6294" y="8100"/>
                  </a:cubicBezTo>
                  <a:cubicBezTo>
                    <a:pt x="4681" y="8098"/>
                    <a:pt x="3165" y="7896"/>
                    <a:pt x="2030" y="7527"/>
                  </a:cubicBezTo>
                  <a:cubicBezTo>
                    <a:pt x="1137" y="7235"/>
                    <a:pt x="553" y="6857"/>
                    <a:pt x="405" y="6480"/>
                  </a:cubicBezTo>
                  <a:lnTo>
                    <a:pt x="4128" y="6480"/>
                  </a:lnTo>
                  <a:cubicBezTo>
                    <a:pt x="4145" y="6564"/>
                    <a:pt x="4218" y="6626"/>
                    <a:pt x="4308" y="6626"/>
                  </a:cubicBezTo>
                  <a:lnTo>
                    <a:pt x="4310" y="6626"/>
                  </a:lnTo>
                  <a:cubicBezTo>
                    <a:pt x="4397" y="6626"/>
                    <a:pt x="4472" y="6562"/>
                    <a:pt x="4489" y="6480"/>
                  </a:cubicBezTo>
                  <a:lnTo>
                    <a:pt x="5385" y="6480"/>
                  </a:lnTo>
                  <a:cubicBezTo>
                    <a:pt x="5470" y="6905"/>
                    <a:pt x="5846" y="7226"/>
                    <a:pt x="6296" y="7226"/>
                  </a:cubicBezTo>
                  <a:cubicBezTo>
                    <a:pt x="6746" y="7226"/>
                    <a:pt x="7122" y="6905"/>
                    <a:pt x="7207" y="6480"/>
                  </a:cubicBezTo>
                  <a:close/>
                  <a:moveTo>
                    <a:pt x="12182" y="6480"/>
                  </a:moveTo>
                  <a:cubicBezTo>
                    <a:pt x="12028" y="6874"/>
                    <a:pt x="11397" y="7270"/>
                    <a:pt x="10427" y="7567"/>
                  </a:cubicBezTo>
                  <a:cubicBezTo>
                    <a:pt x="10330" y="7597"/>
                    <a:pt x="10276" y="7700"/>
                    <a:pt x="10305" y="7796"/>
                  </a:cubicBezTo>
                  <a:cubicBezTo>
                    <a:pt x="10329" y="7877"/>
                    <a:pt x="10402" y="7927"/>
                    <a:pt x="10483" y="7927"/>
                  </a:cubicBezTo>
                  <a:cubicBezTo>
                    <a:pt x="10500" y="7927"/>
                    <a:pt x="10519" y="7925"/>
                    <a:pt x="10537" y="7919"/>
                  </a:cubicBezTo>
                  <a:cubicBezTo>
                    <a:pt x="11269" y="7695"/>
                    <a:pt x="11818" y="7419"/>
                    <a:pt x="12162" y="7108"/>
                  </a:cubicBezTo>
                  <a:lnTo>
                    <a:pt x="12162" y="7108"/>
                  </a:lnTo>
                  <a:cubicBezTo>
                    <a:pt x="11804" y="9726"/>
                    <a:pt x="9727" y="11805"/>
                    <a:pt x="7108" y="12165"/>
                  </a:cubicBezTo>
                  <a:cubicBezTo>
                    <a:pt x="7143" y="12126"/>
                    <a:pt x="7178" y="12084"/>
                    <a:pt x="7213" y="12039"/>
                  </a:cubicBezTo>
                  <a:cubicBezTo>
                    <a:pt x="7463" y="11714"/>
                    <a:pt x="7684" y="11254"/>
                    <a:pt x="7874" y="10675"/>
                  </a:cubicBezTo>
                  <a:cubicBezTo>
                    <a:pt x="8089" y="10006"/>
                    <a:pt x="8251" y="9217"/>
                    <a:pt x="8351" y="8354"/>
                  </a:cubicBezTo>
                  <a:cubicBezTo>
                    <a:pt x="8812" y="8301"/>
                    <a:pt x="9254" y="8229"/>
                    <a:pt x="9668" y="8142"/>
                  </a:cubicBezTo>
                  <a:cubicBezTo>
                    <a:pt x="9768" y="8120"/>
                    <a:pt x="9832" y="8022"/>
                    <a:pt x="9810" y="7924"/>
                  </a:cubicBezTo>
                  <a:cubicBezTo>
                    <a:pt x="9791" y="7837"/>
                    <a:pt x="9715" y="7777"/>
                    <a:pt x="9629" y="7777"/>
                  </a:cubicBezTo>
                  <a:cubicBezTo>
                    <a:pt x="9617" y="7777"/>
                    <a:pt x="9604" y="7778"/>
                    <a:pt x="9592" y="7781"/>
                  </a:cubicBezTo>
                  <a:cubicBezTo>
                    <a:pt x="9213" y="7862"/>
                    <a:pt x="8810" y="7927"/>
                    <a:pt x="8389" y="7978"/>
                  </a:cubicBezTo>
                  <a:cubicBezTo>
                    <a:pt x="8435" y="7496"/>
                    <a:pt x="8460" y="6992"/>
                    <a:pt x="8463" y="6480"/>
                  </a:cubicBezTo>
                  <a:close/>
                  <a:moveTo>
                    <a:pt x="424" y="7109"/>
                  </a:moveTo>
                  <a:cubicBezTo>
                    <a:pt x="463" y="7145"/>
                    <a:pt x="506" y="7179"/>
                    <a:pt x="550" y="7214"/>
                  </a:cubicBezTo>
                  <a:cubicBezTo>
                    <a:pt x="875" y="7463"/>
                    <a:pt x="1335" y="7686"/>
                    <a:pt x="1916" y="7874"/>
                  </a:cubicBezTo>
                  <a:cubicBezTo>
                    <a:pt x="2586" y="8092"/>
                    <a:pt x="3382" y="8254"/>
                    <a:pt x="4249" y="8354"/>
                  </a:cubicBezTo>
                  <a:cubicBezTo>
                    <a:pt x="4245" y="8374"/>
                    <a:pt x="4242" y="8400"/>
                    <a:pt x="4245" y="8424"/>
                  </a:cubicBezTo>
                  <a:cubicBezTo>
                    <a:pt x="4256" y="8524"/>
                    <a:pt x="4270" y="8622"/>
                    <a:pt x="4284" y="8720"/>
                  </a:cubicBezTo>
                  <a:cubicBezTo>
                    <a:pt x="4296" y="8810"/>
                    <a:pt x="4374" y="8879"/>
                    <a:pt x="4466" y="8879"/>
                  </a:cubicBezTo>
                  <a:cubicBezTo>
                    <a:pt x="4474" y="8879"/>
                    <a:pt x="4483" y="8879"/>
                    <a:pt x="4491" y="8877"/>
                  </a:cubicBezTo>
                  <a:cubicBezTo>
                    <a:pt x="4592" y="8863"/>
                    <a:pt x="4662" y="8770"/>
                    <a:pt x="4650" y="8668"/>
                  </a:cubicBezTo>
                  <a:cubicBezTo>
                    <a:pt x="4636" y="8576"/>
                    <a:pt x="4623" y="8483"/>
                    <a:pt x="4614" y="8390"/>
                  </a:cubicBezTo>
                  <a:lnTo>
                    <a:pt x="4614" y="8390"/>
                  </a:lnTo>
                  <a:cubicBezTo>
                    <a:pt x="5156" y="8439"/>
                    <a:pt x="5720" y="8466"/>
                    <a:pt x="6296" y="8466"/>
                  </a:cubicBezTo>
                  <a:cubicBezTo>
                    <a:pt x="6871" y="8466"/>
                    <a:pt x="7435" y="8441"/>
                    <a:pt x="7978" y="8390"/>
                  </a:cubicBezTo>
                  <a:lnTo>
                    <a:pt x="7978" y="8390"/>
                  </a:lnTo>
                  <a:cubicBezTo>
                    <a:pt x="7880" y="9196"/>
                    <a:pt x="7729" y="9935"/>
                    <a:pt x="7527" y="10559"/>
                  </a:cubicBezTo>
                  <a:cubicBezTo>
                    <a:pt x="7189" y="11601"/>
                    <a:pt x="6727" y="12221"/>
                    <a:pt x="6296" y="12221"/>
                  </a:cubicBezTo>
                  <a:cubicBezTo>
                    <a:pt x="6295" y="12221"/>
                    <a:pt x="6294" y="12221"/>
                    <a:pt x="6293" y="12221"/>
                  </a:cubicBezTo>
                  <a:cubicBezTo>
                    <a:pt x="3301" y="12221"/>
                    <a:pt x="821" y="9994"/>
                    <a:pt x="424" y="7109"/>
                  </a:cubicBezTo>
                  <a:close/>
                  <a:moveTo>
                    <a:pt x="6294" y="0"/>
                  </a:moveTo>
                  <a:cubicBezTo>
                    <a:pt x="4801" y="0"/>
                    <a:pt x="3354" y="533"/>
                    <a:pt x="2220" y="1499"/>
                  </a:cubicBezTo>
                  <a:cubicBezTo>
                    <a:pt x="2142" y="1564"/>
                    <a:pt x="2131" y="1681"/>
                    <a:pt x="2198" y="1759"/>
                  </a:cubicBezTo>
                  <a:cubicBezTo>
                    <a:pt x="2234" y="1802"/>
                    <a:pt x="2286" y="1824"/>
                    <a:pt x="2339" y="1824"/>
                  </a:cubicBezTo>
                  <a:cubicBezTo>
                    <a:pt x="2381" y="1824"/>
                    <a:pt x="2423" y="1810"/>
                    <a:pt x="2458" y="1781"/>
                  </a:cubicBezTo>
                  <a:cubicBezTo>
                    <a:pt x="3527" y="871"/>
                    <a:pt x="4889" y="371"/>
                    <a:pt x="6294" y="371"/>
                  </a:cubicBezTo>
                  <a:cubicBezTo>
                    <a:pt x="6726" y="371"/>
                    <a:pt x="7185" y="992"/>
                    <a:pt x="7525" y="2033"/>
                  </a:cubicBezTo>
                  <a:cubicBezTo>
                    <a:pt x="7727" y="2656"/>
                    <a:pt x="7880" y="3396"/>
                    <a:pt x="7977" y="4201"/>
                  </a:cubicBezTo>
                  <a:cubicBezTo>
                    <a:pt x="7435" y="4151"/>
                    <a:pt x="6871" y="4125"/>
                    <a:pt x="6294" y="4125"/>
                  </a:cubicBezTo>
                  <a:cubicBezTo>
                    <a:pt x="5718" y="4125"/>
                    <a:pt x="5153" y="4150"/>
                    <a:pt x="4612" y="4201"/>
                  </a:cubicBezTo>
                  <a:cubicBezTo>
                    <a:pt x="4623" y="4108"/>
                    <a:pt x="4636" y="4013"/>
                    <a:pt x="4648" y="3922"/>
                  </a:cubicBezTo>
                  <a:cubicBezTo>
                    <a:pt x="4662" y="3821"/>
                    <a:pt x="4592" y="3728"/>
                    <a:pt x="4491" y="3714"/>
                  </a:cubicBezTo>
                  <a:cubicBezTo>
                    <a:pt x="4482" y="3712"/>
                    <a:pt x="4473" y="3712"/>
                    <a:pt x="4465" y="3712"/>
                  </a:cubicBezTo>
                  <a:cubicBezTo>
                    <a:pt x="4374" y="3712"/>
                    <a:pt x="4295" y="3778"/>
                    <a:pt x="4282" y="3871"/>
                  </a:cubicBezTo>
                  <a:cubicBezTo>
                    <a:pt x="4270" y="3969"/>
                    <a:pt x="4256" y="4069"/>
                    <a:pt x="4243" y="4167"/>
                  </a:cubicBezTo>
                  <a:cubicBezTo>
                    <a:pt x="4240" y="4193"/>
                    <a:pt x="4243" y="4217"/>
                    <a:pt x="4249" y="4240"/>
                  </a:cubicBezTo>
                  <a:cubicBezTo>
                    <a:pt x="3382" y="4338"/>
                    <a:pt x="2584" y="4500"/>
                    <a:pt x="1916" y="4718"/>
                  </a:cubicBezTo>
                  <a:cubicBezTo>
                    <a:pt x="1333" y="4907"/>
                    <a:pt x="875" y="5129"/>
                    <a:pt x="550" y="5379"/>
                  </a:cubicBezTo>
                  <a:cubicBezTo>
                    <a:pt x="505" y="5413"/>
                    <a:pt x="463" y="5449"/>
                    <a:pt x="424" y="5483"/>
                  </a:cubicBezTo>
                  <a:cubicBezTo>
                    <a:pt x="583" y="4330"/>
                    <a:pt x="1080" y="3245"/>
                    <a:pt x="1860" y="2365"/>
                  </a:cubicBezTo>
                  <a:cubicBezTo>
                    <a:pt x="1928" y="2288"/>
                    <a:pt x="1921" y="2172"/>
                    <a:pt x="1844" y="2103"/>
                  </a:cubicBezTo>
                  <a:cubicBezTo>
                    <a:pt x="1810" y="2072"/>
                    <a:pt x="1767" y="2057"/>
                    <a:pt x="1724" y="2057"/>
                  </a:cubicBezTo>
                  <a:cubicBezTo>
                    <a:pt x="1673" y="2057"/>
                    <a:pt x="1621" y="2078"/>
                    <a:pt x="1584" y="2119"/>
                  </a:cubicBezTo>
                  <a:cubicBezTo>
                    <a:pt x="562" y="3271"/>
                    <a:pt x="0" y="4756"/>
                    <a:pt x="0" y="6298"/>
                  </a:cubicBezTo>
                  <a:cubicBezTo>
                    <a:pt x="0" y="7980"/>
                    <a:pt x="654" y="9561"/>
                    <a:pt x="1843" y="10748"/>
                  </a:cubicBezTo>
                  <a:cubicBezTo>
                    <a:pt x="3033" y="11938"/>
                    <a:pt x="4614" y="12592"/>
                    <a:pt x="6294" y="12592"/>
                  </a:cubicBezTo>
                  <a:cubicBezTo>
                    <a:pt x="7975" y="12592"/>
                    <a:pt x="9558" y="11938"/>
                    <a:pt x="10745" y="10748"/>
                  </a:cubicBezTo>
                  <a:cubicBezTo>
                    <a:pt x="11935" y="9559"/>
                    <a:pt x="12589" y="7978"/>
                    <a:pt x="12589" y="6298"/>
                  </a:cubicBezTo>
                  <a:cubicBezTo>
                    <a:pt x="12589" y="4614"/>
                    <a:pt x="11935" y="3033"/>
                    <a:pt x="10745" y="1844"/>
                  </a:cubicBezTo>
                  <a:cubicBezTo>
                    <a:pt x="9556" y="654"/>
                    <a:pt x="7975" y="0"/>
                    <a:pt x="629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3"/>
            <p:cNvSpPr/>
            <p:nvPr/>
          </p:nvSpPr>
          <p:spPr>
            <a:xfrm>
              <a:off x="3835750" y="3126825"/>
              <a:ext cx="10000" cy="16625"/>
            </a:xfrm>
            <a:custGeom>
              <a:avLst/>
              <a:gdLst/>
              <a:ahLst/>
              <a:cxnLst/>
              <a:rect l="l" t="t" r="r" b="b"/>
              <a:pathLst>
                <a:path w="400" h="665" extrusionOk="0">
                  <a:moveTo>
                    <a:pt x="206" y="0"/>
                  </a:moveTo>
                  <a:cubicBezTo>
                    <a:pt x="111" y="0"/>
                    <a:pt x="31" y="75"/>
                    <a:pt x="22" y="172"/>
                  </a:cubicBezTo>
                  <a:cubicBezTo>
                    <a:pt x="18" y="268"/>
                    <a:pt x="10" y="370"/>
                    <a:pt x="5" y="469"/>
                  </a:cubicBezTo>
                  <a:cubicBezTo>
                    <a:pt x="0" y="571"/>
                    <a:pt x="78" y="658"/>
                    <a:pt x="179" y="664"/>
                  </a:cubicBezTo>
                  <a:lnTo>
                    <a:pt x="189" y="664"/>
                  </a:lnTo>
                  <a:cubicBezTo>
                    <a:pt x="285" y="664"/>
                    <a:pt x="368" y="588"/>
                    <a:pt x="374" y="490"/>
                  </a:cubicBezTo>
                  <a:lnTo>
                    <a:pt x="391" y="197"/>
                  </a:lnTo>
                  <a:cubicBezTo>
                    <a:pt x="399" y="96"/>
                    <a:pt x="321" y="8"/>
                    <a:pt x="220" y="1"/>
                  </a:cubicBezTo>
                  <a:cubicBezTo>
                    <a:pt x="215" y="0"/>
                    <a:pt x="2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3"/>
            <p:cNvSpPr/>
            <p:nvPr/>
          </p:nvSpPr>
          <p:spPr>
            <a:xfrm>
              <a:off x="3835750" y="3183275"/>
              <a:ext cx="9900" cy="16625"/>
            </a:xfrm>
            <a:custGeom>
              <a:avLst/>
              <a:gdLst/>
              <a:ahLst/>
              <a:cxnLst/>
              <a:rect l="l" t="t" r="r" b="b"/>
              <a:pathLst>
                <a:path w="396" h="665" extrusionOk="0">
                  <a:moveTo>
                    <a:pt x="191" y="1"/>
                  </a:moveTo>
                  <a:cubicBezTo>
                    <a:pt x="187" y="1"/>
                    <a:pt x="183" y="1"/>
                    <a:pt x="179" y="1"/>
                  </a:cubicBezTo>
                  <a:cubicBezTo>
                    <a:pt x="78" y="7"/>
                    <a:pt x="0" y="93"/>
                    <a:pt x="3" y="196"/>
                  </a:cubicBezTo>
                  <a:lnTo>
                    <a:pt x="21" y="493"/>
                  </a:lnTo>
                  <a:cubicBezTo>
                    <a:pt x="27" y="591"/>
                    <a:pt x="109" y="665"/>
                    <a:pt x="204" y="665"/>
                  </a:cubicBezTo>
                  <a:lnTo>
                    <a:pt x="217" y="665"/>
                  </a:lnTo>
                  <a:cubicBezTo>
                    <a:pt x="318" y="657"/>
                    <a:pt x="396" y="570"/>
                    <a:pt x="388" y="468"/>
                  </a:cubicBezTo>
                  <a:cubicBezTo>
                    <a:pt x="384" y="373"/>
                    <a:pt x="377" y="274"/>
                    <a:pt x="374" y="176"/>
                  </a:cubicBezTo>
                  <a:cubicBezTo>
                    <a:pt x="368" y="78"/>
                    <a:pt x="289" y="1"/>
                    <a:pt x="19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3"/>
            <p:cNvSpPr/>
            <p:nvPr/>
          </p:nvSpPr>
          <p:spPr>
            <a:xfrm>
              <a:off x="3860275" y="3292575"/>
              <a:ext cx="14525" cy="15375"/>
            </a:xfrm>
            <a:custGeom>
              <a:avLst/>
              <a:gdLst/>
              <a:ahLst/>
              <a:cxnLst/>
              <a:rect l="l" t="t" r="r" b="b"/>
              <a:pathLst>
                <a:path w="581" h="615" extrusionOk="0">
                  <a:moveTo>
                    <a:pt x="209" y="1"/>
                  </a:moveTo>
                  <a:cubicBezTo>
                    <a:pt x="178" y="1"/>
                    <a:pt x="146" y="8"/>
                    <a:pt x="117" y="25"/>
                  </a:cubicBezTo>
                  <a:cubicBezTo>
                    <a:pt x="29" y="78"/>
                    <a:pt x="1" y="191"/>
                    <a:pt x="51" y="279"/>
                  </a:cubicBezTo>
                  <a:cubicBezTo>
                    <a:pt x="107" y="374"/>
                    <a:pt x="166" y="461"/>
                    <a:pt x="223" y="542"/>
                  </a:cubicBezTo>
                  <a:cubicBezTo>
                    <a:pt x="261" y="590"/>
                    <a:pt x="315" y="615"/>
                    <a:pt x="371" y="615"/>
                  </a:cubicBezTo>
                  <a:cubicBezTo>
                    <a:pt x="410" y="615"/>
                    <a:pt x="448" y="604"/>
                    <a:pt x="480" y="578"/>
                  </a:cubicBezTo>
                  <a:cubicBezTo>
                    <a:pt x="563" y="518"/>
                    <a:pt x="580" y="403"/>
                    <a:pt x="519" y="319"/>
                  </a:cubicBezTo>
                  <a:cubicBezTo>
                    <a:pt x="470" y="254"/>
                    <a:pt x="418" y="176"/>
                    <a:pt x="370" y="92"/>
                  </a:cubicBezTo>
                  <a:cubicBezTo>
                    <a:pt x="334" y="33"/>
                    <a:pt x="272" y="1"/>
                    <a:pt x="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3"/>
            <p:cNvSpPr/>
            <p:nvPr/>
          </p:nvSpPr>
          <p:spPr>
            <a:xfrm>
              <a:off x="3842300" y="3070925"/>
              <a:ext cx="11650" cy="16450"/>
            </a:xfrm>
            <a:custGeom>
              <a:avLst/>
              <a:gdLst/>
              <a:ahLst/>
              <a:cxnLst/>
              <a:rect l="l" t="t" r="r" b="b"/>
              <a:pathLst>
                <a:path w="466" h="658" extrusionOk="0">
                  <a:moveTo>
                    <a:pt x="265" y="1"/>
                  </a:moveTo>
                  <a:cubicBezTo>
                    <a:pt x="181" y="1"/>
                    <a:pt x="103" y="57"/>
                    <a:pt x="83" y="143"/>
                  </a:cubicBezTo>
                  <a:cubicBezTo>
                    <a:pt x="61" y="238"/>
                    <a:pt x="39" y="338"/>
                    <a:pt x="20" y="436"/>
                  </a:cubicBezTo>
                  <a:cubicBezTo>
                    <a:pt x="0" y="534"/>
                    <a:pt x="65" y="632"/>
                    <a:pt x="164" y="654"/>
                  </a:cubicBezTo>
                  <a:cubicBezTo>
                    <a:pt x="176" y="656"/>
                    <a:pt x="190" y="657"/>
                    <a:pt x="201" y="657"/>
                  </a:cubicBezTo>
                  <a:cubicBezTo>
                    <a:pt x="287" y="657"/>
                    <a:pt x="365" y="596"/>
                    <a:pt x="382" y="509"/>
                  </a:cubicBezTo>
                  <a:cubicBezTo>
                    <a:pt x="402" y="414"/>
                    <a:pt x="424" y="318"/>
                    <a:pt x="442" y="224"/>
                  </a:cubicBezTo>
                  <a:cubicBezTo>
                    <a:pt x="466" y="126"/>
                    <a:pt x="403" y="26"/>
                    <a:pt x="304" y="4"/>
                  </a:cubicBezTo>
                  <a:cubicBezTo>
                    <a:pt x="291" y="2"/>
                    <a:pt x="278" y="1"/>
                    <a:pt x="2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3"/>
            <p:cNvSpPr/>
            <p:nvPr/>
          </p:nvSpPr>
          <p:spPr>
            <a:xfrm>
              <a:off x="3842300" y="3239350"/>
              <a:ext cx="11625" cy="16475"/>
            </a:xfrm>
            <a:custGeom>
              <a:avLst/>
              <a:gdLst/>
              <a:ahLst/>
              <a:cxnLst/>
              <a:rect l="l" t="t" r="r" b="b"/>
              <a:pathLst>
                <a:path w="465" h="659" extrusionOk="0">
                  <a:moveTo>
                    <a:pt x="199" y="1"/>
                  </a:moveTo>
                  <a:cubicBezTo>
                    <a:pt x="187" y="1"/>
                    <a:pt x="175" y="2"/>
                    <a:pt x="164" y="4"/>
                  </a:cubicBezTo>
                  <a:cubicBezTo>
                    <a:pt x="64" y="24"/>
                    <a:pt x="0" y="121"/>
                    <a:pt x="20" y="222"/>
                  </a:cubicBezTo>
                  <a:cubicBezTo>
                    <a:pt x="39" y="322"/>
                    <a:pt x="61" y="420"/>
                    <a:pt x="83" y="515"/>
                  </a:cubicBezTo>
                  <a:cubicBezTo>
                    <a:pt x="101" y="601"/>
                    <a:pt x="178" y="658"/>
                    <a:pt x="262" y="658"/>
                  </a:cubicBezTo>
                  <a:cubicBezTo>
                    <a:pt x="276" y="658"/>
                    <a:pt x="288" y="657"/>
                    <a:pt x="302" y="655"/>
                  </a:cubicBezTo>
                  <a:cubicBezTo>
                    <a:pt x="402" y="632"/>
                    <a:pt x="464" y="532"/>
                    <a:pt x="442" y="433"/>
                  </a:cubicBezTo>
                  <a:cubicBezTo>
                    <a:pt x="421" y="339"/>
                    <a:pt x="402" y="244"/>
                    <a:pt x="382" y="149"/>
                  </a:cubicBezTo>
                  <a:cubicBezTo>
                    <a:pt x="365" y="61"/>
                    <a:pt x="287" y="1"/>
                    <a:pt x="1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3"/>
            <p:cNvSpPr/>
            <p:nvPr/>
          </p:nvSpPr>
          <p:spPr>
            <a:xfrm>
              <a:off x="3860275" y="3018750"/>
              <a:ext cx="14550" cy="15425"/>
            </a:xfrm>
            <a:custGeom>
              <a:avLst/>
              <a:gdLst/>
              <a:ahLst/>
              <a:cxnLst/>
              <a:rect l="l" t="t" r="r" b="b"/>
              <a:pathLst>
                <a:path w="582" h="617" extrusionOk="0">
                  <a:moveTo>
                    <a:pt x="374" y="0"/>
                  </a:moveTo>
                  <a:cubicBezTo>
                    <a:pt x="317" y="0"/>
                    <a:pt x="261" y="26"/>
                    <a:pt x="223" y="74"/>
                  </a:cubicBezTo>
                  <a:cubicBezTo>
                    <a:pt x="166" y="155"/>
                    <a:pt x="107" y="243"/>
                    <a:pt x="51" y="338"/>
                  </a:cubicBezTo>
                  <a:cubicBezTo>
                    <a:pt x="1" y="425"/>
                    <a:pt x="29" y="539"/>
                    <a:pt x="117" y="591"/>
                  </a:cubicBezTo>
                  <a:cubicBezTo>
                    <a:pt x="146" y="609"/>
                    <a:pt x="180" y="616"/>
                    <a:pt x="211" y="616"/>
                  </a:cubicBezTo>
                  <a:cubicBezTo>
                    <a:pt x="273" y="616"/>
                    <a:pt x="336" y="584"/>
                    <a:pt x="370" y="525"/>
                  </a:cubicBezTo>
                  <a:cubicBezTo>
                    <a:pt x="418" y="440"/>
                    <a:pt x="470" y="363"/>
                    <a:pt x="522" y="296"/>
                  </a:cubicBezTo>
                  <a:cubicBezTo>
                    <a:pt x="582" y="213"/>
                    <a:pt x="565" y="98"/>
                    <a:pt x="484" y="35"/>
                  </a:cubicBezTo>
                  <a:cubicBezTo>
                    <a:pt x="450" y="12"/>
                    <a:pt x="412" y="0"/>
                    <a:pt x="37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3"/>
            <p:cNvSpPr/>
            <p:nvPr/>
          </p:nvSpPr>
          <p:spPr>
            <a:xfrm>
              <a:off x="3849175" y="3043850"/>
              <a:ext cx="12800" cy="16225"/>
            </a:xfrm>
            <a:custGeom>
              <a:avLst/>
              <a:gdLst/>
              <a:ahLst/>
              <a:cxnLst/>
              <a:rect l="l" t="t" r="r" b="b"/>
              <a:pathLst>
                <a:path w="512" h="649" extrusionOk="0">
                  <a:moveTo>
                    <a:pt x="305" y="0"/>
                  </a:moveTo>
                  <a:cubicBezTo>
                    <a:pt x="230" y="0"/>
                    <a:pt x="158" y="46"/>
                    <a:pt x="130" y="120"/>
                  </a:cubicBezTo>
                  <a:cubicBezTo>
                    <a:pt x="97" y="212"/>
                    <a:pt x="63" y="307"/>
                    <a:pt x="32" y="407"/>
                  </a:cubicBezTo>
                  <a:cubicBezTo>
                    <a:pt x="1" y="503"/>
                    <a:pt x="52" y="608"/>
                    <a:pt x="150" y="639"/>
                  </a:cubicBezTo>
                  <a:cubicBezTo>
                    <a:pt x="169" y="644"/>
                    <a:pt x="189" y="648"/>
                    <a:pt x="206" y="648"/>
                  </a:cubicBezTo>
                  <a:cubicBezTo>
                    <a:pt x="284" y="648"/>
                    <a:pt x="356" y="600"/>
                    <a:pt x="382" y="519"/>
                  </a:cubicBezTo>
                  <a:cubicBezTo>
                    <a:pt x="414" y="425"/>
                    <a:pt x="445" y="335"/>
                    <a:pt x="476" y="249"/>
                  </a:cubicBezTo>
                  <a:cubicBezTo>
                    <a:pt x="512" y="153"/>
                    <a:pt x="463" y="45"/>
                    <a:pt x="368" y="11"/>
                  </a:cubicBezTo>
                  <a:cubicBezTo>
                    <a:pt x="348" y="4"/>
                    <a:pt x="326" y="0"/>
                    <a:pt x="3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3"/>
            <p:cNvSpPr/>
            <p:nvPr/>
          </p:nvSpPr>
          <p:spPr>
            <a:xfrm>
              <a:off x="3849225" y="3266725"/>
              <a:ext cx="12750" cy="16200"/>
            </a:xfrm>
            <a:custGeom>
              <a:avLst/>
              <a:gdLst/>
              <a:ahLst/>
              <a:cxnLst/>
              <a:rect l="l" t="t" r="r" b="b"/>
              <a:pathLst>
                <a:path w="510" h="648" extrusionOk="0">
                  <a:moveTo>
                    <a:pt x="205" y="1"/>
                  </a:moveTo>
                  <a:cubicBezTo>
                    <a:pt x="186" y="1"/>
                    <a:pt x="168" y="3"/>
                    <a:pt x="150" y="9"/>
                  </a:cubicBezTo>
                  <a:cubicBezTo>
                    <a:pt x="53" y="42"/>
                    <a:pt x="0" y="146"/>
                    <a:pt x="31" y="241"/>
                  </a:cubicBezTo>
                  <a:cubicBezTo>
                    <a:pt x="63" y="339"/>
                    <a:pt x="95" y="436"/>
                    <a:pt x="131" y="528"/>
                  </a:cubicBezTo>
                  <a:cubicBezTo>
                    <a:pt x="158" y="601"/>
                    <a:pt x="228" y="647"/>
                    <a:pt x="304" y="647"/>
                  </a:cubicBezTo>
                  <a:cubicBezTo>
                    <a:pt x="326" y="647"/>
                    <a:pt x="346" y="644"/>
                    <a:pt x="368" y="637"/>
                  </a:cubicBezTo>
                  <a:cubicBezTo>
                    <a:pt x="461" y="599"/>
                    <a:pt x="510" y="495"/>
                    <a:pt x="475" y="400"/>
                  </a:cubicBezTo>
                  <a:cubicBezTo>
                    <a:pt x="443" y="311"/>
                    <a:pt x="412" y="221"/>
                    <a:pt x="382" y="129"/>
                  </a:cubicBezTo>
                  <a:cubicBezTo>
                    <a:pt x="357" y="49"/>
                    <a:pt x="282" y="1"/>
                    <a:pt x="2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73"/>
          <p:cNvGrpSpPr/>
          <p:nvPr/>
        </p:nvGrpSpPr>
        <p:grpSpPr>
          <a:xfrm>
            <a:off x="5354458" y="3219156"/>
            <a:ext cx="394390" cy="389987"/>
            <a:chOff x="4269275" y="3005075"/>
            <a:chExt cx="320200" cy="316625"/>
          </a:xfrm>
        </p:grpSpPr>
        <p:sp>
          <p:nvSpPr>
            <p:cNvPr id="2882" name="Google Shape;2882;p73"/>
            <p:cNvSpPr/>
            <p:nvPr/>
          </p:nvSpPr>
          <p:spPr>
            <a:xfrm>
              <a:off x="4269275" y="3005075"/>
              <a:ext cx="320200" cy="316625"/>
            </a:xfrm>
            <a:custGeom>
              <a:avLst/>
              <a:gdLst/>
              <a:ahLst/>
              <a:cxnLst/>
              <a:rect l="l" t="t" r="r" b="b"/>
              <a:pathLst>
                <a:path w="12808" h="12665" extrusionOk="0">
                  <a:moveTo>
                    <a:pt x="703" y="503"/>
                  </a:moveTo>
                  <a:lnTo>
                    <a:pt x="2491" y="934"/>
                  </a:lnTo>
                  <a:cubicBezTo>
                    <a:pt x="2368" y="1311"/>
                    <a:pt x="2161" y="1646"/>
                    <a:pt x="1876" y="1919"/>
                  </a:cubicBezTo>
                  <a:lnTo>
                    <a:pt x="703" y="503"/>
                  </a:lnTo>
                  <a:close/>
                  <a:moveTo>
                    <a:pt x="10980" y="2992"/>
                  </a:moveTo>
                  <a:lnTo>
                    <a:pt x="12387" y="3332"/>
                  </a:lnTo>
                  <a:lnTo>
                    <a:pt x="12047" y="4737"/>
                  </a:lnTo>
                  <a:cubicBezTo>
                    <a:pt x="11964" y="4403"/>
                    <a:pt x="11834" y="4082"/>
                    <a:pt x="11648" y="3782"/>
                  </a:cubicBezTo>
                  <a:cubicBezTo>
                    <a:pt x="11464" y="3483"/>
                    <a:pt x="11239" y="3215"/>
                    <a:pt x="10980" y="2992"/>
                  </a:cubicBezTo>
                  <a:close/>
                  <a:moveTo>
                    <a:pt x="8773" y="2543"/>
                  </a:moveTo>
                  <a:cubicBezTo>
                    <a:pt x="8949" y="2543"/>
                    <a:pt x="9125" y="2559"/>
                    <a:pt x="9299" y="2590"/>
                  </a:cubicBezTo>
                  <a:cubicBezTo>
                    <a:pt x="9299" y="2676"/>
                    <a:pt x="9357" y="2752"/>
                    <a:pt x="9443" y="2772"/>
                  </a:cubicBezTo>
                  <a:cubicBezTo>
                    <a:pt x="9458" y="2777"/>
                    <a:pt x="9471" y="2779"/>
                    <a:pt x="9486" y="2779"/>
                  </a:cubicBezTo>
                  <a:cubicBezTo>
                    <a:pt x="9556" y="2779"/>
                    <a:pt x="9620" y="2738"/>
                    <a:pt x="9653" y="2676"/>
                  </a:cubicBezTo>
                  <a:cubicBezTo>
                    <a:pt x="10354" y="2889"/>
                    <a:pt x="10943" y="3347"/>
                    <a:pt x="11327" y="3976"/>
                  </a:cubicBezTo>
                  <a:cubicBezTo>
                    <a:pt x="11712" y="4607"/>
                    <a:pt x="11848" y="5341"/>
                    <a:pt x="11718" y="6062"/>
                  </a:cubicBezTo>
                  <a:cubicBezTo>
                    <a:pt x="11633" y="6062"/>
                    <a:pt x="11555" y="6120"/>
                    <a:pt x="11535" y="6205"/>
                  </a:cubicBezTo>
                  <a:cubicBezTo>
                    <a:pt x="11516" y="6291"/>
                    <a:pt x="11556" y="6377"/>
                    <a:pt x="11633" y="6416"/>
                  </a:cubicBezTo>
                  <a:cubicBezTo>
                    <a:pt x="11251" y="7668"/>
                    <a:pt x="10100" y="8528"/>
                    <a:pt x="8778" y="8528"/>
                  </a:cubicBezTo>
                  <a:cubicBezTo>
                    <a:pt x="8542" y="8528"/>
                    <a:pt x="8302" y="8500"/>
                    <a:pt x="8072" y="8445"/>
                  </a:cubicBezTo>
                  <a:cubicBezTo>
                    <a:pt x="7295" y="8255"/>
                    <a:pt x="6636" y="7777"/>
                    <a:pt x="6221" y="7095"/>
                  </a:cubicBezTo>
                  <a:cubicBezTo>
                    <a:pt x="5806" y="6414"/>
                    <a:pt x="5681" y="5610"/>
                    <a:pt x="5868" y="4833"/>
                  </a:cubicBezTo>
                  <a:cubicBezTo>
                    <a:pt x="6193" y="3486"/>
                    <a:pt x="7388" y="2543"/>
                    <a:pt x="8773" y="2543"/>
                  </a:cubicBezTo>
                  <a:close/>
                  <a:moveTo>
                    <a:pt x="10360" y="10066"/>
                  </a:moveTo>
                  <a:cubicBezTo>
                    <a:pt x="10489" y="10066"/>
                    <a:pt x="10618" y="10077"/>
                    <a:pt x="10748" y="10098"/>
                  </a:cubicBezTo>
                  <a:lnTo>
                    <a:pt x="10271" y="12068"/>
                  </a:lnTo>
                  <a:lnTo>
                    <a:pt x="8978" y="10508"/>
                  </a:lnTo>
                  <a:cubicBezTo>
                    <a:pt x="9389" y="10218"/>
                    <a:pt x="9869" y="10066"/>
                    <a:pt x="10360" y="10066"/>
                  </a:cubicBezTo>
                  <a:close/>
                  <a:moveTo>
                    <a:pt x="203" y="1"/>
                  </a:moveTo>
                  <a:cubicBezTo>
                    <a:pt x="139" y="1"/>
                    <a:pt x="78" y="33"/>
                    <a:pt x="44" y="90"/>
                  </a:cubicBezTo>
                  <a:cubicBezTo>
                    <a:pt x="0" y="159"/>
                    <a:pt x="7" y="246"/>
                    <a:pt x="58" y="308"/>
                  </a:cubicBezTo>
                  <a:lnTo>
                    <a:pt x="1711" y="2308"/>
                  </a:lnTo>
                  <a:lnTo>
                    <a:pt x="1711" y="2310"/>
                  </a:lnTo>
                  <a:lnTo>
                    <a:pt x="10221" y="12596"/>
                  </a:lnTo>
                  <a:cubicBezTo>
                    <a:pt x="10256" y="12638"/>
                    <a:pt x="10310" y="12665"/>
                    <a:pt x="10365" y="12665"/>
                  </a:cubicBezTo>
                  <a:cubicBezTo>
                    <a:pt x="10379" y="12665"/>
                    <a:pt x="10393" y="12662"/>
                    <a:pt x="10408" y="12660"/>
                  </a:cubicBezTo>
                  <a:cubicBezTo>
                    <a:pt x="10475" y="12645"/>
                    <a:pt x="10530" y="12590"/>
                    <a:pt x="10549" y="12522"/>
                  </a:cubicBezTo>
                  <a:lnTo>
                    <a:pt x="11262" y="9573"/>
                  </a:lnTo>
                  <a:cubicBezTo>
                    <a:pt x="11285" y="9472"/>
                    <a:pt x="11226" y="9370"/>
                    <a:pt x="11125" y="9346"/>
                  </a:cubicBezTo>
                  <a:cubicBezTo>
                    <a:pt x="11111" y="9343"/>
                    <a:pt x="11097" y="9341"/>
                    <a:pt x="11083" y="9341"/>
                  </a:cubicBezTo>
                  <a:cubicBezTo>
                    <a:pt x="10997" y="9341"/>
                    <a:pt x="10919" y="9397"/>
                    <a:pt x="10899" y="9484"/>
                  </a:cubicBezTo>
                  <a:lnTo>
                    <a:pt x="10838" y="9735"/>
                  </a:lnTo>
                  <a:cubicBezTo>
                    <a:pt x="10679" y="9707"/>
                    <a:pt x="10519" y="9694"/>
                    <a:pt x="10360" y="9694"/>
                  </a:cubicBezTo>
                  <a:cubicBezTo>
                    <a:pt x="9782" y="9694"/>
                    <a:pt x="9219" y="9874"/>
                    <a:pt x="8742" y="10221"/>
                  </a:cubicBezTo>
                  <a:lnTo>
                    <a:pt x="7418" y="8620"/>
                  </a:lnTo>
                  <a:lnTo>
                    <a:pt x="7418" y="8620"/>
                  </a:lnTo>
                  <a:cubicBezTo>
                    <a:pt x="7598" y="8701"/>
                    <a:pt x="7787" y="8765"/>
                    <a:pt x="7983" y="8811"/>
                  </a:cubicBezTo>
                  <a:cubicBezTo>
                    <a:pt x="8245" y="8874"/>
                    <a:pt x="8511" y="8906"/>
                    <a:pt x="8778" y="8906"/>
                  </a:cubicBezTo>
                  <a:cubicBezTo>
                    <a:pt x="9521" y="8906"/>
                    <a:pt x="10254" y="8656"/>
                    <a:pt x="10841" y="8196"/>
                  </a:cubicBezTo>
                  <a:cubicBezTo>
                    <a:pt x="11017" y="8059"/>
                    <a:pt x="11176" y="7908"/>
                    <a:pt x="11320" y="7744"/>
                  </a:cubicBezTo>
                  <a:lnTo>
                    <a:pt x="11320" y="7744"/>
                  </a:lnTo>
                  <a:lnTo>
                    <a:pt x="11103" y="8634"/>
                  </a:lnTo>
                  <a:cubicBezTo>
                    <a:pt x="11080" y="8735"/>
                    <a:pt x="11140" y="8836"/>
                    <a:pt x="11242" y="8860"/>
                  </a:cubicBezTo>
                  <a:cubicBezTo>
                    <a:pt x="11257" y="8863"/>
                    <a:pt x="11270" y="8866"/>
                    <a:pt x="11285" y="8866"/>
                  </a:cubicBezTo>
                  <a:cubicBezTo>
                    <a:pt x="11369" y="8866"/>
                    <a:pt x="11447" y="8807"/>
                    <a:pt x="11468" y="8721"/>
                  </a:cubicBezTo>
                  <a:lnTo>
                    <a:pt x="12045" y="6328"/>
                  </a:lnTo>
                  <a:lnTo>
                    <a:pt x="12793" y="3238"/>
                  </a:lnTo>
                  <a:cubicBezTo>
                    <a:pt x="12807" y="3188"/>
                    <a:pt x="12799" y="3137"/>
                    <a:pt x="12773" y="3095"/>
                  </a:cubicBezTo>
                  <a:cubicBezTo>
                    <a:pt x="12748" y="3051"/>
                    <a:pt x="12706" y="3023"/>
                    <a:pt x="12659" y="3011"/>
                  </a:cubicBezTo>
                  <a:lnTo>
                    <a:pt x="5541" y="1288"/>
                  </a:lnTo>
                  <a:cubicBezTo>
                    <a:pt x="5526" y="1285"/>
                    <a:pt x="5511" y="1283"/>
                    <a:pt x="5497" y="1283"/>
                  </a:cubicBezTo>
                  <a:cubicBezTo>
                    <a:pt x="5412" y="1283"/>
                    <a:pt x="5335" y="1339"/>
                    <a:pt x="5315" y="1427"/>
                  </a:cubicBezTo>
                  <a:cubicBezTo>
                    <a:pt x="5292" y="1528"/>
                    <a:pt x="5351" y="1629"/>
                    <a:pt x="5452" y="1653"/>
                  </a:cubicBezTo>
                  <a:lnTo>
                    <a:pt x="7980" y="2263"/>
                  </a:lnTo>
                  <a:cubicBezTo>
                    <a:pt x="7521" y="2377"/>
                    <a:pt x="7086" y="2584"/>
                    <a:pt x="6709" y="2877"/>
                  </a:cubicBezTo>
                  <a:cubicBezTo>
                    <a:pt x="6102" y="3347"/>
                    <a:pt x="5684" y="3994"/>
                    <a:pt x="5503" y="4741"/>
                  </a:cubicBezTo>
                  <a:cubicBezTo>
                    <a:pt x="5379" y="5258"/>
                    <a:pt x="5377" y="5785"/>
                    <a:pt x="5494" y="6290"/>
                  </a:cubicBezTo>
                  <a:lnTo>
                    <a:pt x="2117" y="2209"/>
                  </a:lnTo>
                  <a:cubicBezTo>
                    <a:pt x="2461" y="1883"/>
                    <a:pt x="2715" y="1478"/>
                    <a:pt x="2857" y="1023"/>
                  </a:cubicBezTo>
                  <a:lnTo>
                    <a:pt x="4595" y="1444"/>
                  </a:lnTo>
                  <a:cubicBezTo>
                    <a:pt x="4610" y="1447"/>
                    <a:pt x="4626" y="1449"/>
                    <a:pt x="4640" y="1449"/>
                  </a:cubicBezTo>
                  <a:cubicBezTo>
                    <a:pt x="4725" y="1449"/>
                    <a:pt x="4801" y="1391"/>
                    <a:pt x="4821" y="1305"/>
                  </a:cubicBezTo>
                  <a:cubicBezTo>
                    <a:pt x="4845" y="1204"/>
                    <a:pt x="4785" y="1103"/>
                    <a:pt x="4684" y="1079"/>
                  </a:cubicBezTo>
                  <a:lnTo>
                    <a:pt x="246" y="6"/>
                  </a:lnTo>
                  <a:cubicBezTo>
                    <a:pt x="232" y="3"/>
                    <a:pt x="217" y="1"/>
                    <a:pt x="2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3"/>
            <p:cNvSpPr/>
            <p:nvPr/>
          </p:nvSpPr>
          <p:spPr>
            <a:xfrm>
              <a:off x="4494975" y="3083050"/>
              <a:ext cx="12325" cy="17675"/>
            </a:xfrm>
            <a:custGeom>
              <a:avLst/>
              <a:gdLst/>
              <a:ahLst/>
              <a:cxnLst/>
              <a:rect l="l" t="t" r="r" b="b"/>
              <a:pathLst>
                <a:path w="493" h="707" extrusionOk="0">
                  <a:moveTo>
                    <a:pt x="286" y="0"/>
                  </a:moveTo>
                  <a:cubicBezTo>
                    <a:pt x="201" y="0"/>
                    <a:pt x="125" y="56"/>
                    <a:pt x="105" y="143"/>
                  </a:cubicBezTo>
                  <a:lnTo>
                    <a:pt x="24" y="474"/>
                  </a:lnTo>
                  <a:cubicBezTo>
                    <a:pt x="0" y="576"/>
                    <a:pt x="61" y="677"/>
                    <a:pt x="162" y="700"/>
                  </a:cubicBezTo>
                  <a:cubicBezTo>
                    <a:pt x="178" y="703"/>
                    <a:pt x="192" y="706"/>
                    <a:pt x="207" y="706"/>
                  </a:cubicBezTo>
                  <a:cubicBezTo>
                    <a:pt x="292" y="706"/>
                    <a:pt x="369" y="647"/>
                    <a:pt x="388" y="562"/>
                  </a:cubicBezTo>
                  <a:lnTo>
                    <a:pt x="468" y="231"/>
                  </a:lnTo>
                  <a:cubicBezTo>
                    <a:pt x="493" y="132"/>
                    <a:pt x="430" y="30"/>
                    <a:pt x="331" y="5"/>
                  </a:cubicBezTo>
                  <a:cubicBezTo>
                    <a:pt x="316" y="2"/>
                    <a:pt x="301" y="0"/>
                    <a:pt x="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3"/>
            <p:cNvSpPr/>
            <p:nvPr/>
          </p:nvSpPr>
          <p:spPr>
            <a:xfrm>
              <a:off x="4488650" y="3109225"/>
              <a:ext cx="12300" cy="17675"/>
            </a:xfrm>
            <a:custGeom>
              <a:avLst/>
              <a:gdLst/>
              <a:ahLst/>
              <a:cxnLst/>
              <a:rect l="l" t="t" r="r" b="b"/>
              <a:pathLst>
                <a:path w="492" h="707" extrusionOk="0">
                  <a:moveTo>
                    <a:pt x="286" y="0"/>
                  </a:moveTo>
                  <a:cubicBezTo>
                    <a:pt x="201" y="0"/>
                    <a:pt x="124" y="57"/>
                    <a:pt x="104" y="144"/>
                  </a:cubicBezTo>
                  <a:lnTo>
                    <a:pt x="24" y="474"/>
                  </a:lnTo>
                  <a:cubicBezTo>
                    <a:pt x="1" y="575"/>
                    <a:pt x="62" y="677"/>
                    <a:pt x="163" y="700"/>
                  </a:cubicBezTo>
                  <a:cubicBezTo>
                    <a:pt x="179" y="705"/>
                    <a:pt x="191" y="706"/>
                    <a:pt x="207" y="706"/>
                  </a:cubicBezTo>
                  <a:cubicBezTo>
                    <a:pt x="291" y="706"/>
                    <a:pt x="369" y="648"/>
                    <a:pt x="389" y="563"/>
                  </a:cubicBezTo>
                  <a:lnTo>
                    <a:pt x="468" y="231"/>
                  </a:lnTo>
                  <a:cubicBezTo>
                    <a:pt x="492" y="131"/>
                    <a:pt x="429" y="30"/>
                    <a:pt x="330" y="5"/>
                  </a:cubicBezTo>
                  <a:cubicBezTo>
                    <a:pt x="315" y="2"/>
                    <a:pt x="300" y="0"/>
                    <a:pt x="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3"/>
            <p:cNvSpPr/>
            <p:nvPr/>
          </p:nvSpPr>
          <p:spPr>
            <a:xfrm>
              <a:off x="4483750" y="3135450"/>
              <a:ext cx="13550" cy="13950"/>
            </a:xfrm>
            <a:custGeom>
              <a:avLst/>
              <a:gdLst/>
              <a:ahLst/>
              <a:cxnLst/>
              <a:rect l="l" t="t" r="r" b="b"/>
              <a:pathLst>
                <a:path w="542" h="558" extrusionOk="0">
                  <a:moveTo>
                    <a:pt x="229" y="1"/>
                  </a:moveTo>
                  <a:cubicBezTo>
                    <a:pt x="144" y="1"/>
                    <a:pt x="67" y="57"/>
                    <a:pt x="47" y="145"/>
                  </a:cubicBezTo>
                  <a:lnTo>
                    <a:pt x="12" y="289"/>
                  </a:lnTo>
                  <a:cubicBezTo>
                    <a:pt x="1" y="339"/>
                    <a:pt x="9" y="389"/>
                    <a:pt x="33" y="433"/>
                  </a:cubicBezTo>
                  <a:cubicBezTo>
                    <a:pt x="58" y="475"/>
                    <a:pt x="102" y="504"/>
                    <a:pt x="150" y="515"/>
                  </a:cubicBezTo>
                  <a:lnTo>
                    <a:pt x="297" y="551"/>
                  </a:lnTo>
                  <a:cubicBezTo>
                    <a:pt x="311" y="554"/>
                    <a:pt x="326" y="557"/>
                    <a:pt x="339" y="557"/>
                  </a:cubicBezTo>
                  <a:cubicBezTo>
                    <a:pt x="424" y="557"/>
                    <a:pt x="501" y="498"/>
                    <a:pt x="523" y="413"/>
                  </a:cubicBezTo>
                  <a:cubicBezTo>
                    <a:pt x="541" y="321"/>
                    <a:pt x="494" y="232"/>
                    <a:pt x="415" y="196"/>
                  </a:cubicBezTo>
                  <a:cubicBezTo>
                    <a:pt x="420" y="109"/>
                    <a:pt x="361" y="28"/>
                    <a:pt x="273" y="6"/>
                  </a:cubicBezTo>
                  <a:cubicBezTo>
                    <a:pt x="258" y="3"/>
                    <a:pt x="24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3"/>
            <p:cNvSpPr/>
            <p:nvPr/>
          </p:nvSpPr>
          <p:spPr>
            <a:xfrm>
              <a:off x="4531025" y="3150425"/>
              <a:ext cx="18575" cy="11325"/>
            </a:xfrm>
            <a:custGeom>
              <a:avLst/>
              <a:gdLst/>
              <a:ahLst/>
              <a:cxnLst/>
              <a:rect l="l" t="t" r="r" b="b"/>
              <a:pathLst>
                <a:path w="743" h="453" extrusionOk="0">
                  <a:moveTo>
                    <a:pt x="207" y="0"/>
                  </a:moveTo>
                  <a:cubicBezTo>
                    <a:pt x="121" y="0"/>
                    <a:pt x="44" y="58"/>
                    <a:pt x="24" y="142"/>
                  </a:cubicBezTo>
                  <a:cubicBezTo>
                    <a:pt x="1" y="243"/>
                    <a:pt x="63" y="345"/>
                    <a:pt x="161" y="368"/>
                  </a:cubicBezTo>
                  <a:lnTo>
                    <a:pt x="491" y="446"/>
                  </a:lnTo>
                  <a:cubicBezTo>
                    <a:pt x="504" y="451"/>
                    <a:pt x="519" y="452"/>
                    <a:pt x="533" y="452"/>
                  </a:cubicBezTo>
                  <a:cubicBezTo>
                    <a:pt x="619" y="452"/>
                    <a:pt x="695" y="395"/>
                    <a:pt x="717" y="309"/>
                  </a:cubicBezTo>
                  <a:cubicBezTo>
                    <a:pt x="742" y="208"/>
                    <a:pt x="680" y="105"/>
                    <a:pt x="579" y="83"/>
                  </a:cubicBezTo>
                  <a:lnTo>
                    <a:pt x="250" y="5"/>
                  </a:lnTo>
                  <a:cubicBezTo>
                    <a:pt x="235" y="2"/>
                    <a:pt x="221" y="0"/>
                    <a:pt x="2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3"/>
            <p:cNvSpPr/>
            <p:nvPr/>
          </p:nvSpPr>
          <p:spPr>
            <a:xfrm>
              <a:off x="4504900" y="3144150"/>
              <a:ext cx="18600" cy="11350"/>
            </a:xfrm>
            <a:custGeom>
              <a:avLst/>
              <a:gdLst/>
              <a:ahLst/>
              <a:cxnLst/>
              <a:rect l="l" t="t" r="r" b="b"/>
              <a:pathLst>
                <a:path w="744" h="454" extrusionOk="0">
                  <a:moveTo>
                    <a:pt x="210" y="1"/>
                  </a:moveTo>
                  <a:cubicBezTo>
                    <a:pt x="124" y="1"/>
                    <a:pt x="46" y="58"/>
                    <a:pt x="25" y="144"/>
                  </a:cubicBezTo>
                  <a:cubicBezTo>
                    <a:pt x="1" y="245"/>
                    <a:pt x="64" y="346"/>
                    <a:pt x="163" y="370"/>
                  </a:cubicBezTo>
                  <a:lnTo>
                    <a:pt x="493" y="448"/>
                  </a:lnTo>
                  <a:cubicBezTo>
                    <a:pt x="505" y="452"/>
                    <a:pt x="521" y="454"/>
                    <a:pt x="535" y="454"/>
                  </a:cubicBezTo>
                  <a:cubicBezTo>
                    <a:pt x="620" y="454"/>
                    <a:pt x="697" y="396"/>
                    <a:pt x="719" y="311"/>
                  </a:cubicBezTo>
                  <a:cubicBezTo>
                    <a:pt x="743" y="211"/>
                    <a:pt x="681" y="110"/>
                    <a:pt x="580" y="83"/>
                  </a:cubicBezTo>
                  <a:lnTo>
                    <a:pt x="251" y="5"/>
                  </a:lnTo>
                  <a:cubicBezTo>
                    <a:pt x="237" y="2"/>
                    <a:pt x="224" y="1"/>
                    <a:pt x="2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8" name="Google Shape;2888;p73"/>
          <p:cNvGrpSpPr/>
          <p:nvPr/>
        </p:nvGrpSpPr>
        <p:grpSpPr>
          <a:xfrm>
            <a:off x="6031883" y="3220295"/>
            <a:ext cx="388293" cy="387708"/>
            <a:chOff x="4804825" y="3006000"/>
            <a:chExt cx="315250" cy="314775"/>
          </a:xfrm>
        </p:grpSpPr>
        <p:sp>
          <p:nvSpPr>
            <p:cNvPr id="2889" name="Google Shape;2889;p73"/>
            <p:cNvSpPr/>
            <p:nvPr/>
          </p:nvSpPr>
          <p:spPr>
            <a:xfrm>
              <a:off x="4804825" y="3006000"/>
              <a:ext cx="315250" cy="314775"/>
            </a:xfrm>
            <a:custGeom>
              <a:avLst/>
              <a:gdLst/>
              <a:ahLst/>
              <a:cxnLst/>
              <a:rect l="l" t="t" r="r" b="b"/>
              <a:pathLst>
                <a:path w="12610" h="12591" extrusionOk="0">
                  <a:moveTo>
                    <a:pt x="4161" y="369"/>
                  </a:moveTo>
                  <a:cubicBezTo>
                    <a:pt x="6249" y="369"/>
                    <a:pt x="7952" y="2069"/>
                    <a:pt x="7952" y="4159"/>
                  </a:cubicBezTo>
                  <a:cubicBezTo>
                    <a:pt x="7952" y="6251"/>
                    <a:pt x="6253" y="7950"/>
                    <a:pt x="4161" y="7950"/>
                  </a:cubicBezTo>
                  <a:cubicBezTo>
                    <a:pt x="2070" y="7949"/>
                    <a:pt x="369" y="6249"/>
                    <a:pt x="369" y="4159"/>
                  </a:cubicBezTo>
                  <a:cubicBezTo>
                    <a:pt x="369" y="2070"/>
                    <a:pt x="2069" y="369"/>
                    <a:pt x="4161" y="369"/>
                  </a:cubicBezTo>
                  <a:close/>
                  <a:moveTo>
                    <a:pt x="7469" y="6675"/>
                  </a:moveTo>
                  <a:lnTo>
                    <a:pt x="8457" y="7662"/>
                  </a:lnTo>
                  <a:lnTo>
                    <a:pt x="7664" y="8455"/>
                  </a:lnTo>
                  <a:lnTo>
                    <a:pt x="6676" y="7467"/>
                  </a:lnTo>
                  <a:cubicBezTo>
                    <a:pt x="6974" y="7240"/>
                    <a:pt x="7240" y="6974"/>
                    <a:pt x="7469" y="6675"/>
                  </a:cubicBezTo>
                  <a:close/>
                  <a:moveTo>
                    <a:pt x="4159" y="0"/>
                  </a:moveTo>
                  <a:cubicBezTo>
                    <a:pt x="1865" y="0"/>
                    <a:pt x="0" y="1866"/>
                    <a:pt x="0" y="4159"/>
                  </a:cubicBezTo>
                  <a:cubicBezTo>
                    <a:pt x="0" y="6453"/>
                    <a:pt x="1865" y="8318"/>
                    <a:pt x="4159" y="8318"/>
                  </a:cubicBezTo>
                  <a:cubicBezTo>
                    <a:pt x="4969" y="8318"/>
                    <a:pt x="5726" y="8084"/>
                    <a:pt x="6366" y="7682"/>
                  </a:cubicBezTo>
                  <a:lnTo>
                    <a:pt x="7401" y="8715"/>
                  </a:lnTo>
                  <a:lnTo>
                    <a:pt x="7355" y="8760"/>
                  </a:lnTo>
                  <a:cubicBezTo>
                    <a:pt x="7284" y="8832"/>
                    <a:pt x="7284" y="8949"/>
                    <a:pt x="7355" y="9022"/>
                  </a:cubicBezTo>
                  <a:lnTo>
                    <a:pt x="10871" y="12536"/>
                  </a:lnTo>
                  <a:cubicBezTo>
                    <a:pt x="10905" y="12570"/>
                    <a:pt x="10952" y="12590"/>
                    <a:pt x="11000" y="12590"/>
                  </a:cubicBezTo>
                  <a:cubicBezTo>
                    <a:pt x="11050" y="12590"/>
                    <a:pt x="11097" y="12570"/>
                    <a:pt x="11131" y="12536"/>
                  </a:cubicBezTo>
                  <a:lnTo>
                    <a:pt x="12538" y="11129"/>
                  </a:lnTo>
                  <a:cubicBezTo>
                    <a:pt x="12609" y="11059"/>
                    <a:pt x="12609" y="10943"/>
                    <a:pt x="12536" y="10871"/>
                  </a:cubicBezTo>
                  <a:lnTo>
                    <a:pt x="10477" y="8812"/>
                  </a:lnTo>
                  <a:cubicBezTo>
                    <a:pt x="10441" y="8775"/>
                    <a:pt x="10394" y="8757"/>
                    <a:pt x="10347" y="8757"/>
                  </a:cubicBezTo>
                  <a:cubicBezTo>
                    <a:pt x="10300" y="8757"/>
                    <a:pt x="10253" y="8775"/>
                    <a:pt x="10217" y="8812"/>
                  </a:cubicBezTo>
                  <a:cubicBezTo>
                    <a:pt x="10144" y="8883"/>
                    <a:pt x="10144" y="9000"/>
                    <a:pt x="10217" y="9072"/>
                  </a:cubicBezTo>
                  <a:lnTo>
                    <a:pt x="12145" y="11002"/>
                  </a:lnTo>
                  <a:lnTo>
                    <a:pt x="11000" y="12147"/>
                  </a:lnTo>
                  <a:lnTo>
                    <a:pt x="7745" y="8893"/>
                  </a:lnTo>
                  <a:lnTo>
                    <a:pt x="8890" y="7748"/>
                  </a:lnTo>
                  <a:lnTo>
                    <a:pt x="9598" y="8457"/>
                  </a:lnTo>
                  <a:cubicBezTo>
                    <a:pt x="9635" y="8492"/>
                    <a:pt x="9682" y="8510"/>
                    <a:pt x="9730" y="8510"/>
                  </a:cubicBezTo>
                  <a:cubicBezTo>
                    <a:pt x="9777" y="8510"/>
                    <a:pt x="9824" y="8492"/>
                    <a:pt x="9860" y="8457"/>
                  </a:cubicBezTo>
                  <a:cubicBezTo>
                    <a:pt x="9932" y="8385"/>
                    <a:pt x="9932" y="8268"/>
                    <a:pt x="9860" y="8196"/>
                  </a:cubicBezTo>
                  <a:lnTo>
                    <a:pt x="9020" y="7357"/>
                  </a:lnTo>
                  <a:cubicBezTo>
                    <a:pt x="8985" y="7320"/>
                    <a:pt x="8938" y="7302"/>
                    <a:pt x="8890" y="7302"/>
                  </a:cubicBezTo>
                  <a:cubicBezTo>
                    <a:pt x="8843" y="7302"/>
                    <a:pt x="8795" y="7320"/>
                    <a:pt x="8759" y="7357"/>
                  </a:cubicBezTo>
                  <a:lnTo>
                    <a:pt x="8715" y="7400"/>
                  </a:lnTo>
                  <a:lnTo>
                    <a:pt x="7681" y="6368"/>
                  </a:lnTo>
                  <a:cubicBezTo>
                    <a:pt x="8084" y="5726"/>
                    <a:pt x="8318" y="4969"/>
                    <a:pt x="8318" y="4159"/>
                  </a:cubicBezTo>
                  <a:cubicBezTo>
                    <a:pt x="8318" y="1866"/>
                    <a:pt x="6452" y="0"/>
                    <a:pt x="41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3"/>
            <p:cNvSpPr/>
            <p:nvPr/>
          </p:nvSpPr>
          <p:spPr>
            <a:xfrm>
              <a:off x="4823475" y="3024600"/>
              <a:ext cx="170650" cy="170675"/>
            </a:xfrm>
            <a:custGeom>
              <a:avLst/>
              <a:gdLst/>
              <a:ahLst/>
              <a:cxnLst/>
              <a:rect l="l" t="t" r="r" b="b"/>
              <a:pathLst>
                <a:path w="6826" h="6827" extrusionOk="0">
                  <a:moveTo>
                    <a:pt x="3413" y="1"/>
                  </a:moveTo>
                  <a:cubicBezTo>
                    <a:pt x="2651" y="1"/>
                    <a:pt x="1932" y="245"/>
                    <a:pt x="1329" y="710"/>
                  </a:cubicBezTo>
                  <a:cubicBezTo>
                    <a:pt x="1250" y="772"/>
                    <a:pt x="1234" y="887"/>
                    <a:pt x="1296" y="968"/>
                  </a:cubicBezTo>
                  <a:cubicBezTo>
                    <a:pt x="1333" y="1015"/>
                    <a:pt x="1387" y="1039"/>
                    <a:pt x="1442" y="1039"/>
                  </a:cubicBezTo>
                  <a:cubicBezTo>
                    <a:pt x="1482" y="1039"/>
                    <a:pt x="1521" y="1027"/>
                    <a:pt x="1555" y="1001"/>
                  </a:cubicBezTo>
                  <a:cubicBezTo>
                    <a:pt x="2092" y="586"/>
                    <a:pt x="2736" y="368"/>
                    <a:pt x="3415" y="368"/>
                  </a:cubicBezTo>
                  <a:cubicBezTo>
                    <a:pt x="5092" y="368"/>
                    <a:pt x="6460" y="1734"/>
                    <a:pt x="6460" y="3414"/>
                  </a:cubicBezTo>
                  <a:cubicBezTo>
                    <a:pt x="6460" y="5091"/>
                    <a:pt x="5092" y="6459"/>
                    <a:pt x="3415" y="6459"/>
                  </a:cubicBezTo>
                  <a:cubicBezTo>
                    <a:pt x="1736" y="6459"/>
                    <a:pt x="370" y="5091"/>
                    <a:pt x="370" y="3414"/>
                  </a:cubicBezTo>
                  <a:cubicBezTo>
                    <a:pt x="370" y="2750"/>
                    <a:pt x="580" y="2116"/>
                    <a:pt x="977" y="1586"/>
                  </a:cubicBezTo>
                  <a:cubicBezTo>
                    <a:pt x="1038" y="1505"/>
                    <a:pt x="1022" y="1390"/>
                    <a:pt x="940" y="1328"/>
                  </a:cubicBezTo>
                  <a:cubicBezTo>
                    <a:pt x="907" y="1303"/>
                    <a:pt x="868" y="1291"/>
                    <a:pt x="829" y="1291"/>
                  </a:cubicBezTo>
                  <a:cubicBezTo>
                    <a:pt x="773" y="1291"/>
                    <a:pt x="718" y="1316"/>
                    <a:pt x="681" y="1365"/>
                  </a:cubicBezTo>
                  <a:cubicBezTo>
                    <a:pt x="236" y="1959"/>
                    <a:pt x="0" y="2667"/>
                    <a:pt x="0" y="3414"/>
                  </a:cubicBezTo>
                  <a:cubicBezTo>
                    <a:pt x="0" y="5297"/>
                    <a:pt x="1532" y="6826"/>
                    <a:pt x="3413" y="6826"/>
                  </a:cubicBezTo>
                  <a:cubicBezTo>
                    <a:pt x="5296" y="6826"/>
                    <a:pt x="6826" y="5294"/>
                    <a:pt x="6826" y="3414"/>
                  </a:cubicBezTo>
                  <a:cubicBezTo>
                    <a:pt x="6826" y="1532"/>
                    <a:pt x="5296" y="1"/>
                    <a:pt x="34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3"/>
            <p:cNvSpPr/>
            <p:nvPr/>
          </p:nvSpPr>
          <p:spPr>
            <a:xfrm>
              <a:off x="4862600" y="3066350"/>
              <a:ext cx="92550" cy="87225"/>
            </a:xfrm>
            <a:custGeom>
              <a:avLst/>
              <a:gdLst/>
              <a:ahLst/>
              <a:cxnLst/>
              <a:rect l="l" t="t" r="r" b="b"/>
              <a:pathLst>
                <a:path w="3702" h="3489" extrusionOk="0">
                  <a:moveTo>
                    <a:pt x="3152" y="370"/>
                  </a:moveTo>
                  <a:lnTo>
                    <a:pt x="2292" y="1642"/>
                  </a:lnTo>
                  <a:cubicBezTo>
                    <a:pt x="2248" y="1705"/>
                    <a:pt x="2248" y="1786"/>
                    <a:pt x="2292" y="1849"/>
                  </a:cubicBezTo>
                  <a:lnTo>
                    <a:pt x="3152" y="3122"/>
                  </a:lnTo>
                  <a:lnTo>
                    <a:pt x="2398" y="3122"/>
                  </a:lnTo>
                  <a:lnTo>
                    <a:pt x="1999" y="2530"/>
                  </a:lnTo>
                  <a:cubicBezTo>
                    <a:pt x="1965" y="2479"/>
                    <a:pt x="1907" y="2449"/>
                    <a:pt x="1847" y="2449"/>
                  </a:cubicBezTo>
                  <a:cubicBezTo>
                    <a:pt x="1784" y="2449"/>
                    <a:pt x="1727" y="2480"/>
                    <a:pt x="1694" y="2530"/>
                  </a:cubicBezTo>
                  <a:lnTo>
                    <a:pt x="1295" y="3122"/>
                  </a:lnTo>
                  <a:lnTo>
                    <a:pt x="541" y="3122"/>
                  </a:lnTo>
                  <a:lnTo>
                    <a:pt x="1403" y="1849"/>
                  </a:lnTo>
                  <a:cubicBezTo>
                    <a:pt x="1445" y="1787"/>
                    <a:pt x="1445" y="1705"/>
                    <a:pt x="1403" y="1642"/>
                  </a:cubicBezTo>
                  <a:lnTo>
                    <a:pt x="541" y="370"/>
                  </a:lnTo>
                  <a:lnTo>
                    <a:pt x="1295" y="370"/>
                  </a:lnTo>
                  <a:lnTo>
                    <a:pt x="1694" y="960"/>
                  </a:lnTo>
                  <a:cubicBezTo>
                    <a:pt x="1730" y="1011"/>
                    <a:pt x="1786" y="1043"/>
                    <a:pt x="1847" y="1043"/>
                  </a:cubicBezTo>
                  <a:cubicBezTo>
                    <a:pt x="1906" y="1043"/>
                    <a:pt x="1965" y="1011"/>
                    <a:pt x="1999" y="960"/>
                  </a:cubicBezTo>
                  <a:lnTo>
                    <a:pt x="2398" y="370"/>
                  </a:lnTo>
                  <a:close/>
                  <a:moveTo>
                    <a:pt x="196" y="1"/>
                  </a:moveTo>
                  <a:cubicBezTo>
                    <a:pt x="127" y="1"/>
                    <a:pt x="65" y="38"/>
                    <a:pt x="32" y="99"/>
                  </a:cubicBezTo>
                  <a:cubicBezTo>
                    <a:pt x="1" y="158"/>
                    <a:pt x="4" y="231"/>
                    <a:pt x="41" y="287"/>
                  </a:cubicBezTo>
                  <a:lnTo>
                    <a:pt x="1026" y="1744"/>
                  </a:lnTo>
                  <a:lnTo>
                    <a:pt x="41" y="3200"/>
                  </a:lnTo>
                  <a:cubicBezTo>
                    <a:pt x="4" y="3259"/>
                    <a:pt x="1" y="3332"/>
                    <a:pt x="32" y="3390"/>
                  </a:cubicBezTo>
                  <a:cubicBezTo>
                    <a:pt x="63" y="3451"/>
                    <a:pt x="127" y="3488"/>
                    <a:pt x="196" y="3488"/>
                  </a:cubicBezTo>
                  <a:lnTo>
                    <a:pt x="1395" y="3488"/>
                  </a:lnTo>
                  <a:cubicBezTo>
                    <a:pt x="1454" y="3488"/>
                    <a:pt x="1513" y="3457"/>
                    <a:pt x="1548" y="3407"/>
                  </a:cubicBezTo>
                  <a:lnTo>
                    <a:pt x="1850" y="2960"/>
                  </a:lnTo>
                  <a:lnTo>
                    <a:pt x="2152" y="3407"/>
                  </a:lnTo>
                  <a:cubicBezTo>
                    <a:pt x="2186" y="3457"/>
                    <a:pt x="2244" y="3488"/>
                    <a:pt x="2306" y="3488"/>
                  </a:cubicBezTo>
                  <a:lnTo>
                    <a:pt x="3505" y="3488"/>
                  </a:lnTo>
                  <a:cubicBezTo>
                    <a:pt x="3607" y="3488"/>
                    <a:pt x="3689" y="3407"/>
                    <a:pt x="3689" y="3303"/>
                  </a:cubicBezTo>
                  <a:cubicBezTo>
                    <a:pt x="3689" y="3261"/>
                    <a:pt x="3677" y="3222"/>
                    <a:pt x="3650" y="3191"/>
                  </a:cubicBezTo>
                  <a:lnTo>
                    <a:pt x="2674" y="1744"/>
                  </a:lnTo>
                  <a:lnTo>
                    <a:pt x="3658" y="287"/>
                  </a:lnTo>
                  <a:cubicBezTo>
                    <a:pt x="3697" y="231"/>
                    <a:pt x="3702" y="156"/>
                    <a:pt x="3669" y="99"/>
                  </a:cubicBezTo>
                  <a:cubicBezTo>
                    <a:pt x="3638" y="38"/>
                    <a:pt x="3572" y="1"/>
                    <a:pt x="3505" y="1"/>
                  </a:cubicBezTo>
                  <a:lnTo>
                    <a:pt x="2306" y="1"/>
                  </a:lnTo>
                  <a:cubicBezTo>
                    <a:pt x="2245" y="1"/>
                    <a:pt x="2186" y="32"/>
                    <a:pt x="2152" y="83"/>
                  </a:cubicBezTo>
                  <a:lnTo>
                    <a:pt x="1850" y="529"/>
                  </a:lnTo>
                  <a:lnTo>
                    <a:pt x="1548" y="83"/>
                  </a:lnTo>
                  <a:cubicBezTo>
                    <a:pt x="1513" y="32"/>
                    <a:pt x="1457" y="1"/>
                    <a:pt x="1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2" name="Google Shape;2892;p73"/>
          <p:cNvGrpSpPr/>
          <p:nvPr/>
        </p:nvGrpSpPr>
        <p:grpSpPr>
          <a:xfrm>
            <a:off x="6704668" y="3219217"/>
            <a:ext cx="389864" cy="389833"/>
            <a:chOff x="5351050" y="3005125"/>
            <a:chExt cx="316525" cy="316500"/>
          </a:xfrm>
        </p:grpSpPr>
        <p:sp>
          <p:nvSpPr>
            <p:cNvPr id="2893" name="Google Shape;2893;p73"/>
            <p:cNvSpPr/>
            <p:nvPr/>
          </p:nvSpPr>
          <p:spPr>
            <a:xfrm>
              <a:off x="5351050" y="3005125"/>
              <a:ext cx="316525" cy="316500"/>
            </a:xfrm>
            <a:custGeom>
              <a:avLst/>
              <a:gdLst/>
              <a:ahLst/>
              <a:cxnLst/>
              <a:rect l="l" t="t" r="r" b="b"/>
              <a:pathLst>
                <a:path w="12661" h="12660" extrusionOk="0">
                  <a:moveTo>
                    <a:pt x="6330" y="370"/>
                  </a:moveTo>
                  <a:cubicBezTo>
                    <a:pt x="9617" y="370"/>
                    <a:pt x="12290" y="3043"/>
                    <a:pt x="12290" y="6330"/>
                  </a:cubicBezTo>
                  <a:cubicBezTo>
                    <a:pt x="12290" y="9616"/>
                    <a:pt x="9617" y="12291"/>
                    <a:pt x="6330" y="12291"/>
                  </a:cubicBezTo>
                  <a:cubicBezTo>
                    <a:pt x="3044" y="12291"/>
                    <a:pt x="371" y="9616"/>
                    <a:pt x="371" y="6330"/>
                  </a:cubicBezTo>
                  <a:cubicBezTo>
                    <a:pt x="371" y="3043"/>
                    <a:pt x="3044" y="370"/>
                    <a:pt x="6330" y="370"/>
                  </a:cubicBezTo>
                  <a:close/>
                  <a:moveTo>
                    <a:pt x="6330" y="1"/>
                  </a:moveTo>
                  <a:cubicBezTo>
                    <a:pt x="4640" y="1"/>
                    <a:pt x="3050" y="658"/>
                    <a:pt x="1854" y="1855"/>
                  </a:cubicBezTo>
                  <a:cubicBezTo>
                    <a:pt x="659" y="3049"/>
                    <a:pt x="0" y="4641"/>
                    <a:pt x="0" y="6330"/>
                  </a:cubicBezTo>
                  <a:cubicBezTo>
                    <a:pt x="0" y="8023"/>
                    <a:pt x="659" y="9611"/>
                    <a:pt x="1854" y="10806"/>
                  </a:cubicBezTo>
                  <a:cubicBezTo>
                    <a:pt x="3050" y="12002"/>
                    <a:pt x="4640" y="12660"/>
                    <a:pt x="6330" y="12660"/>
                  </a:cubicBezTo>
                  <a:cubicBezTo>
                    <a:pt x="8020" y="12660"/>
                    <a:pt x="9611" y="12002"/>
                    <a:pt x="10807" y="10806"/>
                  </a:cubicBezTo>
                  <a:cubicBezTo>
                    <a:pt x="12001" y="9611"/>
                    <a:pt x="12660" y="8020"/>
                    <a:pt x="12660" y="6330"/>
                  </a:cubicBezTo>
                  <a:cubicBezTo>
                    <a:pt x="12660" y="4638"/>
                    <a:pt x="12001" y="3049"/>
                    <a:pt x="10807" y="1855"/>
                  </a:cubicBezTo>
                  <a:cubicBezTo>
                    <a:pt x="9611" y="658"/>
                    <a:pt x="8020" y="1"/>
                    <a:pt x="63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3"/>
            <p:cNvSpPr/>
            <p:nvPr/>
          </p:nvSpPr>
          <p:spPr>
            <a:xfrm>
              <a:off x="5544000" y="3065700"/>
              <a:ext cx="68625" cy="195350"/>
            </a:xfrm>
            <a:custGeom>
              <a:avLst/>
              <a:gdLst/>
              <a:ahLst/>
              <a:cxnLst/>
              <a:rect l="l" t="t" r="r" b="b"/>
              <a:pathLst>
                <a:path w="2745" h="7814" extrusionOk="0">
                  <a:moveTo>
                    <a:pt x="185" y="0"/>
                  </a:moveTo>
                  <a:cubicBezTo>
                    <a:pt x="83" y="0"/>
                    <a:pt x="0" y="84"/>
                    <a:pt x="0" y="184"/>
                  </a:cubicBezTo>
                  <a:lnTo>
                    <a:pt x="0" y="935"/>
                  </a:lnTo>
                  <a:cubicBezTo>
                    <a:pt x="0" y="1037"/>
                    <a:pt x="84" y="1118"/>
                    <a:pt x="185" y="1118"/>
                  </a:cubicBezTo>
                  <a:lnTo>
                    <a:pt x="1625" y="1118"/>
                  </a:lnTo>
                  <a:lnTo>
                    <a:pt x="1625" y="6693"/>
                  </a:lnTo>
                  <a:lnTo>
                    <a:pt x="185" y="6693"/>
                  </a:lnTo>
                  <a:cubicBezTo>
                    <a:pt x="83" y="6693"/>
                    <a:pt x="0" y="6777"/>
                    <a:pt x="0" y="6879"/>
                  </a:cubicBezTo>
                  <a:lnTo>
                    <a:pt x="0" y="7628"/>
                  </a:lnTo>
                  <a:cubicBezTo>
                    <a:pt x="0" y="7732"/>
                    <a:pt x="84" y="7813"/>
                    <a:pt x="185" y="7813"/>
                  </a:cubicBezTo>
                  <a:lnTo>
                    <a:pt x="2184" y="7813"/>
                  </a:lnTo>
                  <a:cubicBezTo>
                    <a:pt x="2492" y="7813"/>
                    <a:pt x="2745" y="7562"/>
                    <a:pt x="2745" y="7252"/>
                  </a:cubicBezTo>
                  <a:lnTo>
                    <a:pt x="2745" y="2854"/>
                  </a:lnTo>
                  <a:cubicBezTo>
                    <a:pt x="2745" y="2751"/>
                    <a:pt x="2660" y="2670"/>
                    <a:pt x="2559" y="2670"/>
                  </a:cubicBezTo>
                  <a:cubicBezTo>
                    <a:pt x="2458" y="2670"/>
                    <a:pt x="2374" y="2752"/>
                    <a:pt x="2374" y="2854"/>
                  </a:cubicBezTo>
                  <a:lnTo>
                    <a:pt x="2374" y="7252"/>
                  </a:lnTo>
                  <a:cubicBezTo>
                    <a:pt x="2374" y="7357"/>
                    <a:pt x="2288" y="7441"/>
                    <a:pt x="2185" y="7441"/>
                  </a:cubicBezTo>
                  <a:lnTo>
                    <a:pt x="372" y="7441"/>
                  </a:lnTo>
                  <a:lnTo>
                    <a:pt x="372" y="7064"/>
                  </a:lnTo>
                  <a:lnTo>
                    <a:pt x="1812" y="7064"/>
                  </a:lnTo>
                  <a:cubicBezTo>
                    <a:pt x="1914" y="7064"/>
                    <a:pt x="1995" y="6980"/>
                    <a:pt x="1995" y="6879"/>
                  </a:cubicBezTo>
                  <a:lnTo>
                    <a:pt x="1995" y="933"/>
                  </a:lnTo>
                  <a:cubicBezTo>
                    <a:pt x="1995" y="829"/>
                    <a:pt x="1913" y="748"/>
                    <a:pt x="1812" y="748"/>
                  </a:cubicBezTo>
                  <a:lnTo>
                    <a:pt x="372" y="748"/>
                  </a:lnTo>
                  <a:lnTo>
                    <a:pt x="372" y="372"/>
                  </a:lnTo>
                  <a:lnTo>
                    <a:pt x="2185" y="372"/>
                  </a:lnTo>
                  <a:cubicBezTo>
                    <a:pt x="2290" y="372"/>
                    <a:pt x="2374" y="456"/>
                    <a:pt x="2374" y="561"/>
                  </a:cubicBezTo>
                  <a:lnTo>
                    <a:pt x="2374" y="1994"/>
                  </a:lnTo>
                  <a:cubicBezTo>
                    <a:pt x="2374" y="2097"/>
                    <a:pt x="2458" y="2179"/>
                    <a:pt x="2559" y="2179"/>
                  </a:cubicBezTo>
                  <a:cubicBezTo>
                    <a:pt x="2660" y="2179"/>
                    <a:pt x="2745" y="2095"/>
                    <a:pt x="2745" y="1994"/>
                  </a:cubicBezTo>
                  <a:lnTo>
                    <a:pt x="2745" y="561"/>
                  </a:lnTo>
                  <a:cubicBezTo>
                    <a:pt x="2745" y="251"/>
                    <a:pt x="2492" y="0"/>
                    <a:pt x="21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3"/>
            <p:cNvSpPr/>
            <p:nvPr/>
          </p:nvSpPr>
          <p:spPr>
            <a:xfrm>
              <a:off x="5405950" y="3065725"/>
              <a:ext cx="68675" cy="195400"/>
            </a:xfrm>
            <a:custGeom>
              <a:avLst/>
              <a:gdLst/>
              <a:ahLst/>
              <a:cxnLst/>
              <a:rect l="l" t="t" r="r" b="b"/>
              <a:pathLst>
                <a:path w="2747" h="7816" extrusionOk="0">
                  <a:moveTo>
                    <a:pt x="561" y="1"/>
                  </a:moveTo>
                  <a:cubicBezTo>
                    <a:pt x="253" y="1"/>
                    <a:pt x="0" y="251"/>
                    <a:pt x="0" y="561"/>
                  </a:cubicBezTo>
                  <a:lnTo>
                    <a:pt x="0" y="4960"/>
                  </a:lnTo>
                  <a:cubicBezTo>
                    <a:pt x="0" y="5063"/>
                    <a:pt x="84" y="5145"/>
                    <a:pt x="186" y="5145"/>
                  </a:cubicBezTo>
                  <a:cubicBezTo>
                    <a:pt x="288" y="5145"/>
                    <a:pt x="371" y="5061"/>
                    <a:pt x="371" y="4960"/>
                  </a:cubicBezTo>
                  <a:lnTo>
                    <a:pt x="371" y="561"/>
                  </a:lnTo>
                  <a:cubicBezTo>
                    <a:pt x="371" y="457"/>
                    <a:pt x="457" y="373"/>
                    <a:pt x="559" y="373"/>
                  </a:cubicBezTo>
                  <a:lnTo>
                    <a:pt x="2373" y="373"/>
                  </a:lnTo>
                  <a:lnTo>
                    <a:pt x="2373" y="750"/>
                  </a:lnTo>
                  <a:lnTo>
                    <a:pt x="933" y="750"/>
                  </a:lnTo>
                  <a:cubicBezTo>
                    <a:pt x="830" y="750"/>
                    <a:pt x="748" y="834"/>
                    <a:pt x="748" y="935"/>
                  </a:cubicBezTo>
                  <a:lnTo>
                    <a:pt x="748" y="6881"/>
                  </a:lnTo>
                  <a:cubicBezTo>
                    <a:pt x="748" y="6985"/>
                    <a:pt x="832" y="7066"/>
                    <a:pt x="933" y="7066"/>
                  </a:cubicBezTo>
                  <a:lnTo>
                    <a:pt x="2373" y="7066"/>
                  </a:lnTo>
                  <a:lnTo>
                    <a:pt x="2373" y="7444"/>
                  </a:lnTo>
                  <a:lnTo>
                    <a:pt x="559" y="7444"/>
                  </a:lnTo>
                  <a:cubicBezTo>
                    <a:pt x="455" y="7444"/>
                    <a:pt x="371" y="7359"/>
                    <a:pt x="371" y="7254"/>
                  </a:cubicBezTo>
                  <a:lnTo>
                    <a:pt x="371" y="5821"/>
                  </a:lnTo>
                  <a:cubicBezTo>
                    <a:pt x="371" y="5719"/>
                    <a:pt x="287" y="5638"/>
                    <a:pt x="186" y="5638"/>
                  </a:cubicBezTo>
                  <a:cubicBezTo>
                    <a:pt x="83" y="5638"/>
                    <a:pt x="0" y="5720"/>
                    <a:pt x="0" y="5821"/>
                  </a:cubicBezTo>
                  <a:lnTo>
                    <a:pt x="0" y="7254"/>
                  </a:lnTo>
                  <a:cubicBezTo>
                    <a:pt x="0" y="7564"/>
                    <a:pt x="253" y="7815"/>
                    <a:pt x="561" y="7815"/>
                  </a:cubicBezTo>
                  <a:lnTo>
                    <a:pt x="2559" y="7815"/>
                  </a:lnTo>
                  <a:cubicBezTo>
                    <a:pt x="2662" y="7815"/>
                    <a:pt x="2745" y="7733"/>
                    <a:pt x="2745" y="7631"/>
                  </a:cubicBezTo>
                  <a:lnTo>
                    <a:pt x="2745" y="6881"/>
                  </a:lnTo>
                  <a:cubicBezTo>
                    <a:pt x="2746" y="6776"/>
                    <a:pt x="2662" y="6695"/>
                    <a:pt x="2559" y="6695"/>
                  </a:cubicBezTo>
                  <a:lnTo>
                    <a:pt x="1120" y="6695"/>
                  </a:lnTo>
                  <a:lnTo>
                    <a:pt x="1120" y="1121"/>
                  </a:lnTo>
                  <a:lnTo>
                    <a:pt x="2559" y="1121"/>
                  </a:lnTo>
                  <a:cubicBezTo>
                    <a:pt x="2662" y="1121"/>
                    <a:pt x="2745" y="1036"/>
                    <a:pt x="2745" y="935"/>
                  </a:cubicBezTo>
                  <a:lnTo>
                    <a:pt x="2745" y="186"/>
                  </a:lnTo>
                  <a:cubicBezTo>
                    <a:pt x="2745" y="83"/>
                    <a:pt x="2661" y="1"/>
                    <a:pt x="2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3"/>
            <p:cNvSpPr/>
            <p:nvPr/>
          </p:nvSpPr>
          <p:spPr>
            <a:xfrm>
              <a:off x="5454000" y="3101950"/>
              <a:ext cx="110600" cy="122950"/>
            </a:xfrm>
            <a:custGeom>
              <a:avLst/>
              <a:gdLst/>
              <a:ahLst/>
              <a:cxnLst/>
              <a:rect l="l" t="t" r="r" b="b"/>
              <a:pathLst>
                <a:path w="4424" h="4918" extrusionOk="0">
                  <a:moveTo>
                    <a:pt x="3918" y="368"/>
                  </a:moveTo>
                  <a:lnTo>
                    <a:pt x="2829" y="2368"/>
                  </a:lnTo>
                  <a:cubicBezTo>
                    <a:pt x="2801" y="2422"/>
                    <a:pt x="2801" y="2491"/>
                    <a:pt x="2829" y="2545"/>
                  </a:cubicBezTo>
                  <a:lnTo>
                    <a:pt x="3918" y="4545"/>
                  </a:lnTo>
                  <a:lnTo>
                    <a:pt x="3047" y="4545"/>
                  </a:lnTo>
                  <a:lnTo>
                    <a:pt x="2374" y="3307"/>
                  </a:lnTo>
                  <a:cubicBezTo>
                    <a:pt x="2341" y="3246"/>
                    <a:pt x="2279" y="3209"/>
                    <a:pt x="2211" y="3209"/>
                  </a:cubicBezTo>
                  <a:cubicBezTo>
                    <a:pt x="2142" y="3209"/>
                    <a:pt x="2080" y="3246"/>
                    <a:pt x="2047" y="3307"/>
                  </a:cubicBezTo>
                  <a:lnTo>
                    <a:pt x="1373" y="4545"/>
                  </a:lnTo>
                  <a:lnTo>
                    <a:pt x="511" y="4545"/>
                  </a:lnTo>
                  <a:lnTo>
                    <a:pt x="1598" y="2545"/>
                  </a:lnTo>
                  <a:cubicBezTo>
                    <a:pt x="1628" y="2491"/>
                    <a:pt x="1628" y="2422"/>
                    <a:pt x="1598" y="2368"/>
                  </a:cubicBezTo>
                  <a:lnTo>
                    <a:pt x="511" y="368"/>
                  </a:lnTo>
                  <a:lnTo>
                    <a:pt x="1373" y="368"/>
                  </a:lnTo>
                  <a:lnTo>
                    <a:pt x="2047" y="1606"/>
                  </a:lnTo>
                  <a:cubicBezTo>
                    <a:pt x="2080" y="1667"/>
                    <a:pt x="2142" y="1704"/>
                    <a:pt x="2211" y="1704"/>
                  </a:cubicBezTo>
                  <a:cubicBezTo>
                    <a:pt x="2279" y="1704"/>
                    <a:pt x="2341" y="1667"/>
                    <a:pt x="2374" y="1606"/>
                  </a:cubicBezTo>
                  <a:lnTo>
                    <a:pt x="3047" y="368"/>
                  </a:lnTo>
                  <a:close/>
                  <a:moveTo>
                    <a:pt x="195" y="0"/>
                  </a:moveTo>
                  <a:cubicBezTo>
                    <a:pt x="130" y="0"/>
                    <a:pt x="69" y="36"/>
                    <a:pt x="36" y="92"/>
                  </a:cubicBezTo>
                  <a:cubicBezTo>
                    <a:pt x="2" y="148"/>
                    <a:pt x="0" y="218"/>
                    <a:pt x="32" y="274"/>
                  </a:cubicBezTo>
                  <a:lnTo>
                    <a:pt x="1222" y="2460"/>
                  </a:lnTo>
                  <a:lnTo>
                    <a:pt x="32" y="4643"/>
                  </a:lnTo>
                  <a:cubicBezTo>
                    <a:pt x="0" y="4703"/>
                    <a:pt x="2" y="4770"/>
                    <a:pt x="36" y="4827"/>
                  </a:cubicBezTo>
                  <a:cubicBezTo>
                    <a:pt x="69" y="4883"/>
                    <a:pt x="130" y="4918"/>
                    <a:pt x="195" y="4918"/>
                  </a:cubicBezTo>
                  <a:lnTo>
                    <a:pt x="1480" y="4918"/>
                  </a:lnTo>
                  <a:cubicBezTo>
                    <a:pt x="1549" y="4918"/>
                    <a:pt x="1611" y="4882"/>
                    <a:pt x="1644" y="4821"/>
                  </a:cubicBezTo>
                  <a:lnTo>
                    <a:pt x="2209" y="3785"/>
                  </a:lnTo>
                  <a:lnTo>
                    <a:pt x="2773" y="4821"/>
                  </a:lnTo>
                  <a:cubicBezTo>
                    <a:pt x="2806" y="4882"/>
                    <a:pt x="2868" y="4918"/>
                    <a:pt x="2936" y="4918"/>
                  </a:cubicBezTo>
                  <a:lnTo>
                    <a:pt x="4231" y="4918"/>
                  </a:lnTo>
                  <a:lnTo>
                    <a:pt x="4231" y="4916"/>
                  </a:lnTo>
                  <a:cubicBezTo>
                    <a:pt x="4335" y="4916"/>
                    <a:pt x="4416" y="4832"/>
                    <a:pt x="4416" y="4731"/>
                  </a:cubicBezTo>
                  <a:cubicBezTo>
                    <a:pt x="4416" y="4695"/>
                    <a:pt x="4407" y="4659"/>
                    <a:pt x="4387" y="4633"/>
                  </a:cubicBezTo>
                  <a:lnTo>
                    <a:pt x="3203" y="2460"/>
                  </a:lnTo>
                  <a:lnTo>
                    <a:pt x="4393" y="274"/>
                  </a:lnTo>
                  <a:cubicBezTo>
                    <a:pt x="4424" y="217"/>
                    <a:pt x="4422" y="148"/>
                    <a:pt x="4390" y="92"/>
                  </a:cubicBezTo>
                  <a:cubicBezTo>
                    <a:pt x="4355" y="36"/>
                    <a:pt x="4296" y="0"/>
                    <a:pt x="4229" y="0"/>
                  </a:cubicBezTo>
                  <a:lnTo>
                    <a:pt x="2936" y="0"/>
                  </a:lnTo>
                  <a:cubicBezTo>
                    <a:pt x="2868" y="0"/>
                    <a:pt x="2806" y="38"/>
                    <a:pt x="2773" y="97"/>
                  </a:cubicBezTo>
                  <a:lnTo>
                    <a:pt x="2209" y="1133"/>
                  </a:lnTo>
                  <a:lnTo>
                    <a:pt x="1644" y="97"/>
                  </a:lnTo>
                  <a:cubicBezTo>
                    <a:pt x="1611" y="38"/>
                    <a:pt x="1549" y="0"/>
                    <a:pt x="14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7" name="Google Shape;2897;p73"/>
          <p:cNvGrpSpPr/>
          <p:nvPr/>
        </p:nvGrpSpPr>
        <p:grpSpPr>
          <a:xfrm>
            <a:off x="7370617" y="3220203"/>
            <a:ext cx="387801" cy="387801"/>
            <a:chOff x="5891725" y="3005925"/>
            <a:chExt cx="314850" cy="314850"/>
          </a:xfrm>
        </p:grpSpPr>
        <p:sp>
          <p:nvSpPr>
            <p:cNvPr id="2898" name="Google Shape;2898;p73"/>
            <p:cNvSpPr/>
            <p:nvPr/>
          </p:nvSpPr>
          <p:spPr>
            <a:xfrm>
              <a:off x="5891725" y="3005925"/>
              <a:ext cx="314850" cy="314850"/>
            </a:xfrm>
            <a:custGeom>
              <a:avLst/>
              <a:gdLst/>
              <a:ahLst/>
              <a:cxnLst/>
              <a:rect l="l" t="t" r="r" b="b"/>
              <a:pathLst>
                <a:path w="12594" h="12594" extrusionOk="0">
                  <a:moveTo>
                    <a:pt x="4873" y="7080"/>
                  </a:moveTo>
                  <a:lnTo>
                    <a:pt x="4873" y="12226"/>
                  </a:lnTo>
                  <a:lnTo>
                    <a:pt x="4149" y="12226"/>
                  </a:lnTo>
                  <a:lnTo>
                    <a:pt x="4149" y="7080"/>
                  </a:lnTo>
                  <a:close/>
                  <a:moveTo>
                    <a:pt x="9245" y="5837"/>
                  </a:moveTo>
                  <a:lnTo>
                    <a:pt x="9245" y="12226"/>
                  </a:lnTo>
                  <a:lnTo>
                    <a:pt x="8521" y="12226"/>
                  </a:lnTo>
                  <a:lnTo>
                    <a:pt x="8521" y="5837"/>
                  </a:lnTo>
                  <a:close/>
                  <a:moveTo>
                    <a:pt x="186" y="0"/>
                  </a:moveTo>
                  <a:cubicBezTo>
                    <a:pt x="83" y="0"/>
                    <a:pt x="1" y="81"/>
                    <a:pt x="1" y="185"/>
                  </a:cubicBezTo>
                  <a:lnTo>
                    <a:pt x="1" y="12408"/>
                  </a:lnTo>
                  <a:cubicBezTo>
                    <a:pt x="1" y="12509"/>
                    <a:pt x="83" y="12593"/>
                    <a:pt x="186" y="12593"/>
                  </a:cubicBezTo>
                  <a:lnTo>
                    <a:pt x="12409" y="12593"/>
                  </a:lnTo>
                  <a:cubicBezTo>
                    <a:pt x="12510" y="12593"/>
                    <a:pt x="12594" y="12511"/>
                    <a:pt x="12594" y="12408"/>
                  </a:cubicBezTo>
                  <a:cubicBezTo>
                    <a:pt x="12594" y="12305"/>
                    <a:pt x="12513" y="12226"/>
                    <a:pt x="12412" y="12226"/>
                  </a:cubicBezTo>
                  <a:lnTo>
                    <a:pt x="11800" y="12226"/>
                  </a:lnTo>
                  <a:lnTo>
                    <a:pt x="11800" y="6963"/>
                  </a:lnTo>
                  <a:cubicBezTo>
                    <a:pt x="11800" y="6861"/>
                    <a:pt x="11719" y="6777"/>
                    <a:pt x="11616" y="6777"/>
                  </a:cubicBezTo>
                  <a:cubicBezTo>
                    <a:pt x="11515" y="6777"/>
                    <a:pt x="11430" y="6858"/>
                    <a:pt x="11430" y="6963"/>
                  </a:cubicBezTo>
                  <a:lnTo>
                    <a:pt x="11430" y="12226"/>
                  </a:lnTo>
                  <a:lnTo>
                    <a:pt x="10706" y="12226"/>
                  </a:lnTo>
                  <a:lnTo>
                    <a:pt x="10706" y="4346"/>
                  </a:lnTo>
                  <a:lnTo>
                    <a:pt x="11430" y="4346"/>
                  </a:lnTo>
                  <a:lnTo>
                    <a:pt x="11430" y="6092"/>
                  </a:lnTo>
                  <a:cubicBezTo>
                    <a:pt x="11430" y="6193"/>
                    <a:pt x="11511" y="6277"/>
                    <a:pt x="11616" y="6277"/>
                  </a:cubicBezTo>
                  <a:cubicBezTo>
                    <a:pt x="11717" y="6277"/>
                    <a:pt x="11800" y="6195"/>
                    <a:pt x="11800" y="6092"/>
                  </a:cubicBezTo>
                  <a:lnTo>
                    <a:pt x="11800" y="4161"/>
                  </a:lnTo>
                  <a:cubicBezTo>
                    <a:pt x="11800" y="4059"/>
                    <a:pt x="11719" y="3975"/>
                    <a:pt x="11616" y="3975"/>
                  </a:cubicBezTo>
                  <a:lnTo>
                    <a:pt x="10522" y="3975"/>
                  </a:lnTo>
                  <a:cubicBezTo>
                    <a:pt x="10421" y="3975"/>
                    <a:pt x="10338" y="4058"/>
                    <a:pt x="10338" y="4161"/>
                  </a:cubicBezTo>
                  <a:lnTo>
                    <a:pt x="10338" y="12226"/>
                  </a:lnTo>
                  <a:lnTo>
                    <a:pt x="9613" y="12226"/>
                  </a:lnTo>
                  <a:lnTo>
                    <a:pt x="9613" y="5651"/>
                  </a:lnTo>
                  <a:cubicBezTo>
                    <a:pt x="9613" y="5551"/>
                    <a:pt x="9532" y="5467"/>
                    <a:pt x="9429" y="5467"/>
                  </a:cubicBezTo>
                  <a:lnTo>
                    <a:pt x="8335" y="5467"/>
                  </a:lnTo>
                  <a:cubicBezTo>
                    <a:pt x="8234" y="5467"/>
                    <a:pt x="8152" y="5548"/>
                    <a:pt x="8152" y="5651"/>
                  </a:cubicBezTo>
                  <a:lnTo>
                    <a:pt x="8152" y="12226"/>
                  </a:lnTo>
                  <a:lnTo>
                    <a:pt x="7427" y="12226"/>
                  </a:lnTo>
                  <a:lnTo>
                    <a:pt x="7427" y="9762"/>
                  </a:lnTo>
                  <a:cubicBezTo>
                    <a:pt x="7427" y="9660"/>
                    <a:pt x="7345" y="9578"/>
                    <a:pt x="7242" y="9578"/>
                  </a:cubicBezTo>
                  <a:cubicBezTo>
                    <a:pt x="7141" y="9578"/>
                    <a:pt x="7057" y="9659"/>
                    <a:pt x="7057" y="9762"/>
                  </a:cubicBezTo>
                  <a:lnTo>
                    <a:pt x="7057" y="12226"/>
                  </a:lnTo>
                  <a:lnTo>
                    <a:pt x="6332" y="12226"/>
                  </a:lnTo>
                  <a:lnTo>
                    <a:pt x="6332" y="7924"/>
                  </a:lnTo>
                  <a:lnTo>
                    <a:pt x="7057" y="7924"/>
                  </a:lnTo>
                  <a:lnTo>
                    <a:pt x="7057" y="8894"/>
                  </a:lnTo>
                  <a:cubicBezTo>
                    <a:pt x="7057" y="8995"/>
                    <a:pt x="7139" y="9079"/>
                    <a:pt x="7242" y="9079"/>
                  </a:cubicBezTo>
                  <a:cubicBezTo>
                    <a:pt x="7343" y="9079"/>
                    <a:pt x="7427" y="8997"/>
                    <a:pt x="7427" y="8894"/>
                  </a:cubicBezTo>
                  <a:lnTo>
                    <a:pt x="7427" y="7740"/>
                  </a:lnTo>
                  <a:cubicBezTo>
                    <a:pt x="7427" y="7639"/>
                    <a:pt x="7345" y="7555"/>
                    <a:pt x="7242" y="7555"/>
                  </a:cubicBezTo>
                  <a:lnTo>
                    <a:pt x="6150" y="7555"/>
                  </a:lnTo>
                  <a:cubicBezTo>
                    <a:pt x="6049" y="7555"/>
                    <a:pt x="5965" y="7636"/>
                    <a:pt x="5965" y="7740"/>
                  </a:cubicBezTo>
                  <a:lnTo>
                    <a:pt x="5965" y="12226"/>
                  </a:lnTo>
                  <a:lnTo>
                    <a:pt x="5240" y="12226"/>
                  </a:lnTo>
                  <a:lnTo>
                    <a:pt x="5240" y="6894"/>
                  </a:lnTo>
                  <a:cubicBezTo>
                    <a:pt x="5240" y="6793"/>
                    <a:pt x="5158" y="6709"/>
                    <a:pt x="5055" y="6709"/>
                  </a:cubicBezTo>
                  <a:lnTo>
                    <a:pt x="3963" y="6709"/>
                  </a:lnTo>
                  <a:cubicBezTo>
                    <a:pt x="3862" y="6709"/>
                    <a:pt x="3778" y="6791"/>
                    <a:pt x="3778" y="6894"/>
                  </a:cubicBezTo>
                  <a:lnTo>
                    <a:pt x="3778" y="12226"/>
                  </a:lnTo>
                  <a:lnTo>
                    <a:pt x="3054" y="12226"/>
                  </a:lnTo>
                  <a:lnTo>
                    <a:pt x="3054" y="11120"/>
                  </a:lnTo>
                  <a:cubicBezTo>
                    <a:pt x="3054" y="11019"/>
                    <a:pt x="2973" y="10935"/>
                    <a:pt x="2868" y="10935"/>
                  </a:cubicBezTo>
                  <a:cubicBezTo>
                    <a:pt x="2767" y="10935"/>
                    <a:pt x="2684" y="11016"/>
                    <a:pt x="2684" y="11120"/>
                  </a:cubicBezTo>
                  <a:lnTo>
                    <a:pt x="2684" y="12226"/>
                  </a:lnTo>
                  <a:lnTo>
                    <a:pt x="1960" y="12226"/>
                  </a:lnTo>
                  <a:lnTo>
                    <a:pt x="1960" y="9612"/>
                  </a:lnTo>
                  <a:lnTo>
                    <a:pt x="2684" y="9612"/>
                  </a:lnTo>
                  <a:lnTo>
                    <a:pt x="2684" y="10251"/>
                  </a:lnTo>
                  <a:cubicBezTo>
                    <a:pt x="2684" y="10352"/>
                    <a:pt x="2765" y="10436"/>
                    <a:pt x="2868" y="10436"/>
                  </a:cubicBezTo>
                  <a:cubicBezTo>
                    <a:pt x="2969" y="10436"/>
                    <a:pt x="3054" y="10354"/>
                    <a:pt x="3054" y="10251"/>
                  </a:cubicBezTo>
                  <a:lnTo>
                    <a:pt x="3054" y="9427"/>
                  </a:lnTo>
                  <a:cubicBezTo>
                    <a:pt x="3054" y="9326"/>
                    <a:pt x="2973" y="9243"/>
                    <a:pt x="2868" y="9243"/>
                  </a:cubicBezTo>
                  <a:lnTo>
                    <a:pt x="1776" y="9243"/>
                  </a:lnTo>
                  <a:cubicBezTo>
                    <a:pt x="1675" y="9243"/>
                    <a:pt x="1591" y="9324"/>
                    <a:pt x="1591" y="9427"/>
                  </a:cubicBezTo>
                  <a:lnTo>
                    <a:pt x="1591" y="12226"/>
                  </a:lnTo>
                  <a:lnTo>
                    <a:pt x="371" y="12226"/>
                  </a:lnTo>
                  <a:lnTo>
                    <a:pt x="371" y="11005"/>
                  </a:lnTo>
                  <a:lnTo>
                    <a:pt x="683" y="11005"/>
                  </a:lnTo>
                  <a:cubicBezTo>
                    <a:pt x="784" y="11005"/>
                    <a:pt x="867" y="10922"/>
                    <a:pt x="867" y="10819"/>
                  </a:cubicBezTo>
                  <a:cubicBezTo>
                    <a:pt x="867" y="10718"/>
                    <a:pt x="786" y="10634"/>
                    <a:pt x="683" y="10634"/>
                  </a:cubicBezTo>
                  <a:lnTo>
                    <a:pt x="371" y="10634"/>
                  </a:lnTo>
                  <a:lnTo>
                    <a:pt x="371" y="9910"/>
                  </a:lnTo>
                  <a:lnTo>
                    <a:pt x="683" y="9910"/>
                  </a:lnTo>
                  <a:cubicBezTo>
                    <a:pt x="784" y="9910"/>
                    <a:pt x="867" y="9829"/>
                    <a:pt x="867" y="9726"/>
                  </a:cubicBezTo>
                  <a:cubicBezTo>
                    <a:pt x="867" y="9622"/>
                    <a:pt x="786" y="9541"/>
                    <a:pt x="683" y="9541"/>
                  </a:cubicBezTo>
                  <a:lnTo>
                    <a:pt x="371" y="9541"/>
                  </a:lnTo>
                  <a:lnTo>
                    <a:pt x="371" y="8818"/>
                  </a:lnTo>
                  <a:lnTo>
                    <a:pt x="683" y="8818"/>
                  </a:lnTo>
                  <a:cubicBezTo>
                    <a:pt x="784" y="8818"/>
                    <a:pt x="867" y="8737"/>
                    <a:pt x="867" y="8632"/>
                  </a:cubicBezTo>
                  <a:cubicBezTo>
                    <a:pt x="867" y="8531"/>
                    <a:pt x="786" y="8449"/>
                    <a:pt x="683" y="8449"/>
                  </a:cubicBezTo>
                  <a:lnTo>
                    <a:pt x="371" y="8449"/>
                  </a:lnTo>
                  <a:lnTo>
                    <a:pt x="371" y="7724"/>
                  </a:lnTo>
                  <a:lnTo>
                    <a:pt x="683" y="7724"/>
                  </a:lnTo>
                  <a:cubicBezTo>
                    <a:pt x="784" y="7724"/>
                    <a:pt x="867" y="7642"/>
                    <a:pt x="867" y="7539"/>
                  </a:cubicBezTo>
                  <a:cubicBezTo>
                    <a:pt x="867" y="7438"/>
                    <a:pt x="786" y="7354"/>
                    <a:pt x="683" y="7354"/>
                  </a:cubicBezTo>
                  <a:lnTo>
                    <a:pt x="371" y="7354"/>
                  </a:lnTo>
                  <a:lnTo>
                    <a:pt x="371" y="6629"/>
                  </a:lnTo>
                  <a:lnTo>
                    <a:pt x="683" y="6629"/>
                  </a:lnTo>
                  <a:cubicBezTo>
                    <a:pt x="784" y="6629"/>
                    <a:pt x="867" y="6548"/>
                    <a:pt x="867" y="6444"/>
                  </a:cubicBezTo>
                  <a:cubicBezTo>
                    <a:pt x="867" y="6341"/>
                    <a:pt x="786" y="6260"/>
                    <a:pt x="683" y="6260"/>
                  </a:cubicBezTo>
                  <a:lnTo>
                    <a:pt x="371" y="6260"/>
                  </a:lnTo>
                  <a:lnTo>
                    <a:pt x="371" y="5536"/>
                  </a:lnTo>
                  <a:lnTo>
                    <a:pt x="683" y="5536"/>
                  </a:lnTo>
                  <a:cubicBezTo>
                    <a:pt x="784" y="5536"/>
                    <a:pt x="867" y="5453"/>
                    <a:pt x="867" y="5351"/>
                  </a:cubicBezTo>
                  <a:cubicBezTo>
                    <a:pt x="867" y="5249"/>
                    <a:pt x="786" y="5165"/>
                    <a:pt x="683" y="5165"/>
                  </a:cubicBezTo>
                  <a:lnTo>
                    <a:pt x="371" y="5165"/>
                  </a:lnTo>
                  <a:lnTo>
                    <a:pt x="371" y="4441"/>
                  </a:lnTo>
                  <a:lnTo>
                    <a:pt x="683" y="4441"/>
                  </a:lnTo>
                  <a:cubicBezTo>
                    <a:pt x="784" y="4441"/>
                    <a:pt x="867" y="4360"/>
                    <a:pt x="867" y="4256"/>
                  </a:cubicBezTo>
                  <a:cubicBezTo>
                    <a:pt x="867" y="4153"/>
                    <a:pt x="786" y="4072"/>
                    <a:pt x="683" y="4072"/>
                  </a:cubicBezTo>
                  <a:lnTo>
                    <a:pt x="371" y="4072"/>
                  </a:lnTo>
                  <a:lnTo>
                    <a:pt x="371" y="3347"/>
                  </a:lnTo>
                  <a:lnTo>
                    <a:pt x="683" y="3347"/>
                  </a:lnTo>
                  <a:cubicBezTo>
                    <a:pt x="784" y="3347"/>
                    <a:pt x="867" y="3265"/>
                    <a:pt x="867" y="3162"/>
                  </a:cubicBezTo>
                  <a:cubicBezTo>
                    <a:pt x="867" y="3061"/>
                    <a:pt x="786" y="2977"/>
                    <a:pt x="683" y="2977"/>
                  </a:cubicBezTo>
                  <a:lnTo>
                    <a:pt x="371" y="2977"/>
                  </a:lnTo>
                  <a:lnTo>
                    <a:pt x="371" y="2252"/>
                  </a:lnTo>
                  <a:lnTo>
                    <a:pt x="683" y="2252"/>
                  </a:lnTo>
                  <a:cubicBezTo>
                    <a:pt x="784" y="2252"/>
                    <a:pt x="867" y="2171"/>
                    <a:pt x="867" y="2067"/>
                  </a:cubicBezTo>
                  <a:cubicBezTo>
                    <a:pt x="867" y="1966"/>
                    <a:pt x="786" y="1883"/>
                    <a:pt x="683" y="1883"/>
                  </a:cubicBezTo>
                  <a:lnTo>
                    <a:pt x="371" y="1883"/>
                  </a:lnTo>
                  <a:lnTo>
                    <a:pt x="371" y="1167"/>
                  </a:lnTo>
                  <a:lnTo>
                    <a:pt x="683" y="1167"/>
                  </a:lnTo>
                  <a:cubicBezTo>
                    <a:pt x="784" y="1167"/>
                    <a:pt x="867" y="1084"/>
                    <a:pt x="867" y="981"/>
                  </a:cubicBezTo>
                  <a:cubicBezTo>
                    <a:pt x="867" y="879"/>
                    <a:pt x="786" y="796"/>
                    <a:pt x="683" y="796"/>
                  </a:cubicBezTo>
                  <a:lnTo>
                    <a:pt x="371" y="796"/>
                  </a:lnTo>
                  <a:lnTo>
                    <a:pt x="371" y="185"/>
                  </a:lnTo>
                  <a:cubicBezTo>
                    <a:pt x="371" y="84"/>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3"/>
            <p:cNvSpPr/>
            <p:nvPr/>
          </p:nvSpPr>
          <p:spPr>
            <a:xfrm>
              <a:off x="5931575" y="3053300"/>
              <a:ext cx="255025" cy="173075"/>
            </a:xfrm>
            <a:custGeom>
              <a:avLst/>
              <a:gdLst/>
              <a:ahLst/>
              <a:cxnLst/>
              <a:rect l="l" t="t" r="r" b="b"/>
              <a:pathLst>
                <a:path w="10201" h="6923" extrusionOk="0">
                  <a:moveTo>
                    <a:pt x="9477" y="365"/>
                  </a:moveTo>
                  <a:cubicBezTo>
                    <a:pt x="9676" y="365"/>
                    <a:pt x="9838" y="527"/>
                    <a:pt x="9838" y="728"/>
                  </a:cubicBezTo>
                  <a:cubicBezTo>
                    <a:pt x="9838" y="928"/>
                    <a:pt x="9676" y="1090"/>
                    <a:pt x="9477" y="1090"/>
                  </a:cubicBezTo>
                  <a:cubicBezTo>
                    <a:pt x="9276" y="1090"/>
                    <a:pt x="9114" y="928"/>
                    <a:pt x="9114" y="728"/>
                  </a:cubicBezTo>
                  <a:cubicBezTo>
                    <a:pt x="9114" y="527"/>
                    <a:pt x="9276" y="365"/>
                    <a:pt x="9477" y="365"/>
                  </a:cubicBezTo>
                  <a:close/>
                  <a:moveTo>
                    <a:pt x="7290" y="1185"/>
                  </a:moveTo>
                  <a:cubicBezTo>
                    <a:pt x="7491" y="1185"/>
                    <a:pt x="7651" y="1347"/>
                    <a:pt x="7651" y="1547"/>
                  </a:cubicBezTo>
                  <a:cubicBezTo>
                    <a:pt x="7651" y="1748"/>
                    <a:pt x="7491" y="1909"/>
                    <a:pt x="7290" y="1909"/>
                  </a:cubicBezTo>
                  <a:cubicBezTo>
                    <a:pt x="7089" y="1909"/>
                    <a:pt x="6927" y="1748"/>
                    <a:pt x="6927" y="1547"/>
                  </a:cubicBezTo>
                  <a:cubicBezTo>
                    <a:pt x="6927" y="1347"/>
                    <a:pt x="7089" y="1185"/>
                    <a:pt x="7290" y="1185"/>
                  </a:cubicBezTo>
                  <a:close/>
                  <a:moveTo>
                    <a:pt x="2916" y="2428"/>
                  </a:moveTo>
                  <a:cubicBezTo>
                    <a:pt x="3117" y="2428"/>
                    <a:pt x="3279" y="2590"/>
                    <a:pt x="3279" y="2789"/>
                  </a:cubicBezTo>
                  <a:cubicBezTo>
                    <a:pt x="3279" y="2990"/>
                    <a:pt x="3117" y="3152"/>
                    <a:pt x="2916" y="3152"/>
                  </a:cubicBezTo>
                  <a:cubicBezTo>
                    <a:pt x="2717" y="3152"/>
                    <a:pt x="2555" y="2990"/>
                    <a:pt x="2555" y="2789"/>
                  </a:cubicBezTo>
                  <a:cubicBezTo>
                    <a:pt x="2555" y="2588"/>
                    <a:pt x="2718" y="2428"/>
                    <a:pt x="2916" y="2428"/>
                  </a:cubicBezTo>
                  <a:close/>
                  <a:moveTo>
                    <a:pt x="5103" y="4091"/>
                  </a:moveTo>
                  <a:cubicBezTo>
                    <a:pt x="5304" y="4093"/>
                    <a:pt x="5466" y="4253"/>
                    <a:pt x="5466" y="4454"/>
                  </a:cubicBezTo>
                  <a:cubicBezTo>
                    <a:pt x="5466" y="4655"/>
                    <a:pt x="5304" y="4817"/>
                    <a:pt x="5103" y="4817"/>
                  </a:cubicBezTo>
                  <a:cubicBezTo>
                    <a:pt x="4902" y="4817"/>
                    <a:pt x="4741" y="4655"/>
                    <a:pt x="4741" y="4454"/>
                  </a:cubicBezTo>
                  <a:cubicBezTo>
                    <a:pt x="4741" y="4253"/>
                    <a:pt x="4902" y="4091"/>
                    <a:pt x="5103" y="4091"/>
                  </a:cubicBezTo>
                  <a:close/>
                  <a:moveTo>
                    <a:pt x="731" y="5831"/>
                  </a:moveTo>
                  <a:cubicBezTo>
                    <a:pt x="930" y="5831"/>
                    <a:pt x="1092" y="5993"/>
                    <a:pt x="1092" y="6192"/>
                  </a:cubicBezTo>
                  <a:cubicBezTo>
                    <a:pt x="1092" y="6393"/>
                    <a:pt x="930" y="6555"/>
                    <a:pt x="731" y="6555"/>
                  </a:cubicBezTo>
                  <a:cubicBezTo>
                    <a:pt x="530" y="6555"/>
                    <a:pt x="368" y="6393"/>
                    <a:pt x="368" y="6192"/>
                  </a:cubicBezTo>
                  <a:cubicBezTo>
                    <a:pt x="368" y="5993"/>
                    <a:pt x="531" y="5831"/>
                    <a:pt x="731" y="5831"/>
                  </a:cubicBezTo>
                  <a:close/>
                  <a:moveTo>
                    <a:pt x="9470" y="1"/>
                  </a:moveTo>
                  <a:cubicBezTo>
                    <a:pt x="9067" y="1"/>
                    <a:pt x="8740" y="328"/>
                    <a:pt x="8740" y="731"/>
                  </a:cubicBezTo>
                  <a:cubicBezTo>
                    <a:pt x="8740" y="756"/>
                    <a:pt x="8741" y="783"/>
                    <a:pt x="8744" y="808"/>
                  </a:cubicBezTo>
                  <a:lnTo>
                    <a:pt x="7882" y="1130"/>
                  </a:lnTo>
                  <a:cubicBezTo>
                    <a:pt x="7749" y="943"/>
                    <a:pt x="7531" y="822"/>
                    <a:pt x="7283" y="822"/>
                  </a:cubicBezTo>
                  <a:cubicBezTo>
                    <a:pt x="6880" y="822"/>
                    <a:pt x="6553" y="1149"/>
                    <a:pt x="6553" y="1551"/>
                  </a:cubicBezTo>
                  <a:cubicBezTo>
                    <a:pt x="6553" y="1722"/>
                    <a:pt x="6614" y="1881"/>
                    <a:pt x="6713" y="2005"/>
                  </a:cubicBezTo>
                  <a:lnTo>
                    <a:pt x="5377" y="3781"/>
                  </a:lnTo>
                  <a:cubicBezTo>
                    <a:pt x="5291" y="3745"/>
                    <a:pt x="5198" y="3727"/>
                    <a:pt x="5100" y="3727"/>
                  </a:cubicBezTo>
                  <a:cubicBezTo>
                    <a:pt x="4930" y="3727"/>
                    <a:pt x="4773" y="3784"/>
                    <a:pt x="4650" y="3882"/>
                  </a:cubicBezTo>
                  <a:lnTo>
                    <a:pt x="3589" y="3074"/>
                  </a:lnTo>
                  <a:cubicBezTo>
                    <a:pt x="3625" y="2987"/>
                    <a:pt x="3645" y="2893"/>
                    <a:pt x="3645" y="2792"/>
                  </a:cubicBezTo>
                  <a:cubicBezTo>
                    <a:pt x="3645" y="2389"/>
                    <a:pt x="3318" y="2061"/>
                    <a:pt x="2914" y="2061"/>
                  </a:cubicBezTo>
                  <a:cubicBezTo>
                    <a:pt x="2511" y="2061"/>
                    <a:pt x="2184" y="2389"/>
                    <a:pt x="2184" y="2792"/>
                  </a:cubicBezTo>
                  <a:cubicBezTo>
                    <a:pt x="2184" y="2982"/>
                    <a:pt x="2259" y="3155"/>
                    <a:pt x="2379" y="3286"/>
                  </a:cubicBezTo>
                  <a:lnTo>
                    <a:pt x="958" y="5499"/>
                  </a:lnTo>
                  <a:cubicBezTo>
                    <a:pt x="886" y="5476"/>
                    <a:pt x="810" y="5463"/>
                    <a:pt x="731" y="5463"/>
                  </a:cubicBezTo>
                  <a:cubicBezTo>
                    <a:pt x="327" y="5463"/>
                    <a:pt x="0" y="5790"/>
                    <a:pt x="0" y="6192"/>
                  </a:cubicBezTo>
                  <a:cubicBezTo>
                    <a:pt x="0" y="6596"/>
                    <a:pt x="327" y="6923"/>
                    <a:pt x="731" y="6923"/>
                  </a:cubicBezTo>
                  <a:cubicBezTo>
                    <a:pt x="1132" y="6923"/>
                    <a:pt x="1460" y="6596"/>
                    <a:pt x="1460" y="6192"/>
                  </a:cubicBezTo>
                  <a:cubicBezTo>
                    <a:pt x="1460" y="6002"/>
                    <a:pt x="1386" y="5829"/>
                    <a:pt x="1265" y="5699"/>
                  </a:cubicBezTo>
                  <a:lnTo>
                    <a:pt x="2687" y="3485"/>
                  </a:lnTo>
                  <a:cubicBezTo>
                    <a:pt x="2759" y="3509"/>
                    <a:pt x="2835" y="3521"/>
                    <a:pt x="2914" y="3521"/>
                  </a:cubicBezTo>
                  <a:cubicBezTo>
                    <a:pt x="3084" y="3521"/>
                    <a:pt x="3241" y="3463"/>
                    <a:pt x="3364" y="3365"/>
                  </a:cubicBezTo>
                  <a:lnTo>
                    <a:pt x="4425" y="4174"/>
                  </a:lnTo>
                  <a:cubicBezTo>
                    <a:pt x="4388" y="4261"/>
                    <a:pt x="4369" y="4354"/>
                    <a:pt x="4369" y="4456"/>
                  </a:cubicBezTo>
                  <a:cubicBezTo>
                    <a:pt x="4369" y="4859"/>
                    <a:pt x="4696" y="5186"/>
                    <a:pt x="5100" y="5186"/>
                  </a:cubicBezTo>
                  <a:cubicBezTo>
                    <a:pt x="5502" y="5186"/>
                    <a:pt x="5829" y="4859"/>
                    <a:pt x="5829" y="4456"/>
                  </a:cubicBezTo>
                  <a:cubicBezTo>
                    <a:pt x="5829" y="4284"/>
                    <a:pt x="5769" y="4127"/>
                    <a:pt x="5670" y="4002"/>
                  </a:cubicBezTo>
                  <a:lnTo>
                    <a:pt x="7005" y="2227"/>
                  </a:lnTo>
                  <a:cubicBezTo>
                    <a:pt x="7090" y="2262"/>
                    <a:pt x="7184" y="2281"/>
                    <a:pt x="7283" y="2281"/>
                  </a:cubicBezTo>
                  <a:cubicBezTo>
                    <a:pt x="7687" y="2281"/>
                    <a:pt x="8014" y="1954"/>
                    <a:pt x="8014" y="1551"/>
                  </a:cubicBezTo>
                  <a:cubicBezTo>
                    <a:pt x="8014" y="1526"/>
                    <a:pt x="8012" y="1501"/>
                    <a:pt x="8009" y="1476"/>
                  </a:cubicBezTo>
                  <a:lnTo>
                    <a:pt x="8872" y="1152"/>
                  </a:lnTo>
                  <a:cubicBezTo>
                    <a:pt x="9005" y="1339"/>
                    <a:pt x="9223" y="1462"/>
                    <a:pt x="9470" y="1462"/>
                  </a:cubicBezTo>
                  <a:cubicBezTo>
                    <a:pt x="9874" y="1462"/>
                    <a:pt x="10201" y="1135"/>
                    <a:pt x="10201" y="731"/>
                  </a:cubicBezTo>
                  <a:cubicBezTo>
                    <a:pt x="10201" y="328"/>
                    <a:pt x="9874" y="1"/>
                    <a:pt x="94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0" name="Google Shape;2900;p73"/>
          <p:cNvGrpSpPr/>
          <p:nvPr/>
        </p:nvGrpSpPr>
        <p:grpSpPr>
          <a:xfrm>
            <a:off x="8035766" y="3220234"/>
            <a:ext cx="387801" cy="387862"/>
            <a:chOff x="6431750" y="3005950"/>
            <a:chExt cx="314850" cy="314900"/>
          </a:xfrm>
        </p:grpSpPr>
        <p:sp>
          <p:nvSpPr>
            <p:cNvPr id="2901" name="Google Shape;2901;p73"/>
            <p:cNvSpPr/>
            <p:nvPr/>
          </p:nvSpPr>
          <p:spPr>
            <a:xfrm>
              <a:off x="6431750" y="3005950"/>
              <a:ext cx="314850" cy="314900"/>
            </a:xfrm>
            <a:custGeom>
              <a:avLst/>
              <a:gdLst/>
              <a:ahLst/>
              <a:cxnLst/>
              <a:rect l="l" t="t" r="r" b="b"/>
              <a:pathLst>
                <a:path w="12594" h="12596" extrusionOk="0">
                  <a:moveTo>
                    <a:pt x="3242" y="1"/>
                  </a:moveTo>
                  <a:cubicBezTo>
                    <a:pt x="3169" y="1"/>
                    <a:pt x="2130" y="18"/>
                    <a:pt x="1242" y="1197"/>
                  </a:cubicBezTo>
                  <a:cubicBezTo>
                    <a:pt x="1181" y="1278"/>
                    <a:pt x="1198" y="1393"/>
                    <a:pt x="1279" y="1456"/>
                  </a:cubicBezTo>
                  <a:cubicBezTo>
                    <a:pt x="1313" y="1480"/>
                    <a:pt x="1352" y="1492"/>
                    <a:pt x="1390" y="1492"/>
                  </a:cubicBezTo>
                  <a:cubicBezTo>
                    <a:pt x="1446" y="1492"/>
                    <a:pt x="1501" y="1467"/>
                    <a:pt x="1538" y="1418"/>
                  </a:cubicBezTo>
                  <a:cubicBezTo>
                    <a:pt x="2122" y="641"/>
                    <a:pt x="2762" y="442"/>
                    <a:pt x="3066" y="389"/>
                  </a:cubicBezTo>
                  <a:cubicBezTo>
                    <a:pt x="3089" y="462"/>
                    <a:pt x="3159" y="516"/>
                    <a:pt x="3242" y="516"/>
                  </a:cubicBezTo>
                  <a:cubicBezTo>
                    <a:pt x="3323" y="516"/>
                    <a:pt x="3393" y="462"/>
                    <a:pt x="3417" y="389"/>
                  </a:cubicBezTo>
                  <a:cubicBezTo>
                    <a:pt x="3666" y="431"/>
                    <a:pt x="4152" y="577"/>
                    <a:pt x="4644" y="1069"/>
                  </a:cubicBezTo>
                  <a:cubicBezTo>
                    <a:pt x="5300" y="1723"/>
                    <a:pt x="6080" y="3130"/>
                    <a:pt x="6111" y="6113"/>
                  </a:cubicBezTo>
                  <a:lnTo>
                    <a:pt x="3421" y="6113"/>
                  </a:lnTo>
                  <a:cubicBezTo>
                    <a:pt x="3404" y="6029"/>
                    <a:pt x="3329" y="5965"/>
                    <a:pt x="3240" y="5965"/>
                  </a:cubicBezTo>
                  <a:cubicBezTo>
                    <a:pt x="3150" y="5965"/>
                    <a:pt x="3077" y="6029"/>
                    <a:pt x="3060" y="6113"/>
                  </a:cubicBezTo>
                  <a:lnTo>
                    <a:pt x="370" y="6113"/>
                  </a:lnTo>
                  <a:cubicBezTo>
                    <a:pt x="388" y="4462"/>
                    <a:pt x="633" y="3128"/>
                    <a:pt x="1100" y="2144"/>
                  </a:cubicBezTo>
                  <a:cubicBezTo>
                    <a:pt x="1144" y="2054"/>
                    <a:pt x="1105" y="1941"/>
                    <a:pt x="1013" y="1899"/>
                  </a:cubicBezTo>
                  <a:cubicBezTo>
                    <a:pt x="987" y="1887"/>
                    <a:pt x="960" y="1881"/>
                    <a:pt x="934" y="1881"/>
                  </a:cubicBezTo>
                  <a:cubicBezTo>
                    <a:pt x="865" y="1881"/>
                    <a:pt x="798" y="1920"/>
                    <a:pt x="767" y="1987"/>
                  </a:cubicBezTo>
                  <a:cubicBezTo>
                    <a:pt x="259" y="3054"/>
                    <a:pt x="1" y="4501"/>
                    <a:pt x="1" y="6286"/>
                  </a:cubicBezTo>
                  <a:lnTo>
                    <a:pt x="1" y="6298"/>
                  </a:lnTo>
                  <a:cubicBezTo>
                    <a:pt x="1" y="6348"/>
                    <a:pt x="22" y="6395"/>
                    <a:pt x="55" y="6427"/>
                  </a:cubicBezTo>
                  <a:cubicBezTo>
                    <a:pt x="88" y="6462"/>
                    <a:pt x="135" y="6482"/>
                    <a:pt x="186" y="6482"/>
                  </a:cubicBezTo>
                  <a:lnTo>
                    <a:pt x="6110" y="6482"/>
                  </a:lnTo>
                  <a:lnTo>
                    <a:pt x="6110" y="12409"/>
                  </a:lnTo>
                  <a:cubicBezTo>
                    <a:pt x="6110" y="12510"/>
                    <a:pt x="6192" y="12594"/>
                    <a:pt x="6295" y="12594"/>
                  </a:cubicBezTo>
                  <a:cubicBezTo>
                    <a:pt x="6396" y="12594"/>
                    <a:pt x="6480" y="12513"/>
                    <a:pt x="6480" y="12409"/>
                  </a:cubicBezTo>
                  <a:lnTo>
                    <a:pt x="6480" y="9512"/>
                  </a:lnTo>
                  <a:cubicBezTo>
                    <a:pt x="6518" y="9650"/>
                    <a:pt x="6558" y="9787"/>
                    <a:pt x="6603" y="9916"/>
                  </a:cubicBezTo>
                  <a:cubicBezTo>
                    <a:pt x="6868" y="10708"/>
                    <a:pt x="7237" y="11340"/>
                    <a:pt x="7703" y="11801"/>
                  </a:cubicBezTo>
                  <a:cubicBezTo>
                    <a:pt x="8490" y="12577"/>
                    <a:pt x="9279" y="12596"/>
                    <a:pt x="9349" y="12596"/>
                  </a:cubicBezTo>
                  <a:lnTo>
                    <a:pt x="9353" y="12596"/>
                  </a:lnTo>
                  <a:cubicBezTo>
                    <a:pt x="9399" y="12596"/>
                    <a:pt x="9825" y="12588"/>
                    <a:pt x="10353" y="12292"/>
                  </a:cubicBezTo>
                  <a:cubicBezTo>
                    <a:pt x="10845" y="12018"/>
                    <a:pt x="11535" y="11426"/>
                    <a:pt x="12010" y="10172"/>
                  </a:cubicBezTo>
                  <a:cubicBezTo>
                    <a:pt x="12047" y="10077"/>
                    <a:pt x="11997" y="9969"/>
                    <a:pt x="11902" y="9935"/>
                  </a:cubicBezTo>
                  <a:cubicBezTo>
                    <a:pt x="11881" y="9927"/>
                    <a:pt x="11858" y="9923"/>
                    <a:pt x="11836" y="9923"/>
                  </a:cubicBezTo>
                  <a:cubicBezTo>
                    <a:pt x="11762" y="9923"/>
                    <a:pt x="11692" y="9968"/>
                    <a:pt x="11666" y="10041"/>
                  </a:cubicBezTo>
                  <a:cubicBezTo>
                    <a:pt x="11323" y="10941"/>
                    <a:pt x="10814" y="11603"/>
                    <a:pt x="10194" y="11957"/>
                  </a:cubicBezTo>
                  <a:cubicBezTo>
                    <a:pt x="9921" y="12113"/>
                    <a:pt x="9680" y="12180"/>
                    <a:pt x="9527" y="12206"/>
                  </a:cubicBezTo>
                  <a:cubicBezTo>
                    <a:pt x="9504" y="12133"/>
                    <a:pt x="9434" y="12078"/>
                    <a:pt x="9351" y="12078"/>
                  </a:cubicBezTo>
                  <a:cubicBezTo>
                    <a:pt x="9270" y="12078"/>
                    <a:pt x="9200" y="12133"/>
                    <a:pt x="9177" y="12206"/>
                  </a:cubicBezTo>
                  <a:cubicBezTo>
                    <a:pt x="8927" y="12164"/>
                    <a:pt x="8443" y="12018"/>
                    <a:pt x="7952" y="11527"/>
                  </a:cubicBezTo>
                  <a:cubicBezTo>
                    <a:pt x="7295" y="10873"/>
                    <a:pt x="6515" y="9468"/>
                    <a:pt x="6483" y="6482"/>
                  </a:cubicBezTo>
                  <a:lnTo>
                    <a:pt x="9173" y="6482"/>
                  </a:lnTo>
                  <a:cubicBezTo>
                    <a:pt x="9191" y="6566"/>
                    <a:pt x="9264" y="6630"/>
                    <a:pt x="9354" y="6630"/>
                  </a:cubicBezTo>
                  <a:cubicBezTo>
                    <a:pt x="9443" y="6630"/>
                    <a:pt x="9518" y="6566"/>
                    <a:pt x="9535" y="6482"/>
                  </a:cubicBezTo>
                  <a:lnTo>
                    <a:pt x="12223" y="6482"/>
                  </a:lnTo>
                  <a:cubicBezTo>
                    <a:pt x="12212" y="7524"/>
                    <a:pt x="12111" y="8449"/>
                    <a:pt x="11918" y="9230"/>
                  </a:cubicBezTo>
                  <a:cubicBezTo>
                    <a:pt x="11895" y="9329"/>
                    <a:pt x="11955" y="9429"/>
                    <a:pt x="12052" y="9454"/>
                  </a:cubicBezTo>
                  <a:cubicBezTo>
                    <a:pt x="12068" y="9457"/>
                    <a:pt x="12082" y="9460"/>
                    <a:pt x="12097" y="9460"/>
                  </a:cubicBezTo>
                  <a:cubicBezTo>
                    <a:pt x="12181" y="9460"/>
                    <a:pt x="12254" y="9402"/>
                    <a:pt x="12276" y="9320"/>
                  </a:cubicBezTo>
                  <a:cubicBezTo>
                    <a:pt x="12487" y="8463"/>
                    <a:pt x="12594" y="7448"/>
                    <a:pt x="12594" y="6300"/>
                  </a:cubicBezTo>
                  <a:cubicBezTo>
                    <a:pt x="12592" y="6195"/>
                    <a:pt x="12508" y="6113"/>
                    <a:pt x="12407" y="6113"/>
                  </a:cubicBezTo>
                  <a:lnTo>
                    <a:pt x="6480" y="6113"/>
                  </a:lnTo>
                  <a:lnTo>
                    <a:pt x="6480" y="186"/>
                  </a:lnTo>
                  <a:cubicBezTo>
                    <a:pt x="6480" y="85"/>
                    <a:pt x="6398" y="1"/>
                    <a:pt x="6295" y="1"/>
                  </a:cubicBezTo>
                  <a:cubicBezTo>
                    <a:pt x="6194" y="1"/>
                    <a:pt x="6110" y="83"/>
                    <a:pt x="6110" y="186"/>
                  </a:cubicBezTo>
                  <a:lnTo>
                    <a:pt x="6110" y="3083"/>
                  </a:lnTo>
                  <a:cubicBezTo>
                    <a:pt x="6074" y="2945"/>
                    <a:pt x="6032" y="2811"/>
                    <a:pt x="5990" y="2680"/>
                  </a:cubicBezTo>
                  <a:cubicBezTo>
                    <a:pt x="5725" y="1890"/>
                    <a:pt x="5354" y="1256"/>
                    <a:pt x="4890" y="795"/>
                  </a:cubicBezTo>
                  <a:cubicBezTo>
                    <a:pt x="4103" y="21"/>
                    <a:pt x="331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3"/>
            <p:cNvSpPr/>
            <p:nvPr/>
          </p:nvSpPr>
          <p:spPr>
            <a:xfrm>
              <a:off x="6533575" y="3216475"/>
              <a:ext cx="27925" cy="46550"/>
            </a:xfrm>
            <a:custGeom>
              <a:avLst/>
              <a:gdLst/>
              <a:ahLst/>
              <a:cxnLst/>
              <a:rect l="l" t="t" r="r" b="b"/>
              <a:pathLst>
                <a:path w="1117" h="1862" extrusionOk="0">
                  <a:moveTo>
                    <a:pt x="384" y="0"/>
                  </a:moveTo>
                  <a:cubicBezTo>
                    <a:pt x="172" y="0"/>
                    <a:pt x="1" y="172"/>
                    <a:pt x="1" y="383"/>
                  </a:cubicBezTo>
                  <a:lnTo>
                    <a:pt x="1" y="732"/>
                  </a:lnTo>
                  <a:cubicBezTo>
                    <a:pt x="1" y="944"/>
                    <a:pt x="172" y="1115"/>
                    <a:pt x="384" y="1115"/>
                  </a:cubicBezTo>
                  <a:lnTo>
                    <a:pt x="733" y="1115"/>
                  </a:lnTo>
                  <a:cubicBezTo>
                    <a:pt x="741" y="1115"/>
                    <a:pt x="747" y="1122"/>
                    <a:pt x="747" y="1129"/>
                  </a:cubicBezTo>
                  <a:lnTo>
                    <a:pt x="747" y="1478"/>
                  </a:lnTo>
                  <a:cubicBezTo>
                    <a:pt x="747" y="1486"/>
                    <a:pt x="741" y="1492"/>
                    <a:pt x="733" y="1492"/>
                  </a:cubicBezTo>
                  <a:lnTo>
                    <a:pt x="384" y="1492"/>
                  </a:lnTo>
                  <a:cubicBezTo>
                    <a:pt x="376" y="1492"/>
                    <a:pt x="370" y="1486"/>
                    <a:pt x="370" y="1478"/>
                  </a:cubicBezTo>
                  <a:cubicBezTo>
                    <a:pt x="370" y="1377"/>
                    <a:pt x="289" y="1293"/>
                    <a:pt x="186" y="1293"/>
                  </a:cubicBezTo>
                  <a:cubicBezTo>
                    <a:pt x="85" y="1293"/>
                    <a:pt x="1" y="1376"/>
                    <a:pt x="1" y="1478"/>
                  </a:cubicBezTo>
                  <a:cubicBezTo>
                    <a:pt x="1" y="1690"/>
                    <a:pt x="172" y="1862"/>
                    <a:pt x="384" y="1862"/>
                  </a:cubicBezTo>
                  <a:lnTo>
                    <a:pt x="733" y="1862"/>
                  </a:lnTo>
                  <a:cubicBezTo>
                    <a:pt x="945" y="1862"/>
                    <a:pt x="1116" y="1690"/>
                    <a:pt x="1116" y="1478"/>
                  </a:cubicBezTo>
                  <a:lnTo>
                    <a:pt x="1116" y="1129"/>
                  </a:lnTo>
                  <a:cubicBezTo>
                    <a:pt x="1116" y="918"/>
                    <a:pt x="945" y="746"/>
                    <a:pt x="733" y="746"/>
                  </a:cubicBezTo>
                  <a:lnTo>
                    <a:pt x="384" y="746"/>
                  </a:lnTo>
                  <a:cubicBezTo>
                    <a:pt x="376" y="746"/>
                    <a:pt x="370" y="740"/>
                    <a:pt x="370" y="732"/>
                  </a:cubicBezTo>
                  <a:lnTo>
                    <a:pt x="370" y="383"/>
                  </a:lnTo>
                  <a:cubicBezTo>
                    <a:pt x="370" y="379"/>
                    <a:pt x="376" y="371"/>
                    <a:pt x="384" y="371"/>
                  </a:cubicBezTo>
                  <a:lnTo>
                    <a:pt x="733" y="371"/>
                  </a:lnTo>
                  <a:cubicBezTo>
                    <a:pt x="741" y="371"/>
                    <a:pt x="747" y="377"/>
                    <a:pt x="747" y="383"/>
                  </a:cubicBezTo>
                  <a:cubicBezTo>
                    <a:pt x="747" y="485"/>
                    <a:pt x="828" y="569"/>
                    <a:pt x="931" y="569"/>
                  </a:cubicBezTo>
                  <a:cubicBezTo>
                    <a:pt x="1032" y="569"/>
                    <a:pt x="1116" y="488"/>
                    <a:pt x="1116" y="383"/>
                  </a:cubicBezTo>
                  <a:cubicBezTo>
                    <a:pt x="1116" y="172"/>
                    <a:pt x="945" y="0"/>
                    <a:pt x="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3"/>
            <p:cNvSpPr/>
            <p:nvPr/>
          </p:nvSpPr>
          <p:spPr>
            <a:xfrm>
              <a:off x="6464075" y="3216500"/>
              <a:ext cx="27875" cy="46525"/>
            </a:xfrm>
            <a:custGeom>
              <a:avLst/>
              <a:gdLst/>
              <a:ahLst/>
              <a:cxnLst/>
              <a:rect l="l" t="t" r="r" b="b"/>
              <a:pathLst>
                <a:path w="1115" h="1861" extrusionOk="0">
                  <a:moveTo>
                    <a:pt x="557" y="1"/>
                  </a:moveTo>
                  <a:cubicBezTo>
                    <a:pt x="250" y="1"/>
                    <a:pt x="0" y="250"/>
                    <a:pt x="0" y="558"/>
                  </a:cubicBezTo>
                  <a:lnTo>
                    <a:pt x="0" y="1304"/>
                  </a:lnTo>
                  <a:cubicBezTo>
                    <a:pt x="0" y="1611"/>
                    <a:pt x="250" y="1861"/>
                    <a:pt x="557" y="1861"/>
                  </a:cubicBezTo>
                  <a:cubicBezTo>
                    <a:pt x="865" y="1861"/>
                    <a:pt x="1114" y="1611"/>
                    <a:pt x="1114" y="1304"/>
                  </a:cubicBezTo>
                  <a:cubicBezTo>
                    <a:pt x="1114" y="1203"/>
                    <a:pt x="1032" y="1119"/>
                    <a:pt x="929" y="1119"/>
                  </a:cubicBezTo>
                  <a:cubicBezTo>
                    <a:pt x="828" y="1119"/>
                    <a:pt x="743" y="1200"/>
                    <a:pt x="743" y="1304"/>
                  </a:cubicBezTo>
                  <a:cubicBezTo>
                    <a:pt x="743" y="1407"/>
                    <a:pt x="661" y="1493"/>
                    <a:pt x="555" y="1493"/>
                  </a:cubicBezTo>
                  <a:cubicBezTo>
                    <a:pt x="452" y="1493"/>
                    <a:pt x="367" y="1409"/>
                    <a:pt x="367" y="1304"/>
                  </a:cubicBezTo>
                  <a:lnTo>
                    <a:pt x="367" y="558"/>
                  </a:lnTo>
                  <a:cubicBezTo>
                    <a:pt x="368" y="456"/>
                    <a:pt x="452" y="370"/>
                    <a:pt x="555" y="370"/>
                  </a:cubicBezTo>
                  <a:cubicBezTo>
                    <a:pt x="658" y="370"/>
                    <a:pt x="743" y="454"/>
                    <a:pt x="743" y="558"/>
                  </a:cubicBezTo>
                  <a:cubicBezTo>
                    <a:pt x="743" y="660"/>
                    <a:pt x="826" y="744"/>
                    <a:pt x="929" y="744"/>
                  </a:cubicBezTo>
                  <a:cubicBezTo>
                    <a:pt x="1030" y="744"/>
                    <a:pt x="1114" y="661"/>
                    <a:pt x="1114" y="558"/>
                  </a:cubicBezTo>
                  <a:cubicBezTo>
                    <a:pt x="1114" y="250"/>
                    <a:pt x="865" y="1"/>
                    <a:pt x="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3"/>
            <p:cNvSpPr/>
            <p:nvPr/>
          </p:nvSpPr>
          <p:spPr>
            <a:xfrm>
              <a:off x="6498800" y="3216550"/>
              <a:ext cx="27875" cy="46475"/>
            </a:xfrm>
            <a:custGeom>
              <a:avLst/>
              <a:gdLst/>
              <a:ahLst/>
              <a:cxnLst/>
              <a:rect l="l" t="t" r="r" b="b"/>
              <a:pathLst>
                <a:path w="1115" h="1859" extrusionOk="0">
                  <a:moveTo>
                    <a:pt x="558" y="368"/>
                  </a:moveTo>
                  <a:cubicBezTo>
                    <a:pt x="661" y="368"/>
                    <a:pt x="747" y="452"/>
                    <a:pt x="747" y="556"/>
                  </a:cubicBezTo>
                  <a:lnTo>
                    <a:pt x="747" y="1302"/>
                  </a:lnTo>
                  <a:cubicBezTo>
                    <a:pt x="747" y="1405"/>
                    <a:pt x="663" y="1491"/>
                    <a:pt x="558" y="1491"/>
                  </a:cubicBezTo>
                  <a:cubicBezTo>
                    <a:pt x="456" y="1491"/>
                    <a:pt x="368" y="1407"/>
                    <a:pt x="368" y="1302"/>
                  </a:cubicBezTo>
                  <a:lnTo>
                    <a:pt x="368" y="556"/>
                  </a:lnTo>
                  <a:cubicBezTo>
                    <a:pt x="368" y="454"/>
                    <a:pt x="453" y="368"/>
                    <a:pt x="558" y="368"/>
                  </a:cubicBezTo>
                  <a:close/>
                  <a:moveTo>
                    <a:pt x="558" y="0"/>
                  </a:moveTo>
                  <a:cubicBezTo>
                    <a:pt x="250" y="0"/>
                    <a:pt x="1" y="250"/>
                    <a:pt x="1" y="556"/>
                  </a:cubicBezTo>
                  <a:lnTo>
                    <a:pt x="1" y="1302"/>
                  </a:lnTo>
                  <a:cubicBezTo>
                    <a:pt x="1" y="1609"/>
                    <a:pt x="250" y="1859"/>
                    <a:pt x="558" y="1859"/>
                  </a:cubicBezTo>
                  <a:cubicBezTo>
                    <a:pt x="865" y="1859"/>
                    <a:pt x="1115" y="1609"/>
                    <a:pt x="1115" y="1302"/>
                  </a:cubicBezTo>
                  <a:lnTo>
                    <a:pt x="1115" y="556"/>
                  </a:lnTo>
                  <a:cubicBezTo>
                    <a:pt x="1115" y="250"/>
                    <a:pt x="865" y="0"/>
                    <a:pt x="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3"/>
            <p:cNvSpPr/>
            <p:nvPr/>
          </p:nvSpPr>
          <p:spPr>
            <a:xfrm>
              <a:off x="6626100" y="3063750"/>
              <a:ext cx="27900" cy="46550"/>
            </a:xfrm>
            <a:custGeom>
              <a:avLst/>
              <a:gdLst/>
              <a:ahLst/>
              <a:cxnLst/>
              <a:rect l="l" t="t" r="r" b="b"/>
              <a:pathLst>
                <a:path w="1116" h="1862" extrusionOk="0">
                  <a:moveTo>
                    <a:pt x="384" y="0"/>
                  </a:moveTo>
                  <a:cubicBezTo>
                    <a:pt x="172" y="0"/>
                    <a:pt x="1" y="172"/>
                    <a:pt x="1" y="383"/>
                  </a:cubicBezTo>
                  <a:lnTo>
                    <a:pt x="1" y="732"/>
                  </a:lnTo>
                  <a:cubicBezTo>
                    <a:pt x="1" y="944"/>
                    <a:pt x="172" y="1115"/>
                    <a:pt x="384" y="1115"/>
                  </a:cubicBezTo>
                  <a:lnTo>
                    <a:pt x="733" y="1115"/>
                  </a:lnTo>
                  <a:cubicBezTo>
                    <a:pt x="741" y="1115"/>
                    <a:pt x="747" y="1122"/>
                    <a:pt x="747" y="1129"/>
                  </a:cubicBezTo>
                  <a:lnTo>
                    <a:pt x="747" y="1478"/>
                  </a:lnTo>
                  <a:cubicBezTo>
                    <a:pt x="747" y="1483"/>
                    <a:pt x="741" y="1491"/>
                    <a:pt x="733" y="1491"/>
                  </a:cubicBezTo>
                  <a:lnTo>
                    <a:pt x="384" y="1491"/>
                  </a:lnTo>
                  <a:cubicBezTo>
                    <a:pt x="376" y="1491"/>
                    <a:pt x="371" y="1486"/>
                    <a:pt x="371" y="1478"/>
                  </a:cubicBezTo>
                  <a:cubicBezTo>
                    <a:pt x="371" y="1377"/>
                    <a:pt x="289" y="1293"/>
                    <a:pt x="186" y="1293"/>
                  </a:cubicBezTo>
                  <a:cubicBezTo>
                    <a:pt x="85" y="1293"/>
                    <a:pt x="1" y="1374"/>
                    <a:pt x="1" y="1478"/>
                  </a:cubicBezTo>
                  <a:cubicBezTo>
                    <a:pt x="1" y="1690"/>
                    <a:pt x="172" y="1862"/>
                    <a:pt x="384" y="1862"/>
                  </a:cubicBezTo>
                  <a:lnTo>
                    <a:pt x="733" y="1862"/>
                  </a:lnTo>
                  <a:cubicBezTo>
                    <a:pt x="945" y="1862"/>
                    <a:pt x="1116" y="1690"/>
                    <a:pt x="1116" y="1478"/>
                  </a:cubicBezTo>
                  <a:lnTo>
                    <a:pt x="1116" y="1129"/>
                  </a:lnTo>
                  <a:cubicBezTo>
                    <a:pt x="1116" y="918"/>
                    <a:pt x="945" y="746"/>
                    <a:pt x="733" y="746"/>
                  </a:cubicBezTo>
                  <a:lnTo>
                    <a:pt x="384" y="746"/>
                  </a:lnTo>
                  <a:cubicBezTo>
                    <a:pt x="376" y="746"/>
                    <a:pt x="371" y="740"/>
                    <a:pt x="371" y="732"/>
                  </a:cubicBezTo>
                  <a:lnTo>
                    <a:pt x="371" y="383"/>
                  </a:lnTo>
                  <a:cubicBezTo>
                    <a:pt x="371" y="376"/>
                    <a:pt x="376" y="369"/>
                    <a:pt x="384" y="369"/>
                  </a:cubicBezTo>
                  <a:lnTo>
                    <a:pt x="733" y="369"/>
                  </a:lnTo>
                  <a:cubicBezTo>
                    <a:pt x="741" y="369"/>
                    <a:pt x="747" y="376"/>
                    <a:pt x="747" y="383"/>
                  </a:cubicBezTo>
                  <a:cubicBezTo>
                    <a:pt x="747" y="485"/>
                    <a:pt x="828" y="569"/>
                    <a:pt x="932" y="569"/>
                  </a:cubicBezTo>
                  <a:cubicBezTo>
                    <a:pt x="1035" y="569"/>
                    <a:pt x="1116" y="486"/>
                    <a:pt x="1116" y="383"/>
                  </a:cubicBezTo>
                  <a:cubicBezTo>
                    <a:pt x="1116" y="172"/>
                    <a:pt x="945" y="0"/>
                    <a:pt x="7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3"/>
            <p:cNvSpPr/>
            <p:nvPr/>
          </p:nvSpPr>
          <p:spPr>
            <a:xfrm>
              <a:off x="6660925" y="3063675"/>
              <a:ext cx="9250" cy="46550"/>
            </a:xfrm>
            <a:custGeom>
              <a:avLst/>
              <a:gdLst/>
              <a:ahLst/>
              <a:cxnLst/>
              <a:rect l="l" t="t" r="r" b="b"/>
              <a:pathLst>
                <a:path w="370" h="1862" extrusionOk="0">
                  <a:moveTo>
                    <a:pt x="186" y="0"/>
                  </a:moveTo>
                  <a:cubicBezTo>
                    <a:pt x="81" y="0"/>
                    <a:pt x="0" y="83"/>
                    <a:pt x="0" y="185"/>
                  </a:cubicBezTo>
                  <a:lnTo>
                    <a:pt x="0" y="1678"/>
                  </a:lnTo>
                  <a:cubicBezTo>
                    <a:pt x="0" y="1780"/>
                    <a:pt x="84" y="1861"/>
                    <a:pt x="186" y="1861"/>
                  </a:cubicBezTo>
                  <a:cubicBezTo>
                    <a:pt x="287" y="1861"/>
                    <a:pt x="369" y="1780"/>
                    <a:pt x="369" y="1678"/>
                  </a:cubicBezTo>
                  <a:lnTo>
                    <a:pt x="369" y="185"/>
                  </a:lnTo>
                  <a:cubicBezTo>
                    <a:pt x="369" y="84"/>
                    <a:pt x="288"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3"/>
            <p:cNvSpPr/>
            <p:nvPr/>
          </p:nvSpPr>
          <p:spPr>
            <a:xfrm>
              <a:off x="6677075" y="3063750"/>
              <a:ext cx="27900" cy="46475"/>
            </a:xfrm>
            <a:custGeom>
              <a:avLst/>
              <a:gdLst/>
              <a:ahLst/>
              <a:cxnLst/>
              <a:rect l="l" t="t" r="r" b="b"/>
              <a:pathLst>
                <a:path w="1116" h="1859" extrusionOk="0">
                  <a:moveTo>
                    <a:pt x="186" y="0"/>
                  </a:moveTo>
                  <a:cubicBezTo>
                    <a:pt x="82" y="0"/>
                    <a:pt x="1" y="81"/>
                    <a:pt x="1" y="184"/>
                  </a:cubicBezTo>
                  <a:lnTo>
                    <a:pt x="1" y="1676"/>
                  </a:lnTo>
                  <a:cubicBezTo>
                    <a:pt x="1" y="1777"/>
                    <a:pt x="82" y="1858"/>
                    <a:pt x="186" y="1858"/>
                  </a:cubicBezTo>
                  <a:cubicBezTo>
                    <a:pt x="287" y="1858"/>
                    <a:pt x="370" y="1777"/>
                    <a:pt x="370" y="1675"/>
                  </a:cubicBezTo>
                  <a:lnTo>
                    <a:pt x="370" y="999"/>
                  </a:lnTo>
                  <a:lnTo>
                    <a:pt x="745" y="1625"/>
                  </a:lnTo>
                  <a:lnTo>
                    <a:pt x="745" y="1675"/>
                  </a:lnTo>
                  <a:cubicBezTo>
                    <a:pt x="745" y="1776"/>
                    <a:pt x="828" y="1858"/>
                    <a:pt x="931" y="1858"/>
                  </a:cubicBezTo>
                  <a:cubicBezTo>
                    <a:pt x="1032" y="1858"/>
                    <a:pt x="1116" y="1777"/>
                    <a:pt x="1116" y="1675"/>
                  </a:cubicBezTo>
                  <a:lnTo>
                    <a:pt x="1116" y="1575"/>
                  </a:lnTo>
                  <a:lnTo>
                    <a:pt x="1116" y="184"/>
                  </a:lnTo>
                  <a:cubicBezTo>
                    <a:pt x="1116" y="84"/>
                    <a:pt x="1033" y="0"/>
                    <a:pt x="931" y="0"/>
                  </a:cubicBezTo>
                  <a:cubicBezTo>
                    <a:pt x="829" y="0"/>
                    <a:pt x="745" y="81"/>
                    <a:pt x="745" y="184"/>
                  </a:cubicBezTo>
                  <a:lnTo>
                    <a:pt x="745" y="908"/>
                  </a:lnTo>
                  <a:lnTo>
                    <a:pt x="370" y="282"/>
                  </a:lnTo>
                  <a:lnTo>
                    <a:pt x="370" y="184"/>
                  </a:lnTo>
                  <a:cubicBezTo>
                    <a:pt x="370" y="84"/>
                    <a:pt x="289"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3"/>
            <p:cNvSpPr/>
            <p:nvPr/>
          </p:nvSpPr>
          <p:spPr>
            <a:xfrm>
              <a:off x="6508125" y="3089825"/>
              <a:ext cx="9275" cy="16150"/>
            </a:xfrm>
            <a:custGeom>
              <a:avLst/>
              <a:gdLst/>
              <a:ahLst/>
              <a:cxnLst/>
              <a:rect l="l" t="t" r="r" b="b"/>
              <a:pathLst>
                <a:path w="371" h="646" extrusionOk="0">
                  <a:moveTo>
                    <a:pt x="185" y="1"/>
                  </a:moveTo>
                  <a:cubicBezTo>
                    <a:pt x="84" y="1"/>
                    <a:pt x="0" y="82"/>
                    <a:pt x="0" y="186"/>
                  </a:cubicBezTo>
                  <a:lnTo>
                    <a:pt x="0" y="460"/>
                  </a:lnTo>
                  <a:cubicBezTo>
                    <a:pt x="0" y="562"/>
                    <a:pt x="83" y="646"/>
                    <a:pt x="185" y="646"/>
                  </a:cubicBezTo>
                  <a:cubicBezTo>
                    <a:pt x="287" y="646"/>
                    <a:pt x="371" y="563"/>
                    <a:pt x="371" y="460"/>
                  </a:cubicBezTo>
                  <a:lnTo>
                    <a:pt x="371" y="186"/>
                  </a:lnTo>
                  <a:cubicBezTo>
                    <a:pt x="371" y="85"/>
                    <a:pt x="288"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3"/>
            <p:cNvSpPr/>
            <p:nvPr/>
          </p:nvSpPr>
          <p:spPr>
            <a:xfrm>
              <a:off x="6508125" y="3046300"/>
              <a:ext cx="9275" cy="16150"/>
            </a:xfrm>
            <a:custGeom>
              <a:avLst/>
              <a:gdLst/>
              <a:ahLst/>
              <a:cxnLst/>
              <a:rect l="l" t="t" r="r" b="b"/>
              <a:pathLst>
                <a:path w="371" h="646" extrusionOk="0">
                  <a:moveTo>
                    <a:pt x="185" y="0"/>
                  </a:moveTo>
                  <a:cubicBezTo>
                    <a:pt x="84" y="0"/>
                    <a:pt x="0" y="83"/>
                    <a:pt x="0" y="186"/>
                  </a:cubicBezTo>
                  <a:lnTo>
                    <a:pt x="0" y="460"/>
                  </a:lnTo>
                  <a:cubicBezTo>
                    <a:pt x="0" y="561"/>
                    <a:pt x="83" y="645"/>
                    <a:pt x="185" y="645"/>
                  </a:cubicBezTo>
                  <a:cubicBezTo>
                    <a:pt x="287" y="645"/>
                    <a:pt x="371" y="564"/>
                    <a:pt x="371" y="460"/>
                  </a:cubicBezTo>
                  <a:lnTo>
                    <a:pt x="371" y="186"/>
                  </a:lnTo>
                  <a:cubicBezTo>
                    <a:pt x="371" y="84"/>
                    <a:pt x="288"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3"/>
            <p:cNvSpPr/>
            <p:nvPr/>
          </p:nvSpPr>
          <p:spPr>
            <a:xfrm>
              <a:off x="6508125" y="3068075"/>
              <a:ext cx="9275" cy="16125"/>
            </a:xfrm>
            <a:custGeom>
              <a:avLst/>
              <a:gdLst/>
              <a:ahLst/>
              <a:cxnLst/>
              <a:rect l="l" t="t" r="r" b="b"/>
              <a:pathLst>
                <a:path w="371" h="645" extrusionOk="0">
                  <a:moveTo>
                    <a:pt x="185" y="0"/>
                  </a:moveTo>
                  <a:cubicBezTo>
                    <a:pt x="84" y="0"/>
                    <a:pt x="0" y="81"/>
                    <a:pt x="0" y="185"/>
                  </a:cubicBezTo>
                  <a:lnTo>
                    <a:pt x="0" y="460"/>
                  </a:lnTo>
                  <a:cubicBezTo>
                    <a:pt x="0" y="561"/>
                    <a:pt x="83" y="645"/>
                    <a:pt x="185" y="645"/>
                  </a:cubicBezTo>
                  <a:cubicBezTo>
                    <a:pt x="287" y="645"/>
                    <a:pt x="371" y="562"/>
                    <a:pt x="371" y="460"/>
                  </a:cubicBezTo>
                  <a:lnTo>
                    <a:pt x="371" y="185"/>
                  </a:lnTo>
                  <a:cubicBezTo>
                    <a:pt x="371" y="84"/>
                    <a:pt x="288"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3"/>
            <p:cNvSpPr/>
            <p:nvPr/>
          </p:nvSpPr>
          <p:spPr>
            <a:xfrm>
              <a:off x="6508125" y="3133300"/>
              <a:ext cx="9275" cy="16125"/>
            </a:xfrm>
            <a:custGeom>
              <a:avLst/>
              <a:gdLst/>
              <a:ahLst/>
              <a:cxnLst/>
              <a:rect l="l" t="t" r="r" b="b"/>
              <a:pathLst>
                <a:path w="371" h="645" extrusionOk="0">
                  <a:moveTo>
                    <a:pt x="185" y="0"/>
                  </a:moveTo>
                  <a:cubicBezTo>
                    <a:pt x="84" y="0"/>
                    <a:pt x="0" y="81"/>
                    <a:pt x="0" y="185"/>
                  </a:cubicBezTo>
                  <a:lnTo>
                    <a:pt x="0" y="460"/>
                  </a:lnTo>
                  <a:cubicBezTo>
                    <a:pt x="0" y="561"/>
                    <a:pt x="83" y="645"/>
                    <a:pt x="185" y="645"/>
                  </a:cubicBezTo>
                  <a:cubicBezTo>
                    <a:pt x="287" y="645"/>
                    <a:pt x="371" y="562"/>
                    <a:pt x="371" y="460"/>
                  </a:cubicBezTo>
                  <a:lnTo>
                    <a:pt x="371" y="185"/>
                  </a:lnTo>
                  <a:cubicBezTo>
                    <a:pt x="371" y="84"/>
                    <a:pt x="288"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3"/>
            <p:cNvSpPr/>
            <p:nvPr/>
          </p:nvSpPr>
          <p:spPr>
            <a:xfrm>
              <a:off x="6508125" y="3111525"/>
              <a:ext cx="9275" cy="16150"/>
            </a:xfrm>
            <a:custGeom>
              <a:avLst/>
              <a:gdLst/>
              <a:ahLst/>
              <a:cxnLst/>
              <a:rect l="l" t="t" r="r" b="b"/>
              <a:pathLst>
                <a:path w="371" h="646" extrusionOk="0">
                  <a:moveTo>
                    <a:pt x="185" y="0"/>
                  </a:moveTo>
                  <a:cubicBezTo>
                    <a:pt x="84" y="0"/>
                    <a:pt x="0" y="83"/>
                    <a:pt x="0" y="186"/>
                  </a:cubicBezTo>
                  <a:lnTo>
                    <a:pt x="0" y="460"/>
                  </a:lnTo>
                  <a:cubicBezTo>
                    <a:pt x="0" y="561"/>
                    <a:pt x="83" y="645"/>
                    <a:pt x="185" y="645"/>
                  </a:cubicBezTo>
                  <a:cubicBezTo>
                    <a:pt x="287" y="645"/>
                    <a:pt x="371" y="564"/>
                    <a:pt x="371" y="460"/>
                  </a:cubicBezTo>
                  <a:lnTo>
                    <a:pt x="371" y="186"/>
                  </a:lnTo>
                  <a:cubicBezTo>
                    <a:pt x="371" y="85"/>
                    <a:pt x="288" y="0"/>
                    <a:pt x="1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3"/>
            <p:cNvSpPr/>
            <p:nvPr/>
          </p:nvSpPr>
          <p:spPr>
            <a:xfrm>
              <a:off x="6508125" y="3024525"/>
              <a:ext cx="9275" cy="16150"/>
            </a:xfrm>
            <a:custGeom>
              <a:avLst/>
              <a:gdLst/>
              <a:ahLst/>
              <a:cxnLst/>
              <a:rect l="l" t="t" r="r" b="b"/>
              <a:pathLst>
                <a:path w="371" h="646" extrusionOk="0">
                  <a:moveTo>
                    <a:pt x="185" y="1"/>
                  </a:moveTo>
                  <a:cubicBezTo>
                    <a:pt x="84" y="1"/>
                    <a:pt x="0" y="83"/>
                    <a:pt x="0" y="186"/>
                  </a:cubicBezTo>
                  <a:lnTo>
                    <a:pt x="0" y="462"/>
                  </a:lnTo>
                  <a:cubicBezTo>
                    <a:pt x="0" y="563"/>
                    <a:pt x="83" y="646"/>
                    <a:pt x="185" y="646"/>
                  </a:cubicBezTo>
                  <a:cubicBezTo>
                    <a:pt x="287" y="646"/>
                    <a:pt x="371" y="565"/>
                    <a:pt x="371" y="462"/>
                  </a:cubicBezTo>
                  <a:lnTo>
                    <a:pt x="371" y="186"/>
                  </a:lnTo>
                  <a:cubicBezTo>
                    <a:pt x="371" y="85"/>
                    <a:pt x="288" y="1"/>
                    <a:pt x="1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3"/>
            <p:cNvSpPr/>
            <p:nvPr/>
          </p:nvSpPr>
          <p:spPr>
            <a:xfrm>
              <a:off x="6660925" y="3286100"/>
              <a:ext cx="9250" cy="16150"/>
            </a:xfrm>
            <a:custGeom>
              <a:avLst/>
              <a:gdLst/>
              <a:ahLst/>
              <a:cxnLst/>
              <a:rect l="l" t="t" r="r" b="b"/>
              <a:pathLst>
                <a:path w="370" h="646" extrusionOk="0">
                  <a:moveTo>
                    <a:pt x="186" y="0"/>
                  </a:moveTo>
                  <a:cubicBezTo>
                    <a:pt x="84" y="0"/>
                    <a:pt x="0" y="81"/>
                    <a:pt x="0" y="186"/>
                  </a:cubicBezTo>
                  <a:lnTo>
                    <a:pt x="0" y="460"/>
                  </a:lnTo>
                  <a:cubicBezTo>
                    <a:pt x="0" y="561"/>
                    <a:pt x="81" y="645"/>
                    <a:pt x="186" y="645"/>
                  </a:cubicBezTo>
                  <a:cubicBezTo>
                    <a:pt x="288" y="645"/>
                    <a:pt x="369" y="562"/>
                    <a:pt x="369" y="460"/>
                  </a:cubicBezTo>
                  <a:lnTo>
                    <a:pt x="369" y="186"/>
                  </a:lnTo>
                  <a:cubicBezTo>
                    <a:pt x="369" y="84"/>
                    <a:pt x="287"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3"/>
            <p:cNvSpPr/>
            <p:nvPr/>
          </p:nvSpPr>
          <p:spPr>
            <a:xfrm>
              <a:off x="6660925" y="3242550"/>
              <a:ext cx="9250" cy="16150"/>
            </a:xfrm>
            <a:custGeom>
              <a:avLst/>
              <a:gdLst/>
              <a:ahLst/>
              <a:cxnLst/>
              <a:rect l="l" t="t" r="r" b="b"/>
              <a:pathLst>
                <a:path w="370" h="646" extrusionOk="0">
                  <a:moveTo>
                    <a:pt x="186" y="1"/>
                  </a:moveTo>
                  <a:cubicBezTo>
                    <a:pt x="81" y="1"/>
                    <a:pt x="0" y="83"/>
                    <a:pt x="0" y="186"/>
                  </a:cubicBezTo>
                  <a:lnTo>
                    <a:pt x="0" y="460"/>
                  </a:lnTo>
                  <a:cubicBezTo>
                    <a:pt x="0" y="562"/>
                    <a:pt x="81" y="646"/>
                    <a:pt x="186" y="646"/>
                  </a:cubicBezTo>
                  <a:cubicBezTo>
                    <a:pt x="288" y="646"/>
                    <a:pt x="369" y="565"/>
                    <a:pt x="369" y="460"/>
                  </a:cubicBezTo>
                  <a:lnTo>
                    <a:pt x="369" y="186"/>
                  </a:lnTo>
                  <a:cubicBezTo>
                    <a:pt x="369" y="85"/>
                    <a:pt x="28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3"/>
            <p:cNvSpPr/>
            <p:nvPr/>
          </p:nvSpPr>
          <p:spPr>
            <a:xfrm>
              <a:off x="6660925" y="3264325"/>
              <a:ext cx="9250" cy="16150"/>
            </a:xfrm>
            <a:custGeom>
              <a:avLst/>
              <a:gdLst/>
              <a:ahLst/>
              <a:cxnLst/>
              <a:rect l="l" t="t" r="r" b="b"/>
              <a:pathLst>
                <a:path w="370" h="646" extrusionOk="0">
                  <a:moveTo>
                    <a:pt x="186" y="0"/>
                  </a:moveTo>
                  <a:cubicBezTo>
                    <a:pt x="81" y="0"/>
                    <a:pt x="0" y="83"/>
                    <a:pt x="0" y="186"/>
                  </a:cubicBezTo>
                  <a:lnTo>
                    <a:pt x="0" y="460"/>
                  </a:lnTo>
                  <a:cubicBezTo>
                    <a:pt x="0" y="561"/>
                    <a:pt x="81" y="645"/>
                    <a:pt x="186" y="645"/>
                  </a:cubicBezTo>
                  <a:cubicBezTo>
                    <a:pt x="288" y="645"/>
                    <a:pt x="369" y="563"/>
                    <a:pt x="369" y="460"/>
                  </a:cubicBezTo>
                  <a:lnTo>
                    <a:pt x="369" y="186"/>
                  </a:lnTo>
                  <a:cubicBezTo>
                    <a:pt x="369" y="85"/>
                    <a:pt x="288" y="0"/>
                    <a:pt x="1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3"/>
            <p:cNvSpPr/>
            <p:nvPr/>
          </p:nvSpPr>
          <p:spPr>
            <a:xfrm>
              <a:off x="6660925" y="3199050"/>
              <a:ext cx="9250" cy="16150"/>
            </a:xfrm>
            <a:custGeom>
              <a:avLst/>
              <a:gdLst/>
              <a:ahLst/>
              <a:cxnLst/>
              <a:rect l="l" t="t" r="r" b="b"/>
              <a:pathLst>
                <a:path w="370" h="646" extrusionOk="0">
                  <a:moveTo>
                    <a:pt x="186" y="1"/>
                  </a:moveTo>
                  <a:cubicBezTo>
                    <a:pt x="81" y="1"/>
                    <a:pt x="0" y="82"/>
                    <a:pt x="0" y="185"/>
                  </a:cubicBezTo>
                  <a:lnTo>
                    <a:pt x="0" y="460"/>
                  </a:lnTo>
                  <a:cubicBezTo>
                    <a:pt x="0" y="562"/>
                    <a:pt x="81" y="646"/>
                    <a:pt x="186" y="646"/>
                  </a:cubicBezTo>
                  <a:cubicBezTo>
                    <a:pt x="288" y="646"/>
                    <a:pt x="369" y="563"/>
                    <a:pt x="369" y="460"/>
                  </a:cubicBezTo>
                  <a:lnTo>
                    <a:pt x="369" y="185"/>
                  </a:lnTo>
                  <a:cubicBezTo>
                    <a:pt x="369" y="85"/>
                    <a:pt x="28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3"/>
            <p:cNvSpPr/>
            <p:nvPr/>
          </p:nvSpPr>
          <p:spPr>
            <a:xfrm>
              <a:off x="6660925" y="3177325"/>
              <a:ext cx="9250" cy="16150"/>
            </a:xfrm>
            <a:custGeom>
              <a:avLst/>
              <a:gdLst/>
              <a:ahLst/>
              <a:cxnLst/>
              <a:rect l="l" t="t" r="r" b="b"/>
              <a:pathLst>
                <a:path w="370" h="646" extrusionOk="0">
                  <a:moveTo>
                    <a:pt x="186" y="1"/>
                  </a:moveTo>
                  <a:cubicBezTo>
                    <a:pt x="81" y="1"/>
                    <a:pt x="0" y="83"/>
                    <a:pt x="0" y="186"/>
                  </a:cubicBezTo>
                  <a:lnTo>
                    <a:pt x="0" y="460"/>
                  </a:lnTo>
                  <a:cubicBezTo>
                    <a:pt x="0" y="562"/>
                    <a:pt x="81" y="646"/>
                    <a:pt x="186" y="646"/>
                  </a:cubicBezTo>
                  <a:cubicBezTo>
                    <a:pt x="288" y="646"/>
                    <a:pt x="369" y="565"/>
                    <a:pt x="369" y="460"/>
                  </a:cubicBezTo>
                  <a:lnTo>
                    <a:pt x="369" y="186"/>
                  </a:lnTo>
                  <a:cubicBezTo>
                    <a:pt x="369" y="85"/>
                    <a:pt x="28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3"/>
            <p:cNvSpPr/>
            <p:nvPr/>
          </p:nvSpPr>
          <p:spPr>
            <a:xfrm>
              <a:off x="6660925" y="3220825"/>
              <a:ext cx="9250" cy="16100"/>
            </a:xfrm>
            <a:custGeom>
              <a:avLst/>
              <a:gdLst/>
              <a:ahLst/>
              <a:cxnLst/>
              <a:rect l="l" t="t" r="r" b="b"/>
              <a:pathLst>
                <a:path w="370" h="644" extrusionOk="0">
                  <a:moveTo>
                    <a:pt x="186" y="1"/>
                  </a:moveTo>
                  <a:cubicBezTo>
                    <a:pt x="81" y="1"/>
                    <a:pt x="0" y="82"/>
                    <a:pt x="0" y="184"/>
                  </a:cubicBezTo>
                  <a:lnTo>
                    <a:pt x="0" y="460"/>
                  </a:lnTo>
                  <a:cubicBezTo>
                    <a:pt x="0" y="561"/>
                    <a:pt x="81" y="644"/>
                    <a:pt x="186" y="644"/>
                  </a:cubicBezTo>
                  <a:cubicBezTo>
                    <a:pt x="288" y="644"/>
                    <a:pt x="369" y="563"/>
                    <a:pt x="369" y="460"/>
                  </a:cubicBezTo>
                  <a:lnTo>
                    <a:pt x="369" y="184"/>
                  </a:lnTo>
                  <a:cubicBezTo>
                    <a:pt x="369" y="83"/>
                    <a:pt x="288" y="1"/>
                    <a:pt x="1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0" name="Google Shape;2920;p73"/>
          <p:cNvGrpSpPr/>
          <p:nvPr/>
        </p:nvGrpSpPr>
        <p:grpSpPr>
          <a:xfrm>
            <a:off x="4030770" y="3804952"/>
            <a:ext cx="417362" cy="354668"/>
            <a:chOff x="3180150" y="3480675"/>
            <a:chExt cx="338850" cy="287950"/>
          </a:xfrm>
        </p:grpSpPr>
        <p:sp>
          <p:nvSpPr>
            <p:cNvPr id="2921" name="Google Shape;2921;p73"/>
            <p:cNvSpPr/>
            <p:nvPr/>
          </p:nvSpPr>
          <p:spPr>
            <a:xfrm>
              <a:off x="3180150" y="3544850"/>
              <a:ext cx="338850" cy="223775"/>
            </a:xfrm>
            <a:custGeom>
              <a:avLst/>
              <a:gdLst/>
              <a:ahLst/>
              <a:cxnLst/>
              <a:rect l="l" t="t" r="r" b="b"/>
              <a:pathLst>
                <a:path w="13554" h="8951" extrusionOk="0">
                  <a:moveTo>
                    <a:pt x="6777" y="1110"/>
                  </a:moveTo>
                  <a:cubicBezTo>
                    <a:pt x="6969" y="1240"/>
                    <a:pt x="7151" y="1388"/>
                    <a:pt x="7318" y="1552"/>
                  </a:cubicBezTo>
                  <a:lnTo>
                    <a:pt x="6237" y="1552"/>
                  </a:lnTo>
                  <a:cubicBezTo>
                    <a:pt x="6405" y="1390"/>
                    <a:pt x="6586" y="1242"/>
                    <a:pt x="6777" y="1110"/>
                  </a:cubicBezTo>
                  <a:close/>
                  <a:moveTo>
                    <a:pt x="7676" y="1949"/>
                  </a:moveTo>
                  <a:cubicBezTo>
                    <a:pt x="7806" y="2111"/>
                    <a:pt x="7919" y="2282"/>
                    <a:pt x="8024" y="2462"/>
                  </a:cubicBezTo>
                  <a:lnTo>
                    <a:pt x="5533" y="2462"/>
                  </a:lnTo>
                  <a:cubicBezTo>
                    <a:pt x="5636" y="2282"/>
                    <a:pt x="5751" y="2111"/>
                    <a:pt x="5879" y="1949"/>
                  </a:cubicBezTo>
                  <a:close/>
                  <a:moveTo>
                    <a:pt x="8221" y="2857"/>
                  </a:moveTo>
                  <a:cubicBezTo>
                    <a:pt x="8293" y="3022"/>
                    <a:pt x="8354" y="3194"/>
                    <a:pt x="8404" y="3368"/>
                  </a:cubicBezTo>
                  <a:lnTo>
                    <a:pt x="5151" y="3368"/>
                  </a:lnTo>
                  <a:cubicBezTo>
                    <a:pt x="5200" y="3194"/>
                    <a:pt x="5262" y="3022"/>
                    <a:pt x="5334" y="2857"/>
                  </a:cubicBezTo>
                  <a:close/>
                  <a:moveTo>
                    <a:pt x="8494" y="3765"/>
                  </a:moveTo>
                  <a:cubicBezTo>
                    <a:pt x="8524" y="3934"/>
                    <a:pt x="8542" y="4105"/>
                    <a:pt x="8550" y="4278"/>
                  </a:cubicBezTo>
                  <a:lnTo>
                    <a:pt x="5000" y="4278"/>
                  </a:lnTo>
                  <a:cubicBezTo>
                    <a:pt x="5011" y="4105"/>
                    <a:pt x="5030" y="3934"/>
                    <a:pt x="5059" y="3765"/>
                  </a:cubicBezTo>
                  <a:close/>
                  <a:moveTo>
                    <a:pt x="8553" y="4675"/>
                  </a:moveTo>
                  <a:cubicBezTo>
                    <a:pt x="8545" y="4848"/>
                    <a:pt x="8525" y="5019"/>
                    <a:pt x="8496" y="5187"/>
                  </a:cubicBezTo>
                  <a:lnTo>
                    <a:pt x="5059" y="5187"/>
                  </a:lnTo>
                  <a:cubicBezTo>
                    <a:pt x="5030" y="5019"/>
                    <a:pt x="5011" y="4848"/>
                    <a:pt x="5003" y="4675"/>
                  </a:cubicBezTo>
                  <a:close/>
                  <a:moveTo>
                    <a:pt x="8405" y="5585"/>
                  </a:moveTo>
                  <a:cubicBezTo>
                    <a:pt x="8354" y="5759"/>
                    <a:pt x="8293" y="5930"/>
                    <a:pt x="8221" y="6097"/>
                  </a:cubicBezTo>
                  <a:lnTo>
                    <a:pt x="5334" y="6097"/>
                  </a:lnTo>
                  <a:cubicBezTo>
                    <a:pt x="5262" y="5930"/>
                    <a:pt x="5201" y="5759"/>
                    <a:pt x="5151" y="5585"/>
                  </a:cubicBezTo>
                  <a:close/>
                  <a:moveTo>
                    <a:pt x="8020" y="6491"/>
                  </a:moveTo>
                  <a:cubicBezTo>
                    <a:pt x="7919" y="6673"/>
                    <a:pt x="7806" y="6845"/>
                    <a:pt x="7676" y="7004"/>
                  </a:cubicBezTo>
                  <a:lnTo>
                    <a:pt x="5877" y="7004"/>
                  </a:lnTo>
                  <a:cubicBezTo>
                    <a:pt x="5749" y="6842"/>
                    <a:pt x="5634" y="6670"/>
                    <a:pt x="5531" y="6491"/>
                  </a:cubicBezTo>
                  <a:close/>
                  <a:moveTo>
                    <a:pt x="7318" y="7401"/>
                  </a:moveTo>
                  <a:cubicBezTo>
                    <a:pt x="7151" y="7563"/>
                    <a:pt x="6969" y="7711"/>
                    <a:pt x="6779" y="7843"/>
                  </a:cubicBezTo>
                  <a:cubicBezTo>
                    <a:pt x="6586" y="7711"/>
                    <a:pt x="6405" y="7563"/>
                    <a:pt x="6237" y="7401"/>
                  </a:cubicBezTo>
                  <a:close/>
                  <a:moveTo>
                    <a:pt x="4477" y="1"/>
                  </a:moveTo>
                  <a:cubicBezTo>
                    <a:pt x="3497" y="1"/>
                    <a:pt x="2567" y="311"/>
                    <a:pt x="1788" y="898"/>
                  </a:cubicBezTo>
                  <a:cubicBezTo>
                    <a:pt x="1701" y="965"/>
                    <a:pt x="1684" y="1089"/>
                    <a:pt x="1749" y="1177"/>
                  </a:cubicBezTo>
                  <a:cubicBezTo>
                    <a:pt x="1788" y="1228"/>
                    <a:pt x="1848" y="1255"/>
                    <a:pt x="1908" y="1255"/>
                  </a:cubicBezTo>
                  <a:cubicBezTo>
                    <a:pt x="1950" y="1255"/>
                    <a:pt x="1992" y="1242"/>
                    <a:pt x="2028" y="1215"/>
                  </a:cubicBezTo>
                  <a:cubicBezTo>
                    <a:pt x="2739" y="680"/>
                    <a:pt x="3586" y="398"/>
                    <a:pt x="4478" y="398"/>
                  </a:cubicBezTo>
                  <a:cubicBezTo>
                    <a:pt x="5178" y="398"/>
                    <a:pt x="5834" y="575"/>
                    <a:pt x="6410" y="884"/>
                  </a:cubicBezTo>
                  <a:cubicBezTo>
                    <a:pt x="5315" y="1700"/>
                    <a:pt x="4601" y="3007"/>
                    <a:pt x="4601" y="4477"/>
                  </a:cubicBezTo>
                  <a:cubicBezTo>
                    <a:pt x="4601" y="5946"/>
                    <a:pt x="5315" y="7251"/>
                    <a:pt x="6410" y="8069"/>
                  </a:cubicBezTo>
                  <a:cubicBezTo>
                    <a:pt x="5837" y="8379"/>
                    <a:pt x="5178" y="8555"/>
                    <a:pt x="4478" y="8555"/>
                  </a:cubicBezTo>
                  <a:cubicBezTo>
                    <a:pt x="2231" y="8555"/>
                    <a:pt x="401" y="6725"/>
                    <a:pt x="401" y="4477"/>
                  </a:cubicBezTo>
                  <a:cubicBezTo>
                    <a:pt x="401" y="3511"/>
                    <a:pt x="745" y="2574"/>
                    <a:pt x="1368" y="1839"/>
                  </a:cubicBezTo>
                  <a:cubicBezTo>
                    <a:pt x="1438" y="1754"/>
                    <a:pt x="1429" y="1630"/>
                    <a:pt x="1345" y="1558"/>
                  </a:cubicBezTo>
                  <a:cubicBezTo>
                    <a:pt x="1307" y="1527"/>
                    <a:pt x="1261" y="1511"/>
                    <a:pt x="1216" y="1511"/>
                  </a:cubicBezTo>
                  <a:cubicBezTo>
                    <a:pt x="1160" y="1511"/>
                    <a:pt x="1104" y="1535"/>
                    <a:pt x="1064" y="1582"/>
                  </a:cubicBezTo>
                  <a:cubicBezTo>
                    <a:pt x="379" y="2387"/>
                    <a:pt x="0" y="3415"/>
                    <a:pt x="0" y="4477"/>
                  </a:cubicBezTo>
                  <a:cubicBezTo>
                    <a:pt x="0" y="6943"/>
                    <a:pt x="2008" y="8951"/>
                    <a:pt x="4475" y="8951"/>
                  </a:cubicBezTo>
                  <a:cubicBezTo>
                    <a:pt x="5315" y="8951"/>
                    <a:pt x="6101" y="8717"/>
                    <a:pt x="6774" y="8314"/>
                  </a:cubicBezTo>
                  <a:cubicBezTo>
                    <a:pt x="7447" y="8719"/>
                    <a:pt x="8232" y="8951"/>
                    <a:pt x="9075" y="8951"/>
                  </a:cubicBezTo>
                  <a:cubicBezTo>
                    <a:pt x="10095" y="8951"/>
                    <a:pt x="11056" y="8616"/>
                    <a:pt x="11852" y="7983"/>
                  </a:cubicBezTo>
                  <a:cubicBezTo>
                    <a:pt x="11938" y="7915"/>
                    <a:pt x="11952" y="7790"/>
                    <a:pt x="11886" y="7705"/>
                  </a:cubicBezTo>
                  <a:cubicBezTo>
                    <a:pt x="11847" y="7655"/>
                    <a:pt x="11789" y="7630"/>
                    <a:pt x="11730" y="7630"/>
                  </a:cubicBezTo>
                  <a:cubicBezTo>
                    <a:pt x="11687" y="7630"/>
                    <a:pt x="11644" y="7643"/>
                    <a:pt x="11608" y="7672"/>
                  </a:cubicBezTo>
                  <a:cubicBezTo>
                    <a:pt x="10880" y="8248"/>
                    <a:pt x="10005" y="8553"/>
                    <a:pt x="9073" y="8553"/>
                  </a:cubicBezTo>
                  <a:cubicBezTo>
                    <a:pt x="8376" y="8553"/>
                    <a:pt x="7718" y="8376"/>
                    <a:pt x="7142" y="8067"/>
                  </a:cubicBezTo>
                  <a:cubicBezTo>
                    <a:pt x="8239" y="7251"/>
                    <a:pt x="8952" y="5944"/>
                    <a:pt x="8952" y="4474"/>
                  </a:cubicBezTo>
                  <a:cubicBezTo>
                    <a:pt x="8952" y="3005"/>
                    <a:pt x="8239" y="1700"/>
                    <a:pt x="7142" y="882"/>
                  </a:cubicBezTo>
                  <a:cubicBezTo>
                    <a:pt x="7717" y="572"/>
                    <a:pt x="8376" y="396"/>
                    <a:pt x="9073" y="396"/>
                  </a:cubicBezTo>
                  <a:cubicBezTo>
                    <a:pt x="11323" y="396"/>
                    <a:pt x="13153" y="2226"/>
                    <a:pt x="13153" y="4474"/>
                  </a:cubicBezTo>
                  <a:cubicBezTo>
                    <a:pt x="13153" y="5412"/>
                    <a:pt x="12827" y="6324"/>
                    <a:pt x="12239" y="7049"/>
                  </a:cubicBezTo>
                  <a:cubicBezTo>
                    <a:pt x="12168" y="7134"/>
                    <a:pt x="12181" y="7259"/>
                    <a:pt x="12267" y="7328"/>
                  </a:cubicBezTo>
                  <a:cubicBezTo>
                    <a:pt x="12303" y="7358"/>
                    <a:pt x="12347" y="7372"/>
                    <a:pt x="12391" y="7372"/>
                  </a:cubicBezTo>
                  <a:cubicBezTo>
                    <a:pt x="12449" y="7372"/>
                    <a:pt x="12506" y="7347"/>
                    <a:pt x="12545" y="7298"/>
                  </a:cubicBezTo>
                  <a:cubicBezTo>
                    <a:pt x="13193" y="6504"/>
                    <a:pt x="13550" y="5499"/>
                    <a:pt x="13550" y="4472"/>
                  </a:cubicBezTo>
                  <a:cubicBezTo>
                    <a:pt x="13553" y="2010"/>
                    <a:pt x="11544" y="1"/>
                    <a:pt x="9077" y="1"/>
                  </a:cubicBezTo>
                  <a:cubicBezTo>
                    <a:pt x="8237" y="1"/>
                    <a:pt x="7450" y="234"/>
                    <a:pt x="6777" y="638"/>
                  </a:cubicBezTo>
                  <a:cubicBezTo>
                    <a:pt x="6105" y="233"/>
                    <a:pt x="5318" y="1"/>
                    <a:pt x="4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3"/>
            <p:cNvSpPr/>
            <p:nvPr/>
          </p:nvSpPr>
          <p:spPr>
            <a:xfrm>
              <a:off x="3277150" y="3480750"/>
              <a:ext cx="30000" cy="50075"/>
            </a:xfrm>
            <a:custGeom>
              <a:avLst/>
              <a:gdLst/>
              <a:ahLst/>
              <a:cxnLst/>
              <a:rect l="l" t="t" r="r" b="b"/>
              <a:pathLst>
                <a:path w="1200" h="2003" extrusionOk="0">
                  <a:moveTo>
                    <a:pt x="600" y="395"/>
                  </a:moveTo>
                  <a:cubicBezTo>
                    <a:pt x="711" y="395"/>
                    <a:pt x="802" y="487"/>
                    <a:pt x="802" y="597"/>
                  </a:cubicBezTo>
                  <a:lnTo>
                    <a:pt x="802" y="800"/>
                  </a:lnTo>
                  <a:lnTo>
                    <a:pt x="396" y="800"/>
                  </a:lnTo>
                  <a:lnTo>
                    <a:pt x="398" y="597"/>
                  </a:lnTo>
                  <a:cubicBezTo>
                    <a:pt x="398" y="487"/>
                    <a:pt x="488" y="395"/>
                    <a:pt x="600" y="395"/>
                  </a:cubicBezTo>
                  <a:close/>
                  <a:moveTo>
                    <a:pt x="600" y="1"/>
                  </a:moveTo>
                  <a:cubicBezTo>
                    <a:pt x="268" y="1"/>
                    <a:pt x="0" y="269"/>
                    <a:pt x="0" y="600"/>
                  </a:cubicBezTo>
                  <a:lnTo>
                    <a:pt x="0" y="1803"/>
                  </a:lnTo>
                  <a:cubicBezTo>
                    <a:pt x="0" y="1912"/>
                    <a:pt x="89" y="2002"/>
                    <a:pt x="198" y="2002"/>
                  </a:cubicBezTo>
                  <a:cubicBezTo>
                    <a:pt x="307" y="2002"/>
                    <a:pt x="398" y="1912"/>
                    <a:pt x="398" y="1803"/>
                  </a:cubicBezTo>
                  <a:lnTo>
                    <a:pt x="398" y="1200"/>
                  </a:lnTo>
                  <a:lnTo>
                    <a:pt x="802" y="1200"/>
                  </a:lnTo>
                  <a:lnTo>
                    <a:pt x="802" y="1803"/>
                  </a:lnTo>
                  <a:cubicBezTo>
                    <a:pt x="802" y="1912"/>
                    <a:pt x="891" y="2002"/>
                    <a:pt x="1000" y="2002"/>
                  </a:cubicBezTo>
                  <a:cubicBezTo>
                    <a:pt x="1109" y="2002"/>
                    <a:pt x="1200" y="1912"/>
                    <a:pt x="1200" y="1803"/>
                  </a:cubicBezTo>
                  <a:lnTo>
                    <a:pt x="1200" y="600"/>
                  </a:lnTo>
                  <a:cubicBezTo>
                    <a:pt x="1200" y="269"/>
                    <a:pt x="930" y="1"/>
                    <a:pt x="6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3"/>
            <p:cNvSpPr/>
            <p:nvPr/>
          </p:nvSpPr>
          <p:spPr>
            <a:xfrm>
              <a:off x="3392050" y="3480675"/>
              <a:ext cx="30025" cy="50075"/>
            </a:xfrm>
            <a:custGeom>
              <a:avLst/>
              <a:gdLst/>
              <a:ahLst/>
              <a:cxnLst/>
              <a:rect l="l" t="t" r="r" b="b"/>
              <a:pathLst>
                <a:path w="1201" h="2003" extrusionOk="0">
                  <a:moveTo>
                    <a:pt x="601" y="398"/>
                  </a:moveTo>
                  <a:cubicBezTo>
                    <a:pt x="711" y="398"/>
                    <a:pt x="803" y="490"/>
                    <a:pt x="803" y="600"/>
                  </a:cubicBezTo>
                  <a:cubicBezTo>
                    <a:pt x="803" y="711"/>
                    <a:pt x="711" y="803"/>
                    <a:pt x="601" y="803"/>
                  </a:cubicBezTo>
                  <a:lnTo>
                    <a:pt x="398" y="803"/>
                  </a:lnTo>
                  <a:lnTo>
                    <a:pt x="398" y="398"/>
                  </a:lnTo>
                  <a:close/>
                  <a:moveTo>
                    <a:pt x="601" y="1200"/>
                  </a:moveTo>
                  <a:cubicBezTo>
                    <a:pt x="711" y="1200"/>
                    <a:pt x="803" y="1292"/>
                    <a:pt x="803" y="1402"/>
                  </a:cubicBezTo>
                  <a:cubicBezTo>
                    <a:pt x="803" y="1513"/>
                    <a:pt x="711" y="1605"/>
                    <a:pt x="601" y="1605"/>
                  </a:cubicBezTo>
                  <a:lnTo>
                    <a:pt x="398" y="1605"/>
                  </a:lnTo>
                  <a:lnTo>
                    <a:pt x="398" y="1200"/>
                  </a:lnTo>
                  <a:close/>
                  <a:moveTo>
                    <a:pt x="199" y="1"/>
                  </a:moveTo>
                  <a:cubicBezTo>
                    <a:pt x="90" y="1"/>
                    <a:pt x="1" y="91"/>
                    <a:pt x="1" y="200"/>
                  </a:cubicBezTo>
                  <a:lnTo>
                    <a:pt x="1" y="1804"/>
                  </a:lnTo>
                  <a:cubicBezTo>
                    <a:pt x="1" y="1913"/>
                    <a:pt x="90" y="2002"/>
                    <a:pt x="199" y="2002"/>
                  </a:cubicBezTo>
                  <a:lnTo>
                    <a:pt x="601" y="2002"/>
                  </a:lnTo>
                  <a:cubicBezTo>
                    <a:pt x="931" y="2002"/>
                    <a:pt x="1200" y="1734"/>
                    <a:pt x="1200" y="1402"/>
                  </a:cubicBezTo>
                  <a:cubicBezTo>
                    <a:pt x="1200" y="1250"/>
                    <a:pt x="1141" y="1110"/>
                    <a:pt x="1046" y="1002"/>
                  </a:cubicBezTo>
                  <a:cubicBezTo>
                    <a:pt x="1141" y="895"/>
                    <a:pt x="1200" y="754"/>
                    <a:pt x="1200" y="600"/>
                  </a:cubicBezTo>
                  <a:cubicBezTo>
                    <a:pt x="1200" y="270"/>
                    <a:pt x="931"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4" name="Google Shape;2924;p73"/>
          <p:cNvGrpSpPr/>
          <p:nvPr/>
        </p:nvGrpSpPr>
        <p:grpSpPr>
          <a:xfrm>
            <a:off x="4710546" y="3788417"/>
            <a:ext cx="387955" cy="387801"/>
            <a:chOff x="3732050" y="3467250"/>
            <a:chExt cx="314975" cy="314850"/>
          </a:xfrm>
        </p:grpSpPr>
        <p:sp>
          <p:nvSpPr>
            <p:cNvPr id="2925" name="Google Shape;2925;p73"/>
            <p:cNvSpPr/>
            <p:nvPr/>
          </p:nvSpPr>
          <p:spPr>
            <a:xfrm>
              <a:off x="3732050" y="3467250"/>
              <a:ext cx="314975" cy="314850"/>
            </a:xfrm>
            <a:custGeom>
              <a:avLst/>
              <a:gdLst/>
              <a:ahLst/>
              <a:cxnLst/>
              <a:rect l="l" t="t" r="r" b="b"/>
              <a:pathLst>
                <a:path w="12599" h="12594" extrusionOk="0">
                  <a:moveTo>
                    <a:pt x="6299" y="0"/>
                  </a:moveTo>
                  <a:cubicBezTo>
                    <a:pt x="6195" y="0"/>
                    <a:pt x="6114" y="83"/>
                    <a:pt x="6114" y="186"/>
                  </a:cubicBezTo>
                  <a:lnTo>
                    <a:pt x="6114" y="5287"/>
                  </a:lnTo>
                  <a:cubicBezTo>
                    <a:pt x="5856" y="4728"/>
                    <a:pt x="5528" y="4224"/>
                    <a:pt x="5136" y="3781"/>
                  </a:cubicBezTo>
                  <a:cubicBezTo>
                    <a:pt x="4634" y="3212"/>
                    <a:pt x="4024" y="2739"/>
                    <a:pt x="3317" y="2372"/>
                  </a:cubicBezTo>
                  <a:cubicBezTo>
                    <a:pt x="3289" y="2358"/>
                    <a:pt x="3260" y="2352"/>
                    <a:pt x="3231" y="2352"/>
                  </a:cubicBezTo>
                  <a:cubicBezTo>
                    <a:pt x="3164" y="2352"/>
                    <a:pt x="3100" y="2387"/>
                    <a:pt x="3067" y="2450"/>
                  </a:cubicBezTo>
                  <a:cubicBezTo>
                    <a:pt x="3021" y="2539"/>
                    <a:pt x="3055" y="2653"/>
                    <a:pt x="3145" y="2700"/>
                  </a:cubicBezTo>
                  <a:cubicBezTo>
                    <a:pt x="4556" y="3432"/>
                    <a:pt x="5530" y="4580"/>
                    <a:pt x="6044" y="6112"/>
                  </a:cubicBezTo>
                  <a:lnTo>
                    <a:pt x="186" y="6112"/>
                  </a:lnTo>
                  <a:cubicBezTo>
                    <a:pt x="85" y="6112"/>
                    <a:pt x="0" y="6195"/>
                    <a:pt x="0" y="6298"/>
                  </a:cubicBezTo>
                  <a:cubicBezTo>
                    <a:pt x="0" y="6399"/>
                    <a:pt x="81" y="6483"/>
                    <a:pt x="186" y="6483"/>
                  </a:cubicBezTo>
                  <a:lnTo>
                    <a:pt x="6114" y="6483"/>
                  </a:lnTo>
                  <a:lnTo>
                    <a:pt x="6114" y="12410"/>
                  </a:lnTo>
                  <a:cubicBezTo>
                    <a:pt x="6114" y="12511"/>
                    <a:pt x="6197" y="12594"/>
                    <a:pt x="6299" y="12594"/>
                  </a:cubicBezTo>
                  <a:cubicBezTo>
                    <a:pt x="6401" y="12594"/>
                    <a:pt x="6485" y="12513"/>
                    <a:pt x="6485" y="12410"/>
                  </a:cubicBezTo>
                  <a:lnTo>
                    <a:pt x="6485" y="7310"/>
                  </a:lnTo>
                  <a:cubicBezTo>
                    <a:pt x="6792" y="7975"/>
                    <a:pt x="7197" y="8564"/>
                    <a:pt x="7695" y="9066"/>
                  </a:cubicBezTo>
                  <a:cubicBezTo>
                    <a:pt x="8276" y="9653"/>
                    <a:pt x="8980" y="10122"/>
                    <a:pt x="9792" y="10464"/>
                  </a:cubicBezTo>
                  <a:cubicBezTo>
                    <a:pt x="11165" y="11042"/>
                    <a:pt x="12352" y="11055"/>
                    <a:pt x="12412" y="11055"/>
                  </a:cubicBezTo>
                  <a:lnTo>
                    <a:pt x="12413" y="11055"/>
                  </a:lnTo>
                  <a:cubicBezTo>
                    <a:pt x="12514" y="11055"/>
                    <a:pt x="12598" y="10972"/>
                    <a:pt x="12598" y="10869"/>
                  </a:cubicBezTo>
                  <a:cubicBezTo>
                    <a:pt x="12594" y="10768"/>
                    <a:pt x="12513" y="10684"/>
                    <a:pt x="12412" y="10684"/>
                  </a:cubicBezTo>
                  <a:cubicBezTo>
                    <a:pt x="12399" y="10684"/>
                    <a:pt x="11231" y="10673"/>
                    <a:pt x="9922" y="10117"/>
                  </a:cubicBezTo>
                  <a:cubicBezTo>
                    <a:pt x="8256" y="9411"/>
                    <a:pt x="7125" y="8189"/>
                    <a:pt x="6552" y="6483"/>
                  </a:cubicBezTo>
                  <a:lnTo>
                    <a:pt x="12410" y="6483"/>
                  </a:lnTo>
                  <a:cubicBezTo>
                    <a:pt x="12511" y="6483"/>
                    <a:pt x="12595" y="6400"/>
                    <a:pt x="12595" y="6298"/>
                  </a:cubicBezTo>
                  <a:cubicBezTo>
                    <a:pt x="12595" y="6195"/>
                    <a:pt x="12514" y="6112"/>
                    <a:pt x="12410" y="6112"/>
                  </a:cubicBezTo>
                  <a:lnTo>
                    <a:pt x="6483" y="6112"/>
                  </a:lnTo>
                  <a:lnTo>
                    <a:pt x="6483" y="186"/>
                  </a:lnTo>
                  <a:cubicBezTo>
                    <a:pt x="6483" y="84"/>
                    <a:pt x="6402" y="0"/>
                    <a:pt x="6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3"/>
            <p:cNvSpPr/>
            <p:nvPr/>
          </p:nvSpPr>
          <p:spPr>
            <a:xfrm>
              <a:off x="3732075" y="3505750"/>
              <a:ext cx="65725" cy="20600"/>
            </a:xfrm>
            <a:custGeom>
              <a:avLst/>
              <a:gdLst/>
              <a:ahLst/>
              <a:cxnLst/>
              <a:rect l="l" t="t" r="r" b="b"/>
              <a:pathLst>
                <a:path w="2629" h="824" extrusionOk="0">
                  <a:moveTo>
                    <a:pt x="171" y="1"/>
                  </a:moveTo>
                  <a:cubicBezTo>
                    <a:pt x="169" y="1"/>
                    <a:pt x="165" y="1"/>
                    <a:pt x="163" y="2"/>
                  </a:cubicBezTo>
                  <a:cubicBezTo>
                    <a:pt x="160" y="2"/>
                    <a:pt x="155" y="2"/>
                    <a:pt x="154" y="5"/>
                  </a:cubicBezTo>
                  <a:cubicBezTo>
                    <a:pt x="70" y="23"/>
                    <a:pt x="7" y="96"/>
                    <a:pt x="7" y="185"/>
                  </a:cubicBezTo>
                  <a:cubicBezTo>
                    <a:pt x="1" y="287"/>
                    <a:pt x="84" y="371"/>
                    <a:pt x="186" y="371"/>
                  </a:cubicBezTo>
                  <a:cubicBezTo>
                    <a:pt x="196" y="371"/>
                    <a:pt x="1182" y="381"/>
                    <a:pt x="2356" y="811"/>
                  </a:cubicBezTo>
                  <a:cubicBezTo>
                    <a:pt x="2376" y="818"/>
                    <a:pt x="2398" y="823"/>
                    <a:pt x="2420" y="823"/>
                  </a:cubicBezTo>
                  <a:cubicBezTo>
                    <a:pt x="2496" y="823"/>
                    <a:pt x="2566" y="776"/>
                    <a:pt x="2593" y="702"/>
                  </a:cubicBezTo>
                  <a:cubicBezTo>
                    <a:pt x="2629" y="607"/>
                    <a:pt x="2579" y="499"/>
                    <a:pt x="2484" y="465"/>
                  </a:cubicBezTo>
                  <a:cubicBezTo>
                    <a:pt x="1252" y="10"/>
                    <a:pt x="239" y="1"/>
                    <a:pt x="1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3"/>
            <p:cNvSpPr/>
            <p:nvPr/>
          </p:nvSpPr>
          <p:spPr>
            <a:xfrm>
              <a:off x="3913825" y="3467250"/>
              <a:ext cx="109450" cy="143425"/>
            </a:xfrm>
            <a:custGeom>
              <a:avLst/>
              <a:gdLst/>
              <a:ahLst/>
              <a:cxnLst/>
              <a:rect l="l" t="t" r="r" b="b"/>
              <a:pathLst>
                <a:path w="4378" h="5737" extrusionOk="0">
                  <a:moveTo>
                    <a:pt x="3759" y="0"/>
                  </a:moveTo>
                  <a:cubicBezTo>
                    <a:pt x="3226" y="0"/>
                    <a:pt x="2704" y="221"/>
                    <a:pt x="2329" y="605"/>
                  </a:cubicBezTo>
                  <a:cubicBezTo>
                    <a:pt x="2256" y="676"/>
                    <a:pt x="2259" y="793"/>
                    <a:pt x="2331" y="865"/>
                  </a:cubicBezTo>
                  <a:cubicBezTo>
                    <a:pt x="2366" y="900"/>
                    <a:pt x="2413" y="918"/>
                    <a:pt x="2459" y="918"/>
                  </a:cubicBezTo>
                  <a:cubicBezTo>
                    <a:pt x="2507" y="918"/>
                    <a:pt x="2555" y="899"/>
                    <a:pt x="2591" y="863"/>
                  </a:cubicBezTo>
                  <a:cubicBezTo>
                    <a:pt x="2899" y="550"/>
                    <a:pt x="3323" y="371"/>
                    <a:pt x="3759" y="371"/>
                  </a:cubicBezTo>
                  <a:lnTo>
                    <a:pt x="4007" y="371"/>
                  </a:lnTo>
                  <a:lnTo>
                    <a:pt x="4007" y="911"/>
                  </a:lnTo>
                  <a:lnTo>
                    <a:pt x="3759" y="911"/>
                  </a:lnTo>
                  <a:cubicBezTo>
                    <a:pt x="3242" y="911"/>
                    <a:pt x="2792" y="1279"/>
                    <a:pt x="2687" y="1788"/>
                  </a:cubicBezTo>
                  <a:lnTo>
                    <a:pt x="2630" y="2061"/>
                  </a:lnTo>
                  <a:cubicBezTo>
                    <a:pt x="2619" y="2115"/>
                    <a:pt x="2633" y="2172"/>
                    <a:pt x="2667" y="2214"/>
                  </a:cubicBezTo>
                  <a:cubicBezTo>
                    <a:pt x="2703" y="2257"/>
                    <a:pt x="2754" y="2282"/>
                    <a:pt x="2809" y="2282"/>
                  </a:cubicBezTo>
                  <a:lnTo>
                    <a:pt x="3525" y="2282"/>
                  </a:lnTo>
                  <a:lnTo>
                    <a:pt x="3525" y="2824"/>
                  </a:lnTo>
                  <a:lnTo>
                    <a:pt x="2622" y="2824"/>
                  </a:lnTo>
                  <a:cubicBezTo>
                    <a:pt x="2535" y="2824"/>
                    <a:pt x="2458" y="2886"/>
                    <a:pt x="2441" y="2972"/>
                  </a:cubicBezTo>
                  <a:lnTo>
                    <a:pt x="2144" y="4425"/>
                  </a:lnTo>
                  <a:cubicBezTo>
                    <a:pt x="2033" y="4974"/>
                    <a:pt x="1546" y="5371"/>
                    <a:pt x="986" y="5371"/>
                  </a:cubicBezTo>
                  <a:lnTo>
                    <a:pt x="368" y="5371"/>
                  </a:lnTo>
                  <a:lnTo>
                    <a:pt x="368" y="4829"/>
                  </a:lnTo>
                  <a:lnTo>
                    <a:pt x="986" y="4829"/>
                  </a:lnTo>
                  <a:cubicBezTo>
                    <a:pt x="1289" y="4829"/>
                    <a:pt x="1553" y="4615"/>
                    <a:pt x="1614" y="4316"/>
                  </a:cubicBezTo>
                  <a:lnTo>
                    <a:pt x="1873" y="3044"/>
                  </a:lnTo>
                  <a:cubicBezTo>
                    <a:pt x="1885" y="2989"/>
                    <a:pt x="1871" y="2933"/>
                    <a:pt x="1835" y="2890"/>
                  </a:cubicBezTo>
                  <a:cubicBezTo>
                    <a:pt x="1801" y="2848"/>
                    <a:pt x="1748" y="2821"/>
                    <a:pt x="1694" y="2821"/>
                  </a:cubicBezTo>
                  <a:lnTo>
                    <a:pt x="1164" y="2821"/>
                  </a:lnTo>
                  <a:lnTo>
                    <a:pt x="1164" y="2281"/>
                  </a:lnTo>
                  <a:lnTo>
                    <a:pt x="1879" y="2281"/>
                  </a:lnTo>
                  <a:cubicBezTo>
                    <a:pt x="1966" y="2281"/>
                    <a:pt x="2042" y="2218"/>
                    <a:pt x="2060" y="2133"/>
                  </a:cubicBezTo>
                  <a:lnTo>
                    <a:pt x="2153" y="1678"/>
                  </a:lnTo>
                  <a:cubicBezTo>
                    <a:pt x="2162" y="1631"/>
                    <a:pt x="2175" y="1586"/>
                    <a:pt x="2186" y="1541"/>
                  </a:cubicBezTo>
                  <a:cubicBezTo>
                    <a:pt x="2215" y="1444"/>
                    <a:pt x="2159" y="1340"/>
                    <a:pt x="2061" y="1312"/>
                  </a:cubicBezTo>
                  <a:cubicBezTo>
                    <a:pt x="2044" y="1306"/>
                    <a:pt x="2026" y="1304"/>
                    <a:pt x="2009" y="1304"/>
                  </a:cubicBezTo>
                  <a:cubicBezTo>
                    <a:pt x="1930" y="1304"/>
                    <a:pt x="1856" y="1356"/>
                    <a:pt x="1832" y="1436"/>
                  </a:cubicBezTo>
                  <a:cubicBezTo>
                    <a:pt x="1817" y="1491"/>
                    <a:pt x="1801" y="1547"/>
                    <a:pt x="1792" y="1603"/>
                  </a:cubicBezTo>
                  <a:lnTo>
                    <a:pt x="1729" y="1911"/>
                  </a:lnTo>
                  <a:lnTo>
                    <a:pt x="982" y="1911"/>
                  </a:lnTo>
                  <a:cubicBezTo>
                    <a:pt x="880" y="1911"/>
                    <a:pt x="796" y="1992"/>
                    <a:pt x="796" y="2095"/>
                  </a:cubicBezTo>
                  <a:lnTo>
                    <a:pt x="796" y="3005"/>
                  </a:lnTo>
                  <a:cubicBezTo>
                    <a:pt x="796" y="3106"/>
                    <a:pt x="877" y="3190"/>
                    <a:pt x="982" y="3190"/>
                  </a:cubicBezTo>
                  <a:lnTo>
                    <a:pt x="1468" y="3190"/>
                  </a:lnTo>
                  <a:lnTo>
                    <a:pt x="1254" y="4242"/>
                  </a:lnTo>
                  <a:cubicBezTo>
                    <a:pt x="1228" y="4366"/>
                    <a:pt x="1117" y="4458"/>
                    <a:pt x="989" y="4458"/>
                  </a:cubicBezTo>
                  <a:lnTo>
                    <a:pt x="184" y="4458"/>
                  </a:lnTo>
                  <a:cubicBezTo>
                    <a:pt x="83" y="4458"/>
                    <a:pt x="0" y="4539"/>
                    <a:pt x="0" y="4642"/>
                  </a:cubicBezTo>
                  <a:lnTo>
                    <a:pt x="0" y="5552"/>
                  </a:lnTo>
                  <a:cubicBezTo>
                    <a:pt x="5" y="5654"/>
                    <a:pt x="89" y="5737"/>
                    <a:pt x="190" y="5737"/>
                  </a:cubicBezTo>
                  <a:lnTo>
                    <a:pt x="994" y="5737"/>
                  </a:lnTo>
                  <a:cubicBezTo>
                    <a:pt x="1726" y="5737"/>
                    <a:pt x="2365" y="5215"/>
                    <a:pt x="2511" y="4499"/>
                  </a:cubicBezTo>
                  <a:lnTo>
                    <a:pt x="2778" y="3190"/>
                  </a:lnTo>
                  <a:lnTo>
                    <a:pt x="3715" y="3190"/>
                  </a:lnTo>
                  <a:cubicBezTo>
                    <a:pt x="3817" y="3190"/>
                    <a:pt x="3899" y="3108"/>
                    <a:pt x="3899" y="3005"/>
                  </a:cubicBezTo>
                  <a:lnTo>
                    <a:pt x="3899" y="2095"/>
                  </a:lnTo>
                  <a:cubicBezTo>
                    <a:pt x="3899" y="1994"/>
                    <a:pt x="3818" y="1911"/>
                    <a:pt x="3715" y="1911"/>
                  </a:cubicBezTo>
                  <a:lnTo>
                    <a:pt x="3039" y="1911"/>
                  </a:lnTo>
                  <a:lnTo>
                    <a:pt x="3049" y="1860"/>
                  </a:lnTo>
                  <a:cubicBezTo>
                    <a:pt x="3117" y="1524"/>
                    <a:pt x="3416" y="1281"/>
                    <a:pt x="3759" y="1281"/>
                  </a:cubicBezTo>
                  <a:lnTo>
                    <a:pt x="4192" y="1281"/>
                  </a:lnTo>
                  <a:cubicBezTo>
                    <a:pt x="4293" y="1281"/>
                    <a:pt x="4377" y="1198"/>
                    <a:pt x="4377" y="1095"/>
                  </a:cubicBezTo>
                  <a:lnTo>
                    <a:pt x="4377" y="186"/>
                  </a:lnTo>
                  <a:cubicBezTo>
                    <a:pt x="4377" y="84"/>
                    <a:pt x="4295" y="0"/>
                    <a:pt x="4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8" name="Google Shape;2928;p73"/>
          <p:cNvGrpSpPr/>
          <p:nvPr/>
        </p:nvGrpSpPr>
        <p:grpSpPr>
          <a:xfrm>
            <a:off x="7949588" y="608625"/>
            <a:ext cx="755175" cy="434425"/>
            <a:chOff x="3741450" y="1573150"/>
            <a:chExt cx="755175" cy="434425"/>
          </a:xfrm>
        </p:grpSpPr>
        <p:sp>
          <p:nvSpPr>
            <p:cNvPr id="2929" name="Google Shape;2929;p73"/>
            <p:cNvSpPr/>
            <p:nvPr/>
          </p:nvSpPr>
          <p:spPr>
            <a:xfrm>
              <a:off x="3741450" y="1709875"/>
              <a:ext cx="382175" cy="297700"/>
            </a:xfrm>
            <a:custGeom>
              <a:avLst/>
              <a:gdLst/>
              <a:ahLst/>
              <a:cxnLst/>
              <a:rect l="l" t="t" r="r" b="b"/>
              <a:pathLst>
                <a:path w="15287" h="11908" extrusionOk="0">
                  <a:moveTo>
                    <a:pt x="14400" y="1"/>
                  </a:moveTo>
                  <a:cubicBezTo>
                    <a:pt x="14313" y="1"/>
                    <a:pt x="14222" y="4"/>
                    <a:pt x="14129" y="11"/>
                  </a:cubicBezTo>
                  <a:cubicBezTo>
                    <a:pt x="13969" y="24"/>
                    <a:pt x="13802" y="47"/>
                    <a:pt x="13629" y="75"/>
                  </a:cubicBezTo>
                  <a:cubicBezTo>
                    <a:pt x="13461" y="102"/>
                    <a:pt x="13282" y="132"/>
                    <a:pt x="13094" y="161"/>
                  </a:cubicBezTo>
                  <a:cubicBezTo>
                    <a:pt x="12908" y="192"/>
                    <a:pt x="12712" y="221"/>
                    <a:pt x="12510" y="253"/>
                  </a:cubicBezTo>
                  <a:cubicBezTo>
                    <a:pt x="12309" y="285"/>
                    <a:pt x="12101" y="316"/>
                    <a:pt x="11889" y="349"/>
                  </a:cubicBezTo>
                  <a:cubicBezTo>
                    <a:pt x="11041" y="478"/>
                    <a:pt x="10128" y="607"/>
                    <a:pt x="9309" y="734"/>
                  </a:cubicBezTo>
                  <a:cubicBezTo>
                    <a:pt x="9104" y="766"/>
                    <a:pt x="8905" y="798"/>
                    <a:pt x="8715" y="828"/>
                  </a:cubicBezTo>
                  <a:cubicBezTo>
                    <a:pt x="8524" y="859"/>
                    <a:pt x="8341" y="890"/>
                    <a:pt x="8168" y="917"/>
                  </a:cubicBezTo>
                  <a:cubicBezTo>
                    <a:pt x="7824" y="976"/>
                    <a:pt x="7520" y="1026"/>
                    <a:pt x="7281" y="1068"/>
                  </a:cubicBezTo>
                  <a:cubicBezTo>
                    <a:pt x="7211" y="1080"/>
                    <a:pt x="7142" y="1091"/>
                    <a:pt x="7072" y="1104"/>
                  </a:cubicBezTo>
                  <a:cubicBezTo>
                    <a:pt x="7004" y="1115"/>
                    <a:pt x="6935" y="1127"/>
                    <a:pt x="6867" y="1139"/>
                  </a:cubicBezTo>
                  <a:cubicBezTo>
                    <a:pt x="6730" y="1164"/>
                    <a:pt x="6594" y="1190"/>
                    <a:pt x="6459" y="1213"/>
                  </a:cubicBezTo>
                  <a:cubicBezTo>
                    <a:pt x="6325" y="1240"/>
                    <a:pt x="6190" y="1266"/>
                    <a:pt x="6057" y="1293"/>
                  </a:cubicBezTo>
                  <a:cubicBezTo>
                    <a:pt x="5989" y="1306"/>
                    <a:pt x="5924" y="1319"/>
                    <a:pt x="5858" y="1332"/>
                  </a:cubicBezTo>
                  <a:cubicBezTo>
                    <a:pt x="5793" y="1345"/>
                    <a:pt x="5726" y="1359"/>
                    <a:pt x="5661" y="1373"/>
                  </a:cubicBezTo>
                  <a:cubicBezTo>
                    <a:pt x="5531" y="1401"/>
                    <a:pt x="5401" y="1428"/>
                    <a:pt x="5272" y="1456"/>
                  </a:cubicBezTo>
                  <a:cubicBezTo>
                    <a:pt x="5143" y="1485"/>
                    <a:pt x="5015" y="1515"/>
                    <a:pt x="4887" y="1545"/>
                  </a:cubicBezTo>
                  <a:lnTo>
                    <a:pt x="4698" y="1589"/>
                  </a:lnTo>
                  <a:cubicBezTo>
                    <a:pt x="4667" y="1596"/>
                    <a:pt x="4635" y="1604"/>
                    <a:pt x="4604" y="1611"/>
                  </a:cubicBezTo>
                  <a:cubicBezTo>
                    <a:pt x="4574" y="1619"/>
                    <a:pt x="4541" y="1627"/>
                    <a:pt x="4510" y="1636"/>
                  </a:cubicBezTo>
                  <a:cubicBezTo>
                    <a:pt x="4448" y="1652"/>
                    <a:pt x="4386" y="1666"/>
                    <a:pt x="4323" y="1682"/>
                  </a:cubicBezTo>
                  <a:cubicBezTo>
                    <a:pt x="4237" y="1703"/>
                    <a:pt x="4151" y="1727"/>
                    <a:pt x="4065" y="1748"/>
                  </a:cubicBezTo>
                  <a:cubicBezTo>
                    <a:pt x="4020" y="1760"/>
                    <a:pt x="3974" y="1771"/>
                    <a:pt x="3929" y="1783"/>
                  </a:cubicBezTo>
                  <a:lnTo>
                    <a:pt x="3860" y="1800"/>
                  </a:lnTo>
                  <a:lnTo>
                    <a:pt x="3825" y="1810"/>
                  </a:lnTo>
                  <a:lnTo>
                    <a:pt x="3808" y="1814"/>
                  </a:lnTo>
                  <a:lnTo>
                    <a:pt x="3800" y="1816"/>
                  </a:lnTo>
                  <a:cubicBezTo>
                    <a:pt x="3798" y="1816"/>
                    <a:pt x="3797" y="1818"/>
                    <a:pt x="3798" y="1819"/>
                  </a:cubicBezTo>
                  <a:lnTo>
                    <a:pt x="3798" y="1824"/>
                  </a:lnTo>
                  <a:cubicBezTo>
                    <a:pt x="3801" y="1916"/>
                    <a:pt x="3803" y="2009"/>
                    <a:pt x="3808" y="2101"/>
                  </a:cubicBezTo>
                  <a:cubicBezTo>
                    <a:pt x="3811" y="2189"/>
                    <a:pt x="3813" y="2276"/>
                    <a:pt x="3816" y="2362"/>
                  </a:cubicBezTo>
                  <a:cubicBezTo>
                    <a:pt x="3817" y="2423"/>
                    <a:pt x="3818" y="2485"/>
                    <a:pt x="3819" y="2545"/>
                  </a:cubicBezTo>
                  <a:cubicBezTo>
                    <a:pt x="3825" y="2791"/>
                    <a:pt x="3830" y="3033"/>
                    <a:pt x="3836" y="3271"/>
                  </a:cubicBezTo>
                  <a:cubicBezTo>
                    <a:pt x="3844" y="3747"/>
                    <a:pt x="3854" y="4212"/>
                    <a:pt x="3861" y="4662"/>
                  </a:cubicBezTo>
                  <a:cubicBezTo>
                    <a:pt x="3876" y="5602"/>
                    <a:pt x="3888" y="6486"/>
                    <a:pt x="3904" y="7315"/>
                  </a:cubicBezTo>
                  <a:cubicBezTo>
                    <a:pt x="3881" y="7321"/>
                    <a:pt x="3855" y="7329"/>
                    <a:pt x="3832" y="7337"/>
                  </a:cubicBezTo>
                  <a:cubicBezTo>
                    <a:pt x="3582" y="7410"/>
                    <a:pt x="3349" y="7479"/>
                    <a:pt x="3130" y="7542"/>
                  </a:cubicBezTo>
                  <a:cubicBezTo>
                    <a:pt x="2695" y="7681"/>
                    <a:pt x="2316" y="7798"/>
                    <a:pt x="1993" y="7916"/>
                  </a:cubicBezTo>
                  <a:cubicBezTo>
                    <a:pt x="1831" y="7971"/>
                    <a:pt x="1682" y="8025"/>
                    <a:pt x="1545" y="8076"/>
                  </a:cubicBezTo>
                  <a:cubicBezTo>
                    <a:pt x="1408" y="8126"/>
                    <a:pt x="1283" y="8176"/>
                    <a:pt x="1170" y="8222"/>
                  </a:cubicBezTo>
                  <a:cubicBezTo>
                    <a:pt x="1057" y="8267"/>
                    <a:pt x="953" y="8310"/>
                    <a:pt x="860" y="8350"/>
                  </a:cubicBezTo>
                  <a:cubicBezTo>
                    <a:pt x="814" y="8369"/>
                    <a:pt x="769" y="8388"/>
                    <a:pt x="728" y="8406"/>
                  </a:cubicBezTo>
                  <a:cubicBezTo>
                    <a:pt x="686" y="8426"/>
                    <a:pt x="647" y="8446"/>
                    <a:pt x="611" y="8463"/>
                  </a:cubicBezTo>
                  <a:cubicBezTo>
                    <a:pt x="20" y="8755"/>
                    <a:pt x="1" y="8882"/>
                    <a:pt x="90" y="9093"/>
                  </a:cubicBezTo>
                  <a:cubicBezTo>
                    <a:pt x="106" y="9131"/>
                    <a:pt x="163" y="9149"/>
                    <a:pt x="257" y="9149"/>
                  </a:cubicBezTo>
                  <a:cubicBezTo>
                    <a:pt x="319" y="9149"/>
                    <a:pt x="397" y="9141"/>
                    <a:pt x="489" y="9126"/>
                  </a:cubicBezTo>
                  <a:cubicBezTo>
                    <a:pt x="606" y="9108"/>
                    <a:pt x="745" y="9078"/>
                    <a:pt x="903" y="9038"/>
                  </a:cubicBezTo>
                  <a:cubicBezTo>
                    <a:pt x="982" y="9017"/>
                    <a:pt x="1067" y="8997"/>
                    <a:pt x="1158" y="8975"/>
                  </a:cubicBezTo>
                  <a:cubicBezTo>
                    <a:pt x="1247" y="8952"/>
                    <a:pt x="1341" y="8926"/>
                    <a:pt x="1439" y="8898"/>
                  </a:cubicBezTo>
                  <a:cubicBezTo>
                    <a:pt x="1537" y="8871"/>
                    <a:pt x="1639" y="8840"/>
                    <a:pt x="1746" y="8809"/>
                  </a:cubicBezTo>
                  <a:cubicBezTo>
                    <a:pt x="1853" y="8779"/>
                    <a:pt x="1964" y="8748"/>
                    <a:pt x="2079" y="8715"/>
                  </a:cubicBezTo>
                  <a:cubicBezTo>
                    <a:pt x="2194" y="8680"/>
                    <a:pt x="2312" y="8646"/>
                    <a:pt x="2434" y="8608"/>
                  </a:cubicBezTo>
                  <a:cubicBezTo>
                    <a:pt x="2495" y="8589"/>
                    <a:pt x="2556" y="8571"/>
                    <a:pt x="2618" y="8552"/>
                  </a:cubicBezTo>
                  <a:cubicBezTo>
                    <a:pt x="2681" y="8534"/>
                    <a:pt x="2744" y="8516"/>
                    <a:pt x="2809" y="8497"/>
                  </a:cubicBezTo>
                  <a:cubicBezTo>
                    <a:pt x="2936" y="8459"/>
                    <a:pt x="3068" y="8420"/>
                    <a:pt x="3202" y="8380"/>
                  </a:cubicBezTo>
                  <a:cubicBezTo>
                    <a:pt x="3269" y="8360"/>
                    <a:pt x="3336" y="8340"/>
                    <a:pt x="3405" y="8318"/>
                  </a:cubicBezTo>
                  <a:cubicBezTo>
                    <a:pt x="3474" y="8298"/>
                    <a:pt x="3542" y="8280"/>
                    <a:pt x="3612" y="8259"/>
                  </a:cubicBezTo>
                  <a:cubicBezTo>
                    <a:pt x="3715" y="8229"/>
                    <a:pt x="3822" y="8199"/>
                    <a:pt x="3927" y="8167"/>
                  </a:cubicBezTo>
                  <a:cubicBezTo>
                    <a:pt x="3938" y="8616"/>
                    <a:pt x="3951" y="9049"/>
                    <a:pt x="3967" y="9467"/>
                  </a:cubicBezTo>
                  <a:cubicBezTo>
                    <a:pt x="3978" y="9786"/>
                    <a:pt x="3990" y="10096"/>
                    <a:pt x="4001" y="10396"/>
                  </a:cubicBezTo>
                  <a:cubicBezTo>
                    <a:pt x="4004" y="10472"/>
                    <a:pt x="4006" y="10547"/>
                    <a:pt x="4011" y="10623"/>
                  </a:cubicBezTo>
                  <a:cubicBezTo>
                    <a:pt x="4015" y="10702"/>
                    <a:pt x="4020" y="10786"/>
                    <a:pt x="4031" y="10874"/>
                  </a:cubicBezTo>
                  <a:cubicBezTo>
                    <a:pt x="4042" y="10961"/>
                    <a:pt x="4059" y="11053"/>
                    <a:pt x="4087" y="11150"/>
                  </a:cubicBezTo>
                  <a:cubicBezTo>
                    <a:pt x="4117" y="11247"/>
                    <a:pt x="4158" y="11348"/>
                    <a:pt x="4220" y="11446"/>
                  </a:cubicBezTo>
                  <a:cubicBezTo>
                    <a:pt x="4281" y="11543"/>
                    <a:pt x="4367" y="11637"/>
                    <a:pt x="4466" y="11707"/>
                  </a:cubicBezTo>
                  <a:cubicBezTo>
                    <a:pt x="4564" y="11777"/>
                    <a:pt x="4672" y="11827"/>
                    <a:pt x="4776" y="11857"/>
                  </a:cubicBezTo>
                  <a:cubicBezTo>
                    <a:pt x="4880" y="11886"/>
                    <a:pt x="4979" y="11900"/>
                    <a:pt x="5070" y="11905"/>
                  </a:cubicBezTo>
                  <a:cubicBezTo>
                    <a:pt x="5099" y="11907"/>
                    <a:pt x="5127" y="11908"/>
                    <a:pt x="5155" y="11908"/>
                  </a:cubicBezTo>
                  <a:cubicBezTo>
                    <a:pt x="5214" y="11908"/>
                    <a:pt x="5271" y="11904"/>
                    <a:pt x="5326" y="11900"/>
                  </a:cubicBezTo>
                  <a:cubicBezTo>
                    <a:pt x="5404" y="11892"/>
                    <a:pt x="5478" y="11884"/>
                    <a:pt x="5548" y="11873"/>
                  </a:cubicBezTo>
                  <a:cubicBezTo>
                    <a:pt x="5613" y="11862"/>
                    <a:pt x="5678" y="11853"/>
                    <a:pt x="5742" y="11842"/>
                  </a:cubicBezTo>
                  <a:cubicBezTo>
                    <a:pt x="5870" y="11821"/>
                    <a:pt x="5995" y="11801"/>
                    <a:pt x="6117" y="11783"/>
                  </a:cubicBezTo>
                  <a:cubicBezTo>
                    <a:pt x="7100" y="11627"/>
                    <a:pt x="7952" y="11490"/>
                    <a:pt x="8689" y="11369"/>
                  </a:cubicBezTo>
                  <a:cubicBezTo>
                    <a:pt x="10163" y="11129"/>
                    <a:pt x="11182" y="10955"/>
                    <a:pt x="11884" y="10815"/>
                  </a:cubicBezTo>
                  <a:cubicBezTo>
                    <a:pt x="13286" y="10537"/>
                    <a:pt x="13416" y="10401"/>
                    <a:pt x="13378" y="10176"/>
                  </a:cubicBezTo>
                  <a:cubicBezTo>
                    <a:pt x="13371" y="10131"/>
                    <a:pt x="13238" y="10109"/>
                    <a:pt x="12997" y="10109"/>
                  </a:cubicBezTo>
                  <a:cubicBezTo>
                    <a:pt x="12522" y="10109"/>
                    <a:pt x="11626" y="10192"/>
                    <a:pt x="10437" y="10338"/>
                  </a:cubicBezTo>
                  <a:cubicBezTo>
                    <a:pt x="9542" y="10448"/>
                    <a:pt x="8478" y="10595"/>
                    <a:pt x="7303" y="10769"/>
                  </a:cubicBezTo>
                  <a:cubicBezTo>
                    <a:pt x="6717" y="10856"/>
                    <a:pt x="6100" y="10950"/>
                    <a:pt x="5463" y="11051"/>
                  </a:cubicBezTo>
                  <a:cubicBezTo>
                    <a:pt x="5388" y="11063"/>
                    <a:pt x="5318" y="11073"/>
                    <a:pt x="5253" y="11078"/>
                  </a:cubicBezTo>
                  <a:cubicBezTo>
                    <a:pt x="5217" y="11081"/>
                    <a:pt x="5183" y="11083"/>
                    <a:pt x="5152" y="11083"/>
                  </a:cubicBezTo>
                  <a:cubicBezTo>
                    <a:pt x="5126" y="11083"/>
                    <a:pt x="5102" y="11082"/>
                    <a:pt x="5081" y="11079"/>
                  </a:cubicBezTo>
                  <a:cubicBezTo>
                    <a:pt x="5032" y="11075"/>
                    <a:pt x="4996" y="11065"/>
                    <a:pt x="4973" y="11054"/>
                  </a:cubicBezTo>
                  <a:cubicBezTo>
                    <a:pt x="4951" y="11044"/>
                    <a:pt x="4939" y="11033"/>
                    <a:pt x="4925" y="11019"/>
                  </a:cubicBezTo>
                  <a:cubicBezTo>
                    <a:pt x="4921" y="11016"/>
                    <a:pt x="4918" y="11009"/>
                    <a:pt x="4914" y="11005"/>
                  </a:cubicBezTo>
                  <a:cubicBezTo>
                    <a:pt x="4910" y="11001"/>
                    <a:pt x="4908" y="10993"/>
                    <a:pt x="4903" y="10988"/>
                  </a:cubicBezTo>
                  <a:cubicBezTo>
                    <a:pt x="4901" y="10979"/>
                    <a:pt x="4896" y="10973"/>
                    <a:pt x="4893" y="10965"/>
                  </a:cubicBezTo>
                  <a:cubicBezTo>
                    <a:pt x="4890" y="10956"/>
                    <a:pt x="4885" y="10947"/>
                    <a:pt x="4882" y="10936"/>
                  </a:cubicBezTo>
                  <a:cubicBezTo>
                    <a:pt x="4867" y="10897"/>
                    <a:pt x="4855" y="10842"/>
                    <a:pt x="4845" y="10778"/>
                  </a:cubicBezTo>
                  <a:cubicBezTo>
                    <a:pt x="4837" y="10715"/>
                    <a:pt x="4831" y="10643"/>
                    <a:pt x="4828" y="10565"/>
                  </a:cubicBezTo>
                  <a:cubicBezTo>
                    <a:pt x="4824" y="10482"/>
                    <a:pt x="4821" y="10397"/>
                    <a:pt x="4817" y="10312"/>
                  </a:cubicBezTo>
                  <a:cubicBezTo>
                    <a:pt x="4783" y="9540"/>
                    <a:pt x="4738" y="8748"/>
                    <a:pt x="4687" y="7945"/>
                  </a:cubicBezTo>
                  <a:cubicBezTo>
                    <a:pt x="4788" y="7916"/>
                    <a:pt x="4888" y="7884"/>
                    <a:pt x="4990" y="7853"/>
                  </a:cubicBezTo>
                  <a:cubicBezTo>
                    <a:pt x="5167" y="7803"/>
                    <a:pt x="5344" y="7750"/>
                    <a:pt x="5522" y="7695"/>
                  </a:cubicBezTo>
                  <a:cubicBezTo>
                    <a:pt x="5611" y="7667"/>
                    <a:pt x="5702" y="7641"/>
                    <a:pt x="5791" y="7612"/>
                  </a:cubicBezTo>
                  <a:cubicBezTo>
                    <a:pt x="5881" y="7585"/>
                    <a:pt x="5971" y="7560"/>
                    <a:pt x="6062" y="7533"/>
                  </a:cubicBezTo>
                  <a:cubicBezTo>
                    <a:pt x="6244" y="7479"/>
                    <a:pt x="6425" y="7424"/>
                    <a:pt x="6606" y="7370"/>
                  </a:cubicBezTo>
                  <a:lnTo>
                    <a:pt x="7154" y="7217"/>
                  </a:lnTo>
                  <a:cubicBezTo>
                    <a:pt x="7245" y="7192"/>
                    <a:pt x="7337" y="7166"/>
                    <a:pt x="7427" y="7142"/>
                  </a:cubicBezTo>
                  <a:cubicBezTo>
                    <a:pt x="7518" y="7120"/>
                    <a:pt x="7609" y="7096"/>
                    <a:pt x="7700" y="7072"/>
                  </a:cubicBezTo>
                  <a:cubicBezTo>
                    <a:pt x="7880" y="7026"/>
                    <a:pt x="8062" y="6981"/>
                    <a:pt x="8241" y="6939"/>
                  </a:cubicBezTo>
                  <a:cubicBezTo>
                    <a:pt x="8422" y="6900"/>
                    <a:pt x="8600" y="6863"/>
                    <a:pt x="8777" y="6826"/>
                  </a:cubicBezTo>
                  <a:cubicBezTo>
                    <a:pt x="9382" y="6707"/>
                    <a:pt x="9962" y="6609"/>
                    <a:pt x="10489" y="6529"/>
                  </a:cubicBezTo>
                  <a:cubicBezTo>
                    <a:pt x="10555" y="6518"/>
                    <a:pt x="10620" y="6508"/>
                    <a:pt x="10685" y="6498"/>
                  </a:cubicBezTo>
                  <a:cubicBezTo>
                    <a:pt x="10749" y="6488"/>
                    <a:pt x="10813" y="6480"/>
                    <a:pt x="10876" y="6472"/>
                  </a:cubicBezTo>
                  <a:cubicBezTo>
                    <a:pt x="11001" y="6455"/>
                    <a:pt x="11123" y="6438"/>
                    <a:pt x="11241" y="6422"/>
                  </a:cubicBezTo>
                  <a:cubicBezTo>
                    <a:pt x="11300" y="6414"/>
                    <a:pt x="11358" y="6406"/>
                    <a:pt x="11414" y="6398"/>
                  </a:cubicBezTo>
                  <a:cubicBezTo>
                    <a:pt x="11471" y="6390"/>
                    <a:pt x="11527" y="6382"/>
                    <a:pt x="11583" y="6375"/>
                  </a:cubicBezTo>
                  <a:cubicBezTo>
                    <a:pt x="11693" y="6362"/>
                    <a:pt x="11798" y="6350"/>
                    <a:pt x="11898" y="6337"/>
                  </a:cubicBezTo>
                  <a:cubicBezTo>
                    <a:pt x="11999" y="6326"/>
                    <a:pt x="12094" y="6314"/>
                    <a:pt x="12185" y="6301"/>
                  </a:cubicBezTo>
                  <a:cubicBezTo>
                    <a:pt x="12274" y="6290"/>
                    <a:pt x="12360" y="6277"/>
                    <a:pt x="12439" y="6270"/>
                  </a:cubicBezTo>
                  <a:cubicBezTo>
                    <a:pt x="12599" y="6252"/>
                    <a:pt x="12736" y="6234"/>
                    <a:pt x="12848" y="6218"/>
                  </a:cubicBezTo>
                  <a:cubicBezTo>
                    <a:pt x="13073" y="6187"/>
                    <a:pt x="13198" y="6160"/>
                    <a:pt x="13197" y="6140"/>
                  </a:cubicBezTo>
                  <a:cubicBezTo>
                    <a:pt x="13190" y="6001"/>
                    <a:pt x="13077" y="5972"/>
                    <a:pt x="12917" y="5972"/>
                  </a:cubicBezTo>
                  <a:cubicBezTo>
                    <a:pt x="12829" y="5972"/>
                    <a:pt x="12728" y="5981"/>
                    <a:pt x="12623" y="5984"/>
                  </a:cubicBezTo>
                  <a:cubicBezTo>
                    <a:pt x="12896" y="5938"/>
                    <a:pt x="13101" y="5869"/>
                    <a:pt x="13097" y="5775"/>
                  </a:cubicBezTo>
                  <a:cubicBezTo>
                    <a:pt x="13096" y="5769"/>
                    <a:pt x="13080" y="5766"/>
                    <a:pt x="13049" y="5766"/>
                  </a:cubicBezTo>
                  <a:cubicBezTo>
                    <a:pt x="12981" y="5766"/>
                    <a:pt x="12844" y="5779"/>
                    <a:pt x="12660" y="5800"/>
                  </a:cubicBezTo>
                  <a:cubicBezTo>
                    <a:pt x="12594" y="5809"/>
                    <a:pt x="12521" y="5816"/>
                    <a:pt x="12443" y="5826"/>
                  </a:cubicBezTo>
                  <a:cubicBezTo>
                    <a:pt x="12404" y="5832"/>
                    <a:pt x="12364" y="5836"/>
                    <a:pt x="12323" y="5841"/>
                  </a:cubicBezTo>
                  <a:cubicBezTo>
                    <a:pt x="12282" y="5848"/>
                    <a:pt x="12240" y="5853"/>
                    <a:pt x="12197" y="5859"/>
                  </a:cubicBezTo>
                  <a:cubicBezTo>
                    <a:pt x="12026" y="5886"/>
                    <a:pt x="11837" y="5914"/>
                    <a:pt x="11641" y="5945"/>
                  </a:cubicBezTo>
                  <a:cubicBezTo>
                    <a:pt x="11593" y="5954"/>
                    <a:pt x="11543" y="5960"/>
                    <a:pt x="11494" y="5968"/>
                  </a:cubicBezTo>
                  <a:cubicBezTo>
                    <a:pt x="11444" y="5977"/>
                    <a:pt x="11394" y="5986"/>
                    <a:pt x="11345" y="5995"/>
                  </a:cubicBezTo>
                  <a:cubicBezTo>
                    <a:pt x="11246" y="6013"/>
                    <a:pt x="11145" y="6030"/>
                    <a:pt x="11045" y="6047"/>
                  </a:cubicBezTo>
                  <a:cubicBezTo>
                    <a:pt x="10846" y="6084"/>
                    <a:pt x="10649" y="6115"/>
                    <a:pt x="10463" y="6153"/>
                  </a:cubicBezTo>
                  <a:cubicBezTo>
                    <a:pt x="10276" y="6187"/>
                    <a:pt x="10102" y="6219"/>
                    <a:pt x="9944" y="6246"/>
                  </a:cubicBezTo>
                  <a:cubicBezTo>
                    <a:pt x="9866" y="6260"/>
                    <a:pt x="9792" y="6272"/>
                    <a:pt x="9726" y="6284"/>
                  </a:cubicBezTo>
                  <a:cubicBezTo>
                    <a:pt x="9658" y="6296"/>
                    <a:pt x="9597" y="6305"/>
                    <a:pt x="9541" y="6314"/>
                  </a:cubicBezTo>
                  <a:cubicBezTo>
                    <a:pt x="9415" y="6332"/>
                    <a:pt x="9291" y="6349"/>
                    <a:pt x="9167" y="6365"/>
                  </a:cubicBezTo>
                  <a:cubicBezTo>
                    <a:pt x="9105" y="6374"/>
                    <a:pt x="9043" y="6382"/>
                    <a:pt x="8982" y="6390"/>
                  </a:cubicBezTo>
                  <a:cubicBezTo>
                    <a:pt x="8922" y="6400"/>
                    <a:pt x="8862" y="6407"/>
                    <a:pt x="8802" y="6417"/>
                  </a:cubicBezTo>
                  <a:cubicBezTo>
                    <a:pt x="8561" y="6451"/>
                    <a:pt x="8326" y="6483"/>
                    <a:pt x="8098" y="6514"/>
                  </a:cubicBezTo>
                  <a:cubicBezTo>
                    <a:pt x="7869" y="6547"/>
                    <a:pt x="7648" y="6579"/>
                    <a:pt x="7432" y="6607"/>
                  </a:cubicBezTo>
                  <a:cubicBezTo>
                    <a:pt x="7378" y="6616"/>
                    <a:pt x="7325" y="6621"/>
                    <a:pt x="7271" y="6629"/>
                  </a:cubicBezTo>
                  <a:cubicBezTo>
                    <a:pt x="7217" y="6637"/>
                    <a:pt x="7165" y="6645"/>
                    <a:pt x="7112" y="6653"/>
                  </a:cubicBezTo>
                  <a:cubicBezTo>
                    <a:pt x="7008" y="6669"/>
                    <a:pt x="6904" y="6686"/>
                    <a:pt x="6802" y="6701"/>
                  </a:cubicBezTo>
                  <a:cubicBezTo>
                    <a:pt x="6700" y="6715"/>
                    <a:pt x="6600" y="6731"/>
                    <a:pt x="6500" y="6746"/>
                  </a:cubicBezTo>
                  <a:cubicBezTo>
                    <a:pt x="6450" y="6752"/>
                    <a:pt x="6401" y="6762"/>
                    <a:pt x="6353" y="6770"/>
                  </a:cubicBezTo>
                  <a:lnTo>
                    <a:pt x="6208" y="6794"/>
                  </a:lnTo>
                  <a:cubicBezTo>
                    <a:pt x="6015" y="6827"/>
                    <a:pt x="5828" y="6860"/>
                    <a:pt x="5647" y="6891"/>
                  </a:cubicBezTo>
                  <a:cubicBezTo>
                    <a:pt x="5467" y="6926"/>
                    <a:pt x="5292" y="6962"/>
                    <a:pt x="5124" y="6998"/>
                  </a:cubicBezTo>
                  <a:cubicBezTo>
                    <a:pt x="5039" y="7017"/>
                    <a:pt x="4956" y="7035"/>
                    <a:pt x="4875" y="7053"/>
                  </a:cubicBezTo>
                  <a:cubicBezTo>
                    <a:pt x="4835" y="7063"/>
                    <a:pt x="4793" y="7072"/>
                    <a:pt x="4754" y="7082"/>
                  </a:cubicBezTo>
                  <a:cubicBezTo>
                    <a:pt x="4714" y="7093"/>
                    <a:pt x="4675" y="7103"/>
                    <a:pt x="4636" y="7112"/>
                  </a:cubicBezTo>
                  <a:lnTo>
                    <a:pt x="4635" y="7112"/>
                  </a:lnTo>
                  <a:cubicBezTo>
                    <a:pt x="4596" y="6531"/>
                    <a:pt x="4554" y="5946"/>
                    <a:pt x="4511" y="5363"/>
                  </a:cubicBezTo>
                  <a:cubicBezTo>
                    <a:pt x="4451" y="4525"/>
                    <a:pt x="4389" y="3685"/>
                    <a:pt x="4330" y="2858"/>
                  </a:cubicBezTo>
                  <a:cubicBezTo>
                    <a:pt x="4323" y="2755"/>
                    <a:pt x="4315" y="2652"/>
                    <a:pt x="4308" y="2549"/>
                  </a:cubicBezTo>
                  <a:cubicBezTo>
                    <a:pt x="4304" y="2497"/>
                    <a:pt x="4302" y="2444"/>
                    <a:pt x="4298" y="2394"/>
                  </a:cubicBezTo>
                  <a:lnTo>
                    <a:pt x="4292" y="2318"/>
                  </a:lnTo>
                  <a:lnTo>
                    <a:pt x="4291" y="2298"/>
                  </a:lnTo>
                  <a:lnTo>
                    <a:pt x="4290" y="2291"/>
                  </a:lnTo>
                  <a:lnTo>
                    <a:pt x="4288" y="2275"/>
                  </a:lnTo>
                  <a:lnTo>
                    <a:pt x="4281" y="2210"/>
                  </a:lnTo>
                  <a:lnTo>
                    <a:pt x="4279" y="2176"/>
                  </a:lnTo>
                  <a:lnTo>
                    <a:pt x="4277" y="2159"/>
                  </a:lnTo>
                  <a:lnTo>
                    <a:pt x="4277" y="2154"/>
                  </a:lnTo>
                  <a:lnTo>
                    <a:pt x="4277" y="2153"/>
                  </a:lnTo>
                  <a:lnTo>
                    <a:pt x="4279" y="2153"/>
                  </a:lnTo>
                  <a:lnTo>
                    <a:pt x="4287" y="2151"/>
                  </a:lnTo>
                  <a:cubicBezTo>
                    <a:pt x="4329" y="2137"/>
                    <a:pt x="4371" y="2124"/>
                    <a:pt x="4410" y="2110"/>
                  </a:cubicBezTo>
                  <a:cubicBezTo>
                    <a:pt x="4506" y="2082"/>
                    <a:pt x="4602" y="2054"/>
                    <a:pt x="4696" y="2028"/>
                  </a:cubicBezTo>
                  <a:cubicBezTo>
                    <a:pt x="4793" y="2001"/>
                    <a:pt x="4892" y="1975"/>
                    <a:pt x="4988" y="1949"/>
                  </a:cubicBezTo>
                  <a:lnTo>
                    <a:pt x="5278" y="1873"/>
                  </a:lnTo>
                  <a:cubicBezTo>
                    <a:pt x="5327" y="1859"/>
                    <a:pt x="5375" y="1848"/>
                    <a:pt x="5423" y="1836"/>
                  </a:cubicBezTo>
                  <a:cubicBezTo>
                    <a:pt x="5472" y="1825"/>
                    <a:pt x="5520" y="1814"/>
                    <a:pt x="5568" y="1802"/>
                  </a:cubicBezTo>
                  <a:cubicBezTo>
                    <a:pt x="5650" y="1782"/>
                    <a:pt x="5732" y="1762"/>
                    <a:pt x="5813" y="1743"/>
                  </a:cubicBezTo>
                  <a:cubicBezTo>
                    <a:pt x="5854" y="1733"/>
                    <a:pt x="5896" y="1723"/>
                    <a:pt x="5936" y="1713"/>
                  </a:cubicBezTo>
                  <a:cubicBezTo>
                    <a:pt x="5978" y="1703"/>
                    <a:pt x="6017" y="1696"/>
                    <a:pt x="6058" y="1686"/>
                  </a:cubicBezTo>
                  <a:cubicBezTo>
                    <a:pt x="6221" y="1650"/>
                    <a:pt x="6385" y="1615"/>
                    <a:pt x="6546" y="1580"/>
                  </a:cubicBezTo>
                  <a:cubicBezTo>
                    <a:pt x="6708" y="1547"/>
                    <a:pt x="6868" y="1515"/>
                    <a:pt x="7027" y="1483"/>
                  </a:cubicBezTo>
                  <a:cubicBezTo>
                    <a:pt x="7107" y="1467"/>
                    <a:pt x="7187" y="1454"/>
                    <a:pt x="7267" y="1439"/>
                  </a:cubicBezTo>
                  <a:cubicBezTo>
                    <a:pt x="7346" y="1424"/>
                    <a:pt x="7425" y="1411"/>
                    <a:pt x="7503" y="1396"/>
                  </a:cubicBezTo>
                  <a:cubicBezTo>
                    <a:pt x="8133" y="1283"/>
                    <a:pt x="8743" y="1191"/>
                    <a:pt x="9326" y="1109"/>
                  </a:cubicBezTo>
                  <a:cubicBezTo>
                    <a:pt x="9909" y="1029"/>
                    <a:pt x="10465" y="956"/>
                    <a:pt x="10986" y="889"/>
                  </a:cubicBezTo>
                  <a:cubicBezTo>
                    <a:pt x="11247" y="855"/>
                    <a:pt x="11498" y="821"/>
                    <a:pt x="11740" y="790"/>
                  </a:cubicBezTo>
                  <a:cubicBezTo>
                    <a:pt x="11982" y="758"/>
                    <a:pt x="12213" y="726"/>
                    <a:pt x="12434" y="697"/>
                  </a:cubicBezTo>
                  <a:cubicBezTo>
                    <a:pt x="12655" y="666"/>
                    <a:pt x="12865" y="636"/>
                    <a:pt x="13063" y="606"/>
                  </a:cubicBezTo>
                  <a:cubicBezTo>
                    <a:pt x="13262" y="577"/>
                    <a:pt x="13450" y="547"/>
                    <a:pt x="13625" y="520"/>
                  </a:cubicBezTo>
                  <a:cubicBezTo>
                    <a:pt x="13799" y="493"/>
                    <a:pt x="13960" y="470"/>
                    <a:pt x="14110" y="455"/>
                  </a:cubicBezTo>
                  <a:cubicBezTo>
                    <a:pt x="14226" y="443"/>
                    <a:pt x="14333" y="437"/>
                    <a:pt x="14433" y="437"/>
                  </a:cubicBezTo>
                  <a:cubicBezTo>
                    <a:pt x="14462" y="437"/>
                    <a:pt x="14490" y="438"/>
                    <a:pt x="14517" y="439"/>
                  </a:cubicBezTo>
                  <a:cubicBezTo>
                    <a:pt x="14638" y="443"/>
                    <a:pt x="14748" y="454"/>
                    <a:pt x="14839" y="471"/>
                  </a:cubicBezTo>
                  <a:cubicBezTo>
                    <a:pt x="14851" y="473"/>
                    <a:pt x="14862" y="475"/>
                    <a:pt x="14872" y="476"/>
                  </a:cubicBezTo>
                  <a:lnTo>
                    <a:pt x="14905" y="485"/>
                  </a:lnTo>
                  <a:cubicBezTo>
                    <a:pt x="14926" y="489"/>
                    <a:pt x="14946" y="494"/>
                    <a:pt x="14965" y="499"/>
                  </a:cubicBezTo>
                  <a:cubicBezTo>
                    <a:pt x="15002" y="510"/>
                    <a:pt x="15038" y="520"/>
                    <a:pt x="15068" y="530"/>
                  </a:cubicBezTo>
                  <a:cubicBezTo>
                    <a:pt x="15099" y="541"/>
                    <a:pt x="15126" y="552"/>
                    <a:pt x="15148" y="560"/>
                  </a:cubicBezTo>
                  <a:cubicBezTo>
                    <a:pt x="15172" y="568"/>
                    <a:pt x="15190" y="577"/>
                    <a:pt x="15206" y="583"/>
                  </a:cubicBezTo>
                  <a:cubicBezTo>
                    <a:pt x="15230" y="592"/>
                    <a:pt x="15246" y="596"/>
                    <a:pt x="15254" y="596"/>
                  </a:cubicBezTo>
                  <a:cubicBezTo>
                    <a:pt x="15257" y="596"/>
                    <a:pt x="15258" y="596"/>
                    <a:pt x="15259" y="595"/>
                  </a:cubicBezTo>
                  <a:cubicBezTo>
                    <a:pt x="15287" y="549"/>
                    <a:pt x="15274" y="498"/>
                    <a:pt x="15224" y="439"/>
                  </a:cubicBezTo>
                  <a:cubicBezTo>
                    <a:pt x="15203" y="427"/>
                    <a:pt x="15187" y="413"/>
                    <a:pt x="15169" y="399"/>
                  </a:cubicBezTo>
                  <a:cubicBezTo>
                    <a:pt x="15152" y="385"/>
                    <a:pt x="15131" y="369"/>
                    <a:pt x="15110" y="357"/>
                  </a:cubicBezTo>
                  <a:cubicBezTo>
                    <a:pt x="15087" y="343"/>
                    <a:pt x="15064" y="331"/>
                    <a:pt x="15038" y="319"/>
                  </a:cubicBezTo>
                  <a:cubicBezTo>
                    <a:pt x="15012" y="305"/>
                    <a:pt x="14983" y="295"/>
                    <a:pt x="14953" y="283"/>
                  </a:cubicBezTo>
                  <a:cubicBezTo>
                    <a:pt x="14834" y="239"/>
                    <a:pt x="14685" y="209"/>
                    <a:pt x="14526" y="198"/>
                  </a:cubicBezTo>
                  <a:cubicBezTo>
                    <a:pt x="14463" y="194"/>
                    <a:pt x="14398" y="192"/>
                    <a:pt x="14332" y="192"/>
                  </a:cubicBezTo>
                  <a:cubicBezTo>
                    <a:pt x="14232" y="192"/>
                    <a:pt x="14129" y="196"/>
                    <a:pt x="14027" y="203"/>
                  </a:cubicBezTo>
                  <a:cubicBezTo>
                    <a:pt x="14183" y="182"/>
                    <a:pt x="14331" y="169"/>
                    <a:pt x="14471" y="164"/>
                  </a:cubicBezTo>
                  <a:cubicBezTo>
                    <a:pt x="14511" y="162"/>
                    <a:pt x="14550" y="162"/>
                    <a:pt x="14588" y="162"/>
                  </a:cubicBezTo>
                  <a:cubicBezTo>
                    <a:pt x="14682" y="162"/>
                    <a:pt x="14770" y="166"/>
                    <a:pt x="14849" y="170"/>
                  </a:cubicBezTo>
                  <a:cubicBezTo>
                    <a:pt x="14877" y="173"/>
                    <a:pt x="14902" y="175"/>
                    <a:pt x="14927" y="177"/>
                  </a:cubicBezTo>
                  <a:cubicBezTo>
                    <a:pt x="14953" y="179"/>
                    <a:pt x="14975" y="182"/>
                    <a:pt x="14999" y="184"/>
                  </a:cubicBezTo>
                  <a:cubicBezTo>
                    <a:pt x="15022" y="186"/>
                    <a:pt x="15043" y="187"/>
                    <a:pt x="15061" y="190"/>
                  </a:cubicBezTo>
                  <a:cubicBezTo>
                    <a:pt x="15082" y="192"/>
                    <a:pt x="15099" y="193"/>
                    <a:pt x="15117" y="194"/>
                  </a:cubicBezTo>
                  <a:cubicBezTo>
                    <a:pt x="15131" y="195"/>
                    <a:pt x="15144" y="196"/>
                    <a:pt x="15156" y="196"/>
                  </a:cubicBezTo>
                  <a:cubicBezTo>
                    <a:pt x="15172" y="196"/>
                    <a:pt x="15186" y="195"/>
                    <a:pt x="15198" y="193"/>
                  </a:cubicBezTo>
                  <a:cubicBezTo>
                    <a:pt x="15217" y="191"/>
                    <a:pt x="15230" y="183"/>
                    <a:pt x="15235" y="172"/>
                  </a:cubicBezTo>
                  <a:cubicBezTo>
                    <a:pt x="15236" y="170"/>
                    <a:pt x="15230" y="166"/>
                    <a:pt x="15217" y="158"/>
                  </a:cubicBezTo>
                  <a:cubicBezTo>
                    <a:pt x="15205" y="150"/>
                    <a:pt x="15185" y="142"/>
                    <a:pt x="15160" y="132"/>
                  </a:cubicBezTo>
                  <a:cubicBezTo>
                    <a:pt x="15109" y="108"/>
                    <a:pt x="15031" y="83"/>
                    <a:pt x="14931" y="59"/>
                  </a:cubicBezTo>
                  <a:cubicBezTo>
                    <a:pt x="14906" y="53"/>
                    <a:pt x="14881" y="48"/>
                    <a:pt x="14852" y="41"/>
                  </a:cubicBezTo>
                  <a:cubicBezTo>
                    <a:pt x="14825" y="36"/>
                    <a:pt x="14796" y="32"/>
                    <a:pt x="14766" y="26"/>
                  </a:cubicBezTo>
                  <a:cubicBezTo>
                    <a:pt x="14752" y="24"/>
                    <a:pt x="14736" y="22"/>
                    <a:pt x="14721" y="20"/>
                  </a:cubicBezTo>
                  <a:cubicBezTo>
                    <a:pt x="14706" y="19"/>
                    <a:pt x="14690" y="17"/>
                    <a:pt x="14674" y="15"/>
                  </a:cubicBezTo>
                  <a:cubicBezTo>
                    <a:pt x="14641" y="11"/>
                    <a:pt x="14608" y="6"/>
                    <a:pt x="14575" y="6"/>
                  </a:cubicBezTo>
                  <a:cubicBezTo>
                    <a:pt x="14519" y="2"/>
                    <a:pt x="14460" y="1"/>
                    <a:pt x="14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3"/>
            <p:cNvSpPr/>
            <p:nvPr/>
          </p:nvSpPr>
          <p:spPr>
            <a:xfrm>
              <a:off x="4130975" y="1668325"/>
              <a:ext cx="355750" cy="321650"/>
            </a:xfrm>
            <a:custGeom>
              <a:avLst/>
              <a:gdLst/>
              <a:ahLst/>
              <a:cxnLst/>
              <a:rect l="l" t="t" r="r" b="b"/>
              <a:pathLst>
                <a:path w="14230" h="12866" extrusionOk="0">
                  <a:moveTo>
                    <a:pt x="10695" y="0"/>
                  </a:moveTo>
                  <a:cubicBezTo>
                    <a:pt x="10631" y="0"/>
                    <a:pt x="10567" y="3"/>
                    <a:pt x="10503" y="10"/>
                  </a:cubicBezTo>
                  <a:cubicBezTo>
                    <a:pt x="10345" y="28"/>
                    <a:pt x="10185" y="69"/>
                    <a:pt x="10034" y="135"/>
                  </a:cubicBezTo>
                  <a:cubicBezTo>
                    <a:pt x="9959" y="167"/>
                    <a:pt x="9884" y="206"/>
                    <a:pt x="9816" y="248"/>
                  </a:cubicBezTo>
                  <a:cubicBezTo>
                    <a:pt x="9746" y="291"/>
                    <a:pt x="9680" y="339"/>
                    <a:pt x="9617" y="391"/>
                  </a:cubicBezTo>
                  <a:cubicBezTo>
                    <a:pt x="9555" y="442"/>
                    <a:pt x="9496" y="498"/>
                    <a:pt x="9440" y="555"/>
                  </a:cubicBezTo>
                  <a:cubicBezTo>
                    <a:pt x="9385" y="614"/>
                    <a:pt x="9334" y="675"/>
                    <a:pt x="9287" y="738"/>
                  </a:cubicBezTo>
                  <a:cubicBezTo>
                    <a:pt x="9240" y="801"/>
                    <a:pt x="9197" y="865"/>
                    <a:pt x="9157" y="931"/>
                  </a:cubicBezTo>
                  <a:cubicBezTo>
                    <a:pt x="9116" y="998"/>
                    <a:pt x="9080" y="1063"/>
                    <a:pt x="9045" y="1130"/>
                  </a:cubicBezTo>
                  <a:cubicBezTo>
                    <a:pt x="8910" y="1398"/>
                    <a:pt x="8817" y="1672"/>
                    <a:pt x="8739" y="1943"/>
                  </a:cubicBezTo>
                  <a:cubicBezTo>
                    <a:pt x="8717" y="2021"/>
                    <a:pt x="8695" y="2100"/>
                    <a:pt x="8675" y="2179"/>
                  </a:cubicBezTo>
                  <a:cubicBezTo>
                    <a:pt x="8654" y="2256"/>
                    <a:pt x="8636" y="2333"/>
                    <a:pt x="8616" y="2410"/>
                  </a:cubicBezTo>
                  <a:cubicBezTo>
                    <a:pt x="8577" y="2564"/>
                    <a:pt x="8539" y="2720"/>
                    <a:pt x="8503" y="2878"/>
                  </a:cubicBezTo>
                  <a:cubicBezTo>
                    <a:pt x="8429" y="3191"/>
                    <a:pt x="8358" y="3509"/>
                    <a:pt x="8295" y="3835"/>
                  </a:cubicBezTo>
                  <a:cubicBezTo>
                    <a:pt x="8169" y="4484"/>
                    <a:pt x="8070" y="5152"/>
                    <a:pt x="8027" y="5827"/>
                  </a:cubicBezTo>
                  <a:cubicBezTo>
                    <a:pt x="8024" y="5893"/>
                    <a:pt x="8020" y="5957"/>
                    <a:pt x="8016" y="6023"/>
                  </a:cubicBezTo>
                  <a:cubicBezTo>
                    <a:pt x="8010" y="6011"/>
                    <a:pt x="8002" y="5999"/>
                    <a:pt x="7995" y="5985"/>
                  </a:cubicBezTo>
                  <a:cubicBezTo>
                    <a:pt x="7965" y="5937"/>
                    <a:pt x="7930" y="5892"/>
                    <a:pt x="7893" y="5851"/>
                  </a:cubicBezTo>
                  <a:cubicBezTo>
                    <a:pt x="7818" y="5770"/>
                    <a:pt x="7728" y="5711"/>
                    <a:pt x="7627" y="5681"/>
                  </a:cubicBezTo>
                  <a:cubicBezTo>
                    <a:pt x="7578" y="5666"/>
                    <a:pt x="7528" y="5659"/>
                    <a:pt x="7477" y="5659"/>
                  </a:cubicBezTo>
                  <a:cubicBezTo>
                    <a:pt x="7424" y="5659"/>
                    <a:pt x="7371" y="5667"/>
                    <a:pt x="7320" y="5682"/>
                  </a:cubicBezTo>
                  <a:lnTo>
                    <a:pt x="7291" y="5692"/>
                  </a:lnTo>
                  <a:lnTo>
                    <a:pt x="7264" y="5703"/>
                  </a:lnTo>
                  <a:lnTo>
                    <a:pt x="7237" y="5714"/>
                  </a:lnTo>
                  <a:cubicBezTo>
                    <a:pt x="7229" y="5717"/>
                    <a:pt x="7220" y="5722"/>
                    <a:pt x="7213" y="5726"/>
                  </a:cubicBezTo>
                  <a:lnTo>
                    <a:pt x="7187" y="5740"/>
                  </a:lnTo>
                  <a:lnTo>
                    <a:pt x="7162" y="5756"/>
                  </a:lnTo>
                  <a:lnTo>
                    <a:pt x="7139" y="5773"/>
                  </a:lnTo>
                  <a:cubicBezTo>
                    <a:pt x="7131" y="5778"/>
                    <a:pt x="7124" y="5784"/>
                    <a:pt x="7116" y="5791"/>
                  </a:cubicBezTo>
                  <a:cubicBezTo>
                    <a:pt x="7055" y="5839"/>
                    <a:pt x="7005" y="5902"/>
                    <a:pt x="6965" y="5968"/>
                  </a:cubicBezTo>
                  <a:cubicBezTo>
                    <a:pt x="6955" y="5985"/>
                    <a:pt x="6944" y="6001"/>
                    <a:pt x="6935" y="6020"/>
                  </a:cubicBezTo>
                  <a:cubicBezTo>
                    <a:pt x="6925" y="6037"/>
                    <a:pt x="6917" y="6054"/>
                    <a:pt x="6908" y="6071"/>
                  </a:cubicBezTo>
                  <a:cubicBezTo>
                    <a:pt x="6892" y="6108"/>
                    <a:pt x="6877" y="6144"/>
                    <a:pt x="6864" y="6181"/>
                  </a:cubicBezTo>
                  <a:lnTo>
                    <a:pt x="6858" y="6194"/>
                  </a:lnTo>
                  <a:lnTo>
                    <a:pt x="6854" y="6204"/>
                  </a:lnTo>
                  <a:lnTo>
                    <a:pt x="6848" y="6226"/>
                  </a:lnTo>
                  <a:cubicBezTo>
                    <a:pt x="6843" y="6241"/>
                    <a:pt x="6839" y="6254"/>
                    <a:pt x="6836" y="6268"/>
                  </a:cubicBezTo>
                  <a:cubicBezTo>
                    <a:pt x="6827" y="6296"/>
                    <a:pt x="6821" y="6323"/>
                    <a:pt x="6814" y="6349"/>
                  </a:cubicBezTo>
                  <a:cubicBezTo>
                    <a:pt x="6768" y="6549"/>
                    <a:pt x="6724" y="6740"/>
                    <a:pt x="6682" y="6922"/>
                  </a:cubicBezTo>
                  <a:cubicBezTo>
                    <a:pt x="6599" y="7280"/>
                    <a:pt x="6524" y="7593"/>
                    <a:pt x="6461" y="7836"/>
                  </a:cubicBezTo>
                  <a:cubicBezTo>
                    <a:pt x="6395" y="8090"/>
                    <a:pt x="6329" y="8340"/>
                    <a:pt x="6264" y="8587"/>
                  </a:cubicBezTo>
                  <a:cubicBezTo>
                    <a:pt x="6232" y="8711"/>
                    <a:pt x="6199" y="8832"/>
                    <a:pt x="6166" y="8954"/>
                  </a:cubicBezTo>
                  <a:lnTo>
                    <a:pt x="6118" y="9136"/>
                  </a:lnTo>
                  <a:cubicBezTo>
                    <a:pt x="6102" y="9194"/>
                    <a:pt x="6085" y="9249"/>
                    <a:pt x="6065" y="9304"/>
                  </a:cubicBezTo>
                  <a:cubicBezTo>
                    <a:pt x="6028" y="9412"/>
                    <a:pt x="5983" y="9514"/>
                    <a:pt x="5928" y="9602"/>
                  </a:cubicBezTo>
                  <a:cubicBezTo>
                    <a:pt x="5901" y="9645"/>
                    <a:pt x="5870" y="9685"/>
                    <a:pt x="5839" y="9718"/>
                  </a:cubicBezTo>
                  <a:cubicBezTo>
                    <a:pt x="5807" y="9751"/>
                    <a:pt x="5774" y="9780"/>
                    <a:pt x="5741" y="9798"/>
                  </a:cubicBezTo>
                  <a:cubicBezTo>
                    <a:pt x="5708" y="9817"/>
                    <a:pt x="5673" y="9829"/>
                    <a:pt x="5638" y="9834"/>
                  </a:cubicBezTo>
                  <a:cubicBezTo>
                    <a:pt x="5622" y="9837"/>
                    <a:pt x="5605" y="9838"/>
                    <a:pt x="5589" y="9838"/>
                  </a:cubicBezTo>
                  <a:cubicBezTo>
                    <a:pt x="5568" y="9838"/>
                    <a:pt x="5548" y="9836"/>
                    <a:pt x="5528" y="9831"/>
                  </a:cubicBezTo>
                  <a:cubicBezTo>
                    <a:pt x="5495" y="9824"/>
                    <a:pt x="5462" y="9812"/>
                    <a:pt x="5430" y="9791"/>
                  </a:cubicBezTo>
                  <a:cubicBezTo>
                    <a:pt x="5397" y="9771"/>
                    <a:pt x="5365" y="9744"/>
                    <a:pt x="5335" y="9712"/>
                  </a:cubicBezTo>
                  <a:cubicBezTo>
                    <a:pt x="5275" y="9647"/>
                    <a:pt x="5221" y="9563"/>
                    <a:pt x="5177" y="9471"/>
                  </a:cubicBezTo>
                  <a:cubicBezTo>
                    <a:pt x="5131" y="9380"/>
                    <a:pt x="5093" y="9281"/>
                    <a:pt x="5063" y="9180"/>
                  </a:cubicBezTo>
                  <a:cubicBezTo>
                    <a:pt x="5055" y="9154"/>
                    <a:pt x="5047" y="9130"/>
                    <a:pt x="5040" y="9104"/>
                  </a:cubicBezTo>
                  <a:cubicBezTo>
                    <a:pt x="5032" y="9077"/>
                    <a:pt x="5023" y="9049"/>
                    <a:pt x="5017" y="9022"/>
                  </a:cubicBezTo>
                  <a:cubicBezTo>
                    <a:pt x="5001" y="8966"/>
                    <a:pt x="4986" y="8913"/>
                    <a:pt x="4970" y="8858"/>
                  </a:cubicBezTo>
                  <a:cubicBezTo>
                    <a:pt x="4940" y="8749"/>
                    <a:pt x="4909" y="8641"/>
                    <a:pt x="4878" y="8533"/>
                  </a:cubicBezTo>
                  <a:cubicBezTo>
                    <a:pt x="4759" y="8104"/>
                    <a:pt x="4642" y="7686"/>
                    <a:pt x="4529" y="7279"/>
                  </a:cubicBezTo>
                  <a:cubicBezTo>
                    <a:pt x="4472" y="7069"/>
                    <a:pt x="4414" y="6864"/>
                    <a:pt x="4357" y="6660"/>
                  </a:cubicBezTo>
                  <a:cubicBezTo>
                    <a:pt x="4346" y="6618"/>
                    <a:pt x="4334" y="6576"/>
                    <a:pt x="4320" y="6535"/>
                  </a:cubicBezTo>
                  <a:cubicBezTo>
                    <a:pt x="4313" y="6515"/>
                    <a:pt x="4307" y="6494"/>
                    <a:pt x="4298" y="6474"/>
                  </a:cubicBezTo>
                  <a:lnTo>
                    <a:pt x="4288" y="6445"/>
                  </a:lnTo>
                  <a:lnTo>
                    <a:pt x="4276" y="6415"/>
                  </a:lnTo>
                  <a:cubicBezTo>
                    <a:pt x="4244" y="6338"/>
                    <a:pt x="4205" y="6268"/>
                    <a:pt x="4161" y="6206"/>
                  </a:cubicBezTo>
                  <a:cubicBezTo>
                    <a:pt x="4115" y="6145"/>
                    <a:pt x="4064" y="6093"/>
                    <a:pt x="4005" y="6052"/>
                  </a:cubicBezTo>
                  <a:cubicBezTo>
                    <a:pt x="3947" y="6010"/>
                    <a:pt x="3879" y="5979"/>
                    <a:pt x="3809" y="5963"/>
                  </a:cubicBezTo>
                  <a:cubicBezTo>
                    <a:pt x="3768" y="5953"/>
                    <a:pt x="3725" y="5948"/>
                    <a:pt x="3683" y="5948"/>
                  </a:cubicBezTo>
                  <a:cubicBezTo>
                    <a:pt x="3652" y="5948"/>
                    <a:pt x="3620" y="5950"/>
                    <a:pt x="3589" y="5956"/>
                  </a:cubicBezTo>
                  <a:cubicBezTo>
                    <a:pt x="3518" y="5968"/>
                    <a:pt x="3452" y="5995"/>
                    <a:pt x="3390" y="6031"/>
                  </a:cubicBezTo>
                  <a:cubicBezTo>
                    <a:pt x="3267" y="6103"/>
                    <a:pt x="3165" y="6218"/>
                    <a:pt x="3087" y="6360"/>
                  </a:cubicBezTo>
                  <a:cubicBezTo>
                    <a:pt x="3046" y="6431"/>
                    <a:pt x="3012" y="6508"/>
                    <a:pt x="2986" y="6589"/>
                  </a:cubicBezTo>
                  <a:cubicBezTo>
                    <a:pt x="2971" y="6629"/>
                    <a:pt x="2960" y="6671"/>
                    <a:pt x="2948" y="6710"/>
                  </a:cubicBezTo>
                  <a:cubicBezTo>
                    <a:pt x="2942" y="6735"/>
                    <a:pt x="2933" y="6758"/>
                    <a:pt x="2927" y="6782"/>
                  </a:cubicBezTo>
                  <a:cubicBezTo>
                    <a:pt x="2899" y="6874"/>
                    <a:pt x="2870" y="6965"/>
                    <a:pt x="2845" y="7054"/>
                  </a:cubicBezTo>
                  <a:cubicBezTo>
                    <a:pt x="2630" y="7777"/>
                    <a:pt x="2450" y="8464"/>
                    <a:pt x="2302" y="9111"/>
                  </a:cubicBezTo>
                  <a:cubicBezTo>
                    <a:pt x="2169" y="9700"/>
                    <a:pt x="2055" y="10255"/>
                    <a:pt x="1955" y="10780"/>
                  </a:cubicBezTo>
                  <a:cubicBezTo>
                    <a:pt x="1906" y="11042"/>
                    <a:pt x="1860" y="11296"/>
                    <a:pt x="1819" y="11543"/>
                  </a:cubicBezTo>
                  <a:cubicBezTo>
                    <a:pt x="1808" y="11604"/>
                    <a:pt x="1799" y="11663"/>
                    <a:pt x="1788" y="11722"/>
                  </a:cubicBezTo>
                  <a:cubicBezTo>
                    <a:pt x="1779" y="11765"/>
                    <a:pt x="1769" y="11808"/>
                    <a:pt x="1756" y="11848"/>
                  </a:cubicBezTo>
                  <a:cubicBezTo>
                    <a:pt x="1749" y="11869"/>
                    <a:pt x="1742" y="11888"/>
                    <a:pt x="1734" y="11908"/>
                  </a:cubicBezTo>
                  <a:lnTo>
                    <a:pt x="1733" y="11910"/>
                  </a:lnTo>
                  <a:lnTo>
                    <a:pt x="1731" y="11912"/>
                  </a:lnTo>
                  <a:lnTo>
                    <a:pt x="1728" y="11915"/>
                  </a:lnTo>
                  <a:cubicBezTo>
                    <a:pt x="1724" y="11918"/>
                    <a:pt x="1722" y="11918"/>
                    <a:pt x="1719" y="11918"/>
                  </a:cubicBezTo>
                  <a:cubicBezTo>
                    <a:pt x="1717" y="11917"/>
                    <a:pt x="1714" y="11915"/>
                    <a:pt x="1714" y="11913"/>
                  </a:cubicBezTo>
                  <a:cubicBezTo>
                    <a:pt x="1713" y="11910"/>
                    <a:pt x="1713" y="11909"/>
                    <a:pt x="1713" y="11907"/>
                  </a:cubicBezTo>
                  <a:lnTo>
                    <a:pt x="1713" y="11902"/>
                  </a:lnTo>
                  <a:lnTo>
                    <a:pt x="1708" y="11887"/>
                  </a:lnTo>
                  <a:cubicBezTo>
                    <a:pt x="1706" y="11878"/>
                    <a:pt x="1704" y="11866"/>
                    <a:pt x="1702" y="11856"/>
                  </a:cubicBezTo>
                  <a:cubicBezTo>
                    <a:pt x="1697" y="11832"/>
                    <a:pt x="1692" y="11807"/>
                    <a:pt x="1687" y="11783"/>
                  </a:cubicBezTo>
                  <a:cubicBezTo>
                    <a:pt x="1677" y="11731"/>
                    <a:pt x="1666" y="11682"/>
                    <a:pt x="1658" y="11633"/>
                  </a:cubicBezTo>
                  <a:cubicBezTo>
                    <a:pt x="1578" y="11235"/>
                    <a:pt x="1504" y="10866"/>
                    <a:pt x="1436" y="10523"/>
                  </a:cubicBezTo>
                  <a:cubicBezTo>
                    <a:pt x="1161" y="9152"/>
                    <a:pt x="962" y="8207"/>
                    <a:pt x="806" y="7557"/>
                  </a:cubicBezTo>
                  <a:cubicBezTo>
                    <a:pt x="528" y="6395"/>
                    <a:pt x="389" y="6178"/>
                    <a:pt x="202" y="6178"/>
                  </a:cubicBezTo>
                  <a:cubicBezTo>
                    <a:pt x="180" y="6178"/>
                    <a:pt x="157" y="6181"/>
                    <a:pt x="134" y="6186"/>
                  </a:cubicBezTo>
                  <a:cubicBezTo>
                    <a:pt x="0" y="6213"/>
                    <a:pt x="102" y="7264"/>
                    <a:pt x="366" y="8933"/>
                  </a:cubicBezTo>
                  <a:cubicBezTo>
                    <a:pt x="498" y="9767"/>
                    <a:pt x="667" y="10757"/>
                    <a:pt x="870" y="11848"/>
                  </a:cubicBezTo>
                  <a:cubicBezTo>
                    <a:pt x="877" y="11882"/>
                    <a:pt x="882" y="11917"/>
                    <a:pt x="890" y="11951"/>
                  </a:cubicBezTo>
                  <a:lnTo>
                    <a:pt x="898" y="12001"/>
                  </a:lnTo>
                  <a:lnTo>
                    <a:pt x="911" y="12060"/>
                  </a:lnTo>
                  <a:lnTo>
                    <a:pt x="918" y="12091"/>
                  </a:lnTo>
                  <a:lnTo>
                    <a:pt x="920" y="12102"/>
                  </a:lnTo>
                  <a:lnTo>
                    <a:pt x="923" y="12114"/>
                  </a:lnTo>
                  <a:lnTo>
                    <a:pt x="930" y="12139"/>
                  </a:lnTo>
                  <a:lnTo>
                    <a:pt x="944" y="12188"/>
                  </a:lnTo>
                  <a:lnTo>
                    <a:pt x="957" y="12236"/>
                  </a:lnTo>
                  <a:lnTo>
                    <a:pt x="966" y="12261"/>
                  </a:lnTo>
                  <a:lnTo>
                    <a:pt x="976" y="12285"/>
                  </a:lnTo>
                  <a:lnTo>
                    <a:pt x="993" y="12332"/>
                  </a:lnTo>
                  <a:cubicBezTo>
                    <a:pt x="999" y="12348"/>
                    <a:pt x="1006" y="12363"/>
                    <a:pt x="1013" y="12377"/>
                  </a:cubicBezTo>
                  <a:cubicBezTo>
                    <a:pt x="1020" y="12392"/>
                    <a:pt x="1026" y="12408"/>
                    <a:pt x="1035" y="12423"/>
                  </a:cubicBezTo>
                  <a:cubicBezTo>
                    <a:pt x="1051" y="12452"/>
                    <a:pt x="1065" y="12482"/>
                    <a:pt x="1084" y="12509"/>
                  </a:cubicBezTo>
                  <a:cubicBezTo>
                    <a:pt x="1094" y="12522"/>
                    <a:pt x="1101" y="12537"/>
                    <a:pt x="1111" y="12549"/>
                  </a:cubicBezTo>
                  <a:lnTo>
                    <a:pt x="1140" y="12587"/>
                  </a:lnTo>
                  <a:cubicBezTo>
                    <a:pt x="1150" y="12600"/>
                    <a:pt x="1161" y="12611"/>
                    <a:pt x="1171" y="12623"/>
                  </a:cubicBezTo>
                  <a:cubicBezTo>
                    <a:pt x="1182" y="12634"/>
                    <a:pt x="1193" y="12648"/>
                    <a:pt x="1203" y="12658"/>
                  </a:cubicBezTo>
                  <a:cubicBezTo>
                    <a:pt x="1226" y="12680"/>
                    <a:pt x="1250" y="12701"/>
                    <a:pt x="1274" y="12719"/>
                  </a:cubicBezTo>
                  <a:cubicBezTo>
                    <a:pt x="1299" y="12739"/>
                    <a:pt x="1326" y="12753"/>
                    <a:pt x="1353" y="12771"/>
                  </a:cubicBezTo>
                  <a:cubicBezTo>
                    <a:pt x="1366" y="12779"/>
                    <a:pt x="1381" y="12785"/>
                    <a:pt x="1395" y="12793"/>
                  </a:cubicBezTo>
                  <a:lnTo>
                    <a:pt x="1414" y="12803"/>
                  </a:lnTo>
                  <a:lnTo>
                    <a:pt x="1436" y="12811"/>
                  </a:lnTo>
                  <a:cubicBezTo>
                    <a:pt x="1494" y="12834"/>
                    <a:pt x="1554" y="12852"/>
                    <a:pt x="1617" y="12859"/>
                  </a:cubicBezTo>
                  <a:cubicBezTo>
                    <a:pt x="1647" y="12864"/>
                    <a:pt x="1678" y="12866"/>
                    <a:pt x="1709" y="12866"/>
                  </a:cubicBezTo>
                  <a:cubicBezTo>
                    <a:pt x="1804" y="12866"/>
                    <a:pt x="1899" y="12846"/>
                    <a:pt x="1987" y="12807"/>
                  </a:cubicBezTo>
                  <a:cubicBezTo>
                    <a:pt x="2102" y="12756"/>
                    <a:pt x="2208" y="12676"/>
                    <a:pt x="2295" y="12567"/>
                  </a:cubicBezTo>
                  <a:cubicBezTo>
                    <a:pt x="2340" y="12513"/>
                    <a:pt x="2379" y="12454"/>
                    <a:pt x="2415" y="12391"/>
                  </a:cubicBezTo>
                  <a:lnTo>
                    <a:pt x="2440" y="12343"/>
                  </a:lnTo>
                  <a:cubicBezTo>
                    <a:pt x="2449" y="12327"/>
                    <a:pt x="2456" y="12309"/>
                    <a:pt x="2465" y="12293"/>
                  </a:cubicBezTo>
                  <a:cubicBezTo>
                    <a:pt x="2472" y="12277"/>
                    <a:pt x="2480" y="12259"/>
                    <a:pt x="2487" y="12243"/>
                  </a:cubicBezTo>
                  <a:cubicBezTo>
                    <a:pt x="2494" y="12227"/>
                    <a:pt x="2502" y="12208"/>
                    <a:pt x="2507" y="12194"/>
                  </a:cubicBezTo>
                  <a:cubicBezTo>
                    <a:pt x="2542" y="12103"/>
                    <a:pt x="2568" y="12011"/>
                    <a:pt x="2589" y="11917"/>
                  </a:cubicBezTo>
                  <a:cubicBezTo>
                    <a:pt x="2595" y="11893"/>
                    <a:pt x="2599" y="11870"/>
                    <a:pt x="2603" y="11844"/>
                  </a:cubicBezTo>
                  <a:lnTo>
                    <a:pt x="2612" y="11786"/>
                  </a:lnTo>
                  <a:cubicBezTo>
                    <a:pt x="2619" y="11749"/>
                    <a:pt x="2626" y="11713"/>
                    <a:pt x="2631" y="11676"/>
                  </a:cubicBezTo>
                  <a:cubicBezTo>
                    <a:pt x="2644" y="11601"/>
                    <a:pt x="2657" y="11526"/>
                    <a:pt x="2670" y="11452"/>
                  </a:cubicBezTo>
                  <a:cubicBezTo>
                    <a:pt x="2684" y="11377"/>
                    <a:pt x="2697" y="11303"/>
                    <a:pt x="2711" y="11227"/>
                  </a:cubicBezTo>
                  <a:cubicBezTo>
                    <a:pt x="2724" y="11151"/>
                    <a:pt x="2739" y="11076"/>
                    <a:pt x="2751" y="11000"/>
                  </a:cubicBezTo>
                  <a:cubicBezTo>
                    <a:pt x="2808" y="10696"/>
                    <a:pt x="2866" y="10390"/>
                    <a:pt x="2929" y="10081"/>
                  </a:cubicBezTo>
                  <a:cubicBezTo>
                    <a:pt x="3074" y="9356"/>
                    <a:pt x="3232" y="8614"/>
                    <a:pt x="3405" y="7864"/>
                  </a:cubicBezTo>
                  <a:cubicBezTo>
                    <a:pt x="3426" y="7771"/>
                    <a:pt x="3448" y="7676"/>
                    <a:pt x="3470" y="7583"/>
                  </a:cubicBezTo>
                  <a:cubicBezTo>
                    <a:pt x="3492" y="7488"/>
                    <a:pt x="3514" y="7395"/>
                    <a:pt x="3538" y="7300"/>
                  </a:cubicBezTo>
                  <a:lnTo>
                    <a:pt x="3605" y="7019"/>
                  </a:lnTo>
                  <a:lnTo>
                    <a:pt x="3624" y="6947"/>
                  </a:lnTo>
                  <a:lnTo>
                    <a:pt x="3631" y="6912"/>
                  </a:lnTo>
                  <a:lnTo>
                    <a:pt x="3634" y="6903"/>
                  </a:lnTo>
                  <a:lnTo>
                    <a:pt x="3636" y="6898"/>
                  </a:lnTo>
                  <a:lnTo>
                    <a:pt x="3636" y="6897"/>
                  </a:lnTo>
                  <a:lnTo>
                    <a:pt x="3636" y="6895"/>
                  </a:lnTo>
                  <a:cubicBezTo>
                    <a:pt x="3636" y="6888"/>
                    <a:pt x="3637" y="6882"/>
                    <a:pt x="3637" y="6876"/>
                  </a:cubicBezTo>
                  <a:cubicBezTo>
                    <a:pt x="3640" y="6863"/>
                    <a:pt x="3643" y="6848"/>
                    <a:pt x="3651" y="6833"/>
                  </a:cubicBezTo>
                  <a:cubicBezTo>
                    <a:pt x="3658" y="6818"/>
                    <a:pt x="3672" y="6805"/>
                    <a:pt x="3688" y="6802"/>
                  </a:cubicBezTo>
                  <a:cubicBezTo>
                    <a:pt x="3690" y="6801"/>
                    <a:pt x="3692" y="6801"/>
                    <a:pt x="3694" y="6801"/>
                  </a:cubicBezTo>
                  <a:cubicBezTo>
                    <a:pt x="3708" y="6801"/>
                    <a:pt x="3722" y="6809"/>
                    <a:pt x="3731" y="6820"/>
                  </a:cubicBezTo>
                  <a:cubicBezTo>
                    <a:pt x="3742" y="6832"/>
                    <a:pt x="3750" y="6848"/>
                    <a:pt x="3759" y="6865"/>
                  </a:cubicBezTo>
                  <a:lnTo>
                    <a:pt x="3766" y="6879"/>
                  </a:lnTo>
                  <a:cubicBezTo>
                    <a:pt x="3766" y="6880"/>
                    <a:pt x="3767" y="6880"/>
                    <a:pt x="3767" y="6882"/>
                  </a:cubicBezTo>
                  <a:lnTo>
                    <a:pt x="3772" y="6901"/>
                  </a:lnTo>
                  <a:lnTo>
                    <a:pt x="3785" y="6935"/>
                  </a:lnTo>
                  <a:lnTo>
                    <a:pt x="3833" y="7075"/>
                  </a:lnTo>
                  <a:cubicBezTo>
                    <a:pt x="3865" y="7167"/>
                    <a:pt x="3898" y="7260"/>
                    <a:pt x="3928" y="7354"/>
                  </a:cubicBezTo>
                  <a:cubicBezTo>
                    <a:pt x="3992" y="7540"/>
                    <a:pt x="4056" y="7726"/>
                    <a:pt x="4119" y="7911"/>
                  </a:cubicBezTo>
                  <a:cubicBezTo>
                    <a:pt x="4247" y="8282"/>
                    <a:pt x="4372" y="8652"/>
                    <a:pt x="4497" y="9019"/>
                  </a:cubicBezTo>
                  <a:cubicBezTo>
                    <a:pt x="4513" y="9065"/>
                    <a:pt x="4528" y="9110"/>
                    <a:pt x="4544" y="9158"/>
                  </a:cubicBezTo>
                  <a:lnTo>
                    <a:pt x="4567" y="9226"/>
                  </a:lnTo>
                  <a:lnTo>
                    <a:pt x="4580" y="9262"/>
                  </a:lnTo>
                  <a:lnTo>
                    <a:pt x="4593" y="9299"/>
                  </a:lnTo>
                  <a:cubicBezTo>
                    <a:pt x="4628" y="9399"/>
                    <a:pt x="4669" y="9497"/>
                    <a:pt x="4717" y="9594"/>
                  </a:cubicBezTo>
                  <a:cubicBezTo>
                    <a:pt x="4766" y="9690"/>
                    <a:pt x="4823" y="9787"/>
                    <a:pt x="4892" y="9879"/>
                  </a:cubicBezTo>
                  <a:cubicBezTo>
                    <a:pt x="4962" y="9973"/>
                    <a:pt x="5047" y="10062"/>
                    <a:pt x="5158" y="10135"/>
                  </a:cubicBezTo>
                  <a:cubicBezTo>
                    <a:pt x="5214" y="10172"/>
                    <a:pt x="5275" y="10202"/>
                    <a:pt x="5343" y="10223"/>
                  </a:cubicBezTo>
                  <a:cubicBezTo>
                    <a:pt x="5409" y="10245"/>
                    <a:pt x="5479" y="10258"/>
                    <a:pt x="5549" y="10259"/>
                  </a:cubicBezTo>
                  <a:cubicBezTo>
                    <a:pt x="5554" y="10259"/>
                    <a:pt x="5558" y="10259"/>
                    <a:pt x="5563" y="10259"/>
                  </a:cubicBezTo>
                  <a:cubicBezTo>
                    <a:pt x="5627" y="10259"/>
                    <a:pt x="5691" y="10252"/>
                    <a:pt x="5753" y="10236"/>
                  </a:cubicBezTo>
                  <a:cubicBezTo>
                    <a:pt x="5821" y="10218"/>
                    <a:pt x="5885" y="10191"/>
                    <a:pt x="5942" y="10157"/>
                  </a:cubicBezTo>
                  <a:cubicBezTo>
                    <a:pt x="6058" y="10087"/>
                    <a:pt x="6145" y="9994"/>
                    <a:pt x="6211" y="9900"/>
                  </a:cubicBezTo>
                  <a:cubicBezTo>
                    <a:pt x="6278" y="9806"/>
                    <a:pt x="6328" y="9710"/>
                    <a:pt x="6368" y="9613"/>
                  </a:cubicBezTo>
                  <a:cubicBezTo>
                    <a:pt x="6406" y="9523"/>
                    <a:pt x="6436" y="9434"/>
                    <a:pt x="6462" y="9346"/>
                  </a:cubicBezTo>
                  <a:cubicBezTo>
                    <a:pt x="6476" y="9301"/>
                    <a:pt x="6487" y="9256"/>
                    <a:pt x="6497" y="9212"/>
                  </a:cubicBezTo>
                  <a:cubicBezTo>
                    <a:pt x="6508" y="9170"/>
                    <a:pt x="6517" y="9130"/>
                    <a:pt x="6527" y="9088"/>
                  </a:cubicBezTo>
                  <a:cubicBezTo>
                    <a:pt x="6568" y="8921"/>
                    <a:pt x="6608" y="8757"/>
                    <a:pt x="6648" y="8594"/>
                  </a:cubicBezTo>
                  <a:cubicBezTo>
                    <a:pt x="6726" y="8267"/>
                    <a:pt x="6805" y="7945"/>
                    <a:pt x="6880" y="7629"/>
                  </a:cubicBezTo>
                  <a:cubicBezTo>
                    <a:pt x="6956" y="7314"/>
                    <a:pt x="7030" y="7005"/>
                    <a:pt x="7102" y="6703"/>
                  </a:cubicBezTo>
                  <a:cubicBezTo>
                    <a:pt x="7139" y="6555"/>
                    <a:pt x="7174" y="6388"/>
                    <a:pt x="7212" y="6289"/>
                  </a:cubicBezTo>
                  <a:cubicBezTo>
                    <a:pt x="7228" y="6245"/>
                    <a:pt x="7249" y="6202"/>
                    <a:pt x="7277" y="6165"/>
                  </a:cubicBezTo>
                  <a:cubicBezTo>
                    <a:pt x="7306" y="6127"/>
                    <a:pt x="7344" y="6095"/>
                    <a:pt x="7390" y="6081"/>
                  </a:cubicBezTo>
                  <a:cubicBezTo>
                    <a:pt x="7413" y="6072"/>
                    <a:pt x="7437" y="6068"/>
                    <a:pt x="7462" y="6068"/>
                  </a:cubicBezTo>
                  <a:cubicBezTo>
                    <a:pt x="7469" y="6068"/>
                    <a:pt x="7476" y="6068"/>
                    <a:pt x="7483" y="6069"/>
                  </a:cubicBezTo>
                  <a:cubicBezTo>
                    <a:pt x="7516" y="6071"/>
                    <a:pt x="7546" y="6084"/>
                    <a:pt x="7572" y="6101"/>
                  </a:cubicBezTo>
                  <a:cubicBezTo>
                    <a:pt x="7623" y="6136"/>
                    <a:pt x="7661" y="6189"/>
                    <a:pt x="7690" y="6245"/>
                  </a:cubicBezTo>
                  <a:cubicBezTo>
                    <a:pt x="7696" y="6258"/>
                    <a:pt x="7703" y="6273"/>
                    <a:pt x="7709" y="6288"/>
                  </a:cubicBezTo>
                  <a:cubicBezTo>
                    <a:pt x="7712" y="6296"/>
                    <a:pt x="7714" y="6301"/>
                    <a:pt x="7719" y="6311"/>
                  </a:cubicBezTo>
                  <a:cubicBezTo>
                    <a:pt x="7723" y="6320"/>
                    <a:pt x="7725" y="6329"/>
                    <a:pt x="7729" y="6340"/>
                  </a:cubicBezTo>
                  <a:cubicBezTo>
                    <a:pt x="7743" y="6380"/>
                    <a:pt x="7755" y="6420"/>
                    <a:pt x="7766" y="6461"/>
                  </a:cubicBezTo>
                  <a:cubicBezTo>
                    <a:pt x="7786" y="6543"/>
                    <a:pt x="7799" y="6628"/>
                    <a:pt x="7806" y="6710"/>
                  </a:cubicBezTo>
                  <a:cubicBezTo>
                    <a:pt x="7811" y="6801"/>
                    <a:pt x="7819" y="6891"/>
                    <a:pt x="7824" y="6978"/>
                  </a:cubicBezTo>
                  <a:cubicBezTo>
                    <a:pt x="7830" y="7068"/>
                    <a:pt x="7840" y="7155"/>
                    <a:pt x="7848" y="7242"/>
                  </a:cubicBezTo>
                  <a:cubicBezTo>
                    <a:pt x="7857" y="7330"/>
                    <a:pt x="7868" y="7414"/>
                    <a:pt x="7879" y="7499"/>
                  </a:cubicBezTo>
                  <a:cubicBezTo>
                    <a:pt x="7883" y="7541"/>
                    <a:pt x="7891" y="7583"/>
                    <a:pt x="7896" y="7624"/>
                  </a:cubicBezTo>
                  <a:cubicBezTo>
                    <a:pt x="7902" y="7665"/>
                    <a:pt x="7908" y="7706"/>
                    <a:pt x="7915" y="7746"/>
                  </a:cubicBezTo>
                  <a:cubicBezTo>
                    <a:pt x="8021" y="8396"/>
                    <a:pt x="8182" y="8950"/>
                    <a:pt x="8346" y="9396"/>
                  </a:cubicBezTo>
                  <a:cubicBezTo>
                    <a:pt x="8512" y="9842"/>
                    <a:pt x="8675" y="10179"/>
                    <a:pt x="8797" y="10404"/>
                  </a:cubicBezTo>
                  <a:cubicBezTo>
                    <a:pt x="8857" y="10516"/>
                    <a:pt x="8910" y="10599"/>
                    <a:pt x="8947" y="10656"/>
                  </a:cubicBezTo>
                  <a:cubicBezTo>
                    <a:pt x="8981" y="10709"/>
                    <a:pt x="9004" y="10736"/>
                    <a:pt x="9011" y="10736"/>
                  </a:cubicBezTo>
                  <a:cubicBezTo>
                    <a:pt x="9012" y="10736"/>
                    <a:pt x="9012" y="10736"/>
                    <a:pt x="9012" y="10736"/>
                  </a:cubicBezTo>
                  <a:cubicBezTo>
                    <a:pt x="9045" y="10717"/>
                    <a:pt x="9065" y="10688"/>
                    <a:pt x="9071" y="10647"/>
                  </a:cubicBezTo>
                  <a:cubicBezTo>
                    <a:pt x="9072" y="10651"/>
                    <a:pt x="9075" y="10655"/>
                    <a:pt x="9077" y="10657"/>
                  </a:cubicBezTo>
                  <a:lnTo>
                    <a:pt x="9103" y="10700"/>
                  </a:lnTo>
                  <a:cubicBezTo>
                    <a:pt x="9113" y="10715"/>
                    <a:pt x="9121" y="10728"/>
                    <a:pt x="9130" y="10742"/>
                  </a:cubicBezTo>
                  <a:cubicBezTo>
                    <a:pt x="9149" y="10769"/>
                    <a:pt x="9168" y="10797"/>
                    <a:pt x="9188" y="10824"/>
                  </a:cubicBezTo>
                  <a:cubicBezTo>
                    <a:pt x="9207" y="10851"/>
                    <a:pt x="9226" y="10877"/>
                    <a:pt x="9244" y="10905"/>
                  </a:cubicBezTo>
                  <a:cubicBezTo>
                    <a:pt x="9263" y="10932"/>
                    <a:pt x="9282" y="10959"/>
                    <a:pt x="9302" y="10986"/>
                  </a:cubicBezTo>
                  <a:cubicBezTo>
                    <a:pt x="9323" y="11013"/>
                    <a:pt x="9342" y="11039"/>
                    <a:pt x="9362" y="11065"/>
                  </a:cubicBezTo>
                  <a:cubicBezTo>
                    <a:pt x="9383" y="11091"/>
                    <a:pt x="9404" y="11118"/>
                    <a:pt x="9426" y="11142"/>
                  </a:cubicBezTo>
                  <a:cubicBezTo>
                    <a:pt x="9594" y="11345"/>
                    <a:pt x="9779" y="11527"/>
                    <a:pt x="9976" y="11687"/>
                  </a:cubicBezTo>
                  <a:cubicBezTo>
                    <a:pt x="10173" y="11847"/>
                    <a:pt x="10386" y="11983"/>
                    <a:pt x="10607" y="12089"/>
                  </a:cubicBezTo>
                  <a:cubicBezTo>
                    <a:pt x="10829" y="12193"/>
                    <a:pt x="11061" y="12267"/>
                    <a:pt x="11295" y="12300"/>
                  </a:cubicBezTo>
                  <a:cubicBezTo>
                    <a:pt x="11387" y="12312"/>
                    <a:pt x="11479" y="12319"/>
                    <a:pt x="11571" y="12319"/>
                  </a:cubicBezTo>
                  <a:cubicBezTo>
                    <a:pt x="11710" y="12319"/>
                    <a:pt x="11846" y="12304"/>
                    <a:pt x="11976" y="12277"/>
                  </a:cubicBezTo>
                  <a:cubicBezTo>
                    <a:pt x="12191" y="12231"/>
                    <a:pt x="12391" y="12154"/>
                    <a:pt x="12565" y="12053"/>
                  </a:cubicBezTo>
                  <a:cubicBezTo>
                    <a:pt x="12741" y="11955"/>
                    <a:pt x="12892" y="11835"/>
                    <a:pt x="13025" y="11713"/>
                  </a:cubicBezTo>
                  <a:cubicBezTo>
                    <a:pt x="13159" y="11591"/>
                    <a:pt x="13273" y="11462"/>
                    <a:pt x="13374" y="11335"/>
                  </a:cubicBezTo>
                  <a:cubicBezTo>
                    <a:pt x="13475" y="11209"/>
                    <a:pt x="13560" y="11086"/>
                    <a:pt x="13637" y="10968"/>
                  </a:cubicBezTo>
                  <a:cubicBezTo>
                    <a:pt x="13713" y="10849"/>
                    <a:pt x="13779" y="10737"/>
                    <a:pt x="13837" y="10631"/>
                  </a:cubicBezTo>
                  <a:cubicBezTo>
                    <a:pt x="13895" y="10527"/>
                    <a:pt x="13945" y="10431"/>
                    <a:pt x="13988" y="10341"/>
                  </a:cubicBezTo>
                  <a:cubicBezTo>
                    <a:pt x="14076" y="10166"/>
                    <a:pt x="14136" y="10027"/>
                    <a:pt x="14174" y="9930"/>
                  </a:cubicBezTo>
                  <a:cubicBezTo>
                    <a:pt x="14216" y="9847"/>
                    <a:pt x="14230" y="9793"/>
                    <a:pt x="14221" y="9789"/>
                  </a:cubicBezTo>
                  <a:cubicBezTo>
                    <a:pt x="14203" y="9780"/>
                    <a:pt x="14184" y="9776"/>
                    <a:pt x="14166" y="9776"/>
                  </a:cubicBezTo>
                  <a:cubicBezTo>
                    <a:pt x="14089" y="9776"/>
                    <a:pt x="14015" y="9853"/>
                    <a:pt x="13935" y="9973"/>
                  </a:cubicBezTo>
                  <a:cubicBezTo>
                    <a:pt x="13887" y="10046"/>
                    <a:pt x="13835" y="10136"/>
                    <a:pt x="13780" y="10234"/>
                  </a:cubicBezTo>
                  <a:cubicBezTo>
                    <a:pt x="13725" y="10333"/>
                    <a:pt x="13665" y="10440"/>
                    <a:pt x="13597" y="10544"/>
                  </a:cubicBezTo>
                  <a:cubicBezTo>
                    <a:pt x="13703" y="10340"/>
                    <a:pt x="13780" y="10151"/>
                    <a:pt x="13821" y="10008"/>
                  </a:cubicBezTo>
                  <a:cubicBezTo>
                    <a:pt x="13862" y="9867"/>
                    <a:pt x="13868" y="9771"/>
                    <a:pt x="13826" y="9749"/>
                  </a:cubicBezTo>
                  <a:cubicBezTo>
                    <a:pt x="13826" y="9749"/>
                    <a:pt x="13825" y="9749"/>
                    <a:pt x="13825" y="9749"/>
                  </a:cubicBezTo>
                  <a:cubicBezTo>
                    <a:pt x="13815" y="9749"/>
                    <a:pt x="13781" y="9811"/>
                    <a:pt x="13725" y="9919"/>
                  </a:cubicBezTo>
                  <a:cubicBezTo>
                    <a:pt x="13667" y="10030"/>
                    <a:pt x="13586" y="10191"/>
                    <a:pt x="13483" y="10382"/>
                  </a:cubicBezTo>
                  <a:cubicBezTo>
                    <a:pt x="13379" y="10571"/>
                    <a:pt x="13250" y="10793"/>
                    <a:pt x="13089" y="11013"/>
                  </a:cubicBezTo>
                  <a:cubicBezTo>
                    <a:pt x="12928" y="11233"/>
                    <a:pt x="12730" y="11452"/>
                    <a:pt x="12493" y="11622"/>
                  </a:cubicBezTo>
                  <a:cubicBezTo>
                    <a:pt x="12374" y="11706"/>
                    <a:pt x="12246" y="11778"/>
                    <a:pt x="12108" y="11831"/>
                  </a:cubicBezTo>
                  <a:cubicBezTo>
                    <a:pt x="12091" y="11839"/>
                    <a:pt x="12074" y="11843"/>
                    <a:pt x="12055" y="11850"/>
                  </a:cubicBezTo>
                  <a:lnTo>
                    <a:pt x="12004" y="11867"/>
                  </a:lnTo>
                  <a:lnTo>
                    <a:pt x="11950" y="11882"/>
                  </a:lnTo>
                  <a:cubicBezTo>
                    <a:pt x="11933" y="11887"/>
                    <a:pt x="11915" y="11893"/>
                    <a:pt x="11896" y="11896"/>
                  </a:cubicBezTo>
                  <a:cubicBezTo>
                    <a:pt x="11823" y="11913"/>
                    <a:pt x="11751" y="11924"/>
                    <a:pt x="11677" y="11931"/>
                  </a:cubicBezTo>
                  <a:cubicBezTo>
                    <a:pt x="11627" y="11935"/>
                    <a:pt x="11577" y="11938"/>
                    <a:pt x="11527" y="11938"/>
                  </a:cubicBezTo>
                  <a:cubicBezTo>
                    <a:pt x="11503" y="11938"/>
                    <a:pt x="11479" y="11937"/>
                    <a:pt x="11455" y="11936"/>
                  </a:cubicBezTo>
                  <a:cubicBezTo>
                    <a:pt x="11381" y="11930"/>
                    <a:pt x="11306" y="11924"/>
                    <a:pt x="11231" y="11909"/>
                  </a:cubicBezTo>
                  <a:cubicBezTo>
                    <a:pt x="11157" y="11894"/>
                    <a:pt x="11085" y="11878"/>
                    <a:pt x="11013" y="11855"/>
                  </a:cubicBezTo>
                  <a:cubicBezTo>
                    <a:pt x="10996" y="11850"/>
                    <a:pt x="10978" y="11844"/>
                    <a:pt x="10960" y="11838"/>
                  </a:cubicBezTo>
                  <a:cubicBezTo>
                    <a:pt x="10943" y="11831"/>
                    <a:pt x="10925" y="11826"/>
                    <a:pt x="10908" y="11818"/>
                  </a:cubicBezTo>
                  <a:cubicBezTo>
                    <a:pt x="10873" y="11806"/>
                    <a:pt x="10838" y="11792"/>
                    <a:pt x="10804" y="11778"/>
                  </a:cubicBezTo>
                  <a:cubicBezTo>
                    <a:pt x="10736" y="11749"/>
                    <a:pt x="10670" y="11715"/>
                    <a:pt x="10605" y="11681"/>
                  </a:cubicBezTo>
                  <a:cubicBezTo>
                    <a:pt x="10543" y="11645"/>
                    <a:pt x="10480" y="11609"/>
                    <a:pt x="10422" y="11570"/>
                  </a:cubicBezTo>
                  <a:cubicBezTo>
                    <a:pt x="10303" y="11494"/>
                    <a:pt x="10195" y="11409"/>
                    <a:pt x="10097" y="11324"/>
                  </a:cubicBezTo>
                  <a:cubicBezTo>
                    <a:pt x="9902" y="11156"/>
                    <a:pt x="9749" y="10983"/>
                    <a:pt x="9641" y="10838"/>
                  </a:cubicBezTo>
                  <a:cubicBezTo>
                    <a:pt x="9609" y="10796"/>
                    <a:pt x="9578" y="10753"/>
                    <a:pt x="9549" y="10709"/>
                  </a:cubicBezTo>
                  <a:cubicBezTo>
                    <a:pt x="9519" y="10664"/>
                    <a:pt x="9490" y="10621"/>
                    <a:pt x="9461" y="10577"/>
                  </a:cubicBezTo>
                  <a:cubicBezTo>
                    <a:pt x="9431" y="10534"/>
                    <a:pt x="9406" y="10489"/>
                    <a:pt x="9380" y="10443"/>
                  </a:cubicBezTo>
                  <a:cubicBezTo>
                    <a:pt x="9353" y="10399"/>
                    <a:pt x="9326" y="10354"/>
                    <a:pt x="9300" y="10309"/>
                  </a:cubicBezTo>
                  <a:lnTo>
                    <a:pt x="9228" y="10173"/>
                  </a:lnTo>
                  <a:cubicBezTo>
                    <a:pt x="9205" y="10126"/>
                    <a:pt x="9179" y="10082"/>
                    <a:pt x="9158" y="10035"/>
                  </a:cubicBezTo>
                  <a:cubicBezTo>
                    <a:pt x="9137" y="9989"/>
                    <a:pt x="9115" y="9943"/>
                    <a:pt x="9094" y="9898"/>
                  </a:cubicBezTo>
                  <a:cubicBezTo>
                    <a:pt x="9083" y="9874"/>
                    <a:pt x="9072" y="9851"/>
                    <a:pt x="9063" y="9828"/>
                  </a:cubicBezTo>
                  <a:cubicBezTo>
                    <a:pt x="9053" y="9803"/>
                    <a:pt x="9044" y="9781"/>
                    <a:pt x="9035" y="9758"/>
                  </a:cubicBezTo>
                  <a:cubicBezTo>
                    <a:pt x="8881" y="9384"/>
                    <a:pt x="8771" y="9003"/>
                    <a:pt x="8697" y="8627"/>
                  </a:cubicBezTo>
                  <a:cubicBezTo>
                    <a:pt x="8623" y="8250"/>
                    <a:pt x="8583" y="7878"/>
                    <a:pt x="8568" y="7514"/>
                  </a:cubicBezTo>
                  <a:cubicBezTo>
                    <a:pt x="8553" y="7150"/>
                    <a:pt x="8566" y="6796"/>
                    <a:pt x="8594" y="6455"/>
                  </a:cubicBezTo>
                  <a:cubicBezTo>
                    <a:pt x="8652" y="5768"/>
                    <a:pt x="8776" y="5128"/>
                    <a:pt x="8912" y="4526"/>
                  </a:cubicBezTo>
                  <a:cubicBezTo>
                    <a:pt x="8981" y="4226"/>
                    <a:pt x="9055" y="3936"/>
                    <a:pt x="9128" y="3653"/>
                  </a:cubicBezTo>
                  <a:cubicBezTo>
                    <a:pt x="9201" y="3372"/>
                    <a:pt x="9275" y="3099"/>
                    <a:pt x="9346" y="2832"/>
                  </a:cubicBezTo>
                  <a:cubicBezTo>
                    <a:pt x="9378" y="2712"/>
                    <a:pt x="9410" y="2594"/>
                    <a:pt x="9442" y="2477"/>
                  </a:cubicBezTo>
                  <a:cubicBezTo>
                    <a:pt x="9472" y="2360"/>
                    <a:pt x="9503" y="2250"/>
                    <a:pt x="9535" y="2143"/>
                  </a:cubicBezTo>
                  <a:cubicBezTo>
                    <a:pt x="9600" y="1929"/>
                    <a:pt x="9672" y="1731"/>
                    <a:pt x="9754" y="1558"/>
                  </a:cubicBezTo>
                  <a:cubicBezTo>
                    <a:pt x="9796" y="1472"/>
                    <a:pt x="9841" y="1392"/>
                    <a:pt x="9889" y="1320"/>
                  </a:cubicBezTo>
                  <a:cubicBezTo>
                    <a:pt x="9937" y="1247"/>
                    <a:pt x="9988" y="1182"/>
                    <a:pt x="10040" y="1127"/>
                  </a:cubicBezTo>
                  <a:cubicBezTo>
                    <a:pt x="10094" y="1070"/>
                    <a:pt x="10151" y="1021"/>
                    <a:pt x="10208" y="981"/>
                  </a:cubicBezTo>
                  <a:cubicBezTo>
                    <a:pt x="10223" y="971"/>
                    <a:pt x="10238" y="962"/>
                    <a:pt x="10253" y="951"/>
                  </a:cubicBezTo>
                  <a:cubicBezTo>
                    <a:pt x="10267" y="942"/>
                    <a:pt x="10283" y="934"/>
                    <a:pt x="10298" y="926"/>
                  </a:cubicBezTo>
                  <a:cubicBezTo>
                    <a:pt x="10313" y="919"/>
                    <a:pt x="10328" y="912"/>
                    <a:pt x="10342" y="903"/>
                  </a:cubicBezTo>
                  <a:cubicBezTo>
                    <a:pt x="10350" y="899"/>
                    <a:pt x="10357" y="897"/>
                    <a:pt x="10366" y="893"/>
                  </a:cubicBezTo>
                  <a:lnTo>
                    <a:pt x="10388" y="885"/>
                  </a:lnTo>
                  <a:cubicBezTo>
                    <a:pt x="10448" y="860"/>
                    <a:pt x="10511" y="843"/>
                    <a:pt x="10575" y="833"/>
                  </a:cubicBezTo>
                  <a:cubicBezTo>
                    <a:pt x="10623" y="826"/>
                    <a:pt x="10672" y="823"/>
                    <a:pt x="10722" y="823"/>
                  </a:cubicBezTo>
                  <a:cubicBezTo>
                    <a:pt x="10737" y="823"/>
                    <a:pt x="10752" y="823"/>
                    <a:pt x="10766" y="824"/>
                  </a:cubicBezTo>
                  <a:cubicBezTo>
                    <a:pt x="10831" y="828"/>
                    <a:pt x="10895" y="838"/>
                    <a:pt x="10959" y="853"/>
                  </a:cubicBezTo>
                  <a:cubicBezTo>
                    <a:pt x="11022" y="869"/>
                    <a:pt x="11085" y="887"/>
                    <a:pt x="11146" y="912"/>
                  </a:cubicBezTo>
                  <a:cubicBezTo>
                    <a:pt x="11206" y="936"/>
                    <a:pt x="11265" y="963"/>
                    <a:pt x="11323" y="995"/>
                  </a:cubicBezTo>
                  <a:cubicBezTo>
                    <a:pt x="11379" y="1027"/>
                    <a:pt x="11432" y="1063"/>
                    <a:pt x="11485" y="1100"/>
                  </a:cubicBezTo>
                  <a:cubicBezTo>
                    <a:pt x="11588" y="1175"/>
                    <a:pt x="11682" y="1256"/>
                    <a:pt x="11762" y="1343"/>
                  </a:cubicBezTo>
                  <a:cubicBezTo>
                    <a:pt x="11843" y="1431"/>
                    <a:pt x="11910" y="1522"/>
                    <a:pt x="11967" y="1613"/>
                  </a:cubicBezTo>
                  <a:cubicBezTo>
                    <a:pt x="11995" y="1659"/>
                    <a:pt x="12021" y="1704"/>
                    <a:pt x="12043" y="1751"/>
                  </a:cubicBezTo>
                  <a:cubicBezTo>
                    <a:pt x="12053" y="1773"/>
                    <a:pt x="12065" y="1796"/>
                    <a:pt x="12074" y="1819"/>
                  </a:cubicBezTo>
                  <a:cubicBezTo>
                    <a:pt x="12082" y="1842"/>
                    <a:pt x="12092" y="1863"/>
                    <a:pt x="12102" y="1889"/>
                  </a:cubicBezTo>
                  <a:cubicBezTo>
                    <a:pt x="12111" y="1913"/>
                    <a:pt x="12119" y="1939"/>
                    <a:pt x="12127" y="1962"/>
                  </a:cubicBezTo>
                  <a:cubicBezTo>
                    <a:pt x="12135" y="1987"/>
                    <a:pt x="12145" y="2011"/>
                    <a:pt x="12151" y="2035"/>
                  </a:cubicBezTo>
                  <a:lnTo>
                    <a:pt x="12171" y="2107"/>
                  </a:lnTo>
                  <a:cubicBezTo>
                    <a:pt x="12176" y="2120"/>
                    <a:pt x="12178" y="2132"/>
                    <a:pt x="12182" y="2144"/>
                  </a:cubicBezTo>
                  <a:lnTo>
                    <a:pt x="12188" y="2161"/>
                  </a:lnTo>
                  <a:lnTo>
                    <a:pt x="12192" y="2180"/>
                  </a:lnTo>
                  <a:cubicBezTo>
                    <a:pt x="12203" y="2229"/>
                    <a:pt x="12211" y="2276"/>
                    <a:pt x="12222" y="2321"/>
                  </a:cubicBezTo>
                  <a:cubicBezTo>
                    <a:pt x="12231" y="2368"/>
                    <a:pt x="12237" y="2413"/>
                    <a:pt x="12246" y="2460"/>
                  </a:cubicBezTo>
                  <a:cubicBezTo>
                    <a:pt x="12269" y="2642"/>
                    <a:pt x="12279" y="2813"/>
                    <a:pt x="12281" y="2971"/>
                  </a:cubicBezTo>
                  <a:cubicBezTo>
                    <a:pt x="12280" y="3130"/>
                    <a:pt x="12278" y="3273"/>
                    <a:pt x="12269" y="3406"/>
                  </a:cubicBezTo>
                  <a:cubicBezTo>
                    <a:pt x="12254" y="3669"/>
                    <a:pt x="12235" y="3879"/>
                    <a:pt x="12227" y="4044"/>
                  </a:cubicBezTo>
                  <a:cubicBezTo>
                    <a:pt x="12224" y="4127"/>
                    <a:pt x="12222" y="4199"/>
                    <a:pt x="12224" y="4260"/>
                  </a:cubicBezTo>
                  <a:cubicBezTo>
                    <a:pt x="12225" y="4322"/>
                    <a:pt x="12229" y="4374"/>
                    <a:pt x="12237" y="4419"/>
                  </a:cubicBezTo>
                  <a:cubicBezTo>
                    <a:pt x="12265" y="4596"/>
                    <a:pt x="12343" y="4641"/>
                    <a:pt x="12456" y="4664"/>
                  </a:cubicBezTo>
                  <a:cubicBezTo>
                    <a:pt x="12458" y="4664"/>
                    <a:pt x="12461" y="4665"/>
                    <a:pt x="12463" y="4665"/>
                  </a:cubicBezTo>
                  <a:cubicBezTo>
                    <a:pt x="12495" y="4665"/>
                    <a:pt x="12535" y="4617"/>
                    <a:pt x="12582" y="4526"/>
                  </a:cubicBezTo>
                  <a:cubicBezTo>
                    <a:pt x="12632" y="4430"/>
                    <a:pt x="12689" y="4283"/>
                    <a:pt x="12750" y="4088"/>
                  </a:cubicBezTo>
                  <a:cubicBezTo>
                    <a:pt x="12811" y="3895"/>
                    <a:pt x="12874" y="3653"/>
                    <a:pt x="12920" y="3364"/>
                  </a:cubicBezTo>
                  <a:cubicBezTo>
                    <a:pt x="12944" y="3219"/>
                    <a:pt x="12963" y="3062"/>
                    <a:pt x="12973" y="2894"/>
                  </a:cubicBezTo>
                  <a:cubicBezTo>
                    <a:pt x="12985" y="2724"/>
                    <a:pt x="12983" y="2542"/>
                    <a:pt x="12967" y="2349"/>
                  </a:cubicBezTo>
                  <a:cubicBezTo>
                    <a:pt x="12962" y="2301"/>
                    <a:pt x="12957" y="2252"/>
                    <a:pt x="12952" y="2203"/>
                  </a:cubicBezTo>
                  <a:cubicBezTo>
                    <a:pt x="12947" y="2153"/>
                    <a:pt x="12936" y="2104"/>
                    <a:pt x="12929" y="2054"/>
                  </a:cubicBezTo>
                  <a:cubicBezTo>
                    <a:pt x="12925" y="2029"/>
                    <a:pt x="12920" y="2003"/>
                    <a:pt x="12915" y="1977"/>
                  </a:cubicBezTo>
                  <a:cubicBezTo>
                    <a:pt x="12909" y="1952"/>
                    <a:pt x="12903" y="1927"/>
                    <a:pt x="12898" y="1901"/>
                  </a:cubicBezTo>
                  <a:cubicBezTo>
                    <a:pt x="12891" y="1875"/>
                    <a:pt x="12886" y="1849"/>
                    <a:pt x="12879" y="1823"/>
                  </a:cubicBezTo>
                  <a:cubicBezTo>
                    <a:pt x="12876" y="1810"/>
                    <a:pt x="12872" y="1798"/>
                    <a:pt x="12870" y="1784"/>
                  </a:cubicBezTo>
                  <a:cubicBezTo>
                    <a:pt x="12865" y="1771"/>
                    <a:pt x="12861" y="1758"/>
                    <a:pt x="12858" y="1745"/>
                  </a:cubicBezTo>
                  <a:cubicBezTo>
                    <a:pt x="12842" y="1693"/>
                    <a:pt x="12826" y="1642"/>
                    <a:pt x="12810" y="1588"/>
                  </a:cubicBezTo>
                  <a:cubicBezTo>
                    <a:pt x="12789" y="1535"/>
                    <a:pt x="12769" y="1478"/>
                    <a:pt x="12745" y="1424"/>
                  </a:cubicBezTo>
                  <a:cubicBezTo>
                    <a:pt x="12697" y="1316"/>
                    <a:pt x="12641" y="1209"/>
                    <a:pt x="12575" y="1108"/>
                  </a:cubicBezTo>
                  <a:cubicBezTo>
                    <a:pt x="12510" y="1006"/>
                    <a:pt x="12436" y="907"/>
                    <a:pt x="12354" y="813"/>
                  </a:cubicBezTo>
                  <a:cubicBezTo>
                    <a:pt x="12272" y="719"/>
                    <a:pt x="12181" y="629"/>
                    <a:pt x="12082" y="546"/>
                  </a:cubicBezTo>
                  <a:cubicBezTo>
                    <a:pt x="11985" y="463"/>
                    <a:pt x="11877" y="383"/>
                    <a:pt x="11763" y="313"/>
                  </a:cubicBezTo>
                  <a:cubicBezTo>
                    <a:pt x="11647" y="243"/>
                    <a:pt x="11524" y="182"/>
                    <a:pt x="11392" y="131"/>
                  </a:cubicBezTo>
                  <a:cubicBezTo>
                    <a:pt x="11258" y="80"/>
                    <a:pt x="11118" y="42"/>
                    <a:pt x="10968" y="20"/>
                  </a:cubicBezTo>
                  <a:cubicBezTo>
                    <a:pt x="10879" y="7"/>
                    <a:pt x="10788" y="0"/>
                    <a:pt x="106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3"/>
            <p:cNvSpPr/>
            <p:nvPr/>
          </p:nvSpPr>
          <p:spPr>
            <a:xfrm>
              <a:off x="4431450" y="1573150"/>
              <a:ext cx="65175" cy="67950"/>
            </a:xfrm>
            <a:custGeom>
              <a:avLst/>
              <a:gdLst/>
              <a:ahLst/>
              <a:cxnLst/>
              <a:rect l="l" t="t" r="r" b="b"/>
              <a:pathLst>
                <a:path w="2607" h="2718" extrusionOk="0">
                  <a:moveTo>
                    <a:pt x="1132" y="0"/>
                  </a:moveTo>
                  <a:cubicBezTo>
                    <a:pt x="999" y="0"/>
                    <a:pt x="870" y="18"/>
                    <a:pt x="755" y="48"/>
                  </a:cubicBezTo>
                  <a:cubicBezTo>
                    <a:pt x="667" y="68"/>
                    <a:pt x="588" y="103"/>
                    <a:pt x="513" y="129"/>
                  </a:cubicBezTo>
                  <a:cubicBezTo>
                    <a:pt x="507" y="134"/>
                    <a:pt x="499" y="136"/>
                    <a:pt x="492" y="140"/>
                  </a:cubicBezTo>
                  <a:cubicBezTo>
                    <a:pt x="487" y="143"/>
                    <a:pt x="480" y="147"/>
                    <a:pt x="475" y="150"/>
                  </a:cubicBezTo>
                  <a:cubicBezTo>
                    <a:pt x="464" y="155"/>
                    <a:pt x="452" y="162"/>
                    <a:pt x="441" y="167"/>
                  </a:cubicBezTo>
                  <a:cubicBezTo>
                    <a:pt x="420" y="178"/>
                    <a:pt x="400" y="192"/>
                    <a:pt x="381" y="204"/>
                  </a:cubicBezTo>
                  <a:cubicBezTo>
                    <a:pt x="362" y="215"/>
                    <a:pt x="345" y="227"/>
                    <a:pt x="328" y="240"/>
                  </a:cubicBezTo>
                  <a:cubicBezTo>
                    <a:pt x="311" y="253"/>
                    <a:pt x="296" y="265"/>
                    <a:pt x="281" y="278"/>
                  </a:cubicBezTo>
                  <a:cubicBezTo>
                    <a:pt x="266" y="290"/>
                    <a:pt x="253" y="301"/>
                    <a:pt x="243" y="313"/>
                  </a:cubicBezTo>
                  <a:cubicBezTo>
                    <a:pt x="231" y="326"/>
                    <a:pt x="220" y="338"/>
                    <a:pt x="210" y="350"/>
                  </a:cubicBezTo>
                  <a:cubicBezTo>
                    <a:pt x="130" y="444"/>
                    <a:pt x="113" y="522"/>
                    <a:pt x="130" y="586"/>
                  </a:cubicBezTo>
                  <a:cubicBezTo>
                    <a:pt x="147" y="652"/>
                    <a:pt x="200" y="709"/>
                    <a:pt x="271" y="775"/>
                  </a:cubicBezTo>
                  <a:cubicBezTo>
                    <a:pt x="291" y="794"/>
                    <a:pt x="317" y="806"/>
                    <a:pt x="346" y="813"/>
                  </a:cubicBezTo>
                  <a:cubicBezTo>
                    <a:pt x="361" y="816"/>
                    <a:pt x="377" y="818"/>
                    <a:pt x="393" y="818"/>
                  </a:cubicBezTo>
                  <a:lnTo>
                    <a:pt x="446" y="818"/>
                  </a:lnTo>
                  <a:cubicBezTo>
                    <a:pt x="464" y="818"/>
                    <a:pt x="483" y="816"/>
                    <a:pt x="503" y="813"/>
                  </a:cubicBezTo>
                  <a:cubicBezTo>
                    <a:pt x="523" y="812"/>
                    <a:pt x="545" y="809"/>
                    <a:pt x="566" y="806"/>
                  </a:cubicBezTo>
                  <a:cubicBezTo>
                    <a:pt x="609" y="801"/>
                    <a:pt x="656" y="794"/>
                    <a:pt x="706" y="789"/>
                  </a:cubicBezTo>
                  <a:cubicBezTo>
                    <a:pt x="718" y="788"/>
                    <a:pt x="731" y="786"/>
                    <a:pt x="743" y="785"/>
                  </a:cubicBezTo>
                  <a:cubicBezTo>
                    <a:pt x="757" y="784"/>
                    <a:pt x="770" y="783"/>
                    <a:pt x="779" y="783"/>
                  </a:cubicBezTo>
                  <a:cubicBezTo>
                    <a:pt x="792" y="786"/>
                    <a:pt x="802" y="790"/>
                    <a:pt x="813" y="794"/>
                  </a:cubicBezTo>
                  <a:cubicBezTo>
                    <a:pt x="834" y="804"/>
                    <a:pt x="849" y="816"/>
                    <a:pt x="857" y="828"/>
                  </a:cubicBezTo>
                  <a:cubicBezTo>
                    <a:pt x="867" y="840"/>
                    <a:pt x="870" y="852"/>
                    <a:pt x="870" y="864"/>
                  </a:cubicBezTo>
                  <a:cubicBezTo>
                    <a:pt x="870" y="870"/>
                    <a:pt x="868" y="875"/>
                    <a:pt x="866" y="880"/>
                  </a:cubicBezTo>
                  <a:cubicBezTo>
                    <a:pt x="865" y="883"/>
                    <a:pt x="863" y="885"/>
                    <a:pt x="861" y="887"/>
                  </a:cubicBezTo>
                  <a:lnTo>
                    <a:pt x="854" y="895"/>
                  </a:lnTo>
                  <a:cubicBezTo>
                    <a:pt x="840" y="907"/>
                    <a:pt x="833" y="910"/>
                    <a:pt x="831" y="910"/>
                  </a:cubicBezTo>
                  <a:cubicBezTo>
                    <a:pt x="830" y="910"/>
                    <a:pt x="829" y="910"/>
                    <a:pt x="829" y="909"/>
                  </a:cubicBezTo>
                  <a:cubicBezTo>
                    <a:pt x="820" y="933"/>
                    <a:pt x="811" y="955"/>
                    <a:pt x="801" y="977"/>
                  </a:cubicBezTo>
                  <a:cubicBezTo>
                    <a:pt x="789" y="1005"/>
                    <a:pt x="779" y="1033"/>
                    <a:pt x="766" y="1063"/>
                  </a:cubicBezTo>
                  <a:cubicBezTo>
                    <a:pt x="743" y="1121"/>
                    <a:pt x="721" y="1178"/>
                    <a:pt x="698" y="1237"/>
                  </a:cubicBezTo>
                  <a:cubicBezTo>
                    <a:pt x="653" y="1355"/>
                    <a:pt x="609" y="1477"/>
                    <a:pt x="564" y="1597"/>
                  </a:cubicBezTo>
                  <a:lnTo>
                    <a:pt x="546" y="1643"/>
                  </a:lnTo>
                  <a:lnTo>
                    <a:pt x="542" y="1654"/>
                  </a:lnTo>
                  <a:lnTo>
                    <a:pt x="539" y="1659"/>
                  </a:lnTo>
                  <a:lnTo>
                    <a:pt x="538" y="1661"/>
                  </a:lnTo>
                  <a:lnTo>
                    <a:pt x="535" y="1667"/>
                  </a:lnTo>
                  <a:lnTo>
                    <a:pt x="517" y="1709"/>
                  </a:lnTo>
                  <a:cubicBezTo>
                    <a:pt x="491" y="1763"/>
                    <a:pt x="464" y="1817"/>
                    <a:pt x="438" y="1870"/>
                  </a:cubicBezTo>
                  <a:lnTo>
                    <a:pt x="401" y="1948"/>
                  </a:lnTo>
                  <a:lnTo>
                    <a:pt x="382" y="1987"/>
                  </a:lnTo>
                  <a:lnTo>
                    <a:pt x="362" y="2026"/>
                  </a:lnTo>
                  <a:cubicBezTo>
                    <a:pt x="336" y="2075"/>
                    <a:pt x="309" y="2125"/>
                    <a:pt x="285" y="2175"/>
                  </a:cubicBezTo>
                  <a:cubicBezTo>
                    <a:pt x="234" y="2268"/>
                    <a:pt x="185" y="2363"/>
                    <a:pt x="135" y="2455"/>
                  </a:cubicBezTo>
                  <a:cubicBezTo>
                    <a:pt x="89" y="2540"/>
                    <a:pt x="45" y="2623"/>
                    <a:pt x="1" y="2707"/>
                  </a:cubicBezTo>
                  <a:cubicBezTo>
                    <a:pt x="16" y="2711"/>
                    <a:pt x="30" y="2714"/>
                    <a:pt x="44" y="2717"/>
                  </a:cubicBezTo>
                  <a:cubicBezTo>
                    <a:pt x="68" y="2716"/>
                    <a:pt x="92" y="2716"/>
                    <a:pt x="115" y="2714"/>
                  </a:cubicBezTo>
                  <a:cubicBezTo>
                    <a:pt x="162" y="2713"/>
                    <a:pt x="207" y="2711"/>
                    <a:pt x="253" y="2709"/>
                  </a:cubicBezTo>
                  <a:cubicBezTo>
                    <a:pt x="339" y="2707"/>
                    <a:pt x="422" y="2702"/>
                    <a:pt x="506" y="2700"/>
                  </a:cubicBezTo>
                  <a:cubicBezTo>
                    <a:pt x="704" y="2693"/>
                    <a:pt x="893" y="2681"/>
                    <a:pt x="1072" y="2660"/>
                  </a:cubicBezTo>
                  <a:cubicBezTo>
                    <a:pt x="1117" y="2655"/>
                    <a:pt x="1160" y="2649"/>
                    <a:pt x="1203" y="2643"/>
                  </a:cubicBezTo>
                  <a:cubicBezTo>
                    <a:pt x="1225" y="2641"/>
                    <a:pt x="1244" y="2638"/>
                    <a:pt x="1265" y="2636"/>
                  </a:cubicBezTo>
                  <a:lnTo>
                    <a:pt x="1281" y="2632"/>
                  </a:lnTo>
                  <a:lnTo>
                    <a:pt x="1294" y="2630"/>
                  </a:lnTo>
                  <a:lnTo>
                    <a:pt x="1317" y="2626"/>
                  </a:lnTo>
                  <a:cubicBezTo>
                    <a:pt x="1377" y="2615"/>
                    <a:pt x="1436" y="2603"/>
                    <a:pt x="1494" y="2591"/>
                  </a:cubicBezTo>
                  <a:cubicBezTo>
                    <a:pt x="1724" y="2542"/>
                    <a:pt x="1925" y="2483"/>
                    <a:pt x="2091" y="2426"/>
                  </a:cubicBezTo>
                  <a:cubicBezTo>
                    <a:pt x="2417" y="2313"/>
                    <a:pt x="2606" y="2205"/>
                    <a:pt x="2592" y="2167"/>
                  </a:cubicBezTo>
                  <a:cubicBezTo>
                    <a:pt x="2558" y="2064"/>
                    <a:pt x="2517" y="2030"/>
                    <a:pt x="2472" y="2026"/>
                  </a:cubicBezTo>
                  <a:cubicBezTo>
                    <a:pt x="2468" y="2025"/>
                    <a:pt x="2464" y="2025"/>
                    <a:pt x="2461" y="2025"/>
                  </a:cubicBezTo>
                  <a:cubicBezTo>
                    <a:pt x="2441" y="2025"/>
                    <a:pt x="2419" y="2030"/>
                    <a:pt x="2397" y="2035"/>
                  </a:cubicBezTo>
                  <a:cubicBezTo>
                    <a:pt x="2370" y="2042"/>
                    <a:pt x="2341" y="2051"/>
                    <a:pt x="2312" y="2058"/>
                  </a:cubicBezTo>
                  <a:cubicBezTo>
                    <a:pt x="2412" y="1997"/>
                    <a:pt x="2473" y="1914"/>
                    <a:pt x="2444" y="1826"/>
                  </a:cubicBezTo>
                  <a:cubicBezTo>
                    <a:pt x="2442" y="1822"/>
                    <a:pt x="2438" y="1820"/>
                    <a:pt x="2432" y="1820"/>
                  </a:cubicBezTo>
                  <a:cubicBezTo>
                    <a:pt x="2379" y="1820"/>
                    <a:pt x="2167" y="1940"/>
                    <a:pt x="1903" y="2051"/>
                  </a:cubicBezTo>
                  <a:cubicBezTo>
                    <a:pt x="1755" y="2115"/>
                    <a:pt x="1594" y="2176"/>
                    <a:pt x="1446" y="2221"/>
                  </a:cubicBezTo>
                  <a:cubicBezTo>
                    <a:pt x="1408" y="2232"/>
                    <a:pt x="1372" y="2244"/>
                    <a:pt x="1336" y="2251"/>
                  </a:cubicBezTo>
                  <a:cubicBezTo>
                    <a:pt x="1319" y="2255"/>
                    <a:pt x="1302" y="2260"/>
                    <a:pt x="1286" y="2265"/>
                  </a:cubicBezTo>
                  <a:cubicBezTo>
                    <a:pt x="1277" y="2267"/>
                    <a:pt x="1270" y="2269"/>
                    <a:pt x="1260" y="2270"/>
                  </a:cubicBezTo>
                  <a:lnTo>
                    <a:pt x="1248" y="2273"/>
                  </a:lnTo>
                  <a:lnTo>
                    <a:pt x="1243" y="2275"/>
                  </a:lnTo>
                  <a:lnTo>
                    <a:pt x="1239" y="2276"/>
                  </a:lnTo>
                  <a:cubicBezTo>
                    <a:pt x="1201" y="2287"/>
                    <a:pt x="1163" y="2294"/>
                    <a:pt x="1136" y="2296"/>
                  </a:cubicBezTo>
                  <a:cubicBezTo>
                    <a:pt x="1111" y="2298"/>
                    <a:pt x="1086" y="2299"/>
                    <a:pt x="1061" y="2299"/>
                  </a:cubicBezTo>
                  <a:cubicBezTo>
                    <a:pt x="1016" y="2299"/>
                    <a:pt x="974" y="2296"/>
                    <a:pt x="937" y="2292"/>
                  </a:cubicBezTo>
                  <a:cubicBezTo>
                    <a:pt x="909" y="2288"/>
                    <a:pt x="884" y="2283"/>
                    <a:pt x="865" y="2277"/>
                  </a:cubicBezTo>
                  <a:cubicBezTo>
                    <a:pt x="854" y="2275"/>
                    <a:pt x="845" y="2270"/>
                    <a:pt x="838" y="2267"/>
                  </a:cubicBezTo>
                  <a:lnTo>
                    <a:pt x="832" y="2265"/>
                  </a:lnTo>
                  <a:lnTo>
                    <a:pt x="829" y="2263"/>
                  </a:lnTo>
                  <a:lnTo>
                    <a:pt x="828" y="2263"/>
                  </a:lnTo>
                  <a:lnTo>
                    <a:pt x="829" y="2262"/>
                  </a:lnTo>
                  <a:lnTo>
                    <a:pt x="832" y="2260"/>
                  </a:lnTo>
                  <a:cubicBezTo>
                    <a:pt x="839" y="2252"/>
                    <a:pt x="844" y="2246"/>
                    <a:pt x="850" y="2239"/>
                  </a:cubicBezTo>
                  <a:cubicBezTo>
                    <a:pt x="914" y="2167"/>
                    <a:pt x="970" y="2107"/>
                    <a:pt x="1018" y="2063"/>
                  </a:cubicBezTo>
                  <a:cubicBezTo>
                    <a:pt x="1042" y="2042"/>
                    <a:pt x="1063" y="2023"/>
                    <a:pt x="1082" y="2009"/>
                  </a:cubicBezTo>
                  <a:cubicBezTo>
                    <a:pt x="1091" y="2003"/>
                    <a:pt x="1099" y="1997"/>
                    <a:pt x="1107" y="1991"/>
                  </a:cubicBezTo>
                  <a:lnTo>
                    <a:pt x="1113" y="1987"/>
                  </a:lnTo>
                  <a:lnTo>
                    <a:pt x="1115" y="1986"/>
                  </a:lnTo>
                  <a:lnTo>
                    <a:pt x="1118" y="1983"/>
                  </a:lnTo>
                  <a:lnTo>
                    <a:pt x="1122" y="1978"/>
                  </a:lnTo>
                  <a:lnTo>
                    <a:pt x="1150" y="1943"/>
                  </a:lnTo>
                  <a:cubicBezTo>
                    <a:pt x="1297" y="1746"/>
                    <a:pt x="1419" y="1563"/>
                    <a:pt x="1509" y="1382"/>
                  </a:cubicBezTo>
                  <a:cubicBezTo>
                    <a:pt x="1525" y="1349"/>
                    <a:pt x="1541" y="1317"/>
                    <a:pt x="1558" y="1284"/>
                  </a:cubicBezTo>
                  <a:cubicBezTo>
                    <a:pt x="1565" y="1267"/>
                    <a:pt x="1574" y="1251"/>
                    <a:pt x="1581" y="1235"/>
                  </a:cubicBezTo>
                  <a:lnTo>
                    <a:pt x="1622" y="1146"/>
                  </a:lnTo>
                  <a:cubicBezTo>
                    <a:pt x="1647" y="1089"/>
                    <a:pt x="1671" y="1031"/>
                    <a:pt x="1695" y="973"/>
                  </a:cubicBezTo>
                  <a:cubicBezTo>
                    <a:pt x="1719" y="917"/>
                    <a:pt x="1743" y="860"/>
                    <a:pt x="1764" y="805"/>
                  </a:cubicBezTo>
                  <a:cubicBezTo>
                    <a:pt x="1806" y="695"/>
                    <a:pt x="1848" y="589"/>
                    <a:pt x="1886" y="487"/>
                  </a:cubicBezTo>
                  <a:cubicBezTo>
                    <a:pt x="1925" y="383"/>
                    <a:pt x="1963" y="284"/>
                    <a:pt x="1999" y="188"/>
                  </a:cubicBezTo>
                  <a:cubicBezTo>
                    <a:pt x="1972" y="179"/>
                    <a:pt x="1945" y="171"/>
                    <a:pt x="1920" y="163"/>
                  </a:cubicBezTo>
                  <a:lnTo>
                    <a:pt x="1899" y="157"/>
                  </a:lnTo>
                  <a:lnTo>
                    <a:pt x="1877" y="151"/>
                  </a:lnTo>
                  <a:cubicBezTo>
                    <a:pt x="1862" y="147"/>
                    <a:pt x="1845" y="143"/>
                    <a:pt x="1831" y="138"/>
                  </a:cubicBezTo>
                  <a:cubicBezTo>
                    <a:pt x="1772" y="122"/>
                    <a:pt x="1714" y="106"/>
                    <a:pt x="1660" y="90"/>
                  </a:cubicBezTo>
                  <a:cubicBezTo>
                    <a:pt x="1604" y="75"/>
                    <a:pt x="1553" y="60"/>
                    <a:pt x="1501" y="47"/>
                  </a:cubicBezTo>
                  <a:cubicBezTo>
                    <a:pt x="1448" y="34"/>
                    <a:pt x="1399" y="21"/>
                    <a:pt x="1346" y="16"/>
                  </a:cubicBezTo>
                  <a:cubicBezTo>
                    <a:pt x="1274" y="5"/>
                    <a:pt x="1203" y="0"/>
                    <a:pt x="11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2" name="Google Shape;2932;p73"/>
          <p:cNvSpPr/>
          <p:nvPr/>
        </p:nvSpPr>
        <p:spPr>
          <a:xfrm>
            <a:off x="7370700" y="213300"/>
            <a:ext cx="535400" cy="898900"/>
          </a:xfrm>
          <a:custGeom>
            <a:avLst/>
            <a:gdLst/>
            <a:ahLst/>
            <a:cxnLst/>
            <a:rect l="l" t="t" r="r" b="b"/>
            <a:pathLst>
              <a:path w="21416" h="35956" extrusionOk="0">
                <a:moveTo>
                  <a:pt x="19632" y="6439"/>
                </a:moveTo>
                <a:cubicBezTo>
                  <a:pt x="19591" y="6625"/>
                  <a:pt x="19579" y="6790"/>
                  <a:pt x="19617" y="6891"/>
                </a:cubicBezTo>
                <a:cubicBezTo>
                  <a:pt x="19561" y="6863"/>
                  <a:pt x="19505" y="6834"/>
                  <a:pt x="19449" y="6808"/>
                </a:cubicBezTo>
                <a:cubicBezTo>
                  <a:pt x="19522" y="6726"/>
                  <a:pt x="19568" y="6584"/>
                  <a:pt x="19632" y="6439"/>
                </a:cubicBezTo>
                <a:close/>
                <a:moveTo>
                  <a:pt x="15672" y="11604"/>
                </a:moveTo>
                <a:cubicBezTo>
                  <a:pt x="15759" y="11650"/>
                  <a:pt x="15849" y="11695"/>
                  <a:pt x="15938" y="11742"/>
                </a:cubicBezTo>
                <a:cubicBezTo>
                  <a:pt x="15666" y="11927"/>
                  <a:pt x="15288" y="12404"/>
                  <a:pt x="14858" y="12902"/>
                </a:cubicBezTo>
                <a:cubicBezTo>
                  <a:pt x="15320" y="12294"/>
                  <a:pt x="15658" y="11787"/>
                  <a:pt x="15672" y="11604"/>
                </a:cubicBezTo>
                <a:close/>
                <a:moveTo>
                  <a:pt x="16418" y="11985"/>
                </a:moveTo>
                <a:lnTo>
                  <a:pt x="16418" y="11985"/>
                </a:lnTo>
                <a:cubicBezTo>
                  <a:pt x="16499" y="12026"/>
                  <a:pt x="16579" y="12066"/>
                  <a:pt x="16661" y="12107"/>
                </a:cubicBezTo>
                <a:cubicBezTo>
                  <a:pt x="16658" y="12140"/>
                  <a:pt x="16656" y="12177"/>
                  <a:pt x="16655" y="12213"/>
                </a:cubicBezTo>
                <a:cubicBezTo>
                  <a:pt x="16645" y="12388"/>
                  <a:pt x="16647" y="12597"/>
                  <a:pt x="16652" y="12823"/>
                </a:cubicBezTo>
                <a:cubicBezTo>
                  <a:pt x="16656" y="12936"/>
                  <a:pt x="16660" y="13054"/>
                  <a:pt x="16662" y="13177"/>
                </a:cubicBezTo>
                <a:cubicBezTo>
                  <a:pt x="16665" y="13299"/>
                  <a:pt x="16667" y="13423"/>
                  <a:pt x="16671" y="13551"/>
                </a:cubicBezTo>
                <a:cubicBezTo>
                  <a:pt x="16636" y="13086"/>
                  <a:pt x="16588" y="12680"/>
                  <a:pt x="16534" y="12390"/>
                </a:cubicBezTo>
                <a:cubicBezTo>
                  <a:pt x="16500" y="12199"/>
                  <a:pt x="16461" y="12060"/>
                  <a:pt x="16418" y="11985"/>
                </a:cubicBezTo>
                <a:close/>
                <a:moveTo>
                  <a:pt x="16157" y="11853"/>
                </a:moveTo>
                <a:cubicBezTo>
                  <a:pt x="16217" y="11883"/>
                  <a:pt x="16280" y="11914"/>
                  <a:pt x="16341" y="11946"/>
                </a:cubicBezTo>
                <a:cubicBezTo>
                  <a:pt x="16334" y="11993"/>
                  <a:pt x="16336" y="12123"/>
                  <a:pt x="16343" y="12323"/>
                </a:cubicBezTo>
                <a:cubicBezTo>
                  <a:pt x="16346" y="12451"/>
                  <a:pt x="16354" y="12605"/>
                  <a:pt x="16362" y="12785"/>
                </a:cubicBezTo>
                <a:cubicBezTo>
                  <a:pt x="16372" y="12965"/>
                  <a:pt x="16383" y="13167"/>
                  <a:pt x="16395" y="13392"/>
                </a:cubicBezTo>
                <a:cubicBezTo>
                  <a:pt x="16442" y="14289"/>
                  <a:pt x="16512" y="15517"/>
                  <a:pt x="16571" y="16840"/>
                </a:cubicBezTo>
                <a:cubicBezTo>
                  <a:pt x="16634" y="18162"/>
                  <a:pt x="16681" y="19580"/>
                  <a:pt x="16712" y="20855"/>
                </a:cubicBezTo>
                <a:cubicBezTo>
                  <a:pt x="16738" y="22129"/>
                  <a:pt x="16747" y="23263"/>
                  <a:pt x="16731" y="24014"/>
                </a:cubicBezTo>
                <a:cubicBezTo>
                  <a:pt x="16685" y="26144"/>
                  <a:pt x="16585" y="28137"/>
                  <a:pt x="16457" y="29981"/>
                </a:cubicBezTo>
                <a:cubicBezTo>
                  <a:pt x="16453" y="29946"/>
                  <a:pt x="16447" y="29904"/>
                  <a:pt x="16438" y="29859"/>
                </a:cubicBezTo>
                <a:cubicBezTo>
                  <a:pt x="16435" y="29847"/>
                  <a:pt x="16432" y="29842"/>
                  <a:pt x="16427" y="29842"/>
                </a:cubicBezTo>
                <a:cubicBezTo>
                  <a:pt x="16387" y="29842"/>
                  <a:pt x="16266" y="30205"/>
                  <a:pt x="16199" y="30218"/>
                </a:cubicBezTo>
                <a:cubicBezTo>
                  <a:pt x="16189" y="30221"/>
                  <a:pt x="16178" y="30222"/>
                  <a:pt x="16167" y="30222"/>
                </a:cubicBezTo>
                <a:cubicBezTo>
                  <a:pt x="16098" y="30222"/>
                  <a:pt x="16027" y="30180"/>
                  <a:pt x="15960" y="30133"/>
                </a:cubicBezTo>
                <a:cubicBezTo>
                  <a:pt x="15734" y="28504"/>
                  <a:pt x="15583" y="27034"/>
                  <a:pt x="15464" y="25716"/>
                </a:cubicBezTo>
                <a:cubicBezTo>
                  <a:pt x="15447" y="25525"/>
                  <a:pt x="15431" y="25338"/>
                  <a:pt x="15414" y="25155"/>
                </a:cubicBezTo>
                <a:cubicBezTo>
                  <a:pt x="15399" y="24971"/>
                  <a:pt x="15384" y="24789"/>
                  <a:pt x="15371" y="24612"/>
                </a:cubicBezTo>
                <a:cubicBezTo>
                  <a:pt x="15357" y="24434"/>
                  <a:pt x="15342" y="24259"/>
                  <a:pt x="15329" y="24087"/>
                </a:cubicBezTo>
                <a:cubicBezTo>
                  <a:pt x="15317" y="23915"/>
                  <a:pt x="15302" y="23746"/>
                  <a:pt x="15291" y="23580"/>
                </a:cubicBezTo>
                <a:cubicBezTo>
                  <a:pt x="15269" y="23248"/>
                  <a:pt x="15245" y="22927"/>
                  <a:pt x="15224" y="22618"/>
                </a:cubicBezTo>
                <a:cubicBezTo>
                  <a:pt x="15213" y="22464"/>
                  <a:pt x="15202" y="22312"/>
                  <a:pt x="15195" y="22163"/>
                </a:cubicBezTo>
                <a:cubicBezTo>
                  <a:pt x="15185" y="22013"/>
                  <a:pt x="15175" y="21867"/>
                  <a:pt x="15168" y="21723"/>
                </a:cubicBezTo>
                <a:cubicBezTo>
                  <a:pt x="15151" y="21437"/>
                  <a:pt x="15131" y="21162"/>
                  <a:pt x="15116" y="20896"/>
                </a:cubicBezTo>
                <a:cubicBezTo>
                  <a:pt x="15102" y="20631"/>
                  <a:pt x="15087" y="20377"/>
                  <a:pt x="15072" y="20132"/>
                </a:cubicBezTo>
                <a:cubicBezTo>
                  <a:pt x="15044" y="19644"/>
                  <a:pt x="15019" y="19196"/>
                  <a:pt x="14995" y="18784"/>
                </a:cubicBezTo>
                <a:cubicBezTo>
                  <a:pt x="14970" y="18374"/>
                  <a:pt x="14948" y="18000"/>
                  <a:pt x="14927" y="17661"/>
                </a:cubicBezTo>
                <a:cubicBezTo>
                  <a:pt x="14906" y="17321"/>
                  <a:pt x="14884" y="17016"/>
                  <a:pt x="14864" y="16741"/>
                </a:cubicBezTo>
                <a:cubicBezTo>
                  <a:pt x="14781" y="15642"/>
                  <a:pt x="14697" y="15035"/>
                  <a:pt x="14590" y="14705"/>
                </a:cubicBezTo>
                <a:cubicBezTo>
                  <a:pt x="14488" y="14392"/>
                  <a:pt x="14368" y="14329"/>
                  <a:pt x="14209" y="14329"/>
                </a:cubicBezTo>
                <a:cubicBezTo>
                  <a:pt x="14773" y="13632"/>
                  <a:pt x="15238" y="13052"/>
                  <a:pt x="15580" y="12616"/>
                </a:cubicBezTo>
                <a:cubicBezTo>
                  <a:pt x="15856" y="12264"/>
                  <a:pt x="16053" y="12005"/>
                  <a:pt x="16157" y="11853"/>
                </a:cubicBezTo>
                <a:close/>
                <a:moveTo>
                  <a:pt x="16406" y="30657"/>
                </a:moveTo>
                <a:lnTo>
                  <a:pt x="16406" y="30657"/>
                </a:lnTo>
                <a:cubicBezTo>
                  <a:pt x="16366" y="31210"/>
                  <a:pt x="16323" y="31749"/>
                  <a:pt x="16278" y="32273"/>
                </a:cubicBezTo>
                <a:cubicBezTo>
                  <a:pt x="16211" y="31843"/>
                  <a:pt x="16148" y="31427"/>
                  <a:pt x="16087" y="31021"/>
                </a:cubicBezTo>
                <a:cubicBezTo>
                  <a:pt x="16138" y="30939"/>
                  <a:pt x="16188" y="30849"/>
                  <a:pt x="16242" y="30803"/>
                </a:cubicBezTo>
                <a:cubicBezTo>
                  <a:pt x="16302" y="30750"/>
                  <a:pt x="16359" y="30703"/>
                  <a:pt x="16406" y="30657"/>
                </a:cubicBezTo>
                <a:close/>
                <a:moveTo>
                  <a:pt x="19353" y="0"/>
                </a:moveTo>
                <a:cubicBezTo>
                  <a:pt x="19270" y="0"/>
                  <a:pt x="19187" y="6"/>
                  <a:pt x="19106" y="16"/>
                </a:cubicBezTo>
                <a:cubicBezTo>
                  <a:pt x="18991" y="30"/>
                  <a:pt x="18878" y="52"/>
                  <a:pt x="18769" y="84"/>
                </a:cubicBezTo>
                <a:cubicBezTo>
                  <a:pt x="18660" y="116"/>
                  <a:pt x="18554" y="156"/>
                  <a:pt x="18455" y="205"/>
                </a:cubicBezTo>
                <a:cubicBezTo>
                  <a:pt x="18429" y="217"/>
                  <a:pt x="18406" y="229"/>
                  <a:pt x="18381" y="243"/>
                </a:cubicBezTo>
                <a:cubicBezTo>
                  <a:pt x="18357" y="256"/>
                  <a:pt x="18331" y="269"/>
                  <a:pt x="18310" y="283"/>
                </a:cubicBezTo>
                <a:cubicBezTo>
                  <a:pt x="18264" y="312"/>
                  <a:pt x="18220" y="340"/>
                  <a:pt x="18176" y="369"/>
                </a:cubicBezTo>
                <a:cubicBezTo>
                  <a:pt x="18135" y="395"/>
                  <a:pt x="18099" y="425"/>
                  <a:pt x="18063" y="453"/>
                </a:cubicBezTo>
                <a:cubicBezTo>
                  <a:pt x="18044" y="468"/>
                  <a:pt x="18025" y="481"/>
                  <a:pt x="18008" y="496"/>
                </a:cubicBezTo>
                <a:cubicBezTo>
                  <a:pt x="17990" y="511"/>
                  <a:pt x="17973" y="528"/>
                  <a:pt x="17957" y="543"/>
                </a:cubicBezTo>
                <a:cubicBezTo>
                  <a:pt x="17923" y="573"/>
                  <a:pt x="17888" y="603"/>
                  <a:pt x="17856" y="634"/>
                </a:cubicBezTo>
                <a:cubicBezTo>
                  <a:pt x="17826" y="666"/>
                  <a:pt x="17794" y="696"/>
                  <a:pt x="17764" y="727"/>
                </a:cubicBezTo>
                <a:cubicBezTo>
                  <a:pt x="17734" y="758"/>
                  <a:pt x="17707" y="791"/>
                  <a:pt x="17681" y="823"/>
                </a:cubicBezTo>
                <a:cubicBezTo>
                  <a:pt x="17654" y="855"/>
                  <a:pt x="17625" y="886"/>
                  <a:pt x="17601" y="919"/>
                </a:cubicBezTo>
                <a:cubicBezTo>
                  <a:pt x="17552" y="983"/>
                  <a:pt x="17503" y="1047"/>
                  <a:pt x="17461" y="1110"/>
                </a:cubicBezTo>
                <a:cubicBezTo>
                  <a:pt x="17372" y="1238"/>
                  <a:pt x="17302" y="1364"/>
                  <a:pt x="17236" y="1485"/>
                </a:cubicBezTo>
                <a:cubicBezTo>
                  <a:pt x="17205" y="1545"/>
                  <a:pt x="17173" y="1606"/>
                  <a:pt x="17146" y="1665"/>
                </a:cubicBezTo>
                <a:cubicBezTo>
                  <a:pt x="17119" y="1724"/>
                  <a:pt x="17090" y="1781"/>
                  <a:pt x="17066" y="1838"/>
                </a:cubicBezTo>
                <a:cubicBezTo>
                  <a:pt x="16966" y="2065"/>
                  <a:pt x="16888" y="2273"/>
                  <a:pt x="16818" y="2461"/>
                </a:cubicBezTo>
                <a:cubicBezTo>
                  <a:pt x="16785" y="2554"/>
                  <a:pt x="16752" y="2644"/>
                  <a:pt x="16720" y="2730"/>
                </a:cubicBezTo>
                <a:cubicBezTo>
                  <a:pt x="16689" y="2816"/>
                  <a:pt x="16660" y="2898"/>
                  <a:pt x="16631" y="2978"/>
                </a:cubicBezTo>
                <a:cubicBezTo>
                  <a:pt x="16404" y="3616"/>
                  <a:pt x="16260" y="4062"/>
                  <a:pt x="16187" y="4379"/>
                </a:cubicBezTo>
                <a:cubicBezTo>
                  <a:pt x="16039" y="5012"/>
                  <a:pt x="16174" y="5132"/>
                  <a:pt x="16496" y="5243"/>
                </a:cubicBezTo>
                <a:cubicBezTo>
                  <a:pt x="16509" y="5248"/>
                  <a:pt x="16522" y="5250"/>
                  <a:pt x="16536" y="5250"/>
                </a:cubicBezTo>
                <a:cubicBezTo>
                  <a:pt x="16730" y="5250"/>
                  <a:pt x="17031" y="4833"/>
                  <a:pt x="17380" y="4147"/>
                </a:cubicBezTo>
                <a:cubicBezTo>
                  <a:pt x="17472" y="3962"/>
                  <a:pt x="17569" y="3760"/>
                  <a:pt x="17668" y="3540"/>
                </a:cubicBezTo>
                <a:cubicBezTo>
                  <a:pt x="17718" y="3429"/>
                  <a:pt x="17768" y="3315"/>
                  <a:pt x="17817" y="3198"/>
                </a:cubicBezTo>
                <a:cubicBezTo>
                  <a:pt x="17843" y="3139"/>
                  <a:pt x="17866" y="3080"/>
                  <a:pt x="17892" y="3020"/>
                </a:cubicBezTo>
                <a:cubicBezTo>
                  <a:pt x="17918" y="2960"/>
                  <a:pt x="17942" y="2898"/>
                  <a:pt x="17967" y="2837"/>
                </a:cubicBezTo>
                <a:cubicBezTo>
                  <a:pt x="18017" y="2716"/>
                  <a:pt x="18068" y="2594"/>
                  <a:pt x="18121" y="2476"/>
                </a:cubicBezTo>
                <a:cubicBezTo>
                  <a:pt x="18173" y="2356"/>
                  <a:pt x="18228" y="2240"/>
                  <a:pt x="18285" y="2127"/>
                </a:cubicBezTo>
                <a:cubicBezTo>
                  <a:pt x="18401" y="1901"/>
                  <a:pt x="18531" y="1694"/>
                  <a:pt x="18680" y="1534"/>
                </a:cubicBezTo>
                <a:cubicBezTo>
                  <a:pt x="18767" y="1441"/>
                  <a:pt x="18857" y="1360"/>
                  <a:pt x="18956" y="1291"/>
                </a:cubicBezTo>
                <a:cubicBezTo>
                  <a:pt x="19051" y="1227"/>
                  <a:pt x="19160" y="1173"/>
                  <a:pt x="19277" y="1137"/>
                </a:cubicBezTo>
                <a:cubicBezTo>
                  <a:pt x="19384" y="1104"/>
                  <a:pt x="19496" y="1084"/>
                  <a:pt x="19607" y="1084"/>
                </a:cubicBezTo>
                <a:cubicBezTo>
                  <a:pt x="19617" y="1084"/>
                  <a:pt x="19628" y="1085"/>
                  <a:pt x="19639" y="1085"/>
                </a:cubicBezTo>
                <a:cubicBezTo>
                  <a:pt x="19700" y="1086"/>
                  <a:pt x="19761" y="1092"/>
                  <a:pt x="19819" y="1104"/>
                </a:cubicBezTo>
                <a:cubicBezTo>
                  <a:pt x="19878" y="1117"/>
                  <a:pt x="19937" y="1136"/>
                  <a:pt x="19997" y="1161"/>
                </a:cubicBezTo>
                <a:cubicBezTo>
                  <a:pt x="20115" y="1210"/>
                  <a:pt x="20224" y="1286"/>
                  <a:pt x="20318" y="1378"/>
                </a:cubicBezTo>
                <a:cubicBezTo>
                  <a:pt x="20363" y="1426"/>
                  <a:pt x="20404" y="1477"/>
                  <a:pt x="20438" y="1531"/>
                </a:cubicBezTo>
                <a:cubicBezTo>
                  <a:pt x="20457" y="1558"/>
                  <a:pt x="20470" y="1586"/>
                  <a:pt x="20486" y="1615"/>
                </a:cubicBezTo>
                <a:lnTo>
                  <a:pt x="20507" y="1661"/>
                </a:lnTo>
                <a:cubicBezTo>
                  <a:pt x="20513" y="1677"/>
                  <a:pt x="20522" y="1692"/>
                  <a:pt x="20525" y="1708"/>
                </a:cubicBezTo>
                <a:cubicBezTo>
                  <a:pt x="20571" y="1837"/>
                  <a:pt x="20592" y="1982"/>
                  <a:pt x="20588" y="2138"/>
                </a:cubicBezTo>
                <a:cubicBezTo>
                  <a:pt x="20584" y="2294"/>
                  <a:pt x="20557" y="2456"/>
                  <a:pt x="20518" y="2617"/>
                </a:cubicBezTo>
                <a:cubicBezTo>
                  <a:pt x="20448" y="2895"/>
                  <a:pt x="20345" y="3171"/>
                  <a:pt x="20246" y="3448"/>
                </a:cubicBezTo>
                <a:cubicBezTo>
                  <a:pt x="20148" y="3723"/>
                  <a:pt x="20055" y="3988"/>
                  <a:pt x="19965" y="4240"/>
                </a:cubicBezTo>
                <a:cubicBezTo>
                  <a:pt x="19787" y="4745"/>
                  <a:pt x="19628" y="5200"/>
                  <a:pt x="19499" y="5584"/>
                </a:cubicBezTo>
                <a:cubicBezTo>
                  <a:pt x="19331" y="6087"/>
                  <a:pt x="19212" y="6465"/>
                  <a:pt x="19166" y="6674"/>
                </a:cubicBezTo>
                <a:cubicBezTo>
                  <a:pt x="17965" y="6081"/>
                  <a:pt x="16891" y="5552"/>
                  <a:pt x="16059" y="5153"/>
                </a:cubicBezTo>
                <a:cubicBezTo>
                  <a:pt x="15080" y="4684"/>
                  <a:pt x="14438" y="4396"/>
                  <a:pt x="14319" y="4396"/>
                </a:cubicBezTo>
                <a:cubicBezTo>
                  <a:pt x="14309" y="4396"/>
                  <a:pt x="14302" y="4398"/>
                  <a:pt x="14300" y="4402"/>
                </a:cubicBezTo>
                <a:cubicBezTo>
                  <a:pt x="14149" y="4685"/>
                  <a:pt x="14513" y="4823"/>
                  <a:pt x="14890" y="5035"/>
                </a:cubicBezTo>
                <a:cubicBezTo>
                  <a:pt x="14652" y="4942"/>
                  <a:pt x="14441" y="4880"/>
                  <a:pt x="14302" y="4880"/>
                </a:cubicBezTo>
                <a:cubicBezTo>
                  <a:pt x="14224" y="4880"/>
                  <a:pt x="14168" y="4900"/>
                  <a:pt x="14144" y="4945"/>
                </a:cubicBezTo>
                <a:cubicBezTo>
                  <a:pt x="14094" y="5040"/>
                  <a:pt x="17720" y="6515"/>
                  <a:pt x="18855" y="7123"/>
                </a:cubicBezTo>
                <a:cubicBezTo>
                  <a:pt x="19218" y="7318"/>
                  <a:pt x="19567" y="7511"/>
                  <a:pt x="19891" y="7697"/>
                </a:cubicBezTo>
                <a:cubicBezTo>
                  <a:pt x="19972" y="7743"/>
                  <a:pt x="20052" y="7789"/>
                  <a:pt x="20131" y="7833"/>
                </a:cubicBezTo>
                <a:cubicBezTo>
                  <a:pt x="20170" y="7856"/>
                  <a:pt x="20208" y="7880"/>
                  <a:pt x="20246" y="7901"/>
                </a:cubicBezTo>
                <a:cubicBezTo>
                  <a:pt x="20259" y="7908"/>
                  <a:pt x="20261" y="7910"/>
                  <a:pt x="20266" y="7913"/>
                </a:cubicBezTo>
                <a:lnTo>
                  <a:pt x="20281" y="7923"/>
                </a:lnTo>
                <a:cubicBezTo>
                  <a:pt x="20291" y="7929"/>
                  <a:pt x="20302" y="7934"/>
                  <a:pt x="20310" y="7941"/>
                </a:cubicBezTo>
                <a:cubicBezTo>
                  <a:pt x="20388" y="7989"/>
                  <a:pt x="20455" y="8035"/>
                  <a:pt x="20512" y="8075"/>
                </a:cubicBezTo>
                <a:cubicBezTo>
                  <a:pt x="20477" y="8133"/>
                  <a:pt x="20443" y="8188"/>
                  <a:pt x="20411" y="8240"/>
                </a:cubicBezTo>
                <a:cubicBezTo>
                  <a:pt x="20377" y="8296"/>
                  <a:pt x="20362" y="8310"/>
                  <a:pt x="20291" y="8440"/>
                </a:cubicBezTo>
                <a:cubicBezTo>
                  <a:pt x="20173" y="8648"/>
                  <a:pt x="20057" y="8850"/>
                  <a:pt x="19944" y="9047"/>
                </a:cubicBezTo>
                <a:cubicBezTo>
                  <a:pt x="19716" y="9441"/>
                  <a:pt x="19499" y="9813"/>
                  <a:pt x="19294" y="10168"/>
                </a:cubicBezTo>
                <a:cubicBezTo>
                  <a:pt x="19191" y="10345"/>
                  <a:pt x="19091" y="10518"/>
                  <a:pt x="18993" y="10687"/>
                </a:cubicBezTo>
                <a:cubicBezTo>
                  <a:pt x="18945" y="10771"/>
                  <a:pt x="18897" y="10855"/>
                  <a:pt x="18849" y="10938"/>
                </a:cubicBezTo>
                <a:cubicBezTo>
                  <a:pt x="18801" y="11023"/>
                  <a:pt x="18758" y="11099"/>
                  <a:pt x="18717" y="11167"/>
                </a:cubicBezTo>
                <a:cubicBezTo>
                  <a:pt x="18633" y="11302"/>
                  <a:pt x="18553" y="11401"/>
                  <a:pt x="18493" y="11446"/>
                </a:cubicBezTo>
                <a:cubicBezTo>
                  <a:pt x="18463" y="11469"/>
                  <a:pt x="18440" y="11479"/>
                  <a:pt x="18423" y="11485"/>
                </a:cubicBezTo>
                <a:cubicBezTo>
                  <a:pt x="18403" y="11490"/>
                  <a:pt x="18387" y="11494"/>
                  <a:pt x="18363" y="11496"/>
                </a:cubicBezTo>
                <a:cubicBezTo>
                  <a:pt x="18360" y="11496"/>
                  <a:pt x="18356" y="11496"/>
                  <a:pt x="18353" y="11496"/>
                </a:cubicBezTo>
                <a:cubicBezTo>
                  <a:pt x="18321" y="11496"/>
                  <a:pt x="18279" y="11491"/>
                  <a:pt x="18226" y="11479"/>
                </a:cubicBezTo>
                <a:cubicBezTo>
                  <a:pt x="18169" y="11465"/>
                  <a:pt x="18102" y="11443"/>
                  <a:pt x="18031" y="11414"/>
                </a:cubicBezTo>
                <a:cubicBezTo>
                  <a:pt x="17960" y="11384"/>
                  <a:pt x="17882" y="11347"/>
                  <a:pt x="17802" y="11309"/>
                </a:cubicBezTo>
                <a:lnTo>
                  <a:pt x="17549" y="11183"/>
                </a:lnTo>
                <a:cubicBezTo>
                  <a:pt x="17215" y="11016"/>
                  <a:pt x="16902" y="10861"/>
                  <a:pt x="16607" y="10712"/>
                </a:cubicBezTo>
                <a:cubicBezTo>
                  <a:pt x="16019" y="10420"/>
                  <a:pt x="15508" y="10168"/>
                  <a:pt x="15065" y="9951"/>
                </a:cubicBezTo>
                <a:cubicBezTo>
                  <a:pt x="14176" y="9519"/>
                  <a:pt x="13558" y="9233"/>
                  <a:pt x="13117" y="9058"/>
                </a:cubicBezTo>
                <a:cubicBezTo>
                  <a:pt x="12936" y="8987"/>
                  <a:pt x="12784" y="8935"/>
                  <a:pt x="12658" y="8898"/>
                </a:cubicBezTo>
                <a:cubicBezTo>
                  <a:pt x="12783" y="8713"/>
                  <a:pt x="12903" y="8501"/>
                  <a:pt x="13015" y="8272"/>
                </a:cubicBezTo>
                <a:cubicBezTo>
                  <a:pt x="13266" y="7753"/>
                  <a:pt x="13324" y="7074"/>
                  <a:pt x="13512" y="6526"/>
                </a:cubicBezTo>
                <a:cubicBezTo>
                  <a:pt x="13703" y="5967"/>
                  <a:pt x="13873" y="5473"/>
                  <a:pt x="13956" y="5153"/>
                </a:cubicBezTo>
                <a:cubicBezTo>
                  <a:pt x="13996" y="5174"/>
                  <a:pt x="14027" y="5182"/>
                  <a:pt x="14052" y="5182"/>
                </a:cubicBezTo>
                <a:cubicBezTo>
                  <a:pt x="14090" y="5182"/>
                  <a:pt x="14116" y="5163"/>
                  <a:pt x="14139" y="5137"/>
                </a:cubicBezTo>
                <a:lnTo>
                  <a:pt x="13983" y="5040"/>
                </a:lnTo>
                <a:cubicBezTo>
                  <a:pt x="13986" y="5031"/>
                  <a:pt x="13987" y="5022"/>
                  <a:pt x="13988" y="5012"/>
                </a:cubicBezTo>
                <a:lnTo>
                  <a:pt x="13413" y="4683"/>
                </a:lnTo>
                <a:cubicBezTo>
                  <a:pt x="13336" y="4974"/>
                  <a:pt x="13256" y="5726"/>
                  <a:pt x="13135" y="5973"/>
                </a:cubicBezTo>
                <a:cubicBezTo>
                  <a:pt x="12784" y="6701"/>
                  <a:pt x="12244" y="7153"/>
                  <a:pt x="11998" y="7598"/>
                </a:cubicBezTo>
                <a:cubicBezTo>
                  <a:pt x="11450" y="8592"/>
                  <a:pt x="11215" y="9009"/>
                  <a:pt x="11257" y="9251"/>
                </a:cubicBezTo>
                <a:lnTo>
                  <a:pt x="12170" y="9778"/>
                </a:lnTo>
                <a:cubicBezTo>
                  <a:pt x="12166" y="9690"/>
                  <a:pt x="12127" y="9618"/>
                  <a:pt x="12051" y="9546"/>
                </a:cubicBezTo>
                <a:cubicBezTo>
                  <a:pt x="12084" y="9525"/>
                  <a:pt x="12117" y="9504"/>
                  <a:pt x="12150" y="9478"/>
                </a:cubicBezTo>
                <a:cubicBezTo>
                  <a:pt x="12404" y="9711"/>
                  <a:pt x="12863" y="10024"/>
                  <a:pt x="13469" y="10389"/>
                </a:cubicBezTo>
                <a:cubicBezTo>
                  <a:pt x="13982" y="10697"/>
                  <a:pt x="14601" y="11043"/>
                  <a:pt x="15296" y="11409"/>
                </a:cubicBezTo>
                <a:cubicBezTo>
                  <a:pt x="15399" y="11463"/>
                  <a:pt x="15503" y="11517"/>
                  <a:pt x="15610" y="11573"/>
                </a:cubicBezTo>
                <a:cubicBezTo>
                  <a:pt x="15567" y="11615"/>
                  <a:pt x="15496" y="11699"/>
                  <a:pt x="15395" y="11818"/>
                </a:cubicBezTo>
                <a:cubicBezTo>
                  <a:pt x="15239" y="12003"/>
                  <a:pt x="15019" y="12273"/>
                  <a:pt x="14751" y="12606"/>
                </a:cubicBezTo>
                <a:cubicBezTo>
                  <a:pt x="14217" y="13272"/>
                  <a:pt x="13493" y="14191"/>
                  <a:pt x="12713" y="15179"/>
                </a:cubicBezTo>
                <a:cubicBezTo>
                  <a:pt x="11154" y="17156"/>
                  <a:pt x="9377" y="19413"/>
                  <a:pt x="8453" y="20502"/>
                </a:cubicBezTo>
                <a:cubicBezTo>
                  <a:pt x="7289" y="21873"/>
                  <a:pt x="6175" y="23152"/>
                  <a:pt x="5136" y="24328"/>
                </a:cubicBezTo>
                <a:cubicBezTo>
                  <a:pt x="4616" y="24917"/>
                  <a:pt x="4114" y="25479"/>
                  <a:pt x="3633" y="26015"/>
                </a:cubicBezTo>
                <a:cubicBezTo>
                  <a:pt x="3393" y="26282"/>
                  <a:pt x="3158" y="26545"/>
                  <a:pt x="2929" y="26798"/>
                </a:cubicBezTo>
                <a:cubicBezTo>
                  <a:pt x="2872" y="26861"/>
                  <a:pt x="2815" y="26924"/>
                  <a:pt x="2759" y="26987"/>
                </a:cubicBezTo>
                <a:cubicBezTo>
                  <a:pt x="2723" y="27028"/>
                  <a:pt x="2723" y="27026"/>
                  <a:pt x="2709" y="27040"/>
                </a:cubicBezTo>
                <a:lnTo>
                  <a:pt x="2680" y="27069"/>
                </a:lnTo>
                <a:cubicBezTo>
                  <a:pt x="2641" y="27109"/>
                  <a:pt x="2605" y="27143"/>
                  <a:pt x="2571" y="27174"/>
                </a:cubicBezTo>
                <a:cubicBezTo>
                  <a:pt x="2520" y="27112"/>
                  <a:pt x="2477" y="27058"/>
                  <a:pt x="2439" y="27010"/>
                </a:cubicBezTo>
                <a:lnTo>
                  <a:pt x="2433" y="27001"/>
                </a:lnTo>
                <a:lnTo>
                  <a:pt x="2407" y="26973"/>
                </a:lnTo>
                <a:cubicBezTo>
                  <a:pt x="2390" y="26954"/>
                  <a:pt x="2373" y="26933"/>
                  <a:pt x="2354" y="26915"/>
                </a:cubicBezTo>
                <a:cubicBezTo>
                  <a:pt x="2320" y="26875"/>
                  <a:pt x="2287" y="26839"/>
                  <a:pt x="2252" y="26801"/>
                </a:cubicBezTo>
                <a:cubicBezTo>
                  <a:pt x="2186" y="26726"/>
                  <a:pt x="2118" y="26652"/>
                  <a:pt x="2054" y="26579"/>
                </a:cubicBezTo>
                <a:cubicBezTo>
                  <a:pt x="1924" y="26434"/>
                  <a:pt x="1798" y="26294"/>
                  <a:pt x="1675" y="26159"/>
                </a:cubicBezTo>
                <a:cubicBezTo>
                  <a:pt x="1665" y="26148"/>
                  <a:pt x="1666" y="26148"/>
                  <a:pt x="1665" y="26145"/>
                </a:cubicBezTo>
                <a:lnTo>
                  <a:pt x="1660" y="26139"/>
                </a:lnTo>
                <a:lnTo>
                  <a:pt x="1651" y="26127"/>
                </a:lnTo>
                <a:lnTo>
                  <a:pt x="1634" y="26102"/>
                </a:lnTo>
                <a:cubicBezTo>
                  <a:pt x="1623" y="26088"/>
                  <a:pt x="1613" y="26074"/>
                  <a:pt x="1605" y="26059"/>
                </a:cubicBezTo>
                <a:lnTo>
                  <a:pt x="1649" y="26011"/>
                </a:lnTo>
                <a:lnTo>
                  <a:pt x="1669" y="25989"/>
                </a:lnTo>
                <a:lnTo>
                  <a:pt x="1678" y="25978"/>
                </a:lnTo>
                <a:cubicBezTo>
                  <a:pt x="1693" y="25960"/>
                  <a:pt x="1707" y="25941"/>
                  <a:pt x="1721" y="25923"/>
                </a:cubicBezTo>
                <a:cubicBezTo>
                  <a:pt x="1838" y="25768"/>
                  <a:pt x="1954" y="25617"/>
                  <a:pt x="2064" y="25470"/>
                </a:cubicBezTo>
                <a:cubicBezTo>
                  <a:pt x="2290" y="25176"/>
                  <a:pt x="2505" y="24896"/>
                  <a:pt x="2713" y="24624"/>
                </a:cubicBezTo>
                <a:cubicBezTo>
                  <a:pt x="2922" y="24353"/>
                  <a:pt x="3121" y="24092"/>
                  <a:pt x="3316" y="23839"/>
                </a:cubicBezTo>
                <a:cubicBezTo>
                  <a:pt x="3511" y="23585"/>
                  <a:pt x="3699" y="23338"/>
                  <a:pt x="3883" y="23096"/>
                </a:cubicBezTo>
                <a:cubicBezTo>
                  <a:pt x="5012" y="21611"/>
                  <a:pt x="6028" y="20314"/>
                  <a:pt x="6934" y="19176"/>
                </a:cubicBezTo>
                <a:cubicBezTo>
                  <a:pt x="7160" y="18893"/>
                  <a:pt x="7379" y="18618"/>
                  <a:pt x="7591" y="18353"/>
                </a:cubicBezTo>
                <a:cubicBezTo>
                  <a:pt x="7805" y="18088"/>
                  <a:pt x="8010" y="17834"/>
                  <a:pt x="8209" y="17588"/>
                </a:cubicBezTo>
                <a:cubicBezTo>
                  <a:pt x="8410" y="17342"/>
                  <a:pt x="8601" y="17105"/>
                  <a:pt x="8787" y="16877"/>
                </a:cubicBezTo>
                <a:cubicBezTo>
                  <a:pt x="8879" y="16764"/>
                  <a:pt x="8971" y="16652"/>
                  <a:pt x="9060" y="16541"/>
                </a:cubicBezTo>
                <a:cubicBezTo>
                  <a:pt x="9149" y="16432"/>
                  <a:pt x="9238" y="16324"/>
                  <a:pt x="9324" y="16219"/>
                </a:cubicBezTo>
                <a:cubicBezTo>
                  <a:pt x="10707" y="14531"/>
                  <a:pt x="11677" y="13375"/>
                  <a:pt x="12326" y="12558"/>
                </a:cubicBezTo>
                <a:cubicBezTo>
                  <a:pt x="12653" y="12151"/>
                  <a:pt x="12897" y="11827"/>
                  <a:pt x="13080" y="11570"/>
                </a:cubicBezTo>
                <a:cubicBezTo>
                  <a:pt x="13262" y="11312"/>
                  <a:pt x="13380" y="11118"/>
                  <a:pt x="13449" y="10969"/>
                </a:cubicBezTo>
                <a:cubicBezTo>
                  <a:pt x="13586" y="10669"/>
                  <a:pt x="13526" y="10545"/>
                  <a:pt x="13398" y="10433"/>
                </a:cubicBezTo>
                <a:cubicBezTo>
                  <a:pt x="13390" y="10426"/>
                  <a:pt x="13379" y="10423"/>
                  <a:pt x="13365" y="10423"/>
                </a:cubicBezTo>
                <a:cubicBezTo>
                  <a:pt x="13249" y="10423"/>
                  <a:pt x="12927" y="10672"/>
                  <a:pt x="12438" y="11127"/>
                </a:cubicBezTo>
                <a:cubicBezTo>
                  <a:pt x="12165" y="11383"/>
                  <a:pt x="11843" y="11704"/>
                  <a:pt x="11474" y="12082"/>
                </a:cubicBezTo>
                <a:cubicBezTo>
                  <a:pt x="11291" y="12273"/>
                  <a:pt x="11096" y="12477"/>
                  <a:pt x="10892" y="12694"/>
                </a:cubicBezTo>
                <a:cubicBezTo>
                  <a:pt x="10790" y="12803"/>
                  <a:pt x="10685" y="12916"/>
                  <a:pt x="10578" y="13032"/>
                </a:cubicBezTo>
                <a:cubicBezTo>
                  <a:pt x="10472" y="13149"/>
                  <a:pt x="10362" y="13268"/>
                  <a:pt x="10250" y="13390"/>
                </a:cubicBezTo>
                <a:cubicBezTo>
                  <a:pt x="9357" y="14369"/>
                  <a:pt x="8324" y="15557"/>
                  <a:pt x="7210" y="16900"/>
                </a:cubicBezTo>
                <a:cubicBezTo>
                  <a:pt x="6097" y="18243"/>
                  <a:pt x="4906" y="19740"/>
                  <a:pt x="3696" y="21335"/>
                </a:cubicBezTo>
                <a:cubicBezTo>
                  <a:pt x="3163" y="22035"/>
                  <a:pt x="2631" y="22760"/>
                  <a:pt x="2100" y="23502"/>
                </a:cubicBezTo>
                <a:cubicBezTo>
                  <a:pt x="1832" y="23873"/>
                  <a:pt x="1569" y="24251"/>
                  <a:pt x="1302" y="24630"/>
                </a:cubicBezTo>
                <a:cubicBezTo>
                  <a:pt x="1169" y="24820"/>
                  <a:pt x="1037" y="25012"/>
                  <a:pt x="904" y="25204"/>
                </a:cubicBezTo>
                <a:lnTo>
                  <a:pt x="805" y="25348"/>
                </a:lnTo>
                <a:cubicBezTo>
                  <a:pt x="742" y="25438"/>
                  <a:pt x="679" y="25527"/>
                  <a:pt x="614" y="25617"/>
                </a:cubicBezTo>
                <a:cubicBezTo>
                  <a:pt x="489" y="25796"/>
                  <a:pt x="364" y="25973"/>
                  <a:pt x="237" y="26154"/>
                </a:cubicBezTo>
                <a:cubicBezTo>
                  <a:pt x="362" y="26281"/>
                  <a:pt x="488" y="26408"/>
                  <a:pt x="613" y="26536"/>
                </a:cubicBezTo>
                <a:cubicBezTo>
                  <a:pt x="279" y="26627"/>
                  <a:pt x="55" y="27163"/>
                  <a:pt x="22" y="27810"/>
                </a:cubicBezTo>
                <a:cubicBezTo>
                  <a:pt x="1" y="28234"/>
                  <a:pt x="220" y="28717"/>
                  <a:pt x="267" y="29144"/>
                </a:cubicBezTo>
                <a:cubicBezTo>
                  <a:pt x="349" y="29876"/>
                  <a:pt x="412" y="30466"/>
                  <a:pt x="536" y="30472"/>
                </a:cubicBezTo>
                <a:cubicBezTo>
                  <a:pt x="563" y="30473"/>
                  <a:pt x="588" y="30474"/>
                  <a:pt x="611" y="30474"/>
                </a:cubicBezTo>
                <a:cubicBezTo>
                  <a:pt x="847" y="30474"/>
                  <a:pt x="809" y="30400"/>
                  <a:pt x="822" y="30322"/>
                </a:cubicBezTo>
                <a:lnTo>
                  <a:pt x="822" y="30322"/>
                </a:lnTo>
                <a:cubicBezTo>
                  <a:pt x="865" y="30403"/>
                  <a:pt x="949" y="30469"/>
                  <a:pt x="1087" y="30476"/>
                </a:cubicBezTo>
                <a:cubicBezTo>
                  <a:pt x="1087" y="30476"/>
                  <a:pt x="1087" y="30476"/>
                  <a:pt x="1088" y="30476"/>
                </a:cubicBezTo>
                <a:cubicBezTo>
                  <a:pt x="1194" y="30476"/>
                  <a:pt x="821" y="29676"/>
                  <a:pt x="834" y="29418"/>
                </a:cubicBezTo>
                <a:cubicBezTo>
                  <a:pt x="865" y="28822"/>
                  <a:pt x="1178" y="28363"/>
                  <a:pt x="1225" y="27990"/>
                </a:cubicBezTo>
                <a:cubicBezTo>
                  <a:pt x="1264" y="27676"/>
                  <a:pt x="1296" y="27432"/>
                  <a:pt x="1312" y="27240"/>
                </a:cubicBezTo>
                <a:cubicBezTo>
                  <a:pt x="1339" y="27266"/>
                  <a:pt x="1366" y="27292"/>
                  <a:pt x="1392" y="27319"/>
                </a:cubicBezTo>
                <a:lnTo>
                  <a:pt x="1602" y="27527"/>
                </a:lnTo>
                <a:lnTo>
                  <a:pt x="1709" y="27632"/>
                </a:lnTo>
                <a:lnTo>
                  <a:pt x="1736" y="27657"/>
                </a:lnTo>
                <a:lnTo>
                  <a:pt x="1780" y="27703"/>
                </a:lnTo>
                <a:lnTo>
                  <a:pt x="1874" y="27798"/>
                </a:lnTo>
                <a:cubicBezTo>
                  <a:pt x="2120" y="28046"/>
                  <a:pt x="2365" y="28297"/>
                  <a:pt x="2611" y="28545"/>
                </a:cubicBezTo>
                <a:lnTo>
                  <a:pt x="3090" y="27960"/>
                </a:lnTo>
                <a:lnTo>
                  <a:pt x="3325" y="27674"/>
                </a:lnTo>
                <a:lnTo>
                  <a:pt x="3385" y="27603"/>
                </a:lnTo>
                <a:lnTo>
                  <a:pt x="3423" y="27554"/>
                </a:lnTo>
                <a:lnTo>
                  <a:pt x="3490" y="27471"/>
                </a:lnTo>
                <a:cubicBezTo>
                  <a:pt x="3665" y="27250"/>
                  <a:pt x="3842" y="27029"/>
                  <a:pt x="4018" y="26809"/>
                </a:cubicBezTo>
                <a:cubicBezTo>
                  <a:pt x="4372" y="26368"/>
                  <a:pt x="4723" y="25929"/>
                  <a:pt x="5074" y="25493"/>
                </a:cubicBezTo>
                <a:cubicBezTo>
                  <a:pt x="5775" y="24620"/>
                  <a:pt x="6472" y="23760"/>
                  <a:pt x="7158" y="22927"/>
                </a:cubicBezTo>
                <a:cubicBezTo>
                  <a:pt x="9697" y="19841"/>
                  <a:pt x="11992" y="17054"/>
                  <a:pt x="13641" y="15027"/>
                </a:cubicBezTo>
                <a:cubicBezTo>
                  <a:pt x="13797" y="14835"/>
                  <a:pt x="13948" y="14649"/>
                  <a:pt x="14093" y="14471"/>
                </a:cubicBezTo>
                <a:lnTo>
                  <a:pt x="14093" y="14471"/>
                </a:lnTo>
                <a:cubicBezTo>
                  <a:pt x="14037" y="14659"/>
                  <a:pt x="13994" y="15029"/>
                  <a:pt x="13964" y="15555"/>
                </a:cubicBezTo>
                <a:cubicBezTo>
                  <a:pt x="13940" y="15947"/>
                  <a:pt x="13924" y="16426"/>
                  <a:pt x="13915" y="16982"/>
                </a:cubicBezTo>
                <a:cubicBezTo>
                  <a:pt x="13911" y="17260"/>
                  <a:pt x="13908" y="17556"/>
                  <a:pt x="13908" y="17872"/>
                </a:cubicBezTo>
                <a:cubicBezTo>
                  <a:pt x="13907" y="18187"/>
                  <a:pt x="13908" y="18520"/>
                  <a:pt x="13912" y="18869"/>
                </a:cubicBezTo>
                <a:cubicBezTo>
                  <a:pt x="13927" y="20266"/>
                  <a:pt x="13977" y="21925"/>
                  <a:pt x="14089" y="23763"/>
                </a:cubicBezTo>
                <a:cubicBezTo>
                  <a:pt x="14202" y="25601"/>
                  <a:pt x="14383" y="27619"/>
                  <a:pt x="14670" y="29717"/>
                </a:cubicBezTo>
                <a:cubicBezTo>
                  <a:pt x="14949" y="31742"/>
                  <a:pt x="15357" y="33846"/>
                  <a:pt x="15900" y="35956"/>
                </a:cubicBezTo>
                <a:lnTo>
                  <a:pt x="16959" y="35874"/>
                </a:lnTo>
                <a:cubicBezTo>
                  <a:pt x="17033" y="34360"/>
                  <a:pt x="17086" y="32831"/>
                  <a:pt x="17129" y="31317"/>
                </a:cubicBezTo>
                <a:cubicBezTo>
                  <a:pt x="17170" y="29806"/>
                  <a:pt x="17200" y="28308"/>
                  <a:pt x="17230" y="26859"/>
                </a:cubicBezTo>
                <a:cubicBezTo>
                  <a:pt x="17272" y="24752"/>
                  <a:pt x="17281" y="22744"/>
                  <a:pt x="17267" y="20919"/>
                </a:cubicBezTo>
                <a:cubicBezTo>
                  <a:pt x="17252" y="19095"/>
                  <a:pt x="17213" y="17453"/>
                  <a:pt x="17167" y="16077"/>
                </a:cubicBezTo>
                <a:cubicBezTo>
                  <a:pt x="17119" y="14699"/>
                  <a:pt x="17064" y="13587"/>
                  <a:pt x="17012" y="12818"/>
                </a:cubicBezTo>
                <a:cubicBezTo>
                  <a:pt x="16998" y="12606"/>
                  <a:pt x="16984" y="12419"/>
                  <a:pt x="16972" y="12260"/>
                </a:cubicBezTo>
                <a:lnTo>
                  <a:pt x="16972" y="12260"/>
                </a:lnTo>
                <a:cubicBezTo>
                  <a:pt x="17069" y="12308"/>
                  <a:pt x="17167" y="12356"/>
                  <a:pt x="17265" y="12404"/>
                </a:cubicBezTo>
                <a:cubicBezTo>
                  <a:pt x="17372" y="12456"/>
                  <a:pt x="17490" y="12511"/>
                  <a:pt x="17622" y="12560"/>
                </a:cubicBezTo>
                <a:cubicBezTo>
                  <a:pt x="17752" y="12608"/>
                  <a:pt x="17901" y="12655"/>
                  <a:pt x="18068" y="12679"/>
                </a:cubicBezTo>
                <a:cubicBezTo>
                  <a:pt x="18147" y="12691"/>
                  <a:pt x="18232" y="12699"/>
                  <a:pt x="18320" y="12699"/>
                </a:cubicBezTo>
                <a:cubicBezTo>
                  <a:pt x="18420" y="12699"/>
                  <a:pt x="18526" y="12689"/>
                  <a:pt x="18633" y="12665"/>
                </a:cubicBezTo>
                <a:cubicBezTo>
                  <a:pt x="18685" y="12652"/>
                  <a:pt x="18734" y="12641"/>
                  <a:pt x="18784" y="12622"/>
                </a:cubicBezTo>
                <a:cubicBezTo>
                  <a:pt x="18808" y="12613"/>
                  <a:pt x="18833" y="12604"/>
                  <a:pt x="18858" y="12596"/>
                </a:cubicBezTo>
                <a:cubicBezTo>
                  <a:pt x="18882" y="12585"/>
                  <a:pt x="18906" y="12574"/>
                  <a:pt x="18929" y="12563"/>
                </a:cubicBezTo>
                <a:cubicBezTo>
                  <a:pt x="18953" y="12553"/>
                  <a:pt x="18976" y="12540"/>
                  <a:pt x="18998" y="12527"/>
                </a:cubicBezTo>
                <a:cubicBezTo>
                  <a:pt x="19020" y="12513"/>
                  <a:pt x="19043" y="12501"/>
                  <a:pt x="19064" y="12488"/>
                </a:cubicBezTo>
                <a:cubicBezTo>
                  <a:pt x="19106" y="12459"/>
                  <a:pt x="19149" y="12431"/>
                  <a:pt x="19187" y="12400"/>
                </a:cubicBezTo>
                <a:cubicBezTo>
                  <a:pt x="19265" y="12340"/>
                  <a:pt x="19329" y="12274"/>
                  <a:pt x="19389" y="12207"/>
                </a:cubicBezTo>
                <a:cubicBezTo>
                  <a:pt x="19445" y="12141"/>
                  <a:pt x="19496" y="12075"/>
                  <a:pt x="19539" y="12008"/>
                </a:cubicBezTo>
                <a:cubicBezTo>
                  <a:pt x="19626" y="11877"/>
                  <a:pt x="19689" y="11752"/>
                  <a:pt x="19745" y="11635"/>
                </a:cubicBezTo>
                <a:cubicBezTo>
                  <a:pt x="19800" y="11517"/>
                  <a:pt x="19843" y="11415"/>
                  <a:pt x="19891" y="11308"/>
                </a:cubicBezTo>
                <a:cubicBezTo>
                  <a:pt x="19986" y="11094"/>
                  <a:pt x="20077" y="10879"/>
                  <a:pt x="20170" y="10664"/>
                </a:cubicBezTo>
                <a:cubicBezTo>
                  <a:pt x="20352" y="10233"/>
                  <a:pt x="20535" y="9800"/>
                  <a:pt x="20716" y="9371"/>
                </a:cubicBezTo>
                <a:cubicBezTo>
                  <a:pt x="20808" y="9156"/>
                  <a:pt x="20898" y="8943"/>
                  <a:pt x="20987" y="8730"/>
                </a:cubicBezTo>
                <a:lnTo>
                  <a:pt x="21005" y="8691"/>
                </a:lnTo>
                <a:cubicBezTo>
                  <a:pt x="21012" y="8677"/>
                  <a:pt x="21014" y="8667"/>
                  <a:pt x="21027" y="8642"/>
                </a:cubicBezTo>
                <a:lnTo>
                  <a:pt x="21084" y="8516"/>
                </a:lnTo>
                <a:lnTo>
                  <a:pt x="21196" y="8266"/>
                </a:lnTo>
                <a:cubicBezTo>
                  <a:pt x="21271" y="8105"/>
                  <a:pt x="21344" y="7944"/>
                  <a:pt x="21416" y="7785"/>
                </a:cubicBezTo>
                <a:cubicBezTo>
                  <a:pt x="21164" y="7660"/>
                  <a:pt x="20923" y="7539"/>
                  <a:pt x="20686" y="7421"/>
                </a:cubicBezTo>
                <a:cubicBezTo>
                  <a:pt x="20658" y="7407"/>
                  <a:pt x="20629" y="7393"/>
                  <a:pt x="20600" y="7378"/>
                </a:cubicBezTo>
                <a:lnTo>
                  <a:pt x="20528" y="7343"/>
                </a:lnTo>
                <a:cubicBezTo>
                  <a:pt x="20491" y="7324"/>
                  <a:pt x="20454" y="7306"/>
                  <a:pt x="20417" y="7289"/>
                </a:cubicBezTo>
                <a:cubicBezTo>
                  <a:pt x="20342" y="7252"/>
                  <a:pt x="20270" y="7216"/>
                  <a:pt x="20196" y="7181"/>
                </a:cubicBezTo>
                <a:cubicBezTo>
                  <a:pt x="20040" y="7103"/>
                  <a:pt x="19885" y="7027"/>
                  <a:pt x="19730" y="6951"/>
                </a:cubicBezTo>
                <a:cubicBezTo>
                  <a:pt x="19895" y="6634"/>
                  <a:pt x="20458" y="4338"/>
                  <a:pt x="20769" y="3585"/>
                </a:cubicBezTo>
                <a:cubicBezTo>
                  <a:pt x="20866" y="3352"/>
                  <a:pt x="20968" y="3119"/>
                  <a:pt x="21055" y="2879"/>
                </a:cubicBezTo>
                <a:cubicBezTo>
                  <a:pt x="21098" y="2758"/>
                  <a:pt x="21140" y="2638"/>
                  <a:pt x="21173" y="2512"/>
                </a:cubicBezTo>
                <a:cubicBezTo>
                  <a:pt x="21206" y="2387"/>
                  <a:pt x="21234" y="2261"/>
                  <a:pt x="21250" y="2129"/>
                </a:cubicBezTo>
                <a:cubicBezTo>
                  <a:pt x="21255" y="2097"/>
                  <a:pt x="21260" y="2064"/>
                  <a:pt x="21261" y="2031"/>
                </a:cubicBezTo>
                <a:cubicBezTo>
                  <a:pt x="21264" y="1998"/>
                  <a:pt x="21266" y="1966"/>
                  <a:pt x="21268" y="1932"/>
                </a:cubicBezTo>
                <a:cubicBezTo>
                  <a:pt x="21268" y="1865"/>
                  <a:pt x="21271" y="1797"/>
                  <a:pt x="21265" y="1731"/>
                </a:cubicBezTo>
                <a:lnTo>
                  <a:pt x="21263" y="1679"/>
                </a:lnTo>
                <a:cubicBezTo>
                  <a:pt x="21261" y="1662"/>
                  <a:pt x="21260" y="1646"/>
                  <a:pt x="21258" y="1629"/>
                </a:cubicBezTo>
                <a:cubicBezTo>
                  <a:pt x="21252" y="1595"/>
                  <a:pt x="21248" y="1561"/>
                  <a:pt x="21243" y="1528"/>
                </a:cubicBezTo>
                <a:cubicBezTo>
                  <a:pt x="21238" y="1494"/>
                  <a:pt x="21229" y="1461"/>
                  <a:pt x="21221" y="1429"/>
                </a:cubicBezTo>
                <a:cubicBezTo>
                  <a:pt x="21213" y="1394"/>
                  <a:pt x="21206" y="1362"/>
                  <a:pt x="21195" y="1329"/>
                </a:cubicBezTo>
                <a:cubicBezTo>
                  <a:pt x="21116" y="1064"/>
                  <a:pt x="20976" y="827"/>
                  <a:pt x="20801" y="634"/>
                </a:cubicBezTo>
                <a:cubicBezTo>
                  <a:pt x="20625" y="441"/>
                  <a:pt x="20414" y="285"/>
                  <a:pt x="20181" y="178"/>
                </a:cubicBezTo>
                <a:cubicBezTo>
                  <a:pt x="19947" y="72"/>
                  <a:pt x="19701" y="16"/>
                  <a:pt x="19461" y="3"/>
                </a:cubicBezTo>
                <a:cubicBezTo>
                  <a:pt x="19425" y="1"/>
                  <a:pt x="19389" y="0"/>
                  <a:pt x="193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3"/>
          <p:cNvSpPr/>
          <p:nvPr/>
        </p:nvSpPr>
        <p:spPr>
          <a:xfrm>
            <a:off x="8256150" y="4403336"/>
            <a:ext cx="417343" cy="469134"/>
          </a:xfrm>
          <a:custGeom>
            <a:avLst/>
            <a:gdLst/>
            <a:ahLst/>
            <a:cxnLst/>
            <a:rect l="l" t="t" r="r" b="b"/>
            <a:pathLst>
              <a:path w="8582" h="9647" extrusionOk="0">
                <a:moveTo>
                  <a:pt x="393" y="0"/>
                </a:moveTo>
                <a:cubicBezTo>
                  <a:pt x="290" y="0"/>
                  <a:pt x="196" y="68"/>
                  <a:pt x="167" y="173"/>
                </a:cubicBezTo>
                <a:lnTo>
                  <a:pt x="25" y="674"/>
                </a:lnTo>
                <a:cubicBezTo>
                  <a:pt x="4" y="749"/>
                  <a:pt x="0" y="827"/>
                  <a:pt x="15" y="904"/>
                </a:cubicBezTo>
                <a:lnTo>
                  <a:pt x="1578" y="9144"/>
                </a:lnTo>
                <a:cubicBezTo>
                  <a:pt x="1638" y="9459"/>
                  <a:pt x="1910" y="9646"/>
                  <a:pt x="2187" y="9646"/>
                </a:cubicBezTo>
                <a:cubicBezTo>
                  <a:pt x="2349" y="9646"/>
                  <a:pt x="2514" y="9583"/>
                  <a:pt x="2639" y="9444"/>
                </a:cubicBezTo>
                <a:lnTo>
                  <a:pt x="8294" y="3250"/>
                </a:lnTo>
                <a:cubicBezTo>
                  <a:pt x="8346" y="3193"/>
                  <a:pt x="8384" y="3124"/>
                  <a:pt x="8405" y="3049"/>
                </a:cubicBezTo>
                <a:lnTo>
                  <a:pt x="8548" y="2548"/>
                </a:lnTo>
                <a:cubicBezTo>
                  <a:pt x="8582" y="2422"/>
                  <a:pt x="8509" y="2292"/>
                  <a:pt x="8383" y="2255"/>
                </a:cubicBezTo>
                <a:lnTo>
                  <a:pt x="459" y="10"/>
                </a:lnTo>
                <a:cubicBezTo>
                  <a:pt x="437" y="3"/>
                  <a:pt x="415"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3"/>
          <p:cNvSpPr/>
          <p:nvPr/>
        </p:nvSpPr>
        <p:spPr>
          <a:xfrm rot="6741489">
            <a:off x="390498" y="294535"/>
            <a:ext cx="455512" cy="489942"/>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2938"/>
        <p:cNvGrpSpPr/>
        <p:nvPr/>
      </p:nvGrpSpPr>
      <p:grpSpPr>
        <a:xfrm>
          <a:off x="0" y="0"/>
          <a:ext cx="0" cy="0"/>
          <a:chOff x="0" y="0"/>
          <a:chExt cx="0" cy="0"/>
        </a:xfrm>
      </p:grpSpPr>
      <p:sp>
        <p:nvSpPr>
          <p:cNvPr id="2939" name="Google Shape;2939;p7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Alternative </a:t>
            </a:r>
            <a:r>
              <a:rPr lang="en" dirty="0">
                <a:highlight>
                  <a:schemeClr val="accent2"/>
                </a:highlight>
              </a:rPr>
              <a:t>resources</a:t>
            </a:r>
            <a:endParaRPr dirty="0">
              <a:highlight>
                <a:schemeClr val="accent2"/>
              </a:highlight>
            </a:endParaRPr>
          </a:p>
        </p:txBody>
      </p:sp>
      <p:sp>
        <p:nvSpPr>
          <p:cNvPr id="2940" name="Google Shape;2940;p74"/>
          <p:cNvSpPr txBox="1">
            <a:spLocks noGrp="1"/>
          </p:cNvSpPr>
          <p:nvPr>
            <p:ph type="body" idx="1"/>
          </p:nvPr>
        </p:nvSpPr>
        <p:spPr>
          <a:xfrm>
            <a:off x="1334550" y="1215750"/>
            <a:ext cx="4590000" cy="3416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Here’s an assortment of alternative resources whose style fits the one of this template:</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 sz="1800" dirty="0">
                <a:solidFill>
                  <a:schemeClr val="dk1"/>
                </a:solidFill>
                <a:highlight>
                  <a:schemeClr val="accent2"/>
                </a:highlight>
                <a:latin typeface="iCiel Cadena" panose="02000503000000020004" pitchFamily="2" charset="0"/>
                <a:ea typeface="Titan One"/>
                <a:cs typeface="Titan One"/>
                <a:sym typeface="Titan One"/>
              </a:rPr>
              <a:t>Vectors</a:t>
            </a:r>
            <a:endParaRPr sz="1800" dirty="0">
              <a:solidFill>
                <a:schemeClr val="dk1"/>
              </a:solidFill>
              <a:highlight>
                <a:schemeClr val="accent2"/>
              </a:highlight>
              <a:latin typeface="iCiel Cadena" panose="02000503000000020004" pitchFamily="2" charset="0"/>
              <a:ea typeface="Titan One"/>
              <a:cs typeface="Titan One"/>
              <a:sym typeface="Titan One"/>
            </a:endParaRPr>
          </a:p>
          <a:p>
            <a:pPr marL="228600" lvl="0" indent="-203200" algn="l" rtl="0">
              <a:spcBef>
                <a:spcPts val="0"/>
              </a:spcBef>
              <a:spcAft>
                <a:spcPts val="0"/>
              </a:spcAft>
              <a:buClr>
                <a:schemeClr val="accent1"/>
              </a:buClr>
              <a:buSzPts val="1400"/>
              <a:buChar char="●"/>
            </a:pPr>
            <a:r>
              <a:rPr lang="en" dirty="0">
                <a:uFill>
                  <a:noFill/>
                </a:uFill>
                <a:hlinkClick r:id="rId3"/>
              </a:rPr>
              <a:t>Flat back to school instagram stories collection</a:t>
            </a:r>
            <a:endParaRPr dirty="0"/>
          </a:p>
          <a:p>
            <a:pPr marL="228600" lvl="0" indent="-203200" algn="l" rtl="0">
              <a:spcBef>
                <a:spcPts val="0"/>
              </a:spcBef>
              <a:spcAft>
                <a:spcPts val="0"/>
              </a:spcAft>
              <a:buClr>
                <a:schemeClr val="accent1"/>
              </a:buClr>
              <a:buSzPts val="1400"/>
              <a:buChar char="●"/>
            </a:pPr>
            <a:r>
              <a:rPr lang="en" dirty="0">
                <a:uFill>
                  <a:noFill/>
                </a:uFill>
                <a:hlinkClick r:id="rId4"/>
              </a:rPr>
              <a:t>Flat back to school horizontal banner template</a:t>
            </a:r>
            <a:endParaRPr dirty="0"/>
          </a:p>
          <a:p>
            <a:pPr marL="228600" lvl="0" indent="-203200" algn="l" rtl="0">
              <a:spcBef>
                <a:spcPts val="0"/>
              </a:spcBef>
              <a:spcAft>
                <a:spcPts val="0"/>
              </a:spcAft>
              <a:buClr>
                <a:schemeClr val="accent1"/>
              </a:buClr>
              <a:buSzPts val="1400"/>
              <a:buChar char="●"/>
            </a:pPr>
            <a:r>
              <a:rPr lang="en" dirty="0">
                <a:uFill>
                  <a:noFill/>
                </a:uFill>
                <a:hlinkClick r:id="rId5"/>
              </a:rPr>
              <a:t>Hand drawn back to school background</a:t>
            </a:r>
            <a:endParaRPr dirty="0"/>
          </a:p>
          <a:p>
            <a:pPr marL="228600" lvl="0" indent="-203200" algn="l" rtl="0">
              <a:spcBef>
                <a:spcPts val="0"/>
              </a:spcBef>
              <a:spcAft>
                <a:spcPts val="0"/>
              </a:spcAft>
              <a:buClr>
                <a:schemeClr val="accent1"/>
              </a:buClr>
              <a:buSzPts val="1400"/>
              <a:buChar char="●"/>
            </a:pPr>
            <a:r>
              <a:rPr lang="en" dirty="0">
                <a:uFill>
                  <a:noFill/>
                </a:uFill>
                <a:hlinkClick r:id="rId6"/>
              </a:rPr>
              <a:t>Realistic </a:t>
            </a:r>
            <a:r>
              <a:rPr lang="en-US" dirty="0">
                <a:uFill>
                  <a:noFill/>
                </a:uFill>
                <a:hlinkClick r:id="rId6"/>
              </a:rPr>
              <a:t>Tech Skills</a:t>
            </a:r>
            <a:r>
              <a:rPr lang="en" dirty="0">
                <a:uFill>
                  <a:noFill/>
                </a:uFill>
                <a:hlinkClick r:id="rId6"/>
              </a:rPr>
              <a:t> chalkboard background</a:t>
            </a:r>
            <a:endParaRPr dirty="0"/>
          </a:p>
          <a:p>
            <a:pPr marL="0" lvl="0" indent="0" algn="l" rtl="0">
              <a:spcBef>
                <a:spcPts val="0"/>
              </a:spcBef>
              <a:spcAft>
                <a:spcPts val="0"/>
              </a:spcAft>
              <a:buNone/>
            </a:pPr>
            <a:endParaRPr dirty="0"/>
          </a:p>
        </p:txBody>
      </p:sp>
      <p:sp>
        <p:nvSpPr>
          <p:cNvPr id="2941" name="Google Shape;2941;p74"/>
          <p:cNvSpPr/>
          <p:nvPr/>
        </p:nvSpPr>
        <p:spPr>
          <a:xfrm>
            <a:off x="8250588" y="933547"/>
            <a:ext cx="542065" cy="618236"/>
          </a:xfrm>
          <a:custGeom>
            <a:avLst/>
            <a:gdLst/>
            <a:ahLst/>
            <a:cxnLst/>
            <a:rect l="l" t="t" r="r" b="b"/>
            <a:pathLst>
              <a:path w="8514" h="9710" extrusionOk="0">
                <a:moveTo>
                  <a:pt x="416" y="1"/>
                </a:moveTo>
                <a:cubicBezTo>
                  <a:pt x="318" y="1"/>
                  <a:pt x="226" y="64"/>
                  <a:pt x="193" y="164"/>
                </a:cubicBezTo>
                <a:lnTo>
                  <a:pt x="32" y="660"/>
                </a:lnTo>
                <a:cubicBezTo>
                  <a:pt x="7" y="734"/>
                  <a:pt x="1" y="812"/>
                  <a:pt x="12" y="890"/>
                </a:cubicBezTo>
                <a:lnTo>
                  <a:pt x="1256" y="9184"/>
                </a:lnTo>
                <a:cubicBezTo>
                  <a:pt x="1305" y="9510"/>
                  <a:pt x="1583" y="9709"/>
                  <a:pt x="1870" y="9709"/>
                </a:cubicBezTo>
                <a:cubicBezTo>
                  <a:pt x="2024" y="9709"/>
                  <a:pt x="2180" y="9652"/>
                  <a:pt x="2305" y="9525"/>
                </a:cubicBezTo>
                <a:lnTo>
                  <a:pt x="8192" y="3555"/>
                </a:lnTo>
                <a:cubicBezTo>
                  <a:pt x="8248" y="3498"/>
                  <a:pt x="8289" y="3432"/>
                  <a:pt x="8312" y="3358"/>
                </a:cubicBezTo>
                <a:lnTo>
                  <a:pt x="8473" y="2862"/>
                </a:lnTo>
                <a:cubicBezTo>
                  <a:pt x="8514" y="2738"/>
                  <a:pt x="8446" y="2604"/>
                  <a:pt x="8321" y="2563"/>
                </a:cubicBezTo>
                <a:lnTo>
                  <a:pt x="490" y="13"/>
                </a:lnTo>
                <a:cubicBezTo>
                  <a:pt x="466" y="5"/>
                  <a:pt x="441" y="1"/>
                  <a:pt x="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4"/>
          <p:cNvSpPr/>
          <p:nvPr/>
        </p:nvSpPr>
        <p:spPr>
          <a:xfrm>
            <a:off x="483713" y="4339864"/>
            <a:ext cx="459024" cy="528279"/>
          </a:xfrm>
          <a:custGeom>
            <a:avLst/>
            <a:gdLst/>
            <a:ahLst/>
            <a:cxnLst/>
            <a:rect l="l" t="t" r="r" b="b"/>
            <a:pathLst>
              <a:path w="8464" h="9741" extrusionOk="0">
                <a:moveTo>
                  <a:pt x="8035" y="1"/>
                </a:moveTo>
                <a:cubicBezTo>
                  <a:pt x="8008" y="1"/>
                  <a:pt x="7981" y="5"/>
                  <a:pt x="7955" y="15"/>
                </a:cubicBezTo>
                <a:lnTo>
                  <a:pt x="188" y="2754"/>
                </a:lnTo>
                <a:cubicBezTo>
                  <a:pt x="65" y="2799"/>
                  <a:pt x="1" y="2934"/>
                  <a:pt x="44" y="3058"/>
                </a:cubicBezTo>
                <a:lnTo>
                  <a:pt x="216" y="3548"/>
                </a:lnTo>
                <a:cubicBezTo>
                  <a:pt x="242" y="3621"/>
                  <a:pt x="285" y="3689"/>
                  <a:pt x="341" y="3742"/>
                </a:cubicBezTo>
                <a:lnTo>
                  <a:pt x="6373" y="9568"/>
                </a:lnTo>
                <a:cubicBezTo>
                  <a:pt x="6497" y="9687"/>
                  <a:pt x="6649" y="9741"/>
                  <a:pt x="6798" y="9741"/>
                </a:cubicBezTo>
                <a:cubicBezTo>
                  <a:pt x="7090" y="9741"/>
                  <a:pt x="7372" y="9534"/>
                  <a:pt x="7414" y="9200"/>
                </a:cubicBezTo>
                <a:lnTo>
                  <a:pt x="8455" y="879"/>
                </a:lnTo>
                <a:cubicBezTo>
                  <a:pt x="8464" y="802"/>
                  <a:pt x="8457" y="723"/>
                  <a:pt x="8431" y="650"/>
                </a:cubicBezTo>
                <a:lnTo>
                  <a:pt x="8257" y="159"/>
                </a:lnTo>
                <a:cubicBezTo>
                  <a:pt x="8223" y="62"/>
                  <a:pt x="8132" y="1"/>
                  <a:pt x="803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3" name="Google Shape;2943;p74"/>
          <p:cNvGrpSpPr/>
          <p:nvPr/>
        </p:nvGrpSpPr>
        <p:grpSpPr>
          <a:xfrm>
            <a:off x="5730719" y="2829757"/>
            <a:ext cx="2351182" cy="2090162"/>
            <a:chOff x="532125" y="2866350"/>
            <a:chExt cx="2673925" cy="2377075"/>
          </a:xfrm>
        </p:grpSpPr>
        <p:sp>
          <p:nvSpPr>
            <p:cNvPr id="2944" name="Google Shape;2944;p74"/>
            <p:cNvSpPr/>
            <p:nvPr/>
          </p:nvSpPr>
          <p:spPr>
            <a:xfrm>
              <a:off x="532175" y="2866350"/>
              <a:ext cx="2673875" cy="2377075"/>
            </a:xfrm>
            <a:custGeom>
              <a:avLst/>
              <a:gdLst/>
              <a:ahLst/>
              <a:cxnLst/>
              <a:rect l="l" t="t" r="r" b="b"/>
              <a:pathLst>
                <a:path w="106955" h="95083" extrusionOk="0">
                  <a:moveTo>
                    <a:pt x="106955" y="1"/>
                  </a:moveTo>
                  <a:lnTo>
                    <a:pt x="101955" y="344"/>
                  </a:lnTo>
                  <a:cubicBezTo>
                    <a:pt x="101955" y="2370"/>
                    <a:pt x="100259" y="4126"/>
                    <a:pt x="98170" y="4268"/>
                  </a:cubicBezTo>
                  <a:cubicBezTo>
                    <a:pt x="98080" y="4274"/>
                    <a:pt x="97991" y="4277"/>
                    <a:pt x="97903" y="4277"/>
                  </a:cubicBezTo>
                  <a:cubicBezTo>
                    <a:pt x="95940" y="4277"/>
                    <a:pt x="94393" y="2799"/>
                    <a:pt x="94393" y="865"/>
                  </a:cubicBezTo>
                  <a:lnTo>
                    <a:pt x="88753" y="1253"/>
                  </a:lnTo>
                  <a:cubicBezTo>
                    <a:pt x="88753" y="3269"/>
                    <a:pt x="87072" y="5018"/>
                    <a:pt x="85000" y="5159"/>
                  </a:cubicBezTo>
                  <a:cubicBezTo>
                    <a:pt x="84911" y="5165"/>
                    <a:pt x="84823" y="5168"/>
                    <a:pt x="84735" y="5168"/>
                  </a:cubicBezTo>
                  <a:cubicBezTo>
                    <a:pt x="82790" y="5168"/>
                    <a:pt x="81255" y="3695"/>
                    <a:pt x="81255" y="1770"/>
                  </a:cubicBezTo>
                  <a:lnTo>
                    <a:pt x="75663" y="2153"/>
                  </a:lnTo>
                  <a:cubicBezTo>
                    <a:pt x="75663" y="4162"/>
                    <a:pt x="73996" y="5903"/>
                    <a:pt x="71941" y="6041"/>
                  </a:cubicBezTo>
                  <a:cubicBezTo>
                    <a:pt x="71853" y="6047"/>
                    <a:pt x="71766" y="6050"/>
                    <a:pt x="71680" y="6050"/>
                  </a:cubicBezTo>
                  <a:cubicBezTo>
                    <a:pt x="69751" y="6050"/>
                    <a:pt x="68228" y="4583"/>
                    <a:pt x="68228" y="2665"/>
                  </a:cubicBezTo>
                  <a:lnTo>
                    <a:pt x="62681" y="3046"/>
                  </a:lnTo>
                  <a:cubicBezTo>
                    <a:pt x="62681" y="5047"/>
                    <a:pt x="61027" y="6780"/>
                    <a:pt x="58990" y="6918"/>
                  </a:cubicBezTo>
                  <a:cubicBezTo>
                    <a:pt x="58903" y="6924"/>
                    <a:pt x="58816" y="6927"/>
                    <a:pt x="58730" y="6927"/>
                  </a:cubicBezTo>
                  <a:cubicBezTo>
                    <a:pt x="56815" y="6927"/>
                    <a:pt x="55307" y="5463"/>
                    <a:pt x="55307" y="3554"/>
                  </a:cubicBezTo>
                  <a:lnTo>
                    <a:pt x="49806" y="3932"/>
                  </a:lnTo>
                  <a:cubicBezTo>
                    <a:pt x="49806" y="5925"/>
                    <a:pt x="48166" y="7651"/>
                    <a:pt x="46147" y="7787"/>
                  </a:cubicBezTo>
                  <a:cubicBezTo>
                    <a:pt x="46061" y="7793"/>
                    <a:pt x="45977" y="7795"/>
                    <a:pt x="45893" y="7795"/>
                  </a:cubicBezTo>
                  <a:cubicBezTo>
                    <a:pt x="43993" y="7795"/>
                    <a:pt x="42493" y="6340"/>
                    <a:pt x="42493" y="4434"/>
                  </a:cubicBezTo>
                  <a:lnTo>
                    <a:pt x="37039" y="4811"/>
                  </a:lnTo>
                  <a:cubicBezTo>
                    <a:pt x="37039" y="6793"/>
                    <a:pt x="35413" y="8513"/>
                    <a:pt x="33407" y="8648"/>
                  </a:cubicBezTo>
                  <a:cubicBezTo>
                    <a:pt x="33323" y="8654"/>
                    <a:pt x="33240" y="8656"/>
                    <a:pt x="33158" y="8656"/>
                  </a:cubicBezTo>
                  <a:cubicBezTo>
                    <a:pt x="31272" y="8656"/>
                    <a:pt x="29786" y="7205"/>
                    <a:pt x="29786" y="5310"/>
                  </a:cubicBezTo>
                  <a:lnTo>
                    <a:pt x="24375" y="5682"/>
                  </a:lnTo>
                  <a:cubicBezTo>
                    <a:pt x="24375" y="7655"/>
                    <a:pt x="22762" y="9368"/>
                    <a:pt x="20774" y="9503"/>
                  </a:cubicBezTo>
                  <a:cubicBezTo>
                    <a:pt x="20691" y="9508"/>
                    <a:pt x="20608" y="9511"/>
                    <a:pt x="20526" y="9511"/>
                  </a:cubicBezTo>
                  <a:cubicBezTo>
                    <a:pt x="18657" y="9511"/>
                    <a:pt x="17181" y="8063"/>
                    <a:pt x="17181" y="6175"/>
                  </a:cubicBezTo>
                  <a:lnTo>
                    <a:pt x="11815" y="6546"/>
                  </a:lnTo>
                  <a:cubicBezTo>
                    <a:pt x="11815" y="8513"/>
                    <a:pt x="10215" y="10217"/>
                    <a:pt x="8244" y="10349"/>
                  </a:cubicBezTo>
                  <a:cubicBezTo>
                    <a:pt x="8163" y="10355"/>
                    <a:pt x="8082" y="10358"/>
                    <a:pt x="8002" y="10358"/>
                  </a:cubicBezTo>
                  <a:cubicBezTo>
                    <a:pt x="6146" y="10358"/>
                    <a:pt x="4681" y="8918"/>
                    <a:pt x="4681" y="7036"/>
                  </a:cubicBezTo>
                  <a:lnTo>
                    <a:pt x="0" y="7359"/>
                  </a:lnTo>
                  <a:lnTo>
                    <a:pt x="0" y="95083"/>
                  </a:lnTo>
                  <a:lnTo>
                    <a:pt x="106955" y="90809"/>
                  </a:lnTo>
                  <a:lnTo>
                    <a:pt x="1069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5" name="Google Shape;2945;p74"/>
            <p:cNvGrpSpPr/>
            <p:nvPr/>
          </p:nvGrpSpPr>
          <p:grpSpPr>
            <a:xfrm>
              <a:off x="532125" y="3141175"/>
              <a:ext cx="2673900" cy="1854175"/>
              <a:chOff x="532125" y="3141175"/>
              <a:chExt cx="2673900" cy="1854175"/>
            </a:xfrm>
          </p:grpSpPr>
          <p:sp>
            <p:nvSpPr>
              <p:cNvPr id="2946" name="Google Shape;2946;p74"/>
              <p:cNvSpPr/>
              <p:nvPr/>
            </p:nvSpPr>
            <p:spPr>
              <a:xfrm>
                <a:off x="532125" y="3141175"/>
                <a:ext cx="2673900" cy="196225"/>
              </a:xfrm>
              <a:custGeom>
                <a:avLst/>
                <a:gdLst/>
                <a:ahLst/>
                <a:cxnLst/>
                <a:rect l="l" t="t" r="r" b="b"/>
                <a:pathLst>
                  <a:path w="106956" h="7849" extrusionOk="0">
                    <a:moveTo>
                      <a:pt x="106955" y="1"/>
                    </a:moveTo>
                    <a:lnTo>
                      <a:pt x="1" y="6972"/>
                    </a:lnTo>
                    <a:lnTo>
                      <a:pt x="1" y="7849"/>
                    </a:lnTo>
                    <a:lnTo>
                      <a:pt x="106955" y="879"/>
                    </a:lnTo>
                    <a:lnTo>
                      <a:pt x="1069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4"/>
              <p:cNvSpPr/>
              <p:nvPr/>
            </p:nvSpPr>
            <p:spPr>
              <a:xfrm>
                <a:off x="532125" y="3484425"/>
                <a:ext cx="2673900" cy="184600"/>
              </a:xfrm>
              <a:custGeom>
                <a:avLst/>
                <a:gdLst/>
                <a:ahLst/>
                <a:cxnLst/>
                <a:rect l="l" t="t" r="r" b="b"/>
                <a:pathLst>
                  <a:path w="106956" h="7384" extrusionOk="0">
                    <a:moveTo>
                      <a:pt x="106955" y="1"/>
                    </a:moveTo>
                    <a:lnTo>
                      <a:pt x="1" y="6505"/>
                    </a:lnTo>
                    <a:lnTo>
                      <a:pt x="1" y="7383"/>
                    </a:lnTo>
                    <a:lnTo>
                      <a:pt x="106955" y="879"/>
                    </a:lnTo>
                    <a:lnTo>
                      <a:pt x="1069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4"/>
              <p:cNvSpPr/>
              <p:nvPr/>
            </p:nvSpPr>
            <p:spPr>
              <a:xfrm>
                <a:off x="532125" y="3827725"/>
                <a:ext cx="2673900" cy="172825"/>
              </a:xfrm>
              <a:custGeom>
                <a:avLst/>
                <a:gdLst/>
                <a:ahLst/>
                <a:cxnLst/>
                <a:rect l="l" t="t" r="r" b="b"/>
                <a:pathLst>
                  <a:path w="106956" h="6913" extrusionOk="0">
                    <a:moveTo>
                      <a:pt x="106955" y="0"/>
                    </a:moveTo>
                    <a:lnTo>
                      <a:pt x="1" y="6037"/>
                    </a:lnTo>
                    <a:lnTo>
                      <a:pt x="1" y="6913"/>
                    </a:lnTo>
                    <a:lnTo>
                      <a:pt x="106955" y="877"/>
                    </a:lnTo>
                    <a:lnTo>
                      <a:pt x="1069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4"/>
              <p:cNvSpPr/>
              <p:nvPr/>
            </p:nvSpPr>
            <p:spPr>
              <a:xfrm>
                <a:off x="532125" y="4170975"/>
                <a:ext cx="2673900" cy="161200"/>
              </a:xfrm>
              <a:custGeom>
                <a:avLst/>
                <a:gdLst/>
                <a:ahLst/>
                <a:cxnLst/>
                <a:rect l="l" t="t" r="r" b="b"/>
                <a:pathLst>
                  <a:path w="106956" h="6448" extrusionOk="0">
                    <a:moveTo>
                      <a:pt x="106955" y="0"/>
                    </a:moveTo>
                    <a:lnTo>
                      <a:pt x="1" y="5569"/>
                    </a:lnTo>
                    <a:lnTo>
                      <a:pt x="1" y="6447"/>
                    </a:lnTo>
                    <a:lnTo>
                      <a:pt x="106955" y="875"/>
                    </a:lnTo>
                    <a:lnTo>
                      <a:pt x="1069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4"/>
              <p:cNvSpPr/>
              <p:nvPr/>
            </p:nvSpPr>
            <p:spPr>
              <a:xfrm>
                <a:off x="532125" y="4514175"/>
                <a:ext cx="2673900" cy="149575"/>
              </a:xfrm>
              <a:custGeom>
                <a:avLst/>
                <a:gdLst/>
                <a:ahLst/>
                <a:cxnLst/>
                <a:rect l="l" t="t" r="r" b="b"/>
                <a:pathLst>
                  <a:path w="106956" h="5983" extrusionOk="0">
                    <a:moveTo>
                      <a:pt x="106955" y="1"/>
                    </a:moveTo>
                    <a:lnTo>
                      <a:pt x="1" y="5105"/>
                    </a:lnTo>
                    <a:lnTo>
                      <a:pt x="1" y="5982"/>
                    </a:lnTo>
                    <a:lnTo>
                      <a:pt x="106955" y="877"/>
                    </a:lnTo>
                    <a:lnTo>
                      <a:pt x="1069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4"/>
              <p:cNvSpPr/>
              <p:nvPr/>
            </p:nvSpPr>
            <p:spPr>
              <a:xfrm>
                <a:off x="532125" y="4857475"/>
                <a:ext cx="2673900" cy="137875"/>
              </a:xfrm>
              <a:custGeom>
                <a:avLst/>
                <a:gdLst/>
                <a:ahLst/>
                <a:cxnLst/>
                <a:rect l="l" t="t" r="r" b="b"/>
                <a:pathLst>
                  <a:path w="106956" h="5515" extrusionOk="0">
                    <a:moveTo>
                      <a:pt x="106955" y="0"/>
                    </a:moveTo>
                    <a:lnTo>
                      <a:pt x="1" y="4638"/>
                    </a:lnTo>
                    <a:lnTo>
                      <a:pt x="1" y="5515"/>
                    </a:lnTo>
                    <a:lnTo>
                      <a:pt x="106955" y="877"/>
                    </a:lnTo>
                    <a:lnTo>
                      <a:pt x="10695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2" name="Google Shape;2952;p74"/>
          <p:cNvGrpSpPr/>
          <p:nvPr/>
        </p:nvGrpSpPr>
        <p:grpSpPr>
          <a:xfrm>
            <a:off x="4955375" y="3089188"/>
            <a:ext cx="1276110" cy="1328563"/>
            <a:chOff x="5179025" y="3060025"/>
            <a:chExt cx="1276110" cy="1328563"/>
          </a:xfrm>
        </p:grpSpPr>
        <p:sp>
          <p:nvSpPr>
            <p:cNvPr id="2953" name="Google Shape;2953;p74"/>
            <p:cNvSpPr/>
            <p:nvPr/>
          </p:nvSpPr>
          <p:spPr>
            <a:xfrm>
              <a:off x="5313261" y="3060025"/>
              <a:ext cx="1141874" cy="1289183"/>
            </a:xfrm>
            <a:custGeom>
              <a:avLst/>
              <a:gdLst/>
              <a:ahLst/>
              <a:cxnLst/>
              <a:rect l="l" t="t" r="r" b="b"/>
              <a:pathLst>
                <a:path w="51517" h="58163" extrusionOk="0">
                  <a:moveTo>
                    <a:pt x="32392" y="0"/>
                  </a:moveTo>
                  <a:cubicBezTo>
                    <a:pt x="31863" y="0"/>
                    <a:pt x="31326" y="77"/>
                    <a:pt x="30795" y="238"/>
                  </a:cubicBezTo>
                  <a:lnTo>
                    <a:pt x="4593" y="8184"/>
                  </a:lnTo>
                  <a:cubicBezTo>
                    <a:pt x="1674" y="9072"/>
                    <a:pt x="1" y="12179"/>
                    <a:pt x="838" y="15176"/>
                  </a:cubicBezTo>
                  <a:lnTo>
                    <a:pt x="11686" y="53982"/>
                  </a:lnTo>
                  <a:cubicBezTo>
                    <a:pt x="12393" y="56516"/>
                    <a:pt x="14667" y="58162"/>
                    <a:pt x="17115" y="58162"/>
                  </a:cubicBezTo>
                  <a:cubicBezTo>
                    <a:pt x="17690" y="58162"/>
                    <a:pt x="18275" y="58072"/>
                    <a:pt x="18852" y="57880"/>
                  </a:cubicBezTo>
                  <a:lnTo>
                    <a:pt x="46967" y="48543"/>
                  </a:lnTo>
                  <a:cubicBezTo>
                    <a:pt x="49932" y="47557"/>
                    <a:pt x="51516" y="44294"/>
                    <a:pt x="50489" y="41285"/>
                  </a:cubicBezTo>
                  <a:lnTo>
                    <a:pt x="37728" y="3869"/>
                  </a:lnTo>
                  <a:cubicBezTo>
                    <a:pt x="36921" y="1503"/>
                    <a:pt x="34735" y="0"/>
                    <a:pt x="32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4"/>
            <p:cNvSpPr/>
            <p:nvPr/>
          </p:nvSpPr>
          <p:spPr>
            <a:xfrm>
              <a:off x="5421452" y="3305910"/>
              <a:ext cx="275400" cy="868669"/>
            </a:xfrm>
            <a:custGeom>
              <a:avLst/>
              <a:gdLst/>
              <a:ahLst/>
              <a:cxnLst/>
              <a:rect l="l" t="t" r="r" b="b"/>
              <a:pathLst>
                <a:path w="12425" h="39191" extrusionOk="0">
                  <a:moveTo>
                    <a:pt x="449" y="1"/>
                  </a:moveTo>
                  <a:cubicBezTo>
                    <a:pt x="411" y="1"/>
                    <a:pt x="372" y="6"/>
                    <a:pt x="334" y="18"/>
                  </a:cubicBezTo>
                  <a:cubicBezTo>
                    <a:pt x="120" y="84"/>
                    <a:pt x="0" y="309"/>
                    <a:pt x="63" y="523"/>
                  </a:cubicBezTo>
                  <a:lnTo>
                    <a:pt x="11585" y="38901"/>
                  </a:lnTo>
                  <a:cubicBezTo>
                    <a:pt x="11637" y="39079"/>
                    <a:pt x="11799" y="39191"/>
                    <a:pt x="11973" y="39191"/>
                  </a:cubicBezTo>
                  <a:cubicBezTo>
                    <a:pt x="12013" y="39191"/>
                    <a:pt x="12052" y="39185"/>
                    <a:pt x="12089" y="39174"/>
                  </a:cubicBezTo>
                  <a:cubicBezTo>
                    <a:pt x="12302" y="39107"/>
                    <a:pt x="12424" y="38882"/>
                    <a:pt x="12361" y="38669"/>
                  </a:cubicBezTo>
                  <a:lnTo>
                    <a:pt x="839" y="290"/>
                  </a:lnTo>
                  <a:cubicBezTo>
                    <a:pt x="786" y="114"/>
                    <a:pt x="624" y="1"/>
                    <a:pt x="4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4"/>
            <p:cNvSpPr/>
            <p:nvPr/>
          </p:nvSpPr>
          <p:spPr>
            <a:xfrm>
              <a:off x="5585723" y="3235866"/>
              <a:ext cx="463204" cy="323121"/>
            </a:xfrm>
            <a:custGeom>
              <a:avLst/>
              <a:gdLst/>
              <a:ahLst/>
              <a:cxnLst/>
              <a:rect l="l" t="t" r="r" b="b"/>
              <a:pathLst>
                <a:path w="20898" h="14578" extrusionOk="0">
                  <a:moveTo>
                    <a:pt x="18091" y="1"/>
                  </a:moveTo>
                  <a:lnTo>
                    <a:pt x="0" y="6002"/>
                  </a:lnTo>
                  <a:lnTo>
                    <a:pt x="2807" y="14578"/>
                  </a:lnTo>
                  <a:lnTo>
                    <a:pt x="20897" y="8575"/>
                  </a:lnTo>
                  <a:lnTo>
                    <a:pt x="180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4"/>
            <p:cNvSpPr/>
            <p:nvPr/>
          </p:nvSpPr>
          <p:spPr>
            <a:xfrm>
              <a:off x="5632670" y="3297776"/>
              <a:ext cx="338061" cy="121442"/>
            </a:xfrm>
            <a:custGeom>
              <a:avLst/>
              <a:gdLst/>
              <a:ahLst/>
              <a:cxnLst/>
              <a:rect l="l" t="t" r="r" b="b"/>
              <a:pathLst>
                <a:path w="15252" h="5479" extrusionOk="0">
                  <a:moveTo>
                    <a:pt x="14948" y="0"/>
                  </a:moveTo>
                  <a:cubicBezTo>
                    <a:pt x="14920" y="0"/>
                    <a:pt x="14891" y="5"/>
                    <a:pt x="14862" y="14"/>
                  </a:cubicBezTo>
                  <a:lnTo>
                    <a:pt x="217" y="4951"/>
                  </a:lnTo>
                  <a:cubicBezTo>
                    <a:pt x="74" y="4999"/>
                    <a:pt x="0" y="5154"/>
                    <a:pt x="48" y="5295"/>
                  </a:cubicBezTo>
                  <a:cubicBezTo>
                    <a:pt x="86" y="5407"/>
                    <a:pt x="190" y="5478"/>
                    <a:pt x="302" y="5478"/>
                  </a:cubicBezTo>
                  <a:cubicBezTo>
                    <a:pt x="331" y="5478"/>
                    <a:pt x="359" y="5474"/>
                    <a:pt x="389" y="5464"/>
                  </a:cubicBezTo>
                  <a:lnTo>
                    <a:pt x="15033" y="527"/>
                  </a:lnTo>
                  <a:cubicBezTo>
                    <a:pt x="15175" y="480"/>
                    <a:pt x="15251" y="326"/>
                    <a:pt x="15204" y="185"/>
                  </a:cubicBezTo>
                  <a:cubicBezTo>
                    <a:pt x="15166" y="71"/>
                    <a:pt x="15061" y="0"/>
                    <a:pt x="14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4"/>
            <p:cNvSpPr/>
            <p:nvPr/>
          </p:nvSpPr>
          <p:spPr>
            <a:xfrm>
              <a:off x="5656387" y="3374580"/>
              <a:ext cx="338061" cy="121442"/>
            </a:xfrm>
            <a:custGeom>
              <a:avLst/>
              <a:gdLst/>
              <a:ahLst/>
              <a:cxnLst/>
              <a:rect l="l" t="t" r="r" b="b"/>
              <a:pathLst>
                <a:path w="15252" h="5479" extrusionOk="0">
                  <a:moveTo>
                    <a:pt x="14948" y="0"/>
                  </a:moveTo>
                  <a:cubicBezTo>
                    <a:pt x="14920" y="0"/>
                    <a:pt x="14891" y="5"/>
                    <a:pt x="14862" y="14"/>
                  </a:cubicBezTo>
                  <a:lnTo>
                    <a:pt x="219" y="4951"/>
                  </a:lnTo>
                  <a:cubicBezTo>
                    <a:pt x="76" y="4999"/>
                    <a:pt x="0" y="5154"/>
                    <a:pt x="48" y="5293"/>
                  </a:cubicBezTo>
                  <a:cubicBezTo>
                    <a:pt x="86" y="5407"/>
                    <a:pt x="190" y="5478"/>
                    <a:pt x="302" y="5478"/>
                  </a:cubicBezTo>
                  <a:cubicBezTo>
                    <a:pt x="332" y="5478"/>
                    <a:pt x="361" y="5474"/>
                    <a:pt x="389" y="5464"/>
                  </a:cubicBezTo>
                  <a:lnTo>
                    <a:pt x="15034" y="527"/>
                  </a:lnTo>
                  <a:cubicBezTo>
                    <a:pt x="15177" y="480"/>
                    <a:pt x="15251" y="324"/>
                    <a:pt x="15204" y="185"/>
                  </a:cubicBezTo>
                  <a:cubicBezTo>
                    <a:pt x="15166" y="71"/>
                    <a:pt x="15061" y="0"/>
                    <a:pt x="149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4"/>
            <p:cNvSpPr/>
            <p:nvPr/>
          </p:nvSpPr>
          <p:spPr>
            <a:xfrm>
              <a:off x="5382884" y="4061122"/>
              <a:ext cx="298208" cy="327466"/>
            </a:xfrm>
            <a:custGeom>
              <a:avLst/>
              <a:gdLst/>
              <a:ahLst/>
              <a:cxnLst/>
              <a:rect l="l" t="t" r="r" b="b"/>
              <a:pathLst>
                <a:path w="13454" h="14774" extrusionOk="0">
                  <a:moveTo>
                    <a:pt x="8220" y="1"/>
                  </a:moveTo>
                  <a:cubicBezTo>
                    <a:pt x="5493" y="88"/>
                    <a:pt x="2915" y="1672"/>
                    <a:pt x="1704" y="4305"/>
                  </a:cubicBezTo>
                  <a:cubicBezTo>
                    <a:pt x="0" y="8007"/>
                    <a:pt x="1636" y="12401"/>
                    <a:pt x="5349" y="14101"/>
                  </a:cubicBezTo>
                  <a:cubicBezTo>
                    <a:pt x="6346" y="14557"/>
                    <a:pt x="7394" y="14773"/>
                    <a:pt x="8426" y="14773"/>
                  </a:cubicBezTo>
                  <a:cubicBezTo>
                    <a:pt x="10280" y="14773"/>
                    <a:pt x="12083" y="14077"/>
                    <a:pt x="13453" y="12824"/>
                  </a:cubicBezTo>
                  <a:cubicBezTo>
                    <a:pt x="13009" y="12778"/>
                    <a:pt x="12559" y="12632"/>
                    <a:pt x="12117" y="12412"/>
                  </a:cubicBezTo>
                  <a:cubicBezTo>
                    <a:pt x="11048" y="13188"/>
                    <a:pt x="9750" y="13613"/>
                    <a:pt x="8422" y="13613"/>
                  </a:cubicBezTo>
                  <a:cubicBezTo>
                    <a:pt x="7554" y="13613"/>
                    <a:pt x="6673" y="13432"/>
                    <a:pt x="5833" y="13049"/>
                  </a:cubicBezTo>
                  <a:cubicBezTo>
                    <a:pt x="2701" y="11616"/>
                    <a:pt x="1322" y="7909"/>
                    <a:pt x="2759" y="4786"/>
                  </a:cubicBezTo>
                  <a:cubicBezTo>
                    <a:pt x="3810" y="2502"/>
                    <a:pt x="6082" y="1156"/>
                    <a:pt x="8453" y="1156"/>
                  </a:cubicBezTo>
                  <a:cubicBezTo>
                    <a:pt x="8487" y="1156"/>
                    <a:pt x="8522" y="1156"/>
                    <a:pt x="8556" y="1156"/>
                  </a:cubicBezTo>
                  <a:cubicBezTo>
                    <a:pt x="8434" y="775"/>
                    <a:pt x="8320" y="389"/>
                    <a:pt x="82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4"/>
            <p:cNvSpPr/>
            <p:nvPr/>
          </p:nvSpPr>
          <p:spPr>
            <a:xfrm>
              <a:off x="5315832" y="3860920"/>
              <a:ext cx="245101" cy="326224"/>
            </a:xfrm>
            <a:custGeom>
              <a:avLst/>
              <a:gdLst/>
              <a:ahLst/>
              <a:cxnLst/>
              <a:rect l="l" t="t" r="r" b="b"/>
              <a:pathLst>
                <a:path w="11058" h="14718" extrusionOk="0">
                  <a:moveTo>
                    <a:pt x="7559" y="1"/>
                  </a:moveTo>
                  <a:lnTo>
                    <a:pt x="7559" y="1"/>
                  </a:lnTo>
                  <a:cubicBezTo>
                    <a:pt x="5085" y="299"/>
                    <a:pt x="2818" y="1829"/>
                    <a:pt x="1704" y="4248"/>
                  </a:cubicBezTo>
                  <a:cubicBezTo>
                    <a:pt x="1" y="7950"/>
                    <a:pt x="1634" y="12344"/>
                    <a:pt x="5349" y="14044"/>
                  </a:cubicBezTo>
                  <a:cubicBezTo>
                    <a:pt x="6347" y="14501"/>
                    <a:pt x="7395" y="14717"/>
                    <a:pt x="8427" y="14717"/>
                  </a:cubicBezTo>
                  <a:cubicBezTo>
                    <a:pt x="9330" y="14717"/>
                    <a:pt x="10222" y="14551"/>
                    <a:pt x="11057" y="14236"/>
                  </a:cubicBezTo>
                  <a:lnTo>
                    <a:pt x="11027" y="14123"/>
                  </a:lnTo>
                  <a:cubicBezTo>
                    <a:pt x="10957" y="13891"/>
                    <a:pt x="10897" y="13655"/>
                    <a:pt x="10843" y="13421"/>
                  </a:cubicBezTo>
                  <a:cubicBezTo>
                    <a:pt x="10815" y="13316"/>
                    <a:pt x="10796" y="13210"/>
                    <a:pt x="10771" y="13104"/>
                  </a:cubicBezTo>
                  <a:cubicBezTo>
                    <a:pt x="10029" y="13402"/>
                    <a:pt x="9231" y="13559"/>
                    <a:pt x="8422" y="13559"/>
                  </a:cubicBezTo>
                  <a:cubicBezTo>
                    <a:pt x="7554" y="13559"/>
                    <a:pt x="6673" y="13378"/>
                    <a:pt x="5833" y="12993"/>
                  </a:cubicBezTo>
                  <a:cubicBezTo>
                    <a:pt x="2701" y="11559"/>
                    <a:pt x="1322" y="7854"/>
                    <a:pt x="2758" y="4732"/>
                  </a:cubicBezTo>
                  <a:cubicBezTo>
                    <a:pt x="3636" y="2825"/>
                    <a:pt x="5368" y="1571"/>
                    <a:pt x="7296" y="1212"/>
                  </a:cubicBezTo>
                  <a:cubicBezTo>
                    <a:pt x="7276" y="1077"/>
                    <a:pt x="7253" y="943"/>
                    <a:pt x="7234" y="807"/>
                  </a:cubicBezTo>
                  <a:cubicBezTo>
                    <a:pt x="7188" y="477"/>
                    <a:pt x="7339" y="248"/>
                    <a:pt x="7559" y="131"/>
                  </a:cubicBezTo>
                  <a:cubicBezTo>
                    <a:pt x="7559" y="123"/>
                    <a:pt x="7557" y="113"/>
                    <a:pt x="7557" y="105"/>
                  </a:cubicBezTo>
                  <a:cubicBezTo>
                    <a:pt x="7554" y="69"/>
                    <a:pt x="7557" y="34"/>
                    <a:pt x="7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4"/>
            <p:cNvSpPr/>
            <p:nvPr/>
          </p:nvSpPr>
          <p:spPr>
            <a:xfrm>
              <a:off x="5244636" y="3656352"/>
              <a:ext cx="247029" cy="327355"/>
            </a:xfrm>
            <a:custGeom>
              <a:avLst/>
              <a:gdLst/>
              <a:ahLst/>
              <a:cxnLst/>
              <a:rect l="l" t="t" r="r" b="b"/>
              <a:pathLst>
                <a:path w="11145" h="14769" extrusionOk="0">
                  <a:moveTo>
                    <a:pt x="8218" y="0"/>
                  </a:moveTo>
                  <a:cubicBezTo>
                    <a:pt x="5493" y="84"/>
                    <a:pt x="2915" y="1667"/>
                    <a:pt x="1704" y="4301"/>
                  </a:cubicBezTo>
                  <a:cubicBezTo>
                    <a:pt x="1" y="8003"/>
                    <a:pt x="1636" y="12397"/>
                    <a:pt x="5349" y="14097"/>
                  </a:cubicBezTo>
                  <a:cubicBezTo>
                    <a:pt x="6345" y="14553"/>
                    <a:pt x="7391" y="14769"/>
                    <a:pt x="8422" y="14769"/>
                  </a:cubicBezTo>
                  <a:cubicBezTo>
                    <a:pt x="9358" y="14769"/>
                    <a:pt x="10282" y="14591"/>
                    <a:pt x="11144" y="14254"/>
                  </a:cubicBezTo>
                  <a:cubicBezTo>
                    <a:pt x="11043" y="13874"/>
                    <a:pt x="10904" y="13505"/>
                    <a:pt x="10858" y="13117"/>
                  </a:cubicBezTo>
                  <a:cubicBezTo>
                    <a:pt x="10090" y="13440"/>
                    <a:pt x="9259" y="13611"/>
                    <a:pt x="8416" y="13611"/>
                  </a:cubicBezTo>
                  <a:cubicBezTo>
                    <a:pt x="7550" y="13611"/>
                    <a:pt x="6670" y="13430"/>
                    <a:pt x="5832" y="13046"/>
                  </a:cubicBezTo>
                  <a:cubicBezTo>
                    <a:pt x="2700" y="11614"/>
                    <a:pt x="1321" y="7908"/>
                    <a:pt x="2757" y="4784"/>
                  </a:cubicBezTo>
                  <a:cubicBezTo>
                    <a:pt x="3808" y="2499"/>
                    <a:pt x="6081" y="1155"/>
                    <a:pt x="8452" y="1155"/>
                  </a:cubicBezTo>
                  <a:cubicBezTo>
                    <a:pt x="8486" y="1155"/>
                    <a:pt x="8520" y="1155"/>
                    <a:pt x="8555" y="1156"/>
                  </a:cubicBezTo>
                  <a:cubicBezTo>
                    <a:pt x="8431" y="773"/>
                    <a:pt x="8319" y="388"/>
                    <a:pt x="821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4"/>
            <p:cNvSpPr/>
            <p:nvPr/>
          </p:nvSpPr>
          <p:spPr>
            <a:xfrm>
              <a:off x="5179025" y="3453646"/>
              <a:ext cx="256139" cy="327843"/>
            </a:xfrm>
            <a:custGeom>
              <a:avLst/>
              <a:gdLst/>
              <a:ahLst/>
              <a:cxnLst/>
              <a:rect l="l" t="t" r="r" b="b"/>
              <a:pathLst>
                <a:path w="11556" h="14791" extrusionOk="0">
                  <a:moveTo>
                    <a:pt x="8415" y="0"/>
                  </a:moveTo>
                  <a:cubicBezTo>
                    <a:pt x="6100" y="0"/>
                    <a:pt x="3818" y="1075"/>
                    <a:pt x="2374" y="3094"/>
                  </a:cubicBezTo>
                  <a:cubicBezTo>
                    <a:pt x="1" y="6410"/>
                    <a:pt x="778" y="11033"/>
                    <a:pt x="4105" y="13398"/>
                  </a:cubicBezTo>
                  <a:cubicBezTo>
                    <a:pt x="5422" y="14333"/>
                    <a:pt x="6941" y="14790"/>
                    <a:pt x="8444" y="14790"/>
                  </a:cubicBezTo>
                  <a:cubicBezTo>
                    <a:pt x="9516" y="14790"/>
                    <a:pt x="10579" y="14558"/>
                    <a:pt x="11556" y="14101"/>
                  </a:cubicBezTo>
                  <a:lnTo>
                    <a:pt x="11212" y="12939"/>
                  </a:lnTo>
                  <a:cubicBezTo>
                    <a:pt x="10327" y="13404"/>
                    <a:pt x="9365" y="13640"/>
                    <a:pt x="8397" y="13640"/>
                  </a:cubicBezTo>
                  <a:cubicBezTo>
                    <a:pt x="7152" y="13640"/>
                    <a:pt x="5897" y="13250"/>
                    <a:pt x="4780" y="12457"/>
                  </a:cubicBezTo>
                  <a:cubicBezTo>
                    <a:pt x="1973" y="10462"/>
                    <a:pt x="1319" y="6562"/>
                    <a:pt x="3319" y="3765"/>
                  </a:cubicBezTo>
                  <a:cubicBezTo>
                    <a:pt x="4536" y="2062"/>
                    <a:pt x="6459" y="1157"/>
                    <a:pt x="8411" y="1157"/>
                  </a:cubicBezTo>
                  <a:cubicBezTo>
                    <a:pt x="8841" y="1157"/>
                    <a:pt x="9271" y="1201"/>
                    <a:pt x="9696" y="1289"/>
                  </a:cubicBezTo>
                  <a:cubicBezTo>
                    <a:pt x="9649" y="892"/>
                    <a:pt x="9611" y="491"/>
                    <a:pt x="9584" y="93"/>
                  </a:cubicBezTo>
                  <a:cubicBezTo>
                    <a:pt x="9196" y="31"/>
                    <a:pt x="8805" y="0"/>
                    <a:pt x="8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4"/>
            <p:cNvSpPr/>
            <p:nvPr/>
          </p:nvSpPr>
          <p:spPr>
            <a:xfrm>
              <a:off x="5536914" y="4034346"/>
              <a:ext cx="89702" cy="78531"/>
            </a:xfrm>
            <a:custGeom>
              <a:avLst/>
              <a:gdLst/>
              <a:ahLst/>
              <a:cxnLst/>
              <a:rect l="l" t="t" r="r" b="b"/>
              <a:pathLst>
                <a:path w="4047" h="3543" extrusionOk="0">
                  <a:moveTo>
                    <a:pt x="2025" y="1"/>
                  </a:moveTo>
                  <a:cubicBezTo>
                    <a:pt x="1352" y="1"/>
                    <a:pt x="708" y="385"/>
                    <a:pt x="410" y="1035"/>
                  </a:cubicBezTo>
                  <a:cubicBezTo>
                    <a:pt x="0" y="1923"/>
                    <a:pt x="390" y="2974"/>
                    <a:pt x="1282" y="3381"/>
                  </a:cubicBezTo>
                  <a:cubicBezTo>
                    <a:pt x="1523" y="3491"/>
                    <a:pt x="1775" y="3543"/>
                    <a:pt x="2023" y="3543"/>
                  </a:cubicBezTo>
                  <a:cubicBezTo>
                    <a:pt x="2695" y="3543"/>
                    <a:pt x="3338" y="3160"/>
                    <a:pt x="3638" y="2510"/>
                  </a:cubicBezTo>
                  <a:cubicBezTo>
                    <a:pt x="4046" y="1620"/>
                    <a:pt x="3657" y="569"/>
                    <a:pt x="2764" y="163"/>
                  </a:cubicBezTo>
                  <a:cubicBezTo>
                    <a:pt x="2524" y="53"/>
                    <a:pt x="2273" y="1"/>
                    <a:pt x="20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4"/>
            <p:cNvSpPr/>
            <p:nvPr/>
          </p:nvSpPr>
          <p:spPr>
            <a:xfrm>
              <a:off x="5465429" y="3828359"/>
              <a:ext cx="89702" cy="78531"/>
            </a:xfrm>
            <a:custGeom>
              <a:avLst/>
              <a:gdLst/>
              <a:ahLst/>
              <a:cxnLst/>
              <a:rect l="l" t="t" r="r" b="b"/>
              <a:pathLst>
                <a:path w="4047" h="3543" extrusionOk="0">
                  <a:moveTo>
                    <a:pt x="2024" y="0"/>
                  </a:moveTo>
                  <a:cubicBezTo>
                    <a:pt x="1352" y="0"/>
                    <a:pt x="709" y="383"/>
                    <a:pt x="409" y="1033"/>
                  </a:cubicBezTo>
                  <a:cubicBezTo>
                    <a:pt x="1" y="1923"/>
                    <a:pt x="390" y="2974"/>
                    <a:pt x="1283" y="3380"/>
                  </a:cubicBezTo>
                  <a:cubicBezTo>
                    <a:pt x="1523" y="3491"/>
                    <a:pt x="1775" y="3543"/>
                    <a:pt x="2022" y="3543"/>
                  </a:cubicBezTo>
                  <a:cubicBezTo>
                    <a:pt x="2694" y="3543"/>
                    <a:pt x="3337" y="3160"/>
                    <a:pt x="3637" y="2510"/>
                  </a:cubicBezTo>
                  <a:cubicBezTo>
                    <a:pt x="4047" y="1620"/>
                    <a:pt x="3657" y="569"/>
                    <a:pt x="2765" y="162"/>
                  </a:cubicBezTo>
                  <a:cubicBezTo>
                    <a:pt x="2525" y="52"/>
                    <a:pt x="2273" y="0"/>
                    <a:pt x="20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4"/>
            <p:cNvSpPr/>
            <p:nvPr/>
          </p:nvSpPr>
          <p:spPr>
            <a:xfrm>
              <a:off x="5411766" y="3626340"/>
              <a:ext cx="89702" cy="78553"/>
            </a:xfrm>
            <a:custGeom>
              <a:avLst/>
              <a:gdLst/>
              <a:ahLst/>
              <a:cxnLst/>
              <a:rect l="l" t="t" r="r" b="b"/>
              <a:pathLst>
                <a:path w="4047" h="3544" extrusionOk="0">
                  <a:moveTo>
                    <a:pt x="2024" y="1"/>
                  </a:moveTo>
                  <a:cubicBezTo>
                    <a:pt x="1351" y="1"/>
                    <a:pt x="708" y="384"/>
                    <a:pt x="409" y="1033"/>
                  </a:cubicBezTo>
                  <a:cubicBezTo>
                    <a:pt x="0" y="1924"/>
                    <a:pt x="390" y="2973"/>
                    <a:pt x="1282" y="3382"/>
                  </a:cubicBezTo>
                  <a:cubicBezTo>
                    <a:pt x="1522" y="3491"/>
                    <a:pt x="1773" y="3543"/>
                    <a:pt x="2020" y="3543"/>
                  </a:cubicBezTo>
                  <a:cubicBezTo>
                    <a:pt x="2692" y="3543"/>
                    <a:pt x="3336" y="3160"/>
                    <a:pt x="3636" y="2511"/>
                  </a:cubicBezTo>
                  <a:cubicBezTo>
                    <a:pt x="4046" y="1620"/>
                    <a:pt x="3657" y="571"/>
                    <a:pt x="2764" y="162"/>
                  </a:cubicBezTo>
                  <a:cubicBezTo>
                    <a:pt x="2524" y="53"/>
                    <a:pt x="2272" y="1"/>
                    <a:pt x="20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4"/>
            <p:cNvSpPr/>
            <p:nvPr/>
          </p:nvSpPr>
          <p:spPr>
            <a:xfrm>
              <a:off x="5362846" y="3440169"/>
              <a:ext cx="89702" cy="78553"/>
            </a:xfrm>
            <a:custGeom>
              <a:avLst/>
              <a:gdLst/>
              <a:ahLst/>
              <a:cxnLst/>
              <a:rect l="l" t="t" r="r" b="b"/>
              <a:pathLst>
                <a:path w="4047" h="3544" extrusionOk="0">
                  <a:moveTo>
                    <a:pt x="2025" y="1"/>
                  </a:moveTo>
                  <a:cubicBezTo>
                    <a:pt x="1352" y="1"/>
                    <a:pt x="709" y="384"/>
                    <a:pt x="411" y="1035"/>
                  </a:cubicBezTo>
                  <a:cubicBezTo>
                    <a:pt x="1" y="1923"/>
                    <a:pt x="390" y="2974"/>
                    <a:pt x="1283" y="3382"/>
                  </a:cubicBezTo>
                  <a:cubicBezTo>
                    <a:pt x="1522" y="3491"/>
                    <a:pt x="1773" y="3543"/>
                    <a:pt x="2021" y="3543"/>
                  </a:cubicBezTo>
                  <a:cubicBezTo>
                    <a:pt x="2693" y="3543"/>
                    <a:pt x="3338" y="3161"/>
                    <a:pt x="3637" y="2511"/>
                  </a:cubicBezTo>
                  <a:cubicBezTo>
                    <a:pt x="4046" y="1620"/>
                    <a:pt x="3657" y="569"/>
                    <a:pt x="2764" y="162"/>
                  </a:cubicBezTo>
                  <a:cubicBezTo>
                    <a:pt x="2524" y="53"/>
                    <a:pt x="2272" y="1"/>
                    <a:pt x="20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6" name="Google Shape;2966;p74"/>
          <p:cNvGrpSpPr/>
          <p:nvPr/>
        </p:nvGrpSpPr>
        <p:grpSpPr>
          <a:xfrm>
            <a:off x="6148688" y="2215434"/>
            <a:ext cx="729033" cy="432586"/>
            <a:chOff x="6026950" y="2299447"/>
            <a:chExt cx="729033" cy="432586"/>
          </a:xfrm>
        </p:grpSpPr>
        <p:sp>
          <p:nvSpPr>
            <p:cNvPr id="2967" name="Google Shape;2967;p74"/>
            <p:cNvSpPr/>
            <p:nvPr/>
          </p:nvSpPr>
          <p:spPr>
            <a:xfrm>
              <a:off x="6026950" y="2299447"/>
              <a:ext cx="729033" cy="424915"/>
            </a:xfrm>
            <a:custGeom>
              <a:avLst/>
              <a:gdLst/>
              <a:ahLst/>
              <a:cxnLst/>
              <a:rect l="l" t="t" r="r" b="b"/>
              <a:pathLst>
                <a:path w="19681" h="11471" extrusionOk="0">
                  <a:moveTo>
                    <a:pt x="9992" y="4174"/>
                  </a:moveTo>
                  <a:cubicBezTo>
                    <a:pt x="10255" y="4174"/>
                    <a:pt x="10519" y="4218"/>
                    <a:pt x="10778" y="4315"/>
                  </a:cubicBezTo>
                  <a:cubicBezTo>
                    <a:pt x="11373" y="4538"/>
                    <a:pt x="12575" y="5293"/>
                    <a:pt x="13008" y="5760"/>
                  </a:cubicBezTo>
                  <a:cubicBezTo>
                    <a:pt x="13645" y="6447"/>
                    <a:pt x="14055" y="7276"/>
                    <a:pt x="14340" y="8163"/>
                  </a:cubicBezTo>
                  <a:cubicBezTo>
                    <a:pt x="12862" y="8117"/>
                    <a:pt x="11383" y="8087"/>
                    <a:pt x="9905" y="8087"/>
                  </a:cubicBezTo>
                  <a:cubicBezTo>
                    <a:pt x="8574" y="8087"/>
                    <a:pt x="7243" y="8111"/>
                    <a:pt x="5914" y="8169"/>
                  </a:cubicBezTo>
                  <a:cubicBezTo>
                    <a:pt x="6120" y="7396"/>
                    <a:pt x="6441" y="6668"/>
                    <a:pt x="6966" y="5980"/>
                  </a:cubicBezTo>
                  <a:cubicBezTo>
                    <a:pt x="7701" y="5017"/>
                    <a:pt x="8842" y="4174"/>
                    <a:pt x="9992" y="4174"/>
                  </a:cubicBezTo>
                  <a:close/>
                  <a:moveTo>
                    <a:pt x="10208" y="0"/>
                  </a:moveTo>
                  <a:cubicBezTo>
                    <a:pt x="8994" y="0"/>
                    <a:pt x="7767" y="290"/>
                    <a:pt x="6674" y="820"/>
                  </a:cubicBezTo>
                  <a:cubicBezTo>
                    <a:pt x="3896" y="2165"/>
                    <a:pt x="1977" y="5301"/>
                    <a:pt x="1651" y="8444"/>
                  </a:cubicBezTo>
                  <a:cubicBezTo>
                    <a:pt x="1333" y="8462"/>
                    <a:pt x="1014" y="8473"/>
                    <a:pt x="695" y="8473"/>
                  </a:cubicBezTo>
                  <a:cubicBezTo>
                    <a:pt x="494" y="8473"/>
                    <a:pt x="293" y="8468"/>
                    <a:pt x="92" y="8459"/>
                  </a:cubicBezTo>
                  <a:lnTo>
                    <a:pt x="92" y="8459"/>
                  </a:lnTo>
                  <a:cubicBezTo>
                    <a:pt x="62" y="9304"/>
                    <a:pt x="0" y="10407"/>
                    <a:pt x="131" y="11243"/>
                  </a:cubicBezTo>
                  <a:cubicBezTo>
                    <a:pt x="328" y="11242"/>
                    <a:pt x="521" y="11242"/>
                    <a:pt x="712" y="11242"/>
                  </a:cubicBezTo>
                  <a:cubicBezTo>
                    <a:pt x="5831" y="11242"/>
                    <a:pt x="8924" y="11470"/>
                    <a:pt x="13903" y="11470"/>
                  </a:cubicBezTo>
                  <a:cubicBezTo>
                    <a:pt x="15440" y="11470"/>
                    <a:pt x="17156" y="11449"/>
                    <a:pt x="19167" y="11392"/>
                  </a:cubicBezTo>
                  <a:cubicBezTo>
                    <a:pt x="19284" y="11387"/>
                    <a:pt x="19406" y="11346"/>
                    <a:pt x="19479" y="11254"/>
                  </a:cubicBezTo>
                  <a:cubicBezTo>
                    <a:pt x="19542" y="11175"/>
                    <a:pt x="19549" y="11069"/>
                    <a:pt x="19555" y="10967"/>
                  </a:cubicBezTo>
                  <a:cubicBezTo>
                    <a:pt x="19601" y="10027"/>
                    <a:pt x="19634" y="9310"/>
                    <a:pt x="19680" y="8370"/>
                  </a:cubicBezTo>
                  <a:cubicBezTo>
                    <a:pt x="19139" y="8348"/>
                    <a:pt x="18597" y="8324"/>
                    <a:pt x="18058" y="8300"/>
                  </a:cubicBezTo>
                  <a:cubicBezTo>
                    <a:pt x="17849" y="6968"/>
                    <a:pt x="17524" y="5665"/>
                    <a:pt x="17072" y="4704"/>
                  </a:cubicBezTo>
                  <a:cubicBezTo>
                    <a:pt x="16361" y="3197"/>
                    <a:pt x="15028" y="1709"/>
                    <a:pt x="13588" y="872"/>
                  </a:cubicBezTo>
                  <a:cubicBezTo>
                    <a:pt x="12564" y="276"/>
                    <a:pt x="11392" y="0"/>
                    <a:pt x="102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8" name="Google Shape;2968;p74"/>
            <p:cNvGrpSpPr/>
            <p:nvPr/>
          </p:nvGrpSpPr>
          <p:grpSpPr>
            <a:xfrm>
              <a:off x="6056549" y="2415615"/>
              <a:ext cx="672062" cy="316417"/>
              <a:chOff x="4469925" y="4596425"/>
              <a:chExt cx="453575" cy="213550"/>
            </a:xfrm>
          </p:grpSpPr>
          <p:sp>
            <p:nvSpPr>
              <p:cNvPr id="2969" name="Google Shape;2969;p74"/>
              <p:cNvSpPr/>
              <p:nvPr/>
            </p:nvSpPr>
            <p:spPr>
              <a:xfrm>
                <a:off x="4469925" y="4772675"/>
                <a:ext cx="10050" cy="23150"/>
              </a:xfrm>
              <a:custGeom>
                <a:avLst/>
                <a:gdLst/>
                <a:ahLst/>
                <a:cxnLst/>
                <a:rect l="l" t="t" r="r" b="b"/>
                <a:pathLst>
                  <a:path w="402" h="926" extrusionOk="0">
                    <a:moveTo>
                      <a:pt x="241" y="1"/>
                    </a:moveTo>
                    <a:cubicBezTo>
                      <a:pt x="171" y="1"/>
                      <a:pt x="110" y="54"/>
                      <a:pt x="99" y="127"/>
                    </a:cubicBezTo>
                    <a:lnTo>
                      <a:pt x="10" y="758"/>
                    </a:lnTo>
                    <a:cubicBezTo>
                      <a:pt x="1" y="837"/>
                      <a:pt x="56" y="912"/>
                      <a:pt x="137" y="924"/>
                    </a:cubicBezTo>
                    <a:cubicBezTo>
                      <a:pt x="145" y="926"/>
                      <a:pt x="153" y="926"/>
                      <a:pt x="159" y="926"/>
                    </a:cubicBezTo>
                    <a:cubicBezTo>
                      <a:pt x="232" y="926"/>
                      <a:pt x="295" y="874"/>
                      <a:pt x="302" y="798"/>
                    </a:cubicBezTo>
                    <a:lnTo>
                      <a:pt x="390" y="169"/>
                    </a:lnTo>
                    <a:cubicBezTo>
                      <a:pt x="401" y="90"/>
                      <a:pt x="348" y="14"/>
                      <a:pt x="265" y="3"/>
                    </a:cubicBezTo>
                    <a:cubicBezTo>
                      <a:pt x="257" y="2"/>
                      <a:pt x="249"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4"/>
              <p:cNvSpPr/>
              <p:nvPr/>
            </p:nvSpPr>
            <p:spPr>
              <a:xfrm>
                <a:off x="4498200" y="4756825"/>
                <a:ext cx="9975" cy="42525"/>
              </a:xfrm>
              <a:custGeom>
                <a:avLst/>
                <a:gdLst/>
                <a:ahLst/>
                <a:cxnLst/>
                <a:rect l="l" t="t" r="r" b="b"/>
                <a:pathLst>
                  <a:path w="399" h="1701" extrusionOk="0">
                    <a:moveTo>
                      <a:pt x="153" y="1"/>
                    </a:moveTo>
                    <a:cubicBezTo>
                      <a:pt x="150" y="1"/>
                      <a:pt x="147" y="1"/>
                      <a:pt x="144" y="1"/>
                    </a:cubicBezTo>
                    <a:cubicBezTo>
                      <a:pt x="60" y="6"/>
                      <a:pt x="0" y="77"/>
                      <a:pt x="5" y="157"/>
                    </a:cubicBezTo>
                    <a:lnTo>
                      <a:pt x="98" y="1563"/>
                    </a:lnTo>
                    <a:cubicBezTo>
                      <a:pt x="101" y="1642"/>
                      <a:pt x="168" y="1701"/>
                      <a:pt x="245" y="1701"/>
                    </a:cubicBezTo>
                    <a:lnTo>
                      <a:pt x="255" y="1701"/>
                    </a:lnTo>
                    <a:cubicBezTo>
                      <a:pt x="337" y="1698"/>
                      <a:pt x="399" y="1626"/>
                      <a:pt x="393" y="1544"/>
                    </a:cubicBezTo>
                    <a:lnTo>
                      <a:pt x="299" y="140"/>
                    </a:lnTo>
                    <a:cubicBezTo>
                      <a:pt x="296" y="59"/>
                      <a:pt x="230"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4"/>
              <p:cNvSpPr/>
              <p:nvPr/>
            </p:nvSpPr>
            <p:spPr>
              <a:xfrm>
                <a:off x="4528150" y="4772625"/>
                <a:ext cx="10200" cy="26775"/>
              </a:xfrm>
              <a:custGeom>
                <a:avLst/>
                <a:gdLst/>
                <a:ahLst/>
                <a:cxnLst/>
                <a:rect l="l" t="t" r="r" b="b"/>
                <a:pathLst>
                  <a:path w="408" h="1071" extrusionOk="0">
                    <a:moveTo>
                      <a:pt x="229" y="1"/>
                    </a:moveTo>
                    <a:cubicBezTo>
                      <a:pt x="223" y="1"/>
                      <a:pt x="218" y="1"/>
                      <a:pt x="212" y="2"/>
                    </a:cubicBezTo>
                    <a:cubicBezTo>
                      <a:pt x="130" y="13"/>
                      <a:pt x="72" y="86"/>
                      <a:pt x="81" y="167"/>
                    </a:cubicBezTo>
                    <a:cubicBezTo>
                      <a:pt x="110" y="404"/>
                      <a:pt x="89" y="654"/>
                      <a:pt x="22" y="884"/>
                    </a:cubicBezTo>
                    <a:cubicBezTo>
                      <a:pt x="0" y="960"/>
                      <a:pt x="43" y="1043"/>
                      <a:pt x="122" y="1066"/>
                    </a:cubicBezTo>
                    <a:cubicBezTo>
                      <a:pt x="136" y="1069"/>
                      <a:pt x="151" y="1070"/>
                      <a:pt x="165" y="1070"/>
                    </a:cubicBezTo>
                    <a:cubicBezTo>
                      <a:pt x="228" y="1070"/>
                      <a:pt x="287" y="1029"/>
                      <a:pt x="307" y="966"/>
                    </a:cubicBezTo>
                    <a:cubicBezTo>
                      <a:pt x="383" y="697"/>
                      <a:pt x="407" y="410"/>
                      <a:pt x="375" y="133"/>
                    </a:cubicBezTo>
                    <a:cubicBezTo>
                      <a:pt x="367" y="58"/>
                      <a:pt x="302"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4"/>
              <p:cNvSpPr/>
              <p:nvPr/>
            </p:nvSpPr>
            <p:spPr>
              <a:xfrm>
                <a:off x="4564600" y="4755075"/>
                <a:ext cx="10300" cy="46075"/>
              </a:xfrm>
              <a:custGeom>
                <a:avLst/>
                <a:gdLst/>
                <a:ahLst/>
                <a:cxnLst/>
                <a:rect l="l" t="t" r="r" b="b"/>
                <a:pathLst>
                  <a:path w="412" h="1843" extrusionOk="0">
                    <a:moveTo>
                      <a:pt x="252" y="0"/>
                    </a:moveTo>
                    <a:cubicBezTo>
                      <a:pt x="181" y="0"/>
                      <a:pt x="121" y="52"/>
                      <a:pt x="108" y="125"/>
                    </a:cubicBezTo>
                    <a:cubicBezTo>
                      <a:pt x="24" y="647"/>
                      <a:pt x="0" y="1177"/>
                      <a:pt x="38" y="1706"/>
                    </a:cubicBezTo>
                    <a:cubicBezTo>
                      <a:pt x="43" y="1783"/>
                      <a:pt x="108" y="1842"/>
                      <a:pt x="185" y="1842"/>
                    </a:cubicBezTo>
                    <a:lnTo>
                      <a:pt x="196" y="1842"/>
                    </a:lnTo>
                    <a:cubicBezTo>
                      <a:pt x="277" y="1836"/>
                      <a:pt x="339" y="1764"/>
                      <a:pt x="333" y="1684"/>
                    </a:cubicBezTo>
                    <a:cubicBezTo>
                      <a:pt x="298" y="1179"/>
                      <a:pt x="320" y="671"/>
                      <a:pt x="401" y="172"/>
                    </a:cubicBezTo>
                    <a:cubicBezTo>
                      <a:pt x="412" y="91"/>
                      <a:pt x="359" y="15"/>
                      <a:pt x="277" y="3"/>
                    </a:cubicBezTo>
                    <a:cubicBezTo>
                      <a:pt x="269" y="1"/>
                      <a:pt x="26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4"/>
              <p:cNvSpPr/>
              <p:nvPr/>
            </p:nvSpPr>
            <p:spPr>
              <a:xfrm>
                <a:off x="4598775" y="4772625"/>
                <a:ext cx="7475" cy="30300"/>
              </a:xfrm>
              <a:custGeom>
                <a:avLst/>
                <a:gdLst/>
                <a:ahLst/>
                <a:cxnLst/>
                <a:rect l="l" t="t" r="r" b="b"/>
                <a:pathLst>
                  <a:path w="299" h="1212" extrusionOk="0">
                    <a:moveTo>
                      <a:pt x="150" y="0"/>
                    </a:moveTo>
                    <a:cubicBezTo>
                      <a:pt x="66" y="0"/>
                      <a:pt x="1" y="68"/>
                      <a:pt x="1" y="149"/>
                    </a:cubicBezTo>
                    <a:lnTo>
                      <a:pt x="1" y="1062"/>
                    </a:lnTo>
                    <a:cubicBezTo>
                      <a:pt x="1" y="1146"/>
                      <a:pt x="67" y="1211"/>
                      <a:pt x="150" y="1211"/>
                    </a:cubicBezTo>
                    <a:cubicBezTo>
                      <a:pt x="230" y="1211"/>
                      <a:pt x="295" y="1145"/>
                      <a:pt x="298" y="1062"/>
                    </a:cubicBezTo>
                    <a:lnTo>
                      <a:pt x="298" y="149"/>
                    </a:lnTo>
                    <a:cubicBezTo>
                      <a:pt x="298" y="65"/>
                      <a:pt x="230"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4"/>
              <p:cNvSpPr/>
              <p:nvPr/>
            </p:nvSpPr>
            <p:spPr>
              <a:xfrm>
                <a:off x="4626925" y="4762050"/>
                <a:ext cx="7450" cy="39100"/>
              </a:xfrm>
              <a:custGeom>
                <a:avLst/>
                <a:gdLst/>
                <a:ahLst/>
                <a:cxnLst/>
                <a:rect l="l" t="t" r="r" b="b"/>
                <a:pathLst>
                  <a:path w="298" h="1564" extrusionOk="0">
                    <a:moveTo>
                      <a:pt x="149" y="1"/>
                    </a:moveTo>
                    <a:cubicBezTo>
                      <a:pt x="65" y="1"/>
                      <a:pt x="0" y="67"/>
                      <a:pt x="0" y="148"/>
                    </a:cubicBezTo>
                    <a:lnTo>
                      <a:pt x="0" y="1414"/>
                    </a:lnTo>
                    <a:cubicBezTo>
                      <a:pt x="0" y="1498"/>
                      <a:pt x="68" y="1563"/>
                      <a:pt x="149" y="1563"/>
                    </a:cubicBezTo>
                    <a:cubicBezTo>
                      <a:pt x="230" y="1563"/>
                      <a:pt x="296" y="1498"/>
                      <a:pt x="298" y="1414"/>
                    </a:cubicBezTo>
                    <a:lnTo>
                      <a:pt x="298" y="148"/>
                    </a:lnTo>
                    <a:cubicBezTo>
                      <a:pt x="298" y="66"/>
                      <a:pt x="233"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4"/>
              <p:cNvSpPr/>
              <p:nvPr/>
            </p:nvSpPr>
            <p:spPr>
              <a:xfrm>
                <a:off x="4653300" y="4779675"/>
                <a:ext cx="7425" cy="23250"/>
              </a:xfrm>
              <a:custGeom>
                <a:avLst/>
                <a:gdLst/>
                <a:ahLst/>
                <a:cxnLst/>
                <a:rect l="l" t="t" r="r" b="b"/>
                <a:pathLst>
                  <a:path w="297" h="930" extrusionOk="0">
                    <a:moveTo>
                      <a:pt x="148" y="0"/>
                    </a:moveTo>
                    <a:cubicBezTo>
                      <a:pt x="66" y="0"/>
                      <a:pt x="1" y="67"/>
                      <a:pt x="1" y="147"/>
                    </a:cubicBezTo>
                    <a:lnTo>
                      <a:pt x="1" y="780"/>
                    </a:lnTo>
                    <a:cubicBezTo>
                      <a:pt x="1" y="864"/>
                      <a:pt x="67" y="929"/>
                      <a:pt x="148" y="929"/>
                    </a:cubicBezTo>
                    <a:cubicBezTo>
                      <a:pt x="231" y="929"/>
                      <a:pt x="295" y="863"/>
                      <a:pt x="297" y="780"/>
                    </a:cubicBezTo>
                    <a:lnTo>
                      <a:pt x="297" y="147"/>
                    </a:lnTo>
                    <a:cubicBezTo>
                      <a:pt x="297" y="65"/>
                      <a:pt x="232"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4"/>
              <p:cNvSpPr/>
              <p:nvPr/>
            </p:nvSpPr>
            <p:spPr>
              <a:xfrm>
                <a:off x="4679425" y="4765600"/>
                <a:ext cx="9925" cy="37275"/>
              </a:xfrm>
              <a:custGeom>
                <a:avLst/>
                <a:gdLst/>
                <a:ahLst/>
                <a:cxnLst/>
                <a:rect l="l" t="t" r="r" b="b"/>
                <a:pathLst>
                  <a:path w="397" h="1491" extrusionOk="0">
                    <a:moveTo>
                      <a:pt x="152" y="1"/>
                    </a:moveTo>
                    <a:cubicBezTo>
                      <a:pt x="149" y="1"/>
                      <a:pt x="146" y="1"/>
                      <a:pt x="143" y="1"/>
                    </a:cubicBezTo>
                    <a:cubicBezTo>
                      <a:pt x="61" y="6"/>
                      <a:pt x="1" y="77"/>
                      <a:pt x="5" y="159"/>
                    </a:cubicBezTo>
                    <a:lnTo>
                      <a:pt x="96" y="1355"/>
                    </a:lnTo>
                    <a:cubicBezTo>
                      <a:pt x="100" y="1431"/>
                      <a:pt x="164" y="1491"/>
                      <a:pt x="241" y="1491"/>
                    </a:cubicBezTo>
                    <a:lnTo>
                      <a:pt x="254" y="1491"/>
                    </a:lnTo>
                    <a:cubicBezTo>
                      <a:pt x="335" y="1484"/>
                      <a:pt x="396" y="1413"/>
                      <a:pt x="390" y="1332"/>
                    </a:cubicBezTo>
                    <a:lnTo>
                      <a:pt x="301" y="137"/>
                    </a:lnTo>
                    <a:cubicBezTo>
                      <a:pt x="295" y="60"/>
                      <a:pt x="232"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4"/>
              <p:cNvSpPr/>
              <p:nvPr/>
            </p:nvSpPr>
            <p:spPr>
              <a:xfrm>
                <a:off x="4709550" y="4781375"/>
                <a:ext cx="7425" cy="19775"/>
              </a:xfrm>
              <a:custGeom>
                <a:avLst/>
                <a:gdLst/>
                <a:ahLst/>
                <a:cxnLst/>
                <a:rect l="l" t="t" r="r" b="b"/>
                <a:pathLst>
                  <a:path w="297" h="791" extrusionOk="0">
                    <a:moveTo>
                      <a:pt x="147" y="0"/>
                    </a:moveTo>
                    <a:cubicBezTo>
                      <a:pt x="65" y="0"/>
                      <a:pt x="0" y="68"/>
                      <a:pt x="0" y="149"/>
                    </a:cubicBezTo>
                    <a:lnTo>
                      <a:pt x="0" y="641"/>
                    </a:lnTo>
                    <a:cubicBezTo>
                      <a:pt x="0" y="725"/>
                      <a:pt x="67" y="790"/>
                      <a:pt x="147" y="790"/>
                    </a:cubicBezTo>
                    <a:cubicBezTo>
                      <a:pt x="230" y="790"/>
                      <a:pt x="296" y="725"/>
                      <a:pt x="296" y="641"/>
                    </a:cubicBezTo>
                    <a:lnTo>
                      <a:pt x="296" y="149"/>
                    </a:lnTo>
                    <a:cubicBezTo>
                      <a:pt x="296" y="67"/>
                      <a:pt x="231"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4"/>
              <p:cNvSpPr/>
              <p:nvPr/>
            </p:nvSpPr>
            <p:spPr>
              <a:xfrm>
                <a:off x="4734350" y="4763750"/>
                <a:ext cx="9850" cy="42700"/>
              </a:xfrm>
              <a:custGeom>
                <a:avLst/>
                <a:gdLst/>
                <a:ahLst/>
                <a:cxnLst/>
                <a:rect l="l" t="t" r="r" b="b"/>
                <a:pathLst>
                  <a:path w="394" h="1708" extrusionOk="0">
                    <a:moveTo>
                      <a:pt x="159" y="1"/>
                    </a:moveTo>
                    <a:cubicBezTo>
                      <a:pt x="152" y="1"/>
                      <a:pt x="145" y="1"/>
                      <a:pt x="138" y="2"/>
                    </a:cubicBezTo>
                    <a:cubicBezTo>
                      <a:pt x="56" y="15"/>
                      <a:pt x="1" y="89"/>
                      <a:pt x="13" y="172"/>
                    </a:cubicBezTo>
                    <a:cubicBezTo>
                      <a:pt x="83" y="626"/>
                      <a:pt x="96" y="1090"/>
                      <a:pt x="59" y="1546"/>
                    </a:cubicBezTo>
                    <a:cubicBezTo>
                      <a:pt x="50" y="1628"/>
                      <a:pt x="112" y="1701"/>
                      <a:pt x="192" y="1707"/>
                    </a:cubicBezTo>
                    <a:lnTo>
                      <a:pt x="205" y="1707"/>
                    </a:lnTo>
                    <a:cubicBezTo>
                      <a:pt x="281" y="1707"/>
                      <a:pt x="346" y="1647"/>
                      <a:pt x="354" y="1569"/>
                    </a:cubicBezTo>
                    <a:cubicBezTo>
                      <a:pt x="393" y="1091"/>
                      <a:pt x="377" y="605"/>
                      <a:pt x="306" y="127"/>
                    </a:cubicBezTo>
                    <a:cubicBezTo>
                      <a:pt x="295" y="54"/>
                      <a:pt x="231" y="1"/>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4"/>
              <p:cNvSpPr/>
              <p:nvPr/>
            </p:nvSpPr>
            <p:spPr>
              <a:xfrm>
                <a:off x="4761825" y="4781450"/>
                <a:ext cx="9475" cy="23250"/>
              </a:xfrm>
              <a:custGeom>
                <a:avLst/>
                <a:gdLst/>
                <a:ahLst/>
                <a:cxnLst/>
                <a:rect l="l" t="t" r="r" b="b"/>
                <a:pathLst>
                  <a:path w="379" h="930" extrusionOk="0">
                    <a:moveTo>
                      <a:pt x="156" y="1"/>
                    </a:moveTo>
                    <a:cubicBezTo>
                      <a:pt x="151" y="1"/>
                      <a:pt x="145" y="1"/>
                      <a:pt x="140" y="2"/>
                    </a:cubicBezTo>
                    <a:cubicBezTo>
                      <a:pt x="57" y="10"/>
                      <a:pt x="0" y="83"/>
                      <a:pt x="8" y="163"/>
                    </a:cubicBezTo>
                    <a:lnTo>
                      <a:pt x="78" y="797"/>
                    </a:lnTo>
                    <a:cubicBezTo>
                      <a:pt x="86" y="874"/>
                      <a:pt x="149" y="929"/>
                      <a:pt x="223" y="929"/>
                    </a:cubicBezTo>
                    <a:cubicBezTo>
                      <a:pt x="230" y="929"/>
                      <a:pt x="233" y="929"/>
                      <a:pt x="239" y="928"/>
                    </a:cubicBezTo>
                    <a:cubicBezTo>
                      <a:pt x="322" y="920"/>
                      <a:pt x="379" y="847"/>
                      <a:pt x="371" y="765"/>
                    </a:cubicBezTo>
                    <a:lnTo>
                      <a:pt x="301" y="132"/>
                    </a:lnTo>
                    <a:cubicBezTo>
                      <a:pt x="294" y="57"/>
                      <a:pt x="229"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4"/>
              <p:cNvSpPr/>
              <p:nvPr/>
            </p:nvSpPr>
            <p:spPr>
              <a:xfrm>
                <a:off x="4788250" y="4753350"/>
                <a:ext cx="10675" cy="53125"/>
              </a:xfrm>
              <a:custGeom>
                <a:avLst/>
                <a:gdLst/>
                <a:ahLst/>
                <a:cxnLst/>
                <a:rect l="l" t="t" r="r" b="b"/>
                <a:pathLst>
                  <a:path w="427" h="2125" extrusionOk="0">
                    <a:moveTo>
                      <a:pt x="153" y="0"/>
                    </a:moveTo>
                    <a:cubicBezTo>
                      <a:pt x="149" y="0"/>
                      <a:pt x="145" y="0"/>
                      <a:pt x="142" y="0"/>
                    </a:cubicBezTo>
                    <a:cubicBezTo>
                      <a:pt x="61" y="4"/>
                      <a:pt x="1" y="75"/>
                      <a:pt x="5" y="156"/>
                    </a:cubicBezTo>
                    <a:lnTo>
                      <a:pt x="129" y="1987"/>
                    </a:lnTo>
                    <a:cubicBezTo>
                      <a:pt x="132" y="2066"/>
                      <a:pt x="199" y="2125"/>
                      <a:pt x="275" y="2125"/>
                    </a:cubicBezTo>
                    <a:lnTo>
                      <a:pt x="284" y="2125"/>
                    </a:lnTo>
                    <a:cubicBezTo>
                      <a:pt x="366" y="2118"/>
                      <a:pt x="426" y="2047"/>
                      <a:pt x="422" y="1966"/>
                    </a:cubicBezTo>
                    <a:lnTo>
                      <a:pt x="298" y="137"/>
                    </a:lnTo>
                    <a:cubicBezTo>
                      <a:pt x="295" y="60"/>
                      <a:pt x="230" y="0"/>
                      <a:pt x="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4"/>
              <p:cNvSpPr/>
              <p:nvPr/>
            </p:nvSpPr>
            <p:spPr>
              <a:xfrm>
                <a:off x="4811525" y="4776100"/>
                <a:ext cx="7450" cy="28550"/>
              </a:xfrm>
              <a:custGeom>
                <a:avLst/>
                <a:gdLst/>
                <a:ahLst/>
                <a:cxnLst/>
                <a:rect l="l" t="t" r="r" b="b"/>
                <a:pathLst>
                  <a:path w="298" h="1142" extrusionOk="0">
                    <a:moveTo>
                      <a:pt x="149" y="1"/>
                    </a:moveTo>
                    <a:cubicBezTo>
                      <a:pt x="65" y="1"/>
                      <a:pt x="0" y="67"/>
                      <a:pt x="0" y="148"/>
                    </a:cubicBezTo>
                    <a:lnTo>
                      <a:pt x="0" y="993"/>
                    </a:lnTo>
                    <a:cubicBezTo>
                      <a:pt x="0" y="1077"/>
                      <a:pt x="68" y="1142"/>
                      <a:pt x="149" y="1142"/>
                    </a:cubicBezTo>
                    <a:cubicBezTo>
                      <a:pt x="230" y="1142"/>
                      <a:pt x="296" y="1077"/>
                      <a:pt x="298" y="993"/>
                    </a:cubicBezTo>
                    <a:lnTo>
                      <a:pt x="298" y="148"/>
                    </a:lnTo>
                    <a:cubicBezTo>
                      <a:pt x="298" y="66"/>
                      <a:pt x="233"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4"/>
              <p:cNvSpPr/>
              <p:nvPr/>
            </p:nvSpPr>
            <p:spPr>
              <a:xfrm>
                <a:off x="4838825" y="4772700"/>
                <a:ext cx="10075" cy="30350"/>
              </a:xfrm>
              <a:custGeom>
                <a:avLst/>
                <a:gdLst/>
                <a:ahLst/>
                <a:cxnLst/>
                <a:rect l="l" t="t" r="r" b="b"/>
                <a:pathLst>
                  <a:path w="403" h="1214" extrusionOk="0">
                    <a:moveTo>
                      <a:pt x="185" y="1"/>
                    </a:moveTo>
                    <a:cubicBezTo>
                      <a:pt x="114" y="1"/>
                      <a:pt x="50" y="56"/>
                      <a:pt x="40" y="130"/>
                    </a:cubicBezTo>
                    <a:cubicBezTo>
                      <a:pt x="1" y="455"/>
                      <a:pt x="20" y="781"/>
                      <a:pt x="96" y="1099"/>
                    </a:cubicBezTo>
                    <a:cubicBezTo>
                      <a:pt x="111" y="1167"/>
                      <a:pt x="172" y="1213"/>
                      <a:pt x="238" y="1213"/>
                    </a:cubicBezTo>
                    <a:cubicBezTo>
                      <a:pt x="251" y="1213"/>
                      <a:pt x="262" y="1210"/>
                      <a:pt x="274" y="1208"/>
                    </a:cubicBezTo>
                    <a:cubicBezTo>
                      <a:pt x="354" y="1189"/>
                      <a:pt x="403" y="1110"/>
                      <a:pt x="384" y="1031"/>
                    </a:cubicBezTo>
                    <a:cubicBezTo>
                      <a:pt x="314" y="746"/>
                      <a:pt x="298" y="455"/>
                      <a:pt x="333" y="165"/>
                    </a:cubicBezTo>
                    <a:cubicBezTo>
                      <a:pt x="344" y="84"/>
                      <a:pt x="286" y="12"/>
                      <a:pt x="205" y="2"/>
                    </a:cubicBezTo>
                    <a:cubicBezTo>
                      <a:pt x="198" y="1"/>
                      <a:pt x="192"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4"/>
              <p:cNvSpPr/>
              <p:nvPr/>
            </p:nvSpPr>
            <p:spPr>
              <a:xfrm>
                <a:off x="4863875" y="4756850"/>
                <a:ext cx="10400" cy="46075"/>
              </a:xfrm>
              <a:custGeom>
                <a:avLst/>
                <a:gdLst/>
                <a:ahLst/>
                <a:cxnLst/>
                <a:rect l="l" t="t" r="r" b="b"/>
                <a:pathLst>
                  <a:path w="416" h="1843" extrusionOk="0">
                    <a:moveTo>
                      <a:pt x="162" y="1"/>
                    </a:moveTo>
                    <a:cubicBezTo>
                      <a:pt x="153" y="1"/>
                      <a:pt x="145" y="1"/>
                      <a:pt x="137" y="3"/>
                    </a:cubicBezTo>
                    <a:cubicBezTo>
                      <a:pt x="56" y="16"/>
                      <a:pt x="1" y="92"/>
                      <a:pt x="15" y="172"/>
                    </a:cubicBezTo>
                    <a:cubicBezTo>
                      <a:pt x="96" y="671"/>
                      <a:pt x="119" y="1179"/>
                      <a:pt x="81" y="1684"/>
                    </a:cubicBezTo>
                    <a:cubicBezTo>
                      <a:pt x="75" y="1765"/>
                      <a:pt x="137" y="1836"/>
                      <a:pt x="217" y="1842"/>
                    </a:cubicBezTo>
                    <a:lnTo>
                      <a:pt x="230" y="1842"/>
                    </a:lnTo>
                    <a:cubicBezTo>
                      <a:pt x="306" y="1842"/>
                      <a:pt x="373" y="1784"/>
                      <a:pt x="379" y="1706"/>
                    </a:cubicBezTo>
                    <a:cubicBezTo>
                      <a:pt x="415" y="1177"/>
                      <a:pt x="392" y="646"/>
                      <a:pt x="308" y="125"/>
                    </a:cubicBezTo>
                    <a:cubicBezTo>
                      <a:pt x="295" y="53"/>
                      <a:pt x="232"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4"/>
              <p:cNvSpPr/>
              <p:nvPr/>
            </p:nvSpPr>
            <p:spPr>
              <a:xfrm>
                <a:off x="4888650" y="4772625"/>
                <a:ext cx="11650" cy="33825"/>
              </a:xfrm>
              <a:custGeom>
                <a:avLst/>
                <a:gdLst/>
                <a:ahLst/>
                <a:cxnLst/>
                <a:rect l="l" t="t" r="r" b="b"/>
                <a:pathLst>
                  <a:path w="466" h="1353" extrusionOk="0">
                    <a:moveTo>
                      <a:pt x="160" y="0"/>
                    </a:moveTo>
                    <a:cubicBezTo>
                      <a:pt x="80" y="0"/>
                      <a:pt x="15" y="64"/>
                      <a:pt x="13" y="143"/>
                    </a:cubicBezTo>
                    <a:cubicBezTo>
                      <a:pt x="0" y="516"/>
                      <a:pt x="50" y="888"/>
                      <a:pt x="159" y="1248"/>
                    </a:cubicBezTo>
                    <a:cubicBezTo>
                      <a:pt x="176" y="1309"/>
                      <a:pt x="236" y="1352"/>
                      <a:pt x="300" y="1352"/>
                    </a:cubicBezTo>
                    <a:cubicBezTo>
                      <a:pt x="314" y="1352"/>
                      <a:pt x="327" y="1351"/>
                      <a:pt x="346" y="1344"/>
                    </a:cubicBezTo>
                    <a:cubicBezTo>
                      <a:pt x="422" y="1320"/>
                      <a:pt x="466" y="1237"/>
                      <a:pt x="442" y="1159"/>
                    </a:cubicBezTo>
                    <a:cubicBezTo>
                      <a:pt x="341" y="833"/>
                      <a:pt x="295" y="496"/>
                      <a:pt x="308" y="152"/>
                    </a:cubicBezTo>
                    <a:cubicBezTo>
                      <a:pt x="311" y="72"/>
                      <a:pt x="246" y="2"/>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4"/>
              <p:cNvSpPr/>
              <p:nvPr/>
            </p:nvSpPr>
            <p:spPr>
              <a:xfrm>
                <a:off x="4913550" y="4767375"/>
                <a:ext cx="9950" cy="42600"/>
              </a:xfrm>
              <a:custGeom>
                <a:avLst/>
                <a:gdLst/>
                <a:ahLst/>
                <a:cxnLst/>
                <a:rect l="l" t="t" r="r" b="b"/>
                <a:pathLst>
                  <a:path w="398" h="1704" extrusionOk="0">
                    <a:moveTo>
                      <a:pt x="160" y="1"/>
                    </a:moveTo>
                    <a:cubicBezTo>
                      <a:pt x="152" y="1"/>
                      <a:pt x="143" y="1"/>
                      <a:pt x="135" y="3"/>
                    </a:cubicBezTo>
                    <a:cubicBezTo>
                      <a:pt x="54" y="14"/>
                      <a:pt x="0" y="90"/>
                      <a:pt x="11" y="171"/>
                    </a:cubicBezTo>
                    <a:cubicBezTo>
                      <a:pt x="86" y="623"/>
                      <a:pt x="103" y="1087"/>
                      <a:pt x="65" y="1545"/>
                    </a:cubicBezTo>
                    <a:cubicBezTo>
                      <a:pt x="57" y="1625"/>
                      <a:pt x="119" y="1697"/>
                      <a:pt x="200" y="1703"/>
                    </a:cubicBezTo>
                    <a:lnTo>
                      <a:pt x="212" y="1703"/>
                    </a:lnTo>
                    <a:cubicBezTo>
                      <a:pt x="288" y="1703"/>
                      <a:pt x="351" y="1643"/>
                      <a:pt x="358" y="1568"/>
                    </a:cubicBezTo>
                    <a:cubicBezTo>
                      <a:pt x="397" y="1087"/>
                      <a:pt x="377" y="603"/>
                      <a:pt x="302" y="125"/>
                    </a:cubicBezTo>
                    <a:cubicBezTo>
                      <a:pt x="293" y="53"/>
                      <a:pt x="231"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4"/>
              <p:cNvSpPr/>
              <p:nvPr/>
            </p:nvSpPr>
            <p:spPr>
              <a:xfrm>
                <a:off x="4697350" y="4596425"/>
                <a:ext cx="9125" cy="25850"/>
              </a:xfrm>
              <a:custGeom>
                <a:avLst/>
                <a:gdLst/>
                <a:ahLst/>
                <a:cxnLst/>
                <a:rect l="l" t="t" r="r" b="b"/>
                <a:pathLst>
                  <a:path w="365" h="1034" extrusionOk="0">
                    <a:moveTo>
                      <a:pt x="154" y="1"/>
                    </a:moveTo>
                    <a:cubicBezTo>
                      <a:pt x="150" y="1"/>
                      <a:pt x="146" y="1"/>
                      <a:pt x="142" y="1"/>
                    </a:cubicBezTo>
                    <a:cubicBezTo>
                      <a:pt x="61" y="6"/>
                      <a:pt x="1" y="77"/>
                      <a:pt x="7" y="160"/>
                    </a:cubicBezTo>
                    <a:lnTo>
                      <a:pt x="67" y="897"/>
                    </a:lnTo>
                    <a:cubicBezTo>
                      <a:pt x="72" y="975"/>
                      <a:pt x="138" y="1033"/>
                      <a:pt x="213" y="1033"/>
                    </a:cubicBezTo>
                    <a:cubicBezTo>
                      <a:pt x="218" y="1033"/>
                      <a:pt x="221" y="1033"/>
                      <a:pt x="226" y="1032"/>
                    </a:cubicBezTo>
                    <a:cubicBezTo>
                      <a:pt x="306" y="1025"/>
                      <a:pt x="365" y="954"/>
                      <a:pt x="358" y="874"/>
                    </a:cubicBezTo>
                    <a:lnTo>
                      <a:pt x="300" y="136"/>
                    </a:lnTo>
                    <a:cubicBezTo>
                      <a:pt x="294" y="58"/>
                      <a:pt x="229"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4"/>
              <p:cNvSpPr/>
              <p:nvPr/>
            </p:nvSpPr>
            <p:spPr>
              <a:xfrm>
                <a:off x="4718325" y="4610875"/>
                <a:ext cx="13450" cy="16650"/>
              </a:xfrm>
              <a:custGeom>
                <a:avLst/>
                <a:gdLst/>
                <a:ahLst/>
                <a:cxnLst/>
                <a:rect l="l" t="t" r="r" b="b"/>
                <a:pathLst>
                  <a:path w="538" h="666" extrusionOk="0">
                    <a:moveTo>
                      <a:pt x="376" y="1"/>
                    </a:moveTo>
                    <a:cubicBezTo>
                      <a:pt x="305" y="1"/>
                      <a:pt x="243" y="54"/>
                      <a:pt x="233" y="128"/>
                    </a:cubicBezTo>
                    <a:cubicBezTo>
                      <a:pt x="218" y="234"/>
                      <a:pt x="159" y="335"/>
                      <a:pt x="75" y="402"/>
                    </a:cubicBezTo>
                    <a:cubicBezTo>
                      <a:pt x="12" y="454"/>
                      <a:pt x="1" y="547"/>
                      <a:pt x="53" y="609"/>
                    </a:cubicBezTo>
                    <a:cubicBezTo>
                      <a:pt x="83" y="645"/>
                      <a:pt x="124" y="666"/>
                      <a:pt x="167" y="666"/>
                    </a:cubicBezTo>
                    <a:cubicBezTo>
                      <a:pt x="199" y="666"/>
                      <a:pt x="232" y="655"/>
                      <a:pt x="260" y="633"/>
                    </a:cubicBezTo>
                    <a:cubicBezTo>
                      <a:pt x="403" y="519"/>
                      <a:pt x="499" y="351"/>
                      <a:pt x="526" y="170"/>
                    </a:cubicBezTo>
                    <a:cubicBezTo>
                      <a:pt x="537" y="90"/>
                      <a:pt x="482" y="14"/>
                      <a:pt x="401" y="3"/>
                    </a:cubicBezTo>
                    <a:cubicBezTo>
                      <a:pt x="393" y="1"/>
                      <a:pt x="385"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4"/>
              <p:cNvSpPr/>
              <p:nvPr/>
            </p:nvSpPr>
            <p:spPr>
              <a:xfrm>
                <a:off x="4743575" y="4616000"/>
                <a:ext cx="21150" cy="24875"/>
              </a:xfrm>
              <a:custGeom>
                <a:avLst/>
                <a:gdLst/>
                <a:ahLst/>
                <a:cxnLst/>
                <a:rect l="l" t="t" r="r" b="b"/>
                <a:pathLst>
                  <a:path w="846" h="995" extrusionOk="0">
                    <a:moveTo>
                      <a:pt x="681" y="0"/>
                    </a:moveTo>
                    <a:cubicBezTo>
                      <a:pt x="643" y="0"/>
                      <a:pt x="605" y="15"/>
                      <a:pt x="577" y="45"/>
                    </a:cubicBezTo>
                    <a:cubicBezTo>
                      <a:pt x="363" y="263"/>
                      <a:pt x="183" y="507"/>
                      <a:pt x="40" y="777"/>
                    </a:cubicBezTo>
                    <a:cubicBezTo>
                      <a:pt x="1" y="850"/>
                      <a:pt x="31" y="939"/>
                      <a:pt x="102" y="977"/>
                    </a:cubicBezTo>
                    <a:cubicBezTo>
                      <a:pt x="122" y="988"/>
                      <a:pt x="146" y="994"/>
                      <a:pt x="170" y="994"/>
                    </a:cubicBezTo>
                    <a:cubicBezTo>
                      <a:pt x="224" y="994"/>
                      <a:pt x="276" y="964"/>
                      <a:pt x="303" y="915"/>
                    </a:cubicBezTo>
                    <a:cubicBezTo>
                      <a:pt x="431" y="671"/>
                      <a:pt x="594" y="448"/>
                      <a:pt x="787" y="252"/>
                    </a:cubicBezTo>
                    <a:cubicBezTo>
                      <a:pt x="846" y="193"/>
                      <a:pt x="843" y="100"/>
                      <a:pt x="786" y="43"/>
                    </a:cubicBezTo>
                    <a:cubicBezTo>
                      <a:pt x="757" y="15"/>
                      <a:pt x="719" y="0"/>
                      <a:pt x="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4"/>
              <p:cNvSpPr/>
              <p:nvPr/>
            </p:nvSpPr>
            <p:spPr>
              <a:xfrm>
                <a:off x="4766975" y="4645050"/>
                <a:ext cx="17425" cy="17975"/>
              </a:xfrm>
              <a:custGeom>
                <a:avLst/>
                <a:gdLst/>
                <a:ahLst/>
                <a:cxnLst/>
                <a:rect l="l" t="t" r="r" b="b"/>
                <a:pathLst>
                  <a:path w="697" h="719" extrusionOk="0">
                    <a:moveTo>
                      <a:pt x="532" y="1"/>
                    </a:moveTo>
                    <a:cubicBezTo>
                      <a:pt x="491" y="1"/>
                      <a:pt x="449" y="18"/>
                      <a:pt x="420" y="52"/>
                    </a:cubicBezTo>
                    <a:lnTo>
                      <a:pt x="54" y="475"/>
                    </a:lnTo>
                    <a:cubicBezTo>
                      <a:pt x="0" y="537"/>
                      <a:pt x="8" y="630"/>
                      <a:pt x="70" y="684"/>
                    </a:cubicBezTo>
                    <a:cubicBezTo>
                      <a:pt x="97" y="708"/>
                      <a:pt x="133" y="719"/>
                      <a:pt x="166" y="719"/>
                    </a:cubicBezTo>
                    <a:cubicBezTo>
                      <a:pt x="207" y="719"/>
                      <a:pt x="250" y="701"/>
                      <a:pt x="277" y="670"/>
                    </a:cubicBezTo>
                    <a:lnTo>
                      <a:pt x="643" y="244"/>
                    </a:lnTo>
                    <a:cubicBezTo>
                      <a:pt x="697" y="182"/>
                      <a:pt x="689" y="90"/>
                      <a:pt x="627" y="37"/>
                    </a:cubicBezTo>
                    <a:cubicBezTo>
                      <a:pt x="600" y="12"/>
                      <a:pt x="566" y="1"/>
                      <a:pt x="5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4"/>
              <p:cNvSpPr/>
              <p:nvPr/>
            </p:nvSpPr>
            <p:spPr>
              <a:xfrm>
                <a:off x="4783150" y="4660875"/>
                <a:ext cx="25225" cy="15925"/>
              </a:xfrm>
              <a:custGeom>
                <a:avLst/>
                <a:gdLst/>
                <a:ahLst/>
                <a:cxnLst/>
                <a:rect l="l" t="t" r="r" b="b"/>
                <a:pathLst>
                  <a:path w="1009" h="637" extrusionOk="0">
                    <a:moveTo>
                      <a:pt x="843" y="1"/>
                    </a:moveTo>
                    <a:cubicBezTo>
                      <a:pt x="813" y="1"/>
                      <a:pt x="783" y="10"/>
                      <a:pt x="756" y="29"/>
                    </a:cubicBezTo>
                    <a:cubicBezTo>
                      <a:pt x="562" y="170"/>
                      <a:pt x="349" y="276"/>
                      <a:pt x="121" y="347"/>
                    </a:cubicBezTo>
                    <a:cubicBezTo>
                      <a:pt x="43" y="372"/>
                      <a:pt x="0" y="456"/>
                      <a:pt x="24" y="534"/>
                    </a:cubicBezTo>
                    <a:cubicBezTo>
                      <a:pt x="43" y="597"/>
                      <a:pt x="100" y="637"/>
                      <a:pt x="165" y="637"/>
                    </a:cubicBezTo>
                    <a:cubicBezTo>
                      <a:pt x="178" y="637"/>
                      <a:pt x="194" y="633"/>
                      <a:pt x="209" y="629"/>
                    </a:cubicBezTo>
                    <a:cubicBezTo>
                      <a:pt x="467" y="546"/>
                      <a:pt x="710" y="426"/>
                      <a:pt x="928" y="268"/>
                    </a:cubicBezTo>
                    <a:cubicBezTo>
                      <a:pt x="996" y="220"/>
                      <a:pt x="1009" y="127"/>
                      <a:pt x="961" y="62"/>
                    </a:cubicBezTo>
                    <a:cubicBezTo>
                      <a:pt x="933" y="22"/>
                      <a:pt x="888" y="1"/>
                      <a:pt x="8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4"/>
              <p:cNvSpPr/>
              <p:nvPr/>
            </p:nvSpPr>
            <p:spPr>
              <a:xfrm>
                <a:off x="4795025" y="4690975"/>
                <a:ext cx="25025" cy="10450"/>
              </a:xfrm>
              <a:custGeom>
                <a:avLst/>
                <a:gdLst/>
                <a:ahLst/>
                <a:cxnLst/>
                <a:rect l="l" t="t" r="r" b="b"/>
                <a:pathLst>
                  <a:path w="1001" h="418" extrusionOk="0">
                    <a:moveTo>
                      <a:pt x="842" y="0"/>
                    </a:moveTo>
                    <a:cubicBezTo>
                      <a:pt x="833" y="0"/>
                      <a:pt x="824" y="1"/>
                      <a:pt x="816" y="2"/>
                    </a:cubicBezTo>
                    <a:lnTo>
                      <a:pt x="133" y="124"/>
                    </a:lnTo>
                    <a:cubicBezTo>
                      <a:pt x="54" y="140"/>
                      <a:pt x="0" y="216"/>
                      <a:pt x="15" y="297"/>
                    </a:cubicBezTo>
                    <a:cubicBezTo>
                      <a:pt x="26" y="368"/>
                      <a:pt x="89" y="417"/>
                      <a:pt x="159" y="417"/>
                    </a:cubicBezTo>
                    <a:cubicBezTo>
                      <a:pt x="167" y="417"/>
                      <a:pt x="176" y="416"/>
                      <a:pt x="186" y="416"/>
                    </a:cubicBezTo>
                    <a:lnTo>
                      <a:pt x="869" y="292"/>
                    </a:lnTo>
                    <a:cubicBezTo>
                      <a:pt x="948" y="276"/>
                      <a:pt x="1001" y="202"/>
                      <a:pt x="988" y="121"/>
                    </a:cubicBezTo>
                    <a:cubicBezTo>
                      <a:pt x="974" y="51"/>
                      <a:pt x="912" y="0"/>
                      <a:pt x="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4"/>
              <p:cNvSpPr/>
              <p:nvPr/>
            </p:nvSpPr>
            <p:spPr>
              <a:xfrm>
                <a:off x="4807100" y="4711100"/>
                <a:ext cx="21100" cy="11450"/>
              </a:xfrm>
              <a:custGeom>
                <a:avLst/>
                <a:gdLst/>
                <a:ahLst/>
                <a:cxnLst/>
                <a:rect l="l" t="t" r="r" b="b"/>
                <a:pathLst>
                  <a:path w="844" h="458" extrusionOk="0">
                    <a:moveTo>
                      <a:pt x="678" y="1"/>
                    </a:moveTo>
                    <a:cubicBezTo>
                      <a:pt x="649" y="1"/>
                      <a:pt x="618" y="10"/>
                      <a:pt x="592" y="28"/>
                    </a:cubicBezTo>
                    <a:cubicBezTo>
                      <a:pt x="467" y="116"/>
                      <a:pt x="317" y="163"/>
                      <a:pt x="166" y="163"/>
                    </a:cubicBezTo>
                    <a:lnTo>
                      <a:pt x="150" y="163"/>
                    </a:lnTo>
                    <a:cubicBezTo>
                      <a:pt x="70" y="163"/>
                      <a:pt x="3" y="226"/>
                      <a:pt x="2" y="307"/>
                    </a:cubicBezTo>
                    <a:cubicBezTo>
                      <a:pt x="0" y="388"/>
                      <a:pt x="65" y="456"/>
                      <a:pt x="146" y="457"/>
                    </a:cubicBezTo>
                    <a:lnTo>
                      <a:pt x="166" y="457"/>
                    </a:lnTo>
                    <a:cubicBezTo>
                      <a:pt x="378" y="457"/>
                      <a:pt x="589" y="389"/>
                      <a:pt x="761" y="269"/>
                    </a:cubicBezTo>
                    <a:cubicBezTo>
                      <a:pt x="830" y="222"/>
                      <a:pt x="844" y="130"/>
                      <a:pt x="796" y="63"/>
                    </a:cubicBezTo>
                    <a:cubicBezTo>
                      <a:pt x="769" y="22"/>
                      <a:pt x="724" y="1"/>
                      <a:pt x="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4"/>
              <p:cNvSpPr/>
              <p:nvPr/>
            </p:nvSpPr>
            <p:spPr>
              <a:xfrm>
                <a:off x="4666600" y="4611000"/>
                <a:ext cx="12575" cy="16575"/>
              </a:xfrm>
              <a:custGeom>
                <a:avLst/>
                <a:gdLst/>
                <a:ahLst/>
                <a:cxnLst/>
                <a:rect l="l" t="t" r="r" b="b"/>
                <a:pathLst>
                  <a:path w="503" h="663" extrusionOk="0">
                    <a:moveTo>
                      <a:pt x="170" y="1"/>
                    </a:moveTo>
                    <a:cubicBezTo>
                      <a:pt x="149" y="1"/>
                      <a:pt x="129" y="5"/>
                      <a:pt x="110" y="14"/>
                    </a:cubicBezTo>
                    <a:cubicBezTo>
                      <a:pt x="34" y="47"/>
                      <a:pt x="1" y="134"/>
                      <a:pt x="34" y="210"/>
                    </a:cubicBezTo>
                    <a:lnTo>
                      <a:pt x="199" y="575"/>
                    </a:lnTo>
                    <a:cubicBezTo>
                      <a:pt x="222" y="629"/>
                      <a:pt x="276" y="662"/>
                      <a:pt x="333" y="662"/>
                    </a:cubicBezTo>
                    <a:cubicBezTo>
                      <a:pt x="355" y="662"/>
                      <a:pt x="374" y="658"/>
                      <a:pt x="395" y="653"/>
                    </a:cubicBezTo>
                    <a:cubicBezTo>
                      <a:pt x="469" y="618"/>
                      <a:pt x="503" y="531"/>
                      <a:pt x="469" y="457"/>
                    </a:cubicBezTo>
                    <a:lnTo>
                      <a:pt x="305" y="88"/>
                    </a:lnTo>
                    <a:cubicBezTo>
                      <a:pt x="280" y="33"/>
                      <a:pt x="226" y="1"/>
                      <a:pt x="1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4"/>
              <p:cNvSpPr/>
              <p:nvPr/>
            </p:nvSpPr>
            <p:spPr>
              <a:xfrm>
                <a:off x="4636925" y="4610600"/>
                <a:ext cx="23575" cy="26350"/>
              </a:xfrm>
              <a:custGeom>
                <a:avLst/>
                <a:gdLst/>
                <a:ahLst/>
                <a:cxnLst/>
                <a:rect l="l" t="t" r="r" b="b"/>
                <a:pathLst>
                  <a:path w="943" h="1054" extrusionOk="0">
                    <a:moveTo>
                      <a:pt x="166" y="0"/>
                    </a:moveTo>
                    <a:cubicBezTo>
                      <a:pt x="134" y="0"/>
                      <a:pt x="101" y="11"/>
                      <a:pt x="73" y="33"/>
                    </a:cubicBezTo>
                    <a:cubicBezTo>
                      <a:pt x="10" y="85"/>
                      <a:pt x="1" y="178"/>
                      <a:pt x="51" y="242"/>
                    </a:cubicBezTo>
                    <a:lnTo>
                      <a:pt x="661" y="998"/>
                    </a:lnTo>
                    <a:cubicBezTo>
                      <a:pt x="691" y="1035"/>
                      <a:pt x="732" y="1054"/>
                      <a:pt x="776" y="1054"/>
                    </a:cubicBezTo>
                    <a:cubicBezTo>
                      <a:pt x="808" y="1054"/>
                      <a:pt x="841" y="1044"/>
                      <a:pt x="870" y="1020"/>
                    </a:cubicBezTo>
                    <a:cubicBezTo>
                      <a:pt x="933" y="970"/>
                      <a:pt x="943" y="876"/>
                      <a:pt x="890" y="813"/>
                    </a:cubicBezTo>
                    <a:lnTo>
                      <a:pt x="281" y="55"/>
                    </a:lnTo>
                    <a:cubicBezTo>
                      <a:pt x="252" y="19"/>
                      <a:pt x="209"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4"/>
              <p:cNvSpPr/>
              <p:nvPr/>
            </p:nvSpPr>
            <p:spPr>
              <a:xfrm>
                <a:off x="4618025" y="4642650"/>
                <a:ext cx="17550" cy="15275"/>
              </a:xfrm>
              <a:custGeom>
                <a:avLst/>
                <a:gdLst/>
                <a:ahLst/>
                <a:cxnLst/>
                <a:rect l="l" t="t" r="r" b="b"/>
                <a:pathLst>
                  <a:path w="702" h="611" extrusionOk="0">
                    <a:moveTo>
                      <a:pt x="167" y="0"/>
                    </a:moveTo>
                    <a:cubicBezTo>
                      <a:pt x="125" y="0"/>
                      <a:pt x="84" y="18"/>
                      <a:pt x="54" y="52"/>
                    </a:cubicBezTo>
                    <a:cubicBezTo>
                      <a:pt x="0" y="112"/>
                      <a:pt x="8" y="205"/>
                      <a:pt x="70" y="259"/>
                    </a:cubicBezTo>
                    <a:lnTo>
                      <a:pt x="440" y="576"/>
                    </a:lnTo>
                    <a:cubicBezTo>
                      <a:pt x="470" y="599"/>
                      <a:pt x="503" y="611"/>
                      <a:pt x="537" y="611"/>
                    </a:cubicBezTo>
                    <a:cubicBezTo>
                      <a:pt x="578" y="611"/>
                      <a:pt x="617" y="595"/>
                      <a:pt x="647" y="560"/>
                    </a:cubicBezTo>
                    <a:cubicBezTo>
                      <a:pt x="701" y="498"/>
                      <a:pt x="693" y="405"/>
                      <a:pt x="632" y="353"/>
                    </a:cubicBezTo>
                    <a:lnTo>
                      <a:pt x="261" y="36"/>
                    </a:lnTo>
                    <a:cubicBezTo>
                      <a:pt x="234" y="12"/>
                      <a:pt x="20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4"/>
              <p:cNvSpPr/>
              <p:nvPr/>
            </p:nvSpPr>
            <p:spPr>
              <a:xfrm>
                <a:off x="4591700" y="4657100"/>
                <a:ext cx="28325" cy="22975"/>
              </a:xfrm>
              <a:custGeom>
                <a:avLst/>
                <a:gdLst/>
                <a:ahLst/>
                <a:cxnLst/>
                <a:rect l="l" t="t" r="r" b="b"/>
                <a:pathLst>
                  <a:path w="1133" h="919" extrusionOk="0">
                    <a:moveTo>
                      <a:pt x="169" y="0"/>
                    </a:moveTo>
                    <a:cubicBezTo>
                      <a:pt x="121" y="0"/>
                      <a:pt x="75" y="23"/>
                      <a:pt x="46" y="64"/>
                    </a:cubicBezTo>
                    <a:cubicBezTo>
                      <a:pt x="0" y="132"/>
                      <a:pt x="19" y="226"/>
                      <a:pt x="86" y="270"/>
                    </a:cubicBezTo>
                    <a:cubicBezTo>
                      <a:pt x="358" y="455"/>
                      <a:pt x="623" y="661"/>
                      <a:pt x="868" y="883"/>
                    </a:cubicBezTo>
                    <a:cubicBezTo>
                      <a:pt x="895" y="908"/>
                      <a:pt x="931" y="919"/>
                      <a:pt x="966" y="919"/>
                    </a:cubicBezTo>
                    <a:cubicBezTo>
                      <a:pt x="1006" y="919"/>
                      <a:pt x="1048" y="902"/>
                      <a:pt x="1080" y="870"/>
                    </a:cubicBezTo>
                    <a:cubicBezTo>
                      <a:pt x="1132" y="811"/>
                      <a:pt x="1129" y="718"/>
                      <a:pt x="1067" y="663"/>
                    </a:cubicBezTo>
                    <a:cubicBezTo>
                      <a:pt x="812" y="433"/>
                      <a:pt x="537" y="218"/>
                      <a:pt x="252" y="25"/>
                    </a:cubicBezTo>
                    <a:cubicBezTo>
                      <a:pt x="226" y="8"/>
                      <a:pt x="197"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4"/>
              <p:cNvSpPr/>
              <p:nvPr/>
            </p:nvSpPr>
            <p:spPr>
              <a:xfrm>
                <a:off x="4586475" y="4687350"/>
                <a:ext cx="17525" cy="14025"/>
              </a:xfrm>
              <a:custGeom>
                <a:avLst/>
                <a:gdLst/>
                <a:ahLst/>
                <a:cxnLst/>
                <a:rect l="l" t="t" r="r" b="b"/>
                <a:pathLst>
                  <a:path w="701" h="561" extrusionOk="0">
                    <a:moveTo>
                      <a:pt x="167" y="1"/>
                    </a:moveTo>
                    <a:cubicBezTo>
                      <a:pt x="111" y="1"/>
                      <a:pt x="56" y="34"/>
                      <a:pt x="32" y="89"/>
                    </a:cubicBezTo>
                    <a:cubicBezTo>
                      <a:pt x="0" y="165"/>
                      <a:pt x="34" y="252"/>
                      <a:pt x="110" y="284"/>
                    </a:cubicBezTo>
                    <a:cubicBezTo>
                      <a:pt x="228" y="334"/>
                      <a:pt x="339" y="413"/>
                      <a:pt x="426" y="512"/>
                    </a:cubicBezTo>
                    <a:cubicBezTo>
                      <a:pt x="453" y="545"/>
                      <a:pt x="494" y="561"/>
                      <a:pt x="534" y="561"/>
                    </a:cubicBezTo>
                    <a:cubicBezTo>
                      <a:pt x="570" y="561"/>
                      <a:pt x="605" y="548"/>
                      <a:pt x="635" y="521"/>
                    </a:cubicBezTo>
                    <a:cubicBezTo>
                      <a:pt x="695" y="467"/>
                      <a:pt x="700" y="374"/>
                      <a:pt x="645" y="314"/>
                    </a:cubicBezTo>
                    <a:cubicBezTo>
                      <a:pt x="528" y="184"/>
                      <a:pt x="384" y="81"/>
                      <a:pt x="225" y="13"/>
                    </a:cubicBezTo>
                    <a:cubicBezTo>
                      <a:pt x="207" y="5"/>
                      <a:pt x="187"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4"/>
              <p:cNvSpPr/>
              <p:nvPr/>
            </p:nvSpPr>
            <p:spPr>
              <a:xfrm>
                <a:off x="4569625" y="4720100"/>
                <a:ext cx="30300" cy="9050"/>
              </a:xfrm>
              <a:custGeom>
                <a:avLst/>
                <a:gdLst/>
                <a:ahLst/>
                <a:cxnLst/>
                <a:rect l="l" t="t" r="r" b="b"/>
                <a:pathLst>
                  <a:path w="1212" h="362" extrusionOk="0">
                    <a:moveTo>
                      <a:pt x="423" y="1"/>
                    </a:moveTo>
                    <a:cubicBezTo>
                      <a:pt x="329" y="1"/>
                      <a:pt x="234" y="5"/>
                      <a:pt x="139" y="14"/>
                    </a:cubicBezTo>
                    <a:cubicBezTo>
                      <a:pt x="59" y="21"/>
                      <a:pt x="0" y="93"/>
                      <a:pt x="7" y="175"/>
                    </a:cubicBezTo>
                    <a:cubicBezTo>
                      <a:pt x="14" y="251"/>
                      <a:pt x="77" y="307"/>
                      <a:pt x="153" y="307"/>
                    </a:cubicBezTo>
                    <a:cubicBezTo>
                      <a:pt x="158" y="307"/>
                      <a:pt x="163" y="307"/>
                      <a:pt x="168" y="306"/>
                    </a:cubicBezTo>
                    <a:cubicBezTo>
                      <a:pt x="254" y="299"/>
                      <a:pt x="340" y="295"/>
                      <a:pt x="427" y="295"/>
                    </a:cubicBezTo>
                    <a:cubicBezTo>
                      <a:pt x="625" y="295"/>
                      <a:pt x="824" y="316"/>
                      <a:pt x="1018" y="359"/>
                    </a:cubicBezTo>
                    <a:cubicBezTo>
                      <a:pt x="1029" y="360"/>
                      <a:pt x="1040" y="362"/>
                      <a:pt x="1050" y="362"/>
                    </a:cubicBezTo>
                    <a:cubicBezTo>
                      <a:pt x="1118" y="362"/>
                      <a:pt x="1179" y="314"/>
                      <a:pt x="1192" y="248"/>
                    </a:cubicBezTo>
                    <a:cubicBezTo>
                      <a:pt x="1211" y="165"/>
                      <a:pt x="1159" y="90"/>
                      <a:pt x="1080" y="71"/>
                    </a:cubicBezTo>
                    <a:cubicBezTo>
                      <a:pt x="864" y="24"/>
                      <a:pt x="644" y="1"/>
                      <a:pt x="4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99" name="Google Shape;2999;p74"/>
          <p:cNvGrpSpPr/>
          <p:nvPr/>
        </p:nvGrpSpPr>
        <p:grpSpPr>
          <a:xfrm>
            <a:off x="6883950" y="1667848"/>
            <a:ext cx="729041" cy="1018174"/>
            <a:chOff x="6792800" y="1713848"/>
            <a:chExt cx="729041" cy="1018174"/>
          </a:xfrm>
        </p:grpSpPr>
        <p:sp>
          <p:nvSpPr>
            <p:cNvPr id="3000" name="Google Shape;3000;p74"/>
            <p:cNvSpPr/>
            <p:nvPr/>
          </p:nvSpPr>
          <p:spPr>
            <a:xfrm>
              <a:off x="6792800" y="1713848"/>
              <a:ext cx="729041" cy="1018174"/>
            </a:xfrm>
            <a:custGeom>
              <a:avLst/>
              <a:gdLst/>
              <a:ahLst/>
              <a:cxnLst/>
              <a:rect l="l" t="t" r="r" b="b"/>
              <a:pathLst>
                <a:path w="20081" h="28045" extrusionOk="0">
                  <a:moveTo>
                    <a:pt x="14533" y="10709"/>
                  </a:moveTo>
                  <a:lnTo>
                    <a:pt x="14533" y="10709"/>
                  </a:lnTo>
                  <a:cubicBezTo>
                    <a:pt x="14359" y="12507"/>
                    <a:pt x="14337" y="14099"/>
                    <a:pt x="14117" y="15469"/>
                  </a:cubicBezTo>
                  <a:cubicBezTo>
                    <a:pt x="13806" y="17408"/>
                    <a:pt x="13496" y="19350"/>
                    <a:pt x="13183" y="21289"/>
                  </a:cubicBezTo>
                  <a:cubicBezTo>
                    <a:pt x="11209" y="20355"/>
                    <a:pt x="9121" y="19742"/>
                    <a:pt x="7207" y="18693"/>
                  </a:cubicBezTo>
                  <a:cubicBezTo>
                    <a:pt x="9389" y="16116"/>
                    <a:pt x="12007" y="12947"/>
                    <a:pt x="14533" y="10709"/>
                  </a:cubicBezTo>
                  <a:close/>
                  <a:moveTo>
                    <a:pt x="20081" y="1"/>
                  </a:moveTo>
                  <a:cubicBezTo>
                    <a:pt x="13357" y="5959"/>
                    <a:pt x="5805" y="14280"/>
                    <a:pt x="0" y="21135"/>
                  </a:cubicBezTo>
                  <a:cubicBezTo>
                    <a:pt x="5093" y="23932"/>
                    <a:pt x="10650" y="25563"/>
                    <a:pt x="15904" y="28045"/>
                  </a:cubicBezTo>
                  <a:cubicBezTo>
                    <a:pt x="16732" y="22884"/>
                    <a:pt x="17558" y="17721"/>
                    <a:pt x="18387" y="12556"/>
                  </a:cubicBezTo>
                  <a:cubicBezTo>
                    <a:pt x="18971" y="8912"/>
                    <a:pt x="19616" y="4787"/>
                    <a:pt x="200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01" name="Google Shape;3001;p74"/>
            <p:cNvGrpSpPr/>
            <p:nvPr/>
          </p:nvGrpSpPr>
          <p:grpSpPr>
            <a:xfrm>
              <a:off x="6843732" y="1757557"/>
              <a:ext cx="673712" cy="932603"/>
              <a:chOff x="5700800" y="4607075"/>
              <a:chExt cx="463925" cy="642200"/>
            </a:xfrm>
          </p:grpSpPr>
          <p:sp>
            <p:nvSpPr>
              <p:cNvPr id="3002" name="Google Shape;3002;p74"/>
              <p:cNvSpPr/>
              <p:nvPr/>
            </p:nvSpPr>
            <p:spPr>
              <a:xfrm>
                <a:off x="6035500" y="5237600"/>
                <a:ext cx="27200" cy="11675"/>
              </a:xfrm>
              <a:custGeom>
                <a:avLst/>
                <a:gdLst/>
                <a:ahLst/>
                <a:cxnLst/>
                <a:rect l="l" t="t" r="r" b="b"/>
                <a:pathLst>
                  <a:path w="1088" h="467" extrusionOk="0">
                    <a:moveTo>
                      <a:pt x="166" y="0"/>
                    </a:moveTo>
                    <a:cubicBezTo>
                      <a:pt x="104" y="0"/>
                      <a:pt x="46" y="39"/>
                      <a:pt x="26" y="101"/>
                    </a:cubicBezTo>
                    <a:cubicBezTo>
                      <a:pt x="0" y="177"/>
                      <a:pt x="41" y="261"/>
                      <a:pt x="119" y="286"/>
                    </a:cubicBezTo>
                    <a:cubicBezTo>
                      <a:pt x="379" y="372"/>
                      <a:pt x="644" y="432"/>
                      <a:pt x="914" y="465"/>
                    </a:cubicBezTo>
                    <a:cubicBezTo>
                      <a:pt x="920" y="467"/>
                      <a:pt x="926" y="467"/>
                      <a:pt x="933" y="467"/>
                    </a:cubicBezTo>
                    <a:cubicBezTo>
                      <a:pt x="1005" y="467"/>
                      <a:pt x="1069" y="411"/>
                      <a:pt x="1078" y="338"/>
                    </a:cubicBezTo>
                    <a:cubicBezTo>
                      <a:pt x="1088" y="256"/>
                      <a:pt x="1031" y="183"/>
                      <a:pt x="950" y="174"/>
                    </a:cubicBezTo>
                    <a:cubicBezTo>
                      <a:pt x="698" y="142"/>
                      <a:pt x="451" y="87"/>
                      <a:pt x="212" y="8"/>
                    </a:cubicBezTo>
                    <a:cubicBezTo>
                      <a:pt x="197" y="2"/>
                      <a:pt x="181" y="0"/>
                      <a:pt x="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4"/>
              <p:cNvSpPr/>
              <p:nvPr/>
            </p:nvSpPr>
            <p:spPr>
              <a:xfrm>
                <a:off x="6031975" y="5195325"/>
                <a:ext cx="37850" cy="15475"/>
              </a:xfrm>
              <a:custGeom>
                <a:avLst/>
                <a:gdLst/>
                <a:ahLst/>
                <a:cxnLst/>
                <a:rect l="l" t="t" r="r" b="b"/>
                <a:pathLst>
                  <a:path w="1514" h="619" extrusionOk="0">
                    <a:moveTo>
                      <a:pt x="168" y="0"/>
                    </a:moveTo>
                    <a:cubicBezTo>
                      <a:pt x="102" y="0"/>
                      <a:pt x="41" y="42"/>
                      <a:pt x="22" y="109"/>
                    </a:cubicBezTo>
                    <a:cubicBezTo>
                      <a:pt x="0" y="188"/>
                      <a:pt x="46" y="271"/>
                      <a:pt x="125" y="291"/>
                    </a:cubicBezTo>
                    <a:lnTo>
                      <a:pt x="1311" y="613"/>
                    </a:lnTo>
                    <a:cubicBezTo>
                      <a:pt x="1324" y="616"/>
                      <a:pt x="1338" y="619"/>
                      <a:pt x="1351" y="619"/>
                    </a:cubicBezTo>
                    <a:cubicBezTo>
                      <a:pt x="1415" y="619"/>
                      <a:pt x="1474" y="575"/>
                      <a:pt x="1493" y="508"/>
                    </a:cubicBezTo>
                    <a:cubicBezTo>
                      <a:pt x="1514" y="429"/>
                      <a:pt x="1469" y="347"/>
                      <a:pt x="1390" y="326"/>
                    </a:cubicBezTo>
                    <a:lnTo>
                      <a:pt x="205" y="5"/>
                    </a:lnTo>
                    <a:cubicBezTo>
                      <a:pt x="192" y="2"/>
                      <a:pt x="180"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4"/>
              <p:cNvSpPr/>
              <p:nvPr/>
            </p:nvSpPr>
            <p:spPr>
              <a:xfrm>
                <a:off x="6051200" y="5162450"/>
                <a:ext cx="25600" cy="11350"/>
              </a:xfrm>
              <a:custGeom>
                <a:avLst/>
                <a:gdLst/>
                <a:ahLst/>
                <a:cxnLst/>
                <a:rect l="l" t="t" r="r" b="b"/>
                <a:pathLst>
                  <a:path w="1024" h="454" extrusionOk="0">
                    <a:moveTo>
                      <a:pt x="163" y="1"/>
                    </a:moveTo>
                    <a:cubicBezTo>
                      <a:pt x="96" y="1"/>
                      <a:pt x="35" y="47"/>
                      <a:pt x="20" y="115"/>
                    </a:cubicBezTo>
                    <a:cubicBezTo>
                      <a:pt x="1" y="194"/>
                      <a:pt x="51" y="274"/>
                      <a:pt x="130" y="291"/>
                    </a:cubicBezTo>
                    <a:lnTo>
                      <a:pt x="830" y="449"/>
                    </a:lnTo>
                    <a:cubicBezTo>
                      <a:pt x="843" y="451"/>
                      <a:pt x="852" y="454"/>
                      <a:pt x="863" y="454"/>
                    </a:cubicBezTo>
                    <a:cubicBezTo>
                      <a:pt x="931" y="454"/>
                      <a:pt x="993" y="408"/>
                      <a:pt x="1006" y="338"/>
                    </a:cubicBezTo>
                    <a:cubicBezTo>
                      <a:pt x="1023" y="259"/>
                      <a:pt x="974" y="180"/>
                      <a:pt x="895" y="163"/>
                    </a:cubicBezTo>
                    <a:lnTo>
                      <a:pt x="195" y="4"/>
                    </a:lnTo>
                    <a:cubicBezTo>
                      <a:pt x="185" y="2"/>
                      <a:pt x="174" y="1"/>
                      <a:pt x="1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4"/>
              <p:cNvSpPr/>
              <p:nvPr/>
            </p:nvSpPr>
            <p:spPr>
              <a:xfrm>
                <a:off x="6040600" y="5113150"/>
                <a:ext cx="43150" cy="14825"/>
              </a:xfrm>
              <a:custGeom>
                <a:avLst/>
                <a:gdLst/>
                <a:ahLst/>
                <a:cxnLst/>
                <a:rect l="l" t="t" r="r" b="b"/>
                <a:pathLst>
                  <a:path w="1726" h="593" extrusionOk="0">
                    <a:moveTo>
                      <a:pt x="166" y="0"/>
                    </a:moveTo>
                    <a:cubicBezTo>
                      <a:pt x="104" y="0"/>
                      <a:pt x="46" y="40"/>
                      <a:pt x="26" y="102"/>
                    </a:cubicBezTo>
                    <a:cubicBezTo>
                      <a:pt x="0" y="180"/>
                      <a:pt x="43" y="262"/>
                      <a:pt x="121" y="289"/>
                    </a:cubicBezTo>
                    <a:cubicBezTo>
                      <a:pt x="586" y="439"/>
                      <a:pt x="1069" y="542"/>
                      <a:pt x="1555" y="593"/>
                    </a:cubicBezTo>
                    <a:lnTo>
                      <a:pt x="1571" y="593"/>
                    </a:lnTo>
                    <a:cubicBezTo>
                      <a:pt x="1647" y="593"/>
                      <a:pt x="1711" y="536"/>
                      <a:pt x="1715" y="463"/>
                    </a:cubicBezTo>
                    <a:cubicBezTo>
                      <a:pt x="1726" y="381"/>
                      <a:pt x="1666" y="308"/>
                      <a:pt x="1585" y="300"/>
                    </a:cubicBezTo>
                    <a:cubicBezTo>
                      <a:pt x="1119" y="251"/>
                      <a:pt x="657" y="151"/>
                      <a:pt x="211" y="7"/>
                    </a:cubicBezTo>
                    <a:cubicBezTo>
                      <a:pt x="196" y="2"/>
                      <a:pt x="181" y="0"/>
                      <a:pt x="16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4"/>
              <p:cNvSpPr/>
              <p:nvPr/>
            </p:nvSpPr>
            <p:spPr>
              <a:xfrm>
                <a:off x="6059825" y="5080125"/>
                <a:ext cx="31300" cy="14000"/>
              </a:xfrm>
              <a:custGeom>
                <a:avLst/>
                <a:gdLst/>
                <a:ahLst/>
                <a:cxnLst/>
                <a:rect l="l" t="t" r="r" b="b"/>
                <a:pathLst>
                  <a:path w="1252" h="560" extrusionOk="0">
                    <a:moveTo>
                      <a:pt x="166" y="1"/>
                    </a:moveTo>
                    <a:cubicBezTo>
                      <a:pt x="102" y="1"/>
                      <a:pt x="43" y="43"/>
                      <a:pt x="24" y="108"/>
                    </a:cubicBezTo>
                    <a:cubicBezTo>
                      <a:pt x="1" y="184"/>
                      <a:pt x="47" y="268"/>
                      <a:pt x="126" y="290"/>
                    </a:cubicBezTo>
                    <a:lnTo>
                      <a:pt x="1045" y="553"/>
                    </a:lnTo>
                    <a:cubicBezTo>
                      <a:pt x="1060" y="557"/>
                      <a:pt x="1072" y="559"/>
                      <a:pt x="1087" y="559"/>
                    </a:cubicBezTo>
                    <a:cubicBezTo>
                      <a:pt x="1151" y="559"/>
                      <a:pt x="1210" y="515"/>
                      <a:pt x="1227" y="451"/>
                    </a:cubicBezTo>
                    <a:cubicBezTo>
                      <a:pt x="1251" y="375"/>
                      <a:pt x="1205" y="292"/>
                      <a:pt x="1126" y="269"/>
                    </a:cubicBezTo>
                    <a:lnTo>
                      <a:pt x="206" y="7"/>
                    </a:lnTo>
                    <a:cubicBezTo>
                      <a:pt x="193" y="3"/>
                      <a:pt x="179"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4"/>
              <p:cNvSpPr/>
              <p:nvPr/>
            </p:nvSpPr>
            <p:spPr>
              <a:xfrm>
                <a:off x="6053175" y="5038725"/>
                <a:ext cx="44750" cy="13475"/>
              </a:xfrm>
              <a:custGeom>
                <a:avLst/>
                <a:gdLst/>
                <a:ahLst/>
                <a:cxnLst/>
                <a:rect l="l" t="t" r="r" b="b"/>
                <a:pathLst>
                  <a:path w="1790" h="539" extrusionOk="0">
                    <a:moveTo>
                      <a:pt x="161" y="1"/>
                    </a:moveTo>
                    <a:cubicBezTo>
                      <a:pt x="88" y="1"/>
                      <a:pt x="26" y="51"/>
                      <a:pt x="13" y="126"/>
                    </a:cubicBezTo>
                    <a:cubicBezTo>
                      <a:pt x="1" y="206"/>
                      <a:pt x="55" y="282"/>
                      <a:pt x="135" y="295"/>
                    </a:cubicBezTo>
                    <a:lnTo>
                      <a:pt x="1607" y="537"/>
                    </a:lnTo>
                    <a:cubicBezTo>
                      <a:pt x="1615" y="539"/>
                      <a:pt x="1623" y="539"/>
                      <a:pt x="1631" y="539"/>
                    </a:cubicBezTo>
                    <a:cubicBezTo>
                      <a:pt x="1702" y="539"/>
                      <a:pt x="1764" y="488"/>
                      <a:pt x="1778" y="414"/>
                    </a:cubicBezTo>
                    <a:cubicBezTo>
                      <a:pt x="1789" y="333"/>
                      <a:pt x="1737" y="257"/>
                      <a:pt x="1655" y="244"/>
                    </a:cubicBezTo>
                    <a:lnTo>
                      <a:pt x="183" y="2"/>
                    </a:lnTo>
                    <a:cubicBezTo>
                      <a:pt x="175" y="1"/>
                      <a:pt x="168" y="1"/>
                      <a:pt x="16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4"/>
              <p:cNvSpPr/>
              <p:nvPr/>
            </p:nvSpPr>
            <p:spPr>
              <a:xfrm>
                <a:off x="6072525" y="5006975"/>
                <a:ext cx="29275" cy="12750"/>
              </a:xfrm>
              <a:custGeom>
                <a:avLst/>
                <a:gdLst/>
                <a:ahLst/>
                <a:cxnLst/>
                <a:rect l="l" t="t" r="r" b="b"/>
                <a:pathLst>
                  <a:path w="1171" h="510" extrusionOk="0">
                    <a:moveTo>
                      <a:pt x="165" y="0"/>
                    </a:moveTo>
                    <a:cubicBezTo>
                      <a:pt x="98" y="0"/>
                      <a:pt x="38" y="45"/>
                      <a:pt x="21" y="112"/>
                    </a:cubicBezTo>
                    <a:cubicBezTo>
                      <a:pt x="1" y="191"/>
                      <a:pt x="48" y="272"/>
                      <a:pt x="127" y="291"/>
                    </a:cubicBezTo>
                    <a:lnTo>
                      <a:pt x="971" y="504"/>
                    </a:lnTo>
                    <a:cubicBezTo>
                      <a:pt x="982" y="508"/>
                      <a:pt x="995" y="509"/>
                      <a:pt x="1006" y="509"/>
                    </a:cubicBezTo>
                    <a:cubicBezTo>
                      <a:pt x="1071" y="509"/>
                      <a:pt x="1133" y="463"/>
                      <a:pt x="1150" y="398"/>
                    </a:cubicBezTo>
                    <a:cubicBezTo>
                      <a:pt x="1171" y="319"/>
                      <a:pt x="1123" y="239"/>
                      <a:pt x="1044" y="218"/>
                    </a:cubicBezTo>
                    <a:lnTo>
                      <a:pt x="200" y="4"/>
                    </a:lnTo>
                    <a:cubicBezTo>
                      <a:pt x="188" y="1"/>
                      <a:pt x="177" y="0"/>
                      <a:pt x="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4"/>
              <p:cNvSpPr/>
              <p:nvPr/>
            </p:nvSpPr>
            <p:spPr>
              <a:xfrm>
                <a:off x="6072500" y="4959650"/>
                <a:ext cx="35800" cy="11075"/>
              </a:xfrm>
              <a:custGeom>
                <a:avLst/>
                <a:gdLst/>
                <a:ahLst/>
                <a:cxnLst/>
                <a:rect l="l" t="t" r="r" b="b"/>
                <a:pathLst>
                  <a:path w="1432" h="443" extrusionOk="0">
                    <a:moveTo>
                      <a:pt x="163" y="0"/>
                    </a:moveTo>
                    <a:cubicBezTo>
                      <a:pt x="93" y="0"/>
                      <a:pt x="30" y="48"/>
                      <a:pt x="16" y="118"/>
                    </a:cubicBezTo>
                    <a:cubicBezTo>
                      <a:pt x="0" y="200"/>
                      <a:pt x="54" y="276"/>
                      <a:pt x="133" y="292"/>
                    </a:cubicBezTo>
                    <a:cubicBezTo>
                      <a:pt x="507" y="367"/>
                      <a:pt x="888" y="417"/>
                      <a:pt x="1268" y="443"/>
                    </a:cubicBezTo>
                    <a:lnTo>
                      <a:pt x="1278" y="443"/>
                    </a:lnTo>
                    <a:cubicBezTo>
                      <a:pt x="1355" y="443"/>
                      <a:pt x="1420" y="384"/>
                      <a:pt x="1425" y="306"/>
                    </a:cubicBezTo>
                    <a:cubicBezTo>
                      <a:pt x="1431" y="224"/>
                      <a:pt x="1369" y="155"/>
                      <a:pt x="1289" y="148"/>
                    </a:cubicBezTo>
                    <a:cubicBezTo>
                      <a:pt x="920" y="123"/>
                      <a:pt x="549" y="74"/>
                      <a:pt x="190" y="3"/>
                    </a:cubicBezTo>
                    <a:cubicBezTo>
                      <a:pt x="181" y="1"/>
                      <a:pt x="172" y="0"/>
                      <a:pt x="16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4"/>
              <p:cNvSpPr/>
              <p:nvPr/>
            </p:nvSpPr>
            <p:spPr>
              <a:xfrm>
                <a:off x="6088125" y="4926950"/>
                <a:ext cx="24250" cy="11875"/>
              </a:xfrm>
              <a:custGeom>
                <a:avLst/>
                <a:gdLst/>
                <a:ahLst/>
                <a:cxnLst/>
                <a:rect l="l" t="t" r="r" b="b"/>
                <a:pathLst>
                  <a:path w="970" h="475" extrusionOk="0">
                    <a:moveTo>
                      <a:pt x="164" y="1"/>
                    </a:moveTo>
                    <a:cubicBezTo>
                      <a:pt x="99" y="1"/>
                      <a:pt x="40" y="43"/>
                      <a:pt x="23" y="109"/>
                    </a:cubicBezTo>
                    <a:cubicBezTo>
                      <a:pt x="0" y="188"/>
                      <a:pt x="46" y="269"/>
                      <a:pt x="125" y="291"/>
                    </a:cubicBezTo>
                    <a:lnTo>
                      <a:pt x="767" y="468"/>
                    </a:lnTo>
                    <a:cubicBezTo>
                      <a:pt x="779" y="473"/>
                      <a:pt x="792" y="475"/>
                      <a:pt x="806" y="475"/>
                    </a:cubicBezTo>
                    <a:cubicBezTo>
                      <a:pt x="869" y="475"/>
                      <a:pt x="928" y="432"/>
                      <a:pt x="949" y="366"/>
                    </a:cubicBezTo>
                    <a:cubicBezTo>
                      <a:pt x="969" y="286"/>
                      <a:pt x="925" y="206"/>
                      <a:pt x="846" y="184"/>
                    </a:cubicBezTo>
                    <a:lnTo>
                      <a:pt x="205" y="6"/>
                    </a:lnTo>
                    <a:cubicBezTo>
                      <a:pt x="191" y="3"/>
                      <a:pt x="178" y="1"/>
                      <a:pt x="1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4"/>
              <p:cNvSpPr/>
              <p:nvPr/>
            </p:nvSpPr>
            <p:spPr>
              <a:xfrm>
                <a:off x="6081250" y="4880400"/>
                <a:ext cx="39550" cy="13750"/>
              </a:xfrm>
              <a:custGeom>
                <a:avLst/>
                <a:gdLst/>
                <a:ahLst/>
                <a:cxnLst/>
                <a:rect l="l" t="t" r="r" b="b"/>
                <a:pathLst>
                  <a:path w="1582" h="550" extrusionOk="0">
                    <a:moveTo>
                      <a:pt x="160" y="0"/>
                    </a:moveTo>
                    <a:cubicBezTo>
                      <a:pt x="92" y="0"/>
                      <a:pt x="30" y="50"/>
                      <a:pt x="16" y="119"/>
                    </a:cubicBezTo>
                    <a:cubicBezTo>
                      <a:pt x="0" y="200"/>
                      <a:pt x="54" y="277"/>
                      <a:pt x="133" y="293"/>
                    </a:cubicBezTo>
                    <a:lnTo>
                      <a:pt x="1391" y="547"/>
                    </a:lnTo>
                    <a:cubicBezTo>
                      <a:pt x="1401" y="550"/>
                      <a:pt x="1410" y="550"/>
                      <a:pt x="1421" y="550"/>
                    </a:cubicBezTo>
                    <a:cubicBezTo>
                      <a:pt x="1490" y="550"/>
                      <a:pt x="1551" y="502"/>
                      <a:pt x="1565" y="431"/>
                    </a:cubicBezTo>
                    <a:cubicBezTo>
                      <a:pt x="1581" y="350"/>
                      <a:pt x="1528" y="273"/>
                      <a:pt x="1448" y="257"/>
                    </a:cubicBezTo>
                    <a:lnTo>
                      <a:pt x="190" y="4"/>
                    </a:lnTo>
                    <a:cubicBezTo>
                      <a:pt x="180" y="1"/>
                      <a:pt x="170"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4"/>
              <p:cNvSpPr/>
              <p:nvPr/>
            </p:nvSpPr>
            <p:spPr>
              <a:xfrm>
                <a:off x="6104350" y="4849375"/>
                <a:ext cx="23775" cy="11025"/>
              </a:xfrm>
              <a:custGeom>
                <a:avLst/>
                <a:gdLst/>
                <a:ahLst/>
                <a:cxnLst/>
                <a:rect l="l" t="t" r="r" b="b"/>
                <a:pathLst>
                  <a:path w="951" h="441" extrusionOk="0">
                    <a:moveTo>
                      <a:pt x="156" y="0"/>
                    </a:moveTo>
                    <a:cubicBezTo>
                      <a:pt x="153" y="0"/>
                      <a:pt x="149" y="0"/>
                      <a:pt x="146" y="0"/>
                    </a:cubicBezTo>
                    <a:cubicBezTo>
                      <a:pt x="65" y="0"/>
                      <a:pt x="0" y="69"/>
                      <a:pt x="0" y="149"/>
                    </a:cubicBezTo>
                    <a:cubicBezTo>
                      <a:pt x="2" y="230"/>
                      <a:pt x="67" y="295"/>
                      <a:pt x="149" y="295"/>
                    </a:cubicBezTo>
                    <a:lnTo>
                      <a:pt x="151" y="295"/>
                    </a:lnTo>
                    <a:cubicBezTo>
                      <a:pt x="159" y="295"/>
                      <a:pt x="168" y="295"/>
                      <a:pt x="176" y="295"/>
                    </a:cubicBezTo>
                    <a:cubicBezTo>
                      <a:pt x="357" y="295"/>
                      <a:pt x="548" y="343"/>
                      <a:pt x="716" y="425"/>
                    </a:cubicBezTo>
                    <a:cubicBezTo>
                      <a:pt x="738" y="436"/>
                      <a:pt x="760" y="441"/>
                      <a:pt x="782" y="441"/>
                    </a:cubicBezTo>
                    <a:cubicBezTo>
                      <a:pt x="835" y="441"/>
                      <a:pt x="888" y="409"/>
                      <a:pt x="914" y="357"/>
                    </a:cubicBezTo>
                    <a:cubicBezTo>
                      <a:pt x="950" y="284"/>
                      <a:pt x="920" y="195"/>
                      <a:pt x="847" y="159"/>
                    </a:cubicBezTo>
                    <a:cubicBezTo>
                      <a:pt x="632" y="54"/>
                      <a:pt x="390" y="0"/>
                      <a:pt x="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4"/>
              <p:cNvSpPr/>
              <p:nvPr/>
            </p:nvSpPr>
            <p:spPr>
              <a:xfrm>
                <a:off x="6093550" y="4813200"/>
                <a:ext cx="43025" cy="10400"/>
              </a:xfrm>
              <a:custGeom>
                <a:avLst/>
                <a:gdLst/>
                <a:ahLst/>
                <a:cxnLst/>
                <a:rect l="l" t="t" r="r" b="b"/>
                <a:pathLst>
                  <a:path w="1721" h="416" extrusionOk="0">
                    <a:moveTo>
                      <a:pt x="160" y="0"/>
                    </a:moveTo>
                    <a:cubicBezTo>
                      <a:pt x="79" y="0"/>
                      <a:pt x="14" y="58"/>
                      <a:pt x="8" y="135"/>
                    </a:cubicBezTo>
                    <a:cubicBezTo>
                      <a:pt x="0" y="218"/>
                      <a:pt x="62" y="290"/>
                      <a:pt x="143" y="297"/>
                    </a:cubicBezTo>
                    <a:lnTo>
                      <a:pt x="1552" y="415"/>
                    </a:lnTo>
                    <a:lnTo>
                      <a:pt x="1564" y="415"/>
                    </a:lnTo>
                    <a:cubicBezTo>
                      <a:pt x="1642" y="415"/>
                      <a:pt x="1705" y="355"/>
                      <a:pt x="1713" y="281"/>
                    </a:cubicBezTo>
                    <a:cubicBezTo>
                      <a:pt x="1721" y="199"/>
                      <a:pt x="1659" y="126"/>
                      <a:pt x="1578" y="119"/>
                    </a:cubicBezTo>
                    <a:lnTo>
                      <a:pt x="170" y="1"/>
                    </a:lnTo>
                    <a:cubicBezTo>
                      <a:pt x="166" y="1"/>
                      <a:pt x="163" y="0"/>
                      <a:pt x="16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4"/>
              <p:cNvSpPr/>
              <p:nvPr/>
            </p:nvSpPr>
            <p:spPr>
              <a:xfrm>
                <a:off x="6112700" y="4768600"/>
                <a:ext cx="25700" cy="9375"/>
              </a:xfrm>
              <a:custGeom>
                <a:avLst/>
                <a:gdLst/>
                <a:ahLst/>
                <a:cxnLst/>
                <a:rect l="l" t="t" r="r" b="b"/>
                <a:pathLst>
                  <a:path w="1028" h="375" extrusionOk="0">
                    <a:moveTo>
                      <a:pt x="166" y="1"/>
                    </a:moveTo>
                    <a:cubicBezTo>
                      <a:pt x="103" y="1"/>
                      <a:pt x="43" y="41"/>
                      <a:pt x="24" y="104"/>
                    </a:cubicBezTo>
                    <a:cubicBezTo>
                      <a:pt x="0" y="183"/>
                      <a:pt x="45" y="265"/>
                      <a:pt x="121" y="289"/>
                    </a:cubicBezTo>
                    <a:cubicBezTo>
                      <a:pt x="300" y="347"/>
                      <a:pt x="485" y="374"/>
                      <a:pt x="673" y="374"/>
                    </a:cubicBezTo>
                    <a:cubicBezTo>
                      <a:pt x="744" y="374"/>
                      <a:pt x="816" y="371"/>
                      <a:pt x="888" y="359"/>
                    </a:cubicBezTo>
                    <a:cubicBezTo>
                      <a:pt x="971" y="349"/>
                      <a:pt x="1028" y="276"/>
                      <a:pt x="1018" y="194"/>
                    </a:cubicBezTo>
                    <a:cubicBezTo>
                      <a:pt x="1008" y="118"/>
                      <a:pt x="942" y="65"/>
                      <a:pt x="869" y="65"/>
                    </a:cubicBezTo>
                    <a:cubicBezTo>
                      <a:pt x="864" y="65"/>
                      <a:pt x="859" y="65"/>
                      <a:pt x="854" y="66"/>
                    </a:cubicBezTo>
                    <a:cubicBezTo>
                      <a:pt x="792" y="73"/>
                      <a:pt x="731" y="77"/>
                      <a:pt x="669" y="77"/>
                    </a:cubicBezTo>
                    <a:cubicBezTo>
                      <a:pt x="514" y="77"/>
                      <a:pt x="358" y="54"/>
                      <a:pt x="211" y="7"/>
                    </a:cubicBezTo>
                    <a:cubicBezTo>
                      <a:pt x="196" y="3"/>
                      <a:pt x="181" y="1"/>
                      <a:pt x="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4"/>
              <p:cNvSpPr/>
              <p:nvPr/>
            </p:nvSpPr>
            <p:spPr>
              <a:xfrm>
                <a:off x="6102400" y="4722200"/>
                <a:ext cx="43100" cy="13675"/>
              </a:xfrm>
              <a:custGeom>
                <a:avLst/>
                <a:gdLst/>
                <a:ahLst/>
                <a:cxnLst/>
                <a:rect l="l" t="t" r="r" b="b"/>
                <a:pathLst>
                  <a:path w="1724" h="547" extrusionOk="0">
                    <a:moveTo>
                      <a:pt x="162" y="1"/>
                    </a:moveTo>
                    <a:cubicBezTo>
                      <a:pt x="93" y="1"/>
                      <a:pt x="29" y="49"/>
                      <a:pt x="17" y="122"/>
                    </a:cubicBezTo>
                    <a:cubicBezTo>
                      <a:pt x="1" y="203"/>
                      <a:pt x="55" y="280"/>
                      <a:pt x="135" y="293"/>
                    </a:cubicBezTo>
                    <a:lnTo>
                      <a:pt x="1535" y="545"/>
                    </a:lnTo>
                    <a:cubicBezTo>
                      <a:pt x="1543" y="546"/>
                      <a:pt x="1552" y="546"/>
                      <a:pt x="1560" y="546"/>
                    </a:cubicBezTo>
                    <a:cubicBezTo>
                      <a:pt x="1630" y="546"/>
                      <a:pt x="1693" y="497"/>
                      <a:pt x="1707" y="426"/>
                    </a:cubicBezTo>
                    <a:cubicBezTo>
                      <a:pt x="1723" y="345"/>
                      <a:pt x="1669" y="268"/>
                      <a:pt x="1589" y="253"/>
                    </a:cubicBezTo>
                    <a:lnTo>
                      <a:pt x="189" y="3"/>
                    </a:lnTo>
                    <a:cubicBezTo>
                      <a:pt x="180" y="2"/>
                      <a:pt x="171" y="1"/>
                      <a:pt x="1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4"/>
              <p:cNvSpPr/>
              <p:nvPr/>
            </p:nvSpPr>
            <p:spPr>
              <a:xfrm>
                <a:off x="6121725" y="4699675"/>
                <a:ext cx="23600" cy="9650"/>
              </a:xfrm>
              <a:custGeom>
                <a:avLst/>
                <a:gdLst/>
                <a:ahLst/>
                <a:cxnLst/>
                <a:rect l="l" t="t" r="r" b="b"/>
                <a:pathLst>
                  <a:path w="944" h="386" extrusionOk="0">
                    <a:moveTo>
                      <a:pt x="155" y="1"/>
                    </a:moveTo>
                    <a:cubicBezTo>
                      <a:pt x="83" y="1"/>
                      <a:pt x="20" y="53"/>
                      <a:pt x="10" y="129"/>
                    </a:cubicBezTo>
                    <a:cubicBezTo>
                      <a:pt x="0" y="208"/>
                      <a:pt x="56" y="282"/>
                      <a:pt x="136" y="295"/>
                    </a:cubicBezTo>
                    <a:lnTo>
                      <a:pt x="768" y="383"/>
                    </a:lnTo>
                    <a:cubicBezTo>
                      <a:pt x="776" y="385"/>
                      <a:pt x="784" y="385"/>
                      <a:pt x="789" y="385"/>
                    </a:cubicBezTo>
                    <a:cubicBezTo>
                      <a:pt x="860" y="385"/>
                      <a:pt x="923" y="331"/>
                      <a:pt x="934" y="257"/>
                    </a:cubicBezTo>
                    <a:cubicBezTo>
                      <a:pt x="944" y="178"/>
                      <a:pt x="888" y="102"/>
                      <a:pt x="808" y="91"/>
                    </a:cubicBezTo>
                    <a:lnTo>
                      <a:pt x="176" y="2"/>
                    </a:lnTo>
                    <a:cubicBezTo>
                      <a:pt x="169" y="1"/>
                      <a:pt x="162" y="1"/>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4"/>
              <p:cNvSpPr/>
              <p:nvPr/>
            </p:nvSpPr>
            <p:spPr>
              <a:xfrm>
                <a:off x="6116500" y="4662950"/>
                <a:ext cx="34050" cy="9475"/>
              </a:xfrm>
              <a:custGeom>
                <a:avLst/>
                <a:gdLst/>
                <a:ahLst/>
                <a:cxnLst/>
                <a:rect l="l" t="t" r="r" b="b"/>
                <a:pathLst>
                  <a:path w="1362" h="379" extrusionOk="0">
                    <a:moveTo>
                      <a:pt x="153" y="0"/>
                    </a:moveTo>
                    <a:cubicBezTo>
                      <a:pt x="79" y="0"/>
                      <a:pt x="13" y="57"/>
                      <a:pt x="7" y="135"/>
                    </a:cubicBezTo>
                    <a:cubicBezTo>
                      <a:pt x="0" y="216"/>
                      <a:pt x="62" y="287"/>
                      <a:pt x="143" y="293"/>
                    </a:cubicBezTo>
                    <a:lnTo>
                      <a:pt x="1199" y="379"/>
                    </a:lnTo>
                    <a:lnTo>
                      <a:pt x="1210" y="379"/>
                    </a:lnTo>
                    <a:cubicBezTo>
                      <a:pt x="1286" y="379"/>
                      <a:pt x="1351" y="320"/>
                      <a:pt x="1357" y="244"/>
                    </a:cubicBezTo>
                    <a:cubicBezTo>
                      <a:pt x="1362" y="162"/>
                      <a:pt x="1302" y="91"/>
                      <a:pt x="1219" y="86"/>
                    </a:cubicBezTo>
                    <a:lnTo>
                      <a:pt x="165" y="1"/>
                    </a:lnTo>
                    <a:cubicBezTo>
                      <a:pt x="161" y="0"/>
                      <a:pt x="157" y="0"/>
                      <a:pt x="1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4"/>
              <p:cNvSpPr/>
              <p:nvPr/>
            </p:nvSpPr>
            <p:spPr>
              <a:xfrm>
                <a:off x="6130500" y="4632600"/>
                <a:ext cx="27100" cy="10875"/>
              </a:xfrm>
              <a:custGeom>
                <a:avLst/>
                <a:gdLst/>
                <a:ahLst/>
                <a:cxnLst/>
                <a:rect l="l" t="t" r="r" b="b"/>
                <a:pathLst>
                  <a:path w="1084" h="435" extrusionOk="0">
                    <a:moveTo>
                      <a:pt x="168" y="0"/>
                    </a:moveTo>
                    <a:cubicBezTo>
                      <a:pt x="107" y="0"/>
                      <a:pt x="51" y="36"/>
                      <a:pt x="29" y="94"/>
                    </a:cubicBezTo>
                    <a:cubicBezTo>
                      <a:pt x="1" y="171"/>
                      <a:pt x="39" y="257"/>
                      <a:pt x="113" y="287"/>
                    </a:cubicBezTo>
                    <a:cubicBezTo>
                      <a:pt x="363" y="383"/>
                      <a:pt x="634" y="434"/>
                      <a:pt x="903" y="434"/>
                    </a:cubicBezTo>
                    <a:cubicBezTo>
                      <a:pt x="912" y="434"/>
                      <a:pt x="924" y="434"/>
                      <a:pt x="935" y="433"/>
                    </a:cubicBezTo>
                    <a:cubicBezTo>
                      <a:pt x="1019" y="431"/>
                      <a:pt x="1083" y="363"/>
                      <a:pt x="1082" y="282"/>
                    </a:cubicBezTo>
                    <a:cubicBezTo>
                      <a:pt x="1079" y="201"/>
                      <a:pt x="1014" y="137"/>
                      <a:pt x="933" y="137"/>
                    </a:cubicBezTo>
                    <a:lnTo>
                      <a:pt x="931" y="137"/>
                    </a:lnTo>
                    <a:cubicBezTo>
                      <a:pt x="923" y="137"/>
                      <a:pt x="914" y="137"/>
                      <a:pt x="906" y="137"/>
                    </a:cubicBezTo>
                    <a:cubicBezTo>
                      <a:pt x="666" y="137"/>
                      <a:pt x="436" y="94"/>
                      <a:pt x="221" y="10"/>
                    </a:cubicBezTo>
                    <a:cubicBezTo>
                      <a:pt x="203" y="4"/>
                      <a:pt x="185" y="0"/>
                      <a:pt x="1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4"/>
              <p:cNvSpPr/>
              <p:nvPr/>
            </p:nvSpPr>
            <p:spPr>
              <a:xfrm>
                <a:off x="6137225" y="4607075"/>
                <a:ext cx="27500" cy="12975"/>
              </a:xfrm>
              <a:custGeom>
                <a:avLst/>
                <a:gdLst/>
                <a:ahLst/>
                <a:cxnLst/>
                <a:rect l="l" t="t" r="r" b="b"/>
                <a:pathLst>
                  <a:path w="1100" h="519" extrusionOk="0">
                    <a:moveTo>
                      <a:pt x="163" y="1"/>
                    </a:moveTo>
                    <a:cubicBezTo>
                      <a:pt x="100" y="1"/>
                      <a:pt x="41" y="43"/>
                      <a:pt x="23" y="108"/>
                    </a:cubicBezTo>
                    <a:cubicBezTo>
                      <a:pt x="1" y="186"/>
                      <a:pt x="45" y="268"/>
                      <a:pt x="124" y="290"/>
                    </a:cubicBezTo>
                    <a:lnTo>
                      <a:pt x="895" y="512"/>
                    </a:lnTo>
                    <a:cubicBezTo>
                      <a:pt x="909" y="516"/>
                      <a:pt x="924" y="518"/>
                      <a:pt x="936" y="518"/>
                    </a:cubicBezTo>
                    <a:cubicBezTo>
                      <a:pt x="1003" y="518"/>
                      <a:pt x="1061" y="474"/>
                      <a:pt x="1076" y="410"/>
                    </a:cubicBezTo>
                    <a:cubicBezTo>
                      <a:pt x="1099" y="334"/>
                      <a:pt x="1053" y="251"/>
                      <a:pt x="974" y="228"/>
                    </a:cubicBezTo>
                    <a:lnTo>
                      <a:pt x="205" y="7"/>
                    </a:lnTo>
                    <a:cubicBezTo>
                      <a:pt x="191" y="3"/>
                      <a:pt x="177" y="1"/>
                      <a:pt x="1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4"/>
              <p:cNvSpPr/>
              <p:nvPr/>
            </p:nvSpPr>
            <p:spPr>
              <a:xfrm>
                <a:off x="5833675" y="4964800"/>
                <a:ext cx="63225" cy="70125"/>
              </a:xfrm>
              <a:custGeom>
                <a:avLst/>
                <a:gdLst/>
                <a:ahLst/>
                <a:cxnLst/>
                <a:rect l="l" t="t" r="r" b="b"/>
                <a:pathLst>
                  <a:path w="2529" h="2805" extrusionOk="0">
                    <a:moveTo>
                      <a:pt x="2365" y="1"/>
                    </a:moveTo>
                    <a:cubicBezTo>
                      <a:pt x="2324" y="1"/>
                      <a:pt x="2283" y="18"/>
                      <a:pt x="2254" y="51"/>
                    </a:cubicBezTo>
                    <a:lnTo>
                      <a:pt x="54" y="2559"/>
                    </a:lnTo>
                    <a:cubicBezTo>
                      <a:pt x="0" y="2619"/>
                      <a:pt x="7" y="2712"/>
                      <a:pt x="67" y="2766"/>
                    </a:cubicBezTo>
                    <a:cubicBezTo>
                      <a:pt x="95" y="2791"/>
                      <a:pt x="129" y="2804"/>
                      <a:pt x="165" y="2804"/>
                    </a:cubicBezTo>
                    <a:cubicBezTo>
                      <a:pt x="206" y="2804"/>
                      <a:pt x="246" y="2785"/>
                      <a:pt x="276" y="2752"/>
                    </a:cubicBezTo>
                    <a:lnTo>
                      <a:pt x="2476" y="245"/>
                    </a:lnTo>
                    <a:cubicBezTo>
                      <a:pt x="2528" y="184"/>
                      <a:pt x="2524" y="91"/>
                      <a:pt x="2462" y="37"/>
                    </a:cubicBezTo>
                    <a:cubicBezTo>
                      <a:pt x="2434" y="13"/>
                      <a:pt x="2399" y="1"/>
                      <a:pt x="23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4"/>
              <p:cNvSpPr/>
              <p:nvPr/>
            </p:nvSpPr>
            <p:spPr>
              <a:xfrm>
                <a:off x="5904950" y="4926725"/>
                <a:ext cx="27825" cy="28300"/>
              </a:xfrm>
              <a:custGeom>
                <a:avLst/>
                <a:gdLst/>
                <a:ahLst/>
                <a:cxnLst/>
                <a:rect l="l" t="t" r="r" b="b"/>
                <a:pathLst>
                  <a:path w="1113" h="1132" extrusionOk="0">
                    <a:moveTo>
                      <a:pt x="947" y="0"/>
                    </a:moveTo>
                    <a:cubicBezTo>
                      <a:pt x="908" y="0"/>
                      <a:pt x="869" y="16"/>
                      <a:pt x="841" y="47"/>
                    </a:cubicBezTo>
                    <a:lnTo>
                      <a:pt x="57" y="881"/>
                    </a:lnTo>
                    <a:cubicBezTo>
                      <a:pt x="0" y="943"/>
                      <a:pt x="5" y="1036"/>
                      <a:pt x="64" y="1092"/>
                    </a:cubicBezTo>
                    <a:cubicBezTo>
                      <a:pt x="92" y="1117"/>
                      <a:pt x="128" y="1131"/>
                      <a:pt x="165" y="1131"/>
                    </a:cubicBezTo>
                    <a:cubicBezTo>
                      <a:pt x="203" y="1131"/>
                      <a:pt x="242" y="1115"/>
                      <a:pt x="271" y="1085"/>
                    </a:cubicBezTo>
                    <a:lnTo>
                      <a:pt x="1054" y="251"/>
                    </a:lnTo>
                    <a:cubicBezTo>
                      <a:pt x="1113" y="189"/>
                      <a:pt x="1108" y="96"/>
                      <a:pt x="1050" y="41"/>
                    </a:cubicBezTo>
                    <a:cubicBezTo>
                      <a:pt x="1021" y="14"/>
                      <a:pt x="984" y="0"/>
                      <a:pt x="9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4"/>
              <p:cNvSpPr/>
              <p:nvPr/>
            </p:nvSpPr>
            <p:spPr>
              <a:xfrm>
                <a:off x="5700800" y="5099125"/>
                <a:ext cx="19725" cy="26200"/>
              </a:xfrm>
              <a:custGeom>
                <a:avLst/>
                <a:gdLst/>
                <a:ahLst/>
                <a:cxnLst/>
                <a:rect l="l" t="t" r="r" b="b"/>
                <a:pathLst>
                  <a:path w="789" h="1048" extrusionOk="0">
                    <a:moveTo>
                      <a:pt x="619" y="1"/>
                    </a:moveTo>
                    <a:cubicBezTo>
                      <a:pt x="570" y="1"/>
                      <a:pt x="521" y="26"/>
                      <a:pt x="494" y="71"/>
                    </a:cubicBezTo>
                    <a:lnTo>
                      <a:pt x="43" y="823"/>
                    </a:lnTo>
                    <a:cubicBezTo>
                      <a:pt x="0" y="893"/>
                      <a:pt x="24" y="985"/>
                      <a:pt x="93" y="1026"/>
                    </a:cubicBezTo>
                    <a:cubicBezTo>
                      <a:pt x="117" y="1042"/>
                      <a:pt x="143" y="1048"/>
                      <a:pt x="169" y="1048"/>
                    </a:cubicBezTo>
                    <a:cubicBezTo>
                      <a:pt x="219" y="1048"/>
                      <a:pt x="268" y="1021"/>
                      <a:pt x="293" y="977"/>
                    </a:cubicBezTo>
                    <a:lnTo>
                      <a:pt x="744" y="225"/>
                    </a:lnTo>
                    <a:cubicBezTo>
                      <a:pt x="788" y="155"/>
                      <a:pt x="765" y="63"/>
                      <a:pt x="695" y="22"/>
                    </a:cubicBezTo>
                    <a:cubicBezTo>
                      <a:pt x="671" y="8"/>
                      <a:pt x="645" y="1"/>
                      <a:pt x="6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4"/>
              <p:cNvSpPr/>
              <p:nvPr/>
            </p:nvSpPr>
            <p:spPr>
              <a:xfrm>
                <a:off x="5738750" y="5105775"/>
                <a:ext cx="24275" cy="39075"/>
              </a:xfrm>
              <a:custGeom>
                <a:avLst/>
                <a:gdLst/>
                <a:ahLst/>
                <a:cxnLst/>
                <a:rect l="l" t="t" r="r" b="b"/>
                <a:pathLst>
                  <a:path w="971" h="1563" extrusionOk="0">
                    <a:moveTo>
                      <a:pt x="800" y="1"/>
                    </a:moveTo>
                    <a:cubicBezTo>
                      <a:pt x="745" y="1"/>
                      <a:pt x="694" y="31"/>
                      <a:pt x="670" y="82"/>
                    </a:cubicBezTo>
                    <a:lnTo>
                      <a:pt x="38" y="1349"/>
                    </a:lnTo>
                    <a:cubicBezTo>
                      <a:pt x="0" y="1423"/>
                      <a:pt x="30" y="1512"/>
                      <a:pt x="103" y="1546"/>
                    </a:cubicBezTo>
                    <a:cubicBezTo>
                      <a:pt x="125" y="1558"/>
                      <a:pt x="147" y="1562"/>
                      <a:pt x="168" y="1562"/>
                    </a:cubicBezTo>
                    <a:cubicBezTo>
                      <a:pt x="222" y="1562"/>
                      <a:pt x="275" y="1534"/>
                      <a:pt x="301" y="1482"/>
                    </a:cubicBezTo>
                    <a:lnTo>
                      <a:pt x="932" y="215"/>
                    </a:lnTo>
                    <a:cubicBezTo>
                      <a:pt x="970" y="142"/>
                      <a:pt x="940" y="54"/>
                      <a:pt x="868" y="17"/>
                    </a:cubicBezTo>
                    <a:cubicBezTo>
                      <a:pt x="846" y="6"/>
                      <a:pt x="822" y="1"/>
                      <a:pt x="8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4"/>
              <p:cNvSpPr/>
              <p:nvPr/>
            </p:nvSpPr>
            <p:spPr>
              <a:xfrm>
                <a:off x="5776925" y="5134875"/>
                <a:ext cx="17875" cy="27100"/>
              </a:xfrm>
              <a:custGeom>
                <a:avLst/>
                <a:gdLst/>
                <a:ahLst/>
                <a:cxnLst/>
                <a:rect l="l" t="t" r="r" b="b"/>
                <a:pathLst>
                  <a:path w="715" h="1084" extrusionOk="0">
                    <a:moveTo>
                      <a:pt x="545" y="0"/>
                    </a:moveTo>
                    <a:cubicBezTo>
                      <a:pt x="490" y="0"/>
                      <a:pt x="437" y="32"/>
                      <a:pt x="412" y="85"/>
                    </a:cubicBezTo>
                    <a:lnTo>
                      <a:pt x="35" y="872"/>
                    </a:lnTo>
                    <a:cubicBezTo>
                      <a:pt x="1" y="948"/>
                      <a:pt x="32" y="1035"/>
                      <a:pt x="105" y="1069"/>
                    </a:cubicBezTo>
                    <a:cubicBezTo>
                      <a:pt x="126" y="1079"/>
                      <a:pt x="148" y="1084"/>
                      <a:pt x="168" y="1084"/>
                    </a:cubicBezTo>
                    <a:cubicBezTo>
                      <a:pt x="224" y="1084"/>
                      <a:pt x="276" y="1054"/>
                      <a:pt x="303" y="1000"/>
                    </a:cubicBezTo>
                    <a:lnTo>
                      <a:pt x="680" y="213"/>
                    </a:lnTo>
                    <a:cubicBezTo>
                      <a:pt x="714" y="137"/>
                      <a:pt x="683" y="50"/>
                      <a:pt x="610" y="15"/>
                    </a:cubicBezTo>
                    <a:cubicBezTo>
                      <a:pt x="589" y="5"/>
                      <a:pt x="567" y="0"/>
                      <a:pt x="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4"/>
              <p:cNvSpPr/>
              <p:nvPr/>
            </p:nvSpPr>
            <p:spPr>
              <a:xfrm>
                <a:off x="5814250" y="5130625"/>
                <a:ext cx="23450" cy="47275"/>
              </a:xfrm>
              <a:custGeom>
                <a:avLst/>
                <a:gdLst/>
                <a:ahLst/>
                <a:cxnLst/>
                <a:rect l="l" t="t" r="r" b="b"/>
                <a:pathLst>
                  <a:path w="938" h="1891" extrusionOk="0">
                    <a:moveTo>
                      <a:pt x="769" y="1"/>
                    </a:moveTo>
                    <a:cubicBezTo>
                      <a:pt x="709" y="1"/>
                      <a:pt x="654" y="37"/>
                      <a:pt x="633" y="97"/>
                    </a:cubicBezTo>
                    <a:lnTo>
                      <a:pt x="29" y="1691"/>
                    </a:lnTo>
                    <a:cubicBezTo>
                      <a:pt x="0" y="1767"/>
                      <a:pt x="37" y="1850"/>
                      <a:pt x="114" y="1881"/>
                    </a:cubicBezTo>
                    <a:cubicBezTo>
                      <a:pt x="130" y="1887"/>
                      <a:pt x="147" y="1890"/>
                      <a:pt x="166" y="1890"/>
                    </a:cubicBezTo>
                    <a:cubicBezTo>
                      <a:pt x="225" y="1890"/>
                      <a:pt x="280" y="1855"/>
                      <a:pt x="306" y="1795"/>
                    </a:cubicBezTo>
                    <a:lnTo>
                      <a:pt x="907" y="201"/>
                    </a:lnTo>
                    <a:cubicBezTo>
                      <a:pt x="937" y="125"/>
                      <a:pt x="899" y="41"/>
                      <a:pt x="823" y="11"/>
                    </a:cubicBezTo>
                    <a:cubicBezTo>
                      <a:pt x="805" y="4"/>
                      <a:pt x="787" y="1"/>
                      <a:pt x="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4"/>
              <p:cNvSpPr/>
              <p:nvPr/>
            </p:nvSpPr>
            <p:spPr>
              <a:xfrm>
                <a:off x="5848350" y="5167775"/>
                <a:ext cx="13525" cy="20675"/>
              </a:xfrm>
              <a:custGeom>
                <a:avLst/>
                <a:gdLst/>
                <a:ahLst/>
                <a:cxnLst/>
                <a:rect l="l" t="t" r="r" b="b"/>
                <a:pathLst>
                  <a:path w="541" h="827" extrusionOk="0">
                    <a:moveTo>
                      <a:pt x="375" y="1"/>
                    </a:moveTo>
                    <a:cubicBezTo>
                      <a:pt x="314" y="1"/>
                      <a:pt x="257" y="37"/>
                      <a:pt x="235" y="95"/>
                    </a:cubicBezTo>
                    <a:lnTo>
                      <a:pt x="31" y="626"/>
                    </a:lnTo>
                    <a:cubicBezTo>
                      <a:pt x="1" y="702"/>
                      <a:pt x="40" y="787"/>
                      <a:pt x="116" y="816"/>
                    </a:cubicBezTo>
                    <a:cubicBezTo>
                      <a:pt x="134" y="822"/>
                      <a:pt x="151" y="827"/>
                      <a:pt x="168" y="827"/>
                    </a:cubicBezTo>
                    <a:cubicBezTo>
                      <a:pt x="229" y="827"/>
                      <a:pt x="284" y="790"/>
                      <a:pt x="308" y="732"/>
                    </a:cubicBezTo>
                    <a:lnTo>
                      <a:pt x="512" y="200"/>
                    </a:lnTo>
                    <a:cubicBezTo>
                      <a:pt x="540" y="125"/>
                      <a:pt x="501" y="40"/>
                      <a:pt x="426" y="10"/>
                    </a:cubicBezTo>
                    <a:cubicBezTo>
                      <a:pt x="409" y="4"/>
                      <a:pt x="392" y="1"/>
                      <a:pt x="3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4"/>
              <p:cNvSpPr/>
              <p:nvPr/>
            </p:nvSpPr>
            <p:spPr>
              <a:xfrm>
                <a:off x="5886475" y="5170450"/>
                <a:ext cx="19075" cy="36325"/>
              </a:xfrm>
              <a:custGeom>
                <a:avLst/>
                <a:gdLst/>
                <a:ahLst/>
                <a:cxnLst/>
                <a:rect l="l" t="t" r="r" b="b"/>
                <a:pathLst>
                  <a:path w="763" h="1453" extrusionOk="0">
                    <a:moveTo>
                      <a:pt x="594" y="1"/>
                    </a:moveTo>
                    <a:cubicBezTo>
                      <a:pt x="537" y="1"/>
                      <a:pt x="484" y="34"/>
                      <a:pt x="459" y="90"/>
                    </a:cubicBezTo>
                    <a:cubicBezTo>
                      <a:pt x="288" y="471"/>
                      <a:pt x="142" y="865"/>
                      <a:pt x="24" y="1263"/>
                    </a:cubicBezTo>
                    <a:cubicBezTo>
                      <a:pt x="0" y="1342"/>
                      <a:pt x="44" y="1424"/>
                      <a:pt x="122" y="1448"/>
                    </a:cubicBezTo>
                    <a:cubicBezTo>
                      <a:pt x="136" y="1451"/>
                      <a:pt x="150" y="1453"/>
                      <a:pt x="163" y="1453"/>
                    </a:cubicBezTo>
                    <a:cubicBezTo>
                      <a:pt x="226" y="1453"/>
                      <a:pt x="287" y="1411"/>
                      <a:pt x="306" y="1348"/>
                    </a:cubicBezTo>
                    <a:cubicBezTo>
                      <a:pt x="421" y="963"/>
                      <a:pt x="564" y="580"/>
                      <a:pt x="730" y="210"/>
                    </a:cubicBezTo>
                    <a:cubicBezTo>
                      <a:pt x="763" y="136"/>
                      <a:pt x="730" y="49"/>
                      <a:pt x="654" y="14"/>
                    </a:cubicBezTo>
                    <a:cubicBezTo>
                      <a:pt x="634" y="5"/>
                      <a:pt x="614" y="1"/>
                      <a:pt x="5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4"/>
              <p:cNvSpPr/>
              <p:nvPr/>
            </p:nvSpPr>
            <p:spPr>
              <a:xfrm>
                <a:off x="5920900" y="5192825"/>
                <a:ext cx="17475" cy="25975"/>
              </a:xfrm>
              <a:custGeom>
                <a:avLst/>
                <a:gdLst/>
                <a:ahLst/>
                <a:cxnLst/>
                <a:rect l="l" t="t" r="r" b="b"/>
                <a:pathLst>
                  <a:path w="699" h="1039" extrusionOk="0">
                    <a:moveTo>
                      <a:pt x="528" y="0"/>
                    </a:moveTo>
                    <a:cubicBezTo>
                      <a:pt x="473" y="0"/>
                      <a:pt x="422" y="31"/>
                      <a:pt x="397" y="83"/>
                    </a:cubicBezTo>
                    <a:lnTo>
                      <a:pt x="35" y="825"/>
                    </a:lnTo>
                    <a:cubicBezTo>
                      <a:pt x="0" y="898"/>
                      <a:pt x="29" y="988"/>
                      <a:pt x="103" y="1023"/>
                    </a:cubicBezTo>
                    <a:cubicBezTo>
                      <a:pt x="124" y="1036"/>
                      <a:pt x="146" y="1039"/>
                      <a:pt x="168" y="1039"/>
                    </a:cubicBezTo>
                    <a:cubicBezTo>
                      <a:pt x="223" y="1039"/>
                      <a:pt x="274" y="1007"/>
                      <a:pt x="301" y="956"/>
                    </a:cubicBezTo>
                    <a:lnTo>
                      <a:pt x="662" y="214"/>
                    </a:lnTo>
                    <a:cubicBezTo>
                      <a:pt x="698" y="141"/>
                      <a:pt x="668" y="51"/>
                      <a:pt x="595" y="16"/>
                    </a:cubicBezTo>
                    <a:cubicBezTo>
                      <a:pt x="573" y="5"/>
                      <a:pt x="550" y="0"/>
                      <a:pt x="5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4"/>
              <p:cNvSpPr/>
              <p:nvPr/>
            </p:nvSpPr>
            <p:spPr>
              <a:xfrm>
                <a:off x="5954775" y="5200775"/>
                <a:ext cx="17900" cy="32325"/>
              </a:xfrm>
              <a:custGeom>
                <a:avLst/>
                <a:gdLst/>
                <a:ahLst/>
                <a:cxnLst/>
                <a:rect l="l" t="t" r="r" b="b"/>
                <a:pathLst>
                  <a:path w="716" h="1293" extrusionOk="0">
                    <a:moveTo>
                      <a:pt x="549" y="0"/>
                    </a:moveTo>
                    <a:cubicBezTo>
                      <a:pt x="489" y="0"/>
                      <a:pt x="434" y="36"/>
                      <a:pt x="412" y="95"/>
                    </a:cubicBezTo>
                    <a:lnTo>
                      <a:pt x="30" y="1093"/>
                    </a:lnTo>
                    <a:cubicBezTo>
                      <a:pt x="0" y="1169"/>
                      <a:pt x="40" y="1253"/>
                      <a:pt x="114" y="1283"/>
                    </a:cubicBezTo>
                    <a:cubicBezTo>
                      <a:pt x="133" y="1289"/>
                      <a:pt x="150" y="1292"/>
                      <a:pt x="168" y="1292"/>
                    </a:cubicBezTo>
                    <a:cubicBezTo>
                      <a:pt x="228" y="1292"/>
                      <a:pt x="283" y="1257"/>
                      <a:pt x="304" y="1197"/>
                    </a:cubicBezTo>
                    <a:lnTo>
                      <a:pt x="685" y="200"/>
                    </a:lnTo>
                    <a:cubicBezTo>
                      <a:pt x="716" y="126"/>
                      <a:pt x="676" y="40"/>
                      <a:pt x="602" y="10"/>
                    </a:cubicBezTo>
                    <a:cubicBezTo>
                      <a:pt x="584" y="3"/>
                      <a:pt x="566" y="0"/>
                      <a:pt x="5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4"/>
              <p:cNvSpPr/>
              <p:nvPr/>
            </p:nvSpPr>
            <p:spPr>
              <a:xfrm>
                <a:off x="5988475" y="5219075"/>
                <a:ext cx="16325" cy="27750"/>
              </a:xfrm>
              <a:custGeom>
                <a:avLst/>
                <a:gdLst/>
                <a:ahLst/>
                <a:cxnLst/>
                <a:rect l="l" t="t" r="r" b="b"/>
                <a:pathLst>
                  <a:path w="653" h="1110" extrusionOk="0">
                    <a:moveTo>
                      <a:pt x="490" y="1"/>
                    </a:moveTo>
                    <a:cubicBezTo>
                      <a:pt x="419" y="1"/>
                      <a:pt x="359" y="53"/>
                      <a:pt x="347" y="125"/>
                    </a:cubicBezTo>
                    <a:cubicBezTo>
                      <a:pt x="305" y="394"/>
                      <a:pt x="200" y="654"/>
                      <a:pt x="47" y="877"/>
                    </a:cubicBezTo>
                    <a:cubicBezTo>
                      <a:pt x="1" y="945"/>
                      <a:pt x="17" y="1037"/>
                      <a:pt x="85" y="1082"/>
                    </a:cubicBezTo>
                    <a:cubicBezTo>
                      <a:pt x="110" y="1101"/>
                      <a:pt x="138" y="1109"/>
                      <a:pt x="167" y="1109"/>
                    </a:cubicBezTo>
                    <a:cubicBezTo>
                      <a:pt x="214" y="1109"/>
                      <a:pt x="260" y="1086"/>
                      <a:pt x="290" y="1043"/>
                    </a:cubicBezTo>
                    <a:cubicBezTo>
                      <a:pt x="468" y="785"/>
                      <a:pt x="590" y="481"/>
                      <a:pt x="639" y="171"/>
                    </a:cubicBezTo>
                    <a:cubicBezTo>
                      <a:pt x="653" y="92"/>
                      <a:pt x="597" y="14"/>
                      <a:pt x="515" y="3"/>
                    </a:cubicBezTo>
                    <a:cubicBezTo>
                      <a:pt x="507" y="1"/>
                      <a:pt x="498" y="1"/>
                      <a:pt x="4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4"/>
              <p:cNvSpPr/>
              <p:nvPr/>
            </p:nvSpPr>
            <p:spPr>
              <a:xfrm>
                <a:off x="5917975" y="5088500"/>
                <a:ext cx="63600" cy="34075"/>
              </a:xfrm>
              <a:custGeom>
                <a:avLst/>
                <a:gdLst/>
                <a:ahLst/>
                <a:cxnLst/>
                <a:rect l="l" t="t" r="r" b="b"/>
                <a:pathLst>
                  <a:path w="2544" h="1363" extrusionOk="0">
                    <a:moveTo>
                      <a:pt x="167" y="1"/>
                    </a:moveTo>
                    <a:cubicBezTo>
                      <a:pt x="115" y="1"/>
                      <a:pt x="65" y="28"/>
                      <a:pt x="38" y="77"/>
                    </a:cubicBezTo>
                    <a:cubicBezTo>
                      <a:pt x="0" y="148"/>
                      <a:pt x="25" y="238"/>
                      <a:pt x="97" y="278"/>
                    </a:cubicBezTo>
                    <a:cubicBezTo>
                      <a:pt x="815" y="670"/>
                      <a:pt x="1565" y="1033"/>
                      <a:pt x="2321" y="1349"/>
                    </a:cubicBezTo>
                    <a:cubicBezTo>
                      <a:pt x="2341" y="1357"/>
                      <a:pt x="2359" y="1362"/>
                      <a:pt x="2378" y="1362"/>
                    </a:cubicBezTo>
                    <a:cubicBezTo>
                      <a:pt x="2436" y="1362"/>
                      <a:pt x="2491" y="1326"/>
                      <a:pt x="2512" y="1270"/>
                    </a:cubicBezTo>
                    <a:cubicBezTo>
                      <a:pt x="2544" y="1194"/>
                      <a:pt x="2509" y="1109"/>
                      <a:pt x="2433" y="1076"/>
                    </a:cubicBezTo>
                    <a:cubicBezTo>
                      <a:pt x="1687" y="764"/>
                      <a:pt x="948" y="408"/>
                      <a:pt x="237" y="18"/>
                    </a:cubicBezTo>
                    <a:cubicBezTo>
                      <a:pt x="215" y="6"/>
                      <a:pt x="191" y="1"/>
                      <a:pt x="1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32" name="Google Shape;3032;p74"/>
          <p:cNvGrpSpPr/>
          <p:nvPr/>
        </p:nvGrpSpPr>
        <p:grpSpPr>
          <a:xfrm>
            <a:off x="3344050" y="3930850"/>
            <a:ext cx="772201" cy="863046"/>
            <a:chOff x="1416375" y="3769100"/>
            <a:chExt cx="772201" cy="863046"/>
          </a:xfrm>
        </p:grpSpPr>
        <p:sp>
          <p:nvSpPr>
            <p:cNvPr id="3033" name="Google Shape;3033;p74"/>
            <p:cNvSpPr/>
            <p:nvPr/>
          </p:nvSpPr>
          <p:spPr>
            <a:xfrm>
              <a:off x="1416375" y="3801753"/>
              <a:ext cx="667603" cy="830392"/>
            </a:xfrm>
            <a:custGeom>
              <a:avLst/>
              <a:gdLst/>
              <a:ahLst/>
              <a:cxnLst/>
              <a:rect l="l" t="t" r="r" b="b"/>
              <a:pathLst>
                <a:path w="11163" h="13885" extrusionOk="0">
                  <a:moveTo>
                    <a:pt x="6998" y="1"/>
                  </a:moveTo>
                  <a:cubicBezTo>
                    <a:pt x="6900" y="1"/>
                    <a:pt x="6799" y="11"/>
                    <a:pt x="6699" y="33"/>
                  </a:cubicBezTo>
                  <a:cubicBezTo>
                    <a:pt x="5368" y="323"/>
                    <a:pt x="3913" y="579"/>
                    <a:pt x="2747" y="1031"/>
                  </a:cubicBezTo>
                  <a:cubicBezTo>
                    <a:pt x="2512" y="1121"/>
                    <a:pt x="1783" y="1333"/>
                    <a:pt x="1110" y="1532"/>
                  </a:cubicBezTo>
                  <a:cubicBezTo>
                    <a:pt x="420" y="1736"/>
                    <a:pt x="0" y="2435"/>
                    <a:pt x="151" y="3139"/>
                  </a:cubicBezTo>
                  <a:cubicBezTo>
                    <a:pt x="827" y="6322"/>
                    <a:pt x="1846" y="9754"/>
                    <a:pt x="2770" y="12896"/>
                  </a:cubicBezTo>
                  <a:cubicBezTo>
                    <a:pt x="2946" y="13497"/>
                    <a:pt x="3497" y="13884"/>
                    <a:pt x="4092" y="13884"/>
                  </a:cubicBezTo>
                  <a:cubicBezTo>
                    <a:pt x="4236" y="13884"/>
                    <a:pt x="4383" y="13862"/>
                    <a:pt x="4527" y="13814"/>
                  </a:cubicBezTo>
                  <a:cubicBezTo>
                    <a:pt x="6300" y="13227"/>
                    <a:pt x="8098" y="12736"/>
                    <a:pt x="9917" y="12313"/>
                  </a:cubicBezTo>
                  <a:cubicBezTo>
                    <a:pt x="10698" y="12134"/>
                    <a:pt x="11163" y="11330"/>
                    <a:pt x="10925" y="10564"/>
                  </a:cubicBezTo>
                  <a:cubicBezTo>
                    <a:pt x="9946" y="7441"/>
                    <a:pt x="9111" y="4237"/>
                    <a:pt x="8336" y="1051"/>
                  </a:cubicBezTo>
                  <a:cubicBezTo>
                    <a:pt x="8181" y="423"/>
                    <a:pt x="7620" y="1"/>
                    <a:pt x="69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4"/>
            <p:cNvSpPr/>
            <p:nvPr/>
          </p:nvSpPr>
          <p:spPr>
            <a:xfrm>
              <a:off x="1519658" y="3769100"/>
              <a:ext cx="668919" cy="835476"/>
            </a:xfrm>
            <a:custGeom>
              <a:avLst/>
              <a:gdLst/>
              <a:ahLst/>
              <a:cxnLst/>
              <a:rect l="l" t="t" r="r" b="b"/>
              <a:pathLst>
                <a:path w="11185" h="13970" extrusionOk="0">
                  <a:moveTo>
                    <a:pt x="6995" y="1"/>
                  </a:moveTo>
                  <a:cubicBezTo>
                    <a:pt x="6897" y="1"/>
                    <a:pt x="6797" y="11"/>
                    <a:pt x="6697" y="33"/>
                  </a:cubicBezTo>
                  <a:cubicBezTo>
                    <a:pt x="5366" y="323"/>
                    <a:pt x="3912" y="576"/>
                    <a:pt x="2745" y="1030"/>
                  </a:cubicBezTo>
                  <a:cubicBezTo>
                    <a:pt x="2511" y="1119"/>
                    <a:pt x="1781" y="1333"/>
                    <a:pt x="1108" y="1532"/>
                  </a:cubicBezTo>
                  <a:cubicBezTo>
                    <a:pt x="418" y="1738"/>
                    <a:pt x="0" y="2441"/>
                    <a:pt x="151" y="3148"/>
                  </a:cubicBezTo>
                  <a:cubicBezTo>
                    <a:pt x="833" y="6352"/>
                    <a:pt x="1859" y="9809"/>
                    <a:pt x="2788" y="12970"/>
                  </a:cubicBezTo>
                  <a:cubicBezTo>
                    <a:pt x="2966" y="13580"/>
                    <a:pt x="3519" y="13970"/>
                    <a:pt x="4115" y="13970"/>
                  </a:cubicBezTo>
                  <a:cubicBezTo>
                    <a:pt x="4259" y="13970"/>
                    <a:pt x="4405" y="13947"/>
                    <a:pt x="4550" y="13899"/>
                  </a:cubicBezTo>
                  <a:cubicBezTo>
                    <a:pt x="6322" y="13310"/>
                    <a:pt x="8121" y="12820"/>
                    <a:pt x="9939" y="12399"/>
                  </a:cubicBezTo>
                  <a:cubicBezTo>
                    <a:pt x="10720" y="12218"/>
                    <a:pt x="11185" y="11409"/>
                    <a:pt x="10941" y="10639"/>
                  </a:cubicBezTo>
                  <a:cubicBezTo>
                    <a:pt x="9958" y="7490"/>
                    <a:pt x="9118" y="4267"/>
                    <a:pt x="8336" y="1059"/>
                  </a:cubicBezTo>
                  <a:cubicBezTo>
                    <a:pt x="8183" y="427"/>
                    <a:pt x="7618" y="1"/>
                    <a:pt x="6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4"/>
            <p:cNvSpPr/>
            <p:nvPr/>
          </p:nvSpPr>
          <p:spPr>
            <a:xfrm>
              <a:off x="1531977" y="3855100"/>
              <a:ext cx="441002" cy="181209"/>
            </a:xfrm>
            <a:custGeom>
              <a:avLst/>
              <a:gdLst/>
              <a:ahLst/>
              <a:cxnLst/>
              <a:rect l="l" t="t" r="r" b="b"/>
              <a:pathLst>
                <a:path w="7374" h="3030" extrusionOk="0">
                  <a:moveTo>
                    <a:pt x="6315" y="1"/>
                  </a:moveTo>
                  <a:cubicBezTo>
                    <a:pt x="6304" y="1"/>
                    <a:pt x="6293" y="1"/>
                    <a:pt x="6283" y="1"/>
                  </a:cubicBezTo>
                  <a:cubicBezTo>
                    <a:pt x="5760" y="9"/>
                    <a:pt x="5251" y="170"/>
                    <a:pt x="4752" y="328"/>
                  </a:cubicBezTo>
                  <a:cubicBezTo>
                    <a:pt x="3989" y="569"/>
                    <a:pt x="0" y="955"/>
                    <a:pt x="1146" y="2890"/>
                  </a:cubicBezTo>
                  <a:cubicBezTo>
                    <a:pt x="1204" y="2987"/>
                    <a:pt x="1371" y="3029"/>
                    <a:pt x="1612" y="3029"/>
                  </a:cubicBezTo>
                  <a:cubicBezTo>
                    <a:pt x="2759" y="3029"/>
                    <a:pt x="5600" y="2078"/>
                    <a:pt x="6571" y="1604"/>
                  </a:cubicBezTo>
                  <a:cubicBezTo>
                    <a:pt x="6944" y="1419"/>
                    <a:pt x="7373" y="1147"/>
                    <a:pt x="7368" y="729"/>
                  </a:cubicBezTo>
                  <a:cubicBezTo>
                    <a:pt x="7364" y="488"/>
                    <a:pt x="7197" y="267"/>
                    <a:pt x="6987" y="148"/>
                  </a:cubicBezTo>
                  <a:cubicBezTo>
                    <a:pt x="6784" y="35"/>
                    <a:pt x="6547" y="1"/>
                    <a:pt x="63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6" name="Google Shape;3036;p74"/>
            <p:cNvGrpSpPr/>
            <p:nvPr/>
          </p:nvGrpSpPr>
          <p:grpSpPr>
            <a:xfrm>
              <a:off x="1512282" y="3855953"/>
              <a:ext cx="586300" cy="756203"/>
              <a:chOff x="4466443" y="2853948"/>
              <a:chExt cx="760737" cy="981189"/>
            </a:xfrm>
          </p:grpSpPr>
          <p:sp>
            <p:nvSpPr>
              <p:cNvPr id="3037" name="Google Shape;3037;p74"/>
              <p:cNvSpPr/>
              <p:nvPr/>
            </p:nvSpPr>
            <p:spPr>
              <a:xfrm>
                <a:off x="4496705" y="2853948"/>
                <a:ext cx="572186" cy="235113"/>
              </a:xfrm>
              <a:custGeom>
                <a:avLst/>
                <a:gdLst/>
                <a:ahLst/>
                <a:cxnLst/>
                <a:rect l="l" t="t" r="r" b="b"/>
                <a:pathLst>
                  <a:path w="7374" h="3030" extrusionOk="0">
                    <a:moveTo>
                      <a:pt x="6313" y="0"/>
                    </a:moveTo>
                    <a:cubicBezTo>
                      <a:pt x="6303" y="0"/>
                      <a:pt x="6292" y="0"/>
                      <a:pt x="6281" y="1"/>
                    </a:cubicBezTo>
                    <a:cubicBezTo>
                      <a:pt x="5761" y="9"/>
                      <a:pt x="5251" y="170"/>
                      <a:pt x="4752" y="328"/>
                    </a:cubicBezTo>
                    <a:cubicBezTo>
                      <a:pt x="3989" y="569"/>
                      <a:pt x="0" y="955"/>
                      <a:pt x="1145" y="2889"/>
                    </a:cubicBezTo>
                    <a:cubicBezTo>
                      <a:pt x="1203" y="2987"/>
                      <a:pt x="1369" y="3029"/>
                      <a:pt x="1611" y="3029"/>
                    </a:cubicBezTo>
                    <a:cubicBezTo>
                      <a:pt x="2759" y="3029"/>
                      <a:pt x="5601" y="2077"/>
                      <a:pt x="6571" y="1604"/>
                    </a:cubicBezTo>
                    <a:cubicBezTo>
                      <a:pt x="6945" y="1419"/>
                      <a:pt x="7373" y="1147"/>
                      <a:pt x="7369" y="729"/>
                    </a:cubicBezTo>
                    <a:cubicBezTo>
                      <a:pt x="7364" y="488"/>
                      <a:pt x="7198" y="267"/>
                      <a:pt x="6987" y="148"/>
                    </a:cubicBezTo>
                    <a:cubicBezTo>
                      <a:pt x="6784" y="34"/>
                      <a:pt x="6547" y="0"/>
                      <a:pt x="63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4"/>
              <p:cNvSpPr/>
              <p:nvPr/>
            </p:nvSpPr>
            <p:spPr>
              <a:xfrm>
                <a:off x="4658489" y="3176356"/>
                <a:ext cx="133153" cy="126945"/>
              </a:xfrm>
              <a:custGeom>
                <a:avLst/>
                <a:gdLst/>
                <a:ahLst/>
                <a:cxnLst/>
                <a:rect l="l" t="t" r="r" b="b"/>
                <a:pathLst>
                  <a:path w="1716" h="1636" extrusionOk="0">
                    <a:moveTo>
                      <a:pt x="1198" y="336"/>
                    </a:moveTo>
                    <a:cubicBezTo>
                      <a:pt x="1263" y="607"/>
                      <a:pt x="1325" y="879"/>
                      <a:pt x="1383" y="1155"/>
                    </a:cubicBezTo>
                    <a:cubicBezTo>
                      <a:pt x="1073" y="1250"/>
                      <a:pt x="755" y="1295"/>
                      <a:pt x="448" y="1327"/>
                    </a:cubicBezTo>
                    <a:cubicBezTo>
                      <a:pt x="424" y="1199"/>
                      <a:pt x="408" y="1080"/>
                      <a:pt x="391" y="955"/>
                    </a:cubicBezTo>
                    <a:cubicBezTo>
                      <a:pt x="372" y="830"/>
                      <a:pt x="355" y="703"/>
                      <a:pt x="331" y="567"/>
                    </a:cubicBezTo>
                    <a:cubicBezTo>
                      <a:pt x="478" y="526"/>
                      <a:pt x="624" y="488"/>
                      <a:pt x="771" y="450"/>
                    </a:cubicBezTo>
                    <a:cubicBezTo>
                      <a:pt x="913" y="412"/>
                      <a:pt x="1056" y="376"/>
                      <a:pt x="1198" y="336"/>
                    </a:cubicBezTo>
                    <a:close/>
                    <a:moveTo>
                      <a:pt x="1305" y="1"/>
                    </a:moveTo>
                    <a:cubicBezTo>
                      <a:pt x="1291" y="1"/>
                      <a:pt x="1276" y="3"/>
                      <a:pt x="1262" y="7"/>
                    </a:cubicBezTo>
                    <a:cubicBezTo>
                      <a:pt x="1073" y="64"/>
                      <a:pt x="883" y="111"/>
                      <a:pt x="695" y="162"/>
                    </a:cubicBezTo>
                    <a:cubicBezTo>
                      <a:pt x="503" y="211"/>
                      <a:pt x="309" y="262"/>
                      <a:pt x="117" y="320"/>
                    </a:cubicBezTo>
                    <a:cubicBezTo>
                      <a:pt x="44" y="344"/>
                      <a:pt x="0" y="417"/>
                      <a:pt x="16" y="491"/>
                    </a:cubicBezTo>
                    <a:cubicBezTo>
                      <a:pt x="54" y="672"/>
                      <a:pt x="76" y="829"/>
                      <a:pt x="100" y="995"/>
                    </a:cubicBezTo>
                    <a:cubicBezTo>
                      <a:pt x="122" y="1159"/>
                      <a:pt x="146" y="1327"/>
                      <a:pt x="185" y="1517"/>
                    </a:cubicBezTo>
                    <a:cubicBezTo>
                      <a:pt x="198" y="1587"/>
                      <a:pt x="260" y="1636"/>
                      <a:pt x="329" y="1636"/>
                    </a:cubicBezTo>
                    <a:cubicBezTo>
                      <a:pt x="332" y="1636"/>
                      <a:pt x="339" y="1636"/>
                      <a:pt x="344" y="1634"/>
                    </a:cubicBezTo>
                    <a:cubicBezTo>
                      <a:pt x="749" y="1595"/>
                      <a:pt x="1182" y="1542"/>
                      <a:pt x="1605" y="1390"/>
                    </a:cubicBezTo>
                    <a:cubicBezTo>
                      <a:pt x="1675" y="1365"/>
                      <a:pt x="1716" y="1294"/>
                      <a:pt x="1700" y="1220"/>
                    </a:cubicBezTo>
                    <a:cubicBezTo>
                      <a:pt x="1621" y="851"/>
                      <a:pt x="1539" y="479"/>
                      <a:pt x="1448" y="115"/>
                    </a:cubicBezTo>
                    <a:cubicBezTo>
                      <a:pt x="1439" y="75"/>
                      <a:pt x="1414" y="40"/>
                      <a:pt x="1377" y="21"/>
                    </a:cubicBezTo>
                    <a:cubicBezTo>
                      <a:pt x="1355" y="7"/>
                      <a:pt x="1330" y="1"/>
                      <a:pt x="1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4"/>
              <p:cNvSpPr/>
              <p:nvPr/>
            </p:nvSpPr>
            <p:spPr>
              <a:xfrm>
                <a:off x="4817791" y="3135308"/>
                <a:ext cx="141688" cy="129816"/>
              </a:xfrm>
              <a:custGeom>
                <a:avLst/>
                <a:gdLst/>
                <a:ahLst/>
                <a:cxnLst/>
                <a:rect l="l" t="t" r="r" b="b"/>
                <a:pathLst>
                  <a:path w="1826" h="1673" extrusionOk="0">
                    <a:moveTo>
                      <a:pt x="1208" y="322"/>
                    </a:moveTo>
                    <a:cubicBezTo>
                      <a:pt x="1254" y="455"/>
                      <a:pt x="1301" y="574"/>
                      <a:pt x="1347" y="691"/>
                    </a:cubicBezTo>
                    <a:cubicBezTo>
                      <a:pt x="1395" y="807"/>
                      <a:pt x="1437" y="921"/>
                      <a:pt x="1482" y="1043"/>
                    </a:cubicBezTo>
                    <a:cubicBezTo>
                      <a:pt x="1197" y="1166"/>
                      <a:pt x="898" y="1285"/>
                      <a:pt x="581" y="1353"/>
                    </a:cubicBezTo>
                    <a:cubicBezTo>
                      <a:pt x="495" y="1087"/>
                      <a:pt x="415" y="818"/>
                      <a:pt x="337" y="550"/>
                    </a:cubicBezTo>
                    <a:cubicBezTo>
                      <a:pt x="483" y="514"/>
                      <a:pt x="625" y="477"/>
                      <a:pt x="769" y="438"/>
                    </a:cubicBezTo>
                    <a:cubicBezTo>
                      <a:pt x="915" y="398"/>
                      <a:pt x="1061" y="359"/>
                      <a:pt x="1208" y="322"/>
                    </a:cubicBezTo>
                    <a:close/>
                    <a:moveTo>
                      <a:pt x="1304" y="1"/>
                    </a:moveTo>
                    <a:cubicBezTo>
                      <a:pt x="1293" y="1"/>
                      <a:pt x="1282" y="2"/>
                      <a:pt x="1271" y="4"/>
                    </a:cubicBezTo>
                    <a:cubicBezTo>
                      <a:pt x="1075" y="50"/>
                      <a:pt x="883" y="101"/>
                      <a:pt x="692" y="153"/>
                    </a:cubicBezTo>
                    <a:cubicBezTo>
                      <a:pt x="503" y="202"/>
                      <a:pt x="313" y="253"/>
                      <a:pt x="122" y="297"/>
                    </a:cubicBezTo>
                    <a:cubicBezTo>
                      <a:pt x="82" y="307"/>
                      <a:pt x="46" y="330"/>
                      <a:pt x="27" y="367"/>
                    </a:cubicBezTo>
                    <a:cubicBezTo>
                      <a:pt x="5" y="401"/>
                      <a:pt x="0" y="443"/>
                      <a:pt x="11" y="482"/>
                    </a:cubicBezTo>
                    <a:cubicBezTo>
                      <a:pt x="114" y="843"/>
                      <a:pt x="225" y="1209"/>
                      <a:pt x="340" y="1570"/>
                    </a:cubicBezTo>
                    <a:cubicBezTo>
                      <a:pt x="359" y="1630"/>
                      <a:pt x="416" y="1673"/>
                      <a:pt x="480" y="1673"/>
                    </a:cubicBezTo>
                    <a:cubicBezTo>
                      <a:pt x="488" y="1673"/>
                      <a:pt x="495" y="1673"/>
                      <a:pt x="502" y="1669"/>
                    </a:cubicBezTo>
                    <a:cubicBezTo>
                      <a:pt x="947" y="1593"/>
                      <a:pt x="1349" y="1424"/>
                      <a:pt x="1721" y="1258"/>
                    </a:cubicBezTo>
                    <a:cubicBezTo>
                      <a:pt x="1790" y="1229"/>
                      <a:pt x="1825" y="1150"/>
                      <a:pt x="1801" y="1079"/>
                    </a:cubicBezTo>
                    <a:cubicBezTo>
                      <a:pt x="1743" y="894"/>
                      <a:pt x="1681" y="735"/>
                      <a:pt x="1619" y="582"/>
                    </a:cubicBezTo>
                    <a:cubicBezTo>
                      <a:pt x="1558" y="425"/>
                      <a:pt x="1501" y="276"/>
                      <a:pt x="1444" y="102"/>
                    </a:cubicBezTo>
                    <a:cubicBezTo>
                      <a:pt x="1425" y="40"/>
                      <a:pt x="1367" y="1"/>
                      <a:pt x="1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4"/>
              <p:cNvSpPr/>
              <p:nvPr/>
            </p:nvSpPr>
            <p:spPr>
              <a:xfrm>
                <a:off x="4992301" y="3089294"/>
                <a:ext cx="141921" cy="129739"/>
              </a:xfrm>
              <a:custGeom>
                <a:avLst/>
                <a:gdLst/>
                <a:ahLst/>
                <a:cxnLst/>
                <a:rect l="l" t="t" r="r" b="b"/>
                <a:pathLst>
                  <a:path w="1829" h="1672" extrusionOk="0">
                    <a:moveTo>
                      <a:pt x="1207" y="322"/>
                    </a:moveTo>
                    <a:cubicBezTo>
                      <a:pt x="1254" y="455"/>
                      <a:pt x="1301" y="573"/>
                      <a:pt x="1347" y="691"/>
                    </a:cubicBezTo>
                    <a:cubicBezTo>
                      <a:pt x="1395" y="806"/>
                      <a:pt x="1438" y="920"/>
                      <a:pt x="1482" y="1042"/>
                    </a:cubicBezTo>
                    <a:cubicBezTo>
                      <a:pt x="1197" y="1165"/>
                      <a:pt x="898" y="1284"/>
                      <a:pt x="581" y="1352"/>
                    </a:cubicBezTo>
                    <a:cubicBezTo>
                      <a:pt x="497" y="1086"/>
                      <a:pt x="415" y="817"/>
                      <a:pt x="339" y="550"/>
                    </a:cubicBezTo>
                    <a:cubicBezTo>
                      <a:pt x="483" y="516"/>
                      <a:pt x="626" y="477"/>
                      <a:pt x="768" y="437"/>
                    </a:cubicBezTo>
                    <a:cubicBezTo>
                      <a:pt x="914" y="398"/>
                      <a:pt x="1059" y="358"/>
                      <a:pt x="1207" y="322"/>
                    </a:cubicBezTo>
                    <a:close/>
                    <a:moveTo>
                      <a:pt x="1307" y="0"/>
                    </a:moveTo>
                    <a:cubicBezTo>
                      <a:pt x="1296" y="0"/>
                      <a:pt x="1285" y="1"/>
                      <a:pt x="1275" y="4"/>
                    </a:cubicBezTo>
                    <a:cubicBezTo>
                      <a:pt x="1077" y="49"/>
                      <a:pt x="884" y="100"/>
                      <a:pt x="692" y="152"/>
                    </a:cubicBezTo>
                    <a:cubicBezTo>
                      <a:pt x="504" y="201"/>
                      <a:pt x="315" y="252"/>
                      <a:pt x="122" y="296"/>
                    </a:cubicBezTo>
                    <a:cubicBezTo>
                      <a:pt x="83" y="306"/>
                      <a:pt x="48" y="330"/>
                      <a:pt x="27" y="366"/>
                    </a:cubicBezTo>
                    <a:cubicBezTo>
                      <a:pt x="7" y="401"/>
                      <a:pt x="0" y="442"/>
                      <a:pt x="11" y="482"/>
                    </a:cubicBezTo>
                    <a:cubicBezTo>
                      <a:pt x="113" y="841"/>
                      <a:pt x="224" y="1207"/>
                      <a:pt x="339" y="1569"/>
                    </a:cubicBezTo>
                    <a:cubicBezTo>
                      <a:pt x="358" y="1629"/>
                      <a:pt x="415" y="1672"/>
                      <a:pt x="478" y="1672"/>
                    </a:cubicBezTo>
                    <a:cubicBezTo>
                      <a:pt x="489" y="1672"/>
                      <a:pt x="497" y="1672"/>
                      <a:pt x="504" y="1669"/>
                    </a:cubicBezTo>
                    <a:cubicBezTo>
                      <a:pt x="950" y="1593"/>
                      <a:pt x="1352" y="1423"/>
                      <a:pt x="1723" y="1257"/>
                    </a:cubicBezTo>
                    <a:cubicBezTo>
                      <a:pt x="1792" y="1229"/>
                      <a:pt x="1829" y="1150"/>
                      <a:pt x="1805" y="1078"/>
                    </a:cubicBezTo>
                    <a:cubicBezTo>
                      <a:pt x="1745" y="893"/>
                      <a:pt x="1683" y="735"/>
                      <a:pt x="1623" y="581"/>
                    </a:cubicBezTo>
                    <a:cubicBezTo>
                      <a:pt x="1561" y="425"/>
                      <a:pt x="1504" y="276"/>
                      <a:pt x="1446" y="102"/>
                    </a:cubicBezTo>
                    <a:cubicBezTo>
                      <a:pt x="1428" y="39"/>
                      <a:pt x="1370"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4"/>
              <p:cNvSpPr/>
              <p:nvPr/>
            </p:nvSpPr>
            <p:spPr>
              <a:xfrm>
                <a:off x="4702563" y="3343729"/>
                <a:ext cx="133463" cy="126868"/>
              </a:xfrm>
              <a:custGeom>
                <a:avLst/>
                <a:gdLst/>
                <a:ahLst/>
                <a:cxnLst/>
                <a:rect l="l" t="t" r="r" b="b"/>
                <a:pathLst>
                  <a:path w="1720" h="1635" extrusionOk="0">
                    <a:moveTo>
                      <a:pt x="1197" y="335"/>
                    </a:moveTo>
                    <a:cubicBezTo>
                      <a:pt x="1262" y="606"/>
                      <a:pt x="1324" y="881"/>
                      <a:pt x="1384" y="1155"/>
                    </a:cubicBezTo>
                    <a:cubicBezTo>
                      <a:pt x="1073" y="1250"/>
                      <a:pt x="754" y="1294"/>
                      <a:pt x="448" y="1326"/>
                    </a:cubicBezTo>
                    <a:cubicBezTo>
                      <a:pt x="425" y="1199"/>
                      <a:pt x="409" y="1079"/>
                      <a:pt x="390" y="954"/>
                    </a:cubicBezTo>
                    <a:cubicBezTo>
                      <a:pt x="372" y="831"/>
                      <a:pt x="355" y="704"/>
                      <a:pt x="331" y="566"/>
                    </a:cubicBezTo>
                    <a:cubicBezTo>
                      <a:pt x="477" y="525"/>
                      <a:pt x="624" y="486"/>
                      <a:pt x="768" y="451"/>
                    </a:cubicBezTo>
                    <a:cubicBezTo>
                      <a:pt x="910" y="413"/>
                      <a:pt x="1055" y="375"/>
                      <a:pt x="1197" y="335"/>
                    </a:cubicBezTo>
                    <a:close/>
                    <a:moveTo>
                      <a:pt x="1309" y="1"/>
                    </a:moveTo>
                    <a:cubicBezTo>
                      <a:pt x="1295" y="1"/>
                      <a:pt x="1280" y="3"/>
                      <a:pt x="1265" y="7"/>
                    </a:cubicBezTo>
                    <a:cubicBezTo>
                      <a:pt x="1075" y="64"/>
                      <a:pt x="887" y="112"/>
                      <a:pt x="697" y="161"/>
                    </a:cubicBezTo>
                    <a:cubicBezTo>
                      <a:pt x="505" y="210"/>
                      <a:pt x="311" y="262"/>
                      <a:pt x="119" y="319"/>
                    </a:cubicBezTo>
                    <a:cubicBezTo>
                      <a:pt x="46" y="343"/>
                      <a:pt x="0" y="416"/>
                      <a:pt x="16" y="492"/>
                    </a:cubicBezTo>
                    <a:cubicBezTo>
                      <a:pt x="54" y="672"/>
                      <a:pt x="76" y="827"/>
                      <a:pt x="100" y="994"/>
                    </a:cubicBezTo>
                    <a:cubicBezTo>
                      <a:pt x="121" y="1158"/>
                      <a:pt x="144" y="1326"/>
                      <a:pt x="184" y="1516"/>
                    </a:cubicBezTo>
                    <a:cubicBezTo>
                      <a:pt x="198" y="1586"/>
                      <a:pt x="260" y="1635"/>
                      <a:pt x="330" y="1635"/>
                    </a:cubicBezTo>
                    <a:lnTo>
                      <a:pt x="347" y="1635"/>
                    </a:lnTo>
                    <a:cubicBezTo>
                      <a:pt x="752" y="1595"/>
                      <a:pt x="1184" y="1544"/>
                      <a:pt x="1609" y="1393"/>
                    </a:cubicBezTo>
                    <a:cubicBezTo>
                      <a:pt x="1678" y="1366"/>
                      <a:pt x="1719" y="1293"/>
                      <a:pt x="1703" y="1222"/>
                    </a:cubicBezTo>
                    <a:cubicBezTo>
                      <a:pt x="1624" y="851"/>
                      <a:pt x="1542" y="479"/>
                      <a:pt x="1453" y="114"/>
                    </a:cubicBezTo>
                    <a:cubicBezTo>
                      <a:pt x="1442" y="74"/>
                      <a:pt x="1417" y="41"/>
                      <a:pt x="1382" y="20"/>
                    </a:cubicBezTo>
                    <a:cubicBezTo>
                      <a:pt x="1359" y="7"/>
                      <a:pt x="1334" y="1"/>
                      <a:pt x="13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4"/>
              <p:cNvSpPr/>
              <p:nvPr/>
            </p:nvSpPr>
            <p:spPr>
              <a:xfrm>
                <a:off x="4861942" y="3302603"/>
                <a:ext cx="141999" cy="129816"/>
              </a:xfrm>
              <a:custGeom>
                <a:avLst/>
                <a:gdLst/>
                <a:ahLst/>
                <a:cxnLst/>
                <a:rect l="l" t="t" r="r" b="b"/>
                <a:pathLst>
                  <a:path w="1830" h="1673" extrusionOk="0">
                    <a:moveTo>
                      <a:pt x="1207" y="324"/>
                    </a:moveTo>
                    <a:cubicBezTo>
                      <a:pt x="1253" y="455"/>
                      <a:pt x="1300" y="574"/>
                      <a:pt x="1346" y="691"/>
                    </a:cubicBezTo>
                    <a:cubicBezTo>
                      <a:pt x="1394" y="808"/>
                      <a:pt x="1437" y="921"/>
                      <a:pt x="1481" y="1044"/>
                    </a:cubicBezTo>
                    <a:cubicBezTo>
                      <a:pt x="1196" y="1166"/>
                      <a:pt x="897" y="1285"/>
                      <a:pt x="580" y="1354"/>
                    </a:cubicBezTo>
                    <a:cubicBezTo>
                      <a:pt x="495" y="1087"/>
                      <a:pt x="414" y="818"/>
                      <a:pt x="336" y="550"/>
                    </a:cubicBezTo>
                    <a:cubicBezTo>
                      <a:pt x="481" y="515"/>
                      <a:pt x="623" y="477"/>
                      <a:pt x="769" y="438"/>
                    </a:cubicBezTo>
                    <a:cubicBezTo>
                      <a:pt x="913" y="398"/>
                      <a:pt x="1058" y="359"/>
                      <a:pt x="1207" y="324"/>
                    </a:cubicBezTo>
                    <a:close/>
                    <a:moveTo>
                      <a:pt x="1305" y="1"/>
                    </a:moveTo>
                    <a:cubicBezTo>
                      <a:pt x="1295" y="1"/>
                      <a:pt x="1284" y="2"/>
                      <a:pt x="1274" y="4"/>
                    </a:cubicBezTo>
                    <a:cubicBezTo>
                      <a:pt x="1076" y="50"/>
                      <a:pt x="884" y="102"/>
                      <a:pt x="693" y="153"/>
                    </a:cubicBezTo>
                    <a:cubicBezTo>
                      <a:pt x="504" y="205"/>
                      <a:pt x="314" y="254"/>
                      <a:pt x="123" y="297"/>
                    </a:cubicBezTo>
                    <a:cubicBezTo>
                      <a:pt x="83" y="308"/>
                      <a:pt x="48" y="332"/>
                      <a:pt x="28" y="367"/>
                    </a:cubicBezTo>
                    <a:cubicBezTo>
                      <a:pt x="6" y="403"/>
                      <a:pt x="1" y="444"/>
                      <a:pt x="12" y="484"/>
                    </a:cubicBezTo>
                    <a:cubicBezTo>
                      <a:pt x="113" y="843"/>
                      <a:pt x="224" y="1210"/>
                      <a:pt x="338" y="1570"/>
                    </a:cubicBezTo>
                    <a:cubicBezTo>
                      <a:pt x="359" y="1631"/>
                      <a:pt x="416" y="1672"/>
                      <a:pt x="479" y="1672"/>
                    </a:cubicBezTo>
                    <a:cubicBezTo>
                      <a:pt x="487" y="1672"/>
                      <a:pt x="495" y="1671"/>
                      <a:pt x="504" y="1671"/>
                    </a:cubicBezTo>
                    <a:cubicBezTo>
                      <a:pt x="947" y="1593"/>
                      <a:pt x="1350" y="1425"/>
                      <a:pt x="1723" y="1259"/>
                    </a:cubicBezTo>
                    <a:cubicBezTo>
                      <a:pt x="1793" y="1229"/>
                      <a:pt x="1829" y="1150"/>
                      <a:pt x="1805" y="1079"/>
                    </a:cubicBezTo>
                    <a:cubicBezTo>
                      <a:pt x="1745" y="895"/>
                      <a:pt x="1684" y="737"/>
                      <a:pt x="1622" y="582"/>
                    </a:cubicBezTo>
                    <a:cubicBezTo>
                      <a:pt x="1562" y="427"/>
                      <a:pt x="1503" y="278"/>
                      <a:pt x="1446" y="104"/>
                    </a:cubicBezTo>
                    <a:cubicBezTo>
                      <a:pt x="1427" y="41"/>
                      <a:pt x="1369" y="1"/>
                      <a:pt x="13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4"/>
              <p:cNvSpPr/>
              <p:nvPr/>
            </p:nvSpPr>
            <p:spPr>
              <a:xfrm>
                <a:off x="5036297" y="3256589"/>
                <a:ext cx="141766" cy="129739"/>
              </a:xfrm>
              <a:custGeom>
                <a:avLst/>
                <a:gdLst/>
                <a:ahLst/>
                <a:cxnLst/>
                <a:rect l="l" t="t" r="r" b="b"/>
                <a:pathLst>
                  <a:path w="1827" h="1672" extrusionOk="0">
                    <a:moveTo>
                      <a:pt x="1209" y="325"/>
                    </a:moveTo>
                    <a:cubicBezTo>
                      <a:pt x="1255" y="455"/>
                      <a:pt x="1303" y="573"/>
                      <a:pt x="1349" y="690"/>
                    </a:cubicBezTo>
                    <a:cubicBezTo>
                      <a:pt x="1396" y="808"/>
                      <a:pt x="1439" y="920"/>
                      <a:pt x="1483" y="1043"/>
                    </a:cubicBezTo>
                    <a:cubicBezTo>
                      <a:pt x="1198" y="1165"/>
                      <a:pt x="899" y="1284"/>
                      <a:pt x="583" y="1354"/>
                    </a:cubicBezTo>
                    <a:cubicBezTo>
                      <a:pt x="497" y="1086"/>
                      <a:pt x="416" y="817"/>
                      <a:pt x="339" y="550"/>
                    </a:cubicBezTo>
                    <a:cubicBezTo>
                      <a:pt x="484" y="515"/>
                      <a:pt x="627" y="477"/>
                      <a:pt x="769" y="439"/>
                    </a:cubicBezTo>
                    <a:cubicBezTo>
                      <a:pt x="915" y="399"/>
                      <a:pt x="1062" y="360"/>
                      <a:pt x="1209" y="325"/>
                    </a:cubicBezTo>
                    <a:close/>
                    <a:moveTo>
                      <a:pt x="1303" y="0"/>
                    </a:moveTo>
                    <a:cubicBezTo>
                      <a:pt x="1293" y="0"/>
                      <a:pt x="1283" y="1"/>
                      <a:pt x="1273" y="3"/>
                    </a:cubicBezTo>
                    <a:cubicBezTo>
                      <a:pt x="1076" y="49"/>
                      <a:pt x="883" y="102"/>
                      <a:pt x="692" y="152"/>
                    </a:cubicBezTo>
                    <a:cubicBezTo>
                      <a:pt x="503" y="205"/>
                      <a:pt x="315" y="254"/>
                      <a:pt x="123" y="296"/>
                    </a:cubicBezTo>
                    <a:cubicBezTo>
                      <a:pt x="84" y="307"/>
                      <a:pt x="48" y="331"/>
                      <a:pt x="29" y="366"/>
                    </a:cubicBezTo>
                    <a:cubicBezTo>
                      <a:pt x="6" y="402"/>
                      <a:pt x="0" y="444"/>
                      <a:pt x="13" y="483"/>
                    </a:cubicBezTo>
                    <a:cubicBezTo>
                      <a:pt x="116" y="842"/>
                      <a:pt x="226" y="1206"/>
                      <a:pt x="342" y="1569"/>
                    </a:cubicBezTo>
                    <a:cubicBezTo>
                      <a:pt x="361" y="1631"/>
                      <a:pt x="418" y="1672"/>
                      <a:pt x="481" y="1672"/>
                    </a:cubicBezTo>
                    <a:cubicBezTo>
                      <a:pt x="489" y="1672"/>
                      <a:pt x="497" y="1672"/>
                      <a:pt x="503" y="1669"/>
                    </a:cubicBezTo>
                    <a:cubicBezTo>
                      <a:pt x="948" y="1591"/>
                      <a:pt x="1350" y="1423"/>
                      <a:pt x="1722" y="1257"/>
                    </a:cubicBezTo>
                    <a:cubicBezTo>
                      <a:pt x="1792" y="1227"/>
                      <a:pt x="1827" y="1148"/>
                      <a:pt x="1803" y="1077"/>
                    </a:cubicBezTo>
                    <a:cubicBezTo>
                      <a:pt x="1744" y="893"/>
                      <a:pt x="1683" y="735"/>
                      <a:pt x="1621" y="580"/>
                    </a:cubicBezTo>
                    <a:cubicBezTo>
                      <a:pt x="1559" y="426"/>
                      <a:pt x="1501" y="277"/>
                      <a:pt x="1445" y="103"/>
                    </a:cubicBezTo>
                    <a:cubicBezTo>
                      <a:pt x="1426" y="41"/>
                      <a:pt x="1366" y="0"/>
                      <a:pt x="13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4"/>
              <p:cNvSpPr/>
              <p:nvPr/>
            </p:nvSpPr>
            <p:spPr>
              <a:xfrm>
                <a:off x="4751836" y="3530578"/>
                <a:ext cx="133308" cy="126945"/>
              </a:xfrm>
              <a:custGeom>
                <a:avLst/>
                <a:gdLst/>
                <a:ahLst/>
                <a:cxnLst/>
                <a:rect l="l" t="t" r="r" b="b"/>
                <a:pathLst>
                  <a:path w="1718" h="1636" extrusionOk="0">
                    <a:moveTo>
                      <a:pt x="1198" y="335"/>
                    </a:moveTo>
                    <a:cubicBezTo>
                      <a:pt x="1263" y="607"/>
                      <a:pt x="1326" y="881"/>
                      <a:pt x="1383" y="1155"/>
                    </a:cubicBezTo>
                    <a:cubicBezTo>
                      <a:pt x="1073" y="1250"/>
                      <a:pt x="755" y="1296"/>
                      <a:pt x="448" y="1327"/>
                    </a:cubicBezTo>
                    <a:cubicBezTo>
                      <a:pt x="424" y="1197"/>
                      <a:pt x="408" y="1077"/>
                      <a:pt x="391" y="952"/>
                    </a:cubicBezTo>
                    <a:cubicBezTo>
                      <a:pt x="372" y="829"/>
                      <a:pt x="355" y="702"/>
                      <a:pt x="331" y="564"/>
                    </a:cubicBezTo>
                    <a:cubicBezTo>
                      <a:pt x="478" y="522"/>
                      <a:pt x="624" y="484"/>
                      <a:pt x="771" y="450"/>
                    </a:cubicBezTo>
                    <a:cubicBezTo>
                      <a:pt x="913" y="412"/>
                      <a:pt x="1054" y="374"/>
                      <a:pt x="1198" y="335"/>
                    </a:cubicBezTo>
                    <a:close/>
                    <a:moveTo>
                      <a:pt x="1307" y="0"/>
                    </a:moveTo>
                    <a:cubicBezTo>
                      <a:pt x="1292" y="0"/>
                      <a:pt x="1278" y="2"/>
                      <a:pt x="1263" y="7"/>
                    </a:cubicBezTo>
                    <a:cubicBezTo>
                      <a:pt x="1075" y="64"/>
                      <a:pt x="885" y="112"/>
                      <a:pt x="697" y="161"/>
                    </a:cubicBezTo>
                    <a:cubicBezTo>
                      <a:pt x="503" y="211"/>
                      <a:pt x="309" y="260"/>
                      <a:pt x="117" y="319"/>
                    </a:cubicBezTo>
                    <a:cubicBezTo>
                      <a:pt x="46" y="341"/>
                      <a:pt x="0" y="414"/>
                      <a:pt x="16" y="490"/>
                    </a:cubicBezTo>
                    <a:cubicBezTo>
                      <a:pt x="52" y="670"/>
                      <a:pt x="74" y="825"/>
                      <a:pt x="98" y="992"/>
                    </a:cubicBezTo>
                    <a:cubicBezTo>
                      <a:pt x="119" y="1155"/>
                      <a:pt x="142" y="1324"/>
                      <a:pt x="182" y="1514"/>
                    </a:cubicBezTo>
                    <a:cubicBezTo>
                      <a:pt x="196" y="1584"/>
                      <a:pt x="258" y="1633"/>
                      <a:pt x="328" y="1633"/>
                    </a:cubicBezTo>
                    <a:cubicBezTo>
                      <a:pt x="332" y="1633"/>
                      <a:pt x="337" y="1633"/>
                      <a:pt x="345" y="1636"/>
                    </a:cubicBezTo>
                    <a:cubicBezTo>
                      <a:pt x="750" y="1596"/>
                      <a:pt x="1182" y="1544"/>
                      <a:pt x="1607" y="1392"/>
                    </a:cubicBezTo>
                    <a:cubicBezTo>
                      <a:pt x="1676" y="1367"/>
                      <a:pt x="1717" y="1292"/>
                      <a:pt x="1702" y="1221"/>
                    </a:cubicBezTo>
                    <a:cubicBezTo>
                      <a:pt x="1626" y="852"/>
                      <a:pt x="1540" y="480"/>
                      <a:pt x="1452" y="113"/>
                    </a:cubicBezTo>
                    <a:cubicBezTo>
                      <a:pt x="1440" y="74"/>
                      <a:pt x="1415" y="40"/>
                      <a:pt x="1380" y="21"/>
                    </a:cubicBezTo>
                    <a:cubicBezTo>
                      <a:pt x="1357" y="7"/>
                      <a:pt x="1332" y="0"/>
                      <a:pt x="13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4"/>
              <p:cNvSpPr/>
              <p:nvPr/>
            </p:nvSpPr>
            <p:spPr>
              <a:xfrm>
                <a:off x="4911137" y="3489452"/>
                <a:ext cx="141688" cy="129661"/>
              </a:xfrm>
              <a:custGeom>
                <a:avLst/>
                <a:gdLst/>
                <a:ahLst/>
                <a:cxnLst/>
                <a:rect l="l" t="t" r="r" b="b"/>
                <a:pathLst>
                  <a:path w="1826" h="1671" extrusionOk="0">
                    <a:moveTo>
                      <a:pt x="1206" y="322"/>
                    </a:moveTo>
                    <a:cubicBezTo>
                      <a:pt x="1252" y="453"/>
                      <a:pt x="1300" y="572"/>
                      <a:pt x="1346" y="689"/>
                    </a:cubicBezTo>
                    <a:cubicBezTo>
                      <a:pt x="1393" y="806"/>
                      <a:pt x="1436" y="919"/>
                      <a:pt x="1480" y="1042"/>
                    </a:cubicBezTo>
                    <a:cubicBezTo>
                      <a:pt x="1195" y="1164"/>
                      <a:pt x="896" y="1283"/>
                      <a:pt x="579" y="1352"/>
                    </a:cubicBezTo>
                    <a:cubicBezTo>
                      <a:pt x="499" y="1089"/>
                      <a:pt x="416" y="820"/>
                      <a:pt x="337" y="548"/>
                    </a:cubicBezTo>
                    <a:cubicBezTo>
                      <a:pt x="483" y="513"/>
                      <a:pt x="625" y="475"/>
                      <a:pt x="768" y="436"/>
                    </a:cubicBezTo>
                    <a:cubicBezTo>
                      <a:pt x="913" y="396"/>
                      <a:pt x="1057" y="357"/>
                      <a:pt x="1206" y="322"/>
                    </a:cubicBezTo>
                    <a:close/>
                    <a:moveTo>
                      <a:pt x="1307" y="1"/>
                    </a:moveTo>
                    <a:cubicBezTo>
                      <a:pt x="1295" y="1"/>
                      <a:pt x="1283" y="2"/>
                      <a:pt x="1271" y="5"/>
                    </a:cubicBezTo>
                    <a:cubicBezTo>
                      <a:pt x="1075" y="48"/>
                      <a:pt x="883" y="100"/>
                      <a:pt x="692" y="151"/>
                    </a:cubicBezTo>
                    <a:cubicBezTo>
                      <a:pt x="503" y="200"/>
                      <a:pt x="313" y="252"/>
                      <a:pt x="122" y="295"/>
                    </a:cubicBezTo>
                    <a:cubicBezTo>
                      <a:pt x="82" y="306"/>
                      <a:pt x="48" y="330"/>
                      <a:pt x="27" y="365"/>
                    </a:cubicBezTo>
                    <a:cubicBezTo>
                      <a:pt x="5" y="401"/>
                      <a:pt x="0" y="442"/>
                      <a:pt x="11" y="482"/>
                    </a:cubicBezTo>
                    <a:cubicBezTo>
                      <a:pt x="114" y="847"/>
                      <a:pt x="225" y="1213"/>
                      <a:pt x="337" y="1568"/>
                    </a:cubicBezTo>
                    <a:cubicBezTo>
                      <a:pt x="358" y="1629"/>
                      <a:pt x="415" y="1670"/>
                      <a:pt x="478" y="1670"/>
                    </a:cubicBezTo>
                    <a:cubicBezTo>
                      <a:pt x="484" y="1670"/>
                      <a:pt x="490" y="1670"/>
                      <a:pt x="495" y="1670"/>
                    </a:cubicBezTo>
                    <a:cubicBezTo>
                      <a:pt x="497" y="1670"/>
                      <a:pt x="500" y="1670"/>
                      <a:pt x="502" y="1670"/>
                    </a:cubicBezTo>
                    <a:cubicBezTo>
                      <a:pt x="945" y="1593"/>
                      <a:pt x="1347" y="1425"/>
                      <a:pt x="1721" y="1259"/>
                    </a:cubicBezTo>
                    <a:cubicBezTo>
                      <a:pt x="1790" y="1229"/>
                      <a:pt x="1825" y="1150"/>
                      <a:pt x="1801" y="1078"/>
                    </a:cubicBezTo>
                    <a:cubicBezTo>
                      <a:pt x="1743" y="895"/>
                      <a:pt x="1681" y="737"/>
                      <a:pt x="1619" y="583"/>
                    </a:cubicBezTo>
                    <a:cubicBezTo>
                      <a:pt x="1558" y="426"/>
                      <a:pt x="1501" y="277"/>
                      <a:pt x="1444" y="103"/>
                    </a:cubicBezTo>
                    <a:cubicBezTo>
                      <a:pt x="1425" y="42"/>
                      <a:pt x="1369" y="1"/>
                      <a:pt x="13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4"/>
              <p:cNvSpPr/>
              <p:nvPr/>
            </p:nvSpPr>
            <p:spPr>
              <a:xfrm>
                <a:off x="5085414" y="3443283"/>
                <a:ext cx="141766" cy="129739"/>
              </a:xfrm>
              <a:custGeom>
                <a:avLst/>
                <a:gdLst/>
                <a:ahLst/>
                <a:cxnLst/>
                <a:rect l="l" t="t" r="r" b="b"/>
                <a:pathLst>
                  <a:path w="1827" h="1672" extrusionOk="0">
                    <a:moveTo>
                      <a:pt x="1213" y="325"/>
                    </a:moveTo>
                    <a:cubicBezTo>
                      <a:pt x="1257" y="455"/>
                      <a:pt x="1304" y="573"/>
                      <a:pt x="1350" y="690"/>
                    </a:cubicBezTo>
                    <a:cubicBezTo>
                      <a:pt x="1398" y="808"/>
                      <a:pt x="1441" y="920"/>
                      <a:pt x="1485" y="1043"/>
                    </a:cubicBezTo>
                    <a:cubicBezTo>
                      <a:pt x="1200" y="1165"/>
                      <a:pt x="901" y="1284"/>
                      <a:pt x="584" y="1354"/>
                    </a:cubicBezTo>
                    <a:cubicBezTo>
                      <a:pt x="500" y="1086"/>
                      <a:pt x="418" y="817"/>
                      <a:pt x="342" y="550"/>
                    </a:cubicBezTo>
                    <a:cubicBezTo>
                      <a:pt x="486" y="515"/>
                      <a:pt x="629" y="477"/>
                      <a:pt x="771" y="439"/>
                    </a:cubicBezTo>
                    <a:cubicBezTo>
                      <a:pt x="917" y="399"/>
                      <a:pt x="1064" y="360"/>
                      <a:pt x="1213" y="325"/>
                    </a:cubicBezTo>
                    <a:close/>
                    <a:moveTo>
                      <a:pt x="1303" y="0"/>
                    </a:moveTo>
                    <a:cubicBezTo>
                      <a:pt x="1293" y="0"/>
                      <a:pt x="1283" y="1"/>
                      <a:pt x="1273" y="3"/>
                    </a:cubicBezTo>
                    <a:cubicBezTo>
                      <a:pt x="1077" y="49"/>
                      <a:pt x="883" y="102"/>
                      <a:pt x="692" y="152"/>
                    </a:cubicBezTo>
                    <a:cubicBezTo>
                      <a:pt x="504" y="204"/>
                      <a:pt x="315" y="254"/>
                      <a:pt x="124" y="296"/>
                    </a:cubicBezTo>
                    <a:cubicBezTo>
                      <a:pt x="84" y="307"/>
                      <a:pt x="48" y="331"/>
                      <a:pt x="29" y="366"/>
                    </a:cubicBezTo>
                    <a:cubicBezTo>
                      <a:pt x="7" y="402"/>
                      <a:pt x="0" y="444"/>
                      <a:pt x="13" y="483"/>
                    </a:cubicBezTo>
                    <a:cubicBezTo>
                      <a:pt x="116" y="842"/>
                      <a:pt x="227" y="1210"/>
                      <a:pt x="342" y="1569"/>
                    </a:cubicBezTo>
                    <a:cubicBezTo>
                      <a:pt x="361" y="1631"/>
                      <a:pt x="418" y="1672"/>
                      <a:pt x="481" y="1672"/>
                    </a:cubicBezTo>
                    <a:cubicBezTo>
                      <a:pt x="492" y="1672"/>
                      <a:pt x="500" y="1672"/>
                      <a:pt x="504" y="1669"/>
                    </a:cubicBezTo>
                    <a:cubicBezTo>
                      <a:pt x="948" y="1591"/>
                      <a:pt x="1349" y="1423"/>
                      <a:pt x="1722" y="1257"/>
                    </a:cubicBezTo>
                    <a:cubicBezTo>
                      <a:pt x="1792" y="1227"/>
                      <a:pt x="1827" y="1148"/>
                      <a:pt x="1803" y="1077"/>
                    </a:cubicBezTo>
                    <a:cubicBezTo>
                      <a:pt x="1745" y="893"/>
                      <a:pt x="1683" y="735"/>
                      <a:pt x="1621" y="580"/>
                    </a:cubicBezTo>
                    <a:cubicBezTo>
                      <a:pt x="1559" y="426"/>
                      <a:pt x="1502" y="277"/>
                      <a:pt x="1445" y="103"/>
                    </a:cubicBezTo>
                    <a:cubicBezTo>
                      <a:pt x="1425" y="41"/>
                      <a:pt x="1366" y="0"/>
                      <a:pt x="13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4"/>
              <p:cNvSpPr/>
              <p:nvPr/>
            </p:nvSpPr>
            <p:spPr>
              <a:xfrm>
                <a:off x="4526268" y="3243398"/>
                <a:ext cx="273367" cy="591739"/>
              </a:xfrm>
              <a:custGeom>
                <a:avLst/>
                <a:gdLst/>
                <a:ahLst/>
                <a:cxnLst/>
                <a:rect l="l" t="t" r="r" b="b"/>
                <a:pathLst>
                  <a:path w="3523" h="7626" extrusionOk="0">
                    <a:moveTo>
                      <a:pt x="166" y="0"/>
                    </a:moveTo>
                    <a:cubicBezTo>
                      <a:pt x="153" y="0"/>
                      <a:pt x="139" y="2"/>
                      <a:pt x="126" y="6"/>
                    </a:cubicBezTo>
                    <a:cubicBezTo>
                      <a:pt x="47" y="28"/>
                      <a:pt x="1" y="109"/>
                      <a:pt x="23" y="188"/>
                    </a:cubicBezTo>
                    <a:lnTo>
                      <a:pt x="1565" y="5772"/>
                    </a:lnTo>
                    <a:cubicBezTo>
                      <a:pt x="1679" y="6187"/>
                      <a:pt x="1810" y="6659"/>
                      <a:pt x="2097" y="7038"/>
                    </a:cubicBezTo>
                    <a:cubicBezTo>
                      <a:pt x="2377" y="7410"/>
                      <a:pt x="2784" y="7626"/>
                      <a:pt x="3175" y="7626"/>
                    </a:cubicBezTo>
                    <a:cubicBezTo>
                      <a:pt x="3247" y="7626"/>
                      <a:pt x="3322" y="7618"/>
                      <a:pt x="3393" y="7602"/>
                    </a:cubicBezTo>
                    <a:cubicBezTo>
                      <a:pt x="3472" y="7585"/>
                      <a:pt x="3523" y="7505"/>
                      <a:pt x="3505" y="7426"/>
                    </a:cubicBezTo>
                    <a:cubicBezTo>
                      <a:pt x="3490" y="7357"/>
                      <a:pt x="3427" y="7309"/>
                      <a:pt x="3359" y="7309"/>
                    </a:cubicBezTo>
                    <a:cubicBezTo>
                      <a:pt x="3349" y="7309"/>
                      <a:pt x="3339" y="7310"/>
                      <a:pt x="3330" y="7312"/>
                    </a:cubicBezTo>
                    <a:cubicBezTo>
                      <a:pt x="3278" y="7324"/>
                      <a:pt x="3226" y="7329"/>
                      <a:pt x="3174" y="7329"/>
                    </a:cubicBezTo>
                    <a:cubicBezTo>
                      <a:pt x="2841" y="7329"/>
                      <a:pt x="2520" y="7106"/>
                      <a:pt x="2332" y="6858"/>
                    </a:cubicBezTo>
                    <a:cubicBezTo>
                      <a:pt x="2079" y="6524"/>
                      <a:pt x="1962" y="6101"/>
                      <a:pt x="1850" y="5693"/>
                    </a:cubicBezTo>
                    <a:lnTo>
                      <a:pt x="308" y="109"/>
                    </a:lnTo>
                    <a:cubicBezTo>
                      <a:pt x="290" y="43"/>
                      <a:pt x="231" y="0"/>
                      <a:pt x="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4"/>
              <p:cNvSpPr/>
              <p:nvPr/>
            </p:nvSpPr>
            <p:spPr>
              <a:xfrm>
                <a:off x="4466443" y="3258995"/>
                <a:ext cx="91872" cy="296025"/>
              </a:xfrm>
              <a:custGeom>
                <a:avLst/>
                <a:gdLst/>
                <a:ahLst/>
                <a:cxnLst/>
                <a:rect l="l" t="t" r="r" b="b"/>
                <a:pathLst>
                  <a:path w="1184" h="3815" extrusionOk="0">
                    <a:moveTo>
                      <a:pt x="163" y="0"/>
                    </a:moveTo>
                    <a:cubicBezTo>
                      <a:pt x="152" y="0"/>
                      <a:pt x="140" y="1"/>
                      <a:pt x="129" y="4"/>
                    </a:cubicBezTo>
                    <a:cubicBezTo>
                      <a:pt x="50" y="25"/>
                      <a:pt x="1" y="104"/>
                      <a:pt x="20" y="183"/>
                    </a:cubicBezTo>
                    <a:lnTo>
                      <a:pt x="876" y="3700"/>
                    </a:lnTo>
                    <a:cubicBezTo>
                      <a:pt x="892" y="3768"/>
                      <a:pt x="952" y="3814"/>
                      <a:pt x="1019" y="3814"/>
                    </a:cubicBezTo>
                    <a:cubicBezTo>
                      <a:pt x="1031" y="3814"/>
                      <a:pt x="1043" y="3814"/>
                      <a:pt x="1055" y="3809"/>
                    </a:cubicBezTo>
                    <a:cubicBezTo>
                      <a:pt x="1134" y="3790"/>
                      <a:pt x="1183" y="3711"/>
                      <a:pt x="1164" y="3632"/>
                    </a:cubicBezTo>
                    <a:lnTo>
                      <a:pt x="306" y="113"/>
                    </a:lnTo>
                    <a:cubicBezTo>
                      <a:pt x="290" y="46"/>
                      <a:pt x="229"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4"/>
              <p:cNvSpPr/>
              <p:nvPr/>
            </p:nvSpPr>
            <p:spPr>
              <a:xfrm>
                <a:off x="4740352" y="2951020"/>
                <a:ext cx="112746" cy="43919"/>
              </a:xfrm>
              <a:custGeom>
                <a:avLst/>
                <a:gdLst/>
                <a:ahLst/>
                <a:cxnLst/>
                <a:rect l="l" t="t" r="r" b="b"/>
                <a:pathLst>
                  <a:path w="1453" h="566" extrusionOk="0">
                    <a:moveTo>
                      <a:pt x="166" y="0"/>
                    </a:moveTo>
                    <a:cubicBezTo>
                      <a:pt x="102" y="0"/>
                      <a:pt x="44" y="41"/>
                      <a:pt x="25" y="103"/>
                    </a:cubicBezTo>
                    <a:cubicBezTo>
                      <a:pt x="1" y="182"/>
                      <a:pt x="44" y="266"/>
                      <a:pt x="121" y="290"/>
                    </a:cubicBezTo>
                    <a:cubicBezTo>
                      <a:pt x="495" y="408"/>
                      <a:pt x="881" y="499"/>
                      <a:pt x="1270" y="562"/>
                    </a:cubicBezTo>
                    <a:cubicBezTo>
                      <a:pt x="1278" y="565"/>
                      <a:pt x="1286" y="565"/>
                      <a:pt x="1294" y="565"/>
                    </a:cubicBezTo>
                    <a:cubicBezTo>
                      <a:pt x="1365" y="565"/>
                      <a:pt x="1427" y="513"/>
                      <a:pt x="1441" y="440"/>
                    </a:cubicBezTo>
                    <a:cubicBezTo>
                      <a:pt x="1452" y="359"/>
                      <a:pt x="1399" y="283"/>
                      <a:pt x="1318" y="269"/>
                    </a:cubicBezTo>
                    <a:cubicBezTo>
                      <a:pt x="944" y="209"/>
                      <a:pt x="571" y="122"/>
                      <a:pt x="210" y="6"/>
                    </a:cubicBezTo>
                    <a:cubicBezTo>
                      <a:pt x="195" y="2"/>
                      <a:pt x="181" y="0"/>
                      <a:pt x="1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4"/>
              <p:cNvSpPr/>
              <p:nvPr/>
            </p:nvSpPr>
            <p:spPr>
              <a:xfrm>
                <a:off x="4800953" y="2922620"/>
                <a:ext cx="105529" cy="43686"/>
              </a:xfrm>
              <a:custGeom>
                <a:avLst/>
                <a:gdLst/>
                <a:ahLst/>
                <a:cxnLst/>
                <a:rect l="l" t="t" r="r" b="b"/>
                <a:pathLst>
                  <a:path w="1360" h="563" extrusionOk="0">
                    <a:moveTo>
                      <a:pt x="163" y="0"/>
                    </a:moveTo>
                    <a:cubicBezTo>
                      <a:pt x="92" y="0"/>
                      <a:pt x="27" y="48"/>
                      <a:pt x="14" y="121"/>
                    </a:cubicBezTo>
                    <a:cubicBezTo>
                      <a:pt x="0" y="203"/>
                      <a:pt x="52" y="279"/>
                      <a:pt x="133" y="293"/>
                    </a:cubicBezTo>
                    <a:cubicBezTo>
                      <a:pt x="475" y="355"/>
                      <a:pt x="815" y="444"/>
                      <a:pt x="1146" y="554"/>
                    </a:cubicBezTo>
                    <a:cubicBezTo>
                      <a:pt x="1162" y="561"/>
                      <a:pt x="1178" y="562"/>
                      <a:pt x="1194" y="562"/>
                    </a:cubicBezTo>
                    <a:cubicBezTo>
                      <a:pt x="1255" y="562"/>
                      <a:pt x="1312" y="524"/>
                      <a:pt x="1335" y="464"/>
                    </a:cubicBezTo>
                    <a:cubicBezTo>
                      <a:pt x="1360" y="385"/>
                      <a:pt x="1319" y="301"/>
                      <a:pt x="1241" y="276"/>
                    </a:cubicBezTo>
                    <a:cubicBezTo>
                      <a:pt x="898" y="159"/>
                      <a:pt x="543" y="69"/>
                      <a:pt x="187" y="2"/>
                    </a:cubicBezTo>
                    <a:cubicBezTo>
                      <a:pt x="179" y="1"/>
                      <a:pt x="171" y="0"/>
                      <a:pt x="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51" name="Google Shape;3051;p74"/>
          <p:cNvGrpSpPr/>
          <p:nvPr/>
        </p:nvGrpSpPr>
        <p:grpSpPr>
          <a:xfrm>
            <a:off x="1937704" y="3358704"/>
            <a:ext cx="1276099" cy="1435204"/>
            <a:chOff x="5877550" y="2124450"/>
            <a:chExt cx="646650" cy="727275"/>
          </a:xfrm>
        </p:grpSpPr>
        <p:sp>
          <p:nvSpPr>
            <p:cNvPr id="3052" name="Google Shape;3052;p74"/>
            <p:cNvSpPr/>
            <p:nvPr/>
          </p:nvSpPr>
          <p:spPr>
            <a:xfrm>
              <a:off x="6055600" y="2134075"/>
              <a:ext cx="162200" cy="506175"/>
            </a:xfrm>
            <a:custGeom>
              <a:avLst/>
              <a:gdLst/>
              <a:ahLst/>
              <a:cxnLst/>
              <a:rect l="l" t="t" r="r" b="b"/>
              <a:pathLst>
                <a:path w="6488" h="20247" extrusionOk="0">
                  <a:moveTo>
                    <a:pt x="4039" y="1"/>
                  </a:moveTo>
                  <a:cubicBezTo>
                    <a:pt x="3991" y="1"/>
                    <a:pt x="3941" y="2"/>
                    <a:pt x="3890" y="5"/>
                  </a:cubicBezTo>
                  <a:cubicBezTo>
                    <a:pt x="3394" y="133"/>
                    <a:pt x="2576" y="869"/>
                    <a:pt x="2351" y="1472"/>
                  </a:cubicBezTo>
                  <a:cubicBezTo>
                    <a:pt x="983" y="5129"/>
                    <a:pt x="214" y="9007"/>
                    <a:pt x="83" y="12909"/>
                  </a:cubicBezTo>
                  <a:cubicBezTo>
                    <a:pt x="0" y="15422"/>
                    <a:pt x="205" y="18031"/>
                    <a:pt x="1389" y="20247"/>
                  </a:cubicBezTo>
                  <a:cubicBezTo>
                    <a:pt x="3682" y="15788"/>
                    <a:pt x="5990" y="10226"/>
                    <a:pt x="6394" y="5230"/>
                  </a:cubicBezTo>
                  <a:cubicBezTo>
                    <a:pt x="6487" y="4043"/>
                    <a:pt x="6462" y="2804"/>
                    <a:pt x="5955" y="1727"/>
                  </a:cubicBezTo>
                  <a:cubicBezTo>
                    <a:pt x="5471" y="697"/>
                    <a:pt x="5109" y="1"/>
                    <a:pt x="40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4"/>
            <p:cNvSpPr/>
            <p:nvPr/>
          </p:nvSpPr>
          <p:spPr>
            <a:xfrm>
              <a:off x="6142025" y="2124450"/>
              <a:ext cx="152100" cy="74550"/>
            </a:xfrm>
            <a:custGeom>
              <a:avLst/>
              <a:gdLst/>
              <a:ahLst/>
              <a:cxnLst/>
              <a:rect l="l" t="t" r="r" b="b"/>
              <a:pathLst>
                <a:path w="6084" h="2982" extrusionOk="0">
                  <a:moveTo>
                    <a:pt x="2310" y="1"/>
                  </a:moveTo>
                  <a:cubicBezTo>
                    <a:pt x="1471" y="1"/>
                    <a:pt x="535" y="195"/>
                    <a:pt x="0" y="537"/>
                  </a:cubicBezTo>
                  <a:cubicBezTo>
                    <a:pt x="1229" y="906"/>
                    <a:pt x="1878" y="1667"/>
                    <a:pt x="2251" y="2831"/>
                  </a:cubicBezTo>
                  <a:cubicBezTo>
                    <a:pt x="2274" y="2899"/>
                    <a:pt x="2315" y="2982"/>
                    <a:pt x="2383" y="2982"/>
                  </a:cubicBezTo>
                  <a:cubicBezTo>
                    <a:pt x="2386" y="2982"/>
                    <a:pt x="2390" y="2982"/>
                    <a:pt x="2394" y="2981"/>
                  </a:cubicBezTo>
                  <a:cubicBezTo>
                    <a:pt x="2439" y="2976"/>
                    <a:pt x="2430" y="2920"/>
                    <a:pt x="2409" y="2892"/>
                  </a:cubicBezTo>
                  <a:lnTo>
                    <a:pt x="2409" y="2892"/>
                  </a:lnTo>
                  <a:lnTo>
                    <a:pt x="6083" y="2669"/>
                  </a:lnTo>
                  <a:cubicBezTo>
                    <a:pt x="5669" y="1321"/>
                    <a:pt x="4814" y="661"/>
                    <a:pt x="3491" y="172"/>
                  </a:cubicBezTo>
                  <a:cubicBezTo>
                    <a:pt x="3174" y="55"/>
                    <a:pt x="2755" y="1"/>
                    <a:pt x="2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4"/>
            <p:cNvSpPr/>
            <p:nvPr/>
          </p:nvSpPr>
          <p:spPr>
            <a:xfrm>
              <a:off x="5877550" y="2174600"/>
              <a:ext cx="197175" cy="555700"/>
            </a:xfrm>
            <a:custGeom>
              <a:avLst/>
              <a:gdLst/>
              <a:ahLst/>
              <a:cxnLst/>
              <a:rect l="l" t="t" r="r" b="b"/>
              <a:pathLst>
                <a:path w="7887" h="22228" extrusionOk="0">
                  <a:moveTo>
                    <a:pt x="6165" y="0"/>
                  </a:moveTo>
                  <a:lnTo>
                    <a:pt x="4097" y="538"/>
                  </a:lnTo>
                  <a:cubicBezTo>
                    <a:pt x="1147" y="4610"/>
                    <a:pt x="1" y="10393"/>
                    <a:pt x="422" y="15405"/>
                  </a:cubicBezTo>
                  <a:cubicBezTo>
                    <a:pt x="549" y="16909"/>
                    <a:pt x="849" y="18430"/>
                    <a:pt x="1619" y="19728"/>
                  </a:cubicBezTo>
                  <a:cubicBezTo>
                    <a:pt x="2390" y="21024"/>
                    <a:pt x="3695" y="22070"/>
                    <a:pt x="5194" y="22227"/>
                  </a:cubicBezTo>
                  <a:cubicBezTo>
                    <a:pt x="5674" y="21285"/>
                    <a:pt x="6158" y="20255"/>
                    <a:pt x="6872" y="19473"/>
                  </a:cubicBezTo>
                  <a:cubicBezTo>
                    <a:pt x="5281" y="19109"/>
                    <a:pt x="4378" y="18719"/>
                    <a:pt x="3990" y="17493"/>
                  </a:cubicBezTo>
                  <a:cubicBezTo>
                    <a:pt x="3167" y="14889"/>
                    <a:pt x="3548" y="10876"/>
                    <a:pt x="4093" y="8201"/>
                  </a:cubicBezTo>
                  <a:cubicBezTo>
                    <a:pt x="4348" y="6944"/>
                    <a:pt x="4566" y="5623"/>
                    <a:pt x="5259" y="4546"/>
                  </a:cubicBezTo>
                  <a:cubicBezTo>
                    <a:pt x="5892" y="3565"/>
                    <a:pt x="6723" y="2348"/>
                    <a:pt x="7887" y="2004"/>
                  </a:cubicBezTo>
                  <a:lnTo>
                    <a:pt x="616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4"/>
            <p:cNvSpPr/>
            <p:nvPr/>
          </p:nvSpPr>
          <p:spPr>
            <a:xfrm>
              <a:off x="5985400" y="2169250"/>
              <a:ext cx="459775" cy="680175"/>
            </a:xfrm>
            <a:custGeom>
              <a:avLst/>
              <a:gdLst/>
              <a:ahLst/>
              <a:cxnLst/>
              <a:rect l="l" t="t" r="r" b="b"/>
              <a:pathLst>
                <a:path w="18391" h="27207" extrusionOk="0">
                  <a:moveTo>
                    <a:pt x="10760" y="1"/>
                  </a:moveTo>
                  <a:cubicBezTo>
                    <a:pt x="9569" y="1"/>
                    <a:pt x="8355" y="248"/>
                    <a:pt x="7171" y="515"/>
                  </a:cubicBezTo>
                  <a:cubicBezTo>
                    <a:pt x="4893" y="1028"/>
                    <a:pt x="2783" y="2669"/>
                    <a:pt x="1748" y="4763"/>
                  </a:cubicBezTo>
                  <a:cubicBezTo>
                    <a:pt x="713" y="6856"/>
                    <a:pt x="861" y="9039"/>
                    <a:pt x="773" y="11373"/>
                  </a:cubicBezTo>
                  <a:cubicBezTo>
                    <a:pt x="719" y="12782"/>
                    <a:pt x="220" y="14443"/>
                    <a:pt x="135" y="15899"/>
                  </a:cubicBezTo>
                  <a:cubicBezTo>
                    <a:pt x="0" y="18197"/>
                    <a:pt x="7" y="20508"/>
                    <a:pt x="713" y="22677"/>
                  </a:cubicBezTo>
                  <a:cubicBezTo>
                    <a:pt x="1946" y="26466"/>
                    <a:pt x="6727" y="27206"/>
                    <a:pt x="10498" y="27206"/>
                  </a:cubicBezTo>
                  <a:cubicBezTo>
                    <a:pt x="11585" y="27206"/>
                    <a:pt x="12588" y="27145"/>
                    <a:pt x="13398" y="27077"/>
                  </a:cubicBezTo>
                  <a:cubicBezTo>
                    <a:pt x="14870" y="26955"/>
                    <a:pt x="15837" y="26229"/>
                    <a:pt x="17061" y="25398"/>
                  </a:cubicBezTo>
                  <a:cubicBezTo>
                    <a:pt x="18390" y="24491"/>
                    <a:pt x="18066" y="21982"/>
                    <a:pt x="17802" y="20396"/>
                  </a:cubicBezTo>
                  <a:cubicBezTo>
                    <a:pt x="17506" y="18610"/>
                    <a:pt x="17211" y="16825"/>
                    <a:pt x="16914" y="15039"/>
                  </a:cubicBezTo>
                  <a:cubicBezTo>
                    <a:pt x="16507" y="12584"/>
                    <a:pt x="16095" y="10107"/>
                    <a:pt x="15185" y="7790"/>
                  </a:cubicBezTo>
                  <a:cubicBezTo>
                    <a:pt x="14275" y="5472"/>
                    <a:pt x="16858" y="3307"/>
                    <a:pt x="15035" y="1613"/>
                  </a:cubicBezTo>
                  <a:cubicBezTo>
                    <a:pt x="13715" y="390"/>
                    <a:pt x="12256" y="1"/>
                    <a:pt x="107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4"/>
            <p:cNvSpPr/>
            <p:nvPr/>
          </p:nvSpPr>
          <p:spPr>
            <a:xfrm>
              <a:off x="6081600" y="2190650"/>
              <a:ext cx="421425" cy="661075"/>
            </a:xfrm>
            <a:custGeom>
              <a:avLst/>
              <a:gdLst/>
              <a:ahLst/>
              <a:cxnLst/>
              <a:rect l="l" t="t" r="r" b="b"/>
              <a:pathLst>
                <a:path w="16857" h="26443" extrusionOk="0">
                  <a:moveTo>
                    <a:pt x="8192" y="0"/>
                  </a:moveTo>
                  <a:cubicBezTo>
                    <a:pt x="8140" y="0"/>
                    <a:pt x="8090" y="1"/>
                    <a:pt x="8040" y="2"/>
                  </a:cubicBezTo>
                  <a:cubicBezTo>
                    <a:pt x="5707" y="69"/>
                    <a:pt x="3674" y="1815"/>
                    <a:pt x="2637" y="3907"/>
                  </a:cubicBezTo>
                  <a:cubicBezTo>
                    <a:pt x="1604" y="6000"/>
                    <a:pt x="1392" y="8395"/>
                    <a:pt x="1305" y="10726"/>
                  </a:cubicBezTo>
                  <a:cubicBezTo>
                    <a:pt x="1169" y="14362"/>
                    <a:pt x="0" y="18457"/>
                    <a:pt x="1604" y="21821"/>
                  </a:cubicBezTo>
                  <a:cubicBezTo>
                    <a:pt x="3340" y="25464"/>
                    <a:pt x="6683" y="26443"/>
                    <a:pt x="9578" y="26443"/>
                  </a:cubicBezTo>
                  <a:cubicBezTo>
                    <a:pt x="12029" y="26443"/>
                    <a:pt x="14159" y="25741"/>
                    <a:pt x="14718" y="25360"/>
                  </a:cubicBezTo>
                  <a:cubicBezTo>
                    <a:pt x="16049" y="24455"/>
                    <a:pt x="16857" y="22380"/>
                    <a:pt x="16594" y="20792"/>
                  </a:cubicBezTo>
                  <a:cubicBezTo>
                    <a:pt x="16296" y="19008"/>
                    <a:pt x="16515" y="9384"/>
                    <a:pt x="16078" y="6934"/>
                  </a:cubicBezTo>
                  <a:cubicBezTo>
                    <a:pt x="15582" y="4161"/>
                    <a:pt x="14492" y="2397"/>
                    <a:pt x="12393" y="1060"/>
                  </a:cubicBezTo>
                  <a:cubicBezTo>
                    <a:pt x="11368" y="406"/>
                    <a:pt x="9462" y="0"/>
                    <a:pt x="81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4"/>
            <p:cNvSpPr/>
            <p:nvPr/>
          </p:nvSpPr>
          <p:spPr>
            <a:xfrm>
              <a:off x="6095850" y="2183625"/>
              <a:ext cx="235000" cy="654975"/>
            </a:xfrm>
            <a:custGeom>
              <a:avLst/>
              <a:gdLst/>
              <a:ahLst/>
              <a:cxnLst/>
              <a:rect l="l" t="t" r="r" b="b"/>
              <a:pathLst>
                <a:path w="9400" h="26199" extrusionOk="0">
                  <a:moveTo>
                    <a:pt x="7627" y="1"/>
                  </a:moveTo>
                  <a:cubicBezTo>
                    <a:pt x="6822" y="1"/>
                    <a:pt x="5991" y="199"/>
                    <a:pt x="5211" y="590"/>
                  </a:cubicBezTo>
                  <a:cubicBezTo>
                    <a:pt x="3866" y="1263"/>
                    <a:pt x="2672" y="2504"/>
                    <a:pt x="1936" y="3992"/>
                  </a:cubicBezTo>
                  <a:cubicBezTo>
                    <a:pt x="845" y="6194"/>
                    <a:pt x="668" y="8696"/>
                    <a:pt x="586" y="10871"/>
                  </a:cubicBezTo>
                  <a:cubicBezTo>
                    <a:pt x="554" y="11717"/>
                    <a:pt x="491" y="12595"/>
                    <a:pt x="428" y="13445"/>
                  </a:cubicBezTo>
                  <a:cubicBezTo>
                    <a:pt x="219" y="16310"/>
                    <a:pt x="0" y="19273"/>
                    <a:pt x="893" y="22016"/>
                  </a:cubicBezTo>
                  <a:cubicBezTo>
                    <a:pt x="1638" y="24307"/>
                    <a:pt x="3717" y="25869"/>
                    <a:pt x="6450" y="26195"/>
                  </a:cubicBezTo>
                  <a:cubicBezTo>
                    <a:pt x="6457" y="26198"/>
                    <a:pt x="6463" y="26198"/>
                    <a:pt x="6469" y="26198"/>
                  </a:cubicBezTo>
                  <a:cubicBezTo>
                    <a:pt x="6544" y="26198"/>
                    <a:pt x="6607" y="26143"/>
                    <a:pt x="6615" y="26067"/>
                  </a:cubicBezTo>
                  <a:cubicBezTo>
                    <a:pt x="6625" y="25986"/>
                    <a:pt x="6568" y="25912"/>
                    <a:pt x="6487" y="25902"/>
                  </a:cubicBezTo>
                  <a:cubicBezTo>
                    <a:pt x="5228" y="25752"/>
                    <a:pt x="2196" y="25063"/>
                    <a:pt x="1175" y="21926"/>
                  </a:cubicBezTo>
                  <a:cubicBezTo>
                    <a:pt x="299" y="19237"/>
                    <a:pt x="515" y="16302"/>
                    <a:pt x="724" y="13467"/>
                  </a:cubicBezTo>
                  <a:cubicBezTo>
                    <a:pt x="784" y="12614"/>
                    <a:pt x="850" y="11732"/>
                    <a:pt x="882" y="10882"/>
                  </a:cubicBezTo>
                  <a:cubicBezTo>
                    <a:pt x="961" y="8741"/>
                    <a:pt x="1135" y="6273"/>
                    <a:pt x="2199" y="4122"/>
                  </a:cubicBezTo>
                  <a:cubicBezTo>
                    <a:pt x="2908" y="2693"/>
                    <a:pt x="4052" y="1501"/>
                    <a:pt x="5341" y="853"/>
                  </a:cubicBezTo>
                  <a:cubicBezTo>
                    <a:pt x="6079" y="483"/>
                    <a:pt x="6864" y="296"/>
                    <a:pt x="7623" y="296"/>
                  </a:cubicBezTo>
                  <a:cubicBezTo>
                    <a:pt x="8163" y="296"/>
                    <a:pt x="8689" y="390"/>
                    <a:pt x="9178" y="581"/>
                  </a:cubicBezTo>
                  <a:cubicBezTo>
                    <a:pt x="9196" y="588"/>
                    <a:pt x="9214" y="591"/>
                    <a:pt x="9232" y="591"/>
                  </a:cubicBezTo>
                  <a:cubicBezTo>
                    <a:pt x="9291" y="591"/>
                    <a:pt x="9346" y="556"/>
                    <a:pt x="9369" y="497"/>
                  </a:cubicBezTo>
                  <a:cubicBezTo>
                    <a:pt x="9399" y="421"/>
                    <a:pt x="9361" y="336"/>
                    <a:pt x="9287" y="306"/>
                  </a:cubicBezTo>
                  <a:cubicBezTo>
                    <a:pt x="8765" y="102"/>
                    <a:pt x="8202" y="1"/>
                    <a:pt x="76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4"/>
            <p:cNvSpPr/>
            <p:nvPr/>
          </p:nvSpPr>
          <p:spPr>
            <a:xfrm>
              <a:off x="5986150" y="2645625"/>
              <a:ext cx="127275" cy="12800"/>
            </a:xfrm>
            <a:custGeom>
              <a:avLst/>
              <a:gdLst/>
              <a:ahLst/>
              <a:cxnLst/>
              <a:rect l="l" t="t" r="r" b="b"/>
              <a:pathLst>
                <a:path w="5091" h="512" extrusionOk="0">
                  <a:moveTo>
                    <a:pt x="158" y="0"/>
                  </a:moveTo>
                  <a:cubicBezTo>
                    <a:pt x="87" y="0"/>
                    <a:pt x="23" y="52"/>
                    <a:pt x="11" y="125"/>
                  </a:cubicBezTo>
                  <a:cubicBezTo>
                    <a:pt x="0" y="208"/>
                    <a:pt x="56" y="282"/>
                    <a:pt x="137" y="295"/>
                  </a:cubicBezTo>
                  <a:cubicBezTo>
                    <a:pt x="1096" y="439"/>
                    <a:pt x="2064" y="512"/>
                    <a:pt x="3032" y="512"/>
                  </a:cubicBezTo>
                  <a:cubicBezTo>
                    <a:pt x="3673" y="512"/>
                    <a:pt x="4314" y="480"/>
                    <a:pt x="4950" y="417"/>
                  </a:cubicBezTo>
                  <a:cubicBezTo>
                    <a:pt x="5032" y="409"/>
                    <a:pt x="5091" y="336"/>
                    <a:pt x="5083" y="255"/>
                  </a:cubicBezTo>
                  <a:cubicBezTo>
                    <a:pt x="5076" y="178"/>
                    <a:pt x="5010" y="121"/>
                    <a:pt x="4936" y="121"/>
                  </a:cubicBezTo>
                  <a:cubicBezTo>
                    <a:pt x="4931" y="121"/>
                    <a:pt x="4926" y="122"/>
                    <a:pt x="4922" y="122"/>
                  </a:cubicBezTo>
                  <a:cubicBezTo>
                    <a:pt x="4293" y="185"/>
                    <a:pt x="3663" y="217"/>
                    <a:pt x="3032" y="217"/>
                  </a:cubicBezTo>
                  <a:cubicBezTo>
                    <a:pt x="2078" y="217"/>
                    <a:pt x="1125" y="145"/>
                    <a:pt x="181" y="2"/>
                  </a:cubicBezTo>
                  <a:cubicBezTo>
                    <a:pt x="173" y="1"/>
                    <a:pt x="166" y="0"/>
                    <a:pt x="1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4"/>
            <p:cNvSpPr/>
            <p:nvPr/>
          </p:nvSpPr>
          <p:spPr>
            <a:xfrm>
              <a:off x="6074750" y="2191050"/>
              <a:ext cx="136400" cy="449375"/>
            </a:xfrm>
            <a:custGeom>
              <a:avLst/>
              <a:gdLst/>
              <a:ahLst/>
              <a:cxnLst/>
              <a:rect l="l" t="t" r="r" b="b"/>
              <a:pathLst>
                <a:path w="5456" h="17975" extrusionOk="0">
                  <a:moveTo>
                    <a:pt x="5290" y="1"/>
                  </a:moveTo>
                  <a:cubicBezTo>
                    <a:pt x="5276" y="1"/>
                    <a:pt x="5262" y="3"/>
                    <a:pt x="5248" y="7"/>
                  </a:cubicBezTo>
                  <a:cubicBezTo>
                    <a:pt x="4996" y="80"/>
                    <a:pt x="4744" y="181"/>
                    <a:pt x="4504" y="308"/>
                  </a:cubicBezTo>
                  <a:cubicBezTo>
                    <a:pt x="4429" y="346"/>
                    <a:pt x="4403" y="436"/>
                    <a:pt x="4441" y="507"/>
                  </a:cubicBezTo>
                  <a:cubicBezTo>
                    <a:pt x="4466" y="556"/>
                    <a:pt x="4516" y="586"/>
                    <a:pt x="4570" y="586"/>
                  </a:cubicBezTo>
                  <a:cubicBezTo>
                    <a:pt x="4592" y="586"/>
                    <a:pt x="4616" y="583"/>
                    <a:pt x="4640" y="570"/>
                  </a:cubicBezTo>
                  <a:cubicBezTo>
                    <a:pt x="4863" y="453"/>
                    <a:pt x="5097" y="362"/>
                    <a:pt x="5330" y="292"/>
                  </a:cubicBezTo>
                  <a:cubicBezTo>
                    <a:pt x="5409" y="268"/>
                    <a:pt x="5455" y="187"/>
                    <a:pt x="5431" y="108"/>
                  </a:cubicBezTo>
                  <a:cubicBezTo>
                    <a:pt x="5412" y="43"/>
                    <a:pt x="5354" y="1"/>
                    <a:pt x="5290" y="1"/>
                  </a:cubicBezTo>
                  <a:close/>
                  <a:moveTo>
                    <a:pt x="3917" y="710"/>
                  </a:moveTo>
                  <a:cubicBezTo>
                    <a:pt x="3885" y="710"/>
                    <a:pt x="3853" y="720"/>
                    <a:pt x="3826" y="741"/>
                  </a:cubicBezTo>
                  <a:cubicBezTo>
                    <a:pt x="3622" y="901"/>
                    <a:pt x="3424" y="1082"/>
                    <a:pt x="3238" y="1276"/>
                  </a:cubicBezTo>
                  <a:cubicBezTo>
                    <a:pt x="3182" y="1335"/>
                    <a:pt x="3184" y="1430"/>
                    <a:pt x="3242" y="1485"/>
                  </a:cubicBezTo>
                  <a:cubicBezTo>
                    <a:pt x="3271" y="1512"/>
                    <a:pt x="3306" y="1527"/>
                    <a:pt x="3344" y="1527"/>
                  </a:cubicBezTo>
                  <a:cubicBezTo>
                    <a:pt x="3383" y="1527"/>
                    <a:pt x="3423" y="1512"/>
                    <a:pt x="3451" y="1479"/>
                  </a:cubicBezTo>
                  <a:cubicBezTo>
                    <a:pt x="3628" y="1292"/>
                    <a:pt x="3817" y="1123"/>
                    <a:pt x="4008" y="974"/>
                  </a:cubicBezTo>
                  <a:cubicBezTo>
                    <a:pt x="4072" y="925"/>
                    <a:pt x="4084" y="832"/>
                    <a:pt x="4034" y="767"/>
                  </a:cubicBezTo>
                  <a:cubicBezTo>
                    <a:pt x="4005" y="730"/>
                    <a:pt x="3961" y="710"/>
                    <a:pt x="3917" y="710"/>
                  </a:cubicBezTo>
                  <a:close/>
                  <a:moveTo>
                    <a:pt x="2852" y="1827"/>
                  </a:moveTo>
                  <a:cubicBezTo>
                    <a:pt x="2805" y="1827"/>
                    <a:pt x="2760" y="1848"/>
                    <a:pt x="2731" y="1889"/>
                  </a:cubicBezTo>
                  <a:cubicBezTo>
                    <a:pt x="2576" y="2100"/>
                    <a:pt x="2433" y="2326"/>
                    <a:pt x="2304" y="2557"/>
                  </a:cubicBezTo>
                  <a:cubicBezTo>
                    <a:pt x="2264" y="2628"/>
                    <a:pt x="2289" y="2720"/>
                    <a:pt x="2361" y="2760"/>
                  </a:cubicBezTo>
                  <a:cubicBezTo>
                    <a:pt x="2383" y="2771"/>
                    <a:pt x="2408" y="2777"/>
                    <a:pt x="2432" y="2777"/>
                  </a:cubicBezTo>
                  <a:cubicBezTo>
                    <a:pt x="2486" y="2777"/>
                    <a:pt x="2535" y="2749"/>
                    <a:pt x="2562" y="2699"/>
                  </a:cubicBezTo>
                  <a:cubicBezTo>
                    <a:pt x="2687" y="2476"/>
                    <a:pt x="2823" y="2263"/>
                    <a:pt x="2970" y="2060"/>
                  </a:cubicBezTo>
                  <a:cubicBezTo>
                    <a:pt x="3017" y="1995"/>
                    <a:pt x="3002" y="1902"/>
                    <a:pt x="2937" y="1854"/>
                  </a:cubicBezTo>
                  <a:cubicBezTo>
                    <a:pt x="2911" y="1836"/>
                    <a:pt x="2881" y="1827"/>
                    <a:pt x="2852" y="1827"/>
                  </a:cubicBezTo>
                  <a:close/>
                  <a:moveTo>
                    <a:pt x="2093" y="3177"/>
                  </a:moveTo>
                  <a:cubicBezTo>
                    <a:pt x="2036" y="3177"/>
                    <a:pt x="1982" y="3210"/>
                    <a:pt x="1957" y="3266"/>
                  </a:cubicBezTo>
                  <a:cubicBezTo>
                    <a:pt x="1857" y="3497"/>
                    <a:pt x="1761" y="3743"/>
                    <a:pt x="1674" y="3999"/>
                  </a:cubicBezTo>
                  <a:cubicBezTo>
                    <a:pt x="1647" y="4077"/>
                    <a:pt x="1688" y="4162"/>
                    <a:pt x="1765" y="4187"/>
                  </a:cubicBezTo>
                  <a:cubicBezTo>
                    <a:pt x="1781" y="4194"/>
                    <a:pt x="1797" y="4195"/>
                    <a:pt x="1813" y="4195"/>
                  </a:cubicBezTo>
                  <a:cubicBezTo>
                    <a:pt x="1873" y="4195"/>
                    <a:pt x="1932" y="4157"/>
                    <a:pt x="1952" y="4094"/>
                  </a:cubicBezTo>
                  <a:cubicBezTo>
                    <a:pt x="2038" y="3845"/>
                    <a:pt x="2131" y="3606"/>
                    <a:pt x="2228" y="3382"/>
                  </a:cubicBezTo>
                  <a:cubicBezTo>
                    <a:pt x="2259" y="3307"/>
                    <a:pt x="2226" y="3220"/>
                    <a:pt x="2150" y="3189"/>
                  </a:cubicBezTo>
                  <a:cubicBezTo>
                    <a:pt x="2132" y="3180"/>
                    <a:pt x="2112" y="3177"/>
                    <a:pt x="2093" y="3177"/>
                  </a:cubicBezTo>
                  <a:close/>
                  <a:moveTo>
                    <a:pt x="1584" y="4641"/>
                  </a:moveTo>
                  <a:cubicBezTo>
                    <a:pt x="1520" y="4641"/>
                    <a:pt x="1461" y="4684"/>
                    <a:pt x="1443" y="4749"/>
                  </a:cubicBezTo>
                  <a:cubicBezTo>
                    <a:pt x="1378" y="4979"/>
                    <a:pt x="1314" y="5226"/>
                    <a:pt x="1246" y="5506"/>
                  </a:cubicBezTo>
                  <a:cubicBezTo>
                    <a:pt x="1227" y="5585"/>
                    <a:pt x="1276" y="5664"/>
                    <a:pt x="1355" y="5683"/>
                  </a:cubicBezTo>
                  <a:cubicBezTo>
                    <a:pt x="1365" y="5685"/>
                    <a:pt x="1378" y="5688"/>
                    <a:pt x="1389" y="5688"/>
                  </a:cubicBezTo>
                  <a:cubicBezTo>
                    <a:pt x="1457" y="5688"/>
                    <a:pt x="1515" y="5642"/>
                    <a:pt x="1536" y="5574"/>
                  </a:cubicBezTo>
                  <a:cubicBezTo>
                    <a:pt x="1601" y="5300"/>
                    <a:pt x="1664" y="5055"/>
                    <a:pt x="1727" y="4828"/>
                  </a:cubicBezTo>
                  <a:cubicBezTo>
                    <a:pt x="1750" y="4749"/>
                    <a:pt x="1704" y="4669"/>
                    <a:pt x="1625" y="4646"/>
                  </a:cubicBezTo>
                  <a:cubicBezTo>
                    <a:pt x="1611" y="4643"/>
                    <a:pt x="1598" y="4641"/>
                    <a:pt x="1584" y="4641"/>
                  </a:cubicBezTo>
                  <a:close/>
                  <a:moveTo>
                    <a:pt x="1219" y="6148"/>
                  </a:moveTo>
                  <a:cubicBezTo>
                    <a:pt x="1151" y="6148"/>
                    <a:pt x="1089" y="6197"/>
                    <a:pt x="1074" y="6266"/>
                  </a:cubicBezTo>
                  <a:lnTo>
                    <a:pt x="911" y="7022"/>
                  </a:lnTo>
                  <a:cubicBezTo>
                    <a:pt x="892" y="7105"/>
                    <a:pt x="944" y="7181"/>
                    <a:pt x="1023" y="7200"/>
                  </a:cubicBezTo>
                  <a:cubicBezTo>
                    <a:pt x="1033" y="7201"/>
                    <a:pt x="1045" y="7203"/>
                    <a:pt x="1055" y="7203"/>
                  </a:cubicBezTo>
                  <a:cubicBezTo>
                    <a:pt x="1121" y="7203"/>
                    <a:pt x="1183" y="7155"/>
                    <a:pt x="1199" y="7086"/>
                  </a:cubicBezTo>
                  <a:lnTo>
                    <a:pt x="1363" y="6329"/>
                  </a:lnTo>
                  <a:cubicBezTo>
                    <a:pt x="1381" y="6250"/>
                    <a:pt x="1329" y="6171"/>
                    <a:pt x="1249" y="6152"/>
                  </a:cubicBezTo>
                  <a:cubicBezTo>
                    <a:pt x="1239" y="6149"/>
                    <a:pt x="1229" y="6148"/>
                    <a:pt x="1219" y="6148"/>
                  </a:cubicBezTo>
                  <a:close/>
                  <a:moveTo>
                    <a:pt x="888" y="7664"/>
                  </a:moveTo>
                  <a:cubicBezTo>
                    <a:pt x="821" y="7664"/>
                    <a:pt x="761" y="7712"/>
                    <a:pt x="746" y="7781"/>
                  </a:cubicBezTo>
                  <a:lnTo>
                    <a:pt x="581" y="8539"/>
                  </a:lnTo>
                  <a:cubicBezTo>
                    <a:pt x="564" y="8619"/>
                    <a:pt x="615" y="8697"/>
                    <a:pt x="694" y="8714"/>
                  </a:cubicBezTo>
                  <a:cubicBezTo>
                    <a:pt x="705" y="8716"/>
                    <a:pt x="716" y="8718"/>
                    <a:pt x="725" y="8718"/>
                  </a:cubicBezTo>
                  <a:cubicBezTo>
                    <a:pt x="794" y="8718"/>
                    <a:pt x="855" y="8672"/>
                    <a:pt x="871" y="8602"/>
                  </a:cubicBezTo>
                  <a:lnTo>
                    <a:pt x="1034" y="7844"/>
                  </a:lnTo>
                  <a:cubicBezTo>
                    <a:pt x="1052" y="7763"/>
                    <a:pt x="1001" y="7686"/>
                    <a:pt x="922" y="7668"/>
                  </a:cubicBezTo>
                  <a:cubicBezTo>
                    <a:pt x="910" y="7665"/>
                    <a:pt x="899" y="7664"/>
                    <a:pt x="888" y="7664"/>
                  </a:cubicBezTo>
                  <a:close/>
                  <a:moveTo>
                    <a:pt x="559" y="9184"/>
                  </a:moveTo>
                  <a:cubicBezTo>
                    <a:pt x="492" y="9184"/>
                    <a:pt x="430" y="9231"/>
                    <a:pt x="415" y="9300"/>
                  </a:cubicBezTo>
                  <a:lnTo>
                    <a:pt x="330" y="9694"/>
                  </a:lnTo>
                  <a:cubicBezTo>
                    <a:pt x="304" y="9816"/>
                    <a:pt x="281" y="9940"/>
                    <a:pt x="257" y="10061"/>
                  </a:cubicBezTo>
                  <a:cubicBezTo>
                    <a:pt x="243" y="10142"/>
                    <a:pt x="295" y="10218"/>
                    <a:pt x="376" y="10234"/>
                  </a:cubicBezTo>
                  <a:cubicBezTo>
                    <a:pt x="385" y="10236"/>
                    <a:pt x="393" y="10236"/>
                    <a:pt x="404" y="10236"/>
                  </a:cubicBezTo>
                  <a:cubicBezTo>
                    <a:pt x="472" y="10236"/>
                    <a:pt x="536" y="10186"/>
                    <a:pt x="547" y="10117"/>
                  </a:cubicBezTo>
                  <a:cubicBezTo>
                    <a:pt x="570" y="9998"/>
                    <a:pt x="594" y="9878"/>
                    <a:pt x="619" y="9758"/>
                  </a:cubicBezTo>
                  <a:lnTo>
                    <a:pt x="705" y="9363"/>
                  </a:lnTo>
                  <a:cubicBezTo>
                    <a:pt x="722" y="9283"/>
                    <a:pt x="670" y="9205"/>
                    <a:pt x="591" y="9188"/>
                  </a:cubicBezTo>
                  <a:cubicBezTo>
                    <a:pt x="580" y="9185"/>
                    <a:pt x="570" y="9184"/>
                    <a:pt x="559" y="9184"/>
                  </a:cubicBezTo>
                  <a:close/>
                  <a:moveTo>
                    <a:pt x="285" y="10706"/>
                  </a:moveTo>
                  <a:cubicBezTo>
                    <a:pt x="212" y="10706"/>
                    <a:pt x="147" y="10761"/>
                    <a:pt x="138" y="10835"/>
                  </a:cubicBezTo>
                  <a:cubicBezTo>
                    <a:pt x="107" y="11087"/>
                    <a:pt x="80" y="11350"/>
                    <a:pt x="59" y="11616"/>
                  </a:cubicBezTo>
                  <a:cubicBezTo>
                    <a:pt x="53" y="11697"/>
                    <a:pt x="114" y="11768"/>
                    <a:pt x="195" y="11774"/>
                  </a:cubicBezTo>
                  <a:lnTo>
                    <a:pt x="208" y="11774"/>
                  </a:lnTo>
                  <a:cubicBezTo>
                    <a:pt x="285" y="11774"/>
                    <a:pt x="349" y="11714"/>
                    <a:pt x="353" y="11635"/>
                  </a:cubicBezTo>
                  <a:cubicBezTo>
                    <a:pt x="374" y="11374"/>
                    <a:pt x="399" y="11117"/>
                    <a:pt x="431" y="10872"/>
                  </a:cubicBezTo>
                  <a:cubicBezTo>
                    <a:pt x="441" y="10790"/>
                    <a:pt x="384" y="10717"/>
                    <a:pt x="303" y="10707"/>
                  </a:cubicBezTo>
                  <a:cubicBezTo>
                    <a:pt x="297" y="10707"/>
                    <a:pt x="291" y="10706"/>
                    <a:pt x="285" y="10706"/>
                  </a:cubicBezTo>
                  <a:close/>
                  <a:moveTo>
                    <a:pt x="164" y="12252"/>
                  </a:moveTo>
                  <a:cubicBezTo>
                    <a:pt x="84" y="12252"/>
                    <a:pt x="18" y="12315"/>
                    <a:pt x="16" y="12395"/>
                  </a:cubicBezTo>
                  <a:cubicBezTo>
                    <a:pt x="5" y="12654"/>
                    <a:pt x="2" y="12914"/>
                    <a:pt x="1" y="13175"/>
                  </a:cubicBezTo>
                  <a:cubicBezTo>
                    <a:pt x="1" y="13256"/>
                    <a:pt x="65" y="13322"/>
                    <a:pt x="148" y="13322"/>
                  </a:cubicBezTo>
                  <a:cubicBezTo>
                    <a:pt x="230" y="13322"/>
                    <a:pt x="295" y="13257"/>
                    <a:pt x="297" y="13177"/>
                  </a:cubicBezTo>
                  <a:cubicBezTo>
                    <a:pt x="298" y="12917"/>
                    <a:pt x="303" y="12662"/>
                    <a:pt x="312" y="12404"/>
                  </a:cubicBezTo>
                  <a:cubicBezTo>
                    <a:pt x="314" y="12323"/>
                    <a:pt x="251" y="12257"/>
                    <a:pt x="170" y="12252"/>
                  </a:cubicBezTo>
                  <a:close/>
                  <a:moveTo>
                    <a:pt x="162" y="13803"/>
                  </a:moveTo>
                  <a:cubicBezTo>
                    <a:pt x="157" y="13803"/>
                    <a:pt x="153" y="13803"/>
                    <a:pt x="148" y="13803"/>
                  </a:cubicBezTo>
                  <a:cubicBezTo>
                    <a:pt x="67" y="13805"/>
                    <a:pt x="2" y="13873"/>
                    <a:pt x="4" y="13954"/>
                  </a:cubicBezTo>
                  <a:cubicBezTo>
                    <a:pt x="8" y="14213"/>
                    <a:pt x="16" y="14473"/>
                    <a:pt x="24" y="14731"/>
                  </a:cubicBezTo>
                  <a:cubicBezTo>
                    <a:pt x="27" y="14810"/>
                    <a:pt x="92" y="14873"/>
                    <a:pt x="171" y="14873"/>
                  </a:cubicBezTo>
                  <a:lnTo>
                    <a:pt x="176" y="14873"/>
                  </a:lnTo>
                  <a:cubicBezTo>
                    <a:pt x="257" y="14872"/>
                    <a:pt x="320" y="14802"/>
                    <a:pt x="319" y="14721"/>
                  </a:cubicBezTo>
                  <a:cubicBezTo>
                    <a:pt x="311" y="14462"/>
                    <a:pt x="303" y="14205"/>
                    <a:pt x="298" y="13947"/>
                  </a:cubicBezTo>
                  <a:cubicBezTo>
                    <a:pt x="297" y="13871"/>
                    <a:pt x="238" y="13803"/>
                    <a:pt x="162" y="13803"/>
                  </a:cubicBezTo>
                  <a:close/>
                  <a:moveTo>
                    <a:pt x="195" y="15353"/>
                  </a:moveTo>
                  <a:cubicBezTo>
                    <a:pt x="194" y="15353"/>
                    <a:pt x="193" y="15353"/>
                    <a:pt x="192" y="15353"/>
                  </a:cubicBezTo>
                  <a:cubicBezTo>
                    <a:pt x="110" y="15355"/>
                    <a:pt x="45" y="15424"/>
                    <a:pt x="50" y="15505"/>
                  </a:cubicBezTo>
                  <a:lnTo>
                    <a:pt x="53" y="15630"/>
                  </a:lnTo>
                  <a:cubicBezTo>
                    <a:pt x="61" y="15847"/>
                    <a:pt x="69" y="16064"/>
                    <a:pt x="76" y="16281"/>
                  </a:cubicBezTo>
                  <a:cubicBezTo>
                    <a:pt x="81" y="16360"/>
                    <a:pt x="146" y="16423"/>
                    <a:pt x="225" y="16423"/>
                  </a:cubicBezTo>
                  <a:lnTo>
                    <a:pt x="227" y="16423"/>
                  </a:lnTo>
                  <a:cubicBezTo>
                    <a:pt x="309" y="16421"/>
                    <a:pt x="372" y="16352"/>
                    <a:pt x="369" y="16271"/>
                  </a:cubicBezTo>
                  <a:cubicBezTo>
                    <a:pt x="365" y="16053"/>
                    <a:pt x="357" y="15837"/>
                    <a:pt x="349" y="15621"/>
                  </a:cubicBezTo>
                  <a:lnTo>
                    <a:pt x="344" y="15495"/>
                  </a:lnTo>
                  <a:cubicBezTo>
                    <a:pt x="342" y="15416"/>
                    <a:pt x="278" y="15353"/>
                    <a:pt x="195" y="15353"/>
                  </a:cubicBezTo>
                  <a:close/>
                  <a:moveTo>
                    <a:pt x="243" y="16904"/>
                  </a:moveTo>
                  <a:cubicBezTo>
                    <a:pt x="162" y="16906"/>
                    <a:pt x="97" y="16972"/>
                    <a:pt x="99" y="17055"/>
                  </a:cubicBezTo>
                  <a:cubicBezTo>
                    <a:pt x="102" y="17311"/>
                    <a:pt x="107" y="17569"/>
                    <a:pt x="107" y="17826"/>
                  </a:cubicBezTo>
                  <a:cubicBezTo>
                    <a:pt x="107" y="17909"/>
                    <a:pt x="175" y="17974"/>
                    <a:pt x="255" y="17974"/>
                  </a:cubicBezTo>
                  <a:cubicBezTo>
                    <a:pt x="338" y="17974"/>
                    <a:pt x="404" y="17909"/>
                    <a:pt x="401" y="17827"/>
                  </a:cubicBezTo>
                  <a:cubicBezTo>
                    <a:pt x="401" y="17566"/>
                    <a:pt x="399" y="17308"/>
                    <a:pt x="393" y="17048"/>
                  </a:cubicBezTo>
                  <a:cubicBezTo>
                    <a:pt x="391" y="16968"/>
                    <a:pt x="320" y="16907"/>
                    <a:pt x="243" y="16904"/>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4"/>
            <p:cNvSpPr/>
            <p:nvPr/>
          </p:nvSpPr>
          <p:spPr>
            <a:xfrm>
              <a:off x="5986425" y="2666500"/>
              <a:ext cx="125500" cy="13875"/>
            </a:xfrm>
            <a:custGeom>
              <a:avLst/>
              <a:gdLst/>
              <a:ahLst/>
              <a:cxnLst/>
              <a:rect l="l" t="t" r="r" b="b"/>
              <a:pathLst>
                <a:path w="5020" h="555" extrusionOk="0">
                  <a:moveTo>
                    <a:pt x="151" y="1"/>
                  </a:moveTo>
                  <a:cubicBezTo>
                    <a:pt x="79" y="1"/>
                    <a:pt x="8" y="62"/>
                    <a:pt x="5" y="140"/>
                  </a:cubicBezTo>
                  <a:cubicBezTo>
                    <a:pt x="0" y="223"/>
                    <a:pt x="64" y="292"/>
                    <a:pt x="146" y="295"/>
                  </a:cubicBezTo>
                  <a:lnTo>
                    <a:pt x="4860" y="555"/>
                  </a:lnTo>
                  <a:lnTo>
                    <a:pt x="4868" y="555"/>
                  </a:lnTo>
                  <a:cubicBezTo>
                    <a:pt x="4945" y="555"/>
                    <a:pt x="5010" y="496"/>
                    <a:pt x="5015" y="417"/>
                  </a:cubicBezTo>
                  <a:cubicBezTo>
                    <a:pt x="5020" y="333"/>
                    <a:pt x="4958" y="264"/>
                    <a:pt x="4876" y="261"/>
                  </a:cubicBezTo>
                  <a:lnTo>
                    <a:pt x="162" y="1"/>
                  </a:lnTo>
                  <a:cubicBezTo>
                    <a:pt x="158" y="1"/>
                    <a:pt x="155" y="1"/>
                    <a:pt x="1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4"/>
            <p:cNvSpPr/>
            <p:nvPr/>
          </p:nvSpPr>
          <p:spPr>
            <a:xfrm>
              <a:off x="6211900" y="2475600"/>
              <a:ext cx="275100" cy="277700"/>
            </a:xfrm>
            <a:custGeom>
              <a:avLst/>
              <a:gdLst/>
              <a:ahLst/>
              <a:cxnLst/>
              <a:rect l="l" t="t" r="r" b="b"/>
              <a:pathLst>
                <a:path w="11004" h="11108" extrusionOk="0">
                  <a:moveTo>
                    <a:pt x="6280" y="0"/>
                  </a:moveTo>
                  <a:cubicBezTo>
                    <a:pt x="4582" y="0"/>
                    <a:pt x="2883" y="88"/>
                    <a:pt x="1196" y="270"/>
                  </a:cubicBezTo>
                  <a:cubicBezTo>
                    <a:pt x="707" y="324"/>
                    <a:pt x="328" y="839"/>
                    <a:pt x="309" y="1464"/>
                  </a:cubicBezTo>
                  <a:cubicBezTo>
                    <a:pt x="232" y="4050"/>
                    <a:pt x="94" y="7741"/>
                    <a:pt x="25" y="9657"/>
                  </a:cubicBezTo>
                  <a:cubicBezTo>
                    <a:pt x="1" y="10344"/>
                    <a:pt x="419" y="10926"/>
                    <a:pt x="957" y="10958"/>
                  </a:cubicBezTo>
                  <a:cubicBezTo>
                    <a:pt x="2544" y="11049"/>
                    <a:pt x="3822" y="11108"/>
                    <a:pt x="4995" y="11108"/>
                  </a:cubicBezTo>
                  <a:cubicBezTo>
                    <a:pt x="6531" y="11108"/>
                    <a:pt x="7889" y="11007"/>
                    <a:pt x="9528" y="10749"/>
                  </a:cubicBezTo>
                  <a:cubicBezTo>
                    <a:pt x="10171" y="10646"/>
                    <a:pt x="10673" y="9984"/>
                    <a:pt x="10728" y="9158"/>
                  </a:cubicBezTo>
                  <a:cubicBezTo>
                    <a:pt x="10899" y="6638"/>
                    <a:pt x="11003" y="4315"/>
                    <a:pt x="10921" y="1802"/>
                  </a:cubicBezTo>
                  <a:cubicBezTo>
                    <a:pt x="10891" y="889"/>
                    <a:pt x="10328" y="158"/>
                    <a:pt x="9612" y="110"/>
                  </a:cubicBezTo>
                  <a:cubicBezTo>
                    <a:pt x="8505" y="38"/>
                    <a:pt x="7393" y="0"/>
                    <a:pt x="62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4"/>
            <p:cNvSpPr/>
            <p:nvPr/>
          </p:nvSpPr>
          <p:spPr>
            <a:xfrm>
              <a:off x="6249100" y="2475600"/>
              <a:ext cx="275100" cy="277700"/>
            </a:xfrm>
            <a:custGeom>
              <a:avLst/>
              <a:gdLst/>
              <a:ahLst/>
              <a:cxnLst/>
              <a:rect l="l" t="t" r="r" b="b"/>
              <a:pathLst>
                <a:path w="11004" h="11108" extrusionOk="0">
                  <a:moveTo>
                    <a:pt x="6280" y="0"/>
                  </a:moveTo>
                  <a:cubicBezTo>
                    <a:pt x="4582" y="0"/>
                    <a:pt x="2883" y="88"/>
                    <a:pt x="1196" y="270"/>
                  </a:cubicBezTo>
                  <a:cubicBezTo>
                    <a:pt x="707" y="324"/>
                    <a:pt x="328" y="839"/>
                    <a:pt x="309" y="1464"/>
                  </a:cubicBezTo>
                  <a:cubicBezTo>
                    <a:pt x="232" y="4050"/>
                    <a:pt x="94" y="7741"/>
                    <a:pt x="24" y="9657"/>
                  </a:cubicBezTo>
                  <a:cubicBezTo>
                    <a:pt x="1" y="10344"/>
                    <a:pt x="419" y="10926"/>
                    <a:pt x="957" y="10958"/>
                  </a:cubicBezTo>
                  <a:cubicBezTo>
                    <a:pt x="2544" y="11049"/>
                    <a:pt x="3822" y="11108"/>
                    <a:pt x="4995" y="11108"/>
                  </a:cubicBezTo>
                  <a:cubicBezTo>
                    <a:pt x="6531" y="11108"/>
                    <a:pt x="7889" y="11007"/>
                    <a:pt x="9528" y="10749"/>
                  </a:cubicBezTo>
                  <a:cubicBezTo>
                    <a:pt x="10171" y="10646"/>
                    <a:pt x="10673" y="9984"/>
                    <a:pt x="10728" y="9158"/>
                  </a:cubicBezTo>
                  <a:cubicBezTo>
                    <a:pt x="10899" y="6638"/>
                    <a:pt x="11003" y="4315"/>
                    <a:pt x="10921" y="1802"/>
                  </a:cubicBezTo>
                  <a:cubicBezTo>
                    <a:pt x="10891" y="889"/>
                    <a:pt x="10328" y="158"/>
                    <a:pt x="9612" y="110"/>
                  </a:cubicBezTo>
                  <a:cubicBezTo>
                    <a:pt x="8504" y="38"/>
                    <a:pt x="7393" y="0"/>
                    <a:pt x="62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4"/>
            <p:cNvSpPr/>
            <p:nvPr/>
          </p:nvSpPr>
          <p:spPr>
            <a:xfrm>
              <a:off x="6287850" y="2298000"/>
              <a:ext cx="87325" cy="45200"/>
            </a:xfrm>
            <a:custGeom>
              <a:avLst/>
              <a:gdLst/>
              <a:ahLst/>
              <a:cxnLst/>
              <a:rect l="l" t="t" r="r" b="b"/>
              <a:pathLst>
                <a:path w="3493" h="1808" extrusionOk="0">
                  <a:moveTo>
                    <a:pt x="377" y="302"/>
                  </a:moveTo>
                  <a:cubicBezTo>
                    <a:pt x="787" y="324"/>
                    <a:pt x="1189" y="338"/>
                    <a:pt x="1580" y="351"/>
                  </a:cubicBezTo>
                  <a:cubicBezTo>
                    <a:pt x="2052" y="365"/>
                    <a:pt x="2538" y="381"/>
                    <a:pt x="3033" y="416"/>
                  </a:cubicBezTo>
                  <a:cubicBezTo>
                    <a:pt x="3051" y="573"/>
                    <a:pt x="3081" y="755"/>
                    <a:pt x="3111" y="932"/>
                  </a:cubicBezTo>
                  <a:cubicBezTo>
                    <a:pt x="3136" y="1097"/>
                    <a:pt x="3163" y="1264"/>
                    <a:pt x="3182" y="1410"/>
                  </a:cubicBezTo>
                  <a:cubicBezTo>
                    <a:pt x="2670" y="1476"/>
                    <a:pt x="2154" y="1510"/>
                    <a:pt x="1639" y="1510"/>
                  </a:cubicBezTo>
                  <a:cubicBezTo>
                    <a:pt x="1198" y="1510"/>
                    <a:pt x="758" y="1486"/>
                    <a:pt x="320" y="1435"/>
                  </a:cubicBezTo>
                  <a:cubicBezTo>
                    <a:pt x="304" y="1074"/>
                    <a:pt x="326" y="650"/>
                    <a:pt x="377" y="302"/>
                  </a:cubicBezTo>
                  <a:close/>
                  <a:moveTo>
                    <a:pt x="247" y="1"/>
                  </a:moveTo>
                  <a:cubicBezTo>
                    <a:pt x="179" y="1"/>
                    <a:pt x="118" y="53"/>
                    <a:pt x="105" y="121"/>
                  </a:cubicBezTo>
                  <a:cubicBezTo>
                    <a:pt x="29" y="550"/>
                    <a:pt x="0" y="1122"/>
                    <a:pt x="32" y="1578"/>
                  </a:cubicBezTo>
                  <a:cubicBezTo>
                    <a:pt x="35" y="1649"/>
                    <a:pt x="91" y="1706"/>
                    <a:pt x="160" y="1714"/>
                  </a:cubicBezTo>
                  <a:cubicBezTo>
                    <a:pt x="654" y="1776"/>
                    <a:pt x="1151" y="1807"/>
                    <a:pt x="1648" y="1807"/>
                  </a:cubicBezTo>
                  <a:cubicBezTo>
                    <a:pt x="2221" y="1807"/>
                    <a:pt x="2794" y="1766"/>
                    <a:pt x="3359" y="1687"/>
                  </a:cubicBezTo>
                  <a:cubicBezTo>
                    <a:pt x="3437" y="1674"/>
                    <a:pt x="3492" y="1605"/>
                    <a:pt x="3486" y="1529"/>
                  </a:cubicBezTo>
                  <a:cubicBezTo>
                    <a:pt x="3472" y="1350"/>
                    <a:pt x="3434" y="1114"/>
                    <a:pt x="3397" y="888"/>
                  </a:cubicBezTo>
                  <a:cubicBezTo>
                    <a:pt x="3361" y="666"/>
                    <a:pt x="3324" y="436"/>
                    <a:pt x="3312" y="270"/>
                  </a:cubicBezTo>
                  <a:cubicBezTo>
                    <a:pt x="3305" y="196"/>
                    <a:pt x="3248" y="139"/>
                    <a:pt x="3176" y="133"/>
                  </a:cubicBezTo>
                  <a:cubicBezTo>
                    <a:pt x="2633" y="91"/>
                    <a:pt x="2101" y="74"/>
                    <a:pt x="1586" y="58"/>
                  </a:cubicBezTo>
                  <a:cubicBezTo>
                    <a:pt x="1154" y="44"/>
                    <a:pt x="710" y="30"/>
                    <a:pt x="258" y="1"/>
                  </a:cubicBezTo>
                  <a:cubicBezTo>
                    <a:pt x="254" y="1"/>
                    <a:pt x="251" y="1"/>
                    <a:pt x="247" y="1"/>
                  </a:cubicBezTo>
                  <a:close/>
                </a:path>
              </a:pathLst>
            </a:custGeom>
            <a:solidFill>
              <a:srgbClr val="2329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4"/>
            <p:cNvSpPr/>
            <p:nvPr/>
          </p:nvSpPr>
          <p:spPr>
            <a:xfrm>
              <a:off x="6212450" y="2607850"/>
              <a:ext cx="41675" cy="9450"/>
            </a:xfrm>
            <a:custGeom>
              <a:avLst/>
              <a:gdLst/>
              <a:ahLst/>
              <a:cxnLst/>
              <a:rect l="l" t="t" r="r" b="b"/>
              <a:pathLst>
                <a:path w="1667" h="378" extrusionOk="0">
                  <a:moveTo>
                    <a:pt x="156" y="1"/>
                  </a:moveTo>
                  <a:cubicBezTo>
                    <a:pt x="86" y="1"/>
                    <a:pt x="25" y="52"/>
                    <a:pt x="14" y="125"/>
                  </a:cubicBezTo>
                  <a:cubicBezTo>
                    <a:pt x="1" y="207"/>
                    <a:pt x="55" y="281"/>
                    <a:pt x="137" y="294"/>
                  </a:cubicBezTo>
                  <a:cubicBezTo>
                    <a:pt x="507" y="351"/>
                    <a:pt x="883" y="378"/>
                    <a:pt x="1256" y="378"/>
                  </a:cubicBezTo>
                  <a:cubicBezTo>
                    <a:pt x="1343" y="378"/>
                    <a:pt x="1433" y="376"/>
                    <a:pt x="1519" y="375"/>
                  </a:cubicBezTo>
                  <a:cubicBezTo>
                    <a:pt x="1601" y="373"/>
                    <a:pt x="1666" y="303"/>
                    <a:pt x="1663" y="221"/>
                  </a:cubicBezTo>
                  <a:cubicBezTo>
                    <a:pt x="1660" y="141"/>
                    <a:pt x="1598" y="79"/>
                    <a:pt x="1513" y="79"/>
                  </a:cubicBezTo>
                  <a:cubicBezTo>
                    <a:pt x="1512" y="79"/>
                    <a:pt x="1511" y="79"/>
                    <a:pt x="1509" y="79"/>
                  </a:cubicBezTo>
                  <a:cubicBezTo>
                    <a:pt x="1421" y="82"/>
                    <a:pt x="1333" y="84"/>
                    <a:pt x="1245" y="84"/>
                  </a:cubicBezTo>
                  <a:cubicBezTo>
                    <a:pt x="889" y="84"/>
                    <a:pt x="533" y="56"/>
                    <a:pt x="181" y="3"/>
                  </a:cubicBezTo>
                  <a:cubicBezTo>
                    <a:pt x="173" y="1"/>
                    <a:pt x="164" y="1"/>
                    <a:pt x="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4"/>
            <p:cNvSpPr/>
            <p:nvPr/>
          </p:nvSpPr>
          <p:spPr>
            <a:xfrm>
              <a:off x="6231450" y="2480675"/>
              <a:ext cx="24775" cy="128000"/>
            </a:xfrm>
            <a:custGeom>
              <a:avLst/>
              <a:gdLst/>
              <a:ahLst/>
              <a:cxnLst/>
              <a:rect l="l" t="t" r="r" b="b"/>
              <a:pathLst>
                <a:path w="991" h="5120" extrusionOk="0">
                  <a:moveTo>
                    <a:pt x="825" y="1"/>
                  </a:moveTo>
                  <a:cubicBezTo>
                    <a:pt x="792" y="1"/>
                    <a:pt x="758" y="12"/>
                    <a:pt x="730" y="34"/>
                  </a:cubicBezTo>
                  <a:cubicBezTo>
                    <a:pt x="104" y="561"/>
                    <a:pt x="40" y="1459"/>
                    <a:pt x="32" y="2258"/>
                  </a:cubicBezTo>
                  <a:lnTo>
                    <a:pt x="1" y="5101"/>
                  </a:lnTo>
                  <a:lnTo>
                    <a:pt x="148" y="5120"/>
                  </a:lnTo>
                  <a:lnTo>
                    <a:pt x="295" y="5104"/>
                  </a:lnTo>
                  <a:lnTo>
                    <a:pt x="327" y="2260"/>
                  </a:lnTo>
                  <a:cubicBezTo>
                    <a:pt x="335" y="1527"/>
                    <a:pt x="389" y="705"/>
                    <a:pt x="920" y="260"/>
                  </a:cubicBezTo>
                  <a:cubicBezTo>
                    <a:pt x="982" y="208"/>
                    <a:pt x="990" y="115"/>
                    <a:pt x="938" y="51"/>
                  </a:cubicBezTo>
                  <a:cubicBezTo>
                    <a:pt x="910" y="18"/>
                    <a:pt x="868" y="1"/>
                    <a:pt x="8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4"/>
            <p:cNvSpPr/>
            <p:nvPr/>
          </p:nvSpPr>
          <p:spPr>
            <a:xfrm>
              <a:off x="6257800" y="2543275"/>
              <a:ext cx="266400" cy="12500"/>
            </a:xfrm>
            <a:custGeom>
              <a:avLst/>
              <a:gdLst/>
              <a:ahLst/>
              <a:cxnLst/>
              <a:rect l="l" t="t" r="r" b="b"/>
              <a:pathLst>
                <a:path w="10656" h="500" extrusionOk="0">
                  <a:moveTo>
                    <a:pt x="9916" y="1"/>
                  </a:moveTo>
                  <a:cubicBezTo>
                    <a:pt x="9476" y="1"/>
                    <a:pt x="9036" y="30"/>
                    <a:pt x="8607" y="59"/>
                  </a:cubicBezTo>
                  <a:lnTo>
                    <a:pt x="8405" y="72"/>
                  </a:lnTo>
                  <a:cubicBezTo>
                    <a:pt x="7078" y="160"/>
                    <a:pt x="5743" y="203"/>
                    <a:pt x="4407" y="203"/>
                  </a:cubicBezTo>
                  <a:cubicBezTo>
                    <a:pt x="2990" y="203"/>
                    <a:pt x="1572" y="154"/>
                    <a:pt x="166" y="56"/>
                  </a:cubicBezTo>
                  <a:cubicBezTo>
                    <a:pt x="160" y="56"/>
                    <a:pt x="155" y="55"/>
                    <a:pt x="150" y="55"/>
                  </a:cubicBezTo>
                  <a:cubicBezTo>
                    <a:pt x="74" y="55"/>
                    <a:pt x="12" y="117"/>
                    <a:pt x="7" y="194"/>
                  </a:cubicBezTo>
                  <a:cubicBezTo>
                    <a:pt x="1" y="275"/>
                    <a:pt x="63" y="346"/>
                    <a:pt x="143" y="352"/>
                  </a:cubicBezTo>
                  <a:cubicBezTo>
                    <a:pt x="1554" y="450"/>
                    <a:pt x="2975" y="499"/>
                    <a:pt x="4395" y="499"/>
                  </a:cubicBezTo>
                  <a:cubicBezTo>
                    <a:pt x="5741" y="499"/>
                    <a:pt x="7086" y="457"/>
                    <a:pt x="8424" y="368"/>
                  </a:cubicBezTo>
                  <a:lnTo>
                    <a:pt x="8628" y="354"/>
                  </a:lnTo>
                  <a:cubicBezTo>
                    <a:pt x="9052" y="325"/>
                    <a:pt x="9488" y="296"/>
                    <a:pt x="9920" y="296"/>
                  </a:cubicBezTo>
                  <a:cubicBezTo>
                    <a:pt x="10111" y="296"/>
                    <a:pt x="10302" y="302"/>
                    <a:pt x="10491" y="316"/>
                  </a:cubicBezTo>
                  <a:cubicBezTo>
                    <a:pt x="10494" y="316"/>
                    <a:pt x="10497" y="316"/>
                    <a:pt x="10500" y="316"/>
                  </a:cubicBezTo>
                  <a:cubicBezTo>
                    <a:pt x="10581" y="316"/>
                    <a:pt x="10645" y="257"/>
                    <a:pt x="10649" y="180"/>
                  </a:cubicBezTo>
                  <a:cubicBezTo>
                    <a:pt x="10655" y="99"/>
                    <a:pt x="10594" y="28"/>
                    <a:pt x="10513" y="21"/>
                  </a:cubicBezTo>
                  <a:cubicBezTo>
                    <a:pt x="10315" y="7"/>
                    <a:pt x="10115" y="1"/>
                    <a:pt x="99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4"/>
            <p:cNvSpPr/>
            <p:nvPr/>
          </p:nvSpPr>
          <p:spPr>
            <a:xfrm>
              <a:off x="6257800" y="2559450"/>
              <a:ext cx="266400" cy="12500"/>
            </a:xfrm>
            <a:custGeom>
              <a:avLst/>
              <a:gdLst/>
              <a:ahLst/>
              <a:cxnLst/>
              <a:rect l="l" t="t" r="r" b="b"/>
              <a:pathLst>
                <a:path w="10656" h="500" extrusionOk="0">
                  <a:moveTo>
                    <a:pt x="9912" y="1"/>
                  </a:moveTo>
                  <a:cubicBezTo>
                    <a:pt x="9472" y="1"/>
                    <a:pt x="9034" y="30"/>
                    <a:pt x="8606" y="58"/>
                  </a:cubicBezTo>
                  <a:lnTo>
                    <a:pt x="8405" y="73"/>
                  </a:lnTo>
                  <a:cubicBezTo>
                    <a:pt x="7078" y="160"/>
                    <a:pt x="5743" y="204"/>
                    <a:pt x="4407" y="204"/>
                  </a:cubicBezTo>
                  <a:cubicBezTo>
                    <a:pt x="2990" y="204"/>
                    <a:pt x="1572" y="155"/>
                    <a:pt x="166" y="57"/>
                  </a:cubicBezTo>
                  <a:cubicBezTo>
                    <a:pt x="161" y="56"/>
                    <a:pt x="156" y="56"/>
                    <a:pt x="152" y="56"/>
                  </a:cubicBezTo>
                  <a:cubicBezTo>
                    <a:pt x="75" y="56"/>
                    <a:pt x="12" y="117"/>
                    <a:pt x="7" y="193"/>
                  </a:cubicBezTo>
                  <a:cubicBezTo>
                    <a:pt x="1" y="275"/>
                    <a:pt x="63" y="346"/>
                    <a:pt x="143" y="351"/>
                  </a:cubicBezTo>
                  <a:cubicBezTo>
                    <a:pt x="1554" y="451"/>
                    <a:pt x="2975" y="500"/>
                    <a:pt x="4395" y="500"/>
                  </a:cubicBezTo>
                  <a:cubicBezTo>
                    <a:pt x="5741" y="500"/>
                    <a:pt x="7086" y="454"/>
                    <a:pt x="8425" y="367"/>
                  </a:cubicBezTo>
                  <a:lnTo>
                    <a:pt x="8628" y="354"/>
                  </a:lnTo>
                  <a:cubicBezTo>
                    <a:pt x="9050" y="325"/>
                    <a:pt x="9483" y="296"/>
                    <a:pt x="9912" y="296"/>
                  </a:cubicBezTo>
                  <a:cubicBezTo>
                    <a:pt x="10106" y="296"/>
                    <a:pt x="10300" y="302"/>
                    <a:pt x="10491" y="316"/>
                  </a:cubicBezTo>
                  <a:cubicBezTo>
                    <a:pt x="10495" y="317"/>
                    <a:pt x="10499" y="317"/>
                    <a:pt x="10503" y="317"/>
                  </a:cubicBezTo>
                  <a:cubicBezTo>
                    <a:pt x="10583" y="317"/>
                    <a:pt x="10645" y="257"/>
                    <a:pt x="10649" y="180"/>
                  </a:cubicBezTo>
                  <a:cubicBezTo>
                    <a:pt x="10655" y="98"/>
                    <a:pt x="10594" y="27"/>
                    <a:pt x="10513" y="22"/>
                  </a:cubicBezTo>
                  <a:cubicBezTo>
                    <a:pt x="10313" y="7"/>
                    <a:pt x="10112" y="1"/>
                    <a:pt x="99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4"/>
            <p:cNvSpPr/>
            <p:nvPr/>
          </p:nvSpPr>
          <p:spPr>
            <a:xfrm>
              <a:off x="6207525" y="2522450"/>
              <a:ext cx="288925" cy="233875"/>
            </a:xfrm>
            <a:custGeom>
              <a:avLst/>
              <a:gdLst/>
              <a:ahLst/>
              <a:cxnLst/>
              <a:rect l="l" t="t" r="r" b="b"/>
              <a:pathLst>
                <a:path w="11557" h="9355" extrusionOk="0">
                  <a:moveTo>
                    <a:pt x="392" y="1"/>
                  </a:moveTo>
                  <a:cubicBezTo>
                    <a:pt x="318" y="1"/>
                    <a:pt x="252" y="61"/>
                    <a:pt x="247" y="137"/>
                  </a:cubicBezTo>
                  <a:cubicBezTo>
                    <a:pt x="84" y="2485"/>
                    <a:pt x="3" y="4869"/>
                    <a:pt x="2" y="7226"/>
                  </a:cubicBezTo>
                  <a:cubicBezTo>
                    <a:pt x="2" y="7583"/>
                    <a:pt x="0" y="8672"/>
                    <a:pt x="757" y="8992"/>
                  </a:cubicBezTo>
                  <a:cubicBezTo>
                    <a:pt x="1445" y="9285"/>
                    <a:pt x="2177" y="9355"/>
                    <a:pt x="2908" y="9355"/>
                  </a:cubicBezTo>
                  <a:cubicBezTo>
                    <a:pt x="3248" y="9355"/>
                    <a:pt x="3590" y="9339"/>
                    <a:pt x="3929" y="9324"/>
                  </a:cubicBezTo>
                  <a:cubicBezTo>
                    <a:pt x="4268" y="9308"/>
                    <a:pt x="4616" y="9293"/>
                    <a:pt x="4959" y="9293"/>
                  </a:cubicBezTo>
                  <a:cubicBezTo>
                    <a:pt x="5047" y="9293"/>
                    <a:pt x="5135" y="9294"/>
                    <a:pt x="5222" y="9296"/>
                  </a:cubicBezTo>
                  <a:cubicBezTo>
                    <a:pt x="5573" y="9305"/>
                    <a:pt x="5925" y="9310"/>
                    <a:pt x="6276" y="9310"/>
                  </a:cubicBezTo>
                  <a:cubicBezTo>
                    <a:pt x="7995" y="9310"/>
                    <a:pt x="9720" y="9198"/>
                    <a:pt x="11419" y="8973"/>
                  </a:cubicBezTo>
                  <a:cubicBezTo>
                    <a:pt x="11501" y="8960"/>
                    <a:pt x="11557" y="8888"/>
                    <a:pt x="11546" y="8807"/>
                  </a:cubicBezTo>
                  <a:cubicBezTo>
                    <a:pt x="11536" y="8732"/>
                    <a:pt x="11472" y="8678"/>
                    <a:pt x="11402" y="8678"/>
                  </a:cubicBezTo>
                  <a:cubicBezTo>
                    <a:pt x="11394" y="8678"/>
                    <a:pt x="11387" y="8679"/>
                    <a:pt x="11380" y="8680"/>
                  </a:cubicBezTo>
                  <a:cubicBezTo>
                    <a:pt x="9695" y="8904"/>
                    <a:pt x="7982" y="9016"/>
                    <a:pt x="6277" y="9016"/>
                  </a:cubicBezTo>
                  <a:cubicBezTo>
                    <a:pt x="5927" y="9016"/>
                    <a:pt x="5578" y="9011"/>
                    <a:pt x="5230" y="9002"/>
                  </a:cubicBezTo>
                  <a:cubicBezTo>
                    <a:pt x="5141" y="8999"/>
                    <a:pt x="5051" y="8998"/>
                    <a:pt x="4961" y="8998"/>
                  </a:cubicBezTo>
                  <a:cubicBezTo>
                    <a:pt x="4611" y="8998"/>
                    <a:pt x="4259" y="9014"/>
                    <a:pt x="3915" y="9030"/>
                  </a:cubicBezTo>
                  <a:cubicBezTo>
                    <a:pt x="3567" y="9045"/>
                    <a:pt x="3225" y="9061"/>
                    <a:pt x="2890" y="9061"/>
                  </a:cubicBezTo>
                  <a:cubicBezTo>
                    <a:pt x="2187" y="9061"/>
                    <a:pt x="1513" y="8994"/>
                    <a:pt x="872" y="8721"/>
                  </a:cubicBezTo>
                  <a:cubicBezTo>
                    <a:pt x="484" y="8557"/>
                    <a:pt x="296" y="8068"/>
                    <a:pt x="296" y="7227"/>
                  </a:cubicBezTo>
                  <a:cubicBezTo>
                    <a:pt x="298" y="4877"/>
                    <a:pt x="378" y="2501"/>
                    <a:pt x="541" y="160"/>
                  </a:cubicBezTo>
                  <a:cubicBezTo>
                    <a:pt x="548" y="77"/>
                    <a:pt x="486" y="8"/>
                    <a:pt x="405" y="1"/>
                  </a:cubicBezTo>
                  <a:cubicBezTo>
                    <a:pt x="401" y="1"/>
                    <a:pt x="396" y="1"/>
                    <a:pt x="39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4"/>
            <p:cNvSpPr/>
            <p:nvPr/>
          </p:nvSpPr>
          <p:spPr>
            <a:xfrm>
              <a:off x="5975575" y="2136275"/>
              <a:ext cx="174675" cy="116175"/>
            </a:xfrm>
            <a:custGeom>
              <a:avLst/>
              <a:gdLst/>
              <a:ahLst/>
              <a:cxnLst/>
              <a:rect l="l" t="t" r="r" b="b"/>
              <a:pathLst>
                <a:path w="6987" h="4647" extrusionOk="0">
                  <a:moveTo>
                    <a:pt x="3631" y="1"/>
                  </a:moveTo>
                  <a:cubicBezTo>
                    <a:pt x="3628" y="1"/>
                    <a:pt x="3624" y="1"/>
                    <a:pt x="3621" y="1"/>
                  </a:cubicBezTo>
                  <a:cubicBezTo>
                    <a:pt x="1891" y="14"/>
                    <a:pt x="930" y="868"/>
                    <a:pt x="1" y="2328"/>
                  </a:cubicBezTo>
                  <a:cubicBezTo>
                    <a:pt x="399" y="2023"/>
                    <a:pt x="829" y="1891"/>
                    <a:pt x="1251" y="1891"/>
                  </a:cubicBezTo>
                  <a:cubicBezTo>
                    <a:pt x="1721" y="1891"/>
                    <a:pt x="2179" y="2055"/>
                    <a:pt x="2565" y="2328"/>
                  </a:cubicBezTo>
                  <a:cubicBezTo>
                    <a:pt x="3198" y="2776"/>
                    <a:pt x="3708" y="3642"/>
                    <a:pt x="3857" y="4647"/>
                  </a:cubicBezTo>
                  <a:lnTo>
                    <a:pt x="6986" y="2540"/>
                  </a:lnTo>
                  <a:cubicBezTo>
                    <a:pt x="6467" y="1429"/>
                    <a:pt x="4860" y="1"/>
                    <a:pt x="3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4"/>
            <p:cNvSpPr/>
            <p:nvPr/>
          </p:nvSpPr>
          <p:spPr>
            <a:xfrm>
              <a:off x="6276250" y="2562350"/>
              <a:ext cx="22225" cy="53375"/>
            </a:xfrm>
            <a:custGeom>
              <a:avLst/>
              <a:gdLst/>
              <a:ahLst/>
              <a:cxnLst/>
              <a:rect l="l" t="t" r="r" b="b"/>
              <a:pathLst>
                <a:path w="889" h="2135" extrusionOk="0">
                  <a:moveTo>
                    <a:pt x="157" y="1"/>
                  </a:moveTo>
                  <a:cubicBezTo>
                    <a:pt x="77" y="1"/>
                    <a:pt x="10" y="66"/>
                    <a:pt x="9" y="146"/>
                  </a:cubicBezTo>
                  <a:cubicBezTo>
                    <a:pt x="1" y="729"/>
                    <a:pt x="40" y="1315"/>
                    <a:pt x="127" y="1888"/>
                  </a:cubicBezTo>
                  <a:cubicBezTo>
                    <a:pt x="140" y="1968"/>
                    <a:pt x="179" y="2038"/>
                    <a:pt x="243" y="2082"/>
                  </a:cubicBezTo>
                  <a:cubicBezTo>
                    <a:pt x="292" y="2117"/>
                    <a:pt x="354" y="2135"/>
                    <a:pt x="420" y="2135"/>
                  </a:cubicBezTo>
                  <a:cubicBezTo>
                    <a:pt x="445" y="2135"/>
                    <a:pt x="472" y="2133"/>
                    <a:pt x="499" y="2127"/>
                  </a:cubicBezTo>
                  <a:cubicBezTo>
                    <a:pt x="638" y="2100"/>
                    <a:pt x="759" y="1989"/>
                    <a:pt x="816" y="1839"/>
                  </a:cubicBezTo>
                  <a:cubicBezTo>
                    <a:pt x="860" y="1721"/>
                    <a:pt x="862" y="1601"/>
                    <a:pt x="863" y="1497"/>
                  </a:cubicBezTo>
                  <a:lnTo>
                    <a:pt x="887" y="183"/>
                  </a:lnTo>
                  <a:cubicBezTo>
                    <a:pt x="889" y="101"/>
                    <a:pt x="824" y="40"/>
                    <a:pt x="743" y="37"/>
                  </a:cubicBezTo>
                  <a:cubicBezTo>
                    <a:pt x="667" y="37"/>
                    <a:pt x="594" y="107"/>
                    <a:pt x="593" y="188"/>
                  </a:cubicBezTo>
                  <a:lnTo>
                    <a:pt x="569" y="1490"/>
                  </a:lnTo>
                  <a:cubicBezTo>
                    <a:pt x="567" y="1579"/>
                    <a:pt x="564" y="1664"/>
                    <a:pt x="539" y="1734"/>
                  </a:cubicBezTo>
                  <a:cubicBezTo>
                    <a:pt x="517" y="1786"/>
                    <a:pt x="480" y="1829"/>
                    <a:pt x="442" y="1837"/>
                  </a:cubicBezTo>
                  <a:cubicBezTo>
                    <a:pt x="433" y="1839"/>
                    <a:pt x="425" y="1839"/>
                    <a:pt x="420" y="1840"/>
                  </a:cubicBezTo>
                  <a:cubicBezTo>
                    <a:pt x="338" y="1283"/>
                    <a:pt x="298" y="715"/>
                    <a:pt x="306" y="151"/>
                  </a:cubicBezTo>
                  <a:cubicBezTo>
                    <a:pt x="306" y="67"/>
                    <a:pt x="240" y="2"/>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4"/>
            <p:cNvSpPr/>
            <p:nvPr/>
          </p:nvSpPr>
          <p:spPr>
            <a:xfrm>
              <a:off x="6065725" y="2669600"/>
              <a:ext cx="28675" cy="48300"/>
            </a:xfrm>
            <a:custGeom>
              <a:avLst/>
              <a:gdLst/>
              <a:ahLst/>
              <a:cxnLst/>
              <a:rect l="l" t="t" r="r" b="b"/>
              <a:pathLst>
                <a:path w="1147" h="1932" extrusionOk="0">
                  <a:moveTo>
                    <a:pt x="152" y="0"/>
                  </a:moveTo>
                  <a:cubicBezTo>
                    <a:pt x="149" y="0"/>
                    <a:pt x="146" y="0"/>
                    <a:pt x="143" y="0"/>
                  </a:cubicBezTo>
                  <a:cubicBezTo>
                    <a:pt x="62" y="5"/>
                    <a:pt x="1" y="76"/>
                    <a:pt x="7" y="159"/>
                  </a:cubicBezTo>
                  <a:lnTo>
                    <a:pt x="86" y="1169"/>
                  </a:lnTo>
                  <a:cubicBezTo>
                    <a:pt x="97" y="1317"/>
                    <a:pt x="110" y="1484"/>
                    <a:pt x="189" y="1636"/>
                  </a:cubicBezTo>
                  <a:cubicBezTo>
                    <a:pt x="267" y="1789"/>
                    <a:pt x="430" y="1932"/>
                    <a:pt x="627" y="1932"/>
                  </a:cubicBezTo>
                  <a:cubicBezTo>
                    <a:pt x="640" y="1932"/>
                    <a:pt x="654" y="1932"/>
                    <a:pt x="673" y="1928"/>
                  </a:cubicBezTo>
                  <a:cubicBezTo>
                    <a:pt x="840" y="1911"/>
                    <a:pt x="990" y="1792"/>
                    <a:pt x="1067" y="1617"/>
                  </a:cubicBezTo>
                  <a:cubicBezTo>
                    <a:pt x="1126" y="1479"/>
                    <a:pt x="1134" y="1333"/>
                    <a:pt x="1139" y="1197"/>
                  </a:cubicBezTo>
                  <a:cubicBezTo>
                    <a:pt x="1147" y="854"/>
                    <a:pt x="1132" y="505"/>
                    <a:pt x="1099" y="163"/>
                  </a:cubicBezTo>
                  <a:cubicBezTo>
                    <a:pt x="1092" y="88"/>
                    <a:pt x="1024" y="30"/>
                    <a:pt x="950" y="30"/>
                  </a:cubicBezTo>
                  <a:cubicBezTo>
                    <a:pt x="945" y="30"/>
                    <a:pt x="941" y="30"/>
                    <a:pt x="936" y="31"/>
                  </a:cubicBezTo>
                  <a:cubicBezTo>
                    <a:pt x="855" y="38"/>
                    <a:pt x="797" y="113"/>
                    <a:pt x="805" y="194"/>
                  </a:cubicBezTo>
                  <a:cubicBezTo>
                    <a:pt x="838" y="521"/>
                    <a:pt x="849" y="857"/>
                    <a:pt x="841" y="1189"/>
                  </a:cubicBezTo>
                  <a:cubicBezTo>
                    <a:pt x="838" y="1302"/>
                    <a:pt x="832" y="1408"/>
                    <a:pt x="794" y="1498"/>
                  </a:cubicBezTo>
                  <a:cubicBezTo>
                    <a:pt x="760" y="1572"/>
                    <a:pt x="699" y="1628"/>
                    <a:pt x="642" y="1634"/>
                  </a:cubicBezTo>
                  <a:cubicBezTo>
                    <a:pt x="637" y="1635"/>
                    <a:pt x="633" y="1635"/>
                    <a:pt x="629" y="1635"/>
                  </a:cubicBezTo>
                  <a:cubicBezTo>
                    <a:pt x="561" y="1635"/>
                    <a:pt x="487" y="1568"/>
                    <a:pt x="452" y="1501"/>
                  </a:cubicBezTo>
                  <a:cubicBezTo>
                    <a:pt x="399" y="1401"/>
                    <a:pt x="390" y="1272"/>
                    <a:pt x="380" y="1148"/>
                  </a:cubicBezTo>
                  <a:lnTo>
                    <a:pt x="301" y="137"/>
                  </a:lnTo>
                  <a:cubicBezTo>
                    <a:pt x="295" y="56"/>
                    <a:pt x="226" y="0"/>
                    <a:pt x="1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4"/>
            <p:cNvSpPr/>
            <p:nvPr/>
          </p:nvSpPr>
          <p:spPr>
            <a:xfrm>
              <a:off x="6057050" y="2182100"/>
              <a:ext cx="100475" cy="62825"/>
            </a:xfrm>
            <a:custGeom>
              <a:avLst/>
              <a:gdLst/>
              <a:ahLst/>
              <a:cxnLst/>
              <a:rect l="l" t="t" r="r" b="b"/>
              <a:pathLst>
                <a:path w="4019" h="2513" extrusionOk="0">
                  <a:moveTo>
                    <a:pt x="3852" y="1"/>
                  </a:moveTo>
                  <a:cubicBezTo>
                    <a:pt x="3836" y="1"/>
                    <a:pt x="3820" y="3"/>
                    <a:pt x="3805" y="9"/>
                  </a:cubicBezTo>
                  <a:cubicBezTo>
                    <a:pt x="2420" y="479"/>
                    <a:pt x="1126" y="1258"/>
                    <a:pt x="63" y="2260"/>
                  </a:cubicBezTo>
                  <a:cubicBezTo>
                    <a:pt x="4" y="2315"/>
                    <a:pt x="1" y="2408"/>
                    <a:pt x="56" y="2467"/>
                  </a:cubicBezTo>
                  <a:cubicBezTo>
                    <a:pt x="85" y="2497"/>
                    <a:pt x="124" y="2513"/>
                    <a:pt x="164" y="2513"/>
                  </a:cubicBezTo>
                  <a:cubicBezTo>
                    <a:pt x="202" y="2513"/>
                    <a:pt x="237" y="2502"/>
                    <a:pt x="267" y="2478"/>
                  </a:cubicBezTo>
                  <a:cubicBezTo>
                    <a:pt x="1299" y="1501"/>
                    <a:pt x="2556" y="746"/>
                    <a:pt x="3900" y="289"/>
                  </a:cubicBezTo>
                  <a:cubicBezTo>
                    <a:pt x="3977" y="262"/>
                    <a:pt x="4018" y="178"/>
                    <a:pt x="3993" y="101"/>
                  </a:cubicBezTo>
                  <a:cubicBezTo>
                    <a:pt x="3970" y="40"/>
                    <a:pt x="3914" y="1"/>
                    <a:pt x="38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4"/>
            <p:cNvSpPr/>
            <p:nvPr/>
          </p:nvSpPr>
          <p:spPr>
            <a:xfrm>
              <a:off x="6174150" y="2165600"/>
              <a:ext cx="72675" cy="16500"/>
            </a:xfrm>
            <a:custGeom>
              <a:avLst/>
              <a:gdLst/>
              <a:ahLst/>
              <a:cxnLst/>
              <a:rect l="l" t="t" r="r" b="b"/>
              <a:pathLst>
                <a:path w="2907" h="660" extrusionOk="0">
                  <a:moveTo>
                    <a:pt x="2531" y="1"/>
                  </a:moveTo>
                  <a:cubicBezTo>
                    <a:pt x="1714" y="1"/>
                    <a:pt x="902" y="124"/>
                    <a:pt x="121" y="370"/>
                  </a:cubicBezTo>
                  <a:cubicBezTo>
                    <a:pt x="42" y="395"/>
                    <a:pt x="1" y="479"/>
                    <a:pt x="24" y="556"/>
                  </a:cubicBezTo>
                  <a:cubicBezTo>
                    <a:pt x="45" y="620"/>
                    <a:pt x="102" y="659"/>
                    <a:pt x="165" y="659"/>
                  </a:cubicBezTo>
                  <a:cubicBezTo>
                    <a:pt x="180" y="659"/>
                    <a:pt x="195" y="656"/>
                    <a:pt x="210" y="653"/>
                  </a:cubicBezTo>
                  <a:cubicBezTo>
                    <a:pt x="964" y="415"/>
                    <a:pt x="1744" y="295"/>
                    <a:pt x="2537" y="295"/>
                  </a:cubicBezTo>
                  <a:cubicBezTo>
                    <a:pt x="2609" y="295"/>
                    <a:pt x="2681" y="296"/>
                    <a:pt x="2753" y="298"/>
                  </a:cubicBezTo>
                  <a:cubicBezTo>
                    <a:pt x="2831" y="295"/>
                    <a:pt x="2904" y="237"/>
                    <a:pt x="2905" y="156"/>
                  </a:cubicBezTo>
                  <a:cubicBezTo>
                    <a:pt x="2907" y="75"/>
                    <a:pt x="2842" y="6"/>
                    <a:pt x="2761" y="4"/>
                  </a:cubicBezTo>
                  <a:cubicBezTo>
                    <a:pt x="2684" y="2"/>
                    <a:pt x="2607" y="1"/>
                    <a:pt x="25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4"/>
            <p:cNvSpPr/>
            <p:nvPr/>
          </p:nvSpPr>
          <p:spPr>
            <a:xfrm>
              <a:off x="5923625" y="2209500"/>
              <a:ext cx="141900" cy="487300"/>
            </a:xfrm>
            <a:custGeom>
              <a:avLst/>
              <a:gdLst/>
              <a:ahLst/>
              <a:cxnLst/>
              <a:rect l="l" t="t" r="r" b="b"/>
              <a:pathLst>
                <a:path w="5676" h="19492" extrusionOk="0">
                  <a:moveTo>
                    <a:pt x="4487" y="1"/>
                  </a:moveTo>
                  <a:cubicBezTo>
                    <a:pt x="3852" y="1"/>
                    <a:pt x="3226" y="309"/>
                    <a:pt x="2789" y="888"/>
                  </a:cubicBezTo>
                  <a:cubicBezTo>
                    <a:pt x="708" y="3661"/>
                    <a:pt x="265" y="7340"/>
                    <a:pt x="111" y="10235"/>
                  </a:cubicBezTo>
                  <a:cubicBezTo>
                    <a:pt x="27" y="11799"/>
                    <a:pt x="0" y="13472"/>
                    <a:pt x="349" y="15126"/>
                  </a:cubicBezTo>
                  <a:cubicBezTo>
                    <a:pt x="611" y="16375"/>
                    <a:pt x="1219" y="18139"/>
                    <a:pt x="2622" y="19452"/>
                  </a:cubicBezTo>
                  <a:cubicBezTo>
                    <a:pt x="2650" y="19478"/>
                    <a:pt x="2687" y="19492"/>
                    <a:pt x="2723" y="19492"/>
                  </a:cubicBezTo>
                  <a:cubicBezTo>
                    <a:pt x="2763" y="19492"/>
                    <a:pt x="2802" y="19476"/>
                    <a:pt x="2832" y="19446"/>
                  </a:cubicBezTo>
                  <a:cubicBezTo>
                    <a:pt x="2889" y="19387"/>
                    <a:pt x="2884" y="19294"/>
                    <a:pt x="2826" y="19239"/>
                  </a:cubicBezTo>
                  <a:cubicBezTo>
                    <a:pt x="1480" y="17975"/>
                    <a:pt x="895" y="16274"/>
                    <a:pt x="640" y="15068"/>
                  </a:cubicBezTo>
                  <a:cubicBezTo>
                    <a:pt x="296" y="13445"/>
                    <a:pt x="327" y="11796"/>
                    <a:pt x="407" y="10253"/>
                  </a:cubicBezTo>
                  <a:cubicBezTo>
                    <a:pt x="561" y="7399"/>
                    <a:pt x="996" y="3775"/>
                    <a:pt x="3027" y="1067"/>
                  </a:cubicBezTo>
                  <a:cubicBezTo>
                    <a:pt x="3404" y="564"/>
                    <a:pt x="3944" y="297"/>
                    <a:pt x="4490" y="297"/>
                  </a:cubicBezTo>
                  <a:cubicBezTo>
                    <a:pt x="4811" y="297"/>
                    <a:pt x="5134" y="389"/>
                    <a:pt x="5428" y="580"/>
                  </a:cubicBezTo>
                  <a:cubicBezTo>
                    <a:pt x="5453" y="597"/>
                    <a:pt x="5481" y="605"/>
                    <a:pt x="5509" y="605"/>
                  </a:cubicBezTo>
                  <a:cubicBezTo>
                    <a:pt x="5557" y="605"/>
                    <a:pt x="5604" y="581"/>
                    <a:pt x="5631" y="537"/>
                  </a:cubicBezTo>
                  <a:cubicBezTo>
                    <a:pt x="5675" y="470"/>
                    <a:pt x="5658" y="377"/>
                    <a:pt x="5588" y="333"/>
                  </a:cubicBezTo>
                  <a:cubicBezTo>
                    <a:pt x="5243" y="109"/>
                    <a:pt x="4863" y="1"/>
                    <a:pt x="44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4"/>
            <p:cNvSpPr/>
            <p:nvPr/>
          </p:nvSpPr>
          <p:spPr>
            <a:xfrm>
              <a:off x="5912750" y="2550175"/>
              <a:ext cx="24825" cy="78725"/>
            </a:xfrm>
            <a:custGeom>
              <a:avLst/>
              <a:gdLst/>
              <a:ahLst/>
              <a:cxnLst/>
              <a:rect l="l" t="t" r="r" b="b"/>
              <a:pathLst>
                <a:path w="993" h="3149" extrusionOk="0">
                  <a:moveTo>
                    <a:pt x="151" y="0"/>
                  </a:moveTo>
                  <a:cubicBezTo>
                    <a:pt x="70" y="0"/>
                    <a:pt x="2" y="67"/>
                    <a:pt x="2" y="149"/>
                  </a:cubicBezTo>
                  <a:cubicBezTo>
                    <a:pt x="0" y="1157"/>
                    <a:pt x="238" y="2167"/>
                    <a:pt x="690" y="3066"/>
                  </a:cubicBezTo>
                  <a:cubicBezTo>
                    <a:pt x="716" y="3119"/>
                    <a:pt x="769" y="3149"/>
                    <a:pt x="823" y="3149"/>
                  </a:cubicBezTo>
                  <a:cubicBezTo>
                    <a:pt x="845" y="3149"/>
                    <a:pt x="866" y="3144"/>
                    <a:pt x="890" y="3133"/>
                  </a:cubicBezTo>
                  <a:cubicBezTo>
                    <a:pt x="964" y="3096"/>
                    <a:pt x="993" y="3008"/>
                    <a:pt x="956" y="2935"/>
                  </a:cubicBezTo>
                  <a:cubicBezTo>
                    <a:pt x="524" y="2074"/>
                    <a:pt x="296" y="1110"/>
                    <a:pt x="299" y="149"/>
                  </a:cubicBezTo>
                  <a:cubicBezTo>
                    <a:pt x="299" y="67"/>
                    <a:pt x="231" y="0"/>
                    <a:pt x="1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74"/>
          <p:cNvGrpSpPr/>
          <p:nvPr/>
        </p:nvGrpSpPr>
        <p:grpSpPr>
          <a:xfrm>
            <a:off x="3925125" y="3464025"/>
            <a:ext cx="794601" cy="703625"/>
            <a:chOff x="3587100" y="3222950"/>
            <a:chExt cx="794601" cy="703625"/>
          </a:xfrm>
        </p:grpSpPr>
        <p:sp>
          <p:nvSpPr>
            <p:cNvPr id="3077" name="Google Shape;3077;p74"/>
            <p:cNvSpPr/>
            <p:nvPr/>
          </p:nvSpPr>
          <p:spPr>
            <a:xfrm>
              <a:off x="4269988" y="3819423"/>
              <a:ext cx="111712" cy="107152"/>
            </a:xfrm>
            <a:custGeom>
              <a:avLst/>
              <a:gdLst/>
              <a:ahLst/>
              <a:cxnLst/>
              <a:rect l="l" t="t" r="r" b="b"/>
              <a:pathLst>
                <a:path w="1886" h="1809" extrusionOk="0">
                  <a:moveTo>
                    <a:pt x="377" y="1"/>
                  </a:moveTo>
                  <a:lnTo>
                    <a:pt x="0" y="1196"/>
                  </a:lnTo>
                  <a:cubicBezTo>
                    <a:pt x="272" y="1379"/>
                    <a:pt x="530" y="1585"/>
                    <a:pt x="769" y="1808"/>
                  </a:cubicBezTo>
                  <a:cubicBezTo>
                    <a:pt x="1130" y="1729"/>
                    <a:pt x="1537" y="1555"/>
                    <a:pt x="1885" y="1435"/>
                  </a:cubicBezTo>
                  <a:cubicBezTo>
                    <a:pt x="1376" y="968"/>
                    <a:pt x="888" y="468"/>
                    <a:pt x="3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4"/>
            <p:cNvSpPr/>
            <p:nvPr/>
          </p:nvSpPr>
          <p:spPr>
            <a:xfrm>
              <a:off x="3587100" y="3222950"/>
              <a:ext cx="669446" cy="646819"/>
            </a:xfrm>
            <a:custGeom>
              <a:avLst/>
              <a:gdLst/>
              <a:ahLst/>
              <a:cxnLst/>
              <a:rect l="l" t="t" r="r" b="b"/>
              <a:pathLst>
                <a:path w="11302" h="10920" extrusionOk="0">
                  <a:moveTo>
                    <a:pt x="2344" y="0"/>
                  </a:moveTo>
                  <a:cubicBezTo>
                    <a:pt x="2083" y="0"/>
                    <a:pt x="1823" y="115"/>
                    <a:pt x="1644" y="331"/>
                  </a:cubicBezTo>
                  <a:cubicBezTo>
                    <a:pt x="1220" y="842"/>
                    <a:pt x="746" y="1377"/>
                    <a:pt x="294" y="1852"/>
                  </a:cubicBezTo>
                  <a:cubicBezTo>
                    <a:pt x="17" y="2144"/>
                    <a:pt x="1" y="2596"/>
                    <a:pt x="257" y="2905"/>
                  </a:cubicBezTo>
                  <a:cubicBezTo>
                    <a:pt x="2613" y="5754"/>
                    <a:pt x="4865" y="8109"/>
                    <a:pt x="7265" y="10919"/>
                  </a:cubicBezTo>
                  <a:lnTo>
                    <a:pt x="11301" y="6525"/>
                  </a:lnTo>
                  <a:cubicBezTo>
                    <a:pt x="8522" y="4404"/>
                    <a:pt x="5698" y="2259"/>
                    <a:pt x="2879" y="178"/>
                  </a:cubicBezTo>
                  <a:cubicBezTo>
                    <a:pt x="2717" y="58"/>
                    <a:pt x="2530" y="0"/>
                    <a:pt x="23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4"/>
            <p:cNvSpPr/>
            <p:nvPr/>
          </p:nvSpPr>
          <p:spPr>
            <a:xfrm>
              <a:off x="3997757" y="3592740"/>
              <a:ext cx="324298" cy="321455"/>
            </a:xfrm>
            <a:custGeom>
              <a:avLst/>
              <a:gdLst/>
              <a:ahLst/>
              <a:cxnLst/>
              <a:rect l="l" t="t" r="r" b="b"/>
              <a:pathLst>
                <a:path w="5475" h="5427" extrusionOk="0">
                  <a:moveTo>
                    <a:pt x="3977" y="0"/>
                  </a:moveTo>
                  <a:cubicBezTo>
                    <a:pt x="3328" y="516"/>
                    <a:pt x="740" y="3456"/>
                    <a:pt x="1" y="4336"/>
                  </a:cubicBezTo>
                  <a:cubicBezTo>
                    <a:pt x="290" y="4695"/>
                    <a:pt x="984" y="5427"/>
                    <a:pt x="1459" y="5427"/>
                  </a:cubicBezTo>
                  <a:cubicBezTo>
                    <a:pt x="1479" y="5427"/>
                    <a:pt x="1497" y="5426"/>
                    <a:pt x="1516" y="5423"/>
                  </a:cubicBezTo>
                  <a:cubicBezTo>
                    <a:pt x="1734" y="5395"/>
                    <a:pt x="2130" y="4883"/>
                    <a:pt x="2331" y="4785"/>
                  </a:cubicBezTo>
                  <a:cubicBezTo>
                    <a:pt x="2619" y="4643"/>
                    <a:pt x="2940" y="4574"/>
                    <a:pt x="3261" y="4574"/>
                  </a:cubicBezTo>
                  <a:cubicBezTo>
                    <a:pt x="3774" y="4574"/>
                    <a:pt x="4289" y="4750"/>
                    <a:pt x="4678" y="5086"/>
                  </a:cubicBezTo>
                  <a:cubicBezTo>
                    <a:pt x="5042" y="4798"/>
                    <a:pt x="5112" y="4532"/>
                    <a:pt x="5475" y="4244"/>
                  </a:cubicBezTo>
                  <a:cubicBezTo>
                    <a:pt x="5046" y="3829"/>
                    <a:pt x="4754" y="3394"/>
                    <a:pt x="4620" y="2810"/>
                  </a:cubicBezTo>
                  <a:cubicBezTo>
                    <a:pt x="4515" y="2360"/>
                    <a:pt x="4761" y="2079"/>
                    <a:pt x="5190" y="1631"/>
                  </a:cubicBezTo>
                  <a:cubicBezTo>
                    <a:pt x="5383" y="1426"/>
                    <a:pt x="5380" y="1102"/>
                    <a:pt x="5174" y="910"/>
                  </a:cubicBezTo>
                  <a:cubicBezTo>
                    <a:pt x="4867" y="624"/>
                    <a:pt x="4384" y="290"/>
                    <a:pt x="39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4"/>
            <p:cNvSpPr/>
            <p:nvPr/>
          </p:nvSpPr>
          <p:spPr>
            <a:xfrm>
              <a:off x="3706216" y="3337684"/>
              <a:ext cx="336618" cy="319441"/>
            </a:xfrm>
            <a:custGeom>
              <a:avLst/>
              <a:gdLst/>
              <a:ahLst/>
              <a:cxnLst/>
              <a:rect l="l" t="t" r="r" b="b"/>
              <a:pathLst>
                <a:path w="5683" h="5393" extrusionOk="0">
                  <a:moveTo>
                    <a:pt x="653" y="293"/>
                  </a:moveTo>
                  <a:cubicBezTo>
                    <a:pt x="696" y="293"/>
                    <a:pt x="745" y="297"/>
                    <a:pt x="799" y="305"/>
                  </a:cubicBezTo>
                  <a:cubicBezTo>
                    <a:pt x="967" y="328"/>
                    <a:pt x="1126" y="423"/>
                    <a:pt x="1287" y="529"/>
                  </a:cubicBezTo>
                  <a:cubicBezTo>
                    <a:pt x="2856" y="1552"/>
                    <a:pt x="4204" y="2934"/>
                    <a:pt x="5189" y="4528"/>
                  </a:cubicBezTo>
                  <a:cubicBezTo>
                    <a:pt x="5273" y="4667"/>
                    <a:pt x="5357" y="4825"/>
                    <a:pt x="5311" y="4944"/>
                  </a:cubicBezTo>
                  <a:cubicBezTo>
                    <a:pt x="5275" y="5045"/>
                    <a:pt x="5147" y="5096"/>
                    <a:pt x="5032" y="5096"/>
                  </a:cubicBezTo>
                  <a:cubicBezTo>
                    <a:pt x="5021" y="5096"/>
                    <a:pt x="5010" y="5095"/>
                    <a:pt x="4999" y="5094"/>
                  </a:cubicBezTo>
                  <a:cubicBezTo>
                    <a:pt x="4847" y="5079"/>
                    <a:pt x="4698" y="4992"/>
                    <a:pt x="4548" y="4897"/>
                  </a:cubicBezTo>
                  <a:cubicBezTo>
                    <a:pt x="3443" y="4195"/>
                    <a:pt x="2454" y="3331"/>
                    <a:pt x="1597" y="2320"/>
                  </a:cubicBezTo>
                  <a:cubicBezTo>
                    <a:pt x="671" y="1226"/>
                    <a:pt x="356" y="536"/>
                    <a:pt x="456" y="357"/>
                  </a:cubicBezTo>
                  <a:cubicBezTo>
                    <a:pt x="480" y="315"/>
                    <a:pt x="549" y="293"/>
                    <a:pt x="653" y="293"/>
                  </a:cubicBezTo>
                  <a:close/>
                  <a:moveTo>
                    <a:pt x="656" y="0"/>
                  </a:moveTo>
                  <a:cubicBezTo>
                    <a:pt x="434" y="0"/>
                    <a:pt x="280" y="72"/>
                    <a:pt x="203" y="214"/>
                  </a:cubicBezTo>
                  <a:cubicBezTo>
                    <a:pt x="0" y="578"/>
                    <a:pt x="396" y="1353"/>
                    <a:pt x="1382" y="2518"/>
                  </a:cubicBezTo>
                  <a:cubicBezTo>
                    <a:pt x="2251" y="3545"/>
                    <a:pt x="3264" y="4430"/>
                    <a:pt x="4391" y="5145"/>
                  </a:cubicBezTo>
                  <a:cubicBezTo>
                    <a:pt x="4565" y="5256"/>
                    <a:pt x="4754" y="5367"/>
                    <a:pt x="4970" y="5389"/>
                  </a:cubicBezTo>
                  <a:cubicBezTo>
                    <a:pt x="4991" y="5390"/>
                    <a:pt x="5013" y="5392"/>
                    <a:pt x="5034" y="5392"/>
                  </a:cubicBezTo>
                  <a:cubicBezTo>
                    <a:pt x="5255" y="5392"/>
                    <a:pt x="5504" y="5280"/>
                    <a:pt x="5592" y="5049"/>
                  </a:cubicBezTo>
                  <a:cubicBezTo>
                    <a:pt x="5683" y="4810"/>
                    <a:pt x="5569" y="4574"/>
                    <a:pt x="5445" y="4374"/>
                  </a:cubicBezTo>
                  <a:cubicBezTo>
                    <a:pt x="4440" y="2744"/>
                    <a:pt x="3060" y="1329"/>
                    <a:pt x="1453" y="284"/>
                  </a:cubicBezTo>
                  <a:cubicBezTo>
                    <a:pt x="1271" y="165"/>
                    <a:pt x="1075" y="48"/>
                    <a:pt x="847" y="15"/>
                  </a:cubicBezTo>
                  <a:cubicBezTo>
                    <a:pt x="779" y="5"/>
                    <a:pt x="715" y="0"/>
                    <a:pt x="6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4"/>
            <p:cNvSpPr/>
            <p:nvPr/>
          </p:nvSpPr>
          <p:spPr>
            <a:xfrm>
              <a:off x="3965238" y="3638290"/>
              <a:ext cx="156907" cy="180008"/>
            </a:xfrm>
            <a:custGeom>
              <a:avLst/>
              <a:gdLst/>
              <a:ahLst/>
              <a:cxnLst/>
              <a:rect l="l" t="t" r="r" b="b"/>
              <a:pathLst>
                <a:path w="2649" h="3039" extrusionOk="0">
                  <a:moveTo>
                    <a:pt x="2483" y="0"/>
                  </a:moveTo>
                  <a:cubicBezTo>
                    <a:pt x="2438" y="0"/>
                    <a:pt x="2394" y="21"/>
                    <a:pt x="2364" y="61"/>
                  </a:cubicBezTo>
                  <a:cubicBezTo>
                    <a:pt x="1658" y="1015"/>
                    <a:pt x="882" y="1932"/>
                    <a:pt x="58" y="2786"/>
                  </a:cubicBezTo>
                  <a:cubicBezTo>
                    <a:pt x="1" y="2847"/>
                    <a:pt x="2" y="2940"/>
                    <a:pt x="61" y="2997"/>
                  </a:cubicBezTo>
                  <a:cubicBezTo>
                    <a:pt x="91" y="3024"/>
                    <a:pt x="127" y="3038"/>
                    <a:pt x="165" y="3038"/>
                  </a:cubicBezTo>
                  <a:cubicBezTo>
                    <a:pt x="202" y="3038"/>
                    <a:pt x="241" y="3022"/>
                    <a:pt x="270" y="2991"/>
                  </a:cubicBezTo>
                  <a:cubicBezTo>
                    <a:pt x="1104" y="2128"/>
                    <a:pt x="1889" y="1200"/>
                    <a:pt x="2601" y="235"/>
                  </a:cubicBezTo>
                  <a:cubicBezTo>
                    <a:pt x="2649" y="168"/>
                    <a:pt x="2636" y="76"/>
                    <a:pt x="2570" y="29"/>
                  </a:cubicBezTo>
                  <a:cubicBezTo>
                    <a:pt x="2544" y="10"/>
                    <a:pt x="2513" y="0"/>
                    <a:pt x="24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4"/>
            <p:cNvSpPr/>
            <p:nvPr/>
          </p:nvSpPr>
          <p:spPr>
            <a:xfrm>
              <a:off x="4123211" y="3571179"/>
              <a:ext cx="59351" cy="61246"/>
            </a:xfrm>
            <a:custGeom>
              <a:avLst/>
              <a:gdLst/>
              <a:ahLst/>
              <a:cxnLst/>
              <a:rect l="l" t="t" r="r" b="b"/>
              <a:pathLst>
                <a:path w="1002" h="1034" extrusionOk="0">
                  <a:moveTo>
                    <a:pt x="840" y="1"/>
                  </a:moveTo>
                  <a:cubicBezTo>
                    <a:pt x="800" y="1"/>
                    <a:pt x="760" y="16"/>
                    <a:pt x="731" y="48"/>
                  </a:cubicBezTo>
                  <a:lnTo>
                    <a:pt x="55" y="785"/>
                  </a:lnTo>
                  <a:cubicBezTo>
                    <a:pt x="1" y="845"/>
                    <a:pt x="4" y="939"/>
                    <a:pt x="64" y="994"/>
                  </a:cubicBezTo>
                  <a:cubicBezTo>
                    <a:pt x="91" y="1020"/>
                    <a:pt x="127" y="1034"/>
                    <a:pt x="162" y="1034"/>
                  </a:cubicBezTo>
                  <a:cubicBezTo>
                    <a:pt x="202" y="1034"/>
                    <a:pt x="241" y="1015"/>
                    <a:pt x="270" y="983"/>
                  </a:cubicBezTo>
                  <a:lnTo>
                    <a:pt x="946" y="245"/>
                  </a:lnTo>
                  <a:cubicBezTo>
                    <a:pt x="1001" y="187"/>
                    <a:pt x="998" y="94"/>
                    <a:pt x="938" y="38"/>
                  </a:cubicBezTo>
                  <a:cubicBezTo>
                    <a:pt x="910" y="13"/>
                    <a:pt x="875" y="1"/>
                    <a:pt x="8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4"/>
            <p:cNvSpPr/>
            <p:nvPr/>
          </p:nvSpPr>
          <p:spPr>
            <a:xfrm>
              <a:off x="3610082" y="3241431"/>
              <a:ext cx="149917" cy="157618"/>
            </a:xfrm>
            <a:custGeom>
              <a:avLst/>
              <a:gdLst/>
              <a:ahLst/>
              <a:cxnLst/>
              <a:rect l="l" t="t" r="r" b="b"/>
              <a:pathLst>
                <a:path w="2531" h="2661" extrusionOk="0">
                  <a:moveTo>
                    <a:pt x="2366" y="0"/>
                  </a:moveTo>
                  <a:cubicBezTo>
                    <a:pt x="2326" y="0"/>
                    <a:pt x="2287" y="16"/>
                    <a:pt x="2258" y="48"/>
                  </a:cubicBezTo>
                  <a:lnTo>
                    <a:pt x="56" y="2414"/>
                  </a:lnTo>
                  <a:cubicBezTo>
                    <a:pt x="1" y="2473"/>
                    <a:pt x="5" y="2566"/>
                    <a:pt x="64" y="2621"/>
                  </a:cubicBezTo>
                  <a:cubicBezTo>
                    <a:pt x="94" y="2647"/>
                    <a:pt x="130" y="2661"/>
                    <a:pt x="165" y="2661"/>
                  </a:cubicBezTo>
                  <a:cubicBezTo>
                    <a:pt x="205" y="2661"/>
                    <a:pt x="244" y="2645"/>
                    <a:pt x="273" y="2613"/>
                  </a:cubicBezTo>
                  <a:lnTo>
                    <a:pt x="2475" y="247"/>
                  </a:lnTo>
                  <a:cubicBezTo>
                    <a:pt x="2530" y="187"/>
                    <a:pt x="2525" y="95"/>
                    <a:pt x="2467" y="40"/>
                  </a:cubicBezTo>
                  <a:cubicBezTo>
                    <a:pt x="2438" y="13"/>
                    <a:pt x="2402" y="0"/>
                    <a:pt x="2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4" name="Google Shape;3084;p74"/>
          <p:cNvSpPr/>
          <p:nvPr/>
        </p:nvSpPr>
        <p:spPr>
          <a:xfrm>
            <a:off x="4663575" y="4139225"/>
            <a:ext cx="1960125" cy="1378000"/>
          </a:xfrm>
          <a:custGeom>
            <a:avLst/>
            <a:gdLst/>
            <a:ahLst/>
            <a:cxnLst/>
            <a:rect l="l" t="t" r="r" b="b"/>
            <a:pathLst>
              <a:path w="78405" h="55120" extrusionOk="0">
                <a:moveTo>
                  <a:pt x="0" y="0"/>
                </a:moveTo>
                <a:cubicBezTo>
                  <a:pt x="4804" y="1281"/>
                  <a:pt x="11088" y="4216"/>
                  <a:pt x="11790" y="9138"/>
                </a:cubicBezTo>
                <a:cubicBezTo>
                  <a:pt x="13038" y="17893"/>
                  <a:pt x="6592" y="28307"/>
                  <a:pt x="11496" y="35666"/>
                </a:cubicBezTo>
                <a:cubicBezTo>
                  <a:pt x="18535" y="46228"/>
                  <a:pt x="37314" y="34244"/>
                  <a:pt x="49519" y="37729"/>
                </a:cubicBezTo>
                <a:cubicBezTo>
                  <a:pt x="55538" y="39447"/>
                  <a:pt x="56723" y="48543"/>
                  <a:pt x="62194" y="51583"/>
                </a:cubicBezTo>
                <a:cubicBezTo>
                  <a:pt x="67029" y="54269"/>
                  <a:pt x="72874" y="55120"/>
                  <a:pt x="78405" y="55120"/>
                </a:cubicBezTo>
              </a:path>
            </a:pathLst>
          </a:custGeom>
          <a:noFill/>
          <a:ln w="9525" cap="flat" cmpd="sng">
            <a:solidFill>
              <a:schemeClr val="accent2"/>
            </a:solidFill>
            <a:prstDash val="dash"/>
            <a:round/>
            <a:headEnd type="none" w="med" len="med"/>
            <a:tailEnd type="none" w="med" len="med"/>
          </a:ln>
        </p:spPr>
      </p:sp>
      <p:sp>
        <p:nvSpPr>
          <p:cNvPr id="3085" name="Google Shape;3085;p74"/>
          <p:cNvSpPr/>
          <p:nvPr/>
        </p:nvSpPr>
        <p:spPr>
          <a:xfrm>
            <a:off x="3289425" y="3426988"/>
            <a:ext cx="461025" cy="334900"/>
          </a:xfrm>
          <a:custGeom>
            <a:avLst/>
            <a:gdLst/>
            <a:ahLst/>
            <a:cxnLst/>
            <a:rect l="l" t="t" r="r" b="b"/>
            <a:pathLst>
              <a:path w="18441" h="13396" extrusionOk="0">
                <a:moveTo>
                  <a:pt x="4989" y="3811"/>
                </a:moveTo>
                <a:cubicBezTo>
                  <a:pt x="6386" y="4165"/>
                  <a:pt x="7858" y="4286"/>
                  <a:pt x="9338" y="4540"/>
                </a:cubicBezTo>
                <a:cubicBezTo>
                  <a:pt x="9273" y="4683"/>
                  <a:pt x="9224" y="4797"/>
                  <a:pt x="9170" y="4909"/>
                </a:cubicBezTo>
                <a:cubicBezTo>
                  <a:pt x="8966" y="5343"/>
                  <a:pt x="8782" y="5781"/>
                  <a:pt x="8689" y="6255"/>
                </a:cubicBezTo>
                <a:cubicBezTo>
                  <a:pt x="8657" y="6419"/>
                  <a:pt x="8649" y="6587"/>
                  <a:pt x="8646" y="6755"/>
                </a:cubicBezTo>
                <a:cubicBezTo>
                  <a:pt x="8643" y="6796"/>
                  <a:pt x="8693" y="6859"/>
                  <a:pt x="8735" y="6875"/>
                </a:cubicBezTo>
                <a:cubicBezTo>
                  <a:pt x="8750" y="6881"/>
                  <a:pt x="8765" y="6884"/>
                  <a:pt x="8779" y="6884"/>
                </a:cubicBezTo>
                <a:cubicBezTo>
                  <a:pt x="8832" y="6884"/>
                  <a:pt x="8873" y="6843"/>
                  <a:pt x="8894" y="6785"/>
                </a:cubicBezTo>
                <a:cubicBezTo>
                  <a:pt x="8950" y="6641"/>
                  <a:pt x="8997" y="6494"/>
                  <a:pt x="9058" y="6351"/>
                </a:cubicBezTo>
                <a:cubicBezTo>
                  <a:pt x="9228" y="5936"/>
                  <a:pt x="9399" y="5519"/>
                  <a:pt x="9581" y="5109"/>
                </a:cubicBezTo>
                <a:cubicBezTo>
                  <a:pt x="9654" y="4944"/>
                  <a:pt x="9760" y="4794"/>
                  <a:pt x="9860" y="4624"/>
                </a:cubicBezTo>
                <a:cubicBezTo>
                  <a:pt x="10096" y="4654"/>
                  <a:pt x="10317" y="4678"/>
                  <a:pt x="10536" y="4710"/>
                </a:cubicBezTo>
                <a:cubicBezTo>
                  <a:pt x="12663" y="5015"/>
                  <a:pt x="14791" y="5322"/>
                  <a:pt x="16918" y="5636"/>
                </a:cubicBezTo>
                <a:cubicBezTo>
                  <a:pt x="17276" y="5686"/>
                  <a:pt x="17632" y="5750"/>
                  <a:pt x="17963" y="5826"/>
                </a:cubicBezTo>
                <a:cubicBezTo>
                  <a:pt x="18020" y="5941"/>
                  <a:pt x="17957" y="5992"/>
                  <a:pt x="17919" y="6044"/>
                </a:cubicBezTo>
                <a:cubicBezTo>
                  <a:pt x="17879" y="6101"/>
                  <a:pt x="17835" y="6158"/>
                  <a:pt x="17787" y="6209"/>
                </a:cubicBezTo>
                <a:cubicBezTo>
                  <a:pt x="17182" y="6878"/>
                  <a:pt x="16628" y="7586"/>
                  <a:pt x="16087" y="8304"/>
                </a:cubicBezTo>
                <a:cubicBezTo>
                  <a:pt x="16014" y="8399"/>
                  <a:pt x="15962" y="8525"/>
                  <a:pt x="15809" y="8537"/>
                </a:cubicBezTo>
                <a:cubicBezTo>
                  <a:pt x="15766" y="8542"/>
                  <a:pt x="15726" y="8604"/>
                  <a:pt x="15695" y="8645"/>
                </a:cubicBezTo>
                <a:cubicBezTo>
                  <a:pt x="15579" y="8803"/>
                  <a:pt x="15473" y="8971"/>
                  <a:pt x="15351" y="9123"/>
                </a:cubicBezTo>
                <a:cubicBezTo>
                  <a:pt x="15239" y="9264"/>
                  <a:pt x="15109" y="9397"/>
                  <a:pt x="14981" y="9525"/>
                </a:cubicBezTo>
                <a:cubicBezTo>
                  <a:pt x="14803" y="9704"/>
                  <a:pt x="14598" y="9783"/>
                  <a:pt x="14345" y="9783"/>
                </a:cubicBezTo>
                <a:cubicBezTo>
                  <a:pt x="14317" y="9783"/>
                  <a:pt x="14288" y="9782"/>
                  <a:pt x="14259" y="9780"/>
                </a:cubicBezTo>
                <a:cubicBezTo>
                  <a:pt x="13708" y="9748"/>
                  <a:pt x="13173" y="9637"/>
                  <a:pt x="12630" y="9558"/>
                </a:cubicBezTo>
                <a:cubicBezTo>
                  <a:pt x="11532" y="9398"/>
                  <a:pt x="10436" y="9237"/>
                  <a:pt x="9338" y="9071"/>
                </a:cubicBezTo>
                <a:cubicBezTo>
                  <a:pt x="8575" y="8953"/>
                  <a:pt x="7812" y="8833"/>
                  <a:pt x="7049" y="8711"/>
                </a:cubicBezTo>
                <a:cubicBezTo>
                  <a:pt x="5870" y="8528"/>
                  <a:pt x="4692" y="8331"/>
                  <a:pt x="3511" y="8157"/>
                </a:cubicBezTo>
                <a:cubicBezTo>
                  <a:pt x="2593" y="8023"/>
                  <a:pt x="1670" y="7915"/>
                  <a:pt x="752" y="7792"/>
                </a:cubicBezTo>
                <a:cubicBezTo>
                  <a:pt x="619" y="7774"/>
                  <a:pt x="488" y="7744"/>
                  <a:pt x="309" y="7712"/>
                </a:cubicBezTo>
                <a:cubicBezTo>
                  <a:pt x="1908" y="6421"/>
                  <a:pt x="3456" y="5147"/>
                  <a:pt x="4989" y="3811"/>
                </a:cubicBezTo>
                <a:close/>
                <a:moveTo>
                  <a:pt x="4860" y="8901"/>
                </a:moveTo>
                <a:cubicBezTo>
                  <a:pt x="4883" y="8901"/>
                  <a:pt x="4908" y="8905"/>
                  <a:pt x="4931" y="8908"/>
                </a:cubicBezTo>
                <a:cubicBezTo>
                  <a:pt x="7644" y="9381"/>
                  <a:pt x="10365" y="9791"/>
                  <a:pt x="13091" y="10168"/>
                </a:cubicBezTo>
                <a:cubicBezTo>
                  <a:pt x="13130" y="10174"/>
                  <a:pt x="13168" y="10194"/>
                  <a:pt x="13224" y="10212"/>
                </a:cubicBezTo>
                <a:cubicBezTo>
                  <a:pt x="13246" y="10677"/>
                  <a:pt x="13111" y="11128"/>
                  <a:pt x="13122" y="11611"/>
                </a:cubicBezTo>
                <a:cubicBezTo>
                  <a:pt x="12974" y="11690"/>
                  <a:pt x="12830" y="11766"/>
                  <a:pt x="12654" y="11860"/>
                </a:cubicBezTo>
                <a:cubicBezTo>
                  <a:pt x="12602" y="11687"/>
                  <a:pt x="12638" y="11553"/>
                  <a:pt x="12640" y="11421"/>
                </a:cubicBezTo>
                <a:cubicBezTo>
                  <a:pt x="12640" y="11295"/>
                  <a:pt x="12654" y="11168"/>
                  <a:pt x="12648" y="11041"/>
                </a:cubicBezTo>
                <a:cubicBezTo>
                  <a:pt x="12641" y="10902"/>
                  <a:pt x="12622" y="10764"/>
                  <a:pt x="12606" y="10611"/>
                </a:cubicBezTo>
                <a:cubicBezTo>
                  <a:pt x="12573" y="10636"/>
                  <a:pt x="12554" y="10646"/>
                  <a:pt x="12553" y="10655"/>
                </a:cubicBezTo>
                <a:cubicBezTo>
                  <a:pt x="12515" y="10918"/>
                  <a:pt x="12478" y="11181"/>
                  <a:pt x="12442" y="11445"/>
                </a:cubicBezTo>
                <a:cubicBezTo>
                  <a:pt x="12420" y="11597"/>
                  <a:pt x="12407" y="11750"/>
                  <a:pt x="12380" y="11904"/>
                </a:cubicBezTo>
                <a:cubicBezTo>
                  <a:pt x="12356" y="12034"/>
                  <a:pt x="12266" y="12088"/>
                  <a:pt x="12119" y="12089"/>
                </a:cubicBezTo>
                <a:cubicBezTo>
                  <a:pt x="12022" y="11912"/>
                  <a:pt x="12093" y="11711"/>
                  <a:pt x="12068" y="11524"/>
                </a:cubicBezTo>
                <a:cubicBezTo>
                  <a:pt x="12043" y="11336"/>
                  <a:pt x="12054" y="11144"/>
                  <a:pt x="11965" y="10888"/>
                </a:cubicBezTo>
                <a:cubicBezTo>
                  <a:pt x="11850" y="11371"/>
                  <a:pt x="11872" y="11795"/>
                  <a:pt x="11837" y="12225"/>
                </a:cubicBezTo>
                <a:cubicBezTo>
                  <a:pt x="11758" y="12263"/>
                  <a:pt x="11685" y="12304"/>
                  <a:pt x="11609" y="12333"/>
                </a:cubicBezTo>
                <a:cubicBezTo>
                  <a:pt x="11546" y="12357"/>
                  <a:pt x="11476" y="12365"/>
                  <a:pt x="11389" y="12382"/>
                </a:cubicBezTo>
                <a:cubicBezTo>
                  <a:pt x="11315" y="12078"/>
                  <a:pt x="11424" y="11787"/>
                  <a:pt x="11386" y="11445"/>
                </a:cubicBezTo>
                <a:lnTo>
                  <a:pt x="11386" y="11445"/>
                </a:lnTo>
                <a:cubicBezTo>
                  <a:pt x="11164" y="11788"/>
                  <a:pt x="11223" y="12162"/>
                  <a:pt x="11085" y="12490"/>
                </a:cubicBezTo>
                <a:cubicBezTo>
                  <a:pt x="10697" y="12656"/>
                  <a:pt x="10278" y="12711"/>
                  <a:pt x="9866" y="12782"/>
                </a:cubicBezTo>
                <a:cubicBezTo>
                  <a:pt x="9456" y="12853"/>
                  <a:pt x="9045" y="12890"/>
                  <a:pt x="8633" y="12890"/>
                </a:cubicBezTo>
                <a:cubicBezTo>
                  <a:pt x="8275" y="12890"/>
                  <a:pt x="7917" y="12862"/>
                  <a:pt x="7559" y="12803"/>
                </a:cubicBezTo>
                <a:cubicBezTo>
                  <a:pt x="6569" y="12642"/>
                  <a:pt x="5675" y="12260"/>
                  <a:pt x="4890" y="11632"/>
                </a:cubicBezTo>
                <a:cubicBezTo>
                  <a:pt x="4834" y="11589"/>
                  <a:pt x="4779" y="11545"/>
                  <a:pt x="4731" y="11494"/>
                </a:cubicBezTo>
                <a:cubicBezTo>
                  <a:pt x="4393" y="11116"/>
                  <a:pt x="4399" y="11184"/>
                  <a:pt x="4478" y="10720"/>
                </a:cubicBezTo>
                <a:cubicBezTo>
                  <a:pt x="4565" y="10207"/>
                  <a:pt x="4606" y="9690"/>
                  <a:pt x="4668" y="9173"/>
                </a:cubicBezTo>
                <a:cubicBezTo>
                  <a:pt x="4678" y="9091"/>
                  <a:pt x="4697" y="9010"/>
                  <a:pt x="4706" y="8947"/>
                </a:cubicBezTo>
                <a:cubicBezTo>
                  <a:pt x="4741" y="8928"/>
                  <a:pt x="4754" y="8917"/>
                  <a:pt x="4765" y="8912"/>
                </a:cubicBezTo>
                <a:cubicBezTo>
                  <a:pt x="4793" y="8906"/>
                  <a:pt x="4820" y="8901"/>
                  <a:pt x="4849" y="8901"/>
                </a:cubicBezTo>
                <a:cubicBezTo>
                  <a:pt x="4852" y="8901"/>
                  <a:pt x="4856" y="8901"/>
                  <a:pt x="4860" y="8901"/>
                </a:cubicBezTo>
                <a:close/>
                <a:moveTo>
                  <a:pt x="15560" y="1"/>
                </a:moveTo>
                <a:lnTo>
                  <a:pt x="15560" y="1"/>
                </a:lnTo>
                <a:cubicBezTo>
                  <a:pt x="15329" y="35"/>
                  <a:pt x="15188" y="172"/>
                  <a:pt x="15044" y="295"/>
                </a:cubicBezTo>
                <a:cubicBezTo>
                  <a:pt x="14712" y="578"/>
                  <a:pt x="14384" y="865"/>
                  <a:pt x="14056" y="1151"/>
                </a:cubicBezTo>
                <a:cubicBezTo>
                  <a:pt x="13578" y="1571"/>
                  <a:pt x="13051" y="1911"/>
                  <a:pt x="12462" y="2163"/>
                </a:cubicBezTo>
                <a:cubicBezTo>
                  <a:pt x="12049" y="2339"/>
                  <a:pt x="11641" y="2535"/>
                  <a:pt x="11250" y="2752"/>
                </a:cubicBezTo>
                <a:cubicBezTo>
                  <a:pt x="10705" y="3056"/>
                  <a:pt x="10215" y="3429"/>
                  <a:pt x="9813" y="3912"/>
                </a:cubicBezTo>
                <a:cubicBezTo>
                  <a:pt x="9759" y="3977"/>
                  <a:pt x="9700" y="4034"/>
                  <a:pt x="9637" y="4102"/>
                </a:cubicBezTo>
                <a:cubicBezTo>
                  <a:pt x="8008" y="3866"/>
                  <a:pt x="6384" y="3633"/>
                  <a:pt x="4792" y="3404"/>
                </a:cubicBezTo>
                <a:cubicBezTo>
                  <a:pt x="4625" y="3551"/>
                  <a:pt x="4499" y="3684"/>
                  <a:pt x="4353" y="3792"/>
                </a:cubicBezTo>
                <a:cubicBezTo>
                  <a:pt x="3305" y="4577"/>
                  <a:pt x="2335" y="5454"/>
                  <a:pt x="1369" y="6335"/>
                </a:cubicBezTo>
                <a:cubicBezTo>
                  <a:pt x="996" y="6676"/>
                  <a:pt x="656" y="7052"/>
                  <a:pt x="306" y="7418"/>
                </a:cubicBezTo>
                <a:cubicBezTo>
                  <a:pt x="171" y="7559"/>
                  <a:pt x="59" y="7717"/>
                  <a:pt x="0" y="7895"/>
                </a:cubicBezTo>
                <a:cubicBezTo>
                  <a:pt x="103" y="8031"/>
                  <a:pt x="238" y="8029"/>
                  <a:pt x="356" y="8058"/>
                </a:cubicBezTo>
                <a:cubicBezTo>
                  <a:pt x="1575" y="8344"/>
                  <a:pt x="2808" y="8550"/>
                  <a:pt x="4041" y="8754"/>
                </a:cubicBezTo>
                <a:cubicBezTo>
                  <a:pt x="4120" y="8765"/>
                  <a:pt x="4195" y="8803"/>
                  <a:pt x="4269" y="8827"/>
                </a:cubicBezTo>
                <a:cubicBezTo>
                  <a:pt x="4280" y="8885"/>
                  <a:pt x="4295" y="8928"/>
                  <a:pt x="4295" y="8971"/>
                </a:cubicBezTo>
                <a:cubicBezTo>
                  <a:pt x="4282" y="9659"/>
                  <a:pt x="4279" y="10348"/>
                  <a:pt x="4247" y="11037"/>
                </a:cubicBezTo>
                <a:cubicBezTo>
                  <a:pt x="4230" y="11385"/>
                  <a:pt x="4337" y="11670"/>
                  <a:pt x="4572" y="11915"/>
                </a:cubicBezTo>
                <a:cubicBezTo>
                  <a:pt x="4891" y="12254"/>
                  <a:pt x="5263" y="12526"/>
                  <a:pt x="5683" y="12737"/>
                </a:cubicBezTo>
                <a:cubicBezTo>
                  <a:pt x="6386" y="13086"/>
                  <a:pt x="7128" y="13273"/>
                  <a:pt x="7905" y="13348"/>
                </a:cubicBezTo>
                <a:cubicBezTo>
                  <a:pt x="8231" y="13378"/>
                  <a:pt x="8555" y="13396"/>
                  <a:pt x="8878" y="13396"/>
                </a:cubicBezTo>
                <a:cubicBezTo>
                  <a:pt x="9564" y="13396"/>
                  <a:pt x="10244" y="13318"/>
                  <a:pt x="10914" y="13126"/>
                </a:cubicBezTo>
                <a:cubicBezTo>
                  <a:pt x="11593" y="12933"/>
                  <a:pt x="12249" y="12684"/>
                  <a:pt x="12836" y="12284"/>
                </a:cubicBezTo>
                <a:cubicBezTo>
                  <a:pt x="13088" y="12113"/>
                  <a:pt x="13300" y="11923"/>
                  <a:pt x="13371" y="11611"/>
                </a:cubicBezTo>
                <a:cubicBezTo>
                  <a:pt x="13422" y="11391"/>
                  <a:pt x="13494" y="11179"/>
                  <a:pt x="13545" y="10959"/>
                </a:cubicBezTo>
                <a:cubicBezTo>
                  <a:pt x="13594" y="10744"/>
                  <a:pt x="13624" y="10522"/>
                  <a:pt x="13667" y="10283"/>
                </a:cubicBezTo>
                <a:cubicBezTo>
                  <a:pt x="13747" y="10279"/>
                  <a:pt x="13817" y="10273"/>
                  <a:pt x="13886" y="10273"/>
                </a:cubicBezTo>
                <a:cubicBezTo>
                  <a:pt x="13899" y="10273"/>
                  <a:pt x="13912" y="10273"/>
                  <a:pt x="13925" y="10274"/>
                </a:cubicBezTo>
                <a:cubicBezTo>
                  <a:pt x="14134" y="10282"/>
                  <a:pt x="14346" y="10286"/>
                  <a:pt x="14555" y="10302"/>
                </a:cubicBezTo>
                <a:cubicBezTo>
                  <a:pt x="14577" y="10304"/>
                  <a:pt x="14599" y="10305"/>
                  <a:pt x="14621" y="10305"/>
                </a:cubicBezTo>
                <a:cubicBezTo>
                  <a:pt x="14820" y="10305"/>
                  <a:pt x="14984" y="10226"/>
                  <a:pt x="15122" y="10077"/>
                </a:cubicBezTo>
                <a:cubicBezTo>
                  <a:pt x="15456" y="9715"/>
                  <a:pt x="15790" y="9357"/>
                  <a:pt x="16119" y="8991"/>
                </a:cubicBezTo>
                <a:cubicBezTo>
                  <a:pt x="16372" y="8708"/>
                  <a:pt x="16624" y="8423"/>
                  <a:pt x="16863" y="8129"/>
                </a:cubicBezTo>
                <a:cubicBezTo>
                  <a:pt x="17268" y="7625"/>
                  <a:pt x="17668" y="7117"/>
                  <a:pt x="18059" y="6603"/>
                </a:cubicBezTo>
                <a:cubicBezTo>
                  <a:pt x="18169" y="6460"/>
                  <a:pt x="18262" y="6294"/>
                  <a:pt x="18319" y="6123"/>
                </a:cubicBezTo>
                <a:cubicBezTo>
                  <a:pt x="18441" y="5758"/>
                  <a:pt x="18246" y="5443"/>
                  <a:pt x="17874" y="5382"/>
                </a:cubicBezTo>
                <a:cubicBezTo>
                  <a:pt x="17015" y="5237"/>
                  <a:pt x="16154" y="5093"/>
                  <a:pt x="15294" y="4965"/>
                </a:cubicBezTo>
                <a:cubicBezTo>
                  <a:pt x="13695" y="4726"/>
                  <a:pt x="12097" y="4498"/>
                  <a:pt x="10498" y="4262"/>
                </a:cubicBezTo>
                <a:cubicBezTo>
                  <a:pt x="10419" y="4251"/>
                  <a:pt x="10341" y="4219"/>
                  <a:pt x="10262" y="4195"/>
                </a:cubicBezTo>
                <a:cubicBezTo>
                  <a:pt x="10286" y="4018"/>
                  <a:pt x="10406" y="3936"/>
                  <a:pt x="10501" y="3839"/>
                </a:cubicBezTo>
                <a:cubicBezTo>
                  <a:pt x="10898" y="3436"/>
                  <a:pt x="11361" y="3114"/>
                  <a:pt x="11862" y="2855"/>
                </a:cubicBezTo>
                <a:cubicBezTo>
                  <a:pt x="12584" y="2481"/>
                  <a:pt x="13315" y="2123"/>
                  <a:pt x="14053" y="1753"/>
                </a:cubicBezTo>
                <a:cubicBezTo>
                  <a:pt x="14528" y="1893"/>
                  <a:pt x="15018" y="1955"/>
                  <a:pt x="15516" y="1955"/>
                </a:cubicBezTo>
                <a:cubicBezTo>
                  <a:pt x="15717" y="1955"/>
                  <a:pt x="15919" y="1945"/>
                  <a:pt x="16122" y="1925"/>
                </a:cubicBezTo>
                <a:cubicBezTo>
                  <a:pt x="16220" y="1916"/>
                  <a:pt x="16318" y="1897"/>
                  <a:pt x="16412" y="1870"/>
                </a:cubicBezTo>
                <a:cubicBezTo>
                  <a:pt x="16459" y="1856"/>
                  <a:pt x="16497" y="1810"/>
                  <a:pt x="16571" y="1758"/>
                </a:cubicBezTo>
                <a:cubicBezTo>
                  <a:pt x="16046" y="1688"/>
                  <a:pt x="15555" y="1679"/>
                  <a:pt x="15019" y="1546"/>
                </a:cubicBezTo>
                <a:cubicBezTo>
                  <a:pt x="15266" y="1427"/>
                  <a:pt x="15462" y="1327"/>
                  <a:pt x="15663" y="1237"/>
                </a:cubicBezTo>
                <a:cubicBezTo>
                  <a:pt x="15856" y="1150"/>
                  <a:pt x="16054" y="1074"/>
                  <a:pt x="16247" y="993"/>
                </a:cubicBezTo>
                <a:cubicBezTo>
                  <a:pt x="16611" y="844"/>
                  <a:pt x="16611" y="844"/>
                  <a:pt x="16799" y="642"/>
                </a:cubicBezTo>
                <a:cubicBezTo>
                  <a:pt x="16742" y="629"/>
                  <a:pt x="16693" y="604"/>
                  <a:pt x="16648" y="604"/>
                </a:cubicBezTo>
                <a:cubicBezTo>
                  <a:pt x="16643" y="604"/>
                  <a:pt x="16638" y="605"/>
                  <a:pt x="16633" y="605"/>
                </a:cubicBezTo>
                <a:cubicBezTo>
                  <a:pt x="16451" y="629"/>
                  <a:pt x="16269" y="651"/>
                  <a:pt x="16093" y="694"/>
                </a:cubicBezTo>
                <a:cubicBezTo>
                  <a:pt x="15794" y="770"/>
                  <a:pt x="15500" y="863"/>
                  <a:pt x="15201" y="944"/>
                </a:cubicBezTo>
                <a:cubicBezTo>
                  <a:pt x="15125" y="963"/>
                  <a:pt x="15042" y="963"/>
                  <a:pt x="14930" y="977"/>
                </a:cubicBezTo>
                <a:cubicBezTo>
                  <a:pt x="15022" y="773"/>
                  <a:pt x="15175" y="662"/>
                  <a:pt x="15283" y="520"/>
                </a:cubicBezTo>
                <a:cubicBezTo>
                  <a:pt x="15397" y="369"/>
                  <a:pt x="15565" y="248"/>
                  <a:pt x="15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4"/>
          <p:cNvSpPr/>
          <p:nvPr/>
        </p:nvSpPr>
        <p:spPr>
          <a:xfrm>
            <a:off x="4342450" y="4420288"/>
            <a:ext cx="259625" cy="367400"/>
          </a:xfrm>
          <a:custGeom>
            <a:avLst/>
            <a:gdLst/>
            <a:ahLst/>
            <a:cxnLst/>
            <a:rect l="l" t="t" r="r" b="b"/>
            <a:pathLst>
              <a:path w="10385" h="14696" extrusionOk="0">
                <a:moveTo>
                  <a:pt x="6133" y="647"/>
                </a:moveTo>
                <a:cubicBezTo>
                  <a:pt x="6177" y="891"/>
                  <a:pt x="6202" y="1086"/>
                  <a:pt x="6244" y="1277"/>
                </a:cubicBezTo>
                <a:cubicBezTo>
                  <a:pt x="6289" y="1483"/>
                  <a:pt x="6350" y="1684"/>
                  <a:pt x="6405" y="1888"/>
                </a:cubicBezTo>
                <a:cubicBezTo>
                  <a:pt x="6456" y="2072"/>
                  <a:pt x="6543" y="2252"/>
                  <a:pt x="6516" y="2477"/>
                </a:cubicBezTo>
                <a:cubicBezTo>
                  <a:pt x="6448" y="2444"/>
                  <a:pt x="6397" y="2420"/>
                  <a:pt x="6350" y="2395"/>
                </a:cubicBezTo>
                <a:cubicBezTo>
                  <a:pt x="6190" y="2308"/>
                  <a:pt x="6034" y="2264"/>
                  <a:pt x="5885" y="2264"/>
                </a:cubicBezTo>
                <a:cubicBezTo>
                  <a:pt x="5641" y="2264"/>
                  <a:pt x="5417" y="2382"/>
                  <a:pt x="5232" y="2618"/>
                </a:cubicBezTo>
                <a:cubicBezTo>
                  <a:pt x="4889" y="3061"/>
                  <a:pt x="4556" y="3517"/>
                  <a:pt x="4219" y="3965"/>
                </a:cubicBezTo>
                <a:cubicBezTo>
                  <a:pt x="3807" y="4517"/>
                  <a:pt x="3393" y="5065"/>
                  <a:pt x="2986" y="5622"/>
                </a:cubicBezTo>
                <a:cubicBezTo>
                  <a:pt x="2847" y="5814"/>
                  <a:pt x="2712" y="6013"/>
                  <a:pt x="2603" y="6225"/>
                </a:cubicBezTo>
                <a:cubicBezTo>
                  <a:pt x="2460" y="6502"/>
                  <a:pt x="2487" y="6601"/>
                  <a:pt x="2761" y="6730"/>
                </a:cubicBezTo>
                <a:cubicBezTo>
                  <a:pt x="3078" y="6878"/>
                  <a:pt x="3405" y="7003"/>
                  <a:pt x="3736" y="7118"/>
                </a:cubicBezTo>
                <a:cubicBezTo>
                  <a:pt x="4027" y="7218"/>
                  <a:pt x="4336" y="7273"/>
                  <a:pt x="4623" y="7384"/>
                </a:cubicBezTo>
                <a:cubicBezTo>
                  <a:pt x="4896" y="7490"/>
                  <a:pt x="5161" y="7622"/>
                  <a:pt x="5414" y="7770"/>
                </a:cubicBezTo>
                <a:cubicBezTo>
                  <a:pt x="5727" y="7954"/>
                  <a:pt x="5854" y="8237"/>
                  <a:pt x="5754" y="8598"/>
                </a:cubicBezTo>
                <a:cubicBezTo>
                  <a:pt x="5677" y="8883"/>
                  <a:pt x="5604" y="9170"/>
                  <a:pt x="5507" y="9447"/>
                </a:cubicBezTo>
                <a:cubicBezTo>
                  <a:pt x="5276" y="10110"/>
                  <a:pt x="5023" y="10764"/>
                  <a:pt x="4797" y="11428"/>
                </a:cubicBezTo>
                <a:cubicBezTo>
                  <a:pt x="4624" y="11933"/>
                  <a:pt x="4480" y="12448"/>
                  <a:pt x="4328" y="12959"/>
                </a:cubicBezTo>
                <a:cubicBezTo>
                  <a:pt x="4308" y="13024"/>
                  <a:pt x="4293" y="13097"/>
                  <a:pt x="4304" y="13162"/>
                </a:cubicBezTo>
                <a:cubicBezTo>
                  <a:pt x="4312" y="13204"/>
                  <a:pt x="4368" y="13261"/>
                  <a:pt x="4409" y="13269"/>
                </a:cubicBezTo>
                <a:cubicBezTo>
                  <a:pt x="4428" y="13273"/>
                  <a:pt x="4448" y="13274"/>
                  <a:pt x="4469" y="13274"/>
                </a:cubicBezTo>
                <a:cubicBezTo>
                  <a:pt x="4518" y="13274"/>
                  <a:pt x="4569" y="13265"/>
                  <a:pt x="4615" y="13252"/>
                </a:cubicBezTo>
                <a:cubicBezTo>
                  <a:pt x="5797" y="12880"/>
                  <a:pt x="6973" y="12502"/>
                  <a:pt x="8037" y="11848"/>
                </a:cubicBezTo>
                <a:cubicBezTo>
                  <a:pt x="8190" y="11751"/>
                  <a:pt x="8342" y="11648"/>
                  <a:pt x="8477" y="11527"/>
                </a:cubicBezTo>
                <a:cubicBezTo>
                  <a:pt x="8735" y="11294"/>
                  <a:pt x="8912" y="11014"/>
                  <a:pt x="8942" y="10656"/>
                </a:cubicBezTo>
                <a:cubicBezTo>
                  <a:pt x="8968" y="10363"/>
                  <a:pt x="9002" y="10070"/>
                  <a:pt x="9036" y="9730"/>
                </a:cubicBezTo>
                <a:cubicBezTo>
                  <a:pt x="9083" y="9806"/>
                  <a:pt x="9121" y="9845"/>
                  <a:pt x="9132" y="9891"/>
                </a:cubicBezTo>
                <a:cubicBezTo>
                  <a:pt x="9424" y="10966"/>
                  <a:pt x="9628" y="12054"/>
                  <a:pt x="9742" y="13160"/>
                </a:cubicBezTo>
                <a:cubicBezTo>
                  <a:pt x="9746" y="13201"/>
                  <a:pt x="9735" y="13244"/>
                  <a:pt x="9732" y="13293"/>
                </a:cubicBezTo>
                <a:cubicBezTo>
                  <a:pt x="9699" y="13312"/>
                  <a:pt x="9669" y="13348"/>
                  <a:pt x="9631" y="13355"/>
                </a:cubicBezTo>
                <a:cubicBezTo>
                  <a:pt x="8746" y="13521"/>
                  <a:pt x="7864" y="13690"/>
                  <a:pt x="6980" y="13842"/>
                </a:cubicBezTo>
                <a:cubicBezTo>
                  <a:pt x="6123" y="13989"/>
                  <a:pt x="5264" y="14132"/>
                  <a:pt x="4401" y="14251"/>
                </a:cubicBezTo>
                <a:cubicBezTo>
                  <a:pt x="3958" y="14312"/>
                  <a:pt x="3507" y="14330"/>
                  <a:pt x="3059" y="14352"/>
                </a:cubicBezTo>
                <a:cubicBezTo>
                  <a:pt x="3030" y="14353"/>
                  <a:pt x="3003" y="14354"/>
                  <a:pt x="2977" y="14354"/>
                </a:cubicBezTo>
                <a:cubicBezTo>
                  <a:pt x="2616" y="14354"/>
                  <a:pt x="2542" y="14226"/>
                  <a:pt x="2692" y="13857"/>
                </a:cubicBezTo>
                <a:cubicBezTo>
                  <a:pt x="2886" y="13374"/>
                  <a:pt x="3103" y="12900"/>
                  <a:pt x="3337" y="12438"/>
                </a:cubicBezTo>
                <a:cubicBezTo>
                  <a:pt x="3798" y="11522"/>
                  <a:pt x="4279" y="10616"/>
                  <a:pt x="4670" y="9668"/>
                </a:cubicBezTo>
                <a:cubicBezTo>
                  <a:pt x="4762" y="9448"/>
                  <a:pt x="4847" y="9223"/>
                  <a:pt x="4898" y="8992"/>
                </a:cubicBezTo>
                <a:cubicBezTo>
                  <a:pt x="4977" y="8636"/>
                  <a:pt x="4889" y="8449"/>
                  <a:pt x="4543" y="8332"/>
                </a:cubicBezTo>
                <a:cubicBezTo>
                  <a:pt x="4040" y="8161"/>
                  <a:pt x="3523" y="8024"/>
                  <a:pt x="3008" y="7887"/>
                </a:cubicBezTo>
                <a:cubicBezTo>
                  <a:pt x="2533" y="7762"/>
                  <a:pt x="2050" y="7666"/>
                  <a:pt x="1576" y="7541"/>
                </a:cubicBezTo>
                <a:cubicBezTo>
                  <a:pt x="1401" y="7495"/>
                  <a:pt x="1234" y="7414"/>
                  <a:pt x="1075" y="7327"/>
                </a:cubicBezTo>
                <a:cubicBezTo>
                  <a:pt x="942" y="7256"/>
                  <a:pt x="901" y="7139"/>
                  <a:pt x="957" y="7003"/>
                </a:cubicBezTo>
                <a:cubicBezTo>
                  <a:pt x="1025" y="6836"/>
                  <a:pt x="1104" y="6667"/>
                  <a:pt x="1211" y="6525"/>
                </a:cubicBezTo>
                <a:cubicBezTo>
                  <a:pt x="1560" y="6066"/>
                  <a:pt x="1914" y="5610"/>
                  <a:pt x="2286" y="5171"/>
                </a:cubicBezTo>
                <a:cubicBezTo>
                  <a:pt x="3067" y="4247"/>
                  <a:pt x="3861" y="3337"/>
                  <a:pt x="4643" y="2417"/>
                </a:cubicBezTo>
                <a:cubicBezTo>
                  <a:pt x="5071" y="1912"/>
                  <a:pt x="5484" y="1398"/>
                  <a:pt x="5905" y="890"/>
                </a:cubicBezTo>
                <a:cubicBezTo>
                  <a:pt x="5965" y="818"/>
                  <a:pt x="6031" y="753"/>
                  <a:pt x="6133" y="647"/>
                </a:cubicBezTo>
                <a:close/>
                <a:moveTo>
                  <a:pt x="6373" y="1"/>
                </a:moveTo>
                <a:cubicBezTo>
                  <a:pt x="6311" y="1"/>
                  <a:pt x="6231" y="47"/>
                  <a:pt x="6115" y="133"/>
                </a:cubicBezTo>
                <a:cubicBezTo>
                  <a:pt x="6082" y="157"/>
                  <a:pt x="6046" y="179"/>
                  <a:pt x="6008" y="199"/>
                </a:cubicBezTo>
                <a:cubicBezTo>
                  <a:pt x="5705" y="359"/>
                  <a:pt x="5465" y="595"/>
                  <a:pt x="5243" y="850"/>
                </a:cubicBezTo>
                <a:cubicBezTo>
                  <a:pt x="4304" y="1934"/>
                  <a:pt x="3364" y="3014"/>
                  <a:pt x="2433" y="4104"/>
                </a:cubicBezTo>
                <a:cubicBezTo>
                  <a:pt x="1848" y="4787"/>
                  <a:pt x="1273" y="5480"/>
                  <a:pt x="703" y="6176"/>
                </a:cubicBezTo>
                <a:cubicBezTo>
                  <a:pt x="536" y="6379"/>
                  <a:pt x="379" y="6599"/>
                  <a:pt x="246" y="6830"/>
                </a:cubicBezTo>
                <a:cubicBezTo>
                  <a:pt x="1" y="7257"/>
                  <a:pt x="64" y="7466"/>
                  <a:pt x="518" y="7653"/>
                </a:cubicBezTo>
                <a:cubicBezTo>
                  <a:pt x="827" y="7783"/>
                  <a:pt x="1156" y="7867"/>
                  <a:pt x="1481" y="7952"/>
                </a:cubicBezTo>
                <a:cubicBezTo>
                  <a:pt x="2079" y="8109"/>
                  <a:pt x="2682" y="8247"/>
                  <a:pt x="3280" y="8402"/>
                </a:cubicBezTo>
                <a:cubicBezTo>
                  <a:pt x="3456" y="8448"/>
                  <a:pt x="3630" y="8506"/>
                  <a:pt x="3798" y="8578"/>
                </a:cubicBezTo>
                <a:cubicBezTo>
                  <a:pt x="4035" y="8679"/>
                  <a:pt x="4122" y="8831"/>
                  <a:pt x="4077" y="9081"/>
                </a:cubicBezTo>
                <a:cubicBezTo>
                  <a:pt x="4045" y="9258"/>
                  <a:pt x="3997" y="9440"/>
                  <a:pt x="3925" y="9605"/>
                </a:cubicBezTo>
                <a:cubicBezTo>
                  <a:pt x="3575" y="10388"/>
                  <a:pt x="3220" y="11167"/>
                  <a:pt x="2855" y="11941"/>
                </a:cubicBezTo>
                <a:cubicBezTo>
                  <a:pt x="2565" y="12551"/>
                  <a:pt x="2253" y="13149"/>
                  <a:pt x="2016" y="13782"/>
                </a:cubicBezTo>
                <a:cubicBezTo>
                  <a:pt x="1952" y="13951"/>
                  <a:pt x="1897" y="14127"/>
                  <a:pt x="1860" y="14306"/>
                </a:cubicBezTo>
                <a:cubicBezTo>
                  <a:pt x="1824" y="14487"/>
                  <a:pt x="1905" y="14605"/>
                  <a:pt x="2087" y="14653"/>
                </a:cubicBezTo>
                <a:cubicBezTo>
                  <a:pt x="2201" y="14683"/>
                  <a:pt x="2321" y="14696"/>
                  <a:pt x="2440" y="14696"/>
                </a:cubicBezTo>
                <a:cubicBezTo>
                  <a:pt x="2447" y="14696"/>
                  <a:pt x="2454" y="14696"/>
                  <a:pt x="2460" y="14695"/>
                </a:cubicBezTo>
                <a:cubicBezTo>
                  <a:pt x="3276" y="14688"/>
                  <a:pt x="4091" y="14661"/>
                  <a:pt x="4898" y="14531"/>
                </a:cubicBezTo>
                <a:cubicBezTo>
                  <a:pt x="5204" y="14482"/>
                  <a:pt x="5507" y="14431"/>
                  <a:pt x="5813" y="14376"/>
                </a:cubicBezTo>
                <a:cubicBezTo>
                  <a:pt x="7043" y="14151"/>
                  <a:pt x="8271" y="13926"/>
                  <a:pt x="9501" y="13698"/>
                </a:cubicBezTo>
                <a:cubicBezTo>
                  <a:pt x="9739" y="13655"/>
                  <a:pt x="9955" y="13556"/>
                  <a:pt x="10158" y="13424"/>
                </a:cubicBezTo>
                <a:cubicBezTo>
                  <a:pt x="10312" y="13322"/>
                  <a:pt x="10384" y="13177"/>
                  <a:pt x="10356" y="12992"/>
                </a:cubicBezTo>
                <a:cubicBezTo>
                  <a:pt x="10343" y="12923"/>
                  <a:pt x="10326" y="12856"/>
                  <a:pt x="10312" y="12786"/>
                </a:cubicBezTo>
                <a:cubicBezTo>
                  <a:pt x="10182" y="12183"/>
                  <a:pt x="10060" y="11577"/>
                  <a:pt x="9916" y="10976"/>
                </a:cubicBezTo>
                <a:cubicBezTo>
                  <a:pt x="9770" y="10362"/>
                  <a:pt x="9601" y="9752"/>
                  <a:pt x="9435" y="9143"/>
                </a:cubicBezTo>
                <a:cubicBezTo>
                  <a:pt x="9387" y="8970"/>
                  <a:pt x="9348" y="8787"/>
                  <a:pt x="9196" y="8668"/>
                </a:cubicBezTo>
                <a:cubicBezTo>
                  <a:pt x="8752" y="8734"/>
                  <a:pt x="8643" y="8823"/>
                  <a:pt x="8561" y="9208"/>
                </a:cubicBezTo>
                <a:cubicBezTo>
                  <a:pt x="8531" y="9344"/>
                  <a:pt x="8513" y="9481"/>
                  <a:pt x="8501" y="9622"/>
                </a:cubicBezTo>
                <a:cubicBezTo>
                  <a:pt x="8471" y="9972"/>
                  <a:pt x="8437" y="10324"/>
                  <a:pt x="8428" y="10673"/>
                </a:cubicBezTo>
                <a:cubicBezTo>
                  <a:pt x="8412" y="11221"/>
                  <a:pt x="8149" y="11598"/>
                  <a:pt x="7671" y="11846"/>
                </a:cubicBezTo>
                <a:cubicBezTo>
                  <a:pt x="7211" y="12085"/>
                  <a:pt x="6752" y="12329"/>
                  <a:pt x="6253" y="12487"/>
                </a:cubicBezTo>
                <a:cubicBezTo>
                  <a:pt x="5878" y="12608"/>
                  <a:pt x="5507" y="12741"/>
                  <a:pt x="5135" y="12866"/>
                </a:cubicBezTo>
                <a:cubicBezTo>
                  <a:pt x="5099" y="12877"/>
                  <a:pt x="5062" y="12902"/>
                  <a:pt x="5020" y="12902"/>
                </a:cubicBezTo>
                <a:cubicBezTo>
                  <a:pt x="4990" y="12902"/>
                  <a:pt x="4958" y="12890"/>
                  <a:pt x="4922" y="12851"/>
                </a:cubicBezTo>
                <a:cubicBezTo>
                  <a:pt x="4944" y="12734"/>
                  <a:pt x="4957" y="12597"/>
                  <a:pt x="4996" y="12465"/>
                </a:cubicBezTo>
                <a:cubicBezTo>
                  <a:pt x="5131" y="12022"/>
                  <a:pt x="5268" y="11579"/>
                  <a:pt x="5414" y="11140"/>
                </a:cubicBezTo>
                <a:cubicBezTo>
                  <a:pt x="5688" y="10312"/>
                  <a:pt x="5974" y="9493"/>
                  <a:pt x="6242" y="8663"/>
                </a:cubicBezTo>
                <a:cubicBezTo>
                  <a:pt x="6475" y="7937"/>
                  <a:pt x="6299" y="7683"/>
                  <a:pt x="5696" y="7360"/>
                </a:cubicBezTo>
                <a:cubicBezTo>
                  <a:pt x="5427" y="7216"/>
                  <a:pt x="5129" y="7120"/>
                  <a:pt x="4838" y="7018"/>
                </a:cubicBezTo>
                <a:cubicBezTo>
                  <a:pt x="4401" y="6868"/>
                  <a:pt x="3956" y="6738"/>
                  <a:pt x="3519" y="6583"/>
                </a:cubicBezTo>
                <a:cubicBezTo>
                  <a:pt x="3380" y="6534"/>
                  <a:pt x="3214" y="6498"/>
                  <a:pt x="3146" y="6311"/>
                </a:cubicBezTo>
                <a:cubicBezTo>
                  <a:pt x="3174" y="6232"/>
                  <a:pt x="3195" y="6132"/>
                  <a:pt x="3246" y="6053"/>
                </a:cubicBezTo>
                <a:cubicBezTo>
                  <a:pt x="3396" y="5817"/>
                  <a:pt x="3551" y="5583"/>
                  <a:pt x="3717" y="5356"/>
                </a:cubicBezTo>
                <a:cubicBezTo>
                  <a:pt x="3950" y="5040"/>
                  <a:pt x="4202" y="4738"/>
                  <a:pt x="4437" y="4423"/>
                </a:cubicBezTo>
                <a:cubicBezTo>
                  <a:pt x="4817" y="3916"/>
                  <a:pt x="5188" y="3403"/>
                  <a:pt x="5563" y="2895"/>
                </a:cubicBezTo>
                <a:cubicBezTo>
                  <a:pt x="5626" y="2810"/>
                  <a:pt x="5705" y="2734"/>
                  <a:pt x="5797" y="2631"/>
                </a:cubicBezTo>
                <a:cubicBezTo>
                  <a:pt x="5968" y="2817"/>
                  <a:pt x="6125" y="2976"/>
                  <a:pt x="6267" y="3147"/>
                </a:cubicBezTo>
                <a:cubicBezTo>
                  <a:pt x="6369" y="3267"/>
                  <a:pt x="6486" y="3330"/>
                  <a:pt x="6631" y="3330"/>
                </a:cubicBezTo>
                <a:cubicBezTo>
                  <a:pt x="6657" y="3330"/>
                  <a:pt x="6684" y="3328"/>
                  <a:pt x="6712" y="3324"/>
                </a:cubicBezTo>
                <a:cubicBezTo>
                  <a:pt x="6836" y="3307"/>
                  <a:pt x="6965" y="3311"/>
                  <a:pt x="7067" y="3196"/>
                </a:cubicBezTo>
                <a:cubicBezTo>
                  <a:pt x="7130" y="3022"/>
                  <a:pt x="7076" y="2846"/>
                  <a:pt x="7049" y="2666"/>
                </a:cubicBezTo>
                <a:cubicBezTo>
                  <a:pt x="6997" y="2319"/>
                  <a:pt x="6938" y="1974"/>
                  <a:pt x="6899" y="1626"/>
                </a:cubicBezTo>
                <a:cubicBezTo>
                  <a:pt x="6845" y="1146"/>
                  <a:pt x="6728" y="685"/>
                  <a:pt x="6562" y="236"/>
                </a:cubicBezTo>
                <a:cubicBezTo>
                  <a:pt x="6503" y="75"/>
                  <a:pt x="6453" y="1"/>
                  <a:pt x="63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7" name="Google Shape;3087;p74"/>
          <p:cNvGrpSpPr/>
          <p:nvPr/>
        </p:nvGrpSpPr>
        <p:grpSpPr>
          <a:xfrm>
            <a:off x="8010375" y="2184688"/>
            <a:ext cx="423325" cy="513125"/>
            <a:chOff x="1255875" y="1789825"/>
            <a:chExt cx="423325" cy="513125"/>
          </a:xfrm>
        </p:grpSpPr>
        <p:sp>
          <p:nvSpPr>
            <p:cNvPr id="3088" name="Google Shape;3088;p74"/>
            <p:cNvSpPr/>
            <p:nvPr/>
          </p:nvSpPr>
          <p:spPr>
            <a:xfrm>
              <a:off x="1255875" y="1789825"/>
              <a:ext cx="423325" cy="513125"/>
            </a:xfrm>
            <a:custGeom>
              <a:avLst/>
              <a:gdLst/>
              <a:ahLst/>
              <a:cxnLst/>
              <a:rect l="l" t="t" r="r" b="b"/>
              <a:pathLst>
                <a:path w="16933" h="20525" extrusionOk="0">
                  <a:moveTo>
                    <a:pt x="11905" y="556"/>
                  </a:moveTo>
                  <a:cubicBezTo>
                    <a:pt x="12070" y="556"/>
                    <a:pt x="12235" y="566"/>
                    <a:pt x="12402" y="588"/>
                  </a:cubicBezTo>
                  <a:cubicBezTo>
                    <a:pt x="12912" y="658"/>
                    <a:pt x="13297" y="897"/>
                    <a:pt x="13610" y="1281"/>
                  </a:cubicBezTo>
                  <a:cubicBezTo>
                    <a:pt x="13916" y="1655"/>
                    <a:pt x="14153" y="2066"/>
                    <a:pt x="14321" y="2519"/>
                  </a:cubicBezTo>
                  <a:cubicBezTo>
                    <a:pt x="14542" y="3113"/>
                    <a:pt x="14699" y="3727"/>
                    <a:pt x="14816" y="4347"/>
                  </a:cubicBezTo>
                  <a:cubicBezTo>
                    <a:pt x="14990" y="5273"/>
                    <a:pt x="15149" y="6202"/>
                    <a:pt x="15309" y="7130"/>
                  </a:cubicBezTo>
                  <a:cubicBezTo>
                    <a:pt x="15470" y="8072"/>
                    <a:pt x="15635" y="9014"/>
                    <a:pt x="15787" y="9957"/>
                  </a:cubicBezTo>
                  <a:cubicBezTo>
                    <a:pt x="16019" y="11386"/>
                    <a:pt x="16268" y="12813"/>
                    <a:pt x="16387" y="14258"/>
                  </a:cubicBezTo>
                  <a:cubicBezTo>
                    <a:pt x="16442" y="14931"/>
                    <a:pt x="16485" y="15608"/>
                    <a:pt x="16339" y="16276"/>
                  </a:cubicBezTo>
                  <a:cubicBezTo>
                    <a:pt x="16280" y="16548"/>
                    <a:pt x="16178" y="16811"/>
                    <a:pt x="16081" y="17075"/>
                  </a:cubicBezTo>
                  <a:cubicBezTo>
                    <a:pt x="15999" y="17297"/>
                    <a:pt x="15837" y="17455"/>
                    <a:pt x="15625" y="17552"/>
                  </a:cubicBezTo>
                  <a:cubicBezTo>
                    <a:pt x="15448" y="17633"/>
                    <a:pt x="15263" y="17710"/>
                    <a:pt x="15077" y="17767"/>
                  </a:cubicBezTo>
                  <a:cubicBezTo>
                    <a:pt x="13629" y="18218"/>
                    <a:pt x="12167" y="18619"/>
                    <a:pt x="10701" y="19010"/>
                  </a:cubicBezTo>
                  <a:cubicBezTo>
                    <a:pt x="10011" y="19193"/>
                    <a:pt x="9325" y="19410"/>
                    <a:pt x="8638" y="19611"/>
                  </a:cubicBezTo>
                  <a:cubicBezTo>
                    <a:pt x="7878" y="19834"/>
                    <a:pt x="7103" y="19953"/>
                    <a:pt x="6315" y="19989"/>
                  </a:cubicBezTo>
                  <a:cubicBezTo>
                    <a:pt x="6289" y="19990"/>
                    <a:pt x="6262" y="19991"/>
                    <a:pt x="6237" y="19991"/>
                  </a:cubicBezTo>
                  <a:cubicBezTo>
                    <a:pt x="6108" y="19991"/>
                    <a:pt x="5980" y="19979"/>
                    <a:pt x="5851" y="19967"/>
                  </a:cubicBezTo>
                  <a:cubicBezTo>
                    <a:pt x="5439" y="19928"/>
                    <a:pt x="5104" y="19739"/>
                    <a:pt x="4830" y="19434"/>
                  </a:cubicBezTo>
                  <a:cubicBezTo>
                    <a:pt x="4442" y="18995"/>
                    <a:pt x="4171" y="18489"/>
                    <a:pt x="3943" y="17957"/>
                  </a:cubicBezTo>
                  <a:cubicBezTo>
                    <a:pt x="3484" y="16881"/>
                    <a:pt x="3157" y="15762"/>
                    <a:pt x="2858" y="14633"/>
                  </a:cubicBezTo>
                  <a:cubicBezTo>
                    <a:pt x="2433" y="13028"/>
                    <a:pt x="2050" y="11417"/>
                    <a:pt x="1768" y="9780"/>
                  </a:cubicBezTo>
                  <a:cubicBezTo>
                    <a:pt x="1609" y="8852"/>
                    <a:pt x="1471" y="7920"/>
                    <a:pt x="1314" y="6992"/>
                  </a:cubicBezTo>
                  <a:cubicBezTo>
                    <a:pt x="1146" y="5995"/>
                    <a:pt x="988" y="4995"/>
                    <a:pt x="732" y="4013"/>
                  </a:cubicBezTo>
                  <a:cubicBezTo>
                    <a:pt x="656" y="3717"/>
                    <a:pt x="561" y="3423"/>
                    <a:pt x="466" y="3100"/>
                  </a:cubicBezTo>
                  <a:cubicBezTo>
                    <a:pt x="592" y="2934"/>
                    <a:pt x="725" y="2755"/>
                    <a:pt x="869" y="2582"/>
                  </a:cubicBezTo>
                  <a:cubicBezTo>
                    <a:pt x="1013" y="2404"/>
                    <a:pt x="1195" y="2293"/>
                    <a:pt x="1420" y="2222"/>
                  </a:cubicBezTo>
                  <a:cubicBezTo>
                    <a:pt x="1879" y="2074"/>
                    <a:pt x="2341" y="1976"/>
                    <a:pt x="2820" y="1926"/>
                  </a:cubicBezTo>
                  <a:cubicBezTo>
                    <a:pt x="3364" y="1870"/>
                    <a:pt x="3904" y="1775"/>
                    <a:pt x="4448" y="1707"/>
                  </a:cubicBezTo>
                  <a:cubicBezTo>
                    <a:pt x="5119" y="1623"/>
                    <a:pt x="5789" y="1554"/>
                    <a:pt x="6459" y="1466"/>
                  </a:cubicBezTo>
                  <a:cubicBezTo>
                    <a:pt x="6876" y="1411"/>
                    <a:pt x="7293" y="1343"/>
                    <a:pt x="7708" y="1265"/>
                  </a:cubicBezTo>
                  <a:cubicBezTo>
                    <a:pt x="8770" y="1066"/>
                    <a:pt x="9830" y="849"/>
                    <a:pt x="10894" y="658"/>
                  </a:cubicBezTo>
                  <a:cubicBezTo>
                    <a:pt x="11229" y="598"/>
                    <a:pt x="11565" y="556"/>
                    <a:pt x="11905" y="556"/>
                  </a:cubicBezTo>
                  <a:close/>
                  <a:moveTo>
                    <a:pt x="12363" y="1"/>
                  </a:moveTo>
                  <a:cubicBezTo>
                    <a:pt x="12128" y="1"/>
                    <a:pt x="11893" y="19"/>
                    <a:pt x="11662" y="56"/>
                  </a:cubicBezTo>
                  <a:cubicBezTo>
                    <a:pt x="10759" y="203"/>
                    <a:pt x="9862" y="358"/>
                    <a:pt x="8966" y="529"/>
                  </a:cubicBezTo>
                  <a:cubicBezTo>
                    <a:pt x="8163" y="681"/>
                    <a:pt x="7362" y="822"/>
                    <a:pt x="6552" y="901"/>
                  </a:cubicBezTo>
                  <a:cubicBezTo>
                    <a:pt x="6049" y="950"/>
                    <a:pt x="5544" y="998"/>
                    <a:pt x="5042" y="1055"/>
                  </a:cubicBezTo>
                  <a:cubicBezTo>
                    <a:pt x="4653" y="1101"/>
                    <a:pt x="4265" y="1188"/>
                    <a:pt x="3872" y="1210"/>
                  </a:cubicBezTo>
                  <a:cubicBezTo>
                    <a:pt x="2945" y="1264"/>
                    <a:pt x="2080" y="1549"/>
                    <a:pt x="1241" y="1911"/>
                  </a:cubicBezTo>
                  <a:cubicBezTo>
                    <a:pt x="790" y="2104"/>
                    <a:pt x="342" y="2335"/>
                    <a:pt x="213" y="2883"/>
                  </a:cubicBezTo>
                  <a:cubicBezTo>
                    <a:pt x="0" y="3007"/>
                    <a:pt x="72" y="3190"/>
                    <a:pt x="99" y="3371"/>
                  </a:cubicBezTo>
                  <a:cubicBezTo>
                    <a:pt x="309" y="4716"/>
                    <a:pt x="513" y="6063"/>
                    <a:pt x="722" y="7410"/>
                  </a:cubicBezTo>
                  <a:cubicBezTo>
                    <a:pt x="874" y="8396"/>
                    <a:pt x="1020" y="9384"/>
                    <a:pt x="1195" y="10365"/>
                  </a:cubicBezTo>
                  <a:cubicBezTo>
                    <a:pt x="1510" y="12110"/>
                    <a:pt x="1973" y="13819"/>
                    <a:pt x="2454" y="15523"/>
                  </a:cubicBezTo>
                  <a:cubicBezTo>
                    <a:pt x="2721" y="16471"/>
                    <a:pt x="3035" y="17403"/>
                    <a:pt x="3415" y="18312"/>
                  </a:cubicBezTo>
                  <a:cubicBezTo>
                    <a:pt x="3639" y="18843"/>
                    <a:pt x="3913" y="19348"/>
                    <a:pt x="4258" y="19815"/>
                  </a:cubicBezTo>
                  <a:cubicBezTo>
                    <a:pt x="4581" y="20254"/>
                    <a:pt x="5020" y="20466"/>
                    <a:pt x="5548" y="20515"/>
                  </a:cubicBezTo>
                  <a:cubicBezTo>
                    <a:pt x="5624" y="20522"/>
                    <a:pt x="5702" y="20524"/>
                    <a:pt x="5779" y="20524"/>
                  </a:cubicBezTo>
                  <a:cubicBezTo>
                    <a:pt x="5856" y="20524"/>
                    <a:pt x="5934" y="20522"/>
                    <a:pt x="6011" y="20520"/>
                  </a:cubicBezTo>
                  <a:cubicBezTo>
                    <a:pt x="6786" y="20485"/>
                    <a:pt x="7546" y="20358"/>
                    <a:pt x="8295" y="20152"/>
                  </a:cubicBezTo>
                  <a:cubicBezTo>
                    <a:pt x="9188" y="19909"/>
                    <a:pt x="10085" y="19681"/>
                    <a:pt x="10978" y="19428"/>
                  </a:cubicBezTo>
                  <a:cubicBezTo>
                    <a:pt x="12192" y="19082"/>
                    <a:pt x="13406" y="18726"/>
                    <a:pt x="14617" y="18367"/>
                  </a:cubicBezTo>
                  <a:cubicBezTo>
                    <a:pt x="15165" y="18204"/>
                    <a:pt x="15630" y="17894"/>
                    <a:pt x="16045" y="17503"/>
                  </a:cubicBezTo>
                  <a:cubicBezTo>
                    <a:pt x="16415" y="17151"/>
                    <a:pt x="16656" y="16737"/>
                    <a:pt x="16773" y="16244"/>
                  </a:cubicBezTo>
                  <a:cubicBezTo>
                    <a:pt x="16898" y="15719"/>
                    <a:pt x="16933" y="15189"/>
                    <a:pt x="16925" y="14654"/>
                  </a:cubicBezTo>
                  <a:cubicBezTo>
                    <a:pt x="16914" y="14427"/>
                    <a:pt x="16906" y="14204"/>
                    <a:pt x="16891" y="13979"/>
                  </a:cubicBezTo>
                  <a:cubicBezTo>
                    <a:pt x="16812" y="12843"/>
                    <a:pt x="16651" y="11716"/>
                    <a:pt x="16466" y="10592"/>
                  </a:cubicBezTo>
                  <a:cubicBezTo>
                    <a:pt x="16128" y="8526"/>
                    <a:pt x="15757" y="6467"/>
                    <a:pt x="15475" y="4392"/>
                  </a:cubicBezTo>
                  <a:cubicBezTo>
                    <a:pt x="15378" y="3681"/>
                    <a:pt x="15220" y="2983"/>
                    <a:pt x="14992" y="2301"/>
                  </a:cubicBezTo>
                  <a:cubicBezTo>
                    <a:pt x="14799" y="1720"/>
                    <a:pt x="14522" y="1189"/>
                    <a:pt x="14144" y="710"/>
                  </a:cubicBezTo>
                  <a:cubicBezTo>
                    <a:pt x="13821" y="300"/>
                    <a:pt x="13395" y="81"/>
                    <a:pt x="12880" y="29"/>
                  </a:cubicBezTo>
                  <a:cubicBezTo>
                    <a:pt x="12708" y="10"/>
                    <a:pt x="12535" y="1"/>
                    <a:pt x="123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4"/>
            <p:cNvSpPr/>
            <p:nvPr/>
          </p:nvSpPr>
          <p:spPr>
            <a:xfrm>
              <a:off x="1317100" y="1965575"/>
              <a:ext cx="326450" cy="286950"/>
            </a:xfrm>
            <a:custGeom>
              <a:avLst/>
              <a:gdLst/>
              <a:ahLst/>
              <a:cxnLst/>
              <a:rect l="l" t="t" r="r" b="b"/>
              <a:pathLst>
                <a:path w="13058" h="11478" extrusionOk="0">
                  <a:moveTo>
                    <a:pt x="10835" y="235"/>
                  </a:moveTo>
                  <a:cubicBezTo>
                    <a:pt x="11063" y="575"/>
                    <a:pt x="11093" y="956"/>
                    <a:pt x="11205" y="1328"/>
                  </a:cubicBezTo>
                  <a:cubicBezTo>
                    <a:pt x="11152" y="1365"/>
                    <a:pt x="11112" y="1411"/>
                    <a:pt x="11065" y="1420"/>
                  </a:cubicBezTo>
                  <a:cubicBezTo>
                    <a:pt x="10444" y="1542"/>
                    <a:pt x="9822" y="1659"/>
                    <a:pt x="9201" y="1775"/>
                  </a:cubicBezTo>
                  <a:cubicBezTo>
                    <a:pt x="9192" y="1777"/>
                    <a:pt x="9181" y="1778"/>
                    <a:pt x="9170" y="1778"/>
                  </a:cubicBezTo>
                  <a:cubicBezTo>
                    <a:pt x="9137" y="1778"/>
                    <a:pt x="9097" y="1770"/>
                    <a:pt x="9037" y="1767"/>
                  </a:cubicBezTo>
                  <a:cubicBezTo>
                    <a:pt x="8910" y="1371"/>
                    <a:pt x="8792" y="1001"/>
                    <a:pt x="8662" y="602"/>
                  </a:cubicBezTo>
                  <a:cubicBezTo>
                    <a:pt x="9027" y="475"/>
                    <a:pt x="9395" y="489"/>
                    <a:pt x="9749" y="425"/>
                  </a:cubicBezTo>
                  <a:cubicBezTo>
                    <a:pt x="10107" y="356"/>
                    <a:pt x="10468" y="298"/>
                    <a:pt x="10835" y="235"/>
                  </a:cubicBezTo>
                  <a:close/>
                  <a:moveTo>
                    <a:pt x="8461" y="592"/>
                  </a:moveTo>
                  <a:cubicBezTo>
                    <a:pt x="8579" y="1017"/>
                    <a:pt x="8689" y="1404"/>
                    <a:pt x="8806" y="1816"/>
                  </a:cubicBezTo>
                  <a:cubicBezTo>
                    <a:pt x="8693" y="1855"/>
                    <a:pt x="8594" y="1901"/>
                    <a:pt x="8489" y="1922"/>
                  </a:cubicBezTo>
                  <a:cubicBezTo>
                    <a:pt x="7638" y="2093"/>
                    <a:pt x="6788" y="2258"/>
                    <a:pt x="5920" y="2427"/>
                  </a:cubicBezTo>
                  <a:cubicBezTo>
                    <a:pt x="5759" y="2246"/>
                    <a:pt x="5744" y="1998"/>
                    <a:pt x="5654" y="1784"/>
                  </a:cubicBezTo>
                  <a:cubicBezTo>
                    <a:pt x="5562" y="1569"/>
                    <a:pt x="5482" y="1347"/>
                    <a:pt x="5385" y="1102"/>
                  </a:cubicBezTo>
                  <a:cubicBezTo>
                    <a:pt x="5895" y="929"/>
                    <a:pt x="6409" y="882"/>
                    <a:pt x="6914" y="797"/>
                  </a:cubicBezTo>
                  <a:cubicBezTo>
                    <a:pt x="7411" y="711"/>
                    <a:pt x="7905" y="622"/>
                    <a:pt x="8461" y="592"/>
                  </a:cubicBezTo>
                  <a:close/>
                  <a:moveTo>
                    <a:pt x="5151" y="1126"/>
                  </a:moveTo>
                  <a:cubicBezTo>
                    <a:pt x="5357" y="1588"/>
                    <a:pt x="5512" y="2020"/>
                    <a:pt x="5616" y="2498"/>
                  </a:cubicBezTo>
                  <a:cubicBezTo>
                    <a:pt x="4852" y="2693"/>
                    <a:pt x="4112" y="2886"/>
                    <a:pt x="3380" y="3076"/>
                  </a:cubicBezTo>
                  <a:cubicBezTo>
                    <a:pt x="3220" y="2805"/>
                    <a:pt x="2949" y="1946"/>
                    <a:pt x="2921" y="1634"/>
                  </a:cubicBezTo>
                  <a:cubicBezTo>
                    <a:pt x="3647" y="1447"/>
                    <a:pt x="4380" y="1268"/>
                    <a:pt x="5151" y="1126"/>
                  </a:cubicBezTo>
                  <a:close/>
                  <a:moveTo>
                    <a:pt x="2618" y="1715"/>
                  </a:moveTo>
                  <a:cubicBezTo>
                    <a:pt x="2769" y="2191"/>
                    <a:pt x="2884" y="2664"/>
                    <a:pt x="3003" y="3165"/>
                  </a:cubicBezTo>
                  <a:cubicBezTo>
                    <a:pt x="2354" y="3413"/>
                    <a:pt x="1686" y="3565"/>
                    <a:pt x="1027" y="3795"/>
                  </a:cubicBezTo>
                  <a:cubicBezTo>
                    <a:pt x="993" y="3750"/>
                    <a:pt x="947" y="3715"/>
                    <a:pt x="929" y="3668"/>
                  </a:cubicBezTo>
                  <a:cubicBezTo>
                    <a:pt x="768" y="3234"/>
                    <a:pt x="613" y="2800"/>
                    <a:pt x="458" y="2365"/>
                  </a:cubicBezTo>
                  <a:cubicBezTo>
                    <a:pt x="443" y="2329"/>
                    <a:pt x="443" y="2284"/>
                    <a:pt x="435" y="2227"/>
                  </a:cubicBezTo>
                  <a:cubicBezTo>
                    <a:pt x="1064" y="2076"/>
                    <a:pt x="1689" y="1925"/>
                    <a:pt x="2311" y="1775"/>
                  </a:cubicBezTo>
                  <a:cubicBezTo>
                    <a:pt x="2405" y="1753"/>
                    <a:pt x="2500" y="1737"/>
                    <a:pt x="2618" y="1715"/>
                  </a:cubicBezTo>
                  <a:close/>
                  <a:moveTo>
                    <a:pt x="11267" y="1588"/>
                  </a:moveTo>
                  <a:cubicBezTo>
                    <a:pt x="11475" y="2346"/>
                    <a:pt x="11584" y="3089"/>
                    <a:pt x="11685" y="3826"/>
                  </a:cubicBezTo>
                  <a:cubicBezTo>
                    <a:pt x="11380" y="3940"/>
                    <a:pt x="10381" y="4119"/>
                    <a:pt x="9782" y="4170"/>
                  </a:cubicBezTo>
                  <a:cubicBezTo>
                    <a:pt x="9662" y="3958"/>
                    <a:pt x="9290" y="2720"/>
                    <a:pt x="9152" y="2071"/>
                  </a:cubicBezTo>
                  <a:cubicBezTo>
                    <a:pt x="9201" y="2041"/>
                    <a:pt x="9255" y="1990"/>
                    <a:pt x="9315" y="1977"/>
                  </a:cubicBezTo>
                  <a:cubicBezTo>
                    <a:pt x="9945" y="1849"/>
                    <a:pt x="10577" y="1724"/>
                    <a:pt x="11267" y="1588"/>
                  </a:cubicBezTo>
                  <a:close/>
                  <a:moveTo>
                    <a:pt x="8742" y="2112"/>
                  </a:moveTo>
                  <a:cubicBezTo>
                    <a:pt x="8778" y="2112"/>
                    <a:pt x="8819" y="2117"/>
                    <a:pt x="8867" y="2117"/>
                  </a:cubicBezTo>
                  <a:cubicBezTo>
                    <a:pt x="9023" y="2444"/>
                    <a:pt x="9084" y="2805"/>
                    <a:pt x="9186" y="3153"/>
                  </a:cubicBezTo>
                  <a:cubicBezTo>
                    <a:pt x="9287" y="3502"/>
                    <a:pt x="9387" y="3852"/>
                    <a:pt x="9486" y="4198"/>
                  </a:cubicBezTo>
                  <a:cubicBezTo>
                    <a:pt x="9433" y="4238"/>
                    <a:pt x="9403" y="4276"/>
                    <a:pt x="9368" y="4284"/>
                  </a:cubicBezTo>
                  <a:cubicBezTo>
                    <a:pt x="8516" y="4467"/>
                    <a:pt x="7666" y="4648"/>
                    <a:pt x="6813" y="4827"/>
                  </a:cubicBezTo>
                  <a:cubicBezTo>
                    <a:pt x="6759" y="4839"/>
                    <a:pt x="6704" y="4842"/>
                    <a:pt x="6601" y="4857"/>
                  </a:cubicBezTo>
                  <a:cubicBezTo>
                    <a:pt x="6387" y="4136"/>
                    <a:pt x="6186" y="3453"/>
                    <a:pt x="5980" y="2751"/>
                  </a:cubicBezTo>
                  <a:cubicBezTo>
                    <a:pt x="6050" y="2717"/>
                    <a:pt x="6107" y="2672"/>
                    <a:pt x="6170" y="2658"/>
                  </a:cubicBezTo>
                  <a:cubicBezTo>
                    <a:pt x="7008" y="2476"/>
                    <a:pt x="7843" y="2296"/>
                    <a:pt x="8682" y="2118"/>
                  </a:cubicBezTo>
                  <a:cubicBezTo>
                    <a:pt x="8701" y="2114"/>
                    <a:pt x="8721" y="2112"/>
                    <a:pt x="8742" y="2112"/>
                  </a:cubicBezTo>
                  <a:close/>
                  <a:moveTo>
                    <a:pt x="5689" y="2812"/>
                  </a:moveTo>
                  <a:cubicBezTo>
                    <a:pt x="5838" y="3089"/>
                    <a:pt x="6240" y="4470"/>
                    <a:pt x="6300" y="4945"/>
                  </a:cubicBezTo>
                  <a:cubicBezTo>
                    <a:pt x="5528" y="5157"/>
                    <a:pt x="4771" y="5363"/>
                    <a:pt x="3997" y="5575"/>
                  </a:cubicBezTo>
                  <a:cubicBezTo>
                    <a:pt x="3816" y="5221"/>
                    <a:pt x="3790" y="4841"/>
                    <a:pt x="3688" y="4483"/>
                  </a:cubicBezTo>
                  <a:cubicBezTo>
                    <a:pt x="3585" y="4121"/>
                    <a:pt x="3500" y="3753"/>
                    <a:pt x="3410" y="3394"/>
                  </a:cubicBezTo>
                  <a:cubicBezTo>
                    <a:pt x="3690" y="3233"/>
                    <a:pt x="5246" y="2840"/>
                    <a:pt x="5689" y="2812"/>
                  </a:cubicBezTo>
                  <a:close/>
                  <a:moveTo>
                    <a:pt x="3047" y="3437"/>
                  </a:moveTo>
                  <a:cubicBezTo>
                    <a:pt x="3218" y="3801"/>
                    <a:pt x="3267" y="4176"/>
                    <a:pt x="3370" y="4534"/>
                  </a:cubicBezTo>
                  <a:cubicBezTo>
                    <a:pt x="3475" y="4895"/>
                    <a:pt x="3558" y="5260"/>
                    <a:pt x="3649" y="5616"/>
                  </a:cubicBezTo>
                  <a:cubicBezTo>
                    <a:pt x="3391" y="5760"/>
                    <a:pt x="2110" y="6117"/>
                    <a:pt x="1749" y="6153"/>
                  </a:cubicBezTo>
                  <a:cubicBezTo>
                    <a:pt x="1600" y="5871"/>
                    <a:pt x="1129" y="4374"/>
                    <a:pt x="1070" y="3984"/>
                  </a:cubicBezTo>
                  <a:cubicBezTo>
                    <a:pt x="1714" y="3774"/>
                    <a:pt x="2367" y="3589"/>
                    <a:pt x="3047" y="3437"/>
                  </a:cubicBezTo>
                  <a:close/>
                  <a:moveTo>
                    <a:pt x="9558" y="4507"/>
                  </a:moveTo>
                  <a:cubicBezTo>
                    <a:pt x="9828" y="5325"/>
                    <a:pt x="9974" y="6180"/>
                    <a:pt x="10189" y="7046"/>
                  </a:cubicBezTo>
                  <a:cubicBezTo>
                    <a:pt x="9695" y="7176"/>
                    <a:pt x="9216" y="7253"/>
                    <a:pt x="8742" y="7366"/>
                  </a:cubicBezTo>
                  <a:cubicBezTo>
                    <a:pt x="8268" y="7478"/>
                    <a:pt x="7802" y="7631"/>
                    <a:pt x="7289" y="7699"/>
                  </a:cubicBezTo>
                  <a:cubicBezTo>
                    <a:pt x="7239" y="7516"/>
                    <a:pt x="7190" y="7359"/>
                    <a:pt x="7155" y="7198"/>
                  </a:cubicBezTo>
                  <a:cubicBezTo>
                    <a:pt x="7001" y="6515"/>
                    <a:pt x="6824" y="5838"/>
                    <a:pt x="6701" y="5156"/>
                  </a:cubicBezTo>
                  <a:cubicBezTo>
                    <a:pt x="7099" y="4972"/>
                    <a:pt x="9099" y="4516"/>
                    <a:pt x="9558" y="4507"/>
                  </a:cubicBezTo>
                  <a:close/>
                  <a:moveTo>
                    <a:pt x="6424" y="5221"/>
                  </a:moveTo>
                  <a:cubicBezTo>
                    <a:pt x="6639" y="6082"/>
                    <a:pt x="6843" y="6895"/>
                    <a:pt x="7047" y="7720"/>
                  </a:cubicBezTo>
                  <a:cubicBezTo>
                    <a:pt x="6813" y="7888"/>
                    <a:pt x="6537" y="7889"/>
                    <a:pt x="6287" y="7959"/>
                  </a:cubicBezTo>
                  <a:cubicBezTo>
                    <a:pt x="6029" y="8029"/>
                    <a:pt x="5770" y="8092"/>
                    <a:pt x="5512" y="8151"/>
                  </a:cubicBezTo>
                  <a:cubicBezTo>
                    <a:pt x="5254" y="8211"/>
                    <a:pt x="4994" y="8261"/>
                    <a:pt x="4717" y="8322"/>
                  </a:cubicBezTo>
                  <a:cubicBezTo>
                    <a:pt x="4549" y="7894"/>
                    <a:pt x="4464" y="7470"/>
                    <a:pt x="4344" y="7057"/>
                  </a:cubicBezTo>
                  <a:cubicBezTo>
                    <a:pt x="4226" y="6655"/>
                    <a:pt x="4108" y="6251"/>
                    <a:pt x="4027" y="5819"/>
                  </a:cubicBezTo>
                  <a:cubicBezTo>
                    <a:pt x="4415" y="5656"/>
                    <a:pt x="4817" y="5593"/>
                    <a:pt x="5205" y="5495"/>
                  </a:cubicBezTo>
                  <a:cubicBezTo>
                    <a:pt x="5594" y="5395"/>
                    <a:pt x="5976" y="5246"/>
                    <a:pt x="6424" y="5221"/>
                  </a:cubicBezTo>
                  <a:close/>
                  <a:moveTo>
                    <a:pt x="3680" y="5884"/>
                  </a:moveTo>
                  <a:cubicBezTo>
                    <a:pt x="3847" y="6147"/>
                    <a:pt x="3877" y="6430"/>
                    <a:pt x="3962" y="6691"/>
                  </a:cubicBezTo>
                  <a:cubicBezTo>
                    <a:pt x="4049" y="6959"/>
                    <a:pt x="4120" y="7229"/>
                    <a:pt x="4195" y="7500"/>
                  </a:cubicBezTo>
                  <a:cubicBezTo>
                    <a:pt x="4271" y="7769"/>
                    <a:pt x="4340" y="8040"/>
                    <a:pt x="4416" y="8331"/>
                  </a:cubicBezTo>
                  <a:cubicBezTo>
                    <a:pt x="4350" y="8364"/>
                    <a:pt x="4295" y="8410"/>
                    <a:pt x="4231" y="8424"/>
                  </a:cubicBezTo>
                  <a:cubicBezTo>
                    <a:pt x="3956" y="8483"/>
                    <a:pt x="3679" y="8534"/>
                    <a:pt x="3403" y="8586"/>
                  </a:cubicBezTo>
                  <a:cubicBezTo>
                    <a:pt x="3130" y="8640"/>
                    <a:pt x="2854" y="8694"/>
                    <a:pt x="2555" y="8751"/>
                  </a:cubicBezTo>
                  <a:cubicBezTo>
                    <a:pt x="2522" y="8695"/>
                    <a:pt x="2476" y="8644"/>
                    <a:pt x="2457" y="8583"/>
                  </a:cubicBezTo>
                  <a:cubicBezTo>
                    <a:pt x="2245" y="7913"/>
                    <a:pt x="2034" y="7244"/>
                    <a:pt x="1827" y="6572"/>
                  </a:cubicBezTo>
                  <a:cubicBezTo>
                    <a:pt x="1811" y="6520"/>
                    <a:pt x="1816" y="6463"/>
                    <a:pt x="1808" y="6370"/>
                  </a:cubicBezTo>
                  <a:cubicBezTo>
                    <a:pt x="2454" y="6202"/>
                    <a:pt x="3061" y="6044"/>
                    <a:pt x="3680" y="5884"/>
                  </a:cubicBezTo>
                  <a:close/>
                  <a:moveTo>
                    <a:pt x="11706" y="4072"/>
                  </a:moveTo>
                  <a:cubicBezTo>
                    <a:pt x="11859" y="4618"/>
                    <a:pt x="11892" y="5191"/>
                    <a:pt x="12005" y="5749"/>
                  </a:cubicBezTo>
                  <a:cubicBezTo>
                    <a:pt x="12117" y="6313"/>
                    <a:pt x="12217" y="6880"/>
                    <a:pt x="12313" y="7446"/>
                  </a:cubicBezTo>
                  <a:cubicBezTo>
                    <a:pt x="12410" y="8011"/>
                    <a:pt x="12551" y="8567"/>
                    <a:pt x="12651" y="9127"/>
                  </a:cubicBezTo>
                  <a:cubicBezTo>
                    <a:pt x="12144" y="9271"/>
                    <a:pt x="11218" y="9430"/>
                    <a:pt x="10914" y="9430"/>
                  </a:cubicBezTo>
                  <a:cubicBezTo>
                    <a:pt x="10907" y="9430"/>
                    <a:pt x="10900" y="9430"/>
                    <a:pt x="10894" y="9430"/>
                  </a:cubicBezTo>
                  <a:cubicBezTo>
                    <a:pt x="10541" y="7772"/>
                    <a:pt x="10186" y="6118"/>
                    <a:pt x="9835" y="4464"/>
                  </a:cubicBezTo>
                  <a:cubicBezTo>
                    <a:pt x="10121" y="4349"/>
                    <a:pt x="11342" y="4089"/>
                    <a:pt x="11706" y="4072"/>
                  </a:cubicBezTo>
                  <a:close/>
                  <a:moveTo>
                    <a:pt x="10194" y="7191"/>
                  </a:moveTo>
                  <a:cubicBezTo>
                    <a:pt x="10352" y="7562"/>
                    <a:pt x="10379" y="7951"/>
                    <a:pt x="10460" y="8328"/>
                  </a:cubicBezTo>
                  <a:cubicBezTo>
                    <a:pt x="10542" y="8709"/>
                    <a:pt x="10637" y="9088"/>
                    <a:pt x="10738" y="9509"/>
                  </a:cubicBezTo>
                  <a:cubicBezTo>
                    <a:pt x="9751" y="9752"/>
                    <a:pt x="8804" y="9984"/>
                    <a:pt x="7828" y="10224"/>
                  </a:cubicBezTo>
                  <a:cubicBezTo>
                    <a:pt x="7661" y="9460"/>
                    <a:pt x="7503" y="8724"/>
                    <a:pt x="7342" y="7967"/>
                  </a:cubicBezTo>
                  <a:cubicBezTo>
                    <a:pt x="7422" y="7929"/>
                    <a:pt x="7494" y="7885"/>
                    <a:pt x="7570" y="7866"/>
                  </a:cubicBezTo>
                  <a:cubicBezTo>
                    <a:pt x="8440" y="7660"/>
                    <a:pt x="9314" y="7470"/>
                    <a:pt x="10194" y="7191"/>
                  </a:cubicBezTo>
                  <a:close/>
                  <a:moveTo>
                    <a:pt x="7071" y="7991"/>
                  </a:moveTo>
                  <a:cubicBezTo>
                    <a:pt x="7107" y="8084"/>
                    <a:pt x="7144" y="8157"/>
                    <a:pt x="7163" y="8235"/>
                  </a:cubicBezTo>
                  <a:cubicBezTo>
                    <a:pt x="7321" y="8861"/>
                    <a:pt x="7476" y="9488"/>
                    <a:pt x="7630" y="10117"/>
                  </a:cubicBezTo>
                  <a:cubicBezTo>
                    <a:pt x="7641" y="10156"/>
                    <a:pt x="7633" y="10199"/>
                    <a:pt x="7633" y="10264"/>
                  </a:cubicBezTo>
                  <a:cubicBezTo>
                    <a:pt x="6886" y="10468"/>
                    <a:pt x="6131" y="10609"/>
                    <a:pt x="5355" y="10791"/>
                  </a:cubicBezTo>
                  <a:cubicBezTo>
                    <a:pt x="5259" y="10390"/>
                    <a:pt x="5171" y="10014"/>
                    <a:pt x="5078" y="9637"/>
                  </a:cubicBezTo>
                  <a:cubicBezTo>
                    <a:pt x="4985" y="9262"/>
                    <a:pt x="4836" y="8899"/>
                    <a:pt x="4754" y="8494"/>
                  </a:cubicBezTo>
                  <a:cubicBezTo>
                    <a:pt x="5545" y="8304"/>
                    <a:pt x="6295" y="8140"/>
                    <a:pt x="7071" y="7991"/>
                  </a:cubicBezTo>
                  <a:close/>
                  <a:moveTo>
                    <a:pt x="4477" y="8581"/>
                  </a:moveTo>
                  <a:cubicBezTo>
                    <a:pt x="4727" y="9311"/>
                    <a:pt x="4866" y="10056"/>
                    <a:pt x="5127" y="10805"/>
                  </a:cubicBezTo>
                  <a:cubicBezTo>
                    <a:pt x="5095" y="10824"/>
                    <a:pt x="5062" y="10857"/>
                    <a:pt x="5024" y="10865"/>
                  </a:cubicBezTo>
                  <a:cubicBezTo>
                    <a:pt x="4461" y="10989"/>
                    <a:pt x="3899" y="11109"/>
                    <a:pt x="3335" y="11228"/>
                  </a:cubicBezTo>
                  <a:cubicBezTo>
                    <a:pt x="3325" y="11230"/>
                    <a:pt x="3315" y="11231"/>
                    <a:pt x="3304" y="11231"/>
                  </a:cubicBezTo>
                  <a:cubicBezTo>
                    <a:pt x="3273" y="11231"/>
                    <a:pt x="3237" y="11224"/>
                    <a:pt x="3190" y="11221"/>
                  </a:cubicBezTo>
                  <a:cubicBezTo>
                    <a:pt x="3085" y="10995"/>
                    <a:pt x="3099" y="10734"/>
                    <a:pt x="3027" y="10496"/>
                  </a:cubicBezTo>
                  <a:cubicBezTo>
                    <a:pt x="2947" y="10240"/>
                    <a:pt x="2887" y="9982"/>
                    <a:pt x="2813" y="9724"/>
                  </a:cubicBezTo>
                  <a:cubicBezTo>
                    <a:pt x="2742" y="9480"/>
                    <a:pt x="2664" y="9240"/>
                    <a:pt x="2585" y="8985"/>
                  </a:cubicBezTo>
                  <a:cubicBezTo>
                    <a:pt x="2634" y="8953"/>
                    <a:pt x="2675" y="8907"/>
                    <a:pt x="2726" y="8898"/>
                  </a:cubicBezTo>
                  <a:cubicBezTo>
                    <a:pt x="3236" y="8795"/>
                    <a:pt x="3747" y="8697"/>
                    <a:pt x="4257" y="8600"/>
                  </a:cubicBezTo>
                  <a:cubicBezTo>
                    <a:pt x="4321" y="8589"/>
                    <a:pt x="4391" y="8589"/>
                    <a:pt x="4477" y="8581"/>
                  </a:cubicBezTo>
                  <a:close/>
                  <a:moveTo>
                    <a:pt x="10503" y="0"/>
                  </a:moveTo>
                  <a:cubicBezTo>
                    <a:pt x="9945" y="0"/>
                    <a:pt x="9406" y="72"/>
                    <a:pt x="8871" y="173"/>
                  </a:cubicBezTo>
                  <a:cubicBezTo>
                    <a:pt x="8332" y="276"/>
                    <a:pt x="7788" y="347"/>
                    <a:pt x="7248" y="437"/>
                  </a:cubicBezTo>
                  <a:cubicBezTo>
                    <a:pt x="6458" y="565"/>
                    <a:pt x="5665" y="683"/>
                    <a:pt x="4880" y="830"/>
                  </a:cubicBezTo>
                  <a:cubicBezTo>
                    <a:pt x="3446" y="1104"/>
                    <a:pt x="2039" y="1498"/>
                    <a:pt x="640" y="1917"/>
                  </a:cubicBezTo>
                  <a:cubicBezTo>
                    <a:pt x="546" y="1946"/>
                    <a:pt x="454" y="1977"/>
                    <a:pt x="359" y="2004"/>
                  </a:cubicBezTo>
                  <a:cubicBezTo>
                    <a:pt x="331" y="2012"/>
                    <a:pt x="299" y="2013"/>
                    <a:pt x="267" y="2013"/>
                  </a:cubicBezTo>
                  <a:cubicBezTo>
                    <a:pt x="250" y="2013"/>
                    <a:pt x="232" y="2013"/>
                    <a:pt x="214" y="2013"/>
                  </a:cubicBezTo>
                  <a:cubicBezTo>
                    <a:pt x="133" y="2013"/>
                    <a:pt x="58" y="2022"/>
                    <a:pt x="30" y="2120"/>
                  </a:cubicBezTo>
                  <a:cubicBezTo>
                    <a:pt x="0" y="2234"/>
                    <a:pt x="38" y="2365"/>
                    <a:pt x="59" y="2489"/>
                  </a:cubicBezTo>
                  <a:cubicBezTo>
                    <a:pt x="71" y="2571"/>
                    <a:pt x="108" y="2650"/>
                    <a:pt x="133" y="2729"/>
                  </a:cubicBezTo>
                  <a:cubicBezTo>
                    <a:pt x="459" y="3731"/>
                    <a:pt x="796" y="4730"/>
                    <a:pt x="1113" y="5735"/>
                  </a:cubicBezTo>
                  <a:cubicBezTo>
                    <a:pt x="1444" y="6778"/>
                    <a:pt x="1754" y="7829"/>
                    <a:pt x="2077" y="8876"/>
                  </a:cubicBezTo>
                  <a:cubicBezTo>
                    <a:pt x="2267" y="9491"/>
                    <a:pt x="2458" y="10109"/>
                    <a:pt x="2659" y="10721"/>
                  </a:cubicBezTo>
                  <a:cubicBezTo>
                    <a:pt x="2746" y="10987"/>
                    <a:pt x="2848" y="11248"/>
                    <a:pt x="3030" y="11478"/>
                  </a:cubicBezTo>
                  <a:cubicBezTo>
                    <a:pt x="3134" y="11456"/>
                    <a:pt x="3228" y="11434"/>
                    <a:pt x="3316" y="11415"/>
                  </a:cubicBezTo>
                  <a:cubicBezTo>
                    <a:pt x="4272" y="11253"/>
                    <a:pt x="5233" y="11119"/>
                    <a:pt x="6181" y="10925"/>
                  </a:cubicBezTo>
                  <a:cubicBezTo>
                    <a:pt x="7448" y="10667"/>
                    <a:pt x="8703" y="10354"/>
                    <a:pt x="9964" y="10082"/>
                  </a:cubicBezTo>
                  <a:cubicBezTo>
                    <a:pt x="10803" y="9903"/>
                    <a:pt x="11631" y="9678"/>
                    <a:pt x="12434" y="9382"/>
                  </a:cubicBezTo>
                  <a:cubicBezTo>
                    <a:pt x="12529" y="9347"/>
                    <a:pt x="12617" y="9330"/>
                    <a:pt x="12703" y="9330"/>
                  </a:cubicBezTo>
                  <a:cubicBezTo>
                    <a:pt x="12766" y="9330"/>
                    <a:pt x="12828" y="9340"/>
                    <a:pt x="12890" y="9358"/>
                  </a:cubicBezTo>
                  <a:cubicBezTo>
                    <a:pt x="13057" y="9172"/>
                    <a:pt x="13038" y="8971"/>
                    <a:pt x="13021" y="8776"/>
                  </a:cubicBezTo>
                  <a:cubicBezTo>
                    <a:pt x="12996" y="8467"/>
                    <a:pt x="12964" y="8159"/>
                    <a:pt x="12909" y="7856"/>
                  </a:cubicBezTo>
                  <a:cubicBezTo>
                    <a:pt x="12761" y="7041"/>
                    <a:pt x="12605" y="6227"/>
                    <a:pt x="12445" y="5415"/>
                  </a:cubicBezTo>
                  <a:cubicBezTo>
                    <a:pt x="12223" y="4285"/>
                    <a:pt x="11992" y="3155"/>
                    <a:pt x="11772" y="2025"/>
                  </a:cubicBezTo>
                  <a:cubicBezTo>
                    <a:pt x="11729" y="1808"/>
                    <a:pt x="11631" y="1596"/>
                    <a:pt x="11690" y="1366"/>
                  </a:cubicBezTo>
                  <a:cubicBezTo>
                    <a:pt x="11443" y="1062"/>
                    <a:pt x="11457" y="651"/>
                    <a:pt x="11267" y="322"/>
                  </a:cubicBezTo>
                  <a:cubicBezTo>
                    <a:pt x="11205" y="212"/>
                    <a:pt x="11139" y="110"/>
                    <a:pt x="11087" y="27"/>
                  </a:cubicBezTo>
                  <a:cubicBezTo>
                    <a:pt x="10889" y="9"/>
                    <a:pt x="10695" y="0"/>
                    <a:pt x="10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4"/>
            <p:cNvSpPr/>
            <p:nvPr/>
          </p:nvSpPr>
          <p:spPr>
            <a:xfrm>
              <a:off x="1291100" y="1824025"/>
              <a:ext cx="302100" cy="154325"/>
            </a:xfrm>
            <a:custGeom>
              <a:avLst/>
              <a:gdLst/>
              <a:ahLst/>
              <a:cxnLst/>
              <a:rect l="l" t="t" r="r" b="b"/>
              <a:pathLst>
                <a:path w="12084" h="6173" extrusionOk="0">
                  <a:moveTo>
                    <a:pt x="10905" y="480"/>
                  </a:moveTo>
                  <a:cubicBezTo>
                    <a:pt x="11000" y="643"/>
                    <a:pt x="11011" y="814"/>
                    <a:pt x="11031" y="975"/>
                  </a:cubicBezTo>
                  <a:cubicBezTo>
                    <a:pt x="11125" y="1773"/>
                    <a:pt x="11288" y="2557"/>
                    <a:pt x="11500" y="3331"/>
                  </a:cubicBezTo>
                  <a:cubicBezTo>
                    <a:pt x="11568" y="3579"/>
                    <a:pt x="11581" y="3825"/>
                    <a:pt x="11558" y="4108"/>
                  </a:cubicBezTo>
                  <a:cubicBezTo>
                    <a:pt x="10862" y="4179"/>
                    <a:pt x="10166" y="4236"/>
                    <a:pt x="9474" y="4326"/>
                  </a:cubicBezTo>
                  <a:cubicBezTo>
                    <a:pt x="8790" y="4413"/>
                    <a:pt x="8112" y="4535"/>
                    <a:pt x="7432" y="4640"/>
                  </a:cubicBezTo>
                  <a:cubicBezTo>
                    <a:pt x="6739" y="4749"/>
                    <a:pt x="6040" y="4841"/>
                    <a:pt x="5350" y="4964"/>
                  </a:cubicBezTo>
                  <a:cubicBezTo>
                    <a:pt x="4673" y="5088"/>
                    <a:pt x="4003" y="5237"/>
                    <a:pt x="3331" y="5384"/>
                  </a:cubicBezTo>
                  <a:cubicBezTo>
                    <a:pt x="2647" y="5534"/>
                    <a:pt x="1972" y="5724"/>
                    <a:pt x="1268" y="5881"/>
                  </a:cubicBezTo>
                  <a:cubicBezTo>
                    <a:pt x="1156" y="5490"/>
                    <a:pt x="1157" y="5107"/>
                    <a:pt x="1075" y="4741"/>
                  </a:cubicBezTo>
                  <a:cubicBezTo>
                    <a:pt x="988" y="4358"/>
                    <a:pt x="925" y="3970"/>
                    <a:pt x="834" y="3586"/>
                  </a:cubicBezTo>
                  <a:cubicBezTo>
                    <a:pt x="750" y="3218"/>
                    <a:pt x="644" y="2854"/>
                    <a:pt x="537" y="2440"/>
                  </a:cubicBezTo>
                  <a:cubicBezTo>
                    <a:pt x="747" y="2403"/>
                    <a:pt x="942" y="2376"/>
                    <a:pt x="1130" y="2337"/>
                  </a:cubicBezTo>
                  <a:cubicBezTo>
                    <a:pt x="1814" y="2182"/>
                    <a:pt x="2500" y="2025"/>
                    <a:pt x="3182" y="1859"/>
                  </a:cubicBezTo>
                  <a:cubicBezTo>
                    <a:pt x="4412" y="1558"/>
                    <a:pt x="5654" y="1327"/>
                    <a:pt x="6902" y="1113"/>
                  </a:cubicBezTo>
                  <a:cubicBezTo>
                    <a:pt x="7981" y="928"/>
                    <a:pt x="9069" y="774"/>
                    <a:pt x="10150" y="603"/>
                  </a:cubicBezTo>
                  <a:cubicBezTo>
                    <a:pt x="10400" y="564"/>
                    <a:pt x="10647" y="521"/>
                    <a:pt x="10905" y="480"/>
                  </a:cubicBezTo>
                  <a:close/>
                  <a:moveTo>
                    <a:pt x="11108" y="1"/>
                  </a:moveTo>
                  <a:cubicBezTo>
                    <a:pt x="11012" y="1"/>
                    <a:pt x="10916" y="14"/>
                    <a:pt x="10822" y="24"/>
                  </a:cubicBezTo>
                  <a:cubicBezTo>
                    <a:pt x="10335" y="76"/>
                    <a:pt x="9841" y="119"/>
                    <a:pt x="9358" y="206"/>
                  </a:cubicBezTo>
                  <a:cubicBezTo>
                    <a:pt x="7560" y="526"/>
                    <a:pt x="5763" y="857"/>
                    <a:pt x="3968" y="1195"/>
                  </a:cubicBezTo>
                  <a:cubicBezTo>
                    <a:pt x="2851" y="1406"/>
                    <a:pt x="1748" y="1683"/>
                    <a:pt x="660" y="2028"/>
                  </a:cubicBezTo>
                  <a:cubicBezTo>
                    <a:pt x="477" y="2088"/>
                    <a:pt x="295" y="2158"/>
                    <a:pt x="141" y="2213"/>
                  </a:cubicBezTo>
                  <a:cubicBezTo>
                    <a:pt x="0" y="2516"/>
                    <a:pt x="18" y="2793"/>
                    <a:pt x="73" y="3070"/>
                  </a:cubicBezTo>
                  <a:cubicBezTo>
                    <a:pt x="113" y="3263"/>
                    <a:pt x="149" y="3457"/>
                    <a:pt x="198" y="3647"/>
                  </a:cubicBezTo>
                  <a:cubicBezTo>
                    <a:pt x="320" y="4108"/>
                    <a:pt x="447" y="4569"/>
                    <a:pt x="580" y="5028"/>
                  </a:cubicBezTo>
                  <a:cubicBezTo>
                    <a:pt x="649" y="5271"/>
                    <a:pt x="735" y="5509"/>
                    <a:pt x="823" y="5746"/>
                  </a:cubicBezTo>
                  <a:cubicBezTo>
                    <a:pt x="882" y="5905"/>
                    <a:pt x="951" y="6056"/>
                    <a:pt x="1067" y="6156"/>
                  </a:cubicBezTo>
                  <a:cubicBezTo>
                    <a:pt x="1173" y="6167"/>
                    <a:pt x="1278" y="6172"/>
                    <a:pt x="1381" y="6172"/>
                  </a:cubicBezTo>
                  <a:cubicBezTo>
                    <a:pt x="1712" y="6172"/>
                    <a:pt x="2029" y="6120"/>
                    <a:pt x="2344" y="6056"/>
                  </a:cubicBezTo>
                  <a:cubicBezTo>
                    <a:pt x="3212" y="5881"/>
                    <a:pt x="4078" y="5699"/>
                    <a:pt x="4947" y="5529"/>
                  </a:cubicBezTo>
                  <a:cubicBezTo>
                    <a:pt x="6229" y="5279"/>
                    <a:pt x="7520" y="5081"/>
                    <a:pt x="8815" y="4893"/>
                  </a:cubicBezTo>
                  <a:cubicBezTo>
                    <a:pt x="9537" y="4790"/>
                    <a:pt x="10253" y="4640"/>
                    <a:pt x="10971" y="4510"/>
                  </a:cubicBezTo>
                  <a:cubicBezTo>
                    <a:pt x="11179" y="4472"/>
                    <a:pt x="11388" y="4410"/>
                    <a:pt x="11595" y="4404"/>
                  </a:cubicBezTo>
                  <a:cubicBezTo>
                    <a:pt x="11791" y="4399"/>
                    <a:pt x="11946" y="4345"/>
                    <a:pt x="12084" y="4193"/>
                  </a:cubicBezTo>
                  <a:cubicBezTo>
                    <a:pt x="11911" y="2802"/>
                    <a:pt x="11684" y="1419"/>
                    <a:pt x="11365" y="46"/>
                  </a:cubicBezTo>
                  <a:cubicBezTo>
                    <a:pt x="11280" y="12"/>
                    <a:pt x="11194" y="1"/>
                    <a:pt x="111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1" name="Google Shape;3091;p74"/>
          <p:cNvGrpSpPr/>
          <p:nvPr/>
        </p:nvGrpSpPr>
        <p:grpSpPr>
          <a:xfrm>
            <a:off x="8572400" y="2196475"/>
            <a:ext cx="348025" cy="489550"/>
            <a:chOff x="4923500" y="1406700"/>
            <a:chExt cx="348025" cy="489550"/>
          </a:xfrm>
        </p:grpSpPr>
        <p:sp>
          <p:nvSpPr>
            <p:cNvPr id="3092" name="Google Shape;3092;p74"/>
            <p:cNvSpPr/>
            <p:nvPr/>
          </p:nvSpPr>
          <p:spPr>
            <a:xfrm>
              <a:off x="4923500" y="1406700"/>
              <a:ext cx="348025" cy="489550"/>
            </a:xfrm>
            <a:custGeom>
              <a:avLst/>
              <a:gdLst/>
              <a:ahLst/>
              <a:cxnLst/>
              <a:rect l="l" t="t" r="r" b="b"/>
              <a:pathLst>
                <a:path w="13921" h="19582" extrusionOk="0">
                  <a:moveTo>
                    <a:pt x="3217" y="661"/>
                  </a:moveTo>
                  <a:cubicBezTo>
                    <a:pt x="4592" y="2769"/>
                    <a:pt x="6123" y="4889"/>
                    <a:pt x="7609" y="6940"/>
                  </a:cubicBezTo>
                  <a:cubicBezTo>
                    <a:pt x="9680" y="9802"/>
                    <a:pt x="11820" y="12759"/>
                    <a:pt x="13583" y="15755"/>
                  </a:cubicBezTo>
                  <a:cubicBezTo>
                    <a:pt x="12002" y="17824"/>
                    <a:pt x="8444" y="19292"/>
                    <a:pt x="4974" y="19292"/>
                  </a:cubicBezTo>
                  <a:cubicBezTo>
                    <a:pt x="3543" y="19292"/>
                    <a:pt x="2127" y="19042"/>
                    <a:pt x="871" y="18481"/>
                  </a:cubicBezTo>
                  <a:cubicBezTo>
                    <a:pt x="911" y="18476"/>
                    <a:pt x="950" y="18470"/>
                    <a:pt x="988" y="18464"/>
                  </a:cubicBezTo>
                  <a:cubicBezTo>
                    <a:pt x="1069" y="18453"/>
                    <a:pt x="1124" y="18377"/>
                    <a:pt x="1112" y="18296"/>
                  </a:cubicBezTo>
                  <a:cubicBezTo>
                    <a:pt x="1101" y="18222"/>
                    <a:pt x="1037" y="18169"/>
                    <a:pt x="964" y="18169"/>
                  </a:cubicBezTo>
                  <a:cubicBezTo>
                    <a:pt x="958" y="18169"/>
                    <a:pt x="951" y="18170"/>
                    <a:pt x="944" y="18171"/>
                  </a:cubicBezTo>
                  <a:cubicBezTo>
                    <a:pt x="762" y="18199"/>
                    <a:pt x="580" y="18225"/>
                    <a:pt x="398" y="18252"/>
                  </a:cubicBezTo>
                  <a:cubicBezTo>
                    <a:pt x="376" y="18240"/>
                    <a:pt x="352" y="18231"/>
                    <a:pt x="331" y="18218"/>
                  </a:cubicBezTo>
                  <a:lnTo>
                    <a:pt x="331" y="18212"/>
                  </a:lnTo>
                  <a:cubicBezTo>
                    <a:pt x="524" y="18106"/>
                    <a:pt x="722" y="17998"/>
                    <a:pt x="920" y="17899"/>
                  </a:cubicBezTo>
                  <a:cubicBezTo>
                    <a:pt x="993" y="17861"/>
                    <a:pt x="1021" y="17772"/>
                    <a:pt x="985" y="17701"/>
                  </a:cubicBezTo>
                  <a:cubicBezTo>
                    <a:pt x="958" y="17648"/>
                    <a:pt x="907" y="17619"/>
                    <a:pt x="853" y="17619"/>
                  </a:cubicBezTo>
                  <a:cubicBezTo>
                    <a:pt x="831" y="17619"/>
                    <a:pt x="808" y="17624"/>
                    <a:pt x="787" y="17634"/>
                  </a:cubicBezTo>
                  <a:cubicBezTo>
                    <a:pt x="645" y="17709"/>
                    <a:pt x="504" y="17785"/>
                    <a:pt x="364" y="17861"/>
                  </a:cubicBezTo>
                  <a:cubicBezTo>
                    <a:pt x="738" y="13511"/>
                    <a:pt x="1499" y="9438"/>
                    <a:pt x="2305" y="5134"/>
                  </a:cubicBezTo>
                  <a:cubicBezTo>
                    <a:pt x="2577" y="3678"/>
                    <a:pt x="2859" y="2177"/>
                    <a:pt x="3122" y="669"/>
                  </a:cubicBezTo>
                  <a:cubicBezTo>
                    <a:pt x="3131" y="670"/>
                    <a:pt x="3144" y="674"/>
                    <a:pt x="3153" y="674"/>
                  </a:cubicBezTo>
                  <a:lnTo>
                    <a:pt x="3169" y="674"/>
                  </a:lnTo>
                  <a:cubicBezTo>
                    <a:pt x="3187" y="672"/>
                    <a:pt x="3203" y="666"/>
                    <a:pt x="3217" y="661"/>
                  </a:cubicBezTo>
                  <a:close/>
                  <a:moveTo>
                    <a:pt x="3064" y="1"/>
                  </a:moveTo>
                  <a:cubicBezTo>
                    <a:pt x="3054" y="1"/>
                    <a:pt x="3043" y="2"/>
                    <a:pt x="3033" y="4"/>
                  </a:cubicBezTo>
                  <a:cubicBezTo>
                    <a:pt x="2975" y="15"/>
                    <a:pt x="2927" y="63"/>
                    <a:pt x="2916" y="124"/>
                  </a:cubicBezTo>
                  <a:cubicBezTo>
                    <a:pt x="2628" y="1797"/>
                    <a:pt x="2315" y="3466"/>
                    <a:pt x="2012" y="5080"/>
                  </a:cubicBezTo>
                  <a:cubicBezTo>
                    <a:pt x="1191" y="9459"/>
                    <a:pt x="418" y="13603"/>
                    <a:pt x="48" y="18043"/>
                  </a:cubicBezTo>
                  <a:cubicBezTo>
                    <a:pt x="10" y="18089"/>
                    <a:pt x="0" y="18153"/>
                    <a:pt x="32" y="18209"/>
                  </a:cubicBezTo>
                  <a:lnTo>
                    <a:pt x="34" y="18210"/>
                  </a:lnTo>
                  <a:cubicBezTo>
                    <a:pt x="32" y="18239"/>
                    <a:pt x="27" y="18264"/>
                    <a:pt x="26" y="18291"/>
                  </a:cubicBezTo>
                  <a:cubicBezTo>
                    <a:pt x="24" y="18326"/>
                    <a:pt x="34" y="18359"/>
                    <a:pt x="51" y="18386"/>
                  </a:cubicBezTo>
                  <a:cubicBezTo>
                    <a:pt x="43" y="18408"/>
                    <a:pt x="40" y="18432"/>
                    <a:pt x="43" y="18456"/>
                  </a:cubicBezTo>
                  <a:cubicBezTo>
                    <a:pt x="54" y="18529"/>
                    <a:pt x="117" y="18582"/>
                    <a:pt x="190" y="18582"/>
                  </a:cubicBezTo>
                  <a:cubicBezTo>
                    <a:pt x="198" y="18582"/>
                    <a:pt x="205" y="18582"/>
                    <a:pt x="212" y="18581"/>
                  </a:cubicBezTo>
                  <a:cubicBezTo>
                    <a:pt x="260" y="18574"/>
                    <a:pt x="304" y="18567"/>
                    <a:pt x="352" y="18559"/>
                  </a:cubicBezTo>
                  <a:cubicBezTo>
                    <a:pt x="1734" y="19265"/>
                    <a:pt x="3328" y="19581"/>
                    <a:pt x="4947" y="19581"/>
                  </a:cubicBezTo>
                  <a:cubicBezTo>
                    <a:pt x="8564" y="19581"/>
                    <a:pt x="12279" y="18027"/>
                    <a:pt x="13878" y="15852"/>
                  </a:cubicBezTo>
                  <a:cubicBezTo>
                    <a:pt x="13916" y="15803"/>
                    <a:pt x="13920" y="15740"/>
                    <a:pt x="13890" y="15687"/>
                  </a:cubicBezTo>
                  <a:cubicBezTo>
                    <a:pt x="12111" y="12651"/>
                    <a:pt x="9947" y="9660"/>
                    <a:pt x="7852" y="6765"/>
                  </a:cubicBezTo>
                  <a:cubicBezTo>
                    <a:pt x="6303" y="4626"/>
                    <a:pt x="4705" y="2415"/>
                    <a:pt x="3288" y="221"/>
                  </a:cubicBezTo>
                  <a:lnTo>
                    <a:pt x="3263" y="162"/>
                  </a:lnTo>
                  <a:cubicBezTo>
                    <a:pt x="3252" y="134"/>
                    <a:pt x="3231" y="115"/>
                    <a:pt x="3207" y="99"/>
                  </a:cubicBezTo>
                  <a:cubicBezTo>
                    <a:pt x="3201" y="88"/>
                    <a:pt x="3193" y="78"/>
                    <a:pt x="3188" y="69"/>
                  </a:cubicBezTo>
                  <a:cubicBezTo>
                    <a:pt x="3159" y="26"/>
                    <a:pt x="3113" y="1"/>
                    <a:pt x="30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4"/>
            <p:cNvSpPr/>
            <p:nvPr/>
          </p:nvSpPr>
          <p:spPr>
            <a:xfrm>
              <a:off x="5186025" y="1786875"/>
              <a:ext cx="27050" cy="7550"/>
            </a:xfrm>
            <a:custGeom>
              <a:avLst/>
              <a:gdLst/>
              <a:ahLst/>
              <a:cxnLst/>
              <a:rect l="l" t="t" r="r" b="b"/>
              <a:pathLst>
                <a:path w="1082" h="302" extrusionOk="0">
                  <a:moveTo>
                    <a:pt x="473" y="0"/>
                  </a:moveTo>
                  <a:cubicBezTo>
                    <a:pt x="364" y="0"/>
                    <a:pt x="256" y="1"/>
                    <a:pt x="147" y="2"/>
                  </a:cubicBezTo>
                  <a:cubicBezTo>
                    <a:pt x="67" y="4"/>
                    <a:pt x="2" y="69"/>
                    <a:pt x="2" y="153"/>
                  </a:cubicBezTo>
                  <a:cubicBezTo>
                    <a:pt x="0" y="232"/>
                    <a:pt x="67" y="297"/>
                    <a:pt x="147" y="297"/>
                  </a:cubicBezTo>
                  <a:lnTo>
                    <a:pt x="151" y="297"/>
                  </a:lnTo>
                  <a:cubicBezTo>
                    <a:pt x="237" y="296"/>
                    <a:pt x="323" y="295"/>
                    <a:pt x="409" y="295"/>
                  </a:cubicBezTo>
                  <a:cubicBezTo>
                    <a:pt x="582" y="295"/>
                    <a:pt x="755" y="297"/>
                    <a:pt x="928" y="301"/>
                  </a:cubicBezTo>
                  <a:lnTo>
                    <a:pt x="931" y="301"/>
                  </a:lnTo>
                  <a:cubicBezTo>
                    <a:pt x="1013" y="301"/>
                    <a:pt x="1078" y="238"/>
                    <a:pt x="1080" y="156"/>
                  </a:cubicBezTo>
                  <a:cubicBezTo>
                    <a:pt x="1081" y="75"/>
                    <a:pt x="1016" y="9"/>
                    <a:pt x="936" y="5"/>
                  </a:cubicBezTo>
                  <a:cubicBezTo>
                    <a:pt x="782" y="2"/>
                    <a:pt x="627" y="0"/>
                    <a:pt x="4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4"/>
            <p:cNvSpPr/>
            <p:nvPr/>
          </p:nvSpPr>
          <p:spPr>
            <a:xfrm>
              <a:off x="5031375" y="1805425"/>
              <a:ext cx="27100" cy="12750"/>
            </a:xfrm>
            <a:custGeom>
              <a:avLst/>
              <a:gdLst/>
              <a:ahLst/>
              <a:cxnLst/>
              <a:rect l="l" t="t" r="r" b="b"/>
              <a:pathLst>
                <a:path w="1084" h="510" extrusionOk="0">
                  <a:moveTo>
                    <a:pt x="920" y="0"/>
                  </a:moveTo>
                  <a:cubicBezTo>
                    <a:pt x="907" y="0"/>
                    <a:pt x="894" y="2"/>
                    <a:pt x="880" y="6"/>
                  </a:cubicBezTo>
                  <a:cubicBezTo>
                    <a:pt x="627" y="74"/>
                    <a:pt x="374" y="145"/>
                    <a:pt x="124" y="219"/>
                  </a:cubicBezTo>
                  <a:cubicBezTo>
                    <a:pt x="46" y="243"/>
                    <a:pt x="0" y="327"/>
                    <a:pt x="24" y="403"/>
                  </a:cubicBezTo>
                  <a:cubicBezTo>
                    <a:pt x="45" y="466"/>
                    <a:pt x="102" y="509"/>
                    <a:pt x="165" y="509"/>
                  </a:cubicBezTo>
                  <a:cubicBezTo>
                    <a:pt x="179" y="509"/>
                    <a:pt x="192" y="506"/>
                    <a:pt x="208" y="503"/>
                  </a:cubicBezTo>
                  <a:cubicBezTo>
                    <a:pt x="456" y="427"/>
                    <a:pt x="705" y="356"/>
                    <a:pt x="956" y="291"/>
                  </a:cubicBezTo>
                  <a:cubicBezTo>
                    <a:pt x="1036" y="272"/>
                    <a:pt x="1083" y="189"/>
                    <a:pt x="1061" y="110"/>
                  </a:cubicBezTo>
                  <a:cubicBezTo>
                    <a:pt x="1042" y="44"/>
                    <a:pt x="984" y="0"/>
                    <a:pt x="9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4"/>
            <p:cNvSpPr/>
            <p:nvPr/>
          </p:nvSpPr>
          <p:spPr>
            <a:xfrm>
              <a:off x="4958200" y="1830625"/>
              <a:ext cx="26350" cy="15325"/>
            </a:xfrm>
            <a:custGeom>
              <a:avLst/>
              <a:gdLst/>
              <a:ahLst/>
              <a:cxnLst/>
              <a:rect l="l" t="t" r="r" b="b"/>
              <a:pathLst>
                <a:path w="1054" h="613" extrusionOk="0">
                  <a:moveTo>
                    <a:pt x="885" y="1"/>
                  </a:moveTo>
                  <a:cubicBezTo>
                    <a:pt x="866" y="1"/>
                    <a:pt x="847" y="5"/>
                    <a:pt x="828" y="12"/>
                  </a:cubicBezTo>
                  <a:cubicBezTo>
                    <a:pt x="586" y="114"/>
                    <a:pt x="346" y="223"/>
                    <a:pt x="108" y="332"/>
                  </a:cubicBezTo>
                  <a:cubicBezTo>
                    <a:pt x="35" y="365"/>
                    <a:pt x="1" y="454"/>
                    <a:pt x="37" y="527"/>
                  </a:cubicBezTo>
                  <a:cubicBezTo>
                    <a:pt x="62" y="581"/>
                    <a:pt x="116" y="612"/>
                    <a:pt x="172" y="612"/>
                  </a:cubicBezTo>
                  <a:cubicBezTo>
                    <a:pt x="194" y="612"/>
                    <a:pt x="213" y="609"/>
                    <a:pt x="233" y="598"/>
                  </a:cubicBezTo>
                  <a:cubicBezTo>
                    <a:pt x="468" y="492"/>
                    <a:pt x="703" y="388"/>
                    <a:pt x="942" y="286"/>
                  </a:cubicBezTo>
                  <a:cubicBezTo>
                    <a:pt x="1018" y="255"/>
                    <a:pt x="1053" y="168"/>
                    <a:pt x="1022" y="92"/>
                  </a:cubicBezTo>
                  <a:cubicBezTo>
                    <a:pt x="998" y="35"/>
                    <a:pt x="942" y="1"/>
                    <a:pt x="8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4"/>
            <p:cNvSpPr/>
            <p:nvPr/>
          </p:nvSpPr>
          <p:spPr>
            <a:xfrm>
              <a:off x="4994325" y="1816750"/>
              <a:ext cx="26750" cy="14000"/>
            </a:xfrm>
            <a:custGeom>
              <a:avLst/>
              <a:gdLst/>
              <a:ahLst/>
              <a:cxnLst/>
              <a:rect l="l" t="t" r="r" b="b"/>
              <a:pathLst>
                <a:path w="1070" h="560" extrusionOk="0">
                  <a:moveTo>
                    <a:pt x="903" y="1"/>
                  </a:moveTo>
                  <a:cubicBezTo>
                    <a:pt x="887" y="1"/>
                    <a:pt x="871" y="3"/>
                    <a:pt x="856" y="9"/>
                  </a:cubicBezTo>
                  <a:cubicBezTo>
                    <a:pt x="605" y="93"/>
                    <a:pt x="360" y="183"/>
                    <a:pt x="115" y="275"/>
                  </a:cubicBezTo>
                  <a:cubicBezTo>
                    <a:pt x="39" y="305"/>
                    <a:pt x="1" y="390"/>
                    <a:pt x="31" y="465"/>
                  </a:cubicBezTo>
                  <a:cubicBezTo>
                    <a:pt x="51" y="525"/>
                    <a:pt x="110" y="559"/>
                    <a:pt x="169" y="559"/>
                  </a:cubicBezTo>
                  <a:cubicBezTo>
                    <a:pt x="186" y="559"/>
                    <a:pt x="205" y="556"/>
                    <a:pt x="222" y="550"/>
                  </a:cubicBezTo>
                  <a:cubicBezTo>
                    <a:pt x="463" y="457"/>
                    <a:pt x="708" y="370"/>
                    <a:pt x="952" y="287"/>
                  </a:cubicBezTo>
                  <a:cubicBezTo>
                    <a:pt x="1028" y="262"/>
                    <a:pt x="1069" y="178"/>
                    <a:pt x="1044" y="100"/>
                  </a:cubicBezTo>
                  <a:cubicBezTo>
                    <a:pt x="1022" y="40"/>
                    <a:pt x="965" y="1"/>
                    <a:pt x="9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4"/>
            <p:cNvSpPr/>
            <p:nvPr/>
          </p:nvSpPr>
          <p:spPr>
            <a:xfrm>
              <a:off x="5225025" y="1787750"/>
              <a:ext cx="27175" cy="8900"/>
            </a:xfrm>
            <a:custGeom>
              <a:avLst/>
              <a:gdLst/>
              <a:ahLst/>
              <a:cxnLst/>
              <a:rect l="l" t="t" r="r" b="b"/>
              <a:pathLst>
                <a:path w="1087" h="356" extrusionOk="0">
                  <a:moveTo>
                    <a:pt x="155" y="0"/>
                  </a:moveTo>
                  <a:cubicBezTo>
                    <a:pt x="77" y="0"/>
                    <a:pt x="10" y="59"/>
                    <a:pt x="4" y="138"/>
                  </a:cubicBezTo>
                  <a:cubicBezTo>
                    <a:pt x="1" y="221"/>
                    <a:pt x="63" y="290"/>
                    <a:pt x="143" y="295"/>
                  </a:cubicBezTo>
                  <a:cubicBezTo>
                    <a:pt x="400" y="311"/>
                    <a:pt x="661" y="330"/>
                    <a:pt x="919" y="355"/>
                  </a:cubicBezTo>
                  <a:lnTo>
                    <a:pt x="933" y="355"/>
                  </a:lnTo>
                  <a:cubicBezTo>
                    <a:pt x="1008" y="355"/>
                    <a:pt x="1073" y="298"/>
                    <a:pt x="1079" y="221"/>
                  </a:cubicBezTo>
                  <a:cubicBezTo>
                    <a:pt x="1087" y="138"/>
                    <a:pt x="1028" y="69"/>
                    <a:pt x="946" y="59"/>
                  </a:cubicBezTo>
                  <a:cubicBezTo>
                    <a:pt x="685" y="37"/>
                    <a:pt x="422" y="15"/>
                    <a:pt x="161" y="0"/>
                  </a:cubicBezTo>
                  <a:cubicBezTo>
                    <a:pt x="159" y="0"/>
                    <a:pt x="157"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4"/>
            <p:cNvSpPr/>
            <p:nvPr/>
          </p:nvSpPr>
          <p:spPr>
            <a:xfrm>
              <a:off x="5146775" y="1787500"/>
              <a:ext cx="27200" cy="8700"/>
            </a:xfrm>
            <a:custGeom>
              <a:avLst/>
              <a:gdLst/>
              <a:ahLst/>
              <a:cxnLst/>
              <a:rect l="l" t="t" r="r" b="b"/>
              <a:pathLst>
                <a:path w="1088" h="348" extrusionOk="0">
                  <a:moveTo>
                    <a:pt x="932" y="1"/>
                  </a:moveTo>
                  <a:cubicBezTo>
                    <a:pt x="931" y="1"/>
                    <a:pt x="930" y="1"/>
                    <a:pt x="929" y="1"/>
                  </a:cubicBezTo>
                  <a:cubicBezTo>
                    <a:pt x="668" y="12"/>
                    <a:pt x="404" y="29"/>
                    <a:pt x="142" y="52"/>
                  </a:cubicBezTo>
                  <a:cubicBezTo>
                    <a:pt x="62" y="58"/>
                    <a:pt x="0" y="131"/>
                    <a:pt x="8" y="213"/>
                  </a:cubicBezTo>
                  <a:cubicBezTo>
                    <a:pt x="13" y="289"/>
                    <a:pt x="78" y="348"/>
                    <a:pt x="155" y="348"/>
                  </a:cubicBezTo>
                  <a:lnTo>
                    <a:pt x="166" y="348"/>
                  </a:lnTo>
                  <a:cubicBezTo>
                    <a:pt x="426" y="325"/>
                    <a:pt x="684" y="308"/>
                    <a:pt x="942" y="295"/>
                  </a:cubicBezTo>
                  <a:cubicBezTo>
                    <a:pt x="1024" y="292"/>
                    <a:pt x="1087" y="223"/>
                    <a:pt x="1083" y="142"/>
                  </a:cubicBezTo>
                  <a:cubicBezTo>
                    <a:pt x="1080" y="61"/>
                    <a:pt x="1010" y="1"/>
                    <a:pt x="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4"/>
            <p:cNvSpPr/>
            <p:nvPr/>
          </p:nvSpPr>
          <p:spPr>
            <a:xfrm>
              <a:off x="5107775" y="1790725"/>
              <a:ext cx="27300" cy="10100"/>
            </a:xfrm>
            <a:custGeom>
              <a:avLst/>
              <a:gdLst/>
              <a:ahLst/>
              <a:cxnLst/>
              <a:rect l="l" t="t" r="r" b="b"/>
              <a:pathLst>
                <a:path w="1092" h="404" extrusionOk="0">
                  <a:moveTo>
                    <a:pt x="935" y="1"/>
                  </a:moveTo>
                  <a:cubicBezTo>
                    <a:pt x="929" y="1"/>
                    <a:pt x="923" y="1"/>
                    <a:pt x="917" y="2"/>
                  </a:cubicBezTo>
                  <a:cubicBezTo>
                    <a:pt x="656" y="33"/>
                    <a:pt x="397" y="70"/>
                    <a:pt x="139" y="109"/>
                  </a:cubicBezTo>
                  <a:cubicBezTo>
                    <a:pt x="56" y="124"/>
                    <a:pt x="1" y="198"/>
                    <a:pt x="14" y="279"/>
                  </a:cubicBezTo>
                  <a:cubicBezTo>
                    <a:pt x="25" y="353"/>
                    <a:pt x="86" y="404"/>
                    <a:pt x="159" y="404"/>
                  </a:cubicBezTo>
                  <a:cubicBezTo>
                    <a:pt x="167" y="404"/>
                    <a:pt x="175" y="404"/>
                    <a:pt x="183" y="402"/>
                  </a:cubicBezTo>
                  <a:cubicBezTo>
                    <a:pt x="439" y="363"/>
                    <a:pt x="696" y="326"/>
                    <a:pt x="954" y="295"/>
                  </a:cubicBezTo>
                  <a:cubicBezTo>
                    <a:pt x="1035" y="285"/>
                    <a:pt x="1092" y="212"/>
                    <a:pt x="1082" y="132"/>
                  </a:cubicBezTo>
                  <a:cubicBezTo>
                    <a:pt x="1073" y="55"/>
                    <a:pt x="1007" y="1"/>
                    <a:pt x="9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4"/>
            <p:cNvSpPr/>
            <p:nvPr/>
          </p:nvSpPr>
          <p:spPr>
            <a:xfrm>
              <a:off x="5052775" y="1664300"/>
              <a:ext cx="11825" cy="26650"/>
            </a:xfrm>
            <a:custGeom>
              <a:avLst/>
              <a:gdLst/>
              <a:ahLst/>
              <a:cxnLst/>
              <a:rect l="l" t="t" r="r" b="b"/>
              <a:pathLst>
                <a:path w="473" h="1066" extrusionOk="0">
                  <a:moveTo>
                    <a:pt x="160" y="0"/>
                  </a:moveTo>
                  <a:cubicBezTo>
                    <a:pt x="151" y="0"/>
                    <a:pt x="141" y="1"/>
                    <a:pt x="132" y="3"/>
                  </a:cubicBezTo>
                  <a:cubicBezTo>
                    <a:pt x="53" y="22"/>
                    <a:pt x="1" y="100"/>
                    <a:pt x="16" y="179"/>
                  </a:cubicBezTo>
                  <a:lnTo>
                    <a:pt x="167" y="946"/>
                  </a:lnTo>
                  <a:cubicBezTo>
                    <a:pt x="181" y="1018"/>
                    <a:pt x="243" y="1065"/>
                    <a:pt x="312" y="1065"/>
                  </a:cubicBezTo>
                  <a:cubicBezTo>
                    <a:pt x="322" y="1065"/>
                    <a:pt x="331" y="1065"/>
                    <a:pt x="339" y="1062"/>
                  </a:cubicBezTo>
                  <a:cubicBezTo>
                    <a:pt x="420" y="1046"/>
                    <a:pt x="472" y="970"/>
                    <a:pt x="457" y="888"/>
                  </a:cubicBezTo>
                  <a:lnTo>
                    <a:pt x="306" y="120"/>
                  </a:lnTo>
                  <a:cubicBezTo>
                    <a:pt x="292" y="50"/>
                    <a:pt x="229" y="0"/>
                    <a:pt x="16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4"/>
            <p:cNvSpPr/>
            <p:nvPr/>
          </p:nvSpPr>
          <p:spPr>
            <a:xfrm>
              <a:off x="5028600" y="1549450"/>
              <a:ext cx="12725" cy="26450"/>
            </a:xfrm>
            <a:custGeom>
              <a:avLst/>
              <a:gdLst/>
              <a:ahLst/>
              <a:cxnLst/>
              <a:rect l="l" t="t" r="r" b="b"/>
              <a:pathLst>
                <a:path w="509" h="1058" extrusionOk="0">
                  <a:moveTo>
                    <a:pt x="162" y="1"/>
                  </a:moveTo>
                  <a:cubicBezTo>
                    <a:pt x="151" y="1"/>
                    <a:pt x="139" y="2"/>
                    <a:pt x="127" y="5"/>
                  </a:cubicBezTo>
                  <a:cubicBezTo>
                    <a:pt x="48" y="26"/>
                    <a:pt x="1" y="106"/>
                    <a:pt x="21" y="186"/>
                  </a:cubicBezTo>
                  <a:cubicBezTo>
                    <a:pt x="84" y="437"/>
                    <a:pt x="145" y="690"/>
                    <a:pt x="203" y="944"/>
                  </a:cubicBezTo>
                  <a:cubicBezTo>
                    <a:pt x="216" y="1013"/>
                    <a:pt x="278" y="1058"/>
                    <a:pt x="346" y="1058"/>
                  </a:cubicBezTo>
                  <a:cubicBezTo>
                    <a:pt x="357" y="1058"/>
                    <a:pt x="366" y="1056"/>
                    <a:pt x="379" y="1055"/>
                  </a:cubicBezTo>
                  <a:cubicBezTo>
                    <a:pt x="458" y="1037"/>
                    <a:pt x="509" y="958"/>
                    <a:pt x="490" y="879"/>
                  </a:cubicBezTo>
                  <a:cubicBezTo>
                    <a:pt x="433" y="622"/>
                    <a:pt x="371" y="368"/>
                    <a:pt x="308" y="113"/>
                  </a:cubicBezTo>
                  <a:cubicBezTo>
                    <a:pt x="290" y="45"/>
                    <a:pt x="229"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4"/>
            <p:cNvSpPr/>
            <p:nvPr/>
          </p:nvSpPr>
          <p:spPr>
            <a:xfrm>
              <a:off x="5018075" y="1511750"/>
              <a:ext cx="13625" cy="26275"/>
            </a:xfrm>
            <a:custGeom>
              <a:avLst/>
              <a:gdLst/>
              <a:ahLst/>
              <a:cxnLst/>
              <a:rect l="l" t="t" r="r" b="b"/>
              <a:pathLst>
                <a:path w="545" h="1051" extrusionOk="0">
                  <a:moveTo>
                    <a:pt x="166" y="1"/>
                  </a:moveTo>
                  <a:cubicBezTo>
                    <a:pt x="153" y="1"/>
                    <a:pt x="139" y="2"/>
                    <a:pt x="126" y="6"/>
                  </a:cubicBezTo>
                  <a:cubicBezTo>
                    <a:pt x="46" y="30"/>
                    <a:pt x="0" y="111"/>
                    <a:pt x="23" y="190"/>
                  </a:cubicBezTo>
                  <a:cubicBezTo>
                    <a:pt x="88" y="421"/>
                    <a:pt x="152" y="652"/>
                    <a:pt x="220" y="886"/>
                  </a:cubicBezTo>
                  <a:lnTo>
                    <a:pt x="235" y="943"/>
                  </a:lnTo>
                  <a:cubicBezTo>
                    <a:pt x="254" y="1008"/>
                    <a:pt x="312" y="1051"/>
                    <a:pt x="379" y="1051"/>
                  </a:cubicBezTo>
                  <a:cubicBezTo>
                    <a:pt x="391" y="1051"/>
                    <a:pt x="406" y="1048"/>
                    <a:pt x="420" y="1045"/>
                  </a:cubicBezTo>
                  <a:cubicBezTo>
                    <a:pt x="499" y="1022"/>
                    <a:pt x="545" y="940"/>
                    <a:pt x="521" y="863"/>
                  </a:cubicBezTo>
                  <a:lnTo>
                    <a:pt x="505" y="806"/>
                  </a:lnTo>
                  <a:cubicBezTo>
                    <a:pt x="437" y="571"/>
                    <a:pt x="372" y="340"/>
                    <a:pt x="308" y="109"/>
                  </a:cubicBezTo>
                  <a:cubicBezTo>
                    <a:pt x="289" y="43"/>
                    <a:pt x="230" y="1"/>
                    <a:pt x="1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4"/>
            <p:cNvSpPr/>
            <p:nvPr/>
          </p:nvSpPr>
          <p:spPr>
            <a:xfrm>
              <a:off x="5037300" y="1587650"/>
              <a:ext cx="12050" cy="26600"/>
            </a:xfrm>
            <a:custGeom>
              <a:avLst/>
              <a:gdLst/>
              <a:ahLst/>
              <a:cxnLst/>
              <a:rect l="l" t="t" r="r" b="b"/>
              <a:pathLst>
                <a:path w="482" h="1064" extrusionOk="0">
                  <a:moveTo>
                    <a:pt x="162" y="0"/>
                  </a:moveTo>
                  <a:cubicBezTo>
                    <a:pt x="153" y="0"/>
                    <a:pt x="143" y="1"/>
                    <a:pt x="134" y="3"/>
                  </a:cubicBezTo>
                  <a:cubicBezTo>
                    <a:pt x="53" y="20"/>
                    <a:pt x="1" y="98"/>
                    <a:pt x="18" y="179"/>
                  </a:cubicBezTo>
                  <a:cubicBezTo>
                    <a:pt x="72" y="435"/>
                    <a:pt x="124" y="690"/>
                    <a:pt x="176" y="945"/>
                  </a:cubicBezTo>
                  <a:cubicBezTo>
                    <a:pt x="191" y="1014"/>
                    <a:pt x="252" y="1064"/>
                    <a:pt x="322" y="1064"/>
                  </a:cubicBezTo>
                  <a:cubicBezTo>
                    <a:pt x="332" y="1064"/>
                    <a:pt x="341" y="1062"/>
                    <a:pt x="351" y="1060"/>
                  </a:cubicBezTo>
                  <a:cubicBezTo>
                    <a:pt x="430" y="1045"/>
                    <a:pt x="482" y="965"/>
                    <a:pt x="466" y="886"/>
                  </a:cubicBezTo>
                  <a:cubicBezTo>
                    <a:pt x="414" y="630"/>
                    <a:pt x="362" y="373"/>
                    <a:pt x="308" y="119"/>
                  </a:cubicBezTo>
                  <a:cubicBezTo>
                    <a:pt x="294" y="49"/>
                    <a:pt x="231"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4"/>
            <p:cNvSpPr/>
            <p:nvPr/>
          </p:nvSpPr>
          <p:spPr>
            <a:xfrm>
              <a:off x="5008250" y="1473950"/>
              <a:ext cx="12900" cy="26375"/>
            </a:xfrm>
            <a:custGeom>
              <a:avLst/>
              <a:gdLst/>
              <a:ahLst/>
              <a:cxnLst/>
              <a:rect l="l" t="t" r="r" b="b"/>
              <a:pathLst>
                <a:path w="516" h="1055" extrusionOk="0">
                  <a:moveTo>
                    <a:pt x="161" y="1"/>
                  </a:moveTo>
                  <a:cubicBezTo>
                    <a:pt x="150" y="1"/>
                    <a:pt x="139" y="2"/>
                    <a:pt x="128" y="5"/>
                  </a:cubicBezTo>
                  <a:cubicBezTo>
                    <a:pt x="52" y="22"/>
                    <a:pt x="1" y="101"/>
                    <a:pt x="20" y="181"/>
                  </a:cubicBezTo>
                  <a:cubicBezTo>
                    <a:pt x="78" y="435"/>
                    <a:pt x="142" y="690"/>
                    <a:pt x="210" y="944"/>
                  </a:cubicBezTo>
                  <a:cubicBezTo>
                    <a:pt x="227" y="1012"/>
                    <a:pt x="286" y="1054"/>
                    <a:pt x="352" y="1054"/>
                  </a:cubicBezTo>
                  <a:cubicBezTo>
                    <a:pt x="363" y="1054"/>
                    <a:pt x="378" y="1053"/>
                    <a:pt x="389" y="1051"/>
                  </a:cubicBezTo>
                  <a:cubicBezTo>
                    <a:pt x="468" y="1031"/>
                    <a:pt x="515" y="950"/>
                    <a:pt x="495" y="871"/>
                  </a:cubicBezTo>
                  <a:cubicBezTo>
                    <a:pt x="428" y="619"/>
                    <a:pt x="365" y="369"/>
                    <a:pt x="306" y="116"/>
                  </a:cubicBezTo>
                  <a:cubicBezTo>
                    <a:pt x="291" y="48"/>
                    <a:pt x="229"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4"/>
            <p:cNvSpPr/>
            <p:nvPr/>
          </p:nvSpPr>
          <p:spPr>
            <a:xfrm>
              <a:off x="5000900" y="1435575"/>
              <a:ext cx="11350" cy="26675"/>
            </a:xfrm>
            <a:custGeom>
              <a:avLst/>
              <a:gdLst/>
              <a:ahLst/>
              <a:cxnLst/>
              <a:rect l="l" t="t" r="r" b="b"/>
              <a:pathLst>
                <a:path w="454" h="1067" extrusionOk="0">
                  <a:moveTo>
                    <a:pt x="155" y="0"/>
                  </a:moveTo>
                  <a:cubicBezTo>
                    <a:pt x="149" y="0"/>
                    <a:pt x="143" y="1"/>
                    <a:pt x="137" y="1"/>
                  </a:cubicBezTo>
                  <a:cubicBezTo>
                    <a:pt x="56" y="14"/>
                    <a:pt x="0" y="88"/>
                    <a:pt x="12" y="169"/>
                  </a:cubicBezTo>
                  <a:cubicBezTo>
                    <a:pt x="51" y="426"/>
                    <a:pt x="95" y="688"/>
                    <a:pt x="146" y="948"/>
                  </a:cubicBezTo>
                  <a:cubicBezTo>
                    <a:pt x="160" y="1018"/>
                    <a:pt x="224" y="1067"/>
                    <a:pt x="293" y="1067"/>
                  </a:cubicBezTo>
                  <a:cubicBezTo>
                    <a:pt x="303" y="1067"/>
                    <a:pt x="314" y="1067"/>
                    <a:pt x="322" y="1063"/>
                  </a:cubicBezTo>
                  <a:cubicBezTo>
                    <a:pt x="403" y="1048"/>
                    <a:pt x="453" y="972"/>
                    <a:pt x="437" y="889"/>
                  </a:cubicBezTo>
                  <a:cubicBezTo>
                    <a:pt x="388" y="635"/>
                    <a:pt x="342" y="378"/>
                    <a:pt x="304" y="126"/>
                  </a:cubicBezTo>
                  <a:cubicBezTo>
                    <a:pt x="294" y="52"/>
                    <a:pt x="227" y="0"/>
                    <a:pt x="1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4"/>
            <p:cNvSpPr/>
            <p:nvPr/>
          </p:nvSpPr>
          <p:spPr>
            <a:xfrm>
              <a:off x="5045175" y="1626000"/>
              <a:ext cx="11900" cy="26600"/>
            </a:xfrm>
            <a:custGeom>
              <a:avLst/>
              <a:gdLst/>
              <a:ahLst/>
              <a:cxnLst/>
              <a:rect l="l" t="t" r="r" b="b"/>
              <a:pathLst>
                <a:path w="476" h="1064" extrusionOk="0">
                  <a:moveTo>
                    <a:pt x="162" y="0"/>
                  </a:moveTo>
                  <a:cubicBezTo>
                    <a:pt x="152" y="0"/>
                    <a:pt x="143" y="1"/>
                    <a:pt x="134" y="3"/>
                  </a:cubicBezTo>
                  <a:cubicBezTo>
                    <a:pt x="51" y="19"/>
                    <a:pt x="1" y="98"/>
                    <a:pt x="17" y="177"/>
                  </a:cubicBezTo>
                  <a:lnTo>
                    <a:pt x="169" y="945"/>
                  </a:lnTo>
                  <a:cubicBezTo>
                    <a:pt x="183" y="1016"/>
                    <a:pt x="245" y="1063"/>
                    <a:pt x="313" y="1063"/>
                  </a:cubicBezTo>
                  <a:cubicBezTo>
                    <a:pt x="324" y="1063"/>
                    <a:pt x="333" y="1063"/>
                    <a:pt x="343" y="1060"/>
                  </a:cubicBezTo>
                  <a:cubicBezTo>
                    <a:pt x="422" y="1044"/>
                    <a:pt x="476" y="968"/>
                    <a:pt x="460" y="886"/>
                  </a:cubicBezTo>
                  <a:lnTo>
                    <a:pt x="306" y="118"/>
                  </a:lnTo>
                  <a:cubicBezTo>
                    <a:pt x="294" y="47"/>
                    <a:pt x="232" y="0"/>
                    <a:pt x="1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4"/>
            <p:cNvSpPr/>
            <p:nvPr/>
          </p:nvSpPr>
          <p:spPr>
            <a:xfrm>
              <a:off x="5069275" y="1779575"/>
              <a:ext cx="27225" cy="28625"/>
            </a:xfrm>
            <a:custGeom>
              <a:avLst/>
              <a:gdLst/>
              <a:ahLst/>
              <a:cxnLst/>
              <a:rect l="l" t="t" r="r" b="b"/>
              <a:pathLst>
                <a:path w="1089" h="1145" extrusionOk="0">
                  <a:moveTo>
                    <a:pt x="395" y="0"/>
                  </a:moveTo>
                  <a:cubicBezTo>
                    <a:pt x="385" y="0"/>
                    <a:pt x="376" y="1"/>
                    <a:pt x="366" y="3"/>
                  </a:cubicBezTo>
                  <a:cubicBezTo>
                    <a:pt x="287" y="19"/>
                    <a:pt x="233" y="96"/>
                    <a:pt x="249" y="177"/>
                  </a:cubicBezTo>
                  <a:lnTo>
                    <a:pt x="373" y="802"/>
                  </a:lnTo>
                  <a:cubicBezTo>
                    <a:pt x="290" y="820"/>
                    <a:pt x="210" y="834"/>
                    <a:pt x="129" y="855"/>
                  </a:cubicBezTo>
                  <a:cubicBezTo>
                    <a:pt x="50" y="872"/>
                    <a:pt x="1" y="951"/>
                    <a:pt x="18" y="1030"/>
                  </a:cubicBezTo>
                  <a:cubicBezTo>
                    <a:pt x="34" y="1100"/>
                    <a:pt x="96" y="1144"/>
                    <a:pt x="162" y="1144"/>
                  </a:cubicBezTo>
                  <a:cubicBezTo>
                    <a:pt x="175" y="1144"/>
                    <a:pt x="184" y="1143"/>
                    <a:pt x="195" y="1141"/>
                  </a:cubicBezTo>
                  <a:cubicBezTo>
                    <a:pt x="322" y="1111"/>
                    <a:pt x="449" y="1087"/>
                    <a:pt x="575" y="1060"/>
                  </a:cubicBezTo>
                  <a:cubicBezTo>
                    <a:pt x="702" y="1033"/>
                    <a:pt x="829" y="1005"/>
                    <a:pt x="955" y="981"/>
                  </a:cubicBezTo>
                  <a:cubicBezTo>
                    <a:pt x="1034" y="965"/>
                    <a:pt x="1088" y="888"/>
                    <a:pt x="1072" y="809"/>
                  </a:cubicBezTo>
                  <a:cubicBezTo>
                    <a:pt x="1058" y="738"/>
                    <a:pt x="999" y="689"/>
                    <a:pt x="929" y="689"/>
                  </a:cubicBezTo>
                  <a:cubicBezTo>
                    <a:pt x="920" y="689"/>
                    <a:pt x="910" y="690"/>
                    <a:pt x="900" y="692"/>
                  </a:cubicBezTo>
                  <a:cubicBezTo>
                    <a:pt x="821" y="707"/>
                    <a:pt x="742" y="725"/>
                    <a:pt x="662" y="741"/>
                  </a:cubicBezTo>
                  <a:lnTo>
                    <a:pt x="541" y="120"/>
                  </a:lnTo>
                  <a:cubicBezTo>
                    <a:pt x="527" y="50"/>
                    <a:pt x="465" y="0"/>
                    <a:pt x="3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4"/>
            <p:cNvSpPr/>
            <p:nvPr/>
          </p:nvSpPr>
          <p:spPr>
            <a:xfrm>
              <a:off x="5060250" y="1702750"/>
              <a:ext cx="11750" cy="26625"/>
            </a:xfrm>
            <a:custGeom>
              <a:avLst/>
              <a:gdLst/>
              <a:ahLst/>
              <a:cxnLst/>
              <a:rect l="l" t="t" r="r" b="b"/>
              <a:pathLst>
                <a:path w="470" h="1065" extrusionOk="0">
                  <a:moveTo>
                    <a:pt x="162" y="1"/>
                  </a:moveTo>
                  <a:cubicBezTo>
                    <a:pt x="152" y="1"/>
                    <a:pt x="143" y="2"/>
                    <a:pt x="134" y="4"/>
                  </a:cubicBezTo>
                  <a:cubicBezTo>
                    <a:pt x="51" y="19"/>
                    <a:pt x="1" y="97"/>
                    <a:pt x="17" y="176"/>
                  </a:cubicBezTo>
                  <a:lnTo>
                    <a:pt x="165" y="944"/>
                  </a:lnTo>
                  <a:cubicBezTo>
                    <a:pt x="180" y="1015"/>
                    <a:pt x="240" y="1064"/>
                    <a:pt x="310" y="1064"/>
                  </a:cubicBezTo>
                  <a:cubicBezTo>
                    <a:pt x="319" y="1064"/>
                    <a:pt x="327" y="1064"/>
                    <a:pt x="336" y="1063"/>
                  </a:cubicBezTo>
                  <a:cubicBezTo>
                    <a:pt x="419" y="1047"/>
                    <a:pt x="469" y="968"/>
                    <a:pt x="454" y="888"/>
                  </a:cubicBezTo>
                  <a:lnTo>
                    <a:pt x="306" y="121"/>
                  </a:lnTo>
                  <a:cubicBezTo>
                    <a:pt x="292" y="51"/>
                    <a:pt x="230" y="1"/>
                    <a:pt x="16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4"/>
            <p:cNvSpPr/>
            <p:nvPr/>
          </p:nvSpPr>
          <p:spPr>
            <a:xfrm>
              <a:off x="5067750" y="1741175"/>
              <a:ext cx="11725" cy="26575"/>
            </a:xfrm>
            <a:custGeom>
              <a:avLst/>
              <a:gdLst/>
              <a:ahLst/>
              <a:cxnLst/>
              <a:rect l="l" t="t" r="r" b="b"/>
              <a:pathLst>
                <a:path w="469" h="1063" extrusionOk="0">
                  <a:moveTo>
                    <a:pt x="161" y="1"/>
                  </a:moveTo>
                  <a:cubicBezTo>
                    <a:pt x="152" y="1"/>
                    <a:pt x="143" y="2"/>
                    <a:pt x="133" y="4"/>
                  </a:cubicBezTo>
                  <a:cubicBezTo>
                    <a:pt x="51" y="19"/>
                    <a:pt x="0" y="97"/>
                    <a:pt x="16" y="176"/>
                  </a:cubicBezTo>
                  <a:lnTo>
                    <a:pt x="165" y="944"/>
                  </a:lnTo>
                  <a:cubicBezTo>
                    <a:pt x="176" y="1015"/>
                    <a:pt x="239" y="1063"/>
                    <a:pt x="309" y="1063"/>
                  </a:cubicBezTo>
                  <a:cubicBezTo>
                    <a:pt x="318" y="1063"/>
                    <a:pt x="328" y="1063"/>
                    <a:pt x="336" y="1061"/>
                  </a:cubicBezTo>
                  <a:cubicBezTo>
                    <a:pt x="415" y="1045"/>
                    <a:pt x="469" y="968"/>
                    <a:pt x="453" y="888"/>
                  </a:cubicBezTo>
                  <a:lnTo>
                    <a:pt x="304" y="121"/>
                  </a:lnTo>
                  <a:cubicBezTo>
                    <a:pt x="290" y="50"/>
                    <a:pt x="230" y="1"/>
                    <a:pt x="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4"/>
            <p:cNvSpPr/>
            <p:nvPr/>
          </p:nvSpPr>
          <p:spPr>
            <a:xfrm>
              <a:off x="5193425" y="1809050"/>
              <a:ext cx="27175" cy="12125"/>
            </a:xfrm>
            <a:custGeom>
              <a:avLst/>
              <a:gdLst/>
              <a:ahLst/>
              <a:cxnLst/>
              <a:rect l="l" t="t" r="r" b="b"/>
              <a:pathLst>
                <a:path w="1087" h="485" extrusionOk="0">
                  <a:moveTo>
                    <a:pt x="922" y="1"/>
                  </a:moveTo>
                  <a:cubicBezTo>
                    <a:pt x="911" y="1"/>
                    <a:pt x="899" y="2"/>
                    <a:pt x="887" y="5"/>
                  </a:cubicBezTo>
                  <a:cubicBezTo>
                    <a:pt x="633" y="68"/>
                    <a:pt x="382" y="130"/>
                    <a:pt x="128" y="192"/>
                  </a:cubicBezTo>
                  <a:cubicBezTo>
                    <a:pt x="49" y="214"/>
                    <a:pt x="0" y="293"/>
                    <a:pt x="21" y="372"/>
                  </a:cubicBezTo>
                  <a:cubicBezTo>
                    <a:pt x="37" y="439"/>
                    <a:pt x="97" y="484"/>
                    <a:pt x="163" y="484"/>
                  </a:cubicBezTo>
                  <a:cubicBezTo>
                    <a:pt x="174" y="484"/>
                    <a:pt x="187" y="483"/>
                    <a:pt x="198" y="480"/>
                  </a:cubicBezTo>
                  <a:cubicBezTo>
                    <a:pt x="451" y="420"/>
                    <a:pt x="705" y="358"/>
                    <a:pt x="960" y="293"/>
                  </a:cubicBezTo>
                  <a:cubicBezTo>
                    <a:pt x="1039" y="272"/>
                    <a:pt x="1086" y="192"/>
                    <a:pt x="1067" y="112"/>
                  </a:cubicBezTo>
                  <a:cubicBezTo>
                    <a:pt x="1050" y="45"/>
                    <a:pt x="990" y="1"/>
                    <a:pt x="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4"/>
            <p:cNvSpPr/>
            <p:nvPr/>
          </p:nvSpPr>
          <p:spPr>
            <a:xfrm>
              <a:off x="5231375" y="1799225"/>
              <a:ext cx="27125" cy="12450"/>
            </a:xfrm>
            <a:custGeom>
              <a:avLst/>
              <a:gdLst/>
              <a:ahLst/>
              <a:cxnLst/>
              <a:rect l="l" t="t" r="r" b="b"/>
              <a:pathLst>
                <a:path w="1085" h="498" extrusionOk="0">
                  <a:moveTo>
                    <a:pt x="922" y="1"/>
                  </a:moveTo>
                  <a:cubicBezTo>
                    <a:pt x="908" y="1"/>
                    <a:pt x="894" y="3"/>
                    <a:pt x="880" y="7"/>
                  </a:cubicBezTo>
                  <a:cubicBezTo>
                    <a:pt x="629" y="76"/>
                    <a:pt x="379" y="143"/>
                    <a:pt x="127" y="208"/>
                  </a:cubicBezTo>
                  <a:cubicBezTo>
                    <a:pt x="48" y="227"/>
                    <a:pt x="0" y="308"/>
                    <a:pt x="22" y="387"/>
                  </a:cubicBezTo>
                  <a:cubicBezTo>
                    <a:pt x="40" y="453"/>
                    <a:pt x="98" y="498"/>
                    <a:pt x="165" y="498"/>
                  </a:cubicBezTo>
                  <a:cubicBezTo>
                    <a:pt x="176" y="498"/>
                    <a:pt x="190" y="496"/>
                    <a:pt x="201" y="493"/>
                  </a:cubicBezTo>
                  <a:cubicBezTo>
                    <a:pt x="455" y="428"/>
                    <a:pt x="706" y="358"/>
                    <a:pt x="959" y="292"/>
                  </a:cubicBezTo>
                  <a:cubicBezTo>
                    <a:pt x="1039" y="270"/>
                    <a:pt x="1085" y="189"/>
                    <a:pt x="1062" y="110"/>
                  </a:cubicBezTo>
                  <a:cubicBezTo>
                    <a:pt x="1044" y="44"/>
                    <a:pt x="986" y="1"/>
                    <a:pt x="9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4"/>
            <p:cNvSpPr/>
            <p:nvPr/>
          </p:nvSpPr>
          <p:spPr>
            <a:xfrm>
              <a:off x="5155350" y="1818300"/>
              <a:ext cx="27175" cy="11725"/>
            </a:xfrm>
            <a:custGeom>
              <a:avLst/>
              <a:gdLst/>
              <a:ahLst/>
              <a:cxnLst/>
              <a:rect l="l" t="t" r="r" b="b"/>
              <a:pathLst>
                <a:path w="1087" h="469" extrusionOk="0">
                  <a:moveTo>
                    <a:pt x="923" y="0"/>
                  </a:moveTo>
                  <a:cubicBezTo>
                    <a:pt x="913" y="0"/>
                    <a:pt x="902" y="1"/>
                    <a:pt x="892" y="4"/>
                  </a:cubicBezTo>
                  <a:cubicBezTo>
                    <a:pt x="638" y="62"/>
                    <a:pt x="384" y="121"/>
                    <a:pt x="130" y="176"/>
                  </a:cubicBezTo>
                  <a:cubicBezTo>
                    <a:pt x="51" y="194"/>
                    <a:pt x="1" y="273"/>
                    <a:pt x="18" y="352"/>
                  </a:cubicBezTo>
                  <a:cubicBezTo>
                    <a:pt x="34" y="422"/>
                    <a:pt x="95" y="469"/>
                    <a:pt x="162" y="469"/>
                  </a:cubicBezTo>
                  <a:cubicBezTo>
                    <a:pt x="171" y="469"/>
                    <a:pt x="184" y="466"/>
                    <a:pt x="194" y="464"/>
                  </a:cubicBezTo>
                  <a:cubicBezTo>
                    <a:pt x="448" y="407"/>
                    <a:pt x="705" y="350"/>
                    <a:pt x="958" y="292"/>
                  </a:cubicBezTo>
                  <a:cubicBezTo>
                    <a:pt x="1037" y="274"/>
                    <a:pt x="1086" y="195"/>
                    <a:pt x="1069" y="114"/>
                  </a:cubicBezTo>
                  <a:cubicBezTo>
                    <a:pt x="1053" y="46"/>
                    <a:pt x="990" y="0"/>
                    <a:pt x="92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4"/>
            <p:cNvSpPr/>
            <p:nvPr/>
          </p:nvSpPr>
          <p:spPr>
            <a:xfrm>
              <a:off x="5040225" y="1841875"/>
              <a:ext cx="27225" cy="10825"/>
            </a:xfrm>
            <a:custGeom>
              <a:avLst/>
              <a:gdLst/>
              <a:ahLst/>
              <a:cxnLst/>
              <a:rect l="l" t="t" r="r" b="b"/>
              <a:pathLst>
                <a:path w="1089" h="433" extrusionOk="0">
                  <a:moveTo>
                    <a:pt x="931" y="0"/>
                  </a:moveTo>
                  <a:cubicBezTo>
                    <a:pt x="923" y="0"/>
                    <a:pt x="914" y="1"/>
                    <a:pt x="905" y="2"/>
                  </a:cubicBezTo>
                  <a:cubicBezTo>
                    <a:pt x="648" y="50"/>
                    <a:pt x="392" y="96"/>
                    <a:pt x="135" y="140"/>
                  </a:cubicBezTo>
                  <a:cubicBezTo>
                    <a:pt x="55" y="154"/>
                    <a:pt x="1" y="232"/>
                    <a:pt x="15" y="311"/>
                  </a:cubicBezTo>
                  <a:cubicBezTo>
                    <a:pt x="26" y="382"/>
                    <a:pt x="90" y="433"/>
                    <a:pt x="159" y="433"/>
                  </a:cubicBezTo>
                  <a:cubicBezTo>
                    <a:pt x="167" y="433"/>
                    <a:pt x="177" y="433"/>
                    <a:pt x="185" y="431"/>
                  </a:cubicBezTo>
                  <a:cubicBezTo>
                    <a:pt x="443" y="386"/>
                    <a:pt x="699" y="341"/>
                    <a:pt x="957" y="294"/>
                  </a:cubicBezTo>
                  <a:cubicBezTo>
                    <a:pt x="1038" y="279"/>
                    <a:pt x="1088" y="202"/>
                    <a:pt x="1076" y="121"/>
                  </a:cubicBezTo>
                  <a:cubicBezTo>
                    <a:pt x="1063" y="49"/>
                    <a:pt x="1002" y="0"/>
                    <a:pt x="9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4"/>
            <p:cNvSpPr/>
            <p:nvPr/>
          </p:nvSpPr>
          <p:spPr>
            <a:xfrm>
              <a:off x="5117075" y="1826675"/>
              <a:ext cx="27250" cy="11475"/>
            </a:xfrm>
            <a:custGeom>
              <a:avLst/>
              <a:gdLst/>
              <a:ahLst/>
              <a:cxnLst/>
              <a:rect l="l" t="t" r="r" b="b"/>
              <a:pathLst>
                <a:path w="1090" h="459" extrusionOk="0">
                  <a:moveTo>
                    <a:pt x="926" y="1"/>
                  </a:moveTo>
                  <a:cubicBezTo>
                    <a:pt x="916" y="1"/>
                    <a:pt x="906" y="2"/>
                    <a:pt x="895" y="4"/>
                  </a:cubicBezTo>
                  <a:lnTo>
                    <a:pt x="131" y="166"/>
                  </a:lnTo>
                  <a:cubicBezTo>
                    <a:pt x="53" y="183"/>
                    <a:pt x="1" y="261"/>
                    <a:pt x="17" y="340"/>
                  </a:cubicBezTo>
                  <a:cubicBezTo>
                    <a:pt x="31" y="408"/>
                    <a:pt x="93" y="458"/>
                    <a:pt x="162" y="458"/>
                  </a:cubicBezTo>
                  <a:cubicBezTo>
                    <a:pt x="172" y="458"/>
                    <a:pt x="181" y="455"/>
                    <a:pt x="191" y="454"/>
                  </a:cubicBezTo>
                  <a:cubicBezTo>
                    <a:pt x="447" y="403"/>
                    <a:pt x="702" y="349"/>
                    <a:pt x="959" y="294"/>
                  </a:cubicBezTo>
                  <a:cubicBezTo>
                    <a:pt x="1038" y="276"/>
                    <a:pt x="1090" y="199"/>
                    <a:pt x="1072" y="118"/>
                  </a:cubicBezTo>
                  <a:cubicBezTo>
                    <a:pt x="1056" y="49"/>
                    <a:pt x="994" y="1"/>
                    <a:pt x="9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4"/>
            <p:cNvSpPr/>
            <p:nvPr/>
          </p:nvSpPr>
          <p:spPr>
            <a:xfrm>
              <a:off x="5001650" y="1848625"/>
              <a:ext cx="27250" cy="10700"/>
            </a:xfrm>
            <a:custGeom>
              <a:avLst/>
              <a:gdLst/>
              <a:ahLst/>
              <a:cxnLst/>
              <a:rect l="l" t="t" r="r" b="b"/>
              <a:pathLst>
                <a:path w="1090" h="428" extrusionOk="0">
                  <a:moveTo>
                    <a:pt x="932" y="1"/>
                  </a:moveTo>
                  <a:cubicBezTo>
                    <a:pt x="923" y="1"/>
                    <a:pt x="915" y="2"/>
                    <a:pt x="906" y="3"/>
                  </a:cubicBezTo>
                  <a:cubicBezTo>
                    <a:pt x="650" y="47"/>
                    <a:pt x="392" y="90"/>
                    <a:pt x="135" y="131"/>
                  </a:cubicBezTo>
                  <a:cubicBezTo>
                    <a:pt x="54" y="146"/>
                    <a:pt x="1" y="222"/>
                    <a:pt x="12" y="302"/>
                  </a:cubicBezTo>
                  <a:cubicBezTo>
                    <a:pt x="24" y="375"/>
                    <a:pt x="88" y="427"/>
                    <a:pt x="159" y="427"/>
                  </a:cubicBezTo>
                  <a:cubicBezTo>
                    <a:pt x="167" y="427"/>
                    <a:pt x="175" y="427"/>
                    <a:pt x="183" y="424"/>
                  </a:cubicBezTo>
                  <a:cubicBezTo>
                    <a:pt x="439" y="383"/>
                    <a:pt x="697" y="340"/>
                    <a:pt x="957" y="296"/>
                  </a:cubicBezTo>
                  <a:cubicBezTo>
                    <a:pt x="1037" y="282"/>
                    <a:pt x="1090" y="207"/>
                    <a:pt x="1077" y="127"/>
                  </a:cubicBezTo>
                  <a:cubicBezTo>
                    <a:pt x="1066" y="52"/>
                    <a:pt x="1001" y="1"/>
                    <a:pt x="9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4"/>
            <p:cNvSpPr/>
            <p:nvPr/>
          </p:nvSpPr>
          <p:spPr>
            <a:xfrm>
              <a:off x="5078700" y="1817950"/>
              <a:ext cx="27300" cy="27725"/>
            </a:xfrm>
            <a:custGeom>
              <a:avLst/>
              <a:gdLst/>
              <a:ahLst/>
              <a:cxnLst/>
              <a:rect l="l" t="t" r="r" b="b"/>
              <a:pathLst>
                <a:path w="1092" h="1109" extrusionOk="0">
                  <a:moveTo>
                    <a:pt x="325" y="1"/>
                  </a:moveTo>
                  <a:cubicBezTo>
                    <a:pt x="315" y="1"/>
                    <a:pt x="306" y="2"/>
                    <a:pt x="296" y="3"/>
                  </a:cubicBezTo>
                  <a:cubicBezTo>
                    <a:pt x="217" y="19"/>
                    <a:pt x="164" y="97"/>
                    <a:pt x="179" y="178"/>
                  </a:cubicBezTo>
                  <a:cubicBezTo>
                    <a:pt x="219" y="377"/>
                    <a:pt x="260" y="581"/>
                    <a:pt x="301" y="784"/>
                  </a:cubicBezTo>
                  <a:cubicBezTo>
                    <a:pt x="246" y="793"/>
                    <a:pt x="189" y="804"/>
                    <a:pt x="133" y="815"/>
                  </a:cubicBezTo>
                  <a:cubicBezTo>
                    <a:pt x="53" y="831"/>
                    <a:pt x="0" y="907"/>
                    <a:pt x="16" y="986"/>
                  </a:cubicBezTo>
                  <a:cubicBezTo>
                    <a:pt x="31" y="1058"/>
                    <a:pt x="92" y="1108"/>
                    <a:pt x="162" y="1108"/>
                  </a:cubicBezTo>
                  <a:cubicBezTo>
                    <a:pt x="171" y="1108"/>
                    <a:pt x="179" y="1108"/>
                    <a:pt x="189" y="1105"/>
                  </a:cubicBezTo>
                  <a:cubicBezTo>
                    <a:pt x="274" y="1089"/>
                    <a:pt x="360" y="1072"/>
                    <a:pt x="444" y="1056"/>
                  </a:cubicBezTo>
                  <a:cubicBezTo>
                    <a:pt x="456" y="1058"/>
                    <a:pt x="467" y="1062"/>
                    <a:pt x="480" y="1062"/>
                  </a:cubicBezTo>
                  <a:cubicBezTo>
                    <a:pt x="490" y="1062"/>
                    <a:pt x="499" y="1061"/>
                    <a:pt x="509" y="1058"/>
                  </a:cubicBezTo>
                  <a:cubicBezTo>
                    <a:pt x="531" y="1054"/>
                    <a:pt x="551" y="1045"/>
                    <a:pt x="567" y="1031"/>
                  </a:cubicBezTo>
                  <a:cubicBezTo>
                    <a:pt x="697" y="1005"/>
                    <a:pt x="828" y="982"/>
                    <a:pt x="958" y="955"/>
                  </a:cubicBezTo>
                  <a:cubicBezTo>
                    <a:pt x="1039" y="939"/>
                    <a:pt x="1091" y="863"/>
                    <a:pt x="1075" y="781"/>
                  </a:cubicBezTo>
                  <a:cubicBezTo>
                    <a:pt x="1061" y="713"/>
                    <a:pt x="997" y="666"/>
                    <a:pt x="928" y="666"/>
                  </a:cubicBezTo>
                  <a:cubicBezTo>
                    <a:pt x="919" y="666"/>
                    <a:pt x="910" y="667"/>
                    <a:pt x="901" y="668"/>
                  </a:cubicBezTo>
                  <a:lnTo>
                    <a:pt x="592" y="728"/>
                  </a:lnTo>
                  <a:cubicBezTo>
                    <a:pt x="551" y="524"/>
                    <a:pt x="509" y="320"/>
                    <a:pt x="469" y="121"/>
                  </a:cubicBezTo>
                  <a:cubicBezTo>
                    <a:pt x="456" y="51"/>
                    <a:pt x="395" y="1"/>
                    <a:pt x="3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4"/>
            <p:cNvSpPr/>
            <p:nvPr/>
          </p:nvSpPr>
          <p:spPr>
            <a:xfrm>
              <a:off x="4963075" y="1854975"/>
              <a:ext cx="27325" cy="10400"/>
            </a:xfrm>
            <a:custGeom>
              <a:avLst/>
              <a:gdLst/>
              <a:ahLst/>
              <a:cxnLst/>
              <a:rect l="l" t="t" r="r" b="b"/>
              <a:pathLst>
                <a:path w="1093" h="416" extrusionOk="0">
                  <a:moveTo>
                    <a:pt x="933" y="0"/>
                  </a:moveTo>
                  <a:cubicBezTo>
                    <a:pt x="925" y="0"/>
                    <a:pt x="917" y="1"/>
                    <a:pt x="909" y="2"/>
                  </a:cubicBezTo>
                  <a:cubicBezTo>
                    <a:pt x="651" y="44"/>
                    <a:pt x="394" y="83"/>
                    <a:pt x="136" y="123"/>
                  </a:cubicBezTo>
                  <a:cubicBezTo>
                    <a:pt x="56" y="135"/>
                    <a:pt x="0" y="210"/>
                    <a:pt x="14" y="292"/>
                  </a:cubicBezTo>
                  <a:cubicBezTo>
                    <a:pt x="26" y="365"/>
                    <a:pt x="87" y="416"/>
                    <a:pt x="160" y="416"/>
                  </a:cubicBezTo>
                  <a:cubicBezTo>
                    <a:pt x="168" y="416"/>
                    <a:pt x="176" y="416"/>
                    <a:pt x="182" y="414"/>
                  </a:cubicBezTo>
                  <a:cubicBezTo>
                    <a:pt x="439" y="374"/>
                    <a:pt x="698" y="333"/>
                    <a:pt x="956" y="294"/>
                  </a:cubicBezTo>
                  <a:cubicBezTo>
                    <a:pt x="1037" y="281"/>
                    <a:pt x="1092" y="205"/>
                    <a:pt x="1078" y="126"/>
                  </a:cubicBezTo>
                  <a:cubicBezTo>
                    <a:pt x="1065" y="55"/>
                    <a:pt x="1003" y="0"/>
                    <a:pt x="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8" name="Google Shape;3118;p74"/>
          <p:cNvGrpSpPr/>
          <p:nvPr/>
        </p:nvGrpSpPr>
        <p:grpSpPr>
          <a:xfrm>
            <a:off x="8332725" y="2796075"/>
            <a:ext cx="306500" cy="259375"/>
            <a:chOff x="5124275" y="2237625"/>
            <a:chExt cx="306500" cy="259375"/>
          </a:xfrm>
        </p:grpSpPr>
        <p:sp>
          <p:nvSpPr>
            <p:cNvPr id="3119" name="Google Shape;3119;p74"/>
            <p:cNvSpPr/>
            <p:nvPr/>
          </p:nvSpPr>
          <p:spPr>
            <a:xfrm>
              <a:off x="5124275" y="2237625"/>
              <a:ext cx="306500" cy="259375"/>
            </a:xfrm>
            <a:custGeom>
              <a:avLst/>
              <a:gdLst/>
              <a:ahLst/>
              <a:cxnLst/>
              <a:rect l="l" t="t" r="r" b="b"/>
              <a:pathLst>
                <a:path w="12260" h="10375" extrusionOk="0">
                  <a:moveTo>
                    <a:pt x="8929" y="296"/>
                  </a:moveTo>
                  <a:cubicBezTo>
                    <a:pt x="9783" y="296"/>
                    <a:pt x="10557" y="349"/>
                    <a:pt x="11248" y="455"/>
                  </a:cubicBezTo>
                  <a:lnTo>
                    <a:pt x="9638" y="1311"/>
                  </a:lnTo>
                  <a:cubicBezTo>
                    <a:pt x="9195" y="1547"/>
                    <a:pt x="8736" y="1786"/>
                    <a:pt x="8256" y="1948"/>
                  </a:cubicBezTo>
                  <a:cubicBezTo>
                    <a:pt x="7423" y="1774"/>
                    <a:pt x="6456" y="1688"/>
                    <a:pt x="5360" y="1688"/>
                  </a:cubicBezTo>
                  <a:cubicBezTo>
                    <a:pt x="3958" y="1688"/>
                    <a:pt x="2346" y="1829"/>
                    <a:pt x="537" y="2111"/>
                  </a:cubicBezTo>
                  <a:cubicBezTo>
                    <a:pt x="837" y="1823"/>
                    <a:pt x="2477" y="1261"/>
                    <a:pt x="3205" y="1011"/>
                  </a:cubicBezTo>
                  <a:cubicBezTo>
                    <a:pt x="3516" y="905"/>
                    <a:pt x="3786" y="811"/>
                    <a:pt x="3952" y="748"/>
                  </a:cubicBezTo>
                  <a:cubicBezTo>
                    <a:pt x="5830" y="446"/>
                    <a:pt x="7493" y="296"/>
                    <a:pt x="8929" y="296"/>
                  </a:cubicBezTo>
                  <a:close/>
                  <a:moveTo>
                    <a:pt x="11721" y="536"/>
                  </a:moveTo>
                  <a:cubicBezTo>
                    <a:pt x="11724" y="536"/>
                    <a:pt x="11726" y="537"/>
                    <a:pt x="11731" y="537"/>
                  </a:cubicBezTo>
                  <a:cubicBezTo>
                    <a:pt x="11777" y="1688"/>
                    <a:pt x="11810" y="3065"/>
                    <a:pt x="11843" y="4400"/>
                  </a:cubicBezTo>
                  <a:cubicBezTo>
                    <a:pt x="11878" y="5748"/>
                    <a:pt x="11913" y="7143"/>
                    <a:pt x="11959" y="8298"/>
                  </a:cubicBezTo>
                  <a:cubicBezTo>
                    <a:pt x="11889" y="8346"/>
                    <a:pt x="11815" y="8396"/>
                    <a:pt x="11736" y="8452"/>
                  </a:cubicBezTo>
                  <a:cubicBezTo>
                    <a:pt x="10930" y="9003"/>
                    <a:pt x="9730" y="9821"/>
                    <a:pt x="8666" y="9906"/>
                  </a:cubicBezTo>
                  <a:cubicBezTo>
                    <a:pt x="8620" y="8765"/>
                    <a:pt x="8587" y="7402"/>
                    <a:pt x="8552" y="6081"/>
                  </a:cubicBezTo>
                  <a:cubicBezTo>
                    <a:pt x="8519" y="4737"/>
                    <a:pt x="8484" y="3352"/>
                    <a:pt x="8438" y="2196"/>
                  </a:cubicBezTo>
                  <a:cubicBezTo>
                    <a:pt x="8907" y="2028"/>
                    <a:pt x="9349" y="1799"/>
                    <a:pt x="9776" y="1571"/>
                  </a:cubicBezTo>
                  <a:lnTo>
                    <a:pt x="11721" y="536"/>
                  </a:lnTo>
                  <a:close/>
                  <a:moveTo>
                    <a:pt x="5351" y="1983"/>
                  </a:moveTo>
                  <a:cubicBezTo>
                    <a:pt x="6352" y="1983"/>
                    <a:pt x="7242" y="2057"/>
                    <a:pt x="8019" y="2204"/>
                  </a:cubicBezTo>
                  <a:cubicBezTo>
                    <a:pt x="8043" y="2256"/>
                    <a:pt x="8095" y="2291"/>
                    <a:pt x="8152" y="2291"/>
                  </a:cubicBezTo>
                  <a:cubicBezTo>
                    <a:pt x="8195" y="3426"/>
                    <a:pt x="8231" y="4778"/>
                    <a:pt x="8263" y="6090"/>
                  </a:cubicBezTo>
                  <a:cubicBezTo>
                    <a:pt x="8279" y="6685"/>
                    <a:pt x="8293" y="7290"/>
                    <a:pt x="8310" y="7880"/>
                  </a:cubicBezTo>
                  <a:cubicBezTo>
                    <a:pt x="8076" y="7864"/>
                    <a:pt x="7845" y="7847"/>
                    <a:pt x="7612" y="7826"/>
                  </a:cubicBezTo>
                  <a:cubicBezTo>
                    <a:pt x="7608" y="7826"/>
                    <a:pt x="7603" y="7826"/>
                    <a:pt x="7598" y="7826"/>
                  </a:cubicBezTo>
                  <a:cubicBezTo>
                    <a:pt x="7525" y="7826"/>
                    <a:pt x="7458" y="7885"/>
                    <a:pt x="7451" y="7961"/>
                  </a:cubicBezTo>
                  <a:cubicBezTo>
                    <a:pt x="7443" y="8042"/>
                    <a:pt x="7505" y="8113"/>
                    <a:pt x="7585" y="8121"/>
                  </a:cubicBezTo>
                  <a:cubicBezTo>
                    <a:pt x="7829" y="8143"/>
                    <a:pt x="8073" y="8160"/>
                    <a:pt x="8318" y="8178"/>
                  </a:cubicBezTo>
                  <a:cubicBezTo>
                    <a:pt x="8336" y="8792"/>
                    <a:pt x="8353" y="9386"/>
                    <a:pt x="8375" y="9930"/>
                  </a:cubicBezTo>
                  <a:cubicBezTo>
                    <a:pt x="7025" y="10030"/>
                    <a:pt x="5366" y="10082"/>
                    <a:pt x="3657" y="10082"/>
                  </a:cubicBezTo>
                  <a:cubicBezTo>
                    <a:pt x="2707" y="10082"/>
                    <a:pt x="1742" y="10066"/>
                    <a:pt x="806" y="10033"/>
                  </a:cubicBezTo>
                  <a:cubicBezTo>
                    <a:pt x="1029" y="9900"/>
                    <a:pt x="1244" y="9773"/>
                    <a:pt x="1452" y="9652"/>
                  </a:cubicBezTo>
                  <a:cubicBezTo>
                    <a:pt x="1523" y="9609"/>
                    <a:pt x="1545" y="9519"/>
                    <a:pt x="1504" y="9449"/>
                  </a:cubicBezTo>
                  <a:cubicBezTo>
                    <a:pt x="1476" y="9404"/>
                    <a:pt x="1427" y="9378"/>
                    <a:pt x="1376" y="9378"/>
                  </a:cubicBezTo>
                  <a:cubicBezTo>
                    <a:pt x="1350" y="9378"/>
                    <a:pt x="1324" y="9384"/>
                    <a:pt x="1301" y="9398"/>
                  </a:cubicBezTo>
                  <a:cubicBezTo>
                    <a:pt x="1084" y="9526"/>
                    <a:pt x="863" y="9659"/>
                    <a:pt x="628" y="9796"/>
                  </a:cubicBezTo>
                  <a:cubicBezTo>
                    <a:pt x="557" y="9837"/>
                    <a:pt x="537" y="9929"/>
                    <a:pt x="578" y="9998"/>
                  </a:cubicBezTo>
                  <a:cubicBezTo>
                    <a:pt x="586" y="10009"/>
                    <a:pt x="597" y="10017"/>
                    <a:pt x="608" y="10027"/>
                  </a:cubicBezTo>
                  <a:cubicBezTo>
                    <a:pt x="565" y="10025"/>
                    <a:pt x="526" y="10025"/>
                    <a:pt x="484" y="10024"/>
                  </a:cubicBezTo>
                  <a:cubicBezTo>
                    <a:pt x="301" y="8605"/>
                    <a:pt x="367" y="7111"/>
                    <a:pt x="435" y="5664"/>
                  </a:cubicBezTo>
                  <a:cubicBezTo>
                    <a:pt x="484" y="4596"/>
                    <a:pt x="533" y="3494"/>
                    <a:pt x="484" y="2418"/>
                  </a:cubicBezTo>
                  <a:cubicBezTo>
                    <a:pt x="1917" y="2191"/>
                    <a:pt x="3221" y="2054"/>
                    <a:pt x="4396" y="2005"/>
                  </a:cubicBezTo>
                  <a:lnTo>
                    <a:pt x="4396" y="2005"/>
                  </a:lnTo>
                  <a:cubicBezTo>
                    <a:pt x="4393" y="2214"/>
                    <a:pt x="4388" y="2427"/>
                    <a:pt x="4383" y="2647"/>
                  </a:cubicBezTo>
                  <a:lnTo>
                    <a:pt x="4380" y="2718"/>
                  </a:lnTo>
                  <a:cubicBezTo>
                    <a:pt x="4378" y="2799"/>
                    <a:pt x="4443" y="2867"/>
                    <a:pt x="4524" y="2869"/>
                  </a:cubicBezTo>
                  <a:lnTo>
                    <a:pt x="4529" y="2869"/>
                  </a:lnTo>
                  <a:cubicBezTo>
                    <a:pt x="4609" y="2869"/>
                    <a:pt x="4674" y="2806"/>
                    <a:pt x="4677" y="2723"/>
                  </a:cubicBezTo>
                  <a:lnTo>
                    <a:pt x="4679" y="2652"/>
                  </a:lnTo>
                  <a:cubicBezTo>
                    <a:pt x="4685" y="2427"/>
                    <a:pt x="4689" y="2207"/>
                    <a:pt x="4693" y="1994"/>
                  </a:cubicBezTo>
                  <a:cubicBezTo>
                    <a:pt x="4918" y="1987"/>
                    <a:pt x="5137" y="1983"/>
                    <a:pt x="5351" y="1983"/>
                  </a:cubicBezTo>
                  <a:close/>
                  <a:moveTo>
                    <a:pt x="8932" y="0"/>
                  </a:moveTo>
                  <a:cubicBezTo>
                    <a:pt x="7474" y="0"/>
                    <a:pt x="5790" y="152"/>
                    <a:pt x="3892" y="458"/>
                  </a:cubicBezTo>
                  <a:cubicBezTo>
                    <a:pt x="3881" y="460"/>
                    <a:pt x="3872" y="463"/>
                    <a:pt x="3862" y="466"/>
                  </a:cubicBezTo>
                  <a:cubicBezTo>
                    <a:pt x="3702" y="529"/>
                    <a:pt x="3429" y="623"/>
                    <a:pt x="3110" y="732"/>
                  </a:cubicBezTo>
                  <a:cubicBezTo>
                    <a:pt x="1100" y="1421"/>
                    <a:pt x="204" y="1788"/>
                    <a:pt x="201" y="2150"/>
                  </a:cubicBezTo>
                  <a:cubicBezTo>
                    <a:pt x="201" y="2168"/>
                    <a:pt x="206" y="2185"/>
                    <a:pt x="212" y="2204"/>
                  </a:cubicBezTo>
                  <a:cubicBezTo>
                    <a:pt x="192" y="2231"/>
                    <a:pt x="180" y="2264"/>
                    <a:pt x="182" y="2301"/>
                  </a:cubicBezTo>
                  <a:cubicBezTo>
                    <a:pt x="241" y="3404"/>
                    <a:pt x="190" y="4547"/>
                    <a:pt x="138" y="5650"/>
                  </a:cubicBezTo>
                  <a:cubicBezTo>
                    <a:pt x="70" y="7152"/>
                    <a:pt x="0" y="8703"/>
                    <a:pt x="207" y="10185"/>
                  </a:cubicBezTo>
                  <a:cubicBezTo>
                    <a:pt x="217" y="10256"/>
                    <a:pt x="277" y="10310"/>
                    <a:pt x="348" y="10312"/>
                  </a:cubicBezTo>
                  <a:cubicBezTo>
                    <a:pt x="1412" y="10356"/>
                    <a:pt x="2525" y="10375"/>
                    <a:pt x="3617" y="10375"/>
                  </a:cubicBezTo>
                  <a:cubicBezTo>
                    <a:pt x="5407" y="10375"/>
                    <a:pt x="7145" y="10318"/>
                    <a:pt x="8535" y="10209"/>
                  </a:cubicBezTo>
                  <a:cubicBezTo>
                    <a:pt x="9721" y="10185"/>
                    <a:pt x="11033" y="9289"/>
                    <a:pt x="11902" y="8695"/>
                  </a:cubicBezTo>
                  <a:cubicBezTo>
                    <a:pt x="12006" y="8624"/>
                    <a:pt x="12104" y="8556"/>
                    <a:pt x="12191" y="8498"/>
                  </a:cubicBezTo>
                  <a:cubicBezTo>
                    <a:pt x="12236" y="8469"/>
                    <a:pt x="12260" y="8420"/>
                    <a:pt x="12258" y="8369"/>
                  </a:cubicBezTo>
                  <a:cubicBezTo>
                    <a:pt x="12212" y="7198"/>
                    <a:pt x="12174" y="5772"/>
                    <a:pt x="12141" y="4392"/>
                  </a:cubicBezTo>
                  <a:cubicBezTo>
                    <a:pt x="12108" y="3011"/>
                    <a:pt x="12070" y="1584"/>
                    <a:pt x="12022" y="411"/>
                  </a:cubicBezTo>
                  <a:cubicBezTo>
                    <a:pt x="12020" y="344"/>
                    <a:pt x="11970" y="286"/>
                    <a:pt x="11905" y="273"/>
                  </a:cubicBezTo>
                  <a:cubicBezTo>
                    <a:pt x="11875" y="267"/>
                    <a:pt x="11842" y="260"/>
                    <a:pt x="11812" y="256"/>
                  </a:cubicBezTo>
                  <a:cubicBezTo>
                    <a:pt x="11787" y="234"/>
                    <a:pt x="11755" y="224"/>
                    <a:pt x="11723" y="224"/>
                  </a:cubicBezTo>
                  <a:cubicBezTo>
                    <a:pt x="11710" y="224"/>
                    <a:pt x="11696" y="225"/>
                    <a:pt x="11683" y="229"/>
                  </a:cubicBezTo>
                  <a:cubicBezTo>
                    <a:pt x="10883" y="76"/>
                    <a:pt x="9964" y="0"/>
                    <a:pt x="89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4"/>
            <p:cNvSpPr/>
            <p:nvPr/>
          </p:nvSpPr>
          <p:spPr>
            <a:xfrm>
              <a:off x="5233125" y="2321525"/>
              <a:ext cx="7675" cy="26975"/>
            </a:xfrm>
            <a:custGeom>
              <a:avLst/>
              <a:gdLst/>
              <a:ahLst/>
              <a:cxnLst/>
              <a:rect l="l" t="t" r="r" b="b"/>
              <a:pathLst>
                <a:path w="307" h="1079" extrusionOk="0">
                  <a:moveTo>
                    <a:pt x="142" y="1"/>
                  </a:moveTo>
                  <a:cubicBezTo>
                    <a:pt x="64" y="1"/>
                    <a:pt x="10" y="71"/>
                    <a:pt x="8" y="146"/>
                  </a:cubicBezTo>
                  <a:cubicBezTo>
                    <a:pt x="4" y="406"/>
                    <a:pt x="1" y="668"/>
                    <a:pt x="1" y="931"/>
                  </a:cubicBezTo>
                  <a:cubicBezTo>
                    <a:pt x="1" y="1010"/>
                    <a:pt x="65" y="1078"/>
                    <a:pt x="148" y="1078"/>
                  </a:cubicBezTo>
                  <a:cubicBezTo>
                    <a:pt x="228" y="1078"/>
                    <a:pt x="295" y="1012"/>
                    <a:pt x="295" y="931"/>
                  </a:cubicBezTo>
                  <a:cubicBezTo>
                    <a:pt x="295" y="670"/>
                    <a:pt x="300" y="409"/>
                    <a:pt x="303" y="152"/>
                  </a:cubicBezTo>
                  <a:cubicBezTo>
                    <a:pt x="306" y="70"/>
                    <a:pt x="240" y="4"/>
                    <a:pt x="159" y="2"/>
                  </a:cubicBezTo>
                  <a:cubicBezTo>
                    <a:pt x="153" y="1"/>
                    <a:pt x="147" y="1"/>
                    <a:pt x="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4"/>
            <p:cNvSpPr/>
            <p:nvPr/>
          </p:nvSpPr>
          <p:spPr>
            <a:xfrm>
              <a:off x="5171200" y="2451625"/>
              <a:ext cx="25075" cy="17775"/>
            </a:xfrm>
            <a:custGeom>
              <a:avLst/>
              <a:gdLst/>
              <a:ahLst/>
              <a:cxnLst/>
              <a:rect l="l" t="t" r="r" b="b"/>
              <a:pathLst>
                <a:path w="1003" h="711" extrusionOk="0">
                  <a:moveTo>
                    <a:pt x="832" y="0"/>
                  </a:moveTo>
                  <a:cubicBezTo>
                    <a:pt x="805" y="0"/>
                    <a:pt x="778" y="8"/>
                    <a:pt x="754" y="23"/>
                  </a:cubicBezTo>
                  <a:cubicBezTo>
                    <a:pt x="537" y="161"/>
                    <a:pt x="317" y="297"/>
                    <a:pt x="92" y="435"/>
                  </a:cubicBezTo>
                  <a:cubicBezTo>
                    <a:pt x="22" y="476"/>
                    <a:pt x="0" y="568"/>
                    <a:pt x="41" y="639"/>
                  </a:cubicBezTo>
                  <a:cubicBezTo>
                    <a:pt x="70" y="683"/>
                    <a:pt x="119" y="710"/>
                    <a:pt x="168" y="710"/>
                  </a:cubicBezTo>
                  <a:cubicBezTo>
                    <a:pt x="193" y="710"/>
                    <a:pt x="222" y="702"/>
                    <a:pt x="246" y="688"/>
                  </a:cubicBezTo>
                  <a:cubicBezTo>
                    <a:pt x="470" y="549"/>
                    <a:pt x="692" y="412"/>
                    <a:pt x="912" y="275"/>
                  </a:cubicBezTo>
                  <a:cubicBezTo>
                    <a:pt x="982" y="230"/>
                    <a:pt x="1002" y="140"/>
                    <a:pt x="958" y="71"/>
                  </a:cubicBezTo>
                  <a:cubicBezTo>
                    <a:pt x="930" y="25"/>
                    <a:pt x="882" y="0"/>
                    <a:pt x="83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4"/>
            <p:cNvSpPr/>
            <p:nvPr/>
          </p:nvSpPr>
          <p:spPr>
            <a:xfrm>
              <a:off x="5233250" y="2360625"/>
              <a:ext cx="8200" cy="26975"/>
            </a:xfrm>
            <a:custGeom>
              <a:avLst/>
              <a:gdLst/>
              <a:ahLst/>
              <a:cxnLst/>
              <a:rect l="l" t="t" r="r" b="b"/>
              <a:pathLst>
                <a:path w="328" h="1079" extrusionOk="0">
                  <a:moveTo>
                    <a:pt x="146" y="0"/>
                  </a:moveTo>
                  <a:cubicBezTo>
                    <a:pt x="65" y="2"/>
                    <a:pt x="0" y="70"/>
                    <a:pt x="2" y="151"/>
                  </a:cubicBezTo>
                  <a:cubicBezTo>
                    <a:pt x="8" y="417"/>
                    <a:pt x="16" y="679"/>
                    <a:pt x="29" y="939"/>
                  </a:cubicBezTo>
                  <a:cubicBezTo>
                    <a:pt x="34" y="1018"/>
                    <a:pt x="98" y="1078"/>
                    <a:pt x="176" y="1078"/>
                  </a:cubicBezTo>
                  <a:lnTo>
                    <a:pt x="184" y="1078"/>
                  </a:lnTo>
                  <a:cubicBezTo>
                    <a:pt x="265" y="1075"/>
                    <a:pt x="328" y="1005"/>
                    <a:pt x="322" y="923"/>
                  </a:cubicBezTo>
                  <a:cubicBezTo>
                    <a:pt x="307" y="667"/>
                    <a:pt x="301" y="406"/>
                    <a:pt x="295" y="144"/>
                  </a:cubicBezTo>
                  <a:cubicBezTo>
                    <a:pt x="295" y="65"/>
                    <a:pt x="228" y="0"/>
                    <a:pt x="1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4"/>
            <p:cNvSpPr/>
            <p:nvPr/>
          </p:nvSpPr>
          <p:spPr>
            <a:xfrm>
              <a:off x="5204250" y="2429975"/>
              <a:ext cx="24550" cy="18450"/>
            </a:xfrm>
            <a:custGeom>
              <a:avLst/>
              <a:gdLst/>
              <a:ahLst/>
              <a:cxnLst/>
              <a:rect l="l" t="t" r="r" b="b"/>
              <a:pathLst>
                <a:path w="982" h="738" extrusionOk="0">
                  <a:moveTo>
                    <a:pt x="813" y="0"/>
                  </a:moveTo>
                  <a:cubicBezTo>
                    <a:pt x="784" y="0"/>
                    <a:pt x="755" y="9"/>
                    <a:pt x="730" y="26"/>
                  </a:cubicBezTo>
                  <a:cubicBezTo>
                    <a:pt x="513" y="178"/>
                    <a:pt x="299" y="326"/>
                    <a:pt x="87" y="465"/>
                  </a:cubicBezTo>
                  <a:cubicBezTo>
                    <a:pt x="21" y="511"/>
                    <a:pt x="0" y="603"/>
                    <a:pt x="46" y="671"/>
                  </a:cubicBezTo>
                  <a:cubicBezTo>
                    <a:pt x="73" y="715"/>
                    <a:pt x="120" y="737"/>
                    <a:pt x="168" y="737"/>
                  </a:cubicBezTo>
                  <a:cubicBezTo>
                    <a:pt x="196" y="737"/>
                    <a:pt x="226" y="729"/>
                    <a:pt x="250" y="713"/>
                  </a:cubicBezTo>
                  <a:cubicBezTo>
                    <a:pt x="464" y="571"/>
                    <a:pt x="679" y="424"/>
                    <a:pt x="899" y="270"/>
                  </a:cubicBezTo>
                  <a:cubicBezTo>
                    <a:pt x="966" y="223"/>
                    <a:pt x="981" y="131"/>
                    <a:pt x="934" y="64"/>
                  </a:cubicBezTo>
                  <a:cubicBezTo>
                    <a:pt x="906" y="22"/>
                    <a:pt x="859" y="0"/>
                    <a:pt x="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4"/>
            <p:cNvSpPr/>
            <p:nvPr/>
          </p:nvSpPr>
          <p:spPr>
            <a:xfrm>
              <a:off x="5388600" y="2436450"/>
              <a:ext cx="27100" cy="7725"/>
            </a:xfrm>
            <a:custGeom>
              <a:avLst/>
              <a:gdLst/>
              <a:ahLst/>
              <a:cxnLst/>
              <a:rect l="l" t="t" r="r" b="b"/>
              <a:pathLst>
                <a:path w="1084" h="309" extrusionOk="0">
                  <a:moveTo>
                    <a:pt x="461" y="0"/>
                  </a:moveTo>
                  <a:lnTo>
                    <a:pt x="146" y="3"/>
                  </a:lnTo>
                  <a:cubicBezTo>
                    <a:pt x="66" y="3"/>
                    <a:pt x="1" y="70"/>
                    <a:pt x="1" y="150"/>
                  </a:cubicBezTo>
                  <a:cubicBezTo>
                    <a:pt x="1" y="228"/>
                    <a:pt x="60" y="299"/>
                    <a:pt x="134" y="299"/>
                  </a:cubicBezTo>
                  <a:cubicBezTo>
                    <a:pt x="139" y="299"/>
                    <a:pt x="143" y="298"/>
                    <a:pt x="148" y="298"/>
                  </a:cubicBezTo>
                  <a:lnTo>
                    <a:pt x="463" y="295"/>
                  </a:lnTo>
                  <a:cubicBezTo>
                    <a:pt x="597" y="295"/>
                    <a:pt x="757" y="298"/>
                    <a:pt x="920" y="309"/>
                  </a:cubicBezTo>
                  <a:lnTo>
                    <a:pt x="933" y="309"/>
                  </a:lnTo>
                  <a:cubicBezTo>
                    <a:pt x="1009" y="309"/>
                    <a:pt x="1072" y="250"/>
                    <a:pt x="1079" y="173"/>
                  </a:cubicBezTo>
                  <a:cubicBezTo>
                    <a:pt x="1083" y="93"/>
                    <a:pt x="1023" y="22"/>
                    <a:pt x="939" y="16"/>
                  </a:cubicBezTo>
                  <a:cubicBezTo>
                    <a:pt x="770" y="3"/>
                    <a:pt x="602" y="0"/>
                    <a:pt x="4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4"/>
            <p:cNvSpPr/>
            <p:nvPr/>
          </p:nvSpPr>
          <p:spPr>
            <a:xfrm>
              <a:off x="5349300" y="2435750"/>
              <a:ext cx="27150" cy="8000"/>
            </a:xfrm>
            <a:custGeom>
              <a:avLst/>
              <a:gdLst/>
              <a:ahLst/>
              <a:cxnLst/>
              <a:rect l="l" t="t" r="r" b="b"/>
              <a:pathLst>
                <a:path w="1086" h="320" extrusionOk="0">
                  <a:moveTo>
                    <a:pt x="149" y="1"/>
                  </a:moveTo>
                  <a:cubicBezTo>
                    <a:pt x="77" y="1"/>
                    <a:pt x="9" y="63"/>
                    <a:pt x="6" y="142"/>
                  </a:cubicBezTo>
                  <a:cubicBezTo>
                    <a:pt x="1" y="223"/>
                    <a:pt x="64" y="292"/>
                    <a:pt x="147" y="296"/>
                  </a:cubicBezTo>
                  <a:cubicBezTo>
                    <a:pt x="408" y="308"/>
                    <a:pt x="670" y="316"/>
                    <a:pt x="932" y="319"/>
                  </a:cubicBezTo>
                  <a:lnTo>
                    <a:pt x="933" y="319"/>
                  </a:lnTo>
                  <a:cubicBezTo>
                    <a:pt x="1014" y="319"/>
                    <a:pt x="1080" y="256"/>
                    <a:pt x="1082" y="175"/>
                  </a:cubicBezTo>
                  <a:cubicBezTo>
                    <a:pt x="1085" y="95"/>
                    <a:pt x="1022" y="27"/>
                    <a:pt x="940" y="25"/>
                  </a:cubicBezTo>
                  <a:cubicBezTo>
                    <a:pt x="680" y="19"/>
                    <a:pt x="419" y="11"/>
                    <a:pt x="159" y="1"/>
                  </a:cubicBezTo>
                  <a:cubicBezTo>
                    <a:pt x="156" y="1"/>
                    <a:pt x="152" y="1"/>
                    <a:pt x="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4"/>
            <p:cNvSpPr/>
            <p:nvPr/>
          </p:nvSpPr>
          <p:spPr>
            <a:xfrm>
              <a:off x="5271325" y="2428950"/>
              <a:ext cx="27250" cy="9725"/>
            </a:xfrm>
            <a:custGeom>
              <a:avLst/>
              <a:gdLst/>
              <a:ahLst/>
              <a:cxnLst/>
              <a:rect l="l" t="t" r="r" b="b"/>
              <a:pathLst>
                <a:path w="1090" h="389" extrusionOk="0">
                  <a:moveTo>
                    <a:pt x="153" y="1"/>
                  </a:moveTo>
                  <a:cubicBezTo>
                    <a:pt x="82" y="1"/>
                    <a:pt x="21" y="55"/>
                    <a:pt x="10" y="129"/>
                  </a:cubicBezTo>
                  <a:cubicBezTo>
                    <a:pt x="0" y="210"/>
                    <a:pt x="55" y="283"/>
                    <a:pt x="136" y="294"/>
                  </a:cubicBezTo>
                  <a:cubicBezTo>
                    <a:pt x="396" y="329"/>
                    <a:pt x="657" y="360"/>
                    <a:pt x="917" y="389"/>
                  </a:cubicBezTo>
                  <a:lnTo>
                    <a:pt x="932" y="389"/>
                  </a:lnTo>
                  <a:cubicBezTo>
                    <a:pt x="1007" y="389"/>
                    <a:pt x="1070" y="333"/>
                    <a:pt x="1078" y="259"/>
                  </a:cubicBezTo>
                  <a:cubicBezTo>
                    <a:pt x="1089" y="177"/>
                    <a:pt x="1031" y="102"/>
                    <a:pt x="950" y="94"/>
                  </a:cubicBezTo>
                  <a:cubicBezTo>
                    <a:pt x="693" y="67"/>
                    <a:pt x="434" y="36"/>
                    <a:pt x="176" y="3"/>
                  </a:cubicBezTo>
                  <a:cubicBezTo>
                    <a:pt x="168" y="1"/>
                    <a:pt x="161" y="1"/>
                    <a:pt x="1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4"/>
            <p:cNvSpPr/>
            <p:nvPr/>
          </p:nvSpPr>
          <p:spPr>
            <a:xfrm>
              <a:off x="5232525" y="2399700"/>
              <a:ext cx="27325" cy="33925"/>
            </a:xfrm>
            <a:custGeom>
              <a:avLst/>
              <a:gdLst/>
              <a:ahLst/>
              <a:cxnLst/>
              <a:rect l="l" t="t" r="r" b="b"/>
              <a:pathLst>
                <a:path w="1093" h="1357" extrusionOk="0">
                  <a:moveTo>
                    <a:pt x="265" y="0"/>
                  </a:moveTo>
                  <a:cubicBezTo>
                    <a:pt x="261" y="0"/>
                    <a:pt x="256" y="1"/>
                    <a:pt x="251" y="1"/>
                  </a:cubicBezTo>
                  <a:cubicBezTo>
                    <a:pt x="169" y="9"/>
                    <a:pt x="110" y="82"/>
                    <a:pt x="118" y="163"/>
                  </a:cubicBezTo>
                  <a:cubicBezTo>
                    <a:pt x="142" y="391"/>
                    <a:pt x="169" y="607"/>
                    <a:pt x="200" y="813"/>
                  </a:cubicBezTo>
                  <a:cubicBezTo>
                    <a:pt x="175" y="846"/>
                    <a:pt x="167" y="891"/>
                    <a:pt x="175" y="932"/>
                  </a:cubicBezTo>
                  <a:cubicBezTo>
                    <a:pt x="171" y="932"/>
                    <a:pt x="167" y="931"/>
                    <a:pt x="163" y="931"/>
                  </a:cubicBezTo>
                  <a:cubicBezTo>
                    <a:pt x="94" y="931"/>
                    <a:pt x="28" y="980"/>
                    <a:pt x="15" y="1051"/>
                  </a:cubicBezTo>
                  <a:cubicBezTo>
                    <a:pt x="1" y="1133"/>
                    <a:pt x="55" y="1207"/>
                    <a:pt x="134" y="1223"/>
                  </a:cubicBezTo>
                  <a:cubicBezTo>
                    <a:pt x="390" y="1269"/>
                    <a:pt x="650" y="1312"/>
                    <a:pt x="909" y="1355"/>
                  </a:cubicBezTo>
                  <a:cubicBezTo>
                    <a:pt x="917" y="1356"/>
                    <a:pt x="925" y="1356"/>
                    <a:pt x="933" y="1356"/>
                  </a:cubicBezTo>
                  <a:cubicBezTo>
                    <a:pt x="1004" y="1356"/>
                    <a:pt x="1068" y="1304"/>
                    <a:pt x="1079" y="1231"/>
                  </a:cubicBezTo>
                  <a:cubicBezTo>
                    <a:pt x="1093" y="1149"/>
                    <a:pt x="1038" y="1073"/>
                    <a:pt x="957" y="1059"/>
                  </a:cubicBezTo>
                  <a:cubicBezTo>
                    <a:pt x="792" y="1033"/>
                    <a:pt x="628" y="1003"/>
                    <a:pt x="465" y="976"/>
                  </a:cubicBezTo>
                  <a:cubicBezTo>
                    <a:pt x="498" y="943"/>
                    <a:pt x="515" y="896"/>
                    <a:pt x="507" y="848"/>
                  </a:cubicBezTo>
                  <a:cubicBezTo>
                    <a:pt x="469" y="623"/>
                    <a:pt x="438" y="384"/>
                    <a:pt x="412" y="133"/>
                  </a:cubicBezTo>
                  <a:cubicBezTo>
                    <a:pt x="405" y="57"/>
                    <a:pt x="339"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77"/>
        <p:cNvGrpSpPr/>
        <p:nvPr/>
      </p:nvGrpSpPr>
      <p:grpSpPr>
        <a:xfrm>
          <a:off x="0" y="0"/>
          <a:ext cx="0" cy="0"/>
          <a:chOff x="0" y="0"/>
          <a:chExt cx="0" cy="0"/>
        </a:xfrm>
      </p:grpSpPr>
      <p:sp>
        <p:nvSpPr>
          <p:cNvPr id="3178" name="Google Shape;3178;p78"/>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Titan One</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https://fonts.google.com/specimen/Titan+One</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M PLUS Rounded 1c</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https://fonts.google.com/specimen/M+PLUS+Rounded+1c</a:t>
            </a:r>
            <a:r>
              <a:rPr lang="en" sz="1100">
                <a:solidFill>
                  <a:schemeClr val="lt1"/>
                </a:solidFill>
              </a:rPr>
              <a:t>)</a:t>
            </a:r>
            <a:endParaRPr sz="1100">
              <a:solidFill>
                <a:schemeClr val="lt1"/>
              </a:solidFill>
            </a:endParaRPr>
          </a:p>
        </p:txBody>
      </p:sp>
      <p:sp>
        <p:nvSpPr>
          <p:cNvPr id="3179" name="Google Shape;3179;p78"/>
          <p:cNvSpPr/>
          <p:nvPr/>
        </p:nvSpPr>
        <p:spPr>
          <a:xfrm>
            <a:off x="2052650" y="2947800"/>
            <a:ext cx="791400" cy="754200"/>
          </a:xfrm>
          <a:prstGeom prst="roundRect">
            <a:avLst>
              <a:gd name="adj" fmla="val 16667"/>
            </a:avLst>
          </a:prstGeom>
          <a:solidFill>
            <a:srgbClr val="03407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8"/>
          <p:cNvSpPr/>
          <p:nvPr/>
        </p:nvSpPr>
        <p:spPr>
          <a:xfrm>
            <a:off x="3114470" y="2947800"/>
            <a:ext cx="791400" cy="754200"/>
          </a:xfrm>
          <a:prstGeom prst="roundRect">
            <a:avLst>
              <a:gd name="adj" fmla="val 16667"/>
            </a:avLst>
          </a:prstGeom>
          <a:solidFill>
            <a:srgbClr val="1F78D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8"/>
          <p:cNvSpPr/>
          <p:nvPr/>
        </p:nvSpPr>
        <p:spPr>
          <a:xfrm>
            <a:off x="4176289" y="2947800"/>
            <a:ext cx="791400" cy="754200"/>
          </a:xfrm>
          <a:prstGeom prst="roundRect">
            <a:avLst>
              <a:gd name="adj" fmla="val 16667"/>
            </a:avLst>
          </a:prstGeom>
          <a:solidFill>
            <a:srgbClr val="FDEE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8"/>
          <p:cNvSpPr txBox="1"/>
          <p:nvPr/>
        </p:nvSpPr>
        <p:spPr>
          <a:xfrm>
            <a:off x="20526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#03407c</a:t>
            </a:r>
            <a:endParaRPr sz="1000">
              <a:solidFill>
                <a:srgbClr val="FFFFFF"/>
              </a:solidFill>
            </a:endParaRPr>
          </a:p>
        </p:txBody>
      </p:sp>
      <p:sp>
        <p:nvSpPr>
          <p:cNvPr id="3183" name="Google Shape;3183;p78"/>
          <p:cNvSpPr txBox="1"/>
          <p:nvPr/>
        </p:nvSpPr>
        <p:spPr>
          <a:xfrm>
            <a:off x="311447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#1f78de</a:t>
            </a:r>
            <a:endParaRPr sz="1000">
              <a:solidFill>
                <a:srgbClr val="FFFFFF"/>
              </a:solidFill>
            </a:endParaRPr>
          </a:p>
        </p:txBody>
      </p:sp>
      <p:sp>
        <p:nvSpPr>
          <p:cNvPr id="3184" name="Google Shape;3184;p78"/>
          <p:cNvSpPr txBox="1"/>
          <p:nvPr/>
        </p:nvSpPr>
        <p:spPr>
          <a:xfrm>
            <a:off x="417630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#fdeedb</a:t>
            </a:r>
            <a:endParaRPr sz="1000">
              <a:solidFill>
                <a:schemeClr val="dk1"/>
              </a:solidFill>
            </a:endParaRPr>
          </a:p>
        </p:txBody>
      </p:sp>
      <p:sp>
        <p:nvSpPr>
          <p:cNvPr id="3185" name="Google Shape;3185;p78"/>
          <p:cNvSpPr/>
          <p:nvPr/>
        </p:nvSpPr>
        <p:spPr>
          <a:xfrm>
            <a:off x="5238125" y="2947800"/>
            <a:ext cx="791400" cy="754200"/>
          </a:xfrm>
          <a:prstGeom prst="roundRect">
            <a:avLst>
              <a:gd name="adj" fmla="val 16667"/>
            </a:avLst>
          </a:prstGeom>
          <a:solidFill>
            <a:srgbClr val="A3112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8"/>
          <p:cNvSpPr txBox="1"/>
          <p:nvPr/>
        </p:nvSpPr>
        <p:spPr>
          <a:xfrm>
            <a:off x="523812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#a3112a</a:t>
            </a:r>
            <a:endParaRPr sz="1000">
              <a:solidFill>
                <a:srgbClr val="FFFFFF"/>
              </a:solidFill>
            </a:endParaRPr>
          </a:p>
        </p:txBody>
      </p:sp>
      <p:sp>
        <p:nvSpPr>
          <p:cNvPr id="3187" name="Google Shape;3187;p78"/>
          <p:cNvSpPr/>
          <p:nvPr/>
        </p:nvSpPr>
        <p:spPr>
          <a:xfrm>
            <a:off x="2052650" y="3878900"/>
            <a:ext cx="791400" cy="754200"/>
          </a:xfrm>
          <a:prstGeom prst="roundRect">
            <a:avLst>
              <a:gd name="adj" fmla="val 16667"/>
            </a:avLst>
          </a:prstGeom>
          <a:solidFill>
            <a:srgbClr val="FED14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8"/>
          <p:cNvSpPr/>
          <p:nvPr/>
        </p:nvSpPr>
        <p:spPr>
          <a:xfrm>
            <a:off x="3114470" y="3878900"/>
            <a:ext cx="791400" cy="754200"/>
          </a:xfrm>
          <a:prstGeom prst="roundRect">
            <a:avLst>
              <a:gd name="adj" fmla="val 16667"/>
            </a:avLst>
          </a:prstGeom>
          <a:solidFill>
            <a:srgbClr val="FF6A7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8"/>
          <p:cNvSpPr/>
          <p:nvPr/>
        </p:nvSpPr>
        <p:spPr>
          <a:xfrm>
            <a:off x="4176289" y="3878900"/>
            <a:ext cx="791400" cy="754200"/>
          </a:xfrm>
          <a:prstGeom prst="roundRect">
            <a:avLst>
              <a:gd name="adj" fmla="val 16667"/>
            </a:avLst>
          </a:prstGeom>
          <a:solidFill>
            <a:srgbClr val="31944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8"/>
          <p:cNvSpPr txBox="1"/>
          <p:nvPr/>
        </p:nvSpPr>
        <p:spPr>
          <a:xfrm>
            <a:off x="205265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#fed144</a:t>
            </a:r>
            <a:endParaRPr sz="1000">
              <a:solidFill>
                <a:schemeClr val="dk1"/>
              </a:solidFill>
            </a:endParaRPr>
          </a:p>
        </p:txBody>
      </p:sp>
      <p:sp>
        <p:nvSpPr>
          <p:cNvPr id="3191" name="Google Shape;3191;p78"/>
          <p:cNvSpPr txBox="1"/>
          <p:nvPr/>
        </p:nvSpPr>
        <p:spPr>
          <a:xfrm>
            <a:off x="311447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#ff6a7c</a:t>
            </a:r>
            <a:endParaRPr sz="1000">
              <a:solidFill>
                <a:srgbClr val="FFFFFF"/>
              </a:solidFill>
            </a:endParaRPr>
          </a:p>
        </p:txBody>
      </p:sp>
      <p:sp>
        <p:nvSpPr>
          <p:cNvPr id="3192" name="Google Shape;3192;p78"/>
          <p:cNvSpPr txBox="1"/>
          <p:nvPr/>
        </p:nvSpPr>
        <p:spPr>
          <a:xfrm>
            <a:off x="417630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#319442</a:t>
            </a:r>
            <a:endParaRPr sz="1000">
              <a:solidFill>
                <a:srgbClr val="FFFFFF"/>
              </a:solidFill>
            </a:endParaRPr>
          </a:p>
        </p:txBody>
      </p:sp>
      <p:sp>
        <p:nvSpPr>
          <p:cNvPr id="3193" name="Google Shape;3193;p78"/>
          <p:cNvSpPr/>
          <p:nvPr/>
        </p:nvSpPr>
        <p:spPr>
          <a:xfrm>
            <a:off x="5238125" y="3878900"/>
            <a:ext cx="791400" cy="754200"/>
          </a:xfrm>
          <a:prstGeom prst="roundRect">
            <a:avLst>
              <a:gd name="adj" fmla="val 16667"/>
            </a:avLst>
          </a:prstGeom>
          <a:solidFill>
            <a:srgbClr val="05050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8"/>
          <p:cNvSpPr txBox="1"/>
          <p:nvPr/>
        </p:nvSpPr>
        <p:spPr>
          <a:xfrm>
            <a:off x="523812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#050505</a:t>
            </a:r>
            <a:endParaRPr sz="1000">
              <a:solidFill>
                <a:srgbClr val="FFFFFF"/>
              </a:solidFill>
            </a:endParaRPr>
          </a:p>
        </p:txBody>
      </p:sp>
      <p:sp>
        <p:nvSpPr>
          <p:cNvPr id="3195" name="Google Shape;3195;p78"/>
          <p:cNvSpPr/>
          <p:nvPr/>
        </p:nvSpPr>
        <p:spPr>
          <a:xfrm>
            <a:off x="6299950" y="29478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8"/>
          <p:cNvSpPr txBox="1"/>
          <p:nvPr/>
        </p:nvSpPr>
        <p:spPr>
          <a:xfrm>
            <a:off x="62999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3197" name="Google Shape;3197;p78"/>
          <p:cNvSpPr/>
          <p:nvPr/>
        </p:nvSpPr>
        <p:spPr>
          <a:xfrm>
            <a:off x="6299950" y="3878900"/>
            <a:ext cx="791400" cy="754200"/>
          </a:xfrm>
          <a:prstGeom prst="roundRect">
            <a:avLst>
              <a:gd name="adj" fmla="val 16667"/>
            </a:avLst>
          </a:prstGeom>
          <a:solidFill>
            <a:srgbClr val="07491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8"/>
          <p:cNvSpPr txBox="1"/>
          <p:nvPr/>
        </p:nvSpPr>
        <p:spPr>
          <a:xfrm>
            <a:off x="629995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#074910</a:t>
            </a:r>
            <a:endParaRPr sz="1000">
              <a:solidFill>
                <a:srgbClr val="FFFFFF"/>
              </a:solidFill>
            </a:endParaRPr>
          </a:p>
        </p:txBody>
      </p:sp>
      <p:sp>
        <p:nvSpPr>
          <p:cNvPr id="3199" name="Google Shape;3199;p7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03"/>
        <p:cNvGrpSpPr/>
        <p:nvPr/>
      </p:nvGrpSpPr>
      <p:grpSpPr>
        <a:xfrm>
          <a:off x="0" y="0"/>
          <a:ext cx="0" cy="0"/>
          <a:chOff x="0" y="0"/>
          <a:chExt cx="0" cy="0"/>
        </a:xfrm>
      </p:grpSpPr>
      <p:sp>
        <p:nvSpPr>
          <p:cNvPr id="3204" name="Google Shape;3204;p79"/>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3205" name="Google Shape;3205;p7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3206" name="Google Shape;3206;p79"/>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3207" name="Google Shape;3207;p79">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3208" name="Google Shape;3208;p79">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3209" name="Google Shape;3209;p79">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3210" name="Google Shape;3210;p79">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3211" name="Google Shape;3211;p79"/>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3212" name="Google Shape;3212;p79"/>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3213" name="Google Shape;3213;p79"/>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3214" name="Google Shape;3214;p79"/>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3215" name="Google Shape;3215;p79">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219"/>
        <p:cNvGrpSpPr/>
        <p:nvPr/>
      </p:nvGrpSpPr>
      <p:grpSpPr>
        <a:xfrm>
          <a:off x="0" y="0"/>
          <a:ext cx="0" cy="0"/>
          <a:chOff x="0" y="0"/>
          <a:chExt cx="0" cy="0"/>
        </a:xfrm>
      </p:grpSpPr>
      <p:sp>
        <p:nvSpPr>
          <p:cNvPr id="3220" name="Google Shape;3220;p8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3221" name="Google Shape;3221;p80"/>
          <p:cNvGrpSpPr/>
          <p:nvPr/>
        </p:nvGrpSpPr>
        <p:grpSpPr>
          <a:xfrm>
            <a:off x="5117640" y="3085736"/>
            <a:ext cx="474294" cy="551291"/>
            <a:chOff x="4727025" y="1332775"/>
            <a:chExt cx="59900" cy="69625"/>
          </a:xfrm>
        </p:grpSpPr>
        <p:sp>
          <p:nvSpPr>
            <p:cNvPr id="3222" name="Google Shape;3222;p8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4" name="Google Shape;3224;p80"/>
          <p:cNvGrpSpPr/>
          <p:nvPr/>
        </p:nvGrpSpPr>
        <p:grpSpPr>
          <a:xfrm>
            <a:off x="5731296" y="2314340"/>
            <a:ext cx="555653" cy="557031"/>
            <a:chOff x="4820425" y="1329900"/>
            <a:chExt cx="70175" cy="70350"/>
          </a:xfrm>
        </p:grpSpPr>
        <p:sp>
          <p:nvSpPr>
            <p:cNvPr id="3225" name="Google Shape;3225;p8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9" name="Google Shape;3229;p80"/>
          <p:cNvGrpSpPr/>
          <p:nvPr/>
        </p:nvGrpSpPr>
        <p:grpSpPr>
          <a:xfrm>
            <a:off x="6357664" y="2318845"/>
            <a:ext cx="582574" cy="533871"/>
            <a:chOff x="4903200" y="1331525"/>
            <a:chExt cx="73575" cy="67425"/>
          </a:xfrm>
        </p:grpSpPr>
        <p:sp>
          <p:nvSpPr>
            <p:cNvPr id="3230" name="Google Shape;3230;p8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2" name="Google Shape;3232;p80"/>
          <p:cNvGrpSpPr/>
          <p:nvPr/>
        </p:nvGrpSpPr>
        <p:grpSpPr>
          <a:xfrm>
            <a:off x="5717142" y="3078709"/>
            <a:ext cx="583960" cy="565345"/>
            <a:chOff x="4815575" y="1416800"/>
            <a:chExt cx="73750" cy="71400"/>
          </a:xfrm>
        </p:grpSpPr>
        <p:sp>
          <p:nvSpPr>
            <p:cNvPr id="3233" name="Google Shape;3233;p8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6" name="Google Shape;3236;p80"/>
          <p:cNvGrpSpPr/>
          <p:nvPr/>
        </p:nvGrpSpPr>
        <p:grpSpPr>
          <a:xfrm>
            <a:off x="6351924" y="3108896"/>
            <a:ext cx="589898" cy="504970"/>
            <a:chOff x="4902475" y="1418875"/>
            <a:chExt cx="74500" cy="63775"/>
          </a:xfrm>
        </p:grpSpPr>
        <p:sp>
          <p:nvSpPr>
            <p:cNvPr id="3237" name="Google Shape;3237;p8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9" name="Google Shape;3239;p80"/>
          <p:cNvGrpSpPr/>
          <p:nvPr/>
        </p:nvGrpSpPr>
        <p:grpSpPr>
          <a:xfrm>
            <a:off x="5727139" y="3826000"/>
            <a:ext cx="563967" cy="567127"/>
            <a:chOff x="4818100" y="1507675"/>
            <a:chExt cx="71225" cy="71625"/>
          </a:xfrm>
        </p:grpSpPr>
        <p:sp>
          <p:nvSpPr>
            <p:cNvPr id="3240" name="Google Shape;3240;p8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4" name="Google Shape;3244;p80"/>
          <p:cNvGrpSpPr/>
          <p:nvPr/>
        </p:nvGrpSpPr>
        <p:grpSpPr>
          <a:xfrm>
            <a:off x="5040636" y="3829461"/>
            <a:ext cx="628301" cy="588505"/>
            <a:chOff x="4721450" y="1509475"/>
            <a:chExt cx="79350" cy="74325"/>
          </a:xfrm>
        </p:grpSpPr>
        <p:sp>
          <p:nvSpPr>
            <p:cNvPr id="3245" name="Google Shape;3245;p8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9" name="Google Shape;3249;p80"/>
          <p:cNvGrpSpPr/>
          <p:nvPr/>
        </p:nvGrpSpPr>
        <p:grpSpPr>
          <a:xfrm>
            <a:off x="6386170" y="3814027"/>
            <a:ext cx="557038" cy="562772"/>
            <a:chOff x="4906800" y="1507500"/>
            <a:chExt cx="70350" cy="71075"/>
          </a:xfrm>
        </p:grpSpPr>
        <p:sp>
          <p:nvSpPr>
            <p:cNvPr id="3250" name="Google Shape;3250;p8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5" name="Google Shape;3255;p80"/>
          <p:cNvGrpSpPr/>
          <p:nvPr/>
        </p:nvGrpSpPr>
        <p:grpSpPr>
          <a:xfrm>
            <a:off x="4423778" y="2340963"/>
            <a:ext cx="517934" cy="517934"/>
            <a:chOff x="3736598" y="2170606"/>
            <a:chExt cx="404889" cy="404889"/>
          </a:xfrm>
        </p:grpSpPr>
        <p:sp>
          <p:nvSpPr>
            <p:cNvPr id="3256" name="Google Shape;3256;p8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0" name="Google Shape;3260;p80"/>
          <p:cNvGrpSpPr/>
          <p:nvPr/>
        </p:nvGrpSpPr>
        <p:grpSpPr>
          <a:xfrm>
            <a:off x="3690839" y="2341061"/>
            <a:ext cx="586986" cy="517740"/>
            <a:chOff x="3161917" y="2170682"/>
            <a:chExt cx="458870" cy="404737"/>
          </a:xfrm>
        </p:grpSpPr>
        <p:sp>
          <p:nvSpPr>
            <p:cNvPr id="3261" name="Google Shape;3261;p8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4" name="Google Shape;3264;p80"/>
          <p:cNvGrpSpPr/>
          <p:nvPr/>
        </p:nvGrpSpPr>
        <p:grpSpPr>
          <a:xfrm>
            <a:off x="3713860" y="3102400"/>
            <a:ext cx="540943" cy="517963"/>
            <a:chOff x="3179914" y="2889488"/>
            <a:chExt cx="422876" cy="404911"/>
          </a:xfrm>
        </p:grpSpPr>
        <p:sp>
          <p:nvSpPr>
            <p:cNvPr id="3265" name="Google Shape;3265;p8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1" name="Google Shape;3271;p80"/>
          <p:cNvGrpSpPr/>
          <p:nvPr/>
        </p:nvGrpSpPr>
        <p:grpSpPr>
          <a:xfrm>
            <a:off x="4414654" y="3102358"/>
            <a:ext cx="536180" cy="518047"/>
            <a:chOff x="3729467" y="2889422"/>
            <a:chExt cx="419153" cy="404977"/>
          </a:xfrm>
        </p:grpSpPr>
        <p:sp>
          <p:nvSpPr>
            <p:cNvPr id="3272" name="Google Shape;3272;p8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9" name="Google Shape;3279;p80"/>
          <p:cNvGrpSpPr/>
          <p:nvPr/>
        </p:nvGrpSpPr>
        <p:grpSpPr>
          <a:xfrm>
            <a:off x="1951688" y="3445787"/>
            <a:ext cx="965351" cy="134611"/>
            <a:chOff x="4411970" y="2962952"/>
            <a:chExt cx="706544" cy="104212"/>
          </a:xfrm>
        </p:grpSpPr>
        <p:sp>
          <p:nvSpPr>
            <p:cNvPr id="3280" name="Google Shape;3280;p8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4" name="Google Shape;3284;p80"/>
          <p:cNvGrpSpPr/>
          <p:nvPr/>
        </p:nvGrpSpPr>
        <p:grpSpPr>
          <a:xfrm>
            <a:off x="1951688" y="3041077"/>
            <a:ext cx="960158" cy="289172"/>
            <a:chOff x="4411970" y="2726085"/>
            <a:chExt cx="643107" cy="193659"/>
          </a:xfrm>
        </p:grpSpPr>
        <p:sp>
          <p:nvSpPr>
            <p:cNvPr id="3285" name="Google Shape;3285;p8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80"/>
          <p:cNvGrpSpPr/>
          <p:nvPr/>
        </p:nvGrpSpPr>
        <p:grpSpPr>
          <a:xfrm>
            <a:off x="960185" y="3295400"/>
            <a:ext cx="811503" cy="252584"/>
            <a:chOff x="4411970" y="4340222"/>
            <a:chExt cx="779467" cy="242683"/>
          </a:xfrm>
        </p:grpSpPr>
        <p:sp>
          <p:nvSpPr>
            <p:cNvPr id="3289" name="Google Shape;3289;p8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2" name="Google Shape;3292;p80"/>
          <p:cNvGrpSpPr/>
          <p:nvPr/>
        </p:nvGrpSpPr>
        <p:grpSpPr>
          <a:xfrm>
            <a:off x="1951688" y="2709308"/>
            <a:ext cx="965160" cy="216230"/>
            <a:chOff x="4411970" y="2468674"/>
            <a:chExt cx="747317" cy="167425"/>
          </a:xfrm>
        </p:grpSpPr>
        <p:sp>
          <p:nvSpPr>
            <p:cNvPr id="3293" name="Google Shape;3293;p8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5" name="Google Shape;3295;p8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96" name="Google Shape;3296;p80"/>
          <p:cNvGrpSpPr/>
          <p:nvPr/>
        </p:nvGrpSpPr>
        <p:grpSpPr>
          <a:xfrm>
            <a:off x="959254" y="2334687"/>
            <a:ext cx="1959041" cy="208784"/>
            <a:chOff x="6336019" y="3733725"/>
            <a:chExt cx="2566206" cy="351310"/>
          </a:xfrm>
        </p:grpSpPr>
        <p:sp>
          <p:nvSpPr>
            <p:cNvPr id="3297" name="Google Shape;3297;p8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1" name="Google Shape;3301;p80"/>
          <p:cNvGrpSpPr/>
          <p:nvPr/>
        </p:nvGrpSpPr>
        <p:grpSpPr>
          <a:xfrm>
            <a:off x="1951688" y="3950602"/>
            <a:ext cx="946551" cy="153200"/>
            <a:chOff x="4404545" y="3301592"/>
            <a:chExt cx="782403" cy="129272"/>
          </a:xfrm>
        </p:grpSpPr>
        <p:sp>
          <p:nvSpPr>
            <p:cNvPr id="3302" name="Google Shape;3302;p8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4" name="Google Shape;3304;p80"/>
          <p:cNvGrpSpPr/>
          <p:nvPr/>
        </p:nvGrpSpPr>
        <p:grpSpPr>
          <a:xfrm>
            <a:off x="1951688" y="3695937"/>
            <a:ext cx="962257" cy="139127"/>
            <a:chOff x="4411970" y="3131459"/>
            <a:chExt cx="710520" cy="117397"/>
          </a:xfrm>
        </p:grpSpPr>
        <p:sp>
          <p:nvSpPr>
            <p:cNvPr id="3305" name="Google Shape;3305;p8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7" name="Google Shape;3307;p8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8" name="Google Shape;3308;p80"/>
          <p:cNvGrpSpPr/>
          <p:nvPr/>
        </p:nvGrpSpPr>
        <p:grpSpPr>
          <a:xfrm>
            <a:off x="951833" y="3621603"/>
            <a:ext cx="823838" cy="458988"/>
            <a:chOff x="4411970" y="1801825"/>
            <a:chExt cx="734586" cy="409262"/>
          </a:xfrm>
        </p:grpSpPr>
        <p:sp>
          <p:nvSpPr>
            <p:cNvPr id="3309" name="Google Shape;3309;p8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1" name="Google Shape;3311;p80"/>
          <p:cNvGrpSpPr/>
          <p:nvPr/>
        </p:nvGrpSpPr>
        <p:grpSpPr>
          <a:xfrm>
            <a:off x="3056804" y="2339173"/>
            <a:ext cx="521514" cy="521514"/>
            <a:chOff x="5681300" y="2527788"/>
            <a:chExt cx="805800" cy="805800"/>
          </a:xfrm>
        </p:grpSpPr>
        <p:sp>
          <p:nvSpPr>
            <p:cNvPr id="3312" name="Google Shape;3312;p8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4" name="Google Shape;3314;p80"/>
          <p:cNvGrpSpPr/>
          <p:nvPr/>
        </p:nvGrpSpPr>
        <p:grpSpPr>
          <a:xfrm>
            <a:off x="3051044" y="3094865"/>
            <a:ext cx="533033" cy="533033"/>
            <a:chOff x="4049800" y="640400"/>
            <a:chExt cx="858900" cy="858900"/>
          </a:xfrm>
        </p:grpSpPr>
        <p:sp>
          <p:nvSpPr>
            <p:cNvPr id="3315" name="Google Shape;3315;p8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7" name="Google Shape;3317;p80"/>
          <p:cNvGrpSpPr/>
          <p:nvPr/>
        </p:nvGrpSpPr>
        <p:grpSpPr>
          <a:xfrm>
            <a:off x="2976527" y="3772543"/>
            <a:ext cx="682068" cy="682068"/>
            <a:chOff x="5080188" y="927900"/>
            <a:chExt cx="961200" cy="961200"/>
          </a:xfrm>
        </p:grpSpPr>
        <p:sp>
          <p:nvSpPr>
            <p:cNvPr id="3318" name="Google Shape;3318;p8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 name="Google Shape;3326;p80"/>
          <p:cNvGrpSpPr/>
          <p:nvPr/>
        </p:nvGrpSpPr>
        <p:grpSpPr>
          <a:xfrm>
            <a:off x="4440026" y="3869234"/>
            <a:ext cx="505650" cy="504006"/>
            <a:chOff x="6039282" y="1042577"/>
            <a:chExt cx="734315" cy="731929"/>
          </a:xfrm>
        </p:grpSpPr>
        <p:sp>
          <p:nvSpPr>
            <p:cNvPr id="3327" name="Google Shape;3327;p8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8" name="Google Shape;3348;p80"/>
          <p:cNvGrpSpPr/>
          <p:nvPr/>
        </p:nvGrpSpPr>
        <p:grpSpPr>
          <a:xfrm>
            <a:off x="5052628" y="2298862"/>
            <a:ext cx="567744" cy="602136"/>
            <a:chOff x="1825800" y="1651625"/>
            <a:chExt cx="539989" cy="571775"/>
          </a:xfrm>
        </p:grpSpPr>
        <p:sp>
          <p:nvSpPr>
            <p:cNvPr id="3349" name="Google Shape;3349;p8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3" name="Google Shape;3353;p80"/>
          <p:cNvGrpSpPr/>
          <p:nvPr/>
        </p:nvGrpSpPr>
        <p:grpSpPr>
          <a:xfrm>
            <a:off x="3727557" y="3855579"/>
            <a:ext cx="508123" cy="507955"/>
            <a:chOff x="1897577" y="2802432"/>
            <a:chExt cx="492176" cy="492014"/>
          </a:xfrm>
        </p:grpSpPr>
        <p:sp>
          <p:nvSpPr>
            <p:cNvPr id="3354" name="Google Shape;3354;p8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6" name="Google Shape;3366;p80"/>
          <p:cNvGrpSpPr/>
          <p:nvPr/>
        </p:nvGrpSpPr>
        <p:grpSpPr>
          <a:xfrm>
            <a:off x="959087" y="4169123"/>
            <a:ext cx="809227" cy="200842"/>
            <a:chOff x="2013045" y="4813233"/>
            <a:chExt cx="921986" cy="228854"/>
          </a:xfrm>
        </p:grpSpPr>
        <p:sp>
          <p:nvSpPr>
            <p:cNvPr id="3367" name="Google Shape;3367;p8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80"/>
          <p:cNvGrpSpPr/>
          <p:nvPr/>
        </p:nvGrpSpPr>
        <p:grpSpPr>
          <a:xfrm>
            <a:off x="967547" y="2656004"/>
            <a:ext cx="792421" cy="269941"/>
            <a:chOff x="1046767" y="4756633"/>
            <a:chExt cx="859646" cy="292841"/>
          </a:xfrm>
        </p:grpSpPr>
        <p:sp>
          <p:nvSpPr>
            <p:cNvPr id="3370" name="Google Shape;3370;p8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73" name="Google Shape;3373;p8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7" name="Google Shape;3377;p80"/>
          <p:cNvGrpSpPr/>
          <p:nvPr/>
        </p:nvGrpSpPr>
        <p:grpSpPr>
          <a:xfrm>
            <a:off x="7103403" y="2550562"/>
            <a:ext cx="166473" cy="141497"/>
            <a:chOff x="4660325" y="1866850"/>
            <a:chExt cx="68350" cy="58100"/>
          </a:xfrm>
        </p:grpSpPr>
        <p:sp>
          <p:nvSpPr>
            <p:cNvPr id="3378" name="Google Shape;3378;p8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 name="Google Shape;3380;p80"/>
          <p:cNvGrpSpPr/>
          <p:nvPr/>
        </p:nvGrpSpPr>
        <p:grpSpPr>
          <a:xfrm>
            <a:off x="7412747" y="2576286"/>
            <a:ext cx="162515" cy="90049"/>
            <a:chOff x="4791775" y="1877500"/>
            <a:chExt cx="66725" cy="36975"/>
          </a:xfrm>
        </p:grpSpPr>
        <p:sp>
          <p:nvSpPr>
            <p:cNvPr id="3381" name="Google Shape;3381;p8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3" name="Google Shape;3383;p80"/>
          <p:cNvGrpSpPr/>
          <p:nvPr/>
        </p:nvGrpSpPr>
        <p:grpSpPr>
          <a:xfrm>
            <a:off x="7734460" y="2576286"/>
            <a:ext cx="144979" cy="90049"/>
            <a:chOff x="4923925" y="1877500"/>
            <a:chExt cx="59525" cy="36975"/>
          </a:xfrm>
        </p:grpSpPr>
        <p:sp>
          <p:nvSpPr>
            <p:cNvPr id="3384" name="Google Shape;3384;p8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 name="Google Shape;3386;p80"/>
          <p:cNvGrpSpPr/>
          <p:nvPr/>
        </p:nvGrpSpPr>
        <p:grpSpPr>
          <a:xfrm>
            <a:off x="8028952" y="2558477"/>
            <a:ext cx="141447" cy="125667"/>
            <a:chOff x="5058450" y="1870100"/>
            <a:chExt cx="58075" cy="51600"/>
          </a:xfrm>
        </p:grpSpPr>
        <p:sp>
          <p:nvSpPr>
            <p:cNvPr id="3387" name="Google Shape;3387;p8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9" name="Google Shape;3389;p80"/>
          <p:cNvGrpSpPr/>
          <p:nvPr/>
        </p:nvGrpSpPr>
        <p:grpSpPr>
          <a:xfrm>
            <a:off x="7443466" y="2980885"/>
            <a:ext cx="101077" cy="107645"/>
            <a:chOff x="4811425" y="2065025"/>
            <a:chExt cx="41500" cy="44200"/>
          </a:xfrm>
        </p:grpSpPr>
        <p:sp>
          <p:nvSpPr>
            <p:cNvPr id="3390" name="Google Shape;3390;p8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2" name="Google Shape;3392;p80"/>
          <p:cNvGrpSpPr/>
          <p:nvPr/>
        </p:nvGrpSpPr>
        <p:grpSpPr>
          <a:xfrm>
            <a:off x="7735904" y="2981098"/>
            <a:ext cx="120867" cy="107218"/>
            <a:chOff x="4929875" y="2065025"/>
            <a:chExt cx="49625" cy="44025"/>
          </a:xfrm>
        </p:grpSpPr>
        <p:sp>
          <p:nvSpPr>
            <p:cNvPr id="3393" name="Google Shape;3393;p8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5" name="Google Shape;3395;p80"/>
          <p:cNvGrpSpPr/>
          <p:nvPr/>
        </p:nvGrpSpPr>
        <p:grpSpPr>
          <a:xfrm>
            <a:off x="8064572" y="2984112"/>
            <a:ext cx="70206" cy="101191"/>
            <a:chOff x="5083925" y="2066350"/>
            <a:chExt cx="28825" cy="41550"/>
          </a:xfrm>
        </p:grpSpPr>
        <p:sp>
          <p:nvSpPr>
            <p:cNvPr id="3396" name="Google Shape;3396;p8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8" name="Google Shape;3398;p80"/>
          <p:cNvGrpSpPr/>
          <p:nvPr/>
        </p:nvGrpSpPr>
        <p:grpSpPr>
          <a:xfrm>
            <a:off x="7096126" y="2999759"/>
            <a:ext cx="181026" cy="69896"/>
            <a:chOff x="4659775" y="2072775"/>
            <a:chExt cx="74325" cy="28700"/>
          </a:xfrm>
        </p:grpSpPr>
        <p:sp>
          <p:nvSpPr>
            <p:cNvPr id="3399" name="Google Shape;3399;p8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2" name="Google Shape;3402;p80"/>
          <p:cNvGrpSpPr/>
          <p:nvPr/>
        </p:nvGrpSpPr>
        <p:grpSpPr>
          <a:xfrm>
            <a:off x="8015982" y="2790324"/>
            <a:ext cx="167387" cy="89197"/>
            <a:chOff x="4662475" y="1976500"/>
            <a:chExt cx="68725" cy="36625"/>
          </a:xfrm>
        </p:grpSpPr>
        <p:sp>
          <p:nvSpPr>
            <p:cNvPr id="3403" name="Google Shape;3403;p8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06" name="Google Shape;3406;p80"/>
          <p:cNvGrpSpPr/>
          <p:nvPr/>
        </p:nvGrpSpPr>
        <p:grpSpPr>
          <a:xfrm>
            <a:off x="7712887" y="2793764"/>
            <a:ext cx="166899" cy="82317"/>
            <a:chOff x="4920150" y="1977875"/>
            <a:chExt cx="68525" cy="33800"/>
          </a:xfrm>
        </p:grpSpPr>
        <p:sp>
          <p:nvSpPr>
            <p:cNvPr id="3407" name="Google Shape;3407;p8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0" name="Google Shape;3410;p80"/>
          <p:cNvGrpSpPr/>
          <p:nvPr/>
        </p:nvGrpSpPr>
        <p:grpSpPr>
          <a:xfrm>
            <a:off x="7124044" y="3197682"/>
            <a:ext cx="125190" cy="127859"/>
            <a:chOff x="4676550" y="2160575"/>
            <a:chExt cx="51400" cy="52500"/>
          </a:xfrm>
        </p:grpSpPr>
        <p:sp>
          <p:nvSpPr>
            <p:cNvPr id="3411" name="Google Shape;3411;p8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4" name="Google Shape;3414;p80"/>
          <p:cNvGrpSpPr/>
          <p:nvPr/>
        </p:nvGrpSpPr>
        <p:grpSpPr>
          <a:xfrm>
            <a:off x="7421302" y="3204714"/>
            <a:ext cx="145405" cy="113794"/>
            <a:chOff x="4768325" y="2163475"/>
            <a:chExt cx="59700" cy="46725"/>
          </a:xfrm>
        </p:grpSpPr>
        <p:sp>
          <p:nvSpPr>
            <p:cNvPr id="3415" name="Google Shape;3415;p8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17" name="Google Shape;3417;p8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23" name="Google Shape;3423;p80"/>
          <p:cNvGrpSpPr/>
          <p:nvPr/>
        </p:nvGrpSpPr>
        <p:grpSpPr>
          <a:xfrm>
            <a:off x="7437621" y="3459808"/>
            <a:ext cx="112768" cy="106853"/>
            <a:chOff x="4768575" y="2253950"/>
            <a:chExt cx="46300" cy="43875"/>
          </a:xfrm>
        </p:grpSpPr>
        <p:sp>
          <p:nvSpPr>
            <p:cNvPr id="3424" name="Google Shape;3424;p8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6" name="Google Shape;3426;p80"/>
          <p:cNvGrpSpPr/>
          <p:nvPr/>
        </p:nvGrpSpPr>
        <p:grpSpPr>
          <a:xfrm>
            <a:off x="7737243" y="3948834"/>
            <a:ext cx="118187" cy="146246"/>
            <a:chOff x="4960900" y="2433225"/>
            <a:chExt cx="48525" cy="60050"/>
          </a:xfrm>
        </p:grpSpPr>
        <p:sp>
          <p:nvSpPr>
            <p:cNvPr id="3427" name="Google Shape;3427;p8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9" name="Google Shape;3429;p80"/>
          <p:cNvGrpSpPr/>
          <p:nvPr/>
        </p:nvGrpSpPr>
        <p:grpSpPr>
          <a:xfrm>
            <a:off x="7425808" y="4212895"/>
            <a:ext cx="136394" cy="143810"/>
            <a:chOff x="4854075" y="2527625"/>
            <a:chExt cx="56000" cy="59050"/>
          </a:xfrm>
        </p:grpSpPr>
        <p:sp>
          <p:nvSpPr>
            <p:cNvPr id="3430" name="Google Shape;3430;p8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32" name="Google Shape;3432;p8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35" name="Google Shape;3435;p80"/>
          <p:cNvGrpSpPr/>
          <p:nvPr/>
        </p:nvGrpSpPr>
        <p:grpSpPr>
          <a:xfrm>
            <a:off x="8050020" y="3676639"/>
            <a:ext cx="99312" cy="160797"/>
            <a:chOff x="5059700" y="2334775"/>
            <a:chExt cx="40775" cy="66025"/>
          </a:xfrm>
        </p:grpSpPr>
        <p:sp>
          <p:nvSpPr>
            <p:cNvPr id="3436" name="Google Shape;3436;p8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5" name="Google Shape;3445;p80"/>
          <p:cNvGrpSpPr/>
          <p:nvPr/>
        </p:nvGrpSpPr>
        <p:grpSpPr>
          <a:xfrm>
            <a:off x="8007184" y="3941771"/>
            <a:ext cx="184984" cy="160371"/>
            <a:chOff x="5037700" y="2430325"/>
            <a:chExt cx="75950" cy="65850"/>
          </a:xfrm>
        </p:grpSpPr>
        <p:sp>
          <p:nvSpPr>
            <p:cNvPr id="3446" name="Google Shape;3446;p8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8" name="Google Shape;3448;p80"/>
          <p:cNvGrpSpPr/>
          <p:nvPr/>
        </p:nvGrpSpPr>
        <p:grpSpPr>
          <a:xfrm>
            <a:off x="7426689" y="3708223"/>
            <a:ext cx="173014" cy="97629"/>
            <a:chOff x="4756975" y="2341800"/>
            <a:chExt cx="91975" cy="51925"/>
          </a:xfrm>
        </p:grpSpPr>
        <p:sp>
          <p:nvSpPr>
            <p:cNvPr id="3449" name="Google Shape;3449;p8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9" name="Google Shape;3469;p80"/>
          <p:cNvGrpSpPr/>
          <p:nvPr/>
        </p:nvGrpSpPr>
        <p:grpSpPr>
          <a:xfrm>
            <a:off x="7693626" y="4196920"/>
            <a:ext cx="212497" cy="175761"/>
            <a:chOff x="4943575" y="2516350"/>
            <a:chExt cx="98675" cy="81700"/>
          </a:xfrm>
        </p:grpSpPr>
        <p:sp>
          <p:nvSpPr>
            <p:cNvPr id="3470" name="Google Shape;3470;p8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8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8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8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8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8" name="Google Shape;3548;p8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556"/>
        <p:cNvGrpSpPr/>
        <p:nvPr/>
      </p:nvGrpSpPr>
      <p:grpSpPr>
        <a:xfrm>
          <a:off x="0" y="0"/>
          <a:ext cx="0" cy="0"/>
          <a:chOff x="0" y="0"/>
          <a:chExt cx="0" cy="0"/>
        </a:xfrm>
      </p:grpSpPr>
      <p:grpSp>
        <p:nvGrpSpPr>
          <p:cNvPr id="3557" name="Google Shape;3557;p81"/>
          <p:cNvGrpSpPr/>
          <p:nvPr/>
        </p:nvGrpSpPr>
        <p:grpSpPr>
          <a:xfrm>
            <a:off x="6681268" y="3584496"/>
            <a:ext cx="560636" cy="516497"/>
            <a:chOff x="6652051" y="3714143"/>
            <a:chExt cx="560636" cy="516497"/>
          </a:xfrm>
        </p:grpSpPr>
        <p:grpSp>
          <p:nvGrpSpPr>
            <p:cNvPr id="3558" name="Google Shape;3558;p81"/>
            <p:cNvGrpSpPr/>
            <p:nvPr/>
          </p:nvGrpSpPr>
          <p:grpSpPr>
            <a:xfrm>
              <a:off x="6669657" y="3716715"/>
              <a:ext cx="466768" cy="464314"/>
              <a:chOff x="3139766" y="765669"/>
              <a:chExt cx="886380" cy="881888"/>
            </a:xfrm>
          </p:grpSpPr>
          <p:grpSp>
            <p:nvGrpSpPr>
              <p:cNvPr id="3559" name="Google Shape;3559;p81"/>
              <p:cNvGrpSpPr/>
              <p:nvPr/>
            </p:nvGrpSpPr>
            <p:grpSpPr>
              <a:xfrm>
                <a:off x="3139766" y="765669"/>
                <a:ext cx="886380" cy="881888"/>
                <a:chOff x="3139766" y="765669"/>
                <a:chExt cx="886380" cy="881888"/>
              </a:xfrm>
            </p:grpSpPr>
            <p:sp>
              <p:nvSpPr>
                <p:cNvPr id="3560" name="Google Shape;3560;p8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9" name="Google Shape;3569;p8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3" name="Google Shape;3573;p8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81"/>
          <p:cNvGrpSpPr/>
          <p:nvPr/>
        </p:nvGrpSpPr>
        <p:grpSpPr>
          <a:xfrm>
            <a:off x="7679978" y="3065079"/>
            <a:ext cx="104231" cy="320340"/>
            <a:chOff x="7564426" y="3224343"/>
            <a:chExt cx="119985" cy="368801"/>
          </a:xfrm>
        </p:grpSpPr>
        <p:sp>
          <p:nvSpPr>
            <p:cNvPr id="3575" name="Google Shape;3575;p8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7" name="Google Shape;3577;p81"/>
          <p:cNvGrpSpPr/>
          <p:nvPr/>
        </p:nvGrpSpPr>
        <p:grpSpPr>
          <a:xfrm>
            <a:off x="7379466" y="3059180"/>
            <a:ext cx="189489" cy="332132"/>
            <a:chOff x="8370831" y="3202002"/>
            <a:chExt cx="218129" cy="382376"/>
          </a:xfrm>
        </p:grpSpPr>
        <p:sp>
          <p:nvSpPr>
            <p:cNvPr id="3578" name="Google Shape;3578;p8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0" name="Google Shape;3580;p81"/>
          <p:cNvGrpSpPr/>
          <p:nvPr/>
        </p:nvGrpSpPr>
        <p:grpSpPr>
          <a:xfrm>
            <a:off x="8102855" y="3470312"/>
            <a:ext cx="309429" cy="267000"/>
            <a:chOff x="6742064" y="3750480"/>
            <a:chExt cx="399315" cy="344560"/>
          </a:xfrm>
        </p:grpSpPr>
        <p:sp>
          <p:nvSpPr>
            <p:cNvPr id="3581" name="Google Shape;3581;p8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3" name="Google Shape;3583;p81"/>
          <p:cNvGrpSpPr/>
          <p:nvPr/>
        </p:nvGrpSpPr>
        <p:grpSpPr>
          <a:xfrm>
            <a:off x="7641874" y="3821360"/>
            <a:ext cx="180437" cy="281608"/>
            <a:chOff x="7248525" y="3739696"/>
            <a:chExt cx="230531" cy="359790"/>
          </a:xfrm>
        </p:grpSpPr>
        <p:sp>
          <p:nvSpPr>
            <p:cNvPr id="3584" name="Google Shape;3584;p8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6" name="Google Shape;3586;p81"/>
          <p:cNvGrpSpPr/>
          <p:nvPr/>
        </p:nvGrpSpPr>
        <p:grpSpPr>
          <a:xfrm>
            <a:off x="7887794" y="3464584"/>
            <a:ext cx="162896" cy="278710"/>
            <a:chOff x="7601242" y="3729267"/>
            <a:chExt cx="222566" cy="380803"/>
          </a:xfrm>
        </p:grpSpPr>
        <p:sp>
          <p:nvSpPr>
            <p:cNvPr id="3587" name="Google Shape;3587;p8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89" name="Google Shape;3589;p8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0" name="Google Shape;3590;p81"/>
          <p:cNvGrpSpPr/>
          <p:nvPr/>
        </p:nvGrpSpPr>
        <p:grpSpPr>
          <a:xfrm>
            <a:off x="7377439" y="3465724"/>
            <a:ext cx="193543" cy="275990"/>
            <a:chOff x="8304647" y="3738687"/>
            <a:chExt cx="225076" cy="320956"/>
          </a:xfrm>
        </p:grpSpPr>
        <p:sp>
          <p:nvSpPr>
            <p:cNvPr id="3591" name="Google Shape;3591;p8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4" name="Google Shape;3594;p81"/>
          <p:cNvGrpSpPr/>
          <p:nvPr/>
        </p:nvGrpSpPr>
        <p:grpSpPr>
          <a:xfrm>
            <a:off x="7649932" y="3465724"/>
            <a:ext cx="178492" cy="275990"/>
            <a:chOff x="8615101" y="3738687"/>
            <a:chExt cx="207573" cy="320956"/>
          </a:xfrm>
        </p:grpSpPr>
        <p:sp>
          <p:nvSpPr>
            <p:cNvPr id="3595" name="Google Shape;3595;p8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8" name="Google Shape;3598;p8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9" name="Google Shape;3599;p81"/>
          <p:cNvGrpSpPr/>
          <p:nvPr/>
        </p:nvGrpSpPr>
        <p:grpSpPr>
          <a:xfrm>
            <a:off x="7875463" y="3868385"/>
            <a:ext cx="187557" cy="187557"/>
            <a:chOff x="8565775" y="671075"/>
            <a:chExt cx="441000" cy="441000"/>
          </a:xfrm>
        </p:grpSpPr>
        <p:sp>
          <p:nvSpPr>
            <p:cNvPr id="3600" name="Google Shape;3600;p8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2" name="Google Shape;3602;p8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4" name="Google Shape;3604;p81"/>
          <p:cNvGrpSpPr/>
          <p:nvPr/>
        </p:nvGrpSpPr>
        <p:grpSpPr>
          <a:xfrm>
            <a:off x="6029935" y="2940910"/>
            <a:ext cx="587865" cy="517731"/>
            <a:chOff x="6000718" y="3070557"/>
            <a:chExt cx="587865" cy="517731"/>
          </a:xfrm>
        </p:grpSpPr>
        <p:sp>
          <p:nvSpPr>
            <p:cNvPr id="3605" name="Google Shape;3605;p8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5" name="Google Shape;3615;p81"/>
          <p:cNvGrpSpPr/>
          <p:nvPr/>
        </p:nvGrpSpPr>
        <p:grpSpPr>
          <a:xfrm>
            <a:off x="6044740" y="3584570"/>
            <a:ext cx="557665" cy="516387"/>
            <a:chOff x="6015523" y="3714217"/>
            <a:chExt cx="557665" cy="516387"/>
          </a:xfrm>
        </p:grpSpPr>
        <p:grpSp>
          <p:nvGrpSpPr>
            <p:cNvPr id="3616" name="Google Shape;3616;p81"/>
            <p:cNvGrpSpPr/>
            <p:nvPr/>
          </p:nvGrpSpPr>
          <p:grpSpPr>
            <a:xfrm>
              <a:off x="6036094" y="3716980"/>
              <a:ext cx="529822" cy="510480"/>
              <a:chOff x="3148311" y="-545634"/>
              <a:chExt cx="1006118" cy="969572"/>
            </a:xfrm>
          </p:grpSpPr>
          <p:sp>
            <p:nvSpPr>
              <p:cNvPr id="3617" name="Google Shape;3617;p8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7" name="Google Shape;3627;p8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8" name="Google Shape;3628;p81"/>
          <p:cNvGrpSpPr/>
          <p:nvPr/>
        </p:nvGrpSpPr>
        <p:grpSpPr>
          <a:xfrm>
            <a:off x="6673522" y="2943981"/>
            <a:ext cx="576302" cy="511871"/>
            <a:chOff x="6644304" y="3073628"/>
            <a:chExt cx="576302" cy="511871"/>
          </a:xfrm>
        </p:grpSpPr>
        <p:grpSp>
          <p:nvGrpSpPr>
            <p:cNvPr id="3629" name="Google Shape;3629;p81"/>
            <p:cNvGrpSpPr/>
            <p:nvPr/>
          </p:nvGrpSpPr>
          <p:grpSpPr>
            <a:xfrm>
              <a:off x="6712169" y="3073651"/>
              <a:ext cx="481611" cy="506713"/>
              <a:chOff x="1833536" y="-546641"/>
              <a:chExt cx="914567" cy="962419"/>
            </a:xfrm>
          </p:grpSpPr>
          <p:grpSp>
            <p:nvGrpSpPr>
              <p:cNvPr id="3630" name="Google Shape;3630;p81"/>
              <p:cNvGrpSpPr/>
              <p:nvPr/>
            </p:nvGrpSpPr>
            <p:grpSpPr>
              <a:xfrm>
                <a:off x="1833536" y="-524249"/>
                <a:ext cx="914567" cy="940027"/>
                <a:chOff x="1833536" y="-524249"/>
                <a:chExt cx="914567" cy="940027"/>
              </a:xfrm>
            </p:grpSpPr>
            <p:sp>
              <p:nvSpPr>
                <p:cNvPr id="3631" name="Google Shape;3631;p8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6" name="Google Shape;3636;p8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0" name="Google Shape;3640;p8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1" name="Google Shape;3641;p81"/>
          <p:cNvGrpSpPr/>
          <p:nvPr/>
        </p:nvGrpSpPr>
        <p:grpSpPr>
          <a:xfrm>
            <a:off x="752796" y="2869970"/>
            <a:ext cx="2622876" cy="1333540"/>
            <a:chOff x="238125" y="1038125"/>
            <a:chExt cx="7146800" cy="3633625"/>
          </a:xfrm>
        </p:grpSpPr>
        <p:sp>
          <p:nvSpPr>
            <p:cNvPr id="3642" name="Google Shape;3642;p8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81"/>
          <p:cNvGrpSpPr/>
          <p:nvPr/>
        </p:nvGrpSpPr>
        <p:grpSpPr>
          <a:xfrm>
            <a:off x="5938558" y="1033351"/>
            <a:ext cx="2435960" cy="1297725"/>
            <a:chOff x="233350" y="949250"/>
            <a:chExt cx="7137300" cy="3802300"/>
          </a:xfrm>
        </p:grpSpPr>
        <p:sp>
          <p:nvSpPr>
            <p:cNvPr id="5215" name="Google Shape;5215;p8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6" name="Google Shape;5266;p81"/>
          <p:cNvGrpSpPr/>
          <p:nvPr/>
        </p:nvGrpSpPr>
        <p:grpSpPr>
          <a:xfrm>
            <a:off x="731715" y="995041"/>
            <a:ext cx="2665073" cy="1317140"/>
            <a:chOff x="793334" y="1192826"/>
            <a:chExt cx="2665073" cy="1317140"/>
          </a:xfrm>
        </p:grpSpPr>
        <p:sp>
          <p:nvSpPr>
            <p:cNvPr id="5267" name="Google Shape;5267;p8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8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8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8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8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8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8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8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8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8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8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8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8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8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8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8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8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8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8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8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8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8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8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8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8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8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8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8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8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8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8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8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8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8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8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8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8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8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8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8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8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8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8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8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8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8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8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8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8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8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8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8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8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8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8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8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8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8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8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8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8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8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8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8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8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8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8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8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8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8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8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8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8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8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8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8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8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8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8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8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8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8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8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8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8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8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8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8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8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8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8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8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8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8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8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8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8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8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8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8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8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8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8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8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8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8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8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8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8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8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8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8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8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8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8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8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8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8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8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8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8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8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8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8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8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8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8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8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8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8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8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8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8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8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8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8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8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8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8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8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8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8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8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8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8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8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8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8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8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8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8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8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8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8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8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8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8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8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8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8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8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8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8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8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8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8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8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8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8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8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8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8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8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8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8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8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8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8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8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8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8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8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8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8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8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8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8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8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8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8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8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8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8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8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8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8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8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8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8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8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8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8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8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8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8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8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8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8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8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8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8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8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8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8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8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8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8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8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8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8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8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8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8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8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8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8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8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81"/>
          <p:cNvGrpSpPr/>
          <p:nvPr/>
        </p:nvGrpSpPr>
        <p:grpSpPr>
          <a:xfrm>
            <a:off x="3450485" y="919691"/>
            <a:ext cx="2310381" cy="1488888"/>
            <a:chOff x="229225" y="549050"/>
            <a:chExt cx="7161750" cy="4615275"/>
          </a:xfrm>
        </p:grpSpPr>
        <p:sp>
          <p:nvSpPr>
            <p:cNvPr id="9235" name="Google Shape;9235;p8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8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8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8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8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8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8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8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8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8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8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8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8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8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8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8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81"/>
          <p:cNvGrpSpPr/>
          <p:nvPr/>
        </p:nvGrpSpPr>
        <p:grpSpPr>
          <a:xfrm>
            <a:off x="3548403" y="2849588"/>
            <a:ext cx="2310282" cy="1374222"/>
            <a:chOff x="238125" y="732525"/>
            <a:chExt cx="7130500" cy="4241425"/>
          </a:xfrm>
        </p:grpSpPr>
        <p:sp>
          <p:nvSpPr>
            <p:cNvPr id="9353" name="Google Shape;9353;p8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8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8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8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8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8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8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8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8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8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8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8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8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8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8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8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8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8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8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8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8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8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8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118"/>
        <p:cNvGrpSpPr/>
        <p:nvPr/>
      </p:nvGrpSpPr>
      <p:grpSpPr>
        <a:xfrm>
          <a:off x="0" y="0"/>
          <a:ext cx="0" cy="0"/>
          <a:chOff x="0" y="0"/>
          <a:chExt cx="0" cy="0"/>
        </a:xfrm>
      </p:grpSpPr>
      <p:sp>
        <p:nvSpPr>
          <p:cNvPr id="1119" name="Google Shape;1119;p43"/>
          <p:cNvSpPr/>
          <p:nvPr/>
        </p:nvSpPr>
        <p:spPr>
          <a:xfrm>
            <a:off x="-155425" y="1392275"/>
            <a:ext cx="791875" cy="2020550"/>
          </a:xfrm>
          <a:custGeom>
            <a:avLst/>
            <a:gdLst/>
            <a:ahLst/>
            <a:cxnLst/>
            <a:rect l="l" t="t" r="r" b="b"/>
            <a:pathLst>
              <a:path w="31675" h="80822" extrusionOk="0">
                <a:moveTo>
                  <a:pt x="31675" y="0"/>
                </a:moveTo>
                <a:cubicBezTo>
                  <a:pt x="22757" y="8918"/>
                  <a:pt x="21357" y="24147"/>
                  <a:pt x="22499" y="36708"/>
                </a:cubicBezTo>
                <a:cubicBezTo>
                  <a:pt x="23254" y="45010"/>
                  <a:pt x="26971" y="53436"/>
                  <a:pt x="25163" y="61574"/>
                </a:cubicBezTo>
                <a:cubicBezTo>
                  <a:pt x="23679" y="68253"/>
                  <a:pt x="20034" y="75684"/>
                  <a:pt x="13914" y="78744"/>
                </a:cubicBezTo>
                <a:cubicBezTo>
                  <a:pt x="9720" y="80841"/>
                  <a:pt x="4689" y="80816"/>
                  <a:pt x="0" y="80816"/>
                </a:cubicBezTo>
              </a:path>
            </a:pathLst>
          </a:custGeom>
          <a:noFill/>
          <a:ln w="9525" cap="flat" cmpd="sng">
            <a:solidFill>
              <a:schemeClr val="accent2"/>
            </a:solidFill>
            <a:prstDash val="dash"/>
            <a:round/>
            <a:headEnd type="none" w="med" len="med"/>
            <a:tailEnd type="none" w="med" len="med"/>
          </a:ln>
        </p:spPr>
      </p:sp>
      <p:sp>
        <p:nvSpPr>
          <p:cNvPr id="1120" name="Google Shape;1120;p4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About National </a:t>
            </a:r>
            <a:r>
              <a:rPr lang="en-US" dirty="0">
                <a:highlight>
                  <a:schemeClr val="accent2"/>
                </a:highlight>
              </a:rPr>
              <a:t>Tech Skills</a:t>
            </a:r>
            <a:r>
              <a:rPr lang="en" dirty="0">
                <a:highlight>
                  <a:schemeClr val="accent2"/>
                </a:highlight>
              </a:rPr>
              <a:t>ematics Day</a:t>
            </a:r>
            <a:endParaRPr dirty="0">
              <a:highlight>
                <a:schemeClr val="accent2"/>
              </a:highlight>
            </a:endParaRPr>
          </a:p>
        </p:txBody>
      </p:sp>
      <p:sp>
        <p:nvSpPr>
          <p:cNvPr id="1121" name="Google Shape;1121;p43"/>
          <p:cNvSpPr txBox="1">
            <a:spLocks noGrp="1"/>
          </p:cNvSpPr>
          <p:nvPr>
            <p:ph type="subTitle" idx="1"/>
          </p:nvPr>
        </p:nvSpPr>
        <p:spPr>
          <a:xfrm>
            <a:off x="4741061" y="1428325"/>
            <a:ext cx="3234300" cy="297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on Venus, and the solar radiation is so high, Mercury has been deemed to be non-habitable for humans</a:t>
            </a:r>
            <a:endParaRPr/>
          </a:p>
        </p:txBody>
      </p:sp>
      <p:sp>
        <p:nvSpPr>
          <p:cNvPr id="1122" name="Google Shape;1122;p43"/>
          <p:cNvSpPr txBox="1">
            <a:spLocks noGrp="1"/>
          </p:cNvSpPr>
          <p:nvPr>
            <p:ph type="subTitle" idx="2"/>
          </p:nvPr>
        </p:nvSpPr>
        <p:spPr>
          <a:xfrm>
            <a:off x="1168638" y="1428325"/>
            <a:ext cx="3234300" cy="2975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grpSp>
        <p:nvGrpSpPr>
          <p:cNvPr id="1123" name="Google Shape;1123;p43"/>
          <p:cNvGrpSpPr/>
          <p:nvPr/>
        </p:nvGrpSpPr>
        <p:grpSpPr>
          <a:xfrm>
            <a:off x="263971" y="1112206"/>
            <a:ext cx="566576" cy="620985"/>
            <a:chOff x="2253625" y="412925"/>
            <a:chExt cx="809625" cy="887375"/>
          </a:xfrm>
        </p:grpSpPr>
        <p:sp>
          <p:nvSpPr>
            <p:cNvPr id="1124" name="Google Shape;1124;p43"/>
            <p:cNvSpPr/>
            <p:nvPr/>
          </p:nvSpPr>
          <p:spPr>
            <a:xfrm>
              <a:off x="2253625" y="421250"/>
              <a:ext cx="805925" cy="879050"/>
            </a:xfrm>
            <a:custGeom>
              <a:avLst/>
              <a:gdLst/>
              <a:ahLst/>
              <a:cxnLst/>
              <a:rect l="l" t="t" r="r" b="b"/>
              <a:pathLst>
                <a:path w="32237" h="35162" extrusionOk="0">
                  <a:moveTo>
                    <a:pt x="31882" y="0"/>
                  </a:moveTo>
                  <a:cubicBezTo>
                    <a:pt x="31867" y="0"/>
                    <a:pt x="31852" y="6"/>
                    <a:pt x="31835" y="7"/>
                  </a:cubicBezTo>
                  <a:cubicBezTo>
                    <a:pt x="31819" y="7"/>
                    <a:pt x="31803" y="7"/>
                    <a:pt x="31787" y="10"/>
                  </a:cubicBezTo>
                  <a:cubicBezTo>
                    <a:pt x="31771" y="12"/>
                    <a:pt x="31755" y="15"/>
                    <a:pt x="31741" y="21"/>
                  </a:cubicBezTo>
                  <a:cubicBezTo>
                    <a:pt x="31726" y="24"/>
                    <a:pt x="31709" y="28"/>
                    <a:pt x="31694" y="35"/>
                  </a:cubicBezTo>
                  <a:cubicBezTo>
                    <a:pt x="31672" y="44"/>
                    <a:pt x="31671" y="43"/>
                    <a:pt x="31650" y="54"/>
                  </a:cubicBezTo>
                  <a:cubicBezTo>
                    <a:pt x="31642" y="58"/>
                    <a:pt x="31636" y="59"/>
                    <a:pt x="31631" y="59"/>
                  </a:cubicBezTo>
                  <a:cubicBezTo>
                    <a:pt x="31627" y="59"/>
                    <a:pt x="31622" y="58"/>
                    <a:pt x="31617" y="58"/>
                  </a:cubicBezTo>
                  <a:cubicBezTo>
                    <a:pt x="31612" y="58"/>
                    <a:pt x="31607" y="59"/>
                    <a:pt x="31599" y="61"/>
                  </a:cubicBezTo>
                  <a:cubicBezTo>
                    <a:pt x="31577" y="71"/>
                    <a:pt x="31577" y="71"/>
                    <a:pt x="31556" y="81"/>
                  </a:cubicBezTo>
                  <a:cubicBezTo>
                    <a:pt x="31534" y="90"/>
                    <a:pt x="31543" y="110"/>
                    <a:pt x="31521" y="120"/>
                  </a:cubicBezTo>
                  <a:cubicBezTo>
                    <a:pt x="31500" y="131"/>
                    <a:pt x="31501" y="134"/>
                    <a:pt x="31479" y="145"/>
                  </a:cubicBezTo>
                  <a:cubicBezTo>
                    <a:pt x="31472" y="149"/>
                    <a:pt x="31466" y="149"/>
                    <a:pt x="31461" y="149"/>
                  </a:cubicBezTo>
                  <a:cubicBezTo>
                    <a:pt x="31457" y="149"/>
                    <a:pt x="31453" y="149"/>
                    <a:pt x="31449" y="149"/>
                  </a:cubicBezTo>
                  <a:cubicBezTo>
                    <a:pt x="31444" y="149"/>
                    <a:pt x="31438" y="150"/>
                    <a:pt x="31430" y="153"/>
                  </a:cubicBezTo>
                  <a:cubicBezTo>
                    <a:pt x="31423" y="156"/>
                    <a:pt x="31418" y="156"/>
                    <a:pt x="31413" y="156"/>
                  </a:cubicBezTo>
                  <a:cubicBezTo>
                    <a:pt x="31408" y="156"/>
                    <a:pt x="31403" y="155"/>
                    <a:pt x="31398" y="155"/>
                  </a:cubicBezTo>
                  <a:cubicBezTo>
                    <a:pt x="31393" y="155"/>
                    <a:pt x="31387" y="156"/>
                    <a:pt x="31380" y="160"/>
                  </a:cubicBezTo>
                  <a:cubicBezTo>
                    <a:pt x="31358" y="169"/>
                    <a:pt x="31358" y="169"/>
                    <a:pt x="31336" y="179"/>
                  </a:cubicBezTo>
                  <a:cubicBezTo>
                    <a:pt x="31315" y="189"/>
                    <a:pt x="31321" y="206"/>
                    <a:pt x="31300" y="217"/>
                  </a:cubicBezTo>
                  <a:cubicBezTo>
                    <a:pt x="31278" y="226"/>
                    <a:pt x="31281" y="233"/>
                    <a:pt x="31259" y="243"/>
                  </a:cubicBezTo>
                  <a:cubicBezTo>
                    <a:pt x="31253" y="245"/>
                    <a:pt x="31248" y="246"/>
                    <a:pt x="31243" y="246"/>
                  </a:cubicBezTo>
                  <a:cubicBezTo>
                    <a:pt x="31236" y="246"/>
                    <a:pt x="31231" y="244"/>
                    <a:pt x="31224" y="244"/>
                  </a:cubicBezTo>
                  <a:cubicBezTo>
                    <a:pt x="31219" y="244"/>
                    <a:pt x="31214" y="245"/>
                    <a:pt x="31207" y="248"/>
                  </a:cubicBezTo>
                  <a:cubicBezTo>
                    <a:pt x="31185" y="258"/>
                    <a:pt x="31189" y="265"/>
                    <a:pt x="31168" y="276"/>
                  </a:cubicBezTo>
                  <a:cubicBezTo>
                    <a:pt x="31146" y="285"/>
                    <a:pt x="31143" y="281"/>
                    <a:pt x="31122" y="291"/>
                  </a:cubicBezTo>
                  <a:cubicBezTo>
                    <a:pt x="31100" y="300"/>
                    <a:pt x="31104" y="308"/>
                    <a:pt x="31082" y="317"/>
                  </a:cubicBezTo>
                  <a:cubicBezTo>
                    <a:pt x="31061" y="327"/>
                    <a:pt x="31057" y="324"/>
                    <a:pt x="31036" y="334"/>
                  </a:cubicBezTo>
                  <a:cubicBezTo>
                    <a:pt x="31031" y="336"/>
                    <a:pt x="31026" y="337"/>
                    <a:pt x="31022" y="337"/>
                  </a:cubicBezTo>
                  <a:cubicBezTo>
                    <a:pt x="31014" y="337"/>
                    <a:pt x="31008" y="334"/>
                    <a:pt x="31001" y="334"/>
                  </a:cubicBezTo>
                  <a:cubicBezTo>
                    <a:pt x="30996" y="334"/>
                    <a:pt x="30992" y="335"/>
                    <a:pt x="30986" y="338"/>
                  </a:cubicBezTo>
                  <a:cubicBezTo>
                    <a:pt x="30964" y="347"/>
                    <a:pt x="30971" y="364"/>
                    <a:pt x="30948" y="372"/>
                  </a:cubicBezTo>
                  <a:cubicBezTo>
                    <a:pt x="30927" y="382"/>
                    <a:pt x="30927" y="385"/>
                    <a:pt x="30905" y="396"/>
                  </a:cubicBezTo>
                  <a:cubicBezTo>
                    <a:pt x="30884" y="404"/>
                    <a:pt x="30881" y="401"/>
                    <a:pt x="30859" y="412"/>
                  </a:cubicBezTo>
                  <a:cubicBezTo>
                    <a:pt x="30838" y="420"/>
                    <a:pt x="30839" y="425"/>
                    <a:pt x="30816" y="435"/>
                  </a:cubicBezTo>
                  <a:cubicBezTo>
                    <a:pt x="30811" y="438"/>
                    <a:pt x="30807" y="438"/>
                    <a:pt x="30803" y="438"/>
                  </a:cubicBezTo>
                  <a:cubicBezTo>
                    <a:pt x="30794" y="438"/>
                    <a:pt x="30786" y="434"/>
                    <a:pt x="30776" y="434"/>
                  </a:cubicBezTo>
                  <a:cubicBezTo>
                    <a:pt x="30773" y="434"/>
                    <a:pt x="30769" y="435"/>
                    <a:pt x="30764" y="436"/>
                  </a:cubicBezTo>
                  <a:cubicBezTo>
                    <a:pt x="30743" y="446"/>
                    <a:pt x="30758" y="482"/>
                    <a:pt x="30736" y="492"/>
                  </a:cubicBezTo>
                  <a:cubicBezTo>
                    <a:pt x="30733" y="493"/>
                    <a:pt x="30731" y="494"/>
                    <a:pt x="30728" y="494"/>
                  </a:cubicBezTo>
                  <a:cubicBezTo>
                    <a:pt x="30714" y="494"/>
                    <a:pt x="30702" y="479"/>
                    <a:pt x="30688" y="479"/>
                  </a:cubicBezTo>
                  <a:cubicBezTo>
                    <a:pt x="30685" y="479"/>
                    <a:pt x="30682" y="480"/>
                    <a:pt x="30678" y="481"/>
                  </a:cubicBezTo>
                  <a:cubicBezTo>
                    <a:pt x="30657" y="490"/>
                    <a:pt x="30657" y="493"/>
                    <a:pt x="30635" y="503"/>
                  </a:cubicBezTo>
                  <a:cubicBezTo>
                    <a:pt x="30614" y="511"/>
                    <a:pt x="30627" y="541"/>
                    <a:pt x="30605" y="552"/>
                  </a:cubicBezTo>
                  <a:cubicBezTo>
                    <a:pt x="30602" y="554"/>
                    <a:pt x="30599" y="554"/>
                    <a:pt x="30596" y="554"/>
                  </a:cubicBezTo>
                  <a:cubicBezTo>
                    <a:pt x="30583" y="554"/>
                    <a:pt x="30572" y="543"/>
                    <a:pt x="30559" y="543"/>
                  </a:cubicBezTo>
                  <a:cubicBezTo>
                    <a:pt x="30556" y="543"/>
                    <a:pt x="30552" y="544"/>
                    <a:pt x="30549" y="546"/>
                  </a:cubicBezTo>
                  <a:cubicBezTo>
                    <a:pt x="30527" y="554"/>
                    <a:pt x="30525" y="549"/>
                    <a:pt x="30502" y="558"/>
                  </a:cubicBezTo>
                  <a:cubicBezTo>
                    <a:pt x="30480" y="568"/>
                    <a:pt x="30479" y="568"/>
                    <a:pt x="30458" y="578"/>
                  </a:cubicBezTo>
                  <a:cubicBezTo>
                    <a:pt x="30436" y="586"/>
                    <a:pt x="30448" y="616"/>
                    <a:pt x="30427" y="627"/>
                  </a:cubicBezTo>
                  <a:cubicBezTo>
                    <a:pt x="30423" y="629"/>
                    <a:pt x="30420" y="629"/>
                    <a:pt x="30416" y="629"/>
                  </a:cubicBezTo>
                  <a:cubicBezTo>
                    <a:pt x="30404" y="629"/>
                    <a:pt x="30394" y="619"/>
                    <a:pt x="30382" y="619"/>
                  </a:cubicBezTo>
                  <a:cubicBezTo>
                    <a:pt x="30379" y="619"/>
                    <a:pt x="30376" y="620"/>
                    <a:pt x="30372" y="622"/>
                  </a:cubicBezTo>
                  <a:cubicBezTo>
                    <a:pt x="30351" y="631"/>
                    <a:pt x="30352" y="635"/>
                    <a:pt x="30329" y="645"/>
                  </a:cubicBezTo>
                  <a:cubicBezTo>
                    <a:pt x="30308" y="655"/>
                    <a:pt x="30307" y="655"/>
                    <a:pt x="30285" y="665"/>
                  </a:cubicBezTo>
                  <a:cubicBezTo>
                    <a:pt x="30264" y="674"/>
                    <a:pt x="30263" y="672"/>
                    <a:pt x="30239" y="682"/>
                  </a:cubicBezTo>
                  <a:cubicBezTo>
                    <a:pt x="30218" y="691"/>
                    <a:pt x="30218" y="692"/>
                    <a:pt x="30195" y="703"/>
                  </a:cubicBezTo>
                  <a:cubicBezTo>
                    <a:pt x="30174" y="713"/>
                    <a:pt x="30175" y="718"/>
                    <a:pt x="30153" y="729"/>
                  </a:cubicBezTo>
                  <a:cubicBezTo>
                    <a:pt x="30132" y="740"/>
                    <a:pt x="30135" y="745"/>
                    <a:pt x="30113" y="756"/>
                  </a:cubicBezTo>
                  <a:cubicBezTo>
                    <a:pt x="30091" y="765"/>
                    <a:pt x="30095" y="776"/>
                    <a:pt x="30072" y="785"/>
                  </a:cubicBezTo>
                  <a:cubicBezTo>
                    <a:pt x="30051" y="794"/>
                    <a:pt x="30050" y="792"/>
                    <a:pt x="30027" y="803"/>
                  </a:cubicBezTo>
                  <a:cubicBezTo>
                    <a:pt x="30003" y="813"/>
                    <a:pt x="30007" y="816"/>
                    <a:pt x="29984" y="826"/>
                  </a:cubicBezTo>
                  <a:cubicBezTo>
                    <a:pt x="29981" y="828"/>
                    <a:pt x="29978" y="828"/>
                    <a:pt x="29976" y="828"/>
                  </a:cubicBezTo>
                  <a:cubicBezTo>
                    <a:pt x="29962" y="828"/>
                    <a:pt x="29950" y="813"/>
                    <a:pt x="29936" y="813"/>
                  </a:cubicBezTo>
                  <a:cubicBezTo>
                    <a:pt x="29933" y="813"/>
                    <a:pt x="29930" y="814"/>
                    <a:pt x="29926" y="816"/>
                  </a:cubicBezTo>
                  <a:cubicBezTo>
                    <a:pt x="29905" y="825"/>
                    <a:pt x="29907" y="835"/>
                    <a:pt x="29886" y="843"/>
                  </a:cubicBezTo>
                  <a:cubicBezTo>
                    <a:pt x="29864" y="853"/>
                    <a:pt x="29864" y="854"/>
                    <a:pt x="29842" y="864"/>
                  </a:cubicBezTo>
                  <a:cubicBezTo>
                    <a:pt x="29820" y="873"/>
                    <a:pt x="29821" y="878"/>
                    <a:pt x="29799" y="888"/>
                  </a:cubicBezTo>
                  <a:cubicBezTo>
                    <a:pt x="29777" y="897"/>
                    <a:pt x="29784" y="913"/>
                    <a:pt x="29761" y="923"/>
                  </a:cubicBezTo>
                  <a:cubicBezTo>
                    <a:pt x="29740" y="932"/>
                    <a:pt x="29736" y="924"/>
                    <a:pt x="29713" y="933"/>
                  </a:cubicBezTo>
                  <a:cubicBezTo>
                    <a:pt x="29691" y="943"/>
                    <a:pt x="29697" y="958"/>
                    <a:pt x="29676" y="969"/>
                  </a:cubicBezTo>
                  <a:cubicBezTo>
                    <a:pt x="29673" y="970"/>
                    <a:pt x="29671" y="970"/>
                    <a:pt x="29668" y="970"/>
                  </a:cubicBezTo>
                  <a:cubicBezTo>
                    <a:pt x="29653" y="970"/>
                    <a:pt x="29640" y="952"/>
                    <a:pt x="29625" y="952"/>
                  </a:cubicBezTo>
                  <a:cubicBezTo>
                    <a:pt x="29622" y="952"/>
                    <a:pt x="29620" y="953"/>
                    <a:pt x="29617" y="954"/>
                  </a:cubicBezTo>
                  <a:cubicBezTo>
                    <a:pt x="29595" y="963"/>
                    <a:pt x="29601" y="976"/>
                    <a:pt x="29578" y="986"/>
                  </a:cubicBezTo>
                  <a:cubicBezTo>
                    <a:pt x="29557" y="996"/>
                    <a:pt x="29562" y="1009"/>
                    <a:pt x="29541" y="1019"/>
                  </a:cubicBezTo>
                  <a:cubicBezTo>
                    <a:pt x="29519" y="1029"/>
                    <a:pt x="29516" y="1024"/>
                    <a:pt x="29494" y="1034"/>
                  </a:cubicBezTo>
                  <a:cubicBezTo>
                    <a:pt x="29472" y="1044"/>
                    <a:pt x="29478" y="1057"/>
                    <a:pt x="29455" y="1066"/>
                  </a:cubicBezTo>
                  <a:cubicBezTo>
                    <a:pt x="29452" y="1068"/>
                    <a:pt x="29449" y="1068"/>
                    <a:pt x="29445" y="1068"/>
                  </a:cubicBezTo>
                  <a:cubicBezTo>
                    <a:pt x="29432" y="1068"/>
                    <a:pt x="29421" y="1056"/>
                    <a:pt x="29407" y="1056"/>
                  </a:cubicBezTo>
                  <a:cubicBezTo>
                    <a:pt x="29404" y="1056"/>
                    <a:pt x="29401" y="1056"/>
                    <a:pt x="29398" y="1058"/>
                  </a:cubicBezTo>
                  <a:cubicBezTo>
                    <a:pt x="29377" y="1067"/>
                    <a:pt x="29381" y="1078"/>
                    <a:pt x="29359" y="1088"/>
                  </a:cubicBezTo>
                  <a:cubicBezTo>
                    <a:pt x="29350" y="1092"/>
                    <a:pt x="29343" y="1092"/>
                    <a:pt x="29338" y="1092"/>
                  </a:cubicBezTo>
                  <a:cubicBezTo>
                    <a:pt x="29336" y="1092"/>
                    <a:pt x="29333" y="1092"/>
                    <a:pt x="29331" y="1092"/>
                  </a:cubicBezTo>
                  <a:cubicBezTo>
                    <a:pt x="29325" y="1092"/>
                    <a:pt x="29319" y="1093"/>
                    <a:pt x="29309" y="1097"/>
                  </a:cubicBezTo>
                  <a:cubicBezTo>
                    <a:pt x="29288" y="1106"/>
                    <a:pt x="29301" y="1137"/>
                    <a:pt x="29278" y="1147"/>
                  </a:cubicBezTo>
                  <a:cubicBezTo>
                    <a:pt x="29274" y="1148"/>
                    <a:pt x="29270" y="1149"/>
                    <a:pt x="29267" y="1149"/>
                  </a:cubicBezTo>
                  <a:cubicBezTo>
                    <a:pt x="29256" y="1149"/>
                    <a:pt x="29247" y="1143"/>
                    <a:pt x="29237" y="1143"/>
                  </a:cubicBezTo>
                  <a:cubicBezTo>
                    <a:pt x="29233" y="1143"/>
                    <a:pt x="29229" y="1144"/>
                    <a:pt x="29225" y="1145"/>
                  </a:cubicBezTo>
                  <a:cubicBezTo>
                    <a:pt x="29203" y="1154"/>
                    <a:pt x="29204" y="1158"/>
                    <a:pt x="29182" y="1168"/>
                  </a:cubicBezTo>
                  <a:cubicBezTo>
                    <a:pt x="29160" y="1178"/>
                    <a:pt x="29165" y="1189"/>
                    <a:pt x="29143" y="1199"/>
                  </a:cubicBezTo>
                  <a:cubicBezTo>
                    <a:pt x="29122" y="1208"/>
                    <a:pt x="29118" y="1201"/>
                    <a:pt x="29096" y="1211"/>
                  </a:cubicBezTo>
                  <a:cubicBezTo>
                    <a:pt x="29075" y="1220"/>
                    <a:pt x="29075" y="1223"/>
                    <a:pt x="29053" y="1233"/>
                  </a:cubicBezTo>
                  <a:cubicBezTo>
                    <a:pt x="29048" y="1236"/>
                    <a:pt x="29044" y="1236"/>
                    <a:pt x="29040" y="1236"/>
                  </a:cubicBezTo>
                  <a:cubicBezTo>
                    <a:pt x="29031" y="1236"/>
                    <a:pt x="29025" y="1233"/>
                    <a:pt x="29016" y="1233"/>
                  </a:cubicBezTo>
                  <a:cubicBezTo>
                    <a:pt x="29012" y="1233"/>
                    <a:pt x="29007" y="1234"/>
                    <a:pt x="29001" y="1237"/>
                  </a:cubicBezTo>
                  <a:cubicBezTo>
                    <a:pt x="28979" y="1245"/>
                    <a:pt x="28977" y="1243"/>
                    <a:pt x="28956" y="1253"/>
                  </a:cubicBezTo>
                  <a:cubicBezTo>
                    <a:pt x="28932" y="1261"/>
                    <a:pt x="28948" y="1297"/>
                    <a:pt x="28926" y="1306"/>
                  </a:cubicBezTo>
                  <a:cubicBezTo>
                    <a:pt x="28923" y="1307"/>
                    <a:pt x="28921" y="1308"/>
                    <a:pt x="28918" y="1308"/>
                  </a:cubicBezTo>
                  <a:cubicBezTo>
                    <a:pt x="28903" y="1308"/>
                    <a:pt x="28891" y="1290"/>
                    <a:pt x="28876" y="1290"/>
                  </a:cubicBezTo>
                  <a:cubicBezTo>
                    <a:pt x="28873" y="1290"/>
                    <a:pt x="28870" y="1291"/>
                    <a:pt x="28867" y="1292"/>
                  </a:cubicBezTo>
                  <a:cubicBezTo>
                    <a:pt x="28845" y="1302"/>
                    <a:pt x="28851" y="1315"/>
                    <a:pt x="28828" y="1325"/>
                  </a:cubicBezTo>
                  <a:cubicBezTo>
                    <a:pt x="28822" y="1328"/>
                    <a:pt x="28816" y="1329"/>
                    <a:pt x="28812" y="1329"/>
                  </a:cubicBezTo>
                  <a:cubicBezTo>
                    <a:pt x="28805" y="1329"/>
                    <a:pt x="28800" y="1328"/>
                    <a:pt x="28794" y="1328"/>
                  </a:cubicBezTo>
                  <a:cubicBezTo>
                    <a:pt x="28789" y="1328"/>
                    <a:pt x="28784" y="1328"/>
                    <a:pt x="28778" y="1331"/>
                  </a:cubicBezTo>
                  <a:cubicBezTo>
                    <a:pt x="28755" y="1340"/>
                    <a:pt x="28764" y="1360"/>
                    <a:pt x="28742" y="1370"/>
                  </a:cubicBezTo>
                  <a:cubicBezTo>
                    <a:pt x="28719" y="1379"/>
                    <a:pt x="28727" y="1395"/>
                    <a:pt x="28704" y="1405"/>
                  </a:cubicBezTo>
                  <a:cubicBezTo>
                    <a:pt x="28682" y="1414"/>
                    <a:pt x="28682" y="1414"/>
                    <a:pt x="28660" y="1424"/>
                  </a:cubicBezTo>
                  <a:cubicBezTo>
                    <a:pt x="28656" y="1426"/>
                    <a:pt x="28651" y="1426"/>
                    <a:pt x="28648" y="1426"/>
                  </a:cubicBezTo>
                  <a:cubicBezTo>
                    <a:pt x="28637" y="1426"/>
                    <a:pt x="28630" y="1421"/>
                    <a:pt x="28620" y="1421"/>
                  </a:cubicBezTo>
                  <a:cubicBezTo>
                    <a:pt x="28616" y="1421"/>
                    <a:pt x="28612" y="1422"/>
                    <a:pt x="28607" y="1424"/>
                  </a:cubicBezTo>
                  <a:cubicBezTo>
                    <a:pt x="28583" y="1433"/>
                    <a:pt x="28584" y="1435"/>
                    <a:pt x="28562" y="1445"/>
                  </a:cubicBezTo>
                  <a:cubicBezTo>
                    <a:pt x="28539" y="1454"/>
                    <a:pt x="28539" y="1454"/>
                    <a:pt x="28518" y="1465"/>
                  </a:cubicBezTo>
                  <a:cubicBezTo>
                    <a:pt x="28495" y="1474"/>
                    <a:pt x="28500" y="1483"/>
                    <a:pt x="28476" y="1491"/>
                  </a:cubicBezTo>
                  <a:cubicBezTo>
                    <a:pt x="28469" y="1495"/>
                    <a:pt x="28463" y="1495"/>
                    <a:pt x="28459" y="1495"/>
                  </a:cubicBezTo>
                  <a:cubicBezTo>
                    <a:pt x="28454" y="1495"/>
                    <a:pt x="28449" y="1494"/>
                    <a:pt x="28444" y="1494"/>
                  </a:cubicBezTo>
                  <a:cubicBezTo>
                    <a:pt x="28439" y="1494"/>
                    <a:pt x="28433" y="1495"/>
                    <a:pt x="28426" y="1499"/>
                  </a:cubicBezTo>
                  <a:cubicBezTo>
                    <a:pt x="28402" y="1508"/>
                    <a:pt x="28412" y="1528"/>
                    <a:pt x="28390" y="1538"/>
                  </a:cubicBezTo>
                  <a:cubicBezTo>
                    <a:pt x="28368" y="1547"/>
                    <a:pt x="28368" y="1547"/>
                    <a:pt x="28346" y="1556"/>
                  </a:cubicBezTo>
                  <a:cubicBezTo>
                    <a:pt x="28343" y="1557"/>
                    <a:pt x="28340" y="1558"/>
                    <a:pt x="28336" y="1558"/>
                  </a:cubicBezTo>
                  <a:cubicBezTo>
                    <a:pt x="28323" y="1558"/>
                    <a:pt x="28312" y="1546"/>
                    <a:pt x="28299" y="1546"/>
                  </a:cubicBezTo>
                  <a:cubicBezTo>
                    <a:pt x="28296" y="1546"/>
                    <a:pt x="28293" y="1547"/>
                    <a:pt x="28290" y="1548"/>
                  </a:cubicBezTo>
                  <a:cubicBezTo>
                    <a:pt x="28267" y="1558"/>
                    <a:pt x="28270" y="1561"/>
                    <a:pt x="28247" y="1572"/>
                  </a:cubicBezTo>
                  <a:cubicBezTo>
                    <a:pt x="28224" y="1581"/>
                    <a:pt x="28239" y="1614"/>
                    <a:pt x="28217" y="1623"/>
                  </a:cubicBezTo>
                  <a:cubicBezTo>
                    <a:pt x="28212" y="1625"/>
                    <a:pt x="28208" y="1626"/>
                    <a:pt x="28204" y="1626"/>
                  </a:cubicBezTo>
                  <a:cubicBezTo>
                    <a:pt x="28193" y="1626"/>
                    <a:pt x="28186" y="1619"/>
                    <a:pt x="28175" y="1619"/>
                  </a:cubicBezTo>
                  <a:cubicBezTo>
                    <a:pt x="28172" y="1619"/>
                    <a:pt x="28168" y="1620"/>
                    <a:pt x="28163" y="1622"/>
                  </a:cubicBezTo>
                  <a:cubicBezTo>
                    <a:pt x="28140" y="1631"/>
                    <a:pt x="28138" y="1625"/>
                    <a:pt x="28116" y="1635"/>
                  </a:cubicBezTo>
                  <a:cubicBezTo>
                    <a:pt x="28094" y="1645"/>
                    <a:pt x="28101" y="1662"/>
                    <a:pt x="28080" y="1672"/>
                  </a:cubicBezTo>
                  <a:cubicBezTo>
                    <a:pt x="28071" y="1676"/>
                    <a:pt x="28064" y="1677"/>
                    <a:pt x="28059" y="1677"/>
                  </a:cubicBezTo>
                  <a:cubicBezTo>
                    <a:pt x="28057" y="1677"/>
                    <a:pt x="28055" y="1677"/>
                    <a:pt x="28052" y="1677"/>
                  </a:cubicBezTo>
                  <a:cubicBezTo>
                    <a:pt x="28046" y="1677"/>
                    <a:pt x="28040" y="1677"/>
                    <a:pt x="28030" y="1682"/>
                  </a:cubicBezTo>
                  <a:cubicBezTo>
                    <a:pt x="28008" y="1692"/>
                    <a:pt x="28008" y="1690"/>
                    <a:pt x="27984" y="1700"/>
                  </a:cubicBezTo>
                  <a:cubicBezTo>
                    <a:pt x="27962" y="1710"/>
                    <a:pt x="27965" y="1715"/>
                    <a:pt x="27942" y="1725"/>
                  </a:cubicBezTo>
                  <a:cubicBezTo>
                    <a:pt x="27919" y="1735"/>
                    <a:pt x="27919" y="1735"/>
                    <a:pt x="27898" y="1745"/>
                  </a:cubicBezTo>
                  <a:cubicBezTo>
                    <a:pt x="27875" y="1754"/>
                    <a:pt x="27882" y="1768"/>
                    <a:pt x="27859" y="1777"/>
                  </a:cubicBezTo>
                  <a:cubicBezTo>
                    <a:pt x="27854" y="1779"/>
                    <a:pt x="27850" y="1780"/>
                    <a:pt x="27846" y="1780"/>
                  </a:cubicBezTo>
                  <a:cubicBezTo>
                    <a:pt x="27837" y="1780"/>
                    <a:pt x="27831" y="1776"/>
                    <a:pt x="27822" y="1776"/>
                  </a:cubicBezTo>
                  <a:cubicBezTo>
                    <a:pt x="27817" y="1776"/>
                    <a:pt x="27813" y="1777"/>
                    <a:pt x="27807" y="1780"/>
                  </a:cubicBezTo>
                  <a:cubicBezTo>
                    <a:pt x="27784" y="1789"/>
                    <a:pt x="27794" y="1807"/>
                    <a:pt x="27771" y="1818"/>
                  </a:cubicBezTo>
                  <a:cubicBezTo>
                    <a:pt x="27767" y="1820"/>
                    <a:pt x="27763" y="1821"/>
                    <a:pt x="27760" y="1821"/>
                  </a:cubicBezTo>
                  <a:cubicBezTo>
                    <a:pt x="27748" y="1821"/>
                    <a:pt x="27740" y="1813"/>
                    <a:pt x="27728" y="1813"/>
                  </a:cubicBezTo>
                  <a:cubicBezTo>
                    <a:pt x="27724" y="1813"/>
                    <a:pt x="27720" y="1814"/>
                    <a:pt x="27716" y="1816"/>
                  </a:cubicBezTo>
                  <a:cubicBezTo>
                    <a:pt x="27693" y="1826"/>
                    <a:pt x="27705" y="1850"/>
                    <a:pt x="27682" y="1860"/>
                  </a:cubicBezTo>
                  <a:cubicBezTo>
                    <a:pt x="27660" y="1870"/>
                    <a:pt x="27661" y="1872"/>
                    <a:pt x="27638" y="1881"/>
                  </a:cubicBezTo>
                  <a:cubicBezTo>
                    <a:pt x="27636" y="1883"/>
                    <a:pt x="27633" y="1883"/>
                    <a:pt x="27630" y="1883"/>
                  </a:cubicBezTo>
                  <a:cubicBezTo>
                    <a:pt x="27615" y="1883"/>
                    <a:pt x="27602" y="1864"/>
                    <a:pt x="27586" y="1864"/>
                  </a:cubicBezTo>
                  <a:cubicBezTo>
                    <a:pt x="27584" y="1864"/>
                    <a:pt x="27581" y="1865"/>
                    <a:pt x="27577" y="1866"/>
                  </a:cubicBezTo>
                  <a:cubicBezTo>
                    <a:pt x="27555" y="1876"/>
                    <a:pt x="27566" y="1901"/>
                    <a:pt x="27544" y="1909"/>
                  </a:cubicBezTo>
                  <a:cubicBezTo>
                    <a:pt x="27535" y="1913"/>
                    <a:pt x="27529" y="1914"/>
                    <a:pt x="27523" y="1914"/>
                  </a:cubicBezTo>
                  <a:cubicBezTo>
                    <a:pt x="27521" y="1914"/>
                    <a:pt x="27519" y="1914"/>
                    <a:pt x="27517" y="1914"/>
                  </a:cubicBezTo>
                  <a:cubicBezTo>
                    <a:pt x="27511" y="1914"/>
                    <a:pt x="27505" y="1914"/>
                    <a:pt x="27495" y="1919"/>
                  </a:cubicBezTo>
                  <a:cubicBezTo>
                    <a:pt x="27472" y="1928"/>
                    <a:pt x="27470" y="1924"/>
                    <a:pt x="27448" y="1934"/>
                  </a:cubicBezTo>
                  <a:cubicBezTo>
                    <a:pt x="27425" y="1943"/>
                    <a:pt x="27436" y="1966"/>
                    <a:pt x="27413" y="1976"/>
                  </a:cubicBezTo>
                  <a:cubicBezTo>
                    <a:pt x="27409" y="1977"/>
                    <a:pt x="27406" y="1978"/>
                    <a:pt x="27402" y="1978"/>
                  </a:cubicBezTo>
                  <a:cubicBezTo>
                    <a:pt x="27390" y="1978"/>
                    <a:pt x="27382" y="1970"/>
                    <a:pt x="27371" y="1970"/>
                  </a:cubicBezTo>
                  <a:cubicBezTo>
                    <a:pt x="27368" y="1970"/>
                    <a:pt x="27364" y="1971"/>
                    <a:pt x="27360" y="1972"/>
                  </a:cubicBezTo>
                  <a:cubicBezTo>
                    <a:pt x="27336" y="1982"/>
                    <a:pt x="27345" y="1999"/>
                    <a:pt x="27324" y="2010"/>
                  </a:cubicBezTo>
                  <a:cubicBezTo>
                    <a:pt x="27301" y="2020"/>
                    <a:pt x="27298" y="2013"/>
                    <a:pt x="27275" y="2022"/>
                  </a:cubicBezTo>
                  <a:cubicBezTo>
                    <a:pt x="27253" y="2031"/>
                    <a:pt x="27255" y="2036"/>
                    <a:pt x="27232" y="2045"/>
                  </a:cubicBezTo>
                  <a:cubicBezTo>
                    <a:pt x="27210" y="2054"/>
                    <a:pt x="27212" y="2059"/>
                    <a:pt x="27190" y="2069"/>
                  </a:cubicBezTo>
                  <a:cubicBezTo>
                    <a:pt x="27181" y="2073"/>
                    <a:pt x="27175" y="2073"/>
                    <a:pt x="27170" y="2073"/>
                  </a:cubicBezTo>
                  <a:cubicBezTo>
                    <a:pt x="27166" y="2073"/>
                    <a:pt x="27164" y="2073"/>
                    <a:pt x="27160" y="2073"/>
                  </a:cubicBezTo>
                  <a:cubicBezTo>
                    <a:pt x="27155" y="2073"/>
                    <a:pt x="27149" y="2074"/>
                    <a:pt x="27140" y="2077"/>
                  </a:cubicBezTo>
                  <a:cubicBezTo>
                    <a:pt x="27129" y="2082"/>
                    <a:pt x="27122" y="2082"/>
                    <a:pt x="27116" y="2082"/>
                  </a:cubicBezTo>
                  <a:cubicBezTo>
                    <a:pt x="27109" y="2082"/>
                    <a:pt x="27102" y="2082"/>
                    <a:pt x="27091" y="2086"/>
                  </a:cubicBezTo>
                  <a:cubicBezTo>
                    <a:pt x="27068" y="2096"/>
                    <a:pt x="27076" y="2113"/>
                    <a:pt x="27055" y="2122"/>
                  </a:cubicBezTo>
                  <a:cubicBezTo>
                    <a:pt x="27032" y="2132"/>
                    <a:pt x="27039" y="2147"/>
                    <a:pt x="27017" y="2156"/>
                  </a:cubicBezTo>
                  <a:cubicBezTo>
                    <a:pt x="26995" y="2165"/>
                    <a:pt x="26991" y="2158"/>
                    <a:pt x="26969" y="2168"/>
                  </a:cubicBezTo>
                  <a:cubicBezTo>
                    <a:pt x="26964" y="2170"/>
                    <a:pt x="26959" y="2171"/>
                    <a:pt x="26956" y="2171"/>
                  </a:cubicBezTo>
                  <a:cubicBezTo>
                    <a:pt x="26947" y="2171"/>
                    <a:pt x="26940" y="2168"/>
                    <a:pt x="26932" y="2168"/>
                  </a:cubicBezTo>
                  <a:cubicBezTo>
                    <a:pt x="26928" y="2168"/>
                    <a:pt x="26923" y="2169"/>
                    <a:pt x="26918" y="2172"/>
                  </a:cubicBezTo>
                  <a:cubicBezTo>
                    <a:pt x="26895" y="2181"/>
                    <a:pt x="26903" y="2198"/>
                    <a:pt x="26880" y="2208"/>
                  </a:cubicBezTo>
                  <a:cubicBezTo>
                    <a:pt x="26858" y="2218"/>
                    <a:pt x="26858" y="2217"/>
                    <a:pt x="26835" y="2225"/>
                  </a:cubicBezTo>
                  <a:cubicBezTo>
                    <a:pt x="26831" y="2227"/>
                    <a:pt x="26827" y="2228"/>
                    <a:pt x="26823" y="2228"/>
                  </a:cubicBezTo>
                  <a:cubicBezTo>
                    <a:pt x="26813" y="2228"/>
                    <a:pt x="26805" y="2222"/>
                    <a:pt x="26795" y="2222"/>
                  </a:cubicBezTo>
                  <a:cubicBezTo>
                    <a:pt x="26791" y="2222"/>
                    <a:pt x="26786" y="2223"/>
                    <a:pt x="26782" y="2225"/>
                  </a:cubicBezTo>
                  <a:cubicBezTo>
                    <a:pt x="26758" y="2235"/>
                    <a:pt x="26770" y="2259"/>
                    <a:pt x="26747" y="2270"/>
                  </a:cubicBezTo>
                  <a:cubicBezTo>
                    <a:pt x="26740" y="2273"/>
                    <a:pt x="26735" y="2274"/>
                    <a:pt x="26730" y="2274"/>
                  </a:cubicBezTo>
                  <a:cubicBezTo>
                    <a:pt x="26725" y="2274"/>
                    <a:pt x="26720" y="2273"/>
                    <a:pt x="26715" y="2273"/>
                  </a:cubicBezTo>
                  <a:cubicBezTo>
                    <a:pt x="26710" y="2273"/>
                    <a:pt x="26705" y="2273"/>
                    <a:pt x="26698" y="2277"/>
                  </a:cubicBezTo>
                  <a:cubicBezTo>
                    <a:pt x="26675" y="2286"/>
                    <a:pt x="26685" y="2306"/>
                    <a:pt x="26664" y="2316"/>
                  </a:cubicBezTo>
                  <a:cubicBezTo>
                    <a:pt x="26660" y="2318"/>
                    <a:pt x="26656" y="2319"/>
                    <a:pt x="26652" y="2319"/>
                  </a:cubicBezTo>
                  <a:cubicBezTo>
                    <a:pt x="26640" y="2319"/>
                    <a:pt x="26631" y="2310"/>
                    <a:pt x="26619" y="2310"/>
                  </a:cubicBezTo>
                  <a:cubicBezTo>
                    <a:pt x="26616" y="2310"/>
                    <a:pt x="26612" y="2311"/>
                    <a:pt x="26608" y="2313"/>
                  </a:cubicBezTo>
                  <a:cubicBezTo>
                    <a:pt x="26586" y="2322"/>
                    <a:pt x="26586" y="2321"/>
                    <a:pt x="26563" y="2331"/>
                  </a:cubicBezTo>
                  <a:cubicBezTo>
                    <a:pt x="26541" y="2342"/>
                    <a:pt x="26548" y="2357"/>
                    <a:pt x="26526" y="2367"/>
                  </a:cubicBezTo>
                  <a:cubicBezTo>
                    <a:pt x="26503" y="2375"/>
                    <a:pt x="26508" y="2386"/>
                    <a:pt x="26485" y="2395"/>
                  </a:cubicBezTo>
                  <a:cubicBezTo>
                    <a:pt x="26462" y="2405"/>
                    <a:pt x="26462" y="2402"/>
                    <a:pt x="26440" y="2413"/>
                  </a:cubicBezTo>
                  <a:cubicBezTo>
                    <a:pt x="26417" y="2422"/>
                    <a:pt x="26413" y="2415"/>
                    <a:pt x="26392" y="2423"/>
                  </a:cubicBezTo>
                  <a:cubicBezTo>
                    <a:pt x="26386" y="2426"/>
                    <a:pt x="26381" y="2427"/>
                    <a:pt x="26376" y="2427"/>
                  </a:cubicBezTo>
                  <a:cubicBezTo>
                    <a:pt x="26370" y="2427"/>
                    <a:pt x="26364" y="2425"/>
                    <a:pt x="26357" y="2425"/>
                  </a:cubicBezTo>
                  <a:cubicBezTo>
                    <a:pt x="26352" y="2425"/>
                    <a:pt x="26347" y="2426"/>
                    <a:pt x="26340" y="2429"/>
                  </a:cubicBezTo>
                  <a:cubicBezTo>
                    <a:pt x="26318" y="2439"/>
                    <a:pt x="26326" y="2458"/>
                    <a:pt x="26305" y="2466"/>
                  </a:cubicBezTo>
                  <a:cubicBezTo>
                    <a:pt x="26281" y="2476"/>
                    <a:pt x="26286" y="2485"/>
                    <a:pt x="26264" y="2495"/>
                  </a:cubicBezTo>
                  <a:cubicBezTo>
                    <a:pt x="26253" y="2499"/>
                    <a:pt x="26247" y="2499"/>
                    <a:pt x="26240" y="2499"/>
                  </a:cubicBezTo>
                  <a:cubicBezTo>
                    <a:pt x="26233" y="2499"/>
                    <a:pt x="26227" y="2499"/>
                    <a:pt x="26216" y="2504"/>
                  </a:cubicBezTo>
                  <a:cubicBezTo>
                    <a:pt x="26195" y="2513"/>
                    <a:pt x="26192" y="2511"/>
                    <a:pt x="26171" y="2520"/>
                  </a:cubicBezTo>
                  <a:cubicBezTo>
                    <a:pt x="26150" y="2529"/>
                    <a:pt x="26145" y="2523"/>
                    <a:pt x="26124" y="2534"/>
                  </a:cubicBezTo>
                  <a:cubicBezTo>
                    <a:pt x="26117" y="2537"/>
                    <a:pt x="26112" y="2538"/>
                    <a:pt x="26107" y="2538"/>
                  </a:cubicBezTo>
                  <a:cubicBezTo>
                    <a:pt x="26102" y="2538"/>
                    <a:pt x="26097" y="2537"/>
                    <a:pt x="26092" y="2537"/>
                  </a:cubicBezTo>
                  <a:cubicBezTo>
                    <a:pt x="26087" y="2537"/>
                    <a:pt x="26082" y="2538"/>
                    <a:pt x="26075" y="2541"/>
                  </a:cubicBezTo>
                  <a:cubicBezTo>
                    <a:pt x="26053" y="2552"/>
                    <a:pt x="26056" y="2563"/>
                    <a:pt x="26035" y="2572"/>
                  </a:cubicBezTo>
                  <a:cubicBezTo>
                    <a:pt x="26015" y="2582"/>
                    <a:pt x="26011" y="2579"/>
                    <a:pt x="25990" y="2588"/>
                  </a:cubicBezTo>
                  <a:cubicBezTo>
                    <a:pt x="25969" y="2598"/>
                    <a:pt x="25964" y="2589"/>
                    <a:pt x="25942" y="2599"/>
                  </a:cubicBezTo>
                  <a:cubicBezTo>
                    <a:pt x="25920" y="2609"/>
                    <a:pt x="25926" y="2621"/>
                    <a:pt x="25903" y="2631"/>
                  </a:cubicBezTo>
                  <a:cubicBezTo>
                    <a:pt x="25882" y="2641"/>
                    <a:pt x="25884" y="2648"/>
                    <a:pt x="25861" y="2658"/>
                  </a:cubicBezTo>
                  <a:cubicBezTo>
                    <a:pt x="25840" y="2668"/>
                    <a:pt x="25845" y="2680"/>
                    <a:pt x="25824" y="2691"/>
                  </a:cubicBezTo>
                  <a:cubicBezTo>
                    <a:pt x="25803" y="2702"/>
                    <a:pt x="25801" y="2701"/>
                    <a:pt x="25780" y="2711"/>
                  </a:cubicBezTo>
                  <a:cubicBezTo>
                    <a:pt x="25777" y="2713"/>
                    <a:pt x="25774" y="2714"/>
                    <a:pt x="25771" y="2714"/>
                  </a:cubicBezTo>
                  <a:cubicBezTo>
                    <a:pt x="25757" y="2714"/>
                    <a:pt x="25747" y="2701"/>
                    <a:pt x="25733" y="2701"/>
                  </a:cubicBezTo>
                  <a:cubicBezTo>
                    <a:pt x="25730" y="2701"/>
                    <a:pt x="25727" y="2702"/>
                    <a:pt x="25723" y="2704"/>
                  </a:cubicBezTo>
                  <a:cubicBezTo>
                    <a:pt x="25702" y="2713"/>
                    <a:pt x="25700" y="2709"/>
                    <a:pt x="25678" y="2720"/>
                  </a:cubicBezTo>
                  <a:cubicBezTo>
                    <a:pt x="25657" y="2729"/>
                    <a:pt x="25657" y="2731"/>
                    <a:pt x="25633" y="2739"/>
                  </a:cubicBezTo>
                  <a:cubicBezTo>
                    <a:pt x="25612" y="2749"/>
                    <a:pt x="25627" y="2784"/>
                    <a:pt x="25605" y="2795"/>
                  </a:cubicBezTo>
                  <a:cubicBezTo>
                    <a:pt x="25600" y="2797"/>
                    <a:pt x="25595" y="2798"/>
                    <a:pt x="25591" y="2798"/>
                  </a:cubicBezTo>
                  <a:cubicBezTo>
                    <a:pt x="25584" y="2798"/>
                    <a:pt x="25578" y="2796"/>
                    <a:pt x="25572" y="2796"/>
                  </a:cubicBezTo>
                  <a:cubicBezTo>
                    <a:pt x="25567" y="2796"/>
                    <a:pt x="25562" y="2797"/>
                    <a:pt x="25555" y="2800"/>
                  </a:cubicBezTo>
                  <a:cubicBezTo>
                    <a:pt x="25534" y="2809"/>
                    <a:pt x="25535" y="2814"/>
                    <a:pt x="25513" y="2825"/>
                  </a:cubicBezTo>
                  <a:cubicBezTo>
                    <a:pt x="25509" y="2827"/>
                    <a:pt x="25506" y="2828"/>
                    <a:pt x="25502" y="2828"/>
                  </a:cubicBezTo>
                  <a:cubicBezTo>
                    <a:pt x="25490" y="2828"/>
                    <a:pt x="25480" y="2818"/>
                    <a:pt x="25468" y="2818"/>
                  </a:cubicBezTo>
                  <a:cubicBezTo>
                    <a:pt x="25465" y="2818"/>
                    <a:pt x="25462" y="2818"/>
                    <a:pt x="25459" y="2820"/>
                  </a:cubicBezTo>
                  <a:cubicBezTo>
                    <a:pt x="25437" y="2829"/>
                    <a:pt x="25450" y="2862"/>
                    <a:pt x="25429" y="2872"/>
                  </a:cubicBezTo>
                  <a:cubicBezTo>
                    <a:pt x="25407" y="2882"/>
                    <a:pt x="25407" y="2883"/>
                    <a:pt x="25385" y="2894"/>
                  </a:cubicBezTo>
                  <a:cubicBezTo>
                    <a:pt x="25382" y="2895"/>
                    <a:pt x="25379" y="2895"/>
                    <a:pt x="25377" y="2895"/>
                  </a:cubicBezTo>
                  <a:cubicBezTo>
                    <a:pt x="25362" y="2895"/>
                    <a:pt x="25350" y="2880"/>
                    <a:pt x="25335" y="2880"/>
                  </a:cubicBezTo>
                  <a:cubicBezTo>
                    <a:pt x="25332" y="2880"/>
                    <a:pt x="25329" y="2880"/>
                    <a:pt x="25326" y="2882"/>
                  </a:cubicBezTo>
                  <a:cubicBezTo>
                    <a:pt x="25304" y="2891"/>
                    <a:pt x="25312" y="2910"/>
                    <a:pt x="25289" y="2920"/>
                  </a:cubicBezTo>
                  <a:cubicBezTo>
                    <a:pt x="25267" y="2931"/>
                    <a:pt x="25269" y="2935"/>
                    <a:pt x="25247" y="2945"/>
                  </a:cubicBezTo>
                  <a:cubicBezTo>
                    <a:pt x="25242" y="2947"/>
                    <a:pt x="25238" y="2947"/>
                    <a:pt x="25235" y="2947"/>
                  </a:cubicBezTo>
                  <a:cubicBezTo>
                    <a:pt x="25225" y="2947"/>
                    <a:pt x="25217" y="2942"/>
                    <a:pt x="25207" y="2942"/>
                  </a:cubicBezTo>
                  <a:cubicBezTo>
                    <a:pt x="25203" y="2942"/>
                    <a:pt x="25199" y="2943"/>
                    <a:pt x="25194" y="2945"/>
                  </a:cubicBezTo>
                  <a:cubicBezTo>
                    <a:pt x="25173" y="2954"/>
                    <a:pt x="25178" y="2967"/>
                    <a:pt x="25156" y="2977"/>
                  </a:cubicBezTo>
                  <a:cubicBezTo>
                    <a:pt x="25134" y="2986"/>
                    <a:pt x="25139" y="3000"/>
                    <a:pt x="25117" y="3009"/>
                  </a:cubicBezTo>
                  <a:cubicBezTo>
                    <a:pt x="25113" y="3011"/>
                    <a:pt x="25110" y="3011"/>
                    <a:pt x="25107" y="3011"/>
                  </a:cubicBezTo>
                  <a:cubicBezTo>
                    <a:pt x="25095" y="3011"/>
                    <a:pt x="25086" y="3003"/>
                    <a:pt x="25075" y="3003"/>
                  </a:cubicBezTo>
                  <a:cubicBezTo>
                    <a:pt x="25071" y="3003"/>
                    <a:pt x="25067" y="3004"/>
                    <a:pt x="25062" y="3006"/>
                  </a:cubicBezTo>
                  <a:cubicBezTo>
                    <a:pt x="25041" y="3016"/>
                    <a:pt x="25052" y="3041"/>
                    <a:pt x="25028" y="3050"/>
                  </a:cubicBezTo>
                  <a:cubicBezTo>
                    <a:pt x="25007" y="3060"/>
                    <a:pt x="25005" y="3054"/>
                    <a:pt x="24982" y="3065"/>
                  </a:cubicBezTo>
                  <a:cubicBezTo>
                    <a:pt x="24961" y="3075"/>
                    <a:pt x="24956" y="3068"/>
                    <a:pt x="24935" y="3079"/>
                  </a:cubicBezTo>
                  <a:cubicBezTo>
                    <a:pt x="24913" y="3087"/>
                    <a:pt x="24912" y="3087"/>
                    <a:pt x="24891" y="3098"/>
                  </a:cubicBezTo>
                  <a:cubicBezTo>
                    <a:pt x="24870" y="3108"/>
                    <a:pt x="24872" y="3116"/>
                    <a:pt x="24850" y="3125"/>
                  </a:cubicBezTo>
                  <a:cubicBezTo>
                    <a:pt x="24847" y="3126"/>
                    <a:pt x="24844" y="3127"/>
                    <a:pt x="24840" y="3127"/>
                  </a:cubicBezTo>
                  <a:cubicBezTo>
                    <a:pt x="24828" y="3127"/>
                    <a:pt x="24818" y="3117"/>
                    <a:pt x="24806" y="3117"/>
                  </a:cubicBezTo>
                  <a:cubicBezTo>
                    <a:pt x="24802" y="3117"/>
                    <a:pt x="24799" y="3118"/>
                    <a:pt x="24795" y="3120"/>
                  </a:cubicBezTo>
                  <a:cubicBezTo>
                    <a:pt x="24773" y="3129"/>
                    <a:pt x="24781" y="3148"/>
                    <a:pt x="24758" y="3159"/>
                  </a:cubicBezTo>
                  <a:cubicBezTo>
                    <a:pt x="24737" y="3168"/>
                    <a:pt x="24738" y="3172"/>
                    <a:pt x="24715" y="3183"/>
                  </a:cubicBezTo>
                  <a:cubicBezTo>
                    <a:pt x="24694" y="3192"/>
                    <a:pt x="24692" y="3187"/>
                    <a:pt x="24668" y="3198"/>
                  </a:cubicBezTo>
                  <a:cubicBezTo>
                    <a:pt x="24657" y="3203"/>
                    <a:pt x="24651" y="3203"/>
                    <a:pt x="24644" y="3203"/>
                  </a:cubicBezTo>
                  <a:cubicBezTo>
                    <a:pt x="24637" y="3203"/>
                    <a:pt x="24631" y="3203"/>
                    <a:pt x="24620" y="3207"/>
                  </a:cubicBezTo>
                  <a:cubicBezTo>
                    <a:pt x="24599" y="3216"/>
                    <a:pt x="24605" y="3232"/>
                    <a:pt x="24583" y="3243"/>
                  </a:cubicBezTo>
                  <a:cubicBezTo>
                    <a:pt x="24578" y="3245"/>
                    <a:pt x="24575" y="3245"/>
                    <a:pt x="24571" y="3245"/>
                  </a:cubicBezTo>
                  <a:cubicBezTo>
                    <a:pt x="24560" y="3245"/>
                    <a:pt x="24551" y="3238"/>
                    <a:pt x="24540" y="3238"/>
                  </a:cubicBezTo>
                  <a:cubicBezTo>
                    <a:pt x="24537" y="3238"/>
                    <a:pt x="24533" y="3239"/>
                    <a:pt x="24529" y="3241"/>
                  </a:cubicBezTo>
                  <a:cubicBezTo>
                    <a:pt x="24508" y="3250"/>
                    <a:pt x="24512" y="3261"/>
                    <a:pt x="24489" y="3270"/>
                  </a:cubicBezTo>
                  <a:cubicBezTo>
                    <a:pt x="24468" y="3279"/>
                    <a:pt x="24465" y="3275"/>
                    <a:pt x="24443" y="3286"/>
                  </a:cubicBezTo>
                  <a:cubicBezTo>
                    <a:pt x="24422" y="3295"/>
                    <a:pt x="24428" y="3311"/>
                    <a:pt x="24406" y="3321"/>
                  </a:cubicBezTo>
                  <a:cubicBezTo>
                    <a:pt x="24400" y="3324"/>
                    <a:pt x="24395" y="3325"/>
                    <a:pt x="24390" y="3325"/>
                  </a:cubicBezTo>
                  <a:cubicBezTo>
                    <a:pt x="24384" y="3325"/>
                    <a:pt x="24378" y="3323"/>
                    <a:pt x="24372" y="3323"/>
                  </a:cubicBezTo>
                  <a:cubicBezTo>
                    <a:pt x="24367" y="3323"/>
                    <a:pt x="24362" y="3324"/>
                    <a:pt x="24355" y="3326"/>
                  </a:cubicBezTo>
                  <a:cubicBezTo>
                    <a:pt x="24334" y="3336"/>
                    <a:pt x="24345" y="3361"/>
                    <a:pt x="24321" y="3370"/>
                  </a:cubicBezTo>
                  <a:cubicBezTo>
                    <a:pt x="24317" y="3372"/>
                    <a:pt x="24313" y="3373"/>
                    <a:pt x="24309" y="3373"/>
                  </a:cubicBezTo>
                  <a:cubicBezTo>
                    <a:pt x="24299" y="3373"/>
                    <a:pt x="24292" y="3367"/>
                    <a:pt x="24281" y="3367"/>
                  </a:cubicBezTo>
                  <a:cubicBezTo>
                    <a:pt x="24277" y="3367"/>
                    <a:pt x="24273" y="3368"/>
                    <a:pt x="24268" y="3370"/>
                  </a:cubicBezTo>
                  <a:cubicBezTo>
                    <a:pt x="24259" y="3374"/>
                    <a:pt x="24253" y="3375"/>
                    <a:pt x="24248" y="3375"/>
                  </a:cubicBezTo>
                  <a:cubicBezTo>
                    <a:pt x="24245" y="3375"/>
                    <a:pt x="24242" y="3374"/>
                    <a:pt x="24239" y="3374"/>
                  </a:cubicBezTo>
                  <a:cubicBezTo>
                    <a:pt x="24233" y="3374"/>
                    <a:pt x="24227" y="3375"/>
                    <a:pt x="24218" y="3379"/>
                  </a:cubicBezTo>
                  <a:cubicBezTo>
                    <a:pt x="24197" y="3387"/>
                    <a:pt x="24202" y="3401"/>
                    <a:pt x="24180" y="3411"/>
                  </a:cubicBezTo>
                  <a:cubicBezTo>
                    <a:pt x="24173" y="3413"/>
                    <a:pt x="24168" y="3414"/>
                    <a:pt x="24164" y="3414"/>
                  </a:cubicBezTo>
                  <a:cubicBezTo>
                    <a:pt x="24158" y="3414"/>
                    <a:pt x="24153" y="3412"/>
                    <a:pt x="24146" y="3412"/>
                  </a:cubicBezTo>
                  <a:cubicBezTo>
                    <a:pt x="24142" y="3412"/>
                    <a:pt x="24136" y="3413"/>
                    <a:pt x="24129" y="3416"/>
                  </a:cubicBezTo>
                  <a:cubicBezTo>
                    <a:pt x="24107" y="3425"/>
                    <a:pt x="24109" y="3429"/>
                    <a:pt x="24087" y="3440"/>
                  </a:cubicBezTo>
                  <a:cubicBezTo>
                    <a:pt x="24064" y="3449"/>
                    <a:pt x="24076" y="3476"/>
                    <a:pt x="24054" y="3486"/>
                  </a:cubicBezTo>
                  <a:cubicBezTo>
                    <a:pt x="24051" y="3487"/>
                    <a:pt x="24048" y="3488"/>
                    <a:pt x="24045" y="3488"/>
                  </a:cubicBezTo>
                  <a:cubicBezTo>
                    <a:pt x="24032" y="3488"/>
                    <a:pt x="24021" y="3477"/>
                    <a:pt x="24007" y="3477"/>
                  </a:cubicBezTo>
                  <a:cubicBezTo>
                    <a:pt x="24004" y="3477"/>
                    <a:pt x="24001" y="3477"/>
                    <a:pt x="23998" y="3478"/>
                  </a:cubicBezTo>
                  <a:cubicBezTo>
                    <a:pt x="23976" y="3488"/>
                    <a:pt x="23985" y="3509"/>
                    <a:pt x="23963" y="3519"/>
                  </a:cubicBezTo>
                  <a:cubicBezTo>
                    <a:pt x="23959" y="3521"/>
                    <a:pt x="23955" y="3522"/>
                    <a:pt x="23952" y="3522"/>
                  </a:cubicBezTo>
                  <a:cubicBezTo>
                    <a:pt x="23941" y="3522"/>
                    <a:pt x="23933" y="3515"/>
                    <a:pt x="23922" y="3515"/>
                  </a:cubicBezTo>
                  <a:cubicBezTo>
                    <a:pt x="23918" y="3515"/>
                    <a:pt x="23914" y="3516"/>
                    <a:pt x="23910" y="3518"/>
                  </a:cubicBezTo>
                  <a:cubicBezTo>
                    <a:pt x="23888" y="3527"/>
                    <a:pt x="23886" y="3527"/>
                    <a:pt x="23865" y="3536"/>
                  </a:cubicBezTo>
                  <a:cubicBezTo>
                    <a:pt x="23843" y="3546"/>
                    <a:pt x="23853" y="3568"/>
                    <a:pt x="23831" y="3578"/>
                  </a:cubicBezTo>
                  <a:cubicBezTo>
                    <a:pt x="23807" y="3588"/>
                    <a:pt x="23811" y="3595"/>
                    <a:pt x="23790" y="3606"/>
                  </a:cubicBezTo>
                  <a:cubicBezTo>
                    <a:pt x="23785" y="3608"/>
                    <a:pt x="23780" y="3609"/>
                    <a:pt x="23776" y="3609"/>
                  </a:cubicBezTo>
                  <a:cubicBezTo>
                    <a:pt x="23768" y="3609"/>
                    <a:pt x="23761" y="3606"/>
                    <a:pt x="23753" y="3606"/>
                  </a:cubicBezTo>
                  <a:cubicBezTo>
                    <a:pt x="23749" y="3606"/>
                    <a:pt x="23744" y="3607"/>
                    <a:pt x="23738" y="3609"/>
                  </a:cubicBezTo>
                  <a:cubicBezTo>
                    <a:pt x="23716" y="3618"/>
                    <a:pt x="23714" y="3615"/>
                    <a:pt x="23692" y="3625"/>
                  </a:cubicBezTo>
                  <a:cubicBezTo>
                    <a:pt x="23671" y="3634"/>
                    <a:pt x="23680" y="3653"/>
                    <a:pt x="23656" y="3664"/>
                  </a:cubicBezTo>
                  <a:cubicBezTo>
                    <a:pt x="23650" y="3666"/>
                    <a:pt x="23646" y="3667"/>
                    <a:pt x="23641" y="3667"/>
                  </a:cubicBezTo>
                  <a:cubicBezTo>
                    <a:pt x="23633" y="3667"/>
                    <a:pt x="23626" y="3663"/>
                    <a:pt x="23617" y="3663"/>
                  </a:cubicBezTo>
                  <a:cubicBezTo>
                    <a:pt x="23613" y="3663"/>
                    <a:pt x="23609" y="3664"/>
                    <a:pt x="23605" y="3666"/>
                  </a:cubicBezTo>
                  <a:cubicBezTo>
                    <a:pt x="23583" y="3675"/>
                    <a:pt x="23581" y="3674"/>
                    <a:pt x="23560" y="3685"/>
                  </a:cubicBezTo>
                  <a:cubicBezTo>
                    <a:pt x="23538" y="3695"/>
                    <a:pt x="23546" y="3711"/>
                    <a:pt x="23522" y="3719"/>
                  </a:cubicBezTo>
                  <a:cubicBezTo>
                    <a:pt x="23515" y="3723"/>
                    <a:pt x="23509" y="3724"/>
                    <a:pt x="23504" y="3724"/>
                  </a:cubicBezTo>
                  <a:cubicBezTo>
                    <a:pt x="23500" y="3724"/>
                    <a:pt x="23496" y="3723"/>
                    <a:pt x="23492" y="3723"/>
                  </a:cubicBezTo>
                  <a:cubicBezTo>
                    <a:pt x="23487" y="3723"/>
                    <a:pt x="23481" y="3724"/>
                    <a:pt x="23473" y="3728"/>
                  </a:cubicBezTo>
                  <a:cubicBezTo>
                    <a:pt x="23451" y="3738"/>
                    <a:pt x="23452" y="3744"/>
                    <a:pt x="23431" y="3754"/>
                  </a:cubicBezTo>
                  <a:cubicBezTo>
                    <a:pt x="23410" y="3762"/>
                    <a:pt x="23415" y="3775"/>
                    <a:pt x="23392" y="3786"/>
                  </a:cubicBezTo>
                  <a:cubicBezTo>
                    <a:pt x="23390" y="3787"/>
                    <a:pt x="23387" y="3787"/>
                    <a:pt x="23385" y="3787"/>
                  </a:cubicBezTo>
                  <a:cubicBezTo>
                    <a:pt x="23370" y="3787"/>
                    <a:pt x="23357" y="3770"/>
                    <a:pt x="23342" y="3770"/>
                  </a:cubicBezTo>
                  <a:cubicBezTo>
                    <a:pt x="23339" y="3770"/>
                    <a:pt x="23336" y="3771"/>
                    <a:pt x="23334" y="3772"/>
                  </a:cubicBezTo>
                  <a:cubicBezTo>
                    <a:pt x="23312" y="3782"/>
                    <a:pt x="23322" y="3803"/>
                    <a:pt x="23299" y="3813"/>
                  </a:cubicBezTo>
                  <a:cubicBezTo>
                    <a:pt x="23276" y="3821"/>
                    <a:pt x="23280" y="3829"/>
                    <a:pt x="23258" y="3839"/>
                  </a:cubicBezTo>
                  <a:cubicBezTo>
                    <a:pt x="23234" y="3850"/>
                    <a:pt x="23233" y="3845"/>
                    <a:pt x="23211" y="3855"/>
                  </a:cubicBezTo>
                  <a:cubicBezTo>
                    <a:pt x="23190" y="3866"/>
                    <a:pt x="23193" y="3873"/>
                    <a:pt x="23172" y="3882"/>
                  </a:cubicBezTo>
                  <a:cubicBezTo>
                    <a:pt x="23168" y="3884"/>
                    <a:pt x="23165" y="3884"/>
                    <a:pt x="23161" y="3884"/>
                  </a:cubicBezTo>
                  <a:cubicBezTo>
                    <a:pt x="23150" y="3884"/>
                    <a:pt x="23142" y="3877"/>
                    <a:pt x="23130" y="3877"/>
                  </a:cubicBezTo>
                  <a:cubicBezTo>
                    <a:pt x="23127" y="3877"/>
                    <a:pt x="23123" y="3878"/>
                    <a:pt x="23118" y="3880"/>
                  </a:cubicBezTo>
                  <a:cubicBezTo>
                    <a:pt x="23097" y="3890"/>
                    <a:pt x="23101" y="3901"/>
                    <a:pt x="23080" y="3911"/>
                  </a:cubicBezTo>
                  <a:cubicBezTo>
                    <a:pt x="23074" y="3914"/>
                    <a:pt x="23070" y="3914"/>
                    <a:pt x="23066" y="3914"/>
                  </a:cubicBezTo>
                  <a:cubicBezTo>
                    <a:pt x="23058" y="3914"/>
                    <a:pt x="23051" y="3912"/>
                    <a:pt x="23044" y="3912"/>
                  </a:cubicBezTo>
                  <a:cubicBezTo>
                    <a:pt x="23039" y="3912"/>
                    <a:pt x="23034" y="3912"/>
                    <a:pt x="23028" y="3915"/>
                  </a:cubicBezTo>
                  <a:cubicBezTo>
                    <a:pt x="23007" y="3925"/>
                    <a:pt x="23019" y="3954"/>
                    <a:pt x="22997" y="3964"/>
                  </a:cubicBezTo>
                  <a:cubicBezTo>
                    <a:pt x="22976" y="3973"/>
                    <a:pt x="22974" y="3970"/>
                    <a:pt x="22952" y="3980"/>
                  </a:cubicBezTo>
                  <a:cubicBezTo>
                    <a:pt x="22931" y="3989"/>
                    <a:pt x="22928" y="3986"/>
                    <a:pt x="22906" y="3996"/>
                  </a:cubicBezTo>
                  <a:cubicBezTo>
                    <a:pt x="22885" y="4005"/>
                    <a:pt x="22879" y="3996"/>
                    <a:pt x="22858" y="4006"/>
                  </a:cubicBezTo>
                  <a:cubicBezTo>
                    <a:pt x="22837" y="4016"/>
                    <a:pt x="22841" y="4027"/>
                    <a:pt x="22818" y="4035"/>
                  </a:cubicBezTo>
                  <a:cubicBezTo>
                    <a:pt x="22797" y="4045"/>
                    <a:pt x="22797" y="4048"/>
                    <a:pt x="22776" y="4059"/>
                  </a:cubicBezTo>
                  <a:cubicBezTo>
                    <a:pt x="22772" y="4060"/>
                    <a:pt x="22769" y="4061"/>
                    <a:pt x="22766" y="4061"/>
                  </a:cubicBezTo>
                  <a:cubicBezTo>
                    <a:pt x="22754" y="4061"/>
                    <a:pt x="22745" y="4052"/>
                    <a:pt x="22732" y="4052"/>
                  </a:cubicBezTo>
                  <a:cubicBezTo>
                    <a:pt x="22729" y="4052"/>
                    <a:pt x="22725" y="4053"/>
                    <a:pt x="22721" y="4055"/>
                  </a:cubicBezTo>
                  <a:cubicBezTo>
                    <a:pt x="22697" y="4064"/>
                    <a:pt x="22702" y="4071"/>
                    <a:pt x="22679" y="4081"/>
                  </a:cubicBezTo>
                  <a:cubicBezTo>
                    <a:pt x="22658" y="4091"/>
                    <a:pt x="22662" y="4103"/>
                    <a:pt x="22641" y="4114"/>
                  </a:cubicBezTo>
                  <a:cubicBezTo>
                    <a:pt x="22619" y="4123"/>
                    <a:pt x="22616" y="4120"/>
                    <a:pt x="22594" y="4130"/>
                  </a:cubicBezTo>
                  <a:cubicBezTo>
                    <a:pt x="22573" y="4139"/>
                    <a:pt x="22571" y="4135"/>
                    <a:pt x="22550" y="4146"/>
                  </a:cubicBezTo>
                  <a:cubicBezTo>
                    <a:pt x="22528" y="4155"/>
                    <a:pt x="22535" y="4172"/>
                    <a:pt x="22513" y="4183"/>
                  </a:cubicBezTo>
                  <a:cubicBezTo>
                    <a:pt x="22508" y="4185"/>
                    <a:pt x="22504" y="4186"/>
                    <a:pt x="22500" y="4186"/>
                  </a:cubicBezTo>
                  <a:cubicBezTo>
                    <a:pt x="22491" y="4186"/>
                    <a:pt x="22484" y="4181"/>
                    <a:pt x="22474" y="4181"/>
                  </a:cubicBezTo>
                  <a:cubicBezTo>
                    <a:pt x="22470" y="4181"/>
                    <a:pt x="22466" y="4182"/>
                    <a:pt x="22461" y="4184"/>
                  </a:cubicBezTo>
                  <a:cubicBezTo>
                    <a:pt x="22438" y="4194"/>
                    <a:pt x="22435" y="4185"/>
                    <a:pt x="22412" y="4196"/>
                  </a:cubicBezTo>
                  <a:cubicBezTo>
                    <a:pt x="22391" y="4206"/>
                    <a:pt x="22400" y="4226"/>
                    <a:pt x="22376" y="4236"/>
                  </a:cubicBezTo>
                  <a:cubicBezTo>
                    <a:pt x="22372" y="4237"/>
                    <a:pt x="22369" y="4238"/>
                    <a:pt x="22366" y="4238"/>
                  </a:cubicBezTo>
                  <a:cubicBezTo>
                    <a:pt x="22354" y="4238"/>
                    <a:pt x="22346" y="4230"/>
                    <a:pt x="22335" y="4230"/>
                  </a:cubicBezTo>
                  <a:cubicBezTo>
                    <a:pt x="22331" y="4230"/>
                    <a:pt x="22327" y="4231"/>
                    <a:pt x="22322" y="4234"/>
                  </a:cubicBezTo>
                  <a:cubicBezTo>
                    <a:pt x="22300" y="4243"/>
                    <a:pt x="22303" y="4249"/>
                    <a:pt x="22280" y="4258"/>
                  </a:cubicBezTo>
                  <a:cubicBezTo>
                    <a:pt x="22258" y="4268"/>
                    <a:pt x="22262" y="4276"/>
                    <a:pt x="22240" y="4287"/>
                  </a:cubicBezTo>
                  <a:cubicBezTo>
                    <a:pt x="22217" y="4297"/>
                    <a:pt x="22224" y="4311"/>
                    <a:pt x="22201" y="4319"/>
                  </a:cubicBezTo>
                  <a:cubicBezTo>
                    <a:pt x="22194" y="4322"/>
                    <a:pt x="22189" y="4323"/>
                    <a:pt x="22184" y="4323"/>
                  </a:cubicBezTo>
                  <a:cubicBezTo>
                    <a:pt x="22177" y="4323"/>
                    <a:pt x="22172" y="4321"/>
                    <a:pt x="22166" y="4321"/>
                  </a:cubicBezTo>
                  <a:cubicBezTo>
                    <a:pt x="22161" y="4321"/>
                    <a:pt x="22156" y="4322"/>
                    <a:pt x="22150" y="4325"/>
                  </a:cubicBezTo>
                  <a:cubicBezTo>
                    <a:pt x="22144" y="4327"/>
                    <a:pt x="22139" y="4328"/>
                    <a:pt x="22135" y="4328"/>
                  </a:cubicBezTo>
                  <a:cubicBezTo>
                    <a:pt x="22128" y="4328"/>
                    <a:pt x="22122" y="4326"/>
                    <a:pt x="22115" y="4326"/>
                  </a:cubicBezTo>
                  <a:cubicBezTo>
                    <a:pt x="22111" y="4326"/>
                    <a:pt x="22106" y="4327"/>
                    <a:pt x="22100" y="4330"/>
                  </a:cubicBezTo>
                  <a:cubicBezTo>
                    <a:pt x="22076" y="4340"/>
                    <a:pt x="22087" y="4364"/>
                    <a:pt x="22065" y="4375"/>
                  </a:cubicBezTo>
                  <a:cubicBezTo>
                    <a:pt x="22060" y="4377"/>
                    <a:pt x="22056" y="4378"/>
                    <a:pt x="22052" y="4378"/>
                  </a:cubicBezTo>
                  <a:cubicBezTo>
                    <a:pt x="22043" y="4378"/>
                    <a:pt x="22037" y="4374"/>
                    <a:pt x="22028" y="4374"/>
                  </a:cubicBezTo>
                  <a:cubicBezTo>
                    <a:pt x="22024" y="4374"/>
                    <a:pt x="22019" y="4375"/>
                    <a:pt x="22014" y="4377"/>
                  </a:cubicBezTo>
                  <a:cubicBezTo>
                    <a:pt x="21990" y="4387"/>
                    <a:pt x="22004" y="4415"/>
                    <a:pt x="21982" y="4424"/>
                  </a:cubicBezTo>
                  <a:cubicBezTo>
                    <a:pt x="21958" y="4434"/>
                    <a:pt x="21957" y="4430"/>
                    <a:pt x="21936" y="4440"/>
                  </a:cubicBezTo>
                  <a:cubicBezTo>
                    <a:pt x="21929" y="4443"/>
                    <a:pt x="21924" y="4444"/>
                    <a:pt x="21920" y="4444"/>
                  </a:cubicBezTo>
                  <a:cubicBezTo>
                    <a:pt x="21913" y="4444"/>
                    <a:pt x="21908" y="4442"/>
                    <a:pt x="21901" y="4442"/>
                  </a:cubicBezTo>
                  <a:cubicBezTo>
                    <a:pt x="21897" y="4442"/>
                    <a:pt x="21892" y="4443"/>
                    <a:pt x="21885" y="4446"/>
                  </a:cubicBezTo>
                  <a:cubicBezTo>
                    <a:pt x="21862" y="4455"/>
                    <a:pt x="21870" y="4472"/>
                    <a:pt x="21849" y="4483"/>
                  </a:cubicBezTo>
                  <a:cubicBezTo>
                    <a:pt x="21827" y="4493"/>
                    <a:pt x="21824" y="4488"/>
                    <a:pt x="21802" y="4498"/>
                  </a:cubicBezTo>
                  <a:cubicBezTo>
                    <a:pt x="21779" y="4507"/>
                    <a:pt x="21782" y="4511"/>
                    <a:pt x="21759" y="4522"/>
                  </a:cubicBezTo>
                  <a:cubicBezTo>
                    <a:pt x="21755" y="4523"/>
                    <a:pt x="21752" y="4524"/>
                    <a:pt x="21749" y="4524"/>
                  </a:cubicBezTo>
                  <a:cubicBezTo>
                    <a:pt x="21736" y="4524"/>
                    <a:pt x="21726" y="4513"/>
                    <a:pt x="21713" y="4513"/>
                  </a:cubicBezTo>
                  <a:cubicBezTo>
                    <a:pt x="21710" y="4513"/>
                    <a:pt x="21707" y="4514"/>
                    <a:pt x="21703" y="4515"/>
                  </a:cubicBezTo>
                  <a:cubicBezTo>
                    <a:pt x="21680" y="4525"/>
                    <a:pt x="21687" y="4538"/>
                    <a:pt x="21664" y="4547"/>
                  </a:cubicBezTo>
                  <a:cubicBezTo>
                    <a:pt x="21641" y="4557"/>
                    <a:pt x="21645" y="4565"/>
                    <a:pt x="21624" y="4575"/>
                  </a:cubicBezTo>
                  <a:cubicBezTo>
                    <a:pt x="21602" y="4585"/>
                    <a:pt x="21598" y="4576"/>
                    <a:pt x="21576" y="4586"/>
                  </a:cubicBezTo>
                  <a:cubicBezTo>
                    <a:pt x="21553" y="4596"/>
                    <a:pt x="21556" y="4600"/>
                    <a:pt x="21533" y="4608"/>
                  </a:cubicBezTo>
                  <a:cubicBezTo>
                    <a:pt x="21522" y="4613"/>
                    <a:pt x="21515" y="4613"/>
                    <a:pt x="21509" y="4613"/>
                  </a:cubicBezTo>
                  <a:cubicBezTo>
                    <a:pt x="21502" y="4613"/>
                    <a:pt x="21496" y="4613"/>
                    <a:pt x="21485" y="4618"/>
                  </a:cubicBezTo>
                  <a:cubicBezTo>
                    <a:pt x="21462" y="4628"/>
                    <a:pt x="21470" y="4645"/>
                    <a:pt x="21447" y="4654"/>
                  </a:cubicBezTo>
                  <a:cubicBezTo>
                    <a:pt x="21444" y="4656"/>
                    <a:pt x="21440" y="4657"/>
                    <a:pt x="21437" y="4657"/>
                  </a:cubicBezTo>
                  <a:cubicBezTo>
                    <a:pt x="21424" y="4657"/>
                    <a:pt x="21415" y="4647"/>
                    <a:pt x="21402" y="4647"/>
                  </a:cubicBezTo>
                  <a:cubicBezTo>
                    <a:pt x="21398" y="4647"/>
                    <a:pt x="21395" y="4648"/>
                    <a:pt x="21391" y="4649"/>
                  </a:cubicBezTo>
                  <a:cubicBezTo>
                    <a:pt x="21368" y="4659"/>
                    <a:pt x="21367" y="4656"/>
                    <a:pt x="21346" y="4666"/>
                  </a:cubicBezTo>
                  <a:cubicBezTo>
                    <a:pt x="21323" y="4676"/>
                    <a:pt x="21326" y="4683"/>
                    <a:pt x="21304" y="4693"/>
                  </a:cubicBezTo>
                  <a:cubicBezTo>
                    <a:pt x="21281" y="4703"/>
                    <a:pt x="21289" y="4721"/>
                    <a:pt x="21267" y="4731"/>
                  </a:cubicBezTo>
                  <a:cubicBezTo>
                    <a:pt x="21245" y="4740"/>
                    <a:pt x="21243" y="4732"/>
                    <a:pt x="21219" y="4741"/>
                  </a:cubicBezTo>
                  <a:cubicBezTo>
                    <a:pt x="21197" y="4751"/>
                    <a:pt x="21196" y="4746"/>
                    <a:pt x="21173" y="4756"/>
                  </a:cubicBezTo>
                  <a:cubicBezTo>
                    <a:pt x="21150" y="4766"/>
                    <a:pt x="21147" y="4758"/>
                    <a:pt x="21125" y="4768"/>
                  </a:cubicBezTo>
                  <a:cubicBezTo>
                    <a:pt x="21101" y="4778"/>
                    <a:pt x="21111" y="4798"/>
                    <a:pt x="21090" y="4809"/>
                  </a:cubicBezTo>
                  <a:cubicBezTo>
                    <a:pt x="21085" y="4810"/>
                    <a:pt x="21081" y="4811"/>
                    <a:pt x="21078" y="4811"/>
                  </a:cubicBezTo>
                  <a:cubicBezTo>
                    <a:pt x="21067" y="4811"/>
                    <a:pt x="21060" y="4805"/>
                    <a:pt x="21050" y="4805"/>
                  </a:cubicBezTo>
                  <a:cubicBezTo>
                    <a:pt x="21046" y="4805"/>
                    <a:pt x="21041" y="4806"/>
                    <a:pt x="21036" y="4809"/>
                  </a:cubicBezTo>
                  <a:cubicBezTo>
                    <a:pt x="21014" y="4817"/>
                    <a:pt x="21026" y="4848"/>
                    <a:pt x="21005" y="4858"/>
                  </a:cubicBezTo>
                  <a:cubicBezTo>
                    <a:pt x="21001" y="4860"/>
                    <a:pt x="20998" y="4860"/>
                    <a:pt x="20995" y="4860"/>
                  </a:cubicBezTo>
                  <a:cubicBezTo>
                    <a:pt x="20981" y="4860"/>
                    <a:pt x="20971" y="4848"/>
                    <a:pt x="20958" y="4848"/>
                  </a:cubicBezTo>
                  <a:cubicBezTo>
                    <a:pt x="20955" y="4848"/>
                    <a:pt x="20952" y="4848"/>
                    <a:pt x="20949" y="4849"/>
                  </a:cubicBezTo>
                  <a:cubicBezTo>
                    <a:pt x="20927" y="4859"/>
                    <a:pt x="20930" y="4868"/>
                    <a:pt x="20907" y="4876"/>
                  </a:cubicBezTo>
                  <a:cubicBezTo>
                    <a:pt x="20896" y="4881"/>
                    <a:pt x="20890" y="4881"/>
                    <a:pt x="20883" y="4881"/>
                  </a:cubicBezTo>
                  <a:cubicBezTo>
                    <a:pt x="20876" y="4881"/>
                    <a:pt x="20870" y="4881"/>
                    <a:pt x="20859" y="4886"/>
                  </a:cubicBezTo>
                  <a:cubicBezTo>
                    <a:pt x="20837" y="4895"/>
                    <a:pt x="20846" y="4917"/>
                    <a:pt x="20825" y="4927"/>
                  </a:cubicBezTo>
                  <a:cubicBezTo>
                    <a:pt x="20801" y="4935"/>
                    <a:pt x="20799" y="4930"/>
                    <a:pt x="20778" y="4939"/>
                  </a:cubicBezTo>
                  <a:cubicBezTo>
                    <a:pt x="20770" y="4943"/>
                    <a:pt x="20765" y="4943"/>
                    <a:pt x="20760" y="4943"/>
                  </a:cubicBezTo>
                  <a:cubicBezTo>
                    <a:pt x="20755" y="4943"/>
                    <a:pt x="20750" y="4942"/>
                    <a:pt x="20745" y="4942"/>
                  </a:cubicBezTo>
                  <a:cubicBezTo>
                    <a:pt x="20740" y="4942"/>
                    <a:pt x="20735" y="4943"/>
                    <a:pt x="20729" y="4946"/>
                  </a:cubicBezTo>
                  <a:cubicBezTo>
                    <a:pt x="20705" y="4955"/>
                    <a:pt x="20713" y="4970"/>
                    <a:pt x="20691" y="4981"/>
                  </a:cubicBezTo>
                  <a:cubicBezTo>
                    <a:pt x="20668" y="4991"/>
                    <a:pt x="20676" y="5007"/>
                    <a:pt x="20654" y="5015"/>
                  </a:cubicBezTo>
                  <a:cubicBezTo>
                    <a:pt x="20646" y="5019"/>
                    <a:pt x="20640" y="5020"/>
                    <a:pt x="20634" y="5020"/>
                  </a:cubicBezTo>
                  <a:cubicBezTo>
                    <a:pt x="20630" y="5020"/>
                    <a:pt x="20625" y="5019"/>
                    <a:pt x="20621" y="5019"/>
                  </a:cubicBezTo>
                  <a:cubicBezTo>
                    <a:pt x="20616" y="5019"/>
                    <a:pt x="20610" y="5020"/>
                    <a:pt x="20602" y="5023"/>
                  </a:cubicBezTo>
                  <a:cubicBezTo>
                    <a:pt x="20580" y="5032"/>
                    <a:pt x="20576" y="5026"/>
                    <a:pt x="20555" y="5036"/>
                  </a:cubicBezTo>
                  <a:cubicBezTo>
                    <a:pt x="20533" y="5045"/>
                    <a:pt x="20532" y="5041"/>
                    <a:pt x="20509" y="5051"/>
                  </a:cubicBezTo>
                  <a:cubicBezTo>
                    <a:pt x="20485" y="5060"/>
                    <a:pt x="20488" y="5064"/>
                    <a:pt x="20466" y="5073"/>
                  </a:cubicBezTo>
                  <a:cubicBezTo>
                    <a:pt x="20443" y="5083"/>
                    <a:pt x="20450" y="5098"/>
                    <a:pt x="20429" y="5107"/>
                  </a:cubicBezTo>
                  <a:cubicBezTo>
                    <a:pt x="20405" y="5116"/>
                    <a:pt x="20409" y="5125"/>
                    <a:pt x="20387" y="5133"/>
                  </a:cubicBezTo>
                  <a:cubicBezTo>
                    <a:pt x="20364" y="5143"/>
                    <a:pt x="20362" y="5139"/>
                    <a:pt x="20340" y="5149"/>
                  </a:cubicBezTo>
                  <a:cubicBezTo>
                    <a:pt x="20317" y="5159"/>
                    <a:pt x="20316" y="5155"/>
                    <a:pt x="20293" y="5164"/>
                  </a:cubicBezTo>
                  <a:cubicBezTo>
                    <a:pt x="20270" y="5174"/>
                    <a:pt x="20274" y="5181"/>
                    <a:pt x="20252" y="5191"/>
                  </a:cubicBezTo>
                  <a:cubicBezTo>
                    <a:pt x="20248" y="5193"/>
                    <a:pt x="20245" y="5193"/>
                    <a:pt x="20242" y="5193"/>
                  </a:cubicBezTo>
                  <a:cubicBezTo>
                    <a:pt x="20228" y="5193"/>
                    <a:pt x="20218" y="5181"/>
                    <a:pt x="20205" y="5181"/>
                  </a:cubicBezTo>
                  <a:cubicBezTo>
                    <a:pt x="20202" y="5181"/>
                    <a:pt x="20199" y="5182"/>
                    <a:pt x="20195" y="5184"/>
                  </a:cubicBezTo>
                  <a:cubicBezTo>
                    <a:pt x="20173" y="5192"/>
                    <a:pt x="20184" y="5218"/>
                    <a:pt x="20162" y="5229"/>
                  </a:cubicBezTo>
                  <a:cubicBezTo>
                    <a:pt x="20139" y="5238"/>
                    <a:pt x="20136" y="5233"/>
                    <a:pt x="20115" y="5243"/>
                  </a:cubicBezTo>
                  <a:cubicBezTo>
                    <a:pt x="20092" y="5251"/>
                    <a:pt x="20088" y="5244"/>
                    <a:pt x="20067" y="5253"/>
                  </a:cubicBezTo>
                  <a:cubicBezTo>
                    <a:pt x="20060" y="5256"/>
                    <a:pt x="20054" y="5257"/>
                    <a:pt x="20050" y="5257"/>
                  </a:cubicBezTo>
                  <a:cubicBezTo>
                    <a:pt x="20044" y="5257"/>
                    <a:pt x="20040" y="5256"/>
                    <a:pt x="20035" y="5256"/>
                  </a:cubicBezTo>
                  <a:cubicBezTo>
                    <a:pt x="20030" y="5256"/>
                    <a:pt x="20025" y="5256"/>
                    <a:pt x="20017" y="5260"/>
                  </a:cubicBezTo>
                  <a:cubicBezTo>
                    <a:pt x="19995" y="5269"/>
                    <a:pt x="20001" y="5282"/>
                    <a:pt x="19979" y="5292"/>
                  </a:cubicBezTo>
                  <a:cubicBezTo>
                    <a:pt x="19955" y="5301"/>
                    <a:pt x="19957" y="5305"/>
                    <a:pt x="19936" y="5314"/>
                  </a:cubicBezTo>
                  <a:cubicBezTo>
                    <a:pt x="19912" y="5324"/>
                    <a:pt x="19920" y="5339"/>
                    <a:pt x="19898" y="5350"/>
                  </a:cubicBezTo>
                  <a:cubicBezTo>
                    <a:pt x="19893" y="5351"/>
                    <a:pt x="19889" y="5352"/>
                    <a:pt x="19885" y="5352"/>
                  </a:cubicBezTo>
                  <a:cubicBezTo>
                    <a:pt x="19876" y="5352"/>
                    <a:pt x="19869" y="5348"/>
                    <a:pt x="19861" y="5348"/>
                  </a:cubicBezTo>
                  <a:cubicBezTo>
                    <a:pt x="19856" y="5348"/>
                    <a:pt x="19852" y="5349"/>
                    <a:pt x="19846" y="5352"/>
                  </a:cubicBezTo>
                  <a:cubicBezTo>
                    <a:pt x="19823" y="5361"/>
                    <a:pt x="19832" y="5380"/>
                    <a:pt x="19810" y="5390"/>
                  </a:cubicBezTo>
                  <a:cubicBezTo>
                    <a:pt x="19803" y="5393"/>
                    <a:pt x="19797" y="5394"/>
                    <a:pt x="19793" y="5394"/>
                  </a:cubicBezTo>
                  <a:cubicBezTo>
                    <a:pt x="19786" y="5394"/>
                    <a:pt x="19781" y="5393"/>
                    <a:pt x="19775" y="5393"/>
                  </a:cubicBezTo>
                  <a:cubicBezTo>
                    <a:pt x="19771" y="5393"/>
                    <a:pt x="19766" y="5393"/>
                    <a:pt x="19759" y="5396"/>
                  </a:cubicBezTo>
                  <a:cubicBezTo>
                    <a:pt x="19736" y="5405"/>
                    <a:pt x="19735" y="5401"/>
                    <a:pt x="19712" y="5411"/>
                  </a:cubicBezTo>
                  <a:cubicBezTo>
                    <a:pt x="19690" y="5420"/>
                    <a:pt x="19695" y="5432"/>
                    <a:pt x="19674" y="5442"/>
                  </a:cubicBezTo>
                  <a:cubicBezTo>
                    <a:pt x="19650" y="5451"/>
                    <a:pt x="19650" y="5451"/>
                    <a:pt x="19629" y="5462"/>
                  </a:cubicBezTo>
                  <a:cubicBezTo>
                    <a:pt x="19606" y="5471"/>
                    <a:pt x="19610" y="5480"/>
                    <a:pt x="19589" y="5490"/>
                  </a:cubicBezTo>
                  <a:cubicBezTo>
                    <a:pt x="19586" y="5491"/>
                    <a:pt x="19583" y="5492"/>
                    <a:pt x="19580" y="5492"/>
                  </a:cubicBezTo>
                  <a:cubicBezTo>
                    <a:pt x="19566" y="5492"/>
                    <a:pt x="19554" y="5476"/>
                    <a:pt x="19539" y="5476"/>
                  </a:cubicBezTo>
                  <a:cubicBezTo>
                    <a:pt x="19536" y="5476"/>
                    <a:pt x="19533" y="5477"/>
                    <a:pt x="19530" y="5478"/>
                  </a:cubicBezTo>
                  <a:cubicBezTo>
                    <a:pt x="19508" y="5487"/>
                    <a:pt x="19515" y="5503"/>
                    <a:pt x="19493" y="5514"/>
                  </a:cubicBezTo>
                  <a:cubicBezTo>
                    <a:pt x="19470" y="5523"/>
                    <a:pt x="19478" y="5540"/>
                    <a:pt x="19456" y="5551"/>
                  </a:cubicBezTo>
                  <a:cubicBezTo>
                    <a:pt x="19435" y="5562"/>
                    <a:pt x="19429" y="5553"/>
                    <a:pt x="19408" y="5562"/>
                  </a:cubicBezTo>
                  <a:cubicBezTo>
                    <a:pt x="19403" y="5564"/>
                    <a:pt x="19398" y="5565"/>
                    <a:pt x="19394" y="5565"/>
                  </a:cubicBezTo>
                  <a:cubicBezTo>
                    <a:pt x="19386" y="5565"/>
                    <a:pt x="19379" y="5562"/>
                    <a:pt x="19371" y="5562"/>
                  </a:cubicBezTo>
                  <a:cubicBezTo>
                    <a:pt x="19366" y="5562"/>
                    <a:pt x="19361" y="5563"/>
                    <a:pt x="19355" y="5565"/>
                  </a:cubicBezTo>
                  <a:cubicBezTo>
                    <a:pt x="19333" y="5575"/>
                    <a:pt x="19339" y="5589"/>
                    <a:pt x="19318" y="5598"/>
                  </a:cubicBezTo>
                  <a:cubicBezTo>
                    <a:pt x="19307" y="5603"/>
                    <a:pt x="19301" y="5603"/>
                    <a:pt x="19294" y="5603"/>
                  </a:cubicBezTo>
                  <a:cubicBezTo>
                    <a:pt x="19287" y="5603"/>
                    <a:pt x="19280" y="5603"/>
                    <a:pt x="19270" y="5608"/>
                  </a:cubicBezTo>
                  <a:cubicBezTo>
                    <a:pt x="19247" y="5617"/>
                    <a:pt x="19246" y="5612"/>
                    <a:pt x="19224" y="5623"/>
                  </a:cubicBezTo>
                  <a:cubicBezTo>
                    <a:pt x="19200" y="5631"/>
                    <a:pt x="19213" y="5658"/>
                    <a:pt x="19192" y="5668"/>
                  </a:cubicBezTo>
                  <a:cubicBezTo>
                    <a:pt x="19188" y="5669"/>
                    <a:pt x="19184" y="5670"/>
                    <a:pt x="19181" y="5670"/>
                  </a:cubicBezTo>
                  <a:cubicBezTo>
                    <a:pt x="19167" y="5670"/>
                    <a:pt x="19158" y="5659"/>
                    <a:pt x="19145" y="5659"/>
                  </a:cubicBezTo>
                  <a:cubicBezTo>
                    <a:pt x="19142" y="5659"/>
                    <a:pt x="19138" y="5660"/>
                    <a:pt x="19135" y="5661"/>
                  </a:cubicBezTo>
                  <a:cubicBezTo>
                    <a:pt x="19112" y="5671"/>
                    <a:pt x="19112" y="5669"/>
                    <a:pt x="19090" y="5678"/>
                  </a:cubicBezTo>
                  <a:cubicBezTo>
                    <a:pt x="19066" y="5688"/>
                    <a:pt x="19069" y="5692"/>
                    <a:pt x="19047" y="5701"/>
                  </a:cubicBezTo>
                  <a:cubicBezTo>
                    <a:pt x="19023" y="5711"/>
                    <a:pt x="19032" y="5730"/>
                    <a:pt x="19011" y="5738"/>
                  </a:cubicBezTo>
                  <a:cubicBezTo>
                    <a:pt x="19003" y="5742"/>
                    <a:pt x="18997" y="5743"/>
                    <a:pt x="18992" y="5743"/>
                  </a:cubicBezTo>
                  <a:cubicBezTo>
                    <a:pt x="18988" y="5743"/>
                    <a:pt x="18984" y="5742"/>
                    <a:pt x="18980" y="5742"/>
                  </a:cubicBezTo>
                  <a:cubicBezTo>
                    <a:pt x="18975" y="5742"/>
                    <a:pt x="18969" y="5743"/>
                    <a:pt x="18961" y="5747"/>
                  </a:cubicBezTo>
                  <a:cubicBezTo>
                    <a:pt x="18938" y="5757"/>
                    <a:pt x="18942" y="5764"/>
                    <a:pt x="18921" y="5774"/>
                  </a:cubicBezTo>
                  <a:cubicBezTo>
                    <a:pt x="18898" y="5783"/>
                    <a:pt x="18904" y="5796"/>
                    <a:pt x="18882" y="5807"/>
                  </a:cubicBezTo>
                  <a:cubicBezTo>
                    <a:pt x="18877" y="5809"/>
                    <a:pt x="18873" y="5810"/>
                    <a:pt x="18869" y="5810"/>
                  </a:cubicBezTo>
                  <a:cubicBezTo>
                    <a:pt x="18859" y="5810"/>
                    <a:pt x="18852" y="5805"/>
                    <a:pt x="18843" y="5805"/>
                  </a:cubicBezTo>
                  <a:cubicBezTo>
                    <a:pt x="18839" y="5805"/>
                    <a:pt x="18834" y="5806"/>
                    <a:pt x="18829" y="5808"/>
                  </a:cubicBezTo>
                  <a:cubicBezTo>
                    <a:pt x="18808" y="5819"/>
                    <a:pt x="18814" y="5835"/>
                    <a:pt x="18792" y="5845"/>
                  </a:cubicBezTo>
                  <a:cubicBezTo>
                    <a:pt x="18786" y="5847"/>
                    <a:pt x="18781" y="5848"/>
                    <a:pt x="18776" y="5848"/>
                  </a:cubicBezTo>
                  <a:cubicBezTo>
                    <a:pt x="18769" y="5848"/>
                    <a:pt x="18764" y="5846"/>
                    <a:pt x="18758" y="5846"/>
                  </a:cubicBezTo>
                  <a:cubicBezTo>
                    <a:pt x="18753" y="5846"/>
                    <a:pt x="18748" y="5847"/>
                    <a:pt x="18742" y="5850"/>
                  </a:cubicBezTo>
                  <a:cubicBezTo>
                    <a:pt x="18718" y="5860"/>
                    <a:pt x="18722" y="5866"/>
                    <a:pt x="18700" y="5876"/>
                  </a:cubicBezTo>
                  <a:cubicBezTo>
                    <a:pt x="18694" y="5878"/>
                    <a:pt x="18690" y="5879"/>
                    <a:pt x="18685" y="5879"/>
                  </a:cubicBezTo>
                  <a:cubicBezTo>
                    <a:pt x="18677" y="5879"/>
                    <a:pt x="18670" y="5875"/>
                    <a:pt x="18661" y="5875"/>
                  </a:cubicBezTo>
                  <a:cubicBezTo>
                    <a:pt x="18657" y="5875"/>
                    <a:pt x="18652" y="5876"/>
                    <a:pt x="18647" y="5878"/>
                  </a:cubicBezTo>
                  <a:cubicBezTo>
                    <a:pt x="18625" y="5887"/>
                    <a:pt x="18638" y="5917"/>
                    <a:pt x="18616" y="5928"/>
                  </a:cubicBezTo>
                  <a:cubicBezTo>
                    <a:pt x="18609" y="5931"/>
                    <a:pt x="18603" y="5932"/>
                    <a:pt x="18598" y="5932"/>
                  </a:cubicBezTo>
                  <a:cubicBezTo>
                    <a:pt x="18594" y="5932"/>
                    <a:pt x="18590" y="5931"/>
                    <a:pt x="18586" y="5931"/>
                  </a:cubicBezTo>
                  <a:cubicBezTo>
                    <a:pt x="18581" y="5931"/>
                    <a:pt x="18575" y="5932"/>
                    <a:pt x="18567" y="5936"/>
                  </a:cubicBezTo>
                  <a:cubicBezTo>
                    <a:pt x="18545" y="5945"/>
                    <a:pt x="18547" y="5951"/>
                    <a:pt x="18524" y="5960"/>
                  </a:cubicBezTo>
                  <a:cubicBezTo>
                    <a:pt x="18502" y="5969"/>
                    <a:pt x="18503" y="5972"/>
                    <a:pt x="18481" y="5983"/>
                  </a:cubicBezTo>
                  <a:cubicBezTo>
                    <a:pt x="18478" y="5984"/>
                    <a:pt x="18475" y="5985"/>
                    <a:pt x="18472" y="5985"/>
                  </a:cubicBezTo>
                  <a:cubicBezTo>
                    <a:pt x="18458" y="5985"/>
                    <a:pt x="18446" y="5970"/>
                    <a:pt x="18432" y="5970"/>
                  </a:cubicBezTo>
                  <a:cubicBezTo>
                    <a:pt x="18429" y="5970"/>
                    <a:pt x="18427" y="5971"/>
                    <a:pt x="18424" y="5972"/>
                  </a:cubicBezTo>
                  <a:cubicBezTo>
                    <a:pt x="18401" y="5982"/>
                    <a:pt x="18416" y="6015"/>
                    <a:pt x="18395" y="6024"/>
                  </a:cubicBezTo>
                  <a:cubicBezTo>
                    <a:pt x="18372" y="6033"/>
                    <a:pt x="18373" y="6035"/>
                    <a:pt x="18351" y="6046"/>
                  </a:cubicBezTo>
                  <a:cubicBezTo>
                    <a:pt x="18345" y="6048"/>
                    <a:pt x="18340" y="6049"/>
                    <a:pt x="18335" y="6049"/>
                  </a:cubicBezTo>
                  <a:cubicBezTo>
                    <a:pt x="18328" y="6049"/>
                    <a:pt x="18323" y="6047"/>
                    <a:pt x="18316" y="6047"/>
                  </a:cubicBezTo>
                  <a:cubicBezTo>
                    <a:pt x="18312" y="6047"/>
                    <a:pt x="18306" y="6048"/>
                    <a:pt x="18299" y="6051"/>
                  </a:cubicBezTo>
                  <a:cubicBezTo>
                    <a:pt x="18277" y="6060"/>
                    <a:pt x="18274" y="6053"/>
                    <a:pt x="18252" y="6064"/>
                  </a:cubicBezTo>
                  <a:cubicBezTo>
                    <a:pt x="18230" y="6074"/>
                    <a:pt x="18234" y="6081"/>
                    <a:pt x="18213" y="6092"/>
                  </a:cubicBezTo>
                  <a:cubicBezTo>
                    <a:pt x="18190" y="6102"/>
                    <a:pt x="18190" y="6101"/>
                    <a:pt x="18166" y="6110"/>
                  </a:cubicBezTo>
                  <a:cubicBezTo>
                    <a:pt x="18144" y="6119"/>
                    <a:pt x="18140" y="6110"/>
                    <a:pt x="18118" y="6121"/>
                  </a:cubicBezTo>
                  <a:cubicBezTo>
                    <a:pt x="18096" y="6129"/>
                    <a:pt x="18099" y="6135"/>
                    <a:pt x="18075" y="6144"/>
                  </a:cubicBezTo>
                  <a:cubicBezTo>
                    <a:pt x="18053" y="6154"/>
                    <a:pt x="18052" y="6150"/>
                    <a:pt x="18029" y="6159"/>
                  </a:cubicBezTo>
                  <a:cubicBezTo>
                    <a:pt x="18006" y="6169"/>
                    <a:pt x="18015" y="6190"/>
                    <a:pt x="17994" y="6199"/>
                  </a:cubicBezTo>
                  <a:cubicBezTo>
                    <a:pt x="17972" y="6209"/>
                    <a:pt x="17972" y="6209"/>
                    <a:pt x="17950" y="6218"/>
                  </a:cubicBezTo>
                  <a:cubicBezTo>
                    <a:pt x="17946" y="6220"/>
                    <a:pt x="17942" y="6221"/>
                    <a:pt x="17938" y="6221"/>
                  </a:cubicBezTo>
                  <a:cubicBezTo>
                    <a:pt x="17927" y="6221"/>
                    <a:pt x="17918" y="6213"/>
                    <a:pt x="17907" y="6213"/>
                  </a:cubicBezTo>
                  <a:cubicBezTo>
                    <a:pt x="17904" y="6213"/>
                    <a:pt x="17900" y="6214"/>
                    <a:pt x="17897" y="6215"/>
                  </a:cubicBezTo>
                  <a:cubicBezTo>
                    <a:pt x="17875" y="6225"/>
                    <a:pt x="17880" y="6240"/>
                    <a:pt x="17859" y="6250"/>
                  </a:cubicBezTo>
                  <a:cubicBezTo>
                    <a:pt x="17837" y="6260"/>
                    <a:pt x="17840" y="6269"/>
                    <a:pt x="17818" y="6278"/>
                  </a:cubicBezTo>
                  <a:cubicBezTo>
                    <a:pt x="17796" y="6288"/>
                    <a:pt x="17792" y="6279"/>
                    <a:pt x="17770" y="6289"/>
                  </a:cubicBezTo>
                  <a:cubicBezTo>
                    <a:pt x="17748" y="6299"/>
                    <a:pt x="17752" y="6305"/>
                    <a:pt x="17729" y="6316"/>
                  </a:cubicBezTo>
                  <a:cubicBezTo>
                    <a:pt x="17706" y="6325"/>
                    <a:pt x="17705" y="6322"/>
                    <a:pt x="17683" y="6332"/>
                  </a:cubicBezTo>
                  <a:cubicBezTo>
                    <a:pt x="17661" y="6342"/>
                    <a:pt x="17665" y="6351"/>
                    <a:pt x="17644" y="6360"/>
                  </a:cubicBezTo>
                  <a:cubicBezTo>
                    <a:pt x="17640" y="6361"/>
                    <a:pt x="17637" y="6362"/>
                    <a:pt x="17634" y="6362"/>
                  </a:cubicBezTo>
                  <a:cubicBezTo>
                    <a:pt x="17620" y="6362"/>
                    <a:pt x="17610" y="6349"/>
                    <a:pt x="17596" y="6349"/>
                  </a:cubicBezTo>
                  <a:cubicBezTo>
                    <a:pt x="17593" y="6349"/>
                    <a:pt x="17590" y="6349"/>
                    <a:pt x="17586" y="6351"/>
                  </a:cubicBezTo>
                  <a:cubicBezTo>
                    <a:pt x="17563" y="6360"/>
                    <a:pt x="17572" y="6381"/>
                    <a:pt x="17551" y="6391"/>
                  </a:cubicBezTo>
                  <a:cubicBezTo>
                    <a:pt x="17545" y="6393"/>
                    <a:pt x="17541" y="6394"/>
                    <a:pt x="17537" y="6394"/>
                  </a:cubicBezTo>
                  <a:cubicBezTo>
                    <a:pt x="17529" y="6394"/>
                    <a:pt x="17523" y="6391"/>
                    <a:pt x="17515" y="6391"/>
                  </a:cubicBezTo>
                  <a:cubicBezTo>
                    <a:pt x="17511" y="6391"/>
                    <a:pt x="17506" y="6392"/>
                    <a:pt x="17500" y="6395"/>
                  </a:cubicBezTo>
                  <a:cubicBezTo>
                    <a:pt x="17478" y="6405"/>
                    <a:pt x="17484" y="6419"/>
                    <a:pt x="17463" y="6428"/>
                  </a:cubicBezTo>
                  <a:cubicBezTo>
                    <a:pt x="17440" y="6438"/>
                    <a:pt x="17437" y="6431"/>
                    <a:pt x="17416" y="6440"/>
                  </a:cubicBezTo>
                  <a:cubicBezTo>
                    <a:pt x="17393" y="6450"/>
                    <a:pt x="17393" y="6449"/>
                    <a:pt x="17371" y="6459"/>
                  </a:cubicBezTo>
                  <a:cubicBezTo>
                    <a:pt x="17347" y="6470"/>
                    <a:pt x="17358" y="6491"/>
                    <a:pt x="17335" y="6501"/>
                  </a:cubicBezTo>
                  <a:cubicBezTo>
                    <a:pt x="17331" y="6503"/>
                    <a:pt x="17327" y="6503"/>
                    <a:pt x="17323" y="6503"/>
                  </a:cubicBezTo>
                  <a:cubicBezTo>
                    <a:pt x="17313" y="6503"/>
                    <a:pt x="17305" y="6498"/>
                    <a:pt x="17295" y="6498"/>
                  </a:cubicBezTo>
                  <a:cubicBezTo>
                    <a:pt x="17291" y="6498"/>
                    <a:pt x="17287" y="6499"/>
                    <a:pt x="17282" y="6501"/>
                  </a:cubicBezTo>
                  <a:cubicBezTo>
                    <a:pt x="17259" y="6510"/>
                    <a:pt x="17267" y="6528"/>
                    <a:pt x="17244" y="6536"/>
                  </a:cubicBezTo>
                  <a:cubicBezTo>
                    <a:pt x="17235" y="6540"/>
                    <a:pt x="17229" y="6541"/>
                    <a:pt x="17223" y="6541"/>
                  </a:cubicBezTo>
                  <a:cubicBezTo>
                    <a:pt x="17221" y="6541"/>
                    <a:pt x="17219" y="6541"/>
                    <a:pt x="17217" y="6541"/>
                  </a:cubicBezTo>
                  <a:cubicBezTo>
                    <a:pt x="17211" y="6541"/>
                    <a:pt x="17205" y="6541"/>
                    <a:pt x="17195" y="6546"/>
                  </a:cubicBezTo>
                  <a:cubicBezTo>
                    <a:pt x="17189" y="6549"/>
                    <a:pt x="17184" y="6550"/>
                    <a:pt x="17179" y="6550"/>
                  </a:cubicBezTo>
                  <a:cubicBezTo>
                    <a:pt x="17172" y="6550"/>
                    <a:pt x="17166" y="6547"/>
                    <a:pt x="17159" y="6547"/>
                  </a:cubicBezTo>
                  <a:cubicBezTo>
                    <a:pt x="17155" y="6547"/>
                    <a:pt x="17150" y="6548"/>
                    <a:pt x="17144" y="6551"/>
                  </a:cubicBezTo>
                  <a:cubicBezTo>
                    <a:pt x="17121" y="6561"/>
                    <a:pt x="17121" y="6561"/>
                    <a:pt x="17100" y="6571"/>
                  </a:cubicBezTo>
                  <a:cubicBezTo>
                    <a:pt x="17077" y="6579"/>
                    <a:pt x="17081" y="6589"/>
                    <a:pt x="17060" y="6599"/>
                  </a:cubicBezTo>
                  <a:cubicBezTo>
                    <a:pt x="17036" y="6608"/>
                    <a:pt x="17049" y="6633"/>
                    <a:pt x="17026" y="6643"/>
                  </a:cubicBezTo>
                  <a:cubicBezTo>
                    <a:pt x="17023" y="6644"/>
                    <a:pt x="17020" y="6644"/>
                    <a:pt x="17017" y="6644"/>
                  </a:cubicBezTo>
                  <a:cubicBezTo>
                    <a:pt x="17002" y="6644"/>
                    <a:pt x="16990" y="6628"/>
                    <a:pt x="16975" y="6628"/>
                  </a:cubicBezTo>
                  <a:cubicBezTo>
                    <a:pt x="16972" y="6628"/>
                    <a:pt x="16970" y="6628"/>
                    <a:pt x="16967" y="6630"/>
                  </a:cubicBezTo>
                  <a:cubicBezTo>
                    <a:pt x="16944" y="6638"/>
                    <a:pt x="16951" y="6652"/>
                    <a:pt x="16928" y="6663"/>
                  </a:cubicBezTo>
                  <a:cubicBezTo>
                    <a:pt x="16906" y="6672"/>
                    <a:pt x="16912" y="6686"/>
                    <a:pt x="16890" y="6696"/>
                  </a:cubicBezTo>
                  <a:cubicBezTo>
                    <a:pt x="16885" y="6698"/>
                    <a:pt x="16881" y="6699"/>
                    <a:pt x="16877" y="6699"/>
                  </a:cubicBezTo>
                  <a:cubicBezTo>
                    <a:pt x="16867" y="6699"/>
                    <a:pt x="16859" y="6693"/>
                    <a:pt x="16849" y="6693"/>
                  </a:cubicBezTo>
                  <a:cubicBezTo>
                    <a:pt x="16845" y="6693"/>
                    <a:pt x="16841" y="6694"/>
                    <a:pt x="16836" y="6696"/>
                  </a:cubicBezTo>
                  <a:cubicBezTo>
                    <a:pt x="16814" y="6706"/>
                    <a:pt x="16815" y="6708"/>
                    <a:pt x="16793" y="6719"/>
                  </a:cubicBezTo>
                  <a:cubicBezTo>
                    <a:pt x="16771" y="6728"/>
                    <a:pt x="16776" y="6738"/>
                    <a:pt x="16753" y="6749"/>
                  </a:cubicBezTo>
                  <a:cubicBezTo>
                    <a:pt x="16747" y="6751"/>
                    <a:pt x="16742" y="6752"/>
                    <a:pt x="16737" y="6752"/>
                  </a:cubicBezTo>
                  <a:cubicBezTo>
                    <a:pt x="16730" y="6752"/>
                    <a:pt x="16725" y="6750"/>
                    <a:pt x="16718" y="6750"/>
                  </a:cubicBezTo>
                  <a:cubicBezTo>
                    <a:pt x="16713" y="6750"/>
                    <a:pt x="16708" y="6751"/>
                    <a:pt x="16702" y="6754"/>
                  </a:cubicBezTo>
                  <a:cubicBezTo>
                    <a:pt x="16680" y="6764"/>
                    <a:pt x="16690" y="6786"/>
                    <a:pt x="16667" y="6796"/>
                  </a:cubicBezTo>
                  <a:cubicBezTo>
                    <a:pt x="16663" y="6797"/>
                    <a:pt x="16660" y="6798"/>
                    <a:pt x="16657" y="6798"/>
                  </a:cubicBezTo>
                  <a:cubicBezTo>
                    <a:pt x="16644" y="6798"/>
                    <a:pt x="16636" y="6789"/>
                    <a:pt x="16623" y="6789"/>
                  </a:cubicBezTo>
                  <a:cubicBezTo>
                    <a:pt x="16620" y="6789"/>
                    <a:pt x="16616" y="6790"/>
                    <a:pt x="16612" y="6791"/>
                  </a:cubicBezTo>
                  <a:cubicBezTo>
                    <a:pt x="16590" y="6801"/>
                    <a:pt x="16591" y="6802"/>
                    <a:pt x="16568" y="6813"/>
                  </a:cubicBezTo>
                  <a:cubicBezTo>
                    <a:pt x="16546" y="6822"/>
                    <a:pt x="16553" y="6839"/>
                    <a:pt x="16531" y="6849"/>
                  </a:cubicBezTo>
                  <a:cubicBezTo>
                    <a:pt x="16508" y="6858"/>
                    <a:pt x="16504" y="6849"/>
                    <a:pt x="16483" y="6860"/>
                  </a:cubicBezTo>
                  <a:cubicBezTo>
                    <a:pt x="16460" y="6869"/>
                    <a:pt x="16461" y="6872"/>
                    <a:pt x="16440" y="6882"/>
                  </a:cubicBezTo>
                  <a:cubicBezTo>
                    <a:pt x="16417" y="6892"/>
                    <a:pt x="16419" y="6899"/>
                    <a:pt x="16398" y="6908"/>
                  </a:cubicBezTo>
                  <a:cubicBezTo>
                    <a:pt x="16376" y="6917"/>
                    <a:pt x="16371" y="6909"/>
                    <a:pt x="16350" y="6919"/>
                  </a:cubicBezTo>
                  <a:cubicBezTo>
                    <a:pt x="16327" y="6927"/>
                    <a:pt x="16327" y="6925"/>
                    <a:pt x="16305" y="6936"/>
                  </a:cubicBezTo>
                  <a:cubicBezTo>
                    <a:pt x="16281" y="6946"/>
                    <a:pt x="16290" y="6962"/>
                    <a:pt x="16267" y="6972"/>
                  </a:cubicBezTo>
                  <a:cubicBezTo>
                    <a:pt x="16263" y="6974"/>
                    <a:pt x="16260" y="6974"/>
                    <a:pt x="16256" y="6974"/>
                  </a:cubicBezTo>
                  <a:cubicBezTo>
                    <a:pt x="16244" y="6974"/>
                    <a:pt x="16236" y="6967"/>
                    <a:pt x="16226" y="6967"/>
                  </a:cubicBezTo>
                  <a:cubicBezTo>
                    <a:pt x="16222" y="6967"/>
                    <a:pt x="16218" y="6968"/>
                    <a:pt x="16214" y="6970"/>
                  </a:cubicBezTo>
                  <a:cubicBezTo>
                    <a:pt x="16191" y="6981"/>
                    <a:pt x="16205" y="7011"/>
                    <a:pt x="16183" y="7022"/>
                  </a:cubicBezTo>
                  <a:cubicBezTo>
                    <a:pt x="16178" y="7024"/>
                    <a:pt x="16174" y="7024"/>
                    <a:pt x="16171" y="7024"/>
                  </a:cubicBezTo>
                  <a:cubicBezTo>
                    <a:pt x="16160" y="7024"/>
                    <a:pt x="16151" y="7018"/>
                    <a:pt x="16141" y="7018"/>
                  </a:cubicBezTo>
                  <a:cubicBezTo>
                    <a:pt x="16137" y="7018"/>
                    <a:pt x="16133" y="7019"/>
                    <a:pt x="16129" y="7021"/>
                  </a:cubicBezTo>
                  <a:cubicBezTo>
                    <a:pt x="16107" y="7029"/>
                    <a:pt x="16113" y="7043"/>
                    <a:pt x="16091" y="7054"/>
                  </a:cubicBezTo>
                  <a:cubicBezTo>
                    <a:pt x="16067" y="7063"/>
                    <a:pt x="16066" y="7059"/>
                    <a:pt x="16043" y="7070"/>
                  </a:cubicBezTo>
                  <a:cubicBezTo>
                    <a:pt x="16038" y="7073"/>
                    <a:pt x="16033" y="7074"/>
                    <a:pt x="16029" y="7074"/>
                  </a:cubicBezTo>
                  <a:cubicBezTo>
                    <a:pt x="16020" y="7074"/>
                    <a:pt x="16013" y="7070"/>
                    <a:pt x="16004" y="7070"/>
                  </a:cubicBezTo>
                  <a:cubicBezTo>
                    <a:pt x="16000" y="7070"/>
                    <a:pt x="15996" y="7070"/>
                    <a:pt x="15991" y="7072"/>
                  </a:cubicBezTo>
                  <a:cubicBezTo>
                    <a:pt x="15969" y="7082"/>
                    <a:pt x="15974" y="7093"/>
                    <a:pt x="15952" y="7103"/>
                  </a:cubicBezTo>
                  <a:cubicBezTo>
                    <a:pt x="15931" y="7113"/>
                    <a:pt x="15937" y="7130"/>
                    <a:pt x="15916" y="7141"/>
                  </a:cubicBezTo>
                  <a:cubicBezTo>
                    <a:pt x="15911" y="7143"/>
                    <a:pt x="15906" y="7144"/>
                    <a:pt x="15902" y="7144"/>
                  </a:cubicBezTo>
                  <a:cubicBezTo>
                    <a:pt x="15893" y="7144"/>
                    <a:pt x="15885" y="7139"/>
                    <a:pt x="15876" y="7139"/>
                  </a:cubicBezTo>
                  <a:cubicBezTo>
                    <a:pt x="15872" y="7139"/>
                    <a:pt x="15868" y="7140"/>
                    <a:pt x="15864" y="7142"/>
                  </a:cubicBezTo>
                  <a:cubicBezTo>
                    <a:pt x="15841" y="7151"/>
                    <a:pt x="15839" y="7144"/>
                    <a:pt x="15815" y="7155"/>
                  </a:cubicBezTo>
                  <a:cubicBezTo>
                    <a:pt x="15793" y="7163"/>
                    <a:pt x="15804" y="7184"/>
                    <a:pt x="15781" y="7195"/>
                  </a:cubicBezTo>
                  <a:cubicBezTo>
                    <a:pt x="15759" y="7205"/>
                    <a:pt x="15762" y="7211"/>
                    <a:pt x="15739" y="7222"/>
                  </a:cubicBezTo>
                  <a:lnTo>
                    <a:pt x="15694" y="7241"/>
                  </a:lnTo>
                  <a:cubicBezTo>
                    <a:pt x="15671" y="7251"/>
                    <a:pt x="15669" y="7242"/>
                    <a:pt x="15646" y="7253"/>
                  </a:cubicBezTo>
                  <a:cubicBezTo>
                    <a:pt x="15639" y="7256"/>
                    <a:pt x="15634" y="7257"/>
                    <a:pt x="15629" y="7257"/>
                  </a:cubicBezTo>
                  <a:cubicBezTo>
                    <a:pt x="15623" y="7257"/>
                    <a:pt x="15618" y="7255"/>
                    <a:pt x="15612" y="7255"/>
                  </a:cubicBezTo>
                  <a:cubicBezTo>
                    <a:pt x="15607" y="7255"/>
                    <a:pt x="15602" y="7256"/>
                    <a:pt x="15595" y="7259"/>
                  </a:cubicBezTo>
                  <a:cubicBezTo>
                    <a:pt x="15572" y="7269"/>
                    <a:pt x="15578" y="7280"/>
                    <a:pt x="15555" y="7291"/>
                  </a:cubicBezTo>
                  <a:cubicBezTo>
                    <a:pt x="15532" y="7300"/>
                    <a:pt x="15536" y="7308"/>
                    <a:pt x="15514" y="7318"/>
                  </a:cubicBezTo>
                  <a:cubicBezTo>
                    <a:pt x="15510" y="7320"/>
                    <a:pt x="15506" y="7321"/>
                    <a:pt x="15503" y="7321"/>
                  </a:cubicBezTo>
                  <a:cubicBezTo>
                    <a:pt x="15492" y="7321"/>
                    <a:pt x="15483" y="7314"/>
                    <a:pt x="15473" y="7314"/>
                  </a:cubicBezTo>
                  <a:cubicBezTo>
                    <a:pt x="15469" y="7314"/>
                    <a:pt x="15465" y="7315"/>
                    <a:pt x="15461" y="7317"/>
                  </a:cubicBezTo>
                  <a:cubicBezTo>
                    <a:pt x="15439" y="7328"/>
                    <a:pt x="15439" y="7329"/>
                    <a:pt x="15418" y="7340"/>
                  </a:cubicBezTo>
                  <a:cubicBezTo>
                    <a:pt x="15395" y="7349"/>
                    <a:pt x="15402" y="7364"/>
                    <a:pt x="15380" y="7374"/>
                  </a:cubicBezTo>
                  <a:cubicBezTo>
                    <a:pt x="15358" y="7383"/>
                    <a:pt x="15355" y="7376"/>
                    <a:pt x="15332" y="7386"/>
                  </a:cubicBezTo>
                  <a:cubicBezTo>
                    <a:pt x="15310" y="7396"/>
                    <a:pt x="15311" y="7397"/>
                    <a:pt x="15288" y="7407"/>
                  </a:cubicBezTo>
                  <a:cubicBezTo>
                    <a:pt x="15283" y="7410"/>
                    <a:pt x="15278" y="7411"/>
                    <a:pt x="15274" y="7411"/>
                  </a:cubicBezTo>
                  <a:cubicBezTo>
                    <a:pt x="15265" y="7411"/>
                    <a:pt x="15258" y="7407"/>
                    <a:pt x="15249" y="7407"/>
                  </a:cubicBezTo>
                  <a:cubicBezTo>
                    <a:pt x="15245" y="7407"/>
                    <a:pt x="15241" y="7408"/>
                    <a:pt x="15236" y="7409"/>
                  </a:cubicBezTo>
                  <a:cubicBezTo>
                    <a:pt x="15213" y="7419"/>
                    <a:pt x="15219" y="7431"/>
                    <a:pt x="15197" y="7440"/>
                  </a:cubicBezTo>
                  <a:cubicBezTo>
                    <a:pt x="15190" y="7444"/>
                    <a:pt x="15184" y="7445"/>
                    <a:pt x="15179" y="7445"/>
                  </a:cubicBezTo>
                  <a:cubicBezTo>
                    <a:pt x="15175" y="7445"/>
                    <a:pt x="15171" y="7444"/>
                    <a:pt x="15167" y="7444"/>
                  </a:cubicBezTo>
                  <a:cubicBezTo>
                    <a:pt x="15162" y="7444"/>
                    <a:pt x="15156" y="7445"/>
                    <a:pt x="15148" y="7449"/>
                  </a:cubicBezTo>
                  <a:cubicBezTo>
                    <a:pt x="15124" y="7458"/>
                    <a:pt x="15128" y="7465"/>
                    <a:pt x="15106" y="7474"/>
                  </a:cubicBezTo>
                  <a:cubicBezTo>
                    <a:pt x="15084" y="7483"/>
                    <a:pt x="15097" y="7513"/>
                    <a:pt x="15075" y="7524"/>
                  </a:cubicBezTo>
                  <a:cubicBezTo>
                    <a:pt x="15072" y="7525"/>
                    <a:pt x="15069" y="7526"/>
                    <a:pt x="15066" y="7526"/>
                  </a:cubicBezTo>
                  <a:cubicBezTo>
                    <a:pt x="15052" y="7526"/>
                    <a:pt x="15043" y="7515"/>
                    <a:pt x="15029" y="7515"/>
                  </a:cubicBezTo>
                  <a:cubicBezTo>
                    <a:pt x="15026" y="7515"/>
                    <a:pt x="15023" y="7515"/>
                    <a:pt x="15020" y="7517"/>
                  </a:cubicBezTo>
                  <a:cubicBezTo>
                    <a:pt x="14996" y="7526"/>
                    <a:pt x="15007" y="7551"/>
                    <a:pt x="14985" y="7559"/>
                  </a:cubicBezTo>
                  <a:cubicBezTo>
                    <a:pt x="14980" y="7562"/>
                    <a:pt x="14975" y="7563"/>
                    <a:pt x="14971" y="7563"/>
                  </a:cubicBezTo>
                  <a:cubicBezTo>
                    <a:pt x="14963" y="7563"/>
                    <a:pt x="14956" y="7559"/>
                    <a:pt x="14948" y="7559"/>
                  </a:cubicBezTo>
                  <a:cubicBezTo>
                    <a:pt x="14944" y="7559"/>
                    <a:pt x="14939" y="7560"/>
                    <a:pt x="14934" y="7563"/>
                  </a:cubicBezTo>
                  <a:cubicBezTo>
                    <a:pt x="14910" y="7572"/>
                    <a:pt x="14918" y="7585"/>
                    <a:pt x="14894" y="7596"/>
                  </a:cubicBezTo>
                  <a:cubicBezTo>
                    <a:pt x="14872" y="7605"/>
                    <a:pt x="14873" y="7607"/>
                    <a:pt x="14850" y="7616"/>
                  </a:cubicBezTo>
                  <a:cubicBezTo>
                    <a:pt x="14828" y="7626"/>
                    <a:pt x="14828" y="7624"/>
                    <a:pt x="14805" y="7633"/>
                  </a:cubicBezTo>
                  <a:cubicBezTo>
                    <a:pt x="14799" y="7636"/>
                    <a:pt x="14794" y="7637"/>
                    <a:pt x="14790" y="7637"/>
                  </a:cubicBezTo>
                  <a:cubicBezTo>
                    <a:pt x="14782" y="7637"/>
                    <a:pt x="14776" y="7634"/>
                    <a:pt x="14768" y="7634"/>
                  </a:cubicBezTo>
                  <a:cubicBezTo>
                    <a:pt x="14764" y="7634"/>
                    <a:pt x="14759" y="7635"/>
                    <a:pt x="14753" y="7638"/>
                  </a:cubicBezTo>
                  <a:cubicBezTo>
                    <a:pt x="14730" y="7647"/>
                    <a:pt x="14736" y="7659"/>
                    <a:pt x="14714" y="7669"/>
                  </a:cubicBezTo>
                  <a:cubicBezTo>
                    <a:pt x="14691" y="7677"/>
                    <a:pt x="14690" y="7674"/>
                    <a:pt x="14667" y="7683"/>
                  </a:cubicBezTo>
                  <a:cubicBezTo>
                    <a:pt x="14645" y="7692"/>
                    <a:pt x="14648" y="7702"/>
                    <a:pt x="14626" y="7711"/>
                  </a:cubicBezTo>
                  <a:cubicBezTo>
                    <a:pt x="14604" y="7720"/>
                    <a:pt x="14604" y="7719"/>
                    <a:pt x="14581" y="7730"/>
                  </a:cubicBezTo>
                  <a:cubicBezTo>
                    <a:pt x="14577" y="7732"/>
                    <a:pt x="14573" y="7733"/>
                    <a:pt x="14569" y="7733"/>
                  </a:cubicBezTo>
                  <a:cubicBezTo>
                    <a:pt x="14558" y="7733"/>
                    <a:pt x="14550" y="7725"/>
                    <a:pt x="14538" y="7725"/>
                  </a:cubicBezTo>
                  <a:cubicBezTo>
                    <a:pt x="14535" y="7725"/>
                    <a:pt x="14531" y="7726"/>
                    <a:pt x="14527" y="7728"/>
                  </a:cubicBezTo>
                  <a:cubicBezTo>
                    <a:pt x="14503" y="7736"/>
                    <a:pt x="14521" y="7774"/>
                    <a:pt x="14498" y="7783"/>
                  </a:cubicBezTo>
                  <a:cubicBezTo>
                    <a:pt x="14494" y="7785"/>
                    <a:pt x="14490" y="7786"/>
                    <a:pt x="14486" y="7786"/>
                  </a:cubicBezTo>
                  <a:cubicBezTo>
                    <a:pt x="14475" y="7786"/>
                    <a:pt x="14467" y="7779"/>
                    <a:pt x="14456" y="7779"/>
                  </a:cubicBezTo>
                  <a:cubicBezTo>
                    <a:pt x="14453" y="7779"/>
                    <a:pt x="14449" y="7780"/>
                    <a:pt x="14444" y="7782"/>
                  </a:cubicBezTo>
                  <a:cubicBezTo>
                    <a:pt x="14437" y="7785"/>
                    <a:pt x="14432" y="7786"/>
                    <a:pt x="14427" y="7786"/>
                  </a:cubicBezTo>
                  <a:cubicBezTo>
                    <a:pt x="14422" y="7786"/>
                    <a:pt x="14417" y="7785"/>
                    <a:pt x="14411" y="7785"/>
                  </a:cubicBezTo>
                  <a:cubicBezTo>
                    <a:pt x="14407" y="7785"/>
                    <a:pt x="14402" y="7786"/>
                    <a:pt x="14395" y="7789"/>
                  </a:cubicBezTo>
                  <a:cubicBezTo>
                    <a:pt x="14373" y="7798"/>
                    <a:pt x="14373" y="7798"/>
                    <a:pt x="14351" y="7809"/>
                  </a:cubicBezTo>
                  <a:cubicBezTo>
                    <a:pt x="14330" y="7820"/>
                    <a:pt x="14335" y="7833"/>
                    <a:pt x="14314" y="7843"/>
                  </a:cubicBezTo>
                  <a:cubicBezTo>
                    <a:pt x="14291" y="7853"/>
                    <a:pt x="14288" y="7846"/>
                    <a:pt x="14265" y="7856"/>
                  </a:cubicBezTo>
                  <a:cubicBezTo>
                    <a:pt x="14243" y="7865"/>
                    <a:pt x="14250" y="7883"/>
                    <a:pt x="14229" y="7894"/>
                  </a:cubicBezTo>
                  <a:cubicBezTo>
                    <a:pt x="14207" y="7902"/>
                    <a:pt x="14208" y="7905"/>
                    <a:pt x="14186" y="7915"/>
                  </a:cubicBezTo>
                  <a:cubicBezTo>
                    <a:pt x="14183" y="7916"/>
                    <a:pt x="14179" y="7917"/>
                    <a:pt x="14176" y="7917"/>
                  </a:cubicBezTo>
                  <a:cubicBezTo>
                    <a:pt x="14164" y="7917"/>
                    <a:pt x="14155" y="7908"/>
                    <a:pt x="14143" y="7908"/>
                  </a:cubicBezTo>
                  <a:cubicBezTo>
                    <a:pt x="14139" y="7908"/>
                    <a:pt x="14136" y="7909"/>
                    <a:pt x="14132" y="7911"/>
                  </a:cubicBezTo>
                  <a:cubicBezTo>
                    <a:pt x="14109" y="7920"/>
                    <a:pt x="14120" y="7942"/>
                    <a:pt x="14096" y="7952"/>
                  </a:cubicBezTo>
                  <a:cubicBezTo>
                    <a:pt x="14074" y="7961"/>
                    <a:pt x="14072" y="7956"/>
                    <a:pt x="14050" y="7965"/>
                  </a:cubicBezTo>
                  <a:cubicBezTo>
                    <a:pt x="14027" y="7975"/>
                    <a:pt x="14024" y="7969"/>
                    <a:pt x="14002" y="7977"/>
                  </a:cubicBezTo>
                  <a:cubicBezTo>
                    <a:pt x="13978" y="7987"/>
                    <a:pt x="13977" y="7981"/>
                    <a:pt x="13955" y="7992"/>
                  </a:cubicBezTo>
                  <a:cubicBezTo>
                    <a:pt x="13932" y="8003"/>
                    <a:pt x="13943" y="8024"/>
                    <a:pt x="13919" y="8035"/>
                  </a:cubicBezTo>
                  <a:cubicBezTo>
                    <a:pt x="13916" y="8037"/>
                    <a:pt x="13912" y="8037"/>
                    <a:pt x="13909" y="8037"/>
                  </a:cubicBezTo>
                  <a:cubicBezTo>
                    <a:pt x="13896" y="8037"/>
                    <a:pt x="13886" y="8025"/>
                    <a:pt x="13873" y="8025"/>
                  </a:cubicBezTo>
                  <a:cubicBezTo>
                    <a:pt x="13870" y="8025"/>
                    <a:pt x="13867" y="8026"/>
                    <a:pt x="13864" y="8027"/>
                  </a:cubicBezTo>
                  <a:cubicBezTo>
                    <a:pt x="13841" y="8036"/>
                    <a:pt x="13843" y="8040"/>
                    <a:pt x="13821" y="8050"/>
                  </a:cubicBezTo>
                  <a:cubicBezTo>
                    <a:pt x="13798" y="8060"/>
                    <a:pt x="13812" y="8090"/>
                    <a:pt x="13790" y="8100"/>
                  </a:cubicBezTo>
                  <a:cubicBezTo>
                    <a:pt x="13786" y="8102"/>
                    <a:pt x="13783" y="8102"/>
                    <a:pt x="13780" y="8102"/>
                  </a:cubicBezTo>
                  <a:cubicBezTo>
                    <a:pt x="13766" y="8102"/>
                    <a:pt x="13756" y="8091"/>
                    <a:pt x="13743" y="8091"/>
                  </a:cubicBezTo>
                  <a:cubicBezTo>
                    <a:pt x="13740" y="8091"/>
                    <a:pt x="13737" y="8091"/>
                    <a:pt x="13734" y="8093"/>
                  </a:cubicBezTo>
                  <a:cubicBezTo>
                    <a:pt x="13711" y="8102"/>
                    <a:pt x="13715" y="8110"/>
                    <a:pt x="13692" y="8121"/>
                  </a:cubicBezTo>
                  <a:cubicBezTo>
                    <a:pt x="13669" y="8131"/>
                    <a:pt x="13674" y="8142"/>
                    <a:pt x="13654" y="8152"/>
                  </a:cubicBezTo>
                  <a:cubicBezTo>
                    <a:pt x="13649" y="8154"/>
                    <a:pt x="13645" y="8155"/>
                    <a:pt x="13641" y="8155"/>
                  </a:cubicBezTo>
                  <a:cubicBezTo>
                    <a:pt x="13631" y="8155"/>
                    <a:pt x="13624" y="8149"/>
                    <a:pt x="13614" y="8149"/>
                  </a:cubicBezTo>
                  <a:cubicBezTo>
                    <a:pt x="13610" y="8149"/>
                    <a:pt x="13606" y="8150"/>
                    <a:pt x="13601" y="8153"/>
                  </a:cubicBezTo>
                  <a:cubicBezTo>
                    <a:pt x="13579" y="8162"/>
                    <a:pt x="13580" y="8165"/>
                    <a:pt x="13558" y="8174"/>
                  </a:cubicBezTo>
                  <a:cubicBezTo>
                    <a:pt x="13537" y="8184"/>
                    <a:pt x="13533" y="8175"/>
                    <a:pt x="13510" y="8185"/>
                  </a:cubicBezTo>
                  <a:cubicBezTo>
                    <a:pt x="13488" y="8195"/>
                    <a:pt x="13499" y="8218"/>
                    <a:pt x="13477" y="8228"/>
                  </a:cubicBezTo>
                  <a:cubicBezTo>
                    <a:pt x="13454" y="8237"/>
                    <a:pt x="13456" y="8240"/>
                    <a:pt x="13434" y="8250"/>
                  </a:cubicBezTo>
                  <a:cubicBezTo>
                    <a:pt x="13429" y="8252"/>
                    <a:pt x="13425" y="8253"/>
                    <a:pt x="13421" y="8253"/>
                  </a:cubicBezTo>
                  <a:cubicBezTo>
                    <a:pt x="13410" y="8253"/>
                    <a:pt x="13403" y="8248"/>
                    <a:pt x="13393" y="8248"/>
                  </a:cubicBezTo>
                  <a:cubicBezTo>
                    <a:pt x="13389" y="8248"/>
                    <a:pt x="13385" y="8249"/>
                    <a:pt x="13381" y="8250"/>
                  </a:cubicBezTo>
                  <a:cubicBezTo>
                    <a:pt x="13357" y="8260"/>
                    <a:pt x="13366" y="8276"/>
                    <a:pt x="13343" y="8287"/>
                  </a:cubicBezTo>
                  <a:cubicBezTo>
                    <a:pt x="13338" y="8289"/>
                    <a:pt x="13333" y="8290"/>
                    <a:pt x="13329" y="8290"/>
                  </a:cubicBezTo>
                  <a:cubicBezTo>
                    <a:pt x="13319" y="8290"/>
                    <a:pt x="13312" y="8285"/>
                    <a:pt x="13302" y="8285"/>
                  </a:cubicBezTo>
                  <a:cubicBezTo>
                    <a:pt x="13299" y="8285"/>
                    <a:pt x="13295" y="8286"/>
                    <a:pt x="13291" y="8288"/>
                  </a:cubicBezTo>
                  <a:cubicBezTo>
                    <a:pt x="13268" y="8297"/>
                    <a:pt x="13271" y="8306"/>
                    <a:pt x="13249" y="8315"/>
                  </a:cubicBezTo>
                  <a:cubicBezTo>
                    <a:pt x="13226" y="8324"/>
                    <a:pt x="13229" y="8330"/>
                    <a:pt x="13206" y="8339"/>
                  </a:cubicBezTo>
                  <a:cubicBezTo>
                    <a:pt x="13184" y="8349"/>
                    <a:pt x="13189" y="8360"/>
                    <a:pt x="13166" y="8368"/>
                  </a:cubicBezTo>
                  <a:cubicBezTo>
                    <a:pt x="13161" y="8370"/>
                    <a:pt x="13156" y="8371"/>
                    <a:pt x="13152" y="8371"/>
                  </a:cubicBezTo>
                  <a:cubicBezTo>
                    <a:pt x="13143" y="8371"/>
                    <a:pt x="13136" y="8367"/>
                    <a:pt x="13127" y="8367"/>
                  </a:cubicBezTo>
                  <a:cubicBezTo>
                    <a:pt x="13123" y="8367"/>
                    <a:pt x="13119" y="8368"/>
                    <a:pt x="13114" y="8370"/>
                  </a:cubicBezTo>
                  <a:cubicBezTo>
                    <a:pt x="13091" y="8379"/>
                    <a:pt x="13088" y="8372"/>
                    <a:pt x="13066" y="8382"/>
                  </a:cubicBezTo>
                  <a:cubicBezTo>
                    <a:pt x="13043" y="8392"/>
                    <a:pt x="13056" y="8420"/>
                    <a:pt x="13034" y="8429"/>
                  </a:cubicBezTo>
                  <a:cubicBezTo>
                    <a:pt x="13011" y="8438"/>
                    <a:pt x="13013" y="8443"/>
                    <a:pt x="12991" y="8453"/>
                  </a:cubicBezTo>
                  <a:cubicBezTo>
                    <a:pt x="12968" y="8462"/>
                    <a:pt x="12966" y="8458"/>
                    <a:pt x="12944" y="8469"/>
                  </a:cubicBezTo>
                  <a:cubicBezTo>
                    <a:pt x="12921" y="8478"/>
                    <a:pt x="12923" y="8484"/>
                    <a:pt x="12902" y="8494"/>
                  </a:cubicBezTo>
                  <a:cubicBezTo>
                    <a:pt x="12897" y="8497"/>
                    <a:pt x="12893" y="8497"/>
                    <a:pt x="12889" y="8497"/>
                  </a:cubicBezTo>
                  <a:cubicBezTo>
                    <a:pt x="12879" y="8497"/>
                    <a:pt x="12872" y="8493"/>
                    <a:pt x="12863" y="8493"/>
                  </a:cubicBezTo>
                  <a:cubicBezTo>
                    <a:pt x="12859" y="8493"/>
                    <a:pt x="12855" y="8493"/>
                    <a:pt x="12850" y="8496"/>
                  </a:cubicBezTo>
                  <a:cubicBezTo>
                    <a:pt x="12827" y="8505"/>
                    <a:pt x="12826" y="8502"/>
                    <a:pt x="12804" y="8512"/>
                  </a:cubicBezTo>
                  <a:cubicBezTo>
                    <a:pt x="12782" y="8521"/>
                    <a:pt x="12787" y="8533"/>
                    <a:pt x="12766" y="8544"/>
                  </a:cubicBezTo>
                  <a:cubicBezTo>
                    <a:pt x="12743" y="8553"/>
                    <a:pt x="12747" y="8561"/>
                    <a:pt x="12724" y="8572"/>
                  </a:cubicBezTo>
                  <a:cubicBezTo>
                    <a:pt x="12702" y="8581"/>
                    <a:pt x="12698" y="8575"/>
                    <a:pt x="12676" y="8586"/>
                  </a:cubicBezTo>
                  <a:cubicBezTo>
                    <a:pt x="12669" y="8589"/>
                    <a:pt x="12664" y="8589"/>
                    <a:pt x="12659" y="8589"/>
                  </a:cubicBezTo>
                  <a:cubicBezTo>
                    <a:pt x="12653" y="8589"/>
                    <a:pt x="12648" y="8588"/>
                    <a:pt x="12643" y="8588"/>
                  </a:cubicBezTo>
                  <a:cubicBezTo>
                    <a:pt x="12638" y="8588"/>
                    <a:pt x="12633" y="8589"/>
                    <a:pt x="12626" y="8592"/>
                  </a:cubicBezTo>
                  <a:cubicBezTo>
                    <a:pt x="12602" y="8602"/>
                    <a:pt x="12605" y="8608"/>
                    <a:pt x="12584" y="8618"/>
                  </a:cubicBezTo>
                  <a:cubicBezTo>
                    <a:pt x="12561" y="8627"/>
                    <a:pt x="12562" y="8629"/>
                    <a:pt x="12540" y="8639"/>
                  </a:cubicBezTo>
                  <a:cubicBezTo>
                    <a:pt x="12516" y="8649"/>
                    <a:pt x="12519" y="8654"/>
                    <a:pt x="12497" y="8663"/>
                  </a:cubicBezTo>
                  <a:cubicBezTo>
                    <a:pt x="12493" y="8664"/>
                    <a:pt x="12489" y="8665"/>
                    <a:pt x="12485" y="8665"/>
                  </a:cubicBezTo>
                  <a:cubicBezTo>
                    <a:pt x="12474" y="8665"/>
                    <a:pt x="12465" y="8658"/>
                    <a:pt x="12454" y="8658"/>
                  </a:cubicBezTo>
                  <a:cubicBezTo>
                    <a:pt x="12450" y="8658"/>
                    <a:pt x="12446" y="8658"/>
                    <a:pt x="12441" y="8661"/>
                  </a:cubicBezTo>
                  <a:cubicBezTo>
                    <a:pt x="12419" y="8670"/>
                    <a:pt x="12431" y="8695"/>
                    <a:pt x="12408" y="8705"/>
                  </a:cubicBezTo>
                  <a:cubicBezTo>
                    <a:pt x="12386" y="8715"/>
                    <a:pt x="12387" y="8716"/>
                    <a:pt x="12364" y="8727"/>
                  </a:cubicBezTo>
                  <a:cubicBezTo>
                    <a:pt x="12342" y="8737"/>
                    <a:pt x="12343" y="8738"/>
                    <a:pt x="12320" y="8748"/>
                  </a:cubicBezTo>
                  <a:cubicBezTo>
                    <a:pt x="12314" y="8751"/>
                    <a:pt x="12309" y="8752"/>
                    <a:pt x="12305" y="8752"/>
                  </a:cubicBezTo>
                  <a:cubicBezTo>
                    <a:pt x="12297" y="8752"/>
                    <a:pt x="12291" y="8749"/>
                    <a:pt x="12283" y="8749"/>
                  </a:cubicBezTo>
                  <a:cubicBezTo>
                    <a:pt x="12279" y="8749"/>
                    <a:pt x="12274" y="8750"/>
                    <a:pt x="12268" y="8753"/>
                  </a:cubicBezTo>
                  <a:cubicBezTo>
                    <a:pt x="12245" y="8762"/>
                    <a:pt x="12253" y="8778"/>
                    <a:pt x="12230" y="8788"/>
                  </a:cubicBezTo>
                  <a:cubicBezTo>
                    <a:pt x="12208" y="8797"/>
                    <a:pt x="12208" y="8795"/>
                    <a:pt x="12184" y="8806"/>
                  </a:cubicBezTo>
                  <a:cubicBezTo>
                    <a:pt x="12162" y="8816"/>
                    <a:pt x="12165" y="8822"/>
                    <a:pt x="12144" y="8832"/>
                  </a:cubicBezTo>
                  <a:cubicBezTo>
                    <a:pt x="12120" y="8842"/>
                    <a:pt x="12121" y="8843"/>
                    <a:pt x="12099" y="8853"/>
                  </a:cubicBezTo>
                  <a:cubicBezTo>
                    <a:pt x="12095" y="8855"/>
                    <a:pt x="12092" y="8856"/>
                    <a:pt x="12088" y="8856"/>
                  </a:cubicBezTo>
                  <a:cubicBezTo>
                    <a:pt x="12076" y="8856"/>
                    <a:pt x="12066" y="8845"/>
                    <a:pt x="12054" y="8845"/>
                  </a:cubicBezTo>
                  <a:cubicBezTo>
                    <a:pt x="12050" y="8845"/>
                    <a:pt x="12047" y="8846"/>
                    <a:pt x="12043" y="8848"/>
                  </a:cubicBezTo>
                  <a:cubicBezTo>
                    <a:pt x="12020" y="8859"/>
                    <a:pt x="12018" y="8853"/>
                    <a:pt x="11996" y="8864"/>
                  </a:cubicBezTo>
                  <a:cubicBezTo>
                    <a:pt x="11973" y="8874"/>
                    <a:pt x="11974" y="8877"/>
                    <a:pt x="11953" y="8887"/>
                  </a:cubicBezTo>
                  <a:cubicBezTo>
                    <a:pt x="11931" y="8896"/>
                    <a:pt x="11937" y="8911"/>
                    <a:pt x="11915" y="8922"/>
                  </a:cubicBezTo>
                  <a:cubicBezTo>
                    <a:pt x="11893" y="8930"/>
                    <a:pt x="11890" y="8923"/>
                    <a:pt x="11867" y="8934"/>
                  </a:cubicBezTo>
                  <a:cubicBezTo>
                    <a:pt x="11845" y="8944"/>
                    <a:pt x="11851" y="8957"/>
                    <a:pt x="11830" y="8967"/>
                  </a:cubicBezTo>
                  <a:cubicBezTo>
                    <a:pt x="11822" y="8970"/>
                    <a:pt x="11816" y="8971"/>
                    <a:pt x="11811" y="8971"/>
                  </a:cubicBezTo>
                  <a:cubicBezTo>
                    <a:pt x="11807" y="8971"/>
                    <a:pt x="11803" y="8971"/>
                    <a:pt x="11800" y="8971"/>
                  </a:cubicBezTo>
                  <a:cubicBezTo>
                    <a:pt x="11794" y="8971"/>
                    <a:pt x="11788" y="8971"/>
                    <a:pt x="11780" y="8975"/>
                  </a:cubicBezTo>
                  <a:cubicBezTo>
                    <a:pt x="11759" y="8986"/>
                    <a:pt x="11765" y="9002"/>
                    <a:pt x="11744" y="9013"/>
                  </a:cubicBezTo>
                  <a:cubicBezTo>
                    <a:pt x="11740" y="9015"/>
                    <a:pt x="11737" y="9015"/>
                    <a:pt x="11734" y="9015"/>
                  </a:cubicBezTo>
                  <a:cubicBezTo>
                    <a:pt x="11721" y="9015"/>
                    <a:pt x="11711" y="9004"/>
                    <a:pt x="11697" y="9004"/>
                  </a:cubicBezTo>
                  <a:cubicBezTo>
                    <a:pt x="11694" y="9004"/>
                    <a:pt x="11691" y="9004"/>
                    <a:pt x="11688" y="9005"/>
                  </a:cubicBezTo>
                  <a:cubicBezTo>
                    <a:pt x="11665" y="9015"/>
                    <a:pt x="11672" y="9030"/>
                    <a:pt x="11649" y="9040"/>
                  </a:cubicBezTo>
                  <a:cubicBezTo>
                    <a:pt x="11626" y="9048"/>
                    <a:pt x="11633" y="9062"/>
                    <a:pt x="11610" y="9073"/>
                  </a:cubicBezTo>
                  <a:cubicBezTo>
                    <a:pt x="11588" y="9083"/>
                    <a:pt x="11589" y="9085"/>
                    <a:pt x="11567" y="9095"/>
                  </a:cubicBezTo>
                  <a:cubicBezTo>
                    <a:pt x="11561" y="9098"/>
                    <a:pt x="11556" y="9099"/>
                    <a:pt x="11552" y="9099"/>
                  </a:cubicBezTo>
                  <a:cubicBezTo>
                    <a:pt x="11545" y="9099"/>
                    <a:pt x="11539" y="9097"/>
                    <a:pt x="11533" y="9097"/>
                  </a:cubicBezTo>
                  <a:cubicBezTo>
                    <a:pt x="11528" y="9097"/>
                    <a:pt x="11523" y="9098"/>
                    <a:pt x="11517" y="9101"/>
                  </a:cubicBezTo>
                  <a:cubicBezTo>
                    <a:pt x="11493" y="9110"/>
                    <a:pt x="11497" y="9116"/>
                    <a:pt x="11474" y="9125"/>
                  </a:cubicBezTo>
                  <a:cubicBezTo>
                    <a:pt x="11469" y="9127"/>
                    <a:pt x="11464" y="9128"/>
                    <a:pt x="11460" y="9128"/>
                  </a:cubicBezTo>
                  <a:cubicBezTo>
                    <a:pt x="11451" y="9128"/>
                    <a:pt x="11445" y="9124"/>
                    <a:pt x="11436" y="9124"/>
                  </a:cubicBezTo>
                  <a:cubicBezTo>
                    <a:pt x="11432" y="9124"/>
                    <a:pt x="11427" y="9125"/>
                    <a:pt x="11422" y="9128"/>
                  </a:cubicBezTo>
                  <a:cubicBezTo>
                    <a:pt x="11399" y="9137"/>
                    <a:pt x="11410" y="9160"/>
                    <a:pt x="11386" y="9170"/>
                  </a:cubicBezTo>
                  <a:cubicBezTo>
                    <a:pt x="11364" y="9180"/>
                    <a:pt x="11367" y="9186"/>
                    <a:pt x="11346" y="9196"/>
                  </a:cubicBezTo>
                  <a:cubicBezTo>
                    <a:pt x="11340" y="9198"/>
                    <a:pt x="11335" y="9199"/>
                    <a:pt x="11331" y="9199"/>
                  </a:cubicBezTo>
                  <a:cubicBezTo>
                    <a:pt x="11322" y="9199"/>
                    <a:pt x="11315" y="9196"/>
                    <a:pt x="11306" y="9196"/>
                  </a:cubicBezTo>
                  <a:cubicBezTo>
                    <a:pt x="11302" y="9196"/>
                    <a:pt x="11298" y="9196"/>
                    <a:pt x="11293" y="9198"/>
                  </a:cubicBezTo>
                  <a:cubicBezTo>
                    <a:pt x="11285" y="9202"/>
                    <a:pt x="11280" y="9202"/>
                    <a:pt x="11275" y="9202"/>
                  </a:cubicBezTo>
                  <a:cubicBezTo>
                    <a:pt x="11270" y="9202"/>
                    <a:pt x="11266" y="9202"/>
                    <a:pt x="11261" y="9202"/>
                  </a:cubicBezTo>
                  <a:cubicBezTo>
                    <a:pt x="11257" y="9202"/>
                    <a:pt x="11251" y="9202"/>
                    <a:pt x="11244" y="9206"/>
                  </a:cubicBezTo>
                  <a:cubicBezTo>
                    <a:pt x="11220" y="9214"/>
                    <a:pt x="11233" y="9241"/>
                    <a:pt x="11212" y="9251"/>
                  </a:cubicBezTo>
                  <a:cubicBezTo>
                    <a:pt x="11188" y="9260"/>
                    <a:pt x="11191" y="9265"/>
                    <a:pt x="11169" y="9275"/>
                  </a:cubicBezTo>
                  <a:cubicBezTo>
                    <a:pt x="11164" y="9277"/>
                    <a:pt x="11160" y="9278"/>
                    <a:pt x="11157" y="9278"/>
                  </a:cubicBezTo>
                  <a:cubicBezTo>
                    <a:pt x="11146" y="9278"/>
                    <a:pt x="11139" y="9272"/>
                    <a:pt x="11129" y="9272"/>
                  </a:cubicBezTo>
                  <a:cubicBezTo>
                    <a:pt x="11125" y="9272"/>
                    <a:pt x="11120" y="9273"/>
                    <a:pt x="11115" y="9275"/>
                  </a:cubicBezTo>
                  <a:cubicBezTo>
                    <a:pt x="11092" y="9284"/>
                    <a:pt x="11094" y="9288"/>
                    <a:pt x="11072" y="9298"/>
                  </a:cubicBezTo>
                  <a:cubicBezTo>
                    <a:pt x="11049" y="9307"/>
                    <a:pt x="11056" y="9321"/>
                    <a:pt x="11035" y="9331"/>
                  </a:cubicBezTo>
                  <a:cubicBezTo>
                    <a:pt x="11011" y="9341"/>
                    <a:pt x="11015" y="9347"/>
                    <a:pt x="10993" y="9357"/>
                  </a:cubicBezTo>
                  <a:cubicBezTo>
                    <a:pt x="10972" y="9366"/>
                    <a:pt x="10967" y="9361"/>
                    <a:pt x="10946" y="9370"/>
                  </a:cubicBezTo>
                  <a:cubicBezTo>
                    <a:pt x="10940" y="9372"/>
                    <a:pt x="10936" y="9373"/>
                    <a:pt x="10932" y="9373"/>
                  </a:cubicBezTo>
                  <a:cubicBezTo>
                    <a:pt x="10923" y="9373"/>
                    <a:pt x="10917" y="9370"/>
                    <a:pt x="10909" y="9370"/>
                  </a:cubicBezTo>
                  <a:cubicBezTo>
                    <a:pt x="10904" y="9370"/>
                    <a:pt x="10899" y="9370"/>
                    <a:pt x="10894" y="9373"/>
                  </a:cubicBezTo>
                  <a:cubicBezTo>
                    <a:pt x="10871" y="9382"/>
                    <a:pt x="10872" y="9384"/>
                    <a:pt x="10850" y="9394"/>
                  </a:cubicBezTo>
                  <a:cubicBezTo>
                    <a:pt x="10843" y="9397"/>
                    <a:pt x="10838" y="9398"/>
                    <a:pt x="10833" y="9398"/>
                  </a:cubicBezTo>
                  <a:cubicBezTo>
                    <a:pt x="10827" y="9398"/>
                    <a:pt x="10822" y="9396"/>
                    <a:pt x="10816" y="9396"/>
                  </a:cubicBezTo>
                  <a:cubicBezTo>
                    <a:pt x="10812" y="9396"/>
                    <a:pt x="10806" y="9397"/>
                    <a:pt x="10799" y="9401"/>
                  </a:cubicBezTo>
                  <a:cubicBezTo>
                    <a:pt x="10776" y="9410"/>
                    <a:pt x="10791" y="9442"/>
                    <a:pt x="10768" y="9453"/>
                  </a:cubicBezTo>
                  <a:cubicBezTo>
                    <a:pt x="10746" y="9463"/>
                    <a:pt x="10747" y="9466"/>
                    <a:pt x="10725" y="9476"/>
                  </a:cubicBezTo>
                  <a:cubicBezTo>
                    <a:pt x="10703" y="9485"/>
                    <a:pt x="10700" y="9477"/>
                    <a:pt x="10677" y="9487"/>
                  </a:cubicBezTo>
                  <a:cubicBezTo>
                    <a:pt x="10673" y="9489"/>
                    <a:pt x="10670" y="9490"/>
                    <a:pt x="10666" y="9490"/>
                  </a:cubicBezTo>
                  <a:cubicBezTo>
                    <a:pt x="10654" y="9490"/>
                    <a:pt x="10644" y="9480"/>
                    <a:pt x="10631" y="9480"/>
                  </a:cubicBezTo>
                  <a:cubicBezTo>
                    <a:pt x="10628" y="9480"/>
                    <a:pt x="10624" y="9481"/>
                    <a:pt x="10620" y="9482"/>
                  </a:cubicBezTo>
                  <a:cubicBezTo>
                    <a:pt x="10598" y="9492"/>
                    <a:pt x="10609" y="9514"/>
                    <a:pt x="10586" y="9525"/>
                  </a:cubicBezTo>
                  <a:cubicBezTo>
                    <a:pt x="10564" y="9535"/>
                    <a:pt x="10567" y="9543"/>
                    <a:pt x="10544" y="9552"/>
                  </a:cubicBezTo>
                  <a:cubicBezTo>
                    <a:pt x="10541" y="9553"/>
                    <a:pt x="10538" y="9554"/>
                    <a:pt x="10535" y="9554"/>
                  </a:cubicBezTo>
                  <a:cubicBezTo>
                    <a:pt x="10521" y="9554"/>
                    <a:pt x="10511" y="9542"/>
                    <a:pt x="10497" y="9542"/>
                  </a:cubicBezTo>
                  <a:cubicBezTo>
                    <a:pt x="10494" y="9542"/>
                    <a:pt x="10490" y="9542"/>
                    <a:pt x="10487" y="9544"/>
                  </a:cubicBezTo>
                  <a:cubicBezTo>
                    <a:pt x="10464" y="9554"/>
                    <a:pt x="10468" y="9561"/>
                    <a:pt x="10447" y="9572"/>
                  </a:cubicBezTo>
                  <a:cubicBezTo>
                    <a:pt x="10424" y="9582"/>
                    <a:pt x="10430" y="9593"/>
                    <a:pt x="10408" y="9604"/>
                  </a:cubicBezTo>
                  <a:cubicBezTo>
                    <a:pt x="10385" y="9614"/>
                    <a:pt x="10392" y="9627"/>
                    <a:pt x="10369" y="9637"/>
                  </a:cubicBezTo>
                  <a:cubicBezTo>
                    <a:pt x="10364" y="9640"/>
                    <a:pt x="10359" y="9640"/>
                    <a:pt x="10355" y="9640"/>
                  </a:cubicBezTo>
                  <a:cubicBezTo>
                    <a:pt x="10346" y="9640"/>
                    <a:pt x="10339" y="9636"/>
                    <a:pt x="10330" y="9636"/>
                  </a:cubicBezTo>
                  <a:cubicBezTo>
                    <a:pt x="10326" y="9636"/>
                    <a:pt x="10321" y="9637"/>
                    <a:pt x="10315" y="9640"/>
                  </a:cubicBezTo>
                  <a:cubicBezTo>
                    <a:pt x="10293" y="9648"/>
                    <a:pt x="10290" y="9641"/>
                    <a:pt x="10267" y="9650"/>
                  </a:cubicBezTo>
                  <a:cubicBezTo>
                    <a:pt x="10244" y="9659"/>
                    <a:pt x="10248" y="9663"/>
                    <a:pt x="10224" y="9674"/>
                  </a:cubicBezTo>
                  <a:cubicBezTo>
                    <a:pt x="10202" y="9683"/>
                    <a:pt x="10211" y="9704"/>
                    <a:pt x="10189" y="9712"/>
                  </a:cubicBezTo>
                  <a:cubicBezTo>
                    <a:pt x="10185" y="9714"/>
                    <a:pt x="10182" y="9714"/>
                    <a:pt x="10178" y="9714"/>
                  </a:cubicBezTo>
                  <a:cubicBezTo>
                    <a:pt x="10164" y="9714"/>
                    <a:pt x="10154" y="9703"/>
                    <a:pt x="10141" y="9703"/>
                  </a:cubicBezTo>
                  <a:cubicBezTo>
                    <a:pt x="10138" y="9703"/>
                    <a:pt x="10135" y="9703"/>
                    <a:pt x="10132" y="9705"/>
                  </a:cubicBezTo>
                  <a:cubicBezTo>
                    <a:pt x="10109" y="9714"/>
                    <a:pt x="10122" y="9744"/>
                    <a:pt x="10101" y="9754"/>
                  </a:cubicBezTo>
                  <a:cubicBezTo>
                    <a:pt x="10078" y="9764"/>
                    <a:pt x="10078" y="9763"/>
                    <a:pt x="10056" y="9773"/>
                  </a:cubicBezTo>
                  <a:cubicBezTo>
                    <a:pt x="10045" y="9778"/>
                    <a:pt x="10038" y="9778"/>
                    <a:pt x="10031" y="9778"/>
                  </a:cubicBezTo>
                  <a:cubicBezTo>
                    <a:pt x="10025" y="9778"/>
                    <a:pt x="10018" y="9778"/>
                    <a:pt x="10008" y="9782"/>
                  </a:cubicBezTo>
                  <a:cubicBezTo>
                    <a:pt x="9985" y="9792"/>
                    <a:pt x="9985" y="9792"/>
                    <a:pt x="9964" y="9801"/>
                  </a:cubicBezTo>
                  <a:cubicBezTo>
                    <a:pt x="9955" y="9805"/>
                    <a:pt x="9949" y="9806"/>
                    <a:pt x="9944" y="9806"/>
                  </a:cubicBezTo>
                  <a:cubicBezTo>
                    <a:pt x="9940" y="9806"/>
                    <a:pt x="9936" y="9805"/>
                    <a:pt x="9932" y="9805"/>
                  </a:cubicBezTo>
                  <a:cubicBezTo>
                    <a:pt x="9927" y="9805"/>
                    <a:pt x="9922" y="9806"/>
                    <a:pt x="9913" y="9809"/>
                  </a:cubicBezTo>
                  <a:cubicBezTo>
                    <a:pt x="9891" y="9818"/>
                    <a:pt x="9891" y="9816"/>
                    <a:pt x="9868" y="9827"/>
                  </a:cubicBezTo>
                  <a:cubicBezTo>
                    <a:pt x="9846" y="9836"/>
                    <a:pt x="9849" y="9844"/>
                    <a:pt x="9828" y="9855"/>
                  </a:cubicBezTo>
                  <a:cubicBezTo>
                    <a:pt x="9805" y="9864"/>
                    <a:pt x="9801" y="9855"/>
                    <a:pt x="9780" y="9866"/>
                  </a:cubicBezTo>
                  <a:cubicBezTo>
                    <a:pt x="9757" y="9875"/>
                    <a:pt x="9757" y="9872"/>
                    <a:pt x="9735" y="9883"/>
                  </a:cubicBezTo>
                  <a:cubicBezTo>
                    <a:pt x="9712" y="9892"/>
                    <a:pt x="9719" y="9905"/>
                    <a:pt x="9696" y="9916"/>
                  </a:cubicBezTo>
                  <a:cubicBezTo>
                    <a:pt x="9687" y="9920"/>
                    <a:pt x="9681" y="9920"/>
                    <a:pt x="9676" y="9920"/>
                  </a:cubicBezTo>
                  <a:cubicBezTo>
                    <a:pt x="9672" y="9920"/>
                    <a:pt x="9669" y="9920"/>
                    <a:pt x="9666" y="9920"/>
                  </a:cubicBezTo>
                  <a:cubicBezTo>
                    <a:pt x="9661" y="9920"/>
                    <a:pt x="9655" y="9921"/>
                    <a:pt x="9646" y="9924"/>
                  </a:cubicBezTo>
                  <a:cubicBezTo>
                    <a:pt x="9623" y="9934"/>
                    <a:pt x="9626" y="9939"/>
                    <a:pt x="9603" y="9948"/>
                  </a:cubicBezTo>
                  <a:cubicBezTo>
                    <a:pt x="9580" y="9958"/>
                    <a:pt x="9594" y="9985"/>
                    <a:pt x="9571" y="9995"/>
                  </a:cubicBezTo>
                  <a:cubicBezTo>
                    <a:pt x="9568" y="9996"/>
                    <a:pt x="9565" y="9997"/>
                    <a:pt x="9563" y="9997"/>
                  </a:cubicBezTo>
                  <a:cubicBezTo>
                    <a:pt x="9547" y="9997"/>
                    <a:pt x="9535" y="9978"/>
                    <a:pt x="9519" y="9978"/>
                  </a:cubicBezTo>
                  <a:cubicBezTo>
                    <a:pt x="9517" y="9978"/>
                    <a:pt x="9514" y="9979"/>
                    <a:pt x="9511" y="9980"/>
                  </a:cubicBezTo>
                  <a:cubicBezTo>
                    <a:pt x="9488" y="9990"/>
                    <a:pt x="9501" y="10020"/>
                    <a:pt x="9480" y="10030"/>
                  </a:cubicBezTo>
                  <a:cubicBezTo>
                    <a:pt x="9476" y="10032"/>
                    <a:pt x="9472" y="10033"/>
                    <a:pt x="9469" y="10033"/>
                  </a:cubicBezTo>
                  <a:cubicBezTo>
                    <a:pt x="9457" y="10033"/>
                    <a:pt x="9448" y="10024"/>
                    <a:pt x="9436" y="10024"/>
                  </a:cubicBezTo>
                  <a:cubicBezTo>
                    <a:pt x="9432" y="10024"/>
                    <a:pt x="9429" y="10025"/>
                    <a:pt x="9425" y="10026"/>
                  </a:cubicBezTo>
                  <a:cubicBezTo>
                    <a:pt x="9404" y="10036"/>
                    <a:pt x="9401" y="10030"/>
                    <a:pt x="9378" y="10041"/>
                  </a:cubicBezTo>
                  <a:cubicBezTo>
                    <a:pt x="9355" y="10052"/>
                    <a:pt x="9361" y="10059"/>
                    <a:pt x="9338" y="10070"/>
                  </a:cubicBezTo>
                  <a:cubicBezTo>
                    <a:pt x="9317" y="10080"/>
                    <a:pt x="9322" y="10093"/>
                    <a:pt x="9300" y="10102"/>
                  </a:cubicBezTo>
                  <a:cubicBezTo>
                    <a:pt x="9278" y="10112"/>
                    <a:pt x="9284" y="10124"/>
                    <a:pt x="9260" y="10134"/>
                  </a:cubicBezTo>
                  <a:cubicBezTo>
                    <a:pt x="9238" y="10145"/>
                    <a:pt x="9238" y="10144"/>
                    <a:pt x="9216" y="10155"/>
                  </a:cubicBezTo>
                  <a:cubicBezTo>
                    <a:pt x="9213" y="10156"/>
                    <a:pt x="9210" y="10157"/>
                    <a:pt x="9207" y="10157"/>
                  </a:cubicBezTo>
                  <a:cubicBezTo>
                    <a:pt x="9194" y="10157"/>
                    <a:pt x="9184" y="10146"/>
                    <a:pt x="9171" y="10146"/>
                  </a:cubicBezTo>
                  <a:cubicBezTo>
                    <a:pt x="9168" y="10146"/>
                    <a:pt x="9164" y="10146"/>
                    <a:pt x="9160" y="10148"/>
                  </a:cubicBezTo>
                  <a:cubicBezTo>
                    <a:pt x="9139" y="10157"/>
                    <a:pt x="9148" y="10178"/>
                    <a:pt x="9125" y="10189"/>
                  </a:cubicBezTo>
                  <a:cubicBezTo>
                    <a:pt x="9118" y="10192"/>
                    <a:pt x="9113" y="10193"/>
                    <a:pt x="9108" y="10193"/>
                  </a:cubicBezTo>
                  <a:cubicBezTo>
                    <a:pt x="9103" y="10193"/>
                    <a:pt x="9099" y="10192"/>
                    <a:pt x="9093" y="10192"/>
                  </a:cubicBezTo>
                  <a:cubicBezTo>
                    <a:pt x="9088" y="10192"/>
                    <a:pt x="9082" y="10193"/>
                    <a:pt x="9075" y="10197"/>
                  </a:cubicBezTo>
                  <a:cubicBezTo>
                    <a:pt x="9053" y="10205"/>
                    <a:pt x="9057" y="10218"/>
                    <a:pt x="9035" y="10226"/>
                  </a:cubicBezTo>
                  <a:cubicBezTo>
                    <a:pt x="9014" y="10236"/>
                    <a:pt x="9008" y="10229"/>
                    <a:pt x="8987" y="10237"/>
                  </a:cubicBezTo>
                  <a:cubicBezTo>
                    <a:pt x="8966" y="10247"/>
                    <a:pt x="8966" y="10247"/>
                    <a:pt x="8943" y="10258"/>
                  </a:cubicBezTo>
                  <a:cubicBezTo>
                    <a:pt x="8922" y="10267"/>
                    <a:pt x="8923" y="10273"/>
                    <a:pt x="8900" y="10282"/>
                  </a:cubicBezTo>
                  <a:cubicBezTo>
                    <a:pt x="8879" y="10291"/>
                    <a:pt x="8884" y="10305"/>
                    <a:pt x="8862" y="10314"/>
                  </a:cubicBezTo>
                  <a:cubicBezTo>
                    <a:pt x="8859" y="10315"/>
                    <a:pt x="8856" y="10316"/>
                    <a:pt x="8853" y="10316"/>
                  </a:cubicBezTo>
                  <a:cubicBezTo>
                    <a:pt x="8839" y="10316"/>
                    <a:pt x="8828" y="10303"/>
                    <a:pt x="8814" y="10303"/>
                  </a:cubicBezTo>
                  <a:cubicBezTo>
                    <a:pt x="8811" y="10303"/>
                    <a:pt x="8807" y="10304"/>
                    <a:pt x="8804" y="10306"/>
                  </a:cubicBezTo>
                  <a:cubicBezTo>
                    <a:pt x="8781" y="10316"/>
                    <a:pt x="8780" y="10312"/>
                    <a:pt x="8759" y="10322"/>
                  </a:cubicBezTo>
                  <a:cubicBezTo>
                    <a:pt x="8737" y="10331"/>
                    <a:pt x="8743" y="10344"/>
                    <a:pt x="8719" y="10354"/>
                  </a:cubicBezTo>
                  <a:cubicBezTo>
                    <a:pt x="8713" y="10357"/>
                    <a:pt x="8708" y="10357"/>
                    <a:pt x="8704" y="10357"/>
                  </a:cubicBezTo>
                  <a:cubicBezTo>
                    <a:pt x="8697" y="10357"/>
                    <a:pt x="8691" y="10355"/>
                    <a:pt x="8684" y="10355"/>
                  </a:cubicBezTo>
                  <a:cubicBezTo>
                    <a:pt x="8680" y="10355"/>
                    <a:pt x="8675" y="10356"/>
                    <a:pt x="8669" y="10359"/>
                  </a:cubicBezTo>
                  <a:cubicBezTo>
                    <a:pt x="8647" y="10370"/>
                    <a:pt x="8648" y="10374"/>
                    <a:pt x="8627" y="10384"/>
                  </a:cubicBezTo>
                  <a:cubicBezTo>
                    <a:pt x="8606" y="10393"/>
                    <a:pt x="8610" y="10402"/>
                    <a:pt x="8587" y="10413"/>
                  </a:cubicBezTo>
                  <a:cubicBezTo>
                    <a:pt x="8566" y="10423"/>
                    <a:pt x="8568" y="10432"/>
                    <a:pt x="8547" y="10441"/>
                  </a:cubicBezTo>
                  <a:cubicBezTo>
                    <a:pt x="8543" y="10443"/>
                    <a:pt x="8539" y="10443"/>
                    <a:pt x="8535" y="10443"/>
                  </a:cubicBezTo>
                  <a:cubicBezTo>
                    <a:pt x="8525" y="10443"/>
                    <a:pt x="8516" y="10437"/>
                    <a:pt x="8505" y="10437"/>
                  </a:cubicBezTo>
                  <a:cubicBezTo>
                    <a:pt x="8502" y="10437"/>
                    <a:pt x="8498" y="10437"/>
                    <a:pt x="8493" y="10440"/>
                  </a:cubicBezTo>
                  <a:cubicBezTo>
                    <a:pt x="8471" y="10449"/>
                    <a:pt x="8486" y="10481"/>
                    <a:pt x="8464" y="10491"/>
                  </a:cubicBezTo>
                  <a:cubicBezTo>
                    <a:pt x="8441" y="10500"/>
                    <a:pt x="8441" y="10500"/>
                    <a:pt x="8419" y="10509"/>
                  </a:cubicBezTo>
                  <a:cubicBezTo>
                    <a:pt x="8415" y="10511"/>
                    <a:pt x="8411" y="10512"/>
                    <a:pt x="8408" y="10512"/>
                  </a:cubicBezTo>
                  <a:cubicBezTo>
                    <a:pt x="8396" y="10512"/>
                    <a:pt x="8388" y="10505"/>
                    <a:pt x="8376" y="10505"/>
                  </a:cubicBezTo>
                  <a:cubicBezTo>
                    <a:pt x="8373" y="10505"/>
                    <a:pt x="8369" y="10505"/>
                    <a:pt x="8365" y="10507"/>
                  </a:cubicBezTo>
                  <a:cubicBezTo>
                    <a:pt x="8342" y="10516"/>
                    <a:pt x="8347" y="10526"/>
                    <a:pt x="8325" y="10536"/>
                  </a:cubicBezTo>
                  <a:cubicBezTo>
                    <a:pt x="8301" y="10546"/>
                    <a:pt x="8301" y="10546"/>
                    <a:pt x="8280" y="10555"/>
                  </a:cubicBezTo>
                  <a:cubicBezTo>
                    <a:pt x="8257" y="10564"/>
                    <a:pt x="8266" y="10582"/>
                    <a:pt x="8242" y="10591"/>
                  </a:cubicBezTo>
                  <a:cubicBezTo>
                    <a:pt x="8239" y="10592"/>
                    <a:pt x="8235" y="10593"/>
                    <a:pt x="8232" y="10593"/>
                  </a:cubicBezTo>
                  <a:cubicBezTo>
                    <a:pt x="8220" y="10593"/>
                    <a:pt x="8210" y="10583"/>
                    <a:pt x="8198" y="10583"/>
                  </a:cubicBezTo>
                  <a:cubicBezTo>
                    <a:pt x="8194" y="10583"/>
                    <a:pt x="8191" y="10583"/>
                    <a:pt x="8187" y="10585"/>
                  </a:cubicBezTo>
                  <a:cubicBezTo>
                    <a:pt x="8164" y="10595"/>
                    <a:pt x="8164" y="10595"/>
                    <a:pt x="8143" y="10606"/>
                  </a:cubicBezTo>
                  <a:cubicBezTo>
                    <a:pt x="8119" y="10615"/>
                    <a:pt x="8127" y="10630"/>
                    <a:pt x="8105" y="10639"/>
                  </a:cubicBezTo>
                  <a:cubicBezTo>
                    <a:pt x="8082" y="10649"/>
                    <a:pt x="8084" y="10652"/>
                    <a:pt x="8063" y="10662"/>
                  </a:cubicBezTo>
                  <a:cubicBezTo>
                    <a:pt x="8039" y="10671"/>
                    <a:pt x="8042" y="10675"/>
                    <a:pt x="8020" y="10686"/>
                  </a:cubicBezTo>
                  <a:cubicBezTo>
                    <a:pt x="8016" y="10688"/>
                    <a:pt x="8012" y="10688"/>
                    <a:pt x="8009" y="10688"/>
                  </a:cubicBezTo>
                  <a:cubicBezTo>
                    <a:pt x="7996" y="10688"/>
                    <a:pt x="7986" y="10678"/>
                    <a:pt x="7974" y="10678"/>
                  </a:cubicBezTo>
                  <a:cubicBezTo>
                    <a:pt x="7971" y="10678"/>
                    <a:pt x="7968" y="10679"/>
                    <a:pt x="7964" y="10681"/>
                  </a:cubicBezTo>
                  <a:cubicBezTo>
                    <a:pt x="7942" y="10690"/>
                    <a:pt x="7943" y="10692"/>
                    <a:pt x="7920" y="10702"/>
                  </a:cubicBezTo>
                  <a:cubicBezTo>
                    <a:pt x="7898" y="10712"/>
                    <a:pt x="7910" y="10741"/>
                    <a:pt x="7888" y="10750"/>
                  </a:cubicBezTo>
                  <a:cubicBezTo>
                    <a:pt x="7865" y="10760"/>
                    <a:pt x="7864" y="10755"/>
                    <a:pt x="7841" y="10765"/>
                  </a:cubicBezTo>
                  <a:cubicBezTo>
                    <a:pt x="7818" y="10775"/>
                    <a:pt x="7818" y="10775"/>
                    <a:pt x="7797" y="10786"/>
                  </a:cubicBezTo>
                  <a:cubicBezTo>
                    <a:pt x="7774" y="10794"/>
                    <a:pt x="7771" y="10788"/>
                    <a:pt x="7749" y="10797"/>
                  </a:cubicBezTo>
                  <a:cubicBezTo>
                    <a:pt x="7744" y="10799"/>
                    <a:pt x="7740" y="10800"/>
                    <a:pt x="7736" y="10800"/>
                  </a:cubicBezTo>
                  <a:cubicBezTo>
                    <a:pt x="7726" y="10800"/>
                    <a:pt x="7717" y="10794"/>
                    <a:pt x="7707" y="10794"/>
                  </a:cubicBezTo>
                  <a:cubicBezTo>
                    <a:pt x="7703" y="10794"/>
                    <a:pt x="7699" y="10794"/>
                    <a:pt x="7695" y="10796"/>
                  </a:cubicBezTo>
                  <a:cubicBezTo>
                    <a:pt x="7673" y="10805"/>
                    <a:pt x="7675" y="10812"/>
                    <a:pt x="7653" y="10821"/>
                  </a:cubicBezTo>
                  <a:cubicBezTo>
                    <a:pt x="7631" y="10831"/>
                    <a:pt x="7630" y="10828"/>
                    <a:pt x="7608" y="10839"/>
                  </a:cubicBezTo>
                  <a:cubicBezTo>
                    <a:pt x="7586" y="10848"/>
                    <a:pt x="7592" y="10862"/>
                    <a:pt x="7570" y="10871"/>
                  </a:cubicBezTo>
                  <a:cubicBezTo>
                    <a:pt x="7546" y="10880"/>
                    <a:pt x="7544" y="10875"/>
                    <a:pt x="7523" y="10885"/>
                  </a:cubicBezTo>
                  <a:cubicBezTo>
                    <a:pt x="7500" y="10895"/>
                    <a:pt x="7500" y="10896"/>
                    <a:pt x="7479" y="10906"/>
                  </a:cubicBezTo>
                  <a:cubicBezTo>
                    <a:pt x="7455" y="10915"/>
                    <a:pt x="7453" y="10909"/>
                    <a:pt x="7431" y="10917"/>
                  </a:cubicBezTo>
                  <a:cubicBezTo>
                    <a:pt x="7407" y="10927"/>
                    <a:pt x="7422" y="10960"/>
                    <a:pt x="7401" y="10970"/>
                  </a:cubicBezTo>
                  <a:cubicBezTo>
                    <a:pt x="7395" y="10972"/>
                    <a:pt x="7391" y="10973"/>
                    <a:pt x="7387" y="10973"/>
                  </a:cubicBezTo>
                  <a:cubicBezTo>
                    <a:pt x="7378" y="10973"/>
                    <a:pt x="7371" y="10969"/>
                    <a:pt x="7363" y="10969"/>
                  </a:cubicBezTo>
                  <a:cubicBezTo>
                    <a:pt x="7358" y="10969"/>
                    <a:pt x="7354" y="10970"/>
                    <a:pt x="7348" y="10973"/>
                  </a:cubicBezTo>
                  <a:cubicBezTo>
                    <a:pt x="7326" y="10982"/>
                    <a:pt x="7325" y="10978"/>
                    <a:pt x="7302" y="10987"/>
                  </a:cubicBezTo>
                  <a:cubicBezTo>
                    <a:pt x="7278" y="10997"/>
                    <a:pt x="7287" y="11013"/>
                    <a:pt x="7265" y="11022"/>
                  </a:cubicBezTo>
                  <a:cubicBezTo>
                    <a:pt x="7241" y="11032"/>
                    <a:pt x="7241" y="11032"/>
                    <a:pt x="7220" y="11043"/>
                  </a:cubicBezTo>
                  <a:cubicBezTo>
                    <a:pt x="7212" y="11046"/>
                    <a:pt x="7206" y="11046"/>
                    <a:pt x="7201" y="11046"/>
                  </a:cubicBezTo>
                  <a:cubicBezTo>
                    <a:pt x="7197" y="11046"/>
                    <a:pt x="7193" y="11046"/>
                    <a:pt x="7189" y="11046"/>
                  </a:cubicBezTo>
                  <a:cubicBezTo>
                    <a:pt x="7184" y="11046"/>
                    <a:pt x="7178" y="11047"/>
                    <a:pt x="7170" y="11050"/>
                  </a:cubicBezTo>
                  <a:cubicBezTo>
                    <a:pt x="7148" y="11060"/>
                    <a:pt x="7157" y="11081"/>
                    <a:pt x="7136" y="11091"/>
                  </a:cubicBezTo>
                  <a:cubicBezTo>
                    <a:pt x="7133" y="11092"/>
                    <a:pt x="7130" y="11093"/>
                    <a:pt x="7127" y="11093"/>
                  </a:cubicBezTo>
                  <a:cubicBezTo>
                    <a:pt x="7112" y="11093"/>
                    <a:pt x="7102" y="11079"/>
                    <a:pt x="7088" y="11079"/>
                  </a:cubicBezTo>
                  <a:cubicBezTo>
                    <a:pt x="7085" y="11079"/>
                    <a:pt x="7082" y="11080"/>
                    <a:pt x="7078" y="11081"/>
                  </a:cubicBezTo>
                  <a:cubicBezTo>
                    <a:pt x="7056" y="11091"/>
                    <a:pt x="7067" y="11116"/>
                    <a:pt x="7045" y="11125"/>
                  </a:cubicBezTo>
                  <a:cubicBezTo>
                    <a:pt x="7021" y="11135"/>
                    <a:pt x="7019" y="11128"/>
                    <a:pt x="6998" y="11139"/>
                  </a:cubicBezTo>
                  <a:cubicBezTo>
                    <a:pt x="6975" y="11148"/>
                    <a:pt x="6977" y="11153"/>
                    <a:pt x="6956" y="11164"/>
                  </a:cubicBezTo>
                  <a:cubicBezTo>
                    <a:pt x="6934" y="11173"/>
                    <a:pt x="6938" y="11180"/>
                    <a:pt x="6914" y="11191"/>
                  </a:cubicBezTo>
                  <a:cubicBezTo>
                    <a:pt x="6910" y="11192"/>
                    <a:pt x="6906" y="11193"/>
                    <a:pt x="6903" y="11193"/>
                  </a:cubicBezTo>
                  <a:cubicBezTo>
                    <a:pt x="6892" y="11193"/>
                    <a:pt x="6883" y="11186"/>
                    <a:pt x="6873" y="11186"/>
                  </a:cubicBezTo>
                  <a:cubicBezTo>
                    <a:pt x="6869" y="11186"/>
                    <a:pt x="6865" y="11187"/>
                    <a:pt x="6861" y="11189"/>
                  </a:cubicBezTo>
                  <a:cubicBezTo>
                    <a:pt x="6838" y="11199"/>
                    <a:pt x="6844" y="11210"/>
                    <a:pt x="6821" y="11219"/>
                  </a:cubicBezTo>
                  <a:cubicBezTo>
                    <a:pt x="6816" y="11221"/>
                    <a:pt x="6812" y="11222"/>
                    <a:pt x="6808" y="11222"/>
                  </a:cubicBezTo>
                  <a:cubicBezTo>
                    <a:pt x="6799" y="11222"/>
                    <a:pt x="6792" y="11218"/>
                    <a:pt x="6783" y="11218"/>
                  </a:cubicBezTo>
                  <a:cubicBezTo>
                    <a:pt x="6779" y="11218"/>
                    <a:pt x="6774" y="11219"/>
                    <a:pt x="6769" y="11222"/>
                  </a:cubicBezTo>
                  <a:cubicBezTo>
                    <a:pt x="6746" y="11231"/>
                    <a:pt x="6745" y="11228"/>
                    <a:pt x="6724" y="11239"/>
                  </a:cubicBezTo>
                  <a:cubicBezTo>
                    <a:pt x="6702" y="11249"/>
                    <a:pt x="6708" y="11262"/>
                    <a:pt x="6684" y="11273"/>
                  </a:cubicBezTo>
                  <a:cubicBezTo>
                    <a:pt x="6662" y="11282"/>
                    <a:pt x="6665" y="11286"/>
                    <a:pt x="6641" y="11297"/>
                  </a:cubicBezTo>
                  <a:cubicBezTo>
                    <a:pt x="6619" y="11306"/>
                    <a:pt x="6614" y="11297"/>
                    <a:pt x="6593" y="11307"/>
                  </a:cubicBezTo>
                  <a:cubicBezTo>
                    <a:pt x="6570" y="11317"/>
                    <a:pt x="6582" y="11344"/>
                    <a:pt x="6561" y="11353"/>
                  </a:cubicBezTo>
                  <a:cubicBezTo>
                    <a:pt x="6558" y="11354"/>
                    <a:pt x="6556" y="11355"/>
                    <a:pt x="6553" y="11355"/>
                  </a:cubicBezTo>
                  <a:cubicBezTo>
                    <a:pt x="6537" y="11355"/>
                    <a:pt x="6525" y="11336"/>
                    <a:pt x="6509" y="11336"/>
                  </a:cubicBezTo>
                  <a:cubicBezTo>
                    <a:pt x="6506" y="11336"/>
                    <a:pt x="6504" y="11336"/>
                    <a:pt x="6501" y="11337"/>
                  </a:cubicBezTo>
                  <a:cubicBezTo>
                    <a:pt x="6478" y="11346"/>
                    <a:pt x="6490" y="11372"/>
                    <a:pt x="6468" y="11381"/>
                  </a:cubicBezTo>
                  <a:cubicBezTo>
                    <a:pt x="6463" y="11383"/>
                    <a:pt x="6459" y="11384"/>
                    <a:pt x="6455" y="11384"/>
                  </a:cubicBezTo>
                  <a:cubicBezTo>
                    <a:pt x="6445" y="11384"/>
                    <a:pt x="6437" y="11378"/>
                    <a:pt x="6427" y="11378"/>
                  </a:cubicBezTo>
                  <a:cubicBezTo>
                    <a:pt x="6423" y="11378"/>
                    <a:pt x="6419" y="11379"/>
                    <a:pt x="6414" y="11381"/>
                  </a:cubicBezTo>
                  <a:cubicBezTo>
                    <a:pt x="6392" y="11391"/>
                    <a:pt x="6398" y="11405"/>
                    <a:pt x="6377" y="11414"/>
                  </a:cubicBezTo>
                  <a:cubicBezTo>
                    <a:pt x="6354" y="11424"/>
                    <a:pt x="6354" y="11423"/>
                    <a:pt x="6331" y="11432"/>
                  </a:cubicBezTo>
                  <a:cubicBezTo>
                    <a:pt x="6308" y="11441"/>
                    <a:pt x="6313" y="11453"/>
                    <a:pt x="6292" y="11463"/>
                  </a:cubicBezTo>
                  <a:cubicBezTo>
                    <a:pt x="6269" y="11472"/>
                    <a:pt x="6274" y="11480"/>
                    <a:pt x="6250" y="11490"/>
                  </a:cubicBezTo>
                  <a:cubicBezTo>
                    <a:pt x="6247" y="11492"/>
                    <a:pt x="6243" y="11493"/>
                    <a:pt x="6240" y="11493"/>
                  </a:cubicBezTo>
                  <a:cubicBezTo>
                    <a:pt x="6227" y="11493"/>
                    <a:pt x="6217" y="11481"/>
                    <a:pt x="6204" y="11481"/>
                  </a:cubicBezTo>
                  <a:cubicBezTo>
                    <a:pt x="6201" y="11481"/>
                    <a:pt x="6198" y="11481"/>
                    <a:pt x="6195" y="11483"/>
                  </a:cubicBezTo>
                  <a:cubicBezTo>
                    <a:pt x="6172" y="11493"/>
                    <a:pt x="6183" y="11515"/>
                    <a:pt x="6159" y="11525"/>
                  </a:cubicBezTo>
                  <a:cubicBezTo>
                    <a:pt x="6155" y="11526"/>
                    <a:pt x="6151" y="11527"/>
                    <a:pt x="6147" y="11527"/>
                  </a:cubicBezTo>
                  <a:cubicBezTo>
                    <a:pt x="6137" y="11527"/>
                    <a:pt x="6130" y="11522"/>
                    <a:pt x="6120" y="11522"/>
                  </a:cubicBezTo>
                  <a:cubicBezTo>
                    <a:pt x="6116" y="11522"/>
                    <a:pt x="6111" y="11523"/>
                    <a:pt x="6106" y="11526"/>
                  </a:cubicBezTo>
                  <a:cubicBezTo>
                    <a:pt x="6096" y="11530"/>
                    <a:pt x="6090" y="11530"/>
                    <a:pt x="6085" y="11530"/>
                  </a:cubicBezTo>
                  <a:cubicBezTo>
                    <a:pt x="6083" y="11530"/>
                    <a:pt x="6080" y="11530"/>
                    <a:pt x="6078" y="11530"/>
                  </a:cubicBezTo>
                  <a:cubicBezTo>
                    <a:pt x="6072" y="11530"/>
                    <a:pt x="6066" y="11531"/>
                    <a:pt x="6056" y="11535"/>
                  </a:cubicBezTo>
                  <a:cubicBezTo>
                    <a:pt x="6034" y="11544"/>
                    <a:pt x="6039" y="11555"/>
                    <a:pt x="6017" y="11564"/>
                  </a:cubicBezTo>
                  <a:cubicBezTo>
                    <a:pt x="5993" y="11574"/>
                    <a:pt x="5995" y="11576"/>
                    <a:pt x="5974" y="11586"/>
                  </a:cubicBezTo>
                  <a:cubicBezTo>
                    <a:pt x="5950" y="11595"/>
                    <a:pt x="5947" y="11587"/>
                    <a:pt x="5926" y="11596"/>
                  </a:cubicBezTo>
                  <a:cubicBezTo>
                    <a:pt x="5902" y="11606"/>
                    <a:pt x="5906" y="11614"/>
                    <a:pt x="5884" y="11623"/>
                  </a:cubicBezTo>
                  <a:cubicBezTo>
                    <a:pt x="5861" y="11633"/>
                    <a:pt x="5862" y="11637"/>
                    <a:pt x="5841" y="11646"/>
                  </a:cubicBezTo>
                  <a:cubicBezTo>
                    <a:pt x="5819" y="11655"/>
                    <a:pt x="5815" y="11648"/>
                    <a:pt x="5793" y="11659"/>
                  </a:cubicBezTo>
                  <a:cubicBezTo>
                    <a:pt x="5770" y="11667"/>
                    <a:pt x="5770" y="11666"/>
                    <a:pt x="5747" y="11676"/>
                  </a:cubicBezTo>
                  <a:cubicBezTo>
                    <a:pt x="5724" y="11685"/>
                    <a:pt x="5723" y="11682"/>
                    <a:pt x="5702" y="11692"/>
                  </a:cubicBezTo>
                  <a:cubicBezTo>
                    <a:pt x="5679" y="11701"/>
                    <a:pt x="5685" y="11713"/>
                    <a:pt x="5661" y="11723"/>
                  </a:cubicBezTo>
                  <a:cubicBezTo>
                    <a:pt x="5639" y="11731"/>
                    <a:pt x="5648" y="11753"/>
                    <a:pt x="5627" y="11762"/>
                  </a:cubicBezTo>
                  <a:cubicBezTo>
                    <a:pt x="5604" y="11772"/>
                    <a:pt x="5604" y="11771"/>
                    <a:pt x="5581" y="11782"/>
                  </a:cubicBezTo>
                  <a:cubicBezTo>
                    <a:pt x="5577" y="11783"/>
                    <a:pt x="5574" y="11784"/>
                    <a:pt x="5571" y="11784"/>
                  </a:cubicBezTo>
                  <a:cubicBezTo>
                    <a:pt x="5558" y="11784"/>
                    <a:pt x="5549" y="11775"/>
                    <a:pt x="5537" y="11775"/>
                  </a:cubicBezTo>
                  <a:cubicBezTo>
                    <a:pt x="5534" y="11775"/>
                    <a:pt x="5530" y="11775"/>
                    <a:pt x="5526" y="11777"/>
                  </a:cubicBezTo>
                  <a:cubicBezTo>
                    <a:pt x="5504" y="11787"/>
                    <a:pt x="5505" y="11790"/>
                    <a:pt x="5483" y="11800"/>
                  </a:cubicBezTo>
                  <a:cubicBezTo>
                    <a:pt x="5461" y="11810"/>
                    <a:pt x="5471" y="11831"/>
                    <a:pt x="5449" y="11842"/>
                  </a:cubicBezTo>
                  <a:cubicBezTo>
                    <a:pt x="5444" y="11844"/>
                    <a:pt x="5440" y="11845"/>
                    <a:pt x="5436" y="11845"/>
                  </a:cubicBezTo>
                  <a:cubicBezTo>
                    <a:pt x="5425" y="11845"/>
                    <a:pt x="5418" y="11839"/>
                    <a:pt x="5408" y="11839"/>
                  </a:cubicBezTo>
                  <a:cubicBezTo>
                    <a:pt x="5404" y="11839"/>
                    <a:pt x="5400" y="11840"/>
                    <a:pt x="5395" y="11842"/>
                  </a:cubicBezTo>
                  <a:cubicBezTo>
                    <a:pt x="5372" y="11851"/>
                    <a:pt x="5377" y="11863"/>
                    <a:pt x="5356" y="11874"/>
                  </a:cubicBezTo>
                  <a:cubicBezTo>
                    <a:pt x="5333" y="11884"/>
                    <a:pt x="5331" y="11878"/>
                    <a:pt x="5310" y="11887"/>
                  </a:cubicBezTo>
                  <a:cubicBezTo>
                    <a:pt x="5286" y="11896"/>
                    <a:pt x="5295" y="11914"/>
                    <a:pt x="5272" y="11923"/>
                  </a:cubicBezTo>
                  <a:lnTo>
                    <a:pt x="5226" y="11942"/>
                  </a:lnTo>
                  <a:cubicBezTo>
                    <a:pt x="5220" y="11945"/>
                    <a:pt x="5215" y="11945"/>
                    <a:pt x="5211" y="11945"/>
                  </a:cubicBezTo>
                  <a:cubicBezTo>
                    <a:pt x="5204" y="11945"/>
                    <a:pt x="5199" y="11944"/>
                    <a:pt x="5192" y="11944"/>
                  </a:cubicBezTo>
                  <a:cubicBezTo>
                    <a:pt x="5188" y="11944"/>
                    <a:pt x="5182" y="11944"/>
                    <a:pt x="5176" y="11948"/>
                  </a:cubicBezTo>
                  <a:cubicBezTo>
                    <a:pt x="5154" y="11959"/>
                    <a:pt x="5152" y="11956"/>
                    <a:pt x="5130" y="11966"/>
                  </a:cubicBezTo>
                  <a:cubicBezTo>
                    <a:pt x="5107" y="11976"/>
                    <a:pt x="5106" y="11972"/>
                    <a:pt x="5085" y="11982"/>
                  </a:cubicBezTo>
                  <a:cubicBezTo>
                    <a:pt x="5061" y="11992"/>
                    <a:pt x="5072" y="12015"/>
                    <a:pt x="5051" y="12026"/>
                  </a:cubicBezTo>
                  <a:cubicBezTo>
                    <a:pt x="5028" y="12036"/>
                    <a:pt x="5029" y="12039"/>
                    <a:pt x="5007" y="12047"/>
                  </a:cubicBezTo>
                  <a:cubicBezTo>
                    <a:pt x="5001" y="12050"/>
                    <a:pt x="4996" y="12051"/>
                    <a:pt x="4991" y="12051"/>
                  </a:cubicBezTo>
                  <a:cubicBezTo>
                    <a:pt x="4984" y="12051"/>
                    <a:pt x="4979" y="12049"/>
                    <a:pt x="4972" y="12049"/>
                  </a:cubicBezTo>
                  <a:cubicBezTo>
                    <a:pt x="4968" y="12049"/>
                    <a:pt x="4963" y="12050"/>
                    <a:pt x="4956" y="12053"/>
                  </a:cubicBezTo>
                  <a:cubicBezTo>
                    <a:pt x="4933" y="12062"/>
                    <a:pt x="4940" y="12077"/>
                    <a:pt x="4917" y="12087"/>
                  </a:cubicBezTo>
                  <a:cubicBezTo>
                    <a:pt x="4914" y="12088"/>
                    <a:pt x="4911" y="12089"/>
                    <a:pt x="4909" y="12089"/>
                  </a:cubicBezTo>
                  <a:cubicBezTo>
                    <a:pt x="4894" y="12089"/>
                    <a:pt x="4883" y="12072"/>
                    <a:pt x="4867" y="12072"/>
                  </a:cubicBezTo>
                  <a:cubicBezTo>
                    <a:pt x="4864" y="12072"/>
                    <a:pt x="4861" y="12073"/>
                    <a:pt x="4858" y="12074"/>
                  </a:cubicBezTo>
                  <a:cubicBezTo>
                    <a:pt x="4835" y="12084"/>
                    <a:pt x="4838" y="12089"/>
                    <a:pt x="4815" y="12099"/>
                  </a:cubicBezTo>
                  <a:cubicBezTo>
                    <a:pt x="4792" y="12108"/>
                    <a:pt x="4791" y="12105"/>
                    <a:pt x="4770" y="12116"/>
                  </a:cubicBezTo>
                  <a:cubicBezTo>
                    <a:pt x="4747" y="12126"/>
                    <a:pt x="4745" y="12121"/>
                    <a:pt x="4723" y="12132"/>
                  </a:cubicBezTo>
                  <a:cubicBezTo>
                    <a:pt x="4700" y="12142"/>
                    <a:pt x="4715" y="12175"/>
                    <a:pt x="4694" y="12185"/>
                  </a:cubicBezTo>
                  <a:cubicBezTo>
                    <a:pt x="4687" y="12187"/>
                    <a:pt x="4682" y="12188"/>
                    <a:pt x="4677" y="12188"/>
                  </a:cubicBezTo>
                  <a:cubicBezTo>
                    <a:pt x="4671" y="12188"/>
                    <a:pt x="4666" y="12187"/>
                    <a:pt x="4660" y="12187"/>
                  </a:cubicBezTo>
                  <a:cubicBezTo>
                    <a:pt x="4655" y="12187"/>
                    <a:pt x="4649" y="12188"/>
                    <a:pt x="4642" y="12191"/>
                  </a:cubicBezTo>
                  <a:cubicBezTo>
                    <a:pt x="4620" y="12201"/>
                    <a:pt x="4625" y="12211"/>
                    <a:pt x="4603" y="12222"/>
                  </a:cubicBezTo>
                  <a:cubicBezTo>
                    <a:pt x="4596" y="12225"/>
                    <a:pt x="4591" y="12226"/>
                    <a:pt x="4586" y="12226"/>
                  </a:cubicBezTo>
                  <a:cubicBezTo>
                    <a:pt x="4580" y="12226"/>
                    <a:pt x="4575" y="12224"/>
                    <a:pt x="4569" y="12224"/>
                  </a:cubicBezTo>
                  <a:cubicBezTo>
                    <a:pt x="4564" y="12224"/>
                    <a:pt x="4558" y="12225"/>
                    <a:pt x="4551" y="12228"/>
                  </a:cubicBezTo>
                  <a:cubicBezTo>
                    <a:pt x="4529" y="12238"/>
                    <a:pt x="4535" y="12253"/>
                    <a:pt x="4513" y="12262"/>
                  </a:cubicBezTo>
                  <a:cubicBezTo>
                    <a:pt x="4506" y="12265"/>
                    <a:pt x="4500" y="12265"/>
                    <a:pt x="4495" y="12265"/>
                  </a:cubicBezTo>
                  <a:cubicBezTo>
                    <a:pt x="4490" y="12265"/>
                    <a:pt x="4486" y="12265"/>
                    <a:pt x="4481" y="12265"/>
                  </a:cubicBezTo>
                  <a:cubicBezTo>
                    <a:pt x="4475" y="12265"/>
                    <a:pt x="4469" y="12265"/>
                    <a:pt x="4461" y="12269"/>
                  </a:cubicBezTo>
                  <a:cubicBezTo>
                    <a:pt x="4439" y="12278"/>
                    <a:pt x="4436" y="12271"/>
                    <a:pt x="4413" y="12281"/>
                  </a:cubicBezTo>
                  <a:cubicBezTo>
                    <a:pt x="4391" y="12291"/>
                    <a:pt x="4401" y="12313"/>
                    <a:pt x="4379" y="12324"/>
                  </a:cubicBezTo>
                  <a:cubicBezTo>
                    <a:pt x="4375" y="12325"/>
                    <a:pt x="4371" y="12326"/>
                    <a:pt x="4368" y="12326"/>
                  </a:cubicBezTo>
                  <a:cubicBezTo>
                    <a:pt x="4356" y="12326"/>
                    <a:pt x="4348" y="12318"/>
                    <a:pt x="4336" y="12318"/>
                  </a:cubicBezTo>
                  <a:cubicBezTo>
                    <a:pt x="4333" y="12318"/>
                    <a:pt x="4329" y="12318"/>
                    <a:pt x="4324" y="12321"/>
                  </a:cubicBezTo>
                  <a:cubicBezTo>
                    <a:pt x="4301" y="12330"/>
                    <a:pt x="4305" y="12339"/>
                    <a:pt x="4283" y="12347"/>
                  </a:cubicBezTo>
                  <a:cubicBezTo>
                    <a:pt x="4260" y="12357"/>
                    <a:pt x="4265" y="12371"/>
                    <a:pt x="4244" y="12379"/>
                  </a:cubicBezTo>
                  <a:cubicBezTo>
                    <a:pt x="4236" y="12383"/>
                    <a:pt x="4230" y="12384"/>
                    <a:pt x="4225" y="12384"/>
                  </a:cubicBezTo>
                  <a:cubicBezTo>
                    <a:pt x="4220" y="12384"/>
                    <a:pt x="4216" y="12383"/>
                    <a:pt x="4211" y="12383"/>
                  </a:cubicBezTo>
                  <a:cubicBezTo>
                    <a:pt x="4206" y="12383"/>
                    <a:pt x="4200" y="12384"/>
                    <a:pt x="4193" y="12387"/>
                  </a:cubicBezTo>
                  <a:cubicBezTo>
                    <a:pt x="4170" y="12396"/>
                    <a:pt x="4171" y="12398"/>
                    <a:pt x="4149" y="12408"/>
                  </a:cubicBezTo>
                  <a:cubicBezTo>
                    <a:pt x="4126" y="12417"/>
                    <a:pt x="4129" y="12427"/>
                    <a:pt x="4108" y="12437"/>
                  </a:cubicBezTo>
                  <a:cubicBezTo>
                    <a:pt x="4085" y="12447"/>
                    <a:pt x="4082" y="12438"/>
                    <a:pt x="4060" y="12449"/>
                  </a:cubicBezTo>
                  <a:cubicBezTo>
                    <a:pt x="4037" y="12459"/>
                    <a:pt x="4043" y="12471"/>
                    <a:pt x="4021" y="12481"/>
                  </a:cubicBezTo>
                  <a:cubicBezTo>
                    <a:pt x="4013" y="12485"/>
                    <a:pt x="4007" y="12485"/>
                    <a:pt x="4002" y="12485"/>
                  </a:cubicBezTo>
                  <a:cubicBezTo>
                    <a:pt x="3998" y="12485"/>
                    <a:pt x="3995" y="12485"/>
                    <a:pt x="3991" y="12485"/>
                  </a:cubicBezTo>
                  <a:cubicBezTo>
                    <a:pt x="3986" y="12485"/>
                    <a:pt x="3980" y="12486"/>
                    <a:pt x="3972" y="12490"/>
                  </a:cubicBezTo>
                  <a:cubicBezTo>
                    <a:pt x="3949" y="12499"/>
                    <a:pt x="3949" y="12497"/>
                    <a:pt x="3926" y="12508"/>
                  </a:cubicBezTo>
                  <a:cubicBezTo>
                    <a:pt x="3903" y="12518"/>
                    <a:pt x="3912" y="12534"/>
                    <a:pt x="3888" y="12544"/>
                  </a:cubicBezTo>
                  <a:cubicBezTo>
                    <a:pt x="3866" y="12554"/>
                    <a:pt x="3866" y="12553"/>
                    <a:pt x="3843" y="12562"/>
                  </a:cubicBezTo>
                  <a:cubicBezTo>
                    <a:pt x="3820" y="12571"/>
                    <a:pt x="3823" y="12577"/>
                    <a:pt x="3801" y="12586"/>
                  </a:cubicBezTo>
                  <a:cubicBezTo>
                    <a:pt x="3778" y="12596"/>
                    <a:pt x="3776" y="12592"/>
                    <a:pt x="3753" y="12602"/>
                  </a:cubicBezTo>
                  <a:cubicBezTo>
                    <a:pt x="3748" y="12605"/>
                    <a:pt x="3743" y="12605"/>
                    <a:pt x="3739" y="12605"/>
                  </a:cubicBezTo>
                  <a:cubicBezTo>
                    <a:pt x="3730" y="12605"/>
                    <a:pt x="3724" y="12602"/>
                    <a:pt x="3715" y="12602"/>
                  </a:cubicBezTo>
                  <a:cubicBezTo>
                    <a:pt x="3711" y="12602"/>
                    <a:pt x="3706" y="12602"/>
                    <a:pt x="3701" y="12604"/>
                  </a:cubicBezTo>
                  <a:cubicBezTo>
                    <a:pt x="3678" y="12614"/>
                    <a:pt x="3683" y="12623"/>
                    <a:pt x="3659" y="12631"/>
                  </a:cubicBezTo>
                  <a:cubicBezTo>
                    <a:pt x="3650" y="12635"/>
                    <a:pt x="3644" y="12636"/>
                    <a:pt x="3638" y="12636"/>
                  </a:cubicBezTo>
                  <a:cubicBezTo>
                    <a:pt x="3636" y="12636"/>
                    <a:pt x="3634" y="12636"/>
                    <a:pt x="3632" y="12636"/>
                  </a:cubicBezTo>
                  <a:cubicBezTo>
                    <a:pt x="3626" y="12636"/>
                    <a:pt x="3620" y="12636"/>
                    <a:pt x="3610" y="12641"/>
                  </a:cubicBezTo>
                  <a:cubicBezTo>
                    <a:pt x="3587" y="12650"/>
                    <a:pt x="3596" y="12668"/>
                    <a:pt x="3572" y="12678"/>
                  </a:cubicBezTo>
                  <a:cubicBezTo>
                    <a:pt x="3568" y="12680"/>
                    <a:pt x="3564" y="12681"/>
                    <a:pt x="3560" y="12681"/>
                  </a:cubicBezTo>
                  <a:cubicBezTo>
                    <a:pt x="3550" y="12681"/>
                    <a:pt x="3542" y="12675"/>
                    <a:pt x="3532" y="12675"/>
                  </a:cubicBezTo>
                  <a:cubicBezTo>
                    <a:pt x="3528" y="12675"/>
                    <a:pt x="3524" y="12676"/>
                    <a:pt x="3519" y="12678"/>
                  </a:cubicBezTo>
                  <a:cubicBezTo>
                    <a:pt x="3496" y="12688"/>
                    <a:pt x="3507" y="12710"/>
                    <a:pt x="3485" y="12721"/>
                  </a:cubicBezTo>
                  <a:cubicBezTo>
                    <a:pt x="3462" y="12731"/>
                    <a:pt x="3465" y="12738"/>
                    <a:pt x="3443" y="12748"/>
                  </a:cubicBezTo>
                  <a:cubicBezTo>
                    <a:pt x="3420" y="12758"/>
                    <a:pt x="3421" y="12760"/>
                    <a:pt x="3399" y="12769"/>
                  </a:cubicBezTo>
                  <a:cubicBezTo>
                    <a:pt x="3376" y="12779"/>
                    <a:pt x="3374" y="12776"/>
                    <a:pt x="3353" y="12786"/>
                  </a:cubicBezTo>
                  <a:cubicBezTo>
                    <a:pt x="3348" y="12789"/>
                    <a:pt x="3343" y="12790"/>
                    <a:pt x="3339" y="12790"/>
                  </a:cubicBezTo>
                  <a:cubicBezTo>
                    <a:pt x="3330" y="12790"/>
                    <a:pt x="3323" y="12786"/>
                    <a:pt x="3314" y="12786"/>
                  </a:cubicBezTo>
                  <a:cubicBezTo>
                    <a:pt x="3310" y="12786"/>
                    <a:pt x="3305" y="12786"/>
                    <a:pt x="3300" y="12789"/>
                  </a:cubicBezTo>
                  <a:cubicBezTo>
                    <a:pt x="3279" y="12797"/>
                    <a:pt x="3284" y="12812"/>
                    <a:pt x="3263" y="12823"/>
                  </a:cubicBezTo>
                  <a:cubicBezTo>
                    <a:pt x="3240" y="12833"/>
                    <a:pt x="3241" y="12835"/>
                    <a:pt x="3220" y="12845"/>
                  </a:cubicBezTo>
                  <a:cubicBezTo>
                    <a:pt x="3197" y="12855"/>
                    <a:pt x="3193" y="12848"/>
                    <a:pt x="3172" y="12856"/>
                  </a:cubicBezTo>
                  <a:cubicBezTo>
                    <a:pt x="3149" y="12866"/>
                    <a:pt x="3157" y="12880"/>
                    <a:pt x="3133" y="12888"/>
                  </a:cubicBezTo>
                  <a:cubicBezTo>
                    <a:pt x="3128" y="12891"/>
                    <a:pt x="3123" y="12891"/>
                    <a:pt x="3119" y="12891"/>
                  </a:cubicBezTo>
                  <a:cubicBezTo>
                    <a:pt x="3110" y="12891"/>
                    <a:pt x="3103" y="12887"/>
                    <a:pt x="3094" y="12887"/>
                  </a:cubicBezTo>
                  <a:cubicBezTo>
                    <a:pt x="3090" y="12887"/>
                    <a:pt x="3086" y="12888"/>
                    <a:pt x="3081" y="12890"/>
                  </a:cubicBezTo>
                  <a:cubicBezTo>
                    <a:pt x="3058" y="12899"/>
                    <a:pt x="3064" y="12910"/>
                    <a:pt x="3041" y="12920"/>
                  </a:cubicBezTo>
                  <a:cubicBezTo>
                    <a:pt x="3019" y="12930"/>
                    <a:pt x="3021" y="12935"/>
                    <a:pt x="2998" y="12946"/>
                  </a:cubicBezTo>
                  <a:cubicBezTo>
                    <a:pt x="2994" y="12948"/>
                    <a:pt x="2989" y="12949"/>
                    <a:pt x="2986" y="12949"/>
                  </a:cubicBezTo>
                  <a:cubicBezTo>
                    <a:pt x="2975" y="12949"/>
                    <a:pt x="2968" y="12943"/>
                    <a:pt x="2957" y="12943"/>
                  </a:cubicBezTo>
                  <a:cubicBezTo>
                    <a:pt x="2954" y="12943"/>
                    <a:pt x="2949" y="12944"/>
                    <a:pt x="2945" y="12946"/>
                  </a:cubicBezTo>
                  <a:cubicBezTo>
                    <a:pt x="2922" y="12956"/>
                    <a:pt x="2933" y="12979"/>
                    <a:pt x="2912" y="12990"/>
                  </a:cubicBezTo>
                  <a:cubicBezTo>
                    <a:pt x="2908" y="12991"/>
                    <a:pt x="2905" y="12992"/>
                    <a:pt x="2903" y="12992"/>
                  </a:cubicBezTo>
                  <a:cubicBezTo>
                    <a:pt x="2888" y="12992"/>
                    <a:pt x="2877" y="12977"/>
                    <a:pt x="2862" y="12977"/>
                  </a:cubicBezTo>
                  <a:cubicBezTo>
                    <a:pt x="2859" y="12977"/>
                    <a:pt x="2856" y="12978"/>
                    <a:pt x="2853" y="12979"/>
                  </a:cubicBezTo>
                  <a:cubicBezTo>
                    <a:pt x="2829" y="12989"/>
                    <a:pt x="2834" y="13000"/>
                    <a:pt x="2812" y="13010"/>
                  </a:cubicBezTo>
                  <a:cubicBezTo>
                    <a:pt x="2789" y="13020"/>
                    <a:pt x="2788" y="13016"/>
                    <a:pt x="2765" y="13026"/>
                  </a:cubicBezTo>
                  <a:cubicBezTo>
                    <a:pt x="2742" y="13036"/>
                    <a:pt x="2742" y="13036"/>
                    <a:pt x="2721" y="13047"/>
                  </a:cubicBezTo>
                  <a:lnTo>
                    <a:pt x="2676" y="13065"/>
                  </a:lnTo>
                  <a:cubicBezTo>
                    <a:pt x="2652" y="13075"/>
                    <a:pt x="2661" y="13091"/>
                    <a:pt x="2638" y="13100"/>
                  </a:cubicBezTo>
                  <a:cubicBezTo>
                    <a:pt x="2615" y="13110"/>
                    <a:pt x="2622" y="13123"/>
                    <a:pt x="2599" y="13132"/>
                  </a:cubicBezTo>
                  <a:cubicBezTo>
                    <a:pt x="2576" y="13142"/>
                    <a:pt x="2575" y="13139"/>
                    <a:pt x="2554" y="13149"/>
                  </a:cubicBezTo>
                  <a:cubicBezTo>
                    <a:pt x="2543" y="13153"/>
                    <a:pt x="2536" y="13153"/>
                    <a:pt x="2529" y="13153"/>
                  </a:cubicBezTo>
                  <a:cubicBezTo>
                    <a:pt x="2522" y="13153"/>
                    <a:pt x="2516" y="13153"/>
                    <a:pt x="2504" y="13158"/>
                  </a:cubicBezTo>
                  <a:cubicBezTo>
                    <a:pt x="2481" y="13167"/>
                    <a:pt x="2479" y="13161"/>
                    <a:pt x="2457" y="13172"/>
                  </a:cubicBezTo>
                  <a:cubicBezTo>
                    <a:pt x="2435" y="13182"/>
                    <a:pt x="2436" y="13183"/>
                    <a:pt x="2413" y="13194"/>
                  </a:cubicBezTo>
                  <a:cubicBezTo>
                    <a:pt x="2390" y="13203"/>
                    <a:pt x="2397" y="13218"/>
                    <a:pt x="2376" y="13229"/>
                  </a:cubicBezTo>
                  <a:cubicBezTo>
                    <a:pt x="2367" y="13232"/>
                    <a:pt x="2361" y="13233"/>
                    <a:pt x="2356" y="13233"/>
                  </a:cubicBezTo>
                  <a:cubicBezTo>
                    <a:pt x="2351" y="13233"/>
                    <a:pt x="2348" y="13233"/>
                    <a:pt x="2343" y="13233"/>
                  </a:cubicBezTo>
                  <a:cubicBezTo>
                    <a:pt x="2338" y="13233"/>
                    <a:pt x="2333" y="13233"/>
                    <a:pt x="2326" y="13236"/>
                  </a:cubicBezTo>
                  <a:cubicBezTo>
                    <a:pt x="2303" y="13246"/>
                    <a:pt x="2306" y="13251"/>
                    <a:pt x="2283" y="13262"/>
                  </a:cubicBezTo>
                  <a:cubicBezTo>
                    <a:pt x="2279" y="13264"/>
                    <a:pt x="2276" y="13264"/>
                    <a:pt x="2273" y="13264"/>
                  </a:cubicBezTo>
                  <a:cubicBezTo>
                    <a:pt x="2260" y="13264"/>
                    <a:pt x="2251" y="13254"/>
                    <a:pt x="2238" y="13254"/>
                  </a:cubicBezTo>
                  <a:cubicBezTo>
                    <a:pt x="2235" y="13254"/>
                    <a:pt x="2231" y="13255"/>
                    <a:pt x="2227" y="13257"/>
                  </a:cubicBezTo>
                  <a:cubicBezTo>
                    <a:pt x="2205" y="13266"/>
                    <a:pt x="2208" y="13274"/>
                    <a:pt x="2185" y="13285"/>
                  </a:cubicBezTo>
                  <a:cubicBezTo>
                    <a:pt x="2163" y="13294"/>
                    <a:pt x="2169" y="13309"/>
                    <a:pt x="2148" y="13320"/>
                  </a:cubicBezTo>
                  <a:cubicBezTo>
                    <a:pt x="2125" y="13330"/>
                    <a:pt x="2127" y="13333"/>
                    <a:pt x="2105" y="13343"/>
                  </a:cubicBezTo>
                  <a:cubicBezTo>
                    <a:pt x="2082" y="13353"/>
                    <a:pt x="2084" y="13356"/>
                    <a:pt x="2062" y="13367"/>
                  </a:cubicBezTo>
                  <a:cubicBezTo>
                    <a:pt x="2040" y="13376"/>
                    <a:pt x="2042" y="13383"/>
                    <a:pt x="2020" y="13392"/>
                  </a:cubicBezTo>
                  <a:cubicBezTo>
                    <a:pt x="2017" y="13393"/>
                    <a:pt x="2015" y="13393"/>
                    <a:pt x="2012" y="13393"/>
                  </a:cubicBezTo>
                  <a:cubicBezTo>
                    <a:pt x="1997" y="13393"/>
                    <a:pt x="1984" y="13376"/>
                    <a:pt x="1969" y="13376"/>
                  </a:cubicBezTo>
                  <a:cubicBezTo>
                    <a:pt x="1966" y="13376"/>
                    <a:pt x="1963" y="13377"/>
                    <a:pt x="1960" y="13378"/>
                  </a:cubicBezTo>
                  <a:cubicBezTo>
                    <a:pt x="1938" y="13386"/>
                    <a:pt x="1949" y="13410"/>
                    <a:pt x="1926" y="13418"/>
                  </a:cubicBezTo>
                  <a:cubicBezTo>
                    <a:pt x="1920" y="13421"/>
                    <a:pt x="1915" y="13422"/>
                    <a:pt x="1911" y="13422"/>
                  </a:cubicBezTo>
                  <a:cubicBezTo>
                    <a:pt x="1903" y="13422"/>
                    <a:pt x="1897" y="13419"/>
                    <a:pt x="1889" y="13419"/>
                  </a:cubicBezTo>
                  <a:cubicBezTo>
                    <a:pt x="1885" y="13419"/>
                    <a:pt x="1880" y="13420"/>
                    <a:pt x="1874" y="13423"/>
                  </a:cubicBezTo>
                  <a:cubicBezTo>
                    <a:pt x="1851" y="13432"/>
                    <a:pt x="1863" y="13460"/>
                    <a:pt x="1841" y="13470"/>
                  </a:cubicBezTo>
                  <a:cubicBezTo>
                    <a:pt x="1838" y="13471"/>
                    <a:pt x="1835" y="13472"/>
                    <a:pt x="1832" y="13472"/>
                  </a:cubicBezTo>
                  <a:cubicBezTo>
                    <a:pt x="1817" y="13472"/>
                    <a:pt x="1806" y="13457"/>
                    <a:pt x="1791" y="13457"/>
                  </a:cubicBezTo>
                  <a:cubicBezTo>
                    <a:pt x="1789" y="13457"/>
                    <a:pt x="1786" y="13458"/>
                    <a:pt x="1783" y="13459"/>
                  </a:cubicBezTo>
                  <a:cubicBezTo>
                    <a:pt x="1760" y="13469"/>
                    <a:pt x="1760" y="13467"/>
                    <a:pt x="1736" y="13477"/>
                  </a:cubicBezTo>
                  <a:cubicBezTo>
                    <a:pt x="1714" y="13487"/>
                    <a:pt x="1729" y="13518"/>
                    <a:pt x="1706" y="13529"/>
                  </a:cubicBezTo>
                  <a:cubicBezTo>
                    <a:pt x="1697" y="13533"/>
                    <a:pt x="1691" y="13533"/>
                    <a:pt x="1685" y="13533"/>
                  </a:cubicBezTo>
                  <a:cubicBezTo>
                    <a:pt x="1683" y="13533"/>
                    <a:pt x="1681" y="13533"/>
                    <a:pt x="1679" y="13533"/>
                  </a:cubicBezTo>
                  <a:cubicBezTo>
                    <a:pt x="1673" y="13533"/>
                    <a:pt x="1666" y="13534"/>
                    <a:pt x="1656" y="13538"/>
                  </a:cubicBezTo>
                  <a:cubicBezTo>
                    <a:pt x="1634" y="13547"/>
                    <a:pt x="1638" y="13556"/>
                    <a:pt x="1615" y="13566"/>
                  </a:cubicBezTo>
                  <a:cubicBezTo>
                    <a:pt x="1592" y="13576"/>
                    <a:pt x="1594" y="13578"/>
                    <a:pt x="1570" y="13589"/>
                  </a:cubicBezTo>
                  <a:cubicBezTo>
                    <a:pt x="1567" y="13590"/>
                    <a:pt x="1564" y="13591"/>
                    <a:pt x="1561" y="13591"/>
                  </a:cubicBezTo>
                  <a:cubicBezTo>
                    <a:pt x="1547" y="13591"/>
                    <a:pt x="1536" y="13576"/>
                    <a:pt x="1521" y="13576"/>
                  </a:cubicBezTo>
                  <a:cubicBezTo>
                    <a:pt x="1518" y="13576"/>
                    <a:pt x="1515" y="13577"/>
                    <a:pt x="1512" y="13578"/>
                  </a:cubicBezTo>
                  <a:cubicBezTo>
                    <a:pt x="1489" y="13589"/>
                    <a:pt x="1504" y="13620"/>
                    <a:pt x="1482" y="13629"/>
                  </a:cubicBezTo>
                  <a:cubicBezTo>
                    <a:pt x="1477" y="13631"/>
                    <a:pt x="1473" y="13632"/>
                    <a:pt x="1470" y="13632"/>
                  </a:cubicBezTo>
                  <a:cubicBezTo>
                    <a:pt x="1459" y="13632"/>
                    <a:pt x="1451" y="13626"/>
                    <a:pt x="1441" y="13626"/>
                  </a:cubicBezTo>
                  <a:cubicBezTo>
                    <a:pt x="1438" y="13626"/>
                    <a:pt x="1433" y="13627"/>
                    <a:pt x="1428" y="13629"/>
                  </a:cubicBezTo>
                  <a:cubicBezTo>
                    <a:pt x="1404" y="13638"/>
                    <a:pt x="1414" y="13658"/>
                    <a:pt x="1392" y="13669"/>
                  </a:cubicBezTo>
                  <a:cubicBezTo>
                    <a:pt x="1369" y="13679"/>
                    <a:pt x="1371" y="13684"/>
                    <a:pt x="1349" y="13695"/>
                  </a:cubicBezTo>
                  <a:cubicBezTo>
                    <a:pt x="1345" y="13696"/>
                    <a:pt x="1342" y="13697"/>
                    <a:pt x="1339" y="13697"/>
                  </a:cubicBezTo>
                  <a:cubicBezTo>
                    <a:pt x="1325" y="13697"/>
                    <a:pt x="1315" y="13684"/>
                    <a:pt x="1301" y="13684"/>
                  </a:cubicBezTo>
                  <a:cubicBezTo>
                    <a:pt x="1298" y="13684"/>
                    <a:pt x="1294" y="13685"/>
                    <a:pt x="1291" y="13686"/>
                  </a:cubicBezTo>
                  <a:cubicBezTo>
                    <a:pt x="1268" y="13697"/>
                    <a:pt x="1278" y="13715"/>
                    <a:pt x="1254" y="13726"/>
                  </a:cubicBezTo>
                  <a:cubicBezTo>
                    <a:pt x="1249" y="13728"/>
                    <a:pt x="1244" y="13729"/>
                    <a:pt x="1240" y="13729"/>
                  </a:cubicBezTo>
                  <a:cubicBezTo>
                    <a:pt x="1232" y="13729"/>
                    <a:pt x="1225" y="13725"/>
                    <a:pt x="1216" y="13725"/>
                  </a:cubicBezTo>
                  <a:cubicBezTo>
                    <a:pt x="1212" y="13725"/>
                    <a:pt x="1208" y="13726"/>
                    <a:pt x="1203" y="13728"/>
                  </a:cubicBezTo>
                  <a:cubicBezTo>
                    <a:pt x="1179" y="13738"/>
                    <a:pt x="1184" y="13747"/>
                    <a:pt x="1161" y="13756"/>
                  </a:cubicBezTo>
                  <a:cubicBezTo>
                    <a:pt x="1154" y="13759"/>
                    <a:pt x="1149" y="13760"/>
                    <a:pt x="1144" y="13760"/>
                  </a:cubicBezTo>
                  <a:cubicBezTo>
                    <a:pt x="1138" y="13760"/>
                    <a:pt x="1132" y="13758"/>
                    <a:pt x="1125" y="13758"/>
                  </a:cubicBezTo>
                  <a:cubicBezTo>
                    <a:pt x="1121" y="13758"/>
                    <a:pt x="1116" y="13759"/>
                    <a:pt x="1110" y="13761"/>
                  </a:cubicBezTo>
                  <a:cubicBezTo>
                    <a:pt x="1087" y="13771"/>
                    <a:pt x="1099" y="13797"/>
                    <a:pt x="1077" y="13807"/>
                  </a:cubicBezTo>
                  <a:cubicBezTo>
                    <a:pt x="1072" y="13809"/>
                    <a:pt x="1067" y="13810"/>
                    <a:pt x="1063" y="13810"/>
                  </a:cubicBezTo>
                  <a:cubicBezTo>
                    <a:pt x="1054" y="13810"/>
                    <a:pt x="1046" y="13805"/>
                    <a:pt x="1037" y="13805"/>
                  </a:cubicBezTo>
                  <a:cubicBezTo>
                    <a:pt x="1033" y="13805"/>
                    <a:pt x="1029" y="13806"/>
                    <a:pt x="1024" y="13808"/>
                  </a:cubicBezTo>
                  <a:cubicBezTo>
                    <a:pt x="1002" y="13818"/>
                    <a:pt x="1000" y="13809"/>
                    <a:pt x="976" y="13820"/>
                  </a:cubicBezTo>
                  <a:cubicBezTo>
                    <a:pt x="953" y="13831"/>
                    <a:pt x="953" y="13830"/>
                    <a:pt x="931" y="13840"/>
                  </a:cubicBezTo>
                  <a:cubicBezTo>
                    <a:pt x="909" y="13851"/>
                    <a:pt x="909" y="13849"/>
                    <a:pt x="885" y="13860"/>
                  </a:cubicBezTo>
                  <a:cubicBezTo>
                    <a:pt x="862" y="13870"/>
                    <a:pt x="879" y="13904"/>
                    <a:pt x="856" y="13914"/>
                  </a:cubicBezTo>
                  <a:cubicBezTo>
                    <a:pt x="850" y="13917"/>
                    <a:pt x="845" y="13918"/>
                    <a:pt x="840" y="13918"/>
                  </a:cubicBezTo>
                  <a:cubicBezTo>
                    <a:pt x="832" y="13918"/>
                    <a:pt x="826" y="13915"/>
                    <a:pt x="818" y="13915"/>
                  </a:cubicBezTo>
                  <a:cubicBezTo>
                    <a:pt x="814" y="13915"/>
                    <a:pt x="809" y="13916"/>
                    <a:pt x="804" y="13919"/>
                  </a:cubicBezTo>
                  <a:cubicBezTo>
                    <a:pt x="781" y="13929"/>
                    <a:pt x="780" y="13926"/>
                    <a:pt x="759" y="13936"/>
                  </a:cubicBezTo>
                  <a:cubicBezTo>
                    <a:pt x="735" y="13947"/>
                    <a:pt x="742" y="13962"/>
                    <a:pt x="721" y="13970"/>
                  </a:cubicBezTo>
                  <a:cubicBezTo>
                    <a:pt x="697" y="13980"/>
                    <a:pt x="701" y="13985"/>
                    <a:pt x="678" y="13995"/>
                  </a:cubicBezTo>
                  <a:cubicBezTo>
                    <a:pt x="675" y="13996"/>
                    <a:pt x="672" y="13997"/>
                    <a:pt x="669" y="13997"/>
                  </a:cubicBezTo>
                  <a:cubicBezTo>
                    <a:pt x="653" y="13997"/>
                    <a:pt x="640" y="13977"/>
                    <a:pt x="624" y="13977"/>
                  </a:cubicBezTo>
                  <a:cubicBezTo>
                    <a:pt x="621" y="13977"/>
                    <a:pt x="619" y="13978"/>
                    <a:pt x="616" y="13979"/>
                  </a:cubicBezTo>
                  <a:cubicBezTo>
                    <a:pt x="594" y="13989"/>
                    <a:pt x="595" y="13992"/>
                    <a:pt x="573" y="14002"/>
                  </a:cubicBezTo>
                  <a:cubicBezTo>
                    <a:pt x="551" y="14013"/>
                    <a:pt x="552" y="14016"/>
                    <a:pt x="529" y="14027"/>
                  </a:cubicBezTo>
                  <a:cubicBezTo>
                    <a:pt x="507" y="14038"/>
                    <a:pt x="518" y="14061"/>
                    <a:pt x="494" y="14071"/>
                  </a:cubicBezTo>
                  <a:cubicBezTo>
                    <a:pt x="478" y="14077"/>
                    <a:pt x="466" y="14088"/>
                    <a:pt x="451" y="14095"/>
                  </a:cubicBezTo>
                  <a:cubicBezTo>
                    <a:pt x="437" y="14102"/>
                    <a:pt x="423" y="14109"/>
                    <a:pt x="408" y="14117"/>
                  </a:cubicBezTo>
                  <a:cubicBezTo>
                    <a:pt x="394" y="14124"/>
                    <a:pt x="380" y="14131"/>
                    <a:pt x="368" y="14140"/>
                  </a:cubicBezTo>
                  <a:cubicBezTo>
                    <a:pt x="354" y="14150"/>
                    <a:pt x="330" y="14144"/>
                    <a:pt x="316" y="14152"/>
                  </a:cubicBezTo>
                  <a:cubicBezTo>
                    <a:pt x="303" y="14162"/>
                    <a:pt x="279" y="14160"/>
                    <a:pt x="267" y="14170"/>
                  </a:cubicBezTo>
                  <a:cubicBezTo>
                    <a:pt x="255" y="14181"/>
                    <a:pt x="266" y="14216"/>
                    <a:pt x="253" y="14229"/>
                  </a:cubicBezTo>
                  <a:cubicBezTo>
                    <a:pt x="241" y="14241"/>
                    <a:pt x="211" y="14231"/>
                    <a:pt x="198" y="14243"/>
                  </a:cubicBezTo>
                  <a:cubicBezTo>
                    <a:pt x="188" y="14256"/>
                    <a:pt x="172" y="14265"/>
                    <a:pt x="163" y="14279"/>
                  </a:cubicBezTo>
                  <a:cubicBezTo>
                    <a:pt x="151" y="14291"/>
                    <a:pt x="159" y="14317"/>
                    <a:pt x="150" y="14331"/>
                  </a:cubicBezTo>
                  <a:cubicBezTo>
                    <a:pt x="142" y="14344"/>
                    <a:pt x="112" y="14345"/>
                    <a:pt x="102" y="14359"/>
                  </a:cubicBezTo>
                  <a:cubicBezTo>
                    <a:pt x="94" y="14374"/>
                    <a:pt x="106" y="14399"/>
                    <a:pt x="98" y="14414"/>
                  </a:cubicBezTo>
                  <a:cubicBezTo>
                    <a:pt x="90" y="14429"/>
                    <a:pt x="77" y="14440"/>
                    <a:pt x="70" y="14455"/>
                  </a:cubicBezTo>
                  <a:cubicBezTo>
                    <a:pt x="63" y="14470"/>
                    <a:pt x="61" y="14487"/>
                    <a:pt x="56" y="14502"/>
                  </a:cubicBezTo>
                  <a:cubicBezTo>
                    <a:pt x="51" y="14519"/>
                    <a:pt x="63" y="14538"/>
                    <a:pt x="59" y="14554"/>
                  </a:cubicBezTo>
                  <a:cubicBezTo>
                    <a:pt x="56" y="14570"/>
                    <a:pt x="40" y="14583"/>
                    <a:pt x="37" y="14599"/>
                  </a:cubicBezTo>
                  <a:cubicBezTo>
                    <a:pt x="32" y="14615"/>
                    <a:pt x="34" y="14631"/>
                    <a:pt x="31" y="14647"/>
                  </a:cubicBezTo>
                  <a:cubicBezTo>
                    <a:pt x="29" y="14663"/>
                    <a:pt x="3" y="14676"/>
                    <a:pt x="2" y="14692"/>
                  </a:cubicBezTo>
                  <a:cubicBezTo>
                    <a:pt x="0" y="14708"/>
                    <a:pt x="22" y="14725"/>
                    <a:pt x="22" y="14743"/>
                  </a:cubicBezTo>
                  <a:cubicBezTo>
                    <a:pt x="22" y="14760"/>
                    <a:pt x="14" y="14776"/>
                    <a:pt x="15" y="14792"/>
                  </a:cubicBezTo>
                  <a:cubicBezTo>
                    <a:pt x="15" y="14808"/>
                    <a:pt x="27" y="14824"/>
                    <a:pt x="29" y="14840"/>
                  </a:cubicBezTo>
                  <a:cubicBezTo>
                    <a:pt x="30" y="14856"/>
                    <a:pt x="38" y="14870"/>
                    <a:pt x="41" y="14886"/>
                  </a:cubicBezTo>
                  <a:cubicBezTo>
                    <a:pt x="43" y="14902"/>
                    <a:pt x="26" y="14922"/>
                    <a:pt x="30" y="14938"/>
                  </a:cubicBezTo>
                  <a:cubicBezTo>
                    <a:pt x="34" y="14954"/>
                    <a:pt x="58" y="14964"/>
                    <a:pt x="63" y="14980"/>
                  </a:cubicBezTo>
                  <a:cubicBezTo>
                    <a:pt x="68" y="14996"/>
                    <a:pt x="52" y="15018"/>
                    <a:pt x="57" y="15034"/>
                  </a:cubicBezTo>
                  <a:cubicBezTo>
                    <a:pt x="62" y="15049"/>
                    <a:pt x="74" y="15062"/>
                    <a:pt x="81" y="15078"/>
                  </a:cubicBezTo>
                  <a:cubicBezTo>
                    <a:pt x="88" y="15093"/>
                    <a:pt x="94" y="15108"/>
                    <a:pt x="102" y="15122"/>
                  </a:cubicBezTo>
                  <a:cubicBezTo>
                    <a:pt x="111" y="15137"/>
                    <a:pt x="117" y="15152"/>
                    <a:pt x="126" y="15164"/>
                  </a:cubicBezTo>
                  <a:cubicBezTo>
                    <a:pt x="133" y="15178"/>
                    <a:pt x="158" y="15183"/>
                    <a:pt x="166" y="15195"/>
                  </a:cubicBezTo>
                  <a:cubicBezTo>
                    <a:pt x="176" y="15209"/>
                    <a:pt x="174" y="15231"/>
                    <a:pt x="184" y="15243"/>
                  </a:cubicBezTo>
                  <a:cubicBezTo>
                    <a:pt x="195" y="15254"/>
                    <a:pt x="188" y="15282"/>
                    <a:pt x="198" y="15295"/>
                  </a:cubicBezTo>
                  <a:cubicBezTo>
                    <a:pt x="202" y="15299"/>
                    <a:pt x="208" y="15300"/>
                    <a:pt x="216" y="15300"/>
                  </a:cubicBezTo>
                  <a:cubicBezTo>
                    <a:pt x="225" y="15300"/>
                    <a:pt x="235" y="15298"/>
                    <a:pt x="244" y="15298"/>
                  </a:cubicBezTo>
                  <a:cubicBezTo>
                    <a:pt x="251" y="15298"/>
                    <a:pt x="257" y="15299"/>
                    <a:pt x="260" y="15303"/>
                  </a:cubicBezTo>
                  <a:cubicBezTo>
                    <a:pt x="272" y="15313"/>
                    <a:pt x="265" y="15346"/>
                    <a:pt x="277" y="15357"/>
                  </a:cubicBezTo>
                  <a:cubicBezTo>
                    <a:pt x="288" y="15368"/>
                    <a:pt x="303" y="15378"/>
                    <a:pt x="316" y="15387"/>
                  </a:cubicBezTo>
                  <a:cubicBezTo>
                    <a:pt x="320" y="15390"/>
                    <a:pt x="325" y="15391"/>
                    <a:pt x="331" y="15391"/>
                  </a:cubicBezTo>
                  <a:cubicBezTo>
                    <a:pt x="340" y="15391"/>
                    <a:pt x="350" y="15389"/>
                    <a:pt x="359" y="15389"/>
                  </a:cubicBezTo>
                  <a:cubicBezTo>
                    <a:pt x="364" y="15389"/>
                    <a:pt x="369" y="15389"/>
                    <a:pt x="373" y="15391"/>
                  </a:cubicBezTo>
                  <a:cubicBezTo>
                    <a:pt x="386" y="15399"/>
                    <a:pt x="389" y="15429"/>
                    <a:pt x="404" y="15435"/>
                  </a:cubicBezTo>
                  <a:cubicBezTo>
                    <a:pt x="408" y="15437"/>
                    <a:pt x="412" y="15438"/>
                    <a:pt x="417" y="15438"/>
                  </a:cubicBezTo>
                  <a:cubicBezTo>
                    <a:pt x="426" y="15438"/>
                    <a:pt x="437" y="15436"/>
                    <a:pt x="446" y="15436"/>
                  </a:cubicBezTo>
                  <a:cubicBezTo>
                    <a:pt x="450" y="15436"/>
                    <a:pt x="454" y="15436"/>
                    <a:pt x="458" y="15438"/>
                  </a:cubicBezTo>
                  <a:cubicBezTo>
                    <a:pt x="463" y="15431"/>
                    <a:pt x="467" y="15429"/>
                    <a:pt x="470" y="15429"/>
                  </a:cubicBezTo>
                  <a:cubicBezTo>
                    <a:pt x="480" y="15429"/>
                    <a:pt x="485" y="15448"/>
                    <a:pt x="497" y="15453"/>
                  </a:cubicBezTo>
                  <a:cubicBezTo>
                    <a:pt x="520" y="15461"/>
                    <a:pt x="523" y="15456"/>
                    <a:pt x="545" y="15463"/>
                  </a:cubicBezTo>
                  <a:cubicBezTo>
                    <a:pt x="568" y="15472"/>
                    <a:pt x="567" y="15474"/>
                    <a:pt x="589" y="15484"/>
                  </a:cubicBezTo>
                  <a:cubicBezTo>
                    <a:pt x="596" y="15486"/>
                    <a:pt x="601" y="15486"/>
                    <a:pt x="605" y="15486"/>
                  </a:cubicBezTo>
                  <a:cubicBezTo>
                    <a:pt x="612" y="15486"/>
                    <a:pt x="618" y="15485"/>
                    <a:pt x="624" y="15485"/>
                  </a:cubicBezTo>
                  <a:cubicBezTo>
                    <a:pt x="629" y="15485"/>
                    <a:pt x="634" y="15485"/>
                    <a:pt x="641" y="15488"/>
                  </a:cubicBezTo>
                  <a:cubicBezTo>
                    <a:pt x="663" y="15495"/>
                    <a:pt x="659" y="15507"/>
                    <a:pt x="682" y="15517"/>
                  </a:cubicBezTo>
                  <a:cubicBezTo>
                    <a:pt x="705" y="15525"/>
                    <a:pt x="705" y="15523"/>
                    <a:pt x="727" y="15533"/>
                  </a:cubicBezTo>
                  <a:lnTo>
                    <a:pt x="774" y="15549"/>
                  </a:lnTo>
                  <a:cubicBezTo>
                    <a:pt x="796" y="15557"/>
                    <a:pt x="797" y="15555"/>
                    <a:pt x="819" y="15564"/>
                  </a:cubicBezTo>
                  <a:cubicBezTo>
                    <a:pt x="841" y="15571"/>
                    <a:pt x="838" y="15581"/>
                    <a:pt x="860" y="15591"/>
                  </a:cubicBezTo>
                  <a:cubicBezTo>
                    <a:pt x="883" y="15598"/>
                    <a:pt x="883" y="15600"/>
                    <a:pt x="905" y="15609"/>
                  </a:cubicBezTo>
                  <a:cubicBezTo>
                    <a:pt x="910" y="15611"/>
                    <a:pt x="915" y="15612"/>
                    <a:pt x="919" y="15612"/>
                  </a:cubicBezTo>
                  <a:cubicBezTo>
                    <a:pt x="929" y="15612"/>
                    <a:pt x="936" y="15606"/>
                    <a:pt x="947" y="15606"/>
                  </a:cubicBezTo>
                  <a:cubicBezTo>
                    <a:pt x="950" y="15606"/>
                    <a:pt x="954" y="15606"/>
                    <a:pt x="958" y="15608"/>
                  </a:cubicBezTo>
                  <a:cubicBezTo>
                    <a:pt x="980" y="15616"/>
                    <a:pt x="983" y="15611"/>
                    <a:pt x="1006" y="15619"/>
                  </a:cubicBezTo>
                  <a:cubicBezTo>
                    <a:pt x="1028" y="15627"/>
                    <a:pt x="1026" y="15635"/>
                    <a:pt x="1049" y="15643"/>
                  </a:cubicBezTo>
                  <a:cubicBezTo>
                    <a:pt x="1071" y="15651"/>
                    <a:pt x="1073" y="15649"/>
                    <a:pt x="1096" y="15657"/>
                  </a:cubicBezTo>
                  <a:cubicBezTo>
                    <a:pt x="1118" y="15666"/>
                    <a:pt x="1118" y="15666"/>
                    <a:pt x="1141" y="15675"/>
                  </a:cubicBezTo>
                  <a:cubicBezTo>
                    <a:pt x="1165" y="15683"/>
                    <a:pt x="1159" y="15697"/>
                    <a:pt x="1182" y="15704"/>
                  </a:cubicBezTo>
                  <a:cubicBezTo>
                    <a:pt x="1185" y="15706"/>
                    <a:pt x="1188" y="15706"/>
                    <a:pt x="1191" y="15706"/>
                  </a:cubicBezTo>
                  <a:cubicBezTo>
                    <a:pt x="1204" y="15706"/>
                    <a:pt x="1213" y="15696"/>
                    <a:pt x="1226" y="15696"/>
                  </a:cubicBezTo>
                  <a:cubicBezTo>
                    <a:pt x="1229" y="15696"/>
                    <a:pt x="1232" y="15696"/>
                    <a:pt x="1236" y="15698"/>
                  </a:cubicBezTo>
                  <a:cubicBezTo>
                    <a:pt x="1259" y="15705"/>
                    <a:pt x="1259" y="15709"/>
                    <a:pt x="1280" y="15716"/>
                  </a:cubicBezTo>
                  <a:cubicBezTo>
                    <a:pt x="1304" y="15725"/>
                    <a:pt x="1301" y="15732"/>
                    <a:pt x="1323" y="15742"/>
                  </a:cubicBezTo>
                  <a:lnTo>
                    <a:pt x="1369" y="15758"/>
                  </a:lnTo>
                  <a:cubicBezTo>
                    <a:pt x="1392" y="15766"/>
                    <a:pt x="1385" y="15784"/>
                    <a:pt x="1408" y="15791"/>
                  </a:cubicBezTo>
                  <a:cubicBezTo>
                    <a:pt x="1412" y="15793"/>
                    <a:pt x="1416" y="15793"/>
                    <a:pt x="1420" y="15793"/>
                  </a:cubicBezTo>
                  <a:cubicBezTo>
                    <a:pt x="1430" y="15793"/>
                    <a:pt x="1437" y="15789"/>
                    <a:pt x="1448" y="15789"/>
                  </a:cubicBezTo>
                  <a:cubicBezTo>
                    <a:pt x="1451" y="15789"/>
                    <a:pt x="1455" y="15789"/>
                    <a:pt x="1460" y="15791"/>
                  </a:cubicBezTo>
                  <a:cubicBezTo>
                    <a:pt x="1483" y="15800"/>
                    <a:pt x="1484" y="15796"/>
                    <a:pt x="1507" y="15805"/>
                  </a:cubicBezTo>
                  <a:cubicBezTo>
                    <a:pt x="1530" y="15812"/>
                    <a:pt x="1525" y="15823"/>
                    <a:pt x="1548" y="15832"/>
                  </a:cubicBezTo>
                  <a:cubicBezTo>
                    <a:pt x="1572" y="15839"/>
                    <a:pt x="1574" y="15833"/>
                    <a:pt x="1596" y="15842"/>
                  </a:cubicBezTo>
                  <a:cubicBezTo>
                    <a:pt x="1620" y="15852"/>
                    <a:pt x="1612" y="15869"/>
                    <a:pt x="1636" y="15879"/>
                  </a:cubicBezTo>
                  <a:cubicBezTo>
                    <a:pt x="1658" y="15886"/>
                    <a:pt x="1658" y="15885"/>
                    <a:pt x="1681" y="15895"/>
                  </a:cubicBezTo>
                  <a:cubicBezTo>
                    <a:pt x="1703" y="15902"/>
                    <a:pt x="1701" y="15909"/>
                    <a:pt x="1724" y="15918"/>
                  </a:cubicBezTo>
                  <a:cubicBezTo>
                    <a:pt x="1746" y="15927"/>
                    <a:pt x="1749" y="15922"/>
                    <a:pt x="1772" y="15929"/>
                  </a:cubicBezTo>
                  <a:cubicBezTo>
                    <a:pt x="1780" y="15932"/>
                    <a:pt x="1786" y="15933"/>
                    <a:pt x="1791" y="15933"/>
                  </a:cubicBezTo>
                  <a:cubicBezTo>
                    <a:pt x="1795" y="15933"/>
                    <a:pt x="1799" y="15933"/>
                    <a:pt x="1803" y="15933"/>
                  </a:cubicBezTo>
                  <a:cubicBezTo>
                    <a:pt x="1808" y="15933"/>
                    <a:pt x="1814" y="15933"/>
                    <a:pt x="1821" y="15936"/>
                  </a:cubicBezTo>
                  <a:cubicBezTo>
                    <a:pt x="1845" y="15944"/>
                    <a:pt x="1846" y="15941"/>
                    <a:pt x="1868" y="15951"/>
                  </a:cubicBezTo>
                  <a:cubicBezTo>
                    <a:pt x="1876" y="15953"/>
                    <a:pt x="1881" y="15954"/>
                    <a:pt x="1886" y="15954"/>
                  </a:cubicBezTo>
                  <a:cubicBezTo>
                    <a:pt x="1891" y="15954"/>
                    <a:pt x="1896" y="15953"/>
                    <a:pt x="1901" y="15953"/>
                  </a:cubicBezTo>
                  <a:cubicBezTo>
                    <a:pt x="1906" y="15953"/>
                    <a:pt x="1911" y="15954"/>
                    <a:pt x="1918" y="15956"/>
                  </a:cubicBezTo>
                  <a:cubicBezTo>
                    <a:pt x="1940" y="15965"/>
                    <a:pt x="1934" y="15982"/>
                    <a:pt x="1957" y="15989"/>
                  </a:cubicBezTo>
                  <a:cubicBezTo>
                    <a:pt x="1963" y="15991"/>
                    <a:pt x="1968" y="15992"/>
                    <a:pt x="1972" y="15992"/>
                  </a:cubicBezTo>
                  <a:cubicBezTo>
                    <a:pt x="1979" y="15992"/>
                    <a:pt x="1985" y="15990"/>
                    <a:pt x="1992" y="15990"/>
                  </a:cubicBezTo>
                  <a:cubicBezTo>
                    <a:pt x="1996" y="15990"/>
                    <a:pt x="2001" y="15991"/>
                    <a:pt x="2007" y="15993"/>
                  </a:cubicBezTo>
                  <a:cubicBezTo>
                    <a:pt x="2030" y="16002"/>
                    <a:pt x="2019" y="16031"/>
                    <a:pt x="2043" y="16041"/>
                  </a:cubicBezTo>
                  <a:cubicBezTo>
                    <a:pt x="2050" y="16044"/>
                    <a:pt x="2055" y="16044"/>
                    <a:pt x="2059" y="16044"/>
                  </a:cubicBezTo>
                  <a:cubicBezTo>
                    <a:pt x="2065" y="16044"/>
                    <a:pt x="2070" y="16043"/>
                    <a:pt x="2077" y="16043"/>
                  </a:cubicBezTo>
                  <a:cubicBezTo>
                    <a:pt x="2081" y="16043"/>
                    <a:pt x="2086" y="16044"/>
                    <a:pt x="2092" y="16046"/>
                  </a:cubicBezTo>
                  <a:cubicBezTo>
                    <a:pt x="2115" y="16053"/>
                    <a:pt x="2116" y="16052"/>
                    <a:pt x="2137" y="16061"/>
                  </a:cubicBezTo>
                  <a:cubicBezTo>
                    <a:pt x="2160" y="16068"/>
                    <a:pt x="2159" y="16074"/>
                    <a:pt x="2180" y="16083"/>
                  </a:cubicBezTo>
                  <a:cubicBezTo>
                    <a:pt x="2201" y="16093"/>
                    <a:pt x="2201" y="16095"/>
                    <a:pt x="2225" y="16105"/>
                  </a:cubicBezTo>
                  <a:cubicBezTo>
                    <a:pt x="2247" y="16114"/>
                    <a:pt x="2244" y="16120"/>
                    <a:pt x="2267" y="16128"/>
                  </a:cubicBezTo>
                  <a:cubicBezTo>
                    <a:pt x="2272" y="16131"/>
                    <a:pt x="2277" y="16131"/>
                    <a:pt x="2281" y="16131"/>
                  </a:cubicBezTo>
                  <a:cubicBezTo>
                    <a:pt x="2291" y="16131"/>
                    <a:pt x="2298" y="16126"/>
                    <a:pt x="2307" y="16126"/>
                  </a:cubicBezTo>
                  <a:cubicBezTo>
                    <a:pt x="2311" y="16126"/>
                    <a:pt x="2314" y="16127"/>
                    <a:pt x="2318" y="16128"/>
                  </a:cubicBezTo>
                  <a:cubicBezTo>
                    <a:pt x="2325" y="16131"/>
                    <a:pt x="2330" y="16132"/>
                    <a:pt x="2334" y="16132"/>
                  </a:cubicBezTo>
                  <a:cubicBezTo>
                    <a:pt x="2341" y="16132"/>
                    <a:pt x="2347" y="16130"/>
                    <a:pt x="2354" y="16130"/>
                  </a:cubicBezTo>
                  <a:cubicBezTo>
                    <a:pt x="2358" y="16130"/>
                    <a:pt x="2363" y="16131"/>
                    <a:pt x="2370" y="16133"/>
                  </a:cubicBezTo>
                  <a:cubicBezTo>
                    <a:pt x="2392" y="16141"/>
                    <a:pt x="2394" y="16136"/>
                    <a:pt x="2418" y="16143"/>
                  </a:cubicBezTo>
                  <a:cubicBezTo>
                    <a:pt x="2440" y="16152"/>
                    <a:pt x="2426" y="16186"/>
                    <a:pt x="2450" y="16195"/>
                  </a:cubicBezTo>
                  <a:cubicBezTo>
                    <a:pt x="2453" y="16196"/>
                    <a:pt x="2455" y="16196"/>
                    <a:pt x="2458" y="16196"/>
                  </a:cubicBezTo>
                  <a:cubicBezTo>
                    <a:pt x="2473" y="16196"/>
                    <a:pt x="2483" y="16181"/>
                    <a:pt x="2498" y="16181"/>
                  </a:cubicBezTo>
                  <a:cubicBezTo>
                    <a:pt x="2500" y="16181"/>
                    <a:pt x="2503" y="16181"/>
                    <a:pt x="2506" y="16182"/>
                  </a:cubicBezTo>
                  <a:cubicBezTo>
                    <a:pt x="2528" y="16191"/>
                    <a:pt x="2519" y="16214"/>
                    <a:pt x="2542" y="16224"/>
                  </a:cubicBezTo>
                  <a:cubicBezTo>
                    <a:pt x="2547" y="16225"/>
                    <a:pt x="2551" y="16226"/>
                    <a:pt x="2555" y="16226"/>
                  </a:cubicBezTo>
                  <a:cubicBezTo>
                    <a:pt x="2564" y="16226"/>
                    <a:pt x="2570" y="16223"/>
                    <a:pt x="2579" y="16223"/>
                  </a:cubicBezTo>
                  <a:cubicBezTo>
                    <a:pt x="2583" y="16223"/>
                    <a:pt x="2587" y="16223"/>
                    <a:pt x="2592" y="16225"/>
                  </a:cubicBezTo>
                  <a:cubicBezTo>
                    <a:pt x="2615" y="16233"/>
                    <a:pt x="2617" y="16230"/>
                    <a:pt x="2639" y="16239"/>
                  </a:cubicBezTo>
                  <a:cubicBezTo>
                    <a:pt x="2662" y="16246"/>
                    <a:pt x="2656" y="16266"/>
                    <a:pt x="2678" y="16273"/>
                  </a:cubicBezTo>
                  <a:cubicBezTo>
                    <a:pt x="2682" y="16274"/>
                    <a:pt x="2685" y="16275"/>
                    <a:pt x="2688" y="16275"/>
                  </a:cubicBezTo>
                  <a:cubicBezTo>
                    <a:pt x="2701" y="16275"/>
                    <a:pt x="2710" y="16264"/>
                    <a:pt x="2723" y="16264"/>
                  </a:cubicBezTo>
                  <a:cubicBezTo>
                    <a:pt x="2726" y="16264"/>
                    <a:pt x="2730" y="16265"/>
                    <a:pt x="2734" y="16267"/>
                  </a:cubicBezTo>
                  <a:cubicBezTo>
                    <a:pt x="2756" y="16274"/>
                    <a:pt x="2757" y="16272"/>
                    <a:pt x="2780" y="16279"/>
                  </a:cubicBezTo>
                  <a:cubicBezTo>
                    <a:pt x="2802" y="16288"/>
                    <a:pt x="2795" y="16308"/>
                    <a:pt x="2817" y="16317"/>
                  </a:cubicBezTo>
                  <a:cubicBezTo>
                    <a:pt x="2826" y="16320"/>
                    <a:pt x="2832" y="16321"/>
                    <a:pt x="2837" y="16321"/>
                  </a:cubicBezTo>
                  <a:cubicBezTo>
                    <a:pt x="2841" y="16321"/>
                    <a:pt x="2844" y="16321"/>
                    <a:pt x="2847" y="16321"/>
                  </a:cubicBezTo>
                  <a:cubicBezTo>
                    <a:pt x="2853" y="16321"/>
                    <a:pt x="2859" y="16321"/>
                    <a:pt x="2868" y="16324"/>
                  </a:cubicBezTo>
                  <a:cubicBezTo>
                    <a:pt x="2890" y="16332"/>
                    <a:pt x="2885" y="16346"/>
                    <a:pt x="2907" y="16353"/>
                  </a:cubicBezTo>
                  <a:cubicBezTo>
                    <a:pt x="2930" y="16362"/>
                    <a:pt x="2927" y="16374"/>
                    <a:pt x="2949" y="16383"/>
                  </a:cubicBezTo>
                  <a:cubicBezTo>
                    <a:pt x="2952" y="16384"/>
                    <a:pt x="2956" y="16385"/>
                    <a:pt x="2959" y="16385"/>
                  </a:cubicBezTo>
                  <a:cubicBezTo>
                    <a:pt x="2971" y="16385"/>
                    <a:pt x="2979" y="16377"/>
                    <a:pt x="2991" y="16377"/>
                  </a:cubicBezTo>
                  <a:cubicBezTo>
                    <a:pt x="2995" y="16377"/>
                    <a:pt x="2998" y="16377"/>
                    <a:pt x="3003" y="16379"/>
                  </a:cubicBezTo>
                  <a:cubicBezTo>
                    <a:pt x="3025" y="16387"/>
                    <a:pt x="3023" y="16392"/>
                    <a:pt x="3045" y="16402"/>
                  </a:cubicBezTo>
                  <a:cubicBezTo>
                    <a:pt x="3050" y="16403"/>
                    <a:pt x="3054" y="16404"/>
                    <a:pt x="3057" y="16404"/>
                  </a:cubicBezTo>
                  <a:cubicBezTo>
                    <a:pt x="3068" y="16404"/>
                    <a:pt x="3075" y="16398"/>
                    <a:pt x="3085" y="16398"/>
                  </a:cubicBezTo>
                  <a:cubicBezTo>
                    <a:pt x="3088" y="16398"/>
                    <a:pt x="3092" y="16399"/>
                    <a:pt x="3097" y="16400"/>
                  </a:cubicBezTo>
                  <a:cubicBezTo>
                    <a:pt x="3120" y="16408"/>
                    <a:pt x="3115" y="16423"/>
                    <a:pt x="3138" y="16432"/>
                  </a:cubicBezTo>
                  <a:cubicBezTo>
                    <a:pt x="3143" y="16434"/>
                    <a:pt x="3148" y="16434"/>
                    <a:pt x="3152" y="16434"/>
                  </a:cubicBezTo>
                  <a:cubicBezTo>
                    <a:pt x="3160" y="16434"/>
                    <a:pt x="3166" y="16432"/>
                    <a:pt x="3173" y="16432"/>
                  </a:cubicBezTo>
                  <a:cubicBezTo>
                    <a:pt x="3178" y="16432"/>
                    <a:pt x="3183" y="16433"/>
                    <a:pt x="3189" y="16435"/>
                  </a:cubicBezTo>
                  <a:cubicBezTo>
                    <a:pt x="3211" y="16443"/>
                    <a:pt x="3211" y="16442"/>
                    <a:pt x="3234" y="16451"/>
                  </a:cubicBezTo>
                  <a:cubicBezTo>
                    <a:pt x="3256" y="16459"/>
                    <a:pt x="3255" y="16465"/>
                    <a:pt x="3278" y="16472"/>
                  </a:cubicBezTo>
                  <a:cubicBezTo>
                    <a:pt x="3301" y="16481"/>
                    <a:pt x="3298" y="16487"/>
                    <a:pt x="3321" y="16496"/>
                  </a:cubicBezTo>
                  <a:cubicBezTo>
                    <a:pt x="3329" y="16498"/>
                    <a:pt x="3335" y="16499"/>
                    <a:pt x="3340" y="16499"/>
                  </a:cubicBezTo>
                  <a:cubicBezTo>
                    <a:pt x="3343" y="16499"/>
                    <a:pt x="3346" y="16499"/>
                    <a:pt x="3350" y="16499"/>
                  </a:cubicBezTo>
                  <a:cubicBezTo>
                    <a:pt x="3355" y="16499"/>
                    <a:pt x="3361" y="16499"/>
                    <a:pt x="3371" y="16503"/>
                  </a:cubicBezTo>
                  <a:cubicBezTo>
                    <a:pt x="3394" y="16512"/>
                    <a:pt x="3385" y="16534"/>
                    <a:pt x="3409" y="16542"/>
                  </a:cubicBezTo>
                  <a:cubicBezTo>
                    <a:pt x="3414" y="16544"/>
                    <a:pt x="3418" y="16545"/>
                    <a:pt x="3422" y="16545"/>
                  </a:cubicBezTo>
                  <a:cubicBezTo>
                    <a:pt x="3431" y="16545"/>
                    <a:pt x="3437" y="16541"/>
                    <a:pt x="3445" y="16541"/>
                  </a:cubicBezTo>
                  <a:cubicBezTo>
                    <a:pt x="3449" y="16541"/>
                    <a:pt x="3453" y="16542"/>
                    <a:pt x="3459" y="16544"/>
                  </a:cubicBezTo>
                  <a:cubicBezTo>
                    <a:pt x="3481" y="16552"/>
                    <a:pt x="3474" y="16574"/>
                    <a:pt x="3496" y="16583"/>
                  </a:cubicBezTo>
                  <a:cubicBezTo>
                    <a:pt x="3519" y="16590"/>
                    <a:pt x="3518" y="16595"/>
                    <a:pt x="3540" y="16604"/>
                  </a:cubicBezTo>
                  <a:cubicBezTo>
                    <a:pt x="3546" y="16606"/>
                    <a:pt x="3550" y="16606"/>
                    <a:pt x="3554" y="16606"/>
                  </a:cubicBezTo>
                  <a:cubicBezTo>
                    <a:pt x="3563" y="16606"/>
                    <a:pt x="3569" y="16603"/>
                    <a:pt x="3577" y="16603"/>
                  </a:cubicBezTo>
                  <a:cubicBezTo>
                    <a:pt x="3581" y="16603"/>
                    <a:pt x="3586" y="16604"/>
                    <a:pt x="3592" y="16606"/>
                  </a:cubicBezTo>
                  <a:cubicBezTo>
                    <a:pt x="3597" y="16608"/>
                    <a:pt x="3601" y="16609"/>
                    <a:pt x="3605" y="16609"/>
                  </a:cubicBezTo>
                  <a:cubicBezTo>
                    <a:pt x="3613" y="16609"/>
                    <a:pt x="3619" y="16605"/>
                    <a:pt x="3628" y="16605"/>
                  </a:cubicBezTo>
                  <a:cubicBezTo>
                    <a:pt x="3632" y="16605"/>
                    <a:pt x="3636" y="16606"/>
                    <a:pt x="3642" y="16608"/>
                  </a:cubicBezTo>
                  <a:cubicBezTo>
                    <a:pt x="3666" y="16616"/>
                    <a:pt x="3656" y="16643"/>
                    <a:pt x="3678" y="16651"/>
                  </a:cubicBezTo>
                  <a:cubicBezTo>
                    <a:pt x="3701" y="16659"/>
                    <a:pt x="3703" y="16658"/>
                    <a:pt x="3724" y="16665"/>
                  </a:cubicBezTo>
                  <a:cubicBezTo>
                    <a:pt x="3731" y="16668"/>
                    <a:pt x="3736" y="16668"/>
                    <a:pt x="3741" y="16668"/>
                  </a:cubicBezTo>
                  <a:cubicBezTo>
                    <a:pt x="3747" y="16668"/>
                    <a:pt x="3752" y="16667"/>
                    <a:pt x="3757" y="16667"/>
                  </a:cubicBezTo>
                  <a:cubicBezTo>
                    <a:pt x="3762" y="16667"/>
                    <a:pt x="3767" y="16668"/>
                    <a:pt x="3774" y="16670"/>
                  </a:cubicBezTo>
                  <a:cubicBezTo>
                    <a:pt x="3796" y="16679"/>
                    <a:pt x="3796" y="16680"/>
                    <a:pt x="3819" y="16689"/>
                  </a:cubicBezTo>
                  <a:cubicBezTo>
                    <a:pt x="3842" y="16696"/>
                    <a:pt x="3843" y="16692"/>
                    <a:pt x="3866" y="16700"/>
                  </a:cubicBezTo>
                  <a:cubicBezTo>
                    <a:pt x="3888" y="16708"/>
                    <a:pt x="3883" y="16722"/>
                    <a:pt x="3907" y="16729"/>
                  </a:cubicBezTo>
                  <a:cubicBezTo>
                    <a:pt x="3912" y="16731"/>
                    <a:pt x="3916" y="16732"/>
                    <a:pt x="3920" y="16732"/>
                  </a:cubicBezTo>
                  <a:cubicBezTo>
                    <a:pt x="3928" y="16732"/>
                    <a:pt x="3934" y="16729"/>
                    <a:pt x="3942" y="16729"/>
                  </a:cubicBezTo>
                  <a:cubicBezTo>
                    <a:pt x="3946" y="16729"/>
                    <a:pt x="3951" y="16730"/>
                    <a:pt x="3957" y="16733"/>
                  </a:cubicBezTo>
                  <a:cubicBezTo>
                    <a:pt x="3979" y="16740"/>
                    <a:pt x="3971" y="16766"/>
                    <a:pt x="3993" y="16774"/>
                  </a:cubicBezTo>
                  <a:cubicBezTo>
                    <a:pt x="3997" y="16775"/>
                    <a:pt x="4000" y="16776"/>
                    <a:pt x="4002" y="16776"/>
                  </a:cubicBezTo>
                  <a:cubicBezTo>
                    <a:pt x="4016" y="16776"/>
                    <a:pt x="4025" y="16765"/>
                    <a:pt x="4038" y="16765"/>
                  </a:cubicBezTo>
                  <a:cubicBezTo>
                    <a:pt x="4041" y="16765"/>
                    <a:pt x="4044" y="16766"/>
                    <a:pt x="4047" y="16767"/>
                  </a:cubicBezTo>
                  <a:cubicBezTo>
                    <a:pt x="4069" y="16775"/>
                    <a:pt x="4064" y="16790"/>
                    <a:pt x="4087" y="16798"/>
                  </a:cubicBezTo>
                  <a:cubicBezTo>
                    <a:pt x="4091" y="16800"/>
                    <a:pt x="4095" y="16800"/>
                    <a:pt x="4099" y="16800"/>
                  </a:cubicBezTo>
                  <a:cubicBezTo>
                    <a:pt x="4109" y="16800"/>
                    <a:pt x="4116" y="16795"/>
                    <a:pt x="4126" y="16795"/>
                  </a:cubicBezTo>
                  <a:cubicBezTo>
                    <a:pt x="4130" y="16795"/>
                    <a:pt x="4134" y="16796"/>
                    <a:pt x="4139" y="16798"/>
                  </a:cubicBezTo>
                  <a:cubicBezTo>
                    <a:pt x="4162" y="16806"/>
                    <a:pt x="4162" y="16804"/>
                    <a:pt x="4185" y="16813"/>
                  </a:cubicBezTo>
                  <a:cubicBezTo>
                    <a:pt x="4208" y="16820"/>
                    <a:pt x="4208" y="16822"/>
                    <a:pt x="4230" y="16830"/>
                  </a:cubicBezTo>
                  <a:cubicBezTo>
                    <a:pt x="4253" y="16839"/>
                    <a:pt x="4242" y="16865"/>
                    <a:pt x="4265" y="16874"/>
                  </a:cubicBezTo>
                  <a:cubicBezTo>
                    <a:pt x="4272" y="16876"/>
                    <a:pt x="4277" y="16877"/>
                    <a:pt x="4282" y="16877"/>
                  </a:cubicBezTo>
                  <a:cubicBezTo>
                    <a:pt x="4288" y="16877"/>
                    <a:pt x="4292" y="16876"/>
                    <a:pt x="4298" y="16876"/>
                  </a:cubicBezTo>
                  <a:cubicBezTo>
                    <a:pt x="4303" y="16876"/>
                    <a:pt x="4308" y="16877"/>
                    <a:pt x="4315" y="16879"/>
                  </a:cubicBezTo>
                  <a:cubicBezTo>
                    <a:pt x="4320" y="16881"/>
                    <a:pt x="4324" y="16882"/>
                    <a:pt x="4328" y="16882"/>
                  </a:cubicBezTo>
                  <a:cubicBezTo>
                    <a:pt x="4337" y="16882"/>
                    <a:pt x="4344" y="16877"/>
                    <a:pt x="4354" y="16877"/>
                  </a:cubicBezTo>
                  <a:cubicBezTo>
                    <a:pt x="4357" y="16877"/>
                    <a:pt x="4361" y="16878"/>
                    <a:pt x="4365" y="16879"/>
                  </a:cubicBezTo>
                  <a:cubicBezTo>
                    <a:pt x="4389" y="16888"/>
                    <a:pt x="4384" y="16899"/>
                    <a:pt x="4407" y="16908"/>
                  </a:cubicBezTo>
                  <a:cubicBezTo>
                    <a:pt x="4429" y="16917"/>
                    <a:pt x="4426" y="16925"/>
                    <a:pt x="4449" y="16933"/>
                  </a:cubicBezTo>
                  <a:cubicBezTo>
                    <a:pt x="4471" y="16941"/>
                    <a:pt x="4467" y="16953"/>
                    <a:pt x="4490" y="16962"/>
                  </a:cubicBezTo>
                  <a:cubicBezTo>
                    <a:pt x="4495" y="16963"/>
                    <a:pt x="4498" y="16964"/>
                    <a:pt x="4502" y="16964"/>
                  </a:cubicBezTo>
                  <a:cubicBezTo>
                    <a:pt x="4512" y="16964"/>
                    <a:pt x="4519" y="16959"/>
                    <a:pt x="4528" y="16959"/>
                  </a:cubicBezTo>
                  <a:cubicBezTo>
                    <a:pt x="4532" y="16959"/>
                    <a:pt x="4537" y="16960"/>
                    <a:pt x="4542" y="16962"/>
                  </a:cubicBezTo>
                  <a:cubicBezTo>
                    <a:pt x="4565" y="16969"/>
                    <a:pt x="4562" y="16975"/>
                    <a:pt x="4585" y="16984"/>
                  </a:cubicBezTo>
                  <a:cubicBezTo>
                    <a:pt x="4589" y="16986"/>
                    <a:pt x="4593" y="16986"/>
                    <a:pt x="4597" y="16986"/>
                  </a:cubicBezTo>
                  <a:cubicBezTo>
                    <a:pt x="4607" y="16986"/>
                    <a:pt x="4614" y="16982"/>
                    <a:pt x="4624" y="16982"/>
                  </a:cubicBezTo>
                  <a:cubicBezTo>
                    <a:pt x="4628" y="16982"/>
                    <a:pt x="4632" y="16982"/>
                    <a:pt x="4637" y="16984"/>
                  </a:cubicBezTo>
                  <a:cubicBezTo>
                    <a:pt x="4660" y="16992"/>
                    <a:pt x="4653" y="17010"/>
                    <a:pt x="4676" y="17017"/>
                  </a:cubicBezTo>
                  <a:cubicBezTo>
                    <a:pt x="4699" y="17026"/>
                    <a:pt x="4694" y="17039"/>
                    <a:pt x="4716" y="17047"/>
                  </a:cubicBezTo>
                  <a:cubicBezTo>
                    <a:pt x="4719" y="17048"/>
                    <a:pt x="4722" y="17049"/>
                    <a:pt x="4724" y="17049"/>
                  </a:cubicBezTo>
                  <a:cubicBezTo>
                    <a:pt x="4739" y="17049"/>
                    <a:pt x="4748" y="17035"/>
                    <a:pt x="4763" y="17035"/>
                  </a:cubicBezTo>
                  <a:cubicBezTo>
                    <a:pt x="4766" y="17035"/>
                    <a:pt x="4769" y="17035"/>
                    <a:pt x="4772" y="17037"/>
                  </a:cubicBezTo>
                  <a:cubicBezTo>
                    <a:pt x="4796" y="17044"/>
                    <a:pt x="4785" y="17074"/>
                    <a:pt x="4806" y="17083"/>
                  </a:cubicBezTo>
                  <a:cubicBezTo>
                    <a:pt x="4810" y="17085"/>
                    <a:pt x="4814" y="17085"/>
                    <a:pt x="4817" y="17085"/>
                  </a:cubicBezTo>
                  <a:cubicBezTo>
                    <a:pt x="4829" y="17085"/>
                    <a:pt x="4837" y="17076"/>
                    <a:pt x="4850" y="17076"/>
                  </a:cubicBezTo>
                  <a:cubicBezTo>
                    <a:pt x="4853" y="17076"/>
                    <a:pt x="4856" y="17076"/>
                    <a:pt x="4860" y="17077"/>
                  </a:cubicBezTo>
                  <a:cubicBezTo>
                    <a:pt x="4868" y="17081"/>
                    <a:pt x="4874" y="17081"/>
                    <a:pt x="4880" y="17081"/>
                  </a:cubicBezTo>
                  <a:cubicBezTo>
                    <a:pt x="4883" y="17081"/>
                    <a:pt x="4886" y="17081"/>
                    <a:pt x="4889" y="17081"/>
                  </a:cubicBezTo>
                  <a:cubicBezTo>
                    <a:pt x="4895" y="17081"/>
                    <a:pt x="4901" y="17082"/>
                    <a:pt x="4909" y="17085"/>
                  </a:cubicBezTo>
                  <a:cubicBezTo>
                    <a:pt x="4932" y="17092"/>
                    <a:pt x="4927" y="17102"/>
                    <a:pt x="4951" y="17110"/>
                  </a:cubicBezTo>
                  <a:cubicBezTo>
                    <a:pt x="4973" y="17118"/>
                    <a:pt x="4967" y="17135"/>
                    <a:pt x="4989" y="17145"/>
                  </a:cubicBezTo>
                  <a:cubicBezTo>
                    <a:pt x="5012" y="17152"/>
                    <a:pt x="5012" y="17151"/>
                    <a:pt x="5034" y="17161"/>
                  </a:cubicBezTo>
                  <a:cubicBezTo>
                    <a:pt x="5058" y="17168"/>
                    <a:pt x="5059" y="17163"/>
                    <a:pt x="5082" y="17173"/>
                  </a:cubicBezTo>
                  <a:cubicBezTo>
                    <a:pt x="5087" y="17175"/>
                    <a:pt x="5091" y="17176"/>
                    <a:pt x="5095" y="17176"/>
                  </a:cubicBezTo>
                  <a:cubicBezTo>
                    <a:pt x="5103" y="17176"/>
                    <a:pt x="5109" y="17173"/>
                    <a:pt x="5118" y="17173"/>
                  </a:cubicBezTo>
                  <a:cubicBezTo>
                    <a:pt x="5122" y="17173"/>
                    <a:pt x="5127" y="17173"/>
                    <a:pt x="5133" y="17176"/>
                  </a:cubicBezTo>
                  <a:cubicBezTo>
                    <a:pt x="5156" y="17183"/>
                    <a:pt x="5157" y="17181"/>
                    <a:pt x="5178" y="17190"/>
                  </a:cubicBezTo>
                  <a:cubicBezTo>
                    <a:pt x="5201" y="17198"/>
                    <a:pt x="5193" y="17220"/>
                    <a:pt x="5215" y="17230"/>
                  </a:cubicBezTo>
                  <a:cubicBezTo>
                    <a:pt x="5219" y="17231"/>
                    <a:pt x="5222" y="17231"/>
                    <a:pt x="5225" y="17231"/>
                  </a:cubicBezTo>
                  <a:cubicBezTo>
                    <a:pt x="5238" y="17231"/>
                    <a:pt x="5246" y="17223"/>
                    <a:pt x="5258" y="17223"/>
                  </a:cubicBezTo>
                  <a:cubicBezTo>
                    <a:pt x="5261" y="17223"/>
                    <a:pt x="5265" y="17224"/>
                    <a:pt x="5269" y="17225"/>
                  </a:cubicBezTo>
                  <a:cubicBezTo>
                    <a:pt x="5292" y="17233"/>
                    <a:pt x="5292" y="17235"/>
                    <a:pt x="5313" y="17243"/>
                  </a:cubicBezTo>
                  <a:cubicBezTo>
                    <a:pt x="5337" y="17252"/>
                    <a:pt x="5333" y="17260"/>
                    <a:pt x="5356" y="17268"/>
                  </a:cubicBezTo>
                  <a:cubicBezTo>
                    <a:pt x="5379" y="17276"/>
                    <a:pt x="5382" y="17270"/>
                    <a:pt x="5404" y="17279"/>
                  </a:cubicBezTo>
                  <a:cubicBezTo>
                    <a:pt x="5428" y="17286"/>
                    <a:pt x="5422" y="17299"/>
                    <a:pt x="5445" y="17308"/>
                  </a:cubicBezTo>
                  <a:cubicBezTo>
                    <a:pt x="5467" y="17316"/>
                    <a:pt x="5462" y="17332"/>
                    <a:pt x="5484" y="17340"/>
                  </a:cubicBezTo>
                  <a:cubicBezTo>
                    <a:pt x="5488" y="17341"/>
                    <a:pt x="5492" y="17342"/>
                    <a:pt x="5495" y="17342"/>
                  </a:cubicBezTo>
                  <a:cubicBezTo>
                    <a:pt x="5508" y="17342"/>
                    <a:pt x="5516" y="17333"/>
                    <a:pt x="5528" y="17333"/>
                  </a:cubicBezTo>
                  <a:cubicBezTo>
                    <a:pt x="5531" y="17333"/>
                    <a:pt x="5534" y="17333"/>
                    <a:pt x="5538" y="17334"/>
                  </a:cubicBezTo>
                  <a:cubicBezTo>
                    <a:pt x="5561" y="17343"/>
                    <a:pt x="5561" y="17342"/>
                    <a:pt x="5584" y="17349"/>
                  </a:cubicBezTo>
                  <a:cubicBezTo>
                    <a:pt x="5606" y="17358"/>
                    <a:pt x="5600" y="17374"/>
                    <a:pt x="5623" y="17383"/>
                  </a:cubicBezTo>
                  <a:cubicBezTo>
                    <a:pt x="5627" y="17385"/>
                    <a:pt x="5631" y="17385"/>
                    <a:pt x="5635" y="17385"/>
                  </a:cubicBezTo>
                  <a:cubicBezTo>
                    <a:pt x="5645" y="17385"/>
                    <a:pt x="5652" y="17380"/>
                    <a:pt x="5662" y="17380"/>
                  </a:cubicBezTo>
                  <a:cubicBezTo>
                    <a:pt x="5666" y="17380"/>
                    <a:pt x="5670" y="17381"/>
                    <a:pt x="5675" y="17383"/>
                  </a:cubicBezTo>
                  <a:cubicBezTo>
                    <a:pt x="5698" y="17391"/>
                    <a:pt x="5696" y="17396"/>
                    <a:pt x="5719" y="17404"/>
                  </a:cubicBezTo>
                  <a:cubicBezTo>
                    <a:pt x="5730" y="17408"/>
                    <a:pt x="5737" y="17408"/>
                    <a:pt x="5743" y="17408"/>
                  </a:cubicBezTo>
                  <a:cubicBezTo>
                    <a:pt x="5749" y="17408"/>
                    <a:pt x="5756" y="17408"/>
                    <a:pt x="5767" y="17413"/>
                  </a:cubicBezTo>
                  <a:cubicBezTo>
                    <a:pt x="5790" y="17420"/>
                    <a:pt x="5786" y="17433"/>
                    <a:pt x="5808" y="17442"/>
                  </a:cubicBezTo>
                  <a:cubicBezTo>
                    <a:pt x="5830" y="17450"/>
                    <a:pt x="5829" y="17452"/>
                    <a:pt x="5852" y="17461"/>
                  </a:cubicBezTo>
                  <a:cubicBezTo>
                    <a:pt x="5874" y="17468"/>
                    <a:pt x="5869" y="17483"/>
                    <a:pt x="5891" y="17492"/>
                  </a:cubicBezTo>
                  <a:cubicBezTo>
                    <a:pt x="5915" y="17499"/>
                    <a:pt x="5913" y="17504"/>
                    <a:pt x="5936" y="17511"/>
                  </a:cubicBezTo>
                  <a:cubicBezTo>
                    <a:pt x="5941" y="17513"/>
                    <a:pt x="5944" y="17513"/>
                    <a:pt x="5948" y="17513"/>
                  </a:cubicBezTo>
                  <a:cubicBezTo>
                    <a:pt x="5959" y="17513"/>
                    <a:pt x="5966" y="17507"/>
                    <a:pt x="5978" y="17507"/>
                  </a:cubicBezTo>
                  <a:cubicBezTo>
                    <a:pt x="5982" y="17507"/>
                    <a:pt x="5985" y="17507"/>
                    <a:pt x="5990" y="17509"/>
                  </a:cubicBezTo>
                  <a:cubicBezTo>
                    <a:pt x="6012" y="17517"/>
                    <a:pt x="6013" y="17516"/>
                    <a:pt x="6036" y="17524"/>
                  </a:cubicBezTo>
                  <a:cubicBezTo>
                    <a:pt x="6060" y="17532"/>
                    <a:pt x="6061" y="17531"/>
                    <a:pt x="6083" y="17538"/>
                  </a:cubicBezTo>
                  <a:cubicBezTo>
                    <a:pt x="6106" y="17547"/>
                    <a:pt x="6095" y="17573"/>
                    <a:pt x="6118" y="17583"/>
                  </a:cubicBezTo>
                  <a:cubicBezTo>
                    <a:pt x="6121" y="17584"/>
                    <a:pt x="6124" y="17584"/>
                    <a:pt x="6127" y="17584"/>
                  </a:cubicBezTo>
                  <a:cubicBezTo>
                    <a:pt x="6141" y="17584"/>
                    <a:pt x="6150" y="17572"/>
                    <a:pt x="6164" y="17572"/>
                  </a:cubicBezTo>
                  <a:cubicBezTo>
                    <a:pt x="6167" y="17572"/>
                    <a:pt x="6170" y="17572"/>
                    <a:pt x="6173" y="17573"/>
                  </a:cubicBezTo>
                  <a:cubicBezTo>
                    <a:pt x="6196" y="17581"/>
                    <a:pt x="6186" y="17605"/>
                    <a:pt x="6210" y="17613"/>
                  </a:cubicBezTo>
                  <a:cubicBezTo>
                    <a:pt x="6214" y="17615"/>
                    <a:pt x="6218" y="17615"/>
                    <a:pt x="6222" y="17615"/>
                  </a:cubicBezTo>
                  <a:cubicBezTo>
                    <a:pt x="6232" y="17615"/>
                    <a:pt x="6239" y="17611"/>
                    <a:pt x="6249" y="17611"/>
                  </a:cubicBezTo>
                  <a:cubicBezTo>
                    <a:pt x="6252" y="17611"/>
                    <a:pt x="6256" y="17611"/>
                    <a:pt x="6261" y="17613"/>
                  </a:cubicBezTo>
                  <a:cubicBezTo>
                    <a:pt x="6284" y="17622"/>
                    <a:pt x="6281" y="17628"/>
                    <a:pt x="6304" y="17637"/>
                  </a:cubicBezTo>
                  <a:cubicBezTo>
                    <a:pt x="6327" y="17644"/>
                    <a:pt x="6324" y="17654"/>
                    <a:pt x="6347" y="17661"/>
                  </a:cubicBezTo>
                  <a:cubicBezTo>
                    <a:pt x="6370" y="17670"/>
                    <a:pt x="6368" y="17672"/>
                    <a:pt x="6392" y="17680"/>
                  </a:cubicBezTo>
                  <a:cubicBezTo>
                    <a:pt x="6395" y="17682"/>
                    <a:pt x="6398" y="17682"/>
                    <a:pt x="6400" y="17682"/>
                  </a:cubicBezTo>
                  <a:cubicBezTo>
                    <a:pt x="6414" y="17682"/>
                    <a:pt x="6423" y="17670"/>
                    <a:pt x="6437" y="17670"/>
                  </a:cubicBezTo>
                  <a:cubicBezTo>
                    <a:pt x="6440" y="17670"/>
                    <a:pt x="6443" y="17671"/>
                    <a:pt x="6446" y="17672"/>
                  </a:cubicBezTo>
                  <a:cubicBezTo>
                    <a:pt x="6469" y="17680"/>
                    <a:pt x="6464" y="17692"/>
                    <a:pt x="6488" y="17701"/>
                  </a:cubicBezTo>
                  <a:cubicBezTo>
                    <a:pt x="6494" y="17703"/>
                    <a:pt x="6499" y="17703"/>
                    <a:pt x="6503" y="17703"/>
                  </a:cubicBezTo>
                  <a:cubicBezTo>
                    <a:pt x="6510" y="17703"/>
                    <a:pt x="6516" y="17701"/>
                    <a:pt x="6523" y="17701"/>
                  </a:cubicBezTo>
                  <a:cubicBezTo>
                    <a:pt x="6528" y="17701"/>
                    <a:pt x="6532" y="17702"/>
                    <a:pt x="6538" y="17704"/>
                  </a:cubicBezTo>
                  <a:cubicBezTo>
                    <a:pt x="6561" y="17713"/>
                    <a:pt x="6554" y="17730"/>
                    <a:pt x="6577" y="17738"/>
                  </a:cubicBezTo>
                  <a:cubicBezTo>
                    <a:pt x="6600" y="17746"/>
                    <a:pt x="6602" y="17744"/>
                    <a:pt x="6624" y="17752"/>
                  </a:cubicBezTo>
                  <a:cubicBezTo>
                    <a:pt x="6647" y="17761"/>
                    <a:pt x="6649" y="17757"/>
                    <a:pt x="6671" y="17765"/>
                  </a:cubicBezTo>
                  <a:cubicBezTo>
                    <a:pt x="6694" y="17773"/>
                    <a:pt x="6688" y="17788"/>
                    <a:pt x="6711" y="17797"/>
                  </a:cubicBezTo>
                  <a:cubicBezTo>
                    <a:pt x="6714" y="17798"/>
                    <a:pt x="6717" y="17799"/>
                    <a:pt x="6719" y="17799"/>
                  </a:cubicBezTo>
                  <a:cubicBezTo>
                    <a:pt x="6734" y="17799"/>
                    <a:pt x="6743" y="17786"/>
                    <a:pt x="6757" y="17786"/>
                  </a:cubicBezTo>
                  <a:cubicBezTo>
                    <a:pt x="6760" y="17786"/>
                    <a:pt x="6763" y="17786"/>
                    <a:pt x="6766" y="17788"/>
                  </a:cubicBezTo>
                  <a:cubicBezTo>
                    <a:pt x="6789" y="17795"/>
                    <a:pt x="6779" y="17822"/>
                    <a:pt x="6802" y="17830"/>
                  </a:cubicBezTo>
                  <a:cubicBezTo>
                    <a:pt x="6825" y="17838"/>
                    <a:pt x="6823" y="17843"/>
                    <a:pt x="6847" y="17852"/>
                  </a:cubicBezTo>
                  <a:cubicBezTo>
                    <a:pt x="6849" y="17853"/>
                    <a:pt x="6851" y="17853"/>
                    <a:pt x="6853" y="17853"/>
                  </a:cubicBezTo>
                  <a:cubicBezTo>
                    <a:pt x="6869" y="17853"/>
                    <a:pt x="6880" y="17834"/>
                    <a:pt x="6895" y="17834"/>
                  </a:cubicBezTo>
                  <a:cubicBezTo>
                    <a:pt x="6898" y="17834"/>
                    <a:pt x="6901" y="17835"/>
                    <a:pt x="6904" y="17836"/>
                  </a:cubicBezTo>
                  <a:cubicBezTo>
                    <a:pt x="6927" y="17843"/>
                    <a:pt x="6922" y="17858"/>
                    <a:pt x="6944" y="17867"/>
                  </a:cubicBezTo>
                  <a:cubicBezTo>
                    <a:pt x="6967" y="17874"/>
                    <a:pt x="6968" y="17869"/>
                    <a:pt x="6991" y="17879"/>
                  </a:cubicBezTo>
                  <a:cubicBezTo>
                    <a:pt x="7000" y="17881"/>
                    <a:pt x="7006" y="17882"/>
                    <a:pt x="7011" y="17882"/>
                  </a:cubicBezTo>
                  <a:cubicBezTo>
                    <a:pt x="7014" y="17882"/>
                    <a:pt x="7018" y="17882"/>
                    <a:pt x="7021" y="17882"/>
                  </a:cubicBezTo>
                  <a:cubicBezTo>
                    <a:pt x="7027" y="17882"/>
                    <a:pt x="7032" y="17882"/>
                    <a:pt x="7041" y="17885"/>
                  </a:cubicBezTo>
                  <a:cubicBezTo>
                    <a:pt x="7063" y="17894"/>
                    <a:pt x="7056" y="17913"/>
                    <a:pt x="7078" y="17923"/>
                  </a:cubicBezTo>
                  <a:cubicBezTo>
                    <a:pt x="7101" y="17932"/>
                    <a:pt x="7099" y="17938"/>
                    <a:pt x="7121" y="17945"/>
                  </a:cubicBezTo>
                  <a:cubicBezTo>
                    <a:pt x="7125" y="17947"/>
                    <a:pt x="7128" y="17947"/>
                    <a:pt x="7132" y="17947"/>
                  </a:cubicBezTo>
                  <a:cubicBezTo>
                    <a:pt x="7144" y="17947"/>
                    <a:pt x="7152" y="17938"/>
                    <a:pt x="7165" y="17938"/>
                  </a:cubicBezTo>
                  <a:cubicBezTo>
                    <a:pt x="7168" y="17938"/>
                    <a:pt x="7171" y="17939"/>
                    <a:pt x="7175" y="17940"/>
                  </a:cubicBezTo>
                  <a:cubicBezTo>
                    <a:pt x="7197" y="17948"/>
                    <a:pt x="7196" y="17953"/>
                    <a:pt x="7219" y="17961"/>
                  </a:cubicBezTo>
                  <a:cubicBezTo>
                    <a:pt x="7241" y="17970"/>
                    <a:pt x="7243" y="17965"/>
                    <a:pt x="7266" y="17974"/>
                  </a:cubicBezTo>
                  <a:cubicBezTo>
                    <a:pt x="7288" y="17981"/>
                    <a:pt x="7282" y="18001"/>
                    <a:pt x="7304" y="18009"/>
                  </a:cubicBezTo>
                  <a:cubicBezTo>
                    <a:pt x="7311" y="18012"/>
                    <a:pt x="7317" y="18013"/>
                    <a:pt x="7322" y="18013"/>
                  </a:cubicBezTo>
                  <a:cubicBezTo>
                    <a:pt x="7327" y="18013"/>
                    <a:pt x="7332" y="18012"/>
                    <a:pt x="7337" y="18012"/>
                  </a:cubicBezTo>
                  <a:cubicBezTo>
                    <a:pt x="7342" y="18012"/>
                    <a:pt x="7347" y="18012"/>
                    <a:pt x="7353" y="18015"/>
                  </a:cubicBezTo>
                  <a:cubicBezTo>
                    <a:pt x="7377" y="18023"/>
                    <a:pt x="7378" y="18022"/>
                    <a:pt x="7401" y="18030"/>
                  </a:cubicBezTo>
                  <a:cubicBezTo>
                    <a:pt x="7423" y="18038"/>
                    <a:pt x="7418" y="18051"/>
                    <a:pt x="7441" y="18060"/>
                  </a:cubicBezTo>
                  <a:cubicBezTo>
                    <a:pt x="7464" y="18067"/>
                    <a:pt x="7463" y="18071"/>
                    <a:pt x="7485" y="18079"/>
                  </a:cubicBezTo>
                  <a:cubicBezTo>
                    <a:pt x="7508" y="18087"/>
                    <a:pt x="7507" y="18092"/>
                    <a:pt x="7529" y="18099"/>
                  </a:cubicBezTo>
                  <a:cubicBezTo>
                    <a:pt x="7537" y="18102"/>
                    <a:pt x="7543" y="18103"/>
                    <a:pt x="7548" y="18103"/>
                  </a:cubicBezTo>
                  <a:cubicBezTo>
                    <a:pt x="7552" y="18103"/>
                    <a:pt x="7556" y="18103"/>
                    <a:pt x="7561" y="18103"/>
                  </a:cubicBezTo>
                  <a:cubicBezTo>
                    <a:pt x="7565" y="18103"/>
                    <a:pt x="7571" y="18103"/>
                    <a:pt x="7578" y="18106"/>
                  </a:cubicBezTo>
                  <a:cubicBezTo>
                    <a:pt x="7602" y="18114"/>
                    <a:pt x="7600" y="18116"/>
                    <a:pt x="7623" y="18126"/>
                  </a:cubicBezTo>
                  <a:cubicBezTo>
                    <a:pt x="7646" y="18135"/>
                    <a:pt x="7642" y="18145"/>
                    <a:pt x="7664" y="18154"/>
                  </a:cubicBezTo>
                  <a:cubicBezTo>
                    <a:pt x="7688" y="18162"/>
                    <a:pt x="7689" y="18159"/>
                    <a:pt x="7711" y="18169"/>
                  </a:cubicBezTo>
                  <a:cubicBezTo>
                    <a:pt x="7717" y="18171"/>
                    <a:pt x="7722" y="18172"/>
                    <a:pt x="7726" y="18172"/>
                  </a:cubicBezTo>
                  <a:cubicBezTo>
                    <a:pt x="7734" y="18172"/>
                    <a:pt x="7739" y="18169"/>
                    <a:pt x="7748" y="18169"/>
                  </a:cubicBezTo>
                  <a:cubicBezTo>
                    <a:pt x="7752" y="18169"/>
                    <a:pt x="7757" y="18170"/>
                    <a:pt x="7763" y="18172"/>
                  </a:cubicBezTo>
                  <a:cubicBezTo>
                    <a:pt x="7785" y="18180"/>
                    <a:pt x="7780" y="18195"/>
                    <a:pt x="7802" y="18204"/>
                  </a:cubicBezTo>
                  <a:cubicBezTo>
                    <a:pt x="7825" y="18212"/>
                    <a:pt x="7825" y="18213"/>
                    <a:pt x="7848" y="18221"/>
                  </a:cubicBezTo>
                  <a:cubicBezTo>
                    <a:pt x="7853" y="18223"/>
                    <a:pt x="7857" y="18223"/>
                    <a:pt x="7860" y="18223"/>
                  </a:cubicBezTo>
                  <a:cubicBezTo>
                    <a:pt x="7870" y="18223"/>
                    <a:pt x="7876" y="18219"/>
                    <a:pt x="7886" y="18219"/>
                  </a:cubicBezTo>
                  <a:cubicBezTo>
                    <a:pt x="7890" y="18219"/>
                    <a:pt x="7894" y="18220"/>
                    <a:pt x="7900" y="18222"/>
                  </a:cubicBezTo>
                  <a:cubicBezTo>
                    <a:pt x="7923" y="18231"/>
                    <a:pt x="7915" y="18252"/>
                    <a:pt x="7937" y="18260"/>
                  </a:cubicBezTo>
                  <a:cubicBezTo>
                    <a:pt x="7961" y="18269"/>
                    <a:pt x="7963" y="18261"/>
                    <a:pt x="7985" y="18270"/>
                  </a:cubicBezTo>
                  <a:cubicBezTo>
                    <a:pt x="8009" y="18277"/>
                    <a:pt x="8004" y="18291"/>
                    <a:pt x="8026" y="18299"/>
                  </a:cubicBezTo>
                  <a:cubicBezTo>
                    <a:pt x="8049" y="18307"/>
                    <a:pt x="8052" y="18302"/>
                    <a:pt x="8074" y="18309"/>
                  </a:cubicBezTo>
                  <a:cubicBezTo>
                    <a:pt x="8097" y="18318"/>
                    <a:pt x="8100" y="18311"/>
                    <a:pt x="8123" y="18319"/>
                  </a:cubicBezTo>
                  <a:cubicBezTo>
                    <a:pt x="8126" y="18320"/>
                    <a:pt x="8130" y="18321"/>
                    <a:pt x="8133" y="18321"/>
                  </a:cubicBezTo>
                  <a:cubicBezTo>
                    <a:pt x="8145" y="18321"/>
                    <a:pt x="8153" y="18313"/>
                    <a:pt x="8166" y="18313"/>
                  </a:cubicBezTo>
                  <a:cubicBezTo>
                    <a:pt x="8169" y="18313"/>
                    <a:pt x="8172" y="18313"/>
                    <a:pt x="8176" y="18315"/>
                  </a:cubicBezTo>
                  <a:cubicBezTo>
                    <a:pt x="8199" y="18323"/>
                    <a:pt x="8194" y="18335"/>
                    <a:pt x="8218" y="18343"/>
                  </a:cubicBezTo>
                  <a:cubicBezTo>
                    <a:pt x="8240" y="18351"/>
                    <a:pt x="8239" y="18355"/>
                    <a:pt x="8262" y="18363"/>
                  </a:cubicBezTo>
                  <a:cubicBezTo>
                    <a:pt x="8284" y="18371"/>
                    <a:pt x="8280" y="18382"/>
                    <a:pt x="8304" y="18392"/>
                  </a:cubicBezTo>
                  <a:cubicBezTo>
                    <a:pt x="8309" y="18394"/>
                    <a:pt x="8313" y="18394"/>
                    <a:pt x="8317" y="18394"/>
                  </a:cubicBezTo>
                  <a:cubicBezTo>
                    <a:pt x="8326" y="18394"/>
                    <a:pt x="8332" y="18391"/>
                    <a:pt x="8340" y="18391"/>
                  </a:cubicBezTo>
                  <a:cubicBezTo>
                    <a:pt x="8344" y="18391"/>
                    <a:pt x="8348" y="18392"/>
                    <a:pt x="8354" y="18394"/>
                  </a:cubicBezTo>
                  <a:cubicBezTo>
                    <a:pt x="8376" y="18402"/>
                    <a:pt x="8368" y="18426"/>
                    <a:pt x="8390" y="18435"/>
                  </a:cubicBezTo>
                  <a:cubicBezTo>
                    <a:pt x="8396" y="18437"/>
                    <a:pt x="8401" y="18437"/>
                    <a:pt x="8405" y="18437"/>
                  </a:cubicBezTo>
                  <a:cubicBezTo>
                    <a:pt x="8412" y="18437"/>
                    <a:pt x="8416" y="18436"/>
                    <a:pt x="8422" y="18436"/>
                  </a:cubicBezTo>
                  <a:cubicBezTo>
                    <a:pt x="8427" y="18436"/>
                    <a:pt x="8432" y="18437"/>
                    <a:pt x="8440" y="18440"/>
                  </a:cubicBezTo>
                  <a:cubicBezTo>
                    <a:pt x="8444" y="18441"/>
                    <a:pt x="8447" y="18442"/>
                    <a:pt x="8451" y="18442"/>
                  </a:cubicBezTo>
                  <a:cubicBezTo>
                    <a:pt x="8462" y="18442"/>
                    <a:pt x="8470" y="18436"/>
                    <a:pt x="8481" y="18436"/>
                  </a:cubicBezTo>
                  <a:cubicBezTo>
                    <a:pt x="8484" y="18436"/>
                    <a:pt x="8488" y="18436"/>
                    <a:pt x="8492" y="18438"/>
                  </a:cubicBezTo>
                  <a:cubicBezTo>
                    <a:pt x="8515" y="18446"/>
                    <a:pt x="8513" y="18451"/>
                    <a:pt x="8536" y="18459"/>
                  </a:cubicBezTo>
                  <a:cubicBezTo>
                    <a:pt x="8558" y="18468"/>
                    <a:pt x="8557" y="18473"/>
                    <a:pt x="8580" y="18481"/>
                  </a:cubicBezTo>
                  <a:cubicBezTo>
                    <a:pt x="8603" y="18489"/>
                    <a:pt x="8595" y="18510"/>
                    <a:pt x="8617" y="18517"/>
                  </a:cubicBezTo>
                  <a:cubicBezTo>
                    <a:pt x="8621" y="18518"/>
                    <a:pt x="8624" y="18519"/>
                    <a:pt x="8628" y="18519"/>
                  </a:cubicBezTo>
                  <a:cubicBezTo>
                    <a:pt x="8641" y="18519"/>
                    <a:pt x="8650" y="18509"/>
                    <a:pt x="8663" y="18509"/>
                  </a:cubicBezTo>
                  <a:cubicBezTo>
                    <a:pt x="8666" y="18509"/>
                    <a:pt x="8669" y="18509"/>
                    <a:pt x="8673" y="18511"/>
                  </a:cubicBezTo>
                  <a:cubicBezTo>
                    <a:pt x="8696" y="18518"/>
                    <a:pt x="8687" y="18542"/>
                    <a:pt x="8711" y="18550"/>
                  </a:cubicBezTo>
                  <a:cubicBezTo>
                    <a:pt x="8733" y="18559"/>
                    <a:pt x="8732" y="18561"/>
                    <a:pt x="8754" y="18570"/>
                  </a:cubicBezTo>
                  <a:cubicBezTo>
                    <a:pt x="8757" y="18570"/>
                    <a:pt x="8760" y="18571"/>
                    <a:pt x="8762" y="18571"/>
                  </a:cubicBezTo>
                  <a:cubicBezTo>
                    <a:pt x="8777" y="18571"/>
                    <a:pt x="8787" y="18554"/>
                    <a:pt x="8803" y="18554"/>
                  </a:cubicBezTo>
                  <a:cubicBezTo>
                    <a:pt x="8805" y="18554"/>
                    <a:pt x="8808" y="18555"/>
                    <a:pt x="8810" y="18556"/>
                  </a:cubicBezTo>
                  <a:cubicBezTo>
                    <a:pt x="8834" y="18564"/>
                    <a:pt x="8820" y="18598"/>
                    <a:pt x="8842" y="18607"/>
                  </a:cubicBezTo>
                  <a:cubicBezTo>
                    <a:pt x="8845" y="18608"/>
                    <a:pt x="8848" y="18608"/>
                    <a:pt x="8850" y="18608"/>
                  </a:cubicBezTo>
                  <a:cubicBezTo>
                    <a:pt x="8866" y="18608"/>
                    <a:pt x="8876" y="18594"/>
                    <a:pt x="8891" y="18594"/>
                  </a:cubicBezTo>
                  <a:cubicBezTo>
                    <a:pt x="8893" y="18594"/>
                    <a:pt x="8896" y="18594"/>
                    <a:pt x="8899" y="18595"/>
                  </a:cubicBezTo>
                  <a:cubicBezTo>
                    <a:pt x="8922" y="18603"/>
                    <a:pt x="8915" y="18622"/>
                    <a:pt x="8938" y="18631"/>
                  </a:cubicBezTo>
                  <a:cubicBezTo>
                    <a:pt x="8941" y="18632"/>
                    <a:pt x="8944" y="18632"/>
                    <a:pt x="8947" y="18632"/>
                  </a:cubicBezTo>
                  <a:cubicBezTo>
                    <a:pt x="8960" y="18632"/>
                    <a:pt x="8969" y="18621"/>
                    <a:pt x="8983" y="18621"/>
                  </a:cubicBezTo>
                  <a:cubicBezTo>
                    <a:pt x="8986" y="18621"/>
                    <a:pt x="8989" y="18622"/>
                    <a:pt x="8992" y="18623"/>
                  </a:cubicBezTo>
                  <a:cubicBezTo>
                    <a:pt x="9016" y="18631"/>
                    <a:pt x="9014" y="18636"/>
                    <a:pt x="9037" y="18646"/>
                  </a:cubicBezTo>
                  <a:cubicBezTo>
                    <a:pt x="9060" y="18654"/>
                    <a:pt x="9049" y="18683"/>
                    <a:pt x="9072" y="18693"/>
                  </a:cubicBezTo>
                  <a:cubicBezTo>
                    <a:pt x="9094" y="18700"/>
                    <a:pt x="9097" y="18695"/>
                    <a:pt x="9120" y="18703"/>
                  </a:cubicBezTo>
                  <a:cubicBezTo>
                    <a:pt x="9142" y="18711"/>
                    <a:pt x="9144" y="18710"/>
                    <a:pt x="9167" y="18718"/>
                  </a:cubicBezTo>
                  <a:cubicBezTo>
                    <a:pt x="9170" y="18719"/>
                    <a:pt x="9173" y="18720"/>
                    <a:pt x="9175" y="18720"/>
                  </a:cubicBezTo>
                  <a:cubicBezTo>
                    <a:pt x="9189" y="18720"/>
                    <a:pt x="9198" y="18707"/>
                    <a:pt x="9212" y="18707"/>
                  </a:cubicBezTo>
                  <a:cubicBezTo>
                    <a:pt x="9215" y="18707"/>
                    <a:pt x="9218" y="18708"/>
                    <a:pt x="9222" y="18709"/>
                  </a:cubicBezTo>
                  <a:cubicBezTo>
                    <a:pt x="9244" y="18716"/>
                    <a:pt x="9235" y="18741"/>
                    <a:pt x="9258" y="18751"/>
                  </a:cubicBezTo>
                  <a:cubicBezTo>
                    <a:pt x="9265" y="18753"/>
                    <a:pt x="9270" y="18753"/>
                    <a:pt x="9274" y="18753"/>
                  </a:cubicBezTo>
                  <a:cubicBezTo>
                    <a:pt x="9280" y="18753"/>
                    <a:pt x="9284" y="18752"/>
                    <a:pt x="9290" y="18752"/>
                  </a:cubicBezTo>
                  <a:cubicBezTo>
                    <a:pt x="9295" y="18752"/>
                    <a:pt x="9300" y="18753"/>
                    <a:pt x="9307" y="18756"/>
                  </a:cubicBezTo>
                  <a:cubicBezTo>
                    <a:pt x="9330" y="18763"/>
                    <a:pt x="9330" y="18764"/>
                    <a:pt x="9353" y="18773"/>
                  </a:cubicBezTo>
                  <a:cubicBezTo>
                    <a:pt x="9376" y="18781"/>
                    <a:pt x="9373" y="18789"/>
                    <a:pt x="9396" y="18799"/>
                  </a:cubicBezTo>
                  <a:cubicBezTo>
                    <a:pt x="9419" y="18806"/>
                    <a:pt x="9415" y="18816"/>
                    <a:pt x="9439" y="18823"/>
                  </a:cubicBezTo>
                  <a:cubicBezTo>
                    <a:pt x="9461" y="18832"/>
                    <a:pt x="9460" y="18836"/>
                    <a:pt x="9483" y="18845"/>
                  </a:cubicBezTo>
                  <a:cubicBezTo>
                    <a:pt x="9491" y="18848"/>
                    <a:pt x="9497" y="18849"/>
                    <a:pt x="9503" y="18849"/>
                  </a:cubicBezTo>
                  <a:cubicBezTo>
                    <a:pt x="9506" y="18849"/>
                    <a:pt x="9509" y="18848"/>
                    <a:pt x="9512" y="18848"/>
                  </a:cubicBezTo>
                  <a:cubicBezTo>
                    <a:pt x="9518" y="18848"/>
                    <a:pt x="9524" y="18849"/>
                    <a:pt x="9532" y="18852"/>
                  </a:cubicBezTo>
                  <a:cubicBezTo>
                    <a:pt x="9555" y="18860"/>
                    <a:pt x="9552" y="18869"/>
                    <a:pt x="9575" y="18877"/>
                  </a:cubicBezTo>
                  <a:cubicBezTo>
                    <a:pt x="9578" y="18878"/>
                    <a:pt x="9581" y="18879"/>
                    <a:pt x="9584" y="18879"/>
                  </a:cubicBezTo>
                  <a:cubicBezTo>
                    <a:pt x="9598" y="18879"/>
                    <a:pt x="9608" y="18865"/>
                    <a:pt x="9623" y="18865"/>
                  </a:cubicBezTo>
                  <a:cubicBezTo>
                    <a:pt x="9626" y="18865"/>
                    <a:pt x="9629" y="18865"/>
                    <a:pt x="9632" y="18866"/>
                  </a:cubicBezTo>
                  <a:cubicBezTo>
                    <a:pt x="9654" y="18875"/>
                    <a:pt x="9650" y="18885"/>
                    <a:pt x="9672" y="18893"/>
                  </a:cubicBezTo>
                  <a:cubicBezTo>
                    <a:pt x="9696" y="18902"/>
                    <a:pt x="9698" y="18896"/>
                    <a:pt x="9721" y="18904"/>
                  </a:cubicBezTo>
                  <a:cubicBezTo>
                    <a:pt x="9730" y="18907"/>
                    <a:pt x="9736" y="18908"/>
                    <a:pt x="9742" y="18908"/>
                  </a:cubicBezTo>
                  <a:cubicBezTo>
                    <a:pt x="9744" y="18908"/>
                    <a:pt x="9746" y="18908"/>
                    <a:pt x="9749" y="18908"/>
                  </a:cubicBezTo>
                  <a:cubicBezTo>
                    <a:pt x="9755" y="18908"/>
                    <a:pt x="9761" y="18908"/>
                    <a:pt x="9771" y="18912"/>
                  </a:cubicBezTo>
                  <a:cubicBezTo>
                    <a:pt x="9793" y="18920"/>
                    <a:pt x="9785" y="18943"/>
                    <a:pt x="9808" y="18951"/>
                  </a:cubicBezTo>
                  <a:cubicBezTo>
                    <a:pt x="9831" y="18959"/>
                    <a:pt x="9830" y="18963"/>
                    <a:pt x="9852" y="18971"/>
                  </a:cubicBezTo>
                  <a:cubicBezTo>
                    <a:pt x="9875" y="18979"/>
                    <a:pt x="9876" y="18977"/>
                    <a:pt x="9900" y="18986"/>
                  </a:cubicBezTo>
                  <a:cubicBezTo>
                    <a:pt x="9904" y="18988"/>
                    <a:pt x="9908" y="18988"/>
                    <a:pt x="9912" y="18988"/>
                  </a:cubicBezTo>
                  <a:cubicBezTo>
                    <a:pt x="9921" y="18988"/>
                    <a:pt x="9927" y="18985"/>
                    <a:pt x="9935" y="18985"/>
                  </a:cubicBezTo>
                  <a:cubicBezTo>
                    <a:pt x="9939" y="18985"/>
                    <a:pt x="9944" y="18986"/>
                    <a:pt x="9950" y="18988"/>
                  </a:cubicBezTo>
                  <a:cubicBezTo>
                    <a:pt x="9972" y="18997"/>
                    <a:pt x="9970" y="19003"/>
                    <a:pt x="9993" y="19011"/>
                  </a:cubicBezTo>
                  <a:cubicBezTo>
                    <a:pt x="10015" y="19019"/>
                    <a:pt x="10012" y="19032"/>
                    <a:pt x="10034" y="19041"/>
                  </a:cubicBezTo>
                  <a:cubicBezTo>
                    <a:pt x="10038" y="19042"/>
                    <a:pt x="10041" y="19042"/>
                    <a:pt x="10043" y="19042"/>
                  </a:cubicBezTo>
                  <a:cubicBezTo>
                    <a:pt x="10057" y="19042"/>
                    <a:pt x="10066" y="19031"/>
                    <a:pt x="10080" y="19031"/>
                  </a:cubicBezTo>
                  <a:cubicBezTo>
                    <a:pt x="10083" y="19031"/>
                    <a:pt x="10086" y="19031"/>
                    <a:pt x="10089" y="19032"/>
                  </a:cubicBezTo>
                  <a:cubicBezTo>
                    <a:pt x="10112" y="19041"/>
                    <a:pt x="10099" y="19078"/>
                    <a:pt x="10121" y="19086"/>
                  </a:cubicBezTo>
                  <a:lnTo>
                    <a:pt x="10167" y="19102"/>
                  </a:lnTo>
                  <a:cubicBezTo>
                    <a:pt x="10190" y="19110"/>
                    <a:pt x="10191" y="19106"/>
                    <a:pt x="10213" y="19115"/>
                  </a:cubicBezTo>
                  <a:cubicBezTo>
                    <a:pt x="10237" y="19122"/>
                    <a:pt x="10237" y="19122"/>
                    <a:pt x="10259" y="19132"/>
                  </a:cubicBezTo>
                  <a:cubicBezTo>
                    <a:pt x="10266" y="19134"/>
                    <a:pt x="10270" y="19135"/>
                    <a:pt x="10275" y="19135"/>
                  </a:cubicBezTo>
                  <a:cubicBezTo>
                    <a:pt x="10281" y="19135"/>
                    <a:pt x="10286" y="19133"/>
                    <a:pt x="10292" y="19133"/>
                  </a:cubicBezTo>
                  <a:cubicBezTo>
                    <a:pt x="10297" y="19133"/>
                    <a:pt x="10302" y="19134"/>
                    <a:pt x="10310" y="19137"/>
                  </a:cubicBezTo>
                  <a:cubicBezTo>
                    <a:pt x="10333" y="19145"/>
                    <a:pt x="10326" y="19164"/>
                    <a:pt x="10349" y="19171"/>
                  </a:cubicBezTo>
                  <a:cubicBezTo>
                    <a:pt x="10358" y="19175"/>
                    <a:pt x="10364" y="19175"/>
                    <a:pt x="10369" y="19175"/>
                  </a:cubicBezTo>
                  <a:cubicBezTo>
                    <a:pt x="10372" y="19175"/>
                    <a:pt x="10376" y="19175"/>
                    <a:pt x="10379" y="19175"/>
                  </a:cubicBezTo>
                  <a:cubicBezTo>
                    <a:pt x="10384" y="19175"/>
                    <a:pt x="10390" y="19176"/>
                    <a:pt x="10399" y="19179"/>
                  </a:cubicBezTo>
                  <a:cubicBezTo>
                    <a:pt x="10421" y="19186"/>
                    <a:pt x="10419" y="19196"/>
                    <a:pt x="10442" y="19204"/>
                  </a:cubicBezTo>
                  <a:cubicBezTo>
                    <a:pt x="10444" y="19205"/>
                    <a:pt x="10447" y="19205"/>
                    <a:pt x="10450" y="19205"/>
                  </a:cubicBezTo>
                  <a:cubicBezTo>
                    <a:pt x="10465" y="19205"/>
                    <a:pt x="10475" y="19189"/>
                    <a:pt x="10491" y="19189"/>
                  </a:cubicBezTo>
                  <a:cubicBezTo>
                    <a:pt x="10494" y="19189"/>
                    <a:pt x="10496" y="19190"/>
                    <a:pt x="10499" y="19191"/>
                  </a:cubicBezTo>
                  <a:cubicBezTo>
                    <a:pt x="10522" y="19198"/>
                    <a:pt x="10512" y="19225"/>
                    <a:pt x="10535" y="19234"/>
                  </a:cubicBezTo>
                  <a:cubicBezTo>
                    <a:pt x="10540" y="19235"/>
                    <a:pt x="10544" y="19236"/>
                    <a:pt x="10548" y="19236"/>
                  </a:cubicBezTo>
                  <a:cubicBezTo>
                    <a:pt x="10558" y="19236"/>
                    <a:pt x="10564" y="19232"/>
                    <a:pt x="10573" y="19232"/>
                  </a:cubicBezTo>
                  <a:cubicBezTo>
                    <a:pt x="10577" y="19232"/>
                    <a:pt x="10581" y="19233"/>
                    <a:pt x="10586" y="19235"/>
                  </a:cubicBezTo>
                  <a:cubicBezTo>
                    <a:pt x="10594" y="19238"/>
                    <a:pt x="10599" y="19238"/>
                    <a:pt x="10604" y="19238"/>
                  </a:cubicBezTo>
                  <a:cubicBezTo>
                    <a:pt x="10609" y="19238"/>
                    <a:pt x="10613" y="19238"/>
                    <a:pt x="10618" y="19238"/>
                  </a:cubicBezTo>
                  <a:cubicBezTo>
                    <a:pt x="10622" y="19238"/>
                    <a:pt x="10628" y="19238"/>
                    <a:pt x="10635" y="19241"/>
                  </a:cubicBezTo>
                  <a:cubicBezTo>
                    <a:pt x="10658" y="19250"/>
                    <a:pt x="10655" y="19260"/>
                    <a:pt x="10677" y="19268"/>
                  </a:cubicBezTo>
                  <a:cubicBezTo>
                    <a:pt x="10700" y="19276"/>
                    <a:pt x="10693" y="19297"/>
                    <a:pt x="10716" y="19304"/>
                  </a:cubicBezTo>
                  <a:cubicBezTo>
                    <a:pt x="10719" y="19306"/>
                    <a:pt x="10722" y="19306"/>
                    <a:pt x="10725" y="19306"/>
                  </a:cubicBezTo>
                  <a:cubicBezTo>
                    <a:pt x="10739" y="19306"/>
                    <a:pt x="10748" y="19295"/>
                    <a:pt x="10761" y="19295"/>
                  </a:cubicBezTo>
                  <a:cubicBezTo>
                    <a:pt x="10764" y="19295"/>
                    <a:pt x="10767" y="19295"/>
                    <a:pt x="10770" y="19297"/>
                  </a:cubicBezTo>
                  <a:cubicBezTo>
                    <a:pt x="10794" y="19304"/>
                    <a:pt x="10783" y="19332"/>
                    <a:pt x="10806" y="19341"/>
                  </a:cubicBezTo>
                  <a:cubicBezTo>
                    <a:pt x="10810" y="19342"/>
                    <a:pt x="10813" y="19342"/>
                    <a:pt x="10816" y="19342"/>
                  </a:cubicBezTo>
                  <a:cubicBezTo>
                    <a:pt x="10828" y="19342"/>
                    <a:pt x="10836" y="19335"/>
                    <a:pt x="10848" y="19335"/>
                  </a:cubicBezTo>
                  <a:cubicBezTo>
                    <a:pt x="10851" y="19335"/>
                    <a:pt x="10855" y="19336"/>
                    <a:pt x="10859" y="19338"/>
                  </a:cubicBezTo>
                  <a:lnTo>
                    <a:pt x="10904" y="19354"/>
                  </a:lnTo>
                  <a:cubicBezTo>
                    <a:pt x="10928" y="19362"/>
                    <a:pt x="10925" y="19369"/>
                    <a:pt x="10947" y="19377"/>
                  </a:cubicBezTo>
                  <a:cubicBezTo>
                    <a:pt x="10955" y="19380"/>
                    <a:pt x="10961" y="19380"/>
                    <a:pt x="10965" y="19380"/>
                  </a:cubicBezTo>
                  <a:cubicBezTo>
                    <a:pt x="10970" y="19380"/>
                    <a:pt x="10974" y="19380"/>
                    <a:pt x="10978" y="19380"/>
                  </a:cubicBezTo>
                  <a:cubicBezTo>
                    <a:pt x="10983" y="19380"/>
                    <a:pt x="10989" y="19380"/>
                    <a:pt x="10997" y="19384"/>
                  </a:cubicBezTo>
                  <a:cubicBezTo>
                    <a:pt x="11020" y="19391"/>
                    <a:pt x="11010" y="19417"/>
                    <a:pt x="11033" y="19425"/>
                  </a:cubicBezTo>
                  <a:cubicBezTo>
                    <a:pt x="11041" y="19428"/>
                    <a:pt x="11047" y="19428"/>
                    <a:pt x="11052" y="19428"/>
                  </a:cubicBezTo>
                  <a:cubicBezTo>
                    <a:pt x="11055" y="19428"/>
                    <a:pt x="11058" y="19428"/>
                    <a:pt x="11062" y="19428"/>
                  </a:cubicBezTo>
                  <a:cubicBezTo>
                    <a:pt x="11067" y="19428"/>
                    <a:pt x="11074" y="19429"/>
                    <a:pt x="11083" y="19433"/>
                  </a:cubicBezTo>
                  <a:cubicBezTo>
                    <a:pt x="11106" y="19441"/>
                    <a:pt x="11105" y="19444"/>
                    <a:pt x="11127" y="19453"/>
                  </a:cubicBezTo>
                  <a:cubicBezTo>
                    <a:pt x="11131" y="19455"/>
                    <a:pt x="11135" y="19455"/>
                    <a:pt x="11138" y="19455"/>
                  </a:cubicBezTo>
                  <a:cubicBezTo>
                    <a:pt x="11149" y="19455"/>
                    <a:pt x="11156" y="19448"/>
                    <a:pt x="11168" y="19448"/>
                  </a:cubicBezTo>
                  <a:cubicBezTo>
                    <a:pt x="11172" y="19448"/>
                    <a:pt x="11175" y="19449"/>
                    <a:pt x="11180" y="19450"/>
                  </a:cubicBezTo>
                  <a:cubicBezTo>
                    <a:pt x="11202" y="19459"/>
                    <a:pt x="11192" y="19482"/>
                    <a:pt x="11215" y="19491"/>
                  </a:cubicBezTo>
                  <a:cubicBezTo>
                    <a:pt x="11238" y="19498"/>
                    <a:pt x="11241" y="19492"/>
                    <a:pt x="11263" y="19500"/>
                  </a:cubicBezTo>
                  <a:cubicBezTo>
                    <a:pt x="11266" y="19501"/>
                    <a:pt x="11269" y="19502"/>
                    <a:pt x="11272" y="19502"/>
                  </a:cubicBezTo>
                  <a:cubicBezTo>
                    <a:pt x="11287" y="19502"/>
                    <a:pt x="11295" y="19490"/>
                    <a:pt x="11310" y="19490"/>
                  </a:cubicBezTo>
                  <a:cubicBezTo>
                    <a:pt x="11312" y="19490"/>
                    <a:pt x="11315" y="19491"/>
                    <a:pt x="11319" y="19492"/>
                  </a:cubicBezTo>
                  <a:cubicBezTo>
                    <a:pt x="11341" y="19500"/>
                    <a:pt x="11331" y="19530"/>
                    <a:pt x="11353" y="19539"/>
                  </a:cubicBezTo>
                  <a:cubicBezTo>
                    <a:pt x="11376" y="19546"/>
                    <a:pt x="11379" y="19543"/>
                    <a:pt x="11401" y="19551"/>
                  </a:cubicBezTo>
                  <a:cubicBezTo>
                    <a:pt x="11412" y="19555"/>
                    <a:pt x="11419" y="19555"/>
                    <a:pt x="11426" y="19555"/>
                  </a:cubicBezTo>
                  <a:cubicBezTo>
                    <a:pt x="11433" y="19555"/>
                    <a:pt x="11439" y="19555"/>
                    <a:pt x="11451" y="19559"/>
                  </a:cubicBezTo>
                  <a:cubicBezTo>
                    <a:pt x="11474" y="19567"/>
                    <a:pt x="11469" y="19581"/>
                    <a:pt x="11492" y="19588"/>
                  </a:cubicBezTo>
                  <a:lnTo>
                    <a:pt x="11538" y="19604"/>
                  </a:lnTo>
                  <a:cubicBezTo>
                    <a:pt x="11561" y="19613"/>
                    <a:pt x="11563" y="19607"/>
                    <a:pt x="11587" y="19615"/>
                  </a:cubicBezTo>
                  <a:cubicBezTo>
                    <a:pt x="11593" y="19617"/>
                    <a:pt x="11598" y="19618"/>
                    <a:pt x="11602" y="19618"/>
                  </a:cubicBezTo>
                  <a:cubicBezTo>
                    <a:pt x="11609" y="19618"/>
                    <a:pt x="11614" y="19616"/>
                    <a:pt x="11621" y="19616"/>
                  </a:cubicBezTo>
                  <a:cubicBezTo>
                    <a:pt x="11626" y="19616"/>
                    <a:pt x="11631" y="19617"/>
                    <a:pt x="11637" y="19619"/>
                  </a:cubicBezTo>
                  <a:cubicBezTo>
                    <a:pt x="11659" y="19627"/>
                    <a:pt x="11651" y="19652"/>
                    <a:pt x="11673" y="19661"/>
                  </a:cubicBezTo>
                  <a:cubicBezTo>
                    <a:pt x="11676" y="19662"/>
                    <a:pt x="11679" y="19662"/>
                    <a:pt x="11681" y="19662"/>
                  </a:cubicBezTo>
                  <a:cubicBezTo>
                    <a:pt x="11696" y="19662"/>
                    <a:pt x="11705" y="19649"/>
                    <a:pt x="11719" y="19649"/>
                  </a:cubicBezTo>
                  <a:cubicBezTo>
                    <a:pt x="11722" y="19649"/>
                    <a:pt x="11725" y="19650"/>
                    <a:pt x="11729" y="19651"/>
                  </a:cubicBezTo>
                  <a:cubicBezTo>
                    <a:pt x="11753" y="19659"/>
                    <a:pt x="11744" y="19679"/>
                    <a:pt x="11766" y="19689"/>
                  </a:cubicBezTo>
                  <a:cubicBezTo>
                    <a:pt x="11770" y="19690"/>
                    <a:pt x="11773" y="19690"/>
                    <a:pt x="11776" y="19690"/>
                  </a:cubicBezTo>
                  <a:cubicBezTo>
                    <a:pt x="11789" y="19690"/>
                    <a:pt x="11797" y="19682"/>
                    <a:pt x="11809" y="19682"/>
                  </a:cubicBezTo>
                  <a:cubicBezTo>
                    <a:pt x="11812" y="19682"/>
                    <a:pt x="11816" y="19683"/>
                    <a:pt x="11820" y="19685"/>
                  </a:cubicBezTo>
                  <a:lnTo>
                    <a:pt x="11866" y="19701"/>
                  </a:lnTo>
                  <a:cubicBezTo>
                    <a:pt x="11889" y="19709"/>
                    <a:pt x="11884" y="19722"/>
                    <a:pt x="11908" y="19731"/>
                  </a:cubicBezTo>
                  <a:cubicBezTo>
                    <a:pt x="11930" y="19738"/>
                    <a:pt x="11933" y="19731"/>
                    <a:pt x="11957" y="19739"/>
                  </a:cubicBezTo>
                  <a:cubicBezTo>
                    <a:pt x="11980" y="19748"/>
                    <a:pt x="11978" y="19757"/>
                    <a:pt x="12000" y="19765"/>
                  </a:cubicBezTo>
                  <a:cubicBezTo>
                    <a:pt x="12022" y="19773"/>
                    <a:pt x="12017" y="19790"/>
                    <a:pt x="12040" y="19798"/>
                  </a:cubicBezTo>
                  <a:cubicBezTo>
                    <a:pt x="12044" y="19800"/>
                    <a:pt x="12048" y="19800"/>
                    <a:pt x="12051" y="19800"/>
                  </a:cubicBezTo>
                  <a:cubicBezTo>
                    <a:pt x="12062" y="19800"/>
                    <a:pt x="12069" y="19794"/>
                    <a:pt x="12080" y="19794"/>
                  </a:cubicBezTo>
                  <a:cubicBezTo>
                    <a:pt x="12083" y="19794"/>
                    <a:pt x="12087" y="19795"/>
                    <a:pt x="12092" y="19797"/>
                  </a:cubicBezTo>
                  <a:cubicBezTo>
                    <a:pt x="12115" y="19806"/>
                    <a:pt x="12112" y="19813"/>
                    <a:pt x="12135" y="19823"/>
                  </a:cubicBezTo>
                  <a:cubicBezTo>
                    <a:pt x="12142" y="19825"/>
                    <a:pt x="12148" y="19826"/>
                    <a:pt x="12152" y="19826"/>
                  </a:cubicBezTo>
                  <a:cubicBezTo>
                    <a:pt x="12157" y="19826"/>
                    <a:pt x="12162" y="19825"/>
                    <a:pt x="12167" y="19825"/>
                  </a:cubicBezTo>
                  <a:cubicBezTo>
                    <a:pt x="12172" y="19825"/>
                    <a:pt x="12177" y="19826"/>
                    <a:pt x="12184" y="19828"/>
                  </a:cubicBezTo>
                  <a:cubicBezTo>
                    <a:pt x="12195" y="19832"/>
                    <a:pt x="12202" y="19832"/>
                    <a:pt x="12209" y="19832"/>
                  </a:cubicBezTo>
                  <a:cubicBezTo>
                    <a:pt x="12216" y="19832"/>
                    <a:pt x="12222" y="19832"/>
                    <a:pt x="12234" y="19837"/>
                  </a:cubicBezTo>
                  <a:cubicBezTo>
                    <a:pt x="12257" y="19844"/>
                    <a:pt x="12244" y="19876"/>
                    <a:pt x="12268" y="19886"/>
                  </a:cubicBezTo>
                  <a:cubicBezTo>
                    <a:pt x="12270" y="19887"/>
                    <a:pt x="12272" y="19887"/>
                    <a:pt x="12274" y="19887"/>
                  </a:cubicBezTo>
                  <a:cubicBezTo>
                    <a:pt x="12291" y="19887"/>
                    <a:pt x="12302" y="19867"/>
                    <a:pt x="12319" y="19867"/>
                  </a:cubicBezTo>
                  <a:cubicBezTo>
                    <a:pt x="12321" y="19867"/>
                    <a:pt x="12324" y="19868"/>
                    <a:pt x="12327" y="19869"/>
                  </a:cubicBezTo>
                  <a:cubicBezTo>
                    <a:pt x="12349" y="19876"/>
                    <a:pt x="12345" y="19887"/>
                    <a:pt x="12367" y="19897"/>
                  </a:cubicBezTo>
                  <a:cubicBezTo>
                    <a:pt x="12391" y="19904"/>
                    <a:pt x="12383" y="19924"/>
                    <a:pt x="12407" y="19934"/>
                  </a:cubicBezTo>
                  <a:cubicBezTo>
                    <a:pt x="12430" y="19942"/>
                    <a:pt x="12426" y="19948"/>
                    <a:pt x="12451" y="19957"/>
                  </a:cubicBezTo>
                  <a:cubicBezTo>
                    <a:pt x="12453" y="19957"/>
                    <a:pt x="12456" y="19958"/>
                    <a:pt x="12458" y="19958"/>
                  </a:cubicBezTo>
                  <a:cubicBezTo>
                    <a:pt x="12473" y="19958"/>
                    <a:pt x="12484" y="19942"/>
                    <a:pt x="12499" y="19942"/>
                  </a:cubicBezTo>
                  <a:cubicBezTo>
                    <a:pt x="12502" y="19942"/>
                    <a:pt x="12505" y="19942"/>
                    <a:pt x="12509" y="19944"/>
                  </a:cubicBezTo>
                  <a:cubicBezTo>
                    <a:pt x="12531" y="19951"/>
                    <a:pt x="12519" y="19983"/>
                    <a:pt x="12542" y="19991"/>
                  </a:cubicBezTo>
                  <a:cubicBezTo>
                    <a:pt x="12545" y="19992"/>
                    <a:pt x="12548" y="19993"/>
                    <a:pt x="12551" y="19993"/>
                  </a:cubicBezTo>
                  <a:cubicBezTo>
                    <a:pt x="12565" y="19993"/>
                    <a:pt x="12575" y="19978"/>
                    <a:pt x="12590" y="19978"/>
                  </a:cubicBezTo>
                  <a:cubicBezTo>
                    <a:pt x="12592" y="19978"/>
                    <a:pt x="12595" y="19978"/>
                    <a:pt x="12598" y="19979"/>
                  </a:cubicBezTo>
                  <a:cubicBezTo>
                    <a:pt x="12621" y="19988"/>
                    <a:pt x="12611" y="20016"/>
                    <a:pt x="12633" y="20025"/>
                  </a:cubicBezTo>
                  <a:cubicBezTo>
                    <a:pt x="12638" y="20027"/>
                    <a:pt x="12641" y="20027"/>
                    <a:pt x="12645" y="20027"/>
                  </a:cubicBezTo>
                  <a:cubicBezTo>
                    <a:pt x="12655" y="20027"/>
                    <a:pt x="12662" y="20023"/>
                    <a:pt x="12672" y="20023"/>
                  </a:cubicBezTo>
                  <a:cubicBezTo>
                    <a:pt x="12676" y="20023"/>
                    <a:pt x="12680" y="20023"/>
                    <a:pt x="12686" y="20025"/>
                  </a:cubicBezTo>
                  <a:cubicBezTo>
                    <a:pt x="12708" y="20033"/>
                    <a:pt x="12704" y="20044"/>
                    <a:pt x="12726" y="20053"/>
                  </a:cubicBezTo>
                  <a:cubicBezTo>
                    <a:pt x="12732" y="20055"/>
                    <a:pt x="12736" y="20055"/>
                    <a:pt x="12740" y="20055"/>
                  </a:cubicBezTo>
                  <a:cubicBezTo>
                    <a:pt x="12749" y="20055"/>
                    <a:pt x="12755" y="20052"/>
                    <a:pt x="12763" y="20052"/>
                  </a:cubicBezTo>
                  <a:cubicBezTo>
                    <a:pt x="12767" y="20052"/>
                    <a:pt x="12772" y="20053"/>
                    <a:pt x="12778" y="20055"/>
                  </a:cubicBezTo>
                  <a:cubicBezTo>
                    <a:pt x="12800" y="20064"/>
                    <a:pt x="12793" y="20086"/>
                    <a:pt x="12815" y="20096"/>
                  </a:cubicBezTo>
                  <a:cubicBezTo>
                    <a:pt x="12838" y="20104"/>
                    <a:pt x="12841" y="20097"/>
                    <a:pt x="12863" y="20107"/>
                  </a:cubicBezTo>
                  <a:cubicBezTo>
                    <a:pt x="12886" y="20116"/>
                    <a:pt x="12884" y="20123"/>
                    <a:pt x="12906" y="20132"/>
                  </a:cubicBezTo>
                  <a:cubicBezTo>
                    <a:pt x="12909" y="20133"/>
                    <a:pt x="12912" y="20134"/>
                    <a:pt x="12914" y="20134"/>
                  </a:cubicBezTo>
                  <a:cubicBezTo>
                    <a:pt x="12928" y="20134"/>
                    <a:pt x="12938" y="20121"/>
                    <a:pt x="12953" y="20121"/>
                  </a:cubicBezTo>
                  <a:cubicBezTo>
                    <a:pt x="12956" y="20121"/>
                    <a:pt x="12959" y="20121"/>
                    <a:pt x="12963" y="20123"/>
                  </a:cubicBezTo>
                  <a:cubicBezTo>
                    <a:pt x="12985" y="20131"/>
                    <a:pt x="12976" y="20155"/>
                    <a:pt x="13000" y="20164"/>
                  </a:cubicBezTo>
                  <a:cubicBezTo>
                    <a:pt x="13006" y="20166"/>
                    <a:pt x="13010" y="20167"/>
                    <a:pt x="13013" y="20167"/>
                  </a:cubicBezTo>
                  <a:cubicBezTo>
                    <a:pt x="13023" y="20167"/>
                    <a:pt x="13029" y="20163"/>
                    <a:pt x="13038" y="20163"/>
                  </a:cubicBezTo>
                  <a:cubicBezTo>
                    <a:pt x="13042" y="20163"/>
                    <a:pt x="13047" y="20164"/>
                    <a:pt x="13052" y="20165"/>
                  </a:cubicBezTo>
                  <a:cubicBezTo>
                    <a:pt x="13074" y="20173"/>
                    <a:pt x="13070" y="20190"/>
                    <a:pt x="13093" y="20198"/>
                  </a:cubicBezTo>
                  <a:cubicBezTo>
                    <a:pt x="13115" y="20205"/>
                    <a:pt x="13119" y="20198"/>
                    <a:pt x="13142" y="20207"/>
                  </a:cubicBezTo>
                  <a:cubicBezTo>
                    <a:pt x="13145" y="20208"/>
                    <a:pt x="13149" y="20209"/>
                    <a:pt x="13152" y="20209"/>
                  </a:cubicBezTo>
                  <a:cubicBezTo>
                    <a:pt x="13164" y="20209"/>
                    <a:pt x="13172" y="20201"/>
                    <a:pt x="13184" y="20201"/>
                  </a:cubicBezTo>
                  <a:cubicBezTo>
                    <a:pt x="13188" y="20201"/>
                    <a:pt x="13191" y="20201"/>
                    <a:pt x="13195" y="20203"/>
                  </a:cubicBezTo>
                  <a:cubicBezTo>
                    <a:pt x="13218" y="20213"/>
                    <a:pt x="13213" y="20227"/>
                    <a:pt x="13235" y="20236"/>
                  </a:cubicBezTo>
                  <a:cubicBezTo>
                    <a:pt x="13241" y="20239"/>
                    <a:pt x="13246" y="20240"/>
                    <a:pt x="13251" y="20240"/>
                  </a:cubicBezTo>
                  <a:cubicBezTo>
                    <a:pt x="13259" y="20240"/>
                    <a:pt x="13265" y="20237"/>
                    <a:pt x="13273" y="20237"/>
                  </a:cubicBezTo>
                  <a:cubicBezTo>
                    <a:pt x="13277" y="20237"/>
                    <a:pt x="13282" y="20237"/>
                    <a:pt x="13287" y="20239"/>
                  </a:cubicBezTo>
                  <a:cubicBezTo>
                    <a:pt x="13302" y="20245"/>
                    <a:pt x="13317" y="20253"/>
                    <a:pt x="13331" y="20259"/>
                  </a:cubicBezTo>
                  <a:cubicBezTo>
                    <a:pt x="13346" y="20264"/>
                    <a:pt x="13356" y="20285"/>
                    <a:pt x="13371" y="20291"/>
                  </a:cubicBezTo>
                  <a:cubicBezTo>
                    <a:pt x="13373" y="20292"/>
                    <a:pt x="13375" y="20292"/>
                    <a:pt x="13377" y="20292"/>
                  </a:cubicBezTo>
                  <a:cubicBezTo>
                    <a:pt x="13389" y="20292"/>
                    <a:pt x="13405" y="20283"/>
                    <a:pt x="13418" y="20283"/>
                  </a:cubicBezTo>
                  <a:cubicBezTo>
                    <a:pt x="13420" y="20283"/>
                    <a:pt x="13422" y="20284"/>
                    <a:pt x="13425" y="20284"/>
                  </a:cubicBezTo>
                  <a:cubicBezTo>
                    <a:pt x="13439" y="20290"/>
                    <a:pt x="13443" y="20330"/>
                    <a:pt x="13459" y="20336"/>
                  </a:cubicBezTo>
                  <a:cubicBezTo>
                    <a:pt x="13474" y="20341"/>
                    <a:pt x="13492" y="20338"/>
                    <a:pt x="13507" y="20342"/>
                  </a:cubicBezTo>
                  <a:cubicBezTo>
                    <a:pt x="13511" y="20343"/>
                    <a:pt x="13515" y="20344"/>
                    <a:pt x="13519" y="20344"/>
                  </a:cubicBezTo>
                  <a:cubicBezTo>
                    <a:pt x="13528" y="20344"/>
                    <a:pt x="13537" y="20342"/>
                    <a:pt x="13546" y="20342"/>
                  </a:cubicBezTo>
                  <a:cubicBezTo>
                    <a:pt x="13549" y="20342"/>
                    <a:pt x="13553" y="20342"/>
                    <a:pt x="13556" y="20343"/>
                  </a:cubicBezTo>
                  <a:cubicBezTo>
                    <a:pt x="13572" y="20348"/>
                    <a:pt x="13583" y="20370"/>
                    <a:pt x="13598" y="20374"/>
                  </a:cubicBezTo>
                  <a:cubicBezTo>
                    <a:pt x="13614" y="20379"/>
                    <a:pt x="13630" y="20381"/>
                    <a:pt x="13645" y="20385"/>
                  </a:cubicBezTo>
                  <a:cubicBezTo>
                    <a:pt x="13647" y="20385"/>
                    <a:pt x="13649" y="20386"/>
                    <a:pt x="13650" y="20386"/>
                  </a:cubicBezTo>
                  <a:cubicBezTo>
                    <a:pt x="13664" y="20386"/>
                    <a:pt x="13680" y="20373"/>
                    <a:pt x="13694" y="20373"/>
                  </a:cubicBezTo>
                  <a:cubicBezTo>
                    <a:pt x="13695" y="20373"/>
                    <a:pt x="13696" y="20373"/>
                    <a:pt x="13698" y="20373"/>
                  </a:cubicBezTo>
                  <a:cubicBezTo>
                    <a:pt x="13700" y="20374"/>
                    <a:pt x="13702" y="20374"/>
                    <a:pt x="13705" y="20374"/>
                  </a:cubicBezTo>
                  <a:cubicBezTo>
                    <a:pt x="13717" y="20374"/>
                    <a:pt x="13729" y="20368"/>
                    <a:pt x="13740" y="20368"/>
                  </a:cubicBezTo>
                  <a:cubicBezTo>
                    <a:pt x="13743" y="20368"/>
                    <a:pt x="13745" y="20368"/>
                    <a:pt x="13747" y="20369"/>
                  </a:cubicBezTo>
                  <a:cubicBezTo>
                    <a:pt x="13763" y="20371"/>
                    <a:pt x="13774" y="20396"/>
                    <a:pt x="13790" y="20400"/>
                  </a:cubicBezTo>
                  <a:cubicBezTo>
                    <a:pt x="13806" y="20402"/>
                    <a:pt x="13818" y="20423"/>
                    <a:pt x="13834" y="20426"/>
                  </a:cubicBezTo>
                  <a:cubicBezTo>
                    <a:pt x="13842" y="20427"/>
                    <a:pt x="13850" y="20427"/>
                    <a:pt x="13858" y="20427"/>
                  </a:cubicBezTo>
                  <a:cubicBezTo>
                    <a:pt x="13866" y="20427"/>
                    <a:pt x="13874" y="20427"/>
                    <a:pt x="13882" y="20428"/>
                  </a:cubicBezTo>
                  <a:cubicBezTo>
                    <a:pt x="13883" y="20428"/>
                    <a:pt x="13884" y="20428"/>
                    <a:pt x="13884" y="20428"/>
                  </a:cubicBezTo>
                  <a:cubicBezTo>
                    <a:pt x="13899" y="20428"/>
                    <a:pt x="13915" y="20412"/>
                    <a:pt x="13930" y="20412"/>
                  </a:cubicBezTo>
                  <a:cubicBezTo>
                    <a:pt x="13931" y="20412"/>
                    <a:pt x="13932" y="20412"/>
                    <a:pt x="13933" y="20412"/>
                  </a:cubicBezTo>
                  <a:cubicBezTo>
                    <a:pt x="13949" y="20414"/>
                    <a:pt x="13962" y="20439"/>
                    <a:pt x="13978" y="20440"/>
                  </a:cubicBezTo>
                  <a:cubicBezTo>
                    <a:pt x="13979" y="20440"/>
                    <a:pt x="13979" y="20440"/>
                    <a:pt x="13980" y="20440"/>
                  </a:cubicBezTo>
                  <a:cubicBezTo>
                    <a:pt x="13995" y="20440"/>
                    <a:pt x="14011" y="20427"/>
                    <a:pt x="14026" y="20427"/>
                  </a:cubicBezTo>
                  <a:cubicBezTo>
                    <a:pt x="14027" y="20427"/>
                    <a:pt x="14027" y="20427"/>
                    <a:pt x="14028" y="20427"/>
                  </a:cubicBezTo>
                  <a:cubicBezTo>
                    <a:pt x="14029" y="20427"/>
                    <a:pt x="14031" y="20427"/>
                    <a:pt x="14033" y="20427"/>
                  </a:cubicBezTo>
                  <a:cubicBezTo>
                    <a:pt x="14044" y="20427"/>
                    <a:pt x="14055" y="20425"/>
                    <a:pt x="14066" y="20425"/>
                  </a:cubicBezTo>
                  <a:cubicBezTo>
                    <a:pt x="14069" y="20425"/>
                    <a:pt x="14073" y="20425"/>
                    <a:pt x="14076" y="20426"/>
                  </a:cubicBezTo>
                  <a:cubicBezTo>
                    <a:pt x="14093" y="20427"/>
                    <a:pt x="14107" y="20443"/>
                    <a:pt x="14123" y="20444"/>
                  </a:cubicBezTo>
                  <a:cubicBezTo>
                    <a:pt x="14125" y="20444"/>
                    <a:pt x="14128" y="20444"/>
                    <a:pt x="14130" y="20444"/>
                  </a:cubicBezTo>
                  <a:cubicBezTo>
                    <a:pt x="14141" y="20444"/>
                    <a:pt x="14153" y="20443"/>
                    <a:pt x="14164" y="20443"/>
                  </a:cubicBezTo>
                  <a:cubicBezTo>
                    <a:pt x="14166" y="20443"/>
                    <a:pt x="14169" y="20443"/>
                    <a:pt x="14171" y="20443"/>
                  </a:cubicBezTo>
                  <a:cubicBezTo>
                    <a:pt x="14187" y="20444"/>
                    <a:pt x="14203" y="20449"/>
                    <a:pt x="14219" y="20449"/>
                  </a:cubicBezTo>
                  <a:cubicBezTo>
                    <a:pt x="14235" y="20449"/>
                    <a:pt x="14252" y="20438"/>
                    <a:pt x="14268" y="20438"/>
                  </a:cubicBezTo>
                  <a:cubicBezTo>
                    <a:pt x="14284" y="20438"/>
                    <a:pt x="14300" y="20431"/>
                    <a:pt x="14316" y="20431"/>
                  </a:cubicBezTo>
                  <a:cubicBezTo>
                    <a:pt x="14332" y="20431"/>
                    <a:pt x="14348" y="20456"/>
                    <a:pt x="14364" y="20456"/>
                  </a:cubicBezTo>
                  <a:cubicBezTo>
                    <a:pt x="14380" y="20456"/>
                    <a:pt x="14396" y="20448"/>
                    <a:pt x="14412" y="20447"/>
                  </a:cubicBezTo>
                  <a:cubicBezTo>
                    <a:pt x="14428" y="20447"/>
                    <a:pt x="14444" y="20444"/>
                    <a:pt x="14460" y="20443"/>
                  </a:cubicBezTo>
                  <a:cubicBezTo>
                    <a:pt x="14476" y="20442"/>
                    <a:pt x="14491" y="20427"/>
                    <a:pt x="14508" y="20426"/>
                  </a:cubicBezTo>
                  <a:cubicBezTo>
                    <a:pt x="14508" y="20426"/>
                    <a:pt x="14509" y="20426"/>
                    <a:pt x="14510" y="20426"/>
                  </a:cubicBezTo>
                  <a:cubicBezTo>
                    <a:pt x="14525" y="20426"/>
                    <a:pt x="14541" y="20440"/>
                    <a:pt x="14555" y="20440"/>
                  </a:cubicBezTo>
                  <a:cubicBezTo>
                    <a:pt x="14556" y="20440"/>
                    <a:pt x="14556" y="20440"/>
                    <a:pt x="14557" y="20440"/>
                  </a:cubicBezTo>
                  <a:cubicBezTo>
                    <a:pt x="14573" y="20439"/>
                    <a:pt x="14589" y="20439"/>
                    <a:pt x="14605" y="20438"/>
                  </a:cubicBezTo>
                  <a:cubicBezTo>
                    <a:pt x="14606" y="20437"/>
                    <a:pt x="14608" y="20437"/>
                    <a:pt x="14609" y="20437"/>
                  </a:cubicBezTo>
                  <a:cubicBezTo>
                    <a:pt x="14621" y="20437"/>
                    <a:pt x="14633" y="20441"/>
                    <a:pt x="14645" y="20441"/>
                  </a:cubicBezTo>
                  <a:cubicBezTo>
                    <a:pt x="14649" y="20441"/>
                    <a:pt x="14652" y="20440"/>
                    <a:pt x="14655" y="20440"/>
                  </a:cubicBezTo>
                  <a:cubicBezTo>
                    <a:pt x="14671" y="20439"/>
                    <a:pt x="14687" y="20433"/>
                    <a:pt x="14704" y="20432"/>
                  </a:cubicBezTo>
                  <a:cubicBezTo>
                    <a:pt x="14720" y="20429"/>
                    <a:pt x="14734" y="20423"/>
                    <a:pt x="14750" y="20419"/>
                  </a:cubicBezTo>
                  <a:cubicBezTo>
                    <a:pt x="14766" y="20417"/>
                    <a:pt x="14780" y="20402"/>
                    <a:pt x="14796" y="20400"/>
                  </a:cubicBezTo>
                  <a:cubicBezTo>
                    <a:pt x="14797" y="20400"/>
                    <a:pt x="14799" y="20400"/>
                    <a:pt x="14801" y="20400"/>
                  </a:cubicBezTo>
                  <a:cubicBezTo>
                    <a:pt x="14814" y="20400"/>
                    <a:pt x="14828" y="20408"/>
                    <a:pt x="14841" y="20408"/>
                  </a:cubicBezTo>
                  <a:cubicBezTo>
                    <a:pt x="14843" y="20408"/>
                    <a:pt x="14844" y="20408"/>
                    <a:pt x="14846" y="20408"/>
                  </a:cubicBezTo>
                  <a:cubicBezTo>
                    <a:pt x="14862" y="20405"/>
                    <a:pt x="14873" y="20375"/>
                    <a:pt x="14888" y="20372"/>
                  </a:cubicBezTo>
                  <a:cubicBezTo>
                    <a:pt x="14893" y="20371"/>
                    <a:pt x="14899" y="20371"/>
                    <a:pt x="14904" y="20371"/>
                  </a:cubicBezTo>
                  <a:cubicBezTo>
                    <a:pt x="14908" y="20371"/>
                    <a:pt x="14913" y="20371"/>
                    <a:pt x="14917" y="20371"/>
                  </a:cubicBezTo>
                  <a:cubicBezTo>
                    <a:pt x="14924" y="20371"/>
                    <a:pt x="14930" y="20371"/>
                    <a:pt x="14936" y="20369"/>
                  </a:cubicBezTo>
                  <a:cubicBezTo>
                    <a:pt x="14938" y="20368"/>
                    <a:pt x="14940" y="20368"/>
                    <a:pt x="14942" y="20368"/>
                  </a:cubicBezTo>
                  <a:cubicBezTo>
                    <a:pt x="14955" y="20368"/>
                    <a:pt x="14969" y="20376"/>
                    <a:pt x="14981" y="20376"/>
                  </a:cubicBezTo>
                  <a:cubicBezTo>
                    <a:pt x="14983" y="20376"/>
                    <a:pt x="14985" y="20376"/>
                    <a:pt x="14987" y="20375"/>
                  </a:cubicBezTo>
                  <a:cubicBezTo>
                    <a:pt x="15003" y="20372"/>
                    <a:pt x="15020" y="20365"/>
                    <a:pt x="15033" y="20362"/>
                  </a:cubicBezTo>
                  <a:cubicBezTo>
                    <a:pt x="15057" y="20352"/>
                    <a:pt x="15053" y="20343"/>
                    <a:pt x="15075" y="20333"/>
                  </a:cubicBezTo>
                  <a:cubicBezTo>
                    <a:pt x="15097" y="20322"/>
                    <a:pt x="15097" y="20322"/>
                    <a:pt x="15119" y="20313"/>
                  </a:cubicBezTo>
                  <a:cubicBezTo>
                    <a:pt x="15143" y="20304"/>
                    <a:pt x="15146" y="20313"/>
                    <a:pt x="15167" y="20303"/>
                  </a:cubicBezTo>
                  <a:cubicBezTo>
                    <a:pt x="15189" y="20292"/>
                    <a:pt x="15180" y="20272"/>
                    <a:pt x="15203" y="20261"/>
                  </a:cubicBezTo>
                  <a:cubicBezTo>
                    <a:pt x="15208" y="20258"/>
                    <a:pt x="15212" y="20257"/>
                    <a:pt x="15217" y="20257"/>
                  </a:cubicBezTo>
                  <a:cubicBezTo>
                    <a:pt x="15225" y="20257"/>
                    <a:pt x="15232" y="20261"/>
                    <a:pt x="15241" y="20261"/>
                  </a:cubicBezTo>
                  <a:cubicBezTo>
                    <a:pt x="15245" y="20261"/>
                    <a:pt x="15250" y="20260"/>
                    <a:pt x="15255" y="20258"/>
                  </a:cubicBezTo>
                  <a:cubicBezTo>
                    <a:pt x="15277" y="20247"/>
                    <a:pt x="15272" y="20239"/>
                    <a:pt x="15295" y="20229"/>
                  </a:cubicBezTo>
                  <a:cubicBezTo>
                    <a:pt x="15316" y="20218"/>
                    <a:pt x="15314" y="20213"/>
                    <a:pt x="15337" y="20202"/>
                  </a:cubicBezTo>
                  <a:cubicBezTo>
                    <a:pt x="15341" y="20200"/>
                    <a:pt x="15345" y="20199"/>
                    <a:pt x="15349" y="20199"/>
                  </a:cubicBezTo>
                  <a:cubicBezTo>
                    <a:pt x="15359" y="20199"/>
                    <a:pt x="15367" y="20204"/>
                    <a:pt x="15377" y="20204"/>
                  </a:cubicBezTo>
                  <a:cubicBezTo>
                    <a:pt x="15381" y="20204"/>
                    <a:pt x="15385" y="20203"/>
                    <a:pt x="15390" y="20201"/>
                  </a:cubicBezTo>
                  <a:cubicBezTo>
                    <a:pt x="15412" y="20190"/>
                    <a:pt x="15413" y="20191"/>
                    <a:pt x="15434" y="20182"/>
                  </a:cubicBezTo>
                  <a:cubicBezTo>
                    <a:pt x="15455" y="20171"/>
                    <a:pt x="15440" y="20139"/>
                    <a:pt x="15464" y="20129"/>
                  </a:cubicBezTo>
                  <a:cubicBezTo>
                    <a:pt x="15485" y="20118"/>
                    <a:pt x="15488" y="20124"/>
                    <a:pt x="15510" y="20113"/>
                  </a:cubicBezTo>
                  <a:cubicBezTo>
                    <a:pt x="15514" y="20111"/>
                    <a:pt x="15517" y="20110"/>
                    <a:pt x="15521" y="20110"/>
                  </a:cubicBezTo>
                  <a:cubicBezTo>
                    <a:pt x="15533" y="20110"/>
                    <a:pt x="15543" y="20120"/>
                    <a:pt x="15556" y="20120"/>
                  </a:cubicBezTo>
                  <a:cubicBezTo>
                    <a:pt x="15559" y="20120"/>
                    <a:pt x="15563" y="20119"/>
                    <a:pt x="15567" y="20117"/>
                  </a:cubicBezTo>
                  <a:cubicBezTo>
                    <a:pt x="15588" y="20107"/>
                    <a:pt x="15578" y="20083"/>
                    <a:pt x="15599" y="20072"/>
                  </a:cubicBezTo>
                  <a:cubicBezTo>
                    <a:pt x="15604" y="20070"/>
                    <a:pt x="15608" y="20069"/>
                    <a:pt x="15611" y="20069"/>
                  </a:cubicBezTo>
                  <a:cubicBezTo>
                    <a:pt x="15622" y="20069"/>
                    <a:pt x="15630" y="20075"/>
                    <a:pt x="15640" y="20075"/>
                  </a:cubicBezTo>
                  <a:cubicBezTo>
                    <a:pt x="15644" y="20075"/>
                    <a:pt x="15648" y="20075"/>
                    <a:pt x="15653" y="20072"/>
                  </a:cubicBezTo>
                  <a:cubicBezTo>
                    <a:pt x="15674" y="20062"/>
                    <a:pt x="15665" y="20043"/>
                    <a:pt x="15689" y="20035"/>
                  </a:cubicBezTo>
                  <a:cubicBezTo>
                    <a:pt x="15710" y="20024"/>
                    <a:pt x="15711" y="20025"/>
                    <a:pt x="15733" y="20014"/>
                  </a:cubicBezTo>
                  <a:lnTo>
                    <a:pt x="15776" y="19993"/>
                  </a:lnTo>
                  <a:cubicBezTo>
                    <a:pt x="15797" y="19982"/>
                    <a:pt x="15798" y="19983"/>
                    <a:pt x="15820" y="19974"/>
                  </a:cubicBezTo>
                  <a:cubicBezTo>
                    <a:pt x="15841" y="19963"/>
                    <a:pt x="15842" y="19967"/>
                    <a:pt x="15866" y="19957"/>
                  </a:cubicBezTo>
                  <a:cubicBezTo>
                    <a:pt x="15887" y="19946"/>
                    <a:pt x="15883" y="19936"/>
                    <a:pt x="15904" y="19928"/>
                  </a:cubicBezTo>
                  <a:cubicBezTo>
                    <a:pt x="15909" y="19925"/>
                    <a:pt x="15914" y="19925"/>
                    <a:pt x="15918" y="19925"/>
                  </a:cubicBezTo>
                  <a:cubicBezTo>
                    <a:pt x="15927" y="19925"/>
                    <a:pt x="15934" y="19928"/>
                    <a:pt x="15942" y="19928"/>
                  </a:cubicBezTo>
                  <a:cubicBezTo>
                    <a:pt x="15946" y="19928"/>
                    <a:pt x="15951" y="19927"/>
                    <a:pt x="15957" y="19924"/>
                  </a:cubicBezTo>
                  <a:cubicBezTo>
                    <a:pt x="15978" y="19914"/>
                    <a:pt x="15984" y="19923"/>
                    <a:pt x="16005" y="19913"/>
                  </a:cubicBezTo>
                  <a:cubicBezTo>
                    <a:pt x="16026" y="19902"/>
                    <a:pt x="16021" y="19888"/>
                    <a:pt x="16042" y="19877"/>
                  </a:cubicBezTo>
                  <a:cubicBezTo>
                    <a:pt x="16064" y="19867"/>
                    <a:pt x="16056" y="19851"/>
                    <a:pt x="16078" y="19842"/>
                  </a:cubicBezTo>
                  <a:cubicBezTo>
                    <a:pt x="16085" y="19838"/>
                    <a:pt x="16091" y="19837"/>
                    <a:pt x="16096" y="19837"/>
                  </a:cubicBezTo>
                  <a:cubicBezTo>
                    <a:pt x="16101" y="19837"/>
                    <a:pt x="16106" y="19838"/>
                    <a:pt x="16111" y="19838"/>
                  </a:cubicBezTo>
                  <a:cubicBezTo>
                    <a:pt x="16116" y="19838"/>
                    <a:pt x="16121" y="19838"/>
                    <a:pt x="16128" y="19835"/>
                  </a:cubicBezTo>
                  <a:cubicBezTo>
                    <a:pt x="16150" y="19824"/>
                    <a:pt x="16151" y="19827"/>
                    <a:pt x="16173" y="19816"/>
                  </a:cubicBezTo>
                  <a:cubicBezTo>
                    <a:pt x="16179" y="19813"/>
                    <a:pt x="16185" y="19812"/>
                    <a:pt x="16189" y="19812"/>
                  </a:cubicBezTo>
                  <a:cubicBezTo>
                    <a:pt x="16196" y="19812"/>
                    <a:pt x="16202" y="19814"/>
                    <a:pt x="16208" y="19814"/>
                  </a:cubicBezTo>
                  <a:cubicBezTo>
                    <a:pt x="16213" y="19814"/>
                    <a:pt x="16218" y="19813"/>
                    <a:pt x="16225" y="19810"/>
                  </a:cubicBezTo>
                  <a:cubicBezTo>
                    <a:pt x="16246" y="19799"/>
                    <a:pt x="16231" y="19765"/>
                    <a:pt x="16252" y="19756"/>
                  </a:cubicBezTo>
                  <a:cubicBezTo>
                    <a:pt x="16274" y="19746"/>
                    <a:pt x="16276" y="19749"/>
                    <a:pt x="16297" y="19738"/>
                  </a:cubicBezTo>
                  <a:cubicBezTo>
                    <a:pt x="16319" y="19727"/>
                    <a:pt x="16318" y="19724"/>
                    <a:pt x="16339" y="19713"/>
                  </a:cubicBezTo>
                  <a:cubicBezTo>
                    <a:pt x="16344" y="19711"/>
                    <a:pt x="16348" y="19710"/>
                    <a:pt x="16351" y="19710"/>
                  </a:cubicBezTo>
                  <a:cubicBezTo>
                    <a:pt x="16362" y="19710"/>
                    <a:pt x="16370" y="19717"/>
                    <a:pt x="16380" y="19717"/>
                  </a:cubicBezTo>
                  <a:cubicBezTo>
                    <a:pt x="16384" y="19717"/>
                    <a:pt x="16388" y="19716"/>
                    <a:pt x="16393" y="19713"/>
                  </a:cubicBezTo>
                  <a:cubicBezTo>
                    <a:pt x="16414" y="19703"/>
                    <a:pt x="16408" y="19687"/>
                    <a:pt x="16429" y="19676"/>
                  </a:cubicBezTo>
                  <a:cubicBezTo>
                    <a:pt x="16435" y="19673"/>
                    <a:pt x="16439" y="19672"/>
                    <a:pt x="16444" y="19672"/>
                  </a:cubicBezTo>
                  <a:cubicBezTo>
                    <a:pt x="16451" y="19672"/>
                    <a:pt x="16458" y="19675"/>
                    <a:pt x="16466" y="19675"/>
                  </a:cubicBezTo>
                  <a:cubicBezTo>
                    <a:pt x="16470" y="19675"/>
                    <a:pt x="16475" y="19674"/>
                    <a:pt x="16482" y="19672"/>
                  </a:cubicBezTo>
                  <a:cubicBezTo>
                    <a:pt x="16503" y="19661"/>
                    <a:pt x="16493" y="19640"/>
                    <a:pt x="16515" y="19629"/>
                  </a:cubicBezTo>
                  <a:cubicBezTo>
                    <a:pt x="16519" y="19627"/>
                    <a:pt x="16523" y="19626"/>
                    <a:pt x="16526" y="19626"/>
                  </a:cubicBezTo>
                  <a:cubicBezTo>
                    <a:pt x="16538" y="19626"/>
                    <a:pt x="16547" y="19634"/>
                    <a:pt x="16558" y="19634"/>
                  </a:cubicBezTo>
                  <a:cubicBezTo>
                    <a:pt x="16561" y="19634"/>
                    <a:pt x="16565" y="19633"/>
                    <a:pt x="16569" y="19631"/>
                  </a:cubicBezTo>
                  <a:cubicBezTo>
                    <a:pt x="16591" y="19620"/>
                    <a:pt x="16583" y="19603"/>
                    <a:pt x="16606" y="19592"/>
                  </a:cubicBezTo>
                  <a:cubicBezTo>
                    <a:pt x="16627" y="19582"/>
                    <a:pt x="16627" y="19582"/>
                    <a:pt x="16650" y="19571"/>
                  </a:cubicBezTo>
                  <a:cubicBezTo>
                    <a:pt x="16655" y="19569"/>
                    <a:pt x="16659" y="19568"/>
                    <a:pt x="16663" y="19568"/>
                  </a:cubicBezTo>
                  <a:cubicBezTo>
                    <a:pt x="16672" y="19568"/>
                    <a:pt x="16680" y="19572"/>
                    <a:pt x="16689" y="19572"/>
                  </a:cubicBezTo>
                  <a:cubicBezTo>
                    <a:pt x="16693" y="19572"/>
                    <a:pt x="16697" y="19571"/>
                    <a:pt x="16702" y="19569"/>
                  </a:cubicBezTo>
                  <a:cubicBezTo>
                    <a:pt x="16724" y="19558"/>
                    <a:pt x="16726" y="19561"/>
                    <a:pt x="16747" y="19551"/>
                  </a:cubicBezTo>
                  <a:cubicBezTo>
                    <a:pt x="16769" y="19540"/>
                    <a:pt x="16760" y="19519"/>
                    <a:pt x="16782" y="19508"/>
                  </a:cubicBezTo>
                  <a:cubicBezTo>
                    <a:pt x="16785" y="19506"/>
                    <a:pt x="16789" y="19505"/>
                    <a:pt x="16792" y="19505"/>
                  </a:cubicBezTo>
                  <a:cubicBezTo>
                    <a:pt x="16804" y="19505"/>
                    <a:pt x="16814" y="19516"/>
                    <a:pt x="16827" y="19516"/>
                  </a:cubicBezTo>
                  <a:cubicBezTo>
                    <a:pt x="16830" y="19516"/>
                    <a:pt x="16834" y="19515"/>
                    <a:pt x="16837" y="19513"/>
                  </a:cubicBezTo>
                  <a:cubicBezTo>
                    <a:pt x="16859" y="19502"/>
                    <a:pt x="16858" y="19500"/>
                    <a:pt x="16880" y="19490"/>
                  </a:cubicBezTo>
                  <a:cubicBezTo>
                    <a:pt x="16901" y="19479"/>
                    <a:pt x="16901" y="19476"/>
                    <a:pt x="16923" y="19467"/>
                  </a:cubicBezTo>
                  <a:cubicBezTo>
                    <a:pt x="16944" y="19456"/>
                    <a:pt x="16948" y="19460"/>
                    <a:pt x="16969" y="19449"/>
                  </a:cubicBezTo>
                  <a:cubicBezTo>
                    <a:pt x="16990" y="19438"/>
                    <a:pt x="16985" y="19426"/>
                    <a:pt x="17008" y="19416"/>
                  </a:cubicBezTo>
                  <a:cubicBezTo>
                    <a:pt x="17029" y="19405"/>
                    <a:pt x="17031" y="19410"/>
                    <a:pt x="17055" y="19400"/>
                  </a:cubicBezTo>
                  <a:cubicBezTo>
                    <a:pt x="17076" y="19389"/>
                    <a:pt x="17073" y="19384"/>
                    <a:pt x="17095" y="19373"/>
                  </a:cubicBezTo>
                  <a:cubicBezTo>
                    <a:pt x="17117" y="19362"/>
                    <a:pt x="17114" y="19352"/>
                    <a:pt x="17135" y="19342"/>
                  </a:cubicBezTo>
                  <a:cubicBezTo>
                    <a:pt x="17156" y="19331"/>
                    <a:pt x="17153" y="19325"/>
                    <a:pt x="17175" y="19314"/>
                  </a:cubicBezTo>
                  <a:cubicBezTo>
                    <a:pt x="17180" y="19311"/>
                    <a:pt x="17185" y="19310"/>
                    <a:pt x="17189" y="19310"/>
                  </a:cubicBezTo>
                  <a:cubicBezTo>
                    <a:pt x="17197" y="19310"/>
                    <a:pt x="17204" y="19313"/>
                    <a:pt x="17212" y="19313"/>
                  </a:cubicBezTo>
                  <a:cubicBezTo>
                    <a:pt x="17217" y="19313"/>
                    <a:pt x="17222" y="19312"/>
                    <a:pt x="17227" y="19310"/>
                  </a:cubicBezTo>
                  <a:cubicBezTo>
                    <a:pt x="17249" y="19299"/>
                    <a:pt x="17243" y="19286"/>
                    <a:pt x="17265" y="19275"/>
                  </a:cubicBezTo>
                  <a:cubicBezTo>
                    <a:pt x="17268" y="19273"/>
                    <a:pt x="17272" y="19273"/>
                    <a:pt x="17275" y="19273"/>
                  </a:cubicBezTo>
                  <a:cubicBezTo>
                    <a:pt x="17287" y="19273"/>
                    <a:pt x="17297" y="19282"/>
                    <a:pt x="17309" y="19282"/>
                  </a:cubicBezTo>
                  <a:cubicBezTo>
                    <a:pt x="17313" y="19282"/>
                    <a:pt x="17316" y="19282"/>
                    <a:pt x="17320" y="19280"/>
                  </a:cubicBezTo>
                  <a:cubicBezTo>
                    <a:pt x="17342" y="19269"/>
                    <a:pt x="17338" y="19260"/>
                    <a:pt x="17361" y="19250"/>
                  </a:cubicBezTo>
                  <a:cubicBezTo>
                    <a:pt x="17382" y="19239"/>
                    <a:pt x="17374" y="19221"/>
                    <a:pt x="17395" y="19210"/>
                  </a:cubicBezTo>
                  <a:cubicBezTo>
                    <a:pt x="17417" y="19199"/>
                    <a:pt x="17422" y="19208"/>
                    <a:pt x="17443" y="19197"/>
                  </a:cubicBezTo>
                  <a:cubicBezTo>
                    <a:pt x="17465" y="19186"/>
                    <a:pt x="17467" y="19190"/>
                    <a:pt x="17490" y="19179"/>
                  </a:cubicBezTo>
                  <a:cubicBezTo>
                    <a:pt x="17495" y="19176"/>
                    <a:pt x="17500" y="19175"/>
                    <a:pt x="17504" y="19175"/>
                  </a:cubicBezTo>
                  <a:cubicBezTo>
                    <a:pt x="17512" y="19175"/>
                    <a:pt x="17518" y="19178"/>
                    <a:pt x="17526" y="19178"/>
                  </a:cubicBezTo>
                  <a:cubicBezTo>
                    <a:pt x="17531" y="19178"/>
                    <a:pt x="17536" y="19177"/>
                    <a:pt x="17542" y="19175"/>
                  </a:cubicBezTo>
                  <a:cubicBezTo>
                    <a:pt x="17563" y="19164"/>
                    <a:pt x="17560" y="19159"/>
                    <a:pt x="17583" y="19148"/>
                  </a:cubicBezTo>
                  <a:cubicBezTo>
                    <a:pt x="17606" y="19137"/>
                    <a:pt x="17599" y="19125"/>
                    <a:pt x="17620" y="19115"/>
                  </a:cubicBezTo>
                  <a:cubicBezTo>
                    <a:pt x="17642" y="19104"/>
                    <a:pt x="17638" y="19095"/>
                    <a:pt x="17661" y="19085"/>
                  </a:cubicBezTo>
                  <a:cubicBezTo>
                    <a:pt x="17664" y="19083"/>
                    <a:pt x="17667" y="19082"/>
                    <a:pt x="17670" y="19082"/>
                  </a:cubicBezTo>
                  <a:cubicBezTo>
                    <a:pt x="17684" y="19082"/>
                    <a:pt x="17696" y="19096"/>
                    <a:pt x="17711" y="19096"/>
                  </a:cubicBezTo>
                  <a:cubicBezTo>
                    <a:pt x="17714" y="19096"/>
                    <a:pt x="17717" y="19096"/>
                    <a:pt x="17720" y="19094"/>
                  </a:cubicBezTo>
                  <a:cubicBezTo>
                    <a:pt x="17742" y="19084"/>
                    <a:pt x="17740" y="19079"/>
                    <a:pt x="17763" y="19069"/>
                  </a:cubicBezTo>
                  <a:cubicBezTo>
                    <a:pt x="17784" y="19058"/>
                    <a:pt x="17770" y="19029"/>
                    <a:pt x="17794" y="19018"/>
                  </a:cubicBezTo>
                  <a:cubicBezTo>
                    <a:pt x="17815" y="19008"/>
                    <a:pt x="17816" y="19009"/>
                    <a:pt x="17838" y="18998"/>
                  </a:cubicBezTo>
                  <a:cubicBezTo>
                    <a:pt x="17844" y="18995"/>
                    <a:pt x="17848" y="18994"/>
                    <a:pt x="17853" y="18994"/>
                  </a:cubicBezTo>
                  <a:cubicBezTo>
                    <a:pt x="17860" y="18994"/>
                    <a:pt x="17866" y="18996"/>
                    <a:pt x="17874" y="18996"/>
                  </a:cubicBezTo>
                  <a:cubicBezTo>
                    <a:pt x="17878" y="18996"/>
                    <a:pt x="17884" y="18996"/>
                    <a:pt x="17890" y="18993"/>
                  </a:cubicBezTo>
                  <a:cubicBezTo>
                    <a:pt x="17913" y="18982"/>
                    <a:pt x="17909" y="18978"/>
                    <a:pt x="17931" y="18967"/>
                  </a:cubicBezTo>
                  <a:cubicBezTo>
                    <a:pt x="17943" y="18962"/>
                    <a:pt x="17949" y="18962"/>
                    <a:pt x="17956" y="18962"/>
                  </a:cubicBezTo>
                  <a:cubicBezTo>
                    <a:pt x="17963" y="18962"/>
                    <a:pt x="17969" y="18962"/>
                    <a:pt x="17981" y="18956"/>
                  </a:cubicBezTo>
                  <a:cubicBezTo>
                    <a:pt x="18004" y="18945"/>
                    <a:pt x="18003" y="18945"/>
                    <a:pt x="18025" y="18935"/>
                  </a:cubicBezTo>
                  <a:cubicBezTo>
                    <a:pt x="18048" y="18924"/>
                    <a:pt x="18042" y="18912"/>
                    <a:pt x="18065" y="18903"/>
                  </a:cubicBezTo>
                  <a:cubicBezTo>
                    <a:pt x="18081" y="18899"/>
                    <a:pt x="18099" y="18895"/>
                    <a:pt x="18115" y="18892"/>
                  </a:cubicBezTo>
                  <a:cubicBezTo>
                    <a:pt x="18131" y="18890"/>
                    <a:pt x="18147" y="18883"/>
                    <a:pt x="18163" y="18881"/>
                  </a:cubicBezTo>
                  <a:cubicBezTo>
                    <a:pt x="18179" y="18880"/>
                    <a:pt x="18196" y="18880"/>
                    <a:pt x="18213" y="18880"/>
                  </a:cubicBezTo>
                  <a:cubicBezTo>
                    <a:pt x="18229" y="18880"/>
                    <a:pt x="18246" y="18889"/>
                    <a:pt x="18262" y="18890"/>
                  </a:cubicBezTo>
                  <a:cubicBezTo>
                    <a:pt x="18278" y="18891"/>
                    <a:pt x="18292" y="18912"/>
                    <a:pt x="18308" y="18915"/>
                  </a:cubicBezTo>
                  <a:cubicBezTo>
                    <a:pt x="18309" y="18916"/>
                    <a:pt x="18309" y="18916"/>
                    <a:pt x="18310" y="18916"/>
                  </a:cubicBezTo>
                  <a:cubicBezTo>
                    <a:pt x="18324" y="18916"/>
                    <a:pt x="18341" y="18900"/>
                    <a:pt x="18355" y="18900"/>
                  </a:cubicBezTo>
                  <a:cubicBezTo>
                    <a:pt x="18356" y="18900"/>
                    <a:pt x="18358" y="18900"/>
                    <a:pt x="18359" y="18900"/>
                  </a:cubicBezTo>
                  <a:cubicBezTo>
                    <a:pt x="18375" y="18905"/>
                    <a:pt x="18390" y="18913"/>
                    <a:pt x="18405" y="18919"/>
                  </a:cubicBezTo>
                  <a:cubicBezTo>
                    <a:pt x="18410" y="18920"/>
                    <a:pt x="18414" y="18921"/>
                    <a:pt x="18419" y="18921"/>
                  </a:cubicBezTo>
                  <a:cubicBezTo>
                    <a:pt x="18427" y="18921"/>
                    <a:pt x="18436" y="18919"/>
                    <a:pt x="18445" y="18919"/>
                  </a:cubicBezTo>
                  <a:cubicBezTo>
                    <a:pt x="18449" y="18919"/>
                    <a:pt x="18453" y="18919"/>
                    <a:pt x="18457" y="18921"/>
                  </a:cubicBezTo>
                  <a:cubicBezTo>
                    <a:pt x="18472" y="18927"/>
                    <a:pt x="18472" y="18965"/>
                    <a:pt x="18487" y="18971"/>
                  </a:cubicBezTo>
                  <a:cubicBezTo>
                    <a:pt x="18502" y="18980"/>
                    <a:pt x="18524" y="18971"/>
                    <a:pt x="18537" y="18981"/>
                  </a:cubicBezTo>
                  <a:cubicBezTo>
                    <a:pt x="18551" y="18990"/>
                    <a:pt x="18552" y="19014"/>
                    <a:pt x="18566" y="19025"/>
                  </a:cubicBezTo>
                  <a:cubicBezTo>
                    <a:pt x="18579" y="19034"/>
                    <a:pt x="18587" y="19049"/>
                    <a:pt x="18599" y="19060"/>
                  </a:cubicBezTo>
                  <a:cubicBezTo>
                    <a:pt x="18611" y="19071"/>
                    <a:pt x="18624" y="19079"/>
                    <a:pt x="18635" y="19092"/>
                  </a:cubicBezTo>
                  <a:cubicBezTo>
                    <a:pt x="18645" y="19104"/>
                    <a:pt x="18681" y="19094"/>
                    <a:pt x="18691" y="19106"/>
                  </a:cubicBezTo>
                  <a:cubicBezTo>
                    <a:pt x="18701" y="19120"/>
                    <a:pt x="18697" y="19144"/>
                    <a:pt x="18706" y="19158"/>
                  </a:cubicBezTo>
                  <a:cubicBezTo>
                    <a:pt x="18716" y="19170"/>
                    <a:pt x="18718" y="19189"/>
                    <a:pt x="18727" y="19203"/>
                  </a:cubicBezTo>
                  <a:cubicBezTo>
                    <a:pt x="18734" y="19218"/>
                    <a:pt x="18732" y="19235"/>
                    <a:pt x="18738" y="19250"/>
                  </a:cubicBezTo>
                  <a:cubicBezTo>
                    <a:pt x="18745" y="19265"/>
                    <a:pt x="18781" y="19269"/>
                    <a:pt x="18787" y="19283"/>
                  </a:cubicBezTo>
                  <a:cubicBezTo>
                    <a:pt x="18792" y="19298"/>
                    <a:pt x="18774" y="19320"/>
                    <a:pt x="18777" y="19336"/>
                  </a:cubicBezTo>
                  <a:cubicBezTo>
                    <a:pt x="18781" y="19352"/>
                    <a:pt x="18781" y="19369"/>
                    <a:pt x="18785" y="19385"/>
                  </a:cubicBezTo>
                  <a:cubicBezTo>
                    <a:pt x="18787" y="19401"/>
                    <a:pt x="18806" y="19416"/>
                    <a:pt x="18807" y="19432"/>
                  </a:cubicBezTo>
                  <a:cubicBezTo>
                    <a:pt x="18806" y="19456"/>
                    <a:pt x="18787" y="19454"/>
                    <a:pt x="18785" y="19479"/>
                  </a:cubicBezTo>
                  <a:cubicBezTo>
                    <a:pt x="18781" y="19502"/>
                    <a:pt x="18791" y="19505"/>
                    <a:pt x="18788" y="19528"/>
                  </a:cubicBezTo>
                  <a:cubicBezTo>
                    <a:pt x="18786" y="19553"/>
                    <a:pt x="18796" y="19554"/>
                    <a:pt x="18793" y="19577"/>
                  </a:cubicBezTo>
                  <a:cubicBezTo>
                    <a:pt x="18791" y="19602"/>
                    <a:pt x="18782" y="19601"/>
                    <a:pt x="18780" y="19625"/>
                  </a:cubicBezTo>
                  <a:cubicBezTo>
                    <a:pt x="18777" y="19649"/>
                    <a:pt x="18763" y="19647"/>
                    <a:pt x="18760" y="19672"/>
                  </a:cubicBezTo>
                  <a:cubicBezTo>
                    <a:pt x="18758" y="19695"/>
                    <a:pt x="18782" y="19698"/>
                    <a:pt x="18780" y="19722"/>
                  </a:cubicBezTo>
                  <a:cubicBezTo>
                    <a:pt x="18777" y="19747"/>
                    <a:pt x="18753" y="19743"/>
                    <a:pt x="18750" y="19768"/>
                  </a:cubicBezTo>
                  <a:cubicBezTo>
                    <a:pt x="18748" y="19792"/>
                    <a:pt x="18779" y="19796"/>
                    <a:pt x="18776" y="19821"/>
                  </a:cubicBezTo>
                  <a:cubicBezTo>
                    <a:pt x="18774" y="19844"/>
                    <a:pt x="18755" y="19843"/>
                    <a:pt x="18752" y="19867"/>
                  </a:cubicBezTo>
                  <a:cubicBezTo>
                    <a:pt x="18749" y="19891"/>
                    <a:pt x="18756" y="19892"/>
                    <a:pt x="18753" y="19917"/>
                  </a:cubicBezTo>
                  <a:cubicBezTo>
                    <a:pt x="18750" y="19941"/>
                    <a:pt x="18732" y="19939"/>
                    <a:pt x="18729" y="19963"/>
                  </a:cubicBezTo>
                  <a:cubicBezTo>
                    <a:pt x="18727" y="19988"/>
                    <a:pt x="18718" y="19987"/>
                    <a:pt x="18716" y="20010"/>
                  </a:cubicBezTo>
                  <a:cubicBezTo>
                    <a:pt x="18713" y="20035"/>
                    <a:pt x="18712" y="20035"/>
                    <a:pt x="18710" y="20058"/>
                  </a:cubicBezTo>
                  <a:cubicBezTo>
                    <a:pt x="18706" y="20083"/>
                    <a:pt x="18726" y="20085"/>
                    <a:pt x="18722" y="20110"/>
                  </a:cubicBezTo>
                  <a:cubicBezTo>
                    <a:pt x="18720" y="20133"/>
                    <a:pt x="18702" y="20132"/>
                    <a:pt x="18700" y="20156"/>
                  </a:cubicBezTo>
                  <a:cubicBezTo>
                    <a:pt x="18697" y="20180"/>
                    <a:pt x="18732" y="20185"/>
                    <a:pt x="18729" y="20208"/>
                  </a:cubicBezTo>
                  <a:cubicBezTo>
                    <a:pt x="18727" y="20233"/>
                    <a:pt x="18723" y="20233"/>
                    <a:pt x="18721" y="20257"/>
                  </a:cubicBezTo>
                  <a:cubicBezTo>
                    <a:pt x="18718" y="20281"/>
                    <a:pt x="18705" y="20279"/>
                    <a:pt x="18702" y="20304"/>
                  </a:cubicBezTo>
                  <a:cubicBezTo>
                    <a:pt x="18700" y="20327"/>
                    <a:pt x="18686" y="20326"/>
                    <a:pt x="18684" y="20351"/>
                  </a:cubicBezTo>
                  <a:cubicBezTo>
                    <a:pt x="18681" y="20374"/>
                    <a:pt x="18705" y="20378"/>
                    <a:pt x="18702" y="20401"/>
                  </a:cubicBezTo>
                  <a:cubicBezTo>
                    <a:pt x="18700" y="20426"/>
                    <a:pt x="18691" y="20424"/>
                    <a:pt x="18689" y="20448"/>
                  </a:cubicBezTo>
                  <a:cubicBezTo>
                    <a:pt x="18686" y="20472"/>
                    <a:pt x="18702" y="20474"/>
                    <a:pt x="18700" y="20498"/>
                  </a:cubicBezTo>
                  <a:cubicBezTo>
                    <a:pt x="18697" y="20522"/>
                    <a:pt x="18662" y="20518"/>
                    <a:pt x="18659" y="20541"/>
                  </a:cubicBezTo>
                  <a:cubicBezTo>
                    <a:pt x="18657" y="20566"/>
                    <a:pt x="18695" y="20570"/>
                    <a:pt x="18691" y="20594"/>
                  </a:cubicBezTo>
                  <a:cubicBezTo>
                    <a:pt x="18689" y="20619"/>
                    <a:pt x="18667" y="20615"/>
                    <a:pt x="18663" y="20640"/>
                  </a:cubicBezTo>
                  <a:cubicBezTo>
                    <a:pt x="18661" y="20664"/>
                    <a:pt x="18651" y="20662"/>
                    <a:pt x="18647" y="20686"/>
                  </a:cubicBezTo>
                  <a:cubicBezTo>
                    <a:pt x="18645" y="20711"/>
                    <a:pt x="18665" y="20713"/>
                    <a:pt x="18662" y="20737"/>
                  </a:cubicBezTo>
                  <a:cubicBezTo>
                    <a:pt x="18659" y="20761"/>
                    <a:pt x="18651" y="20760"/>
                    <a:pt x="18647" y="20785"/>
                  </a:cubicBezTo>
                  <a:cubicBezTo>
                    <a:pt x="18645" y="20808"/>
                    <a:pt x="18654" y="20809"/>
                    <a:pt x="18652" y="20834"/>
                  </a:cubicBezTo>
                  <a:cubicBezTo>
                    <a:pt x="18648" y="20857"/>
                    <a:pt x="18625" y="20855"/>
                    <a:pt x="18622" y="20879"/>
                  </a:cubicBezTo>
                  <a:cubicBezTo>
                    <a:pt x="18620" y="20903"/>
                    <a:pt x="18652" y="20908"/>
                    <a:pt x="18648" y="20931"/>
                  </a:cubicBezTo>
                  <a:cubicBezTo>
                    <a:pt x="18646" y="20956"/>
                    <a:pt x="18632" y="20954"/>
                    <a:pt x="18630" y="20978"/>
                  </a:cubicBezTo>
                  <a:cubicBezTo>
                    <a:pt x="18627" y="21002"/>
                    <a:pt x="18630" y="21002"/>
                    <a:pt x="18627" y="21027"/>
                  </a:cubicBezTo>
                  <a:lnTo>
                    <a:pt x="18622" y="21075"/>
                  </a:lnTo>
                  <a:cubicBezTo>
                    <a:pt x="18620" y="21098"/>
                    <a:pt x="18611" y="21097"/>
                    <a:pt x="18609" y="21122"/>
                  </a:cubicBezTo>
                  <a:cubicBezTo>
                    <a:pt x="18606" y="21146"/>
                    <a:pt x="18629" y="21149"/>
                    <a:pt x="18626" y="21172"/>
                  </a:cubicBezTo>
                  <a:cubicBezTo>
                    <a:pt x="18624" y="21197"/>
                    <a:pt x="18615" y="21195"/>
                    <a:pt x="18613" y="21219"/>
                  </a:cubicBezTo>
                  <a:cubicBezTo>
                    <a:pt x="18610" y="21243"/>
                    <a:pt x="18599" y="21242"/>
                    <a:pt x="18597" y="21267"/>
                  </a:cubicBezTo>
                  <a:cubicBezTo>
                    <a:pt x="18594" y="21290"/>
                    <a:pt x="18597" y="21290"/>
                    <a:pt x="18594" y="21315"/>
                  </a:cubicBezTo>
                  <a:cubicBezTo>
                    <a:pt x="18592" y="21338"/>
                    <a:pt x="18593" y="21338"/>
                    <a:pt x="18590" y="21363"/>
                  </a:cubicBezTo>
                  <a:cubicBezTo>
                    <a:pt x="18587" y="21387"/>
                    <a:pt x="18603" y="21388"/>
                    <a:pt x="18600" y="21413"/>
                  </a:cubicBezTo>
                  <a:cubicBezTo>
                    <a:pt x="18598" y="21438"/>
                    <a:pt x="18572" y="21435"/>
                    <a:pt x="18570" y="21459"/>
                  </a:cubicBezTo>
                  <a:cubicBezTo>
                    <a:pt x="18567" y="21483"/>
                    <a:pt x="18562" y="21483"/>
                    <a:pt x="18560" y="21508"/>
                  </a:cubicBezTo>
                  <a:cubicBezTo>
                    <a:pt x="18556" y="21531"/>
                    <a:pt x="18572" y="21532"/>
                    <a:pt x="18570" y="21557"/>
                  </a:cubicBezTo>
                  <a:cubicBezTo>
                    <a:pt x="18567" y="21580"/>
                    <a:pt x="18549" y="21578"/>
                    <a:pt x="18546" y="21604"/>
                  </a:cubicBezTo>
                  <a:cubicBezTo>
                    <a:pt x="18544" y="21628"/>
                    <a:pt x="18551" y="21629"/>
                    <a:pt x="18549" y="21653"/>
                  </a:cubicBezTo>
                  <a:cubicBezTo>
                    <a:pt x="18546" y="21677"/>
                    <a:pt x="18567" y="21680"/>
                    <a:pt x="18565" y="21704"/>
                  </a:cubicBezTo>
                  <a:cubicBezTo>
                    <a:pt x="18562" y="21728"/>
                    <a:pt x="18534" y="21725"/>
                    <a:pt x="18531" y="21750"/>
                  </a:cubicBezTo>
                  <a:cubicBezTo>
                    <a:pt x="18529" y="21773"/>
                    <a:pt x="18541" y="21775"/>
                    <a:pt x="18539" y="21799"/>
                  </a:cubicBezTo>
                  <a:lnTo>
                    <a:pt x="18534" y="21847"/>
                  </a:lnTo>
                  <a:cubicBezTo>
                    <a:pt x="18531" y="21872"/>
                    <a:pt x="18515" y="21870"/>
                    <a:pt x="18512" y="21894"/>
                  </a:cubicBezTo>
                  <a:cubicBezTo>
                    <a:pt x="18509" y="21918"/>
                    <a:pt x="18535" y="21921"/>
                    <a:pt x="18533" y="21945"/>
                  </a:cubicBezTo>
                  <a:cubicBezTo>
                    <a:pt x="18530" y="21969"/>
                    <a:pt x="18507" y="21966"/>
                    <a:pt x="18504" y="21991"/>
                  </a:cubicBezTo>
                  <a:cubicBezTo>
                    <a:pt x="18502" y="22014"/>
                    <a:pt x="18499" y="22014"/>
                    <a:pt x="18496" y="22039"/>
                  </a:cubicBezTo>
                  <a:cubicBezTo>
                    <a:pt x="18493" y="22062"/>
                    <a:pt x="18490" y="22062"/>
                    <a:pt x="18487" y="22087"/>
                  </a:cubicBezTo>
                  <a:cubicBezTo>
                    <a:pt x="18485" y="22111"/>
                    <a:pt x="18518" y="22115"/>
                    <a:pt x="18515" y="22140"/>
                  </a:cubicBezTo>
                  <a:cubicBezTo>
                    <a:pt x="18512" y="22163"/>
                    <a:pt x="18479" y="22159"/>
                    <a:pt x="18476" y="22183"/>
                  </a:cubicBezTo>
                  <a:cubicBezTo>
                    <a:pt x="18474" y="22207"/>
                    <a:pt x="18511" y="22211"/>
                    <a:pt x="18508" y="22236"/>
                  </a:cubicBezTo>
                  <a:cubicBezTo>
                    <a:pt x="18506" y="22260"/>
                    <a:pt x="18475" y="22257"/>
                    <a:pt x="18472" y="22281"/>
                  </a:cubicBezTo>
                  <a:cubicBezTo>
                    <a:pt x="18470" y="22306"/>
                    <a:pt x="18476" y="22307"/>
                    <a:pt x="18474" y="22330"/>
                  </a:cubicBezTo>
                  <a:cubicBezTo>
                    <a:pt x="18471" y="22355"/>
                    <a:pt x="18488" y="22357"/>
                    <a:pt x="18486" y="22382"/>
                  </a:cubicBezTo>
                  <a:cubicBezTo>
                    <a:pt x="18482" y="22405"/>
                    <a:pt x="18475" y="22405"/>
                    <a:pt x="18472" y="22430"/>
                  </a:cubicBezTo>
                  <a:cubicBezTo>
                    <a:pt x="18470" y="22453"/>
                    <a:pt x="18474" y="22453"/>
                    <a:pt x="18471" y="22479"/>
                  </a:cubicBezTo>
                  <a:cubicBezTo>
                    <a:pt x="18469" y="22504"/>
                    <a:pt x="18476" y="22505"/>
                    <a:pt x="18474" y="22528"/>
                  </a:cubicBezTo>
                  <a:cubicBezTo>
                    <a:pt x="18471" y="22553"/>
                    <a:pt x="18456" y="22552"/>
                    <a:pt x="18454" y="22576"/>
                  </a:cubicBezTo>
                  <a:cubicBezTo>
                    <a:pt x="18450" y="22600"/>
                    <a:pt x="18449" y="22600"/>
                    <a:pt x="18447" y="22624"/>
                  </a:cubicBezTo>
                  <a:cubicBezTo>
                    <a:pt x="18444" y="22648"/>
                    <a:pt x="18455" y="22649"/>
                    <a:pt x="18452" y="22673"/>
                  </a:cubicBezTo>
                  <a:cubicBezTo>
                    <a:pt x="18449" y="22698"/>
                    <a:pt x="18455" y="22699"/>
                    <a:pt x="18452" y="22723"/>
                  </a:cubicBezTo>
                  <a:cubicBezTo>
                    <a:pt x="18449" y="22747"/>
                    <a:pt x="18447" y="22747"/>
                    <a:pt x="18444" y="22772"/>
                  </a:cubicBezTo>
                  <a:cubicBezTo>
                    <a:pt x="18445" y="22788"/>
                    <a:pt x="18450" y="22800"/>
                    <a:pt x="18452" y="22817"/>
                  </a:cubicBezTo>
                  <a:cubicBezTo>
                    <a:pt x="18454" y="22833"/>
                    <a:pt x="18431" y="22852"/>
                    <a:pt x="18432" y="22868"/>
                  </a:cubicBezTo>
                  <a:cubicBezTo>
                    <a:pt x="18433" y="22884"/>
                    <a:pt x="18429" y="22901"/>
                    <a:pt x="18432" y="22916"/>
                  </a:cubicBezTo>
                  <a:cubicBezTo>
                    <a:pt x="18434" y="22932"/>
                    <a:pt x="18466" y="22944"/>
                    <a:pt x="18470" y="22960"/>
                  </a:cubicBezTo>
                  <a:cubicBezTo>
                    <a:pt x="18472" y="22976"/>
                    <a:pt x="18450" y="22994"/>
                    <a:pt x="18454" y="23010"/>
                  </a:cubicBezTo>
                  <a:cubicBezTo>
                    <a:pt x="18456" y="23026"/>
                    <a:pt x="18469" y="23041"/>
                    <a:pt x="18471" y="23056"/>
                  </a:cubicBezTo>
                  <a:cubicBezTo>
                    <a:pt x="18474" y="23073"/>
                    <a:pt x="18461" y="23091"/>
                    <a:pt x="18464" y="23107"/>
                  </a:cubicBezTo>
                  <a:cubicBezTo>
                    <a:pt x="18466" y="23123"/>
                    <a:pt x="18501" y="23133"/>
                    <a:pt x="18503" y="23149"/>
                  </a:cubicBezTo>
                  <a:cubicBezTo>
                    <a:pt x="18507" y="23165"/>
                    <a:pt x="18503" y="23181"/>
                    <a:pt x="18507" y="23197"/>
                  </a:cubicBezTo>
                  <a:cubicBezTo>
                    <a:pt x="18511" y="23213"/>
                    <a:pt x="18497" y="23232"/>
                    <a:pt x="18502" y="23248"/>
                  </a:cubicBezTo>
                  <a:cubicBezTo>
                    <a:pt x="18506" y="23264"/>
                    <a:pt x="18523" y="23276"/>
                    <a:pt x="18527" y="23291"/>
                  </a:cubicBezTo>
                  <a:cubicBezTo>
                    <a:pt x="18531" y="23307"/>
                    <a:pt x="18534" y="23323"/>
                    <a:pt x="18538" y="23337"/>
                  </a:cubicBezTo>
                  <a:cubicBezTo>
                    <a:pt x="18541" y="23353"/>
                    <a:pt x="18549" y="23368"/>
                    <a:pt x="18552" y="23383"/>
                  </a:cubicBezTo>
                  <a:cubicBezTo>
                    <a:pt x="18557" y="23398"/>
                    <a:pt x="18550" y="23417"/>
                    <a:pt x="18555" y="23432"/>
                  </a:cubicBezTo>
                  <a:cubicBezTo>
                    <a:pt x="18561" y="23447"/>
                    <a:pt x="18576" y="23459"/>
                    <a:pt x="18581" y="23475"/>
                  </a:cubicBezTo>
                  <a:cubicBezTo>
                    <a:pt x="18586" y="23490"/>
                    <a:pt x="18572" y="23513"/>
                    <a:pt x="18578" y="23528"/>
                  </a:cubicBezTo>
                  <a:cubicBezTo>
                    <a:pt x="18583" y="23543"/>
                    <a:pt x="18611" y="23549"/>
                    <a:pt x="18618" y="23564"/>
                  </a:cubicBezTo>
                  <a:cubicBezTo>
                    <a:pt x="18625" y="23578"/>
                    <a:pt x="18627" y="23594"/>
                    <a:pt x="18635" y="23609"/>
                  </a:cubicBezTo>
                  <a:cubicBezTo>
                    <a:pt x="18640" y="23624"/>
                    <a:pt x="18642" y="23640"/>
                    <a:pt x="18648" y="23655"/>
                  </a:cubicBezTo>
                  <a:cubicBezTo>
                    <a:pt x="18656" y="23669"/>
                    <a:pt x="18661" y="23684"/>
                    <a:pt x="18667" y="23699"/>
                  </a:cubicBezTo>
                  <a:cubicBezTo>
                    <a:pt x="18672" y="23714"/>
                    <a:pt x="18665" y="23736"/>
                    <a:pt x="18672" y="23749"/>
                  </a:cubicBezTo>
                  <a:cubicBezTo>
                    <a:pt x="18678" y="23764"/>
                    <a:pt x="18684" y="23781"/>
                    <a:pt x="18690" y="23794"/>
                  </a:cubicBezTo>
                  <a:cubicBezTo>
                    <a:pt x="18697" y="23808"/>
                    <a:pt x="18704" y="23823"/>
                    <a:pt x="18712" y="23838"/>
                  </a:cubicBezTo>
                  <a:cubicBezTo>
                    <a:pt x="18718" y="23853"/>
                    <a:pt x="18758" y="23850"/>
                    <a:pt x="18765" y="23865"/>
                  </a:cubicBezTo>
                  <a:cubicBezTo>
                    <a:pt x="18774" y="23880"/>
                    <a:pt x="18776" y="23896"/>
                    <a:pt x="18785" y="23909"/>
                  </a:cubicBezTo>
                  <a:cubicBezTo>
                    <a:pt x="18792" y="23924"/>
                    <a:pt x="18785" y="23947"/>
                    <a:pt x="18792" y="23960"/>
                  </a:cubicBezTo>
                  <a:cubicBezTo>
                    <a:pt x="18801" y="23973"/>
                    <a:pt x="18797" y="23994"/>
                    <a:pt x="18807" y="24009"/>
                  </a:cubicBezTo>
                  <a:cubicBezTo>
                    <a:pt x="18814" y="24022"/>
                    <a:pt x="18852" y="24019"/>
                    <a:pt x="18861" y="24032"/>
                  </a:cubicBezTo>
                  <a:cubicBezTo>
                    <a:pt x="18868" y="24046"/>
                    <a:pt x="18873" y="24062"/>
                    <a:pt x="18883" y="24075"/>
                  </a:cubicBezTo>
                  <a:cubicBezTo>
                    <a:pt x="18892" y="24089"/>
                    <a:pt x="18902" y="24101"/>
                    <a:pt x="18911" y="24114"/>
                  </a:cubicBezTo>
                  <a:cubicBezTo>
                    <a:pt x="18921" y="24128"/>
                    <a:pt x="18918" y="24149"/>
                    <a:pt x="18926" y="24162"/>
                  </a:cubicBezTo>
                  <a:cubicBezTo>
                    <a:pt x="18936" y="24176"/>
                    <a:pt x="18936" y="24194"/>
                    <a:pt x="18945" y="24208"/>
                  </a:cubicBezTo>
                  <a:cubicBezTo>
                    <a:pt x="18954" y="24221"/>
                    <a:pt x="18989" y="24215"/>
                    <a:pt x="18999" y="24228"/>
                  </a:cubicBezTo>
                  <a:cubicBezTo>
                    <a:pt x="19007" y="24241"/>
                    <a:pt x="18989" y="24274"/>
                    <a:pt x="18999" y="24288"/>
                  </a:cubicBezTo>
                  <a:cubicBezTo>
                    <a:pt x="19007" y="24301"/>
                    <a:pt x="19034" y="24300"/>
                    <a:pt x="19045" y="24314"/>
                  </a:cubicBezTo>
                  <a:cubicBezTo>
                    <a:pt x="19054" y="24326"/>
                    <a:pt x="19063" y="24341"/>
                    <a:pt x="19074" y="24353"/>
                  </a:cubicBezTo>
                  <a:cubicBezTo>
                    <a:pt x="19084" y="24364"/>
                    <a:pt x="19107" y="24365"/>
                    <a:pt x="19118" y="24378"/>
                  </a:cubicBezTo>
                  <a:cubicBezTo>
                    <a:pt x="19134" y="24396"/>
                    <a:pt x="19118" y="24410"/>
                    <a:pt x="19133" y="24429"/>
                  </a:cubicBezTo>
                  <a:cubicBezTo>
                    <a:pt x="19149" y="24448"/>
                    <a:pt x="19138" y="24456"/>
                    <a:pt x="19152" y="24475"/>
                  </a:cubicBezTo>
                  <a:cubicBezTo>
                    <a:pt x="19168" y="24493"/>
                    <a:pt x="19181" y="24482"/>
                    <a:pt x="19197" y="24501"/>
                  </a:cubicBezTo>
                  <a:cubicBezTo>
                    <a:pt x="19213" y="24520"/>
                    <a:pt x="19220" y="24513"/>
                    <a:pt x="19235" y="24531"/>
                  </a:cubicBezTo>
                  <a:cubicBezTo>
                    <a:pt x="19252" y="24551"/>
                    <a:pt x="19231" y="24567"/>
                    <a:pt x="19247" y="24585"/>
                  </a:cubicBezTo>
                  <a:cubicBezTo>
                    <a:pt x="19263" y="24604"/>
                    <a:pt x="19258" y="24609"/>
                    <a:pt x="19274" y="24627"/>
                  </a:cubicBezTo>
                  <a:cubicBezTo>
                    <a:pt x="19280" y="24634"/>
                    <a:pt x="19288" y="24635"/>
                    <a:pt x="19295" y="24635"/>
                  </a:cubicBezTo>
                  <a:cubicBezTo>
                    <a:pt x="19301" y="24635"/>
                    <a:pt x="19306" y="24635"/>
                    <a:pt x="19311" y="24635"/>
                  </a:cubicBezTo>
                  <a:cubicBezTo>
                    <a:pt x="19319" y="24635"/>
                    <a:pt x="19326" y="24636"/>
                    <a:pt x="19332" y="24643"/>
                  </a:cubicBezTo>
                  <a:cubicBezTo>
                    <a:pt x="19348" y="24662"/>
                    <a:pt x="19323" y="24681"/>
                    <a:pt x="19338" y="24701"/>
                  </a:cubicBezTo>
                  <a:cubicBezTo>
                    <a:pt x="19354" y="24719"/>
                    <a:pt x="19361" y="24712"/>
                    <a:pt x="19377" y="24732"/>
                  </a:cubicBezTo>
                  <a:cubicBezTo>
                    <a:pt x="19393" y="24750"/>
                    <a:pt x="19386" y="24755"/>
                    <a:pt x="19401" y="24775"/>
                  </a:cubicBezTo>
                  <a:cubicBezTo>
                    <a:pt x="19418" y="24793"/>
                    <a:pt x="19420" y="24791"/>
                    <a:pt x="19435" y="24809"/>
                  </a:cubicBezTo>
                  <a:cubicBezTo>
                    <a:pt x="19451" y="24828"/>
                    <a:pt x="19455" y="24824"/>
                    <a:pt x="19471" y="24842"/>
                  </a:cubicBezTo>
                  <a:cubicBezTo>
                    <a:pt x="19487" y="24861"/>
                    <a:pt x="19487" y="24861"/>
                    <a:pt x="19502" y="24880"/>
                  </a:cubicBezTo>
                  <a:cubicBezTo>
                    <a:pt x="19518" y="24899"/>
                    <a:pt x="19535" y="24883"/>
                    <a:pt x="19551" y="24901"/>
                  </a:cubicBezTo>
                  <a:cubicBezTo>
                    <a:pt x="19567" y="24920"/>
                    <a:pt x="19553" y="24931"/>
                    <a:pt x="19569" y="24949"/>
                  </a:cubicBezTo>
                  <a:cubicBezTo>
                    <a:pt x="19585" y="24968"/>
                    <a:pt x="19572" y="24979"/>
                    <a:pt x="19588" y="24997"/>
                  </a:cubicBezTo>
                  <a:cubicBezTo>
                    <a:pt x="19604" y="25017"/>
                    <a:pt x="19617" y="25005"/>
                    <a:pt x="19632" y="25023"/>
                  </a:cubicBezTo>
                  <a:cubicBezTo>
                    <a:pt x="19648" y="25042"/>
                    <a:pt x="19636" y="25051"/>
                    <a:pt x="19652" y="25070"/>
                  </a:cubicBezTo>
                  <a:cubicBezTo>
                    <a:pt x="19660" y="25079"/>
                    <a:pt x="19670" y="25079"/>
                    <a:pt x="19679" y="25079"/>
                  </a:cubicBezTo>
                  <a:cubicBezTo>
                    <a:pt x="19688" y="25079"/>
                    <a:pt x="19698" y="25079"/>
                    <a:pt x="19706" y="25088"/>
                  </a:cubicBezTo>
                  <a:cubicBezTo>
                    <a:pt x="19722" y="25108"/>
                    <a:pt x="19698" y="25126"/>
                    <a:pt x="19713" y="25145"/>
                  </a:cubicBezTo>
                  <a:cubicBezTo>
                    <a:pt x="19729" y="25163"/>
                    <a:pt x="19724" y="25168"/>
                    <a:pt x="19739" y="25187"/>
                  </a:cubicBezTo>
                  <a:cubicBezTo>
                    <a:pt x="19754" y="25205"/>
                    <a:pt x="19762" y="25198"/>
                    <a:pt x="19779" y="25216"/>
                  </a:cubicBezTo>
                  <a:cubicBezTo>
                    <a:pt x="19795" y="25235"/>
                    <a:pt x="19799" y="25231"/>
                    <a:pt x="19815" y="25249"/>
                  </a:cubicBezTo>
                  <a:cubicBezTo>
                    <a:pt x="19831" y="25268"/>
                    <a:pt x="19832" y="25267"/>
                    <a:pt x="19848" y="25285"/>
                  </a:cubicBezTo>
                  <a:cubicBezTo>
                    <a:pt x="19864" y="25305"/>
                    <a:pt x="19846" y="25319"/>
                    <a:pt x="19862" y="25338"/>
                  </a:cubicBezTo>
                  <a:cubicBezTo>
                    <a:pt x="19878" y="25356"/>
                    <a:pt x="19895" y="25342"/>
                    <a:pt x="19911" y="25359"/>
                  </a:cubicBezTo>
                  <a:cubicBezTo>
                    <a:pt x="19927" y="25378"/>
                    <a:pt x="19915" y="25388"/>
                    <a:pt x="19931" y="25408"/>
                  </a:cubicBezTo>
                  <a:cubicBezTo>
                    <a:pt x="19947" y="25426"/>
                    <a:pt x="19953" y="25419"/>
                    <a:pt x="19969" y="25439"/>
                  </a:cubicBezTo>
                  <a:cubicBezTo>
                    <a:pt x="19984" y="25457"/>
                    <a:pt x="19980" y="25460"/>
                    <a:pt x="19996" y="25478"/>
                  </a:cubicBezTo>
                  <a:cubicBezTo>
                    <a:pt x="20011" y="25498"/>
                    <a:pt x="20002" y="25504"/>
                    <a:pt x="20017" y="25522"/>
                  </a:cubicBezTo>
                  <a:cubicBezTo>
                    <a:pt x="20032" y="25541"/>
                    <a:pt x="20036" y="25538"/>
                    <a:pt x="20051" y="25558"/>
                  </a:cubicBezTo>
                  <a:lnTo>
                    <a:pt x="20081" y="25595"/>
                  </a:lnTo>
                  <a:cubicBezTo>
                    <a:pt x="20094" y="25613"/>
                    <a:pt x="20107" y="25603"/>
                    <a:pt x="20123" y="25622"/>
                  </a:cubicBezTo>
                  <a:cubicBezTo>
                    <a:pt x="20137" y="25640"/>
                    <a:pt x="20142" y="25637"/>
                    <a:pt x="20158" y="25655"/>
                  </a:cubicBezTo>
                  <a:cubicBezTo>
                    <a:pt x="20173" y="25674"/>
                    <a:pt x="20180" y="25667"/>
                    <a:pt x="20196" y="25686"/>
                  </a:cubicBezTo>
                  <a:cubicBezTo>
                    <a:pt x="20211" y="25704"/>
                    <a:pt x="20207" y="25709"/>
                    <a:pt x="20223" y="25726"/>
                  </a:cubicBezTo>
                  <a:cubicBezTo>
                    <a:pt x="20238" y="25745"/>
                    <a:pt x="20225" y="25757"/>
                    <a:pt x="20239" y="25776"/>
                  </a:cubicBezTo>
                  <a:cubicBezTo>
                    <a:pt x="20254" y="25794"/>
                    <a:pt x="20258" y="25792"/>
                    <a:pt x="20273" y="25810"/>
                  </a:cubicBezTo>
                  <a:cubicBezTo>
                    <a:pt x="20289" y="25830"/>
                    <a:pt x="20286" y="25831"/>
                    <a:pt x="20302" y="25849"/>
                  </a:cubicBezTo>
                  <a:cubicBezTo>
                    <a:pt x="20318" y="25868"/>
                    <a:pt x="20333" y="25856"/>
                    <a:pt x="20348" y="25875"/>
                  </a:cubicBezTo>
                  <a:cubicBezTo>
                    <a:pt x="20364" y="25894"/>
                    <a:pt x="20346" y="25907"/>
                    <a:pt x="20362" y="25926"/>
                  </a:cubicBezTo>
                  <a:cubicBezTo>
                    <a:pt x="20378" y="25944"/>
                    <a:pt x="20373" y="25947"/>
                    <a:pt x="20389" y="25966"/>
                  </a:cubicBezTo>
                  <a:cubicBezTo>
                    <a:pt x="20405" y="25985"/>
                    <a:pt x="20407" y="25982"/>
                    <a:pt x="20423" y="26001"/>
                  </a:cubicBezTo>
                  <a:cubicBezTo>
                    <a:pt x="20429" y="26008"/>
                    <a:pt x="20436" y="26009"/>
                    <a:pt x="20443" y="26009"/>
                  </a:cubicBezTo>
                  <a:cubicBezTo>
                    <a:pt x="20448" y="26009"/>
                    <a:pt x="20453" y="26008"/>
                    <a:pt x="20458" y="26008"/>
                  </a:cubicBezTo>
                  <a:cubicBezTo>
                    <a:pt x="20466" y="26008"/>
                    <a:pt x="20473" y="26010"/>
                    <a:pt x="20479" y="26017"/>
                  </a:cubicBezTo>
                  <a:cubicBezTo>
                    <a:pt x="20495" y="26035"/>
                    <a:pt x="20482" y="26046"/>
                    <a:pt x="20496" y="26065"/>
                  </a:cubicBezTo>
                  <a:cubicBezTo>
                    <a:pt x="20512" y="26083"/>
                    <a:pt x="20506" y="26089"/>
                    <a:pt x="20521" y="26108"/>
                  </a:cubicBezTo>
                  <a:cubicBezTo>
                    <a:pt x="20537" y="26126"/>
                    <a:pt x="20554" y="26110"/>
                    <a:pt x="20570" y="26130"/>
                  </a:cubicBezTo>
                  <a:cubicBezTo>
                    <a:pt x="20586" y="26148"/>
                    <a:pt x="20559" y="26169"/>
                    <a:pt x="20574" y="26188"/>
                  </a:cubicBezTo>
                  <a:cubicBezTo>
                    <a:pt x="20590" y="26207"/>
                    <a:pt x="20601" y="26197"/>
                    <a:pt x="20617" y="26216"/>
                  </a:cubicBezTo>
                  <a:cubicBezTo>
                    <a:pt x="20633" y="26234"/>
                    <a:pt x="20630" y="26237"/>
                    <a:pt x="20645" y="26255"/>
                  </a:cubicBezTo>
                  <a:cubicBezTo>
                    <a:pt x="20661" y="26274"/>
                    <a:pt x="20665" y="26270"/>
                    <a:pt x="20681" y="26288"/>
                  </a:cubicBezTo>
                  <a:cubicBezTo>
                    <a:pt x="20698" y="26307"/>
                    <a:pt x="20698" y="26307"/>
                    <a:pt x="20713" y="26326"/>
                  </a:cubicBezTo>
                  <a:cubicBezTo>
                    <a:pt x="20729" y="26345"/>
                    <a:pt x="20710" y="26358"/>
                    <a:pt x="20726" y="26377"/>
                  </a:cubicBezTo>
                  <a:cubicBezTo>
                    <a:pt x="20743" y="26395"/>
                    <a:pt x="20753" y="26387"/>
                    <a:pt x="20769" y="26405"/>
                  </a:cubicBezTo>
                  <a:cubicBezTo>
                    <a:pt x="20785" y="26424"/>
                    <a:pt x="20784" y="26424"/>
                    <a:pt x="20800" y="26442"/>
                  </a:cubicBezTo>
                  <a:cubicBezTo>
                    <a:pt x="20816" y="26462"/>
                    <a:pt x="20815" y="26462"/>
                    <a:pt x="20831" y="26480"/>
                  </a:cubicBezTo>
                  <a:cubicBezTo>
                    <a:pt x="20847" y="26499"/>
                    <a:pt x="20862" y="26485"/>
                    <a:pt x="20879" y="26504"/>
                  </a:cubicBezTo>
                  <a:cubicBezTo>
                    <a:pt x="20895" y="26523"/>
                    <a:pt x="20889" y="26527"/>
                    <a:pt x="20903" y="26545"/>
                  </a:cubicBezTo>
                  <a:cubicBezTo>
                    <a:pt x="20919" y="26564"/>
                    <a:pt x="20916" y="26567"/>
                    <a:pt x="20930" y="26586"/>
                  </a:cubicBezTo>
                  <a:cubicBezTo>
                    <a:pt x="20946" y="26604"/>
                    <a:pt x="20959" y="26593"/>
                    <a:pt x="20975" y="26613"/>
                  </a:cubicBezTo>
                  <a:cubicBezTo>
                    <a:pt x="20991" y="26631"/>
                    <a:pt x="20962" y="26654"/>
                    <a:pt x="20978" y="26673"/>
                  </a:cubicBezTo>
                  <a:cubicBezTo>
                    <a:pt x="20994" y="26692"/>
                    <a:pt x="21008" y="26679"/>
                    <a:pt x="21024" y="26698"/>
                  </a:cubicBezTo>
                  <a:cubicBezTo>
                    <a:pt x="21040" y="26717"/>
                    <a:pt x="21051" y="26708"/>
                    <a:pt x="21067" y="26726"/>
                  </a:cubicBezTo>
                  <a:cubicBezTo>
                    <a:pt x="21083" y="26745"/>
                    <a:pt x="21080" y="26746"/>
                    <a:pt x="21096" y="26765"/>
                  </a:cubicBezTo>
                  <a:cubicBezTo>
                    <a:pt x="21112" y="26784"/>
                    <a:pt x="21096" y="26797"/>
                    <a:pt x="21111" y="26816"/>
                  </a:cubicBezTo>
                  <a:cubicBezTo>
                    <a:pt x="21127" y="26834"/>
                    <a:pt x="21126" y="26834"/>
                    <a:pt x="21142" y="26854"/>
                  </a:cubicBezTo>
                  <a:cubicBezTo>
                    <a:pt x="21158" y="26872"/>
                    <a:pt x="21152" y="26877"/>
                    <a:pt x="21166" y="26896"/>
                  </a:cubicBezTo>
                  <a:cubicBezTo>
                    <a:pt x="21182" y="26915"/>
                    <a:pt x="21191" y="26907"/>
                    <a:pt x="21206" y="26925"/>
                  </a:cubicBezTo>
                  <a:cubicBezTo>
                    <a:pt x="21222" y="26945"/>
                    <a:pt x="21237" y="26933"/>
                    <a:pt x="21251" y="26951"/>
                  </a:cubicBezTo>
                  <a:cubicBezTo>
                    <a:pt x="21267" y="26970"/>
                    <a:pt x="21259" y="26977"/>
                    <a:pt x="21275" y="26995"/>
                  </a:cubicBezTo>
                  <a:cubicBezTo>
                    <a:pt x="21291" y="27014"/>
                    <a:pt x="21292" y="27013"/>
                    <a:pt x="21307" y="27031"/>
                  </a:cubicBezTo>
                  <a:cubicBezTo>
                    <a:pt x="21323" y="27051"/>
                    <a:pt x="21323" y="27049"/>
                    <a:pt x="21339" y="27068"/>
                  </a:cubicBezTo>
                  <a:cubicBezTo>
                    <a:pt x="21355" y="27086"/>
                    <a:pt x="21336" y="27101"/>
                    <a:pt x="21351" y="27120"/>
                  </a:cubicBezTo>
                  <a:cubicBezTo>
                    <a:pt x="21367" y="27139"/>
                    <a:pt x="21384" y="27124"/>
                    <a:pt x="21399" y="27143"/>
                  </a:cubicBezTo>
                  <a:cubicBezTo>
                    <a:pt x="21415" y="27161"/>
                    <a:pt x="21422" y="27156"/>
                    <a:pt x="21437" y="27174"/>
                  </a:cubicBezTo>
                  <a:cubicBezTo>
                    <a:pt x="21453" y="27192"/>
                    <a:pt x="21423" y="27217"/>
                    <a:pt x="21438" y="27235"/>
                  </a:cubicBezTo>
                  <a:cubicBezTo>
                    <a:pt x="21454" y="27254"/>
                    <a:pt x="21458" y="27250"/>
                    <a:pt x="21473" y="27268"/>
                  </a:cubicBezTo>
                  <a:cubicBezTo>
                    <a:pt x="21481" y="27278"/>
                    <a:pt x="21490" y="27278"/>
                    <a:pt x="21500" y="27278"/>
                  </a:cubicBezTo>
                  <a:cubicBezTo>
                    <a:pt x="21509" y="27278"/>
                    <a:pt x="21517" y="27278"/>
                    <a:pt x="21524" y="27287"/>
                  </a:cubicBezTo>
                  <a:cubicBezTo>
                    <a:pt x="21541" y="27306"/>
                    <a:pt x="21528" y="27316"/>
                    <a:pt x="21543" y="27336"/>
                  </a:cubicBezTo>
                  <a:cubicBezTo>
                    <a:pt x="21559" y="27354"/>
                    <a:pt x="21553" y="27358"/>
                    <a:pt x="21569" y="27377"/>
                  </a:cubicBezTo>
                  <a:cubicBezTo>
                    <a:pt x="21585" y="27396"/>
                    <a:pt x="21593" y="27388"/>
                    <a:pt x="21609" y="27406"/>
                  </a:cubicBezTo>
                  <a:cubicBezTo>
                    <a:pt x="21625" y="27426"/>
                    <a:pt x="21623" y="27427"/>
                    <a:pt x="21639" y="27445"/>
                  </a:cubicBezTo>
                  <a:cubicBezTo>
                    <a:pt x="21655" y="27464"/>
                    <a:pt x="21658" y="27460"/>
                    <a:pt x="21674" y="27479"/>
                  </a:cubicBezTo>
                  <a:cubicBezTo>
                    <a:pt x="21690" y="27497"/>
                    <a:pt x="21673" y="27511"/>
                    <a:pt x="21688" y="27529"/>
                  </a:cubicBezTo>
                  <a:cubicBezTo>
                    <a:pt x="21704" y="27549"/>
                    <a:pt x="21698" y="27552"/>
                    <a:pt x="21714" y="27571"/>
                  </a:cubicBezTo>
                  <a:cubicBezTo>
                    <a:pt x="21720" y="27578"/>
                    <a:pt x="21727" y="27579"/>
                    <a:pt x="21734" y="27579"/>
                  </a:cubicBezTo>
                  <a:cubicBezTo>
                    <a:pt x="21739" y="27579"/>
                    <a:pt x="21744" y="27579"/>
                    <a:pt x="21749" y="27579"/>
                  </a:cubicBezTo>
                  <a:cubicBezTo>
                    <a:pt x="21757" y="27579"/>
                    <a:pt x="21764" y="27580"/>
                    <a:pt x="21770" y="27587"/>
                  </a:cubicBezTo>
                  <a:cubicBezTo>
                    <a:pt x="21786" y="27606"/>
                    <a:pt x="21771" y="27618"/>
                    <a:pt x="21786" y="27637"/>
                  </a:cubicBezTo>
                  <a:cubicBezTo>
                    <a:pt x="21802" y="27656"/>
                    <a:pt x="21819" y="27640"/>
                    <a:pt x="21835" y="27658"/>
                  </a:cubicBezTo>
                  <a:cubicBezTo>
                    <a:pt x="21851" y="27677"/>
                    <a:pt x="21829" y="27694"/>
                    <a:pt x="21845" y="27713"/>
                  </a:cubicBezTo>
                  <a:cubicBezTo>
                    <a:pt x="21861" y="27732"/>
                    <a:pt x="21880" y="27716"/>
                    <a:pt x="21894" y="27734"/>
                  </a:cubicBezTo>
                  <a:cubicBezTo>
                    <a:pt x="21909" y="27753"/>
                    <a:pt x="21904" y="27759"/>
                    <a:pt x="21919" y="27777"/>
                  </a:cubicBezTo>
                  <a:cubicBezTo>
                    <a:pt x="21934" y="27796"/>
                    <a:pt x="21919" y="27808"/>
                    <a:pt x="21934" y="27827"/>
                  </a:cubicBezTo>
                  <a:cubicBezTo>
                    <a:pt x="21948" y="27845"/>
                    <a:pt x="21957" y="27838"/>
                    <a:pt x="21973" y="27856"/>
                  </a:cubicBezTo>
                  <a:cubicBezTo>
                    <a:pt x="21989" y="27875"/>
                    <a:pt x="21995" y="27870"/>
                    <a:pt x="22010" y="27888"/>
                  </a:cubicBezTo>
                  <a:cubicBezTo>
                    <a:pt x="22024" y="27908"/>
                    <a:pt x="22015" y="27915"/>
                    <a:pt x="22031" y="27934"/>
                  </a:cubicBezTo>
                  <a:cubicBezTo>
                    <a:pt x="22047" y="27953"/>
                    <a:pt x="22065" y="27937"/>
                    <a:pt x="22081" y="27956"/>
                  </a:cubicBezTo>
                  <a:cubicBezTo>
                    <a:pt x="22097" y="27974"/>
                    <a:pt x="22076" y="27991"/>
                    <a:pt x="22091" y="28010"/>
                  </a:cubicBezTo>
                  <a:cubicBezTo>
                    <a:pt x="22106" y="28029"/>
                    <a:pt x="22124" y="28015"/>
                    <a:pt x="22139" y="28033"/>
                  </a:cubicBezTo>
                  <a:cubicBezTo>
                    <a:pt x="22155" y="28052"/>
                    <a:pt x="22138" y="28065"/>
                    <a:pt x="22154" y="28084"/>
                  </a:cubicBezTo>
                  <a:cubicBezTo>
                    <a:pt x="22170" y="28103"/>
                    <a:pt x="22161" y="28111"/>
                    <a:pt x="22176" y="28128"/>
                  </a:cubicBezTo>
                  <a:cubicBezTo>
                    <a:pt x="22192" y="28146"/>
                    <a:pt x="22209" y="28133"/>
                    <a:pt x="22224" y="28151"/>
                  </a:cubicBezTo>
                  <a:cubicBezTo>
                    <a:pt x="22240" y="28170"/>
                    <a:pt x="22231" y="28176"/>
                    <a:pt x="22246" y="28194"/>
                  </a:cubicBezTo>
                  <a:cubicBezTo>
                    <a:pt x="22262" y="28213"/>
                    <a:pt x="22257" y="28216"/>
                    <a:pt x="22272" y="28235"/>
                  </a:cubicBezTo>
                  <a:cubicBezTo>
                    <a:pt x="22288" y="28254"/>
                    <a:pt x="22304" y="28240"/>
                    <a:pt x="22320" y="28258"/>
                  </a:cubicBezTo>
                  <a:cubicBezTo>
                    <a:pt x="22336" y="28277"/>
                    <a:pt x="22336" y="28275"/>
                    <a:pt x="22352" y="28294"/>
                  </a:cubicBezTo>
                  <a:cubicBezTo>
                    <a:pt x="22368" y="28312"/>
                    <a:pt x="22347" y="28331"/>
                    <a:pt x="22362" y="28349"/>
                  </a:cubicBezTo>
                  <a:cubicBezTo>
                    <a:pt x="22378" y="28368"/>
                    <a:pt x="22383" y="28363"/>
                    <a:pt x="22400" y="28381"/>
                  </a:cubicBezTo>
                  <a:cubicBezTo>
                    <a:pt x="22416" y="28400"/>
                    <a:pt x="22410" y="28402"/>
                    <a:pt x="22426" y="28422"/>
                  </a:cubicBezTo>
                  <a:cubicBezTo>
                    <a:pt x="22442" y="28440"/>
                    <a:pt x="22439" y="28441"/>
                    <a:pt x="22455" y="28460"/>
                  </a:cubicBezTo>
                  <a:cubicBezTo>
                    <a:pt x="22471" y="28479"/>
                    <a:pt x="22469" y="28481"/>
                    <a:pt x="22483" y="28499"/>
                  </a:cubicBezTo>
                  <a:cubicBezTo>
                    <a:pt x="22488" y="28505"/>
                    <a:pt x="22495" y="28507"/>
                    <a:pt x="22502" y="28507"/>
                  </a:cubicBezTo>
                  <a:cubicBezTo>
                    <a:pt x="22510" y="28507"/>
                    <a:pt x="22518" y="28505"/>
                    <a:pt x="22525" y="28505"/>
                  </a:cubicBezTo>
                  <a:cubicBezTo>
                    <a:pt x="22532" y="28505"/>
                    <a:pt x="22539" y="28507"/>
                    <a:pt x="22544" y="28513"/>
                  </a:cubicBezTo>
                  <a:cubicBezTo>
                    <a:pt x="22560" y="28531"/>
                    <a:pt x="22550" y="28540"/>
                    <a:pt x="22566" y="28558"/>
                  </a:cubicBezTo>
                  <a:cubicBezTo>
                    <a:pt x="22582" y="28577"/>
                    <a:pt x="22568" y="28588"/>
                    <a:pt x="22584" y="28605"/>
                  </a:cubicBezTo>
                  <a:cubicBezTo>
                    <a:pt x="22600" y="28623"/>
                    <a:pt x="22608" y="28617"/>
                    <a:pt x="22622" y="28636"/>
                  </a:cubicBezTo>
                  <a:cubicBezTo>
                    <a:pt x="22638" y="28654"/>
                    <a:pt x="22627" y="28664"/>
                    <a:pt x="22642" y="28682"/>
                  </a:cubicBezTo>
                  <a:cubicBezTo>
                    <a:pt x="22658" y="28701"/>
                    <a:pt x="22669" y="28691"/>
                    <a:pt x="22686" y="28709"/>
                  </a:cubicBezTo>
                  <a:cubicBezTo>
                    <a:pt x="22702" y="28728"/>
                    <a:pt x="22707" y="28723"/>
                    <a:pt x="22723" y="28741"/>
                  </a:cubicBezTo>
                  <a:cubicBezTo>
                    <a:pt x="22739" y="28760"/>
                    <a:pt x="22732" y="28766"/>
                    <a:pt x="22748" y="28784"/>
                  </a:cubicBezTo>
                  <a:cubicBezTo>
                    <a:pt x="22764" y="28803"/>
                    <a:pt x="22761" y="28805"/>
                    <a:pt x="22776" y="28824"/>
                  </a:cubicBezTo>
                  <a:cubicBezTo>
                    <a:pt x="22792" y="28843"/>
                    <a:pt x="22798" y="28837"/>
                    <a:pt x="22813" y="28856"/>
                  </a:cubicBezTo>
                  <a:cubicBezTo>
                    <a:pt x="22829" y="28874"/>
                    <a:pt x="22819" y="28882"/>
                    <a:pt x="22834" y="28901"/>
                  </a:cubicBezTo>
                  <a:cubicBezTo>
                    <a:pt x="22850" y="28920"/>
                    <a:pt x="22867" y="28905"/>
                    <a:pt x="22883" y="28923"/>
                  </a:cubicBezTo>
                  <a:cubicBezTo>
                    <a:pt x="22899" y="28942"/>
                    <a:pt x="22882" y="28955"/>
                    <a:pt x="22898" y="28974"/>
                  </a:cubicBezTo>
                  <a:cubicBezTo>
                    <a:pt x="22914" y="28993"/>
                    <a:pt x="22916" y="28991"/>
                    <a:pt x="22932" y="29009"/>
                  </a:cubicBezTo>
                  <a:cubicBezTo>
                    <a:pt x="22948" y="29028"/>
                    <a:pt x="22933" y="29039"/>
                    <a:pt x="22949" y="29057"/>
                  </a:cubicBezTo>
                  <a:cubicBezTo>
                    <a:pt x="22965" y="29076"/>
                    <a:pt x="22985" y="29059"/>
                    <a:pt x="23002" y="29077"/>
                  </a:cubicBezTo>
                  <a:cubicBezTo>
                    <a:pt x="23018" y="29097"/>
                    <a:pt x="23013" y="29099"/>
                    <a:pt x="23028" y="29118"/>
                  </a:cubicBezTo>
                  <a:cubicBezTo>
                    <a:pt x="23044" y="29136"/>
                    <a:pt x="23034" y="29145"/>
                    <a:pt x="23050" y="29163"/>
                  </a:cubicBezTo>
                  <a:cubicBezTo>
                    <a:pt x="23066" y="29182"/>
                    <a:pt x="23071" y="29177"/>
                    <a:pt x="23087" y="29195"/>
                  </a:cubicBezTo>
                  <a:cubicBezTo>
                    <a:pt x="23103" y="29214"/>
                    <a:pt x="23090" y="29225"/>
                    <a:pt x="23106" y="29243"/>
                  </a:cubicBezTo>
                  <a:cubicBezTo>
                    <a:pt x="23123" y="29263"/>
                    <a:pt x="23141" y="29247"/>
                    <a:pt x="23157" y="29265"/>
                  </a:cubicBezTo>
                  <a:cubicBezTo>
                    <a:pt x="23173" y="29284"/>
                    <a:pt x="23157" y="29297"/>
                    <a:pt x="23172" y="29316"/>
                  </a:cubicBezTo>
                  <a:cubicBezTo>
                    <a:pt x="23188" y="29334"/>
                    <a:pt x="23188" y="29333"/>
                    <a:pt x="23204" y="29351"/>
                  </a:cubicBezTo>
                  <a:cubicBezTo>
                    <a:pt x="23220" y="29371"/>
                    <a:pt x="23236" y="29356"/>
                    <a:pt x="23252" y="29375"/>
                  </a:cubicBezTo>
                  <a:cubicBezTo>
                    <a:pt x="23268" y="29393"/>
                    <a:pt x="23262" y="29399"/>
                    <a:pt x="23278" y="29416"/>
                  </a:cubicBezTo>
                  <a:cubicBezTo>
                    <a:pt x="23294" y="29435"/>
                    <a:pt x="23292" y="29435"/>
                    <a:pt x="23308" y="29453"/>
                  </a:cubicBezTo>
                  <a:cubicBezTo>
                    <a:pt x="23324" y="29473"/>
                    <a:pt x="23328" y="29468"/>
                    <a:pt x="23344" y="29488"/>
                  </a:cubicBezTo>
                  <a:cubicBezTo>
                    <a:pt x="23360" y="29506"/>
                    <a:pt x="23358" y="29507"/>
                    <a:pt x="23374" y="29526"/>
                  </a:cubicBezTo>
                  <a:cubicBezTo>
                    <a:pt x="23390" y="29544"/>
                    <a:pt x="23375" y="29557"/>
                    <a:pt x="23391" y="29575"/>
                  </a:cubicBezTo>
                  <a:cubicBezTo>
                    <a:pt x="23407" y="29595"/>
                    <a:pt x="23424" y="29581"/>
                    <a:pt x="23439" y="29600"/>
                  </a:cubicBezTo>
                  <a:cubicBezTo>
                    <a:pt x="23455" y="29618"/>
                    <a:pt x="23461" y="29613"/>
                    <a:pt x="23476" y="29632"/>
                  </a:cubicBezTo>
                  <a:cubicBezTo>
                    <a:pt x="23492" y="29650"/>
                    <a:pt x="23474" y="29664"/>
                    <a:pt x="23490" y="29682"/>
                  </a:cubicBezTo>
                  <a:cubicBezTo>
                    <a:pt x="23506" y="29702"/>
                    <a:pt x="23503" y="29704"/>
                    <a:pt x="23517" y="29723"/>
                  </a:cubicBezTo>
                  <a:cubicBezTo>
                    <a:pt x="23533" y="29741"/>
                    <a:pt x="23532" y="29741"/>
                    <a:pt x="23548" y="29761"/>
                  </a:cubicBezTo>
                  <a:cubicBezTo>
                    <a:pt x="23564" y="29779"/>
                    <a:pt x="23581" y="29763"/>
                    <a:pt x="23597" y="29782"/>
                  </a:cubicBezTo>
                  <a:cubicBezTo>
                    <a:pt x="23613" y="29800"/>
                    <a:pt x="23606" y="29807"/>
                    <a:pt x="23622" y="29825"/>
                  </a:cubicBezTo>
                  <a:cubicBezTo>
                    <a:pt x="23638" y="29842"/>
                    <a:pt x="23644" y="29837"/>
                    <a:pt x="23660" y="29855"/>
                  </a:cubicBezTo>
                  <a:cubicBezTo>
                    <a:pt x="23676" y="29874"/>
                    <a:pt x="23675" y="29874"/>
                    <a:pt x="23691" y="29892"/>
                  </a:cubicBezTo>
                  <a:cubicBezTo>
                    <a:pt x="23707" y="29912"/>
                    <a:pt x="23699" y="29918"/>
                    <a:pt x="23714" y="29937"/>
                  </a:cubicBezTo>
                  <a:cubicBezTo>
                    <a:pt x="23730" y="29956"/>
                    <a:pt x="23725" y="29960"/>
                    <a:pt x="23740" y="29978"/>
                  </a:cubicBezTo>
                  <a:cubicBezTo>
                    <a:pt x="23756" y="29997"/>
                    <a:pt x="23758" y="29994"/>
                    <a:pt x="23774" y="30013"/>
                  </a:cubicBezTo>
                  <a:cubicBezTo>
                    <a:pt x="23790" y="30032"/>
                    <a:pt x="23777" y="30042"/>
                    <a:pt x="23792" y="30062"/>
                  </a:cubicBezTo>
                  <a:cubicBezTo>
                    <a:pt x="23808" y="30080"/>
                    <a:pt x="23821" y="30068"/>
                    <a:pt x="23837" y="30087"/>
                  </a:cubicBezTo>
                  <a:cubicBezTo>
                    <a:pt x="23853" y="30106"/>
                    <a:pt x="23841" y="30115"/>
                    <a:pt x="23857" y="30133"/>
                  </a:cubicBezTo>
                  <a:cubicBezTo>
                    <a:pt x="23873" y="30153"/>
                    <a:pt x="23868" y="30157"/>
                    <a:pt x="23883" y="30175"/>
                  </a:cubicBezTo>
                  <a:cubicBezTo>
                    <a:pt x="23899" y="30194"/>
                    <a:pt x="23906" y="30187"/>
                    <a:pt x="23922" y="30206"/>
                  </a:cubicBezTo>
                  <a:cubicBezTo>
                    <a:pt x="23938" y="30224"/>
                    <a:pt x="23940" y="30222"/>
                    <a:pt x="23955" y="30241"/>
                  </a:cubicBezTo>
                  <a:cubicBezTo>
                    <a:pt x="23971" y="30260"/>
                    <a:pt x="23974" y="30257"/>
                    <a:pt x="23990" y="30276"/>
                  </a:cubicBezTo>
                  <a:cubicBezTo>
                    <a:pt x="24006" y="30294"/>
                    <a:pt x="23993" y="30304"/>
                    <a:pt x="24009" y="30323"/>
                  </a:cubicBezTo>
                  <a:cubicBezTo>
                    <a:pt x="24026" y="30341"/>
                    <a:pt x="24030" y="30337"/>
                    <a:pt x="24046" y="30356"/>
                  </a:cubicBezTo>
                  <a:cubicBezTo>
                    <a:pt x="24062" y="30374"/>
                    <a:pt x="24072" y="30366"/>
                    <a:pt x="24088" y="30384"/>
                  </a:cubicBezTo>
                  <a:cubicBezTo>
                    <a:pt x="24104" y="30403"/>
                    <a:pt x="24108" y="30399"/>
                    <a:pt x="24122" y="30417"/>
                  </a:cubicBezTo>
                  <a:cubicBezTo>
                    <a:pt x="24138" y="30437"/>
                    <a:pt x="24120" y="30452"/>
                    <a:pt x="24136" y="30470"/>
                  </a:cubicBezTo>
                  <a:cubicBezTo>
                    <a:pt x="24152" y="30489"/>
                    <a:pt x="24168" y="30475"/>
                    <a:pt x="24183" y="30494"/>
                  </a:cubicBezTo>
                  <a:cubicBezTo>
                    <a:pt x="24199" y="30513"/>
                    <a:pt x="24196" y="30516"/>
                    <a:pt x="24211" y="30534"/>
                  </a:cubicBezTo>
                  <a:cubicBezTo>
                    <a:pt x="24227" y="30553"/>
                    <a:pt x="24223" y="30555"/>
                    <a:pt x="24239" y="30575"/>
                  </a:cubicBezTo>
                  <a:cubicBezTo>
                    <a:pt x="24255" y="30593"/>
                    <a:pt x="24269" y="30582"/>
                    <a:pt x="24283" y="30601"/>
                  </a:cubicBezTo>
                  <a:cubicBezTo>
                    <a:pt x="24299" y="30620"/>
                    <a:pt x="24291" y="30626"/>
                    <a:pt x="24306" y="30645"/>
                  </a:cubicBezTo>
                  <a:cubicBezTo>
                    <a:pt x="24322" y="30664"/>
                    <a:pt x="24304" y="30678"/>
                    <a:pt x="24320" y="30696"/>
                  </a:cubicBezTo>
                  <a:cubicBezTo>
                    <a:pt x="24336" y="30715"/>
                    <a:pt x="24355" y="30699"/>
                    <a:pt x="24371" y="30717"/>
                  </a:cubicBezTo>
                  <a:cubicBezTo>
                    <a:pt x="24388" y="30736"/>
                    <a:pt x="24377" y="30746"/>
                    <a:pt x="24392" y="30764"/>
                  </a:cubicBezTo>
                  <a:cubicBezTo>
                    <a:pt x="24408" y="30784"/>
                    <a:pt x="24398" y="30790"/>
                    <a:pt x="24414" y="30808"/>
                  </a:cubicBezTo>
                  <a:cubicBezTo>
                    <a:pt x="24430" y="30827"/>
                    <a:pt x="24429" y="30827"/>
                    <a:pt x="24445" y="30846"/>
                  </a:cubicBezTo>
                  <a:cubicBezTo>
                    <a:pt x="24461" y="30865"/>
                    <a:pt x="24481" y="30848"/>
                    <a:pt x="24497" y="30866"/>
                  </a:cubicBezTo>
                  <a:cubicBezTo>
                    <a:pt x="24513" y="30885"/>
                    <a:pt x="24500" y="30896"/>
                    <a:pt x="24516" y="30914"/>
                  </a:cubicBezTo>
                  <a:cubicBezTo>
                    <a:pt x="24532" y="30934"/>
                    <a:pt x="24547" y="30921"/>
                    <a:pt x="24561" y="30940"/>
                  </a:cubicBezTo>
                  <a:cubicBezTo>
                    <a:pt x="24577" y="30958"/>
                    <a:pt x="24559" y="30973"/>
                    <a:pt x="24575" y="30992"/>
                  </a:cubicBezTo>
                  <a:cubicBezTo>
                    <a:pt x="24591" y="31011"/>
                    <a:pt x="24581" y="31017"/>
                    <a:pt x="24598" y="31036"/>
                  </a:cubicBezTo>
                  <a:cubicBezTo>
                    <a:pt x="24606" y="31045"/>
                    <a:pt x="24615" y="31045"/>
                    <a:pt x="24624" y="31045"/>
                  </a:cubicBezTo>
                  <a:cubicBezTo>
                    <a:pt x="24634" y="31045"/>
                    <a:pt x="24643" y="31045"/>
                    <a:pt x="24651" y="31055"/>
                  </a:cubicBezTo>
                  <a:cubicBezTo>
                    <a:pt x="24667" y="31074"/>
                    <a:pt x="24660" y="31080"/>
                    <a:pt x="24674" y="31100"/>
                  </a:cubicBezTo>
                  <a:cubicBezTo>
                    <a:pt x="24690" y="31118"/>
                    <a:pt x="24704" y="31106"/>
                    <a:pt x="24720" y="31124"/>
                  </a:cubicBezTo>
                  <a:cubicBezTo>
                    <a:pt x="24736" y="31143"/>
                    <a:pt x="24735" y="31145"/>
                    <a:pt x="24749" y="31164"/>
                  </a:cubicBezTo>
                  <a:cubicBezTo>
                    <a:pt x="24765" y="31182"/>
                    <a:pt x="24764" y="31182"/>
                    <a:pt x="24780" y="31201"/>
                  </a:cubicBezTo>
                  <a:cubicBezTo>
                    <a:pt x="24796" y="31220"/>
                    <a:pt x="24785" y="31228"/>
                    <a:pt x="24801" y="31246"/>
                  </a:cubicBezTo>
                  <a:cubicBezTo>
                    <a:pt x="24817" y="31266"/>
                    <a:pt x="24824" y="31260"/>
                    <a:pt x="24839" y="31278"/>
                  </a:cubicBezTo>
                  <a:cubicBezTo>
                    <a:pt x="24855" y="31298"/>
                    <a:pt x="24832" y="31316"/>
                    <a:pt x="24847" y="31335"/>
                  </a:cubicBezTo>
                  <a:cubicBezTo>
                    <a:pt x="24854" y="31343"/>
                    <a:pt x="24863" y="31344"/>
                    <a:pt x="24871" y="31344"/>
                  </a:cubicBezTo>
                  <a:cubicBezTo>
                    <a:pt x="24874" y="31344"/>
                    <a:pt x="24876" y="31344"/>
                    <a:pt x="24878" y="31344"/>
                  </a:cubicBezTo>
                  <a:cubicBezTo>
                    <a:pt x="24887" y="31344"/>
                    <a:pt x="24895" y="31345"/>
                    <a:pt x="24902" y="31352"/>
                  </a:cubicBezTo>
                  <a:cubicBezTo>
                    <a:pt x="24918" y="31371"/>
                    <a:pt x="24893" y="31390"/>
                    <a:pt x="24909" y="31408"/>
                  </a:cubicBezTo>
                  <a:cubicBezTo>
                    <a:pt x="24915" y="31415"/>
                    <a:pt x="24923" y="31417"/>
                    <a:pt x="24930" y="31417"/>
                  </a:cubicBezTo>
                  <a:cubicBezTo>
                    <a:pt x="24936" y="31417"/>
                    <a:pt x="24941" y="31416"/>
                    <a:pt x="24947" y="31416"/>
                  </a:cubicBezTo>
                  <a:cubicBezTo>
                    <a:pt x="24954" y="31416"/>
                    <a:pt x="24961" y="31417"/>
                    <a:pt x="24967" y="31424"/>
                  </a:cubicBezTo>
                  <a:cubicBezTo>
                    <a:pt x="24983" y="31443"/>
                    <a:pt x="24983" y="31443"/>
                    <a:pt x="24998" y="31462"/>
                  </a:cubicBezTo>
                  <a:cubicBezTo>
                    <a:pt x="25014" y="31481"/>
                    <a:pt x="24999" y="31493"/>
                    <a:pt x="25015" y="31512"/>
                  </a:cubicBezTo>
                  <a:cubicBezTo>
                    <a:pt x="25031" y="31530"/>
                    <a:pt x="25045" y="31519"/>
                    <a:pt x="25059" y="31539"/>
                  </a:cubicBezTo>
                  <a:cubicBezTo>
                    <a:pt x="25075" y="31557"/>
                    <a:pt x="25070" y="31561"/>
                    <a:pt x="25086" y="31579"/>
                  </a:cubicBezTo>
                  <a:cubicBezTo>
                    <a:pt x="25102" y="31599"/>
                    <a:pt x="25091" y="31606"/>
                    <a:pt x="25107" y="31625"/>
                  </a:cubicBezTo>
                  <a:cubicBezTo>
                    <a:pt x="25123" y="31644"/>
                    <a:pt x="25121" y="31647"/>
                    <a:pt x="25136" y="31665"/>
                  </a:cubicBezTo>
                  <a:cubicBezTo>
                    <a:pt x="25152" y="31684"/>
                    <a:pt x="25150" y="31685"/>
                    <a:pt x="25165" y="31705"/>
                  </a:cubicBezTo>
                  <a:cubicBezTo>
                    <a:pt x="25181" y="31723"/>
                    <a:pt x="25187" y="31718"/>
                    <a:pt x="25203" y="31737"/>
                  </a:cubicBezTo>
                  <a:cubicBezTo>
                    <a:pt x="25219" y="31755"/>
                    <a:pt x="25214" y="31758"/>
                    <a:pt x="25231" y="31777"/>
                  </a:cubicBezTo>
                  <a:cubicBezTo>
                    <a:pt x="25247" y="31796"/>
                    <a:pt x="25246" y="31796"/>
                    <a:pt x="25262" y="31814"/>
                  </a:cubicBezTo>
                  <a:cubicBezTo>
                    <a:pt x="25278" y="31833"/>
                    <a:pt x="25295" y="31818"/>
                    <a:pt x="25311" y="31836"/>
                  </a:cubicBezTo>
                  <a:cubicBezTo>
                    <a:pt x="25327" y="31856"/>
                    <a:pt x="25313" y="31868"/>
                    <a:pt x="25327" y="31887"/>
                  </a:cubicBezTo>
                  <a:cubicBezTo>
                    <a:pt x="25343" y="31905"/>
                    <a:pt x="25340" y="31908"/>
                    <a:pt x="25356" y="31926"/>
                  </a:cubicBezTo>
                  <a:cubicBezTo>
                    <a:pt x="25372" y="31946"/>
                    <a:pt x="25364" y="31951"/>
                    <a:pt x="25380" y="31969"/>
                  </a:cubicBezTo>
                  <a:cubicBezTo>
                    <a:pt x="25397" y="31989"/>
                    <a:pt x="25412" y="31976"/>
                    <a:pt x="25427" y="31995"/>
                  </a:cubicBezTo>
                  <a:cubicBezTo>
                    <a:pt x="25443" y="32013"/>
                    <a:pt x="25448" y="32010"/>
                    <a:pt x="25463" y="32028"/>
                  </a:cubicBezTo>
                  <a:cubicBezTo>
                    <a:pt x="25479" y="32048"/>
                    <a:pt x="25454" y="32066"/>
                    <a:pt x="25470" y="32085"/>
                  </a:cubicBezTo>
                  <a:cubicBezTo>
                    <a:pt x="25487" y="32103"/>
                    <a:pt x="25488" y="32102"/>
                    <a:pt x="25504" y="32120"/>
                  </a:cubicBezTo>
                  <a:cubicBezTo>
                    <a:pt x="25520" y="32140"/>
                    <a:pt x="25527" y="32133"/>
                    <a:pt x="25543" y="32151"/>
                  </a:cubicBezTo>
                  <a:cubicBezTo>
                    <a:pt x="25559" y="32171"/>
                    <a:pt x="25563" y="32166"/>
                    <a:pt x="25578" y="32185"/>
                  </a:cubicBezTo>
                  <a:cubicBezTo>
                    <a:pt x="25594" y="32204"/>
                    <a:pt x="25587" y="32209"/>
                    <a:pt x="25603" y="32227"/>
                  </a:cubicBezTo>
                  <a:cubicBezTo>
                    <a:pt x="25619" y="32247"/>
                    <a:pt x="25634" y="32235"/>
                    <a:pt x="25648" y="32253"/>
                  </a:cubicBezTo>
                  <a:cubicBezTo>
                    <a:pt x="25664" y="32272"/>
                    <a:pt x="25650" y="32284"/>
                    <a:pt x="25666" y="32302"/>
                  </a:cubicBezTo>
                  <a:cubicBezTo>
                    <a:pt x="25683" y="32322"/>
                    <a:pt x="25690" y="32315"/>
                    <a:pt x="25706" y="32333"/>
                  </a:cubicBezTo>
                  <a:cubicBezTo>
                    <a:pt x="25722" y="32353"/>
                    <a:pt x="25705" y="32366"/>
                    <a:pt x="25721" y="32385"/>
                  </a:cubicBezTo>
                  <a:cubicBezTo>
                    <a:pt x="25737" y="32403"/>
                    <a:pt x="25745" y="32397"/>
                    <a:pt x="25760" y="32415"/>
                  </a:cubicBezTo>
                  <a:cubicBezTo>
                    <a:pt x="25776" y="32434"/>
                    <a:pt x="25776" y="32434"/>
                    <a:pt x="25791" y="32451"/>
                  </a:cubicBezTo>
                  <a:cubicBezTo>
                    <a:pt x="25807" y="32471"/>
                    <a:pt x="25820" y="32458"/>
                    <a:pt x="25836" y="32477"/>
                  </a:cubicBezTo>
                  <a:cubicBezTo>
                    <a:pt x="25852" y="32495"/>
                    <a:pt x="25825" y="32517"/>
                    <a:pt x="25841" y="32536"/>
                  </a:cubicBezTo>
                  <a:cubicBezTo>
                    <a:pt x="25857" y="32554"/>
                    <a:pt x="25855" y="32556"/>
                    <a:pt x="25870" y="32574"/>
                  </a:cubicBezTo>
                  <a:cubicBezTo>
                    <a:pt x="25875" y="32581"/>
                    <a:pt x="25882" y="32583"/>
                    <a:pt x="25889" y="32583"/>
                  </a:cubicBezTo>
                  <a:cubicBezTo>
                    <a:pt x="25896" y="32583"/>
                    <a:pt x="25903" y="32581"/>
                    <a:pt x="25909" y="32581"/>
                  </a:cubicBezTo>
                  <a:cubicBezTo>
                    <a:pt x="25916" y="32581"/>
                    <a:pt x="25922" y="32583"/>
                    <a:pt x="25927" y="32589"/>
                  </a:cubicBezTo>
                  <a:cubicBezTo>
                    <a:pt x="25943" y="32608"/>
                    <a:pt x="25932" y="32616"/>
                    <a:pt x="25948" y="32634"/>
                  </a:cubicBezTo>
                  <a:cubicBezTo>
                    <a:pt x="25964" y="32654"/>
                    <a:pt x="25974" y="32645"/>
                    <a:pt x="25989" y="32664"/>
                  </a:cubicBezTo>
                  <a:cubicBezTo>
                    <a:pt x="26005" y="32683"/>
                    <a:pt x="26006" y="32682"/>
                    <a:pt x="26022" y="32701"/>
                  </a:cubicBezTo>
                  <a:cubicBezTo>
                    <a:pt x="26038" y="32719"/>
                    <a:pt x="26017" y="32736"/>
                    <a:pt x="26033" y="32756"/>
                  </a:cubicBezTo>
                  <a:cubicBezTo>
                    <a:pt x="26041" y="32765"/>
                    <a:pt x="26050" y="32765"/>
                    <a:pt x="26060" y="32765"/>
                  </a:cubicBezTo>
                  <a:cubicBezTo>
                    <a:pt x="26070" y="32765"/>
                    <a:pt x="26079" y="32765"/>
                    <a:pt x="26087" y="32774"/>
                  </a:cubicBezTo>
                  <a:cubicBezTo>
                    <a:pt x="26104" y="32793"/>
                    <a:pt x="26075" y="32817"/>
                    <a:pt x="26090" y="32836"/>
                  </a:cubicBezTo>
                  <a:cubicBezTo>
                    <a:pt x="26106" y="32854"/>
                    <a:pt x="26107" y="32853"/>
                    <a:pt x="26122" y="32872"/>
                  </a:cubicBezTo>
                  <a:cubicBezTo>
                    <a:pt x="26138" y="32890"/>
                    <a:pt x="26151" y="32880"/>
                    <a:pt x="26166" y="32899"/>
                  </a:cubicBezTo>
                  <a:cubicBezTo>
                    <a:pt x="26182" y="32917"/>
                    <a:pt x="26172" y="32926"/>
                    <a:pt x="26187" y="32943"/>
                  </a:cubicBezTo>
                  <a:cubicBezTo>
                    <a:pt x="26203" y="32961"/>
                    <a:pt x="26204" y="32960"/>
                    <a:pt x="26220" y="32979"/>
                  </a:cubicBezTo>
                  <a:cubicBezTo>
                    <a:pt x="26236" y="32998"/>
                    <a:pt x="26257" y="32980"/>
                    <a:pt x="26272" y="32999"/>
                  </a:cubicBezTo>
                  <a:cubicBezTo>
                    <a:pt x="26288" y="33018"/>
                    <a:pt x="26274" y="33029"/>
                    <a:pt x="26290" y="33047"/>
                  </a:cubicBezTo>
                  <a:cubicBezTo>
                    <a:pt x="26306" y="33066"/>
                    <a:pt x="26300" y="33071"/>
                    <a:pt x="26316" y="33090"/>
                  </a:cubicBezTo>
                  <a:cubicBezTo>
                    <a:pt x="26332" y="33109"/>
                    <a:pt x="26322" y="33116"/>
                    <a:pt x="26337" y="33136"/>
                  </a:cubicBezTo>
                  <a:cubicBezTo>
                    <a:pt x="26353" y="33154"/>
                    <a:pt x="26357" y="33151"/>
                    <a:pt x="26373" y="33169"/>
                  </a:cubicBezTo>
                  <a:cubicBezTo>
                    <a:pt x="26389" y="33188"/>
                    <a:pt x="26396" y="33181"/>
                    <a:pt x="26412" y="33200"/>
                  </a:cubicBezTo>
                  <a:cubicBezTo>
                    <a:pt x="26428" y="33218"/>
                    <a:pt x="26416" y="33228"/>
                    <a:pt x="26430" y="33247"/>
                  </a:cubicBezTo>
                  <a:cubicBezTo>
                    <a:pt x="26446" y="33265"/>
                    <a:pt x="26456" y="33258"/>
                    <a:pt x="26472" y="33276"/>
                  </a:cubicBezTo>
                  <a:cubicBezTo>
                    <a:pt x="26488" y="33295"/>
                    <a:pt x="26493" y="33290"/>
                    <a:pt x="26509" y="33308"/>
                  </a:cubicBezTo>
                  <a:cubicBezTo>
                    <a:pt x="26526" y="33327"/>
                    <a:pt x="26519" y="33333"/>
                    <a:pt x="26534" y="33351"/>
                  </a:cubicBezTo>
                  <a:cubicBezTo>
                    <a:pt x="26550" y="33370"/>
                    <a:pt x="26537" y="33379"/>
                    <a:pt x="26553" y="33398"/>
                  </a:cubicBezTo>
                  <a:lnTo>
                    <a:pt x="26586" y="33436"/>
                  </a:lnTo>
                  <a:cubicBezTo>
                    <a:pt x="26602" y="33454"/>
                    <a:pt x="26599" y="33456"/>
                    <a:pt x="26616" y="33474"/>
                  </a:cubicBezTo>
                  <a:cubicBezTo>
                    <a:pt x="26632" y="33494"/>
                    <a:pt x="26652" y="33475"/>
                    <a:pt x="26668" y="33495"/>
                  </a:cubicBezTo>
                  <a:cubicBezTo>
                    <a:pt x="26684" y="33513"/>
                    <a:pt x="26681" y="33515"/>
                    <a:pt x="26697" y="33533"/>
                  </a:cubicBezTo>
                  <a:cubicBezTo>
                    <a:pt x="26713" y="33552"/>
                    <a:pt x="26714" y="33550"/>
                    <a:pt x="26729" y="33570"/>
                  </a:cubicBezTo>
                  <a:cubicBezTo>
                    <a:pt x="26745" y="33588"/>
                    <a:pt x="26730" y="33598"/>
                    <a:pt x="26746" y="33618"/>
                  </a:cubicBezTo>
                  <a:cubicBezTo>
                    <a:pt x="26762" y="33636"/>
                    <a:pt x="26773" y="33627"/>
                    <a:pt x="26789" y="33646"/>
                  </a:cubicBezTo>
                  <a:cubicBezTo>
                    <a:pt x="26805" y="33665"/>
                    <a:pt x="26792" y="33676"/>
                    <a:pt x="26808" y="33694"/>
                  </a:cubicBezTo>
                  <a:cubicBezTo>
                    <a:pt x="26824" y="33713"/>
                    <a:pt x="26839" y="33700"/>
                    <a:pt x="26853" y="33720"/>
                  </a:cubicBezTo>
                  <a:cubicBezTo>
                    <a:pt x="26869" y="33738"/>
                    <a:pt x="26868" y="33740"/>
                    <a:pt x="26884" y="33758"/>
                  </a:cubicBezTo>
                  <a:cubicBezTo>
                    <a:pt x="26900" y="33777"/>
                    <a:pt x="26907" y="33772"/>
                    <a:pt x="26923" y="33790"/>
                  </a:cubicBezTo>
                  <a:cubicBezTo>
                    <a:pt x="26939" y="33810"/>
                    <a:pt x="26920" y="33826"/>
                    <a:pt x="26936" y="33844"/>
                  </a:cubicBezTo>
                  <a:cubicBezTo>
                    <a:pt x="26952" y="33863"/>
                    <a:pt x="26959" y="33856"/>
                    <a:pt x="26975" y="33875"/>
                  </a:cubicBezTo>
                  <a:cubicBezTo>
                    <a:pt x="26991" y="33893"/>
                    <a:pt x="27006" y="33880"/>
                    <a:pt x="27023" y="33898"/>
                  </a:cubicBezTo>
                  <a:cubicBezTo>
                    <a:pt x="27039" y="33918"/>
                    <a:pt x="27038" y="33919"/>
                    <a:pt x="27054" y="33938"/>
                  </a:cubicBezTo>
                  <a:cubicBezTo>
                    <a:pt x="27070" y="33956"/>
                    <a:pt x="27064" y="33961"/>
                    <a:pt x="27078" y="33979"/>
                  </a:cubicBezTo>
                  <a:cubicBezTo>
                    <a:pt x="27094" y="33998"/>
                    <a:pt x="27077" y="34011"/>
                    <a:pt x="27093" y="34030"/>
                  </a:cubicBezTo>
                  <a:cubicBezTo>
                    <a:pt x="27109" y="34048"/>
                    <a:pt x="27130" y="34032"/>
                    <a:pt x="27145" y="34052"/>
                  </a:cubicBezTo>
                  <a:cubicBezTo>
                    <a:pt x="27161" y="34070"/>
                    <a:pt x="27156" y="34074"/>
                    <a:pt x="27171" y="34093"/>
                  </a:cubicBezTo>
                  <a:cubicBezTo>
                    <a:pt x="27187" y="34112"/>
                    <a:pt x="27193" y="34107"/>
                    <a:pt x="27207" y="34127"/>
                  </a:cubicBezTo>
                  <a:cubicBezTo>
                    <a:pt x="27223" y="34145"/>
                    <a:pt x="27201" y="34163"/>
                    <a:pt x="27216" y="34181"/>
                  </a:cubicBezTo>
                  <a:cubicBezTo>
                    <a:pt x="27232" y="34200"/>
                    <a:pt x="27246" y="34188"/>
                    <a:pt x="27262" y="34207"/>
                  </a:cubicBezTo>
                  <a:cubicBezTo>
                    <a:pt x="27279" y="34225"/>
                    <a:pt x="27257" y="34243"/>
                    <a:pt x="27273" y="34262"/>
                  </a:cubicBezTo>
                  <a:cubicBezTo>
                    <a:pt x="27289" y="34281"/>
                    <a:pt x="27306" y="34266"/>
                    <a:pt x="27322" y="34284"/>
                  </a:cubicBezTo>
                  <a:cubicBezTo>
                    <a:pt x="27339" y="34303"/>
                    <a:pt x="27349" y="34294"/>
                    <a:pt x="27365" y="34313"/>
                  </a:cubicBezTo>
                  <a:cubicBezTo>
                    <a:pt x="27381" y="34331"/>
                    <a:pt x="27373" y="34338"/>
                    <a:pt x="27388" y="34357"/>
                  </a:cubicBezTo>
                  <a:cubicBezTo>
                    <a:pt x="27404" y="34375"/>
                    <a:pt x="27397" y="34380"/>
                    <a:pt x="27413" y="34400"/>
                  </a:cubicBezTo>
                  <a:cubicBezTo>
                    <a:pt x="27430" y="34418"/>
                    <a:pt x="27428" y="34420"/>
                    <a:pt x="27442" y="34438"/>
                  </a:cubicBezTo>
                  <a:cubicBezTo>
                    <a:pt x="27458" y="34458"/>
                    <a:pt x="27469" y="34448"/>
                    <a:pt x="27485" y="34466"/>
                  </a:cubicBezTo>
                  <a:cubicBezTo>
                    <a:pt x="27501" y="34485"/>
                    <a:pt x="27494" y="34492"/>
                    <a:pt x="27510" y="34511"/>
                  </a:cubicBezTo>
                  <a:cubicBezTo>
                    <a:pt x="27526" y="34529"/>
                    <a:pt x="27523" y="34530"/>
                    <a:pt x="27539" y="34551"/>
                  </a:cubicBezTo>
                  <a:cubicBezTo>
                    <a:pt x="27555" y="34570"/>
                    <a:pt x="27547" y="34576"/>
                    <a:pt x="27562" y="34595"/>
                  </a:cubicBezTo>
                  <a:cubicBezTo>
                    <a:pt x="27578" y="34614"/>
                    <a:pt x="27571" y="34619"/>
                    <a:pt x="27586" y="34637"/>
                  </a:cubicBezTo>
                  <a:cubicBezTo>
                    <a:pt x="27602" y="34657"/>
                    <a:pt x="27613" y="34648"/>
                    <a:pt x="27628" y="34667"/>
                  </a:cubicBezTo>
                  <a:cubicBezTo>
                    <a:pt x="27644" y="34686"/>
                    <a:pt x="27635" y="34693"/>
                    <a:pt x="27651" y="34711"/>
                  </a:cubicBezTo>
                  <a:cubicBezTo>
                    <a:pt x="27667" y="34731"/>
                    <a:pt x="27671" y="34729"/>
                    <a:pt x="27686" y="34748"/>
                  </a:cubicBezTo>
                  <a:cubicBezTo>
                    <a:pt x="27702" y="34766"/>
                    <a:pt x="27694" y="34771"/>
                    <a:pt x="27709" y="34792"/>
                  </a:cubicBezTo>
                  <a:cubicBezTo>
                    <a:pt x="27725" y="34811"/>
                    <a:pt x="27736" y="34801"/>
                    <a:pt x="27752" y="34820"/>
                  </a:cubicBezTo>
                  <a:cubicBezTo>
                    <a:pt x="27768" y="34839"/>
                    <a:pt x="27767" y="34840"/>
                    <a:pt x="27783" y="34859"/>
                  </a:cubicBezTo>
                  <a:cubicBezTo>
                    <a:pt x="27799" y="34877"/>
                    <a:pt x="27794" y="34882"/>
                    <a:pt x="27810" y="34900"/>
                  </a:cubicBezTo>
                  <a:cubicBezTo>
                    <a:pt x="27821" y="34913"/>
                    <a:pt x="27852" y="34907"/>
                    <a:pt x="27862" y="34919"/>
                  </a:cubicBezTo>
                  <a:cubicBezTo>
                    <a:pt x="27874" y="34931"/>
                    <a:pt x="27866" y="34962"/>
                    <a:pt x="27878" y="34973"/>
                  </a:cubicBezTo>
                  <a:cubicBezTo>
                    <a:pt x="27882" y="34976"/>
                    <a:pt x="27888" y="34977"/>
                    <a:pt x="27895" y="34977"/>
                  </a:cubicBezTo>
                  <a:cubicBezTo>
                    <a:pt x="27902" y="34977"/>
                    <a:pt x="27911" y="34976"/>
                    <a:pt x="27919" y="34976"/>
                  </a:cubicBezTo>
                  <a:cubicBezTo>
                    <a:pt x="27925" y="34976"/>
                    <a:pt x="27931" y="34977"/>
                    <a:pt x="27935" y="34980"/>
                  </a:cubicBezTo>
                  <a:cubicBezTo>
                    <a:pt x="27949" y="34991"/>
                    <a:pt x="27949" y="35017"/>
                    <a:pt x="27962" y="35026"/>
                  </a:cubicBezTo>
                  <a:cubicBezTo>
                    <a:pt x="27976" y="35036"/>
                    <a:pt x="27981" y="35058"/>
                    <a:pt x="27996" y="35066"/>
                  </a:cubicBezTo>
                  <a:cubicBezTo>
                    <a:pt x="28010" y="35075"/>
                    <a:pt x="28026" y="35081"/>
                    <a:pt x="28041" y="35087"/>
                  </a:cubicBezTo>
                  <a:cubicBezTo>
                    <a:pt x="28056" y="35096"/>
                    <a:pt x="28071" y="35107"/>
                    <a:pt x="28085" y="35113"/>
                  </a:cubicBezTo>
                  <a:cubicBezTo>
                    <a:pt x="28087" y="35114"/>
                    <a:pt x="28089" y="35114"/>
                    <a:pt x="28091" y="35114"/>
                  </a:cubicBezTo>
                  <a:cubicBezTo>
                    <a:pt x="28105" y="35114"/>
                    <a:pt x="28125" y="35099"/>
                    <a:pt x="28139" y="35099"/>
                  </a:cubicBezTo>
                  <a:cubicBezTo>
                    <a:pt x="28141" y="35099"/>
                    <a:pt x="28142" y="35100"/>
                    <a:pt x="28144" y="35100"/>
                  </a:cubicBezTo>
                  <a:cubicBezTo>
                    <a:pt x="28160" y="35106"/>
                    <a:pt x="28169" y="35129"/>
                    <a:pt x="28185" y="35133"/>
                  </a:cubicBezTo>
                  <a:cubicBezTo>
                    <a:pt x="28187" y="35134"/>
                    <a:pt x="28190" y="35134"/>
                    <a:pt x="28193" y="35134"/>
                  </a:cubicBezTo>
                  <a:cubicBezTo>
                    <a:pt x="28205" y="35134"/>
                    <a:pt x="28217" y="35130"/>
                    <a:pt x="28228" y="35130"/>
                  </a:cubicBezTo>
                  <a:cubicBezTo>
                    <a:pt x="28231" y="35130"/>
                    <a:pt x="28233" y="35130"/>
                    <a:pt x="28235" y="35130"/>
                  </a:cubicBezTo>
                  <a:cubicBezTo>
                    <a:pt x="28251" y="35134"/>
                    <a:pt x="28265" y="35152"/>
                    <a:pt x="28281" y="35155"/>
                  </a:cubicBezTo>
                  <a:cubicBezTo>
                    <a:pt x="28285" y="35155"/>
                    <a:pt x="28290" y="35156"/>
                    <a:pt x="28294" y="35156"/>
                  </a:cubicBezTo>
                  <a:cubicBezTo>
                    <a:pt x="28304" y="35156"/>
                    <a:pt x="28313" y="35155"/>
                    <a:pt x="28323" y="35155"/>
                  </a:cubicBezTo>
                  <a:cubicBezTo>
                    <a:pt x="28326" y="35155"/>
                    <a:pt x="28328" y="35155"/>
                    <a:pt x="28330" y="35155"/>
                  </a:cubicBezTo>
                  <a:cubicBezTo>
                    <a:pt x="28346" y="35156"/>
                    <a:pt x="28363" y="35161"/>
                    <a:pt x="28379" y="35161"/>
                  </a:cubicBezTo>
                  <a:cubicBezTo>
                    <a:pt x="28395" y="35161"/>
                    <a:pt x="28411" y="35148"/>
                    <a:pt x="28427" y="35146"/>
                  </a:cubicBezTo>
                  <a:cubicBezTo>
                    <a:pt x="28427" y="35146"/>
                    <a:pt x="28428" y="35146"/>
                    <a:pt x="28429" y="35146"/>
                  </a:cubicBezTo>
                  <a:cubicBezTo>
                    <a:pt x="28443" y="35146"/>
                    <a:pt x="28458" y="35157"/>
                    <a:pt x="28473" y="35157"/>
                  </a:cubicBezTo>
                  <a:cubicBezTo>
                    <a:pt x="28474" y="35157"/>
                    <a:pt x="28475" y="35157"/>
                    <a:pt x="28476" y="35157"/>
                  </a:cubicBezTo>
                  <a:cubicBezTo>
                    <a:pt x="28492" y="35156"/>
                    <a:pt x="28508" y="35149"/>
                    <a:pt x="28524" y="35146"/>
                  </a:cubicBezTo>
                  <a:cubicBezTo>
                    <a:pt x="28525" y="35146"/>
                    <a:pt x="28526" y="35146"/>
                    <a:pt x="28528" y="35146"/>
                  </a:cubicBezTo>
                  <a:cubicBezTo>
                    <a:pt x="28541" y="35146"/>
                    <a:pt x="28557" y="35156"/>
                    <a:pt x="28570" y="35156"/>
                  </a:cubicBezTo>
                  <a:cubicBezTo>
                    <a:pt x="28573" y="35156"/>
                    <a:pt x="28575" y="35155"/>
                    <a:pt x="28577" y="35155"/>
                  </a:cubicBezTo>
                  <a:cubicBezTo>
                    <a:pt x="28593" y="35151"/>
                    <a:pt x="28604" y="35128"/>
                    <a:pt x="28620" y="35124"/>
                  </a:cubicBezTo>
                  <a:cubicBezTo>
                    <a:pt x="28636" y="35118"/>
                    <a:pt x="28646" y="35101"/>
                    <a:pt x="28661" y="35096"/>
                  </a:cubicBezTo>
                  <a:cubicBezTo>
                    <a:pt x="28676" y="35091"/>
                    <a:pt x="28695" y="35093"/>
                    <a:pt x="28710" y="35086"/>
                  </a:cubicBezTo>
                  <a:cubicBezTo>
                    <a:pt x="28725" y="35080"/>
                    <a:pt x="28733" y="35064"/>
                    <a:pt x="28748" y="35055"/>
                  </a:cubicBezTo>
                  <a:cubicBezTo>
                    <a:pt x="28751" y="35054"/>
                    <a:pt x="28755" y="35053"/>
                    <a:pt x="28759" y="35053"/>
                  </a:cubicBezTo>
                  <a:cubicBezTo>
                    <a:pt x="28769" y="35053"/>
                    <a:pt x="28781" y="35056"/>
                    <a:pt x="28790" y="35056"/>
                  </a:cubicBezTo>
                  <a:cubicBezTo>
                    <a:pt x="28795" y="35056"/>
                    <a:pt x="28799" y="35056"/>
                    <a:pt x="28803" y="35053"/>
                  </a:cubicBezTo>
                  <a:cubicBezTo>
                    <a:pt x="28817" y="35045"/>
                    <a:pt x="28834" y="35038"/>
                    <a:pt x="28848" y="35028"/>
                  </a:cubicBezTo>
                  <a:cubicBezTo>
                    <a:pt x="28861" y="35020"/>
                    <a:pt x="28872" y="35007"/>
                    <a:pt x="28885" y="34996"/>
                  </a:cubicBezTo>
                  <a:cubicBezTo>
                    <a:pt x="28898" y="34986"/>
                    <a:pt x="28914" y="34979"/>
                    <a:pt x="28926" y="34968"/>
                  </a:cubicBezTo>
                  <a:cubicBezTo>
                    <a:pt x="28939" y="34958"/>
                    <a:pt x="28928" y="34923"/>
                    <a:pt x="28939" y="34911"/>
                  </a:cubicBezTo>
                  <a:cubicBezTo>
                    <a:pt x="28949" y="34899"/>
                    <a:pt x="28966" y="34892"/>
                    <a:pt x="28976" y="34881"/>
                  </a:cubicBezTo>
                  <a:cubicBezTo>
                    <a:pt x="28987" y="34868"/>
                    <a:pt x="29020" y="34873"/>
                    <a:pt x="29030" y="34860"/>
                  </a:cubicBezTo>
                  <a:cubicBezTo>
                    <a:pt x="29038" y="34846"/>
                    <a:pt x="29046" y="34830"/>
                    <a:pt x="29053" y="34816"/>
                  </a:cubicBezTo>
                  <a:cubicBezTo>
                    <a:pt x="29063" y="34802"/>
                    <a:pt x="29071" y="34786"/>
                    <a:pt x="29079" y="34774"/>
                  </a:cubicBezTo>
                  <a:cubicBezTo>
                    <a:pt x="29087" y="34759"/>
                    <a:pt x="29083" y="34738"/>
                    <a:pt x="29090" y="34723"/>
                  </a:cubicBezTo>
                  <a:cubicBezTo>
                    <a:pt x="29096" y="34709"/>
                    <a:pt x="29089" y="34689"/>
                    <a:pt x="29095" y="34673"/>
                  </a:cubicBezTo>
                  <a:cubicBezTo>
                    <a:pt x="29101" y="34658"/>
                    <a:pt x="29122" y="34647"/>
                    <a:pt x="29126" y="34632"/>
                  </a:cubicBezTo>
                  <a:cubicBezTo>
                    <a:pt x="29132" y="34616"/>
                    <a:pt x="29121" y="34598"/>
                    <a:pt x="29124" y="34582"/>
                  </a:cubicBezTo>
                  <a:cubicBezTo>
                    <a:pt x="29128" y="34566"/>
                    <a:pt x="29154" y="34555"/>
                    <a:pt x="29156" y="34539"/>
                  </a:cubicBezTo>
                  <a:cubicBezTo>
                    <a:pt x="29159" y="34523"/>
                    <a:pt x="29138" y="34503"/>
                    <a:pt x="29139" y="34486"/>
                  </a:cubicBezTo>
                  <a:cubicBezTo>
                    <a:pt x="29140" y="34470"/>
                    <a:pt x="29169" y="34458"/>
                    <a:pt x="29170" y="34439"/>
                  </a:cubicBezTo>
                  <a:cubicBezTo>
                    <a:pt x="29171" y="34416"/>
                    <a:pt x="29178" y="34417"/>
                    <a:pt x="29180" y="34393"/>
                  </a:cubicBezTo>
                  <a:cubicBezTo>
                    <a:pt x="29181" y="34369"/>
                    <a:pt x="29180" y="34369"/>
                    <a:pt x="29181" y="34345"/>
                  </a:cubicBezTo>
                  <a:cubicBezTo>
                    <a:pt x="29183" y="34320"/>
                    <a:pt x="29167" y="34319"/>
                    <a:pt x="29170" y="34295"/>
                  </a:cubicBezTo>
                  <a:cubicBezTo>
                    <a:pt x="29172" y="34271"/>
                    <a:pt x="29166" y="34271"/>
                    <a:pt x="29167" y="34247"/>
                  </a:cubicBezTo>
                  <a:cubicBezTo>
                    <a:pt x="29170" y="34223"/>
                    <a:pt x="29177" y="34224"/>
                    <a:pt x="29180" y="34200"/>
                  </a:cubicBezTo>
                  <a:cubicBezTo>
                    <a:pt x="29182" y="34176"/>
                    <a:pt x="29167" y="34175"/>
                    <a:pt x="29169" y="34150"/>
                  </a:cubicBezTo>
                  <a:cubicBezTo>
                    <a:pt x="29171" y="34127"/>
                    <a:pt x="29166" y="34127"/>
                    <a:pt x="29167" y="34102"/>
                  </a:cubicBezTo>
                  <a:cubicBezTo>
                    <a:pt x="29170" y="34078"/>
                    <a:pt x="29193" y="34081"/>
                    <a:pt x="29194" y="34057"/>
                  </a:cubicBezTo>
                  <a:cubicBezTo>
                    <a:pt x="29197" y="34032"/>
                    <a:pt x="29193" y="34032"/>
                    <a:pt x="29196" y="34009"/>
                  </a:cubicBezTo>
                  <a:cubicBezTo>
                    <a:pt x="29198" y="33984"/>
                    <a:pt x="29207" y="33986"/>
                    <a:pt x="29208" y="33962"/>
                  </a:cubicBezTo>
                  <a:cubicBezTo>
                    <a:pt x="29210" y="33938"/>
                    <a:pt x="29194" y="33936"/>
                    <a:pt x="29196" y="33912"/>
                  </a:cubicBezTo>
                  <a:cubicBezTo>
                    <a:pt x="29198" y="33888"/>
                    <a:pt x="29186" y="33887"/>
                    <a:pt x="29187" y="33863"/>
                  </a:cubicBezTo>
                  <a:cubicBezTo>
                    <a:pt x="29190" y="33838"/>
                    <a:pt x="29226" y="33842"/>
                    <a:pt x="29228" y="33818"/>
                  </a:cubicBezTo>
                  <a:cubicBezTo>
                    <a:pt x="29230" y="33795"/>
                    <a:pt x="29214" y="33793"/>
                    <a:pt x="29215" y="33769"/>
                  </a:cubicBezTo>
                  <a:cubicBezTo>
                    <a:pt x="29217" y="33745"/>
                    <a:pt x="29198" y="33743"/>
                    <a:pt x="29201" y="33720"/>
                  </a:cubicBezTo>
                  <a:cubicBezTo>
                    <a:pt x="29203" y="33695"/>
                    <a:pt x="29235" y="33698"/>
                    <a:pt x="29239" y="33673"/>
                  </a:cubicBezTo>
                  <a:cubicBezTo>
                    <a:pt x="29241" y="33650"/>
                    <a:pt x="29218" y="33649"/>
                    <a:pt x="29219" y="33624"/>
                  </a:cubicBezTo>
                  <a:cubicBezTo>
                    <a:pt x="29223" y="33601"/>
                    <a:pt x="29210" y="33598"/>
                    <a:pt x="29212" y="33575"/>
                  </a:cubicBezTo>
                  <a:cubicBezTo>
                    <a:pt x="29214" y="33550"/>
                    <a:pt x="29246" y="33554"/>
                    <a:pt x="29247" y="33529"/>
                  </a:cubicBezTo>
                  <a:cubicBezTo>
                    <a:pt x="29250" y="33505"/>
                    <a:pt x="29233" y="33504"/>
                    <a:pt x="29235" y="33480"/>
                  </a:cubicBezTo>
                  <a:cubicBezTo>
                    <a:pt x="29239" y="33456"/>
                    <a:pt x="29225" y="33454"/>
                    <a:pt x="29226" y="33430"/>
                  </a:cubicBezTo>
                  <a:cubicBezTo>
                    <a:pt x="29229" y="33406"/>
                    <a:pt x="29258" y="33409"/>
                    <a:pt x="29260" y="33384"/>
                  </a:cubicBezTo>
                  <a:cubicBezTo>
                    <a:pt x="29262" y="33361"/>
                    <a:pt x="29268" y="33361"/>
                    <a:pt x="29269" y="33336"/>
                  </a:cubicBezTo>
                  <a:cubicBezTo>
                    <a:pt x="29272" y="33313"/>
                    <a:pt x="29237" y="33309"/>
                    <a:pt x="29239" y="33286"/>
                  </a:cubicBezTo>
                  <a:cubicBezTo>
                    <a:pt x="29241" y="33261"/>
                    <a:pt x="29250" y="33263"/>
                    <a:pt x="29252" y="33239"/>
                  </a:cubicBezTo>
                  <a:cubicBezTo>
                    <a:pt x="29255" y="33215"/>
                    <a:pt x="29277" y="33217"/>
                    <a:pt x="29279" y="33194"/>
                  </a:cubicBezTo>
                  <a:cubicBezTo>
                    <a:pt x="29283" y="33169"/>
                    <a:pt x="29274" y="33169"/>
                    <a:pt x="29277" y="33145"/>
                  </a:cubicBezTo>
                  <a:cubicBezTo>
                    <a:pt x="29279" y="33121"/>
                    <a:pt x="29257" y="33120"/>
                    <a:pt x="29260" y="33095"/>
                  </a:cubicBezTo>
                  <a:cubicBezTo>
                    <a:pt x="29262" y="33071"/>
                    <a:pt x="29292" y="33074"/>
                    <a:pt x="29293" y="33050"/>
                  </a:cubicBezTo>
                  <a:cubicBezTo>
                    <a:pt x="29295" y="33025"/>
                    <a:pt x="29279" y="33024"/>
                    <a:pt x="29282" y="33001"/>
                  </a:cubicBezTo>
                  <a:cubicBezTo>
                    <a:pt x="29283" y="32976"/>
                    <a:pt x="29284" y="32976"/>
                    <a:pt x="29285" y="32953"/>
                  </a:cubicBezTo>
                  <a:cubicBezTo>
                    <a:pt x="29288" y="32928"/>
                    <a:pt x="29293" y="32928"/>
                    <a:pt x="29294" y="32904"/>
                  </a:cubicBezTo>
                  <a:cubicBezTo>
                    <a:pt x="29298" y="32880"/>
                    <a:pt x="29304" y="32881"/>
                    <a:pt x="29306" y="32857"/>
                  </a:cubicBezTo>
                  <a:cubicBezTo>
                    <a:pt x="29309" y="32833"/>
                    <a:pt x="29282" y="32830"/>
                    <a:pt x="29283" y="32806"/>
                  </a:cubicBezTo>
                  <a:cubicBezTo>
                    <a:pt x="29285" y="32782"/>
                    <a:pt x="29288" y="32782"/>
                    <a:pt x="29289" y="32758"/>
                  </a:cubicBezTo>
                  <a:cubicBezTo>
                    <a:pt x="29292" y="32734"/>
                    <a:pt x="29301" y="32735"/>
                    <a:pt x="29304" y="32712"/>
                  </a:cubicBezTo>
                  <a:cubicBezTo>
                    <a:pt x="29306" y="32687"/>
                    <a:pt x="29290" y="32686"/>
                    <a:pt x="29292" y="32661"/>
                  </a:cubicBezTo>
                  <a:cubicBezTo>
                    <a:pt x="29293" y="32638"/>
                    <a:pt x="29327" y="32640"/>
                    <a:pt x="29328" y="32616"/>
                  </a:cubicBezTo>
                  <a:cubicBezTo>
                    <a:pt x="29331" y="32592"/>
                    <a:pt x="29314" y="32591"/>
                    <a:pt x="29315" y="32567"/>
                  </a:cubicBezTo>
                  <a:cubicBezTo>
                    <a:pt x="29316" y="32542"/>
                    <a:pt x="29319" y="32542"/>
                    <a:pt x="29321" y="32519"/>
                  </a:cubicBezTo>
                  <a:cubicBezTo>
                    <a:pt x="29324" y="32494"/>
                    <a:pt x="29309" y="32493"/>
                    <a:pt x="29312" y="32468"/>
                  </a:cubicBezTo>
                  <a:cubicBezTo>
                    <a:pt x="29315" y="32445"/>
                    <a:pt x="29337" y="32447"/>
                    <a:pt x="29340" y="32423"/>
                  </a:cubicBezTo>
                  <a:cubicBezTo>
                    <a:pt x="29343" y="32399"/>
                    <a:pt x="29325" y="32398"/>
                    <a:pt x="29328" y="32374"/>
                  </a:cubicBezTo>
                  <a:cubicBezTo>
                    <a:pt x="29331" y="32350"/>
                    <a:pt x="29327" y="32350"/>
                    <a:pt x="29330" y="32326"/>
                  </a:cubicBezTo>
                  <a:cubicBezTo>
                    <a:pt x="29332" y="32301"/>
                    <a:pt x="29359" y="32305"/>
                    <a:pt x="29362" y="32280"/>
                  </a:cubicBezTo>
                  <a:cubicBezTo>
                    <a:pt x="29364" y="32256"/>
                    <a:pt x="29327" y="32253"/>
                    <a:pt x="29330" y="32230"/>
                  </a:cubicBezTo>
                  <a:cubicBezTo>
                    <a:pt x="29332" y="32205"/>
                    <a:pt x="29357" y="32208"/>
                    <a:pt x="29359" y="32184"/>
                  </a:cubicBezTo>
                  <a:cubicBezTo>
                    <a:pt x="29362" y="32160"/>
                    <a:pt x="29370" y="32161"/>
                    <a:pt x="29373" y="32136"/>
                  </a:cubicBezTo>
                  <a:cubicBezTo>
                    <a:pt x="29375" y="32113"/>
                    <a:pt x="29346" y="32110"/>
                    <a:pt x="29347" y="32086"/>
                  </a:cubicBezTo>
                  <a:cubicBezTo>
                    <a:pt x="29349" y="32061"/>
                    <a:pt x="29346" y="32061"/>
                    <a:pt x="29348" y="32038"/>
                  </a:cubicBezTo>
                  <a:cubicBezTo>
                    <a:pt x="29351" y="32013"/>
                    <a:pt x="29369" y="32015"/>
                    <a:pt x="29373" y="31991"/>
                  </a:cubicBezTo>
                  <a:cubicBezTo>
                    <a:pt x="29375" y="31967"/>
                    <a:pt x="29376" y="31967"/>
                    <a:pt x="29378" y="31943"/>
                  </a:cubicBezTo>
                  <a:cubicBezTo>
                    <a:pt x="29380" y="31919"/>
                    <a:pt x="29389" y="31920"/>
                    <a:pt x="29391" y="31895"/>
                  </a:cubicBezTo>
                  <a:cubicBezTo>
                    <a:pt x="29394" y="31872"/>
                    <a:pt x="29399" y="31872"/>
                    <a:pt x="29400" y="31847"/>
                  </a:cubicBezTo>
                  <a:cubicBezTo>
                    <a:pt x="29403" y="31824"/>
                    <a:pt x="29396" y="31824"/>
                    <a:pt x="29399" y="31799"/>
                  </a:cubicBezTo>
                  <a:cubicBezTo>
                    <a:pt x="29401" y="31775"/>
                    <a:pt x="29392" y="31774"/>
                    <a:pt x="29394" y="31750"/>
                  </a:cubicBezTo>
                  <a:cubicBezTo>
                    <a:pt x="29396" y="31726"/>
                    <a:pt x="29407" y="31727"/>
                    <a:pt x="29410" y="31703"/>
                  </a:cubicBezTo>
                  <a:cubicBezTo>
                    <a:pt x="29412" y="31679"/>
                    <a:pt x="29390" y="31678"/>
                    <a:pt x="29392" y="31653"/>
                  </a:cubicBezTo>
                  <a:cubicBezTo>
                    <a:pt x="29395" y="31630"/>
                    <a:pt x="29390" y="31630"/>
                    <a:pt x="29391" y="31605"/>
                  </a:cubicBezTo>
                  <a:cubicBezTo>
                    <a:pt x="29394" y="31582"/>
                    <a:pt x="29389" y="31582"/>
                    <a:pt x="29391" y="31557"/>
                  </a:cubicBezTo>
                  <a:cubicBezTo>
                    <a:pt x="29394" y="31533"/>
                    <a:pt x="29427" y="31536"/>
                    <a:pt x="29429" y="31512"/>
                  </a:cubicBezTo>
                  <a:cubicBezTo>
                    <a:pt x="29433" y="31487"/>
                    <a:pt x="29421" y="31486"/>
                    <a:pt x="29423" y="31462"/>
                  </a:cubicBezTo>
                  <a:cubicBezTo>
                    <a:pt x="29426" y="31438"/>
                    <a:pt x="29427" y="31438"/>
                    <a:pt x="29429" y="31413"/>
                  </a:cubicBezTo>
                  <a:cubicBezTo>
                    <a:pt x="29433" y="31390"/>
                    <a:pt x="29431" y="31390"/>
                    <a:pt x="29434" y="31365"/>
                  </a:cubicBezTo>
                  <a:cubicBezTo>
                    <a:pt x="29437" y="31342"/>
                    <a:pt x="29445" y="31343"/>
                    <a:pt x="29449" y="31319"/>
                  </a:cubicBezTo>
                  <a:cubicBezTo>
                    <a:pt x="29451" y="31294"/>
                    <a:pt x="29431" y="31293"/>
                    <a:pt x="29434" y="31269"/>
                  </a:cubicBezTo>
                  <a:cubicBezTo>
                    <a:pt x="29437" y="31245"/>
                    <a:pt x="29442" y="31245"/>
                    <a:pt x="29444" y="31221"/>
                  </a:cubicBezTo>
                  <a:lnTo>
                    <a:pt x="29450" y="31172"/>
                  </a:lnTo>
                  <a:cubicBezTo>
                    <a:pt x="29453" y="31149"/>
                    <a:pt x="29435" y="31148"/>
                    <a:pt x="29438" y="31123"/>
                  </a:cubicBezTo>
                  <a:cubicBezTo>
                    <a:pt x="29440" y="31100"/>
                    <a:pt x="29456" y="31101"/>
                    <a:pt x="29459" y="31076"/>
                  </a:cubicBezTo>
                  <a:cubicBezTo>
                    <a:pt x="29461" y="31052"/>
                    <a:pt x="29451" y="31051"/>
                    <a:pt x="29454" y="31027"/>
                  </a:cubicBezTo>
                  <a:cubicBezTo>
                    <a:pt x="29456" y="31003"/>
                    <a:pt x="29464" y="31003"/>
                    <a:pt x="29466" y="30979"/>
                  </a:cubicBezTo>
                  <a:cubicBezTo>
                    <a:pt x="29469" y="30955"/>
                    <a:pt x="29480" y="30956"/>
                    <a:pt x="29482" y="30931"/>
                  </a:cubicBezTo>
                  <a:cubicBezTo>
                    <a:pt x="29485" y="30908"/>
                    <a:pt x="29465" y="30907"/>
                    <a:pt x="29467" y="30882"/>
                  </a:cubicBezTo>
                  <a:cubicBezTo>
                    <a:pt x="29470" y="30859"/>
                    <a:pt x="29470" y="30859"/>
                    <a:pt x="29471" y="30834"/>
                  </a:cubicBezTo>
                  <a:cubicBezTo>
                    <a:pt x="29474" y="30810"/>
                    <a:pt x="29486" y="30811"/>
                    <a:pt x="29488" y="30787"/>
                  </a:cubicBezTo>
                  <a:cubicBezTo>
                    <a:pt x="29491" y="30763"/>
                    <a:pt x="29466" y="30760"/>
                    <a:pt x="29467" y="30736"/>
                  </a:cubicBezTo>
                  <a:cubicBezTo>
                    <a:pt x="29470" y="30712"/>
                    <a:pt x="29503" y="30715"/>
                    <a:pt x="29504" y="30690"/>
                  </a:cubicBezTo>
                  <a:cubicBezTo>
                    <a:pt x="29508" y="30667"/>
                    <a:pt x="29481" y="30664"/>
                    <a:pt x="29482" y="30640"/>
                  </a:cubicBezTo>
                  <a:cubicBezTo>
                    <a:pt x="29485" y="30615"/>
                    <a:pt x="29485" y="30615"/>
                    <a:pt x="29486" y="30592"/>
                  </a:cubicBezTo>
                  <a:cubicBezTo>
                    <a:pt x="29488" y="30567"/>
                    <a:pt x="29483" y="30567"/>
                    <a:pt x="29486" y="30544"/>
                  </a:cubicBezTo>
                  <a:cubicBezTo>
                    <a:pt x="29488" y="30519"/>
                    <a:pt x="29503" y="30521"/>
                    <a:pt x="29506" y="30497"/>
                  </a:cubicBezTo>
                  <a:cubicBezTo>
                    <a:pt x="29509" y="30473"/>
                    <a:pt x="29496" y="30471"/>
                    <a:pt x="29498" y="30447"/>
                  </a:cubicBezTo>
                  <a:cubicBezTo>
                    <a:pt x="29501" y="30423"/>
                    <a:pt x="29525" y="30426"/>
                    <a:pt x="29526" y="30400"/>
                  </a:cubicBezTo>
                  <a:cubicBezTo>
                    <a:pt x="29529" y="30377"/>
                    <a:pt x="29531" y="30377"/>
                    <a:pt x="29534" y="30352"/>
                  </a:cubicBezTo>
                  <a:cubicBezTo>
                    <a:pt x="29536" y="30328"/>
                    <a:pt x="29506" y="30325"/>
                    <a:pt x="29509" y="30302"/>
                  </a:cubicBezTo>
                  <a:cubicBezTo>
                    <a:pt x="29512" y="30277"/>
                    <a:pt x="29540" y="30280"/>
                    <a:pt x="29542" y="30256"/>
                  </a:cubicBezTo>
                  <a:cubicBezTo>
                    <a:pt x="29545" y="30232"/>
                    <a:pt x="29513" y="30229"/>
                    <a:pt x="29514" y="30205"/>
                  </a:cubicBezTo>
                  <a:cubicBezTo>
                    <a:pt x="29517" y="30181"/>
                    <a:pt x="29524" y="30181"/>
                    <a:pt x="29525" y="30157"/>
                  </a:cubicBezTo>
                  <a:cubicBezTo>
                    <a:pt x="29528" y="30132"/>
                    <a:pt x="29551" y="30136"/>
                    <a:pt x="29553" y="30110"/>
                  </a:cubicBezTo>
                  <a:cubicBezTo>
                    <a:pt x="29556" y="30085"/>
                    <a:pt x="29556" y="30085"/>
                    <a:pt x="29557" y="30062"/>
                  </a:cubicBezTo>
                  <a:cubicBezTo>
                    <a:pt x="29560" y="30037"/>
                    <a:pt x="29547" y="30036"/>
                    <a:pt x="29549" y="30012"/>
                  </a:cubicBezTo>
                  <a:cubicBezTo>
                    <a:pt x="29551" y="29988"/>
                    <a:pt x="29551" y="29988"/>
                    <a:pt x="29553" y="29964"/>
                  </a:cubicBezTo>
                  <a:cubicBezTo>
                    <a:pt x="29556" y="29940"/>
                    <a:pt x="29551" y="29940"/>
                    <a:pt x="29555" y="29916"/>
                  </a:cubicBezTo>
                  <a:cubicBezTo>
                    <a:pt x="29557" y="29891"/>
                    <a:pt x="29573" y="29892"/>
                    <a:pt x="29576" y="29869"/>
                  </a:cubicBezTo>
                  <a:cubicBezTo>
                    <a:pt x="29578" y="29844"/>
                    <a:pt x="29581" y="29844"/>
                    <a:pt x="29584" y="29821"/>
                  </a:cubicBezTo>
                  <a:cubicBezTo>
                    <a:pt x="29587" y="29796"/>
                    <a:pt x="29571" y="29795"/>
                    <a:pt x="29573" y="29771"/>
                  </a:cubicBezTo>
                  <a:cubicBezTo>
                    <a:pt x="29576" y="29747"/>
                    <a:pt x="29557" y="29746"/>
                    <a:pt x="29560" y="29721"/>
                  </a:cubicBezTo>
                  <a:cubicBezTo>
                    <a:pt x="29562" y="29697"/>
                    <a:pt x="29589" y="29700"/>
                    <a:pt x="29590" y="29676"/>
                  </a:cubicBezTo>
                  <a:cubicBezTo>
                    <a:pt x="29593" y="29651"/>
                    <a:pt x="29594" y="29651"/>
                    <a:pt x="29598" y="29628"/>
                  </a:cubicBezTo>
                  <a:cubicBezTo>
                    <a:pt x="29600" y="29603"/>
                    <a:pt x="29595" y="29603"/>
                    <a:pt x="29599" y="29580"/>
                  </a:cubicBezTo>
                  <a:cubicBezTo>
                    <a:pt x="29601" y="29555"/>
                    <a:pt x="29588" y="29554"/>
                    <a:pt x="29589" y="29530"/>
                  </a:cubicBezTo>
                  <a:cubicBezTo>
                    <a:pt x="29592" y="29506"/>
                    <a:pt x="29604" y="29507"/>
                    <a:pt x="29605" y="29483"/>
                  </a:cubicBezTo>
                  <a:cubicBezTo>
                    <a:pt x="29608" y="29459"/>
                    <a:pt x="29616" y="29459"/>
                    <a:pt x="29617" y="29435"/>
                  </a:cubicBezTo>
                  <a:cubicBezTo>
                    <a:pt x="29620" y="29410"/>
                    <a:pt x="29595" y="29408"/>
                    <a:pt x="29599" y="29384"/>
                  </a:cubicBezTo>
                  <a:cubicBezTo>
                    <a:pt x="29601" y="29360"/>
                    <a:pt x="29625" y="29362"/>
                    <a:pt x="29626" y="29339"/>
                  </a:cubicBezTo>
                  <a:cubicBezTo>
                    <a:pt x="29628" y="29314"/>
                    <a:pt x="29595" y="29312"/>
                    <a:pt x="29599" y="29287"/>
                  </a:cubicBezTo>
                  <a:cubicBezTo>
                    <a:pt x="29601" y="29264"/>
                    <a:pt x="29630" y="29266"/>
                    <a:pt x="29631" y="29242"/>
                  </a:cubicBezTo>
                  <a:cubicBezTo>
                    <a:pt x="29633" y="29218"/>
                    <a:pt x="29615" y="29217"/>
                    <a:pt x="29617" y="29193"/>
                  </a:cubicBezTo>
                  <a:cubicBezTo>
                    <a:pt x="29620" y="29168"/>
                    <a:pt x="29625" y="29168"/>
                    <a:pt x="29628" y="29145"/>
                  </a:cubicBezTo>
                  <a:cubicBezTo>
                    <a:pt x="29631" y="29120"/>
                    <a:pt x="29615" y="29119"/>
                    <a:pt x="29617" y="29094"/>
                  </a:cubicBezTo>
                  <a:cubicBezTo>
                    <a:pt x="29620" y="29071"/>
                    <a:pt x="29651" y="29073"/>
                    <a:pt x="29653" y="29049"/>
                  </a:cubicBezTo>
                  <a:cubicBezTo>
                    <a:pt x="29656" y="29025"/>
                    <a:pt x="29620" y="29023"/>
                    <a:pt x="29622" y="28998"/>
                  </a:cubicBezTo>
                  <a:cubicBezTo>
                    <a:pt x="29625" y="28974"/>
                    <a:pt x="29640" y="28976"/>
                    <a:pt x="29642" y="28952"/>
                  </a:cubicBezTo>
                  <a:cubicBezTo>
                    <a:pt x="29646" y="28927"/>
                    <a:pt x="29654" y="28928"/>
                    <a:pt x="29656" y="28905"/>
                  </a:cubicBezTo>
                  <a:cubicBezTo>
                    <a:pt x="29657" y="28880"/>
                    <a:pt x="29657" y="28880"/>
                    <a:pt x="29660" y="28857"/>
                  </a:cubicBezTo>
                  <a:cubicBezTo>
                    <a:pt x="29663" y="28832"/>
                    <a:pt x="29647" y="28831"/>
                    <a:pt x="29649" y="28807"/>
                  </a:cubicBezTo>
                  <a:cubicBezTo>
                    <a:pt x="29652" y="28783"/>
                    <a:pt x="29675" y="28786"/>
                    <a:pt x="29676" y="28761"/>
                  </a:cubicBezTo>
                  <a:cubicBezTo>
                    <a:pt x="29678" y="28738"/>
                    <a:pt x="29667" y="28736"/>
                    <a:pt x="29669" y="28712"/>
                  </a:cubicBezTo>
                  <a:cubicBezTo>
                    <a:pt x="29672" y="28687"/>
                    <a:pt x="29652" y="28686"/>
                    <a:pt x="29653" y="28663"/>
                  </a:cubicBezTo>
                  <a:cubicBezTo>
                    <a:pt x="29656" y="28638"/>
                    <a:pt x="29654" y="28638"/>
                    <a:pt x="29657" y="28615"/>
                  </a:cubicBezTo>
                  <a:cubicBezTo>
                    <a:pt x="29660" y="28590"/>
                    <a:pt x="29657" y="28590"/>
                    <a:pt x="29659" y="28566"/>
                  </a:cubicBezTo>
                  <a:cubicBezTo>
                    <a:pt x="29662" y="28542"/>
                    <a:pt x="29684" y="28545"/>
                    <a:pt x="29686" y="28520"/>
                  </a:cubicBezTo>
                  <a:cubicBezTo>
                    <a:pt x="29690" y="28497"/>
                    <a:pt x="29669" y="28495"/>
                    <a:pt x="29672" y="28471"/>
                  </a:cubicBezTo>
                  <a:cubicBezTo>
                    <a:pt x="29675" y="28446"/>
                    <a:pt x="29690" y="28449"/>
                    <a:pt x="29692" y="28424"/>
                  </a:cubicBezTo>
                  <a:cubicBezTo>
                    <a:pt x="29695" y="28400"/>
                    <a:pt x="29689" y="28400"/>
                    <a:pt x="29691" y="28376"/>
                  </a:cubicBezTo>
                  <a:cubicBezTo>
                    <a:pt x="29694" y="28352"/>
                    <a:pt x="29699" y="28352"/>
                    <a:pt x="29700" y="28327"/>
                  </a:cubicBezTo>
                  <a:cubicBezTo>
                    <a:pt x="29702" y="28304"/>
                    <a:pt x="29696" y="28304"/>
                    <a:pt x="29699" y="28279"/>
                  </a:cubicBezTo>
                  <a:cubicBezTo>
                    <a:pt x="29701" y="28256"/>
                    <a:pt x="29691" y="28254"/>
                    <a:pt x="29692" y="28230"/>
                  </a:cubicBezTo>
                  <a:cubicBezTo>
                    <a:pt x="29695" y="28205"/>
                    <a:pt x="29695" y="28205"/>
                    <a:pt x="29696" y="28182"/>
                  </a:cubicBezTo>
                  <a:cubicBezTo>
                    <a:pt x="29697" y="28157"/>
                    <a:pt x="29719" y="28159"/>
                    <a:pt x="29721" y="28135"/>
                  </a:cubicBezTo>
                  <a:cubicBezTo>
                    <a:pt x="29723" y="28111"/>
                    <a:pt x="29717" y="28111"/>
                    <a:pt x="29719" y="28086"/>
                  </a:cubicBezTo>
                  <a:cubicBezTo>
                    <a:pt x="29722" y="28063"/>
                    <a:pt x="29702" y="28061"/>
                    <a:pt x="29706" y="28037"/>
                  </a:cubicBezTo>
                  <a:cubicBezTo>
                    <a:pt x="29708" y="28013"/>
                    <a:pt x="29721" y="28015"/>
                    <a:pt x="29723" y="27990"/>
                  </a:cubicBezTo>
                  <a:cubicBezTo>
                    <a:pt x="29726" y="27967"/>
                    <a:pt x="29737" y="27968"/>
                    <a:pt x="29739" y="27943"/>
                  </a:cubicBezTo>
                  <a:cubicBezTo>
                    <a:pt x="29742" y="27919"/>
                    <a:pt x="29739" y="27919"/>
                    <a:pt x="29742" y="27895"/>
                  </a:cubicBezTo>
                  <a:cubicBezTo>
                    <a:pt x="29744" y="27871"/>
                    <a:pt x="29734" y="27870"/>
                    <a:pt x="29737" y="27845"/>
                  </a:cubicBezTo>
                  <a:cubicBezTo>
                    <a:pt x="29739" y="27822"/>
                    <a:pt x="29742" y="27822"/>
                    <a:pt x="29744" y="27797"/>
                  </a:cubicBezTo>
                  <a:cubicBezTo>
                    <a:pt x="29747" y="27774"/>
                    <a:pt x="29769" y="27776"/>
                    <a:pt x="29771" y="27752"/>
                  </a:cubicBezTo>
                  <a:cubicBezTo>
                    <a:pt x="29774" y="27728"/>
                    <a:pt x="29754" y="27727"/>
                    <a:pt x="29756" y="27702"/>
                  </a:cubicBezTo>
                  <a:cubicBezTo>
                    <a:pt x="29759" y="27678"/>
                    <a:pt x="29756" y="27678"/>
                    <a:pt x="29758" y="27654"/>
                  </a:cubicBezTo>
                  <a:cubicBezTo>
                    <a:pt x="29760" y="27630"/>
                    <a:pt x="29759" y="27630"/>
                    <a:pt x="29761" y="27606"/>
                  </a:cubicBezTo>
                  <a:cubicBezTo>
                    <a:pt x="29765" y="27582"/>
                    <a:pt x="29786" y="27583"/>
                    <a:pt x="29788" y="27559"/>
                  </a:cubicBezTo>
                  <a:cubicBezTo>
                    <a:pt x="29791" y="27535"/>
                    <a:pt x="29785" y="27535"/>
                    <a:pt x="29786" y="27511"/>
                  </a:cubicBezTo>
                  <a:cubicBezTo>
                    <a:pt x="29788" y="27487"/>
                    <a:pt x="29787" y="27487"/>
                    <a:pt x="29790" y="27463"/>
                  </a:cubicBezTo>
                  <a:cubicBezTo>
                    <a:pt x="29792" y="27438"/>
                    <a:pt x="29786" y="27438"/>
                    <a:pt x="29787" y="27415"/>
                  </a:cubicBezTo>
                  <a:cubicBezTo>
                    <a:pt x="29790" y="27390"/>
                    <a:pt x="29794" y="27390"/>
                    <a:pt x="29796" y="27367"/>
                  </a:cubicBezTo>
                  <a:cubicBezTo>
                    <a:pt x="29797" y="27342"/>
                    <a:pt x="29780" y="27341"/>
                    <a:pt x="29781" y="27316"/>
                  </a:cubicBezTo>
                  <a:cubicBezTo>
                    <a:pt x="29782" y="27293"/>
                    <a:pt x="29798" y="27294"/>
                    <a:pt x="29799" y="27270"/>
                  </a:cubicBezTo>
                  <a:cubicBezTo>
                    <a:pt x="29802" y="27246"/>
                    <a:pt x="29809" y="27247"/>
                    <a:pt x="29812" y="27223"/>
                  </a:cubicBezTo>
                  <a:cubicBezTo>
                    <a:pt x="29814" y="27199"/>
                    <a:pt x="29812" y="27199"/>
                    <a:pt x="29814" y="27175"/>
                  </a:cubicBezTo>
                  <a:cubicBezTo>
                    <a:pt x="29817" y="27150"/>
                    <a:pt x="29790" y="27148"/>
                    <a:pt x="29791" y="27124"/>
                  </a:cubicBezTo>
                  <a:cubicBezTo>
                    <a:pt x="29792" y="27100"/>
                    <a:pt x="29796" y="27100"/>
                    <a:pt x="29798" y="27075"/>
                  </a:cubicBezTo>
                  <a:cubicBezTo>
                    <a:pt x="29801" y="27052"/>
                    <a:pt x="29802" y="27052"/>
                    <a:pt x="29803" y="27027"/>
                  </a:cubicBezTo>
                  <a:cubicBezTo>
                    <a:pt x="29804" y="27004"/>
                    <a:pt x="29812" y="27004"/>
                    <a:pt x="29813" y="26979"/>
                  </a:cubicBezTo>
                  <a:cubicBezTo>
                    <a:pt x="29815" y="26955"/>
                    <a:pt x="29840" y="26958"/>
                    <a:pt x="29842" y="26934"/>
                  </a:cubicBezTo>
                  <a:cubicBezTo>
                    <a:pt x="29845" y="26909"/>
                    <a:pt x="29814" y="26907"/>
                    <a:pt x="29815" y="26883"/>
                  </a:cubicBezTo>
                  <a:cubicBezTo>
                    <a:pt x="29818" y="26859"/>
                    <a:pt x="29847" y="26861"/>
                    <a:pt x="29850" y="26838"/>
                  </a:cubicBezTo>
                  <a:cubicBezTo>
                    <a:pt x="29852" y="26813"/>
                    <a:pt x="29825" y="26811"/>
                    <a:pt x="29828" y="26786"/>
                  </a:cubicBezTo>
                  <a:cubicBezTo>
                    <a:pt x="29830" y="26763"/>
                    <a:pt x="29846" y="26764"/>
                    <a:pt x="29849" y="26740"/>
                  </a:cubicBezTo>
                  <a:cubicBezTo>
                    <a:pt x="29851" y="26715"/>
                    <a:pt x="29856" y="26715"/>
                    <a:pt x="29858" y="26692"/>
                  </a:cubicBezTo>
                  <a:cubicBezTo>
                    <a:pt x="29861" y="26667"/>
                    <a:pt x="29863" y="26667"/>
                    <a:pt x="29866" y="26644"/>
                  </a:cubicBezTo>
                  <a:cubicBezTo>
                    <a:pt x="29869" y="26619"/>
                    <a:pt x="29856" y="26618"/>
                    <a:pt x="29857" y="26593"/>
                  </a:cubicBezTo>
                  <a:cubicBezTo>
                    <a:pt x="29858" y="26570"/>
                    <a:pt x="29845" y="26569"/>
                    <a:pt x="29847" y="26544"/>
                  </a:cubicBezTo>
                  <a:cubicBezTo>
                    <a:pt x="29850" y="26520"/>
                    <a:pt x="29872" y="26523"/>
                    <a:pt x="29874" y="26499"/>
                  </a:cubicBezTo>
                  <a:cubicBezTo>
                    <a:pt x="29877" y="26474"/>
                    <a:pt x="29869" y="26474"/>
                    <a:pt x="29872" y="26451"/>
                  </a:cubicBezTo>
                  <a:cubicBezTo>
                    <a:pt x="29874" y="26426"/>
                    <a:pt x="29867" y="26426"/>
                    <a:pt x="29871" y="26403"/>
                  </a:cubicBezTo>
                  <a:cubicBezTo>
                    <a:pt x="29873" y="26378"/>
                    <a:pt x="29871" y="26378"/>
                    <a:pt x="29872" y="26354"/>
                  </a:cubicBezTo>
                  <a:cubicBezTo>
                    <a:pt x="29873" y="26330"/>
                    <a:pt x="29878" y="26330"/>
                    <a:pt x="29881" y="26306"/>
                  </a:cubicBezTo>
                  <a:cubicBezTo>
                    <a:pt x="29884" y="26282"/>
                    <a:pt x="29877" y="26282"/>
                    <a:pt x="29879" y="26258"/>
                  </a:cubicBezTo>
                  <a:cubicBezTo>
                    <a:pt x="29882" y="26233"/>
                    <a:pt x="29909" y="26237"/>
                    <a:pt x="29910" y="26212"/>
                  </a:cubicBezTo>
                  <a:cubicBezTo>
                    <a:pt x="29913" y="26188"/>
                    <a:pt x="29906" y="26188"/>
                    <a:pt x="29908" y="26164"/>
                  </a:cubicBezTo>
                  <a:cubicBezTo>
                    <a:pt x="29910" y="26140"/>
                    <a:pt x="29885" y="26137"/>
                    <a:pt x="29888" y="26113"/>
                  </a:cubicBezTo>
                  <a:cubicBezTo>
                    <a:pt x="29890" y="26089"/>
                    <a:pt x="29888" y="26089"/>
                    <a:pt x="29889" y="26065"/>
                  </a:cubicBezTo>
                  <a:cubicBezTo>
                    <a:pt x="29892" y="26041"/>
                    <a:pt x="29904" y="26042"/>
                    <a:pt x="29905" y="26018"/>
                  </a:cubicBezTo>
                  <a:cubicBezTo>
                    <a:pt x="29908" y="25993"/>
                    <a:pt x="29909" y="25993"/>
                    <a:pt x="29911" y="25970"/>
                  </a:cubicBezTo>
                  <a:cubicBezTo>
                    <a:pt x="29915" y="25945"/>
                    <a:pt x="29897" y="25944"/>
                    <a:pt x="29898" y="25921"/>
                  </a:cubicBezTo>
                  <a:cubicBezTo>
                    <a:pt x="29901" y="25896"/>
                    <a:pt x="29910" y="25897"/>
                    <a:pt x="29913" y="25874"/>
                  </a:cubicBezTo>
                  <a:cubicBezTo>
                    <a:pt x="29916" y="25849"/>
                    <a:pt x="29931" y="25851"/>
                    <a:pt x="29932" y="25826"/>
                  </a:cubicBezTo>
                  <a:cubicBezTo>
                    <a:pt x="29935" y="25803"/>
                    <a:pt x="29943" y="25804"/>
                    <a:pt x="29946" y="25779"/>
                  </a:cubicBezTo>
                  <a:cubicBezTo>
                    <a:pt x="29948" y="25756"/>
                    <a:pt x="29943" y="25756"/>
                    <a:pt x="29947" y="25731"/>
                  </a:cubicBezTo>
                  <a:cubicBezTo>
                    <a:pt x="29949" y="25707"/>
                    <a:pt x="29941" y="25707"/>
                    <a:pt x="29943" y="25683"/>
                  </a:cubicBezTo>
                  <a:cubicBezTo>
                    <a:pt x="29947" y="25659"/>
                    <a:pt x="29933" y="25658"/>
                    <a:pt x="29935" y="25634"/>
                  </a:cubicBezTo>
                  <a:cubicBezTo>
                    <a:pt x="29937" y="25610"/>
                    <a:pt x="29937" y="25610"/>
                    <a:pt x="29938" y="25585"/>
                  </a:cubicBezTo>
                  <a:cubicBezTo>
                    <a:pt x="29941" y="25562"/>
                    <a:pt x="29930" y="25560"/>
                    <a:pt x="29932" y="25536"/>
                  </a:cubicBezTo>
                  <a:cubicBezTo>
                    <a:pt x="29935" y="25511"/>
                    <a:pt x="29937" y="25511"/>
                    <a:pt x="29940" y="25488"/>
                  </a:cubicBezTo>
                  <a:cubicBezTo>
                    <a:pt x="29942" y="25463"/>
                    <a:pt x="29952" y="25465"/>
                    <a:pt x="29953" y="25441"/>
                  </a:cubicBezTo>
                  <a:cubicBezTo>
                    <a:pt x="29956" y="25417"/>
                    <a:pt x="29949" y="25417"/>
                    <a:pt x="29951" y="25393"/>
                  </a:cubicBezTo>
                  <a:lnTo>
                    <a:pt x="29956" y="25344"/>
                  </a:lnTo>
                  <a:cubicBezTo>
                    <a:pt x="29958" y="25321"/>
                    <a:pt x="29980" y="25322"/>
                    <a:pt x="29981" y="25297"/>
                  </a:cubicBezTo>
                  <a:cubicBezTo>
                    <a:pt x="29983" y="25274"/>
                    <a:pt x="29994" y="25275"/>
                    <a:pt x="29995" y="25251"/>
                  </a:cubicBezTo>
                  <a:cubicBezTo>
                    <a:pt x="29997" y="25227"/>
                    <a:pt x="29975" y="25224"/>
                    <a:pt x="29976" y="25201"/>
                  </a:cubicBezTo>
                  <a:cubicBezTo>
                    <a:pt x="29979" y="25177"/>
                    <a:pt x="29996" y="25178"/>
                    <a:pt x="29999" y="25155"/>
                  </a:cubicBezTo>
                  <a:cubicBezTo>
                    <a:pt x="30001" y="25130"/>
                    <a:pt x="29985" y="25129"/>
                    <a:pt x="29988" y="25104"/>
                  </a:cubicBezTo>
                  <a:cubicBezTo>
                    <a:pt x="29991" y="25081"/>
                    <a:pt x="30005" y="25082"/>
                    <a:pt x="30006" y="25058"/>
                  </a:cubicBezTo>
                  <a:cubicBezTo>
                    <a:pt x="30007" y="25034"/>
                    <a:pt x="30015" y="25034"/>
                    <a:pt x="30017" y="25010"/>
                  </a:cubicBezTo>
                  <a:cubicBezTo>
                    <a:pt x="30021" y="24986"/>
                    <a:pt x="29984" y="24983"/>
                    <a:pt x="29985" y="24959"/>
                  </a:cubicBezTo>
                  <a:cubicBezTo>
                    <a:pt x="29988" y="24935"/>
                    <a:pt x="29996" y="24936"/>
                    <a:pt x="29997" y="24912"/>
                  </a:cubicBezTo>
                  <a:cubicBezTo>
                    <a:pt x="30000" y="24888"/>
                    <a:pt x="30011" y="24889"/>
                    <a:pt x="30013" y="24866"/>
                  </a:cubicBezTo>
                  <a:cubicBezTo>
                    <a:pt x="30016" y="24841"/>
                    <a:pt x="30027" y="24842"/>
                    <a:pt x="30028" y="24818"/>
                  </a:cubicBezTo>
                  <a:cubicBezTo>
                    <a:pt x="30031" y="24794"/>
                    <a:pt x="30010" y="24793"/>
                    <a:pt x="30012" y="24769"/>
                  </a:cubicBezTo>
                  <a:cubicBezTo>
                    <a:pt x="30015" y="24745"/>
                    <a:pt x="30029" y="24746"/>
                    <a:pt x="30032" y="24722"/>
                  </a:cubicBezTo>
                  <a:cubicBezTo>
                    <a:pt x="30035" y="24697"/>
                    <a:pt x="30042" y="24700"/>
                    <a:pt x="30044" y="24675"/>
                  </a:cubicBezTo>
                  <a:cubicBezTo>
                    <a:pt x="30047" y="24651"/>
                    <a:pt x="30021" y="24648"/>
                    <a:pt x="30023" y="24625"/>
                  </a:cubicBezTo>
                  <a:cubicBezTo>
                    <a:pt x="30026" y="24600"/>
                    <a:pt x="30018" y="24600"/>
                    <a:pt x="30022" y="24576"/>
                  </a:cubicBezTo>
                  <a:cubicBezTo>
                    <a:pt x="30024" y="24552"/>
                    <a:pt x="30031" y="24553"/>
                    <a:pt x="30033" y="24529"/>
                  </a:cubicBezTo>
                  <a:cubicBezTo>
                    <a:pt x="30037" y="24505"/>
                    <a:pt x="30044" y="24507"/>
                    <a:pt x="30047" y="24482"/>
                  </a:cubicBezTo>
                  <a:cubicBezTo>
                    <a:pt x="30050" y="24459"/>
                    <a:pt x="30048" y="24459"/>
                    <a:pt x="30050" y="24434"/>
                  </a:cubicBezTo>
                  <a:cubicBezTo>
                    <a:pt x="30053" y="24410"/>
                    <a:pt x="30056" y="24410"/>
                    <a:pt x="30059" y="24386"/>
                  </a:cubicBezTo>
                  <a:cubicBezTo>
                    <a:pt x="30061" y="24362"/>
                    <a:pt x="30053" y="24360"/>
                    <a:pt x="30054" y="24336"/>
                  </a:cubicBezTo>
                  <a:cubicBezTo>
                    <a:pt x="30056" y="24312"/>
                    <a:pt x="30066" y="24314"/>
                    <a:pt x="30067" y="24289"/>
                  </a:cubicBezTo>
                  <a:cubicBezTo>
                    <a:pt x="30070" y="24266"/>
                    <a:pt x="30056" y="24264"/>
                    <a:pt x="30059" y="24240"/>
                  </a:cubicBezTo>
                  <a:cubicBezTo>
                    <a:pt x="30061" y="24215"/>
                    <a:pt x="30063" y="24215"/>
                    <a:pt x="30066" y="24192"/>
                  </a:cubicBezTo>
                  <a:cubicBezTo>
                    <a:pt x="30069" y="24167"/>
                    <a:pt x="30061" y="24167"/>
                    <a:pt x="30065" y="24144"/>
                  </a:cubicBezTo>
                  <a:cubicBezTo>
                    <a:pt x="30067" y="24119"/>
                    <a:pt x="30075" y="24121"/>
                    <a:pt x="30076" y="24097"/>
                  </a:cubicBezTo>
                  <a:cubicBezTo>
                    <a:pt x="30080" y="24073"/>
                    <a:pt x="30097" y="24074"/>
                    <a:pt x="30098" y="24049"/>
                  </a:cubicBezTo>
                  <a:cubicBezTo>
                    <a:pt x="30099" y="24026"/>
                    <a:pt x="30081" y="24025"/>
                    <a:pt x="30083" y="24000"/>
                  </a:cubicBezTo>
                  <a:cubicBezTo>
                    <a:pt x="30086" y="23977"/>
                    <a:pt x="30081" y="23977"/>
                    <a:pt x="30083" y="23952"/>
                  </a:cubicBezTo>
                  <a:cubicBezTo>
                    <a:pt x="30086" y="23928"/>
                    <a:pt x="30112" y="23930"/>
                    <a:pt x="30114" y="23907"/>
                  </a:cubicBezTo>
                  <a:cubicBezTo>
                    <a:pt x="30117" y="23882"/>
                    <a:pt x="30104" y="23881"/>
                    <a:pt x="30107" y="23857"/>
                  </a:cubicBezTo>
                  <a:cubicBezTo>
                    <a:pt x="30110" y="23833"/>
                    <a:pt x="30118" y="23834"/>
                    <a:pt x="30120" y="23811"/>
                  </a:cubicBezTo>
                  <a:cubicBezTo>
                    <a:pt x="30123" y="23786"/>
                    <a:pt x="30112" y="23785"/>
                    <a:pt x="30113" y="23760"/>
                  </a:cubicBezTo>
                  <a:cubicBezTo>
                    <a:pt x="30115" y="23737"/>
                    <a:pt x="30126" y="23738"/>
                    <a:pt x="30128" y="23714"/>
                  </a:cubicBezTo>
                  <a:cubicBezTo>
                    <a:pt x="30129" y="23689"/>
                    <a:pt x="30101" y="23687"/>
                    <a:pt x="30103" y="23663"/>
                  </a:cubicBezTo>
                  <a:cubicBezTo>
                    <a:pt x="30106" y="23639"/>
                    <a:pt x="30128" y="23640"/>
                    <a:pt x="30130" y="23616"/>
                  </a:cubicBezTo>
                  <a:cubicBezTo>
                    <a:pt x="30133" y="23592"/>
                    <a:pt x="30135" y="23592"/>
                    <a:pt x="30138" y="23567"/>
                  </a:cubicBezTo>
                  <a:cubicBezTo>
                    <a:pt x="30141" y="23544"/>
                    <a:pt x="30130" y="23543"/>
                    <a:pt x="30133" y="23518"/>
                  </a:cubicBezTo>
                  <a:cubicBezTo>
                    <a:pt x="30135" y="23495"/>
                    <a:pt x="30129" y="23495"/>
                    <a:pt x="30131" y="23470"/>
                  </a:cubicBezTo>
                  <a:cubicBezTo>
                    <a:pt x="30134" y="23446"/>
                    <a:pt x="30156" y="23447"/>
                    <a:pt x="30157" y="23423"/>
                  </a:cubicBezTo>
                  <a:cubicBezTo>
                    <a:pt x="30160" y="23399"/>
                    <a:pt x="30123" y="23396"/>
                    <a:pt x="30126" y="23372"/>
                  </a:cubicBezTo>
                  <a:lnTo>
                    <a:pt x="30131" y="23324"/>
                  </a:lnTo>
                  <a:cubicBezTo>
                    <a:pt x="30134" y="23300"/>
                    <a:pt x="30161" y="23303"/>
                    <a:pt x="30163" y="23278"/>
                  </a:cubicBezTo>
                  <a:cubicBezTo>
                    <a:pt x="30166" y="23255"/>
                    <a:pt x="30162" y="23255"/>
                    <a:pt x="30163" y="23230"/>
                  </a:cubicBezTo>
                  <a:cubicBezTo>
                    <a:pt x="30166" y="23206"/>
                    <a:pt x="30158" y="23205"/>
                    <a:pt x="30161" y="23181"/>
                  </a:cubicBezTo>
                  <a:cubicBezTo>
                    <a:pt x="30163" y="23157"/>
                    <a:pt x="30161" y="23157"/>
                    <a:pt x="30163" y="23133"/>
                  </a:cubicBezTo>
                  <a:cubicBezTo>
                    <a:pt x="30166" y="23109"/>
                    <a:pt x="30181" y="23110"/>
                    <a:pt x="30183" y="23085"/>
                  </a:cubicBezTo>
                  <a:cubicBezTo>
                    <a:pt x="30187" y="23062"/>
                    <a:pt x="30163" y="23059"/>
                    <a:pt x="30166" y="23035"/>
                  </a:cubicBezTo>
                  <a:cubicBezTo>
                    <a:pt x="30168" y="23010"/>
                    <a:pt x="30192" y="23013"/>
                    <a:pt x="30193" y="22988"/>
                  </a:cubicBezTo>
                  <a:cubicBezTo>
                    <a:pt x="30195" y="22964"/>
                    <a:pt x="30184" y="22962"/>
                    <a:pt x="30188" y="22939"/>
                  </a:cubicBezTo>
                  <a:cubicBezTo>
                    <a:pt x="30190" y="22914"/>
                    <a:pt x="30178" y="22913"/>
                    <a:pt x="30181" y="22889"/>
                  </a:cubicBezTo>
                  <a:cubicBezTo>
                    <a:pt x="30183" y="22865"/>
                    <a:pt x="30182" y="22865"/>
                    <a:pt x="30183" y="22841"/>
                  </a:cubicBezTo>
                  <a:cubicBezTo>
                    <a:pt x="30187" y="22817"/>
                    <a:pt x="30194" y="22817"/>
                    <a:pt x="30195" y="22793"/>
                  </a:cubicBezTo>
                  <a:cubicBezTo>
                    <a:pt x="30198" y="22768"/>
                    <a:pt x="30201" y="22768"/>
                    <a:pt x="30203" y="22745"/>
                  </a:cubicBezTo>
                  <a:cubicBezTo>
                    <a:pt x="30205" y="22720"/>
                    <a:pt x="30209" y="22720"/>
                    <a:pt x="30211" y="22697"/>
                  </a:cubicBezTo>
                  <a:cubicBezTo>
                    <a:pt x="30214" y="22672"/>
                    <a:pt x="30199" y="22671"/>
                    <a:pt x="30201" y="22646"/>
                  </a:cubicBezTo>
                  <a:cubicBezTo>
                    <a:pt x="30204" y="22623"/>
                    <a:pt x="30213" y="22624"/>
                    <a:pt x="30216" y="22600"/>
                  </a:cubicBezTo>
                  <a:lnTo>
                    <a:pt x="30221" y="22552"/>
                  </a:lnTo>
                  <a:cubicBezTo>
                    <a:pt x="30224" y="22527"/>
                    <a:pt x="30231" y="22527"/>
                    <a:pt x="30233" y="22504"/>
                  </a:cubicBezTo>
                  <a:cubicBezTo>
                    <a:pt x="30236" y="22479"/>
                    <a:pt x="30240" y="22479"/>
                    <a:pt x="30241" y="22456"/>
                  </a:cubicBezTo>
                  <a:cubicBezTo>
                    <a:pt x="30243" y="22431"/>
                    <a:pt x="30238" y="22431"/>
                    <a:pt x="30241" y="22407"/>
                  </a:cubicBezTo>
                  <a:cubicBezTo>
                    <a:pt x="30243" y="22383"/>
                    <a:pt x="30253" y="22384"/>
                    <a:pt x="30254" y="22359"/>
                  </a:cubicBezTo>
                  <a:cubicBezTo>
                    <a:pt x="30257" y="22335"/>
                    <a:pt x="30232" y="22332"/>
                    <a:pt x="30235" y="22308"/>
                  </a:cubicBezTo>
                  <a:cubicBezTo>
                    <a:pt x="30237" y="22284"/>
                    <a:pt x="30257" y="22285"/>
                    <a:pt x="30258" y="22261"/>
                  </a:cubicBezTo>
                  <a:cubicBezTo>
                    <a:pt x="30262" y="22237"/>
                    <a:pt x="30237" y="22234"/>
                    <a:pt x="30238" y="22210"/>
                  </a:cubicBezTo>
                  <a:cubicBezTo>
                    <a:pt x="30241" y="22186"/>
                    <a:pt x="30237" y="22186"/>
                    <a:pt x="30240" y="22162"/>
                  </a:cubicBezTo>
                  <a:cubicBezTo>
                    <a:pt x="30242" y="22137"/>
                    <a:pt x="30238" y="22137"/>
                    <a:pt x="30240" y="22114"/>
                  </a:cubicBezTo>
                  <a:cubicBezTo>
                    <a:pt x="30242" y="22089"/>
                    <a:pt x="30254" y="22091"/>
                    <a:pt x="30256" y="22067"/>
                  </a:cubicBezTo>
                  <a:cubicBezTo>
                    <a:pt x="30258" y="22043"/>
                    <a:pt x="30281" y="22044"/>
                    <a:pt x="30284" y="22020"/>
                  </a:cubicBezTo>
                  <a:cubicBezTo>
                    <a:pt x="30286" y="21996"/>
                    <a:pt x="30259" y="21993"/>
                    <a:pt x="30263" y="21969"/>
                  </a:cubicBezTo>
                  <a:cubicBezTo>
                    <a:pt x="30265" y="21945"/>
                    <a:pt x="30254" y="21944"/>
                    <a:pt x="30256" y="21920"/>
                  </a:cubicBezTo>
                  <a:cubicBezTo>
                    <a:pt x="30258" y="21895"/>
                    <a:pt x="30269" y="21896"/>
                    <a:pt x="30270" y="21873"/>
                  </a:cubicBezTo>
                  <a:cubicBezTo>
                    <a:pt x="30273" y="21848"/>
                    <a:pt x="30268" y="21848"/>
                    <a:pt x="30270" y="21825"/>
                  </a:cubicBezTo>
                  <a:cubicBezTo>
                    <a:pt x="30273" y="21800"/>
                    <a:pt x="30297" y="21803"/>
                    <a:pt x="30299" y="21778"/>
                  </a:cubicBezTo>
                  <a:cubicBezTo>
                    <a:pt x="30301" y="21754"/>
                    <a:pt x="30283" y="21752"/>
                    <a:pt x="30285" y="21728"/>
                  </a:cubicBezTo>
                  <a:cubicBezTo>
                    <a:pt x="30288" y="21704"/>
                    <a:pt x="30311" y="21707"/>
                    <a:pt x="30313" y="21681"/>
                  </a:cubicBezTo>
                  <a:cubicBezTo>
                    <a:pt x="30316" y="21658"/>
                    <a:pt x="30312" y="21658"/>
                    <a:pt x="30313" y="21633"/>
                  </a:cubicBezTo>
                  <a:cubicBezTo>
                    <a:pt x="30316" y="21609"/>
                    <a:pt x="30311" y="21609"/>
                    <a:pt x="30313" y="21585"/>
                  </a:cubicBezTo>
                  <a:cubicBezTo>
                    <a:pt x="30316" y="21561"/>
                    <a:pt x="30311" y="21561"/>
                    <a:pt x="30312" y="21537"/>
                  </a:cubicBezTo>
                  <a:cubicBezTo>
                    <a:pt x="30315" y="21513"/>
                    <a:pt x="30329" y="21514"/>
                    <a:pt x="30332" y="21489"/>
                  </a:cubicBezTo>
                  <a:cubicBezTo>
                    <a:pt x="30334" y="21466"/>
                    <a:pt x="30315" y="21465"/>
                    <a:pt x="30317" y="21440"/>
                  </a:cubicBezTo>
                  <a:cubicBezTo>
                    <a:pt x="30321" y="21417"/>
                    <a:pt x="30338" y="21418"/>
                    <a:pt x="30340" y="21393"/>
                  </a:cubicBezTo>
                  <a:cubicBezTo>
                    <a:pt x="30343" y="21369"/>
                    <a:pt x="30306" y="21365"/>
                    <a:pt x="30308" y="21342"/>
                  </a:cubicBezTo>
                  <a:cubicBezTo>
                    <a:pt x="30311" y="21317"/>
                    <a:pt x="30337" y="21320"/>
                    <a:pt x="30339" y="21296"/>
                  </a:cubicBezTo>
                  <a:cubicBezTo>
                    <a:pt x="30342" y="21272"/>
                    <a:pt x="30339" y="21272"/>
                    <a:pt x="30340" y="21247"/>
                  </a:cubicBezTo>
                  <a:cubicBezTo>
                    <a:pt x="30342" y="21224"/>
                    <a:pt x="30355" y="21225"/>
                    <a:pt x="30356" y="21200"/>
                  </a:cubicBezTo>
                  <a:cubicBezTo>
                    <a:pt x="30359" y="21177"/>
                    <a:pt x="30332" y="21173"/>
                    <a:pt x="30334" y="21150"/>
                  </a:cubicBezTo>
                  <a:cubicBezTo>
                    <a:pt x="30338" y="21125"/>
                    <a:pt x="30363" y="21128"/>
                    <a:pt x="30366" y="21104"/>
                  </a:cubicBezTo>
                  <a:cubicBezTo>
                    <a:pt x="30369" y="21080"/>
                    <a:pt x="30353" y="21079"/>
                    <a:pt x="30355" y="21055"/>
                  </a:cubicBezTo>
                  <a:cubicBezTo>
                    <a:pt x="30358" y="21031"/>
                    <a:pt x="30347" y="21029"/>
                    <a:pt x="30349" y="21005"/>
                  </a:cubicBezTo>
                  <a:cubicBezTo>
                    <a:pt x="30353" y="20981"/>
                    <a:pt x="30370" y="20983"/>
                    <a:pt x="30371" y="20958"/>
                  </a:cubicBezTo>
                  <a:cubicBezTo>
                    <a:pt x="30372" y="20935"/>
                    <a:pt x="30382" y="20936"/>
                    <a:pt x="30385" y="20911"/>
                  </a:cubicBezTo>
                  <a:cubicBezTo>
                    <a:pt x="30387" y="20887"/>
                    <a:pt x="30353" y="20884"/>
                    <a:pt x="30354" y="20861"/>
                  </a:cubicBezTo>
                  <a:cubicBezTo>
                    <a:pt x="30356" y="20836"/>
                    <a:pt x="30356" y="20836"/>
                    <a:pt x="30358" y="20812"/>
                  </a:cubicBezTo>
                  <a:cubicBezTo>
                    <a:pt x="30360" y="20788"/>
                    <a:pt x="30383" y="20791"/>
                    <a:pt x="30386" y="20766"/>
                  </a:cubicBezTo>
                  <a:cubicBezTo>
                    <a:pt x="30388" y="20743"/>
                    <a:pt x="30375" y="20742"/>
                    <a:pt x="30376" y="20717"/>
                  </a:cubicBezTo>
                  <a:cubicBezTo>
                    <a:pt x="30377" y="20694"/>
                    <a:pt x="30393" y="20695"/>
                    <a:pt x="30397" y="20670"/>
                  </a:cubicBezTo>
                  <a:cubicBezTo>
                    <a:pt x="30399" y="20646"/>
                    <a:pt x="30392" y="20646"/>
                    <a:pt x="30393" y="20621"/>
                  </a:cubicBezTo>
                  <a:cubicBezTo>
                    <a:pt x="30396" y="20595"/>
                    <a:pt x="30390" y="20597"/>
                    <a:pt x="30392" y="20573"/>
                  </a:cubicBezTo>
                  <a:cubicBezTo>
                    <a:pt x="30396" y="20549"/>
                    <a:pt x="30386" y="20547"/>
                    <a:pt x="30388" y="20523"/>
                  </a:cubicBezTo>
                  <a:cubicBezTo>
                    <a:pt x="30391" y="20499"/>
                    <a:pt x="30383" y="20498"/>
                    <a:pt x="30385" y="20474"/>
                  </a:cubicBezTo>
                  <a:cubicBezTo>
                    <a:pt x="30386" y="20449"/>
                    <a:pt x="30413" y="20453"/>
                    <a:pt x="30414" y="20428"/>
                  </a:cubicBezTo>
                  <a:cubicBezTo>
                    <a:pt x="30415" y="20404"/>
                    <a:pt x="30393" y="20401"/>
                    <a:pt x="30397" y="20378"/>
                  </a:cubicBezTo>
                  <a:cubicBezTo>
                    <a:pt x="30399" y="20353"/>
                    <a:pt x="30433" y="20356"/>
                    <a:pt x="30435" y="20332"/>
                  </a:cubicBezTo>
                  <a:cubicBezTo>
                    <a:pt x="30438" y="20308"/>
                    <a:pt x="30414" y="20305"/>
                    <a:pt x="30417" y="20281"/>
                  </a:cubicBezTo>
                  <a:cubicBezTo>
                    <a:pt x="30419" y="20257"/>
                    <a:pt x="30406" y="20255"/>
                    <a:pt x="30407" y="20231"/>
                  </a:cubicBezTo>
                  <a:cubicBezTo>
                    <a:pt x="30409" y="20207"/>
                    <a:pt x="30445" y="20209"/>
                    <a:pt x="30447" y="20186"/>
                  </a:cubicBezTo>
                  <a:cubicBezTo>
                    <a:pt x="30450" y="20161"/>
                    <a:pt x="30444" y="20161"/>
                    <a:pt x="30446" y="20138"/>
                  </a:cubicBezTo>
                  <a:cubicBezTo>
                    <a:pt x="30449" y="20113"/>
                    <a:pt x="30447" y="20113"/>
                    <a:pt x="30450" y="20089"/>
                  </a:cubicBezTo>
                  <a:lnTo>
                    <a:pt x="30455" y="20041"/>
                  </a:lnTo>
                  <a:cubicBezTo>
                    <a:pt x="30458" y="20017"/>
                    <a:pt x="30433" y="20014"/>
                    <a:pt x="30435" y="19990"/>
                  </a:cubicBezTo>
                  <a:cubicBezTo>
                    <a:pt x="30438" y="19966"/>
                    <a:pt x="30438" y="19966"/>
                    <a:pt x="30439" y="19942"/>
                  </a:cubicBezTo>
                  <a:cubicBezTo>
                    <a:pt x="30442" y="19918"/>
                    <a:pt x="30446" y="19918"/>
                    <a:pt x="30449" y="19893"/>
                  </a:cubicBezTo>
                  <a:lnTo>
                    <a:pt x="30454" y="19845"/>
                  </a:lnTo>
                  <a:cubicBezTo>
                    <a:pt x="30457" y="19822"/>
                    <a:pt x="30476" y="19823"/>
                    <a:pt x="30477" y="19799"/>
                  </a:cubicBezTo>
                  <a:cubicBezTo>
                    <a:pt x="30479" y="19775"/>
                    <a:pt x="30468" y="19773"/>
                    <a:pt x="30470" y="19749"/>
                  </a:cubicBezTo>
                  <a:cubicBezTo>
                    <a:pt x="30473" y="19725"/>
                    <a:pt x="30473" y="19725"/>
                    <a:pt x="30474" y="19701"/>
                  </a:cubicBezTo>
                  <a:cubicBezTo>
                    <a:pt x="30477" y="19677"/>
                    <a:pt x="30458" y="19676"/>
                    <a:pt x="30460" y="19651"/>
                  </a:cubicBezTo>
                  <a:cubicBezTo>
                    <a:pt x="30462" y="19628"/>
                    <a:pt x="30497" y="19630"/>
                    <a:pt x="30499" y="19606"/>
                  </a:cubicBezTo>
                  <a:cubicBezTo>
                    <a:pt x="30503" y="19582"/>
                    <a:pt x="30472" y="19580"/>
                    <a:pt x="30474" y="19555"/>
                  </a:cubicBezTo>
                  <a:cubicBezTo>
                    <a:pt x="30477" y="19531"/>
                    <a:pt x="30484" y="19532"/>
                    <a:pt x="30487" y="19507"/>
                  </a:cubicBezTo>
                  <a:cubicBezTo>
                    <a:pt x="30489" y="19483"/>
                    <a:pt x="30493" y="19483"/>
                    <a:pt x="30495" y="19459"/>
                  </a:cubicBezTo>
                  <a:cubicBezTo>
                    <a:pt x="30498" y="19435"/>
                    <a:pt x="30497" y="19435"/>
                    <a:pt x="30498" y="19410"/>
                  </a:cubicBezTo>
                  <a:cubicBezTo>
                    <a:pt x="30499" y="19387"/>
                    <a:pt x="30492" y="19385"/>
                    <a:pt x="30493" y="19361"/>
                  </a:cubicBezTo>
                  <a:cubicBezTo>
                    <a:pt x="30494" y="19336"/>
                    <a:pt x="30508" y="19339"/>
                    <a:pt x="30510" y="19314"/>
                  </a:cubicBezTo>
                  <a:cubicBezTo>
                    <a:pt x="30513" y="19290"/>
                    <a:pt x="30514" y="19290"/>
                    <a:pt x="30517" y="19266"/>
                  </a:cubicBezTo>
                  <a:cubicBezTo>
                    <a:pt x="30520" y="19242"/>
                    <a:pt x="30508" y="19240"/>
                    <a:pt x="30509" y="19216"/>
                  </a:cubicBezTo>
                  <a:cubicBezTo>
                    <a:pt x="30511" y="19192"/>
                    <a:pt x="30536" y="19195"/>
                    <a:pt x="30538" y="19170"/>
                  </a:cubicBezTo>
                  <a:cubicBezTo>
                    <a:pt x="30541" y="19147"/>
                    <a:pt x="30542" y="19147"/>
                    <a:pt x="30543" y="19122"/>
                  </a:cubicBezTo>
                  <a:cubicBezTo>
                    <a:pt x="30547" y="19099"/>
                    <a:pt x="30537" y="19098"/>
                    <a:pt x="30538" y="19073"/>
                  </a:cubicBezTo>
                  <a:cubicBezTo>
                    <a:pt x="30540" y="19049"/>
                    <a:pt x="30515" y="19046"/>
                    <a:pt x="30519" y="19023"/>
                  </a:cubicBezTo>
                  <a:cubicBezTo>
                    <a:pt x="30521" y="18998"/>
                    <a:pt x="30527" y="18998"/>
                    <a:pt x="30529" y="18974"/>
                  </a:cubicBezTo>
                  <a:cubicBezTo>
                    <a:pt x="30530" y="18950"/>
                    <a:pt x="30536" y="18950"/>
                    <a:pt x="30538" y="18926"/>
                  </a:cubicBezTo>
                  <a:cubicBezTo>
                    <a:pt x="30541" y="18902"/>
                    <a:pt x="30551" y="18903"/>
                    <a:pt x="30553" y="18879"/>
                  </a:cubicBezTo>
                  <a:cubicBezTo>
                    <a:pt x="30556" y="18854"/>
                    <a:pt x="30568" y="18857"/>
                    <a:pt x="30570" y="18832"/>
                  </a:cubicBezTo>
                  <a:lnTo>
                    <a:pt x="30575" y="18784"/>
                  </a:lnTo>
                  <a:cubicBezTo>
                    <a:pt x="30579" y="18760"/>
                    <a:pt x="30549" y="18757"/>
                    <a:pt x="30551" y="18733"/>
                  </a:cubicBezTo>
                  <a:lnTo>
                    <a:pt x="30556" y="18685"/>
                  </a:lnTo>
                  <a:cubicBezTo>
                    <a:pt x="30558" y="18661"/>
                    <a:pt x="30568" y="18662"/>
                    <a:pt x="30569" y="18638"/>
                  </a:cubicBezTo>
                  <a:cubicBezTo>
                    <a:pt x="30572" y="18613"/>
                    <a:pt x="30579" y="18613"/>
                    <a:pt x="30581" y="18590"/>
                  </a:cubicBezTo>
                  <a:cubicBezTo>
                    <a:pt x="30584" y="18565"/>
                    <a:pt x="30586" y="18565"/>
                    <a:pt x="30589" y="18542"/>
                  </a:cubicBezTo>
                  <a:cubicBezTo>
                    <a:pt x="30592" y="18517"/>
                    <a:pt x="30573" y="18516"/>
                    <a:pt x="30575" y="18492"/>
                  </a:cubicBezTo>
                  <a:cubicBezTo>
                    <a:pt x="30579" y="18468"/>
                    <a:pt x="30583" y="18468"/>
                    <a:pt x="30584" y="18444"/>
                  </a:cubicBezTo>
                  <a:cubicBezTo>
                    <a:pt x="30586" y="18420"/>
                    <a:pt x="30578" y="18418"/>
                    <a:pt x="30580" y="18394"/>
                  </a:cubicBezTo>
                  <a:cubicBezTo>
                    <a:pt x="30583" y="18370"/>
                    <a:pt x="30585" y="18370"/>
                    <a:pt x="30588" y="18346"/>
                  </a:cubicBezTo>
                  <a:cubicBezTo>
                    <a:pt x="30590" y="18322"/>
                    <a:pt x="30601" y="18323"/>
                    <a:pt x="30604" y="18300"/>
                  </a:cubicBezTo>
                  <a:cubicBezTo>
                    <a:pt x="30607" y="18275"/>
                    <a:pt x="30600" y="18275"/>
                    <a:pt x="30602" y="18249"/>
                  </a:cubicBezTo>
                  <a:cubicBezTo>
                    <a:pt x="30605" y="18226"/>
                    <a:pt x="30604" y="18226"/>
                    <a:pt x="30605" y="18201"/>
                  </a:cubicBezTo>
                  <a:cubicBezTo>
                    <a:pt x="30608" y="18177"/>
                    <a:pt x="30610" y="18177"/>
                    <a:pt x="30612" y="18153"/>
                  </a:cubicBezTo>
                  <a:cubicBezTo>
                    <a:pt x="30615" y="18129"/>
                    <a:pt x="30633" y="18130"/>
                    <a:pt x="30637" y="18107"/>
                  </a:cubicBezTo>
                  <a:cubicBezTo>
                    <a:pt x="30639" y="18082"/>
                    <a:pt x="30631" y="18081"/>
                    <a:pt x="30633" y="18056"/>
                  </a:cubicBezTo>
                  <a:cubicBezTo>
                    <a:pt x="30637" y="18033"/>
                    <a:pt x="30623" y="18032"/>
                    <a:pt x="30624" y="18007"/>
                  </a:cubicBezTo>
                  <a:cubicBezTo>
                    <a:pt x="30627" y="17984"/>
                    <a:pt x="30620" y="17984"/>
                    <a:pt x="30623" y="17958"/>
                  </a:cubicBezTo>
                  <a:cubicBezTo>
                    <a:pt x="30626" y="17933"/>
                    <a:pt x="30623" y="17933"/>
                    <a:pt x="30626" y="17910"/>
                  </a:cubicBezTo>
                  <a:cubicBezTo>
                    <a:pt x="30628" y="17885"/>
                    <a:pt x="30637" y="17887"/>
                    <a:pt x="30639" y="17861"/>
                  </a:cubicBezTo>
                  <a:cubicBezTo>
                    <a:pt x="30642" y="17837"/>
                    <a:pt x="30632" y="17836"/>
                    <a:pt x="30633" y="17812"/>
                  </a:cubicBezTo>
                  <a:cubicBezTo>
                    <a:pt x="30637" y="17788"/>
                    <a:pt x="30665" y="17791"/>
                    <a:pt x="30669" y="17766"/>
                  </a:cubicBezTo>
                  <a:cubicBezTo>
                    <a:pt x="30671" y="17743"/>
                    <a:pt x="30656" y="17740"/>
                    <a:pt x="30658" y="17717"/>
                  </a:cubicBezTo>
                  <a:cubicBezTo>
                    <a:pt x="30660" y="17692"/>
                    <a:pt x="30649" y="17691"/>
                    <a:pt x="30650" y="17668"/>
                  </a:cubicBezTo>
                  <a:cubicBezTo>
                    <a:pt x="30654" y="17643"/>
                    <a:pt x="30669" y="17644"/>
                    <a:pt x="30670" y="17620"/>
                  </a:cubicBezTo>
                  <a:cubicBezTo>
                    <a:pt x="30672" y="17596"/>
                    <a:pt x="30647" y="17594"/>
                    <a:pt x="30648" y="17569"/>
                  </a:cubicBezTo>
                  <a:cubicBezTo>
                    <a:pt x="30650" y="17546"/>
                    <a:pt x="30675" y="17548"/>
                    <a:pt x="30676" y="17523"/>
                  </a:cubicBezTo>
                  <a:cubicBezTo>
                    <a:pt x="30679" y="17498"/>
                    <a:pt x="30691" y="17499"/>
                    <a:pt x="30693" y="17476"/>
                  </a:cubicBezTo>
                  <a:cubicBezTo>
                    <a:pt x="30696" y="17451"/>
                    <a:pt x="30686" y="17450"/>
                    <a:pt x="30687" y="17427"/>
                  </a:cubicBezTo>
                  <a:cubicBezTo>
                    <a:pt x="30690" y="17402"/>
                    <a:pt x="30669" y="17400"/>
                    <a:pt x="30670" y="17375"/>
                  </a:cubicBezTo>
                  <a:cubicBezTo>
                    <a:pt x="30672" y="17352"/>
                    <a:pt x="30671" y="17352"/>
                    <a:pt x="30674" y="17327"/>
                  </a:cubicBezTo>
                  <a:cubicBezTo>
                    <a:pt x="30676" y="17303"/>
                    <a:pt x="30686" y="17305"/>
                    <a:pt x="30687" y="17279"/>
                  </a:cubicBezTo>
                  <a:cubicBezTo>
                    <a:pt x="30690" y="17255"/>
                    <a:pt x="30711" y="17256"/>
                    <a:pt x="30713" y="17232"/>
                  </a:cubicBezTo>
                  <a:cubicBezTo>
                    <a:pt x="30715" y="17208"/>
                    <a:pt x="30698" y="17207"/>
                    <a:pt x="30701" y="17182"/>
                  </a:cubicBezTo>
                  <a:cubicBezTo>
                    <a:pt x="30703" y="17159"/>
                    <a:pt x="30686" y="17157"/>
                    <a:pt x="30688" y="17133"/>
                  </a:cubicBezTo>
                  <a:cubicBezTo>
                    <a:pt x="30691" y="17108"/>
                    <a:pt x="30687" y="17108"/>
                    <a:pt x="30688" y="17085"/>
                  </a:cubicBezTo>
                  <a:cubicBezTo>
                    <a:pt x="30691" y="17060"/>
                    <a:pt x="30696" y="17060"/>
                    <a:pt x="30699" y="17037"/>
                  </a:cubicBezTo>
                  <a:cubicBezTo>
                    <a:pt x="30702" y="17012"/>
                    <a:pt x="30735" y="17015"/>
                    <a:pt x="30736" y="16991"/>
                  </a:cubicBezTo>
                  <a:cubicBezTo>
                    <a:pt x="30739" y="16967"/>
                    <a:pt x="30730" y="16966"/>
                    <a:pt x="30733" y="16941"/>
                  </a:cubicBezTo>
                  <a:cubicBezTo>
                    <a:pt x="30735" y="16918"/>
                    <a:pt x="30729" y="16918"/>
                    <a:pt x="30731" y="16892"/>
                  </a:cubicBezTo>
                  <a:cubicBezTo>
                    <a:pt x="30734" y="16867"/>
                    <a:pt x="30746" y="16870"/>
                    <a:pt x="30747" y="16845"/>
                  </a:cubicBezTo>
                  <a:cubicBezTo>
                    <a:pt x="30750" y="16821"/>
                    <a:pt x="30738" y="16819"/>
                    <a:pt x="30740" y="16796"/>
                  </a:cubicBezTo>
                  <a:cubicBezTo>
                    <a:pt x="30744" y="16771"/>
                    <a:pt x="30750" y="16771"/>
                    <a:pt x="30752" y="16748"/>
                  </a:cubicBezTo>
                  <a:cubicBezTo>
                    <a:pt x="30755" y="16723"/>
                    <a:pt x="30751" y="16723"/>
                    <a:pt x="30754" y="16699"/>
                  </a:cubicBezTo>
                  <a:cubicBezTo>
                    <a:pt x="30756" y="16675"/>
                    <a:pt x="30765" y="16677"/>
                    <a:pt x="30767" y="16651"/>
                  </a:cubicBezTo>
                  <a:cubicBezTo>
                    <a:pt x="30770" y="16626"/>
                    <a:pt x="30744" y="16624"/>
                    <a:pt x="30746" y="16600"/>
                  </a:cubicBezTo>
                  <a:cubicBezTo>
                    <a:pt x="30749" y="16576"/>
                    <a:pt x="30747" y="16576"/>
                    <a:pt x="30750" y="16552"/>
                  </a:cubicBezTo>
                  <a:cubicBezTo>
                    <a:pt x="30752" y="16528"/>
                    <a:pt x="30746" y="16528"/>
                    <a:pt x="30749" y="16502"/>
                  </a:cubicBezTo>
                  <a:cubicBezTo>
                    <a:pt x="30751" y="16479"/>
                    <a:pt x="30762" y="16480"/>
                    <a:pt x="30765" y="16455"/>
                  </a:cubicBezTo>
                  <a:cubicBezTo>
                    <a:pt x="30767" y="16432"/>
                    <a:pt x="30768" y="16432"/>
                    <a:pt x="30770" y="16407"/>
                  </a:cubicBezTo>
                  <a:cubicBezTo>
                    <a:pt x="30773" y="16383"/>
                    <a:pt x="30782" y="16384"/>
                    <a:pt x="30784" y="16361"/>
                  </a:cubicBezTo>
                  <a:cubicBezTo>
                    <a:pt x="30788" y="16336"/>
                    <a:pt x="30797" y="16337"/>
                    <a:pt x="30799" y="16314"/>
                  </a:cubicBezTo>
                  <a:cubicBezTo>
                    <a:pt x="30803" y="16289"/>
                    <a:pt x="30777" y="16287"/>
                    <a:pt x="30778" y="16262"/>
                  </a:cubicBezTo>
                  <a:cubicBezTo>
                    <a:pt x="30781" y="16239"/>
                    <a:pt x="30795" y="16240"/>
                    <a:pt x="30797" y="16216"/>
                  </a:cubicBezTo>
                  <a:cubicBezTo>
                    <a:pt x="30799" y="16192"/>
                    <a:pt x="30805" y="16192"/>
                    <a:pt x="30806" y="16168"/>
                  </a:cubicBezTo>
                  <a:cubicBezTo>
                    <a:pt x="30809" y="16143"/>
                    <a:pt x="30781" y="16141"/>
                    <a:pt x="30783" y="16117"/>
                  </a:cubicBezTo>
                  <a:cubicBezTo>
                    <a:pt x="30786" y="16093"/>
                    <a:pt x="30789" y="16093"/>
                    <a:pt x="30792" y="16068"/>
                  </a:cubicBezTo>
                  <a:cubicBezTo>
                    <a:pt x="30794" y="16045"/>
                    <a:pt x="30795" y="16045"/>
                    <a:pt x="30797" y="16020"/>
                  </a:cubicBezTo>
                  <a:cubicBezTo>
                    <a:pt x="30799" y="15997"/>
                    <a:pt x="30813" y="15998"/>
                    <a:pt x="30814" y="15973"/>
                  </a:cubicBezTo>
                  <a:cubicBezTo>
                    <a:pt x="30816" y="15950"/>
                    <a:pt x="30820" y="15950"/>
                    <a:pt x="30822" y="15925"/>
                  </a:cubicBezTo>
                  <a:cubicBezTo>
                    <a:pt x="30825" y="15901"/>
                    <a:pt x="30821" y="15901"/>
                    <a:pt x="30824" y="15877"/>
                  </a:cubicBezTo>
                  <a:cubicBezTo>
                    <a:pt x="30826" y="15853"/>
                    <a:pt x="30804" y="15850"/>
                    <a:pt x="30806" y="15826"/>
                  </a:cubicBezTo>
                  <a:cubicBezTo>
                    <a:pt x="30809" y="15802"/>
                    <a:pt x="30838" y="15805"/>
                    <a:pt x="30840" y="15780"/>
                  </a:cubicBezTo>
                  <a:cubicBezTo>
                    <a:pt x="30842" y="15757"/>
                    <a:pt x="30831" y="15756"/>
                    <a:pt x="30833" y="15731"/>
                  </a:cubicBezTo>
                  <a:cubicBezTo>
                    <a:pt x="30836" y="15707"/>
                    <a:pt x="30851" y="15709"/>
                    <a:pt x="30852" y="15684"/>
                  </a:cubicBezTo>
                  <a:cubicBezTo>
                    <a:pt x="30854" y="15660"/>
                    <a:pt x="30820" y="15657"/>
                    <a:pt x="30822" y="15634"/>
                  </a:cubicBezTo>
                  <a:cubicBezTo>
                    <a:pt x="30825" y="15609"/>
                    <a:pt x="30840" y="15611"/>
                    <a:pt x="30842" y="15586"/>
                  </a:cubicBezTo>
                  <a:cubicBezTo>
                    <a:pt x="30845" y="15563"/>
                    <a:pt x="30833" y="15561"/>
                    <a:pt x="30836" y="15537"/>
                  </a:cubicBezTo>
                  <a:cubicBezTo>
                    <a:pt x="30838" y="15513"/>
                    <a:pt x="30856" y="15515"/>
                    <a:pt x="30858" y="15490"/>
                  </a:cubicBezTo>
                  <a:cubicBezTo>
                    <a:pt x="30861" y="15466"/>
                    <a:pt x="30838" y="15463"/>
                    <a:pt x="30841" y="15440"/>
                  </a:cubicBezTo>
                  <a:cubicBezTo>
                    <a:pt x="30843" y="15415"/>
                    <a:pt x="30849" y="15415"/>
                    <a:pt x="30852" y="15391"/>
                  </a:cubicBezTo>
                  <a:cubicBezTo>
                    <a:pt x="30854" y="15367"/>
                    <a:pt x="30857" y="15367"/>
                    <a:pt x="30859" y="15343"/>
                  </a:cubicBezTo>
                  <a:cubicBezTo>
                    <a:pt x="30863" y="15319"/>
                    <a:pt x="30874" y="15320"/>
                    <a:pt x="30875" y="15296"/>
                  </a:cubicBezTo>
                  <a:lnTo>
                    <a:pt x="30879" y="15248"/>
                  </a:lnTo>
                  <a:cubicBezTo>
                    <a:pt x="30881" y="15223"/>
                    <a:pt x="30872" y="15222"/>
                    <a:pt x="30874" y="15199"/>
                  </a:cubicBezTo>
                  <a:cubicBezTo>
                    <a:pt x="30878" y="15174"/>
                    <a:pt x="30873" y="15174"/>
                    <a:pt x="30875" y="15150"/>
                  </a:cubicBezTo>
                  <a:cubicBezTo>
                    <a:pt x="30879" y="15126"/>
                    <a:pt x="30897" y="15127"/>
                    <a:pt x="30900" y="15103"/>
                  </a:cubicBezTo>
                  <a:cubicBezTo>
                    <a:pt x="30902" y="15079"/>
                    <a:pt x="30896" y="15078"/>
                    <a:pt x="30897" y="15054"/>
                  </a:cubicBezTo>
                  <a:cubicBezTo>
                    <a:pt x="30900" y="15029"/>
                    <a:pt x="30899" y="15029"/>
                    <a:pt x="30901" y="15006"/>
                  </a:cubicBezTo>
                  <a:cubicBezTo>
                    <a:pt x="30904" y="14981"/>
                    <a:pt x="30917" y="14982"/>
                    <a:pt x="30920" y="14959"/>
                  </a:cubicBezTo>
                  <a:cubicBezTo>
                    <a:pt x="30922" y="14934"/>
                    <a:pt x="30906" y="14933"/>
                    <a:pt x="30907" y="14909"/>
                  </a:cubicBezTo>
                  <a:cubicBezTo>
                    <a:pt x="30911" y="14885"/>
                    <a:pt x="30905" y="14885"/>
                    <a:pt x="30906" y="14861"/>
                  </a:cubicBezTo>
                  <a:cubicBezTo>
                    <a:pt x="30910" y="14837"/>
                    <a:pt x="30912" y="14837"/>
                    <a:pt x="30915" y="14813"/>
                  </a:cubicBezTo>
                  <a:cubicBezTo>
                    <a:pt x="30917" y="14788"/>
                    <a:pt x="30905" y="14787"/>
                    <a:pt x="30907" y="14763"/>
                  </a:cubicBezTo>
                  <a:cubicBezTo>
                    <a:pt x="30911" y="14739"/>
                    <a:pt x="30943" y="14741"/>
                    <a:pt x="30945" y="14718"/>
                  </a:cubicBezTo>
                  <a:cubicBezTo>
                    <a:pt x="30948" y="14693"/>
                    <a:pt x="30936" y="14692"/>
                    <a:pt x="30939" y="14668"/>
                  </a:cubicBezTo>
                  <a:lnTo>
                    <a:pt x="30944" y="14620"/>
                  </a:lnTo>
                  <a:cubicBezTo>
                    <a:pt x="30947" y="14596"/>
                    <a:pt x="30934" y="14595"/>
                    <a:pt x="30936" y="14570"/>
                  </a:cubicBezTo>
                  <a:cubicBezTo>
                    <a:pt x="30939" y="14546"/>
                    <a:pt x="30942" y="14546"/>
                    <a:pt x="30943" y="14522"/>
                  </a:cubicBezTo>
                  <a:cubicBezTo>
                    <a:pt x="30945" y="14498"/>
                    <a:pt x="30956" y="14499"/>
                    <a:pt x="30959" y="14476"/>
                  </a:cubicBezTo>
                  <a:cubicBezTo>
                    <a:pt x="30961" y="14451"/>
                    <a:pt x="30965" y="14451"/>
                    <a:pt x="30969" y="14427"/>
                  </a:cubicBezTo>
                  <a:cubicBezTo>
                    <a:pt x="30971" y="14403"/>
                    <a:pt x="30961" y="14402"/>
                    <a:pt x="30964" y="14377"/>
                  </a:cubicBezTo>
                  <a:cubicBezTo>
                    <a:pt x="30966" y="14354"/>
                    <a:pt x="30977" y="14355"/>
                    <a:pt x="30979" y="14331"/>
                  </a:cubicBezTo>
                  <a:cubicBezTo>
                    <a:pt x="30981" y="14306"/>
                    <a:pt x="30954" y="14304"/>
                    <a:pt x="30955" y="14280"/>
                  </a:cubicBezTo>
                  <a:cubicBezTo>
                    <a:pt x="30958" y="14256"/>
                    <a:pt x="30977" y="14257"/>
                    <a:pt x="30980" y="14233"/>
                  </a:cubicBezTo>
                  <a:cubicBezTo>
                    <a:pt x="30982" y="14209"/>
                    <a:pt x="30981" y="14209"/>
                    <a:pt x="30985" y="14184"/>
                  </a:cubicBezTo>
                  <a:cubicBezTo>
                    <a:pt x="30987" y="14161"/>
                    <a:pt x="30970" y="14160"/>
                    <a:pt x="30972" y="14135"/>
                  </a:cubicBezTo>
                  <a:cubicBezTo>
                    <a:pt x="30975" y="14111"/>
                    <a:pt x="30992" y="14113"/>
                    <a:pt x="30993" y="14088"/>
                  </a:cubicBezTo>
                  <a:cubicBezTo>
                    <a:pt x="30996" y="14064"/>
                    <a:pt x="30979" y="14063"/>
                    <a:pt x="30981" y="14039"/>
                  </a:cubicBezTo>
                  <a:cubicBezTo>
                    <a:pt x="30985" y="14015"/>
                    <a:pt x="30991" y="14015"/>
                    <a:pt x="30993" y="13990"/>
                  </a:cubicBezTo>
                  <a:cubicBezTo>
                    <a:pt x="30996" y="13967"/>
                    <a:pt x="30992" y="13967"/>
                    <a:pt x="30993" y="13942"/>
                  </a:cubicBezTo>
                  <a:cubicBezTo>
                    <a:pt x="30996" y="13919"/>
                    <a:pt x="30988" y="13917"/>
                    <a:pt x="30991" y="13893"/>
                  </a:cubicBezTo>
                  <a:cubicBezTo>
                    <a:pt x="30993" y="13868"/>
                    <a:pt x="31001" y="13868"/>
                    <a:pt x="31003" y="13845"/>
                  </a:cubicBezTo>
                  <a:cubicBezTo>
                    <a:pt x="31006" y="13820"/>
                    <a:pt x="30999" y="13819"/>
                    <a:pt x="31002" y="13795"/>
                  </a:cubicBezTo>
                  <a:cubicBezTo>
                    <a:pt x="31004" y="13771"/>
                    <a:pt x="31029" y="13774"/>
                    <a:pt x="31031" y="13748"/>
                  </a:cubicBezTo>
                  <a:cubicBezTo>
                    <a:pt x="31034" y="13724"/>
                    <a:pt x="31011" y="13722"/>
                    <a:pt x="31012" y="13697"/>
                  </a:cubicBezTo>
                  <a:cubicBezTo>
                    <a:pt x="31015" y="13673"/>
                    <a:pt x="31027" y="13674"/>
                    <a:pt x="31029" y="13651"/>
                  </a:cubicBezTo>
                  <a:cubicBezTo>
                    <a:pt x="31031" y="13626"/>
                    <a:pt x="31020" y="13625"/>
                    <a:pt x="31023" y="13601"/>
                  </a:cubicBezTo>
                  <a:cubicBezTo>
                    <a:pt x="31025" y="13577"/>
                    <a:pt x="31019" y="13576"/>
                    <a:pt x="31020" y="13551"/>
                  </a:cubicBezTo>
                  <a:cubicBezTo>
                    <a:pt x="31023" y="13528"/>
                    <a:pt x="31023" y="13528"/>
                    <a:pt x="31024" y="13503"/>
                  </a:cubicBezTo>
                  <a:cubicBezTo>
                    <a:pt x="31027" y="13480"/>
                    <a:pt x="31050" y="13481"/>
                    <a:pt x="31052" y="13456"/>
                  </a:cubicBezTo>
                  <a:cubicBezTo>
                    <a:pt x="31055" y="13432"/>
                    <a:pt x="31025" y="13429"/>
                    <a:pt x="31029" y="13406"/>
                  </a:cubicBezTo>
                  <a:cubicBezTo>
                    <a:pt x="31031" y="13381"/>
                    <a:pt x="31040" y="13383"/>
                    <a:pt x="31044" y="13357"/>
                  </a:cubicBezTo>
                  <a:cubicBezTo>
                    <a:pt x="31046" y="13333"/>
                    <a:pt x="31049" y="13333"/>
                    <a:pt x="31051" y="13309"/>
                  </a:cubicBezTo>
                  <a:cubicBezTo>
                    <a:pt x="31054" y="13285"/>
                    <a:pt x="31044" y="13283"/>
                    <a:pt x="31045" y="13260"/>
                  </a:cubicBezTo>
                  <a:cubicBezTo>
                    <a:pt x="31047" y="13235"/>
                    <a:pt x="31045" y="13235"/>
                    <a:pt x="31047" y="13212"/>
                  </a:cubicBezTo>
                  <a:cubicBezTo>
                    <a:pt x="31050" y="13187"/>
                    <a:pt x="31070" y="13188"/>
                    <a:pt x="31072" y="13165"/>
                  </a:cubicBezTo>
                  <a:cubicBezTo>
                    <a:pt x="31076" y="13140"/>
                    <a:pt x="31074" y="13140"/>
                    <a:pt x="31077" y="13116"/>
                  </a:cubicBezTo>
                  <a:cubicBezTo>
                    <a:pt x="31079" y="13092"/>
                    <a:pt x="31076" y="13092"/>
                    <a:pt x="31077" y="13068"/>
                  </a:cubicBezTo>
                  <a:cubicBezTo>
                    <a:pt x="31079" y="13044"/>
                    <a:pt x="31070" y="13042"/>
                    <a:pt x="31072" y="13019"/>
                  </a:cubicBezTo>
                  <a:cubicBezTo>
                    <a:pt x="31076" y="12994"/>
                    <a:pt x="31063" y="12993"/>
                    <a:pt x="31065" y="12969"/>
                  </a:cubicBezTo>
                  <a:lnTo>
                    <a:pt x="31070" y="12920"/>
                  </a:lnTo>
                  <a:cubicBezTo>
                    <a:pt x="31072" y="12897"/>
                    <a:pt x="31081" y="12897"/>
                    <a:pt x="31082" y="12872"/>
                  </a:cubicBezTo>
                  <a:cubicBezTo>
                    <a:pt x="31083" y="12849"/>
                    <a:pt x="31090" y="12849"/>
                    <a:pt x="31092" y="12824"/>
                  </a:cubicBezTo>
                  <a:cubicBezTo>
                    <a:pt x="31094" y="12800"/>
                    <a:pt x="31111" y="12801"/>
                    <a:pt x="31114" y="12778"/>
                  </a:cubicBezTo>
                  <a:cubicBezTo>
                    <a:pt x="31116" y="12753"/>
                    <a:pt x="31110" y="12752"/>
                    <a:pt x="31111" y="12728"/>
                  </a:cubicBezTo>
                  <a:cubicBezTo>
                    <a:pt x="31114" y="12704"/>
                    <a:pt x="31093" y="12703"/>
                    <a:pt x="31095" y="12677"/>
                  </a:cubicBezTo>
                  <a:cubicBezTo>
                    <a:pt x="31098" y="12652"/>
                    <a:pt x="31129" y="12656"/>
                    <a:pt x="31130" y="12631"/>
                  </a:cubicBezTo>
                  <a:cubicBezTo>
                    <a:pt x="31131" y="12608"/>
                    <a:pt x="31106" y="12604"/>
                    <a:pt x="31109" y="12581"/>
                  </a:cubicBezTo>
                  <a:cubicBezTo>
                    <a:pt x="31111" y="12556"/>
                    <a:pt x="31129" y="12558"/>
                    <a:pt x="31130" y="12534"/>
                  </a:cubicBezTo>
                  <a:cubicBezTo>
                    <a:pt x="31131" y="12510"/>
                    <a:pt x="31113" y="12508"/>
                    <a:pt x="31114" y="12483"/>
                  </a:cubicBezTo>
                  <a:cubicBezTo>
                    <a:pt x="31116" y="12459"/>
                    <a:pt x="31132" y="12460"/>
                    <a:pt x="31136" y="12436"/>
                  </a:cubicBezTo>
                  <a:cubicBezTo>
                    <a:pt x="31138" y="12412"/>
                    <a:pt x="31116" y="12409"/>
                    <a:pt x="31119" y="12385"/>
                  </a:cubicBezTo>
                  <a:cubicBezTo>
                    <a:pt x="31121" y="12361"/>
                    <a:pt x="31138" y="12362"/>
                    <a:pt x="31141" y="12339"/>
                  </a:cubicBezTo>
                  <a:cubicBezTo>
                    <a:pt x="31143" y="12314"/>
                    <a:pt x="31127" y="12313"/>
                    <a:pt x="31130" y="12288"/>
                  </a:cubicBezTo>
                  <a:cubicBezTo>
                    <a:pt x="31132" y="12265"/>
                    <a:pt x="31126" y="12265"/>
                    <a:pt x="31129" y="12239"/>
                  </a:cubicBezTo>
                  <a:cubicBezTo>
                    <a:pt x="31131" y="12216"/>
                    <a:pt x="31140" y="12216"/>
                    <a:pt x="31141" y="12191"/>
                  </a:cubicBezTo>
                  <a:cubicBezTo>
                    <a:pt x="31143" y="12167"/>
                    <a:pt x="31156" y="12168"/>
                    <a:pt x="31157" y="12144"/>
                  </a:cubicBezTo>
                  <a:cubicBezTo>
                    <a:pt x="31159" y="12120"/>
                    <a:pt x="31161" y="12120"/>
                    <a:pt x="31163" y="12096"/>
                  </a:cubicBezTo>
                  <a:cubicBezTo>
                    <a:pt x="31167" y="12072"/>
                    <a:pt x="31163" y="12072"/>
                    <a:pt x="31167" y="12047"/>
                  </a:cubicBezTo>
                  <a:cubicBezTo>
                    <a:pt x="31169" y="12024"/>
                    <a:pt x="31151" y="12023"/>
                    <a:pt x="31152" y="11998"/>
                  </a:cubicBezTo>
                  <a:lnTo>
                    <a:pt x="31157" y="11950"/>
                  </a:lnTo>
                  <a:cubicBezTo>
                    <a:pt x="31159" y="11926"/>
                    <a:pt x="31158" y="11926"/>
                    <a:pt x="31161" y="11902"/>
                  </a:cubicBezTo>
                  <a:cubicBezTo>
                    <a:pt x="31163" y="11878"/>
                    <a:pt x="31174" y="11879"/>
                    <a:pt x="31175" y="11855"/>
                  </a:cubicBezTo>
                  <a:cubicBezTo>
                    <a:pt x="31178" y="11831"/>
                    <a:pt x="31177" y="11831"/>
                    <a:pt x="31178" y="11806"/>
                  </a:cubicBezTo>
                  <a:cubicBezTo>
                    <a:pt x="31181" y="11783"/>
                    <a:pt x="31183" y="11783"/>
                    <a:pt x="31185" y="11758"/>
                  </a:cubicBezTo>
                  <a:cubicBezTo>
                    <a:pt x="31188" y="11735"/>
                    <a:pt x="31207" y="11736"/>
                    <a:pt x="31211" y="11712"/>
                  </a:cubicBezTo>
                  <a:cubicBezTo>
                    <a:pt x="31213" y="11688"/>
                    <a:pt x="31207" y="11688"/>
                    <a:pt x="31210" y="11662"/>
                  </a:cubicBezTo>
                  <a:cubicBezTo>
                    <a:pt x="31212" y="11638"/>
                    <a:pt x="31211" y="11638"/>
                    <a:pt x="31213" y="11614"/>
                  </a:cubicBezTo>
                  <a:cubicBezTo>
                    <a:pt x="31216" y="11590"/>
                    <a:pt x="31215" y="11590"/>
                    <a:pt x="31217" y="11565"/>
                  </a:cubicBezTo>
                  <a:cubicBezTo>
                    <a:pt x="31220" y="11542"/>
                    <a:pt x="31201" y="11541"/>
                    <a:pt x="31204" y="11516"/>
                  </a:cubicBezTo>
                  <a:cubicBezTo>
                    <a:pt x="31206" y="11493"/>
                    <a:pt x="31207" y="11493"/>
                    <a:pt x="31210" y="11468"/>
                  </a:cubicBezTo>
                  <a:cubicBezTo>
                    <a:pt x="31212" y="11444"/>
                    <a:pt x="31233" y="11445"/>
                    <a:pt x="31234" y="11421"/>
                  </a:cubicBezTo>
                  <a:cubicBezTo>
                    <a:pt x="31237" y="11397"/>
                    <a:pt x="31227" y="11396"/>
                    <a:pt x="31228" y="11372"/>
                  </a:cubicBezTo>
                  <a:cubicBezTo>
                    <a:pt x="31231" y="11348"/>
                    <a:pt x="31229" y="11348"/>
                    <a:pt x="31231" y="11323"/>
                  </a:cubicBezTo>
                  <a:cubicBezTo>
                    <a:pt x="31233" y="11300"/>
                    <a:pt x="31212" y="11297"/>
                    <a:pt x="31213" y="11273"/>
                  </a:cubicBezTo>
                  <a:cubicBezTo>
                    <a:pt x="31216" y="11248"/>
                    <a:pt x="31227" y="11249"/>
                    <a:pt x="31228" y="11225"/>
                  </a:cubicBezTo>
                  <a:cubicBezTo>
                    <a:pt x="31231" y="11200"/>
                    <a:pt x="31252" y="11201"/>
                    <a:pt x="31253" y="11178"/>
                  </a:cubicBezTo>
                  <a:cubicBezTo>
                    <a:pt x="31256" y="11153"/>
                    <a:pt x="31252" y="11153"/>
                    <a:pt x="31255" y="11129"/>
                  </a:cubicBezTo>
                  <a:cubicBezTo>
                    <a:pt x="31258" y="11105"/>
                    <a:pt x="31236" y="11104"/>
                    <a:pt x="31238" y="11078"/>
                  </a:cubicBezTo>
                  <a:cubicBezTo>
                    <a:pt x="31242" y="11054"/>
                    <a:pt x="31240" y="11054"/>
                    <a:pt x="31243" y="11030"/>
                  </a:cubicBezTo>
                  <a:cubicBezTo>
                    <a:pt x="31245" y="11006"/>
                    <a:pt x="31238" y="11005"/>
                    <a:pt x="31242" y="10981"/>
                  </a:cubicBezTo>
                  <a:cubicBezTo>
                    <a:pt x="31244" y="10957"/>
                    <a:pt x="31264" y="10958"/>
                    <a:pt x="31266" y="10933"/>
                  </a:cubicBezTo>
                  <a:cubicBezTo>
                    <a:pt x="31270" y="10910"/>
                    <a:pt x="31275" y="10910"/>
                    <a:pt x="31276" y="10885"/>
                  </a:cubicBezTo>
                  <a:cubicBezTo>
                    <a:pt x="31279" y="10862"/>
                    <a:pt x="31288" y="10863"/>
                    <a:pt x="31291" y="10837"/>
                  </a:cubicBezTo>
                  <a:cubicBezTo>
                    <a:pt x="31293" y="10813"/>
                    <a:pt x="31271" y="10810"/>
                    <a:pt x="31274" y="10787"/>
                  </a:cubicBezTo>
                  <a:cubicBezTo>
                    <a:pt x="31276" y="10762"/>
                    <a:pt x="31285" y="10762"/>
                    <a:pt x="31287" y="10738"/>
                  </a:cubicBezTo>
                  <a:cubicBezTo>
                    <a:pt x="31290" y="10714"/>
                    <a:pt x="31265" y="10712"/>
                    <a:pt x="31266" y="10687"/>
                  </a:cubicBezTo>
                  <a:cubicBezTo>
                    <a:pt x="31270" y="10664"/>
                    <a:pt x="31276" y="10664"/>
                    <a:pt x="31279" y="10639"/>
                  </a:cubicBezTo>
                  <a:cubicBezTo>
                    <a:pt x="31281" y="10615"/>
                    <a:pt x="31297" y="10616"/>
                    <a:pt x="31298" y="10593"/>
                  </a:cubicBezTo>
                  <a:cubicBezTo>
                    <a:pt x="31302" y="10568"/>
                    <a:pt x="31280" y="10566"/>
                    <a:pt x="31281" y="10541"/>
                  </a:cubicBezTo>
                  <a:cubicBezTo>
                    <a:pt x="31285" y="10518"/>
                    <a:pt x="31309" y="10520"/>
                    <a:pt x="31312" y="10496"/>
                  </a:cubicBezTo>
                  <a:cubicBezTo>
                    <a:pt x="31315" y="10472"/>
                    <a:pt x="31312" y="10472"/>
                    <a:pt x="31315" y="10448"/>
                  </a:cubicBezTo>
                  <a:cubicBezTo>
                    <a:pt x="31318" y="10424"/>
                    <a:pt x="31303" y="10423"/>
                    <a:pt x="31306" y="10398"/>
                  </a:cubicBezTo>
                  <a:cubicBezTo>
                    <a:pt x="31308" y="10374"/>
                    <a:pt x="31330" y="10375"/>
                    <a:pt x="31333" y="10352"/>
                  </a:cubicBezTo>
                  <a:cubicBezTo>
                    <a:pt x="31335" y="10327"/>
                    <a:pt x="31315" y="10326"/>
                    <a:pt x="31317" y="10300"/>
                  </a:cubicBezTo>
                  <a:cubicBezTo>
                    <a:pt x="31318" y="10275"/>
                    <a:pt x="31304" y="10275"/>
                    <a:pt x="31306" y="10251"/>
                  </a:cubicBezTo>
                  <a:cubicBezTo>
                    <a:pt x="31307" y="10226"/>
                    <a:pt x="31336" y="10230"/>
                    <a:pt x="31339" y="10205"/>
                  </a:cubicBezTo>
                  <a:cubicBezTo>
                    <a:pt x="31341" y="10182"/>
                    <a:pt x="31338" y="10182"/>
                    <a:pt x="31340" y="10157"/>
                  </a:cubicBezTo>
                  <a:cubicBezTo>
                    <a:pt x="31343" y="10133"/>
                    <a:pt x="31343" y="10133"/>
                    <a:pt x="31345" y="10109"/>
                  </a:cubicBezTo>
                  <a:cubicBezTo>
                    <a:pt x="31347" y="10085"/>
                    <a:pt x="31340" y="10085"/>
                    <a:pt x="31343" y="10059"/>
                  </a:cubicBezTo>
                  <a:cubicBezTo>
                    <a:pt x="31346" y="10036"/>
                    <a:pt x="31352" y="10036"/>
                    <a:pt x="31354" y="10011"/>
                  </a:cubicBezTo>
                  <a:cubicBezTo>
                    <a:pt x="31356" y="9988"/>
                    <a:pt x="31349" y="9988"/>
                    <a:pt x="31351" y="9963"/>
                  </a:cubicBezTo>
                  <a:cubicBezTo>
                    <a:pt x="31354" y="9939"/>
                    <a:pt x="31338" y="9937"/>
                    <a:pt x="31340" y="9914"/>
                  </a:cubicBezTo>
                  <a:cubicBezTo>
                    <a:pt x="31343" y="9889"/>
                    <a:pt x="31351" y="9891"/>
                    <a:pt x="31352" y="9867"/>
                  </a:cubicBezTo>
                  <a:cubicBezTo>
                    <a:pt x="31355" y="9843"/>
                    <a:pt x="31378" y="9845"/>
                    <a:pt x="31381" y="9822"/>
                  </a:cubicBezTo>
                  <a:cubicBezTo>
                    <a:pt x="31383" y="9797"/>
                    <a:pt x="31381" y="9797"/>
                    <a:pt x="31382" y="9773"/>
                  </a:cubicBezTo>
                  <a:cubicBezTo>
                    <a:pt x="31384" y="9749"/>
                    <a:pt x="31372" y="9748"/>
                    <a:pt x="31376" y="9723"/>
                  </a:cubicBezTo>
                  <a:cubicBezTo>
                    <a:pt x="31378" y="9699"/>
                    <a:pt x="31363" y="9698"/>
                    <a:pt x="31365" y="9674"/>
                  </a:cubicBezTo>
                  <a:cubicBezTo>
                    <a:pt x="31367" y="9650"/>
                    <a:pt x="31386" y="9651"/>
                    <a:pt x="31387" y="9627"/>
                  </a:cubicBezTo>
                  <a:cubicBezTo>
                    <a:pt x="31390" y="9603"/>
                    <a:pt x="31398" y="9604"/>
                    <a:pt x="31399" y="9581"/>
                  </a:cubicBezTo>
                  <a:cubicBezTo>
                    <a:pt x="31402" y="9556"/>
                    <a:pt x="31370" y="9554"/>
                    <a:pt x="31371" y="9529"/>
                  </a:cubicBezTo>
                  <a:cubicBezTo>
                    <a:pt x="31372" y="9506"/>
                    <a:pt x="31371" y="9506"/>
                    <a:pt x="31373" y="9481"/>
                  </a:cubicBezTo>
                  <a:cubicBezTo>
                    <a:pt x="31377" y="9457"/>
                    <a:pt x="31414" y="9461"/>
                    <a:pt x="31416" y="9437"/>
                  </a:cubicBezTo>
                  <a:cubicBezTo>
                    <a:pt x="31419" y="9412"/>
                    <a:pt x="31387" y="9410"/>
                    <a:pt x="31388" y="9386"/>
                  </a:cubicBezTo>
                  <a:cubicBezTo>
                    <a:pt x="31391" y="9362"/>
                    <a:pt x="31421" y="9364"/>
                    <a:pt x="31422" y="9341"/>
                  </a:cubicBezTo>
                  <a:cubicBezTo>
                    <a:pt x="31425" y="9316"/>
                    <a:pt x="31400" y="9314"/>
                    <a:pt x="31403" y="9289"/>
                  </a:cubicBezTo>
                  <a:cubicBezTo>
                    <a:pt x="31406" y="9266"/>
                    <a:pt x="31427" y="9268"/>
                    <a:pt x="31430" y="9244"/>
                  </a:cubicBezTo>
                  <a:cubicBezTo>
                    <a:pt x="31432" y="9220"/>
                    <a:pt x="31428" y="9220"/>
                    <a:pt x="31430" y="9196"/>
                  </a:cubicBezTo>
                  <a:cubicBezTo>
                    <a:pt x="31432" y="9171"/>
                    <a:pt x="31410" y="9170"/>
                    <a:pt x="31412" y="9145"/>
                  </a:cubicBezTo>
                  <a:cubicBezTo>
                    <a:pt x="31415" y="9121"/>
                    <a:pt x="31444" y="9123"/>
                    <a:pt x="31447" y="9100"/>
                  </a:cubicBezTo>
                  <a:cubicBezTo>
                    <a:pt x="31449" y="9075"/>
                    <a:pt x="31416" y="9073"/>
                    <a:pt x="31419" y="9048"/>
                  </a:cubicBezTo>
                  <a:cubicBezTo>
                    <a:pt x="31422" y="9025"/>
                    <a:pt x="31427" y="9025"/>
                    <a:pt x="31428" y="9000"/>
                  </a:cubicBezTo>
                  <a:cubicBezTo>
                    <a:pt x="31431" y="8976"/>
                    <a:pt x="31455" y="8979"/>
                    <a:pt x="31458" y="8955"/>
                  </a:cubicBezTo>
                  <a:cubicBezTo>
                    <a:pt x="31460" y="8930"/>
                    <a:pt x="31442" y="8929"/>
                    <a:pt x="31444" y="8906"/>
                  </a:cubicBezTo>
                  <a:cubicBezTo>
                    <a:pt x="31447" y="8881"/>
                    <a:pt x="31460" y="8882"/>
                    <a:pt x="31462" y="8859"/>
                  </a:cubicBezTo>
                  <a:cubicBezTo>
                    <a:pt x="31464" y="8834"/>
                    <a:pt x="31453" y="8833"/>
                    <a:pt x="31454" y="8809"/>
                  </a:cubicBezTo>
                  <a:cubicBezTo>
                    <a:pt x="31457" y="8785"/>
                    <a:pt x="31449" y="8785"/>
                    <a:pt x="31453" y="8761"/>
                  </a:cubicBezTo>
                  <a:cubicBezTo>
                    <a:pt x="31455" y="8737"/>
                    <a:pt x="31466" y="8738"/>
                    <a:pt x="31468" y="8714"/>
                  </a:cubicBezTo>
                  <a:cubicBezTo>
                    <a:pt x="31470" y="8689"/>
                    <a:pt x="31458" y="8688"/>
                    <a:pt x="31460" y="8665"/>
                  </a:cubicBezTo>
                  <a:cubicBezTo>
                    <a:pt x="31463" y="8640"/>
                    <a:pt x="31485" y="8641"/>
                    <a:pt x="31486" y="8618"/>
                  </a:cubicBezTo>
                  <a:cubicBezTo>
                    <a:pt x="31489" y="8593"/>
                    <a:pt x="31470" y="8592"/>
                    <a:pt x="31473" y="8568"/>
                  </a:cubicBezTo>
                  <a:cubicBezTo>
                    <a:pt x="31475" y="8544"/>
                    <a:pt x="31471" y="8544"/>
                    <a:pt x="31473" y="8520"/>
                  </a:cubicBezTo>
                  <a:cubicBezTo>
                    <a:pt x="31475" y="8496"/>
                    <a:pt x="31498" y="8497"/>
                    <a:pt x="31500" y="8473"/>
                  </a:cubicBezTo>
                  <a:cubicBezTo>
                    <a:pt x="31502" y="8448"/>
                    <a:pt x="31490" y="8447"/>
                    <a:pt x="31492" y="8424"/>
                  </a:cubicBezTo>
                  <a:cubicBezTo>
                    <a:pt x="31496" y="8399"/>
                    <a:pt x="31506" y="8400"/>
                    <a:pt x="31507" y="8377"/>
                  </a:cubicBezTo>
                  <a:cubicBezTo>
                    <a:pt x="31511" y="8352"/>
                    <a:pt x="31490" y="8351"/>
                    <a:pt x="31491" y="8325"/>
                  </a:cubicBezTo>
                  <a:cubicBezTo>
                    <a:pt x="31494" y="8302"/>
                    <a:pt x="31506" y="8303"/>
                    <a:pt x="31507" y="8279"/>
                  </a:cubicBezTo>
                  <a:cubicBezTo>
                    <a:pt x="31511" y="8255"/>
                    <a:pt x="31498" y="8253"/>
                    <a:pt x="31501" y="8229"/>
                  </a:cubicBezTo>
                  <a:cubicBezTo>
                    <a:pt x="31503" y="8205"/>
                    <a:pt x="31523" y="8206"/>
                    <a:pt x="31524" y="8183"/>
                  </a:cubicBezTo>
                  <a:cubicBezTo>
                    <a:pt x="31528" y="8158"/>
                    <a:pt x="31512" y="8157"/>
                    <a:pt x="31514" y="8132"/>
                  </a:cubicBezTo>
                  <a:cubicBezTo>
                    <a:pt x="31517" y="8109"/>
                    <a:pt x="31532" y="8110"/>
                    <a:pt x="31534" y="8086"/>
                  </a:cubicBezTo>
                  <a:cubicBezTo>
                    <a:pt x="31537" y="8062"/>
                    <a:pt x="31532" y="8062"/>
                    <a:pt x="31533" y="8036"/>
                  </a:cubicBezTo>
                  <a:cubicBezTo>
                    <a:pt x="31535" y="8012"/>
                    <a:pt x="31517" y="8011"/>
                    <a:pt x="31519" y="7986"/>
                  </a:cubicBezTo>
                  <a:cubicBezTo>
                    <a:pt x="31522" y="7960"/>
                    <a:pt x="31513" y="7960"/>
                    <a:pt x="31516" y="7936"/>
                  </a:cubicBezTo>
                  <a:cubicBezTo>
                    <a:pt x="31518" y="7912"/>
                    <a:pt x="31544" y="7915"/>
                    <a:pt x="31546" y="7890"/>
                  </a:cubicBezTo>
                  <a:cubicBezTo>
                    <a:pt x="31549" y="7867"/>
                    <a:pt x="31556" y="7867"/>
                    <a:pt x="31559" y="7842"/>
                  </a:cubicBezTo>
                  <a:cubicBezTo>
                    <a:pt x="31561" y="7819"/>
                    <a:pt x="31528" y="7815"/>
                    <a:pt x="31529" y="7792"/>
                  </a:cubicBezTo>
                  <a:cubicBezTo>
                    <a:pt x="31532" y="7767"/>
                    <a:pt x="31544" y="7768"/>
                    <a:pt x="31546" y="7745"/>
                  </a:cubicBezTo>
                  <a:cubicBezTo>
                    <a:pt x="31549" y="7720"/>
                    <a:pt x="31556" y="7720"/>
                    <a:pt x="31557" y="7696"/>
                  </a:cubicBezTo>
                  <a:cubicBezTo>
                    <a:pt x="31560" y="7672"/>
                    <a:pt x="31550" y="7671"/>
                    <a:pt x="31551" y="7647"/>
                  </a:cubicBezTo>
                  <a:cubicBezTo>
                    <a:pt x="31554" y="7623"/>
                    <a:pt x="31576" y="7624"/>
                    <a:pt x="31578" y="7600"/>
                  </a:cubicBezTo>
                  <a:cubicBezTo>
                    <a:pt x="31581" y="7575"/>
                    <a:pt x="31550" y="7573"/>
                    <a:pt x="31553" y="7549"/>
                  </a:cubicBezTo>
                  <a:cubicBezTo>
                    <a:pt x="31556" y="7525"/>
                    <a:pt x="31583" y="7527"/>
                    <a:pt x="31587" y="7504"/>
                  </a:cubicBezTo>
                  <a:cubicBezTo>
                    <a:pt x="31589" y="7479"/>
                    <a:pt x="31578" y="7478"/>
                    <a:pt x="31580" y="7454"/>
                  </a:cubicBezTo>
                  <a:cubicBezTo>
                    <a:pt x="31582" y="7430"/>
                    <a:pt x="31593" y="7431"/>
                    <a:pt x="31594" y="7407"/>
                  </a:cubicBezTo>
                  <a:cubicBezTo>
                    <a:pt x="31597" y="7383"/>
                    <a:pt x="31594" y="7383"/>
                    <a:pt x="31597" y="7359"/>
                  </a:cubicBezTo>
                  <a:cubicBezTo>
                    <a:pt x="31599" y="7334"/>
                    <a:pt x="31602" y="7334"/>
                    <a:pt x="31604" y="7311"/>
                  </a:cubicBezTo>
                  <a:cubicBezTo>
                    <a:pt x="31607" y="7286"/>
                    <a:pt x="31567" y="7283"/>
                    <a:pt x="31571" y="7258"/>
                  </a:cubicBezTo>
                  <a:cubicBezTo>
                    <a:pt x="31573" y="7235"/>
                    <a:pt x="31604" y="7237"/>
                    <a:pt x="31607" y="7213"/>
                  </a:cubicBezTo>
                  <a:cubicBezTo>
                    <a:pt x="31609" y="7189"/>
                    <a:pt x="31608" y="7189"/>
                    <a:pt x="31610" y="7165"/>
                  </a:cubicBezTo>
                  <a:cubicBezTo>
                    <a:pt x="31613" y="7141"/>
                    <a:pt x="31583" y="7138"/>
                    <a:pt x="31587" y="7114"/>
                  </a:cubicBezTo>
                  <a:cubicBezTo>
                    <a:pt x="31589" y="7090"/>
                    <a:pt x="31593" y="7090"/>
                    <a:pt x="31594" y="7066"/>
                  </a:cubicBezTo>
                  <a:cubicBezTo>
                    <a:pt x="31597" y="7042"/>
                    <a:pt x="31609" y="7043"/>
                    <a:pt x="31610" y="7018"/>
                  </a:cubicBezTo>
                  <a:lnTo>
                    <a:pt x="31616" y="6970"/>
                  </a:lnTo>
                  <a:cubicBezTo>
                    <a:pt x="31619" y="6947"/>
                    <a:pt x="31613" y="6947"/>
                    <a:pt x="31616" y="6922"/>
                  </a:cubicBezTo>
                  <a:cubicBezTo>
                    <a:pt x="31619" y="6899"/>
                    <a:pt x="31632" y="6900"/>
                    <a:pt x="31635" y="6876"/>
                  </a:cubicBezTo>
                  <a:cubicBezTo>
                    <a:pt x="31637" y="6851"/>
                    <a:pt x="31612" y="6849"/>
                    <a:pt x="31614" y="6825"/>
                  </a:cubicBezTo>
                  <a:cubicBezTo>
                    <a:pt x="31618" y="6801"/>
                    <a:pt x="31631" y="6802"/>
                    <a:pt x="31634" y="6777"/>
                  </a:cubicBezTo>
                  <a:cubicBezTo>
                    <a:pt x="31636" y="6754"/>
                    <a:pt x="31648" y="6755"/>
                    <a:pt x="31651" y="6731"/>
                  </a:cubicBezTo>
                  <a:cubicBezTo>
                    <a:pt x="31653" y="6707"/>
                    <a:pt x="31657" y="6707"/>
                    <a:pt x="31658" y="6683"/>
                  </a:cubicBezTo>
                  <a:lnTo>
                    <a:pt x="31664" y="6635"/>
                  </a:lnTo>
                  <a:cubicBezTo>
                    <a:pt x="31667" y="6610"/>
                    <a:pt x="31641" y="6608"/>
                    <a:pt x="31642" y="6584"/>
                  </a:cubicBezTo>
                  <a:cubicBezTo>
                    <a:pt x="31646" y="6560"/>
                    <a:pt x="31668" y="6562"/>
                    <a:pt x="31671" y="6536"/>
                  </a:cubicBezTo>
                  <a:cubicBezTo>
                    <a:pt x="31673" y="6513"/>
                    <a:pt x="31656" y="6512"/>
                    <a:pt x="31658" y="6487"/>
                  </a:cubicBezTo>
                  <a:cubicBezTo>
                    <a:pt x="31662" y="6464"/>
                    <a:pt x="31655" y="6461"/>
                    <a:pt x="31656" y="6438"/>
                  </a:cubicBezTo>
                  <a:cubicBezTo>
                    <a:pt x="31658" y="6413"/>
                    <a:pt x="31666" y="6413"/>
                    <a:pt x="31668" y="6390"/>
                  </a:cubicBezTo>
                  <a:cubicBezTo>
                    <a:pt x="31671" y="6365"/>
                    <a:pt x="31693" y="6367"/>
                    <a:pt x="31694" y="6343"/>
                  </a:cubicBezTo>
                  <a:cubicBezTo>
                    <a:pt x="31696" y="6319"/>
                    <a:pt x="31667" y="6316"/>
                    <a:pt x="31669" y="6292"/>
                  </a:cubicBezTo>
                  <a:cubicBezTo>
                    <a:pt x="31672" y="6268"/>
                    <a:pt x="31674" y="6268"/>
                    <a:pt x="31678" y="6244"/>
                  </a:cubicBezTo>
                  <a:cubicBezTo>
                    <a:pt x="31680" y="6219"/>
                    <a:pt x="31695" y="6220"/>
                    <a:pt x="31698" y="6197"/>
                  </a:cubicBezTo>
                  <a:cubicBezTo>
                    <a:pt x="31700" y="6172"/>
                    <a:pt x="31711" y="6174"/>
                    <a:pt x="31712" y="6149"/>
                  </a:cubicBezTo>
                  <a:cubicBezTo>
                    <a:pt x="31715" y="6124"/>
                    <a:pt x="31714" y="6124"/>
                    <a:pt x="31715" y="6101"/>
                  </a:cubicBezTo>
                  <a:cubicBezTo>
                    <a:pt x="31717" y="6076"/>
                    <a:pt x="31714" y="6076"/>
                    <a:pt x="31716" y="6051"/>
                  </a:cubicBezTo>
                  <a:cubicBezTo>
                    <a:pt x="31719" y="6027"/>
                    <a:pt x="31685" y="6024"/>
                    <a:pt x="31688" y="5999"/>
                  </a:cubicBezTo>
                  <a:cubicBezTo>
                    <a:pt x="31690" y="5974"/>
                    <a:pt x="31719" y="5977"/>
                    <a:pt x="31720" y="5953"/>
                  </a:cubicBezTo>
                  <a:cubicBezTo>
                    <a:pt x="31723" y="5929"/>
                    <a:pt x="31727" y="5929"/>
                    <a:pt x="31730" y="5904"/>
                  </a:cubicBezTo>
                  <a:cubicBezTo>
                    <a:pt x="31732" y="5881"/>
                    <a:pt x="31715" y="5880"/>
                    <a:pt x="31717" y="5855"/>
                  </a:cubicBezTo>
                  <a:cubicBezTo>
                    <a:pt x="31720" y="5832"/>
                    <a:pt x="31715" y="5832"/>
                    <a:pt x="31717" y="5806"/>
                  </a:cubicBezTo>
                  <a:cubicBezTo>
                    <a:pt x="31720" y="5781"/>
                    <a:pt x="31741" y="5783"/>
                    <a:pt x="31742" y="5759"/>
                  </a:cubicBezTo>
                  <a:cubicBezTo>
                    <a:pt x="31744" y="5735"/>
                    <a:pt x="31716" y="5732"/>
                    <a:pt x="31719" y="5708"/>
                  </a:cubicBezTo>
                  <a:cubicBezTo>
                    <a:pt x="31722" y="5684"/>
                    <a:pt x="31737" y="5685"/>
                    <a:pt x="31739" y="5661"/>
                  </a:cubicBezTo>
                  <a:lnTo>
                    <a:pt x="31744" y="5613"/>
                  </a:lnTo>
                  <a:cubicBezTo>
                    <a:pt x="31747" y="5589"/>
                    <a:pt x="31757" y="5591"/>
                    <a:pt x="31759" y="5565"/>
                  </a:cubicBezTo>
                  <a:cubicBezTo>
                    <a:pt x="31762" y="5540"/>
                    <a:pt x="31741" y="5538"/>
                    <a:pt x="31742" y="5514"/>
                  </a:cubicBezTo>
                  <a:cubicBezTo>
                    <a:pt x="31744" y="5490"/>
                    <a:pt x="31771" y="5492"/>
                    <a:pt x="31774" y="5469"/>
                  </a:cubicBezTo>
                  <a:cubicBezTo>
                    <a:pt x="31776" y="5444"/>
                    <a:pt x="31744" y="5442"/>
                    <a:pt x="31747" y="5417"/>
                  </a:cubicBezTo>
                  <a:cubicBezTo>
                    <a:pt x="31749" y="5394"/>
                    <a:pt x="31765" y="5395"/>
                    <a:pt x="31769" y="5371"/>
                  </a:cubicBezTo>
                  <a:cubicBezTo>
                    <a:pt x="31771" y="5346"/>
                    <a:pt x="31769" y="5346"/>
                    <a:pt x="31771" y="5323"/>
                  </a:cubicBezTo>
                  <a:cubicBezTo>
                    <a:pt x="31774" y="5298"/>
                    <a:pt x="31771" y="5298"/>
                    <a:pt x="31774" y="5275"/>
                  </a:cubicBezTo>
                  <a:cubicBezTo>
                    <a:pt x="31776" y="5250"/>
                    <a:pt x="31765" y="5249"/>
                    <a:pt x="31769" y="5224"/>
                  </a:cubicBezTo>
                  <a:cubicBezTo>
                    <a:pt x="31771" y="5201"/>
                    <a:pt x="31795" y="5203"/>
                    <a:pt x="31797" y="5178"/>
                  </a:cubicBezTo>
                  <a:cubicBezTo>
                    <a:pt x="31800" y="5154"/>
                    <a:pt x="31797" y="5154"/>
                    <a:pt x="31800" y="5130"/>
                  </a:cubicBezTo>
                  <a:cubicBezTo>
                    <a:pt x="31802" y="5105"/>
                    <a:pt x="31805" y="5105"/>
                    <a:pt x="31806" y="5082"/>
                  </a:cubicBezTo>
                  <a:cubicBezTo>
                    <a:pt x="31808" y="5057"/>
                    <a:pt x="31775" y="5055"/>
                    <a:pt x="31778" y="5030"/>
                  </a:cubicBezTo>
                  <a:cubicBezTo>
                    <a:pt x="31780" y="5007"/>
                    <a:pt x="31784" y="5007"/>
                    <a:pt x="31786" y="4982"/>
                  </a:cubicBezTo>
                  <a:cubicBezTo>
                    <a:pt x="31789" y="4959"/>
                    <a:pt x="31792" y="4959"/>
                    <a:pt x="31794" y="4934"/>
                  </a:cubicBezTo>
                  <a:cubicBezTo>
                    <a:pt x="31797" y="4910"/>
                    <a:pt x="31794" y="4910"/>
                    <a:pt x="31797" y="4886"/>
                  </a:cubicBezTo>
                  <a:cubicBezTo>
                    <a:pt x="31800" y="4862"/>
                    <a:pt x="31797" y="4862"/>
                    <a:pt x="31800" y="4838"/>
                  </a:cubicBezTo>
                  <a:cubicBezTo>
                    <a:pt x="31802" y="4814"/>
                    <a:pt x="31832" y="4816"/>
                    <a:pt x="31833" y="4793"/>
                  </a:cubicBezTo>
                  <a:cubicBezTo>
                    <a:pt x="31835" y="4768"/>
                    <a:pt x="31812" y="4766"/>
                    <a:pt x="31814" y="4741"/>
                  </a:cubicBezTo>
                  <a:cubicBezTo>
                    <a:pt x="31817" y="4718"/>
                    <a:pt x="31845" y="4720"/>
                    <a:pt x="31848" y="4696"/>
                  </a:cubicBezTo>
                  <a:cubicBezTo>
                    <a:pt x="31850" y="4672"/>
                    <a:pt x="31819" y="4669"/>
                    <a:pt x="31821" y="4645"/>
                  </a:cubicBezTo>
                  <a:cubicBezTo>
                    <a:pt x="31823" y="4621"/>
                    <a:pt x="31843" y="4622"/>
                    <a:pt x="31844" y="4598"/>
                  </a:cubicBezTo>
                  <a:cubicBezTo>
                    <a:pt x="31846" y="4574"/>
                    <a:pt x="31838" y="4573"/>
                    <a:pt x="31840" y="4548"/>
                  </a:cubicBezTo>
                  <a:cubicBezTo>
                    <a:pt x="31844" y="4525"/>
                    <a:pt x="31857" y="4526"/>
                    <a:pt x="31860" y="4501"/>
                  </a:cubicBezTo>
                  <a:cubicBezTo>
                    <a:pt x="31862" y="4478"/>
                    <a:pt x="31866" y="4478"/>
                    <a:pt x="31869" y="4453"/>
                  </a:cubicBezTo>
                  <a:cubicBezTo>
                    <a:pt x="31872" y="4430"/>
                    <a:pt x="31849" y="4426"/>
                    <a:pt x="31851" y="4403"/>
                  </a:cubicBezTo>
                  <a:cubicBezTo>
                    <a:pt x="31854" y="4378"/>
                    <a:pt x="31861" y="4378"/>
                    <a:pt x="31864" y="4355"/>
                  </a:cubicBezTo>
                  <a:cubicBezTo>
                    <a:pt x="31866" y="4330"/>
                    <a:pt x="31876" y="4332"/>
                    <a:pt x="31878" y="4306"/>
                  </a:cubicBezTo>
                  <a:cubicBezTo>
                    <a:pt x="31881" y="4282"/>
                    <a:pt x="31849" y="4280"/>
                    <a:pt x="31850" y="4255"/>
                  </a:cubicBezTo>
                  <a:cubicBezTo>
                    <a:pt x="31851" y="4231"/>
                    <a:pt x="31849" y="4231"/>
                    <a:pt x="31851" y="4207"/>
                  </a:cubicBezTo>
                  <a:cubicBezTo>
                    <a:pt x="31854" y="4183"/>
                    <a:pt x="31866" y="4184"/>
                    <a:pt x="31869" y="4161"/>
                  </a:cubicBezTo>
                  <a:cubicBezTo>
                    <a:pt x="31872" y="4136"/>
                    <a:pt x="31887" y="4137"/>
                    <a:pt x="31889" y="4114"/>
                  </a:cubicBezTo>
                  <a:cubicBezTo>
                    <a:pt x="31892" y="4089"/>
                    <a:pt x="31882" y="4088"/>
                    <a:pt x="31883" y="4064"/>
                  </a:cubicBezTo>
                  <a:cubicBezTo>
                    <a:pt x="31887" y="4040"/>
                    <a:pt x="31892" y="4040"/>
                    <a:pt x="31893" y="4016"/>
                  </a:cubicBezTo>
                  <a:cubicBezTo>
                    <a:pt x="31896" y="3991"/>
                    <a:pt x="31880" y="3990"/>
                    <a:pt x="31882" y="3966"/>
                  </a:cubicBezTo>
                  <a:cubicBezTo>
                    <a:pt x="31885" y="3942"/>
                    <a:pt x="31915" y="3944"/>
                    <a:pt x="31918" y="3921"/>
                  </a:cubicBezTo>
                  <a:cubicBezTo>
                    <a:pt x="31920" y="3896"/>
                    <a:pt x="31905" y="3895"/>
                    <a:pt x="31907" y="3871"/>
                  </a:cubicBezTo>
                  <a:cubicBezTo>
                    <a:pt x="31909" y="3847"/>
                    <a:pt x="31913" y="3847"/>
                    <a:pt x="31914" y="3823"/>
                  </a:cubicBezTo>
                  <a:cubicBezTo>
                    <a:pt x="31918" y="3799"/>
                    <a:pt x="31912" y="3799"/>
                    <a:pt x="31914" y="3773"/>
                  </a:cubicBezTo>
                  <a:cubicBezTo>
                    <a:pt x="31918" y="3749"/>
                    <a:pt x="31902" y="3748"/>
                    <a:pt x="31903" y="3724"/>
                  </a:cubicBezTo>
                  <a:cubicBezTo>
                    <a:pt x="31905" y="3700"/>
                    <a:pt x="31902" y="3700"/>
                    <a:pt x="31903" y="3674"/>
                  </a:cubicBezTo>
                  <a:cubicBezTo>
                    <a:pt x="31905" y="3650"/>
                    <a:pt x="31939" y="3653"/>
                    <a:pt x="31940" y="3628"/>
                  </a:cubicBezTo>
                  <a:cubicBezTo>
                    <a:pt x="31942" y="3605"/>
                    <a:pt x="31913" y="3602"/>
                    <a:pt x="31914" y="3578"/>
                  </a:cubicBezTo>
                  <a:cubicBezTo>
                    <a:pt x="31918" y="3553"/>
                    <a:pt x="31923" y="3553"/>
                    <a:pt x="31925" y="3530"/>
                  </a:cubicBezTo>
                  <a:cubicBezTo>
                    <a:pt x="31928" y="3505"/>
                    <a:pt x="31949" y="3507"/>
                    <a:pt x="31951" y="3483"/>
                  </a:cubicBezTo>
                  <a:cubicBezTo>
                    <a:pt x="31954" y="3459"/>
                    <a:pt x="31929" y="3456"/>
                    <a:pt x="31933" y="3432"/>
                  </a:cubicBezTo>
                  <a:cubicBezTo>
                    <a:pt x="31935" y="3408"/>
                    <a:pt x="31946" y="3409"/>
                    <a:pt x="31950" y="3385"/>
                  </a:cubicBezTo>
                  <a:cubicBezTo>
                    <a:pt x="31952" y="3361"/>
                    <a:pt x="31929" y="3358"/>
                    <a:pt x="31930" y="3334"/>
                  </a:cubicBezTo>
                  <a:cubicBezTo>
                    <a:pt x="31934" y="3310"/>
                    <a:pt x="31935" y="3310"/>
                    <a:pt x="31938" y="3286"/>
                  </a:cubicBezTo>
                  <a:cubicBezTo>
                    <a:pt x="31940" y="3262"/>
                    <a:pt x="31941" y="3262"/>
                    <a:pt x="31944" y="3237"/>
                  </a:cubicBezTo>
                  <a:cubicBezTo>
                    <a:pt x="31946" y="3214"/>
                    <a:pt x="31971" y="3215"/>
                    <a:pt x="31973" y="3191"/>
                  </a:cubicBezTo>
                  <a:cubicBezTo>
                    <a:pt x="31976" y="3167"/>
                    <a:pt x="31972" y="3167"/>
                    <a:pt x="31975" y="3141"/>
                  </a:cubicBezTo>
                  <a:cubicBezTo>
                    <a:pt x="31978" y="3117"/>
                    <a:pt x="31959" y="3116"/>
                    <a:pt x="31961" y="3091"/>
                  </a:cubicBezTo>
                  <a:cubicBezTo>
                    <a:pt x="31965" y="3066"/>
                    <a:pt x="31966" y="3066"/>
                    <a:pt x="31967" y="3042"/>
                  </a:cubicBezTo>
                  <a:cubicBezTo>
                    <a:pt x="31970" y="3018"/>
                    <a:pt x="31959" y="3017"/>
                    <a:pt x="31960" y="2993"/>
                  </a:cubicBezTo>
                  <a:cubicBezTo>
                    <a:pt x="31963" y="2969"/>
                    <a:pt x="31975" y="2970"/>
                    <a:pt x="31976" y="2946"/>
                  </a:cubicBezTo>
                  <a:cubicBezTo>
                    <a:pt x="31979" y="2921"/>
                    <a:pt x="31970" y="2920"/>
                    <a:pt x="31972" y="2897"/>
                  </a:cubicBezTo>
                  <a:cubicBezTo>
                    <a:pt x="31975" y="2872"/>
                    <a:pt x="31972" y="2872"/>
                    <a:pt x="31975" y="2849"/>
                  </a:cubicBezTo>
                  <a:cubicBezTo>
                    <a:pt x="31978" y="2824"/>
                    <a:pt x="31979" y="2824"/>
                    <a:pt x="31982" y="2800"/>
                  </a:cubicBezTo>
                  <a:cubicBezTo>
                    <a:pt x="31984" y="2776"/>
                    <a:pt x="32004" y="2777"/>
                    <a:pt x="32008" y="2753"/>
                  </a:cubicBezTo>
                  <a:cubicBezTo>
                    <a:pt x="32010" y="2729"/>
                    <a:pt x="32005" y="2729"/>
                    <a:pt x="32009" y="2705"/>
                  </a:cubicBezTo>
                  <a:cubicBezTo>
                    <a:pt x="32011" y="2680"/>
                    <a:pt x="32020" y="2683"/>
                    <a:pt x="32024" y="2657"/>
                  </a:cubicBezTo>
                  <a:lnTo>
                    <a:pt x="32029" y="2609"/>
                  </a:lnTo>
                  <a:cubicBezTo>
                    <a:pt x="32031" y="2584"/>
                    <a:pt x="32036" y="2584"/>
                    <a:pt x="32040" y="2560"/>
                  </a:cubicBezTo>
                  <a:cubicBezTo>
                    <a:pt x="32042" y="2536"/>
                    <a:pt x="32030" y="2535"/>
                    <a:pt x="32032" y="2511"/>
                  </a:cubicBezTo>
                  <a:cubicBezTo>
                    <a:pt x="32035" y="2487"/>
                    <a:pt x="32035" y="2487"/>
                    <a:pt x="32036" y="2463"/>
                  </a:cubicBezTo>
                  <a:cubicBezTo>
                    <a:pt x="32040" y="2438"/>
                    <a:pt x="32025" y="2437"/>
                    <a:pt x="32026" y="2413"/>
                  </a:cubicBezTo>
                  <a:cubicBezTo>
                    <a:pt x="32029" y="2389"/>
                    <a:pt x="32036" y="2389"/>
                    <a:pt x="32038" y="2364"/>
                  </a:cubicBezTo>
                  <a:cubicBezTo>
                    <a:pt x="32041" y="2341"/>
                    <a:pt x="32021" y="2340"/>
                    <a:pt x="32025" y="2314"/>
                  </a:cubicBezTo>
                  <a:cubicBezTo>
                    <a:pt x="32027" y="2289"/>
                    <a:pt x="32047" y="2292"/>
                    <a:pt x="32049" y="2267"/>
                  </a:cubicBezTo>
                  <a:cubicBezTo>
                    <a:pt x="32053" y="2243"/>
                    <a:pt x="32039" y="2241"/>
                    <a:pt x="32042" y="2218"/>
                  </a:cubicBezTo>
                  <a:cubicBezTo>
                    <a:pt x="32044" y="2193"/>
                    <a:pt x="32069" y="2195"/>
                    <a:pt x="32071" y="2171"/>
                  </a:cubicBezTo>
                  <a:cubicBezTo>
                    <a:pt x="32074" y="2147"/>
                    <a:pt x="32075" y="2147"/>
                    <a:pt x="32078" y="2122"/>
                  </a:cubicBezTo>
                  <a:cubicBezTo>
                    <a:pt x="32080" y="2099"/>
                    <a:pt x="32049" y="2096"/>
                    <a:pt x="32051" y="2072"/>
                  </a:cubicBezTo>
                  <a:cubicBezTo>
                    <a:pt x="32054" y="2047"/>
                    <a:pt x="32062" y="2047"/>
                    <a:pt x="32064" y="2024"/>
                  </a:cubicBezTo>
                  <a:cubicBezTo>
                    <a:pt x="32068" y="1999"/>
                    <a:pt x="32079" y="2000"/>
                    <a:pt x="32081" y="1977"/>
                  </a:cubicBezTo>
                  <a:cubicBezTo>
                    <a:pt x="32085" y="1952"/>
                    <a:pt x="32079" y="1952"/>
                    <a:pt x="32081" y="1927"/>
                  </a:cubicBezTo>
                  <a:cubicBezTo>
                    <a:pt x="32085" y="1903"/>
                    <a:pt x="32078" y="1902"/>
                    <a:pt x="32080" y="1877"/>
                  </a:cubicBezTo>
                  <a:cubicBezTo>
                    <a:pt x="32084" y="1853"/>
                    <a:pt x="32094" y="1855"/>
                    <a:pt x="32096" y="1829"/>
                  </a:cubicBezTo>
                  <a:cubicBezTo>
                    <a:pt x="32100" y="1805"/>
                    <a:pt x="32078" y="1802"/>
                    <a:pt x="32079" y="1779"/>
                  </a:cubicBezTo>
                  <a:cubicBezTo>
                    <a:pt x="32081" y="1754"/>
                    <a:pt x="32102" y="1756"/>
                    <a:pt x="32105" y="1731"/>
                  </a:cubicBezTo>
                  <a:cubicBezTo>
                    <a:pt x="32107" y="1708"/>
                    <a:pt x="32103" y="1708"/>
                    <a:pt x="32106" y="1682"/>
                  </a:cubicBezTo>
                  <a:cubicBezTo>
                    <a:pt x="32108" y="1657"/>
                    <a:pt x="32110" y="1657"/>
                    <a:pt x="32111" y="1634"/>
                  </a:cubicBezTo>
                  <a:cubicBezTo>
                    <a:pt x="32114" y="1609"/>
                    <a:pt x="32121" y="1609"/>
                    <a:pt x="32122" y="1586"/>
                  </a:cubicBezTo>
                  <a:cubicBezTo>
                    <a:pt x="32124" y="1561"/>
                    <a:pt x="32130" y="1561"/>
                    <a:pt x="32133" y="1538"/>
                  </a:cubicBezTo>
                  <a:cubicBezTo>
                    <a:pt x="32135" y="1513"/>
                    <a:pt x="32128" y="1512"/>
                    <a:pt x="32130" y="1488"/>
                  </a:cubicBezTo>
                  <a:cubicBezTo>
                    <a:pt x="32133" y="1464"/>
                    <a:pt x="32103" y="1461"/>
                    <a:pt x="32106" y="1437"/>
                  </a:cubicBezTo>
                  <a:cubicBezTo>
                    <a:pt x="32108" y="1413"/>
                    <a:pt x="32140" y="1415"/>
                    <a:pt x="32144" y="1392"/>
                  </a:cubicBezTo>
                  <a:lnTo>
                    <a:pt x="32149" y="1344"/>
                  </a:lnTo>
                  <a:cubicBezTo>
                    <a:pt x="32151" y="1319"/>
                    <a:pt x="32140" y="1318"/>
                    <a:pt x="32144" y="1293"/>
                  </a:cubicBezTo>
                  <a:cubicBezTo>
                    <a:pt x="32146" y="1270"/>
                    <a:pt x="32140" y="1269"/>
                    <a:pt x="32144" y="1244"/>
                  </a:cubicBezTo>
                  <a:cubicBezTo>
                    <a:pt x="32146" y="1220"/>
                    <a:pt x="32156" y="1222"/>
                    <a:pt x="32160" y="1196"/>
                  </a:cubicBezTo>
                  <a:cubicBezTo>
                    <a:pt x="32162" y="1172"/>
                    <a:pt x="32166" y="1172"/>
                    <a:pt x="32169" y="1148"/>
                  </a:cubicBezTo>
                  <a:cubicBezTo>
                    <a:pt x="32171" y="1124"/>
                    <a:pt x="32170" y="1124"/>
                    <a:pt x="32172" y="1098"/>
                  </a:cubicBezTo>
                  <a:cubicBezTo>
                    <a:pt x="32176" y="1074"/>
                    <a:pt x="32155" y="1072"/>
                    <a:pt x="32159" y="1047"/>
                  </a:cubicBezTo>
                  <a:cubicBezTo>
                    <a:pt x="32161" y="1023"/>
                    <a:pt x="32146" y="1022"/>
                    <a:pt x="32149" y="998"/>
                  </a:cubicBezTo>
                  <a:cubicBezTo>
                    <a:pt x="32151" y="974"/>
                    <a:pt x="32171" y="975"/>
                    <a:pt x="32175" y="951"/>
                  </a:cubicBezTo>
                  <a:cubicBezTo>
                    <a:pt x="32177" y="927"/>
                    <a:pt x="32161" y="926"/>
                    <a:pt x="32164" y="900"/>
                  </a:cubicBezTo>
                  <a:cubicBezTo>
                    <a:pt x="32166" y="876"/>
                    <a:pt x="32156" y="874"/>
                    <a:pt x="32159" y="851"/>
                  </a:cubicBezTo>
                  <a:cubicBezTo>
                    <a:pt x="32161" y="826"/>
                    <a:pt x="32172" y="827"/>
                    <a:pt x="32176" y="803"/>
                  </a:cubicBezTo>
                  <a:cubicBezTo>
                    <a:pt x="32178" y="778"/>
                    <a:pt x="32192" y="779"/>
                    <a:pt x="32194" y="755"/>
                  </a:cubicBezTo>
                  <a:cubicBezTo>
                    <a:pt x="32197" y="730"/>
                    <a:pt x="32189" y="729"/>
                    <a:pt x="32192" y="704"/>
                  </a:cubicBezTo>
                  <a:cubicBezTo>
                    <a:pt x="32194" y="681"/>
                    <a:pt x="32191" y="681"/>
                    <a:pt x="32193" y="655"/>
                  </a:cubicBezTo>
                  <a:cubicBezTo>
                    <a:pt x="32196" y="631"/>
                    <a:pt x="32189" y="629"/>
                    <a:pt x="32191" y="606"/>
                  </a:cubicBezTo>
                  <a:cubicBezTo>
                    <a:pt x="32193" y="581"/>
                    <a:pt x="32217" y="583"/>
                    <a:pt x="32220" y="558"/>
                  </a:cubicBezTo>
                  <a:cubicBezTo>
                    <a:pt x="32223" y="535"/>
                    <a:pt x="32210" y="533"/>
                    <a:pt x="32213" y="509"/>
                  </a:cubicBezTo>
                  <a:cubicBezTo>
                    <a:pt x="32215" y="485"/>
                    <a:pt x="32215" y="485"/>
                    <a:pt x="32219" y="460"/>
                  </a:cubicBezTo>
                  <a:cubicBezTo>
                    <a:pt x="32221" y="434"/>
                    <a:pt x="32234" y="435"/>
                    <a:pt x="32236" y="412"/>
                  </a:cubicBezTo>
                  <a:cubicBezTo>
                    <a:pt x="32237" y="396"/>
                    <a:pt x="32237" y="376"/>
                    <a:pt x="32236" y="360"/>
                  </a:cubicBezTo>
                  <a:cubicBezTo>
                    <a:pt x="32236" y="344"/>
                    <a:pt x="32201" y="331"/>
                    <a:pt x="32198" y="316"/>
                  </a:cubicBezTo>
                  <a:cubicBezTo>
                    <a:pt x="32196" y="300"/>
                    <a:pt x="32197" y="285"/>
                    <a:pt x="32193" y="269"/>
                  </a:cubicBezTo>
                  <a:cubicBezTo>
                    <a:pt x="32187" y="253"/>
                    <a:pt x="32176" y="244"/>
                    <a:pt x="32169" y="230"/>
                  </a:cubicBezTo>
                  <a:cubicBezTo>
                    <a:pt x="32162" y="215"/>
                    <a:pt x="32176" y="190"/>
                    <a:pt x="32166" y="177"/>
                  </a:cubicBezTo>
                  <a:cubicBezTo>
                    <a:pt x="32159" y="163"/>
                    <a:pt x="32159" y="141"/>
                    <a:pt x="32149" y="129"/>
                  </a:cubicBezTo>
                  <a:cubicBezTo>
                    <a:pt x="32138" y="117"/>
                    <a:pt x="32124" y="103"/>
                    <a:pt x="32113" y="93"/>
                  </a:cubicBezTo>
                  <a:cubicBezTo>
                    <a:pt x="32101" y="82"/>
                    <a:pt x="32078" y="83"/>
                    <a:pt x="32064" y="74"/>
                  </a:cubicBezTo>
                  <a:cubicBezTo>
                    <a:pt x="32051" y="65"/>
                    <a:pt x="32038" y="55"/>
                    <a:pt x="32023" y="49"/>
                  </a:cubicBezTo>
                  <a:cubicBezTo>
                    <a:pt x="32009" y="40"/>
                    <a:pt x="31999" y="21"/>
                    <a:pt x="31984" y="15"/>
                  </a:cubicBezTo>
                  <a:cubicBezTo>
                    <a:pt x="31983" y="15"/>
                    <a:pt x="31981" y="15"/>
                    <a:pt x="31980" y="15"/>
                  </a:cubicBezTo>
                  <a:cubicBezTo>
                    <a:pt x="31966" y="15"/>
                    <a:pt x="31946" y="33"/>
                    <a:pt x="31932" y="33"/>
                  </a:cubicBezTo>
                  <a:cubicBezTo>
                    <a:pt x="31931" y="33"/>
                    <a:pt x="31929" y="33"/>
                    <a:pt x="31928" y="33"/>
                  </a:cubicBezTo>
                  <a:cubicBezTo>
                    <a:pt x="31912" y="28"/>
                    <a:pt x="31902" y="2"/>
                    <a:pt x="31885" y="0"/>
                  </a:cubicBezTo>
                  <a:cubicBezTo>
                    <a:pt x="31884" y="0"/>
                    <a:pt x="31883" y="0"/>
                    <a:pt x="318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3"/>
            <p:cNvSpPr/>
            <p:nvPr/>
          </p:nvSpPr>
          <p:spPr>
            <a:xfrm>
              <a:off x="2713575" y="413400"/>
              <a:ext cx="348825" cy="602400"/>
            </a:xfrm>
            <a:custGeom>
              <a:avLst/>
              <a:gdLst/>
              <a:ahLst/>
              <a:cxnLst/>
              <a:rect l="l" t="t" r="r" b="b"/>
              <a:pathLst>
                <a:path w="13953" h="24096" extrusionOk="0">
                  <a:moveTo>
                    <a:pt x="8259" y="9696"/>
                  </a:moveTo>
                  <a:lnTo>
                    <a:pt x="8329" y="9736"/>
                  </a:lnTo>
                  <a:lnTo>
                    <a:pt x="8256" y="9702"/>
                  </a:lnTo>
                  <a:cubicBezTo>
                    <a:pt x="8257" y="9699"/>
                    <a:pt x="8257" y="9698"/>
                    <a:pt x="8259" y="9696"/>
                  </a:cubicBezTo>
                  <a:close/>
                  <a:moveTo>
                    <a:pt x="13861" y="0"/>
                  </a:moveTo>
                  <a:cubicBezTo>
                    <a:pt x="13834" y="0"/>
                    <a:pt x="13807" y="15"/>
                    <a:pt x="13792" y="41"/>
                  </a:cubicBezTo>
                  <a:cubicBezTo>
                    <a:pt x="13778" y="64"/>
                    <a:pt x="13777" y="85"/>
                    <a:pt x="13778" y="102"/>
                  </a:cubicBezTo>
                  <a:cubicBezTo>
                    <a:pt x="13770" y="109"/>
                    <a:pt x="13762" y="118"/>
                    <a:pt x="13755" y="130"/>
                  </a:cubicBezTo>
                  <a:cubicBezTo>
                    <a:pt x="13745" y="149"/>
                    <a:pt x="13740" y="166"/>
                    <a:pt x="13739" y="178"/>
                  </a:cubicBezTo>
                  <a:cubicBezTo>
                    <a:pt x="13728" y="186"/>
                    <a:pt x="13718" y="198"/>
                    <a:pt x="13707" y="215"/>
                  </a:cubicBezTo>
                  <a:cubicBezTo>
                    <a:pt x="13697" y="223"/>
                    <a:pt x="13687" y="232"/>
                    <a:pt x="13676" y="252"/>
                  </a:cubicBezTo>
                  <a:cubicBezTo>
                    <a:pt x="13666" y="268"/>
                    <a:pt x="13663" y="279"/>
                    <a:pt x="13660" y="289"/>
                  </a:cubicBezTo>
                  <a:cubicBezTo>
                    <a:pt x="13659" y="290"/>
                    <a:pt x="13659" y="290"/>
                    <a:pt x="13659" y="291"/>
                  </a:cubicBezTo>
                  <a:cubicBezTo>
                    <a:pt x="13649" y="298"/>
                    <a:pt x="13634" y="310"/>
                    <a:pt x="13621" y="333"/>
                  </a:cubicBezTo>
                  <a:cubicBezTo>
                    <a:pt x="13607" y="355"/>
                    <a:pt x="13605" y="377"/>
                    <a:pt x="13607" y="396"/>
                  </a:cubicBezTo>
                  <a:cubicBezTo>
                    <a:pt x="13601" y="402"/>
                    <a:pt x="13593" y="412"/>
                    <a:pt x="13586" y="424"/>
                  </a:cubicBezTo>
                  <a:cubicBezTo>
                    <a:pt x="13578" y="439"/>
                    <a:pt x="13574" y="445"/>
                    <a:pt x="13572" y="454"/>
                  </a:cubicBezTo>
                  <a:cubicBezTo>
                    <a:pt x="13570" y="457"/>
                    <a:pt x="13569" y="460"/>
                    <a:pt x="13565" y="467"/>
                  </a:cubicBezTo>
                  <a:cubicBezTo>
                    <a:pt x="13558" y="478"/>
                    <a:pt x="13554" y="491"/>
                    <a:pt x="13552" y="499"/>
                  </a:cubicBezTo>
                  <a:cubicBezTo>
                    <a:pt x="13537" y="507"/>
                    <a:pt x="13518" y="519"/>
                    <a:pt x="13505" y="543"/>
                  </a:cubicBezTo>
                  <a:cubicBezTo>
                    <a:pt x="13495" y="558"/>
                    <a:pt x="13492" y="567"/>
                    <a:pt x="13489" y="575"/>
                  </a:cubicBezTo>
                  <a:cubicBezTo>
                    <a:pt x="13489" y="577"/>
                    <a:pt x="13487" y="579"/>
                    <a:pt x="13486" y="582"/>
                  </a:cubicBezTo>
                  <a:cubicBezTo>
                    <a:pt x="13476" y="590"/>
                    <a:pt x="13463" y="602"/>
                    <a:pt x="13451" y="622"/>
                  </a:cubicBezTo>
                  <a:cubicBezTo>
                    <a:pt x="13436" y="648"/>
                    <a:pt x="13435" y="670"/>
                    <a:pt x="13435" y="685"/>
                  </a:cubicBezTo>
                  <a:cubicBezTo>
                    <a:pt x="13433" y="693"/>
                    <a:pt x="13430" y="700"/>
                    <a:pt x="13429" y="706"/>
                  </a:cubicBezTo>
                  <a:cubicBezTo>
                    <a:pt x="13412" y="713"/>
                    <a:pt x="13395" y="727"/>
                    <a:pt x="13381" y="749"/>
                  </a:cubicBezTo>
                  <a:cubicBezTo>
                    <a:pt x="13371" y="768"/>
                    <a:pt x="13366" y="784"/>
                    <a:pt x="13364" y="799"/>
                  </a:cubicBezTo>
                  <a:cubicBezTo>
                    <a:pt x="13356" y="814"/>
                    <a:pt x="13352" y="829"/>
                    <a:pt x="13350" y="841"/>
                  </a:cubicBezTo>
                  <a:cubicBezTo>
                    <a:pt x="13340" y="850"/>
                    <a:pt x="13328" y="862"/>
                    <a:pt x="13317" y="879"/>
                  </a:cubicBezTo>
                  <a:cubicBezTo>
                    <a:pt x="13302" y="906"/>
                    <a:pt x="13301" y="930"/>
                    <a:pt x="13304" y="947"/>
                  </a:cubicBezTo>
                  <a:cubicBezTo>
                    <a:pt x="13301" y="950"/>
                    <a:pt x="13299" y="954"/>
                    <a:pt x="13296" y="958"/>
                  </a:cubicBezTo>
                  <a:cubicBezTo>
                    <a:pt x="13281" y="965"/>
                    <a:pt x="13259" y="979"/>
                    <a:pt x="13245" y="1005"/>
                  </a:cubicBezTo>
                  <a:cubicBezTo>
                    <a:pt x="13242" y="1009"/>
                    <a:pt x="13241" y="1011"/>
                    <a:pt x="13240" y="1012"/>
                  </a:cubicBezTo>
                  <a:cubicBezTo>
                    <a:pt x="13233" y="1018"/>
                    <a:pt x="13226" y="1028"/>
                    <a:pt x="13216" y="1044"/>
                  </a:cubicBezTo>
                  <a:cubicBezTo>
                    <a:pt x="13206" y="1062"/>
                    <a:pt x="13203" y="1077"/>
                    <a:pt x="13199" y="1092"/>
                  </a:cubicBezTo>
                  <a:cubicBezTo>
                    <a:pt x="13188" y="1114"/>
                    <a:pt x="13184" y="1132"/>
                    <a:pt x="13184" y="1147"/>
                  </a:cubicBezTo>
                  <a:cubicBezTo>
                    <a:pt x="13181" y="1151"/>
                    <a:pt x="13177" y="1156"/>
                    <a:pt x="13171" y="1163"/>
                  </a:cubicBezTo>
                  <a:cubicBezTo>
                    <a:pt x="13156" y="1169"/>
                    <a:pt x="13136" y="1183"/>
                    <a:pt x="13120" y="1210"/>
                  </a:cubicBezTo>
                  <a:cubicBezTo>
                    <a:pt x="13107" y="1231"/>
                    <a:pt x="13106" y="1253"/>
                    <a:pt x="13107" y="1270"/>
                  </a:cubicBezTo>
                  <a:cubicBezTo>
                    <a:pt x="13099" y="1276"/>
                    <a:pt x="13090" y="1287"/>
                    <a:pt x="13083" y="1300"/>
                  </a:cubicBezTo>
                  <a:cubicBezTo>
                    <a:pt x="13072" y="1319"/>
                    <a:pt x="13069" y="1335"/>
                    <a:pt x="13066" y="1349"/>
                  </a:cubicBezTo>
                  <a:cubicBezTo>
                    <a:pt x="13058" y="1359"/>
                    <a:pt x="13047" y="1367"/>
                    <a:pt x="13038" y="1386"/>
                  </a:cubicBezTo>
                  <a:cubicBezTo>
                    <a:pt x="13027" y="1405"/>
                    <a:pt x="13023" y="1419"/>
                    <a:pt x="13020" y="1431"/>
                  </a:cubicBezTo>
                  <a:cubicBezTo>
                    <a:pt x="13015" y="1439"/>
                    <a:pt x="13012" y="1444"/>
                    <a:pt x="13010" y="1448"/>
                  </a:cubicBezTo>
                  <a:cubicBezTo>
                    <a:pt x="13005" y="1455"/>
                    <a:pt x="13001" y="1461"/>
                    <a:pt x="12995" y="1472"/>
                  </a:cubicBezTo>
                  <a:cubicBezTo>
                    <a:pt x="12986" y="1485"/>
                    <a:pt x="12983" y="1496"/>
                    <a:pt x="12980" y="1507"/>
                  </a:cubicBezTo>
                  <a:cubicBezTo>
                    <a:pt x="12965" y="1514"/>
                    <a:pt x="12949" y="1527"/>
                    <a:pt x="12936" y="1549"/>
                  </a:cubicBezTo>
                  <a:cubicBezTo>
                    <a:pt x="12921" y="1575"/>
                    <a:pt x="12920" y="1598"/>
                    <a:pt x="12921" y="1616"/>
                  </a:cubicBezTo>
                  <a:cubicBezTo>
                    <a:pt x="12915" y="1622"/>
                    <a:pt x="12910" y="1629"/>
                    <a:pt x="12903" y="1643"/>
                  </a:cubicBezTo>
                  <a:cubicBezTo>
                    <a:pt x="12893" y="1660"/>
                    <a:pt x="12889" y="1669"/>
                    <a:pt x="12887" y="1678"/>
                  </a:cubicBezTo>
                  <a:cubicBezTo>
                    <a:pt x="12884" y="1680"/>
                    <a:pt x="12884" y="1682"/>
                    <a:pt x="12882" y="1687"/>
                  </a:cubicBezTo>
                  <a:cubicBezTo>
                    <a:pt x="12878" y="1693"/>
                    <a:pt x="12877" y="1696"/>
                    <a:pt x="12874" y="1698"/>
                  </a:cubicBezTo>
                  <a:cubicBezTo>
                    <a:pt x="12872" y="1703"/>
                    <a:pt x="12867" y="1707"/>
                    <a:pt x="12863" y="1713"/>
                  </a:cubicBezTo>
                  <a:cubicBezTo>
                    <a:pt x="12849" y="1720"/>
                    <a:pt x="12829" y="1732"/>
                    <a:pt x="12814" y="1758"/>
                  </a:cubicBezTo>
                  <a:lnTo>
                    <a:pt x="12803" y="1774"/>
                  </a:lnTo>
                  <a:cubicBezTo>
                    <a:pt x="12799" y="1780"/>
                    <a:pt x="12795" y="1787"/>
                    <a:pt x="12788" y="1799"/>
                  </a:cubicBezTo>
                  <a:cubicBezTo>
                    <a:pt x="12783" y="1809"/>
                    <a:pt x="12780" y="1814"/>
                    <a:pt x="12777" y="1817"/>
                  </a:cubicBezTo>
                  <a:cubicBezTo>
                    <a:pt x="12774" y="1823"/>
                    <a:pt x="12771" y="1828"/>
                    <a:pt x="12764" y="1841"/>
                  </a:cubicBezTo>
                  <a:cubicBezTo>
                    <a:pt x="12749" y="1868"/>
                    <a:pt x="12748" y="1891"/>
                    <a:pt x="12749" y="1907"/>
                  </a:cubicBezTo>
                  <a:cubicBezTo>
                    <a:pt x="12747" y="1911"/>
                    <a:pt x="12745" y="1914"/>
                    <a:pt x="12744" y="1917"/>
                  </a:cubicBezTo>
                  <a:cubicBezTo>
                    <a:pt x="12742" y="1922"/>
                    <a:pt x="12739" y="1926"/>
                    <a:pt x="12733" y="1935"/>
                  </a:cubicBezTo>
                  <a:cubicBezTo>
                    <a:pt x="12731" y="1939"/>
                    <a:pt x="12729" y="1943"/>
                    <a:pt x="12728" y="1944"/>
                  </a:cubicBezTo>
                  <a:cubicBezTo>
                    <a:pt x="12722" y="1951"/>
                    <a:pt x="12715" y="1960"/>
                    <a:pt x="12706" y="1976"/>
                  </a:cubicBezTo>
                  <a:cubicBezTo>
                    <a:pt x="12699" y="1989"/>
                    <a:pt x="12695" y="1996"/>
                    <a:pt x="12692" y="2003"/>
                  </a:cubicBezTo>
                  <a:cubicBezTo>
                    <a:pt x="12691" y="2007"/>
                    <a:pt x="12688" y="2010"/>
                    <a:pt x="12684" y="2019"/>
                  </a:cubicBezTo>
                  <a:cubicBezTo>
                    <a:pt x="12678" y="2030"/>
                    <a:pt x="12673" y="2039"/>
                    <a:pt x="12670" y="2045"/>
                  </a:cubicBezTo>
                  <a:cubicBezTo>
                    <a:pt x="12654" y="2052"/>
                    <a:pt x="12633" y="2066"/>
                    <a:pt x="12617" y="2093"/>
                  </a:cubicBezTo>
                  <a:cubicBezTo>
                    <a:pt x="12606" y="2111"/>
                    <a:pt x="12603" y="2127"/>
                    <a:pt x="12601" y="2141"/>
                  </a:cubicBezTo>
                  <a:cubicBezTo>
                    <a:pt x="12592" y="2147"/>
                    <a:pt x="12582" y="2157"/>
                    <a:pt x="12573" y="2171"/>
                  </a:cubicBezTo>
                  <a:cubicBezTo>
                    <a:pt x="12565" y="2178"/>
                    <a:pt x="12550" y="2190"/>
                    <a:pt x="12536" y="2212"/>
                  </a:cubicBezTo>
                  <a:cubicBezTo>
                    <a:pt x="12522" y="2238"/>
                    <a:pt x="12520" y="2260"/>
                    <a:pt x="12520" y="2275"/>
                  </a:cubicBezTo>
                  <a:cubicBezTo>
                    <a:pt x="12515" y="2285"/>
                    <a:pt x="12513" y="2293"/>
                    <a:pt x="12509" y="2301"/>
                  </a:cubicBezTo>
                  <a:cubicBezTo>
                    <a:pt x="12498" y="2308"/>
                    <a:pt x="12482" y="2321"/>
                    <a:pt x="12470" y="2342"/>
                  </a:cubicBezTo>
                  <a:cubicBezTo>
                    <a:pt x="12459" y="2362"/>
                    <a:pt x="12456" y="2383"/>
                    <a:pt x="12456" y="2399"/>
                  </a:cubicBezTo>
                  <a:cubicBezTo>
                    <a:pt x="12447" y="2405"/>
                    <a:pt x="12439" y="2415"/>
                    <a:pt x="12431" y="2427"/>
                  </a:cubicBezTo>
                  <a:cubicBezTo>
                    <a:pt x="12418" y="2436"/>
                    <a:pt x="12408" y="2447"/>
                    <a:pt x="12396" y="2467"/>
                  </a:cubicBezTo>
                  <a:cubicBezTo>
                    <a:pt x="12385" y="2487"/>
                    <a:pt x="12381" y="2503"/>
                    <a:pt x="12379" y="2518"/>
                  </a:cubicBezTo>
                  <a:cubicBezTo>
                    <a:pt x="12378" y="2519"/>
                    <a:pt x="12378" y="2521"/>
                    <a:pt x="12376" y="2522"/>
                  </a:cubicBezTo>
                  <a:cubicBezTo>
                    <a:pt x="12369" y="2530"/>
                    <a:pt x="12363" y="2538"/>
                    <a:pt x="12353" y="2554"/>
                  </a:cubicBezTo>
                  <a:cubicBezTo>
                    <a:pt x="12341" y="2576"/>
                    <a:pt x="12338" y="2592"/>
                    <a:pt x="12336" y="2602"/>
                  </a:cubicBezTo>
                  <a:cubicBezTo>
                    <a:pt x="12333" y="2607"/>
                    <a:pt x="12332" y="2608"/>
                    <a:pt x="12331" y="2610"/>
                  </a:cubicBezTo>
                  <a:cubicBezTo>
                    <a:pt x="12325" y="2617"/>
                    <a:pt x="12321" y="2624"/>
                    <a:pt x="12313" y="2636"/>
                  </a:cubicBezTo>
                  <a:cubicBezTo>
                    <a:pt x="12304" y="2642"/>
                    <a:pt x="12289" y="2655"/>
                    <a:pt x="12276" y="2677"/>
                  </a:cubicBezTo>
                  <a:cubicBezTo>
                    <a:pt x="12266" y="2693"/>
                    <a:pt x="12262" y="2703"/>
                    <a:pt x="12260" y="2711"/>
                  </a:cubicBezTo>
                  <a:lnTo>
                    <a:pt x="12255" y="2721"/>
                  </a:lnTo>
                  <a:cubicBezTo>
                    <a:pt x="12244" y="2741"/>
                    <a:pt x="12241" y="2759"/>
                    <a:pt x="12241" y="2775"/>
                  </a:cubicBezTo>
                  <a:cubicBezTo>
                    <a:pt x="12231" y="2783"/>
                    <a:pt x="12220" y="2794"/>
                    <a:pt x="12213" y="2808"/>
                  </a:cubicBezTo>
                  <a:cubicBezTo>
                    <a:pt x="12210" y="2812"/>
                    <a:pt x="12209" y="2816"/>
                    <a:pt x="12207" y="2817"/>
                  </a:cubicBezTo>
                  <a:cubicBezTo>
                    <a:pt x="12201" y="2824"/>
                    <a:pt x="12194" y="2832"/>
                    <a:pt x="12185" y="2849"/>
                  </a:cubicBezTo>
                  <a:cubicBezTo>
                    <a:pt x="12175" y="2865"/>
                    <a:pt x="12171" y="2880"/>
                    <a:pt x="12170" y="2892"/>
                  </a:cubicBezTo>
                  <a:cubicBezTo>
                    <a:pt x="12158" y="2899"/>
                    <a:pt x="12144" y="2912"/>
                    <a:pt x="12134" y="2930"/>
                  </a:cubicBezTo>
                  <a:cubicBezTo>
                    <a:pt x="12126" y="2944"/>
                    <a:pt x="12122" y="2957"/>
                    <a:pt x="12121" y="2969"/>
                  </a:cubicBezTo>
                  <a:cubicBezTo>
                    <a:pt x="12105" y="2977"/>
                    <a:pt x="12090" y="2989"/>
                    <a:pt x="12078" y="3009"/>
                  </a:cubicBezTo>
                  <a:cubicBezTo>
                    <a:pt x="12067" y="3030"/>
                    <a:pt x="12063" y="3047"/>
                    <a:pt x="12062" y="3060"/>
                  </a:cubicBezTo>
                  <a:cubicBezTo>
                    <a:pt x="12052" y="3068"/>
                    <a:pt x="12042" y="3079"/>
                    <a:pt x="12033" y="3095"/>
                  </a:cubicBezTo>
                  <a:cubicBezTo>
                    <a:pt x="12022" y="3113"/>
                    <a:pt x="12019" y="3126"/>
                    <a:pt x="12015" y="3140"/>
                  </a:cubicBezTo>
                  <a:cubicBezTo>
                    <a:pt x="12005" y="3156"/>
                    <a:pt x="12001" y="3166"/>
                    <a:pt x="11999" y="3174"/>
                  </a:cubicBezTo>
                  <a:cubicBezTo>
                    <a:pt x="11999" y="3176"/>
                    <a:pt x="11998" y="3180"/>
                    <a:pt x="11993" y="3186"/>
                  </a:cubicBezTo>
                  <a:cubicBezTo>
                    <a:pt x="11985" y="3194"/>
                    <a:pt x="11974" y="3204"/>
                    <a:pt x="11963" y="3224"/>
                  </a:cubicBezTo>
                  <a:cubicBezTo>
                    <a:pt x="11949" y="3249"/>
                    <a:pt x="11947" y="3273"/>
                    <a:pt x="11949" y="3290"/>
                  </a:cubicBezTo>
                  <a:cubicBezTo>
                    <a:pt x="11946" y="3294"/>
                    <a:pt x="11945" y="3298"/>
                    <a:pt x="11944" y="3300"/>
                  </a:cubicBezTo>
                  <a:cubicBezTo>
                    <a:pt x="11941" y="3304"/>
                    <a:pt x="11940" y="3308"/>
                    <a:pt x="11934" y="3317"/>
                  </a:cubicBezTo>
                  <a:cubicBezTo>
                    <a:pt x="11926" y="3331"/>
                    <a:pt x="11923" y="3341"/>
                    <a:pt x="11918" y="3352"/>
                  </a:cubicBezTo>
                  <a:cubicBezTo>
                    <a:pt x="11906" y="3360"/>
                    <a:pt x="11890" y="3373"/>
                    <a:pt x="11876" y="3395"/>
                  </a:cubicBezTo>
                  <a:cubicBezTo>
                    <a:pt x="11869" y="3408"/>
                    <a:pt x="11865" y="3421"/>
                    <a:pt x="11864" y="3432"/>
                  </a:cubicBezTo>
                  <a:cubicBezTo>
                    <a:pt x="11848" y="3440"/>
                    <a:pt x="11831" y="3453"/>
                    <a:pt x="11819" y="3474"/>
                  </a:cubicBezTo>
                  <a:cubicBezTo>
                    <a:pt x="11803" y="3501"/>
                    <a:pt x="11803" y="3525"/>
                    <a:pt x="11805" y="3542"/>
                  </a:cubicBezTo>
                  <a:cubicBezTo>
                    <a:pt x="11801" y="3546"/>
                    <a:pt x="11800" y="3549"/>
                    <a:pt x="11799" y="3552"/>
                  </a:cubicBezTo>
                  <a:cubicBezTo>
                    <a:pt x="11797" y="3555"/>
                    <a:pt x="11797" y="3557"/>
                    <a:pt x="11796" y="3558"/>
                  </a:cubicBezTo>
                  <a:cubicBezTo>
                    <a:pt x="11784" y="3565"/>
                    <a:pt x="11767" y="3578"/>
                    <a:pt x="11752" y="3603"/>
                  </a:cubicBezTo>
                  <a:lnTo>
                    <a:pt x="11724" y="3648"/>
                  </a:lnTo>
                  <a:cubicBezTo>
                    <a:pt x="11716" y="3656"/>
                    <a:pt x="11708" y="3665"/>
                    <a:pt x="11698" y="3683"/>
                  </a:cubicBezTo>
                  <a:cubicBezTo>
                    <a:pt x="11689" y="3697"/>
                    <a:pt x="11685" y="3711"/>
                    <a:pt x="11684" y="3724"/>
                  </a:cubicBezTo>
                  <a:cubicBezTo>
                    <a:pt x="11669" y="3731"/>
                    <a:pt x="11653" y="3743"/>
                    <a:pt x="11642" y="3763"/>
                  </a:cubicBezTo>
                  <a:cubicBezTo>
                    <a:pt x="11630" y="3783"/>
                    <a:pt x="11626" y="3799"/>
                    <a:pt x="11625" y="3815"/>
                  </a:cubicBezTo>
                  <a:cubicBezTo>
                    <a:pt x="11617" y="3831"/>
                    <a:pt x="11614" y="3845"/>
                    <a:pt x="11612" y="3855"/>
                  </a:cubicBezTo>
                  <a:cubicBezTo>
                    <a:pt x="11602" y="3861"/>
                    <a:pt x="11588" y="3873"/>
                    <a:pt x="11577" y="3893"/>
                  </a:cubicBezTo>
                  <a:lnTo>
                    <a:pt x="11553" y="3935"/>
                  </a:lnTo>
                  <a:cubicBezTo>
                    <a:pt x="11549" y="3940"/>
                    <a:pt x="11548" y="3943"/>
                    <a:pt x="11544" y="3947"/>
                  </a:cubicBezTo>
                  <a:cubicBezTo>
                    <a:pt x="11539" y="3953"/>
                    <a:pt x="11534" y="3959"/>
                    <a:pt x="11526" y="3974"/>
                  </a:cubicBezTo>
                  <a:cubicBezTo>
                    <a:pt x="11512" y="3997"/>
                    <a:pt x="11510" y="4016"/>
                    <a:pt x="11508" y="4029"/>
                  </a:cubicBezTo>
                  <a:cubicBezTo>
                    <a:pt x="11506" y="4034"/>
                    <a:pt x="11505" y="4038"/>
                    <a:pt x="11502" y="4042"/>
                  </a:cubicBezTo>
                  <a:cubicBezTo>
                    <a:pt x="11499" y="4047"/>
                    <a:pt x="11495" y="4053"/>
                    <a:pt x="11489" y="4064"/>
                  </a:cubicBezTo>
                  <a:cubicBezTo>
                    <a:pt x="11486" y="4069"/>
                    <a:pt x="11484" y="4070"/>
                    <a:pt x="11483" y="4071"/>
                  </a:cubicBezTo>
                  <a:cubicBezTo>
                    <a:pt x="11476" y="4077"/>
                    <a:pt x="11469" y="4087"/>
                    <a:pt x="11460" y="4103"/>
                  </a:cubicBezTo>
                  <a:cubicBezTo>
                    <a:pt x="11447" y="4126"/>
                    <a:pt x="11444" y="4145"/>
                    <a:pt x="11443" y="4158"/>
                  </a:cubicBezTo>
                  <a:cubicBezTo>
                    <a:pt x="11438" y="4167"/>
                    <a:pt x="11436" y="4176"/>
                    <a:pt x="11433" y="4182"/>
                  </a:cubicBezTo>
                  <a:cubicBezTo>
                    <a:pt x="11417" y="4189"/>
                    <a:pt x="11398" y="4200"/>
                    <a:pt x="11383" y="4226"/>
                  </a:cubicBezTo>
                  <a:cubicBezTo>
                    <a:pt x="11378" y="4233"/>
                    <a:pt x="11376" y="4237"/>
                    <a:pt x="11373" y="4241"/>
                  </a:cubicBezTo>
                  <a:cubicBezTo>
                    <a:pt x="11369" y="4247"/>
                    <a:pt x="11366" y="4253"/>
                    <a:pt x="11357" y="4267"/>
                  </a:cubicBezTo>
                  <a:cubicBezTo>
                    <a:pt x="11345" y="4288"/>
                    <a:pt x="11341" y="4307"/>
                    <a:pt x="11340" y="4318"/>
                  </a:cubicBezTo>
                  <a:cubicBezTo>
                    <a:pt x="11334" y="4329"/>
                    <a:pt x="11330" y="4339"/>
                    <a:pt x="11329" y="4348"/>
                  </a:cubicBezTo>
                  <a:cubicBezTo>
                    <a:pt x="11313" y="4355"/>
                    <a:pt x="11296" y="4369"/>
                    <a:pt x="11282" y="4391"/>
                  </a:cubicBezTo>
                  <a:cubicBezTo>
                    <a:pt x="11270" y="4413"/>
                    <a:pt x="11267" y="4434"/>
                    <a:pt x="11269" y="4451"/>
                  </a:cubicBezTo>
                  <a:cubicBezTo>
                    <a:pt x="11259" y="4458"/>
                    <a:pt x="11251" y="4467"/>
                    <a:pt x="11243" y="4481"/>
                  </a:cubicBezTo>
                  <a:cubicBezTo>
                    <a:pt x="11234" y="4495"/>
                    <a:pt x="11230" y="4508"/>
                    <a:pt x="11227" y="4519"/>
                  </a:cubicBezTo>
                  <a:cubicBezTo>
                    <a:pt x="11216" y="4525"/>
                    <a:pt x="11200" y="4538"/>
                    <a:pt x="11187" y="4559"/>
                  </a:cubicBezTo>
                  <a:cubicBezTo>
                    <a:pt x="11176" y="4580"/>
                    <a:pt x="11173" y="4595"/>
                    <a:pt x="11170" y="4610"/>
                  </a:cubicBezTo>
                  <a:cubicBezTo>
                    <a:pt x="11167" y="4615"/>
                    <a:pt x="11164" y="4617"/>
                    <a:pt x="11163" y="4620"/>
                  </a:cubicBezTo>
                  <a:cubicBezTo>
                    <a:pt x="11158" y="4627"/>
                    <a:pt x="11153" y="4633"/>
                    <a:pt x="11142" y="4653"/>
                  </a:cubicBezTo>
                  <a:cubicBezTo>
                    <a:pt x="11133" y="4660"/>
                    <a:pt x="11125" y="4670"/>
                    <a:pt x="11115" y="4687"/>
                  </a:cubicBezTo>
                  <a:cubicBezTo>
                    <a:pt x="11104" y="4706"/>
                    <a:pt x="11101" y="4723"/>
                    <a:pt x="11101" y="4739"/>
                  </a:cubicBezTo>
                  <a:cubicBezTo>
                    <a:pt x="11090" y="4746"/>
                    <a:pt x="11080" y="4756"/>
                    <a:pt x="11071" y="4772"/>
                  </a:cubicBezTo>
                  <a:cubicBezTo>
                    <a:pt x="11060" y="4793"/>
                    <a:pt x="11056" y="4808"/>
                    <a:pt x="11053" y="4824"/>
                  </a:cubicBezTo>
                  <a:cubicBezTo>
                    <a:pt x="11041" y="4846"/>
                    <a:pt x="11040" y="4867"/>
                    <a:pt x="11040" y="4881"/>
                  </a:cubicBezTo>
                  <a:cubicBezTo>
                    <a:pt x="11037" y="4885"/>
                    <a:pt x="11036" y="4889"/>
                    <a:pt x="11035" y="4891"/>
                  </a:cubicBezTo>
                  <a:cubicBezTo>
                    <a:pt x="11015" y="4897"/>
                    <a:pt x="10991" y="4911"/>
                    <a:pt x="10972" y="4940"/>
                  </a:cubicBezTo>
                  <a:cubicBezTo>
                    <a:pt x="10961" y="4961"/>
                    <a:pt x="10956" y="4980"/>
                    <a:pt x="10955" y="4992"/>
                  </a:cubicBezTo>
                  <a:cubicBezTo>
                    <a:pt x="10944" y="5015"/>
                    <a:pt x="10942" y="5036"/>
                    <a:pt x="10944" y="5052"/>
                  </a:cubicBezTo>
                  <a:cubicBezTo>
                    <a:pt x="10940" y="5055"/>
                    <a:pt x="10938" y="5060"/>
                    <a:pt x="10935" y="5063"/>
                  </a:cubicBezTo>
                  <a:cubicBezTo>
                    <a:pt x="10919" y="5070"/>
                    <a:pt x="10896" y="5083"/>
                    <a:pt x="10880" y="5111"/>
                  </a:cubicBezTo>
                  <a:lnTo>
                    <a:pt x="10870" y="5130"/>
                  </a:lnTo>
                  <a:cubicBezTo>
                    <a:pt x="10865" y="5136"/>
                    <a:pt x="10863" y="5141"/>
                    <a:pt x="10857" y="5152"/>
                  </a:cubicBezTo>
                  <a:cubicBezTo>
                    <a:pt x="10847" y="5159"/>
                    <a:pt x="10836" y="5170"/>
                    <a:pt x="10825" y="5190"/>
                  </a:cubicBezTo>
                  <a:cubicBezTo>
                    <a:pt x="10809" y="5218"/>
                    <a:pt x="10810" y="5245"/>
                    <a:pt x="10814" y="5265"/>
                  </a:cubicBezTo>
                  <a:cubicBezTo>
                    <a:pt x="10812" y="5268"/>
                    <a:pt x="10810" y="5271"/>
                    <a:pt x="10809" y="5274"/>
                  </a:cubicBezTo>
                  <a:cubicBezTo>
                    <a:pt x="10795" y="5280"/>
                    <a:pt x="10773" y="5293"/>
                    <a:pt x="10757" y="5320"/>
                  </a:cubicBezTo>
                  <a:cubicBezTo>
                    <a:pt x="10750" y="5334"/>
                    <a:pt x="10745" y="5347"/>
                    <a:pt x="10744" y="5359"/>
                  </a:cubicBezTo>
                  <a:cubicBezTo>
                    <a:pt x="10729" y="5366"/>
                    <a:pt x="10713" y="5378"/>
                    <a:pt x="10701" y="5399"/>
                  </a:cubicBezTo>
                  <a:cubicBezTo>
                    <a:pt x="10691" y="5416"/>
                    <a:pt x="10686" y="5427"/>
                    <a:pt x="10683" y="5438"/>
                  </a:cubicBezTo>
                  <a:cubicBezTo>
                    <a:pt x="10682" y="5442"/>
                    <a:pt x="10682" y="5442"/>
                    <a:pt x="10681" y="5445"/>
                  </a:cubicBezTo>
                  <a:cubicBezTo>
                    <a:pt x="10669" y="5467"/>
                    <a:pt x="10665" y="5483"/>
                    <a:pt x="10664" y="5490"/>
                  </a:cubicBezTo>
                  <a:cubicBezTo>
                    <a:pt x="10650" y="5513"/>
                    <a:pt x="10646" y="5531"/>
                    <a:pt x="10646" y="5537"/>
                  </a:cubicBezTo>
                  <a:cubicBezTo>
                    <a:pt x="10634" y="5560"/>
                    <a:pt x="10630" y="5580"/>
                    <a:pt x="10630" y="5593"/>
                  </a:cubicBezTo>
                  <a:cubicBezTo>
                    <a:pt x="10629" y="5593"/>
                    <a:pt x="10629" y="5595"/>
                    <a:pt x="10629" y="5595"/>
                  </a:cubicBezTo>
                  <a:cubicBezTo>
                    <a:pt x="10623" y="5602"/>
                    <a:pt x="10619" y="5607"/>
                    <a:pt x="10613" y="5617"/>
                  </a:cubicBezTo>
                  <a:cubicBezTo>
                    <a:pt x="10600" y="5623"/>
                    <a:pt x="10581" y="5635"/>
                    <a:pt x="10568" y="5660"/>
                  </a:cubicBezTo>
                  <a:cubicBezTo>
                    <a:pt x="10562" y="5670"/>
                    <a:pt x="10559" y="5673"/>
                    <a:pt x="10557" y="5679"/>
                  </a:cubicBezTo>
                  <a:cubicBezTo>
                    <a:pt x="10553" y="5684"/>
                    <a:pt x="10549" y="5692"/>
                    <a:pt x="10543" y="5702"/>
                  </a:cubicBezTo>
                  <a:cubicBezTo>
                    <a:pt x="10532" y="5720"/>
                    <a:pt x="10528" y="5734"/>
                    <a:pt x="10526" y="5747"/>
                  </a:cubicBezTo>
                  <a:cubicBezTo>
                    <a:pt x="10516" y="5762"/>
                    <a:pt x="10512" y="5772"/>
                    <a:pt x="10510" y="5779"/>
                  </a:cubicBezTo>
                  <a:lnTo>
                    <a:pt x="10504" y="5790"/>
                  </a:lnTo>
                  <a:cubicBezTo>
                    <a:pt x="10493" y="5810"/>
                    <a:pt x="10488" y="5826"/>
                    <a:pt x="10487" y="5834"/>
                  </a:cubicBezTo>
                  <a:cubicBezTo>
                    <a:pt x="10480" y="5839"/>
                    <a:pt x="10472" y="5847"/>
                    <a:pt x="10466" y="5855"/>
                  </a:cubicBezTo>
                  <a:cubicBezTo>
                    <a:pt x="10450" y="5863"/>
                    <a:pt x="10426" y="5876"/>
                    <a:pt x="10410" y="5904"/>
                  </a:cubicBezTo>
                  <a:cubicBezTo>
                    <a:pt x="10396" y="5929"/>
                    <a:pt x="10394" y="5952"/>
                    <a:pt x="10397" y="5971"/>
                  </a:cubicBezTo>
                  <a:cubicBezTo>
                    <a:pt x="10392" y="5977"/>
                    <a:pt x="10385" y="5987"/>
                    <a:pt x="10378" y="5998"/>
                  </a:cubicBezTo>
                  <a:cubicBezTo>
                    <a:pt x="10367" y="6016"/>
                    <a:pt x="10364" y="6030"/>
                    <a:pt x="10360" y="6043"/>
                  </a:cubicBezTo>
                  <a:cubicBezTo>
                    <a:pt x="10350" y="6062"/>
                    <a:pt x="10346" y="6074"/>
                    <a:pt x="10340" y="6089"/>
                  </a:cubicBezTo>
                  <a:cubicBezTo>
                    <a:pt x="10335" y="6100"/>
                    <a:pt x="10332" y="6106"/>
                    <a:pt x="10329" y="6112"/>
                  </a:cubicBezTo>
                  <a:cubicBezTo>
                    <a:pt x="10312" y="6118"/>
                    <a:pt x="10287" y="6132"/>
                    <a:pt x="10271" y="6160"/>
                  </a:cubicBezTo>
                  <a:cubicBezTo>
                    <a:pt x="10259" y="6180"/>
                    <a:pt x="10257" y="6198"/>
                    <a:pt x="10257" y="6214"/>
                  </a:cubicBezTo>
                  <a:cubicBezTo>
                    <a:pt x="10248" y="6222"/>
                    <a:pt x="10238" y="6232"/>
                    <a:pt x="10230" y="6246"/>
                  </a:cubicBezTo>
                  <a:cubicBezTo>
                    <a:pt x="10223" y="6260"/>
                    <a:pt x="10219" y="6272"/>
                    <a:pt x="10216" y="6283"/>
                  </a:cubicBezTo>
                  <a:cubicBezTo>
                    <a:pt x="10200" y="6289"/>
                    <a:pt x="10183" y="6303"/>
                    <a:pt x="10171" y="6325"/>
                  </a:cubicBezTo>
                  <a:cubicBezTo>
                    <a:pt x="10158" y="6346"/>
                    <a:pt x="10156" y="6366"/>
                    <a:pt x="10157" y="6383"/>
                  </a:cubicBezTo>
                  <a:cubicBezTo>
                    <a:pt x="10148" y="6391"/>
                    <a:pt x="10140" y="6401"/>
                    <a:pt x="10132" y="6415"/>
                  </a:cubicBezTo>
                  <a:cubicBezTo>
                    <a:pt x="10126" y="6423"/>
                    <a:pt x="10124" y="6427"/>
                    <a:pt x="10121" y="6432"/>
                  </a:cubicBezTo>
                  <a:cubicBezTo>
                    <a:pt x="10118" y="6437"/>
                    <a:pt x="10113" y="6443"/>
                    <a:pt x="10107" y="6455"/>
                  </a:cubicBezTo>
                  <a:cubicBezTo>
                    <a:pt x="10094" y="6479"/>
                    <a:pt x="10091" y="6498"/>
                    <a:pt x="10091" y="6512"/>
                  </a:cubicBezTo>
                  <a:cubicBezTo>
                    <a:pt x="10089" y="6516"/>
                    <a:pt x="10087" y="6518"/>
                    <a:pt x="10086" y="6522"/>
                  </a:cubicBezTo>
                  <a:cubicBezTo>
                    <a:pt x="10082" y="6525"/>
                    <a:pt x="10080" y="6529"/>
                    <a:pt x="10076" y="6536"/>
                  </a:cubicBezTo>
                  <a:cubicBezTo>
                    <a:pt x="10065" y="6543"/>
                    <a:pt x="10046" y="6556"/>
                    <a:pt x="10033" y="6581"/>
                  </a:cubicBezTo>
                  <a:cubicBezTo>
                    <a:pt x="10024" y="6593"/>
                    <a:pt x="10021" y="6602"/>
                    <a:pt x="10018" y="6608"/>
                  </a:cubicBezTo>
                  <a:cubicBezTo>
                    <a:pt x="10017" y="6613"/>
                    <a:pt x="10014" y="6616"/>
                    <a:pt x="10011" y="6624"/>
                  </a:cubicBezTo>
                  <a:cubicBezTo>
                    <a:pt x="10006" y="6632"/>
                    <a:pt x="10003" y="6635"/>
                    <a:pt x="10001" y="6639"/>
                  </a:cubicBezTo>
                  <a:cubicBezTo>
                    <a:pt x="9996" y="6646"/>
                    <a:pt x="9991" y="6652"/>
                    <a:pt x="9984" y="6666"/>
                  </a:cubicBezTo>
                  <a:cubicBezTo>
                    <a:pt x="9973" y="6682"/>
                    <a:pt x="9969" y="6695"/>
                    <a:pt x="9966" y="6705"/>
                  </a:cubicBezTo>
                  <a:lnTo>
                    <a:pt x="9963" y="6710"/>
                  </a:lnTo>
                  <a:cubicBezTo>
                    <a:pt x="9950" y="6734"/>
                    <a:pt x="9948" y="6758"/>
                    <a:pt x="9950" y="6775"/>
                  </a:cubicBezTo>
                  <a:cubicBezTo>
                    <a:pt x="9944" y="6782"/>
                    <a:pt x="9938" y="6790"/>
                    <a:pt x="9931" y="6802"/>
                  </a:cubicBezTo>
                  <a:cubicBezTo>
                    <a:pt x="9925" y="6813"/>
                    <a:pt x="9921" y="6822"/>
                    <a:pt x="9917" y="6829"/>
                  </a:cubicBezTo>
                  <a:cubicBezTo>
                    <a:pt x="9900" y="6835"/>
                    <a:pt x="9880" y="6849"/>
                    <a:pt x="9864" y="6876"/>
                  </a:cubicBezTo>
                  <a:cubicBezTo>
                    <a:pt x="9851" y="6899"/>
                    <a:pt x="9848" y="6918"/>
                    <a:pt x="9847" y="6930"/>
                  </a:cubicBezTo>
                  <a:cubicBezTo>
                    <a:pt x="9836" y="6948"/>
                    <a:pt x="9834" y="6966"/>
                    <a:pt x="9832" y="6977"/>
                  </a:cubicBezTo>
                  <a:cubicBezTo>
                    <a:pt x="9826" y="6985"/>
                    <a:pt x="9824" y="6994"/>
                    <a:pt x="9821" y="7000"/>
                  </a:cubicBezTo>
                  <a:cubicBezTo>
                    <a:pt x="9807" y="7007"/>
                    <a:pt x="9787" y="7021"/>
                    <a:pt x="9772" y="7046"/>
                  </a:cubicBezTo>
                  <a:cubicBezTo>
                    <a:pt x="9764" y="7060"/>
                    <a:pt x="9760" y="7068"/>
                    <a:pt x="9757" y="7075"/>
                  </a:cubicBezTo>
                  <a:cubicBezTo>
                    <a:pt x="9756" y="7079"/>
                    <a:pt x="9755" y="7082"/>
                    <a:pt x="9750" y="7089"/>
                  </a:cubicBezTo>
                  <a:cubicBezTo>
                    <a:pt x="9746" y="7096"/>
                    <a:pt x="9745" y="7098"/>
                    <a:pt x="9743" y="7101"/>
                  </a:cubicBezTo>
                  <a:cubicBezTo>
                    <a:pt x="9737" y="7108"/>
                    <a:pt x="9732" y="7114"/>
                    <a:pt x="9724" y="7129"/>
                  </a:cubicBezTo>
                  <a:cubicBezTo>
                    <a:pt x="9721" y="7133"/>
                    <a:pt x="9719" y="7135"/>
                    <a:pt x="9718" y="7138"/>
                  </a:cubicBezTo>
                  <a:cubicBezTo>
                    <a:pt x="9712" y="7145"/>
                    <a:pt x="9705" y="7151"/>
                    <a:pt x="9696" y="7170"/>
                  </a:cubicBezTo>
                  <a:cubicBezTo>
                    <a:pt x="9682" y="7191"/>
                    <a:pt x="9680" y="7208"/>
                    <a:pt x="9679" y="7215"/>
                  </a:cubicBezTo>
                  <a:cubicBezTo>
                    <a:pt x="9671" y="7226"/>
                    <a:pt x="9668" y="7239"/>
                    <a:pt x="9665" y="7248"/>
                  </a:cubicBezTo>
                  <a:cubicBezTo>
                    <a:pt x="9649" y="7255"/>
                    <a:pt x="9631" y="7268"/>
                    <a:pt x="9617" y="7291"/>
                  </a:cubicBezTo>
                  <a:lnTo>
                    <a:pt x="9594" y="7332"/>
                  </a:lnTo>
                  <a:cubicBezTo>
                    <a:pt x="9590" y="7339"/>
                    <a:pt x="9587" y="7342"/>
                    <a:pt x="9584" y="7346"/>
                  </a:cubicBezTo>
                  <a:cubicBezTo>
                    <a:pt x="9579" y="7353"/>
                    <a:pt x="9575" y="7359"/>
                    <a:pt x="9567" y="7373"/>
                  </a:cubicBezTo>
                  <a:cubicBezTo>
                    <a:pt x="9552" y="7397"/>
                    <a:pt x="9551" y="7419"/>
                    <a:pt x="9551" y="7434"/>
                  </a:cubicBezTo>
                  <a:cubicBezTo>
                    <a:pt x="9547" y="7444"/>
                    <a:pt x="9545" y="7450"/>
                    <a:pt x="9542" y="7457"/>
                  </a:cubicBezTo>
                  <a:cubicBezTo>
                    <a:pt x="9529" y="7464"/>
                    <a:pt x="9510" y="7477"/>
                    <a:pt x="9497" y="7500"/>
                  </a:cubicBezTo>
                  <a:cubicBezTo>
                    <a:pt x="9489" y="7513"/>
                    <a:pt x="9486" y="7520"/>
                    <a:pt x="9482" y="7526"/>
                  </a:cubicBezTo>
                  <a:cubicBezTo>
                    <a:pt x="9481" y="7531"/>
                    <a:pt x="9478" y="7535"/>
                    <a:pt x="9475" y="7542"/>
                  </a:cubicBezTo>
                  <a:cubicBezTo>
                    <a:pt x="9464" y="7562"/>
                    <a:pt x="9460" y="7573"/>
                    <a:pt x="9456" y="7588"/>
                  </a:cubicBezTo>
                  <a:lnTo>
                    <a:pt x="9432" y="7630"/>
                  </a:lnTo>
                  <a:cubicBezTo>
                    <a:pt x="9417" y="7657"/>
                    <a:pt x="9416" y="7682"/>
                    <a:pt x="9418" y="7700"/>
                  </a:cubicBezTo>
                  <a:cubicBezTo>
                    <a:pt x="9416" y="7703"/>
                    <a:pt x="9414" y="7706"/>
                    <a:pt x="9413" y="7708"/>
                  </a:cubicBezTo>
                  <a:cubicBezTo>
                    <a:pt x="9412" y="7713"/>
                    <a:pt x="9411" y="7716"/>
                    <a:pt x="9406" y="7722"/>
                  </a:cubicBezTo>
                  <a:cubicBezTo>
                    <a:pt x="9396" y="7732"/>
                    <a:pt x="9384" y="7743"/>
                    <a:pt x="9371" y="7762"/>
                  </a:cubicBezTo>
                  <a:cubicBezTo>
                    <a:pt x="9369" y="7767"/>
                    <a:pt x="9366" y="7771"/>
                    <a:pt x="9365" y="7773"/>
                  </a:cubicBezTo>
                  <a:cubicBezTo>
                    <a:pt x="9359" y="7780"/>
                    <a:pt x="9354" y="7787"/>
                    <a:pt x="9344" y="7803"/>
                  </a:cubicBezTo>
                  <a:cubicBezTo>
                    <a:pt x="9337" y="7816"/>
                    <a:pt x="9333" y="7826"/>
                    <a:pt x="9330" y="7835"/>
                  </a:cubicBezTo>
                  <a:cubicBezTo>
                    <a:pt x="9316" y="7841"/>
                    <a:pt x="9298" y="7855"/>
                    <a:pt x="9284" y="7879"/>
                  </a:cubicBezTo>
                  <a:cubicBezTo>
                    <a:pt x="9277" y="7893"/>
                    <a:pt x="9273" y="7907"/>
                    <a:pt x="9271" y="7919"/>
                  </a:cubicBezTo>
                  <a:cubicBezTo>
                    <a:pt x="9256" y="7927"/>
                    <a:pt x="9241" y="7939"/>
                    <a:pt x="9230" y="7959"/>
                  </a:cubicBezTo>
                  <a:lnTo>
                    <a:pt x="9205" y="8001"/>
                  </a:lnTo>
                  <a:cubicBezTo>
                    <a:pt x="9194" y="8018"/>
                    <a:pt x="9191" y="8029"/>
                    <a:pt x="9188" y="8039"/>
                  </a:cubicBezTo>
                  <a:lnTo>
                    <a:pt x="9186" y="8045"/>
                  </a:lnTo>
                  <a:cubicBezTo>
                    <a:pt x="9182" y="8051"/>
                    <a:pt x="9180" y="8054"/>
                    <a:pt x="9177" y="8057"/>
                  </a:cubicBezTo>
                  <a:cubicBezTo>
                    <a:pt x="9172" y="8065"/>
                    <a:pt x="9167" y="8072"/>
                    <a:pt x="9159" y="8087"/>
                  </a:cubicBezTo>
                  <a:cubicBezTo>
                    <a:pt x="9149" y="8103"/>
                    <a:pt x="9145" y="8113"/>
                    <a:pt x="9143" y="8123"/>
                  </a:cubicBezTo>
                  <a:cubicBezTo>
                    <a:pt x="9141" y="8125"/>
                    <a:pt x="9141" y="8126"/>
                    <a:pt x="9139" y="8130"/>
                  </a:cubicBezTo>
                  <a:cubicBezTo>
                    <a:pt x="9123" y="8157"/>
                    <a:pt x="9123" y="8183"/>
                    <a:pt x="9124" y="8199"/>
                  </a:cubicBezTo>
                  <a:cubicBezTo>
                    <a:pt x="9123" y="8200"/>
                    <a:pt x="9123" y="8203"/>
                    <a:pt x="9122" y="8204"/>
                  </a:cubicBezTo>
                  <a:cubicBezTo>
                    <a:pt x="9101" y="8210"/>
                    <a:pt x="9075" y="8223"/>
                    <a:pt x="9058" y="8253"/>
                  </a:cubicBezTo>
                  <a:cubicBezTo>
                    <a:pt x="9054" y="8260"/>
                    <a:pt x="9052" y="8264"/>
                    <a:pt x="9049" y="8269"/>
                  </a:cubicBezTo>
                  <a:cubicBezTo>
                    <a:pt x="9044" y="8275"/>
                    <a:pt x="9041" y="8280"/>
                    <a:pt x="9033" y="8294"/>
                  </a:cubicBezTo>
                  <a:cubicBezTo>
                    <a:pt x="9015" y="8324"/>
                    <a:pt x="9018" y="8353"/>
                    <a:pt x="9022" y="8373"/>
                  </a:cubicBezTo>
                  <a:cubicBezTo>
                    <a:pt x="9022" y="8373"/>
                    <a:pt x="9021" y="8375"/>
                    <a:pt x="9021" y="8376"/>
                  </a:cubicBezTo>
                  <a:cubicBezTo>
                    <a:pt x="9004" y="8381"/>
                    <a:pt x="8980" y="8394"/>
                    <a:pt x="8966" y="8421"/>
                  </a:cubicBezTo>
                  <a:cubicBezTo>
                    <a:pt x="8957" y="8440"/>
                    <a:pt x="8952" y="8456"/>
                    <a:pt x="8951" y="8471"/>
                  </a:cubicBezTo>
                  <a:cubicBezTo>
                    <a:pt x="8941" y="8479"/>
                    <a:pt x="8929" y="8489"/>
                    <a:pt x="8919" y="8506"/>
                  </a:cubicBezTo>
                  <a:cubicBezTo>
                    <a:pt x="8905" y="8530"/>
                    <a:pt x="8903" y="8551"/>
                    <a:pt x="8905" y="8570"/>
                  </a:cubicBezTo>
                  <a:lnTo>
                    <a:pt x="8893" y="8581"/>
                  </a:lnTo>
                  <a:cubicBezTo>
                    <a:pt x="8877" y="8589"/>
                    <a:pt x="8855" y="8602"/>
                    <a:pt x="8839" y="8630"/>
                  </a:cubicBezTo>
                  <a:cubicBezTo>
                    <a:pt x="8823" y="8659"/>
                    <a:pt x="8823" y="8682"/>
                    <a:pt x="8825" y="8701"/>
                  </a:cubicBezTo>
                  <a:cubicBezTo>
                    <a:pt x="8823" y="8707"/>
                    <a:pt x="8818" y="8712"/>
                    <a:pt x="8813" y="8720"/>
                  </a:cubicBezTo>
                  <a:cubicBezTo>
                    <a:pt x="8803" y="8725"/>
                    <a:pt x="8789" y="8737"/>
                    <a:pt x="8777" y="8757"/>
                  </a:cubicBezTo>
                  <a:cubicBezTo>
                    <a:pt x="8765" y="8766"/>
                    <a:pt x="8753" y="8777"/>
                    <a:pt x="8741" y="8798"/>
                  </a:cubicBezTo>
                  <a:cubicBezTo>
                    <a:pt x="8726" y="8821"/>
                    <a:pt x="8725" y="8843"/>
                    <a:pt x="8725" y="8859"/>
                  </a:cubicBezTo>
                  <a:cubicBezTo>
                    <a:pt x="8720" y="8865"/>
                    <a:pt x="8715" y="8873"/>
                    <a:pt x="8705" y="8889"/>
                  </a:cubicBezTo>
                  <a:cubicBezTo>
                    <a:pt x="8694" y="8907"/>
                    <a:pt x="8690" y="8923"/>
                    <a:pt x="8689" y="8935"/>
                  </a:cubicBezTo>
                  <a:cubicBezTo>
                    <a:pt x="8679" y="8942"/>
                    <a:pt x="8667" y="8954"/>
                    <a:pt x="8657" y="8972"/>
                  </a:cubicBezTo>
                  <a:cubicBezTo>
                    <a:pt x="8646" y="8992"/>
                    <a:pt x="8642" y="9004"/>
                    <a:pt x="8637" y="9018"/>
                  </a:cubicBezTo>
                  <a:cubicBezTo>
                    <a:pt x="8635" y="9023"/>
                    <a:pt x="8632" y="9025"/>
                    <a:pt x="8631" y="9028"/>
                  </a:cubicBezTo>
                  <a:cubicBezTo>
                    <a:pt x="8626" y="9036"/>
                    <a:pt x="8620" y="9042"/>
                    <a:pt x="8611" y="9058"/>
                  </a:cubicBezTo>
                  <a:cubicBezTo>
                    <a:pt x="8603" y="9073"/>
                    <a:pt x="8599" y="9082"/>
                    <a:pt x="8597" y="9089"/>
                  </a:cubicBezTo>
                  <a:cubicBezTo>
                    <a:pt x="8595" y="9093"/>
                    <a:pt x="8593" y="9096"/>
                    <a:pt x="8589" y="9103"/>
                  </a:cubicBezTo>
                  <a:cubicBezTo>
                    <a:pt x="8582" y="9117"/>
                    <a:pt x="8576" y="9132"/>
                    <a:pt x="8575" y="9144"/>
                  </a:cubicBezTo>
                  <a:cubicBezTo>
                    <a:pt x="8561" y="9152"/>
                    <a:pt x="8548" y="9164"/>
                    <a:pt x="8536" y="9184"/>
                  </a:cubicBezTo>
                  <a:cubicBezTo>
                    <a:pt x="8524" y="9206"/>
                    <a:pt x="8520" y="9222"/>
                    <a:pt x="8518" y="9229"/>
                  </a:cubicBezTo>
                  <a:cubicBezTo>
                    <a:pt x="8512" y="9243"/>
                    <a:pt x="8508" y="9249"/>
                    <a:pt x="8506" y="9255"/>
                  </a:cubicBezTo>
                  <a:cubicBezTo>
                    <a:pt x="8502" y="9259"/>
                    <a:pt x="8501" y="9264"/>
                    <a:pt x="8496" y="9272"/>
                  </a:cubicBezTo>
                  <a:cubicBezTo>
                    <a:pt x="8485" y="9292"/>
                    <a:pt x="8481" y="9309"/>
                    <a:pt x="8480" y="9320"/>
                  </a:cubicBezTo>
                  <a:cubicBezTo>
                    <a:pt x="8470" y="9328"/>
                    <a:pt x="8460" y="9340"/>
                    <a:pt x="8449" y="9357"/>
                  </a:cubicBezTo>
                  <a:cubicBezTo>
                    <a:pt x="8441" y="9365"/>
                    <a:pt x="8431" y="9376"/>
                    <a:pt x="8418" y="9395"/>
                  </a:cubicBezTo>
                  <a:lnTo>
                    <a:pt x="8415" y="9400"/>
                  </a:lnTo>
                  <a:cubicBezTo>
                    <a:pt x="8407" y="9408"/>
                    <a:pt x="8399" y="9417"/>
                    <a:pt x="8389" y="9435"/>
                  </a:cubicBezTo>
                  <a:cubicBezTo>
                    <a:pt x="8378" y="9452"/>
                    <a:pt x="8374" y="9464"/>
                    <a:pt x="8372" y="9475"/>
                  </a:cubicBezTo>
                  <a:lnTo>
                    <a:pt x="8369" y="9480"/>
                  </a:lnTo>
                  <a:cubicBezTo>
                    <a:pt x="8361" y="9495"/>
                    <a:pt x="8357" y="9502"/>
                    <a:pt x="8354" y="9510"/>
                  </a:cubicBezTo>
                  <a:cubicBezTo>
                    <a:pt x="8352" y="9512"/>
                    <a:pt x="8351" y="9516"/>
                    <a:pt x="8347" y="9523"/>
                  </a:cubicBezTo>
                  <a:cubicBezTo>
                    <a:pt x="8336" y="9543"/>
                    <a:pt x="8332" y="9559"/>
                    <a:pt x="8330" y="9574"/>
                  </a:cubicBezTo>
                  <a:cubicBezTo>
                    <a:pt x="8324" y="9587"/>
                    <a:pt x="8319" y="9596"/>
                    <a:pt x="8316" y="9602"/>
                  </a:cubicBezTo>
                  <a:cubicBezTo>
                    <a:pt x="8316" y="9603"/>
                    <a:pt x="8315" y="9603"/>
                    <a:pt x="8315" y="9604"/>
                  </a:cubicBezTo>
                  <a:cubicBezTo>
                    <a:pt x="8302" y="9612"/>
                    <a:pt x="8284" y="9625"/>
                    <a:pt x="8271" y="9649"/>
                  </a:cubicBezTo>
                  <a:cubicBezTo>
                    <a:pt x="8257" y="9672"/>
                    <a:pt x="8255" y="9693"/>
                    <a:pt x="8255" y="9709"/>
                  </a:cubicBezTo>
                  <a:cubicBezTo>
                    <a:pt x="8252" y="9711"/>
                    <a:pt x="8250" y="9716"/>
                    <a:pt x="8246" y="9719"/>
                  </a:cubicBezTo>
                  <a:cubicBezTo>
                    <a:pt x="8228" y="9724"/>
                    <a:pt x="8201" y="9737"/>
                    <a:pt x="8184" y="9768"/>
                  </a:cubicBezTo>
                  <a:cubicBezTo>
                    <a:pt x="8170" y="9791"/>
                    <a:pt x="8168" y="9812"/>
                    <a:pt x="8170" y="9831"/>
                  </a:cubicBezTo>
                  <a:cubicBezTo>
                    <a:pt x="8164" y="9837"/>
                    <a:pt x="8158" y="9843"/>
                    <a:pt x="8152" y="9853"/>
                  </a:cubicBezTo>
                  <a:cubicBezTo>
                    <a:pt x="8141" y="9859"/>
                    <a:pt x="8125" y="9871"/>
                    <a:pt x="8111" y="9896"/>
                  </a:cubicBezTo>
                  <a:cubicBezTo>
                    <a:pt x="8101" y="9914"/>
                    <a:pt x="8099" y="9931"/>
                    <a:pt x="8099" y="9947"/>
                  </a:cubicBezTo>
                  <a:cubicBezTo>
                    <a:pt x="8086" y="9956"/>
                    <a:pt x="8075" y="9966"/>
                    <a:pt x="8066" y="9982"/>
                  </a:cubicBezTo>
                  <a:cubicBezTo>
                    <a:pt x="8050" y="10010"/>
                    <a:pt x="8051" y="10037"/>
                    <a:pt x="8056" y="10057"/>
                  </a:cubicBezTo>
                  <a:cubicBezTo>
                    <a:pt x="8053" y="10062"/>
                    <a:pt x="8050" y="10064"/>
                    <a:pt x="8047" y="10068"/>
                  </a:cubicBezTo>
                  <a:cubicBezTo>
                    <a:pt x="8035" y="10075"/>
                    <a:pt x="8018" y="10086"/>
                    <a:pt x="8003" y="10110"/>
                  </a:cubicBezTo>
                  <a:cubicBezTo>
                    <a:pt x="7993" y="10117"/>
                    <a:pt x="7981" y="10129"/>
                    <a:pt x="7968" y="10150"/>
                  </a:cubicBezTo>
                  <a:cubicBezTo>
                    <a:pt x="7957" y="10167"/>
                    <a:pt x="7954" y="10177"/>
                    <a:pt x="7951" y="10188"/>
                  </a:cubicBezTo>
                  <a:cubicBezTo>
                    <a:pt x="7950" y="10192"/>
                    <a:pt x="7950" y="10192"/>
                    <a:pt x="7949" y="10196"/>
                  </a:cubicBezTo>
                  <a:cubicBezTo>
                    <a:pt x="7944" y="10202"/>
                    <a:pt x="7941" y="10206"/>
                    <a:pt x="7939" y="10210"/>
                  </a:cubicBezTo>
                  <a:cubicBezTo>
                    <a:pt x="7935" y="10215"/>
                    <a:pt x="7930" y="10222"/>
                    <a:pt x="7923" y="10235"/>
                  </a:cubicBezTo>
                  <a:cubicBezTo>
                    <a:pt x="7913" y="10252"/>
                    <a:pt x="7909" y="10262"/>
                    <a:pt x="7907" y="10272"/>
                  </a:cubicBezTo>
                  <a:cubicBezTo>
                    <a:pt x="7906" y="10273"/>
                    <a:pt x="7906" y="10276"/>
                    <a:pt x="7903" y="10279"/>
                  </a:cubicBezTo>
                  <a:cubicBezTo>
                    <a:pt x="7892" y="10298"/>
                    <a:pt x="7888" y="10313"/>
                    <a:pt x="7885" y="10325"/>
                  </a:cubicBezTo>
                  <a:cubicBezTo>
                    <a:pt x="7876" y="10340"/>
                    <a:pt x="7872" y="10353"/>
                    <a:pt x="7870" y="10365"/>
                  </a:cubicBezTo>
                  <a:cubicBezTo>
                    <a:pt x="7858" y="10373"/>
                    <a:pt x="7843" y="10385"/>
                    <a:pt x="7831" y="10406"/>
                  </a:cubicBezTo>
                  <a:cubicBezTo>
                    <a:pt x="7820" y="10423"/>
                    <a:pt x="7816" y="10439"/>
                    <a:pt x="7816" y="10454"/>
                  </a:cubicBezTo>
                  <a:cubicBezTo>
                    <a:pt x="7804" y="10461"/>
                    <a:pt x="7791" y="10474"/>
                    <a:pt x="7783" y="10490"/>
                  </a:cubicBezTo>
                  <a:cubicBezTo>
                    <a:pt x="7777" y="10499"/>
                    <a:pt x="7774" y="10504"/>
                    <a:pt x="7772" y="10508"/>
                  </a:cubicBezTo>
                  <a:cubicBezTo>
                    <a:pt x="7769" y="10514"/>
                    <a:pt x="7764" y="10519"/>
                    <a:pt x="7758" y="10531"/>
                  </a:cubicBezTo>
                  <a:cubicBezTo>
                    <a:pt x="7743" y="10558"/>
                    <a:pt x="7742" y="10583"/>
                    <a:pt x="7745" y="10600"/>
                  </a:cubicBezTo>
                  <a:cubicBezTo>
                    <a:pt x="7741" y="10608"/>
                    <a:pt x="7738" y="10614"/>
                    <a:pt x="7737" y="10620"/>
                  </a:cubicBezTo>
                  <a:cubicBezTo>
                    <a:pt x="7727" y="10625"/>
                    <a:pt x="7715" y="10635"/>
                    <a:pt x="7703" y="10651"/>
                  </a:cubicBezTo>
                  <a:cubicBezTo>
                    <a:pt x="7692" y="10657"/>
                    <a:pt x="7672" y="10670"/>
                    <a:pt x="7657" y="10696"/>
                  </a:cubicBezTo>
                  <a:cubicBezTo>
                    <a:pt x="7649" y="10712"/>
                    <a:pt x="7644" y="10726"/>
                    <a:pt x="7641" y="10737"/>
                  </a:cubicBezTo>
                  <a:cubicBezTo>
                    <a:pt x="7631" y="10743"/>
                    <a:pt x="7617" y="10755"/>
                    <a:pt x="7604" y="10776"/>
                  </a:cubicBezTo>
                  <a:cubicBezTo>
                    <a:pt x="7586" y="10807"/>
                    <a:pt x="7588" y="10836"/>
                    <a:pt x="7595" y="10858"/>
                  </a:cubicBezTo>
                  <a:cubicBezTo>
                    <a:pt x="7592" y="10862"/>
                    <a:pt x="7590" y="10866"/>
                    <a:pt x="7586" y="10873"/>
                  </a:cubicBezTo>
                  <a:cubicBezTo>
                    <a:pt x="7575" y="10881"/>
                    <a:pt x="7563" y="10893"/>
                    <a:pt x="7550" y="10913"/>
                  </a:cubicBezTo>
                  <a:cubicBezTo>
                    <a:pt x="7543" y="10927"/>
                    <a:pt x="7538" y="10935"/>
                    <a:pt x="7536" y="10942"/>
                  </a:cubicBezTo>
                  <a:cubicBezTo>
                    <a:pt x="7533" y="10945"/>
                    <a:pt x="7532" y="10949"/>
                    <a:pt x="7529" y="10954"/>
                  </a:cubicBezTo>
                  <a:cubicBezTo>
                    <a:pt x="7521" y="10961"/>
                    <a:pt x="7507" y="10973"/>
                    <a:pt x="7496" y="10995"/>
                  </a:cubicBezTo>
                  <a:cubicBezTo>
                    <a:pt x="7490" y="11004"/>
                    <a:pt x="7488" y="11010"/>
                    <a:pt x="7485" y="11013"/>
                  </a:cubicBezTo>
                  <a:cubicBezTo>
                    <a:pt x="7483" y="11018"/>
                    <a:pt x="7478" y="11024"/>
                    <a:pt x="7472" y="11036"/>
                  </a:cubicBezTo>
                  <a:cubicBezTo>
                    <a:pt x="7462" y="11052"/>
                    <a:pt x="7458" y="11066"/>
                    <a:pt x="7457" y="11080"/>
                  </a:cubicBezTo>
                  <a:cubicBezTo>
                    <a:pt x="7443" y="11088"/>
                    <a:pt x="7430" y="11101"/>
                    <a:pt x="7420" y="11119"/>
                  </a:cubicBezTo>
                  <a:cubicBezTo>
                    <a:pt x="7415" y="11124"/>
                    <a:pt x="7414" y="11127"/>
                    <a:pt x="7411" y="11130"/>
                  </a:cubicBezTo>
                  <a:cubicBezTo>
                    <a:pt x="7406" y="11136"/>
                    <a:pt x="7400" y="11145"/>
                    <a:pt x="7392" y="11160"/>
                  </a:cubicBezTo>
                  <a:cubicBezTo>
                    <a:pt x="7378" y="11183"/>
                    <a:pt x="7376" y="11206"/>
                    <a:pt x="7377" y="11222"/>
                  </a:cubicBezTo>
                  <a:cubicBezTo>
                    <a:pt x="7372" y="11225"/>
                    <a:pt x="7370" y="11229"/>
                    <a:pt x="7367" y="11232"/>
                  </a:cubicBezTo>
                  <a:cubicBezTo>
                    <a:pt x="7351" y="11240"/>
                    <a:pt x="7327" y="11253"/>
                    <a:pt x="7311" y="11281"/>
                  </a:cubicBezTo>
                  <a:cubicBezTo>
                    <a:pt x="7293" y="11311"/>
                    <a:pt x="7295" y="11337"/>
                    <a:pt x="7297" y="11356"/>
                  </a:cubicBezTo>
                  <a:cubicBezTo>
                    <a:pt x="7293" y="11370"/>
                    <a:pt x="7291" y="11381"/>
                    <a:pt x="7291" y="11391"/>
                  </a:cubicBezTo>
                  <a:lnTo>
                    <a:pt x="7271" y="11425"/>
                  </a:lnTo>
                  <a:cubicBezTo>
                    <a:pt x="7268" y="11431"/>
                    <a:pt x="7265" y="11433"/>
                    <a:pt x="7264" y="11435"/>
                  </a:cubicBezTo>
                  <a:cubicBezTo>
                    <a:pt x="7259" y="11441"/>
                    <a:pt x="7252" y="11450"/>
                    <a:pt x="7243" y="11466"/>
                  </a:cubicBezTo>
                  <a:cubicBezTo>
                    <a:pt x="7233" y="11482"/>
                    <a:pt x="7229" y="11493"/>
                    <a:pt x="7227" y="11502"/>
                  </a:cubicBezTo>
                  <a:cubicBezTo>
                    <a:pt x="7226" y="11505"/>
                    <a:pt x="7226" y="11506"/>
                    <a:pt x="7220" y="11514"/>
                  </a:cubicBezTo>
                  <a:cubicBezTo>
                    <a:pt x="7212" y="11522"/>
                    <a:pt x="7204" y="11531"/>
                    <a:pt x="7194" y="11548"/>
                  </a:cubicBezTo>
                  <a:cubicBezTo>
                    <a:pt x="7189" y="11557"/>
                    <a:pt x="7186" y="11559"/>
                    <a:pt x="7184" y="11563"/>
                  </a:cubicBezTo>
                  <a:cubicBezTo>
                    <a:pt x="7179" y="11570"/>
                    <a:pt x="7174" y="11577"/>
                    <a:pt x="7167" y="11590"/>
                  </a:cubicBezTo>
                  <a:cubicBezTo>
                    <a:pt x="7158" y="11604"/>
                    <a:pt x="7154" y="11611"/>
                    <a:pt x="7152" y="11617"/>
                  </a:cubicBezTo>
                  <a:cubicBezTo>
                    <a:pt x="7151" y="11621"/>
                    <a:pt x="7147" y="11626"/>
                    <a:pt x="7143" y="11633"/>
                  </a:cubicBezTo>
                  <a:cubicBezTo>
                    <a:pt x="7140" y="11638"/>
                    <a:pt x="7138" y="11643"/>
                    <a:pt x="7136" y="11645"/>
                  </a:cubicBezTo>
                  <a:cubicBezTo>
                    <a:pt x="7130" y="11652"/>
                    <a:pt x="7125" y="11659"/>
                    <a:pt x="7116" y="11674"/>
                  </a:cubicBezTo>
                  <a:cubicBezTo>
                    <a:pt x="7111" y="11681"/>
                    <a:pt x="7109" y="11688"/>
                    <a:pt x="7106" y="11695"/>
                  </a:cubicBezTo>
                  <a:cubicBezTo>
                    <a:pt x="7086" y="11701"/>
                    <a:pt x="7061" y="11713"/>
                    <a:pt x="7044" y="11743"/>
                  </a:cubicBezTo>
                  <a:cubicBezTo>
                    <a:pt x="7033" y="11762"/>
                    <a:pt x="7029" y="11778"/>
                    <a:pt x="7027" y="11789"/>
                  </a:cubicBezTo>
                  <a:cubicBezTo>
                    <a:pt x="7018" y="11797"/>
                    <a:pt x="7006" y="11809"/>
                    <a:pt x="6995" y="11827"/>
                  </a:cubicBezTo>
                  <a:cubicBezTo>
                    <a:pt x="6979" y="11854"/>
                    <a:pt x="6979" y="11878"/>
                    <a:pt x="6980" y="11895"/>
                  </a:cubicBezTo>
                  <a:cubicBezTo>
                    <a:pt x="6977" y="11899"/>
                    <a:pt x="6976" y="11902"/>
                    <a:pt x="6975" y="11905"/>
                  </a:cubicBezTo>
                  <a:cubicBezTo>
                    <a:pt x="6974" y="11907"/>
                    <a:pt x="6971" y="11912"/>
                    <a:pt x="6969" y="11917"/>
                  </a:cubicBezTo>
                  <a:cubicBezTo>
                    <a:pt x="6959" y="11923"/>
                    <a:pt x="6944" y="11936"/>
                    <a:pt x="6931" y="11959"/>
                  </a:cubicBezTo>
                  <a:cubicBezTo>
                    <a:pt x="6921" y="11975"/>
                    <a:pt x="6917" y="11982"/>
                    <a:pt x="6915" y="11991"/>
                  </a:cubicBezTo>
                  <a:cubicBezTo>
                    <a:pt x="6913" y="11995"/>
                    <a:pt x="6912" y="11997"/>
                    <a:pt x="6910" y="12003"/>
                  </a:cubicBezTo>
                  <a:cubicBezTo>
                    <a:pt x="6902" y="12017"/>
                    <a:pt x="6897" y="12028"/>
                    <a:pt x="6896" y="12040"/>
                  </a:cubicBezTo>
                  <a:cubicBezTo>
                    <a:pt x="6881" y="12049"/>
                    <a:pt x="6865" y="12060"/>
                    <a:pt x="6853" y="12082"/>
                  </a:cubicBezTo>
                  <a:cubicBezTo>
                    <a:pt x="6845" y="12098"/>
                    <a:pt x="6841" y="12113"/>
                    <a:pt x="6840" y="12126"/>
                  </a:cubicBezTo>
                  <a:cubicBezTo>
                    <a:pt x="6825" y="12132"/>
                    <a:pt x="6811" y="12145"/>
                    <a:pt x="6800" y="12163"/>
                  </a:cubicBezTo>
                  <a:cubicBezTo>
                    <a:pt x="6786" y="12190"/>
                    <a:pt x="6786" y="12216"/>
                    <a:pt x="6789" y="12234"/>
                  </a:cubicBezTo>
                  <a:cubicBezTo>
                    <a:pt x="6784" y="12239"/>
                    <a:pt x="6779" y="12248"/>
                    <a:pt x="6773" y="12259"/>
                  </a:cubicBezTo>
                  <a:cubicBezTo>
                    <a:pt x="6762" y="12277"/>
                    <a:pt x="6758" y="12290"/>
                    <a:pt x="6754" y="12304"/>
                  </a:cubicBezTo>
                  <a:cubicBezTo>
                    <a:pt x="6750" y="12311"/>
                    <a:pt x="6747" y="12314"/>
                    <a:pt x="6745" y="12317"/>
                  </a:cubicBezTo>
                  <a:cubicBezTo>
                    <a:pt x="6740" y="12324"/>
                    <a:pt x="6735" y="12330"/>
                    <a:pt x="6728" y="12344"/>
                  </a:cubicBezTo>
                  <a:cubicBezTo>
                    <a:pt x="6719" y="12359"/>
                    <a:pt x="6715" y="12370"/>
                    <a:pt x="6713" y="12379"/>
                  </a:cubicBezTo>
                  <a:cubicBezTo>
                    <a:pt x="6698" y="12387"/>
                    <a:pt x="6680" y="12399"/>
                    <a:pt x="6667" y="12424"/>
                  </a:cubicBezTo>
                  <a:cubicBezTo>
                    <a:pt x="6658" y="12431"/>
                    <a:pt x="6647" y="12441"/>
                    <a:pt x="6637" y="12461"/>
                  </a:cubicBezTo>
                  <a:cubicBezTo>
                    <a:pt x="6626" y="12480"/>
                    <a:pt x="6622" y="12501"/>
                    <a:pt x="6622" y="12516"/>
                  </a:cubicBezTo>
                  <a:cubicBezTo>
                    <a:pt x="6613" y="12523"/>
                    <a:pt x="6604" y="12534"/>
                    <a:pt x="6595" y="12549"/>
                  </a:cubicBezTo>
                  <a:cubicBezTo>
                    <a:pt x="6585" y="12564"/>
                    <a:pt x="6581" y="12577"/>
                    <a:pt x="6579" y="12590"/>
                  </a:cubicBezTo>
                  <a:cubicBezTo>
                    <a:pt x="6568" y="12596"/>
                    <a:pt x="6553" y="12609"/>
                    <a:pt x="6541" y="12629"/>
                  </a:cubicBezTo>
                  <a:cubicBezTo>
                    <a:pt x="6525" y="12656"/>
                    <a:pt x="6525" y="12683"/>
                    <a:pt x="6527" y="12700"/>
                  </a:cubicBezTo>
                  <a:cubicBezTo>
                    <a:pt x="6525" y="12707"/>
                    <a:pt x="6522" y="12713"/>
                    <a:pt x="6521" y="12718"/>
                  </a:cubicBezTo>
                  <a:cubicBezTo>
                    <a:pt x="6520" y="12720"/>
                    <a:pt x="6520" y="12723"/>
                    <a:pt x="6517" y="12727"/>
                  </a:cubicBezTo>
                  <a:cubicBezTo>
                    <a:pt x="6513" y="12734"/>
                    <a:pt x="6511" y="12736"/>
                    <a:pt x="6509" y="12740"/>
                  </a:cubicBezTo>
                  <a:cubicBezTo>
                    <a:pt x="6504" y="12747"/>
                    <a:pt x="6498" y="12753"/>
                    <a:pt x="6490" y="12768"/>
                  </a:cubicBezTo>
                  <a:cubicBezTo>
                    <a:pt x="6487" y="12777"/>
                    <a:pt x="6483" y="12779"/>
                    <a:pt x="6481" y="12783"/>
                  </a:cubicBezTo>
                  <a:cubicBezTo>
                    <a:pt x="6478" y="12788"/>
                    <a:pt x="6474" y="12793"/>
                    <a:pt x="6470" y="12800"/>
                  </a:cubicBezTo>
                  <a:cubicBezTo>
                    <a:pt x="6458" y="12806"/>
                    <a:pt x="6441" y="12820"/>
                    <a:pt x="6426" y="12843"/>
                  </a:cubicBezTo>
                  <a:cubicBezTo>
                    <a:pt x="6418" y="12858"/>
                    <a:pt x="6414" y="12871"/>
                    <a:pt x="6412" y="12882"/>
                  </a:cubicBezTo>
                  <a:cubicBezTo>
                    <a:pt x="6398" y="12891"/>
                    <a:pt x="6382" y="12902"/>
                    <a:pt x="6370" y="12924"/>
                  </a:cubicBezTo>
                  <a:cubicBezTo>
                    <a:pt x="6366" y="12929"/>
                    <a:pt x="6364" y="12932"/>
                    <a:pt x="6361" y="12934"/>
                  </a:cubicBezTo>
                  <a:cubicBezTo>
                    <a:pt x="6356" y="12941"/>
                    <a:pt x="6351" y="12949"/>
                    <a:pt x="6342" y="12964"/>
                  </a:cubicBezTo>
                  <a:cubicBezTo>
                    <a:pt x="6327" y="12988"/>
                    <a:pt x="6324" y="13008"/>
                    <a:pt x="6324" y="13021"/>
                  </a:cubicBezTo>
                  <a:cubicBezTo>
                    <a:pt x="6316" y="13039"/>
                    <a:pt x="6313" y="13056"/>
                    <a:pt x="6313" y="13068"/>
                  </a:cubicBezTo>
                  <a:cubicBezTo>
                    <a:pt x="6306" y="13077"/>
                    <a:pt x="6296" y="13088"/>
                    <a:pt x="6286" y="13102"/>
                  </a:cubicBezTo>
                  <a:cubicBezTo>
                    <a:pt x="6279" y="13115"/>
                    <a:pt x="6274" y="13123"/>
                    <a:pt x="6272" y="13130"/>
                  </a:cubicBezTo>
                  <a:cubicBezTo>
                    <a:pt x="6269" y="13134"/>
                    <a:pt x="6268" y="13138"/>
                    <a:pt x="6264" y="13144"/>
                  </a:cubicBezTo>
                  <a:cubicBezTo>
                    <a:pt x="6257" y="13157"/>
                    <a:pt x="6253" y="13166"/>
                    <a:pt x="6251" y="13175"/>
                  </a:cubicBezTo>
                  <a:cubicBezTo>
                    <a:pt x="6236" y="13182"/>
                    <a:pt x="6217" y="13196"/>
                    <a:pt x="6203" y="13219"/>
                  </a:cubicBezTo>
                  <a:cubicBezTo>
                    <a:pt x="6197" y="13229"/>
                    <a:pt x="6194" y="13234"/>
                    <a:pt x="6192" y="13239"/>
                  </a:cubicBezTo>
                  <a:cubicBezTo>
                    <a:pt x="6189" y="13244"/>
                    <a:pt x="6185" y="13249"/>
                    <a:pt x="6178" y="13261"/>
                  </a:cubicBezTo>
                  <a:cubicBezTo>
                    <a:pt x="6173" y="13270"/>
                    <a:pt x="6171" y="13275"/>
                    <a:pt x="6167" y="13278"/>
                  </a:cubicBezTo>
                  <a:cubicBezTo>
                    <a:pt x="6163" y="13286"/>
                    <a:pt x="6160" y="13291"/>
                    <a:pt x="6152" y="13303"/>
                  </a:cubicBezTo>
                  <a:cubicBezTo>
                    <a:pt x="6142" y="13321"/>
                    <a:pt x="6140" y="13337"/>
                    <a:pt x="6138" y="13352"/>
                  </a:cubicBezTo>
                  <a:cubicBezTo>
                    <a:pt x="6128" y="13361"/>
                    <a:pt x="6115" y="13373"/>
                    <a:pt x="6106" y="13389"/>
                  </a:cubicBezTo>
                  <a:cubicBezTo>
                    <a:pt x="6104" y="13391"/>
                    <a:pt x="6104" y="13391"/>
                    <a:pt x="6102" y="13394"/>
                  </a:cubicBezTo>
                  <a:cubicBezTo>
                    <a:pt x="6093" y="13401"/>
                    <a:pt x="6086" y="13410"/>
                    <a:pt x="6076" y="13427"/>
                  </a:cubicBezTo>
                  <a:cubicBezTo>
                    <a:pt x="6067" y="13443"/>
                    <a:pt x="6063" y="13458"/>
                    <a:pt x="6061" y="13470"/>
                  </a:cubicBezTo>
                  <a:cubicBezTo>
                    <a:pt x="6050" y="13479"/>
                    <a:pt x="6037" y="13490"/>
                    <a:pt x="6026" y="13509"/>
                  </a:cubicBezTo>
                  <a:cubicBezTo>
                    <a:pt x="6016" y="13525"/>
                    <a:pt x="6012" y="13538"/>
                    <a:pt x="6010" y="13546"/>
                  </a:cubicBezTo>
                  <a:cubicBezTo>
                    <a:pt x="6008" y="13549"/>
                    <a:pt x="6008" y="13550"/>
                    <a:pt x="6006" y="13555"/>
                  </a:cubicBezTo>
                  <a:cubicBezTo>
                    <a:pt x="5991" y="13581"/>
                    <a:pt x="5991" y="13607"/>
                    <a:pt x="5994" y="13625"/>
                  </a:cubicBezTo>
                  <a:cubicBezTo>
                    <a:pt x="5991" y="13629"/>
                    <a:pt x="5990" y="13630"/>
                    <a:pt x="5988" y="13632"/>
                  </a:cubicBezTo>
                  <a:cubicBezTo>
                    <a:pt x="5972" y="13639"/>
                    <a:pt x="5948" y="13651"/>
                    <a:pt x="5932" y="13680"/>
                  </a:cubicBezTo>
                  <a:cubicBezTo>
                    <a:pt x="5920" y="13699"/>
                    <a:pt x="5917" y="13717"/>
                    <a:pt x="5916" y="13731"/>
                  </a:cubicBezTo>
                  <a:cubicBezTo>
                    <a:pt x="5906" y="13738"/>
                    <a:pt x="5895" y="13750"/>
                    <a:pt x="5887" y="13766"/>
                  </a:cubicBezTo>
                  <a:cubicBezTo>
                    <a:pt x="5878" y="13781"/>
                    <a:pt x="5874" y="13792"/>
                    <a:pt x="5873" y="13805"/>
                  </a:cubicBezTo>
                  <a:cubicBezTo>
                    <a:pt x="5858" y="13813"/>
                    <a:pt x="5842" y="13825"/>
                    <a:pt x="5830" y="13846"/>
                  </a:cubicBezTo>
                  <a:cubicBezTo>
                    <a:pt x="5820" y="13864"/>
                    <a:pt x="5817" y="13881"/>
                    <a:pt x="5815" y="13894"/>
                  </a:cubicBezTo>
                  <a:cubicBezTo>
                    <a:pt x="5804" y="13902"/>
                    <a:pt x="5792" y="13913"/>
                    <a:pt x="5783" y="13931"/>
                  </a:cubicBezTo>
                  <a:cubicBezTo>
                    <a:pt x="5770" y="13953"/>
                    <a:pt x="5767" y="13972"/>
                    <a:pt x="5766" y="13985"/>
                  </a:cubicBezTo>
                  <a:cubicBezTo>
                    <a:pt x="5765" y="13987"/>
                    <a:pt x="5765" y="13988"/>
                    <a:pt x="5764" y="13990"/>
                  </a:cubicBezTo>
                  <a:cubicBezTo>
                    <a:pt x="5758" y="13998"/>
                    <a:pt x="5753" y="14005"/>
                    <a:pt x="5743" y="14021"/>
                  </a:cubicBezTo>
                  <a:cubicBezTo>
                    <a:pt x="5728" y="14044"/>
                    <a:pt x="5727" y="14068"/>
                    <a:pt x="5728" y="14085"/>
                  </a:cubicBezTo>
                  <a:cubicBezTo>
                    <a:pt x="5727" y="14087"/>
                    <a:pt x="5724" y="14090"/>
                    <a:pt x="5722" y="14092"/>
                  </a:cubicBezTo>
                  <a:cubicBezTo>
                    <a:pt x="5705" y="14098"/>
                    <a:pt x="5680" y="14112"/>
                    <a:pt x="5663" y="14141"/>
                  </a:cubicBezTo>
                  <a:cubicBezTo>
                    <a:pt x="5649" y="14165"/>
                    <a:pt x="5648" y="14189"/>
                    <a:pt x="5651" y="14208"/>
                  </a:cubicBezTo>
                  <a:cubicBezTo>
                    <a:pt x="5644" y="14214"/>
                    <a:pt x="5637" y="14224"/>
                    <a:pt x="5631" y="14235"/>
                  </a:cubicBezTo>
                  <a:cubicBezTo>
                    <a:pt x="5622" y="14250"/>
                    <a:pt x="5619" y="14256"/>
                    <a:pt x="5616" y="14264"/>
                  </a:cubicBezTo>
                  <a:cubicBezTo>
                    <a:pt x="5614" y="14268"/>
                    <a:pt x="5611" y="14272"/>
                    <a:pt x="5608" y="14279"/>
                  </a:cubicBezTo>
                  <a:cubicBezTo>
                    <a:pt x="5604" y="14284"/>
                    <a:pt x="5603" y="14287"/>
                    <a:pt x="5600" y="14289"/>
                  </a:cubicBezTo>
                  <a:cubicBezTo>
                    <a:pt x="5595" y="14295"/>
                    <a:pt x="5592" y="14300"/>
                    <a:pt x="5585" y="14311"/>
                  </a:cubicBezTo>
                  <a:cubicBezTo>
                    <a:pt x="5574" y="14317"/>
                    <a:pt x="5558" y="14330"/>
                    <a:pt x="5545" y="14354"/>
                  </a:cubicBezTo>
                  <a:cubicBezTo>
                    <a:pt x="5530" y="14379"/>
                    <a:pt x="5530" y="14405"/>
                    <a:pt x="5533" y="14423"/>
                  </a:cubicBezTo>
                  <a:cubicBezTo>
                    <a:pt x="5531" y="14427"/>
                    <a:pt x="5529" y="14429"/>
                    <a:pt x="5526" y="14432"/>
                  </a:cubicBezTo>
                  <a:cubicBezTo>
                    <a:pt x="5510" y="14438"/>
                    <a:pt x="5486" y="14450"/>
                    <a:pt x="5470" y="14480"/>
                  </a:cubicBezTo>
                  <a:cubicBezTo>
                    <a:pt x="5455" y="14505"/>
                    <a:pt x="5454" y="14526"/>
                    <a:pt x="5454" y="14541"/>
                  </a:cubicBezTo>
                  <a:cubicBezTo>
                    <a:pt x="5449" y="14553"/>
                    <a:pt x="5445" y="14564"/>
                    <a:pt x="5444" y="14573"/>
                  </a:cubicBezTo>
                  <a:cubicBezTo>
                    <a:pt x="5434" y="14582"/>
                    <a:pt x="5419" y="14594"/>
                    <a:pt x="5408" y="14614"/>
                  </a:cubicBezTo>
                  <a:cubicBezTo>
                    <a:pt x="5396" y="14633"/>
                    <a:pt x="5394" y="14651"/>
                    <a:pt x="5392" y="14665"/>
                  </a:cubicBezTo>
                  <a:cubicBezTo>
                    <a:pt x="5383" y="14674"/>
                    <a:pt x="5373" y="14685"/>
                    <a:pt x="5363" y="14701"/>
                  </a:cubicBezTo>
                  <a:cubicBezTo>
                    <a:pt x="5352" y="14718"/>
                    <a:pt x="5348" y="14734"/>
                    <a:pt x="5347" y="14748"/>
                  </a:cubicBezTo>
                  <a:cubicBezTo>
                    <a:pt x="5337" y="14754"/>
                    <a:pt x="5327" y="14765"/>
                    <a:pt x="5317" y="14778"/>
                  </a:cubicBezTo>
                  <a:cubicBezTo>
                    <a:pt x="5306" y="14785"/>
                    <a:pt x="5290" y="14797"/>
                    <a:pt x="5277" y="14821"/>
                  </a:cubicBezTo>
                  <a:cubicBezTo>
                    <a:pt x="5265" y="14844"/>
                    <a:pt x="5262" y="14866"/>
                    <a:pt x="5263" y="14883"/>
                  </a:cubicBezTo>
                  <a:cubicBezTo>
                    <a:pt x="5256" y="14889"/>
                    <a:pt x="5246" y="14900"/>
                    <a:pt x="5240" y="14912"/>
                  </a:cubicBezTo>
                  <a:cubicBezTo>
                    <a:pt x="5230" y="14928"/>
                    <a:pt x="5226" y="14941"/>
                    <a:pt x="5224" y="14949"/>
                  </a:cubicBezTo>
                  <a:cubicBezTo>
                    <a:pt x="5224" y="14954"/>
                    <a:pt x="5223" y="14954"/>
                    <a:pt x="5220" y="14958"/>
                  </a:cubicBezTo>
                  <a:cubicBezTo>
                    <a:pt x="5214" y="14970"/>
                    <a:pt x="5210" y="14976"/>
                    <a:pt x="5208" y="14984"/>
                  </a:cubicBezTo>
                  <a:cubicBezTo>
                    <a:pt x="5191" y="14989"/>
                    <a:pt x="5167" y="15002"/>
                    <a:pt x="5151" y="15030"/>
                  </a:cubicBezTo>
                  <a:cubicBezTo>
                    <a:pt x="5138" y="15053"/>
                    <a:pt x="5135" y="15071"/>
                    <a:pt x="5134" y="15085"/>
                  </a:cubicBezTo>
                  <a:cubicBezTo>
                    <a:pt x="5128" y="15094"/>
                    <a:pt x="5126" y="15099"/>
                    <a:pt x="5123" y="15105"/>
                  </a:cubicBezTo>
                  <a:cubicBezTo>
                    <a:pt x="5122" y="15109"/>
                    <a:pt x="5119" y="15113"/>
                    <a:pt x="5116" y="15121"/>
                  </a:cubicBezTo>
                  <a:cubicBezTo>
                    <a:pt x="5102" y="15144"/>
                    <a:pt x="5099" y="15167"/>
                    <a:pt x="5101" y="15183"/>
                  </a:cubicBezTo>
                  <a:cubicBezTo>
                    <a:pt x="5095" y="15188"/>
                    <a:pt x="5089" y="15196"/>
                    <a:pt x="5081" y="15206"/>
                  </a:cubicBezTo>
                  <a:cubicBezTo>
                    <a:pt x="5074" y="15214"/>
                    <a:pt x="5059" y="15226"/>
                    <a:pt x="5046" y="15248"/>
                  </a:cubicBezTo>
                  <a:cubicBezTo>
                    <a:pt x="5032" y="15270"/>
                    <a:pt x="5030" y="15290"/>
                    <a:pt x="5030" y="15306"/>
                  </a:cubicBezTo>
                  <a:cubicBezTo>
                    <a:pt x="5021" y="15313"/>
                    <a:pt x="5014" y="15323"/>
                    <a:pt x="5005" y="15338"/>
                  </a:cubicBezTo>
                  <a:cubicBezTo>
                    <a:pt x="4998" y="15354"/>
                    <a:pt x="4993" y="15367"/>
                    <a:pt x="4990" y="15378"/>
                  </a:cubicBezTo>
                  <a:cubicBezTo>
                    <a:pt x="4978" y="15385"/>
                    <a:pt x="4963" y="15397"/>
                    <a:pt x="4953" y="15417"/>
                  </a:cubicBezTo>
                  <a:cubicBezTo>
                    <a:pt x="4946" y="15424"/>
                    <a:pt x="4935" y="15434"/>
                    <a:pt x="4921" y="15457"/>
                  </a:cubicBezTo>
                  <a:cubicBezTo>
                    <a:pt x="4910" y="15476"/>
                    <a:pt x="4907" y="15490"/>
                    <a:pt x="4903" y="15503"/>
                  </a:cubicBezTo>
                  <a:cubicBezTo>
                    <a:pt x="4898" y="15514"/>
                    <a:pt x="4894" y="15524"/>
                    <a:pt x="4892" y="15533"/>
                  </a:cubicBezTo>
                  <a:cubicBezTo>
                    <a:pt x="4872" y="15541"/>
                    <a:pt x="4853" y="15553"/>
                    <a:pt x="4839" y="15578"/>
                  </a:cubicBezTo>
                  <a:cubicBezTo>
                    <a:pt x="4833" y="15590"/>
                    <a:pt x="4828" y="15596"/>
                    <a:pt x="4826" y="15602"/>
                  </a:cubicBezTo>
                  <a:cubicBezTo>
                    <a:pt x="4823" y="15607"/>
                    <a:pt x="4821" y="15611"/>
                    <a:pt x="4816" y="15621"/>
                  </a:cubicBezTo>
                  <a:cubicBezTo>
                    <a:pt x="4800" y="15649"/>
                    <a:pt x="4800" y="15674"/>
                    <a:pt x="4802" y="15693"/>
                  </a:cubicBezTo>
                  <a:lnTo>
                    <a:pt x="4797" y="15701"/>
                  </a:lnTo>
                  <a:cubicBezTo>
                    <a:pt x="4795" y="15704"/>
                    <a:pt x="4792" y="15709"/>
                    <a:pt x="4789" y="15717"/>
                  </a:cubicBezTo>
                  <a:cubicBezTo>
                    <a:pt x="4781" y="15730"/>
                    <a:pt x="4778" y="15735"/>
                    <a:pt x="4775" y="15742"/>
                  </a:cubicBezTo>
                  <a:cubicBezTo>
                    <a:pt x="4759" y="15747"/>
                    <a:pt x="4736" y="15761"/>
                    <a:pt x="4720" y="15789"/>
                  </a:cubicBezTo>
                  <a:cubicBezTo>
                    <a:pt x="4708" y="15809"/>
                    <a:pt x="4704" y="15828"/>
                    <a:pt x="4703" y="15840"/>
                  </a:cubicBezTo>
                  <a:cubicBezTo>
                    <a:pt x="4695" y="15848"/>
                    <a:pt x="4685" y="15858"/>
                    <a:pt x="4676" y="15875"/>
                  </a:cubicBezTo>
                  <a:cubicBezTo>
                    <a:pt x="4666" y="15895"/>
                    <a:pt x="4661" y="15911"/>
                    <a:pt x="4658" y="15926"/>
                  </a:cubicBezTo>
                  <a:cubicBezTo>
                    <a:pt x="4656" y="15929"/>
                    <a:pt x="4653" y="15933"/>
                    <a:pt x="4652" y="15935"/>
                  </a:cubicBezTo>
                  <a:cubicBezTo>
                    <a:pt x="4647" y="15942"/>
                    <a:pt x="4642" y="15948"/>
                    <a:pt x="4635" y="15961"/>
                  </a:cubicBezTo>
                  <a:lnTo>
                    <a:pt x="4610" y="16003"/>
                  </a:lnTo>
                  <a:cubicBezTo>
                    <a:pt x="4599" y="16020"/>
                    <a:pt x="4596" y="16031"/>
                    <a:pt x="4593" y="16042"/>
                  </a:cubicBezTo>
                  <a:lnTo>
                    <a:pt x="4591" y="16047"/>
                  </a:lnTo>
                  <a:cubicBezTo>
                    <a:pt x="4585" y="16057"/>
                    <a:pt x="4582" y="16061"/>
                    <a:pt x="4580" y="16066"/>
                  </a:cubicBezTo>
                  <a:cubicBezTo>
                    <a:pt x="4576" y="16072"/>
                    <a:pt x="4572" y="16078"/>
                    <a:pt x="4566" y="16089"/>
                  </a:cubicBezTo>
                  <a:cubicBezTo>
                    <a:pt x="4560" y="16100"/>
                    <a:pt x="4555" y="16108"/>
                    <a:pt x="4553" y="16115"/>
                  </a:cubicBezTo>
                  <a:cubicBezTo>
                    <a:pt x="4535" y="16121"/>
                    <a:pt x="4514" y="16135"/>
                    <a:pt x="4497" y="16162"/>
                  </a:cubicBezTo>
                  <a:cubicBezTo>
                    <a:pt x="4485" y="16184"/>
                    <a:pt x="4481" y="16202"/>
                    <a:pt x="4480" y="16215"/>
                  </a:cubicBezTo>
                  <a:cubicBezTo>
                    <a:pt x="4469" y="16240"/>
                    <a:pt x="4467" y="16261"/>
                    <a:pt x="4470" y="16280"/>
                  </a:cubicBezTo>
                  <a:cubicBezTo>
                    <a:pt x="4465" y="16286"/>
                    <a:pt x="4460" y="16292"/>
                    <a:pt x="4454" y="16304"/>
                  </a:cubicBezTo>
                  <a:cubicBezTo>
                    <a:pt x="4448" y="16314"/>
                    <a:pt x="4446" y="16318"/>
                    <a:pt x="4443" y="16322"/>
                  </a:cubicBezTo>
                  <a:cubicBezTo>
                    <a:pt x="4439" y="16328"/>
                    <a:pt x="4435" y="16334"/>
                    <a:pt x="4428" y="16346"/>
                  </a:cubicBezTo>
                  <a:cubicBezTo>
                    <a:pt x="4426" y="16350"/>
                    <a:pt x="4423" y="16352"/>
                    <a:pt x="4421" y="16356"/>
                  </a:cubicBezTo>
                  <a:cubicBezTo>
                    <a:pt x="4416" y="16362"/>
                    <a:pt x="4411" y="16368"/>
                    <a:pt x="4401" y="16385"/>
                  </a:cubicBezTo>
                  <a:cubicBezTo>
                    <a:pt x="4398" y="16393"/>
                    <a:pt x="4395" y="16395"/>
                    <a:pt x="4393" y="16400"/>
                  </a:cubicBezTo>
                  <a:cubicBezTo>
                    <a:pt x="4390" y="16403"/>
                    <a:pt x="4389" y="16404"/>
                    <a:pt x="4388" y="16406"/>
                  </a:cubicBezTo>
                  <a:cubicBezTo>
                    <a:pt x="4371" y="16411"/>
                    <a:pt x="4346" y="16425"/>
                    <a:pt x="4329" y="16454"/>
                  </a:cubicBezTo>
                  <a:cubicBezTo>
                    <a:pt x="4320" y="16472"/>
                    <a:pt x="4315" y="16488"/>
                    <a:pt x="4314" y="16502"/>
                  </a:cubicBezTo>
                  <a:cubicBezTo>
                    <a:pt x="4304" y="16511"/>
                    <a:pt x="4292" y="16522"/>
                    <a:pt x="4282" y="16539"/>
                  </a:cubicBezTo>
                  <a:cubicBezTo>
                    <a:pt x="4271" y="16559"/>
                    <a:pt x="4269" y="16580"/>
                    <a:pt x="4269" y="16596"/>
                  </a:cubicBezTo>
                  <a:cubicBezTo>
                    <a:pt x="4260" y="16603"/>
                    <a:pt x="4250" y="16614"/>
                    <a:pt x="4243" y="16628"/>
                  </a:cubicBezTo>
                  <a:cubicBezTo>
                    <a:pt x="4234" y="16641"/>
                    <a:pt x="4230" y="16652"/>
                    <a:pt x="4229" y="16665"/>
                  </a:cubicBezTo>
                  <a:cubicBezTo>
                    <a:pt x="4213" y="16673"/>
                    <a:pt x="4196" y="16684"/>
                    <a:pt x="4185" y="16706"/>
                  </a:cubicBezTo>
                  <a:cubicBezTo>
                    <a:pt x="4175" y="16724"/>
                    <a:pt x="4171" y="16737"/>
                    <a:pt x="4165" y="16752"/>
                  </a:cubicBezTo>
                  <a:cubicBezTo>
                    <a:pt x="4164" y="16754"/>
                    <a:pt x="4164" y="16754"/>
                    <a:pt x="4162" y="16757"/>
                  </a:cubicBezTo>
                  <a:cubicBezTo>
                    <a:pt x="4155" y="16765"/>
                    <a:pt x="4147" y="16774"/>
                    <a:pt x="4138" y="16791"/>
                  </a:cubicBezTo>
                  <a:cubicBezTo>
                    <a:pt x="4123" y="16817"/>
                    <a:pt x="4122" y="16842"/>
                    <a:pt x="4126" y="16861"/>
                  </a:cubicBezTo>
                  <a:cubicBezTo>
                    <a:pt x="4122" y="16867"/>
                    <a:pt x="4117" y="16871"/>
                    <a:pt x="4114" y="16877"/>
                  </a:cubicBezTo>
                  <a:cubicBezTo>
                    <a:pt x="4103" y="16885"/>
                    <a:pt x="4085" y="16897"/>
                    <a:pt x="4072" y="16920"/>
                  </a:cubicBezTo>
                  <a:cubicBezTo>
                    <a:pt x="4057" y="16947"/>
                    <a:pt x="4056" y="16972"/>
                    <a:pt x="4058" y="16990"/>
                  </a:cubicBezTo>
                  <a:cubicBezTo>
                    <a:pt x="4056" y="16993"/>
                    <a:pt x="4055" y="16995"/>
                    <a:pt x="4052" y="16999"/>
                  </a:cubicBezTo>
                  <a:cubicBezTo>
                    <a:pt x="4037" y="17006"/>
                    <a:pt x="4015" y="17020"/>
                    <a:pt x="3999" y="17047"/>
                  </a:cubicBezTo>
                  <a:cubicBezTo>
                    <a:pt x="3985" y="17070"/>
                    <a:pt x="3983" y="17092"/>
                    <a:pt x="3983" y="17108"/>
                  </a:cubicBezTo>
                  <a:lnTo>
                    <a:pt x="3978" y="17116"/>
                  </a:lnTo>
                  <a:cubicBezTo>
                    <a:pt x="3975" y="17122"/>
                    <a:pt x="3972" y="17128"/>
                    <a:pt x="3965" y="17139"/>
                  </a:cubicBezTo>
                  <a:cubicBezTo>
                    <a:pt x="3962" y="17142"/>
                    <a:pt x="3961" y="17144"/>
                    <a:pt x="3960" y="17145"/>
                  </a:cubicBezTo>
                  <a:cubicBezTo>
                    <a:pt x="3953" y="17153"/>
                    <a:pt x="3946" y="17161"/>
                    <a:pt x="3937" y="17177"/>
                  </a:cubicBezTo>
                  <a:cubicBezTo>
                    <a:pt x="3935" y="17180"/>
                    <a:pt x="3935" y="17180"/>
                    <a:pt x="3933" y="17183"/>
                  </a:cubicBezTo>
                  <a:cubicBezTo>
                    <a:pt x="3927" y="17188"/>
                    <a:pt x="3921" y="17196"/>
                    <a:pt x="3913" y="17208"/>
                  </a:cubicBezTo>
                  <a:cubicBezTo>
                    <a:pt x="3902" y="17215"/>
                    <a:pt x="3886" y="17228"/>
                    <a:pt x="3873" y="17251"/>
                  </a:cubicBezTo>
                  <a:cubicBezTo>
                    <a:pt x="3868" y="17261"/>
                    <a:pt x="3864" y="17266"/>
                    <a:pt x="3862" y="17270"/>
                  </a:cubicBezTo>
                  <a:cubicBezTo>
                    <a:pt x="3859" y="17276"/>
                    <a:pt x="3855" y="17281"/>
                    <a:pt x="3848" y="17293"/>
                  </a:cubicBezTo>
                  <a:cubicBezTo>
                    <a:pt x="3843" y="17303"/>
                    <a:pt x="3841" y="17308"/>
                    <a:pt x="3838" y="17311"/>
                  </a:cubicBezTo>
                  <a:cubicBezTo>
                    <a:pt x="3833" y="17316"/>
                    <a:pt x="3830" y="17322"/>
                    <a:pt x="3823" y="17335"/>
                  </a:cubicBezTo>
                  <a:cubicBezTo>
                    <a:pt x="3812" y="17353"/>
                    <a:pt x="3809" y="17370"/>
                    <a:pt x="3807" y="17384"/>
                  </a:cubicBezTo>
                  <a:cubicBezTo>
                    <a:pt x="3798" y="17391"/>
                    <a:pt x="3785" y="17402"/>
                    <a:pt x="3777" y="17420"/>
                  </a:cubicBezTo>
                  <a:cubicBezTo>
                    <a:pt x="3764" y="17442"/>
                    <a:pt x="3762" y="17463"/>
                    <a:pt x="3763" y="17480"/>
                  </a:cubicBezTo>
                  <a:cubicBezTo>
                    <a:pt x="3753" y="17488"/>
                    <a:pt x="3746" y="17497"/>
                    <a:pt x="3737" y="17511"/>
                  </a:cubicBezTo>
                  <a:cubicBezTo>
                    <a:pt x="3731" y="17523"/>
                    <a:pt x="3726" y="17535"/>
                    <a:pt x="3724" y="17546"/>
                  </a:cubicBezTo>
                  <a:cubicBezTo>
                    <a:pt x="3709" y="17554"/>
                    <a:pt x="3692" y="17566"/>
                    <a:pt x="3678" y="17589"/>
                  </a:cubicBezTo>
                  <a:cubicBezTo>
                    <a:pt x="3667" y="17606"/>
                    <a:pt x="3665" y="17624"/>
                    <a:pt x="3665" y="17640"/>
                  </a:cubicBezTo>
                  <a:cubicBezTo>
                    <a:pt x="3653" y="17647"/>
                    <a:pt x="3643" y="17658"/>
                    <a:pt x="3633" y="17674"/>
                  </a:cubicBezTo>
                  <a:cubicBezTo>
                    <a:pt x="3629" y="17681"/>
                    <a:pt x="3627" y="17685"/>
                    <a:pt x="3623" y="17689"/>
                  </a:cubicBezTo>
                  <a:cubicBezTo>
                    <a:pt x="3619" y="17695"/>
                    <a:pt x="3616" y="17701"/>
                    <a:pt x="3607" y="17715"/>
                  </a:cubicBezTo>
                  <a:cubicBezTo>
                    <a:pt x="3598" y="17732"/>
                    <a:pt x="3595" y="17749"/>
                    <a:pt x="3595" y="17764"/>
                  </a:cubicBezTo>
                  <a:cubicBezTo>
                    <a:pt x="3582" y="17772"/>
                    <a:pt x="3570" y="17785"/>
                    <a:pt x="3560" y="17801"/>
                  </a:cubicBezTo>
                  <a:cubicBezTo>
                    <a:pt x="3550" y="17819"/>
                    <a:pt x="3546" y="17835"/>
                    <a:pt x="3544" y="17849"/>
                  </a:cubicBezTo>
                  <a:cubicBezTo>
                    <a:pt x="3536" y="17855"/>
                    <a:pt x="3525" y="17867"/>
                    <a:pt x="3514" y="17884"/>
                  </a:cubicBezTo>
                  <a:lnTo>
                    <a:pt x="3490" y="17926"/>
                  </a:lnTo>
                  <a:cubicBezTo>
                    <a:pt x="3483" y="17937"/>
                    <a:pt x="3479" y="17943"/>
                    <a:pt x="3477" y="17948"/>
                  </a:cubicBezTo>
                  <a:cubicBezTo>
                    <a:pt x="3473" y="17953"/>
                    <a:pt x="3471" y="17958"/>
                    <a:pt x="3466" y="17968"/>
                  </a:cubicBezTo>
                  <a:cubicBezTo>
                    <a:pt x="3450" y="17996"/>
                    <a:pt x="3451" y="18022"/>
                    <a:pt x="3453" y="18042"/>
                  </a:cubicBezTo>
                  <a:cubicBezTo>
                    <a:pt x="3451" y="18048"/>
                    <a:pt x="3448" y="18052"/>
                    <a:pt x="3447" y="18058"/>
                  </a:cubicBezTo>
                  <a:cubicBezTo>
                    <a:pt x="3446" y="18060"/>
                    <a:pt x="3446" y="18063"/>
                    <a:pt x="3442" y="18066"/>
                  </a:cubicBezTo>
                  <a:cubicBezTo>
                    <a:pt x="3440" y="18071"/>
                    <a:pt x="3439" y="18074"/>
                    <a:pt x="3437" y="18075"/>
                  </a:cubicBezTo>
                  <a:cubicBezTo>
                    <a:pt x="3431" y="18082"/>
                    <a:pt x="3424" y="18090"/>
                    <a:pt x="3415" y="18107"/>
                  </a:cubicBezTo>
                  <a:cubicBezTo>
                    <a:pt x="3412" y="18112"/>
                    <a:pt x="3409" y="18114"/>
                    <a:pt x="3408" y="18118"/>
                  </a:cubicBezTo>
                  <a:cubicBezTo>
                    <a:pt x="3403" y="18124"/>
                    <a:pt x="3397" y="18131"/>
                    <a:pt x="3388" y="18147"/>
                  </a:cubicBezTo>
                  <a:cubicBezTo>
                    <a:pt x="3384" y="18152"/>
                    <a:pt x="3382" y="18156"/>
                    <a:pt x="3380" y="18159"/>
                  </a:cubicBezTo>
                  <a:cubicBezTo>
                    <a:pt x="3375" y="18166"/>
                    <a:pt x="3370" y="18172"/>
                    <a:pt x="3361" y="18187"/>
                  </a:cubicBezTo>
                  <a:cubicBezTo>
                    <a:pt x="3355" y="18199"/>
                    <a:pt x="3350" y="18205"/>
                    <a:pt x="3348" y="18213"/>
                  </a:cubicBezTo>
                  <a:cubicBezTo>
                    <a:pt x="3346" y="18214"/>
                    <a:pt x="3346" y="18215"/>
                    <a:pt x="3345" y="18216"/>
                  </a:cubicBezTo>
                  <a:cubicBezTo>
                    <a:pt x="3332" y="18224"/>
                    <a:pt x="3312" y="18237"/>
                    <a:pt x="3297" y="18262"/>
                  </a:cubicBezTo>
                  <a:cubicBezTo>
                    <a:pt x="3292" y="18268"/>
                    <a:pt x="3291" y="18270"/>
                    <a:pt x="3289" y="18273"/>
                  </a:cubicBezTo>
                  <a:cubicBezTo>
                    <a:pt x="3284" y="18279"/>
                    <a:pt x="3276" y="18288"/>
                    <a:pt x="3269" y="18302"/>
                  </a:cubicBezTo>
                  <a:cubicBezTo>
                    <a:pt x="3257" y="18323"/>
                    <a:pt x="3253" y="18342"/>
                    <a:pt x="3250" y="18350"/>
                  </a:cubicBezTo>
                  <a:cubicBezTo>
                    <a:pt x="3242" y="18359"/>
                    <a:pt x="3232" y="18368"/>
                    <a:pt x="3222" y="18387"/>
                  </a:cubicBezTo>
                  <a:cubicBezTo>
                    <a:pt x="3210" y="18407"/>
                    <a:pt x="3207" y="18427"/>
                    <a:pt x="3207" y="18443"/>
                  </a:cubicBezTo>
                  <a:cubicBezTo>
                    <a:pt x="3199" y="18450"/>
                    <a:pt x="3190" y="18460"/>
                    <a:pt x="3182" y="18473"/>
                  </a:cubicBezTo>
                  <a:cubicBezTo>
                    <a:pt x="3175" y="18479"/>
                    <a:pt x="3162" y="18491"/>
                    <a:pt x="3150" y="18513"/>
                  </a:cubicBezTo>
                  <a:cubicBezTo>
                    <a:pt x="3140" y="18530"/>
                    <a:pt x="3136" y="18547"/>
                    <a:pt x="3136" y="18563"/>
                  </a:cubicBezTo>
                  <a:cubicBezTo>
                    <a:pt x="3124" y="18572"/>
                    <a:pt x="3114" y="18583"/>
                    <a:pt x="3104" y="18599"/>
                  </a:cubicBezTo>
                  <a:cubicBezTo>
                    <a:pt x="3088" y="18625"/>
                    <a:pt x="3088" y="18649"/>
                    <a:pt x="3089" y="18666"/>
                  </a:cubicBezTo>
                  <a:lnTo>
                    <a:pt x="3076" y="18691"/>
                  </a:lnTo>
                  <a:cubicBezTo>
                    <a:pt x="3068" y="18697"/>
                    <a:pt x="3055" y="18709"/>
                    <a:pt x="3043" y="18730"/>
                  </a:cubicBezTo>
                  <a:cubicBezTo>
                    <a:pt x="3030" y="18751"/>
                    <a:pt x="3027" y="18766"/>
                    <a:pt x="3025" y="18776"/>
                  </a:cubicBezTo>
                  <a:lnTo>
                    <a:pt x="3021" y="18782"/>
                  </a:lnTo>
                  <a:cubicBezTo>
                    <a:pt x="3014" y="18788"/>
                    <a:pt x="3006" y="18798"/>
                    <a:pt x="2998" y="18811"/>
                  </a:cubicBezTo>
                  <a:cubicBezTo>
                    <a:pt x="2987" y="18818"/>
                    <a:pt x="2973" y="18830"/>
                    <a:pt x="2959" y="18852"/>
                  </a:cubicBezTo>
                  <a:cubicBezTo>
                    <a:pt x="2948" y="18877"/>
                    <a:pt x="2943" y="18896"/>
                    <a:pt x="2943" y="18910"/>
                  </a:cubicBezTo>
                  <a:cubicBezTo>
                    <a:pt x="2941" y="18915"/>
                    <a:pt x="2938" y="18917"/>
                    <a:pt x="2937" y="18920"/>
                  </a:cubicBezTo>
                  <a:cubicBezTo>
                    <a:pt x="2933" y="18926"/>
                    <a:pt x="2928" y="18932"/>
                    <a:pt x="2922" y="18943"/>
                  </a:cubicBezTo>
                  <a:cubicBezTo>
                    <a:pt x="2909" y="18966"/>
                    <a:pt x="2906" y="18985"/>
                    <a:pt x="2905" y="18998"/>
                  </a:cubicBezTo>
                  <a:cubicBezTo>
                    <a:pt x="2904" y="19001"/>
                    <a:pt x="2902" y="19003"/>
                    <a:pt x="2900" y="19006"/>
                  </a:cubicBezTo>
                  <a:cubicBezTo>
                    <a:pt x="2898" y="19008"/>
                    <a:pt x="2896" y="19011"/>
                    <a:pt x="2894" y="19013"/>
                  </a:cubicBezTo>
                  <a:cubicBezTo>
                    <a:pt x="2877" y="19018"/>
                    <a:pt x="2851" y="19030"/>
                    <a:pt x="2834" y="19061"/>
                  </a:cubicBezTo>
                  <a:cubicBezTo>
                    <a:pt x="2824" y="19077"/>
                    <a:pt x="2820" y="19091"/>
                    <a:pt x="2819" y="19104"/>
                  </a:cubicBezTo>
                  <a:cubicBezTo>
                    <a:pt x="2805" y="19111"/>
                    <a:pt x="2791" y="19123"/>
                    <a:pt x="2780" y="19143"/>
                  </a:cubicBezTo>
                  <a:cubicBezTo>
                    <a:pt x="2767" y="19167"/>
                    <a:pt x="2764" y="19188"/>
                    <a:pt x="2764" y="19202"/>
                  </a:cubicBezTo>
                  <a:cubicBezTo>
                    <a:pt x="2756" y="19218"/>
                    <a:pt x="2754" y="19233"/>
                    <a:pt x="2754" y="19244"/>
                  </a:cubicBezTo>
                  <a:cubicBezTo>
                    <a:pt x="2744" y="19253"/>
                    <a:pt x="2733" y="19264"/>
                    <a:pt x="2724" y="19280"/>
                  </a:cubicBezTo>
                  <a:cubicBezTo>
                    <a:pt x="2717" y="19292"/>
                    <a:pt x="2713" y="19303"/>
                    <a:pt x="2711" y="19313"/>
                  </a:cubicBezTo>
                  <a:cubicBezTo>
                    <a:pt x="2696" y="19322"/>
                    <a:pt x="2677" y="19333"/>
                    <a:pt x="2664" y="19357"/>
                  </a:cubicBezTo>
                  <a:cubicBezTo>
                    <a:pt x="2653" y="19376"/>
                    <a:pt x="2649" y="19391"/>
                    <a:pt x="2648" y="19403"/>
                  </a:cubicBezTo>
                  <a:cubicBezTo>
                    <a:pt x="2638" y="19411"/>
                    <a:pt x="2625" y="19423"/>
                    <a:pt x="2614" y="19442"/>
                  </a:cubicBezTo>
                  <a:cubicBezTo>
                    <a:pt x="2599" y="19467"/>
                    <a:pt x="2598" y="19490"/>
                    <a:pt x="2601" y="19509"/>
                  </a:cubicBezTo>
                  <a:cubicBezTo>
                    <a:pt x="2598" y="19511"/>
                    <a:pt x="2595" y="19515"/>
                    <a:pt x="2593" y="19518"/>
                  </a:cubicBezTo>
                  <a:cubicBezTo>
                    <a:pt x="2577" y="19525"/>
                    <a:pt x="2553" y="19537"/>
                    <a:pt x="2536" y="19566"/>
                  </a:cubicBezTo>
                  <a:cubicBezTo>
                    <a:pt x="2526" y="19585"/>
                    <a:pt x="2521" y="19601"/>
                    <a:pt x="2519" y="19616"/>
                  </a:cubicBezTo>
                  <a:cubicBezTo>
                    <a:pt x="2515" y="19622"/>
                    <a:pt x="2514" y="19625"/>
                    <a:pt x="2511" y="19628"/>
                  </a:cubicBezTo>
                  <a:lnTo>
                    <a:pt x="2494" y="19655"/>
                  </a:lnTo>
                  <a:cubicBezTo>
                    <a:pt x="2486" y="19671"/>
                    <a:pt x="2482" y="19680"/>
                    <a:pt x="2478" y="19689"/>
                  </a:cubicBezTo>
                  <a:cubicBezTo>
                    <a:pt x="2478" y="19692"/>
                    <a:pt x="2477" y="19694"/>
                    <a:pt x="2475" y="19699"/>
                  </a:cubicBezTo>
                  <a:cubicBezTo>
                    <a:pt x="2473" y="19703"/>
                    <a:pt x="2471" y="19704"/>
                    <a:pt x="2470" y="19707"/>
                  </a:cubicBezTo>
                  <a:cubicBezTo>
                    <a:pt x="2464" y="19714"/>
                    <a:pt x="2457" y="19721"/>
                    <a:pt x="2448" y="19737"/>
                  </a:cubicBezTo>
                  <a:cubicBezTo>
                    <a:pt x="2432" y="19766"/>
                    <a:pt x="2432" y="19793"/>
                    <a:pt x="2434" y="19810"/>
                  </a:cubicBezTo>
                  <a:cubicBezTo>
                    <a:pt x="2433" y="19811"/>
                    <a:pt x="2433" y="19811"/>
                    <a:pt x="2433" y="19812"/>
                  </a:cubicBezTo>
                  <a:cubicBezTo>
                    <a:pt x="2412" y="19818"/>
                    <a:pt x="2385" y="19830"/>
                    <a:pt x="2368" y="19860"/>
                  </a:cubicBezTo>
                  <a:cubicBezTo>
                    <a:pt x="2358" y="19879"/>
                    <a:pt x="2354" y="19895"/>
                    <a:pt x="2353" y="19909"/>
                  </a:cubicBezTo>
                  <a:cubicBezTo>
                    <a:pt x="2342" y="19917"/>
                    <a:pt x="2328" y="19928"/>
                    <a:pt x="2320" y="19945"/>
                  </a:cubicBezTo>
                  <a:cubicBezTo>
                    <a:pt x="2306" y="19967"/>
                    <a:pt x="2304" y="19988"/>
                    <a:pt x="2302" y="20002"/>
                  </a:cubicBezTo>
                  <a:cubicBezTo>
                    <a:pt x="2295" y="20014"/>
                    <a:pt x="2293" y="20021"/>
                    <a:pt x="2290" y="20030"/>
                  </a:cubicBezTo>
                  <a:cubicBezTo>
                    <a:pt x="2289" y="20032"/>
                    <a:pt x="2289" y="20035"/>
                    <a:pt x="2286" y="20039"/>
                  </a:cubicBezTo>
                  <a:cubicBezTo>
                    <a:pt x="2275" y="20057"/>
                    <a:pt x="2272" y="20077"/>
                    <a:pt x="2272" y="20091"/>
                  </a:cubicBezTo>
                  <a:cubicBezTo>
                    <a:pt x="2263" y="20096"/>
                    <a:pt x="2256" y="20106"/>
                    <a:pt x="2247" y="20116"/>
                  </a:cubicBezTo>
                  <a:cubicBezTo>
                    <a:pt x="2236" y="20123"/>
                    <a:pt x="2219" y="20137"/>
                    <a:pt x="2205" y="20160"/>
                  </a:cubicBezTo>
                  <a:cubicBezTo>
                    <a:pt x="2198" y="20174"/>
                    <a:pt x="2193" y="20189"/>
                    <a:pt x="2192" y="20201"/>
                  </a:cubicBezTo>
                  <a:cubicBezTo>
                    <a:pt x="2177" y="20208"/>
                    <a:pt x="2162" y="20221"/>
                    <a:pt x="2151" y="20241"/>
                  </a:cubicBezTo>
                  <a:cubicBezTo>
                    <a:pt x="2138" y="20264"/>
                    <a:pt x="2135" y="20286"/>
                    <a:pt x="2135" y="20300"/>
                  </a:cubicBezTo>
                  <a:cubicBezTo>
                    <a:pt x="2128" y="20307"/>
                    <a:pt x="2120" y="20316"/>
                    <a:pt x="2112" y="20331"/>
                  </a:cubicBezTo>
                  <a:cubicBezTo>
                    <a:pt x="2101" y="20350"/>
                    <a:pt x="2097" y="20367"/>
                    <a:pt x="2096" y="20380"/>
                  </a:cubicBezTo>
                  <a:cubicBezTo>
                    <a:pt x="2086" y="20388"/>
                    <a:pt x="2076" y="20399"/>
                    <a:pt x="2066" y="20416"/>
                  </a:cubicBezTo>
                  <a:cubicBezTo>
                    <a:pt x="2052" y="20441"/>
                    <a:pt x="2050" y="20464"/>
                    <a:pt x="2052" y="20481"/>
                  </a:cubicBezTo>
                  <a:cubicBezTo>
                    <a:pt x="2045" y="20487"/>
                    <a:pt x="2039" y="20494"/>
                    <a:pt x="2032" y="20508"/>
                  </a:cubicBezTo>
                  <a:cubicBezTo>
                    <a:pt x="2026" y="20517"/>
                    <a:pt x="2023" y="20523"/>
                    <a:pt x="2021" y="20530"/>
                  </a:cubicBezTo>
                  <a:cubicBezTo>
                    <a:pt x="2000" y="20535"/>
                    <a:pt x="1974" y="20548"/>
                    <a:pt x="1957" y="20578"/>
                  </a:cubicBezTo>
                  <a:cubicBezTo>
                    <a:pt x="1943" y="20602"/>
                    <a:pt x="1942" y="20623"/>
                    <a:pt x="1943" y="20640"/>
                  </a:cubicBezTo>
                  <a:cubicBezTo>
                    <a:pt x="1935" y="20647"/>
                    <a:pt x="1926" y="20657"/>
                    <a:pt x="1919" y="20669"/>
                  </a:cubicBezTo>
                  <a:cubicBezTo>
                    <a:pt x="1905" y="20694"/>
                    <a:pt x="1903" y="20714"/>
                    <a:pt x="1903" y="20730"/>
                  </a:cubicBezTo>
                  <a:cubicBezTo>
                    <a:pt x="1897" y="20738"/>
                    <a:pt x="1889" y="20746"/>
                    <a:pt x="1882" y="20760"/>
                  </a:cubicBezTo>
                  <a:cubicBezTo>
                    <a:pt x="1873" y="20769"/>
                    <a:pt x="1863" y="20778"/>
                    <a:pt x="1852" y="20797"/>
                  </a:cubicBezTo>
                  <a:cubicBezTo>
                    <a:pt x="1840" y="20805"/>
                    <a:pt x="1829" y="20817"/>
                    <a:pt x="1816" y="20838"/>
                  </a:cubicBezTo>
                  <a:cubicBezTo>
                    <a:pt x="1807" y="20846"/>
                    <a:pt x="1797" y="20857"/>
                    <a:pt x="1786" y="20876"/>
                  </a:cubicBezTo>
                  <a:cubicBezTo>
                    <a:pt x="1782" y="20883"/>
                    <a:pt x="1780" y="20887"/>
                    <a:pt x="1777" y="20891"/>
                  </a:cubicBezTo>
                  <a:cubicBezTo>
                    <a:pt x="1771" y="20897"/>
                    <a:pt x="1768" y="20904"/>
                    <a:pt x="1760" y="20918"/>
                  </a:cubicBezTo>
                  <a:cubicBezTo>
                    <a:pt x="1748" y="20939"/>
                    <a:pt x="1745" y="20960"/>
                    <a:pt x="1747" y="20978"/>
                  </a:cubicBezTo>
                  <a:cubicBezTo>
                    <a:pt x="1739" y="20984"/>
                    <a:pt x="1732" y="20993"/>
                    <a:pt x="1725" y="21003"/>
                  </a:cubicBezTo>
                  <a:cubicBezTo>
                    <a:pt x="1716" y="21010"/>
                    <a:pt x="1701" y="21021"/>
                    <a:pt x="1688" y="21044"/>
                  </a:cubicBezTo>
                  <a:cubicBezTo>
                    <a:pt x="1678" y="21062"/>
                    <a:pt x="1673" y="21076"/>
                    <a:pt x="1672" y="21089"/>
                  </a:cubicBezTo>
                  <a:cubicBezTo>
                    <a:pt x="1661" y="21096"/>
                    <a:pt x="1647" y="21107"/>
                    <a:pt x="1637" y="21128"/>
                  </a:cubicBezTo>
                  <a:cubicBezTo>
                    <a:pt x="1622" y="21154"/>
                    <a:pt x="1620" y="21180"/>
                    <a:pt x="1624" y="21197"/>
                  </a:cubicBezTo>
                  <a:cubicBezTo>
                    <a:pt x="1619" y="21204"/>
                    <a:pt x="1615" y="21209"/>
                    <a:pt x="1608" y="21223"/>
                  </a:cubicBezTo>
                  <a:cubicBezTo>
                    <a:pt x="1599" y="21237"/>
                    <a:pt x="1595" y="21251"/>
                    <a:pt x="1593" y="21262"/>
                  </a:cubicBezTo>
                  <a:cubicBezTo>
                    <a:pt x="1581" y="21269"/>
                    <a:pt x="1566" y="21283"/>
                    <a:pt x="1554" y="21303"/>
                  </a:cubicBezTo>
                  <a:cubicBezTo>
                    <a:pt x="1551" y="21309"/>
                    <a:pt x="1549" y="21311"/>
                    <a:pt x="1547" y="21314"/>
                  </a:cubicBezTo>
                  <a:cubicBezTo>
                    <a:pt x="1541" y="21319"/>
                    <a:pt x="1536" y="21326"/>
                    <a:pt x="1529" y="21337"/>
                  </a:cubicBezTo>
                  <a:cubicBezTo>
                    <a:pt x="1520" y="21344"/>
                    <a:pt x="1506" y="21357"/>
                    <a:pt x="1492" y="21379"/>
                  </a:cubicBezTo>
                  <a:cubicBezTo>
                    <a:pt x="1482" y="21397"/>
                    <a:pt x="1479" y="21416"/>
                    <a:pt x="1479" y="21432"/>
                  </a:cubicBezTo>
                  <a:cubicBezTo>
                    <a:pt x="1468" y="21439"/>
                    <a:pt x="1458" y="21450"/>
                    <a:pt x="1448" y="21466"/>
                  </a:cubicBezTo>
                  <a:cubicBezTo>
                    <a:pt x="1437" y="21485"/>
                    <a:pt x="1433" y="21498"/>
                    <a:pt x="1429" y="21512"/>
                  </a:cubicBezTo>
                  <a:cubicBezTo>
                    <a:pt x="1415" y="21536"/>
                    <a:pt x="1413" y="21558"/>
                    <a:pt x="1415" y="21576"/>
                  </a:cubicBezTo>
                  <a:cubicBezTo>
                    <a:pt x="1407" y="21583"/>
                    <a:pt x="1401" y="21590"/>
                    <a:pt x="1393" y="21605"/>
                  </a:cubicBezTo>
                  <a:cubicBezTo>
                    <a:pt x="1385" y="21612"/>
                    <a:pt x="1377" y="21621"/>
                    <a:pt x="1368" y="21636"/>
                  </a:cubicBezTo>
                  <a:cubicBezTo>
                    <a:pt x="1357" y="21643"/>
                    <a:pt x="1342" y="21655"/>
                    <a:pt x="1329" y="21678"/>
                  </a:cubicBezTo>
                  <a:cubicBezTo>
                    <a:pt x="1319" y="21695"/>
                    <a:pt x="1315" y="21710"/>
                    <a:pt x="1313" y="21723"/>
                  </a:cubicBezTo>
                  <a:cubicBezTo>
                    <a:pt x="1304" y="21732"/>
                    <a:pt x="1292" y="21742"/>
                    <a:pt x="1281" y="21762"/>
                  </a:cubicBezTo>
                  <a:cubicBezTo>
                    <a:pt x="1270" y="21781"/>
                    <a:pt x="1266" y="21796"/>
                    <a:pt x="1263" y="21808"/>
                  </a:cubicBezTo>
                  <a:cubicBezTo>
                    <a:pt x="1250" y="21830"/>
                    <a:pt x="1247" y="21847"/>
                    <a:pt x="1246" y="21861"/>
                  </a:cubicBezTo>
                  <a:cubicBezTo>
                    <a:pt x="1246" y="21862"/>
                    <a:pt x="1244" y="21862"/>
                    <a:pt x="1244" y="21863"/>
                  </a:cubicBezTo>
                  <a:cubicBezTo>
                    <a:pt x="1238" y="21872"/>
                    <a:pt x="1231" y="21879"/>
                    <a:pt x="1222" y="21896"/>
                  </a:cubicBezTo>
                  <a:cubicBezTo>
                    <a:pt x="1213" y="21909"/>
                    <a:pt x="1209" y="21921"/>
                    <a:pt x="1207" y="21932"/>
                  </a:cubicBezTo>
                  <a:cubicBezTo>
                    <a:pt x="1192" y="21941"/>
                    <a:pt x="1176" y="21952"/>
                    <a:pt x="1163" y="21975"/>
                  </a:cubicBezTo>
                  <a:cubicBezTo>
                    <a:pt x="1147" y="22003"/>
                    <a:pt x="1147" y="22028"/>
                    <a:pt x="1149" y="22045"/>
                  </a:cubicBezTo>
                  <a:lnTo>
                    <a:pt x="1134" y="22071"/>
                  </a:lnTo>
                  <a:cubicBezTo>
                    <a:pt x="1131" y="22080"/>
                    <a:pt x="1128" y="22083"/>
                    <a:pt x="1126" y="22087"/>
                  </a:cubicBezTo>
                  <a:cubicBezTo>
                    <a:pt x="1121" y="22093"/>
                    <a:pt x="1117" y="22099"/>
                    <a:pt x="1110" y="22113"/>
                  </a:cubicBezTo>
                  <a:cubicBezTo>
                    <a:pt x="1105" y="22118"/>
                    <a:pt x="1104" y="22120"/>
                    <a:pt x="1101" y="22124"/>
                  </a:cubicBezTo>
                  <a:cubicBezTo>
                    <a:pt x="1097" y="22130"/>
                    <a:pt x="1091" y="22135"/>
                    <a:pt x="1085" y="22147"/>
                  </a:cubicBezTo>
                  <a:cubicBezTo>
                    <a:pt x="1074" y="22155"/>
                    <a:pt x="1059" y="22167"/>
                    <a:pt x="1046" y="22189"/>
                  </a:cubicBezTo>
                  <a:lnTo>
                    <a:pt x="1022" y="22231"/>
                  </a:lnTo>
                  <a:cubicBezTo>
                    <a:pt x="1013" y="22247"/>
                    <a:pt x="1009" y="22262"/>
                    <a:pt x="1008" y="22275"/>
                  </a:cubicBezTo>
                  <a:cubicBezTo>
                    <a:pt x="995" y="22283"/>
                    <a:pt x="981" y="22295"/>
                    <a:pt x="970" y="22313"/>
                  </a:cubicBezTo>
                  <a:cubicBezTo>
                    <a:pt x="961" y="22331"/>
                    <a:pt x="956" y="22345"/>
                    <a:pt x="955" y="22359"/>
                  </a:cubicBezTo>
                  <a:cubicBezTo>
                    <a:pt x="943" y="22367"/>
                    <a:pt x="930" y="22380"/>
                    <a:pt x="919" y="22398"/>
                  </a:cubicBezTo>
                  <a:cubicBezTo>
                    <a:pt x="908" y="22418"/>
                    <a:pt x="904" y="22436"/>
                    <a:pt x="904" y="22451"/>
                  </a:cubicBezTo>
                  <a:cubicBezTo>
                    <a:pt x="895" y="22458"/>
                    <a:pt x="886" y="22469"/>
                    <a:pt x="876" y="22485"/>
                  </a:cubicBezTo>
                  <a:cubicBezTo>
                    <a:pt x="866" y="22500"/>
                    <a:pt x="863" y="22515"/>
                    <a:pt x="861" y="22526"/>
                  </a:cubicBezTo>
                  <a:cubicBezTo>
                    <a:pt x="848" y="22535"/>
                    <a:pt x="832" y="22547"/>
                    <a:pt x="821" y="22567"/>
                  </a:cubicBezTo>
                  <a:cubicBezTo>
                    <a:pt x="818" y="22572"/>
                    <a:pt x="816" y="22574"/>
                    <a:pt x="815" y="22576"/>
                  </a:cubicBezTo>
                  <a:cubicBezTo>
                    <a:pt x="810" y="22583"/>
                    <a:pt x="802" y="22591"/>
                    <a:pt x="794" y="22607"/>
                  </a:cubicBezTo>
                  <a:cubicBezTo>
                    <a:pt x="780" y="22628"/>
                    <a:pt x="777" y="22649"/>
                    <a:pt x="777" y="22664"/>
                  </a:cubicBezTo>
                  <a:cubicBezTo>
                    <a:pt x="769" y="22670"/>
                    <a:pt x="759" y="22681"/>
                    <a:pt x="752" y="22696"/>
                  </a:cubicBezTo>
                  <a:cubicBezTo>
                    <a:pt x="741" y="22713"/>
                    <a:pt x="738" y="22729"/>
                    <a:pt x="737" y="22744"/>
                  </a:cubicBezTo>
                  <a:cubicBezTo>
                    <a:pt x="725" y="22751"/>
                    <a:pt x="711" y="22763"/>
                    <a:pt x="702" y="22781"/>
                  </a:cubicBezTo>
                  <a:cubicBezTo>
                    <a:pt x="694" y="22793"/>
                    <a:pt x="690" y="22805"/>
                    <a:pt x="687" y="22816"/>
                  </a:cubicBezTo>
                  <a:cubicBezTo>
                    <a:pt x="672" y="22822"/>
                    <a:pt x="655" y="22836"/>
                    <a:pt x="641" y="22858"/>
                  </a:cubicBezTo>
                  <a:cubicBezTo>
                    <a:pt x="635" y="22870"/>
                    <a:pt x="631" y="22878"/>
                    <a:pt x="629" y="22883"/>
                  </a:cubicBezTo>
                  <a:cubicBezTo>
                    <a:pt x="625" y="22886"/>
                    <a:pt x="623" y="22892"/>
                    <a:pt x="618" y="22901"/>
                  </a:cubicBezTo>
                  <a:cubicBezTo>
                    <a:pt x="606" y="22922"/>
                    <a:pt x="603" y="22938"/>
                    <a:pt x="601" y="22954"/>
                  </a:cubicBezTo>
                  <a:cubicBezTo>
                    <a:pt x="595" y="22966"/>
                    <a:pt x="591" y="22976"/>
                    <a:pt x="590" y="22987"/>
                  </a:cubicBezTo>
                  <a:cubicBezTo>
                    <a:pt x="572" y="22993"/>
                    <a:pt x="555" y="23007"/>
                    <a:pt x="543" y="23029"/>
                  </a:cubicBezTo>
                  <a:cubicBezTo>
                    <a:pt x="527" y="23056"/>
                    <a:pt x="527" y="23081"/>
                    <a:pt x="531" y="23101"/>
                  </a:cubicBezTo>
                  <a:cubicBezTo>
                    <a:pt x="528" y="23105"/>
                    <a:pt x="526" y="23108"/>
                    <a:pt x="523" y="23111"/>
                  </a:cubicBezTo>
                  <a:cubicBezTo>
                    <a:pt x="510" y="23119"/>
                    <a:pt x="489" y="23132"/>
                    <a:pt x="473" y="23158"/>
                  </a:cubicBezTo>
                  <a:cubicBezTo>
                    <a:pt x="458" y="23186"/>
                    <a:pt x="457" y="23212"/>
                    <a:pt x="461" y="23231"/>
                  </a:cubicBezTo>
                  <a:cubicBezTo>
                    <a:pt x="457" y="23237"/>
                    <a:pt x="452" y="23243"/>
                    <a:pt x="445" y="23255"/>
                  </a:cubicBezTo>
                  <a:cubicBezTo>
                    <a:pt x="442" y="23259"/>
                    <a:pt x="440" y="23260"/>
                    <a:pt x="438" y="23263"/>
                  </a:cubicBezTo>
                  <a:cubicBezTo>
                    <a:pt x="435" y="23269"/>
                    <a:pt x="429" y="23274"/>
                    <a:pt x="424" y="23283"/>
                  </a:cubicBezTo>
                  <a:cubicBezTo>
                    <a:pt x="410" y="23290"/>
                    <a:pt x="392" y="23303"/>
                    <a:pt x="377" y="23329"/>
                  </a:cubicBezTo>
                  <a:cubicBezTo>
                    <a:pt x="367" y="23346"/>
                    <a:pt x="363" y="23362"/>
                    <a:pt x="362" y="23376"/>
                  </a:cubicBezTo>
                  <a:cubicBezTo>
                    <a:pt x="351" y="23383"/>
                    <a:pt x="339" y="23395"/>
                    <a:pt x="329" y="23413"/>
                  </a:cubicBezTo>
                  <a:cubicBezTo>
                    <a:pt x="315" y="23438"/>
                    <a:pt x="313" y="23459"/>
                    <a:pt x="313" y="23474"/>
                  </a:cubicBezTo>
                  <a:cubicBezTo>
                    <a:pt x="308" y="23481"/>
                    <a:pt x="307" y="23485"/>
                    <a:pt x="304" y="23489"/>
                  </a:cubicBezTo>
                  <a:cubicBezTo>
                    <a:pt x="302" y="23494"/>
                    <a:pt x="299" y="23497"/>
                    <a:pt x="291" y="23511"/>
                  </a:cubicBezTo>
                  <a:cubicBezTo>
                    <a:pt x="283" y="23517"/>
                    <a:pt x="275" y="23528"/>
                    <a:pt x="264" y="23545"/>
                  </a:cubicBezTo>
                  <a:cubicBezTo>
                    <a:pt x="249" y="23571"/>
                    <a:pt x="248" y="23593"/>
                    <a:pt x="249" y="23611"/>
                  </a:cubicBezTo>
                  <a:cubicBezTo>
                    <a:pt x="244" y="23618"/>
                    <a:pt x="238" y="23625"/>
                    <a:pt x="228" y="23641"/>
                  </a:cubicBezTo>
                  <a:cubicBezTo>
                    <a:pt x="220" y="23650"/>
                    <a:pt x="211" y="23660"/>
                    <a:pt x="200" y="23678"/>
                  </a:cubicBezTo>
                  <a:cubicBezTo>
                    <a:pt x="195" y="23688"/>
                    <a:pt x="190" y="23698"/>
                    <a:pt x="188" y="23706"/>
                  </a:cubicBezTo>
                  <a:cubicBezTo>
                    <a:pt x="169" y="23713"/>
                    <a:pt x="148" y="23725"/>
                    <a:pt x="133" y="23752"/>
                  </a:cubicBezTo>
                  <a:cubicBezTo>
                    <a:pt x="129" y="23758"/>
                    <a:pt x="127" y="23762"/>
                    <a:pt x="125" y="23765"/>
                  </a:cubicBezTo>
                  <a:cubicBezTo>
                    <a:pt x="120" y="23772"/>
                    <a:pt x="114" y="23779"/>
                    <a:pt x="106" y="23794"/>
                  </a:cubicBezTo>
                  <a:cubicBezTo>
                    <a:pt x="93" y="23815"/>
                    <a:pt x="90" y="23834"/>
                    <a:pt x="92" y="23852"/>
                  </a:cubicBezTo>
                  <a:cubicBezTo>
                    <a:pt x="83" y="23860"/>
                    <a:pt x="74" y="23871"/>
                    <a:pt x="66" y="23885"/>
                  </a:cubicBezTo>
                  <a:cubicBezTo>
                    <a:pt x="56" y="23904"/>
                    <a:pt x="51" y="23918"/>
                    <a:pt x="47" y="23931"/>
                  </a:cubicBezTo>
                  <a:cubicBezTo>
                    <a:pt x="41" y="23944"/>
                    <a:pt x="36" y="23949"/>
                    <a:pt x="34" y="23955"/>
                  </a:cubicBezTo>
                  <a:cubicBezTo>
                    <a:pt x="31" y="23960"/>
                    <a:pt x="29" y="23965"/>
                    <a:pt x="23" y="23974"/>
                  </a:cubicBezTo>
                  <a:cubicBezTo>
                    <a:pt x="1" y="24013"/>
                    <a:pt x="14" y="24062"/>
                    <a:pt x="52" y="24085"/>
                  </a:cubicBezTo>
                  <a:cubicBezTo>
                    <a:pt x="65" y="24092"/>
                    <a:pt x="79" y="24096"/>
                    <a:pt x="93" y="24096"/>
                  </a:cubicBezTo>
                  <a:cubicBezTo>
                    <a:pt x="121" y="24096"/>
                    <a:pt x="149" y="24081"/>
                    <a:pt x="174" y="24073"/>
                  </a:cubicBezTo>
                  <a:cubicBezTo>
                    <a:pt x="181" y="24061"/>
                    <a:pt x="185" y="24056"/>
                    <a:pt x="187" y="24048"/>
                  </a:cubicBezTo>
                  <a:cubicBezTo>
                    <a:pt x="190" y="24045"/>
                    <a:pt x="193" y="24040"/>
                    <a:pt x="198" y="24030"/>
                  </a:cubicBezTo>
                  <a:cubicBezTo>
                    <a:pt x="207" y="24014"/>
                    <a:pt x="212" y="24002"/>
                    <a:pt x="214" y="23992"/>
                  </a:cubicBezTo>
                  <a:cubicBezTo>
                    <a:pt x="227" y="23983"/>
                    <a:pt x="241" y="23971"/>
                    <a:pt x="255" y="23949"/>
                  </a:cubicBezTo>
                  <a:cubicBezTo>
                    <a:pt x="271" y="23920"/>
                    <a:pt x="271" y="23895"/>
                    <a:pt x="268" y="23876"/>
                  </a:cubicBezTo>
                  <a:cubicBezTo>
                    <a:pt x="288" y="23872"/>
                    <a:pt x="318" y="23860"/>
                    <a:pt x="336" y="23827"/>
                  </a:cubicBezTo>
                  <a:cubicBezTo>
                    <a:pt x="348" y="23806"/>
                    <a:pt x="352" y="23788"/>
                    <a:pt x="353" y="23775"/>
                  </a:cubicBezTo>
                  <a:cubicBezTo>
                    <a:pt x="362" y="23768"/>
                    <a:pt x="372" y="23757"/>
                    <a:pt x="382" y="23740"/>
                  </a:cubicBezTo>
                  <a:cubicBezTo>
                    <a:pt x="384" y="23735"/>
                    <a:pt x="388" y="23732"/>
                    <a:pt x="389" y="23730"/>
                  </a:cubicBezTo>
                  <a:cubicBezTo>
                    <a:pt x="394" y="23722"/>
                    <a:pt x="400" y="23714"/>
                    <a:pt x="410" y="23698"/>
                  </a:cubicBezTo>
                  <a:cubicBezTo>
                    <a:pt x="423" y="23673"/>
                    <a:pt x="426" y="23651"/>
                    <a:pt x="425" y="23634"/>
                  </a:cubicBezTo>
                  <a:cubicBezTo>
                    <a:pt x="431" y="23628"/>
                    <a:pt x="438" y="23618"/>
                    <a:pt x="446" y="23604"/>
                  </a:cubicBezTo>
                  <a:cubicBezTo>
                    <a:pt x="453" y="23592"/>
                    <a:pt x="457" y="23586"/>
                    <a:pt x="459" y="23579"/>
                  </a:cubicBezTo>
                  <a:cubicBezTo>
                    <a:pt x="463" y="23575"/>
                    <a:pt x="464" y="23570"/>
                    <a:pt x="469" y="23561"/>
                  </a:cubicBezTo>
                  <a:cubicBezTo>
                    <a:pt x="479" y="23545"/>
                    <a:pt x="482" y="23529"/>
                    <a:pt x="484" y="23517"/>
                  </a:cubicBezTo>
                  <a:cubicBezTo>
                    <a:pt x="496" y="23510"/>
                    <a:pt x="509" y="23497"/>
                    <a:pt x="519" y="23479"/>
                  </a:cubicBezTo>
                  <a:cubicBezTo>
                    <a:pt x="530" y="23459"/>
                    <a:pt x="533" y="23443"/>
                    <a:pt x="534" y="23429"/>
                  </a:cubicBezTo>
                  <a:cubicBezTo>
                    <a:pt x="545" y="23421"/>
                    <a:pt x="557" y="23410"/>
                    <a:pt x="566" y="23393"/>
                  </a:cubicBezTo>
                  <a:cubicBezTo>
                    <a:pt x="570" y="23389"/>
                    <a:pt x="572" y="23388"/>
                    <a:pt x="573" y="23384"/>
                  </a:cubicBezTo>
                  <a:cubicBezTo>
                    <a:pt x="578" y="23378"/>
                    <a:pt x="586" y="23370"/>
                    <a:pt x="594" y="23354"/>
                  </a:cubicBezTo>
                  <a:cubicBezTo>
                    <a:pt x="598" y="23349"/>
                    <a:pt x="600" y="23347"/>
                    <a:pt x="602" y="23345"/>
                  </a:cubicBezTo>
                  <a:cubicBezTo>
                    <a:pt x="607" y="23336"/>
                    <a:pt x="614" y="23329"/>
                    <a:pt x="623" y="23313"/>
                  </a:cubicBezTo>
                  <a:cubicBezTo>
                    <a:pt x="635" y="23292"/>
                    <a:pt x="637" y="23272"/>
                    <a:pt x="637" y="23256"/>
                  </a:cubicBezTo>
                  <a:cubicBezTo>
                    <a:pt x="646" y="23249"/>
                    <a:pt x="655" y="23240"/>
                    <a:pt x="663" y="23227"/>
                  </a:cubicBezTo>
                  <a:cubicBezTo>
                    <a:pt x="675" y="23217"/>
                    <a:pt x="685" y="23207"/>
                    <a:pt x="698" y="23186"/>
                  </a:cubicBezTo>
                  <a:cubicBezTo>
                    <a:pt x="706" y="23172"/>
                    <a:pt x="710" y="23157"/>
                    <a:pt x="711" y="23143"/>
                  </a:cubicBezTo>
                  <a:cubicBezTo>
                    <a:pt x="726" y="23136"/>
                    <a:pt x="741" y="23124"/>
                    <a:pt x="752" y="23105"/>
                  </a:cubicBezTo>
                  <a:cubicBezTo>
                    <a:pt x="769" y="23076"/>
                    <a:pt x="768" y="23047"/>
                    <a:pt x="764" y="23029"/>
                  </a:cubicBezTo>
                  <a:cubicBezTo>
                    <a:pt x="769" y="23018"/>
                    <a:pt x="770" y="23007"/>
                    <a:pt x="771" y="22998"/>
                  </a:cubicBezTo>
                  <a:cubicBezTo>
                    <a:pt x="777" y="22988"/>
                    <a:pt x="780" y="22983"/>
                    <a:pt x="782" y="22977"/>
                  </a:cubicBezTo>
                  <a:cubicBezTo>
                    <a:pt x="798" y="22971"/>
                    <a:pt x="822" y="22958"/>
                    <a:pt x="839" y="22929"/>
                  </a:cubicBezTo>
                  <a:cubicBezTo>
                    <a:pt x="846" y="22916"/>
                    <a:pt x="850" y="22905"/>
                    <a:pt x="854" y="22894"/>
                  </a:cubicBezTo>
                  <a:cubicBezTo>
                    <a:pt x="869" y="22885"/>
                    <a:pt x="885" y="22873"/>
                    <a:pt x="897" y="22851"/>
                  </a:cubicBezTo>
                  <a:cubicBezTo>
                    <a:pt x="911" y="22826"/>
                    <a:pt x="914" y="22805"/>
                    <a:pt x="912" y="22788"/>
                  </a:cubicBezTo>
                  <a:cubicBezTo>
                    <a:pt x="920" y="22779"/>
                    <a:pt x="926" y="22772"/>
                    <a:pt x="935" y="22758"/>
                  </a:cubicBezTo>
                  <a:cubicBezTo>
                    <a:pt x="950" y="22734"/>
                    <a:pt x="951" y="22713"/>
                    <a:pt x="951" y="22697"/>
                  </a:cubicBezTo>
                  <a:cubicBezTo>
                    <a:pt x="952" y="22695"/>
                    <a:pt x="955" y="22691"/>
                    <a:pt x="957" y="22687"/>
                  </a:cubicBezTo>
                  <a:cubicBezTo>
                    <a:pt x="976" y="22681"/>
                    <a:pt x="1002" y="22669"/>
                    <a:pt x="1020" y="22638"/>
                  </a:cubicBezTo>
                  <a:cubicBezTo>
                    <a:pt x="1031" y="22617"/>
                    <a:pt x="1035" y="22599"/>
                    <a:pt x="1035" y="22583"/>
                  </a:cubicBezTo>
                  <a:cubicBezTo>
                    <a:pt x="1042" y="22575"/>
                    <a:pt x="1053" y="22564"/>
                    <a:pt x="1061" y="22550"/>
                  </a:cubicBezTo>
                  <a:cubicBezTo>
                    <a:pt x="1070" y="22532"/>
                    <a:pt x="1074" y="22516"/>
                    <a:pt x="1075" y="22503"/>
                  </a:cubicBezTo>
                  <a:cubicBezTo>
                    <a:pt x="1088" y="22494"/>
                    <a:pt x="1100" y="22482"/>
                    <a:pt x="1111" y="22465"/>
                  </a:cubicBezTo>
                  <a:cubicBezTo>
                    <a:pt x="1120" y="22450"/>
                    <a:pt x="1123" y="22435"/>
                    <a:pt x="1126" y="22424"/>
                  </a:cubicBezTo>
                  <a:cubicBezTo>
                    <a:pt x="1138" y="22416"/>
                    <a:pt x="1153" y="22403"/>
                    <a:pt x="1165" y="22384"/>
                  </a:cubicBezTo>
                  <a:cubicBezTo>
                    <a:pt x="1180" y="22358"/>
                    <a:pt x="1181" y="22334"/>
                    <a:pt x="1180" y="22316"/>
                  </a:cubicBezTo>
                  <a:lnTo>
                    <a:pt x="1193" y="22294"/>
                  </a:lnTo>
                  <a:cubicBezTo>
                    <a:pt x="1203" y="22288"/>
                    <a:pt x="1218" y="22275"/>
                    <a:pt x="1231" y="22252"/>
                  </a:cubicBezTo>
                  <a:cubicBezTo>
                    <a:pt x="1235" y="22247"/>
                    <a:pt x="1236" y="22245"/>
                    <a:pt x="1239" y="22241"/>
                  </a:cubicBezTo>
                  <a:cubicBezTo>
                    <a:pt x="1244" y="22235"/>
                    <a:pt x="1250" y="22226"/>
                    <a:pt x="1259" y="22213"/>
                  </a:cubicBezTo>
                  <a:cubicBezTo>
                    <a:pt x="1263" y="22204"/>
                    <a:pt x="1266" y="22200"/>
                    <a:pt x="1268" y="22197"/>
                  </a:cubicBezTo>
                  <a:cubicBezTo>
                    <a:pt x="1272" y="22191"/>
                    <a:pt x="1277" y="22184"/>
                    <a:pt x="1284" y="22171"/>
                  </a:cubicBezTo>
                  <a:lnTo>
                    <a:pt x="1309" y="22129"/>
                  </a:lnTo>
                  <a:cubicBezTo>
                    <a:pt x="1319" y="22112"/>
                    <a:pt x="1324" y="22095"/>
                    <a:pt x="1324" y="22080"/>
                  </a:cubicBezTo>
                  <a:cubicBezTo>
                    <a:pt x="1334" y="22071"/>
                    <a:pt x="1346" y="22059"/>
                    <a:pt x="1356" y="22043"/>
                  </a:cubicBezTo>
                  <a:cubicBezTo>
                    <a:pt x="1367" y="22023"/>
                    <a:pt x="1370" y="22007"/>
                    <a:pt x="1373" y="21993"/>
                  </a:cubicBezTo>
                  <a:cubicBezTo>
                    <a:pt x="1373" y="21991"/>
                    <a:pt x="1374" y="21990"/>
                    <a:pt x="1375" y="21989"/>
                  </a:cubicBezTo>
                  <a:cubicBezTo>
                    <a:pt x="1383" y="21980"/>
                    <a:pt x="1389" y="21973"/>
                    <a:pt x="1399" y="21957"/>
                  </a:cubicBezTo>
                  <a:cubicBezTo>
                    <a:pt x="1412" y="21934"/>
                    <a:pt x="1415" y="21915"/>
                    <a:pt x="1416" y="21902"/>
                  </a:cubicBezTo>
                  <a:cubicBezTo>
                    <a:pt x="1423" y="21887"/>
                    <a:pt x="1427" y="21875"/>
                    <a:pt x="1429" y="21866"/>
                  </a:cubicBezTo>
                  <a:cubicBezTo>
                    <a:pt x="1438" y="21859"/>
                    <a:pt x="1452" y="21846"/>
                    <a:pt x="1464" y="21825"/>
                  </a:cubicBezTo>
                  <a:cubicBezTo>
                    <a:pt x="1474" y="21808"/>
                    <a:pt x="1477" y="21793"/>
                    <a:pt x="1480" y="21780"/>
                  </a:cubicBezTo>
                  <a:cubicBezTo>
                    <a:pt x="1490" y="21773"/>
                    <a:pt x="1503" y="21761"/>
                    <a:pt x="1514" y="21739"/>
                  </a:cubicBezTo>
                  <a:cubicBezTo>
                    <a:pt x="1524" y="21732"/>
                    <a:pt x="1534" y="21721"/>
                    <a:pt x="1544" y="21702"/>
                  </a:cubicBezTo>
                  <a:cubicBezTo>
                    <a:pt x="1547" y="21698"/>
                    <a:pt x="1547" y="21698"/>
                    <a:pt x="1550" y="21695"/>
                  </a:cubicBezTo>
                  <a:cubicBezTo>
                    <a:pt x="1556" y="21688"/>
                    <a:pt x="1565" y="21678"/>
                    <a:pt x="1573" y="21662"/>
                  </a:cubicBezTo>
                  <a:cubicBezTo>
                    <a:pt x="1589" y="21635"/>
                    <a:pt x="1592" y="21610"/>
                    <a:pt x="1588" y="21592"/>
                  </a:cubicBezTo>
                  <a:cubicBezTo>
                    <a:pt x="1592" y="21588"/>
                    <a:pt x="1593" y="21584"/>
                    <a:pt x="1594" y="21581"/>
                  </a:cubicBezTo>
                  <a:cubicBezTo>
                    <a:pt x="1611" y="21573"/>
                    <a:pt x="1631" y="21560"/>
                    <a:pt x="1646" y="21535"/>
                  </a:cubicBezTo>
                  <a:cubicBezTo>
                    <a:pt x="1661" y="21511"/>
                    <a:pt x="1662" y="21486"/>
                    <a:pt x="1659" y="21468"/>
                  </a:cubicBezTo>
                  <a:cubicBezTo>
                    <a:pt x="1667" y="21461"/>
                    <a:pt x="1673" y="21452"/>
                    <a:pt x="1679" y="21441"/>
                  </a:cubicBezTo>
                  <a:cubicBezTo>
                    <a:pt x="1683" y="21436"/>
                    <a:pt x="1685" y="21433"/>
                    <a:pt x="1686" y="21431"/>
                  </a:cubicBezTo>
                  <a:cubicBezTo>
                    <a:pt x="1690" y="21425"/>
                    <a:pt x="1694" y="21421"/>
                    <a:pt x="1699" y="21415"/>
                  </a:cubicBezTo>
                  <a:cubicBezTo>
                    <a:pt x="1711" y="21407"/>
                    <a:pt x="1732" y="21394"/>
                    <a:pt x="1748" y="21367"/>
                  </a:cubicBezTo>
                  <a:cubicBezTo>
                    <a:pt x="1761" y="21345"/>
                    <a:pt x="1764" y="21325"/>
                    <a:pt x="1765" y="21311"/>
                  </a:cubicBezTo>
                  <a:cubicBezTo>
                    <a:pt x="1768" y="21307"/>
                    <a:pt x="1770" y="21304"/>
                    <a:pt x="1771" y="21302"/>
                  </a:cubicBezTo>
                  <a:cubicBezTo>
                    <a:pt x="1776" y="21295"/>
                    <a:pt x="1780" y="21289"/>
                    <a:pt x="1788" y="21276"/>
                  </a:cubicBezTo>
                  <a:cubicBezTo>
                    <a:pt x="1800" y="21255"/>
                    <a:pt x="1803" y="21235"/>
                    <a:pt x="1803" y="21219"/>
                  </a:cubicBezTo>
                  <a:cubicBezTo>
                    <a:pt x="1811" y="21212"/>
                    <a:pt x="1820" y="21201"/>
                    <a:pt x="1828" y="21188"/>
                  </a:cubicBezTo>
                  <a:cubicBezTo>
                    <a:pt x="1839" y="21169"/>
                    <a:pt x="1843" y="21153"/>
                    <a:pt x="1844" y="21141"/>
                  </a:cubicBezTo>
                  <a:cubicBezTo>
                    <a:pt x="1851" y="21136"/>
                    <a:pt x="1860" y="21128"/>
                    <a:pt x="1868" y="21116"/>
                  </a:cubicBezTo>
                  <a:cubicBezTo>
                    <a:pt x="1882" y="21109"/>
                    <a:pt x="1902" y="21096"/>
                    <a:pt x="1916" y="21070"/>
                  </a:cubicBezTo>
                  <a:cubicBezTo>
                    <a:pt x="1932" y="21041"/>
                    <a:pt x="1931" y="21013"/>
                    <a:pt x="1927" y="20993"/>
                  </a:cubicBezTo>
                  <a:cubicBezTo>
                    <a:pt x="1931" y="20987"/>
                    <a:pt x="1935" y="20982"/>
                    <a:pt x="1942" y="20970"/>
                  </a:cubicBezTo>
                  <a:cubicBezTo>
                    <a:pt x="1950" y="20961"/>
                    <a:pt x="1958" y="20952"/>
                    <a:pt x="1969" y="20935"/>
                  </a:cubicBezTo>
                  <a:cubicBezTo>
                    <a:pt x="1979" y="20925"/>
                    <a:pt x="1990" y="20914"/>
                    <a:pt x="2002" y="20895"/>
                  </a:cubicBezTo>
                  <a:cubicBezTo>
                    <a:pt x="2011" y="20887"/>
                    <a:pt x="2021" y="20876"/>
                    <a:pt x="2033" y="20855"/>
                  </a:cubicBezTo>
                  <a:cubicBezTo>
                    <a:pt x="2036" y="20852"/>
                    <a:pt x="2037" y="20849"/>
                    <a:pt x="2038" y="20848"/>
                  </a:cubicBezTo>
                  <a:cubicBezTo>
                    <a:pt x="2045" y="20839"/>
                    <a:pt x="2052" y="20832"/>
                    <a:pt x="2061" y="20816"/>
                  </a:cubicBezTo>
                  <a:cubicBezTo>
                    <a:pt x="2070" y="20800"/>
                    <a:pt x="2075" y="20785"/>
                    <a:pt x="2076" y="20772"/>
                  </a:cubicBezTo>
                  <a:cubicBezTo>
                    <a:pt x="2087" y="20763"/>
                    <a:pt x="2101" y="20752"/>
                    <a:pt x="2112" y="20732"/>
                  </a:cubicBezTo>
                  <a:cubicBezTo>
                    <a:pt x="2122" y="20717"/>
                    <a:pt x="2124" y="20701"/>
                    <a:pt x="2125" y="20688"/>
                  </a:cubicBezTo>
                  <a:cubicBezTo>
                    <a:pt x="2140" y="20682"/>
                    <a:pt x="2154" y="20669"/>
                    <a:pt x="2165" y="20651"/>
                  </a:cubicBezTo>
                  <a:cubicBezTo>
                    <a:pt x="2175" y="20632"/>
                    <a:pt x="2178" y="20618"/>
                    <a:pt x="2182" y="20605"/>
                  </a:cubicBezTo>
                  <a:cubicBezTo>
                    <a:pt x="2184" y="20599"/>
                    <a:pt x="2187" y="20598"/>
                    <a:pt x="2188" y="20596"/>
                  </a:cubicBezTo>
                  <a:cubicBezTo>
                    <a:pt x="2193" y="20589"/>
                    <a:pt x="2200" y="20581"/>
                    <a:pt x="2210" y="20565"/>
                  </a:cubicBezTo>
                  <a:cubicBezTo>
                    <a:pt x="2221" y="20544"/>
                    <a:pt x="2225" y="20523"/>
                    <a:pt x="2225" y="20507"/>
                  </a:cubicBezTo>
                  <a:cubicBezTo>
                    <a:pt x="2234" y="20500"/>
                    <a:pt x="2242" y="20490"/>
                    <a:pt x="2250" y="20475"/>
                  </a:cubicBezTo>
                  <a:cubicBezTo>
                    <a:pt x="2262" y="20453"/>
                    <a:pt x="2264" y="20433"/>
                    <a:pt x="2266" y="20421"/>
                  </a:cubicBezTo>
                  <a:cubicBezTo>
                    <a:pt x="2273" y="20414"/>
                    <a:pt x="2282" y="20403"/>
                    <a:pt x="2291" y="20387"/>
                  </a:cubicBezTo>
                  <a:cubicBezTo>
                    <a:pt x="2298" y="20375"/>
                    <a:pt x="2302" y="20364"/>
                    <a:pt x="2305" y="20353"/>
                  </a:cubicBezTo>
                  <a:cubicBezTo>
                    <a:pt x="2321" y="20347"/>
                    <a:pt x="2339" y="20334"/>
                    <a:pt x="2353" y="20310"/>
                  </a:cubicBezTo>
                  <a:cubicBezTo>
                    <a:pt x="2366" y="20289"/>
                    <a:pt x="2369" y="20270"/>
                    <a:pt x="2368" y="20251"/>
                  </a:cubicBezTo>
                  <a:cubicBezTo>
                    <a:pt x="2373" y="20246"/>
                    <a:pt x="2380" y="20240"/>
                    <a:pt x="2385" y="20232"/>
                  </a:cubicBezTo>
                  <a:cubicBezTo>
                    <a:pt x="2397" y="20225"/>
                    <a:pt x="2416" y="20212"/>
                    <a:pt x="2430" y="20186"/>
                  </a:cubicBezTo>
                  <a:cubicBezTo>
                    <a:pt x="2446" y="20159"/>
                    <a:pt x="2446" y="20136"/>
                    <a:pt x="2445" y="20117"/>
                  </a:cubicBezTo>
                  <a:cubicBezTo>
                    <a:pt x="2449" y="20111"/>
                    <a:pt x="2451" y="20105"/>
                    <a:pt x="2454" y="20099"/>
                  </a:cubicBezTo>
                  <a:cubicBezTo>
                    <a:pt x="2455" y="20096"/>
                    <a:pt x="2455" y="20094"/>
                    <a:pt x="2457" y="20090"/>
                  </a:cubicBezTo>
                  <a:cubicBezTo>
                    <a:pt x="2466" y="20075"/>
                    <a:pt x="2470" y="20062"/>
                    <a:pt x="2472" y="20051"/>
                  </a:cubicBezTo>
                  <a:cubicBezTo>
                    <a:pt x="2486" y="20042"/>
                    <a:pt x="2502" y="20031"/>
                    <a:pt x="2514" y="20009"/>
                  </a:cubicBezTo>
                  <a:cubicBezTo>
                    <a:pt x="2519" y="19997"/>
                    <a:pt x="2523" y="19987"/>
                    <a:pt x="2526" y="19976"/>
                  </a:cubicBezTo>
                  <a:cubicBezTo>
                    <a:pt x="2543" y="19970"/>
                    <a:pt x="2562" y="19957"/>
                    <a:pt x="2575" y="19933"/>
                  </a:cubicBezTo>
                  <a:cubicBezTo>
                    <a:pt x="2586" y="19914"/>
                    <a:pt x="2590" y="19900"/>
                    <a:pt x="2593" y="19887"/>
                  </a:cubicBezTo>
                  <a:cubicBezTo>
                    <a:pt x="2607" y="19863"/>
                    <a:pt x="2609" y="19838"/>
                    <a:pt x="2607" y="19821"/>
                  </a:cubicBezTo>
                  <a:cubicBezTo>
                    <a:pt x="2612" y="19814"/>
                    <a:pt x="2618" y="19807"/>
                    <a:pt x="2626" y="19794"/>
                  </a:cubicBezTo>
                  <a:cubicBezTo>
                    <a:pt x="2636" y="19778"/>
                    <a:pt x="2639" y="19768"/>
                    <a:pt x="2642" y="19759"/>
                  </a:cubicBezTo>
                  <a:cubicBezTo>
                    <a:pt x="2642" y="19756"/>
                    <a:pt x="2643" y="19753"/>
                    <a:pt x="2647" y="19750"/>
                  </a:cubicBezTo>
                  <a:cubicBezTo>
                    <a:pt x="2650" y="19741"/>
                    <a:pt x="2653" y="19739"/>
                    <a:pt x="2655" y="19735"/>
                  </a:cubicBezTo>
                  <a:lnTo>
                    <a:pt x="2671" y="19708"/>
                  </a:lnTo>
                  <a:cubicBezTo>
                    <a:pt x="2680" y="19696"/>
                    <a:pt x="2684" y="19686"/>
                    <a:pt x="2686" y="19675"/>
                  </a:cubicBezTo>
                  <a:cubicBezTo>
                    <a:pt x="2701" y="19668"/>
                    <a:pt x="2718" y="19655"/>
                    <a:pt x="2732" y="19633"/>
                  </a:cubicBezTo>
                  <a:cubicBezTo>
                    <a:pt x="2740" y="19627"/>
                    <a:pt x="2752" y="19616"/>
                    <a:pt x="2765" y="19593"/>
                  </a:cubicBezTo>
                  <a:cubicBezTo>
                    <a:pt x="2778" y="19569"/>
                    <a:pt x="2780" y="19548"/>
                    <a:pt x="2778" y="19530"/>
                  </a:cubicBezTo>
                  <a:cubicBezTo>
                    <a:pt x="2787" y="19522"/>
                    <a:pt x="2794" y="19512"/>
                    <a:pt x="2802" y="19500"/>
                  </a:cubicBezTo>
                  <a:cubicBezTo>
                    <a:pt x="2808" y="19488"/>
                    <a:pt x="2813" y="19477"/>
                    <a:pt x="2815" y="19467"/>
                  </a:cubicBezTo>
                  <a:cubicBezTo>
                    <a:pt x="2831" y="19459"/>
                    <a:pt x="2850" y="19447"/>
                    <a:pt x="2863" y="19423"/>
                  </a:cubicBezTo>
                  <a:cubicBezTo>
                    <a:pt x="2873" y="19407"/>
                    <a:pt x="2877" y="19392"/>
                    <a:pt x="2879" y="19381"/>
                  </a:cubicBezTo>
                  <a:cubicBezTo>
                    <a:pt x="2890" y="19372"/>
                    <a:pt x="2904" y="19360"/>
                    <a:pt x="2915" y="19340"/>
                  </a:cubicBezTo>
                  <a:cubicBezTo>
                    <a:pt x="2931" y="19312"/>
                    <a:pt x="2931" y="19287"/>
                    <a:pt x="2930" y="19270"/>
                  </a:cubicBezTo>
                  <a:cubicBezTo>
                    <a:pt x="2933" y="19265"/>
                    <a:pt x="2934" y="19258"/>
                    <a:pt x="2936" y="19253"/>
                  </a:cubicBezTo>
                  <a:cubicBezTo>
                    <a:pt x="2952" y="19247"/>
                    <a:pt x="2969" y="19233"/>
                    <a:pt x="2982" y="19210"/>
                  </a:cubicBezTo>
                  <a:cubicBezTo>
                    <a:pt x="2991" y="19195"/>
                    <a:pt x="2996" y="19180"/>
                    <a:pt x="2997" y="19167"/>
                  </a:cubicBezTo>
                  <a:cubicBezTo>
                    <a:pt x="3011" y="19159"/>
                    <a:pt x="3025" y="19147"/>
                    <a:pt x="3035" y="19129"/>
                  </a:cubicBezTo>
                  <a:cubicBezTo>
                    <a:pt x="3040" y="19121"/>
                    <a:pt x="3041" y="19119"/>
                    <a:pt x="3044" y="19116"/>
                  </a:cubicBezTo>
                  <a:cubicBezTo>
                    <a:pt x="3049" y="19110"/>
                    <a:pt x="3055" y="19103"/>
                    <a:pt x="3062" y="19088"/>
                  </a:cubicBezTo>
                  <a:cubicBezTo>
                    <a:pt x="3076" y="19066"/>
                    <a:pt x="3078" y="19046"/>
                    <a:pt x="3080" y="19033"/>
                  </a:cubicBezTo>
                  <a:cubicBezTo>
                    <a:pt x="3083" y="19028"/>
                    <a:pt x="3084" y="19024"/>
                    <a:pt x="3087" y="19022"/>
                  </a:cubicBezTo>
                  <a:cubicBezTo>
                    <a:pt x="3091" y="19014"/>
                    <a:pt x="3094" y="19009"/>
                    <a:pt x="3102" y="18997"/>
                  </a:cubicBezTo>
                  <a:cubicBezTo>
                    <a:pt x="3113" y="18977"/>
                    <a:pt x="3116" y="18961"/>
                    <a:pt x="3118" y="18948"/>
                  </a:cubicBezTo>
                  <a:cubicBezTo>
                    <a:pt x="3126" y="18941"/>
                    <a:pt x="3139" y="18927"/>
                    <a:pt x="3151" y="18907"/>
                  </a:cubicBezTo>
                  <a:cubicBezTo>
                    <a:pt x="3159" y="18900"/>
                    <a:pt x="3167" y="18890"/>
                    <a:pt x="3178" y="18873"/>
                  </a:cubicBezTo>
                  <a:cubicBezTo>
                    <a:pt x="3189" y="18854"/>
                    <a:pt x="3193" y="18841"/>
                    <a:pt x="3195" y="18829"/>
                  </a:cubicBezTo>
                  <a:cubicBezTo>
                    <a:pt x="3206" y="18819"/>
                    <a:pt x="3216" y="18809"/>
                    <a:pt x="3227" y="18789"/>
                  </a:cubicBezTo>
                  <a:lnTo>
                    <a:pt x="3252" y="18749"/>
                  </a:lnTo>
                  <a:cubicBezTo>
                    <a:pt x="3260" y="18734"/>
                    <a:pt x="3265" y="18719"/>
                    <a:pt x="3266" y="18706"/>
                  </a:cubicBezTo>
                  <a:cubicBezTo>
                    <a:pt x="3279" y="18697"/>
                    <a:pt x="3292" y="18685"/>
                    <a:pt x="3303" y="18666"/>
                  </a:cubicBezTo>
                  <a:cubicBezTo>
                    <a:pt x="3318" y="18639"/>
                    <a:pt x="3318" y="18615"/>
                    <a:pt x="3316" y="18595"/>
                  </a:cubicBezTo>
                  <a:cubicBezTo>
                    <a:pt x="3319" y="18591"/>
                    <a:pt x="3322" y="18588"/>
                    <a:pt x="3327" y="18583"/>
                  </a:cubicBezTo>
                  <a:cubicBezTo>
                    <a:pt x="3339" y="18574"/>
                    <a:pt x="3357" y="18562"/>
                    <a:pt x="3372" y="18536"/>
                  </a:cubicBezTo>
                  <a:cubicBezTo>
                    <a:pt x="3386" y="18511"/>
                    <a:pt x="3387" y="18487"/>
                    <a:pt x="3386" y="18470"/>
                  </a:cubicBezTo>
                  <a:cubicBezTo>
                    <a:pt x="3391" y="18463"/>
                    <a:pt x="3397" y="18455"/>
                    <a:pt x="3404" y="18443"/>
                  </a:cubicBezTo>
                  <a:cubicBezTo>
                    <a:pt x="3416" y="18422"/>
                    <a:pt x="3420" y="18406"/>
                    <a:pt x="3421" y="18397"/>
                  </a:cubicBezTo>
                  <a:cubicBezTo>
                    <a:pt x="3425" y="18392"/>
                    <a:pt x="3426" y="18390"/>
                    <a:pt x="3430" y="18387"/>
                  </a:cubicBezTo>
                  <a:cubicBezTo>
                    <a:pt x="3432" y="18382"/>
                    <a:pt x="3436" y="18379"/>
                    <a:pt x="3440" y="18372"/>
                  </a:cubicBezTo>
                  <a:cubicBezTo>
                    <a:pt x="3455" y="18365"/>
                    <a:pt x="3475" y="18353"/>
                    <a:pt x="3490" y="18327"/>
                  </a:cubicBezTo>
                  <a:cubicBezTo>
                    <a:pt x="3496" y="18315"/>
                    <a:pt x="3500" y="18307"/>
                    <a:pt x="3503" y="18301"/>
                  </a:cubicBezTo>
                  <a:cubicBezTo>
                    <a:pt x="3506" y="18297"/>
                    <a:pt x="3507" y="18291"/>
                    <a:pt x="3512" y="18284"/>
                  </a:cubicBezTo>
                  <a:cubicBezTo>
                    <a:pt x="3516" y="18278"/>
                    <a:pt x="3517" y="18274"/>
                    <a:pt x="3521" y="18272"/>
                  </a:cubicBezTo>
                  <a:cubicBezTo>
                    <a:pt x="3526" y="18264"/>
                    <a:pt x="3531" y="18258"/>
                    <a:pt x="3539" y="18243"/>
                  </a:cubicBezTo>
                  <a:cubicBezTo>
                    <a:pt x="3542" y="18238"/>
                    <a:pt x="3544" y="18235"/>
                    <a:pt x="3546" y="18232"/>
                  </a:cubicBezTo>
                  <a:cubicBezTo>
                    <a:pt x="3552" y="18226"/>
                    <a:pt x="3557" y="18219"/>
                    <a:pt x="3566" y="18203"/>
                  </a:cubicBezTo>
                  <a:cubicBezTo>
                    <a:pt x="3569" y="18199"/>
                    <a:pt x="3570" y="18197"/>
                    <a:pt x="3571" y="18195"/>
                  </a:cubicBezTo>
                  <a:cubicBezTo>
                    <a:pt x="3578" y="18187"/>
                    <a:pt x="3585" y="18179"/>
                    <a:pt x="3595" y="18163"/>
                  </a:cubicBezTo>
                  <a:cubicBezTo>
                    <a:pt x="3603" y="18147"/>
                    <a:pt x="3607" y="18138"/>
                    <a:pt x="3611" y="18128"/>
                  </a:cubicBezTo>
                  <a:cubicBezTo>
                    <a:pt x="3612" y="18125"/>
                    <a:pt x="3612" y="18123"/>
                    <a:pt x="3614" y="18119"/>
                  </a:cubicBezTo>
                  <a:cubicBezTo>
                    <a:pt x="3632" y="18090"/>
                    <a:pt x="3630" y="18064"/>
                    <a:pt x="3628" y="18045"/>
                  </a:cubicBezTo>
                  <a:cubicBezTo>
                    <a:pt x="3629" y="18043"/>
                    <a:pt x="3629" y="18042"/>
                    <a:pt x="3630" y="18039"/>
                  </a:cubicBezTo>
                  <a:cubicBezTo>
                    <a:pt x="3633" y="18036"/>
                    <a:pt x="3635" y="18031"/>
                    <a:pt x="3641" y="18021"/>
                  </a:cubicBezTo>
                  <a:lnTo>
                    <a:pt x="3661" y="17986"/>
                  </a:lnTo>
                  <a:cubicBezTo>
                    <a:pt x="3672" y="17979"/>
                    <a:pt x="3688" y="17967"/>
                    <a:pt x="3702" y="17943"/>
                  </a:cubicBezTo>
                  <a:cubicBezTo>
                    <a:pt x="3708" y="17931"/>
                    <a:pt x="3712" y="17919"/>
                    <a:pt x="3714" y="17910"/>
                  </a:cubicBezTo>
                  <a:cubicBezTo>
                    <a:pt x="3731" y="17903"/>
                    <a:pt x="3750" y="17889"/>
                    <a:pt x="3763" y="17867"/>
                  </a:cubicBezTo>
                  <a:cubicBezTo>
                    <a:pt x="3779" y="17838"/>
                    <a:pt x="3779" y="17809"/>
                    <a:pt x="3773" y="17790"/>
                  </a:cubicBezTo>
                  <a:cubicBezTo>
                    <a:pt x="3793" y="17782"/>
                    <a:pt x="3819" y="17771"/>
                    <a:pt x="3837" y="17740"/>
                  </a:cubicBezTo>
                  <a:cubicBezTo>
                    <a:pt x="3847" y="17721"/>
                    <a:pt x="3849" y="17704"/>
                    <a:pt x="3849" y="17688"/>
                  </a:cubicBezTo>
                  <a:cubicBezTo>
                    <a:pt x="3860" y="17680"/>
                    <a:pt x="3871" y="17669"/>
                    <a:pt x="3881" y="17653"/>
                  </a:cubicBezTo>
                  <a:cubicBezTo>
                    <a:pt x="3890" y="17637"/>
                    <a:pt x="3894" y="17621"/>
                    <a:pt x="3896" y="17608"/>
                  </a:cubicBezTo>
                  <a:cubicBezTo>
                    <a:pt x="3907" y="17599"/>
                    <a:pt x="3919" y="17589"/>
                    <a:pt x="3930" y="17570"/>
                  </a:cubicBezTo>
                  <a:cubicBezTo>
                    <a:pt x="3944" y="17546"/>
                    <a:pt x="3946" y="17523"/>
                    <a:pt x="3944" y="17504"/>
                  </a:cubicBezTo>
                  <a:cubicBezTo>
                    <a:pt x="3951" y="17496"/>
                    <a:pt x="3959" y="17488"/>
                    <a:pt x="3965" y="17476"/>
                  </a:cubicBezTo>
                  <a:cubicBezTo>
                    <a:pt x="3978" y="17454"/>
                    <a:pt x="3981" y="17432"/>
                    <a:pt x="3981" y="17417"/>
                  </a:cubicBezTo>
                  <a:cubicBezTo>
                    <a:pt x="3983" y="17413"/>
                    <a:pt x="3985" y="17411"/>
                    <a:pt x="3987" y="17407"/>
                  </a:cubicBezTo>
                  <a:cubicBezTo>
                    <a:pt x="3991" y="17401"/>
                    <a:pt x="3994" y="17396"/>
                    <a:pt x="4002" y="17384"/>
                  </a:cubicBezTo>
                  <a:cubicBezTo>
                    <a:pt x="4007" y="17374"/>
                    <a:pt x="4009" y="17369"/>
                    <a:pt x="4012" y="17365"/>
                  </a:cubicBezTo>
                  <a:cubicBezTo>
                    <a:pt x="4014" y="17361"/>
                    <a:pt x="4018" y="17356"/>
                    <a:pt x="4021" y="17349"/>
                  </a:cubicBezTo>
                  <a:cubicBezTo>
                    <a:pt x="4032" y="17342"/>
                    <a:pt x="4048" y="17330"/>
                    <a:pt x="4062" y="17306"/>
                  </a:cubicBezTo>
                  <a:cubicBezTo>
                    <a:pt x="4063" y="17304"/>
                    <a:pt x="4063" y="17304"/>
                    <a:pt x="4066" y="17300"/>
                  </a:cubicBezTo>
                  <a:cubicBezTo>
                    <a:pt x="4072" y="17293"/>
                    <a:pt x="4080" y="17283"/>
                    <a:pt x="4089" y="17267"/>
                  </a:cubicBezTo>
                  <a:cubicBezTo>
                    <a:pt x="4093" y="17265"/>
                    <a:pt x="4094" y="17262"/>
                    <a:pt x="4095" y="17261"/>
                  </a:cubicBezTo>
                  <a:cubicBezTo>
                    <a:pt x="4101" y="17254"/>
                    <a:pt x="4109" y="17245"/>
                    <a:pt x="4117" y="17229"/>
                  </a:cubicBezTo>
                  <a:lnTo>
                    <a:pt x="4130" y="17209"/>
                  </a:lnTo>
                  <a:cubicBezTo>
                    <a:pt x="4133" y="17204"/>
                    <a:pt x="4137" y="17198"/>
                    <a:pt x="4143" y="17187"/>
                  </a:cubicBezTo>
                  <a:cubicBezTo>
                    <a:pt x="4153" y="17172"/>
                    <a:pt x="4157" y="17156"/>
                    <a:pt x="4158" y="17144"/>
                  </a:cubicBezTo>
                  <a:cubicBezTo>
                    <a:pt x="4171" y="17136"/>
                    <a:pt x="4185" y="17124"/>
                    <a:pt x="4195" y="17105"/>
                  </a:cubicBezTo>
                  <a:cubicBezTo>
                    <a:pt x="4200" y="17099"/>
                    <a:pt x="4201" y="17096"/>
                    <a:pt x="4203" y="17094"/>
                  </a:cubicBezTo>
                  <a:cubicBezTo>
                    <a:pt x="4208" y="17086"/>
                    <a:pt x="4214" y="17080"/>
                    <a:pt x="4222" y="17065"/>
                  </a:cubicBezTo>
                  <a:cubicBezTo>
                    <a:pt x="4234" y="17043"/>
                    <a:pt x="4238" y="17022"/>
                    <a:pt x="4237" y="17006"/>
                  </a:cubicBezTo>
                  <a:cubicBezTo>
                    <a:pt x="4244" y="16999"/>
                    <a:pt x="4251" y="16990"/>
                    <a:pt x="4260" y="16978"/>
                  </a:cubicBezTo>
                  <a:cubicBezTo>
                    <a:pt x="4270" y="16968"/>
                    <a:pt x="4282" y="16958"/>
                    <a:pt x="4293" y="16938"/>
                  </a:cubicBezTo>
                  <a:cubicBezTo>
                    <a:pt x="4309" y="16909"/>
                    <a:pt x="4308" y="16883"/>
                    <a:pt x="4304" y="16863"/>
                  </a:cubicBezTo>
                  <a:cubicBezTo>
                    <a:pt x="4309" y="16858"/>
                    <a:pt x="4313" y="16851"/>
                    <a:pt x="4319" y="16842"/>
                  </a:cubicBezTo>
                  <a:cubicBezTo>
                    <a:pt x="4324" y="16833"/>
                    <a:pt x="4328" y="16826"/>
                    <a:pt x="4330" y="16818"/>
                  </a:cubicBezTo>
                  <a:cubicBezTo>
                    <a:pt x="4351" y="16813"/>
                    <a:pt x="4374" y="16800"/>
                    <a:pt x="4390" y="16772"/>
                  </a:cubicBezTo>
                  <a:cubicBezTo>
                    <a:pt x="4401" y="16753"/>
                    <a:pt x="4404" y="16737"/>
                    <a:pt x="4405" y="16722"/>
                  </a:cubicBezTo>
                  <a:cubicBezTo>
                    <a:pt x="4416" y="16714"/>
                    <a:pt x="4428" y="16703"/>
                    <a:pt x="4438" y="16687"/>
                  </a:cubicBezTo>
                  <a:cubicBezTo>
                    <a:pt x="4448" y="16666"/>
                    <a:pt x="4451" y="16646"/>
                    <a:pt x="4451" y="16630"/>
                  </a:cubicBezTo>
                  <a:cubicBezTo>
                    <a:pt x="4460" y="16622"/>
                    <a:pt x="4470" y="16612"/>
                    <a:pt x="4478" y="16598"/>
                  </a:cubicBezTo>
                  <a:cubicBezTo>
                    <a:pt x="4487" y="16582"/>
                    <a:pt x="4491" y="16569"/>
                    <a:pt x="4492" y="16555"/>
                  </a:cubicBezTo>
                  <a:cubicBezTo>
                    <a:pt x="4506" y="16547"/>
                    <a:pt x="4521" y="16535"/>
                    <a:pt x="4532" y="16516"/>
                  </a:cubicBezTo>
                  <a:cubicBezTo>
                    <a:pt x="4535" y="16508"/>
                    <a:pt x="4538" y="16506"/>
                    <a:pt x="4540" y="16501"/>
                  </a:cubicBezTo>
                  <a:lnTo>
                    <a:pt x="4556" y="16475"/>
                  </a:lnTo>
                  <a:cubicBezTo>
                    <a:pt x="4560" y="16470"/>
                    <a:pt x="4562" y="16468"/>
                    <a:pt x="4564" y="16465"/>
                  </a:cubicBezTo>
                  <a:cubicBezTo>
                    <a:pt x="4569" y="16457"/>
                    <a:pt x="4575" y="16451"/>
                    <a:pt x="4583" y="16435"/>
                  </a:cubicBezTo>
                  <a:cubicBezTo>
                    <a:pt x="4589" y="16425"/>
                    <a:pt x="4592" y="16421"/>
                    <a:pt x="4594" y="16417"/>
                  </a:cubicBezTo>
                  <a:cubicBezTo>
                    <a:pt x="4598" y="16411"/>
                    <a:pt x="4602" y="16405"/>
                    <a:pt x="4609" y="16393"/>
                  </a:cubicBezTo>
                  <a:cubicBezTo>
                    <a:pt x="4613" y="16387"/>
                    <a:pt x="4614" y="16382"/>
                    <a:pt x="4617" y="16379"/>
                  </a:cubicBezTo>
                  <a:cubicBezTo>
                    <a:pt x="4621" y="16373"/>
                    <a:pt x="4626" y="16366"/>
                    <a:pt x="4635" y="16351"/>
                  </a:cubicBezTo>
                  <a:cubicBezTo>
                    <a:pt x="4652" y="16322"/>
                    <a:pt x="4651" y="16296"/>
                    <a:pt x="4647" y="16276"/>
                  </a:cubicBezTo>
                  <a:cubicBezTo>
                    <a:pt x="4650" y="16271"/>
                    <a:pt x="4651" y="16267"/>
                    <a:pt x="4652" y="16264"/>
                  </a:cubicBezTo>
                  <a:cubicBezTo>
                    <a:pt x="4668" y="16256"/>
                    <a:pt x="4685" y="16243"/>
                    <a:pt x="4699" y="16221"/>
                  </a:cubicBezTo>
                  <a:cubicBezTo>
                    <a:pt x="4708" y="16205"/>
                    <a:pt x="4712" y="16196"/>
                    <a:pt x="4715" y="16189"/>
                  </a:cubicBezTo>
                  <a:cubicBezTo>
                    <a:pt x="4716" y="16185"/>
                    <a:pt x="4717" y="16181"/>
                    <a:pt x="4720" y="16176"/>
                  </a:cubicBezTo>
                  <a:cubicBezTo>
                    <a:pt x="4726" y="16167"/>
                    <a:pt x="4728" y="16163"/>
                    <a:pt x="4731" y="16157"/>
                  </a:cubicBezTo>
                  <a:cubicBezTo>
                    <a:pt x="4735" y="16152"/>
                    <a:pt x="4737" y="16146"/>
                    <a:pt x="4744" y="16135"/>
                  </a:cubicBezTo>
                  <a:cubicBezTo>
                    <a:pt x="4755" y="16117"/>
                    <a:pt x="4759" y="16106"/>
                    <a:pt x="4762" y="16095"/>
                  </a:cubicBezTo>
                  <a:lnTo>
                    <a:pt x="4789" y="16047"/>
                  </a:lnTo>
                  <a:cubicBezTo>
                    <a:pt x="4792" y="16041"/>
                    <a:pt x="4794" y="16036"/>
                    <a:pt x="4796" y="16034"/>
                  </a:cubicBezTo>
                  <a:cubicBezTo>
                    <a:pt x="4801" y="16029"/>
                    <a:pt x="4806" y="16023"/>
                    <a:pt x="4813" y="16008"/>
                  </a:cubicBezTo>
                  <a:cubicBezTo>
                    <a:pt x="4824" y="15988"/>
                    <a:pt x="4828" y="15972"/>
                    <a:pt x="4832" y="15958"/>
                  </a:cubicBezTo>
                  <a:cubicBezTo>
                    <a:pt x="4839" y="15950"/>
                    <a:pt x="4849" y="15940"/>
                    <a:pt x="4860" y="15922"/>
                  </a:cubicBezTo>
                  <a:cubicBezTo>
                    <a:pt x="4866" y="15908"/>
                    <a:pt x="4870" y="15896"/>
                    <a:pt x="4872" y="15886"/>
                  </a:cubicBezTo>
                  <a:cubicBezTo>
                    <a:pt x="4887" y="15880"/>
                    <a:pt x="4905" y="15867"/>
                    <a:pt x="4918" y="15844"/>
                  </a:cubicBezTo>
                  <a:cubicBezTo>
                    <a:pt x="4925" y="15832"/>
                    <a:pt x="4929" y="15825"/>
                    <a:pt x="4931" y="15819"/>
                  </a:cubicBezTo>
                  <a:cubicBezTo>
                    <a:pt x="4935" y="15815"/>
                    <a:pt x="4936" y="15809"/>
                    <a:pt x="4941" y="15801"/>
                  </a:cubicBezTo>
                  <a:cubicBezTo>
                    <a:pt x="4947" y="15788"/>
                    <a:pt x="4952" y="15782"/>
                    <a:pt x="4955" y="15774"/>
                  </a:cubicBezTo>
                  <a:cubicBezTo>
                    <a:pt x="4957" y="15771"/>
                    <a:pt x="4960" y="15767"/>
                    <a:pt x="4963" y="15758"/>
                  </a:cubicBezTo>
                  <a:cubicBezTo>
                    <a:pt x="4979" y="15730"/>
                    <a:pt x="4979" y="15707"/>
                    <a:pt x="4977" y="15687"/>
                  </a:cubicBezTo>
                  <a:cubicBezTo>
                    <a:pt x="4999" y="15682"/>
                    <a:pt x="5028" y="15671"/>
                    <a:pt x="5047" y="15638"/>
                  </a:cubicBezTo>
                  <a:cubicBezTo>
                    <a:pt x="5062" y="15611"/>
                    <a:pt x="5063" y="15587"/>
                    <a:pt x="5062" y="15571"/>
                  </a:cubicBezTo>
                  <a:cubicBezTo>
                    <a:pt x="5067" y="15558"/>
                    <a:pt x="5068" y="15548"/>
                    <a:pt x="5069" y="15542"/>
                  </a:cubicBezTo>
                  <a:cubicBezTo>
                    <a:pt x="5075" y="15537"/>
                    <a:pt x="5084" y="15530"/>
                    <a:pt x="5094" y="15515"/>
                  </a:cubicBezTo>
                  <a:cubicBezTo>
                    <a:pt x="5107" y="15508"/>
                    <a:pt x="5127" y="15494"/>
                    <a:pt x="5142" y="15469"/>
                  </a:cubicBezTo>
                  <a:cubicBezTo>
                    <a:pt x="5154" y="15449"/>
                    <a:pt x="5158" y="15433"/>
                    <a:pt x="5159" y="15421"/>
                  </a:cubicBezTo>
                  <a:cubicBezTo>
                    <a:pt x="5169" y="15413"/>
                    <a:pt x="5178" y="15402"/>
                    <a:pt x="5188" y="15385"/>
                  </a:cubicBezTo>
                  <a:cubicBezTo>
                    <a:pt x="5201" y="15365"/>
                    <a:pt x="5203" y="15344"/>
                    <a:pt x="5203" y="15330"/>
                  </a:cubicBezTo>
                  <a:cubicBezTo>
                    <a:pt x="5212" y="15323"/>
                    <a:pt x="5220" y="15312"/>
                    <a:pt x="5229" y="15300"/>
                  </a:cubicBezTo>
                  <a:cubicBezTo>
                    <a:pt x="5235" y="15294"/>
                    <a:pt x="5249" y="15281"/>
                    <a:pt x="5261" y="15260"/>
                  </a:cubicBezTo>
                  <a:cubicBezTo>
                    <a:pt x="5276" y="15233"/>
                    <a:pt x="5277" y="15208"/>
                    <a:pt x="5274" y="15190"/>
                  </a:cubicBezTo>
                  <a:cubicBezTo>
                    <a:pt x="5277" y="15187"/>
                    <a:pt x="5278" y="15183"/>
                    <a:pt x="5279" y="15180"/>
                  </a:cubicBezTo>
                  <a:cubicBezTo>
                    <a:pt x="5282" y="15176"/>
                    <a:pt x="5284" y="15172"/>
                    <a:pt x="5288" y="15163"/>
                  </a:cubicBezTo>
                  <a:cubicBezTo>
                    <a:pt x="5294" y="15151"/>
                    <a:pt x="5299" y="15140"/>
                    <a:pt x="5301" y="15129"/>
                  </a:cubicBezTo>
                  <a:cubicBezTo>
                    <a:pt x="5316" y="15121"/>
                    <a:pt x="5333" y="15109"/>
                    <a:pt x="5347" y="15086"/>
                  </a:cubicBezTo>
                  <a:cubicBezTo>
                    <a:pt x="5353" y="15072"/>
                    <a:pt x="5358" y="15066"/>
                    <a:pt x="5360" y="15060"/>
                  </a:cubicBezTo>
                  <a:cubicBezTo>
                    <a:pt x="5363" y="15055"/>
                    <a:pt x="5365" y="15051"/>
                    <a:pt x="5369" y="15044"/>
                  </a:cubicBezTo>
                  <a:cubicBezTo>
                    <a:pt x="5379" y="15029"/>
                    <a:pt x="5383" y="15019"/>
                    <a:pt x="5385" y="15010"/>
                  </a:cubicBezTo>
                  <a:cubicBezTo>
                    <a:pt x="5399" y="15002"/>
                    <a:pt x="5417" y="14990"/>
                    <a:pt x="5429" y="14965"/>
                  </a:cubicBezTo>
                  <a:cubicBezTo>
                    <a:pt x="5444" y="14941"/>
                    <a:pt x="5445" y="14917"/>
                    <a:pt x="5443" y="14899"/>
                  </a:cubicBezTo>
                  <a:cubicBezTo>
                    <a:pt x="5448" y="14895"/>
                    <a:pt x="5453" y="14889"/>
                    <a:pt x="5456" y="14883"/>
                  </a:cubicBezTo>
                  <a:cubicBezTo>
                    <a:pt x="5469" y="14876"/>
                    <a:pt x="5486" y="14864"/>
                    <a:pt x="5501" y="14839"/>
                  </a:cubicBezTo>
                  <a:cubicBezTo>
                    <a:pt x="5512" y="14820"/>
                    <a:pt x="5515" y="14803"/>
                    <a:pt x="5517" y="14789"/>
                  </a:cubicBezTo>
                  <a:cubicBezTo>
                    <a:pt x="5526" y="14781"/>
                    <a:pt x="5536" y="14770"/>
                    <a:pt x="5547" y="14753"/>
                  </a:cubicBezTo>
                  <a:cubicBezTo>
                    <a:pt x="5557" y="14735"/>
                    <a:pt x="5561" y="14718"/>
                    <a:pt x="5562" y="14705"/>
                  </a:cubicBezTo>
                  <a:cubicBezTo>
                    <a:pt x="5573" y="14696"/>
                    <a:pt x="5585" y="14686"/>
                    <a:pt x="5594" y="14669"/>
                  </a:cubicBezTo>
                  <a:cubicBezTo>
                    <a:pt x="5608" y="14646"/>
                    <a:pt x="5610" y="14627"/>
                    <a:pt x="5611" y="14614"/>
                  </a:cubicBezTo>
                  <a:cubicBezTo>
                    <a:pt x="5617" y="14601"/>
                    <a:pt x="5621" y="14590"/>
                    <a:pt x="5622" y="14580"/>
                  </a:cubicBezTo>
                  <a:cubicBezTo>
                    <a:pt x="5635" y="14572"/>
                    <a:pt x="5648" y="14562"/>
                    <a:pt x="5659" y="14545"/>
                  </a:cubicBezTo>
                  <a:cubicBezTo>
                    <a:pt x="5669" y="14539"/>
                    <a:pt x="5684" y="14526"/>
                    <a:pt x="5697" y="14504"/>
                  </a:cubicBezTo>
                  <a:cubicBezTo>
                    <a:pt x="5711" y="14480"/>
                    <a:pt x="5712" y="14455"/>
                    <a:pt x="5710" y="14437"/>
                  </a:cubicBezTo>
                  <a:cubicBezTo>
                    <a:pt x="5716" y="14430"/>
                    <a:pt x="5723" y="14421"/>
                    <a:pt x="5729" y="14410"/>
                  </a:cubicBezTo>
                  <a:cubicBezTo>
                    <a:pt x="5734" y="14405"/>
                    <a:pt x="5735" y="14402"/>
                    <a:pt x="5738" y="14400"/>
                  </a:cubicBezTo>
                  <a:cubicBezTo>
                    <a:pt x="5743" y="14392"/>
                    <a:pt x="5749" y="14385"/>
                    <a:pt x="5758" y="14370"/>
                  </a:cubicBezTo>
                  <a:cubicBezTo>
                    <a:pt x="5766" y="14355"/>
                    <a:pt x="5770" y="14348"/>
                    <a:pt x="5772" y="14341"/>
                  </a:cubicBezTo>
                  <a:cubicBezTo>
                    <a:pt x="5772" y="14339"/>
                    <a:pt x="5774" y="14339"/>
                    <a:pt x="5774" y="14338"/>
                  </a:cubicBezTo>
                  <a:cubicBezTo>
                    <a:pt x="5787" y="14331"/>
                    <a:pt x="5804" y="14319"/>
                    <a:pt x="5819" y="14294"/>
                  </a:cubicBezTo>
                  <a:cubicBezTo>
                    <a:pt x="5831" y="14272"/>
                    <a:pt x="5834" y="14252"/>
                    <a:pt x="5833" y="14235"/>
                  </a:cubicBezTo>
                  <a:cubicBezTo>
                    <a:pt x="5842" y="14226"/>
                    <a:pt x="5850" y="14218"/>
                    <a:pt x="5858" y="14204"/>
                  </a:cubicBezTo>
                  <a:cubicBezTo>
                    <a:pt x="5867" y="14194"/>
                    <a:pt x="5878" y="14186"/>
                    <a:pt x="5889" y="14165"/>
                  </a:cubicBezTo>
                  <a:cubicBezTo>
                    <a:pt x="5904" y="14139"/>
                    <a:pt x="5905" y="14114"/>
                    <a:pt x="5903" y="14097"/>
                  </a:cubicBezTo>
                  <a:cubicBezTo>
                    <a:pt x="5908" y="14091"/>
                    <a:pt x="5914" y="14084"/>
                    <a:pt x="5920" y="14071"/>
                  </a:cubicBezTo>
                  <a:cubicBezTo>
                    <a:pt x="5927" y="14055"/>
                    <a:pt x="5933" y="14041"/>
                    <a:pt x="5935" y="14028"/>
                  </a:cubicBezTo>
                  <a:cubicBezTo>
                    <a:pt x="5947" y="14021"/>
                    <a:pt x="5962" y="14009"/>
                    <a:pt x="5972" y="13988"/>
                  </a:cubicBezTo>
                  <a:cubicBezTo>
                    <a:pt x="5979" y="13975"/>
                    <a:pt x="5983" y="13962"/>
                    <a:pt x="5985" y="13951"/>
                  </a:cubicBezTo>
                  <a:cubicBezTo>
                    <a:pt x="6001" y="13942"/>
                    <a:pt x="6017" y="13931"/>
                    <a:pt x="6029" y="13909"/>
                  </a:cubicBezTo>
                  <a:cubicBezTo>
                    <a:pt x="6040" y="13888"/>
                    <a:pt x="6044" y="13870"/>
                    <a:pt x="6044" y="13855"/>
                  </a:cubicBezTo>
                  <a:cubicBezTo>
                    <a:pt x="6053" y="13846"/>
                    <a:pt x="6061" y="13835"/>
                    <a:pt x="6071" y="13821"/>
                  </a:cubicBezTo>
                  <a:cubicBezTo>
                    <a:pt x="6080" y="13806"/>
                    <a:pt x="6085" y="13792"/>
                    <a:pt x="6086" y="13781"/>
                  </a:cubicBezTo>
                  <a:cubicBezTo>
                    <a:pt x="6099" y="13773"/>
                    <a:pt x="6115" y="13759"/>
                    <a:pt x="6129" y="13737"/>
                  </a:cubicBezTo>
                  <a:cubicBezTo>
                    <a:pt x="6136" y="13728"/>
                    <a:pt x="6146" y="13720"/>
                    <a:pt x="6156" y="13701"/>
                  </a:cubicBezTo>
                  <a:cubicBezTo>
                    <a:pt x="6173" y="13671"/>
                    <a:pt x="6171" y="13642"/>
                    <a:pt x="6166" y="13623"/>
                  </a:cubicBezTo>
                  <a:cubicBezTo>
                    <a:pt x="6167" y="13620"/>
                    <a:pt x="6168" y="13616"/>
                    <a:pt x="6171" y="13614"/>
                  </a:cubicBezTo>
                  <a:cubicBezTo>
                    <a:pt x="6185" y="13607"/>
                    <a:pt x="6203" y="13593"/>
                    <a:pt x="6217" y="13570"/>
                  </a:cubicBezTo>
                  <a:cubicBezTo>
                    <a:pt x="6231" y="13546"/>
                    <a:pt x="6233" y="13527"/>
                    <a:pt x="6233" y="13512"/>
                  </a:cubicBezTo>
                  <a:cubicBezTo>
                    <a:pt x="6238" y="13508"/>
                    <a:pt x="6242" y="13502"/>
                    <a:pt x="6248" y="13495"/>
                  </a:cubicBezTo>
                  <a:cubicBezTo>
                    <a:pt x="6262" y="13487"/>
                    <a:pt x="6283" y="13474"/>
                    <a:pt x="6297" y="13448"/>
                  </a:cubicBezTo>
                  <a:cubicBezTo>
                    <a:pt x="6312" y="13422"/>
                    <a:pt x="6313" y="13398"/>
                    <a:pt x="6312" y="13380"/>
                  </a:cubicBezTo>
                  <a:cubicBezTo>
                    <a:pt x="6313" y="13380"/>
                    <a:pt x="6313" y="13379"/>
                    <a:pt x="6315" y="13378"/>
                  </a:cubicBezTo>
                  <a:cubicBezTo>
                    <a:pt x="6318" y="13371"/>
                    <a:pt x="6323" y="13366"/>
                    <a:pt x="6329" y="13353"/>
                  </a:cubicBezTo>
                  <a:cubicBezTo>
                    <a:pt x="6334" y="13345"/>
                    <a:pt x="6338" y="13339"/>
                    <a:pt x="6340" y="13335"/>
                  </a:cubicBezTo>
                  <a:cubicBezTo>
                    <a:pt x="6342" y="13332"/>
                    <a:pt x="6343" y="13331"/>
                    <a:pt x="6344" y="13329"/>
                  </a:cubicBezTo>
                  <a:cubicBezTo>
                    <a:pt x="6360" y="13321"/>
                    <a:pt x="6383" y="13308"/>
                    <a:pt x="6399" y="13280"/>
                  </a:cubicBezTo>
                  <a:cubicBezTo>
                    <a:pt x="6409" y="13261"/>
                    <a:pt x="6414" y="13246"/>
                    <a:pt x="6417" y="13234"/>
                  </a:cubicBezTo>
                  <a:cubicBezTo>
                    <a:pt x="6424" y="13222"/>
                    <a:pt x="6429" y="13213"/>
                    <a:pt x="6431" y="13207"/>
                  </a:cubicBezTo>
                  <a:cubicBezTo>
                    <a:pt x="6433" y="13202"/>
                    <a:pt x="6434" y="13200"/>
                    <a:pt x="6436" y="13196"/>
                  </a:cubicBezTo>
                  <a:cubicBezTo>
                    <a:pt x="6445" y="13189"/>
                    <a:pt x="6460" y="13177"/>
                    <a:pt x="6473" y="13154"/>
                  </a:cubicBezTo>
                  <a:cubicBezTo>
                    <a:pt x="6488" y="13127"/>
                    <a:pt x="6489" y="13104"/>
                    <a:pt x="6488" y="13088"/>
                  </a:cubicBezTo>
                  <a:cubicBezTo>
                    <a:pt x="6494" y="13069"/>
                    <a:pt x="6497" y="13057"/>
                    <a:pt x="6497" y="13046"/>
                  </a:cubicBezTo>
                  <a:cubicBezTo>
                    <a:pt x="6498" y="13045"/>
                    <a:pt x="6498" y="13043"/>
                    <a:pt x="6499" y="13042"/>
                  </a:cubicBezTo>
                  <a:cubicBezTo>
                    <a:pt x="6504" y="13036"/>
                    <a:pt x="6506" y="13032"/>
                    <a:pt x="6510" y="13027"/>
                  </a:cubicBezTo>
                  <a:cubicBezTo>
                    <a:pt x="6525" y="13020"/>
                    <a:pt x="6545" y="13007"/>
                    <a:pt x="6562" y="12981"/>
                  </a:cubicBezTo>
                  <a:cubicBezTo>
                    <a:pt x="6570" y="12964"/>
                    <a:pt x="6575" y="12949"/>
                    <a:pt x="6578" y="12938"/>
                  </a:cubicBezTo>
                  <a:cubicBezTo>
                    <a:pt x="6589" y="12930"/>
                    <a:pt x="6602" y="12918"/>
                    <a:pt x="6613" y="12898"/>
                  </a:cubicBezTo>
                  <a:cubicBezTo>
                    <a:pt x="6617" y="12891"/>
                    <a:pt x="6620" y="12887"/>
                    <a:pt x="6623" y="12884"/>
                  </a:cubicBezTo>
                  <a:lnTo>
                    <a:pt x="6639" y="12857"/>
                  </a:lnTo>
                  <a:cubicBezTo>
                    <a:pt x="6643" y="12850"/>
                    <a:pt x="6644" y="12848"/>
                    <a:pt x="6647" y="12844"/>
                  </a:cubicBezTo>
                  <a:cubicBezTo>
                    <a:pt x="6653" y="12837"/>
                    <a:pt x="6658" y="12831"/>
                    <a:pt x="6665" y="12816"/>
                  </a:cubicBezTo>
                  <a:cubicBezTo>
                    <a:pt x="6675" y="12798"/>
                    <a:pt x="6679" y="12789"/>
                    <a:pt x="6682" y="12779"/>
                  </a:cubicBezTo>
                  <a:cubicBezTo>
                    <a:pt x="6683" y="12777"/>
                    <a:pt x="6683" y="12774"/>
                    <a:pt x="6686" y="12770"/>
                  </a:cubicBezTo>
                  <a:cubicBezTo>
                    <a:pt x="6698" y="12750"/>
                    <a:pt x="6701" y="12731"/>
                    <a:pt x="6701" y="12715"/>
                  </a:cubicBezTo>
                  <a:cubicBezTo>
                    <a:pt x="6708" y="12708"/>
                    <a:pt x="6719" y="12698"/>
                    <a:pt x="6728" y="12683"/>
                  </a:cubicBezTo>
                  <a:cubicBezTo>
                    <a:pt x="6736" y="12667"/>
                    <a:pt x="6740" y="12654"/>
                    <a:pt x="6744" y="12640"/>
                  </a:cubicBezTo>
                  <a:cubicBezTo>
                    <a:pt x="6752" y="12632"/>
                    <a:pt x="6766" y="12620"/>
                    <a:pt x="6778" y="12600"/>
                  </a:cubicBezTo>
                  <a:cubicBezTo>
                    <a:pt x="6792" y="12577"/>
                    <a:pt x="6793" y="12555"/>
                    <a:pt x="6793" y="12539"/>
                  </a:cubicBezTo>
                  <a:cubicBezTo>
                    <a:pt x="6797" y="12536"/>
                    <a:pt x="6800" y="12532"/>
                    <a:pt x="6805" y="12525"/>
                  </a:cubicBezTo>
                  <a:cubicBezTo>
                    <a:pt x="6820" y="12518"/>
                    <a:pt x="6841" y="12505"/>
                    <a:pt x="6857" y="12478"/>
                  </a:cubicBezTo>
                  <a:cubicBezTo>
                    <a:pt x="6869" y="12459"/>
                    <a:pt x="6872" y="12445"/>
                    <a:pt x="6874" y="12432"/>
                  </a:cubicBezTo>
                  <a:cubicBezTo>
                    <a:pt x="6879" y="12426"/>
                    <a:pt x="6881" y="12421"/>
                    <a:pt x="6884" y="12419"/>
                  </a:cubicBezTo>
                  <a:cubicBezTo>
                    <a:pt x="6888" y="12413"/>
                    <a:pt x="6894" y="12405"/>
                    <a:pt x="6901" y="12392"/>
                  </a:cubicBezTo>
                  <a:cubicBezTo>
                    <a:pt x="6912" y="12373"/>
                    <a:pt x="6916" y="12361"/>
                    <a:pt x="6920" y="12346"/>
                  </a:cubicBezTo>
                  <a:cubicBezTo>
                    <a:pt x="6923" y="12343"/>
                    <a:pt x="6924" y="12340"/>
                    <a:pt x="6926" y="12339"/>
                  </a:cubicBezTo>
                  <a:cubicBezTo>
                    <a:pt x="6932" y="12330"/>
                    <a:pt x="6939" y="12324"/>
                    <a:pt x="6948" y="12307"/>
                  </a:cubicBezTo>
                  <a:cubicBezTo>
                    <a:pt x="6956" y="12293"/>
                    <a:pt x="6960" y="12280"/>
                    <a:pt x="6961" y="12268"/>
                  </a:cubicBezTo>
                  <a:cubicBezTo>
                    <a:pt x="6977" y="12260"/>
                    <a:pt x="6993" y="12248"/>
                    <a:pt x="7006" y="12226"/>
                  </a:cubicBezTo>
                  <a:cubicBezTo>
                    <a:pt x="7017" y="12207"/>
                    <a:pt x="7019" y="12189"/>
                    <a:pt x="7019" y="12173"/>
                  </a:cubicBezTo>
                  <a:cubicBezTo>
                    <a:pt x="7030" y="12164"/>
                    <a:pt x="7040" y="12154"/>
                    <a:pt x="7050" y="12140"/>
                  </a:cubicBezTo>
                  <a:cubicBezTo>
                    <a:pt x="7065" y="12114"/>
                    <a:pt x="7066" y="12091"/>
                    <a:pt x="7065" y="12075"/>
                  </a:cubicBezTo>
                  <a:cubicBezTo>
                    <a:pt x="7068" y="12067"/>
                    <a:pt x="7070" y="12061"/>
                    <a:pt x="7072" y="12056"/>
                  </a:cubicBezTo>
                  <a:cubicBezTo>
                    <a:pt x="7072" y="12054"/>
                    <a:pt x="7074" y="12052"/>
                    <a:pt x="7076" y="12050"/>
                  </a:cubicBezTo>
                  <a:cubicBezTo>
                    <a:pt x="7084" y="12043"/>
                    <a:pt x="7099" y="12030"/>
                    <a:pt x="7113" y="12008"/>
                  </a:cubicBezTo>
                  <a:cubicBezTo>
                    <a:pt x="7120" y="11996"/>
                    <a:pt x="7124" y="11990"/>
                    <a:pt x="7126" y="11982"/>
                  </a:cubicBezTo>
                  <a:cubicBezTo>
                    <a:pt x="7129" y="11979"/>
                    <a:pt x="7130" y="11974"/>
                    <a:pt x="7136" y="11965"/>
                  </a:cubicBezTo>
                  <a:cubicBezTo>
                    <a:pt x="7147" y="11944"/>
                    <a:pt x="7151" y="11923"/>
                    <a:pt x="7151" y="11907"/>
                  </a:cubicBezTo>
                  <a:cubicBezTo>
                    <a:pt x="7158" y="11900"/>
                    <a:pt x="7168" y="11890"/>
                    <a:pt x="7175" y="11875"/>
                  </a:cubicBezTo>
                  <a:cubicBezTo>
                    <a:pt x="7180" y="11867"/>
                    <a:pt x="7184" y="11858"/>
                    <a:pt x="7186" y="11850"/>
                  </a:cubicBezTo>
                  <a:cubicBezTo>
                    <a:pt x="7206" y="11843"/>
                    <a:pt x="7229" y="11831"/>
                    <a:pt x="7245" y="11803"/>
                  </a:cubicBezTo>
                  <a:cubicBezTo>
                    <a:pt x="7258" y="11783"/>
                    <a:pt x="7260" y="11770"/>
                    <a:pt x="7263" y="11757"/>
                  </a:cubicBezTo>
                  <a:cubicBezTo>
                    <a:pt x="7266" y="11752"/>
                    <a:pt x="7268" y="11749"/>
                    <a:pt x="7271" y="11746"/>
                  </a:cubicBezTo>
                  <a:cubicBezTo>
                    <a:pt x="7276" y="11739"/>
                    <a:pt x="7281" y="11733"/>
                    <a:pt x="7290" y="11718"/>
                  </a:cubicBezTo>
                  <a:cubicBezTo>
                    <a:pt x="7297" y="11704"/>
                    <a:pt x="7302" y="11697"/>
                    <a:pt x="7304" y="11691"/>
                  </a:cubicBezTo>
                  <a:cubicBezTo>
                    <a:pt x="7306" y="11687"/>
                    <a:pt x="7308" y="11682"/>
                    <a:pt x="7312" y="11675"/>
                  </a:cubicBezTo>
                  <a:cubicBezTo>
                    <a:pt x="7317" y="11666"/>
                    <a:pt x="7319" y="11664"/>
                    <a:pt x="7322" y="11660"/>
                  </a:cubicBezTo>
                  <a:cubicBezTo>
                    <a:pt x="7327" y="11653"/>
                    <a:pt x="7331" y="11647"/>
                    <a:pt x="7341" y="11629"/>
                  </a:cubicBezTo>
                  <a:cubicBezTo>
                    <a:pt x="7350" y="11621"/>
                    <a:pt x="7357" y="11612"/>
                    <a:pt x="7368" y="11594"/>
                  </a:cubicBezTo>
                  <a:cubicBezTo>
                    <a:pt x="7378" y="11578"/>
                    <a:pt x="7382" y="11568"/>
                    <a:pt x="7384" y="11558"/>
                  </a:cubicBezTo>
                  <a:cubicBezTo>
                    <a:pt x="7386" y="11557"/>
                    <a:pt x="7386" y="11554"/>
                    <a:pt x="7388" y="11551"/>
                  </a:cubicBezTo>
                  <a:cubicBezTo>
                    <a:pt x="7392" y="11545"/>
                    <a:pt x="7394" y="11543"/>
                    <a:pt x="7395" y="11541"/>
                  </a:cubicBezTo>
                  <a:cubicBezTo>
                    <a:pt x="7400" y="11534"/>
                    <a:pt x="7408" y="11526"/>
                    <a:pt x="7416" y="11510"/>
                  </a:cubicBezTo>
                  <a:lnTo>
                    <a:pt x="7441" y="11468"/>
                  </a:lnTo>
                  <a:cubicBezTo>
                    <a:pt x="7454" y="11446"/>
                    <a:pt x="7457" y="11425"/>
                    <a:pt x="7458" y="11412"/>
                  </a:cubicBezTo>
                  <a:cubicBezTo>
                    <a:pt x="7465" y="11398"/>
                    <a:pt x="7469" y="11385"/>
                    <a:pt x="7469" y="11372"/>
                  </a:cubicBezTo>
                  <a:cubicBezTo>
                    <a:pt x="7481" y="11364"/>
                    <a:pt x="7493" y="11353"/>
                    <a:pt x="7502" y="11336"/>
                  </a:cubicBezTo>
                  <a:cubicBezTo>
                    <a:pt x="7504" y="11333"/>
                    <a:pt x="7504" y="11333"/>
                    <a:pt x="7506" y="11331"/>
                  </a:cubicBezTo>
                  <a:cubicBezTo>
                    <a:pt x="7515" y="11322"/>
                    <a:pt x="7522" y="11315"/>
                    <a:pt x="7532" y="11297"/>
                  </a:cubicBezTo>
                  <a:cubicBezTo>
                    <a:pt x="7547" y="11272"/>
                    <a:pt x="7548" y="11249"/>
                    <a:pt x="7547" y="11231"/>
                  </a:cubicBezTo>
                  <a:cubicBezTo>
                    <a:pt x="7548" y="11229"/>
                    <a:pt x="7549" y="11226"/>
                    <a:pt x="7552" y="11224"/>
                  </a:cubicBezTo>
                  <a:cubicBezTo>
                    <a:pt x="7569" y="11219"/>
                    <a:pt x="7593" y="11205"/>
                    <a:pt x="7611" y="11176"/>
                  </a:cubicBezTo>
                  <a:cubicBezTo>
                    <a:pt x="7625" y="11149"/>
                    <a:pt x="7627" y="11123"/>
                    <a:pt x="7624" y="11106"/>
                  </a:cubicBezTo>
                  <a:cubicBezTo>
                    <a:pt x="7624" y="11104"/>
                    <a:pt x="7625" y="11104"/>
                    <a:pt x="7625" y="11103"/>
                  </a:cubicBezTo>
                  <a:cubicBezTo>
                    <a:pt x="7628" y="11097"/>
                    <a:pt x="7633" y="11092"/>
                    <a:pt x="7638" y="11081"/>
                  </a:cubicBezTo>
                  <a:cubicBezTo>
                    <a:pt x="7646" y="11075"/>
                    <a:pt x="7659" y="11063"/>
                    <a:pt x="7671" y="11042"/>
                  </a:cubicBezTo>
                  <a:cubicBezTo>
                    <a:pt x="7679" y="11027"/>
                    <a:pt x="7683" y="11020"/>
                    <a:pt x="7686" y="11012"/>
                  </a:cubicBezTo>
                  <a:lnTo>
                    <a:pt x="7692" y="11001"/>
                  </a:lnTo>
                  <a:cubicBezTo>
                    <a:pt x="7702" y="10991"/>
                    <a:pt x="7714" y="10981"/>
                    <a:pt x="7726" y="10961"/>
                  </a:cubicBezTo>
                  <a:cubicBezTo>
                    <a:pt x="7730" y="10953"/>
                    <a:pt x="7732" y="10951"/>
                    <a:pt x="7735" y="10946"/>
                  </a:cubicBezTo>
                  <a:cubicBezTo>
                    <a:pt x="7740" y="10941"/>
                    <a:pt x="7743" y="10935"/>
                    <a:pt x="7752" y="10921"/>
                  </a:cubicBezTo>
                  <a:cubicBezTo>
                    <a:pt x="7767" y="10895"/>
                    <a:pt x="7767" y="10873"/>
                    <a:pt x="7763" y="10852"/>
                  </a:cubicBezTo>
                  <a:cubicBezTo>
                    <a:pt x="7770" y="10846"/>
                    <a:pt x="7777" y="10838"/>
                    <a:pt x="7784" y="10828"/>
                  </a:cubicBezTo>
                  <a:cubicBezTo>
                    <a:pt x="7793" y="10811"/>
                    <a:pt x="7799" y="10796"/>
                    <a:pt x="7800" y="10788"/>
                  </a:cubicBezTo>
                  <a:cubicBezTo>
                    <a:pt x="7810" y="10781"/>
                    <a:pt x="7822" y="10772"/>
                    <a:pt x="7833" y="10756"/>
                  </a:cubicBezTo>
                  <a:cubicBezTo>
                    <a:pt x="7844" y="10749"/>
                    <a:pt x="7861" y="10737"/>
                    <a:pt x="7876" y="10712"/>
                  </a:cubicBezTo>
                  <a:cubicBezTo>
                    <a:pt x="7885" y="10696"/>
                    <a:pt x="7890" y="10685"/>
                    <a:pt x="7892" y="10675"/>
                  </a:cubicBezTo>
                  <a:cubicBezTo>
                    <a:pt x="7893" y="10673"/>
                    <a:pt x="7893" y="10672"/>
                    <a:pt x="7896" y="10668"/>
                  </a:cubicBezTo>
                  <a:cubicBezTo>
                    <a:pt x="7912" y="10641"/>
                    <a:pt x="7912" y="10617"/>
                    <a:pt x="7911" y="10599"/>
                  </a:cubicBezTo>
                  <a:cubicBezTo>
                    <a:pt x="7911" y="10598"/>
                    <a:pt x="7912" y="10598"/>
                    <a:pt x="7912" y="10597"/>
                  </a:cubicBezTo>
                  <a:cubicBezTo>
                    <a:pt x="7913" y="10595"/>
                    <a:pt x="7913" y="10594"/>
                    <a:pt x="7914" y="10593"/>
                  </a:cubicBezTo>
                  <a:cubicBezTo>
                    <a:pt x="7934" y="10587"/>
                    <a:pt x="7956" y="10574"/>
                    <a:pt x="7973" y="10545"/>
                  </a:cubicBezTo>
                  <a:cubicBezTo>
                    <a:pt x="7984" y="10528"/>
                    <a:pt x="7988" y="10512"/>
                    <a:pt x="7988" y="10497"/>
                  </a:cubicBezTo>
                  <a:cubicBezTo>
                    <a:pt x="8000" y="10488"/>
                    <a:pt x="8013" y="10476"/>
                    <a:pt x="8021" y="10460"/>
                  </a:cubicBezTo>
                  <a:cubicBezTo>
                    <a:pt x="8036" y="10433"/>
                    <a:pt x="8038" y="10411"/>
                    <a:pt x="8036" y="10395"/>
                  </a:cubicBezTo>
                  <a:cubicBezTo>
                    <a:pt x="8042" y="10381"/>
                    <a:pt x="8045" y="10372"/>
                    <a:pt x="8047" y="10363"/>
                  </a:cubicBezTo>
                  <a:cubicBezTo>
                    <a:pt x="8057" y="10346"/>
                    <a:pt x="8061" y="10336"/>
                    <a:pt x="8063" y="10326"/>
                  </a:cubicBezTo>
                  <a:cubicBezTo>
                    <a:pt x="8064" y="10325"/>
                    <a:pt x="8064" y="10322"/>
                    <a:pt x="8068" y="10319"/>
                  </a:cubicBezTo>
                  <a:cubicBezTo>
                    <a:pt x="8072" y="10311"/>
                    <a:pt x="8074" y="10308"/>
                    <a:pt x="8077" y="10304"/>
                  </a:cubicBezTo>
                  <a:cubicBezTo>
                    <a:pt x="8080" y="10298"/>
                    <a:pt x="8085" y="10292"/>
                    <a:pt x="8093" y="10278"/>
                  </a:cubicBezTo>
                  <a:cubicBezTo>
                    <a:pt x="8104" y="10261"/>
                    <a:pt x="8107" y="10250"/>
                    <a:pt x="8110" y="10240"/>
                  </a:cubicBezTo>
                  <a:cubicBezTo>
                    <a:pt x="8111" y="10238"/>
                    <a:pt x="8111" y="10238"/>
                    <a:pt x="8111" y="10236"/>
                  </a:cubicBezTo>
                  <a:cubicBezTo>
                    <a:pt x="8120" y="10230"/>
                    <a:pt x="8129" y="10222"/>
                    <a:pt x="8138" y="10208"/>
                  </a:cubicBezTo>
                  <a:cubicBezTo>
                    <a:pt x="8152" y="10202"/>
                    <a:pt x="8170" y="10190"/>
                    <a:pt x="8185" y="10165"/>
                  </a:cubicBezTo>
                  <a:cubicBezTo>
                    <a:pt x="8192" y="10159"/>
                    <a:pt x="8206" y="10147"/>
                    <a:pt x="8218" y="10126"/>
                  </a:cubicBezTo>
                  <a:cubicBezTo>
                    <a:pt x="8227" y="10108"/>
                    <a:pt x="8230" y="10091"/>
                    <a:pt x="8230" y="10076"/>
                  </a:cubicBezTo>
                  <a:cubicBezTo>
                    <a:pt x="8243" y="10069"/>
                    <a:pt x="8255" y="10057"/>
                    <a:pt x="8265" y="10041"/>
                  </a:cubicBezTo>
                  <a:cubicBezTo>
                    <a:pt x="8279" y="10015"/>
                    <a:pt x="8279" y="9989"/>
                    <a:pt x="8275" y="9969"/>
                  </a:cubicBezTo>
                  <a:cubicBezTo>
                    <a:pt x="8276" y="9966"/>
                    <a:pt x="8279" y="9962"/>
                    <a:pt x="8282" y="9960"/>
                  </a:cubicBezTo>
                  <a:cubicBezTo>
                    <a:pt x="8297" y="9952"/>
                    <a:pt x="8316" y="9940"/>
                    <a:pt x="8332" y="9913"/>
                  </a:cubicBezTo>
                  <a:cubicBezTo>
                    <a:pt x="8343" y="9894"/>
                    <a:pt x="8346" y="9875"/>
                    <a:pt x="8346" y="9859"/>
                  </a:cubicBezTo>
                  <a:cubicBezTo>
                    <a:pt x="8357" y="9851"/>
                    <a:pt x="8367" y="9840"/>
                    <a:pt x="8375" y="9826"/>
                  </a:cubicBezTo>
                  <a:lnTo>
                    <a:pt x="8305" y="9785"/>
                  </a:lnTo>
                  <a:lnTo>
                    <a:pt x="8305" y="9785"/>
                  </a:lnTo>
                  <a:lnTo>
                    <a:pt x="8379" y="9822"/>
                  </a:lnTo>
                  <a:cubicBezTo>
                    <a:pt x="8388" y="9813"/>
                    <a:pt x="8395" y="9805"/>
                    <a:pt x="8405" y="9786"/>
                  </a:cubicBezTo>
                  <a:cubicBezTo>
                    <a:pt x="8415" y="9768"/>
                    <a:pt x="8418" y="9751"/>
                    <a:pt x="8420" y="9737"/>
                  </a:cubicBezTo>
                  <a:cubicBezTo>
                    <a:pt x="8429" y="9730"/>
                    <a:pt x="8441" y="9719"/>
                    <a:pt x="8450" y="9701"/>
                  </a:cubicBezTo>
                  <a:cubicBezTo>
                    <a:pt x="8459" y="9687"/>
                    <a:pt x="8463" y="9678"/>
                    <a:pt x="8465" y="9671"/>
                  </a:cubicBezTo>
                  <a:cubicBezTo>
                    <a:pt x="8466" y="9668"/>
                    <a:pt x="8468" y="9665"/>
                    <a:pt x="8471" y="9658"/>
                  </a:cubicBezTo>
                  <a:cubicBezTo>
                    <a:pt x="8482" y="9639"/>
                    <a:pt x="8486" y="9623"/>
                    <a:pt x="8490" y="9608"/>
                  </a:cubicBezTo>
                  <a:cubicBezTo>
                    <a:pt x="8496" y="9594"/>
                    <a:pt x="8500" y="9587"/>
                    <a:pt x="8502" y="9581"/>
                  </a:cubicBezTo>
                  <a:cubicBezTo>
                    <a:pt x="8503" y="9578"/>
                    <a:pt x="8506" y="9574"/>
                    <a:pt x="8509" y="9567"/>
                  </a:cubicBezTo>
                  <a:cubicBezTo>
                    <a:pt x="8520" y="9550"/>
                    <a:pt x="8524" y="9538"/>
                    <a:pt x="8527" y="9527"/>
                  </a:cubicBezTo>
                  <a:lnTo>
                    <a:pt x="8529" y="9522"/>
                  </a:lnTo>
                  <a:lnTo>
                    <a:pt x="8460" y="9481"/>
                  </a:lnTo>
                  <a:lnTo>
                    <a:pt x="8533" y="9518"/>
                  </a:lnTo>
                  <a:cubicBezTo>
                    <a:pt x="8540" y="9510"/>
                    <a:pt x="8550" y="9500"/>
                    <a:pt x="8559" y="9483"/>
                  </a:cubicBezTo>
                  <a:cubicBezTo>
                    <a:pt x="8567" y="9475"/>
                    <a:pt x="8576" y="9465"/>
                    <a:pt x="8587" y="9449"/>
                  </a:cubicBezTo>
                  <a:cubicBezTo>
                    <a:pt x="8597" y="9443"/>
                    <a:pt x="8611" y="9431"/>
                    <a:pt x="8625" y="9408"/>
                  </a:cubicBezTo>
                  <a:cubicBezTo>
                    <a:pt x="8637" y="9385"/>
                    <a:pt x="8641" y="9367"/>
                    <a:pt x="8642" y="9353"/>
                  </a:cubicBezTo>
                  <a:lnTo>
                    <a:pt x="8651" y="9334"/>
                  </a:lnTo>
                  <a:cubicBezTo>
                    <a:pt x="8653" y="9330"/>
                    <a:pt x="8656" y="9326"/>
                    <a:pt x="8661" y="9317"/>
                  </a:cubicBezTo>
                  <a:cubicBezTo>
                    <a:pt x="8668" y="9303"/>
                    <a:pt x="8673" y="9292"/>
                    <a:pt x="8675" y="9283"/>
                  </a:cubicBezTo>
                  <a:cubicBezTo>
                    <a:pt x="8690" y="9275"/>
                    <a:pt x="8707" y="9262"/>
                    <a:pt x="8721" y="9239"/>
                  </a:cubicBezTo>
                  <a:cubicBezTo>
                    <a:pt x="8734" y="9217"/>
                    <a:pt x="8737" y="9195"/>
                    <a:pt x="8737" y="9180"/>
                  </a:cubicBezTo>
                  <a:cubicBezTo>
                    <a:pt x="8741" y="9173"/>
                    <a:pt x="8743" y="9165"/>
                    <a:pt x="8747" y="9160"/>
                  </a:cubicBezTo>
                  <a:cubicBezTo>
                    <a:pt x="8748" y="9157"/>
                    <a:pt x="8749" y="9153"/>
                    <a:pt x="8753" y="9147"/>
                  </a:cubicBezTo>
                  <a:cubicBezTo>
                    <a:pt x="8755" y="9143"/>
                    <a:pt x="8758" y="9141"/>
                    <a:pt x="8759" y="9137"/>
                  </a:cubicBezTo>
                  <a:cubicBezTo>
                    <a:pt x="8765" y="9130"/>
                    <a:pt x="8770" y="9122"/>
                    <a:pt x="8780" y="9106"/>
                  </a:cubicBezTo>
                  <a:cubicBezTo>
                    <a:pt x="8789" y="9089"/>
                    <a:pt x="8793" y="9077"/>
                    <a:pt x="8797" y="9066"/>
                  </a:cubicBezTo>
                  <a:cubicBezTo>
                    <a:pt x="8808" y="9058"/>
                    <a:pt x="8822" y="9046"/>
                    <a:pt x="8833" y="9025"/>
                  </a:cubicBezTo>
                  <a:cubicBezTo>
                    <a:pt x="8846" y="9002"/>
                    <a:pt x="8849" y="8983"/>
                    <a:pt x="8851" y="8971"/>
                  </a:cubicBezTo>
                  <a:cubicBezTo>
                    <a:pt x="8852" y="8970"/>
                    <a:pt x="8852" y="8969"/>
                    <a:pt x="8854" y="8967"/>
                  </a:cubicBezTo>
                  <a:cubicBezTo>
                    <a:pt x="8859" y="8961"/>
                    <a:pt x="8866" y="8953"/>
                    <a:pt x="8875" y="8937"/>
                  </a:cubicBezTo>
                  <a:cubicBezTo>
                    <a:pt x="8887" y="8917"/>
                    <a:pt x="8891" y="8896"/>
                    <a:pt x="8891" y="8881"/>
                  </a:cubicBezTo>
                  <a:cubicBezTo>
                    <a:pt x="8899" y="8875"/>
                    <a:pt x="8905" y="8867"/>
                    <a:pt x="8914" y="8855"/>
                  </a:cubicBezTo>
                  <a:cubicBezTo>
                    <a:pt x="8923" y="8848"/>
                    <a:pt x="8937" y="8836"/>
                    <a:pt x="8951" y="8814"/>
                  </a:cubicBezTo>
                  <a:cubicBezTo>
                    <a:pt x="8956" y="8805"/>
                    <a:pt x="8958" y="8803"/>
                    <a:pt x="8961" y="8799"/>
                  </a:cubicBezTo>
                  <a:lnTo>
                    <a:pt x="8977" y="8772"/>
                  </a:lnTo>
                  <a:cubicBezTo>
                    <a:pt x="8988" y="8753"/>
                    <a:pt x="8991" y="8736"/>
                    <a:pt x="8991" y="8721"/>
                  </a:cubicBezTo>
                  <a:cubicBezTo>
                    <a:pt x="8999" y="8715"/>
                    <a:pt x="9007" y="8709"/>
                    <a:pt x="9014" y="8699"/>
                  </a:cubicBezTo>
                  <a:cubicBezTo>
                    <a:pt x="9027" y="8693"/>
                    <a:pt x="9048" y="8681"/>
                    <a:pt x="9063" y="8654"/>
                  </a:cubicBezTo>
                  <a:cubicBezTo>
                    <a:pt x="9075" y="8633"/>
                    <a:pt x="9077" y="8611"/>
                    <a:pt x="9075" y="8592"/>
                  </a:cubicBezTo>
                  <a:cubicBezTo>
                    <a:pt x="9084" y="8585"/>
                    <a:pt x="9092" y="8575"/>
                    <a:pt x="9098" y="8563"/>
                  </a:cubicBezTo>
                  <a:cubicBezTo>
                    <a:pt x="9105" y="8551"/>
                    <a:pt x="9111" y="8537"/>
                    <a:pt x="9112" y="8527"/>
                  </a:cubicBezTo>
                  <a:cubicBezTo>
                    <a:pt x="9128" y="8520"/>
                    <a:pt x="9145" y="8506"/>
                    <a:pt x="9157" y="8485"/>
                  </a:cubicBezTo>
                  <a:cubicBezTo>
                    <a:pt x="9168" y="8467"/>
                    <a:pt x="9172" y="8451"/>
                    <a:pt x="9175" y="8436"/>
                  </a:cubicBezTo>
                  <a:cubicBezTo>
                    <a:pt x="9188" y="8410"/>
                    <a:pt x="9188" y="8386"/>
                    <a:pt x="9186" y="8367"/>
                  </a:cubicBezTo>
                  <a:cubicBezTo>
                    <a:pt x="9207" y="8362"/>
                    <a:pt x="9236" y="8351"/>
                    <a:pt x="9255" y="8318"/>
                  </a:cubicBezTo>
                  <a:cubicBezTo>
                    <a:pt x="9268" y="8296"/>
                    <a:pt x="9273" y="8279"/>
                    <a:pt x="9273" y="8273"/>
                  </a:cubicBezTo>
                  <a:cubicBezTo>
                    <a:pt x="9288" y="8246"/>
                    <a:pt x="9289" y="8222"/>
                    <a:pt x="9288" y="8204"/>
                  </a:cubicBezTo>
                  <a:cubicBezTo>
                    <a:pt x="9291" y="8195"/>
                    <a:pt x="9293" y="8189"/>
                    <a:pt x="9295" y="8183"/>
                  </a:cubicBezTo>
                  <a:cubicBezTo>
                    <a:pt x="9296" y="8180"/>
                    <a:pt x="9296" y="8179"/>
                    <a:pt x="9299" y="8174"/>
                  </a:cubicBezTo>
                  <a:cubicBezTo>
                    <a:pt x="9304" y="8168"/>
                    <a:pt x="9305" y="8166"/>
                    <a:pt x="9307" y="8163"/>
                  </a:cubicBezTo>
                  <a:cubicBezTo>
                    <a:pt x="9312" y="8155"/>
                    <a:pt x="9318" y="8148"/>
                    <a:pt x="9326" y="8134"/>
                  </a:cubicBezTo>
                  <a:cubicBezTo>
                    <a:pt x="9337" y="8115"/>
                    <a:pt x="9341" y="8105"/>
                    <a:pt x="9343" y="8094"/>
                  </a:cubicBezTo>
                  <a:lnTo>
                    <a:pt x="9346" y="8089"/>
                  </a:lnTo>
                  <a:lnTo>
                    <a:pt x="9357" y="8072"/>
                  </a:lnTo>
                  <a:cubicBezTo>
                    <a:pt x="9379" y="8066"/>
                    <a:pt x="9406" y="8054"/>
                    <a:pt x="9425" y="8022"/>
                  </a:cubicBezTo>
                  <a:cubicBezTo>
                    <a:pt x="9438" y="8001"/>
                    <a:pt x="9440" y="7982"/>
                    <a:pt x="9440" y="7966"/>
                  </a:cubicBezTo>
                  <a:cubicBezTo>
                    <a:pt x="9449" y="7958"/>
                    <a:pt x="9459" y="7948"/>
                    <a:pt x="9466" y="7933"/>
                  </a:cubicBezTo>
                  <a:cubicBezTo>
                    <a:pt x="9476" y="7917"/>
                    <a:pt x="9480" y="7907"/>
                    <a:pt x="9482" y="7898"/>
                  </a:cubicBezTo>
                  <a:cubicBezTo>
                    <a:pt x="9484" y="7896"/>
                    <a:pt x="9484" y="7894"/>
                    <a:pt x="9487" y="7889"/>
                  </a:cubicBezTo>
                  <a:cubicBezTo>
                    <a:pt x="9489" y="7884"/>
                    <a:pt x="9492" y="7882"/>
                    <a:pt x="9493" y="7879"/>
                  </a:cubicBezTo>
                  <a:cubicBezTo>
                    <a:pt x="9499" y="7872"/>
                    <a:pt x="9504" y="7866"/>
                    <a:pt x="9512" y="7852"/>
                  </a:cubicBezTo>
                  <a:cubicBezTo>
                    <a:pt x="9523" y="7842"/>
                    <a:pt x="9535" y="7832"/>
                    <a:pt x="9547" y="7812"/>
                  </a:cubicBezTo>
                  <a:cubicBezTo>
                    <a:pt x="9553" y="7798"/>
                    <a:pt x="9557" y="7792"/>
                    <a:pt x="9561" y="7786"/>
                  </a:cubicBezTo>
                  <a:cubicBezTo>
                    <a:pt x="9563" y="7781"/>
                    <a:pt x="9566" y="7777"/>
                    <a:pt x="9569" y="7769"/>
                  </a:cubicBezTo>
                  <a:cubicBezTo>
                    <a:pt x="9584" y="7743"/>
                    <a:pt x="9585" y="7717"/>
                    <a:pt x="9583" y="7700"/>
                  </a:cubicBezTo>
                  <a:lnTo>
                    <a:pt x="9598" y="7674"/>
                  </a:lnTo>
                  <a:cubicBezTo>
                    <a:pt x="9609" y="7655"/>
                    <a:pt x="9612" y="7642"/>
                    <a:pt x="9616" y="7628"/>
                  </a:cubicBezTo>
                  <a:cubicBezTo>
                    <a:pt x="9625" y="7615"/>
                    <a:pt x="9628" y="7609"/>
                    <a:pt x="9631" y="7601"/>
                  </a:cubicBezTo>
                  <a:lnTo>
                    <a:pt x="9631" y="7600"/>
                  </a:lnTo>
                  <a:cubicBezTo>
                    <a:pt x="9646" y="7594"/>
                    <a:pt x="9666" y="7580"/>
                    <a:pt x="9681" y="7555"/>
                  </a:cubicBezTo>
                  <a:cubicBezTo>
                    <a:pt x="9695" y="7534"/>
                    <a:pt x="9697" y="7516"/>
                    <a:pt x="9698" y="7509"/>
                  </a:cubicBezTo>
                  <a:cubicBezTo>
                    <a:pt x="9712" y="7486"/>
                    <a:pt x="9714" y="7464"/>
                    <a:pt x="9714" y="7449"/>
                  </a:cubicBezTo>
                  <a:cubicBezTo>
                    <a:pt x="9716" y="7448"/>
                    <a:pt x="9716" y="7446"/>
                    <a:pt x="9717" y="7445"/>
                  </a:cubicBezTo>
                  <a:cubicBezTo>
                    <a:pt x="9722" y="7439"/>
                    <a:pt x="9727" y="7432"/>
                    <a:pt x="9734" y="7418"/>
                  </a:cubicBezTo>
                  <a:lnTo>
                    <a:pt x="9748" y="7396"/>
                  </a:lnTo>
                  <a:cubicBezTo>
                    <a:pt x="9765" y="7389"/>
                    <a:pt x="9789" y="7376"/>
                    <a:pt x="9805" y="7347"/>
                  </a:cubicBezTo>
                  <a:cubicBezTo>
                    <a:pt x="9819" y="7325"/>
                    <a:pt x="9821" y="7306"/>
                    <a:pt x="9823" y="7293"/>
                  </a:cubicBezTo>
                  <a:cubicBezTo>
                    <a:pt x="9832" y="7274"/>
                    <a:pt x="9835" y="7261"/>
                    <a:pt x="9836" y="7253"/>
                  </a:cubicBezTo>
                  <a:cubicBezTo>
                    <a:pt x="9839" y="7250"/>
                    <a:pt x="9840" y="7247"/>
                    <a:pt x="9841" y="7246"/>
                  </a:cubicBezTo>
                  <a:cubicBezTo>
                    <a:pt x="9848" y="7237"/>
                    <a:pt x="9855" y="7231"/>
                    <a:pt x="9864" y="7214"/>
                  </a:cubicBezTo>
                  <a:cubicBezTo>
                    <a:pt x="9868" y="7207"/>
                    <a:pt x="9869" y="7204"/>
                    <a:pt x="9872" y="7202"/>
                  </a:cubicBezTo>
                  <a:cubicBezTo>
                    <a:pt x="9878" y="7194"/>
                    <a:pt x="9883" y="7188"/>
                    <a:pt x="9891" y="7173"/>
                  </a:cubicBezTo>
                  <a:cubicBezTo>
                    <a:pt x="9898" y="7161"/>
                    <a:pt x="9901" y="7154"/>
                    <a:pt x="9905" y="7146"/>
                  </a:cubicBezTo>
                  <a:cubicBezTo>
                    <a:pt x="9921" y="7140"/>
                    <a:pt x="9941" y="7127"/>
                    <a:pt x="9957" y="7100"/>
                  </a:cubicBezTo>
                  <a:cubicBezTo>
                    <a:pt x="9968" y="7082"/>
                    <a:pt x="9971" y="7071"/>
                    <a:pt x="9974" y="7060"/>
                  </a:cubicBezTo>
                  <a:lnTo>
                    <a:pt x="9976" y="7055"/>
                  </a:lnTo>
                  <a:cubicBezTo>
                    <a:pt x="9990" y="7033"/>
                    <a:pt x="9992" y="7014"/>
                    <a:pt x="9994" y="7001"/>
                  </a:cubicBezTo>
                  <a:cubicBezTo>
                    <a:pt x="10000" y="6993"/>
                    <a:pt x="10002" y="6983"/>
                    <a:pt x="10005" y="6975"/>
                  </a:cubicBezTo>
                  <a:cubicBezTo>
                    <a:pt x="10021" y="6967"/>
                    <a:pt x="10039" y="6955"/>
                    <a:pt x="10053" y="6931"/>
                  </a:cubicBezTo>
                  <a:cubicBezTo>
                    <a:pt x="10064" y="6914"/>
                    <a:pt x="10067" y="6903"/>
                    <a:pt x="10071" y="6892"/>
                  </a:cubicBezTo>
                  <a:lnTo>
                    <a:pt x="10073" y="6887"/>
                  </a:lnTo>
                  <a:cubicBezTo>
                    <a:pt x="10082" y="6878"/>
                    <a:pt x="10093" y="6868"/>
                    <a:pt x="10104" y="6848"/>
                  </a:cubicBezTo>
                  <a:cubicBezTo>
                    <a:pt x="10120" y="6818"/>
                    <a:pt x="10120" y="6792"/>
                    <a:pt x="10116" y="6773"/>
                  </a:cubicBezTo>
                  <a:cubicBezTo>
                    <a:pt x="10119" y="6766"/>
                    <a:pt x="10121" y="6759"/>
                    <a:pt x="10123" y="6754"/>
                  </a:cubicBezTo>
                  <a:lnTo>
                    <a:pt x="10125" y="6749"/>
                  </a:lnTo>
                  <a:cubicBezTo>
                    <a:pt x="10129" y="6741"/>
                    <a:pt x="10132" y="6738"/>
                    <a:pt x="10135" y="6734"/>
                  </a:cubicBezTo>
                  <a:cubicBezTo>
                    <a:pt x="10140" y="6727"/>
                    <a:pt x="10144" y="6721"/>
                    <a:pt x="10152" y="6707"/>
                  </a:cubicBezTo>
                  <a:cubicBezTo>
                    <a:pt x="10161" y="6694"/>
                    <a:pt x="10164" y="6688"/>
                    <a:pt x="10167" y="6680"/>
                  </a:cubicBezTo>
                  <a:cubicBezTo>
                    <a:pt x="10167" y="6678"/>
                    <a:pt x="10168" y="6677"/>
                    <a:pt x="10169" y="6674"/>
                  </a:cubicBezTo>
                  <a:cubicBezTo>
                    <a:pt x="10182" y="6666"/>
                    <a:pt x="10199" y="6653"/>
                    <a:pt x="10212" y="6630"/>
                  </a:cubicBezTo>
                  <a:lnTo>
                    <a:pt x="10223" y="6614"/>
                  </a:lnTo>
                  <a:cubicBezTo>
                    <a:pt x="10227" y="6608"/>
                    <a:pt x="10231" y="6602"/>
                    <a:pt x="10238" y="6589"/>
                  </a:cubicBezTo>
                  <a:cubicBezTo>
                    <a:pt x="10249" y="6567"/>
                    <a:pt x="10254" y="6546"/>
                    <a:pt x="10254" y="6533"/>
                  </a:cubicBezTo>
                  <a:cubicBezTo>
                    <a:pt x="10257" y="6529"/>
                    <a:pt x="10259" y="6527"/>
                    <a:pt x="10260" y="6524"/>
                  </a:cubicBezTo>
                  <a:cubicBezTo>
                    <a:pt x="10260" y="6522"/>
                    <a:pt x="10262" y="6519"/>
                    <a:pt x="10263" y="6518"/>
                  </a:cubicBezTo>
                  <a:cubicBezTo>
                    <a:pt x="10280" y="6512"/>
                    <a:pt x="10303" y="6500"/>
                    <a:pt x="10321" y="6470"/>
                  </a:cubicBezTo>
                  <a:cubicBezTo>
                    <a:pt x="10332" y="6450"/>
                    <a:pt x="10335" y="6432"/>
                    <a:pt x="10334" y="6416"/>
                  </a:cubicBezTo>
                  <a:cubicBezTo>
                    <a:pt x="10345" y="6409"/>
                    <a:pt x="10355" y="6398"/>
                    <a:pt x="10364" y="6383"/>
                  </a:cubicBezTo>
                  <a:cubicBezTo>
                    <a:pt x="10376" y="6364"/>
                    <a:pt x="10378" y="6347"/>
                    <a:pt x="10380" y="6332"/>
                  </a:cubicBezTo>
                  <a:cubicBezTo>
                    <a:pt x="10389" y="6326"/>
                    <a:pt x="10399" y="6314"/>
                    <a:pt x="10409" y="6298"/>
                  </a:cubicBezTo>
                  <a:cubicBezTo>
                    <a:pt x="10418" y="6284"/>
                    <a:pt x="10421" y="6270"/>
                    <a:pt x="10423" y="6257"/>
                  </a:cubicBezTo>
                  <a:cubicBezTo>
                    <a:pt x="10436" y="6250"/>
                    <a:pt x="10451" y="6238"/>
                    <a:pt x="10463" y="6217"/>
                  </a:cubicBezTo>
                  <a:cubicBezTo>
                    <a:pt x="10472" y="6201"/>
                    <a:pt x="10477" y="6192"/>
                    <a:pt x="10479" y="6182"/>
                  </a:cubicBezTo>
                  <a:cubicBezTo>
                    <a:pt x="10479" y="6180"/>
                    <a:pt x="10480" y="6177"/>
                    <a:pt x="10483" y="6174"/>
                  </a:cubicBezTo>
                  <a:cubicBezTo>
                    <a:pt x="10493" y="6154"/>
                    <a:pt x="10496" y="6142"/>
                    <a:pt x="10501" y="6127"/>
                  </a:cubicBezTo>
                  <a:cubicBezTo>
                    <a:pt x="10511" y="6110"/>
                    <a:pt x="10515" y="6099"/>
                    <a:pt x="10519" y="6085"/>
                  </a:cubicBezTo>
                  <a:cubicBezTo>
                    <a:pt x="10530" y="6077"/>
                    <a:pt x="10542" y="6064"/>
                    <a:pt x="10553" y="6046"/>
                  </a:cubicBezTo>
                  <a:cubicBezTo>
                    <a:pt x="10563" y="6027"/>
                    <a:pt x="10565" y="6009"/>
                    <a:pt x="10565" y="5992"/>
                  </a:cubicBezTo>
                  <a:cubicBezTo>
                    <a:pt x="10575" y="5986"/>
                    <a:pt x="10585" y="5976"/>
                    <a:pt x="10592" y="5962"/>
                  </a:cubicBezTo>
                  <a:cubicBezTo>
                    <a:pt x="10603" y="5955"/>
                    <a:pt x="10616" y="5943"/>
                    <a:pt x="10628" y="5923"/>
                  </a:cubicBezTo>
                  <a:cubicBezTo>
                    <a:pt x="10640" y="5901"/>
                    <a:pt x="10644" y="5885"/>
                    <a:pt x="10645" y="5877"/>
                  </a:cubicBezTo>
                  <a:cubicBezTo>
                    <a:pt x="10654" y="5863"/>
                    <a:pt x="10659" y="5853"/>
                    <a:pt x="10661" y="5845"/>
                  </a:cubicBezTo>
                  <a:lnTo>
                    <a:pt x="10666" y="5834"/>
                  </a:lnTo>
                  <a:cubicBezTo>
                    <a:pt x="10677" y="5816"/>
                    <a:pt x="10681" y="5802"/>
                    <a:pt x="10683" y="5789"/>
                  </a:cubicBezTo>
                  <a:cubicBezTo>
                    <a:pt x="10689" y="5779"/>
                    <a:pt x="10692" y="5775"/>
                    <a:pt x="10694" y="5770"/>
                  </a:cubicBezTo>
                  <a:cubicBezTo>
                    <a:pt x="10696" y="5766"/>
                    <a:pt x="10698" y="5763"/>
                    <a:pt x="10701" y="5758"/>
                  </a:cubicBezTo>
                  <a:cubicBezTo>
                    <a:pt x="10713" y="5751"/>
                    <a:pt x="10730" y="5738"/>
                    <a:pt x="10745" y="5714"/>
                  </a:cubicBezTo>
                  <a:cubicBezTo>
                    <a:pt x="10747" y="5710"/>
                    <a:pt x="10750" y="5708"/>
                    <a:pt x="10751" y="5705"/>
                  </a:cubicBezTo>
                  <a:cubicBezTo>
                    <a:pt x="10757" y="5698"/>
                    <a:pt x="10764" y="5692"/>
                    <a:pt x="10773" y="5673"/>
                  </a:cubicBezTo>
                  <a:cubicBezTo>
                    <a:pt x="10787" y="5651"/>
                    <a:pt x="10789" y="5629"/>
                    <a:pt x="10789" y="5617"/>
                  </a:cubicBezTo>
                  <a:cubicBezTo>
                    <a:pt x="10799" y="5597"/>
                    <a:pt x="10801" y="5584"/>
                    <a:pt x="10801" y="5579"/>
                  </a:cubicBezTo>
                  <a:cubicBezTo>
                    <a:pt x="10814" y="5558"/>
                    <a:pt x="10817" y="5542"/>
                    <a:pt x="10819" y="5533"/>
                  </a:cubicBezTo>
                  <a:cubicBezTo>
                    <a:pt x="10825" y="5525"/>
                    <a:pt x="10827" y="5518"/>
                    <a:pt x="10830" y="5512"/>
                  </a:cubicBezTo>
                  <a:cubicBezTo>
                    <a:pt x="10851" y="5506"/>
                    <a:pt x="10876" y="5494"/>
                    <a:pt x="10894" y="5463"/>
                  </a:cubicBezTo>
                  <a:cubicBezTo>
                    <a:pt x="10905" y="5443"/>
                    <a:pt x="10908" y="5426"/>
                    <a:pt x="10908" y="5410"/>
                  </a:cubicBezTo>
                  <a:cubicBezTo>
                    <a:pt x="10918" y="5402"/>
                    <a:pt x="10929" y="5393"/>
                    <a:pt x="10937" y="5378"/>
                  </a:cubicBezTo>
                  <a:cubicBezTo>
                    <a:pt x="10945" y="5371"/>
                    <a:pt x="10959" y="5359"/>
                    <a:pt x="10970" y="5338"/>
                  </a:cubicBezTo>
                  <a:cubicBezTo>
                    <a:pt x="10986" y="5309"/>
                    <a:pt x="10986" y="5282"/>
                    <a:pt x="10981" y="5263"/>
                  </a:cubicBezTo>
                  <a:cubicBezTo>
                    <a:pt x="10985" y="5258"/>
                    <a:pt x="10991" y="5250"/>
                    <a:pt x="10996" y="5242"/>
                  </a:cubicBezTo>
                  <a:lnTo>
                    <a:pt x="11007" y="5222"/>
                  </a:lnTo>
                  <a:cubicBezTo>
                    <a:pt x="11008" y="5221"/>
                    <a:pt x="11009" y="5220"/>
                    <a:pt x="11010" y="5217"/>
                  </a:cubicBezTo>
                  <a:cubicBezTo>
                    <a:pt x="11026" y="5211"/>
                    <a:pt x="11047" y="5199"/>
                    <a:pt x="11063" y="5170"/>
                  </a:cubicBezTo>
                  <a:cubicBezTo>
                    <a:pt x="11067" y="5165"/>
                    <a:pt x="11069" y="5163"/>
                    <a:pt x="11071" y="5161"/>
                  </a:cubicBezTo>
                  <a:cubicBezTo>
                    <a:pt x="11076" y="5154"/>
                    <a:pt x="11083" y="5146"/>
                    <a:pt x="11092" y="5130"/>
                  </a:cubicBezTo>
                  <a:cubicBezTo>
                    <a:pt x="11108" y="5102"/>
                    <a:pt x="11108" y="5077"/>
                    <a:pt x="11105" y="5060"/>
                  </a:cubicBezTo>
                  <a:lnTo>
                    <a:pt x="11110" y="5047"/>
                  </a:lnTo>
                  <a:cubicBezTo>
                    <a:pt x="11127" y="5039"/>
                    <a:pt x="11147" y="5027"/>
                    <a:pt x="11162" y="5002"/>
                  </a:cubicBezTo>
                  <a:cubicBezTo>
                    <a:pt x="11168" y="4990"/>
                    <a:pt x="11173" y="4982"/>
                    <a:pt x="11175" y="4976"/>
                  </a:cubicBezTo>
                  <a:cubicBezTo>
                    <a:pt x="11178" y="4972"/>
                    <a:pt x="11179" y="4966"/>
                    <a:pt x="11185" y="4959"/>
                  </a:cubicBezTo>
                  <a:cubicBezTo>
                    <a:pt x="11200" y="4934"/>
                    <a:pt x="11201" y="4912"/>
                    <a:pt x="11201" y="4897"/>
                  </a:cubicBezTo>
                  <a:cubicBezTo>
                    <a:pt x="11203" y="4890"/>
                    <a:pt x="11206" y="4884"/>
                    <a:pt x="11207" y="4879"/>
                  </a:cubicBezTo>
                  <a:cubicBezTo>
                    <a:pt x="11223" y="4870"/>
                    <a:pt x="11243" y="4858"/>
                    <a:pt x="11258" y="4832"/>
                  </a:cubicBezTo>
                  <a:cubicBezTo>
                    <a:pt x="11274" y="4805"/>
                    <a:pt x="11272" y="4778"/>
                    <a:pt x="11269" y="4757"/>
                  </a:cubicBezTo>
                  <a:cubicBezTo>
                    <a:pt x="11272" y="4752"/>
                    <a:pt x="11278" y="4746"/>
                    <a:pt x="11283" y="4736"/>
                  </a:cubicBezTo>
                  <a:cubicBezTo>
                    <a:pt x="11287" y="4731"/>
                    <a:pt x="11288" y="4727"/>
                    <a:pt x="11292" y="4724"/>
                  </a:cubicBezTo>
                  <a:cubicBezTo>
                    <a:pt x="11297" y="4718"/>
                    <a:pt x="11302" y="4711"/>
                    <a:pt x="11310" y="4696"/>
                  </a:cubicBezTo>
                  <a:cubicBezTo>
                    <a:pt x="11319" y="4680"/>
                    <a:pt x="11324" y="4669"/>
                    <a:pt x="11326" y="4656"/>
                  </a:cubicBezTo>
                  <a:cubicBezTo>
                    <a:pt x="11339" y="4648"/>
                    <a:pt x="11353" y="4636"/>
                    <a:pt x="11366" y="4615"/>
                  </a:cubicBezTo>
                  <a:cubicBezTo>
                    <a:pt x="11373" y="4601"/>
                    <a:pt x="11377" y="4590"/>
                    <a:pt x="11379" y="4581"/>
                  </a:cubicBezTo>
                  <a:cubicBezTo>
                    <a:pt x="11394" y="4573"/>
                    <a:pt x="11412" y="4561"/>
                    <a:pt x="11426" y="4537"/>
                  </a:cubicBezTo>
                  <a:cubicBezTo>
                    <a:pt x="11435" y="4520"/>
                    <a:pt x="11438" y="4503"/>
                    <a:pt x="11438" y="4488"/>
                  </a:cubicBezTo>
                  <a:cubicBezTo>
                    <a:pt x="11451" y="4481"/>
                    <a:pt x="11463" y="4468"/>
                    <a:pt x="11473" y="4452"/>
                  </a:cubicBezTo>
                  <a:cubicBezTo>
                    <a:pt x="11487" y="4428"/>
                    <a:pt x="11489" y="4404"/>
                    <a:pt x="11489" y="4390"/>
                  </a:cubicBezTo>
                  <a:cubicBezTo>
                    <a:pt x="11495" y="4374"/>
                    <a:pt x="11497" y="4359"/>
                    <a:pt x="11499" y="4349"/>
                  </a:cubicBezTo>
                  <a:cubicBezTo>
                    <a:pt x="11502" y="4344"/>
                    <a:pt x="11505" y="4342"/>
                    <a:pt x="11506" y="4339"/>
                  </a:cubicBezTo>
                  <a:cubicBezTo>
                    <a:pt x="11507" y="4338"/>
                    <a:pt x="11507" y="4337"/>
                    <a:pt x="11508" y="4334"/>
                  </a:cubicBezTo>
                  <a:cubicBezTo>
                    <a:pt x="11528" y="4329"/>
                    <a:pt x="11555" y="4316"/>
                    <a:pt x="11572" y="4285"/>
                  </a:cubicBezTo>
                  <a:cubicBezTo>
                    <a:pt x="11586" y="4263"/>
                    <a:pt x="11588" y="4243"/>
                    <a:pt x="11590" y="4232"/>
                  </a:cubicBezTo>
                  <a:cubicBezTo>
                    <a:pt x="11599" y="4211"/>
                    <a:pt x="11602" y="4195"/>
                    <a:pt x="11603" y="4183"/>
                  </a:cubicBezTo>
                  <a:lnTo>
                    <a:pt x="11604" y="4182"/>
                  </a:lnTo>
                  <a:cubicBezTo>
                    <a:pt x="11612" y="4176"/>
                    <a:pt x="11618" y="4166"/>
                    <a:pt x="11628" y="4150"/>
                  </a:cubicBezTo>
                  <a:cubicBezTo>
                    <a:pt x="11633" y="4141"/>
                    <a:pt x="11635" y="4135"/>
                    <a:pt x="11639" y="4131"/>
                  </a:cubicBezTo>
                  <a:cubicBezTo>
                    <a:pt x="11642" y="4126"/>
                    <a:pt x="11646" y="4120"/>
                    <a:pt x="11653" y="4108"/>
                  </a:cubicBezTo>
                  <a:cubicBezTo>
                    <a:pt x="11667" y="4087"/>
                    <a:pt x="11669" y="4069"/>
                    <a:pt x="11671" y="4055"/>
                  </a:cubicBezTo>
                  <a:cubicBezTo>
                    <a:pt x="11673" y="4053"/>
                    <a:pt x="11674" y="4049"/>
                    <a:pt x="11676" y="4048"/>
                  </a:cubicBezTo>
                  <a:cubicBezTo>
                    <a:pt x="11682" y="4042"/>
                    <a:pt x="11687" y="4034"/>
                    <a:pt x="11694" y="4021"/>
                  </a:cubicBezTo>
                  <a:lnTo>
                    <a:pt x="11716" y="3984"/>
                  </a:lnTo>
                  <a:cubicBezTo>
                    <a:pt x="11727" y="3978"/>
                    <a:pt x="11742" y="3965"/>
                    <a:pt x="11754" y="3942"/>
                  </a:cubicBezTo>
                  <a:cubicBezTo>
                    <a:pt x="11767" y="3922"/>
                    <a:pt x="11770" y="3905"/>
                    <a:pt x="11773" y="3894"/>
                  </a:cubicBezTo>
                  <a:cubicBezTo>
                    <a:pt x="11776" y="3887"/>
                    <a:pt x="11779" y="3879"/>
                    <a:pt x="11781" y="3873"/>
                  </a:cubicBezTo>
                  <a:cubicBezTo>
                    <a:pt x="11803" y="3867"/>
                    <a:pt x="11827" y="3855"/>
                    <a:pt x="11843" y="3826"/>
                  </a:cubicBezTo>
                  <a:cubicBezTo>
                    <a:pt x="11859" y="3798"/>
                    <a:pt x="11859" y="3772"/>
                    <a:pt x="11855" y="3753"/>
                  </a:cubicBezTo>
                  <a:cubicBezTo>
                    <a:pt x="11859" y="3745"/>
                    <a:pt x="11865" y="3739"/>
                    <a:pt x="11870" y="3729"/>
                  </a:cubicBezTo>
                  <a:lnTo>
                    <a:pt x="11887" y="3699"/>
                  </a:lnTo>
                  <a:cubicBezTo>
                    <a:pt x="11901" y="3692"/>
                    <a:pt x="11918" y="3680"/>
                    <a:pt x="11933" y="3654"/>
                  </a:cubicBezTo>
                  <a:cubicBezTo>
                    <a:pt x="11941" y="3641"/>
                    <a:pt x="11945" y="3635"/>
                    <a:pt x="11947" y="3627"/>
                  </a:cubicBezTo>
                  <a:cubicBezTo>
                    <a:pt x="11949" y="3624"/>
                    <a:pt x="11951" y="3620"/>
                    <a:pt x="11956" y="3611"/>
                  </a:cubicBezTo>
                  <a:cubicBezTo>
                    <a:pt x="11963" y="3599"/>
                    <a:pt x="11968" y="3587"/>
                    <a:pt x="11969" y="3574"/>
                  </a:cubicBezTo>
                  <a:cubicBezTo>
                    <a:pt x="11984" y="3566"/>
                    <a:pt x="12000" y="3555"/>
                    <a:pt x="12011" y="3533"/>
                  </a:cubicBezTo>
                  <a:cubicBezTo>
                    <a:pt x="12022" y="3514"/>
                    <a:pt x="12026" y="3497"/>
                    <a:pt x="12026" y="3482"/>
                  </a:cubicBezTo>
                  <a:cubicBezTo>
                    <a:pt x="12036" y="3474"/>
                    <a:pt x="12047" y="3464"/>
                    <a:pt x="12056" y="3447"/>
                  </a:cubicBezTo>
                  <a:cubicBezTo>
                    <a:pt x="12065" y="3429"/>
                    <a:pt x="12069" y="3417"/>
                    <a:pt x="12075" y="3403"/>
                  </a:cubicBezTo>
                  <a:cubicBezTo>
                    <a:pt x="12081" y="3390"/>
                    <a:pt x="12085" y="3384"/>
                    <a:pt x="12089" y="3378"/>
                  </a:cubicBezTo>
                  <a:cubicBezTo>
                    <a:pt x="12091" y="3374"/>
                    <a:pt x="12092" y="3368"/>
                    <a:pt x="12097" y="3360"/>
                  </a:cubicBezTo>
                  <a:cubicBezTo>
                    <a:pt x="12111" y="3336"/>
                    <a:pt x="12113" y="3315"/>
                    <a:pt x="12112" y="3299"/>
                  </a:cubicBezTo>
                  <a:cubicBezTo>
                    <a:pt x="12119" y="3292"/>
                    <a:pt x="12126" y="3283"/>
                    <a:pt x="12134" y="3269"/>
                  </a:cubicBezTo>
                  <a:cubicBezTo>
                    <a:pt x="12143" y="3253"/>
                    <a:pt x="12147" y="3244"/>
                    <a:pt x="12150" y="3235"/>
                  </a:cubicBezTo>
                  <a:lnTo>
                    <a:pt x="12155" y="3225"/>
                  </a:lnTo>
                  <a:cubicBezTo>
                    <a:pt x="12165" y="3208"/>
                    <a:pt x="12169" y="3196"/>
                    <a:pt x="12172" y="3182"/>
                  </a:cubicBezTo>
                  <a:cubicBezTo>
                    <a:pt x="12183" y="3174"/>
                    <a:pt x="12196" y="3161"/>
                    <a:pt x="12206" y="3143"/>
                  </a:cubicBezTo>
                  <a:cubicBezTo>
                    <a:pt x="12210" y="3134"/>
                    <a:pt x="12214" y="3126"/>
                    <a:pt x="12217" y="3118"/>
                  </a:cubicBezTo>
                  <a:cubicBezTo>
                    <a:pt x="12236" y="3111"/>
                    <a:pt x="12260" y="3097"/>
                    <a:pt x="12276" y="3070"/>
                  </a:cubicBezTo>
                  <a:cubicBezTo>
                    <a:pt x="12288" y="3051"/>
                    <a:pt x="12290" y="3031"/>
                    <a:pt x="12289" y="3014"/>
                  </a:cubicBezTo>
                  <a:cubicBezTo>
                    <a:pt x="12298" y="3005"/>
                    <a:pt x="12306" y="2995"/>
                    <a:pt x="12315" y="2983"/>
                  </a:cubicBezTo>
                  <a:cubicBezTo>
                    <a:pt x="12327" y="2960"/>
                    <a:pt x="12331" y="2940"/>
                    <a:pt x="12331" y="2925"/>
                  </a:cubicBezTo>
                  <a:cubicBezTo>
                    <a:pt x="12335" y="2920"/>
                    <a:pt x="12338" y="2917"/>
                    <a:pt x="12342" y="2910"/>
                  </a:cubicBezTo>
                  <a:cubicBezTo>
                    <a:pt x="12358" y="2904"/>
                    <a:pt x="12381" y="2892"/>
                    <a:pt x="12397" y="2864"/>
                  </a:cubicBezTo>
                  <a:cubicBezTo>
                    <a:pt x="12415" y="2833"/>
                    <a:pt x="12413" y="2805"/>
                    <a:pt x="12408" y="2784"/>
                  </a:cubicBezTo>
                  <a:cubicBezTo>
                    <a:pt x="12410" y="2780"/>
                    <a:pt x="12411" y="2776"/>
                    <a:pt x="12412" y="2774"/>
                  </a:cubicBezTo>
                  <a:cubicBezTo>
                    <a:pt x="12413" y="2773"/>
                    <a:pt x="12413" y="2771"/>
                    <a:pt x="12415" y="2768"/>
                  </a:cubicBezTo>
                  <a:cubicBezTo>
                    <a:pt x="12424" y="2762"/>
                    <a:pt x="12438" y="2749"/>
                    <a:pt x="12451" y="2727"/>
                  </a:cubicBezTo>
                  <a:cubicBezTo>
                    <a:pt x="12454" y="2722"/>
                    <a:pt x="12456" y="2720"/>
                    <a:pt x="12458" y="2717"/>
                  </a:cubicBezTo>
                  <a:cubicBezTo>
                    <a:pt x="12463" y="2709"/>
                    <a:pt x="12469" y="2703"/>
                    <a:pt x="12477" y="2687"/>
                  </a:cubicBezTo>
                  <a:cubicBezTo>
                    <a:pt x="12490" y="2666"/>
                    <a:pt x="12492" y="2649"/>
                    <a:pt x="12496" y="2639"/>
                  </a:cubicBezTo>
                  <a:cubicBezTo>
                    <a:pt x="12497" y="2636"/>
                    <a:pt x="12498" y="2635"/>
                    <a:pt x="12499" y="2633"/>
                  </a:cubicBezTo>
                  <a:cubicBezTo>
                    <a:pt x="12506" y="2625"/>
                    <a:pt x="12513" y="2617"/>
                    <a:pt x="12522" y="2601"/>
                  </a:cubicBezTo>
                  <a:cubicBezTo>
                    <a:pt x="12531" y="2583"/>
                    <a:pt x="12535" y="2569"/>
                    <a:pt x="12538" y="2554"/>
                  </a:cubicBezTo>
                  <a:cubicBezTo>
                    <a:pt x="12546" y="2549"/>
                    <a:pt x="12552" y="2542"/>
                    <a:pt x="12560" y="2533"/>
                  </a:cubicBezTo>
                  <a:cubicBezTo>
                    <a:pt x="12574" y="2526"/>
                    <a:pt x="12595" y="2512"/>
                    <a:pt x="12611" y="2486"/>
                  </a:cubicBezTo>
                  <a:cubicBezTo>
                    <a:pt x="12624" y="2463"/>
                    <a:pt x="12626" y="2442"/>
                    <a:pt x="12625" y="2425"/>
                  </a:cubicBezTo>
                  <a:cubicBezTo>
                    <a:pt x="12633" y="2416"/>
                    <a:pt x="12641" y="2406"/>
                    <a:pt x="12648" y="2395"/>
                  </a:cubicBezTo>
                  <a:cubicBezTo>
                    <a:pt x="12658" y="2376"/>
                    <a:pt x="12663" y="2362"/>
                    <a:pt x="12667" y="2350"/>
                  </a:cubicBezTo>
                  <a:cubicBezTo>
                    <a:pt x="12679" y="2329"/>
                    <a:pt x="12681" y="2310"/>
                    <a:pt x="12683" y="2297"/>
                  </a:cubicBezTo>
                  <a:cubicBezTo>
                    <a:pt x="12689" y="2291"/>
                    <a:pt x="12697" y="2282"/>
                    <a:pt x="12706" y="2270"/>
                  </a:cubicBezTo>
                  <a:cubicBezTo>
                    <a:pt x="12716" y="2264"/>
                    <a:pt x="12732" y="2251"/>
                    <a:pt x="12745" y="2227"/>
                  </a:cubicBezTo>
                  <a:cubicBezTo>
                    <a:pt x="12753" y="2214"/>
                    <a:pt x="12756" y="2202"/>
                    <a:pt x="12759" y="2191"/>
                  </a:cubicBezTo>
                  <a:cubicBezTo>
                    <a:pt x="12774" y="2185"/>
                    <a:pt x="12791" y="2171"/>
                    <a:pt x="12803" y="2149"/>
                  </a:cubicBezTo>
                  <a:cubicBezTo>
                    <a:pt x="12813" y="2132"/>
                    <a:pt x="12817" y="2125"/>
                    <a:pt x="12819" y="2115"/>
                  </a:cubicBezTo>
                  <a:cubicBezTo>
                    <a:pt x="12819" y="2112"/>
                    <a:pt x="12820" y="2110"/>
                    <a:pt x="12823" y="2105"/>
                  </a:cubicBezTo>
                  <a:cubicBezTo>
                    <a:pt x="12830" y="2093"/>
                    <a:pt x="12834" y="2085"/>
                    <a:pt x="12836" y="2079"/>
                  </a:cubicBezTo>
                  <a:cubicBezTo>
                    <a:pt x="12839" y="2074"/>
                    <a:pt x="12842" y="2071"/>
                    <a:pt x="12846" y="2063"/>
                  </a:cubicBezTo>
                  <a:cubicBezTo>
                    <a:pt x="12849" y="2058"/>
                    <a:pt x="12850" y="2056"/>
                    <a:pt x="12851" y="2055"/>
                  </a:cubicBezTo>
                  <a:cubicBezTo>
                    <a:pt x="12858" y="2046"/>
                    <a:pt x="12865" y="2039"/>
                    <a:pt x="12874" y="2023"/>
                  </a:cubicBezTo>
                  <a:cubicBezTo>
                    <a:pt x="12881" y="2010"/>
                    <a:pt x="12884" y="2004"/>
                    <a:pt x="12888" y="1998"/>
                  </a:cubicBezTo>
                  <a:cubicBezTo>
                    <a:pt x="12890" y="1993"/>
                    <a:pt x="12893" y="1989"/>
                    <a:pt x="12898" y="1980"/>
                  </a:cubicBezTo>
                  <a:cubicBezTo>
                    <a:pt x="12913" y="1954"/>
                    <a:pt x="12914" y="1930"/>
                    <a:pt x="12913" y="1914"/>
                  </a:cubicBezTo>
                  <a:cubicBezTo>
                    <a:pt x="12914" y="1911"/>
                    <a:pt x="12914" y="1910"/>
                    <a:pt x="12915" y="1908"/>
                  </a:cubicBezTo>
                  <a:cubicBezTo>
                    <a:pt x="12919" y="1903"/>
                    <a:pt x="12922" y="1898"/>
                    <a:pt x="12929" y="1886"/>
                  </a:cubicBezTo>
                  <a:lnTo>
                    <a:pt x="12940" y="1870"/>
                  </a:lnTo>
                  <a:cubicBezTo>
                    <a:pt x="12941" y="1868"/>
                    <a:pt x="12943" y="1863"/>
                    <a:pt x="12947" y="1859"/>
                  </a:cubicBezTo>
                  <a:cubicBezTo>
                    <a:pt x="12959" y="1853"/>
                    <a:pt x="12980" y="1839"/>
                    <a:pt x="12995" y="1814"/>
                  </a:cubicBezTo>
                  <a:cubicBezTo>
                    <a:pt x="12999" y="1807"/>
                    <a:pt x="13000" y="1804"/>
                    <a:pt x="13002" y="1801"/>
                  </a:cubicBezTo>
                  <a:cubicBezTo>
                    <a:pt x="13008" y="1794"/>
                    <a:pt x="13013" y="1787"/>
                    <a:pt x="13021" y="1772"/>
                  </a:cubicBezTo>
                  <a:cubicBezTo>
                    <a:pt x="13031" y="1755"/>
                    <a:pt x="13034" y="1745"/>
                    <a:pt x="13038" y="1736"/>
                  </a:cubicBezTo>
                  <a:cubicBezTo>
                    <a:pt x="13039" y="1735"/>
                    <a:pt x="13039" y="1732"/>
                    <a:pt x="13042" y="1728"/>
                  </a:cubicBezTo>
                  <a:cubicBezTo>
                    <a:pt x="13044" y="1723"/>
                    <a:pt x="13047" y="1721"/>
                    <a:pt x="13048" y="1719"/>
                  </a:cubicBezTo>
                  <a:cubicBezTo>
                    <a:pt x="13054" y="1712"/>
                    <a:pt x="13060" y="1704"/>
                    <a:pt x="13070" y="1688"/>
                  </a:cubicBezTo>
                  <a:cubicBezTo>
                    <a:pt x="13080" y="1670"/>
                    <a:pt x="13083" y="1654"/>
                    <a:pt x="13085" y="1639"/>
                  </a:cubicBezTo>
                  <a:cubicBezTo>
                    <a:pt x="13095" y="1632"/>
                    <a:pt x="13107" y="1621"/>
                    <a:pt x="13117" y="1603"/>
                  </a:cubicBezTo>
                  <a:cubicBezTo>
                    <a:pt x="13128" y="1585"/>
                    <a:pt x="13131" y="1570"/>
                    <a:pt x="13134" y="1555"/>
                  </a:cubicBezTo>
                  <a:cubicBezTo>
                    <a:pt x="13138" y="1547"/>
                    <a:pt x="13140" y="1543"/>
                    <a:pt x="13144" y="1539"/>
                  </a:cubicBezTo>
                  <a:cubicBezTo>
                    <a:pt x="13147" y="1533"/>
                    <a:pt x="13151" y="1528"/>
                    <a:pt x="13158" y="1516"/>
                  </a:cubicBezTo>
                  <a:cubicBezTo>
                    <a:pt x="13168" y="1498"/>
                    <a:pt x="13173" y="1484"/>
                    <a:pt x="13176" y="1472"/>
                  </a:cubicBezTo>
                  <a:cubicBezTo>
                    <a:pt x="13186" y="1463"/>
                    <a:pt x="13197" y="1452"/>
                    <a:pt x="13208" y="1434"/>
                  </a:cubicBezTo>
                  <a:cubicBezTo>
                    <a:pt x="13215" y="1420"/>
                    <a:pt x="13220" y="1407"/>
                    <a:pt x="13222" y="1396"/>
                  </a:cubicBezTo>
                  <a:cubicBezTo>
                    <a:pt x="13236" y="1388"/>
                    <a:pt x="13252" y="1376"/>
                    <a:pt x="13264" y="1355"/>
                  </a:cubicBezTo>
                  <a:cubicBezTo>
                    <a:pt x="13277" y="1332"/>
                    <a:pt x="13280" y="1311"/>
                    <a:pt x="13277" y="1291"/>
                  </a:cubicBezTo>
                  <a:cubicBezTo>
                    <a:pt x="13286" y="1284"/>
                    <a:pt x="13295" y="1274"/>
                    <a:pt x="13302" y="1260"/>
                  </a:cubicBezTo>
                  <a:cubicBezTo>
                    <a:pt x="13310" y="1253"/>
                    <a:pt x="13318" y="1242"/>
                    <a:pt x="13329" y="1225"/>
                  </a:cubicBezTo>
                  <a:cubicBezTo>
                    <a:pt x="13344" y="1199"/>
                    <a:pt x="13345" y="1177"/>
                    <a:pt x="13345" y="1162"/>
                  </a:cubicBezTo>
                  <a:cubicBezTo>
                    <a:pt x="13350" y="1148"/>
                    <a:pt x="13354" y="1136"/>
                    <a:pt x="13356" y="1125"/>
                  </a:cubicBezTo>
                  <a:lnTo>
                    <a:pt x="13360" y="1121"/>
                  </a:lnTo>
                  <a:cubicBezTo>
                    <a:pt x="13365" y="1118"/>
                    <a:pt x="13370" y="1112"/>
                    <a:pt x="13375" y="1104"/>
                  </a:cubicBezTo>
                  <a:cubicBezTo>
                    <a:pt x="13390" y="1097"/>
                    <a:pt x="13409" y="1084"/>
                    <a:pt x="13425" y="1057"/>
                  </a:cubicBezTo>
                  <a:cubicBezTo>
                    <a:pt x="13430" y="1051"/>
                    <a:pt x="13431" y="1049"/>
                    <a:pt x="13434" y="1046"/>
                  </a:cubicBezTo>
                  <a:cubicBezTo>
                    <a:pt x="13439" y="1039"/>
                    <a:pt x="13445" y="1032"/>
                    <a:pt x="13452" y="1017"/>
                  </a:cubicBezTo>
                  <a:cubicBezTo>
                    <a:pt x="13463" y="998"/>
                    <a:pt x="13467" y="981"/>
                    <a:pt x="13467" y="966"/>
                  </a:cubicBezTo>
                  <a:cubicBezTo>
                    <a:pt x="13478" y="958"/>
                    <a:pt x="13489" y="947"/>
                    <a:pt x="13498" y="931"/>
                  </a:cubicBezTo>
                  <a:cubicBezTo>
                    <a:pt x="13513" y="906"/>
                    <a:pt x="13514" y="882"/>
                    <a:pt x="13513" y="866"/>
                  </a:cubicBezTo>
                  <a:cubicBezTo>
                    <a:pt x="13515" y="861"/>
                    <a:pt x="13516" y="856"/>
                    <a:pt x="13518" y="851"/>
                  </a:cubicBezTo>
                  <a:cubicBezTo>
                    <a:pt x="13535" y="843"/>
                    <a:pt x="13554" y="831"/>
                    <a:pt x="13569" y="805"/>
                  </a:cubicBezTo>
                  <a:cubicBezTo>
                    <a:pt x="13583" y="783"/>
                    <a:pt x="13585" y="761"/>
                    <a:pt x="13585" y="748"/>
                  </a:cubicBezTo>
                  <a:cubicBezTo>
                    <a:pt x="13593" y="730"/>
                    <a:pt x="13596" y="716"/>
                    <a:pt x="13596" y="703"/>
                  </a:cubicBezTo>
                  <a:cubicBezTo>
                    <a:pt x="13605" y="696"/>
                    <a:pt x="13613" y="685"/>
                    <a:pt x="13622" y="670"/>
                  </a:cubicBezTo>
                  <a:cubicBezTo>
                    <a:pt x="13629" y="657"/>
                    <a:pt x="13633" y="649"/>
                    <a:pt x="13636" y="642"/>
                  </a:cubicBezTo>
                  <a:cubicBezTo>
                    <a:pt x="13652" y="636"/>
                    <a:pt x="13674" y="623"/>
                    <a:pt x="13688" y="596"/>
                  </a:cubicBezTo>
                  <a:cubicBezTo>
                    <a:pt x="13702" y="574"/>
                    <a:pt x="13706" y="557"/>
                    <a:pt x="13706" y="550"/>
                  </a:cubicBezTo>
                  <a:cubicBezTo>
                    <a:pt x="13713" y="535"/>
                    <a:pt x="13718" y="529"/>
                    <a:pt x="13720" y="520"/>
                  </a:cubicBezTo>
                  <a:cubicBezTo>
                    <a:pt x="13722" y="519"/>
                    <a:pt x="13722" y="519"/>
                    <a:pt x="13722" y="518"/>
                  </a:cubicBezTo>
                  <a:cubicBezTo>
                    <a:pt x="13735" y="510"/>
                    <a:pt x="13752" y="498"/>
                    <a:pt x="13767" y="473"/>
                  </a:cubicBezTo>
                  <a:cubicBezTo>
                    <a:pt x="13782" y="448"/>
                    <a:pt x="13783" y="424"/>
                    <a:pt x="13779" y="403"/>
                  </a:cubicBezTo>
                  <a:cubicBezTo>
                    <a:pt x="13786" y="397"/>
                    <a:pt x="13793" y="389"/>
                    <a:pt x="13798" y="379"/>
                  </a:cubicBezTo>
                  <a:cubicBezTo>
                    <a:pt x="13808" y="363"/>
                    <a:pt x="13811" y="352"/>
                    <a:pt x="13814" y="342"/>
                  </a:cubicBezTo>
                  <a:cubicBezTo>
                    <a:pt x="13815" y="341"/>
                    <a:pt x="13815" y="338"/>
                    <a:pt x="13818" y="334"/>
                  </a:cubicBezTo>
                  <a:cubicBezTo>
                    <a:pt x="13826" y="327"/>
                    <a:pt x="13834" y="318"/>
                    <a:pt x="13843" y="305"/>
                  </a:cubicBezTo>
                  <a:cubicBezTo>
                    <a:pt x="13854" y="298"/>
                    <a:pt x="13872" y="286"/>
                    <a:pt x="13885" y="262"/>
                  </a:cubicBezTo>
                  <a:cubicBezTo>
                    <a:pt x="13896" y="243"/>
                    <a:pt x="13900" y="227"/>
                    <a:pt x="13901" y="214"/>
                  </a:cubicBezTo>
                  <a:cubicBezTo>
                    <a:pt x="13912" y="207"/>
                    <a:pt x="13922" y="194"/>
                    <a:pt x="13933" y="177"/>
                  </a:cubicBezTo>
                  <a:cubicBezTo>
                    <a:pt x="13952" y="144"/>
                    <a:pt x="13948" y="113"/>
                    <a:pt x="13943" y="93"/>
                  </a:cubicBezTo>
                  <a:cubicBezTo>
                    <a:pt x="13947" y="63"/>
                    <a:pt x="13932" y="28"/>
                    <a:pt x="13902" y="11"/>
                  </a:cubicBezTo>
                  <a:cubicBezTo>
                    <a:pt x="13889" y="4"/>
                    <a:pt x="13875" y="0"/>
                    <a:pt x="138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3"/>
            <p:cNvSpPr/>
            <p:nvPr/>
          </p:nvSpPr>
          <p:spPr>
            <a:xfrm>
              <a:off x="2604600" y="413350"/>
              <a:ext cx="458100" cy="524650"/>
            </a:xfrm>
            <a:custGeom>
              <a:avLst/>
              <a:gdLst/>
              <a:ahLst/>
              <a:cxnLst/>
              <a:rect l="l" t="t" r="r" b="b"/>
              <a:pathLst>
                <a:path w="18324" h="20986" extrusionOk="0">
                  <a:moveTo>
                    <a:pt x="4421" y="15811"/>
                  </a:moveTo>
                  <a:lnTo>
                    <a:pt x="4483" y="15865"/>
                  </a:lnTo>
                  <a:lnTo>
                    <a:pt x="4483" y="15865"/>
                  </a:lnTo>
                  <a:lnTo>
                    <a:pt x="4419" y="15817"/>
                  </a:lnTo>
                  <a:cubicBezTo>
                    <a:pt x="4419" y="15815"/>
                    <a:pt x="4420" y="15812"/>
                    <a:pt x="4421" y="15811"/>
                  </a:cubicBezTo>
                  <a:close/>
                  <a:moveTo>
                    <a:pt x="18232" y="1"/>
                  </a:moveTo>
                  <a:cubicBezTo>
                    <a:pt x="18210" y="1"/>
                    <a:pt x="18187" y="10"/>
                    <a:pt x="18171" y="28"/>
                  </a:cubicBezTo>
                  <a:cubicBezTo>
                    <a:pt x="18162" y="40"/>
                    <a:pt x="18157" y="45"/>
                    <a:pt x="18153" y="53"/>
                  </a:cubicBezTo>
                  <a:cubicBezTo>
                    <a:pt x="18150" y="55"/>
                    <a:pt x="18147" y="59"/>
                    <a:pt x="18142" y="66"/>
                  </a:cubicBezTo>
                  <a:cubicBezTo>
                    <a:pt x="18122" y="90"/>
                    <a:pt x="18116" y="113"/>
                    <a:pt x="18115" y="130"/>
                  </a:cubicBezTo>
                  <a:lnTo>
                    <a:pt x="18112" y="133"/>
                  </a:lnTo>
                  <a:cubicBezTo>
                    <a:pt x="18090" y="134"/>
                    <a:pt x="18062" y="141"/>
                    <a:pt x="18037" y="168"/>
                  </a:cubicBezTo>
                  <a:cubicBezTo>
                    <a:pt x="18018" y="190"/>
                    <a:pt x="18012" y="211"/>
                    <a:pt x="18009" y="226"/>
                  </a:cubicBezTo>
                  <a:cubicBezTo>
                    <a:pt x="17997" y="243"/>
                    <a:pt x="17993" y="258"/>
                    <a:pt x="17991" y="269"/>
                  </a:cubicBezTo>
                  <a:cubicBezTo>
                    <a:pt x="17982" y="276"/>
                    <a:pt x="17973" y="283"/>
                    <a:pt x="17962" y="296"/>
                  </a:cubicBezTo>
                  <a:cubicBezTo>
                    <a:pt x="17955" y="306"/>
                    <a:pt x="17949" y="312"/>
                    <a:pt x="17945" y="321"/>
                  </a:cubicBezTo>
                  <a:cubicBezTo>
                    <a:pt x="17927" y="323"/>
                    <a:pt x="17902" y="333"/>
                    <a:pt x="17882" y="355"/>
                  </a:cubicBezTo>
                  <a:cubicBezTo>
                    <a:pt x="17863" y="377"/>
                    <a:pt x="17857" y="401"/>
                    <a:pt x="17855" y="418"/>
                  </a:cubicBezTo>
                  <a:cubicBezTo>
                    <a:pt x="17854" y="420"/>
                    <a:pt x="17852" y="422"/>
                    <a:pt x="17850" y="425"/>
                  </a:cubicBezTo>
                  <a:cubicBezTo>
                    <a:pt x="17831" y="428"/>
                    <a:pt x="17806" y="435"/>
                    <a:pt x="17784" y="461"/>
                  </a:cubicBezTo>
                  <a:cubicBezTo>
                    <a:pt x="17763" y="485"/>
                    <a:pt x="17759" y="511"/>
                    <a:pt x="17759" y="532"/>
                  </a:cubicBezTo>
                  <a:cubicBezTo>
                    <a:pt x="17753" y="536"/>
                    <a:pt x="17748" y="542"/>
                    <a:pt x="17740" y="551"/>
                  </a:cubicBezTo>
                  <a:cubicBezTo>
                    <a:pt x="17726" y="567"/>
                    <a:pt x="17720" y="579"/>
                    <a:pt x="17715" y="590"/>
                  </a:cubicBezTo>
                  <a:lnTo>
                    <a:pt x="17709" y="595"/>
                  </a:lnTo>
                  <a:cubicBezTo>
                    <a:pt x="17702" y="601"/>
                    <a:pt x="17691" y="610"/>
                    <a:pt x="17677" y="624"/>
                  </a:cubicBezTo>
                  <a:cubicBezTo>
                    <a:pt x="17673" y="629"/>
                    <a:pt x="17671" y="631"/>
                    <a:pt x="17668" y="633"/>
                  </a:cubicBezTo>
                  <a:cubicBezTo>
                    <a:pt x="17664" y="637"/>
                    <a:pt x="17660" y="640"/>
                    <a:pt x="17656" y="644"/>
                  </a:cubicBezTo>
                  <a:cubicBezTo>
                    <a:pt x="17639" y="648"/>
                    <a:pt x="17614" y="656"/>
                    <a:pt x="17595" y="681"/>
                  </a:cubicBezTo>
                  <a:cubicBezTo>
                    <a:pt x="17580" y="698"/>
                    <a:pt x="17573" y="715"/>
                    <a:pt x="17570" y="731"/>
                  </a:cubicBezTo>
                  <a:cubicBezTo>
                    <a:pt x="17559" y="735"/>
                    <a:pt x="17549" y="742"/>
                    <a:pt x="17539" y="752"/>
                  </a:cubicBezTo>
                  <a:cubicBezTo>
                    <a:pt x="17528" y="757"/>
                    <a:pt x="17511" y="766"/>
                    <a:pt x="17494" y="787"/>
                  </a:cubicBezTo>
                  <a:cubicBezTo>
                    <a:pt x="17474" y="809"/>
                    <a:pt x="17468" y="832"/>
                    <a:pt x="17467" y="849"/>
                  </a:cubicBezTo>
                  <a:cubicBezTo>
                    <a:pt x="17461" y="854"/>
                    <a:pt x="17453" y="862"/>
                    <a:pt x="17445" y="872"/>
                  </a:cubicBezTo>
                  <a:lnTo>
                    <a:pt x="17413" y="908"/>
                  </a:lnTo>
                  <a:cubicBezTo>
                    <a:pt x="17404" y="918"/>
                    <a:pt x="17398" y="929"/>
                    <a:pt x="17393" y="939"/>
                  </a:cubicBezTo>
                  <a:cubicBezTo>
                    <a:pt x="17376" y="942"/>
                    <a:pt x="17356" y="951"/>
                    <a:pt x="17339" y="971"/>
                  </a:cubicBezTo>
                  <a:cubicBezTo>
                    <a:pt x="17316" y="998"/>
                    <a:pt x="17312" y="1024"/>
                    <a:pt x="17312" y="1045"/>
                  </a:cubicBezTo>
                  <a:cubicBezTo>
                    <a:pt x="17311" y="1046"/>
                    <a:pt x="17309" y="1049"/>
                    <a:pt x="17308" y="1050"/>
                  </a:cubicBezTo>
                  <a:cubicBezTo>
                    <a:pt x="17289" y="1054"/>
                    <a:pt x="17266" y="1063"/>
                    <a:pt x="17248" y="1084"/>
                  </a:cubicBezTo>
                  <a:lnTo>
                    <a:pt x="17242" y="1089"/>
                  </a:lnTo>
                  <a:cubicBezTo>
                    <a:pt x="17234" y="1095"/>
                    <a:pt x="17225" y="1103"/>
                    <a:pt x="17211" y="1117"/>
                  </a:cubicBezTo>
                  <a:cubicBezTo>
                    <a:pt x="17191" y="1140"/>
                    <a:pt x="17186" y="1164"/>
                    <a:pt x="17184" y="1181"/>
                  </a:cubicBezTo>
                  <a:cubicBezTo>
                    <a:pt x="17182" y="1186"/>
                    <a:pt x="17179" y="1190"/>
                    <a:pt x="17177" y="1196"/>
                  </a:cubicBezTo>
                  <a:cubicBezTo>
                    <a:pt x="17159" y="1200"/>
                    <a:pt x="17139" y="1210"/>
                    <a:pt x="17121" y="1229"/>
                  </a:cubicBezTo>
                  <a:cubicBezTo>
                    <a:pt x="17108" y="1244"/>
                    <a:pt x="17102" y="1259"/>
                    <a:pt x="17098" y="1272"/>
                  </a:cubicBezTo>
                  <a:cubicBezTo>
                    <a:pt x="17086" y="1277"/>
                    <a:pt x="17071" y="1287"/>
                    <a:pt x="17057" y="1302"/>
                  </a:cubicBezTo>
                  <a:cubicBezTo>
                    <a:pt x="17040" y="1322"/>
                    <a:pt x="17033" y="1342"/>
                    <a:pt x="17030" y="1355"/>
                  </a:cubicBezTo>
                  <a:cubicBezTo>
                    <a:pt x="17027" y="1361"/>
                    <a:pt x="17023" y="1365"/>
                    <a:pt x="17020" y="1368"/>
                  </a:cubicBezTo>
                  <a:cubicBezTo>
                    <a:pt x="17017" y="1372"/>
                    <a:pt x="17016" y="1374"/>
                    <a:pt x="17013" y="1377"/>
                  </a:cubicBezTo>
                  <a:cubicBezTo>
                    <a:pt x="17000" y="1381"/>
                    <a:pt x="16981" y="1390"/>
                    <a:pt x="16963" y="1411"/>
                  </a:cubicBezTo>
                  <a:cubicBezTo>
                    <a:pt x="16942" y="1435"/>
                    <a:pt x="16937" y="1457"/>
                    <a:pt x="16936" y="1475"/>
                  </a:cubicBezTo>
                  <a:cubicBezTo>
                    <a:pt x="16931" y="1481"/>
                    <a:pt x="16922" y="1488"/>
                    <a:pt x="16915" y="1497"/>
                  </a:cubicBezTo>
                  <a:lnTo>
                    <a:pt x="16901" y="1511"/>
                  </a:lnTo>
                  <a:cubicBezTo>
                    <a:pt x="16895" y="1516"/>
                    <a:pt x="16890" y="1521"/>
                    <a:pt x="16880" y="1532"/>
                  </a:cubicBezTo>
                  <a:cubicBezTo>
                    <a:pt x="16875" y="1539"/>
                    <a:pt x="16873" y="1542"/>
                    <a:pt x="16870" y="1544"/>
                  </a:cubicBezTo>
                  <a:cubicBezTo>
                    <a:pt x="16863" y="1549"/>
                    <a:pt x="16858" y="1555"/>
                    <a:pt x="16847" y="1566"/>
                  </a:cubicBezTo>
                  <a:cubicBezTo>
                    <a:pt x="16835" y="1580"/>
                    <a:pt x="16831" y="1588"/>
                    <a:pt x="16826" y="1596"/>
                  </a:cubicBezTo>
                  <a:cubicBezTo>
                    <a:pt x="16826" y="1598"/>
                    <a:pt x="16825" y="1598"/>
                    <a:pt x="16825" y="1599"/>
                  </a:cubicBezTo>
                  <a:cubicBezTo>
                    <a:pt x="16814" y="1603"/>
                    <a:pt x="16797" y="1613"/>
                    <a:pt x="16779" y="1631"/>
                  </a:cubicBezTo>
                  <a:cubicBezTo>
                    <a:pt x="16770" y="1635"/>
                    <a:pt x="16755" y="1645"/>
                    <a:pt x="16739" y="1663"/>
                  </a:cubicBezTo>
                  <a:cubicBezTo>
                    <a:pt x="16725" y="1677"/>
                    <a:pt x="16719" y="1692"/>
                    <a:pt x="16714" y="1705"/>
                  </a:cubicBezTo>
                  <a:cubicBezTo>
                    <a:pt x="16702" y="1710"/>
                    <a:pt x="16687" y="1719"/>
                    <a:pt x="16675" y="1735"/>
                  </a:cubicBezTo>
                  <a:lnTo>
                    <a:pt x="16669" y="1740"/>
                  </a:lnTo>
                  <a:cubicBezTo>
                    <a:pt x="16661" y="1746"/>
                    <a:pt x="16652" y="1753"/>
                    <a:pt x="16639" y="1768"/>
                  </a:cubicBezTo>
                  <a:cubicBezTo>
                    <a:pt x="16626" y="1783"/>
                    <a:pt x="16622" y="1790"/>
                    <a:pt x="16617" y="1799"/>
                  </a:cubicBezTo>
                  <a:cubicBezTo>
                    <a:pt x="16616" y="1800"/>
                    <a:pt x="16615" y="1802"/>
                    <a:pt x="16610" y="1806"/>
                  </a:cubicBezTo>
                  <a:cubicBezTo>
                    <a:pt x="16595" y="1822"/>
                    <a:pt x="16589" y="1836"/>
                    <a:pt x="16584" y="1850"/>
                  </a:cubicBezTo>
                  <a:cubicBezTo>
                    <a:pt x="16575" y="1859"/>
                    <a:pt x="16572" y="1864"/>
                    <a:pt x="16568" y="1870"/>
                  </a:cubicBezTo>
                  <a:cubicBezTo>
                    <a:pt x="16563" y="1874"/>
                    <a:pt x="16561" y="1877"/>
                    <a:pt x="16554" y="1886"/>
                  </a:cubicBezTo>
                  <a:cubicBezTo>
                    <a:pt x="16538" y="1904"/>
                    <a:pt x="16531" y="1922"/>
                    <a:pt x="16527" y="1934"/>
                  </a:cubicBezTo>
                  <a:lnTo>
                    <a:pt x="16516" y="1946"/>
                  </a:lnTo>
                  <a:cubicBezTo>
                    <a:pt x="16513" y="1951"/>
                    <a:pt x="16508" y="1956"/>
                    <a:pt x="16499" y="1966"/>
                  </a:cubicBezTo>
                  <a:cubicBezTo>
                    <a:pt x="16493" y="1973"/>
                    <a:pt x="16487" y="1981"/>
                    <a:pt x="16483" y="1987"/>
                  </a:cubicBezTo>
                  <a:cubicBezTo>
                    <a:pt x="16463" y="1990"/>
                    <a:pt x="16438" y="1998"/>
                    <a:pt x="16416" y="2022"/>
                  </a:cubicBezTo>
                  <a:cubicBezTo>
                    <a:pt x="16397" y="2042"/>
                    <a:pt x="16391" y="2062"/>
                    <a:pt x="16388" y="2075"/>
                  </a:cubicBezTo>
                  <a:cubicBezTo>
                    <a:pt x="16380" y="2086"/>
                    <a:pt x="16375" y="2096"/>
                    <a:pt x="16371" y="2102"/>
                  </a:cubicBezTo>
                  <a:cubicBezTo>
                    <a:pt x="16359" y="2107"/>
                    <a:pt x="16342" y="2117"/>
                    <a:pt x="16325" y="2136"/>
                  </a:cubicBezTo>
                  <a:cubicBezTo>
                    <a:pt x="16316" y="2145"/>
                    <a:pt x="16312" y="2150"/>
                    <a:pt x="16307" y="2156"/>
                  </a:cubicBezTo>
                  <a:cubicBezTo>
                    <a:pt x="16305" y="2160"/>
                    <a:pt x="16301" y="2164"/>
                    <a:pt x="16294" y="2172"/>
                  </a:cubicBezTo>
                  <a:cubicBezTo>
                    <a:pt x="16279" y="2188"/>
                    <a:pt x="16273" y="2206"/>
                    <a:pt x="16270" y="2220"/>
                  </a:cubicBezTo>
                  <a:cubicBezTo>
                    <a:pt x="16258" y="2227"/>
                    <a:pt x="16246" y="2235"/>
                    <a:pt x="16234" y="2249"/>
                  </a:cubicBezTo>
                  <a:cubicBezTo>
                    <a:pt x="16219" y="2266"/>
                    <a:pt x="16214" y="2279"/>
                    <a:pt x="16209" y="2289"/>
                  </a:cubicBezTo>
                  <a:lnTo>
                    <a:pt x="16203" y="2295"/>
                  </a:lnTo>
                  <a:cubicBezTo>
                    <a:pt x="16194" y="2302"/>
                    <a:pt x="16184" y="2309"/>
                    <a:pt x="16172" y="2324"/>
                  </a:cubicBezTo>
                  <a:cubicBezTo>
                    <a:pt x="16159" y="2340"/>
                    <a:pt x="16152" y="2354"/>
                    <a:pt x="16149" y="2368"/>
                  </a:cubicBezTo>
                  <a:cubicBezTo>
                    <a:pt x="16138" y="2373"/>
                    <a:pt x="16125" y="2381"/>
                    <a:pt x="16113" y="2393"/>
                  </a:cubicBezTo>
                  <a:cubicBezTo>
                    <a:pt x="16103" y="2399"/>
                    <a:pt x="16087" y="2406"/>
                    <a:pt x="16069" y="2427"/>
                  </a:cubicBezTo>
                  <a:cubicBezTo>
                    <a:pt x="16050" y="2448"/>
                    <a:pt x="16045" y="2470"/>
                    <a:pt x="16044" y="2490"/>
                  </a:cubicBezTo>
                  <a:cubicBezTo>
                    <a:pt x="16036" y="2495"/>
                    <a:pt x="16028" y="2502"/>
                    <a:pt x="16020" y="2511"/>
                  </a:cubicBezTo>
                  <a:cubicBezTo>
                    <a:pt x="16007" y="2523"/>
                    <a:pt x="16004" y="2530"/>
                    <a:pt x="15999" y="2538"/>
                  </a:cubicBezTo>
                  <a:cubicBezTo>
                    <a:pt x="15997" y="2540"/>
                    <a:pt x="15994" y="2543"/>
                    <a:pt x="15990" y="2549"/>
                  </a:cubicBezTo>
                  <a:cubicBezTo>
                    <a:pt x="15979" y="2562"/>
                    <a:pt x="15973" y="2572"/>
                    <a:pt x="15968" y="2583"/>
                  </a:cubicBezTo>
                  <a:cubicBezTo>
                    <a:pt x="15957" y="2587"/>
                    <a:pt x="15942" y="2595"/>
                    <a:pt x="15929" y="2609"/>
                  </a:cubicBezTo>
                  <a:cubicBezTo>
                    <a:pt x="15915" y="2613"/>
                    <a:pt x="15897" y="2622"/>
                    <a:pt x="15878" y="2643"/>
                  </a:cubicBezTo>
                  <a:cubicBezTo>
                    <a:pt x="15859" y="2666"/>
                    <a:pt x="15852" y="2689"/>
                    <a:pt x="15851" y="2706"/>
                  </a:cubicBezTo>
                  <a:cubicBezTo>
                    <a:pt x="15847" y="2709"/>
                    <a:pt x="15845" y="2711"/>
                    <a:pt x="15840" y="2716"/>
                  </a:cubicBezTo>
                  <a:cubicBezTo>
                    <a:pt x="15824" y="2720"/>
                    <a:pt x="15801" y="2728"/>
                    <a:pt x="15780" y="2752"/>
                  </a:cubicBezTo>
                  <a:cubicBezTo>
                    <a:pt x="15763" y="2771"/>
                    <a:pt x="15756" y="2793"/>
                    <a:pt x="15755" y="2812"/>
                  </a:cubicBezTo>
                  <a:cubicBezTo>
                    <a:pt x="15747" y="2818"/>
                    <a:pt x="15738" y="2824"/>
                    <a:pt x="15729" y="2835"/>
                  </a:cubicBezTo>
                  <a:cubicBezTo>
                    <a:pt x="15718" y="2846"/>
                    <a:pt x="15715" y="2854"/>
                    <a:pt x="15710" y="2860"/>
                  </a:cubicBezTo>
                  <a:cubicBezTo>
                    <a:pt x="15706" y="2863"/>
                    <a:pt x="15705" y="2867"/>
                    <a:pt x="15700" y="2872"/>
                  </a:cubicBezTo>
                  <a:cubicBezTo>
                    <a:pt x="15681" y="2894"/>
                    <a:pt x="15675" y="2916"/>
                    <a:pt x="15673" y="2932"/>
                  </a:cubicBezTo>
                  <a:lnTo>
                    <a:pt x="15672" y="2934"/>
                  </a:lnTo>
                  <a:cubicBezTo>
                    <a:pt x="15665" y="2940"/>
                    <a:pt x="15659" y="2945"/>
                    <a:pt x="15648" y="2957"/>
                  </a:cubicBezTo>
                  <a:lnTo>
                    <a:pt x="15711" y="3010"/>
                  </a:lnTo>
                  <a:lnTo>
                    <a:pt x="15645" y="2961"/>
                  </a:lnTo>
                  <a:cubicBezTo>
                    <a:pt x="15636" y="2966"/>
                    <a:pt x="15625" y="2974"/>
                    <a:pt x="15611" y="2990"/>
                  </a:cubicBezTo>
                  <a:cubicBezTo>
                    <a:pt x="15602" y="2996"/>
                    <a:pt x="15590" y="3005"/>
                    <a:pt x="15576" y="3021"/>
                  </a:cubicBezTo>
                  <a:cubicBezTo>
                    <a:pt x="15561" y="3038"/>
                    <a:pt x="15554" y="3054"/>
                    <a:pt x="15550" y="3068"/>
                  </a:cubicBezTo>
                  <a:cubicBezTo>
                    <a:pt x="15539" y="3075"/>
                    <a:pt x="15527" y="3082"/>
                    <a:pt x="15515" y="3097"/>
                  </a:cubicBezTo>
                  <a:cubicBezTo>
                    <a:pt x="15506" y="3109"/>
                    <a:pt x="15501" y="3114"/>
                    <a:pt x="15496" y="3122"/>
                  </a:cubicBezTo>
                  <a:cubicBezTo>
                    <a:pt x="15492" y="3125"/>
                    <a:pt x="15490" y="3129"/>
                    <a:pt x="15485" y="3136"/>
                  </a:cubicBezTo>
                  <a:cubicBezTo>
                    <a:pt x="15474" y="3150"/>
                    <a:pt x="15469" y="3159"/>
                    <a:pt x="15463" y="3167"/>
                  </a:cubicBezTo>
                  <a:cubicBezTo>
                    <a:pt x="15449" y="3172"/>
                    <a:pt x="15429" y="3182"/>
                    <a:pt x="15412" y="3202"/>
                  </a:cubicBezTo>
                  <a:cubicBezTo>
                    <a:pt x="15401" y="3213"/>
                    <a:pt x="15396" y="3219"/>
                    <a:pt x="15391" y="3226"/>
                  </a:cubicBezTo>
                  <a:cubicBezTo>
                    <a:pt x="15391" y="3227"/>
                    <a:pt x="15390" y="3229"/>
                    <a:pt x="15389" y="3230"/>
                  </a:cubicBezTo>
                  <a:cubicBezTo>
                    <a:pt x="15375" y="3234"/>
                    <a:pt x="15356" y="3243"/>
                    <a:pt x="15337" y="3264"/>
                  </a:cubicBezTo>
                  <a:cubicBezTo>
                    <a:pt x="15326" y="3277"/>
                    <a:pt x="15322" y="3285"/>
                    <a:pt x="15316" y="3291"/>
                  </a:cubicBezTo>
                  <a:cubicBezTo>
                    <a:pt x="15314" y="3295"/>
                    <a:pt x="15313" y="3298"/>
                    <a:pt x="15308" y="3304"/>
                  </a:cubicBezTo>
                  <a:cubicBezTo>
                    <a:pt x="15289" y="3325"/>
                    <a:pt x="15282" y="3345"/>
                    <a:pt x="15279" y="3358"/>
                  </a:cubicBezTo>
                  <a:cubicBezTo>
                    <a:pt x="15273" y="3368"/>
                    <a:pt x="15267" y="3377"/>
                    <a:pt x="15265" y="3385"/>
                  </a:cubicBezTo>
                  <a:cubicBezTo>
                    <a:pt x="15250" y="3391"/>
                    <a:pt x="15233" y="3398"/>
                    <a:pt x="15217" y="3417"/>
                  </a:cubicBezTo>
                  <a:cubicBezTo>
                    <a:pt x="15207" y="3428"/>
                    <a:pt x="15202" y="3434"/>
                    <a:pt x="15198" y="3440"/>
                  </a:cubicBezTo>
                  <a:cubicBezTo>
                    <a:pt x="15195" y="3444"/>
                    <a:pt x="15192" y="3448"/>
                    <a:pt x="15186" y="3455"/>
                  </a:cubicBezTo>
                  <a:cubicBezTo>
                    <a:pt x="15175" y="3467"/>
                    <a:pt x="15170" y="3472"/>
                    <a:pt x="15165" y="3478"/>
                  </a:cubicBezTo>
                  <a:cubicBezTo>
                    <a:pt x="15163" y="3483"/>
                    <a:pt x="15160" y="3486"/>
                    <a:pt x="15155" y="3492"/>
                  </a:cubicBezTo>
                  <a:cubicBezTo>
                    <a:pt x="15139" y="3511"/>
                    <a:pt x="15131" y="3529"/>
                    <a:pt x="15128" y="3543"/>
                  </a:cubicBezTo>
                  <a:cubicBezTo>
                    <a:pt x="15121" y="3547"/>
                    <a:pt x="15112" y="3553"/>
                    <a:pt x="15102" y="3564"/>
                  </a:cubicBezTo>
                  <a:cubicBezTo>
                    <a:pt x="15090" y="3568"/>
                    <a:pt x="15073" y="3578"/>
                    <a:pt x="15053" y="3601"/>
                  </a:cubicBezTo>
                  <a:cubicBezTo>
                    <a:pt x="15045" y="3606"/>
                    <a:pt x="15033" y="3614"/>
                    <a:pt x="15020" y="3631"/>
                  </a:cubicBezTo>
                  <a:cubicBezTo>
                    <a:pt x="15008" y="3643"/>
                    <a:pt x="15004" y="3650"/>
                    <a:pt x="14998" y="3658"/>
                  </a:cubicBezTo>
                  <a:cubicBezTo>
                    <a:pt x="14995" y="3661"/>
                    <a:pt x="14994" y="3664"/>
                    <a:pt x="14990" y="3669"/>
                  </a:cubicBezTo>
                  <a:cubicBezTo>
                    <a:pt x="14977" y="3685"/>
                    <a:pt x="14970" y="3701"/>
                    <a:pt x="14966" y="3714"/>
                  </a:cubicBezTo>
                  <a:cubicBezTo>
                    <a:pt x="14954" y="3719"/>
                    <a:pt x="14942" y="3729"/>
                    <a:pt x="14930" y="3743"/>
                  </a:cubicBezTo>
                  <a:cubicBezTo>
                    <a:pt x="14922" y="3746"/>
                    <a:pt x="14907" y="3756"/>
                    <a:pt x="14890" y="3775"/>
                  </a:cubicBezTo>
                  <a:cubicBezTo>
                    <a:pt x="14876" y="3789"/>
                    <a:pt x="14870" y="3805"/>
                    <a:pt x="14865" y="3819"/>
                  </a:cubicBezTo>
                  <a:cubicBezTo>
                    <a:pt x="14853" y="3824"/>
                    <a:pt x="14839" y="3834"/>
                    <a:pt x="14826" y="3848"/>
                  </a:cubicBezTo>
                  <a:cubicBezTo>
                    <a:pt x="14806" y="3873"/>
                    <a:pt x="14800" y="3896"/>
                    <a:pt x="14799" y="3915"/>
                  </a:cubicBezTo>
                  <a:cubicBezTo>
                    <a:pt x="14794" y="3921"/>
                    <a:pt x="14788" y="3926"/>
                    <a:pt x="14779" y="3937"/>
                  </a:cubicBezTo>
                  <a:cubicBezTo>
                    <a:pt x="14763" y="3957"/>
                    <a:pt x="14756" y="3974"/>
                    <a:pt x="14752" y="3987"/>
                  </a:cubicBezTo>
                  <a:cubicBezTo>
                    <a:pt x="14749" y="3991"/>
                    <a:pt x="14747" y="3995"/>
                    <a:pt x="14743" y="3997"/>
                  </a:cubicBezTo>
                  <a:lnTo>
                    <a:pt x="14735" y="4006"/>
                  </a:lnTo>
                  <a:cubicBezTo>
                    <a:pt x="14720" y="4012"/>
                    <a:pt x="14698" y="4019"/>
                    <a:pt x="14678" y="4043"/>
                  </a:cubicBezTo>
                  <a:cubicBezTo>
                    <a:pt x="14671" y="4054"/>
                    <a:pt x="14663" y="4064"/>
                    <a:pt x="14660" y="4073"/>
                  </a:cubicBezTo>
                  <a:cubicBezTo>
                    <a:pt x="14642" y="4077"/>
                    <a:pt x="14622" y="4087"/>
                    <a:pt x="14604" y="4107"/>
                  </a:cubicBezTo>
                  <a:cubicBezTo>
                    <a:pt x="14590" y="4123"/>
                    <a:pt x="14583" y="4140"/>
                    <a:pt x="14581" y="4156"/>
                  </a:cubicBezTo>
                  <a:cubicBezTo>
                    <a:pt x="14569" y="4162"/>
                    <a:pt x="14556" y="4169"/>
                    <a:pt x="14544" y="4183"/>
                  </a:cubicBezTo>
                  <a:cubicBezTo>
                    <a:pt x="14524" y="4207"/>
                    <a:pt x="14518" y="4230"/>
                    <a:pt x="14517" y="4247"/>
                  </a:cubicBezTo>
                  <a:cubicBezTo>
                    <a:pt x="14515" y="4250"/>
                    <a:pt x="14513" y="4253"/>
                    <a:pt x="14511" y="4255"/>
                  </a:cubicBezTo>
                  <a:cubicBezTo>
                    <a:pt x="14507" y="4259"/>
                    <a:pt x="14505" y="4264"/>
                    <a:pt x="14497" y="4271"/>
                  </a:cubicBezTo>
                  <a:cubicBezTo>
                    <a:pt x="14488" y="4281"/>
                    <a:pt x="14483" y="4290"/>
                    <a:pt x="14479" y="4297"/>
                  </a:cubicBezTo>
                  <a:cubicBezTo>
                    <a:pt x="14462" y="4301"/>
                    <a:pt x="14437" y="4309"/>
                    <a:pt x="14419" y="4332"/>
                  </a:cubicBezTo>
                  <a:cubicBezTo>
                    <a:pt x="14405" y="4346"/>
                    <a:pt x="14400" y="4356"/>
                    <a:pt x="14394" y="4365"/>
                  </a:cubicBezTo>
                  <a:cubicBezTo>
                    <a:pt x="14393" y="4370"/>
                    <a:pt x="14393" y="4370"/>
                    <a:pt x="14390" y="4372"/>
                  </a:cubicBezTo>
                  <a:cubicBezTo>
                    <a:pt x="14378" y="4386"/>
                    <a:pt x="14372" y="4397"/>
                    <a:pt x="14367" y="4408"/>
                  </a:cubicBezTo>
                  <a:cubicBezTo>
                    <a:pt x="14352" y="4414"/>
                    <a:pt x="14335" y="4423"/>
                    <a:pt x="14319" y="4440"/>
                  </a:cubicBezTo>
                  <a:cubicBezTo>
                    <a:pt x="14307" y="4452"/>
                    <a:pt x="14301" y="4466"/>
                    <a:pt x="14297" y="4478"/>
                  </a:cubicBezTo>
                  <a:cubicBezTo>
                    <a:pt x="14282" y="4482"/>
                    <a:pt x="14266" y="4491"/>
                    <a:pt x="14251" y="4509"/>
                  </a:cubicBezTo>
                  <a:cubicBezTo>
                    <a:pt x="14231" y="4531"/>
                    <a:pt x="14226" y="4555"/>
                    <a:pt x="14226" y="4575"/>
                  </a:cubicBezTo>
                  <a:cubicBezTo>
                    <a:pt x="14219" y="4580"/>
                    <a:pt x="14211" y="4586"/>
                    <a:pt x="14202" y="4596"/>
                  </a:cubicBezTo>
                  <a:lnTo>
                    <a:pt x="14192" y="4606"/>
                  </a:lnTo>
                  <a:cubicBezTo>
                    <a:pt x="14186" y="4613"/>
                    <a:pt x="14180" y="4618"/>
                    <a:pt x="14169" y="4630"/>
                  </a:cubicBezTo>
                  <a:cubicBezTo>
                    <a:pt x="14157" y="4644"/>
                    <a:pt x="14151" y="4657"/>
                    <a:pt x="14147" y="4670"/>
                  </a:cubicBezTo>
                  <a:cubicBezTo>
                    <a:pt x="14133" y="4675"/>
                    <a:pt x="14117" y="4683"/>
                    <a:pt x="14103" y="4702"/>
                  </a:cubicBezTo>
                  <a:cubicBezTo>
                    <a:pt x="14093" y="4713"/>
                    <a:pt x="14088" y="4719"/>
                    <a:pt x="14084" y="4725"/>
                  </a:cubicBezTo>
                  <a:cubicBezTo>
                    <a:pt x="14081" y="4728"/>
                    <a:pt x="14078" y="4732"/>
                    <a:pt x="14073" y="4739"/>
                  </a:cubicBezTo>
                  <a:cubicBezTo>
                    <a:pt x="14060" y="4755"/>
                    <a:pt x="14053" y="4768"/>
                    <a:pt x="14046" y="4780"/>
                  </a:cubicBezTo>
                  <a:cubicBezTo>
                    <a:pt x="14040" y="4789"/>
                    <a:pt x="14034" y="4798"/>
                    <a:pt x="14030" y="4804"/>
                  </a:cubicBezTo>
                  <a:cubicBezTo>
                    <a:pt x="14010" y="4807"/>
                    <a:pt x="13986" y="4815"/>
                    <a:pt x="13966" y="4839"/>
                  </a:cubicBezTo>
                  <a:cubicBezTo>
                    <a:pt x="13944" y="4863"/>
                    <a:pt x="13940" y="4890"/>
                    <a:pt x="13942" y="4912"/>
                  </a:cubicBezTo>
                  <a:cubicBezTo>
                    <a:pt x="13935" y="4917"/>
                    <a:pt x="13928" y="4922"/>
                    <a:pt x="13922" y="4930"/>
                  </a:cubicBezTo>
                  <a:cubicBezTo>
                    <a:pt x="13918" y="4934"/>
                    <a:pt x="13916" y="4937"/>
                    <a:pt x="13913" y="4938"/>
                  </a:cubicBezTo>
                  <a:cubicBezTo>
                    <a:pt x="13906" y="4944"/>
                    <a:pt x="13899" y="4950"/>
                    <a:pt x="13886" y="4964"/>
                  </a:cubicBezTo>
                  <a:cubicBezTo>
                    <a:pt x="13875" y="4976"/>
                    <a:pt x="13870" y="4983"/>
                    <a:pt x="13865" y="4991"/>
                  </a:cubicBezTo>
                  <a:cubicBezTo>
                    <a:pt x="13863" y="4993"/>
                    <a:pt x="13862" y="4996"/>
                    <a:pt x="13858" y="4999"/>
                  </a:cubicBezTo>
                  <a:cubicBezTo>
                    <a:pt x="13849" y="5005"/>
                    <a:pt x="13836" y="5013"/>
                    <a:pt x="13821" y="5029"/>
                  </a:cubicBezTo>
                  <a:cubicBezTo>
                    <a:pt x="13808" y="5036"/>
                    <a:pt x="13793" y="5045"/>
                    <a:pt x="13778" y="5063"/>
                  </a:cubicBezTo>
                  <a:cubicBezTo>
                    <a:pt x="13763" y="5080"/>
                    <a:pt x="13757" y="5093"/>
                    <a:pt x="13752" y="5104"/>
                  </a:cubicBezTo>
                  <a:cubicBezTo>
                    <a:pt x="13742" y="5115"/>
                    <a:pt x="13735" y="5126"/>
                    <a:pt x="13731" y="5135"/>
                  </a:cubicBezTo>
                  <a:cubicBezTo>
                    <a:pt x="13714" y="5141"/>
                    <a:pt x="13694" y="5148"/>
                    <a:pt x="13677" y="5169"/>
                  </a:cubicBezTo>
                  <a:cubicBezTo>
                    <a:pt x="13666" y="5182"/>
                    <a:pt x="13662" y="5189"/>
                    <a:pt x="13656" y="5195"/>
                  </a:cubicBezTo>
                  <a:cubicBezTo>
                    <a:pt x="13654" y="5200"/>
                    <a:pt x="13653" y="5202"/>
                    <a:pt x="13648" y="5207"/>
                  </a:cubicBezTo>
                  <a:cubicBezTo>
                    <a:pt x="13624" y="5234"/>
                    <a:pt x="13621" y="5261"/>
                    <a:pt x="13621" y="5281"/>
                  </a:cubicBezTo>
                  <a:cubicBezTo>
                    <a:pt x="13621" y="5282"/>
                    <a:pt x="13619" y="5282"/>
                    <a:pt x="13619" y="5283"/>
                  </a:cubicBezTo>
                  <a:cubicBezTo>
                    <a:pt x="13600" y="5286"/>
                    <a:pt x="13575" y="5296"/>
                    <a:pt x="13553" y="5320"/>
                  </a:cubicBezTo>
                  <a:cubicBezTo>
                    <a:pt x="13537" y="5340"/>
                    <a:pt x="13531" y="5357"/>
                    <a:pt x="13527" y="5371"/>
                  </a:cubicBezTo>
                  <a:cubicBezTo>
                    <a:pt x="13517" y="5383"/>
                    <a:pt x="13512" y="5390"/>
                    <a:pt x="13508" y="5399"/>
                  </a:cubicBezTo>
                  <a:cubicBezTo>
                    <a:pt x="13506" y="5401"/>
                    <a:pt x="13506" y="5401"/>
                    <a:pt x="13504" y="5404"/>
                  </a:cubicBezTo>
                  <a:cubicBezTo>
                    <a:pt x="13494" y="5410"/>
                    <a:pt x="13484" y="5416"/>
                    <a:pt x="13472" y="5430"/>
                  </a:cubicBezTo>
                  <a:cubicBezTo>
                    <a:pt x="13460" y="5433"/>
                    <a:pt x="13442" y="5443"/>
                    <a:pt x="13425" y="5463"/>
                  </a:cubicBezTo>
                  <a:cubicBezTo>
                    <a:pt x="13407" y="5485"/>
                    <a:pt x="13399" y="5506"/>
                    <a:pt x="13397" y="5519"/>
                  </a:cubicBezTo>
                  <a:cubicBezTo>
                    <a:pt x="13386" y="5534"/>
                    <a:pt x="13381" y="5550"/>
                    <a:pt x="13378" y="5562"/>
                  </a:cubicBezTo>
                  <a:cubicBezTo>
                    <a:pt x="13371" y="5566"/>
                    <a:pt x="13364" y="5571"/>
                    <a:pt x="13356" y="5578"/>
                  </a:cubicBezTo>
                  <a:cubicBezTo>
                    <a:pt x="13342" y="5583"/>
                    <a:pt x="13322" y="5592"/>
                    <a:pt x="13302" y="5614"/>
                  </a:cubicBezTo>
                  <a:cubicBezTo>
                    <a:pt x="13290" y="5628"/>
                    <a:pt x="13285" y="5637"/>
                    <a:pt x="13279" y="5646"/>
                  </a:cubicBezTo>
                  <a:lnTo>
                    <a:pt x="13278" y="5647"/>
                  </a:lnTo>
                  <a:cubicBezTo>
                    <a:pt x="13267" y="5653"/>
                    <a:pt x="13249" y="5661"/>
                    <a:pt x="13232" y="5682"/>
                  </a:cubicBezTo>
                  <a:cubicBezTo>
                    <a:pt x="13214" y="5703"/>
                    <a:pt x="13208" y="5727"/>
                    <a:pt x="13206" y="5746"/>
                  </a:cubicBezTo>
                  <a:cubicBezTo>
                    <a:pt x="13200" y="5751"/>
                    <a:pt x="13193" y="5757"/>
                    <a:pt x="13187" y="5764"/>
                  </a:cubicBezTo>
                  <a:cubicBezTo>
                    <a:pt x="13173" y="5771"/>
                    <a:pt x="13158" y="5780"/>
                    <a:pt x="13144" y="5797"/>
                  </a:cubicBezTo>
                  <a:cubicBezTo>
                    <a:pt x="13135" y="5808"/>
                    <a:pt x="13130" y="5813"/>
                    <a:pt x="13126" y="5819"/>
                  </a:cubicBezTo>
                  <a:cubicBezTo>
                    <a:pt x="13124" y="5823"/>
                    <a:pt x="13120" y="5827"/>
                    <a:pt x="13113" y="5835"/>
                  </a:cubicBezTo>
                  <a:cubicBezTo>
                    <a:pt x="13093" y="5858"/>
                    <a:pt x="13087" y="5880"/>
                    <a:pt x="13085" y="5894"/>
                  </a:cubicBezTo>
                  <a:cubicBezTo>
                    <a:pt x="13081" y="5899"/>
                    <a:pt x="13078" y="5905"/>
                    <a:pt x="13076" y="5910"/>
                  </a:cubicBezTo>
                  <a:cubicBezTo>
                    <a:pt x="13059" y="5914"/>
                    <a:pt x="13035" y="5924"/>
                    <a:pt x="13017" y="5945"/>
                  </a:cubicBezTo>
                  <a:cubicBezTo>
                    <a:pt x="13000" y="5966"/>
                    <a:pt x="12992" y="5987"/>
                    <a:pt x="12991" y="6004"/>
                  </a:cubicBezTo>
                  <a:cubicBezTo>
                    <a:pt x="12984" y="6009"/>
                    <a:pt x="12974" y="6017"/>
                    <a:pt x="12964" y="6028"/>
                  </a:cubicBezTo>
                  <a:cubicBezTo>
                    <a:pt x="12951" y="6043"/>
                    <a:pt x="12944" y="6054"/>
                    <a:pt x="12941" y="6065"/>
                  </a:cubicBezTo>
                  <a:cubicBezTo>
                    <a:pt x="12931" y="6069"/>
                    <a:pt x="12919" y="6076"/>
                    <a:pt x="12905" y="6090"/>
                  </a:cubicBezTo>
                  <a:cubicBezTo>
                    <a:pt x="12892" y="6094"/>
                    <a:pt x="12873" y="6103"/>
                    <a:pt x="12855" y="6124"/>
                  </a:cubicBezTo>
                  <a:cubicBezTo>
                    <a:pt x="12851" y="6129"/>
                    <a:pt x="12847" y="6132"/>
                    <a:pt x="12845" y="6134"/>
                  </a:cubicBezTo>
                  <a:cubicBezTo>
                    <a:pt x="12839" y="6140"/>
                    <a:pt x="12831" y="6146"/>
                    <a:pt x="12820" y="6159"/>
                  </a:cubicBezTo>
                  <a:cubicBezTo>
                    <a:pt x="12805" y="6174"/>
                    <a:pt x="12798" y="6192"/>
                    <a:pt x="12796" y="6207"/>
                  </a:cubicBezTo>
                  <a:cubicBezTo>
                    <a:pt x="12783" y="6212"/>
                    <a:pt x="12770" y="6220"/>
                    <a:pt x="12759" y="6234"/>
                  </a:cubicBezTo>
                  <a:cubicBezTo>
                    <a:pt x="12743" y="6252"/>
                    <a:pt x="12735" y="6271"/>
                    <a:pt x="12733" y="6287"/>
                  </a:cubicBezTo>
                  <a:cubicBezTo>
                    <a:pt x="12723" y="6292"/>
                    <a:pt x="12713" y="6299"/>
                    <a:pt x="12703" y="6309"/>
                  </a:cubicBezTo>
                  <a:cubicBezTo>
                    <a:pt x="12691" y="6316"/>
                    <a:pt x="12676" y="6325"/>
                    <a:pt x="12662" y="6343"/>
                  </a:cubicBezTo>
                  <a:cubicBezTo>
                    <a:pt x="12646" y="6360"/>
                    <a:pt x="12639" y="6376"/>
                    <a:pt x="12635" y="6387"/>
                  </a:cubicBezTo>
                  <a:cubicBezTo>
                    <a:pt x="12626" y="6397"/>
                    <a:pt x="12619" y="6410"/>
                    <a:pt x="12615" y="6419"/>
                  </a:cubicBezTo>
                  <a:cubicBezTo>
                    <a:pt x="12600" y="6424"/>
                    <a:pt x="12582" y="6434"/>
                    <a:pt x="12564" y="6454"/>
                  </a:cubicBezTo>
                  <a:cubicBezTo>
                    <a:pt x="12555" y="6460"/>
                    <a:pt x="12542" y="6469"/>
                    <a:pt x="12529" y="6485"/>
                  </a:cubicBezTo>
                  <a:cubicBezTo>
                    <a:pt x="12513" y="6503"/>
                    <a:pt x="12507" y="6523"/>
                    <a:pt x="12504" y="6539"/>
                  </a:cubicBezTo>
                  <a:cubicBezTo>
                    <a:pt x="12494" y="6544"/>
                    <a:pt x="12483" y="6551"/>
                    <a:pt x="12473" y="6563"/>
                  </a:cubicBezTo>
                  <a:cubicBezTo>
                    <a:pt x="12461" y="6578"/>
                    <a:pt x="12454" y="6590"/>
                    <a:pt x="12446" y="6604"/>
                  </a:cubicBezTo>
                  <a:cubicBezTo>
                    <a:pt x="12435" y="6616"/>
                    <a:pt x="12429" y="6628"/>
                    <a:pt x="12424" y="6640"/>
                  </a:cubicBezTo>
                  <a:cubicBezTo>
                    <a:pt x="12408" y="6644"/>
                    <a:pt x="12391" y="6653"/>
                    <a:pt x="12376" y="6670"/>
                  </a:cubicBezTo>
                  <a:cubicBezTo>
                    <a:pt x="12360" y="6690"/>
                    <a:pt x="12354" y="6705"/>
                    <a:pt x="12349" y="6715"/>
                  </a:cubicBezTo>
                  <a:cubicBezTo>
                    <a:pt x="12341" y="6726"/>
                    <a:pt x="12333" y="6737"/>
                    <a:pt x="12330" y="6745"/>
                  </a:cubicBezTo>
                  <a:cubicBezTo>
                    <a:pt x="12314" y="6751"/>
                    <a:pt x="12295" y="6760"/>
                    <a:pt x="12278" y="6780"/>
                  </a:cubicBezTo>
                  <a:cubicBezTo>
                    <a:pt x="12258" y="6801"/>
                    <a:pt x="12253" y="6824"/>
                    <a:pt x="12252" y="6842"/>
                  </a:cubicBezTo>
                  <a:cubicBezTo>
                    <a:pt x="12246" y="6847"/>
                    <a:pt x="12236" y="6856"/>
                    <a:pt x="12228" y="6865"/>
                  </a:cubicBezTo>
                  <a:cubicBezTo>
                    <a:pt x="12213" y="6882"/>
                    <a:pt x="12207" y="6899"/>
                    <a:pt x="12203" y="6911"/>
                  </a:cubicBezTo>
                  <a:cubicBezTo>
                    <a:pt x="12193" y="6917"/>
                    <a:pt x="12182" y="6925"/>
                    <a:pt x="12171" y="6937"/>
                  </a:cubicBezTo>
                  <a:cubicBezTo>
                    <a:pt x="12160" y="6942"/>
                    <a:pt x="12144" y="6951"/>
                    <a:pt x="12127" y="6970"/>
                  </a:cubicBezTo>
                  <a:cubicBezTo>
                    <a:pt x="12114" y="6984"/>
                    <a:pt x="12111" y="6991"/>
                    <a:pt x="12105" y="6999"/>
                  </a:cubicBezTo>
                  <a:cubicBezTo>
                    <a:pt x="12103" y="7001"/>
                    <a:pt x="12101" y="7005"/>
                    <a:pt x="12097" y="7010"/>
                  </a:cubicBezTo>
                  <a:cubicBezTo>
                    <a:pt x="12082" y="7027"/>
                    <a:pt x="12075" y="7039"/>
                    <a:pt x="12070" y="7051"/>
                  </a:cubicBezTo>
                  <a:cubicBezTo>
                    <a:pt x="12057" y="7066"/>
                    <a:pt x="12052" y="7076"/>
                    <a:pt x="12046" y="7086"/>
                  </a:cubicBezTo>
                  <a:cubicBezTo>
                    <a:pt x="12046" y="7086"/>
                    <a:pt x="12044" y="7086"/>
                    <a:pt x="12044" y="7087"/>
                  </a:cubicBezTo>
                  <a:cubicBezTo>
                    <a:pt x="12033" y="7092"/>
                    <a:pt x="12017" y="7102"/>
                    <a:pt x="12001" y="7120"/>
                  </a:cubicBezTo>
                  <a:cubicBezTo>
                    <a:pt x="11983" y="7142"/>
                    <a:pt x="11978" y="7163"/>
                    <a:pt x="11975" y="7179"/>
                  </a:cubicBezTo>
                  <a:cubicBezTo>
                    <a:pt x="11968" y="7185"/>
                    <a:pt x="11963" y="7189"/>
                    <a:pt x="11955" y="7198"/>
                  </a:cubicBezTo>
                  <a:cubicBezTo>
                    <a:pt x="11945" y="7204"/>
                    <a:pt x="11925" y="7213"/>
                    <a:pt x="11908" y="7233"/>
                  </a:cubicBezTo>
                  <a:cubicBezTo>
                    <a:pt x="11897" y="7246"/>
                    <a:pt x="11892" y="7256"/>
                    <a:pt x="11887" y="7267"/>
                  </a:cubicBezTo>
                  <a:cubicBezTo>
                    <a:pt x="11872" y="7272"/>
                    <a:pt x="11855" y="7281"/>
                    <a:pt x="11837" y="7300"/>
                  </a:cubicBezTo>
                  <a:cubicBezTo>
                    <a:pt x="11822" y="7317"/>
                    <a:pt x="11816" y="7332"/>
                    <a:pt x="11811" y="7347"/>
                  </a:cubicBezTo>
                  <a:cubicBezTo>
                    <a:pt x="11797" y="7363"/>
                    <a:pt x="11791" y="7377"/>
                    <a:pt x="11787" y="7390"/>
                  </a:cubicBezTo>
                  <a:cubicBezTo>
                    <a:pt x="11776" y="7396"/>
                    <a:pt x="11765" y="7404"/>
                    <a:pt x="11753" y="7418"/>
                  </a:cubicBezTo>
                  <a:cubicBezTo>
                    <a:pt x="11742" y="7424"/>
                    <a:pt x="11728" y="7433"/>
                    <a:pt x="11714" y="7450"/>
                  </a:cubicBezTo>
                  <a:cubicBezTo>
                    <a:pt x="11696" y="7471"/>
                    <a:pt x="11690" y="7490"/>
                    <a:pt x="11687" y="7506"/>
                  </a:cubicBezTo>
                  <a:cubicBezTo>
                    <a:pt x="11679" y="7511"/>
                    <a:pt x="11669" y="7520"/>
                    <a:pt x="11659" y="7532"/>
                  </a:cubicBezTo>
                  <a:cubicBezTo>
                    <a:pt x="11653" y="7538"/>
                    <a:pt x="11651" y="7541"/>
                    <a:pt x="11648" y="7543"/>
                  </a:cubicBezTo>
                  <a:cubicBezTo>
                    <a:pt x="11641" y="7549"/>
                    <a:pt x="11636" y="7554"/>
                    <a:pt x="11625" y="7567"/>
                  </a:cubicBezTo>
                  <a:cubicBezTo>
                    <a:pt x="11610" y="7583"/>
                    <a:pt x="11604" y="7597"/>
                    <a:pt x="11600" y="7608"/>
                  </a:cubicBezTo>
                  <a:cubicBezTo>
                    <a:pt x="11592" y="7612"/>
                    <a:pt x="11582" y="7618"/>
                    <a:pt x="11572" y="7628"/>
                  </a:cubicBezTo>
                  <a:cubicBezTo>
                    <a:pt x="11557" y="7632"/>
                    <a:pt x="11535" y="7642"/>
                    <a:pt x="11516" y="7664"/>
                  </a:cubicBezTo>
                  <a:cubicBezTo>
                    <a:pt x="11503" y="7677"/>
                    <a:pt x="11497" y="7691"/>
                    <a:pt x="11493" y="7702"/>
                  </a:cubicBezTo>
                  <a:cubicBezTo>
                    <a:pt x="11480" y="7707"/>
                    <a:pt x="11463" y="7717"/>
                    <a:pt x="11448" y="7734"/>
                  </a:cubicBezTo>
                  <a:cubicBezTo>
                    <a:pt x="11431" y="7751"/>
                    <a:pt x="11423" y="7770"/>
                    <a:pt x="11421" y="7784"/>
                  </a:cubicBezTo>
                  <a:cubicBezTo>
                    <a:pt x="11410" y="7790"/>
                    <a:pt x="11399" y="7798"/>
                    <a:pt x="11389" y="7811"/>
                  </a:cubicBezTo>
                  <a:cubicBezTo>
                    <a:pt x="11375" y="7827"/>
                    <a:pt x="11368" y="7841"/>
                    <a:pt x="11361" y="7854"/>
                  </a:cubicBezTo>
                  <a:cubicBezTo>
                    <a:pt x="11351" y="7861"/>
                    <a:pt x="11339" y="7869"/>
                    <a:pt x="11325" y="7885"/>
                  </a:cubicBezTo>
                  <a:cubicBezTo>
                    <a:pt x="11315" y="7897"/>
                    <a:pt x="11308" y="7908"/>
                    <a:pt x="11304" y="7918"/>
                  </a:cubicBezTo>
                  <a:cubicBezTo>
                    <a:pt x="11289" y="7924"/>
                    <a:pt x="11271" y="7933"/>
                    <a:pt x="11255" y="7953"/>
                  </a:cubicBezTo>
                  <a:cubicBezTo>
                    <a:pt x="11239" y="7971"/>
                    <a:pt x="11230" y="7988"/>
                    <a:pt x="11228" y="8003"/>
                  </a:cubicBezTo>
                  <a:cubicBezTo>
                    <a:pt x="11219" y="8008"/>
                    <a:pt x="11209" y="8017"/>
                    <a:pt x="11197" y="8030"/>
                  </a:cubicBezTo>
                  <a:cubicBezTo>
                    <a:pt x="11195" y="8033"/>
                    <a:pt x="11192" y="8034"/>
                    <a:pt x="11190" y="8035"/>
                  </a:cubicBezTo>
                  <a:cubicBezTo>
                    <a:pt x="11182" y="8041"/>
                    <a:pt x="11173" y="8050"/>
                    <a:pt x="11160" y="8063"/>
                  </a:cubicBezTo>
                  <a:cubicBezTo>
                    <a:pt x="11148" y="8079"/>
                    <a:pt x="11141" y="8092"/>
                    <a:pt x="11134" y="8105"/>
                  </a:cubicBezTo>
                  <a:cubicBezTo>
                    <a:pt x="11121" y="8120"/>
                    <a:pt x="11114" y="8135"/>
                    <a:pt x="11110" y="8147"/>
                  </a:cubicBezTo>
                  <a:cubicBezTo>
                    <a:pt x="11098" y="8153"/>
                    <a:pt x="11083" y="8162"/>
                    <a:pt x="11069" y="8177"/>
                  </a:cubicBezTo>
                  <a:cubicBezTo>
                    <a:pt x="11056" y="8195"/>
                    <a:pt x="11048" y="8207"/>
                    <a:pt x="11043" y="8222"/>
                  </a:cubicBezTo>
                  <a:cubicBezTo>
                    <a:pt x="11034" y="8232"/>
                    <a:pt x="11029" y="8243"/>
                    <a:pt x="11024" y="8252"/>
                  </a:cubicBezTo>
                  <a:cubicBezTo>
                    <a:pt x="11007" y="8256"/>
                    <a:pt x="10988" y="8265"/>
                    <a:pt x="10971" y="8285"/>
                  </a:cubicBezTo>
                  <a:lnTo>
                    <a:pt x="10959" y="8296"/>
                  </a:lnTo>
                  <a:cubicBezTo>
                    <a:pt x="10954" y="8302"/>
                    <a:pt x="10948" y="8307"/>
                    <a:pt x="10938" y="8319"/>
                  </a:cubicBezTo>
                  <a:cubicBezTo>
                    <a:pt x="10919" y="8339"/>
                    <a:pt x="10913" y="8360"/>
                    <a:pt x="10911" y="8373"/>
                  </a:cubicBezTo>
                  <a:cubicBezTo>
                    <a:pt x="10901" y="8381"/>
                    <a:pt x="10892" y="8388"/>
                    <a:pt x="10881" y="8400"/>
                  </a:cubicBezTo>
                  <a:cubicBezTo>
                    <a:pt x="10866" y="8416"/>
                    <a:pt x="10859" y="8431"/>
                    <a:pt x="10854" y="8446"/>
                  </a:cubicBezTo>
                  <a:lnTo>
                    <a:pt x="10843" y="8457"/>
                  </a:lnTo>
                  <a:cubicBezTo>
                    <a:pt x="10841" y="8461"/>
                    <a:pt x="10837" y="8465"/>
                    <a:pt x="10832" y="8470"/>
                  </a:cubicBezTo>
                  <a:cubicBezTo>
                    <a:pt x="10818" y="8474"/>
                    <a:pt x="10798" y="8484"/>
                    <a:pt x="10779" y="8505"/>
                  </a:cubicBezTo>
                  <a:cubicBezTo>
                    <a:pt x="10763" y="8523"/>
                    <a:pt x="10756" y="8542"/>
                    <a:pt x="10752" y="8556"/>
                  </a:cubicBezTo>
                  <a:cubicBezTo>
                    <a:pt x="10745" y="8561"/>
                    <a:pt x="10734" y="8569"/>
                    <a:pt x="10721" y="8582"/>
                  </a:cubicBezTo>
                  <a:cubicBezTo>
                    <a:pt x="10719" y="8587"/>
                    <a:pt x="10716" y="8588"/>
                    <a:pt x="10715" y="8590"/>
                  </a:cubicBezTo>
                  <a:cubicBezTo>
                    <a:pt x="10707" y="8595"/>
                    <a:pt x="10699" y="8603"/>
                    <a:pt x="10687" y="8617"/>
                  </a:cubicBezTo>
                  <a:cubicBezTo>
                    <a:pt x="10675" y="8631"/>
                    <a:pt x="10668" y="8646"/>
                    <a:pt x="10665" y="8657"/>
                  </a:cubicBezTo>
                  <a:cubicBezTo>
                    <a:pt x="10651" y="8663"/>
                    <a:pt x="10636" y="8672"/>
                    <a:pt x="10623" y="8688"/>
                  </a:cubicBezTo>
                  <a:cubicBezTo>
                    <a:pt x="10609" y="8704"/>
                    <a:pt x="10602" y="8721"/>
                    <a:pt x="10598" y="8736"/>
                  </a:cubicBezTo>
                  <a:cubicBezTo>
                    <a:pt x="10586" y="8741"/>
                    <a:pt x="10573" y="8748"/>
                    <a:pt x="10561" y="8763"/>
                  </a:cubicBezTo>
                  <a:cubicBezTo>
                    <a:pt x="10549" y="8777"/>
                    <a:pt x="10542" y="8790"/>
                    <a:pt x="10538" y="8801"/>
                  </a:cubicBezTo>
                  <a:cubicBezTo>
                    <a:pt x="10525" y="8806"/>
                    <a:pt x="10507" y="8816"/>
                    <a:pt x="10493" y="8833"/>
                  </a:cubicBezTo>
                  <a:cubicBezTo>
                    <a:pt x="10478" y="8849"/>
                    <a:pt x="10472" y="8864"/>
                    <a:pt x="10466" y="8879"/>
                  </a:cubicBezTo>
                  <a:lnTo>
                    <a:pt x="10458" y="8887"/>
                  </a:lnTo>
                  <a:cubicBezTo>
                    <a:pt x="10451" y="8892"/>
                    <a:pt x="10445" y="8898"/>
                    <a:pt x="10434" y="8911"/>
                  </a:cubicBezTo>
                  <a:cubicBezTo>
                    <a:pt x="10426" y="8922"/>
                    <a:pt x="10419" y="8933"/>
                    <a:pt x="10415" y="8941"/>
                  </a:cubicBezTo>
                  <a:cubicBezTo>
                    <a:pt x="10397" y="8945"/>
                    <a:pt x="10376" y="8955"/>
                    <a:pt x="10359" y="8975"/>
                  </a:cubicBezTo>
                  <a:cubicBezTo>
                    <a:pt x="10339" y="8997"/>
                    <a:pt x="10334" y="9020"/>
                    <a:pt x="10334" y="9041"/>
                  </a:cubicBezTo>
                  <a:cubicBezTo>
                    <a:pt x="10330" y="9042"/>
                    <a:pt x="10327" y="9045"/>
                    <a:pt x="10324" y="9047"/>
                  </a:cubicBezTo>
                  <a:cubicBezTo>
                    <a:pt x="10308" y="9051"/>
                    <a:pt x="10284" y="9059"/>
                    <a:pt x="10263" y="9084"/>
                  </a:cubicBezTo>
                  <a:lnTo>
                    <a:pt x="10231" y="9120"/>
                  </a:lnTo>
                  <a:cubicBezTo>
                    <a:pt x="10209" y="9145"/>
                    <a:pt x="10204" y="9170"/>
                    <a:pt x="10204" y="9190"/>
                  </a:cubicBezTo>
                  <a:cubicBezTo>
                    <a:pt x="10200" y="9196"/>
                    <a:pt x="10195" y="9203"/>
                    <a:pt x="10193" y="9208"/>
                  </a:cubicBezTo>
                  <a:cubicBezTo>
                    <a:pt x="10184" y="9212"/>
                    <a:pt x="10170" y="9220"/>
                    <a:pt x="10157" y="9233"/>
                  </a:cubicBezTo>
                  <a:cubicBezTo>
                    <a:pt x="10143" y="9236"/>
                    <a:pt x="10121" y="9245"/>
                    <a:pt x="10103" y="9267"/>
                  </a:cubicBezTo>
                  <a:cubicBezTo>
                    <a:pt x="10091" y="9281"/>
                    <a:pt x="10087" y="9287"/>
                    <a:pt x="10082" y="9295"/>
                  </a:cubicBezTo>
                  <a:cubicBezTo>
                    <a:pt x="10081" y="9298"/>
                    <a:pt x="10078" y="9300"/>
                    <a:pt x="10073" y="9305"/>
                  </a:cubicBezTo>
                  <a:cubicBezTo>
                    <a:pt x="10063" y="9316"/>
                    <a:pt x="10057" y="9324"/>
                    <a:pt x="10054" y="9330"/>
                  </a:cubicBezTo>
                  <a:cubicBezTo>
                    <a:pt x="10051" y="9334"/>
                    <a:pt x="10049" y="9336"/>
                    <a:pt x="10043" y="9343"/>
                  </a:cubicBezTo>
                  <a:cubicBezTo>
                    <a:pt x="10029" y="9358"/>
                    <a:pt x="10023" y="9374"/>
                    <a:pt x="10019" y="9386"/>
                  </a:cubicBezTo>
                  <a:cubicBezTo>
                    <a:pt x="10007" y="9391"/>
                    <a:pt x="9992" y="9400"/>
                    <a:pt x="9979" y="9416"/>
                  </a:cubicBezTo>
                  <a:cubicBezTo>
                    <a:pt x="9963" y="9436"/>
                    <a:pt x="9955" y="9453"/>
                    <a:pt x="9952" y="9465"/>
                  </a:cubicBezTo>
                  <a:cubicBezTo>
                    <a:pt x="9945" y="9474"/>
                    <a:pt x="9942" y="9481"/>
                    <a:pt x="9937" y="9487"/>
                  </a:cubicBezTo>
                  <a:cubicBezTo>
                    <a:pt x="9920" y="9492"/>
                    <a:pt x="9899" y="9500"/>
                    <a:pt x="9879" y="9522"/>
                  </a:cubicBezTo>
                  <a:cubicBezTo>
                    <a:pt x="9867" y="9536"/>
                    <a:pt x="9859" y="9551"/>
                    <a:pt x="9857" y="9565"/>
                  </a:cubicBezTo>
                  <a:cubicBezTo>
                    <a:pt x="9842" y="9570"/>
                    <a:pt x="9827" y="9577"/>
                    <a:pt x="9814" y="9593"/>
                  </a:cubicBezTo>
                  <a:cubicBezTo>
                    <a:pt x="9799" y="9611"/>
                    <a:pt x="9793" y="9626"/>
                    <a:pt x="9787" y="9641"/>
                  </a:cubicBezTo>
                  <a:cubicBezTo>
                    <a:pt x="9786" y="9642"/>
                    <a:pt x="9784" y="9642"/>
                    <a:pt x="9783" y="9643"/>
                  </a:cubicBezTo>
                  <a:cubicBezTo>
                    <a:pt x="9777" y="9648"/>
                    <a:pt x="9767" y="9657"/>
                    <a:pt x="9755" y="9670"/>
                  </a:cubicBezTo>
                  <a:cubicBezTo>
                    <a:pt x="9738" y="9689"/>
                    <a:pt x="9733" y="9709"/>
                    <a:pt x="9729" y="9726"/>
                  </a:cubicBezTo>
                  <a:cubicBezTo>
                    <a:pt x="9720" y="9732"/>
                    <a:pt x="9709" y="9739"/>
                    <a:pt x="9701" y="9750"/>
                  </a:cubicBezTo>
                  <a:cubicBezTo>
                    <a:pt x="9690" y="9763"/>
                    <a:pt x="9684" y="9768"/>
                    <a:pt x="9680" y="9774"/>
                  </a:cubicBezTo>
                  <a:cubicBezTo>
                    <a:pt x="9677" y="9779"/>
                    <a:pt x="9675" y="9781"/>
                    <a:pt x="9669" y="9787"/>
                  </a:cubicBezTo>
                  <a:lnTo>
                    <a:pt x="9638" y="9823"/>
                  </a:lnTo>
                  <a:cubicBezTo>
                    <a:pt x="9632" y="9827"/>
                    <a:pt x="9616" y="9836"/>
                    <a:pt x="9600" y="9855"/>
                  </a:cubicBezTo>
                  <a:cubicBezTo>
                    <a:pt x="9581" y="9877"/>
                    <a:pt x="9575" y="9903"/>
                    <a:pt x="9574" y="9921"/>
                  </a:cubicBezTo>
                  <a:cubicBezTo>
                    <a:pt x="9573" y="9921"/>
                    <a:pt x="9572" y="9923"/>
                    <a:pt x="9570" y="9924"/>
                  </a:cubicBezTo>
                  <a:cubicBezTo>
                    <a:pt x="9552" y="9927"/>
                    <a:pt x="9522" y="9934"/>
                    <a:pt x="9499" y="9961"/>
                  </a:cubicBezTo>
                  <a:cubicBezTo>
                    <a:pt x="9486" y="9977"/>
                    <a:pt x="9479" y="9993"/>
                    <a:pt x="9477" y="10007"/>
                  </a:cubicBezTo>
                  <a:cubicBezTo>
                    <a:pt x="9463" y="10012"/>
                    <a:pt x="9450" y="10022"/>
                    <a:pt x="9438" y="10036"/>
                  </a:cubicBezTo>
                  <a:lnTo>
                    <a:pt x="9406" y="10071"/>
                  </a:lnTo>
                  <a:cubicBezTo>
                    <a:pt x="9395" y="10085"/>
                    <a:pt x="9388" y="10097"/>
                    <a:pt x="9385" y="10109"/>
                  </a:cubicBezTo>
                  <a:cubicBezTo>
                    <a:pt x="9370" y="10114"/>
                    <a:pt x="9352" y="10124"/>
                    <a:pt x="9337" y="10141"/>
                  </a:cubicBezTo>
                  <a:cubicBezTo>
                    <a:pt x="9321" y="10160"/>
                    <a:pt x="9315" y="10177"/>
                    <a:pt x="9311" y="10189"/>
                  </a:cubicBezTo>
                  <a:cubicBezTo>
                    <a:pt x="9306" y="10194"/>
                    <a:pt x="9304" y="10198"/>
                    <a:pt x="9301" y="10200"/>
                  </a:cubicBezTo>
                  <a:cubicBezTo>
                    <a:pt x="9296" y="10205"/>
                    <a:pt x="9290" y="10210"/>
                    <a:pt x="9281" y="10221"/>
                  </a:cubicBezTo>
                  <a:cubicBezTo>
                    <a:pt x="9277" y="10227"/>
                    <a:pt x="9274" y="10230"/>
                    <a:pt x="9272" y="10232"/>
                  </a:cubicBezTo>
                  <a:cubicBezTo>
                    <a:pt x="9265" y="10237"/>
                    <a:pt x="9258" y="10243"/>
                    <a:pt x="9247" y="10257"/>
                  </a:cubicBezTo>
                  <a:cubicBezTo>
                    <a:pt x="9232" y="10274"/>
                    <a:pt x="9226" y="10288"/>
                    <a:pt x="9221" y="10301"/>
                  </a:cubicBezTo>
                  <a:cubicBezTo>
                    <a:pt x="9210" y="10315"/>
                    <a:pt x="9206" y="10323"/>
                    <a:pt x="9200" y="10331"/>
                  </a:cubicBezTo>
                  <a:cubicBezTo>
                    <a:pt x="9199" y="10334"/>
                    <a:pt x="9198" y="10336"/>
                    <a:pt x="9195" y="10339"/>
                  </a:cubicBezTo>
                  <a:cubicBezTo>
                    <a:pt x="9193" y="10342"/>
                    <a:pt x="9190" y="10343"/>
                    <a:pt x="9189" y="10344"/>
                  </a:cubicBezTo>
                  <a:cubicBezTo>
                    <a:pt x="9181" y="10352"/>
                    <a:pt x="9171" y="10359"/>
                    <a:pt x="9160" y="10373"/>
                  </a:cubicBezTo>
                  <a:cubicBezTo>
                    <a:pt x="9147" y="10387"/>
                    <a:pt x="9140" y="10402"/>
                    <a:pt x="9136" y="10414"/>
                  </a:cubicBezTo>
                  <a:cubicBezTo>
                    <a:pt x="9122" y="10419"/>
                    <a:pt x="9106" y="10429"/>
                    <a:pt x="9091" y="10446"/>
                  </a:cubicBezTo>
                  <a:cubicBezTo>
                    <a:pt x="9081" y="10454"/>
                    <a:pt x="9070" y="10461"/>
                    <a:pt x="9056" y="10477"/>
                  </a:cubicBezTo>
                  <a:cubicBezTo>
                    <a:pt x="9039" y="10498"/>
                    <a:pt x="9032" y="10518"/>
                    <a:pt x="9029" y="10534"/>
                  </a:cubicBezTo>
                  <a:cubicBezTo>
                    <a:pt x="9021" y="10539"/>
                    <a:pt x="9012" y="10547"/>
                    <a:pt x="9001" y="10559"/>
                  </a:cubicBezTo>
                  <a:cubicBezTo>
                    <a:pt x="8990" y="10571"/>
                    <a:pt x="8985" y="10579"/>
                    <a:pt x="8981" y="10585"/>
                  </a:cubicBezTo>
                  <a:cubicBezTo>
                    <a:pt x="8965" y="10590"/>
                    <a:pt x="8943" y="10598"/>
                    <a:pt x="8924" y="10621"/>
                  </a:cubicBezTo>
                  <a:cubicBezTo>
                    <a:pt x="8906" y="10641"/>
                    <a:pt x="8899" y="10662"/>
                    <a:pt x="8897" y="10679"/>
                  </a:cubicBezTo>
                  <a:cubicBezTo>
                    <a:pt x="8888" y="10684"/>
                    <a:pt x="8878" y="10691"/>
                    <a:pt x="8868" y="10702"/>
                  </a:cubicBezTo>
                  <a:cubicBezTo>
                    <a:pt x="8863" y="10709"/>
                    <a:pt x="8860" y="10713"/>
                    <a:pt x="8856" y="10716"/>
                  </a:cubicBezTo>
                  <a:cubicBezTo>
                    <a:pt x="8851" y="10721"/>
                    <a:pt x="8845" y="10727"/>
                    <a:pt x="8835" y="10739"/>
                  </a:cubicBezTo>
                  <a:cubicBezTo>
                    <a:pt x="8822" y="10755"/>
                    <a:pt x="8815" y="10771"/>
                    <a:pt x="8811" y="10783"/>
                  </a:cubicBezTo>
                  <a:cubicBezTo>
                    <a:pt x="8799" y="10789"/>
                    <a:pt x="8786" y="10798"/>
                    <a:pt x="8772" y="10813"/>
                  </a:cubicBezTo>
                  <a:cubicBezTo>
                    <a:pt x="8755" y="10834"/>
                    <a:pt x="8748" y="10852"/>
                    <a:pt x="8745" y="10866"/>
                  </a:cubicBezTo>
                  <a:lnTo>
                    <a:pt x="8744" y="10867"/>
                  </a:lnTo>
                  <a:cubicBezTo>
                    <a:pt x="8738" y="10872"/>
                    <a:pt x="8732" y="10877"/>
                    <a:pt x="8724" y="10885"/>
                  </a:cubicBezTo>
                  <a:cubicBezTo>
                    <a:pt x="8711" y="10890"/>
                    <a:pt x="8692" y="10899"/>
                    <a:pt x="8673" y="10921"/>
                  </a:cubicBezTo>
                  <a:cubicBezTo>
                    <a:pt x="8656" y="10939"/>
                    <a:pt x="8651" y="10958"/>
                    <a:pt x="8647" y="10971"/>
                  </a:cubicBezTo>
                  <a:cubicBezTo>
                    <a:pt x="8638" y="10982"/>
                    <a:pt x="8635" y="10987"/>
                    <a:pt x="8630" y="10995"/>
                  </a:cubicBezTo>
                  <a:lnTo>
                    <a:pt x="8630" y="10996"/>
                  </a:lnTo>
                  <a:cubicBezTo>
                    <a:pt x="8617" y="11000"/>
                    <a:pt x="8597" y="11008"/>
                    <a:pt x="8578" y="11030"/>
                  </a:cubicBezTo>
                  <a:cubicBezTo>
                    <a:pt x="8561" y="11050"/>
                    <a:pt x="8554" y="11069"/>
                    <a:pt x="8551" y="11086"/>
                  </a:cubicBezTo>
                  <a:cubicBezTo>
                    <a:pt x="8545" y="11091"/>
                    <a:pt x="8534" y="11098"/>
                    <a:pt x="8523" y="11110"/>
                  </a:cubicBezTo>
                  <a:cubicBezTo>
                    <a:pt x="8513" y="11124"/>
                    <a:pt x="8508" y="11131"/>
                    <a:pt x="8503" y="11137"/>
                  </a:cubicBezTo>
                  <a:cubicBezTo>
                    <a:pt x="8501" y="11140"/>
                    <a:pt x="8499" y="11144"/>
                    <a:pt x="8493" y="11150"/>
                  </a:cubicBezTo>
                  <a:cubicBezTo>
                    <a:pt x="8482" y="11164"/>
                    <a:pt x="8476" y="11173"/>
                    <a:pt x="8471" y="11182"/>
                  </a:cubicBezTo>
                  <a:cubicBezTo>
                    <a:pt x="8470" y="11183"/>
                    <a:pt x="8469" y="11185"/>
                    <a:pt x="8466" y="11188"/>
                  </a:cubicBezTo>
                  <a:cubicBezTo>
                    <a:pt x="8456" y="11194"/>
                    <a:pt x="8445" y="11201"/>
                    <a:pt x="8432" y="11215"/>
                  </a:cubicBezTo>
                  <a:cubicBezTo>
                    <a:pt x="8422" y="11219"/>
                    <a:pt x="8404" y="11228"/>
                    <a:pt x="8386" y="11248"/>
                  </a:cubicBezTo>
                  <a:lnTo>
                    <a:pt x="8448" y="11302"/>
                  </a:lnTo>
                  <a:lnTo>
                    <a:pt x="8448" y="11302"/>
                  </a:lnTo>
                  <a:lnTo>
                    <a:pt x="8383" y="11253"/>
                  </a:lnTo>
                  <a:cubicBezTo>
                    <a:pt x="8374" y="11258"/>
                    <a:pt x="8365" y="11266"/>
                    <a:pt x="8352" y="11281"/>
                  </a:cubicBezTo>
                  <a:cubicBezTo>
                    <a:pt x="8340" y="11294"/>
                    <a:pt x="8336" y="11301"/>
                    <a:pt x="8331" y="11308"/>
                  </a:cubicBezTo>
                  <a:cubicBezTo>
                    <a:pt x="8327" y="11312"/>
                    <a:pt x="8326" y="11314"/>
                    <a:pt x="8322" y="11319"/>
                  </a:cubicBezTo>
                  <a:cubicBezTo>
                    <a:pt x="8319" y="11323"/>
                    <a:pt x="8317" y="11324"/>
                    <a:pt x="8314" y="11327"/>
                  </a:cubicBezTo>
                  <a:cubicBezTo>
                    <a:pt x="8306" y="11333"/>
                    <a:pt x="8298" y="11338"/>
                    <a:pt x="8287" y="11353"/>
                  </a:cubicBezTo>
                  <a:cubicBezTo>
                    <a:pt x="8262" y="11380"/>
                    <a:pt x="8260" y="11409"/>
                    <a:pt x="8261" y="11430"/>
                  </a:cubicBezTo>
                  <a:cubicBezTo>
                    <a:pt x="8242" y="11434"/>
                    <a:pt x="8217" y="11441"/>
                    <a:pt x="8196" y="11466"/>
                  </a:cubicBezTo>
                  <a:cubicBezTo>
                    <a:pt x="8181" y="11482"/>
                    <a:pt x="8175" y="11494"/>
                    <a:pt x="8169" y="11505"/>
                  </a:cubicBezTo>
                  <a:cubicBezTo>
                    <a:pt x="8165" y="11511"/>
                    <a:pt x="8161" y="11512"/>
                    <a:pt x="8159" y="11515"/>
                  </a:cubicBezTo>
                  <a:cubicBezTo>
                    <a:pt x="8153" y="11520"/>
                    <a:pt x="8145" y="11526"/>
                    <a:pt x="8135" y="11539"/>
                  </a:cubicBezTo>
                  <a:cubicBezTo>
                    <a:pt x="8116" y="11560"/>
                    <a:pt x="8110" y="11581"/>
                    <a:pt x="8107" y="11596"/>
                  </a:cubicBezTo>
                  <a:cubicBezTo>
                    <a:pt x="8101" y="11605"/>
                    <a:pt x="8097" y="11608"/>
                    <a:pt x="8095" y="11614"/>
                  </a:cubicBezTo>
                  <a:cubicBezTo>
                    <a:pt x="8080" y="11618"/>
                    <a:pt x="8058" y="11628"/>
                    <a:pt x="8040" y="11649"/>
                  </a:cubicBezTo>
                  <a:cubicBezTo>
                    <a:pt x="8022" y="11669"/>
                    <a:pt x="8016" y="11689"/>
                    <a:pt x="8014" y="11703"/>
                  </a:cubicBezTo>
                  <a:cubicBezTo>
                    <a:pt x="8005" y="11712"/>
                    <a:pt x="8001" y="11718"/>
                    <a:pt x="7997" y="11724"/>
                  </a:cubicBezTo>
                  <a:cubicBezTo>
                    <a:pt x="7995" y="11726"/>
                    <a:pt x="7994" y="11729"/>
                    <a:pt x="7990" y="11734"/>
                  </a:cubicBezTo>
                  <a:cubicBezTo>
                    <a:pt x="7974" y="11751"/>
                    <a:pt x="7967" y="11766"/>
                    <a:pt x="7965" y="11773"/>
                  </a:cubicBezTo>
                  <a:cubicBezTo>
                    <a:pt x="7955" y="11779"/>
                    <a:pt x="7944" y="11785"/>
                    <a:pt x="7931" y="11799"/>
                  </a:cubicBezTo>
                  <a:cubicBezTo>
                    <a:pt x="7922" y="11803"/>
                    <a:pt x="7909" y="11811"/>
                    <a:pt x="7894" y="11825"/>
                  </a:cubicBezTo>
                  <a:cubicBezTo>
                    <a:pt x="7881" y="11828"/>
                    <a:pt x="7860" y="11837"/>
                    <a:pt x="7842" y="11859"/>
                  </a:cubicBezTo>
                  <a:cubicBezTo>
                    <a:pt x="7829" y="11873"/>
                    <a:pt x="7824" y="11881"/>
                    <a:pt x="7819" y="11891"/>
                  </a:cubicBezTo>
                  <a:cubicBezTo>
                    <a:pt x="7817" y="11894"/>
                    <a:pt x="7816" y="11895"/>
                    <a:pt x="7813" y="11900"/>
                  </a:cubicBezTo>
                  <a:cubicBezTo>
                    <a:pt x="7795" y="11921"/>
                    <a:pt x="7789" y="11944"/>
                    <a:pt x="7786" y="11960"/>
                  </a:cubicBezTo>
                  <a:cubicBezTo>
                    <a:pt x="7781" y="11964"/>
                    <a:pt x="7778" y="11969"/>
                    <a:pt x="7769" y="11977"/>
                  </a:cubicBezTo>
                  <a:cubicBezTo>
                    <a:pt x="7758" y="11981"/>
                    <a:pt x="7740" y="11991"/>
                    <a:pt x="7722" y="12010"/>
                  </a:cubicBezTo>
                  <a:cubicBezTo>
                    <a:pt x="7705" y="12030"/>
                    <a:pt x="7699" y="12051"/>
                    <a:pt x="7695" y="12066"/>
                  </a:cubicBezTo>
                  <a:cubicBezTo>
                    <a:pt x="7689" y="12069"/>
                    <a:pt x="7683" y="12074"/>
                    <a:pt x="7676" y="12082"/>
                  </a:cubicBezTo>
                  <a:cubicBezTo>
                    <a:pt x="7662" y="12085"/>
                    <a:pt x="7641" y="12095"/>
                    <a:pt x="7623" y="12116"/>
                  </a:cubicBezTo>
                  <a:cubicBezTo>
                    <a:pt x="7613" y="12128"/>
                    <a:pt x="7608" y="12133"/>
                    <a:pt x="7603" y="12138"/>
                  </a:cubicBezTo>
                  <a:cubicBezTo>
                    <a:pt x="7601" y="12143"/>
                    <a:pt x="7598" y="12146"/>
                    <a:pt x="7591" y="12153"/>
                  </a:cubicBezTo>
                  <a:cubicBezTo>
                    <a:pt x="7580" y="12167"/>
                    <a:pt x="7572" y="12180"/>
                    <a:pt x="7569" y="12192"/>
                  </a:cubicBezTo>
                  <a:cubicBezTo>
                    <a:pt x="7555" y="12197"/>
                    <a:pt x="7539" y="12207"/>
                    <a:pt x="7524" y="12223"/>
                  </a:cubicBezTo>
                  <a:cubicBezTo>
                    <a:pt x="7508" y="12240"/>
                    <a:pt x="7502" y="12261"/>
                    <a:pt x="7500" y="12278"/>
                  </a:cubicBezTo>
                  <a:cubicBezTo>
                    <a:pt x="7491" y="12283"/>
                    <a:pt x="7480" y="12292"/>
                    <a:pt x="7469" y="12303"/>
                  </a:cubicBezTo>
                  <a:cubicBezTo>
                    <a:pt x="7459" y="12315"/>
                    <a:pt x="7452" y="12328"/>
                    <a:pt x="7447" y="12339"/>
                  </a:cubicBezTo>
                  <a:cubicBezTo>
                    <a:pt x="7433" y="12342"/>
                    <a:pt x="7416" y="12352"/>
                    <a:pt x="7400" y="12371"/>
                  </a:cubicBezTo>
                  <a:cubicBezTo>
                    <a:pt x="7394" y="12377"/>
                    <a:pt x="7392" y="12379"/>
                    <a:pt x="7389" y="12383"/>
                  </a:cubicBezTo>
                  <a:cubicBezTo>
                    <a:pt x="7383" y="12388"/>
                    <a:pt x="7377" y="12393"/>
                    <a:pt x="7367" y="12405"/>
                  </a:cubicBezTo>
                  <a:cubicBezTo>
                    <a:pt x="7349" y="12424"/>
                    <a:pt x="7342" y="12446"/>
                    <a:pt x="7341" y="12463"/>
                  </a:cubicBezTo>
                  <a:cubicBezTo>
                    <a:pt x="7331" y="12468"/>
                    <a:pt x="7323" y="12476"/>
                    <a:pt x="7313" y="12487"/>
                  </a:cubicBezTo>
                  <a:cubicBezTo>
                    <a:pt x="7303" y="12497"/>
                    <a:pt x="7297" y="12508"/>
                    <a:pt x="7293" y="12518"/>
                  </a:cubicBezTo>
                  <a:cubicBezTo>
                    <a:pt x="7276" y="12522"/>
                    <a:pt x="7255" y="12532"/>
                    <a:pt x="7238" y="12551"/>
                  </a:cubicBezTo>
                  <a:cubicBezTo>
                    <a:pt x="7216" y="12578"/>
                    <a:pt x="7211" y="12607"/>
                    <a:pt x="7212" y="12628"/>
                  </a:cubicBezTo>
                  <a:cubicBezTo>
                    <a:pt x="7194" y="12630"/>
                    <a:pt x="7167" y="12639"/>
                    <a:pt x="7144" y="12663"/>
                  </a:cubicBezTo>
                  <a:cubicBezTo>
                    <a:pt x="7132" y="12677"/>
                    <a:pt x="7127" y="12687"/>
                    <a:pt x="7121" y="12695"/>
                  </a:cubicBezTo>
                  <a:cubicBezTo>
                    <a:pt x="7120" y="12698"/>
                    <a:pt x="7119" y="12700"/>
                    <a:pt x="7116" y="12703"/>
                  </a:cubicBezTo>
                  <a:cubicBezTo>
                    <a:pt x="7106" y="12714"/>
                    <a:pt x="7101" y="12720"/>
                    <a:pt x="7098" y="12725"/>
                  </a:cubicBezTo>
                  <a:cubicBezTo>
                    <a:pt x="7094" y="12730"/>
                    <a:pt x="7092" y="12732"/>
                    <a:pt x="7085" y="12740"/>
                  </a:cubicBezTo>
                  <a:cubicBezTo>
                    <a:pt x="7074" y="12753"/>
                    <a:pt x="7068" y="12767"/>
                    <a:pt x="7063" y="12779"/>
                  </a:cubicBezTo>
                  <a:cubicBezTo>
                    <a:pt x="7049" y="12783"/>
                    <a:pt x="7031" y="12792"/>
                    <a:pt x="7017" y="12810"/>
                  </a:cubicBezTo>
                  <a:cubicBezTo>
                    <a:pt x="7005" y="12823"/>
                    <a:pt x="7001" y="12829"/>
                    <a:pt x="6996" y="12838"/>
                  </a:cubicBezTo>
                  <a:cubicBezTo>
                    <a:pt x="6993" y="12840"/>
                    <a:pt x="6992" y="12843"/>
                    <a:pt x="6987" y="12849"/>
                  </a:cubicBezTo>
                  <a:cubicBezTo>
                    <a:pt x="6975" y="12864"/>
                    <a:pt x="6969" y="12874"/>
                    <a:pt x="6964" y="12883"/>
                  </a:cubicBezTo>
                  <a:lnTo>
                    <a:pt x="6960" y="12888"/>
                  </a:lnTo>
                  <a:cubicBezTo>
                    <a:pt x="6949" y="12901"/>
                    <a:pt x="6943" y="12906"/>
                    <a:pt x="6939" y="12913"/>
                  </a:cubicBezTo>
                  <a:cubicBezTo>
                    <a:pt x="6938" y="12915"/>
                    <a:pt x="6935" y="12918"/>
                    <a:pt x="6933" y="12923"/>
                  </a:cubicBezTo>
                  <a:cubicBezTo>
                    <a:pt x="6922" y="12928"/>
                    <a:pt x="6906" y="12935"/>
                    <a:pt x="6889" y="12956"/>
                  </a:cubicBezTo>
                  <a:cubicBezTo>
                    <a:pt x="6870" y="12977"/>
                    <a:pt x="6864" y="12999"/>
                    <a:pt x="6862" y="13015"/>
                  </a:cubicBezTo>
                  <a:cubicBezTo>
                    <a:pt x="6862" y="13016"/>
                    <a:pt x="6860" y="13016"/>
                    <a:pt x="6860" y="13016"/>
                  </a:cubicBezTo>
                  <a:cubicBezTo>
                    <a:pt x="6855" y="13022"/>
                    <a:pt x="6848" y="13028"/>
                    <a:pt x="6837" y="13040"/>
                  </a:cubicBezTo>
                  <a:cubicBezTo>
                    <a:pt x="6826" y="13053"/>
                    <a:pt x="6819" y="13065"/>
                    <a:pt x="6814" y="13078"/>
                  </a:cubicBezTo>
                  <a:cubicBezTo>
                    <a:pt x="6801" y="13083"/>
                    <a:pt x="6787" y="13092"/>
                    <a:pt x="6771" y="13110"/>
                  </a:cubicBezTo>
                  <a:cubicBezTo>
                    <a:pt x="6756" y="13127"/>
                    <a:pt x="6750" y="13142"/>
                    <a:pt x="6744" y="13156"/>
                  </a:cubicBezTo>
                  <a:lnTo>
                    <a:pt x="6741" y="13159"/>
                  </a:lnTo>
                  <a:cubicBezTo>
                    <a:pt x="6734" y="13165"/>
                    <a:pt x="6726" y="13171"/>
                    <a:pt x="6715" y="13182"/>
                  </a:cubicBezTo>
                  <a:cubicBezTo>
                    <a:pt x="6705" y="13186"/>
                    <a:pt x="6687" y="13196"/>
                    <a:pt x="6670" y="13215"/>
                  </a:cubicBezTo>
                  <a:cubicBezTo>
                    <a:pt x="6655" y="13233"/>
                    <a:pt x="6649" y="13249"/>
                    <a:pt x="6645" y="13263"/>
                  </a:cubicBezTo>
                  <a:cubicBezTo>
                    <a:pt x="6634" y="13269"/>
                    <a:pt x="6622" y="13278"/>
                    <a:pt x="6610" y="13292"/>
                  </a:cubicBezTo>
                  <a:cubicBezTo>
                    <a:pt x="6597" y="13305"/>
                    <a:pt x="6591" y="13319"/>
                    <a:pt x="6587" y="13331"/>
                  </a:cubicBezTo>
                  <a:cubicBezTo>
                    <a:pt x="6573" y="13336"/>
                    <a:pt x="6557" y="13346"/>
                    <a:pt x="6542" y="13362"/>
                  </a:cubicBezTo>
                  <a:cubicBezTo>
                    <a:pt x="6528" y="13376"/>
                    <a:pt x="6525" y="13384"/>
                    <a:pt x="6519" y="13392"/>
                  </a:cubicBezTo>
                  <a:cubicBezTo>
                    <a:pt x="6517" y="13395"/>
                    <a:pt x="6516" y="13397"/>
                    <a:pt x="6512" y="13401"/>
                  </a:cubicBezTo>
                  <a:cubicBezTo>
                    <a:pt x="6501" y="13413"/>
                    <a:pt x="6495" y="13427"/>
                    <a:pt x="6490" y="13439"/>
                  </a:cubicBezTo>
                  <a:cubicBezTo>
                    <a:pt x="6474" y="13444"/>
                    <a:pt x="6458" y="13454"/>
                    <a:pt x="6444" y="13470"/>
                  </a:cubicBezTo>
                  <a:cubicBezTo>
                    <a:pt x="6434" y="13476"/>
                    <a:pt x="6420" y="13485"/>
                    <a:pt x="6405" y="13502"/>
                  </a:cubicBezTo>
                  <a:cubicBezTo>
                    <a:pt x="6392" y="13518"/>
                    <a:pt x="6383" y="13534"/>
                    <a:pt x="6381" y="13549"/>
                  </a:cubicBezTo>
                  <a:cubicBezTo>
                    <a:pt x="6369" y="13555"/>
                    <a:pt x="6355" y="13563"/>
                    <a:pt x="6344" y="13577"/>
                  </a:cubicBezTo>
                  <a:cubicBezTo>
                    <a:pt x="6330" y="13590"/>
                    <a:pt x="6324" y="13601"/>
                    <a:pt x="6319" y="13610"/>
                  </a:cubicBezTo>
                  <a:cubicBezTo>
                    <a:pt x="6318" y="13613"/>
                    <a:pt x="6318" y="13613"/>
                    <a:pt x="6316" y="13616"/>
                  </a:cubicBezTo>
                  <a:cubicBezTo>
                    <a:pt x="6295" y="13640"/>
                    <a:pt x="6290" y="13664"/>
                    <a:pt x="6289" y="13680"/>
                  </a:cubicBezTo>
                  <a:cubicBezTo>
                    <a:pt x="6281" y="13689"/>
                    <a:pt x="6276" y="13697"/>
                    <a:pt x="6273" y="13707"/>
                  </a:cubicBezTo>
                  <a:cubicBezTo>
                    <a:pt x="6269" y="13712"/>
                    <a:pt x="6265" y="13713"/>
                    <a:pt x="6263" y="13716"/>
                  </a:cubicBezTo>
                  <a:cubicBezTo>
                    <a:pt x="6259" y="13718"/>
                    <a:pt x="6257" y="13722"/>
                    <a:pt x="6254" y="13724"/>
                  </a:cubicBezTo>
                  <a:cubicBezTo>
                    <a:pt x="6235" y="13727"/>
                    <a:pt x="6209" y="13733"/>
                    <a:pt x="6185" y="13760"/>
                  </a:cubicBezTo>
                  <a:cubicBezTo>
                    <a:pt x="6173" y="13774"/>
                    <a:pt x="6169" y="13782"/>
                    <a:pt x="6164" y="13790"/>
                  </a:cubicBezTo>
                  <a:cubicBezTo>
                    <a:pt x="6163" y="13792"/>
                    <a:pt x="6162" y="13796"/>
                    <a:pt x="6157" y="13799"/>
                  </a:cubicBezTo>
                  <a:cubicBezTo>
                    <a:pt x="6147" y="13812"/>
                    <a:pt x="6140" y="13823"/>
                    <a:pt x="6136" y="13835"/>
                  </a:cubicBezTo>
                  <a:cubicBezTo>
                    <a:pt x="6120" y="13839"/>
                    <a:pt x="6103" y="13849"/>
                    <a:pt x="6088" y="13866"/>
                  </a:cubicBezTo>
                  <a:cubicBezTo>
                    <a:pt x="6070" y="13884"/>
                    <a:pt x="6065" y="13900"/>
                    <a:pt x="6062" y="13908"/>
                  </a:cubicBezTo>
                  <a:cubicBezTo>
                    <a:pt x="6053" y="13917"/>
                    <a:pt x="6049" y="13922"/>
                    <a:pt x="6045" y="13927"/>
                  </a:cubicBezTo>
                  <a:cubicBezTo>
                    <a:pt x="6043" y="13932"/>
                    <a:pt x="6038" y="13936"/>
                    <a:pt x="6032" y="13943"/>
                  </a:cubicBezTo>
                  <a:cubicBezTo>
                    <a:pt x="6012" y="13968"/>
                    <a:pt x="6006" y="13992"/>
                    <a:pt x="6005" y="14011"/>
                  </a:cubicBezTo>
                  <a:lnTo>
                    <a:pt x="6002" y="14013"/>
                  </a:lnTo>
                  <a:cubicBezTo>
                    <a:pt x="5982" y="14016"/>
                    <a:pt x="5954" y="14023"/>
                    <a:pt x="5931" y="14049"/>
                  </a:cubicBezTo>
                  <a:cubicBezTo>
                    <a:pt x="5909" y="14075"/>
                    <a:pt x="5904" y="14102"/>
                    <a:pt x="5904" y="14122"/>
                  </a:cubicBezTo>
                  <a:cubicBezTo>
                    <a:pt x="5903" y="14124"/>
                    <a:pt x="5900" y="14128"/>
                    <a:pt x="5899" y="14130"/>
                  </a:cubicBezTo>
                  <a:cubicBezTo>
                    <a:pt x="5899" y="14131"/>
                    <a:pt x="5899" y="14131"/>
                    <a:pt x="5898" y="14133"/>
                  </a:cubicBezTo>
                  <a:cubicBezTo>
                    <a:pt x="5883" y="14136"/>
                    <a:pt x="5864" y="14146"/>
                    <a:pt x="5846" y="14167"/>
                  </a:cubicBezTo>
                  <a:cubicBezTo>
                    <a:pt x="5829" y="14186"/>
                    <a:pt x="5823" y="14200"/>
                    <a:pt x="5819" y="14211"/>
                  </a:cubicBezTo>
                  <a:cubicBezTo>
                    <a:pt x="5809" y="14224"/>
                    <a:pt x="5804" y="14229"/>
                    <a:pt x="5799" y="14236"/>
                  </a:cubicBezTo>
                  <a:cubicBezTo>
                    <a:pt x="5798" y="14238"/>
                    <a:pt x="5796" y="14241"/>
                    <a:pt x="5792" y="14246"/>
                  </a:cubicBezTo>
                  <a:cubicBezTo>
                    <a:pt x="5782" y="14251"/>
                    <a:pt x="5767" y="14259"/>
                    <a:pt x="5751" y="14279"/>
                  </a:cubicBezTo>
                  <a:cubicBezTo>
                    <a:pt x="5743" y="14289"/>
                    <a:pt x="5735" y="14301"/>
                    <a:pt x="5732" y="14311"/>
                  </a:cubicBezTo>
                  <a:cubicBezTo>
                    <a:pt x="5716" y="14316"/>
                    <a:pt x="5697" y="14326"/>
                    <a:pt x="5680" y="14344"/>
                  </a:cubicBezTo>
                  <a:cubicBezTo>
                    <a:pt x="5673" y="14352"/>
                    <a:pt x="5670" y="14355"/>
                    <a:pt x="5666" y="14359"/>
                  </a:cubicBezTo>
                  <a:cubicBezTo>
                    <a:pt x="5662" y="14364"/>
                    <a:pt x="5657" y="14370"/>
                    <a:pt x="5647" y="14380"/>
                  </a:cubicBezTo>
                  <a:cubicBezTo>
                    <a:pt x="5631" y="14399"/>
                    <a:pt x="5625" y="14415"/>
                    <a:pt x="5622" y="14422"/>
                  </a:cubicBezTo>
                  <a:cubicBezTo>
                    <a:pt x="5610" y="14435"/>
                    <a:pt x="5605" y="14446"/>
                    <a:pt x="5599" y="14454"/>
                  </a:cubicBezTo>
                  <a:cubicBezTo>
                    <a:pt x="5599" y="14455"/>
                    <a:pt x="5598" y="14455"/>
                    <a:pt x="5598" y="14456"/>
                  </a:cubicBezTo>
                  <a:cubicBezTo>
                    <a:pt x="5587" y="14462"/>
                    <a:pt x="5569" y="14470"/>
                    <a:pt x="5552" y="14490"/>
                  </a:cubicBezTo>
                  <a:cubicBezTo>
                    <a:pt x="5535" y="14511"/>
                    <a:pt x="5528" y="14531"/>
                    <a:pt x="5525" y="14546"/>
                  </a:cubicBezTo>
                  <a:lnTo>
                    <a:pt x="5523" y="14549"/>
                  </a:lnTo>
                  <a:cubicBezTo>
                    <a:pt x="5518" y="14554"/>
                    <a:pt x="5511" y="14561"/>
                    <a:pt x="5500" y="14573"/>
                  </a:cubicBezTo>
                  <a:cubicBezTo>
                    <a:pt x="5488" y="14586"/>
                    <a:pt x="5484" y="14595"/>
                    <a:pt x="5478" y="14602"/>
                  </a:cubicBezTo>
                  <a:cubicBezTo>
                    <a:pt x="5476" y="14605"/>
                    <a:pt x="5475" y="14606"/>
                    <a:pt x="5471" y="14612"/>
                  </a:cubicBezTo>
                  <a:cubicBezTo>
                    <a:pt x="5462" y="14620"/>
                    <a:pt x="5457" y="14628"/>
                    <a:pt x="5454" y="14636"/>
                  </a:cubicBezTo>
                  <a:cubicBezTo>
                    <a:pt x="5434" y="14640"/>
                    <a:pt x="5412" y="14648"/>
                    <a:pt x="5391" y="14671"/>
                  </a:cubicBezTo>
                  <a:cubicBezTo>
                    <a:pt x="5373" y="14692"/>
                    <a:pt x="5368" y="14712"/>
                    <a:pt x="5365" y="14730"/>
                  </a:cubicBezTo>
                  <a:cubicBezTo>
                    <a:pt x="5357" y="14735"/>
                    <a:pt x="5347" y="14743"/>
                    <a:pt x="5338" y="14754"/>
                  </a:cubicBezTo>
                  <a:lnTo>
                    <a:pt x="5327" y="14765"/>
                  </a:lnTo>
                  <a:cubicBezTo>
                    <a:pt x="5322" y="14770"/>
                    <a:pt x="5316" y="14776"/>
                    <a:pt x="5307" y="14786"/>
                  </a:cubicBezTo>
                  <a:cubicBezTo>
                    <a:pt x="5295" y="14793"/>
                    <a:pt x="5280" y="14802"/>
                    <a:pt x="5266" y="14820"/>
                  </a:cubicBezTo>
                  <a:cubicBezTo>
                    <a:pt x="5248" y="14838"/>
                    <a:pt x="5241" y="14858"/>
                    <a:pt x="5239" y="14874"/>
                  </a:cubicBezTo>
                  <a:cubicBezTo>
                    <a:pt x="5230" y="14879"/>
                    <a:pt x="5220" y="14888"/>
                    <a:pt x="5209" y="14900"/>
                  </a:cubicBezTo>
                  <a:cubicBezTo>
                    <a:pt x="5199" y="14912"/>
                    <a:pt x="5192" y="14921"/>
                    <a:pt x="5188" y="14931"/>
                  </a:cubicBezTo>
                  <a:cubicBezTo>
                    <a:pt x="5173" y="14934"/>
                    <a:pt x="5154" y="14944"/>
                    <a:pt x="5135" y="14964"/>
                  </a:cubicBezTo>
                  <a:cubicBezTo>
                    <a:pt x="5121" y="14979"/>
                    <a:pt x="5114" y="14993"/>
                    <a:pt x="5111" y="15006"/>
                  </a:cubicBezTo>
                  <a:cubicBezTo>
                    <a:pt x="5100" y="15011"/>
                    <a:pt x="5085" y="15020"/>
                    <a:pt x="5070" y="15036"/>
                  </a:cubicBezTo>
                  <a:cubicBezTo>
                    <a:pt x="5055" y="15054"/>
                    <a:pt x="5049" y="15067"/>
                    <a:pt x="5043" y="15078"/>
                  </a:cubicBezTo>
                  <a:cubicBezTo>
                    <a:pt x="5025" y="15098"/>
                    <a:pt x="5018" y="15116"/>
                    <a:pt x="5015" y="15130"/>
                  </a:cubicBezTo>
                  <a:cubicBezTo>
                    <a:pt x="5009" y="15138"/>
                    <a:pt x="5005" y="15146"/>
                    <a:pt x="5000" y="15154"/>
                  </a:cubicBezTo>
                  <a:cubicBezTo>
                    <a:pt x="4984" y="15158"/>
                    <a:pt x="4964" y="15168"/>
                    <a:pt x="4947" y="15188"/>
                  </a:cubicBezTo>
                  <a:cubicBezTo>
                    <a:pt x="4934" y="15204"/>
                    <a:pt x="4929" y="15215"/>
                    <a:pt x="4923" y="15223"/>
                  </a:cubicBezTo>
                  <a:lnTo>
                    <a:pt x="4920" y="15229"/>
                  </a:lnTo>
                  <a:cubicBezTo>
                    <a:pt x="4913" y="15237"/>
                    <a:pt x="4909" y="15242"/>
                    <a:pt x="4905" y="15245"/>
                  </a:cubicBezTo>
                  <a:cubicBezTo>
                    <a:pt x="4900" y="15250"/>
                    <a:pt x="4897" y="15254"/>
                    <a:pt x="4887" y="15265"/>
                  </a:cubicBezTo>
                  <a:lnTo>
                    <a:pt x="4855" y="15303"/>
                  </a:lnTo>
                  <a:cubicBezTo>
                    <a:pt x="4843" y="15317"/>
                    <a:pt x="4835" y="15329"/>
                    <a:pt x="4832" y="15343"/>
                  </a:cubicBezTo>
                  <a:cubicBezTo>
                    <a:pt x="4817" y="15349"/>
                    <a:pt x="4802" y="15357"/>
                    <a:pt x="4787" y="15373"/>
                  </a:cubicBezTo>
                  <a:cubicBezTo>
                    <a:pt x="4773" y="15389"/>
                    <a:pt x="4766" y="15404"/>
                    <a:pt x="4761" y="15419"/>
                  </a:cubicBezTo>
                  <a:cubicBezTo>
                    <a:pt x="4752" y="15431"/>
                    <a:pt x="4747" y="15438"/>
                    <a:pt x="4742" y="15445"/>
                  </a:cubicBezTo>
                  <a:cubicBezTo>
                    <a:pt x="4739" y="15447"/>
                    <a:pt x="4738" y="15450"/>
                    <a:pt x="4731" y="15458"/>
                  </a:cubicBezTo>
                  <a:cubicBezTo>
                    <a:pt x="4722" y="15464"/>
                    <a:pt x="4711" y="15473"/>
                    <a:pt x="4698" y="15488"/>
                  </a:cubicBezTo>
                  <a:cubicBezTo>
                    <a:pt x="4695" y="15491"/>
                    <a:pt x="4693" y="15493"/>
                    <a:pt x="4691" y="15494"/>
                  </a:cubicBezTo>
                  <a:cubicBezTo>
                    <a:pt x="4683" y="15500"/>
                    <a:pt x="4674" y="15507"/>
                    <a:pt x="4662" y="15521"/>
                  </a:cubicBezTo>
                  <a:cubicBezTo>
                    <a:pt x="4643" y="15541"/>
                    <a:pt x="4636" y="15560"/>
                    <a:pt x="4634" y="15574"/>
                  </a:cubicBezTo>
                  <a:lnTo>
                    <a:pt x="4618" y="15592"/>
                  </a:lnTo>
                  <a:cubicBezTo>
                    <a:pt x="4603" y="15596"/>
                    <a:pt x="4582" y="15604"/>
                    <a:pt x="4561" y="15627"/>
                  </a:cubicBezTo>
                  <a:cubicBezTo>
                    <a:pt x="4557" y="15632"/>
                    <a:pt x="4555" y="15634"/>
                    <a:pt x="4552" y="15636"/>
                  </a:cubicBezTo>
                  <a:cubicBezTo>
                    <a:pt x="4545" y="15643"/>
                    <a:pt x="4539" y="15649"/>
                    <a:pt x="4527" y="15661"/>
                  </a:cubicBezTo>
                  <a:cubicBezTo>
                    <a:pt x="4513" y="15676"/>
                    <a:pt x="4507" y="15688"/>
                    <a:pt x="4500" y="15702"/>
                  </a:cubicBezTo>
                  <a:cubicBezTo>
                    <a:pt x="4488" y="15715"/>
                    <a:pt x="4481" y="15730"/>
                    <a:pt x="4478" y="15742"/>
                  </a:cubicBezTo>
                  <a:cubicBezTo>
                    <a:pt x="4464" y="15747"/>
                    <a:pt x="4449" y="15757"/>
                    <a:pt x="4435" y="15773"/>
                  </a:cubicBezTo>
                  <a:cubicBezTo>
                    <a:pt x="4420" y="15790"/>
                    <a:pt x="4413" y="15806"/>
                    <a:pt x="4408" y="15821"/>
                  </a:cubicBezTo>
                  <a:lnTo>
                    <a:pt x="4406" y="15820"/>
                  </a:lnTo>
                  <a:cubicBezTo>
                    <a:pt x="4397" y="15826"/>
                    <a:pt x="4388" y="15834"/>
                    <a:pt x="4374" y="15849"/>
                  </a:cubicBezTo>
                  <a:cubicBezTo>
                    <a:pt x="4364" y="15860"/>
                    <a:pt x="4358" y="15870"/>
                    <a:pt x="4352" y="15880"/>
                  </a:cubicBezTo>
                  <a:cubicBezTo>
                    <a:pt x="4337" y="15884"/>
                    <a:pt x="4319" y="15893"/>
                    <a:pt x="4302" y="15913"/>
                  </a:cubicBezTo>
                  <a:cubicBezTo>
                    <a:pt x="4290" y="15927"/>
                    <a:pt x="4284" y="15936"/>
                    <a:pt x="4280" y="15945"/>
                  </a:cubicBezTo>
                  <a:cubicBezTo>
                    <a:pt x="4277" y="15946"/>
                    <a:pt x="4276" y="15950"/>
                    <a:pt x="4274" y="15952"/>
                  </a:cubicBezTo>
                  <a:cubicBezTo>
                    <a:pt x="4261" y="15967"/>
                    <a:pt x="4255" y="15981"/>
                    <a:pt x="4251" y="15993"/>
                  </a:cubicBezTo>
                  <a:cubicBezTo>
                    <a:pt x="4238" y="15999"/>
                    <a:pt x="4222" y="16008"/>
                    <a:pt x="4208" y="16025"/>
                  </a:cubicBezTo>
                  <a:cubicBezTo>
                    <a:pt x="4192" y="16045"/>
                    <a:pt x="4185" y="16063"/>
                    <a:pt x="4181" y="16075"/>
                  </a:cubicBezTo>
                  <a:cubicBezTo>
                    <a:pt x="4172" y="16089"/>
                    <a:pt x="4165" y="16101"/>
                    <a:pt x="4163" y="16112"/>
                  </a:cubicBezTo>
                  <a:cubicBezTo>
                    <a:pt x="4151" y="16118"/>
                    <a:pt x="4137" y="16127"/>
                    <a:pt x="4124" y="16142"/>
                  </a:cubicBezTo>
                  <a:cubicBezTo>
                    <a:pt x="4111" y="16155"/>
                    <a:pt x="4108" y="16163"/>
                    <a:pt x="4103" y="16170"/>
                  </a:cubicBezTo>
                  <a:cubicBezTo>
                    <a:pt x="4101" y="16173"/>
                    <a:pt x="4099" y="16176"/>
                    <a:pt x="4094" y="16181"/>
                  </a:cubicBezTo>
                  <a:cubicBezTo>
                    <a:pt x="4082" y="16195"/>
                    <a:pt x="4077" y="16203"/>
                    <a:pt x="4072" y="16212"/>
                  </a:cubicBezTo>
                  <a:cubicBezTo>
                    <a:pt x="4058" y="16217"/>
                    <a:pt x="4040" y="16227"/>
                    <a:pt x="4022" y="16246"/>
                  </a:cubicBezTo>
                  <a:cubicBezTo>
                    <a:pt x="4008" y="16264"/>
                    <a:pt x="4001" y="16281"/>
                    <a:pt x="3997" y="16292"/>
                  </a:cubicBezTo>
                  <a:cubicBezTo>
                    <a:pt x="3985" y="16299"/>
                    <a:pt x="3974" y="16307"/>
                    <a:pt x="3960" y="16321"/>
                  </a:cubicBezTo>
                  <a:cubicBezTo>
                    <a:pt x="3949" y="16335"/>
                    <a:pt x="3943" y="16345"/>
                    <a:pt x="3938" y="16353"/>
                  </a:cubicBezTo>
                  <a:cubicBezTo>
                    <a:pt x="3937" y="16357"/>
                    <a:pt x="3935" y="16359"/>
                    <a:pt x="3929" y="16364"/>
                  </a:cubicBezTo>
                  <a:cubicBezTo>
                    <a:pt x="3921" y="16369"/>
                    <a:pt x="3910" y="16378"/>
                    <a:pt x="3896" y="16394"/>
                  </a:cubicBezTo>
                  <a:cubicBezTo>
                    <a:pt x="3885" y="16406"/>
                    <a:pt x="3879" y="16420"/>
                    <a:pt x="3875" y="16432"/>
                  </a:cubicBezTo>
                  <a:cubicBezTo>
                    <a:pt x="3859" y="16436"/>
                    <a:pt x="3841" y="16444"/>
                    <a:pt x="3826" y="16463"/>
                  </a:cubicBezTo>
                  <a:cubicBezTo>
                    <a:pt x="3810" y="16482"/>
                    <a:pt x="3804" y="16502"/>
                    <a:pt x="3803" y="16522"/>
                  </a:cubicBezTo>
                  <a:cubicBezTo>
                    <a:pt x="3792" y="16527"/>
                    <a:pt x="3783" y="16534"/>
                    <a:pt x="3773" y="16545"/>
                  </a:cubicBezTo>
                  <a:cubicBezTo>
                    <a:pt x="3757" y="16565"/>
                    <a:pt x="3750" y="16584"/>
                    <a:pt x="3746" y="16597"/>
                  </a:cubicBezTo>
                  <a:cubicBezTo>
                    <a:pt x="3741" y="16603"/>
                    <a:pt x="3737" y="16609"/>
                    <a:pt x="3733" y="16615"/>
                  </a:cubicBezTo>
                  <a:cubicBezTo>
                    <a:pt x="3715" y="16618"/>
                    <a:pt x="3692" y="16626"/>
                    <a:pt x="3671" y="16650"/>
                  </a:cubicBezTo>
                  <a:cubicBezTo>
                    <a:pt x="3653" y="16671"/>
                    <a:pt x="3645" y="16694"/>
                    <a:pt x="3644" y="16711"/>
                  </a:cubicBezTo>
                  <a:cubicBezTo>
                    <a:pt x="3638" y="16716"/>
                    <a:pt x="3629" y="16723"/>
                    <a:pt x="3621" y="16734"/>
                  </a:cubicBezTo>
                  <a:cubicBezTo>
                    <a:pt x="3612" y="16743"/>
                    <a:pt x="3606" y="16753"/>
                    <a:pt x="3602" y="16763"/>
                  </a:cubicBezTo>
                  <a:cubicBezTo>
                    <a:pt x="3584" y="16766"/>
                    <a:pt x="3563" y="16774"/>
                    <a:pt x="3544" y="16796"/>
                  </a:cubicBezTo>
                  <a:cubicBezTo>
                    <a:pt x="3533" y="16808"/>
                    <a:pt x="3528" y="16813"/>
                    <a:pt x="3524" y="16819"/>
                  </a:cubicBezTo>
                  <a:cubicBezTo>
                    <a:pt x="3521" y="16823"/>
                    <a:pt x="3520" y="16827"/>
                    <a:pt x="3515" y="16832"/>
                  </a:cubicBezTo>
                  <a:cubicBezTo>
                    <a:pt x="3505" y="16835"/>
                    <a:pt x="3490" y="16845"/>
                    <a:pt x="3474" y="16864"/>
                  </a:cubicBezTo>
                  <a:cubicBezTo>
                    <a:pt x="3457" y="16886"/>
                    <a:pt x="3451" y="16905"/>
                    <a:pt x="3447" y="16921"/>
                  </a:cubicBezTo>
                  <a:cubicBezTo>
                    <a:pt x="3441" y="16929"/>
                    <a:pt x="3433" y="16935"/>
                    <a:pt x="3423" y="16947"/>
                  </a:cubicBezTo>
                  <a:cubicBezTo>
                    <a:pt x="3403" y="16969"/>
                    <a:pt x="3397" y="16993"/>
                    <a:pt x="3396" y="17009"/>
                  </a:cubicBezTo>
                  <a:lnTo>
                    <a:pt x="3378" y="17026"/>
                  </a:lnTo>
                  <a:cubicBezTo>
                    <a:pt x="3367" y="17031"/>
                    <a:pt x="3349" y="17041"/>
                    <a:pt x="3332" y="17060"/>
                  </a:cubicBezTo>
                  <a:cubicBezTo>
                    <a:pt x="3322" y="17071"/>
                    <a:pt x="3318" y="17076"/>
                    <a:pt x="3313" y="17082"/>
                  </a:cubicBezTo>
                  <a:cubicBezTo>
                    <a:pt x="3311" y="17086"/>
                    <a:pt x="3307" y="17090"/>
                    <a:pt x="3301" y="17098"/>
                  </a:cubicBezTo>
                  <a:cubicBezTo>
                    <a:pt x="3289" y="17112"/>
                    <a:pt x="3284" y="17119"/>
                    <a:pt x="3279" y="17128"/>
                  </a:cubicBezTo>
                  <a:cubicBezTo>
                    <a:pt x="3277" y="17129"/>
                    <a:pt x="3276" y="17130"/>
                    <a:pt x="3275" y="17133"/>
                  </a:cubicBezTo>
                  <a:cubicBezTo>
                    <a:pt x="3265" y="17138"/>
                    <a:pt x="3249" y="17148"/>
                    <a:pt x="3232" y="17166"/>
                  </a:cubicBezTo>
                  <a:cubicBezTo>
                    <a:pt x="3217" y="17183"/>
                    <a:pt x="3211" y="17196"/>
                    <a:pt x="3205" y="17208"/>
                  </a:cubicBezTo>
                  <a:cubicBezTo>
                    <a:pt x="3196" y="17220"/>
                    <a:pt x="3190" y="17225"/>
                    <a:pt x="3187" y="17231"/>
                  </a:cubicBezTo>
                  <a:cubicBezTo>
                    <a:pt x="3183" y="17235"/>
                    <a:pt x="3180" y="17239"/>
                    <a:pt x="3173" y="17247"/>
                  </a:cubicBezTo>
                  <a:cubicBezTo>
                    <a:pt x="3157" y="17266"/>
                    <a:pt x="3151" y="17283"/>
                    <a:pt x="3146" y="17296"/>
                  </a:cubicBezTo>
                  <a:lnTo>
                    <a:pt x="3145" y="17298"/>
                  </a:lnTo>
                  <a:cubicBezTo>
                    <a:pt x="3137" y="17305"/>
                    <a:pt x="3128" y="17312"/>
                    <a:pt x="3115" y="17326"/>
                  </a:cubicBezTo>
                  <a:cubicBezTo>
                    <a:pt x="3103" y="17338"/>
                    <a:pt x="3099" y="17346"/>
                    <a:pt x="3094" y="17353"/>
                  </a:cubicBezTo>
                  <a:cubicBezTo>
                    <a:pt x="3093" y="17355"/>
                    <a:pt x="3092" y="17358"/>
                    <a:pt x="3087" y="17362"/>
                  </a:cubicBezTo>
                  <a:cubicBezTo>
                    <a:pt x="3079" y="17368"/>
                    <a:pt x="3070" y="17373"/>
                    <a:pt x="3060" y="17382"/>
                  </a:cubicBezTo>
                  <a:cubicBezTo>
                    <a:pt x="3045" y="17386"/>
                    <a:pt x="3021" y="17394"/>
                    <a:pt x="3001" y="17418"/>
                  </a:cubicBezTo>
                  <a:cubicBezTo>
                    <a:pt x="2986" y="17434"/>
                    <a:pt x="2979" y="17451"/>
                    <a:pt x="2976" y="17467"/>
                  </a:cubicBezTo>
                  <a:cubicBezTo>
                    <a:pt x="2965" y="17473"/>
                    <a:pt x="2954" y="17481"/>
                    <a:pt x="2942" y="17494"/>
                  </a:cubicBezTo>
                  <a:cubicBezTo>
                    <a:pt x="2926" y="17512"/>
                    <a:pt x="2918" y="17528"/>
                    <a:pt x="2915" y="17540"/>
                  </a:cubicBezTo>
                  <a:cubicBezTo>
                    <a:pt x="2907" y="17546"/>
                    <a:pt x="2897" y="17552"/>
                    <a:pt x="2886" y="17563"/>
                  </a:cubicBezTo>
                  <a:cubicBezTo>
                    <a:pt x="2873" y="17567"/>
                    <a:pt x="2854" y="17577"/>
                    <a:pt x="2836" y="17598"/>
                  </a:cubicBezTo>
                  <a:cubicBezTo>
                    <a:pt x="2820" y="17616"/>
                    <a:pt x="2813" y="17632"/>
                    <a:pt x="2810" y="17639"/>
                  </a:cubicBezTo>
                  <a:lnTo>
                    <a:pt x="2806" y="17643"/>
                  </a:lnTo>
                  <a:cubicBezTo>
                    <a:pt x="2798" y="17649"/>
                    <a:pt x="2787" y="17658"/>
                    <a:pt x="2774" y="17673"/>
                  </a:cubicBezTo>
                  <a:cubicBezTo>
                    <a:pt x="2757" y="17692"/>
                    <a:pt x="2751" y="17708"/>
                    <a:pt x="2749" y="17716"/>
                  </a:cubicBezTo>
                  <a:cubicBezTo>
                    <a:pt x="2728" y="17739"/>
                    <a:pt x="2722" y="17766"/>
                    <a:pt x="2722" y="17785"/>
                  </a:cubicBezTo>
                  <a:cubicBezTo>
                    <a:pt x="2701" y="17785"/>
                    <a:pt x="2670" y="17792"/>
                    <a:pt x="2646" y="17820"/>
                  </a:cubicBezTo>
                  <a:cubicBezTo>
                    <a:pt x="2633" y="17834"/>
                    <a:pt x="2629" y="17841"/>
                    <a:pt x="2624" y="17848"/>
                  </a:cubicBezTo>
                  <a:cubicBezTo>
                    <a:pt x="2623" y="17851"/>
                    <a:pt x="2620" y="17853"/>
                    <a:pt x="2616" y="17858"/>
                  </a:cubicBezTo>
                  <a:cubicBezTo>
                    <a:pt x="2600" y="17878"/>
                    <a:pt x="2594" y="17894"/>
                    <a:pt x="2589" y="17905"/>
                  </a:cubicBezTo>
                  <a:lnTo>
                    <a:pt x="2588" y="17906"/>
                  </a:lnTo>
                  <a:cubicBezTo>
                    <a:pt x="2579" y="17914"/>
                    <a:pt x="2569" y="17921"/>
                    <a:pt x="2556" y="17936"/>
                  </a:cubicBezTo>
                  <a:cubicBezTo>
                    <a:pt x="2543" y="17951"/>
                    <a:pt x="2537" y="17965"/>
                    <a:pt x="2533" y="17979"/>
                  </a:cubicBezTo>
                  <a:cubicBezTo>
                    <a:pt x="2519" y="17985"/>
                    <a:pt x="2504" y="17992"/>
                    <a:pt x="2490" y="18008"/>
                  </a:cubicBezTo>
                  <a:cubicBezTo>
                    <a:pt x="2478" y="18022"/>
                    <a:pt x="2472" y="18034"/>
                    <a:pt x="2467" y="18046"/>
                  </a:cubicBezTo>
                  <a:cubicBezTo>
                    <a:pt x="2452" y="18051"/>
                    <a:pt x="2435" y="18061"/>
                    <a:pt x="2420" y="18078"/>
                  </a:cubicBezTo>
                  <a:cubicBezTo>
                    <a:pt x="2408" y="18092"/>
                    <a:pt x="2404" y="18099"/>
                    <a:pt x="2399" y="18107"/>
                  </a:cubicBezTo>
                  <a:cubicBezTo>
                    <a:pt x="2398" y="18109"/>
                    <a:pt x="2395" y="18112"/>
                    <a:pt x="2391" y="18118"/>
                  </a:cubicBezTo>
                  <a:cubicBezTo>
                    <a:pt x="2376" y="18134"/>
                    <a:pt x="2370" y="18152"/>
                    <a:pt x="2367" y="18167"/>
                  </a:cubicBezTo>
                  <a:cubicBezTo>
                    <a:pt x="2356" y="18172"/>
                    <a:pt x="2345" y="18180"/>
                    <a:pt x="2334" y="18190"/>
                  </a:cubicBezTo>
                  <a:cubicBezTo>
                    <a:pt x="2322" y="18198"/>
                    <a:pt x="2308" y="18206"/>
                    <a:pt x="2292" y="18225"/>
                  </a:cubicBezTo>
                  <a:cubicBezTo>
                    <a:pt x="2278" y="18242"/>
                    <a:pt x="2269" y="18259"/>
                    <a:pt x="2267" y="18274"/>
                  </a:cubicBezTo>
                  <a:cubicBezTo>
                    <a:pt x="2256" y="18279"/>
                    <a:pt x="2243" y="18289"/>
                    <a:pt x="2232" y="18302"/>
                  </a:cubicBezTo>
                  <a:cubicBezTo>
                    <a:pt x="2217" y="18318"/>
                    <a:pt x="2210" y="18332"/>
                    <a:pt x="2205" y="18346"/>
                  </a:cubicBezTo>
                  <a:cubicBezTo>
                    <a:pt x="2195" y="18356"/>
                    <a:pt x="2191" y="18367"/>
                    <a:pt x="2187" y="18377"/>
                  </a:cubicBezTo>
                  <a:cubicBezTo>
                    <a:pt x="2171" y="18381"/>
                    <a:pt x="2151" y="18391"/>
                    <a:pt x="2135" y="18409"/>
                  </a:cubicBezTo>
                  <a:cubicBezTo>
                    <a:pt x="2119" y="18428"/>
                    <a:pt x="2113" y="18447"/>
                    <a:pt x="2111" y="18463"/>
                  </a:cubicBezTo>
                  <a:cubicBezTo>
                    <a:pt x="2102" y="18469"/>
                    <a:pt x="2094" y="18476"/>
                    <a:pt x="2085" y="18485"/>
                  </a:cubicBezTo>
                  <a:cubicBezTo>
                    <a:pt x="2075" y="18489"/>
                    <a:pt x="2058" y="18499"/>
                    <a:pt x="2041" y="18519"/>
                  </a:cubicBezTo>
                  <a:cubicBezTo>
                    <a:pt x="2038" y="18522"/>
                    <a:pt x="2036" y="18525"/>
                    <a:pt x="2033" y="18526"/>
                  </a:cubicBezTo>
                  <a:cubicBezTo>
                    <a:pt x="2026" y="18531"/>
                    <a:pt x="2017" y="18538"/>
                    <a:pt x="2006" y="18552"/>
                  </a:cubicBezTo>
                  <a:cubicBezTo>
                    <a:pt x="1991" y="18568"/>
                    <a:pt x="1984" y="18583"/>
                    <a:pt x="1979" y="18596"/>
                  </a:cubicBezTo>
                  <a:cubicBezTo>
                    <a:pt x="1969" y="18603"/>
                    <a:pt x="1957" y="18611"/>
                    <a:pt x="1942" y="18627"/>
                  </a:cubicBezTo>
                  <a:cubicBezTo>
                    <a:pt x="1925" y="18648"/>
                    <a:pt x="1920" y="18667"/>
                    <a:pt x="1918" y="18685"/>
                  </a:cubicBezTo>
                  <a:cubicBezTo>
                    <a:pt x="1909" y="18691"/>
                    <a:pt x="1898" y="18697"/>
                    <a:pt x="1889" y="18709"/>
                  </a:cubicBezTo>
                  <a:cubicBezTo>
                    <a:pt x="1880" y="18715"/>
                    <a:pt x="1866" y="18724"/>
                    <a:pt x="1851" y="18741"/>
                  </a:cubicBezTo>
                  <a:cubicBezTo>
                    <a:pt x="1840" y="18756"/>
                    <a:pt x="1833" y="18768"/>
                    <a:pt x="1828" y="18778"/>
                  </a:cubicBezTo>
                  <a:cubicBezTo>
                    <a:pt x="1815" y="18784"/>
                    <a:pt x="1799" y="18793"/>
                    <a:pt x="1783" y="18812"/>
                  </a:cubicBezTo>
                  <a:cubicBezTo>
                    <a:pt x="1767" y="18830"/>
                    <a:pt x="1760" y="18848"/>
                    <a:pt x="1758" y="18864"/>
                  </a:cubicBezTo>
                  <a:cubicBezTo>
                    <a:pt x="1748" y="18869"/>
                    <a:pt x="1737" y="18879"/>
                    <a:pt x="1726" y="18891"/>
                  </a:cubicBezTo>
                  <a:cubicBezTo>
                    <a:pt x="1707" y="18913"/>
                    <a:pt x="1700" y="18937"/>
                    <a:pt x="1699" y="18953"/>
                  </a:cubicBezTo>
                  <a:lnTo>
                    <a:pt x="1696" y="18955"/>
                  </a:lnTo>
                  <a:lnTo>
                    <a:pt x="1683" y="18969"/>
                  </a:lnTo>
                  <a:cubicBezTo>
                    <a:pt x="1669" y="18972"/>
                    <a:pt x="1651" y="18982"/>
                    <a:pt x="1632" y="19003"/>
                  </a:cubicBezTo>
                  <a:cubicBezTo>
                    <a:pt x="1617" y="19019"/>
                    <a:pt x="1610" y="19033"/>
                    <a:pt x="1605" y="19045"/>
                  </a:cubicBezTo>
                  <a:cubicBezTo>
                    <a:pt x="1588" y="19065"/>
                    <a:pt x="1581" y="19085"/>
                    <a:pt x="1578" y="19100"/>
                  </a:cubicBezTo>
                  <a:cubicBezTo>
                    <a:pt x="1571" y="19105"/>
                    <a:pt x="1561" y="19114"/>
                    <a:pt x="1551" y="19124"/>
                  </a:cubicBezTo>
                  <a:cubicBezTo>
                    <a:pt x="1544" y="19128"/>
                    <a:pt x="1529" y="19136"/>
                    <a:pt x="1512" y="19157"/>
                  </a:cubicBezTo>
                  <a:cubicBezTo>
                    <a:pt x="1496" y="19175"/>
                    <a:pt x="1489" y="19191"/>
                    <a:pt x="1486" y="19197"/>
                  </a:cubicBezTo>
                  <a:cubicBezTo>
                    <a:pt x="1476" y="19207"/>
                    <a:pt x="1473" y="19212"/>
                    <a:pt x="1469" y="19218"/>
                  </a:cubicBezTo>
                  <a:lnTo>
                    <a:pt x="1422" y="19271"/>
                  </a:lnTo>
                  <a:lnTo>
                    <a:pt x="1418" y="19275"/>
                  </a:lnTo>
                  <a:cubicBezTo>
                    <a:pt x="1411" y="19280"/>
                    <a:pt x="1405" y="19285"/>
                    <a:pt x="1395" y="19294"/>
                  </a:cubicBezTo>
                  <a:cubicBezTo>
                    <a:pt x="1382" y="19299"/>
                    <a:pt x="1361" y="19308"/>
                    <a:pt x="1341" y="19330"/>
                  </a:cubicBezTo>
                  <a:cubicBezTo>
                    <a:pt x="1330" y="19344"/>
                    <a:pt x="1323" y="19358"/>
                    <a:pt x="1319" y="19372"/>
                  </a:cubicBezTo>
                  <a:cubicBezTo>
                    <a:pt x="1304" y="19377"/>
                    <a:pt x="1288" y="19387"/>
                    <a:pt x="1275" y="19403"/>
                  </a:cubicBezTo>
                  <a:cubicBezTo>
                    <a:pt x="1265" y="19414"/>
                    <a:pt x="1261" y="19419"/>
                    <a:pt x="1257" y="19424"/>
                  </a:cubicBezTo>
                  <a:cubicBezTo>
                    <a:pt x="1255" y="19427"/>
                    <a:pt x="1250" y="19432"/>
                    <a:pt x="1244" y="19440"/>
                  </a:cubicBezTo>
                  <a:cubicBezTo>
                    <a:pt x="1238" y="19448"/>
                    <a:pt x="1233" y="19452"/>
                    <a:pt x="1229" y="19456"/>
                  </a:cubicBezTo>
                  <a:cubicBezTo>
                    <a:pt x="1224" y="19462"/>
                    <a:pt x="1219" y="19465"/>
                    <a:pt x="1211" y="19476"/>
                  </a:cubicBezTo>
                  <a:cubicBezTo>
                    <a:pt x="1198" y="19491"/>
                    <a:pt x="1192" y="19507"/>
                    <a:pt x="1187" y="19521"/>
                  </a:cubicBezTo>
                  <a:cubicBezTo>
                    <a:pt x="1173" y="19526"/>
                    <a:pt x="1158" y="19535"/>
                    <a:pt x="1144" y="19550"/>
                  </a:cubicBezTo>
                  <a:cubicBezTo>
                    <a:pt x="1128" y="19570"/>
                    <a:pt x="1122" y="19587"/>
                    <a:pt x="1118" y="19599"/>
                  </a:cubicBezTo>
                  <a:cubicBezTo>
                    <a:pt x="1105" y="19617"/>
                    <a:pt x="1098" y="19634"/>
                    <a:pt x="1095" y="19646"/>
                  </a:cubicBezTo>
                  <a:cubicBezTo>
                    <a:pt x="1084" y="19660"/>
                    <a:pt x="1079" y="19671"/>
                    <a:pt x="1075" y="19679"/>
                  </a:cubicBezTo>
                  <a:lnTo>
                    <a:pt x="1069" y="19685"/>
                  </a:lnTo>
                  <a:cubicBezTo>
                    <a:pt x="1063" y="19690"/>
                    <a:pt x="1055" y="19695"/>
                    <a:pt x="1047" y="19704"/>
                  </a:cubicBezTo>
                  <a:cubicBezTo>
                    <a:pt x="1032" y="19708"/>
                    <a:pt x="1010" y="19717"/>
                    <a:pt x="991" y="19740"/>
                  </a:cubicBezTo>
                  <a:cubicBezTo>
                    <a:pt x="978" y="19752"/>
                    <a:pt x="972" y="19767"/>
                    <a:pt x="968" y="19779"/>
                  </a:cubicBezTo>
                  <a:cubicBezTo>
                    <a:pt x="952" y="19784"/>
                    <a:pt x="936" y="19792"/>
                    <a:pt x="922" y="19810"/>
                  </a:cubicBezTo>
                  <a:cubicBezTo>
                    <a:pt x="902" y="19829"/>
                    <a:pt x="896" y="19851"/>
                    <a:pt x="893" y="19866"/>
                  </a:cubicBezTo>
                  <a:cubicBezTo>
                    <a:pt x="889" y="19870"/>
                    <a:pt x="886" y="19874"/>
                    <a:pt x="884" y="19876"/>
                  </a:cubicBezTo>
                  <a:lnTo>
                    <a:pt x="869" y="19893"/>
                  </a:lnTo>
                  <a:cubicBezTo>
                    <a:pt x="858" y="19906"/>
                    <a:pt x="854" y="19913"/>
                    <a:pt x="849" y="19919"/>
                  </a:cubicBezTo>
                  <a:cubicBezTo>
                    <a:pt x="848" y="19922"/>
                    <a:pt x="844" y="19924"/>
                    <a:pt x="841" y="19930"/>
                  </a:cubicBezTo>
                  <a:cubicBezTo>
                    <a:pt x="827" y="19936"/>
                    <a:pt x="814" y="19946"/>
                    <a:pt x="799" y="19963"/>
                  </a:cubicBezTo>
                  <a:cubicBezTo>
                    <a:pt x="783" y="19983"/>
                    <a:pt x="777" y="19999"/>
                    <a:pt x="774" y="20006"/>
                  </a:cubicBezTo>
                  <a:cubicBezTo>
                    <a:pt x="759" y="20022"/>
                    <a:pt x="752" y="20036"/>
                    <a:pt x="747" y="20048"/>
                  </a:cubicBezTo>
                  <a:cubicBezTo>
                    <a:pt x="741" y="20056"/>
                    <a:pt x="736" y="20059"/>
                    <a:pt x="732" y="20064"/>
                  </a:cubicBezTo>
                  <a:cubicBezTo>
                    <a:pt x="729" y="20069"/>
                    <a:pt x="725" y="20073"/>
                    <a:pt x="715" y="20084"/>
                  </a:cubicBezTo>
                  <a:lnTo>
                    <a:pt x="687" y="20117"/>
                  </a:lnTo>
                  <a:cubicBezTo>
                    <a:pt x="673" y="20124"/>
                    <a:pt x="660" y="20133"/>
                    <a:pt x="644" y="20151"/>
                  </a:cubicBezTo>
                  <a:lnTo>
                    <a:pt x="633" y="20161"/>
                  </a:lnTo>
                  <a:cubicBezTo>
                    <a:pt x="626" y="20167"/>
                    <a:pt x="620" y="20172"/>
                    <a:pt x="609" y="20186"/>
                  </a:cubicBezTo>
                  <a:cubicBezTo>
                    <a:pt x="594" y="20202"/>
                    <a:pt x="587" y="20215"/>
                    <a:pt x="582" y="20228"/>
                  </a:cubicBezTo>
                  <a:cubicBezTo>
                    <a:pt x="572" y="20236"/>
                    <a:pt x="569" y="20242"/>
                    <a:pt x="565" y="20247"/>
                  </a:cubicBezTo>
                  <a:lnTo>
                    <a:pt x="555" y="20258"/>
                  </a:lnTo>
                  <a:cubicBezTo>
                    <a:pt x="545" y="20262"/>
                    <a:pt x="528" y="20270"/>
                    <a:pt x="512" y="20288"/>
                  </a:cubicBezTo>
                  <a:cubicBezTo>
                    <a:pt x="502" y="20292"/>
                    <a:pt x="485" y="20300"/>
                    <a:pt x="467" y="20321"/>
                  </a:cubicBezTo>
                  <a:cubicBezTo>
                    <a:pt x="452" y="20338"/>
                    <a:pt x="446" y="20357"/>
                    <a:pt x="443" y="20373"/>
                  </a:cubicBezTo>
                  <a:cubicBezTo>
                    <a:pt x="432" y="20379"/>
                    <a:pt x="420" y="20388"/>
                    <a:pt x="410" y="20400"/>
                  </a:cubicBezTo>
                  <a:cubicBezTo>
                    <a:pt x="394" y="20418"/>
                    <a:pt x="387" y="20432"/>
                    <a:pt x="383" y="20443"/>
                  </a:cubicBezTo>
                  <a:lnTo>
                    <a:pt x="445" y="20496"/>
                  </a:lnTo>
                  <a:lnTo>
                    <a:pt x="379" y="20447"/>
                  </a:lnTo>
                  <a:cubicBezTo>
                    <a:pt x="371" y="20453"/>
                    <a:pt x="360" y="20460"/>
                    <a:pt x="349" y="20474"/>
                  </a:cubicBezTo>
                  <a:cubicBezTo>
                    <a:pt x="339" y="20479"/>
                    <a:pt x="324" y="20488"/>
                    <a:pt x="307" y="20507"/>
                  </a:cubicBezTo>
                  <a:cubicBezTo>
                    <a:pt x="298" y="20518"/>
                    <a:pt x="293" y="20523"/>
                    <a:pt x="290" y="20529"/>
                  </a:cubicBezTo>
                  <a:cubicBezTo>
                    <a:pt x="286" y="20533"/>
                    <a:pt x="282" y="20536"/>
                    <a:pt x="276" y="20545"/>
                  </a:cubicBezTo>
                  <a:cubicBezTo>
                    <a:pt x="257" y="20566"/>
                    <a:pt x="252" y="20589"/>
                    <a:pt x="250" y="20608"/>
                  </a:cubicBezTo>
                  <a:cubicBezTo>
                    <a:pt x="245" y="20610"/>
                    <a:pt x="238" y="20615"/>
                    <a:pt x="233" y="20621"/>
                  </a:cubicBezTo>
                  <a:cubicBezTo>
                    <a:pt x="220" y="20626"/>
                    <a:pt x="198" y="20635"/>
                    <a:pt x="179" y="20657"/>
                  </a:cubicBezTo>
                  <a:cubicBezTo>
                    <a:pt x="157" y="20684"/>
                    <a:pt x="153" y="20711"/>
                    <a:pt x="154" y="20732"/>
                  </a:cubicBezTo>
                  <a:cubicBezTo>
                    <a:pt x="132" y="20732"/>
                    <a:pt x="104" y="20740"/>
                    <a:pt x="81" y="20766"/>
                  </a:cubicBezTo>
                  <a:lnTo>
                    <a:pt x="49" y="20804"/>
                  </a:lnTo>
                  <a:cubicBezTo>
                    <a:pt x="29" y="20827"/>
                    <a:pt x="23" y="20849"/>
                    <a:pt x="20" y="20863"/>
                  </a:cubicBezTo>
                  <a:cubicBezTo>
                    <a:pt x="0" y="20895"/>
                    <a:pt x="6" y="20940"/>
                    <a:pt x="36" y="20967"/>
                  </a:cubicBezTo>
                  <a:cubicBezTo>
                    <a:pt x="52" y="20980"/>
                    <a:pt x="71" y="20986"/>
                    <a:pt x="89" y="20986"/>
                  </a:cubicBezTo>
                  <a:cubicBezTo>
                    <a:pt x="111" y="20986"/>
                    <a:pt x="134" y="20976"/>
                    <a:pt x="161" y="20970"/>
                  </a:cubicBezTo>
                  <a:cubicBezTo>
                    <a:pt x="179" y="20948"/>
                    <a:pt x="186" y="20928"/>
                    <a:pt x="189" y="20914"/>
                  </a:cubicBezTo>
                  <a:lnTo>
                    <a:pt x="195" y="20906"/>
                  </a:lnTo>
                  <a:cubicBezTo>
                    <a:pt x="217" y="20905"/>
                    <a:pt x="248" y="20898"/>
                    <a:pt x="271" y="20869"/>
                  </a:cubicBezTo>
                  <a:lnTo>
                    <a:pt x="304" y="20832"/>
                  </a:lnTo>
                  <a:cubicBezTo>
                    <a:pt x="322" y="20812"/>
                    <a:pt x="328" y="20791"/>
                    <a:pt x="329" y="20772"/>
                  </a:cubicBezTo>
                  <a:cubicBezTo>
                    <a:pt x="336" y="20767"/>
                    <a:pt x="344" y="20762"/>
                    <a:pt x="351" y="20756"/>
                  </a:cubicBezTo>
                  <a:cubicBezTo>
                    <a:pt x="362" y="20751"/>
                    <a:pt x="382" y="20743"/>
                    <a:pt x="400" y="20721"/>
                  </a:cubicBezTo>
                  <a:cubicBezTo>
                    <a:pt x="425" y="20692"/>
                    <a:pt x="427" y="20664"/>
                    <a:pt x="426" y="20642"/>
                  </a:cubicBezTo>
                  <a:lnTo>
                    <a:pt x="427" y="20641"/>
                  </a:lnTo>
                  <a:cubicBezTo>
                    <a:pt x="430" y="20637"/>
                    <a:pt x="434" y="20633"/>
                    <a:pt x="440" y="20626"/>
                  </a:cubicBezTo>
                  <a:cubicBezTo>
                    <a:pt x="452" y="20620"/>
                    <a:pt x="466" y="20610"/>
                    <a:pt x="480" y="20593"/>
                  </a:cubicBezTo>
                  <a:lnTo>
                    <a:pt x="419" y="20539"/>
                  </a:lnTo>
                  <a:lnTo>
                    <a:pt x="485" y="20589"/>
                  </a:lnTo>
                  <a:cubicBezTo>
                    <a:pt x="493" y="20582"/>
                    <a:pt x="504" y="20574"/>
                    <a:pt x="517" y="20559"/>
                  </a:cubicBezTo>
                  <a:cubicBezTo>
                    <a:pt x="527" y="20547"/>
                    <a:pt x="534" y="20536"/>
                    <a:pt x="538" y="20529"/>
                  </a:cubicBezTo>
                  <a:cubicBezTo>
                    <a:pt x="553" y="20523"/>
                    <a:pt x="575" y="20514"/>
                    <a:pt x="592" y="20493"/>
                  </a:cubicBezTo>
                  <a:cubicBezTo>
                    <a:pt x="611" y="20472"/>
                    <a:pt x="616" y="20449"/>
                    <a:pt x="617" y="20430"/>
                  </a:cubicBezTo>
                  <a:cubicBezTo>
                    <a:pt x="623" y="20427"/>
                    <a:pt x="629" y="20422"/>
                    <a:pt x="636" y="20414"/>
                  </a:cubicBezTo>
                  <a:cubicBezTo>
                    <a:pt x="648" y="20409"/>
                    <a:pt x="666" y="20401"/>
                    <a:pt x="684" y="20380"/>
                  </a:cubicBezTo>
                  <a:cubicBezTo>
                    <a:pt x="693" y="20370"/>
                    <a:pt x="698" y="20365"/>
                    <a:pt x="702" y="20359"/>
                  </a:cubicBezTo>
                  <a:lnTo>
                    <a:pt x="716" y="20342"/>
                  </a:lnTo>
                  <a:cubicBezTo>
                    <a:pt x="731" y="20326"/>
                    <a:pt x="737" y="20313"/>
                    <a:pt x="743" y="20300"/>
                  </a:cubicBezTo>
                  <a:lnTo>
                    <a:pt x="753" y="20290"/>
                  </a:lnTo>
                  <a:cubicBezTo>
                    <a:pt x="759" y="20284"/>
                    <a:pt x="764" y="20280"/>
                    <a:pt x="774" y="20270"/>
                  </a:cubicBezTo>
                  <a:cubicBezTo>
                    <a:pt x="789" y="20263"/>
                    <a:pt x="802" y="20253"/>
                    <a:pt x="818" y="20236"/>
                  </a:cubicBezTo>
                  <a:lnTo>
                    <a:pt x="850" y="20199"/>
                  </a:lnTo>
                  <a:cubicBezTo>
                    <a:pt x="857" y="20191"/>
                    <a:pt x="861" y="20187"/>
                    <a:pt x="865" y="20183"/>
                  </a:cubicBezTo>
                  <a:cubicBezTo>
                    <a:pt x="869" y="20177"/>
                    <a:pt x="873" y="20173"/>
                    <a:pt x="882" y="20163"/>
                  </a:cubicBezTo>
                  <a:cubicBezTo>
                    <a:pt x="897" y="20147"/>
                    <a:pt x="903" y="20133"/>
                    <a:pt x="909" y="20122"/>
                  </a:cubicBezTo>
                  <a:cubicBezTo>
                    <a:pt x="925" y="20102"/>
                    <a:pt x="932" y="20088"/>
                    <a:pt x="934" y="20080"/>
                  </a:cubicBezTo>
                  <a:cubicBezTo>
                    <a:pt x="946" y="20073"/>
                    <a:pt x="960" y="20064"/>
                    <a:pt x="975" y="20048"/>
                  </a:cubicBezTo>
                  <a:cubicBezTo>
                    <a:pt x="986" y="20036"/>
                    <a:pt x="989" y="20029"/>
                    <a:pt x="994" y="20022"/>
                  </a:cubicBezTo>
                  <a:cubicBezTo>
                    <a:pt x="998" y="20019"/>
                    <a:pt x="1000" y="20016"/>
                    <a:pt x="1005" y="20009"/>
                  </a:cubicBezTo>
                  <a:cubicBezTo>
                    <a:pt x="1015" y="19999"/>
                    <a:pt x="1019" y="19994"/>
                    <a:pt x="1023" y="19989"/>
                  </a:cubicBezTo>
                  <a:lnTo>
                    <a:pt x="1037" y="19972"/>
                  </a:lnTo>
                  <a:cubicBezTo>
                    <a:pt x="1047" y="19959"/>
                    <a:pt x="1053" y="19949"/>
                    <a:pt x="1058" y="19938"/>
                  </a:cubicBezTo>
                  <a:cubicBezTo>
                    <a:pt x="1075" y="19932"/>
                    <a:pt x="1094" y="19923"/>
                    <a:pt x="1111" y="19904"/>
                  </a:cubicBezTo>
                  <a:cubicBezTo>
                    <a:pt x="1125" y="19887"/>
                    <a:pt x="1133" y="19870"/>
                    <a:pt x="1136" y="19855"/>
                  </a:cubicBezTo>
                  <a:cubicBezTo>
                    <a:pt x="1148" y="19850"/>
                    <a:pt x="1163" y="19840"/>
                    <a:pt x="1175" y="19824"/>
                  </a:cubicBezTo>
                  <a:cubicBezTo>
                    <a:pt x="1184" y="19817"/>
                    <a:pt x="1195" y="19809"/>
                    <a:pt x="1208" y="19795"/>
                  </a:cubicBezTo>
                  <a:cubicBezTo>
                    <a:pt x="1222" y="19779"/>
                    <a:pt x="1228" y="19765"/>
                    <a:pt x="1234" y="19753"/>
                  </a:cubicBezTo>
                  <a:cubicBezTo>
                    <a:pt x="1254" y="19733"/>
                    <a:pt x="1260" y="19715"/>
                    <a:pt x="1262" y="19701"/>
                  </a:cubicBezTo>
                  <a:cubicBezTo>
                    <a:pt x="1268" y="19694"/>
                    <a:pt x="1273" y="19688"/>
                    <a:pt x="1276" y="19681"/>
                  </a:cubicBezTo>
                  <a:cubicBezTo>
                    <a:pt x="1293" y="19677"/>
                    <a:pt x="1316" y="19667"/>
                    <a:pt x="1335" y="19646"/>
                  </a:cubicBezTo>
                  <a:cubicBezTo>
                    <a:pt x="1356" y="19620"/>
                    <a:pt x="1361" y="19592"/>
                    <a:pt x="1361" y="19572"/>
                  </a:cubicBezTo>
                  <a:cubicBezTo>
                    <a:pt x="1364" y="19568"/>
                    <a:pt x="1369" y="19564"/>
                    <a:pt x="1378" y="19554"/>
                  </a:cubicBezTo>
                  <a:cubicBezTo>
                    <a:pt x="1388" y="19544"/>
                    <a:pt x="1391" y="19539"/>
                    <a:pt x="1395" y="19534"/>
                  </a:cubicBezTo>
                  <a:cubicBezTo>
                    <a:pt x="1414" y="19530"/>
                    <a:pt x="1439" y="19523"/>
                    <a:pt x="1463" y="19497"/>
                  </a:cubicBezTo>
                  <a:cubicBezTo>
                    <a:pt x="1479" y="19480"/>
                    <a:pt x="1485" y="19461"/>
                    <a:pt x="1487" y="19445"/>
                  </a:cubicBezTo>
                  <a:cubicBezTo>
                    <a:pt x="1498" y="19439"/>
                    <a:pt x="1511" y="19432"/>
                    <a:pt x="1521" y="19418"/>
                  </a:cubicBezTo>
                  <a:lnTo>
                    <a:pt x="1525" y="19415"/>
                  </a:lnTo>
                  <a:cubicBezTo>
                    <a:pt x="1534" y="19407"/>
                    <a:pt x="1544" y="19400"/>
                    <a:pt x="1557" y="19385"/>
                  </a:cubicBezTo>
                  <a:lnTo>
                    <a:pt x="1621" y="19311"/>
                  </a:lnTo>
                  <a:cubicBezTo>
                    <a:pt x="1636" y="19294"/>
                    <a:pt x="1642" y="19281"/>
                    <a:pt x="1647" y="19270"/>
                  </a:cubicBezTo>
                  <a:cubicBezTo>
                    <a:pt x="1655" y="19266"/>
                    <a:pt x="1668" y="19256"/>
                    <a:pt x="1684" y="19239"/>
                  </a:cubicBezTo>
                  <a:cubicBezTo>
                    <a:pt x="1694" y="19233"/>
                    <a:pt x="1707" y="19224"/>
                    <a:pt x="1722" y="19207"/>
                  </a:cubicBezTo>
                  <a:cubicBezTo>
                    <a:pt x="1742" y="19184"/>
                    <a:pt x="1747" y="19162"/>
                    <a:pt x="1750" y="19146"/>
                  </a:cubicBezTo>
                  <a:cubicBezTo>
                    <a:pt x="1755" y="19137"/>
                    <a:pt x="1759" y="19129"/>
                    <a:pt x="1763" y="19122"/>
                  </a:cubicBezTo>
                  <a:cubicBezTo>
                    <a:pt x="1776" y="19117"/>
                    <a:pt x="1795" y="19108"/>
                    <a:pt x="1811" y="19089"/>
                  </a:cubicBezTo>
                  <a:cubicBezTo>
                    <a:pt x="1817" y="19082"/>
                    <a:pt x="1819" y="19078"/>
                    <a:pt x="1823" y="19074"/>
                  </a:cubicBezTo>
                  <a:cubicBezTo>
                    <a:pt x="1829" y="19069"/>
                    <a:pt x="1834" y="19063"/>
                    <a:pt x="1844" y="19053"/>
                  </a:cubicBezTo>
                  <a:cubicBezTo>
                    <a:pt x="1859" y="19035"/>
                    <a:pt x="1865" y="19019"/>
                    <a:pt x="1870" y="19004"/>
                  </a:cubicBezTo>
                  <a:cubicBezTo>
                    <a:pt x="1880" y="18999"/>
                    <a:pt x="1893" y="18992"/>
                    <a:pt x="1905" y="18977"/>
                  </a:cubicBezTo>
                  <a:cubicBezTo>
                    <a:pt x="1921" y="18956"/>
                    <a:pt x="1928" y="18937"/>
                    <a:pt x="1931" y="18921"/>
                  </a:cubicBezTo>
                  <a:cubicBezTo>
                    <a:pt x="1940" y="18915"/>
                    <a:pt x="1950" y="18907"/>
                    <a:pt x="1961" y="18895"/>
                  </a:cubicBezTo>
                  <a:cubicBezTo>
                    <a:pt x="1975" y="18879"/>
                    <a:pt x="1980" y="18865"/>
                    <a:pt x="1987" y="18853"/>
                  </a:cubicBezTo>
                  <a:cubicBezTo>
                    <a:pt x="1996" y="18848"/>
                    <a:pt x="2007" y="18841"/>
                    <a:pt x="2021" y="18827"/>
                  </a:cubicBezTo>
                  <a:cubicBezTo>
                    <a:pt x="2031" y="18822"/>
                    <a:pt x="2048" y="18814"/>
                    <a:pt x="2066" y="18793"/>
                  </a:cubicBezTo>
                  <a:cubicBezTo>
                    <a:pt x="2085" y="18772"/>
                    <a:pt x="2091" y="18749"/>
                    <a:pt x="2092" y="18731"/>
                  </a:cubicBezTo>
                  <a:cubicBezTo>
                    <a:pt x="2100" y="18726"/>
                    <a:pt x="2107" y="18719"/>
                    <a:pt x="2117" y="18709"/>
                  </a:cubicBezTo>
                  <a:cubicBezTo>
                    <a:pt x="2132" y="18692"/>
                    <a:pt x="2138" y="18678"/>
                    <a:pt x="2144" y="18664"/>
                  </a:cubicBezTo>
                  <a:cubicBezTo>
                    <a:pt x="2146" y="18662"/>
                    <a:pt x="2148" y="18661"/>
                    <a:pt x="2149" y="18659"/>
                  </a:cubicBezTo>
                  <a:cubicBezTo>
                    <a:pt x="2156" y="18654"/>
                    <a:pt x="2164" y="18648"/>
                    <a:pt x="2173" y="18637"/>
                  </a:cubicBezTo>
                  <a:cubicBezTo>
                    <a:pt x="2182" y="18632"/>
                    <a:pt x="2197" y="18624"/>
                    <a:pt x="2212" y="18608"/>
                  </a:cubicBezTo>
                  <a:cubicBezTo>
                    <a:pt x="2223" y="18603"/>
                    <a:pt x="2241" y="18594"/>
                    <a:pt x="2258" y="18574"/>
                  </a:cubicBezTo>
                  <a:cubicBezTo>
                    <a:pt x="2269" y="18560"/>
                    <a:pt x="2277" y="18547"/>
                    <a:pt x="2280" y="18535"/>
                  </a:cubicBezTo>
                  <a:cubicBezTo>
                    <a:pt x="2295" y="18530"/>
                    <a:pt x="2311" y="18520"/>
                    <a:pt x="2326" y="18504"/>
                  </a:cubicBezTo>
                  <a:cubicBezTo>
                    <a:pt x="2346" y="18482"/>
                    <a:pt x="2352" y="18460"/>
                    <a:pt x="2354" y="18444"/>
                  </a:cubicBezTo>
                  <a:cubicBezTo>
                    <a:pt x="2360" y="18436"/>
                    <a:pt x="2364" y="18426"/>
                    <a:pt x="2369" y="18418"/>
                  </a:cubicBezTo>
                  <a:cubicBezTo>
                    <a:pt x="2379" y="18413"/>
                    <a:pt x="2395" y="18403"/>
                    <a:pt x="2412" y="18386"/>
                  </a:cubicBezTo>
                  <a:cubicBezTo>
                    <a:pt x="2428" y="18367"/>
                    <a:pt x="2434" y="18349"/>
                    <a:pt x="2437" y="18334"/>
                  </a:cubicBezTo>
                  <a:cubicBezTo>
                    <a:pt x="2444" y="18330"/>
                    <a:pt x="2450" y="18326"/>
                    <a:pt x="2457" y="18319"/>
                  </a:cubicBezTo>
                  <a:cubicBezTo>
                    <a:pt x="2473" y="18316"/>
                    <a:pt x="2496" y="18307"/>
                    <a:pt x="2515" y="18284"/>
                  </a:cubicBezTo>
                  <a:cubicBezTo>
                    <a:pt x="2537" y="18259"/>
                    <a:pt x="2542" y="18232"/>
                    <a:pt x="2542" y="18214"/>
                  </a:cubicBezTo>
                  <a:cubicBezTo>
                    <a:pt x="2544" y="18211"/>
                    <a:pt x="2546" y="18209"/>
                    <a:pt x="2548" y="18205"/>
                  </a:cubicBezTo>
                  <a:cubicBezTo>
                    <a:pt x="2564" y="18203"/>
                    <a:pt x="2587" y="18194"/>
                    <a:pt x="2606" y="18171"/>
                  </a:cubicBezTo>
                  <a:cubicBezTo>
                    <a:pt x="2616" y="18160"/>
                    <a:pt x="2623" y="18150"/>
                    <a:pt x="2627" y="18139"/>
                  </a:cubicBezTo>
                  <a:cubicBezTo>
                    <a:pt x="2643" y="18134"/>
                    <a:pt x="2661" y="18124"/>
                    <a:pt x="2679" y="18105"/>
                  </a:cubicBezTo>
                  <a:cubicBezTo>
                    <a:pt x="2700" y="18082"/>
                    <a:pt x="2704" y="18059"/>
                    <a:pt x="2706" y="18039"/>
                  </a:cubicBezTo>
                  <a:cubicBezTo>
                    <a:pt x="2711" y="18034"/>
                    <a:pt x="2719" y="18028"/>
                    <a:pt x="2728" y="18018"/>
                  </a:cubicBezTo>
                  <a:cubicBezTo>
                    <a:pt x="2744" y="18000"/>
                    <a:pt x="2750" y="17981"/>
                    <a:pt x="2754" y="17970"/>
                  </a:cubicBezTo>
                  <a:cubicBezTo>
                    <a:pt x="2759" y="17964"/>
                    <a:pt x="2762" y="17960"/>
                    <a:pt x="2765" y="17957"/>
                  </a:cubicBezTo>
                  <a:cubicBezTo>
                    <a:pt x="2786" y="17955"/>
                    <a:pt x="2814" y="17948"/>
                    <a:pt x="2839" y="17921"/>
                  </a:cubicBezTo>
                  <a:cubicBezTo>
                    <a:pt x="2847" y="17912"/>
                    <a:pt x="2852" y="17906"/>
                    <a:pt x="2856" y="17901"/>
                  </a:cubicBezTo>
                  <a:cubicBezTo>
                    <a:pt x="2860" y="17898"/>
                    <a:pt x="2862" y="17893"/>
                    <a:pt x="2871" y="17884"/>
                  </a:cubicBezTo>
                  <a:cubicBezTo>
                    <a:pt x="2894" y="17858"/>
                    <a:pt x="2898" y="17830"/>
                    <a:pt x="2898" y="17812"/>
                  </a:cubicBezTo>
                  <a:cubicBezTo>
                    <a:pt x="2904" y="17802"/>
                    <a:pt x="2906" y="17793"/>
                    <a:pt x="2909" y="17789"/>
                  </a:cubicBezTo>
                  <a:lnTo>
                    <a:pt x="2847" y="17735"/>
                  </a:lnTo>
                  <a:lnTo>
                    <a:pt x="2914" y="17785"/>
                  </a:lnTo>
                  <a:cubicBezTo>
                    <a:pt x="2921" y="17778"/>
                    <a:pt x="2932" y="17770"/>
                    <a:pt x="2946" y="17755"/>
                  </a:cubicBezTo>
                  <a:cubicBezTo>
                    <a:pt x="2959" y="17740"/>
                    <a:pt x="2965" y="17728"/>
                    <a:pt x="2970" y="17719"/>
                  </a:cubicBezTo>
                  <a:cubicBezTo>
                    <a:pt x="2981" y="17714"/>
                    <a:pt x="2997" y="17705"/>
                    <a:pt x="3013" y="17687"/>
                  </a:cubicBezTo>
                  <a:cubicBezTo>
                    <a:pt x="3021" y="17683"/>
                    <a:pt x="3035" y="17674"/>
                    <a:pt x="3053" y="17655"/>
                  </a:cubicBezTo>
                  <a:cubicBezTo>
                    <a:pt x="3065" y="17642"/>
                    <a:pt x="3071" y="17629"/>
                    <a:pt x="3076" y="17619"/>
                  </a:cubicBezTo>
                  <a:cubicBezTo>
                    <a:pt x="3088" y="17615"/>
                    <a:pt x="3107" y="17606"/>
                    <a:pt x="3123" y="17586"/>
                  </a:cubicBezTo>
                  <a:cubicBezTo>
                    <a:pt x="3137" y="17569"/>
                    <a:pt x="3144" y="17552"/>
                    <a:pt x="3146" y="17537"/>
                  </a:cubicBezTo>
                  <a:cubicBezTo>
                    <a:pt x="3157" y="17532"/>
                    <a:pt x="3169" y="17524"/>
                    <a:pt x="3180" y="17511"/>
                  </a:cubicBezTo>
                  <a:cubicBezTo>
                    <a:pt x="3192" y="17505"/>
                    <a:pt x="3205" y="17497"/>
                    <a:pt x="3220" y="17479"/>
                  </a:cubicBezTo>
                  <a:cubicBezTo>
                    <a:pt x="3232" y="17467"/>
                    <a:pt x="3236" y="17460"/>
                    <a:pt x="3242" y="17452"/>
                  </a:cubicBezTo>
                  <a:cubicBezTo>
                    <a:pt x="3244" y="17449"/>
                    <a:pt x="3246" y="17446"/>
                    <a:pt x="3251" y="17441"/>
                  </a:cubicBezTo>
                  <a:cubicBezTo>
                    <a:pt x="3253" y="17436"/>
                    <a:pt x="3257" y="17435"/>
                    <a:pt x="3258" y="17434"/>
                  </a:cubicBezTo>
                  <a:cubicBezTo>
                    <a:pt x="3265" y="17428"/>
                    <a:pt x="3275" y="17419"/>
                    <a:pt x="3287" y="17406"/>
                  </a:cubicBezTo>
                  <a:cubicBezTo>
                    <a:pt x="3303" y="17386"/>
                    <a:pt x="3310" y="17369"/>
                    <a:pt x="3313" y="17355"/>
                  </a:cubicBezTo>
                  <a:cubicBezTo>
                    <a:pt x="3321" y="17348"/>
                    <a:pt x="3323" y="17343"/>
                    <a:pt x="3327" y="17339"/>
                  </a:cubicBezTo>
                  <a:cubicBezTo>
                    <a:pt x="3332" y="17335"/>
                    <a:pt x="3334" y="17331"/>
                    <a:pt x="3340" y="17323"/>
                  </a:cubicBezTo>
                  <a:cubicBezTo>
                    <a:pt x="3354" y="17307"/>
                    <a:pt x="3361" y="17295"/>
                    <a:pt x="3366" y="17284"/>
                  </a:cubicBezTo>
                  <a:cubicBezTo>
                    <a:pt x="3376" y="17280"/>
                    <a:pt x="3392" y="17270"/>
                    <a:pt x="3408" y="17252"/>
                  </a:cubicBezTo>
                  <a:cubicBezTo>
                    <a:pt x="3419" y="17238"/>
                    <a:pt x="3424" y="17231"/>
                    <a:pt x="3429" y="17222"/>
                  </a:cubicBezTo>
                  <a:cubicBezTo>
                    <a:pt x="3430" y="17220"/>
                    <a:pt x="3431" y="17217"/>
                    <a:pt x="3436" y="17213"/>
                  </a:cubicBezTo>
                  <a:cubicBezTo>
                    <a:pt x="3445" y="17203"/>
                    <a:pt x="3449" y="17197"/>
                    <a:pt x="3453" y="17192"/>
                  </a:cubicBezTo>
                  <a:cubicBezTo>
                    <a:pt x="3456" y="17189"/>
                    <a:pt x="3457" y="17187"/>
                    <a:pt x="3461" y="17182"/>
                  </a:cubicBezTo>
                  <a:cubicBezTo>
                    <a:pt x="3472" y="17177"/>
                    <a:pt x="3490" y="17167"/>
                    <a:pt x="3508" y="17147"/>
                  </a:cubicBezTo>
                  <a:lnTo>
                    <a:pt x="3519" y="17136"/>
                  </a:lnTo>
                  <a:cubicBezTo>
                    <a:pt x="3525" y="17131"/>
                    <a:pt x="3532" y="17126"/>
                    <a:pt x="3543" y="17113"/>
                  </a:cubicBezTo>
                  <a:cubicBezTo>
                    <a:pt x="3562" y="17092"/>
                    <a:pt x="3567" y="17070"/>
                    <a:pt x="3569" y="17054"/>
                  </a:cubicBezTo>
                  <a:cubicBezTo>
                    <a:pt x="3578" y="17049"/>
                    <a:pt x="3584" y="17042"/>
                    <a:pt x="3595" y="17029"/>
                  </a:cubicBezTo>
                  <a:cubicBezTo>
                    <a:pt x="3612" y="17011"/>
                    <a:pt x="3619" y="16991"/>
                    <a:pt x="3622" y="16976"/>
                  </a:cubicBezTo>
                  <a:cubicBezTo>
                    <a:pt x="3629" y="16970"/>
                    <a:pt x="3640" y="16963"/>
                    <a:pt x="3651" y="16949"/>
                  </a:cubicBezTo>
                  <a:cubicBezTo>
                    <a:pt x="3659" y="16940"/>
                    <a:pt x="3664" y="16935"/>
                    <a:pt x="3667" y="16930"/>
                  </a:cubicBezTo>
                  <a:cubicBezTo>
                    <a:pt x="3687" y="16926"/>
                    <a:pt x="3714" y="16919"/>
                    <a:pt x="3735" y="16893"/>
                  </a:cubicBezTo>
                  <a:cubicBezTo>
                    <a:pt x="3752" y="16876"/>
                    <a:pt x="3758" y="16858"/>
                    <a:pt x="3762" y="16846"/>
                  </a:cubicBezTo>
                  <a:cubicBezTo>
                    <a:pt x="3772" y="16840"/>
                    <a:pt x="3783" y="16831"/>
                    <a:pt x="3795" y="16817"/>
                  </a:cubicBezTo>
                  <a:cubicBezTo>
                    <a:pt x="3808" y="16803"/>
                    <a:pt x="3815" y="16788"/>
                    <a:pt x="3819" y="16775"/>
                  </a:cubicBezTo>
                  <a:cubicBezTo>
                    <a:pt x="3833" y="16770"/>
                    <a:pt x="3849" y="16760"/>
                    <a:pt x="3863" y="16744"/>
                  </a:cubicBezTo>
                  <a:cubicBezTo>
                    <a:pt x="3878" y="16728"/>
                    <a:pt x="3883" y="16715"/>
                    <a:pt x="3890" y="16703"/>
                  </a:cubicBezTo>
                  <a:cubicBezTo>
                    <a:pt x="3900" y="16691"/>
                    <a:pt x="3907" y="16680"/>
                    <a:pt x="3911" y="16669"/>
                  </a:cubicBezTo>
                  <a:cubicBezTo>
                    <a:pt x="3927" y="16664"/>
                    <a:pt x="3945" y="16654"/>
                    <a:pt x="3961" y="16636"/>
                  </a:cubicBezTo>
                  <a:cubicBezTo>
                    <a:pt x="3975" y="16621"/>
                    <a:pt x="3982" y="16606"/>
                    <a:pt x="3985" y="16592"/>
                  </a:cubicBezTo>
                  <a:cubicBezTo>
                    <a:pt x="3998" y="16587"/>
                    <a:pt x="4013" y="16577"/>
                    <a:pt x="4026" y="16562"/>
                  </a:cubicBezTo>
                  <a:cubicBezTo>
                    <a:pt x="4046" y="16539"/>
                    <a:pt x="4051" y="16513"/>
                    <a:pt x="4051" y="16493"/>
                  </a:cubicBezTo>
                  <a:lnTo>
                    <a:pt x="4072" y="16472"/>
                  </a:lnTo>
                  <a:cubicBezTo>
                    <a:pt x="4084" y="16459"/>
                    <a:pt x="4089" y="16450"/>
                    <a:pt x="4094" y="16440"/>
                  </a:cubicBezTo>
                  <a:cubicBezTo>
                    <a:pt x="4095" y="16439"/>
                    <a:pt x="4097" y="16438"/>
                    <a:pt x="4099" y="16435"/>
                  </a:cubicBezTo>
                  <a:cubicBezTo>
                    <a:pt x="4110" y="16428"/>
                    <a:pt x="4124" y="16421"/>
                    <a:pt x="4138" y="16403"/>
                  </a:cubicBezTo>
                  <a:cubicBezTo>
                    <a:pt x="4152" y="16389"/>
                    <a:pt x="4159" y="16374"/>
                    <a:pt x="4163" y="16363"/>
                  </a:cubicBezTo>
                  <a:cubicBezTo>
                    <a:pt x="4176" y="16358"/>
                    <a:pt x="4191" y="16349"/>
                    <a:pt x="4206" y="16332"/>
                  </a:cubicBezTo>
                  <a:cubicBezTo>
                    <a:pt x="4217" y="16319"/>
                    <a:pt x="4223" y="16309"/>
                    <a:pt x="4228" y="16301"/>
                  </a:cubicBezTo>
                  <a:cubicBezTo>
                    <a:pt x="4229" y="16300"/>
                    <a:pt x="4231" y="16298"/>
                    <a:pt x="4234" y="16293"/>
                  </a:cubicBezTo>
                  <a:cubicBezTo>
                    <a:pt x="4245" y="16279"/>
                    <a:pt x="4250" y="16273"/>
                    <a:pt x="4255" y="16266"/>
                  </a:cubicBezTo>
                  <a:cubicBezTo>
                    <a:pt x="4256" y="16266"/>
                    <a:pt x="4256" y="16263"/>
                    <a:pt x="4256" y="16263"/>
                  </a:cubicBezTo>
                  <a:cubicBezTo>
                    <a:pt x="4271" y="16260"/>
                    <a:pt x="4290" y="16251"/>
                    <a:pt x="4308" y="16229"/>
                  </a:cubicBezTo>
                  <a:cubicBezTo>
                    <a:pt x="4329" y="16207"/>
                    <a:pt x="4334" y="16183"/>
                    <a:pt x="4336" y="16169"/>
                  </a:cubicBezTo>
                  <a:cubicBezTo>
                    <a:pt x="4342" y="16161"/>
                    <a:pt x="4346" y="16154"/>
                    <a:pt x="4349" y="16148"/>
                  </a:cubicBezTo>
                  <a:cubicBezTo>
                    <a:pt x="4365" y="16142"/>
                    <a:pt x="4383" y="16133"/>
                    <a:pt x="4400" y="16113"/>
                  </a:cubicBezTo>
                  <a:cubicBezTo>
                    <a:pt x="4420" y="16090"/>
                    <a:pt x="4425" y="16067"/>
                    <a:pt x="4426" y="16049"/>
                  </a:cubicBezTo>
                  <a:cubicBezTo>
                    <a:pt x="4431" y="16043"/>
                    <a:pt x="4435" y="16040"/>
                    <a:pt x="4437" y="16033"/>
                  </a:cubicBezTo>
                  <a:cubicBezTo>
                    <a:pt x="4452" y="16029"/>
                    <a:pt x="4470" y="16020"/>
                    <a:pt x="4490" y="15999"/>
                  </a:cubicBezTo>
                  <a:cubicBezTo>
                    <a:pt x="4502" y="15984"/>
                    <a:pt x="4510" y="15972"/>
                    <a:pt x="4516" y="15959"/>
                  </a:cubicBezTo>
                  <a:lnTo>
                    <a:pt x="4521" y="15955"/>
                  </a:lnTo>
                  <a:cubicBezTo>
                    <a:pt x="4529" y="15948"/>
                    <a:pt x="4539" y="15940"/>
                    <a:pt x="4553" y="15925"/>
                  </a:cubicBezTo>
                  <a:cubicBezTo>
                    <a:pt x="4563" y="15913"/>
                    <a:pt x="4569" y="15902"/>
                    <a:pt x="4574" y="15892"/>
                  </a:cubicBezTo>
                  <a:cubicBezTo>
                    <a:pt x="4587" y="15886"/>
                    <a:pt x="4606" y="15877"/>
                    <a:pt x="4622" y="15858"/>
                  </a:cubicBezTo>
                  <a:cubicBezTo>
                    <a:pt x="4641" y="15837"/>
                    <a:pt x="4647" y="15816"/>
                    <a:pt x="4650" y="15801"/>
                  </a:cubicBezTo>
                  <a:cubicBezTo>
                    <a:pt x="4658" y="15790"/>
                    <a:pt x="4663" y="15780"/>
                    <a:pt x="4668" y="15770"/>
                  </a:cubicBezTo>
                  <a:cubicBezTo>
                    <a:pt x="4673" y="15764"/>
                    <a:pt x="4676" y="15763"/>
                    <a:pt x="4678" y="15761"/>
                  </a:cubicBezTo>
                  <a:cubicBezTo>
                    <a:pt x="4683" y="15757"/>
                    <a:pt x="4688" y="15752"/>
                    <a:pt x="4693" y="15747"/>
                  </a:cubicBezTo>
                  <a:cubicBezTo>
                    <a:pt x="4709" y="15743"/>
                    <a:pt x="4731" y="15734"/>
                    <a:pt x="4751" y="15711"/>
                  </a:cubicBezTo>
                  <a:lnTo>
                    <a:pt x="4783" y="15673"/>
                  </a:lnTo>
                  <a:cubicBezTo>
                    <a:pt x="4799" y="15655"/>
                    <a:pt x="4805" y="15636"/>
                    <a:pt x="4810" y="15623"/>
                  </a:cubicBezTo>
                  <a:cubicBezTo>
                    <a:pt x="4810" y="15622"/>
                    <a:pt x="4811" y="15622"/>
                    <a:pt x="4811" y="15622"/>
                  </a:cubicBezTo>
                  <a:cubicBezTo>
                    <a:pt x="4818" y="15614"/>
                    <a:pt x="4827" y="15608"/>
                    <a:pt x="4843" y="15591"/>
                  </a:cubicBezTo>
                  <a:cubicBezTo>
                    <a:pt x="4850" y="15584"/>
                    <a:pt x="4861" y="15576"/>
                    <a:pt x="4875" y="15561"/>
                  </a:cubicBezTo>
                  <a:cubicBezTo>
                    <a:pt x="4887" y="15548"/>
                    <a:pt x="4891" y="15541"/>
                    <a:pt x="4897" y="15533"/>
                  </a:cubicBezTo>
                  <a:cubicBezTo>
                    <a:pt x="4898" y="15531"/>
                    <a:pt x="4901" y="15528"/>
                    <a:pt x="4904" y="15522"/>
                  </a:cubicBezTo>
                  <a:cubicBezTo>
                    <a:pt x="4913" y="15513"/>
                    <a:pt x="4919" y="15504"/>
                    <a:pt x="4923" y="15495"/>
                  </a:cubicBezTo>
                  <a:cubicBezTo>
                    <a:pt x="4940" y="15491"/>
                    <a:pt x="4963" y="15483"/>
                    <a:pt x="4982" y="15461"/>
                  </a:cubicBezTo>
                  <a:cubicBezTo>
                    <a:pt x="5004" y="15436"/>
                    <a:pt x="5008" y="15413"/>
                    <a:pt x="5009" y="15394"/>
                  </a:cubicBezTo>
                  <a:lnTo>
                    <a:pt x="5027" y="15372"/>
                  </a:lnTo>
                  <a:cubicBezTo>
                    <a:pt x="5036" y="15365"/>
                    <a:pt x="5038" y="15360"/>
                    <a:pt x="5042" y="15356"/>
                  </a:cubicBezTo>
                  <a:cubicBezTo>
                    <a:pt x="5048" y="15351"/>
                    <a:pt x="5052" y="15346"/>
                    <a:pt x="5061" y="15336"/>
                  </a:cubicBezTo>
                  <a:cubicBezTo>
                    <a:pt x="5069" y="15327"/>
                    <a:pt x="5074" y="15319"/>
                    <a:pt x="5079" y="15312"/>
                  </a:cubicBezTo>
                  <a:cubicBezTo>
                    <a:pt x="5096" y="15309"/>
                    <a:pt x="5120" y="15300"/>
                    <a:pt x="5140" y="15277"/>
                  </a:cubicBezTo>
                  <a:cubicBezTo>
                    <a:pt x="5159" y="15258"/>
                    <a:pt x="5165" y="15238"/>
                    <a:pt x="5169" y="15225"/>
                  </a:cubicBezTo>
                  <a:cubicBezTo>
                    <a:pt x="5181" y="15207"/>
                    <a:pt x="5187" y="15191"/>
                    <a:pt x="5190" y="15179"/>
                  </a:cubicBezTo>
                  <a:cubicBezTo>
                    <a:pt x="5199" y="15168"/>
                    <a:pt x="5204" y="15158"/>
                    <a:pt x="5208" y="15148"/>
                  </a:cubicBezTo>
                  <a:cubicBezTo>
                    <a:pt x="5219" y="15145"/>
                    <a:pt x="5235" y="15135"/>
                    <a:pt x="5251" y="15116"/>
                  </a:cubicBezTo>
                  <a:cubicBezTo>
                    <a:pt x="5262" y="15104"/>
                    <a:pt x="5268" y="15093"/>
                    <a:pt x="5273" y="15083"/>
                  </a:cubicBezTo>
                  <a:cubicBezTo>
                    <a:pt x="5287" y="15078"/>
                    <a:pt x="5306" y="15068"/>
                    <a:pt x="5322" y="15050"/>
                  </a:cubicBezTo>
                  <a:cubicBezTo>
                    <a:pt x="5337" y="15034"/>
                    <a:pt x="5343" y="15019"/>
                    <a:pt x="5347" y="15008"/>
                  </a:cubicBezTo>
                  <a:cubicBezTo>
                    <a:pt x="5359" y="15003"/>
                    <a:pt x="5373" y="14993"/>
                    <a:pt x="5386" y="14977"/>
                  </a:cubicBezTo>
                  <a:cubicBezTo>
                    <a:pt x="5404" y="14958"/>
                    <a:pt x="5411" y="14938"/>
                    <a:pt x="5413" y="14922"/>
                  </a:cubicBezTo>
                  <a:cubicBezTo>
                    <a:pt x="5422" y="14917"/>
                    <a:pt x="5432" y="14909"/>
                    <a:pt x="5443" y="14897"/>
                  </a:cubicBezTo>
                  <a:lnTo>
                    <a:pt x="5454" y="14886"/>
                  </a:lnTo>
                  <a:cubicBezTo>
                    <a:pt x="5459" y="14879"/>
                    <a:pt x="5465" y="14874"/>
                    <a:pt x="5476" y="14862"/>
                  </a:cubicBezTo>
                  <a:cubicBezTo>
                    <a:pt x="5486" y="14856"/>
                    <a:pt x="5499" y="14847"/>
                    <a:pt x="5514" y="14830"/>
                  </a:cubicBezTo>
                  <a:cubicBezTo>
                    <a:pt x="5524" y="14818"/>
                    <a:pt x="5531" y="14806"/>
                    <a:pt x="5535" y="14794"/>
                  </a:cubicBezTo>
                  <a:cubicBezTo>
                    <a:pt x="5551" y="14788"/>
                    <a:pt x="5568" y="14779"/>
                    <a:pt x="5584" y="14762"/>
                  </a:cubicBezTo>
                  <a:cubicBezTo>
                    <a:pt x="5599" y="14745"/>
                    <a:pt x="5606" y="14730"/>
                    <a:pt x="5611" y="14715"/>
                  </a:cubicBezTo>
                  <a:cubicBezTo>
                    <a:pt x="5621" y="14704"/>
                    <a:pt x="5626" y="14696"/>
                    <a:pt x="5630" y="14690"/>
                  </a:cubicBezTo>
                  <a:cubicBezTo>
                    <a:pt x="5631" y="14687"/>
                    <a:pt x="5632" y="14685"/>
                    <a:pt x="5637" y="14680"/>
                  </a:cubicBezTo>
                  <a:lnTo>
                    <a:pt x="5647" y="14670"/>
                  </a:lnTo>
                  <a:cubicBezTo>
                    <a:pt x="5653" y="14664"/>
                    <a:pt x="5659" y="14658"/>
                    <a:pt x="5670" y="14645"/>
                  </a:cubicBezTo>
                  <a:cubicBezTo>
                    <a:pt x="5685" y="14629"/>
                    <a:pt x="5691" y="14612"/>
                    <a:pt x="5696" y="14599"/>
                  </a:cubicBezTo>
                  <a:cubicBezTo>
                    <a:pt x="5705" y="14593"/>
                    <a:pt x="5718" y="14585"/>
                    <a:pt x="5731" y="14570"/>
                  </a:cubicBezTo>
                  <a:cubicBezTo>
                    <a:pt x="5743" y="14557"/>
                    <a:pt x="5748" y="14546"/>
                    <a:pt x="5753" y="14538"/>
                  </a:cubicBezTo>
                  <a:cubicBezTo>
                    <a:pt x="5755" y="14536"/>
                    <a:pt x="5756" y="14535"/>
                    <a:pt x="5759" y="14530"/>
                  </a:cubicBezTo>
                  <a:cubicBezTo>
                    <a:pt x="5775" y="14511"/>
                    <a:pt x="5781" y="14495"/>
                    <a:pt x="5784" y="14489"/>
                  </a:cubicBezTo>
                  <a:cubicBezTo>
                    <a:pt x="5791" y="14482"/>
                    <a:pt x="5793" y="14478"/>
                    <a:pt x="5797" y="14474"/>
                  </a:cubicBezTo>
                  <a:lnTo>
                    <a:pt x="5802" y="14470"/>
                  </a:lnTo>
                  <a:cubicBezTo>
                    <a:pt x="5820" y="14467"/>
                    <a:pt x="5846" y="14460"/>
                    <a:pt x="5868" y="14434"/>
                  </a:cubicBezTo>
                  <a:cubicBezTo>
                    <a:pt x="5883" y="14415"/>
                    <a:pt x="5889" y="14399"/>
                    <a:pt x="5894" y="14386"/>
                  </a:cubicBezTo>
                  <a:cubicBezTo>
                    <a:pt x="5902" y="14381"/>
                    <a:pt x="5914" y="14372"/>
                    <a:pt x="5927" y="14358"/>
                  </a:cubicBezTo>
                  <a:cubicBezTo>
                    <a:pt x="5938" y="14345"/>
                    <a:pt x="5943" y="14339"/>
                    <a:pt x="5947" y="14332"/>
                  </a:cubicBezTo>
                  <a:cubicBezTo>
                    <a:pt x="5951" y="14328"/>
                    <a:pt x="5953" y="14326"/>
                    <a:pt x="5958" y="14318"/>
                  </a:cubicBezTo>
                  <a:cubicBezTo>
                    <a:pt x="5970" y="14305"/>
                    <a:pt x="5977" y="14294"/>
                    <a:pt x="5981" y="14284"/>
                  </a:cubicBezTo>
                  <a:cubicBezTo>
                    <a:pt x="5994" y="14279"/>
                    <a:pt x="6012" y="14269"/>
                    <a:pt x="6028" y="14251"/>
                  </a:cubicBezTo>
                  <a:cubicBezTo>
                    <a:pt x="6038" y="14237"/>
                    <a:pt x="6043" y="14230"/>
                    <a:pt x="6048" y="14224"/>
                  </a:cubicBezTo>
                  <a:cubicBezTo>
                    <a:pt x="6050" y="14221"/>
                    <a:pt x="6052" y="14216"/>
                    <a:pt x="6058" y="14211"/>
                  </a:cubicBezTo>
                  <a:cubicBezTo>
                    <a:pt x="6069" y="14198"/>
                    <a:pt x="6076" y="14183"/>
                    <a:pt x="6080" y="14170"/>
                  </a:cubicBezTo>
                  <a:cubicBezTo>
                    <a:pt x="6093" y="14165"/>
                    <a:pt x="6109" y="14156"/>
                    <a:pt x="6123" y="14140"/>
                  </a:cubicBezTo>
                  <a:cubicBezTo>
                    <a:pt x="6132" y="14131"/>
                    <a:pt x="6136" y="14125"/>
                    <a:pt x="6140" y="14120"/>
                  </a:cubicBezTo>
                  <a:cubicBezTo>
                    <a:pt x="6144" y="14117"/>
                    <a:pt x="6149" y="14113"/>
                    <a:pt x="6155" y="14104"/>
                  </a:cubicBezTo>
                  <a:cubicBezTo>
                    <a:pt x="6175" y="14080"/>
                    <a:pt x="6181" y="14056"/>
                    <a:pt x="6182" y="14038"/>
                  </a:cubicBezTo>
                  <a:cubicBezTo>
                    <a:pt x="6183" y="14037"/>
                    <a:pt x="6184" y="14033"/>
                    <a:pt x="6186" y="14032"/>
                  </a:cubicBezTo>
                  <a:cubicBezTo>
                    <a:pt x="6188" y="14028"/>
                    <a:pt x="6193" y="14024"/>
                    <a:pt x="6199" y="14016"/>
                  </a:cubicBezTo>
                  <a:cubicBezTo>
                    <a:pt x="6205" y="14008"/>
                    <a:pt x="6211" y="14001"/>
                    <a:pt x="6215" y="13995"/>
                  </a:cubicBezTo>
                  <a:cubicBezTo>
                    <a:pt x="6234" y="13992"/>
                    <a:pt x="6259" y="13984"/>
                    <a:pt x="6280" y="13959"/>
                  </a:cubicBezTo>
                  <a:cubicBezTo>
                    <a:pt x="6302" y="13936"/>
                    <a:pt x="6307" y="13909"/>
                    <a:pt x="6307" y="13890"/>
                  </a:cubicBezTo>
                  <a:cubicBezTo>
                    <a:pt x="6309" y="13889"/>
                    <a:pt x="6310" y="13887"/>
                    <a:pt x="6311" y="13884"/>
                  </a:cubicBezTo>
                  <a:cubicBezTo>
                    <a:pt x="6329" y="13882"/>
                    <a:pt x="6353" y="13874"/>
                    <a:pt x="6375" y="13850"/>
                  </a:cubicBezTo>
                  <a:cubicBezTo>
                    <a:pt x="6379" y="13845"/>
                    <a:pt x="6381" y="13844"/>
                    <a:pt x="6383" y="13840"/>
                  </a:cubicBezTo>
                  <a:cubicBezTo>
                    <a:pt x="6391" y="13834"/>
                    <a:pt x="6397" y="13829"/>
                    <a:pt x="6409" y="13815"/>
                  </a:cubicBezTo>
                  <a:cubicBezTo>
                    <a:pt x="6423" y="13801"/>
                    <a:pt x="6429" y="13787"/>
                    <a:pt x="6436" y="13775"/>
                  </a:cubicBezTo>
                  <a:cubicBezTo>
                    <a:pt x="6455" y="13753"/>
                    <a:pt x="6461" y="13728"/>
                    <a:pt x="6463" y="13712"/>
                  </a:cubicBezTo>
                  <a:cubicBezTo>
                    <a:pt x="6466" y="13707"/>
                    <a:pt x="6468" y="13702"/>
                    <a:pt x="6471" y="13699"/>
                  </a:cubicBezTo>
                  <a:cubicBezTo>
                    <a:pt x="6487" y="13695"/>
                    <a:pt x="6510" y="13685"/>
                    <a:pt x="6529" y="13664"/>
                  </a:cubicBezTo>
                  <a:cubicBezTo>
                    <a:pt x="6548" y="13642"/>
                    <a:pt x="6554" y="13620"/>
                    <a:pt x="6556" y="13601"/>
                  </a:cubicBezTo>
                  <a:cubicBezTo>
                    <a:pt x="6556" y="13599"/>
                    <a:pt x="6557" y="13599"/>
                    <a:pt x="6558" y="13598"/>
                  </a:cubicBezTo>
                  <a:cubicBezTo>
                    <a:pt x="6579" y="13597"/>
                    <a:pt x="6609" y="13590"/>
                    <a:pt x="6634" y="13562"/>
                  </a:cubicBezTo>
                  <a:cubicBezTo>
                    <a:pt x="6655" y="13536"/>
                    <a:pt x="6661" y="13512"/>
                    <a:pt x="6661" y="13492"/>
                  </a:cubicBezTo>
                  <a:cubicBezTo>
                    <a:pt x="6663" y="13491"/>
                    <a:pt x="6664" y="13488"/>
                    <a:pt x="6665" y="13487"/>
                  </a:cubicBezTo>
                  <a:cubicBezTo>
                    <a:pt x="6684" y="13485"/>
                    <a:pt x="6708" y="13476"/>
                    <a:pt x="6729" y="13453"/>
                  </a:cubicBezTo>
                  <a:cubicBezTo>
                    <a:pt x="6745" y="13435"/>
                    <a:pt x="6752" y="13416"/>
                    <a:pt x="6755" y="13401"/>
                  </a:cubicBezTo>
                  <a:cubicBezTo>
                    <a:pt x="6764" y="13396"/>
                    <a:pt x="6776" y="13388"/>
                    <a:pt x="6787" y="13375"/>
                  </a:cubicBezTo>
                  <a:cubicBezTo>
                    <a:pt x="6803" y="13357"/>
                    <a:pt x="6810" y="13338"/>
                    <a:pt x="6812" y="13324"/>
                  </a:cubicBezTo>
                  <a:cubicBezTo>
                    <a:pt x="6821" y="13319"/>
                    <a:pt x="6833" y="13310"/>
                    <a:pt x="6844" y="13297"/>
                  </a:cubicBezTo>
                  <a:cubicBezTo>
                    <a:pt x="6847" y="13294"/>
                    <a:pt x="6849" y="13293"/>
                    <a:pt x="6851" y="13292"/>
                  </a:cubicBezTo>
                  <a:cubicBezTo>
                    <a:pt x="6859" y="13285"/>
                    <a:pt x="6868" y="13277"/>
                    <a:pt x="6880" y="13263"/>
                  </a:cubicBezTo>
                  <a:cubicBezTo>
                    <a:pt x="6892" y="13250"/>
                    <a:pt x="6900" y="13236"/>
                    <a:pt x="6905" y="13225"/>
                  </a:cubicBezTo>
                  <a:cubicBezTo>
                    <a:pt x="6916" y="13219"/>
                    <a:pt x="6932" y="13210"/>
                    <a:pt x="6946" y="13192"/>
                  </a:cubicBezTo>
                  <a:cubicBezTo>
                    <a:pt x="6961" y="13176"/>
                    <a:pt x="6967" y="13161"/>
                    <a:pt x="6972" y="13149"/>
                  </a:cubicBezTo>
                  <a:lnTo>
                    <a:pt x="6982" y="13139"/>
                  </a:lnTo>
                  <a:cubicBezTo>
                    <a:pt x="6987" y="13132"/>
                    <a:pt x="6994" y="13127"/>
                    <a:pt x="7005" y="13115"/>
                  </a:cubicBezTo>
                  <a:cubicBezTo>
                    <a:pt x="7020" y="13097"/>
                    <a:pt x="7028" y="13079"/>
                    <a:pt x="7030" y="13064"/>
                  </a:cubicBezTo>
                  <a:cubicBezTo>
                    <a:pt x="7040" y="13059"/>
                    <a:pt x="7051" y="13051"/>
                    <a:pt x="7062" y="13037"/>
                  </a:cubicBezTo>
                  <a:cubicBezTo>
                    <a:pt x="7073" y="13025"/>
                    <a:pt x="7078" y="13020"/>
                    <a:pt x="7083" y="13014"/>
                  </a:cubicBezTo>
                  <a:cubicBezTo>
                    <a:pt x="7085" y="13010"/>
                    <a:pt x="7088" y="13006"/>
                    <a:pt x="7093" y="13000"/>
                  </a:cubicBezTo>
                  <a:cubicBezTo>
                    <a:pt x="7106" y="12985"/>
                    <a:pt x="7112" y="12974"/>
                    <a:pt x="7117" y="12965"/>
                  </a:cubicBezTo>
                  <a:lnTo>
                    <a:pt x="7121" y="12960"/>
                  </a:lnTo>
                  <a:cubicBezTo>
                    <a:pt x="7130" y="12950"/>
                    <a:pt x="7133" y="12944"/>
                    <a:pt x="7137" y="12939"/>
                  </a:cubicBezTo>
                  <a:cubicBezTo>
                    <a:pt x="7157" y="12936"/>
                    <a:pt x="7183" y="12929"/>
                    <a:pt x="7205" y="12903"/>
                  </a:cubicBezTo>
                  <a:cubicBezTo>
                    <a:pt x="7224" y="12880"/>
                    <a:pt x="7229" y="12854"/>
                    <a:pt x="7232" y="12837"/>
                  </a:cubicBezTo>
                  <a:cubicBezTo>
                    <a:pt x="7233" y="12834"/>
                    <a:pt x="7235" y="12831"/>
                    <a:pt x="7237" y="12828"/>
                  </a:cubicBezTo>
                  <a:cubicBezTo>
                    <a:pt x="7239" y="12824"/>
                    <a:pt x="7242" y="12822"/>
                    <a:pt x="7249" y="12813"/>
                  </a:cubicBezTo>
                  <a:cubicBezTo>
                    <a:pt x="7256" y="12805"/>
                    <a:pt x="7262" y="12796"/>
                    <a:pt x="7266" y="12790"/>
                  </a:cubicBezTo>
                  <a:cubicBezTo>
                    <a:pt x="7283" y="12787"/>
                    <a:pt x="7308" y="12779"/>
                    <a:pt x="7328" y="12754"/>
                  </a:cubicBezTo>
                  <a:cubicBezTo>
                    <a:pt x="7331" y="12751"/>
                    <a:pt x="7334" y="12749"/>
                    <a:pt x="7337" y="12747"/>
                  </a:cubicBezTo>
                  <a:cubicBezTo>
                    <a:pt x="7344" y="12742"/>
                    <a:pt x="7350" y="12735"/>
                    <a:pt x="7362" y="12721"/>
                  </a:cubicBezTo>
                  <a:cubicBezTo>
                    <a:pt x="7376" y="12706"/>
                    <a:pt x="7383" y="12692"/>
                    <a:pt x="7385" y="12677"/>
                  </a:cubicBezTo>
                  <a:cubicBezTo>
                    <a:pt x="7400" y="12673"/>
                    <a:pt x="7414" y="12663"/>
                    <a:pt x="7427" y="12649"/>
                  </a:cubicBezTo>
                  <a:cubicBezTo>
                    <a:pt x="7442" y="12631"/>
                    <a:pt x="7449" y="12614"/>
                    <a:pt x="7452" y="12599"/>
                  </a:cubicBezTo>
                  <a:cubicBezTo>
                    <a:pt x="7462" y="12594"/>
                    <a:pt x="7474" y="12585"/>
                    <a:pt x="7485" y="12571"/>
                  </a:cubicBezTo>
                  <a:cubicBezTo>
                    <a:pt x="7507" y="12546"/>
                    <a:pt x="7512" y="12521"/>
                    <a:pt x="7512" y="12502"/>
                  </a:cubicBezTo>
                  <a:lnTo>
                    <a:pt x="7522" y="12492"/>
                  </a:lnTo>
                  <a:cubicBezTo>
                    <a:pt x="7537" y="12487"/>
                    <a:pt x="7556" y="12479"/>
                    <a:pt x="7576" y="12457"/>
                  </a:cubicBezTo>
                  <a:cubicBezTo>
                    <a:pt x="7585" y="12447"/>
                    <a:pt x="7591" y="12437"/>
                    <a:pt x="7596" y="12428"/>
                  </a:cubicBezTo>
                  <a:cubicBezTo>
                    <a:pt x="7613" y="12424"/>
                    <a:pt x="7634" y="12415"/>
                    <a:pt x="7653" y="12393"/>
                  </a:cubicBezTo>
                  <a:cubicBezTo>
                    <a:pt x="7669" y="12374"/>
                    <a:pt x="7676" y="12355"/>
                    <a:pt x="7677" y="12337"/>
                  </a:cubicBezTo>
                  <a:cubicBezTo>
                    <a:pt x="7688" y="12331"/>
                    <a:pt x="7699" y="12325"/>
                    <a:pt x="7708" y="12313"/>
                  </a:cubicBezTo>
                  <a:cubicBezTo>
                    <a:pt x="7728" y="12288"/>
                    <a:pt x="7733" y="12265"/>
                    <a:pt x="7735" y="12248"/>
                  </a:cubicBezTo>
                  <a:cubicBezTo>
                    <a:pt x="7737" y="12245"/>
                    <a:pt x="7740" y="12242"/>
                    <a:pt x="7741" y="12239"/>
                  </a:cubicBezTo>
                  <a:cubicBezTo>
                    <a:pt x="7744" y="12237"/>
                    <a:pt x="7746" y="12235"/>
                    <a:pt x="7747" y="12233"/>
                  </a:cubicBezTo>
                  <a:cubicBezTo>
                    <a:pt x="7762" y="12227"/>
                    <a:pt x="7781" y="12218"/>
                    <a:pt x="7801" y="12195"/>
                  </a:cubicBezTo>
                  <a:cubicBezTo>
                    <a:pt x="7810" y="12190"/>
                    <a:pt x="7822" y="12181"/>
                    <a:pt x="7835" y="12165"/>
                  </a:cubicBezTo>
                  <a:cubicBezTo>
                    <a:pt x="7850" y="12148"/>
                    <a:pt x="7856" y="12131"/>
                    <a:pt x="7860" y="12117"/>
                  </a:cubicBezTo>
                  <a:cubicBezTo>
                    <a:pt x="7871" y="12112"/>
                    <a:pt x="7883" y="12103"/>
                    <a:pt x="7896" y="12089"/>
                  </a:cubicBezTo>
                  <a:lnTo>
                    <a:pt x="7906" y="12078"/>
                  </a:lnTo>
                  <a:cubicBezTo>
                    <a:pt x="7912" y="12073"/>
                    <a:pt x="7918" y="12067"/>
                    <a:pt x="7929" y="12055"/>
                  </a:cubicBezTo>
                  <a:cubicBezTo>
                    <a:pt x="7949" y="12030"/>
                    <a:pt x="7955" y="12007"/>
                    <a:pt x="7956" y="11991"/>
                  </a:cubicBezTo>
                  <a:cubicBezTo>
                    <a:pt x="7961" y="11983"/>
                    <a:pt x="7965" y="11978"/>
                    <a:pt x="7967" y="11972"/>
                  </a:cubicBezTo>
                  <a:cubicBezTo>
                    <a:pt x="7979" y="11969"/>
                    <a:pt x="7995" y="11961"/>
                    <a:pt x="8011" y="11945"/>
                  </a:cubicBezTo>
                  <a:cubicBezTo>
                    <a:pt x="8022" y="11939"/>
                    <a:pt x="8038" y="11932"/>
                    <a:pt x="8056" y="11912"/>
                  </a:cubicBezTo>
                  <a:cubicBezTo>
                    <a:pt x="8068" y="11906"/>
                    <a:pt x="8081" y="11897"/>
                    <a:pt x="8096" y="11880"/>
                  </a:cubicBezTo>
                  <a:cubicBezTo>
                    <a:pt x="8113" y="11862"/>
                    <a:pt x="8118" y="11846"/>
                    <a:pt x="8122" y="11839"/>
                  </a:cubicBezTo>
                  <a:cubicBezTo>
                    <a:pt x="8133" y="11826"/>
                    <a:pt x="8138" y="11817"/>
                    <a:pt x="8143" y="11810"/>
                  </a:cubicBezTo>
                  <a:cubicBezTo>
                    <a:pt x="8144" y="11806"/>
                    <a:pt x="8145" y="11804"/>
                    <a:pt x="8150" y="11800"/>
                  </a:cubicBezTo>
                  <a:cubicBezTo>
                    <a:pt x="8161" y="11787"/>
                    <a:pt x="8169" y="11773"/>
                    <a:pt x="8172" y="11763"/>
                  </a:cubicBezTo>
                  <a:cubicBezTo>
                    <a:pt x="8186" y="11757"/>
                    <a:pt x="8202" y="11748"/>
                    <a:pt x="8217" y="11730"/>
                  </a:cubicBezTo>
                  <a:cubicBezTo>
                    <a:pt x="8229" y="11719"/>
                    <a:pt x="8233" y="11710"/>
                    <a:pt x="8238" y="11704"/>
                  </a:cubicBezTo>
                  <a:cubicBezTo>
                    <a:pt x="8240" y="11701"/>
                    <a:pt x="8242" y="11698"/>
                    <a:pt x="8246" y="11693"/>
                  </a:cubicBezTo>
                  <a:cubicBezTo>
                    <a:pt x="8263" y="11671"/>
                    <a:pt x="8271" y="11651"/>
                    <a:pt x="8273" y="11637"/>
                  </a:cubicBezTo>
                  <a:lnTo>
                    <a:pt x="8274" y="11635"/>
                  </a:lnTo>
                  <a:cubicBezTo>
                    <a:pt x="8281" y="11630"/>
                    <a:pt x="8288" y="11624"/>
                    <a:pt x="8298" y="11611"/>
                  </a:cubicBezTo>
                  <a:cubicBezTo>
                    <a:pt x="8305" y="11603"/>
                    <a:pt x="8310" y="11596"/>
                    <a:pt x="8314" y="11590"/>
                  </a:cubicBezTo>
                  <a:cubicBezTo>
                    <a:pt x="8335" y="11587"/>
                    <a:pt x="8358" y="11579"/>
                    <a:pt x="8380" y="11555"/>
                  </a:cubicBezTo>
                  <a:cubicBezTo>
                    <a:pt x="8392" y="11542"/>
                    <a:pt x="8396" y="11533"/>
                    <a:pt x="8401" y="11526"/>
                  </a:cubicBezTo>
                  <a:cubicBezTo>
                    <a:pt x="8402" y="11523"/>
                    <a:pt x="8404" y="11520"/>
                    <a:pt x="8408" y="11516"/>
                  </a:cubicBezTo>
                  <a:cubicBezTo>
                    <a:pt x="8431" y="11490"/>
                    <a:pt x="8434" y="11464"/>
                    <a:pt x="8433" y="11442"/>
                  </a:cubicBezTo>
                  <a:cubicBezTo>
                    <a:pt x="8439" y="11439"/>
                    <a:pt x="8444" y="11434"/>
                    <a:pt x="8451" y="11425"/>
                  </a:cubicBezTo>
                  <a:cubicBezTo>
                    <a:pt x="8463" y="11412"/>
                    <a:pt x="8467" y="11405"/>
                    <a:pt x="8472" y="11397"/>
                  </a:cubicBezTo>
                  <a:cubicBezTo>
                    <a:pt x="8474" y="11394"/>
                    <a:pt x="8476" y="11392"/>
                    <a:pt x="8481" y="11387"/>
                  </a:cubicBezTo>
                  <a:lnTo>
                    <a:pt x="8486" y="11382"/>
                  </a:lnTo>
                  <a:cubicBezTo>
                    <a:pt x="8493" y="11376"/>
                    <a:pt x="8502" y="11370"/>
                    <a:pt x="8513" y="11359"/>
                  </a:cubicBezTo>
                  <a:cubicBezTo>
                    <a:pt x="8523" y="11353"/>
                    <a:pt x="8541" y="11345"/>
                    <a:pt x="8558" y="11324"/>
                  </a:cubicBezTo>
                  <a:cubicBezTo>
                    <a:pt x="8568" y="11318"/>
                    <a:pt x="8582" y="11310"/>
                    <a:pt x="8597" y="11292"/>
                  </a:cubicBezTo>
                  <a:cubicBezTo>
                    <a:pt x="8609" y="11278"/>
                    <a:pt x="8614" y="11269"/>
                    <a:pt x="8620" y="11260"/>
                  </a:cubicBezTo>
                  <a:cubicBezTo>
                    <a:pt x="8621" y="11258"/>
                    <a:pt x="8622" y="11257"/>
                    <a:pt x="8625" y="11253"/>
                  </a:cubicBezTo>
                  <a:cubicBezTo>
                    <a:pt x="8636" y="11239"/>
                    <a:pt x="8640" y="11232"/>
                    <a:pt x="8645" y="11226"/>
                  </a:cubicBezTo>
                  <a:cubicBezTo>
                    <a:pt x="8647" y="11223"/>
                    <a:pt x="8649" y="11221"/>
                    <a:pt x="8653" y="11215"/>
                  </a:cubicBezTo>
                  <a:cubicBezTo>
                    <a:pt x="8662" y="11211"/>
                    <a:pt x="8675" y="11201"/>
                    <a:pt x="8692" y="11183"/>
                  </a:cubicBezTo>
                  <a:cubicBezTo>
                    <a:pt x="8705" y="11167"/>
                    <a:pt x="8712" y="11151"/>
                    <a:pt x="8716" y="11137"/>
                  </a:cubicBezTo>
                  <a:cubicBezTo>
                    <a:pt x="8727" y="11132"/>
                    <a:pt x="8740" y="11123"/>
                    <a:pt x="8754" y="11108"/>
                  </a:cubicBezTo>
                  <a:cubicBezTo>
                    <a:pt x="8765" y="11094"/>
                    <a:pt x="8770" y="11088"/>
                    <a:pt x="8775" y="11080"/>
                  </a:cubicBezTo>
                  <a:cubicBezTo>
                    <a:pt x="8776" y="11077"/>
                    <a:pt x="8779" y="11075"/>
                    <a:pt x="8783" y="11069"/>
                  </a:cubicBezTo>
                  <a:cubicBezTo>
                    <a:pt x="8797" y="11053"/>
                    <a:pt x="8803" y="11039"/>
                    <a:pt x="8807" y="11028"/>
                  </a:cubicBezTo>
                  <a:cubicBezTo>
                    <a:pt x="8819" y="11022"/>
                    <a:pt x="8834" y="11013"/>
                    <a:pt x="8849" y="10997"/>
                  </a:cubicBezTo>
                  <a:cubicBezTo>
                    <a:pt x="8852" y="10992"/>
                    <a:pt x="8854" y="10990"/>
                    <a:pt x="8856" y="10989"/>
                  </a:cubicBezTo>
                  <a:cubicBezTo>
                    <a:pt x="8863" y="10982"/>
                    <a:pt x="8871" y="10976"/>
                    <a:pt x="8883" y="10962"/>
                  </a:cubicBezTo>
                  <a:cubicBezTo>
                    <a:pt x="8897" y="10947"/>
                    <a:pt x="8904" y="10933"/>
                    <a:pt x="8908" y="10922"/>
                  </a:cubicBezTo>
                  <a:cubicBezTo>
                    <a:pt x="8921" y="10916"/>
                    <a:pt x="8936" y="10907"/>
                    <a:pt x="8951" y="10891"/>
                  </a:cubicBezTo>
                  <a:cubicBezTo>
                    <a:pt x="8969" y="10868"/>
                    <a:pt x="8974" y="10847"/>
                    <a:pt x="8978" y="10831"/>
                  </a:cubicBezTo>
                  <a:lnTo>
                    <a:pt x="8980" y="10828"/>
                  </a:lnTo>
                  <a:cubicBezTo>
                    <a:pt x="8985" y="10823"/>
                    <a:pt x="8989" y="10818"/>
                    <a:pt x="8999" y="10808"/>
                  </a:cubicBezTo>
                  <a:cubicBezTo>
                    <a:pt x="9012" y="10803"/>
                    <a:pt x="9026" y="10793"/>
                    <a:pt x="9040" y="10776"/>
                  </a:cubicBezTo>
                  <a:cubicBezTo>
                    <a:pt x="9054" y="10761"/>
                    <a:pt x="9060" y="10745"/>
                    <a:pt x="9064" y="10732"/>
                  </a:cubicBezTo>
                  <a:cubicBezTo>
                    <a:pt x="9077" y="10727"/>
                    <a:pt x="9091" y="10717"/>
                    <a:pt x="9104" y="10702"/>
                  </a:cubicBezTo>
                  <a:cubicBezTo>
                    <a:pt x="9117" y="10687"/>
                    <a:pt x="9122" y="10679"/>
                    <a:pt x="9127" y="10670"/>
                  </a:cubicBezTo>
                  <a:cubicBezTo>
                    <a:pt x="9129" y="10668"/>
                    <a:pt x="9130" y="10665"/>
                    <a:pt x="9134" y="10660"/>
                  </a:cubicBezTo>
                  <a:cubicBezTo>
                    <a:pt x="9144" y="10654"/>
                    <a:pt x="9155" y="10646"/>
                    <a:pt x="9170" y="10630"/>
                  </a:cubicBezTo>
                  <a:cubicBezTo>
                    <a:pt x="9187" y="10610"/>
                    <a:pt x="9194" y="10590"/>
                    <a:pt x="9197" y="10574"/>
                  </a:cubicBezTo>
                  <a:cubicBezTo>
                    <a:pt x="9202" y="10569"/>
                    <a:pt x="9207" y="10567"/>
                    <a:pt x="9211" y="10562"/>
                  </a:cubicBezTo>
                  <a:cubicBezTo>
                    <a:pt x="9228" y="10557"/>
                    <a:pt x="9252" y="10550"/>
                    <a:pt x="9273" y="10525"/>
                  </a:cubicBezTo>
                  <a:cubicBezTo>
                    <a:pt x="9290" y="10504"/>
                    <a:pt x="9298" y="10484"/>
                    <a:pt x="9300" y="10468"/>
                  </a:cubicBezTo>
                  <a:cubicBezTo>
                    <a:pt x="9308" y="10462"/>
                    <a:pt x="9316" y="10455"/>
                    <a:pt x="9327" y="10443"/>
                  </a:cubicBezTo>
                  <a:cubicBezTo>
                    <a:pt x="9338" y="10429"/>
                    <a:pt x="9344" y="10419"/>
                    <a:pt x="9349" y="10412"/>
                  </a:cubicBezTo>
                  <a:cubicBezTo>
                    <a:pt x="9350" y="10409"/>
                    <a:pt x="9352" y="10408"/>
                    <a:pt x="9355" y="10403"/>
                  </a:cubicBezTo>
                  <a:cubicBezTo>
                    <a:pt x="9370" y="10386"/>
                    <a:pt x="9376" y="10373"/>
                    <a:pt x="9381" y="10358"/>
                  </a:cubicBezTo>
                  <a:cubicBezTo>
                    <a:pt x="9386" y="10354"/>
                    <a:pt x="9387" y="10352"/>
                    <a:pt x="9390" y="10350"/>
                  </a:cubicBezTo>
                  <a:cubicBezTo>
                    <a:pt x="9396" y="10344"/>
                    <a:pt x="9403" y="10339"/>
                    <a:pt x="9413" y="10326"/>
                  </a:cubicBezTo>
                  <a:cubicBezTo>
                    <a:pt x="9421" y="10318"/>
                    <a:pt x="9423" y="10315"/>
                    <a:pt x="9427" y="10311"/>
                  </a:cubicBezTo>
                  <a:cubicBezTo>
                    <a:pt x="9431" y="10306"/>
                    <a:pt x="9436" y="10300"/>
                    <a:pt x="9446" y="10290"/>
                  </a:cubicBezTo>
                  <a:cubicBezTo>
                    <a:pt x="9455" y="10279"/>
                    <a:pt x="9462" y="10268"/>
                    <a:pt x="9466" y="10259"/>
                  </a:cubicBezTo>
                  <a:cubicBezTo>
                    <a:pt x="9482" y="10255"/>
                    <a:pt x="9502" y="10246"/>
                    <a:pt x="9520" y="10225"/>
                  </a:cubicBezTo>
                  <a:cubicBezTo>
                    <a:pt x="9540" y="10204"/>
                    <a:pt x="9545" y="10183"/>
                    <a:pt x="9547" y="10167"/>
                  </a:cubicBezTo>
                  <a:lnTo>
                    <a:pt x="9555" y="10159"/>
                  </a:lnTo>
                  <a:cubicBezTo>
                    <a:pt x="9573" y="10156"/>
                    <a:pt x="9601" y="10149"/>
                    <a:pt x="9623" y="10123"/>
                  </a:cubicBezTo>
                  <a:cubicBezTo>
                    <a:pt x="9638" y="10107"/>
                    <a:pt x="9646" y="10090"/>
                    <a:pt x="9648" y="10074"/>
                  </a:cubicBezTo>
                  <a:cubicBezTo>
                    <a:pt x="9662" y="10069"/>
                    <a:pt x="9675" y="10059"/>
                    <a:pt x="9689" y="10044"/>
                  </a:cubicBezTo>
                  <a:cubicBezTo>
                    <a:pt x="9697" y="10039"/>
                    <a:pt x="9708" y="10032"/>
                    <a:pt x="9722" y="10015"/>
                  </a:cubicBezTo>
                  <a:cubicBezTo>
                    <a:pt x="9740" y="9994"/>
                    <a:pt x="9746" y="9969"/>
                    <a:pt x="9747" y="9951"/>
                  </a:cubicBezTo>
                  <a:cubicBezTo>
                    <a:pt x="9754" y="9946"/>
                    <a:pt x="9762" y="9939"/>
                    <a:pt x="9770" y="9930"/>
                  </a:cubicBezTo>
                  <a:lnTo>
                    <a:pt x="9802" y="9893"/>
                  </a:lnTo>
                  <a:cubicBezTo>
                    <a:pt x="9813" y="9882"/>
                    <a:pt x="9818" y="9876"/>
                    <a:pt x="9822" y="9870"/>
                  </a:cubicBezTo>
                  <a:cubicBezTo>
                    <a:pt x="9824" y="9868"/>
                    <a:pt x="9824" y="9867"/>
                    <a:pt x="9825" y="9866"/>
                  </a:cubicBezTo>
                  <a:cubicBezTo>
                    <a:pt x="9838" y="9861"/>
                    <a:pt x="9858" y="9852"/>
                    <a:pt x="9877" y="9830"/>
                  </a:cubicBezTo>
                  <a:cubicBezTo>
                    <a:pt x="9897" y="9807"/>
                    <a:pt x="9902" y="9781"/>
                    <a:pt x="9902" y="9761"/>
                  </a:cubicBezTo>
                  <a:cubicBezTo>
                    <a:pt x="9907" y="9755"/>
                    <a:pt x="9913" y="9749"/>
                    <a:pt x="9921" y="9741"/>
                  </a:cubicBezTo>
                  <a:cubicBezTo>
                    <a:pt x="9927" y="9733"/>
                    <a:pt x="9932" y="9726"/>
                    <a:pt x="9936" y="9720"/>
                  </a:cubicBezTo>
                  <a:cubicBezTo>
                    <a:pt x="9955" y="9717"/>
                    <a:pt x="9982" y="9710"/>
                    <a:pt x="10004" y="9685"/>
                  </a:cubicBezTo>
                  <a:cubicBezTo>
                    <a:pt x="10019" y="9667"/>
                    <a:pt x="10025" y="9650"/>
                    <a:pt x="10028" y="9634"/>
                  </a:cubicBezTo>
                  <a:cubicBezTo>
                    <a:pt x="10040" y="9629"/>
                    <a:pt x="10052" y="9620"/>
                    <a:pt x="10063" y="9607"/>
                  </a:cubicBezTo>
                  <a:cubicBezTo>
                    <a:pt x="10079" y="9588"/>
                    <a:pt x="10086" y="9570"/>
                    <a:pt x="10089" y="9557"/>
                  </a:cubicBezTo>
                  <a:cubicBezTo>
                    <a:pt x="10099" y="9545"/>
                    <a:pt x="10104" y="9533"/>
                    <a:pt x="10109" y="9524"/>
                  </a:cubicBezTo>
                  <a:cubicBezTo>
                    <a:pt x="10120" y="9518"/>
                    <a:pt x="10136" y="9509"/>
                    <a:pt x="10151" y="9492"/>
                  </a:cubicBezTo>
                  <a:cubicBezTo>
                    <a:pt x="10170" y="9470"/>
                    <a:pt x="10177" y="9450"/>
                    <a:pt x="10179" y="9436"/>
                  </a:cubicBezTo>
                  <a:cubicBezTo>
                    <a:pt x="10185" y="9429"/>
                    <a:pt x="10189" y="9423"/>
                    <a:pt x="10191" y="9420"/>
                  </a:cubicBezTo>
                  <a:cubicBezTo>
                    <a:pt x="10194" y="9416"/>
                    <a:pt x="10196" y="9412"/>
                    <a:pt x="10202" y="9406"/>
                  </a:cubicBezTo>
                  <a:cubicBezTo>
                    <a:pt x="10215" y="9393"/>
                    <a:pt x="10218" y="9386"/>
                    <a:pt x="10223" y="9378"/>
                  </a:cubicBezTo>
                  <a:cubicBezTo>
                    <a:pt x="10223" y="9378"/>
                    <a:pt x="10225" y="9378"/>
                    <a:pt x="10225" y="9377"/>
                  </a:cubicBezTo>
                  <a:cubicBezTo>
                    <a:pt x="10237" y="9373"/>
                    <a:pt x="10253" y="9364"/>
                    <a:pt x="10269" y="9348"/>
                  </a:cubicBezTo>
                  <a:cubicBezTo>
                    <a:pt x="10281" y="9343"/>
                    <a:pt x="10299" y="9335"/>
                    <a:pt x="10317" y="9314"/>
                  </a:cubicBezTo>
                  <a:cubicBezTo>
                    <a:pt x="10331" y="9299"/>
                    <a:pt x="10338" y="9287"/>
                    <a:pt x="10344" y="9273"/>
                  </a:cubicBezTo>
                  <a:cubicBezTo>
                    <a:pt x="10366" y="9250"/>
                    <a:pt x="10370" y="9225"/>
                    <a:pt x="10371" y="9207"/>
                  </a:cubicBezTo>
                  <a:lnTo>
                    <a:pt x="10380" y="9198"/>
                  </a:lnTo>
                  <a:cubicBezTo>
                    <a:pt x="10392" y="9195"/>
                    <a:pt x="10413" y="9188"/>
                    <a:pt x="10431" y="9169"/>
                  </a:cubicBezTo>
                  <a:cubicBezTo>
                    <a:pt x="10444" y="9164"/>
                    <a:pt x="10462" y="9154"/>
                    <a:pt x="10479" y="9134"/>
                  </a:cubicBezTo>
                  <a:cubicBezTo>
                    <a:pt x="10493" y="9120"/>
                    <a:pt x="10500" y="9105"/>
                    <a:pt x="10503" y="9090"/>
                  </a:cubicBezTo>
                  <a:cubicBezTo>
                    <a:pt x="10516" y="9085"/>
                    <a:pt x="10531" y="9075"/>
                    <a:pt x="10544" y="9061"/>
                  </a:cubicBezTo>
                  <a:cubicBezTo>
                    <a:pt x="10563" y="9038"/>
                    <a:pt x="10568" y="9016"/>
                    <a:pt x="10570" y="9000"/>
                  </a:cubicBezTo>
                  <a:cubicBezTo>
                    <a:pt x="10578" y="8995"/>
                    <a:pt x="10584" y="8989"/>
                    <a:pt x="10595" y="8977"/>
                  </a:cubicBezTo>
                  <a:cubicBezTo>
                    <a:pt x="10606" y="8963"/>
                    <a:pt x="10612" y="8952"/>
                    <a:pt x="10617" y="8941"/>
                  </a:cubicBezTo>
                  <a:cubicBezTo>
                    <a:pt x="10631" y="8936"/>
                    <a:pt x="10650" y="8927"/>
                    <a:pt x="10666" y="8908"/>
                  </a:cubicBezTo>
                  <a:cubicBezTo>
                    <a:pt x="10677" y="8895"/>
                    <a:pt x="10685" y="8881"/>
                    <a:pt x="10688" y="8870"/>
                  </a:cubicBezTo>
                  <a:cubicBezTo>
                    <a:pt x="10702" y="8865"/>
                    <a:pt x="10719" y="8855"/>
                    <a:pt x="10734" y="8838"/>
                  </a:cubicBezTo>
                  <a:cubicBezTo>
                    <a:pt x="10747" y="8823"/>
                    <a:pt x="10755" y="8807"/>
                    <a:pt x="10758" y="8794"/>
                  </a:cubicBezTo>
                  <a:cubicBezTo>
                    <a:pt x="10771" y="8789"/>
                    <a:pt x="10783" y="8779"/>
                    <a:pt x="10797" y="8764"/>
                  </a:cubicBezTo>
                  <a:cubicBezTo>
                    <a:pt x="10815" y="8745"/>
                    <a:pt x="10821" y="8725"/>
                    <a:pt x="10824" y="8709"/>
                  </a:cubicBezTo>
                  <a:cubicBezTo>
                    <a:pt x="10832" y="8703"/>
                    <a:pt x="10840" y="8695"/>
                    <a:pt x="10849" y="8684"/>
                  </a:cubicBezTo>
                  <a:cubicBezTo>
                    <a:pt x="10857" y="8681"/>
                    <a:pt x="10871" y="8671"/>
                    <a:pt x="10889" y="8652"/>
                  </a:cubicBezTo>
                  <a:cubicBezTo>
                    <a:pt x="10902" y="8636"/>
                    <a:pt x="10909" y="8622"/>
                    <a:pt x="10913" y="8608"/>
                  </a:cubicBezTo>
                  <a:cubicBezTo>
                    <a:pt x="10925" y="8603"/>
                    <a:pt x="10939" y="8593"/>
                    <a:pt x="10952" y="8579"/>
                  </a:cubicBezTo>
                  <a:lnTo>
                    <a:pt x="10966" y="8565"/>
                  </a:lnTo>
                  <a:cubicBezTo>
                    <a:pt x="10971" y="8560"/>
                    <a:pt x="10976" y="8554"/>
                    <a:pt x="10986" y="8544"/>
                  </a:cubicBezTo>
                  <a:cubicBezTo>
                    <a:pt x="11001" y="8528"/>
                    <a:pt x="11007" y="8513"/>
                    <a:pt x="11013" y="8500"/>
                  </a:cubicBezTo>
                  <a:cubicBezTo>
                    <a:pt x="11023" y="8493"/>
                    <a:pt x="11034" y="8485"/>
                    <a:pt x="11048" y="8469"/>
                  </a:cubicBezTo>
                  <a:cubicBezTo>
                    <a:pt x="11067" y="8447"/>
                    <a:pt x="11073" y="8426"/>
                    <a:pt x="11075" y="8410"/>
                  </a:cubicBezTo>
                  <a:lnTo>
                    <a:pt x="11078" y="8408"/>
                  </a:lnTo>
                  <a:lnTo>
                    <a:pt x="11082" y="8403"/>
                  </a:lnTo>
                  <a:cubicBezTo>
                    <a:pt x="11100" y="8400"/>
                    <a:pt x="11130" y="8394"/>
                    <a:pt x="11153" y="8367"/>
                  </a:cubicBezTo>
                  <a:cubicBezTo>
                    <a:pt x="11173" y="8345"/>
                    <a:pt x="11179" y="8323"/>
                    <a:pt x="11181" y="8308"/>
                  </a:cubicBezTo>
                  <a:cubicBezTo>
                    <a:pt x="11188" y="8302"/>
                    <a:pt x="11192" y="8293"/>
                    <a:pt x="11195" y="8287"/>
                  </a:cubicBezTo>
                  <a:cubicBezTo>
                    <a:pt x="11210" y="8282"/>
                    <a:pt x="11228" y="8274"/>
                    <a:pt x="11245" y="8253"/>
                  </a:cubicBezTo>
                  <a:cubicBezTo>
                    <a:pt x="11265" y="8229"/>
                    <a:pt x="11271" y="8205"/>
                    <a:pt x="11272" y="8189"/>
                  </a:cubicBezTo>
                  <a:cubicBezTo>
                    <a:pt x="11279" y="8180"/>
                    <a:pt x="11283" y="8172"/>
                    <a:pt x="11288" y="8162"/>
                  </a:cubicBezTo>
                  <a:cubicBezTo>
                    <a:pt x="11291" y="8159"/>
                    <a:pt x="11293" y="8158"/>
                    <a:pt x="11295" y="8157"/>
                  </a:cubicBezTo>
                  <a:cubicBezTo>
                    <a:pt x="11303" y="8151"/>
                    <a:pt x="11313" y="8142"/>
                    <a:pt x="11323" y="8130"/>
                  </a:cubicBezTo>
                  <a:cubicBezTo>
                    <a:pt x="11331" y="8126"/>
                    <a:pt x="11346" y="8116"/>
                    <a:pt x="11363" y="8098"/>
                  </a:cubicBezTo>
                  <a:cubicBezTo>
                    <a:pt x="11376" y="8084"/>
                    <a:pt x="11382" y="8071"/>
                    <a:pt x="11386" y="8060"/>
                  </a:cubicBezTo>
                  <a:cubicBezTo>
                    <a:pt x="11400" y="8055"/>
                    <a:pt x="11416" y="8046"/>
                    <a:pt x="11431" y="8029"/>
                  </a:cubicBezTo>
                  <a:cubicBezTo>
                    <a:pt x="11448" y="8009"/>
                    <a:pt x="11454" y="7992"/>
                    <a:pt x="11458" y="7980"/>
                  </a:cubicBezTo>
                  <a:cubicBezTo>
                    <a:pt x="11468" y="7974"/>
                    <a:pt x="11479" y="7965"/>
                    <a:pt x="11491" y="7950"/>
                  </a:cubicBezTo>
                  <a:cubicBezTo>
                    <a:pt x="11505" y="7934"/>
                    <a:pt x="11512" y="7923"/>
                    <a:pt x="11517" y="7911"/>
                  </a:cubicBezTo>
                  <a:cubicBezTo>
                    <a:pt x="11529" y="7904"/>
                    <a:pt x="11543" y="7895"/>
                    <a:pt x="11557" y="7879"/>
                  </a:cubicBezTo>
                  <a:cubicBezTo>
                    <a:pt x="11571" y="7864"/>
                    <a:pt x="11577" y="7851"/>
                    <a:pt x="11581" y="7837"/>
                  </a:cubicBezTo>
                  <a:cubicBezTo>
                    <a:pt x="11594" y="7831"/>
                    <a:pt x="11609" y="7822"/>
                    <a:pt x="11623" y="7806"/>
                  </a:cubicBezTo>
                  <a:cubicBezTo>
                    <a:pt x="11635" y="7792"/>
                    <a:pt x="11641" y="7778"/>
                    <a:pt x="11646" y="7767"/>
                  </a:cubicBezTo>
                  <a:cubicBezTo>
                    <a:pt x="11657" y="7762"/>
                    <a:pt x="11672" y="7755"/>
                    <a:pt x="11685" y="7740"/>
                  </a:cubicBezTo>
                  <a:cubicBezTo>
                    <a:pt x="11696" y="7736"/>
                    <a:pt x="11714" y="7728"/>
                    <a:pt x="11731" y="7707"/>
                  </a:cubicBezTo>
                  <a:cubicBezTo>
                    <a:pt x="11747" y="7688"/>
                    <a:pt x="11754" y="7671"/>
                    <a:pt x="11758" y="7659"/>
                  </a:cubicBezTo>
                  <a:lnTo>
                    <a:pt x="11766" y="7650"/>
                  </a:lnTo>
                  <a:cubicBezTo>
                    <a:pt x="11773" y="7645"/>
                    <a:pt x="11779" y="7640"/>
                    <a:pt x="11789" y="7628"/>
                  </a:cubicBezTo>
                  <a:cubicBezTo>
                    <a:pt x="11800" y="7622"/>
                    <a:pt x="11812" y="7613"/>
                    <a:pt x="11827" y="7596"/>
                  </a:cubicBezTo>
                  <a:cubicBezTo>
                    <a:pt x="11844" y="7575"/>
                    <a:pt x="11850" y="7556"/>
                    <a:pt x="11853" y="7540"/>
                  </a:cubicBezTo>
                  <a:cubicBezTo>
                    <a:pt x="11860" y="7535"/>
                    <a:pt x="11870" y="7527"/>
                    <a:pt x="11878" y="7517"/>
                  </a:cubicBezTo>
                  <a:cubicBezTo>
                    <a:pt x="11892" y="7511"/>
                    <a:pt x="11905" y="7503"/>
                    <a:pt x="11920" y="7484"/>
                  </a:cubicBezTo>
                  <a:cubicBezTo>
                    <a:pt x="11939" y="7465"/>
                    <a:pt x="11946" y="7446"/>
                    <a:pt x="11949" y="7433"/>
                  </a:cubicBezTo>
                  <a:cubicBezTo>
                    <a:pt x="11955" y="7423"/>
                    <a:pt x="11961" y="7414"/>
                    <a:pt x="11965" y="7406"/>
                  </a:cubicBezTo>
                  <a:cubicBezTo>
                    <a:pt x="11978" y="7401"/>
                    <a:pt x="11997" y="7391"/>
                    <a:pt x="12013" y="7372"/>
                  </a:cubicBezTo>
                  <a:cubicBezTo>
                    <a:pt x="12025" y="7358"/>
                    <a:pt x="12031" y="7345"/>
                    <a:pt x="12037" y="7333"/>
                  </a:cubicBezTo>
                  <a:cubicBezTo>
                    <a:pt x="12047" y="7328"/>
                    <a:pt x="12063" y="7318"/>
                    <a:pt x="12078" y="7301"/>
                  </a:cubicBezTo>
                  <a:cubicBezTo>
                    <a:pt x="12083" y="7296"/>
                    <a:pt x="12085" y="7295"/>
                    <a:pt x="12088" y="7292"/>
                  </a:cubicBezTo>
                  <a:cubicBezTo>
                    <a:pt x="12094" y="7286"/>
                    <a:pt x="12101" y="7280"/>
                    <a:pt x="12113" y="7267"/>
                  </a:cubicBezTo>
                  <a:cubicBezTo>
                    <a:pt x="12128" y="7249"/>
                    <a:pt x="12136" y="7231"/>
                    <a:pt x="12138" y="7216"/>
                  </a:cubicBezTo>
                  <a:cubicBezTo>
                    <a:pt x="12148" y="7210"/>
                    <a:pt x="12159" y="7203"/>
                    <a:pt x="12171" y="7189"/>
                  </a:cubicBezTo>
                  <a:cubicBezTo>
                    <a:pt x="12183" y="7174"/>
                    <a:pt x="12190" y="7163"/>
                    <a:pt x="12194" y="7155"/>
                  </a:cubicBezTo>
                  <a:lnTo>
                    <a:pt x="12198" y="7149"/>
                  </a:lnTo>
                  <a:cubicBezTo>
                    <a:pt x="12213" y="7131"/>
                    <a:pt x="12220" y="7119"/>
                    <a:pt x="12225" y="7107"/>
                  </a:cubicBezTo>
                  <a:cubicBezTo>
                    <a:pt x="12238" y="7093"/>
                    <a:pt x="12241" y="7086"/>
                    <a:pt x="12247" y="7080"/>
                  </a:cubicBezTo>
                  <a:cubicBezTo>
                    <a:pt x="12248" y="7077"/>
                    <a:pt x="12250" y="7075"/>
                    <a:pt x="12252" y="7072"/>
                  </a:cubicBezTo>
                  <a:cubicBezTo>
                    <a:pt x="12262" y="7069"/>
                    <a:pt x="12277" y="7059"/>
                    <a:pt x="12293" y="7043"/>
                  </a:cubicBezTo>
                  <a:cubicBezTo>
                    <a:pt x="12303" y="7038"/>
                    <a:pt x="12319" y="7029"/>
                    <a:pt x="12337" y="7010"/>
                  </a:cubicBezTo>
                  <a:cubicBezTo>
                    <a:pt x="12352" y="6992"/>
                    <a:pt x="12358" y="6978"/>
                    <a:pt x="12362" y="6964"/>
                  </a:cubicBezTo>
                  <a:cubicBezTo>
                    <a:pt x="12371" y="6959"/>
                    <a:pt x="12385" y="6949"/>
                    <a:pt x="12398" y="6935"/>
                  </a:cubicBezTo>
                  <a:cubicBezTo>
                    <a:pt x="12413" y="6917"/>
                    <a:pt x="12420" y="6900"/>
                    <a:pt x="12422" y="6884"/>
                  </a:cubicBezTo>
                  <a:cubicBezTo>
                    <a:pt x="12434" y="6878"/>
                    <a:pt x="12447" y="6871"/>
                    <a:pt x="12458" y="6857"/>
                  </a:cubicBezTo>
                  <a:cubicBezTo>
                    <a:pt x="12474" y="6839"/>
                    <a:pt x="12480" y="6819"/>
                    <a:pt x="12484" y="6807"/>
                  </a:cubicBezTo>
                  <a:cubicBezTo>
                    <a:pt x="12489" y="6801"/>
                    <a:pt x="12493" y="6794"/>
                    <a:pt x="12496" y="6788"/>
                  </a:cubicBezTo>
                  <a:cubicBezTo>
                    <a:pt x="12514" y="6786"/>
                    <a:pt x="12539" y="6776"/>
                    <a:pt x="12558" y="6754"/>
                  </a:cubicBezTo>
                  <a:cubicBezTo>
                    <a:pt x="12579" y="6729"/>
                    <a:pt x="12584" y="6705"/>
                    <a:pt x="12585" y="6686"/>
                  </a:cubicBezTo>
                  <a:lnTo>
                    <a:pt x="12598" y="6667"/>
                  </a:lnTo>
                  <a:cubicBezTo>
                    <a:pt x="12609" y="6662"/>
                    <a:pt x="12626" y="6652"/>
                    <a:pt x="12642" y="6633"/>
                  </a:cubicBezTo>
                  <a:cubicBezTo>
                    <a:pt x="12660" y="6611"/>
                    <a:pt x="12668" y="6590"/>
                    <a:pt x="12669" y="6573"/>
                  </a:cubicBezTo>
                  <a:cubicBezTo>
                    <a:pt x="12673" y="6571"/>
                    <a:pt x="12678" y="6566"/>
                    <a:pt x="12681" y="6562"/>
                  </a:cubicBezTo>
                  <a:cubicBezTo>
                    <a:pt x="12696" y="6558"/>
                    <a:pt x="12721" y="6549"/>
                    <a:pt x="12740" y="6526"/>
                  </a:cubicBezTo>
                  <a:cubicBezTo>
                    <a:pt x="12756" y="6508"/>
                    <a:pt x="12764" y="6490"/>
                    <a:pt x="12767" y="6478"/>
                  </a:cubicBezTo>
                  <a:cubicBezTo>
                    <a:pt x="12780" y="6464"/>
                    <a:pt x="12785" y="6451"/>
                    <a:pt x="12789" y="6442"/>
                  </a:cubicBezTo>
                  <a:cubicBezTo>
                    <a:pt x="12797" y="6438"/>
                    <a:pt x="12807" y="6432"/>
                    <a:pt x="12818" y="6422"/>
                  </a:cubicBezTo>
                  <a:cubicBezTo>
                    <a:pt x="12831" y="6418"/>
                    <a:pt x="12854" y="6408"/>
                    <a:pt x="12873" y="6385"/>
                  </a:cubicBezTo>
                  <a:cubicBezTo>
                    <a:pt x="12885" y="6370"/>
                    <a:pt x="12892" y="6354"/>
                    <a:pt x="12896" y="6342"/>
                  </a:cubicBezTo>
                  <a:cubicBezTo>
                    <a:pt x="12910" y="6336"/>
                    <a:pt x="12922" y="6327"/>
                    <a:pt x="12936" y="6312"/>
                  </a:cubicBezTo>
                  <a:cubicBezTo>
                    <a:pt x="12958" y="6287"/>
                    <a:pt x="12962" y="6260"/>
                    <a:pt x="12962" y="6240"/>
                  </a:cubicBezTo>
                  <a:lnTo>
                    <a:pt x="12973" y="6229"/>
                  </a:lnTo>
                  <a:cubicBezTo>
                    <a:pt x="12985" y="6225"/>
                    <a:pt x="13001" y="6217"/>
                    <a:pt x="13018" y="6199"/>
                  </a:cubicBezTo>
                  <a:cubicBezTo>
                    <a:pt x="13029" y="6196"/>
                    <a:pt x="13046" y="6186"/>
                    <a:pt x="13064" y="6166"/>
                  </a:cubicBezTo>
                  <a:cubicBezTo>
                    <a:pt x="13077" y="6151"/>
                    <a:pt x="13083" y="6139"/>
                    <a:pt x="13087" y="6129"/>
                  </a:cubicBezTo>
                  <a:cubicBezTo>
                    <a:pt x="13099" y="6126"/>
                    <a:pt x="13115" y="6117"/>
                    <a:pt x="13131" y="6097"/>
                  </a:cubicBezTo>
                  <a:cubicBezTo>
                    <a:pt x="13144" y="6083"/>
                    <a:pt x="13151" y="6068"/>
                    <a:pt x="13155" y="6053"/>
                  </a:cubicBezTo>
                  <a:cubicBezTo>
                    <a:pt x="13168" y="6048"/>
                    <a:pt x="13182" y="6038"/>
                    <a:pt x="13195" y="6024"/>
                  </a:cubicBezTo>
                  <a:cubicBezTo>
                    <a:pt x="13210" y="6006"/>
                    <a:pt x="13216" y="5993"/>
                    <a:pt x="13221" y="5978"/>
                  </a:cubicBezTo>
                  <a:cubicBezTo>
                    <a:pt x="13238" y="5958"/>
                    <a:pt x="13244" y="5939"/>
                    <a:pt x="13247" y="5924"/>
                  </a:cubicBezTo>
                  <a:cubicBezTo>
                    <a:pt x="13251" y="5920"/>
                    <a:pt x="13253" y="5915"/>
                    <a:pt x="13257" y="5913"/>
                  </a:cubicBezTo>
                  <a:cubicBezTo>
                    <a:pt x="13259" y="5909"/>
                    <a:pt x="13262" y="5905"/>
                    <a:pt x="13267" y="5899"/>
                  </a:cubicBezTo>
                  <a:cubicBezTo>
                    <a:pt x="13279" y="5893"/>
                    <a:pt x="13292" y="5885"/>
                    <a:pt x="13307" y="5869"/>
                  </a:cubicBezTo>
                  <a:cubicBezTo>
                    <a:pt x="13321" y="5862"/>
                    <a:pt x="13334" y="5854"/>
                    <a:pt x="13349" y="5837"/>
                  </a:cubicBezTo>
                  <a:cubicBezTo>
                    <a:pt x="13366" y="5817"/>
                    <a:pt x="13372" y="5795"/>
                    <a:pt x="13374" y="5776"/>
                  </a:cubicBezTo>
                  <a:cubicBezTo>
                    <a:pt x="13383" y="5771"/>
                    <a:pt x="13392" y="5764"/>
                    <a:pt x="13401" y="5753"/>
                  </a:cubicBezTo>
                  <a:cubicBezTo>
                    <a:pt x="13412" y="5741"/>
                    <a:pt x="13417" y="5731"/>
                    <a:pt x="13423" y="5722"/>
                  </a:cubicBezTo>
                  <a:cubicBezTo>
                    <a:pt x="13436" y="5719"/>
                    <a:pt x="13453" y="5711"/>
                    <a:pt x="13471" y="5692"/>
                  </a:cubicBezTo>
                  <a:cubicBezTo>
                    <a:pt x="13484" y="5685"/>
                    <a:pt x="13499" y="5676"/>
                    <a:pt x="13514" y="5658"/>
                  </a:cubicBezTo>
                  <a:cubicBezTo>
                    <a:pt x="13533" y="5635"/>
                    <a:pt x="13541" y="5612"/>
                    <a:pt x="13542" y="5596"/>
                  </a:cubicBezTo>
                  <a:cubicBezTo>
                    <a:pt x="13550" y="5583"/>
                    <a:pt x="13553" y="5572"/>
                    <a:pt x="13557" y="5564"/>
                  </a:cubicBezTo>
                  <a:cubicBezTo>
                    <a:pt x="13565" y="5559"/>
                    <a:pt x="13579" y="5549"/>
                    <a:pt x="13592" y="5534"/>
                  </a:cubicBezTo>
                  <a:cubicBezTo>
                    <a:pt x="13604" y="5527"/>
                    <a:pt x="13615" y="5519"/>
                    <a:pt x="13630" y="5502"/>
                  </a:cubicBezTo>
                  <a:cubicBezTo>
                    <a:pt x="13643" y="5489"/>
                    <a:pt x="13649" y="5478"/>
                    <a:pt x="13654" y="5469"/>
                  </a:cubicBezTo>
                  <a:cubicBezTo>
                    <a:pt x="13655" y="5465"/>
                    <a:pt x="13655" y="5465"/>
                    <a:pt x="13658" y="5463"/>
                  </a:cubicBezTo>
                  <a:cubicBezTo>
                    <a:pt x="13668" y="5452"/>
                    <a:pt x="13674" y="5443"/>
                    <a:pt x="13679" y="5433"/>
                  </a:cubicBezTo>
                  <a:cubicBezTo>
                    <a:pt x="13696" y="5430"/>
                    <a:pt x="13716" y="5420"/>
                    <a:pt x="13733" y="5400"/>
                  </a:cubicBezTo>
                  <a:cubicBezTo>
                    <a:pt x="13745" y="5388"/>
                    <a:pt x="13749" y="5380"/>
                    <a:pt x="13755" y="5373"/>
                  </a:cubicBezTo>
                  <a:cubicBezTo>
                    <a:pt x="13756" y="5371"/>
                    <a:pt x="13759" y="5368"/>
                    <a:pt x="13762" y="5363"/>
                  </a:cubicBezTo>
                  <a:cubicBezTo>
                    <a:pt x="13786" y="5336"/>
                    <a:pt x="13789" y="5309"/>
                    <a:pt x="13789" y="5289"/>
                  </a:cubicBezTo>
                  <a:cubicBezTo>
                    <a:pt x="13809" y="5288"/>
                    <a:pt x="13836" y="5280"/>
                    <a:pt x="13859" y="5254"/>
                  </a:cubicBezTo>
                  <a:cubicBezTo>
                    <a:pt x="13879" y="5232"/>
                    <a:pt x="13884" y="5210"/>
                    <a:pt x="13888" y="5194"/>
                  </a:cubicBezTo>
                  <a:cubicBezTo>
                    <a:pt x="13894" y="5185"/>
                    <a:pt x="13899" y="5175"/>
                    <a:pt x="13904" y="5168"/>
                  </a:cubicBezTo>
                  <a:cubicBezTo>
                    <a:pt x="13915" y="5160"/>
                    <a:pt x="13927" y="5153"/>
                    <a:pt x="13942" y="5137"/>
                  </a:cubicBezTo>
                  <a:cubicBezTo>
                    <a:pt x="13952" y="5132"/>
                    <a:pt x="13966" y="5123"/>
                    <a:pt x="13982" y="5104"/>
                  </a:cubicBezTo>
                  <a:cubicBezTo>
                    <a:pt x="13995" y="5093"/>
                    <a:pt x="13998" y="5084"/>
                    <a:pt x="14003" y="5078"/>
                  </a:cubicBezTo>
                  <a:cubicBezTo>
                    <a:pt x="14006" y="5073"/>
                    <a:pt x="14008" y="5071"/>
                    <a:pt x="14013" y="5066"/>
                  </a:cubicBezTo>
                  <a:cubicBezTo>
                    <a:pt x="14017" y="5062"/>
                    <a:pt x="14018" y="5058"/>
                    <a:pt x="14021" y="5057"/>
                  </a:cubicBezTo>
                  <a:cubicBezTo>
                    <a:pt x="14028" y="5052"/>
                    <a:pt x="14033" y="5047"/>
                    <a:pt x="14043" y="5037"/>
                  </a:cubicBezTo>
                  <a:cubicBezTo>
                    <a:pt x="14055" y="5034"/>
                    <a:pt x="14072" y="5024"/>
                    <a:pt x="14089" y="5004"/>
                  </a:cubicBezTo>
                  <a:cubicBezTo>
                    <a:pt x="14103" y="4988"/>
                    <a:pt x="14109" y="4972"/>
                    <a:pt x="14112" y="4955"/>
                  </a:cubicBezTo>
                  <a:cubicBezTo>
                    <a:pt x="14125" y="4950"/>
                    <a:pt x="14137" y="4943"/>
                    <a:pt x="14150" y="4929"/>
                  </a:cubicBezTo>
                  <a:cubicBezTo>
                    <a:pt x="14166" y="4911"/>
                    <a:pt x="14172" y="4892"/>
                    <a:pt x="14177" y="4881"/>
                  </a:cubicBezTo>
                  <a:cubicBezTo>
                    <a:pt x="14187" y="4868"/>
                    <a:pt x="14194" y="4855"/>
                    <a:pt x="14199" y="4844"/>
                  </a:cubicBezTo>
                  <a:cubicBezTo>
                    <a:pt x="14209" y="4832"/>
                    <a:pt x="14214" y="4827"/>
                    <a:pt x="14217" y="4821"/>
                  </a:cubicBezTo>
                  <a:cubicBezTo>
                    <a:pt x="14217" y="4819"/>
                    <a:pt x="14220" y="4819"/>
                    <a:pt x="14220" y="4817"/>
                  </a:cubicBezTo>
                  <a:cubicBezTo>
                    <a:pt x="14234" y="4814"/>
                    <a:pt x="14255" y="4806"/>
                    <a:pt x="14275" y="4783"/>
                  </a:cubicBezTo>
                  <a:cubicBezTo>
                    <a:pt x="14292" y="4763"/>
                    <a:pt x="14300" y="4742"/>
                    <a:pt x="14302" y="4729"/>
                  </a:cubicBezTo>
                  <a:lnTo>
                    <a:pt x="14306" y="4725"/>
                  </a:lnTo>
                  <a:lnTo>
                    <a:pt x="14321" y="4710"/>
                  </a:lnTo>
                  <a:cubicBezTo>
                    <a:pt x="14334" y="4707"/>
                    <a:pt x="14355" y="4697"/>
                    <a:pt x="14373" y="4676"/>
                  </a:cubicBezTo>
                  <a:cubicBezTo>
                    <a:pt x="14389" y="4656"/>
                    <a:pt x="14396" y="4637"/>
                    <a:pt x="14397" y="4618"/>
                  </a:cubicBezTo>
                  <a:cubicBezTo>
                    <a:pt x="14407" y="4613"/>
                    <a:pt x="14418" y="4605"/>
                    <a:pt x="14426" y="4595"/>
                  </a:cubicBezTo>
                  <a:cubicBezTo>
                    <a:pt x="14439" y="4580"/>
                    <a:pt x="14446" y="4565"/>
                    <a:pt x="14450" y="4553"/>
                  </a:cubicBezTo>
                  <a:cubicBezTo>
                    <a:pt x="14462" y="4547"/>
                    <a:pt x="14478" y="4538"/>
                    <a:pt x="14491" y="4522"/>
                  </a:cubicBezTo>
                  <a:cubicBezTo>
                    <a:pt x="14509" y="4503"/>
                    <a:pt x="14514" y="4484"/>
                    <a:pt x="14517" y="4471"/>
                  </a:cubicBezTo>
                  <a:cubicBezTo>
                    <a:pt x="14523" y="4466"/>
                    <a:pt x="14527" y="4461"/>
                    <a:pt x="14530" y="4455"/>
                  </a:cubicBezTo>
                  <a:cubicBezTo>
                    <a:pt x="14548" y="4452"/>
                    <a:pt x="14574" y="4445"/>
                    <a:pt x="14595" y="4420"/>
                  </a:cubicBezTo>
                  <a:cubicBezTo>
                    <a:pt x="14612" y="4400"/>
                    <a:pt x="14617" y="4384"/>
                    <a:pt x="14619" y="4377"/>
                  </a:cubicBezTo>
                  <a:cubicBezTo>
                    <a:pt x="14629" y="4366"/>
                    <a:pt x="14633" y="4361"/>
                    <a:pt x="14637" y="4356"/>
                  </a:cubicBezTo>
                  <a:cubicBezTo>
                    <a:pt x="14639" y="4351"/>
                    <a:pt x="14644" y="4348"/>
                    <a:pt x="14650" y="4340"/>
                  </a:cubicBezTo>
                  <a:cubicBezTo>
                    <a:pt x="14662" y="4327"/>
                    <a:pt x="14669" y="4313"/>
                    <a:pt x="14673" y="4301"/>
                  </a:cubicBezTo>
                  <a:cubicBezTo>
                    <a:pt x="14688" y="4296"/>
                    <a:pt x="14704" y="4286"/>
                    <a:pt x="14719" y="4270"/>
                  </a:cubicBezTo>
                  <a:cubicBezTo>
                    <a:pt x="14731" y="4255"/>
                    <a:pt x="14737" y="4241"/>
                    <a:pt x="14741" y="4227"/>
                  </a:cubicBezTo>
                  <a:cubicBezTo>
                    <a:pt x="14756" y="4222"/>
                    <a:pt x="14771" y="4214"/>
                    <a:pt x="14784" y="4198"/>
                  </a:cubicBezTo>
                  <a:cubicBezTo>
                    <a:pt x="14798" y="4183"/>
                    <a:pt x="14804" y="4168"/>
                    <a:pt x="14809" y="4155"/>
                  </a:cubicBezTo>
                  <a:cubicBezTo>
                    <a:pt x="14822" y="4150"/>
                    <a:pt x="14836" y="4140"/>
                    <a:pt x="14848" y="4125"/>
                  </a:cubicBezTo>
                  <a:cubicBezTo>
                    <a:pt x="14855" y="4118"/>
                    <a:pt x="14858" y="4115"/>
                    <a:pt x="14862" y="4110"/>
                  </a:cubicBezTo>
                  <a:cubicBezTo>
                    <a:pt x="14865" y="4105"/>
                    <a:pt x="14871" y="4100"/>
                    <a:pt x="14880" y="4089"/>
                  </a:cubicBezTo>
                  <a:cubicBezTo>
                    <a:pt x="14897" y="4070"/>
                    <a:pt x="14903" y="4051"/>
                    <a:pt x="14907" y="4039"/>
                  </a:cubicBezTo>
                  <a:lnTo>
                    <a:pt x="14914" y="4032"/>
                  </a:lnTo>
                  <a:cubicBezTo>
                    <a:pt x="14919" y="4027"/>
                    <a:pt x="14927" y="4021"/>
                    <a:pt x="14935" y="4009"/>
                  </a:cubicBezTo>
                  <a:cubicBezTo>
                    <a:pt x="14949" y="3993"/>
                    <a:pt x="14955" y="3979"/>
                    <a:pt x="14960" y="3964"/>
                  </a:cubicBezTo>
                  <a:cubicBezTo>
                    <a:pt x="14972" y="3957"/>
                    <a:pt x="14987" y="3949"/>
                    <a:pt x="14998" y="3934"/>
                  </a:cubicBezTo>
                  <a:cubicBezTo>
                    <a:pt x="15018" y="3914"/>
                    <a:pt x="15023" y="3893"/>
                    <a:pt x="15025" y="3875"/>
                  </a:cubicBezTo>
                  <a:cubicBezTo>
                    <a:pt x="15030" y="3872"/>
                    <a:pt x="15036" y="3867"/>
                    <a:pt x="15042" y="3861"/>
                  </a:cubicBezTo>
                  <a:cubicBezTo>
                    <a:pt x="15056" y="3857"/>
                    <a:pt x="15078" y="3848"/>
                    <a:pt x="15096" y="3825"/>
                  </a:cubicBezTo>
                  <a:cubicBezTo>
                    <a:pt x="15116" y="3804"/>
                    <a:pt x="15121" y="3782"/>
                    <a:pt x="15125" y="3765"/>
                  </a:cubicBezTo>
                  <a:cubicBezTo>
                    <a:pt x="15130" y="3759"/>
                    <a:pt x="15133" y="3754"/>
                    <a:pt x="15136" y="3748"/>
                  </a:cubicBezTo>
                  <a:cubicBezTo>
                    <a:pt x="15139" y="3745"/>
                    <a:pt x="15141" y="3743"/>
                    <a:pt x="15147" y="3735"/>
                  </a:cubicBezTo>
                  <a:cubicBezTo>
                    <a:pt x="15155" y="3730"/>
                    <a:pt x="15165" y="3724"/>
                    <a:pt x="15176" y="3712"/>
                  </a:cubicBezTo>
                  <a:cubicBezTo>
                    <a:pt x="15187" y="3707"/>
                    <a:pt x="15205" y="3698"/>
                    <a:pt x="15222" y="3679"/>
                  </a:cubicBezTo>
                  <a:cubicBezTo>
                    <a:pt x="15230" y="3673"/>
                    <a:pt x="15245" y="3665"/>
                    <a:pt x="15261" y="3647"/>
                  </a:cubicBezTo>
                  <a:cubicBezTo>
                    <a:pt x="15280" y="3625"/>
                    <a:pt x="15286" y="3604"/>
                    <a:pt x="15289" y="3589"/>
                  </a:cubicBezTo>
                  <a:cubicBezTo>
                    <a:pt x="15293" y="3582"/>
                    <a:pt x="15297" y="3578"/>
                    <a:pt x="15299" y="3574"/>
                  </a:cubicBezTo>
                  <a:cubicBezTo>
                    <a:pt x="15303" y="3569"/>
                    <a:pt x="15305" y="3567"/>
                    <a:pt x="15310" y="3561"/>
                  </a:cubicBezTo>
                  <a:cubicBezTo>
                    <a:pt x="15320" y="3550"/>
                    <a:pt x="15325" y="3543"/>
                    <a:pt x="15329" y="3537"/>
                  </a:cubicBezTo>
                  <a:cubicBezTo>
                    <a:pt x="15345" y="3534"/>
                    <a:pt x="15369" y="3524"/>
                    <a:pt x="15389" y="3502"/>
                  </a:cubicBezTo>
                  <a:cubicBezTo>
                    <a:pt x="15409" y="3482"/>
                    <a:pt x="15415" y="3461"/>
                    <a:pt x="15417" y="3448"/>
                  </a:cubicBezTo>
                  <a:cubicBezTo>
                    <a:pt x="15431" y="3430"/>
                    <a:pt x="15436" y="3414"/>
                    <a:pt x="15439" y="3402"/>
                  </a:cubicBezTo>
                  <a:cubicBezTo>
                    <a:pt x="15444" y="3395"/>
                    <a:pt x="15448" y="3390"/>
                    <a:pt x="15452" y="3384"/>
                  </a:cubicBezTo>
                  <a:cubicBezTo>
                    <a:pt x="15452" y="3382"/>
                    <a:pt x="15454" y="3382"/>
                    <a:pt x="15454" y="3381"/>
                  </a:cubicBezTo>
                  <a:cubicBezTo>
                    <a:pt x="15469" y="3377"/>
                    <a:pt x="15487" y="3368"/>
                    <a:pt x="15506" y="3347"/>
                  </a:cubicBezTo>
                  <a:cubicBezTo>
                    <a:pt x="15517" y="3336"/>
                    <a:pt x="15522" y="3328"/>
                    <a:pt x="15526" y="3322"/>
                  </a:cubicBezTo>
                  <a:cubicBezTo>
                    <a:pt x="15527" y="3321"/>
                    <a:pt x="15527" y="3320"/>
                    <a:pt x="15529" y="3318"/>
                  </a:cubicBezTo>
                  <a:cubicBezTo>
                    <a:pt x="15542" y="3315"/>
                    <a:pt x="15562" y="3305"/>
                    <a:pt x="15581" y="3283"/>
                  </a:cubicBezTo>
                  <a:cubicBezTo>
                    <a:pt x="15593" y="3270"/>
                    <a:pt x="15598" y="3259"/>
                    <a:pt x="15603" y="3251"/>
                  </a:cubicBezTo>
                  <a:cubicBezTo>
                    <a:pt x="15605" y="3248"/>
                    <a:pt x="15607" y="3247"/>
                    <a:pt x="15609" y="3243"/>
                  </a:cubicBezTo>
                  <a:cubicBezTo>
                    <a:pt x="15618" y="3231"/>
                    <a:pt x="15624" y="3226"/>
                    <a:pt x="15627" y="3219"/>
                  </a:cubicBezTo>
                  <a:cubicBezTo>
                    <a:pt x="15629" y="3216"/>
                    <a:pt x="15631" y="3213"/>
                    <a:pt x="15636" y="3208"/>
                  </a:cubicBezTo>
                  <a:cubicBezTo>
                    <a:pt x="15650" y="3202"/>
                    <a:pt x="15662" y="3192"/>
                    <a:pt x="15678" y="3175"/>
                  </a:cubicBezTo>
                  <a:cubicBezTo>
                    <a:pt x="15695" y="3156"/>
                    <a:pt x="15701" y="3139"/>
                    <a:pt x="15705" y="3125"/>
                  </a:cubicBezTo>
                  <a:cubicBezTo>
                    <a:pt x="15715" y="3119"/>
                    <a:pt x="15726" y="3111"/>
                    <a:pt x="15737" y="3097"/>
                  </a:cubicBezTo>
                  <a:lnTo>
                    <a:pt x="15742" y="3093"/>
                  </a:lnTo>
                  <a:cubicBezTo>
                    <a:pt x="15750" y="3086"/>
                    <a:pt x="15760" y="3079"/>
                    <a:pt x="15774" y="3064"/>
                  </a:cubicBezTo>
                  <a:lnTo>
                    <a:pt x="15786" y="3052"/>
                  </a:lnTo>
                  <a:cubicBezTo>
                    <a:pt x="15792" y="3047"/>
                    <a:pt x="15797" y="3041"/>
                    <a:pt x="15808" y="3029"/>
                  </a:cubicBezTo>
                  <a:cubicBezTo>
                    <a:pt x="15827" y="3006"/>
                    <a:pt x="15834" y="2982"/>
                    <a:pt x="15835" y="2966"/>
                  </a:cubicBezTo>
                  <a:cubicBezTo>
                    <a:pt x="15839" y="2961"/>
                    <a:pt x="15841" y="2957"/>
                    <a:pt x="15845" y="2952"/>
                  </a:cubicBezTo>
                  <a:cubicBezTo>
                    <a:pt x="15846" y="2951"/>
                    <a:pt x="15847" y="2950"/>
                    <a:pt x="15849" y="2947"/>
                  </a:cubicBezTo>
                  <a:cubicBezTo>
                    <a:pt x="15861" y="2942"/>
                    <a:pt x="15879" y="2932"/>
                    <a:pt x="15897" y="2913"/>
                  </a:cubicBezTo>
                  <a:cubicBezTo>
                    <a:pt x="15911" y="2895"/>
                    <a:pt x="15918" y="2875"/>
                    <a:pt x="15921" y="2859"/>
                  </a:cubicBezTo>
                  <a:cubicBezTo>
                    <a:pt x="15931" y="2854"/>
                    <a:pt x="15942" y="2845"/>
                    <a:pt x="15953" y="2834"/>
                  </a:cubicBezTo>
                  <a:lnTo>
                    <a:pt x="15958" y="2828"/>
                  </a:lnTo>
                  <a:cubicBezTo>
                    <a:pt x="15967" y="2822"/>
                    <a:pt x="15975" y="2814"/>
                    <a:pt x="15988" y="2800"/>
                  </a:cubicBezTo>
                  <a:cubicBezTo>
                    <a:pt x="16004" y="2782"/>
                    <a:pt x="16011" y="2764"/>
                    <a:pt x="16013" y="2748"/>
                  </a:cubicBezTo>
                  <a:cubicBezTo>
                    <a:pt x="16021" y="2744"/>
                    <a:pt x="16029" y="2738"/>
                    <a:pt x="16037" y="2731"/>
                  </a:cubicBezTo>
                  <a:cubicBezTo>
                    <a:pt x="16049" y="2726"/>
                    <a:pt x="16069" y="2717"/>
                    <a:pt x="16088" y="2695"/>
                  </a:cubicBezTo>
                  <a:cubicBezTo>
                    <a:pt x="16103" y="2678"/>
                    <a:pt x="16109" y="2666"/>
                    <a:pt x="16114" y="2654"/>
                  </a:cubicBezTo>
                  <a:cubicBezTo>
                    <a:pt x="16125" y="2642"/>
                    <a:pt x="16129" y="2634"/>
                    <a:pt x="16135" y="2627"/>
                  </a:cubicBezTo>
                  <a:cubicBezTo>
                    <a:pt x="16135" y="2626"/>
                    <a:pt x="16136" y="2625"/>
                    <a:pt x="16138" y="2624"/>
                  </a:cubicBezTo>
                  <a:cubicBezTo>
                    <a:pt x="16150" y="2618"/>
                    <a:pt x="16168" y="2609"/>
                    <a:pt x="16186" y="2588"/>
                  </a:cubicBezTo>
                  <a:cubicBezTo>
                    <a:pt x="16205" y="2566"/>
                    <a:pt x="16211" y="2541"/>
                    <a:pt x="16211" y="2522"/>
                  </a:cubicBezTo>
                  <a:cubicBezTo>
                    <a:pt x="16215" y="2519"/>
                    <a:pt x="16220" y="2514"/>
                    <a:pt x="16225" y="2511"/>
                  </a:cubicBezTo>
                  <a:cubicBezTo>
                    <a:pt x="16238" y="2507"/>
                    <a:pt x="16259" y="2497"/>
                    <a:pt x="16278" y="2476"/>
                  </a:cubicBezTo>
                  <a:cubicBezTo>
                    <a:pt x="16295" y="2455"/>
                    <a:pt x="16302" y="2436"/>
                    <a:pt x="16305" y="2421"/>
                  </a:cubicBezTo>
                  <a:cubicBezTo>
                    <a:pt x="16313" y="2415"/>
                    <a:pt x="16322" y="2407"/>
                    <a:pt x="16333" y="2394"/>
                  </a:cubicBezTo>
                  <a:cubicBezTo>
                    <a:pt x="16343" y="2385"/>
                    <a:pt x="16348" y="2377"/>
                    <a:pt x="16352" y="2369"/>
                  </a:cubicBezTo>
                  <a:cubicBezTo>
                    <a:pt x="16369" y="2364"/>
                    <a:pt x="16392" y="2357"/>
                    <a:pt x="16411" y="2334"/>
                  </a:cubicBezTo>
                  <a:cubicBezTo>
                    <a:pt x="16434" y="2308"/>
                    <a:pt x="16438" y="2279"/>
                    <a:pt x="16436" y="2257"/>
                  </a:cubicBezTo>
                  <a:lnTo>
                    <a:pt x="16438" y="2256"/>
                  </a:lnTo>
                  <a:cubicBezTo>
                    <a:pt x="16440" y="2254"/>
                    <a:pt x="16441" y="2251"/>
                    <a:pt x="16444" y="2249"/>
                  </a:cubicBezTo>
                  <a:cubicBezTo>
                    <a:pt x="16457" y="2244"/>
                    <a:pt x="16476" y="2235"/>
                    <a:pt x="16495" y="2213"/>
                  </a:cubicBezTo>
                  <a:cubicBezTo>
                    <a:pt x="16511" y="2195"/>
                    <a:pt x="16518" y="2179"/>
                    <a:pt x="16520" y="2172"/>
                  </a:cubicBezTo>
                  <a:cubicBezTo>
                    <a:pt x="16527" y="2164"/>
                    <a:pt x="16532" y="2156"/>
                    <a:pt x="16536" y="2148"/>
                  </a:cubicBezTo>
                  <a:cubicBezTo>
                    <a:pt x="16556" y="2145"/>
                    <a:pt x="16579" y="2137"/>
                    <a:pt x="16600" y="2115"/>
                  </a:cubicBezTo>
                  <a:cubicBezTo>
                    <a:pt x="16615" y="2097"/>
                    <a:pt x="16621" y="2083"/>
                    <a:pt x="16626" y="2068"/>
                  </a:cubicBezTo>
                  <a:lnTo>
                    <a:pt x="16638" y="2054"/>
                  </a:lnTo>
                  <a:cubicBezTo>
                    <a:pt x="16642" y="2051"/>
                    <a:pt x="16648" y="2045"/>
                    <a:pt x="16655" y="2036"/>
                  </a:cubicBezTo>
                  <a:cubicBezTo>
                    <a:pt x="16671" y="2016"/>
                    <a:pt x="16679" y="1999"/>
                    <a:pt x="16682" y="1987"/>
                  </a:cubicBezTo>
                  <a:cubicBezTo>
                    <a:pt x="16690" y="1979"/>
                    <a:pt x="16692" y="1973"/>
                    <a:pt x="16696" y="1970"/>
                  </a:cubicBezTo>
                  <a:cubicBezTo>
                    <a:pt x="16700" y="1966"/>
                    <a:pt x="16702" y="1962"/>
                    <a:pt x="16709" y="1954"/>
                  </a:cubicBezTo>
                  <a:cubicBezTo>
                    <a:pt x="16724" y="1938"/>
                    <a:pt x="16730" y="1924"/>
                    <a:pt x="16736" y="1909"/>
                  </a:cubicBezTo>
                  <a:cubicBezTo>
                    <a:pt x="16746" y="1897"/>
                    <a:pt x="16751" y="1890"/>
                    <a:pt x="16756" y="1881"/>
                  </a:cubicBezTo>
                  <a:cubicBezTo>
                    <a:pt x="16757" y="1880"/>
                    <a:pt x="16759" y="1877"/>
                    <a:pt x="16761" y="1874"/>
                  </a:cubicBezTo>
                  <a:lnTo>
                    <a:pt x="16767" y="1869"/>
                  </a:lnTo>
                  <a:cubicBezTo>
                    <a:pt x="16772" y="1864"/>
                    <a:pt x="16779" y="1859"/>
                    <a:pt x="16786" y="1852"/>
                  </a:cubicBezTo>
                  <a:cubicBezTo>
                    <a:pt x="16800" y="1848"/>
                    <a:pt x="16824" y="1839"/>
                    <a:pt x="16843" y="1816"/>
                  </a:cubicBezTo>
                  <a:cubicBezTo>
                    <a:pt x="16861" y="1797"/>
                    <a:pt x="16867" y="1779"/>
                    <a:pt x="16870" y="1764"/>
                  </a:cubicBezTo>
                  <a:cubicBezTo>
                    <a:pt x="16877" y="1759"/>
                    <a:pt x="16885" y="1754"/>
                    <a:pt x="16893" y="1745"/>
                  </a:cubicBezTo>
                  <a:cubicBezTo>
                    <a:pt x="16905" y="1740"/>
                    <a:pt x="16923" y="1731"/>
                    <a:pt x="16942" y="1710"/>
                  </a:cubicBezTo>
                  <a:cubicBezTo>
                    <a:pt x="16954" y="1697"/>
                    <a:pt x="16958" y="1689"/>
                    <a:pt x="16964" y="1681"/>
                  </a:cubicBezTo>
                  <a:cubicBezTo>
                    <a:pt x="16965" y="1678"/>
                    <a:pt x="16966" y="1676"/>
                    <a:pt x="16970" y="1671"/>
                  </a:cubicBezTo>
                  <a:cubicBezTo>
                    <a:pt x="16976" y="1665"/>
                    <a:pt x="16979" y="1662"/>
                    <a:pt x="16981" y="1660"/>
                  </a:cubicBezTo>
                  <a:cubicBezTo>
                    <a:pt x="16987" y="1654"/>
                    <a:pt x="16993" y="1649"/>
                    <a:pt x="17003" y="1636"/>
                  </a:cubicBezTo>
                  <a:cubicBezTo>
                    <a:pt x="17011" y="1630"/>
                    <a:pt x="17014" y="1628"/>
                    <a:pt x="17017" y="1623"/>
                  </a:cubicBezTo>
                  <a:cubicBezTo>
                    <a:pt x="17023" y="1618"/>
                    <a:pt x="17028" y="1613"/>
                    <a:pt x="17038" y="1602"/>
                  </a:cubicBezTo>
                  <a:cubicBezTo>
                    <a:pt x="17040" y="1601"/>
                    <a:pt x="17040" y="1601"/>
                    <a:pt x="17043" y="1598"/>
                  </a:cubicBezTo>
                  <a:cubicBezTo>
                    <a:pt x="17052" y="1591"/>
                    <a:pt x="17061" y="1585"/>
                    <a:pt x="17073" y="1570"/>
                  </a:cubicBezTo>
                  <a:cubicBezTo>
                    <a:pt x="17089" y="1550"/>
                    <a:pt x="17097" y="1532"/>
                    <a:pt x="17099" y="1516"/>
                  </a:cubicBezTo>
                  <a:cubicBezTo>
                    <a:pt x="17108" y="1511"/>
                    <a:pt x="17119" y="1502"/>
                    <a:pt x="17130" y="1490"/>
                  </a:cubicBezTo>
                  <a:cubicBezTo>
                    <a:pt x="17139" y="1481"/>
                    <a:pt x="17143" y="1475"/>
                    <a:pt x="17147" y="1470"/>
                  </a:cubicBezTo>
                  <a:cubicBezTo>
                    <a:pt x="17150" y="1467"/>
                    <a:pt x="17153" y="1463"/>
                    <a:pt x="17161" y="1454"/>
                  </a:cubicBezTo>
                  <a:cubicBezTo>
                    <a:pt x="17173" y="1441"/>
                    <a:pt x="17179" y="1427"/>
                    <a:pt x="17183" y="1416"/>
                  </a:cubicBezTo>
                  <a:cubicBezTo>
                    <a:pt x="17196" y="1411"/>
                    <a:pt x="17214" y="1403"/>
                    <a:pt x="17228" y="1384"/>
                  </a:cubicBezTo>
                  <a:cubicBezTo>
                    <a:pt x="17241" y="1372"/>
                    <a:pt x="17248" y="1358"/>
                    <a:pt x="17252" y="1346"/>
                  </a:cubicBezTo>
                  <a:cubicBezTo>
                    <a:pt x="17266" y="1340"/>
                    <a:pt x="17282" y="1331"/>
                    <a:pt x="17297" y="1315"/>
                  </a:cubicBezTo>
                  <a:cubicBezTo>
                    <a:pt x="17312" y="1299"/>
                    <a:pt x="17318" y="1285"/>
                    <a:pt x="17324" y="1270"/>
                  </a:cubicBezTo>
                  <a:cubicBezTo>
                    <a:pt x="17340" y="1249"/>
                    <a:pt x="17345" y="1229"/>
                    <a:pt x="17348" y="1213"/>
                  </a:cubicBezTo>
                  <a:cubicBezTo>
                    <a:pt x="17351" y="1212"/>
                    <a:pt x="17352" y="1210"/>
                    <a:pt x="17355" y="1208"/>
                  </a:cubicBezTo>
                  <a:cubicBezTo>
                    <a:pt x="17375" y="1207"/>
                    <a:pt x="17403" y="1199"/>
                    <a:pt x="17427" y="1172"/>
                  </a:cubicBezTo>
                  <a:cubicBezTo>
                    <a:pt x="17442" y="1154"/>
                    <a:pt x="17448" y="1141"/>
                    <a:pt x="17453" y="1126"/>
                  </a:cubicBezTo>
                  <a:cubicBezTo>
                    <a:pt x="17463" y="1114"/>
                    <a:pt x="17468" y="1104"/>
                    <a:pt x="17473" y="1093"/>
                  </a:cubicBezTo>
                  <a:cubicBezTo>
                    <a:pt x="17489" y="1089"/>
                    <a:pt x="17507" y="1079"/>
                    <a:pt x="17522" y="1062"/>
                  </a:cubicBezTo>
                  <a:cubicBezTo>
                    <a:pt x="17541" y="1039"/>
                    <a:pt x="17548" y="1017"/>
                    <a:pt x="17549" y="999"/>
                  </a:cubicBezTo>
                  <a:lnTo>
                    <a:pt x="17571" y="974"/>
                  </a:lnTo>
                  <a:cubicBezTo>
                    <a:pt x="17581" y="967"/>
                    <a:pt x="17593" y="959"/>
                    <a:pt x="17607" y="943"/>
                  </a:cubicBezTo>
                  <a:cubicBezTo>
                    <a:pt x="17624" y="923"/>
                    <a:pt x="17629" y="902"/>
                    <a:pt x="17632" y="885"/>
                  </a:cubicBezTo>
                  <a:cubicBezTo>
                    <a:pt x="17635" y="883"/>
                    <a:pt x="17639" y="880"/>
                    <a:pt x="17643" y="878"/>
                  </a:cubicBezTo>
                  <a:cubicBezTo>
                    <a:pt x="17661" y="874"/>
                    <a:pt x="17688" y="868"/>
                    <a:pt x="17710" y="841"/>
                  </a:cubicBezTo>
                  <a:cubicBezTo>
                    <a:pt x="17725" y="822"/>
                    <a:pt x="17732" y="804"/>
                    <a:pt x="17735" y="787"/>
                  </a:cubicBezTo>
                  <a:cubicBezTo>
                    <a:pt x="17745" y="781"/>
                    <a:pt x="17755" y="773"/>
                    <a:pt x="17766" y="761"/>
                  </a:cubicBezTo>
                  <a:cubicBezTo>
                    <a:pt x="17769" y="756"/>
                    <a:pt x="17773" y="755"/>
                    <a:pt x="17775" y="751"/>
                  </a:cubicBezTo>
                  <a:cubicBezTo>
                    <a:pt x="17782" y="746"/>
                    <a:pt x="17789" y="740"/>
                    <a:pt x="17804" y="723"/>
                  </a:cubicBezTo>
                  <a:cubicBezTo>
                    <a:pt x="17811" y="717"/>
                    <a:pt x="17822" y="708"/>
                    <a:pt x="17836" y="693"/>
                  </a:cubicBezTo>
                  <a:cubicBezTo>
                    <a:pt x="17849" y="680"/>
                    <a:pt x="17855" y="666"/>
                    <a:pt x="17863" y="654"/>
                  </a:cubicBezTo>
                  <a:cubicBezTo>
                    <a:pt x="17865" y="650"/>
                    <a:pt x="17868" y="648"/>
                    <a:pt x="17869" y="647"/>
                  </a:cubicBezTo>
                  <a:cubicBezTo>
                    <a:pt x="17876" y="640"/>
                    <a:pt x="17885" y="635"/>
                    <a:pt x="17897" y="621"/>
                  </a:cubicBezTo>
                  <a:cubicBezTo>
                    <a:pt x="17912" y="605"/>
                    <a:pt x="17918" y="589"/>
                    <a:pt x="17921" y="574"/>
                  </a:cubicBezTo>
                  <a:cubicBezTo>
                    <a:pt x="17933" y="568"/>
                    <a:pt x="17946" y="559"/>
                    <a:pt x="17959" y="546"/>
                  </a:cubicBezTo>
                  <a:cubicBezTo>
                    <a:pt x="17967" y="535"/>
                    <a:pt x="17973" y="527"/>
                    <a:pt x="17977" y="522"/>
                  </a:cubicBezTo>
                  <a:cubicBezTo>
                    <a:pt x="17980" y="519"/>
                    <a:pt x="17982" y="515"/>
                    <a:pt x="17989" y="508"/>
                  </a:cubicBezTo>
                  <a:cubicBezTo>
                    <a:pt x="17999" y="497"/>
                    <a:pt x="18005" y="485"/>
                    <a:pt x="18009" y="474"/>
                  </a:cubicBezTo>
                  <a:cubicBezTo>
                    <a:pt x="18025" y="471"/>
                    <a:pt x="18045" y="461"/>
                    <a:pt x="18061" y="442"/>
                  </a:cubicBezTo>
                  <a:cubicBezTo>
                    <a:pt x="18075" y="426"/>
                    <a:pt x="18082" y="412"/>
                    <a:pt x="18087" y="398"/>
                  </a:cubicBezTo>
                  <a:lnTo>
                    <a:pt x="18090" y="396"/>
                  </a:lnTo>
                  <a:cubicBezTo>
                    <a:pt x="18098" y="388"/>
                    <a:pt x="18109" y="382"/>
                    <a:pt x="18121" y="367"/>
                  </a:cubicBezTo>
                  <a:cubicBezTo>
                    <a:pt x="18141" y="344"/>
                    <a:pt x="18146" y="323"/>
                    <a:pt x="18148" y="308"/>
                  </a:cubicBezTo>
                  <a:cubicBezTo>
                    <a:pt x="18153" y="303"/>
                    <a:pt x="18155" y="299"/>
                    <a:pt x="18158" y="294"/>
                  </a:cubicBezTo>
                  <a:cubicBezTo>
                    <a:pt x="18178" y="291"/>
                    <a:pt x="18201" y="281"/>
                    <a:pt x="18219" y="260"/>
                  </a:cubicBezTo>
                  <a:cubicBezTo>
                    <a:pt x="18233" y="247"/>
                    <a:pt x="18237" y="237"/>
                    <a:pt x="18243" y="230"/>
                  </a:cubicBezTo>
                  <a:cubicBezTo>
                    <a:pt x="18244" y="226"/>
                    <a:pt x="18245" y="225"/>
                    <a:pt x="18248" y="221"/>
                  </a:cubicBezTo>
                  <a:cubicBezTo>
                    <a:pt x="18266" y="199"/>
                    <a:pt x="18273" y="176"/>
                    <a:pt x="18275" y="158"/>
                  </a:cubicBezTo>
                  <a:cubicBezTo>
                    <a:pt x="18277" y="155"/>
                    <a:pt x="18280" y="150"/>
                    <a:pt x="18282" y="147"/>
                  </a:cubicBezTo>
                  <a:cubicBezTo>
                    <a:pt x="18286" y="145"/>
                    <a:pt x="18288" y="141"/>
                    <a:pt x="18293" y="134"/>
                  </a:cubicBezTo>
                  <a:cubicBezTo>
                    <a:pt x="18323" y="101"/>
                    <a:pt x="18319" y="50"/>
                    <a:pt x="18286" y="21"/>
                  </a:cubicBezTo>
                  <a:cubicBezTo>
                    <a:pt x="18270" y="7"/>
                    <a:pt x="18251" y="1"/>
                    <a:pt x="18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3"/>
            <p:cNvSpPr/>
            <p:nvPr/>
          </p:nvSpPr>
          <p:spPr>
            <a:xfrm>
              <a:off x="2719625" y="412925"/>
              <a:ext cx="343625" cy="478825"/>
            </a:xfrm>
            <a:custGeom>
              <a:avLst/>
              <a:gdLst/>
              <a:ahLst/>
              <a:cxnLst/>
              <a:rect l="l" t="t" r="r" b="b"/>
              <a:pathLst>
                <a:path w="13745" h="19153" extrusionOk="0">
                  <a:moveTo>
                    <a:pt x="13653" y="0"/>
                  </a:moveTo>
                  <a:cubicBezTo>
                    <a:pt x="13627" y="0"/>
                    <a:pt x="13602" y="12"/>
                    <a:pt x="13586" y="35"/>
                  </a:cubicBezTo>
                  <a:cubicBezTo>
                    <a:pt x="13577" y="47"/>
                    <a:pt x="13573" y="55"/>
                    <a:pt x="13569" y="61"/>
                  </a:cubicBezTo>
                  <a:cubicBezTo>
                    <a:pt x="13567" y="64"/>
                    <a:pt x="13564" y="68"/>
                    <a:pt x="13561" y="73"/>
                  </a:cubicBezTo>
                  <a:cubicBezTo>
                    <a:pt x="13554" y="79"/>
                    <a:pt x="13540" y="88"/>
                    <a:pt x="13525" y="110"/>
                  </a:cubicBezTo>
                  <a:cubicBezTo>
                    <a:pt x="13519" y="117"/>
                    <a:pt x="13514" y="122"/>
                    <a:pt x="13511" y="127"/>
                  </a:cubicBezTo>
                  <a:lnTo>
                    <a:pt x="13495" y="148"/>
                  </a:lnTo>
                  <a:lnTo>
                    <a:pt x="13467" y="187"/>
                  </a:lnTo>
                  <a:cubicBezTo>
                    <a:pt x="13462" y="194"/>
                    <a:pt x="13460" y="197"/>
                    <a:pt x="13456" y="201"/>
                  </a:cubicBezTo>
                  <a:cubicBezTo>
                    <a:pt x="13452" y="206"/>
                    <a:pt x="13447" y="211"/>
                    <a:pt x="13438" y="224"/>
                  </a:cubicBezTo>
                  <a:cubicBezTo>
                    <a:pt x="13430" y="235"/>
                    <a:pt x="13424" y="246"/>
                    <a:pt x="13422" y="255"/>
                  </a:cubicBezTo>
                  <a:cubicBezTo>
                    <a:pt x="13403" y="261"/>
                    <a:pt x="13383" y="271"/>
                    <a:pt x="13366" y="294"/>
                  </a:cubicBezTo>
                  <a:cubicBezTo>
                    <a:pt x="13361" y="302"/>
                    <a:pt x="13358" y="307"/>
                    <a:pt x="13355" y="310"/>
                  </a:cubicBezTo>
                  <a:cubicBezTo>
                    <a:pt x="13349" y="315"/>
                    <a:pt x="13345" y="321"/>
                    <a:pt x="13338" y="333"/>
                  </a:cubicBezTo>
                  <a:cubicBezTo>
                    <a:pt x="13320" y="357"/>
                    <a:pt x="13317" y="379"/>
                    <a:pt x="13318" y="400"/>
                  </a:cubicBezTo>
                  <a:cubicBezTo>
                    <a:pt x="13313" y="404"/>
                    <a:pt x="13310" y="409"/>
                    <a:pt x="13304" y="415"/>
                  </a:cubicBezTo>
                  <a:cubicBezTo>
                    <a:pt x="13291" y="421"/>
                    <a:pt x="13273" y="432"/>
                    <a:pt x="13257" y="454"/>
                  </a:cubicBezTo>
                  <a:cubicBezTo>
                    <a:pt x="13245" y="471"/>
                    <a:pt x="13241" y="479"/>
                    <a:pt x="13237" y="489"/>
                  </a:cubicBezTo>
                  <a:cubicBezTo>
                    <a:pt x="13236" y="491"/>
                    <a:pt x="13235" y="494"/>
                    <a:pt x="13232" y="497"/>
                  </a:cubicBezTo>
                  <a:cubicBezTo>
                    <a:pt x="13220" y="513"/>
                    <a:pt x="13214" y="529"/>
                    <a:pt x="13211" y="543"/>
                  </a:cubicBezTo>
                  <a:cubicBezTo>
                    <a:pt x="13199" y="550"/>
                    <a:pt x="13187" y="561"/>
                    <a:pt x="13174" y="577"/>
                  </a:cubicBezTo>
                  <a:cubicBezTo>
                    <a:pt x="13157" y="602"/>
                    <a:pt x="13152" y="626"/>
                    <a:pt x="13152" y="642"/>
                  </a:cubicBezTo>
                  <a:cubicBezTo>
                    <a:pt x="13145" y="657"/>
                    <a:pt x="13140" y="669"/>
                    <a:pt x="13139" y="678"/>
                  </a:cubicBezTo>
                  <a:lnTo>
                    <a:pt x="13114" y="714"/>
                  </a:lnTo>
                  <a:cubicBezTo>
                    <a:pt x="13108" y="717"/>
                    <a:pt x="13103" y="722"/>
                    <a:pt x="13098" y="728"/>
                  </a:cubicBezTo>
                  <a:cubicBezTo>
                    <a:pt x="13079" y="732"/>
                    <a:pt x="13050" y="742"/>
                    <a:pt x="13029" y="770"/>
                  </a:cubicBezTo>
                  <a:cubicBezTo>
                    <a:pt x="13017" y="789"/>
                    <a:pt x="13012" y="805"/>
                    <a:pt x="13010" y="818"/>
                  </a:cubicBezTo>
                  <a:cubicBezTo>
                    <a:pt x="12999" y="824"/>
                    <a:pt x="12985" y="835"/>
                    <a:pt x="12974" y="851"/>
                  </a:cubicBezTo>
                  <a:cubicBezTo>
                    <a:pt x="12964" y="869"/>
                    <a:pt x="12958" y="885"/>
                    <a:pt x="12956" y="899"/>
                  </a:cubicBezTo>
                  <a:cubicBezTo>
                    <a:pt x="12943" y="906"/>
                    <a:pt x="12931" y="915"/>
                    <a:pt x="12920" y="931"/>
                  </a:cubicBezTo>
                  <a:cubicBezTo>
                    <a:pt x="12909" y="946"/>
                    <a:pt x="12904" y="962"/>
                    <a:pt x="12901" y="976"/>
                  </a:cubicBezTo>
                  <a:cubicBezTo>
                    <a:pt x="12888" y="983"/>
                    <a:pt x="12874" y="993"/>
                    <a:pt x="12862" y="1009"/>
                  </a:cubicBezTo>
                  <a:cubicBezTo>
                    <a:pt x="12851" y="1024"/>
                    <a:pt x="12846" y="1038"/>
                    <a:pt x="12844" y="1052"/>
                  </a:cubicBezTo>
                  <a:cubicBezTo>
                    <a:pt x="12830" y="1059"/>
                    <a:pt x="12815" y="1069"/>
                    <a:pt x="12803" y="1086"/>
                  </a:cubicBezTo>
                  <a:cubicBezTo>
                    <a:pt x="12791" y="1103"/>
                    <a:pt x="12786" y="1119"/>
                    <a:pt x="12785" y="1134"/>
                  </a:cubicBezTo>
                  <a:cubicBezTo>
                    <a:pt x="12771" y="1139"/>
                    <a:pt x="12758" y="1150"/>
                    <a:pt x="12745" y="1166"/>
                  </a:cubicBezTo>
                  <a:cubicBezTo>
                    <a:pt x="12728" y="1190"/>
                    <a:pt x="12726" y="1213"/>
                    <a:pt x="12726" y="1231"/>
                  </a:cubicBezTo>
                  <a:cubicBezTo>
                    <a:pt x="12721" y="1236"/>
                    <a:pt x="12713" y="1245"/>
                    <a:pt x="12706" y="1256"/>
                  </a:cubicBezTo>
                  <a:cubicBezTo>
                    <a:pt x="12702" y="1260"/>
                    <a:pt x="12700" y="1262"/>
                    <a:pt x="12699" y="1263"/>
                  </a:cubicBezTo>
                  <a:cubicBezTo>
                    <a:pt x="12691" y="1271"/>
                    <a:pt x="12684" y="1277"/>
                    <a:pt x="12673" y="1293"/>
                  </a:cubicBezTo>
                  <a:cubicBezTo>
                    <a:pt x="12662" y="1309"/>
                    <a:pt x="12657" y="1317"/>
                    <a:pt x="12653" y="1326"/>
                  </a:cubicBezTo>
                  <a:cubicBezTo>
                    <a:pt x="12652" y="1330"/>
                    <a:pt x="12651" y="1332"/>
                    <a:pt x="12648" y="1336"/>
                  </a:cubicBezTo>
                  <a:cubicBezTo>
                    <a:pt x="12640" y="1347"/>
                    <a:pt x="12637" y="1352"/>
                    <a:pt x="12633" y="1357"/>
                  </a:cubicBezTo>
                  <a:cubicBezTo>
                    <a:pt x="12632" y="1362"/>
                    <a:pt x="12630" y="1364"/>
                    <a:pt x="12626" y="1368"/>
                  </a:cubicBezTo>
                  <a:cubicBezTo>
                    <a:pt x="12615" y="1374"/>
                    <a:pt x="12597" y="1384"/>
                    <a:pt x="12581" y="1407"/>
                  </a:cubicBezTo>
                  <a:cubicBezTo>
                    <a:pt x="12574" y="1416"/>
                    <a:pt x="12571" y="1421"/>
                    <a:pt x="12567" y="1424"/>
                  </a:cubicBezTo>
                  <a:lnTo>
                    <a:pt x="12551" y="1445"/>
                  </a:lnTo>
                  <a:cubicBezTo>
                    <a:pt x="12536" y="1466"/>
                    <a:pt x="12531" y="1483"/>
                    <a:pt x="12530" y="1490"/>
                  </a:cubicBezTo>
                  <a:cubicBezTo>
                    <a:pt x="12517" y="1507"/>
                    <a:pt x="12513" y="1519"/>
                    <a:pt x="12507" y="1533"/>
                  </a:cubicBezTo>
                  <a:cubicBezTo>
                    <a:pt x="12498" y="1546"/>
                    <a:pt x="12492" y="1558"/>
                    <a:pt x="12488" y="1571"/>
                  </a:cubicBezTo>
                  <a:cubicBezTo>
                    <a:pt x="12475" y="1577"/>
                    <a:pt x="12459" y="1588"/>
                    <a:pt x="12445" y="1608"/>
                  </a:cubicBezTo>
                  <a:cubicBezTo>
                    <a:pt x="12437" y="1620"/>
                    <a:pt x="12431" y="1633"/>
                    <a:pt x="12428" y="1646"/>
                  </a:cubicBezTo>
                  <a:cubicBezTo>
                    <a:pt x="12413" y="1652"/>
                    <a:pt x="12396" y="1663"/>
                    <a:pt x="12383" y="1681"/>
                  </a:cubicBezTo>
                  <a:cubicBezTo>
                    <a:pt x="12364" y="1707"/>
                    <a:pt x="12362" y="1732"/>
                    <a:pt x="12363" y="1751"/>
                  </a:cubicBezTo>
                  <a:cubicBezTo>
                    <a:pt x="12362" y="1753"/>
                    <a:pt x="12360" y="1755"/>
                    <a:pt x="12359" y="1756"/>
                  </a:cubicBezTo>
                  <a:cubicBezTo>
                    <a:pt x="12356" y="1760"/>
                    <a:pt x="12353" y="1764"/>
                    <a:pt x="12347" y="1774"/>
                  </a:cubicBezTo>
                  <a:cubicBezTo>
                    <a:pt x="12342" y="1779"/>
                    <a:pt x="12340" y="1782"/>
                    <a:pt x="12337" y="1785"/>
                  </a:cubicBezTo>
                  <a:cubicBezTo>
                    <a:pt x="12332" y="1791"/>
                    <a:pt x="12325" y="1798"/>
                    <a:pt x="12316" y="1812"/>
                  </a:cubicBezTo>
                  <a:lnTo>
                    <a:pt x="12288" y="1851"/>
                  </a:lnTo>
                  <a:cubicBezTo>
                    <a:pt x="12281" y="1860"/>
                    <a:pt x="12277" y="1867"/>
                    <a:pt x="12273" y="1874"/>
                  </a:cubicBezTo>
                  <a:cubicBezTo>
                    <a:pt x="12255" y="1879"/>
                    <a:pt x="12230" y="1889"/>
                    <a:pt x="12212" y="1915"/>
                  </a:cubicBezTo>
                  <a:cubicBezTo>
                    <a:pt x="12196" y="1937"/>
                    <a:pt x="12191" y="1958"/>
                    <a:pt x="12191" y="1975"/>
                  </a:cubicBezTo>
                  <a:cubicBezTo>
                    <a:pt x="12183" y="1983"/>
                    <a:pt x="12174" y="1990"/>
                    <a:pt x="12166" y="2002"/>
                  </a:cubicBezTo>
                  <a:cubicBezTo>
                    <a:pt x="12155" y="2018"/>
                    <a:pt x="12150" y="2029"/>
                    <a:pt x="12145" y="2039"/>
                  </a:cubicBezTo>
                  <a:cubicBezTo>
                    <a:pt x="12143" y="2043"/>
                    <a:pt x="12143" y="2043"/>
                    <a:pt x="12142" y="2045"/>
                  </a:cubicBezTo>
                  <a:cubicBezTo>
                    <a:pt x="12133" y="2058"/>
                    <a:pt x="12127" y="2070"/>
                    <a:pt x="12124" y="2079"/>
                  </a:cubicBezTo>
                  <a:cubicBezTo>
                    <a:pt x="12110" y="2085"/>
                    <a:pt x="12091" y="2095"/>
                    <a:pt x="12076" y="2117"/>
                  </a:cubicBezTo>
                  <a:cubicBezTo>
                    <a:pt x="12065" y="2130"/>
                    <a:pt x="12060" y="2144"/>
                    <a:pt x="12058" y="2154"/>
                  </a:cubicBezTo>
                  <a:cubicBezTo>
                    <a:pt x="12043" y="2161"/>
                    <a:pt x="12025" y="2171"/>
                    <a:pt x="12011" y="2192"/>
                  </a:cubicBezTo>
                  <a:cubicBezTo>
                    <a:pt x="11993" y="2219"/>
                    <a:pt x="11990" y="2243"/>
                    <a:pt x="11992" y="2263"/>
                  </a:cubicBezTo>
                  <a:cubicBezTo>
                    <a:pt x="11989" y="2268"/>
                    <a:pt x="11988" y="2272"/>
                    <a:pt x="11985" y="2275"/>
                  </a:cubicBezTo>
                  <a:cubicBezTo>
                    <a:pt x="11984" y="2279"/>
                    <a:pt x="11983" y="2281"/>
                    <a:pt x="11978" y="2286"/>
                  </a:cubicBezTo>
                  <a:cubicBezTo>
                    <a:pt x="11965" y="2305"/>
                    <a:pt x="11961" y="2318"/>
                    <a:pt x="11957" y="2331"/>
                  </a:cubicBezTo>
                  <a:cubicBezTo>
                    <a:pt x="11953" y="2336"/>
                    <a:pt x="11950" y="2339"/>
                    <a:pt x="11947" y="2342"/>
                  </a:cubicBezTo>
                  <a:cubicBezTo>
                    <a:pt x="11942" y="2348"/>
                    <a:pt x="11937" y="2354"/>
                    <a:pt x="11928" y="2366"/>
                  </a:cubicBezTo>
                  <a:cubicBezTo>
                    <a:pt x="11919" y="2372"/>
                    <a:pt x="11907" y="2381"/>
                    <a:pt x="11893" y="2401"/>
                  </a:cubicBezTo>
                  <a:cubicBezTo>
                    <a:pt x="11883" y="2407"/>
                    <a:pt x="11872" y="2415"/>
                    <a:pt x="11860" y="2430"/>
                  </a:cubicBezTo>
                  <a:cubicBezTo>
                    <a:pt x="11850" y="2436"/>
                    <a:pt x="11834" y="2447"/>
                    <a:pt x="11818" y="2468"/>
                  </a:cubicBezTo>
                  <a:cubicBezTo>
                    <a:pt x="11799" y="2494"/>
                    <a:pt x="11796" y="2519"/>
                    <a:pt x="11796" y="2536"/>
                  </a:cubicBezTo>
                  <a:cubicBezTo>
                    <a:pt x="11790" y="2549"/>
                    <a:pt x="11785" y="2561"/>
                    <a:pt x="11784" y="2570"/>
                  </a:cubicBezTo>
                  <a:cubicBezTo>
                    <a:pt x="11778" y="2580"/>
                    <a:pt x="11775" y="2586"/>
                    <a:pt x="11770" y="2591"/>
                  </a:cubicBezTo>
                  <a:cubicBezTo>
                    <a:pt x="11768" y="2595"/>
                    <a:pt x="11767" y="2599"/>
                    <a:pt x="11763" y="2604"/>
                  </a:cubicBezTo>
                  <a:cubicBezTo>
                    <a:pt x="11752" y="2611"/>
                    <a:pt x="11738" y="2621"/>
                    <a:pt x="11726" y="2640"/>
                  </a:cubicBezTo>
                  <a:cubicBezTo>
                    <a:pt x="11711" y="2661"/>
                    <a:pt x="11705" y="2677"/>
                    <a:pt x="11701" y="2687"/>
                  </a:cubicBezTo>
                  <a:cubicBezTo>
                    <a:pt x="11693" y="2695"/>
                    <a:pt x="11683" y="2703"/>
                    <a:pt x="11671" y="2720"/>
                  </a:cubicBezTo>
                  <a:cubicBezTo>
                    <a:pt x="11667" y="2727"/>
                    <a:pt x="11663" y="2730"/>
                    <a:pt x="11661" y="2733"/>
                  </a:cubicBezTo>
                  <a:cubicBezTo>
                    <a:pt x="11656" y="2738"/>
                    <a:pt x="11651" y="2745"/>
                    <a:pt x="11641" y="2757"/>
                  </a:cubicBezTo>
                  <a:cubicBezTo>
                    <a:pt x="11637" y="2765"/>
                    <a:pt x="11634" y="2767"/>
                    <a:pt x="11631" y="2770"/>
                  </a:cubicBezTo>
                  <a:cubicBezTo>
                    <a:pt x="11626" y="2776"/>
                    <a:pt x="11621" y="2781"/>
                    <a:pt x="11613" y="2793"/>
                  </a:cubicBezTo>
                  <a:cubicBezTo>
                    <a:pt x="11602" y="2800"/>
                    <a:pt x="11591" y="2809"/>
                    <a:pt x="11578" y="2825"/>
                  </a:cubicBezTo>
                  <a:cubicBezTo>
                    <a:pt x="11567" y="2830"/>
                    <a:pt x="11551" y="2841"/>
                    <a:pt x="11537" y="2862"/>
                  </a:cubicBezTo>
                  <a:cubicBezTo>
                    <a:pt x="11527" y="2875"/>
                    <a:pt x="11523" y="2883"/>
                    <a:pt x="11519" y="2890"/>
                  </a:cubicBezTo>
                  <a:cubicBezTo>
                    <a:pt x="11517" y="2893"/>
                    <a:pt x="11516" y="2897"/>
                    <a:pt x="11511" y="2902"/>
                  </a:cubicBezTo>
                  <a:cubicBezTo>
                    <a:pt x="11503" y="2913"/>
                    <a:pt x="11500" y="2920"/>
                    <a:pt x="11495" y="2926"/>
                  </a:cubicBezTo>
                  <a:cubicBezTo>
                    <a:pt x="11492" y="2931"/>
                    <a:pt x="11489" y="2934"/>
                    <a:pt x="11483" y="2943"/>
                  </a:cubicBezTo>
                  <a:cubicBezTo>
                    <a:pt x="11475" y="2953"/>
                    <a:pt x="11471" y="2960"/>
                    <a:pt x="11467" y="2965"/>
                  </a:cubicBezTo>
                  <a:cubicBezTo>
                    <a:pt x="11464" y="2969"/>
                    <a:pt x="11460" y="2975"/>
                    <a:pt x="11455" y="2982"/>
                  </a:cubicBezTo>
                  <a:cubicBezTo>
                    <a:pt x="11438" y="3004"/>
                    <a:pt x="11435" y="3025"/>
                    <a:pt x="11435" y="3043"/>
                  </a:cubicBezTo>
                  <a:cubicBezTo>
                    <a:pt x="11427" y="3050"/>
                    <a:pt x="11417" y="3057"/>
                    <a:pt x="11410" y="3070"/>
                  </a:cubicBezTo>
                  <a:cubicBezTo>
                    <a:pt x="11399" y="3086"/>
                    <a:pt x="11393" y="3098"/>
                    <a:pt x="11389" y="3108"/>
                  </a:cubicBezTo>
                  <a:cubicBezTo>
                    <a:pt x="11377" y="3114"/>
                    <a:pt x="11361" y="3125"/>
                    <a:pt x="11346" y="3145"/>
                  </a:cubicBezTo>
                  <a:cubicBezTo>
                    <a:pt x="11336" y="3159"/>
                    <a:pt x="11330" y="3169"/>
                    <a:pt x="11326" y="3178"/>
                  </a:cubicBezTo>
                  <a:cubicBezTo>
                    <a:pt x="11326" y="3179"/>
                    <a:pt x="11325" y="3179"/>
                    <a:pt x="11325" y="3180"/>
                  </a:cubicBezTo>
                  <a:cubicBezTo>
                    <a:pt x="11314" y="3186"/>
                    <a:pt x="11298" y="3197"/>
                    <a:pt x="11283" y="3218"/>
                  </a:cubicBezTo>
                  <a:cubicBezTo>
                    <a:pt x="11275" y="3232"/>
                    <a:pt x="11270" y="3239"/>
                    <a:pt x="11266" y="3247"/>
                  </a:cubicBezTo>
                  <a:cubicBezTo>
                    <a:pt x="11265" y="3250"/>
                    <a:pt x="11262" y="3253"/>
                    <a:pt x="11258" y="3260"/>
                  </a:cubicBezTo>
                  <a:cubicBezTo>
                    <a:pt x="11248" y="3275"/>
                    <a:pt x="11242" y="3285"/>
                    <a:pt x="11238" y="3295"/>
                  </a:cubicBezTo>
                  <a:cubicBezTo>
                    <a:pt x="11238" y="3297"/>
                    <a:pt x="11237" y="3298"/>
                    <a:pt x="11234" y="3303"/>
                  </a:cubicBezTo>
                  <a:cubicBezTo>
                    <a:pt x="11222" y="3319"/>
                    <a:pt x="11218" y="3327"/>
                    <a:pt x="11214" y="3336"/>
                  </a:cubicBezTo>
                  <a:cubicBezTo>
                    <a:pt x="11212" y="3338"/>
                    <a:pt x="11211" y="3340"/>
                    <a:pt x="11208" y="3344"/>
                  </a:cubicBezTo>
                  <a:cubicBezTo>
                    <a:pt x="11192" y="3366"/>
                    <a:pt x="11189" y="3387"/>
                    <a:pt x="11187" y="3402"/>
                  </a:cubicBezTo>
                  <a:cubicBezTo>
                    <a:pt x="11185" y="3404"/>
                    <a:pt x="11184" y="3408"/>
                    <a:pt x="11181" y="3410"/>
                  </a:cubicBezTo>
                  <a:cubicBezTo>
                    <a:pt x="11162" y="3414"/>
                    <a:pt x="11133" y="3424"/>
                    <a:pt x="11112" y="3453"/>
                  </a:cubicBezTo>
                  <a:cubicBezTo>
                    <a:pt x="11103" y="3466"/>
                    <a:pt x="11099" y="3474"/>
                    <a:pt x="11095" y="3480"/>
                  </a:cubicBezTo>
                  <a:cubicBezTo>
                    <a:pt x="11094" y="3485"/>
                    <a:pt x="11090" y="3488"/>
                    <a:pt x="11087" y="3494"/>
                  </a:cubicBezTo>
                  <a:cubicBezTo>
                    <a:pt x="11083" y="3501"/>
                    <a:pt x="11080" y="3504"/>
                    <a:pt x="11077" y="3506"/>
                  </a:cubicBezTo>
                  <a:cubicBezTo>
                    <a:pt x="11072" y="3513"/>
                    <a:pt x="11066" y="3520"/>
                    <a:pt x="11056" y="3533"/>
                  </a:cubicBezTo>
                  <a:cubicBezTo>
                    <a:pt x="11040" y="3554"/>
                    <a:pt x="11036" y="3574"/>
                    <a:pt x="11034" y="3586"/>
                  </a:cubicBezTo>
                  <a:cubicBezTo>
                    <a:pt x="11025" y="3598"/>
                    <a:pt x="11021" y="3608"/>
                    <a:pt x="11017" y="3616"/>
                  </a:cubicBezTo>
                  <a:lnTo>
                    <a:pt x="11014" y="3622"/>
                  </a:lnTo>
                  <a:cubicBezTo>
                    <a:pt x="11005" y="3635"/>
                    <a:pt x="11001" y="3641"/>
                    <a:pt x="10997" y="3649"/>
                  </a:cubicBezTo>
                  <a:cubicBezTo>
                    <a:pt x="10994" y="3652"/>
                    <a:pt x="10993" y="3656"/>
                    <a:pt x="10988" y="3663"/>
                  </a:cubicBezTo>
                  <a:cubicBezTo>
                    <a:pt x="10976" y="3682"/>
                    <a:pt x="10970" y="3695"/>
                    <a:pt x="10966" y="3707"/>
                  </a:cubicBezTo>
                  <a:cubicBezTo>
                    <a:pt x="10954" y="3724"/>
                    <a:pt x="10950" y="3731"/>
                    <a:pt x="10946" y="3741"/>
                  </a:cubicBezTo>
                  <a:cubicBezTo>
                    <a:pt x="10945" y="3742"/>
                    <a:pt x="10944" y="3745"/>
                    <a:pt x="10940" y="3748"/>
                  </a:cubicBezTo>
                  <a:cubicBezTo>
                    <a:pt x="10930" y="3763"/>
                    <a:pt x="10924" y="3775"/>
                    <a:pt x="10921" y="3785"/>
                  </a:cubicBezTo>
                  <a:cubicBezTo>
                    <a:pt x="10910" y="3790"/>
                    <a:pt x="10894" y="3801"/>
                    <a:pt x="10879" y="3822"/>
                  </a:cubicBezTo>
                  <a:cubicBezTo>
                    <a:pt x="10868" y="3841"/>
                    <a:pt x="10862" y="3854"/>
                    <a:pt x="10858" y="3866"/>
                  </a:cubicBezTo>
                  <a:cubicBezTo>
                    <a:pt x="10848" y="3880"/>
                    <a:pt x="10844" y="3886"/>
                    <a:pt x="10841" y="3893"/>
                  </a:cubicBezTo>
                  <a:cubicBezTo>
                    <a:pt x="10826" y="3900"/>
                    <a:pt x="10804" y="3911"/>
                    <a:pt x="10787" y="3935"/>
                  </a:cubicBezTo>
                  <a:cubicBezTo>
                    <a:pt x="10776" y="3950"/>
                    <a:pt x="10771" y="3961"/>
                    <a:pt x="10767" y="3973"/>
                  </a:cubicBezTo>
                  <a:cubicBezTo>
                    <a:pt x="10755" y="3978"/>
                    <a:pt x="10739" y="3991"/>
                    <a:pt x="10725" y="4010"/>
                  </a:cubicBezTo>
                  <a:cubicBezTo>
                    <a:pt x="10714" y="4026"/>
                    <a:pt x="10709" y="4041"/>
                    <a:pt x="10707" y="4053"/>
                  </a:cubicBezTo>
                  <a:cubicBezTo>
                    <a:pt x="10694" y="4061"/>
                    <a:pt x="10680" y="4070"/>
                    <a:pt x="10667" y="4088"/>
                  </a:cubicBezTo>
                  <a:cubicBezTo>
                    <a:pt x="10655" y="4105"/>
                    <a:pt x="10650" y="4120"/>
                    <a:pt x="10648" y="4127"/>
                  </a:cubicBezTo>
                  <a:cubicBezTo>
                    <a:pt x="10637" y="4133"/>
                    <a:pt x="10621" y="4143"/>
                    <a:pt x="10607" y="4164"/>
                  </a:cubicBezTo>
                  <a:cubicBezTo>
                    <a:pt x="10595" y="4180"/>
                    <a:pt x="10590" y="4196"/>
                    <a:pt x="10587" y="4208"/>
                  </a:cubicBezTo>
                  <a:cubicBezTo>
                    <a:pt x="10576" y="4214"/>
                    <a:pt x="10562" y="4225"/>
                    <a:pt x="10549" y="4243"/>
                  </a:cubicBezTo>
                  <a:cubicBezTo>
                    <a:pt x="10533" y="4267"/>
                    <a:pt x="10530" y="4292"/>
                    <a:pt x="10531" y="4311"/>
                  </a:cubicBezTo>
                  <a:cubicBezTo>
                    <a:pt x="10527" y="4314"/>
                    <a:pt x="10523" y="4318"/>
                    <a:pt x="10519" y="4323"/>
                  </a:cubicBezTo>
                  <a:cubicBezTo>
                    <a:pt x="10505" y="4329"/>
                    <a:pt x="10485" y="4339"/>
                    <a:pt x="10468" y="4363"/>
                  </a:cubicBezTo>
                  <a:cubicBezTo>
                    <a:pt x="10457" y="4378"/>
                    <a:pt x="10452" y="4389"/>
                    <a:pt x="10448" y="4398"/>
                  </a:cubicBezTo>
                  <a:cubicBezTo>
                    <a:pt x="10448" y="4401"/>
                    <a:pt x="10447" y="4402"/>
                    <a:pt x="10444" y="4406"/>
                  </a:cubicBezTo>
                  <a:cubicBezTo>
                    <a:pt x="10434" y="4421"/>
                    <a:pt x="10428" y="4432"/>
                    <a:pt x="10424" y="4441"/>
                  </a:cubicBezTo>
                  <a:cubicBezTo>
                    <a:pt x="10424" y="4443"/>
                    <a:pt x="10423" y="4444"/>
                    <a:pt x="10420" y="4449"/>
                  </a:cubicBezTo>
                  <a:cubicBezTo>
                    <a:pt x="10408" y="4466"/>
                    <a:pt x="10403" y="4484"/>
                    <a:pt x="10399" y="4497"/>
                  </a:cubicBezTo>
                  <a:cubicBezTo>
                    <a:pt x="10391" y="4503"/>
                    <a:pt x="10381" y="4512"/>
                    <a:pt x="10371" y="4525"/>
                  </a:cubicBezTo>
                  <a:cubicBezTo>
                    <a:pt x="10357" y="4533"/>
                    <a:pt x="10344" y="4544"/>
                    <a:pt x="10330" y="4562"/>
                  </a:cubicBezTo>
                  <a:cubicBezTo>
                    <a:pt x="10312" y="4588"/>
                    <a:pt x="10308" y="4613"/>
                    <a:pt x="10308" y="4630"/>
                  </a:cubicBezTo>
                  <a:cubicBezTo>
                    <a:pt x="10302" y="4643"/>
                    <a:pt x="10300" y="4652"/>
                    <a:pt x="10298" y="4658"/>
                  </a:cubicBezTo>
                  <a:cubicBezTo>
                    <a:pt x="10287" y="4666"/>
                    <a:pt x="10274" y="4677"/>
                    <a:pt x="10262" y="4694"/>
                  </a:cubicBezTo>
                  <a:cubicBezTo>
                    <a:pt x="10249" y="4710"/>
                    <a:pt x="10244" y="4725"/>
                    <a:pt x="10241" y="4738"/>
                  </a:cubicBezTo>
                  <a:cubicBezTo>
                    <a:pt x="10233" y="4743"/>
                    <a:pt x="10226" y="4750"/>
                    <a:pt x="10216" y="4759"/>
                  </a:cubicBezTo>
                  <a:cubicBezTo>
                    <a:pt x="10201" y="4765"/>
                    <a:pt x="10180" y="4775"/>
                    <a:pt x="10162" y="4801"/>
                  </a:cubicBezTo>
                  <a:cubicBezTo>
                    <a:pt x="10151" y="4817"/>
                    <a:pt x="10146" y="4833"/>
                    <a:pt x="10142" y="4846"/>
                  </a:cubicBezTo>
                  <a:cubicBezTo>
                    <a:pt x="10130" y="4854"/>
                    <a:pt x="10116" y="4864"/>
                    <a:pt x="10104" y="4880"/>
                  </a:cubicBezTo>
                  <a:cubicBezTo>
                    <a:pt x="10091" y="4898"/>
                    <a:pt x="10086" y="4913"/>
                    <a:pt x="10081" y="4926"/>
                  </a:cubicBezTo>
                  <a:cubicBezTo>
                    <a:pt x="10065" y="4950"/>
                    <a:pt x="10062" y="4972"/>
                    <a:pt x="10062" y="4990"/>
                  </a:cubicBezTo>
                  <a:cubicBezTo>
                    <a:pt x="10059" y="4994"/>
                    <a:pt x="10053" y="4999"/>
                    <a:pt x="10048" y="5006"/>
                  </a:cubicBezTo>
                  <a:cubicBezTo>
                    <a:pt x="10035" y="5012"/>
                    <a:pt x="10017" y="5023"/>
                    <a:pt x="10001" y="5046"/>
                  </a:cubicBezTo>
                  <a:cubicBezTo>
                    <a:pt x="9985" y="5068"/>
                    <a:pt x="9981" y="5086"/>
                    <a:pt x="9979" y="5100"/>
                  </a:cubicBezTo>
                  <a:cubicBezTo>
                    <a:pt x="9966" y="5117"/>
                    <a:pt x="9962" y="5130"/>
                    <a:pt x="9960" y="5137"/>
                  </a:cubicBezTo>
                  <a:cubicBezTo>
                    <a:pt x="9953" y="5143"/>
                    <a:pt x="9943" y="5150"/>
                    <a:pt x="9932" y="5164"/>
                  </a:cubicBezTo>
                  <a:cubicBezTo>
                    <a:pt x="9921" y="5170"/>
                    <a:pt x="9905" y="5180"/>
                    <a:pt x="9889" y="5200"/>
                  </a:cubicBezTo>
                  <a:cubicBezTo>
                    <a:pt x="9877" y="5208"/>
                    <a:pt x="9863" y="5219"/>
                    <a:pt x="9850" y="5237"/>
                  </a:cubicBezTo>
                  <a:cubicBezTo>
                    <a:pt x="9839" y="5252"/>
                    <a:pt x="9835" y="5261"/>
                    <a:pt x="9831" y="5268"/>
                  </a:cubicBezTo>
                  <a:cubicBezTo>
                    <a:pt x="9830" y="5271"/>
                    <a:pt x="9829" y="5273"/>
                    <a:pt x="9824" y="5279"/>
                  </a:cubicBezTo>
                  <a:cubicBezTo>
                    <a:pt x="9812" y="5296"/>
                    <a:pt x="9807" y="5314"/>
                    <a:pt x="9805" y="5328"/>
                  </a:cubicBezTo>
                  <a:cubicBezTo>
                    <a:pt x="9796" y="5333"/>
                    <a:pt x="9786" y="5342"/>
                    <a:pt x="9776" y="5354"/>
                  </a:cubicBezTo>
                  <a:cubicBezTo>
                    <a:pt x="9765" y="5360"/>
                    <a:pt x="9749" y="5371"/>
                    <a:pt x="9733" y="5392"/>
                  </a:cubicBezTo>
                  <a:cubicBezTo>
                    <a:pt x="9718" y="5413"/>
                    <a:pt x="9713" y="5429"/>
                    <a:pt x="9711" y="5440"/>
                  </a:cubicBezTo>
                  <a:cubicBezTo>
                    <a:pt x="9696" y="5461"/>
                    <a:pt x="9690" y="5481"/>
                    <a:pt x="9689" y="5494"/>
                  </a:cubicBezTo>
                  <a:cubicBezTo>
                    <a:pt x="9681" y="5507"/>
                    <a:pt x="9676" y="5519"/>
                    <a:pt x="9674" y="5528"/>
                  </a:cubicBezTo>
                  <a:cubicBezTo>
                    <a:pt x="9663" y="5535"/>
                    <a:pt x="9649" y="5544"/>
                    <a:pt x="9637" y="5562"/>
                  </a:cubicBezTo>
                  <a:cubicBezTo>
                    <a:pt x="9628" y="5567"/>
                    <a:pt x="9614" y="5578"/>
                    <a:pt x="9599" y="5598"/>
                  </a:cubicBezTo>
                  <a:cubicBezTo>
                    <a:pt x="9580" y="5623"/>
                    <a:pt x="9578" y="5647"/>
                    <a:pt x="9578" y="5664"/>
                  </a:cubicBezTo>
                  <a:cubicBezTo>
                    <a:pt x="9575" y="5669"/>
                    <a:pt x="9573" y="5674"/>
                    <a:pt x="9571" y="5678"/>
                  </a:cubicBezTo>
                  <a:cubicBezTo>
                    <a:pt x="9555" y="5684"/>
                    <a:pt x="9536" y="5692"/>
                    <a:pt x="9520" y="5714"/>
                  </a:cubicBezTo>
                  <a:cubicBezTo>
                    <a:pt x="9507" y="5722"/>
                    <a:pt x="9493" y="5733"/>
                    <a:pt x="9480" y="5751"/>
                  </a:cubicBezTo>
                  <a:cubicBezTo>
                    <a:pt x="9461" y="5777"/>
                    <a:pt x="9459" y="5804"/>
                    <a:pt x="9461" y="5824"/>
                  </a:cubicBezTo>
                  <a:cubicBezTo>
                    <a:pt x="9456" y="5829"/>
                    <a:pt x="9450" y="5836"/>
                    <a:pt x="9444" y="5845"/>
                  </a:cubicBezTo>
                  <a:cubicBezTo>
                    <a:pt x="9438" y="5855"/>
                    <a:pt x="9433" y="5858"/>
                    <a:pt x="9430" y="5863"/>
                  </a:cubicBezTo>
                  <a:lnTo>
                    <a:pt x="9414" y="5884"/>
                  </a:lnTo>
                  <a:cubicBezTo>
                    <a:pt x="9411" y="5889"/>
                    <a:pt x="9409" y="5890"/>
                    <a:pt x="9407" y="5894"/>
                  </a:cubicBezTo>
                  <a:cubicBezTo>
                    <a:pt x="9401" y="5899"/>
                    <a:pt x="9396" y="5904"/>
                    <a:pt x="9387" y="5915"/>
                  </a:cubicBezTo>
                  <a:cubicBezTo>
                    <a:pt x="9377" y="5920"/>
                    <a:pt x="9359" y="5931"/>
                    <a:pt x="9343" y="5954"/>
                  </a:cubicBezTo>
                  <a:cubicBezTo>
                    <a:pt x="9334" y="5968"/>
                    <a:pt x="9328" y="5979"/>
                    <a:pt x="9326" y="5991"/>
                  </a:cubicBezTo>
                  <a:cubicBezTo>
                    <a:pt x="9310" y="5996"/>
                    <a:pt x="9293" y="6008"/>
                    <a:pt x="9279" y="6028"/>
                  </a:cubicBezTo>
                  <a:cubicBezTo>
                    <a:pt x="9262" y="6051"/>
                    <a:pt x="9259" y="6077"/>
                    <a:pt x="9261" y="6097"/>
                  </a:cubicBezTo>
                  <a:cubicBezTo>
                    <a:pt x="9255" y="6103"/>
                    <a:pt x="9248" y="6109"/>
                    <a:pt x="9242" y="6119"/>
                  </a:cubicBezTo>
                  <a:cubicBezTo>
                    <a:pt x="9230" y="6135"/>
                    <a:pt x="9224" y="6146"/>
                    <a:pt x="9219" y="6160"/>
                  </a:cubicBezTo>
                  <a:cubicBezTo>
                    <a:pt x="9209" y="6166"/>
                    <a:pt x="9197" y="6176"/>
                    <a:pt x="9183" y="6195"/>
                  </a:cubicBezTo>
                  <a:cubicBezTo>
                    <a:pt x="9173" y="6201"/>
                    <a:pt x="9161" y="6211"/>
                    <a:pt x="9148" y="6230"/>
                  </a:cubicBezTo>
                  <a:cubicBezTo>
                    <a:pt x="9139" y="6242"/>
                    <a:pt x="9133" y="6255"/>
                    <a:pt x="9130" y="6267"/>
                  </a:cubicBezTo>
                  <a:cubicBezTo>
                    <a:pt x="9114" y="6274"/>
                    <a:pt x="9098" y="6285"/>
                    <a:pt x="9085" y="6303"/>
                  </a:cubicBezTo>
                  <a:cubicBezTo>
                    <a:pt x="9071" y="6322"/>
                    <a:pt x="9066" y="6337"/>
                    <a:pt x="9063" y="6351"/>
                  </a:cubicBezTo>
                  <a:cubicBezTo>
                    <a:pt x="9052" y="6366"/>
                    <a:pt x="9048" y="6378"/>
                    <a:pt x="9042" y="6391"/>
                  </a:cubicBezTo>
                  <a:cubicBezTo>
                    <a:pt x="9034" y="6396"/>
                    <a:pt x="9021" y="6407"/>
                    <a:pt x="9006" y="6426"/>
                  </a:cubicBezTo>
                  <a:cubicBezTo>
                    <a:pt x="8994" y="6444"/>
                    <a:pt x="8989" y="6457"/>
                    <a:pt x="8985" y="6472"/>
                  </a:cubicBezTo>
                  <a:cubicBezTo>
                    <a:pt x="8977" y="6477"/>
                    <a:pt x="8964" y="6487"/>
                    <a:pt x="8951" y="6505"/>
                  </a:cubicBezTo>
                  <a:cubicBezTo>
                    <a:pt x="8935" y="6528"/>
                    <a:pt x="8931" y="6552"/>
                    <a:pt x="8931" y="6570"/>
                  </a:cubicBezTo>
                  <a:lnTo>
                    <a:pt x="8925" y="6576"/>
                  </a:lnTo>
                  <a:cubicBezTo>
                    <a:pt x="8905" y="6580"/>
                    <a:pt x="8881" y="6591"/>
                    <a:pt x="8860" y="6619"/>
                  </a:cubicBezTo>
                  <a:cubicBezTo>
                    <a:pt x="8843" y="6645"/>
                    <a:pt x="8840" y="6669"/>
                    <a:pt x="8841" y="6688"/>
                  </a:cubicBezTo>
                  <a:cubicBezTo>
                    <a:pt x="8836" y="6696"/>
                    <a:pt x="8829" y="6702"/>
                    <a:pt x="8823" y="6712"/>
                  </a:cubicBezTo>
                  <a:cubicBezTo>
                    <a:pt x="8816" y="6720"/>
                    <a:pt x="8813" y="6723"/>
                    <a:pt x="8811" y="6726"/>
                  </a:cubicBezTo>
                  <a:cubicBezTo>
                    <a:pt x="8808" y="6730"/>
                    <a:pt x="8806" y="6733"/>
                    <a:pt x="8801" y="6739"/>
                  </a:cubicBezTo>
                  <a:cubicBezTo>
                    <a:pt x="8787" y="6744"/>
                    <a:pt x="8768" y="6755"/>
                    <a:pt x="8750" y="6778"/>
                  </a:cubicBezTo>
                  <a:cubicBezTo>
                    <a:pt x="8748" y="6783"/>
                    <a:pt x="8747" y="6784"/>
                    <a:pt x="8745" y="6786"/>
                  </a:cubicBezTo>
                  <a:cubicBezTo>
                    <a:pt x="8737" y="6793"/>
                    <a:pt x="8729" y="6802"/>
                    <a:pt x="8718" y="6816"/>
                  </a:cubicBezTo>
                  <a:cubicBezTo>
                    <a:pt x="8702" y="6839"/>
                    <a:pt x="8699" y="6861"/>
                    <a:pt x="8696" y="6875"/>
                  </a:cubicBezTo>
                  <a:cubicBezTo>
                    <a:pt x="8689" y="6889"/>
                    <a:pt x="8685" y="6899"/>
                    <a:pt x="8682" y="6910"/>
                  </a:cubicBezTo>
                  <a:cubicBezTo>
                    <a:pt x="8672" y="6918"/>
                    <a:pt x="8659" y="6927"/>
                    <a:pt x="8647" y="6944"/>
                  </a:cubicBezTo>
                  <a:cubicBezTo>
                    <a:pt x="8642" y="6953"/>
                    <a:pt x="8640" y="6955"/>
                    <a:pt x="8636" y="6959"/>
                  </a:cubicBezTo>
                  <a:cubicBezTo>
                    <a:pt x="8631" y="6965"/>
                    <a:pt x="8627" y="6971"/>
                    <a:pt x="8618" y="6983"/>
                  </a:cubicBezTo>
                  <a:cubicBezTo>
                    <a:pt x="8614" y="6988"/>
                    <a:pt x="8611" y="6992"/>
                    <a:pt x="8609" y="6994"/>
                  </a:cubicBezTo>
                  <a:cubicBezTo>
                    <a:pt x="8603" y="7001"/>
                    <a:pt x="8597" y="7007"/>
                    <a:pt x="8587" y="7020"/>
                  </a:cubicBezTo>
                  <a:cubicBezTo>
                    <a:pt x="8572" y="7041"/>
                    <a:pt x="8568" y="7061"/>
                    <a:pt x="8567" y="7077"/>
                  </a:cubicBezTo>
                  <a:cubicBezTo>
                    <a:pt x="8557" y="7083"/>
                    <a:pt x="8549" y="7092"/>
                    <a:pt x="8539" y="7105"/>
                  </a:cubicBezTo>
                  <a:cubicBezTo>
                    <a:pt x="8536" y="7109"/>
                    <a:pt x="8534" y="7112"/>
                    <a:pt x="8532" y="7114"/>
                  </a:cubicBezTo>
                  <a:cubicBezTo>
                    <a:pt x="8525" y="7120"/>
                    <a:pt x="8519" y="7128"/>
                    <a:pt x="8508" y="7143"/>
                  </a:cubicBezTo>
                  <a:cubicBezTo>
                    <a:pt x="8506" y="7147"/>
                    <a:pt x="8502" y="7148"/>
                    <a:pt x="8501" y="7149"/>
                  </a:cubicBezTo>
                  <a:cubicBezTo>
                    <a:pt x="8496" y="7154"/>
                    <a:pt x="8490" y="7162"/>
                    <a:pt x="8481" y="7173"/>
                  </a:cubicBezTo>
                  <a:cubicBezTo>
                    <a:pt x="8470" y="7178"/>
                    <a:pt x="8453" y="7189"/>
                    <a:pt x="8437" y="7211"/>
                  </a:cubicBezTo>
                  <a:cubicBezTo>
                    <a:pt x="8421" y="7234"/>
                    <a:pt x="8417" y="7254"/>
                    <a:pt x="8416" y="7270"/>
                  </a:cubicBezTo>
                  <a:cubicBezTo>
                    <a:pt x="8409" y="7276"/>
                    <a:pt x="8402" y="7283"/>
                    <a:pt x="8391" y="7298"/>
                  </a:cubicBezTo>
                  <a:cubicBezTo>
                    <a:pt x="8380" y="7313"/>
                    <a:pt x="8377" y="7323"/>
                    <a:pt x="8373" y="7330"/>
                  </a:cubicBezTo>
                  <a:cubicBezTo>
                    <a:pt x="8372" y="7333"/>
                    <a:pt x="8370" y="7335"/>
                    <a:pt x="8368" y="7340"/>
                  </a:cubicBezTo>
                  <a:cubicBezTo>
                    <a:pt x="8357" y="7355"/>
                    <a:pt x="8353" y="7364"/>
                    <a:pt x="8348" y="7372"/>
                  </a:cubicBezTo>
                  <a:cubicBezTo>
                    <a:pt x="8347" y="7375"/>
                    <a:pt x="8346" y="7376"/>
                    <a:pt x="8345" y="7378"/>
                  </a:cubicBezTo>
                  <a:cubicBezTo>
                    <a:pt x="8332" y="7386"/>
                    <a:pt x="8319" y="7395"/>
                    <a:pt x="8305" y="7415"/>
                  </a:cubicBezTo>
                  <a:cubicBezTo>
                    <a:pt x="8298" y="7426"/>
                    <a:pt x="8294" y="7433"/>
                    <a:pt x="8289" y="7439"/>
                  </a:cubicBezTo>
                  <a:cubicBezTo>
                    <a:pt x="8287" y="7441"/>
                    <a:pt x="8286" y="7445"/>
                    <a:pt x="8283" y="7448"/>
                  </a:cubicBezTo>
                  <a:cubicBezTo>
                    <a:pt x="8272" y="7453"/>
                    <a:pt x="8255" y="7466"/>
                    <a:pt x="8239" y="7488"/>
                  </a:cubicBezTo>
                  <a:cubicBezTo>
                    <a:pt x="8230" y="7498"/>
                    <a:pt x="8227" y="7505"/>
                    <a:pt x="8223" y="7510"/>
                  </a:cubicBezTo>
                  <a:cubicBezTo>
                    <a:pt x="8220" y="7514"/>
                    <a:pt x="8218" y="7520"/>
                    <a:pt x="8211" y="7527"/>
                  </a:cubicBezTo>
                  <a:cubicBezTo>
                    <a:pt x="8200" y="7543"/>
                    <a:pt x="8195" y="7559"/>
                    <a:pt x="8192" y="7574"/>
                  </a:cubicBezTo>
                  <a:cubicBezTo>
                    <a:pt x="8180" y="7581"/>
                    <a:pt x="8166" y="7590"/>
                    <a:pt x="8155" y="7606"/>
                  </a:cubicBezTo>
                  <a:cubicBezTo>
                    <a:pt x="8143" y="7625"/>
                    <a:pt x="8137" y="7644"/>
                    <a:pt x="8136" y="7659"/>
                  </a:cubicBezTo>
                  <a:cubicBezTo>
                    <a:pt x="8127" y="7665"/>
                    <a:pt x="8116" y="7675"/>
                    <a:pt x="8105" y="7689"/>
                  </a:cubicBezTo>
                  <a:cubicBezTo>
                    <a:pt x="8094" y="7705"/>
                    <a:pt x="8088" y="7719"/>
                    <a:pt x="8085" y="7730"/>
                  </a:cubicBezTo>
                  <a:cubicBezTo>
                    <a:pt x="8074" y="7735"/>
                    <a:pt x="8058" y="7746"/>
                    <a:pt x="8045" y="7766"/>
                  </a:cubicBezTo>
                  <a:cubicBezTo>
                    <a:pt x="8032" y="7783"/>
                    <a:pt x="8027" y="7801"/>
                    <a:pt x="8026" y="7817"/>
                  </a:cubicBezTo>
                  <a:cubicBezTo>
                    <a:pt x="8015" y="7823"/>
                    <a:pt x="8003" y="7833"/>
                    <a:pt x="7994" y="7847"/>
                  </a:cubicBezTo>
                  <a:cubicBezTo>
                    <a:pt x="7982" y="7863"/>
                    <a:pt x="7977" y="7878"/>
                    <a:pt x="7972" y="7891"/>
                  </a:cubicBezTo>
                  <a:cubicBezTo>
                    <a:pt x="7963" y="7898"/>
                    <a:pt x="7950" y="7908"/>
                    <a:pt x="7936" y="7927"/>
                  </a:cubicBezTo>
                  <a:cubicBezTo>
                    <a:pt x="7928" y="7937"/>
                    <a:pt x="7924" y="7944"/>
                    <a:pt x="7920" y="7949"/>
                  </a:cubicBezTo>
                  <a:cubicBezTo>
                    <a:pt x="7918" y="7955"/>
                    <a:pt x="7913" y="7959"/>
                    <a:pt x="7908" y="7966"/>
                  </a:cubicBezTo>
                  <a:cubicBezTo>
                    <a:pt x="7897" y="7980"/>
                    <a:pt x="7893" y="7988"/>
                    <a:pt x="7890" y="7996"/>
                  </a:cubicBezTo>
                  <a:cubicBezTo>
                    <a:pt x="7888" y="7999"/>
                    <a:pt x="7887" y="8003"/>
                    <a:pt x="7882" y="8008"/>
                  </a:cubicBezTo>
                  <a:cubicBezTo>
                    <a:pt x="7872" y="8023"/>
                    <a:pt x="7866" y="8032"/>
                    <a:pt x="7863" y="8041"/>
                  </a:cubicBezTo>
                  <a:cubicBezTo>
                    <a:pt x="7863" y="8042"/>
                    <a:pt x="7861" y="8042"/>
                    <a:pt x="7861" y="8044"/>
                  </a:cubicBezTo>
                  <a:cubicBezTo>
                    <a:pt x="7850" y="8051"/>
                    <a:pt x="7834" y="8062"/>
                    <a:pt x="7817" y="8084"/>
                  </a:cubicBezTo>
                  <a:cubicBezTo>
                    <a:pt x="7807" y="8091"/>
                    <a:pt x="7797" y="8100"/>
                    <a:pt x="7785" y="8117"/>
                  </a:cubicBezTo>
                  <a:cubicBezTo>
                    <a:pt x="7773" y="8133"/>
                    <a:pt x="7768" y="8152"/>
                    <a:pt x="7767" y="8166"/>
                  </a:cubicBezTo>
                  <a:cubicBezTo>
                    <a:pt x="7753" y="8173"/>
                    <a:pt x="7740" y="8182"/>
                    <a:pt x="7729" y="8198"/>
                  </a:cubicBezTo>
                  <a:cubicBezTo>
                    <a:pt x="7714" y="8218"/>
                    <a:pt x="7710" y="8237"/>
                    <a:pt x="7709" y="8254"/>
                  </a:cubicBezTo>
                  <a:cubicBezTo>
                    <a:pt x="7699" y="8261"/>
                    <a:pt x="7690" y="8270"/>
                    <a:pt x="7681" y="8282"/>
                  </a:cubicBezTo>
                  <a:cubicBezTo>
                    <a:pt x="7668" y="8299"/>
                    <a:pt x="7663" y="8312"/>
                    <a:pt x="7660" y="8324"/>
                  </a:cubicBezTo>
                  <a:lnTo>
                    <a:pt x="7655" y="8329"/>
                  </a:lnTo>
                  <a:cubicBezTo>
                    <a:pt x="7647" y="8336"/>
                    <a:pt x="7638" y="8345"/>
                    <a:pt x="7625" y="8362"/>
                  </a:cubicBezTo>
                  <a:cubicBezTo>
                    <a:pt x="7608" y="8385"/>
                    <a:pt x="7604" y="8410"/>
                    <a:pt x="7604" y="8426"/>
                  </a:cubicBezTo>
                  <a:cubicBezTo>
                    <a:pt x="7603" y="8426"/>
                    <a:pt x="7603" y="8427"/>
                    <a:pt x="7603" y="8427"/>
                  </a:cubicBezTo>
                  <a:cubicBezTo>
                    <a:pt x="7601" y="8432"/>
                    <a:pt x="7596" y="8437"/>
                    <a:pt x="7591" y="8443"/>
                  </a:cubicBezTo>
                  <a:cubicBezTo>
                    <a:pt x="7577" y="8449"/>
                    <a:pt x="7559" y="8460"/>
                    <a:pt x="7543" y="8484"/>
                  </a:cubicBezTo>
                  <a:cubicBezTo>
                    <a:pt x="7533" y="8495"/>
                    <a:pt x="7528" y="8507"/>
                    <a:pt x="7526" y="8518"/>
                  </a:cubicBezTo>
                  <a:cubicBezTo>
                    <a:pt x="7510" y="8524"/>
                    <a:pt x="7491" y="8535"/>
                    <a:pt x="7477" y="8555"/>
                  </a:cubicBezTo>
                  <a:cubicBezTo>
                    <a:pt x="7465" y="8573"/>
                    <a:pt x="7459" y="8585"/>
                    <a:pt x="7454" y="8598"/>
                  </a:cubicBezTo>
                  <a:cubicBezTo>
                    <a:pt x="7449" y="8605"/>
                    <a:pt x="7446" y="8609"/>
                    <a:pt x="7443" y="8612"/>
                  </a:cubicBezTo>
                  <a:cubicBezTo>
                    <a:pt x="7440" y="8619"/>
                    <a:pt x="7435" y="8624"/>
                    <a:pt x="7425" y="8637"/>
                  </a:cubicBezTo>
                  <a:cubicBezTo>
                    <a:pt x="7415" y="8651"/>
                    <a:pt x="7410" y="8663"/>
                    <a:pt x="7408" y="8674"/>
                  </a:cubicBezTo>
                  <a:cubicBezTo>
                    <a:pt x="7392" y="8680"/>
                    <a:pt x="7374" y="8690"/>
                    <a:pt x="7361" y="8711"/>
                  </a:cubicBezTo>
                  <a:cubicBezTo>
                    <a:pt x="7345" y="8733"/>
                    <a:pt x="7340" y="8757"/>
                    <a:pt x="7340" y="8774"/>
                  </a:cubicBezTo>
                  <a:cubicBezTo>
                    <a:pt x="7335" y="8779"/>
                    <a:pt x="7327" y="8787"/>
                    <a:pt x="7320" y="8796"/>
                  </a:cubicBezTo>
                  <a:cubicBezTo>
                    <a:pt x="7307" y="8805"/>
                    <a:pt x="7293" y="8816"/>
                    <a:pt x="7280" y="8834"/>
                  </a:cubicBezTo>
                  <a:cubicBezTo>
                    <a:pt x="7261" y="8860"/>
                    <a:pt x="7259" y="8885"/>
                    <a:pt x="7260" y="8904"/>
                  </a:cubicBezTo>
                  <a:cubicBezTo>
                    <a:pt x="7255" y="8909"/>
                    <a:pt x="7250" y="8914"/>
                    <a:pt x="7243" y="8926"/>
                  </a:cubicBezTo>
                  <a:lnTo>
                    <a:pt x="7211" y="8969"/>
                  </a:lnTo>
                  <a:cubicBezTo>
                    <a:pt x="7204" y="8974"/>
                    <a:pt x="7197" y="8982"/>
                    <a:pt x="7190" y="8989"/>
                  </a:cubicBezTo>
                  <a:cubicBezTo>
                    <a:pt x="7175" y="8995"/>
                    <a:pt x="7154" y="9005"/>
                    <a:pt x="7137" y="9031"/>
                  </a:cubicBezTo>
                  <a:cubicBezTo>
                    <a:pt x="7124" y="9049"/>
                    <a:pt x="7119" y="9068"/>
                    <a:pt x="7116" y="9083"/>
                  </a:cubicBezTo>
                  <a:cubicBezTo>
                    <a:pt x="7108" y="9090"/>
                    <a:pt x="7097" y="9100"/>
                    <a:pt x="7086" y="9113"/>
                  </a:cubicBezTo>
                  <a:cubicBezTo>
                    <a:pt x="7070" y="9138"/>
                    <a:pt x="7066" y="9160"/>
                    <a:pt x="7065" y="9176"/>
                  </a:cubicBezTo>
                  <a:cubicBezTo>
                    <a:pt x="7063" y="9177"/>
                    <a:pt x="7063" y="9178"/>
                    <a:pt x="7062" y="9180"/>
                  </a:cubicBezTo>
                  <a:cubicBezTo>
                    <a:pt x="7056" y="9185"/>
                    <a:pt x="7052" y="9191"/>
                    <a:pt x="7046" y="9199"/>
                  </a:cubicBezTo>
                  <a:cubicBezTo>
                    <a:pt x="7036" y="9205"/>
                    <a:pt x="7020" y="9215"/>
                    <a:pt x="7006" y="9237"/>
                  </a:cubicBezTo>
                  <a:cubicBezTo>
                    <a:pt x="6988" y="9261"/>
                    <a:pt x="6986" y="9284"/>
                    <a:pt x="6985" y="9300"/>
                  </a:cubicBezTo>
                  <a:cubicBezTo>
                    <a:pt x="6983" y="9304"/>
                    <a:pt x="6980" y="9308"/>
                    <a:pt x="6979" y="9311"/>
                  </a:cubicBezTo>
                  <a:cubicBezTo>
                    <a:pt x="6960" y="9315"/>
                    <a:pt x="6934" y="9326"/>
                    <a:pt x="6916" y="9352"/>
                  </a:cubicBezTo>
                  <a:cubicBezTo>
                    <a:pt x="6904" y="9369"/>
                    <a:pt x="6899" y="9387"/>
                    <a:pt x="6897" y="9402"/>
                  </a:cubicBezTo>
                  <a:cubicBezTo>
                    <a:pt x="6885" y="9408"/>
                    <a:pt x="6873" y="9419"/>
                    <a:pt x="6863" y="9434"/>
                  </a:cubicBezTo>
                  <a:cubicBezTo>
                    <a:pt x="6851" y="9450"/>
                    <a:pt x="6847" y="9458"/>
                    <a:pt x="6842" y="9467"/>
                  </a:cubicBezTo>
                  <a:cubicBezTo>
                    <a:pt x="6841" y="9470"/>
                    <a:pt x="6840" y="9472"/>
                    <a:pt x="6837" y="9477"/>
                  </a:cubicBezTo>
                  <a:cubicBezTo>
                    <a:pt x="6824" y="9494"/>
                    <a:pt x="6819" y="9510"/>
                    <a:pt x="6815" y="9523"/>
                  </a:cubicBezTo>
                  <a:cubicBezTo>
                    <a:pt x="6806" y="9529"/>
                    <a:pt x="6793" y="9539"/>
                    <a:pt x="6781" y="9556"/>
                  </a:cubicBezTo>
                  <a:cubicBezTo>
                    <a:pt x="6770" y="9571"/>
                    <a:pt x="6765" y="9584"/>
                    <a:pt x="6762" y="9598"/>
                  </a:cubicBezTo>
                  <a:cubicBezTo>
                    <a:pt x="6749" y="9604"/>
                    <a:pt x="6733" y="9615"/>
                    <a:pt x="6720" y="9632"/>
                  </a:cubicBezTo>
                  <a:cubicBezTo>
                    <a:pt x="6717" y="9637"/>
                    <a:pt x="6715" y="9638"/>
                    <a:pt x="6713" y="9642"/>
                  </a:cubicBezTo>
                  <a:cubicBezTo>
                    <a:pt x="6706" y="9648"/>
                    <a:pt x="6701" y="9654"/>
                    <a:pt x="6690" y="9669"/>
                  </a:cubicBezTo>
                  <a:cubicBezTo>
                    <a:pt x="6676" y="9687"/>
                    <a:pt x="6671" y="9703"/>
                    <a:pt x="6667" y="9718"/>
                  </a:cubicBezTo>
                  <a:cubicBezTo>
                    <a:pt x="6656" y="9733"/>
                    <a:pt x="6651" y="9744"/>
                    <a:pt x="6648" y="9755"/>
                  </a:cubicBezTo>
                  <a:cubicBezTo>
                    <a:pt x="6637" y="9764"/>
                    <a:pt x="6624" y="9772"/>
                    <a:pt x="6611" y="9791"/>
                  </a:cubicBezTo>
                  <a:cubicBezTo>
                    <a:pt x="6595" y="9814"/>
                    <a:pt x="6591" y="9835"/>
                    <a:pt x="6589" y="9850"/>
                  </a:cubicBezTo>
                  <a:cubicBezTo>
                    <a:pt x="6584" y="9858"/>
                    <a:pt x="6581" y="9863"/>
                    <a:pt x="6579" y="9869"/>
                  </a:cubicBezTo>
                  <a:cubicBezTo>
                    <a:pt x="6564" y="9874"/>
                    <a:pt x="6543" y="9885"/>
                    <a:pt x="6526" y="9909"/>
                  </a:cubicBezTo>
                  <a:cubicBezTo>
                    <a:pt x="6517" y="9922"/>
                    <a:pt x="6511" y="9936"/>
                    <a:pt x="6509" y="9947"/>
                  </a:cubicBezTo>
                  <a:cubicBezTo>
                    <a:pt x="6494" y="9953"/>
                    <a:pt x="6477" y="9964"/>
                    <a:pt x="6463" y="9984"/>
                  </a:cubicBezTo>
                  <a:cubicBezTo>
                    <a:pt x="6447" y="10007"/>
                    <a:pt x="6444" y="10028"/>
                    <a:pt x="6442" y="10043"/>
                  </a:cubicBezTo>
                  <a:cubicBezTo>
                    <a:pt x="6433" y="10056"/>
                    <a:pt x="6429" y="10069"/>
                    <a:pt x="6426" y="10081"/>
                  </a:cubicBezTo>
                  <a:lnTo>
                    <a:pt x="6407" y="10107"/>
                  </a:lnTo>
                  <a:cubicBezTo>
                    <a:pt x="6393" y="10113"/>
                    <a:pt x="6375" y="10124"/>
                    <a:pt x="6358" y="10147"/>
                  </a:cubicBezTo>
                  <a:cubicBezTo>
                    <a:pt x="6348" y="10155"/>
                    <a:pt x="6338" y="10163"/>
                    <a:pt x="6324" y="10182"/>
                  </a:cubicBezTo>
                  <a:cubicBezTo>
                    <a:pt x="6313" y="10199"/>
                    <a:pt x="6308" y="10209"/>
                    <a:pt x="6305" y="10219"/>
                  </a:cubicBezTo>
                  <a:cubicBezTo>
                    <a:pt x="6302" y="10222"/>
                    <a:pt x="6302" y="10222"/>
                    <a:pt x="6299" y="10226"/>
                  </a:cubicBezTo>
                  <a:cubicBezTo>
                    <a:pt x="6291" y="10235"/>
                    <a:pt x="6279" y="10244"/>
                    <a:pt x="6267" y="10262"/>
                  </a:cubicBezTo>
                  <a:cubicBezTo>
                    <a:pt x="6249" y="10285"/>
                    <a:pt x="6246" y="10310"/>
                    <a:pt x="6246" y="10326"/>
                  </a:cubicBezTo>
                  <a:cubicBezTo>
                    <a:pt x="6240" y="10337"/>
                    <a:pt x="6236" y="10345"/>
                    <a:pt x="6233" y="10355"/>
                  </a:cubicBezTo>
                  <a:cubicBezTo>
                    <a:pt x="6225" y="10360"/>
                    <a:pt x="6214" y="10369"/>
                    <a:pt x="6203" y="10382"/>
                  </a:cubicBezTo>
                  <a:cubicBezTo>
                    <a:pt x="6190" y="10388"/>
                    <a:pt x="6172" y="10399"/>
                    <a:pt x="6156" y="10422"/>
                  </a:cubicBezTo>
                  <a:cubicBezTo>
                    <a:pt x="6146" y="10435"/>
                    <a:pt x="6141" y="10449"/>
                    <a:pt x="6139" y="10461"/>
                  </a:cubicBezTo>
                  <a:cubicBezTo>
                    <a:pt x="6122" y="10467"/>
                    <a:pt x="6106" y="10478"/>
                    <a:pt x="6092" y="10497"/>
                  </a:cubicBezTo>
                  <a:cubicBezTo>
                    <a:pt x="6072" y="10526"/>
                    <a:pt x="6071" y="10554"/>
                    <a:pt x="6074" y="10574"/>
                  </a:cubicBezTo>
                  <a:cubicBezTo>
                    <a:pt x="6071" y="10579"/>
                    <a:pt x="6070" y="10581"/>
                    <a:pt x="6069" y="10584"/>
                  </a:cubicBezTo>
                  <a:cubicBezTo>
                    <a:pt x="6054" y="10591"/>
                    <a:pt x="6034" y="10601"/>
                    <a:pt x="6017" y="10624"/>
                  </a:cubicBezTo>
                  <a:cubicBezTo>
                    <a:pt x="6012" y="10631"/>
                    <a:pt x="6010" y="10634"/>
                    <a:pt x="6007" y="10638"/>
                  </a:cubicBezTo>
                  <a:cubicBezTo>
                    <a:pt x="6002" y="10643"/>
                    <a:pt x="5997" y="10649"/>
                    <a:pt x="5989" y="10661"/>
                  </a:cubicBezTo>
                  <a:cubicBezTo>
                    <a:pt x="5975" y="10681"/>
                    <a:pt x="5969" y="10701"/>
                    <a:pt x="5968" y="10717"/>
                  </a:cubicBezTo>
                  <a:cubicBezTo>
                    <a:pt x="5963" y="10720"/>
                    <a:pt x="5956" y="10724"/>
                    <a:pt x="5951" y="10731"/>
                  </a:cubicBezTo>
                  <a:cubicBezTo>
                    <a:pt x="5936" y="10736"/>
                    <a:pt x="5915" y="10747"/>
                    <a:pt x="5895" y="10773"/>
                  </a:cubicBezTo>
                  <a:cubicBezTo>
                    <a:pt x="5883" y="10792"/>
                    <a:pt x="5877" y="10810"/>
                    <a:pt x="5876" y="10826"/>
                  </a:cubicBezTo>
                  <a:cubicBezTo>
                    <a:pt x="5865" y="10833"/>
                    <a:pt x="5855" y="10842"/>
                    <a:pt x="5845" y="10856"/>
                  </a:cubicBezTo>
                  <a:cubicBezTo>
                    <a:pt x="5828" y="10883"/>
                    <a:pt x="5825" y="10908"/>
                    <a:pt x="5825" y="10926"/>
                  </a:cubicBezTo>
                  <a:lnTo>
                    <a:pt x="5820" y="10933"/>
                  </a:lnTo>
                  <a:cubicBezTo>
                    <a:pt x="5802" y="10939"/>
                    <a:pt x="5781" y="10949"/>
                    <a:pt x="5761" y="10975"/>
                  </a:cubicBezTo>
                  <a:cubicBezTo>
                    <a:pt x="5756" y="10985"/>
                    <a:pt x="5753" y="10988"/>
                    <a:pt x="5750" y="10992"/>
                  </a:cubicBezTo>
                  <a:lnTo>
                    <a:pt x="5734" y="11014"/>
                  </a:lnTo>
                  <a:cubicBezTo>
                    <a:pt x="5721" y="11032"/>
                    <a:pt x="5715" y="11050"/>
                    <a:pt x="5713" y="11066"/>
                  </a:cubicBezTo>
                  <a:cubicBezTo>
                    <a:pt x="5703" y="11073"/>
                    <a:pt x="5692" y="11082"/>
                    <a:pt x="5681" y="11096"/>
                  </a:cubicBezTo>
                  <a:cubicBezTo>
                    <a:pt x="5668" y="11115"/>
                    <a:pt x="5663" y="11133"/>
                    <a:pt x="5660" y="11144"/>
                  </a:cubicBezTo>
                  <a:cubicBezTo>
                    <a:pt x="5651" y="11152"/>
                    <a:pt x="5642" y="11160"/>
                    <a:pt x="5630" y="11176"/>
                  </a:cubicBezTo>
                  <a:cubicBezTo>
                    <a:pt x="5619" y="11193"/>
                    <a:pt x="5614" y="11210"/>
                    <a:pt x="5610" y="11223"/>
                  </a:cubicBezTo>
                  <a:cubicBezTo>
                    <a:pt x="5599" y="11229"/>
                    <a:pt x="5587" y="11240"/>
                    <a:pt x="5574" y="11256"/>
                  </a:cubicBezTo>
                  <a:cubicBezTo>
                    <a:pt x="5562" y="11272"/>
                    <a:pt x="5557" y="11283"/>
                    <a:pt x="5553" y="11295"/>
                  </a:cubicBezTo>
                  <a:cubicBezTo>
                    <a:pt x="5542" y="11301"/>
                    <a:pt x="5528" y="11311"/>
                    <a:pt x="5513" y="11331"/>
                  </a:cubicBezTo>
                  <a:cubicBezTo>
                    <a:pt x="5502" y="11347"/>
                    <a:pt x="5497" y="11360"/>
                    <a:pt x="5493" y="11368"/>
                  </a:cubicBezTo>
                  <a:lnTo>
                    <a:pt x="5490" y="11374"/>
                  </a:lnTo>
                  <a:cubicBezTo>
                    <a:pt x="5487" y="11378"/>
                    <a:pt x="5485" y="11379"/>
                    <a:pt x="5483" y="11381"/>
                  </a:cubicBezTo>
                  <a:cubicBezTo>
                    <a:pt x="5477" y="11387"/>
                    <a:pt x="5470" y="11394"/>
                    <a:pt x="5458" y="11410"/>
                  </a:cubicBezTo>
                  <a:cubicBezTo>
                    <a:pt x="5448" y="11426"/>
                    <a:pt x="5442" y="11441"/>
                    <a:pt x="5439" y="11454"/>
                  </a:cubicBezTo>
                  <a:cubicBezTo>
                    <a:pt x="5426" y="11461"/>
                    <a:pt x="5412" y="11472"/>
                    <a:pt x="5401" y="11488"/>
                  </a:cubicBezTo>
                  <a:cubicBezTo>
                    <a:pt x="5389" y="11506"/>
                    <a:pt x="5383" y="11520"/>
                    <a:pt x="5379" y="11532"/>
                  </a:cubicBezTo>
                  <a:cubicBezTo>
                    <a:pt x="5367" y="11549"/>
                    <a:pt x="5362" y="11566"/>
                    <a:pt x="5359" y="11580"/>
                  </a:cubicBezTo>
                  <a:cubicBezTo>
                    <a:pt x="5352" y="11586"/>
                    <a:pt x="5343" y="11592"/>
                    <a:pt x="5335" y="11602"/>
                  </a:cubicBezTo>
                  <a:cubicBezTo>
                    <a:pt x="5322" y="11607"/>
                    <a:pt x="5303" y="11618"/>
                    <a:pt x="5285" y="11641"/>
                  </a:cubicBezTo>
                  <a:cubicBezTo>
                    <a:pt x="5282" y="11647"/>
                    <a:pt x="5278" y="11650"/>
                    <a:pt x="5276" y="11652"/>
                  </a:cubicBezTo>
                  <a:cubicBezTo>
                    <a:pt x="5271" y="11658"/>
                    <a:pt x="5263" y="11666"/>
                    <a:pt x="5255" y="11679"/>
                  </a:cubicBezTo>
                  <a:cubicBezTo>
                    <a:pt x="5234" y="11709"/>
                    <a:pt x="5233" y="11736"/>
                    <a:pt x="5236" y="11755"/>
                  </a:cubicBezTo>
                  <a:cubicBezTo>
                    <a:pt x="5236" y="11757"/>
                    <a:pt x="5234" y="11758"/>
                    <a:pt x="5234" y="11759"/>
                  </a:cubicBezTo>
                  <a:cubicBezTo>
                    <a:pt x="5215" y="11765"/>
                    <a:pt x="5193" y="11775"/>
                    <a:pt x="5175" y="11801"/>
                  </a:cubicBezTo>
                  <a:cubicBezTo>
                    <a:pt x="5169" y="11807"/>
                    <a:pt x="5165" y="11812"/>
                    <a:pt x="5162" y="11816"/>
                  </a:cubicBezTo>
                  <a:cubicBezTo>
                    <a:pt x="5158" y="11821"/>
                    <a:pt x="5153" y="11827"/>
                    <a:pt x="5145" y="11838"/>
                  </a:cubicBezTo>
                  <a:cubicBezTo>
                    <a:pt x="5128" y="11861"/>
                    <a:pt x="5124" y="11881"/>
                    <a:pt x="5123" y="11897"/>
                  </a:cubicBezTo>
                  <a:cubicBezTo>
                    <a:pt x="5117" y="11904"/>
                    <a:pt x="5108" y="11912"/>
                    <a:pt x="5100" y="11925"/>
                  </a:cubicBezTo>
                  <a:cubicBezTo>
                    <a:pt x="5083" y="11946"/>
                    <a:pt x="5079" y="11964"/>
                    <a:pt x="5076" y="11978"/>
                  </a:cubicBezTo>
                  <a:cubicBezTo>
                    <a:pt x="5068" y="11991"/>
                    <a:pt x="5063" y="12001"/>
                    <a:pt x="5059" y="12012"/>
                  </a:cubicBezTo>
                  <a:cubicBezTo>
                    <a:pt x="5048" y="12021"/>
                    <a:pt x="5036" y="12031"/>
                    <a:pt x="5022" y="12048"/>
                  </a:cubicBezTo>
                  <a:cubicBezTo>
                    <a:pt x="5011" y="12067"/>
                    <a:pt x="5005" y="12079"/>
                    <a:pt x="5001" y="12094"/>
                  </a:cubicBezTo>
                  <a:cubicBezTo>
                    <a:pt x="4992" y="12101"/>
                    <a:pt x="4980" y="12110"/>
                    <a:pt x="4968" y="12128"/>
                  </a:cubicBezTo>
                  <a:cubicBezTo>
                    <a:pt x="4956" y="12146"/>
                    <a:pt x="4951" y="12160"/>
                    <a:pt x="4946" y="12172"/>
                  </a:cubicBezTo>
                  <a:cubicBezTo>
                    <a:pt x="4941" y="12180"/>
                    <a:pt x="4937" y="12183"/>
                    <a:pt x="4935" y="12188"/>
                  </a:cubicBezTo>
                  <a:cubicBezTo>
                    <a:pt x="4913" y="12191"/>
                    <a:pt x="4882" y="12200"/>
                    <a:pt x="4861" y="12230"/>
                  </a:cubicBezTo>
                  <a:cubicBezTo>
                    <a:pt x="4845" y="12254"/>
                    <a:pt x="4840" y="12274"/>
                    <a:pt x="4839" y="12290"/>
                  </a:cubicBezTo>
                  <a:cubicBezTo>
                    <a:pt x="4839" y="12293"/>
                    <a:pt x="4838" y="12293"/>
                    <a:pt x="4838" y="12294"/>
                  </a:cubicBezTo>
                  <a:cubicBezTo>
                    <a:pt x="4833" y="12299"/>
                    <a:pt x="4827" y="12305"/>
                    <a:pt x="4818" y="12319"/>
                  </a:cubicBezTo>
                  <a:cubicBezTo>
                    <a:pt x="4805" y="12338"/>
                    <a:pt x="4800" y="12357"/>
                    <a:pt x="4797" y="12373"/>
                  </a:cubicBezTo>
                  <a:cubicBezTo>
                    <a:pt x="4787" y="12380"/>
                    <a:pt x="4776" y="12390"/>
                    <a:pt x="4764" y="12406"/>
                  </a:cubicBezTo>
                  <a:cubicBezTo>
                    <a:pt x="4755" y="12413"/>
                    <a:pt x="4746" y="12422"/>
                    <a:pt x="4733" y="12438"/>
                  </a:cubicBezTo>
                  <a:cubicBezTo>
                    <a:pt x="4722" y="12453"/>
                    <a:pt x="4717" y="12466"/>
                    <a:pt x="4715" y="12479"/>
                  </a:cubicBezTo>
                  <a:cubicBezTo>
                    <a:pt x="4701" y="12485"/>
                    <a:pt x="4685" y="12496"/>
                    <a:pt x="4672" y="12514"/>
                  </a:cubicBezTo>
                  <a:cubicBezTo>
                    <a:pt x="4663" y="12528"/>
                    <a:pt x="4657" y="12540"/>
                    <a:pt x="4655" y="12551"/>
                  </a:cubicBezTo>
                  <a:cubicBezTo>
                    <a:pt x="4639" y="12557"/>
                    <a:pt x="4621" y="12568"/>
                    <a:pt x="4607" y="12588"/>
                  </a:cubicBezTo>
                  <a:cubicBezTo>
                    <a:pt x="4592" y="12609"/>
                    <a:pt x="4586" y="12627"/>
                    <a:pt x="4583" y="12640"/>
                  </a:cubicBezTo>
                  <a:cubicBezTo>
                    <a:pt x="4581" y="12643"/>
                    <a:pt x="4580" y="12646"/>
                    <a:pt x="4577" y="12648"/>
                  </a:cubicBezTo>
                  <a:cubicBezTo>
                    <a:pt x="4573" y="12654"/>
                    <a:pt x="4567" y="12659"/>
                    <a:pt x="4559" y="12673"/>
                  </a:cubicBezTo>
                  <a:cubicBezTo>
                    <a:pt x="4544" y="12693"/>
                    <a:pt x="4538" y="12710"/>
                    <a:pt x="4537" y="12717"/>
                  </a:cubicBezTo>
                  <a:lnTo>
                    <a:pt x="4532" y="12722"/>
                  </a:lnTo>
                  <a:cubicBezTo>
                    <a:pt x="4524" y="12729"/>
                    <a:pt x="4516" y="12737"/>
                    <a:pt x="4505" y="12753"/>
                  </a:cubicBezTo>
                  <a:cubicBezTo>
                    <a:pt x="4489" y="12776"/>
                    <a:pt x="4484" y="12796"/>
                    <a:pt x="4481" y="12809"/>
                  </a:cubicBezTo>
                  <a:cubicBezTo>
                    <a:pt x="4475" y="12820"/>
                    <a:pt x="4471" y="12829"/>
                    <a:pt x="4468" y="12838"/>
                  </a:cubicBezTo>
                  <a:cubicBezTo>
                    <a:pt x="4465" y="12841"/>
                    <a:pt x="4465" y="12841"/>
                    <a:pt x="4463" y="12844"/>
                  </a:cubicBezTo>
                  <a:cubicBezTo>
                    <a:pt x="4459" y="12850"/>
                    <a:pt x="4457" y="12852"/>
                    <a:pt x="4454" y="12855"/>
                  </a:cubicBezTo>
                  <a:cubicBezTo>
                    <a:pt x="4447" y="12861"/>
                    <a:pt x="4442" y="12867"/>
                    <a:pt x="4431" y="12882"/>
                  </a:cubicBezTo>
                  <a:cubicBezTo>
                    <a:pt x="4419" y="12900"/>
                    <a:pt x="4412" y="12915"/>
                    <a:pt x="4410" y="12926"/>
                  </a:cubicBezTo>
                  <a:cubicBezTo>
                    <a:pt x="4401" y="12931"/>
                    <a:pt x="4388" y="12941"/>
                    <a:pt x="4374" y="12960"/>
                  </a:cubicBezTo>
                  <a:cubicBezTo>
                    <a:pt x="4366" y="12974"/>
                    <a:pt x="4362" y="12982"/>
                    <a:pt x="4357" y="12990"/>
                  </a:cubicBezTo>
                  <a:cubicBezTo>
                    <a:pt x="4344" y="12995"/>
                    <a:pt x="4325" y="13005"/>
                    <a:pt x="4309" y="13024"/>
                  </a:cubicBezTo>
                  <a:cubicBezTo>
                    <a:pt x="4298" y="13032"/>
                    <a:pt x="4282" y="13042"/>
                    <a:pt x="4266" y="13064"/>
                  </a:cubicBezTo>
                  <a:cubicBezTo>
                    <a:pt x="4248" y="13092"/>
                    <a:pt x="4246" y="13119"/>
                    <a:pt x="4250" y="13141"/>
                  </a:cubicBezTo>
                  <a:cubicBezTo>
                    <a:pt x="4246" y="13146"/>
                    <a:pt x="4240" y="13152"/>
                    <a:pt x="4235" y="13160"/>
                  </a:cubicBezTo>
                  <a:cubicBezTo>
                    <a:pt x="4229" y="13168"/>
                    <a:pt x="4224" y="13174"/>
                    <a:pt x="4222" y="13182"/>
                  </a:cubicBezTo>
                  <a:cubicBezTo>
                    <a:pt x="4201" y="13185"/>
                    <a:pt x="4175" y="13194"/>
                    <a:pt x="4155" y="13222"/>
                  </a:cubicBezTo>
                  <a:cubicBezTo>
                    <a:pt x="4144" y="13241"/>
                    <a:pt x="4139" y="13254"/>
                    <a:pt x="4137" y="13269"/>
                  </a:cubicBezTo>
                  <a:cubicBezTo>
                    <a:pt x="4125" y="13276"/>
                    <a:pt x="4112" y="13287"/>
                    <a:pt x="4100" y="13303"/>
                  </a:cubicBezTo>
                  <a:cubicBezTo>
                    <a:pt x="4083" y="13327"/>
                    <a:pt x="4079" y="13351"/>
                    <a:pt x="4079" y="13367"/>
                  </a:cubicBezTo>
                  <a:cubicBezTo>
                    <a:pt x="4077" y="13370"/>
                    <a:pt x="4073" y="13374"/>
                    <a:pt x="4072" y="13377"/>
                  </a:cubicBezTo>
                  <a:cubicBezTo>
                    <a:pt x="4069" y="13382"/>
                    <a:pt x="4067" y="13386"/>
                    <a:pt x="4062" y="13394"/>
                  </a:cubicBezTo>
                  <a:cubicBezTo>
                    <a:pt x="4053" y="13404"/>
                    <a:pt x="4048" y="13415"/>
                    <a:pt x="4046" y="13425"/>
                  </a:cubicBezTo>
                  <a:cubicBezTo>
                    <a:pt x="4028" y="13430"/>
                    <a:pt x="4008" y="13441"/>
                    <a:pt x="3992" y="13463"/>
                  </a:cubicBezTo>
                  <a:cubicBezTo>
                    <a:pt x="3987" y="13471"/>
                    <a:pt x="3983" y="13474"/>
                    <a:pt x="3981" y="13477"/>
                  </a:cubicBezTo>
                  <a:cubicBezTo>
                    <a:pt x="3976" y="13484"/>
                    <a:pt x="3971" y="13489"/>
                    <a:pt x="3961" y="13503"/>
                  </a:cubicBezTo>
                  <a:cubicBezTo>
                    <a:pt x="3959" y="13506"/>
                    <a:pt x="3957" y="13508"/>
                    <a:pt x="3956" y="13509"/>
                  </a:cubicBezTo>
                  <a:cubicBezTo>
                    <a:pt x="3948" y="13517"/>
                    <a:pt x="3940" y="13525"/>
                    <a:pt x="3929" y="13540"/>
                  </a:cubicBezTo>
                  <a:cubicBezTo>
                    <a:pt x="3917" y="13558"/>
                    <a:pt x="3912" y="13576"/>
                    <a:pt x="3911" y="13593"/>
                  </a:cubicBezTo>
                  <a:cubicBezTo>
                    <a:pt x="3900" y="13599"/>
                    <a:pt x="3887" y="13610"/>
                    <a:pt x="3878" y="13623"/>
                  </a:cubicBezTo>
                  <a:cubicBezTo>
                    <a:pt x="3862" y="13646"/>
                    <a:pt x="3857" y="13666"/>
                    <a:pt x="3855" y="13680"/>
                  </a:cubicBezTo>
                  <a:cubicBezTo>
                    <a:pt x="3852" y="13686"/>
                    <a:pt x="3848" y="13693"/>
                    <a:pt x="3846" y="13700"/>
                  </a:cubicBezTo>
                  <a:cubicBezTo>
                    <a:pt x="3827" y="13703"/>
                    <a:pt x="3807" y="13714"/>
                    <a:pt x="3790" y="13739"/>
                  </a:cubicBezTo>
                  <a:cubicBezTo>
                    <a:pt x="3769" y="13768"/>
                    <a:pt x="3768" y="13796"/>
                    <a:pt x="3772" y="13818"/>
                  </a:cubicBezTo>
                  <a:cubicBezTo>
                    <a:pt x="3752" y="13821"/>
                    <a:pt x="3726" y="13832"/>
                    <a:pt x="3707" y="13859"/>
                  </a:cubicBezTo>
                  <a:cubicBezTo>
                    <a:pt x="3702" y="13867"/>
                    <a:pt x="3698" y="13869"/>
                    <a:pt x="3696" y="13874"/>
                  </a:cubicBezTo>
                  <a:cubicBezTo>
                    <a:pt x="3691" y="13879"/>
                    <a:pt x="3687" y="13885"/>
                    <a:pt x="3677" y="13897"/>
                  </a:cubicBezTo>
                  <a:cubicBezTo>
                    <a:pt x="3666" y="13912"/>
                    <a:pt x="3662" y="13921"/>
                    <a:pt x="3659" y="13928"/>
                  </a:cubicBezTo>
                  <a:cubicBezTo>
                    <a:pt x="3657" y="13931"/>
                    <a:pt x="3656" y="13934"/>
                    <a:pt x="3651" y="13939"/>
                  </a:cubicBezTo>
                  <a:lnTo>
                    <a:pt x="3624" y="13977"/>
                  </a:lnTo>
                  <a:cubicBezTo>
                    <a:pt x="3603" y="14006"/>
                    <a:pt x="3602" y="14034"/>
                    <a:pt x="3605" y="14055"/>
                  </a:cubicBezTo>
                  <a:cubicBezTo>
                    <a:pt x="3603" y="14057"/>
                    <a:pt x="3603" y="14059"/>
                    <a:pt x="3602" y="14060"/>
                  </a:cubicBezTo>
                  <a:cubicBezTo>
                    <a:pt x="3584" y="14065"/>
                    <a:pt x="3561" y="14076"/>
                    <a:pt x="3543" y="14102"/>
                  </a:cubicBezTo>
                  <a:cubicBezTo>
                    <a:pt x="3535" y="14115"/>
                    <a:pt x="3528" y="14126"/>
                    <a:pt x="3526" y="14137"/>
                  </a:cubicBezTo>
                  <a:cubicBezTo>
                    <a:pt x="3510" y="14145"/>
                    <a:pt x="3493" y="14155"/>
                    <a:pt x="3478" y="14175"/>
                  </a:cubicBezTo>
                  <a:cubicBezTo>
                    <a:pt x="3468" y="14187"/>
                    <a:pt x="3464" y="14195"/>
                    <a:pt x="3461" y="14201"/>
                  </a:cubicBezTo>
                  <a:cubicBezTo>
                    <a:pt x="3459" y="14205"/>
                    <a:pt x="3456" y="14209"/>
                    <a:pt x="3452" y="14215"/>
                  </a:cubicBezTo>
                  <a:cubicBezTo>
                    <a:pt x="3436" y="14237"/>
                    <a:pt x="3432" y="14259"/>
                    <a:pt x="3432" y="14276"/>
                  </a:cubicBezTo>
                  <a:cubicBezTo>
                    <a:pt x="3424" y="14283"/>
                    <a:pt x="3416" y="14291"/>
                    <a:pt x="3408" y="14303"/>
                  </a:cubicBezTo>
                  <a:cubicBezTo>
                    <a:pt x="3398" y="14318"/>
                    <a:pt x="3393" y="14326"/>
                    <a:pt x="3389" y="14334"/>
                  </a:cubicBezTo>
                  <a:cubicBezTo>
                    <a:pt x="3388" y="14336"/>
                    <a:pt x="3387" y="14338"/>
                    <a:pt x="3386" y="14341"/>
                  </a:cubicBezTo>
                  <a:cubicBezTo>
                    <a:pt x="3375" y="14346"/>
                    <a:pt x="3359" y="14357"/>
                    <a:pt x="3344" y="14378"/>
                  </a:cubicBezTo>
                  <a:cubicBezTo>
                    <a:pt x="3329" y="14398"/>
                    <a:pt x="3324" y="14414"/>
                    <a:pt x="3323" y="14422"/>
                  </a:cubicBezTo>
                  <a:cubicBezTo>
                    <a:pt x="3316" y="14431"/>
                    <a:pt x="3312" y="14436"/>
                    <a:pt x="3309" y="14440"/>
                  </a:cubicBezTo>
                  <a:lnTo>
                    <a:pt x="3293" y="14462"/>
                  </a:lnTo>
                  <a:cubicBezTo>
                    <a:pt x="3276" y="14484"/>
                    <a:pt x="3273" y="14506"/>
                    <a:pt x="3271" y="14522"/>
                  </a:cubicBezTo>
                  <a:cubicBezTo>
                    <a:pt x="3270" y="14524"/>
                    <a:pt x="3269" y="14526"/>
                    <a:pt x="3268" y="14527"/>
                  </a:cubicBezTo>
                  <a:cubicBezTo>
                    <a:pt x="3264" y="14532"/>
                    <a:pt x="3258" y="14538"/>
                    <a:pt x="3250" y="14549"/>
                  </a:cubicBezTo>
                  <a:lnTo>
                    <a:pt x="3246" y="14554"/>
                  </a:lnTo>
                  <a:cubicBezTo>
                    <a:pt x="3238" y="14560"/>
                    <a:pt x="3228" y="14570"/>
                    <a:pt x="3216" y="14586"/>
                  </a:cubicBezTo>
                  <a:cubicBezTo>
                    <a:pt x="3211" y="14592"/>
                    <a:pt x="3207" y="14597"/>
                    <a:pt x="3205" y="14601"/>
                  </a:cubicBezTo>
                  <a:cubicBezTo>
                    <a:pt x="3200" y="14604"/>
                    <a:pt x="3198" y="14608"/>
                    <a:pt x="3193" y="14615"/>
                  </a:cubicBezTo>
                  <a:cubicBezTo>
                    <a:pt x="3180" y="14620"/>
                    <a:pt x="3162" y="14631"/>
                    <a:pt x="3146" y="14654"/>
                  </a:cubicBezTo>
                  <a:cubicBezTo>
                    <a:pt x="3134" y="14670"/>
                    <a:pt x="3129" y="14688"/>
                    <a:pt x="3125" y="14703"/>
                  </a:cubicBezTo>
                  <a:cubicBezTo>
                    <a:pt x="3114" y="14709"/>
                    <a:pt x="3102" y="14719"/>
                    <a:pt x="3091" y="14735"/>
                  </a:cubicBezTo>
                  <a:cubicBezTo>
                    <a:pt x="3080" y="14751"/>
                    <a:pt x="3075" y="14765"/>
                    <a:pt x="3072" y="14778"/>
                  </a:cubicBezTo>
                  <a:cubicBezTo>
                    <a:pt x="3060" y="14784"/>
                    <a:pt x="3046" y="14794"/>
                    <a:pt x="3034" y="14811"/>
                  </a:cubicBezTo>
                  <a:cubicBezTo>
                    <a:pt x="3027" y="14816"/>
                    <a:pt x="3013" y="14826"/>
                    <a:pt x="2998" y="14847"/>
                  </a:cubicBezTo>
                  <a:cubicBezTo>
                    <a:pt x="2980" y="14874"/>
                    <a:pt x="2977" y="14901"/>
                    <a:pt x="2979" y="14919"/>
                  </a:cubicBezTo>
                  <a:lnTo>
                    <a:pt x="2963" y="14941"/>
                  </a:lnTo>
                  <a:cubicBezTo>
                    <a:pt x="2952" y="14959"/>
                    <a:pt x="2947" y="14968"/>
                    <a:pt x="2942" y="14979"/>
                  </a:cubicBezTo>
                  <a:lnTo>
                    <a:pt x="2939" y="14985"/>
                  </a:lnTo>
                  <a:cubicBezTo>
                    <a:pt x="2934" y="14993"/>
                    <a:pt x="2932" y="14995"/>
                    <a:pt x="2928" y="14999"/>
                  </a:cubicBezTo>
                  <a:cubicBezTo>
                    <a:pt x="2927" y="15003"/>
                    <a:pt x="2925" y="15004"/>
                    <a:pt x="2923" y="15006"/>
                  </a:cubicBezTo>
                  <a:cubicBezTo>
                    <a:pt x="2905" y="15012"/>
                    <a:pt x="2880" y="15021"/>
                    <a:pt x="2861" y="15049"/>
                  </a:cubicBezTo>
                  <a:cubicBezTo>
                    <a:pt x="2845" y="15071"/>
                    <a:pt x="2839" y="15090"/>
                    <a:pt x="2837" y="15105"/>
                  </a:cubicBezTo>
                  <a:cubicBezTo>
                    <a:pt x="2831" y="15115"/>
                    <a:pt x="2827" y="15121"/>
                    <a:pt x="2824" y="15128"/>
                  </a:cubicBezTo>
                  <a:cubicBezTo>
                    <a:pt x="2823" y="15131"/>
                    <a:pt x="2821" y="15133"/>
                    <a:pt x="2818" y="15139"/>
                  </a:cubicBezTo>
                  <a:cubicBezTo>
                    <a:pt x="2809" y="15149"/>
                    <a:pt x="2807" y="15155"/>
                    <a:pt x="2803" y="15160"/>
                  </a:cubicBezTo>
                  <a:lnTo>
                    <a:pt x="2799" y="15165"/>
                  </a:lnTo>
                  <a:cubicBezTo>
                    <a:pt x="2784" y="15173"/>
                    <a:pt x="2762" y="15182"/>
                    <a:pt x="2745" y="15207"/>
                  </a:cubicBezTo>
                  <a:cubicBezTo>
                    <a:pt x="2730" y="15227"/>
                    <a:pt x="2727" y="15249"/>
                    <a:pt x="2725" y="15265"/>
                  </a:cubicBezTo>
                  <a:cubicBezTo>
                    <a:pt x="2718" y="15270"/>
                    <a:pt x="2711" y="15278"/>
                    <a:pt x="2702" y="15287"/>
                  </a:cubicBezTo>
                  <a:cubicBezTo>
                    <a:pt x="2693" y="15294"/>
                    <a:pt x="2677" y="15305"/>
                    <a:pt x="2661" y="15326"/>
                  </a:cubicBezTo>
                  <a:cubicBezTo>
                    <a:pt x="2642" y="15352"/>
                    <a:pt x="2639" y="15378"/>
                    <a:pt x="2641" y="15396"/>
                  </a:cubicBezTo>
                  <a:cubicBezTo>
                    <a:pt x="2638" y="15401"/>
                    <a:pt x="2636" y="15405"/>
                    <a:pt x="2634" y="15410"/>
                  </a:cubicBezTo>
                  <a:cubicBezTo>
                    <a:pt x="2620" y="15415"/>
                    <a:pt x="2601" y="15426"/>
                    <a:pt x="2583" y="15449"/>
                  </a:cubicBezTo>
                  <a:cubicBezTo>
                    <a:pt x="2577" y="15459"/>
                    <a:pt x="2573" y="15463"/>
                    <a:pt x="2570" y="15467"/>
                  </a:cubicBezTo>
                  <a:lnTo>
                    <a:pt x="2553" y="15488"/>
                  </a:lnTo>
                  <a:cubicBezTo>
                    <a:pt x="2543" y="15503"/>
                    <a:pt x="2540" y="15511"/>
                    <a:pt x="2535" y="15519"/>
                  </a:cubicBezTo>
                  <a:cubicBezTo>
                    <a:pt x="2534" y="15522"/>
                    <a:pt x="2532" y="15524"/>
                    <a:pt x="2529" y="15530"/>
                  </a:cubicBezTo>
                  <a:cubicBezTo>
                    <a:pt x="2515" y="15549"/>
                    <a:pt x="2510" y="15566"/>
                    <a:pt x="2508" y="15581"/>
                  </a:cubicBezTo>
                  <a:cubicBezTo>
                    <a:pt x="2499" y="15587"/>
                    <a:pt x="2487" y="15597"/>
                    <a:pt x="2476" y="15611"/>
                  </a:cubicBezTo>
                  <a:cubicBezTo>
                    <a:pt x="2462" y="15630"/>
                    <a:pt x="2457" y="15646"/>
                    <a:pt x="2454" y="15661"/>
                  </a:cubicBezTo>
                  <a:cubicBezTo>
                    <a:pt x="2444" y="15675"/>
                    <a:pt x="2439" y="15688"/>
                    <a:pt x="2436" y="15697"/>
                  </a:cubicBezTo>
                  <a:cubicBezTo>
                    <a:pt x="2427" y="15704"/>
                    <a:pt x="2413" y="15713"/>
                    <a:pt x="2400" y="15729"/>
                  </a:cubicBezTo>
                  <a:cubicBezTo>
                    <a:pt x="2391" y="15734"/>
                    <a:pt x="2375" y="15745"/>
                    <a:pt x="2359" y="15766"/>
                  </a:cubicBezTo>
                  <a:cubicBezTo>
                    <a:pt x="2352" y="15775"/>
                    <a:pt x="2348" y="15780"/>
                    <a:pt x="2345" y="15784"/>
                  </a:cubicBezTo>
                  <a:lnTo>
                    <a:pt x="2329" y="15806"/>
                  </a:lnTo>
                  <a:cubicBezTo>
                    <a:pt x="2318" y="15820"/>
                    <a:pt x="2315" y="15827"/>
                    <a:pt x="2310" y="15835"/>
                  </a:cubicBezTo>
                  <a:cubicBezTo>
                    <a:pt x="2307" y="15838"/>
                    <a:pt x="2306" y="15841"/>
                    <a:pt x="2302" y="15847"/>
                  </a:cubicBezTo>
                  <a:cubicBezTo>
                    <a:pt x="2285" y="15871"/>
                    <a:pt x="2280" y="15895"/>
                    <a:pt x="2280" y="15911"/>
                  </a:cubicBezTo>
                  <a:cubicBezTo>
                    <a:pt x="2280" y="15913"/>
                    <a:pt x="2279" y="15914"/>
                    <a:pt x="2278" y="15915"/>
                  </a:cubicBezTo>
                  <a:cubicBezTo>
                    <a:pt x="2274" y="15919"/>
                    <a:pt x="2272" y="15924"/>
                    <a:pt x="2267" y="15929"/>
                  </a:cubicBezTo>
                  <a:cubicBezTo>
                    <a:pt x="2256" y="15935"/>
                    <a:pt x="2236" y="15946"/>
                    <a:pt x="2220" y="15969"/>
                  </a:cubicBezTo>
                  <a:cubicBezTo>
                    <a:pt x="2209" y="15985"/>
                    <a:pt x="2203" y="15999"/>
                    <a:pt x="2200" y="16010"/>
                  </a:cubicBezTo>
                  <a:cubicBezTo>
                    <a:pt x="2188" y="16017"/>
                    <a:pt x="2173" y="16028"/>
                    <a:pt x="2160" y="16047"/>
                  </a:cubicBezTo>
                  <a:cubicBezTo>
                    <a:pt x="2145" y="16066"/>
                    <a:pt x="2140" y="16087"/>
                    <a:pt x="2139" y="16102"/>
                  </a:cubicBezTo>
                  <a:cubicBezTo>
                    <a:pt x="2130" y="16107"/>
                    <a:pt x="2122" y="16117"/>
                    <a:pt x="2111" y="16130"/>
                  </a:cubicBezTo>
                  <a:lnTo>
                    <a:pt x="2090" y="16160"/>
                  </a:lnTo>
                  <a:cubicBezTo>
                    <a:pt x="2076" y="16166"/>
                    <a:pt x="2055" y="16178"/>
                    <a:pt x="2039" y="16200"/>
                  </a:cubicBezTo>
                  <a:cubicBezTo>
                    <a:pt x="2025" y="16220"/>
                    <a:pt x="2021" y="16240"/>
                    <a:pt x="2020" y="16257"/>
                  </a:cubicBezTo>
                  <a:cubicBezTo>
                    <a:pt x="2010" y="16262"/>
                    <a:pt x="2001" y="16272"/>
                    <a:pt x="1991" y="16285"/>
                  </a:cubicBezTo>
                  <a:cubicBezTo>
                    <a:pt x="1975" y="16307"/>
                    <a:pt x="1972" y="16329"/>
                    <a:pt x="1970" y="16344"/>
                  </a:cubicBezTo>
                  <a:lnTo>
                    <a:pt x="1969" y="16345"/>
                  </a:lnTo>
                  <a:cubicBezTo>
                    <a:pt x="1963" y="16352"/>
                    <a:pt x="1958" y="16358"/>
                    <a:pt x="1947" y="16371"/>
                  </a:cubicBezTo>
                  <a:cubicBezTo>
                    <a:pt x="1942" y="16381"/>
                    <a:pt x="1938" y="16385"/>
                    <a:pt x="1935" y="16390"/>
                  </a:cubicBezTo>
                  <a:cubicBezTo>
                    <a:pt x="1931" y="16393"/>
                    <a:pt x="1927" y="16398"/>
                    <a:pt x="1922" y="16407"/>
                  </a:cubicBezTo>
                  <a:cubicBezTo>
                    <a:pt x="1911" y="16412"/>
                    <a:pt x="1895" y="16423"/>
                    <a:pt x="1881" y="16444"/>
                  </a:cubicBezTo>
                  <a:cubicBezTo>
                    <a:pt x="1866" y="16465"/>
                    <a:pt x="1860" y="16483"/>
                    <a:pt x="1857" y="16495"/>
                  </a:cubicBezTo>
                  <a:cubicBezTo>
                    <a:pt x="1850" y="16507"/>
                    <a:pt x="1845" y="16516"/>
                    <a:pt x="1841" y="16525"/>
                  </a:cubicBezTo>
                  <a:cubicBezTo>
                    <a:pt x="1833" y="16529"/>
                    <a:pt x="1819" y="16537"/>
                    <a:pt x="1806" y="16552"/>
                  </a:cubicBezTo>
                  <a:cubicBezTo>
                    <a:pt x="1793" y="16558"/>
                    <a:pt x="1774" y="16570"/>
                    <a:pt x="1758" y="16593"/>
                  </a:cubicBezTo>
                  <a:cubicBezTo>
                    <a:pt x="1744" y="16611"/>
                    <a:pt x="1738" y="16627"/>
                    <a:pt x="1734" y="16642"/>
                  </a:cubicBezTo>
                  <a:cubicBezTo>
                    <a:pt x="1725" y="16657"/>
                    <a:pt x="1721" y="16666"/>
                    <a:pt x="1717" y="16676"/>
                  </a:cubicBezTo>
                  <a:lnTo>
                    <a:pt x="1715" y="16681"/>
                  </a:lnTo>
                  <a:cubicBezTo>
                    <a:pt x="1707" y="16692"/>
                    <a:pt x="1702" y="16701"/>
                    <a:pt x="1700" y="16709"/>
                  </a:cubicBezTo>
                  <a:cubicBezTo>
                    <a:pt x="1679" y="16714"/>
                    <a:pt x="1658" y="16725"/>
                    <a:pt x="1641" y="16750"/>
                  </a:cubicBezTo>
                  <a:cubicBezTo>
                    <a:pt x="1629" y="16765"/>
                    <a:pt x="1624" y="16781"/>
                    <a:pt x="1622" y="16795"/>
                  </a:cubicBezTo>
                  <a:cubicBezTo>
                    <a:pt x="1609" y="16802"/>
                    <a:pt x="1595" y="16813"/>
                    <a:pt x="1583" y="16829"/>
                  </a:cubicBezTo>
                  <a:cubicBezTo>
                    <a:pt x="1568" y="16848"/>
                    <a:pt x="1563" y="16864"/>
                    <a:pt x="1561" y="16875"/>
                  </a:cubicBezTo>
                  <a:lnTo>
                    <a:pt x="1534" y="16914"/>
                  </a:lnTo>
                  <a:cubicBezTo>
                    <a:pt x="1522" y="16933"/>
                    <a:pt x="1517" y="16944"/>
                    <a:pt x="1511" y="16958"/>
                  </a:cubicBezTo>
                  <a:cubicBezTo>
                    <a:pt x="1498" y="16974"/>
                    <a:pt x="1495" y="16982"/>
                    <a:pt x="1491" y="16992"/>
                  </a:cubicBezTo>
                  <a:cubicBezTo>
                    <a:pt x="1490" y="16995"/>
                    <a:pt x="1488" y="16997"/>
                    <a:pt x="1486" y="17001"/>
                  </a:cubicBezTo>
                  <a:cubicBezTo>
                    <a:pt x="1476" y="17014"/>
                    <a:pt x="1471" y="17025"/>
                    <a:pt x="1466" y="17033"/>
                  </a:cubicBezTo>
                  <a:cubicBezTo>
                    <a:pt x="1452" y="17039"/>
                    <a:pt x="1433" y="17049"/>
                    <a:pt x="1417" y="17072"/>
                  </a:cubicBezTo>
                  <a:cubicBezTo>
                    <a:pt x="1406" y="17088"/>
                    <a:pt x="1401" y="17100"/>
                    <a:pt x="1397" y="17109"/>
                  </a:cubicBezTo>
                  <a:lnTo>
                    <a:pt x="1395" y="17115"/>
                  </a:lnTo>
                  <a:cubicBezTo>
                    <a:pt x="1378" y="17137"/>
                    <a:pt x="1373" y="17158"/>
                    <a:pt x="1372" y="17172"/>
                  </a:cubicBezTo>
                  <a:cubicBezTo>
                    <a:pt x="1363" y="17185"/>
                    <a:pt x="1358" y="17199"/>
                    <a:pt x="1356" y="17211"/>
                  </a:cubicBezTo>
                  <a:cubicBezTo>
                    <a:pt x="1347" y="17218"/>
                    <a:pt x="1337" y="17227"/>
                    <a:pt x="1325" y="17244"/>
                  </a:cubicBezTo>
                  <a:lnTo>
                    <a:pt x="1297" y="17284"/>
                  </a:lnTo>
                  <a:lnTo>
                    <a:pt x="1292" y="17289"/>
                  </a:lnTo>
                  <a:cubicBezTo>
                    <a:pt x="1284" y="17295"/>
                    <a:pt x="1279" y="17300"/>
                    <a:pt x="1271" y="17310"/>
                  </a:cubicBezTo>
                  <a:cubicBezTo>
                    <a:pt x="1257" y="17315"/>
                    <a:pt x="1238" y="17326"/>
                    <a:pt x="1220" y="17349"/>
                  </a:cubicBezTo>
                  <a:cubicBezTo>
                    <a:pt x="1209" y="17364"/>
                    <a:pt x="1206" y="17374"/>
                    <a:pt x="1202" y="17382"/>
                  </a:cubicBezTo>
                  <a:cubicBezTo>
                    <a:pt x="1201" y="17385"/>
                    <a:pt x="1198" y="17387"/>
                    <a:pt x="1195" y="17392"/>
                  </a:cubicBezTo>
                  <a:cubicBezTo>
                    <a:pt x="1188" y="17401"/>
                    <a:pt x="1186" y="17403"/>
                    <a:pt x="1182" y="17407"/>
                  </a:cubicBezTo>
                  <a:cubicBezTo>
                    <a:pt x="1178" y="17413"/>
                    <a:pt x="1174" y="17419"/>
                    <a:pt x="1164" y="17431"/>
                  </a:cubicBezTo>
                  <a:cubicBezTo>
                    <a:pt x="1155" y="17444"/>
                    <a:pt x="1149" y="17456"/>
                    <a:pt x="1147" y="17467"/>
                  </a:cubicBezTo>
                  <a:cubicBezTo>
                    <a:pt x="1132" y="17474"/>
                    <a:pt x="1115" y="17484"/>
                    <a:pt x="1100" y="17505"/>
                  </a:cubicBezTo>
                  <a:cubicBezTo>
                    <a:pt x="1089" y="17521"/>
                    <a:pt x="1084" y="17531"/>
                    <a:pt x="1080" y="17542"/>
                  </a:cubicBezTo>
                  <a:lnTo>
                    <a:pt x="1077" y="17548"/>
                  </a:lnTo>
                  <a:cubicBezTo>
                    <a:pt x="1064" y="17566"/>
                    <a:pt x="1058" y="17585"/>
                    <a:pt x="1056" y="17599"/>
                  </a:cubicBezTo>
                  <a:cubicBezTo>
                    <a:pt x="1046" y="17606"/>
                    <a:pt x="1036" y="17616"/>
                    <a:pt x="1025" y="17631"/>
                  </a:cubicBezTo>
                  <a:cubicBezTo>
                    <a:pt x="1011" y="17649"/>
                    <a:pt x="1006" y="17669"/>
                    <a:pt x="1005" y="17682"/>
                  </a:cubicBezTo>
                  <a:cubicBezTo>
                    <a:pt x="995" y="17690"/>
                    <a:pt x="984" y="17699"/>
                    <a:pt x="974" y="17714"/>
                  </a:cubicBezTo>
                  <a:cubicBezTo>
                    <a:pt x="957" y="17735"/>
                    <a:pt x="952" y="17755"/>
                    <a:pt x="951" y="17768"/>
                  </a:cubicBezTo>
                  <a:cubicBezTo>
                    <a:pt x="949" y="17772"/>
                    <a:pt x="946" y="17774"/>
                    <a:pt x="945" y="17777"/>
                  </a:cubicBezTo>
                  <a:cubicBezTo>
                    <a:pt x="944" y="17778"/>
                    <a:pt x="944" y="17779"/>
                    <a:pt x="941" y="17780"/>
                  </a:cubicBezTo>
                  <a:cubicBezTo>
                    <a:pt x="922" y="17784"/>
                    <a:pt x="893" y="17794"/>
                    <a:pt x="874" y="17824"/>
                  </a:cubicBezTo>
                  <a:cubicBezTo>
                    <a:pt x="857" y="17846"/>
                    <a:pt x="854" y="17870"/>
                    <a:pt x="855" y="17890"/>
                  </a:cubicBezTo>
                  <a:cubicBezTo>
                    <a:pt x="848" y="17897"/>
                    <a:pt x="840" y="17904"/>
                    <a:pt x="833" y="17914"/>
                  </a:cubicBezTo>
                  <a:cubicBezTo>
                    <a:pt x="823" y="17931"/>
                    <a:pt x="817" y="17941"/>
                    <a:pt x="813" y="17951"/>
                  </a:cubicBezTo>
                  <a:lnTo>
                    <a:pt x="811" y="17958"/>
                  </a:lnTo>
                  <a:cubicBezTo>
                    <a:pt x="801" y="17971"/>
                    <a:pt x="796" y="17981"/>
                    <a:pt x="791" y="17992"/>
                  </a:cubicBezTo>
                  <a:cubicBezTo>
                    <a:pt x="778" y="17998"/>
                    <a:pt x="760" y="18009"/>
                    <a:pt x="745" y="18031"/>
                  </a:cubicBezTo>
                  <a:cubicBezTo>
                    <a:pt x="729" y="18052"/>
                    <a:pt x="725" y="18071"/>
                    <a:pt x="723" y="18084"/>
                  </a:cubicBezTo>
                  <a:cubicBezTo>
                    <a:pt x="714" y="18095"/>
                    <a:pt x="711" y="18101"/>
                    <a:pt x="708" y="18109"/>
                  </a:cubicBezTo>
                  <a:cubicBezTo>
                    <a:pt x="707" y="18111"/>
                    <a:pt x="705" y="18114"/>
                    <a:pt x="698" y="18122"/>
                  </a:cubicBezTo>
                  <a:cubicBezTo>
                    <a:pt x="690" y="18128"/>
                    <a:pt x="682" y="18137"/>
                    <a:pt x="672" y="18150"/>
                  </a:cubicBezTo>
                  <a:cubicBezTo>
                    <a:pt x="662" y="18155"/>
                    <a:pt x="646" y="18166"/>
                    <a:pt x="630" y="18187"/>
                  </a:cubicBezTo>
                  <a:cubicBezTo>
                    <a:pt x="619" y="18201"/>
                    <a:pt x="614" y="18216"/>
                    <a:pt x="612" y="18228"/>
                  </a:cubicBezTo>
                  <a:cubicBezTo>
                    <a:pt x="598" y="18234"/>
                    <a:pt x="582" y="18245"/>
                    <a:pt x="569" y="18264"/>
                  </a:cubicBezTo>
                  <a:cubicBezTo>
                    <a:pt x="559" y="18271"/>
                    <a:pt x="548" y="18280"/>
                    <a:pt x="535" y="18298"/>
                  </a:cubicBezTo>
                  <a:cubicBezTo>
                    <a:pt x="529" y="18305"/>
                    <a:pt x="527" y="18309"/>
                    <a:pt x="524" y="18312"/>
                  </a:cubicBezTo>
                  <a:cubicBezTo>
                    <a:pt x="519" y="18319"/>
                    <a:pt x="513" y="18324"/>
                    <a:pt x="504" y="18337"/>
                  </a:cubicBezTo>
                  <a:cubicBezTo>
                    <a:pt x="493" y="18353"/>
                    <a:pt x="487" y="18369"/>
                    <a:pt x="485" y="18385"/>
                  </a:cubicBezTo>
                  <a:cubicBezTo>
                    <a:pt x="472" y="18393"/>
                    <a:pt x="458" y="18401"/>
                    <a:pt x="448" y="18417"/>
                  </a:cubicBezTo>
                  <a:cubicBezTo>
                    <a:pt x="432" y="18441"/>
                    <a:pt x="428" y="18462"/>
                    <a:pt x="428" y="18479"/>
                  </a:cubicBezTo>
                  <a:cubicBezTo>
                    <a:pt x="421" y="18485"/>
                    <a:pt x="413" y="18492"/>
                    <a:pt x="405" y="18503"/>
                  </a:cubicBezTo>
                  <a:cubicBezTo>
                    <a:pt x="397" y="18508"/>
                    <a:pt x="382" y="18518"/>
                    <a:pt x="367" y="18539"/>
                  </a:cubicBezTo>
                  <a:cubicBezTo>
                    <a:pt x="357" y="18554"/>
                    <a:pt x="353" y="18561"/>
                    <a:pt x="349" y="18569"/>
                  </a:cubicBezTo>
                  <a:cubicBezTo>
                    <a:pt x="348" y="18572"/>
                    <a:pt x="345" y="18575"/>
                    <a:pt x="343" y="18580"/>
                  </a:cubicBezTo>
                  <a:cubicBezTo>
                    <a:pt x="334" y="18585"/>
                    <a:pt x="319" y="18594"/>
                    <a:pt x="305" y="18615"/>
                  </a:cubicBezTo>
                  <a:cubicBezTo>
                    <a:pt x="290" y="18636"/>
                    <a:pt x="286" y="18655"/>
                    <a:pt x="283" y="18668"/>
                  </a:cubicBezTo>
                  <a:cubicBezTo>
                    <a:pt x="275" y="18676"/>
                    <a:pt x="264" y="18684"/>
                    <a:pt x="254" y="18700"/>
                  </a:cubicBezTo>
                  <a:cubicBezTo>
                    <a:pt x="243" y="18715"/>
                    <a:pt x="238" y="18726"/>
                    <a:pt x="233" y="18736"/>
                  </a:cubicBezTo>
                  <a:cubicBezTo>
                    <a:pt x="221" y="18743"/>
                    <a:pt x="203" y="18754"/>
                    <a:pt x="188" y="18775"/>
                  </a:cubicBezTo>
                  <a:cubicBezTo>
                    <a:pt x="180" y="18788"/>
                    <a:pt x="177" y="18794"/>
                    <a:pt x="172" y="18801"/>
                  </a:cubicBezTo>
                  <a:lnTo>
                    <a:pt x="162" y="18817"/>
                  </a:lnTo>
                  <a:cubicBezTo>
                    <a:pt x="146" y="18841"/>
                    <a:pt x="141" y="18864"/>
                    <a:pt x="140" y="18879"/>
                  </a:cubicBezTo>
                  <a:cubicBezTo>
                    <a:pt x="131" y="18895"/>
                    <a:pt x="127" y="18909"/>
                    <a:pt x="125" y="18919"/>
                  </a:cubicBezTo>
                  <a:cubicBezTo>
                    <a:pt x="118" y="18930"/>
                    <a:pt x="113" y="18939"/>
                    <a:pt x="109" y="18945"/>
                  </a:cubicBezTo>
                  <a:cubicBezTo>
                    <a:pt x="108" y="18949"/>
                    <a:pt x="107" y="18951"/>
                    <a:pt x="103" y="18956"/>
                  </a:cubicBezTo>
                  <a:cubicBezTo>
                    <a:pt x="97" y="18965"/>
                    <a:pt x="93" y="18967"/>
                    <a:pt x="91" y="18971"/>
                  </a:cubicBezTo>
                  <a:cubicBezTo>
                    <a:pt x="88" y="18975"/>
                    <a:pt x="86" y="18977"/>
                    <a:pt x="81" y="18983"/>
                  </a:cubicBezTo>
                  <a:cubicBezTo>
                    <a:pt x="66" y="18988"/>
                    <a:pt x="45" y="19000"/>
                    <a:pt x="28" y="19025"/>
                  </a:cubicBezTo>
                  <a:cubicBezTo>
                    <a:pt x="1" y="19061"/>
                    <a:pt x="11" y="19111"/>
                    <a:pt x="46" y="19137"/>
                  </a:cubicBezTo>
                  <a:cubicBezTo>
                    <a:pt x="61" y="19146"/>
                    <a:pt x="77" y="19152"/>
                    <a:pt x="93" y="19152"/>
                  </a:cubicBezTo>
                  <a:cubicBezTo>
                    <a:pt x="113" y="19152"/>
                    <a:pt x="134" y="19145"/>
                    <a:pt x="142" y="19121"/>
                  </a:cubicBezTo>
                  <a:cubicBezTo>
                    <a:pt x="157" y="19116"/>
                    <a:pt x="180" y="19105"/>
                    <a:pt x="199" y="19078"/>
                  </a:cubicBezTo>
                  <a:cubicBezTo>
                    <a:pt x="204" y="19070"/>
                    <a:pt x="209" y="19067"/>
                    <a:pt x="211" y="19063"/>
                  </a:cubicBezTo>
                  <a:cubicBezTo>
                    <a:pt x="216" y="19058"/>
                    <a:pt x="221" y="19051"/>
                    <a:pt x="230" y="19039"/>
                  </a:cubicBezTo>
                  <a:cubicBezTo>
                    <a:pt x="241" y="19022"/>
                    <a:pt x="244" y="19015"/>
                    <a:pt x="248" y="19006"/>
                  </a:cubicBezTo>
                  <a:cubicBezTo>
                    <a:pt x="249" y="19004"/>
                    <a:pt x="252" y="19001"/>
                    <a:pt x="255" y="18996"/>
                  </a:cubicBezTo>
                  <a:cubicBezTo>
                    <a:pt x="270" y="18974"/>
                    <a:pt x="275" y="18956"/>
                    <a:pt x="278" y="18944"/>
                  </a:cubicBezTo>
                  <a:cubicBezTo>
                    <a:pt x="292" y="18923"/>
                    <a:pt x="296" y="18903"/>
                    <a:pt x="297" y="18888"/>
                  </a:cubicBezTo>
                  <a:cubicBezTo>
                    <a:pt x="301" y="18882"/>
                    <a:pt x="303" y="18878"/>
                    <a:pt x="306" y="18875"/>
                  </a:cubicBezTo>
                  <a:cubicBezTo>
                    <a:pt x="307" y="18871"/>
                    <a:pt x="308" y="18870"/>
                    <a:pt x="311" y="18867"/>
                  </a:cubicBezTo>
                  <a:cubicBezTo>
                    <a:pt x="322" y="18862"/>
                    <a:pt x="343" y="18850"/>
                    <a:pt x="359" y="18828"/>
                  </a:cubicBezTo>
                  <a:cubicBezTo>
                    <a:pt x="371" y="18810"/>
                    <a:pt x="376" y="18796"/>
                    <a:pt x="382" y="18781"/>
                  </a:cubicBezTo>
                  <a:cubicBezTo>
                    <a:pt x="391" y="18774"/>
                    <a:pt x="402" y="18764"/>
                    <a:pt x="414" y="18747"/>
                  </a:cubicBezTo>
                  <a:cubicBezTo>
                    <a:pt x="428" y="18727"/>
                    <a:pt x="434" y="18710"/>
                    <a:pt x="436" y="18696"/>
                  </a:cubicBezTo>
                  <a:cubicBezTo>
                    <a:pt x="444" y="18690"/>
                    <a:pt x="455" y="18680"/>
                    <a:pt x="467" y="18664"/>
                  </a:cubicBezTo>
                  <a:cubicBezTo>
                    <a:pt x="478" y="18650"/>
                    <a:pt x="482" y="18642"/>
                    <a:pt x="485" y="18635"/>
                  </a:cubicBezTo>
                  <a:cubicBezTo>
                    <a:pt x="487" y="18632"/>
                    <a:pt x="489" y="18628"/>
                    <a:pt x="493" y="18624"/>
                  </a:cubicBezTo>
                  <a:cubicBezTo>
                    <a:pt x="501" y="18619"/>
                    <a:pt x="515" y="18608"/>
                    <a:pt x="528" y="18589"/>
                  </a:cubicBezTo>
                  <a:cubicBezTo>
                    <a:pt x="537" y="18583"/>
                    <a:pt x="552" y="18575"/>
                    <a:pt x="565" y="18553"/>
                  </a:cubicBezTo>
                  <a:cubicBezTo>
                    <a:pt x="575" y="18540"/>
                    <a:pt x="580" y="18529"/>
                    <a:pt x="584" y="18517"/>
                  </a:cubicBezTo>
                  <a:cubicBezTo>
                    <a:pt x="601" y="18510"/>
                    <a:pt x="618" y="18500"/>
                    <a:pt x="633" y="18479"/>
                  </a:cubicBezTo>
                  <a:cubicBezTo>
                    <a:pt x="654" y="18448"/>
                    <a:pt x="654" y="18419"/>
                    <a:pt x="649" y="18396"/>
                  </a:cubicBezTo>
                  <a:cubicBezTo>
                    <a:pt x="653" y="18393"/>
                    <a:pt x="657" y="18387"/>
                    <a:pt x="662" y="18379"/>
                  </a:cubicBezTo>
                  <a:cubicBezTo>
                    <a:pt x="669" y="18373"/>
                    <a:pt x="677" y="18368"/>
                    <a:pt x="685" y="18358"/>
                  </a:cubicBezTo>
                  <a:cubicBezTo>
                    <a:pt x="701" y="18355"/>
                    <a:pt x="724" y="18344"/>
                    <a:pt x="742" y="18318"/>
                  </a:cubicBezTo>
                  <a:cubicBezTo>
                    <a:pt x="756" y="18298"/>
                    <a:pt x="761" y="18280"/>
                    <a:pt x="764" y="18266"/>
                  </a:cubicBezTo>
                  <a:cubicBezTo>
                    <a:pt x="773" y="18260"/>
                    <a:pt x="785" y="18249"/>
                    <a:pt x="799" y="18232"/>
                  </a:cubicBezTo>
                  <a:cubicBezTo>
                    <a:pt x="806" y="18223"/>
                    <a:pt x="817" y="18216"/>
                    <a:pt x="830" y="18198"/>
                  </a:cubicBezTo>
                  <a:cubicBezTo>
                    <a:pt x="841" y="18184"/>
                    <a:pt x="844" y="18175"/>
                    <a:pt x="848" y="18168"/>
                  </a:cubicBezTo>
                  <a:cubicBezTo>
                    <a:pt x="849" y="18164"/>
                    <a:pt x="851" y="18162"/>
                    <a:pt x="855" y="18157"/>
                  </a:cubicBezTo>
                  <a:cubicBezTo>
                    <a:pt x="864" y="18142"/>
                    <a:pt x="871" y="18128"/>
                    <a:pt x="874" y="18117"/>
                  </a:cubicBezTo>
                  <a:cubicBezTo>
                    <a:pt x="887" y="18111"/>
                    <a:pt x="905" y="18100"/>
                    <a:pt x="918" y="18080"/>
                  </a:cubicBezTo>
                  <a:cubicBezTo>
                    <a:pt x="932" y="18062"/>
                    <a:pt x="937" y="18047"/>
                    <a:pt x="940" y="18032"/>
                  </a:cubicBezTo>
                  <a:cubicBezTo>
                    <a:pt x="950" y="18018"/>
                    <a:pt x="955" y="18007"/>
                    <a:pt x="960" y="17997"/>
                  </a:cubicBezTo>
                  <a:cubicBezTo>
                    <a:pt x="960" y="17997"/>
                    <a:pt x="961" y="17997"/>
                    <a:pt x="961" y="17996"/>
                  </a:cubicBezTo>
                  <a:cubicBezTo>
                    <a:pt x="970" y="17989"/>
                    <a:pt x="986" y="17978"/>
                    <a:pt x="1001" y="17959"/>
                  </a:cubicBezTo>
                  <a:cubicBezTo>
                    <a:pt x="1013" y="17943"/>
                    <a:pt x="1019" y="17925"/>
                    <a:pt x="1020" y="17911"/>
                  </a:cubicBezTo>
                  <a:cubicBezTo>
                    <a:pt x="1031" y="17903"/>
                    <a:pt x="1045" y="17895"/>
                    <a:pt x="1056" y="17879"/>
                  </a:cubicBezTo>
                  <a:cubicBezTo>
                    <a:pt x="1061" y="17871"/>
                    <a:pt x="1066" y="17868"/>
                    <a:pt x="1068" y="17864"/>
                  </a:cubicBezTo>
                  <a:cubicBezTo>
                    <a:pt x="1072" y="17857"/>
                    <a:pt x="1077" y="17852"/>
                    <a:pt x="1085" y="17839"/>
                  </a:cubicBezTo>
                  <a:cubicBezTo>
                    <a:pt x="1099" y="17822"/>
                    <a:pt x="1104" y="17806"/>
                    <a:pt x="1106" y="17793"/>
                  </a:cubicBezTo>
                  <a:cubicBezTo>
                    <a:pt x="1117" y="17785"/>
                    <a:pt x="1130" y="17775"/>
                    <a:pt x="1142" y="17759"/>
                  </a:cubicBezTo>
                  <a:cubicBezTo>
                    <a:pt x="1157" y="17739"/>
                    <a:pt x="1162" y="17719"/>
                    <a:pt x="1163" y="17704"/>
                  </a:cubicBezTo>
                  <a:cubicBezTo>
                    <a:pt x="1173" y="17697"/>
                    <a:pt x="1181" y="17688"/>
                    <a:pt x="1191" y="17675"/>
                  </a:cubicBezTo>
                  <a:cubicBezTo>
                    <a:pt x="1208" y="17654"/>
                    <a:pt x="1212" y="17632"/>
                    <a:pt x="1213" y="17617"/>
                  </a:cubicBezTo>
                  <a:cubicBezTo>
                    <a:pt x="1218" y="17611"/>
                    <a:pt x="1221" y="17605"/>
                    <a:pt x="1223" y="17600"/>
                  </a:cubicBezTo>
                  <a:cubicBezTo>
                    <a:pt x="1240" y="17595"/>
                    <a:pt x="1264" y="17584"/>
                    <a:pt x="1281" y="17558"/>
                  </a:cubicBezTo>
                  <a:cubicBezTo>
                    <a:pt x="1297" y="17537"/>
                    <a:pt x="1301" y="17515"/>
                    <a:pt x="1302" y="17500"/>
                  </a:cubicBezTo>
                  <a:cubicBezTo>
                    <a:pt x="1305" y="17499"/>
                    <a:pt x="1307" y="17496"/>
                    <a:pt x="1308" y="17495"/>
                  </a:cubicBezTo>
                  <a:cubicBezTo>
                    <a:pt x="1313" y="17490"/>
                    <a:pt x="1317" y="17483"/>
                    <a:pt x="1326" y="17471"/>
                  </a:cubicBezTo>
                  <a:cubicBezTo>
                    <a:pt x="1337" y="17456"/>
                    <a:pt x="1341" y="17447"/>
                    <a:pt x="1345" y="17439"/>
                  </a:cubicBezTo>
                  <a:cubicBezTo>
                    <a:pt x="1358" y="17432"/>
                    <a:pt x="1377" y="17421"/>
                    <a:pt x="1393" y="17399"/>
                  </a:cubicBezTo>
                  <a:lnTo>
                    <a:pt x="1399" y="17393"/>
                  </a:lnTo>
                  <a:cubicBezTo>
                    <a:pt x="1406" y="17387"/>
                    <a:pt x="1416" y="17378"/>
                    <a:pt x="1427" y="17362"/>
                  </a:cubicBezTo>
                  <a:lnTo>
                    <a:pt x="1458" y="17322"/>
                  </a:lnTo>
                  <a:cubicBezTo>
                    <a:pt x="1467" y="17314"/>
                    <a:pt x="1478" y="17305"/>
                    <a:pt x="1490" y="17287"/>
                  </a:cubicBezTo>
                  <a:cubicBezTo>
                    <a:pt x="1503" y="17269"/>
                    <a:pt x="1508" y="17253"/>
                    <a:pt x="1512" y="17238"/>
                  </a:cubicBezTo>
                  <a:cubicBezTo>
                    <a:pt x="1527" y="17217"/>
                    <a:pt x="1532" y="17199"/>
                    <a:pt x="1533" y="17185"/>
                  </a:cubicBezTo>
                  <a:cubicBezTo>
                    <a:pt x="1539" y="17177"/>
                    <a:pt x="1543" y="17168"/>
                    <a:pt x="1546" y="17162"/>
                  </a:cubicBezTo>
                  <a:cubicBezTo>
                    <a:pt x="1561" y="17157"/>
                    <a:pt x="1580" y="17146"/>
                    <a:pt x="1596" y="17123"/>
                  </a:cubicBezTo>
                  <a:cubicBezTo>
                    <a:pt x="1607" y="17107"/>
                    <a:pt x="1612" y="17097"/>
                    <a:pt x="1615" y="17087"/>
                  </a:cubicBezTo>
                  <a:cubicBezTo>
                    <a:pt x="1618" y="17083"/>
                    <a:pt x="1618" y="17083"/>
                    <a:pt x="1619" y="17081"/>
                  </a:cubicBezTo>
                  <a:cubicBezTo>
                    <a:pt x="1631" y="17064"/>
                    <a:pt x="1636" y="17056"/>
                    <a:pt x="1640" y="17046"/>
                  </a:cubicBezTo>
                  <a:cubicBezTo>
                    <a:pt x="1641" y="17044"/>
                    <a:pt x="1642" y="17041"/>
                    <a:pt x="1645" y="17038"/>
                  </a:cubicBezTo>
                  <a:cubicBezTo>
                    <a:pt x="1657" y="17018"/>
                    <a:pt x="1662" y="17007"/>
                    <a:pt x="1668" y="16993"/>
                  </a:cubicBezTo>
                  <a:lnTo>
                    <a:pt x="1695" y="16953"/>
                  </a:lnTo>
                  <a:cubicBezTo>
                    <a:pt x="1701" y="16943"/>
                    <a:pt x="1706" y="16936"/>
                    <a:pt x="1709" y="16928"/>
                  </a:cubicBezTo>
                  <a:cubicBezTo>
                    <a:pt x="1730" y="16925"/>
                    <a:pt x="1753" y="16914"/>
                    <a:pt x="1773" y="16888"/>
                  </a:cubicBezTo>
                  <a:cubicBezTo>
                    <a:pt x="1784" y="16872"/>
                    <a:pt x="1790" y="16857"/>
                    <a:pt x="1791" y="16842"/>
                  </a:cubicBezTo>
                  <a:cubicBezTo>
                    <a:pt x="1806" y="16835"/>
                    <a:pt x="1819" y="16825"/>
                    <a:pt x="1832" y="16808"/>
                  </a:cubicBezTo>
                  <a:cubicBezTo>
                    <a:pt x="1848" y="16787"/>
                    <a:pt x="1853" y="16766"/>
                    <a:pt x="1854" y="16752"/>
                  </a:cubicBezTo>
                  <a:cubicBezTo>
                    <a:pt x="1860" y="16741"/>
                    <a:pt x="1865" y="16732"/>
                    <a:pt x="1869" y="16724"/>
                  </a:cubicBezTo>
                  <a:lnTo>
                    <a:pt x="1871" y="16718"/>
                  </a:lnTo>
                  <a:cubicBezTo>
                    <a:pt x="1882" y="16703"/>
                    <a:pt x="1887" y="16691"/>
                    <a:pt x="1892" y="16679"/>
                  </a:cubicBezTo>
                  <a:cubicBezTo>
                    <a:pt x="1902" y="16673"/>
                    <a:pt x="1914" y="16665"/>
                    <a:pt x="1926" y="16650"/>
                  </a:cubicBezTo>
                  <a:cubicBezTo>
                    <a:pt x="1939" y="16645"/>
                    <a:pt x="1956" y="16634"/>
                    <a:pt x="1972" y="16611"/>
                  </a:cubicBezTo>
                  <a:cubicBezTo>
                    <a:pt x="1983" y="16596"/>
                    <a:pt x="1988" y="16586"/>
                    <a:pt x="1992" y="16577"/>
                  </a:cubicBezTo>
                  <a:cubicBezTo>
                    <a:pt x="1992" y="16574"/>
                    <a:pt x="1993" y="16573"/>
                    <a:pt x="1995" y="16569"/>
                  </a:cubicBezTo>
                  <a:cubicBezTo>
                    <a:pt x="2009" y="16551"/>
                    <a:pt x="2015" y="16535"/>
                    <a:pt x="2017" y="16524"/>
                  </a:cubicBezTo>
                  <a:cubicBezTo>
                    <a:pt x="2026" y="16516"/>
                    <a:pt x="2040" y="16505"/>
                    <a:pt x="2052" y="16488"/>
                  </a:cubicBezTo>
                  <a:cubicBezTo>
                    <a:pt x="2058" y="16479"/>
                    <a:pt x="2062" y="16475"/>
                    <a:pt x="2064" y="16471"/>
                  </a:cubicBezTo>
                  <a:cubicBezTo>
                    <a:pt x="2068" y="16465"/>
                    <a:pt x="2073" y="16459"/>
                    <a:pt x="2080" y="16449"/>
                  </a:cubicBezTo>
                  <a:cubicBezTo>
                    <a:pt x="2084" y="16443"/>
                    <a:pt x="2086" y="16440"/>
                    <a:pt x="2090" y="16438"/>
                  </a:cubicBezTo>
                  <a:cubicBezTo>
                    <a:pt x="2095" y="16430"/>
                    <a:pt x="2100" y="16425"/>
                    <a:pt x="2111" y="16411"/>
                  </a:cubicBezTo>
                  <a:cubicBezTo>
                    <a:pt x="2123" y="16393"/>
                    <a:pt x="2128" y="16377"/>
                    <a:pt x="2131" y="16364"/>
                  </a:cubicBezTo>
                  <a:cubicBezTo>
                    <a:pt x="2143" y="16358"/>
                    <a:pt x="2155" y="16347"/>
                    <a:pt x="2167" y="16331"/>
                  </a:cubicBezTo>
                  <a:cubicBezTo>
                    <a:pt x="2182" y="16310"/>
                    <a:pt x="2186" y="16290"/>
                    <a:pt x="2187" y="16274"/>
                  </a:cubicBezTo>
                  <a:cubicBezTo>
                    <a:pt x="2197" y="16268"/>
                    <a:pt x="2207" y="16258"/>
                    <a:pt x="2217" y="16245"/>
                  </a:cubicBezTo>
                  <a:lnTo>
                    <a:pt x="2244" y="16205"/>
                  </a:lnTo>
                  <a:cubicBezTo>
                    <a:pt x="2250" y="16200"/>
                    <a:pt x="2265" y="16191"/>
                    <a:pt x="2279" y="16170"/>
                  </a:cubicBezTo>
                  <a:cubicBezTo>
                    <a:pt x="2292" y="16152"/>
                    <a:pt x="2297" y="16136"/>
                    <a:pt x="2300" y="16123"/>
                  </a:cubicBezTo>
                  <a:cubicBezTo>
                    <a:pt x="2311" y="16117"/>
                    <a:pt x="2324" y="16106"/>
                    <a:pt x="2336" y="16090"/>
                  </a:cubicBezTo>
                  <a:cubicBezTo>
                    <a:pt x="2348" y="16074"/>
                    <a:pt x="2353" y="16059"/>
                    <a:pt x="2356" y="16047"/>
                  </a:cubicBezTo>
                  <a:cubicBezTo>
                    <a:pt x="2368" y="16039"/>
                    <a:pt x="2381" y="16029"/>
                    <a:pt x="2395" y="16012"/>
                  </a:cubicBezTo>
                  <a:cubicBezTo>
                    <a:pt x="2400" y="16004"/>
                    <a:pt x="2405" y="16000"/>
                    <a:pt x="2407" y="15995"/>
                  </a:cubicBezTo>
                  <a:cubicBezTo>
                    <a:pt x="2411" y="15990"/>
                    <a:pt x="2415" y="15984"/>
                    <a:pt x="2423" y="15973"/>
                  </a:cubicBezTo>
                  <a:cubicBezTo>
                    <a:pt x="2440" y="15947"/>
                    <a:pt x="2444" y="15925"/>
                    <a:pt x="2444" y="15908"/>
                  </a:cubicBezTo>
                  <a:cubicBezTo>
                    <a:pt x="2448" y="15900"/>
                    <a:pt x="2451" y="15897"/>
                    <a:pt x="2454" y="15892"/>
                  </a:cubicBezTo>
                  <a:cubicBezTo>
                    <a:pt x="2455" y="15888"/>
                    <a:pt x="2456" y="15884"/>
                    <a:pt x="2460" y="15879"/>
                  </a:cubicBezTo>
                  <a:cubicBezTo>
                    <a:pt x="2467" y="15870"/>
                    <a:pt x="2471" y="15866"/>
                    <a:pt x="2474" y="15862"/>
                  </a:cubicBezTo>
                  <a:cubicBezTo>
                    <a:pt x="2476" y="15857"/>
                    <a:pt x="2481" y="15854"/>
                    <a:pt x="2486" y="15846"/>
                  </a:cubicBezTo>
                  <a:cubicBezTo>
                    <a:pt x="2493" y="15841"/>
                    <a:pt x="2508" y="15833"/>
                    <a:pt x="2522" y="15814"/>
                  </a:cubicBezTo>
                  <a:cubicBezTo>
                    <a:pt x="2533" y="15809"/>
                    <a:pt x="2550" y="15798"/>
                    <a:pt x="2566" y="15776"/>
                  </a:cubicBezTo>
                  <a:cubicBezTo>
                    <a:pt x="2579" y="15758"/>
                    <a:pt x="2583" y="15743"/>
                    <a:pt x="2588" y="15732"/>
                  </a:cubicBezTo>
                  <a:cubicBezTo>
                    <a:pt x="2598" y="15717"/>
                    <a:pt x="2604" y="15705"/>
                    <a:pt x="2608" y="15693"/>
                  </a:cubicBezTo>
                  <a:cubicBezTo>
                    <a:pt x="2620" y="15688"/>
                    <a:pt x="2636" y="15677"/>
                    <a:pt x="2649" y="15657"/>
                  </a:cubicBezTo>
                  <a:cubicBezTo>
                    <a:pt x="2668" y="15631"/>
                    <a:pt x="2670" y="15608"/>
                    <a:pt x="2670" y="15590"/>
                  </a:cubicBezTo>
                  <a:cubicBezTo>
                    <a:pt x="2675" y="15583"/>
                    <a:pt x="2678" y="15579"/>
                    <a:pt x="2680" y="15573"/>
                  </a:cubicBezTo>
                  <a:cubicBezTo>
                    <a:pt x="2681" y="15571"/>
                    <a:pt x="2683" y="15568"/>
                    <a:pt x="2686" y="15563"/>
                  </a:cubicBezTo>
                  <a:cubicBezTo>
                    <a:pt x="2694" y="15554"/>
                    <a:pt x="2697" y="15550"/>
                    <a:pt x="2700" y="15546"/>
                  </a:cubicBezTo>
                  <a:cubicBezTo>
                    <a:pt x="2702" y="15543"/>
                    <a:pt x="2704" y="15540"/>
                    <a:pt x="2707" y="15536"/>
                  </a:cubicBezTo>
                  <a:cubicBezTo>
                    <a:pt x="2723" y="15531"/>
                    <a:pt x="2744" y="15520"/>
                    <a:pt x="2761" y="15495"/>
                  </a:cubicBezTo>
                  <a:cubicBezTo>
                    <a:pt x="2774" y="15479"/>
                    <a:pt x="2777" y="15471"/>
                    <a:pt x="2782" y="15461"/>
                  </a:cubicBezTo>
                  <a:cubicBezTo>
                    <a:pt x="2783" y="15459"/>
                    <a:pt x="2785" y="15456"/>
                    <a:pt x="2787" y="15452"/>
                  </a:cubicBezTo>
                  <a:cubicBezTo>
                    <a:pt x="2802" y="15432"/>
                    <a:pt x="2806" y="15411"/>
                    <a:pt x="2807" y="15395"/>
                  </a:cubicBezTo>
                  <a:cubicBezTo>
                    <a:pt x="2814" y="15389"/>
                    <a:pt x="2820" y="15383"/>
                    <a:pt x="2829" y="15373"/>
                  </a:cubicBezTo>
                  <a:cubicBezTo>
                    <a:pt x="2839" y="15368"/>
                    <a:pt x="2857" y="15357"/>
                    <a:pt x="2873" y="15335"/>
                  </a:cubicBezTo>
                  <a:cubicBezTo>
                    <a:pt x="2887" y="15316"/>
                    <a:pt x="2892" y="15298"/>
                    <a:pt x="2893" y="15283"/>
                  </a:cubicBezTo>
                  <a:cubicBezTo>
                    <a:pt x="2905" y="15277"/>
                    <a:pt x="2916" y="15267"/>
                    <a:pt x="2926" y="15252"/>
                  </a:cubicBezTo>
                  <a:cubicBezTo>
                    <a:pt x="2935" y="15241"/>
                    <a:pt x="2937" y="15236"/>
                    <a:pt x="2941" y="15231"/>
                  </a:cubicBezTo>
                  <a:lnTo>
                    <a:pt x="2954" y="15212"/>
                  </a:lnTo>
                  <a:cubicBezTo>
                    <a:pt x="2965" y="15197"/>
                    <a:pt x="2969" y="15190"/>
                    <a:pt x="2973" y="15181"/>
                  </a:cubicBezTo>
                  <a:cubicBezTo>
                    <a:pt x="2974" y="15179"/>
                    <a:pt x="2975" y="15176"/>
                    <a:pt x="2980" y="15171"/>
                  </a:cubicBezTo>
                  <a:cubicBezTo>
                    <a:pt x="2989" y="15159"/>
                    <a:pt x="2995" y="15147"/>
                    <a:pt x="2997" y="15136"/>
                  </a:cubicBezTo>
                  <a:cubicBezTo>
                    <a:pt x="3013" y="15131"/>
                    <a:pt x="3031" y="15118"/>
                    <a:pt x="3045" y="15099"/>
                  </a:cubicBezTo>
                  <a:cubicBezTo>
                    <a:pt x="3050" y="15090"/>
                    <a:pt x="3054" y="15088"/>
                    <a:pt x="3056" y="15084"/>
                  </a:cubicBezTo>
                  <a:cubicBezTo>
                    <a:pt x="3061" y="15078"/>
                    <a:pt x="3065" y="15072"/>
                    <a:pt x="3075" y="15059"/>
                  </a:cubicBezTo>
                  <a:cubicBezTo>
                    <a:pt x="3086" y="15043"/>
                    <a:pt x="3091" y="15033"/>
                    <a:pt x="3095" y="15022"/>
                  </a:cubicBezTo>
                  <a:lnTo>
                    <a:pt x="3125" y="14977"/>
                  </a:lnTo>
                  <a:cubicBezTo>
                    <a:pt x="3142" y="14952"/>
                    <a:pt x="3146" y="14930"/>
                    <a:pt x="3146" y="14913"/>
                  </a:cubicBezTo>
                  <a:cubicBezTo>
                    <a:pt x="3150" y="14909"/>
                    <a:pt x="3154" y="14906"/>
                    <a:pt x="3158" y="14901"/>
                  </a:cubicBezTo>
                  <a:cubicBezTo>
                    <a:pt x="3173" y="14895"/>
                    <a:pt x="3194" y="14885"/>
                    <a:pt x="3211" y="14859"/>
                  </a:cubicBezTo>
                  <a:cubicBezTo>
                    <a:pt x="3222" y="14844"/>
                    <a:pt x="3227" y="14828"/>
                    <a:pt x="3230" y="14816"/>
                  </a:cubicBezTo>
                  <a:cubicBezTo>
                    <a:pt x="3242" y="14810"/>
                    <a:pt x="3257" y="14799"/>
                    <a:pt x="3269" y="14781"/>
                  </a:cubicBezTo>
                  <a:cubicBezTo>
                    <a:pt x="3283" y="14763"/>
                    <a:pt x="3288" y="14743"/>
                    <a:pt x="3289" y="14727"/>
                  </a:cubicBezTo>
                  <a:cubicBezTo>
                    <a:pt x="3299" y="14721"/>
                    <a:pt x="3310" y="14711"/>
                    <a:pt x="3320" y="14697"/>
                  </a:cubicBezTo>
                  <a:cubicBezTo>
                    <a:pt x="3326" y="14690"/>
                    <a:pt x="3329" y="14687"/>
                    <a:pt x="3332" y="14682"/>
                  </a:cubicBezTo>
                  <a:cubicBezTo>
                    <a:pt x="3336" y="14677"/>
                    <a:pt x="3342" y="14672"/>
                    <a:pt x="3349" y="14660"/>
                  </a:cubicBezTo>
                  <a:lnTo>
                    <a:pt x="3354" y="14655"/>
                  </a:lnTo>
                  <a:cubicBezTo>
                    <a:pt x="3361" y="14649"/>
                    <a:pt x="3371" y="14639"/>
                    <a:pt x="3383" y="14623"/>
                  </a:cubicBezTo>
                  <a:cubicBezTo>
                    <a:pt x="3388" y="14615"/>
                    <a:pt x="3392" y="14612"/>
                    <a:pt x="3395" y="14607"/>
                  </a:cubicBezTo>
                  <a:cubicBezTo>
                    <a:pt x="3399" y="14602"/>
                    <a:pt x="3404" y="14597"/>
                    <a:pt x="3413" y="14585"/>
                  </a:cubicBezTo>
                  <a:cubicBezTo>
                    <a:pt x="3429" y="14561"/>
                    <a:pt x="3433" y="14540"/>
                    <a:pt x="3434" y="14524"/>
                  </a:cubicBezTo>
                  <a:cubicBezTo>
                    <a:pt x="3436" y="14522"/>
                    <a:pt x="3438" y="14521"/>
                    <a:pt x="3439" y="14517"/>
                  </a:cubicBezTo>
                  <a:lnTo>
                    <a:pt x="3455" y="14496"/>
                  </a:lnTo>
                  <a:cubicBezTo>
                    <a:pt x="3467" y="14478"/>
                    <a:pt x="3472" y="14463"/>
                    <a:pt x="3476" y="14454"/>
                  </a:cubicBezTo>
                  <a:cubicBezTo>
                    <a:pt x="3486" y="14449"/>
                    <a:pt x="3500" y="14438"/>
                    <a:pt x="3514" y="14419"/>
                  </a:cubicBezTo>
                  <a:cubicBezTo>
                    <a:pt x="3525" y="14404"/>
                    <a:pt x="3529" y="14395"/>
                    <a:pt x="3532" y="14388"/>
                  </a:cubicBezTo>
                  <a:cubicBezTo>
                    <a:pt x="3532" y="14387"/>
                    <a:pt x="3535" y="14383"/>
                    <a:pt x="3536" y="14382"/>
                  </a:cubicBezTo>
                  <a:cubicBezTo>
                    <a:pt x="3546" y="14376"/>
                    <a:pt x="3562" y="14365"/>
                    <a:pt x="3579" y="14344"/>
                  </a:cubicBezTo>
                  <a:cubicBezTo>
                    <a:pt x="3599" y="14315"/>
                    <a:pt x="3600" y="14287"/>
                    <a:pt x="3597" y="14267"/>
                  </a:cubicBezTo>
                  <a:cubicBezTo>
                    <a:pt x="3599" y="14267"/>
                    <a:pt x="3599" y="14266"/>
                    <a:pt x="3599" y="14266"/>
                  </a:cubicBezTo>
                  <a:cubicBezTo>
                    <a:pt x="3617" y="14261"/>
                    <a:pt x="3643" y="14251"/>
                    <a:pt x="3661" y="14224"/>
                  </a:cubicBezTo>
                  <a:cubicBezTo>
                    <a:pt x="3671" y="14211"/>
                    <a:pt x="3676" y="14197"/>
                    <a:pt x="3679" y="14186"/>
                  </a:cubicBezTo>
                  <a:cubicBezTo>
                    <a:pt x="3693" y="14181"/>
                    <a:pt x="3710" y="14170"/>
                    <a:pt x="3724" y="14151"/>
                  </a:cubicBezTo>
                  <a:cubicBezTo>
                    <a:pt x="3735" y="14135"/>
                    <a:pt x="3740" y="14124"/>
                    <a:pt x="3745" y="14113"/>
                  </a:cubicBezTo>
                  <a:lnTo>
                    <a:pt x="3747" y="14108"/>
                  </a:lnTo>
                  <a:cubicBezTo>
                    <a:pt x="3766" y="14081"/>
                    <a:pt x="3767" y="14055"/>
                    <a:pt x="3766" y="14034"/>
                  </a:cubicBezTo>
                  <a:lnTo>
                    <a:pt x="3780" y="14013"/>
                  </a:lnTo>
                  <a:cubicBezTo>
                    <a:pt x="3791" y="13998"/>
                    <a:pt x="3795" y="13990"/>
                    <a:pt x="3799" y="13982"/>
                  </a:cubicBezTo>
                  <a:cubicBezTo>
                    <a:pt x="3800" y="13980"/>
                    <a:pt x="3801" y="13976"/>
                    <a:pt x="3806" y="13971"/>
                  </a:cubicBezTo>
                  <a:cubicBezTo>
                    <a:pt x="3811" y="13964"/>
                    <a:pt x="3814" y="13960"/>
                    <a:pt x="3816" y="13956"/>
                  </a:cubicBezTo>
                  <a:cubicBezTo>
                    <a:pt x="3838" y="13954"/>
                    <a:pt x="3869" y="13945"/>
                    <a:pt x="3891" y="13913"/>
                  </a:cubicBezTo>
                  <a:cubicBezTo>
                    <a:pt x="3902" y="13899"/>
                    <a:pt x="3906" y="13892"/>
                    <a:pt x="3911" y="13884"/>
                  </a:cubicBezTo>
                  <a:cubicBezTo>
                    <a:pt x="3912" y="13881"/>
                    <a:pt x="3913" y="13878"/>
                    <a:pt x="3917" y="13872"/>
                  </a:cubicBezTo>
                  <a:cubicBezTo>
                    <a:pt x="3929" y="13857"/>
                    <a:pt x="3934" y="13841"/>
                    <a:pt x="3935" y="13826"/>
                  </a:cubicBezTo>
                  <a:cubicBezTo>
                    <a:pt x="3949" y="13820"/>
                    <a:pt x="3962" y="13809"/>
                    <a:pt x="3975" y="13793"/>
                  </a:cubicBezTo>
                  <a:cubicBezTo>
                    <a:pt x="3991" y="13771"/>
                    <a:pt x="3994" y="13749"/>
                    <a:pt x="3996" y="13734"/>
                  </a:cubicBezTo>
                  <a:cubicBezTo>
                    <a:pt x="4002" y="13726"/>
                    <a:pt x="4004" y="13718"/>
                    <a:pt x="4007" y="13712"/>
                  </a:cubicBezTo>
                  <a:cubicBezTo>
                    <a:pt x="4023" y="13706"/>
                    <a:pt x="4041" y="13696"/>
                    <a:pt x="4056" y="13674"/>
                  </a:cubicBezTo>
                  <a:cubicBezTo>
                    <a:pt x="4074" y="13645"/>
                    <a:pt x="4077" y="13619"/>
                    <a:pt x="4073" y="13597"/>
                  </a:cubicBezTo>
                  <a:cubicBezTo>
                    <a:pt x="4079" y="13592"/>
                    <a:pt x="4084" y="13585"/>
                    <a:pt x="4089" y="13578"/>
                  </a:cubicBezTo>
                  <a:cubicBezTo>
                    <a:pt x="4095" y="13570"/>
                    <a:pt x="4098" y="13567"/>
                    <a:pt x="4100" y="13564"/>
                  </a:cubicBezTo>
                  <a:lnTo>
                    <a:pt x="4104" y="13560"/>
                  </a:lnTo>
                  <a:cubicBezTo>
                    <a:pt x="4125" y="13557"/>
                    <a:pt x="4153" y="13547"/>
                    <a:pt x="4174" y="13517"/>
                  </a:cubicBezTo>
                  <a:cubicBezTo>
                    <a:pt x="4190" y="13495"/>
                    <a:pt x="4196" y="13476"/>
                    <a:pt x="4197" y="13462"/>
                  </a:cubicBezTo>
                  <a:cubicBezTo>
                    <a:pt x="4202" y="13456"/>
                    <a:pt x="4205" y="13450"/>
                    <a:pt x="4207" y="13446"/>
                  </a:cubicBezTo>
                  <a:cubicBezTo>
                    <a:pt x="4212" y="13441"/>
                    <a:pt x="4214" y="13437"/>
                    <a:pt x="4219" y="13429"/>
                  </a:cubicBezTo>
                  <a:cubicBezTo>
                    <a:pt x="4230" y="13413"/>
                    <a:pt x="4235" y="13398"/>
                    <a:pt x="4238" y="13385"/>
                  </a:cubicBezTo>
                  <a:cubicBezTo>
                    <a:pt x="4251" y="13378"/>
                    <a:pt x="4265" y="13369"/>
                    <a:pt x="4277" y="13351"/>
                  </a:cubicBezTo>
                  <a:cubicBezTo>
                    <a:pt x="4285" y="13340"/>
                    <a:pt x="4291" y="13329"/>
                    <a:pt x="4293" y="13319"/>
                  </a:cubicBezTo>
                  <a:cubicBezTo>
                    <a:pt x="4310" y="13313"/>
                    <a:pt x="4330" y="13303"/>
                    <a:pt x="4345" y="13281"/>
                  </a:cubicBezTo>
                  <a:cubicBezTo>
                    <a:pt x="4360" y="13262"/>
                    <a:pt x="4364" y="13246"/>
                    <a:pt x="4366" y="13238"/>
                  </a:cubicBezTo>
                  <a:cubicBezTo>
                    <a:pt x="4372" y="13233"/>
                    <a:pt x="4387" y="13224"/>
                    <a:pt x="4401" y="13203"/>
                  </a:cubicBezTo>
                  <a:cubicBezTo>
                    <a:pt x="4420" y="13177"/>
                    <a:pt x="4422" y="13151"/>
                    <a:pt x="4419" y="13129"/>
                  </a:cubicBezTo>
                  <a:lnTo>
                    <a:pt x="4425" y="13124"/>
                  </a:lnTo>
                  <a:cubicBezTo>
                    <a:pt x="4439" y="13119"/>
                    <a:pt x="4463" y="13109"/>
                    <a:pt x="4481" y="13082"/>
                  </a:cubicBezTo>
                  <a:cubicBezTo>
                    <a:pt x="4494" y="13066"/>
                    <a:pt x="4498" y="13058"/>
                    <a:pt x="4502" y="13049"/>
                  </a:cubicBezTo>
                  <a:cubicBezTo>
                    <a:pt x="4503" y="13046"/>
                    <a:pt x="4503" y="13043"/>
                    <a:pt x="4505" y="13042"/>
                  </a:cubicBezTo>
                  <a:cubicBezTo>
                    <a:pt x="4513" y="13037"/>
                    <a:pt x="4528" y="13027"/>
                    <a:pt x="4543" y="13006"/>
                  </a:cubicBezTo>
                  <a:cubicBezTo>
                    <a:pt x="4556" y="12986"/>
                    <a:pt x="4561" y="12970"/>
                    <a:pt x="4564" y="12962"/>
                  </a:cubicBezTo>
                  <a:cubicBezTo>
                    <a:pt x="4567" y="12957"/>
                    <a:pt x="4570" y="12953"/>
                    <a:pt x="4573" y="12951"/>
                  </a:cubicBezTo>
                  <a:cubicBezTo>
                    <a:pt x="4580" y="12944"/>
                    <a:pt x="4585" y="12938"/>
                    <a:pt x="4596" y="12925"/>
                  </a:cubicBezTo>
                  <a:cubicBezTo>
                    <a:pt x="4607" y="12908"/>
                    <a:pt x="4612" y="12898"/>
                    <a:pt x="4615" y="12888"/>
                  </a:cubicBezTo>
                  <a:cubicBezTo>
                    <a:pt x="4618" y="12884"/>
                    <a:pt x="4618" y="12884"/>
                    <a:pt x="4620" y="12882"/>
                  </a:cubicBezTo>
                  <a:cubicBezTo>
                    <a:pt x="4635" y="12860"/>
                    <a:pt x="4640" y="12841"/>
                    <a:pt x="4641" y="12828"/>
                  </a:cubicBezTo>
                  <a:cubicBezTo>
                    <a:pt x="4648" y="12821"/>
                    <a:pt x="4657" y="12812"/>
                    <a:pt x="4668" y="12797"/>
                  </a:cubicBezTo>
                  <a:cubicBezTo>
                    <a:pt x="4683" y="12777"/>
                    <a:pt x="4688" y="12760"/>
                    <a:pt x="4689" y="12753"/>
                  </a:cubicBezTo>
                  <a:cubicBezTo>
                    <a:pt x="4695" y="12746"/>
                    <a:pt x="4698" y="12742"/>
                    <a:pt x="4700" y="12739"/>
                  </a:cubicBezTo>
                  <a:cubicBezTo>
                    <a:pt x="4704" y="12734"/>
                    <a:pt x="4710" y="12729"/>
                    <a:pt x="4719" y="12716"/>
                  </a:cubicBezTo>
                  <a:cubicBezTo>
                    <a:pt x="4727" y="12703"/>
                    <a:pt x="4731" y="12694"/>
                    <a:pt x="4735" y="12685"/>
                  </a:cubicBezTo>
                  <a:cubicBezTo>
                    <a:pt x="4752" y="12679"/>
                    <a:pt x="4773" y="12669"/>
                    <a:pt x="4789" y="12646"/>
                  </a:cubicBezTo>
                  <a:cubicBezTo>
                    <a:pt x="4800" y="12631"/>
                    <a:pt x="4805" y="12617"/>
                    <a:pt x="4807" y="12605"/>
                  </a:cubicBezTo>
                  <a:cubicBezTo>
                    <a:pt x="4821" y="12599"/>
                    <a:pt x="4837" y="12588"/>
                    <a:pt x="4850" y="12569"/>
                  </a:cubicBezTo>
                  <a:cubicBezTo>
                    <a:pt x="4865" y="12548"/>
                    <a:pt x="4870" y="12528"/>
                    <a:pt x="4871" y="12513"/>
                  </a:cubicBezTo>
                  <a:cubicBezTo>
                    <a:pt x="4878" y="12508"/>
                    <a:pt x="4885" y="12503"/>
                    <a:pt x="4892" y="12493"/>
                  </a:cubicBezTo>
                  <a:cubicBezTo>
                    <a:pt x="4904" y="12488"/>
                    <a:pt x="4923" y="12477"/>
                    <a:pt x="4939" y="12454"/>
                  </a:cubicBezTo>
                  <a:cubicBezTo>
                    <a:pt x="4956" y="12430"/>
                    <a:pt x="4960" y="12406"/>
                    <a:pt x="4960" y="12389"/>
                  </a:cubicBezTo>
                  <a:cubicBezTo>
                    <a:pt x="4966" y="12381"/>
                    <a:pt x="4971" y="12376"/>
                    <a:pt x="4980" y="12363"/>
                  </a:cubicBezTo>
                  <a:cubicBezTo>
                    <a:pt x="4988" y="12353"/>
                    <a:pt x="4993" y="12342"/>
                    <a:pt x="4996" y="12332"/>
                  </a:cubicBezTo>
                  <a:cubicBezTo>
                    <a:pt x="5015" y="12327"/>
                    <a:pt x="5035" y="12316"/>
                    <a:pt x="5051" y="12294"/>
                  </a:cubicBezTo>
                  <a:cubicBezTo>
                    <a:pt x="5058" y="12284"/>
                    <a:pt x="5062" y="12280"/>
                    <a:pt x="5064" y="12277"/>
                  </a:cubicBezTo>
                  <a:lnTo>
                    <a:pt x="5080" y="12255"/>
                  </a:lnTo>
                  <a:cubicBezTo>
                    <a:pt x="5092" y="12237"/>
                    <a:pt x="5097" y="12224"/>
                    <a:pt x="5102" y="12212"/>
                  </a:cubicBezTo>
                  <a:cubicBezTo>
                    <a:pt x="5111" y="12205"/>
                    <a:pt x="5123" y="12196"/>
                    <a:pt x="5137" y="12177"/>
                  </a:cubicBezTo>
                  <a:cubicBezTo>
                    <a:pt x="5149" y="12161"/>
                    <a:pt x="5154" y="12146"/>
                    <a:pt x="5158" y="12133"/>
                  </a:cubicBezTo>
                  <a:cubicBezTo>
                    <a:pt x="5169" y="12124"/>
                    <a:pt x="5181" y="12116"/>
                    <a:pt x="5193" y="12098"/>
                  </a:cubicBezTo>
                  <a:cubicBezTo>
                    <a:pt x="5205" y="12080"/>
                    <a:pt x="5210" y="12069"/>
                    <a:pt x="5215" y="12055"/>
                  </a:cubicBezTo>
                  <a:cubicBezTo>
                    <a:pt x="5229" y="12036"/>
                    <a:pt x="5234" y="12017"/>
                    <a:pt x="5237" y="12004"/>
                  </a:cubicBezTo>
                  <a:lnTo>
                    <a:pt x="5239" y="12003"/>
                  </a:lnTo>
                  <a:cubicBezTo>
                    <a:pt x="5246" y="11995"/>
                    <a:pt x="5255" y="11987"/>
                    <a:pt x="5266" y="11972"/>
                  </a:cubicBezTo>
                  <a:cubicBezTo>
                    <a:pt x="5282" y="11948"/>
                    <a:pt x="5286" y="11926"/>
                    <a:pt x="5287" y="11910"/>
                  </a:cubicBezTo>
                  <a:cubicBezTo>
                    <a:pt x="5287" y="11909"/>
                    <a:pt x="5288" y="11908"/>
                    <a:pt x="5289" y="11907"/>
                  </a:cubicBezTo>
                  <a:lnTo>
                    <a:pt x="5293" y="11903"/>
                  </a:lnTo>
                  <a:cubicBezTo>
                    <a:pt x="5313" y="11898"/>
                    <a:pt x="5337" y="11888"/>
                    <a:pt x="5358" y="11860"/>
                  </a:cubicBezTo>
                  <a:cubicBezTo>
                    <a:pt x="5369" y="11844"/>
                    <a:pt x="5374" y="11835"/>
                    <a:pt x="5378" y="11827"/>
                  </a:cubicBezTo>
                  <a:cubicBezTo>
                    <a:pt x="5379" y="11823"/>
                    <a:pt x="5380" y="11822"/>
                    <a:pt x="5383" y="11818"/>
                  </a:cubicBezTo>
                  <a:cubicBezTo>
                    <a:pt x="5402" y="11792"/>
                    <a:pt x="5405" y="11766"/>
                    <a:pt x="5404" y="11747"/>
                  </a:cubicBezTo>
                  <a:cubicBezTo>
                    <a:pt x="5406" y="11744"/>
                    <a:pt x="5409" y="11741"/>
                    <a:pt x="5412" y="11737"/>
                  </a:cubicBezTo>
                  <a:cubicBezTo>
                    <a:pt x="5425" y="11731"/>
                    <a:pt x="5442" y="11722"/>
                    <a:pt x="5457" y="11703"/>
                  </a:cubicBezTo>
                  <a:cubicBezTo>
                    <a:pt x="5468" y="11698"/>
                    <a:pt x="5485" y="11687"/>
                    <a:pt x="5501" y="11664"/>
                  </a:cubicBezTo>
                  <a:cubicBezTo>
                    <a:pt x="5517" y="11641"/>
                    <a:pt x="5522" y="11620"/>
                    <a:pt x="5523" y="11605"/>
                  </a:cubicBezTo>
                  <a:cubicBezTo>
                    <a:pt x="5527" y="11598"/>
                    <a:pt x="5529" y="11593"/>
                    <a:pt x="5532" y="11588"/>
                  </a:cubicBezTo>
                  <a:cubicBezTo>
                    <a:pt x="5549" y="11582"/>
                    <a:pt x="5570" y="11572"/>
                    <a:pt x="5587" y="11548"/>
                  </a:cubicBezTo>
                  <a:cubicBezTo>
                    <a:pt x="5604" y="11524"/>
                    <a:pt x="5607" y="11500"/>
                    <a:pt x="5607" y="11482"/>
                  </a:cubicBezTo>
                  <a:cubicBezTo>
                    <a:pt x="5613" y="11476"/>
                    <a:pt x="5619" y="11469"/>
                    <a:pt x="5627" y="11458"/>
                  </a:cubicBezTo>
                  <a:cubicBezTo>
                    <a:pt x="5637" y="11442"/>
                    <a:pt x="5643" y="11430"/>
                    <a:pt x="5647" y="11421"/>
                  </a:cubicBezTo>
                  <a:cubicBezTo>
                    <a:pt x="5658" y="11414"/>
                    <a:pt x="5674" y="11404"/>
                    <a:pt x="5689" y="11383"/>
                  </a:cubicBezTo>
                  <a:cubicBezTo>
                    <a:pt x="5696" y="11369"/>
                    <a:pt x="5702" y="11361"/>
                    <a:pt x="5706" y="11351"/>
                  </a:cubicBezTo>
                  <a:cubicBezTo>
                    <a:pt x="5721" y="11346"/>
                    <a:pt x="5739" y="11334"/>
                    <a:pt x="5755" y="11312"/>
                  </a:cubicBezTo>
                  <a:cubicBezTo>
                    <a:pt x="5771" y="11291"/>
                    <a:pt x="5775" y="11270"/>
                    <a:pt x="5776" y="11254"/>
                  </a:cubicBezTo>
                  <a:cubicBezTo>
                    <a:pt x="5784" y="11248"/>
                    <a:pt x="5791" y="11239"/>
                    <a:pt x="5801" y="11227"/>
                  </a:cubicBezTo>
                  <a:cubicBezTo>
                    <a:pt x="5811" y="11212"/>
                    <a:pt x="5817" y="11200"/>
                    <a:pt x="5819" y="11189"/>
                  </a:cubicBezTo>
                  <a:cubicBezTo>
                    <a:pt x="5833" y="11182"/>
                    <a:pt x="5849" y="11171"/>
                    <a:pt x="5864" y="11152"/>
                  </a:cubicBezTo>
                  <a:cubicBezTo>
                    <a:pt x="5883" y="11125"/>
                    <a:pt x="5886" y="11099"/>
                    <a:pt x="5884" y="11080"/>
                  </a:cubicBezTo>
                  <a:cubicBezTo>
                    <a:pt x="5886" y="11080"/>
                    <a:pt x="5886" y="11079"/>
                    <a:pt x="5887" y="11078"/>
                  </a:cubicBezTo>
                  <a:cubicBezTo>
                    <a:pt x="5904" y="11073"/>
                    <a:pt x="5930" y="11063"/>
                    <a:pt x="5950" y="11035"/>
                  </a:cubicBezTo>
                  <a:cubicBezTo>
                    <a:pt x="5961" y="11020"/>
                    <a:pt x="5966" y="11009"/>
                    <a:pt x="5969" y="11000"/>
                  </a:cubicBezTo>
                  <a:cubicBezTo>
                    <a:pt x="5969" y="10998"/>
                    <a:pt x="5971" y="10997"/>
                    <a:pt x="5974" y="10992"/>
                  </a:cubicBezTo>
                  <a:cubicBezTo>
                    <a:pt x="5985" y="10975"/>
                    <a:pt x="5991" y="10959"/>
                    <a:pt x="5994" y="10944"/>
                  </a:cubicBezTo>
                  <a:cubicBezTo>
                    <a:pt x="6006" y="10938"/>
                    <a:pt x="6017" y="10927"/>
                    <a:pt x="6028" y="10912"/>
                  </a:cubicBezTo>
                  <a:cubicBezTo>
                    <a:pt x="6042" y="10893"/>
                    <a:pt x="6047" y="10874"/>
                    <a:pt x="6049" y="10858"/>
                  </a:cubicBezTo>
                  <a:cubicBezTo>
                    <a:pt x="6057" y="10853"/>
                    <a:pt x="6064" y="10847"/>
                    <a:pt x="6071" y="10838"/>
                  </a:cubicBezTo>
                  <a:cubicBezTo>
                    <a:pt x="6084" y="10833"/>
                    <a:pt x="6103" y="10821"/>
                    <a:pt x="6119" y="10798"/>
                  </a:cubicBezTo>
                  <a:cubicBezTo>
                    <a:pt x="6137" y="10773"/>
                    <a:pt x="6141" y="10748"/>
                    <a:pt x="6140" y="10730"/>
                  </a:cubicBezTo>
                  <a:cubicBezTo>
                    <a:pt x="6143" y="10726"/>
                    <a:pt x="6145" y="10723"/>
                    <a:pt x="6148" y="10719"/>
                  </a:cubicBezTo>
                  <a:cubicBezTo>
                    <a:pt x="6162" y="10714"/>
                    <a:pt x="6184" y="10702"/>
                    <a:pt x="6202" y="10677"/>
                  </a:cubicBezTo>
                  <a:cubicBezTo>
                    <a:pt x="6212" y="10662"/>
                    <a:pt x="6218" y="10654"/>
                    <a:pt x="6221" y="10644"/>
                  </a:cubicBezTo>
                  <a:cubicBezTo>
                    <a:pt x="6223" y="10641"/>
                    <a:pt x="6224" y="10640"/>
                    <a:pt x="6226" y="10636"/>
                  </a:cubicBezTo>
                  <a:cubicBezTo>
                    <a:pt x="6236" y="10622"/>
                    <a:pt x="6241" y="10607"/>
                    <a:pt x="6245" y="10593"/>
                  </a:cubicBezTo>
                  <a:cubicBezTo>
                    <a:pt x="6258" y="10586"/>
                    <a:pt x="6273" y="10576"/>
                    <a:pt x="6285" y="10558"/>
                  </a:cubicBezTo>
                  <a:cubicBezTo>
                    <a:pt x="6299" y="10539"/>
                    <a:pt x="6305" y="10520"/>
                    <a:pt x="6306" y="10504"/>
                  </a:cubicBezTo>
                  <a:cubicBezTo>
                    <a:pt x="6312" y="10496"/>
                    <a:pt x="6322" y="10490"/>
                    <a:pt x="6330" y="10479"/>
                  </a:cubicBezTo>
                  <a:cubicBezTo>
                    <a:pt x="6339" y="10473"/>
                    <a:pt x="6355" y="10462"/>
                    <a:pt x="6371" y="10441"/>
                  </a:cubicBezTo>
                  <a:cubicBezTo>
                    <a:pt x="6385" y="10423"/>
                    <a:pt x="6390" y="10407"/>
                    <a:pt x="6395" y="10392"/>
                  </a:cubicBezTo>
                  <a:cubicBezTo>
                    <a:pt x="6407" y="10371"/>
                    <a:pt x="6412" y="10352"/>
                    <a:pt x="6413" y="10338"/>
                  </a:cubicBezTo>
                  <a:cubicBezTo>
                    <a:pt x="6421" y="10331"/>
                    <a:pt x="6429" y="10323"/>
                    <a:pt x="6438" y="10310"/>
                  </a:cubicBezTo>
                  <a:cubicBezTo>
                    <a:pt x="6449" y="10294"/>
                    <a:pt x="6455" y="10283"/>
                    <a:pt x="6459" y="10274"/>
                  </a:cubicBezTo>
                  <a:cubicBezTo>
                    <a:pt x="6460" y="10269"/>
                    <a:pt x="6460" y="10269"/>
                    <a:pt x="6462" y="10265"/>
                  </a:cubicBezTo>
                  <a:cubicBezTo>
                    <a:pt x="6469" y="10260"/>
                    <a:pt x="6478" y="10253"/>
                    <a:pt x="6488" y="10241"/>
                  </a:cubicBezTo>
                  <a:cubicBezTo>
                    <a:pt x="6502" y="10236"/>
                    <a:pt x="6520" y="10225"/>
                    <a:pt x="6537" y="10201"/>
                  </a:cubicBezTo>
                  <a:lnTo>
                    <a:pt x="6566" y="10161"/>
                  </a:lnTo>
                  <a:cubicBezTo>
                    <a:pt x="6579" y="10142"/>
                    <a:pt x="6584" y="10128"/>
                    <a:pt x="6588" y="10113"/>
                  </a:cubicBezTo>
                  <a:cubicBezTo>
                    <a:pt x="6596" y="10101"/>
                    <a:pt x="6601" y="10090"/>
                    <a:pt x="6604" y="10080"/>
                  </a:cubicBezTo>
                  <a:cubicBezTo>
                    <a:pt x="6621" y="10072"/>
                    <a:pt x="6637" y="10061"/>
                    <a:pt x="6652" y="10042"/>
                  </a:cubicBezTo>
                  <a:cubicBezTo>
                    <a:pt x="6662" y="10027"/>
                    <a:pt x="6668" y="10012"/>
                    <a:pt x="6670" y="10000"/>
                  </a:cubicBezTo>
                  <a:cubicBezTo>
                    <a:pt x="6684" y="9994"/>
                    <a:pt x="6698" y="9983"/>
                    <a:pt x="6711" y="9965"/>
                  </a:cubicBezTo>
                  <a:cubicBezTo>
                    <a:pt x="6721" y="9951"/>
                    <a:pt x="6724" y="9944"/>
                    <a:pt x="6729" y="9936"/>
                  </a:cubicBezTo>
                  <a:cubicBezTo>
                    <a:pt x="6732" y="9933"/>
                    <a:pt x="6733" y="9930"/>
                    <a:pt x="6737" y="9924"/>
                  </a:cubicBezTo>
                  <a:cubicBezTo>
                    <a:pt x="6750" y="9905"/>
                    <a:pt x="6755" y="9888"/>
                    <a:pt x="6759" y="9873"/>
                  </a:cubicBezTo>
                  <a:cubicBezTo>
                    <a:pt x="6767" y="9866"/>
                    <a:pt x="6778" y="9857"/>
                    <a:pt x="6789" y="9842"/>
                  </a:cubicBezTo>
                  <a:cubicBezTo>
                    <a:pt x="6803" y="9824"/>
                    <a:pt x="6807" y="9810"/>
                    <a:pt x="6810" y="9798"/>
                  </a:cubicBezTo>
                  <a:cubicBezTo>
                    <a:pt x="6824" y="9781"/>
                    <a:pt x="6829" y="9765"/>
                    <a:pt x="6834" y="9750"/>
                  </a:cubicBezTo>
                  <a:cubicBezTo>
                    <a:pt x="6836" y="9748"/>
                    <a:pt x="6837" y="9744"/>
                    <a:pt x="6839" y="9743"/>
                  </a:cubicBezTo>
                  <a:cubicBezTo>
                    <a:pt x="6842" y="9740"/>
                    <a:pt x="6845" y="9738"/>
                    <a:pt x="6848" y="9734"/>
                  </a:cubicBezTo>
                  <a:cubicBezTo>
                    <a:pt x="6866" y="9729"/>
                    <a:pt x="6890" y="9719"/>
                    <a:pt x="6911" y="9691"/>
                  </a:cubicBezTo>
                  <a:cubicBezTo>
                    <a:pt x="6925" y="9670"/>
                    <a:pt x="6930" y="9651"/>
                    <a:pt x="6931" y="9635"/>
                  </a:cubicBezTo>
                  <a:cubicBezTo>
                    <a:pt x="6941" y="9628"/>
                    <a:pt x="6949" y="9619"/>
                    <a:pt x="6959" y="9605"/>
                  </a:cubicBezTo>
                  <a:cubicBezTo>
                    <a:pt x="6975" y="9584"/>
                    <a:pt x="6979" y="9565"/>
                    <a:pt x="6981" y="9552"/>
                  </a:cubicBezTo>
                  <a:cubicBezTo>
                    <a:pt x="6987" y="9544"/>
                    <a:pt x="6990" y="9539"/>
                    <a:pt x="6992" y="9533"/>
                  </a:cubicBezTo>
                  <a:cubicBezTo>
                    <a:pt x="7011" y="9528"/>
                    <a:pt x="7033" y="9517"/>
                    <a:pt x="7051" y="9492"/>
                  </a:cubicBezTo>
                  <a:cubicBezTo>
                    <a:pt x="7062" y="9477"/>
                    <a:pt x="7067" y="9461"/>
                    <a:pt x="7070" y="9448"/>
                  </a:cubicBezTo>
                  <a:cubicBezTo>
                    <a:pt x="7083" y="9440"/>
                    <a:pt x="7098" y="9432"/>
                    <a:pt x="7110" y="9413"/>
                  </a:cubicBezTo>
                  <a:cubicBezTo>
                    <a:pt x="7121" y="9397"/>
                    <a:pt x="7126" y="9387"/>
                    <a:pt x="7130" y="9378"/>
                  </a:cubicBezTo>
                  <a:cubicBezTo>
                    <a:pt x="7131" y="9374"/>
                    <a:pt x="7131" y="9374"/>
                    <a:pt x="7135" y="9371"/>
                  </a:cubicBezTo>
                  <a:cubicBezTo>
                    <a:pt x="7150" y="9352"/>
                    <a:pt x="7155" y="9333"/>
                    <a:pt x="7156" y="9319"/>
                  </a:cubicBezTo>
                  <a:cubicBezTo>
                    <a:pt x="7164" y="9312"/>
                    <a:pt x="7174" y="9303"/>
                    <a:pt x="7185" y="9288"/>
                  </a:cubicBezTo>
                  <a:cubicBezTo>
                    <a:pt x="7190" y="9279"/>
                    <a:pt x="7194" y="9277"/>
                    <a:pt x="7196" y="9273"/>
                  </a:cubicBezTo>
                  <a:cubicBezTo>
                    <a:pt x="7201" y="9268"/>
                    <a:pt x="7205" y="9261"/>
                    <a:pt x="7215" y="9250"/>
                  </a:cubicBezTo>
                  <a:cubicBezTo>
                    <a:pt x="7227" y="9230"/>
                    <a:pt x="7232" y="9214"/>
                    <a:pt x="7235" y="9199"/>
                  </a:cubicBezTo>
                  <a:cubicBezTo>
                    <a:pt x="7244" y="9193"/>
                    <a:pt x="7257" y="9182"/>
                    <a:pt x="7267" y="9167"/>
                  </a:cubicBezTo>
                  <a:cubicBezTo>
                    <a:pt x="7279" y="9151"/>
                    <a:pt x="7285" y="9135"/>
                    <a:pt x="7287" y="9121"/>
                  </a:cubicBezTo>
                  <a:cubicBezTo>
                    <a:pt x="7300" y="9113"/>
                    <a:pt x="7312" y="9102"/>
                    <a:pt x="7326" y="9085"/>
                  </a:cubicBezTo>
                  <a:cubicBezTo>
                    <a:pt x="7334" y="9078"/>
                    <a:pt x="7344" y="9068"/>
                    <a:pt x="7355" y="9052"/>
                  </a:cubicBezTo>
                  <a:lnTo>
                    <a:pt x="7383" y="9014"/>
                  </a:lnTo>
                  <a:cubicBezTo>
                    <a:pt x="7389" y="9005"/>
                    <a:pt x="7393" y="9001"/>
                    <a:pt x="7396" y="8998"/>
                  </a:cubicBezTo>
                  <a:cubicBezTo>
                    <a:pt x="7399" y="8992"/>
                    <a:pt x="7405" y="8987"/>
                    <a:pt x="7413" y="8974"/>
                  </a:cubicBezTo>
                  <a:cubicBezTo>
                    <a:pt x="7429" y="8952"/>
                    <a:pt x="7434" y="8930"/>
                    <a:pt x="7434" y="8913"/>
                  </a:cubicBezTo>
                  <a:cubicBezTo>
                    <a:pt x="7440" y="8908"/>
                    <a:pt x="7447" y="8899"/>
                    <a:pt x="7456" y="8889"/>
                  </a:cubicBezTo>
                  <a:cubicBezTo>
                    <a:pt x="7464" y="8883"/>
                    <a:pt x="7477" y="8872"/>
                    <a:pt x="7492" y="8853"/>
                  </a:cubicBezTo>
                  <a:cubicBezTo>
                    <a:pt x="7501" y="8839"/>
                    <a:pt x="7506" y="8826"/>
                    <a:pt x="7510" y="8814"/>
                  </a:cubicBezTo>
                  <a:cubicBezTo>
                    <a:pt x="7526" y="8807"/>
                    <a:pt x="7542" y="8796"/>
                    <a:pt x="7555" y="8778"/>
                  </a:cubicBezTo>
                  <a:cubicBezTo>
                    <a:pt x="7573" y="8753"/>
                    <a:pt x="7575" y="8728"/>
                    <a:pt x="7575" y="8711"/>
                  </a:cubicBezTo>
                  <a:cubicBezTo>
                    <a:pt x="7580" y="8705"/>
                    <a:pt x="7585" y="8699"/>
                    <a:pt x="7593" y="8687"/>
                  </a:cubicBezTo>
                  <a:cubicBezTo>
                    <a:pt x="7601" y="8678"/>
                    <a:pt x="7605" y="8669"/>
                    <a:pt x="7608" y="8663"/>
                  </a:cubicBezTo>
                  <a:cubicBezTo>
                    <a:pt x="7627" y="8657"/>
                    <a:pt x="7651" y="8646"/>
                    <a:pt x="7670" y="8621"/>
                  </a:cubicBezTo>
                  <a:cubicBezTo>
                    <a:pt x="7682" y="8604"/>
                    <a:pt x="7687" y="8586"/>
                    <a:pt x="7691" y="8571"/>
                  </a:cubicBezTo>
                  <a:cubicBezTo>
                    <a:pt x="7701" y="8565"/>
                    <a:pt x="7713" y="8554"/>
                    <a:pt x="7724" y="8539"/>
                  </a:cubicBezTo>
                  <a:cubicBezTo>
                    <a:pt x="7729" y="8533"/>
                    <a:pt x="7731" y="8529"/>
                    <a:pt x="7734" y="8526"/>
                  </a:cubicBezTo>
                  <a:cubicBezTo>
                    <a:pt x="7740" y="8519"/>
                    <a:pt x="7745" y="8514"/>
                    <a:pt x="7755" y="8501"/>
                  </a:cubicBezTo>
                  <a:cubicBezTo>
                    <a:pt x="7771" y="8479"/>
                    <a:pt x="7774" y="8457"/>
                    <a:pt x="7776" y="8440"/>
                  </a:cubicBezTo>
                  <a:cubicBezTo>
                    <a:pt x="7783" y="8434"/>
                    <a:pt x="7790" y="8426"/>
                    <a:pt x="7800" y="8413"/>
                  </a:cubicBezTo>
                  <a:cubicBezTo>
                    <a:pt x="7809" y="8400"/>
                    <a:pt x="7815" y="8389"/>
                    <a:pt x="7819" y="8379"/>
                  </a:cubicBezTo>
                  <a:cubicBezTo>
                    <a:pt x="7832" y="8372"/>
                    <a:pt x="7849" y="8362"/>
                    <a:pt x="7864" y="8340"/>
                  </a:cubicBezTo>
                  <a:cubicBezTo>
                    <a:pt x="7874" y="8326"/>
                    <a:pt x="7879" y="8313"/>
                    <a:pt x="7881" y="8299"/>
                  </a:cubicBezTo>
                  <a:cubicBezTo>
                    <a:pt x="7897" y="8294"/>
                    <a:pt x="7912" y="8283"/>
                    <a:pt x="7926" y="8265"/>
                  </a:cubicBezTo>
                  <a:cubicBezTo>
                    <a:pt x="7944" y="8238"/>
                    <a:pt x="7946" y="8209"/>
                    <a:pt x="7943" y="8189"/>
                  </a:cubicBezTo>
                  <a:cubicBezTo>
                    <a:pt x="7948" y="8185"/>
                    <a:pt x="7951" y="8181"/>
                    <a:pt x="7955" y="8175"/>
                  </a:cubicBezTo>
                  <a:cubicBezTo>
                    <a:pt x="7966" y="8169"/>
                    <a:pt x="7982" y="8158"/>
                    <a:pt x="7998" y="8137"/>
                  </a:cubicBezTo>
                  <a:cubicBezTo>
                    <a:pt x="8009" y="8122"/>
                    <a:pt x="8014" y="8112"/>
                    <a:pt x="8018" y="8102"/>
                  </a:cubicBezTo>
                  <a:cubicBezTo>
                    <a:pt x="8019" y="8100"/>
                    <a:pt x="8020" y="8099"/>
                    <a:pt x="8024" y="8095"/>
                  </a:cubicBezTo>
                  <a:cubicBezTo>
                    <a:pt x="8034" y="8080"/>
                    <a:pt x="8038" y="8073"/>
                    <a:pt x="8042" y="8065"/>
                  </a:cubicBezTo>
                  <a:cubicBezTo>
                    <a:pt x="8045" y="8063"/>
                    <a:pt x="8046" y="8058"/>
                    <a:pt x="8050" y="8053"/>
                  </a:cubicBezTo>
                  <a:cubicBezTo>
                    <a:pt x="8058" y="8042"/>
                    <a:pt x="8062" y="8036"/>
                    <a:pt x="8067" y="8031"/>
                  </a:cubicBezTo>
                  <a:cubicBezTo>
                    <a:pt x="8068" y="8027"/>
                    <a:pt x="8071" y="8024"/>
                    <a:pt x="8074" y="8019"/>
                  </a:cubicBezTo>
                  <a:cubicBezTo>
                    <a:pt x="8084" y="8013"/>
                    <a:pt x="8100" y="8003"/>
                    <a:pt x="8115" y="7981"/>
                  </a:cubicBezTo>
                  <a:cubicBezTo>
                    <a:pt x="8122" y="7971"/>
                    <a:pt x="8128" y="7960"/>
                    <a:pt x="8132" y="7949"/>
                  </a:cubicBezTo>
                  <a:cubicBezTo>
                    <a:pt x="8147" y="7942"/>
                    <a:pt x="8165" y="7931"/>
                    <a:pt x="8181" y="7910"/>
                  </a:cubicBezTo>
                  <a:cubicBezTo>
                    <a:pt x="8196" y="7888"/>
                    <a:pt x="8200" y="7866"/>
                    <a:pt x="8200" y="7847"/>
                  </a:cubicBezTo>
                  <a:cubicBezTo>
                    <a:pt x="8208" y="7840"/>
                    <a:pt x="8217" y="7832"/>
                    <a:pt x="8224" y="7822"/>
                  </a:cubicBezTo>
                  <a:cubicBezTo>
                    <a:pt x="8235" y="7806"/>
                    <a:pt x="8242" y="7792"/>
                    <a:pt x="8244" y="7781"/>
                  </a:cubicBezTo>
                  <a:cubicBezTo>
                    <a:pt x="8255" y="7775"/>
                    <a:pt x="8270" y="7764"/>
                    <a:pt x="8283" y="7746"/>
                  </a:cubicBezTo>
                  <a:cubicBezTo>
                    <a:pt x="8294" y="7732"/>
                    <a:pt x="8299" y="7717"/>
                    <a:pt x="8302" y="7705"/>
                  </a:cubicBezTo>
                  <a:cubicBezTo>
                    <a:pt x="8315" y="7700"/>
                    <a:pt x="8330" y="7689"/>
                    <a:pt x="8344" y="7671"/>
                  </a:cubicBezTo>
                  <a:cubicBezTo>
                    <a:pt x="8362" y="7645"/>
                    <a:pt x="8365" y="7618"/>
                    <a:pt x="8363" y="7599"/>
                  </a:cubicBezTo>
                  <a:cubicBezTo>
                    <a:pt x="8365" y="7598"/>
                    <a:pt x="8366" y="7596"/>
                    <a:pt x="8368" y="7594"/>
                  </a:cubicBezTo>
                  <a:cubicBezTo>
                    <a:pt x="8369" y="7591"/>
                    <a:pt x="8372" y="7588"/>
                    <a:pt x="8374" y="7585"/>
                  </a:cubicBezTo>
                  <a:cubicBezTo>
                    <a:pt x="8385" y="7580"/>
                    <a:pt x="8403" y="7567"/>
                    <a:pt x="8419" y="7545"/>
                  </a:cubicBezTo>
                  <a:cubicBezTo>
                    <a:pt x="8426" y="7534"/>
                    <a:pt x="8431" y="7527"/>
                    <a:pt x="8435" y="7522"/>
                  </a:cubicBezTo>
                  <a:cubicBezTo>
                    <a:pt x="8437" y="7517"/>
                    <a:pt x="8440" y="7515"/>
                    <a:pt x="8444" y="7508"/>
                  </a:cubicBezTo>
                  <a:cubicBezTo>
                    <a:pt x="8455" y="7500"/>
                    <a:pt x="8469" y="7490"/>
                    <a:pt x="8482" y="7470"/>
                  </a:cubicBezTo>
                  <a:cubicBezTo>
                    <a:pt x="8493" y="7456"/>
                    <a:pt x="8497" y="7447"/>
                    <a:pt x="8501" y="7438"/>
                  </a:cubicBezTo>
                  <a:cubicBezTo>
                    <a:pt x="8502" y="7436"/>
                    <a:pt x="8504" y="7433"/>
                    <a:pt x="8507" y="7430"/>
                  </a:cubicBezTo>
                  <a:cubicBezTo>
                    <a:pt x="8517" y="7415"/>
                    <a:pt x="8522" y="7405"/>
                    <a:pt x="8525" y="7398"/>
                  </a:cubicBezTo>
                  <a:cubicBezTo>
                    <a:pt x="8527" y="7394"/>
                    <a:pt x="8528" y="7392"/>
                    <a:pt x="8530" y="7388"/>
                  </a:cubicBezTo>
                  <a:cubicBezTo>
                    <a:pt x="8534" y="7384"/>
                    <a:pt x="8536" y="7381"/>
                    <a:pt x="8538" y="7379"/>
                  </a:cubicBezTo>
                  <a:cubicBezTo>
                    <a:pt x="8544" y="7373"/>
                    <a:pt x="8551" y="7365"/>
                    <a:pt x="8561" y="7350"/>
                  </a:cubicBezTo>
                  <a:cubicBezTo>
                    <a:pt x="8573" y="7333"/>
                    <a:pt x="8579" y="7315"/>
                    <a:pt x="8582" y="7301"/>
                  </a:cubicBezTo>
                  <a:cubicBezTo>
                    <a:pt x="8591" y="7294"/>
                    <a:pt x="8603" y="7283"/>
                    <a:pt x="8614" y="7269"/>
                  </a:cubicBezTo>
                  <a:cubicBezTo>
                    <a:pt x="8616" y="7265"/>
                    <a:pt x="8619" y="7264"/>
                    <a:pt x="8620" y="7261"/>
                  </a:cubicBezTo>
                  <a:cubicBezTo>
                    <a:pt x="8627" y="7255"/>
                    <a:pt x="8635" y="7248"/>
                    <a:pt x="8646" y="7233"/>
                  </a:cubicBezTo>
                  <a:cubicBezTo>
                    <a:pt x="8648" y="7228"/>
                    <a:pt x="8651" y="7226"/>
                    <a:pt x="8652" y="7224"/>
                  </a:cubicBezTo>
                  <a:cubicBezTo>
                    <a:pt x="8659" y="7219"/>
                    <a:pt x="8664" y="7213"/>
                    <a:pt x="8673" y="7203"/>
                  </a:cubicBezTo>
                  <a:cubicBezTo>
                    <a:pt x="8684" y="7197"/>
                    <a:pt x="8701" y="7187"/>
                    <a:pt x="8717" y="7164"/>
                  </a:cubicBezTo>
                  <a:cubicBezTo>
                    <a:pt x="8734" y="7140"/>
                    <a:pt x="8737" y="7116"/>
                    <a:pt x="8737" y="7099"/>
                  </a:cubicBezTo>
                  <a:cubicBezTo>
                    <a:pt x="8742" y="7093"/>
                    <a:pt x="8748" y="7087"/>
                    <a:pt x="8757" y="7074"/>
                  </a:cubicBezTo>
                  <a:cubicBezTo>
                    <a:pt x="8763" y="7067"/>
                    <a:pt x="8765" y="7063"/>
                    <a:pt x="8768" y="7060"/>
                  </a:cubicBezTo>
                  <a:lnTo>
                    <a:pt x="8784" y="7039"/>
                  </a:lnTo>
                  <a:cubicBezTo>
                    <a:pt x="8796" y="7030"/>
                    <a:pt x="8808" y="7020"/>
                    <a:pt x="8822" y="7002"/>
                  </a:cubicBezTo>
                  <a:cubicBezTo>
                    <a:pt x="8835" y="6983"/>
                    <a:pt x="8840" y="6969"/>
                    <a:pt x="8844" y="6954"/>
                  </a:cubicBezTo>
                  <a:cubicBezTo>
                    <a:pt x="8857" y="6934"/>
                    <a:pt x="8862" y="6916"/>
                    <a:pt x="8865" y="6902"/>
                  </a:cubicBezTo>
                  <a:cubicBezTo>
                    <a:pt x="8870" y="6897"/>
                    <a:pt x="8875" y="6892"/>
                    <a:pt x="8882" y="6884"/>
                  </a:cubicBezTo>
                  <a:cubicBezTo>
                    <a:pt x="8897" y="6878"/>
                    <a:pt x="8916" y="6867"/>
                    <a:pt x="8934" y="6843"/>
                  </a:cubicBezTo>
                  <a:cubicBezTo>
                    <a:pt x="8941" y="6836"/>
                    <a:pt x="8943" y="6832"/>
                    <a:pt x="8946" y="6828"/>
                  </a:cubicBezTo>
                  <a:cubicBezTo>
                    <a:pt x="8950" y="6822"/>
                    <a:pt x="8956" y="6817"/>
                    <a:pt x="8964" y="6804"/>
                  </a:cubicBezTo>
                  <a:cubicBezTo>
                    <a:pt x="8974" y="6796"/>
                    <a:pt x="8986" y="6787"/>
                    <a:pt x="8998" y="6769"/>
                  </a:cubicBezTo>
                  <a:cubicBezTo>
                    <a:pt x="9010" y="6752"/>
                    <a:pt x="9016" y="6734"/>
                    <a:pt x="9017" y="6718"/>
                  </a:cubicBezTo>
                  <a:cubicBezTo>
                    <a:pt x="9028" y="6712"/>
                    <a:pt x="9041" y="6701"/>
                    <a:pt x="9053" y="6685"/>
                  </a:cubicBezTo>
                  <a:cubicBezTo>
                    <a:pt x="9061" y="6677"/>
                    <a:pt x="9071" y="6669"/>
                    <a:pt x="9084" y="6651"/>
                  </a:cubicBezTo>
                  <a:cubicBezTo>
                    <a:pt x="9100" y="6630"/>
                    <a:pt x="9103" y="6607"/>
                    <a:pt x="9103" y="6590"/>
                  </a:cubicBezTo>
                  <a:cubicBezTo>
                    <a:pt x="9111" y="6585"/>
                    <a:pt x="9118" y="6576"/>
                    <a:pt x="9127" y="6564"/>
                  </a:cubicBezTo>
                  <a:cubicBezTo>
                    <a:pt x="9139" y="6547"/>
                    <a:pt x="9144" y="6532"/>
                    <a:pt x="9148" y="6517"/>
                  </a:cubicBezTo>
                  <a:cubicBezTo>
                    <a:pt x="9156" y="6512"/>
                    <a:pt x="9168" y="6503"/>
                    <a:pt x="9182" y="6484"/>
                  </a:cubicBezTo>
                  <a:cubicBezTo>
                    <a:pt x="9192" y="6468"/>
                    <a:pt x="9198" y="6456"/>
                    <a:pt x="9204" y="6441"/>
                  </a:cubicBezTo>
                  <a:cubicBezTo>
                    <a:pt x="9211" y="6431"/>
                    <a:pt x="9215" y="6423"/>
                    <a:pt x="9219" y="6414"/>
                  </a:cubicBezTo>
                  <a:cubicBezTo>
                    <a:pt x="9236" y="6409"/>
                    <a:pt x="9259" y="6398"/>
                    <a:pt x="9277" y="6375"/>
                  </a:cubicBezTo>
                  <a:cubicBezTo>
                    <a:pt x="9291" y="6353"/>
                    <a:pt x="9296" y="6332"/>
                    <a:pt x="9296" y="6314"/>
                  </a:cubicBezTo>
                  <a:cubicBezTo>
                    <a:pt x="9304" y="6307"/>
                    <a:pt x="9311" y="6300"/>
                    <a:pt x="9320" y="6289"/>
                  </a:cubicBezTo>
                  <a:cubicBezTo>
                    <a:pt x="9328" y="6284"/>
                    <a:pt x="9342" y="6273"/>
                    <a:pt x="9357" y="6252"/>
                  </a:cubicBezTo>
                  <a:cubicBezTo>
                    <a:pt x="9369" y="6236"/>
                    <a:pt x="9374" y="6225"/>
                    <a:pt x="9380" y="6211"/>
                  </a:cubicBezTo>
                  <a:cubicBezTo>
                    <a:pt x="9387" y="6204"/>
                    <a:pt x="9401" y="6195"/>
                    <a:pt x="9416" y="6174"/>
                  </a:cubicBezTo>
                  <a:cubicBezTo>
                    <a:pt x="9428" y="6158"/>
                    <a:pt x="9433" y="6144"/>
                    <a:pt x="9434" y="6129"/>
                  </a:cubicBezTo>
                  <a:cubicBezTo>
                    <a:pt x="9448" y="6123"/>
                    <a:pt x="9461" y="6112"/>
                    <a:pt x="9473" y="6096"/>
                  </a:cubicBezTo>
                  <a:cubicBezTo>
                    <a:pt x="9488" y="6076"/>
                    <a:pt x="9492" y="6055"/>
                    <a:pt x="9493" y="6039"/>
                  </a:cubicBezTo>
                  <a:cubicBezTo>
                    <a:pt x="9503" y="6033"/>
                    <a:pt x="9513" y="6024"/>
                    <a:pt x="9521" y="6011"/>
                  </a:cubicBezTo>
                  <a:cubicBezTo>
                    <a:pt x="9525" y="6006"/>
                    <a:pt x="9526" y="6005"/>
                    <a:pt x="9530" y="6002"/>
                  </a:cubicBezTo>
                  <a:cubicBezTo>
                    <a:pt x="9536" y="5995"/>
                    <a:pt x="9543" y="5989"/>
                    <a:pt x="9553" y="5974"/>
                  </a:cubicBezTo>
                  <a:cubicBezTo>
                    <a:pt x="9561" y="5964"/>
                    <a:pt x="9564" y="5960"/>
                    <a:pt x="9567" y="5957"/>
                  </a:cubicBezTo>
                  <a:cubicBezTo>
                    <a:pt x="9571" y="5952"/>
                    <a:pt x="9575" y="5946"/>
                    <a:pt x="9585" y="5932"/>
                  </a:cubicBezTo>
                  <a:cubicBezTo>
                    <a:pt x="9594" y="5926"/>
                    <a:pt x="9605" y="5916"/>
                    <a:pt x="9616" y="5899"/>
                  </a:cubicBezTo>
                  <a:cubicBezTo>
                    <a:pt x="9634" y="5874"/>
                    <a:pt x="9637" y="5851"/>
                    <a:pt x="9636" y="5830"/>
                  </a:cubicBezTo>
                  <a:cubicBezTo>
                    <a:pt x="9638" y="5829"/>
                    <a:pt x="9639" y="5828"/>
                    <a:pt x="9642" y="5825"/>
                  </a:cubicBezTo>
                  <a:cubicBezTo>
                    <a:pt x="9659" y="5821"/>
                    <a:pt x="9685" y="5810"/>
                    <a:pt x="9705" y="5782"/>
                  </a:cubicBezTo>
                  <a:cubicBezTo>
                    <a:pt x="9718" y="5764"/>
                    <a:pt x="9724" y="5750"/>
                    <a:pt x="9728" y="5738"/>
                  </a:cubicBezTo>
                  <a:cubicBezTo>
                    <a:pt x="9743" y="5717"/>
                    <a:pt x="9746" y="5697"/>
                    <a:pt x="9748" y="5681"/>
                  </a:cubicBezTo>
                  <a:cubicBezTo>
                    <a:pt x="9755" y="5675"/>
                    <a:pt x="9761" y="5669"/>
                    <a:pt x="9767" y="5660"/>
                  </a:cubicBezTo>
                  <a:cubicBezTo>
                    <a:pt x="9780" y="5654"/>
                    <a:pt x="9799" y="5643"/>
                    <a:pt x="9815" y="5621"/>
                  </a:cubicBezTo>
                  <a:cubicBezTo>
                    <a:pt x="9831" y="5599"/>
                    <a:pt x="9835" y="5580"/>
                    <a:pt x="9837" y="5568"/>
                  </a:cubicBezTo>
                  <a:cubicBezTo>
                    <a:pt x="9851" y="5550"/>
                    <a:pt x="9855" y="5531"/>
                    <a:pt x="9856" y="5519"/>
                  </a:cubicBezTo>
                  <a:cubicBezTo>
                    <a:pt x="9864" y="5505"/>
                    <a:pt x="9868" y="5494"/>
                    <a:pt x="9871" y="5486"/>
                  </a:cubicBezTo>
                  <a:cubicBezTo>
                    <a:pt x="9878" y="5481"/>
                    <a:pt x="9885" y="5476"/>
                    <a:pt x="9895" y="5466"/>
                  </a:cubicBezTo>
                  <a:cubicBezTo>
                    <a:pt x="9912" y="5462"/>
                    <a:pt x="9938" y="5451"/>
                    <a:pt x="9958" y="5423"/>
                  </a:cubicBezTo>
                  <a:cubicBezTo>
                    <a:pt x="9979" y="5396"/>
                    <a:pt x="9980" y="5368"/>
                    <a:pt x="9976" y="5347"/>
                  </a:cubicBezTo>
                  <a:cubicBezTo>
                    <a:pt x="9979" y="5343"/>
                    <a:pt x="9981" y="5339"/>
                    <a:pt x="9982" y="5337"/>
                  </a:cubicBezTo>
                  <a:cubicBezTo>
                    <a:pt x="9984" y="5333"/>
                    <a:pt x="9984" y="5331"/>
                    <a:pt x="9986" y="5328"/>
                  </a:cubicBezTo>
                  <a:cubicBezTo>
                    <a:pt x="9997" y="5322"/>
                    <a:pt x="10007" y="5314"/>
                    <a:pt x="10018" y="5300"/>
                  </a:cubicBezTo>
                  <a:cubicBezTo>
                    <a:pt x="10030" y="5295"/>
                    <a:pt x="10048" y="5284"/>
                    <a:pt x="10064" y="5262"/>
                  </a:cubicBezTo>
                  <a:cubicBezTo>
                    <a:pt x="10073" y="5255"/>
                    <a:pt x="10086" y="5246"/>
                    <a:pt x="10098" y="5226"/>
                  </a:cubicBezTo>
                  <a:cubicBezTo>
                    <a:pt x="10113" y="5207"/>
                    <a:pt x="10118" y="5191"/>
                    <a:pt x="10120" y="5182"/>
                  </a:cubicBezTo>
                  <a:cubicBezTo>
                    <a:pt x="10132" y="5166"/>
                    <a:pt x="10137" y="5151"/>
                    <a:pt x="10140" y="5140"/>
                  </a:cubicBezTo>
                  <a:cubicBezTo>
                    <a:pt x="10152" y="5133"/>
                    <a:pt x="10166" y="5124"/>
                    <a:pt x="10178" y="5106"/>
                  </a:cubicBezTo>
                  <a:cubicBezTo>
                    <a:pt x="10185" y="5101"/>
                    <a:pt x="10199" y="5090"/>
                    <a:pt x="10214" y="5070"/>
                  </a:cubicBezTo>
                  <a:cubicBezTo>
                    <a:pt x="10233" y="5042"/>
                    <a:pt x="10236" y="5014"/>
                    <a:pt x="10232" y="4995"/>
                  </a:cubicBezTo>
                  <a:lnTo>
                    <a:pt x="10237" y="4987"/>
                  </a:lnTo>
                  <a:cubicBezTo>
                    <a:pt x="10254" y="4982"/>
                    <a:pt x="10275" y="4971"/>
                    <a:pt x="10292" y="4947"/>
                  </a:cubicBezTo>
                  <a:cubicBezTo>
                    <a:pt x="10306" y="4929"/>
                    <a:pt x="10312" y="4909"/>
                    <a:pt x="10313" y="4893"/>
                  </a:cubicBezTo>
                  <a:cubicBezTo>
                    <a:pt x="10322" y="4888"/>
                    <a:pt x="10332" y="4880"/>
                    <a:pt x="10341" y="4868"/>
                  </a:cubicBezTo>
                  <a:cubicBezTo>
                    <a:pt x="10350" y="4862"/>
                    <a:pt x="10366" y="4851"/>
                    <a:pt x="10381" y="4830"/>
                  </a:cubicBezTo>
                  <a:cubicBezTo>
                    <a:pt x="10393" y="4813"/>
                    <a:pt x="10398" y="4800"/>
                    <a:pt x="10403" y="4785"/>
                  </a:cubicBezTo>
                  <a:cubicBezTo>
                    <a:pt x="10413" y="4779"/>
                    <a:pt x="10424" y="4768"/>
                    <a:pt x="10436" y="4752"/>
                  </a:cubicBezTo>
                  <a:cubicBezTo>
                    <a:pt x="10452" y="4730"/>
                    <a:pt x="10456" y="4714"/>
                    <a:pt x="10457" y="4707"/>
                  </a:cubicBezTo>
                  <a:cubicBezTo>
                    <a:pt x="10471" y="4688"/>
                    <a:pt x="10477" y="4668"/>
                    <a:pt x="10478" y="4652"/>
                  </a:cubicBezTo>
                  <a:cubicBezTo>
                    <a:pt x="10485" y="4646"/>
                    <a:pt x="10493" y="4639"/>
                    <a:pt x="10500" y="4630"/>
                  </a:cubicBezTo>
                  <a:cubicBezTo>
                    <a:pt x="10511" y="4624"/>
                    <a:pt x="10528" y="4614"/>
                    <a:pt x="10544" y="4591"/>
                  </a:cubicBezTo>
                  <a:cubicBezTo>
                    <a:pt x="10560" y="4568"/>
                    <a:pt x="10564" y="4545"/>
                    <a:pt x="10565" y="4530"/>
                  </a:cubicBezTo>
                  <a:cubicBezTo>
                    <a:pt x="10571" y="4522"/>
                    <a:pt x="10575" y="4513"/>
                    <a:pt x="10578" y="4507"/>
                  </a:cubicBezTo>
                  <a:cubicBezTo>
                    <a:pt x="10578" y="4503"/>
                    <a:pt x="10579" y="4502"/>
                    <a:pt x="10582" y="4498"/>
                  </a:cubicBezTo>
                  <a:cubicBezTo>
                    <a:pt x="10591" y="4485"/>
                    <a:pt x="10597" y="4475"/>
                    <a:pt x="10601" y="4466"/>
                  </a:cubicBezTo>
                  <a:cubicBezTo>
                    <a:pt x="10614" y="4460"/>
                    <a:pt x="10633" y="4450"/>
                    <a:pt x="10649" y="4427"/>
                  </a:cubicBezTo>
                  <a:cubicBezTo>
                    <a:pt x="10659" y="4421"/>
                    <a:pt x="10669" y="4411"/>
                    <a:pt x="10682" y="4393"/>
                  </a:cubicBezTo>
                  <a:cubicBezTo>
                    <a:pt x="10697" y="4373"/>
                    <a:pt x="10703" y="4352"/>
                    <a:pt x="10703" y="4335"/>
                  </a:cubicBezTo>
                  <a:cubicBezTo>
                    <a:pt x="10710" y="4329"/>
                    <a:pt x="10720" y="4319"/>
                    <a:pt x="10729" y="4307"/>
                  </a:cubicBezTo>
                  <a:cubicBezTo>
                    <a:pt x="10741" y="4289"/>
                    <a:pt x="10747" y="4273"/>
                    <a:pt x="10750" y="4260"/>
                  </a:cubicBezTo>
                  <a:cubicBezTo>
                    <a:pt x="10758" y="4254"/>
                    <a:pt x="10771" y="4243"/>
                    <a:pt x="10783" y="4227"/>
                  </a:cubicBezTo>
                  <a:cubicBezTo>
                    <a:pt x="10790" y="4216"/>
                    <a:pt x="10796" y="4206"/>
                    <a:pt x="10799" y="4197"/>
                  </a:cubicBezTo>
                  <a:cubicBezTo>
                    <a:pt x="10816" y="4191"/>
                    <a:pt x="10836" y="4180"/>
                    <a:pt x="10853" y="4157"/>
                  </a:cubicBezTo>
                  <a:cubicBezTo>
                    <a:pt x="10865" y="4138"/>
                    <a:pt x="10871" y="4121"/>
                    <a:pt x="10873" y="4105"/>
                  </a:cubicBezTo>
                  <a:cubicBezTo>
                    <a:pt x="10881" y="4098"/>
                    <a:pt x="10894" y="4088"/>
                    <a:pt x="10903" y="4074"/>
                  </a:cubicBezTo>
                  <a:cubicBezTo>
                    <a:pt x="10911" y="4061"/>
                    <a:pt x="10917" y="4050"/>
                    <a:pt x="10921" y="4040"/>
                  </a:cubicBezTo>
                  <a:cubicBezTo>
                    <a:pt x="10935" y="4034"/>
                    <a:pt x="10953" y="4023"/>
                    <a:pt x="10967" y="4002"/>
                  </a:cubicBezTo>
                  <a:cubicBezTo>
                    <a:pt x="10977" y="3988"/>
                    <a:pt x="10981" y="3982"/>
                    <a:pt x="10985" y="3975"/>
                  </a:cubicBezTo>
                  <a:cubicBezTo>
                    <a:pt x="10988" y="3972"/>
                    <a:pt x="10989" y="3968"/>
                    <a:pt x="10994" y="3961"/>
                  </a:cubicBezTo>
                  <a:cubicBezTo>
                    <a:pt x="11005" y="3945"/>
                    <a:pt x="11010" y="3933"/>
                    <a:pt x="11014" y="3923"/>
                  </a:cubicBezTo>
                  <a:cubicBezTo>
                    <a:pt x="11025" y="3917"/>
                    <a:pt x="11040" y="3907"/>
                    <a:pt x="11055" y="3886"/>
                  </a:cubicBezTo>
                  <a:cubicBezTo>
                    <a:pt x="11066" y="3871"/>
                    <a:pt x="11071" y="3860"/>
                    <a:pt x="11074" y="3850"/>
                  </a:cubicBezTo>
                  <a:lnTo>
                    <a:pt x="11077" y="3845"/>
                  </a:lnTo>
                  <a:cubicBezTo>
                    <a:pt x="11089" y="3829"/>
                    <a:pt x="11094" y="3821"/>
                    <a:pt x="11098" y="3811"/>
                  </a:cubicBezTo>
                  <a:cubicBezTo>
                    <a:pt x="11099" y="3810"/>
                    <a:pt x="11100" y="3807"/>
                    <a:pt x="11103" y="3804"/>
                  </a:cubicBezTo>
                  <a:cubicBezTo>
                    <a:pt x="11115" y="3785"/>
                    <a:pt x="11120" y="3772"/>
                    <a:pt x="11125" y="3759"/>
                  </a:cubicBezTo>
                  <a:cubicBezTo>
                    <a:pt x="11133" y="3746"/>
                    <a:pt x="11137" y="3740"/>
                    <a:pt x="11142" y="3732"/>
                  </a:cubicBezTo>
                  <a:cubicBezTo>
                    <a:pt x="11144" y="3729"/>
                    <a:pt x="11146" y="3725"/>
                    <a:pt x="11151" y="3718"/>
                  </a:cubicBezTo>
                  <a:cubicBezTo>
                    <a:pt x="11162" y="3702"/>
                    <a:pt x="11167" y="3689"/>
                    <a:pt x="11171" y="3681"/>
                  </a:cubicBezTo>
                  <a:lnTo>
                    <a:pt x="11174" y="3675"/>
                  </a:lnTo>
                  <a:cubicBezTo>
                    <a:pt x="11190" y="3654"/>
                    <a:pt x="11194" y="3635"/>
                    <a:pt x="11196" y="3622"/>
                  </a:cubicBezTo>
                  <a:lnTo>
                    <a:pt x="11202" y="3616"/>
                  </a:lnTo>
                  <a:cubicBezTo>
                    <a:pt x="11207" y="3609"/>
                    <a:pt x="11214" y="3603"/>
                    <a:pt x="11223" y="3590"/>
                  </a:cubicBezTo>
                  <a:cubicBezTo>
                    <a:pt x="11229" y="3581"/>
                    <a:pt x="11233" y="3576"/>
                    <a:pt x="11235" y="3570"/>
                  </a:cubicBezTo>
                  <a:cubicBezTo>
                    <a:pt x="11255" y="3568"/>
                    <a:pt x="11283" y="3559"/>
                    <a:pt x="11303" y="3529"/>
                  </a:cubicBezTo>
                  <a:cubicBezTo>
                    <a:pt x="11310" y="3517"/>
                    <a:pt x="11314" y="3511"/>
                    <a:pt x="11318" y="3506"/>
                  </a:cubicBezTo>
                  <a:cubicBezTo>
                    <a:pt x="11321" y="3502"/>
                    <a:pt x="11324" y="3496"/>
                    <a:pt x="11330" y="3489"/>
                  </a:cubicBezTo>
                  <a:cubicBezTo>
                    <a:pt x="11346" y="3466"/>
                    <a:pt x="11351" y="3445"/>
                    <a:pt x="11352" y="3430"/>
                  </a:cubicBezTo>
                  <a:cubicBezTo>
                    <a:pt x="11358" y="3419"/>
                    <a:pt x="11362" y="3413"/>
                    <a:pt x="11366" y="3405"/>
                  </a:cubicBezTo>
                  <a:cubicBezTo>
                    <a:pt x="11367" y="3403"/>
                    <a:pt x="11368" y="3402"/>
                    <a:pt x="11371" y="3398"/>
                  </a:cubicBezTo>
                  <a:cubicBezTo>
                    <a:pt x="11382" y="3383"/>
                    <a:pt x="11387" y="3372"/>
                    <a:pt x="11390" y="3363"/>
                  </a:cubicBezTo>
                  <a:cubicBezTo>
                    <a:pt x="11390" y="3360"/>
                    <a:pt x="11392" y="3359"/>
                    <a:pt x="11395" y="3355"/>
                  </a:cubicBezTo>
                  <a:cubicBezTo>
                    <a:pt x="11404" y="3341"/>
                    <a:pt x="11408" y="3334"/>
                    <a:pt x="11412" y="3327"/>
                  </a:cubicBezTo>
                  <a:cubicBezTo>
                    <a:pt x="11414" y="3325"/>
                    <a:pt x="11415" y="3323"/>
                    <a:pt x="11416" y="3320"/>
                  </a:cubicBezTo>
                  <a:cubicBezTo>
                    <a:pt x="11427" y="3314"/>
                    <a:pt x="11443" y="3304"/>
                    <a:pt x="11458" y="3282"/>
                  </a:cubicBezTo>
                  <a:cubicBezTo>
                    <a:pt x="11468" y="3268"/>
                    <a:pt x="11474" y="3259"/>
                    <a:pt x="11478" y="3249"/>
                  </a:cubicBezTo>
                  <a:cubicBezTo>
                    <a:pt x="11490" y="3243"/>
                    <a:pt x="11508" y="3232"/>
                    <a:pt x="11523" y="3210"/>
                  </a:cubicBezTo>
                  <a:cubicBezTo>
                    <a:pt x="11534" y="3194"/>
                    <a:pt x="11539" y="3183"/>
                    <a:pt x="11543" y="3172"/>
                  </a:cubicBezTo>
                  <a:cubicBezTo>
                    <a:pt x="11554" y="3167"/>
                    <a:pt x="11569" y="3156"/>
                    <a:pt x="11583" y="3136"/>
                  </a:cubicBezTo>
                  <a:cubicBezTo>
                    <a:pt x="11602" y="3109"/>
                    <a:pt x="11604" y="3082"/>
                    <a:pt x="11602" y="3062"/>
                  </a:cubicBezTo>
                  <a:cubicBezTo>
                    <a:pt x="11603" y="3061"/>
                    <a:pt x="11603" y="3059"/>
                    <a:pt x="11604" y="3057"/>
                  </a:cubicBezTo>
                  <a:cubicBezTo>
                    <a:pt x="11608" y="3054"/>
                    <a:pt x="11610" y="3049"/>
                    <a:pt x="11617" y="3040"/>
                  </a:cubicBezTo>
                  <a:cubicBezTo>
                    <a:pt x="11625" y="3029"/>
                    <a:pt x="11629" y="3023"/>
                    <a:pt x="11633" y="3018"/>
                  </a:cubicBezTo>
                  <a:cubicBezTo>
                    <a:pt x="11636" y="3013"/>
                    <a:pt x="11639" y="3008"/>
                    <a:pt x="11645" y="3001"/>
                  </a:cubicBezTo>
                  <a:cubicBezTo>
                    <a:pt x="11655" y="2987"/>
                    <a:pt x="11658" y="2980"/>
                    <a:pt x="11662" y="2972"/>
                  </a:cubicBezTo>
                  <a:cubicBezTo>
                    <a:pt x="11663" y="2969"/>
                    <a:pt x="11663" y="2966"/>
                    <a:pt x="11667" y="2964"/>
                  </a:cubicBezTo>
                  <a:cubicBezTo>
                    <a:pt x="11676" y="2958"/>
                    <a:pt x="11690" y="2948"/>
                    <a:pt x="11705" y="2929"/>
                  </a:cubicBezTo>
                  <a:cubicBezTo>
                    <a:pt x="11717" y="2921"/>
                    <a:pt x="11731" y="2911"/>
                    <a:pt x="11744" y="2891"/>
                  </a:cubicBezTo>
                  <a:cubicBezTo>
                    <a:pt x="11748" y="2886"/>
                    <a:pt x="11751" y="2884"/>
                    <a:pt x="11753" y="2881"/>
                  </a:cubicBezTo>
                  <a:cubicBezTo>
                    <a:pt x="11759" y="2874"/>
                    <a:pt x="11765" y="2868"/>
                    <a:pt x="11775" y="2854"/>
                  </a:cubicBezTo>
                  <a:cubicBezTo>
                    <a:pt x="11779" y="2847"/>
                    <a:pt x="11781" y="2845"/>
                    <a:pt x="11784" y="2842"/>
                  </a:cubicBezTo>
                  <a:cubicBezTo>
                    <a:pt x="11790" y="2837"/>
                    <a:pt x="11795" y="2830"/>
                    <a:pt x="11807" y="2814"/>
                  </a:cubicBezTo>
                  <a:cubicBezTo>
                    <a:pt x="11815" y="2806"/>
                    <a:pt x="11826" y="2798"/>
                    <a:pt x="11838" y="2781"/>
                  </a:cubicBezTo>
                  <a:cubicBezTo>
                    <a:pt x="11851" y="2761"/>
                    <a:pt x="11856" y="2746"/>
                    <a:pt x="11859" y="2738"/>
                  </a:cubicBezTo>
                  <a:cubicBezTo>
                    <a:pt x="11870" y="2730"/>
                    <a:pt x="11882" y="2719"/>
                    <a:pt x="11896" y="2702"/>
                  </a:cubicBezTo>
                  <a:cubicBezTo>
                    <a:pt x="11903" y="2690"/>
                    <a:pt x="11908" y="2682"/>
                    <a:pt x="11912" y="2676"/>
                  </a:cubicBezTo>
                  <a:cubicBezTo>
                    <a:pt x="11913" y="2672"/>
                    <a:pt x="11915" y="2670"/>
                    <a:pt x="11920" y="2661"/>
                  </a:cubicBezTo>
                  <a:cubicBezTo>
                    <a:pt x="11935" y="2640"/>
                    <a:pt x="11941" y="2622"/>
                    <a:pt x="11944" y="2611"/>
                  </a:cubicBezTo>
                  <a:cubicBezTo>
                    <a:pt x="11956" y="2594"/>
                    <a:pt x="11960" y="2577"/>
                    <a:pt x="11961" y="2562"/>
                  </a:cubicBezTo>
                  <a:cubicBezTo>
                    <a:pt x="11971" y="2556"/>
                    <a:pt x="11979" y="2546"/>
                    <a:pt x="11989" y="2535"/>
                  </a:cubicBezTo>
                  <a:cubicBezTo>
                    <a:pt x="12000" y="2526"/>
                    <a:pt x="12011" y="2516"/>
                    <a:pt x="12025" y="2499"/>
                  </a:cubicBezTo>
                  <a:cubicBezTo>
                    <a:pt x="12033" y="2494"/>
                    <a:pt x="12047" y="2483"/>
                    <a:pt x="12062" y="2463"/>
                  </a:cubicBezTo>
                  <a:cubicBezTo>
                    <a:pt x="12065" y="2457"/>
                    <a:pt x="12068" y="2455"/>
                    <a:pt x="12070" y="2452"/>
                  </a:cubicBezTo>
                  <a:cubicBezTo>
                    <a:pt x="12076" y="2446"/>
                    <a:pt x="12083" y="2439"/>
                    <a:pt x="12092" y="2425"/>
                  </a:cubicBezTo>
                  <a:cubicBezTo>
                    <a:pt x="12106" y="2407"/>
                    <a:pt x="12110" y="2393"/>
                    <a:pt x="12113" y="2381"/>
                  </a:cubicBezTo>
                  <a:cubicBezTo>
                    <a:pt x="12124" y="2366"/>
                    <a:pt x="12128" y="2359"/>
                    <a:pt x="12133" y="2350"/>
                  </a:cubicBezTo>
                  <a:cubicBezTo>
                    <a:pt x="12134" y="2348"/>
                    <a:pt x="12135" y="2345"/>
                    <a:pt x="12139" y="2340"/>
                  </a:cubicBezTo>
                  <a:cubicBezTo>
                    <a:pt x="12150" y="2324"/>
                    <a:pt x="12155" y="2308"/>
                    <a:pt x="12158" y="2294"/>
                  </a:cubicBezTo>
                  <a:cubicBezTo>
                    <a:pt x="12170" y="2286"/>
                    <a:pt x="12183" y="2278"/>
                    <a:pt x="12194" y="2261"/>
                  </a:cubicBezTo>
                  <a:cubicBezTo>
                    <a:pt x="12203" y="2248"/>
                    <a:pt x="12209" y="2236"/>
                    <a:pt x="12212" y="2225"/>
                  </a:cubicBezTo>
                  <a:cubicBezTo>
                    <a:pt x="12226" y="2219"/>
                    <a:pt x="12244" y="2208"/>
                    <a:pt x="12258" y="2188"/>
                  </a:cubicBezTo>
                  <a:cubicBezTo>
                    <a:pt x="12274" y="2167"/>
                    <a:pt x="12278" y="2149"/>
                    <a:pt x="12281" y="2135"/>
                  </a:cubicBezTo>
                  <a:cubicBezTo>
                    <a:pt x="12288" y="2123"/>
                    <a:pt x="12292" y="2115"/>
                    <a:pt x="12295" y="2107"/>
                  </a:cubicBezTo>
                  <a:cubicBezTo>
                    <a:pt x="12308" y="2101"/>
                    <a:pt x="12326" y="2090"/>
                    <a:pt x="12341" y="2069"/>
                  </a:cubicBezTo>
                  <a:cubicBezTo>
                    <a:pt x="12353" y="2053"/>
                    <a:pt x="12357" y="2038"/>
                    <a:pt x="12360" y="2023"/>
                  </a:cubicBezTo>
                  <a:cubicBezTo>
                    <a:pt x="12374" y="2016"/>
                    <a:pt x="12386" y="2005"/>
                    <a:pt x="12399" y="1989"/>
                  </a:cubicBezTo>
                  <a:cubicBezTo>
                    <a:pt x="12410" y="1973"/>
                    <a:pt x="12415" y="1962"/>
                    <a:pt x="12422" y="1947"/>
                  </a:cubicBezTo>
                  <a:lnTo>
                    <a:pt x="12450" y="1906"/>
                  </a:lnTo>
                  <a:cubicBezTo>
                    <a:pt x="12454" y="1901"/>
                    <a:pt x="12456" y="1898"/>
                    <a:pt x="12459" y="1895"/>
                  </a:cubicBezTo>
                  <a:cubicBezTo>
                    <a:pt x="12465" y="1889"/>
                    <a:pt x="12471" y="1882"/>
                    <a:pt x="12481" y="1868"/>
                  </a:cubicBezTo>
                  <a:cubicBezTo>
                    <a:pt x="12487" y="1858"/>
                    <a:pt x="12491" y="1852"/>
                    <a:pt x="12496" y="1847"/>
                  </a:cubicBezTo>
                  <a:cubicBezTo>
                    <a:pt x="12498" y="1844"/>
                    <a:pt x="12501" y="1839"/>
                    <a:pt x="12507" y="1830"/>
                  </a:cubicBezTo>
                  <a:cubicBezTo>
                    <a:pt x="12517" y="1817"/>
                    <a:pt x="12522" y="1804"/>
                    <a:pt x="12525" y="1792"/>
                  </a:cubicBezTo>
                  <a:cubicBezTo>
                    <a:pt x="12541" y="1786"/>
                    <a:pt x="12558" y="1775"/>
                    <a:pt x="12572" y="1756"/>
                  </a:cubicBezTo>
                  <a:cubicBezTo>
                    <a:pt x="12585" y="1738"/>
                    <a:pt x="12590" y="1718"/>
                    <a:pt x="12592" y="1702"/>
                  </a:cubicBezTo>
                  <a:cubicBezTo>
                    <a:pt x="12603" y="1696"/>
                    <a:pt x="12613" y="1686"/>
                    <a:pt x="12622" y="1673"/>
                  </a:cubicBezTo>
                  <a:cubicBezTo>
                    <a:pt x="12636" y="1654"/>
                    <a:pt x="12641" y="1638"/>
                    <a:pt x="12646" y="1624"/>
                  </a:cubicBezTo>
                  <a:cubicBezTo>
                    <a:pt x="12656" y="1608"/>
                    <a:pt x="12662" y="1595"/>
                    <a:pt x="12665" y="1583"/>
                  </a:cubicBezTo>
                  <a:cubicBezTo>
                    <a:pt x="12680" y="1563"/>
                    <a:pt x="12685" y="1546"/>
                    <a:pt x="12686" y="1540"/>
                  </a:cubicBezTo>
                  <a:cubicBezTo>
                    <a:pt x="12694" y="1530"/>
                    <a:pt x="12697" y="1526"/>
                    <a:pt x="12700" y="1522"/>
                  </a:cubicBezTo>
                  <a:cubicBezTo>
                    <a:pt x="12702" y="1518"/>
                    <a:pt x="12706" y="1514"/>
                    <a:pt x="12710" y="1508"/>
                  </a:cubicBezTo>
                  <a:cubicBezTo>
                    <a:pt x="12722" y="1503"/>
                    <a:pt x="12739" y="1492"/>
                    <a:pt x="12755" y="1470"/>
                  </a:cubicBezTo>
                  <a:cubicBezTo>
                    <a:pt x="12761" y="1459"/>
                    <a:pt x="12766" y="1454"/>
                    <a:pt x="12770" y="1448"/>
                  </a:cubicBezTo>
                  <a:lnTo>
                    <a:pt x="12782" y="1429"/>
                  </a:lnTo>
                  <a:cubicBezTo>
                    <a:pt x="12793" y="1413"/>
                    <a:pt x="12798" y="1406"/>
                    <a:pt x="12802" y="1396"/>
                  </a:cubicBezTo>
                  <a:cubicBezTo>
                    <a:pt x="12803" y="1394"/>
                    <a:pt x="12804" y="1391"/>
                    <a:pt x="12807" y="1386"/>
                  </a:cubicBezTo>
                  <a:cubicBezTo>
                    <a:pt x="12809" y="1383"/>
                    <a:pt x="12813" y="1380"/>
                    <a:pt x="12814" y="1379"/>
                  </a:cubicBezTo>
                  <a:cubicBezTo>
                    <a:pt x="12822" y="1372"/>
                    <a:pt x="12829" y="1365"/>
                    <a:pt x="12839" y="1349"/>
                  </a:cubicBezTo>
                  <a:lnTo>
                    <a:pt x="12845" y="1344"/>
                  </a:lnTo>
                  <a:cubicBezTo>
                    <a:pt x="12852" y="1337"/>
                    <a:pt x="12862" y="1330"/>
                    <a:pt x="12873" y="1314"/>
                  </a:cubicBezTo>
                  <a:cubicBezTo>
                    <a:pt x="12882" y="1300"/>
                    <a:pt x="12888" y="1288"/>
                    <a:pt x="12890" y="1276"/>
                  </a:cubicBezTo>
                  <a:cubicBezTo>
                    <a:pt x="12906" y="1271"/>
                    <a:pt x="12924" y="1260"/>
                    <a:pt x="12937" y="1240"/>
                  </a:cubicBezTo>
                  <a:cubicBezTo>
                    <a:pt x="12951" y="1220"/>
                    <a:pt x="12954" y="1202"/>
                    <a:pt x="12956" y="1185"/>
                  </a:cubicBezTo>
                  <a:cubicBezTo>
                    <a:pt x="12967" y="1177"/>
                    <a:pt x="12978" y="1169"/>
                    <a:pt x="12986" y="1155"/>
                  </a:cubicBezTo>
                  <a:cubicBezTo>
                    <a:pt x="12997" y="1139"/>
                    <a:pt x="13002" y="1123"/>
                    <a:pt x="13006" y="1110"/>
                  </a:cubicBezTo>
                  <a:cubicBezTo>
                    <a:pt x="13018" y="1103"/>
                    <a:pt x="13032" y="1092"/>
                    <a:pt x="13044" y="1076"/>
                  </a:cubicBezTo>
                  <a:cubicBezTo>
                    <a:pt x="13056" y="1059"/>
                    <a:pt x="13061" y="1043"/>
                    <a:pt x="13064" y="1028"/>
                  </a:cubicBezTo>
                  <a:cubicBezTo>
                    <a:pt x="13075" y="1021"/>
                    <a:pt x="13088" y="1010"/>
                    <a:pt x="13099" y="995"/>
                  </a:cubicBezTo>
                  <a:cubicBezTo>
                    <a:pt x="13113" y="978"/>
                    <a:pt x="13118" y="960"/>
                    <a:pt x="13119" y="945"/>
                  </a:cubicBezTo>
                  <a:cubicBezTo>
                    <a:pt x="13130" y="939"/>
                    <a:pt x="13140" y="929"/>
                    <a:pt x="13151" y="914"/>
                  </a:cubicBezTo>
                  <a:cubicBezTo>
                    <a:pt x="13161" y="902"/>
                    <a:pt x="13166" y="888"/>
                    <a:pt x="13168" y="878"/>
                  </a:cubicBezTo>
                  <a:cubicBezTo>
                    <a:pt x="13184" y="871"/>
                    <a:pt x="13203" y="860"/>
                    <a:pt x="13217" y="840"/>
                  </a:cubicBezTo>
                  <a:cubicBezTo>
                    <a:pt x="13226" y="833"/>
                    <a:pt x="13237" y="823"/>
                    <a:pt x="13251" y="806"/>
                  </a:cubicBezTo>
                  <a:lnTo>
                    <a:pt x="13279" y="767"/>
                  </a:lnTo>
                  <a:cubicBezTo>
                    <a:pt x="13294" y="747"/>
                    <a:pt x="13299" y="728"/>
                    <a:pt x="13301" y="716"/>
                  </a:cubicBezTo>
                  <a:cubicBezTo>
                    <a:pt x="13311" y="703"/>
                    <a:pt x="13315" y="688"/>
                    <a:pt x="13317" y="676"/>
                  </a:cubicBezTo>
                  <a:cubicBezTo>
                    <a:pt x="13329" y="669"/>
                    <a:pt x="13342" y="658"/>
                    <a:pt x="13354" y="642"/>
                  </a:cubicBezTo>
                  <a:cubicBezTo>
                    <a:pt x="13371" y="617"/>
                    <a:pt x="13375" y="594"/>
                    <a:pt x="13375" y="578"/>
                  </a:cubicBezTo>
                  <a:cubicBezTo>
                    <a:pt x="13380" y="570"/>
                    <a:pt x="13383" y="564"/>
                    <a:pt x="13386" y="558"/>
                  </a:cubicBezTo>
                  <a:lnTo>
                    <a:pt x="13386" y="556"/>
                  </a:lnTo>
                  <a:cubicBezTo>
                    <a:pt x="13396" y="553"/>
                    <a:pt x="13409" y="543"/>
                    <a:pt x="13423" y="528"/>
                  </a:cubicBezTo>
                  <a:cubicBezTo>
                    <a:pt x="13435" y="523"/>
                    <a:pt x="13454" y="512"/>
                    <a:pt x="13471" y="489"/>
                  </a:cubicBezTo>
                  <a:cubicBezTo>
                    <a:pt x="13490" y="462"/>
                    <a:pt x="13492" y="435"/>
                    <a:pt x="13489" y="414"/>
                  </a:cubicBezTo>
                  <a:cubicBezTo>
                    <a:pt x="13510" y="411"/>
                    <a:pt x="13538" y="400"/>
                    <a:pt x="13558" y="372"/>
                  </a:cubicBezTo>
                  <a:cubicBezTo>
                    <a:pt x="13575" y="347"/>
                    <a:pt x="13580" y="325"/>
                    <a:pt x="13580" y="308"/>
                  </a:cubicBezTo>
                  <a:lnTo>
                    <a:pt x="13581" y="307"/>
                  </a:lnTo>
                  <a:cubicBezTo>
                    <a:pt x="13585" y="301"/>
                    <a:pt x="13590" y="296"/>
                    <a:pt x="13600" y="282"/>
                  </a:cubicBezTo>
                  <a:lnTo>
                    <a:pt x="13628" y="243"/>
                  </a:lnTo>
                  <a:cubicBezTo>
                    <a:pt x="13634" y="235"/>
                    <a:pt x="13639" y="230"/>
                    <a:pt x="13642" y="226"/>
                  </a:cubicBezTo>
                  <a:cubicBezTo>
                    <a:pt x="13645" y="221"/>
                    <a:pt x="13649" y="216"/>
                    <a:pt x="13655" y="206"/>
                  </a:cubicBezTo>
                  <a:cubicBezTo>
                    <a:pt x="13661" y="201"/>
                    <a:pt x="13676" y="191"/>
                    <a:pt x="13691" y="170"/>
                  </a:cubicBezTo>
                  <a:cubicBezTo>
                    <a:pt x="13701" y="157"/>
                    <a:pt x="13704" y="149"/>
                    <a:pt x="13708" y="143"/>
                  </a:cubicBezTo>
                  <a:cubicBezTo>
                    <a:pt x="13711" y="138"/>
                    <a:pt x="13712" y="135"/>
                    <a:pt x="13718" y="128"/>
                  </a:cubicBezTo>
                  <a:cubicBezTo>
                    <a:pt x="13745" y="92"/>
                    <a:pt x="13735" y="41"/>
                    <a:pt x="13699" y="15"/>
                  </a:cubicBezTo>
                  <a:cubicBezTo>
                    <a:pt x="13685" y="5"/>
                    <a:pt x="13669" y="0"/>
                    <a:pt x="136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 name="Google Shape;1128;p43"/>
          <p:cNvSpPr/>
          <p:nvPr/>
        </p:nvSpPr>
        <p:spPr>
          <a:xfrm rot="9328442">
            <a:off x="175560" y="3957648"/>
            <a:ext cx="639797" cy="688112"/>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3"/>
          <p:cNvSpPr/>
          <p:nvPr/>
        </p:nvSpPr>
        <p:spPr>
          <a:xfrm rot="3124885">
            <a:off x="8552887" y="722963"/>
            <a:ext cx="479986" cy="516233"/>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 name="Google Shape;1130;p43"/>
          <p:cNvGrpSpPr/>
          <p:nvPr/>
        </p:nvGrpSpPr>
        <p:grpSpPr>
          <a:xfrm>
            <a:off x="294697" y="249500"/>
            <a:ext cx="837061" cy="290000"/>
            <a:chOff x="3808475" y="2317075"/>
            <a:chExt cx="444725" cy="154075"/>
          </a:xfrm>
        </p:grpSpPr>
        <p:sp>
          <p:nvSpPr>
            <p:cNvPr id="1131" name="Google Shape;1131;p43"/>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3"/>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3"/>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3"/>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3"/>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3"/>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3"/>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470"/>
        <p:cNvGrpSpPr/>
        <p:nvPr/>
      </p:nvGrpSpPr>
      <p:grpSpPr>
        <a:xfrm>
          <a:off x="0" y="0"/>
          <a:ext cx="0" cy="0"/>
          <a:chOff x="0" y="0"/>
          <a:chExt cx="0" cy="0"/>
        </a:xfrm>
      </p:grpSpPr>
      <p:grpSp>
        <p:nvGrpSpPr>
          <p:cNvPr id="9471" name="Google Shape;9471;p82"/>
          <p:cNvGrpSpPr/>
          <p:nvPr/>
        </p:nvGrpSpPr>
        <p:grpSpPr>
          <a:xfrm>
            <a:off x="2100560" y="3398663"/>
            <a:ext cx="1102891" cy="760337"/>
            <a:chOff x="4967783" y="2151471"/>
            <a:chExt cx="3920692" cy="2702940"/>
          </a:xfrm>
        </p:grpSpPr>
        <p:grpSp>
          <p:nvGrpSpPr>
            <p:cNvPr id="9472" name="Google Shape;9472;p82"/>
            <p:cNvGrpSpPr/>
            <p:nvPr/>
          </p:nvGrpSpPr>
          <p:grpSpPr>
            <a:xfrm>
              <a:off x="5045709" y="2252109"/>
              <a:ext cx="3761071" cy="2501708"/>
              <a:chOff x="2691784" y="1805334"/>
              <a:chExt cx="3761071" cy="2501708"/>
            </a:xfrm>
          </p:grpSpPr>
          <p:sp>
            <p:nvSpPr>
              <p:cNvPr id="9473" name="Google Shape;9473;p8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8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8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82"/>
            <p:cNvGrpSpPr/>
            <p:nvPr/>
          </p:nvGrpSpPr>
          <p:grpSpPr>
            <a:xfrm>
              <a:off x="4967783" y="2151471"/>
              <a:ext cx="3920692" cy="2702940"/>
              <a:chOff x="2613858" y="1704696"/>
              <a:chExt cx="3920692" cy="2702940"/>
            </a:xfrm>
          </p:grpSpPr>
          <p:sp>
            <p:nvSpPr>
              <p:cNvPr id="9481" name="Google Shape;9481;p8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8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8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6" name="Google Shape;9486;p82"/>
          <p:cNvGrpSpPr/>
          <p:nvPr/>
        </p:nvGrpSpPr>
        <p:grpSpPr>
          <a:xfrm>
            <a:off x="3504468" y="1286940"/>
            <a:ext cx="1561911" cy="708580"/>
            <a:chOff x="3530532" y="1496185"/>
            <a:chExt cx="1561911" cy="708580"/>
          </a:xfrm>
        </p:grpSpPr>
        <p:grpSp>
          <p:nvGrpSpPr>
            <p:cNvPr id="9487" name="Google Shape;9487;p82"/>
            <p:cNvGrpSpPr/>
            <p:nvPr/>
          </p:nvGrpSpPr>
          <p:grpSpPr>
            <a:xfrm>
              <a:off x="3720318" y="1857562"/>
              <a:ext cx="1372125" cy="54"/>
              <a:chOff x="3720318" y="1857562"/>
              <a:chExt cx="1372125" cy="54"/>
            </a:xfrm>
          </p:grpSpPr>
          <p:cxnSp>
            <p:nvCxnSpPr>
              <p:cNvPr id="9488" name="Google Shape;9488;p82"/>
              <p:cNvCxnSpPr>
                <a:endCxn id="948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490" name="Google Shape;9490;p8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491" name="Google Shape;9491;p8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492" name="Google Shape;9492;p82"/>
              <p:cNvCxnSpPr>
                <a:stCxn id="948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493" name="Google Shape;9493;p82"/>
            <p:cNvGrpSpPr/>
            <p:nvPr/>
          </p:nvGrpSpPr>
          <p:grpSpPr>
            <a:xfrm>
              <a:off x="3567462" y="1496185"/>
              <a:ext cx="286500" cy="272914"/>
              <a:chOff x="3567462" y="1496185"/>
              <a:chExt cx="286500" cy="272914"/>
            </a:xfrm>
          </p:grpSpPr>
          <p:cxnSp>
            <p:nvCxnSpPr>
              <p:cNvPr id="9494" name="Google Shape;9494;p8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495" name="Google Shape;9495;p8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6" name="Google Shape;9496;p8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8" name="Google Shape;9498;p82"/>
            <p:cNvGrpSpPr/>
            <p:nvPr/>
          </p:nvGrpSpPr>
          <p:grpSpPr>
            <a:xfrm>
              <a:off x="3929014" y="1960574"/>
              <a:ext cx="286500" cy="242342"/>
              <a:chOff x="3929014" y="1960574"/>
              <a:chExt cx="286500" cy="242342"/>
            </a:xfrm>
          </p:grpSpPr>
          <p:cxnSp>
            <p:nvCxnSpPr>
              <p:cNvPr id="9499" name="Google Shape;9499;p8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500" name="Google Shape;9500;p8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82"/>
            <p:cNvGrpSpPr/>
            <p:nvPr/>
          </p:nvGrpSpPr>
          <p:grpSpPr>
            <a:xfrm>
              <a:off x="4290828" y="1496185"/>
              <a:ext cx="286500" cy="272914"/>
              <a:chOff x="4290828" y="1496185"/>
              <a:chExt cx="286500" cy="272914"/>
            </a:xfrm>
          </p:grpSpPr>
          <p:cxnSp>
            <p:nvCxnSpPr>
              <p:cNvPr id="9502" name="Google Shape;9502;p8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503" name="Google Shape;9503;p8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4" name="Google Shape;9504;p8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8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5" name="Google Shape;9505;p82"/>
            <p:cNvGrpSpPr/>
            <p:nvPr/>
          </p:nvGrpSpPr>
          <p:grpSpPr>
            <a:xfrm>
              <a:off x="4657726" y="1959674"/>
              <a:ext cx="286500" cy="245092"/>
              <a:chOff x="4657726" y="1959674"/>
              <a:chExt cx="286500" cy="245092"/>
            </a:xfrm>
          </p:grpSpPr>
          <p:cxnSp>
            <p:nvCxnSpPr>
              <p:cNvPr id="9506" name="Google Shape;9506;p8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507" name="Google Shape;9507;p8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8" name="Google Shape;9508;p82"/>
          <p:cNvGrpSpPr/>
          <p:nvPr/>
        </p:nvGrpSpPr>
        <p:grpSpPr>
          <a:xfrm>
            <a:off x="3486488" y="2149036"/>
            <a:ext cx="1597032" cy="378649"/>
            <a:chOff x="3512551" y="2358282"/>
            <a:chExt cx="1597032" cy="378649"/>
          </a:xfrm>
        </p:grpSpPr>
        <p:grpSp>
          <p:nvGrpSpPr>
            <p:cNvPr id="9509" name="Google Shape;9509;p82"/>
            <p:cNvGrpSpPr/>
            <p:nvPr/>
          </p:nvGrpSpPr>
          <p:grpSpPr>
            <a:xfrm>
              <a:off x="3738198" y="2553002"/>
              <a:ext cx="1145834" cy="117"/>
              <a:chOff x="3738198" y="2553002"/>
              <a:chExt cx="1145834" cy="117"/>
            </a:xfrm>
          </p:grpSpPr>
          <p:cxnSp>
            <p:nvCxnSpPr>
              <p:cNvPr id="9510" name="Google Shape;9510;p8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511" name="Google Shape;9511;p8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512" name="Google Shape;9512;p82"/>
              <p:cNvCxnSpPr>
                <a:stCxn id="9513" idx="6"/>
                <a:endCxn id="951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515" name="Google Shape;9515;p82"/>
            <p:cNvGrpSpPr/>
            <p:nvPr/>
          </p:nvGrpSpPr>
          <p:grpSpPr>
            <a:xfrm>
              <a:off x="3969644" y="2440153"/>
              <a:ext cx="225900" cy="296779"/>
              <a:chOff x="3969644" y="2440153"/>
              <a:chExt cx="225900" cy="296779"/>
            </a:xfrm>
          </p:grpSpPr>
          <p:cxnSp>
            <p:nvCxnSpPr>
              <p:cNvPr id="9516" name="Google Shape;9516;p8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514" name="Google Shape;9514;p8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82"/>
            <p:cNvGrpSpPr/>
            <p:nvPr/>
          </p:nvGrpSpPr>
          <p:grpSpPr>
            <a:xfrm>
              <a:off x="4426818" y="2358282"/>
              <a:ext cx="225600" cy="307471"/>
              <a:chOff x="4426818" y="2358282"/>
              <a:chExt cx="225600" cy="307471"/>
            </a:xfrm>
          </p:grpSpPr>
          <p:cxnSp>
            <p:nvCxnSpPr>
              <p:cNvPr id="9519" name="Google Shape;9519;p82"/>
              <p:cNvCxnSpPr>
                <a:stCxn id="952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521" name="Google Shape;9521;p8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82"/>
            <p:cNvGrpSpPr/>
            <p:nvPr/>
          </p:nvGrpSpPr>
          <p:grpSpPr>
            <a:xfrm>
              <a:off x="4883984" y="2440153"/>
              <a:ext cx="225600" cy="296479"/>
              <a:chOff x="4883984" y="2440153"/>
              <a:chExt cx="225600" cy="296479"/>
            </a:xfrm>
          </p:grpSpPr>
          <p:cxnSp>
            <p:nvCxnSpPr>
              <p:cNvPr id="9523" name="Google Shape;9523;p8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524" name="Google Shape;9524;p8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82"/>
            <p:cNvGrpSpPr/>
            <p:nvPr/>
          </p:nvGrpSpPr>
          <p:grpSpPr>
            <a:xfrm>
              <a:off x="3512551" y="2358356"/>
              <a:ext cx="225647" cy="307629"/>
              <a:chOff x="2182679" y="2005014"/>
              <a:chExt cx="792300" cy="1080158"/>
            </a:xfrm>
          </p:grpSpPr>
          <p:cxnSp>
            <p:nvCxnSpPr>
              <p:cNvPr id="9527" name="Google Shape;9527;p82"/>
              <p:cNvCxnSpPr>
                <a:stCxn id="952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513" name="Google Shape;9513;p8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8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29" name="Google Shape;9529;p82"/>
          <p:cNvGrpSpPr/>
          <p:nvPr/>
        </p:nvGrpSpPr>
        <p:grpSpPr>
          <a:xfrm>
            <a:off x="6846570" y="972834"/>
            <a:ext cx="1559809" cy="722610"/>
            <a:chOff x="634175" y="2986275"/>
            <a:chExt cx="3147949" cy="1458344"/>
          </a:xfrm>
        </p:grpSpPr>
        <p:cxnSp>
          <p:nvCxnSpPr>
            <p:cNvPr id="9530" name="Google Shape;9530;p82"/>
            <p:cNvCxnSpPr>
              <a:stCxn id="9531" idx="4"/>
              <a:endCxn id="9532"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533" name="Google Shape;9533;p82"/>
            <p:cNvCxnSpPr>
              <a:stCxn id="9532" idx="0"/>
              <a:endCxn id="9534"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535" name="Google Shape;9535;p82"/>
            <p:cNvCxnSpPr>
              <a:stCxn id="9534" idx="4"/>
              <a:endCxn id="9536"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537" name="Google Shape;9537;p82"/>
            <p:cNvCxnSpPr>
              <a:stCxn id="9536" idx="0"/>
              <a:endCxn id="9538"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538" name="Google Shape;9538;p8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34" name="Google Shape;9534;p8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31" name="Google Shape;9531;p8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36" name="Google Shape;9536;p8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532" name="Google Shape;9532;p8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539" name="Google Shape;9539;p82"/>
          <p:cNvGrpSpPr/>
          <p:nvPr/>
        </p:nvGrpSpPr>
        <p:grpSpPr>
          <a:xfrm>
            <a:off x="3500360" y="2682741"/>
            <a:ext cx="1570719" cy="294123"/>
            <a:chOff x="998425" y="1182125"/>
            <a:chExt cx="1065400" cy="199500"/>
          </a:xfrm>
        </p:grpSpPr>
        <p:sp>
          <p:nvSpPr>
            <p:cNvPr id="9540" name="Google Shape;9540;p8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8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8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5" name="Google Shape;9545;p82"/>
          <p:cNvGrpSpPr/>
          <p:nvPr/>
        </p:nvGrpSpPr>
        <p:grpSpPr>
          <a:xfrm>
            <a:off x="6843616" y="1800228"/>
            <a:ext cx="1565716" cy="366729"/>
            <a:chOff x="1247650" y="2075423"/>
            <a:chExt cx="6648477" cy="1557238"/>
          </a:xfrm>
        </p:grpSpPr>
        <p:sp>
          <p:nvSpPr>
            <p:cNvPr id="9546" name="Google Shape;9546;p8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8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2" name="Google Shape;9552;p82"/>
          <p:cNvGrpSpPr/>
          <p:nvPr/>
        </p:nvGrpSpPr>
        <p:grpSpPr>
          <a:xfrm>
            <a:off x="6827928" y="2949043"/>
            <a:ext cx="1597061" cy="663440"/>
            <a:chOff x="6796238" y="3158297"/>
            <a:chExt cx="1630319" cy="677257"/>
          </a:xfrm>
        </p:grpSpPr>
        <p:cxnSp>
          <p:nvCxnSpPr>
            <p:cNvPr id="9553" name="Google Shape;9553;p8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554" name="Google Shape;9554;p8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555" name="Google Shape;9555;p8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556" name="Google Shape;9556;p8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557" name="Google Shape;9557;p82"/>
            <p:cNvGrpSpPr/>
            <p:nvPr/>
          </p:nvGrpSpPr>
          <p:grpSpPr>
            <a:xfrm>
              <a:off x="6796238" y="3311904"/>
              <a:ext cx="1630319" cy="377697"/>
              <a:chOff x="6796238" y="3311904"/>
              <a:chExt cx="1630319" cy="377697"/>
            </a:xfrm>
          </p:grpSpPr>
          <p:sp>
            <p:nvSpPr>
              <p:cNvPr id="9558" name="Google Shape;9558;p8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8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61" name="Google Shape;9561;p82"/>
          <p:cNvGrpSpPr/>
          <p:nvPr/>
        </p:nvGrpSpPr>
        <p:grpSpPr>
          <a:xfrm>
            <a:off x="5349066" y="970435"/>
            <a:ext cx="1368606" cy="1593805"/>
            <a:chOff x="1839112" y="2209163"/>
            <a:chExt cx="1918159" cy="2233784"/>
          </a:xfrm>
        </p:grpSpPr>
        <p:sp>
          <p:nvSpPr>
            <p:cNvPr id="9562" name="Google Shape;9562;p8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8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8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65" name="Google Shape;9565;p82"/>
            <p:cNvCxnSpPr>
              <a:stCxn id="9562" idx="6"/>
              <a:endCxn id="9563"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566" name="Google Shape;9566;p82"/>
            <p:cNvCxnSpPr>
              <a:stCxn id="9563" idx="4"/>
              <a:endCxn id="956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568" name="Google Shape;9568;p82"/>
            <p:cNvCxnSpPr>
              <a:stCxn id="9567" idx="6"/>
              <a:endCxn id="9564"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569" name="Google Shape;9569;p82"/>
            <p:cNvCxnSpPr>
              <a:stCxn id="9564" idx="4"/>
              <a:endCxn id="957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567" name="Google Shape;9567;p8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72" name="Google Shape;9572;p82"/>
            <p:cNvCxnSpPr>
              <a:endCxn id="957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573" name="Google Shape;9573;p82"/>
          <p:cNvGrpSpPr/>
          <p:nvPr/>
        </p:nvGrpSpPr>
        <p:grpSpPr>
          <a:xfrm>
            <a:off x="3481439" y="976671"/>
            <a:ext cx="1637968" cy="154942"/>
            <a:chOff x="238125" y="2506075"/>
            <a:chExt cx="7115411" cy="673075"/>
          </a:xfrm>
        </p:grpSpPr>
        <p:sp>
          <p:nvSpPr>
            <p:cNvPr id="9574" name="Google Shape;9574;p8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82"/>
          <p:cNvGrpSpPr/>
          <p:nvPr/>
        </p:nvGrpSpPr>
        <p:grpSpPr>
          <a:xfrm>
            <a:off x="720124" y="1298269"/>
            <a:ext cx="2476762" cy="91743"/>
            <a:chOff x="1464850" y="436376"/>
            <a:chExt cx="6001362" cy="222300"/>
          </a:xfrm>
        </p:grpSpPr>
        <p:sp>
          <p:nvSpPr>
            <p:cNvPr id="9580" name="Google Shape;9580;p8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85" name="Google Shape;9585;p8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586" name="Google Shape;9586;p8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587" name="Google Shape;9587;p8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588" name="Google Shape;9588;p8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589" name="Google Shape;9589;p82"/>
          <p:cNvGrpSpPr/>
          <p:nvPr/>
        </p:nvGrpSpPr>
        <p:grpSpPr>
          <a:xfrm>
            <a:off x="706391" y="2533734"/>
            <a:ext cx="1452710" cy="651923"/>
            <a:chOff x="803162" y="2667727"/>
            <a:chExt cx="1411906" cy="633611"/>
          </a:xfrm>
        </p:grpSpPr>
        <p:cxnSp>
          <p:nvCxnSpPr>
            <p:cNvPr id="9590" name="Google Shape;9590;p82"/>
            <p:cNvCxnSpPr>
              <a:stCxn id="9591" idx="2"/>
              <a:endCxn id="959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593" name="Google Shape;9593;p82"/>
            <p:cNvCxnSpPr>
              <a:stCxn id="9594" idx="0"/>
              <a:endCxn id="959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595" name="Google Shape;9595;p82"/>
            <p:cNvCxnSpPr>
              <a:stCxn id="9594" idx="2"/>
              <a:endCxn id="959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597" name="Google Shape;9597;p82"/>
            <p:cNvCxnSpPr>
              <a:stCxn id="9598" idx="0"/>
              <a:endCxn id="959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599" name="Google Shape;9599;p82"/>
            <p:cNvCxnSpPr>
              <a:stCxn id="9592" idx="2"/>
              <a:endCxn id="960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601" name="Google Shape;9601;p82"/>
            <p:cNvCxnSpPr>
              <a:stCxn id="9602" idx="0"/>
              <a:endCxn id="959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598" name="Google Shape;9598;p8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596" name="Google Shape;9596;p8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602" name="Google Shape;9602;p8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600" name="Google Shape;9600;p8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592" name="Google Shape;9592;p8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594" name="Google Shape;9594;p8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591" name="Google Shape;9591;p8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603" name="Google Shape;9603;p82"/>
          <p:cNvGrpSpPr/>
          <p:nvPr/>
        </p:nvGrpSpPr>
        <p:grpSpPr>
          <a:xfrm>
            <a:off x="706393" y="969273"/>
            <a:ext cx="2518541" cy="209309"/>
            <a:chOff x="803163" y="1111966"/>
            <a:chExt cx="2447800" cy="203430"/>
          </a:xfrm>
        </p:grpSpPr>
        <p:grpSp>
          <p:nvGrpSpPr>
            <p:cNvPr id="9604" name="Google Shape;9604;p82"/>
            <p:cNvGrpSpPr/>
            <p:nvPr/>
          </p:nvGrpSpPr>
          <p:grpSpPr>
            <a:xfrm>
              <a:off x="1958180" y="1111966"/>
              <a:ext cx="588019" cy="121396"/>
              <a:chOff x="4808316" y="2800065"/>
              <a:chExt cx="1999386" cy="412910"/>
            </a:xfrm>
          </p:grpSpPr>
          <p:sp>
            <p:nvSpPr>
              <p:cNvPr id="9605" name="Google Shape;9605;p8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6" name="Google Shape;9606;p82"/>
              <p:cNvGrpSpPr/>
              <p:nvPr/>
            </p:nvGrpSpPr>
            <p:grpSpPr>
              <a:xfrm>
                <a:off x="4808316" y="2800065"/>
                <a:ext cx="92400" cy="411825"/>
                <a:chOff x="845575" y="2563700"/>
                <a:chExt cx="92400" cy="411825"/>
              </a:xfrm>
            </p:grpSpPr>
            <p:cxnSp>
              <p:nvCxnSpPr>
                <p:cNvPr id="9607" name="Google Shape;9607;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608" name="Google Shape;9608;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609" name="Google Shape;9609;p8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610" name="Google Shape;9610;p8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1" name="Google Shape;9611;p82"/>
            <p:cNvGrpSpPr/>
            <p:nvPr/>
          </p:nvGrpSpPr>
          <p:grpSpPr>
            <a:xfrm>
              <a:off x="803163" y="1111974"/>
              <a:ext cx="591158" cy="121545"/>
              <a:chOff x="803163" y="1111974"/>
              <a:chExt cx="591158" cy="121545"/>
            </a:xfrm>
          </p:grpSpPr>
          <p:grpSp>
            <p:nvGrpSpPr>
              <p:cNvPr id="9612" name="Google Shape;9612;p82"/>
              <p:cNvGrpSpPr/>
              <p:nvPr/>
            </p:nvGrpSpPr>
            <p:grpSpPr>
              <a:xfrm>
                <a:off x="803163" y="1111974"/>
                <a:ext cx="27175" cy="121077"/>
                <a:chOff x="845575" y="2563700"/>
                <a:chExt cx="92400" cy="411825"/>
              </a:xfrm>
            </p:grpSpPr>
            <p:cxnSp>
              <p:nvCxnSpPr>
                <p:cNvPr id="9613" name="Google Shape;9613;p8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614" name="Google Shape;9614;p8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5" name="Google Shape;9615;p8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82"/>
            <p:cNvGrpSpPr/>
            <p:nvPr/>
          </p:nvGrpSpPr>
          <p:grpSpPr>
            <a:xfrm>
              <a:off x="1381910" y="1194219"/>
              <a:ext cx="588341" cy="121177"/>
              <a:chOff x="1381910" y="1194219"/>
              <a:chExt cx="588341" cy="121177"/>
            </a:xfrm>
          </p:grpSpPr>
          <p:grpSp>
            <p:nvGrpSpPr>
              <p:cNvPr id="9617" name="Google Shape;9617;p82"/>
              <p:cNvGrpSpPr/>
              <p:nvPr/>
            </p:nvGrpSpPr>
            <p:grpSpPr>
              <a:xfrm rot="10800000">
                <a:off x="1381910" y="1194319"/>
                <a:ext cx="27175" cy="121077"/>
                <a:chOff x="2070100" y="2563700"/>
                <a:chExt cx="92400" cy="411825"/>
              </a:xfrm>
            </p:grpSpPr>
            <p:cxnSp>
              <p:nvCxnSpPr>
                <p:cNvPr id="9618" name="Google Shape;9618;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619" name="Google Shape;9619;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0" name="Google Shape;9620;p8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82"/>
            <p:cNvGrpSpPr/>
            <p:nvPr/>
          </p:nvGrpSpPr>
          <p:grpSpPr>
            <a:xfrm>
              <a:off x="2532079" y="1194219"/>
              <a:ext cx="704927" cy="121177"/>
              <a:chOff x="2532079" y="1194219"/>
              <a:chExt cx="704927" cy="121177"/>
            </a:xfrm>
          </p:grpSpPr>
          <p:grpSp>
            <p:nvGrpSpPr>
              <p:cNvPr id="9622" name="Google Shape;9622;p82"/>
              <p:cNvGrpSpPr/>
              <p:nvPr/>
            </p:nvGrpSpPr>
            <p:grpSpPr>
              <a:xfrm rot="10800000">
                <a:off x="2532079" y="1194319"/>
                <a:ext cx="27175" cy="121077"/>
                <a:chOff x="2070100" y="2563700"/>
                <a:chExt cx="92400" cy="411825"/>
              </a:xfrm>
            </p:grpSpPr>
            <p:cxnSp>
              <p:nvCxnSpPr>
                <p:cNvPr id="9623" name="Google Shape;9623;p8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624" name="Google Shape;9624;p8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5" name="Google Shape;9625;p8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26" name="Google Shape;9626;p82"/>
          <p:cNvGrpSpPr/>
          <p:nvPr/>
        </p:nvGrpSpPr>
        <p:grpSpPr>
          <a:xfrm>
            <a:off x="3499403" y="3665904"/>
            <a:ext cx="1567778" cy="491677"/>
            <a:chOff x="5194708" y="3484366"/>
            <a:chExt cx="3148148" cy="987304"/>
          </a:xfrm>
        </p:grpSpPr>
        <p:grpSp>
          <p:nvGrpSpPr>
            <p:cNvPr id="9627" name="Google Shape;9627;p82"/>
            <p:cNvGrpSpPr/>
            <p:nvPr/>
          </p:nvGrpSpPr>
          <p:grpSpPr>
            <a:xfrm>
              <a:off x="7531521" y="3484366"/>
              <a:ext cx="811335" cy="987304"/>
              <a:chOff x="3379425" y="1617275"/>
              <a:chExt cx="1090650" cy="1327200"/>
            </a:xfrm>
          </p:grpSpPr>
          <p:sp>
            <p:nvSpPr>
              <p:cNvPr id="9628" name="Google Shape;9628;p8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1" name="Google Shape;9631;p82"/>
            <p:cNvGrpSpPr/>
            <p:nvPr/>
          </p:nvGrpSpPr>
          <p:grpSpPr>
            <a:xfrm>
              <a:off x="6752546" y="3484366"/>
              <a:ext cx="811428" cy="987304"/>
              <a:chOff x="2332275" y="1617275"/>
              <a:chExt cx="1090775" cy="1327200"/>
            </a:xfrm>
          </p:grpSpPr>
          <p:sp>
            <p:nvSpPr>
              <p:cNvPr id="9632" name="Google Shape;9632;p8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82"/>
            <p:cNvGrpSpPr/>
            <p:nvPr/>
          </p:nvGrpSpPr>
          <p:grpSpPr>
            <a:xfrm>
              <a:off x="5973664" y="3484366"/>
              <a:ext cx="811335" cy="987304"/>
              <a:chOff x="1285250" y="1617275"/>
              <a:chExt cx="1090650" cy="1327200"/>
            </a:xfrm>
          </p:grpSpPr>
          <p:sp>
            <p:nvSpPr>
              <p:cNvPr id="9636" name="Google Shape;9636;p8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82"/>
            <p:cNvGrpSpPr/>
            <p:nvPr/>
          </p:nvGrpSpPr>
          <p:grpSpPr>
            <a:xfrm>
              <a:off x="5194708" y="3484366"/>
              <a:ext cx="811409" cy="987304"/>
              <a:chOff x="238125" y="1617275"/>
              <a:chExt cx="1090750" cy="1327200"/>
            </a:xfrm>
          </p:grpSpPr>
          <p:sp>
            <p:nvSpPr>
              <p:cNvPr id="9640" name="Google Shape;9640;p8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43" name="Google Shape;9643;p82"/>
          <p:cNvGrpSpPr/>
          <p:nvPr/>
        </p:nvGrpSpPr>
        <p:grpSpPr>
          <a:xfrm>
            <a:off x="3460012" y="3146315"/>
            <a:ext cx="1616964" cy="346256"/>
            <a:chOff x="1808063" y="4294338"/>
            <a:chExt cx="3370782" cy="721817"/>
          </a:xfrm>
        </p:grpSpPr>
        <p:sp>
          <p:nvSpPr>
            <p:cNvPr id="9644" name="Google Shape;9644;p8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8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8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8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8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82"/>
          <p:cNvGrpSpPr/>
          <p:nvPr/>
        </p:nvGrpSpPr>
        <p:grpSpPr>
          <a:xfrm>
            <a:off x="738224" y="3432344"/>
            <a:ext cx="1295882" cy="646587"/>
            <a:chOff x="834100" y="3642869"/>
            <a:chExt cx="1259483" cy="628426"/>
          </a:xfrm>
        </p:grpSpPr>
        <p:sp>
          <p:nvSpPr>
            <p:cNvPr id="9655" name="Google Shape;9655;p8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8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8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8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80" name="Google Shape;9680;p82"/>
            <p:cNvGrpSpPr/>
            <p:nvPr/>
          </p:nvGrpSpPr>
          <p:grpSpPr>
            <a:xfrm>
              <a:off x="1360364" y="3847835"/>
              <a:ext cx="208119" cy="224359"/>
              <a:chOff x="1360769" y="3847100"/>
              <a:chExt cx="208119" cy="224359"/>
            </a:xfrm>
          </p:grpSpPr>
          <p:sp>
            <p:nvSpPr>
              <p:cNvPr id="9681" name="Google Shape;9681;p8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8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1" name="Google Shape;9701;p8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8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5" name="Google Shape;9715;p82"/>
          <p:cNvGrpSpPr/>
          <p:nvPr/>
        </p:nvGrpSpPr>
        <p:grpSpPr>
          <a:xfrm rot="5400000">
            <a:off x="5951337" y="3228841"/>
            <a:ext cx="164064" cy="1414916"/>
            <a:chOff x="4428249" y="1369375"/>
            <a:chExt cx="36905" cy="429569"/>
          </a:xfrm>
        </p:grpSpPr>
        <p:sp>
          <p:nvSpPr>
            <p:cNvPr id="9716" name="Google Shape;9716;p8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8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8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8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8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8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8" name="Google Shape;9748;p82"/>
          <p:cNvGrpSpPr/>
          <p:nvPr/>
        </p:nvGrpSpPr>
        <p:grpSpPr>
          <a:xfrm rot="10800000" flipH="1">
            <a:off x="5323766" y="2817385"/>
            <a:ext cx="1419207" cy="24808"/>
            <a:chOff x="219558" y="4738465"/>
            <a:chExt cx="5852400" cy="102300"/>
          </a:xfrm>
        </p:grpSpPr>
        <p:cxnSp>
          <p:nvCxnSpPr>
            <p:cNvPr id="9749" name="Google Shape;9749;p8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750" name="Google Shape;9750;p8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82"/>
          <p:cNvGrpSpPr/>
          <p:nvPr/>
        </p:nvGrpSpPr>
        <p:grpSpPr>
          <a:xfrm>
            <a:off x="5335084" y="3190448"/>
            <a:ext cx="1396570" cy="385016"/>
            <a:chOff x="5286284" y="2966544"/>
            <a:chExt cx="1396570" cy="385016"/>
          </a:xfrm>
        </p:grpSpPr>
        <p:cxnSp>
          <p:nvCxnSpPr>
            <p:cNvPr id="9756" name="Google Shape;9756;p8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757" name="Google Shape;9757;p8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758" name="Google Shape;9758;p82"/>
            <p:cNvGrpSpPr/>
            <p:nvPr/>
          </p:nvGrpSpPr>
          <p:grpSpPr>
            <a:xfrm>
              <a:off x="5287688" y="3173364"/>
              <a:ext cx="1395166" cy="74100"/>
              <a:chOff x="5287688" y="3173364"/>
              <a:chExt cx="1395166" cy="74100"/>
            </a:xfrm>
          </p:grpSpPr>
          <p:cxnSp>
            <p:nvCxnSpPr>
              <p:cNvPr id="9759" name="Google Shape;9759;p8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760" name="Google Shape;9760;p8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761" name="Google Shape;9761;p8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762" name="Google Shape;9762;p8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763" name="Google Shape;9763;p8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764" name="Google Shape;9764;p8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765" name="Google Shape;9765;p8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766" name="Google Shape;9766;p8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767" name="Google Shape;9767;p8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768" name="Google Shape;9768;p82"/>
          <p:cNvGrpSpPr/>
          <p:nvPr/>
        </p:nvGrpSpPr>
        <p:grpSpPr>
          <a:xfrm>
            <a:off x="2021150" y="1609224"/>
            <a:ext cx="1182276" cy="662027"/>
            <a:chOff x="2029517" y="1732295"/>
            <a:chExt cx="1149068" cy="643432"/>
          </a:xfrm>
        </p:grpSpPr>
        <p:grpSp>
          <p:nvGrpSpPr>
            <p:cNvPr id="9769" name="Google Shape;9769;p82"/>
            <p:cNvGrpSpPr/>
            <p:nvPr/>
          </p:nvGrpSpPr>
          <p:grpSpPr>
            <a:xfrm>
              <a:off x="2708660" y="1746937"/>
              <a:ext cx="455427" cy="244429"/>
              <a:chOff x="2700693" y="1746937"/>
              <a:chExt cx="455427" cy="244429"/>
            </a:xfrm>
          </p:grpSpPr>
          <p:grpSp>
            <p:nvGrpSpPr>
              <p:cNvPr id="9770" name="Google Shape;9770;p82"/>
              <p:cNvGrpSpPr/>
              <p:nvPr/>
            </p:nvGrpSpPr>
            <p:grpSpPr>
              <a:xfrm>
                <a:off x="2905682" y="1782817"/>
                <a:ext cx="250438" cy="208549"/>
                <a:chOff x="2905682" y="1782817"/>
                <a:chExt cx="250438" cy="208549"/>
              </a:xfrm>
            </p:grpSpPr>
            <p:cxnSp>
              <p:nvCxnSpPr>
                <p:cNvPr id="9771" name="Google Shape;9771;p8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772" name="Google Shape;9772;p8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82"/>
              <p:cNvGrpSpPr/>
              <p:nvPr/>
            </p:nvGrpSpPr>
            <p:grpSpPr>
              <a:xfrm>
                <a:off x="2700693" y="1746937"/>
                <a:ext cx="449967" cy="72374"/>
                <a:chOff x="2700693" y="1746937"/>
                <a:chExt cx="449967" cy="72374"/>
              </a:xfrm>
            </p:grpSpPr>
            <p:cxnSp>
              <p:nvCxnSpPr>
                <p:cNvPr id="9774" name="Google Shape;9774;p8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775" name="Google Shape;9775;p8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76" name="Google Shape;9776;p82"/>
            <p:cNvGrpSpPr/>
            <p:nvPr/>
          </p:nvGrpSpPr>
          <p:grpSpPr>
            <a:xfrm>
              <a:off x="2029517" y="1732295"/>
              <a:ext cx="1149068" cy="643432"/>
              <a:chOff x="2029517" y="1732295"/>
              <a:chExt cx="1149068" cy="643432"/>
            </a:xfrm>
          </p:grpSpPr>
          <p:grpSp>
            <p:nvGrpSpPr>
              <p:cNvPr id="9777" name="Google Shape;9777;p82"/>
              <p:cNvGrpSpPr/>
              <p:nvPr/>
            </p:nvGrpSpPr>
            <p:grpSpPr>
              <a:xfrm>
                <a:off x="2703618" y="2103152"/>
                <a:ext cx="474966" cy="260017"/>
                <a:chOff x="2703618" y="2103152"/>
                <a:chExt cx="474966" cy="260017"/>
              </a:xfrm>
            </p:grpSpPr>
            <p:grpSp>
              <p:nvGrpSpPr>
                <p:cNvPr id="9778" name="Google Shape;9778;p82"/>
                <p:cNvGrpSpPr/>
                <p:nvPr/>
              </p:nvGrpSpPr>
              <p:grpSpPr>
                <a:xfrm>
                  <a:off x="2703618" y="2290640"/>
                  <a:ext cx="450291" cy="72529"/>
                  <a:chOff x="2703618" y="2290640"/>
                  <a:chExt cx="450291" cy="72529"/>
                </a:xfrm>
              </p:grpSpPr>
              <p:cxnSp>
                <p:nvCxnSpPr>
                  <p:cNvPr id="9779" name="Google Shape;9779;p8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780" name="Google Shape;9780;p8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82"/>
                <p:cNvGrpSpPr/>
                <p:nvPr/>
              </p:nvGrpSpPr>
              <p:grpSpPr>
                <a:xfrm>
                  <a:off x="2908607" y="2103152"/>
                  <a:ext cx="269977" cy="223538"/>
                  <a:chOff x="2908607" y="2103152"/>
                  <a:chExt cx="269977" cy="223538"/>
                </a:xfrm>
              </p:grpSpPr>
              <p:cxnSp>
                <p:nvCxnSpPr>
                  <p:cNvPr id="9782" name="Google Shape;9782;p8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783" name="Google Shape;9783;p8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84" name="Google Shape;9784;p82"/>
              <p:cNvGrpSpPr/>
              <p:nvPr/>
            </p:nvGrpSpPr>
            <p:grpSpPr>
              <a:xfrm>
                <a:off x="2029517" y="1732295"/>
                <a:ext cx="685827" cy="643432"/>
                <a:chOff x="2029517" y="1732295"/>
                <a:chExt cx="685827" cy="643432"/>
              </a:xfrm>
            </p:grpSpPr>
            <p:sp>
              <p:nvSpPr>
                <p:cNvPr id="9785" name="Google Shape;9785;p8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6" name="Google Shape;9786;p82"/>
                <p:cNvGrpSpPr/>
                <p:nvPr/>
              </p:nvGrpSpPr>
              <p:grpSpPr>
                <a:xfrm>
                  <a:off x="2158948" y="1732295"/>
                  <a:ext cx="556396" cy="333108"/>
                  <a:chOff x="2158948" y="1732295"/>
                  <a:chExt cx="556396" cy="333108"/>
                </a:xfrm>
              </p:grpSpPr>
              <p:cxnSp>
                <p:nvCxnSpPr>
                  <p:cNvPr id="9787" name="Google Shape;9787;p8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788" name="Google Shape;9788;p8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9" name="Google Shape;9789;p82"/>
                <p:cNvGrpSpPr/>
                <p:nvPr/>
              </p:nvGrpSpPr>
              <p:grpSpPr>
                <a:xfrm>
                  <a:off x="2159908" y="2065057"/>
                  <a:ext cx="550884" cy="310670"/>
                  <a:chOff x="2159908" y="2065057"/>
                  <a:chExt cx="550884" cy="310670"/>
                </a:xfrm>
              </p:grpSpPr>
              <p:cxnSp>
                <p:nvCxnSpPr>
                  <p:cNvPr id="9790" name="Google Shape;9790;p8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791" name="Google Shape;9791;p8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792" name="Google Shape;9792;p82"/>
          <p:cNvGrpSpPr/>
          <p:nvPr/>
        </p:nvGrpSpPr>
        <p:grpSpPr>
          <a:xfrm>
            <a:off x="706399" y="1556837"/>
            <a:ext cx="962651" cy="810058"/>
            <a:chOff x="844912" y="1681380"/>
            <a:chExt cx="935611" cy="787305"/>
          </a:xfrm>
        </p:grpSpPr>
        <p:grpSp>
          <p:nvGrpSpPr>
            <p:cNvPr id="9793" name="Google Shape;9793;p82"/>
            <p:cNvGrpSpPr/>
            <p:nvPr/>
          </p:nvGrpSpPr>
          <p:grpSpPr>
            <a:xfrm>
              <a:off x="844912" y="1819635"/>
              <a:ext cx="329836" cy="510016"/>
              <a:chOff x="844912" y="1819635"/>
              <a:chExt cx="329836" cy="510016"/>
            </a:xfrm>
          </p:grpSpPr>
          <p:sp>
            <p:nvSpPr>
              <p:cNvPr id="9794" name="Google Shape;9794;p8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8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82"/>
            <p:cNvGrpSpPr/>
            <p:nvPr/>
          </p:nvGrpSpPr>
          <p:grpSpPr>
            <a:xfrm>
              <a:off x="1284601" y="2158168"/>
              <a:ext cx="495923" cy="310517"/>
              <a:chOff x="1284601" y="2158168"/>
              <a:chExt cx="495923" cy="310517"/>
            </a:xfrm>
          </p:grpSpPr>
          <p:sp>
            <p:nvSpPr>
              <p:cNvPr id="9801" name="Google Shape;9801;p8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2" name="Google Shape;9802;p82"/>
              <p:cNvGrpSpPr/>
              <p:nvPr/>
            </p:nvGrpSpPr>
            <p:grpSpPr>
              <a:xfrm>
                <a:off x="1507666" y="2158168"/>
                <a:ext cx="272858" cy="310517"/>
                <a:chOff x="1507666" y="2158168"/>
                <a:chExt cx="272858" cy="310517"/>
              </a:xfrm>
            </p:grpSpPr>
            <p:grpSp>
              <p:nvGrpSpPr>
                <p:cNvPr id="9803" name="Google Shape;9803;p82"/>
                <p:cNvGrpSpPr/>
                <p:nvPr/>
              </p:nvGrpSpPr>
              <p:grpSpPr>
                <a:xfrm>
                  <a:off x="1507666" y="2176104"/>
                  <a:ext cx="166395" cy="273149"/>
                  <a:chOff x="1507666" y="2176104"/>
                  <a:chExt cx="166395" cy="273149"/>
                </a:xfrm>
              </p:grpSpPr>
              <p:sp>
                <p:nvSpPr>
                  <p:cNvPr id="9804" name="Google Shape;9804;p8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8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1" name="Google Shape;9811;p8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13" name="Google Shape;9813;p82"/>
            <p:cNvGrpSpPr/>
            <p:nvPr/>
          </p:nvGrpSpPr>
          <p:grpSpPr>
            <a:xfrm>
              <a:off x="1284601" y="1681380"/>
              <a:ext cx="495923" cy="310517"/>
              <a:chOff x="1284601" y="1681380"/>
              <a:chExt cx="495923" cy="310517"/>
            </a:xfrm>
          </p:grpSpPr>
          <p:sp>
            <p:nvSpPr>
              <p:cNvPr id="9814" name="Google Shape;9814;p8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5" name="Google Shape;9815;p82"/>
              <p:cNvGrpSpPr/>
              <p:nvPr/>
            </p:nvGrpSpPr>
            <p:grpSpPr>
              <a:xfrm>
                <a:off x="1507666" y="1681380"/>
                <a:ext cx="272858" cy="310517"/>
                <a:chOff x="1507666" y="1681380"/>
                <a:chExt cx="272858" cy="310517"/>
              </a:xfrm>
            </p:grpSpPr>
            <p:grpSp>
              <p:nvGrpSpPr>
                <p:cNvPr id="9816" name="Google Shape;9816;p82"/>
                <p:cNvGrpSpPr/>
                <p:nvPr/>
              </p:nvGrpSpPr>
              <p:grpSpPr>
                <a:xfrm>
                  <a:off x="1507666" y="1700120"/>
                  <a:ext cx="166395" cy="272984"/>
                  <a:chOff x="1507666" y="1700120"/>
                  <a:chExt cx="166395" cy="272984"/>
                </a:xfrm>
              </p:grpSpPr>
              <p:sp>
                <p:nvSpPr>
                  <p:cNvPr id="9817" name="Google Shape;9817;p8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8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8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4" name="Google Shape;9824;p8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26" name="Google Shape;9826;p82"/>
          <p:cNvGrpSpPr/>
          <p:nvPr/>
        </p:nvGrpSpPr>
        <p:grpSpPr>
          <a:xfrm>
            <a:off x="6815339" y="2324267"/>
            <a:ext cx="1622269" cy="552443"/>
            <a:chOff x="6894650" y="2574740"/>
            <a:chExt cx="1445100" cy="492111"/>
          </a:xfrm>
        </p:grpSpPr>
        <p:sp>
          <p:nvSpPr>
            <p:cNvPr id="9827" name="Google Shape;9827;p8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32" name="Google Shape;9832;p8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833" name="Google Shape;9833;p82"/>
          <p:cNvGrpSpPr/>
          <p:nvPr/>
        </p:nvGrpSpPr>
        <p:grpSpPr>
          <a:xfrm>
            <a:off x="6834882" y="3698522"/>
            <a:ext cx="1583206" cy="475705"/>
            <a:chOff x="6953919" y="3907920"/>
            <a:chExt cx="1377300" cy="475705"/>
          </a:xfrm>
        </p:grpSpPr>
        <p:cxnSp>
          <p:nvCxnSpPr>
            <p:cNvPr id="9834" name="Google Shape;9834;p8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835" name="Google Shape;9835;p8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836" name="Google Shape;9836;p8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837" name="Google Shape;9837;p8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838" name="Google Shape;9838;p8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839" name="Google Shape;9839;p82"/>
          <p:cNvGrpSpPr/>
          <p:nvPr/>
        </p:nvGrpSpPr>
        <p:grpSpPr>
          <a:xfrm>
            <a:off x="2338470" y="2459668"/>
            <a:ext cx="836286" cy="824529"/>
            <a:chOff x="2389399" y="2595741"/>
            <a:chExt cx="812796" cy="801369"/>
          </a:xfrm>
        </p:grpSpPr>
        <p:grpSp>
          <p:nvGrpSpPr>
            <p:cNvPr id="9840" name="Google Shape;9840;p82"/>
            <p:cNvGrpSpPr/>
            <p:nvPr/>
          </p:nvGrpSpPr>
          <p:grpSpPr>
            <a:xfrm>
              <a:off x="2492145" y="2881565"/>
              <a:ext cx="607300" cy="229751"/>
              <a:chOff x="2492145" y="2881565"/>
              <a:chExt cx="607300" cy="229751"/>
            </a:xfrm>
          </p:grpSpPr>
          <p:sp>
            <p:nvSpPr>
              <p:cNvPr id="9841" name="Google Shape;9841;p8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82"/>
            <p:cNvGrpSpPr/>
            <p:nvPr/>
          </p:nvGrpSpPr>
          <p:grpSpPr>
            <a:xfrm>
              <a:off x="2389399" y="2595741"/>
              <a:ext cx="812796" cy="296825"/>
              <a:chOff x="2389399" y="2595741"/>
              <a:chExt cx="812796" cy="296825"/>
            </a:xfrm>
          </p:grpSpPr>
          <p:grpSp>
            <p:nvGrpSpPr>
              <p:cNvPr id="9845" name="Google Shape;9845;p82"/>
              <p:cNvGrpSpPr/>
              <p:nvPr/>
            </p:nvGrpSpPr>
            <p:grpSpPr>
              <a:xfrm>
                <a:off x="2389399" y="2595741"/>
                <a:ext cx="363638" cy="296825"/>
                <a:chOff x="2389399" y="2595741"/>
                <a:chExt cx="363638" cy="296825"/>
              </a:xfrm>
            </p:grpSpPr>
            <p:grpSp>
              <p:nvGrpSpPr>
                <p:cNvPr id="9846" name="Google Shape;9846;p82"/>
                <p:cNvGrpSpPr/>
                <p:nvPr/>
              </p:nvGrpSpPr>
              <p:grpSpPr>
                <a:xfrm>
                  <a:off x="2493852" y="2794333"/>
                  <a:ext cx="259185" cy="98232"/>
                  <a:chOff x="2493852" y="2794333"/>
                  <a:chExt cx="259185" cy="98232"/>
                </a:xfrm>
              </p:grpSpPr>
              <p:sp>
                <p:nvSpPr>
                  <p:cNvPr id="9847" name="Google Shape;9847;p8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82"/>
                <p:cNvGrpSpPr/>
                <p:nvPr/>
              </p:nvGrpSpPr>
              <p:grpSpPr>
                <a:xfrm>
                  <a:off x="2389399" y="2595741"/>
                  <a:ext cx="224343" cy="182054"/>
                  <a:chOff x="2389399" y="2595741"/>
                  <a:chExt cx="224343" cy="182054"/>
                </a:xfrm>
              </p:grpSpPr>
              <p:sp>
                <p:nvSpPr>
                  <p:cNvPr id="9851" name="Google Shape;9851;p8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3" name="Google Shape;9853;p82"/>
              <p:cNvGrpSpPr/>
              <p:nvPr/>
            </p:nvGrpSpPr>
            <p:grpSpPr>
              <a:xfrm>
                <a:off x="2683630" y="2595741"/>
                <a:ext cx="224334" cy="296825"/>
                <a:chOff x="2683630" y="2595741"/>
                <a:chExt cx="224334" cy="296825"/>
              </a:xfrm>
            </p:grpSpPr>
            <p:grpSp>
              <p:nvGrpSpPr>
                <p:cNvPr id="9854" name="Google Shape;9854;p82"/>
                <p:cNvGrpSpPr/>
                <p:nvPr/>
              </p:nvGrpSpPr>
              <p:grpSpPr>
                <a:xfrm>
                  <a:off x="2788083" y="2794333"/>
                  <a:ext cx="15356" cy="98232"/>
                  <a:chOff x="2788083" y="2794333"/>
                  <a:chExt cx="15356" cy="98232"/>
                </a:xfrm>
              </p:grpSpPr>
              <p:sp>
                <p:nvSpPr>
                  <p:cNvPr id="9855" name="Google Shape;9855;p8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8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82"/>
                <p:cNvGrpSpPr/>
                <p:nvPr/>
              </p:nvGrpSpPr>
              <p:grpSpPr>
                <a:xfrm>
                  <a:off x="2683630" y="2595741"/>
                  <a:ext cx="224334" cy="182054"/>
                  <a:chOff x="2683630" y="2595741"/>
                  <a:chExt cx="224334" cy="182054"/>
                </a:xfrm>
              </p:grpSpPr>
              <p:sp>
                <p:nvSpPr>
                  <p:cNvPr id="9859" name="Google Shape;9859;p8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61" name="Google Shape;9861;p82"/>
              <p:cNvGrpSpPr/>
              <p:nvPr/>
            </p:nvGrpSpPr>
            <p:grpSpPr>
              <a:xfrm>
                <a:off x="2838475" y="2595741"/>
                <a:ext cx="363719" cy="296825"/>
                <a:chOff x="2838475" y="2595741"/>
                <a:chExt cx="363719" cy="296825"/>
              </a:xfrm>
            </p:grpSpPr>
            <p:grpSp>
              <p:nvGrpSpPr>
                <p:cNvPr id="9862" name="Google Shape;9862;p82"/>
                <p:cNvGrpSpPr/>
                <p:nvPr/>
              </p:nvGrpSpPr>
              <p:grpSpPr>
                <a:xfrm>
                  <a:off x="2838475" y="2794333"/>
                  <a:ext cx="259185" cy="98232"/>
                  <a:chOff x="2838475" y="2794333"/>
                  <a:chExt cx="259185" cy="98232"/>
                </a:xfrm>
              </p:grpSpPr>
              <p:sp>
                <p:nvSpPr>
                  <p:cNvPr id="9863" name="Google Shape;9863;p8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8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82"/>
                <p:cNvGrpSpPr/>
                <p:nvPr/>
              </p:nvGrpSpPr>
              <p:grpSpPr>
                <a:xfrm>
                  <a:off x="2977852" y="2595741"/>
                  <a:ext cx="224343" cy="182054"/>
                  <a:chOff x="2977852" y="2595741"/>
                  <a:chExt cx="224343" cy="182054"/>
                </a:xfrm>
              </p:grpSpPr>
              <p:sp>
                <p:nvSpPr>
                  <p:cNvPr id="9867" name="Google Shape;9867;p8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69" name="Google Shape;9869;p82"/>
            <p:cNvGrpSpPr/>
            <p:nvPr/>
          </p:nvGrpSpPr>
          <p:grpSpPr>
            <a:xfrm>
              <a:off x="2389399" y="3100241"/>
              <a:ext cx="812796" cy="296869"/>
              <a:chOff x="2389399" y="3100241"/>
              <a:chExt cx="812796" cy="296869"/>
            </a:xfrm>
          </p:grpSpPr>
          <p:grpSp>
            <p:nvGrpSpPr>
              <p:cNvPr id="9870" name="Google Shape;9870;p82"/>
              <p:cNvGrpSpPr/>
              <p:nvPr/>
            </p:nvGrpSpPr>
            <p:grpSpPr>
              <a:xfrm>
                <a:off x="2683630" y="3100241"/>
                <a:ext cx="224334" cy="296869"/>
                <a:chOff x="2683630" y="3100241"/>
                <a:chExt cx="224334" cy="296869"/>
              </a:xfrm>
            </p:grpSpPr>
            <p:grpSp>
              <p:nvGrpSpPr>
                <p:cNvPr id="9871" name="Google Shape;9871;p82"/>
                <p:cNvGrpSpPr/>
                <p:nvPr/>
              </p:nvGrpSpPr>
              <p:grpSpPr>
                <a:xfrm>
                  <a:off x="2788083" y="3100241"/>
                  <a:ext cx="15356" cy="98237"/>
                  <a:chOff x="2788083" y="3100241"/>
                  <a:chExt cx="15356" cy="98237"/>
                </a:xfrm>
              </p:grpSpPr>
              <p:sp>
                <p:nvSpPr>
                  <p:cNvPr id="9872" name="Google Shape;9872;p8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82"/>
                <p:cNvGrpSpPr/>
                <p:nvPr/>
              </p:nvGrpSpPr>
              <p:grpSpPr>
                <a:xfrm>
                  <a:off x="2683630" y="3215065"/>
                  <a:ext cx="224334" cy="182045"/>
                  <a:chOff x="2683630" y="3215065"/>
                  <a:chExt cx="224334" cy="182045"/>
                </a:xfrm>
              </p:grpSpPr>
              <p:sp>
                <p:nvSpPr>
                  <p:cNvPr id="9876" name="Google Shape;9876;p8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78" name="Google Shape;9878;p82"/>
              <p:cNvGrpSpPr/>
              <p:nvPr/>
            </p:nvGrpSpPr>
            <p:grpSpPr>
              <a:xfrm>
                <a:off x="2389399" y="3100241"/>
                <a:ext cx="363638" cy="296869"/>
                <a:chOff x="2389399" y="3100241"/>
                <a:chExt cx="363638" cy="296869"/>
              </a:xfrm>
            </p:grpSpPr>
            <p:grpSp>
              <p:nvGrpSpPr>
                <p:cNvPr id="9879" name="Google Shape;9879;p82"/>
                <p:cNvGrpSpPr/>
                <p:nvPr/>
              </p:nvGrpSpPr>
              <p:grpSpPr>
                <a:xfrm>
                  <a:off x="2493852" y="3100241"/>
                  <a:ext cx="259185" cy="98237"/>
                  <a:chOff x="2493852" y="3100241"/>
                  <a:chExt cx="259185" cy="98237"/>
                </a:xfrm>
              </p:grpSpPr>
              <p:sp>
                <p:nvSpPr>
                  <p:cNvPr id="9880" name="Google Shape;9880;p8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8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3" name="Google Shape;9883;p82"/>
                <p:cNvGrpSpPr/>
                <p:nvPr/>
              </p:nvGrpSpPr>
              <p:grpSpPr>
                <a:xfrm>
                  <a:off x="2389399" y="3215065"/>
                  <a:ext cx="224343" cy="182045"/>
                  <a:chOff x="2389399" y="3215065"/>
                  <a:chExt cx="224343" cy="182045"/>
                </a:xfrm>
              </p:grpSpPr>
              <p:sp>
                <p:nvSpPr>
                  <p:cNvPr id="9884" name="Google Shape;9884;p8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86" name="Google Shape;9886;p82"/>
              <p:cNvGrpSpPr/>
              <p:nvPr/>
            </p:nvGrpSpPr>
            <p:grpSpPr>
              <a:xfrm>
                <a:off x="2838475" y="3100241"/>
                <a:ext cx="363719" cy="296869"/>
                <a:chOff x="2838475" y="3100241"/>
                <a:chExt cx="363719" cy="296869"/>
              </a:xfrm>
            </p:grpSpPr>
            <p:grpSp>
              <p:nvGrpSpPr>
                <p:cNvPr id="9887" name="Google Shape;9887;p82"/>
                <p:cNvGrpSpPr/>
                <p:nvPr/>
              </p:nvGrpSpPr>
              <p:grpSpPr>
                <a:xfrm>
                  <a:off x="2838475" y="3100241"/>
                  <a:ext cx="259185" cy="98237"/>
                  <a:chOff x="2838475" y="3100241"/>
                  <a:chExt cx="259185" cy="98237"/>
                </a:xfrm>
              </p:grpSpPr>
              <p:sp>
                <p:nvSpPr>
                  <p:cNvPr id="9888" name="Google Shape;9888;p8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82"/>
                <p:cNvGrpSpPr/>
                <p:nvPr/>
              </p:nvGrpSpPr>
              <p:grpSpPr>
                <a:xfrm>
                  <a:off x="2977852" y="3215065"/>
                  <a:ext cx="224343" cy="182045"/>
                  <a:chOff x="2977852" y="3215065"/>
                  <a:chExt cx="224343" cy="182045"/>
                </a:xfrm>
              </p:grpSpPr>
              <p:sp>
                <p:nvSpPr>
                  <p:cNvPr id="9892" name="Google Shape;9892;p8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897"/>
        <p:cNvGrpSpPr/>
        <p:nvPr/>
      </p:nvGrpSpPr>
      <p:grpSpPr>
        <a:xfrm>
          <a:off x="0" y="0"/>
          <a:ext cx="0" cy="0"/>
          <a:chOff x="0" y="0"/>
          <a:chExt cx="0" cy="0"/>
        </a:xfrm>
      </p:grpSpPr>
      <p:grpSp>
        <p:nvGrpSpPr>
          <p:cNvPr id="9898" name="Google Shape;9898;p83"/>
          <p:cNvGrpSpPr/>
          <p:nvPr/>
        </p:nvGrpSpPr>
        <p:grpSpPr>
          <a:xfrm>
            <a:off x="702088" y="3155922"/>
            <a:ext cx="2390414" cy="1024800"/>
            <a:chOff x="728925" y="3296613"/>
            <a:chExt cx="2390414" cy="1024800"/>
          </a:xfrm>
        </p:grpSpPr>
        <p:grpSp>
          <p:nvGrpSpPr>
            <p:cNvPr id="9899" name="Google Shape;9899;p83"/>
            <p:cNvGrpSpPr/>
            <p:nvPr/>
          </p:nvGrpSpPr>
          <p:grpSpPr>
            <a:xfrm>
              <a:off x="728925" y="3619800"/>
              <a:ext cx="2390414" cy="500893"/>
              <a:chOff x="728925" y="3619800"/>
              <a:chExt cx="2390414" cy="500893"/>
            </a:xfrm>
          </p:grpSpPr>
          <p:sp>
            <p:nvSpPr>
              <p:cNvPr id="9900" name="Google Shape;9900;p8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901" name="Google Shape;9901;p8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902" name="Google Shape;9902;p83"/>
            <p:cNvGrpSpPr/>
            <p:nvPr/>
          </p:nvGrpSpPr>
          <p:grpSpPr>
            <a:xfrm>
              <a:off x="1348050" y="3296613"/>
              <a:ext cx="1706152" cy="1024800"/>
              <a:chOff x="1348050" y="3296613"/>
              <a:chExt cx="1706152" cy="1024800"/>
            </a:xfrm>
          </p:grpSpPr>
          <p:sp>
            <p:nvSpPr>
              <p:cNvPr id="9903" name="Google Shape;9903;p8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904" name="Google Shape;9904;p8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905" name="Google Shape;9905;p8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906" name="Google Shape;9906;p8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907" name="Google Shape;9907;p8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908" name="Google Shape;9908;p83"/>
            <p:cNvGrpSpPr/>
            <p:nvPr/>
          </p:nvGrpSpPr>
          <p:grpSpPr>
            <a:xfrm>
              <a:off x="1455707" y="3654858"/>
              <a:ext cx="1491150" cy="417657"/>
              <a:chOff x="1455707" y="3654858"/>
              <a:chExt cx="1491150" cy="417657"/>
            </a:xfrm>
          </p:grpSpPr>
          <p:sp>
            <p:nvSpPr>
              <p:cNvPr id="9909" name="Google Shape;9909;p8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8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8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8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8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929" name="Google Shape;9929;p83"/>
          <p:cNvGraphicFramePr/>
          <p:nvPr/>
        </p:nvGraphicFramePr>
        <p:xfrm>
          <a:off x="5937787" y="2153834"/>
          <a:ext cx="3000000" cy="3000000"/>
        </p:xfrm>
        <a:graphic>
          <a:graphicData uri="http://schemas.openxmlformats.org/drawingml/2006/table">
            <a:tbl>
              <a:tblPr>
                <a:noFill/>
                <a:tableStyleId>{F644EF6A-26FA-42ED-80B7-B6BC7C177C47}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930" name="Google Shape;9930;p83"/>
          <p:cNvGrpSpPr/>
          <p:nvPr/>
        </p:nvGrpSpPr>
        <p:grpSpPr>
          <a:xfrm>
            <a:off x="710464" y="981599"/>
            <a:ext cx="2396505" cy="976502"/>
            <a:chOff x="749309" y="1112739"/>
            <a:chExt cx="2371603" cy="976502"/>
          </a:xfrm>
        </p:grpSpPr>
        <p:grpSp>
          <p:nvGrpSpPr>
            <p:cNvPr id="9931" name="Google Shape;9931;p83"/>
            <p:cNvGrpSpPr/>
            <p:nvPr/>
          </p:nvGrpSpPr>
          <p:grpSpPr>
            <a:xfrm>
              <a:off x="1092126" y="1112739"/>
              <a:ext cx="2028786" cy="975464"/>
              <a:chOff x="1092126" y="1112739"/>
              <a:chExt cx="2028786" cy="975464"/>
            </a:xfrm>
          </p:grpSpPr>
          <p:sp>
            <p:nvSpPr>
              <p:cNvPr id="9932" name="Google Shape;9932;p8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8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8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8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8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8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8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83"/>
            <p:cNvGrpSpPr/>
            <p:nvPr/>
          </p:nvGrpSpPr>
          <p:grpSpPr>
            <a:xfrm>
              <a:off x="749309" y="1112739"/>
              <a:ext cx="314700" cy="975464"/>
              <a:chOff x="749309" y="1112739"/>
              <a:chExt cx="314700" cy="975464"/>
            </a:xfrm>
          </p:grpSpPr>
          <p:sp>
            <p:nvSpPr>
              <p:cNvPr id="9957" name="Google Shape;9957;p8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8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1" name="Google Shape;9961;p8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8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965" name="Google Shape;9965;p83"/>
          <p:cNvGraphicFramePr/>
          <p:nvPr/>
        </p:nvGraphicFramePr>
        <p:xfrm>
          <a:off x="5937812" y="981584"/>
          <a:ext cx="3000000" cy="3000000"/>
        </p:xfrm>
        <a:graphic>
          <a:graphicData uri="http://schemas.openxmlformats.org/drawingml/2006/table">
            <a:tbl>
              <a:tblPr>
                <a:noFill/>
                <a:tableStyleId>{F644EF6A-26FA-42ED-80B7-B6BC7C177C47}</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966" name="Google Shape;9966;p83"/>
          <p:cNvGraphicFramePr/>
          <p:nvPr/>
        </p:nvGraphicFramePr>
        <p:xfrm>
          <a:off x="3358675" y="2153834"/>
          <a:ext cx="3000000" cy="3000000"/>
        </p:xfrm>
        <a:graphic>
          <a:graphicData uri="http://schemas.openxmlformats.org/drawingml/2006/table">
            <a:tbl>
              <a:tblPr>
                <a:noFill/>
                <a:tableStyleId>{F644EF6A-26FA-42ED-80B7-B6BC7C177C47}</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967" name="Google Shape;9967;p83"/>
          <p:cNvGrpSpPr/>
          <p:nvPr/>
        </p:nvGrpSpPr>
        <p:grpSpPr>
          <a:xfrm>
            <a:off x="3360661" y="3144795"/>
            <a:ext cx="2363377" cy="1047062"/>
            <a:chOff x="3358399" y="3285485"/>
            <a:chExt cx="2363377" cy="1047062"/>
          </a:xfrm>
        </p:grpSpPr>
        <p:grpSp>
          <p:nvGrpSpPr>
            <p:cNvPr id="9968" name="Google Shape;9968;p83"/>
            <p:cNvGrpSpPr/>
            <p:nvPr/>
          </p:nvGrpSpPr>
          <p:grpSpPr>
            <a:xfrm>
              <a:off x="3358412" y="3285485"/>
              <a:ext cx="2363244" cy="139500"/>
              <a:chOff x="3358412" y="3285485"/>
              <a:chExt cx="2363244" cy="139500"/>
            </a:xfrm>
          </p:grpSpPr>
          <p:sp>
            <p:nvSpPr>
              <p:cNvPr id="9969" name="Google Shape;9969;p8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8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83"/>
            <p:cNvGrpSpPr/>
            <p:nvPr/>
          </p:nvGrpSpPr>
          <p:grpSpPr>
            <a:xfrm>
              <a:off x="3358412" y="3466996"/>
              <a:ext cx="2363244" cy="139500"/>
              <a:chOff x="3358412" y="3466996"/>
              <a:chExt cx="2363244" cy="139500"/>
            </a:xfrm>
          </p:grpSpPr>
          <p:sp>
            <p:nvSpPr>
              <p:cNvPr id="9975" name="Google Shape;9975;p8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8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8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83"/>
            <p:cNvGrpSpPr/>
            <p:nvPr/>
          </p:nvGrpSpPr>
          <p:grpSpPr>
            <a:xfrm>
              <a:off x="3358412" y="3648507"/>
              <a:ext cx="2363244" cy="139500"/>
              <a:chOff x="3358412" y="3648507"/>
              <a:chExt cx="2363244" cy="139500"/>
            </a:xfrm>
          </p:grpSpPr>
          <p:sp>
            <p:nvSpPr>
              <p:cNvPr id="9981" name="Google Shape;9981;p8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83"/>
            <p:cNvGrpSpPr/>
            <p:nvPr/>
          </p:nvGrpSpPr>
          <p:grpSpPr>
            <a:xfrm>
              <a:off x="3358412" y="3830018"/>
              <a:ext cx="2363244" cy="139500"/>
              <a:chOff x="3358412" y="3830018"/>
              <a:chExt cx="2363244" cy="139500"/>
            </a:xfrm>
          </p:grpSpPr>
          <p:sp>
            <p:nvSpPr>
              <p:cNvPr id="9987" name="Google Shape;9987;p8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8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8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83"/>
            <p:cNvGrpSpPr/>
            <p:nvPr/>
          </p:nvGrpSpPr>
          <p:grpSpPr>
            <a:xfrm>
              <a:off x="3358399" y="4011514"/>
              <a:ext cx="2363377" cy="139537"/>
              <a:chOff x="3294800" y="4134603"/>
              <a:chExt cx="2638876" cy="152400"/>
            </a:xfrm>
          </p:grpSpPr>
          <p:sp>
            <p:nvSpPr>
              <p:cNvPr id="9993" name="Google Shape;9993;p8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83"/>
            <p:cNvGrpSpPr/>
            <p:nvPr/>
          </p:nvGrpSpPr>
          <p:grpSpPr>
            <a:xfrm>
              <a:off x="3358399" y="4193010"/>
              <a:ext cx="2363377" cy="139537"/>
              <a:chOff x="3294800" y="4134603"/>
              <a:chExt cx="2638876" cy="152400"/>
            </a:xfrm>
          </p:grpSpPr>
          <p:sp>
            <p:nvSpPr>
              <p:cNvPr id="9999" name="Google Shape;9999;p8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004" name="Google Shape;10004;p83"/>
          <p:cNvGraphicFramePr/>
          <p:nvPr/>
        </p:nvGraphicFramePr>
        <p:xfrm>
          <a:off x="711463" y="2153834"/>
          <a:ext cx="3000000" cy="3000000"/>
        </p:xfrm>
        <a:graphic>
          <a:graphicData uri="http://schemas.openxmlformats.org/drawingml/2006/table">
            <a:tbl>
              <a:tblPr>
                <a:noFill/>
                <a:tableStyleId>{F644EF6A-26FA-42ED-80B7-B6BC7C177C47}</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005" name="Google Shape;10005;p83"/>
          <p:cNvGrpSpPr/>
          <p:nvPr/>
        </p:nvGrpSpPr>
        <p:grpSpPr>
          <a:xfrm>
            <a:off x="4161132" y="2557649"/>
            <a:ext cx="1302095" cy="60959"/>
            <a:chOff x="3558802" y="4011427"/>
            <a:chExt cx="1866000" cy="111300"/>
          </a:xfrm>
        </p:grpSpPr>
        <p:sp>
          <p:nvSpPr>
            <p:cNvPr id="10006" name="Google Shape;10006;p8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8" name="Google Shape;10008;p83"/>
          <p:cNvGrpSpPr/>
          <p:nvPr/>
        </p:nvGrpSpPr>
        <p:grpSpPr>
          <a:xfrm>
            <a:off x="4706620" y="2839808"/>
            <a:ext cx="914340" cy="60959"/>
            <a:chOff x="3558802" y="4011427"/>
            <a:chExt cx="1866000" cy="111300"/>
          </a:xfrm>
        </p:grpSpPr>
        <p:sp>
          <p:nvSpPr>
            <p:cNvPr id="10009" name="Google Shape;10009;p8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83"/>
          <p:cNvGrpSpPr/>
          <p:nvPr/>
        </p:nvGrpSpPr>
        <p:grpSpPr>
          <a:xfrm>
            <a:off x="5871419" y="3167606"/>
            <a:ext cx="2522867" cy="1001454"/>
            <a:chOff x="1904318" y="789980"/>
            <a:chExt cx="1489472" cy="606868"/>
          </a:xfrm>
        </p:grpSpPr>
        <p:cxnSp>
          <p:nvCxnSpPr>
            <p:cNvPr id="10012" name="Google Shape;10012;p8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013" name="Google Shape;10013;p8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014" name="Google Shape;10014;p8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015" name="Google Shape;10015;p8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10016" name="Google Shape;10016;p8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10017" name="Google Shape;10017;p8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10018" name="Google Shape;10018;p8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10019" name="Google Shape;10019;p8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10026" name="Google Shape;10026;p8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10027" name="Google Shape;10027;p8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10028" name="Google Shape;10028;p8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83"/>
          <p:cNvGrpSpPr/>
          <p:nvPr/>
        </p:nvGrpSpPr>
        <p:grpSpPr>
          <a:xfrm>
            <a:off x="3355824" y="951642"/>
            <a:ext cx="2363393" cy="1005865"/>
            <a:chOff x="3292400" y="1193188"/>
            <a:chExt cx="2615240" cy="1131075"/>
          </a:xfrm>
        </p:grpSpPr>
        <p:sp>
          <p:nvSpPr>
            <p:cNvPr id="10030" name="Google Shape;10030;p8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31" name="Google Shape;10031;p8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32" name="Google Shape;10032;p8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10033" name="Google Shape;10033;p8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10034" name="Google Shape;10034;p8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10035" name="Google Shape;10035;p8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10036" name="Google Shape;10036;p8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10037" name="Google Shape;10037;p8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10038" name="Google Shape;10038;p8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10039" name="Google Shape;10039;p8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10040" name="Google Shape;10040;p8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0041" name="Google Shape;10041;p8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10042" name="Google Shape;10042;p8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0043" name="Google Shape;10043;p8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10044" name="Google Shape;10044;p83"/>
            <p:cNvGrpSpPr/>
            <p:nvPr/>
          </p:nvGrpSpPr>
          <p:grpSpPr>
            <a:xfrm>
              <a:off x="3748438" y="1378608"/>
              <a:ext cx="2159202" cy="903971"/>
              <a:chOff x="1683525" y="2179850"/>
              <a:chExt cx="4519050" cy="2134525"/>
            </a:xfrm>
          </p:grpSpPr>
          <p:sp>
            <p:nvSpPr>
              <p:cNvPr id="10045" name="Google Shape;10045;p8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46" name="Google Shape;10046;p8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47" name="Google Shape;10047;p8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48" name="Google Shape;10048;p8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49" name="Google Shape;10049;p8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50" name="Google Shape;10050;p8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51" name="Google Shape;10051;p8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52" name="Google Shape;10052;p8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53" name="Google Shape;10053;p8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54" name="Google Shape;10054;p8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55" name="Google Shape;10055;p8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0056" name="Google Shape;10056;p8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060"/>
        <p:cNvGrpSpPr/>
        <p:nvPr/>
      </p:nvGrpSpPr>
      <p:grpSpPr>
        <a:xfrm>
          <a:off x="0" y="0"/>
          <a:ext cx="0" cy="0"/>
          <a:chOff x="0" y="0"/>
          <a:chExt cx="0" cy="0"/>
        </a:xfrm>
      </p:grpSpPr>
      <p:grpSp>
        <p:nvGrpSpPr>
          <p:cNvPr id="10061" name="Google Shape;10061;p84"/>
          <p:cNvGrpSpPr/>
          <p:nvPr/>
        </p:nvGrpSpPr>
        <p:grpSpPr>
          <a:xfrm>
            <a:off x="4796690" y="970936"/>
            <a:ext cx="745431" cy="718863"/>
            <a:chOff x="4249973" y="1201875"/>
            <a:chExt cx="1958568" cy="1888762"/>
          </a:xfrm>
        </p:grpSpPr>
        <p:sp>
          <p:nvSpPr>
            <p:cNvPr id="10062" name="Google Shape;10062;p8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3" name="Google Shape;10063;p84"/>
            <p:cNvGrpSpPr/>
            <p:nvPr/>
          </p:nvGrpSpPr>
          <p:grpSpPr>
            <a:xfrm>
              <a:off x="5853086" y="1789142"/>
              <a:ext cx="355454" cy="1048099"/>
              <a:chOff x="5576108" y="2016725"/>
              <a:chExt cx="565200" cy="1666560"/>
            </a:xfrm>
          </p:grpSpPr>
          <p:sp>
            <p:nvSpPr>
              <p:cNvPr id="10064" name="Google Shape;10064;p8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065" name="Google Shape;10065;p8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84"/>
            <p:cNvGrpSpPr/>
            <p:nvPr/>
          </p:nvGrpSpPr>
          <p:grpSpPr>
            <a:xfrm>
              <a:off x="4869455" y="2691676"/>
              <a:ext cx="1013897" cy="398961"/>
              <a:chOff x="4012057" y="3451825"/>
              <a:chExt cx="1612175" cy="634379"/>
            </a:xfrm>
          </p:grpSpPr>
          <p:sp>
            <p:nvSpPr>
              <p:cNvPr id="10067" name="Google Shape;10067;p8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068" name="Google Shape;10068;p8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84"/>
            <p:cNvGrpSpPr/>
            <p:nvPr/>
          </p:nvGrpSpPr>
          <p:grpSpPr>
            <a:xfrm>
              <a:off x="4276937" y="2155961"/>
              <a:ext cx="651965" cy="891358"/>
              <a:chOff x="3069908" y="2599997"/>
              <a:chExt cx="1036675" cy="1417328"/>
            </a:xfrm>
          </p:grpSpPr>
          <p:sp>
            <p:nvSpPr>
              <p:cNvPr id="10070" name="Google Shape;10070;p8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071" name="Google Shape;10071;p8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84"/>
            <p:cNvGrpSpPr/>
            <p:nvPr/>
          </p:nvGrpSpPr>
          <p:grpSpPr>
            <a:xfrm>
              <a:off x="5054918" y="1201875"/>
              <a:ext cx="999548" cy="602711"/>
              <a:chOff x="4306958" y="1082925"/>
              <a:chExt cx="1589359" cy="958358"/>
            </a:xfrm>
          </p:grpSpPr>
          <p:sp>
            <p:nvSpPr>
              <p:cNvPr id="10073" name="Google Shape;10073;p8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074" name="Google Shape;10074;p8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84"/>
            <p:cNvGrpSpPr/>
            <p:nvPr/>
          </p:nvGrpSpPr>
          <p:grpSpPr>
            <a:xfrm>
              <a:off x="4249973" y="1303451"/>
              <a:ext cx="799317" cy="841334"/>
              <a:chOff x="3027033" y="1244439"/>
              <a:chExt cx="1270977" cy="1337786"/>
            </a:xfrm>
          </p:grpSpPr>
          <p:sp>
            <p:nvSpPr>
              <p:cNvPr id="10076" name="Google Shape;10076;p8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077" name="Google Shape;10077;p8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78" name="Google Shape;10078;p84"/>
          <p:cNvGrpSpPr/>
          <p:nvPr/>
        </p:nvGrpSpPr>
        <p:grpSpPr>
          <a:xfrm>
            <a:off x="713063" y="1849386"/>
            <a:ext cx="761767" cy="729896"/>
            <a:chOff x="2657744" y="2337745"/>
            <a:chExt cx="832987" cy="798137"/>
          </a:xfrm>
        </p:grpSpPr>
        <p:sp>
          <p:nvSpPr>
            <p:cNvPr id="10079" name="Google Shape;10079;p8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8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84"/>
          <p:cNvGrpSpPr/>
          <p:nvPr/>
        </p:nvGrpSpPr>
        <p:grpSpPr>
          <a:xfrm>
            <a:off x="3224027" y="1852592"/>
            <a:ext cx="685569" cy="723586"/>
            <a:chOff x="3398134" y="2057755"/>
            <a:chExt cx="704087" cy="743130"/>
          </a:xfrm>
        </p:grpSpPr>
        <p:grpSp>
          <p:nvGrpSpPr>
            <p:cNvPr id="10086" name="Google Shape;10086;p84"/>
            <p:cNvGrpSpPr/>
            <p:nvPr/>
          </p:nvGrpSpPr>
          <p:grpSpPr>
            <a:xfrm>
              <a:off x="3398134" y="2290183"/>
              <a:ext cx="315300" cy="219900"/>
              <a:chOff x="3398134" y="2290183"/>
              <a:chExt cx="315300" cy="219900"/>
            </a:xfrm>
          </p:grpSpPr>
          <p:sp>
            <p:nvSpPr>
              <p:cNvPr id="10087" name="Google Shape;10087;p8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88" name="Google Shape;10088;p84"/>
              <p:cNvCxnSpPr>
                <a:stCxn id="1008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089" name="Google Shape;10089;p84"/>
            <p:cNvGrpSpPr/>
            <p:nvPr/>
          </p:nvGrpSpPr>
          <p:grpSpPr>
            <a:xfrm>
              <a:off x="3547823" y="2467358"/>
              <a:ext cx="219900" cy="333527"/>
              <a:chOff x="3547823" y="2467358"/>
              <a:chExt cx="219900" cy="333527"/>
            </a:xfrm>
          </p:grpSpPr>
          <p:sp>
            <p:nvSpPr>
              <p:cNvPr id="10090" name="Google Shape;10090;p8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91" name="Google Shape;10091;p8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092" name="Google Shape;10092;p84"/>
            <p:cNvGrpSpPr/>
            <p:nvPr/>
          </p:nvGrpSpPr>
          <p:grpSpPr>
            <a:xfrm>
              <a:off x="3734138" y="2467358"/>
              <a:ext cx="219900" cy="333527"/>
              <a:chOff x="3734138" y="2467358"/>
              <a:chExt cx="219900" cy="333527"/>
            </a:xfrm>
          </p:grpSpPr>
          <p:sp>
            <p:nvSpPr>
              <p:cNvPr id="10093" name="Google Shape;10093;p8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94" name="Google Shape;10094;p8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095" name="Google Shape;10095;p84"/>
            <p:cNvGrpSpPr/>
            <p:nvPr/>
          </p:nvGrpSpPr>
          <p:grpSpPr>
            <a:xfrm>
              <a:off x="3787560" y="2288011"/>
              <a:ext cx="314661" cy="219900"/>
              <a:chOff x="3787560" y="2288011"/>
              <a:chExt cx="314661" cy="219900"/>
            </a:xfrm>
          </p:grpSpPr>
          <p:sp>
            <p:nvSpPr>
              <p:cNvPr id="10096" name="Google Shape;10096;p8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097" name="Google Shape;10097;p8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098" name="Google Shape;10098;p84"/>
            <p:cNvGrpSpPr/>
            <p:nvPr/>
          </p:nvGrpSpPr>
          <p:grpSpPr>
            <a:xfrm>
              <a:off x="3637290" y="2057755"/>
              <a:ext cx="219900" cy="335499"/>
              <a:chOff x="3637290" y="2057755"/>
              <a:chExt cx="219900" cy="335499"/>
            </a:xfrm>
          </p:grpSpPr>
          <p:sp>
            <p:nvSpPr>
              <p:cNvPr id="10099" name="Google Shape;10099;p8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100" name="Google Shape;10100;p8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101" name="Google Shape;10101;p84"/>
          <p:cNvGrpSpPr/>
          <p:nvPr/>
        </p:nvGrpSpPr>
        <p:grpSpPr>
          <a:xfrm>
            <a:off x="4899249" y="1859288"/>
            <a:ext cx="710153" cy="710153"/>
            <a:chOff x="5007123" y="2079403"/>
            <a:chExt cx="687600" cy="687600"/>
          </a:xfrm>
        </p:grpSpPr>
        <p:sp>
          <p:nvSpPr>
            <p:cNvPr id="10102" name="Google Shape;10102;p8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8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8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84"/>
          <p:cNvGrpSpPr/>
          <p:nvPr/>
        </p:nvGrpSpPr>
        <p:grpSpPr>
          <a:xfrm>
            <a:off x="5708687" y="1853794"/>
            <a:ext cx="720998" cy="721183"/>
            <a:chOff x="5797446" y="2063053"/>
            <a:chExt cx="698100" cy="698280"/>
          </a:xfrm>
        </p:grpSpPr>
        <p:sp>
          <p:nvSpPr>
            <p:cNvPr id="10107" name="Google Shape;10107;p8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84"/>
          <p:cNvGrpSpPr/>
          <p:nvPr/>
        </p:nvGrpSpPr>
        <p:grpSpPr>
          <a:xfrm>
            <a:off x="8153834" y="3499399"/>
            <a:ext cx="280585" cy="673164"/>
            <a:chOff x="8075075" y="3754290"/>
            <a:chExt cx="255612" cy="613194"/>
          </a:xfrm>
        </p:grpSpPr>
        <p:grpSp>
          <p:nvGrpSpPr>
            <p:cNvPr id="10112" name="Google Shape;10112;p84"/>
            <p:cNvGrpSpPr/>
            <p:nvPr/>
          </p:nvGrpSpPr>
          <p:grpSpPr>
            <a:xfrm>
              <a:off x="8075075" y="3754290"/>
              <a:ext cx="255612" cy="613194"/>
              <a:chOff x="8075075" y="3754290"/>
              <a:chExt cx="255612" cy="613194"/>
            </a:xfrm>
          </p:grpSpPr>
          <p:sp>
            <p:nvSpPr>
              <p:cNvPr id="10113" name="Google Shape;10113;p8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5" name="Google Shape;10115;p8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84"/>
          <p:cNvGrpSpPr/>
          <p:nvPr/>
        </p:nvGrpSpPr>
        <p:grpSpPr>
          <a:xfrm>
            <a:off x="5270892" y="3488196"/>
            <a:ext cx="470352" cy="683745"/>
            <a:chOff x="1697726" y="3244179"/>
            <a:chExt cx="788124" cy="1146069"/>
          </a:xfrm>
        </p:grpSpPr>
        <p:sp>
          <p:nvSpPr>
            <p:cNvPr id="10117" name="Google Shape;10117;p8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9" name="Google Shape;10119;p84"/>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0" name="Google Shape;10120;p84"/>
          <p:cNvGrpSpPr/>
          <p:nvPr/>
        </p:nvGrpSpPr>
        <p:grpSpPr>
          <a:xfrm>
            <a:off x="5892043" y="3499398"/>
            <a:ext cx="293891" cy="293845"/>
            <a:chOff x="6134814" y="3754290"/>
            <a:chExt cx="293891" cy="293845"/>
          </a:xfrm>
        </p:grpSpPr>
        <p:sp>
          <p:nvSpPr>
            <p:cNvPr id="10121" name="Google Shape;10121;p8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3" name="Google Shape;10123;p84"/>
          <p:cNvGrpSpPr/>
          <p:nvPr/>
        </p:nvGrpSpPr>
        <p:grpSpPr>
          <a:xfrm>
            <a:off x="5892043" y="3878069"/>
            <a:ext cx="293891" cy="293891"/>
            <a:chOff x="6134814" y="4086186"/>
            <a:chExt cx="293891" cy="293891"/>
          </a:xfrm>
        </p:grpSpPr>
        <p:sp>
          <p:nvSpPr>
            <p:cNvPr id="10124" name="Google Shape;10124;p8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8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6" name="Google Shape;10126;p8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84"/>
          <p:cNvGrpSpPr/>
          <p:nvPr/>
        </p:nvGrpSpPr>
        <p:grpSpPr>
          <a:xfrm>
            <a:off x="7817018" y="2706762"/>
            <a:ext cx="622883" cy="621944"/>
            <a:chOff x="1187048" y="238125"/>
            <a:chExt cx="5256397" cy="5248476"/>
          </a:xfrm>
        </p:grpSpPr>
        <p:sp>
          <p:nvSpPr>
            <p:cNvPr id="10129" name="Google Shape;10129;p8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8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84"/>
          <p:cNvGrpSpPr/>
          <p:nvPr/>
        </p:nvGrpSpPr>
        <p:grpSpPr>
          <a:xfrm>
            <a:off x="2274123" y="2716370"/>
            <a:ext cx="1310987" cy="612407"/>
            <a:chOff x="238125" y="1188750"/>
            <a:chExt cx="7140450" cy="3335550"/>
          </a:xfrm>
        </p:grpSpPr>
        <p:sp>
          <p:nvSpPr>
            <p:cNvPr id="10134" name="Google Shape;10134;p8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84"/>
          <p:cNvGrpSpPr/>
          <p:nvPr/>
        </p:nvGrpSpPr>
        <p:grpSpPr>
          <a:xfrm>
            <a:off x="6599995" y="2706925"/>
            <a:ext cx="1110299" cy="621702"/>
            <a:chOff x="238125" y="1335475"/>
            <a:chExt cx="5418735" cy="3034175"/>
          </a:xfrm>
        </p:grpSpPr>
        <p:sp>
          <p:nvSpPr>
            <p:cNvPr id="10140" name="Google Shape;10140;p8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84"/>
          <p:cNvGrpSpPr/>
          <p:nvPr/>
        </p:nvGrpSpPr>
        <p:grpSpPr>
          <a:xfrm>
            <a:off x="5417655" y="2703822"/>
            <a:ext cx="1074451" cy="627181"/>
            <a:chOff x="5359127" y="2910889"/>
            <a:chExt cx="1097723" cy="640831"/>
          </a:xfrm>
        </p:grpSpPr>
        <p:grpSp>
          <p:nvGrpSpPr>
            <p:cNvPr id="10144" name="Google Shape;10144;p84"/>
            <p:cNvGrpSpPr/>
            <p:nvPr/>
          </p:nvGrpSpPr>
          <p:grpSpPr>
            <a:xfrm>
              <a:off x="5929791" y="3263088"/>
              <a:ext cx="527060" cy="287097"/>
              <a:chOff x="5929791" y="3263088"/>
              <a:chExt cx="527060" cy="287097"/>
            </a:xfrm>
          </p:grpSpPr>
          <p:sp>
            <p:nvSpPr>
              <p:cNvPr id="10145" name="Google Shape;10145;p8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146" name="Google Shape;10146;p8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147" name="Google Shape;10147;p84"/>
            <p:cNvGrpSpPr/>
            <p:nvPr/>
          </p:nvGrpSpPr>
          <p:grpSpPr>
            <a:xfrm>
              <a:off x="5359127" y="3263089"/>
              <a:ext cx="526428" cy="288631"/>
              <a:chOff x="5359127" y="3263089"/>
              <a:chExt cx="526428" cy="288631"/>
            </a:xfrm>
          </p:grpSpPr>
          <p:sp>
            <p:nvSpPr>
              <p:cNvPr id="10148" name="Google Shape;10148;p8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149" name="Google Shape;10149;p8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150" name="Google Shape;10150;p84"/>
            <p:cNvGrpSpPr/>
            <p:nvPr/>
          </p:nvGrpSpPr>
          <p:grpSpPr>
            <a:xfrm>
              <a:off x="5551525" y="2910889"/>
              <a:ext cx="520901" cy="610283"/>
              <a:chOff x="5551525" y="2910889"/>
              <a:chExt cx="520901" cy="610283"/>
            </a:xfrm>
          </p:grpSpPr>
          <p:sp>
            <p:nvSpPr>
              <p:cNvPr id="10151" name="Google Shape;10151;p8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152" name="Google Shape;10152;p8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153" name="Google Shape;10153;p84"/>
            <p:cNvGrpSpPr/>
            <p:nvPr/>
          </p:nvGrpSpPr>
          <p:grpSpPr>
            <a:xfrm>
              <a:off x="5743962" y="2919100"/>
              <a:ext cx="623674" cy="284502"/>
              <a:chOff x="5743962" y="2919100"/>
              <a:chExt cx="623674" cy="284502"/>
            </a:xfrm>
          </p:grpSpPr>
          <p:sp>
            <p:nvSpPr>
              <p:cNvPr id="10154" name="Google Shape;10154;p8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155" name="Google Shape;10155;p8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156" name="Google Shape;10156;p84"/>
          <p:cNvGrpSpPr/>
          <p:nvPr/>
        </p:nvGrpSpPr>
        <p:grpSpPr>
          <a:xfrm>
            <a:off x="7568868" y="1854534"/>
            <a:ext cx="874976" cy="719600"/>
            <a:chOff x="7608988" y="2093194"/>
            <a:chExt cx="817276" cy="672147"/>
          </a:xfrm>
        </p:grpSpPr>
        <p:cxnSp>
          <p:nvCxnSpPr>
            <p:cNvPr id="10157" name="Google Shape;10157;p8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158" name="Google Shape;10158;p8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159" name="Google Shape;10159;p8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160" name="Google Shape;10160;p8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161" name="Google Shape;10161;p8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162" name="Google Shape;10162;p8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163" name="Google Shape;10163;p84"/>
            <p:cNvGrpSpPr/>
            <p:nvPr/>
          </p:nvGrpSpPr>
          <p:grpSpPr>
            <a:xfrm>
              <a:off x="7721175" y="2093194"/>
              <a:ext cx="599587" cy="623846"/>
              <a:chOff x="7721175" y="2093194"/>
              <a:chExt cx="599587" cy="623846"/>
            </a:xfrm>
          </p:grpSpPr>
          <p:grpSp>
            <p:nvGrpSpPr>
              <p:cNvPr id="10164" name="Google Shape;10164;p84"/>
              <p:cNvGrpSpPr/>
              <p:nvPr/>
            </p:nvGrpSpPr>
            <p:grpSpPr>
              <a:xfrm>
                <a:off x="7721175" y="2093194"/>
                <a:ext cx="291605" cy="623846"/>
                <a:chOff x="9405575" y="2061418"/>
                <a:chExt cx="291605" cy="623846"/>
              </a:xfrm>
            </p:grpSpPr>
            <p:sp>
              <p:nvSpPr>
                <p:cNvPr id="10165" name="Google Shape;10165;p8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8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8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84"/>
              <p:cNvGrpSpPr/>
              <p:nvPr/>
            </p:nvGrpSpPr>
            <p:grpSpPr>
              <a:xfrm flipH="1">
                <a:off x="8029157" y="2093194"/>
                <a:ext cx="291605" cy="623846"/>
                <a:chOff x="9405575" y="2061418"/>
                <a:chExt cx="291605" cy="623846"/>
              </a:xfrm>
            </p:grpSpPr>
            <p:sp>
              <p:nvSpPr>
                <p:cNvPr id="10173" name="Google Shape;10173;p8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180" name="Google Shape;10180;p84"/>
          <p:cNvGrpSpPr/>
          <p:nvPr/>
        </p:nvGrpSpPr>
        <p:grpSpPr>
          <a:xfrm>
            <a:off x="4013304" y="970936"/>
            <a:ext cx="712557" cy="785901"/>
            <a:chOff x="4206459" y="1191441"/>
            <a:chExt cx="712557" cy="785901"/>
          </a:xfrm>
        </p:grpSpPr>
        <p:sp>
          <p:nvSpPr>
            <p:cNvPr id="10181" name="Google Shape;10181;p8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5" name="Google Shape;10185;p84"/>
            <p:cNvGrpSpPr/>
            <p:nvPr/>
          </p:nvGrpSpPr>
          <p:grpSpPr>
            <a:xfrm>
              <a:off x="4644280" y="1290523"/>
              <a:ext cx="143716" cy="29463"/>
              <a:chOff x="4644280" y="1290523"/>
              <a:chExt cx="143716" cy="29463"/>
            </a:xfrm>
          </p:grpSpPr>
          <p:sp>
            <p:nvSpPr>
              <p:cNvPr id="10186" name="Google Shape;10186;p8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8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84"/>
            <p:cNvGrpSpPr/>
            <p:nvPr/>
          </p:nvGrpSpPr>
          <p:grpSpPr>
            <a:xfrm>
              <a:off x="4356567" y="1191441"/>
              <a:ext cx="143690" cy="29488"/>
              <a:chOff x="4356567" y="1191441"/>
              <a:chExt cx="143690" cy="29488"/>
            </a:xfrm>
          </p:grpSpPr>
          <p:sp>
            <p:nvSpPr>
              <p:cNvPr id="10191" name="Google Shape;10191;p8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84"/>
            <p:cNvGrpSpPr/>
            <p:nvPr/>
          </p:nvGrpSpPr>
          <p:grpSpPr>
            <a:xfrm>
              <a:off x="4339009" y="1863727"/>
              <a:ext cx="143703" cy="29476"/>
              <a:chOff x="4339009" y="1863727"/>
              <a:chExt cx="143703" cy="29476"/>
            </a:xfrm>
          </p:grpSpPr>
          <p:sp>
            <p:nvSpPr>
              <p:cNvPr id="10196" name="Google Shape;10196;p8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8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84"/>
            <p:cNvGrpSpPr/>
            <p:nvPr/>
          </p:nvGrpSpPr>
          <p:grpSpPr>
            <a:xfrm>
              <a:off x="4206459" y="1607315"/>
              <a:ext cx="29539" cy="142899"/>
              <a:chOff x="4206459" y="1607315"/>
              <a:chExt cx="29539" cy="142899"/>
            </a:xfrm>
          </p:grpSpPr>
          <p:sp>
            <p:nvSpPr>
              <p:cNvPr id="10201" name="Google Shape;10201;p8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5" name="Google Shape;10205;p8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8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8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9" name="Google Shape;10209;p84"/>
            <p:cNvGrpSpPr/>
            <p:nvPr/>
          </p:nvGrpSpPr>
          <p:grpSpPr>
            <a:xfrm>
              <a:off x="4889463" y="1423737"/>
              <a:ext cx="29552" cy="142899"/>
              <a:chOff x="4889463" y="1423737"/>
              <a:chExt cx="29552" cy="142899"/>
            </a:xfrm>
          </p:grpSpPr>
          <p:sp>
            <p:nvSpPr>
              <p:cNvPr id="10210" name="Google Shape;10210;p8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84"/>
            <p:cNvGrpSpPr/>
            <p:nvPr/>
          </p:nvGrpSpPr>
          <p:grpSpPr>
            <a:xfrm>
              <a:off x="4771663" y="1876896"/>
              <a:ext cx="108651" cy="100447"/>
              <a:chOff x="4771663" y="1876896"/>
              <a:chExt cx="108651" cy="100447"/>
            </a:xfrm>
          </p:grpSpPr>
          <p:sp>
            <p:nvSpPr>
              <p:cNvPr id="10215" name="Google Shape;10215;p8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19" name="Google Shape;10219;p84"/>
          <p:cNvGrpSpPr/>
          <p:nvPr/>
        </p:nvGrpSpPr>
        <p:grpSpPr>
          <a:xfrm>
            <a:off x="4008780" y="1854159"/>
            <a:ext cx="791287" cy="720350"/>
            <a:chOff x="267375" y="1071875"/>
            <a:chExt cx="470500" cy="428550"/>
          </a:xfrm>
        </p:grpSpPr>
        <p:sp>
          <p:nvSpPr>
            <p:cNvPr id="10220" name="Google Shape;10220;p8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8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84"/>
          <p:cNvGrpSpPr/>
          <p:nvPr/>
        </p:nvGrpSpPr>
        <p:grpSpPr>
          <a:xfrm>
            <a:off x="709275" y="3498789"/>
            <a:ext cx="1408444" cy="673166"/>
            <a:chOff x="712664" y="3693287"/>
            <a:chExt cx="1460738" cy="698160"/>
          </a:xfrm>
        </p:grpSpPr>
        <p:grpSp>
          <p:nvGrpSpPr>
            <p:cNvPr id="10229" name="Google Shape;10229;p84"/>
            <p:cNvGrpSpPr/>
            <p:nvPr/>
          </p:nvGrpSpPr>
          <p:grpSpPr>
            <a:xfrm>
              <a:off x="1380079" y="4133090"/>
              <a:ext cx="234048" cy="258099"/>
              <a:chOff x="1380079" y="4133090"/>
              <a:chExt cx="234048" cy="258099"/>
            </a:xfrm>
          </p:grpSpPr>
          <p:sp>
            <p:nvSpPr>
              <p:cNvPr id="10230" name="Google Shape;10230;p8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84"/>
            <p:cNvGrpSpPr/>
            <p:nvPr/>
          </p:nvGrpSpPr>
          <p:grpSpPr>
            <a:xfrm>
              <a:off x="884610" y="3864082"/>
              <a:ext cx="1118566" cy="527275"/>
              <a:chOff x="890961" y="3865463"/>
              <a:chExt cx="1115221" cy="525698"/>
            </a:xfrm>
          </p:grpSpPr>
          <p:sp>
            <p:nvSpPr>
              <p:cNvPr id="10234" name="Google Shape;10234;p8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8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84"/>
            <p:cNvGrpSpPr/>
            <p:nvPr/>
          </p:nvGrpSpPr>
          <p:grpSpPr>
            <a:xfrm>
              <a:off x="712664" y="3693287"/>
              <a:ext cx="1460738" cy="698160"/>
              <a:chOff x="712664" y="3693025"/>
              <a:chExt cx="1460738" cy="698160"/>
            </a:xfrm>
          </p:grpSpPr>
          <p:sp>
            <p:nvSpPr>
              <p:cNvPr id="10238" name="Google Shape;10238;p8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8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44" name="Google Shape;10244;p84"/>
          <p:cNvGrpSpPr/>
          <p:nvPr/>
        </p:nvGrpSpPr>
        <p:grpSpPr>
          <a:xfrm>
            <a:off x="3146990" y="970936"/>
            <a:ext cx="795485" cy="738831"/>
            <a:chOff x="3348603" y="1236445"/>
            <a:chExt cx="749256" cy="695894"/>
          </a:xfrm>
        </p:grpSpPr>
        <p:grpSp>
          <p:nvGrpSpPr>
            <p:cNvPr id="10245" name="Google Shape;10245;p84"/>
            <p:cNvGrpSpPr/>
            <p:nvPr/>
          </p:nvGrpSpPr>
          <p:grpSpPr>
            <a:xfrm>
              <a:off x="3583779" y="1236445"/>
              <a:ext cx="293795" cy="285811"/>
              <a:chOff x="3750225" y="1774000"/>
              <a:chExt cx="149575" cy="145525"/>
            </a:xfrm>
          </p:grpSpPr>
          <p:sp>
            <p:nvSpPr>
              <p:cNvPr id="10246" name="Google Shape;10246;p8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8" name="Google Shape;10248;p84"/>
            <p:cNvGrpSpPr/>
            <p:nvPr/>
          </p:nvGrpSpPr>
          <p:grpSpPr>
            <a:xfrm>
              <a:off x="3775534" y="1462599"/>
              <a:ext cx="322325" cy="285958"/>
              <a:chOff x="3847850" y="1889150"/>
              <a:chExt cx="164100" cy="145600"/>
            </a:xfrm>
          </p:grpSpPr>
          <p:sp>
            <p:nvSpPr>
              <p:cNvPr id="10249" name="Google Shape;10249;p8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84"/>
            <p:cNvGrpSpPr/>
            <p:nvPr/>
          </p:nvGrpSpPr>
          <p:grpSpPr>
            <a:xfrm>
              <a:off x="3545329" y="1646528"/>
              <a:ext cx="293746" cy="285811"/>
              <a:chOff x="3730650" y="1982800"/>
              <a:chExt cx="149550" cy="145525"/>
            </a:xfrm>
          </p:grpSpPr>
          <p:sp>
            <p:nvSpPr>
              <p:cNvPr id="10252" name="Google Shape;10252;p8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84"/>
            <p:cNvGrpSpPr/>
            <p:nvPr/>
          </p:nvGrpSpPr>
          <p:grpSpPr>
            <a:xfrm>
              <a:off x="3348603" y="1415046"/>
              <a:ext cx="294384" cy="284387"/>
              <a:chOff x="3630494" y="1864938"/>
              <a:chExt cx="149875" cy="144800"/>
            </a:xfrm>
          </p:grpSpPr>
          <p:sp>
            <p:nvSpPr>
              <p:cNvPr id="10255" name="Google Shape;10255;p8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57" name="Google Shape;10257;p84"/>
          <p:cNvGrpSpPr/>
          <p:nvPr/>
        </p:nvGrpSpPr>
        <p:grpSpPr>
          <a:xfrm>
            <a:off x="2268517" y="3493832"/>
            <a:ext cx="1324924" cy="678083"/>
            <a:chOff x="2413923" y="3711366"/>
            <a:chExt cx="1374117" cy="703260"/>
          </a:xfrm>
        </p:grpSpPr>
        <p:grpSp>
          <p:nvGrpSpPr>
            <p:cNvPr id="10258" name="Google Shape;10258;p84"/>
            <p:cNvGrpSpPr/>
            <p:nvPr/>
          </p:nvGrpSpPr>
          <p:grpSpPr>
            <a:xfrm>
              <a:off x="2413923" y="3711366"/>
              <a:ext cx="1374117" cy="703260"/>
              <a:chOff x="2413923" y="3711366"/>
              <a:chExt cx="1374117" cy="703260"/>
            </a:xfrm>
          </p:grpSpPr>
          <p:sp>
            <p:nvSpPr>
              <p:cNvPr id="10259" name="Google Shape;10259;p8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0" name="Google Shape;10260;p84"/>
              <p:cNvGrpSpPr/>
              <p:nvPr/>
            </p:nvGrpSpPr>
            <p:grpSpPr>
              <a:xfrm>
                <a:off x="2600284" y="3808654"/>
                <a:ext cx="234506" cy="138009"/>
                <a:chOff x="2600284" y="3808654"/>
                <a:chExt cx="234506" cy="138009"/>
              </a:xfrm>
            </p:grpSpPr>
            <p:sp>
              <p:nvSpPr>
                <p:cNvPr id="10261" name="Google Shape;10261;p84"/>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62" name="Google Shape;10262;p8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263" name="Google Shape;10263;p84"/>
              <p:cNvGrpSpPr/>
              <p:nvPr/>
            </p:nvGrpSpPr>
            <p:grpSpPr>
              <a:xfrm>
                <a:off x="3359659" y="3805664"/>
                <a:ext cx="232294" cy="141000"/>
                <a:chOff x="3359659" y="3805664"/>
                <a:chExt cx="232294" cy="141000"/>
              </a:xfrm>
            </p:grpSpPr>
            <p:sp>
              <p:nvSpPr>
                <p:cNvPr id="10264" name="Google Shape;10264;p84"/>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65" name="Google Shape;10265;p8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266" name="Google Shape;10266;p84"/>
              <p:cNvGrpSpPr/>
              <p:nvPr/>
            </p:nvGrpSpPr>
            <p:grpSpPr>
              <a:xfrm>
                <a:off x="3067316" y="3711366"/>
                <a:ext cx="66900" cy="166809"/>
                <a:chOff x="3067316" y="3711366"/>
                <a:chExt cx="66900" cy="166809"/>
              </a:xfrm>
            </p:grpSpPr>
            <p:sp>
              <p:nvSpPr>
                <p:cNvPr id="10267" name="Google Shape;10267;p84"/>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68" name="Google Shape;10268;p8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269" name="Google Shape;10269;p84"/>
              <p:cNvGrpSpPr/>
              <p:nvPr/>
            </p:nvGrpSpPr>
            <p:grpSpPr>
              <a:xfrm>
                <a:off x="2413923" y="4058666"/>
                <a:ext cx="224119" cy="66900"/>
                <a:chOff x="2413923" y="4058666"/>
                <a:chExt cx="224119" cy="66900"/>
              </a:xfrm>
            </p:grpSpPr>
            <p:sp>
              <p:nvSpPr>
                <p:cNvPr id="10270" name="Google Shape;10270;p84"/>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71" name="Google Shape;10271;p8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272" name="Google Shape;10272;p84"/>
              <p:cNvGrpSpPr/>
              <p:nvPr/>
            </p:nvGrpSpPr>
            <p:grpSpPr>
              <a:xfrm>
                <a:off x="3564643" y="4058666"/>
                <a:ext cx="223397" cy="66900"/>
                <a:chOff x="3564643" y="4058666"/>
                <a:chExt cx="223397" cy="66900"/>
              </a:xfrm>
            </p:grpSpPr>
            <p:sp>
              <p:nvSpPr>
                <p:cNvPr id="10273" name="Google Shape;10273;p84"/>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74" name="Google Shape;10274;p8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275" name="Google Shape;10275;p84"/>
            <p:cNvGrpSpPr/>
            <p:nvPr/>
          </p:nvGrpSpPr>
          <p:grpSpPr>
            <a:xfrm>
              <a:off x="2633353" y="3965763"/>
              <a:ext cx="933975" cy="445687"/>
              <a:chOff x="2633353" y="3965763"/>
              <a:chExt cx="933975" cy="445687"/>
            </a:xfrm>
          </p:grpSpPr>
          <p:sp>
            <p:nvSpPr>
              <p:cNvPr id="10276" name="Google Shape;10276;p8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78" name="Google Shape;10278;p84"/>
          <p:cNvGrpSpPr/>
          <p:nvPr/>
        </p:nvGrpSpPr>
        <p:grpSpPr>
          <a:xfrm>
            <a:off x="6392789" y="1044380"/>
            <a:ext cx="1131087" cy="587383"/>
            <a:chOff x="238125" y="999450"/>
            <a:chExt cx="7140700" cy="3708225"/>
          </a:xfrm>
        </p:grpSpPr>
        <p:sp>
          <p:nvSpPr>
            <p:cNvPr id="10279" name="Google Shape;10279;p8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84"/>
          <p:cNvGrpSpPr/>
          <p:nvPr/>
        </p:nvGrpSpPr>
        <p:grpSpPr>
          <a:xfrm>
            <a:off x="3744240" y="3493874"/>
            <a:ext cx="1375854" cy="678131"/>
            <a:chOff x="3913765" y="3641905"/>
            <a:chExt cx="1522805" cy="750560"/>
          </a:xfrm>
        </p:grpSpPr>
        <p:grpSp>
          <p:nvGrpSpPr>
            <p:cNvPr id="10289" name="Google Shape;10289;p84"/>
            <p:cNvGrpSpPr/>
            <p:nvPr/>
          </p:nvGrpSpPr>
          <p:grpSpPr>
            <a:xfrm>
              <a:off x="3913765" y="3997002"/>
              <a:ext cx="1522805" cy="395463"/>
              <a:chOff x="3913765" y="3997002"/>
              <a:chExt cx="1522805" cy="395463"/>
            </a:xfrm>
          </p:grpSpPr>
          <p:grpSp>
            <p:nvGrpSpPr>
              <p:cNvPr id="10290" name="Google Shape;10290;p84"/>
              <p:cNvGrpSpPr/>
              <p:nvPr/>
            </p:nvGrpSpPr>
            <p:grpSpPr>
              <a:xfrm>
                <a:off x="3913765" y="4138659"/>
                <a:ext cx="507602" cy="253806"/>
                <a:chOff x="3913765" y="4138659"/>
                <a:chExt cx="507602" cy="253806"/>
              </a:xfrm>
            </p:grpSpPr>
            <p:sp>
              <p:nvSpPr>
                <p:cNvPr id="10291" name="Google Shape;10291;p8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293" name="Google Shape;10293;p84"/>
              <p:cNvGrpSpPr/>
              <p:nvPr/>
            </p:nvGrpSpPr>
            <p:grpSpPr>
              <a:xfrm>
                <a:off x="4421361" y="3997002"/>
                <a:ext cx="507618" cy="395463"/>
                <a:chOff x="4421361" y="3997002"/>
                <a:chExt cx="507618" cy="395463"/>
              </a:xfrm>
            </p:grpSpPr>
            <p:sp>
              <p:nvSpPr>
                <p:cNvPr id="10294" name="Google Shape;10294;p8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6" name="Google Shape;10296;p84"/>
              <p:cNvGrpSpPr/>
              <p:nvPr/>
            </p:nvGrpSpPr>
            <p:grpSpPr>
              <a:xfrm>
                <a:off x="4928973" y="4189418"/>
                <a:ext cx="507596" cy="203047"/>
                <a:chOff x="4928973" y="4189418"/>
                <a:chExt cx="507596" cy="203047"/>
              </a:xfrm>
            </p:grpSpPr>
            <p:sp>
              <p:nvSpPr>
                <p:cNvPr id="10297" name="Google Shape;10297;p8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99" name="Google Shape;10299;p84"/>
            <p:cNvGrpSpPr/>
            <p:nvPr/>
          </p:nvGrpSpPr>
          <p:grpSpPr>
            <a:xfrm>
              <a:off x="4482186" y="3641905"/>
              <a:ext cx="397605" cy="349784"/>
              <a:chOff x="2906375" y="1159725"/>
              <a:chExt cx="1860575" cy="1636800"/>
            </a:xfrm>
          </p:grpSpPr>
          <p:sp>
            <p:nvSpPr>
              <p:cNvPr id="10300" name="Google Shape;10300;p8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04" name="Google Shape;10304;p84"/>
          <p:cNvGrpSpPr/>
          <p:nvPr/>
        </p:nvGrpSpPr>
        <p:grpSpPr>
          <a:xfrm>
            <a:off x="6528949" y="1853801"/>
            <a:ext cx="940737" cy="721067"/>
            <a:chOff x="6599718" y="2068734"/>
            <a:chExt cx="940737" cy="721067"/>
          </a:xfrm>
        </p:grpSpPr>
        <p:sp>
          <p:nvSpPr>
            <p:cNvPr id="10305" name="Google Shape;10305;p8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8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1" name="Google Shape;10311;p84"/>
            <p:cNvGrpSpPr/>
            <p:nvPr/>
          </p:nvGrpSpPr>
          <p:grpSpPr>
            <a:xfrm>
              <a:off x="6836957" y="2068734"/>
              <a:ext cx="461892" cy="721067"/>
              <a:chOff x="6836957" y="2068734"/>
              <a:chExt cx="461892" cy="721067"/>
            </a:xfrm>
          </p:grpSpPr>
          <p:sp>
            <p:nvSpPr>
              <p:cNvPr id="10312" name="Google Shape;10312;p8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8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8" name="Google Shape;10318;p84"/>
              <p:cNvGrpSpPr/>
              <p:nvPr/>
            </p:nvGrpSpPr>
            <p:grpSpPr>
              <a:xfrm>
                <a:off x="6836957" y="2068734"/>
                <a:ext cx="461892" cy="721067"/>
                <a:chOff x="6836957" y="2068734"/>
                <a:chExt cx="461892" cy="721067"/>
              </a:xfrm>
            </p:grpSpPr>
            <p:sp>
              <p:nvSpPr>
                <p:cNvPr id="10319" name="Google Shape;10319;p8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8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8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326" name="Google Shape;10326;p84"/>
          <p:cNvGrpSpPr/>
          <p:nvPr/>
        </p:nvGrpSpPr>
        <p:grpSpPr>
          <a:xfrm>
            <a:off x="2412267" y="1858147"/>
            <a:ext cx="712577" cy="712374"/>
            <a:chOff x="2559249" y="2069323"/>
            <a:chExt cx="685566" cy="685634"/>
          </a:xfrm>
        </p:grpSpPr>
        <p:sp>
          <p:nvSpPr>
            <p:cNvPr id="10327" name="Google Shape;10327;p8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8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84"/>
          <p:cNvGrpSpPr/>
          <p:nvPr/>
        </p:nvGrpSpPr>
        <p:grpSpPr>
          <a:xfrm>
            <a:off x="7594705" y="970936"/>
            <a:ext cx="845645" cy="711911"/>
            <a:chOff x="951975" y="315800"/>
            <a:chExt cx="5860325" cy="4933550"/>
          </a:xfrm>
        </p:grpSpPr>
        <p:sp>
          <p:nvSpPr>
            <p:cNvPr id="10341" name="Google Shape;10341;p8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84"/>
          <p:cNvGrpSpPr/>
          <p:nvPr/>
        </p:nvGrpSpPr>
        <p:grpSpPr>
          <a:xfrm>
            <a:off x="3691834" y="2707045"/>
            <a:ext cx="1617932" cy="621724"/>
            <a:chOff x="3862800" y="3038525"/>
            <a:chExt cx="1329006" cy="510698"/>
          </a:xfrm>
        </p:grpSpPr>
        <p:sp>
          <p:nvSpPr>
            <p:cNvPr id="10350" name="Google Shape;10350;p8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2" name="Google Shape;10352;p84"/>
            <p:cNvGrpSpPr/>
            <p:nvPr/>
          </p:nvGrpSpPr>
          <p:grpSpPr>
            <a:xfrm>
              <a:off x="3967075" y="3040337"/>
              <a:ext cx="1019927" cy="402126"/>
              <a:chOff x="3967075" y="3040337"/>
              <a:chExt cx="1019927" cy="402126"/>
            </a:xfrm>
          </p:grpSpPr>
          <p:sp>
            <p:nvSpPr>
              <p:cNvPr id="10353" name="Google Shape;10353;p8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84"/>
            <p:cNvGrpSpPr/>
            <p:nvPr/>
          </p:nvGrpSpPr>
          <p:grpSpPr>
            <a:xfrm>
              <a:off x="4186700" y="3040337"/>
              <a:ext cx="390475" cy="183289"/>
              <a:chOff x="4186700" y="3040337"/>
              <a:chExt cx="390475" cy="183289"/>
            </a:xfrm>
          </p:grpSpPr>
          <p:sp>
            <p:nvSpPr>
              <p:cNvPr id="10356" name="Google Shape;10356;p8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84"/>
            <p:cNvGrpSpPr/>
            <p:nvPr/>
          </p:nvGrpSpPr>
          <p:grpSpPr>
            <a:xfrm>
              <a:off x="4073727" y="3040337"/>
              <a:ext cx="697794" cy="296263"/>
              <a:chOff x="4073727" y="3040337"/>
              <a:chExt cx="697794" cy="296263"/>
            </a:xfrm>
          </p:grpSpPr>
          <p:sp>
            <p:nvSpPr>
              <p:cNvPr id="10359" name="Google Shape;10359;p8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84"/>
            <p:cNvGrpSpPr/>
            <p:nvPr/>
          </p:nvGrpSpPr>
          <p:grpSpPr>
            <a:xfrm>
              <a:off x="3862800" y="3038525"/>
              <a:ext cx="1329006" cy="510698"/>
              <a:chOff x="3862800" y="3038525"/>
              <a:chExt cx="1329006" cy="510698"/>
            </a:xfrm>
          </p:grpSpPr>
          <p:sp>
            <p:nvSpPr>
              <p:cNvPr id="10362" name="Google Shape;10362;p8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8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64" name="Google Shape;10364;p84"/>
          <p:cNvGrpSpPr/>
          <p:nvPr/>
        </p:nvGrpSpPr>
        <p:grpSpPr>
          <a:xfrm>
            <a:off x="700156" y="970936"/>
            <a:ext cx="883205" cy="775176"/>
            <a:chOff x="649648" y="271400"/>
            <a:chExt cx="6215377" cy="5455143"/>
          </a:xfrm>
        </p:grpSpPr>
        <p:sp>
          <p:nvSpPr>
            <p:cNvPr id="10365" name="Google Shape;10365;p8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8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8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84"/>
          <p:cNvGrpSpPr/>
          <p:nvPr/>
        </p:nvGrpSpPr>
        <p:grpSpPr>
          <a:xfrm>
            <a:off x="2308457" y="970936"/>
            <a:ext cx="767704" cy="815489"/>
            <a:chOff x="2499700" y="1135950"/>
            <a:chExt cx="732402" cy="777990"/>
          </a:xfrm>
        </p:grpSpPr>
        <p:grpSp>
          <p:nvGrpSpPr>
            <p:cNvPr id="10378" name="Google Shape;10378;p84"/>
            <p:cNvGrpSpPr/>
            <p:nvPr/>
          </p:nvGrpSpPr>
          <p:grpSpPr>
            <a:xfrm>
              <a:off x="2499700" y="1135950"/>
              <a:ext cx="732402" cy="694705"/>
              <a:chOff x="2499700" y="1135950"/>
              <a:chExt cx="732402" cy="694705"/>
            </a:xfrm>
          </p:grpSpPr>
          <p:sp>
            <p:nvSpPr>
              <p:cNvPr id="10379" name="Google Shape;10379;p8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8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8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84"/>
            <p:cNvGrpSpPr/>
            <p:nvPr/>
          </p:nvGrpSpPr>
          <p:grpSpPr>
            <a:xfrm>
              <a:off x="2517909" y="1188726"/>
              <a:ext cx="702702" cy="725214"/>
              <a:chOff x="2517909" y="1188726"/>
              <a:chExt cx="702702" cy="725214"/>
            </a:xfrm>
          </p:grpSpPr>
          <p:sp>
            <p:nvSpPr>
              <p:cNvPr id="10407" name="Google Shape;10407;p8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12" name="Google Shape;10412;p84"/>
          <p:cNvGrpSpPr/>
          <p:nvPr/>
        </p:nvGrpSpPr>
        <p:grpSpPr>
          <a:xfrm>
            <a:off x="1654189" y="970936"/>
            <a:ext cx="583439" cy="870229"/>
            <a:chOff x="1716825" y="1121550"/>
            <a:chExt cx="622800" cy="928938"/>
          </a:xfrm>
        </p:grpSpPr>
        <p:grpSp>
          <p:nvGrpSpPr>
            <p:cNvPr id="10413" name="Google Shape;10413;p84"/>
            <p:cNvGrpSpPr/>
            <p:nvPr/>
          </p:nvGrpSpPr>
          <p:grpSpPr>
            <a:xfrm>
              <a:off x="1716825" y="1121550"/>
              <a:ext cx="622800" cy="928938"/>
              <a:chOff x="1716825" y="1121550"/>
              <a:chExt cx="622800" cy="928938"/>
            </a:xfrm>
          </p:grpSpPr>
          <p:cxnSp>
            <p:nvCxnSpPr>
              <p:cNvPr id="10414" name="Google Shape;10414;p8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415" name="Google Shape;10415;p8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84"/>
            <p:cNvGrpSpPr/>
            <p:nvPr/>
          </p:nvGrpSpPr>
          <p:grpSpPr>
            <a:xfrm>
              <a:off x="1768050" y="1172775"/>
              <a:ext cx="520200" cy="832000"/>
              <a:chOff x="1768050" y="1172775"/>
              <a:chExt cx="520200" cy="832000"/>
            </a:xfrm>
          </p:grpSpPr>
          <p:cxnSp>
            <p:nvCxnSpPr>
              <p:cNvPr id="10417" name="Google Shape;10417;p8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418" name="Google Shape;10418;p8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84"/>
            <p:cNvGrpSpPr/>
            <p:nvPr/>
          </p:nvGrpSpPr>
          <p:grpSpPr>
            <a:xfrm>
              <a:off x="1820100" y="1225475"/>
              <a:ext cx="416400" cy="729575"/>
              <a:chOff x="1820100" y="1225475"/>
              <a:chExt cx="416400" cy="729575"/>
            </a:xfrm>
          </p:grpSpPr>
          <p:cxnSp>
            <p:nvCxnSpPr>
              <p:cNvPr id="10420" name="Google Shape;10420;p8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421" name="Google Shape;10421;p8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84"/>
            <p:cNvGrpSpPr/>
            <p:nvPr/>
          </p:nvGrpSpPr>
          <p:grpSpPr>
            <a:xfrm>
              <a:off x="1874250" y="1278825"/>
              <a:ext cx="308100" cy="605275"/>
              <a:chOff x="1874250" y="1278825"/>
              <a:chExt cx="308100" cy="605275"/>
            </a:xfrm>
          </p:grpSpPr>
          <p:cxnSp>
            <p:nvCxnSpPr>
              <p:cNvPr id="10423" name="Google Shape;10423;p8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424" name="Google Shape;10424;p8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25" name="Google Shape;10425;p8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84"/>
          <p:cNvGrpSpPr/>
          <p:nvPr/>
        </p:nvGrpSpPr>
        <p:grpSpPr>
          <a:xfrm>
            <a:off x="1574012" y="1857258"/>
            <a:ext cx="739072" cy="714152"/>
            <a:chOff x="4334725" y="1355875"/>
            <a:chExt cx="3106650" cy="3001900"/>
          </a:xfrm>
        </p:grpSpPr>
        <p:grpSp>
          <p:nvGrpSpPr>
            <p:cNvPr id="10427" name="Google Shape;10427;p84"/>
            <p:cNvGrpSpPr/>
            <p:nvPr/>
          </p:nvGrpSpPr>
          <p:grpSpPr>
            <a:xfrm>
              <a:off x="4516050" y="1724875"/>
              <a:ext cx="2693725" cy="2632900"/>
              <a:chOff x="4516050" y="1724875"/>
              <a:chExt cx="2693725" cy="2632900"/>
            </a:xfrm>
          </p:grpSpPr>
          <p:sp>
            <p:nvSpPr>
              <p:cNvPr id="10428" name="Google Shape;10428;p8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8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8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1" name="Google Shape;10431;p84"/>
            <p:cNvGrpSpPr/>
            <p:nvPr/>
          </p:nvGrpSpPr>
          <p:grpSpPr>
            <a:xfrm>
              <a:off x="4334725" y="1355875"/>
              <a:ext cx="3106650" cy="2709650"/>
              <a:chOff x="4334725" y="1355875"/>
              <a:chExt cx="3106650" cy="2709650"/>
            </a:xfrm>
          </p:grpSpPr>
          <p:sp>
            <p:nvSpPr>
              <p:cNvPr id="10432" name="Google Shape;10432;p8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5" name="Google Shape;10435;p84"/>
          <p:cNvGrpSpPr/>
          <p:nvPr/>
        </p:nvGrpSpPr>
        <p:grpSpPr>
          <a:xfrm>
            <a:off x="7690961" y="3488029"/>
            <a:ext cx="312074" cy="684173"/>
            <a:chOff x="7645573" y="3754300"/>
            <a:chExt cx="293855" cy="644170"/>
          </a:xfrm>
        </p:grpSpPr>
        <p:sp>
          <p:nvSpPr>
            <p:cNvPr id="10436" name="Google Shape;10436;p8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84"/>
          <p:cNvGrpSpPr/>
          <p:nvPr/>
        </p:nvGrpSpPr>
        <p:grpSpPr>
          <a:xfrm>
            <a:off x="5612949" y="970936"/>
            <a:ext cx="709011" cy="739359"/>
            <a:chOff x="5830645" y="1256617"/>
            <a:chExt cx="530340" cy="553040"/>
          </a:xfrm>
        </p:grpSpPr>
        <p:grpSp>
          <p:nvGrpSpPr>
            <p:cNvPr id="10439" name="Google Shape;10439;p84"/>
            <p:cNvGrpSpPr/>
            <p:nvPr/>
          </p:nvGrpSpPr>
          <p:grpSpPr>
            <a:xfrm>
              <a:off x="5830645" y="1256617"/>
              <a:ext cx="259743" cy="269909"/>
              <a:chOff x="5830645" y="1256617"/>
              <a:chExt cx="259743" cy="269909"/>
            </a:xfrm>
          </p:grpSpPr>
          <p:sp>
            <p:nvSpPr>
              <p:cNvPr id="10440" name="Google Shape;10440;p8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2" name="Google Shape;10442;p84"/>
            <p:cNvGrpSpPr/>
            <p:nvPr/>
          </p:nvGrpSpPr>
          <p:grpSpPr>
            <a:xfrm>
              <a:off x="6101293" y="1256617"/>
              <a:ext cx="259692" cy="269909"/>
              <a:chOff x="6101293" y="1256617"/>
              <a:chExt cx="259692" cy="269909"/>
            </a:xfrm>
          </p:grpSpPr>
          <p:sp>
            <p:nvSpPr>
              <p:cNvPr id="10443" name="Google Shape;10443;p8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84"/>
            <p:cNvGrpSpPr/>
            <p:nvPr/>
          </p:nvGrpSpPr>
          <p:grpSpPr>
            <a:xfrm>
              <a:off x="5830645" y="1539749"/>
              <a:ext cx="259692" cy="269909"/>
              <a:chOff x="5830645" y="1539749"/>
              <a:chExt cx="259692" cy="269909"/>
            </a:xfrm>
          </p:grpSpPr>
          <p:sp>
            <p:nvSpPr>
              <p:cNvPr id="10446" name="Google Shape;10446;p8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8" name="Google Shape;10448;p84"/>
            <p:cNvGrpSpPr/>
            <p:nvPr/>
          </p:nvGrpSpPr>
          <p:grpSpPr>
            <a:xfrm>
              <a:off x="6101293" y="1539749"/>
              <a:ext cx="259692" cy="269909"/>
              <a:chOff x="6101293" y="1539749"/>
              <a:chExt cx="259692" cy="269909"/>
            </a:xfrm>
          </p:grpSpPr>
          <p:sp>
            <p:nvSpPr>
              <p:cNvPr id="10449" name="Google Shape;10449;p8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1" name="Google Shape;10451;p8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84"/>
          <p:cNvGrpSpPr/>
          <p:nvPr/>
        </p:nvGrpSpPr>
        <p:grpSpPr>
          <a:xfrm>
            <a:off x="714444" y="2707052"/>
            <a:ext cx="1452955" cy="621360"/>
            <a:chOff x="732422" y="2990152"/>
            <a:chExt cx="1337773" cy="572102"/>
          </a:xfrm>
        </p:grpSpPr>
        <p:sp>
          <p:nvSpPr>
            <p:cNvPr id="10453" name="Google Shape;10453;p8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462"/>
        <p:cNvGrpSpPr/>
        <p:nvPr/>
      </p:nvGrpSpPr>
      <p:grpSpPr>
        <a:xfrm>
          <a:off x="0" y="0"/>
          <a:ext cx="0" cy="0"/>
          <a:chOff x="0" y="0"/>
          <a:chExt cx="0" cy="0"/>
        </a:xfrm>
      </p:grpSpPr>
      <p:grpSp>
        <p:nvGrpSpPr>
          <p:cNvPr id="10463" name="Google Shape;10463;p85"/>
          <p:cNvGrpSpPr/>
          <p:nvPr/>
        </p:nvGrpSpPr>
        <p:grpSpPr>
          <a:xfrm>
            <a:off x="708579" y="965872"/>
            <a:ext cx="1636117" cy="1526144"/>
            <a:chOff x="729238" y="1179665"/>
            <a:chExt cx="1636117" cy="1526144"/>
          </a:xfrm>
        </p:grpSpPr>
        <p:grpSp>
          <p:nvGrpSpPr>
            <p:cNvPr id="10464" name="Google Shape;10464;p85"/>
            <p:cNvGrpSpPr/>
            <p:nvPr/>
          </p:nvGrpSpPr>
          <p:grpSpPr>
            <a:xfrm>
              <a:off x="729238" y="1179665"/>
              <a:ext cx="80700" cy="1526144"/>
              <a:chOff x="729238" y="1179665"/>
              <a:chExt cx="80700" cy="1526144"/>
            </a:xfrm>
          </p:grpSpPr>
          <p:sp>
            <p:nvSpPr>
              <p:cNvPr id="10465" name="Google Shape;10465;p8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8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5" name="Google Shape;10475;p85"/>
            <p:cNvGrpSpPr/>
            <p:nvPr/>
          </p:nvGrpSpPr>
          <p:grpSpPr>
            <a:xfrm>
              <a:off x="903098" y="1179665"/>
              <a:ext cx="80700" cy="1526144"/>
              <a:chOff x="903098" y="1179665"/>
              <a:chExt cx="80700" cy="1526144"/>
            </a:xfrm>
          </p:grpSpPr>
          <p:sp>
            <p:nvSpPr>
              <p:cNvPr id="10476" name="Google Shape;10476;p8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8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85"/>
            <p:cNvGrpSpPr/>
            <p:nvPr/>
          </p:nvGrpSpPr>
          <p:grpSpPr>
            <a:xfrm>
              <a:off x="1076958" y="1179665"/>
              <a:ext cx="80700" cy="1526144"/>
              <a:chOff x="1076958" y="1179665"/>
              <a:chExt cx="80700" cy="1526144"/>
            </a:xfrm>
          </p:grpSpPr>
          <p:sp>
            <p:nvSpPr>
              <p:cNvPr id="10487" name="Google Shape;10487;p8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7" name="Google Shape;10497;p85"/>
            <p:cNvGrpSpPr/>
            <p:nvPr/>
          </p:nvGrpSpPr>
          <p:grpSpPr>
            <a:xfrm>
              <a:off x="1247707" y="1179665"/>
              <a:ext cx="80700" cy="1526144"/>
              <a:chOff x="1247707" y="1179665"/>
              <a:chExt cx="80700" cy="1526144"/>
            </a:xfrm>
          </p:grpSpPr>
          <p:sp>
            <p:nvSpPr>
              <p:cNvPr id="10498" name="Google Shape;10498;p8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85"/>
            <p:cNvGrpSpPr/>
            <p:nvPr/>
          </p:nvGrpSpPr>
          <p:grpSpPr>
            <a:xfrm>
              <a:off x="1421567" y="1179665"/>
              <a:ext cx="80700" cy="1526144"/>
              <a:chOff x="1421567" y="1179665"/>
              <a:chExt cx="80700" cy="1526144"/>
            </a:xfrm>
          </p:grpSpPr>
          <p:sp>
            <p:nvSpPr>
              <p:cNvPr id="10509" name="Google Shape;10509;p8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85"/>
            <p:cNvGrpSpPr/>
            <p:nvPr/>
          </p:nvGrpSpPr>
          <p:grpSpPr>
            <a:xfrm>
              <a:off x="1592327" y="1179665"/>
              <a:ext cx="80700" cy="1526144"/>
              <a:chOff x="1592327" y="1179665"/>
              <a:chExt cx="80700" cy="1526144"/>
            </a:xfrm>
          </p:grpSpPr>
          <p:sp>
            <p:nvSpPr>
              <p:cNvPr id="10520" name="Google Shape;10520;p8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8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8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85"/>
            <p:cNvGrpSpPr/>
            <p:nvPr/>
          </p:nvGrpSpPr>
          <p:grpSpPr>
            <a:xfrm>
              <a:off x="1766187" y="1179665"/>
              <a:ext cx="80700" cy="1526144"/>
              <a:chOff x="1766187" y="1179665"/>
              <a:chExt cx="80700" cy="1526144"/>
            </a:xfrm>
          </p:grpSpPr>
          <p:sp>
            <p:nvSpPr>
              <p:cNvPr id="10531" name="Google Shape;10531;p8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8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85"/>
            <p:cNvGrpSpPr/>
            <p:nvPr/>
          </p:nvGrpSpPr>
          <p:grpSpPr>
            <a:xfrm>
              <a:off x="1936935" y="1179665"/>
              <a:ext cx="80700" cy="1526144"/>
              <a:chOff x="1936935" y="1179665"/>
              <a:chExt cx="80700" cy="1526144"/>
            </a:xfrm>
          </p:grpSpPr>
          <p:sp>
            <p:nvSpPr>
              <p:cNvPr id="10542" name="Google Shape;10542;p8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8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8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85"/>
            <p:cNvGrpSpPr/>
            <p:nvPr/>
          </p:nvGrpSpPr>
          <p:grpSpPr>
            <a:xfrm>
              <a:off x="2110795" y="1179665"/>
              <a:ext cx="80700" cy="1526144"/>
              <a:chOff x="2110795" y="1179665"/>
              <a:chExt cx="80700" cy="1526144"/>
            </a:xfrm>
          </p:grpSpPr>
          <p:sp>
            <p:nvSpPr>
              <p:cNvPr id="10553" name="Google Shape;10553;p8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85"/>
            <p:cNvGrpSpPr/>
            <p:nvPr/>
          </p:nvGrpSpPr>
          <p:grpSpPr>
            <a:xfrm>
              <a:off x="2284655" y="1179665"/>
              <a:ext cx="80700" cy="1526144"/>
              <a:chOff x="2284655" y="1179665"/>
              <a:chExt cx="80700" cy="1526144"/>
            </a:xfrm>
          </p:grpSpPr>
          <p:sp>
            <p:nvSpPr>
              <p:cNvPr id="10564" name="Google Shape;10564;p8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8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8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74" name="Google Shape;10574;p85"/>
          <p:cNvGrpSpPr/>
          <p:nvPr/>
        </p:nvGrpSpPr>
        <p:grpSpPr>
          <a:xfrm>
            <a:off x="2603245" y="985011"/>
            <a:ext cx="1364248" cy="1102133"/>
            <a:chOff x="2623904" y="1198803"/>
            <a:chExt cx="1364248" cy="1102133"/>
          </a:xfrm>
        </p:grpSpPr>
        <p:grpSp>
          <p:nvGrpSpPr>
            <p:cNvPr id="10575" name="Google Shape;10575;p85"/>
            <p:cNvGrpSpPr/>
            <p:nvPr/>
          </p:nvGrpSpPr>
          <p:grpSpPr>
            <a:xfrm>
              <a:off x="2623907" y="1198803"/>
              <a:ext cx="1364245" cy="273000"/>
              <a:chOff x="2623907" y="1198803"/>
              <a:chExt cx="1364245" cy="273000"/>
            </a:xfrm>
          </p:grpSpPr>
          <p:sp>
            <p:nvSpPr>
              <p:cNvPr id="10576" name="Google Shape;10576;p8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1" name="Google Shape;10581;p85"/>
            <p:cNvGrpSpPr/>
            <p:nvPr/>
          </p:nvGrpSpPr>
          <p:grpSpPr>
            <a:xfrm>
              <a:off x="2623904" y="1476964"/>
              <a:ext cx="1364245" cy="273000"/>
              <a:chOff x="2623904" y="1476964"/>
              <a:chExt cx="1364245" cy="273000"/>
            </a:xfrm>
          </p:grpSpPr>
          <p:sp>
            <p:nvSpPr>
              <p:cNvPr id="10582" name="Google Shape;10582;p8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85"/>
            <p:cNvGrpSpPr/>
            <p:nvPr/>
          </p:nvGrpSpPr>
          <p:grpSpPr>
            <a:xfrm>
              <a:off x="2623907" y="1749775"/>
              <a:ext cx="1364245" cy="273000"/>
              <a:chOff x="2623907" y="1749775"/>
              <a:chExt cx="1364245" cy="273000"/>
            </a:xfrm>
          </p:grpSpPr>
          <p:sp>
            <p:nvSpPr>
              <p:cNvPr id="10588" name="Google Shape;10588;p8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8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85"/>
            <p:cNvGrpSpPr/>
            <p:nvPr/>
          </p:nvGrpSpPr>
          <p:grpSpPr>
            <a:xfrm>
              <a:off x="2623904" y="2027936"/>
              <a:ext cx="1364245" cy="273000"/>
              <a:chOff x="2623904" y="2027936"/>
              <a:chExt cx="1364245" cy="273000"/>
            </a:xfrm>
          </p:grpSpPr>
          <p:sp>
            <p:nvSpPr>
              <p:cNvPr id="10594" name="Google Shape;10594;p8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99" name="Google Shape;10599;p85"/>
          <p:cNvGrpSpPr/>
          <p:nvPr/>
        </p:nvGrpSpPr>
        <p:grpSpPr>
          <a:xfrm>
            <a:off x="2592706" y="2444193"/>
            <a:ext cx="1387541" cy="159124"/>
            <a:chOff x="3200660" y="2180272"/>
            <a:chExt cx="2563824" cy="378237"/>
          </a:xfrm>
        </p:grpSpPr>
        <p:sp>
          <p:nvSpPr>
            <p:cNvPr id="10600" name="Google Shape;10600;p8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8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8" name="Google Shape;10618;p85"/>
          <p:cNvGrpSpPr/>
          <p:nvPr/>
        </p:nvGrpSpPr>
        <p:grpSpPr>
          <a:xfrm>
            <a:off x="2589231" y="2722018"/>
            <a:ext cx="1390502" cy="159625"/>
            <a:chOff x="3530150" y="2790075"/>
            <a:chExt cx="1962600" cy="225300"/>
          </a:xfrm>
        </p:grpSpPr>
        <p:sp>
          <p:nvSpPr>
            <p:cNvPr id="10619" name="Google Shape;10619;p8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1" name="Google Shape;10621;p85"/>
          <p:cNvGrpSpPr/>
          <p:nvPr/>
        </p:nvGrpSpPr>
        <p:grpSpPr>
          <a:xfrm>
            <a:off x="2589884" y="3000344"/>
            <a:ext cx="1411629" cy="153761"/>
            <a:chOff x="3558802" y="4011427"/>
            <a:chExt cx="1866000" cy="111300"/>
          </a:xfrm>
        </p:grpSpPr>
        <p:sp>
          <p:nvSpPr>
            <p:cNvPr id="10622" name="Google Shape;10622;p8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85"/>
          <p:cNvGrpSpPr/>
          <p:nvPr/>
        </p:nvGrpSpPr>
        <p:grpSpPr>
          <a:xfrm>
            <a:off x="2589576" y="2205744"/>
            <a:ext cx="1383503" cy="119749"/>
            <a:chOff x="3465975" y="2270276"/>
            <a:chExt cx="1986364" cy="171929"/>
          </a:xfrm>
        </p:grpSpPr>
        <p:sp>
          <p:nvSpPr>
            <p:cNvPr id="10625" name="Google Shape;10625;p8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8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85"/>
          <p:cNvGrpSpPr/>
          <p:nvPr/>
        </p:nvGrpSpPr>
        <p:grpSpPr>
          <a:xfrm>
            <a:off x="2600584" y="3569394"/>
            <a:ext cx="1369531" cy="195460"/>
            <a:chOff x="723300" y="4253549"/>
            <a:chExt cx="2276482" cy="324900"/>
          </a:xfrm>
        </p:grpSpPr>
        <p:sp>
          <p:nvSpPr>
            <p:cNvPr id="10634" name="Google Shape;10634;p8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85"/>
          <p:cNvGrpSpPr/>
          <p:nvPr/>
        </p:nvGrpSpPr>
        <p:grpSpPr>
          <a:xfrm>
            <a:off x="2590145" y="3270574"/>
            <a:ext cx="1389066" cy="180119"/>
            <a:chOff x="705948" y="3788465"/>
            <a:chExt cx="2308953" cy="299400"/>
          </a:xfrm>
        </p:grpSpPr>
        <p:sp>
          <p:nvSpPr>
            <p:cNvPr id="10640" name="Google Shape;10640;p8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8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85"/>
          <p:cNvGrpSpPr/>
          <p:nvPr/>
        </p:nvGrpSpPr>
        <p:grpSpPr>
          <a:xfrm>
            <a:off x="2638082" y="3883554"/>
            <a:ext cx="1304609" cy="294074"/>
            <a:chOff x="2658741" y="4097347"/>
            <a:chExt cx="1304609" cy="294074"/>
          </a:xfrm>
        </p:grpSpPr>
        <p:grpSp>
          <p:nvGrpSpPr>
            <p:cNvPr id="10646" name="Google Shape;10646;p85"/>
            <p:cNvGrpSpPr/>
            <p:nvPr/>
          </p:nvGrpSpPr>
          <p:grpSpPr>
            <a:xfrm>
              <a:off x="2658741" y="4097347"/>
              <a:ext cx="118572" cy="294074"/>
              <a:chOff x="3343310" y="4475555"/>
              <a:chExt cx="127717" cy="316753"/>
            </a:xfrm>
          </p:grpSpPr>
          <p:sp>
            <p:nvSpPr>
              <p:cNvPr id="10647" name="Google Shape;10647;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85"/>
            <p:cNvGrpSpPr/>
            <p:nvPr/>
          </p:nvGrpSpPr>
          <p:grpSpPr>
            <a:xfrm>
              <a:off x="3815519" y="4098388"/>
              <a:ext cx="147831" cy="291991"/>
              <a:chOff x="3527539" y="4476677"/>
              <a:chExt cx="159232" cy="314510"/>
            </a:xfrm>
          </p:grpSpPr>
          <p:sp>
            <p:nvSpPr>
              <p:cNvPr id="10650" name="Google Shape;10650;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85"/>
            <p:cNvGrpSpPr/>
            <p:nvPr/>
          </p:nvGrpSpPr>
          <p:grpSpPr>
            <a:xfrm>
              <a:off x="3511696" y="4098388"/>
              <a:ext cx="147831" cy="291991"/>
              <a:chOff x="3527539" y="4476677"/>
              <a:chExt cx="159232" cy="314510"/>
            </a:xfrm>
          </p:grpSpPr>
          <p:sp>
            <p:nvSpPr>
              <p:cNvPr id="10653" name="Google Shape;10653;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85"/>
            <p:cNvGrpSpPr/>
            <p:nvPr/>
          </p:nvGrpSpPr>
          <p:grpSpPr>
            <a:xfrm>
              <a:off x="3207874" y="4098388"/>
              <a:ext cx="147831" cy="291991"/>
              <a:chOff x="3527539" y="4476677"/>
              <a:chExt cx="159232" cy="314510"/>
            </a:xfrm>
          </p:grpSpPr>
          <p:sp>
            <p:nvSpPr>
              <p:cNvPr id="10656" name="Google Shape;10656;p8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8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85"/>
            <p:cNvGrpSpPr/>
            <p:nvPr/>
          </p:nvGrpSpPr>
          <p:grpSpPr>
            <a:xfrm>
              <a:off x="2933305" y="4097347"/>
              <a:ext cx="118572" cy="294074"/>
              <a:chOff x="3343310" y="4475555"/>
              <a:chExt cx="127717" cy="316753"/>
            </a:xfrm>
          </p:grpSpPr>
          <p:sp>
            <p:nvSpPr>
              <p:cNvPr id="10659" name="Google Shape;10659;p8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8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61" name="Google Shape;10661;p85"/>
          <p:cNvGrpSpPr/>
          <p:nvPr/>
        </p:nvGrpSpPr>
        <p:grpSpPr>
          <a:xfrm>
            <a:off x="4256912" y="1866676"/>
            <a:ext cx="1433821" cy="191501"/>
            <a:chOff x="4273350" y="2080469"/>
            <a:chExt cx="1433821" cy="191501"/>
          </a:xfrm>
        </p:grpSpPr>
        <p:grpSp>
          <p:nvGrpSpPr>
            <p:cNvPr id="10662" name="Google Shape;10662;p85"/>
            <p:cNvGrpSpPr/>
            <p:nvPr/>
          </p:nvGrpSpPr>
          <p:grpSpPr>
            <a:xfrm>
              <a:off x="4273350" y="2080469"/>
              <a:ext cx="1433821" cy="0"/>
              <a:chOff x="5224975" y="2962250"/>
              <a:chExt cx="1544400" cy="0"/>
            </a:xfrm>
          </p:grpSpPr>
          <p:cxnSp>
            <p:nvCxnSpPr>
              <p:cNvPr id="10663" name="Google Shape;10663;p8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664" name="Google Shape;10664;p8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665" name="Google Shape;10665;p85"/>
            <p:cNvGrpSpPr/>
            <p:nvPr/>
          </p:nvGrpSpPr>
          <p:grpSpPr>
            <a:xfrm>
              <a:off x="4273350" y="2271969"/>
              <a:ext cx="1433821" cy="0"/>
              <a:chOff x="5224975" y="2962250"/>
              <a:chExt cx="1544400" cy="0"/>
            </a:xfrm>
          </p:grpSpPr>
          <p:cxnSp>
            <p:nvCxnSpPr>
              <p:cNvPr id="10666" name="Google Shape;10666;p8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667" name="Google Shape;10667;p8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668" name="Google Shape;10668;p85"/>
          <p:cNvGrpSpPr/>
          <p:nvPr/>
        </p:nvGrpSpPr>
        <p:grpSpPr>
          <a:xfrm>
            <a:off x="4258467" y="969244"/>
            <a:ext cx="1430711" cy="743389"/>
            <a:chOff x="5159450" y="1919950"/>
            <a:chExt cx="1541050" cy="862500"/>
          </a:xfrm>
        </p:grpSpPr>
        <p:sp>
          <p:nvSpPr>
            <p:cNvPr id="10669" name="Google Shape;10669;p8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670" name="Google Shape;10670;p85"/>
            <p:cNvGrpSpPr/>
            <p:nvPr/>
          </p:nvGrpSpPr>
          <p:grpSpPr>
            <a:xfrm>
              <a:off x="5159450" y="1919950"/>
              <a:ext cx="1541050" cy="862500"/>
              <a:chOff x="5159450" y="1919950"/>
              <a:chExt cx="1541050" cy="862500"/>
            </a:xfrm>
          </p:grpSpPr>
          <p:cxnSp>
            <p:nvCxnSpPr>
              <p:cNvPr id="10671" name="Google Shape;10671;p8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672" name="Google Shape;10672;p8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673" name="Google Shape;10673;p85"/>
          <p:cNvGrpSpPr/>
          <p:nvPr/>
        </p:nvGrpSpPr>
        <p:grpSpPr>
          <a:xfrm>
            <a:off x="4248581" y="2192571"/>
            <a:ext cx="1450484" cy="1052087"/>
            <a:chOff x="5230575" y="1554475"/>
            <a:chExt cx="2137150" cy="1550150"/>
          </a:xfrm>
        </p:grpSpPr>
        <p:sp>
          <p:nvSpPr>
            <p:cNvPr id="10674" name="Google Shape;10674;p8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8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85"/>
          <p:cNvGrpSpPr/>
          <p:nvPr/>
        </p:nvGrpSpPr>
        <p:grpSpPr>
          <a:xfrm rot="10800000">
            <a:off x="4265131" y="3284761"/>
            <a:ext cx="1417383" cy="887946"/>
            <a:chOff x="5645403" y="2920021"/>
            <a:chExt cx="2650800" cy="2180614"/>
          </a:xfrm>
        </p:grpSpPr>
        <p:sp>
          <p:nvSpPr>
            <p:cNvPr id="10688" name="Google Shape;10688;p8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89" name="Google Shape;10689;p85"/>
            <p:cNvCxnSpPr>
              <a:stCxn id="1068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690" name="Google Shape;10690;p8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91" name="Google Shape;10691;p85"/>
            <p:cNvCxnSpPr>
              <a:endCxn id="10690"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0692" name="Google Shape;10692;p8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93" name="Google Shape;10693;p85"/>
            <p:cNvCxnSpPr>
              <a:stCxn id="10692"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694" name="Google Shape;10694;p8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95" name="Google Shape;10695;p85"/>
            <p:cNvCxnSpPr>
              <a:endCxn id="1069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696" name="Google Shape;10696;p85"/>
          <p:cNvGrpSpPr/>
          <p:nvPr/>
        </p:nvGrpSpPr>
        <p:grpSpPr>
          <a:xfrm>
            <a:off x="7365491" y="2188116"/>
            <a:ext cx="1071743" cy="1021579"/>
            <a:chOff x="7189833" y="2022667"/>
            <a:chExt cx="1251159" cy="1192597"/>
          </a:xfrm>
        </p:grpSpPr>
        <p:sp>
          <p:nvSpPr>
            <p:cNvPr id="10697" name="Google Shape;10697;p8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8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8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1" name="Google Shape;10701;p85"/>
          <p:cNvGrpSpPr/>
          <p:nvPr/>
        </p:nvGrpSpPr>
        <p:grpSpPr>
          <a:xfrm>
            <a:off x="706762" y="2614523"/>
            <a:ext cx="1695374" cy="1560837"/>
            <a:chOff x="727421" y="2828315"/>
            <a:chExt cx="1695374" cy="1560837"/>
          </a:xfrm>
        </p:grpSpPr>
        <p:grpSp>
          <p:nvGrpSpPr>
            <p:cNvPr id="10702" name="Google Shape;10702;p85"/>
            <p:cNvGrpSpPr/>
            <p:nvPr/>
          </p:nvGrpSpPr>
          <p:grpSpPr>
            <a:xfrm>
              <a:off x="819108" y="2882501"/>
              <a:ext cx="103104" cy="1426186"/>
              <a:chOff x="4674013" y="3100904"/>
              <a:chExt cx="122758" cy="1698043"/>
            </a:xfrm>
          </p:grpSpPr>
          <p:sp>
            <p:nvSpPr>
              <p:cNvPr id="10703" name="Google Shape;10703;p8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85"/>
            <p:cNvGrpSpPr/>
            <p:nvPr/>
          </p:nvGrpSpPr>
          <p:grpSpPr>
            <a:xfrm>
              <a:off x="1062475" y="2882501"/>
              <a:ext cx="103104" cy="1426186"/>
              <a:chOff x="4940438" y="3100904"/>
              <a:chExt cx="122758" cy="1698043"/>
            </a:xfrm>
          </p:grpSpPr>
          <p:sp>
            <p:nvSpPr>
              <p:cNvPr id="10711" name="Google Shape;10711;p8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85"/>
            <p:cNvGrpSpPr/>
            <p:nvPr/>
          </p:nvGrpSpPr>
          <p:grpSpPr>
            <a:xfrm>
              <a:off x="1299324" y="2882501"/>
              <a:ext cx="103104" cy="1426186"/>
              <a:chOff x="5206863" y="3100904"/>
              <a:chExt cx="122758" cy="1698043"/>
            </a:xfrm>
          </p:grpSpPr>
          <p:sp>
            <p:nvSpPr>
              <p:cNvPr id="10719" name="Google Shape;10719;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85"/>
            <p:cNvGrpSpPr/>
            <p:nvPr/>
          </p:nvGrpSpPr>
          <p:grpSpPr>
            <a:xfrm>
              <a:off x="1786057" y="2882501"/>
              <a:ext cx="103104" cy="1426186"/>
              <a:chOff x="6006138" y="3143629"/>
              <a:chExt cx="122758" cy="1698043"/>
            </a:xfrm>
          </p:grpSpPr>
          <p:sp>
            <p:nvSpPr>
              <p:cNvPr id="10727" name="Google Shape;10727;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4" name="Google Shape;10734;p85"/>
            <p:cNvGrpSpPr/>
            <p:nvPr/>
          </p:nvGrpSpPr>
          <p:grpSpPr>
            <a:xfrm>
              <a:off x="2029422" y="2882501"/>
              <a:ext cx="103104" cy="1426186"/>
              <a:chOff x="6805413" y="3100904"/>
              <a:chExt cx="122758" cy="1698043"/>
            </a:xfrm>
          </p:grpSpPr>
          <p:sp>
            <p:nvSpPr>
              <p:cNvPr id="10735" name="Google Shape;10735;p8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85"/>
            <p:cNvGrpSpPr/>
            <p:nvPr/>
          </p:nvGrpSpPr>
          <p:grpSpPr>
            <a:xfrm>
              <a:off x="727421" y="2828315"/>
              <a:ext cx="1695374" cy="1560837"/>
              <a:chOff x="734799" y="2782450"/>
              <a:chExt cx="1571100" cy="1577400"/>
            </a:xfrm>
          </p:grpSpPr>
          <p:cxnSp>
            <p:nvCxnSpPr>
              <p:cNvPr id="10743" name="Google Shape;10743;p8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744" name="Google Shape;10744;p8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745" name="Google Shape;10745;p85"/>
            <p:cNvGrpSpPr/>
            <p:nvPr/>
          </p:nvGrpSpPr>
          <p:grpSpPr>
            <a:xfrm>
              <a:off x="2272795" y="2882501"/>
              <a:ext cx="103104" cy="1426186"/>
              <a:chOff x="5206863" y="3100904"/>
              <a:chExt cx="122758" cy="1698043"/>
            </a:xfrm>
          </p:grpSpPr>
          <p:sp>
            <p:nvSpPr>
              <p:cNvPr id="10746" name="Google Shape;10746;p8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8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85"/>
            <p:cNvGrpSpPr/>
            <p:nvPr/>
          </p:nvGrpSpPr>
          <p:grpSpPr>
            <a:xfrm>
              <a:off x="1542694" y="2882501"/>
              <a:ext cx="103104" cy="1426186"/>
              <a:chOff x="6006138" y="3143629"/>
              <a:chExt cx="122758" cy="1698043"/>
            </a:xfrm>
          </p:grpSpPr>
          <p:sp>
            <p:nvSpPr>
              <p:cNvPr id="10754" name="Google Shape;10754;p8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8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8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761" name="Google Shape;10761;p85"/>
          <p:cNvGrpSpPr/>
          <p:nvPr/>
        </p:nvGrpSpPr>
        <p:grpSpPr>
          <a:xfrm>
            <a:off x="5915341" y="2192094"/>
            <a:ext cx="1248543" cy="1025319"/>
            <a:chOff x="5183758" y="1210600"/>
            <a:chExt cx="3605380" cy="2960783"/>
          </a:xfrm>
        </p:grpSpPr>
        <p:sp>
          <p:nvSpPr>
            <p:cNvPr id="10762" name="Google Shape;10762;p8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66" name="Google Shape;10766;p8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767" name="Google Shape;10767;p8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768" name="Google Shape;10768;p8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769" name="Google Shape;10769;p8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770" name="Google Shape;10770;p8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1" name="Google Shape;10771;p85"/>
          <p:cNvGrpSpPr/>
          <p:nvPr/>
        </p:nvGrpSpPr>
        <p:grpSpPr>
          <a:xfrm>
            <a:off x="5772403" y="3330411"/>
            <a:ext cx="2664831" cy="843440"/>
            <a:chOff x="5916567" y="1099697"/>
            <a:chExt cx="2556683" cy="809211"/>
          </a:xfrm>
        </p:grpSpPr>
        <p:sp>
          <p:nvSpPr>
            <p:cNvPr id="10772" name="Google Shape;10772;p8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8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8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85"/>
          <p:cNvGrpSpPr/>
          <p:nvPr/>
        </p:nvGrpSpPr>
        <p:grpSpPr>
          <a:xfrm>
            <a:off x="5879943" y="979270"/>
            <a:ext cx="1299851" cy="1023338"/>
            <a:chOff x="5900602" y="1193063"/>
            <a:chExt cx="1299851" cy="1023338"/>
          </a:xfrm>
        </p:grpSpPr>
        <p:grpSp>
          <p:nvGrpSpPr>
            <p:cNvPr id="10781" name="Google Shape;10781;p85"/>
            <p:cNvGrpSpPr/>
            <p:nvPr/>
          </p:nvGrpSpPr>
          <p:grpSpPr>
            <a:xfrm>
              <a:off x="6743564" y="1193063"/>
              <a:ext cx="456889" cy="700379"/>
              <a:chOff x="6743564" y="1193063"/>
              <a:chExt cx="456889" cy="700379"/>
            </a:xfrm>
          </p:grpSpPr>
          <p:grpSp>
            <p:nvGrpSpPr>
              <p:cNvPr id="10782" name="Google Shape;10782;p85"/>
              <p:cNvGrpSpPr/>
              <p:nvPr/>
            </p:nvGrpSpPr>
            <p:grpSpPr>
              <a:xfrm>
                <a:off x="6743564" y="1690731"/>
                <a:ext cx="214402" cy="202710"/>
                <a:chOff x="6743564" y="1690731"/>
                <a:chExt cx="214402" cy="202710"/>
              </a:xfrm>
            </p:grpSpPr>
            <p:sp>
              <p:nvSpPr>
                <p:cNvPr id="10783" name="Google Shape;10783;p8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5" name="Google Shape;10785;p85"/>
              <p:cNvGrpSpPr/>
              <p:nvPr/>
            </p:nvGrpSpPr>
            <p:grpSpPr>
              <a:xfrm>
                <a:off x="6915505" y="1193063"/>
                <a:ext cx="284947" cy="589637"/>
                <a:chOff x="6915505" y="1193063"/>
                <a:chExt cx="284947" cy="589637"/>
              </a:xfrm>
            </p:grpSpPr>
            <p:sp>
              <p:nvSpPr>
                <p:cNvPr id="10786" name="Google Shape;10786;p8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87" name="Google Shape;10787;p8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788" name="Google Shape;10788;p85"/>
            <p:cNvGrpSpPr/>
            <p:nvPr/>
          </p:nvGrpSpPr>
          <p:grpSpPr>
            <a:xfrm>
              <a:off x="6520337" y="1193063"/>
              <a:ext cx="341815" cy="801589"/>
              <a:chOff x="6520337" y="1193063"/>
              <a:chExt cx="341815" cy="801589"/>
            </a:xfrm>
          </p:grpSpPr>
          <p:grpSp>
            <p:nvGrpSpPr>
              <p:cNvPr id="10789" name="Google Shape;10789;p85"/>
              <p:cNvGrpSpPr/>
              <p:nvPr/>
            </p:nvGrpSpPr>
            <p:grpSpPr>
              <a:xfrm>
                <a:off x="6520337" y="1589527"/>
                <a:ext cx="213950" cy="405125"/>
                <a:chOff x="6520337" y="1589527"/>
                <a:chExt cx="213950" cy="405125"/>
              </a:xfrm>
            </p:grpSpPr>
            <p:sp>
              <p:nvSpPr>
                <p:cNvPr id="10790" name="Google Shape;10790;p8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85"/>
              <p:cNvGrpSpPr/>
              <p:nvPr/>
            </p:nvGrpSpPr>
            <p:grpSpPr>
              <a:xfrm>
                <a:off x="6577204" y="1193063"/>
                <a:ext cx="284947" cy="453562"/>
                <a:chOff x="6577204" y="1193063"/>
                <a:chExt cx="284947" cy="453562"/>
              </a:xfrm>
            </p:grpSpPr>
            <p:sp>
              <p:nvSpPr>
                <p:cNvPr id="10793" name="Google Shape;10793;p8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794" name="Google Shape;10794;p8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795" name="Google Shape;10795;p85"/>
            <p:cNvGrpSpPr/>
            <p:nvPr/>
          </p:nvGrpSpPr>
          <p:grpSpPr>
            <a:xfrm>
              <a:off x="6238903" y="1193063"/>
              <a:ext cx="300475" cy="901782"/>
              <a:chOff x="6238903" y="1193063"/>
              <a:chExt cx="300475" cy="901782"/>
            </a:xfrm>
          </p:grpSpPr>
          <p:grpSp>
            <p:nvGrpSpPr>
              <p:cNvPr id="10796" name="Google Shape;10796;p85"/>
              <p:cNvGrpSpPr/>
              <p:nvPr/>
            </p:nvGrpSpPr>
            <p:grpSpPr>
              <a:xfrm>
                <a:off x="6290865" y="1489315"/>
                <a:ext cx="248514" cy="605530"/>
                <a:chOff x="6290865" y="1489315"/>
                <a:chExt cx="248514" cy="605530"/>
              </a:xfrm>
            </p:grpSpPr>
            <p:sp>
              <p:nvSpPr>
                <p:cNvPr id="10797" name="Google Shape;10797;p8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9" name="Google Shape;10799;p85"/>
              <p:cNvGrpSpPr/>
              <p:nvPr/>
            </p:nvGrpSpPr>
            <p:grpSpPr>
              <a:xfrm>
                <a:off x="6238903" y="1193063"/>
                <a:ext cx="284947" cy="327512"/>
                <a:chOff x="6238903" y="1193063"/>
                <a:chExt cx="284947" cy="327512"/>
              </a:xfrm>
            </p:grpSpPr>
            <p:sp>
              <p:nvSpPr>
                <p:cNvPr id="10800" name="Google Shape;10800;p8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01" name="Google Shape;10801;p8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802" name="Google Shape;10802;p85"/>
            <p:cNvGrpSpPr/>
            <p:nvPr/>
          </p:nvGrpSpPr>
          <p:grpSpPr>
            <a:xfrm>
              <a:off x="5900602" y="1193063"/>
              <a:ext cx="444345" cy="1023338"/>
              <a:chOff x="5900602" y="1193063"/>
              <a:chExt cx="444345" cy="1023338"/>
            </a:xfrm>
          </p:grpSpPr>
          <p:grpSp>
            <p:nvGrpSpPr>
              <p:cNvPr id="10803" name="Google Shape;10803;p85"/>
              <p:cNvGrpSpPr/>
              <p:nvPr/>
            </p:nvGrpSpPr>
            <p:grpSpPr>
              <a:xfrm>
                <a:off x="6046501" y="1367785"/>
                <a:ext cx="298446" cy="848616"/>
                <a:chOff x="6046501" y="1367785"/>
                <a:chExt cx="298446" cy="848616"/>
              </a:xfrm>
            </p:grpSpPr>
            <p:sp>
              <p:nvSpPr>
                <p:cNvPr id="10804" name="Google Shape;10804;p8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8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85"/>
              <p:cNvGrpSpPr/>
              <p:nvPr/>
            </p:nvGrpSpPr>
            <p:grpSpPr>
              <a:xfrm>
                <a:off x="5900602" y="1193063"/>
                <a:ext cx="284947" cy="182312"/>
                <a:chOff x="5900602" y="1193063"/>
                <a:chExt cx="284947" cy="182312"/>
              </a:xfrm>
            </p:grpSpPr>
            <p:sp>
              <p:nvSpPr>
                <p:cNvPr id="10807" name="Google Shape;10807;p8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08" name="Google Shape;10808;p8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809" name="Google Shape;10809;p85"/>
          <p:cNvGrpSpPr/>
          <p:nvPr/>
        </p:nvGrpSpPr>
        <p:grpSpPr>
          <a:xfrm>
            <a:off x="7217825" y="979415"/>
            <a:ext cx="1219413" cy="1051365"/>
            <a:chOff x="7287122" y="1165658"/>
            <a:chExt cx="1219413" cy="1051365"/>
          </a:xfrm>
        </p:grpSpPr>
        <p:grpSp>
          <p:nvGrpSpPr>
            <p:cNvPr id="10810" name="Google Shape;10810;p85"/>
            <p:cNvGrpSpPr/>
            <p:nvPr/>
          </p:nvGrpSpPr>
          <p:grpSpPr>
            <a:xfrm>
              <a:off x="7287122" y="1969723"/>
              <a:ext cx="1219413" cy="247300"/>
              <a:chOff x="7287122" y="1969723"/>
              <a:chExt cx="1219413" cy="247300"/>
            </a:xfrm>
          </p:grpSpPr>
          <p:sp>
            <p:nvSpPr>
              <p:cNvPr id="10811" name="Google Shape;10811;p8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2" name="Google Shape;10812;p85"/>
              <p:cNvGrpSpPr/>
              <p:nvPr/>
            </p:nvGrpSpPr>
            <p:grpSpPr>
              <a:xfrm>
                <a:off x="7287122" y="2063892"/>
                <a:ext cx="1151753" cy="73428"/>
                <a:chOff x="7287122" y="2063892"/>
                <a:chExt cx="1151753" cy="73428"/>
              </a:xfrm>
            </p:grpSpPr>
            <p:sp>
              <p:nvSpPr>
                <p:cNvPr id="10813" name="Google Shape;10813;p8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14" name="Google Shape;10814;p8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815" name="Google Shape;10815;p85"/>
            <p:cNvGrpSpPr/>
            <p:nvPr/>
          </p:nvGrpSpPr>
          <p:grpSpPr>
            <a:xfrm>
              <a:off x="7287122" y="1712201"/>
              <a:ext cx="1219403" cy="246767"/>
              <a:chOff x="7287122" y="1712201"/>
              <a:chExt cx="1219403" cy="246767"/>
            </a:xfrm>
          </p:grpSpPr>
          <p:sp>
            <p:nvSpPr>
              <p:cNvPr id="10816" name="Google Shape;10816;p8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7" name="Google Shape;10817;p85"/>
              <p:cNvGrpSpPr/>
              <p:nvPr/>
            </p:nvGrpSpPr>
            <p:grpSpPr>
              <a:xfrm>
                <a:off x="7287122" y="1842861"/>
                <a:ext cx="1005303" cy="73419"/>
                <a:chOff x="7287122" y="1842861"/>
                <a:chExt cx="1005303" cy="73419"/>
              </a:xfrm>
            </p:grpSpPr>
            <p:sp>
              <p:nvSpPr>
                <p:cNvPr id="10818" name="Google Shape;10818;p8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19" name="Google Shape;10819;p8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820" name="Google Shape;10820;p85"/>
            <p:cNvGrpSpPr/>
            <p:nvPr/>
          </p:nvGrpSpPr>
          <p:grpSpPr>
            <a:xfrm>
              <a:off x="7287122" y="1447520"/>
              <a:ext cx="1219403" cy="286667"/>
              <a:chOff x="7287122" y="1447520"/>
              <a:chExt cx="1219403" cy="286667"/>
            </a:xfrm>
          </p:grpSpPr>
          <p:sp>
            <p:nvSpPr>
              <p:cNvPr id="10821" name="Google Shape;10821;p8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2" name="Google Shape;10822;p85"/>
              <p:cNvGrpSpPr/>
              <p:nvPr/>
            </p:nvGrpSpPr>
            <p:grpSpPr>
              <a:xfrm>
                <a:off x="7287122" y="1581977"/>
                <a:ext cx="852803" cy="73428"/>
                <a:chOff x="7287122" y="1581977"/>
                <a:chExt cx="852803" cy="73428"/>
              </a:xfrm>
            </p:grpSpPr>
            <p:sp>
              <p:nvSpPr>
                <p:cNvPr id="10823" name="Google Shape;10823;p8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24" name="Google Shape;10824;p8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825" name="Google Shape;10825;p85"/>
            <p:cNvGrpSpPr/>
            <p:nvPr/>
          </p:nvGrpSpPr>
          <p:grpSpPr>
            <a:xfrm>
              <a:off x="7287122" y="1165658"/>
              <a:ext cx="1219403" cy="344253"/>
              <a:chOff x="7287122" y="1165658"/>
              <a:chExt cx="1219403" cy="344253"/>
            </a:xfrm>
          </p:grpSpPr>
          <p:sp>
            <p:nvSpPr>
              <p:cNvPr id="10826" name="Google Shape;10826;p8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7" name="Google Shape;10827;p85"/>
              <p:cNvGrpSpPr/>
              <p:nvPr/>
            </p:nvGrpSpPr>
            <p:grpSpPr>
              <a:xfrm>
                <a:off x="7287122" y="1341025"/>
                <a:ext cx="695703" cy="73419"/>
                <a:chOff x="7287122" y="1341025"/>
                <a:chExt cx="695703" cy="73419"/>
              </a:xfrm>
            </p:grpSpPr>
            <p:sp>
              <p:nvSpPr>
                <p:cNvPr id="10828" name="Google Shape;10828;p8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829" name="Google Shape;10829;p8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33"/>
        <p:cNvGrpSpPr/>
        <p:nvPr/>
      </p:nvGrpSpPr>
      <p:grpSpPr>
        <a:xfrm>
          <a:off x="0" y="0"/>
          <a:ext cx="0" cy="0"/>
          <a:chOff x="0" y="0"/>
          <a:chExt cx="0" cy="0"/>
        </a:xfrm>
      </p:grpSpPr>
      <p:grpSp>
        <p:nvGrpSpPr>
          <p:cNvPr id="10834" name="Google Shape;10834;p86"/>
          <p:cNvGrpSpPr/>
          <p:nvPr/>
        </p:nvGrpSpPr>
        <p:grpSpPr>
          <a:xfrm>
            <a:off x="846551" y="2291587"/>
            <a:ext cx="415546" cy="355053"/>
            <a:chOff x="866243" y="2291587"/>
            <a:chExt cx="415546" cy="355053"/>
          </a:xfrm>
        </p:grpSpPr>
        <p:sp>
          <p:nvSpPr>
            <p:cNvPr id="10835" name="Google Shape;10835;p8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8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0" name="Google Shape;10840;p8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1" name="Google Shape;10841;p86"/>
          <p:cNvGrpSpPr/>
          <p:nvPr/>
        </p:nvGrpSpPr>
        <p:grpSpPr>
          <a:xfrm>
            <a:off x="1938828" y="2302574"/>
            <a:ext cx="359213" cy="327807"/>
            <a:chOff x="1958520" y="2302574"/>
            <a:chExt cx="359213" cy="327807"/>
          </a:xfrm>
        </p:grpSpPr>
        <p:sp>
          <p:nvSpPr>
            <p:cNvPr id="10842" name="Google Shape;10842;p8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86"/>
          <p:cNvGrpSpPr/>
          <p:nvPr/>
        </p:nvGrpSpPr>
        <p:grpSpPr>
          <a:xfrm>
            <a:off x="2560190" y="2287427"/>
            <a:ext cx="207582" cy="359594"/>
            <a:chOff x="2656082" y="2287427"/>
            <a:chExt cx="207582" cy="359594"/>
          </a:xfrm>
        </p:grpSpPr>
        <p:sp>
          <p:nvSpPr>
            <p:cNvPr id="10846" name="Google Shape;10846;p8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0" name="Google Shape;10850;p86"/>
          <p:cNvGrpSpPr/>
          <p:nvPr/>
        </p:nvGrpSpPr>
        <p:grpSpPr>
          <a:xfrm>
            <a:off x="3029961" y="2321468"/>
            <a:ext cx="362991" cy="290018"/>
            <a:chOff x="3049653" y="2321468"/>
            <a:chExt cx="362991" cy="290018"/>
          </a:xfrm>
        </p:grpSpPr>
        <p:sp>
          <p:nvSpPr>
            <p:cNvPr id="10851" name="Google Shape;10851;p8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5" name="Google Shape;10855;p86"/>
          <p:cNvGrpSpPr/>
          <p:nvPr/>
        </p:nvGrpSpPr>
        <p:grpSpPr>
          <a:xfrm>
            <a:off x="3544551" y="2289904"/>
            <a:ext cx="422342" cy="355243"/>
            <a:chOff x="3564243" y="2289904"/>
            <a:chExt cx="422342" cy="355243"/>
          </a:xfrm>
        </p:grpSpPr>
        <p:sp>
          <p:nvSpPr>
            <p:cNvPr id="10856" name="Google Shape;10856;p8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1" name="Google Shape;10861;p8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2" name="Google Shape;10862;p86"/>
          <p:cNvGrpSpPr/>
          <p:nvPr/>
        </p:nvGrpSpPr>
        <p:grpSpPr>
          <a:xfrm>
            <a:off x="4668202" y="2289713"/>
            <a:ext cx="359594" cy="353909"/>
            <a:chOff x="4687894" y="2289713"/>
            <a:chExt cx="359594" cy="353909"/>
          </a:xfrm>
        </p:grpSpPr>
        <p:sp>
          <p:nvSpPr>
            <p:cNvPr id="10863" name="Google Shape;10863;p8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6" name="Google Shape;10866;p8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7" name="Google Shape;10867;p86"/>
          <p:cNvGrpSpPr/>
          <p:nvPr/>
        </p:nvGrpSpPr>
        <p:grpSpPr>
          <a:xfrm>
            <a:off x="6352932" y="2308227"/>
            <a:ext cx="263567" cy="317614"/>
            <a:chOff x="6421399" y="2308227"/>
            <a:chExt cx="263567" cy="317614"/>
          </a:xfrm>
        </p:grpSpPr>
        <p:sp>
          <p:nvSpPr>
            <p:cNvPr id="10868" name="Google Shape;10868;p8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86"/>
          <p:cNvGrpSpPr/>
          <p:nvPr/>
        </p:nvGrpSpPr>
        <p:grpSpPr>
          <a:xfrm>
            <a:off x="6850501" y="2295620"/>
            <a:ext cx="360356" cy="343462"/>
            <a:chOff x="6870193" y="2295620"/>
            <a:chExt cx="360356" cy="343462"/>
          </a:xfrm>
        </p:grpSpPr>
        <p:sp>
          <p:nvSpPr>
            <p:cNvPr id="10873" name="Google Shape;10873;p8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5" name="Google Shape;10875;p86"/>
          <p:cNvGrpSpPr/>
          <p:nvPr/>
        </p:nvGrpSpPr>
        <p:grpSpPr>
          <a:xfrm>
            <a:off x="7421773" y="2302860"/>
            <a:ext cx="342192" cy="327140"/>
            <a:chOff x="7441465" y="2302860"/>
            <a:chExt cx="342192" cy="327140"/>
          </a:xfrm>
        </p:grpSpPr>
        <p:sp>
          <p:nvSpPr>
            <p:cNvPr id="10876" name="Google Shape;10876;p8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86"/>
          <p:cNvGrpSpPr/>
          <p:nvPr/>
        </p:nvGrpSpPr>
        <p:grpSpPr>
          <a:xfrm>
            <a:off x="7969991" y="2350207"/>
            <a:ext cx="332761" cy="234066"/>
            <a:chOff x="7989683" y="2350207"/>
            <a:chExt cx="332761" cy="234066"/>
          </a:xfrm>
        </p:grpSpPr>
        <p:sp>
          <p:nvSpPr>
            <p:cNvPr id="10879" name="Google Shape;10879;p8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8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5" name="Google Shape;10885;p86"/>
          <p:cNvGrpSpPr/>
          <p:nvPr/>
        </p:nvGrpSpPr>
        <p:grpSpPr>
          <a:xfrm>
            <a:off x="5803602" y="2309751"/>
            <a:ext cx="315327" cy="314978"/>
            <a:chOff x="5823294" y="2309751"/>
            <a:chExt cx="315327" cy="314978"/>
          </a:xfrm>
        </p:grpSpPr>
        <p:sp>
          <p:nvSpPr>
            <p:cNvPr id="10886" name="Google Shape;10886;p8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8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3" name="Google Shape;10903;p86"/>
          <p:cNvGrpSpPr/>
          <p:nvPr/>
        </p:nvGrpSpPr>
        <p:grpSpPr>
          <a:xfrm>
            <a:off x="2477583" y="2744159"/>
            <a:ext cx="370930" cy="370549"/>
            <a:chOff x="2497275" y="2744159"/>
            <a:chExt cx="370930" cy="370549"/>
          </a:xfrm>
        </p:grpSpPr>
        <p:sp>
          <p:nvSpPr>
            <p:cNvPr id="10904" name="Google Shape;10904;p8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0" name="Google Shape;10910;p86"/>
          <p:cNvGrpSpPr/>
          <p:nvPr/>
        </p:nvGrpSpPr>
        <p:grpSpPr>
          <a:xfrm>
            <a:off x="841248" y="2746477"/>
            <a:ext cx="371883" cy="365691"/>
            <a:chOff x="860940" y="2746477"/>
            <a:chExt cx="371883" cy="365691"/>
          </a:xfrm>
        </p:grpSpPr>
        <p:sp>
          <p:nvSpPr>
            <p:cNvPr id="10911" name="Google Shape;10911;p8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8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6" name="Google Shape;10916;p86"/>
          <p:cNvGrpSpPr/>
          <p:nvPr/>
        </p:nvGrpSpPr>
        <p:grpSpPr>
          <a:xfrm>
            <a:off x="1431144" y="2766258"/>
            <a:ext cx="283985" cy="341080"/>
            <a:chOff x="1493849" y="2775533"/>
            <a:chExt cx="283985" cy="341080"/>
          </a:xfrm>
        </p:grpSpPr>
        <p:sp>
          <p:nvSpPr>
            <p:cNvPr id="10917" name="Google Shape;10917;p8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9" name="Google Shape;10919;p86"/>
          <p:cNvGrpSpPr/>
          <p:nvPr/>
        </p:nvGrpSpPr>
        <p:grpSpPr>
          <a:xfrm>
            <a:off x="1933144" y="2774422"/>
            <a:ext cx="372835" cy="342573"/>
            <a:chOff x="1952836" y="2774422"/>
            <a:chExt cx="372835" cy="342573"/>
          </a:xfrm>
        </p:grpSpPr>
        <p:sp>
          <p:nvSpPr>
            <p:cNvPr id="10920" name="Google Shape;10920;p8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8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86"/>
          <p:cNvGrpSpPr/>
          <p:nvPr/>
        </p:nvGrpSpPr>
        <p:grpSpPr>
          <a:xfrm>
            <a:off x="3060224" y="2744477"/>
            <a:ext cx="332729" cy="372518"/>
            <a:chOff x="3079916" y="2744477"/>
            <a:chExt cx="332729" cy="372518"/>
          </a:xfrm>
        </p:grpSpPr>
        <p:sp>
          <p:nvSpPr>
            <p:cNvPr id="10924" name="Google Shape;10924;p8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8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86"/>
          <p:cNvGrpSpPr/>
          <p:nvPr/>
        </p:nvGrpSpPr>
        <p:grpSpPr>
          <a:xfrm>
            <a:off x="3600884" y="2745525"/>
            <a:ext cx="336889" cy="355592"/>
            <a:chOff x="3620576" y="2745525"/>
            <a:chExt cx="336889" cy="355592"/>
          </a:xfrm>
        </p:grpSpPr>
        <p:sp>
          <p:nvSpPr>
            <p:cNvPr id="10928" name="Google Shape;10928;p8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86"/>
          <p:cNvGrpSpPr/>
          <p:nvPr/>
        </p:nvGrpSpPr>
        <p:grpSpPr>
          <a:xfrm>
            <a:off x="4107123" y="2760704"/>
            <a:ext cx="380393" cy="363118"/>
            <a:chOff x="4126815" y="2760704"/>
            <a:chExt cx="380393" cy="363118"/>
          </a:xfrm>
        </p:grpSpPr>
        <p:sp>
          <p:nvSpPr>
            <p:cNvPr id="10931" name="Google Shape;10931;p8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86"/>
          <p:cNvGrpSpPr/>
          <p:nvPr/>
        </p:nvGrpSpPr>
        <p:grpSpPr>
          <a:xfrm>
            <a:off x="4656294" y="2745684"/>
            <a:ext cx="381346" cy="368644"/>
            <a:chOff x="4675986" y="2745684"/>
            <a:chExt cx="381346" cy="368644"/>
          </a:xfrm>
        </p:grpSpPr>
        <p:sp>
          <p:nvSpPr>
            <p:cNvPr id="10936" name="Google Shape;10936;p8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86"/>
          <p:cNvGrpSpPr/>
          <p:nvPr/>
        </p:nvGrpSpPr>
        <p:grpSpPr>
          <a:xfrm>
            <a:off x="5200924" y="2791061"/>
            <a:ext cx="373185" cy="302466"/>
            <a:chOff x="5220616" y="2791061"/>
            <a:chExt cx="373185" cy="302466"/>
          </a:xfrm>
        </p:grpSpPr>
        <p:sp>
          <p:nvSpPr>
            <p:cNvPr id="10939" name="Google Shape;10939;p8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8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8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8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8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8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8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86"/>
          <p:cNvGrpSpPr/>
          <p:nvPr/>
        </p:nvGrpSpPr>
        <p:grpSpPr>
          <a:xfrm>
            <a:off x="5768969" y="2772517"/>
            <a:ext cx="284366" cy="344097"/>
            <a:chOff x="5864861" y="2772517"/>
            <a:chExt cx="284366" cy="344097"/>
          </a:xfrm>
        </p:grpSpPr>
        <p:sp>
          <p:nvSpPr>
            <p:cNvPr id="10958" name="Google Shape;10958;p8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8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8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8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4" name="Google Shape;10964;p8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5" name="Google Shape;10965;p86"/>
          <p:cNvGrpSpPr/>
          <p:nvPr/>
        </p:nvGrpSpPr>
        <p:grpSpPr>
          <a:xfrm>
            <a:off x="6954467" y="2789537"/>
            <a:ext cx="255247" cy="327458"/>
            <a:chOff x="6974158" y="2789537"/>
            <a:chExt cx="255247" cy="327458"/>
          </a:xfrm>
        </p:grpSpPr>
        <p:sp>
          <p:nvSpPr>
            <p:cNvPr id="10966" name="Google Shape;10966;p8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8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8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86"/>
          <p:cNvGrpSpPr/>
          <p:nvPr/>
        </p:nvGrpSpPr>
        <p:grpSpPr>
          <a:xfrm>
            <a:off x="7511005" y="2790299"/>
            <a:ext cx="244291" cy="326314"/>
            <a:chOff x="7530697" y="2790299"/>
            <a:chExt cx="244291" cy="326314"/>
          </a:xfrm>
        </p:grpSpPr>
        <p:sp>
          <p:nvSpPr>
            <p:cNvPr id="10973" name="Google Shape;10973;p8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86"/>
          <p:cNvGrpSpPr/>
          <p:nvPr/>
        </p:nvGrpSpPr>
        <p:grpSpPr>
          <a:xfrm>
            <a:off x="7968499" y="2832248"/>
            <a:ext cx="332348" cy="283985"/>
            <a:chOff x="7988191" y="2832248"/>
            <a:chExt cx="332348" cy="283985"/>
          </a:xfrm>
        </p:grpSpPr>
        <p:sp>
          <p:nvSpPr>
            <p:cNvPr id="10980" name="Google Shape;10980;p8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3" name="Google Shape;10983;p8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4" name="Google Shape;10984;p86"/>
          <p:cNvGrpSpPr/>
          <p:nvPr/>
        </p:nvGrpSpPr>
        <p:grpSpPr>
          <a:xfrm>
            <a:off x="3568748" y="3258368"/>
            <a:ext cx="364484" cy="262423"/>
            <a:chOff x="3588440" y="3258368"/>
            <a:chExt cx="364484" cy="262423"/>
          </a:xfrm>
        </p:grpSpPr>
        <p:sp>
          <p:nvSpPr>
            <p:cNvPr id="10985" name="Google Shape;10985;p8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1" name="Google Shape;10991;p8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2" name="Google Shape;10992;p86"/>
          <p:cNvGrpSpPr/>
          <p:nvPr/>
        </p:nvGrpSpPr>
        <p:grpSpPr>
          <a:xfrm>
            <a:off x="5746125" y="3227724"/>
            <a:ext cx="364865" cy="324822"/>
            <a:chOff x="5765817" y="3227724"/>
            <a:chExt cx="364865" cy="324822"/>
          </a:xfrm>
        </p:grpSpPr>
        <p:sp>
          <p:nvSpPr>
            <p:cNvPr id="10993" name="Google Shape;10993;p8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86"/>
          <p:cNvGrpSpPr/>
          <p:nvPr/>
        </p:nvGrpSpPr>
        <p:grpSpPr>
          <a:xfrm>
            <a:off x="6208891" y="3237664"/>
            <a:ext cx="446539" cy="303895"/>
            <a:chOff x="6228583" y="3237664"/>
            <a:chExt cx="446539" cy="303895"/>
          </a:xfrm>
        </p:grpSpPr>
        <p:sp>
          <p:nvSpPr>
            <p:cNvPr id="10997" name="Google Shape;10997;p8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8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8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8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8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86"/>
          <p:cNvGrpSpPr/>
          <p:nvPr/>
        </p:nvGrpSpPr>
        <p:grpSpPr>
          <a:xfrm>
            <a:off x="846170" y="3207306"/>
            <a:ext cx="364484" cy="364897"/>
            <a:chOff x="865862" y="3207306"/>
            <a:chExt cx="364484" cy="364897"/>
          </a:xfrm>
        </p:grpSpPr>
        <p:sp>
          <p:nvSpPr>
            <p:cNvPr id="11015" name="Google Shape;11015;p8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8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8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8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86"/>
          <p:cNvGrpSpPr/>
          <p:nvPr/>
        </p:nvGrpSpPr>
        <p:grpSpPr>
          <a:xfrm>
            <a:off x="1384925" y="3226962"/>
            <a:ext cx="370168" cy="325965"/>
            <a:chOff x="1404617" y="3226962"/>
            <a:chExt cx="370168" cy="325965"/>
          </a:xfrm>
        </p:grpSpPr>
        <p:sp>
          <p:nvSpPr>
            <p:cNvPr id="11030" name="Google Shape;11030;p8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86"/>
          <p:cNvGrpSpPr/>
          <p:nvPr/>
        </p:nvGrpSpPr>
        <p:grpSpPr>
          <a:xfrm>
            <a:off x="1933711" y="3216094"/>
            <a:ext cx="366389" cy="354481"/>
            <a:chOff x="1954741" y="3212419"/>
            <a:chExt cx="366389" cy="354481"/>
          </a:xfrm>
        </p:grpSpPr>
        <p:sp>
          <p:nvSpPr>
            <p:cNvPr id="11040" name="Google Shape;11040;p8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8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8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7" name="Google Shape;11047;p86"/>
          <p:cNvGrpSpPr/>
          <p:nvPr/>
        </p:nvGrpSpPr>
        <p:grpSpPr>
          <a:xfrm>
            <a:off x="3023547" y="3215626"/>
            <a:ext cx="366008" cy="348670"/>
            <a:chOff x="3043239" y="3215626"/>
            <a:chExt cx="366008" cy="348670"/>
          </a:xfrm>
        </p:grpSpPr>
        <p:sp>
          <p:nvSpPr>
            <p:cNvPr id="11048" name="Google Shape;11048;p8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0" name="Google Shape;11050;p86"/>
          <p:cNvGrpSpPr/>
          <p:nvPr/>
        </p:nvGrpSpPr>
        <p:grpSpPr>
          <a:xfrm>
            <a:off x="4198641" y="3184982"/>
            <a:ext cx="209107" cy="383442"/>
            <a:chOff x="4218333" y="3184982"/>
            <a:chExt cx="209107" cy="383442"/>
          </a:xfrm>
        </p:grpSpPr>
        <p:sp>
          <p:nvSpPr>
            <p:cNvPr id="11051" name="Google Shape;11051;p8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8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3" name="Google Shape;11053;p8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4" name="Google Shape;11054;p86"/>
          <p:cNvGrpSpPr/>
          <p:nvPr/>
        </p:nvGrpSpPr>
        <p:grpSpPr>
          <a:xfrm>
            <a:off x="6876953" y="3216007"/>
            <a:ext cx="322917" cy="347876"/>
            <a:chOff x="6896644" y="3216007"/>
            <a:chExt cx="322917" cy="347876"/>
          </a:xfrm>
        </p:grpSpPr>
        <p:sp>
          <p:nvSpPr>
            <p:cNvPr id="11055" name="Google Shape;11055;p8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86"/>
          <p:cNvGrpSpPr/>
          <p:nvPr/>
        </p:nvGrpSpPr>
        <p:grpSpPr>
          <a:xfrm>
            <a:off x="7409674" y="3223183"/>
            <a:ext cx="334634" cy="333904"/>
            <a:chOff x="7429366" y="3223183"/>
            <a:chExt cx="334634" cy="333904"/>
          </a:xfrm>
        </p:grpSpPr>
        <p:sp>
          <p:nvSpPr>
            <p:cNvPr id="11063" name="Google Shape;11063;p8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8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5" name="Google Shape;11065;p8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6" name="Google Shape;11066;p86"/>
          <p:cNvGrpSpPr/>
          <p:nvPr/>
        </p:nvGrpSpPr>
        <p:grpSpPr>
          <a:xfrm>
            <a:off x="5196764" y="3725484"/>
            <a:ext cx="356196" cy="265631"/>
            <a:chOff x="5216456" y="3725484"/>
            <a:chExt cx="356196" cy="265631"/>
          </a:xfrm>
        </p:grpSpPr>
        <p:sp>
          <p:nvSpPr>
            <p:cNvPr id="11067" name="Google Shape;11067;p8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9" name="Google Shape;11069;p86"/>
          <p:cNvGrpSpPr/>
          <p:nvPr/>
        </p:nvGrpSpPr>
        <p:grpSpPr>
          <a:xfrm>
            <a:off x="6829701" y="3733994"/>
            <a:ext cx="355053" cy="248038"/>
            <a:chOff x="6849393" y="3733994"/>
            <a:chExt cx="355053" cy="248038"/>
          </a:xfrm>
        </p:grpSpPr>
        <p:sp>
          <p:nvSpPr>
            <p:cNvPr id="11070" name="Google Shape;11070;p8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8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8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86"/>
          <p:cNvGrpSpPr/>
          <p:nvPr/>
        </p:nvGrpSpPr>
        <p:grpSpPr>
          <a:xfrm>
            <a:off x="7899305" y="3714687"/>
            <a:ext cx="392111" cy="280206"/>
            <a:chOff x="7918997" y="3714687"/>
            <a:chExt cx="392111" cy="280206"/>
          </a:xfrm>
        </p:grpSpPr>
        <p:sp>
          <p:nvSpPr>
            <p:cNvPr id="11076" name="Google Shape;11076;p8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8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8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1" name="Google Shape;11081;p8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2" name="Google Shape;11082;p86"/>
          <p:cNvGrpSpPr/>
          <p:nvPr/>
        </p:nvGrpSpPr>
        <p:grpSpPr>
          <a:xfrm>
            <a:off x="1389085" y="3680964"/>
            <a:ext cx="357720" cy="355148"/>
            <a:chOff x="1408777" y="3680964"/>
            <a:chExt cx="357720" cy="355148"/>
          </a:xfrm>
        </p:grpSpPr>
        <p:sp>
          <p:nvSpPr>
            <p:cNvPr id="11083" name="Google Shape;11083;p8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8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8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8" name="Google Shape;11088;p86"/>
          <p:cNvGrpSpPr/>
          <p:nvPr/>
        </p:nvGrpSpPr>
        <p:grpSpPr>
          <a:xfrm>
            <a:off x="1933144" y="3680964"/>
            <a:ext cx="357720" cy="355148"/>
            <a:chOff x="1952836" y="3680964"/>
            <a:chExt cx="357720" cy="355148"/>
          </a:xfrm>
        </p:grpSpPr>
        <p:sp>
          <p:nvSpPr>
            <p:cNvPr id="11089" name="Google Shape;11089;p8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8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8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4" name="Google Shape;11094;p86"/>
          <p:cNvGrpSpPr/>
          <p:nvPr/>
        </p:nvGrpSpPr>
        <p:grpSpPr>
          <a:xfrm>
            <a:off x="2477202" y="3680964"/>
            <a:ext cx="357720" cy="355148"/>
            <a:chOff x="2496894" y="3680964"/>
            <a:chExt cx="357720" cy="355148"/>
          </a:xfrm>
        </p:grpSpPr>
        <p:sp>
          <p:nvSpPr>
            <p:cNvPr id="11095" name="Google Shape;11095;p8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8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8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0" name="Google Shape;11100;p86"/>
          <p:cNvGrpSpPr/>
          <p:nvPr/>
        </p:nvGrpSpPr>
        <p:grpSpPr>
          <a:xfrm>
            <a:off x="3021292" y="3681059"/>
            <a:ext cx="356164" cy="355815"/>
            <a:chOff x="3040984" y="3681059"/>
            <a:chExt cx="356164" cy="355815"/>
          </a:xfrm>
        </p:grpSpPr>
        <p:sp>
          <p:nvSpPr>
            <p:cNvPr id="11101" name="Google Shape;11101;p8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8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86"/>
          <p:cNvGrpSpPr/>
          <p:nvPr/>
        </p:nvGrpSpPr>
        <p:grpSpPr>
          <a:xfrm>
            <a:off x="3564589" y="3699191"/>
            <a:ext cx="358069" cy="317995"/>
            <a:chOff x="3584280" y="3699191"/>
            <a:chExt cx="358069" cy="317995"/>
          </a:xfrm>
        </p:grpSpPr>
        <p:sp>
          <p:nvSpPr>
            <p:cNvPr id="11105" name="Google Shape;11105;p8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8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8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9" name="Google Shape;11109;p86"/>
          <p:cNvGrpSpPr/>
          <p:nvPr/>
        </p:nvGrpSpPr>
        <p:grpSpPr>
          <a:xfrm>
            <a:off x="4109790" y="3681059"/>
            <a:ext cx="355402" cy="354291"/>
            <a:chOff x="4129482" y="3681059"/>
            <a:chExt cx="355402" cy="354291"/>
          </a:xfrm>
        </p:grpSpPr>
        <p:sp>
          <p:nvSpPr>
            <p:cNvPr id="11110" name="Google Shape;11110;p8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8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86"/>
          <p:cNvGrpSpPr/>
          <p:nvPr/>
        </p:nvGrpSpPr>
        <p:grpSpPr>
          <a:xfrm>
            <a:off x="4653849" y="3680297"/>
            <a:ext cx="355434" cy="355815"/>
            <a:chOff x="4673540" y="3680297"/>
            <a:chExt cx="355434" cy="355815"/>
          </a:xfrm>
        </p:grpSpPr>
        <p:sp>
          <p:nvSpPr>
            <p:cNvPr id="11115" name="Google Shape;11115;p8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8" name="Google Shape;11118;p86"/>
          <p:cNvGrpSpPr/>
          <p:nvPr/>
        </p:nvGrpSpPr>
        <p:grpSpPr>
          <a:xfrm>
            <a:off x="5759716" y="3699191"/>
            <a:ext cx="317645" cy="318757"/>
            <a:chOff x="5779408" y="3699191"/>
            <a:chExt cx="317645" cy="318757"/>
          </a:xfrm>
        </p:grpSpPr>
        <p:sp>
          <p:nvSpPr>
            <p:cNvPr id="11119" name="Google Shape;11119;p8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8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1" name="Google Shape;11121;p8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2" name="Google Shape;11122;p86"/>
          <p:cNvGrpSpPr/>
          <p:nvPr/>
        </p:nvGrpSpPr>
        <p:grpSpPr>
          <a:xfrm>
            <a:off x="7370743" y="3680868"/>
            <a:ext cx="372073" cy="355243"/>
            <a:chOff x="7390435" y="3680868"/>
            <a:chExt cx="372073" cy="355243"/>
          </a:xfrm>
        </p:grpSpPr>
        <p:sp>
          <p:nvSpPr>
            <p:cNvPr id="11123" name="Google Shape;11123;p8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8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8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8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86"/>
          <p:cNvGrpSpPr/>
          <p:nvPr/>
        </p:nvGrpSpPr>
        <p:grpSpPr>
          <a:xfrm>
            <a:off x="1656276" y="4125629"/>
            <a:ext cx="374709" cy="374010"/>
            <a:chOff x="1421638" y="4125629"/>
            <a:chExt cx="374709" cy="374010"/>
          </a:xfrm>
        </p:grpSpPr>
        <p:sp>
          <p:nvSpPr>
            <p:cNvPr id="11130" name="Google Shape;11130;p8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8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86"/>
          <p:cNvGrpSpPr/>
          <p:nvPr/>
        </p:nvGrpSpPr>
        <p:grpSpPr>
          <a:xfrm>
            <a:off x="2207892" y="4156304"/>
            <a:ext cx="357720" cy="342192"/>
            <a:chOff x="1973254" y="4156304"/>
            <a:chExt cx="357720" cy="342192"/>
          </a:xfrm>
        </p:grpSpPr>
        <p:sp>
          <p:nvSpPr>
            <p:cNvPr id="11133" name="Google Shape;11133;p8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8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86"/>
          <p:cNvGrpSpPr/>
          <p:nvPr/>
        </p:nvGrpSpPr>
        <p:grpSpPr>
          <a:xfrm>
            <a:off x="2758397" y="4135505"/>
            <a:ext cx="341049" cy="340318"/>
            <a:chOff x="2523759" y="4135505"/>
            <a:chExt cx="341049" cy="340318"/>
          </a:xfrm>
        </p:grpSpPr>
        <p:sp>
          <p:nvSpPr>
            <p:cNvPr id="11140" name="Google Shape;11140;p8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2" name="Google Shape;11142;p86"/>
          <p:cNvGrpSpPr/>
          <p:nvPr/>
        </p:nvGrpSpPr>
        <p:grpSpPr>
          <a:xfrm>
            <a:off x="3275241" y="4130360"/>
            <a:ext cx="392079" cy="350353"/>
            <a:chOff x="3040603" y="4130360"/>
            <a:chExt cx="392079" cy="350353"/>
          </a:xfrm>
        </p:grpSpPr>
        <p:sp>
          <p:nvSpPr>
            <p:cNvPr id="11143" name="Google Shape;11143;p8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8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8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8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8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8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8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8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8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8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3" name="Google Shape;11153;p86"/>
          <p:cNvGrpSpPr/>
          <p:nvPr/>
        </p:nvGrpSpPr>
        <p:grpSpPr>
          <a:xfrm>
            <a:off x="3896782" y="4135505"/>
            <a:ext cx="232955" cy="340318"/>
            <a:chOff x="3662144" y="4135505"/>
            <a:chExt cx="232955" cy="340318"/>
          </a:xfrm>
        </p:grpSpPr>
        <p:sp>
          <p:nvSpPr>
            <p:cNvPr id="11154" name="Google Shape;11154;p8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8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8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8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8" name="Google Shape;11158;p86"/>
          <p:cNvGrpSpPr/>
          <p:nvPr/>
        </p:nvGrpSpPr>
        <p:grpSpPr>
          <a:xfrm>
            <a:off x="4383776" y="4121151"/>
            <a:ext cx="344065" cy="368644"/>
            <a:chOff x="4149138" y="4121151"/>
            <a:chExt cx="344065" cy="368644"/>
          </a:xfrm>
        </p:grpSpPr>
        <p:sp>
          <p:nvSpPr>
            <p:cNvPr id="11159" name="Google Shape;11159;p8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71" name="Google Shape;11171;p8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72" name="Google Shape;11172;p86"/>
          <p:cNvGrpSpPr/>
          <p:nvPr/>
        </p:nvGrpSpPr>
        <p:grpSpPr>
          <a:xfrm>
            <a:off x="5440900" y="4174817"/>
            <a:ext cx="397763" cy="262804"/>
            <a:chOff x="5206262" y="4174817"/>
            <a:chExt cx="397763" cy="262804"/>
          </a:xfrm>
        </p:grpSpPr>
        <p:sp>
          <p:nvSpPr>
            <p:cNvPr id="11173" name="Google Shape;11173;p8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86"/>
          <p:cNvGrpSpPr/>
          <p:nvPr/>
        </p:nvGrpSpPr>
        <p:grpSpPr>
          <a:xfrm>
            <a:off x="5962254" y="4204699"/>
            <a:ext cx="440505" cy="290018"/>
            <a:chOff x="5727616" y="4204699"/>
            <a:chExt cx="440505" cy="290018"/>
          </a:xfrm>
        </p:grpSpPr>
        <p:sp>
          <p:nvSpPr>
            <p:cNvPr id="11181" name="Google Shape;11181;p8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86"/>
          <p:cNvGrpSpPr/>
          <p:nvPr/>
        </p:nvGrpSpPr>
        <p:grpSpPr>
          <a:xfrm>
            <a:off x="6644701" y="4135124"/>
            <a:ext cx="159950" cy="364516"/>
            <a:chOff x="6410063" y="4135124"/>
            <a:chExt cx="159950" cy="364516"/>
          </a:xfrm>
        </p:grpSpPr>
        <p:sp>
          <p:nvSpPr>
            <p:cNvPr id="11190" name="Google Shape;11190;p8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8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6"/>
          <p:cNvGrpSpPr/>
          <p:nvPr/>
        </p:nvGrpSpPr>
        <p:grpSpPr>
          <a:xfrm>
            <a:off x="7159290" y="4135505"/>
            <a:ext cx="214378" cy="364135"/>
            <a:chOff x="6924652" y="4135505"/>
            <a:chExt cx="214378" cy="364135"/>
          </a:xfrm>
        </p:grpSpPr>
        <p:sp>
          <p:nvSpPr>
            <p:cNvPr id="11195" name="Google Shape;11195;p8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9" name="Google Shape;11199;p86"/>
          <p:cNvGrpSpPr/>
          <p:nvPr/>
        </p:nvGrpSpPr>
        <p:grpSpPr>
          <a:xfrm>
            <a:off x="7619389" y="4147984"/>
            <a:ext cx="380012" cy="351274"/>
            <a:chOff x="7384751" y="4147984"/>
            <a:chExt cx="380012" cy="351274"/>
          </a:xfrm>
        </p:grpSpPr>
        <p:sp>
          <p:nvSpPr>
            <p:cNvPr id="11200" name="Google Shape;11200;p8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5" name="Google Shape;11205;p8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11206" name="Google Shape;11206;p8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11207" name="Google Shape;11207;p86"/>
          <p:cNvGrpSpPr/>
          <p:nvPr/>
        </p:nvGrpSpPr>
        <p:grpSpPr>
          <a:xfrm>
            <a:off x="1105215" y="4124000"/>
            <a:ext cx="374177" cy="374263"/>
            <a:chOff x="775325" y="4143525"/>
            <a:chExt cx="468776" cy="468884"/>
          </a:xfrm>
        </p:grpSpPr>
        <p:sp>
          <p:nvSpPr>
            <p:cNvPr id="11208" name="Google Shape;11208;p8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215"/>
        <p:cNvGrpSpPr/>
        <p:nvPr/>
      </p:nvGrpSpPr>
      <p:grpSpPr>
        <a:xfrm>
          <a:off x="0" y="0"/>
          <a:ext cx="0" cy="0"/>
          <a:chOff x="0" y="0"/>
          <a:chExt cx="0" cy="0"/>
        </a:xfrm>
      </p:grpSpPr>
      <p:grpSp>
        <p:nvGrpSpPr>
          <p:cNvPr id="11216" name="Google Shape;11216;p87"/>
          <p:cNvGrpSpPr/>
          <p:nvPr/>
        </p:nvGrpSpPr>
        <p:grpSpPr>
          <a:xfrm>
            <a:off x="1989449" y="4101269"/>
            <a:ext cx="374774" cy="346073"/>
            <a:chOff x="1989449" y="4282269"/>
            <a:chExt cx="374774" cy="346073"/>
          </a:xfrm>
        </p:grpSpPr>
        <p:sp>
          <p:nvSpPr>
            <p:cNvPr id="11217" name="Google Shape;11217;p8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8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87"/>
          <p:cNvGrpSpPr/>
          <p:nvPr/>
        </p:nvGrpSpPr>
        <p:grpSpPr>
          <a:xfrm>
            <a:off x="2487439" y="4099740"/>
            <a:ext cx="198775" cy="348972"/>
            <a:chOff x="2487439" y="4280740"/>
            <a:chExt cx="198775" cy="348972"/>
          </a:xfrm>
        </p:grpSpPr>
        <p:sp>
          <p:nvSpPr>
            <p:cNvPr id="11223" name="Google Shape;11223;p8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87"/>
          <p:cNvGrpSpPr/>
          <p:nvPr/>
        </p:nvGrpSpPr>
        <p:grpSpPr>
          <a:xfrm>
            <a:off x="2810958" y="4092923"/>
            <a:ext cx="353145" cy="361873"/>
            <a:chOff x="2810958" y="4273923"/>
            <a:chExt cx="353145" cy="361873"/>
          </a:xfrm>
        </p:grpSpPr>
        <p:sp>
          <p:nvSpPr>
            <p:cNvPr id="11228" name="Google Shape;11228;p8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7"/>
          <p:cNvGrpSpPr/>
          <p:nvPr/>
        </p:nvGrpSpPr>
        <p:grpSpPr>
          <a:xfrm>
            <a:off x="6275635" y="4101651"/>
            <a:ext cx="209383" cy="366778"/>
            <a:chOff x="6275635" y="4282651"/>
            <a:chExt cx="209383" cy="366778"/>
          </a:xfrm>
        </p:grpSpPr>
        <p:sp>
          <p:nvSpPr>
            <p:cNvPr id="11236" name="Google Shape;11236;p8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8" name="Google Shape;11238;p87"/>
          <p:cNvGrpSpPr/>
          <p:nvPr/>
        </p:nvGrpSpPr>
        <p:grpSpPr>
          <a:xfrm>
            <a:off x="6701186" y="4102033"/>
            <a:ext cx="280292" cy="366396"/>
            <a:chOff x="6701186" y="4283033"/>
            <a:chExt cx="280292" cy="366396"/>
          </a:xfrm>
        </p:grpSpPr>
        <p:sp>
          <p:nvSpPr>
            <p:cNvPr id="11239" name="Google Shape;11239;p8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87"/>
          <p:cNvGrpSpPr/>
          <p:nvPr/>
        </p:nvGrpSpPr>
        <p:grpSpPr>
          <a:xfrm>
            <a:off x="2609571" y="3643958"/>
            <a:ext cx="373627" cy="347347"/>
            <a:chOff x="2609571" y="3824958"/>
            <a:chExt cx="373627" cy="347347"/>
          </a:xfrm>
        </p:grpSpPr>
        <p:sp>
          <p:nvSpPr>
            <p:cNvPr id="11242" name="Google Shape;11242;p8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4" name="Google Shape;11244;p8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5" name="Google Shape;11245;p87"/>
          <p:cNvGrpSpPr/>
          <p:nvPr/>
        </p:nvGrpSpPr>
        <p:grpSpPr>
          <a:xfrm>
            <a:off x="916127" y="3626056"/>
            <a:ext cx="221902" cy="380795"/>
            <a:chOff x="916127" y="3807056"/>
            <a:chExt cx="221902" cy="380795"/>
          </a:xfrm>
        </p:grpSpPr>
        <p:sp>
          <p:nvSpPr>
            <p:cNvPr id="11246" name="Google Shape;11246;p8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0" name="Google Shape;11250;p8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2" name="Google Shape;11252;p87"/>
          <p:cNvGrpSpPr/>
          <p:nvPr/>
        </p:nvGrpSpPr>
        <p:grpSpPr>
          <a:xfrm>
            <a:off x="3513010" y="3635134"/>
            <a:ext cx="362223" cy="361108"/>
            <a:chOff x="3513010" y="3816134"/>
            <a:chExt cx="362223" cy="361108"/>
          </a:xfrm>
        </p:grpSpPr>
        <p:sp>
          <p:nvSpPr>
            <p:cNvPr id="11253" name="Google Shape;11253;p8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87"/>
          <p:cNvGrpSpPr/>
          <p:nvPr/>
        </p:nvGrpSpPr>
        <p:grpSpPr>
          <a:xfrm>
            <a:off x="3950316" y="3639307"/>
            <a:ext cx="369805" cy="353782"/>
            <a:chOff x="3950316" y="3820307"/>
            <a:chExt cx="369805" cy="353782"/>
          </a:xfrm>
        </p:grpSpPr>
        <p:sp>
          <p:nvSpPr>
            <p:cNvPr id="11258" name="Google Shape;11258;p8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8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87"/>
          <p:cNvGrpSpPr/>
          <p:nvPr/>
        </p:nvGrpSpPr>
        <p:grpSpPr>
          <a:xfrm>
            <a:off x="1761909" y="3630961"/>
            <a:ext cx="307974" cy="371716"/>
            <a:chOff x="1761909" y="3811961"/>
            <a:chExt cx="307974" cy="371716"/>
          </a:xfrm>
        </p:grpSpPr>
        <p:sp>
          <p:nvSpPr>
            <p:cNvPr id="11263" name="Google Shape;11263;p8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8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3" name="Google Shape;11273;p87"/>
          <p:cNvGrpSpPr/>
          <p:nvPr/>
        </p:nvGrpSpPr>
        <p:grpSpPr>
          <a:xfrm>
            <a:off x="5373342" y="3627935"/>
            <a:ext cx="231395" cy="353145"/>
            <a:chOff x="5373342" y="3808935"/>
            <a:chExt cx="231395" cy="353145"/>
          </a:xfrm>
        </p:grpSpPr>
        <p:sp>
          <p:nvSpPr>
            <p:cNvPr id="11274" name="Google Shape;11274;p8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8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8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8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3" name="Google Shape;11283;p8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4" name="Google Shape;11284;p87"/>
          <p:cNvGrpSpPr/>
          <p:nvPr/>
        </p:nvGrpSpPr>
        <p:grpSpPr>
          <a:xfrm>
            <a:off x="5833775" y="3628445"/>
            <a:ext cx="235185" cy="352253"/>
            <a:chOff x="5833775" y="3809445"/>
            <a:chExt cx="235185" cy="352253"/>
          </a:xfrm>
        </p:grpSpPr>
        <p:sp>
          <p:nvSpPr>
            <p:cNvPr id="11285" name="Google Shape;11285;p8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8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8" name="Google Shape;11288;p87"/>
          <p:cNvGrpSpPr/>
          <p:nvPr/>
        </p:nvGrpSpPr>
        <p:grpSpPr>
          <a:xfrm>
            <a:off x="4942472" y="3628318"/>
            <a:ext cx="238976" cy="352762"/>
            <a:chOff x="4942472" y="3809318"/>
            <a:chExt cx="238976" cy="352762"/>
          </a:xfrm>
        </p:grpSpPr>
        <p:sp>
          <p:nvSpPr>
            <p:cNvPr id="11289" name="Google Shape;11289;p8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8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6" name="Google Shape;11296;p87"/>
          <p:cNvGrpSpPr/>
          <p:nvPr/>
        </p:nvGrpSpPr>
        <p:grpSpPr>
          <a:xfrm>
            <a:off x="6266525" y="3626788"/>
            <a:ext cx="260223" cy="353527"/>
            <a:chOff x="6266525" y="3807788"/>
            <a:chExt cx="260223" cy="353527"/>
          </a:xfrm>
        </p:grpSpPr>
        <p:sp>
          <p:nvSpPr>
            <p:cNvPr id="11297" name="Google Shape;11297;p8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1" name="Google Shape;11301;p8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2" name="Google Shape;11302;p87"/>
          <p:cNvGrpSpPr/>
          <p:nvPr/>
        </p:nvGrpSpPr>
        <p:grpSpPr>
          <a:xfrm>
            <a:off x="7184363" y="3628604"/>
            <a:ext cx="202184" cy="352762"/>
            <a:chOff x="7184363" y="3809604"/>
            <a:chExt cx="202184" cy="352762"/>
          </a:xfrm>
        </p:grpSpPr>
        <p:sp>
          <p:nvSpPr>
            <p:cNvPr id="11303" name="Google Shape;11303;p8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8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87"/>
          <p:cNvGrpSpPr/>
          <p:nvPr/>
        </p:nvGrpSpPr>
        <p:grpSpPr>
          <a:xfrm>
            <a:off x="7571624" y="3627935"/>
            <a:ext cx="292047" cy="352762"/>
            <a:chOff x="7571624" y="3808935"/>
            <a:chExt cx="292047" cy="352762"/>
          </a:xfrm>
        </p:grpSpPr>
        <p:sp>
          <p:nvSpPr>
            <p:cNvPr id="11306" name="Google Shape;11306;p8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8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8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87"/>
          <p:cNvGrpSpPr/>
          <p:nvPr/>
        </p:nvGrpSpPr>
        <p:grpSpPr>
          <a:xfrm>
            <a:off x="2174559" y="3175116"/>
            <a:ext cx="364135" cy="359930"/>
            <a:chOff x="2174559" y="3356116"/>
            <a:chExt cx="364135" cy="359930"/>
          </a:xfrm>
        </p:grpSpPr>
        <p:sp>
          <p:nvSpPr>
            <p:cNvPr id="11313" name="Google Shape;11313;p8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8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5" name="Google Shape;11315;p87"/>
          <p:cNvGrpSpPr/>
          <p:nvPr/>
        </p:nvGrpSpPr>
        <p:grpSpPr>
          <a:xfrm>
            <a:off x="1731934" y="3174639"/>
            <a:ext cx="368371" cy="361554"/>
            <a:chOff x="1731934" y="3355639"/>
            <a:chExt cx="368371" cy="361554"/>
          </a:xfrm>
        </p:grpSpPr>
        <p:sp>
          <p:nvSpPr>
            <p:cNvPr id="11316" name="Google Shape;11316;p8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8" name="Google Shape;11318;p87"/>
          <p:cNvGrpSpPr/>
          <p:nvPr/>
        </p:nvGrpSpPr>
        <p:grpSpPr>
          <a:xfrm>
            <a:off x="3990517" y="3173173"/>
            <a:ext cx="279559" cy="363402"/>
            <a:chOff x="3990517" y="3354173"/>
            <a:chExt cx="279559" cy="363402"/>
          </a:xfrm>
        </p:grpSpPr>
        <p:sp>
          <p:nvSpPr>
            <p:cNvPr id="11319" name="Google Shape;11319;p8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8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8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87"/>
          <p:cNvGrpSpPr/>
          <p:nvPr/>
        </p:nvGrpSpPr>
        <p:grpSpPr>
          <a:xfrm>
            <a:off x="3497847" y="3236374"/>
            <a:ext cx="379680" cy="237606"/>
            <a:chOff x="3497847" y="3417374"/>
            <a:chExt cx="379680" cy="237606"/>
          </a:xfrm>
        </p:grpSpPr>
        <p:sp>
          <p:nvSpPr>
            <p:cNvPr id="11323" name="Google Shape;11323;p8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7"/>
          <p:cNvGrpSpPr/>
          <p:nvPr/>
        </p:nvGrpSpPr>
        <p:grpSpPr>
          <a:xfrm>
            <a:off x="2612597" y="3186075"/>
            <a:ext cx="376271" cy="337982"/>
            <a:chOff x="2612597" y="3367075"/>
            <a:chExt cx="376271" cy="337982"/>
          </a:xfrm>
        </p:grpSpPr>
        <p:sp>
          <p:nvSpPr>
            <p:cNvPr id="11328" name="Google Shape;11328;p8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87"/>
          <p:cNvGrpSpPr/>
          <p:nvPr/>
        </p:nvGrpSpPr>
        <p:grpSpPr>
          <a:xfrm>
            <a:off x="3071914" y="3183431"/>
            <a:ext cx="343652" cy="342505"/>
            <a:chOff x="3071914" y="3364431"/>
            <a:chExt cx="343652" cy="342505"/>
          </a:xfrm>
        </p:grpSpPr>
        <p:sp>
          <p:nvSpPr>
            <p:cNvPr id="11331" name="Google Shape;11331;p8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8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6" name="Google Shape;11336;p87"/>
          <p:cNvGrpSpPr/>
          <p:nvPr/>
        </p:nvGrpSpPr>
        <p:grpSpPr>
          <a:xfrm>
            <a:off x="897141" y="3178875"/>
            <a:ext cx="257962" cy="352762"/>
            <a:chOff x="897141" y="3359875"/>
            <a:chExt cx="257962" cy="352762"/>
          </a:xfrm>
        </p:grpSpPr>
        <p:sp>
          <p:nvSpPr>
            <p:cNvPr id="11337" name="Google Shape;11337;p8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8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87"/>
          <p:cNvGrpSpPr/>
          <p:nvPr/>
        </p:nvGrpSpPr>
        <p:grpSpPr>
          <a:xfrm>
            <a:off x="1333682" y="3163330"/>
            <a:ext cx="271213" cy="383088"/>
            <a:chOff x="1333682" y="3344330"/>
            <a:chExt cx="271213" cy="383088"/>
          </a:xfrm>
        </p:grpSpPr>
        <p:sp>
          <p:nvSpPr>
            <p:cNvPr id="11346" name="Google Shape;11346;p8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8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7" name="Google Shape;11357;p87"/>
          <p:cNvGrpSpPr/>
          <p:nvPr/>
        </p:nvGrpSpPr>
        <p:grpSpPr>
          <a:xfrm>
            <a:off x="6664394" y="3165974"/>
            <a:ext cx="353113" cy="351998"/>
            <a:chOff x="6664394" y="3346974"/>
            <a:chExt cx="353113" cy="351998"/>
          </a:xfrm>
        </p:grpSpPr>
        <p:sp>
          <p:nvSpPr>
            <p:cNvPr id="11358" name="Google Shape;11358;p8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8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7"/>
          <p:cNvGrpSpPr/>
          <p:nvPr/>
        </p:nvGrpSpPr>
        <p:grpSpPr>
          <a:xfrm>
            <a:off x="849741" y="1778307"/>
            <a:ext cx="399398" cy="375443"/>
            <a:chOff x="849741" y="1959307"/>
            <a:chExt cx="399398" cy="375443"/>
          </a:xfrm>
        </p:grpSpPr>
        <p:sp>
          <p:nvSpPr>
            <p:cNvPr id="11364" name="Google Shape;11364;p8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87"/>
          <p:cNvGrpSpPr/>
          <p:nvPr/>
        </p:nvGrpSpPr>
        <p:grpSpPr>
          <a:xfrm>
            <a:off x="1284212" y="1782766"/>
            <a:ext cx="379489" cy="366046"/>
            <a:chOff x="1284212" y="1963766"/>
            <a:chExt cx="379489" cy="366046"/>
          </a:xfrm>
        </p:grpSpPr>
        <p:sp>
          <p:nvSpPr>
            <p:cNvPr id="11367" name="Google Shape;11367;p8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87"/>
          <p:cNvGrpSpPr/>
          <p:nvPr/>
        </p:nvGrpSpPr>
        <p:grpSpPr>
          <a:xfrm>
            <a:off x="3037766" y="1788564"/>
            <a:ext cx="370219" cy="354928"/>
            <a:chOff x="3037766" y="1969564"/>
            <a:chExt cx="370219" cy="354928"/>
          </a:xfrm>
        </p:grpSpPr>
        <p:sp>
          <p:nvSpPr>
            <p:cNvPr id="11370" name="Google Shape;11370;p8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8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8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7"/>
          <p:cNvGrpSpPr/>
          <p:nvPr/>
        </p:nvGrpSpPr>
        <p:grpSpPr>
          <a:xfrm>
            <a:off x="3982553" y="1790730"/>
            <a:ext cx="304566" cy="350501"/>
            <a:chOff x="3982553" y="1971730"/>
            <a:chExt cx="304566" cy="350501"/>
          </a:xfrm>
        </p:grpSpPr>
        <p:sp>
          <p:nvSpPr>
            <p:cNvPr id="11375" name="Google Shape;11375;p8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87"/>
          <p:cNvGrpSpPr/>
          <p:nvPr/>
        </p:nvGrpSpPr>
        <p:grpSpPr>
          <a:xfrm>
            <a:off x="2567841" y="1813124"/>
            <a:ext cx="399812" cy="306477"/>
            <a:chOff x="2567841" y="1994124"/>
            <a:chExt cx="399812" cy="306477"/>
          </a:xfrm>
        </p:grpSpPr>
        <p:sp>
          <p:nvSpPr>
            <p:cNvPr id="11378" name="Google Shape;11378;p8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87"/>
          <p:cNvGrpSpPr/>
          <p:nvPr/>
        </p:nvGrpSpPr>
        <p:grpSpPr>
          <a:xfrm>
            <a:off x="2212084" y="1779358"/>
            <a:ext cx="324698" cy="372863"/>
            <a:chOff x="2212084" y="1960358"/>
            <a:chExt cx="324698" cy="372863"/>
          </a:xfrm>
        </p:grpSpPr>
        <p:sp>
          <p:nvSpPr>
            <p:cNvPr id="11382" name="Google Shape;11382;p8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87"/>
          <p:cNvGrpSpPr/>
          <p:nvPr/>
        </p:nvGrpSpPr>
        <p:grpSpPr>
          <a:xfrm>
            <a:off x="1805901" y="1779358"/>
            <a:ext cx="284847" cy="373627"/>
            <a:chOff x="1805901" y="1960358"/>
            <a:chExt cx="284847" cy="373627"/>
          </a:xfrm>
        </p:grpSpPr>
        <p:sp>
          <p:nvSpPr>
            <p:cNvPr id="11386" name="Google Shape;11386;p8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8" name="Google Shape;11388;p8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8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8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1" name="Google Shape;11391;p87"/>
          <p:cNvGrpSpPr/>
          <p:nvPr/>
        </p:nvGrpSpPr>
        <p:grpSpPr>
          <a:xfrm>
            <a:off x="6656812" y="1848388"/>
            <a:ext cx="368690" cy="245793"/>
            <a:chOff x="6656812" y="2029388"/>
            <a:chExt cx="368690" cy="245793"/>
          </a:xfrm>
        </p:grpSpPr>
        <p:sp>
          <p:nvSpPr>
            <p:cNvPr id="11392" name="Google Shape;11392;p8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8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8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8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8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87"/>
          <p:cNvGrpSpPr/>
          <p:nvPr/>
        </p:nvGrpSpPr>
        <p:grpSpPr>
          <a:xfrm>
            <a:off x="4869651" y="1831218"/>
            <a:ext cx="376654" cy="281566"/>
            <a:chOff x="4869651" y="2012218"/>
            <a:chExt cx="376654" cy="281566"/>
          </a:xfrm>
        </p:grpSpPr>
        <p:sp>
          <p:nvSpPr>
            <p:cNvPr id="11403" name="Google Shape;11403;p8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8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8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87"/>
          <p:cNvGrpSpPr/>
          <p:nvPr/>
        </p:nvGrpSpPr>
        <p:grpSpPr>
          <a:xfrm>
            <a:off x="5306224" y="1831313"/>
            <a:ext cx="367925" cy="281694"/>
            <a:chOff x="5306224" y="2012313"/>
            <a:chExt cx="367925" cy="281694"/>
          </a:xfrm>
        </p:grpSpPr>
        <p:sp>
          <p:nvSpPr>
            <p:cNvPr id="11408" name="Google Shape;11408;p8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10" name="Google Shape;11410;p8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1" name="Google Shape;11411;p87"/>
          <p:cNvGrpSpPr/>
          <p:nvPr/>
        </p:nvGrpSpPr>
        <p:grpSpPr>
          <a:xfrm>
            <a:off x="6195998" y="1802102"/>
            <a:ext cx="368308" cy="338746"/>
            <a:chOff x="6195998" y="1983102"/>
            <a:chExt cx="368308" cy="338746"/>
          </a:xfrm>
        </p:grpSpPr>
        <p:sp>
          <p:nvSpPr>
            <p:cNvPr id="11412" name="Google Shape;11412;p8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8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87"/>
          <p:cNvGrpSpPr/>
          <p:nvPr/>
        </p:nvGrpSpPr>
        <p:grpSpPr>
          <a:xfrm>
            <a:off x="7542031" y="1830835"/>
            <a:ext cx="369072" cy="280037"/>
            <a:chOff x="7542031" y="2011835"/>
            <a:chExt cx="369072" cy="280037"/>
          </a:xfrm>
        </p:grpSpPr>
        <p:sp>
          <p:nvSpPr>
            <p:cNvPr id="11416" name="Google Shape;11416;p8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87"/>
          <p:cNvGrpSpPr/>
          <p:nvPr/>
        </p:nvGrpSpPr>
        <p:grpSpPr>
          <a:xfrm>
            <a:off x="8010427" y="3167503"/>
            <a:ext cx="278795" cy="351615"/>
            <a:chOff x="8010427" y="3348503"/>
            <a:chExt cx="278795" cy="351615"/>
          </a:xfrm>
        </p:grpSpPr>
        <p:sp>
          <p:nvSpPr>
            <p:cNvPr id="11426" name="Google Shape;11426;p8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30" name="Google Shape;11430;p8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31" name="Google Shape;11431;p87"/>
          <p:cNvGrpSpPr/>
          <p:nvPr/>
        </p:nvGrpSpPr>
        <p:grpSpPr>
          <a:xfrm>
            <a:off x="7141900" y="3168204"/>
            <a:ext cx="281057" cy="351010"/>
            <a:chOff x="7141900" y="3349204"/>
            <a:chExt cx="281057" cy="351010"/>
          </a:xfrm>
        </p:grpSpPr>
        <p:sp>
          <p:nvSpPr>
            <p:cNvPr id="11432" name="Google Shape;11432;p8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87"/>
          <p:cNvGrpSpPr/>
          <p:nvPr/>
        </p:nvGrpSpPr>
        <p:grpSpPr>
          <a:xfrm>
            <a:off x="5314188" y="3169032"/>
            <a:ext cx="363752" cy="353113"/>
            <a:chOff x="5314188" y="3350032"/>
            <a:chExt cx="363752" cy="353113"/>
          </a:xfrm>
        </p:grpSpPr>
        <p:sp>
          <p:nvSpPr>
            <p:cNvPr id="11436" name="Google Shape;11436;p8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87"/>
          <p:cNvGrpSpPr/>
          <p:nvPr/>
        </p:nvGrpSpPr>
        <p:grpSpPr>
          <a:xfrm>
            <a:off x="5829984" y="3169032"/>
            <a:ext cx="220755" cy="352348"/>
            <a:chOff x="5829984" y="3350032"/>
            <a:chExt cx="220755" cy="352348"/>
          </a:xfrm>
        </p:grpSpPr>
        <p:sp>
          <p:nvSpPr>
            <p:cNvPr id="11439" name="Google Shape;11439;p8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8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8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87"/>
          <p:cNvGrpSpPr/>
          <p:nvPr/>
        </p:nvGrpSpPr>
        <p:grpSpPr>
          <a:xfrm>
            <a:off x="4882170" y="3168841"/>
            <a:ext cx="358464" cy="352316"/>
            <a:chOff x="4882170" y="3349841"/>
            <a:chExt cx="358464" cy="352316"/>
          </a:xfrm>
        </p:grpSpPr>
        <p:sp>
          <p:nvSpPr>
            <p:cNvPr id="11444" name="Google Shape;11444;p8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6" name="Google Shape;11446;p8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8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48" name="Google Shape;11448;p87"/>
          <p:cNvGrpSpPr/>
          <p:nvPr/>
        </p:nvGrpSpPr>
        <p:grpSpPr>
          <a:xfrm>
            <a:off x="3044965" y="2254220"/>
            <a:ext cx="400194" cy="324316"/>
            <a:chOff x="3044965" y="2435220"/>
            <a:chExt cx="400194" cy="324316"/>
          </a:xfrm>
        </p:grpSpPr>
        <p:sp>
          <p:nvSpPr>
            <p:cNvPr id="11449" name="Google Shape;11449;p8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7"/>
          <p:cNvGrpSpPr/>
          <p:nvPr/>
        </p:nvGrpSpPr>
        <p:grpSpPr>
          <a:xfrm>
            <a:off x="6203579" y="3167981"/>
            <a:ext cx="351615" cy="350373"/>
            <a:chOff x="6203579" y="3348981"/>
            <a:chExt cx="351615" cy="350373"/>
          </a:xfrm>
        </p:grpSpPr>
        <p:sp>
          <p:nvSpPr>
            <p:cNvPr id="11453" name="Google Shape;11453;p8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87"/>
          <p:cNvGrpSpPr/>
          <p:nvPr/>
        </p:nvGrpSpPr>
        <p:grpSpPr>
          <a:xfrm>
            <a:off x="4878379" y="2292892"/>
            <a:ext cx="367161" cy="287523"/>
            <a:chOff x="4878379" y="2473892"/>
            <a:chExt cx="367161" cy="287523"/>
          </a:xfrm>
        </p:grpSpPr>
        <p:sp>
          <p:nvSpPr>
            <p:cNvPr id="11459" name="Google Shape;11459;p8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8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87"/>
          <p:cNvGrpSpPr/>
          <p:nvPr/>
        </p:nvGrpSpPr>
        <p:grpSpPr>
          <a:xfrm>
            <a:off x="1325719" y="2706689"/>
            <a:ext cx="290581" cy="372481"/>
            <a:chOff x="1325719" y="2887689"/>
            <a:chExt cx="290581" cy="372481"/>
          </a:xfrm>
        </p:grpSpPr>
        <p:sp>
          <p:nvSpPr>
            <p:cNvPr id="11465" name="Google Shape;11465;p8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8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67" name="Google Shape;11467;p8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68" name="Google Shape;11468;p87"/>
          <p:cNvGrpSpPr/>
          <p:nvPr/>
        </p:nvGrpSpPr>
        <p:grpSpPr>
          <a:xfrm>
            <a:off x="3510335" y="2711499"/>
            <a:ext cx="360726" cy="361204"/>
            <a:chOff x="3510335" y="2892499"/>
            <a:chExt cx="360726" cy="361204"/>
          </a:xfrm>
        </p:grpSpPr>
        <p:sp>
          <p:nvSpPr>
            <p:cNvPr id="11469" name="Google Shape;11469;p8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8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87"/>
          <p:cNvGrpSpPr/>
          <p:nvPr/>
        </p:nvGrpSpPr>
        <p:grpSpPr>
          <a:xfrm>
            <a:off x="3086313" y="2696049"/>
            <a:ext cx="320143" cy="392581"/>
            <a:chOff x="3086313" y="2877049"/>
            <a:chExt cx="320143" cy="392581"/>
          </a:xfrm>
        </p:grpSpPr>
        <p:sp>
          <p:nvSpPr>
            <p:cNvPr id="11475" name="Google Shape;11475;p8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7" name="Google Shape;11487;p8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88" name="Google Shape;11488;p87"/>
          <p:cNvGrpSpPr/>
          <p:nvPr/>
        </p:nvGrpSpPr>
        <p:grpSpPr>
          <a:xfrm>
            <a:off x="861113" y="2704746"/>
            <a:ext cx="333809" cy="373277"/>
            <a:chOff x="861113" y="2885746"/>
            <a:chExt cx="333809" cy="373277"/>
          </a:xfrm>
        </p:grpSpPr>
        <p:sp>
          <p:nvSpPr>
            <p:cNvPr id="11489" name="Google Shape;11489;p8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8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8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2" name="Google Shape;11492;p8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4" name="Google Shape;11494;p87"/>
          <p:cNvGrpSpPr/>
          <p:nvPr/>
        </p:nvGrpSpPr>
        <p:grpSpPr>
          <a:xfrm>
            <a:off x="1297654" y="1323481"/>
            <a:ext cx="349354" cy="362223"/>
            <a:chOff x="1297654" y="1504481"/>
            <a:chExt cx="349354" cy="362223"/>
          </a:xfrm>
        </p:grpSpPr>
        <p:sp>
          <p:nvSpPr>
            <p:cNvPr id="11495" name="Google Shape;11495;p8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8" name="Google Shape;11498;p8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9" name="Google Shape;11499;p87"/>
          <p:cNvGrpSpPr/>
          <p:nvPr/>
        </p:nvGrpSpPr>
        <p:grpSpPr>
          <a:xfrm>
            <a:off x="852385" y="1329916"/>
            <a:ext cx="353145" cy="351998"/>
            <a:chOff x="852385" y="1510916"/>
            <a:chExt cx="353145" cy="351998"/>
          </a:xfrm>
        </p:grpSpPr>
        <p:sp>
          <p:nvSpPr>
            <p:cNvPr id="11500" name="Google Shape;11500;p8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8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3" name="Google Shape;11503;p87"/>
          <p:cNvGrpSpPr/>
          <p:nvPr/>
        </p:nvGrpSpPr>
        <p:grpSpPr>
          <a:xfrm>
            <a:off x="1745217" y="1334471"/>
            <a:ext cx="343269" cy="342505"/>
            <a:chOff x="1745217" y="1515471"/>
            <a:chExt cx="343269" cy="342505"/>
          </a:xfrm>
        </p:grpSpPr>
        <p:sp>
          <p:nvSpPr>
            <p:cNvPr id="11504" name="Google Shape;11504;p8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8" name="Google Shape;11508;p8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9" name="Google Shape;11509;p87"/>
          <p:cNvGrpSpPr/>
          <p:nvPr/>
        </p:nvGrpSpPr>
        <p:grpSpPr>
          <a:xfrm>
            <a:off x="3042703" y="1348137"/>
            <a:ext cx="411535" cy="315587"/>
            <a:chOff x="3042703" y="1529137"/>
            <a:chExt cx="411535" cy="315587"/>
          </a:xfrm>
        </p:grpSpPr>
        <p:sp>
          <p:nvSpPr>
            <p:cNvPr id="11510" name="Google Shape;11510;p8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8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8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0" name="Google Shape;11520;p87"/>
          <p:cNvGrpSpPr/>
          <p:nvPr/>
        </p:nvGrpSpPr>
        <p:grpSpPr>
          <a:xfrm>
            <a:off x="2629289" y="1363682"/>
            <a:ext cx="350501" cy="284497"/>
            <a:chOff x="2629289" y="1544682"/>
            <a:chExt cx="350501" cy="284497"/>
          </a:xfrm>
        </p:grpSpPr>
        <p:sp>
          <p:nvSpPr>
            <p:cNvPr id="11521" name="Google Shape;11521;p8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8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8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6" name="Google Shape;11526;p87"/>
          <p:cNvGrpSpPr/>
          <p:nvPr/>
        </p:nvGrpSpPr>
        <p:grpSpPr>
          <a:xfrm>
            <a:off x="5305077" y="1321633"/>
            <a:ext cx="367893" cy="365218"/>
            <a:chOff x="5305077" y="1502633"/>
            <a:chExt cx="367893" cy="365218"/>
          </a:xfrm>
        </p:grpSpPr>
        <p:sp>
          <p:nvSpPr>
            <p:cNvPr id="11527" name="Google Shape;11527;p8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8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9" name="Google Shape;11529;p87"/>
          <p:cNvGrpSpPr/>
          <p:nvPr/>
        </p:nvGrpSpPr>
        <p:grpSpPr>
          <a:xfrm>
            <a:off x="7100170" y="1319117"/>
            <a:ext cx="368308" cy="367033"/>
            <a:chOff x="7100170" y="1500117"/>
            <a:chExt cx="368308" cy="367033"/>
          </a:xfrm>
        </p:grpSpPr>
        <p:sp>
          <p:nvSpPr>
            <p:cNvPr id="11530" name="Google Shape;11530;p8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8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8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3" name="Google Shape;11543;p8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4" name="Google Shape;11544;p87"/>
          <p:cNvGrpSpPr/>
          <p:nvPr/>
        </p:nvGrpSpPr>
        <p:grpSpPr>
          <a:xfrm>
            <a:off x="6649231" y="1319021"/>
            <a:ext cx="390287" cy="367065"/>
            <a:chOff x="6649231" y="1500021"/>
            <a:chExt cx="390287" cy="367065"/>
          </a:xfrm>
        </p:grpSpPr>
        <p:sp>
          <p:nvSpPr>
            <p:cNvPr id="11545" name="Google Shape;11545;p8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8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8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8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8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87"/>
          <p:cNvGrpSpPr/>
          <p:nvPr/>
        </p:nvGrpSpPr>
        <p:grpSpPr>
          <a:xfrm>
            <a:off x="5746938" y="1362503"/>
            <a:ext cx="387261" cy="280356"/>
            <a:chOff x="5746938" y="1543503"/>
            <a:chExt cx="387261" cy="280356"/>
          </a:xfrm>
        </p:grpSpPr>
        <p:sp>
          <p:nvSpPr>
            <p:cNvPr id="11558" name="Google Shape;11558;p8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0" name="Google Shape;11560;p87"/>
          <p:cNvGrpSpPr/>
          <p:nvPr/>
        </p:nvGrpSpPr>
        <p:grpSpPr>
          <a:xfrm>
            <a:off x="6196730" y="1344346"/>
            <a:ext cx="369072" cy="317467"/>
            <a:chOff x="6196730" y="1525346"/>
            <a:chExt cx="369072" cy="317467"/>
          </a:xfrm>
        </p:grpSpPr>
        <p:sp>
          <p:nvSpPr>
            <p:cNvPr id="11561" name="Google Shape;11561;p8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7"/>
          <p:cNvGrpSpPr/>
          <p:nvPr/>
        </p:nvGrpSpPr>
        <p:grpSpPr>
          <a:xfrm>
            <a:off x="4940592" y="1319690"/>
            <a:ext cx="246558" cy="367161"/>
            <a:chOff x="4940592" y="1500690"/>
            <a:chExt cx="246558" cy="367161"/>
          </a:xfrm>
        </p:grpSpPr>
        <p:sp>
          <p:nvSpPr>
            <p:cNvPr id="11565" name="Google Shape;11565;p8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9" name="Google Shape;11569;p87"/>
          <p:cNvGrpSpPr/>
          <p:nvPr/>
        </p:nvGrpSpPr>
        <p:grpSpPr>
          <a:xfrm>
            <a:off x="7964906" y="1318894"/>
            <a:ext cx="380858" cy="367575"/>
            <a:chOff x="7964906" y="1499894"/>
            <a:chExt cx="380858" cy="367575"/>
          </a:xfrm>
        </p:grpSpPr>
        <p:sp>
          <p:nvSpPr>
            <p:cNvPr id="11570" name="Google Shape;11570;p8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8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8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3" name="Google Shape;11573;p8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4" name="Google Shape;11574;p87"/>
          <p:cNvGrpSpPr/>
          <p:nvPr/>
        </p:nvGrpSpPr>
        <p:grpSpPr>
          <a:xfrm>
            <a:off x="8007400" y="2721278"/>
            <a:ext cx="285230" cy="355597"/>
            <a:chOff x="8007400" y="2902278"/>
            <a:chExt cx="285230" cy="355597"/>
          </a:xfrm>
        </p:grpSpPr>
        <p:sp>
          <p:nvSpPr>
            <p:cNvPr id="11575" name="Google Shape;11575;p8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8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7" name="Google Shape;11577;p87"/>
          <p:cNvGrpSpPr/>
          <p:nvPr/>
        </p:nvGrpSpPr>
        <p:grpSpPr>
          <a:xfrm>
            <a:off x="6219124" y="2721788"/>
            <a:ext cx="318231" cy="355470"/>
            <a:chOff x="6219124" y="2902788"/>
            <a:chExt cx="318231" cy="355470"/>
          </a:xfrm>
        </p:grpSpPr>
        <p:sp>
          <p:nvSpPr>
            <p:cNvPr id="11578" name="Google Shape;11578;p8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87"/>
          <p:cNvGrpSpPr/>
          <p:nvPr/>
        </p:nvGrpSpPr>
        <p:grpSpPr>
          <a:xfrm>
            <a:off x="4969421" y="2721852"/>
            <a:ext cx="185109" cy="355406"/>
            <a:chOff x="4969421" y="2902852"/>
            <a:chExt cx="185109" cy="355406"/>
          </a:xfrm>
        </p:grpSpPr>
        <p:sp>
          <p:nvSpPr>
            <p:cNvPr id="11582" name="Google Shape;11582;p8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8" name="Google Shape;11588;p8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0" name="Google Shape;11590;p87"/>
          <p:cNvGrpSpPr/>
          <p:nvPr/>
        </p:nvGrpSpPr>
        <p:grpSpPr>
          <a:xfrm>
            <a:off x="6685259" y="2721852"/>
            <a:ext cx="311414" cy="355406"/>
            <a:chOff x="6685259" y="2902852"/>
            <a:chExt cx="311414" cy="355406"/>
          </a:xfrm>
        </p:grpSpPr>
        <p:sp>
          <p:nvSpPr>
            <p:cNvPr id="11591" name="Google Shape;11591;p8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8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87"/>
          <p:cNvGrpSpPr/>
          <p:nvPr/>
        </p:nvGrpSpPr>
        <p:grpSpPr>
          <a:xfrm>
            <a:off x="5309250" y="2722170"/>
            <a:ext cx="359579" cy="355852"/>
            <a:chOff x="5309250" y="2903170"/>
            <a:chExt cx="359579" cy="355852"/>
          </a:xfrm>
        </p:grpSpPr>
        <p:sp>
          <p:nvSpPr>
            <p:cNvPr id="11595" name="Google Shape;11595;p8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7"/>
          <p:cNvGrpSpPr/>
          <p:nvPr/>
        </p:nvGrpSpPr>
        <p:grpSpPr>
          <a:xfrm>
            <a:off x="2199565" y="2240172"/>
            <a:ext cx="312179" cy="353431"/>
            <a:chOff x="2199565" y="2421172"/>
            <a:chExt cx="312179" cy="353431"/>
          </a:xfrm>
        </p:grpSpPr>
        <p:sp>
          <p:nvSpPr>
            <p:cNvPr id="11599" name="Google Shape;11599;p8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1" name="Google Shape;11601;p87"/>
          <p:cNvGrpSpPr/>
          <p:nvPr/>
        </p:nvGrpSpPr>
        <p:grpSpPr>
          <a:xfrm>
            <a:off x="1750887" y="2244727"/>
            <a:ext cx="320143" cy="343269"/>
            <a:chOff x="1750887" y="2425727"/>
            <a:chExt cx="320143" cy="343269"/>
          </a:xfrm>
        </p:grpSpPr>
        <p:sp>
          <p:nvSpPr>
            <p:cNvPr id="11602" name="Google Shape;11602;p8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4" name="Google Shape;11604;p87"/>
          <p:cNvGrpSpPr/>
          <p:nvPr/>
        </p:nvGrpSpPr>
        <p:grpSpPr>
          <a:xfrm>
            <a:off x="1298037" y="2244727"/>
            <a:ext cx="338364" cy="342887"/>
            <a:chOff x="1298037" y="2425727"/>
            <a:chExt cx="338364" cy="342887"/>
          </a:xfrm>
        </p:grpSpPr>
        <p:sp>
          <p:nvSpPr>
            <p:cNvPr id="11605" name="Google Shape;11605;p8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8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8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9" name="Google Shape;11609;p8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0" name="Google Shape;11610;p87"/>
          <p:cNvGrpSpPr/>
          <p:nvPr/>
        </p:nvGrpSpPr>
        <p:grpSpPr>
          <a:xfrm>
            <a:off x="3974207" y="2248009"/>
            <a:ext cx="320143" cy="338491"/>
            <a:chOff x="3974207" y="2429009"/>
            <a:chExt cx="320143" cy="338491"/>
          </a:xfrm>
        </p:grpSpPr>
        <p:sp>
          <p:nvSpPr>
            <p:cNvPr id="11611" name="Google Shape;11611;p8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3" name="Google Shape;11613;p87"/>
          <p:cNvGrpSpPr/>
          <p:nvPr/>
        </p:nvGrpSpPr>
        <p:grpSpPr>
          <a:xfrm>
            <a:off x="2623237" y="2250047"/>
            <a:ext cx="355024" cy="332630"/>
            <a:chOff x="2623237" y="2431047"/>
            <a:chExt cx="355024" cy="332630"/>
          </a:xfrm>
        </p:grpSpPr>
        <p:sp>
          <p:nvSpPr>
            <p:cNvPr id="11614" name="Google Shape;11614;p8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8" name="Google Shape;11618;p87"/>
          <p:cNvGrpSpPr/>
          <p:nvPr/>
        </p:nvGrpSpPr>
        <p:grpSpPr>
          <a:xfrm>
            <a:off x="6657194" y="2253073"/>
            <a:ext cx="375507" cy="367925"/>
            <a:chOff x="6657194" y="2434073"/>
            <a:chExt cx="375507" cy="367925"/>
          </a:xfrm>
        </p:grpSpPr>
        <p:sp>
          <p:nvSpPr>
            <p:cNvPr id="11619" name="Google Shape;11619;p8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7"/>
          <p:cNvGrpSpPr/>
          <p:nvPr/>
        </p:nvGrpSpPr>
        <p:grpSpPr>
          <a:xfrm>
            <a:off x="7101317" y="2260655"/>
            <a:ext cx="367925" cy="352380"/>
            <a:chOff x="7101317" y="2441655"/>
            <a:chExt cx="367925" cy="352380"/>
          </a:xfrm>
        </p:grpSpPr>
        <p:sp>
          <p:nvSpPr>
            <p:cNvPr id="11623" name="Google Shape;11623;p8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87"/>
          <p:cNvGrpSpPr/>
          <p:nvPr/>
        </p:nvGrpSpPr>
        <p:grpSpPr>
          <a:xfrm>
            <a:off x="5756399" y="2253456"/>
            <a:ext cx="367925" cy="367161"/>
            <a:chOff x="5756399" y="2434456"/>
            <a:chExt cx="367925" cy="367161"/>
          </a:xfrm>
        </p:grpSpPr>
        <p:sp>
          <p:nvSpPr>
            <p:cNvPr id="11626" name="Google Shape;11626;p8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8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8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3" name="Google Shape;11633;p8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5" name="Google Shape;11635;p87"/>
          <p:cNvGrpSpPr/>
          <p:nvPr/>
        </p:nvGrpSpPr>
        <p:grpSpPr>
          <a:xfrm>
            <a:off x="7964906" y="2253073"/>
            <a:ext cx="373627" cy="367925"/>
            <a:chOff x="7964906" y="2434073"/>
            <a:chExt cx="373627" cy="367925"/>
          </a:xfrm>
        </p:grpSpPr>
        <p:sp>
          <p:nvSpPr>
            <p:cNvPr id="11636" name="Google Shape;11636;p8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8" name="Google Shape;11638;p87"/>
          <p:cNvGrpSpPr/>
          <p:nvPr/>
        </p:nvGrpSpPr>
        <p:grpSpPr>
          <a:xfrm>
            <a:off x="6194086" y="2256737"/>
            <a:ext cx="369837" cy="360471"/>
            <a:chOff x="6194086" y="2437737"/>
            <a:chExt cx="369837" cy="360471"/>
          </a:xfrm>
        </p:grpSpPr>
        <p:sp>
          <p:nvSpPr>
            <p:cNvPr id="11639" name="Google Shape;11639;p8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1" name="Google Shape;11641;p8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1642" name="Google Shape;11642;p8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46"/>
        <p:cNvGrpSpPr/>
        <p:nvPr/>
      </p:nvGrpSpPr>
      <p:grpSpPr>
        <a:xfrm>
          <a:off x="0" y="0"/>
          <a:ext cx="0" cy="0"/>
          <a:chOff x="0" y="0"/>
          <a:chExt cx="0" cy="0"/>
        </a:xfrm>
      </p:grpSpPr>
      <p:grpSp>
        <p:nvGrpSpPr>
          <p:cNvPr id="11647" name="Google Shape;11647;p88"/>
          <p:cNvGrpSpPr/>
          <p:nvPr/>
        </p:nvGrpSpPr>
        <p:grpSpPr>
          <a:xfrm>
            <a:off x="3122257" y="1334344"/>
            <a:ext cx="294850" cy="349434"/>
            <a:chOff x="3122257" y="1508594"/>
            <a:chExt cx="294850" cy="349434"/>
          </a:xfrm>
        </p:grpSpPr>
        <p:sp>
          <p:nvSpPr>
            <p:cNvPr id="11648" name="Google Shape;11648;p8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8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8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8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8"/>
          <p:cNvGrpSpPr/>
          <p:nvPr/>
        </p:nvGrpSpPr>
        <p:grpSpPr>
          <a:xfrm>
            <a:off x="910723" y="1333962"/>
            <a:ext cx="251660" cy="350166"/>
            <a:chOff x="910723" y="1508212"/>
            <a:chExt cx="251660" cy="350166"/>
          </a:xfrm>
        </p:grpSpPr>
        <p:sp>
          <p:nvSpPr>
            <p:cNvPr id="11654" name="Google Shape;11654;p8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8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8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8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8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1" name="Google Shape;11671;p88"/>
          <p:cNvGrpSpPr/>
          <p:nvPr/>
        </p:nvGrpSpPr>
        <p:grpSpPr>
          <a:xfrm>
            <a:off x="1308631" y="1333580"/>
            <a:ext cx="350166" cy="350198"/>
            <a:chOff x="1308631" y="1507830"/>
            <a:chExt cx="350166" cy="350198"/>
          </a:xfrm>
        </p:grpSpPr>
        <p:sp>
          <p:nvSpPr>
            <p:cNvPr id="11672" name="Google Shape;11672;p8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6" name="Google Shape;11676;p88"/>
          <p:cNvGrpSpPr/>
          <p:nvPr/>
        </p:nvGrpSpPr>
        <p:grpSpPr>
          <a:xfrm>
            <a:off x="1756921" y="1335489"/>
            <a:ext cx="345997" cy="345997"/>
            <a:chOff x="1756921" y="1509739"/>
            <a:chExt cx="345997" cy="345997"/>
          </a:xfrm>
        </p:grpSpPr>
        <p:sp>
          <p:nvSpPr>
            <p:cNvPr id="11677" name="Google Shape;11677;p8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8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8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8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88"/>
          <p:cNvGrpSpPr/>
          <p:nvPr/>
        </p:nvGrpSpPr>
        <p:grpSpPr>
          <a:xfrm>
            <a:off x="2216956" y="1336253"/>
            <a:ext cx="318721" cy="345615"/>
            <a:chOff x="2216956" y="1510503"/>
            <a:chExt cx="318721" cy="345615"/>
          </a:xfrm>
        </p:grpSpPr>
        <p:sp>
          <p:nvSpPr>
            <p:cNvPr id="11695" name="Google Shape;11695;p8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8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8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8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88"/>
          <p:cNvGrpSpPr/>
          <p:nvPr/>
        </p:nvGrpSpPr>
        <p:grpSpPr>
          <a:xfrm>
            <a:off x="3988156" y="1394211"/>
            <a:ext cx="349052" cy="230049"/>
            <a:chOff x="3988156" y="1568461"/>
            <a:chExt cx="349052" cy="230049"/>
          </a:xfrm>
        </p:grpSpPr>
        <p:sp>
          <p:nvSpPr>
            <p:cNvPr id="11701" name="Google Shape;11701;p8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8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8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8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8" name="Google Shape;11708;p88"/>
          <p:cNvGrpSpPr/>
          <p:nvPr/>
        </p:nvGrpSpPr>
        <p:grpSpPr>
          <a:xfrm>
            <a:off x="2633037" y="1325623"/>
            <a:ext cx="379002" cy="366112"/>
            <a:chOff x="2633037" y="1499873"/>
            <a:chExt cx="379002" cy="366112"/>
          </a:xfrm>
        </p:grpSpPr>
        <p:sp>
          <p:nvSpPr>
            <p:cNvPr id="11709" name="Google Shape;11709;p8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8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8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5" name="Google Shape;11715;p88"/>
          <p:cNvGrpSpPr/>
          <p:nvPr/>
        </p:nvGrpSpPr>
        <p:grpSpPr>
          <a:xfrm>
            <a:off x="6675256" y="1341919"/>
            <a:ext cx="327823" cy="357009"/>
            <a:chOff x="6675256" y="1516169"/>
            <a:chExt cx="327823" cy="357009"/>
          </a:xfrm>
        </p:grpSpPr>
        <p:sp>
          <p:nvSpPr>
            <p:cNvPr id="11716" name="Google Shape;11716;p8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8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8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5" name="Google Shape;11725;p88"/>
          <p:cNvGrpSpPr/>
          <p:nvPr/>
        </p:nvGrpSpPr>
        <p:grpSpPr>
          <a:xfrm>
            <a:off x="8020159" y="1342301"/>
            <a:ext cx="300897" cy="356627"/>
            <a:chOff x="8020159" y="1516551"/>
            <a:chExt cx="300897" cy="356627"/>
          </a:xfrm>
        </p:grpSpPr>
        <p:sp>
          <p:nvSpPr>
            <p:cNvPr id="11726" name="Google Shape;11726;p8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8"/>
          <p:cNvGrpSpPr/>
          <p:nvPr/>
        </p:nvGrpSpPr>
        <p:grpSpPr>
          <a:xfrm>
            <a:off x="5377363" y="1341919"/>
            <a:ext cx="257357" cy="356627"/>
            <a:chOff x="5377363" y="1516169"/>
            <a:chExt cx="257357" cy="356627"/>
          </a:xfrm>
        </p:grpSpPr>
        <p:sp>
          <p:nvSpPr>
            <p:cNvPr id="11732" name="Google Shape;11732;p8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8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8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8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8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9" name="Google Shape;11749;p88"/>
          <p:cNvGrpSpPr/>
          <p:nvPr/>
        </p:nvGrpSpPr>
        <p:grpSpPr>
          <a:xfrm>
            <a:off x="4880567" y="1361620"/>
            <a:ext cx="356245" cy="317607"/>
            <a:chOff x="4880567" y="1535870"/>
            <a:chExt cx="356245" cy="317607"/>
          </a:xfrm>
        </p:grpSpPr>
        <p:sp>
          <p:nvSpPr>
            <p:cNvPr id="11750" name="Google Shape;11750;p8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5" name="Google Shape;11755;p88"/>
          <p:cNvGrpSpPr/>
          <p:nvPr/>
        </p:nvGrpSpPr>
        <p:grpSpPr>
          <a:xfrm>
            <a:off x="5771483" y="1341537"/>
            <a:ext cx="357359" cy="357391"/>
            <a:chOff x="5771483" y="1515787"/>
            <a:chExt cx="357359" cy="357391"/>
          </a:xfrm>
        </p:grpSpPr>
        <p:sp>
          <p:nvSpPr>
            <p:cNvPr id="11756" name="Google Shape;11756;p8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88"/>
          <p:cNvGrpSpPr/>
          <p:nvPr/>
        </p:nvGrpSpPr>
        <p:grpSpPr>
          <a:xfrm>
            <a:off x="7121669" y="1359360"/>
            <a:ext cx="321362" cy="321362"/>
            <a:chOff x="7121669" y="1533610"/>
            <a:chExt cx="321362" cy="321362"/>
          </a:xfrm>
        </p:grpSpPr>
        <p:sp>
          <p:nvSpPr>
            <p:cNvPr id="11761" name="Google Shape;11761;p8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8"/>
          <p:cNvGrpSpPr/>
          <p:nvPr/>
        </p:nvGrpSpPr>
        <p:grpSpPr>
          <a:xfrm>
            <a:off x="7562766" y="1340614"/>
            <a:ext cx="327059" cy="360192"/>
            <a:chOff x="7562766" y="1514864"/>
            <a:chExt cx="327059" cy="360192"/>
          </a:xfrm>
        </p:grpSpPr>
        <p:sp>
          <p:nvSpPr>
            <p:cNvPr id="11766" name="Google Shape;11766;p8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0" name="Google Shape;11770;p88"/>
          <p:cNvGrpSpPr/>
          <p:nvPr/>
        </p:nvGrpSpPr>
        <p:grpSpPr>
          <a:xfrm>
            <a:off x="6221229" y="1324423"/>
            <a:ext cx="361636" cy="362183"/>
            <a:chOff x="6259175" y="1559008"/>
            <a:chExt cx="271743" cy="272093"/>
          </a:xfrm>
        </p:grpSpPr>
        <p:sp>
          <p:nvSpPr>
            <p:cNvPr id="11771" name="Google Shape;11771;p8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8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8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88"/>
          <p:cNvGrpSpPr/>
          <p:nvPr/>
        </p:nvGrpSpPr>
        <p:grpSpPr>
          <a:xfrm>
            <a:off x="6671087" y="1835054"/>
            <a:ext cx="332757" cy="281833"/>
            <a:chOff x="6671087" y="2009304"/>
            <a:chExt cx="332757" cy="281833"/>
          </a:xfrm>
        </p:grpSpPr>
        <p:sp>
          <p:nvSpPr>
            <p:cNvPr id="11789" name="Google Shape;11789;p8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8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1" name="Google Shape;11791;p8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2" name="Google Shape;11792;p88"/>
          <p:cNvGrpSpPr/>
          <p:nvPr/>
        </p:nvGrpSpPr>
        <p:grpSpPr>
          <a:xfrm>
            <a:off x="2201806" y="1802335"/>
            <a:ext cx="349784" cy="349434"/>
            <a:chOff x="2201806" y="1976585"/>
            <a:chExt cx="349784" cy="349434"/>
          </a:xfrm>
        </p:grpSpPr>
        <p:sp>
          <p:nvSpPr>
            <p:cNvPr id="11793" name="Google Shape;11793;p8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7" name="Google Shape;11797;p88"/>
          <p:cNvGrpSpPr/>
          <p:nvPr/>
        </p:nvGrpSpPr>
        <p:grpSpPr>
          <a:xfrm>
            <a:off x="3094217" y="1802335"/>
            <a:ext cx="350198" cy="350548"/>
            <a:chOff x="3094217" y="1976585"/>
            <a:chExt cx="350198" cy="350548"/>
          </a:xfrm>
        </p:grpSpPr>
        <p:sp>
          <p:nvSpPr>
            <p:cNvPr id="11798" name="Google Shape;11798;p8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8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8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8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8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8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8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1" name="Google Shape;11811;p8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2" name="Google Shape;11812;p88"/>
          <p:cNvGrpSpPr/>
          <p:nvPr/>
        </p:nvGrpSpPr>
        <p:grpSpPr>
          <a:xfrm>
            <a:off x="3979435" y="1802335"/>
            <a:ext cx="345265" cy="349848"/>
            <a:chOff x="3979435" y="1976585"/>
            <a:chExt cx="345265" cy="349848"/>
          </a:xfrm>
        </p:grpSpPr>
        <p:sp>
          <p:nvSpPr>
            <p:cNvPr id="11813" name="Google Shape;11813;p8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8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8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8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8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8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0" name="Google Shape;11830;p88"/>
          <p:cNvGrpSpPr/>
          <p:nvPr/>
        </p:nvGrpSpPr>
        <p:grpSpPr>
          <a:xfrm>
            <a:off x="3541011" y="1334344"/>
            <a:ext cx="350166" cy="349434"/>
            <a:chOff x="3541011" y="1508594"/>
            <a:chExt cx="350166" cy="349434"/>
          </a:xfrm>
        </p:grpSpPr>
        <p:sp>
          <p:nvSpPr>
            <p:cNvPr id="11831" name="Google Shape;11831;p8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8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8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88"/>
          <p:cNvGrpSpPr/>
          <p:nvPr/>
        </p:nvGrpSpPr>
        <p:grpSpPr>
          <a:xfrm>
            <a:off x="3576626" y="1801571"/>
            <a:ext cx="284251" cy="351694"/>
            <a:chOff x="3576626" y="1975821"/>
            <a:chExt cx="284251" cy="351694"/>
          </a:xfrm>
        </p:grpSpPr>
        <p:sp>
          <p:nvSpPr>
            <p:cNvPr id="11845" name="Google Shape;11845;p8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8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8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8" name="Google Shape;11848;p88"/>
          <p:cNvGrpSpPr/>
          <p:nvPr/>
        </p:nvGrpSpPr>
        <p:grpSpPr>
          <a:xfrm>
            <a:off x="2722090" y="2715912"/>
            <a:ext cx="238770" cy="371841"/>
            <a:chOff x="2722090" y="2890162"/>
            <a:chExt cx="238770" cy="371841"/>
          </a:xfrm>
        </p:grpSpPr>
        <p:sp>
          <p:nvSpPr>
            <p:cNvPr id="11849" name="Google Shape;11849;p8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8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8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52" name="Google Shape;11852;p8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3" name="Google Shape;11853;p88"/>
          <p:cNvGrpSpPr/>
          <p:nvPr/>
        </p:nvGrpSpPr>
        <p:grpSpPr>
          <a:xfrm>
            <a:off x="6216367" y="1795906"/>
            <a:ext cx="361147" cy="361147"/>
            <a:chOff x="6216367" y="1970156"/>
            <a:chExt cx="361147" cy="361147"/>
          </a:xfrm>
        </p:grpSpPr>
        <p:sp>
          <p:nvSpPr>
            <p:cNvPr id="11854" name="Google Shape;11854;p8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8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8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8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8" name="Google Shape;11858;p88"/>
          <p:cNvGrpSpPr/>
          <p:nvPr/>
        </p:nvGrpSpPr>
        <p:grpSpPr>
          <a:xfrm>
            <a:off x="1289311" y="2751972"/>
            <a:ext cx="408156" cy="299783"/>
            <a:chOff x="1289311" y="2926222"/>
            <a:chExt cx="408156" cy="299783"/>
          </a:xfrm>
        </p:grpSpPr>
        <p:sp>
          <p:nvSpPr>
            <p:cNvPr id="11859" name="Google Shape;11859;p8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8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88"/>
          <p:cNvGrpSpPr/>
          <p:nvPr/>
        </p:nvGrpSpPr>
        <p:grpSpPr>
          <a:xfrm>
            <a:off x="7978465" y="1795142"/>
            <a:ext cx="361147" cy="360797"/>
            <a:chOff x="7978465" y="1969392"/>
            <a:chExt cx="361147" cy="360797"/>
          </a:xfrm>
        </p:grpSpPr>
        <p:sp>
          <p:nvSpPr>
            <p:cNvPr id="11862" name="Google Shape;11862;p8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8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8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8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8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8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8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8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8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71" name="Google Shape;11871;p8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72" name="Google Shape;11872;p88"/>
          <p:cNvGrpSpPr/>
          <p:nvPr/>
        </p:nvGrpSpPr>
        <p:grpSpPr>
          <a:xfrm>
            <a:off x="854261" y="2734563"/>
            <a:ext cx="377474" cy="335748"/>
            <a:chOff x="854261" y="2908813"/>
            <a:chExt cx="377474" cy="335748"/>
          </a:xfrm>
        </p:grpSpPr>
        <p:sp>
          <p:nvSpPr>
            <p:cNvPr id="11873" name="Google Shape;11873;p8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8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8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8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8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88"/>
          <p:cNvGrpSpPr/>
          <p:nvPr/>
        </p:nvGrpSpPr>
        <p:grpSpPr>
          <a:xfrm>
            <a:off x="1749728" y="2720527"/>
            <a:ext cx="386927" cy="363438"/>
            <a:chOff x="1749728" y="2894777"/>
            <a:chExt cx="386927" cy="363438"/>
          </a:xfrm>
        </p:grpSpPr>
        <p:sp>
          <p:nvSpPr>
            <p:cNvPr id="11879" name="Google Shape;11879;p8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8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8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8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8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8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8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88"/>
          <p:cNvGrpSpPr/>
          <p:nvPr/>
        </p:nvGrpSpPr>
        <p:grpSpPr>
          <a:xfrm>
            <a:off x="7098912" y="1795142"/>
            <a:ext cx="359651" cy="361560"/>
            <a:chOff x="7098912" y="1969392"/>
            <a:chExt cx="359651" cy="361560"/>
          </a:xfrm>
        </p:grpSpPr>
        <p:sp>
          <p:nvSpPr>
            <p:cNvPr id="11887" name="Google Shape;11887;p8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8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8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8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8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8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8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8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8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8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8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8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8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0" name="Google Shape;11900;p8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1" name="Google Shape;11901;p88"/>
          <p:cNvGrpSpPr/>
          <p:nvPr/>
        </p:nvGrpSpPr>
        <p:grpSpPr>
          <a:xfrm>
            <a:off x="5352728" y="1815989"/>
            <a:ext cx="327091" cy="322508"/>
            <a:chOff x="5352728" y="1990239"/>
            <a:chExt cx="327091" cy="322508"/>
          </a:xfrm>
        </p:grpSpPr>
        <p:sp>
          <p:nvSpPr>
            <p:cNvPr id="11902" name="Google Shape;11902;p8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8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8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5" name="Google Shape;11905;p88"/>
          <p:cNvGrpSpPr/>
          <p:nvPr/>
        </p:nvGrpSpPr>
        <p:grpSpPr>
          <a:xfrm>
            <a:off x="7538896" y="1795906"/>
            <a:ext cx="361147" cy="361529"/>
            <a:chOff x="7538896" y="1970156"/>
            <a:chExt cx="361147" cy="361529"/>
          </a:xfrm>
        </p:grpSpPr>
        <p:sp>
          <p:nvSpPr>
            <p:cNvPr id="11906" name="Google Shape;11906;p8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8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8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8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8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8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88"/>
          <p:cNvGrpSpPr/>
          <p:nvPr/>
        </p:nvGrpSpPr>
        <p:grpSpPr>
          <a:xfrm>
            <a:off x="4896099" y="1796670"/>
            <a:ext cx="358155" cy="358123"/>
            <a:chOff x="4896099" y="1970920"/>
            <a:chExt cx="358155" cy="358123"/>
          </a:xfrm>
        </p:grpSpPr>
        <p:sp>
          <p:nvSpPr>
            <p:cNvPr id="11913" name="Google Shape;11913;p8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8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8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88"/>
          <p:cNvGrpSpPr/>
          <p:nvPr/>
        </p:nvGrpSpPr>
        <p:grpSpPr>
          <a:xfrm>
            <a:off x="4048787" y="2802769"/>
            <a:ext cx="283488" cy="198604"/>
            <a:chOff x="4048787" y="2977019"/>
            <a:chExt cx="283488" cy="198604"/>
          </a:xfrm>
        </p:grpSpPr>
        <p:sp>
          <p:nvSpPr>
            <p:cNvPr id="11917" name="Google Shape;11917;p8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8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8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8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8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8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88"/>
          <p:cNvGrpSpPr/>
          <p:nvPr/>
        </p:nvGrpSpPr>
        <p:grpSpPr>
          <a:xfrm>
            <a:off x="4054103" y="2255941"/>
            <a:ext cx="218687" cy="349052"/>
            <a:chOff x="4054103" y="2430191"/>
            <a:chExt cx="218687" cy="349052"/>
          </a:xfrm>
        </p:grpSpPr>
        <p:sp>
          <p:nvSpPr>
            <p:cNvPr id="11924" name="Google Shape;11924;p8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8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88"/>
          <p:cNvGrpSpPr/>
          <p:nvPr/>
        </p:nvGrpSpPr>
        <p:grpSpPr>
          <a:xfrm>
            <a:off x="2185128" y="2253299"/>
            <a:ext cx="382758" cy="356595"/>
            <a:chOff x="2185128" y="2427549"/>
            <a:chExt cx="382758" cy="356595"/>
          </a:xfrm>
        </p:grpSpPr>
        <p:sp>
          <p:nvSpPr>
            <p:cNvPr id="11927" name="Google Shape;11927;p8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8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8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8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1" name="Google Shape;11931;p88"/>
          <p:cNvGrpSpPr/>
          <p:nvPr/>
        </p:nvGrpSpPr>
        <p:grpSpPr>
          <a:xfrm>
            <a:off x="2656907" y="2265043"/>
            <a:ext cx="332757" cy="332343"/>
            <a:chOff x="2656907" y="2439293"/>
            <a:chExt cx="332757" cy="332343"/>
          </a:xfrm>
        </p:grpSpPr>
        <p:sp>
          <p:nvSpPr>
            <p:cNvPr id="11932" name="Google Shape;11932;p8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8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8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8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8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8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8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88"/>
          <p:cNvGrpSpPr/>
          <p:nvPr/>
        </p:nvGrpSpPr>
        <p:grpSpPr>
          <a:xfrm>
            <a:off x="1731523" y="2248366"/>
            <a:ext cx="399435" cy="365698"/>
            <a:chOff x="1731523" y="2422616"/>
            <a:chExt cx="399435" cy="365698"/>
          </a:xfrm>
        </p:grpSpPr>
        <p:sp>
          <p:nvSpPr>
            <p:cNvPr id="11940" name="Google Shape;11940;p8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8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8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88"/>
          <p:cNvGrpSpPr/>
          <p:nvPr/>
        </p:nvGrpSpPr>
        <p:grpSpPr>
          <a:xfrm>
            <a:off x="3097241" y="2259314"/>
            <a:ext cx="344883" cy="343387"/>
            <a:chOff x="3097241" y="2433564"/>
            <a:chExt cx="344883" cy="343387"/>
          </a:xfrm>
        </p:grpSpPr>
        <p:sp>
          <p:nvSpPr>
            <p:cNvPr id="11944" name="Google Shape;11944;p8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8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8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8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8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8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8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8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8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88"/>
          <p:cNvGrpSpPr/>
          <p:nvPr/>
        </p:nvGrpSpPr>
        <p:grpSpPr>
          <a:xfrm>
            <a:off x="1278299" y="2265043"/>
            <a:ext cx="410829" cy="332343"/>
            <a:chOff x="1278299" y="2439293"/>
            <a:chExt cx="410829" cy="332343"/>
          </a:xfrm>
        </p:grpSpPr>
        <p:sp>
          <p:nvSpPr>
            <p:cNvPr id="11954" name="Google Shape;11954;p8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8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8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8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8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8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8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8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2" name="Google Shape;11962;p88"/>
          <p:cNvGrpSpPr/>
          <p:nvPr/>
        </p:nvGrpSpPr>
        <p:grpSpPr>
          <a:xfrm>
            <a:off x="2661459" y="1840751"/>
            <a:ext cx="322508" cy="273494"/>
            <a:chOff x="2661459" y="2015001"/>
            <a:chExt cx="322508" cy="273494"/>
          </a:xfrm>
        </p:grpSpPr>
        <p:sp>
          <p:nvSpPr>
            <p:cNvPr id="11963" name="Google Shape;11963;p8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8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88"/>
          <p:cNvGrpSpPr/>
          <p:nvPr/>
        </p:nvGrpSpPr>
        <p:grpSpPr>
          <a:xfrm>
            <a:off x="870939" y="2265043"/>
            <a:ext cx="331993" cy="331993"/>
            <a:chOff x="870939" y="2439293"/>
            <a:chExt cx="331993" cy="331993"/>
          </a:xfrm>
        </p:grpSpPr>
        <p:sp>
          <p:nvSpPr>
            <p:cNvPr id="11966" name="Google Shape;11966;p8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8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8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8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8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8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8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8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8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8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8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8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8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8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8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8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2" name="Google Shape;11982;p88"/>
          <p:cNvGrpSpPr/>
          <p:nvPr/>
        </p:nvGrpSpPr>
        <p:grpSpPr>
          <a:xfrm>
            <a:off x="6644957" y="2282103"/>
            <a:ext cx="371395" cy="278904"/>
            <a:chOff x="6644957" y="2456353"/>
            <a:chExt cx="371395" cy="278904"/>
          </a:xfrm>
        </p:grpSpPr>
        <p:sp>
          <p:nvSpPr>
            <p:cNvPr id="11983" name="Google Shape;11983;p8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8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8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8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8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88"/>
          <p:cNvGrpSpPr/>
          <p:nvPr/>
        </p:nvGrpSpPr>
        <p:grpSpPr>
          <a:xfrm>
            <a:off x="5388757" y="2240409"/>
            <a:ext cx="260349" cy="362292"/>
            <a:chOff x="5388757" y="2414659"/>
            <a:chExt cx="260349" cy="362292"/>
          </a:xfrm>
        </p:grpSpPr>
        <p:sp>
          <p:nvSpPr>
            <p:cNvPr id="11989" name="Google Shape;11989;p8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8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8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8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8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8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8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8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8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8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8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8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8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8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8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8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8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8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8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8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88"/>
          <p:cNvGrpSpPr/>
          <p:nvPr/>
        </p:nvGrpSpPr>
        <p:grpSpPr>
          <a:xfrm>
            <a:off x="3567142" y="2731507"/>
            <a:ext cx="348288" cy="340331"/>
            <a:chOff x="3567142" y="2905757"/>
            <a:chExt cx="348288" cy="340331"/>
          </a:xfrm>
        </p:grpSpPr>
        <p:sp>
          <p:nvSpPr>
            <p:cNvPr id="12010" name="Google Shape;12010;p8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8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8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8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8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5" name="Google Shape;12015;p88"/>
          <p:cNvGrpSpPr/>
          <p:nvPr/>
        </p:nvGrpSpPr>
        <p:grpSpPr>
          <a:xfrm>
            <a:off x="870939" y="1801571"/>
            <a:ext cx="332375" cy="350071"/>
            <a:chOff x="870939" y="1975821"/>
            <a:chExt cx="332375" cy="350071"/>
          </a:xfrm>
        </p:grpSpPr>
        <p:sp>
          <p:nvSpPr>
            <p:cNvPr id="12016" name="Google Shape;12016;p8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8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8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8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88"/>
          <p:cNvGrpSpPr/>
          <p:nvPr/>
        </p:nvGrpSpPr>
        <p:grpSpPr>
          <a:xfrm>
            <a:off x="7967103" y="2240791"/>
            <a:ext cx="355863" cy="361911"/>
            <a:chOff x="7967103" y="2415041"/>
            <a:chExt cx="355863" cy="361911"/>
          </a:xfrm>
        </p:grpSpPr>
        <p:sp>
          <p:nvSpPr>
            <p:cNvPr id="12021" name="Google Shape;12021;p8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8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8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8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8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8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8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8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8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8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8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2" name="Google Shape;12032;p88"/>
          <p:cNvGrpSpPr/>
          <p:nvPr/>
        </p:nvGrpSpPr>
        <p:grpSpPr>
          <a:xfrm>
            <a:off x="7529411" y="2240409"/>
            <a:ext cx="355863" cy="362292"/>
            <a:chOff x="7529411" y="2414659"/>
            <a:chExt cx="355863" cy="362292"/>
          </a:xfrm>
        </p:grpSpPr>
        <p:sp>
          <p:nvSpPr>
            <p:cNvPr id="12033" name="Google Shape;12033;p8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8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8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8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8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8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8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8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8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8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8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8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88"/>
          <p:cNvGrpSpPr/>
          <p:nvPr/>
        </p:nvGrpSpPr>
        <p:grpSpPr>
          <a:xfrm>
            <a:off x="5733194" y="2257468"/>
            <a:ext cx="446826" cy="327059"/>
            <a:chOff x="5733194" y="2431718"/>
            <a:chExt cx="446826" cy="327059"/>
          </a:xfrm>
        </p:grpSpPr>
        <p:sp>
          <p:nvSpPr>
            <p:cNvPr id="12046" name="Google Shape;12046;p8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8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8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9" name="Google Shape;12049;p88"/>
          <p:cNvGrpSpPr/>
          <p:nvPr/>
        </p:nvGrpSpPr>
        <p:grpSpPr>
          <a:xfrm>
            <a:off x="4876780" y="2243814"/>
            <a:ext cx="407774" cy="356627"/>
            <a:chOff x="4876780" y="2418064"/>
            <a:chExt cx="407774" cy="356627"/>
          </a:xfrm>
        </p:grpSpPr>
        <p:sp>
          <p:nvSpPr>
            <p:cNvPr id="12050" name="Google Shape;12050;p8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8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8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8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8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8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8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8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8" name="Google Shape;12058;p88"/>
          <p:cNvGrpSpPr/>
          <p:nvPr/>
        </p:nvGrpSpPr>
        <p:grpSpPr>
          <a:xfrm>
            <a:off x="7070872" y="2236621"/>
            <a:ext cx="398321" cy="371013"/>
            <a:chOff x="7070872" y="2410871"/>
            <a:chExt cx="398321" cy="371013"/>
          </a:xfrm>
        </p:grpSpPr>
        <p:sp>
          <p:nvSpPr>
            <p:cNvPr id="12059" name="Google Shape;12059;p8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8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8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8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3" name="Google Shape;12063;p8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4" name="Google Shape;12064;p88"/>
          <p:cNvGrpSpPr/>
          <p:nvPr/>
        </p:nvGrpSpPr>
        <p:grpSpPr>
          <a:xfrm>
            <a:off x="5318259" y="2807861"/>
            <a:ext cx="371013" cy="220787"/>
            <a:chOff x="5318259" y="2982111"/>
            <a:chExt cx="371013" cy="220787"/>
          </a:xfrm>
        </p:grpSpPr>
        <p:sp>
          <p:nvSpPr>
            <p:cNvPr id="12065" name="Google Shape;12065;p8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8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8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8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8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8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8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8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88"/>
          <p:cNvGrpSpPr/>
          <p:nvPr/>
        </p:nvGrpSpPr>
        <p:grpSpPr>
          <a:xfrm>
            <a:off x="7073928" y="2731507"/>
            <a:ext cx="371395" cy="371809"/>
            <a:chOff x="7073928" y="2905757"/>
            <a:chExt cx="371395" cy="371809"/>
          </a:xfrm>
        </p:grpSpPr>
        <p:sp>
          <p:nvSpPr>
            <p:cNvPr id="12074" name="Google Shape;12074;p8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8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8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88"/>
          <p:cNvGrpSpPr/>
          <p:nvPr/>
        </p:nvGrpSpPr>
        <p:grpSpPr>
          <a:xfrm>
            <a:off x="6188327" y="2781158"/>
            <a:ext cx="371395" cy="272857"/>
            <a:chOff x="6188327" y="2955408"/>
            <a:chExt cx="371395" cy="272857"/>
          </a:xfrm>
        </p:grpSpPr>
        <p:sp>
          <p:nvSpPr>
            <p:cNvPr id="12078" name="Google Shape;12078;p8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8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0" name="Google Shape;12080;p88"/>
          <p:cNvGrpSpPr/>
          <p:nvPr/>
        </p:nvGrpSpPr>
        <p:grpSpPr>
          <a:xfrm>
            <a:off x="7521454" y="2731889"/>
            <a:ext cx="359651" cy="371013"/>
            <a:chOff x="7521454" y="2906139"/>
            <a:chExt cx="359651" cy="371013"/>
          </a:xfrm>
        </p:grpSpPr>
        <p:sp>
          <p:nvSpPr>
            <p:cNvPr id="12081" name="Google Shape;12081;p8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8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8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8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8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88"/>
          <p:cNvGrpSpPr/>
          <p:nvPr/>
        </p:nvGrpSpPr>
        <p:grpSpPr>
          <a:xfrm>
            <a:off x="5782845" y="2732271"/>
            <a:ext cx="301661" cy="371013"/>
            <a:chOff x="5782845" y="2906521"/>
            <a:chExt cx="301661" cy="371013"/>
          </a:xfrm>
        </p:grpSpPr>
        <p:sp>
          <p:nvSpPr>
            <p:cNvPr id="12087" name="Google Shape;12087;p8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8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8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0" name="Google Shape;12090;p88"/>
          <p:cNvGrpSpPr/>
          <p:nvPr/>
        </p:nvGrpSpPr>
        <p:grpSpPr>
          <a:xfrm>
            <a:off x="3539102" y="2253299"/>
            <a:ext cx="355099" cy="355481"/>
            <a:chOff x="3539102" y="2427549"/>
            <a:chExt cx="355099" cy="355481"/>
          </a:xfrm>
        </p:grpSpPr>
        <p:sp>
          <p:nvSpPr>
            <p:cNvPr id="12091" name="Google Shape;12091;p8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8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88"/>
          <p:cNvGrpSpPr/>
          <p:nvPr/>
        </p:nvGrpSpPr>
        <p:grpSpPr>
          <a:xfrm>
            <a:off x="6630539" y="2743252"/>
            <a:ext cx="371777" cy="349434"/>
            <a:chOff x="6630539" y="2917502"/>
            <a:chExt cx="371777" cy="349434"/>
          </a:xfrm>
        </p:grpSpPr>
        <p:sp>
          <p:nvSpPr>
            <p:cNvPr id="12094" name="Google Shape;12094;p8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8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8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8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8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8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8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88"/>
          <p:cNvGrpSpPr/>
          <p:nvPr/>
        </p:nvGrpSpPr>
        <p:grpSpPr>
          <a:xfrm>
            <a:off x="2171474" y="3194979"/>
            <a:ext cx="408156" cy="343737"/>
            <a:chOff x="2171474" y="3369229"/>
            <a:chExt cx="408156" cy="343737"/>
          </a:xfrm>
        </p:grpSpPr>
        <p:sp>
          <p:nvSpPr>
            <p:cNvPr id="12102" name="Google Shape;12102;p8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8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8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8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88"/>
          <p:cNvGrpSpPr/>
          <p:nvPr/>
        </p:nvGrpSpPr>
        <p:grpSpPr>
          <a:xfrm>
            <a:off x="4891198" y="2750858"/>
            <a:ext cx="334634" cy="334634"/>
            <a:chOff x="4891198" y="2925108"/>
            <a:chExt cx="334634" cy="334634"/>
          </a:xfrm>
        </p:grpSpPr>
        <p:sp>
          <p:nvSpPr>
            <p:cNvPr id="12107" name="Google Shape;12107;p8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8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8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8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8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8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8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8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88"/>
          <p:cNvGrpSpPr/>
          <p:nvPr/>
        </p:nvGrpSpPr>
        <p:grpSpPr>
          <a:xfrm>
            <a:off x="7976174" y="2750858"/>
            <a:ext cx="334666" cy="334634"/>
            <a:chOff x="7976174" y="2925108"/>
            <a:chExt cx="334666" cy="334634"/>
          </a:xfrm>
        </p:grpSpPr>
        <p:sp>
          <p:nvSpPr>
            <p:cNvPr id="12116" name="Google Shape;12116;p8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8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8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8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8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8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8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8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8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5" name="Google Shape;12125;p88"/>
          <p:cNvGrpSpPr/>
          <p:nvPr/>
        </p:nvGrpSpPr>
        <p:grpSpPr>
          <a:xfrm>
            <a:off x="3091957" y="3199881"/>
            <a:ext cx="354717" cy="332757"/>
            <a:chOff x="3091957" y="3374131"/>
            <a:chExt cx="354717" cy="332757"/>
          </a:xfrm>
        </p:grpSpPr>
        <p:sp>
          <p:nvSpPr>
            <p:cNvPr id="12126" name="Google Shape;12126;p8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8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8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8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8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8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88"/>
          <p:cNvGrpSpPr/>
          <p:nvPr/>
        </p:nvGrpSpPr>
        <p:grpSpPr>
          <a:xfrm>
            <a:off x="3988156" y="3205960"/>
            <a:ext cx="353954" cy="318880"/>
            <a:chOff x="3988156" y="3380210"/>
            <a:chExt cx="353954" cy="318880"/>
          </a:xfrm>
        </p:grpSpPr>
        <p:sp>
          <p:nvSpPr>
            <p:cNvPr id="12133" name="Google Shape;12133;p8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8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8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8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8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88"/>
          <p:cNvGrpSpPr/>
          <p:nvPr/>
        </p:nvGrpSpPr>
        <p:grpSpPr>
          <a:xfrm>
            <a:off x="3541011" y="3193070"/>
            <a:ext cx="348257" cy="346188"/>
            <a:chOff x="3541011" y="3367320"/>
            <a:chExt cx="348257" cy="346188"/>
          </a:xfrm>
        </p:grpSpPr>
        <p:sp>
          <p:nvSpPr>
            <p:cNvPr id="12139" name="Google Shape;12139;p8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8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8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8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3" name="Google Shape;12143;p88"/>
          <p:cNvGrpSpPr/>
          <p:nvPr/>
        </p:nvGrpSpPr>
        <p:grpSpPr>
          <a:xfrm>
            <a:off x="1314678" y="3183967"/>
            <a:ext cx="334666" cy="365348"/>
            <a:chOff x="1314678" y="3358217"/>
            <a:chExt cx="334666" cy="365348"/>
          </a:xfrm>
        </p:grpSpPr>
        <p:sp>
          <p:nvSpPr>
            <p:cNvPr id="12144" name="Google Shape;12144;p8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8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8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8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8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9" name="Google Shape;12149;p88"/>
          <p:cNvGrpSpPr/>
          <p:nvPr/>
        </p:nvGrpSpPr>
        <p:grpSpPr>
          <a:xfrm>
            <a:off x="1748582" y="3198385"/>
            <a:ext cx="359269" cy="335780"/>
            <a:chOff x="1748582" y="3372635"/>
            <a:chExt cx="359269" cy="335780"/>
          </a:xfrm>
        </p:grpSpPr>
        <p:sp>
          <p:nvSpPr>
            <p:cNvPr id="12150" name="Google Shape;12150;p8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1" name="Google Shape;12151;p88"/>
            <p:cNvGrpSpPr/>
            <p:nvPr/>
          </p:nvGrpSpPr>
          <p:grpSpPr>
            <a:xfrm>
              <a:off x="1748582" y="3372635"/>
              <a:ext cx="333520" cy="335780"/>
              <a:chOff x="1748582" y="3372635"/>
              <a:chExt cx="333520" cy="335780"/>
            </a:xfrm>
          </p:grpSpPr>
          <p:sp>
            <p:nvSpPr>
              <p:cNvPr id="12152" name="Google Shape;12152;p8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8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8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55" name="Google Shape;12155;p88"/>
          <p:cNvGrpSpPr/>
          <p:nvPr/>
        </p:nvGrpSpPr>
        <p:grpSpPr>
          <a:xfrm>
            <a:off x="2640993" y="3183585"/>
            <a:ext cx="365348" cy="364966"/>
            <a:chOff x="2640993" y="3357835"/>
            <a:chExt cx="365348" cy="364966"/>
          </a:xfrm>
        </p:grpSpPr>
        <p:sp>
          <p:nvSpPr>
            <p:cNvPr id="12156" name="Google Shape;12156;p8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8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8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8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8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8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8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8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8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8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6" name="Google Shape;12166;p88"/>
          <p:cNvGrpSpPr/>
          <p:nvPr/>
        </p:nvGrpSpPr>
        <p:grpSpPr>
          <a:xfrm>
            <a:off x="4886264" y="3191924"/>
            <a:ext cx="350548" cy="350198"/>
            <a:chOff x="4886264" y="3366174"/>
            <a:chExt cx="350548" cy="350198"/>
          </a:xfrm>
        </p:grpSpPr>
        <p:sp>
          <p:nvSpPr>
            <p:cNvPr id="12167" name="Google Shape;12167;p8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8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8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8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8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8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8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8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8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8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8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8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8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0" name="Google Shape;12180;p88"/>
          <p:cNvGrpSpPr/>
          <p:nvPr/>
        </p:nvGrpSpPr>
        <p:grpSpPr>
          <a:xfrm>
            <a:off x="5331913" y="3239697"/>
            <a:ext cx="347143" cy="254684"/>
            <a:chOff x="5331913" y="3413947"/>
            <a:chExt cx="347143" cy="254684"/>
          </a:xfrm>
        </p:grpSpPr>
        <p:sp>
          <p:nvSpPr>
            <p:cNvPr id="12181" name="Google Shape;12181;p8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8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8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8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8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8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88"/>
          <p:cNvGrpSpPr/>
          <p:nvPr/>
        </p:nvGrpSpPr>
        <p:grpSpPr>
          <a:xfrm>
            <a:off x="5776798" y="3235528"/>
            <a:ext cx="346379" cy="264518"/>
            <a:chOff x="5776798" y="3409778"/>
            <a:chExt cx="346379" cy="264518"/>
          </a:xfrm>
        </p:grpSpPr>
        <p:sp>
          <p:nvSpPr>
            <p:cNvPr id="12188" name="Google Shape;12188;p8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8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8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8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8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8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88"/>
          <p:cNvGrpSpPr/>
          <p:nvPr/>
        </p:nvGrpSpPr>
        <p:grpSpPr>
          <a:xfrm>
            <a:off x="7108015" y="3222255"/>
            <a:ext cx="344883" cy="290299"/>
            <a:chOff x="7108015" y="3396505"/>
            <a:chExt cx="344883" cy="290299"/>
          </a:xfrm>
        </p:grpSpPr>
        <p:sp>
          <p:nvSpPr>
            <p:cNvPr id="12195" name="Google Shape;12195;p8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8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8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8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88"/>
          <p:cNvGrpSpPr/>
          <p:nvPr/>
        </p:nvGrpSpPr>
        <p:grpSpPr>
          <a:xfrm>
            <a:off x="7551754" y="3216558"/>
            <a:ext cx="344883" cy="301311"/>
            <a:chOff x="7551754" y="3390808"/>
            <a:chExt cx="344883" cy="301311"/>
          </a:xfrm>
        </p:grpSpPr>
        <p:sp>
          <p:nvSpPr>
            <p:cNvPr id="12200" name="Google Shape;12200;p8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8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8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8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8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8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8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8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8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8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8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1" name="Google Shape;12211;p88"/>
          <p:cNvGrpSpPr/>
          <p:nvPr/>
        </p:nvGrpSpPr>
        <p:grpSpPr>
          <a:xfrm>
            <a:off x="6707084" y="3213153"/>
            <a:ext cx="261145" cy="308504"/>
            <a:chOff x="6707084" y="3387403"/>
            <a:chExt cx="261145" cy="308504"/>
          </a:xfrm>
        </p:grpSpPr>
        <p:sp>
          <p:nvSpPr>
            <p:cNvPr id="12212" name="Google Shape;12212;p8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8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8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8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6" name="Google Shape;12216;p88"/>
          <p:cNvGrpSpPr/>
          <p:nvPr/>
        </p:nvGrpSpPr>
        <p:grpSpPr>
          <a:xfrm>
            <a:off x="848978" y="4123387"/>
            <a:ext cx="377824" cy="324418"/>
            <a:chOff x="848978" y="4297637"/>
            <a:chExt cx="377824" cy="324418"/>
          </a:xfrm>
        </p:grpSpPr>
        <p:sp>
          <p:nvSpPr>
            <p:cNvPr id="12217" name="Google Shape;12217;p8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8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9" name="Google Shape;12219;p88"/>
          <p:cNvGrpSpPr/>
          <p:nvPr/>
        </p:nvGrpSpPr>
        <p:grpSpPr>
          <a:xfrm>
            <a:off x="1754279" y="4112343"/>
            <a:ext cx="351439" cy="345965"/>
            <a:chOff x="1754279" y="4286593"/>
            <a:chExt cx="351439" cy="345965"/>
          </a:xfrm>
        </p:grpSpPr>
        <p:sp>
          <p:nvSpPr>
            <p:cNvPr id="12220" name="Google Shape;12220;p8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8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8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8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8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5" name="Google Shape;12225;p88"/>
          <p:cNvGrpSpPr/>
          <p:nvPr/>
        </p:nvGrpSpPr>
        <p:grpSpPr>
          <a:xfrm>
            <a:off x="3996113" y="4116926"/>
            <a:ext cx="336512" cy="335048"/>
            <a:chOff x="3996113" y="4291176"/>
            <a:chExt cx="336512" cy="335048"/>
          </a:xfrm>
        </p:grpSpPr>
        <p:sp>
          <p:nvSpPr>
            <p:cNvPr id="12226" name="Google Shape;12226;p8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8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8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9" name="Google Shape;12229;p8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0" name="Google Shape;12230;p88"/>
          <p:cNvGrpSpPr/>
          <p:nvPr/>
        </p:nvGrpSpPr>
        <p:grpSpPr>
          <a:xfrm>
            <a:off x="2179081" y="4111261"/>
            <a:ext cx="397525" cy="348670"/>
            <a:chOff x="2179081" y="4285511"/>
            <a:chExt cx="397525" cy="348670"/>
          </a:xfrm>
        </p:grpSpPr>
        <p:sp>
          <p:nvSpPr>
            <p:cNvPr id="12231" name="Google Shape;12231;p8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8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88"/>
          <p:cNvGrpSpPr/>
          <p:nvPr/>
        </p:nvGrpSpPr>
        <p:grpSpPr>
          <a:xfrm>
            <a:off x="3584201" y="4120746"/>
            <a:ext cx="267574" cy="329415"/>
            <a:chOff x="3584201" y="4294996"/>
            <a:chExt cx="267574" cy="329415"/>
          </a:xfrm>
        </p:grpSpPr>
        <p:sp>
          <p:nvSpPr>
            <p:cNvPr id="12234" name="Google Shape;12234;p8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8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8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8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8" name="Google Shape;12238;p88"/>
          <p:cNvGrpSpPr/>
          <p:nvPr/>
        </p:nvGrpSpPr>
        <p:grpSpPr>
          <a:xfrm>
            <a:off x="3082855" y="4121478"/>
            <a:ext cx="375946" cy="327823"/>
            <a:chOff x="3082855" y="4295728"/>
            <a:chExt cx="375946" cy="327823"/>
          </a:xfrm>
        </p:grpSpPr>
        <p:sp>
          <p:nvSpPr>
            <p:cNvPr id="12239" name="Google Shape;12239;p8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8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8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8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8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8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8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8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8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8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8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0" name="Google Shape;12250;p88"/>
          <p:cNvGrpSpPr/>
          <p:nvPr/>
        </p:nvGrpSpPr>
        <p:grpSpPr>
          <a:xfrm>
            <a:off x="2749016" y="4116926"/>
            <a:ext cx="150831" cy="336926"/>
            <a:chOff x="2749016" y="4291176"/>
            <a:chExt cx="150831" cy="336926"/>
          </a:xfrm>
        </p:grpSpPr>
        <p:sp>
          <p:nvSpPr>
            <p:cNvPr id="12251" name="Google Shape;12251;p8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8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8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8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88"/>
          <p:cNvGrpSpPr/>
          <p:nvPr/>
        </p:nvGrpSpPr>
        <p:grpSpPr>
          <a:xfrm>
            <a:off x="7127716" y="4105182"/>
            <a:ext cx="248254" cy="361942"/>
            <a:chOff x="7127716" y="4279432"/>
            <a:chExt cx="248254" cy="361942"/>
          </a:xfrm>
        </p:grpSpPr>
        <p:sp>
          <p:nvSpPr>
            <p:cNvPr id="12256" name="Google Shape;12256;p8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8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8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8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8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8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8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8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8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5" name="Google Shape;12265;p88"/>
          <p:cNvGrpSpPr/>
          <p:nvPr/>
        </p:nvGrpSpPr>
        <p:grpSpPr>
          <a:xfrm>
            <a:off x="7565408" y="4105182"/>
            <a:ext cx="248255" cy="361942"/>
            <a:chOff x="7565408" y="4279432"/>
            <a:chExt cx="248255" cy="361942"/>
          </a:xfrm>
        </p:grpSpPr>
        <p:sp>
          <p:nvSpPr>
            <p:cNvPr id="12266" name="Google Shape;12266;p8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8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8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8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8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8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8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8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88"/>
          <p:cNvGrpSpPr/>
          <p:nvPr/>
        </p:nvGrpSpPr>
        <p:grpSpPr>
          <a:xfrm>
            <a:off x="6264109" y="4105182"/>
            <a:ext cx="225498" cy="361560"/>
            <a:chOff x="6264109" y="4279432"/>
            <a:chExt cx="225498" cy="361560"/>
          </a:xfrm>
        </p:grpSpPr>
        <p:sp>
          <p:nvSpPr>
            <p:cNvPr id="12275" name="Google Shape;12275;p8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8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7" name="Google Shape;12277;p88"/>
          <p:cNvGrpSpPr/>
          <p:nvPr/>
        </p:nvGrpSpPr>
        <p:grpSpPr>
          <a:xfrm>
            <a:off x="7929578" y="4110115"/>
            <a:ext cx="395266" cy="351312"/>
            <a:chOff x="7929578" y="4284365"/>
            <a:chExt cx="395266" cy="351312"/>
          </a:xfrm>
        </p:grpSpPr>
        <p:sp>
          <p:nvSpPr>
            <p:cNvPr id="12278" name="Google Shape;12278;p8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8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8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8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88"/>
          <p:cNvGrpSpPr/>
          <p:nvPr/>
        </p:nvGrpSpPr>
        <p:grpSpPr>
          <a:xfrm>
            <a:off x="6595502" y="4149527"/>
            <a:ext cx="426315" cy="332826"/>
            <a:chOff x="6639652" y="4323777"/>
            <a:chExt cx="426315" cy="332826"/>
          </a:xfrm>
        </p:grpSpPr>
        <p:sp>
          <p:nvSpPr>
            <p:cNvPr id="12283" name="Google Shape;12283;p8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8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8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8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8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8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8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8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8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8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3" name="Google Shape;12293;p88"/>
          <p:cNvGrpSpPr/>
          <p:nvPr/>
        </p:nvGrpSpPr>
        <p:grpSpPr>
          <a:xfrm>
            <a:off x="5357662" y="4123387"/>
            <a:ext cx="287275" cy="326296"/>
            <a:chOff x="5357662" y="4297637"/>
            <a:chExt cx="287275" cy="326296"/>
          </a:xfrm>
        </p:grpSpPr>
        <p:sp>
          <p:nvSpPr>
            <p:cNvPr id="12294" name="Google Shape;12294;p8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8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8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8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8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88"/>
          <p:cNvGrpSpPr/>
          <p:nvPr/>
        </p:nvGrpSpPr>
        <p:grpSpPr>
          <a:xfrm>
            <a:off x="5774124" y="4120300"/>
            <a:ext cx="331611" cy="331674"/>
            <a:chOff x="5774124" y="4294550"/>
            <a:chExt cx="331611" cy="331674"/>
          </a:xfrm>
        </p:grpSpPr>
        <p:sp>
          <p:nvSpPr>
            <p:cNvPr id="12300" name="Google Shape;12300;p8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8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2" name="Google Shape;12302;p88"/>
          <p:cNvGrpSpPr/>
          <p:nvPr/>
        </p:nvGrpSpPr>
        <p:grpSpPr>
          <a:xfrm>
            <a:off x="4890434" y="4113139"/>
            <a:ext cx="345997" cy="346029"/>
            <a:chOff x="4890434" y="4287389"/>
            <a:chExt cx="345997" cy="346029"/>
          </a:xfrm>
        </p:grpSpPr>
        <p:sp>
          <p:nvSpPr>
            <p:cNvPr id="12303" name="Google Shape;12303;p8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8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8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8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8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8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8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0" name="Google Shape;12310;p88"/>
          <p:cNvGrpSpPr/>
          <p:nvPr/>
        </p:nvGrpSpPr>
        <p:grpSpPr>
          <a:xfrm>
            <a:off x="2165809" y="3636809"/>
            <a:ext cx="422542" cy="342973"/>
            <a:chOff x="2165809" y="3811059"/>
            <a:chExt cx="422542" cy="342973"/>
          </a:xfrm>
        </p:grpSpPr>
        <p:sp>
          <p:nvSpPr>
            <p:cNvPr id="12311" name="Google Shape;12311;p8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8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8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8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8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8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8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8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8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8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8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8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8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8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8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8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8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8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9" name="Google Shape;12329;p8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0" name="Google Shape;12330;p88"/>
          <p:cNvGrpSpPr/>
          <p:nvPr/>
        </p:nvGrpSpPr>
        <p:grpSpPr>
          <a:xfrm>
            <a:off x="903530" y="3631875"/>
            <a:ext cx="264550" cy="353222"/>
            <a:chOff x="903530" y="3806125"/>
            <a:chExt cx="264550" cy="353222"/>
          </a:xfrm>
        </p:grpSpPr>
        <p:sp>
          <p:nvSpPr>
            <p:cNvPr id="12331" name="Google Shape;12331;p8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8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8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8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88"/>
          <p:cNvGrpSpPr/>
          <p:nvPr/>
        </p:nvGrpSpPr>
        <p:grpSpPr>
          <a:xfrm>
            <a:off x="850092" y="3178684"/>
            <a:ext cx="369517" cy="375660"/>
            <a:chOff x="850092" y="3352934"/>
            <a:chExt cx="369517" cy="375660"/>
          </a:xfrm>
        </p:grpSpPr>
        <p:sp>
          <p:nvSpPr>
            <p:cNvPr id="12336" name="Google Shape;12336;p8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8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8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8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8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1" name="Google Shape;12341;p88"/>
          <p:cNvGrpSpPr/>
          <p:nvPr/>
        </p:nvGrpSpPr>
        <p:grpSpPr>
          <a:xfrm>
            <a:off x="2611458" y="3642124"/>
            <a:ext cx="426329" cy="332375"/>
            <a:chOff x="2611458" y="3816374"/>
            <a:chExt cx="426329" cy="332375"/>
          </a:xfrm>
        </p:grpSpPr>
        <p:sp>
          <p:nvSpPr>
            <p:cNvPr id="12342" name="Google Shape;12342;p8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8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8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8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8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8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8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8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8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8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2" name="Google Shape;12352;p8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3" name="Google Shape;12353;p88"/>
          <p:cNvGrpSpPr/>
          <p:nvPr/>
        </p:nvGrpSpPr>
        <p:grpSpPr>
          <a:xfrm>
            <a:off x="4019984" y="3631143"/>
            <a:ext cx="293704" cy="353954"/>
            <a:chOff x="4019984" y="3805393"/>
            <a:chExt cx="293704" cy="353954"/>
          </a:xfrm>
        </p:grpSpPr>
        <p:sp>
          <p:nvSpPr>
            <p:cNvPr id="12354" name="Google Shape;12354;p8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8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88"/>
          <p:cNvGrpSpPr/>
          <p:nvPr/>
        </p:nvGrpSpPr>
        <p:grpSpPr>
          <a:xfrm>
            <a:off x="8006505" y="3215794"/>
            <a:ext cx="323654" cy="303189"/>
            <a:chOff x="8006505" y="3390044"/>
            <a:chExt cx="323654" cy="303189"/>
          </a:xfrm>
        </p:grpSpPr>
        <p:sp>
          <p:nvSpPr>
            <p:cNvPr id="12357" name="Google Shape;12357;p8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8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8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8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8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8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88"/>
          <p:cNvGrpSpPr/>
          <p:nvPr/>
        </p:nvGrpSpPr>
        <p:grpSpPr>
          <a:xfrm>
            <a:off x="1299146" y="3632257"/>
            <a:ext cx="367990" cy="351312"/>
            <a:chOff x="1299146" y="3806507"/>
            <a:chExt cx="367990" cy="351312"/>
          </a:xfrm>
        </p:grpSpPr>
        <p:sp>
          <p:nvSpPr>
            <p:cNvPr id="12364" name="Google Shape;12364;p8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8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6" name="Google Shape;12366;p8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7" name="Google Shape;12367;p88"/>
          <p:cNvGrpSpPr/>
          <p:nvPr/>
        </p:nvGrpSpPr>
        <p:grpSpPr>
          <a:xfrm>
            <a:off x="7550258" y="3658420"/>
            <a:ext cx="371395" cy="301279"/>
            <a:chOff x="7550258" y="3832670"/>
            <a:chExt cx="371395" cy="301279"/>
          </a:xfrm>
        </p:grpSpPr>
        <p:sp>
          <p:nvSpPr>
            <p:cNvPr id="12368" name="Google Shape;12368;p8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8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8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8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8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8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8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8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8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8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8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8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8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8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8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8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8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8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6" name="Google Shape;12386;p8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7" name="Google Shape;12387;p88"/>
          <p:cNvGrpSpPr/>
          <p:nvPr/>
        </p:nvGrpSpPr>
        <p:grpSpPr>
          <a:xfrm>
            <a:off x="6659725" y="3633785"/>
            <a:ext cx="367608" cy="350548"/>
            <a:chOff x="6659725" y="3808035"/>
            <a:chExt cx="367608" cy="350548"/>
          </a:xfrm>
        </p:grpSpPr>
        <p:sp>
          <p:nvSpPr>
            <p:cNvPr id="12388" name="Google Shape;12388;p8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8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0" name="Google Shape;12390;p88"/>
          <p:cNvGrpSpPr/>
          <p:nvPr/>
        </p:nvGrpSpPr>
        <p:grpSpPr>
          <a:xfrm>
            <a:off x="6219391" y="3642506"/>
            <a:ext cx="356627" cy="334252"/>
            <a:chOff x="6219391" y="3816756"/>
            <a:chExt cx="356627" cy="334252"/>
          </a:xfrm>
        </p:grpSpPr>
        <p:sp>
          <p:nvSpPr>
            <p:cNvPr id="12391" name="Google Shape;12391;p8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8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8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8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5" name="Google Shape;12395;p88"/>
          <p:cNvGrpSpPr/>
          <p:nvPr/>
        </p:nvGrpSpPr>
        <p:grpSpPr>
          <a:xfrm>
            <a:off x="5778676" y="3652722"/>
            <a:ext cx="349052" cy="313055"/>
            <a:chOff x="5778676" y="3826972"/>
            <a:chExt cx="349052" cy="313055"/>
          </a:xfrm>
        </p:grpSpPr>
        <p:sp>
          <p:nvSpPr>
            <p:cNvPr id="12396" name="Google Shape;12396;p8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8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8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8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8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88"/>
          <p:cNvGrpSpPr/>
          <p:nvPr/>
        </p:nvGrpSpPr>
        <p:grpSpPr>
          <a:xfrm>
            <a:off x="5355784" y="3660297"/>
            <a:ext cx="299019" cy="297905"/>
            <a:chOff x="5355784" y="3834547"/>
            <a:chExt cx="299019" cy="297905"/>
          </a:xfrm>
        </p:grpSpPr>
        <p:sp>
          <p:nvSpPr>
            <p:cNvPr id="12402" name="Google Shape;12402;p8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8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8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8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88"/>
          <p:cNvGrpSpPr/>
          <p:nvPr/>
        </p:nvGrpSpPr>
        <p:grpSpPr>
          <a:xfrm>
            <a:off x="8036455" y="3633021"/>
            <a:ext cx="292176" cy="353985"/>
            <a:chOff x="8036455" y="3807271"/>
            <a:chExt cx="292176" cy="353985"/>
          </a:xfrm>
        </p:grpSpPr>
        <p:sp>
          <p:nvSpPr>
            <p:cNvPr id="12407" name="Google Shape;12407;p8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8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9" name="Google Shape;12409;p8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2410" name="Google Shape;12410;p8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2411" name="Google Shape;12411;p88"/>
          <p:cNvGrpSpPr/>
          <p:nvPr/>
        </p:nvGrpSpPr>
        <p:grpSpPr>
          <a:xfrm>
            <a:off x="4874902" y="3634549"/>
            <a:ext cx="345615" cy="350835"/>
            <a:chOff x="4874902" y="3808799"/>
            <a:chExt cx="345615" cy="350835"/>
          </a:xfrm>
        </p:grpSpPr>
        <p:sp>
          <p:nvSpPr>
            <p:cNvPr id="12412" name="Google Shape;12412;p8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8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8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8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8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8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8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8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8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8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8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8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8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8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8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8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8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9" name="Google Shape;12429;p88"/>
          <p:cNvGrpSpPr/>
          <p:nvPr/>
        </p:nvGrpSpPr>
        <p:grpSpPr>
          <a:xfrm>
            <a:off x="3095745" y="3631143"/>
            <a:ext cx="352840" cy="354717"/>
            <a:chOff x="3095745" y="3805393"/>
            <a:chExt cx="352840" cy="354717"/>
          </a:xfrm>
        </p:grpSpPr>
        <p:sp>
          <p:nvSpPr>
            <p:cNvPr id="12430" name="Google Shape;12430;p8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8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8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8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8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8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39"/>
        <p:cNvGrpSpPr/>
        <p:nvPr/>
      </p:nvGrpSpPr>
      <p:grpSpPr>
        <a:xfrm>
          <a:off x="0" y="0"/>
          <a:ext cx="0" cy="0"/>
          <a:chOff x="0" y="0"/>
          <a:chExt cx="0" cy="0"/>
        </a:xfrm>
      </p:grpSpPr>
      <p:grpSp>
        <p:nvGrpSpPr>
          <p:cNvPr id="12440" name="Google Shape;12440;p89"/>
          <p:cNvGrpSpPr/>
          <p:nvPr/>
        </p:nvGrpSpPr>
        <p:grpSpPr>
          <a:xfrm>
            <a:off x="2704005" y="4083381"/>
            <a:ext cx="342144" cy="362704"/>
            <a:chOff x="2704005" y="4258781"/>
            <a:chExt cx="342144" cy="362704"/>
          </a:xfrm>
        </p:grpSpPr>
        <p:sp>
          <p:nvSpPr>
            <p:cNvPr id="12441" name="Google Shape;12441;p8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8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8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8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8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8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8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8" name="Google Shape;12448;p89"/>
          <p:cNvGrpSpPr/>
          <p:nvPr/>
        </p:nvGrpSpPr>
        <p:grpSpPr>
          <a:xfrm>
            <a:off x="2157462" y="4083096"/>
            <a:ext cx="347435" cy="363370"/>
            <a:chOff x="2157462" y="4258496"/>
            <a:chExt cx="347435" cy="363370"/>
          </a:xfrm>
        </p:grpSpPr>
        <p:sp>
          <p:nvSpPr>
            <p:cNvPr id="12449" name="Google Shape;12449;p8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8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8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2" name="Google Shape;12452;p89"/>
          <p:cNvGrpSpPr/>
          <p:nvPr/>
        </p:nvGrpSpPr>
        <p:grpSpPr>
          <a:xfrm>
            <a:off x="4010963" y="3588381"/>
            <a:ext cx="343665" cy="363211"/>
            <a:chOff x="4010963" y="3763781"/>
            <a:chExt cx="343665" cy="363211"/>
          </a:xfrm>
        </p:grpSpPr>
        <p:sp>
          <p:nvSpPr>
            <p:cNvPr id="12453" name="Google Shape;12453;p8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8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8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8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8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89"/>
          <p:cNvGrpSpPr/>
          <p:nvPr/>
        </p:nvGrpSpPr>
        <p:grpSpPr>
          <a:xfrm>
            <a:off x="2214042" y="3635109"/>
            <a:ext cx="368153" cy="311193"/>
            <a:chOff x="2214042" y="3810509"/>
            <a:chExt cx="368153" cy="311193"/>
          </a:xfrm>
        </p:grpSpPr>
        <p:sp>
          <p:nvSpPr>
            <p:cNvPr id="12459" name="Google Shape;12459;p8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8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1" name="Google Shape;12461;p89"/>
          <p:cNvGrpSpPr/>
          <p:nvPr/>
        </p:nvGrpSpPr>
        <p:grpSpPr>
          <a:xfrm>
            <a:off x="1797413" y="3606819"/>
            <a:ext cx="367805" cy="367773"/>
            <a:chOff x="1768938" y="3782219"/>
            <a:chExt cx="367805" cy="367773"/>
          </a:xfrm>
        </p:grpSpPr>
        <p:sp>
          <p:nvSpPr>
            <p:cNvPr id="12462" name="Google Shape;12462;p8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8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8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8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8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7" name="Google Shape;12467;p89"/>
          <p:cNvGrpSpPr/>
          <p:nvPr/>
        </p:nvGrpSpPr>
        <p:grpSpPr>
          <a:xfrm>
            <a:off x="2681385" y="3623039"/>
            <a:ext cx="325544" cy="327413"/>
            <a:chOff x="2681385" y="3798439"/>
            <a:chExt cx="325544" cy="327413"/>
          </a:xfrm>
        </p:grpSpPr>
        <p:sp>
          <p:nvSpPr>
            <p:cNvPr id="12468" name="Google Shape;12468;p8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8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8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8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8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8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8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89"/>
          <p:cNvGrpSpPr/>
          <p:nvPr/>
        </p:nvGrpSpPr>
        <p:grpSpPr>
          <a:xfrm>
            <a:off x="6243928" y="4088102"/>
            <a:ext cx="274254" cy="350824"/>
            <a:chOff x="6243928" y="4263502"/>
            <a:chExt cx="274254" cy="350824"/>
          </a:xfrm>
        </p:grpSpPr>
        <p:sp>
          <p:nvSpPr>
            <p:cNvPr id="12476" name="Google Shape;12476;p8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8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8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8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8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8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8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8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4" name="Google Shape;12484;p89"/>
          <p:cNvGrpSpPr/>
          <p:nvPr/>
        </p:nvGrpSpPr>
        <p:grpSpPr>
          <a:xfrm>
            <a:off x="3560600" y="3587938"/>
            <a:ext cx="352345" cy="363655"/>
            <a:chOff x="3560600" y="3763338"/>
            <a:chExt cx="352345" cy="363655"/>
          </a:xfrm>
        </p:grpSpPr>
        <p:sp>
          <p:nvSpPr>
            <p:cNvPr id="12485" name="Google Shape;12485;p8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8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8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89"/>
          <p:cNvGrpSpPr/>
          <p:nvPr/>
        </p:nvGrpSpPr>
        <p:grpSpPr>
          <a:xfrm>
            <a:off x="5790556" y="4085852"/>
            <a:ext cx="279513" cy="356083"/>
            <a:chOff x="5790556" y="4261252"/>
            <a:chExt cx="279513" cy="356083"/>
          </a:xfrm>
        </p:grpSpPr>
        <p:sp>
          <p:nvSpPr>
            <p:cNvPr id="12489" name="Google Shape;12489;p8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8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8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8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8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8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8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6" name="Google Shape;12496;p89"/>
          <p:cNvGrpSpPr/>
          <p:nvPr/>
        </p:nvGrpSpPr>
        <p:grpSpPr>
          <a:xfrm>
            <a:off x="5341333" y="4085852"/>
            <a:ext cx="278752" cy="356463"/>
            <a:chOff x="5341333" y="4261252"/>
            <a:chExt cx="278752" cy="356463"/>
          </a:xfrm>
        </p:grpSpPr>
        <p:sp>
          <p:nvSpPr>
            <p:cNvPr id="12497" name="Google Shape;12497;p8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8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8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8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8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8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8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4" name="Google Shape;12504;p8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5" name="Google Shape;12505;p89"/>
          <p:cNvGrpSpPr/>
          <p:nvPr/>
        </p:nvGrpSpPr>
        <p:grpSpPr>
          <a:xfrm>
            <a:off x="3103646" y="3590676"/>
            <a:ext cx="360233" cy="362451"/>
            <a:chOff x="3107608" y="3763401"/>
            <a:chExt cx="360233" cy="362451"/>
          </a:xfrm>
        </p:grpSpPr>
        <p:sp>
          <p:nvSpPr>
            <p:cNvPr id="12506" name="Google Shape;12506;p8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8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8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89"/>
          <p:cNvGrpSpPr/>
          <p:nvPr/>
        </p:nvGrpSpPr>
        <p:grpSpPr>
          <a:xfrm>
            <a:off x="889343" y="3625827"/>
            <a:ext cx="351585" cy="339705"/>
            <a:chOff x="889343" y="3801227"/>
            <a:chExt cx="351585" cy="339705"/>
          </a:xfrm>
        </p:grpSpPr>
        <p:sp>
          <p:nvSpPr>
            <p:cNvPr id="12510" name="Google Shape;12510;p8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8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8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8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8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89"/>
          <p:cNvGrpSpPr/>
          <p:nvPr/>
        </p:nvGrpSpPr>
        <p:grpSpPr>
          <a:xfrm>
            <a:off x="4896609" y="4085472"/>
            <a:ext cx="278784" cy="355323"/>
            <a:chOff x="4896609" y="4260872"/>
            <a:chExt cx="278784" cy="355323"/>
          </a:xfrm>
        </p:grpSpPr>
        <p:sp>
          <p:nvSpPr>
            <p:cNvPr id="12516" name="Google Shape;12516;p8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8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8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8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8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8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2" name="Google Shape;12522;p89"/>
          <p:cNvGrpSpPr/>
          <p:nvPr/>
        </p:nvGrpSpPr>
        <p:grpSpPr>
          <a:xfrm>
            <a:off x="7598438" y="4090731"/>
            <a:ext cx="260283" cy="345914"/>
            <a:chOff x="7598438" y="4266131"/>
            <a:chExt cx="260283" cy="345914"/>
          </a:xfrm>
        </p:grpSpPr>
        <p:sp>
          <p:nvSpPr>
            <p:cNvPr id="12523" name="Google Shape;12523;p8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8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8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8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8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8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8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0" name="Google Shape;12530;p89"/>
          <p:cNvGrpSpPr/>
          <p:nvPr/>
        </p:nvGrpSpPr>
        <p:grpSpPr>
          <a:xfrm>
            <a:off x="1767069" y="3184746"/>
            <a:ext cx="286324" cy="348163"/>
            <a:chOff x="1767069" y="3360146"/>
            <a:chExt cx="286324" cy="348163"/>
          </a:xfrm>
        </p:grpSpPr>
        <p:sp>
          <p:nvSpPr>
            <p:cNvPr id="12531" name="Google Shape;12531;p8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8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8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8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8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8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8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89"/>
          <p:cNvGrpSpPr/>
          <p:nvPr/>
        </p:nvGrpSpPr>
        <p:grpSpPr>
          <a:xfrm>
            <a:off x="7149944" y="4090731"/>
            <a:ext cx="260283" cy="345914"/>
            <a:chOff x="7149944" y="4266131"/>
            <a:chExt cx="260283" cy="345914"/>
          </a:xfrm>
        </p:grpSpPr>
        <p:sp>
          <p:nvSpPr>
            <p:cNvPr id="12539" name="Google Shape;12539;p8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8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8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8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8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8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5" name="Google Shape;12545;p89"/>
          <p:cNvGrpSpPr/>
          <p:nvPr/>
        </p:nvGrpSpPr>
        <p:grpSpPr>
          <a:xfrm>
            <a:off x="6695051" y="4083951"/>
            <a:ext cx="270104" cy="360233"/>
            <a:chOff x="6695051" y="4259351"/>
            <a:chExt cx="270104" cy="360233"/>
          </a:xfrm>
        </p:grpSpPr>
        <p:sp>
          <p:nvSpPr>
            <p:cNvPr id="12546" name="Google Shape;12546;p8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8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8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8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0" name="Google Shape;12550;p89"/>
          <p:cNvGrpSpPr/>
          <p:nvPr/>
        </p:nvGrpSpPr>
        <p:grpSpPr>
          <a:xfrm>
            <a:off x="8047661" y="4082051"/>
            <a:ext cx="277263" cy="362514"/>
            <a:chOff x="8047661" y="4257451"/>
            <a:chExt cx="277263" cy="362514"/>
          </a:xfrm>
        </p:grpSpPr>
        <p:sp>
          <p:nvSpPr>
            <p:cNvPr id="12551" name="Google Shape;12551;p8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8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8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8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89"/>
          <p:cNvGrpSpPr/>
          <p:nvPr/>
        </p:nvGrpSpPr>
        <p:grpSpPr>
          <a:xfrm>
            <a:off x="6248078" y="3609068"/>
            <a:ext cx="277263" cy="356115"/>
            <a:chOff x="6248078" y="3784468"/>
            <a:chExt cx="277263" cy="356115"/>
          </a:xfrm>
        </p:grpSpPr>
        <p:sp>
          <p:nvSpPr>
            <p:cNvPr id="12556" name="Google Shape;12556;p8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8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8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8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8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1" name="Google Shape;12561;p89"/>
          <p:cNvGrpSpPr/>
          <p:nvPr/>
        </p:nvGrpSpPr>
        <p:grpSpPr>
          <a:xfrm>
            <a:off x="5800725" y="3610589"/>
            <a:ext cx="277644" cy="354594"/>
            <a:chOff x="5800725" y="3785989"/>
            <a:chExt cx="277644" cy="354594"/>
          </a:xfrm>
        </p:grpSpPr>
        <p:sp>
          <p:nvSpPr>
            <p:cNvPr id="12562" name="Google Shape;12562;p8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8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8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8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8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8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8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89"/>
          <p:cNvGrpSpPr/>
          <p:nvPr/>
        </p:nvGrpSpPr>
        <p:grpSpPr>
          <a:xfrm>
            <a:off x="2206122" y="3185348"/>
            <a:ext cx="308183" cy="347561"/>
            <a:chOff x="2206122" y="3360748"/>
            <a:chExt cx="308183" cy="347561"/>
          </a:xfrm>
        </p:grpSpPr>
        <p:sp>
          <p:nvSpPr>
            <p:cNvPr id="12570" name="Google Shape;12570;p8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8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8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8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8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5" name="Google Shape;12575;p89"/>
          <p:cNvGrpSpPr/>
          <p:nvPr/>
        </p:nvGrpSpPr>
        <p:grpSpPr>
          <a:xfrm>
            <a:off x="5353403" y="3610209"/>
            <a:ext cx="277992" cy="354974"/>
            <a:chOff x="5353403" y="3785609"/>
            <a:chExt cx="277992" cy="354974"/>
          </a:xfrm>
        </p:grpSpPr>
        <p:sp>
          <p:nvSpPr>
            <p:cNvPr id="12576" name="Google Shape;12576;p8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8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8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8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8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8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89"/>
          <p:cNvGrpSpPr/>
          <p:nvPr/>
        </p:nvGrpSpPr>
        <p:grpSpPr>
          <a:xfrm>
            <a:off x="4896229" y="3610589"/>
            <a:ext cx="278784" cy="354594"/>
            <a:chOff x="4896229" y="3785989"/>
            <a:chExt cx="278784" cy="354594"/>
          </a:xfrm>
        </p:grpSpPr>
        <p:sp>
          <p:nvSpPr>
            <p:cNvPr id="12583" name="Google Shape;12583;p8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8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8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8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8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8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89"/>
          <p:cNvGrpSpPr/>
          <p:nvPr/>
        </p:nvGrpSpPr>
        <p:grpSpPr>
          <a:xfrm>
            <a:off x="7592387" y="3612458"/>
            <a:ext cx="273874" cy="351204"/>
            <a:chOff x="7592387" y="3787858"/>
            <a:chExt cx="273874" cy="351204"/>
          </a:xfrm>
        </p:grpSpPr>
        <p:sp>
          <p:nvSpPr>
            <p:cNvPr id="12590" name="Google Shape;12590;p8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8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8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8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89"/>
          <p:cNvGrpSpPr/>
          <p:nvPr/>
        </p:nvGrpSpPr>
        <p:grpSpPr>
          <a:xfrm>
            <a:off x="7145794" y="3612458"/>
            <a:ext cx="274254" cy="350444"/>
            <a:chOff x="7145794" y="3787858"/>
            <a:chExt cx="274254" cy="350444"/>
          </a:xfrm>
        </p:grpSpPr>
        <p:sp>
          <p:nvSpPr>
            <p:cNvPr id="12595" name="Google Shape;12595;p8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8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8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8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8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8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1" name="Google Shape;12601;p89"/>
          <p:cNvGrpSpPr/>
          <p:nvPr/>
        </p:nvGrpSpPr>
        <p:grpSpPr>
          <a:xfrm>
            <a:off x="8054060" y="3611698"/>
            <a:ext cx="266334" cy="353834"/>
            <a:chOff x="8054060" y="3787098"/>
            <a:chExt cx="266334" cy="353834"/>
          </a:xfrm>
        </p:grpSpPr>
        <p:sp>
          <p:nvSpPr>
            <p:cNvPr id="12602" name="Google Shape;12602;p8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8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8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8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6" name="Google Shape;12606;p89"/>
          <p:cNvGrpSpPr/>
          <p:nvPr/>
        </p:nvGrpSpPr>
        <p:grpSpPr>
          <a:xfrm>
            <a:off x="6702211" y="3607199"/>
            <a:ext cx="270104" cy="361754"/>
            <a:chOff x="6702211" y="3782599"/>
            <a:chExt cx="270104" cy="361754"/>
          </a:xfrm>
        </p:grpSpPr>
        <p:sp>
          <p:nvSpPr>
            <p:cNvPr id="12607" name="Google Shape;12607;p8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8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8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8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8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2" name="Google Shape;12612;p89"/>
          <p:cNvGrpSpPr/>
          <p:nvPr/>
        </p:nvGrpSpPr>
        <p:grpSpPr>
          <a:xfrm>
            <a:off x="3516886" y="3263327"/>
            <a:ext cx="391854" cy="269922"/>
            <a:chOff x="3516850" y="3406526"/>
            <a:chExt cx="369674" cy="254644"/>
          </a:xfrm>
        </p:grpSpPr>
        <p:sp>
          <p:nvSpPr>
            <p:cNvPr id="12613" name="Google Shape;12613;p89"/>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8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8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8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89"/>
          <p:cNvGrpSpPr/>
          <p:nvPr/>
        </p:nvGrpSpPr>
        <p:grpSpPr>
          <a:xfrm>
            <a:off x="1310655" y="3185127"/>
            <a:ext cx="306314" cy="347403"/>
            <a:chOff x="1310655" y="3360527"/>
            <a:chExt cx="306314" cy="347403"/>
          </a:xfrm>
        </p:grpSpPr>
        <p:sp>
          <p:nvSpPr>
            <p:cNvPr id="12618" name="Google Shape;12618;p8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8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8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8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8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3" name="Google Shape;12623;p89"/>
          <p:cNvGrpSpPr/>
          <p:nvPr/>
        </p:nvGrpSpPr>
        <p:grpSpPr>
          <a:xfrm>
            <a:off x="3119678" y="3184746"/>
            <a:ext cx="269343" cy="348543"/>
            <a:chOff x="3119678" y="3360146"/>
            <a:chExt cx="269343" cy="348543"/>
          </a:xfrm>
        </p:grpSpPr>
        <p:sp>
          <p:nvSpPr>
            <p:cNvPr id="12624" name="Google Shape;12624;p8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8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8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8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8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8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8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89"/>
          <p:cNvGrpSpPr/>
          <p:nvPr/>
        </p:nvGrpSpPr>
        <p:grpSpPr>
          <a:xfrm>
            <a:off x="3967213" y="3181547"/>
            <a:ext cx="368185" cy="354753"/>
            <a:chOff x="3967213" y="3356947"/>
            <a:chExt cx="368185" cy="354753"/>
          </a:xfrm>
        </p:grpSpPr>
        <p:sp>
          <p:nvSpPr>
            <p:cNvPr id="12632" name="Google Shape;12632;p8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8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8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8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8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89"/>
          <p:cNvGrpSpPr/>
          <p:nvPr/>
        </p:nvGrpSpPr>
        <p:grpSpPr>
          <a:xfrm>
            <a:off x="871254" y="3184746"/>
            <a:ext cx="285183" cy="347023"/>
            <a:chOff x="871254" y="3360146"/>
            <a:chExt cx="285183" cy="347023"/>
          </a:xfrm>
        </p:grpSpPr>
        <p:sp>
          <p:nvSpPr>
            <p:cNvPr id="12638" name="Google Shape;12638;p8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8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8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8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2" name="Google Shape;12642;p89"/>
          <p:cNvGrpSpPr/>
          <p:nvPr/>
        </p:nvGrpSpPr>
        <p:grpSpPr>
          <a:xfrm>
            <a:off x="2665165" y="3184746"/>
            <a:ext cx="281794" cy="349684"/>
            <a:chOff x="2665165" y="3360146"/>
            <a:chExt cx="281794" cy="349684"/>
          </a:xfrm>
        </p:grpSpPr>
        <p:sp>
          <p:nvSpPr>
            <p:cNvPr id="12643" name="Google Shape;12643;p8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8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8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8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8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89"/>
          <p:cNvGrpSpPr/>
          <p:nvPr/>
        </p:nvGrpSpPr>
        <p:grpSpPr>
          <a:xfrm>
            <a:off x="7156344" y="3172296"/>
            <a:ext cx="264465" cy="353074"/>
            <a:chOff x="7156344" y="3347696"/>
            <a:chExt cx="264465" cy="353074"/>
          </a:xfrm>
        </p:grpSpPr>
        <p:sp>
          <p:nvSpPr>
            <p:cNvPr id="12649" name="Google Shape;12649;p8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8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8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8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8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4" name="Google Shape;12654;p89"/>
          <p:cNvGrpSpPr/>
          <p:nvPr/>
        </p:nvGrpSpPr>
        <p:grpSpPr>
          <a:xfrm>
            <a:off x="6703732" y="3171536"/>
            <a:ext cx="264813" cy="352693"/>
            <a:chOff x="6703732" y="3346936"/>
            <a:chExt cx="264813" cy="352693"/>
          </a:xfrm>
        </p:grpSpPr>
        <p:sp>
          <p:nvSpPr>
            <p:cNvPr id="12655" name="Google Shape;12655;p8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8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8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8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8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0" name="Google Shape;12660;p89"/>
          <p:cNvGrpSpPr/>
          <p:nvPr/>
        </p:nvGrpSpPr>
        <p:grpSpPr>
          <a:xfrm>
            <a:off x="6252228" y="3171536"/>
            <a:ext cx="265193" cy="352693"/>
            <a:chOff x="6252228" y="3346936"/>
            <a:chExt cx="265193" cy="352693"/>
          </a:xfrm>
        </p:grpSpPr>
        <p:sp>
          <p:nvSpPr>
            <p:cNvPr id="12661" name="Google Shape;12661;p8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8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8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4" name="Google Shape;12664;p89"/>
          <p:cNvGrpSpPr/>
          <p:nvPr/>
        </p:nvGrpSpPr>
        <p:grpSpPr>
          <a:xfrm>
            <a:off x="5801105" y="3172296"/>
            <a:ext cx="264813" cy="351933"/>
            <a:chOff x="5801105" y="3347696"/>
            <a:chExt cx="264813" cy="351933"/>
          </a:xfrm>
        </p:grpSpPr>
        <p:sp>
          <p:nvSpPr>
            <p:cNvPr id="12665" name="Google Shape;12665;p8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8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8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8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9" name="Google Shape;12669;p89"/>
          <p:cNvGrpSpPr/>
          <p:nvPr/>
        </p:nvGrpSpPr>
        <p:grpSpPr>
          <a:xfrm>
            <a:off x="5349253" y="3171536"/>
            <a:ext cx="265922" cy="352693"/>
            <a:chOff x="5349253" y="3346936"/>
            <a:chExt cx="265922" cy="352693"/>
          </a:xfrm>
        </p:grpSpPr>
        <p:sp>
          <p:nvSpPr>
            <p:cNvPr id="12670" name="Google Shape;12670;p8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8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8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8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8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8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6" name="Google Shape;12676;p89"/>
          <p:cNvGrpSpPr/>
          <p:nvPr/>
        </p:nvGrpSpPr>
        <p:grpSpPr>
          <a:xfrm>
            <a:off x="4907159" y="3171536"/>
            <a:ext cx="264845" cy="354214"/>
            <a:chOff x="4907159" y="3346936"/>
            <a:chExt cx="264845" cy="354214"/>
          </a:xfrm>
        </p:grpSpPr>
        <p:sp>
          <p:nvSpPr>
            <p:cNvPr id="12677" name="Google Shape;12677;p8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8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89"/>
          <p:cNvGrpSpPr/>
          <p:nvPr/>
        </p:nvGrpSpPr>
        <p:grpSpPr>
          <a:xfrm>
            <a:off x="8048421" y="3159086"/>
            <a:ext cx="276503" cy="369674"/>
            <a:chOff x="8048421" y="3334486"/>
            <a:chExt cx="276503" cy="369674"/>
          </a:xfrm>
        </p:grpSpPr>
        <p:sp>
          <p:nvSpPr>
            <p:cNvPr id="12680" name="Google Shape;12680;p8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8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8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8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8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8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6" name="Google Shape;12686;p89"/>
          <p:cNvGrpSpPr/>
          <p:nvPr/>
        </p:nvGrpSpPr>
        <p:grpSpPr>
          <a:xfrm>
            <a:off x="7575787" y="3154555"/>
            <a:ext cx="295384" cy="376834"/>
            <a:chOff x="7575787" y="3329955"/>
            <a:chExt cx="295384" cy="376834"/>
          </a:xfrm>
        </p:grpSpPr>
        <p:sp>
          <p:nvSpPr>
            <p:cNvPr id="12687" name="Google Shape;12687;p8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8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8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8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8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8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89"/>
          <p:cNvGrpSpPr/>
          <p:nvPr/>
        </p:nvGrpSpPr>
        <p:grpSpPr>
          <a:xfrm>
            <a:off x="864062" y="2709103"/>
            <a:ext cx="264084" cy="347783"/>
            <a:chOff x="864062" y="2884503"/>
            <a:chExt cx="264084" cy="347783"/>
          </a:xfrm>
        </p:grpSpPr>
        <p:sp>
          <p:nvSpPr>
            <p:cNvPr id="12694" name="Google Shape;12694;p8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8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8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8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8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8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8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8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8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8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4" name="Google Shape;12704;p89"/>
          <p:cNvGrpSpPr/>
          <p:nvPr/>
        </p:nvGrpSpPr>
        <p:grpSpPr>
          <a:xfrm>
            <a:off x="3978523" y="2709261"/>
            <a:ext cx="348955" cy="346516"/>
            <a:chOff x="3978523" y="2884661"/>
            <a:chExt cx="348955" cy="346516"/>
          </a:xfrm>
        </p:grpSpPr>
        <p:sp>
          <p:nvSpPr>
            <p:cNvPr id="12705" name="Google Shape;12705;p8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8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8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8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8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8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8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8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89"/>
          <p:cNvGrpSpPr/>
          <p:nvPr/>
        </p:nvGrpSpPr>
        <p:grpSpPr>
          <a:xfrm>
            <a:off x="3556255" y="2709863"/>
            <a:ext cx="347435" cy="345534"/>
            <a:chOff x="3527780" y="2885263"/>
            <a:chExt cx="347435" cy="345534"/>
          </a:xfrm>
        </p:grpSpPr>
        <p:sp>
          <p:nvSpPr>
            <p:cNvPr id="12714" name="Google Shape;12714;p8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8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8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8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8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8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8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8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8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8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8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8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8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8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8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8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8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8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8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8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8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8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8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89"/>
          <p:cNvGrpSpPr/>
          <p:nvPr/>
        </p:nvGrpSpPr>
        <p:grpSpPr>
          <a:xfrm>
            <a:off x="2239671" y="2709103"/>
            <a:ext cx="218053" cy="348543"/>
            <a:chOff x="2239671" y="2884503"/>
            <a:chExt cx="218053" cy="348543"/>
          </a:xfrm>
        </p:grpSpPr>
        <p:sp>
          <p:nvSpPr>
            <p:cNvPr id="12738" name="Google Shape;12738;p8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8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8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8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8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89"/>
          <p:cNvGrpSpPr/>
          <p:nvPr/>
        </p:nvGrpSpPr>
        <p:grpSpPr>
          <a:xfrm>
            <a:off x="2691555" y="2709103"/>
            <a:ext cx="215044" cy="348924"/>
            <a:chOff x="2691555" y="2884503"/>
            <a:chExt cx="215044" cy="348924"/>
          </a:xfrm>
        </p:grpSpPr>
        <p:sp>
          <p:nvSpPr>
            <p:cNvPr id="12744" name="Google Shape;12744;p8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8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8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89"/>
          <p:cNvGrpSpPr/>
          <p:nvPr/>
        </p:nvGrpSpPr>
        <p:grpSpPr>
          <a:xfrm>
            <a:off x="1770459" y="2709103"/>
            <a:ext cx="254644" cy="348828"/>
            <a:chOff x="1770459" y="2884503"/>
            <a:chExt cx="254644" cy="348828"/>
          </a:xfrm>
        </p:grpSpPr>
        <p:sp>
          <p:nvSpPr>
            <p:cNvPr id="12748" name="Google Shape;12748;p8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8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8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8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8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8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8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8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6" name="Google Shape;12756;p89"/>
          <p:cNvGrpSpPr/>
          <p:nvPr/>
        </p:nvGrpSpPr>
        <p:grpSpPr>
          <a:xfrm>
            <a:off x="1317466" y="2709483"/>
            <a:ext cx="258382" cy="348543"/>
            <a:chOff x="1317466" y="2884883"/>
            <a:chExt cx="258382" cy="348543"/>
          </a:xfrm>
        </p:grpSpPr>
        <p:sp>
          <p:nvSpPr>
            <p:cNvPr id="12757" name="Google Shape;12757;p8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8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8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8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8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8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8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8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5" name="Google Shape;12765;p89"/>
          <p:cNvGrpSpPr/>
          <p:nvPr/>
        </p:nvGrpSpPr>
        <p:grpSpPr>
          <a:xfrm>
            <a:off x="3121167" y="2709483"/>
            <a:ext cx="258414" cy="348543"/>
            <a:chOff x="3121167" y="2884883"/>
            <a:chExt cx="258414" cy="348543"/>
          </a:xfrm>
        </p:grpSpPr>
        <p:sp>
          <p:nvSpPr>
            <p:cNvPr id="12766" name="Google Shape;12766;p8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8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8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8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8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8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8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8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4" name="Google Shape;12774;p89"/>
          <p:cNvGrpSpPr/>
          <p:nvPr/>
        </p:nvGrpSpPr>
        <p:grpSpPr>
          <a:xfrm>
            <a:off x="4899999" y="2706695"/>
            <a:ext cx="271244" cy="346801"/>
            <a:chOff x="4899999" y="2882095"/>
            <a:chExt cx="271244" cy="346801"/>
          </a:xfrm>
        </p:grpSpPr>
        <p:sp>
          <p:nvSpPr>
            <p:cNvPr id="12775" name="Google Shape;12775;p8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8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8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8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8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8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8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8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8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8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5" name="Google Shape;12785;p89"/>
          <p:cNvGrpSpPr/>
          <p:nvPr/>
        </p:nvGrpSpPr>
        <p:grpSpPr>
          <a:xfrm>
            <a:off x="7162775" y="2705713"/>
            <a:ext cx="259523" cy="346294"/>
            <a:chOff x="7162775" y="2881113"/>
            <a:chExt cx="259523" cy="346294"/>
          </a:xfrm>
        </p:grpSpPr>
        <p:sp>
          <p:nvSpPr>
            <p:cNvPr id="12786" name="Google Shape;12786;p8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8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8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8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8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8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2" name="Google Shape;12792;p89"/>
          <p:cNvGrpSpPr/>
          <p:nvPr/>
        </p:nvGrpSpPr>
        <p:grpSpPr>
          <a:xfrm>
            <a:off x="6709751" y="2706442"/>
            <a:ext cx="261075" cy="347815"/>
            <a:chOff x="6709751" y="2881842"/>
            <a:chExt cx="261075" cy="347815"/>
          </a:xfrm>
        </p:grpSpPr>
        <p:sp>
          <p:nvSpPr>
            <p:cNvPr id="12793" name="Google Shape;12793;p8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8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8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8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8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8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9" name="Google Shape;12799;p89"/>
          <p:cNvGrpSpPr/>
          <p:nvPr/>
        </p:nvGrpSpPr>
        <p:grpSpPr>
          <a:xfrm>
            <a:off x="5807156" y="2705713"/>
            <a:ext cx="261043" cy="348163"/>
            <a:chOff x="5807156" y="2881113"/>
            <a:chExt cx="261043" cy="348163"/>
          </a:xfrm>
        </p:grpSpPr>
        <p:sp>
          <p:nvSpPr>
            <p:cNvPr id="12800" name="Google Shape;12800;p8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8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8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8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8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89"/>
          <p:cNvGrpSpPr/>
          <p:nvPr/>
        </p:nvGrpSpPr>
        <p:grpSpPr>
          <a:xfrm>
            <a:off x="5355653" y="2706093"/>
            <a:ext cx="262184" cy="346643"/>
            <a:chOff x="5355653" y="2881493"/>
            <a:chExt cx="262184" cy="346643"/>
          </a:xfrm>
        </p:grpSpPr>
        <p:sp>
          <p:nvSpPr>
            <p:cNvPr id="12806" name="Google Shape;12806;p8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8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8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8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8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1" name="Google Shape;12811;p89"/>
          <p:cNvGrpSpPr/>
          <p:nvPr/>
        </p:nvGrpSpPr>
        <p:grpSpPr>
          <a:xfrm>
            <a:off x="8055961" y="2706442"/>
            <a:ext cx="260283" cy="345914"/>
            <a:chOff x="8055961" y="2881842"/>
            <a:chExt cx="260283" cy="345914"/>
          </a:xfrm>
        </p:grpSpPr>
        <p:sp>
          <p:nvSpPr>
            <p:cNvPr id="12812" name="Google Shape;12812;p8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8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8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8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6" name="Google Shape;12816;p89"/>
          <p:cNvGrpSpPr/>
          <p:nvPr/>
        </p:nvGrpSpPr>
        <p:grpSpPr>
          <a:xfrm>
            <a:off x="7609368" y="2718512"/>
            <a:ext cx="264813" cy="353105"/>
            <a:chOff x="7609368" y="2893912"/>
            <a:chExt cx="264813" cy="353105"/>
          </a:xfrm>
        </p:grpSpPr>
        <p:sp>
          <p:nvSpPr>
            <p:cNvPr id="12817" name="Google Shape;12817;p8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8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8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8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8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8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3" name="Google Shape;12823;p89"/>
          <p:cNvGrpSpPr/>
          <p:nvPr/>
        </p:nvGrpSpPr>
        <p:grpSpPr>
          <a:xfrm>
            <a:off x="6248458" y="2694372"/>
            <a:ext cx="270864" cy="360645"/>
            <a:chOff x="6248458" y="2869772"/>
            <a:chExt cx="270864" cy="360645"/>
          </a:xfrm>
        </p:grpSpPr>
        <p:sp>
          <p:nvSpPr>
            <p:cNvPr id="12824" name="Google Shape;12824;p8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8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8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8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8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9" name="Google Shape;12829;p89"/>
          <p:cNvGrpSpPr/>
          <p:nvPr/>
        </p:nvGrpSpPr>
        <p:grpSpPr>
          <a:xfrm>
            <a:off x="3075928" y="2270398"/>
            <a:ext cx="363243" cy="300675"/>
            <a:chOff x="3075928" y="2445798"/>
            <a:chExt cx="363243" cy="300675"/>
          </a:xfrm>
        </p:grpSpPr>
        <p:sp>
          <p:nvSpPr>
            <p:cNvPr id="12830" name="Google Shape;12830;p8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8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8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8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8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8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8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8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8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8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8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1" name="Google Shape;12841;p89"/>
          <p:cNvGrpSpPr/>
          <p:nvPr/>
        </p:nvGrpSpPr>
        <p:grpSpPr>
          <a:xfrm>
            <a:off x="2633105" y="2256459"/>
            <a:ext cx="363243" cy="328585"/>
            <a:chOff x="2633105" y="2431859"/>
            <a:chExt cx="363243" cy="328585"/>
          </a:xfrm>
        </p:grpSpPr>
        <p:sp>
          <p:nvSpPr>
            <p:cNvPr id="12842" name="Google Shape;12842;p8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8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8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8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8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8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8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8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0" name="Google Shape;12850;p89"/>
          <p:cNvGrpSpPr/>
          <p:nvPr/>
        </p:nvGrpSpPr>
        <p:grpSpPr>
          <a:xfrm>
            <a:off x="2189142" y="2245910"/>
            <a:ext cx="365904" cy="350064"/>
            <a:chOff x="2189142" y="2421310"/>
            <a:chExt cx="365904" cy="350064"/>
          </a:xfrm>
        </p:grpSpPr>
        <p:sp>
          <p:nvSpPr>
            <p:cNvPr id="12851" name="Google Shape;12851;p8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8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8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8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8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8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8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8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8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0" name="Google Shape;12860;p8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1" name="Google Shape;12861;p89"/>
          <p:cNvGrpSpPr/>
          <p:nvPr/>
        </p:nvGrpSpPr>
        <p:grpSpPr>
          <a:xfrm>
            <a:off x="3961923" y="2310917"/>
            <a:ext cx="364415" cy="220936"/>
            <a:chOff x="3961923" y="2486317"/>
            <a:chExt cx="364415" cy="220936"/>
          </a:xfrm>
        </p:grpSpPr>
        <p:sp>
          <p:nvSpPr>
            <p:cNvPr id="12862" name="Google Shape;12862;p8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8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8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8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6" name="Google Shape;12866;p8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7" name="Google Shape;12867;p89"/>
          <p:cNvGrpSpPr/>
          <p:nvPr/>
        </p:nvGrpSpPr>
        <p:grpSpPr>
          <a:xfrm>
            <a:off x="1303876" y="2243977"/>
            <a:ext cx="363275" cy="354626"/>
            <a:chOff x="1303876" y="2419377"/>
            <a:chExt cx="363275" cy="354626"/>
          </a:xfrm>
        </p:grpSpPr>
        <p:sp>
          <p:nvSpPr>
            <p:cNvPr id="12868" name="Google Shape;12868;p8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8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8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8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8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8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8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8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6" name="Google Shape;12876;p89"/>
          <p:cNvGrpSpPr/>
          <p:nvPr/>
        </p:nvGrpSpPr>
        <p:grpSpPr>
          <a:xfrm>
            <a:off x="861053" y="2239510"/>
            <a:ext cx="362134" cy="363623"/>
            <a:chOff x="861053" y="2414910"/>
            <a:chExt cx="362134" cy="363623"/>
          </a:xfrm>
        </p:grpSpPr>
        <p:sp>
          <p:nvSpPr>
            <p:cNvPr id="12877" name="Google Shape;12877;p8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8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8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8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8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2" name="Google Shape;12882;p89"/>
          <p:cNvGrpSpPr/>
          <p:nvPr/>
        </p:nvGrpSpPr>
        <p:grpSpPr>
          <a:xfrm>
            <a:off x="7594288" y="2239859"/>
            <a:ext cx="279513" cy="355735"/>
            <a:chOff x="7594288" y="2415259"/>
            <a:chExt cx="279513" cy="355735"/>
          </a:xfrm>
        </p:grpSpPr>
        <p:sp>
          <p:nvSpPr>
            <p:cNvPr id="12883" name="Google Shape;12883;p8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8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8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8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8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8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9" name="Google Shape;12889;p89"/>
          <p:cNvGrpSpPr/>
          <p:nvPr/>
        </p:nvGrpSpPr>
        <p:grpSpPr>
          <a:xfrm>
            <a:off x="7145794" y="2240239"/>
            <a:ext cx="278784" cy="355735"/>
            <a:chOff x="7145794" y="2415639"/>
            <a:chExt cx="278784" cy="355735"/>
          </a:xfrm>
        </p:grpSpPr>
        <p:sp>
          <p:nvSpPr>
            <p:cNvPr id="12890" name="Google Shape;12890;p8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8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8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8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8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8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8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8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8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8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0" name="Google Shape;12900;p89"/>
          <p:cNvGrpSpPr/>
          <p:nvPr/>
        </p:nvGrpSpPr>
        <p:grpSpPr>
          <a:xfrm>
            <a:off x="6698441" y="2239130"/>
            <a:ext cx="277644" cy="357984"/>
            <a:chOff x="6698441" y="2414530"/>
            <a:chExt cx="277644" cy="357984"/>
          </a:xfrm>
        </p:grpSpPr>
        <p:sp>
          <p:nvSpPr>
            <p:cNvPr id="12901" name="Google Shape;12901;p8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8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8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8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8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8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7" name="Google Shape;12907;p89"/>
          <p:cNvGrpSpPr/>
          <p:nvPr/>
        </p:nvGrpSpPr>
        <p:grpSpPr>
          <a:xfrm>
            <a:off x="4897750" y="2240239"/>
            <a:ext cx="279513" cy="357255"/>
            <a:chOff x="4897750" y="2415639"/>
            <a:chExt cx="279513" cy="357255"/>
          </a:xfrm>
        </p:grpSpPr>
        <p:sp>
          <p:nvSpPr>
            <p:cNvPr id="12908" name="Google Shape;12908;p8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8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8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8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8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8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8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8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89"/>
          <p:cNvGrpSpPr/>
          <p:nvPr/>
        </p:nvGrpSpPr>
        <p:grpSpPr>
          <a:xfrm>
            <a:off x="5812066" y="2240619"/>
            <a:ext cx="264813" cy="353454"/>
            <a:chOff x="5812066" y="2416019"/>
            <a:chExt cx="264813" cy="353454"/>
          </a:xfrm>
        </p:grpSpPr>
        <p:sp>
          <p:nvSpPr>
            <p:cNvPr id="12917" name="Google Shape;12917;p8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8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8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8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8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8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8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89"/>
          <p:cNvGrpSpPr/>
          <p:nvPr/>
        </p:nvGrpSpPr>
        <p:grpSpPr>
          <a:xfrm>
            <a:off x="8054820" y="2240999"/>
            <a:ext cx="264433" cy="353454"/>
            <a:chOff x="8054820" y="2416399"/>
            <a:chExt cx="264433" cy="353454"/>
          </a:xfrm>
        </p:grpSpPr>
        <p:sp>
          <p:nvSpPr>
            <p:cNvPr id="12925" name="Google Shape;12925;p8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8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8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8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8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8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1" name="Google Shape;12931;p89"/>
          <p:cNvGrpSpPr/>
          <p:nvPr/>
        </p:nvGrpSpPr>
        <p:grpSpPr>
          <a:xfrm>
            <a:off x="5356413" y="2237990"/>
            <a:ext cx="271212" cy="361374"/>
            <a:chOff x="5356413" y="2413390"/>
            <a:chExt cx="271212" cy="361374"/>
          </a:xfrm>
        </p:grpSpPr>
        <p:sp>
          <p:nvSpPr>
            <p:cNvPr id="12932" name="Google Shape;12932;p8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8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8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8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8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89"/>
          <p:cNvGrpSpPr/>
          <p:nvPr/>
        </p:nvGrpSpPr>
        <p:grpSpPr>
          <a:xfrm>
            <a:off x="6255238" y="2236849"/>
            <a:ext cx="271244" cy="360994"/>
            <a:chOff x="6255238" y="2412249"/>
            <a:chExt cx="271244" cy="360994"/>
          </a:xfrm>
        </p:grpSpPr>
        <p:sp>
          <p:nvSpPr>
            <p:cNvPr id="12938" name="Google Shape;12938;p8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8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8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8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8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8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4" name="Google Shape;12944;p89"/>
          <p:cNvGrpSpPr/>
          <p:nvPr/>
        </p:nvGrpSpPr>
        <p:grpSpPr>
          <a:xfrm>
            <a:off x="2185372" y="1782399"/>
            <a:ext cx="366664" cy="366981"/>
            <a:chOff x="2185372" y="1957799"/>
            <a:chExt cx="366664" cy="366981"/>
          </a:xfrm>
        </p:grpSpPr>
        <p:sp>
          <p:nvSpPr>
            <p:cNvPr id="12945" name="Google Shape;12945;p8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8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8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8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8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8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8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8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3" name="Google Shape;12953;p89"/>
          <p:cNvGrpSpPr/>
          <p:nvPr/>
        </p:nvGrpSpPr>
        <p:grpSpPr>
          <a:xfrm>
            <a:off x="1737258" y="1812971"/>
            <a:ext cx="370814" cy="307359"/>
            <a:chOff x="1737258" y="1988371"/>
            <a:chExt cx="370814" cy="307359"/>
          </a:xfrm>
        </p:grpSpPr>
        <p:sp>
          <p:nvSpPr>
            <p:cNvPr id="12954" name="Google Shape;12954;p8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8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8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8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8" name="Google Shape;12958;p89"/>
          <p:cNvGrpSpPr/>
          <p:nvPr/>
        </p:nvGrpSpPr>
        <p:grpSpPr>
          <a:xfrm>
            <a:off x="848983" y="1814111"/>
            <a:ext cx="369294" cy="304350"/>
            <a:chOff x="848983" y="1989511"/>
            <a:chExt cx="369294" cy="304350"/>
          </a:xfrm>
        </p:grpSpPr>
        <p:sp>
          <p:nvSpPr>
            <p:cNvPr id="12959" name="Google Shape;12959;p8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8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8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8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8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4" name="Google Shape;12964;p89"/>
          <p:cNvGrpSpPr/>
          <p:nvPr/>
        </p:nvGrpSpPr>
        <p:grpSpPr>
          <a:xfrm>
            <a:off x="3074027" y="1808377"/>
            <a:ext cx="380604" cy="313854"/>
            <a:chOff x="3074027" y="1983777"/>
            <a:chExt cx="380604" cy="313854"/>
          </a:xfrm>
        </p:grpSpPr>
        <p:sp>
          <p:nvSpPr>
            <p:cNvPr id="12965" name="Google Shape;12965;p8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8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8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8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8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89"/>
          <p:cNvGrpSpPr/>
          <p:nvPr/>
        </p:nvGrpSpPr>
        <p:grpSpPr>
          <a:xfrm>
            <a:off x="3522521" y="1800457"/>
            <a:ext cx="367013" cy="331278"/>
            <a:chOff x="3522521" y="1975857"/>
            <a:chExt cx="367013" cy="331278"/>
          </a:xfrm>
        </p:grpSpPr>
        <p:sp>
          <p:nvSpPr>
            <p:cNvPr id="12971" name="Google Shape;12971;p8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8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8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8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8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8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8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8" name="Google Shape;12978;p89"/>
          <p:cNvGrpSpPr/>
          <p:nvPr/>
        </p:nvGrpSpPr>
        <p:grpSpPr>
          <a:xfrm>
            <a:off x="2630824" y="1801566"/>
            <a:ext cx="368185" cy="330454"/>
            <a:chOff x="2630824" y="1976966"/>
            <a:chExt cx="368185" cy="330454"/>
          </a:xfrm>
        </p:grpSpPr>
        <p:sp>
          <p:nvSpPr>
            <p:cNvPr id="12979" name="Google Shape;12979;p8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8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8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8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8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8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8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8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7" name="Google Shape;12987;p89"/>
          <p:cNvGrpSpPr/>
          <p:nvPr/>
        </p:nvGrpSpPr>
        <p:grpSpPr>
          <a:xfrm>
            <a:off x="1293706" y="1791016"/>
            <a:ext cx="369294" cy="350444"/>
            <a:chOff x="1293706" y="1966416"/>
            <a:chExt cx="369294" cy="350444"/>
          </a:xfrm>
        </p:grpSpPr>
        <p:sp>
          <p:nvSpPr>
            <p:cNvPr id="12988" name="Google Shape;12988;p8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8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8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8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8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8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8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8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89"/>
          <p:cNvGrpSpPr/>
          <p:nvPr/>
        </p:nvGrpSpPr>
        <p:grpSpPr>
          <a:xfrm>
            <a:off x="3967213" y="1800077"/>
            <a:ext cx="368185" cy="331816"/>
            <a:chOff x="3967213" y="1975477"/>
            <a:chExt cx="368185" cy="331816"/>
          </a:xfrm>
        </p:grpSpPr>
        <p:sp>
          <p:nvSpPr>
            <p:cNvPr id="12997" name="Google Shape;12997;p8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8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8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0" name="Google Shape;13000;p89"/>
          <p:cNvGrpSpPr/>
          <p:nvPr/>
        </p:nvGrpSpPr>
        <p:grpSpPr>
          <a:xfrm>
            <a:off x="8047661" y="1793646"/>
            <a:ext cx="279132" cy="356875"/>
            <a:chOff x="8047661" y="1969046"/>
            <a:chExt cx="279132" cy="356875"/>
          </a:xfrm>
        </p:grpSpPr>
        <p:sp>
          <p:nvSpPr>
            <p:cNvPr id="13001" name="Google Shape;13001;p8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8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8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8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5" name="Google Shape;13005;p89"/>
          <p:cNvGrpSpPr/>
          <p:nvPr/>
        </p:nvGrpSpPr>
        <p:grpSpPr>
          <a:xfrm>
            <a:off x="7596157" y="1792759"/>
            <a:ext cx="279544" cy="358142"/>
            <a:chOff x="7596157" y="1968159"/>
            <a:chExt cx="279544" cy="358142"/>
          </a:xfrm>
        </p:grpSpPr>
        <p:sp>
          <p:nvSpPr>
            <p:cNvPr id="13006" name="Google Shape;13006;p8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8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8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8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8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8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2" name="Google Shape;13012;p89"/>
          <p:cNvGrpSpPr/>
          <p:nvPr/>
        </p:nvGrpSpPr>
        <p:grpSpPr>
          <a:xfrm>
            <a:off x="7147315" y="1793646"/>
            <a:ext cx="279513" cy="357636"/>
            <a:chOff x="7147315" y="1969046"/>
            <a:chExt cx="279513" cy="357636"/>
          </a:xfrm>
        </p:grpSpPr>
        <p:sp>
          <p:nvSpPr>
            <p:cNvPr id="13013" name="Google Shape;13013;p8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8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8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8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8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8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8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0" name="Google Shape;13020;p89"/>
          <p:cNvGrpSpPr/>
          <p:nvPr/>
        </p:nvGrpSpPr>
        <p:grpSpPr>
          <a:xfrm>
            <a:off x="6697681" y="1792917"/>
            <a:ext cx="280305" cy="359093"/>
            <a:chOff x="6697681" y="1968317"/>
            <a:chExt cx="280305" cy="359093"/>
          </a:xfrm>
        </p:grpSpPr>
        <p:sp>
          <p:nvSpPr>
            <p:cNvPr id="13021" name="Google Shape;13021;p8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8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8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8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8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8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8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8" name="Google Shape;13028;p89"/>
          <p:cNvGrpSpPr/>
          <p:nvPr/>
        </p:nvGrpSpPr>
        <p:grpSpPr>
          <a:xfrm>
            <a:off x="6248839" y="1792537"/>
            <a:ext cx="280273" cy="358744"/>
            <a:chOff x="6248839" y="1967937"/>
            <a:chExt cx="280273" cy="358744"/>
          </a:xfrm>
        </p:grpSpPr>
        <p:sp>
          <p:nvSpPr>
            <p:cNvPr id="13029" name="Google Shape;13029;p8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8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8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8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8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8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5" name="Google Shape;13035;p89"/>
          <p:cNvGrpSpPr/>
          <p:nvPr/>
        </p:nvGrpSpPr>
        <p:grpSpPr>
          <a:xfrm>
            <a:off x="5801485" y="1793646"/>
            <a:ext cx="279164" cy="357794"/>
            <a:chOff x="5801485" y="1969046"/>
            <a:chExt cx="279164" cy="357794"/>
          </a:xfrm>
        </p:grpSpPr>
        <p:sp>
          <p:nvSpPr>
            <p:cNvPr id="13036" name="Google Shape;13036;p8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8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8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8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8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8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8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8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8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8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8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8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8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9" name="Google Shape;13049;p89"/>
          <p:cNvGrpSpPr/>
          <p:nvPr/>
        </p:nvGrpSpPr>
        <p:grpSpPr>
          <a:xfrm>
            <a:off x="5352643" y="1793646"/>
            <a:ext cx="278404" cy="358364"/>
            <a:chOff x="5352643" y="1969046"/>
            <a:chExt cx="278404" cy="358364"/>
          </a:xfrm>
        </p:grpSpPr>
        <p:sp>
          <p:nvSpPr>
            <p:cNvPr id="13050" name="Google Shape;13050;p8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8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8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8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4" name="Google Shape;13054;p89"/>
          <p:cNvGrpSpPr/>
          <p:nvPr/>
        </p:nvGrpSpPr>
        <p:grpSpPr>
          <a:xfrm>
            <a:off x="4897750" y="1792917"/>
            <a:ext cx="279132" cy="358364"/>
            <a:chOff x="4897750" y="1968317"/>
            <a:chExt cx="279132" cy="358364"/>
          </a:xfrm>
        </p:grpSpPr>
        <p:sp>
          <p:nvSpPr>
            <p:cNvPr id="13055" name="Google Shape;13055;p8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8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8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8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8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8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8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8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8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8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8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8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8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68" name="Google Shape;13068;p8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69" name="Google Shape;13069;p89"/>
          <p:cNvGrpSpPr/>
          <p:nvPr/>
        </p:nvGrpSpPr>
        <p:grpSpPr>
          <a:xfrm>
            <a:off x="1767449" y="1337644"/>
            <a:ext cx="324403" cy="347783"/>
            <a:chOff x="1767449" y="1513044"/>
            <a:chExt cx="324403" cy="347783"/>
          </a:xfrm>
        </p:grpSpPr>
        <p:sp>
          <p:nvSpPr>
            <p:cNvPr id="13070" name="Google Shape;13070;p8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8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8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8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8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8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8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8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8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9" name="Google Shape;13079;p89"/>
          <p:cNvGrpSpPr/>
          <p:nvPr/>
        </p:nvGrpSpPr>
        <p:grpSpPr>
          <a:xfrm>
            <a:off x="4007193" y="1337327"/>
            <a:ext cx="320633" cy="348100"/>
            <a:chOff x="4007193" y="1512727"/>
            <a:chExt cx="320633" cy="348100"/>
          </a:xfrm>
        </p:grpSpPr>
        <p:sp>
          <p:nvSpPr>
            <p:cNvPr id="13080" name="Google Shape;13080;p8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8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8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8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8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5" name="Google Shape;13085;p89"/>
          <p:cNvGrpSpPr/>
          <p:nvPr/>
        </p:nvGrpSpPr>
        <p:grpSpPr>
          <a:xfrm>
            <a:off x="3530425" y="1333347"/>
            <a:ext cx="368175" cy="344594"/>
            <a:chOff x="3530425" y="1508747"/>
            <a:chExt cx="368175" cy="344594"/>
          </a:xfrm>
        </p:grpSpPr>
        <p:sp>
          <p:nvSpPr>
            <p:cNvPr id="13086" name="Google Shape;13086;p8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8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8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8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0" name="Google Shape;13090;p89"/>
          <p:cNvGrpSpPr/>
          <p:nvPr/>
        </p:nvGrpSpPr>
        <p:grpSpPr>
          <a:xfrm>
            <a:off x="3127598" y="1337834"/>
            <a:ext cx="289714" cy="347593"/>
            <a:chOff x="3127598" y="1513234"/>
            <a:chExt cx="289714" cy="347593"/>
          </a:xfrm>
        </p:grpSpPr>
        <p:sp>
          <p:nvSpPr>
            <p:cNvPr id="13091" name="Google Shape;13091;p8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8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8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8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8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6" name="Google Shape;13096;p89"/>
          <p:cNvGrpSpPr/>
          <p:nvPr/>
        </p:nvGrpSpPr>
        <p:grpSpPr>
          <a:xfrm>
            <a:off x="2662884" y="1337644"/>
            <a:ext cx="322914" cy="348543"/>
            <a:chOff x="2662884" y="1513044"/>
            <a:chExt cx="322914" cy="348543"/>
          </a:xfrm>
        </p:grpSpPr>
        <p:sp>
          <p:nvSpPr>
            <p:cNvPr id="13097" name="Google Shape;13097;p8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8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8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8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8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8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8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8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8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8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7" name="Google Shape;13107;p89"/>
          <p:cNvGrpSpPr/>
          <p:nvPr/>
        </p:nvGrpSpPr>
        <p:grpSpPr>
          <a:xfrm>
            <a:off x="2232511" y="1337359"/>
            <a:ext cx="299534" cy="348068"/>
            <a:chOff x="2232511" y="1512759"/>
            <a:chExt cx="299534" cy="348068"/>
          </a:xfrm>
        </p:grpSpPr>
        <p:sp>
          <p:nvSpPr>
            <p:cNvPr id="13108" name="Google Shape;13108;p8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8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8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8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8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8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8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8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8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8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8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89"/>
          <p:cNvGrpSpPr/>
          <p:nvPr/>
        </p:nvGrpSpPr>
        <p:grpSpPr>
          <a:xfrm>
            <a:off x="1331406" y="1337961"/>
            <a:ext cx="301784" cy="348607"/>
            <a:chOff x="1331406" y="1513361"/>
            <a:chExt cx="301784" cy="348607"/>
          </a:xfrm>
        </p:grpSpPr>
        <p:sp>
          <p:nvSpPr>
            <p:cNvPr id="13120" name="Google Shape;13120;p8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8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8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8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4" name="Google Shape;13124;p89"/>
          <p:cNvGrpSpPr/>
          <p:nvPr/>
        </p:nvGrpSpPr>
        <p:grpSpPr>
          <a:xfrm>
            <a:off x="7144274" y="1324814"/>
            <a:ext cx="282174" cy="355735"/>
            <a:chOff x="7144274" y="1500214"/>
            <a:chExt cx="282174" cy="355735"/>
          </a:xfrm>
        </p:grpSpPr>
        <p:sp>
          <p:nvSpPr>
            <p:cNvPr id="13125" name="Google Shape;13125;p8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8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8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8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8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8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1" name="Google Shape;13131;p89"/>
          <p:cNvGrpSpPr/>
          <p:nvPr/>
        </p:nvGrpSpPr>
        <p:grpSpPr>
          <a:xfrm>
            <a:off x="6685262" y="1324814"/>
            <a:ext cx="289682" cy="354594"/>
            <a:chOff x="6685262" y="1500214"/>
            <a:chExt cx="289682" cy="354594"/>
          </a:xfrm>
        </p:grpSpPr>
        <p:sp>
          <p:nvSpPr>
            <p:cNvPr id="13132" name="Google Shape;13132;p8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8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8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8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6" name="Google Shape;13136;p89"/>
          <p:cNvGrpSpPr/>
          <p:nvPr/>
        </p:nvGrpSpPr>
        <p:grpSpPr>
          <a:xfrm>
            <a:off x="6200938" y="1325194"/>
            <a:ext cx="322154" cy="355355"/>
            <a:chOff x="6200938" y="1500594"/>
            <a:chExt cx="322154" cy="355355"/>
          </a:xfrm>
        </p:grpSpPr>
        <p:sp>
          <p:nvSpPr>
            <p:cNvPr id="13137" name="Google Shape;13137;p8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8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8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8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8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89"/>
          <p:cNvGrpSpPr/>
          <p:nvPr/>
        </p:nvGrpSpPr>
        <p:grpSpPr>
          <a:xfrm>
            <a:off x="5289631" y="1324814"/>
            <a:ext cx="332355" cy="354974"/>
            <a:chOff x="5289631" y="1500214"/>
            <a:chExt cx="332355" cy="354974"/>
          </a:xfrm>
        </p:grpSpPr>
        <p:sp>
          <p:nvSpPr>
            <p:cNvPr id="13143" name="Google Shape;13143;p8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8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8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8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8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8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9" name="Google Shape;13149;p89"/>
          <p:cNvGrpSpPr/>
          <p:nvPr/>
        </p:nvGrpSpPr>
        <p:grpSpPr>
          <a:xfrm>
            <a:off x="5748295" y="1324433"/>
            <a:ext cx="323294" cy="356115"/>
            <a:chOff x="5748295" y="1499833"/>
            <a:chExt cx="323294" cy="356115"/>
          </a:xfrm>
        </p:grpSpPr>
        <p:sp>
          <p:nvSpPr>
            <p:cNvPr id="13150" name="Google Shape;13150;p8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8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8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8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8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8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8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7" name="Google Shape;13157;p89"/>
          <p:cNvGrpSpPr/>
          <p:nvPr/>
        </p:nvGrpSpPr>
        <p:grpSpPr>
          <a:xfrm>
            <a:off x="8047661" y="1325637"/>
            <a:ext cx="278404" cy="355260"/>
            <a:chOff x="8047661" y="1501037"/>
            <a:chExt cx="278404" cy="355260"/>
          </a:xfrm>
        </p:grpSpPr>
        <p:sp>
          <p:nvSpPr>
            <p:cNvPr id="13158" name="Google Shape;13158;p8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8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8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8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2" name="Google Shape;13162;p89"/>
          <p:cNvGrpSpPr/>
          <p:nvPr/>
        </p:nvGrpSpPr>
        <p:grpSpPr>
          <a:xfrm>
            <a:off x="4903389" y="1324814"/>
            <a:ext cx="267854" cy="355735"/>
            <a:chOff x="4903389" y="1500214"/>
            <a:chExt cx="267854" cy="355735"/>
          </a:xfrm>
        </p:grpSpPr>
        <p:sp>
          <p:nvSpPr>
            <p:cNvPr id="13163" name="Google Shape;13163;p8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8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8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8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8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8" name="Google Shape;13168;p89"/>
          <p:cNvGrpSpPr/>
          <p:nvPr/>
        </p:nvGrpSpPr>
        <p:grpSpPr>
          <a:xfrm>
            <a:off x="7613518" y="1325954"/>
            <a:ext cx="264433" cy="353074"/>
            <a:chOff x="7613518" y="1501354"/>
            <a:chExt cx="264433" cy="353074"/>
          </a:xfrm>
        </p:grpSpPr>
        <p:sp>
          <p:nvSpPr>
            <p:cNvPr id="13169" name="Google Shape;13169;p8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8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8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8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8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8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5" name="Google Shape;13175;p8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176" name="Google Shape;13176;p8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180"/>
        <p:cNvGrpSpPr/>
        <p:nvPr/>
      </p:nvGrpSpPr>
      <p:grpSpPr>
        <a:xfrm>
          <a:off x="0" y="0"/>
          <a:ext cx="0" cy="0"/>
          <a:chOff x="0" y="0"/>
          <a:chExt cx="0" cy="0"/>
        </a:xfrm>
      </p:grpSpPr>
      <p:grpSp>
        <p:nvGrpSpPr>
          <p:cNvPr id="13181" name="Google Shape;13181;p90"/>
          <p:cNvGrpSpPr/>
          <p:nvPr/>
        </p:nvGrpSpPr>
        <p:grpSpPr>
          <a:xfrm>
            <a:off x="1757085" y="1325225"/>
            <a:ext cx="371069" cy="359396"/>
            <a:chOff x="1757085" y="1500675"/>
            <a:chExt cx="371069" cy="359396"/>
          </a:xfrm>
        </p:grpSpPr>
        <p:sp>
          <p:nvSpPr>
            <p:cNvPr id="13182" name="Google Shape;13182;p9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9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9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90"/>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9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9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90"/>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9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9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90"/>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90"/>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90"/>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90"/>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90"/>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90"/>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90"/>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9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90"/>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9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9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9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9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1" name="Google Shape;13211;p90"/>
          <p:cNvGrpSpPr/>
          <p:nvPr/>
        </p:nvGrpSpPr>
        <p:grpSpPr>
          <a:xfrm>
            <a:off x="2774209" y="1779241"/>
            <a:ext cx="116693" cy="374186"/>
            <a:chOff x="2774209" y="1954691"/>
            <a:chExt cx="116693" cy="374186"/>
          </a:xfrm>
        </p:grpSpPr>
        <p:sp>
          <p:nvSpPr>
            <p:cNvPr id="13212" name="Google Shape;13212;p9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9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4" name="Google Shape;13214;p90"/>
          <p:cNvGrpSpPr/>
          <p:nvPr/>
        </p:nvGrpSpPr>
        <p:grpSpPr>
          <a:xfrm>
            <a:off x="4017435" y="1324462"/>
            <a:ext cx="315092" cy="359397"/>
            <a:chOff x="4017435" y="1499912"/>
            <a:chExt cx="315092" cy="359397"/>
          </a:xfrm>
        </p:grpSpPr>
        <p:sp>
          <p:nvSpPr>
            <p:cNvPr id="13215" name="Google Shape;13215;p9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9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90"/>
          <p:cNvGrpSpPr/>
          <p:nvPr/>
        </p:nvGrpSpPr>
        <p:grpSpPr>
          <a:xfrm>
            <a:off x="3963652" y="1824309"/>
            <a:ext cx="374154" cy="284050"/>
            <a:chOff x="3963652" y="1999759"/>
            <a:chExt cx="374154" cy="284050"/>
          </a:xfrm>
        </p:grpSpPr>
        <p:sp>
          <p:nvSpPr>
            <p:cNvPr id="13218" name="Google Shape;13218;p9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9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9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90"/>
          <p:cNvGrpSpPr/>
          <p:nvPr/>
        </p:nvGrpSpPr>
        <p:grpSpPr>
          <a:xfrm>
            <a:off x="1777536" y="1839416"/>
            <a:ext cx="376444" cy="253772"/>
            <a:chOff x="1777536" y="2014866"/>
            <a:chExt cx="376444" cy="253772"/>
          </a:xfrm>
        </p:grpSpPr>
        <p:sp>
          <p:nvSpPr>
            <p:cNvPr id="13222" name="Google Shape;13222;p9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9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9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9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9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7" name="Google Shape;13227;p90"/>
          <p:cNvGrpSpPr/>
          <p:nvPr/>
        </p:nvGrpSpPr>
        <p:grpSpPr>
          <a:xfrm>
            <a:off x="1309875" y="1881876"/>
            <a:ext cx="374154" cy="169680"/>
            <a:chOff x="1309875" y="2057326"/>
            <a:chExt cx="374154" cy="169680"/>
          </a:xfrm>
        </p:grpSpPr>
        <p:sp>
          <p:nvSpPr>
            <p:cNvPr id="13228" name="Google Shape;13228;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9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90"/>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9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90"/>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90"/>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9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9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9" name="Google Shape;13239;p9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0" name="Google Shape;13240;p90"/>
          <p:cNvGrpSpPr/>
          <p:nvPr/>
        </p:nvGrpSpPr>
        <p:grpSpPr>
          <a:xfrm>
            <a:off x="2347450" y="1779114"/>
            <a:ext cx="113639" cy="373168"/>
            <a:chOff x="2347450" y="1954564"/>
            <a:chExt cx="113639" cy="373168"/>
          </a:xfrm>
        </p:grpSpPr>
        <p:sp>
          <p:nvSpPr>
            <p:cNvPr id="13241" name="Google Shape;13241;p9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9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43" name="Google Shape;13243;p9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4" name="Google Shape;13244;p90"/>
          <p:cNvGrpSpPr/>
          <p:nvPr/>
        </p:nvGrpSpPr>
        <p:grpSpPr>
          <a:xfrm>
            <a:off x="3110102" y="1324430"/>
            <a:ext cx="330613" cy="358379"/>
            <a:chOff x="3110102" y="1499880"/>
            <a:chExt cx="330613" cy="358379"/>
          </a:xfrm>
        </p:grpSpPr>
        <p:sp>
          <p:nvSpPr>
            <p:cNvPr id="13245" name="Google Shape;13245;p9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9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9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9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9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9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9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52" name="Google Shape;13252;p9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53" name="Google Shape;13253;p90"/>
          <p:cNvGrpSpPr/>
          <p:nvPr/>
        </p:nvGrpSpPr>
        <p:grpSpPr>
          <a:xfrm>
            <a:off x="3485575" y="1824309"/>
            <a:ext cx="373772" cy="284050"/>
            <a:chOff x="3531200" y="1999759"/>
            <a:chExt cx="373772" cy="284050"/>
          </a:xfrm>
        </p:grpSpPr>
        <p:sp>
          <p:nvSpPr>
            <p:cNvPr id="13254" name="Google Shape;13254;p9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9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9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9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8" name="Google Shape;13258;p90"/>
          <p:cNvGrpSpPr/>
          <p:nvPr/>
        </p:nvGrpSpPr>
        <p:grpSpPr>
          <a:xfrm>
            <a:off x="2667058" y="1324843"/>
            <a:ext cx="330231" cy="359015"/>
            <a:chOff x="2667058" y="1500293"/>
            <a:chExt cx="330231" cy="359015"/>
          </a:xfrm>
        </p:grpSpPr>
        <p:sp>
          <p:nvSpPr>
            <p:cNvPr id="13259" name="Google Shape;13259;p90"/>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9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90"/>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90"/>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9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9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90"/>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90"/>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9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90"/>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90"/>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9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9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9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9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7" name="Google Shape;13277;p90"/>
          <p:cNvGrpSpPr/>
          <p:nvPr/>
        </p:nvGrpSpPr>
        <p:grpSpPr>
          <a:xfrm>
            <a:off x="3567553" y="1324462"/>
            <a:ext cx="320022" cy="359778"/>
            <a:chOff x="3567553" y="1499912"/>
            <a:chExt cx="320022" cy="359778"/>
          </a:xfrm>
        </p:grpSpPr>
        <p:sp>
          <p:nvSpPr>
            <p:cNvPr id="13278" name="Google Shape;13278;p9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9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9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9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9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9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4" name="Google Shape;13284;p90"/>
          <p:cNvGrpSpPr/>
          <p:nvPr/>
        </p:nvGrpSpPr>
        <p:grpSpPr>
          <a:xfrm>
            <a:off x="1309875" y="1324462"/>
            <a:ext cx="359015" cy="358633"/>
            <a:chOff x="1309875" y="1499912"/>
            <a:chExt cx="359015" cy="358633"/>
          </a:xfrm>
        </p:grpSpPr>
        <p:sp>
          <p:nvSpPr>
            <p:cNvPr id="13285" name="Google Shape;13285;p9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9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9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9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9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9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9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9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9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90"/>
          <p:cNvGrpSpPr/>
          <p:nvPr/>
        </p:nvGrpSpPr>
        <p:grpSpPr>
          <a:xfrm>
            <a:off x="2219466" y="1324843"/>
            <a:ext cx="330613" cy="359015"/>
            <a:chOff x="2219466" y="1500293"/>
            <a:chExt cx="330613" cy="359015"/>
          </a:xfrm>
        </p:grpSpPr>
        <p:sp>
          <p:nvSpPr>
            <p:cNvPr id="13295" name="Google Shape;13295;p9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9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7" name="Google Shape;13297;p90"/>
          <p:cNvGrpSpPr/>
          <p:nvPr/>
        </p:nvGrpSpPr>
        <p:grpSpPr>
          <a:xfrm>
            <a:off x="5343544" y="1333908"/>
            <a:ext cx="244676" cy="351095"/>
            <a:chOff x="5343544" y="1509358"/>
            <a:chExt cx="244676" cy="351095"/>
          </a:xfrm>
        </p:grpSpPr>
        <p:sp>
          <p:nvSpPr>
            <p:cNvPr id="13298" name="Google Shape;13298;p9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9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9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90"/>
          <p:cNvGrpSpPr/>
          <p:nvPr/>
        </p:nvGrpSpPr>
        <p:grpSpPr>
          <a:xfrm>
            <a:off x="4882340" y="1333908"/>
            <a:ext cx="246171" cy="351095"/>
            <a:chOff x="4882340" y="1509358"/>
            <a:chExt cx="246171" cy="351095"/>
          </a:xfrm>
        </p:grpSpPr>
        <p:sp>
          <p:nvSpPr>
            <p:cNvPr id="13302" name="Google Shape;13302;p9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9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9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9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9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7" name="Google Shape;13307;p90"/>
          <p:cNvGrpSpPr/>
          <p:nvPr/>
        </p:nvGrpSpPr>
        <p:grpSpPr>
          <a:xfrm>
            <a:off x="6273204" y="1333558"/>
            <a:ext cx="236343" cy="351445"/>
            <a:chOff x="6273204" y="1509008"/>
            <a:chExt cx="236343" cy="351445"/>
          </a:xfrm>
        </p:grpSpPr>
        <p:sp>
          <p:nvSpPr>
            <p:cNvPr id="13308" name="Google Shape;13308;p9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9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0" name="Google Shape;13310;p9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1" name="Google Shape;13311;p90"/>
          <p:cNvGrpSpPr/>
          <p:nvPr/>
        </p:nvGrpSpPr>
        <p:grpSpPr>
          <a:xfrm>
            <a:off x="7219530" y="1332794"/>
            <a:ext cx="191625" cy="352209"/>
            <a:chOff x="7219530" y="1508244"/>
            <a:chExt cx="191625" cy="352209"/>
          </a:xfrm>
        </p:grpSpPr>
        <p:sp>
          <p:nvSpPr>
            <p:cNvPr id="13312" name="Google Shape;13312;p9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90"/>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90"/>
          <p:cNvGrpSpPr/>
          <p:nvPr/>
        </p:nvGrpSpPr>
        <p:grpSpPr>
          <a:xfrm>
            <a:off x="7699309" y="1333176"/>
            <a:ext cx="154922" cy="351827"/>
            <a:chOff x="7699309" y="1508626"/>
            <a:chExt cx="154922" cy="351827"/>
          </a:xfrm>
        </p:grpSpPr>
        <p:sp>
          <p:nvSpPr>
            <p:cNvPr id="13315" name="Google Shape;13315;p9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9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9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9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9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9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9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2" name="Google Shape;13322;p90"/>
          <p:cNvGrpSpPr/>
          <p:nvPr/>
        </p:nvGrpSpPr>
        <p:grpSpPr>
          <a:xfrm>
            <a:off x="8161690" y="1333558"/>
            <a:ext cx="153396" cy="351064"/>
            <a:chOff x="8161690" y="1509008"/>
            <a:chExt cx="153396" cy="351064"/>
          </a:xfrm>
        </p:grpSpPr>
        <p:sp>
          <p:nvSpPr>
            <p:cNvPr id="13323" name="Google Shape;13323;p9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9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9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9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7" name="Google Shape;13327;p90"/>
          <p:cNvGrpSpPr/>
          <p:nvPr/>
        </p:nvGrpSpPr>
        <p:grpSpPr>
          <a:xfrm>
            <a:off x="6746940" y="1333431"/>
            <a:ext cx="213221" cy="352304"/>
            <a:chOff x="6746940" y="1508881"/>
            <a:chExt cx="213221" cy="352304"/>
          </a:xfrm>
        </p:grpSpPr>
        <p:sp>
          <p:nvSpPr>
            <p:cNvPr id="13328" name="Google Shape;13328;p9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9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9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9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2" name="Google Shape;13332;p90"/>
          <p:cNvGrpSpPr/>
          <p:nvPr/>
        </p:nvGrpSpPr>
        <p:grpSpPr>
          <a:xfrm>
            <a:off x="5770336" y="1832165"/>
            <a:ext cx="350682" cy="292097"/>
            <a:chOff x="5770336" y="2007615"/>
            <a:chExt cx="350682" cy="292097"/>
          </a:xfrm>
        </p:grpSpPr>
        <p:sp>
          <p:nvSpPr>
            <p:cNvPr id="13333" name="Google Shape;13333;p9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9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9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9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7" name="Google Shape;13337;p90"/>
          <p:cNvGrpSpPr/>
          <p:nvPr/>
        </p:nvGrpSpPr>
        <p:grpSpPr>
          <a:xfrm>
            <a:off x="5326878" y="1804908"/>
            <a:ext cx="350332" cy="346229"/>
            <a:chOff x="5326878" y="1980358"/>
            <a:chExt cx="350332" cy="346229"/>
          </a:xfrm>
        </p:grpSpPr>
        <p:sp>
          <p:nvSpPr>
            <p:cNvPr id="13338" name="Google Shape;13338;p9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9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9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9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42" name="Google Shape;13342;p9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43" name="Google Shape;13343;p90"/>
          <p:cNvGrpSpPr/>
          <p:nvPr/>
        </p:nvGrpSpPr>
        <p:grpSpPr>
          <a:xfrm>
            <a:off x="4883835" y="1817121"/>
            <a:ext cx="350300" cy="323043"/>
            <a:chOff x="4883835" y="1992571"/>
            <a:chExt cx="350300" cy="323043"/>
          </a:xfrm>
        </p:grpSpPr>
        <p:sp>
          <p:nvSpPr>
            <p:cNvPr id="13344" name="Google Shape;13344;p9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9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9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9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9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9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90"/>
          <p:cNvGrpSpPr/>
          <p:nvPr/>
        </p:nvGrpSpPr>
        <p:grpSpPr>
          <a:xfrm>
            <a:off x="7548967" y="1803477"/>
            <a:ext cx="333285" cy="349950"/>
            <a:chOff x="7548967" y="1978927"/>
            <a:chExt cx="333285" cy="349950"/>
          </a:xfrm>
        </p:grpSpPr>
        <p:sp>
          <p:nvSpPr>
            <p:cNvPr id="13351" name="Google Shape;13351;p9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9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9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9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9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9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9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90"/>
          <p:cNvGrpSpPr/>
          <p:nvPr/>
        </p:nvGrpSpPr>
        <p:grpSpPr>
          <a:xfrm>
            <a:off x="6214142" y="1803477"/>
            <a:ext cx="346515" cy="350300"/>
            <a:chOff x="6214142" y="1978927"/>
            <a:chExt cx="346515" cy="350300"/>
          </a:xfrm>
        </p:grpSpPr>
        <p:sp>
          <p:nvSpPr>
            <p:cNvPr id="13359" name="Google Shape;13359;p9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9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90"/>
          <p:cNvGrpSpPr/>
          <p:nvPr/>
        </p:nvGrpSpPr>
        <p:grpSpPr>
          <a:xfrm>
            <a:off x="7105923" y="1803095"/>
            <a:ext cx="333285" cy="350682"/>
            <a:chOff x="7105923" y="1978545"/>
            <a:chExt cx="333285" cy="350682"/>
          </a:xfrm>
        </p:grpSpPr>
        <p:sp>
          <p:nvSpPr>
            <p:cNvPr id="13362" name="Google Shape;13362;p9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9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9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9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9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9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9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9" name="Google Shape;13369;p9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9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71" name="Google Shape;13371;p90"/>
          <p:cNvGrpSpPr/>
          <p:nvPr/>
        </p:nvGrpSpPr>
        <p:grpSpPr>
          <a:xfrm>
            <a:off x="3616406" y="2246902"/>
            <a:ext cx="203393" cy="351827"/>
            <a:chOff x="3616406" y="2422352"/>
            <a:chExt cx="203393" cy="351827"/>
          </a:xfrm>
        </p:grpSpPr>
        <p:sp>
          <p:nvSpPr>
            <p:cNvPr id="13372" name="Google Shape;13372;p9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9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4" name="Google Shape;13374;p90"/>
          <p:cNvGrpSpPr/>
          <p:nvPr/>
        </p:nvGrpSpPr>
        <p:grpSpPr>
          <a:xfrm>
            <a:off x="878187" y="2246520"/>
            <a:ext cx="272696" cy="351827"/>
            <a:chOff x="913012" y="2421970"/>
            <a:chExt cx="272696" cy="351827"/>
          </a:xfrm>
        </p:grpSpPr>
        <p:sp>
          <p:nvSpPr>
            <p:cNvPr id="13375" name="Google Shape;13375;p9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9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9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9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9" name="Google Shape;13379;p90"/>
          <p:cNvGrpSpPr/>
          <p:nvPr/>
        </p:nvGrpSpPr>
        <p:grpSpPr>
          <a:xfrm>
            <a:off x="2274743" y="2246902"/>
            <a:ext cx="255649" cy="351445"/>
            <a:chOff x="2274743" y="2422352"/>
            <a:chExt cx="255649" cy="351445"/>
          </a:xfrm>
        </p:grpSpPr>
        <p:sp>
          <p:nvSpPr>
            <p:cNvPr id="13380" name="Google Shape;13380;p9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9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9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3" name="Google Shape;13383;p90"/>
          <p:cNvGrpSpPr/>
          <p:nvPr/>
        </p:nvGrpSpPr>
        <p:grpSpPr>
          <a:xfrm>
            <a:off x="2708723" y="2245789"/>
            <a:ext cx="246552" cy="352558"/>
            <a:chOff x="2708723" y="2421239"/>
            <a:chExt cx="246552" cy="352558"/>
          </a:xfrm>
        </p:grpSpPr>
        <p:sp>
          <p:nvSpPr>
            <p:cNvPr id="13384" name="Google Shape;13384;p9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9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6" name="Google Shape;13386;p90"/>
          <p:cNvGrpSpPr/>
          <p:nvPr/>
        </p:nvGrpSpPr>
        <p:grpSpPr>
          <a:xfrm>
            <a:off x="1835485" y="2246902"/>
            <a:ext cx="259433" cy="350714"/>
            <a:chOff x="1835485" y="2422352"/>
            <a:chExt cx="259433" cy="350714"/>
          </a:xfrm>
        </p:grpSpPr>
        <p:sp>
          <p:nvSpPr>
            <p:cNvPr id="13387" name="Google Shape;13387;p9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9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9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9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9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9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9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4" name="Google Shape;13394;p90"/>
          <p:cNvGrpSpPr/>
          <p:nvPr/>
        </p:nvGrpSpPr>
        <p:grpSpPr>
          <a:xfrm>
            <a:off x="3150240" y="2246902"/>
            <a:ext cx="212489" cy="351445"/>
            <a:chOff x="3150240" y="2422352"/>
            <a:chExt cx="212489" cy="351445"/>
          </a:xfrm>
        </p:grpSpPr>
        <p:sp>
          <p:nvSpPr>
            <p:cNvPr id="13395" name="Google Shape;13395;p9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9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90"/>
          <p:cNvGrpSpPr/>
          <p:nvPr/>
        </p:nvGrpSpPr>
        <p:grpSpPr>
          <a:xfrm>
            <a:off x="1367060" y="2246679"/>
            <a:ext cx="269261" cy="352050"/>
            <a:chOff x="1367060" y="2422129"/>
            <a:chExt cx="269261" cy="352050"/>
          </a:xfrm>
        </p:grpSpPr>
        <p:sp>
          <p:nvSpPr>
            <p:cNvPr id="13398" name="Google Shape;13398;p9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9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9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9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9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9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9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9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9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9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9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9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9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9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2" name="Google Shape;13412;p9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13" name="Google Shape;13413;p90"/>
          <p:cNvGrpSpPr/>
          <p:nvPr/>
        </p:nvGrpSpPr>
        <p:grpSpPr>
          <a:xfrm>
            <a:off x="4882690" y="2249955"/>
            <a:ext cx="274573" cy="350682"/>
            <a:chOff x="4882690" y="2425405"/>
            <a:chExt cx="274573" cy="350682"/>
          </a:xfrm>
        </p:grpSpPr>
        <p:sp>
          <p:nvSpPr>
            <p:cNvPr id="13414" name="Google Shape;13414;p9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9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90"/>
          <p:cNvGrpSpPr/>
          <p:nvPr/>
        </p:nvGrpSpPr>
        <p:grpSpPr>
          <a:xfrm>
            <a:off x="6627639" y="2268434"/>
            <a:ext cx="355993" cy="313247"/>
            <a:chOff x="6627639" y="2443884"/>
            <a:chExt cx="355993" cy="313247"/>
          </a:xfrm>
        </p:grpSpPr>
        <p:sp>
          <p:nvSpPr>
            <p:cNvPr id="13417" name="Google Shape;13417;p9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9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9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0" name="Google Shape;13420;p90"/>
          <p:cNvGrpSpPr/>
          <p:nvPr/>
        </p:nvGrpSpPr>
        <p:grpSpPr>
          <a:xfrm>
            <a:off x="6183451" y="2286690"/>
            <a:ext cx="351445" cy="277976"/>
            <a:chOff x="6183451" y="2462140"/>
            <a:chExt cx="351445" cy="277976"/>
          </a:xfrm>
        </p:grpSpPr>
        <p:sp>
          <p:nvSpPr>
            <p:cNvPr id="13421" name="Google Shape;13421;p9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9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9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9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9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9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9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8" name="Google Shape;13428;p90"/>
          <p:cNvGrpSpPr/>
          <p:nvPr/>
        </p:nvGrpSpPr>
        <p:grpSpPr>
          <a:xfrm>
            <a:off x="5735477" y="2254408"/>
            <a:ext cx="353354" cy="341299"/>
            <a:chOff x="5735477" y="2429858"/>
            <a:chExt cx="353354" cy="341299"/>
          </a:xfrm>
        </p:grpSpPr>
        <p:sp>
          <p:nvSpPr>
            <p:cNvPr id="13429" name="Google Shape;13429;p9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9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9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9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9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9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5" name="Google Shape;13435;p90"/>
          <p:cNvGrpSpPr/>
          <p:nvPr/>
        </p:nvGrpSpPr>
        <p:grpSpPr>
          <a:xfrm>
            <a:off x="5243735" y="2271523"/>
            <a:ext cx="405255" cy="275499"/>
            <a:chOff x="5283337" y="2478774"/>
            <a:chExt cx="358633" cy="243913"/>
          </a:xfrm>
        </p:grpSpPr>
        <p:sp>
          <p:nvSpPr>
            <p:cNvPr id="13436" name="Google Shape;13436;p9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9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9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9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9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9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9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9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9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9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9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9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9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9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9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9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9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3" name="Google Shape;13453;p90"/>
          <p:cNvGrpSpPr/>
          <p:nvPr/>
        </p:nvGrpSpPr>
        <p:grpSpPr>
          <a:xfrm>
            <a:off x="7964753" y="2295373"/>
            <a:ext cx="362068" cy="258670"/>
            <a:chOff x="7964753" y="2470823"/>
            <a:chExt cx="362068" cy="258670"/>
          </a:xfrm>
        </p:grpSpPr>
        <p:sp>
          <p:nvSpPr>
            <p:cNvPr id="13454" name="Google Shape;13454;p9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9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9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9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9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9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9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9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9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3" name="Google Shape;13463;p90"/>
          <p:cNvGrpSpPr/>
          <p:nvPr/>
        </p:nvGrpSpPr>
        <p:grpSpPr>
          <a:xfrm>
            <a:off x="7524349" y="2280997"/>
            <a:ext cx="350332" cy="288948"/>
            <a:chOff x="7524349" y="2456447"/>
            <a:chExt cx="350332" cy="288948"/>
          </a:xfrm>
        </p:grpSpPr>
        <p:sp>
          <p:nvSpPr>
            <p:cNvPr id="13464" name="Google Shape;13464;p9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9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9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9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9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9" name="Google Shape;13469;p90"/>
          <p:cNvGrpSpPr/>
          <p:nvPr/>
        </p:nvGrpSpPr>
        <p:grpSpPr>
          <a:xfrm>
            <a:off x="3972749" y="2718761"/>
            <a:ext cx="355230" cy="356725"/>
            <a:chOff x="3972749" y="2894211"/>
            <a:chExt cx="355230" cy="356725"/>
          </a:xfrm>
        </p:grpSpPr>
        <p:sp>
          <p:nvSpPr>
            <p:cNvPr id="13470" name="Google Shape;13470;p9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9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9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9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9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5" name="Google Shape;13475;p90"/>
          <p:cNvGrpSpPr/>
          <p:nvPr/>
        </p:nvGrpSpPr>
        <p:grpSpPr>
          <a:xfrm>
            <a:off x="3527797" y="2743346"/>
            <a:ext cx="355993" cy="307904"/>
            <a:chOff x="3527797" y="2918796"/>
            <a:chExt cx="355993" cy="307904"/>
          </a:xfrm>
        </p:grpSpPr>
        <p:sp>
          <p:nvSpPr>
            <p:cNvPr id="13476" name="Google Shape;13476;p9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9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9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9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9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9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9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9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9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9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6" name="Google Shape;13486;p90"/>
          <p:cNvGrpSpPr/>
          <p:nvPr/>
        </p:nvGrpSpPr>
        <p:grpSpPr>
          <a:xfrm>
            <a:off x="3082845" y="2745509"/>
            <a:ext cx="356375" cy="302338"/>
            <a:chOff x="3082845" y="2920959"/>
            <a:chExt cx="356375" cy="302338"/>
          </a:xfrm>
        </p:grpSpPr>
        <p:sp>
          <p:nvSpPr>
            <p:cNvPr id="13487" name="Google Shape;13487;p9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9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9" name="Google Shape;13489;p90"/>
          <p:cNvGrpSpPr/>
          <p:nvPr/>
        </p:nvGrpSpPr>
        <p:grpSpPr>
          <a:xfrm>
            <a:off x="2639038" y="2719492"/>
            <a:ext cx="355612" cy="355612"/>
            <a:chOff x="2639038" y="2894942"/>
            <a:chExt cx="355612" cy="355612"/>
          </a:xfrm>
        </p:grpSpPr>
        <p:sp>
          <p:nvSpPr>
            <p:cNvPr id="13490" name="Google Shape;13490;p9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9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2" name="Google Shape;13492;p90"/>
          <p:cNvGrpSpPr/>
          <p:nvPr/>
        </p:nvGrpSpPr>
        <p:grpSpPr>
          <a:xfrm>
            <a:off x="2194468" y="2763415"/>
            <a:ext cx="355993" cy="267766"/>
            <a:chOff x="2194468" y="2938865"/>
            <a:chExt cx="355993" cy="267766"/>
          </a:xfrm>
        </p:grpSpPr>
        <p:sp>
          <p:nvSpPr>
            <p:cNvPr id="13493" name="Google Shape;13493;p9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9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9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9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9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9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9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9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9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9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9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9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9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9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9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9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9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9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9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9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3" name="Google Shape;13513;p90"/>
          <p:cNvGrpSpPr/>
          <p:nvPr/>
        </p:nvGrpSpPr>
        <p:grpSpPr>
          <a:xfrm>
            <a:off x="1749897" y="2719111"/>
            <a:ext cx="355993" cy="355612"/>
            <a:chOff x="1749897" y="2894561"/>
            <a:chExt cx="355993" cy="355612"/>
          </a:xfrm>
        </p:grpSpPr>
        <p:sp>
          <p:nvSpPr>
            <p:cNvPr id="13514" name="Google Shape;13514;p9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9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9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9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9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9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9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9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9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9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9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5" name="Google Shape;13525;p90"/>
          <p:cNvGrpSpPr/>
          <p:nvPr/>
        </p:nvGrpSpPr>
        <p:grpSpPr>
          <a:xfrm>
            <a:off x="1305327" y="2718761"/>
            <a:ext cx="357520" cy="357488"/>
            <a:chOff x="1305327" y="2894211"/>
            <a:chExt cx="357520" cy="357488"/>
          </a:xfrm>
        </p:grpSpPr>
        <p:sp>
          <p:nvSpPr>
            <p:cNvPr id="13526" name="Google Shape;13526;p9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9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9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9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9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1" name="Google Shape;13531;p90"/>
          <p:cNvGrpSpPr/>
          <p:nvPr/>
        </p:nvGrpSpPr>
        <p:grpSpPr>
          <a:xfrm>
            <a:off x="853950" y="2719270"/>
            <a:ext cx="364104" cy="353290"/>
            <a:chOff x="853950" y="2894720"/>
            <a:chExt cx="364104" cy="353290"/>
          </a:xfrm>
        </p:grpSpPr>
        <p:sp>
          <p:nvSpPr>
            <p:cNvPr id="13532" name="Google Shape;13532;p9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9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9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9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9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9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9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9" name="Google Shape;13539;p90"/>
          <p:cNvGrpSpPr/>
          <p:nvPr/>
        </p:nvGrpSpPr>
        <p:grpSpPr>
          <a:xfrm>
            <a:off x="7066548" y="2737144"/>
            <a:ext cx="352209" cy="334938"/>
            <a:chOff x="7066548" y="2912594"/>
            <a:chExt cx="352209" cy="334938"/>
          </a:xfrm>
        </p:grpSpPr>
        <p:sp>
          <p:nvSpPr>
            <p:cNvPr id="13540" name="Google Shape;13540;p9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9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9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9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9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9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46" name="Google Shape;13546;p9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9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8" name="Google Shape;13548;p90"/>
          <p:cNvGrpSpPr/>
          <p:nvPr/>
        </p:nvGrpSpPr>
        <p:grpSpPr>
          <a:xfrm>
            <a:off x="7541397" y="2729352"/>
            <a:ext cx="318495" cy="352209"/>
            <a:chOff x="7541397" y="2904802"/>
            <a:chExt cx="318495" cy="352209"/>
          </a:xfrm>
        </p:grpSpPr>
        <p:sp>
          <p:nvSpPr>
            <p:cNvPr id="13549" name="Google Shape;13549;p9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9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1" name="Google Shape;13551;p90"/>
          <p:cNvGrpSpPr/>
          <p:nvPr/>
        </p:nvGrpSpPr>
        <p:grpSpPr>
          <a:xfrm>
            <a:off x="8003015" y="2728589"/>
            <a:ext cx="306759" cy="351445"/>
            <a:chOff x="8003015" y="2904039"/>
            <a:chExt cx="306759" cy="351445"/>
          </a:xfrm>
        </p:grpSpPr>
        <p:sp>
          <p:nvSpPr>
            <p:cNvPr id="13552" name="Google Shape;13552;p9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9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9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9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9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9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8" name="Google Shape;13558;p90"/>
          <p:cNvGrpSpPr/>
          <p:nvPr/>
        </p:nvGrpSpPr>
        <p:grpSpPr>
          <a:xfrm>
            <a:off x="5687770" y="2710046"/>
            <a:ext cx="369638" cy="369606"/>
            <a:chOff x="5687770" y="2885496"/>
            <a:chExt cx="369638" cy="369606"/>
          </a:xfrm>
        </p:grpSpPr>
        <p:sp>
          <p:nvSpPr>
            <p:cNvPr id="13559" name="Google Shape;13559;p9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9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9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9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9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9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9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9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9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9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9" name="Google Shape;13569;p90"/>
          <p:cNvGrpSpPr/>
          <p:nvPr/>
        </p:nvGrpSpPr>
        <p:grpSpPr>
          <a:xfrm>
            <a:off x="4881958" y="2729352"/>
            <a:ext cx="156417" cy="349537"/>
            <a:chOff x="4881958" y="2904802"/>
            <a:chExt cx="156417" cy="349537"/>
          </a:xfrm>
        </p:grpSpPr>
        <p:sp>
          <p:nvSpPr>
            <p:cNvPr id="13570" name="Google Shape;13570;p9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9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9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9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9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9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9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7" name="Google Shape;13577;p90"/>
          <p:cNvGrpSpPr/>
          <p:nvPr/>
        </p:nvGrpSpPr>
        <p:grpSpPr>
          <a:xfrm>
            <a:off x="5230318" y="2711064"/>
            <a:ext cx="371133" cy="367443"/>
            <a:chOff x="5230318" y="2886514"/>
            <a:chExt cx="371133" cy="367443"/>
          </a:xfrm>
        </p:grpSpPr>
        <p:sp>
          <p:nvSpPr>
            <p:cNvPr id="13578" name="Google Shape;13578;p9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9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9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9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9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9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9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9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9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7" name="Google Shape;13587;p90"/>
          <p:cNvGrpSpPr/>
          <p:nvPr/>
        </p:nvGrpSpPr>
        <p:grpSpPr>
          <a:xfrm>
            <a:off x="5748358" y="3259128"/>
            <a:ext cx="352590" cy="182561"/>
            <a:chOff x="5748358" y="3434578"/>
            <a:chExt cx="352590" cy="182561"/>
          </a:xfrm>
        </p:grpSpPr>
        <p:sp>
          <p:nvSpPr>
            <p:cNvPr id="13588" name="Google Shape;13588;p9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9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9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9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9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9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4" name="Google Shape;13594;p90"/>
          <p:cNvGrpSpPr/>
          <p:nvPr/>
        </p:nvGrpSpPr>
        <p:grpSpPr>
          <a:xfrm>
            <a:off x="862283" y="4099321"/>
            <a:ext cx="341204" cy="359301"/>
            <a:chOff x="862283" y="4274771"/>
            <a:chExt cx="341204" cy="359301"/>
          </a:xfrm>
        </p:grpSpPr>
        <p:sp>
          <p:nvSpPr>
            <p:cNvPr id="13595" name="Google Shape;13595;p9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9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9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8" name="Google Shape;13598;p90"/>
          <p:cNvGrpSpPr/>
          <p:nvPr/>
        </p:nvGrpSpPr>
        <p:grpSpPr>
          <a:xfrm>
            <a:off x="1396957" y="4111915"/>
            <a:ext cx="301861" cy="332871"/>
            <a:chOff x="1396957" y="4287365"/>
            <a:chExt cx="301861" cy="332871"/>
          </a:xfrm>
        </p:grpSpPr>
        <p:sp>
          <p:nvSpPr>
            <p:cNvPr id="13599" name="Google Shape;13599;p9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9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9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9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9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9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9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9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9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9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9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9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9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9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9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4" name="Google Shape;13614;p90"/>
          <p:cNvGrpSpPr/>
          <p:nvPr/>
        </p:nvGrpSpPr>
        <p:grpSpPr>
          <a:xfrm>
            <a:off x="1865381" y="4102056"/>
            <a:ext cx="396131" cy="355612"/>
            <a:chOff x="1865381" y="4277506"/>
            <a:chExt cx="396131" cy="355612"/>
          </a:xfrm>
        </p:grpSpPr>
        <p:sp>
          <p:nvSpPr>
            <p:cNvPr id="13615" name="Google Shape;13615;p9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9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9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9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9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9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1" name="Google Shape;13621;p90"/>
          <p:cNvGrpSpPr/>
          <p:nvPr/>
        </p:nvGrpSpPr>
        <p:grpSpPr>
          <a:xfrm>
            <a:off x="2411823" y="4128549"/>
            <a:ext cx="334398" cy="299953"/>
            <a:chOff x="2411823" y="4303999"/>
            <a:chExt cx="334398" cy="299953"/>
          </a:xfrm>
        </p:grpSpPr>
        <p:sp>
          <p:nvSpPr>
            <p:cNvPr id="13622" name="Google Shape;13622;p9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9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9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9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9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9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9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9" name="Google Shape;13629;p90"/>
          <p:cNvGrpSpPr/>
          <p:nvPr/>
        </p:nvGrpSpPr>
        <p:grpSpPr>
          <a:xfrm>
            <a:off x="2903337" y="4103582"/>
            <a:ext cx="382519" cy="350682"/>
            <a:chOff x="2903337" y="4279032"/>
            <a:chExt cx="382519" cy="350682"/>
          </a:xfrm>
        </p:grpSpPr>
        <p:sp>
          <p:nvSpPr>
            <p:cNvPr id="13630" name="Google Shape;13630;p9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9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9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9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9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9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9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9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9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9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9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9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9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9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9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5" name="Google Shape;13645;p90"/>
          <p:cNvGrpSpPr/>
          <p:nvPr/>
        </p:nvGrpSpPr>
        <p:grpSpPr>
          <a:xfrm>
            <a:off x="3933342" y="4140317"/>
            <a:ext cx="383632" cy="276449"/>
            <a:chOff x="3933342" y="4315767"/>
            <a:chExt cx="383632" cy="276449"/>
          </a:xfrm>
        </p:grpSpPr>
        <p:sp>
          <p:nvSpPr>
            <p:cNvPr id="13646" name="Google Shape;13646;p9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9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9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9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9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9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2" name="Google Shape;13652;p90"/>
          <p:cNvGrpSpPr/>
          <p:nvPr/>
        </p:nvGrpSpPr>
        <p:grpSpPr>
          <a:xfrm>
            <a:off x="3441065" y="4127055"/>
            <a:ext cx="337069" cy="302593"/>
            <a:chOff x="3441065" y="4302505"/>
            <a:chExt cx="337069" cy="302593"/>
          </a:xfrm>
        </p:grpSpPr>
        <p:sp>
          <p:nvSpPr>
            <p:cNvPr id="13653" name="Google Shape;13653;p9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9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9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9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9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9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9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9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9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9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9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9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9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6" name="Google Shape;13666;p90"/>
          <p:cNvGrpSpPr/>
          <p:nvPr/>
        </p:nvGrpSpPr>
        <p:grpSpPr>
          <a:xfrm>
            <a:off x="3532345" y="3187185"/>
            <a:ext cx="339328" cy="336274"/>
            <a:chOff x="3532345" y="3362635"/>
            <a:chExt cx="339328" cy="336274"/>
          </a:xfrm>
        </p:grpSpPr>
        <p:sp>
          <p:nvSpPr>
            <p:cNvPr id="13667" name="Google Shape;13667;p9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90"/>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9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90"/>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9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72" name="Google Shape;13672;p9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73" name="Google Shape;13673;p90"/>
          <p:cNvGrpSpPr/>
          <p:nvPr/>
        </p:nvGrpSpPr>
        <p:grpSpPr>
          <a:xfrm>
            <a:off x="1883955" y="3633250"/>
            <a:ext cx="162873" cy="351445"/>
            <a:chOff x="1883955" y="3808700"/>
            <a:chExt cx="162873" cy="351445"/>
          </a:xfrm>
        </p:grpSpPr>
        <p:sp>
          <p:nvSpPr>
            <p:cNvPr id="13674" name="Google Shape;13674;p9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9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6" name="Google Shape;13676;p90"/>
          <p:cNvGrpSpPr/>
          <p:nvPr/>
        </p:nvGrpSpPr>
        <p:grpSpPr>
          <a:xfrm>
            <a:off x="939156" y="3633759"/>
            <a:ext cx="192007" cy="351318"/>
            <a:chOff x="939156" y="3809209"/>
            <a:chExt cx="192007" cy="351318"/>
          </a:xfrm>
        </p:grpSpPr>
        <p:sp>
          <p:nvSpPr>
            <p:cNvPr id="13677" name="Google Shape;13677;p9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9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90"/>
          <p:cNvGrpSpPr/>
          <p:nvPr/>
        </p:nvGrpSpPr>
        <p:grpSpPr>
          <a:xfrm>
            <a:off x="2306167" y="3634395"/>
            <a:ext cx="193915" cy="349155"/>
            <a:chOff x="2306167" y="3809845"/>
            <a:chExt cx="193915" cy="349155"/>
          </a:xfrm>
        </p:grpSpPr>
        <p:sp>
          <p:nvSpPr>
            <p:cNvPr id="13680" name="Google Shape;13680;p9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9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9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9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9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9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9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7" name="Google Shape;13687;p90"/>
          <p:cNvGrpSpPr/>
          <p:nvPr/>
        </p:nvGrpSpPr>
        <p:grpSpPr>
          <a:xfrm>
            <a:off x="1323901" y="3631723"/>
            <a:ext cx="356343" cy="356757"/>
            <a:chOff x="1323901" y="3807173"/>
            <a:chExt cx="356343" cy="356757"/>
          </a:xfrm>
        </p:grpSpPr>
        <p:sp>
          <p:nvSpPr>
            <p:cNvPr id="13688" name="Google Shape;13688;p9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9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9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9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9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9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9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9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9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9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9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9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9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9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9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9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9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9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9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9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9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9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9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9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2" name="Google Shape;13712;p9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3" name="Google Shape;13713;p90"/>
          <p:cNvGrpSpPr/>
          <p:nvPr/>
        </p:nvGrpSpPr>
        <p:grpSpPr>
          <a:xfrm>
            <a:off x="859262" y="3178470"/>
            <a:ext cx="306759" cy="351445"/>
            <a:chOff x="859262" y="3353920"/>
            <a:chExt cx="306759" cy="351445"/>
          </a:xfrm>
        </p:grpSpPr>
        <p:sp>
          <p:nvSpPr>
            <p:cNvPr id="13714" name="Google Shape;13714;p9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9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9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9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9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9" name="Google Shape;13719;p9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0" name="Google Shape;13720;p90"/>
          <p:cNvGrpSpPr/>
          <p:nvPr/>
        </p:nvGrpSpPr>
        <p:grpSpPr>
          <a:xfrm>
            <a:off x="3967437" y="3661652"/>
            <a:ext cx="364708" cy="295405"/>
            <a:chOff x="3967437" y="3837102"/>
            <a:chExt cx="364708" cy="295405"/>
          </a:xfrm>
        </p:grpSpPr>
        <p:sp>
          <p:nvSpPr>
            <p:cNvPr id="13721" name="Google Shape;13721;p9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9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9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9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9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6" name="Google Shape;13726;p9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9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9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9" name="Google Shape;13729;p90"/>
          <p:cNvGrpSpPr/>
          <p:nvPr/>
        </p:nvGrpSpPr>
        <p:grpSpPr>
          <a:xfrm>
            <a:off x="5811827" y="3631001"/>
            <a:ext cx="283743" cy="308444"/>
            <a:chOff x="5964227" y="3858701"/>
            <a:chExt cx="283743" cy="308444"/>
          </a:xfrm>
        </p:grpSpPr>
        <p:sp>
          <p:nvSpPr>
            <p:cNvPr id="13730" name="Google Shape;13730;p9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9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9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9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4" name="Google Shape;13734;p90"/>
          <p:cNvGrpSpPr/>
          <p:nvPr/>
        </p:nvGrpSpPr>
        <p:grpSpPr>
          <a:xfrm>
            <a:off x="6243508" y="3697623"/>
            <a:ext cx="320372" cy="213602"/>
            <a:chOff x="6395908" y="3873073"/>
            <a:chExt cx="320372" cy="213602"/>
          </a:xfrm>
        </p:grpSpPr>
        <p:sp>
          <p:nvSpPr>
            <p:cNvPr id="13735" name="Google Shape;13735;p9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9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9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9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9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9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9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9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9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9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5" name="Google Shape;13745;p90"/>
          <p:cNvGrpSpPr/>
          <p:nvPr/>
        </p:nvGrpSpPr>
        <p:grpSpPr>
          <a:xfrm>
            <a:off x="7262890" y="3627366"/>
            <a:ext cx="357138" cy="352018"/>
            <a:chOff x="7415290" y="3802816"/>
            <a:chExt cx="357138" cy="352018"/>
          </a:xfrm>
        </p:grpSpPr>
        <p:sp>
          <p:nvSpPr>
            <p:cNvPr id="13746" name="Google Shape;13746;p9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9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9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9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9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9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9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9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4" name="Google Shape;13754;p90"/>
          <p:cNvGrpSpPr/>
          <p:nvPr/>
        </p:nvGrpSpPr>
        <p:grpSpPr>
          <a:xfrm>
            <a:off x="6737312" y="3657963"/>
            <a:ext cx="355230" cy="293401"/>
            <a:chOff x="6889712" y="3833413"/>
            <a:chExt cx="355230" cy="293401"/>
          </a:xfrm>
        </p:grpSpPr>
        <p:sp>
          <p:nvSpPr>
            <p:cNvPr id="13755" name="Google Shape;13755;p9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9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9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9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9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0" name="Google Shape;13760;p90"/>
          <p:cNvGrpSpPr/>
          <p:nvPr/>
        </p:nvGrpSpPr>
        <p:grpSpPr>
          <a:xfrm>
            <a:off x="7707152" y="3660420"/>
            <a:ext cx="282318" cy="337168"/>
            <a:chOff x="1635875" y="237775"/>
            <a:chExt cx="4370250" cy="5219325"/>
          </a:xfrm>
        </p:grpSpPr>
        <p:sp>
          <p:nvSpPr>
            <p:cNvPr id="13761" name="Google Shape;13761;p9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9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3" name="Google Shape;13763;p90"/>
          <p:cNvGrpSpPr/>
          <p:nvPr/>
        </p:nvGrpSpPr>
        <p:grpSpPr>
          <a:xfrm>
            <a:off x="3103963" y="3185690"/>
            <a:ext cx="297886" cy="337578"/>
            <a:chOff x="3103963" y="3361140"/>
            <a:chExt cx="297886" cy="337578"/>
          </a:xfrm>
        </p:grpSpPr>
        <p:sp>
          <p:nvSpPr>
            <p:cNvPr id="13764" name="Google Shape;13764;p9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9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9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9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90"/>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9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90"/>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90"/>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9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90"/>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90"/>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90"/>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9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90"/>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90"/>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90"/>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90"/>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9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9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90"/>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90"/>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8" name="Google Shape;13788;p90"/>
          <p:cNvGrpSpPr/>
          <p:nvPr/>
        </p:nvGrpSpPr>
        <p:grpSpPr>
          <a:xfrm>
            <a:off x="2667821" y="3185658"/>
            <a:ext cx="273046" cy="337801"/>
            <a:chOff x="2667821" y="3361108"/>
            <a:chExt cx="273046" cy="337801"/>
          </a:xfrm>
        </p:grpSpPr>
        <p:sp>
          <p:nvSpPr>
            <p:cNvPr id="13789" name="Google Shape;13789;p9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9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9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9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9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9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9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9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9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9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9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9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9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9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9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9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9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9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9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8" name="Google Shape;13808;p90"/>
          <p:cNvGrpSpPr/>
          <p:nvPr/>
        </p:nvGrpSpPr>
        <p:grpSpPr>
          <a:xfrm>
            <a:off x="2212469" y="3184863"/>
            <a:ext cx="282715" cy="338660"/>
            <a:chOff x="2212469" y="3360313"/>
            <a:chExt cx="282715" cy="338660"/>
          </a:xfrm>
        </p:grpSpPr>
        <p:sp>
          <p:nvSpPr>
            <p:cNvPr id="13809" name="Google Shape;13809;p9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9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9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2" name="Google Shape;13812;p90"/>
          <p:cNvGrpSpPr/>
          <p:nvPr/>
        </p:nvGrpSpPr>
        <p:grpSpPr>
          <a:xfrm>
            <a:off x="1768821" y="3185658"/>
            <a:ext cx="278739" cy="339073"/>
            <a:chOff x="1768821" y="3361108"/>
            <a:chExt cx="278739" cy="339073"/>
          </a:xfrm>
        </p:grpSpPr>
        <p:sp>
          <p:nvSpPr>
            <p:cNvPr id="13813" name="Google Shape;13813;p9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9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9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9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9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9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9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9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9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9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9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4" name="Google Shape;13824;p90"/>
          <p:cNvGrpSpPr/>
          <p:nvPr/>
        </p:nvGrpSpPr>
        <p:grpSpPr>
          <a:xfrm>
            <a:off x="5337883" y="3161423"/>
            <a:ext cx="307141" cy="376826"/>
            <a:chOff x="5337883" y="3336873"/>
            <a:chExt cx="307141" cy="376826"/>
          </a:xfrm>
        </p:grpSpPr>
        <p:sp>
          <p:nvSpPr>
            <p:cNvPr id="13825" name="Google Shape;13825;p9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9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7" name="Google Shape;13827;p90"/>
          <p:cNvGrpSpPr/>
          <p:nvPr/>
        </p:nvGrpSpPr>
        <p:grpSpPr>
          <a:xfrm>
            <a:off x="4883835" y="3161805"/>
            <a:ext cx="323425" cy="377557"/>
            <a:chOff x="4883835" y="3337255"/>
            <a:chExt cx="323425" cy="377557"/>
          </a:xfrm>
        </p:grpSpPr>
        <p:sp>
          <p:nvSpPr>
            <p:cNvPr id="13828" name="Google Shape;13828;p9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9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9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1" name="Google Shape;13831;p90"/>
          <p:cNvGrpSpPr/>
          <p:nvPr/>
        </p:nvGrpSpPr>
        <p:grpSpPr>
          <a:xfrm>
            <a:off x="6193310" y="3231839"/>
            <a:ext cx="352590" cy="237488"/>
            <a:chOff x="6193310" y="3407289"/>
            <a:chExt cx="352590" cy="237488"/>
          </a:xfrm>
        </p:grpSpPr>
        <p:sp>
          <p:nvSpPr>
            <p:cNvPr id="13832" name="Google Shape;13832;p9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9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9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9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9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7" name="Google Shape;13837;p90"/>
          <p:cNvGrpSpPr/>
          <p:nvPr/>
        </p:nvGrpSpPr>
        <p:grpSpPr>
          <a:xfrm>
            <a:off x="6637117" y="3222393"/>
            <a:ext cx="353735" cy="254504"/>
            <a:chOff x="6637117" y="3397843"/>
            <a:chExt cx="353735" cy="254504"/>
          </a:xfrm>
        </p:grpSpPr>
        <p:sp>
          <p:nvSpPr>
            <p:cNvPr id="13838" name="Google Shape;13838;p9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9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9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9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9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9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4" name="Google Shape;13844;p90"/>
          <p:cNvGrpSpPr/>
          <p:nvPr/>
        </p:nvGrpSpPr>
        <p:grpSpPr>
          <a:xfrm>
            <a:off x="7075994" y="3174081"/>
            <a:ext cx="360637" cy="352336"/>
            <a:chOff x="7075994" y="3349531"/>
            <a:chExt cx="360637" cy="352336"/>
          </a:xfrm>
        </p:grpSpPr>
        <p:sp>
          <p:nvSpPr>
            <p:cNvPr id="13845" name="Google Shape;13845;p9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9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9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9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9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9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9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2" name="Google Shape;13852;p90"/>
          <p:cNvGrpSpPr/>
          <p:nvPr/>
        </p:nvGrpSpPr>
        <p:grpSpPr>
          <a:xfrm>
            <a:off x="7651983" y="3173731"/>
            <a:ext cx="107183" cy="352399"/>
            <a:chOff x="7651983" y="3349181"/>
            <a:chExt cx="107183" cy="352399"/>
          </a:xfrm>
        </p:grpSpPr>
        <p:sp>
          <p:nvSpPr>
            <p:cNvPr id="13853" name="Google Shape;13853;p9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9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5" name="Google Shape;13855;p90"/>
          <p:cNvGrpSpPr/>
          <p:nvPr/>
        </p:nvGrpSpPr>
        <p:grpSpPr>
          <a:xfrm>
            <a:off x="7973468" y="3206872"/>
            <a:ext cx="352590" cy="287072"/>
            <a:chOff x="7973468" y="3382322"/>
            <a:chExt cx="352590" cy="287072"/>
          </a:xfrm>
        </p:grpSpPr>
        <p:sp>
          <p:nvSpPr>
            <p:cNvPr id="13856" name="Google Shape;13856;p9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9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9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9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9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9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9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9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9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9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9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9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8" name="Google Shape;13868;p9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3869" name="Google Shape;13869;p9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873"/>
        <p:cNvGrpSpPr/>
        <p:nvPr/>
      </p:nvGrpSpPr>
      <p:grpSpPr>
        <a:xfrm>
          <a:off x="0" y="0"/>
          <a:ext cx="0" cy="0"/>
          <a:chOff x="0" y="0"/>
          <a:chExt cx="0" cy="0"/>
        </a:xfrm>
      </p:grpSpPr>
      <p:grpSp>
        <p:nvGrpSpPr>
          <p:cNvPr id="13874" name="Google Shape;13874;p91"/>
          <p:cNvGrpSpPr/>
          <p:nvPr/>
        </p:nvGrpSpPr>
        <p:grpSpPr>
          <a:xfrm>
            <a:off x="821808" y="1576858"/>
            <a:ext cx="347872" cy="347488"/>
            <a:chOff x="849677" y="1500658"/>
            <a:chExt cx="347872" cy="347488"/>
          </a:xfrm>
        </p:grpSpPr>
        <p:sp>
          <p:nvSpPr>
            <p:cNvPr id="13875" name="Google Shape;13875;p9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9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9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9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9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9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1" name="Google Shape;13881;p91"/>
          <p:cNvGrpSpPr/>
          <p:nvPr/>
        </p:nvGrpSpPr>
        <p:grpSpPr>
          <a:xfrm>
            <a:off x="1387984" y="1576858"/>
            <a:ext cx="315872" cy="347488"/>
            <a:chOff x="1415853" y="1500658"/>
            <a:chExt cx="315872" cy="347488"/>
          </a:xfrm>
        </p:grpSpPr>
        <p:sp>
          <p:nvSpPr>
            <p:cNvPr id="13882" name="Google Shape;13882;p9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9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9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9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6" name="Google Shape;13886;p91"/>
          <p:cNvGrpSpPr/>
          <p:nvPr/>
        </p:nvGrpSpPr>
        <p:grpSpPr>
          <a:xfrm>
            <a:off x="4669520" y="1576858"/>
            <a:ext cx="347520" cy="347104"/>
            <a:chOff x="4697389" y="1500658"/>
            <a:chExt cx="347520" cy="347104"/>
          </a:xfrm>
        </p:grpSpPr>
        <p:sp>
          <p:nvSpPr>
            <p:cNvPr id="13887" name="Google Shape;13887;p9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9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9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0" name="Google Shape;13890;p91"/>
          <p:cNvGrpSpPr/>
          <p:nvPr/>
        </p:nvGrpSpPr>
        <p:grpSpPr>
          <a:xfrm>
            <a:off x="3575664" y="2041146"/>
            <a:ext cx="347520" cy="353760"/>
            <a:chOff x="3603533" y="1964946"/>
            <a:chExt cx="347520" cy="353760"/>
          </a:xfrm>
        </p:grpSpPr>
        <p:sp>
          <p:nvSpPr>
            <p:cNvPr id="13891" name="Google Shape;13891;p9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9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9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4" name="Google Shape;13894;p91"/>
          <p:cNvGrpSpPr/>
          <p:nvPr/>
        </p:nvGrpSpPr>
        <p:grpSpPr>
          <a:xfrm>
            <a:off x="1922896" y="2040538"/>
            <a:ext cx="357792" cy="352448"/>
            <a:chOff x="1950765" y="1964338"/>
            <a:chExt cx="357792" cy="352448"/>
          </a:xfrm>
        </p:grpSpPr>
        <p:sp>
          <p:nvSpPr>
            <p:cNvPr id="13895" name="Google Shape;13895;p9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9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9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9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9" name="Google Shape;13899;p91"/>
          <p:cNvGrpSpPr/>
          <p:nvPr/>
        </p:nvGrpSpPr>
        <p:grpSpPr>
          <a:xfrm>
            <a:off x="7407760" y="2040890"/>
            <a:ext cx="367712" cy="353248"/>
            <a:chOff x="7435629" y="1964690"/>
            <a:chExt cx="367712" cy="353248"/>
          </a:xfrm>
        </p:grpSpPr>
        <p:sp>
          <p:nvSpPr>
            <p:cNvPr id="13900" name="Google Shape;13900;p9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9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9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9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91"/>
          <p:cNvGrpSpPr/>
          <p:nvPr/>
        </p:nvGrpSpPr>
        <p:grpSpPr>
          <a:xfrm>
            <a:off x="2484880" y="2041242"/>
            <a:ext cx="333024" cy="352896"/>
            <a:chOff x="2512749" y="1965042"/>
            <a:chExt cx="333024" cy="352896"/>
          </a:xfrm>
        </p:grpSpPr>
        <p:sp>
          <p:nvSpPr>
            <p:cNvPr id="13905" name="Google Shape;13905;p9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9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9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9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9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0" name="Google Shape;13910;p91"/>
          <p:cNvGrpSpPr/>
          <p:nvPr/>
        </p:nvGrpSpPr>
        <p:grpSpPr>
          <a:xfrm>
            <a:off x="1370448" y="2057978"/>
            <a:ext cx="365792" cy="335392"/>
            <a:chOff x="1398317" y="1981778"/>
            <a:chExt cx="365792" cy="335392"/>
          </a:xfrm>
        </p:grpSpPr>
        <p:sp>
          <p:nvSpPr>
            <p:cNvPr id="13911" name="Google Shape;13911;p9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9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9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9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9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9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7" name="Google Shape;13917;p91"/>
          <p:cNvGrpSpPr/>
          <p:nvPr/>
        </p:nvGrpSpPr>
        <p:grpSpPr>
          <a:xfrm>
            <a:off x="3024368" y="2079770"/>
            <a:ext cx="353600" cy="314752"/>
            <a:chOff x="3052237" y="2003570"/>
            <a:chExt cx="353600" cy="314752"/>
          </a:xfrm>
        </p:grpSpPr>
        <p:sp>
          <p:nvSpPr>
            <p:cNvPr id="13918" name="Google Shape;13918;p9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9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9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1" name="Google Shape;13921;p91"/>
          <p:cNvGrpSpPr/>
          <p:nvPr/>
        </p:nvGrpSpPr>
        <p:grpSpPr>
          <a:xfrm>
            <a:off x="1376144" y="3034266"/>
            <a:ext cx="368096" cy="223968"/>
            <a:chOff x="1404013" y="2958066"/>
            <a:chExt cx="368096" cy="223968"/>
          </a:xfrm>
        </p:grpSpPr>
        <p:sp>
          <p:nvSpPr>
            <p:cNvPr id="13922" name="Google Shape;13922;p9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9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4" name="Google Shape;13924;p9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9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26" name="Google Shape;13926;p91"/>
          <p:cNvGrpSpPr/>
          <p:nvPr/>
        </p:nvGrpSpPr>
        <p:grpSpPr>
          <a:xfrm>
            <a:off x="1923280" y="2961402"/>
            <a:ext cx="370368" cy="367328"/>
            <a:chOff x="1951149" y="2885202"/>
            <a:chExt cx="370368" cy="367328"/>
          </a:xfrm>
        </p:grpSpPr>
        <p:sp>
          <p:nvSpPr>
            <p:cNvPr id="13927" name="Google Shape;13927;p9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9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9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0" name="Google Shape;13930;p91"/>
          <p:cNvGrpSpPr/>
          <p:nvPr/>
        </p:nvGrpSpPr>
        <p:grpSpPr>
          <a:xfrm>
            <a:off x="2473808" y="2982362"/>
            <a:ext cx="367328" cy="327296"/>
            <a:chOff x="2501677" y="2906162"/>
            <a:chExt cx="367328" cy="327296"/>
          </a:xfrm>
        </p:grpSpPr>
        <p:sp>
          <p:nvSpPr>
            <p:cNvPr id="13931" name="Google Shape;13931;p9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9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9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4" name="Google Shape;13934;p9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35" name="Google Shape;13935;p91"/>
          <p:cNvGrpSpPr/>
          <p:nvPr/>
        </p:nvGrpSpPr>
        <p:grpSpPr>
          <a:xfrm>
            <a:off x="3022448" y="2969914"/>
            <a:ext cx="367712" cy="354240"/>
            <a:chOff x="3050317" y="2893714"/>
            <a:chExt cx="367712" cy="354240"/>
          </a:xfrm>
        </p:grpSpPr>
        <p:sp>
          <p:nvSpPr>
            <p:cNvPr id="13936" name="Google Shape;13936;p9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9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8" name="Google Shape;13938;p9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9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40" name="Google Shape;13940;p91"/>
          <p:cNvGrpSpPr/>
          <p:nvPr/>
        </p:nvGrpSpPr>
        <p:grpSpPr>
          <a:xfrm>
            <a:off x="7503408" y="2962554"/>
            <a:ext cx="185184" cy="367296"/>
            <a:chOff x="7531277" y="2886354"/>
            <a:chExt cx="185184" cy="367296"/>
          </a:xfrm>
        </p:grpSpPr>
        <p:sp>
          <p:nvSpPr>
            <p:cNvPr id="13941" name="Google Shape;13941;p9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9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9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4" name="Google Shape;13944;p91"/>
          <p:cNvGrpSpPr/>
          <p:nvPr/>
        </p:nvGrpSpPr>
        <p:grpSpPr>
          <a:xfrm>
            <a:off x="6898768" y="2962938"/>
            <a:ext cx="297184" cy="367296"/>
            <a:chOff x="6926637" y="2886738"/>
            <a:chExt cx="297184" cy="367296"/>
          </a:xfrm>
        </p:grpSpPr>
        <p:sp>
          <p:nvSpPr>
            <p:cNvPr id="13945" name="Google Shape;13945;p9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9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9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48" name="Google Shape;13948;p9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9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50" name="Google Shape;13950;p91"/>
          <p:cNvGrpSpPr/>
          <p:nvPr/>
        </p:nvGrpSpPr>
        <p:grpSpPr>
          <a:xfrm>
            <a:off x="6312784" y="2962554"/>
            <a:ext cx="370368" cy="368064"/>
            <a:chOff x="6340653" y="2886354"/>
            <a:chExt cx="370368" cy="368064"/>
          </a:xfrm>
        </p:grpSpPr>
        <p:sp>
          <p:nvSpPr>
            <p:cNvPr id="13951" name="Google Shape;13951;p9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9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9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9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9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9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7" name="Google Shape;13957;p91"/>
          <p:cNvGrpSpPr/>
          <p:nvPr/>
        </p:nvGrpSpPr>
        <p:grpSpPr>
          <a:xfrm>
            <a:off x="5218928" y="2057626"/>
            <a:ext cx="354752" cy="336512"/>
            <a:chOff x="5246797" y="1981426"/>
            <a:chExt cx="354752" cy="336512"/>
          </a:xfrm>
        </p:grpSpPr>
        <p:sp>
          <p:nvSpPr>
            <p:cNvPr id="13958" name="Google Shape;13958;p9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9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0" name="Google Shape;13960;p91"/>
          <p:cNvGrpSpPr/>
          <p:nvPr/>
        </p:nvGrpSpPr>
        <p:grpSpPr>
          <a:xfrm>
            <a:off x="4120880" y="2178266"/>
            <a:ext cx="355136" cy="216256"/>
            <a:chOff x="4148749" y="2102066"/>
            <a:chExt cx="355136" cy="216256"/>
          </a:xfrm>
        </p:grpSpPr>
        <p:sp>
          <p:nvSpPr>
            <p:cNvPr id="13961" name="Google Shape;13961;p9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9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3" name="Google Shape;13963;p91"/>
          <p:cNvGrpSpPr/>
          <p:nvPr/>
        </p:nvGrpSpPr>
        <p:grpSpPr>
          <a:xfrm>
            <a:off x="5766800" y="2077626"/>
            <a:ext cx="354752" cy="315360"/>
            <a:chOff x="5794669" y="2001426"/>
            <a:chExt cx="354752" cy="315360"/>
          </a:xfrm>
        </p:grpSpPr>
        <p:sp>
          <p:nvSpPr>
            <p:cNvPr id="13964" name="Google Shape;13964;p9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9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6" name="Google Shape;13966;p91"/>
          <p:cNvGrpSpPr/>
          <p:nvPr/>
        </p:nvGrpSpPr>
        <p:grpSpPr>
          <a:xfrm>
            <a:off x="6317360" y="2106042"/>
            <a:ext cx="352832" cy="289216"/>
            <a:chOff x="6345229" y="2029842"/>
            <a:chExt cx="352832" cy="289216"/>
          </a:xfrm>
        </p:grpSpPr>
        <p:sp>
          <p:nvSpPr>
            <p:cNvPr id="13967" name="Google Shape;13967;p9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9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9" name="Google Shape;13969;p91"/>
          <p:cNvGrpSpPr/>
          <p:nvPr/>
        </p:nvGrpSpPr>
        <p:grpSpPr>
          <a:xfrm>
            <a:off x="4669520" y="2112538"/>
            <a:ext cx="354752" cy="281984"/>
            <a:chOff x="4697389" y="2036338"/>
            <a:chExt cx="354752" cy="281984"/>
          </a:xfrm>
        </p:grpSpPr>
        <p:sp>
          <p:nvSpPr>
            <p:cNvPr id="13970" name="Google Shape;13970;p9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9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2" name="Google Shape;13972;p91"/>
          <p:cNvGrpSpPr/>
          <p:nvPr/>
        </p:nvGrpSpPr>
        <p:grpSpPr>
          <a:xfrm>
            <a:off x="1376144" y="2500954"/>
            <a:ext cx="353600" cy="354944"/>
            <a:chOff x="1404013" y="2424754"/>
            <a:chExt cx="353600" cy="354944"/>
          </a:xfrm>
        </p:grpSpPr>
        <p:sp>
          <p:nvSpPr>
            <p:cNvPr id="13973" name="Google Shape;13973;p9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9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9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9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9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8" name="Google Shape;13978;p91"/>
          <p:cNvGrpSpPr/>
          <p:nvPr/>
        </p:nvGrpSpPr>
        <p:grpSpPr>
          <a:xfrm>
            <a:off x="826384" y="2504474"/>
            <a:ext cx="355104" cy="351040"/>
            <a:chOff x="854253" y="2428274"/>
            <a:chExt cx="355104" cy="351040"/>
          </a:xfrm>
        </p:grpSpPr>
        <p:sp>
          <p:nvSpPr>
            <p:cNvPr id="13979" name="Google Shape;13979;p9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9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1" name="Google Shape;13981;p91"/>
          <p:cNvGrpSpPr/>
          <p:nvPr/>
        </p:nvGrpSpPr>
        <p:grpSpPr>
          <a:xfrm>
            <a:off x="6869040" y="2517146"/>
            <a:ext cx="354752" cy="275904"/>
            <a:chOff x="6896909" y="2440946"/>
            <a:chExt cx="354752" cy="275904"/>
          </a:xfrm>
        </p:grpSpPr>
        <p:sp>
          <p:nvSpPr>
            <p:cNvPr id="13982" name="Google Shape;13982;p9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9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84" name="Google Shape;13984;p9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85" name="Google Shape;13985;p91"/>
          <p:cNvGrpSpPr/>
          <p:nvPr/>
        </p:nvGrpSpPr>
        <p:grpSpPr>
          <a:xfrm>
            <a:off x="5237200" y="2500954"/>
            <a:ext cx="321984" cy="354560"/>
            <a:chOff x="5265069" y="2424754"/>
            <a:chExt cx="321984" cy="354560"/>
          </a:xfrm>
        </p:grpSpPr>
        <p:sp>
          <p:nvSpPr>
            <p:cNvPr id="13986" name="Google Shape;13986;p9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9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8" name="Google Shape;13988;p91"/>
          <p:cNvGrpSpPr/>
          <p:nvPr/>
        </p:nvGrpSpPr>
        <p:grpSpPr>
          <a:xfrm>
            <a:off x="4122800" y="2542970"/>
            <a:ext cx="355104" cy="259584"/>
            <a:chOff x="4150669" y="2466770"/>
            <a:chExt cx="355104" cy="259584"/>
          </a:xfrm>
        </p:grpSpPr>
        <p:sp>
          <p:nvSpPr>
            <p:cNvPr id="13989" name="Google Shape;13989;p9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9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9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9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91"/>
          <p:cNvGrpSpPr/>
          <p:nvPr/>
        </p:nvGrpSpPr>
        <p:grpSpPr>
          <a:xfrm>
            <a:off x="4671824" y="2501146"/>
            <a:ext cx="354336" cy="353984"/>
            <a:chOff x="4699693" y="2424946"/>
            <a:chExt cx="354336" cy="353984"/>
          </a:xfrm>
        </p:grpSpPr>
        <p:sp>
          <p:nvSpPr>
            <p:cNvPr id="13994" name="Google Shape;13994;p9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9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96" name="Google Shape;13996;p9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9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98" name="Google Shape;13998;p91"/>
          <p:cNvGrpSpPr/>
          <p:nvPr/>
        </p:nvGrpSpPr>
        <p:grpSpPr>
          <a:xfrm>
            <a:off x="1925168" y="2628442"/>
            <a:ext cx="355136" cy="227072"/>
            <a:chOff x="1953037" y="2552242"/>
            <a:chExt cx="355136" cy="227072"/>
          </a:xfrm>
        </p:grpSpPr>
        <p:sp>
          <p:nvSpPr>
            <p:cNvPr id="13999" name="Google Shape;13999;p9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9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1" name="Google Shape;14001;p9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2" name="Google Shape;14002;p91"/>
          <p:cNvGrpSpPr/>
          <p:nvPr/>
        </p:nvGrpSpPr>
        <p:grpSpPr>
          <a:xfrm>
            <a:off x="2473072" y="2603418"/>
            <a:ext cx="355104" cy="250944"/>
            <a:chOff x="2500941" y="2527218"/>
            <a:chExt cx="355104" cy="250944"/>
          </a:xfrm>
        </p:grpSpPr>
        <p:sp>
          <p:nvSpPr>
            <p:cNvPr id="14003" name="Google Shape;14003;p9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9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9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9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9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8" name="Google Shape;14008;p9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9" name="Google Shape;14009;p91"/>
          <p:cNvGrpSpPr/>
          <p:nvPr/>
        </p:nvGrpSpPr>
        <p:grpSpPr>
          <a:xfrm>
            <a:off x="7965936" y="2503322"/>
            <a:ext cx="356256" cy="351808"/>
            <a:chOff x="7993805" y="2427122"/>
            <a:chExt cx="356256" cy="351808"/>
          </a:xfrm>
        </p:grpSpPr>
        <p:sp>
          <p:nvSpPr>
            <p:cNvPr id="14010" name="Google Shape;14010;p9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9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9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3" name="Google Shape;14013;p91"/>
          <p:cNvGrpSpPr/>
          <p:nvPr/>
        </p:nvGrpSpPr>
        <p:grpSpPr>
          <a:xfrm>
            <a:off x="850768" y="2041210"/>
            <a:ext cx="308640" cy="353312"/>
            <a:chOff x="878637" y="1965010"/>
            <a:chExt cx="308640" cy="353312"/>
          </a:xfrm>
        </p:grpSpPr>
        <p:sp>
          <p:nvSpPr>
            <p:cNvPr id="14014" name="Google Shape;14014;p9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9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9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7" name="Google Shape;14017;p91"/>
          <p:cNvGrpSpPr/>
          <p:nvPr/>
        </p:nvGrpSpPr>
        <p:grpSpPr>
          <a:xfrm>
            <a:off x="6868272" y="2040922"/>
            <a:ext cx="348256" cy="352448"/>
            <a:chOff x="6896141" y="1964722"/>
            <a:chExt cx="348256" cy="352448"/>
          </a:xfrm>
        </p:grpSpPr>
        <p:sp>
          <p:nvSpPr>
            <p:cNvPr id="14018" name="Google Shape;14018;p9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9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9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1" name="Google Shape;14021;p91"/>
          <p:cNvGrpSpPr/>
          <p:nvPr/>
        </p:nvGrpSpPr>
        <p:grpSpPr>
          <a:xfrm>
            <a:off x="7962128" y="2091578"/>
            <a:ext cx="355136" cy="303328"/>
            <a:chOff x="7989997" y="2015378"/>
            <a:chExt cx="355136" cy="303328"/>
          </a:xfrm>
        </p:grpSpPr>
        <p:sp>
          <p:nvSpPr>
            <p:cNvPr id="14022" name="Google Shape;14022;p9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9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9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5" name="Google Shape;14025;p91"/>
          <p:cNvGrpSpPr/>
          <p:nvPr/>
        </p:nvGrpSpPr>
        <p:grpSpPr>
          <a:xfrm>
            <a:off x="3570352" y="1585562"/>
            <a:ext cx="348640" cy="330784"/>
            <a:chOff x="3598221" y="1509362"/>
            <a:chExt cx="348640" cy="330784"/>
          </a:xfrm>
        </p:grpSpPr>
        <p:sp>
          <p:nvSpPr>
            <p:cNvPr id="14026" name="Google Shape;14026;p9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9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9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9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0" name="Google Shape;14030;p91"/>
          <p:cNvGrpSpPr/>
          <p:nvPr/>
        </p:nvGrpSpPr>
        <p:grpSpPr>
          <a:xfrm>
            <a:off x="5218928" y="1576858"/>
            <a:ext cx="347872" cy="347488"/>
            <a:chOff x="5246797" y="1500658"/>
            <a:chExt cx="347872" cy="347488"/>
          </a:xfrm>
        </p:grpSpPr>
        <p:sp>
          <p:nvSpPr>
            <p:cNvPr id="14031" name="Google Shape;14031;p9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9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9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9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5" name="Google Shape;14035;p91"/>
          <p:cNvGrpSpPr/>
          <p:nvPr/>
        </p:nvGrpSpPr>
        <p:grpSpPr>
          <a:xfrm>
            <a:off x="5768720" y="1576858"/>
            <a:ext cx="349024" cy="346752"/>
            <a:chOff x="5796589" y="1500658"/>
            <a:chExt cx="349024" cy="346752"/>
          </a:xfrm>
        </p:grpSpPr>
        <p:sp>
          <p:nvSpPr>
            <p:cNvPr id="14036" name="Google Shape;14036;p9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37" name="Google Shape;14037;p91"/>
            <p:cNvGrpSpPr/>
            <p:nvPr/>
          </p:nvGrpSpPr>
          <p:grpSpPr>
            <a:xfrm>
              <a:off x="5796589" y="1500658"/>
              <a:ext cx="349024" cy="346752"/>
              <a:chOff x="5796589" y="1500658"/>
              <a:chExt cx="349024" cy="346752"/>
            </a:xfrm>
          </p:grpSpPr>
          <p:sp>
            <p:nvSpPr>
              <p:cNvPr id="14038" name="Google Shape;14038;p9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9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9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9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42" name="Google Shape;14042;p91"/>
          <p:cNvGrpSpPr/>
          <p:nvPr/>
        </p:nvGrpSpPr>
        <p:grpSpPr>
          <a:xfrm>
            <a:off x="6867504" y="1578778"/>
            <a:ext cx="348640" cy="343296"/>
            <a:chOff x="6895373" y="1502578"/>
            <a:chExt cx="348640" cy="343296"/>
          </a:xfrm>
        </p:grpSpPr>
        <p:sp>
          <p:nvSpPr>
            <p:cNvPr id="14043" name="Google Shape;14043;p9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9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9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6" name="Google Shape;14046;p91"/>
          <p:cNvGrpSpPr/>
          <p:nvPr/>
        </p:nvGrpSpPr>
        <p:grpSpPr>
          <a:xfrm>
            <a:off x="4119728" y="1581658"/>
            <a:ext cx="347904" cy="336992"/>
            <a:chOff x="4147597" y="1505458"/>
            <a:chExt cx="347904" cy="336992"/>
          </a:xfrm>
        </p:grpSpPr>
        <p:sp>
          <p:nvSpPr>
            <p:cNvPr id="14047" name="Google Shape;14047;p9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9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9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9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9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9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9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4" name="Google Shape;14054;p91"/>
          <p:cNvGrpSpPr/>
          <p:nvPr/>
        </p:nvGrpSpPr>
        <p:grpSpPr>
          <a:xfrm>
            <a:off x="2471536" y="1576090"/>
            <a:ext cx="347488" cy="348256"/>
            <a:chOff x="2499405" y="1499890"/>
            <a:chExt cx="347488" cy="348256"/>
          </a:xfrm>
        </p:grpSpPr>
        <p:sp>
          <p:nvSpPr>
            <p:cNvPr id="14055" name="Google Shape;14055;p9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9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9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9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9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0" name="Google Shape;14060;p91"/>
          <p:cNvGrpSpPr/>
          <p:nvPr/>
        </p:nvGrpSpPr>
        <p:grpSpPr>
          <a:xfrm>
            <a:off x="1928976" y="1576698"/>
            <a:ext cx="331520" cy="348032"/>
            <a:chOff x="1956845" y="1500498"/>
            <a:chExt cx="331520" cy="348032"/>
          </a:xfrm>
        </p:grpSpPr>
        <p:sp>
          <p:nvSpPr>
            <p:cNvPr id="14061" name="Google Shape;14061;p9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9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9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9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9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9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9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9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9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9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9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9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3" name="Google Shape;14073;p91"/>
          <p:cNvGrpSpPr/>
          <p:nvPr/>
        </p:nvGrpSpPr>
        <p:grpSpPr>
          <a:xfrm>
            <a:off x="6317744" y="1626074"/>
            <a:ext cx="348640" cy="250656"/>
            <a:chOff x="6345613" y="1549874"/>
            <a:chExt cx="348640" cy="250656"/>
          </a:xfrm>
        </p:grpSpPr>
        <p:sp>
          <p:nvSpPr>
            <p:cNvPr id="14074" name="Google Shape;14074;p9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9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9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9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9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9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91"/>
          <p:cNvGrpSpPr/>
          <p:nvPr/>
        </p:nvGrpSpPr>
        <p:grpSpPr>
          <a:xfrm>
            <a:off x="7416912" y="1583226"/>
            <a:ext cx="348640" cy="334272"/>
            <a:chOff x="7444781" y="1507026"/>
            <a:chExt cx="348640" cy="334272"/>
          </a:xfrm>
        </p:grpSpPr>
        <p:sp>
          <p:nvSpPr>
            <p:cNvPr id="14081" name="Google Shape;14081;p9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9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9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9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9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6" name="Google Shape;14086;p91"/>
          <p:cNvGrpSpPr/>
          <p:nvPr/>
        </p:nvGrpSpPr>
        <p:grpSpPr>
          <a:xfrm>
            <a:off x="7967472" y="1582938"/>
            <a:ext cx="347872" cy="334944"/>
            <a:chOff x="7995341" y="1506738"/>
            <a:chExt cx="347872" cy="334944"/>
          </a:xfrm>
        </p:grpSpPr>
        <p:sp>
          <p:nvSpPr>
            <p:cNvPr id="14087" name="Google Shape;14087;p9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9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9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9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9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9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3" name="Google Shape;14093;p91"/>
          <p:cNvGrpSpPr/>
          <p:nvPr/>
        </p:nvGrpSpPr>
        <p:grpSpPr>
          <a:xfrm>
            <a:off x="3020176" y="1599130"/>
            <a:ext cx="347872" cy="303904"/>
            <a:chOff x="3048045" y="1522930"/>
            <a:chExt cx="347872" cy="303904"/>
          </a:xfrm>
        </p:grpSpPr>
        <p:sp>
          <p:nvSpPr>
            <p:cNvPr id="14094" name="Google Shape;14094;p9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5" name="Google Shape;14095;p91"/>
            <p:cNvGrpSpPr/>
            <p:nvPr/>
          </p:nvGrpSpPr>
          <p:grpSpPr>
            <a:xfrm>
              <a:off x="3048045" y="1522930"/>
              <a:ext cx="347872" cy="303904"/>
              <a:chOff x="3048045" y="1522930"/>
              <a:chExt cx="347872" cy="303904"/>
            </a:xfrm>
          </p:grpSpPr>
          <p:sp>
            <p:nvSpPr>
              <p:cNvPr id="14096" name="Google Shape;14096;p9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9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098" name="Google Shape;14098;p91"/>
          <p:cNvGrpSpPr/>
          <p:nvPr/>
        </p:nvGrpSpPr>
        <p:grpSpPr>
          <a:xfrm>
            <a:off x="1105264" y="3428122"/>
            <a:ext cx="313984" cy="358560"/>
            <a:chOff x="1133133" y="3351922"/>
            <a:chExt cx="313984" cy="358560"/>
          </a:xfrm>
        </p:grpSpPr>
        <p:sp>
          <p:nvSpPr>
            <p:cNvPr id="14099" name="Google Shape;14099;p9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9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9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9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9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9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9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9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9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9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9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9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9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9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9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9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5" name="Google Shape;14115;p9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16" name="Google Shape;14116;p91"/>
          <p:cNvGrpSpPr/>
          <p:nvPr/>
        </p:nvGrpSpPr>
        <p:grpSpPr>
          <a:xfrm>
            <a:off x="2767184" y="3428794"/>
            <a:ext cx="288448" cy="357120"/>
            <a:chOff x="2795053" y="3352594"/>
            <a:chExt cx="288448" cy="357120"/>
          </a:xfrm>
        </p:grpSpPr>
        <p:sp>
          <p:nvSpPr>
            <p:cNvPr id="14117" name="Google Shape;14117;p9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9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9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9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9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9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9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9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9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6" name="Google Shape;14126;p91"/>
          <p:cNvGrpSpPr/>
          <p:nvPr/>
        </p:nvGrpSpPr>
        <p:grpSpPr>
          <a:xfrm>
            <a:off x="2208656" y="3429402"/>
            <a:ext cx="304832" cy="356512"/>
            <a:chOff x="2236525" y="3353202"/>
            <a:chExt cx="304832" cy="356512"/>
          </a:xfrm>
        </p:grpSpPr>
        <p:sp>
          <p:nvSpPr>
            <p:cNvPr id="14127" name="Google Shape;14127;p9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9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9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0" name="Google Shape;14130;p91"/>
          <p:cNvGrpSpPr/>
          <p:nvPr/>
        </p:nvGrpSpPr>
        <p:grpSpPr>
          <a:xfrm>
            <a:off x="3882768" y="3428890"/>
            <a:ext cx="256800" cy="357024"/>
            <a:chOff x="3910637" y="3352690"/>
            <a:chExt cx="256800" cy="357024"/>
          </a:xfrm>
        </p:grpSpPr>
        <p:sp>
          <p:nvSpPr>
            <p:cNvPr id="14131" name="Google Shape;14131;p9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9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9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4" name="Google Shape;14134;p91"/>
          <p:cNvGrpSpPr/>
          <p:nvPr/>
        </p:nvGrpSpPr>
        <p:grpSpPr>
          <a:xfrm>
            <a:off x="6028560" y="3428122"/>
            <a:ext cx="360064" cy="360096"/>
            <a:chOff x="6056429" y="3351922"/>
            <a:chExt cx="360064" cy="360096"/>
          </a:xfrm>
        </p:grpSpPr>
        <p:sp>
          <p:nvSpPr>
            <p:cNvPr id="14135" name="Google Shape;14135;p9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9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9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8" name="Google Shape;14138;p91"/>
          <p:cNvGrpSpPr/>
          <p:nvPr/>
        </p:nvGrpSpPr>
        <p:grpSpPr>
          <a:xfrm>
            <a:off x="6581008" y="3429274"/>
            <a:ext cx="357408" cy="357408"/>
            <a:chOff x="6608877" y="3353074"/>
            <a:chExt cx="357408" cy="357408"/>
          </a:xfrm>
        </p:grpSpPr>
        <p:sp>
          <p:nvSpPr>
            <p:cNvPr id="14139" name="Google Shape;14139;p9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9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9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9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9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9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9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6" name="Google Shape;14146;p9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9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48" name="Google Shape;14148;p91"/>
          <p:cNvGrpSpPr/>
          <p:nvPr/>
        </p:nvGrpSpPr>
        <p:grpSpPr>
          <a:xfrm>
            <a:off x="4931664" y="3446426"/>
            <a:ext cx="357408" cy="323488"/>
            <a:chOff x="4959533" y="3370226"/>
            <a:chExt cx="357408" cy="323488"/>
          </a:xfrm>
        </p:grpSpPr>
        <p:sp>
          <p:nvSpPr>
            <p:cNvPr id="14149" name="Google Shape;14149;p9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9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1" name="Google Shape;14151;p91"/>
          <p:cNvGrpSpPr/>
          <p:nvPr/>
        </p:nvGrpSpPr>
        <p:grpSpPr>
          <a:xfrm>
            <a:off x="7130768" y="3429274"/>
            <a:ext cx="357056" cy="357408"/>
            <a:chOff x="7158637" y="3353074"/>
            <a:chExt cx="357056" cy="357408"/>
          </a:xfrm>
        </p:grpSpPr>
        <p:sp>
          <p:nvSpPr>
            <p:cNvPr id="14152" name="Google Shape;14152;p9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9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9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9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6" name="Google Shape;14156;p91"/>
          <p:cNvGrpSpPr/>
          <p:nvPr/>
        </p:nvGrpSpPr>
        <p:grpSpPr>
          <a:xfrm>
            <a:off x="3288400" y="3428602"/>
            <a:ext cx="344832" cy="356544"/>
            <a:chOff x="3316269" y="3352402"/>
            <a:chExt cx="344832" cy="356544"/>
          </a:xfrm>
        </p:grpSpPr>
        <p:sp>
          <p:nvSpPr>
            <p:cNvPr id="14157" name="Google Shape;14157;p9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9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9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0" name="Google Shape;14160;p91"/>
          <p:cNvGrpSpPr/>
          <p:nvPr/>
        </p:nvGrpSpPr>
        <p:grpSpPr>
          <a:xfrm>
            <a:off x="5481040" y="3447706"/>
            <a:ext cx="358560" cy="319552"/>
            <a:chOff x="5508909" y="3371506"/>
            <a:chExt cx="358560" cy="319552"/>
          </a:xfrm>
        </p:grpSpPr>
        <p:sp>
          <p:nvSpPr>
            <p:cNvPr id="14161" name="Google Shape;14161;p9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9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9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9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9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9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9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9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9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9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71" name="Google Shape;14171;p9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41"/>
        <p:cNvGrpSpPr/>
        <p:nvPr/>
      </p:nvGrpSpPr>
      <p:grpSpPr>
        <a:xfrm>
          <a:off x="0" y="0"/>
          <a:ext cx="0" cy="0"/>
          <a:chOff x="0" y="0"/>
          <a:chExt cx="0" cy="0"/>
        </a:xfrm>
      </p:grpSpPr>
      <p:sp>
        <p:nvSpPr>
          <p:cNvPr id="1142" name="Google Shape;1142;p44"/>
          <p:cNvSpPr txBox="1">
            <a:spLocks noGrp="1"/>
          </p:cNvSpPr>
          <p:nvPr>
            <p:ph type="title"/>
          </p:nvPr>
        </p:nvSpPr>
        <p:spPr>
          <a:xfrm>
            <a:off x="716550" y="539500"/>
            <a:ext cx="7710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Who was </a:t>
            </a:r>
            <a:r>
              <a:rPr lang="en" dirty="0">
                <a:highlight>
                  <a:schemeClr val="accent2"/>
                </a:highlight>
              </a:rPr>
              <a:t>Srinivasa Ramanujan?</a:t>
            </a:r>
            <a:endParaRPr dirty="0">
              <a:highlight>
                <a:schemeClr val="accent2"/>
              </a:highlight>
            </a:endParaRPr>
          </a:p>
        </p:txBody>
      </p:sp>
      <p:sp>
        <p:nvSpPr>
          <p:cNvPr id="1143" name="Google Shape;1143;p44"/>
          <p:cNvSpPr txBox="1">
            <a:spLocks noGrp="1"/>
          </p:cNvSpPr>
          <p:nvPr>
            <p:ph type="subTitle" idx="1"/>
          </p:nvPr>
        </p:nvSpPr>
        <p:spPr>
          <a:xfrm>
            <a:off x="771225" y="1764325"/>
            <a:ext cx="3879300" cy="224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solidFill>
                  <a:schemeClr val="accent1"/>
                </a:solidFill>
              </a:rPr>
              <a:t>Do you know what helps you make your point clear? Lists like this one:</a:t>
            </a:r>
            <a:endParaRPr>
              <a:solidFill>
                <a:schemeClr val="accent1"/>
              </a:solidFill>
            </a:endParaRPr>
          </a:p>
          <a:p>
            <a:pPr marL="457200" lvl="0" indent="-317500" algn="l" rtl="0">
              <a:spcBef>
                <a:spcPts val="1000"/>
              </a:spcBef>
              <a:spcAft>
                <a:spcPts val="0"/>
              </a:spcAft>
              <a:buClr>
                <a:schemeClr val="accent1"/>
              </a:buClr>
              <a:buSzPts val="1400"/>
              <a:buChar char="●"/>
            </a:pPr>
            <a:r>
              <a:rPr lang="en">
                <a:solidFill>
                  <a:schemeClr val="accent1"/>
                </a:solidFill>
              </a:rPr>
              <a:t>They’re simple </a:t>
            </a:r>
            <a:endParaRPr>
              <a:solidFill>
                <a:schemeClr val="accent1"/>
              </a:solidFill>
            </a:endParaRPr>
          </a:p>
          <a:p>
            <a:pPr marL="457200" lvl="0" indent="-317500" algn="l" rtl="0">
              <a:spcBef>
                <a:spcPts val="0"/>
              </a:spcBef>
              <a:spcAft>
                <a:spcPts val="0"/>
              </a:spcAft>
              <a:buClr>
                <a:schemeClr val="accent1"/>
              </a:buClr>
              <a:buSzPts val="1400"/>
              <a:buChar char="●"/>
            </a:pPr>
            <a:r>
              <a:rPr lang="en">
                <a:solidFill>
                  <a:schemeClr val="accent1"/>
                </a:solidFill>
              </a:rPr>
              <a:t>You can organize your ideas clearly</a:t>
            </a:r>
            <a:endParaRPr>
              <a:solidFill>
                <a:schemeClr val="accent1"/>
              </a:solidFill>
            </a:endParaRPr>
          </a:p>
          <a:p>
            <a:pPr marL="457200" lvl="0" indent="-317500" algn="l" rtl="0">
              <a:spcBef>
                <a:spcPts val="0"/>
              </a:spcBef>
              <a:spcAft>
                <a:spcPts val="0"/>
              </a:spcAft>
              <a:buClr>
                <a:schemeClr val="accent1"/>
              </a:buClr>
              <a:buSzPts val="1400"/>
              <a:buChar char="●"/>
            </a:pPr>
            <a:r>
              <a:rPr lang="en">
                <a:solidFill>
                  <a:schemeClr val="accent1"/>
                </a:solidFill>
              </a:rPr>
              <a:t>You’ll never forget to buy milk!</a:t>
            </a:r>
            <a:endParaRPr>
              <a:solidFill>
                <a:schemeClr val="accent1"/>
              </a:solidFill>
            </a:endParaRPr>
          </a:p>
          <a:p>
            <a:pPr marL="0" lvl="0" indent="0" algn="l" rtl="0">
              <a:spcBef>
                <a:spcPts val="1000"/>
              </a:spcBef>
              <a:spcAft>
                <a:spcPts val="0"/>
              </a:spcAft>
              <a:buNone/>
            </a:pPr>
            <a:r>
              <a:rPr lang="en">
                <a:solidFill>
                  <a:schemeClr val="accent1"/>
                </a:solidFill>
              </a:rPr>
              <a:t>And the most important thing: the audience won’t miss the point of your presentation</a:t>
            </a:r>
            <a:endParaRPr>
              <a:solidFill>
                <a:schemeClr val="accent1"/>
              </a:solidFill>
            </a:endParaRPr>
          </a:p>
        </p:txBody>
      </p:sp>
      <p:pic>
        <p:nvPicPr>
          <p:cNvPr id="1144" name="Google Shape;1144;p44"/>
          <p:cNvPicPr preferRelativeResize="0">
            <a:picLocks noGrp="1"/>
          </p:cNvPicPr>
          <p:nvPr>
            <p:ph type="pic" idx="2"/>
          </p:nvPr>
        </p:nvPicPr>
        <p:blipFill rotWithShape="1">
          <a:blip r:embed="rId3">
            <a:alphaModFix/>
          </a:blip>
          <a:srcRect l="18777" r="18777"/>
          <a:stretch/>
        </p:blipFill>
        <p:spPr>
          <a:xfrm>
            <a:off x="4900575" y="1324525"/>
            <a:ext cx="3472200" cy="3127800"/>
          </a:xfrm>
          <a:prstGeom prst="foldedCorner">
            <a:avLst>
              <a:gd name="adj" fmla="val 16667"/>
            </a:avLst>
          </a:prstGeom>
        </p:spPr>
      </p:pic>
      <p:grpSp>
        <p:nvGrpSpPr>
          <p:cNvPr id="1145" name="Google Shape;1145;p44"/>
          <p:cNvGrpSpPr/>
          <p:nvPr/>
        </p:nvGrpSpPr>
        <p:grpSpPr>
          <a:xfrm>
            <a:off x="4717161" y="3664715"/>
            <a:ext cx="648392" cy="1205014"/>
            <a:chOff x="505975" y="539497"/>
            <a:chExt cx="764343" cy="1420504"/>
          </a:xfrm>
        </p:grpSpPr>
        <p:sp>
          <p:nvSpPr>
            <p:cNvPr id="1146" name="Google Shape;1146;p44"/>
            <p:cNvSpPr/>
            <p:nvPr/>
          </p:nvSpPr>
          <p:spPr>
            <a:xfrm>
              <a:off x="505975" y="1564311"/>
              <a:ext cx="368481" cy="394724"/>
            </a:xfrm>
            <a:custGeom>
              <a:avLst/>
              <a:gdLst/>
              <a:ahLst/>
              <a:cxnLst/>
              <a:rect l="l" t="t" r="r" b="b"/>
              <a:pathLst>
                <a:path w="4172" h="4469" extrusionOk="0">
                  <a:moveTo>
                    <a:pt x="1438" y="1"/>
                  </a:moveTo>
                  <a:cubicBezTo>
                    <a:pt x="1436" y="1"/>
                    <a:pt x="1435" y="1"/>
                    <a:pt x="1433" y="1"/>
                  </a:cubicBezTo>
                  <a:cubicBezTo>
                    <a:pt x="1385" y="1"/>
                    <a:pt x="1386" y="11"/>
                    <a:pt x="1342" y="30"/>
                  </a:cubicBezTo>
                  <a:cubicBezTo>
                    <a:pt x="1297" y="49"/>
                    <a:pt x="1303" y="64"/>
                    <a:pt x="1259" y="82"/>
                  </a:cubicBezTo>
                  <a:cubicBezTo>
                    <a:pt x="1215" y="102"/>
                    <a:pt x="1212" y="98"/>
                    <a:pt x="1168" y="117"/>
                  </a:cubicBezTo>
                  <a:cubicBezTo>
                    <a:pt x="1123" y="137"/>
                    <a:pt x="1121" y="134"/>
                    <a:pt x="1077" y="152"/>
                  </a:cubicBezTo>
                  <a:cubicBezTo>
                    <a:pt x="1033" y="171"/>
                    <a:pt x="1032" y="169"/>
                    <a:pt x="987" y="188"/>
                  </a:cubicBezTo>
                  <a:cubicBezTo>
                    <a:pt x="943" y="206"/>
                    <a:pt x="941" y="201"/>
                    <a:pt x="896" y="220"/>
                  </a:cubicBezTo>
                  <a:cubicBezTo>
                    <a:pt x="852" y="241"/>
                    <a:pt x="853" y="243"/>
                    <a:pt x="809" y="262"/>
                  </a:cubicBezTo>
                  <a:cubicBezTo>
                    <a:pt x="765" y="280"/>
                    <a:pt x="769" y="291"/>
                    <a:pt x="724" y="310"/>
                  </a:cubicBezTo>
                  <a:cubicBezTo>
                    <a:pt x="680" y="328"/>
                    <a:pt x="678" y="323"/>
                    <a:pt x="634" y="342"/>
                  </a:cubicBezTo>
                  <a:lnTo>
                    <a:pt x="545" y="380"/>
                  </a:lnTo>
                  <a:cubicBezTo>
                    <a:pt x="502" y="398"/>
                    <a:pt x="498" y="393"/>
                    <a:pt x="454" y="412"/>
                  </a:cubicBezTo>
                  <a:cubicBezTo>
                    <a:pt x="412" y="430"/>
                    <a:pt x="415" y="439"/>
                    <a:pt x="370" y="457"/>
                  </a:cubicBezTo>
                  <a:cubicBezTo>
                    <a:pt x="326" y="476"/>
                    <a:pt x="322" y="467"/>
                    <a:pt x="278" y="485"/>
                  </a:cubicBezTo>
                  <a:cubicBezTo>
                    <a:pt x="234" y="505"/>
                    <a:pt x="238" y="515"/>
                    <a:pt x="193" y="533"/>
                  </a:cubicBezTo>
                  <a:cubicBezTo>
                    <a:pt x="149" y="552"/>
                    <a:pt x="150" y="558"/>
                    <a:pt x="106" y="576"/>
                  </a:cubicBezTo>
                  <a:cubicBezTo>
                    <a:pt x="62" y="595"/>
                    <a:pt x="47" y="571"/>
                    <a:pt x="25" y="613"/>
                  </a:cubicBezTo>
                  <a:cubicBezTo>
                    <a:pt x="0" y="658"/>
                    <a:pt x="21" y="658"/>
                    <a:pt x="27" y="708"/>
                  </a:cubicBezTo>
                  <a:cubicBezTo>
                    <a:pt x="35" y="756"/>
                    <a:pt x="32" y="756"/>
                    <a:pt x="40" y="805"/>
                  </a:cubicBezTo>
                  <a:cubicBezTo>
                    <a:pt x="47" y="853"/>
                    <a:pt x="61" y="852"/>
                    <a:pt x="68" y="900"/>
                  </a:cubicBezTo>
                  <a:cubicBezTo>
                    <a:pt x="74" y="949"/>
                    <a:pt x="72" y="950"/>
                    <a:pt x="78" y="998"/>
                  </a:cubicBezTo>
                  <a:cubicBezTo>
                    <a:pt x="85" y="1046"/>
                    <a:pt x="74" y="1049"/>
                    <a:pt x="81" y="1098"/>
                  </a:cubicBezTo>
                  <a:cubicBezTo>
                    <a:pt x="88" y="1146"/>
                    <a:pt x="104" y="1144"/>
                    <a:pt x="111" y="1192"/>
                  </a:cubicBezTo>
                  <a:cubicBezTo>
                    <a:pt x="118" y="1240"/>
                    <a:pt x="105" y="1243"/>
                    <a:pt x="112" y="1291"/>
                  </a:cubicBezTo>
                  <a:cubicBezTo>
                    <a:pt x="120" y="1340"/>
                    <a:pt x="118" y="1341"/>
                    <a:pt x="126" y="1389"/>
                  </a:cubicBezTo>
                  <a:cubicBezTo>
                    <a:pt x="133" y="1437"/>
                    <a:pt x="148" y="1436"/>
                    <a:pt x="154" y="1484"/>
                  </a:cubicBezTo>
                  <a:cubicBezTo>
                    <a:pt x="163" y="1532"/>
                    <a:pt x="156" y="1533"/>
                    <a:pt x="163" y="1582"/>
                  </a:cubicBezTo>
                  <a:cubicBezTo>
                    <a:pt x="171" y="1630"/>
                    <a:pt x="166" y="1632"/>
                    <a:pt x="174" y="1680"/>
                  </a:cubicBezTo>
                  <a:cubicBezTo>
                    <a:pt x="181" y="1727"/>
                    <a:pt x="182" y="1727"/>
                    <a:pt x="190" y="1777"/>
                  </a:cubicBezTo>
                  <a:cubicBezTo>
                    <a:pt x="197" y="1826"/>
                    <a:pt x="206" y="1824"/>
                    <a:pt x="212" y="1873"/>
                  </a:cubicBezTo>
                  <a:cubicBezTo>
                    <a:pt x="219" y="1922"/>
                    <a:pt x="212" y="1923"/>
                    <a:pt x="219" y="1972"/>
                  </a:cubicBezTo>
                  <a:cubicBezTo>
                    <a:pt x="227" y="2021"/>
                    <a:pt x="228" y="2021"/>
                    <a:pt x="235" y="2069"/>
                  </a:cubicBezTo>
                  <a:cubicBezTo>
                    <a:pt x="243" y="2117"/>
                    <a:pt x="238" y="2118"/>
                    <a:pt x="244" y="2168"/>
                  </a:cubicBezTo>
                  <a:cubicBezTo>
                    <a:pt x="251" y="2215"/>
                    <a:pt x="255" y="2215"/>
                    <a:pt x="262" y="2263"/>
                  </a:cubicBezTo>
                  <a:cubicBezTo>
                    <a:pt x="268" y="2313"/>
                    <a:pt x="270" y="2313"/>
                    <a:pt x="277" y="2361"/>
                  </a:cubicBezTo>
                  <a:cubicBezTo>
                    <a:pt x="283" y="2410"/>
                    <a:pt x="279" y="2411"/>
                    <a:pt x="286" y="2459"/>
                  </a:cubicBezTo>
                  <a:cubicBezTo>
                    <a:pt x="293" y="2508"/>
                    <a:pt x="302" y="2507"/>
                    <a:pt x="309" y="2555"/>
                  </a:cubicBezTo>
                  <a:cubicBezTo>
                    <a:pt x="316" y="2605"/>
                    <a:pt x="309" y="2606"/>
                    <a:pt x="315" y="2654"/>
                  </a:cubicBezTo>
                  <a:cubicBezTo>
                    <a:pt x="324" y="2704"/>
                    <a:pt x="332" y="2702"/>
                    <a:pt x="340" y="2750"/>
                  </a:cubicBezTo>
                  <a:cubicBezTo>
                    <a:pt x="346" y="2801"/>
                    <a:pt x="347" y="2801"/>
                    <a:pt x="354" y="2849"/>
                  </a:cubicBezTo>
                  <a:cubicBezTo>
                    <a:pt x="362" y="2898"/>
                    <a:pt x="370" y="2897"/>
                    <a:pt x="377" y="2945"/>
                  </a:cubicBezTo>
                  <a:cubicBezTo>
                    <a:pt x="385" y="2993"/>
                    <a:pt x="380" y="2994"/>
                    <a:pt x="388" y="3043"/>
                  </a:cubicBezTo>
                  <a:cubicBezTo>
                    <a:pt x="394" y="3091"/>
                    <a:pt x="384" y="3093"/>
                    <a:pt x="390" y="3141"/>
                  </a:cubicBezTo>
                  <a:cubicBezTo>
                    <a:pt x="397" y="3189"/>
                    <a:pt x="409" y="3188"/>
                    <a:pt x="416" y="3237"/>
                  </a:cubicBezTo>
                  <a:cubicBezTo>
                    <a:pt x="423" y="3286"/>
                    <a:pt x="413" y="3288"/>
                    <a:pt x="420" y="3336"/>
                  </a:cubicBezTo>
                  <a:cubicBezTo>
                    <a:pt x="427" y="3384"/>
                    <a:pt x="431" y="3384"/>
                    <a:pt x="437" y="3433"/>
                  </a:cubicBezTo>
                  <a:cubicBezTo>
                    <a:pt x="444" y="3481"/>
                    <a:pt x="448" y="3481"/>
                    <a:pt x="454" y="3529"/>
                  </a:cubicBezTo>
                  <a:cubicBezTo>
                    <a:pt x="461" y="3578"/>
                    <a:pt x="472" y="3577"/>
                    <a:pt x="479" y="3625"/>
                  </a:cubicBezTo>
                  <a:cubicBezTo>
                    <a:pt x="487" y="3671"/>
                    <a:pt x="485" y="3671"/>
                    <a:pt x="492" y="3717"/>
                  </a:cubicBezTo>
                  <a:cubicBezTo>
                    <a:pt x="498" y="3762"/>
                    <a:pt x="492" y="3765"/>
                    <a:pt x="498" y="3810"/>
                  </a:cubicBezTo>
                  <a:cubicBezTo>
                    <a:pt x="506" y="3856"/>
                    <a:pt x="517" y="3854"/>
                    <a:pt x="523" y="3900"/>
                  </a:cubicBezTo>
                  <a:cubicBezTo>
                    <a:pt x="528" y="3933"/>
                    <a:pt x="533" y="3965"/>
                    <a:pt x="541" y="3997"/>
                  </a:cubicBezTo>
                  <a:cubicBezTo>
                    <a:pt x="551" y="4029"/>
                    <a:pt x="555" y="4065"/>
                    <a:pt x="570" y="4093"/>
                  </a:cubicBezTo>
                  <a:cubicBezTo>
                    <a:pt x="584" y="4125"/>
                    <a:pt x="598" y="4157"/>
                    <a:pt x="616" y="4183"/>
                  </a:cubicBezTo>
                  <a:cubicBezTo>
                    <a:pt x="635" y="4211"/>
                    <a:pt x="656" y="4239"/>
                    <a:pt x="678" y="4264"/>
                  </a:cubicBezTo>
                  <a:cubicBezTo>
                    <a:pt x="701" y="4289"/>
                    <a:pt x="731" y="4308"/>
                    <a:pt x="758" y="4328"/>
                  </a:cubicBezTo>
                  <a:cubicBezTo>
                    <a:pt x="782" y="4349"/>
                    <a:pt x="812" y="4367"/>
                    <a:pt x="841" y="4383"/>
                  </a:cubicBezTo>
                  <a:cubicBezTo>
                    <a:pt x="871" y="4400"/>
                    <a:pt x="902" y="4414"/>
                    <a:pt x="932" y="4426"/>
                  </a:cubicBezTo>
                  <a:cubicBezTo>
                    <a:pt x="964" y="4437"/>
                    <a:pt x="996" y="4445"/>
                    <a:pt x="1031" y="4451"/>
                  </a:cubicBezTo>
                  <a:cubicBezTo>
                    <a:pt x="1063" y="4458"/>
                    <a:pt x="1096" y="4462"/>
                    <a:pt x="1129" y="4464"/>
                  </a:cubicBezTo>
                  <a:cubicBezTo>
                    <a:pt x="1153" y="4466"/>
                    <a:pt x="1178" y="4468"/>
                    <a:pt x="1202" y="4468"/>
                  </a:cubicBezTo>
                  <a:cubicBezTo>
                    <a:pt x="1211" y="4468"/>
                    <a:pt x="1221" y="4468"/>
                    <a:pt x="1230" y="4467"/>
                  </a:cubicBezTo>
                  <a:cubicBezTo>
                    <a:pt x="1262" y="4464"/>
                    <a:pt x="1294" y="4457"/>
                    <a:pt x="1327" y="4448"/>
                  </a:cubicBezTo>
                  <a:cubicBezTo>
                    <a:pt x="1359" y="4441"/>
                    <a:pt x="1393" y="4437"/>
                    <a:pt x="1425" y="4424"/>
                  </a:cubicBezTo>
                  <a:cubicBezTo>
                    <a:pt x="1456" y="4411"/>
                    <a:pt x="1488" y="4399"/>
                    <a:pt x="1518" y="4382"/>
                  </a:cubicBezTo>
                  <a:cubicBezTo>
                    <a:pt x="1546" y="4364"/>
                    <a:pt x="1566" y="4334"/>
                    <a:pt x="1593" y="4313"/>
                  </a:cubicBezTo>
                  <a:cubicBezTo>
                    <a:pt x="1627" y="4284"/>
                    <a:pt x="1633" y="4291"/>
                    <a:pt x="1669" y="4261"/>
                  </a:cubicBezTo>
                  <a:cubicBezTo>
                    <a:pt x="1705" y="4232"/>
                    <a:pt x="1698" y="4225"/>
                    <a:pt x="1734" y="4195"/>
                  </a:cubicBezTo>
                  <a:cubicBezTo>
                    <a:pt x="1771" y="4166"/>
                    <a:pt x="1777" y="4175"/>
                    <a:pt x="1814" y="4146"/>
                  </a:cubicBezTo>
                  <a:cubicBezTo>
                    <a:pt x="1852" y="4115"/>
                    <a:pt x="1846" y="4108"/>
                    <a:pt x="1884" y="4076"/>
                  </a:cubicBezTo>
                  <a:cubicBezTo>
                    <a:pt x="1923" y="4044"/>
                    <a:pt x="1928" y="4052"/>
                    <a:pt x="1968" y="4020"/>
                  </a:cubicBezTo>
                  <a:cubicBezTo>
                    <a:pt x="2006" y="3990"/>
                    <a:pt x="1997" y="3979"/>
                    <a:pt x="2035" y="3948"/>
                  </a:cubicBezTo>
                  <a:lnTo>
                    <a:pt x="2114" y="3886"/>
                  </a:lnTo>
                  <a:cubicBezTo>
                    <a:pt x="2151" y="3854"/>
                    <a:pt x="2153" y="3857"/>
                    <a:pt x="2191" y="3826"/>
                  </a:cubicBezTo>
                  <a:cubicBezTo>
                    <a:pt x="2228" y="3795"/>
                    <a:pt x="2232" y="3798"/>
                    <a:pt x="2270" y="3767"/>
                  </a:cubicBezTo>
                  <a:cubicBezTo>
                    <a:pt x="2309" y="3736"/>
                    <a:pt x="2307" y="3734"/>
                    <a:pt x="2345" y="3703"/>
                  </a:cubicBezTo>
                  <a:cubicBezTo>
                    <a:pt x="2382" y="3671"/>
                    <a:pt x="2380" y="3666"/>
                    <a:pt x="2417" y="3636"/>
                  </a:cubicBezTo>
                  <a:cubicBezTo>
                    <a:pt x="2456" y="3605"/>
                    <a:pt x="2461" y="3609"/>
                    <a:pt x="2497" y="3578"/>
                  </a:cubicBezTo>
                  <a:cubicBezTo>
                    <a:pt x="2535" y="3547"/>
                    <a:pt x="2533" y="3545"/>
                    <a:pt x="2571" y="3514"/>
                  </a:cubicBezTo>
                  <a:cubicBezTo>
                    <a:pt x="2608" y="3483"/>
                    <a:pt x="2606" y="3478"/>
                    <a:pt x="2644" y="3447"/>
                  </a:cubicBezTo>
                  <a:cubicBezTo>
                    <a:pt x="2681" y="3417"/>
                    <a:pt x="2687" y="3422"/>
                    <a:pt x="2724" y="3391"/>
                  </a:cubicBezTo>
                  <a:cubicBezTo>
                    <a:pt x="2762" y="3360"/>
                    <a:pt x="2758" y="3355"/>
                    <a:pt x="2796" y="3325"/>
                  </a:cubicBezTo>
                  <a:cubicBezTo>
                    <a:pt x="2836" y="3293"/>
                    <a:pt x="2836" y="3293"/>
                    <a:pt x="2872" y="3262"/>
                  </a:cubicBezTo>
                  <a:cubicBezTo>
                    <a:pt x="2910" y="3230"/>
                    <a:pt x="2917" y="3237"/>
                    <a:pt x="2954" y="3206"/>
                  </a:cubicBezTo>
                  <a:cubicBezTo>
                    <a:pt x="2992" y="3173"/>
                    <a:pt x="2991" y="3171"/>
                    <a:pt x="3027" y="3140"/>
                  </a:cubicBezTo>
                  <a:cubicBezTo>
                    <a:pt x="3066" y="3109"/>
                    <a:pt x="3060" y="3102"/>
                    <a:pt x="3098" y="3071"/>
                  </a:cubicBezTo>
                  <a:cubicBezTo>
                    <a:pt x="3134" y="3039"/>
                    <a:pt x="3138" y="3042"/>
                    <a:pt x="3175" y="3011"/>
                  </a:cubicBezTo>
                  <a:cubicBezTo>
                    <a:pt x="3214" y="2979"/>
                    <a:pt x="3223" y="2990"/>
                    <a:pt x="3261" y="2959"/>
                  </a:cubicBezTo>
                  <a:cubicBezTo>
                    <a:pt x="3299" y="2929"/>
                    <a:pt x="3297" y="2925"/>
                    <a:pt x="3335" y="2894"/>
                  </a:cubicBezTo>
                  <a:cubicBezTo>
                    <a:pt x="3372" y="2864"/>
                    <a:pt x="3366" y="2854"/>
                    <a:pt x="3402" y="2823"/>
                  </a:cubicBezTo>
                  <a:cubicBezTo>
                    <a:pt x="3442" y="2791"/>
                    <a:pt x="3442" y="2791"/>
                    <a:pt x="3479" y="2760"/>
                  </a:cubicBezTo>
                  <a:cubicBezTo>
                    <a:pt x="3517" y="2730"/>
                    <a:pt x="3519" y="2731"/>
                    <a:pt x="3556" y="2700"/>
                  </a:cubicBezTo>
                  <a:cubicBezTo>
                    <a:pt x="3595" y="2668"/>
                    <a:pt x="3598" y="2671"/>
                    <a:pt x="3636" y="2640"/>
                  </a:cubicBezTo>
                  <a:cubicBezTo>
                    <a:pt x="3674" y="2609"/>
                    <a:pt x="3673" y="2607"/>
                    <a:pt x="3711" y="2576"/>
                  </a:cubicBezTo>
                  <a:cubicBezTo>
                    <a:pt x="3749" y="2544"/>
                    <a:pt x="3755" y="2551"/>
                    <a:pt x="3792" y="2519"/>
                  </a:cubicBezTo>
                  <a:cubicBezTo>
                    <a:pt x="3830" y="2487"/>
                    <a:pt x="3835" y="2492"/>
                    <a:pt x="3872" y="2462"/>
                  </a:cubicBezTo>
                  <a:cubicBezTo>
                    <a:pt x="3910" y="2431"/>
                    <a:pt x="3898" y="2415"/>
                    <a:pt x="3936" y="2384"/>
                  </a:cubicBezTo>
                  <a:cubicBezTo>
                    <a:pt x="3973" y="2353"/>
                    <a:pt x="3978" y="2358"/>
                    <a:pt x="4016" y="2328"/>
                  </a:cubicBezTo>
                  <a:cubicBezTo>
                    <a:pt x="4053" y="2297"/>
                    <a:pt x="4054" y="2297"/>
                    <a:pt x="4092" y="2266"/>
                  </a:cubicBezTo>
                  <a:cubicBezTo>
                    <a:pt x="4129" y="2235"/>
                    <a:pt x="4150" y="2251"/>
                    <a:pt x="4160" y="2203"/>
                  </a:cubicBezTo>
                  <a:cubicBezTo>
                    <a:pt x="4171" y="2156"/>
                    <a:pt x="4151" y="2159"/>
                    <a:pt x="4125" y="2118"/>
                  </a:cubicBezTo>
                  <a:cubicBezTo>
                    <a:pt x="4098" y="2078"/>
                    <a:pt x="4114" y="2069"/>
                    <a:pt x="4095" y="2025"/>
                  </a:cubicBezTo>
                  <a:cubicBezTo>
                    <a:pt x="4075" y="1981"/>
                    <a:pt x="4074" y="1982"/>
                    <a:pt x="4053" y="1938"/>
                  </a:cubicBezTo>
                  <a:cubicBezTo>
                    <a:pt x="4033" y="1893"/>
                    <a:pt x="4031" y="1896"/>
                    <a:pt x="4011" y="1851"/>
                  </a:cubicBezTo>
                  <a:cubicBezTo>
                    <a:pt x="3990" y="1807"/>
                    <a:pt x="3997" y="1804"/>
                    <a:pt x="3977" y="1759"/>
                  </a:cubicBezTo>
                  <a:cubicBezTo>
                    <a:pt x="3957" y="1716"/>
                    <a:pt x="3942" y="1722"/>
                    <a:pt x="3922" y="1678"/>
                  </a:cubicBezTo>
                  <a:cubicBezTo>
                    <a:pt x="3902" y="1634"/>
                    <a:pt x="3913" y="1630"/>
                    <a:pt x="3893" y="1586"/>
                  </a:cubicBezTo>
                  <a:cubicBezTo>
                    <a:pt x="3872" y="1542"/>
                    <a:pt x="3861" y="1547"/>
                    <a:pt x="3840" y="1502"/>
                  </a:cubicBezTo>
                  <a:cubicBezTo>
                    <a:pt x="3820" y="1458"/>
                    <a:pt x="3828" y="1456"/>
                    <a:pt x="3808" y="1411"/>
                  </a:cubicBezTo>
                  <a:cubicBezTo>
                    <a:pt x="3788" y="1369"/>
                    <a:pt x="3796" y="1365"/>
                    <a:pt x="3776" y="1320"/>
                  </a:cubicBezTo>
                  <a:cubicBezTo>
                    <a:pt x="3756" y="1276"/>
                    <a:pt x="3740" y="1285"/>
                    <a:pt x="3720" y="1240"/>
                  </a:cubicBezTo>
                  <a:cubicBezTo>
                    <a:pt x="3700" y="1196"/>
                    <a:pt x="3713" y="1191"/>
                    <a:pt x="3693" y="1147"/>
                  </a:cubicBezTo>
                  <a:cubicBezTo>
                    <a:pt x="3673" y="1104"/>
                    <a:pt x="3674" y="1104"/>
                    <a:pt x="3654" y="1060"/>
                  </a:cubicBezTo>
                  <a:cubicBezTo>
                    <a:pt x="3635" y="1015"/>
                    <a:pt x="3621" y="1023"/>
                    <a:pt x="3600" y="978"/>
                  </a:cubicBezTo>
                  <a:cubicBezTo>
                    <a:pt x="3581" y="934"/>
                    <a:pt x="3579" y="935"/>
                    <a:pt x="3560" y="891"/>
                  </a:cubicBezTo>
                  <a:cubicBezTo>
                    <a:pt x="3539" y="847"/>
                    <a:pt x="3556" y="838"/>
                    <a:pt x="3522" y="805"/>
                  </a:cubicBezTo>
                  <a:cubicBezTo>
                    <a:pt x="3486" y="772"/>
                    <a:pt x="3480" y="784"/>
                    <a:pt x="3434" y="767"/>
                  </a:cubicBezTo>
                  <a:cubicBezTo>
                    <a:pt x="3389" y="749"/>
                    <a:pt x="3386" y="756"/>
                    <a:pt x="3341" y="739"/>
                  </a:cubicBezTo>
                  <a:cubicBezTo>
                    <a:pt x="3295" y="720"/>
                    <a:pt x="3299" y="709"/>
                    <a:pt x="3254" y="692"/>
                  </a:cubicBezTo>
                  <a:cubicBezTo>
                    <a:pt x="3208" y="674"/>
                    <a:pt x="3206" y="680"/>
                    <a:pt x="3160" y="662"/>
                  </a:cubicBezTo>
                  <a:cubicBezTo>
                    <a:pt x="3115" y="644"/>
                    <a:pt x="3112" y="651"/>
                    <a:pt x="3067" y="634"/>
                  </a:cubicBezTo>
                  <a:cubicBezTo>
                    <a:pt x="3021" y="617"/>
                    <a:pt x="3025" y="605"/>
                    <a:pt x="2979" y="587"/>
                  </a:cubicBezTo>
                  <a:cubicBezTo>
                    <a:pt x="2934" y="569"/>
                    <a:pt x="2934" y="568"/>
                    <a:pt x="2888" y="551"/>
                  </a:cubicBezTo>
                  <a:cubicBezTo>
                    <a:pt x="2843" y="533"/>
                    <a:pt x="2840" y="542"/>
                    <a:pt x="2795" y="524"/>
                  </a:cubicBezTo>
                  <a:cubicBezTo>
                    <a:pt x="2749" y="506"/>
                    <a:pt x="2752" y="500"/>
                    <a:pt x="2706" y="483"/>
                  </a:cubicBezTo>
                  <a:cubicBezTo>
                    <a:pt x="2661" y="466"/>
                    <a:pt x="2656" y="478"/>
                    <a:pt x="2609" y="461"/>
                  </a:cubicBezTo>
                  <a:cubicBezTo>
                    <a:pt x="2565" y="444"/>
                    <a:pt x="2567" y="437"/>
                    <a:pt x="2522" y="419"/>
                  </a:cubicBezTo>
                  <a:cubicBezTo>
                    <a:pt x="2478" y="402"/>
                    <a:pt x="2476" y="405"/>
                    <a:pt x="2431" y="387"/>
                  </a:cubicBezTo>
                  <a:cubicBezTo>
                    <a:pt x="2387" y="370"/>
                    <a:pt x="2392" y="355"/>
                    <a:pt x="2346" y="338"/>
                  </a:cubicBezTo>
                  <a:cubicBezTo>
                    <a:pt x="2301" y="321"/>
                    <a:pt x="2294" y="337"/>
                    <a:pt x="2249" y="319"/>
                  </a:cubicBezTo>
                  <a:cubicBezTo>
                    <a:pt x="2202" y="302"/>
                    <a:pt x="2210" y="285"/>
                    <a:pt x="2164" y="267"/>
                  </a:cubicBezTo>
                  <a:cubicBezTo>
                    <a:pt x="2119" y="248"/>
                    <a:pt x="2117" y="252"/>
                    <a:pt x="2072" y="235"/>
                  </a:cubicBezTo>
                  <a:lnTo>
                    <a:pt x="1981" y="200"/>
                  </a:lnTo>
                  <a:cubicBezTo>
                    <a:pt x="1935" y="183"/>
                    <a:pt x="1929" y="198"/>
                    <a:pt x="1884" y="180"/>
                  </a:cubicBezTo>
                  <a:cubicBezTo>
                    <a:pt x="1838" y="162"/>
                    <a:pt x="1838" y="161"/>
                    <a:pt x="1793" y="144"/>
                  </a:cubicBezTo>
                  <a:cubicBezTo>
                    <a:pt x="1747" y="126"/>
                    <a:pt x="1749" y="124"/>
                    <a:pt x="1703" y="107"/>
                  </a:cubicBezTo>
                  <a:cubicBezTo>
                    <a:pt x="1658" y="89"/>
                    <a:pt x="1662" y="81"/>
                    <a:pt x="1617" y="64"/>
                  </a:cubicBezTo>
                  <a:cubicBezTo>
                    <a:pt x="1571" y="46"/>
                    <a:pt x="1569" y="50"/>
                    <a:pt x="1524" y="33"/>
                  </a:cubicBezTo>
                  <a:cubicBezTo>
                    <a:pt x="1480" y="16"/>
                    <a:pt x="1481"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4"/>
            <p:cNvSpPr/>
            <p:nvPr/>
          </p:nvSpPr>
          <p:spPr>
            <a:xfrm>
              <a:off x="547575" y="1865051"/>
              <a:ext cx="120207" cy="94949"/>
            </a:xfrm>
            <a:custGeom>
              <a:avLst/>
              <a:gdLst/>
              <a:ahLst/>
              <a:cxnLst/>
              <a:rect l="l" t="t" r="r" b="b"/>
              <a:pathLst>
                <a:path w="1361" h="1075" extrusionOk="0">
                  <a:moveTo>
                    <a:pt x="360" y="1"/>
                  </a:moveTo>
                  <a:cubicBezTo>
                    <a:pt x="349" y="1"/>
                    <a:pt x="337" y="1"/>
                    <a:pt x="326" y="3"/>
                  </a:cubicBezTo>
                  <a:cubicBezTo>
                    <a:pt x="291" y="8"/>
                    <a:pt x="257" y="15"/>
                    <a:pt x="225" y="25"/>
                  </a:cubicBezTo>
                  <a:cubicBezTo>
                    <a:pt x="191" y="38"/>
                    <a:pt x="156" y="46"/>
                    <a:pt x="128" y="63"/>
                  </a:cubicBezTo>
                  <a:cubicBezTo>
                    <a:pt x="97" y="82"/>
                    <a:pt x="73" y="109"/>
                    <a:pt x="52" y="135"/>
                  </a:cubicBezTo>
                  <a:cubicBezTo>
                    <a:pt x="28" y="159"/>
                    <a:pt x="12" y="190"/>
                    <a:pt x="1" y="223"/>
                  </a:cubicBezTo>
                  <a:cubicBezTo>
                    <a:pt x="1" y="270"/>
                    <a:pt x="11" y="269"/>
                    <a:pt x="18" y="314"/>
                  </a:cubicBezTo>
                  <a:cubicBezTo>
                    <a:pt x="25" y="360"/>
                    <a:pt x="22" y="361"/>
                    <a:pt x="28" y="406"/>
                  </a:cubicBezTo>
                  <a:cubicBezTo>
                    <a:pt x="36" y="453"/>
                    <a:pt x="25" y="454"/>
                    <a:pt x="32" y="500"/>
                  </a:cubicBezTo>
                  <a:cubicBezTo>
                    <a:pt x="37" y="533"/>
                    <a:pt x="58" y="563"/>
                    <a:pt x="68" y="595"/>
                  </a:cubicBezTo>
                  <a:cubicBezTo>
                    <a:pt x="79" y="628"/>
                    <a:pt x="79" y="665"/>
                    <a:pt x="93" y="694"/>
                  </a:cubicBezTo>
                  <a:cubicBezTo>
                    <a:pt x="108" y="725"/>
                    <a:pt x="130" y="752"/>
                    <a:pt x="149" y="778"/>
                  </a:cubicBezTo>
                  <a:cubicBezTo>
                    <a:pt x="170" y="806"/>
                    <a:pt x="197" y="828"/>
                    <a:pt x="219" y="852"/>
                  </a:cubicBezTo>
                  <a:cubicBezTo>
                    <a:pt x="243" y="877"/>
                    <a:pt x="266" y="901"/>
                    <a:pt x="293" y="920"/>
                  </a:cubicBezTo>
                  <a:cubicBezTo>
                    <a:pt x="320" y="941"/>
                    <a:pt x="344" y="962"/>
                    <a:pt x="374" y="978"/>
                  </a:cubicBezTo>
                  <a:cubicBezTo>
                    <a:pt x="402" y="994"/>
                    <a:pt x="436" y="1002"/>
                    <a:pt x="466" y="1014"/>
                  </a:cubicBezTo>
                  <a:cubicBezTo>
                    <a:pt x="498" y="1026"/>
                    <a:pt x="526" y="1040"/>
                    <a:pt x="561" y="1046"/>
                  </a:cubicBezTo>
                  <a:cubicBezTo>
                    <a:pt x="594" y="1053"/>
                    <a:pt x="626" y="1057"/>
                    <a:pt x="659" y="1059"/>
                  </a:cubicBezTo>
                  <a:cubicBezTo>
                    <a:pt x="689" y="1062"/>
                    <a:pt x="720" y="1075"/>
                    <a:pt x="750" y="1075"/>
                  </a:cubicBezTo>
                  <a:cubicBezTo>
                    <a:pt x="754" y="1075"/>
                    <a:pt x="757" y="1074"/>
                    <a:pt x="760" y="1074"/>
                  </a:cubicBezTo>
                  <a:cubicBezTo>
                    <a:pt x="793" y="1072"/>
                    <a:pt x="825" y="1059"/>
                    <a:pt x="859" y="1052"/>
                  </a:cubicBezTo>
                  <a:cubicBezTo>
                    <a:pt x="892" y="1043"/>
                    <a:pt x="923" y="1036"/>
                    <a:pt x="955" y="1022"/>
                  </a:cubicBezTo>
                  <a:cubicBezTo>
                    <a:pt x="986" y="1010"/>
                    <a:pt x="1008" y="982"/>
                    <a:pt x="1038" y="965"/>
                  </a:cubicBezTo>
                  <a:cubicBezTo>
                    <a:pt x="1066" y="949"/>
                    <a:pt x="1098" y="936"/>
                    <a:pt x="1125" y="914"/>
                  </a:cubicBezTo>
                  <a:cubicBezTo>
                    <a:pt x="1161" y="886"/>
                    <a:pt x="1166" y="892"/>
                    <a:pt x="1202" y="863"/>
                  </a:cubicBezTo>
                  <a:cubicBezTo>
                    <a:pt x="1238" y="833"/>
                    <a:pt x="1234" y="829"/>
                    <a:pt x="1270" y="800"/>
                  </a:cubicBezTo>
                  <a:cubicBezTo>
                    <a:pt x="1306" y="771"/>
                    <a:pt x="1315" y="777"/>
                    <a:pt x="1345" y="744"/>
                  </a:cubicBezTo>
                  <a:cubicBezTo>
                    <a:pt x="1358" y="712"/>
                    <a:pt x="1359" y="672"/>
                    <a:pt x="1361" y="638"/>
                  </a:cubicBezTo>
                  <a:cubicBezTo>
                    <a:pt x="1361" y="606"/>
                    <a:pt x="1354" y="571"/>
                    <a:pt x="1345" y="537"/>
                  </a:cubicBezTo>
                  <a:cubicBezTo>
                    <a:pt x="1335" y="506"/>
                    <a:pt x="1324" y="473"/>
                    <a:pt x="1307" y="442"/>
                  </a:cubicBezTo>
                  <a:cubicBezTo>
                    <a:pt x="1291" y="413"/>
                    <a:pt x="1273" y="384"/>
                    <a:pt x="1249" y="356"/>
                  </a:cubicBezTo>
                  <a:cubicBezTo>
                    <a:pt x="1228" y="331"/>
                    <a:pt x="1201" y="308"/>
                    <a:pt x="1177" y="285"/>
                  </a:cubicBezTo>
                  <a:cubicBezTo>
                    <a:pt x="1152" y="261"/>
                    <a:pt x="1131" y="233"/>
                    <a:pt x="1103" y="212"/>
                  </a:cubicBezTo>
                  <a:cubicBezTo>
                    <a:pt x="1076" y="191"/>
                    <a:pt x="1048" y="172"/>
                    <a:pt x="1018" y="153"/>
                  </a:cubicBezTo>
                  <a:cubicBezTo>
                    <a:pt x="989" y="136"/>
                    <a:pt x="954" y="126"/>
                    <a:pt x="923" y="111"/>
                  </a:cubicBezTo>
                  <a:cubicBezTo>
                    <a:pt x="894" y="97"/>
                    <a:pt x="861" y="86"/>
                    <a:pt x="829" y="74"/>
                  </a:cubicBezTo>
                  <a:cubicBezTo>
                    <a:pt x="796" y="61"/>
                    <a:pt x="766" y="40"/>
                    <a:pt x="734" y="31"/>
                  </a:cubicBezTo>
                  <a:cubicBezTo>
                    <a:pt x="701" y="22"/>
                    <a:pt x="666" y="20"/>
                    <a:pt x="632" y="14"/>
                  </a:cubicBezTo>
                  <a:cubicBezTo>
                    <a:pt x="598" y="7"/>
                    <a:pt x="564" y="6"/>
                    <a:pt x="531" y="3"/>
                  </a:cubicBezTo>
                  <a:cubicBezTo>
                    <a:pt x="511" y="2"/>
                    <a:pt x="491" y="1"/>
                    <a:pt x="471" y="1"/>
                  </a:cubicBezTo>
                  <a:cubicBezTo>
                    <a:pt x="457" y="1"/>
                    <a:pt x="443" y="1"/>
                    <a:pt x="429" y="2"/>
                  </a:cubicBezTo>
                  <a:cubicBezTo>
                    <a:pt x="426" y="2"/>
                    <a:pt x="422" y="2"/>
                    <a:pt x="419" y="2"/>
                  </a:cubicBezTo>
                  <a:cubicBezTo>
                    <a:pt x="398" y="2"/>
                    <a:pt x="379" y="1"/>
                    <a:pt x="3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4"/>
            <p:cNvSpPr/>
            <p:nvPr/>
          </p:nvSpPr>
          <p:spPr>
            <a:xfrm>
              <a:off x="506858" y="539497"/>
              <a:ext cx="763460" cy="1219503"/>
            </a:xfrm>
            <a:custGeom>
              <a:avLst/>
              <a:gdLst/>
              <a:ahLst/>
              <a:cxnLst/>
              <a:rect l="l" t="t" r="r" b="b"/>
              <a:pathLst>
                <a:path w="8644" h="13807" extrusionOk="0">
                  <a:moveTo>
                    <a:pt x="6026" y="1"/>
                  </a:moveTo>
                  <a:cubicBezTo>
                    <a:pt x="5997" y="1"/>
                    <a:pt x="5968" y="12"/>
                    <a:pt x="5940" y="12"/>
                  </a:cubicBezTo>
                  <a:cubicBezTo>
                    <a:pt x="5939" y="12"/>
                    <a:pt x="5938" y="12"/>
                    <a:pt x="5937" y="12"/>
                  </a:cubicBezTo>
                  <a:cubicBezTo>
                    <a:pt x="5926" y="11"/>
                    <a:pt x="5915" y="11"/>
                    <a:pt x="5903" y="11"/>
                  </a:cubicBezTo>
                  <a:cubicBezTo>
                    <a:pt x="5881" y="11"/>
                    <a:pt x="5860" y="12"/>
                    <a:pt x="5838" y="12"/>
                  </a:cubicBezTo>
                  <a:cubicBezTo>
                    <a:pt x="5807" y="12"/>
                    <a:pt x="5776" y="1"/>
                    <a:pt x="5746" y="1"/>
                  </a:cubicBezTo>
                  <a:cubicBezTo>
                    <a:pt x="5744" y="1"/>
                    <a:pt x="5741" y="1"/>
                    <a:pt x="5739" y="1"/>
                  </a:cubicBezTo>
                  <a:cubicBezTo>
                    <a:pt x="5705" y="2"/>
                    <a:pt x="5673" y="17"/>
                    <a:pt x="5640" y="18"/>
                  </a:cubicBezTo>
                  <a:cubicBezTo>
                    <a:pt x="5631" y="19"/>
                    <a:pt x="5621" y="19"/>
                    <a:pt x="5611" y="19"/>
                  </a:cubicBezTo>
                  <a:cubicBezTo>
                    <a:pt x="5600" y="19"/>
                    <a:pt x="5590" y="19"/>
                    <a:pt x="5580" y="19"/>
                  </a:cubicBezTo>
                  <a:cubicBezTo>
                    <a:pt x="5567" y="19"/>
                    <a:pt x="5554" y="19"/>
                    <a:pt x="5542" y="21"/>
                  </a:cubicBezTo>
                  <a:cubicBezTo>
                    <a:pt x="5509" y="25"/>
                    <a:pt x="5477" y="30"/>
                    <a:pt x="5444" y="36"/>
                  </a:cubicBezTo>
                  <a:cubicBezTo>
                    <a:pt x="5434" y="37"/>
                    <a:pt x="5423" y="38"/>
                    <a:pt x="5413" y="38"/>
                  </a:cubicBezTo>
                  <a:cubicBezTo>
                    <a:pt x="5401" y="38"/>
                    <a:pt x="5389" y="37"/>
                    <a:pt x="5378" y="37"/>
                  </a:cubicBezTo>
                  <a:cubicBezTo>
                    <a:pt x="5366" y="37"/>
                    <a:pt x="5355" y="38"/>
                    <a:pt x="5344" y="40"/>
                  </a:cubicBezTo>
                  <a:cubicBezTo>
                    <a:pt x="5312" y="46"/>
                    <a:pt x="5279" y="60"/>
                    <a:pt x="5248" y="68"/>
                  </a:cubicBezTo>
                  <a:cubicBezTo>
                    <a:pt x="5216" y="76"/>
                    <a:pt x="5188" y="98"/>
                    <a:pt x="5157" y="106"/>
                  </a:cubicBezTo>
                  <a:cubicBezTo>
                    <a:pt x="5125" y="117"/>
                    <a:pt x="5092" y="119"/>
                    <a:pt x="5061" y="131"/>
                  </a:cubicBezTo>
                  <a:cubicBezTo>
                    <a:pt x="5030" y="143"/>
                    <a:pt x="5002" y="162"/>
                    <a:pt x="4973" y="176"/>
                  </a:cubicBezTo>
                  <a:cubicBezTo>
                    <a:pt x="4942" y="191"/>
                    <a:pt x="4906" y="191"/>
                    <a:pt x="4878" y="207"/>
                  </a:cubicBezTo>
                  <a:cubicBezTo>
                    <a:pt x="4848" y="223"/>
                    <a:pt x="4823" y="244"/>
                    <a:pt x="4794" y="262"/>
                  </a:cubicBezTo>
                  <a:cubicBezTo>
                    <a:pt x="4766" y="281"/>
                    <a:pt x="4745" y="307"/>
                    <a:pt x="4719" y="326"/>
                  </a:cubicBezTo>
                  <a:cubicBezTo>
                    <a:pt x="4695" y="346"/>
                    <a:pt x="4660" y="360"/>
                    <a:pt x="4637" y="381"/>
                  </a:cubicBezTo>
                  <a:cubicBezTo>
                    <a:pt x="4612" y="404"/>
                    <a:pt x="4605" y="441"/>
                    <a:pt x="4583" y="467"/>
                  </a:cubicBezTo>
                  <a:cubicBezTo>
                    <a:pt x="4562" y="492"/>
                    <a:pt x="4530" y="508"/>
                    <a:pt x="4510" y="535"/>
                  </a:cubicBezTo>
                  <a:cubicBezTo>
                    <a:pt x="4492" y="561"/>
                    <a:pt x="4481" y="594"/>
                    <a:pt x="4465" y="624"/>
                  </a:cubicBezTo>
                  <a:cubicBezTo>
                    <a:pt x="4450" y="652"/>
                    <a:pt x="4440" y="684"/>
                    <a:pt x="4429" y="715"/>
                  </a:cubicBezTo>
                  <a:cubicBezTo>
                    <a:pt x="4412" y="760"/>
                    <a:pt x="4408" y="760"/>
                    <a:pt x="4390" y="806"/>
                  </a:cubicBezTo>
                  <a:cubicBezTo>
                    <a:pt x="4373" y="851"/>
                    <a:pt x="4369" y="851"/>
                    <a:pt x="4352" y="897"/>
                  </a:cubicBezTo>
                  <a:cubicBezTo>
                    <a:pt x="4334" y="944"/>
                    <a:pt x="4344" y="947"/>
                    <a:pt x="4327" y="993"/>
                  </a:cubicBezTo>
                  <a:cubicBezTo>
                    <a:pt x="4310" y="1040"/>
                    <a:pt x="4298" y="1035"/>
                    <a:pt x="4280" y="1081"/>
                  </a:cubicBezTo>
                  <a:cubicBezTo>
                    <a:pt x="4263" y="1128"/>
                    <a:pt x="4268" y="1129"/>
                    <a:pt x="4251" y="1176"/>
                  </a:cubicBezTo>
                  <a:cubicBezTo>
                    <a:pt x="4234" y="1223"/>
                    <a:pt x="4236" y="1223"/>
                    <a:pt x="4219" y="1271"/>
                  </a:cubicBezTo>
                  <a:cubicBezTo>
                    <a:pt x="4202" y="1317"/>
                    <a:pt x="4204" y="1317"/>
                    <a:pt x="4187" y="1364"/>
                  </a:cubicBezTo>
                  <a:cubicBezTo>
                    <a:pt x="4170" y="1411"/>
                    <a:pt x="4154" y="1404"/>
                    <a:pt x="4135" y="1450"/>
                  </a:cubicBezTo>
                  <a:cubicBezTo>
                    <a:pt x="4118" y="1498"/>
                    <a:pt x="4116" y="1497"/>
                    <a:pt x="4098" y="1544"/>
                  </a:cubicBezTo>
                  <a:cubicBezTo>
                    <a:pt x="4081" y="1590"/>
                    <a:pt x="4098" y="1597"/>
                    <a:pt x="4080" y="1642"/>
                  </a:cubicBezTo>
                  <a:cubicBezTo>
                    <a:pt x="4063" y="1689"/>
                    <a:pt x="4064" y="1689"/>
                    <a:pt x="4044" y="1734"/>
                  </a:cubicBezTo>
                  <a:cubicBezTo>
                    <a:pt x="4027" y="1781"/>
                    <a:pt x="4026" y="1780"/>
                    <a:pt x="4009" y="1828"/>
                  </a:cubicBezTo>
                  <a:cubicBezTo>
                    <a:pt x="3991" y="1874"/>
                    <a:pt x="3974" y="1867"/>
                    <a:pt x="3956" y="1913"/>
                  </a:cubicBezTo>
                  <a:cubicBezTo>
                    <a:pt x="3937" y="1959"/>
                    <a:pt x="3950" y="1964"/>
                    <a:pt x="3931" y="2011"/>
                  </a:cubicBezTo>
                  <a:cubicBezTo>
                    <a:pt x="3914" y="2058"/>
                    <a:pt x="3909" y="2056"/>
                    <a:pt x="3892" y="2102"/>
                  </a:cubicBezTo>
                  <a:cubicBezTo>
                    <a:pt x="3875" y="2149"/>
                    <a:pt x="3881" y="2150"/>
                    <a:pt x="3862" y="2197"/>
                  </a:cubicBezTo>
                  <a:cubicBezTo>
                    <a:pt x="3845" y="2243"/>
                    <a:pt x="3848" y="2245"/>
                    <a:pt x="3830" y="2290"/>
                  </a:cubicBezTo>
                  <a:cubicBezTo>
                    <a:pt x="3813" y="2337"/>
                    <a:pt x="3798" y="2331"/>
                    <a:pt x="3781" y="2377"/>
                  </a:cubicBezTo>
                  <a:cubicBezTo>
                    <a:pt x="3764" y="2424"/>
                    <a:pt x="3763" y="2423"/>
                    <a:pt x="3743" y="2470"/>
                  </a:cubicBezTo>
                  <a:cubicBezTo>
                    <a:pt x="3726" y="2515"/>
                    <a:pt x="3725" y="2515"/>
                    <a:pt x="3706" y="2562"/>
                  </a:cubicBezTo>
                  <a:cubicBezTo>
                    <a:pt x="3689" y="2607"/>
                    <a:pt x="3705" y="2615"/>
                    <a:pt x="3688" y="2661"/>
                  </a:cubicBezTo>
                  <a:cubicBezTo>
                    <a:pt x="3670" y="2707"/>
                    <a:pt x="3668" y="2707"/>
                    <a:pt x="3650" y="2754"/>
                  </a:cubicBezTo>
                  <a:cubicBezTo>
                    <a:pt x="3632" y="2799"/>
                    <a:pt x="3631" y="2799"/>
                    <a:pt x="3613" y="2846"/>
                  </a:cubicBezTo>
                  <a:cubicBezTo>
                    <a:pt x="3595" y="2891"/>
                    <a:pt x="3582" y="2888"/>
                    <a:pt x="3562" y="2933"/>
                  </a:cubicBezTo>
                  <a:cubicBezTo>
                    <a:pt x="3545" y="2979"/>
                    <a:pt x="3556" y="2984"/>
                    <a:pt x="3539" y="3029"/>
                  </a:cubicBezTo>
                  <a:cubicBezTo>
                    <a:pt x="3522" y="3076"/>
                    <a:pt x="3511" y="3072"/>
                    <a:pt x="3493" y="3118"/>
                  </a:cubicBezTo>
                  <a:cubicBezTo>
                    <a:pt x="3476" y="3164"/>
                    <a:pt x="3485" y="3167"/>
                    <a:pt x="3468" y="3215"/>
                  </a:cubicBezTo>
                  <a:cubicBezTo>
                    <a:pt x="3450" y="3261"/>
                    <a:pt x="3453" y="3263"/>
                    <a:pt x="3436" y="3308"/>
                  </a:cubicBezTo>
                  <a:cubicBezTo>
                    <a:pt x="3418" y="3355"/>
                    <a:pt x="3411" y="3352"/>
                    <a:pt x="3394" y="3398"/>
                  </a:cubicBezTo>
                  <a:cubicBezTo>
                    <a:pt x="3377" y="3445"/>
                    <a:pt x="3367" y="3441"/>
                    <a:pt x="3350" y="3486"/>
                  </a:cubicBezTo>
                  <a:cubicBezTo>
                    <a:pt x="3332" y="3533"/>
                    <a:pt x="3334" y="3533"/>
                    <a:pt x="3316" y="3580"/>
                  </a:cubicBezTo>
                  <a:cubicBezTo>
                    <a:pt x="3299" y="3627"/>
                    <a:pt x="3297" y="3625"/>
                    <a:pt x="3279" y="3672"/>
                  </a:cubicBezTo>
                  <a:cubicBezTo>
                    <a:pt x="3261" y="3719"/>
                    <a:pt x="3260" y="3718"/>
                    <a:pt x="3243" y="3764"/>
                  </a:cubicBezTo>
                  <a:cubicBezTo>
                    <a:pt x="3225" y="3811"/>
                    <a:pt x="3236" y="3816"/>
                    <a:pt x="3219" y="3861"/>
                  </a:cubicBezTo>
                  <a:cubicBezTo>
                    <a:pt x="3201" y="3908"/>
                    <a:pt x="3193" y="3903"/>
                    <a:pt x="3175" y="3950"/>
                  </a:cubicBezTo>
                  <a:cubicBezTo>
                    <a:pt x="3158" y="3998"/>
                    <a:pt x="3169" y="4002"/>
                    <a:pt x="3150" y="4048"/>
                  </a:cubicBezTo>
                  <a:cubicBezTo>
                    <a:pt x="3133" y="4095"/>
                    <a:pt x="3129" y="4094"/>
                    <a:pt x="3111" y="4139"/>
                  </a:cubicBezTo>
                  <a:cubicBezTo>
                    <a:pt x="3094" y="4186"/>
                    <a:pt x="3085" y="4182"/>
                    <a:pt x="3068" y="4229"/>
                  </a:cubicBezTo>
                  <a:cubicBezTo>
                    <a:pt x="3050" y="4276"/>
                    <a:pt x="3048" y="4275"/>
                    <a:pt x="3030" y="4321"/>
                  </a:cubicBezTo>
                  <a:cubicBezTo>
                    <a:pt x="3013" y="4368"/>
                    <a:pt x="3027" y="4374"/>
                    <a:pt x="3009" y="4420"/>
                  </a:cubicBezTo>
                  <a:cubicBezTo>
                    <a:pt x="2992" y="4466"/>
                    <a:pt x="2975" y="4459"/>
                    <a:pt x="2957" y="4506"/>
                  </a:cubicBezTo>
                  <a:cubicBezTo>
                    <a:pt x="2940" y="4554"/>
                    <a:pt x="2943" y="4555"/>
                    <a:pt x="2925" y="4600"/>
                  </a:cubicBezTo>
                  <a:cubicBezTo>
                    <a:pt x="2908" y="4647"/>
                    <a:pt x="2919" y="4651"/>
                    <a:pt x="2902" y="4696"/>
                  </a:cubicBezTo>
                  <a:cubicBezTo>
                    <a:pt x="2884" y="4743"/>
                    <a:pt x="2879" y="4741"/>
                    <a:pt x="2861" y="4787"/>
                  </a:cubicBezTo>
                  <a:cubicBezTo>
                    <a:pt x="2844" y="4834"/>
                    <a:pt x="2850" y="4837"/>
                    <a:pt x="2833" y="4882"/>
                  </a:cubicBezTo>
                  <a:cubicBezTo>
                    <a:pt x="2816" y="4929"/>
                    <a:pt x="2807" y="4925"/>
                    <a:pt x="2790" y="4972"/>
                  </a:cubicBezTo>
                  <a:cubicBezTo>
                    <a:pt x="2773" y="5019"/>
                    <a:pt x="2775" y="5021"/>
                    <a:pt x="2758" y="5066"/>
                  </a:cubicBezTo>
                  <a:cubicBezTo>
                    <a:pt x="2741" y="5113"/>
                    <a:pt x="2738" y="5112"/>
                    <a:pt x="2719" y="5157"/>
                  </a:cubicBezTo>
                  <a:cubicBezTo>
                    <a:pt x="2702" y="5204"/>
                    <a:pt x="2702" y="5204"/>
                    <a:pt x="2684" y="5250"/>
                  </a:cubicBezTo>
                  <a:cubicBezTo>
                    <a:pt x="2667" y="5296"/>
                    <a:pt x="2655" y="5290"/>
                    <a:pt x="2638" y="5338"/>
                  </a:cubicBezTo>
                  <a:cubicBezTo>
                    <a:pt x="2620" y="5385"/>
                    <a:pt x="2620" y="5385"/>
                    <a:pt x="2602" y="5430"/>
                  </a:cubicBezTo>
                  <a:cubicBezTo>
                    <a:pt x="2584" y="5477"/>
                    <a:pt x="2582" y="5476"/>
                    <a:pt x="2565" y="5523"/>
                  </a:cubicBezTo>
                  <a:cubicBezTo>
                    <a:pt x="2548" y="5569"/>
                    <a:pt x="2548" y="5569"/>
                    <a:pt x="2529" y="5615"/>
                  </a:cubicBezTo>
                  <a:cubicBezTo>
                    <a:pt x="2512" y="5662"/>
                    <a:pt x="2522" y="5665"/>
                    <a:pt x="2505" y="5712"/>
                  </a:cubicBezTo>
                  <a:cubicBezTo>
                    <a:pt x="2488" y="5760"/>
                    <a:pt x="2480" y="5755"/>
                    <a:pt x="2462" y="5802"/>
                  </a:cubicBezTo>
                  <a:cubicBezTo>
                    <a:pt x="2445" y="5850"/>
                    <a:pt x="2448" y="5851"/>
                    <a:pt x="2431" y="5898"/>
                  </a:cubicBezTo>
                  <a:cubicBezTo>
                    <a:pt x="2414" y="5944"/>
                    <a:pt x="2413" y="5943"/>
                    <a:pt x="2394" y="5990"/>
                  </a:cubicBezTo>
                  <a:cubicBezTo>
                    <a:pt x="2377" y="6037"/>
                    <a:pt x="2376" y="6037"/>
                    <a:pt x="2357" y="6082"/>
                  </a:cubicBezTo>
                  <a:cubicBezTo>
                    <a:pt x="2340" y="6129"/>
                    <a:pt x="2335" y="6126"/>
                    <a:pt x="2317" y="6173"/>
                  </a:cubicBezTo>
                  <a:cubicBezTo>
                    <a:pt x="2299" y="6220"/>
                    <a:pt x="2315" y="6226"/>
                    <a:pt x="2297" y="6273"/>
                  </a:cubicBezTo>
                  <a:cubicBezTo>
                    <a:pt x="2280" y="6319"/>
                    <a:pt x="2270" y="6316"/>
                    <a:pt x="2252" y="6361"/>
                  </a:cubicBezTo>
                  <a:cubicBezTo>
                    <a:pt x="2234" y="6408"/>
                    <a:pt x="2239" y="6409"/>
                    <a:pt x="2221" y="6456"/>
                  </a:cubicBezTo>
                  <a:cubicBezTo>
                    <a:pt x="2204" y="6503"/>
                    <a:pt x="2207" y="6504"/>
                    <a:pt x="2190" y="6549"/>
                  </a:cubicBezTo>
                  <a:cubicBezTo>
                    <a:pt x="2173" y="6596"/>
                    <a:pt x="2164" y="6592"/>
                    <a:pt x="2146" y="6639"/>
                  </a:cubicBezTo>
                  <a:cubicBezTo>
                    <a:pt x="2129" y="6686"/>
                    <a:pt x="2132" y="6687"/>
                    <a:pt x="2115" y="6733"/>
                  </a:cubicBezTo>
                  <a:cubicBezTo>
                    <a:pt x="2098" y="6779"/>
                    <a:pt x="2098" y="6779"/>
                    <a:pt x="2079" y="6825"/>
                  </a:cubicBezTo>
                  <a:cubicBezTo>
                    <a:pt x="2062" y="6873"/>
                    <a:pt x="2063" y="6873"/>
                    <a:pt x="2046" y="6919"/>
                  </a:cubicBezTo>
                  <a:cubicBezTo>
                    <a:pt x="2029" y="6966"/>
                    <a:pt x="2020" y="6964"/>
                    <a:pt x="2003" y="7009"/>
                  </a:cubicBezTo>
                  <a:cubicBezTo>
                    <a:pt x="1986" y="7056"/>
                    <a:pt x="1977" y="7052"/>
                    <a:pt x="1960" y="7099"/>
                  </a:cubicBezTo>
                  <a:cubicBezTo>
                    <a:pt x="1943" y="7146"/>
                    <a:pt x="1944" y="7146"/>
                    <a:pt x="1927" y="7192"/>
                  </a:cubicBezTo>
                  <a:cubicBezTo>
                    <a:pt x="1910" y="7239"/>
                    <a:pt x="1912" y="7240"/>
                    <a:pt x="1895" y="7286"/>
                  </a:cubicBezTo>
                  <a:cubicBezTo>
                    <a:pt x="1878" y="7333"/>
                    <a:pt x="1888" y="7336"/>
                    <a:pt x="1870" y="7383"/>
                  </a:cubicBezTo>
                  <a:cubicBezTo>
                    <a:pt x="1853" y="7431"/>
                    <a:pt x="1848" y="7427"/>
                    <a:pt x="1829" y="7474"/>
                  </a:cubicBezTo>
                  <a:cubicBezTo>
                    <a:pt x="1811" y="7522"/>
                    <a:pt x="1814" y="7523"/>
                    <a:pt x="1797" y="7569"/>
                  </a:cubicBezTo>
                  <a:cubicBezTo>
                    <a:pt x="1779" y="7615"/>
                    <a:pt x="1772" y="7612"/>
                    <a:pt x="1754" y="7658"/>
                  </a:cubicBezTo>
                  <a:cubicBezTo>
                    <a:pt x="1736" y="7705"/>
                    <a:pt x="1746" y="7709"/>
                    <a:pt x="1729" y="7754"/>
                  </a:cubicBezTo>
                  <a:cubicBezTo>
                    <a:pt x="1712" y="7801"/>
                    <a:pt x="1702" y="7797"/>
                    <a:pt x="1685" y="7844"/>
                  </a:cubicBezTo>
                  <a:cubicBezTo>
                    <a:pt x="1667" y="7891"/>
                    <a:pt x="1667" y="7891"/>
                    <a:pt x="1648" y="7936"/>
                  </a:cubicBezTo>
                  <a:cubicBezTo>
                    <a:pt x="1631" y="7983"/>
                    <a:pt x="1629" y="7982"/>
                    <a:pt x="1612" y="8029"/>
                  </a:cubicBezTo>
                  <a:cubicBezTo>
                    <a:pt x="1595" y="8075"/>
                    <a:pt x="1596" y="8075"/>
                    <a:pt x="1579" y="8123"/>
                  </a:cubicBezTo>
                  <a:cubicBezTo>
                    <a:pt x="1562" y="8170"/>
                    <a:pt x="1559" y="8169"/>
                    <a:pt x="1541" y="8215"/>
                  </a:cubicBezTo>
                  <a:cubicBezTo>
                    <a:pt x="1524" y="8262"/>
                    <a:pt x="1535" y="8266"/>
                    <a:pt x="1517" y="8311"/>
                  </a:cubicBezTo>
                  <a:cubicBezTo>
                    <a:pt x="1499" y="8358"/>
                    <a:pt x="1494" y="8356"/>
                    <a:pt x="1477" y="8402"/>
                  </a:cubicBezTo>
                  <a:cubicBezTo>
                    <a:pt x="1460" y="8449"/>
                    <a:pt x="1461" y="8449"/>
                    <a:pt x="1442" y="8496"/>
                  </a:cubicBezTo>
                  <a:cubicBezTo>
                    <a:pt x="1424" y="8543"/>
                    <a:pt x="1420" y="8541"/>
                    <a:pt x="1402" y="8587"/>
                  </a:cubicBezTo>
                  <a:cubicBezTo>
                    <a:pt x="1385" y="8635"/>
                    <a:pt x="1383" y="8635"/>
                    <a:pt x="1366" y="8680"/>
                  </a:cubicBezTo>
                  <a:cubicBezTo>
                    <a:pt x="1348" y="8727"/>
                    <a:pt x="1353" y="8728"/>
                    <a:pt x="1334" y="8774"/>
                  </a:cubicBezTo>
                  <a:cubicBezTo>
                    <a:pt x="1317" y="8820"/>
                    <a:pt x="1302" y="8813"/>
                    <a:pt x="1284" y="8861"/>
                  </a:cubicBezTo>
                  <a:cubicBezTo>
                    <a:pt x="1267" y="8908"/>
                    <a:pt x="1280" y="8913"/>
                    <a:pt x="1263" y="8958"/>
                  </a:cubicBezTo>
                  <a:cubicBezTo>
                    <a:pt x="1246" y="9005"/>
                    <a:pt x="1241" y="9004"/>
                    <a:pt x="1224" y="9049"/>
                  </a:cubicBezTo>
                  <a:cubicBezTo>
                    <a:pt x="1206" y="9096"/>
                    <a:pt x="1200" y="9093"/>
                    <a:pt x="1182" y="9139"/>
                  </a:cubicBezTo>
                  <a:cubicBezTo>
                    <a:pt x="1165" y="9186"/>
                    <a:pt x="1174" y="9188"/>
                    <a:pt x="1157" y="9235"/>
                  </a:cubicBezTo>
                  <a:cubicBezTo>
                    <a:pt x="1140" y="9283"/>
                    <a:pt x="1133" y="9279"/>
                    <a:pt x="1114" y="9325"/>
                  </a:cubicBezTo>
                  <a:lnTo>
                    <a:pt x="1080" y="9419"/>
                  </a:lnTo>
                  <a:cubicBezTo>
                    <a:pt x="1061" y="9466"/>
                    <a:pt x="1065" y="9467"/>
                    <a:pt x="1047" y="9513"/>
                  </a:cubicBezTo>
                  <a:cubicBezTo>
                    <a:pt x="1029" y="9559"/>
                    <a:pt x="1032" y="9559"/>
                    <a:pt x="1013" y="9606"/>
                  </a:cubicBezTo>
                  <a:cubicBezTo>
                    <a:pt x="996" y="9653"/>
                    <a:pt x="986" y="9649"/>
                    <a:pt x="969" y="9696"/>
                  </a:cubicBezTo>
                  <a:cubicBezTo>
                    <a:pt x="952" y="9743"/>
                    <a:pt x="951" y="9741"/>
                    <a:pt x="933" y="9788"/>
                  </a:cubicBezTo>
                  <a:cubicBezTo>
                    <a:pt x="916" y="9835"/>
                    <a:pt x="920" y="9836"/>
                    <a:pt x="903" y="9882"/>
                  </a:cubicBezTo>
                  <a:cubicBezTo>
                    <a:pt x="885" y="9928"/>
                    <a:pt x="885" y="9928"/>
                    <a:pt x="867" y="9975"/>
                  </a:cubicBezTo>
                  <a:cubicBezTo>
                    <a:pt x="850" y="10022"/>
                    <a:pt x="851" y="10022"/>
                    <a:pt x="833" y="10068"/>
                  </a:cubicBezTo>
                  <a:cubicBezTo>
                    <a:pt x="815" y="10115"/>
                    <a:pt x="809" y="10113"/>
                    <a:pt x="790" y="10159"/>
                  </a:cubicBezTo>
                  <a:cubicBezTo>
                    <a:pt x="772" y="10206"/>
                    <a:pt x="776" y="10207"/>
                    <a:pt x="759" y="10254"/>
                  </a:cubicBezTo>
                  <a:cubicBezTo>
                    <a:pt x="742" y="10301"/>
                    <a:pt x="737" y="10298"/>
                    <a:pt x="718" y="10345"/>
                  </a:cubicBezTo>
                  <a:cubicBezTo>
                    <a:pt x="700" y="10392"/>
                    <a:pt x="699" y="10391"/>
                    <a:pt x="681" y="10437"/>
                  </a:cubicBezTo>
                  <a:cubicBezTo>
                    <a:pt x="664" y="10484"/>
                    <a:pt x="670" y="10488"/>
                    <a:pt x="653" y="10534"/>
                  </a:cubicBezTo>
                  <a:cubicBezTo>
                    <a:pt x="636" y="10581"/>
                    <a:pt x="646" y="10585"/>
                    <a:pt x="628" y="10630"/>
                  </a:cubicBezTo>
                  <a:cubicBezTo>
                    <a:pt x="610" y="10677"/>
                    <a:pt x="598" y="10672"/>
                    <a:pt x="579" y="10719"/>
                  </a:cubicBezTo>
                  <a:cubicBezTo>
                    <a:pt x="562" y="10766"/>
                    <a:pt x="563" y="10766"/>
                    <a:pt x="546" y="10812"/>
                  </a:cubicBezTo>
                  <a:cubicBezTo>
                    <a:pt x="529" y="10859"/>
                    <a:pt x="525" y="10858"/>
                    <a:pt x="507" y="10903"/>
                  </a:cubicBezTo>
                  <a:cubicBezTo>
                    <a:pt x="488" y="10950"/>
                    <a:pt x="496" y="10954"/>
                    <a:pt x="477" y="10999"/>
                  </a:cubicBezTo>
                  <a:cubicBezTo>
                    <a:pt x="459" y="11046"/>
                    <a:pt x="459" y="11046"/>
                    <a:pt x="442" y="11091"/>
                  </a:cubicBezTo>
                  <a:cubicBezTo>
                    <a:pt x="424" y="11138"/>
                    <a:pt x="424" y="11138"/>
                    <a:pt x="406" y="11184"/>
                  </a:cubicBezTo>
                  <a:cubicBezTo>
                    <a:pt x="389" y="11230"/>
                    <a:pt x="389" y="11230"/>
                    <a:pt x="369" y="11277"/>
                  </a:cubicBezTo>
                  <a:cubicBezTo>
                    <a:pt x="352" y="11324"/>
                    <a:pt x="349" y="11323"/>
                    <a:pt x="331" y="11369"/>
                  </a:cubicBezTo>
                  <a:cubicBezTo>
                    <a:pt x="314" y="11416"/>
                    <a:pt x="311" y="11415"/>
                    <a:pt x="293" y="11462"/>
                  </a:cubicBezTo>
                  <a:cubicBezTo>
                    <a:pt x="276" y="11508"/>
                    <a:pt x="272" y="11507"/>
                    <a:pt x="255" y="11554"/>
                  </a:cubicBezTo>
                  <a:cubicBezTo>
                    <a:pt x="237" y="11602"/>
                    <a:pt x="244" y="11604"/>
                    <a:pt x="226" y="11651"/>
                  </a:cubicBezTo>
                  <a:cubicBezTo>
                    <a:pt x="209" y="11697"/>
                    <a:pt x="207" y="11696"/>
                    <a:pt x="188" y="11743"/>
                  </a:cubicBezTo>
                  <a:cubicBezTo>
                    <a:pt x="171" y="11790"/>
                    <a:pt x="174" y="11791"/>
                    <a:pt x="156" y="11838"/>
                  </a:cubicBezTo>
                  <a:cubicBezTo>
                    <a:pt x="139" y="11884"/>
                    <a:pt x="133" y="11882"/>
                    <a:pt x="113" y="11929"/>
                  </a:cubicBezTo>
                  <a:lnTo>
                    <a:pt x="79" y="12022"/>
                  </a:lnTo>
                  <a:cubicBezTo>
                    <a:pt x="62" y="12070"/>
                    <a:pt x="69" y="12074"/>
                    <a:pt x="52" y="12119"/>
                  </a:cubicBezTo>
                  <a:cubicBezTo>
                    <a:pt x="35" y="12166"/>
                    <a:pt x="19" y="12161"/>
                    <a:pt x="1" y="12208"/>
                  </a:cubicBezTo>
                  <a:cubicBezTo>
                    <a:pt x="1" y="12208"/>
                    <a:pt x="6" y="12205"/>
                    <a:pt x="6" y="12204"/>
                  </a:cubicBezTo>
                  <a:cubicBezTo>
                    <a:pt x="51" y="12185"/>
                    <a:pt x="57" y="12197"/>
                    <a:pt x="101" y="12178"/>
                  </a:cubicBezTo>
                  <a:cubicBezTo>
                    <a:pt x="144" y="12160"/>
                    <a:pt x="146" y="12161"/>
                    <a:pt x="191" y="12142"/>
                  </a:cubicBezTo>
                  <a:cubicBezTo>
                    <a:pt x="234" y="12123"/>
                    <a:pt x="229" y="12111"/>
                    <a:pt x="273" y="12092"/>
                  </a:cubicBezTo>
                  <a:cubicBezTo>
                    <a:pt x="317" y="12074"/>
                    <a:pt x="315" y="12069"/>
                    <a:pt x="359" y="12049"/>
                  </a:cubicBezTo>
                  <a:cubicBezTo>
                    <a:pt x="403" y="12031"/>
                    <a:pt x="410" y="12047"/>
                    <a:pt x="454" y="12028"/>
                  </a:cubicBezTo>
                  <a:cubicBezTo>
                    <a:pt x="498" y="12010"/>
                    <a:pt x="496" y="12001"/>
                    <a:pt x="540" y="11983"/>
                  </a:cubicBezTo>
                  <a:cubicBezTo>
                    <a:pt x="584" y="11964"/>
                    <a:pt x="581" y="11957"/>
                    <a:pt x="625" y="11939"/>
                  </a:cubicBezTo>
                  <a:cubicBezTo>
                    <a:pt x="669" y="11920"/>
                    <a:pt x="669" y="11921"/>
                    <a:pt x="715" y="11903"/>
                  </a:cubicBezTo>
                  <a:lnTo>
                    <a:pt x="803" y="11865"/>
                  </a:lnTo>
                  <a:cubicBezTo>
                    <a:pt x="847" y="11846"/>
                    <a:pt x="849" y="11849"/>
                    <a:pt x="893" y="11830"/>
                  </a:cubicBezTo>
                  <a:lnTo>
                    <a:pt x="981" y="11792"/>
                  </a:lnTo>
                  <a:cubicBezTo>
                    <a:pt x="1026" y="11774"/>
                    <a:pt x="1027" y="11776"/>
                    <a:pt x="1071" y="11757"/>
                  </a:cubicBezTo>
                  <a:cubicBezTo>
                    <a:pt x="1115" y="11738"/>
                    <a:pt x="1113" y="11731"/>
                    <a:pt x="1157" y="11712"/>
                  </a:cubicBezTo>
                  <a:cubicBezTo>
                    <a:pt x="1201" y="11694"/>
                    <a:pt x="1201" y="11693"/>
                    <a:pt x="1246" y="11672"/>
                  </a:cubicBezTo>
                  <a:cubicBezTo>
                    <a:pt x="1290" y="11653"/>
                    <a:pt x="1288" y="11650"/>
                    <a:pt x="1332" y="11630"/>
                  </a:cubicBezTo>
                  <a:cubicBezTo>
                    <a:pt x="1376" y="11611"/>
                    <a:pt x="1376" y="11594"/>
                    <a:pt x="1424" y="11594"/>
                  </a:cubicBezTo>
                  <a:cubicBezTo>
                    <a:pt x="1426" y="11594"/>
                    <a:pt x="1427" y="11594"/>
                    <a:pt x="1428" y="11594"/>
                  </a:cubicBezTo>
                  <a:cubicBezTo>
                    <a:pt x="1473" y="11594"/>
                    <a:pt x="1474" y="11614"/>
                    <a:pt x="1519" y="11630"/>
                  </a:cubicBezTo>
                  <a:cubicBezTo>
                    <a:pt x="1564" y="11648"/>
                    <a:pt x="1564" y="11649"/>
                    <a:pt x="1610" y="11667"/>
                  </a:cubicBezTo>
                  <a:cubicBezTo>
                    <a:pt x="1655" y="11684"/>
                    <a:pt x="1650" y="11694"/>
                    <a:pt x="1697" y="11711"/>
                  </a:cubicBezTo>
                  <a:cubicBezTo>
                    <a:pt x="1742" y="11728"/>
                    <a:pt x="1739" y="11733"/>
                    <a:pt x="1784" y="11750"/>
                  </a:cubicBezTo>
                  <a:cubicBezTo>
                    <a:pt x="1807" y="11760"/>
                    <a:pt x="1821" y="11760"/>
                    <a:pt x="1834" y="11760"/>
                  </a:cubicBezTo>
                  <a:cubicBezTo>
                    <a:pt x="1847" y="11760"/>
                    <a:pt x="1860" y="11760"/>
                    <a:pt x="1883" y="11769"/>
                  </a:cubicBezTo>
                  <a:cubicBezTo>
                    <a:pt x="1928" y="11786"/>
                    <a:pt x="1924" y="11795"/>
                    <a:pt x="1970" y="11813"/>
                  </a:cubicBezTo>
                  <a:cubicBezTo>
                    <a:pt x="2015" y="11830"/>
                    <a:pt x="2014" y="11834"/>
                    <a:pt x="2060" y="11851"/>
                  </a:cubicBezTo>
                  <a:cubicBezTo>
                    <a:pt x="2105" y="11869"/>
                    <a:pt x="2105" y="11867"/>
                    <a:pt x="2151" y="11884"/>
                  </a:cubicBezTo>
                  <a:lnTo>
                    <a:pt x="2242" y="11920"/>
                  </a:lnTo>
                  <a:lnTo>
                    <a:pt x="2333" y="11955"/>
                  </a:lnTo>
                  <a:cubicBezTo>
                    <a:pt x="2378" y="11972"/>
                    <a:pt x="2377" y="11973"/>
                    <a:pt x="2422" y="11990"/>
                  </a:cubicBezTo>
                  <a:cubicBezTo>
                    <a:pt x="2468" y="12009"/>
                    <a:pt x="2467" y="12011"/>
                    <a:pt x="2512" y="12028"/>
                  </a:cubicBezTo>
                  <a:cubicBezTo>
                    <a:pt x="2558" y="12046"/>
                    <a:pt x="2561" y="12035"/>
                    <a:pt x="2607" y="12054"/>
                  </a:cubicBezTo>
                  <a:cubicBezTo>
                    <a:pt x="2652" y="12071"/>
                    <a:pt x="2650" y="12079"/>
                    <a:pt x="2695" y="12096"/>
                  </a:cubicBezTo>
                  <a:cubicBezTo>
                    <a:pt x="2741" y="12114"/>
                    <a:pt x="2740" y="12117"/>
                    <a:pt x="2785" y="12134"/>
                  </a:cubicBezTo>
                  <a:cubicBezTo>
                    <a:pt x="2804" y="12141"/>
                    <a:pt x="2816" y="12142"/>
                    <a:pt x="2828" y="12142"/>
                  </a:cubicBezTo>
                  <a:cubicBezTo>
                    <a:pt x="2832" y="12142"/>
                    <a:pt x="2837" y="12142"/>
                    <a:pt x="2842" y="12142"/>
                  </a:cubicBezTo>
                  <a:cubicBezTo>
                    <a:pt x="2853" y="12142"/>
                    <a:pt x="2865" y="12143"/>
                    <a:pt x="2884" y="12150"/>
                  </a:cubicBezTo>
                  <a:cubicBezTo>
                    <a:pt x="2929" y="12167"/>
                    <a:pt x="2927" y="12176"/>
                    <a:pt x="2972" y="12193"/>
                  </a:cubicBezTo>
                  <a:cubicBezTo>
                    <a:pt x="3018" y="12210"/>
                    <a:pt x="3015" y="12217"/>
                    <a:pt x="3061" y="12235"/>
                  </a:cubicBezTo>
                  <a:cubicBezTo>
                    <a:pt x="3106" y="12252"/>
                    <a:pt x="3111" y="12237"/>
                    <a:pt x="3158" y="12255"/>
                  </a:cubicBezTo>
                  <a:lnTo>
                    <a:pt x="3249" y="12289"/>
                  </a:lnTo>
                  <a:cubicBezTo>
                    <a:pt x="3294" y="12306"/>
                    <a:pt x="3288" y="12321"/>
                    <a:pt x="3334" y="12341"/>
                  </a:cubicBezTo>
                  <a:cubicBezTo>
                    <a:pt x="3379" y="12358"/>
                    <a:pt x="3382" y="12351"/>
                    <a:pt x="3429" y="12368"/>
                  </a:cubicBezTo>
                  <a:cubicBezTo>
                    <a:pt x="3475" y="12386"/>
                    <a:pt x="3484" y="12371"/>
                    <a:pt x="3520" y="12405"/>
                  </a:cubicBezTo>
                  <a:cubicBezTo>
                    <a:pt x="3555" y="12438"/>
                    <a:pt x="3545" y="12446"/>
                    <a:pt x="3566" y="12491"/>
                  </a:cubicBezTo>
                  <a:cubicBezTo>
                    <a:pt x="3586" y="12534"/>
                    <a:pt x="3577" y="12537"/>
                    <a:pt x="3598" y="12582"/>
                  </a:cubicBezTo>
                  <a:cubicBezTo>
                    <a:pt x="3618" y="12626"/>
                    <a:pt x="3620" y="12624"/>
                    <a:pt x="3641" y="12667"/>
                  </a:cubicBezTo>
                  <a:cubicBezTo>
                    <a:pt x="3661" y="12711"/>
                    <a:pt x="3662" y="12710"/>
                    <a:pt x="3682" y="12754"/>
                  </a:cubicBezTo>
                  <a:cubicBezTo>
                    <a:pt x="3702" y="12798"/>
                    <a:pt x="3696" y="12801"/>
                    <a:pt x="3717" y="12844"/>
                  </a:cubicBezTo>
                  <a:cubicBezTo>
                    <a:pt x="3737" y="12888"/>
                    <a:pt x="3742" y="12885"/>
                    <a:pt x="3763" y="12929"/>
                  </a:cubicBezTo>
                  <a:cubicBezTo>
                    <a:pt x="3782" y="12974"/>
                    <a:pt x="3773" y="12978"/>
                    <a:pt x="3793" y="13022"/>
                  </a:cubicBezTo>
                  <a:cubicBezTo>
                    <a:pt x="3813" y="13066"/>
                    <a:pt x="3811" y="13066"/>
                    <a:pt x="3830" y="13110"/>
                  </a:cubicBezTo>
                  <a:cubicBezTo>
                    <a:pt x="3851" y="13155"/>
                    <a:pt x="3852" y="13153"/>
                    <a:pt x="3872" y="13196"/>
                  </a:cubicBezTo>
                  <a:cubicBezTo>
                    <a:pt x="3892" y="13241"/>
                    <a:pt x="3898" y="13238"/>
                    <a:pt x="3918" y="13282"/>
                  </a:cubicBezTo>
                  <a:cubicBezTo>
                    <a:pt x="3937" y="13327"/>
                    <a:pt x="3932" y="13329"/>
                    <a:pt x="3952" y="13372"/>
                  </a:cubicBezTo>
                  <a:cubicBezTo>
                    <a:pt x="3973" y="13416"/>
                    <a:pt x="3977" y="13414"/>
                    <a:pt x="3996" y="13458"/>
                  </a:cubicBezTo>
                  <a:cubicBezTo>
                    <a:pt x="4017" y="13502"/>
                    <a:pt x="4018" y="13501"/>
                    <a:pt x="4038" y="13545"/>
                  </a:cubicBezTo>
                  <a:cubicBezTo>
                    <a:pt x="4058" y="13590"/>
                    <a:pt x="4064" y="13586"/>
                    <a:pt x="4084" y="13630"/>
                  </a:cubicBezTo>
                  <a:cubicBezTo>
                    <a:pt x="4103" y="13675"/>
                    <a:pt x="4107" y="13673"/>
                    <a:pt x="4127" y="13718"/>
                  </a:cubicBezTo>
                  <a:cubicBezTo>
                    <a:pt x="4144" y="13757"/>
                    <a:pt x="4148" y="13761"/>
                    <a:pt x="4163" y="13791"/>
                  </a:cubicBezTo>
                  <a:lnTo>
                    <a:pt x="4163" y="13791"/>
                  </a:lnTo>
                  <a:cubicBezTo>
                    <a:pt x="4176" y="13761"/>
                    <a:pt x="4181" y="13757"/>
                    <a:pt x="4197" y="13716"/>
                  </a:cubicBezTo>
                  <a:cubicBezTo>
                    <a:pt x="4214" y="13671"/>
                    <a:pt x="4207" y="13668"/>
                    <a:pt x="4224" y="13622"/>
                  </a:cubicBezTo>
                  <a:cubicBezTo>
                    <a:pt x="4242" y="13575"/>
                    <a:pt x="4240" y="13575"/>
                    <a:pt x="4258" y="13527"/>
                  </a:cubicBezTo>
                  <a:cubicBezTo>
                    <a:pt x="4275" y="13480"/>
                    <a:pt x="4280" y="13484"/>
                    <a:pt x="4298" y="13436"/>
                  </a:cubicBezTo>
                  <a:cubicBezTo>
                    <a:pt x="4315" y="13389"/>
                    <a:pt x="4315" y="13389"/>
                    <a:pt x="4333" y="13344"/>
                  </a:cubicBezTo>
                  <a:cubicBezTo>
                    <a:pt x="4350" y="13297"/>
                    <a:pt x="4353" y="13298"/>
                    <a:pt x="4370" y="13252"/>
                  </a:cubicBezTo>
                  <a:cubicBezTo>
                    <a:pt x="4387" y="13205"/>
                    <a:pt x="4382" y="13204"/>
                    <a:pt x="4400" y="13157"/>
                  </a:cubicBezTo>
                  <a:cubicBezTo>
                    <a:pt x="4417" y="13110"/>
                    <a:pt x="4425" y="13114"/>
                    <a:pt x="4443" y="13067"/>
                  </a:cubicBezTo>
                  <a:cubicBezTo>
                    <a:pt x="4460" y="13020"/>
                    <a:pt x="4461" y="13020"/>
                    <a:pt x="4478" y="12975"/>
                  </a:cubicBezTo>
                  <a:cubicBezTo>
                    <a:pt x="4496" y="12928"/>
                    <a:pt x="4496" y="12928"/>
                    <a:pt x="4514" y="12883"/>
                  </a:cubicBezTo>
                  <a:cubicBezTo>
                    <a:pt x="4531" y="12835"/>
                    <a:pt x="4529" y="12835"/>
                    <a:pt x="4546" y="12788"/>
                  </a:cubicBezTo>
                  <a:cubicBezTo>
                    <a:pt x="4563" y="12741"/>
                    <a:pt x="4564" y="12743"/>
                    <a:pt x="4582" y="12696"/>
                  </a:cubicBezTo>
                  <a:cubicBezTo>
                    <a:pt x="4599" y="12649"/>
                    <a:pt x="4606" y="12652"/>
                    <a:pt x="4625" y="12606"/>
                  </a:cubicBezTo>
                  <a:cubicBezTo>
                    <a:pt x="4642" y="12559"/>
                    <a:pt x="4634" y="12557"/>
                    <a:pt x="4652" y="12511"/>
                  </a:cubicBezTo>
                  <a:cubicBezTo>
                    <a:pt x="4669" y="12465"/>
                    <a:pt x="4668" y="12465"/>
                    <a:pt x="4685" y="12418"/>
                  </a:cubicBezTo>
                  <a:cubicBezTo>
                    <a:pt x="4702" y="12371"/>
                    <a:pt x="4707" y="12374"/>
                    <a:pt x="4727" y="12328"/>
                  </a:cubicBezTo>
                  <a:cubicBezTo>
                    <a:pt x="4744" y="12281"/>
                    <a:pt x="4743" y="12281"/>
                    <a:pt x="4761" y="12236"/>
                  </a:cubicBezTo>
                  <a:cubicBezTo>
                    <a:pt x="4778" y="12189"/>
                    <a:pt x="4787" y="12193"/>
                    <a:pt x="4804" y="12146"/>
                  </a:cubicBezTo>
                  <a:cubicBezTo>
                    <a:pt x="4821" y="12099"/>
                    <a:pt x="4808" y="12094"/>
                    <a:pt x="4825" y="12048"/>
                  </a:cubicBezTo>
                  <a:cubicBezTo>
                    <a:pt x="4842" y="12003"/>
                    <a:pt x="4858" y="12008"/>
                    <a:pt x="4878" y="11963"/>
                  </a:cubicBezTo>
                  <a:cubicBezTo>
                    <a:pt x="4895" y="11918"/>
                    <a:pt x="4885" y="11913"/>
                    <a:pt x="4905" y="11866"/>
                  </a:cubicBezTo>
                  <a:cubicBezTo>
                    <a:pt x="4922" y="11821"/>
                    <a:pt x="4917" y="11818"/>
                    <a:pt x="4936" y="11773"/>
                  </a:cubicBezTo>
                  <a:cubicBezTo>
                    <a:pt x="4953" y="11727"/>
                    <a:pt x="4950" y="11726"/>
                    <a:pt x="4968" y="11679"/>
                  </a:cubicBezTo>
                  <a:cubicBezTo>
                    <a:pt x="4985" y="11634"/>
                    <a:pt x="5000" y="11639"/>
                    <a:pt x="5017" y="11592"/>
                  </a:cubicBezTo>
                  <a:cubicBezTo>
                    <a:pt x="5034" y="11546"/>
                    <a:pt x="5023" y="11543"/>
                    <a:pt x="5043" y="11496"/>
                  </a:cubicBezTo>
                  <a:cubicBezTo>
                    <a:pt x="5060" y="11448"/>
                    <a:pt x="5060" y="11449"/>
                    <a:pt x="5078" y="11403"/>
                  </a:cubicBezTo>
                  <a:cubicBezTo>
                    <a:pt x="5096" y="11356"/>
                    <a:pt x="5102" y="11358"/>
                    <a:pt x="5120" y="11313"/>
                  </a:cubicBezTo>
                  <a:cubicBezTo>
                    <a:pt x="5137" y="11266"/>
                    <a:pt x="5134" y="11265"/>
                    <a:pt x="5151" y="11219"/>
                  </a:cubicBezTo>
                  <a:cubicBezTo>
                    <a:pt x="5168" y="11173"/>
                    <a:pt x="5167" y="11173"/>
                    <a:pt x="5185" y="11127"/>
                  </a:cubicBezTo>
                  <a:cubicBezTo>
                    <a:pt x="5203" y="11080"/>
                    <a:pt x="5209" y="11083"/>
                    <a:pt x="5226" y="11036"/>
                  </a:cubicBezTo>
                  <a:cubicBezTo>
                    <a:pt x="5243" y="10989"/>
                    <a:pt x="5241" y="10989"/>
                    <a:pt x="5259" y="10943"/>
                  </a:cubicBezTo>
                  <a:cubicBezTo>
                    <a:pt x="5276" y="10896"/>
                    <a:pt x="5285" y="10900"/>
                    <a:pt x="5303" y="10853"/>
                  </a:cubicBezTo>
                  <a:cubicBezTo>
                    <a:pt x="5321" y="10806"/>
                    <a:pt x="5307" y="10800"/>
                    <a:pt x="5324" y="10755"/>
                  </a:cubicBezTo>
                  <a:cubicBezTo>
                    <a:pt x="5343" y="10708"/>
                    <a:pt x="5360" y="10715"/>
                    <a:pt x="5377" y="10670"/>
                  </a:cubicBezTo>
                  <a:cubicBezTo>
                    <a:pt x="5394" y="10623"/>
                    <a:pt x="5389" y="10621"/>
                    <a:pt x="5407" y="10574"/>
                  </a:cubicBezTo>
                  <a:cubicBezTo>
                    <a:pt x="5424" y="10527"/>
                    <a:pt x="5420" y="10526"/>
                    <a:pt x="5437" y="10479"/>
                  </a:cubicBezTo>
                  <a:cubicBezTo>
                    <a:pt x="5455" y="10432"/>
                    <a:pt x="5452" y="10431"/>
                    <a:pt x="5469" y="10386"/>
                  </a:cubicBezTo>
                  <a:cubicBezTo>
                    <a:pt x="5487" y="10339"/>
                    <a:pt x="5495" y="10343"/>
                    <a:pt x="5512" y="10296"/>
                  </a:cubicBezTo>
                  <a:cubicBezTo>
                    <a:pt x="5530" y="10249"/>
                    <a:pt x="5528" y="10249"/>
                    <a:pt x="5546" y="10202"/>
                  </a:cubicBezTo>
                  <a:cubicBezTo>
                    <a:pt x="5563" y="10156"/>
                    <a:pt x="5555" y="10152"/>
                    <a:pt x="5574" y="10107"/>
                  </a:cubicBezTo>
                  <a:cubicBezTo>
                    <a:pt x="5591" y="10060"/>
                    <a:pt x="5598" y="10062"/>
                    <a:pt x="5616" y="10017"/>
                  </a:cubicBezTo>
                  <a:cubicBezTo>
                    <a:pt x="5633" y="9970"/>
                    <a:pt x="5632" y="9970"/>
                    <a:pt x="5649" y="9923"/>
                  </a:cubicBezTo>
                  <a:cubicBezTo>
                    <a:pt x="5666" y="9877"/>
                    <a:pt x="5678" y="9882"/>
                    <a:pt x="5697" y="9835"/>
                  </a:cubicBezTo>
                  <a:cubicBezTo>
                    <a:pt x="5714" y="9788"/>
                    <a:pt x="5705" y="9786"/>
                    <a:pt x="5723" y="9739"/>
                  </a:cubicBezTo>
                  <a:cubicBezTo>
                    <a:pt x="5740" y="9692"/>
                    <a:pt x="5745" y="9695"/>
                    <a:pt x="5763" y="9648"/>
                  </a:cubicBezTo>
                  <a:cubicBezTo>
                    <a:pt x="5780" y="9601"/>
                    <a:pt x="5779" y="9601"/>
                    <a:pt x="5796" y="9554"/>
                  </a:cubicBezTo>
                  <a:cubicBezTo>
                    <a:pt x="5814" y="9507"/>
                    <a:pt x="5815" y="9509"/>
                    <a:pt x="5833" y="9461"/>
                  </a:cubicBezTo>
                  <a:cubicBezTo>
                    <a:pt x="5851" y="9414"/>
                    <a:pt x="5851" y="9414"/>
                    <a:pt x="5869" y="9369"/>
                  </a:cubicBezTo>
                  <a:cubicBezTo>
                    <a:pt x="5886" y="9322"/>
                    <a:pt x="5892" y="9325"/>
                    <a:pt x="5911" y="9279"/>
                  </a:cubicBezTo>
                  <a:cubicBezTo>
                    <a:pt x="5929" y="9232"/>
                    <a:pt x="5927" y="9232"/>
                    <a:pt x="5946" y="9186"/>
                  </a:cubicBezTo>
                  <a:cubicBezTo>
                    <a:pt x="5964" y="9139"/>
                    <a:pt x="5956" y="9138"/>
                    <a:pt x="5976" y="9091"/>
                  </a:cubicBezTo>
                  <a:cubicBezTo>
                    <a:pt x="5993" y="9044"/>
                    <a:pt x="5989" y="9043"/>
                    <a:pt x="6007" y="8995"/>
                  </a:cubicBezTo>
                  <a:cubicBezTo>
                    <a:pt x="6024" y="8948"/>
                    <a:pt x="6024" y="8948"/>
                    <a:pt x="6042" y="8903"/>
                  </a:cubicBezTo>
                  <a:cubicBezTo>
                    <a:pt x="6060" y="8856"/>
                    <a:pt x="6074" y="8862"/>
                    <a:pt x="6092" y="8817"/>
                  </a:cubicBezTo>
                  <a:cubicBezTo>
                    <a:pt x="6110" y="8769"/>
                    <a:pt x="6098" y="8765"/>
                    <a:pt x="6115" y="8718"/>
                  </a:cubicBezTo>
                  <a:cubicBezTo>
                    <a:pt x="6132" y="8672"/>
                    <a:pt x="6143" y="8675"/>
                    <a:pt x="6160" y="8630"/>
                  </a:cubicBezTo>
                  <a:cubicBezTo>
                    <a:pt x="6178" y="8583"/>
                    <a:pt x="6175" y="8582"/>
                    <a:pt x="6192" y="8536"/>
                  </a:cubicBezTo>
                  <a:cubicBezTo>
                    <a:pt x="6210" y="8490"/>
                    <a:pt x="6202" y="8487"/>
                    <a:pt x="6219" y="8440"/>
                  </a:cubicBezTo>
                  <a:cubicBezTo>
                    <a:pt x="6237" y="8394"/>
                    <a:pt x="6246" y="8397"/>
                    <a:pt x="6265" y="8352"/>
                  </a:cubicBezTo>
                  <a:cubicBezTo>
                    <a:pt x="6282" y="8305"/>
                    <a:pt x="6285" y="8306"/>
                    <a:pt x="6302" y="8260"/>
                  </a:cubicBezTo>
                  <a:cubicBezTo>
                    <a:pt x="6320" y="8212"/>
                    <a:pt x="6318" y="8212"/>
                    <a:pt x="6336" y="8165"/>
                  </a:cubicBezTo>
                  <a:cubicBezTo>
                    <a:pt x="6353" y="8118"/>
                    <a:pt x="6345" y="8116"/>
                    <a:pt x="6362" y="8069"/>
                  </a:cubicBezTo>
                  <a:cubicBezTo>
                    <a:pt x="6379" y="8022"/>
                    <a:pt x="6384" y="8024"/>
                    <a:pt x="6401" y="7978"/>
                  </a:cubicBezTo>
                  <a:cubicBezTo>
                    <a:pt x="6419" y="7931"/>
                    <a:pt x="6427" y="7934"/>
                    <a:pt x="6444" y="7888"/>
                  </a:cubicBezTo>
                  <a:cubicBezTo>
                    <a:pt x="6462" y="7842"/>
                    <a:pt x="6451" y="7838"/>
                    <a:pt x="6469" y="7792"/>
                  </a:cubicBezTo>
                  <a:cubicBezTo>
                    <a:pt x="6487" y="7745"/>
                    <a:pt x="6490" y="7747"/>
                    <a:pt x="6508" y="7699"/>
                  </a:cubicBezTo>
                  <a:cubicBezTo>
                    <a:pt x="6526" y="7652"/>
                    <a:pt x="6527" y="7654"/>
                    <a:pt x="6546" y="7607"/>
                  </a:cubicBezTo>
                  <a:cubicBezTo>
                    <a:pt x="6564" y="7560"/>
                    <a:pt x="6571" y="7564"/>
                    <a:pt x="6591" y="7517"/>
                  </a:cubicBezTo>
                  <a:cubicBezTo>
                    <a:pt x="6608" y="7470"/>
                    <a:pt x="6598" y="7467"/>
                    <a:pt x="6615" y="7421"/>
                  </a:cubicBezTo>
                  <a:cubicBezTo>
                    <a:pt x="6633" y="7374"/>
                    <a:pt x="6628" y="7373"/>
                    <a:pt x="6645" y="7326"/>
                  </a:cubicBezTo>
                  <a:cubicBezTo>
                    <a:pt x="6662" y="7280"/>
                    <a:pt x="6665" y="7281"/>
                    <a:pt x="6683" y="7233"/>
                  </a:cubicBezTo>
                  <a:cubicBezTo>
                    <a:pt x="6700" y="7186"/>
                    <a:pt x="6709" y="7191"/>
                    <a:pt x="6727" y="7144"/>
                  </a:cubicBezTo>
                  <a:cubicBezTo>
                    <a:pt x="6744" y="7097"/>
                    <a:pt x="6732" y="7093"/>
                    <a:pt x="6749" y="7046"/>
                  </a:cubicBezTo>
                  <a:cubicBezTo>
                    <a:pt x="6767" y="6999"/>
                    <a:pt x="6781" y="7006"/>
                    <a:pt x="6799" y="6959"/>
                  </a:cubicBezTo>
                  <a:cubicBezTo>
                    <a:pt x="6817" y="6912"/>
                    <a:pt x="6821" y="6913"/>
                    <a:pt x="6838" y="6868"/>
                  </a:cubicBezTo>
                  <a:cubicBezTo>
                    <a:pt x="6855" y="6821"/>
                    <a:pt x="6845" y="6819"/>
                    <a:pt x="6865" y="6772"/>
                  </a:cubicBezTo>
                  <a:cubicBezTo>
                    <a:pt x="6882" y="6725"/>
                    <a:pt x="6885" y="6726"/>
                    <a:pt x="6903" y="6680"/>
                  </a:cubicBezTo>
                  <a:cubicBezTo>
                    <a:pt x="6920" y="6633"/>
                    <a:pt x="6915" y="6632"/>
                    <a:pt x="6934" y="6584"/>
                  </a:cubicBezTo>
                  <a:cubicBezTo>
                    <a:pt x="6951" y="6537"/>
                    <a:pt x="6962" y="6542"/>
                    <a:pt x="6981" y="6495"/>
                  </a:cubicBezTo>
                  <a:cubicBezTo>
                    <a:pt x="6999" y="6449"/>
                    <a:pt x="6990" y="6446"/>
                    <a:pt x="7008" y="6399"/>
                  </a:cubicBezTo>
                  <a:cubicBezTo>
                    <a:pt x="7025" y="6353"/>
                    <a:pt x="7033" y="6356"/>
                    <a:pt x="7051" y="6310"/>
                  </a:cubicBezTo>
                  <a:cubicBezTo>
                    <a:pt x="7068" y="6263"/>
                    <a:pt x="7053" y="6258"/>
                    <a:pt x="7070" y="6211"/>
                  </a:cubicBezTo>
                  <a:cubicBezTo>
                    <a:pt x="7089" y="6163"/>
                    <a:pt x="7101" y="6169"/>
                    <a:pt x="7121" y="6124"/>
                  </a:cubicBezTo>
                  <a:cubicBezTo>
                    <a:pt x="7138" y="6077"/>
                    <a:pt x="7129" y="6075"/>
                    <a:pt x="7147" y="6027"/>
                  </a:cubicBezTo>
                  <a:cubicBezTo>
                    <a:pt x="7165" y="5980"/>
                    <a:pt x="7170" y="5983"/>
                    <a:pt x="7187" y="5936"/>
                  </a:cubicBezTo>
                  <a:cubicBezTo>
                    <a:pt x="7204" y="5889"/>
                    <a:pt x="7207" y="5890"/>
                    <a:pt x="7225" y="5844"/>
                  </a:cubicBezTo>
                  <a:cubicBezTo>
                    <a:pt x="7242" y="5797"/>
                    <a:pt x="7246" y="5798"/>
                    <a:pt x="7263" y="5753"/>
                  </a:cubicBezTo>
                  <a:cubicBezTo>
                    <a:pt x="7281" y="5706"/>
                    <a:pt x="7282" y="5707"/>
                    <a:pt x="7300" y="5660"/>
                  </a:cubicBezTo>
                  <a:cubicBezTo>
                    <a:pt x="7317" y="5614"/>
                    <a:pt x="7304" y="5610"/>
                    <a:pt x="7321" y="5563"/>
                  </a:cubicBezTo>
                  <a:cubicBezTo>
                    <a:pt x="7338" y="5515"/>
                    <a:pt x="7353" y="5523"/>
                    <a:pt x="7372" y="5476"/>
                  </a:cubicBezTo>
                  <a:cubicBezTo>
                    <a:pt x="7390" y="5429"/>
                    <a:pt x="7372" y="5422"/>
                    <a:pt x="7391" y="5376"/>
                  </a:cubicBezTo>
                  <a:cubicBezTo>
                    <a:pt x="7408" y="5330"/>
                    <a:pt x="7408" y="5330"/>
                    <a:pt x="7427" y="5284"/>
                  </a:cubicBezTo>
                  <a:cubicBezTo>
                    <a:pt x="7444" y="5237"/>
                    <a:pt x="7444" y="5237"/>
                    <a:pt x="7463" y="5192"/>
                  </a:cubicBezTo>
                  <a:cubicBezTo>
                    <a:pt x="7481" y="5145"/>
                    <a:pt x="7482" y="5146"/>
                    <a:pt x="7499" y="5100"/>
                  </a:cubicBezTo>
                  <a:cubicBezTo>
                    <a:pt x="7517" y="5053"/>
                    <a:pt x="7534" y="5059"/>
                    <a:pt x="7551" y="5012"/>
                  </a:cubicBezTo>
                  <a:cubicBezTo>
                    <a:pt x="7568" y="4966"/>
                    <a:pt x="7562" y="4963"/>
                    <a:pt x="7581" y="4918"/>
                  </a:cubicBezTo>
                  <a:cubicBezTo>
                    <a:pt x="7598" y="4871"/>
                    <a:pt x="7601" y="4872"/>
                    <a:pt x="7619" y="4825"/>
                  </a:cubicBezTo>
                  <a:cubicBezTo>
                    <a:pt x="7636" y="4778"/>
                    <a:pt x="7626" y="4775"/>
                    <a:pt x="7643" y="4728"/>
                  </a:cubicBezTo>
                  <a:cubicBezTo>
                    <a:pt x="7662" y="4682"/>
                    <a:pt x="7674" y="4687"/>
                    <a:pt x="7694" y="4641"/>
                  </a:cubicBezTo>
                  <a:cubicBezTo>
                    <a:pt x="7711" y="4594"/>
                    <a:pt x="7706" y="4593"/>
                    <a:pt x="7723" y="4546"/>
                  </a:cubicBezTo>
                  <a:cubicBezTo>
                    <a:pt x="7740" y="4500"/>
                    <a:pt x="7732" y="4497"/>
                    <a:pt x="7749" y="4450"/>
                  </a:cubicBezTo>
                  <a:cubicBezTo>
                    <a:pt x="7767" y="4404"/>
                    <a:pt x="7769" y="4404"/>
                    <a:pt x="7786" y="4358"/>
                  </a:cubicBezTo>
                  <a:cubicBezTo>
                    <a:pt x="7803" y="4310"/>
                    <a:pt x="7803" y="4310"/>
                    <a:pt x="7822" y="4265"/>
                  </a:cubicBezTo>
                  <a:cubicBezTo>
                    <a:pt x="7839" y="4218"/>
                    <a:pt x="7847" y="4223"/>
                    <a:pt x="7865" y="4175"/>
                  </a:cubicBezTo>
                  <a:cubicBezTo>
                    <a:pt x="7882" y="4128"/>
                    <a:pt x="7888" y="4132"/>
                    <a:pt x="7905" y="4084"/>
                  </a:cubicBezTo>
                  <a:cubicBezTo>
                    <a:pt x="7922" y="4037"/>
                    <a:pt x="7919" y="4036"/>
                    <a:pt x="7936" y="3989"/>
                  </a:cubicBezTo>
                  <a:cubicBezTo>
                    <a:pt x="7953" y="3943"/>
                    <a:pt x="7958" y="3945"/>
                    <a:pt x="7978" y="3898"/>
                  </a:cubicBezTo>
                  <a:cubicBezTo>
                    <a:pt x="7995" y="3852"/>
                    <a:pt x="7994" y="3852"/>
                    <a:pt x="8011" y="3805"/>
                  </a:cubicBezTo>
                  <a:cubicBezTo>
                    <a:pt x="8028" y="3758"/>
                    <a:pt x="8029" y="3758"/>
                    <a:pt x="8047" y="3713"/>
                  </a:cubicBezTo>
                  <a:cubicBezTo>
                    <a:pt x="8064" y="3666"/>
                    <a:pt x="8059" y="3662"/>
                    <a:pt x="8076" y="3617"/>
                  </a:cubicBezTo>
                  <a:cubicBezTo>
                    <a:pt x="8093" y="3570"/>
                    <a:pt x="8103" y="3575"/>
                    <a:pt x="8120" y="3527"/>
                  </a:cubicBezTo>
                  <a:cubicBezTo>
                    <a:pt x="8138" y="3480"/>
                    <a:pt x="8125" y="3477"/>
                    <a:pt x="8144" y="3430"/>
                  </a:cubicBezTo>
                  <a:cubicBezTo>
                    <a:pt x="8161" y="3383"/>
                    <a:pt x="8161" y="3383"/>
                    <a:pt x="8179" y="3338"/>
                  </a:cubicBezTo>
                  <a:cubicBezTo>
                    <a:pt x="8197" y="3291"/>
                    <a:pt x="8209" y="3295"/>
                    <a:pt x="8226" y="3249"/>
                  </a:cubicBezTo>
                  <a:cubicBezTo>
                    <a:pt x="8243" y="3202"/>
                    <a:pt x="8227" y="3196"/>
                    <a:pt x="8245" y="3150"/>
                  </a:cubicBezTo>
                  <a:cubicBezTo>
                    <a:pt x="8263" y="3103"/>
                    <a:pt x="8273" y="3108"/>
                    <a:pt x="8290" y="3061"/>
                  </a:cubicBezTo>
                  <a:cubicBezTo>
                    <a:pt x="8308" y="3014"/>
                    <a:pt x="8316" y="3018"/>
                    <a:pt x="8333" y="2970"/>
                  </a:cubicBezTo>
                  <a:cubicBezTo>
                    <a:pt x="8350" y="2923"/>
                    <a:pt x="8338" y="2918"/>
                    <a:pt x="8355" y="2873"/>
                  </a:cubicBezTo>
                  <a:cubicBezTo>
                    <a:pt x="8372" y="2826"/>
                    <a:pt x="8374" y="2826"/>
                    <a:pt x="8391" y="2779"/>
                  </a:cubicBezTo>
                  <a:cubicBezTo>
                    <a:pt x="8408" y="2733"/>
                    <a:pt x="8418" y="2736"/>
                    <a:pt x="8436" y="2690"/>
                  </a:cubicBezTo>
                  <a:cubicBezTo>
                    <a:pt x="8454" y="2643"/>
                    <a:pt x="8447" y="2639"/>
                    <a:pt x="8465" y="2593"/>
                  </a:cubicBezTo>
                  <a:cubicBezTo>
                    <a:pt x="8482" y="2546"/>
                    <a:pt x="8487" y="2548"/>
                    <a:pt x="8506" y="2502"/>
                  </a:cubicBezTo>
                  <a:cubicBezTo>
                    <a:pt x="8524" y="2455"/>
                    <a:pt x="8522" y="2454"/>
                    <a:pt x="8540" y="2407"/>
                  </a:cubicBezTo>
                  <a:cubicBezTo>
                    <a:pt x="8557" y="2360"/>
                    <a:pt x="8558" y="2360"/>
                    <a:pt x="8575" y="2313"/>
                  </a:cubicBezTo>
                  <a:cubicBezTo>
                    <a:pt x="8588" y="2283"/>
                    <a:pt x="8590" y="2248"/>
                    <a:pt x="8599" y="2216"/>
                  </a:cubicBezTo>
                  <a:cubicBezTo>
                    <a:pt x="8606" y="2184"/>
                    <a:pt x="8629" y="2155"/>
                    <a:pt x="8633" y="2123"/>
                  </a:cubicBezTo>
                  <a:cubicBezTo>
                    <a:pt x="8637" y="2091"/>
                    <a:pt x="8643" y="2058"/>
                    <a:pt x="8643" y="2024"/>
                  </a:cubicBezTo>
                  <a:cubicBezTo>
                    <a:pt x="8644" y="1991"/>
                    <a:pt x="8632" y="1958"/>
                    <a:pt x="8631" y="1925"/>
                  </a:cubicBezTo>
                  <a:cubicBezTo>
                    <a:pt x="8628" y="1893"/>
                    <a:pt x="8617" y="1861"/>
                    <a:pt x="8612" y="1829"/>
                  </a:cubicBezTo>
                  <a:cubicBezTo>
                    <a:pt x="8606" y="1796"/>
                    <a:pt x="8613" y="1761"/>
                    <a:pt x="8605" y="1729"/>
                  </a:cubicBezTo>
                  <a:cubicBezTo>
                    <a:pt x="8597" y="1697"/>
                    <a:pt x="8575" y="1669"/>
                    <a:pt x="8565" y="1638"/>
                  </a:cubicBezTo>
                  <a:cubicBezTo>
                    <a:pt x="8554" y="1608"/>
                    <a:pt x="8554" y="1573"/>
                    <a:pt x="8541" y="1542"/>
                  </a:cubicBezTo>
                  <a:cubicBezTo>
                    <a:pt x="8529" y="1513"/>
                    <a:pt x="8510" y="1483"/>
                    <a:pt x="8495" y="1454"/>
                  </a:cubicBezTo>
                  <a:cubicBezTo>
                    <a:pt x="8481" y="1424"/>
                    <a:pt x="8466" y="1395"/>
                    <a:pt x="8449" y="1367"/>
                  </a:cubicBezTo>
                  <a:cubicBezTo>
                    <a:pt x="8433" y="1338"/>
                    <a:pt x="8418" y="1308"/>
                    <a:pt x="8401" y="1279"/>
                  </a:cubicBezTo>
                  <a:cubicBezTo>
                    <a:pt x="8382" y="1252"/>
                    <a:pt x="8356" y="1230"/>
                    <a:pt x="8336" y="1203"/>
                  </a:cubicBezTo>
                  <a:cubicBezTo>
                    <a:pt x="8317" y="1176"/>
                    <a:pt x="8300" y="1148"/>
                    <a:pt x="8279" y="1123"/>
                  </a:cubicBezTo>
                  <a:cubicBezTo>
                    <a:pt x="8258" y="1097"/>
                    <a:pt x="8233" y="1075"/>
                    <a:pt x="8211" y="1051"/>
                  </a:cubicBezTo>
                  <a:cubicBezTo>
                    <a:pt x="8190" y="1026"/>
                    <a:pt x="8163" y="1006"/>
                    <a:pt x="8140" y="982"/>
                  </a:cubicBezTo>
                  <a:cubicBezTo>
                    <a:pt x="8118" y="958"/>
                    <a:pt x="8097" y="934"/>
                    <a:pt x="8072" y="912"/>
                  </a:cubicBezTo>
                  <a:cubicBezTo>
                    <a:pt x="8048" y="888"/>
                    <a:pt x="8023" y="869"/>
                    <a:pt x="7999" y="847"/>
                  </a:cubicBezTo>
                  <a:cubicBezTo>
                    <a:pt x="7974" y="826"/>
                    <a:pt x="7951" y="802"/>
                    <a:pt x="7925" y="781"/>
                  </a:cubicBezTo>
                  <a:cubicBezTo>
                    <a:pt x="7899" y="760"/>
                    <a:pt x="7876" y="738"/>
                    <a:pt x="7849" y="719"/>
                  </a:cubicBezTo>
                  <a:cubicBezTo>
                    <a:pt x="7823" y="699"/>
                    <a:pt x="7802" y="672"/>
                    <a:pt x="7775" y="651"/>
                  </a:cubicBezTo>
                  <a:cubicBezTo>
                    <a:pt x="7748" y="633"/>
                    <a:pt x="7723" y="610"/>
                    <a:pt x="7696" y="591"/>
                  </a:cubicBezTo>
                  <a:cubicBezTo>
                    <a:pt x="7669" y="572"/>
                    <a:pt x="7642" y="553"/>
                    <a:pt x="7615" y="535"/>
                  </a:cubicBezTo>
                  <a:cubicBezTo>
                    <a:pt x="7587" y="518"/>
                    <a:pt x="7557" y="503"/>
                    <a:pt x="7529" y="485"/>
                  </a:cubicBezTo>
                  <a:cubicBezTo>
                    <a:pt x="7501" y="469"/>
                    <a:pt x="7467" y="462"/>
                    <a:pt x="7438" y="446"/>
                  </a:cubicBezTo>
                  <a:cubicBezTo>
                    <a:pt x="7410" y="430"/>
                    <a:pt x="7386" y="401"/>
                    <a:pt x="7357" y="385"/>
                  </a:cubicBezTo>
                  <a:cubicBezTo>
                    <a:pt x="7327" y="371"/>
                    <a:pt x="7292" y="371"/>
                    <a:pt x="7261" y="356"/>
                  </a:cubicBezTo>
                  <a:cubicBezTo>
                    <a:pt x="7231" y="341"/>
                    <a:pt x="7207" y="317"/>
                    <a:pt x="7176" y="303"/>
                  </a:cubicBezTo>
                  <a:cubicBezTo>
                    <a:pt x="7147" y="290"/>
                    <a:pt x="7115" y="281"/>
                    <a:pt x="7084" y="267"/>
                  </a:cubicBezTo>
                  <a:cubicBezTo>
                    <a:pt x="7056" y="255"/>
                    <a:pt x="7025" y="244"/>
                    <a:pt x="6993" y="233"/>
                  </a:cubicBezTo>
                  <a:cubicBezTo>
                    <a:pt x="6962" y="221"/>
                    <a:pt x="6930" y="212"/>
                    <a:pt x="6899" y="202"/>
                  </a:cubicBezTo>
                  <a:cubicBezTo>
                    <a:pt x="6869" y="191"/>
                    <a:pt x="6837" y="182"/>
                    <a:pt x="6806" y="173"/>
                  </a:cubicBezTo>
                  <a:cubicBezTo>
                    <a:pt x="6774" y="162"/>
                    <a:pt x="6743" y="152"/>
                    <a:pt x="6712" y="143"/>
                  </a:cubicBezTo>
                  <a:cubicBezTo>
                    <a:pt x="6679" y="133"/>
                    <a:pt x="6649" y="121"/>
                    <a:pt x="6618" y="114"/>
                  </a:cubicBezTo>
                  <a:cubicBezTo>
                    <a:pt x="6586" y="105"/>
                    <a:pt x="6555" y="93"/>
                    <a:pt x="6523" y="85"/>
                  </a:cubicBezTo>
                  <a:cubicBezTo>
                    <a:pt x="6491" y="77"/>
                    <a:pt x="6460" y="62"/>
                    <a:pt x="6428" y="56"/>
                  </a:cubicBezTo>
                  <a:cubicBezTo>
                    <a:pt x="6396" y="49"/>
                    <a:pt x="6361" y="55"/>
                    <a:pt x="6329" y="49"/>
                  </a:cubicBezTo>
                  <a:cubicBezTo>
                    <a:pt x="6297" y="44"/>
                    <a:pt x="6264" y="39"/>
                    <a:pt x="6232" y="33"/>
                  </a:cubicBezTo>
                  <a:cubicBezTo>
                    <a:pt x="6197" y="29"/>
                    <a:pt x="6165" y="21"/>
                    <a:pt x="6133" y="17"/>
                  </a:cubicBezTo>
                  <a:cubicBezTo>
                    <a:pt x="6100" y="13"/>
                    <a:pt x="6068" y="3"/>
                    <a:pt x="6036" y="1"/>
                  </a:cubicBezTo>
                  <a:cubicBezTo>
                    <a:pt x="6032" y="1"/>
                    <a:pt x="6029" y="1"/>
                    <a:pt x="6026" y="1"/>
                  </a:cubicBezTo>
                  <a:close/>
                  <a:moveTo>
                    <a:pt x="4163" y="13791"/>
                  </a:moveTo>
                  <a:cubicBezTo>
                    <a:pt x="4161" y="13796"/>
                    <a:pt x="4159" y="13801"/>
                    <a:pt x="4157" y="13807"/>
                  </a:cubicBezTo>
                  <a:lnTo>
                    <a:pt x="4170" y="13805"/>
                  </a:lnTo>
                  <a:cubicBezTo>
                    <a:pt x="4167" y="13800"/>
                    <a:pt x="4165" y="13795"/>
                    <a:pt x="4163" y="1379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4"/>
            <p:cNvSpPr/>
            <p:nvPr/>
          </p:nvSpPr>
          <p:spPr>
            <a:xfrm>
              <a:off x="629715" y="540027"/>
              <a:ext cx="583370" cy="1096467"/>
            </a:xfrm>
            <a:custGeom>
              <a:avLst/>
              <a:gdLst/>
              <a:ahLst/>
              <a:cxnLst/>
              <a:rect l="l" t="t" r="r" b="b"/>
              <a:pathLst>
                <a:path w="6605" h="12414" extrusionOk="0">
                  <a:moveTo>
                    <a:pt x="4491" y="0"/>
                  </a:moveTo>
                  <a:cubicBezTo>
                    <a:pt x="4483" y="0"/>
                    <a:pt x="4475" y="5"/>
                    <a:pt x="4472" y="13"/>
                  </a:cubicBezTo>
                  <a:cubicBezTo>
                    <a:pt x="4463" y="36"/>
                    <a:pt x="4457" y="47"/>
                    <a:pt x="4452" y="57"/>
                  </a:cubicBezTo>
                  <a:cubicBezTo>
                    <a:pt x="4445" y="70"/>
                    <a:pt x="4440" y="82"/>
                    <a:pt x="4430" y="106"/>
                  </a:cubicBezTo>
                  <a:cubicBezTo>
                    <a:pt x="4421" y="130"/>
                    <a:pt x="4419" y="143"/>
                    <a:pt x="4414" y="156"/>
                  </a:cubicBezTo>
                  <a:cubicBezTo>
                    <a:pt x="4412" y="168"/>
                    <a:pt x="4408" y="178"/>
                    <a:pt x="4399" y="201"/>
                  </a:cubicBezTo>
                  <a:cubicBezTo>
                    <a:pt x="4392" y="221"/>
                    <a:pt x="4387" y="231"/>
                    <a:pt x="4378" y="239"/>
                  </a:cubicBezTo>
                  <a:cubicBezTo>
                    <a:pt x="4370" y="250"/>
                    <a:pt x="4361" y="264"/>
                    <a:pt x="4351" y="290"/>
                  </a:cubicBezTo>
                  <a:cubicBezTo>
                    <a:pt x="4343" y="314"/>
                    <a:pt x="4340" y="330"/>
                    <a:pt x="4339" y="344"/>
                  </a:cubicBezTo>
                  <a:cubicBezTo>
                    <a:pt x="4338" y="356"/>
                    <a:pt x="4338" y="367"/>
                    <a:pt x="4330" y="387"/>
                  </a:cubicBezTo>
                  <a:cubicBezTo>
                    <a:pt x="4322" y="409"/>
                    <a:pt x="4317" y="418"/>
                    <a:pt x="4310" y="429"/>
                  </a:cubicBezTo>
                  <a:cubicBezTo>
                    <a:pt x="4302" y="441"/>
                    <a:pt x="4295" y="452"/>
                    <a:pt x="4286" y="477"/>
                  </a:cubicBezTo>
                  <a:cubicBezTo>
                    <a:pt x="4276" y="501"/>
                    <a:pt x="4274" y="515"/>
                    <a:pt x="4271" y="528"/>
                  </a:cubicBezTo>
                  <a:cubicBezTo>
                    <a:pt x="4269" y="539"/>
                    <a:pt x="4265" y="552"/>
                    <a:pt x="4258" y="574"/>
                  </a:cubicBezTo>
                  <a:cubicBezTo>
                    <a:pt x="4249" y="593"/>
                    <a:pt x="4243" y="601"/>
                    <a:pt x="4235" y="611"/>
                  </a:cubicBezTo>
                  <a:cubicBezTo>
                    <a:pt x="4226" y="622"/>
                    <a:pt x="4216" y="634"/>
                    <a:pt x="4206" y="660"/>
                  </a:cubicBezTo>
                  <a:cubicBezTo>
                    <a:pt x="4195" y="687"/>
                    <a:pt x="4195" y="703"/>
                    <a:pt x="4195" y="718"/>
                  </a:cubicBezTo>
                  <a:cubicBezTo>
                    <a:pt x="4195" y="730"/>
                    <a:pt x="4195" y="741"/>
                    <a:pt x="4187" y="761"/>
                  </a:cubicBezTo>
                  <a:cubicBezTo>
                    <a:pt x="4178" y="784"/>
                    <a:pt x="4173" y="795"/>
                    <a:pt x="4168" y="806"/>
                  </a:cubicBezTo>
                  <a:cubicBezTo>
                    <a:pt x="4163" y="818"/>
                    <a:pt x="4157" y="829"/>
                    <a:pt x="4148" y="853"/>
                  </a:cubicBezTo>
                  <a:lnTo>
                    <a:pt x="4113" y="945"/>
                  </a:lnTo>
                  <a:cubicBezTo>
                    <a:pt x="4105" y="966"/>
                    <a:pt x="4098" y="973"/>
                    <a:pt x="4091" y="983"/>
                  </a:cubicBezTo>
                  <a:cubicBezTo>
                    <a:pt x="4081" y="994"/>
                    <a:pt x="4072" y="1005"/>
                    <a:pt x="4061" y="1032"/>
                  </a:cubicBezTo>
                  <a:lnTo>
                    <a:pt x="4045" y="1080"/>
                  </a:lnTo>
                  <a:cubicBezTo>
                    <a:pt x="4041" y="1093"/>
                    <a:pt x="4037" y="1104"/>
                    <a:pt x="4029" y="1126"/>
                  </a:cubicBezTo>
                  <a:cubicBezTo>
                    <a:pt x="4019" y="1149"/>
                    <a:pt x="4016" y="1161"/>
                    <a:pt x="4012" y="1173"/>
                  </a:cubicBezTo>
                  <a:cubicBezTo>
                    <a:pt x="4007" y="1184"/>
                    <a:pt x="4005" y="1196"/>
                    <a:pt x="3996" y="1218"/>
                  </a:cubicBezTo>
                  <a:cubicBezTo>
                    <a:pt x="3986" y="1244"/>
                    <a:pt x="3982" y="1257"/>
                    <a:pt x="3979" y="1270"/>
                  </a:cubicBezTo>
                  <a:cubicBezTo>
                    <a:pt x="3976" y="1282"/>
                    <a:pt x="3974" y="1293"/>
                    <a:pt x="3966" y="1315"/>
                  </a:cubicBezTo>
                  <a:cubicBezTo>
                    <a:pt x="3957" y="1339"/>
                    <a:pt x="3953" y="1351"/>
                    <a:pt x="3950" y="1364"/>
                  </a:cubicBezTo>
                  <a:cubicBezTo>
                    <a:pt x="3947" y="1377"/>
                    <a:pt x="3943" y="1389"/>
                    <a:pt x="3936" y="1410"/>
                  </a:cubicBezTo>
                  <a:cubicBezTo>
                    <a:pt x="3927" y="1432"/>
                    <a:pt x="3922" y="1441"/>
                    <a:pt x="3915" y="1452"/>
                  </a:cubicBezTo>
                  <a:cubicBezTo>
                    <a:pt x="3909" y="1463"/>
                    <a:pt x="3900" y="1474"/>
                    <a:pt x="3891" y="1500"/>
                  </a:cubicBezTo>
                  <a:cubicBezTo>
                    <a:pt x="3882" y="1524"/>
                    <a:pt x="3878" y="1536"/>
                    <a:pt x="3873" y="1548"/>
                  </a:cubicBezTo>
                  <a:cubicBezTo>
                    <a:pt x="3869" y="1559"/>
                    <a:pt x="3867" y="1571"/>
                    <a:pt x="3857" y="1593"/>
                  </a:cubicBezTo>
                  <a:cubicBezTo>
                    <a:pt x="3848" y="1616"/>
                    <a:pt x="3842" y="1627"/>
                    <a:pt x="3839" y="1639"/>
                  </a:cubicBezTo>
                  <a:cubicBezTo>
                    <a:pt x="3834" y="1651"/>
                    <a:pt x="3830" y="1662"/>
                    <a:pt x="3820" y="1685"/>
                  </a:cubicBezTo>
                  <a:lnTo>
                    <a:pt x="3783" y="1779"/>
                  </a:lnTo>
                  <a:cubicBezTo>
                    <a:pt x="3775" y="1803"/>
                    <a:pt x="3772" y="1817"/>
                    <a:pt x="3770" y="1830"/>
                  </a:cubicBezTo>
                  <a:cubicBezTo>
                    <a:pt x="3767" y="1843"/>
                    <a:pt x="3765" y="1854"/>
                    <a:pt x="3757" y="1875"/>
                  </a:cubicBezTo>
                  <a:cubicBezTo>
                    <a:pt x="3748" y="1898"/>
                    <a:pt x="3744" y="1909"/>
                    <a:pt x="3738" y="1920"/>
                  </a:cubicBezTo>
                  <a:cubicBezTo>
                    <a:pt x="3733" y="1932"/>
                    <a:pt x="3728" y="1943"/>
                    <a:pt x="3718" y="1967"/>
                  </a:cubicBezTo>
                  <a:cubicBezTo>
                    <a:pt x="3711" y="1988"/>
                    <a:pt x="3705" y="1996"/>
                    <a:pt x="3697" y="2006"/>
                  </a:cubicBezTo>
                  <a:cubicBezTo>
                    <a:pt x="3689" y="2016"/>
                    <a:pt x="3680" y="2028"/>
                    <a:pt x="3670" y="2054"/>
                  </a:cubicBezTo>
                  <a:cubicBezTo>
                    <a:pt x="3660" y="2076"/>
                    <a:pt x="3657" y="2089"/>
                    <a:pt x="3653" y="2101"/>
                  </a:cubicBezTo>
                  <a:cubicBezTo>
                    <a:pt x="3649" y="2112"/>
                    <a:pt x="3644" y="2124"/>
                    <a:pt x="3636" y="2146"/>
                  </a:cubicBezTo>
                  <a:cubicBezTo>
                    <a:pt x="3625" y="2173"/>
                    <a:pt x="3623" y="2188"/>
                    <a:pt x="3622" y="2202"/>
                  </a:cubicBezTo>
                  <a:cubicBezTo>
                    <a:pt x="3621" y="2214"/>
                    <a:pt x="3620" y="2224"/>
                    <a:pt x="3611" y="2245"/>
                  </a:cubicBezTo>
                  <a:cubicBezTo>
                    <a:pt x="3604" y="2266"/>
                    <a:pt x="3596" y="2274"/>
                    <a:pt x="3590" y="2284"/>
                  </a:cubicBezTo>
                  <a:cubicBezTo>
                    <a:pt x="3582" y="2295"/>
                    <a:pt x="3572" y="2307"/>
                    <a:pt x="3563" y="2332"/>
                  </a:cubicBezTo>
                  <a:cubicBezTo>
                    <a:pt x="3553" y="2358"/>
                    <a:pt x="3552" y="2371"/>
                    <a:pt x="3550" y="2385"/>
                  </a:cubicBezTo>
                  <a:cubicBezTo>
                    <a:pt x="3547" y="2397"/>
                    <a:pt x="3546" y="2407"/>
                    <a:pt x="3537" y="2429"/>
                  </a:cubicBezTo>
                  <a:cubicBezTo>
                    <a:pt x="3530" y="2449"/>
                    <a:pt x="3524" y="2459"/>
                    <a:pt x="3516" y="2467"/>
                  </a:cubicBezTo>
                  <a:cubicBezTo>
                    <a:pt x="3508" y="2478"/>
                    <a:pt x="3499" y="2491"/>
                    <a:pt x="3489" y="2516"/>
                  </a:cubicBezTo>
                  <a:cubicBezTo>
                    <a:pt x="3480" y="2540"/>
                    <a:pt x="3477" y="2553"/>
                    <a:pt x="3475" y="2567"/>
                  </a:cubicBezTo>
                  <a:cubicBezTo>
                    <a:pt x="3472" y="2579"/>
                    <a:pt x="3470" y="2590"/>
                    <a:pt x="3461" y="2611"/>
                  </a:cubicBezTo>
                  <a:lnTo>
                    <a:pt x="3425" y="2703"/>
                  </a:lnTo>
                  <a:cubicBezTo>
                    <a:pt x="3417" y="2724"/>
                    <a:pt x="3412" y="2734"/>
                    <a:pt x="3405" y="2745"/>
                  </a:cubicBezTo>
                  <a:cubicBezTo>
                    <a:pt x="3398" y="2757"/>
                    <a:pt x="3391" y="2767"/>
                    <a:pt x="3382" y="2793"/>
                  </a:cubicBezTo>
                  <a:cubicBezTo>
                    <a:pt x="3373" y="2818"/>
                    <a:pt x="3369" y="2829"/>
                    <a:pt x="3365" y="2841"/>
                  </a:cubicBezTo>
                  <a:cubicBezTo>
                    <a:pt x="3360" y="2852"/>
                    <a:pt x="3357" y="2864"/>
                    <a:pt x="3349" y="2887"/>
                  </a:cubicBezTo>
                  <a:cubicBezTo>
                    <a:pt x="3338" y="2914"/>
                    <a:pt x="3338" y="2930"/>
                    <a:pt x="3337" y="2943"/>
                  </a:cubicBezTo>
                  <a:cubicBezTo>
                    <a:pt x="3336" y="2955"/>
                    <a:pt x="3336" y="2965"/>
                    <a:pt x="3327" y="2986"/>
                  </a:cubicBezTo>
                  <a:cubicBezTo>
                    <a:pt x="3321" y="3007"/>
                    <a:pt x="3314" y="3016"/>
                    <a:pt x="3306" y="3024"/>
                  </a:cubicBezTo>
                  <a:cubicBezTo>
                    <a:pt x="3298" y="3035"/>
                    <a:pt x="3288" y="3048"/>
                    <a:pt x="3278" y="3073"/>
                  </a:cubicBezTo>
                  <a:lnTo>
                    <a:pt x="3241" y="3166"/>
                  </a:lnTo>
                  <a:cubicBezTo>
                    <a:pt x="3232" y="3188"/>
                    <a:pt x="3226" y="3199"/>
                    <a:pt x="3223" y="3211"/>
                  </a:cubicBezTo>
                  <a:cubicBezTo>
                    <a:pt x="3218" y="3221"/>
                    <a:pt x="3214" y="3233"/>
                    <a:pt x="3204" y="3257"/>
                  </a:cubicBezTo>
                  <a:cubicBezTo>
                    <a:pt x="3194" y="3281"/>
                    <a:pt x="3192" y="3296"/>
                    <a:pt x="3191" y="3310"/>
                  </a:cubicBezTo>
                  <a:cubicBezTo>
                    <a:pt x="3189" y="3323"/>
                    <a:pt x="3188" y="3333"/>
                    <a:pt x="3180" y="3354"/>
                  </a:cubicBezTo>
                  <a:cubicBezTo>
                    <a:pt x="3171" y="3376"/>
                    <a:pt x="3165" y="3386"/>
                    <a:pt x="3160" y="3397"/>
                  </a:cubicBezTo>
                  <a:cubicBezTo>
                    <a:pt x="3154" y="3408"/>
                    <a:pt x="3148" y="3420"/>
                    <a:pt x="3139" y="3444"/>
                  </a:cubicBezTo>
                  <a:cubicBezTo>
                    <a:pt x="3129" y="3468"/>
                    <a:pt x="3127" y="3482"/>
                    <a:pt x="3124" y="3495"/>
                  </a:cubicBezTo>
                  <a:cubicBezTo>
                    <a:pt x="3123" y="3506"/>
                    <a:pt x="3119" y="3517"/>
                    <a:pt x="3112" y="3539"/>
                  </a:cubicBezTo>
                  <a:lnTo>
                    <a:pt x="3077" y="3632"/>
                  </a:lnTo>
                  <a:cubicBezTo>
                    <a:pt x="3069" y="3651"/>
                    <a:pt x="3063" y="3660"/>
                    <a:pt x="3054" y="3669"/>
                  </a:cubicBezTo>
                  <a:cubicBezTo>
                    <a:pt x="3044" y="3680"/>
                    <a:pt x="3036" y="3692"/>
                    <a:pt x="3025" y="3718"/>
                  </a:cubicBezTo>
                  <a:cubicBezTo>
                    <a:pt x="3015" y="3742"/>
                    <a:pt x="3011" y="3755"/>
                    <a:pt x="3007" y="3767"/>
                  </a:cubicBezTo>
                  <a:cubicBezTo>
                    <a:pt x="3004" y="3777"/>
                    <a:pt x="3000" y="3789"/>
                    <a:pt x="2991" y="3812"/>
                  </a:cubicBezTo>
                  <a:cubicBezTo>
                    <a:pt x="2982" y="3836"/>
                    <a:pt x="2978" y="3849"/>
                    <a:pt x="2975" y="3862"/>
                  </a:cubicBezTo>
                  <a:cubicBezTo>
                    <a:pt x="2973" y="3874"/>
                    <a:pt x="2968" y="3886"/>
                    <a:pt x="2961" y="3907"/>
                  </a:cubicBezTo>
                  <a:cubicBezTo>
                    <a:pt x="2952" y="3928"/>
                    <a:pt x="2947" y="3938"/>
                    <a:pt x="2941" y="3949"/>
                  </a:cubicBezTo>
                  <a:cubicBezTo>
                    <a:pt x="2934" y="3961"/>
                    <a:pt x="2926" y="3971"/>
                    <a:pt x="2916" y="3997"/>
                  </a:cubicBezTo>
                  <a:cubicBezTo>
                    <a:pt x="2905" y="4024"/>
                    <a:pt x="2905" y="4040"/>
                    <a:pt x="2905" y="4053"/>
                  </a:cubicBezTo>
                  <a:cubicBezTo>
                    <a:pt x="2905" y="4066"/>
                    <a:pt x="2905" y="4076"/>
                    <a:pt x="2898" y="4096"/>
                  </a:cubicBezTo>
                  <a:cubicBezTo>
                    <a:pt x="2888" y="4117"/>
                    <a:pt x="2883" y="4128"/>
                    <a:pt x="2877" y="4138"/>
                  </a:cubicBezTo>
                  <a:cubicBezTo>
                    <a:pt x="2871" y="4149"/>
                    <a:pt x="2866" y="4162"/>
                    <a:pt x="2856" y="4185"/>
                  </a:cubicBezTo>
                  <a:cubicBezTo>
                    <a:pt x="2848" y="4208"/>
                    <a:pt x="2841" y="4218"/>
                    <a:pt x="2836" y="4228"/>
                  </a:cubicBezTo>
                  <a:cubicBezTo>
                    <a:pt x="2829" y="4240"/>
                    <a:pt x="2823" y="4253"/>
                    <a:pt x="2813" y="4277"/>
                  </a:cubicBezTo>
                  <a:cubicBezTo>
                    <a:pt x="2803" y="4299"/>
                    <a:pt x="2800" y="4312"/>
                    <a:pt x="2795" y="4323"/>
                  </a:cubicBezTo>
                  <a:cubicBezTo>
                    <a:pt x="2789" y="4334"/>
                    <a:pt x="2785" y="4345"/>
                    <a:pt x="2776" y="4369"/>
                  </a:cubicBezTo>
                  <a:cubicBezTo>
                    <a:pt x="2766" y="4394"/>
                    <a:pt x="2764" y="4409"/>
                    <a:pt x="2763" y="4422"/>
                  </a:cubicBezTo>
                  <a:cubicBezTo>
                    <a:pt x="2761" y="4435"/>
                    <a:pt x="2759" y="4446"/>
                    <a:pt x="2752" y="4467"/>
                  </a:cubicBezTo>
                  <a:cubicBezTo>
                    <a:pt x="2742" y="4490"/>
                    <a:pt x="2738" y="4501"/>
                    <a:pt x="2733" y="4512"/>
                  </a:cubicBezTo>
                  <a:cubicBezTo>
                    <a:pt x="2727" y="4524"/>
                    <a:pt x="2722" y="4535"/>
                    <a:pt x="2712" y="4559"/>
                  </a:cubicBezTo>
                  <a:cubicBezTo>
                    <a:pt x="2704" y="4583"/>
                    <a:pt x="2700" y="4596"/>
                    <a:pt x="2695" y="4608"/>
                  </a:cubicBezTo>
                  <a:cubicBezTo>
                    <a:pt x="2691" y="4619"/>
                    <a:pt x="2688" y="4630"/>
                    <a:pt x="2679" y="4652"/>
                  </a:cubicBezTo>
                  <a:cubicBezTo>
                    <a:pt x="2672" y="4674"/>
                    <a:pt x="2666" y="4684"/>
                    <a:pt x="2659" y="4694"/>
                  </a:cubicBezTo>
                  <a:cubicBezTo>
                    <a:pt x="2652" y="4706"/>
                    <a:pt x="2646" y="4719"/>
                    <a:pt x="2636" y="4742"/>
                  </a:cubicBezTo>
                  <a:cubicBezTo>
                    <a:pt x="2627" y="4765"/>
                    <a:pt x="2623" y="4778"/>
                    <a:pt x="2618" y="4789"/>
                  </a:cubicBezTo>
                  <a:cubicBezTo>
                    <a:pt x="2613" y="4800"/>
                    <a:pt x="2608" y="4811"/>
                    <a:pt x="2599" y="4835"/>
                  </a:cubicBezTo>
                  <a:cubicBezTo>
                    <a:pt x="2589" y="4860"/>
                    <a:pt x="2587" y="4872"/>
                    <a:pt x="2584" y="4886"/>
                  </a:cubicBezTo>
                  <a:cubicBezTo>
                    <a:pt x="2582" y="4897"/>
                    <a:pt x="2578" y="4908"/>
                    <a:pt x="2571" y="4930"/>
                  </a:cubicBezTo>
                  <a:cubicBezTo>
                    <a:pt x="2562" y="4951"/>
                    <a:pt x="2557" y="4962"/>
                    <a:pt x="2552" y="4973"/>
                  </a:cubicBezTo>
                  <a:cubicBezTo>
                    <a:pt x="2545" y="4983"/>
                    <a:pt x="2540" y="4995"/>
                    <a:pt x="2530" y="5020"/>
                  </a:cubicBezTo>
                  <a:cubicBezTo>
                    <a:pt x="2522" y="5043"/>
                    <a:pt x="2518" y="5057"/>
                    <a:pt x="2514" y="5069"/>
                  </a:cubicBezTo>
                  <a:cubicBezTo>
                    <a:pt x="2512" y="5081"/>
                    <a:pt x="2508" y="5092"/>
                    <a:pt x="2500" y="5115"/>
                  </a:cubicBezTo>
                  <a:cubicBezTo>
                    <a:pt x="2492" y="5138"/>
                    <a:pt x="2486" y="5148"/>
                    <a:pt x="2481" y="5159"/>
                  </a:cubicBezTo>
                  <a:cubicBezTo>
                    <a:pt x="2476" y="5171"/>
                    <a:pt x="2470" y="5182"/>
                    <a:pt x="2461" y="5206"/>
                  </a:cubicBezTo>
                  <a:cubicBezTo>
                    <a:pt x="2452" y="5230"/>
                    <a:pt x="2449" y="5244"/>
                    <a:pt x="2447" y="5257"/>
                  </a:cubicBezTo>
                  <a:cubicBezTo>
                    <a:pt x="2444" y="5267"/>
                    <a:pt x="2441" y="5279"/>
                    <a:pt x="2433" y="5301"/>
                  </a:cubicBezTo>
                  <a:cubicBezTo>
                    <a:pt x="2426" y="5322"/>
                    <a:pt x="2420" y="5331"/>
                    <a:pt x="2411" y="5340"/>
                  </a:cubicBezTo>
                  <a:cubicBezTo>
                    <a:pt x="2404" y="5351"/>
                    <a:pt x="2393" y="5364"/>
                    <a:pt x="2384" y="5389"/>
                  </a:cubicBezTo>
                  <a:cubicBezTo>
                    <a:pt x="2374" y="5413"/>
                    <a:pt x="2372" y="5427"/>
                    <a:pt x="2369" y="5440"/>
                  </a:cubicBezTo>
                  <a:cubicBezTo>
                    <a:pt x="2366" y="5450"/>
                    <a:pt x="2363" y="5463"/>
                    <a:pt x="2356" y="5485"/>
                  </a:cubicBezTo>
                  <a:cubicBezTo>
                    <a:pt x="2347" y="5506"/>
                    <a:pt x="2342" y="5515"/>
                    <a:pt x="2335" y="5525"/>
                  </a:cubicBezTo>
                  <a:cubicBezTo>
                    <a:pt x="2329" y="5538"/>
                    <a:pt x="2321" y="5550"/>
                    <a:pt x="2313" y="5574"/>
                  </a:cubicBezTo>
                  <a:cubicBezTo>
                    <a:pt x="2303" y="5600"/>
                    <a:pt x="2302" y="5617"/>
                    <a:pt x="2302" y="5630"/>
                  </a:cubicBezTo>
                  <a:cubicBezTo>
                    <a:pt x="2302" y="5642"/>
                    <a:pt x="2302" y="5653"/>
                    <a:pt x="2294" y="5673"/>
                  </a:cubicBezTo>
                  <a:cubicBezTo>
                    <a:pt x="2286" y="5694"/>
                    <a:pt x="2281" y="5702"/>
                    <a:pt x="2273" y="5713"/>
                  </a:cubicBezTo>
                  <a:cubicBezTo>
                    <a:pt x="2267" y="5724"/>
                    <a:pt x="2259" y="5736"/>
                    <a:pt x="2250" y="5761"/>
                  </a:cubicBezTo>
                  <a:lnTo>
                    <a:pt x="2234" y="5809"/>
                  </a:lnTo>
                  <a:cubicBezTo>
                    <a:pt x="2229" y="5822"/>
                    <a:pt x="2225" y="5833"/>
                    <a:pt x="2217" y="5855"/>
                  </a:cubicBezTo>
                  <a:cubicBezTo>
                    <a:pt x="2208" y="5877"/>
                    <a:pt x="2202" y="5888"/>
                    <a:pt x="2197" y="5898"/>
                  </a:cubicBezTo>
                  <a:cubicBezTo>
                    <a:pt x="2191" y="5909"/>
                    <a:pt x="2185" y="5921"/>
                    <a:pt x="2176" y="5945"/>
                  </a:cubicBezTo>
                  <a:cubicBezTo>
                    <a:pt x="2166" y="5969"/>
                    <a:pt x="2162" y="5981"/>
                    <a:pt x="2159" y="5994"/>
                  </a:cubicBezTo>
                  <a:cubicBezTo>
                    <a:pt x="2154" y="6004"/>
                    <a:pt x="2152" y="6016"/>
                    <a:pt x="2143" y="6039"/>
                  </a:cubicBezTo>
                  <a:cubicBezTo>
                    <a:pt x="2133" y="6063"/>
                    <a:pt x="2130" y="6076"/>
                    <a:pt x="2126" y="6088"/>
                  </a:cubicBezTo>
                  <a:cubicBezTo>
                    <a:pt x="2123" y="6101"/>
                    <a:pt x="2119" y="6112"/>
                    <a:pt x="2111" y="6134"/>
                  </a:cubicBezTo>
                  <a:cubicBezTo>
                    <a:pt x="2102" y="6155"/>
                    <a:pt x="2096" y="6166"/>
                    <a:pt x="2091" y="6177"/>
                  </a:cubicBezTo>
                  <a:cubicBezTo>
                    <a:pt x="2085" y="6187"/>
                    <a:pt x="2079" y="6199"/>
                    <a:pt x="2070" y="6224"/>
                  </a:cubicBezTo>
                  <a:cubicBezTo>
                    <a:pt x="2060" y="6247"/>
                    <a:pt x="2058" y="6261"/>
                    <a:pt x="2055" y="6274"/>
                  </a:cubicBezTo>
                  <a:cubicBezTo>
                    <a:pt x="2054" y="6286"/>
                    <a:pt x="2051" y="6297"/>
                    <a:pt x="2043" y="6318"/>
                  </a:cubicBezTo>
                  <a:cubicBezTo>
                    <a:pt x="2033" y="6340"/>
                    <a:pt x="2028" y="6350"/>
                    <a:pt x="2023" y="6361"/>
                  </a:cubicBezTo>
                  <a:cubicBezTo>
                    <a:pt x="2017" y="6372"/>
                    <a:pt x="2011" y="6385"/>
                    <a:pt x="2001" y="6408"/>
                  </a:cubicBezTo>
                  <a:lnTo>
                    <a:pt x="1966" y="6500"/>
                  </a:lnTo>
                  <a:cubicBezTo>
                    <a:pt x="1957" y="6522"/>
                    <a:pt x="1952" y="6531"/>
                    <a:pt x="1945" y="6542"/>
                  </a:cubicBezTo>
                  <a:cubicBezTo>
                    <a:pt x="1939" y="6553"/>
                    <a:pt x="1930" y="6564"/>
                    <a:pt x="1921" y="6590"/>
                  </a:cubicBezTo>
                  <a:cubicBezTo>
                    <a:pt x="1912" y="6616"/>
                    <a:pt x="1909" y="6631"/>
                    <a:pt x="1908" y="6644"/>
                  </a:cubicBezTo>
                  <a:cubicBezTo>
                    <a:pt x="1907" y="6658"/>
                    <a:pt x="1905" y="6666"/>
                    <a:pt x="1897" y="6688"/>
                  </a:cubicBezTo>
                  <a:cubicBezTo>
                    <a:pt x="1889" y="6708"/>
                    <a:pt x="1882" y="6717"/>
                    <a:pt x="1876" y="6727"/>
                  </a:cubicBezTo>
                  <a:cubicBezTo>
                    <a:pt x="1867" y="6738"/>
                    <a:pt x="1859" y="6750"/>
                    <a:pt x="1849" y="6775"/>
                  </a:cubicBezTo>
                  <a:cubicBezTo>
                    <a:pt x="1838" y="6800"/>
                    <a:pt x="1838" y="6816"/>
                    <a:pt x="1837" y="6830"/>
                  </a:cubicBezTo>
                  <a:cubicBezTo>
                    <a:pt x="1835" y="6842"/>
                    <a:pt x="1835" y="6853"/>
                    <a:pt x="1828" y="6873"/>
                  </a:cubicBezTo>
                  <a:cubicBezTo>
                    <a:pt x="1819" y="6895"/>
                    <a:pt x="1814" y="6906"/>
                    <a:pt x="1810" y="6918"/>
                  </a:cubicBezTo>
                  <a:cubicBezTo>
                    <a:pt x="1805" y="6931"/>
                    <a:pt x="1801" y="6943"/>
                    <a:pt x="1791" y="6965"/>
                  </a:cubicBezTo>
                  <a:cubicBezTo>
                    <a:pt x="1783" y="6988"/>
                    <a:pt x="1778" y="7000"/>
                    <a:pt x="1774" y="7012"/>
                  </a:cubicBezTo>
                  <a:cubicBezTo>
                    <a:pt x="1770" y="7023"/>
                    <a:pt x="1767" y="7035"/>
                    <a:pt x="1757" y="7057"/>
                  </a:cubicBezTo>
                  <a:cubicBezTo>
                    <a:pt x="1748" y="7079"/>
                    <a:pt x="1743" y="7089"/>
                    <a:pt x="1738" y="7100"/>
                  </a:cubicBezTo>
                  <a:cubicBezTo>
                    <a:pt x="1731" y="7111"/>
                    <a:pt x="1726" y="7124"/>
                    <a:pt x="1716" y="7147"/>
                  </a:cubicBezTo>
                  <a:lnTo>
                    <a:pt x="1700" y="7195"/>
                  </a:lnTo>
                  <a:cubicBezTo>
                    <a:pt x="1696" y="7207"/>
                    <a:pt x="1693" y="7218"/>
                    <a:pt x="1684" y="7241"/>
                  </a:cubicBezTo>
                  <a:cubicBezTo>
                    <a:pt x="1676" y="7264"/>
                    <a:pt x="1671" y="7276"/>
                    <a:pt x="1667" y="7287"/>
                  </a:cubicBezTo>
                  <a:cubicBezTo>
                    <a:pt x="1663" y="7298"/>
                    <a:pt x="1661" y="7311"/>
                    <a:pt x="1651" y="7334"/>
                  </a:cubicBezTo>
                  <a:lnTo>
                    <a:pt x="1616" y="7426"/>
                  </a:lnTo>
                  <a:cubicBezTo>
                    <a:pt x="1609" y="7446"/>
                    <a:pt x="1603" y="7453"/>
                    <a:pt x="1594" y="7463"/>
                  </a:cubicBezTo>
                  <a:cubicBezTo>
                    <a:pt x="1587" y="7474"/>
                    <a:pt x="1577" y="7486"/>
                    <a:pt x="1566" y="7512"/>
                  </a:cubicBezTo>
                  <a:cubicBezTo>
                    <a:pt x="1556" y="7538"/>
                    <a:pt x="1554" y="7553"/>
                    <a:pt x="1553" y="7566"/>
                  </a:cubicBezTo>
                  <a:cubicBezTo>
                    <a:pt x="1551" y="7579"/>
                    <a:pt x="1550" y="7590"/>
                    <a:pt x="1543" y="7609"/>
                  </a:cubicBezTo>
                  <a:cubicBezTo>
                    <a:pt x="1533" y="7632"/>
                    <a:pt x="1529" y="7644"/>
                    <a:pt x="1523" y="7655"/>
                  </a:cubicBezTo>
                  <a:cubicBezTo>
                    <a:pt x="1518" y="7667"/>
                    <a:pt x="1515" y="7677"/>
                    <a:pt x="1505" y="7702"/>
                  </a:cubicBezTo>
                  <a:cubicBezTo>
                    <a:pt x="1496" y="7723"/>
                    <a:pt x="1490" y="7734"/>
                    <a:pt x="1485" y="7745"/>
                  </a:cubicBezTo>
                  <a:cubicBezTo>
                    <a:pt x="1479" y="7756"/>
                    <a:pt x="1473" y="7767"/>
                    <a:pt x="1463" y="7791"/>
                  </a:cubicBezTo>
                  <a:cubicBezTo>
                    <a:pt x="1455" y="7812"/>
                    <a:pt x="1449" y="7823"/>
                    <a:pt x="1444" y="7834"/>
                  </a:cubicBezTo>
                  <a:cubicBezTo>
                    <a:pt x="1438" y="7844"/>
                    <a:pt x="1432" y="7857"/>
                    <a:pt x="1423" y="7881"/>
                  </a:cubicBezTo>
                  <a:lnTo>
                    <a:pt x="1387" y="7973"/>
                  </a:lnTo>
                  <a:cubicBezTo>
                    <a:pt x="1378" y="7999"/>
                    <a:pt x="1377" y="8014"/>
                    <a:pt x="1375" y="8027"/>
                  </a:cubicBezTo>
                  <a:cubicBezTo>
                    <a:pt x="1373" y="8039"/>
                    <a:pt x="1372" y="8050"/>
                    <a:pt x="1364" y="8069"/>
                  </a:cubicBezTo>
                  <a:cubicBezTo>
                    <a:pt x="1356" y="8093"/>
                    <a:pt x="1350" y="8102"/>
                    <a:pt x="1345" y="8112"/>
                  </a:cubicBezTo>
                  <a:cubicBezTo>
                    <a:pt x="1337" y="8125"/>
                    <a:pt x="1331" y="8137"/>
                    <a:pt x="1321" y="8160"/>
                  </a:cubicBezTo>
                  <a:cubicBezTo>
                    <a:pt x="1312" y="8186"/>
                    <a:pt x="1309" y="8200"/>
                    <a:pt x="1308" y="8213"/>
                  </a:cubicBezTo>
                  <a:cubicBezTo>
                    <a:pt x="1305" y="8225"/>
                    <a:pt x="1304" y="8235"/>
                    <a:pt x="1296" y="8257"/>
                  </a:cubicBezTo>
                  <a:cubicBezTo>
                    <a:pt x="1288" y="8280"/>
                    <a:pt x="1282" y="8291"/>
                    <a:pt x="1277" y="8302"/>
                  </a:cubicBezTo>
                  <a:cubicBezTo>
                    <a:pt x="1272" y="8313"/>
                    <a:pt x="1266" y="8324"/>
                    <a:pt x="1257" y="8348"/>
                  </a:cubicBezTo>
                  <a:cubicBezTo>
                    <a:pt x="1249" y="8368"/>
                    <a:pt x="1244" y="8378"/>
                    <a:pt x="1237" y="8389"/>
                  </a:cubicBezTo>
                  <a:cubicBezTo>
                    <a:pt x="1230" y="8400"/>
                    <a:pt x="1222" y="8411"/>
                    <a:pt x="1213" y="8437"/>
                  </a:cubicBezTo>
                  <a:cubicBezTo>
                    <a:pt x="1203" y="8462"/>
                    <a:pt x="1201" y="8476"/>
                    <a:pt x="1200" y="8490"/>
                  </a:cubicBezTo>
                  <a:cubicBezTo>
                    <a:pt x="1199" y="8502"/>
                    <a:pt x="1197" y="8513"/>
                    <a:pt x="1189" y="8534"/>
                  </a:cubicBezTo>
                  <a:cubicBezTo>
                    <a:pt x="1180" y="8559"/>
                    <a:pt x="1175" y="8572"/>
                    <a:pt x="1173" y="8584"/>
                  </a:cubicBezTo>
                  <a:cubicBezTo>
                    <a:pt x="1170" y="8596"/>
                    <a:pt x="1167" y="8607"/>
                    <a:pt x="1158" y="8630"/>
                  </a:cubicBezTo>
                  <a:cubicBezTo>
                    <a:pt x="1149" y="8653"/>
                    <a:pt x="1143" y="8664"/>
                    <a:pt x="1140" y="8677"/>
                  </a:cubicBezTo>
                  <a:cubicBezTo>
                    <a:pt x="1136" y="8687"/>
                    <a:pt x="1131" y="8699"/>
                    <a:pt x="1122" y="8722"/>
                  </a:cubicBezTo>
                  <a:cubicBezTo>
                    <a:pt x="1114" y="8742"/>
                    <a:pt x="1108" y="8750"/>
                    <a:pt x="1099" y="8759"/>
                  </a:cubicBezTo>
                  <a:cubicBezTo>
                    <a:pt x="1090" y="8770"/>
                    <a:pt x="1080" y="8782"/>
                    <a:pt x="1069" y="8808"/>
                  </a:cubicBezTo>
                  <a:cubicBezTo>
                    <a:pt x="1061" y="8835"/>
                    <a:pt x="1060" y="8850"/>
                    <a:pt x="1057" y="8864"/>
                  </a:cubicBezTo>
                  <a:cubicBezTo>
                    <a:pt x="1057" y="8876"/>
                    <a:pt x="1056" y="8887"/>
                    <a:pt x="1048" y="8907"/>
                  </a:cubicBezTo>
                  <a:cubicBezTo>
                    <a:pt x="1040" y="8930"/>
                    <a:pt x="1035" y="8941"/>
                    <a:pt x="1031" y="8952"/>
                  </a:cubicBezTo>
                  <a:cubicBezTo>
                    <a:pt x="1025" y="8964"/>
                    <a:pt x="1022" y="8974"/>
                    <a:pt x="1012" y="8999"/>
                  </a:cubicBezTo>
                  <a:cubicBezTo>
                    <a:pt x="1004" y="9021"/>
                    <a:pt x="999" y="9030"/>
                    <a:pt x="992" y="9041"/>
                  </a:cubicBezTo>
                  <a:cubicBezTo>
                    <a:pt x="986" y="9053"/>
                    <a:pt x="979" y="9064"/>
                    <a:pt x="970" y="9089"/>
                  </a:cubicBezTo>
                  <a:cubicBezTo>
                    <a:pt x="960" y="9113"/>
                    <a:pt x="956" y="9124"/>
                    <a:pt x="952" y="9137"/>
                  </a:cubicBezTo>
                  <a:cubicBezTo>
                    <a:pt x="948" y="9149"/>
                    <a:pt x="944" y="9160"/>
                    <a:pt x="935" y="9182"/>
                  </a:cubicBezTo>
                  <a:cubicBezTo>
                    <a:pt x="927" y="9207"/>
                    <a:pt x="923" y="9219"/>
                    <a:pt x="919" y="9232"/>
                  </a:cubicBezTo>
                  <a:cubicBezTo>
                    <a:pt x="917" y="9242"/>
                    <a:pt x="914" y="9255"/>
                    <a:pt x="906" y="9277"/>
                  </a:cubicBezTo>
                  <a:cubicBezTo>
                    <a:pt x="898" y="9296"/>
                    <a:pt x="893" y="9305"/>
                    <a:pt x="885" y="9315"/>
                  </a:cubicBezTo>
                  <a:cubicBezTo>
                    <a:pt x="876" y="9326"/>
                    <a:pt x="868" y="9338"/>
                    <a:pt x="858" y="9363"/>
                  </a:cubicBezTo>
                  <a:cubicBezTo>
                    <a:pt x="849" y="9387"/>
                    <a:pt x="844" y="9401"/>
                    <a:pt x="842" y="9413"/>
                  </a:cubicBezTo>
                  <a:cubicBezTo>
                    <a:pt x="839" y="9424"/>
                    <a:pt x="836" y="9437"/>
                    <a:pt x="827" y="9459"/>
                  </a:cubicBezTo>
                  <a:cubicBezTo>
                    <a:pt x="818" y="9481"/>
                    <a:pt x="812" y="9493"/>
                    <a:pt x="809" y="9504"/>
                  </a:cubicBezTo>
                  <a:cubicBezTo>
                    <a:pt x="804" y="9515"/>
                    <a:pt x="799" y="9528"/>
                    <a:pt x="790" y="9551"/>
                  </a:cubicBezTo>
                  <a:cubicBezTo>
                    <a:pt x="780" y="9573"/>
                    <a:pt x="777" y="9585"/>
                    <a:pt x="771" y="9596"/>
                  </a:cubicBezTo>
                  <a:cubicBezTo>
                    <a:pt x="766" y="9608"/>
                    <a:pt x="762" y="9620"/>
                    <a:pt x="752" y="9643"/>
                  </a:cubicBezTo>
                  <a:cubicBezTo>
                    <a:pt x="743" y="9665"/>
                    <a:pt x="739" y="9678"/>
                    <a:pt x="735" y="9690"/>
                  </a:cubicBezTo>
                  <a:cubicBezTo>
                    <a:pt x="731" y="9701"/>
                    <a:pt x="728" y="9713"/>
                    <a:pt x="718" y="9735"/>
                  </a:cubicBezTo>
                  <a:cubicBezTo>
                    <a:pt x="707" y="9761"/>
                    <a:pt x="706" y="9776"/>
                    <a:pt x="704" y="9789"/>
                  </a:cubicBezTo>
                  <a:cubicBezTo>
                    <a:pt x="703" y="9800"/>
                    <a:pt x="702" y="9811"/>
                    <a:pt x="693" y="9831"/>
                  </a:cubicBezTo>
                  <a:cubicBezTo>
                    <a:pt x="685" y="9854"/>
                    <a:pt x="680" y="9867"/>
                    <a:pt x="675" y="9877"/>
                  </a:cubicBezTo>
                  <a:cubicBezTo>
                    <a:pt x="670" y="9889"/>
                    <a:pt x="665" y="9900"/>
                    <a:pt x="656" y="9924"/>
                  </a:cubicBezTo>
                  <a:cubicBezTo>
                    <a:pt x="648" y="9945"/>
                    <a:pt x="642" y="9955"/>
                    <a:pt x="637" y="9965"/>
                  </a:cubicBezTo>
                  <a:cubicBezTo>
                    <a:pt x="629" y="9977"/>
                    <a:pt x="623" y="9990"/>
                    <a:pt x="613" y="10013"/>
                  </a:cubicBezTo>
                  <a:cubicBezTo>
                    <a:pt x="604" y="10037"/>
                    <a:pt x="601" y="10050"/>
                    <a:pt x="597" y="10062"/>
                  </a:cubicBezTo>
                  <a:cubicBezTo>
                    <a:pt x="595" y="10073"/>
                    <a:pt x="590" y="10084"/>
                    <a:pt x="582" y="10108"/>
                  </a:cubicBezTo>
                  <a:cubicBezTo>
                    <a:pt x="573" y="10131"/>
                    <a:pt x="570" y="10144"/>
                    <a:pt x="566" y="10156"/>
                  </a:cubicBezTo>
                  <a:cubicBezTo>
                    <a:pt x="564" y="10168"/>
                    <a:pt x="559" y="10178"/>
                    <a:pt x="552" y="10201"/>
                  </a:cubicBezTo>
                  <a:cubicBezTo>
                    <a:pt x="542" y="10223"/>
                    <a:pt x="537" y="10233"/>
                    <a:pt x="532" y="10244"/>
                  </a:cubicBezTo>
                  <a:cubicBezTo>
                    <a:pt x="526" y="10254"/>
                    <a:pt x="520" y="10266"/>
                    <a:pt x="510" y="10291"/>
                  </a:cubicBezTo>
                  <a:cubicBezTo>
                    <a:pt x="502" y="10313"/>
                    <a:pt x="496" y="10324"/>
                    <a:pt x="493" y="10336"/>
                  </a:cubicBezTo>
                  <a:cubicBezTo>
                    <a:pt x="488" y="10349"/>
                    <a:pt x="483" y="10361"/>
                    <a:pt x="474" y="10383"/>
                  </a:cubicBezTo>
                  <a:lnTo>
                    <a:pt x="458" y="10431"/>
                  </a:lnTo>
                  <a:cubicBezTo>
                    <a:pt x="453" y="10443"/>
                    <a:pt x="450" y="10454"/>
                    <a:pt x="442" y="10477"/>
                  </a:cubicBezTo>
                  <a:cubicBezTo>
                    <a:pt x="432" y="10500"/>
                    <a:pt x="429" y="10512"/>
                    <a:pt x="424" y="10523"/>
                  </a:cubicBezTo>
                  <a:cubicBezTo>
                    <a:pt x="420" y="10534"/>
                    <a:pt x="417" y="10547"/>
                    <a:pt x="407" y="10569"/>
                  </a:cubicBezTo>
                  <a:cubicBezTo>
                    <a:pt x="398" y="10593"/>
                    <a:pt x="394" y="10607"/>
                    <a:pt x="391" y="10619"/>
                  </a:cubicBezTo>
                  <a:cubicBezTo>
                    <a:pt x="388" y="10630"/>
                    <a:pt x="384" y="10641"/>
                    <a:pt x="376" y="10665"/>
                  </a:cubicBezTo>
                  <a:cubicBezTo>
                    <a:pt x="368" y="10684"/>
                    <a:pt x="362" y="10695"/>
                    <a:pt x="356" y="10704"/>
                  </a:cubicBezTo>
                  <a:cubicBezTo>
                    <a:pt x="349" y="10715"/>
                    <a:pt x="341" y="10727"/>
                    <a:pt x="332" y="10753"/>
                  </a:cubicBezTo>
                  <a:cubicBezTo>
                    <a:pt x="323" y="10777"/>
                    <a:pt x="318" y="10789"/>
                    <a:pt x="316" y="10802"/>
                  </a:cubicBezTo>
                  <a:cubicBezTo>
                    <a:pt x="312" y="10815"/>
                    <a:pt x="309" y="10826"/>
                    <a:pt x="301" y="10848"/>
                  </a:cubicBezTo>
                  <a:cubicBezTo>
                    <a:pt x="293" y="10869"/>
                    <a:pt x="286" y="10877"/>
                    <a:pt x="280" y="10888"/>
                  </a:cubicBezTo>
                  <a:cubicBezTo>
                    <a:pt x="271" y="10898"/>
                    <a:pt x="264" y="10911"/>
                    <a:pt x="254" y="10936"/>
                  </a:cubicBezTo>
                  <a:cubicBezTo>
                    <a:pt x="243" y="10961"/>
                    <a:pt x="242" y="10976"/>
                    <a:pt x="241" y="10989"/>
                  </a:cubicBezTo>
                  <a:cubicBezTo>
                    <a:pt x="239" y="11002"/>
                    <a:pt x="238" y="11013"/>
                    <a:pt x="231" y="11032"/>
                  </a:cubicBezTo>
                  <a:cubicBezTo>
                    <a:pt x="222" y="11054"/>
                    <a:pt x="217" y="11063"/>
                    <a:pt x="210" y="11073"/>
                  </a:cubicBezTo>
                  <a:cubicBezTo>
                    <a:pt x="204" y="11084"/>
                    <a:pt x="195" y="11095"/>
                    <a:pt x="186" y="11121"/>
                  </a:cubicBezTo>
                  <a:cubicBezTo>
                    <a:pt x="177" y="11147"/>
                    <a:pt x="174" y="11161"/>
                    <a:pt x="173" y="11175"/>
                  </a:cubicBezTo>
                  <a:cubicBezTo>
                    <a:pt x="172" y="11187"/>
                    <a:pt x="171" y="11197"/>
                    <a:pt x="162" y="11219"/>
                  </a:cubicBezTo>
                  <a:cubicBezTo>
                    <a:pt x="153" y="11240"/>
                    <a:pt x="147" y="11249"/>
                    <a:pt x="141" y="11259"/>
                  </a:cubicBezTo>
                  <a:cubicBezTo>
                    <a:pt x="134" y="11270"/>
                    <a:pt x="125" y="11282"/>
                    <a:pt x="115" y="11307"/>
                  </a:cubicBezTo>
                  <a:cubicBezTo>
                    <a:pt x="106" y="11331"/>
                    <a:pt x="102" y="11343"/>
                    <a:pt x="98" y="11356"/>
                  </a:cubicBezTo>
                  <a:cubicBezTo>
                    <a:pt x="93" y="11367"/>
                    <a:pt x="90" y="11378"/>
                    <a:pt x="82" y="11401"/>
                  </a:cubicBezTo>
                  <a:cubicBezTo>
                    <a:pt x="73" y="11423"/>
                    <a:pt x="69" y="11434"/>
                    <a:pt x="63" y="11445"/>
                  </a:cubicBezTo>
                  <a:cubicBezTo>
                    <a:pt x="58" y="11455"/>
                    <a:pt x="53" y="11468"/>
                    <a:pt x="43" y="11492"/>
                  </a:cubicBezTo>
                  <a:cubicBezTo>
                    <a:pt x="35" y="11514"/>
                    <a:pt x="29" y="11525"/>
                    <a:pt x="24" y="11536"/>
                  </a:cubicBezTo>
                  <a:cubicBezTo>
                    <a:pt x="18" y="11548"/>
                    <a:pt x="13" y="11559"/>
                    <a:pt x="5" y="11583"/>
                  </a:cubicBezTo>
                  <a:cubicBezTo>
                    <a:pt x="0" y="11593"/>
                    <a:pt x="6" y="11605"/>
                    <a:pt x="16" y="11609"/>
                  </a:cubicBezTo>
                  <a:cubicBezTo>
                    <a:pt x="18" y="11611"/>
                    <a:pt x="22" y="11611"/>
                    <a:pt x="24" y="11611"/>
                  </a:cubicBezTo>
                  <a:cubicBezTo>
                    <a:pt x="33" y="11611"/>
                    <a:pt x="42" y="11606"/>
                    <a:pt x="45" y="11592"/>
                  </a:cubicBezTo>
                  <a:cubicBezTo>
                    <a:pt x="54" y="11570"/>
                    <a:pt x="59" y="11559"/>
                    <a:pt x="65" y="11548"/>
                  </a:cubicBezTo>
                  <a:cubicBezTo>
                    <a:pt x="70" y="11538"/>
                    <a:pt x="75" y="11525"/>
                    <a:pt x="84" y="11501"/>
                  </a:cubicBezTo>
                  <a:cubicBezTo>
                    <a:pt x="92" y="11479"/>
                    <a:pt x="98" y="11468"/>
                    <a:pt x="103" y="11457"/>
                  </a:cubicBezTo>
                  <a:cubicBezTo>
                    <a:pt x="108" y="11447"/>
                    <a:pt x="114" y="11434"/>
                    <a:pt x="123" y="11410"/>
                  </a:cubicBezTo>
                  <a:cubicBezTo>
                    <a:pt x="132" y="11388"/>
                    <a:pt x="136" y="11375"/>
                    <a:pt x="141" y="11363"/>
                  </a:cubicBezTo>
                  <a:cubicBezTo>
                    <a:pt x="145" y="11352"/>
                    <a:pt x="147" y="11341"/>
                    <a:pt x="157" y="11318"/>
                  </a:cubicBezTo>
                  <a:cubicBezTo>
                    <a:pt x="164" y="11297"/>
                    <a:pt x="172" y="11288"/>
                    <a:pt x="178" y="11277"/>
                  </a:cubicBezTo>
                  <a:cubicBezTo>
                    <a:pt x="184" y="11267"/>
                    <a:pt x="194" y="11255"/>
                    <a:pt x="204" y="11229"/>
                  </a:cubicBezTo>
                  <a:cubicBezTo>
                    <a:pt x="212" y="11204"/>
                    <a:pt x="216" y="11190"/>
                    <a:pt x="217" y="11176"/>
                  </a:cubicBezTo>
                  <a:cubicBezTo>
                    <a:pt x="218" y="11163"/>
                    <a:pt x="220" y="11153"/>
                    <a:pt x="227" y="11132"/>
                  </a:cubicBezTo>
                  <a:cubicBezTo>
                    <a:pt x="236" y="11110"/>
                    <a:pt x="241" y="11101"/>
                    <a:pt x="248" y="11091"/>
                  </a:cubicBezTo>
                  <a:cubicBezTo>
                    <a:pt x="254" y="11080"/>
                    <a:pt x="263" y="11069"/>
                    <a:pt x="271" y="11043"/>
                  </a:cubicBezTo>
                  <a:cubicBezTo>
                    <a:pt x="282" y="11018"/>
                    <a:pt x="284" y="11003"/>
                    <a:pt x="285" y="10989"/>
                  </a:cubicBezTo>
                  <a:cubicBezTo>
                    <a:pt x="286" y="10978"/>
                    <a:pt x="287" y="10967"/>
                    <a:pt x="296" y="10946"/>
                  </a:cubicBezTo>
                  <a:cubicBezTo>
                    <a:pt x="303" y="10925"/>
                    <a:pt x="311" y="10918"/>
                    <a:pt x="317" y="10907"/>
                  </a:cubicBezTo>
                  <a:cubicBezTo>
                    <a:pt x="325" y="10896"/>
                    <a:pt x="333" y="10884"/>
                    <a:pt x="343" y="10859"/>
                  </a:cubicBezTo>
                  <a:cubicBezTo>
                    <a:pt x="352" y="10834"/>
                    <a:pt x="356" y="10822"/>
                    <a:pt x="359" y="10809"/>
                  </a:cubicBezTo>
                  <a:cubicBezTo>
                    <a:pt x="362" y="10796"/>
                    <a:pt x="366" y="10785"/>
                    <a:pt x="373" y="10763"/>
                  </a:cubicBezTo>
                  <a:cubicBezTo>
                    <a:pt x="382" y="10743"/>
                    <a:pt x="387" y="10732"/>
                    <a:pt x="393" y="10724"/>
                  </a:cubicBezTo>
                  <a:cubicBezTo>
                    <a:pt x="400" y="10713"/>
                    <a:pt x="408" y="10700"/>
                    <a:pt x="418" y="10675"/>
                  </a:cubicBezTo>
                  <a:cubicBezTo>
                    <a:pt x="427" y="10651"/>
                    <a:pt x="430" y="10638"/>
                    <a:pt x="434" y="10625"/>
                  </a:cubicBezTo>
                  <a:cubicBezTo>
                    <a:pt x="436" y="10613"/>
                    <a:pt x="440" y="10603"/>
                    <a:pt x="448" y="10580"/>
                  </a:cubicBezTo>
                  <a:cubicBezTo>
                    <a:pt x="458" y="10558"/>
                    <a:pt x="462" y="10545"/>
                    <a:pt x="466" y="10533"/>
                  </a:cubicBezTo>
                  <a:cubicBezTo>
                    <a:pt x="469" y="10522"/>
                    <a:pt x="474" y="10510"/>
                    <a:pt x="483" y="10488"/>
                  </a:cubicBezTo>
                  <a:lnTo>
                    <a:pt x="499" y="10440"/>
                  </a:lnTo>
                  <a:cubicBezTo>
                    <a:pt x="504" y="10427"/>
                    <a:pt x="507" y="10416"/>
                    <a:pt x="515" y="10394"/>
                  </a:cubicBezTo>
                  <a:cubicBezTo>
                    <a:pt x="523" y="10371"/>
                    <a:pt x="528" y="10361"/>
                    <a:pt x="533" y="10349"/>
                  </a:cubicBezTo>
                  <a:cubicBezTo>
                    <a:pt x="538" y="10337"/>
                    <a:pt x="542" y="10324"/>
                    <a:pt x="552" y="10302"/>
                  </a:cubicBezTo>
                  <a:cubicBezTo>
                    <a:pt x="560" y="10279"/>
                    <a:pt x="566" y="10269"/>
                    <a:pt x="571" y="10259"/>
                  </a:cubicBezTo>
                  <a:cubicBezTo>
                    <a:pt x="577" y="10247"/>
                    <a:pt x="584" y="10234"/>
                    <a:pt x="593" y="10211"/>
                  </a:cubicBezTo>
                  <a:cubicBezTo>
                    <a:pt x="602" y="10186"/>
                    <a:pt x="605" y="10174"/>
                    <a:pt x="609" y="10162"/>
                  </a:cubicBezTo>
                  <a:cubicBezTo>
                    <a:pt x="612" y="10151"/>
                    <a:pt x="616" y="10140"/>
                    <a:pt x="624" y="10116"/>
                  </a:cubicBezTo>
                  <a:cubicBezTo>
                    <a:pt x="633" y="10094"/>
                    <a:pt x="635" y="10081"/>
                    <a:pt x="640" y="10068"/>
                  </a:cubicBezTo>
                  <a:cubicBezTo>
                    <a:pt x="643" y="10056"/>
                    <a:pt x="646" y="10046"/>
                    <a:pt x="655" y="10023"/>
                  </a:cubicBezTo>
                  <a:cubicBezTo>
                    <a:pt x="662" y="10002"/>
                    <a:pt x="670" y="9992"/>
                    <a:pt x="675" y="9981"/>
                  </a:cubicBezTo>
                  <a:cubicBezTo>
                    <a:pt x="682" y="9970"/>
                    <a:pt x="688" y="9958"/>
                    <a:pt x="698" y="9933"/>
                  </a:cubicBezTo>
                  <a:cubicBezTo>
                    <a:pt x="707" y="9911"/>
                    <a:pt x="711" y="9899"/>
                    <a:pt x="716" y="9888"/>
                  </a:cubicBezTo>
                  <a:cubicBezTo>
                    <a:pt x="721" y="9875"/>
                    <a:pt x="725" y="9864"/>
                    <a:pt x="735" y="9841"/>
                  </a:cubicBezTo>
                  <a:cubicBezTo>
                    <a:pt x="746" y="9815"/>
                    <a:pt x="747" y="9800"/>
                    <a:pt x="748" y="9787"/>
                  </a:cubicBezTo>
                  <a:cubicBezTo>
                    <a:pt x="750" y="9776"/>
                    <a:pt x="751" y="9765"/>
                    <a:pt x="759" y="9745"/>
                  </a:cubicBezTo>
                  <a:cubicBezTo>
                    <a:pt x="768" y="9722"/>
                    <a:pt x="773" y="9709"/>
                    <a:pt x="777" y="9698"/>
                  </a:cubicBezTo>
                  <a:cubicBezTo>
                    <a:pt x="780" y="9687"/>
                    <a:pt x="785" y="9675"/>
                    <a:pt x="794" y="9653"/>
                  </a:cubicBezTo>
                  <a:cubicBezTo>
                    <a:pt x="804" y="9629"/>
                    <a:pt x="807" y="9617"/>
                    <a:pt x="812" y="9606"/>
                  </a:cubicBezTo>
                  <a:cubicBezTo>
                    <a:pt x="816" y="9595"/>
                    <a:pt x="822" y="9584"/>
                    <a:pt x="831" y="9560"/>
                  </a:cubicBezTo>
                  <a:cubicBezTo>
                    <a:pt x="841" y="9537"/>
                    <a:pt x="846" y="9525"/>
                    <a:pt x="850" y="9514"/>
                  </a:cubicBezTo>
                  <a:cubicBezTo>
                    <a:pt x="855" y="9503"/>
                    <a:pt x="859" y="9491"/>
                    <a:pt x="869" y="9467"/>
                  </a:cubicBezTo>
                  <a:cubicBezTo>
                    <a:pt x="879" y="9444"/>
                    <a:pt x="882" y="9430"/>
                    <a:pt x="885" y="9418"/>
                  </a:cubicBezTo>
                  <a:cubicBezTo>
                    <a:pt x="887" y="9406"/>
                    <a:pt x="891" y="9394"/>
                    <a:pt x="900" y="9373"/>
                  </a:cubicBezTo>
                  <a:cubicBezTo>
                    <a:pt x="908" y="9353"/>
                    <a:pt x="913" y="9343"/>
                    <a:pt x="921" y="9333"/>
                  </a:cubicBezTo>
                  <a:cubicBezTo>
                    <a:pt x="929" y="9323"/>
                    <a:pt x="939" y="9311"/>
                    <a:pt x="948" y="9285"/>
                  </a:cubicBezTo>
                  <a:cubicBezTo>
                    <a:pt x="957" y="9262"/>
                    <a:pt x="961" y="9250"/>
                    <a:pt x="964" y="9236"/>
                  </a:cubicBezTo>
                  <a:cubicBezTo>
                    <a:pt x="966" y="9225"/>
                    <a:pt x="970" y="9213"/>
                    <a:pt x="977" y="9192"/>
                  </a:cubicBezTo>
                  <a:cubicBezTo>
                    <a:pt x="987" y="9169"/>
                    <a:pt x="991" y="9157"/>
                    <a:pt x="994" y="9145"/>
                  </a:cubicBezTo>
                  <a:cubicBezTo>
                    <a:pt x="999" y="9134"/>
                    <a:pt x="1002" y="9122"/>
                    <a:pt x="1010" y="9100"/>
                  </a:cubicBezTo>
                  <a:cubicBezTo>
                    <a:pt x="1019" y="9078"/>
                    <a:pt x="1024" y="9069"/>
                    <a:pt x="1031" y="9058"/>
                  </a:cubicBezTo>
                  <a:cubicBezTo>
                    <a:pt x="1037" y="9046"/>
                    <a:pt x="1045" y="9033"/>
                    <a:pt x="1053" y="9010"/>
                  </a:cubicBezTo>
                  <a:cubicBezTo>
                    <a:pt x="1063" y="8987"/>
                    <a:pt x="1068" y="8977"/>
                    <a:pt x="1072" y="8964"/>
                  </a:cubicBezTo>
                  <a:cubicBezTo>
                    <a:pt x="1078" y="8953"/>
                    <a:pt x="1082" y="8941"/>
                    <a:pt x="1091" y="8919"/>
                  </a:cubicBezTo>
                  <a:cubicBezTo>
                    <a:pt x="1100" y="8892"/>
                    <a:pt x="1101" y="8877"/>
                    <a:pt x="1104" y="8864"/>
                  </a:cubicBezTo>
                  <a:cubicBezTo>
                    <a:pt x="1104" y="8851"/>
                    <a:pt x="1105" y="8841"/>
                    <a:pt x="1112" y="8821"/>
                  </a:cubicBezTo>
                  <a:cubicBezTo>
                    <a:pt x="1121" y="8801"/>
                    <a:pt x="1127" y="8792"/>
                    <a:pt x="1136" y="8784"/>
                  </a:cubicBezTo>
                  <a:cubicBezTo>
                    <a:pt x="1144" y="8773"/>
                    <a:pt x="1154" y="8760"/>
                    <a:pt x="1165" y="8733"/>
                  </a:cubicBezTo>
                  <a:cubicBezTo>
                    <a:pt x="1173" y="8711"/>
                    <a:pt x="1179" y="8699"/>
                    <a:pt x="1182" y="8689"/>
                  </a:cubicBezTo>
                  <a:cubicBezTo>
                    <a:pt x="1187" y="8677"/>
                    <a:pt x="1191" y="8666"/>
                    <a:pt x="1201" y="8641"/>
                  </a:cubicBezTo>
                  <a:cubicBezTo>
                    <a:pt x="1211" y="8618"/>
                    <a:pt x="1214" y="8604"/>
                    <a:pt x="1217" y="8592"/>
                  </a:cubicBezTo>
                  <a:cubicBezTo>
                    <a:pt x="1220" y="8580"/>
                    <a:pt x="1223" y="8567"/>
                    <a:pt x="1232" y="8546"/>
                  </a:cubicBezTo>
                  <a:cubicBezTo>
                    <a:pt x="1242" y="8521"/>
                    <a:pt x="1244" y="8506"/>
                    <a:pt x="1245" y="8492"/>
                  </a:cubicBezTo>
                  <a:cubicBezTo>
                    <a:pt x="1246" y="8481"/>
                    <a:pt x="1248" y="8470"/>
                    <a:pt x="1256" y="8449"/>
                  </a:cubicBezTo>
                  <a:cubicBezTo>
                    <a:pt x="1264" y="8427"/>
                    <a:pt x="1270" y="8418"/>
                    <a:pt x="1276" y="8407"/>
                  </a:cubicBezTo>
                  <a:cubicBezTo>
                    <a:pt x="1282" y="8395"/>
                    <a:pt x="1291" y="8384"/>
                    <a:pt x="1300" y="8359"/>
                  </a:cubicBezTo>
                  <a:cubicBezTo>
                    <a:pt x="1308" y="8336"/>
                    <a:pt x="1313" y="8325"/>
                    <a:pt x="1319" y="8315"/>
                  </a:cubicBezTo>
                  <a:cubicBezTo>
                    <a:pt x="1324" y="8304"/>
                    <a:pt x="1330" y="8292"/>
                    <a:pt x="1339" y="8268"/>
                  </a:cubicBezTo>
                  <a:cubicBezTo>
                    <a:pt x="1348" y="8243"/>
                    <a:pt x="1351" y="8229"/>
                    <a:pt x="1352" y="8216"/>
                  </a:cubicBezTo>
                  <a:cubicBezTo>
                    <a:pt x="1355" y="8203"/>
                    <a:pt x="1356" y="8193"/>
                    <a:pt x="1364" y="8171"/>
                  </a:cubicBezTo>
                  <a:cubicBezTo>
                    <a:pt x="1372" y="8149"/>
                    <a:pt x="1379" y="8139"/>
                    <a:pt x="1384" y="8128"/>
                  </a:cubicBezTo>
                  <a:cubicBezTo>
                    <a:pt x="1391" y="8117"/>
                    <a:pt x="1398" y="8105"/>
                    <a:pt x="1407" y="8080"/>
                  </a:cubicBezTo>
                  <a:cubicBezTo>
                    <a:pt x="1417" y="8055"/>
                    <a:pt x="1420" y="8040"/>
                    <a:pt x="1421" y="8027"/>
                  </a:cubicBezTo>
                  <a:cubicBezTo>
                    <a:pt x="1422" y="8015"/>
                    <a:pt x="1423" y="8004"/>
                    <a:pt x="1431" y="7984"/>
                  </a:cubicBezTo>
                  <a:lnTo>
                    <a:pt x="1468" y="7892"/>
                  </a:lnTo>
                  <a:cubicBezTo>
                    <a:pt x="1475" y="7870"/>
                    <a:pt x="1481" y="7859"/>
                    <a:pt x="1486" y="7849"/>
                  </a:cubicBezTo>
                  <a:cubicBezTo>
                    <a:pt x="1492" y="7838"/>
                    <a:pt x="1498" y="7826"/>
                    <a:pt x="1507" y="7802"/>
                  </a:cubicBezTo>
                  <a:cubicBezTo>
                    <a:pt x="1517" y="7780"/>
                    <a:pt x="1522" y="7769"/>
                    <a:pt x="1528" y="7759"/>
                  </a:cubicBezTo>
                  <a:cubicBezTo>
                    <a:pt x="1533" y="7748"/>
                    <a:pt x="1539" y="7736"/>
                    <a:pt x="1549" y="7713"/>
                  </a:cubicBezTo>
                  <a:cubicBezTo>
                    <a:pt x="1559" y="7689"/>
                    <a:pt x="1562" y="7677"/>
                    <a:pt x="1567" y="7667"/>
                  </a:cubicBezTo>
                  <a:cubicBezTo>
                    <a:pt x="1572" y="7655"/>
                    <a:pt x="1577" y="7644"/>
                    <a:pt x="1587" y="7620"/>
                  </a:cubicBezTo>
                  <a:cubicBezTo>
                    <a:pt x="1597" y="7595"/>
                    <a:pt x="1598" y="7580"/>
                    <a:pt x="1599" y="7566"/>
                  </a:cubicBezTo>
                  <a:cubicBezTo>
                    <a:pt x="1602" y="7554"/>
                    <a:pt x="1603" y="7543"/>
                    <a:pt x="1610" y="7523"/>
                  </a:cubicBezTo>
                  <a:cubicBezTo>
                    <a:pt x="1618" y="7504"/>
                    <a:pt x="1624" y="7495"/>
                    <a:pt x="1632" y="7486"/>
                  </a:cubicBezTo>
                  <a:cubicBezTo>
                    <a:pt x="1640" y="7475"/>
                    <a:pt x="1650" y="7463"/>
                    <a:pt x="1661" y="7436"/>
                  </a:cubicBezTo>
                  <a:lnTo>
                    <a:pt x="1695" y="7344"/>
                  </a:lnTo>
                  <a:cubicBezTo>
                    <a:pt x="1704" y="7320"/>
                    <a:pt x="1709" y="7308"/>
                    <a:pt x="1712" y="7296"/>
                  </a:cubicBezTo>
                  <a:cubicBezTo>
                    <a:pt x="1716" y="7284"/>
                    <a:pt x="1720" y="7274"/>
                    <a:pt x="1728" y="7250"/>
                  </a:cubicBezTo>
                  <a:lnTo>
                    <a:pt x="1744" y="7202"/>
                  </a:lnTo>
                  <a:cubicBezTo>
                    <a:pt x="1748" y="7190"/>
                    <a:pt x="1753" y="7179"/>
                    <a:pt x="1760" y="7157"/>
                  </a:cubicBezTo>
                  <a:cubicBezTo>
                    <a:pt x="1769" y="7135"/>
                    <a:pt x="1774" y="7125"/>
                    <a:pt x="1779" y="7114"/>
                  </a:cubicBezTo>
                  <a:cubicBezTo>
                    <a:pt x="1786" y="7103"/>
                    <a:pt x="1791" y="7091"/>
                    <a:pt x="1801" y="7067"/>
                  </a:cubicBezTo>
                  <a:cubicBezTo>
                    <a:pt x="1810" y="7044"/>
                    <a:pt x="1814" y="7033"/>
                    <a:pt x="1818" y="7020"/>
                  </a:cubicBezTo>
                  <a:cubicBezTo>
                    <a:pt x="1822" y="7009"/>
                    <a:pt x="1827" y="6997"/>
                    <a:pt x="1835" y="6975"/>
                  </a:cubicBezTo>
                  <a:cubicBezTo>
                    <a:pt x="1844" y="6952"/>
                    <a:pt x="1849" y="6941"/>
                    <a:pt x="1853" y="6929"/>
                  </a:cubicBezTo>
                  <a:cubicBezTo>
                    <a:pt x="1859" y="6917"/>
                    <a:pt x="1862" y="6905"/>
                    <a:pt x="1872" y="6883"/>
                  </a:cubicBezTo>
                  <a:cubicBezTo>
                    <a:pt x="1882" y="6857"/>
                    <a:pt x="1882" y="6841"/>
                    <a:pt x="1883" y="6827"/>
                  </a:cubicBezTo>
                  <a:cubicBezTo>
                    <a:pt x="1885" y="6815"/>
                    <a:pt x="1885" y="6804"/>
                    <a:pt x="1893" y="6784"/>
                  </a:cubicBezTo>
                  <a:cubicBezTo>
                    <a:pt x="1902" y="6765"/>
                    <a:pt x="1908" y="6756"/>
                    <a:pt x="1914" y="6745"/>
                  </a:cubicBezTo>
                  <a:cubicBezTo>
                    <a:pt x="1923" y="6735"/>
                    <a:pt x="1932" y="6723"/>
                    <a:pt x="1941" y="6697"/>
                  </a:cubicBezTo>
                  <a:cubicBezTo>
                    <a:pt x="1951" y="6672"/>
                    <a:pt x="1953" y="6658"/>
                    <a:pt x="1955" y="6644"/>
                  </a:cubicBezTo>
                  <a:cubicBezTo>
                    <a:pt x="1956" y="6631"/>
                    <a:pt x="1957" y="6621"/>
                    <a:pt x="1966" y="6600"/>
                  </a:cubicBezTo>
                  <a:cubicBezTo>
                    <a:pt x="1973" y="6579"/>
                    <a:pt x="1979" y="6570"/>
                    <a:pt x="1985" y="6559"/>
                  </a:cubicBezTo>
                  <a:cubicBezTo>
                    <a:pt x="1993" y="6548"/>
                    <a:pt x="2000" y="6537"/>
                    <a:pt x="2010" y="6511"/>
                  </a:cubicBezTo>
                  <a:lnTo>
                    <a:pt x="2046" y="6419"/>
                  </a:lnTo>
                  <a:cubicBezTo>
                    <a:pt x="2055" y="6397"/>
                    <a:pt x="2060" y="6387"/>
                    <a:pt x="2065" y="6376"/>
                  </a:cubicBezTo>
                  <a:cubicBezTo>
                    <a:pt x="2071" y="6364"/>
                    <a:pt x="2078" y="6352"/>
                    <a:pt x="2087" y="6328"/>
                  </a:cubicBezTo>
                  <a:cubicBezTo>
                    <a:pt x="2096" y="6304"/>
                    <a:pt x="2100" y="6290"/>
                    <a:pt x="2102" y="6277"/>
                  </a:cubicBezTo>
                  <a:cubicBezTo>
                    <a:pt x="2103" y="6265"/>
                    <a:pt x="2106" y="6254"/>
                    <a:pt x="2114" y="6232"/>
                  </a:cubicBezTo>
                  <a:cubicBezTo>
                    <a:pt x="2123" y="6211"/>
                    <a:pt x="2129" y="6200"/>
                    <a:pt x="2134" y="6190"/>
                  </a:cubicBezTo>
                  <a:cubicBezTo>
                    <a:pt x="2140" y="6179"/>
                    <a:pt x="2146" y="6167"/>
                    <a:pt x="2155" y="6144"/>
                  </a:cubicBezTo>
                  <a:cubicBezTo>
                    <a:pt x="2165" y="6119"/>
                    <a:pt x="2167" y="6106"/>
                    <a:pt x="2171" y="6093"/>
                  </a:cubicBezTo>
                  <a:cubicBezTo>
                    <a:pt x="2175" y="6081"/>
                    <a:pt x="2178" y="6070"/>
                    <a:pt x="2186" y="6048"/>
                  </a:cubicBezTo>
                  <a:cubicBezTo>
                    <a:pt x="2196" y="6024"/>
                    <a:pt x="2199" y="6012"/>
                    <a:pt x="2204" y="6000"/>
                  </a:cubicBezTo>
                  <a:cubicBezTo>
                    <a:pt x="2208" y="5989"/>
                    <a:pt x="2210" y="5977"/>
                    <a:pt x="2220" y="5954"/>
                  </a:cubicBezTo>
                  <a:cubicBezTo>
                    <a:pt x="2229" y="5932"/>
                    <a:pt x="2235" y="5922"/>
                    <a:pt x="2240" y="5911"/>
                  </a:cubicBezTo>
                  <a:cubicBezTo>
                    <a:pt x="2246" y="5900"/>
                    <a:pt x="2252" y="5889"/>
                    <a:pt x="2261" y="5865"/>
                  </a:cubicBezTo>
                  <a:lnTo>
                    <a:pt x="2277" y="5817"/>
                  </a:lnTo>
                  <a:cubicBezTo>
                    <a:pt x="2282" y="5804"/>
                    <a:pt x="2286" y="5793"/>
                    <a:pt x="2294" y="5771"/>
                  </a:cubicBezTo>
                  <a:cubicBezTo>
                    <a:pt x="2302" y="5750"/>
                    <a:pt x="2307" y="5740"/>
                    <a:pt x="2314" y="5731"/>
                  </a:cubicBezTo>
                  <a:cubicBezTo>
                    <a:pt x="2320" y="5720"/>
                    <a:pt x="2328" y="5708"/>
                    <a:pt x="2337" y="5683"/>
                  </a:cubicBezTo>
                  <a:cubicBezTo>
                    <a:pt x="2347" y="5656"/>
                    <a:pt x="2348" y="5640"/>
                    <a:pt x="2348" y="5626"/>
                  </a:cubicBezTo>
                  <a:cubicBezTo>
                    <a:pt x="2348" y="5614"/>
                    <a:pt x="2348" y="5604"/>
                    <a:pt x="2357" y="5583"/>
                  </a:cubicBezTo>
                  <a:cubicBezTo>
                    <a:pt x="2364" y="5562"/>
                    <a:pt x="2370" y="5552"/>
                    <a:pt x="2376" y="5542"/>
                  </a:cubicBezTo>
                  <a:cubicBezTo>
                    <a:pt x="2384" y="5530"/>
                    <a:pt x="2390" y="5518"/>
                    <a:pt x="2400" y="5493"/>
                  </a:cubicBezTo>
                  <a:cubicBezTo>
                    <a:pt x="2409" y="5470"/>
                    <a:pt x="2411" y="5456"/>
                    <a:pt x="2415" y="5443"/>
                  </a:cubicBezTo>
                  <a:cubicBezTo>
                    <a:pt x="2417" y="5431"/>
                    <a:pt x="2420" y="5420"/>
                    <a:pt x="2427" y="5399"/>
                  </a:cubicBezTo>
                  <a:cubicBezTo>
                    <a:pt x="2434" y="5378"/>
                    <a:pt x="2441" y="5369"/>
                    <a:pt x="2449" y="5359"/>
                  </a:cubicBezTo>
                  <a:cubicBezTo>
                    <a:pt x="2457" y="5349"/>
                    <a:pt x="2468" y="5336"/>
                    <a:pt x="2477" y="5310"/>
                  </a:cubicBezTo>
                  <a:cubicBezTo>
                    <a:pt x="2486" y="5287"/>
                    <a:pt x="2490" y="5273"/>
                    <a:pt x="2492" y="5260"/>
                  </a:cubicBezTo>
                  <a:cubicBezTo>
                    <a:pt x="2495" y="5247"/>
                    <a:pt x="2497" y="5236"/>
                    <a:pt x="2506" y="5215"/>
                  </a:cubicBezTo>
                  <a:cubicBezTo>
                    <a:pt x="2513" y="5192"/>
                    <a:pt x="2518" y="5182"/>
                    <a:pt x="2524" y="5171"/>
                  </a:cubicBezTo>
                  <a:cubicBezTo>
                    <a:pt x="2529" y="5159"/>
                    <a:pt x="2535" y="5148"/>
                    <a:pt x="2544" y="5124"/>
                  </a:cubicBezTo>
                  <a:cubicBezTo>
                    <a:pt x="2554" y="5100"/>
                    <a:pt x="2556" y="5086"/>
                    <a:pt x="2560" y="5075"/>
                  </a:cubicBezTo>
                  <a:cubicBezTo>
                    <a:pt x="2562" y="5063"/>
                    <a:pt x="2567" y="5052"/>
                    <a:pt x="2575" y="5030"/>
                  </a:cubicBezTo>
                  <a:cubicBezTo>
                    <a:pt x="2583" y="5008"/>
                    <a:pt x="2588" y="4997"/>
                    <a:pt x="2593" y="4987"/>
                  </a:cubicBezTo>
                  <a:cubicBezTo>
                    <a:pt x="2600" y="4976"/>
                    <a:pt x="2605" y="4963"/>
                    <a:pt x="2615" y="4940"/>
                  </a:cubicBezTo>
                  <a:cubicBezTo>
                    <a:pt x="2625" y="4914"/>
                    <a:pt x="2627" y="4902"/>
                    <a:pt x="2630" y="4888"/>
                  </a:cubicBezTo>
                  <a:cubicBezTo>
                    <a:pt x="2632" y="4877"/>
                    <a:pt x="2635" y="4866"/>
                    <a:pt x="2643" y="4844"/>
                  </a:cubicBezTo>
                  <a:cubicBezTo>
                    <a:pt x="2652" y="4822"/>
                    <a:pt x="2657" y="4810"/>
                    <a:pt x="2662" y="4799"/>
                  </a:cubicBezTo>
                  <a:cubicBezTo>
                    <a:pt x="2667" y="4786"/>
                    <a:pt x="2672" y="4776"/>
                    <a:pt x="2680" y="4752"/>
                  </a:cubicBezTo>
                  <a:cubicBezTo>
                    <a:pt x="2689" y="4731"/>
                    <a:pt x="2694" y="4721"/>
                    <a:pt x="2701" y="4710"/>
                  </a:cubicBezTo>
                  <a:cubicBezTo>
                    <a:pt x="2707" y="4699"/>
                    <a:pt x="2714" y="4687"/>
                    <a:pt x="2723" y="4662"/>
                  </a:cubicBezTo>
                  <a:lnTo>
                    <a:pt x="2739" y="4614"/>
                  </a:lnTo>
                  <a:cubicBezTo>
                    <a:pt x="2743" y="4602"/>
                    <a:pt x="2748" y="4591"/>
                    <a:pt x="2755" y="4569"/>
                  </a:cubicBezTo>
                  <a:cubicBezTo>
                    <a:pt x="2765" y="4545"/>
                    <a:pt x="2769" y="4534"/>
                    <a:pt x="2774" y="4523"/>
                  </a:cubicBezTo>
                  <a:cubicBezTo>
                    <a:pt x="2780" y="4511"/>
                    <a:pt x="2785" y="4500"/>
                    <a:pt x="2795" y="4476"/>
                  </a:cubicBezTo>
                  <a:cubicBezTo>
                    <a:pt x="2803" y="4451"/>
                    <a:pt x="2807" y="4436"/>
                    <a:pt x="2808" y="4422"/>
                  </a:cubicBezTo>
                  <a:cubicBezTo>
                    <a:pt x="2809" y="4410"/>
                    <a:pt x="2811" y="4400"/>
                    <a:pt x="2818" y="4378"/>
                  </a:cubicBezTo>
                  <a:cubicBezTo>
                    <a:pt x="2828" y="4356"/>
                    <a:pt x="2832" y="4344"/>
                    <a:pt x="2838" y="4333"/>
                  </a:cubicBezTo>
                  <a:cubicBezTo>
                    <a:pt x="2841" y="4320"/>
                    <a:pt x="2846" y="4310"/>
                    <a:pt x="2856" y="4286"/>
                  </a:cubicBezTo>
                  <a:cubicBezTo>
                    <a:pt x="2864" y="4264"/>
                    <a:pt x="2871" y="4254"/>
                    <a:pt x="2876" y="4243"/>
                  </a:cubicBezTo>
                  <a:cubicBezTo>
                    <a:pt x="2883" y="4232"/>
                    <a:pt x="2889" y="4219"/>
                    <a:pt x="2899" y="4195"/>
                  </a:cubicBezTo>
                  <a:cubicBezTo>
                    <a:pt x="2908" y="4174"/>
                    <a:pt x="2914" y="4163"/>
                    <a:pt x="2919" y="4152"/>
                  </a:cubicBezTo>
                  <a:cubicBezTo>
                    <a:pt x="2926" y="4142"/>
                    <a:pt x="2931" y="4130"/>
                    <a:pt x="2941" y="4105"/>
                  </a:cubicBezTo>
                  <a:cubicBezTo>
                    <a:pt x="2951" y="4078"/>
                    <a:pt x="2951" y="4062"/>
                    <a:pt x="2951" y="4049"/>
                  </a:cubicBezTo>
                  <a:cubicBezTo>
                    <a:pt x="2951" y="4037"/>
                    <a:pt x="2951" y="4026"/>
                    <a:pt x="2959" y="4007"/>
                  </a:cubicBezTo>
                  <a:cubicBezTo>
                    <a:pt x="2967" y="3985"/>
                    <a:pt x="2973" y="3976"/>
                    <a:pt x="2979" y="3965"/>
                  </a:cubicBezTo>
                  <a:cubicBezTo>
                    <a:pt x="2985" y="3953"/>
                    <a:pt x="2994" y="3942"/>
                    <a:pt x="3004" y="3917"/>
                  </a:cubicBezTo>
                  <a:cubicBezTo>
                    <a:pt x="3012" y="3892"/>
                    <a:pt x="3017" y="3879"/>
                    <a:pt x="3020" y="3867"/>
                  </a:cubicBezTo>
                  <a:cubicBezTo>
                    <a:pt x="3022" y="3855"/>
                    <a:pt x="3026" y="3843"/>
                    <a:pt x="3034" y="3821"/>
                  </a:cubicBezTo>
                  <a:cubicBezTo>
                    <a:pt x="3043" y="3798"/>
                    <a:pt x="3048" y="3785"/>
                    <a:pt x="3052" y="3773"/>
                  </a:cubicBezTo>
                  <a:cubicBezTo>
                    <a:pt x="3055" y="3762"/>
                    <a:pt x="3058" y="3751"/>
                    <a:pt x="3068" y="3728"/>
                  </a:cubicBezTo>
                  <a:cubicBezTo>
                    <a:pt x="3075" y="3708"/>
                    <a:pt x="3082" y="3699"/>
                    <a:pt x="3090" y="3691"/>
                  </a:cubicBezTo>
                  <a:cubicBezTo>
                    <a:pt x="3100" y="3680"/>
                    <a:pt x="3109" y="3667"/>
                    <a:pt x="3119" y="3640"/>
                  </a:cubicBezTo>
                  <a:lnTo>
                    <a:pt x="3155" y="3548"/>
                  </a:lnTo>
                  <a:cubicBezTo>
                    <a:pt x="3164" y="3525"/>
                    <a:pt x="3167" y="3511"/>
                    <a:pt x="3170" y="3498"/>
                  </a:cubicBezTo>
                  <a:cubicBezTo>
                    <a:pt x="3171" y="3485"/>
                    <a:pt x="3173" y="3474"/>
                    <a:pt x="3182" y="3453"/>
                  </a:cubicBezTo>
                  <a:cubicBezTo>
                    <a:pt x="3189" y="3431"/>
                    <a:pt x="3194" y="3421"/>
                    <a:pt x="3200" y="3410"/>
                  </a:cubicBezTo>
                  <a:cubicBezTo>
                    <a:pt x="3207" y="3399"/>
                    <a:pt x="3213" y="3387"/>
                    <a:pt x="3221" y="3364"/>
                  </a:cubicBezTo>
                  <a:cubicBezTo>
                    <a:pt x="3231" y="3338"/>
                    <a:pt x="3234" y="3323"/>
                    <a:pt x="3235" y="3310"/>
                  </a:cubicBezTo>
                  <a:cubicBezTo>
                    <a:pt x="3236" y="3296"/>
                    <a:pt x="3237" y="3287"/>
                    <a:pt x="3246" y="3265"/>
                  </a:cubicBezTo>
                  <a:cubicBezTo>
                    <a:pt x="3253" y="3243"/>
                    <a:pt x="3259" y="3231"/>
                    <a:pt x="3263" y="3220"/>
                  </a:cubicBezTo>
                  <a:cubicBezTo>
                    <a:pt x="3268" y="3209"/>
                    <a:pt x="3273" y="3198"/>
                    <a:pt x="3282" y="3173"/>
                  </a:cubicBezTo>
                  <a:lnTo>
                    <a:pt x="3318" y="3081"/>
                  </a:lnTo>
                  <a:cubicBezTo>
                    <a:pt x="3325" y="3060"/>
                    <a:pt x="3331" y="3051"/>
                    <a:pt x="3339" y="3043"/>
                  </a:cubicBezTo>
                  <a:cubicBezTo>
                    <a:pt x="3348" y="3032"/>
                    <a:pt x="3358" y="3019"/>
                    <a:pt x="3368" y="2994"/>
                  </a:cubicBezTo>
                  <a:cubicBezTo>
                    <a:pt x="3379" y="2969"/>
                    <a:pt x="3379" y="2953"/>
                    <a:pt x="3380" y="2939"/>
                  </a:cubicBezTo>
                  <a:cubicBezTo>
                    <a:pt x="3381" y="2927"/>
                    <a:pt x="3381" y="2916"/>
                    <a:pt x="3389" y="2896"/>
                  </a:cubicBezTo>
                  <a:cubicBezTo>
                    <a:pt x="3398" y="2873"/>
                    <a:pt x="3402" y="2862"/>
                    <a:pt x="3406" y="2850"/>
                  </a:cubicBezTo>
                  <a:cubicBezTo>
                    <a:pt x="3411" y="2839"/>
                    <a:pt x="3413" y="2826"/>
                    <a:pt x="3423" y="2804"/>
                  </a:cubicBezTo>
                  <a:cubicBezTo>
                    <a:pt x="3430" y="2782"/>
                    <a:pt x="3435" y="2773"/>
                    <a:pt x="3443" y="2762"/>
                  </a:cubicBezTo>
                  <a:cubicBezTo>
                    <a:pt x="3449" y="2750"/>
                    <a:pt x="3456" y="2739"/>
                    <a:pt x="3465" y="2714"/>
                  </a:cubicBezTo>
                  <a:lnTo>
                    <a:pt x="3502" y="2622"/>
                  </a:lnTo>
                  <a:cubicBezTo>
                    <a:pt x="3510" y="2598"/>
                    <a:pt x="3514" y="2584"/>
                    <a:pt x="3516" y="2571"/>
                  </a:cubicBezTo>
                  <a:cubicBezTo>
                    <a:pt x="3518" y="2558"/>
                    <a:pt x="3520" y="2548"/>
                    <a:pt x="3529" y="2526"/>
                  </a:cubicBezTo>
                  <a:cubicBezTo>
                    <a:pt x="3536" y="2507"/>
                    <a:pt x="3541" y="2497"/>
                    <a:pt x="3550" y="2488"/>
                  </a:cubicBezTo>
                  <a:cubicBezTo>
                    <a:pt x="3557" y="2477"/>
                    <a:pt x="3567" y="2465"/>
                    <a:pt x="3577" y="2440"/>
                  </a:cubicBezTo>
                  <a:cubicBezTo>
                    <a:pt x="3585" y="2414"/>
                    <a:pt x="3587" y="2401"/>
                    <a:pt x="3590" y="2387"/>
                  </a:cubicBezTo>
                  <a:cubicBezTo>
                    <a:pt x="3593" y="2375"/>
                    <a:pt x="3594" y="2365"/>
                    <a:pt x="3601" y="2343"/>
                  </a:cubicBezTo>
                  <a:cubicBezTo>
                    <a:pt x="3610" y="2323"/>
                    <a:pt x="3616" y="2315"/>
                    <a:pt x="3623" y="2305"/>
                  </a:cubicBezTo>
                  <a:cubicBezTo>
                    <a:pt x="3631" y="2294"/>
                    <a:pt x="3641" y="2282"/>
                    <a:pt x="3650" y="2256"/>
                  </a:cubicBezTo>
                  <a:cubicBezTo>
                    <a:pt x="3660" y="2230"/>
                    <a:pt x="3662" y="2215"/>
                    <a:pt x="3664" y="2202"/>
                  </a:cubicBezTo>
                  <a:cubicBezTo>
                    <a:pt x="3665" y="2189"/>
                    <a:pt x="3666" y="2178"/>
                    <a:pt x="3674" y="2159"/>
                  </a:cubicBezTo>
                  <a:cubicBezTo>
                    <a:pt x="3684" y="2135"/>
                    <a:pt x="3687" y="2124"/>
                    <a:pt x="3691" y="2112"/>
                  </a:cubicBezTo>
                  <a:cubicBezTo>
                    <a:pt x="3696" y="2101"/>
                    <a:pt x="3700" y="2089"/>
                    <a:pt x="3709" y="2066"/>
                  </a:cubicBezTo>
                  <a:cubicBezTo>
                    <a:pt x="3717" y="2046"/>
                    <a:pt x="3722" y="2037"/>
                    <a:pt x="3730" y="2027"/>
                  </a:cubicBezTo>
                  <a:cubicBezTo>
                    <a:pt x="3738" y="2016"/>
                    <a:pt x="3748" y="2005"/>
                    <a:pt x="3757" y="1979"/>
                  </a:cubicBezTo>
                  <a:cubicBezTo>
                    <a:pt x="3766" y="1958"/>
                    <a:pt x="3771" y="1946"/>
                    <a:pt x="3776" y="1935"/>
                  </a:cubicBezTo>
                  <a:cubicBezTo>
                    <a:pt x="3781" y="1923"/>
                    <a:pt x="3787" y="1913"/>
                    <a:pt x="3796" y="1888"/>
                  </a:cubicBezTo>
                  <a:cubicBezTo>
                    <a:pt x="3805" y="1862"/>
                    <a:pt x="3808" y="1849"/>
                    <a:pt x="3810" y="1835"/>
                  </a:cubicBezTo>
                  <a:cubicBezTo>
                    <a:pt x="3812" y="1824"/>
                    <a:pt x="3815" y="1813"/>
                    <a:pt x="3823" y="1792"/>
                  </a:cubicBezTo>
                  <a:lnTo>
                    <a:pt x="3858" y="1699"/>
                  </a:lnTo>
                  <a:cubicBezTo>
                    <a:pt x="3868" y="1677"/>
                    <a:pt x="3873" y="1666"/>
                    <a:pt x="3878" y="1653"/>
                  </a:cubicBezTo>
                  <a:cubicBezTo>
                    <a:pt x="3883" y="1642"/>
                    <a:pt x="3887" y="1630"/>
                    <a:pt x="3896" y="1607"/>
                  </a:cubicBezTo>
                  <a:cubicBezTo>
                    <a:pt x="3906" y="1584"/>
                    <a:pt x="3910" y="1572"/>
                    <a:pt x="3914" y="1560"/>
                  </a:cubicBezTo>
                  <a:cubicBezTo>
                    <a:pt x="3917" y="1549"/>
                    <a:pt x="3921" y="1538"/>
                    <a:pt x="3930" y="1514"/>
                  </a:cubicBezTo>
                  <a:cubicBezTo>
                    <a:pt x="3938" y="1493"/>
                    <a:pt x="3943" y="1484"/>
                    <a:pt x="3950" y="1473"/>
                  </a:cubicBezTo>
                  <a:cubicBezTo>
                    <a:pt x="3957" y="1463"/>
                    <a:pt x="3964" y="1450"/>
                    <a:pt x="3974" y="1425"/>
                  </a:cubicBezTo>
                  <a:cubicBezTo>
                    <a:pt x="3984" y="1401"/>
                    <a:pt x="3987" y="1389"/>
                    <a:pt x="3990" y="1375"/>
                  </a:cubicBezTo>
                  <a:cubicBezTo>
                    <a:pt x="3992" y="1363"/>
                    <a:pt x="3997" y="1351"/>
                    <a:pt x="4005" y="1330"/>
                  </a:cubicBezTo>
                  <a:cubicBezTo>
                    <a:pt x="4014" y="1304"/>
                    <a:pt x="4018" y="1291"/>
                    <a:pt x="4021" y="1278"/>
                  </a:cubicBezTo>
                  <a:cubicBezTo>
                    <a:pt x="4023" y="1267"/>
                    <a:pt x="4027" y="1255"/>
                    <a:pt x="4034" y="1233"/>
                  </a:cubicBezTo>
                  <a:cubicBezTo>
                    <a:pt x="4044" y="1211"/>
                    <a:pt x="4048" y="1198"/>
                    <a:pt x="4051" y="1186"/>
                  </a:cubicBezTo>
                  <a:cubicBezTo>
                    <a:pt x="4056" y="1176"/>
                    <a:pt x="4059" y="1164"/>
                    <a:pt x="4067" y="1141"/>
                  </a:cubicBezTo>
                  <a:lnTo>
                    <a:pt x="4083" y="1093"/>
                  </a:lnTo>
                  <a:cubicBezTo>
                    <a:pt x="4088" y="1080"/>
                    <a:pt x="4092" y="1070"/>
                    <a:pt x="4099" y="1047"/>
                  </a:cubicBezTo>
                  <a:cubicBezTo>
                    <a:pt x="4108" y="1027"/>
                    <a:pt x="4114" y="1019"/>
                    <a:pt x="4123" y="1010"/>
                  </a:cubicBezTo>
                  <a:cubicBezTo>
                    <a:pt x="4132" y="999"/>
                    <a:pt x="4141" y="987"/>
                    <a:pt x="4152" y="960"/>
                  </a:cubicBezTo>
                  <a:lnTo>
                    <a:pt x="4187" y="868"/>
                  </a:lnTo>
                  <a:cubicBezTo>
                    <a:pt x="4196" y="845"/>
                    <a:pt x="4200" y="833"/>
                    <a:pt x="4206" y="822"/>
                  </a:cubicBezTo>
                  <a:cubicBezTo>
                    <a:pt x="4211" y="810"/>
                    <a:pt x="4216" y="800"/>
                    <a:pt x="4226" y="775"/>
                  </a:cubicBezTo>
                  <a:cubicBezTo>
                    <a:pt x="4237" y="748"/>
                    <a:pt x="4237" y="732"/>
                    <a:pt x="4237" y="718"/>
                  </a:cubicBezTo>
                  <a:cubicBezTo>
                    <a:pt x="4237" y="705"/>
                    <a:pt x="4237" y="695"/>
                    <a:pt x="4244" y="675"/>
                  </a:cubicBezTo>
                  <a:cubicBezTo>
                    <a:pt x="4253" y="655"/>
                    <a:pt x="4259" y="646"/>
                    <a:pt x="4268" y="638"/>
                  </a:cubicBezTo>
                  <a:cubicBezTo>
                    <a:pt x="4276" y="627"/>
                    <a:pt x="4286" y="614"/>
                    <a:pt x="4297" y="588"/>
                  </a:cubicBezTo>
                  <a:cubicBezTo>
                    <a:pt x="4306" y="564"/>
                    <a:pt x="4308" y="550"/>
                    <a:pt x="4312" y="537"/>
                  </a:cubicBezTo>
                  <a:cubicBezTo>
                    <a:pt x="4314" y="525"/>
                    <a:pt x="4317" y="513"/>
                    <a:pt x="4324" y="491"/>
                  </a:cubicBezTo>
                  <a:cubicBezTo>
                    <a:pt x="4333" y="470"/>
                    <a:pt x="4338" y="461"/>
                    <a:pt x="4345" y="450"/>
                  </a:cubicBezTo>
                  <a:cubicBezTo>
                    <a:pt x="4353" y="440"/>
                    <a:pt x="4360" y="427"/>
                    <a:pt x="4369" y="402"/>
                  </a:cubicBezTo>
                  <a:cubicBezTo>
                    <a:pt x="4378" y="377"/>
                    <a:pt x="4380" y="360"/>
                    <a:pt x="4381" y="347"/>
                  </a:cubicBezTo>
                  <a:cubicBezTo>
                    <a:pt x="4382" y="335"/>
                    <a:pt x="4382" y="324"/>
                    <a:pt x="4391" y="304"/>
                  </a:cubicBezTo>
                  <a:cubicBezTo>
                    <a:pt x="4398" y="284"/>
                    <a:pt x="4404" y="275"/>
                    <a:pt x="4412" y="265"/>
                  </a:cubicBezTo>
                  <a:cubicBezTo>
                    <a:pt x="4420" y="254"/>
                    <a:pt x="4429" y="242"/>
                    <a:pt x="4439" y="216"/>
                  </a:cubicBezTo>
                  <a:cubicBezTo>
                    <a:pt x="4448" y="191"/>
                    <a:pt x="4451" y="178"/>
                    <a:pt x="4455" y="167"/>
                  </a:cubicBezTo>
                  <a:cubicBezTo>
                    <a:pt x="4457" y="154"/>
                    <a:pt x="4462" y="143"/>
                    <a:pt x="4469" y="121"/>
                  </a:cubicBezTo>
                  <a:cubicBezTo>
                    <a:pt x="4479" y="98"/>
                    <a:pt x="4484" y="87"/>
                    <a:pt x="4489" y="77"/>
                  </a:cubicBezTo>
                  <a:cubicBezTo>
                    <a:pt x="4496" y="65"/>
                    <a:pt x="4501" y="52"/>
                    <a:pt x="4511" y="28"/>
                  </a:cubicBezTo>
                  <a:cubicBezTo>
                    <a:pt x="4515" y="18"/>
                    <a:pt x="4510" y="6"/>
                    <a:pt x="4499" y="2"/>
                  </a:cubicBezTo>
                  <a:cubicBezTo>
                    <a:pt x="4496" y="1"/>
                    <a:pt x="4494" y="0"/>
                    <a:pt x="4491" y="0"/>
                  </a:cubicBezTo>
                  <a:close/>
                  <a:moveTo>
                    <a:pt x="6581" y="808"/>
                  </a:moveTo>
                  <a:cubicBezTo>
                    <a:pt x="6573" y="808"/>
                    <a:pt x="6565" y="813"/>
                    <a:pt x="6562" y="821"/>
                  </a:cubicBezTo>
                  <a:cubicBezTo>
                    <a:pt x="6552" y="844"/>
                    <a:pt x="6547" y="854"/>
                    <a:pt x="6542" y="865"/>
                  </a:cubicBezTo>
                  <a:cubicBezTo>
                    <a:pt x="6535" y="877"/>
                    <a:pt x="6530" y="890"/>
                    <a:pt x="6520" y="913"/>
                  </a:cubicBezTo>
                  <a:cubicBezTo>
                    <a:pt x="6512" y="938"/>
                    <a:pt x="6508" y="951"/>
                    <a:pt x="6504" y="962"/>
                  </a:cubicBezTo>
                  <a:cubicBezTo>
                    <a:pt x="6502" y="975"/>
                    <a:pt x="6498" y="986"/>
                    <a:pt x="6490" y="1009"/>
                  </a:cubicBezTo>
                  <a:cubicBezTo>
                    <a:pt x="6482" y="1029"/>
                    <a:pt x="6476" y="1037"/>
                    <a:pt x="6469" y="1047"/>
                  </a:cubicBezTo>
                  <a:cubicBezTo>
                    <a:pt x="6460" y="1058"/>
                    <a:pt x="6451" y="1072"/>
                    <a:pt x="6442" y="1096"/>
                  </a:cubicBezTo>
                  <a:cubicBezTo>
                    <a:pt x="6432" y="1122"/>
                    <a:pt x="6431" y="1138"/>
                    <a:pt x="6429" y="1152"/>
                  </a:cubicBezTo>
                  <a:cubicBezTo>
                    <a:pt x="6428" y="1164"/>
                    <a:pt x="6428" y="1175"/>
                    <a:pt x="6421" y="1195"/>
                  </a:cubicBezTo>
                  <a:cubicBezTo>
                    <a:pt x="6412" y="1216"/>
                    <a:pt x="6407" y="1225"/>
                    <a:pt x="6400" y="1236"/>
                  </a:cubicBezTo>
                  <a:cubicBezTo>
                    <a:pt x="6392" y="1246"/>
                    <a:pt x="6385" y="1259"/>
                    <a:pt x="6376" y="1284"/>
                  </a:cubicBezTo>
                  <a:cubicBezTo>
                    <a:pt x="6367" y="1310"/>
                    <a:pt x="6364" y="1321"/>
                    <a:pt x="6362" y="1335"/>
                  </a:cubicBezTo>
                  <a:cubicBezTo>
                    <a:pt x="6358" y="1347"/>
                    <a:pt x="6356" y="1359"/>
                    <a:pt x="6348" y="1380"/>
                  </a:cubicBezTo>
                  <a:cubicBezTo>
                    <a:pt x="6340" y="1401"/>
                    <a:pt x="6333" y="1409"/>
                    <a:pt x="6325" y="1418"/>
                  </a:cubicBezTo>
                  <a:cubicBezTo>
                    <a:pt x="6316" y="1428"/>
                    <a:pt x="6306" y="1441"/>
                    <a:pt x="6295" y="1468"/>
                  </a:cubicBezTo>
                  <a:cubicBezTo>
                    <a:pt x="6285" y="1495"/>
                    <a:pt x="6285" y="1511"/>
                    <a:pt x="6285" y="1525"/>
                  </a:cubicBezTo>
                  <a:cubicBezTo>
                    <a:pt x="6285" y="1538"/>
                    <a:pt x="6285" y="1548"/>
                    <a:pt x="6277" y="1568"/>
                  </a:cubicBezTo>
                  <a:cubicBezTo>
                    <a:pt x="6267" y="1591"/>
                    <a:pt x="6263" y="1603"/>
                    <a:pt x="6258" y="1614"/>
                  </a:cubicBezTo>
                  <a:cubicBezTo>
                    <a:pt x="6252" y="1625"/>
                    <a:pt x="6247" y="1636"/>
                    <a:pt x="6238" y="1661"/>
                  </a:cubicBezTo>
                  <a:lnTo>
                    <a:pt x="6203" y="1753"/>
                  </a:lnTo>
                  <a:cubicBezTo>
                    <a:pt x="6196" y="1773"/>
                    <a:pt x="6188" y="1781"/>
                    <a:pt x="6181" y="1790"/>
                  </a:cubicBezTo>
                  <a:cubicBezTo>
                    <a:pt x="6171" y="1801"/>
                    <a:pt x="6161" y="1813"/>
                    <a:pt x="6151" y="1840"/>
                  </a:cubicBezTo>
                  <a:lnTo>
                    <a:pt x="6135" y="1888"/>
                  </a:lnTo>
                  <a:cubicBezTo>
                    <a:pt x="6131" y="1900"/>
                    <a:pt x="6127" y="1910"/>
                    <a:pt x="6119" y="1934"/>
                  </a:cubicBezTo>
                  <a:cubicBezTo>
                    <a:pt x="6110" y="1956"/>
                    <a:pt x="6106" y="1968"/>
                    <a:pt x="6101" y="1980"/>
                  </a:cubicBezTo>
                  <a:cubicBezTo>
                    <a:pt x="6097" y="1991"/>
                    <a:pt x="6095" y="2004"/>
                    <a:pt x="6085" y="2026"/>
                  </a:cubicBezTo>
                  <a:cubicBezTo>
                    <a:pt x="6076" y="2052"/>
                    <a:pt x="6072" y="2065"/>
                    <a:pt x="6069" y="2076"/>
                  </a:cubicBezTo>
                  <a:cubicBezTo>
                    <a:pt x="6067" y="2089"/>
                    <a:pt x="6064" y="2101"/>
                    <a:pt x="6056" y="2122"/>
                  </a:cubicBezTo>
                  <a:cubicBezTo>
                    <a:pt x="6047" y="2146"/>
                    <a:pt x="6042" y="2160"/>
                    <a:pt x="6040" y="2172"/>
                  </a:cubicBezTo>
                  <a:cubicBezTo>
                    <a:pt x="6037" y="2184"/>
                    <a:pt x="6033" y="2196"/>
                    <a:pt x="6025" y="2218"/>
                  </a:cubicBezTo>
                  <a:cubicBezTo>
                    <a:pt x="6017" y="2239"/>
                    <a:pt x="6011" y="2248"/>
                    <a:pt x="6005" y="2259"/>
                  </a:cubicBezTo>
                  <a:cubicBezTo>
                    <a:pt x="5999" y="2269"/>
                    <a:pt x="5990" y="2282"/>
                    <a:pt x="5981" y="2307"/>
                  </a:cubicBezTo>
                  <a:cubicBezTo>
                    <a:pt x="5972" y="2330"/>
                    <a:pt x="5968" y="2342"/>
                    <a:pt x="5963" y="2354"/>
                  </a:cubicBezTo>
                  <a:cubicBezTo>
                    <a:pt x="5961" y="2366"/>
                    <a:pt x="5957" y="2378"/>
                    <a:pt x="5947" y="2401"/>
                  </a:cubicBezTo>
                  <a:cubicBezTo>
                    <a:pt x="5939" y="2423"/>
                    <a:pt x="5934" y="2434"/>
                    <a:pt x="5929" y="2446"/>
                  </a:cubicBezTo>
                  <a:cubicBezTo>
                    <a:pt x="5924" y="2459"/>
                    <a:pt x="5919" y="2471"/>
                    <a:pt x="5910" y="2493"/>
                  </a:cubicBezTo>
                  <a:lnTo>
                    <a:pt x="5874" y="2585"/>
                  </a:lnTo>
                  <a:cubicBezTo>
                    <a:pt x="5865" y="2611"/>
                    <a:pt x="5861" y="2625"/>
                    <a:pt x="5859" y="2638"/>
                  </a:cubicBezTo>
                  <a:cubicBezTo>
                    <a:pt x="5858" y="2649"/>
                    <a:pt x="5855" y="2660"/>
                    <a:pt x="5848" y="2682"/>
                  </a:cubicBezTo>
                  <a:cubicBezTo>
                    <a:pt x="5838" y="2705"/>
                    <a:pt x="5834" y="2717"/>
                    <a:pt x="5828" y="2728"/>
                  </a:cubicBezTo>
                  <a:cubicBezTo>
                    <a:pt x="5823" y="2739"/>
                    <a:pt x="5818" y="2750"/>
                    <a:pt x="5808" y="2775"/>
                  </a:cubicBezTo>
                  <a:cubicBezTo>
                    <a:pt x="5800" y="2794"/>
                    <a:pt x="5795" y="2804"/>
                    <a:pt x="5786" y="2813"/>
                  </a:cubicBezTo>
                  <a:cubicBezTo>
                    <a:pt x="5779" y="2824"/>
                    <a:pt x="5769" y="2836"/>
                    <a:pt x="5760" y="2862"/>
                  </a:cubicBezTo>
                  <a:cubicBezTo>
                    <a:pt x="5751" y="2884"/>
                    <a:pt x="5747" y="2896"/>
                    <a:pt x="5743" y="2909"/>
                  </a:cubicBezTo>
                  <a:cubicBezTo>
                    <a:pt x="5738" y="2919"/>
                    <a:pt x="5735" y="2931"/>
                    <a:pt x="5725" y="2954"/>
                  </a:cubicBezTo>
                  <a:cubicBezTo>
                    <a:pt x="5715" y="2980"/>
                    <a:pt x="5714" y="2995"/>
                    <a:pt x="5712" y="3008"/>
                  </a:cubicBezTo>
                  <a:cubicBezTo>
                    <a:pt x="5710" y="3021"/>
                    <a:pt x="5709" y="3032"/>
                    <a:pt x="5701" y="3051"/>
                  </a:cubicBezTo>
                  <a:cubicBezTo>
                    <a:pt x="5693" y="3072"/>
                    <a:pt x="5687" y="3080"/>
                    <a:pt x="5679" y="3091"/>
                  </a:cubicBezTo>
                  <a:cubicBezTo>
                    <a:pt x="5672" y="3102"/>
                    <a:pt x="5662" y="3113"/>
                    <a:pt x="5653" y="3139"/>
                  </a:cubicBezTo>
                  <a:cubicBezTo>
                    <a:pt x="5644" y="3164"/>
                    <a:pt x="5642" y="3179"/>
                    <a:pt x="5640" y="3190"/>
                  </a:cubicBezTo>
                  <a:cubicBezTo>
                    <a:pt x="5637" y="3203"/>
                    <a:pt x="5635" y="3214"/>
                    <a:pt x="5628" y="3235"/>
                  </a:cubicBezTo>
                  <a:cubicBezTo>
                    <a:pt x="5619" y="3255"/>
                    <a:pt x="5614" y="3264"/>
                    <a:pt x="5607" y="3274"/>
                  </a:cubicBezTo>
                  <a:cubicBezTo>
                    <a:pt x="5598" y="3285"/>
                    <a:pt x="5588" y="3296"/>
                    <a:pt x="5580" y="3322"/>
                  </a:cubicBezTo>
                  <a:cubicBezTo>
                    <a:pt x="5570" y="3346"/>
                    <a:pt x="5567" y="3360"/>
                    <a:pt x="5565" y="3372"/>
                  </a:cubicBezTo>
                  <a:cubicBezTo>
                    <a:pt x="5562" y="3385"/>
                    <a:pt x="5559" y="3396"/>
                    <a:pt x="5551" y="3417"/>
                  </a:cubicBezTo>
                  <a:lnTo>
                    <a:pt x="5515" y="3510"/>
                  </a:lnTo>
                  <a:cubicBezTo>
                    <a:pt x="5507" y="3531"/>
                    <a:pt x="5502" y="3541"/>
                    <a:pt x="5495" y="3551"/>
                  </a:cubicBezTo>
                  <a:cubicBezTo>
                    <a:pt x="5489" y="3563"/>
                    <a:pt x="5481" y="3574"/>
                    <a:pt x="5473" y="3600"/>
                  </a:cubicBezTo>
                  <a:cubicBezTo>
                    <a:pt x="5463" y="3623"/>
                    <a:pt x="5459" y="3635"/>
                    <a:pt x="5454" y="3648"/>
                  </a:cubicBezTo>
                  <a:cubicBezTo>
                    <a:pt x="5451" y="3658"/>
                    <a:pt x="5447" y="3670"/>
                    <a:pt x="5438" y="3693"/>
                  </a:cubicBezTo>
                  <a:cubicBezTo>
                    <a:pt x="5428" y="3718"/>
                    <a:pt x="5428" y="3735"/>
                    <a:pt x="5427" y="3747"/>
                  </a:cubicBezTo>
                  <a:cubicBezTo>
                    <a:pt x="5426" y="3760"/>
                    <a:pt x="5426" y="3771"/>
                    <a:pt x="5417" y="3790"/>
                  </a:cubicBezTo>
                  <a:cubicBezTo>
                    <a:pt x="5409" y="3812"/>
                    <a:pt x="5404" y="3820"/>
                    <a:pt x="5396" y="3830"/>
                  </a:cubicBezTo>
                  <a:cubicBezTo>
                    <a:pt x="5388" y="3841"/>
                    <a:pt x="5377" y="3852"/>
                    <a:pt x="5368" y="3878"/>
                  </a:cubicBezTo>
                  <a:lnTo>
                    <a:pt x="5331" y="3970"/>
                  </a:lnTo>
                  <a:cubicBezTo>
                    <a:pt x="5324" y="3993"/>
                    <a:pt x="5318" y="4004"/>
                    <a:pt x="5314" y="4015"/>
                  </a:cubicBezTo>
                  <a:cubicBezTo>
                    <a:pt x="5309" y="4028"/>
                    <a:pt x="5304" y="4040"/>
                    <a:pt x="5296" y="4062"/>
                  </a:cubicBezTo>
                  <a:cubicBezTo>
                    <a:pt x="5286" y="4088"/>
                    <a:pt x="5283" y="4103"/>
                    <a:pt x="5282" y="4116"/>
                  </a:cubicBezTo>
                  <a:cubicBezTo>
                    <a:pt x="5281" y="4130"/>
                    <a:pt x="5280" y="4138"/>
                    <a:pt x="5271" y="4160"/>
                  </a:cubicBezTo>
                  <a:cubicBezTo>
                    <a:pt x="5262" y="4181"/>
                    <a:pt x="5256" y="4192"/>
                    <a:pt x="5251" y="4203"/>
                  </a:cubicBezTo>
                  <a:cubicBezTo>
                    <a:pt x="5244" y="4213"/>
                    <a:pt x="5239" y="4226"/>
                    <a:pt x="5229" y="4250"/>
                  </a:cubicBezTo>
                  <a:cubicBezTo>
                    <a:pt x="5221" y="4274"/>
                    <a:pt x="5218" y="4287"/>
                    <a:pt x="5216" y="4301"/>
                  </a:cubicBezTo>
                  <a:cubicBezTo>
                    <a:pt x="5213" y="4313"/>
                    <a:pt x="5211" y="4324"/>
                    <a:pt x="5203" y="4345"/>
                  </a:cubicBezTo>
                  <a:lnTo>
                    <a:pt x="5168" y="4437"/>
                  </a:lnTo>
                  <a:cubicBezTo>
                    <a:pt x="5160" y="4458"/>
                    <a:pt x="5153" y="4465"/>
                    <a:pt x="5146" y="4475"/>
                  </a:cubicBezTo>
                  <a:cubicBezTo>
                    <a:pt x="5136" y="4485"/>
                    <a:pt x="5127" y="4497"/>
                    <a:pt x="5116" y="4524"/>
                  </a:cubicBezTo>
                  <a:cubicBezTo>
                    <a:pt x="5106" y="4549"/>
                    <a:pt x="5103" y="4560"/>
                    <a:pt x="5099" y="4572"/>
                  </a:cubicBezTo>
                  <a:cubicBezTo>
                    <a:pt x="5095" y="4583"/>
                    <a:pt x="5092" y="4596"/>
                    <a:pt x="5083" y="4618"/>
                  </a:cubicBezTo>
                  <a:cubicBezTo>
                    <a:pt x="5073" y="4642"/>
                    <a:pt x="5069" y="4656"/>
                    <a:pt x="5067" y="4667"/>
                  </a:cubicBezTo>
                  <a:cubicBezTo>
                    <a:pt x="5063" y="4679"/>
                    <a:pt x="5060" y="4692"/>
                    <a:pt x="5052" y="4714"/>
                  </a:cubicBezTo>
                  <a:cubicBezTo>
                    <a:pt x="5044" y="4735"/>
                    <a:pt x="5039" y="4744"/>
                    <a:pt x="5031" y="4754"/>
                  </a:cubicBezTo>
                  <a:cubicBezTo>
                    <a:pt x="5025" y="4767"/>
                    <a:pt x="5017" y="4778"/>
                    <a:pt x="5008" y="4802"/>
                  </a:cubicBezTo>
                  <a:cubicBezTo>
                    <a:pt x="4997" y="4829"/>
                    <a:pt x="4997" y="4845"/>
                    <a:pt x="4997" y="4859"/>
                  </a:cubicBezTo>
                  <a:cubicBezTo>
                    <a:pt x="4997" y="4871"/>
                    <a:pt x="4997" y="4882"/>
                    <a:pt x="4988" y="4902"/>
                  </a:cubicBezTo>
                  <a:cubicBezTo>
                    <a:pt x="4980" y="4923"/>
                    <a:pt x="4975" y="4934"/>
                    <a:pt x="4969" y="4945"/>
                  </a:cubicBezTo>
                  <a:cubicBezTo>
                    <a:pt x="4962" y="4956"/>
                    <a:pt x="4956" y="4967"/>
                    <a:pt x="4948" y="4992"/>
                  </a:cubicBezTo>
                  <a:cubicBezTo>
                    <a:pt x="4939" y="5015"/>
                    <a:pt x="4933" y="5024"/>
                    <a:pt x="4927" y="5035"/>
                  </a:cubicBezTo>
                  <a:cubicBezTo>
                    <a:pt x="4921" y="5047"/>
                    <a:pt x="4914" y="5058"/>
                    <a:pt x="4905" y="5083"/>
                  </a:cubicBezTo>
                  <a:cubicBezTo>
                    <a:pt x="4895" y="5106"/>
                    <a:pt x="4891" y="5117"/>
                    <a:pt x="4886" y="5128"/>
                  </a:cubicBezTo>
                  <a:cubicBezTo>
                    <a:pt x="4881" y="5140"/>
                    <a:pt x="4876" y="5151"/>
                    <a:pt x="4867" y="5175"/>
                  </a:cubicBezTo>
                  <a:cubicBezTo>
                    <a:pt x="4858" y="5201"/>
                    <a:pt x="4855" y="5215"/>
                    <a:pt x="4854" y="5229"/>
                  </a:cubicBezTo>
                  <a:cubicBezTo>
                    <a:pt x="4852" y="5241"/>
                    <a:pt x="4851" y="5251"/>
                    <a:pt x="4843" y="5273"/>
                  </a:cubicBezTo>
                  <a:cubicBezTo>
                    <a:pt x="4833" y="5294"/>
                    <a:pt x="4830" y="5306"/>
                    <a:pt x="4825" y="5317"/>
                  </a:cubicBezTo>
                  <a:cubicBezTo>
                    <a:pt x="4819" y="5329"/>
                    <a:pt x="4814" y="5340"/>
                    <a:pt x="4804" y="5364"/>
                  </a:cubicBezTo>
                  <a:lnTo>
                    <a:pt x="4788" y="5412"/>
                  </a:lnTo>
                  <a:cubicBezTo>
                    <a:pt x="4784" y="5424"/>
                    <a:pt x="4780" y="5434"/>
                    <a:pt x="4772" y="5458"/>
                  </a:cubicBezTo>
                  <a:cubicBezTo>
                    <a:pt x="4764" y="5479"/>
                    <a:pt x="4758" y="5488"/>
                    <a:pt x="4752" y="5499"/>
                  </a:cubicBezTo>
                  <a:cubicBezTo>
                    <a:pt x="4745" y="5512"/>
                    <a:pt x="4739" y="5523"/>
                    <a:pt x="4729" y="5547"/>
                  </a:cubicBezTo>
                  <a:cubicBezTo>
                    <a:pt x="4720" y="5570"/>
                    <a:pt x="4715" y="5582"/>
                    <a:pt x="4710" y="5593"/>
                  </a:cubicBezTo>
                  <a:cubicBezTo>
                    <a:pt x="4705" y="5605"/>
                    <a:pt x="4701" y="5615"/>
                    <a:pt x="4692" y="5640"/>
                  </a:cubicBezTo>
                  <a:cubicBezTo>
                    <a:pt x="4682" y="5665"/>
                    <a:pt x="4680" y="5678"/>
                    <a:pt x="4677" y="5690"/>
                  </a:cubicBezTo>
                  <a:cubicBezTo>
                    <a:pt x="4675" y="5701"/>
                    <a:pt x="4671" y="5713"/>
                    <a:pt x="4664" y="5734"/>
                  </a:cubicBezTo>
                  <a:cubicBezTo>
                    <a:pt x="4655" y="5756"/>
                    <a:pt x="4650" y="5766"/>
                    <a:pt x="4645" y="5777"/>
                  </a:cubicBezTo>
                  <a:cubicBezTo>
                    <a:pt x="4638" y="5788"/>
                    <a:pt x="4633" y="5801"/>
                    <a:pt x="4623" y="5824"/>
                  </a:cubicBezTo>
                  <a:cubicBezTo>
                    <a:pt x="4614" y="5849"/>
                    <a:pt x="4611" y="5862"/>
                    <a:pt x="4607" y="5874"/>
                  </a:cubicBezTo>
                  <a:cubicBezTo>
                    <a:pt x="4605" y="5886"/>
                    <a:pt x="4601" y="5897"/>
                    <a:pt x="4592" y="5920"/>
                  </a:cubicBezTo>
                  <a:cubicBezTo>
                    <a:pt x="4584" y="5942"/>
                    <a:pt x="4579" y="5953"/>
                    <a:pt x="4574" y="5964"/>
                  </a:cubicBezTo>
                  <a:cubicBezTo>
                    <a:pt x="4569" y="5975"/>
                    <a:pt x="4563" y="5986"/>
                    <a:pt x="4554" y="6011"/>
                  </a:cubicBezTo>
                  <a:cubicBezTo>
                    <a:pt x="4544" y="6034"/>
                    <a:pt x="4542" y="6048"/>
                    <a:pt x="4539" y="6061"/>
                  </a:cubicBezTo>
                  <a:cubicBezTo>
                    <a:pt x="4536" y="6074"/>
                    <a:pt x="4533" y="6085"/>
                    <a:pt x="4526" y="6106"/>
                  </a:cubicBezTo>
                  <a:cubicBezTo>
                    <a:pt x="4519" y="6127"/>
                    <a:pt x="4512" y="6135"/>
                    <a:pt x="4504" y="6145"/>
                  </a:cubicBezTo>
                  <a:cubicBezTo>
                    <a:pt x="4496" y="6155"/>
                    <a:pt x="4487" y="6168"/>
                    <a:pt x="4476" y="6194"/>
                  </a:cubicBezTo>
                  <a:cubicBezTo>
                    <a:pt x="4467" y="6218"/>
                    <a:pt x="4464" y="6231"/>
                    <a:pt x="4462" y="6245"/>
                  </a:cubicBezTo>
                  <a:cubicBezTo>
                    <a:pt x="4458" y="6257"/>
                    <a:pt x="4456" y="6268"/>
                    <a:pt x="4448" y="6289"/>
                  </a:cubicBezTo>
                  <a:cubicBezTo>
                    <a:pt x="4440" y="6311"/>
                    <a:pt x="4435" y="6320"/>
                    <a:pt x="4428" y="6331"/>
                  </a:cubicBezTo>
                  <a:cubicBezTo>
                    <a:pt x="4421" y="6343"/>
                    <a:pt x="4414" y="6355"/>
                    <a:pt x="4405" y="6379"/>
                  </a:cubicBezTo>
                  <a:cubicBezTo>
                    <a:pt x="4396" y="6406"/>
                    <a:pt x="4394" y="6422"/>
                    <a:pt x="4394" y="6435"/>
                  </a:cubicBezTo>
                  <a:cubicBezTo>
                    <a:pt x="4394" y="6447"/>
                    <a:pt x="4394" y="6457"/>
                    <a:pt x="4387" y="6478"/>
                  </a:cubicBezTo>
                  <a:cubicBezTo>
                    <a:pt x="4378" y="6498"/>
                    <a:pt x="4373" y="6508"/>
                    <a:pt x="4366" y="6518"/>
                  </a:cubicBezTo>
                  <a:cubicBezTo>
                    <a:pt x="4360" y="6529"/>
                    <a:pt x="4351" y="6541"/>
                    <a:pt x="4343" y="6567"/>
                  </a:cubicBezTo>
                  <a:lnTo>
                    <a:pt x="4327" y="6615"/>
                  </a:lnTo>
                  <a:cubicBezTo>
                    <a:pt x="4322" y="6627"/>
                    <a:pt x="4318" y="6637"/>
                    <a:pt x="4310" y="6660"/>
                  </a:cubicBezTo>
                  <a:cubicBezTo>
                    <a:pt x="4301" y="6681"/>
                    <a:pt x="4295" y="6692"/>
                    <a:pt x="4290" y="6703"/>
                  </a:cubicBezTo>
                  <a:cubicBezTo>
                    <a:pt x="4284" y="6713"/>
                    <a:pt x="4278" y="6725"/>
                    <a:pt x="4269" y="6750"/>
                  </a:cubicBezTo>
                  <a:cubicBezTo>
                    <a:pt x="4259" y="6773"/>
                    <a:pt x="4255" y="6786"/>
                    <a:pt x="4252" y="6798"/>
                  </a:cubicBezTo>
                  <a:cubicBezTo>
                    <a:pt x="4247" y="6809"/>
                    <a:pt x="4244" y="6820"/>
                    <a:pt x="4235" y="6843"/>
                  </a:cubicBezTo>
                  <a:cubicBezTo>
                    <a:pt x="4226" y="6868"/>
                    <a:pt x="4222" y="6880"/>
                    <a:pt x="4219" y="6893"/>
                  </a:cubicBezTo>
                  <a:cubicBezTo>
                    <a:pt x="4216" y="6905"/>
                    <a:pt x="4212" y="6917"/>
                    <a:pt x="4204" y="6938"/>
                  </a:cubicBezTo>
                  <a:cubicBezTo>
                    <a:pt x="4195" y="6960"/>
                    <a:pt x="4189" y="6970"/>
                    <a:pt x="4184" y="6981"/>
                  </a:cubicBezTo>
                  <a:cubicBezTo>
                    <a:pt x="4178" y="6992"/>
                    <a:pt x="4172" y="7004"/>
                    <a:pt x="4163" y="7028"/>
                  </a:cubicBezTo>
                  <a:cubicBezTo>
                    <a:pt x="4153" y="7052"/>
                    <a:pt x="4151" y="7066"/>
                    <a:pt x="4148" y="7079"/>
                  </a:cubicBezTo>
                  <a:cubicBezTo>
                    <a:pt x="4147" y="7091"/>
                    <a:pt x="4143" y="7102"/>
                    <a:pt x="4136" y="7124"/>
                  </a:cubicBezTo>
                  <a:cubicBezTo>
                    <a:pt x="4126" y="7145"/>
                    <a:pt x="4121" y="7156"/>
                    <a:pt x="4116" y="7166"/>
                  </a:cubicBezTo>
                  <a:cubicBezTo>
                    <a:pt x="4110" y="7178"/>
                    <a:pt x="4104" y="7190"/>
                    <a:pt x="4094" y="7215"/>
                  </a:cubicBezTo>
                  <a:lnTo>
                    <a:pt x="4058" y="7307"/>
                  </a:lnTo>
                  <a:cubicBezTo>
                    <a:pt x="4050" y="7327"/>
                    <a:pt x="4045" y="7336"/>
                    <a:pt x="4038" y="7346"/>
                  </a:cubicBezTo>
                  <a:cubicBezTo>
                    <a:pt x="4031" y="7357"/>
                    <a:pt x="4023" y="7370"/>
                    <a:pt x="4014" y="7395"/>
                  </a:cubicBezTo>
                  <a:cubicBezTo>
                    <a:pt x="4004" y="7420"/>
                    <a:pt x="4002" y="7435"/>
                    <a:pt x="4001" y="7448"/>
                  </a:cubicBezTo>
                  <a:cubicBezTo>
                    <a:pt x="4000" y="7462"/>
                    <a:pt x="3998" y="7472"/>
                    <a:pt x="3990" y="7493"/>
                  </a:cubicBezTo>
                  <a:cubicBezTo>
                    <a:pt x="3982" y="7512"/>
                    <a:pt x="3975" y="7521"/>
                    <a:pt x="3969" y="7532"/>
                  </a:cubicBezTo>
                  <a:cubicBezTo>
                    <a:pt x="3960" y="7542"/>
                    <a:pt x="3952" y="7554"/>
                    <a:pt x="3942" y="7580"/>
                  </a:cubicBezTo>
                  <a:cubicBezTo>
                    <a:pt x="3931" y="7606"/>
                    <a:pt x="3931" y="7622"/>
                    <a:pt x="3929" y="7635"/>
                  </a:cubicBezTo>
                  <a:cubicBezTo>
                    <a:pt x="3928" y="7646"/>
                    <a:pt x="3928" y="7657"/>
                    <a:pt x="3921" y="7677"/>
                  </a:cubicBezTo>
                  <a:cubicBezTo>
                    <a:pt x="3912" y="7700"/>
                    <a:pt x="3907" y="7711"/>
                    <a:pt x="3902" y="7723"/>
                  </a:cubicBezTo>
                  <a:cubicBezTo>
                    <a:pt x="3898" y="7735"/>
                    <a:pt x="3894" y="7747"/>
                    <a:pt x="3884" y="7769"/>
                  </a:cubicBezTo>
                  <a:cubicBezTo>
                    <a:pt x="3875" y="7793"/>
                    <a:pt x="3871" y="7805"/>
                    <a:pt x="3867" y="7817"/>
                  </a:cubicBezTo>
                  <a:cubicBezTo>
                    <a:pt x="3863" y="7827"/>
                    <a:pt x="3858" y="7839"/>
                    <a:pt x="3850" y="7863"/>
                  </a:cubicBezTo>
                  <a:cubicBezTo>
                    <a:pt x="3841" y="7884"/>
                    <a:pt x="3836" y="7895"/>
                    <a:pt x="3831" y="7906"/>
                  </a:cubicBezTo>
                  <a:cubicBezTo>
                    <a:pt x="3824" y="7916"/>
                    <a:pt x="3819" y="7928"/>
                    <a:pt x="3809" y="7952"/>
                  </a:cubicBezTo>
                  <a:lnTo>
                    <a:pt x="3793" y="8000"/>
                  </a:lnTo>
                  <a:cubicBezTo>
                    <a:pt x="3789" y="8013"/>
                    <a:pt x="3786" y="8023"/>
                    <a:pt x="3777" y="8046"/>
                  </a:cubicBezTo>
                  <a:cubicBezTo>
                    <a:pt x="3767" y="8068"/>
                    <a:pt x="3764" y="8080"/>
                    <a:pt x="3760" y="8093"/>
                  </a:cubicBezTo>
                  <a:cubicBezTo>
                    <a:pt x="3756" y="8104"/>
                    <a:pt x="3753" y="8115"/>
                    <a:pt x="3744" y="8138"/>
                  </a:cubicBezTo>
                  <a:lnTo>
                    <a:pt x="3709" y="8230"/>
                  </a:lnTo>
                  <a:cubicBezTo>
                    <a:pt x="3702" y="8250"/>
                    <a:pt x="3696" y="8259"/>
                    <a:pt x="3687" y="8268"/>
                  </a:cubicBezTo>
                  <a:cubicBezTo>
                    <a:pt x="3680" y="8278"/>
                    <a:pt x="3670" y="8291"/>
                    <a:pt x="3659" y="8318"/>
                  </a:cubicBezTo>
                  <a:cubicBezTo>
                    <a:pt x="3649" y="8343"/>
                    <a:pt x="3647" y="8358"/>
                    <a:pt x="3645" y="8371"/>
                  </a:cubicBezTo>
                  <a:cubicBezTo>
                    <a:pt x="3644" y="8383"/>
                    <a:pt x="3643" y="8394"/>
                    <a:pt x="3635" y="8414"/>
                  </a:cubicBezTo>
                  <a:cubicBezTo>
                    <a:pt x="3626" y="8437"/>
                    <a:pt x="3622" y="8449"/>
                    <a:pt x="3616" y="8459"/>
                  </a:cubicBezTo>
                  <a:cubicBezTo>
                    <a:pt x="3612" y="8471"/>
                    <a:pt x="3607" y="8482"/>
                    <a:pt x="3598" y="8506"/>
                  </a:cubicBezTo>
                  <a:cubicBezTo>
                    <a:pt x="3589" y="8528"/>
                    <a:pt x="3583" y="8539"/>
                    <a:pt x="3578" y="8549"/>
                  </a:cubicBezTo>
                  <a:cubicBezTo>
                    <a:pt x="3572" y="8560"/>
                    <a:pt x="3566" y="8572"/>
                    <a:pt x="3556" y="8596"/>
                  </a:cubicBezTo>
                  <a:cubicBezTo>
                    <a:pt x="3547" y="8618"/>
                    <a:pt x="3541" y="8629"/>
                    <a:pt x="3536" y="8639"/>
                  </a:cubicBezTo>
                  <a:cubicBezTo>
                    <a:pt x="3530" y="8650"/>
                    <a:pt x="3524" y="8662"/>
                    <a:pt x="3515" y="8685"/>
                  </a:cubicBezTo>
                  <a:lnTo>
                    <a:pt x="3478" y="8778"/>
                  </a:lnTo>
                  <a:cubicBezTo>
                    <a:pt x="3470" y="8803"/>
                    <a:pt x="3467" y="8818"/>
                    <a:pt x="3466" y="8832"/>
                  </a:cubicBezTo>
                  <a:cubicBezTo>
                    <a:pt x="3465" y="8844"/>
                    <a:pt x="3464" y="8855"/>
                    <a:pt x="3456" y="8875"/>
                  </a:cubicBezTo>
                  <a:cubicBezTo>
                    <a:pt x="3447" y="8897"/>
                    <a:pt x="3441" y="8907"/>
                    <a:pt x="3435" y="8918"/>
                  </a:cubicBezTo>
                  <a:cubicBezTo>
                    <a:pt x="3429" y="8930"/>
                    <a:pt x="3423" y="8941"/>
                    <a:pt x="3413" y="8966"/>
                  </a:cubicBezTo>
                  <a:cubicBezTo>
                    <a:pt x="3403" y="8991"/>
                    <a:pt x="3401" y="9004"/>
                    <a:pt x="3399" y="9017"/>
                  </a:cubicBezTo>
                  <a:cubicBezTo>
                    <a:pt x="3397" y="9030"/>
                    <a:pt x="3396" y="9041"/>
                    <a:pt x="3387" y="9062"/>
                  </a:cubicBezTo>
                  <a:cubicBezTo>
                    <a:pt x="3380" y="9085"/>
                    <a:pt x="3374" y="9096"/>
                    <a:pt x="3369" y="9106"/>
                  </a:cubicBezTo>
                  <a:cubicBezTo>
                    <a:pt x="3364" y="9117"/>
                    <a:pt x="3358" y="9129"/>
                    <a:pt x="3349" y="9153"/>
                  </a:cubicBezTo>
                  <a:cubicBezTo>
                    <a:pt x="3340" y="9175"/>
                    <a:pt x="3336" y="9183"/>
                    <a:pt x="3328" y="9194"/>
                  </a:cubicBezTo>
                  <a:cubicBezTo>
                    <a:pt x="3322" y="9207"/>
                    <a:pt x="3314" y="9218"/>
                    <a:pt x="3305" y="9242"/>
                  </a:cubicBezTo>
                  <a:cubicBezTo>
                    <a:pt x="3295" y="9268"/>
                    <a:pt x="3293" y="9283"/>
                    <a:pt x="3291" y="9296"/>
                  </a:cubicBezTo>
                  <a:cubicBezTo>
                    <a:pt x="3290" y="9309"/>
                    <a:pt x="3289" y="9319"/>
                    <a:pt x="3280" y="9341"/>
                  </a:cubicBezTo>
                  <a:cubicBezTo>
                    <a:pt x="3271" y="9364"/>
                    <a:pt x="3267" y="9378"/>
                    <a:pt x="3264" y="9390"/>
                  </a:cubicBezTo>
                  <a:cubicBezTo>
                    <a:pt x="3262" y="9402"/>
                    <a:pt x="3258" y="9414"/>
                    <a:pt x="3250" y="9435"/>
                  </a:cubicBezTo>
                  <a:cubicBezTo>
                    <a:pt x="3241" y="9459"/>
                    <a:pt x="3236" y="9469"/>
                    <a:pt x="3232" y="9481"/>
                  </a:cubicBezTo>
                  <a:cubicBezTo>
                    <a:pt x="3226" y="9493"/>
                    <a:pt x="3223" y="9505"/>
                    <a:pt x="3214" y="9528"/>
                  </a:cubicBezTo>
                  <a:cubicBezTo>
                    <a:pt x="3205" y="9548"/>
                    <a:pt x="3199" y="9556"/>
                    <a:pt x="3191" y="9566"/>
                  </a:cubicBezTo>
                  <a:cubicBezTo>
                    <a:pt x="3182" y="9576"/>
                    <a:pt x="3172" y="9588"/>
                    <a:pt x="3161" y="9615"/>
                  </a:cubicBezTo>
                  <a:cubicBezTo>
                    <a:pt x="3152" y="9642"/>
                    <a:pt x="3150" y="9657"/>
                    <a:pt x="3149" y="9670"/>
                  </a:cubicBezTo>
                  <a:cubicBezTo>
                    <a:pt x="3149" y="9681"/>
                    <a:pt x="3148" y="9692"/>
                    <a:pt x="3140" y="9713"/>
                  </a:cubicBezTo>
                  <a:cubicBezTo>
                    <a:pt x="3132" y="9735"/>
                    <a:pt x="3126" y="9748"/>
                    <a:pt x="3123" y="9759"/>
                  </a:cubicBezTo>
                  <a:cubicBezTo>
                    <a:pt x="3117" y="9770"/>
                    <a:pt x="3113" y="9782"/>
                    <a:pt x="3103" y="9805"/>
                  </a:cubicBezTo>
                  <a:cubicBezTo>
                    <a:pt x="3096" y="9826"/>
                    <a:pt x="3090" y="9836"/>
                    <a:pt x="3084" y="9846"/>
                  </a:cubicBezTo>
                  <a:cubicBezTo>
                    <a:pt x="3077" y="9858"/>
                    <a:pt x="3070" y="9871"/>
                    <a:pt x="3060" y="9895"/>
                  </a:cubicBezTo>
                  <a:cubicBezTo>
                    <a:pt x="3052" y="9917"/>
                    <a:pt x="3048" y="9930"/>
                    <a:pt x="3043" y="9942"/>
                  </a:cubicBezTo>
                  <a:cubicBezTo>
                    <a:pt x="3039" y="9954"/>
                    <a:pt x="3036" y="9964"/>
                    <a:pt x="3027" y="9987"/>
                  </a:cubicBezTo>
                  <a:cubicBezTo>
                    <a:pt x="3018" y="10011"/>
                    <a:pt x="3014" y="10023"/>
                    <a:pt x="3011" y="10037"/>
                  </a:cubicBezTo>
                  <a:cubicBezTo>
                    <a:pt x="3008" y="10048"/>
                    <a:pt x="3006" y="10060"/>
                    <a:pt x="2997" y="10081"/>
                  </a:cubicBezTo>
                  <a:cubicBezTo>
                    <a:pt x="2990" y="10101"/>
                    <a:pt x="2984" y="10110"/>
                    <a:pt x="2976" y="10120"/>
                  </a:cubicBezTo>
                  <a:cubicBezTo>
                    <a:pt x="2968" y="10130"/>
                    <a:pt x="2959" y="10142"/>
                    <a:pt x="2949" y="10168"/>
                  </a:cubicBezTo>
                  <a:cubicBezTo>
                    <a:pt x="2941" y="10192"/>
                    <a:pt x="2936" y="10205"/>
                    <a:pt x="2933" y="10217"/>
                  </a:cubicBezTo>
                  <a:cubicBezTo>
                    <a:pt x="2931" y="10230"/>
                    <a:pt x="2927" y="10242"/>
                    <a:pt x="2919" y="10263"/>
                  </a:cubicBezTo>
                  <a:cubicBezTo>
                    <a:pt x="2911" y="10286"/>
                    <a:pt x="2905" y="10297"/>
                    <a:pt x="2901" y="10308"/>
                  </a:cubicBezTo>
                  <a:cubicBezTo>
                    <a:pt x="2896" y="10321"/>
                    <a:pt x="2892" y="10333"/>
                    <a:pt x="2883" y="10355"/>
                  </a:cubicBezTo>
                  <a:cubicBezTo>
                    <a:pt x="2873" y="10378"/>
                    <a:pt x="2869" y="10391"/>
                    <a:pt x="2863" y="10401"/>
                  </a:cubicBezTo>
                  <a:cubicBezTo>
                    <a:pt x="2858" y="10413"/>
                    <a:pt x="2855" y="10424"/>
                    <a:pt x="2845" y="10447"/>
                  </a:cubicBezTo>
                  <a:cubicBezTo>
                    <a:pt x="2836" y="10471"/>
                    <a:pt x="2831" y="10483"/>
                    <a:pt x="2828" y="10494"/>
                  </a:cubicBezTo>
                  <a:cubicBezTo>
                    <a:pt x="2824" y="10505"/>
                    <a:pt x="2819" y="10517"/>
                    <a:pt x="2811" y="10539"/>
                  </a:cubicBezTo>
                  <a:cubicBezTo>
                    <a:pt x="2800" y="10565"/>
                    <a:pt x="2798" y="10580"/>
                    <a:pt x="2797" y="10593"/>
                  </a:cubicBezTo>
                  <a:cubicBezTo>
                    <a:pt x="2796" y="10606"/>
                    <a:pt x="2795" y="10617"/>
                    <a:pt x="2786" y="10636"/>
                  </a:cubicBezTo>
                  <a:cubicBezTo>
                    <a:pt x="2777" y="10659"/>
                    <a:pt x="2773" y="10671"/>
                    <a:pt x="2768" y="10682"/>
                  </a:cubicBezTo>
                  <a:cubicBezTo>
                    <a:pt x="2763" y="10694"/>
                    <a:pt x="2758" y="10704"/>
                    <a:pt x="2749" y="10729"/>
                  </a:cubicBezTo>
                  <a:cubicBezTo>
                    <a:pt x="2741" y="10750"/>
                    <a:pt x="2734" y="10759"/>
                    <a:pt x="2728" y="10770"/>
                  </a:cubicBezTo>
                  <a:cubicBezTo>
                    <a:pt x="2722" y="10783"/>
                    <a:pt x="2716" y="10794"/>
                    <a:pt x="2706" y="10819"/>
                  </a:cubicBezTo>
                  <a:cubicBezTo>
                    <a:pt x="2696" y="10841"/>
                    <a:pt x="2694" y="10854"/>
                    <a:pt x="2690" y="10867"/>
                  </a:cubicBezTo>
                  <a:cubicBezTo>
                    <a:pt x="2688" y="10879"/>
                    <a:pt x="2683" y="10890"/>
                    <a:pt x="2675" y="10912"/>
                  </a:cubicBezTo>
                  <a:cubicBezTo>
                    <a:pt x="2666" y="10937"/>
                    <a:pt x="2663" y="10949"/>
                    <a:pt x="2659" y="10960"/>
                  </a:cubicBezTo>
                  <a:cubicBezTo>
                    <a:pt x="2657" y="10972"/>
                    <a:pt x="2652" y="10983"/>
                    <a:pt x="2644" y="11006"/>
                  </a:cubicBezTo>
                  <a:cubicBezTo>
                    <a:pt x="2635" y="11029"/>
                    <a:pt x="2630" y="11037"/>
                    <a:pt x="2625" y="11048"/>
                  </a:cubicBezTo>
                  <a:cubicBezTo>
                    <a:pt x="2619" y="11060"/>
                    <a:pt x="2613" y="11072"/>
                    <a:pt x="2603" y="11095"/>
                  </a:cubicBezTo>
                  <a:cubicBezTo>
                    <a:pt x="2595" y="11118"/>
                    <a:pt x="2589" y="11129"/>
                    <a:pt x="2586" y="11141"/>
                  </a:cubicBezTo>
                  <a:cubicBezTo>
                    <a:pt x="2581" y="11153"/>
                    <a:pt x="2576" y="11165"/>
                    <a:pt x="2567" y="11187"/>
                  </a:cubicBezTo>
                  <a:lnTo>
                    <a:pt x="2551" y="11236"/>
                  </a:lnTo>
                  <a:cubicBezTo>
                    <a:pt x="2546" y="11249"/>
                    <a:pt x="2542" y="11259"/>
                    <a:pt x="2535" y="11282"/>
                  </a:cubicBezTo>
                  <a:cubicBezTo>
                    <a:pt x="2525" y="11304"/>
                    <a:pt x="2521" y="11316"/>
                    <a:pt x="2517" y="11329"/>
                  </a:cubicBezTo>
                  <a:cubicBezTo>
                    <a:pt x="2513" y="11340"/>
                    <a:pt x="2509" y="11351"/>
                    <a:pt x="2500" y="11374"/>
                  </a:cubicBezTo>
                  <a:cubicBezTo>
                    <a:pt x="2491" y="11398"/>
                    <a:pt x="2487" y="11411"/>
                    <a:pt x="2483" y="11423"/>
                  </a:cubicBezTo>
                  <a:cubicBezTo>
                    <a:pt x="2481" y="11436"/>
                    <a:pt x="2477" y="11447"/>
                    <a:pt x="2469" y="11469"/>
                  </a:cubicBezTo>
                  <a:cubicBezTo>
                    <a:pt x="2461" y="11490"/>
                    <a:pt x="2455" y="11500"/>
                    <a:pt x="2449" y="11509"/>
                  </a:cubicBezTo>
                  <a:cubicBezTo>
                    <a:pt x="2442" y="11519"/>
                    <a:pt x="2434" y="11532"/>
                    <a:pt x="2425" y="11557"/>
                  </a:cubicBezTo>
                  <a:cubicBezTo>
                    <a:pt x="2416" y="11582"/>
                    <a:pt x="2411" y="11593"/>
                    <a:pt x="2408" y="11607"/>
                  </a:cubicBezTo>
                  <a:cubicBezTo>
                    <a:pt x="2405" y="11619"/>
                    <a:pt x="2402" y="11631"/>
                    <a:pt x="2394" y="11652"/>
                  </a:cubicBezTo>
                  <a:cubicBezTo>
                    <a:pt x="2386" y="11674"/>
                    <a:pt x="2379" y="11682"/>
                    <a:pt x="2373" y="11693"/>
                  </a:cubicBezTo>
                  <a:cubicBezTo>
                    <a:pt x="2364" y="11704"/>
                    <a:pt x="2357" y="11716"/>
                    <a:pt x="2347" y="11741"/>
                  </a:cubicBezTo>
                  <a:cubicBezTo>
                    <a:pt x="2336" y="11766"/>
                    <a:pt x="2335" y="11781"/>
                    <a:pt x="2333" y="11795"/>
                  </a:cubicBezTo>
                  <a:cubicBezTo>
                    <a:pt x="2332" y="11807"/>
                    <a:pt x="2331" y="11817"/>
                    <a:pt x="2322" y="11838"/>
                  </a:cubicBezTo>
                  <a:cubicBezTo>
                    <a:pt x="2315" y="11859"/>
                    <a:pt x="2310" y="11868"/>
                    <a:pt x="2303" y="11877"/>
                  </a:cubicBezTo>
                  <a:cubicBezTo>
                    <a:pt x="2296" y="11888"/>
                    <a:pt x="2288" y="11900"/>
                    <a:pt x="2279" y="11925"/>
                  </a:cubicBezTo>
                  <a:cubicBezTo>
                    <a:pt x="2269" y="11951"/>
                    <a:pt x="2267" y="11966"/>
                    <a:pt x="2266" y="11979"/>
                  </a:cubicBezTo>
                  <a:cubicBezTo>
                    <a:pt x="2265" y="11993"/>
                    <a:pt x="2262" y="12002"/>
                    <a:pt x="2255" y="12023"/>
                  </a:cubicBezTo>
                  <a:cubicBezTo>
                    <a:pt x="2246" y="12044"/>
                    <a:pt x="2240" y="12053"/>
                    <a:pt x="2234" y="12064"/>
                  </a:cubicBezTo>
                  <a:cubicBezTo>
                    <a:pt x="2227" y="12074"/>
                    <a:pt x="2217" y="12086"/>
                    <a:pt x="2208" y="12112"/>
                  </a:cubicBezTo>
                  <a:cubicBezTo>
                    <a:pt x="2198" y="12134"/>
                    <a:pt x="2195" y="12146"/>
                    <a:pt x="2191" y="12159"/>
                  </a:cubicBezTo>
                  <a:cubicBezTo>
                    <a:pt x="2186" y="12170"/>
                    <a:pt x="2182" y="12181"/>
                    <a:pt x="2175" y="12204"/>
                  </a:cubicBezTo>
                  <a:cubicBezTo>
                    <a:pt x="2166" y="12226"/>
                    <a:pt x="2161" y="12237"/>
                    <a:pt x="2155" y="12248"/>
                  </a:cubicBezTo>
                  <a:cubicBezTo>
                    <a:pt x="2150" y="12259"/>
                    <a:pt x="2145" y="12271"/>
                    <a:pt x="2136" y="12295"/>
                  </a:cubicBezTo>
                  <a:cubicBezTo>
                    <a:pt x="2128" y="12317"/>
                    <a:pt x="2122" y="12328"/>
                    <a:pt x="2117" y="12339"/>
                  </a:cubicBezTo>
                  <a:cubicBezTo>
                    <a:pt x="2111" y="12352"/>
                    <a:pt x="2106" y="12362"/>
                    <a:pt x="2096" y="12386"/>
                  </a:cubicBezTo>
                  <a:cubicBezTo>
                    <a:pt x="2093" y="12397"/>
                    <a:pt x="2099" y="12409"/>
                    <a:pt x="2109" y="12413"/>
                  </a:cubicBezTo>
                  <a:cubicBezTo>
                    <a:pt x="2111" y="12414"/>
                    <a:pt x="2115" y="12414"/>
                    <a:pt x="2117" y="12414"/>
                  </a:cubicBezTo>
                  <a:cubicBezTo>
                    <a:pt x="2125" y="12414"/>
                    <a:pt x="2133" y="12410"/>
                    <a:pt x="2137" y="12400"/>
                  </a:cubicBezTo>
                  <a:cubicBezTo>
                    <a:pt x="2145" y="12376"/>
                    <a:pt x="2150" y="12366"/>
                    <a:pt x="2155" y="12355"/>
                  </a:cubicBezTo>
                  <a:cubicBezTo>
                    <a:pt x="2161" y="12343"/>
                    <a:pt x="2166" y="12332"/>
                    <a:pt x="2176" y="12309"/>
                  </a:cubicBezTo>
                  <a:cubicBezTo>
                    <a:pt x="2184" y="12285"/>
                    <a:pt x="2190" y="12275"/>
                    <a:pt x="2195" y="12264"/>
                  </a:cubicBezTo>
                  <a:cubicBezTo>
                    <a:pt x="2200" y="12253"/>
                    <a:pt x="2206" y="12241"/>
                    <a:pt x="2214" y="12218"/>
                  </a:cubicBezTo>
                  <a:cubicBezTo>
                    <a:pt x="2224" y="12194"/>
                    <a:pt x="2228" y="12183"/>
                    <a:pt x="2232" y="12171"/>
                  </a:cubicBezTo>
                  <a:cubicBezTo>
                    <a:pt x="2236" y="12160"/>
                    <a:pt x="2240" y="12148"/>
                    <a:pt x="2249" y="12125"/>
                  </a:cubicBezTo>
                  <a:cubicBezTo>
                    <a:pt x="2256" y="12103"/>
                    <a:pt x="2262" y="12096"/>
                    <a:pt x="2270" y="12085"/>
                  </a:cubicBezTo>
                  <a:cubicBezTo>
                    <a:pt x="2276" y="12074"/>
                    <a:pt x="2286" y="12063"/>
                    <a:pt x="2295" y="12037"/>
                  </a:cubicBezTo>
                  <a:cubicBezTo>
                    <a:pt x="2304" y="12011"/>
                    <a:pt x="2307" y="11996"/>
                    <a:pt x="2309" y="11983"/>
                  </a:cubicBezTo>
                  <a:cubicBezTo>
                    <a:pt x="2310" y="11969"/>
                    <a:pt x="2311" y="11961"/>
                    <a:pt x="2319" y="11939"/>
                  </a:cubicBezTo>
                  <a:cubicBezTo>
                    <a:pt x="2327" y="11918"/>
                    <a:pt x="2332" y="11908"/>
                    <a:pt x="2340" y="11899"/>
                  </a:cubicBezTo>
                  <a:cubicBezTo>
                    <a:pt x="2346" y="11888"/>
                    <a:pt x="2354" y="11876"/>
                    <a:pt x="2363" y="11850"/>
                  </a:cubicBezTo>
                  <a:cubicBezTo>
                    <a:pt x="2374" y="11825"/>
                    <a:pt x="2375" y="11811"/>
                    <a:pt x="2376" y="11797"/>
                  </a:cubicBezTo>
                  <a:cubicBezTo>
                    <a:pt x="2378" y="11785"/>
                    <a:pt x="2379" y="11774"/>
                    <a:pt x="2387" y="11754"/>
                  </a:cubicBezTo>
                  <a:cubicBezTo>
                    <a:pt x="2395" y="11733"/>
                    <a:pt x="2402" y="11725"/>
                    <a:pt x="2408" y="11714"/>
                  </a:cubicBezTo>
                  <a:cubicBezTo>
                    <a:pt x="2417" y="11704"/>
                    <a:pt x="2424" y="11691"/>
                    <a:pt x="2434" y="11666"/>
                  </a:cubicBezTo>
                  <a:cubicBezTo>
                    <a:pt x="2444" y="11642"/>
                    <a:pt x="2448" y="11630"/>
                    <a:pt x="2450" y="11616"/>
                  </a:cubicBezTo>
                  <a:cubicBezTo>
                    <a:pt x="2454" y="11604"/>
                    <a:pt x="2456" y="11592"/>
                    <a:pt x="2465" y="11571"/>
                  </a:cubicBezTo>
                  <a:cubicBezTo>
                    <a:pt x="2473" y="11551"/>
                    <a:pt x="2479" y="11540"/>
                    <a:pt x="2485" y="11530"/>
                  </a:cubicBezTo>
                  <a:cubicBezTo>
                    <a:pt x="2492" y="11519"/>
                    <a:pt x="2499" y="11508"/>
                    <a:pt x="2509" y="11482"/>
                  </a:cubicBezTo>
                  <a:cubicBezTo>
                    <a:pt x="2518" y="11458"/>
                    <a:pt x="2522" y="11445"/>
                    <a:pt x="2525" y="11433"/>
                  </a:cubicBezTo>
                  <a:cubicBezTo>
                    <a:pt x="2528" y="11421"/>
                    <a:pt x="2532" y="11410"/>
                    <a:pt x="2540" y="11388"/>
                  </a:cubicBezTo>
                  <a:cubicBezTo>
                    <a:pt x="2550" y="11364"/>
                    <a:pt x="2554" y="11352"/>
                    <a:pt x="2557" y="11341"/>
                  </a:cubicBezTo>
                  <a:cubicBezTo>
                    <a:pt x="2561" y="11330"/>
                    <a:pt x="2566" y="11318"/>
                    <a:pt x="2574" y="11295"/>
                  </a:cubicBezTo>
                  <a:lnTo>
                    <a:pt x="2590" y="11246"/>
                  </a:lnTo>
                  <a:cubicBezTo>
                    <a:pt x="2595" y="11235"/>
                    <a:pt x="2599" y="11224"/>
                    <a:pt x="2607" y="11201"/>
                  </a:cubicBezTo>
                  <a:cubicBezTo>
                    <a:pt x="2615" y="11179"/>
                    <a:pt x="2620" y="11168"/>
                    <a:pt x="2625" y="11155"/>
                  </a:cubicBezTo>
                  <a:cubicBezTo>
                    <a:pt x="2630" y="11144"/>
                    <a:pt x="2633" y="11132"/>
                    <a:pt x="2643" y="11109"/>
                  </a:cubicBezTo>
                  <a:cubicBezTo>
                    <a:pt x="2652" y="11086"/>
                    <a:pt x="2658" y="11077"/>
                    <a:pt x="2663" y="11066"/>
                  </a:cubicBezTo>
                  <a:cubicBezTo>
                    <a:pt x="2668" y="11056"/>
                    <a:pt x="2675" y="11043"/>
                    <a:pt x="2685" y="11019"/>
                  </a:cubicBezTo>
                  <a:cubicBezTo>
                    <a:pt x="2694" y="10995"/>
                    <a:pt x="2696" y="10983"/>
                    <a:pt x="2701" y="10971"/>
                  </a:cubicBezTo>
                  <a:cubicBezTo>
                    <a:pt x="2704" y="10959"/>
                    <a:pt x="2707" y="10949"/>
                    <a:pt x="2716" y="10925"/>
                  </a:cubicBezTo>
                  <a:cubicBezTo>
                    <a:pt x="2725" y="10901"/>
                    <a:pt x="2727" y="10890"/>
                    <a:pt x="2732" y="10877"/>
                  </a:cubicBezTo>
                  <a:cubicBezTo>
                    <a:pt x="2734" y="10865"/>
                    <a:pt x="2738" y="10854"/>
                    <a:pt x="2747" y="10832"/>
                  </a:cubicBezTo>
                  <a:cubicBezTo>
                    <a:pt x="2754" y="10810"/>
                    <a:pt x="2761" y="10801"/>
                    <a:pt x="2766" y="10790"/>
                  </a:cubicBezTo>
                  <a:cubicBezTo>
                    <a:pt x="2773" y="10779"/>
                    <a:pt x="2780" y="10768"/>
                    <a:pt x="2789" y="10743"/>
                  </a:cubicBezTo>
                  <a:cubicBezTo>
                    <a:pt x="2798" y="10720"/>
                    <a:pt x="2802" y="10709"/>
                    <a:pt x="2808" y="10698"/>
                  </a:cubicBezTo>
                  <a:cubicBezTo>
                    <a:pt x="2813" y="10686"/>
                    <a:pt x="2817" y="10673"/>
                    <a:pt x="2827" y="10651"/>
                  </a:cubicBezTo>
                  <a:cubicBezTo>
                    <a:pt x="2838" y="10625"/>
                    <a:pt x="2839" y="10611"/>
                    <a:pt x="2840" y="10597"/>
                  </a:cubicBezTo>
                  <a:cubicBezTo>
                    <a:pt x="2841" y="10585"/>
                    <a:pt x="2843" y="10575"/>
                    <a:pt x="2851" y="10554"/>
                  </a:cubicBezTo>
                  <a:cubicBezTo>
                    <a:pt x="2860" y="10532"/>
                    <a:pt x="2864" y="10520"/>
                    <a:pt x="2868" y="10507"/>
                  </a:cubicBezTo>
                  <a:cubicBezTo>
                    <a:pt x="2872" y="10498"/>
                    <a:pt x="2876" y="10485"/>
                    <a:pt x="2885" y="10462"/>
                  </a:cubicBezTo>
                  <a:cubicBezTo>
                    <a:pt x="2894" y="10440"/>
                    <a:pt x="2899" y="10428"/>
                    <a:pt x="2904" y="10417"/>
                  </a:cubicBezTo>
                  <a:cubicBezTo>
                    <a:pt x="2909" y="10404"/>
                    <a:pt x="2914" y="10394"/>
                    <a:pt x="2922" y="10370"/>
                  </a:cubicBezTo>
                  <a:cubicBezTo>
                    <a:pt x="2932" y="10348"/>
                    <a:pt x="2937" y="10335"/>
                    <a:pt x="2942" y="10324"/>
                  </a:cubicBezTo>
                  <a:cubicBezTo>
                    <a:pt x="2947" y="10312"/>
                    <a:pt x="2951" y="10301"/>
                    <a:pt x="2960" y="10278"/>
                  </a:cubicBezTo>
                  <a:cubicBezTo>
                    <a:pt x="2969" y="10253"/>
                    <a:pt x="2974" y="10241"/>
                    <a:pt x="2976" y="10228"/>
                  </a:cubicBezTo>
                  <a:cubicBezTo>
                    <a:pt x="2979" y="10216"/>
                    <a:pt x="2983" y="10204"/>
                    <a:pt x="2991" y="10183"/>
                  </a:cubicBezTo>
                  <a:cubicBezTo>
                    <a:pt x="2999" y="10162"/>
                    <a:pt x="3005" y="10153"/>
                    <a:pt x="3012" y="10144"/>
                  </a:cubicBezTo>
                  <a:cubicBezTo>
                    <a:pt x="3021" y="10133"/>
                    <a:pt x="3029" y="10121"/>
                    <a:pt x="3039" y="10096"/>
                  </a:cubicBezTo>
                  <a:cubicBezTo>
                    <a:pt x="3049" y="10071"/>
                    <a:pt x="3053" y="10060"/>
                    <a:pt x="3055" y="10046"/>
                  </a:cubicBezTo>
                  <a:cubicBezTo>
                    <a:pt x="3058" y="10035"/>
                    <a:pt x="3060" y="10023"/>
                    <a:pt x="3069" y="10002"/>
                  </a:cubicBezTo>
                  <a:cubicBezTo>
                    <a:pt x="3078" y="9979"/>
                    <a:pt x="3082" y="9967"/>
                    <a:pt x="3086" y="9955"/>
                  </a:cubicBezTo>
                  <a:cubicBezTo>
                    <a:pt x="3090" y="9943"/>
                    <a:pt x="3095" y="9932"/>
                    <a:pt x="3102" y="9910"/>
                  </a:cubicBezTo>
                  <a:cubicBezTo>
                    <a:pt x="3111" y="9888"/>
                    <a:pt x="3116" y="9879"/>
                    <a:pt x="3123" y="9868"/>
                  </a:cubicBezTo>
                  <a:cubicBezTo>
                    <a:pt x="3129" y="9856"/>
                    <a:pt x="3135" y="9844"/>
                    <a:pt x="3145" y="9820"/>
                  </a:cubicBezTo>
                  <a:cubicBezTo>
                    <a:pt x="3155" y="9797"/>
                    <a:pt x="3160" y="9786"/>
                    <a:pt x="3164" y="9775"/>
                  </a:cubicBezTo>
                  <a:cubicBezTo>
                    <a:pt x="3170" y="9762"/>
                    <a:pt x="3173" y="9750"/>
                    <a:pt x="3183" y="9727"/>
                  </a:cubicBezTo>
                  <a:cubicBezTo>
                    <a:pt x="3192" y="9701"/>
                    <a:pt x="3193" y="9686"/>
                    <a:pt x="3194" y="9673"/>
                  </a:cubicBezTo>
                  <a:cubicBezTo>
                    <a:pt x="3194" y="9660"/>
                    <a:pt x="3197" y="9649"/>
                    <a:pt x="3204" y="9630"/>
                  </a:cubicBezTo>
                  <a:cubicBezTo>
                    <a:pt x="3213" y="9610"/>
                    <a:pt x="3219" y="9601"/>
                    <a:pt x="3226" y="9593"/>
                  </a:cubicBezTo>
                  <a:cubicBezTo>
                    <a:pt x="3236" y="9582"/>
                    <a:pt x="3246" y="9569"/>
                    <a:pt x="3256" y="9542"/>
                  </a:cubicBezTo>
                  <a:cubicBezTo>
                    <a:pt x="3264" y="9520"/>
                    <a:pt x="3269" y="9509"/>
                    <a:pt x="3274" y="9497"/>
                  </a:cubicBezTo>
                  <a:cubicBezTo>
                    <a:pt x="3279" y="9485"/>
                    <a:pt x="3283" y="9473"/>
                    <a:pt x="3293" y="9450"/>
                  </a:cubicBezTo>
                  <a:cubicBezTo>
                    <a:pt x="3301" y="9427"/>
                    <a:pt x="3306" y="9413"/>
                    <a:pt x="3309" y="9401"/>
                  </a:cubicBezTo>
                  <a:cubicBezTo>
                    <a:pt x="3311" y="9389"/>
                    <a:pt x="3315" y="9376"/>
                    <a:pt x="3323" y="9355"/>
                  </a:cubicBezTo>
                  <a:cubicBezTo>
                    <a:pt x="3333" y="9331"/>
                    <a:pt x="3336" y="9316"/>
                    <a:pt x="3337" y="9303"/>
                  </a:cubicBezTo>
                  <a:cubicBezTo>
                    <a:pt x="3338" y="9290"/>
                    <a:pt x="3339" y="9280"/>
                    <a:pt x="3348" y="9258"/>
                  </a:cubicBezTo>
                  <a:cubicBezTo>
                    <a:pt x="3355" y="9237"/>
                    <a:pt x="3360" y="9228"/>
                    <a:pt x="3368" y="9218"/>
                  </a:cubicBezTo>
                  <a:cubicBezTo>
                    <a:pt x="3374" y="9205"/>
                    <a:pt x="3382" y="9194"/>
                    <a:pt x="3391" y="9169"/>
                  </a:cubicBezTo>
                  <a:cubicBezTo>
                    <a:pt x="3400" y="9146"/>
                    <a:pt x="3405" y="9135"/>
                    <a:pt x="3411" y="9124"/>
                  </a:cubicBezTo>
                  <a:cubicBezTo>
                    <a:pt x="3416" y="9114"/>
                    <a:pt x="3420" y="9102"/>
                    <a:pt x="3430" y="9078"/>
                  </a:cubicBezTo>
                  <a:cubicBezTo>
                    <a:pt x="3440" y="9053"/>
                    <a:pt x="3443" y="9039"/>
                    <a:pt x="3444" y="9026"/>
                  </a:cubicBezTo>
                  <a:cubicBezTo>
                    <a:pt x="3446" y="9014"/>
                    <a:pt x="3447" y="9003"/>
                    <a:pt x="3456" y="8982"/>
                  </a:cubicBezTo>
                  <a:cubicBezTo>
                    <a:pt x="3464" y="8958"/>
                    <a:pt x="3471" y="8950"/>
                    <a:pt x="3476" y="8939"/>
                  </a:cubicBezTo>
                  <a:cubicBezTo>
                    <a:pt x="3482" y="8926"/>
                    <a:pt x="3489" y="8915"/>
                    <a:pt x="3499" y="8891"/>
                  </a:cubicBezTo>
                  <a:cubicBezTo>
                    <a:pt x="3508" y="8865"/>
                    <a:pt x="3509" y="8850"/>
                    <a:pt x="3510" y="8837"/>
                  </a:cubicBezTo>
                  <a:cubicBezTo>
                    <a:pt x="3511" y="8825"/>
                    <a:pt x="3514" y="8814"/>
                    <a:pt x="3521" y="8795"/>
                  </a:cubicBezTo>
                  <a:lnTo>
                    <a:pt x="3557" y="8701"/>
                  </a:lnTo>
                  <a:cubicBezTo>
                    <a:pt x="3566" y="8680"/>
                    <a:pt x="3571" y="8669"/>
                    <a:pt x="3577" y="8659"/>
                  </a:cubicBezTo>
                  <a:cubicBezTo>
                    <a:pt x="3583" y="8648"/>
                    <a:pt x="3589" y="8636"/>
                    <a:pt x="3598" y="8612"/>
                  </a:cubicBezTo>
                  <a:cubicBezTo>
                    <a:pt x="3607" y="8591"/>
                    <a:pt x="3612" y="8580"/>
                    <a:pt x="3617" y="8570"/>
                  </a:cubicBezTo>
                  <a:cubicBezTo>
                    <a:pt x="3623" y="8559"/>
                    <a:pt x="3630" y="8546"/>
                    <a:pt x="3639" y="8522"/>
                  </a:cubicBezTo>
                  <a:cubicBezTo>
                    <a:pt x="3649" y="8500"/>
                    <a:pt x="3653" y="8487"/>
                    <a:pt x="3658" y="8476"/>
                  </a:cubicBezTo>
                  <a:cubicBezTo>
                    <a:pt x="3664" y="8465"/>
                    <a:pt x="3667" y="8453"/>
                    <a:pt x="3676" y="8430"/>
                  </a:cubicBezTo>
                  <a:cubicBezTo>
                    <a:pt x="3687" y="8405"/>
                    <a:pt x="3688" y="8390"/>
                    <a:pt x="3690" y="8377"/>
                  </a:cubicBezTo>
                  <a:cubicBezTo>
                    <a:pt x="3691" y="8364"/>
                    <a:pt x="3692" y="8353"/>
                    <a:pt x="3701" y="8334"/>
                  </a:cubicBezTo>
                  <a:cubicBezTo>
                    <a:pt x="3707" y="8314"/>
                    <a:pt x="3714" y="8305"/>
                    <a:pt x="3722" y="8296"/>
                  </a:cubicBezTo>
                  <a:cubicBezTo>
                    <a:pt x="3730" y="8286"/>
                    <a:pt x="3740" y="8273"/>
                    <a:pt x="3750" y="8246"/>
                  </a:cubicBezTo>
                  <a:lnTo>
                    <a:pt x="3786" y="8154"/>
                  </a:lnTo>
                  <a:cubicBezTo>
                    <a:pt x="3794" y="8132"/>
                    <a:pt x="3798" y="8120"/>
                    <a:pt x="3803" y="8107"/>
                  </a:cubicBezTo>
                  <a:cubicBezTo>
                    <a:pt x="3807" y="8096"/>
                    <a:pt x="3809" y="8084"/>
                    <a:pt x="3819" y="8062"/>
                  </a:cubicBezTo>
                  <a:lnTo>
                    <a:pt x="3835" y="8014"/>
                  </a:lnTo>
                  <a:cubicBezTo>
                    <a:pt x="3839" y="8002"/>
                    <a:pt x="3842" y="7991"/>
                    <a:pt x="3851" y="7968"/>
                  </a:cubicBezTo>
                  <a:cubicBezTo>
                    <a:pt x="3858" y="7946"/>
                    <a:pt x="3864" y="7936"/>
                    <a:pt x="3869" y="7925"/>
                  </a:cubicBezTo>
                  <a:cubicBezTo>
                    <a:pt x="3877" y="7914"/>
                    <a:pt x="3882" y="7902"/>
                    <a:pt x="3891" y="7879"/>
                  </a:cubicBezTo>
                  <a:cubicBezTo>
                    <a:pt x="3900" y="7855"/>
                    <a:pt x="3905" y="7843"/>
                    <a:pt x="3909" y="7832"/>
                  </a:cubicBezTo>
                  <a:cubicBezTo>
                    <a:pt x="3912" y="7821"/>
                    <a:pt x="3916" y="7809"/>
                    <a:pt x="3926" y="7786"/>
                  </a:cubicBezTo>
                  <a:cubicBezTo>
                    <a:pt x="3933" y="7763"/>
                    <a:pt x="3939" y="7752"/>
                    <a:pt x="3943" y="7741"/>
                  </a:cubicBezTo>
                  <a:cubicBezTo>
                    <a:pt x="3948" y="7729"/>
                    <a:pt x="3953" y="7716"/>
                    <a:pt x="3961" y="7693"/>
                  </a:cubicBezTo>
                  <a:cubicBezTo>
                    <a:pt x="3972" y="7668"/>
                    <a:pt x="3972" y="7652"/>
                    <a:pt x="3974" y="7639"/>
                  </a:cubicBezTo>
                  <a:cubicBezTo>
                    <a:pt x="3975" y="7627"/>
                    <a:pt x="3975" y="7616"/>
                    <a:pt x="3983" y="7596"/>
                  </a:cubicBezTo>
                  <a:cubicBezTo>
                    <a:pt x="3991" y="7576"/>
                    <a:pt x="3998" y="7568"/>
                    <a:pt x="4005" y="7557"/>
                  </a:cubicBezTo>
                  <a:cubicBezTo>
                    <a:pt x="4013" y="7547"/>
                    <a:pt x="4022" y="7534"/>
                    <a:pt x="4032" y="7509"/>
                  </a:cubicBezTo>
                  <a:cubicBezTo>
                    <a:pt x="4041" y="7483"/>
                    <a:pt x="4044" y="7468"/>
                    <a:pt x="4045" y="7456"/>
                  </a:cubicBezTo>
                  <a:cubicBezTo>
                    <a:pt x="4046" y="7442"/>
                    <a:pt x="4047" y="7432"/>
                    <a:pt x="4056" y="7411"/>
                  </a:cubicBezTo>
                  <a:cubicBezTo>
                    <a:pt x="4063" y="7389"/>
                    <a:pt x="4068" y="7381"/>
                    <a:pt x="4076" y="7370"/>
                  </a:cubicBezTo>
                  <a:cubicBezTo>
                    <a:pt x="4082" y="7359"/>
                    <a:pt x="4090" y="7346"/>
                    <a:pt x="4099" y="7322"/>
                  </a:cubicBezTo>
                  <a:lnTo>
                    <a:pt x="4136" y="7229"/>
                  </a:lnTo>
                  <a:cubicBezTo>
                    <a:pt x="4146" y="7207"/>
                    <a:pt x="4151" y="7196"/>
                    <a:pt x="4156" y="7186"/>
                  </a:cubicBezTo>
                  <a:cubicBezTo>
                    <a:pt x="4162" y="7174"/>
                    <a:pt x="4168" y="7162"/>
                    <a:pt x="4178" y="7138"/>
                  </a:cubicBezTo>
                  <a:cubicBezTo>
                    <a:pt x="4187" y="7114"/>
                    <a:pt x="4189" y="7100"/>
                    <a:pt x="4193" y="7087"/>
                  </a:cubicBezTo>
                  <a:cubicBezTo>
                    <a:pt x="4194" y="7075"/>
                    <a:pt x="4196" y="7065"/>
                    <a:pt x="4204" y="7043"/>
                  </a:cubicBezTo>
                  <a:cubicBezTo>
                    <a:pt x="4214" y="7022"/>
                    <a:pt x="4219" y="7011"/>
                    <a:pt x="4224" y="7000"/>
                  </a:cubicBezTo>
                  <a:cubicBezTo>
                    <a:pt x="4231" y="6990"/>
                    <a:pt x="4237" y="6977"/>
                    <a:pt x="4246" y="6953"/>
                  </a:cubicBezTo>
                  <a:cubicBezTo>
                    <a:pt x="4255" y="6929"/>
                    <a:pt x="4259" y="6916"/>
                    <a:pt x="4262" y="6904"/>
                  </a:cubicBezTo>
                  <a:cubicBezTo>
                    <a:pt x="4264" y="6891"/>
                    <a:pt x="4269" y="6880"/>
                    <a:pt x="4276" y="6858"/>
                  </a:cubicBezTo>
                  <a:cubicBezTo>
                    <a:pt x="4286" y="6834"/>
                    <a:pt x="4290" y="6822"/>
                    <a:pt x="4294" y="6810"/>
                  </a:cubicBezTo>
                  <a:cubicBezTo>
                    <a:pt x="4298" y="6799"/>
                    <a:pt x="4301" y="6787"/>
                    <a:pt x="4310" y="6765"/>
                  </a:cubicBezTo>
                  <a:cubicBezTo>
                    <a:pt x="4319" y="6743"/>
                    <a:pt x="4324" y="6733"/>
                    <a:pt x="4330" y="6722"/>
                  </a:cubicBezTo>
                  <a:cubicBezTo>
                    <a:pt x="4337" y="6711"/>
                    <a:pt x="4343" y="6698"/>
                    <a:pt x="4351" y="6675"/>
                  </a:cubicBezTo>
                  <a:lnTo>
                    <a:pt x="4367" y="6627"/>
                  </a:lnTo>
                  <a:cubicBezTo>
                    <a:pt x="4372" y="6615"/>
                    <a:pt x="4376" y="6604"/>
                    <a:pt x="4383" y="6581"/>
                  </a:cubicBezTo>
                  <a:cubicBezTo>
                    <a:pt x="4392" y="6561"/>
                    <a:pt x="4397" y="6552"/>
                    <a:pt x="4404" y="6541"/>
                  </a:cubicBezTo>
                  <a:cubicBezTo>
                    <a:pt x="4410" y="6530"/>
                    <a:pt x="4419" y="6518"/>
                    <a:pt x="4428" y="6493"/>
                  </a:cubicBezTo>
                  <a:cubicBezTo>
                    <a:pt x="4437" y="6466"/>
                    <a:pt x="4439" y="6450"/>
                    <a:pt x="4439" y="6436"/>
                  </a:cubicBezTo>
                  <a:cubicBezTo>
                    <a:pt x="4439" y="6424"/>
                    <a:pt x="4439" y="6413"/>
                    <a:pt x="4447" y="6393"/>
                  </a:cubicBezTo>
                  <a:cubicBezTo>
                    <a:pt x="4455" y="6372"/>
                    <a:pt x="4460" y="6363"/>
                    <a:pt x="4467" y="6352"/>
                  </a:cubicBezTo>
                  <a:cubicBezTo>
                    <a:pt x="4473" y="6340"/>
                    <a:pt x="4480" y="6328"/>
                    <a:pt x="4489" y="6304"/>
                  </a:cubicBezTo>
                  <a:cubicBezTo>
                    <a:pt x="4499" y="6280"/>
                    <a:pt x="4501" y="6267"/>
                    <a:pt x="4504" y="6253"/>
                  </a:cubicBezTo>
                  <a:cubicBezTo>
                    <a:pt x="4506" y="6241"/>
                    <a:pt x="4510" y="6230"/>
                    <a:pt x="4517" y="6209"/>
                  </a:cubicBezTo>
                  <a:cubicBezTo>
                    <a:pt x="4525" y="6187"/>
                    <a:pt x="4531" y="6179"/>
                    <a:pt x="4539" y="6170"/>
                  </a:cubicBezTo>
                  <a:cubicBezTo>
                    <a:pt x="4547" y="6160"/>
                    <a:pt x="4558" y="6146"/>
                    <a:pt x="4568" y="6120"/>
                  </a:cubicBezTo>
                  <a:cubicBezTo>
                    <a:pt x="4576" y="6096"/>
                    <a:pt x="4579" y="6082"/>
                    <a:pt x="4581" y="6070"/>
                  </a:cubicBezTo>
                  <a:cubicBezTo>
                    <a:pt x="4585" y="6058"/>
                    <a:pt x="4587" y="6047"/>
                    <a:pt x="4595" y="6026"/>
                  </a:cubicBezTo>
                  <a:cubicBezTo>
                    <a:pt x="4603" y="6002"/>
                    <a:pt x="4608" y="5991"/>
                    <a:pt x="4614" y="5981"/>
                  </a:cubicBezTo>
                  <a:cubicBezTo>
                    <a:pt x="4619" y="5969"/>
                    <a:pt x="4624" y="5958"/>
                    <a:pt x="4634" y="5935"/>
                  </a:cubicBezTo>
                  <a:cubicBezTo>
                    <a:pt x="4644" y="5910"/>
                    <a:pt x="4646" y="5897"/>
                    <a:pt x="4650" y="5884"/>
                  </a:cubicBezTo>
                  <a:cubicBezTo>
                    <a:pt x="4653" y="5873"/>
                    <a:pt x="4656" y="5862"/>
                    <a:pt x="4665" y="5839"/>
                  </a:cubicBezTo>
                  <a:cubicBezTo>
                    <a:pt x="4673" y="5818"/>
                    <a:pt x="4678" y="5807"/>
                    <a:pt x="4683" y="5796"/>
                  </a:cubicBezTo>
                  <a:cubicBezTo>
                    <a:pt x="4691" y="5786"/>
                    <a:pt x="4696" y="5774"/>
                    <a:pt x="4705" y="5749"/>
                  </a:cubicBezTo>
                  <a:cubicBezTo>
                    <a:pt x="4714" y="5724"/>
                    <a:pt x="4718" y="5712"/>
                    <a:pt x="4720" y="5699"/>
                  </a:cubicBezTo>
                  <a:cubicBezTo>
                    <a:pt x="4723" y="5686"/>
                    <a:pt x="4725" y="5675"/>
                    <a:pt x="4734" y="5654"/>
                  </a:cubicBezTo>
                  <a:cubicBezTo>
                    <a:pt x="4742" y="5632"/>
                    <a:pt x="4746" y="5620"/>
                    <a:pt x="4752" y="5609"/>
                  </a:cubicBezTo>
                  <a:cubicBezTo>
                    <a:pt x="4757" y="5597"/>
                    <a:pt x="4761" y="5587"/>
                    <a:pt x="4771" y="5562"/>
                  </a:cubicBezTo>
                  <a:cubicBezTo>
                    <a:pt x="4779" y="5540"/>
                    <a:pt x="4784" y="5531"/>
                    <a:pt x="4790" y="5520"/>
                  </a:cubicBezTo>
                  <a:cubicBezTo>
                    <a:pt x="4798" y="5508"/>
                    <a:pt x="4804" y="5497"/>
                    <a:pt x="4814" y="5472"/>
                  </a:cubicBezTo>
                  <a:lnTo>
                    <a:pt x="4830" y="5424"/>
                  </a:lnTo>
                  <a:cubicBezTo>
                    <a:pt x="4833" y="5412"/>
                    <a:pt x="4837" y="5401"/>
                    <a:pt x="4846" y="5379"/>
                  </a:cubicBezTo>
                  <a:cubicBezTo>
                    <a:pt x="4855" y="5356"/>
                    <a:pt x="4859" y="5343"/>
                    <a:pt x="4864" y="5333"/>
                  </a:cubicBezTo>
                  <a:cubicBezTo>
                    <a:pt x="4869" y="5321"/>
                    <a:pt x="4874" y="5310"/>
                    <a:pt x="4884" y="5287"/>
                  </a:cubicBezTo>
                  <a:cubicBezTo>
                    <a:pt x="4892" y="5261"/>
                    <a:pt x="4895" y="5246"/>
                    <a:pt x="4896" y="5233"/>
                  </a:cubicBezTo>
                  <a:cubicBezTo>
                    <a:pt x="4897" y="5220"/>
                    <a:pt x="4900" y="5209"/>
                    <a:pt x="4907" y="5188"/>
                  </a:cubicBezTo>
                  <a:cubicBezTo>
                    <a:pt x="4917" y="5166"/>
                    <a:pt x="4921" y="5154"/>
                    <a:pt x="4926" y="5143"/>
                  </a:cubicBezTo>
                  <a:cubicBezTo>
                    <a:pt x="4932" y="5131"/>
                    <a:pt x="4935" y="5121"/>
                    <a:pt x="4945" y="5096"/>
                  </a:cubicBezTo>
                  <a:cubicBezTo>
                    <a:pt x="4953" y="5073"/>
                    <a:pt x="4960" y="5064"/>
                    <a:pt x="4965" y="5053"/>
                  </a:cubicBezTo>
                  <a:cubicBezTo>
                    <a:pt x="4971" y="5041"/>
                    <a:pt x="4978" y="5030"/>
                    <a:pt x="4987" y="5005"/>
                  </a:cubicBezTo>
                  <a:cubicBezTo>
                    <a:pt x="4997" y="4983"/>
                    <a:pt x="5002" y="4973"/>
                    <a:pt x="5008" y="4962"/>
                  </a:cubicBezTo>
                  <a:cubicBezTo>
                    <a:pt x="5014" y="4951"/>
                    <a:pt x="5020" y="4940"/>
                    <a:pt x="5029" y="4915"/>
                  </a:cubicBezTo>
                  <a:cubicBezTo>
                    <a:pt x="5040" y="4888"/>
                    <a:pt x="5040" y="4872"/>
                    <a:pt x="5040" y="4859"/>
                  </a:cubicBezTo>
                  <a:cubicBezTo>
                    <a:pt x="5040" y="4847"/>
                    <a:pt x="5040" y="4837"/>
                    <a:pt x="5047" y="4816"/>
                  </a:cubicBezTo>
                  <a:cubicBezTo>
                    <a:pt x="5056" y="4795"/>
                    <a:pt x="5061" y="4785"/>
                    <a:pt x="5068" y="4775"/>
                  </a:cubicBezTo>
                  <a:cubicBezTo>
                    <a:pt x="5074" y="4763"/>
                    <a:pt x="5083" y="4752"/>
                    <a:pt x="5092" y="4726"/>
                  </a:cubicBezTo>
                  <a:cubicBezTo>
                    <a:pt x="5101" y="4703"/>
                    <a:pt x="5105" y="4689"/>
                    <a:pt x="5108" y="4677"/>
                  </a:cubicBezTo>
                  <a:cubicBezTo>
                    <a:pt x="5111" y="4665"/>
                    <a:pt x="5115" y="4652"/>
                    <a:pt x="5122" y="4631"/>
                  </a:cubicBezTo>
                  <a:cubicBezTo>
                    <a:pt x="5132" y="4608"/>
                    <a:pt x="5136" y="4596"/>
                    <a:pt x="5141" y="4583"/>
                  </a:cubicBezTo>
                  <a:cubicBezTo>
                    <a:pt x="5144" y="4572"/>
                    <a:pt x="5147" y="4560"/>
                    <a:pt x="5157" y="4538"/>
                  </a:cubicBezTo>
                  <a:cubicBezTo>
                    <a:pt x="5164" y="4518"/>
                    <a:pt x="5171" y="4510"/>
                    <a:pt x="5179" y="4500"/>
                  </a:cubicBezTo>
                  <a:cubicBezTo>
                    <a:pt x="5189" y="4490"/>
                    <a:pt x="5197" y="4478"/>
                    <a:pt x="5208" y="4451"/>
                  </a:cubicBezTo>
                  <a:lnTo>
                    <a:pt x="5243" y="4358"/>
                  </a:lnTo>
                  <a:cubicBezTo>
                    <a:pt x="5253" y="4334"/>
                    <a:pt x="5255" y="4320"/>
                    <a:pt x="5258" y="4308"/>
                  </a:cubicBezTo>
                  <a:cubicBezTo>
                    <a:pt x="5259" y="4296"/>
                    <a:pt x="5262" y="4285"/>
                    <a:pt x="5270" y="4264"/>
                  </a:cubicBezTo>
                  <a:cubicBezTo>
                    <a:pt x="5280" y="4242"/>
                    <a:pt x="5285" y="4232"/>
                    <a:pt x="5291" y="4221"/>
                  </a:cubicBezTo>
                  <a:cubicBezTo>
                    <a:pt x="5297" y="4210"/>
                    <a:pt x="5302" y="4197"/>
                    <a:pt x="5312" y="4174"/>
                  </a:cubicBezTo>
                  <a:cubicBezTo>
                    <a:pt x="5321" y="4148"/>
                    <a:pt x="5324" y="4133"/>
                    <a:pt x="5325" y="4120"/>
                  </a:cubicBezTo>
                  <a:cubicBezTo>
                    <a:pt x="5326" y="4106"/>
                    <a:pt x="5328" y="4098"/>
                    <a:pt x="5336" y="4076"/>
                  </a:cubicBezTo>
                  <a:cubicBezTo>
                    <a:pt x="5344" y="4053"/>
                    <a:pt x="5349" y="4041"/>
                    <a:pt x="5353" y="4030"/>
                  </a:cubicBezTo>
                  <a:cubicBezTo>
                    <a:pt x="5358" y="4018"/>
                    <a:pt x="5362" y="4007"/>
                    <a:pt x="5372" y="3983"/>
                  </a:cubicBezTo>
                  <a:lnTo>
                    <a:pt x="5408" y="3891"/>
                  </a:lnTo>
                  <a:cubicBezTo>
                    <a:pt x="5415" y="3871"/>
                    <a:pt x="5421" y="3863"/>
                    <a:pt x="5430" y="3853"/>
                  </a:cubicBezTo>
                  <a:cubicBezTo>
                    <a:pt x="5437" y="3843"/>
                    <a:pt x="5448" y="3830"/>
                    <a:pt x="5458" y="3804"/>
                  </a:cubicBezTo>
                  <a:cubicBezTo>
                    <a:pt x="5468" y="3778"/>
                    <a:pt x="5468" y="3762"/>
                    <a:pt x="5469" y="3750"/>
                  </a:cubicBezTo>
                  <a:cubicBezTo>
                    <a:pt x="5471" y="3737"/>
                    <a:pt x="5471" y="3726"/>
                    <a:pt x="5479" y="3707"/>
                  </a:cubicBezTo>
                  <a:cubicBezTo>
                    <a:pt x="5489" y="3683"/>
                    <a:pt x="5492" y="3671"/>
                    <a:pt x="5496" y="3660"/>
                  </a:cubicBezTo>
                  <a:cubicBezTo>
                    <a:pt x="5500" y="3649"/>
                    <a:pt x="5503" y="3637"/>
                    <a:pt x="5512" y="3614"/>
                  </a:cubicBezTo>
                  <a:cubicBezTo>
                    <a:pt x="5521" y="3592"/>
                    <a:pt x="5526" y="3584"/>
                    <a:pt x="5533" y="3573"/>
                  </a:cubicBezTo>
                  <a:cubicBezTo>
                    <a:pt x="5539" y="3560"/>
                    <a:pt x="5545" y="3549"/>
                    <a:pt x="5555" y="3525"/>
                  </a:cubicBezTo>
                  <a:lnTo>
                    <a:pt x="5592" y="3431"/>
                  </a:lnTo>
                  <a:cubicBezTo>
                    <a:pt x="5601" y="3408"/>
                    <a:pt x="5603" y="3394"/>
                    <a:pt x="5607" y="3381"/>
                  </a:cubicBezTo>
                  <a:cubicBezTo>
                    <a:pt x="5608" y="3369"/>
                    <a:pt x="5610" y="3359"/>
                    <a:pt x="5618" y="3337"/>
                  </a:cubicBezTo>
                  <a:cubicBezTo>
                    <a:pt x="5626" y="3317"/>
                    <a:pt x="5631" y="3307"/>
                    <a:pt x="5640" y="3298"/>
                  </a:cubicBezTo>
                  <a:cubicBezTo>
                    <a:pt x="5647" y="3287"/>
                    <a:pt x="5657" y="3275"/>
                    <a:pt x="5667" y="3249"/>
                  </a:cubicBezTo>
                  <a:cubicBezTo>
                    <a:pt x="5676" y="3225"/>
                    <a:pt x="5677" y="3211"/>
                    <a:pt x="5679" y="3198"/>
                  </a:cubicBezTo>
                  <a:cubicBezTo>
                    <a:pt x="5683" y="3185"/>
                    <a:pt x="5684" y="3174"/>
                    <a:pt x="5692" y="3153"/>
                  </a:cubicBezTo>
                  <a:cubicBezTo>
                    <a:pt x="5700" y="3131"/>
                    <a:pt x="5706" y="3124"/>
                    <a:pt x="5714" y="3113"/>
                  </a:cubicBezTo>
                  <a:cubicBezTo>
                    <a:pt x="5721" y="3103"/>
                    <a:pt x="5731" y="3091"/>
                    <a:pt x="5740" y="3065"/>
                  </a:cubicBezTo>
                  <a:cubicBezTo>
                    <a:pt x="5751" y="3038"/>
                    <a:pt x="5752" y="3023"/>
                    <a:pt x="5753" y="3010"/>
                  </a:cubicBezTo>
                  <a:cubicBezTo>
                    <a:pt x="5754" y="2998"/>
                    <a:pt x="5756" y="2987"/>
                    <a:pt x="5764" y="2968"/>
                  </a:cubicBezTo>
                  <a:cubicBezTo>
                    <a:pt x="5774" y="2944"/>
                    <a:pt x="5778" y="2932"/>
                    <a:pt x="5781" y="2920"/>
                  </a:cubicBezTo>
                  <a:cubicBezTo>
                    <a:pt x="5785" y="2910"/>
                    <a:pt x="5790" y="2898"/>
                    <a:pt x="5799" y="2874"/>
                  </a:cubicBezTo>
                  <a:cubicBezTo>
                    <a:pt x="5807" y="2855"/>
                    <a:pt x="5812" y="2846"/>
                    <a:pt x="5821" y="2836"/>
                  </a:cubicBezTo>
                  <a:cubicBezTo>
                    <a:pt x="5828" y="2825"/>
                    <a:pt x="5838" y="2813"/>
                    <a:pt x="5848" y="2788"/>
                  </a:cubicBezTo>
                  <a:cubicBezTo>
                    <a:pt x="5856" y="2766"/>
                    <a:pt x="5860" y="2754"/>
                    <a:pt x="5866" y="2744"/>
                  </a:cubicBezTo>
                  <a:cubicBezTo>
                    <a:pt x="5871" y="2732"/>
                    <a:pt x="5876" y="2721"/>
                    <a:pt x="5886" y="2697"/>
                  </a:cubicBezTo>
                  <a:cubicBezTo>
                    <a:pt x="5896" y="2671"/>
                    <a:pt x="5898" y="2658"/>
                    <a:pt x="5901" y="2644"/>
                  </a:cubicBezTo>
                  <a:cubicBezTo>
                    <a:pt x="5902" y="2632"/>
                    <a:pt x="5904" y="2622"/>
                    <a:pt x="5913" y="2600"/>
                  </a:cubicBezTo>
                  <a:lnTo>
                    <a:pt x="5949" y="2508"/>
                  </a:lnTo>
                  <a:cubicBezTo>
                    <a:pt x="5958" y="2486"/>
                    <a:pt x="5963" y="2475"/>
                    <a:pt x="5968" y="2462"/>
                  </a:cubicBezTo>
                  <a:cubicBezTo>
                    <a:pt x="5973" y="2450"/>
                    <a:pt x="5977" y="2440"/>
                    <a:pt x="5987" y="2416"/>
                  </a:cubicBezTo>
                  <a:cubicBezTo>
                    <a:pt x="5995" y="2391"/>
                    <a:pt x="6000" y="2380"/>
                    <a:pt x="6004" y="2368"/>
                  </a:cubicBezTo>
                  <a:cubicBezTo>
                    <a:pt x="6008" y="2357"/>
                    <a:pt x="6011" y="2344"/>
                    <a:pt x="6020" y="2322"/>
                  </a:cubicBezTo>
                  <a:cubicBezTo>
                    <a:pt x="6027" y="2300"/>
                    <a:pt x="6033" y="2291"/>
                    <a:pt x="6040" y="2280"/>
                  </a:cubicBezTo>
                  <a:cubicBezTo>
                    <a:pt x="6047" y="2269"/>
                    <a:pt x="6054" y="2257"/>
                    <a:pt x="6064" y="2232"/>
                  </a:cubicBezTo>
                  <a:cubicBezTo>
                    <a:pt x="6074" y="2208"/>
                    <a:pt x="6078" y="2196"/>
                    <a:pt x="6080" y="2182"/>
                  </a:cubicBezTo>
                  <a:cubicBezTo>
                    <a:pt x="6083" y="2171"/>
                    <a:pt x="6086" y="2159"/>
                    <a:pt x="6095" y="2137"/>
                  </a:cubicBezTo>
                  <a:cubicBezTo>
                    <a:pt x="6105" y="2112"/>
                    <a:pt x="6108" y="2098"/>
                    <a:pt x="6111" y="2086"/>
                  </a:cubicBezTo>
                  <a:cubicBezTo>
                    <a:pt x="6113" y="2074"/>
                    <a:pt x="6116" y="2063"/>
                    <a:pt x="6124" y="2041"/>
                  </a:cubicBezTo>
                  <a:cubicBezTo>
                    <a:pt x="6134" y="2018"/>
                    <a:pt x="6138" y="2006"/>
                    <a:pt x="6142" y="1994"/>
                  </a:cubicBezTo>
                  <a:cubicBezTo>
                    <a:pt x="6145" y="1983"/>
                    <a:pt x="6149" y="1971"/>
                    <a:pt x="6158" y="1948"/>
                  </a:cubicBezTo>
                  <a:lnTo>
                    <a:pt x="6174" y="1900"/>
                  </a:lnTo>
                  <a:cubicBezTo>
                    <a:pt x="6177" y="1888"/>
                    <a:pt x="6182" y="1877"/>
                    <a:pt x="6190" y="1855"/>
                  </a:cubicBezTo>
                  <a:cubicBezTo>
                    <a:pt x="6198" y="1834"/>
                    <a:pt x="6204" y="1827"/>
                    <a:pt x="6213" y="1817"/>
                  </a:cubicBezTo>
                  <a:cubicBezTo>
                    <a:pt x="6222" y="1807"/>
                    <a:pt x="6231" y="1795"/>
                    <a:pt x="6242" y="1768"/>
                  </a:cubicBezTo>
                  <a:lnTo>
                    <a:pt x="6277" y="1675"/>
                  </a:lnTo>
                  <a:cubicBezTo>
                    <a:pt x="6287" y="1652"/>
                    <a:pt x="6290" y="1640"/>
                    <a:pt x="6295" y="1630"/>
                  </a:cubicBezTo>
                  <a:cubicBezTo>
                    <a:pt x="6301" y="1618"/>
                    <a:pt x="6306" y="1607"/>
                    <a:pt x="6316" y="1583"/>
                  </a:cubicBezTo>
                  <a:cubicBezTo>
                    <a:pt x="6326" y="1556"/>
                    <a:pt x="6326" y="1540"/>
                    <a:pt x="6326" y="1525"/>
                  </a:cubicBezTo>
                  <a:cubicBezTo>
                    <a:pt x="6326" y="1513"/>
                    <a:pt x="6326" y="1502"/>
                    <a:pt x="6335" y="1482"/>
                  </a:cubicBezTo>
                  <a:cubicBezTo>
                    <a:pt x="6342" y="1463"/>
                    <a:pt x="6349" y="1454"/>
                    <a:pt x="6357" y="1444"/>
                  </a:cubicBezTo>
                  <a:cubicBezTo>
                    <a:pt x="6367" y="1434"/>
                    <a:pt x="6376" y="1422"/>
                    <a:pt x="6386" y="1395"/>
                  </a:cubicBezTo>
                  <a:cubicBezTo>
                    <a:pt x="6396" y="1372"/>
                    <a:pt x="6399" y="1358"/>
                    <a:pt x="6401" y="1345"/>
                  </a:cubicBezTo>
                  <a:cubicBezTo>
                    <a:pt x="6405" y="1332"/>
                    <a:pt x="6407" y="1320"/>
                    <a:pt x="6415" y="1299"/>
                  </a:cubicBezTo>
                  <a:cubicBezTo>
                    <a:pt x="6423" y="1277"/>
                    <a:pt x="6428" y="1268"/>
                    <a:pt x="6435" y="1257"/>
                  </a:cubicBezTo>
                  <a:cubicBezTo>
                    <a:pt x="6443" y="1246"/>
                    <a:pt x="6450" y="1235"/>
                    <a:pt x="6459" y="1209"/>
                  </a:cubicBezTo>
                  <a:cubicBezTo>
                    <a:pt x="6469" y="1184"/>
                    <a:pt x="6470" y="1168"/>
                    <a:pt x="6471" y="1154"/>
                  </a:cubicBezTo>
                  <a:cubicBezTo>
                    <a:pt x="6472" y="1142"/>
                    <a:pt x="6472" y="1132"/>
                    <a:pt x="6481" y="1111"/>
                  </a:cubicBezTo>
                  <a:cubicBezTo>
                    <a:pt x="6488" y="1091"/>
                    <a:pt x="6493" y="1082"/>
                    <a:pt x="6502" y="1073"/>
                  </a:cubicBezTo>
                  <a:cubicBezTo>
                    <a:pt x="6509" y="1062"/>
                    <a:pt x="6519" y="1048"/>
                    <a:pt x="6529" y="1024"/>
                  </a:cubicBezTo>
                  <a:cubicBezTo>
                    <a:pt x="6538" y="999"/>
                    <a:pt x="6541" y="986"/>
                    <a:pt x="6545" y="973"/>
                  </a:cubicBezTo>
                  <a:cubicBezTo>
                    <a:pt x="6547" y="961"/>
                    <a:pt x="6551" y="951"/>
                    <a:pt x="6560" y="928"/>
                  </a:cubicBezTo>
                  <a:cubicBezTo>
                    <a:pt x="6568" y="906"/>
                    <a:pt x="6574" y="895"/>
                    <a:pt x="6579" y="884"/>
                  </a:cubicBezTo>
                  <a:cubicBezTo>
                    <a:pt x="6587" y="871"/>
                    <a:pt x="6592" y="860"/>
                    <a:pt x="6601" y="836"/>
                  </a:cubicBezTo>
                  <a:cubicBezTo>
                    <a:pt x="6605" y="825"/>
                    <a:pt x="6599" y="813"/>
                    <a:pt x="6589" y="809"/>
                  </a:cubicBezTo>
                  <a:cubicBezTo>
                    <a:pt x="6586" y="808"/>
                    <a:pt x="6584" y="808"/>
                    <a:pt x="6581" y="8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44"/>
          <p:cNvGrpSpPr/>
          <p:nvPr/>
        </p:nvGrpSpPr>
        <p:grpSpPr>
          <a:xfrm>
            <a:off x="8427438" y="4521800"/>
            <a:ext cx="502050" cy="439000"/>
            <a:chOff x="1317075" y="4134000"/>
            <a:chExt cx="502050" cy="439000"/>
          </a:xfrm>
        </p:grpSpPr>
        <p:sp>
          <p:nvSpPr>
            <p:cNvPr id="1151" name="Google Shape;1151;p44"/>
            <p:cNvSpPr/>
            <p:nvPr/>
          </p:nvSpPr>
          <p:spPr>
            <a:xfrm>
              <a:off x="1784425" y="4158175"/>
              <a:ext cx="34700" cy="323750"/>
            </a:xfrm>
            <a:custGeom>
              <a:avLst/>
              <a:gdLst/>
              <a:ahLst/>
              <a:cxnLst/>
              <a:rect l="l" t="t" r="r" b="b"/>
              <a:pathLst>
                <a:path w="1388" h="12950" extrusionOk="0">
                  <a:moveTo>
                    <a:pt x="519" y="0"/>
                  </a:moveTo>
                  <a:cubicBezTo>
                    <a:pt x="506" y="0"/>
                    <a:pt x="493" y="0"/>
                    <a:pt x="479" y="1"/>
                  </a:cubicBezTo>
                  <a:cubicBezTo>
                    <a:pt x="146" y="10"/>
                    <a:pt x="1" y="1974"/>
                    <a:pt x="66" y="4349"/>
                  </a:cubicBezTo>
                  <a:cubicBezTo>
                    <a:pt x="106" y="5739"/>
                    <a:pt x="350" y="7272"/>
                    <a:pt x="446" y="8661"/>
                  </a:cubicBezTo>
                  <a:cubicBezTo>
                    <a:pt x="612" y="11033"/>
                    <a:pt x="743" y="12950"/>
                    <a:pt x="845" y="12950"/>
                  </a:cubicBezTo>
                  <a:cubicBezTo>
                    <a:pt x="845" y="12950"/>
                    <a:pt x="845" y="12950"/>
                    <a:pt x="845" y="12950"/>
                  </a:cubicBezTo>
                  <a:cubicBezTo>
                    <a:pt x="1108" y="12942"/>
                    <a:pt x="1060" y="12690"/>
                    <a:pt x="1060" y="12403"/>
                  </a:cubicBezTo>
                  <a:lnTo>
                    <a:pt x="1060" y="12403"/>
                  </a:lnTo>
                  <a:cubicBezTo>
                    <a:pt x="1107" y="12662"/>
                    <a:pt x="1182" y="12858"/>
                    <a:pt x="1296" y="12858"/>
                  </a:cubicBezTo>
                  <a:cubicBezTo>
                    <a:pt x="1296" y="12858"/>
                    <a:pt x="1297" y="12858"/>
                    <a:pt x="1298" y="12858"/>
                  </a:cubicBezTo>
                  <a:cubicBezTo>
                    <a:pt x="1387" y="12856"/>
                    <a:pt x="973" y="10296"/>
                    <a:pt x="949" y="9446"/>
                  </a:cubicBezTo>
                  <a:cubicBezTo>
                    <a:pt x="893" y="7492"/>
                    <a:pt x="1089" y="5935"/>
                    <a:pt x="1076" y="4705"/>
                  </a:cubicBezTo>
                  <a:cubicBezTo>
                    <a:pt x="1034" y="357"/>
                    <a:pt x="1040" y="0"/>
                    <a:pt x="5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4"/>
            <p:cNvSpPr/>
            <p:nvPr/>
          </p:nvSpPr>
          <p:spPr>
            <a:xfrm>
              <a:off x="1332350" y="4134000"/>
              <a:ext cx="469425" cy="432325"/>
            </a:xfrm>
            <a:custGeom>
              <a:avLst/>
              <a:gdLst/>
              <a:ahLst/>
              <a:cxnLst/>
              <a:rect l="l" t="t" r="r" b="b"/>
              <a:pathLst>
                <a:path w="18777" h="17293" extrusionOk="0">
                  <a:moveTo>
                    <a:pt x="4703" y="590"/>
                  </a:moveTo>
                  <a:cubicBezTo>
                    <a:pt x="4802" y="608"/>
                    <a:pt x="4932" y="600"/>
                    <a:pt x="5070" y="605"/>
                  </a:cubicBezTo>
                  <a:cubicBezTo>
                    <a:pt x="4801" y="643"/>
                    <a:pt x="4597" y="714"/>
                    <a:pt x="4597" y="829"/>
                  </a:cubicBezTo>
                  <a:cubicBezTo>
                    <a:pt x="4597" y="840"/>
                    <a:pt x="4632" y="845"/>
                    <a:pt x="4697" y="845"/>
                  </a:cubicBezTo>
                  <a:cubicBezTo>
                    <a:pt x="4910" y="845"/>
                    <a:pt x="5435" y="793"/>
                    <a:pt x="6025" y="740"/>
                  </a:cubicBezTo>
                  <a:cubicBezTo>
                    <a:pt x="6749" y="674"/>
                    <a:pt x="7570" y="605"/>
                    <a:pt x="8028" y="605"/>
                  </a:cubicBezTo>
                  <a:cubicBezTo>
                    <a:pt x="8057" y="605"/>
                    <a:pt x="8084" y="605"/>
                    <a:pt x="8110" y="606"/>
                  </a:cubicBezTo>
                  <a:cubicBezTo>
                    <a:pt x="9115" y="623"/>
                    <a:pt x="10015" y="708"/>
                    <a:pt x="10819" y="797"/>
                  </a:cubicBezTo>
                  <a:cubicBezTo>
                    <a:pt x="11221" y="842"/>
                    <a:pt x="11601" y="888"/>
                    <a:pt x="11956" y="928"/>
                  </a:cubicBezTo>
                  <a:cubicBezTo>
                    <a:pt x="12314" y="968"/>
                    <a:pt x="12648" y="1001"/>
                    <a:pt x="12964" y="1021"/>
                  </a:cubicBezTo>
                  <a:cubicBezTo>
                    <a:pt x="13248" y="1041"/>
                    <a:pt x="13517" y="1058"/>
                    <a:pt x="13771" y="1075"/>
                  </a:cubicBezTo>
                  <a:cubicBezTo>
                    <a:pt x="14023" y="1092"/>
                    <a:pt x="14260" y="1108"/>
                    <a:pt x="14482" y="1124"/>
                  </a:cubicBezTo>
                  <a:cubicBezTo>
                    <a:pt x="14926" y="1157"/>
                    <a:pt x="15311" y="1184"/>
                    <a:pt x="15644" y="1208"/>
                  </a:cubicBezTo>
                  <a:cubicBezTo>
                    <a:pt x="15811" y="1219"/>
                    <a:pt x="15965" y="1230"/>
                    <a:pt x="16107" y="1238"/>
                  </a:cubicBezTo>
                  <a:cubicBezTo>
                    <a:pt x="16249" y="1246"/>
                    <a:pt x="16380" y="1254"/>
                    <a:pt x="16499" y="1260"/>
                  </a:cubicBezTo>
                  <a:cubicBezTo>
                    <a:pt x="16692" y="1269"/>
                    <a:pt x="16857" y="1272"/>
                    <a:pt x="16998" y="1272"/>
                  </a:cubicBezTo>
                  <a:cubicBezTo>
                    <a:pt x="17031" y="1272"/>
                    <a:pt x="17063" y="1272"/>
                    <a:pt x="17094" y="1272"/>
                  </a:cubicBezTo>
                  <a:cubicBezTo>
                    <a:pt x="17116" y="1272"/>
                    <a:pt x="17135" y="1271"/>
                    <a:pt x="17155" y="1271"/>
                  </a:cubicBezTo>
                  <a:cubicBezTo>
                    <a:pt x="17079" y="1346"/>
                    <a:pt x="17010" y="1407"/>
                    <a:pt x="16956" y="1444"/>
                  </a:cubicBezTo>
                  <a:cubicBezTo>
                    <a:pt x="16299" y="1883"/>
                    <a:pt x="15646" y="2031"/>
                    <a:pt x="15221" y="2288"/>
                  </a:cubicBezTo>
                  <a:cubicBezTo>
                    <a:pt x="13745" y="3177"/>
                    <a:pt x="13592" y="3260"/>
                    <a:pt x="13852" y="3673"/>
                  </a:cubicBezTo>
                  <a:cubicBezTo>
                    <a:pt x="13831" y="3672"/>
                    <a:pt x="13809" y="3672"/>
                    <a:pt x="13787" y="3672"/>
                  </a:cubicBezTo>
                  <a:cubicBezTo>
                    <a:pt x="13738" y="3672"/>
                    <a:pt x="13694" y="3716"/>
                    <a:pt x="13652" y="3797"/>
                  </a:cubicBezTo>
                  <a:cubicBezTo>
                    <a:pt x="13598" y="3630"/>
                    <a:pt x="13362" y="3658"/>
                    <a:pt x="13100" y="3650"/>
                  </a:cubicBezTo>
                  <a:cubicBezTo>
                    <a:pt x="13374" y="3612"/>
                    <a:pt x="13584" y="3544"/>
                    <a:pt x="13586" y="3428"/>
                  </a:cubicBezTo>
                  <a:cubicBezTo>
                    <a:pt x="13586" y="3417"/>
                    <a:pt x="13546" y="3412"/>
                    <a:pt x="13474" y="3412"/>
                  </a:cubicBezTo>
                  <a:cubicBezTo>
                    <a:pt x="12964" y="3412"/>
                    <a:pt x="10842" y="3653"/>
                    <a:pt x="10037" y="3653"/>
                  </a:cubicBezTo>
                  <a:cubicBezTo>
                    <a:pt x="10026" y="3653"/>
                    <a:pt x="10016" y="3653"/>
                    <a:pt x="10005" y="3653"/>
                  </a:cubicBezTo>
                  <a:cubicBezTo>
                    <a:pt x="7960" y="3637"/>
                    <a:pt x="6339" y="3387"/>
                    <a:pt x="5053" y="3355"/>
                  </a:cubicBezTo>
                  <a:cubicBezTo>
                    <a:pt x="3514" y="3316"/>
                    <a:pt x="2453" y="3287"/>
                    <a:pt x="1722" y="3287"/>
                  </a:cubicBezTo>
                  <a:cubicBezTo>
                    <a:pt x="1589" y="3287"/>
                    <a:pt x="1467" y="3288"/>
                    <a:pt x="1354" y="3290"/>
                  </a:cubicBezTo>
                  <a:cubicBezTo>
                    <a:pt x="1569" y="3164"/>
                    <a:pt x="1802" y="3014"/>
                    <a:pt x="2037" y="2844"/>
                  </a:cubicBezTo>
                  <a:cubicBezTo>
                    <a:pt x="2277" y="2669"/>
                    <a:pt x="2506" y="2449"/>
                    <a:pt x="2733" y="2223"/>
                  </a:cubicBezTo>
                  <a:cubicBezTo>
                    <a:pt x="2960" y="1999"/>
                    <a:pt x="3186" y="1771"/>
                    <a:pt x="3425" y="1584"/>
                  </a:cubicBezTo>
                  <a:cubicBezTo>
                    <a:pt x="3967" y="1156"/>
                    <a:pt x="4454" y="802"/>
                    <a:pt x="4703" y="590"/>
                  </a:cubicBezTo>
                  <a:close/>
                  <a:moveTo>
                    <a:pt x="4603" y="0"/>
                  </a:moveTo>
                  <a:cubicBezTo>
                    <a:pt x="4554" y="0"/>
                    <a:pt x="4354" y="181"/>
                    <a:pt x="4130" y="393"/>
                  </a:cubicBezTo>
                  <a:cubicBezTo>
                    <a:pt x="3886" y="626"/>
                    <a:pt x="3613" y="895"/>
                    <a:pt x="3457" y="993"/>
                  </a:cubicBezTo>
                  <a:cubicBezTo>
                    <a:pt x="3095" y="1220"/>
                    <a:pt x="2742" y="1381"/>
                    <a:pt x="2422" y="1523"/>
                  </a:cubicBezTo>
                  <a:cubicBezTo>
                    <a:pt x="2261" y="1593"/>
                    <a:pt x="2111" y="1659"/>
                    <a:pt x="1970" y="1725"/>
                  </a:cubicBezTo>
                  <a:cubicBezTo>
                    <a:pt x="1830" y="1793"/>
                    <a:pt x="1700" y="1859"/>
                    <a:pt x="1588" y="1933"/>
                  </a:cubicBezTo>
                  <a:cubicBezTo>
                    <a:pt x="1176" y="2202"/>
                    <a:pt x="866" y="2416"/>
                    <a:pt x="637" y="2588"/>
                  </a:cubicBezTo>
                  <a:cubicBezTo>
                    <a:pt x="579" y="2631"/>
                    <a:pt x="526" y="2670"/>
                    <a:pt x="478" y="2708"/>
                  </a:cubicBezTo>
                  <a:cubicBezTo>
                    <a:pt x="430" y="2746"/>
                    <a:pt x="387" y="2782"/>
                    <a:pt x="348" y="2815"/>
                  </a:cubicBezTo>
                  <a:cubicBezTo>
                    <a:pt x="269" y="2883"/>
                    <a:pt x="209" y="2942"/>
                    <a:pt x="165" y="2996"/>
                  </a:cubicBezTo>
                  <a:cubicBezTo>
                    <a:pt x="1" y="3193"/>
                    <a:pt x="42" y="3314"/>
                    <a:pt x="186" y="3501"/>
                  </a:cubicBezTo>
                  <a:cubicBezTo>
                    <a:pt x="123" y="3572"/>
                    <a:pt x="112" y="3663"/>
                    <a:pt x="111" y="3780"/>
                  </a:cubicBezTo>
                  <a:cubicBezTo>
                    <a:pt x="107" y="4113"/>
                    <a:pt x="2155" y="4330"/>
                    <a:pt x="4641" y="4349"/>
                  </a:cubicBezTo>
                  <a:cubicBezTo>
                    <a:pt x="4681" y="4350"/>
                    <a:pt x="4721" y="4350"/>
                    <a:pt x="4762" y="4350"/>
                  </a:cubicBezTo>
                  <a:cubicBezTo>
                    <a:pt x="6184" y="4350"/>
                    <a:pt x="7748" y="4171"/>
                    <a:pt x="9163" y="4126"/>
                  </a:cubicBezTo>
                  <a:cubicBezTo>
                    <a:pt x="11402" y="4055"/>
                    <a:pt x="13252" y="3999"/>
                    <a:pt x="13603" y="3913"/>
                  </a:cubicBezTo>
                  <a:lnTo>
                    <a:pt x="13603" y="3913"/>
                  </a:lnTo>
                  <a:cubicBezTo>
                    <a:pt x="13389" y="4528"/>
                    <a:pt x="13282" y="6242"/>
                    <a:pt x="13306" y="8234"/>
                  </a:cubicBezTo>
                  <a:cubicBezTo>
                    <a:pt x="13324" y="9696"/>
                    <a:pt x="13544" y="11313"/>
                    <a:pt x="13618" y="12776"/>
                  </a:cubicBezTo>
                  <a:cubicBezTo>
                    <a:pt x="13745" y="15275"/>
                    <a:pt x="13846" y="17293"/>
                    <a:pt x="13948" y="17293"/>
                  </a:cubicBezTo>
                  <a:cubicBezTo>
                    <a:pt x="13948" y="17293"/>
                    <a:pt x="13948" y="17293"/>
                    <a:pt x="13948" y="17293"/>
                  </a:cubicBezTo>
                  <a:cubicBezTo>
                    <a:pt x="14211" y="17290"/>
                    <a:pt x="14167" y="17022"/>
                    <a:pt x="14170" y="16720"/>
                  </a:cubicBezTo>
                  <a:lnTo>
                    <a:pt x="14170" y="16720"/>
                  </a:lnTo>
                  <a:cubicBezTo>
                    <a:pt x="14213" y="16995"/>
                    <a:pt x="14286" y="17203"/>
                    <a:pt x="14400" y="17203"/>
                  </a:cubicBezTo>
                  <a:cubicBezTo>
                    <a:pt x="14401" y="17203"/>
                    <a:pt x="14401" y="17203"/>
                    <a:pt x="14401" y="17203"/>
                  </a:cubicBezTo>
                  <a:cubicBezTo>
                    <a:pt x="14420" y="17203"/>
                    <a:pt x="14419" y="17086"/>
                    <a:pt x="14405" y="16895"/>
                  </a:cubicBezTo>
                  <a:lnTo>
                    <a:pt x="14405" y="16895"/>
                  </a:lnTo>
                  <a:cubicBezTo>
                    <a:pt x="14443" y="16908"/>
                    <a:pt x="14487" y="16915"/>
                    <a:pt x="14536" y="16915"/>
                  </a:cubicBezTo>
                  <a:cubicBezTo>
                    <a:pt x="14876" y="16915"/>
                    <a:pt x="15479" y="16615"/>
                    <a:pt x="16095" y="16160"/>
                  </a:cubicBezTo>
                  <a:cubicBezTo>
                    <a:pt x="16569" y="15810"/>
                    <a:pt x="16976" y="15260"/>
                    <a:pt x="17414" y="14865"/>
                  </a:cubicBezTo>
                  <a:cubicBezTo>
                    <a:pt x="18168" y="14186"/>
                    <a:pt x="18777" y="13642"/>
                    <a:pt x="18716" y="13560"/>
                  </a:cubicBezTo>
                  <a:cubicBezTo>
                    <a:pt x="18646" y="13464"/>
                    <a:pt x="18595" y="13432"/>
                    <a:pt x="18550" y="13432"/>
                  </a:cubicBezTo>
                  <a:cubicBezTo>
                    <a:pt x="18497" y="13432"/>
                    <a:pt x="18454" y="13477"/>
                    <a:pt x="18398" y="13513"/>
                  </a:cubicBezTo>
                  <a:cubicBezTo>
                    <a:pt x="18464" y="13415"/>
                    <a:pt x="18491" y="13309"/>
                    <a:pt x="18422" y="13216"/>
                  </a:cubicBezTo>
                  <a:cubicBezTo>
                    <a:pt x="18420" y="13213"/>
                    <a:pt x="18417" y="13212"/>
                    <a:pt x="18413" y="13212"/>
                  </a:cubicBezTo>
                  <a:cubicBezTo>
                    <a:pt x="18318" y="13212"/>
                    <a:pt x="17685" y="14074"/>
                    <a:pt x="17406" y="14280"/>
                  </a:cubicBezTo>
                  <a:cubicBezTo>
                    <a:pt x="16738" y="14771"/>
                    <a:pt x="16068" y="14969"/>
                    <a:pt x="15634" y="15260"/>
                  </a:cubicBezTo>
                  <a:cubicBezTo>
                    <a:pt x="14955" y="15717"/>
                    <a:pt x="14553" y="15986"/>
                    <a:pt x="14340" y="16182"/>
                  </a:cubicBezTo>
                  <a:cubicBezTo>
                    <a:pt x="14250" y="15319"/>
                    <a:pt x="14114" y="14145"/>
                    <a:pt x="14108" y="13611"/>
                  </a:cubicBezTo>
                  <a:cubicBezTo>
                    <a:pt x="14083" y="11556"/>
                    <a:pt x="14302" y="9924"/>
                    <a:pt x="14310" y="8629"/>
                  </a:cubicBezTo>
                  <a:cubicBezTo>
                    <a:pt x="14329" y="5315"/>
                    <a:pt x="14340" y="4205"/>
                    <a:pt x="14147" y="3843"/>
                  </a:cubicBezTo>
                  <a:lnTo>
                    <a:pt x="14147" y="3843"/>
                  </a:lnTo>
                  <a:cubicBezTo>
                    <a:pt x="14151" y="3843"/>
                    <a:pt x="14155" y="3844"/>
                    <a:pt x="14159" y="3844"/>
                  </a:cubicBezTo>
                  <a:cubicBezTo>
                    <a:pt x="14495" y="3844"/>
                    <a:pt x="15062" y="3594"/>
                    <a:pt x="15644" y="3205"/>
                  </a:cubicBezTo>
                  <a:cubicBezTo>
                    <a:pt x="16111" y="2894"/>
                    <a:pt x="16516" y="2380"/>
                    <a:pt x="16951" y="2020"/>
                  </a:cubicBezTo>
                  <a:cubicBezTo>
                    <a:pt x="17696" y="1406"/>
                    <a:pt x="18297" y="911"/>
                    <a:pt x="18240" y="826"/>
                  </a:cubicBezTo>
                  <a:cubicBezTo>
                    <a:pt x="18170" y="720"/>
                    <a:pt x="18119" y="687"/>
                    <a:pt x="18074" y="687"/>
                  </a:cubicBezTo>
                  <a:cubicBezTo>
                    <a:pt x="18025" y="687"/>
                    <a:pt x="17982" y="726"/>
                    <a:pt x="17930" y="756"/>
                  </a:cubicBezTo>
                  <a:cubicBezTo>
                    <a:pt x="17997" y="665"/>
                    <a:pt x="18025" y="562"/>
                    <a:pt x="17960" y="466"/>
                  </a:cubicBezTo>
                  <a:cubicBezTo>
                    <a:pt x="17958" y="463"/>
                    <a:pt x="17955" y="461"/>
                    <a:pt x="17951" y="461"/>
                  </a:cubicBezTo>
                  <a:cubicBezTo>
                    <a:pt x="17917" y="461"/>
                    <a:pt x="17821" y="558"/>
                    <a:pt x="17696" y="690"/>
                  </a:cubicBezTo>
                  <a:cubicBezTo>
                    <a:pt x="17643" y="660"/>
                    <a:pt x="17576" y="629"/>
                    <a:pt x="17494" y="600"/>
                  </a:cubicBezTo>
                  <a:cubicBezTo>
                    <a:pt x="17382" y="559"/>
                    <a:pt x="17247" y="519"/>
                    <a:pt x="17087" y="479"/>
                  </a:cubicBezTo>
                  <a:cubicBezTo>
                    <a:pt x="16929" y="440"/>
                    <a:pt x="16746" y="403"/>
                    <a:pt x="16546" y="366"/>
                  </a:cubicBezTo>
                  <a:cubicBezTo>
                    <a:pt x="15743" y="220"/>
                    <a:pt x="14629" y="102"/>
                    <a:pt x="13404" y="43"/>
                  </a:cubicBezTo>
                  <a:cubicBezTo>
                    <a:pt x="13131" y="29"/>
                    <a:pt x="12852" y="23"/>
                    <a:pt x="12569" y="23"/>
                  </a:cubicBezTo>
                  <a:cubicBezTo>
                    <a:pt x="12110" y="23"/>
                    <a:pt x="11641" y="38"/>
                    <a:pt x="11172" y="57"/>
                  </a:cubicBezTo>
                  <a:cubicBezTo>
                    <a:pt x="10415" y="89"/>
                    <a:pt x="9657" y="129"/>
                    <a:pt x="8941" y="143"/>
                  </a:cubicBezTo>
                  <a:cubicBezTo>
                    <a:pt x="7062" y="175"/>
                    <a:pt x="5462" y="235"/>
                    <a:pt x="4817" y="306"/>
                  </a:cubicBezTo>
                  <a:cubicBezTo>
                    <a:pt x="4775" y="254"/>
                    <a:pt x="4739" y="236"/>
                    <a:pt x="4704" y="236"/>
                  </a:cubicBezTo>
                  <a:cubicBezTo>
                    <a:pt x="4654" y="236"/>
                    <a:pt x="4606" y="273"/>
                    <a:pt x="4549" y="302"/>
                  </a:cubicBezTo>
                  <a:cubicBezTo>
                    <a:pt x="4629" y="210"/>
                    <a:pt x="4671" y="106"/>
                    <a:pt x="4613" y="5"/>
                  </a:cubicBezTo>
                  <a:cubicBezTo>
                    <a:pt x="4611" y="2"/>
                    <a:pt x="4608" y="0"/>
                    <a:pt x="4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4"/>
            <p:cNvSpPr/>
            <p:nvPr/>
          </p:nvSpPr>
          <p:spPr>
            <a:xfrm>
              <a:off x="1317075" y="4231600"/>
              <a:ext cx="348225" cy="341400"/>
            </a:xfrm>
            <a:custGeom>
              <a:avLst/>
              <a:gdLst/>
              <a:ahLst/>
              <a:cxnLst/>
              <a:rect l="l" t="t" r="r" b="b"/>
              <a:pathLst>
                <a:path w="13929" h="13656" extrusionOk="0">
                  <a:moveTo>
                    <a:pt x="684" y="1"/>
                  </a:moveTo>
                  <a:cubicBezTo>
                    <a:pt x="602" y="1"/>
                    <a:pt x="523" y="123"/>
                    <a:pt x="448" y="343"/>
                  </a:cubicBezTo>
                  <a:cubicBezTo>
                    <a:pt x="409" y="456"/>
                    <a:pt x="372" y="593"/>
                    <a:pt x="336" y="754"/>
                  </a:cubicBezTo>
                  <a:cubicBezTo>
                    <a:pt x="299" y="915"/>
                    <a:pt x="267" y="1097"/>
                    <a:pt x="237" y="1300"/>
                  </a:cubicBezTo>
                  <a:cubicBezTo>
                    <a:pt x="110" y="2110"/>
                    <a:pt x="23" y="3232"/>
                    <a:pt x="3" y="4463"/>
                  </a:cubicBezTo>
                  <a:cubicBezTo>
                    <a:pt x="1" y="4642"/>
                    <a:pt x="1" y="4825"/>
                    <a:pt x="3" y="5010"/>
                  </a:cubicBezTo>
                  <a:cubicBezTo>
                    <a:pt x="7" y="5193"/>
                    <a:pt x="14" y="5380"/>
                    <a:pt x="22" y="5568"/>
                  </a:cubicBezTo>
                  <a:cubicBezTo>
                    <a:pt x="25" y="5662"/>
                    <a:pt x="31" y="5756"/>
                    <a:pt x="35" y="5850"/>
                  </a:cubicBezTo>
                  <a:cubicBezTo>
                    <a:pt x="40" y="5944"/>
                    <a:pt x="47" y="6039"/>
                    <a:pt x="52" y="6133"/>
                  </a:cubicBezTo>
                  <a:cubicBezTo>
                    <a:pt x="65" y="6323"/>
                    <a:pt x="78" y="6512"/>
                    <a:pt x="92" y="6702"/>
                  </a:cubicBezTo>
                  <a:cubicBezTo>
                    <a:pt x="122" y="7081"/>
                    <a:pt x="152" y="7460"/>
                    <a:pt x="184" y="7833"/>
                  </a:cubicBezTo>
                  <a:cubicBezTo>
                    <a:pt x="201" y="8020"/>
                    <a:pt x="213" y="8207"/>
                    <a:pt x="227" y="8390"/>
                  </a:cubicBezTo>
                  <a:cubicBezTo>
                    <a:pt x="240" y="8574"/>
                    <a:pt x="254" y="8757"/>
                    <a:pt x="264" y="8936"/>
                  </a:cubicBezTo>
                  <a:cubicBezTo>
                    <a:pt x="404" y="11391"/>
                    <a:pt x="597" y="13365"/>
                    <a:pt x="695" y="13365"/>
                  </a:cubicBezTo>
                  <a:cubicBezTo>
                    <a:pt x="695" y="13365"/>
                    <a:pt x="696" y="13365"/>
                    <a:pt x="696" y="13365"/>
                  </a:cubicBezTo>
                  <a:cubicBezTo>
                    <a:pt x="959" y="13352"/>
                    <a:pt x="905" y="13091"/>
                    <a:pt x="899" y="12796"/>
                  </a:cubicBezTo>
                  <a:lnTo>
                    <a:pt x="899" y="12796"/>
                  </a:lnTo>
                  <a:cubicBezTo>
                    <a:pt x="916" y="12886"/>
                    <a:pt x="937" y="12968"/>
                    <a:pt x="960" y="13037"/>
                  </a:cubicBezTo>
                  <a:cubicBezTo>
                    <a:pt x="958" y="13068"/>
                    <a:pt x="957" y="13100"/>
                    <a:pt x="957" y="13134"/>
                  </a:cubicBezTo>
                  <a:cubicBezTo>
                    <a:pt x="958" y="13461"/>
                    <a:pt x="2847" y="13655"/>
                    <a:pt x="5166" y="13655"/>
                  </a:cubicBezTo>
                  <a:cubicBezTo>
                    <a:pt x="5210" y="13655"/>
                    <a:pt x="5254" y="13655"/>
                    <a:pt x="5298" y="13655"/>
                  </a:cubicBezTo>
                  <a:cubicBezTo>
                    <a:pt x="6690" y="13652"/>
                    <a:pt x="8232" y="13446"/>
                    <a:pt x="9624" y="13385"/>
                  </a:cubicBezTo>
                  <a:cubicBezTo>
                    <a:pt x="12005" y="13278"/>
                    <a:pt x="13928" y="13197"/>
                    <a:pt x="13928" y="13095"/>
                  </a:cubicBezTo>
                  <a:cubicBezTo>
                    <a:pt x="13926" y="12876"/>
                    <a:pt x="13747" y="12870"/>
                    <a:pt x="13520" y="12870"/>
                  </a:cubicBezTo>
                  <a:cubicBezTo>
                    <a:pt x="13507" y="12870"/>
                    <a:pt x="13493" y="12870"/>
                    <a:pt x="13480" y="12870"/>
                  </a:cubicBezTo>
                  <a:cubicBezTo>
                    <a:pt x="13448" y="12870"/>
                    <a:pt x="13416" y="12870"/>
                    <a:pt x="13384" y="12869"/>
                  </a:cubicBezTo>
                  <a:cubicBezTo>
                    <a:pt x="13646" y="12828"/>
                    <a:pt x="13845" y="12757"/>
                    <a:pt x="13845" y="12642"/>
                  </a:cubicBezTo>
                  <a:cubicBezTo>
                    <a:pt x="13845" y="12632"/>
                    <a:pt x="13812" y="12627"/>
                    <a:pt x="13751" y="12627"/>
                  </a:cubicBezTo>
                  <a:cubicBezTo>
                    <a:pt x="13281" y="12627"/>
                    <a:pt x="11176" y="12903"/>
                    <a:pt x="10423" y="12905"/>
                  </a:cubicBezTo>
                  <a:cubicBezTo>
                    <a:pt x="10401" y="12906"/>
                    <a:pt x="10379" y="12906"/>
                    <a:pt x="10357" y="12906"/>
                  </a:cubicBezTo>
                  <a:cubicBezTo>
                    <a:pt x="8431" y="12906"/>
                    <a:pt x="6897" y="12676"/>
                    <a:pt x="5680" y="12658"/>
                  </a:cubicBezTo>
                  <a:cubicBezTo>
                    <a:pt x="4466" y="12639"/>
                    <a:pt x="3562" y="12624"/>
                    <a:pt x="2890" y="12624"/>
                  </a:cubicBezTo>
                  <a:cubicBezTo>
                    <a:pt x="1808" y="12624"/>
                    <a:pt x="1327" y="12663"/>
                    <a:pt x="1116" y="12782"/>
                  </a:cubicBezTo>
                  <a:cubicBezTo>
                    <a:pt x="1084" y="12526"/>
                    <a:pt x="1035" y="12193"/>
                    <a:pt x="987" y="11834"/>
                  </a:cubicBezTo>
                  <a:cubicBezTo>
                    <a:pt x="882" y="11069"/>
                    <a:pt x="769" y="10190"/>
                    <a:pt x="759" y="9753"/>
                  </a:cubicBezTo>
                  <a:cubicBezTo>
                    <a:pt x="745" y="9249"/>
                    <a:pt x="754" y="8771"/>
                    <a:pt x="770" y="8318"/>
                  </a:cubicBezTo>
                  <a:cubicBezTo>
                    <a:pt x="780" y="8091"/>
                    <a:pt x="790" y="7870"/>
                    <a:pt x="802" y="7658"/>
                  </a:cubicBezTo>
                  <a:cubicBezTo>
                    <a:pt x="814" y="7443"/>
                    <a:pt x="830" y="7235"/>
                    <a:pt x="844" y="7033"/>
                  </a:cubicBezTo>
                  <a:cubicBezTo>
                    <a:pt x="872" y="6629"/>
                    <a:pt x="908" y="6247"/>
                    <a:pt x="933" y="5889"/>
                  </a:cubicBezTo>
                  <a:cubicBezTo>
                    <a:pt x="963" y="5531"/>
                    <a:pt x="984" y="5193"/>
                    <a:pt x="994" y="4878"/>
                  </a:cubicBezTo>
                  <a:cubicBezTo>
                    <a:pt x="1003" y="4592"/>
                    <a:pt x="1013" y="4322"/>
                    <a:pt x="1022" y="4068"/>
                  </a:cubicBezTo>
                  <a:cubicBezTo>
                    <a:pt x="1032" y="3814"/>
                    <a:pt x="1041" y="3577"/>
                    <a:pt x="1050" y="3353"/>
                  </a:cubicBezTo>
                  <a:cubicBezTo>
                    <a:pt x="1070" y="2908"/>
                    <a:pt x="1087" y="2523"/>
                    <a:pt x="1100" y="2187"/>
                  </a:cubicBezTo>
                  <a:cubicBezTo>
                    <a:pt x="1107" y="2019"/>
                    <a:pt x="1113" y="1864"/>
                    <a:pt x="1118" y="1723"/>
                  </a:cubicBezTo>
                  <a:cubicBezTo>
                    <a:pt x="1123" y="1580"/>
                    <a:pt x="1126" y="1450"/>
                    <a:pt x="1130" y="1328"/>
                  </a:cubicBezTo>
                  <a:cubicBezTo>
                    <a:pt x="1135" y="1090"/>
                    <a:pt x="1132" y="893"/>
                    <a:pt x="1126" y="732"/>
                  </a:cubicBezTo>
                  <a:cubicBezTo>
                    <a:pt x="1102" y="91"/>
                    <a:pt x="969" y="16"/>
                    <a:pt x="688" y="1"/>
                  </a:cubicBezTo>
                  <a:cubicBezTo>
                    <a:pt x="687" y="1"/>
                    <a:pt x="685" y="1"/>
                    <a:pt x="6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4"/>
            <p:cNvSpPr/>
            <p:nvPr/>
          </p:nvSpPr>
          <p:spPr>
            <a:xfrm>
              <a:off x="1452650" y="4161175"/>
              <a:ext cx="14175" cy="43700"/>
            </a:xfrm>
            <a:custGeom>
              <a:avLst/>
              <a:gdLst/>
              <a:ahLst/>
              <a:cxnLst/>
              <a:rect l="l" t="t" r="r" b="b"/>
              <a:pathLst>
                <a:path w="567" h="1748" extrusionOk="0">
                  <a:moveTo>
                    <a:pt x="280" y="1"/>
                  </a:moveTo>
                  <a:cubicBezTo>
                    <a:pt x="116" y="1"/>
                    <a:pt x="11" y="261"/>
                    <a:pt x="5" y="579"/>
                  </a:cubicBezTo>
                  <a:cubicBezTo>
                    <a:pt x="0" y="767"/>
                    <a:pt x="96" y="976"/>
                    <a:pt x="122" y="1164"/>
                  </a:cubicBezTo>
                  <a:cubicBezTo>
                    <a:pt x="165" y="1487"/>
                    <a:pt x="197" y="1747"/>
                    <a:pt x="248" y="1748"/>
                  </a:cubicBezTo>
                  <a:cubicBezTo>
                    <a:pt x="251" y="1748"/>
                    <a:pt x="255" y="1748"/>
                    <a:pt x="259" y="1748"/>
                  </a:cubicBezTo>
                  <a:cubicBezTo>
                    <a:pt x="378" y="1748"/>
                    <a:pt x="359" y="1714"/>
                    <a:pt x="365" y="1678"/>
                  </a:cubicBezTo>
                  <a:lnTo>
                    <a:pt x="365" y="1678"/>
                  </a:lnTo>
                  <a:cubicBezTo>
                    <a:pt x="384" y="1714"/>
                    <a:pt x="418" y="1741"/>
                    <a:pt x="476" y="1742"/>
                  </a:cubicBezTo>
                  <a:cubicBezTo>
                    <a:pt x="476" y="1742"/>
                    <a:pt x="476" y="1742"/>
                    <a:pt x="477" y="1742"/>
                  </a:cubicBezTo>
                  <a:cubicBezTo>
                    <a:pt x="520" y="1742"/>
                    <a:pt x="357" y="1393"/>
                    <a:pt x="359" y="1279"/>
                  </a:cubicBezTo>
                  <a:cubicBezTo>
                    <a:pt x="365" y="1016"/>
                    <a:pt x="488" y="809"/>
                    <a:pt x="504" y="643"/>
                  </a:cubicBezTo>
                  <a:cubicBezTo>
                    <a:pt x="558" y="41"/>
                    <a:pt x="567" y="6"/>
                    <a:pt x="284" y="1"/>
                  </a:cubicBezTo>
                  <a:cubicBezTo>
                    <a:pt x="283" y="1"/>
                    <a:pt x="281" y="1"/>
                    <a:pt x="2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4"/>
            <p:cNvSpPr/>
            <p:nvPr/>
          </p:nvSpPr>
          <p:spPr>
            <a:xfrm>
              <a:off x="1451700" y="4251425"/>
              <a:ext cx="14675" cy="25950"/>
            </a:xfrm>
            <a:custGeom>
              <a:avLst/>
              <a:gdLst/>
              <a:ahLst/>
              <a:cxnLst/>
              <a:rect l="l" t="t" r="r" b="b"/>
              <a:pathLst>
                <a:path w="587" h="1038" extrusionOk="0">
                  <a:moveTo>
                    <a:pt x="284" y="1"/>
                  </a:moveTo>
                  <a:cubicBezTo>
                    <a:pt x="130" y="1"/>
                    <a:pt x="26" y="143"/>
                    <a:pt x="11" y="323"/>
                  </a:cubicBezTo>
                  <a:cubicBezTo>
                    <a:pt x="1" y="432"/>
                    <a:pt x="91" y="562"/>
                    <a:pt x="112" y="674"/>
                  </a:cubicBezTo>
                  <a:cubicBezTo>
                    <a:pt x="145" y="866"/>
                    <a:pt x="171" y="1021"/>
                    <a:pt x="221" y="1024"/>
                  </a:cubicBezTo>
                  <a:cubicBezTo>
                    <a:pt x="245" y="1026"/>
                    <a:pt x="264" y="1027"/>
                    <a:pt x="279" y="1027"/>
                  </a:cubicBezTo>
                  <a:cubicBezTo>
                    <a:pt x="347" y="1027"/>
                    <a:pt x="335" y="1009"/>
                    <a:pt x="339" y="991"/>
                  </a:cubicBezTo>
                  <a:lnTo>
                    <a:pt x="339" y="991"/>
                  </a:lnTo>
                  <a:cubicBezTo>
                    <a:pt x="358" y="1013"/>
                    <a:pt x="392" y="1033"/>
                    <a:pt x="449" y="1037"/>
                  </a:cubicBezTo>
                  <a:cubicBezTo>
                    <a:pt x="449" y="1037"/>
                    <a:pt x="449" y="1037"/>
                    <a:pt x="450" y="1037"/>
                  </a:cubicBezTo>
                  <a:cubicBezTo>
                    <a:pt x="491" y="1037"/>
                    <a:pt x="339" y="823"/>
                    <a:pt x="345" y="756"/>
                  </a:cubicBezTo>
                  <a:cubicBezTo>
                    <a:pt x="359" y="602"/>
                    <a:pt x="487" y="489"/>
                    <a:pt x="506" y="392"/>
                  </a:cubicBezTo>
                  <a:cubicBezTo>
                    <a:pt x="578" y="44"/>
                    <a:pt x="586" y="24"/>
                    <a:pt x="306" y="1"/>
                  </a:cubicBezTo>
                  <a:cubicBezTo>
                    <a:pt x="299" y="1"/>
                    <a:pt x="291"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4"/>
            <p:cNvSpPr/>
            <p:nvPr/>
          </p:nvSpPr>
          <p:spPr>
            <a:xfrm>
              <a:off x="1450550" y="4296850"/>
              <a:ext cx="14550" cy="25925"/>
            </a:xfrm>
            <a:custGeom>
              <a:avLst/>
              <a:gdLst/>
              <a:ahLst/>
              <a:cxnLst/>
              <a:rect l="l" t="t" r="r" b="b"/>
              <a:pathLst>
                <a:path w="582" h="1037" extrusionOk="0">
                  <a:moveTo>
                    <a:pt x="281" y="0"/>
                  </a:moveTo>
                  <a:cubicBezTo>
                    <a:pt x="126" y="0"/>
                    <a:pt x="23" y="143"/>
                    <a:pt x="7" y="322"/>
                  </a:cubicBezTo>
                  <a:cubicBezTo>
                    <a:pt x="1" y="432"/>
                    <a:pt x="90" y="561"/>
                    <a:pt x="110" y="673"/>
                  </a:cubicBezTo>
                  <a:cubicBezTo>
                    <a:pt x="144" y="866"/>
                    <a:pt x="170" y="1020"/>
                    <a:pt x="222" y="1025"/>
                  </a:cubicBezTo>
                  <a:cubicBezTo>
                    <a:pt x="246" y="1027"/>
                    <a:pt x="265" y="1028"/>
                    <a:pt x="280" y="1028"/>
                  </a:cubicBezTo>
                  <a:cubicBezTo>
                    <a:pt x="347" y="1028"/>
                    <a:pt x="336" y="1010"/>
                    <a:pt x="340" y="990"/>
                  </a:cubicBezTo>
                  <a:lnTo>
                    <a:pt x="340" y="990"/>
                  </a:lnTo>
                  <a:cubicBezTo>
                    <a:pt x="357" y="1014"/>
                    <a:pt x="392" y="1031"/>
                    <a:pt x="449" y="1037"/>
                  </a:cubicBezTo>
                  <a:cubicBezTo>
                    <a:pt x="449" y="1037"/>
                    <a:pt x="449" y="1037"/>
                    <a:pt x="450" y="1037"/>
                  </a:cubicBezTo>
                  <a:cubicBezTo>
                    <a:pt x="490" y="1037"/>
                    <a:pt x="338" y="822"/>
                    <a:pt x="344" y="756"/>
                  </a:cubicBezTo>
                  <a:cubicBezTo>
                    <a:pt x="356" y="602"/>
                    <a:pt x="485" y="489"/>
                    <a:pt x="503" y="392"/>
                  </a:cubicBezTo>
                  <a:cubicBezTo>
                    <a:pt x="572" y="43"/>
                    <a:pt x="582" y="23"/>
                    <a:pt x="301" y="1"/>
                  </a:cubicBezTo>
                  <a:cubicBezTo>
                    <a:pt x="295" y="0"/>
                    <a:pt x="288" y="0"/>
                    <a:pt x="2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4"/>
            <p:cNvSpPr/>
            <p:nvPr/>
          </p:nvSpPr>
          <p:spPr>
            <a:xfrm>
              <a:off x="1450350" y="4335150"/>
              <a:ext cx="13975" cy="33825"/>
            </a:xfrm>
            <a:custGeom>
              <a:avLst/>
              <a:gdLst/>
              <a:ahLst/>
              <a:cxnLst/>
              <a:rect l="l" t="t" r="r" b="b"/>
              <a:pathLst>
                <a:path w="559" h="1353" extrusionOk="0">
                  <a:moveTo>
                    <a:pt x="276" y="1"/>
                  </a:moveTo>
                  <a:cubicBezTo>
                    <a:pt x="111" y="1"/>
                    <a:pt x="8" y="203"/>
                    <a:pt x="2" y="449"/>
                  </a:cubicBezTo>
                  <a:cubicBezTo>
                    <a:pt x="0" y="595"/>
                    <a:pt x="98" y="757"/>
                    <a:pt x="125" y="902"/>
                  </a:cubicBezTo>
                  <a:cubicBezTo>
                    <a:pt x="171" y="1150"/>
                    <a:pt x="205" y="1352"/>
                    <a:pt x="257" y="1352"/>
                  </a:cubicBezTo>
                  <a:cubicBezTo>
                    <a:pt x="262" y="1352"/>
                    <a:pt x="266" y="1352"/>
                    <a:pt x="271" y="1352"/>
                  </a:cubicBezTo>
                  <a:cubicBezTo>
                    <a:pt x="386" y="1352"/>
                    <a:pt x="368" y="1326"/>
                    <a:pt x="372" y="1297"/>
                  </a:cubicBezTo>
                  <a:lnTo>
                    <a:pt x="372" y="1297"/>
                  </a:lnTo>
                  <a:cubicBezTo>
                    <a:pt x="391" y="1325"/>
                    <a:pt x="425" y="1347"/>
                    <a:pt x="483" y="1347"/>
                  </a:cubicBezTo>
                  <a:cubicBezTo>
                    <a:pt x="484" y="1347"/>
                    <a:pt x="484" y="1347"/>
                    <a:pt x="484" y="1347"/>
                  </a:cubicBezTo>
                  <a:cubicBezTo>
                    <a:pt x="527" y="1347"/>
                    <a:pt x="361" y="1077"/>
                    <a:pt x="363" y="988"/>
                  </a:cubicBezTo>
                  <a:cubicBezTo>
                    <a:pt x="366" y="784"/>
                    <a:pt x="489" y="624"/>
                    <a:pt x="502" y="497"/>
                  </a:cubicBezTo>
                  <a:cubicBezTo>
                    <a:pt x="552" y="32"/>
                    <a:pt x="559" y="5"/>
                    <a:pt x="278" y="1"/>
                  </a:cubicBezTo>
                  <a:cubicBezTo>
                    <a:pt x="277" y="1"/>
                    <a:pt x="277" y="1"/>
                    <a:pt x="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4"/>
            <p:cNvSpPr/>
            <p:nvPr/>
          </p:nvSpPr>
          <p:spPr>
            <a:xfrm>
              <a:off x="1451900" y="4391075"/>
              <a:ext cx="14750" cy="30550"/>
            </a:xfrm>
            <a:custGeom>
              <a:avLst/>
              <a:gdLst/>
              <a:ahLst/>
              <a:cxnLst/>
              <a:rect l="l" t="t" r="r" b="b"/>
              <a:pathLst>
                <a:path w="590" h="1222" extrusionOk="0">
                  <a:moveTo>
                    <a:pt x="290" y="1"/>
                  </a:moveTo>
                  <a:cubicBezTo>
                    <a:pt x="134" y="1"/>
                    <a:pt x="28" y="172"/>
                    <a:pt x="10" y="385"/>
                  </a:cubicBezTo>
                  <a:cubicBezTo>
                    <a:pt x="0" y="516"/>
                    <a:pt x="88" y="668"/>
                    <a:pt x="108" y="799"/>
                  </a:cubicBezTo>
                  <a:cubicBezTo>
                    <a:pt x="138" y="1024"/>
                    <a:pt x="163" y="1207"/>
                    <a:pt x="213" y="1211"/>
                  </a:cubicBezTo>
                  <a:cubicBezTo>
                    <a:pt x="234" y="1213"/>
                    <a:pt x="251" y="1214"/>
                    <a:pt x="265" y="1214"/>
                  </a:cubicBezTo>
                  <a:cubicBezTo>
                    <a:pt x="340" y="1214"/>
                    <a:pt x="327" y="1192"/>
                    <a:pt x="331" y="1169"/>
                  </a:cubicBezTo>
                  <a:lnTo>
                    <a:pt x="331" y="1169"/>
                  </a:lnTo>
                  <a:cubicBezTo>
                    <a:pt x="348" y="1195"/>
                    <a:pt x="383" y="1216"/>
                    <a:pt x="440" y="1222"/>
                  </a:cubicBezTo>
                  <a:cubicBezTo>
                    <a:pt x="440" y="1222"/>
                    <a:pt x="440" y="1222"/>
                    <a:pt x="441" y="1222"/>
                  </a:cubicBezTo>
                  <a:cubicBezTo>
                    <a:pt x="482" y="1222"/>
                    <a:pt x="332" y="972"/>
                    <a:pt x="340" y="893"/>
                  </a:cubicBezTo>
                  <a:cubicBezTo>
                    <a:pt x="355" y="711"/>
                    <a:pt x="485" y="575"/>
                    <a:pt x="504" y="460"/>
                  </a:cubicBezTo>
                  <a:cubicBezTo>
                    <a:pt x="580" y="47"/>
                    <a:pt x="589" y="23"/>
                    <a:pt x="309" y="2"/>
                  </a:cubicBezTo>
                  <a:cubicBezTo>
                    <a:pt x="302" y="1"/>
                    <a:pt x="296" y="1"/>
                    <a:pt x="2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4"/>
            <p:cNvSpPr/>
            <p:nvPr/>
          </p:nvSpPr>
          <p:spPr>
            <a:xfrm>
              <a:off x="1452100" y="4437075"/>
              <a:ext cx="14100" cy="16525"/>
            </a:xfrm>
            <a:custGeom>
              <a:avLst/>
              <a:gdLst/>
              <a:ahLst/>
              <a:cxnLst/>
              <a:rect l="l" t="t" r="r" b="b"/>
              <a:pathLst>
                <a:path w="564" h="661" extrusionOk="0">
                  <a:moveTo>
                    <a:pt x="265" y="0"/>
                  </a:moveTo>
                  <a:cubicBezTo>
                    <a:pt x="109" y="0"/>
                    <a:pt x="11" y="91"/>
                    <a:pt x="5" y="207"/>
                  </a:cubicBezTo>
                  <a:cubicBezTo>
                    <a:pt x="1" y="277"/>
                    <a:pt x="98" y="359"/>
                    <a:pt x="123" y="430"/>
                  </a:cubicBezTo>
                  <a:cubicBezTo>
                    <a:pt x="166" y="553"/>
                    <a:pt x="200" y="651"/>
                    <a:pt x="251" y="654"/>
                  </a:cubicBezTo>
                  <a:cubicBezTo>
                    <a:pt x="273" y="655"/>
                    <a:pt x="290" y="655"/>
                    <a:pt x="305" y="655"/>
                  </a:cubicBezTo>
                  <a:cubicBezTo>
                    <a:pt x="376" y="655"/>
                    <a:pt x="363" y="643"/>
                    <a:pt x="368" y="632"/>
                  </a:cubicBezTo>
                  <a:lnTo>
                    <a:pt x="368" y="632"/>
                  </a:lnTo>
                  <a:cubicBezTo>
                    <a:pt x="387" y="647"/>
                    <a:pt x="422" y="658"/>
                    <a:pt x="479" y="660"/>
                  </a:cubicBezTo>
                  <a:cubicBezTo>
                    <a:pt x="480" y="660"/>
                    <a:pt x="480" y="660"/>
                    <a:pt x="480" y="660"/>
                  </a:cubicBezTo>
                  <a:cubicBezTo>
                    <a:pt x="519" y="660"/>
                    <a:pt x="360" y="524"/>
                    <a:pt x="361" y="482"/>
                  </a:cubicBezTo>
                  <a:cubicBezTo>
                    <a:pt x="366" y="384"/>
                    <a:pt x="489" y="311"/>
                    <a:pt x="504" y="250"/>
                  </a:cubicBezTo>
                  <a:cubicBezTo>
                    <a:pt x="556" y="27"/>
                    <a:pt x="564" y="15"/>
                    <a:pt x="283" y="1"/>
                  </a:cubicBezTo>
                  <a:cubicBezTo>
                    <a:pt x="277" y="0"/>
                    <a:pt x="271" y="0"/>
                    <a:pt x="2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4"/>
            <p:cNvSpPr/>
            <p:nvPr/>
          </p:nvSpPr>
          <p:spPr>
            <a:xfrm>
              <a:off x="1353225" y="4513650"/>
              <a:ext cx="35150" cy="30325"/>
            </a:xfrm>
            <a:custGeom>
              <a:avLst/>
              <a:gdLst/>
              <a:ahLst/>
              <a:cxnLst/>
              <a:rect l="l" t="t" r="r" b="b"/>
              <a:pathLst>
                <a:path w="1406" h="1213" extrusionOk="0">
                  <a:moveTo>
                    <a:pt x="1217" y="1"/>
                  </a:moveTo>
                  <a:cubicBezTo>
                    <a:pt x="1181" y="1"/>
                    <a:pt x="1060" y="298"/>
                    <a:pt x="986" y="358"/>
                  </a:cubicBezTo>
                  <a:cubicBezTo>
                    <a:pt x="804" y="504"/>
                    <a:pt x="587" y="529"/>
                    <a:pt x="466" y="612"/>
                  </a:cubicBezTo>
                  <a:cubicBezTo>
                    <a:pt x="29" y="914"/>
                    <a:pt x="1" y="928"/>
                    <a:pt x="176" y="1147"/>
                  </a:cubicBezTo>
                  <a:cubicBezTo>
                    <a:pt x="213" y="1192"/>
                    <a:pt x="268" y="1213"/>
                    <a:pt x="332" y="1213"/>
                  </a:cubicBezTo>
                  <a:cubicBezTo>
                    <a:pt x="451" y="1213"/>
                    <a:pt x="603" y="1144"/>
                    <a:pt x="745" y="1028"/>
                  </a:cubicBezTo>
                  <a:cubicBezTo>
                    <a:pt x="874" y="923"/>
                    <a:pt x="953" y="730"/>
                    <a:pt x="1064" y="604"/>
                  </a:cubicBezTo>
                  <a:cubicBezTo>
                    <a:pt x="1253" y="387"/>
                    <a:pt x="1406" y="213"/>
                    <a:pt x="1374" y="174"/>
                  </a:cubicBezTo>
                  <a:cubicBezTo>
                    <a:pt x="1330" y="120"/>
                    <a:pt x="1306" y="104"/>
                    <a:pt x="1289" y="104"/>
                  </a:cubicBezTo>
                  <a:cubicBezTo>
                    <a:pt x="1275" y="104"/>
                    <a:pt x="1265" y="117"/>
                    <a:pt x="1252" y="126"/>
                  </a:cubicBezTo>
                  <a:cubicBezTo>
                    <a:pt x="1263" y="91"/>
                    <a:pt x="1259" y="50"/>
                    <a:pt x="1222" y="4"/>
                  </a:cubicBezTo>
                  <a:cubicBezTo>
                    <a:pt x="1221" y="2"/>
                    <a:pt x="1219" y="1"/>
                    <a:pt x="12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4"/>
            <p:cNvSpPr/>
            <p:nvPr/>
          </p:nvSpPr>
          <p:spPr>
            <a:xfrm>
              <a:off x="1405725" y="4467175"/>
              <a:ext cx="38700" cy="31875"/>
            </a:xfrm>
            <a:custGeom>
              <a:avLst/>
              <a:gdLst/>
              <a:ahLst/>
              <a:cxnLst/>
              <a:rect l="l" t="t" r="r" b="b"/>
              <a:pathLst>
                <a:path w="1548" h="1275" extrusionOk="0">
                  <a:moveTo>
                    <a:pt x="1366" y="0"/>
                  </a:moveTo>
                  <a:cubicBezTo>
                    <a:pt x="1328" y="0"/>
                    <a:pt x="1177" y="311"/>
                    <a:pt x="1092" y="375"/>
                  </a:cubicBezTo>
                  <a:cubicBezTo>
                    <a:pt x="889" y="530"/>
                    <a:pt x="656" y="558"/>
                    <a:pt x="521" y="648"/>
                  </a:cubicBezTo>
                  <a:cubicBezTo>
                    <a:pt x="32" y="969"/>
                    <a:pt x="1" y="985"/>
                    <a:pt x="172" y="1207"/>
                  </a:cubicBezTo>
                  <a:cubicBezTo>
                    <a:pt x="206" y="1253"/>
                    <a:pt x="260" y="1274"/>
                    <a:pt x="327" y="1274"/>
                  </a:cubicBezTo>
                  <a:cubicBezTo>
                    <a:pt x="452" y="1274"/>
                    <a:pt x="622" y="1199"/>
                    <a:pt x="784" y="1074"/>
                  </a:cubicBezTo>
                  <a:cubicBezTo>
                    <a:pt x="929" y="964"/>
                    <a:pt x="1027" y="761"/>
                    <a:pt x="1154" y="628"/>
                  </a:cubicBezTo>
                  <a:cubicBezTo>
                    <a:pt x="1371" y="400"/>
                    <a:pt x="1548" y="218"/>
                    <a:pt x="1517" y="176"/>
                  </a:cubicBezTo>
                  <a:cubicBezTo>
                    <a:pt x="1474" y="121"/>
                    <a:pt x="1450" y="105"/>
                    <a:pt x="1433" y="105"/>
                  </a:cubicBezTo>
                  <a:cubicBezTo>
                    <a:pt x="1417" y="105"/>
                    <a:pt x="1406" y="118"/>
                    <a:pt x="1391" y="128"/>
                  </a:cubicBezTo>
                  <a:cubicBezTo>
                    <a:pt x="1408" y="93"/>
                    <a:pt x="1407" y="48"/>
                    <a:pt x="1371" y="3"/>
                  </a:cubicBezTo>
                  <a:cubicBezTo>
                    <a:pt x="1370" y="1"/>
                    <a:pt x="1368" y="0"/>
                    <a:pt x="1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4"/>
            <p:cNvSpPr/>
            <p:nvPr/>
          </p:nvSpPr>
          <p:spPr>
            <a:xfrm>
              <a:off x="1483850" y="4449725"/>
              <a:ext cx="40575" cy="13925"/>
            </a:xfrm>
            <a:custGeom>
              <a:avLst/>
              <a:gdLst/>
              <a:ahLst/>
              <a:cxnLst/>
              <a:rect l="l" t="t" r="r" b="b"/>
              <a:pathLst>
                <a:path w="1623" h="557" extrusionOk="0">
                  <a:moveTo>
                    <a:pt x="1587" y="0"/>
                  </a:moveTo>
                  <a:cubicBezTo>
                    <a:pt x="1532" y="0"/>
                    <a:pt x="1274" y="149"/>
                    <a:pt x="1180" y="154"/>
                  </a:cubicBezTo>
                  <a:cubicBezTo>
                    <a:pt x="1168" y="155"/>
                    <a:pt x="1155" y="155"/>
                    <a:pt x="1143" y="155"/>
                  </a:cubicBezTo>
                  <a:cubicBezTo>
                    <a:pt x="917" y="155"/>
                    <a:pt x="731" y="57"/>
                    <a:pt x="586" y="53"/>
                  </a:cubicBezTo>
                  <a:cubicBezTo>
                    <a:pt x="481" y="51"/>
                    <a:pt x="394" y="49"/>
                    <a:pt x="323" y="49"/>
                  </a:cubicBezTo>
                  <a:cubicBezTo>
                    <a:pt x="20" y="49"/>
                    <a:pt x="0" y="88"/>
                    <a:pt x="13" y="315"/>
                  </a:cubicBezTo>
                  <a:cubicBezTo>
                    <a:pt x="20" y="470"/>
                    <a:pt x="236" y="556"/>
                    <a:pt x="504" y="556"/>
                  </a:cubicBezTo>
                  <a:cubicBezTo>
                    <a:pt x="524" y="556"/>
                    <a:pt x="544" y="556"/>
                    <a:pt x="565" y="555"/>
                  </a:cubicBezTo>
                  <a:cubicBezTo>
                    <a:pt x="737" y="545"/>
                    <a:pt x="922" y="437"/>
                    <a:pt x="1093" y="399"/>
                  </a:cubicBezTo>
                  <a:cubicBezTo>
                    <a:pt x="1386" y="335"/>
                    <a:pt x="1623" y="283"/>
                    <a:pt x="1620" y="234"/>
                  </a:cubicBezTo>
                  <a:cubicBezTo>
                    <a:pt x="1615" y="132"/>
                    <a:pt x="1595" y="121"/>
                    <a:pt x="1570" y="121"/>
                  </a:cubicBezTo>
                  <a:cubicBezTo>
                    <a:pt x="1563" y="121"/>
                    <a:pt x="1557" y="122"/>
                    <a:pt x="1549" y="122"/>
                  </a:cubicBezTo>
                  <a:cubicBezTo>
                    <a:pt x="1548" y="122"/>
                    <a:pt x="1547" y="122"/>
                    <a:pt x="1547" y="122"/>
                  </a:cubicBezTo>
                  <a:cubicBezTo>
                    <a:pt x="1578" y="100"/>
                    <a:pt x="1601" y="63"/>
                    <a:pt x="1598" y="7"/>
                  </a:cubicBezTo>
                  <a:cubicBezTo>
                    <a:pt x="1598" y="2"/>
                    <a:pt x="1594" y="0"/>
                    <a:pt x="15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4"/>
            <p:cNvSpPr/>
            <p:nvPr/>
          </p:nvSpPr>
          <p:spPr>
            <a:xfrm>
              <a:off x="1543550" y="4451125"/>
              <a:ext cx="38450" cy="13050"/>
            </a:xfrm>
            <a:custGeom>
              <a:avLst/>
              <a:gdLst/>
              <a:ahLst/>
              <a:cxnLst/>
              <a:rect l="l" t="t" r="r" b="b"/>
              <a:pathLst>
                <a:path w="1538" h="522" extrusionOk="0">
                  <a:moveTo>
                    <a:pt x="214" y="1"/>
                  </a:moveTo>
                  <a:cubicBezTo>
                    <a:pt x="16" y="1"/>
                    <a:pt x="1" y="55"/>
                    <a:pt x="1" y="254"/>
                  </a:cubicBezTo>
                  <a:cubicBezTo>
                    <a:pt x="1" y="420"/>
                    <a:pt x="233" y="521"/>
                    <a:pt x="515" y="521"/>
                  </a:cubicBezTo>
                  <a:cubicBezTo>
                    <a:pt x="681" y="521"/>
                    <a:pt x="863" y="420"/>
                    <a:pt x="1028" y="393"/>
                  </a:cubicBezTo>
                  <a:cubicBezTo>
                    <a:pt x="1310" y="342"/>
                    <a:pt x="1538" y="304"/>
                    <a:pt x="1538" y="254"/>
                  </a:cubicBezTo>
                  <a:cubicBezTo>
                    <a:pt x="1538" y="122"/>
                    <a:pt x="1508" y="142"/>
                    <a:pt x="1474" y="138"/>
                  </a:cubicBezTo>
                  <a:cubicBezTo>
                    <a:pt x="1504" y="119"/>
                    <a:pt x="1527" y="83"/>
                    <a:pt x="1527" y="26"/>
                  </a:cubicBezTo>
                  <a:cubicBezTo>
                    <a:pt x="1527" y="21"/>
                    <a:pt x="1523" y="19"/>
                    <a:pt x="1516" y="19"/>
                  </a:cubicBezTo>
                  <a:cubicBezTo>
                    <a:pt x="1459" y="19"/>
                    <a:pt x="1211" y="152"/>
                    <a:pt x="1122" y="152"/>
                  </a:cubicBezTo>
                  <a:cubicBezTo>
                    <a:pt x="890" y="152"/>
                    <a:pt x="705" y="33"/>
                    <a:pt x="560" y="22"/>
                  </a:cubicBezTo>
                  <a:cubicBezTo>
                    <a:pt x="407" y="10"/>
                    <a:pt x="295" y="1"/>
                    <a:pt x="2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4"/>
            <p:cNvSpPr/>
            <p:nvPr/>
          </p:nvSpPr>
          <p:spPr>
            <a:xfrm>
              <a:off x="1618625" y="4452100"/>
              <a:ext cx="23900" cy="13050"/>
            </a:xfrm>
            <a:custGeom>
              <a:avLst/>
              <a:gdLst/>
              <a:ahLst/>
              <a:cxnLst/>
              <a:rect l="l" t="t" r="r" b="b"/>
              <a:pathLst>
                <a:path w="956" h="522" extrusionOk="0">
                  <a:moveTo>
                    <a:pt x="133" y="0"/>
                  </a:moveTo>
                  <a:cubicBezTo>
                    <a:pt x="10" y="0"/>
                    <a:pt x="0" y="55"/>
                    <a:pt x="0" y="254"/>
                  </a:cubicBezTo>
                  <a:cubicBezTo>
                    <a:pt x="0" y="420"/>
                    <a:pt x="144" y="521"/>
                    <a:pt x="320" y="521"/>
                  </a:cubicBezTo>
                  <a:cubicBezTo>
                    <a:pt x="422" y="521"/>
                    <a:pt x="536" y="420"/>
                    <a:pt x="638" y="392"/>
                  </a:cubicBezTo>
                  <a:cubicBezTo>
                    <a:pt x="815" y="343"/>
                    <a:pt x="955" y="305"/>
                    <a:pt x="955" y="254"/>
                  </a:cubicBezTo>
                  <a:cubicBezTo>
                    <a:pt x="955" y="123"/>
                    <a:pt x="936" y="143"/>
                    <a:pt x="916" y="139"/>
                  </a:cubicBezTo>
                  <a:cubicBezTo>
                    <a:pt x="934" y="118"/>
                    <a:pt x="949" y="84"/>
                    <a:pt x="949" y="26"/>
                  </a:cubicBezTo>
                  <a:cubicBezTo>
                    <a:pt x="949" y="21"/>
                    <a:pt x="947" y="19"/>
                    <a:pt x="942" y="19"/>
                  </a:cubicBezTo>
                  <a:cubicBezTo>
                    <a:pt x="909" y="19"/>
                    <a:pt x="754" y="154"/>
                    <a:pt x="697" y="154"/>
                  </a:cubicBezTo>
                  <a:cubicBezTo>
                    <a:pt x="553" y="154"/>
                    <a:pt x="440" y="33"/>
                    <a:pt x="348" y="22"/>
                  </a:cubicBezTo>
                  <a:cubicBezTo>
                    <a:pt x="253" y="9"/>
                    <a:pt x="183" y="0"/>
                    <a:pt x="1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4"/>
            <p:cNvSpPr/>
            <p:nvPr/>
          </p:nvSpPr>
          <p:spPr>
            <a:xfrm>
              <a:off x="1695250" y="4452250"/>
              <a:ext cx="33150" cy="13550"/>
            </a:xfrm>
            <a:custGeom>
              <a:avLst/>
              <a:gdLst/>
              <a:ahLst/>
              <a:cxnLst/>
              <a:rect l="l" t="t" r="r" b="b"/>
              <a:pathLst>
                <a:path w="1326" h="542" extrusionOk="0">
                  <a:moveTo>
                    <a:pt x="171" y="1"/>
                  </a:moveTo>
                  <a:cubicBezTo>
                    <a:pt x="39" y="1"/>
                    <a:pt x="24" y="61"/>
                    <a:pt x="11" y="244"/>
                  </a:cubicBezTo>
                  <a:cubicBezTo>
                    <a:pt x="0" y="411"/>
                    <a:pt x="189" y="524"/>
                    <a:pt x="430" y="541"/>
                  </a:cubicBezTo>
                  <a:cubicBezTo>
                    <a:pt x="437" y="541"/>
                    <a:pt x="444" y="542"/>
                    <a:pt x="451" y="542"/>
                  </a:cubicBezTo>
                  <a:cubicBezTo>
                    <a:pt x="586" y="542"/>
                    <a:pt x="739" y="459"/>
                    <a:pt x="874" y="441"/>
                  </a:cubicBezTo>
                  <a:cubicBezTo>
                    <a:pt x="1117" y="409"/>
                    <a:pt x="1313" y="384"/>
                    <a:pt x="1316" y="333"/>
                  </a:cubicBezTo>
                  <a:cubicBezTo>
                    <a:pt x="1326" y="201"/>
                    <a:pt x="1299" y="220"/>
                    <a:pt x="1269" y="214"/>
                  </a:cubicBezTo>
                  <a:cubicBezTo>
                    <a:pt x="1296" y="196"/>
                    <a:pt x="1318" y="162"/>
                    <a:pt x="1322" y="105"/>
                  </a:cubicBezTo>
                  <a:cubicBezTo>
                    <a:pt x="1323" y="99"/>
                    <a:pt x="1319" y="96"/>
                    <a:pt x="1311" y="96"/>
                  </a:cubicBezTo>
                  <a:cubicBezTo>
                    <a:pt x="1260" y="96"/>
                    <a:pt x="1054" y="207"/>
                    <a:pt x="975" y="207"/>
                  </a:cubicBezTo>
                  <a:cubicBezTo>
                    <a:pt x="973" y="207"/>
                    <a:pt x="971" y="207"/>
                    <a:pt x="969" y="207"/>
                  </a:cubicBezTo>
                  <a:cubicBezTo>
                    <a:pt x="772" y="193"/>
                    <a:pt x="624" y="63"/>
                    <a:pt x="502" y="44"/>
                  </a:cubicBezTo>
                  <a:cubicBezTo>
                    <a:pt x="346" y="18"/>
                    <a:pt x="242" y="1"/>
                    <a:pt x="1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4"/>
            <p:cNvSpPr/>
            <p:nvPr/>
          </p:nvSpPr>
          <p:spPr>
            <a:xfrm>
              <a:off x="1759125" y="4453450"/>
              <a:ext cx="23725" cy="13050"/>
            </a:xfrm>
            <a:custGeom>
              <a:avLst/>
              <a:gdLst/>
              <a:ahLst/>
              <a:cxnLst/>
              <a:rect l="l" t="t" r="r" b="b"/>
              <a:pathLst>
                <a:path w="949" h="522" extrusionOk="0">
                  <a:moveTo>
                    <a:pt x="133" y="1"/>
                  </a:moveTo>
                  <a:cubicBezTo>
                    <a:pt x="10" y="1"/>
                    <a:pt x="1" y="55"/>
                    <a:pt x="1" y="256"/>
                  </a:cubicBezTo>
                  <a:cubicBezTo>
                    <a:pt x="1" y="422"/>
                    <a:pt x="144" y="522"/>
                    <a:pt x="319" y="522"/>
                  </a:cubicBezTo>
                  <a:cubicBezTo>
                    <a:pt x="421" y="522"/>
                    <a:pt x="532" y="422"/>
                    <a:pt x="634" y="392"/>
                  </a:cubicBezTo>
                  <a:cubicBezTo>
                    <a:pt x="807" y="343"/>
                    <a:pt x="948" y="303"/>
                    <a:pt x="948" y="252"/>
                  </a:cubicBezTo>
                  <a:cubicBezTo>
                    <a:pt x="948" y="121"/>
                    <a:pt x="930" y="141"/>
                    <a:pt x="908" y="136"/>
                  </a:cubicBezTo>
                  <a:cubicBezTo>
                    <a:pt x="927" y="117"/>
                    <a:pt x="942" y="81"/>
                    <a:pt x="942" y="23"/>
                  </a:cubicBezTo>
                  <a:cubicBezTo>
                    <a:pt x="942" y="18"/>
                    <a:pt x="939" y="16"/>
                    <a:pt x="935" y="16"/>
                  </a:cubicBezTo>
                  <a:cubicBezTo>
                    <a:pt x="901" y="16"/>
                    <a:pt x="747" y="151"/>
                    <a:pt x="691" y="151"/>
                  </a:cubicBezTo>
                  <a:cubicBezTo>
                    <a:pt x="549" y="151"/>
                    <a:pt x="436" y="32"/>
                    <a:pt x="346" y="21"/>
                  </a:cubicBezTo>
                  <a:cubicBezTo>
                    <a:pt x="251" y="10"/>
                    <a:pt x="182" y="1"/>
                    <a:pt x="1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 name="Google Shape;1167;p44"/>
          <p:cNvSpPr/>
          <p:nvPr/>
        </p:nvSpPr>
        <p:spPr>
          <a:xfrm>
            <a:off x="8600838" y="4093838"/>
            <a:ext cx="155250" cy="257625"/>
          </a:xfrm>
          <a:custGeom>
            <a:avLst/>
            <a:gdLst/>
            <a:ahLst/>
            <a:cxnLst/>
            <a:rect l="l" t="t" r="r" b="b"/>
            <a:pathLst>
              <a:path w="6210" h="10305" extrusionOk="0">
                <a:moveTo>
                  <a:pt x="4014" y="1"/>
                </a:moveTo>
                <a:cubicBezTo>
                  <a:pt x="3841" y="220"/>
                  <a:pt x="3650" y="463"/>
                  <a:pt x="3443" y="729"/>
                </a:cubicBezTo>
                <a:cubicBezTo>
                  <a:pt x="3417" y="762"/>
                  <a:pt x="3390" y="796"/>
                  <a:pt x="3363" y="830"/>
                </a:cubicBezTo>
                <a:cubicBezTo>
                  <a:pt x="3351" y="846"/>
                  <a:pt x="3339" y="860"/>
                  <a:pt x="3326" y="876"/>
                </a:cubicBezTo>
                <a:cubicBezTo>
                  <a:pt x="3317" y="886"/>
                  <a:pt x="3311" y="895"/>
                  <a:pt x="3303" y="905"/>
                </a:cubicBezTo>
                <a:cubicBezTo>
                  <a:pt x="3272" y="944"/>
                  <a:pt x="3241" y="982"/>
                  <a:pt x="3209" y="1021"/>
                </a:cubicBezTo>
                <a:cubicBezTo>
                  <a:pt x="3145" y="1101"/>
                  <a:pt x="3083" y="1181"/>
                  <a:pt x="3016" y="1263"/>
                </a:cubicBezTo>
                <a:cubicBezTo>
                  <a:pt x="2756" y="1593"/>
                  <a:pt x="2478" y="1947"/>
                  <a:pt x="2186" y="2323"/>
                </a:cubicBezTo>
                <a:cubicBezTo>
                  <a:pt x="1894" y="2700"/>
                  <a:pt x="1588" y="3098"/>
                  <a:pt x="1273" y="3512"/>
                </a:cubicBezTo>
                <a:cubicBezTo>
                  <a:pt x="1115" y="3721"/>
                  <a:pt x="956" y="3931"/>
                  <a:pt x="792" y="4146"/>
                </a:cubicBezTo>
                <a:cubicBezTo>
                  <a:pt x="532" y="4494"/>
                  <a:pt x="268" y="4845"/>
                  <a:pt x="1" y="5203"/>
                </a:cubicBezTo>
                <a:cubicBezTo>
                  <a:pt x="21" y="5207"/>
                  <a:pt x="41" y="5213"/>
                  <a:pt x="62" y="5216"/>
                </a:cubicBezTo>
                <a:cubicBezTo>
                  <a:pt x="309" y="5269"/>
                  <a:pt x="558" y="5322"/>
                  <a:pt x="808" y="5376"/>
                </a:cubicBezTo>
                <a:cubicBezTo>
                  <a:pt x="899" y="5395"/>
                  <a:pt x="990" y="5415"/>
                  <a:pt x="1082" y="5434"/>
                </a:cubicBezTo>
                <a:cubicBezTo>
                  <a:pt x="1145" y="5447"/>
                  <a:pt x="1208" y="5460"/>
                  <a:pt x="1271" y="5473"/>
                </a:cubicBezTo>
                <a:cubicBezTo>
                  <a:pt x="1523" y="5525"/>
                  <a:pt x="1779" y="5576"/>
                  <a:pt x="2037" y="5627"/>
                </a:cubicBezTo>
                <a:cubicBezTo>
                  <a:pt x="2294" y="5678"/>
                  <a:pt x="2553" y="5730"/>
                  <a:pt x="2815" y="5779"/>
                </a:cubicBezTo>
                <a:cubicBezTo>
                  <a:pt x="2945" y="5805"/>
                  <a:pt x="3077" y="5828"/>
                  <a:pt x="3209" y="5854"/>
                </a:cubicBezTo>
                <a:lnTo>
                  <a:pt x="3215" y="5855"/>
                </a:lnTo>
                <a:cubicBezTo>
                  <a:pt x="3217" y="5855"/>
                  <a:pt x="3220" y="5857"/>
                  <a:pt x="3219" y="5857"/>
                </a:cubicBezTo>
                <a:lnTo>
                  <a:pt x="3245" y="5857"/>
                </a:lnTo>
                <a:lnTo>
                  <a:pt x="3278" y="5860"/>
                </a:lnTo>
                <a:cubicBezTo>
                  <a:pt x="3276" y="5870"/>
                  <a:pt x="3273" y="5884"/>
                  <a:pt x="3269" y="5898"/>
                </a:cubicBezTo>
                <a:lnTo>
                  <a:pt x="3267" y="5911"/>
                </a:lnTo>
                <a:lnTo>
                  <a:pt x="3265" y="5918"/>
                </a:lnTo>
                <a:lnTo>
                  <a:pt x="3253" y="5947"/>
                </a:lnTo>
                <a:lnTo>
                  <a:pt x="3201" y="6079"/>
                </a:lnTo>
                <a:cubicBezTo>
                  <a:pt x="3131" y="6253"/>
                  <a:pt x="3059" y="6429"/>
                  <a:pt x="2989" y="6604"/>
                </a:cubicBezTo>
                <a:cubicBezTo>
                  <a:pt x="2849" y="6954"/>
                  <a:pt x="2708" y="7304"/>
                  <a:pt x="2568" y="7652"/>
                </a:cubicBezTo>
                <a:cubicBezTo>
                  <a:pt x="2428" y="8000"/>
                  <a:pt x="2288" y="8346"/>
                  <a:pt x="2148" y="8689"/>
                </a:cubicBezTo>
                <a:cubicBezTo>
                  <a:pt x="2078" y="8860"/>
                  <a:pt x="2009" y="9030"/>
                  <a:pt x="1939" y="9199"/>
                </a:cubicBezTo>
                <a:cubicBezTo>
                  <a:pt x="1903" y="9284"/>
                  <a:pt x="1869" y="9367"/>
                  <a:pt x="1834" y="9452"/>
                </a:cubicBezTo>
                <a:lnTo>
                  <a:pt x="1781" y="9576"/>
                </a:lnTo>
                <a:cubicBezTo>
                  <a:pt x="1756" y="9639"/>
                  <a:pt x="1729" y="9700"/>
                  <a:pt x="1704" y="9762"/>
                </a:cubicBezTo>
                <a:cubicBezTo>
                  <a:pt x="1627" y="9943"/>
                  <a:pt x="1550" y="10124"/>
                  <a:pt x="1474" y="10305"/>
                </a:cubicBezTo>
                <a:cubicBezTo>
                  <a:pt x="1768" y="10281"/>
                  <a:pt x="2059" y="10259"/>
                  <a:pt x="2348" y="10237"/>
                </a:cubicBezTo>
                <a:cubicBezTo>
                  <a:pt x="2551" y="10221"/>
                  <a:pt x="2752" y="10204"/>
                  <a:pt x="2950" y="10188"/>
                </a:cubicBezTo>
                <a:cubicBezTo>
                  <a:pt x="3346" y="10155"/>
                  <a:pt x="3728" y="10123"/>
                  <a:pt x="4098" y="10093"/>
                </a:cubicBezTo>
                <a:cubicBezTo>
                  <a:pt x="4868" y="10029"/>
                  <a:pt x="5580" y="9970"/>
                  <a:pt x="6210" y="9918"/>
                </a:cubicBezTo>
                <a:cubicBezTo>
                  <a:pt x="6199" y="9784"/>
                  <a:pt x="6188" y="9652"/>
                  <a:pt x="6178" y="9523"/>
                </a:cubicBezTo>
                <a:cubicBezTo>
                  <a:pt x="6168" y="9421"/>
                  <a:pt x="6161" y="9323"/>
                  <a:pt x="6152" y="9226"/>
                </a:cubicBezTo>
                <a:cubicBezTo>
                  <a:pt x="6135" y="9035"/>
                  <a:pt x="6119" y="8855"/>
                  <a:pt x="6104" y="8685"/>
                </a:cubicBezTo>
                <a:cubicBezTo>
                  <a:pt x="6072" y="8346"/>
                  <a:pt x="6046" y="8054"/>
                  <a:pt x="6022" y="7814"/>
                </a:cubicBezTo>
                <a:cubicBezTo>
                  <a:pt x="5974" y="7335"/>
                  <a:pt x="5938" y="7067"/>
                  <a:pt x="5921" y="7067"/>
                </a:cubicBezTo>
                <a:cubicBezTo>
                  <a:pt x="5921" y="7067"/>
                  <a:pt x="5921" y="7067"/>
                  <a:pt x="5921" y="7067"/>
                </a:cubicBezTo>
                <a:cubicBezTo>
                  <a:pt x="5760" y="7082"/>
                  <a:pt x="5815" y="7528"/>
                  <a:pt x="5845" y="8033"/>
                </a:cubicBezTo>
                <a:cubicBezTo>
                  <a:pt x="5790" y="7576"/>
                  <a:pt x="5723" y="7230"/>
                  <a:pt x="5653" y="7230"/>
                </a:cubicBezTo>
                <a:cubicBezTo>
                  <a:pt x="5652" y="7230"/>
                  <a:pt x="5652" y="7230"/>
                  <a:pt x="5651" y="7230"/>
                </a:cubicBezTo>
                <a:cubicBezTo>
                  <a:pt x="5645" y="7230"/>
                  <a:pt x="5647" y="7309"/>
                  <a:pt x="5657" y="7445"/>
                </a:cubicBezTo>
                <a:cubicBezTo>
                  <a:pt x="5667" y="7583"/>
                  <a:pt x="5685" y="7781"/>
                  <a:pt x="5707" y="8022"/>
                </a:cubicBezTo>
                <a:cubicBezTo>
                  <a:pt x="5731" y="8262"/>
                  <a:pt x="5759" y="8546"/>
                  <a:pt x="5791" y="8858"/>
                </a:cubicBezTo>
                <a:cubicBezTo>
                  <a:pt x="5807" y="9013"/>
                  <a:pt x="5823" y="9177"/>
                  <a:pt x="5840" y="9343"/>
                </a:cubicBezTo>
                <a:cubicBezTo>
                  <a:pt x="5845" y="9384"/>
                  <a:pt x="5849" y="9426"/>
                  <a:pt x="5854" y="9469"/>
                </a:cubicBezTo>
                <a:cubicBezTo>
                  <a:pt x="5857" y="9490"/>
                  <a:pt x="5858" y="9511"/>
                  <a:pt x="5861" y="9532"/>
                </a:cubicBezTo>
                <a:lnTo>
                  <a:pt x="5861" y="9537"/>
                </a:lnTo>
                <a:lnTo>
                  <a:pt x="5861" y="9539"/>
                </a:lnTo>
                <a:lnTo>
                  <a:pt x="5862" y="9543"/>
                </a:lnTo>
                <a:lnTo>
                  <a:pt x="5863" y="9551"/>
                </a:lnTo>
                <a:cubicBezTo>
                  <a:pt x="5867" y="9574"/>
                  <a:pt x="5873" y="9601"/>
                  <a:pt x="5878" y="9629"/>
                </a:cubicBezTo>
                <a:cubicBezTo>
                  <a:pt x="5825" y="9639"/>
                  <a:pt x="5833" y="9644"/>
                  <a:pt x="5623" y="9662"/>
                </a:cubicBezTo>
                <a:lnTo>
                  <a:pt x="5140" y="9711"/>
                </a:lnTo>
                <a:cubicBezTo>
                  <a:pt x="4819" y="9743"/>
                  <a:pt x="4503" y="9774"/>
                  <a:pt x="4203" y="9803"/>
                </a:cubicBezTo>
                <a:cubicBezTo>
                  <a:pt x="3606" y="9861"/>
                  <a:pt x="3079" y="9908"/>
                  <a:pt x="2723" y="9932"/>
                </a:cubicBezTo>
                <a:cubicBezTo>
                  <a:pt x="2548" y="9943"/>
                  <a:pt x="2376" y="9956"/>
                  <a:pt x="2211" y="9966"/>
                </a:cubicBezTo>
                <a:cubicBezTo>
                  <a:pt x="2112" y="9972"/>
                  <a:pt x="2019" y="9977"/>
                  <a:pt x="1939" y="9980"/>
                </a:cubicBezTo>
                <a:cubicBezTo>
                  <a:pt x="2102" y="9619"/>
                  <a:pt x="2261" y="9270"/>
                  <a:pt x="2413" y="8936"/>
                </a:cubicBezTo>
                <a:cubicBezTo>
                  <a:pt x="2595" y="8535"/>
                  <a:pt x="2772" y="8152"/>
                  <a:pt x="2943" y="7783"/>
                </a:cubicBezTo>
                <a:cubicBezTo>
                  <a:pt x="3113" y="7416"/>
                  <a:pt x="3278" y="7064"/>
                  <a:pt x="3437" y="6728"/>
                </a:cubicBezTo>
                <a:cubicBezTo>
                  <a:pt x="3516" y="6559"/>
                  <a:pt x="3594" y="6394"/>
                  <a:pt x="3669" y="6234"/>
                </a:cubicBezTo>
                <a:cubicBezTo>
                  <a:pt x="3688" y="6193"/>
                  <a:pt x="3708" y="6153"/>
                  <a:pt x="3727" y="6112"/>
                </a:cubicBezTo>
                <a:cubicBezTo>
                  <a:pt x="3760" y="6042"/>
                  <a:pt x="3790" y="5973"/>
                  <a:pt x="3821" y="5904"/>
                </a:cubicBezTo>
                <a:cubicBezTo>
                  <a:pt x="3885" y="5763"/>
                  <a:pt x="3949" y="5624"/>
                  <a:pt x="4010" y="5488"/>
                </a:cubicBezTo>
                <a:cubicBezTo>
                  <a:pt x="3805" y="5441"/>
                  <a:pt x="3605" y="5393"/>
                  <a:pt x="3407" y="5348"/>
                </a:cubicBezTo>
                <a:cubicBezTo>
                  <a:pt x="3384" y="5343"/>
                  <a:pt x="3358" y="5337"/>
                  <a:pt x="3333" y="5331"/>
                </a:cubicBezTo>
                <a:cubicBezTo>
                  <a:pt x="3320" y="5328"/>
                  <a:pt x="3305" y="5323"/>
                  <a:pt x="3292" y="5321"/>
                </a:cubicBezTo>
                <a:cubicBezTo>
                  <a:pt x="3265" y="5315"/>
                  <a:pt x="3236" y="5307"/>
                  <a:pt x="3210" y="5301"/>
                </a:cubicBezTo>
                <a:cubicBezTo>
                  <a:pt x="3155" y="5288"/>
                  <a:pt x="3101" y="5275"/>
                  <a:pt x="3048" y="5262"/>
                </a:cubicBezTo>
                <a:cubicBezTo>
                  <a:pt x="2836" y="5211"/>
                  <a:pt x="2632" y="5161"/>
                  <a:pt x="2434" y="5114"/>
                </a:cubicBezTo>
                <a:cubicBezTo>
                  <a:pt x="2039" y="5021"/>
                  <a:pt x="1671" y="4935"/>
                  <a:pt x="1319" y="4856"/>
                </a:cubicBezTo>
                <a:cubicBezTo>
                  <a:pt x="1260" y="4843"/>
                  <a:pt x="1201" y="4829"/>
                  <a:pt x="1142" y="4818"/>
                </a:cubicBezTo>
                <a:lnTo>
                  <a:pt x="1120" y="4812"/>
                </a:lnTo>
                <a:lnTo>
                  <a:pt x="1114" y="4811"/>
                </a:lnTo>
                <a:lnTo>
                  <a:pt x="1113" y="4811"/>
                </a:lnTo>
                <a:lnTo>
                  <a:pt x="1109" y="4810"/>
                </a:lnTo>
                <a:lnTo>
                  <a:pt x="1103" y="4808"/>
                </a:lnTo>
                <a:cubicBezTo>
                  <a:pt x="1097" y="4806"/>
                  <a:pt x="1088" y="4805"/>
                  <a:pt x="1082" y="4801"/>
                </a:cubicBezTo>
                <a:cubicBezTo>
                  <a:pt x="1090" y="4792"/>
                  <a:pt x="1098" y="4784"/>
                  <a:pt x="1106" y="4775"/>
                </a:cubicBezTo>
                <a:cubicBezTo>
                  <a:pt x="1205" y="4645"/>
                  <a:pt x="1301" y="4517"/>
                  <a:pt x="1394" y="4392"/>
                </a:cubicBezTo>
                <a:cubicBezTo>
                  <a:pt x="1582" y="4144"/>
                  <a:pt x="1763" y="3905"/>
                  <a:pt x="1933" y="3680"/>
                </a:cubicBezTo>
                <a:cubicBezTo>
                  <a:pt x="2274" y="3228"/>
                  <a:pt x="2583" y="2819"/>
                  <a:pt x="2860" y="2452"/>
                </a:cubicBezTo>
                <a:cubicBezTo>
                  <a:pt x="3138" y="2084"/>
                  <a:pt x="3385" y="1755"/>
                  <a:pt x="3602" y="1462"/>
                </a:cubicBezTo>
                <a:cubicBezTo>
                  <a:pt x="3658" y="1389"/>
                  <a:pt x="3709" y="1319"/>
                  <a:pt x="3761" y="1249"/>
                </a:cubicBezTo>
                <a:cubicBezTo>
                  <a:pt x="3767" y="1240"/>
                  <a:pt x="3774" y="1231"/>
                  <a:pt x="3779" y="1223"/>
                </a:cubicBezTo>
                <a:lnTo>
                  <a:pt x="3788" y="1211"/>
                </a:lnTo>
                <a:lnTo>
                  <a:pt x="3788" y="1209"/>
                </a:lnTo>
                <a:cubicBezTo>
                  <a:pt x="3788" y="1208"/>
                  <a:pt x="3789" y="1206"/>
                  <a:pt x="3790" y="1201"/>
                </a:cubicBezTo>
                <a:cubicBezTo>
                  <a:pt x="3791" y="1200"/>
                  <a:pt x="3792" y="1199"/>
                  <a:pt x="3793" y="1199"/>
                </a:cubicBezTo>
                <a:cubicBezTo>
                  <a:pt x="3795" y="1199"/>
                  <a:pt x="3798" y="1201"/>
                  <a:pt x="3803" y="1206"/>
                </a:cubicBezTo>
                <a:cubicBezTo>
                  <a:pt x="3802" y="1204"/>
                  <a:pt x="3802" y="1203"/>
                  <a:pt x="3802" y="1203"/>
                </a:cubicBezTo>
                <a:lnTo>
                  <a:pt x="3802" y="1203"/>
                </a:lnTo>
                <a:cubicBezTo>
                  <a:pt x="3803" y="1203"/>
                  <a:pt x="3820" y="1258"/>
                  <a:pt x="3829" y="1289"/>
                </a:cubicBezTo>
                <a:cubicBezTo>
                  <a:pt x="3841" y="1329"/>
                  <a:pt x="3853" y="1368"/>
                  <a:pt x="3865" y="1406"/>
                </a:cubicBezTo>
                <a:cubicBezTo>
                  <a:pt x="3890" y="1481"/>
                  <a:pt x="3911" y="1551"/>
                  <a:pt x="3933" y="1615"/>
                </a:cubicBezTo>
                <a:cubicBezTo>
                  <a:pt x="4019" y="1874"/>
                  <a:pt x="4087" y="2055"/>
                  <a:pt x="4147" y="2178"/>
                </a:cubicBezTo>
                <a:cubicBezTo>
                  <a:pt x="4242" y="2374"/>
                  <a:pt x="4312" y="2427"/>
                  <a:pt x="4387" y="2427"/>
                </a:cubicBezTo>
                <a:cubicBezTo>
                  <a:pt x="4406" y="2427"/>
                  <a:pt x="4426" y="2423"/>
                  <a:pt x="4447" y="2418"/>
                </a:cubicBezTo>
                <a:cubicBezTo>
                  <a:pt x="4493" y="2405"/>
                  <a:pt x="4485" y="2211"/>
                  <a:pt x="4429" y="1870"/>
                </a:cubicBezTo>
                <a:cubicBezTo>
                  <a:pt x="4402" y="1700"/>
                  <a:pt x="4363" y="1492"/>
                  <a:pt x="4314" y="1251"/>
                </a:cubicBezTo>
                <a:cubicBezTo>
                  <a:pt x="4307" y="1222"/>
                  <a:pt x="4302" y="1191"/>
                  <a:pt x="4295" y="1160"/>
                </a:cubicBezTo>
                <a:cubicBezTo>
                  <a:pt x="4292" y="1144"/>
                  <a:pt x="4288" y="1129"/>
                  <a:pt x="4286" y="1112"/>
                </a:cubicBezTo>
                <a:cubicBezTo>
                  <a:pt x="4284" y="1105"/>
                  <a:pt x="4283" y="1096"/>
                  <a:pt x="4281" y="1089"/>
                </a:cubicBezTo>
                <a:lnTo>
                  <a:pt x="4277" y="1077"/>
                </a:lnTo>
                <a:lnTo>
                  <a:pt x="4273" y="1058"/>
                </a:lnTo>
                <a:cubicBezTo>
                  <a:pt x="4249" y="955"/>
                  <a:pt x="4224" y="848"/>
                  <a:pt x="4197" y="739"/>
                </a:cubicBezTo>
                <a:cubicBezTo>
                  <a:pt x="4143" y="514"/>
                  <a:pt x="4082" y="268"/>
                  <a:pt x="40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4"/>
          <p:cNvSpPr/>
          <p:nvPr/>
        </p:nvSpPr>
        <p:spPr>
          <a:xfrm>
            <a:off x="7975175" y="4664638"/>
            <a:ext cx="260550" cy="296150"/>
          </a:xfrm>
          <a:custGeom>
            <a:avLst/>
            <a:gdLst/>
            <a:ahLst/>
            <a:cxnLst/>
            <a:rect l="l" t="t" r="r" b="b"/>
            <a:pathLst>
              <a:path w="10422" h="11846" extrusionOk="0">
                <a:moveTo>
                  <a:pt x="10177" y="0"/>
                </a:moveTo>
                <a:cubicBezTo>
                  <a:pt x="9974" y="113"/>
                  <a:pt x="9773" y="225"/>
                  <a:pt x="9579" y="333"/>
                </a:cubicBezTo>
                <a:cubicBezTo>
                  <a:pt x="9555" y="347"/>
                  <a:pt x="9533" y="359"/>
                  <a:pt x="9510" y="372"/>
                </a:cubicBezTo>
                <a:lnTo>
                  <a:pt x="9493" y="382"/>
                </a:lnTo>
                <a:lnTo>
                  <a:pt x="9479" y="390"/>
                </a:lnTo>
                <a:lnTo>
                  <a:pt x="9458" y="402"/>
                </a:lnTo>
                <a:cubicBezTo>
                  <a:pt x="9429" y="419"/>
                  <a:pt x="9400" y="435"/>
                  <a:pt x="9371" y="452"/>
                </a:cubicBezTo>
                <a:cubicBezTo>
                  <a:pt x="9313" y="484"/>
                  <a:pt x="9258" y="516"/>
                  <a:pt x="9203" y="547"/>
                </a:cubicBezTo>
                <a:cubicBezTo>
                  <a:pt x="8985" y="671"/>
                  <a:pt x="8795" y="777"/>
                  <a:pt x="8653" y="848"/>
                </a:cubicBezTo>
                <a:cubicBezTo>
                  <a:pt x="6885" y="1752"/>
                  <a:pt x="5414" y="2338"/>
                  <a:pt x="4296" y="2894"/>
                </a:cubicBezTo>
                <a:cubicBezTo>
                  <a:pt x="241" y="4911"/>
                  <a:pt x="0" y="5024"/>
                  <a:pt x="158" y="5333"/>
                </a:cubicBezTo>
                <a:cubicBezTo>
                  <a:pt x="167" y="5350"/>
                  <a:pt x="192" y="5359"/>
                  <a:pt x="232" y="5359"/>
                </a:cubicBezTo>
                <a:cubicBezTo>
                  <a:pt x="514" y="5359"/>
                  <a:pt x="1540" y="4934"/>
                  <a:pt x="2862" y="4301"/>
                </a:cubicBezTo>
                <a:cubicBezTo>
                  <a:pt x="2863" y="4312"/>
                  <a:pt x="2863" y="4324"/>
                  <a:pt x="2865" y="4336"/>
                </a:cubicBezTo>
                <a:cubicBezTo>
                  <a:pt x="2868" y="4397"/>
                  <a:pt x="2874" y="4462"/>
                  <a:pt x="2881" y="4529"/>
                </a:cubicBezTo>
                <a:cubicBezTo>
                  <a:pt x="2888" y="4597"/>
                  <a:pt x="2894" y="4668"/>
                  <a:pt x="2903" y="4741"/>
                </a:cubicBezTo>
                <a:cubicBezTo>
                  <a:pt x="2911" y="4814"/>
                  <a:pt x="2922" y="4889"/>
                  <a:pt x="2935" y="4968"/>
                </a:cubicBezTo>
                <a:cubicBezTo>
                  <a:pt x="2947" y="5045"/>
                  <a:pt x="2960" y="5128"/>
                  <a:pt x="2974" y="5210"/>
                </a:cubicBezTo>
                <a:cubicBezTo>
                  <a:pt x="2980" y="5252"/>
                  <a:pt x="2986" y="5295"/>
                  <a:pt x="2996" y="5337"/>
                </a:cubicBezTo>
                <a:cubicBezTo>
                  <a:pt x="3005" y="5380"/>
                  <a:pt x="3013" y="5423"/>
                  <a:pt x="3022" y="5466"/>
                </a:cubicBezTo>
                <a:cubicBezTo>
                  <a:pt x="3039" y="5553"/>
                  <a:pt x="3058" y="5641"/>
                  <a:pt x="3078" y="5733"/>
                </a:cubicBezTo>
                <a:cubicBezTo>
                  <a:pt x="3087" y="5779"/>
                  <a:pt x="3098" y="5824"/>
                  <a:pt x="3109" y="5871"/>
                </a:cubicBezTo>
                <a:cubicBezTo>
                  <a:pt x="3121" y="5917"/>
                  <a:pt x="3131" y="5964"/>
                  <a:pt x="3144" y="6011"/>
                </a:cubicBezTo>
                <a:cubicBezTo>
                  <a:pt x="3193" y="6198"/>
                  <a:pt x="3239" y="6392"/>
                  <a:pt x="3300" y="6587"/>
                </a:cubicBezTo>
                <a:cubicBezTo>
                  <a:pt x="3333" y="6702"/>
                  <a:pt x="3371" y="6816"/>
                  <a:pt x="3409" y="6934"/>
                </a:cubicBezTo>
                <a:cubicBezTo>
                  <a:pt x="3448" y="7049"/>
                  <a:pt x="3491" y="7165"/>
                  <a:pt x="3536" y="7282"/>
                </a:cubicBezTo>
                <a:cubicBezTo>
                  <a:pt x="3559" y="7339"/>
                  <a:pt x="3580" y="7398"/>
                  <a:pt x="3603" y="7456"/>
                </a:cubicBezTo>
                <a:lnTo>
                  <a:pt x="3676" y="7629"/>
                </a:lnTo>
                <a:cubicBezTo>
                  <a:pt x="3724" y="7745"/>
                  <a:pt x="3774" y="7862"/>
                  <a:pt x="3823" y="7977"/>
                </a:cubicBezTo>
                <a:lnTo>
                  <a:pt x="3980" y="8319"/>
                </a:lnTo>
                <a:cubicBezTo>
                  <a:pt x="4007" y="8375"/>
                  <a:pt x="4033" y="8433"/>
                  <a:pt x="4060" y="8490"/>
                </a:cubicBezTo>
                <a:cubicBezTo>
                  <a:pt x="4086" y="8546"/>
                  <a:pt x="4113" y="8603"/>
                  <a:pt x="4141" y="8658"/>
                </a:cubicBezTo>
                <a:cubicBezTo>
                  <a:pt x="4195" y="8769"/>
                  <a:pt x="4248" y="8880"/>
                  <a:pt x="4300" y="8991"/>
                </a:cubicBezTo>
                <a:cubicBezTo>
                  <a:pt x="4354" y="9099"/>
                  <a:pt x="4408" y="9208"/>
                  <a:pt x="4457" y="9315"/>
                </a:cubicBezTo>
                <a:cubicBezTo>
                  <a:pt x="4632" y="9683"/>
                  <a:pt x="4809" y="10026"/>
                  <a:pt x="4976" y="10336"/>
                </a:cubicBezTo>
                <a:cubicBezTo>
                  <a:pt x="4995" y="10375"/>
                  <a:pt x="5017" y="10413"/>
                  <a:pt x="5037" y="10451"/>
                </a:cubicBezTo>
                <a:cubicBezTo>
                  <a:pt x="5059" y="10488"/>
                  <a:pt x="5079" y="10524"/>
                  <a:pt x="5099" y="10560"/>
                </a:cubicBezTo>
                <a:cubicBezTo>
                  <a:pt x="5140" y="10633"/>
                  <a:pt x="5180" y="10703"/>
                  <a:pt x="5219" y="10771"/>
                </a:cubicBezTo>
                <a:cubicBezTo>
                  <a:pt x="5237" y="10805"/>
                  <a:pt x="5257" y="10838"/>
                  <a:pt x="5275" y="10871"/>
                </a:cubicBezTo>
                <a:cubicBezTo>
                  <a:pt x="5294" y="10903"/>
                  <a:pt x="5311" y="10935"/>
                  <a:pt x="5331" y="10966"/>
                </a:cubicBezTo>
                <a:cubicBezTo>
                  <a:pt x="5369" y="11027"/>
                  <a:pt x="5406" y="11087"/>
                  <a:pt x="5439" y="11144"/>
                </a:cubicBezTo>
                <a:cubicBezTo>
                  <a:pt x="5473" y="11199"/>
                  <a:pt x="5506" y="11253"/>
                  <a:pt x="5538" y="11305"/>
                </a:cubicBezTo>
                <a:cubicBezTo>
                  <a:pt x="5569" y="11355"/>
                  <a:pt x="5599" y="11403"/>
                  <a:pt x="5628" y="11446"/>
                </a:cubicBezTo>
                <a:cubicBezTo>
                  <a:pt x="5686" y="11533"/>
                  <a:pt x="5736" y="11609"/>
                  <a:pt x="5779" y="11670"/>
                </a:cubicBezTo>
                <a:cubicBezTo>
                  <a:pt x="5860" y="11783"/>
                  <a:pt x="5912" y="11846"/>
                  <a:pt x="5930" y="11846"/>
                </a:cubicBezTo>
                <a:cubicBezTo>
                  <a:pt x="5931" y="11846"/>
                  <a:pt x="5932" y="11846"/>
                  <a:pt x="5933" y="11845"/>
                </a:cubicBezTo>
                <a:cubicBezTo>
                  <a:pt x="6073" y="11763"/>
                  <a:pt x="5966" y="11627"/>
                  <a:pt x="5874" y="11457"/>
                </a:cubicBezTo>
                <a:lnTo>
                  <a:pt x="5874" y="11457"/>
                </a:lnTo>
                <a:cubicBezTo>
                  <a:pt x="5967" y="11577"/>
                  <a:pt x="6057" y="11665"/>
                  <a:pt x="6119" y="11665"/>
                </a:cubicBezTo>
                <a:cubicBezTo>
                  <a:pt x="6130" y="11665"/>
                  <a:pt x="6139" y="11662"/>
                  <a:pt x="6148" y="11657"/>
                </a:cubicBezTo>
                <a:cubicBezTo>
                  <a:pt x="6160" y="11651"/>
                  <a:pt x="6104" y="11558"/>
                  <a:pt x="6008" y="11417"/>
                </a:cubicBezTo>
                <a:cubicBezTo>
                  <a:pt x="5984" y="11382"/>
                  <a:pt x="5959" y="11343"/>
                  <a:pt x="5930" y="11301"/>
                </a:cubicBezTo>
                <a:cubicBezTo>
                  <a:pt x="5916" y="11281"/>
                  <a:pt x="5902" y="11260"/>
                  <a:pt x="5886" y="11238"/>
                </a:cubicBezTo>
                <a:cubicBezTo>
                  <a:pt x="5871" y="11217"/>
                  <a:pt x="5857" y="11194"/>
                  <a:pt x="5842" y="11170"/>
                </a:cubicBezTo>
                <a:cubicBezTo>
                  <a:pt x="5779" y="11077"/>
                  <a:pt x="5713" y="10975"/>
                  <a:pt x="5643" y="10871"/>
                </a:cubicBezTo>
                <a:cubicBezTo>
                  <a:pt x="5626" y="10844"/>
                  <a:pt x="5608" y="10818"/>
                  <a:pt x="5590" y="10791"/>
                </a:cubicBezTo>
                <a:cubicBezTo>
                  <a:pt x="5573" y="10764"/>
                  <a:pt x="5556" y="10737"/>
                  <a:pt x="5538" y="10710"/>
                </a:cubicBezTo>
                <a:cubicBezTo>
                  <a:pt x="5503" y="10655"/>
                  <a:pt x="5468" y="10599"/>
                  <a:pt x="5435" y="10544"/>
                </a:cubicBezTo>
                <a:cubicBezTo>
                  <a:pt x="5366" y="10435"/>
                  <a:pt x="5296" y="10325"/>
                  <a:pt x="5236" y="10221"/>
                </a:cubicBezTo>
                <a:cubicBezTo>
                  <a:pt x="5175" y="10115"/>
                  <a:pt x="5118" y="10016"/>
                  <a:pt x="5068" y="9926"/>
                </a:cubicBezTo>
                <a:cubicBezTo>
                  <a:pt x="5017" y="9838"/>
                  <a:pt x="4979" y="9756"/>
                  <a:pt x="4949" y="9691"/>
                </a:cubicBezTo>
                <a:cubicBezTo>
                  <a:pt x="4915" y="9616"/>
                  <a:pt x="4881" y="9543"/>
                  <a:pt x="4849" y="9469"/>
                </a:cubicBezTo>
                <a:cubicBezTo>
                  <a:pt x="4833" y="9432"/>
                  <a:pt x="4817" y="9395"/>
                  <a:pt x="4801" y="9358"/>
                </a:cubicBezTo>
                <a:cubicBezTo>
                  <a:pt x="4786" y="9323"/>
                  <a:pt x="4772" y="9285"/>
                  <a:pt x="4757" y="9249"/>
                </a:cubicBezTo>
                <a:cubicBezTo>
                  <a:pt x="4699" y="9104"/>
                  <a:pt x="4644" y="8961"/>
                  <a:pt x="4592" y="8821"/>
                </a:cubicBezTo>
                <a:cubicBezTo>
                  <a:pt x="4544" y="8681"/>
                  <a:pt x="4498" y="8545"/>
                  <a:pt x="4455" y="8411"/>
                </a:cubicBezTo>
                <a:cubicBezTo>
                  <a:pt x="4444" y="8377"/>
                  <a:pt x="4433" y="8345"/>
                  <a:pt x="4423" y="8311"/>
                </a:cubicBezTo>
                <a:cubicBezTo>
                  <a:pt x="4413" y="8277"/>
                  <a:pt x="4402" y="8245"/>
                  <a:pt x="4393" y="8212"/>
                </a:cubicBezTo>
                <a:cubicBezTo>
                  <a:pt x="4374" y="8146"/>
                  <a:pt x="4354" y="8082"/>
                  <a:pt x="4335" y="8019"/>
                </a:cubicBezTo>
                <a:cubicBezTo>
                  <a:pt x="4316" y="7955"/>
                  <a:pt x="4299" y="7892"/>
                  <a:pt x="4280" y="7831"/>
                </a:cubicBezTo>
                <a:cubicBezTo>
                  <a:pt x="4263" y="7768"/>
                  <a:pt x="4247" y="7707"/>
                  <a:pt x="4230" y="7647"/>
                </a:cubicBezTo>
                <a:cubicBezTo>
                  <a:pt x="4198" y="7525"/>
                  <a:pt x="4166" y="7408"/>
                  <a:pt x="4135" y="7296"/>
                </a:cubicBezTo>
                <a:cubicBezTo>
                  <a:pt x="4106" y="7182"/>
                  <a:pt x="4077" y="7072"/>
                  <a:pt x="4049" y="6966"/>
                </a:cubicBezTo>
                <a:cubicBezTo>
                  <a:pt x="4021" y="6859"/>
                  <a:pt x="3990" y="6757"/>
                  <a:pt x="3963" y="6659"/>
                </a:cubicBezTo>
                <a:cubicBezTo>
                  <a:pt x="3937" y="6568"/>
                  <a:pt x="3913" y="6481"/>
                  <a:pt x="3889" y="6396"/>
                </a:cubicBezTo>
                <a:cubicBezTo>
                  <a:pt x="3866" y="6312"/>
                  <a:pt x="3843" y="6230"/>
                  <a:pt x="3822" y="6149"/>
                </a:cubicBezTo>
                <a:cubicBezTo>
                  <a:pt x="3780" y="5989"/>
                  <a:pt x="3743" y="5839"/>
                  <a:pt x="3706" y="5698"/>
                </a:cubicBezTo>
                <a:cubicBezTo>
                  <a:pt x="3642" y="5415"/>
                  <a:pt x="3580" y="5171"/>
                  <a:pt x="3536" y="4957"/>
                </a:cubicBezTo>
                <a:cubicBezTo>
                  <a:pt x="3513" y="4851"/>
                  <a:pt x="3490" y="4753"/>
                  <a:pt x="3470" y="4662"/>
                </a:cubicBezTo>
                <a:cubicBezTo>
                  <a:pt x="3451" y="4570"/>
                  <a:pt x="3434" y="4486"/>
                  <a:pt x="3416" y="4411"/>
                </a:cubicBezTo>
                <a:cubicBezTo>
                  <a:pt x="3399" y="4335"/>
                  <a:pt x="3384" y="4266"/>
                  <a:pt x="3368" y="4204"/>
                </a:cubicBezTo>
                <a:cubicBezTo>
                  <a:pt x="3356" y="4153"/>
                  <a:pt x="3344" y="4108"/>
                  <a:pt x="3333" y="4066"/>
                </a:cubicBezTo>
                <a:cubicBezTo>
                  <a:pt x="3620" y="3925"/>
                  <a:pt x="3920" y="3775"/>
                  <a:pt x="4225" y="3620"/>
                </a:cubicBezTo>
                <a:cubicBezTo>
                  <a:pt x="4952" y="3248"/>
                  <a:pt x="5709" y="2814"/>
                  <a:pt x="6455" y="2385"/>
                </a:cubicBezTo>
                <a:lnTo>
                  <a:pt x="6455" y="2385"/>
                </a:lnTo>
                <a:cubicBezTo>
                  <a:pt x="6453" y="2402"/>
                  <a:pt x="6451" y="2422"/>
                  <a:pt x="6450" y="2442"/>
                </a:cubicBezTo>
                <a:cubicBezTo>
                  <a:pt x="6443" y="2520"/>
                  <a:pt x="6442" y="2614"/>
                  <a:pt x="6444" y="2723"/>
                </a:cubicBezTo>
                <a:cubicBezTo>
                  <a:pt x="6444" y="2735"/>
                  <a:pt x="6445" y="2749"/>
                  <a:pt x="6445" y="2764"/>
                </a:cubicBezTo>
                <a:cubicBezTo>
                  <a:pt x="6445" y="2777"/>
                  <a:pt x="6448" y="2792"/>
                  <a:pt x="6449" y="2807"/>
                </a:cubicBezTo>
                <a:cubicBezTo>
                  <a:pt x="6451" y="2835"/>
                  <a:pt x="6453" y="2866"/>
                  <a:pt x="6455" y="2895"/>
                </a:cubicBezTo>
                <a:cubicBezTo>
                  <a:pt x="6461" y="2956"/>
                  <a:pt x="6467" y="3020"/>
                  <a:pt x="6474" y="3089"/>
                </a:cubicBezTo>
                <a:cubicBezTo>
                  <a:pt x="6482" y="3157"/>
                  <a:pt x="6491" y="3227"/>
                  <a:pt x="6499" y="3302"/>
                </a:cubicBezTo>
                <a:cubicBezTo>
                  <a:pt x="6510" y="3375"/>
                  <a:pt x="6524" y="3450"/>
                  <a:pt x="6537" y="3528"/>
                </a:cubicBezTo>
                <a:cubicBezTo>
                  <a:pt x="6551" y="3606"/>
                  <a:pt x="6567" y="3688"/>
                  <a:pt x="6582" y="3771"/>
                </a:cubicBezTo>
                <a:cubicBezTo>
                  <a:pt x="6589" y="3813"/>
                  <a:pt x="6598" y="3856"/>
                  <a:pt x="6607" y="3898"/>
                </a:cubicBezTo>
                <a:cubicBezTo>
                  <a:pt x="6616" y="3941"/>
                  <a:pt x="6627" y="3984"/>
                  <a:pt x="6637" y="4027"/>
                </a:cubicBezTo>
                <a:cubicBezTo>
                  <a:pt x="6657" y="4114"/>
                  <a:pt x="6679" y="4202"/>
                  <a:pt x="6701" y="4292"/>
                </a:cubicBezTo>
                <a:cubicBezTo>
                  <a:pt x="6713" y="4338"/>
                  <a:pt x="6724" y="4383"/>
                  <a:pt x="6736" y="4430"/>
                </a:cubicBezTo>
                <a:cubicBezTo>
                  <a:pt x="6749" y="4475"/>
                  <a:pt x="6762" y="4521"/>
                  <a:pt x="6776" y="4567"/>
                </a:cubicBezTo>
                <a:cubicBezTo>
                  <a:pt x="6831" y="4753"/>
                  <a:pt x="6886" y="4946"/>
                  <a:pt x="6956" y="5140"/>
                </a:cubicBezTo>
                <a:cubicBezTo>
                  <a:pt x="6995" y="5252"/>
                  <a:pt x="7036" y="5366"/>
                  <a:pt x="7081" y="5482"/>
                </a:cubicBezTo>
                <a:cubicBezTo>
                  <a:pt x="7128" y="5596"/>
                  <a:pt x="7176" y="5709"/>
                  <a:pt x="7228" y="5824"/>
                </a:cubicBezTo>
                <a:cubicBezTo>
                  <a:pt x="7253" y="5881"/>
                  <a:pt x="7278" y="5939"/>
                  <a:pt x="7304" y="5996"/>
                </a:cubicBezTo>
                <a:cubicBezTo>
                  <a:pt x="7331" y="6053"/>
                  <a:pt x="7359" y="6109"/>
                  <a:pt x="7388" y="6165"/>
                </a:cubicBezTo>
                <a:cubicBezTo>
                  <a:pt x="7443" y="6278"/>
                  <a:pt x="7498" y="6392"/>
                  <a:pt x="7556" y="6504"/>
                </a:cubicBezTo>
                <a:cubicBezTo>
                  <a:pt x="7616" y="6616"/>
                  <a:pt x="7675" y="6725"/>
                  <a:pt x="7737" y="6837"/>
                </a:cubicBezTo>
                <a:cubicBezTo>
                  <a:pt x="7766" y="6892"/>
                  <a:pt x="7796" y="6946"/>
                  <a:pt x="7826" y="7002"/>
                </a:cubicBezTo>
                <a:cubicBezTo>
                  <a:pt x="7857" y="7056"/>
                  <a:pt x="7888" y="7111"/>
                  <a:pt x="7920" y="7165"/>
                </a:cubicBezTo>
                <a:cubicBezTo>
                  <a:pt x="7982" y="7272"/>
                  <a:pt x="8043" y="7379"/>
                  <a:pt x="8103" y="7486"/>
                </a:cubicBezTo>
                <a:cubicBezTo>
                  <a:pt x="8166" y="7590"/>
                  <a:pt x="8227" y="7695"/>
                  <a:pt x="8287" y="7797"/>
                </a:cubicBezTo>
                <a:cubicBezTo>
                  <a:pt x="8491" y="8149"/>
                  <a:pt x="8698" y="8476"/>
                  <a:pt x="8894" y="8769"/>
                </a:cubicBezTo>
                <a:cubicBezTo>
                  <a:pt x="8918" y="8805"/>
                  <a:pt x="8942" y="8841"/>
                  <a:pt x="8965" y="8878"/>
                </a:cubicBezTo>
                <a:cubicBezTo>
                  <a:pt x="8989" y="8912"/>
                  <a:pt x="9015" y="8948"/>
                  <a:pt x="9038" y="8981"/>
                </a:cubicBezTo>
                <a:cubicBezTo>
                  <a:pt x="9086" y="9050"/>
                  <a:pt x="9133" y="9115"/>
                  <a:pt x="9177" y="9179"/>
                </a:cubicBezTo>
                <a:cubicBezTo>
                  <a:pt x="9200" y="9211"/>
                  <a:pt x="9221" y="9242"/>
                  <a:pt x="9244" y="9272"/>
                </a:cubicBezTo>
                <a:cubicBezTo>
                  <a:pt x="9265" y="9303"/>
                  <a:pt x="9287" y="9333"/>
                  <a:pt x="9310" y="9362"/>
                </a:cubicBezTo>
                <a:cubicBezTo>
                  <a:pt x="9355" y="9420"/>
                  <a:pt x="9396" y="9475"/>
                  <a:pt x="9436" y="9528"/>
                </a:cubicBezTo>
                <a:cubicBezTo>
                  <a:pt x="9477" y="9580"/>
                  <a:pt x="9516" y="9630"/>
                  <a:pt x="9552" y="9677"/>
                </a:cubicBezTo>
                <a:cubicBezTo>
                  <a:pt x="9588" y="9723"/>
                  <a:pt x="9623" y="9768"/>
                  <a:pt x="9656" y="9808"/>
                </a:cubicBezTo>
                <a:cubicBezTo>
                  <a:pt x="9725" y="9889"/>
                  <a:pt x="9784" y="9958"/>
                  <a:pt x="9834" y="10012"/>
                </a:cubicBezTo>
                <a:cubicBezTo>
                  <a:pt x="9926" y="10115"/>
                  <a:pt x="9984" y="10170"/>
                  <a:pt x="10002" y="10170"/>
                </a:cubicBezTo>
                <a:cubicBezTo>
                  <a:pt x="10003" y="10170"/>
                  <a:pt x="10005" y="10170"/>
                  <a:pt x="10006" y="10169"/>
                </a:cubicBezTo>
                <a:cubicBezTo>
                  <a:pt x="10134" y="10071"/>
                  <a:pt x="10014" y="9949"/>
                  <a:pt x="9902" y="9791"/>
                </a:cubicBezTo>
                <a:lnTo>
                  <a:pt x="9902" y="9791"/>
                </a:lnTo>
                <a:cubicBezTo>
                  <a:pt x="10003" y="9895"/>
                  <a:pt x="10098" y="9969"/>
                  <a:pt x="10161" y="9969"/>
                </a:cubicBezTo>
                <a:cubicBezTo>
                  <a:pt x="10175" y="9969"/>
                  <a:pt x="10187" y="9965"/>
                  <a:pt x="10198" y="9958"/>
                </a:cubicBezTo>
                <a:cubicBezTo>
                  <a:pt x="10209" y="9949"/>
                  <a:pt x="10143" y="9865"/>
                  <a:pt x="10032" y="9734"/>
                </a:cubicBezTo>
                <a:cubicBezTo>
                  <a:pt x="10004" y="9702"/>
                  <a:pt x="9974" y="9667"/>
                  <a:pt x="9941" y="9630"/>
                </a:cubicBezTo>
                <a:cubicBezTo>
                  <a:pt x="9925" y="9611"/>
                  <a:pt x="9908" y="9592"/>
                  <a:pt x="9891" y="9572"/>
                </a:cubicBezTo>
                <a:cubicBezTo>
                  <a:pt x="9872" y="9551"/>
                  <a:pt x="9856" y="9530"/>
                  <a:pt x="9838" y="9509"/>
                </a:cubicBezTo>
                <a:cubicBezTo>
                  <a:pt x="9767" y="9423"/>
                  <a:pt x="9689" y="9330"/>
                  <a:pt x="9608" y="9234"/>
                </a:cubicBezTo>
                <a:lnTo>
                  <a:pt x="9548" y="9162"/>
                </a:lnTo>
                <a:cubicBezTo>
                  <a:pt x="9527" y="9136"/>
                  <a:pt x="9509" y="9110"/>
                  <a:pt x="9489" y="9086"/>
                </a:cubicBezTo>
                <a:cubicBezTo>
                  <a:pt x="9448" y="9035"/>
                  <a:pt x="9409" y="8984"/>
                  <a:pt x="9370" y="8933"/>
                </a:cubicBezTo>
                <a:cubicBezTo>
                  <a:pt x="9290" y="8831"/>
                  <a:pt x="9210" y="8730"/>
                  <a:pt x="9140" y="8631"/>
                </a:cubicBezTo>
                <a:cubicBezTo>
                  <a:pt x="9069" y="8531"/>
                  <a:pt x="9002" y="8439"/>
                  <a:pt x="8945" y="8354"/>
                </a:cubicBezTo>
                <a:cubicBezTo>
                  <a:pt x="8930" y="8332"/>
                  <a:pt x="8916" y="8313"/>
                  <a:pt x="8903" y="8292"/>
                </a:cubicBezTo>
                <a:cubicBezTo>
                  <a:pt x="8889" y="8272"/>
                  <a:pt x="8878" y="8252"/>
                  <a:pt x="8867" y="8234"/>
                </a:cubicBezTo>
                <a:cubicBezTo>
                  <a:pt x="8844" y="8197"/>
                  <a:pt x="8824" y="8162"/>
                  <a:pt x="8806" y="8131"/>
                </a:cubicBezTo>
                <a:cubicBezTo>
                  <a:pt x="8765" y="8060"/>
                  <a:pt x="8725" y="7988"/>
                  <a:pt x="8687" y="7918"/>
                </a:cubicBezTo>
                <a:lnTo>
                  <a:pt x="8630" y="7813"/>
                </a:lnTo>
                <a:cubicBezTo>
                  <a:pt x="8613" y="7778"/>
                  <a:pt x="8596" y="7741"/>
                  <a:pt x="8578" y="7707"/>
                </a:cubicBezTo>
                <a:cubicBezTo>
                  <a:pt x="8510" y="7567"/>
                  <a:pt x="8442" y="7430"/>
                  <a:pt x="8382" y="7295"/>
                </a:cubicBezTo>
                <a:cubicBezTo>
                  <a:pt x="8323" y="7159"/>
                  <a:pt x="8268" y="7026"/>
                  <a:pt x="8215" y="6896"/>
                </a:cubicBezTo>
                <a:cubicBezTo>
                  <a:pt x="8201" y="6864"/>
                  <a:pt x="8188" y="6832"/>
                  <a:pt x="8175" y="6799"/>
                </a:cubicBezTo>
                <a:lnTo>
                  <a:pt x="8140" y="6703"/>
                </a:lnTo>
                <a:cubicBezTo>
                  <a:pt x="8115" y="6638"/>
                  <a:pt x="8092" y="6576"/>
                  <a:pt x="8070" y="6514"/>
                </a:cubicBezTo>
                <a:cubicBezTo>
                  <a:pt x="8046" y="6451"/>
                  <a:pt x="8025" y="6390"/>
                  <a:pt x="8002" y="6329"/>
                </a:cubicBezTo>
                <a:cubicBezTo>
                  <a:pt x="7991" y="6300"/>
                  <a:pt x="7981" y="6269"/>
                  <a:pt x="7971" y="6240"/>
                </a:cubicBezTo>
                <a:cubicBezTo>
                  <a:pt x="7962" y="6210"/>
                  <a:pt x="7952" y="6178"/>
                  <a:pt x="7942" y="6149"/>
                </a:cubicBezTo>
                <a:cubicBezTo>
                  <a:pt x="7903" y="6031"/>
                  <a:pt x="7863" y="5917"/>
                  <a:pt x="7828" y="5806"/>
                </a:cubicBezTo>
                <a:cubicBezTo>
                  <a:pt x="7793" y="5694"/>
                  <a:pt x="7759" y="5585"/>
                  <a:pt x="7726" y="5482"/>
                </a:cubicBezTo>
                <a:cubicBezTo>
                  <a:pt x="7708" y="5430"/>
                  <a:pt x="7692" y="5378"/>
                  <a:pt x="7674" y="5329"/>
                </a:cubicBezTo>
                <a:cubicBezTo>
                  <a:pt x="7667" y="5303"/>
                  <a:pt x="7657" y="5279"/>
                  <a:pt x="7649" y="5253"/>
                </a:cubicBezTo>
                <a:cubicBezTo>
                  <a:pt x="7641" y="5230"/>
                  <a:pt x="7633" y="5204"/>
                  <a:pt x="7625" y="5179"/>
                </a:cubicBezTo>
                <a:cubicBezTo>
                  <a:pt x="7595" y="5091"/>
                  <a:pt x="7567" y="5005"/>
                  <a:pt x="7540" y="4922"/>
                </a:cubicBezTo>
                <a:cubicBezTo>
                  <a:pt x="7513" y="4839"/>
                  <a:pt x="7485" y="4758"/>
                  <a:pt x="7463" y="4679"/>
                </a:cubicBezTo>
                <a:cubicBezTo>
                  <a:pt x="7416" y="4521"/>
                  <a:pt x="7371" y="4373"/>
                  <a:pt x="7331" y="4234"/>
                </a:cubicBezTo>
                <a:cubicBezTo>
                  <a:pt x="7259" y="3955"/>
                  <a:pt x="7189" y="3713"/>
                  <a:pt x="7141" y="3501"/>
                </a:cubicBezTo>
                <a:cubicBezTo>
                  <a:pt x="7115" y="3395"/>
                  <a:pt x="7090" y="3298"/>
                  <a:pt x="7067" y="3208"/>
                </a:cubicBezTo>
                <a:cubicBezTo>
                  <a:pt x="7046" y="3119"/>
                  <a:pt x="7028" y="3035"/>
                  <a:pt x="7009" y="2960"/>
                </a:cubicBezTo>
                <a:cubicBezTo>
                  <a:pt x="6992" y="2885"/>
                  <a:pt x="6975" y="2816"/>
                  <a:pt x="6959" y="2754"/>
                </a:cubicBezTo>
                <a:cubicBezTo>
                  <a:pt x="6950" y="2723"/>
                  <a:pt x="6943" y="2692"/>
                  <a:pt x="6934" y="2665"/>
                </a:cubicBezTo>
                <a:cubicBezTo>
                  <a:pt x="6928" y="2637"/>
                  <a:pt x="6921" y="2610"/>
                  <a:pt x="6913" y="2585"/>
                </a:cubicBezTo>
                <a:cubicBezTo>
                  <a:pt x="6856" y="2374"/>
                  <a:pt x="6803" y="2266"/>
                  <a:pt x="6741" y="2214"/>
                </a:cubicBezTo>
                <a:cubicBezTo>
                  <a:pt x="7187" y="1960"/>
                  <a:pt x="7629" y="1707"/>
                  <a:pt x="8059" y="1473"/>
                </a:cubicBezTo>
                <a:cubicBezTo>
                  <a:pt x="8421" y="1277"/>
                  <a:pt x="8773" y="1085"/>
                  <a:pt x="9106" y="904"/>
                </a:cubicBezTo>
                <a:cubicBezTo>
                  <a:pt x="9273" y="815"/>
                  <a:pt x="9434" y="726"/>
                  <a:pt x="9590" y="641"/>
                </a:cubicBezTo>
                <a:cubicBezTo>
                  <a:pt x="9697" y="580"/>
                  <a:pt x="9800" y="522"/>
                  <a:pt x="9898" y="467"/>
                </a:cubicBezTo>
                <a:cubicBezTo>
                  <a:pt x="9909" y="573"/>
                  <a:pt x="9920" y="675"/>
                  <a:pt x="9929" y="772"/>
                </a:cubicBezTo>
                <a:cubicBezTo>
                  <a:pt x="9941" y="911"/>
                  <a:pt x="9953" y="1043"/>
                  <a:pt x="9966" y="1169"/>
                </a:cubicBezTo>
                <a:cubicBezTo>
                  <a:pt x="9989" y="1425"/>
                  <a:pt x="10011" y="1648"/>
                  <a:pt x="10030" y="1832"/>
                </a:cubicBezTo>
                <a:cubicBezTo>
                  <a:pt x="10069" y="2199"/>
                  <a:pt x="10100" y="2408"/>
                  <a:pt x="10121" y="2408"/>
                </a:cubicBezTo>
                <a:cubicBezTo>
                  <a:pt x="10121" y="2408"/>
                  <a:pt x="10121" y="2408"/>
                  <a:pt x="10122" y="2408"/>
                </a:cubicBezTo>
                <a:cubicBezTo>
                  <a:pt x="10284" y="2399"/>
                  <a:pt x="10243" y="2142"/>
                  <a:pt x="10231" y="1851"/>
                </a:cubicBezTo>
                <a:lnTo>
                  <a:pt x="10231" y="1851"/>
                </a:lnTo>
                <a:cubicBezTo>
                  <a:pt x="10269" y="2113"/>
                  <a:pt x="10324" y="2311"/>
                  <a:pt x="10394" y="2311"/>
                </a:cubicBezTo>
                <a:cubicBezTo>
                  <a:pt x="10395" y="2311"/>
                  <a:pt x="10396" y="2311"/>
                  <a:pt x="10397" y="2311"/>
                </a:cubicBezTo>
                <a:cubicBezTo>
                  <a:pt x="10397" y="2311"/>
                  <a:pt x="10397" y="2311"/>
                  <a:pt x="10398" y="2311"/>
                </a:cubicBezTo>
                <a:cubicBezTo>
                  <a:pt x="10422" y="2311"/>
                  <a:pt x="10397" y="2055"/>
                  <a:pt x="10355" y="1678"/>
                </a:cubicBezTo>
                <a:cubicBezTo>
                  <a:pt x="10333" y="1487"/>
                  <a:pt x="10308" y="1265"/>
                  <a:pt x="10279" y="1030"/>
                </a:cubicBezTo>
                <a:cubicBezTo>
                  <a:pt x="10273" y="970"/>
                  <a:pt x="10267" y="911"/>
                  <a:pt x="10258" y="851"/>
                </a:cubicBezTo>
                <a:cubicBezTo>
                  <a:pt x="10253" y="809"/>
                  <a:pt x="10241" y="681"/>
                  <a:pt x="10233" y="586"/>
                </a:cubicBezTo>
                <a:cubicBezTo>
                  <a:pt x="10214" y="391"/>
                  <a:pt x="10197" y="195"/>
                  <a:pt x="101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4"/>
          <p:cNvSpPr/>
          <p:nvPr/>
        </p:nvSpPr>
        <p:spPr>
          <a:xfrm>
            <a:off x="1087900" y="4609108"/>
            <a:ext cx="3715175" cy="436250"/>
          </a:xfrm>
          <a:custGeom>
            <a:avLst/>
            <a:gdLst/>
            <a:ahLst/>
            <a:cxnLst/>
            <a:rect l="l" t="t" r="r" b="b"/>
            <a:pathLst>
              <a:path w="148607" h="17450" extrusionOk="0">
                <a:moveTo>
                  <a:pt x="148607" y="9535"/>
                </a:moveTo>
                <a:cubicBezTo>
                  <a:pt x="147620" y="10620"/>
                  <a:pt x="147077" y="14912"/>
                  <a:pt x="142686" y="16047"/>
                </a:cubicBezTo>
                <a:cubicBezTo>
                  <a:pt x="138295" y="17182"/>
                  <a:pt x="127934" y="18318"/>
                  <a:pt x="122260" y="16344"/>
                </a:cubicBezTo>
                <a:cubicBezTo>
                  <a:pt x="116586" y="14371"/>
                  <a:pt x="113380" y="6920"/>
                  <a:pt x="108643" y="4206"/>
                </a:cubicBezTo>
                <a:cubicBezTo>
                  <a:pt x="103907" y="1492"/>
                  <a:pt x="100354" y="-185"/>
                  <a:pt x="93841" y="62"/>
                </a:cubicBezTo>
                <a:cubicBezTo>
                  <a:pt x="87328" y="309"/>
                  <a:pt x="78152" y="3466"/>
                  <a:pt x="69567" y="5686"/>
                </a:cubicBezTo>
                <a:cubicBezTo>
                  <a:pt x="60982" y="7906"/>
                  <a:pt x="49585" y="12199"/>
                  <a:pt x="42332" y="13383"/>
                </a:cubicBezTo>
                <a:cubicBezTo>
                  <a:pt x="35079" y="14567"/>
                  <a:pt x="31084" y="13087"/>
                  <a:pt x="26051" y="12791"/>
                </a:cubicBezTo>
                <a:cubicBezTo>
                  <a:pt x="21019" y="12495"/>
                  <a:pt x="16479" y="11656"/>
                  <a:pt x="12137" y="11607"/>
                </a:cubicBezTo>
                <a:cubicBezTo>
                  <a:pt x="7795" y="11558"/>
                  <a:pt x="2023" y="12347"/>
                  <a:pt x="0" y="12495"/>
                </a:cubicBezTo>
              </a:path>
            </a:pathLst>
          </a:custGeom>
          <a:noFill/>
          <a:ln w="9525" cap="flat" cmpd="sng">
            <a:solidFill>
              <a:schemeClr val="accent2"/>
            </a:solidFill>
            <a:prstDash val="dash"/>
            <a:round/>
            <a:headEnd type="none" w="med" len="med"/>
            <a:tailEnd type="none" w="med" len="med"/>
          </a:ln>
        </p:spPr>
      </p:sp>
      <p:sp>
        <p:nvSpPr>
          <p:cNvPr id="1170" name="Google Shape;1170;p44"/>
          <p:cNvSpPr/>
          <p:nvPr/>
        </p:nvSpPr>
        <p:spPr>
          <a:xfrm rot="-3102077">
            <a:off x="746839" y="4102736"/>
            <a:ext cx="586336" cy="662952"/>
          </a:xfrm>
          <a:custGeom>
            <a:avLst/>
            <a:gdLst/>
            <a:ahLst/>
            <a:cxnLst/>
            <a:rect l="l" t="t" r="r" b="b"/>
            <a:pathLst>
              <a:path w="7783" h="8800" extrusionOk="0">
                <a:moveTo>
                  <a:pt x="7400" y="0"/>
                </a:moveTo>
                <a:cubicBezTo>
                  <a:pt x="7378" y="0"/>
                  <a:pt x="7355" y="4"/>
                  <a:pt x="7332" y="10"/>
                </a:cubicBezTo>
                <a:lnTo>
                  <a:pt x="196" y="2162"/>
                </a:lnTo>
                <a:cubicBezTo>
                  <a:pt x="72" y="2199"/>
                  <a:pt x="1" y="2331"/>
                  <a:pt x="39" y="2456"/>
                </a:cubicBezTo>
                <a:lnTo>
                  <a:pt x="169" y="2890"/>
                </a:lnTo>
                <a:cubicBezTo>
                  <a:pt x="190" y="2958"/>
                  <a:pt x="224" y="3020"/>
                  <a:pt x="274" y="3072"/>
                </a:cubicBezTo>
                <a:lnTo>
                  <a:pt x="5511" y="8622"/>
                </a:lnTo>
                <a:cubicBezTo>
                  <a:pt x="5626" y="8744"/>
                  <a:pt x="5772" y="8799"/>
                  <a:pt x="5917" y="8799"/>
                </a:cubicBezTo>
                <a:cubicBezTo>
                  <a:pt x="6173" y="8799"/>
                  <a:pt x="6423" y="8625"/>
                  <a:pt x="6473" y="8333"/>
                </a:cubicBezTo>
                <a:lnTo>
                  <a:pt x="7772" y="812"/>
                </a:lnTo>
                <a:cubicBezTo>
                  <a:pt x="7783" y="742"/>
                  <a:pt x="7779" y="670"/>
                  <a:pt x="7758" y="603"/>
                </a:cubicBezTo>
                <a:lnTo>
                  <a:pt x="7628" y="170"/>
                </a:lnTo>
                <a:cubicBezTo>
                  <a:pt x="7597" y="67"/>
                  <a:pt x="7502" y="0"/>
                  <a:pt x="74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4"/>
          <p:cNvSpPr/>
          <p:nvPr/>
        </p:nvSpPr>
        <p:spPr>
          <a:xfrm>
            <a:off x="8654950" y="1036100"/>
            <a:ext cx="337895" cy="379827"/>
          </a:xfrm>
          <a:custGeom>
            <a:avLst/>
            <a:gdLst/>
            <a:ahLst/>
            <a:cxnLst/>
            <a:rect l="l" t="t" r="r" b="b"/>
            <a:pathLst>
              <a:path w="8582" h="9647" extrusionOk="0">
                <a:moveTo>
                  <a:pt x="393" y="0"/>
                </a:moveTo>
                <a:cubicBezTo>
                  <a:pt x="290" y="0"/>
                  <a:pt x="196" y="68"/>
                  <a:pt x="167" y="173"/>
                </a:cubicBezTo>
                <a:lnTo>
                  <a:pt x="25" y="674"/>
                </a:lnTo>
                <a:cubicBezTo>
                  <a:pt x="4" y="749"/>
                  <a:pt x="0" y="827"/>
                  <a:pt x="15" y="904"/>
                </a:cubicBezTo>
                <a:lnTo>
                  <a:pt x="1578" y="9144"/>
                </a:lnTo>
                <a:cubicBezTo>
                  <a:pt x="1638" y="9459"/>
                  <a:pt x="1910" y="9646"/>
                  <a:pt x="2187" y="9646"/>
                </a:cubicBezTo>
                <a:cubicBezTo>
                  <a:pt x="2349" y="9646"/>
                  <a:pt x="2514" y="9583"/>
                  <a:pt x="2639" y="9444"/>
                </a:cubicBezTo>
                <a:lnTo>
                  <a:pt x="8294" y="3250"/>
                </a:lnTo>
                <a:cubicBezTo>
                  <a:pt x="8346" y="3193"/>
                  <a:pt x="8384" y="3124"/>
                  <a:pt x="8405" y="3049"/>
                </a:cubicBezTo>
                <a:lnTo>
                  <a:pt x="8548" y="2548"/>
                </a:lnTo>
                <a:cubicBezTo>
                  <a:pt x="8582" y="2422"/>
                  <a:pt x="8509" y="2292"/>
                  <a:pt x="8383" y="2255"/>
                </a:cubicBezTo>
                <a:lnTo>
                  <a:pt x="459" y="10"/>
                </a:lnTo>
                <a:cubicBezTo>
                  <a:pt x="437" y="3"/>
                  <a:pt x="415" y="0"/>
                  <a:pt x="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175"/>
        <p:cNvGrpSpPr/>
        <p:nvPr/>
      </p:nvGrpSpPr>
      <p:grpSpPr>
        <a:xfrm>
          <a:off x="0" y="0"/>
          <a:ext cx="0" cy="0"/>
          <a:chOff x="0" y="0"/>
          <a:chExt cx="0" cy="0"/>
        </a:xfrm>
      </p:grpSpPr>
      <p:sp>
        <p:nvSpPr>
          <p:cNvPr id="14176" name="Google Shape;14176;p9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77" name="Google Shape;14177;p92"/>
          <p:cNvGrpSpPr/>
          <p:nvPr/>
        </p:nvGrpSpPr>
        <p:grpSpPr>
          <a:xfrm>
            <a:off x="3026217" y="3893352"/>
            <a:ext cx="346056" cy="345674"/>
            <a:chOff x="3303268" y="3817349"/>
            <a:chExt cx="346056" cy="345674"/>
          </a:xfrm>
        </p:grpSpPr>
        <p:sp>
          <p:nvSpPr>
            <p:cNvPr id="14178" name="Google Shape;14178;p9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9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9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9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2" name="Google Shape;14182;p92"/>
          <p:cNvGrpSpPr/>
          <p:nvPr/>
        </p:nvGrpSpPr>
        <p:grpSpPr>
          <a:xfrm>
            <a:off x="3475306" y="3893352"/>
            <a:ext cx="346056" cy="345674"/>
            <a:chOff x="3752358" y="3817349"/>
            <a:chExt cx="346056" cy="345674"/>
          </a:xfrm>
        </p:grpSpPr>
        <p:sp>
          <p:nvSpPr>
            <p:cNvPr id="14183" name="Google Shape;14183;p9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9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9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9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7" name="Google Shape;14187;p92"/>
          <p:cNvGrpSpPr/>
          <p:nvPr/>
        </p:nvGrpSpPr>
        <p:grpSpPr>
          <a:xfrm>
            <a:off x="4822956" y="3893352"/>
            <a:ext cx="346024" cy="345674"/>
            <a:chOff x="5100008" y="3817349"/>
            <a:chExt cx="346024" cy="345674"/>
          </a:xfrm>
        </p:grpSpPr>
        <p:sp>
          <p:nvSpPr>
            <p:cNvPr id="14188" name="Google Shape;14188;p9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9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9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1" name="Google Shape;14191;p92"/>
          <p:cNvGrpSpPr/>
          <p:nvPr/>
        </p:nvGrpSpPr>
        <p:grpSpPr>
          <a:xfrm>
            <a:off x="5721867" y="3893352"/>
            <a:ext cx="345674" cy="345674"/>
            <a:chOff x="5998919" y="3817349"/>
            <a:chExt cx="345674" cy="345674"/>
          </a:xfrm>
        </p:grpSpPr>
        <p:sp>
          <p:nvSpPr>
            <p:cNvPr id="14192" name="Google Shape;14192;p9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9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9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92"/>
          <p:cNvGrpSpPr/>
          <p:nvPr/>
        </p:nvGrpSpPr>
        <p:grpSpPr>
          <a:xfrm>
            <a:off x="3924396" y="3893352"/>
            <a:ext cx="346024" cy="345674"/>
            <a:chOff x="4201447" y="3817349"/>
            <a:chExt cx="346024" cy="345674"/>
          </a:xfrm>
        </p:grpSpPr>
        <p:sp>
          <p:nvSpPr>
            <p:cNvPr id="14196" name="Google Shape;14196;p9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9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8" name="Google Shape;14198;p92"/>
          <p:cNvGrpSpPr/>
          <p:nvPr/>
        </p:nvGrpSpPr>
        <p:grpSpPr>
          <a:xfrm>
            <a:off x="4373867" y="3893352"/>
            <a:ext cx="346024" cy="345674"/>
            <a:chOff x="4650919" y="3817349"/>
            <a:chExt cx="346024" cy="345674"/>
          </a:xfrm>
        </p:grpSpPr>
        <p:sp>
          <p:nvSpPr>
            <p:cNvPr id="14199" name="Google Shape;14199;p9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9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9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2" name="Google Shape;14202;p92"/>
          <p:cNvGrpSpPr/>
          <p:nvPr/>
        </p:nvGrpSpPr>
        <p:grpSpPr>
          <a:xfrm>
            <a:off x="5272810" y="3893352"/>
            <a:ext cx="345642" cy="345674"/>
            <a:chOff x="5549861" y="3817349"/>
            <a:chExt cx="345642" cy="345674"/>
          </a:xfrm>
        </p:grpSpPr>
        <p:sp>
          <p:nvSpPr>
            <p:cNvPr id="14203" name="Google Shape;14203;p9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9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9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6" name="Google Shape;14206;p92"/>
          <p:cNvGrpSpPr/>
          <p:nvPr/>
        </p:nvGrpSpPr>
        <p:grpSpPr>
          <a:xfrm>
            <a:off x="1281335" y="3474029"/>
            <a:ext cx="367255" cy="269855"/>
            <a:chOff x="1306445" y="3397829"/>
            <a:chExt cx="367255" cy="269855"/>
          </a:xfrm>
        </p:grpSpPr>
        <p:sp>
          <p:nvSpPr>
            <p:cNvPr id="14207" name="Google Shape;14207;p9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9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9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9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9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9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3" name="Google Shape;14213;p92"/>
          <p:cNvGrpSpPr/>
          <p:nvPr/>
        </p:nvGrpSpPr>
        <p:grpSpPr>
          <a:xfrm>
            <a:off x="1756207" y="3467600"/>
            <a:ext cx="367255" cy="282364"/>
            <a:chOff x="1781317" y="3391400"/>
            <a:chExt cx="367255" cy="282364"/>
          </a:xfrm>
        </p:grpSpPr>
        <p:sp>
          <p:nvSpPr>
            <p:cNvPr id="14214" name="Google Shape;14214;p9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9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9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9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9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9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0" name="Google Shape;14220;p92"/>
          <p:cNvGrpSpPr/>
          <p:nvPr/>
        </p:nvGrpSpPr>
        <p:grpSpPr>
          <a:xfrm>
            <a:off x="3653720" y="3447133"/>
            <a:ext cx="369164" cy="323297"/>
            <a:chOff x="3678830" y="3370933"/>
            <a:chExt cx="369164" cy="323297"/>
          </a:xfrm>
        </p:grpSpPr>
        <p:sp>
          <p:nvSpPr>
            <p:cNvPr id="14221" name="Google Shape;14221;p9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9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9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9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9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9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9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9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9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9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9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2" name="Google Shape;14232;p92"/>
          <p:cNvGrpSpPr/>
          <p:nvPr/>
        </p:nvGrpSpPr>
        <p:grpSpPr>
          <a:xfrm>
            <a:off x="834155" y="3424375"/>
            <a:ext cx="312316" cy="368400"/>
            <a:chOff x="859265" y="3348175"/>
            <a:chExt cx="312316" cy="368400"/>
          </a:xfrm>
        </p:grpSpPr>
        <p:sp>
          <p:nvSpPr>
            <p:cNvPr id="14233" name="Google Shape;14233;p9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9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9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9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9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8" name="Google Shape;14238;p9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39" name="Google Shape;14239;p92"/>
          <p:cNvGrpSpPr/>
          <p:nvPr/>
        </p:nvGrpSpPr>
        <p:grpSpPr>
          <a:xfrm>
            <a:off x="2741264" y="3437213"/>
            <a:ext cx="330110" cy="308908"/>
            <a:chOff x="2766264" y="3394042"/>
            <a:chExt cx="294873" cy="275934"/>
          </a:xfrm>
        </p:grpSpPr>
        <p:sp>
          <p:nvSpPr>
            <p:cNvPr id="14240" name="Google Shape;14240;p9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9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9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9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4" name="Google Shape;14244;p92"/>
          <p:cNvGrpSpPr/>
          <p:nvPr/>
        </p:nvGrpSpPr>
        <p:grpSpPr>
          <a:xfrm>
            <a:off x="3189862" y="3435388"/>
            <a:ext cx="346406" cy="347552"/>
            <a:chOff x="3214972" y="3359188"/>
            <a:chExt cx="346406" cy="347552"/>
          </a:xfrm>
        </p:grpSpPr>
        <p:sp>
          <p:nvSpPr>
            <p:cNvPr id="14245" name="Google Shape;14245;p9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9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9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9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9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9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9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9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9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9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9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9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9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9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9" name="Google Shape;14259;p92"/>
          <p:cNvGrpSpPr/>
          <p:nvPr/>
        </p:nvGrpSpPr>
        <p:grpSpPr>
          <a:xfrm>
            <a:off x="4604196" y="3485393"/>
            <a:ext cx="367255" cy="244486"/>
            <a:chOff x="4629306" y="3409193"/>
            <a:chExt cx="367255" cy="244486"/>
          </a:xfrm>
        </p:grpSpPr>
        <p:sp>
          <p:nvSpPr>
            <p:cNvPr id="14260" name="Google Shape;14260;p9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9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9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9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9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9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9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9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9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9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0" name="Google Shape;14270;p92"/>
          <p:cNvGrpSpPr/>
          <p:nvPr/>
        </p:nvGrpSpPr>
        <p:grpSpPr>
          <a:xfrm>
            <a:off x="4168380" y="3426284"/>
            <a:ext cx="289939" cy="334661"/>
            <a:chOff x="4193490" y="3350084"/>
            <a:chExt cx="289939" cy="334661"/>
          </a:xfrm>
        </p:grpSpPr>
        <p:sp>
          <p:nvSpPr>
            <p:cNvPr id="14271" name="Google Shape;14271;p9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9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9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9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9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9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9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9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9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9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1" name="Google Shape;14281;p92"/>
          <p:cNvGrpSpPr/>
          <p:nvPr/>
        </p:nvGrpSpPr>
        <p:grpSpPr>
          <a:xfrm>
            <a:off x="6508171" y="3427430"/>
            <a:ext cx="357037" cy="357005"/>
            <a:chOff x="6533281" y="3351230"/>
            <a:chExt cx="357037" cy="357005"/>
          </a:xfrm>
        </p:grpSpPr>
        <p:sp>
          <p:nvSpPr>
            <p:cNvPr id="14282" name="Google Shape;14282;p9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9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9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5" name="Google Shape;14285;p92"/>
          <p:cNvGrpSpPr/>
          <p:nvPr/>
        </p:nvGrpSpPr>
        <p:grpSpPr>
          <a:xfrm>
            <a:off x="6033331" y="3427430"/>
            <a:ext cx="357387" cy="357005"/>
            <a:chOff x="6058441" y="3351230"/>
            <a:chExt cx="357387" cy="357005"/>
          </a:xfrm>
        </p:grpSpPr>
        <p:sp>
          <p:nvSpPr>
            <p:cNvPr id="14286" name="Google Shape;14286;p9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9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8" name="Google Shape;14288;p92"/>
          <p:cNvGrpSpPr/>
          <p:nvPr/>
        </p:nvGrpSpPr>
        <p:grpSpPr>
          <a:xfrm>
            <a:off x="7932373" y="3427048"/>
            <a:ext cx="357387" cy="357387"/>
            <a:chOff x="7957483" y="3350848"/>
            <a:chExt cx="357387" cy="357387"/>
          </a:xfrm>
        </p:grpSpPr>
        <p:sp>
          <p:nvSpPr>
            <p:cNvPr id="14289" name="Google Shape;14289;p9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9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9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2" name="Google Shape;14292;p92"/>
          <p:cNvGrpSpPr/>
          <p:nvPr/>
        </p:nvGrpSpPr>
        <p:grpSpPr>
          <a:xfrm>
            <a:off x="6982661" y="3427430"/>
            <a:ext cx="357387" cy="357005"/>
            <a:chOff x="7007771" y="3351230"/>
            <a:chExt cx="357387" cy="357005"/>
          </a:xfrm>
        </p:grpSpPr>
        <p:sp>
          <p:nvSpPr>
            <p:cNvPr id="14293" name="Google Shape;14293;p9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9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9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9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9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8" name="Google Shape;14298;p92"/>
          <p:cNvGrpSpPr/>
          <p:nvPr/>
        </p:nvGrpSpPr>
        <p:grpSpPr>
          <a:xfrm>
            <a:off x="5083620" y="3427430"/>
            <a:ext cx="357005" cy="357005"/>
            <a:chOff x="5108729" y="3351230"/>
            <a:chExt cx="357005" cy="357005"/>
          </a:xfrm>
        </p:grpSpPr>
        <p:sp>
          <p:nvSpPr>
            <p:cNvPr id="14299" name="Google Shape;14299;p9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9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1" name="Google Shape;14301;p92"/>
          <p:cNvGrpSpPr/>
          <p:nvPr/>
        </p:nvGrpSpPr>
        <p:grpSpPr>
          <a:xfrm>
            <a:off x="5558459" y="3427430"/>
            <a:ext cx="357419" cy="357005"/>
            <a:chOff x="5583569" y="3351230"/>
            <a:chExt cx="357419" cy="357005"/>
          </a:xfrm>
        </p:grpSpPr>
        <p:sp>
          <p:nvSpPr>
            <p:cNvPr id="14302" name="Google Shape;14302;p9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9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92"/>
          <p:cNvGrpSpPr/>
          <p:nvPr/>
        </p:nvGrpSpPr>
        <p:grpSpPr>
          <a:xfrm>
            <a:off x="7457119" y="3427430"/>
            <a:ext cx="357419" cy="357005"/>
            <a:chOff x="7482229" y="3351230"/>
            <a:chExt cx="357419" cy="357005"/>
          </a:xfrm>
        </p:grpSpPr>
        <p:sp>
          <p:nvSpPr>
            <p:cNvPr id="14305" name="Google Shape;14305;p9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9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9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9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9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92"/>
          <p:cNvGrpSpPr/>
          <p:nvPr/>
        </p:nvGrpSpPr>
        <p:grpSpPr>
          <a:xfrm>
            <a:off x="3739375" y="2966882"/>
            <a:ext cx="222874" cy="345737"/>
            <a:chOff x="3764485" y="2890682"/>
            <a:chExt cx="222874" cy="345737"/>
          </a:xfrm>
        </p:grpSpPr>
        <p:sp>
          <p:nvSpPr>
            <p:cNvPr id="14311" name="Google Shape;14311;p9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9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9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4" name="Google Shape;14314;p92"/>
          <p:cNvGrpSpPr/>
          <p:nvPr/>
        </p:nvGrpSpPr>
        <p:grpSpPr>
          <a:xfrm>
            <a:off x="2213507" y="2984331"/>
            <a:ext cx="422596" cy="310382"/>
            <a:chOff x="2278533" y="2937377"/>
            <a:chExt cx="346788" cy="254704"/>
          </a:xfrm>
        </p:grpSpPr>
        <p:sp>
          <p:nvSpPr>
            <p:cNvPr id="14315" name="Google Shape;14315;p9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9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7" name="Google Shape;14317;p9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8" name="Google Shape;14318;p92"/>
          <p:cNvGrpSpPr/>
          <p:nvPr/>
        </p:nvGrpSpPr>
        <p:grpSpPr>
          <a:xfrm>
            <a:off x="1811527" y="2967710"/>
            <a:ext cx="286152" cy="346438"/>
            <a:chOff x="1836637" y="2891510"/>
            <a:chExt cx="286152" cy="346438"/>
          </a:xfrm>
        </p:grpSpPr>
        <p:sp>
          <p:nvSpPr>
            <p:cNvPr id="14319" name="Google Shape;14319;p9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9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9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2" name="Google Shape;14322;p92"/>
          <p:cNvGrpSpPr/>
          <p:nvPr/>
        </p:nvGrpSpPr>
        <p:grpSpPr>
          <a:xfrm>
            <a:off x="5560751" y="2982129"/>
            <a:ext cx="379764" cy="337684"/>
            <a:chOff x="5585861" y="2905929"/>
            <a:chExt cx="379764" cy="337684"/>
          </a:xfrm>
        </p:grpSpPr>
        <p:sp>
          <p:nvSpPr>
            <p:cNvPr id="14323" name="Google Shape;14323;p9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9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9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9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27" name="Google Shape;14327;p92"/>
          <p:cNvGrpSpPr/>
          <p:nvPr/>
        </p:nvGrpSpPr>
        <p:grpSpPr>
          <a:xfrm>
            <a:off x="1302566" y="2986680"/>
            <a:ext cx="347934" cy="310024"/>
            <a:chOff x="1327676" y="2910480"/>
            <a:chExt cx="347934" cy="310024"/>
          </a:xfrm>
        </p:grpSpPr>
        <p:sp>
          <p:nvSpPr>
            <p:cNvPr id="14328" name="Google Shape;14328;p9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9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9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9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9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33" name="Google Shape;14333;p9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34" name="Google Shape;14334;p92"/>
          <p:cNvGrpSpPr/>
          <p:nvPr/>
        </p:nvGrpSpPr>
        <p:grpSpPr>
          <a:xfrm>
            <a:off x="2728291" y="2945764"/>
            <a:ext cx="382828" cy="358601"/>
            <a:chOff x="2753373" y="2902523"/>
            <a:chExt cx="347552" cy="325557"/>
          </a:xfrm>
        </p:grpSpPr>
        <p:sp>
          <p:nvSpPr>
            <p:cNvPr id="14335" name="Google Shape;14335;p9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9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9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9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9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9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1" name="Google Shape;14341;p92"/>
          <p:cNvGrpSpPr/>
          <p:nvPr/>
        </p:nvGrpSpPr>
        <p:grpSpPr>
          <a:xfrm>
            <a:off x="823906" y="2979455"/>
            <a:ext cx="356655" cy="335425"/>
            <a:chOff x="849016" y="2903255"/>
            <a:chExt cx="356655" cy="335425"/>
          </a:xfrm>
        </p:grpSpPr>
        <p:sp>
          <p:nvSpPr>
            <p:cNvPr id="14342" name="Google Shape;14342;p9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9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9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9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9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9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9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9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9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9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9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3" name="Google Shape;14353;p92"/>
          <p:cNvGrpSpPr/>
          <p:nvPr/>
        </p:nvGrpSpPr>
        <p:grpSpPr>
          <a:xfrm>
            <a:off x="4185823" y="3002977"/>
            <a:ext cx="280072" cy="275520"/>
            <a:chOff x="4210933" y="2926777"/>
            <a:chExt cx="280072" cy="275520"/>
          </a:xfrm>
        </p:grpSpPr>
        <p:sp>
          <p:nvSpPr>
            <p:cNvPr id="14354" name="Google Shape;14354;p9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92"/>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9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9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9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9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9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9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9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9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9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9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9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92"/>
          <p:cNvGrpSpPr/>
          <p:nvPr/>
        </p:nvGrpSpPr>
        <p:grpSpPr>
          <a:xfrm>
            <a:off x="4642106" y="2991582"/>
            <a:ext cx="320273" cy="318395"/>
            <a:chOff x="4667216" y="2915382"/>
            <a:chExt cx="320273" cy="318395"/>
          </a:xfrm>
        </p:grpSpPr>
        <p:sp>
          <p:nvSpPr>
            <p:cNvPr id="14368" name="Google Shape;14368;p9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9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9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9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2" name="Google Shape;14372;p92"/>
          <p:cNvGrpSpPr/>
          <p:nvPr/>
        </p:nvGrpSpPr>
        <p:grpSpPr>
          <a:xfrm>
            <a:off x="5145370" y="3010839"/>
            <a:ext cx="261929" cy="280550"/>
            <a:chOff x="5170480" y="2934639"/>
            <a:chExt cx="261929" cy="280550"/>
          </a:xfrm>
        </p:grpSpPr>
        <p:sp>
          <p:nvSpPr>
            <p:cNvPr id="14373" name="Google Shape;14373;p9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9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9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9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9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9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9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0" name="Google Shape;14380;p92"/>
          <p:cNvGrpSpPr/>
          <p:nvPr/>
        </p:nvGrpSpPr>
        <p:grpSpPr>
          <a:xfrm>
            <a:off x="6044313" y="2968091"/>
            <a:ext cx="362321" cy="364231"/>
            <a:chOff x="6069423" y="2891892"/>
            <a:chExt cx="362321" cy="364231"/>
          </a:xfrm>
        </p:grpSpPr>
        <p:sp>
          <p:nvSpPr>
            <p:cNvPr id="14381" name="Google Shape;14381;p9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9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9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9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9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9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7" name="Google Shape;14387;p92"/>
          <p:cNvGrpSpPr/>
          <p:nvPr/>
        </p:nvGrpSpPr>
        <p:grpSpPr>
          <a:xfrm>
            <a:off x="6546845" y="2995370"/>
            <a:ext cx="308878" cy="311170"/>
            <a:chOff x="6571955" y="2919170"/>
            <a:chExt cx="308878" cy="311170"/>
          </a:xfrm>
        </p:grpSpPr>
        <p:sp>
          <p:nvSpPr>
            <p:cNvPr id="14388" name="Google Shape;14388;p9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9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9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9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9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9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9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9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9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9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8" name="Google Shape;14398;p92"/>
          <p:cNvGrpSpPr/>
          <p:nvPr/>
        </p:nvGrpSpPr>
        <p:grpSpPr>
          <a:xfrm>
            <a:off x="7474944" y="3010935"/>
            <a:ext cx="350576" cy="280454"/>
            <a:chOff x="7500054" y="2934735"/>
            <a:chExt cx="350576" cy="280454"/>
          </a:xfrm>
        </p:grpSpPr>
        <p:sp>
          <p:nvSpPr>
            <p:cNvPr id="14399" name="Google Shape;14399;p9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9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9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9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9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9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9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9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7" name="Google Shape;14407;p92"/>
          <p:cNvGrpSpPr/>
          <p:nvPr/>
        </p:nvGrpSpPr>
        <p:grpSpPr>
          <a:xfrm>
            <a:off x="6987570" y="2950862"/>
            <a:ext cx="332012" cy="355454"/>
            <a:chOff x="7055134" y="2919170"/>
            <a:chExt cx="290321" cy="310820"/>
          </a:xfrm>
        </p:grpSpPr>
        <p:sp>
          <p:nvSpPr>
            <p:cNvPr id="14408" name="Google Shape;14408;p9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9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9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9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9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9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9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9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9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9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9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9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9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9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2" name="Google Shape;14422;p92"/>
          <p:cNvGrpSpPr/>
          <p:nvPr/>
        </p:nvGrpSpPr>
        <p:grpSpPr>
          <a:xfrm>
            <a:off x="7960033" y="2976813"/>
            <a:ext cx="330109" cy="347552"/>
            <a:chOff x="7985143" y="2900613"/>
            <a:chExt cx="330109" cy="347552"/>
          </a:xfrm>
        </p:grpSpPr>
        <p:sp>
          <p:nvSpPr>
            <p:cNvPr id="14423" name="Google Shape;14423;p9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92"/>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9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9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9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9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92"/>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92"/>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92"/>
          <p:cNvGrpSpPr/>
          <p:nvPr/>
        </p:nvGrpSpPr>
        <p:grpSpPr>
          <a:xfrm>
            <a:off x="7965731" y="2511426"/>
            <a:ext cx="354363" cy="353631"/>
            <a:chOff x="7990840" y="2435226"/>
            <a:chExt cx="354363" cy="353631"/>
          </a:xfrm>
        </p:grpSpPr>
        <p:sp>
          <p:nvSpPr>
            <p:cNvPr id="14432" name="Google Shape;14432;p9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9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9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5" name="Google Shape;14435;p92"/>
          <p:cNvGrpSpPr/>
          <p:nvPr/>
        </p:nvGrpSpPr>
        <p:grpSpPr>
          <a:xfrm>
            <a:off x="1792207" y="2556530"/>
            <a:ext cx="350958" cy="263043"/>
            <a:chOff x="1817317" y="2480330"/>
            <a:chExt cx="350958" cy="263043"/>
          </a:xfrm>
        </p:grpSpPr>
        <p:sp>
          <p:nvSpPr>
            <p:cNvPr id="14436" name="Google Shape;14436;p9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9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9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9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9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1" name="Google Shape;14441;p92"/>
          <p:cNvGrpSpPr/>
          <p:nvPr/>
        </p:nvGrpSpPr>
        <p:grpSpPr>
          <a:xfrm>
            <a:off x="1316617" y="2559549"/>
            <a:ext cx="419913" cy="308109"/>
            <a:chOff x="1341727" y="2483349"/>
            <a:chExt cx="419913" cy="308109"/>
          </a:xfrm>
        </p:grpSpPr>
        <p:sp>
          <p:nvSpPr>
            <p:cNvPr id="14442" name="Google Shape;14442;p9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9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9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5" name="Google Shape;14445;p92"/>
          <p:cNvGrpSpPr/>
          <p:nvPr/>
        </p:nvGrpSpPr>
        <p:grpSpPr>
          <a:xfrm>
            <a:off x="829222" y="2523936"/>
            <a:ext cx="376358" cy="330109"/>
            <a:chOff x="854332" y="2447736"/>
            <a:chExt cx="376358" cy="330109"/>
          </a:xfrm>
        </p:grpSpPr>
        <p:sp>
          <p:nvSpPr>
            <p:cNvPr id="14446" name="Google Shape;14446;p9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9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9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9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9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9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9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9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4" name="Google Shape;14454;p92"/>
          <p:cNvGrpSpPr/>
          <p:nvPr/>
        </p:nvGrpSpPr>
        <p:grpSpPr>
          <a:xfrm>
            <a:off x="4181653" y="2527151"/>
            <a:ext cx="322151" cy="322374"/>
            <a:chOff x="4206763" y="2450951"/>
            <a:chExt cx="322151" cy="322374"/>
          </a:xfrm>
        </p:grpSpPr>
        <p:sp>
          <p:nvSpPr>
            <p:cNvPr id="14455" name="Google Shape;14455;p9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9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7" name="Google Shape;14457;p92"/>
          <p:cNvGrpSpPr/>
          <p:nvPr/>
        </p:nvGrpSpPr>
        <p:grpSpPr>
          <a:xfrm>
            <a:off x="7491236" y="2526259"/>
            <a:ext cx="327976" cy="324316"/>
            <a:chOff x="7528096" y="2450059"/>
            <a:chExt cx="327976" cy="324316"/>
          </a:xfrm>
        </p:grpSpPr>
        <p:sp>
          <p:nvSpPr>
            <p:cNvPr id="14458" name="Google Shape;14458;p9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9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9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9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9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3" name="Google Shape;14463;p92"/>
          <p:cNvGrpSpPr/>
          <p:nvPr/>
        </p:nvGrpSpPr>
        <p:grpSpPr>
          <a:xfrm>
            <a:off x="7052019" y="2588742"/>
            <a:ext cx="282364" cy="198619"/>
            <a:chOff x="7077129" y="2512542"/>
            <a:chExt cx="282364" cy="198619"/>
          </a:xfrm>
        </p:grpSpPr>
        <p:sp>
          <p:nvSpPr>
            <p:cNvPr id="14464" name="Google Shape;14464;p9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9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9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9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9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9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0" name="Google Shape;14470;p92"/>
          <p:cNvGrpSpPr/>
          <p:nvPr/>
        </p:nvGrpSpPr>
        <p:grpSpPr>
          <a:xfrm>
            <a:off x="3700351" y="2520912"/>
            <a:ext cx="334279" cy="334661"/>
            <a:chOff x="3725461" y="2444712"/>
            <a:chExt cx="334279" cy="334661"/>
          </a:xfrm>
        </p:grpSpPr>
        <p:sp>
          <p:nvSpPr>
            <p:cNvPr id="14471" name="Google Shape;14471;p9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9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9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9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9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9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9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8" name="Google Shape;14478;p92"/>
          <p:cNvGrpSpPr/>
          <p:nvPr/>
        </p:nvGrpSpPr>
        <p:grpSpPr>
          <a:xfrm>
            <a:off x="6552128" y="2533421"/>
            <a:ext cx="332019" cy="310788"/>
            <a:chOff x="6577238" y="2457221"/>
            <a:chExt cx="332019" cy="310788"/>
          </a:xfrm>
        </p:grpSpPr>
        <p:sp>
          <p:nvSpPr>
            <p:cNvPr id="14479" name="Google Shape;14479;p9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9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9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9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9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9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5" name="Google Shape;14485;p92"/>
          <p:cNvGrpSpPr/>
          <p:nvPr/>
        </p:nvGrpSpPr>
        <p:grpSpPr>
          <a:xfrm>
            <a:off x="2793451" y="2515978"/>
            <a:ext cx="247892" cy="346024"/>
            <a:chOff x="2818561" y="2439778"/>
            <a:chExt cx="247892" cy="346024"/>
          </a:xfrm>
        </p:grpSpPr>
        <p:sp>
          <p:nvSpPr>
            <p:cNvPr id="14486" name="Google Shape;14486;p9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9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9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9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9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9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9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9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9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9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9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9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8" name="Google Shape;14498;p92"/>
          <p:cNvGrpSpPr/>
          <p:nvPr/>
        </p:nvGrpSpPr>
        <p:grpSpPr>
          <a:xfrm>
            <a:off x="3182668" y="2550832"/>
            <a:ext cx="419933" cy="275170"/>
            <a:chOff x="3207778" y="2474632"/>
            <a:chExt cx="419933" cy="275170"/>
          </a:xfrm>
        </p:grpSpPr>
        <p:sp>
          <p:nvSpPr>
            <p:cNvPr id="14499" name="Google Shape;14499;p9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9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9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9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9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9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9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9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9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9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9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9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9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9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3" name="Google Shape;14513;p92"/>
          <p:cNvGrpSpPr/>
          <p:nvPr/>
        </p:nvGrpSpPr>
        <p:grpSpPr>
          <a:xfrm>
            <a:off x="6074265" y="2532275"/>
            <a:ext cx="337684" cy="314194"/>
            <a:chOff x="6099375" y="2456075"/>
            <a:chExt cx="337684" cy="314194"/>
          </a:xfrm>
        </p:grpSpPr>
        <p:sp>
          <p:nvSpPr>
            <p:cNvPr id="14514" name="Google Shape;14514;p9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9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6" name="Google Shape;14516;p92"/>
          <p:cNvGrpSpPr/>
          <p:nvPr/>
        </p:nvGrpSpPr>
        <p:grpSpPr>
          <a:xfrm>
            <a:off x="2287513" y="2544784"/>
            <a:ext cx="312698" cy="286534"/>
            <a:chOff x="2312623" y="2468584"/>
            <a:chExt cx="312698" cy="286534"/>
          </a:xfrm>
        </p:grpSpPr>
        <p:sp>
          <p:nvSpPr>
            <p:cNvPr id="14517" name="Google Shape;14517;p9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9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9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0" name="Google Shape;14520;p92"/>
          <p:cNvGrpSpPr/>
          <p:nvPr/>
        </p:nvGrpSpPr>
        <p:grpSpPr>
          <a:xfrm>
            <a:off x="5593695" y="2517124"/>
            <a:ext cx="345292" cy="342618"/>
            <a:chOff x="5618805" y="2440924"/>
            <a:chExt cx="345292" cy="342618"/>
          </a:xfrm>
        </p:grpSpPr>
        <p:sp>
          <p:nvSpPr>
            <p:cNvPr id="14521" name="Google Shape;14521;p9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9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9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9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9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6" name="Google Shape;14526;p92"/>
          <p:cNvGrpSpPr/>
          <p:nvPr/>
        </p:nvGrpSpPr>
        <p:grpSpPr>
          <a:xfrm>
            <a:off x="4628069" y="2522790"/>
            <a:ext cx="377886" cy="331255"/>
            <a:chOff x="4653179" y="2446590"/>
            <a:chExt cx="377886" cy="331255"/>
          </a:xfrm>
        </p:grpSpPr>
        <p:sp>
          <p:nvSpPr>
            <p:cNvPr id="14527" name="Google Shape;14527;p9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9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9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9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1" name="Google Shape;14531;p92"/>
          <p:cNvGrpSpPr/>
          <p:nvPr/>
        </p:nvGrpSpPr>
        <p:grpSpPr>
          <a:xfrm>
            <a:off x="5159407" y="2535681"/>
            <a:ext cx="252062" cy="305122"/>
            <a:chOff x="5184517" y="2459481"/>
            <a:chExt cx="252062" cy="305122"/>
          </a:xfrm>
        </p:grpSpPr>
        <p:sp>
          <p:nvSpPr>
            <p:cNvPr id="14532" name="Google Shape;14532;p9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9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9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9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9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9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38" name="Google Shape;14538;p9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39" name="Google Shape;14539;p92"/>
          <p:cNvGrpSpPr/>
          <p:nvPr/>
        </p:nvGrpSpPr>
        <p:grpSpPr>
          <a:xfrm>
            <a:off x="6130349" y="2045308"/>
            <a:ext cx="249770" cy="363849"/>
            <a:chOff x="6155459" y="1969108"/>
            <a:chExt cx="249770" cy="363849"/>
          </a:xfrm>
        </p:grpSpPr>
        <p:sp>
          <p:nvSpPr>
            <p:cNvPr id="14540" name="Google Shape;14540;p9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9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9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9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9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9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9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9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9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9" name="Google Shape;14549;p92"/>
          <p:cNvGrpSpPr/>
          <p:nvPr/>
        </p:nvGrpSpPr>
        <p:grpSpPr>
          <a:xfrm>
            <a:off x="2254919" y="2046804"/>
            <a:ext cx="353631" cy="354395"/>
            <a:chOff x="2280029" y="1970604"/>
            <a:chExt cx="353631" cy="354395"/>
          </a:xfrm>
        </p:grpSpPr>
        <p:sp>
          <p:nvSpPr>
            <p:cNvPr id="14550" name="Google Shape;14550;p9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9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9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9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4" name="Google Shape;14554;p92"/>
          <p:cNvGrpSpPr/>
          <p:nvPr/>
        </p:nvGrpSpPr>
        <p:grpSpPr>
          <a:xfrm>
            <a:off x="8039990" y="2076374"/>
            <a:ext cx="255086" cy="301685"/>
            <a:chOff x="8065100" y="2000174"/>
            <a:chExt cx="255086" cy="301685"/>
          </a:xfrm>
        </p:grpSpPr>
        <p:sp>
          <p:nvSpPr>
            <p:cNvPr id="14555" name="Google Shape;14555;p9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9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9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9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59" name="Google Shape;14559;p92"/>
          <p:cNvGrpSpPr/>
          <p:nvPr/>
        </p:nvGrpSpPr>
        <p:grpSpPr>
          <a:xfrm>
            <a:off x="6608595" y="2045308"/>
            <a:ext cx="249420" cy="363849"/>
            <a:chOff x="6633705" y="1969108"/>
            <a:chExt cx="249420" cy="363849"/>
          </a:xfrm>
        </p:grpSpPr>
        <p:sp>
          <p:nvSpPr>
            <p:cNvPr id="14560" name="Google Shape;14560;p9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9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9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9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9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9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9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9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8" name="Google Shape;14568;p92"/>
          <p:cNvGrpSpPr/>
          <p:nvPr/>
        </p:nvGrpSpPr>
        <p:grpSpPr>
          <a:xfrm>
            <a:off x="5185921" y="2045308"/>
            <a:ext cx="226661" cy="363467"/>
            <a:chOff x="5211031" y="1969108"/>
            <a:chExt cx="226661" cy="363467"/>
          </a:xfrm>
        </p:grpSpPr>
        <p:sp>
          <p:nvSpPr>
            <p:cNvPr id="14569" name="Google Shape;14569;p9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9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1" name="Google Shape;14571;p92"/>
          <p:cNvGrpSpPr/>
          <p:nvPr/>
        </p:nvGrpSpPr>
        <p:grpSpPr>
          <a:xfrm>
            <a:off x="3687842" y="2046804"/>
            <a:ext cx="354363" cy="354395"/>
            <a:chOff x="3712952" y="1970604"/>
            <a:chExt cx="354363" cy="354395"/>
          </a:xfrm>
        </p:grpSpPr>
        <p:sp>
          <p:nvSpPr>
            <p:cNvPr id="14572" name="Google Shape;14572;p9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9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9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9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9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9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9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9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9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1" name="Google Shape;14581;p92"/>
          <p:cNvGrpSpPr/>
          <p:nvPr/>
        </p:nvGrpSpPr>
        <p:grpSpPr>
          <a:xfrm>
            <a:off x="3210329" y="2046804"/>
            <a:ext cx="354363" cy="354745"/>
            <a:chOff x="3235438" y="1970604"/>
            <a:chExt cx="354363" cy="354745"/>
          </a:xfrm>
        </p:grpSpPr>
        <p:sp>
          <p:nvSpPr>
            <p:cNvPr id="14582" name="Google Shape;14582;p9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9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9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9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9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9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9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9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9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9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9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9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9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5" name="Google Shape;14595;p92"/>
          <p:cNvGrpSpPr/>
          <p:nvPr/>
        </p:nvGrpSpPr>
        <p:grpSpPr>
          <a:xfrm>
            <a:off x="1304475" y="2066125"/>
            <a:ext cx="341472" cy="335074"/>
            <a:chOff x="1329585" y="1989925"/>
            <a:chExt cx="341472" cy="335074"/>
          </a:xfrm>
        </p:grpSpPr>
        <p:sp>
          <p:nvSpPr>
            <p:cNvPr id="14596" name="Google Shape;14596;p9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9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9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9" name="Google Shape;14599;p92"/>
          <p:cNvGrpSpPr/>
          <p:nvPr/>
        </p:nvGrpSpPr>
        <p:grpSpPr>
          <a:xfrm>
            <a:off x="5566761" y="2066106"/>
            <a:ext cx="416649" cy="325597"/>
            <a:chOff x="5626763" y="2013829"/>
            <a:chExt cx="351722" cy="274788"/>
          </a:xfrm>
        </p:grpSpPr>
        <p:sp>
          <p:nvSpPr>
            <p:cNvPr id="14600" name="Google Shape;14600;p9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9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9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9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9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9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9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9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9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9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0" name="Google Shape;14610;p92"/>
          <p:cNvGrpSpPr/>
          <p:nvPr/>
        </p:nvGrpSpPr>
        <p:grpSpPr>
          <a:xfrm>
            <a:off x="7551495" y="2060077"/>
            <a:ext cx="276698" cy="333133"/>
            <a:chOff x="7576605" y="1983877"/>
            <a:chExt cx="276698" cy="333133"/>
          </a:xfrm>
        </p:grpSpPr>
        <p:sp>
          <p:nvSpPr>
            <p:cNvPr id="14611" name="Google Shape;14611;p9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9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3" name="Google Shape;14613;p92"/>
          <p:cNvGrpSpPr/>
          <p:nvPr/>
        </p:nvGrpSpPr>
        <p:grpSpPr>
          <a:xfrm>
            <a:off x="828458" y="2051738"/>
            <a:ext cx="337334" cy="353599"/>
            <a:chOff x="853568" y="1975538"/>
            <a:chExt cx="337334" cy="353599"/>
          </a:xfrm>
        </p:grpSpPr>
        <p:sp>
          <p:nvSpPr>
            <p:cNvPr id="14614" name="Google Shape;14614;p9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9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9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9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8" name="Google Shape;14618;p92"/>
          <p:cNvGrpSpPr/>
          <p:nvPr/>
        </p:nvGrpSpPr>
        <p:grpSpPr>
          <a:xfrm>
            <a:off x="2733192" y="2085828"/>
            <a:ext cx="327085" cy="277080"/>
            <a:chOff x="2770052" y="2009628"/>
            <a:chExt cx="327085" cy="277080"/>
          </a:xfrm>
        </p:grpSpPr>
        <p:sp>
          <p:nvSpPr>
            <p:cNvPr id="14619" name="Google Shape;14619;p9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9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1" name="Google Shape;14621;p9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2" name="Google Shape;14622;p92"/>
          <p:cNvGrpSpPr/>
          <p:nvPr/>
        </p:nvGrpSpPr>
        <p:grpSpPr>
          <a:xfrm>
            <a:off x="4170289" y="2046804"/>
            <a:ext cx="344878" cy="343573"/>
            <a:chOff x="4195399" y="1970604"/>
            <a:chExt cx="344878" cy="343573"/>
          </a:xfrm>
        </p:grpSpPr>
        <p:sp>
          <p:nvSpPr>
            <p:cNvPr id="14623" name="Google Shape;14623;p9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9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9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9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7" name="Google Shape;14627;p92"/>
          <p:cNvGrpSpPr/>
          <p:nvPr/>
        </p:nvGrpSpPr>
        <p:grpSpPr>
          <a:xfrm>
            <a:off x="4649681" y="2053647"/>
            <a:ext cx="344528" cy="344114"/>
            <a:chOff x="4674791" y="1977447"/>
            <a:chExt cx="344528" cy="344114"/>
          </a:xfrm>
        </p:grpSpPr>
        <p:sp>
          <p:nvSpPr>
            <p:cNvPr id="14628" name="Google Shape;14628;p9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9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9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9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9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9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9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9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9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9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9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9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9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9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9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9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9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9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9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9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9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9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9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9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9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9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4" name="Google Shape;14654;p92"/>
          <p:cNvGrpSpPr/>
          <p:nvPr/>
        </p:nvGrpSpPr>
        <p:grpSpPr>
          <a:xfrm>
            <a:off x="6058700" y="1623497"/>
            <a:ext cx="382819" cy="310788"/>
            <a:chOff x="6083810" y="1547297"/>
            <a:chExt cx="382819" cy="310788"/>
          </a:xfrm>
        </p:grpSpPr>
        <p:sp>
          <p:nvSpPr>
            <p:cNvPr id="14655" name="Google Shape;14655;p9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9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9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9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9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9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9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9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9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9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9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9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9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9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9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9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9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9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3" name="Google Shape;14673;p92"/>
          <p:cNvGrpSpPr/>
          <p:nvPr/>
        </p:nvGrpSpPr>
        <p:grpSpPr>
          <a:xfrm>
            <a:off x="6533190" y="1614393"/>
            <a:ext cx="382788" cy="328613"/>
            <a:chOff x="6558300" y="1538193"/>
            <a:chExt cx="382788" cy="328613"/>
          </a:xfrm>
        </p:grpSpPr>
        <p:sp>
          <p:nvSpPr>
            <p:cNvPr id="14674" name="Google Shape;14674;p9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9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6" name="Google Shape;14676;p92"/>
          <p:cNvGrpSpPr/>
          <p:nvPr/>
        </p:nvGrpSpPr>
        <p:grpSpPr>
          <a:xfrm>
            <a:off x="5168892" y="1587497"/>
            <a:ext cx="259605" cy="346024"/>
            <a:chOff x="5194002" y="1511297"/>
            <a:chExt cx="259605" cy="346024"/>
          </a:xfrm>
        </p:grpSpPr>
        <p:sp>
          <p:nvSpPr>
            <p:cNvPr id="14677" name="Google Shape;14677;p9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9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9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9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1" name="Google Shape;14681;p92"/>
          <p:cNvGrpSpPr/>
          <p:nvPr/>
        </p:nvGrpSpPr>
        <p:grpSpPr>
          <a:xfrm>
            <a:off x="1369631" y="1588261"/>
            <a:ext cx="252444" cy="351722"/>
            <a:chOff x="1394741" y="1512061"/>
            <a:chExt cx="252444" cy="351722"/>
          </a:xfrm>
        </p:grpSpPr>
        <p:sp>
          <p:nvSpPr>
            <p:cNvPr id="14682" name="Google Shape;14682;p9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9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9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9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9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9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9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9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9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9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9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9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9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9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9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9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9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9" name="Google Shape;14699;p92"/>
          <p:cNvGrpSpPr/>
          <p:nvPr/>
        </p:nvGrpSpPr>
        <p:grpSpPr>
          <a:xfrm>
            <a:off x="829986" y="1580685"/>
            <a:ext cx="380910" cy="339594"/>
            <a:chOff x="855096" y="1504485"/>
            <a:chExt cx="380910" cy="339594"/>
          </a:xfrm>
        </p:grpSpPr>
        <p:sp>
          <p:nvSpPr>
            <p:cNvPr id="14700" name="Google Shape;14700;p9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9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9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9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9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5" name="Google Shape;14705;p92"/>
          <p:cNvGrpSpPr/>
          <p:nvPr/>
        </p:nvGrpSpPr>
        <p:grpSpPr>
          <a:xfrm>
            <a:off x="1794466" y="1587879"/>
            <a:ext cx="352103" cy="352103"/>
            <a:chOff x="1819576" y="1511679"/>
            <a:chExt cx="352103" cy="352103"/>
          </a:xfrm>
        </p:grpSpPr>
        <p:sp>
          <p:nvSpPr>
            <p:cNvPr id="14706" name="Google Shape;14706;p9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9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9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9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0" name="Google Shape;14710;p92"/>
          <p:cNvGrpSpPr/>
          <p:nvPr/>
        </p:nvGrpSpPr>
        <p:grpSpPr>
          <a:xfrm>
            <a:off x="5595987" y="1576961"/>
            <a:ext cx="371424" cy="355446"/>
            <a:chOff x="5621097" y="1500761"/>
            <a:chExt cx="371424" cy="355446"/>
          </a:xfrm>
        </p:grpSpPr>
        <p:sp>
          <p:nvSpPr>
            <p:cNvPr id="14711" name="Google Shape;14711;p9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9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3" name="Google Shape;14713;p92"/>
          <p:cNvGrpSpPr/>
          <p:nvPr/>
        </p:nvGrpSpPr>
        <p:grpSpPr>
          <a:xfrm>
            <a:off x="4645129" y="1617799"/>
            <a:ext cx="359679" cy="321833"/>
            <a:chOff x="4670239" y="1541599"/>
            <a:chExt cx="359679" cy="321833"/>
          </a:xfrm>
        </p:grpSpPr>
        <p:sp>
          <p:nvSpPr>
            <p:cNvPr id="14714" name="Google Shape;14714;p9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9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9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9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9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9" name="Google Shape;14719;p92"/>
          <p:cNvGrpSpPr/>
          <p:nvPr/>
        </p:nvGrpSpPr>
        <p:grpSpPr>
          <a:xfrm>
            <a:off x="4187319" y="1578585"/>
            <a:ext cx="321037" cy="353822"/>
            <a:chOff x="4212429" y="1502385"/>
            <a:chExt cx="321037" cy="353822"/>
          </a:xfrm>
        </p:grpSpPr>
        <p:sp>
          <p:nvSpPr>
            <p:cNvPr id="14720" name="Google Shape;14720;p9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9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9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9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4" name="Google Shape;14724;p92"/>
          <p:cNvGrpSpPr/>
          <p:nvPr/>
        </p:nvGrpSpPr>
        <p:grpSpPr>
          <a:xfrm>
            <a:off x="2277678" y="1582181"/>
            <a:ext cx="336188" cy="335425"/>
            <a:chOff x="2302788" y="1505981"/>
            <a:chExt cx="336188" cy="335425"/>
          </a:xfrm>
        </p:grpSpPr>
        <p:sp>
          <p:nvSpPr>
            <p:cNvPr id="14725" name="Google Shape;14725;p9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9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9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9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9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9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9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9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9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9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9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9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9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9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9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9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9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2" name="Google Shape;14742;p92"/>
          <p:cNvGrpSpPr/>
          <p:nvPr/>
        </p:nvGrpSpPr>
        <p:grpSpPr>
          <a:xfrm>
            <a:off x="2755191" y="1598096"/>
            <a:ext cx="333133" cy="321037"/>
            <a:chOff x="2780301" y="1521896"/>
            <a:chExt cx="333133" cy="321037"/>
          </a:xfrm>
        </p:grpSpPr>
        <p:sp>
          <p:nvSpPr>
            <p:cNvPr id="14743" name="Google Shape;14743;p9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9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9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9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9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9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9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9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9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9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9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9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9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9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9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9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9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9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9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9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3" name="Google Shape;14763;p92"/>
          <p:cNvGrpSpPr/>
          <p:nvPr/>
        </p:nvGrpSpPr>
        <p:grpSpPr>
          <a:xfrm>
            <a:off x="3291049" y="1591285"/>
            <a:ext cx="211892" cy="339594"/>
            <a:chOff x="3316159" y="1515085"/>
            <a:chExt cx="211892" cy="339594"/>
          </a:xfrm>
        </p:grpSpPr>
        <p:sp>
          <p:nvSpPr>
            <p:cNvPr id="14764" name="Google Shape;14764;p9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9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9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67" name="Google Shape;14767;p92"/>
            <p:cNvGrpSpPr/>
            <p:nvPr/>
          </p:nvGrpSpPr>
          <p:grpSpPr>
            <a:xfrm>
              <a:off x="3316159" y="1515085"/>
              <a:ext cx="211892" cy="339594"/>
              <a:chOff x="3316159" y="1515085"/>
              <a:chExt cx="211892" cy="339594"/>
            </a:xfrm>
          </p:grpSpPr>
          <p:sp>
            <p:nvSpPr>
              <p:cNvPr id="14768" name="Google Shape;14768;p9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9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9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9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9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9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74" name="Google Shape;14774;p92"/>
          <p:cNvGrpSpPr/>
          <p:nvPr/>
        </p:nvGrpSpPr>
        <p:grpSpPr>
          <a:xfrm>
            <a:off x="3691248" y="1620855"/>
            <a:ext cx="361971" cy="314958"/>
            <a:chOff x="3716358" y="1544655"/>
            <a:chExt cx="361971" cy="314958"/>
          </a:xfrm>
        </p:grpSpPr>
        <p:sp>
          <p:nvSpPr>
            <p:cNvPr id="14775" name="Google Shape;14775;p9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9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9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9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9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0" name="Google Shape;14780;p92"/>
            <p:cNvGrpSpPr/>
            <p:nvPr/>
          </p:nvGrpSpPr>
          <p:grpSpPr>
            <a:xfrm>
              <a:off x="3716358" y="1544655"/>
              <a:ext cx="361971" cy="314958"/>
              <a:chOff x="3716358" y="1544655"/>
              <a:chExt cx="361971" cy="314958"/>
            </a:xfrm>
          </p:grpSpPr>
          <p:sp>
            <p:nvSpPr>
              <p:cNvPr id="14781" name="Google Shape;14781;p9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9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9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9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9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86" name="Google Shape;14786;p92"/>
          <p:cNvGrpSpPr/>
          <p:nvPr/>
        </p:nvGrpSpPr>
        <p:grpSpPr>
          <a:xfrm>
            <a:off x="6986814" y="1633752"/>
            <a:ext cx="499533" cy="305136"/>
            <a:chOff x="7009649" y="1541981"/>
            <a:chExt cx="524940" cy="320655"/>
          </a:xfrm>
        </p:grpSpPr>
        <p:sp>
          <p:nvSpPr>
            <p:cNvPr id="14787" name="Google Shape;14787;p9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9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9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9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9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9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9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9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5" name="Google Shape;14795;p92"/>
          <p:cNvGrpSpPr/>
          <p:nvPr/>
        </p:nvGrpSpPr>
        <p:grpSpPr>
          <a:xfrm>
            <a:off x="8008924" y="1594309"/>
            <a:ext cx="282746" cy="340358"/>
            <a:chOff x="8034034" y="1518109"/>
            <a:chExt cx="282746" cy="340358"/>
          </a:xfrm>
        </p:grpSpPr>
        <p:sp>
          <p:nvSpPr>
            <p:cNvPr id="14796" name="Google Shape;14796;p9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9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9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9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0" name="Google Shape;14800;p92"/>
          <p:cNvGrpSpPr/>
          <p:nvPr/>
        </p:nvGrpSpPr>
        <p:grpSpPr>
          <a:xfrm>
            <a:off x="7557192" y="1576134"/>
            <a:ext cx="369133" cy="360411"/>
            <a:chOff x="7582302" y="1499934"/>
            <a:chExt cx="369133" cy="360411"/>
          </a:xfrm>
        </p:grpSpPr>
        <p:sp>
          <p:nvSpPr>
            <p:cNvPr id="14801" name="Google Shape;14801;p9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9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9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9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9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6" name="Google Shape;14806;p92"/>
          <p:cNvGrpSpPr/>
          <p:nvPr/>
        </p:nvGrpSpPr>
        <p:grpSpPr>
          <a:xfrm>
            <a:off x="6170979" y="3893352"/>
            <a:ext cx="346056" cy="345674"/>
            <a:chOff x="2238181" y="4120624"/>
            <a:chExt cx="346056" cy="345674"/>
          </a:xfrm>
        </p:grpSpPr>
        <p:grpSp>
          <p:nvGrpSpPr>
            <p:cNvPr id="14807" name="Google Shape;14807;p92"/>
            <p:cNvGrpSpPr/>
            <p:nvPr/>
          </p:nvGrpSpPr>
          <p:grpSpPr>
            <a:xfrm>
              <a:off x="2309209" y="4177423"/>
              <a:ext cx="204025" cy="232089"/>
              <a:chOff x="1512725" y="258500"/>
              <a:chExt cx="4570900" cy="5199625"/>
            </a:xfrm>
          </p:grpSpPr>
          <p:sp>
            <p:nvSpPr>
              <p:cNvPr id="14808" name="Google Shape;14808;p9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9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0" name="Google Shape;14810;p9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11" name="Google Shape;14811;p9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15"/>
        <p:cNvGrpSpPr/>
        <p:nvPr/>
      </p:nvGrpSpPr>
      <p:grpSpPr>
        <a:xfrm>
          <a:off x="0" y="0"/>
          <a:ext cx="0" cy="0"/>
          <a:chOff x="0" y="0"/>
          <a:chExt cx="0" cy="0"/>
        </a:xfrm>
      </p:grpSpPr>
      <p:pic>
        <p:nvPicPr>
          <p:cNvPr id="14816" name="Google Shape;14816;p93">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175"/>
        <p:cNvGrpSpPr/>
        <p:nvPr/>
      </p:nvGrpSpPr>
      <p:grpSpPr>
        <a:xfrm>
          <a:off x="0" y="0"/>
          <a:ext cx="0" cy="0"/>
          <a:chOff x="0" y="0"/>
          <a:chExt cx="0" cy="0"/>
        </a:xfrm>
      </p:grpSpPr>
      <p:sp>
        <p:nvSpPr>
          <p:cNvPr id="1176" name="Google Shape;1176;p4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Celebrating </a:t>
            </a:r>
            <a:r>
              <a:rPr lang="en" dirty="0">
                <a:highlight>
                  <a:schemeClr val="accent2"/>
                </a:highlight>
              </a:rPr>
              <a:t>Ramanujan's birthday</a:t>
            </a:r>
            <a:endParaRPr dirty="0">
              <a:highlight>
                <a:schemeClr val="accent2"/>
              </a:highlight>
            </a:endParaRPr>
          </a:p>
        </p:txBody>
      </p:sp>
      <p:sp>
        <p:nvSpPr>
          <p:cNvPr id="1177" name="Google Shape;1177;p45"/>
          <p:cNvSpPr txBox="1">
            <a:spLocks noGrp="1"/>
          </p:cNvSpPr>
          <p:nvPr>
            <p:ph type="subTitle" idx="1"/>
          </p:nvPr>
        </p:nvSpPr>
        <p:spPr>
          <a:xfrm>
            <a:off x="4900688" y="2861612"/>
            <a:ext cx="2346000" cy="8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178" name="Google Shape;1178;p45"/>
          <p:cNvSpPr txBox="1">
            <a:spLocks noGrp="1"/>
          </p:cNvSpPr>
          <p:nvPr>
            <p:ph type="subTitle" idx="2"/>
          </p:nvPr>
        </p:nvSpPr>
        <p:spPr>
          <a:xfrm>
            <a:off x="1897300" y="2861612"/>
            <a:ext cx="2346000" cy="819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1179" name="Google Shape;1179;p45"/>
          <p:cNvSpPr txBox="1">
            <a:spLocks noGrp="1"/>
          </p:cNvSpPr>
          <p:nvPr>
            <p:ph type="subTitle" idx="3"/>
          </p:nvPr>
        </p:nvSpPr>
        <p:spPr>
          <a:xfrm>
            <a:off x="1897300" y="2373988"/>
            <a:ext cx="23460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Tech Skills</a:t>
            </a:r>
            <a:r>
              <a:rPr lang="en" dirty="0"/>
              <a:t>s day</a:t>
            </a:r>
            <a:endParaRPr dirty="0"/>
          </a:p>
        </p:txBody>
      </p:sp>
      <p:sp>
        <p:nvSpPr>
          <p:cNvPr id="1180" name="Google Shape;1180;p45"/>
          <p:cNvSpPr txBox="1">
            <a:spLocks noGrp="1"/>
          </p:cNvSpPr>
          <p:nvPr>
            <p:ph type="subTitle" idx="4"/>
          </p:nvPr>
        </p:nvSpPr>
        <p:spPr>
          <a:xfrm>
            <a:off x="4900689" y="2373988"/>
            <a:ext cx="2346000" cy="558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Paying tribute</a:t>
            </a:r>
            <a:endParaRPr/>
          </a:p>
        </p:txBody>
      </p:sp>
      <p:grpSp>
        <p:nvGrpSpPr>
          <p:cNvPr id="1181" name="Google Shape;1181;p45"/>
          <p:cNvGrpSpPr/>
          <p:nvPr/>
        </p:nvGrpSpPr>
        <p:grpSpPr>
          <a:xfrm>
            <a:off x="2869126" y="1742703"/>
            <a:ext cx="402347" cy="402345"/>
            <a:chOff x="2112425" y="2550850"/>
            <a:chExt cx="314875" cy="314750"/>
          </a:xfrm>
        </p:grpSpPr>
        <p:sp>
          <p:nvSpPr>
            <p:cNvPr id="1182" name="Google Shape;1182;p45"/>
            <p:cNvSpPr/>
            <p:nvPr/>
          </p:nvSpPr>
          <p:spPr>
            <a:xfrm>
              <a:off x="2112425" y="2550850"/>
              <a:ext cx="145525" cy="145875"/>
            </a:xfrm>
            <a:custGeom>
              <a:avLst/>
              <a:gdLst/>
              <a:ahLst/>
              <a:cxnLst/>
              <a:rect l="l" t="t" r="r" b="b"/>
              <a:pathLst>
                <a:path w="5821" h="5835" extrusionOk="0">
                  <a:moveTo>
                    <a:pt x="2917" y="1"/>
                  </a:moveTo>
                  <a:cubicBezTo>
                    <a:pt x="1309" y="1"/>
                    <a:pt x="1" y="1308"/>
                    <a:pt x="1" y="2917"/>
                  </a:cubicBezTo>
                  <a:cubicBezTo>
                    <a:pt x="4" y="4526"/>
                    <a:pt x="1312" y="5834"/>
                    <a:pt x="2921" y="5834"/>
                  </a:cubicBezTo>
                  <a:cubicBezTo>
                    <a:pt x="3611" y="5834"/>
                    <a:pt x="4284" y="5588"/>
                    <a:pt x="4809" y="5141"/>
                  </a:cubicBezTo>
                  <a:cubicBezTo>
                    <a:pt x="5330" y="4699"/>
                    <a:pt x="5680" y="4086"/>
                    <a:pt x="5795" y="3417"/>
                  </a:cubicBezTo>
                  <a:cubicBezTo>
                    <a:pt x="5812" y="3315"/>
                    <a:pt x="5744" y="3220"/>
                    <a:pt x="5644" y="3205"/>
                  </a:cubicBezTo>
                  <a:cubicBezTo>
                    <a:pt x="5634" y="3203"/>
                    <a:pt x="5623" y="3202"/>
                    <a:pt x="5613" y="3202"/>
                  </a:cubicBezTo>
                  <a:cubicBezTo>
                    <a:pt x="5524" y="3202"/>
                    <a:pt x="5446" y="3266"/>
                    <a:pt x="5431" y="3354"/>
                  </a:cubicBezTo>
                  <a:cubicBezTo>
                    <a:pt x="5219" y="4577"/>
                    <a:pt x="4163" y="5465"/>
                    <a:pt x="2918" y="5465"/>
                  </a:cubicBezTo>
                  <a:cubicBezTo>
                    <a:pt x="1513" y="5465"/>
                    <a:pt x="370" y="4323"/>
                    <a:pt x="370" y="2917"/>
                  </a:cubicBezTo>
                  <a:cubicBezTo>
                    <a:pt x="370" y="1512"/>
                    <a:pt x="1513" y="368"/>
                    <a:pt x="2918" y="368"/>
                  </a:cubicBezTo>
                  <a:cubicBezTo>
                    <a:pt x="4177" y="368"/>
                    <a:pt x="5261" y="1306"/>
                    <a:pt x="5440" y="2549"/>
                  </a:cubicBezTo>
                  <a:cubicBezTo>
                    <a:pt x="5453" y="2641"/>
                    <a:pt x="5531" y="2707"/>
                    <a:pt x="5621" y="2707"/>
                  </a:cubicBezTo>
                  <a:cubicBezTo>
                    <a:pt x="5630" y="2707"/>
                    <a:pt x="5639" y="2706"/>
                    <a:pt x="5649" y="2705"/>
                  </a:cubicBezTo>
                  <a:cubicBezTo>
                    <a:pt x="5750" y="2691"/>
                    <a:pt x="5820" y="2597"/>
                    <a:pt x="5805" y="2496"/>
                  </a:cubicBezTo>
                  <a:cubicBezTo>
                    <a:pt x="5705" y="1809"/>
                    <a:pt x="5361" y="1177"/>
                    <a:pt x="4834" y="719"/>
                  </a:cubicBezTo>
                  <a:cubicBezTo>
                    <a:pt x="4303" y="255"/>
                    <a:pt x="3622" y="1"/>
                    <a:pt x="29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5"/>
            <p:cNvSpPr/>
            <p:nvPr/>
          </p:nvSpPr>
          <p:spPr>
            <a:xfrm>
              <a:off x="2281750" y="2550850"/>
              <a:ext cx="145550" cy="145875"/>
            </a:xfrm>
            <a:custGeom>
              <a:avLst/>
              <a:gdLst/>
              <a:ahLst/>
              <a:cxnLst/>
              <a:rect l="l" t="t" r="r" b="b"/>
              <a:pathLst>
                <a:path w="5822" h="5835" extrusionOk="0">
                  <a:moveTo>
                    <a:pt x="2918" y="1"/>
                  </a:moveTo>
                  <a:cubicBezTo>
                    <a:pt x="1309" y="1"/>
                    <a:pt x="0" y="1308"/>
                    <a:pt x="0" y="2917"/>
                  </a:cubicBezTo>
                  <a:cubicBezTo>
                    <a:pt x="4" y="4526"/>
                    <a:pt x="1312" y="5834"/>
                    <a:pt x="2919" y="5834"/>
                  </a:cubicBezTo>
                  <a:cubicBezTo>
                    <a:pt x="3611" y="5834"/>
                    <a:pt x="4282" y="5588"/>
                    <a:pt x="4807" y="5141"/>
                  </a:cubicBezTo>
                  <a:cubicBezTo>
                    <a:pt x="5328" y="4699"/>
                    <a:pt x="5678" y="4086"/>
                    <a:pt x="5793" y="3417"/>
                  </a:cubicBezTo>
                  <a:cubicBezTo>
                    <a:pt x="5810" y="3315"/>
                    <a:pt x="5742" y="3220"/>
                    <a:pt x="5644" y="3205"/>
                  </a:cubicBezTo>
                  <a:cubicBezTo>
                    <a:pt x="5633" y="3203"/>
                    <a:pt x="5623" y="3202"/>
                    <a:pt x="5613" y="3202"/>
                  </a:cubicBezTo>
                  <a:cubicBezTo>
                    <a:pt x="5524" y="3202"/>
                    <a:pt x="5446" y="3266"/>
                    <a:pt x="5432" y="3354"/>
                  </a:cubicBezTo>
                  <a:cubicBezTo>
                    <a:pt x="5218" y="4577"/>
                    <a:pt x="4164" y="5465"/>
                    <a:pt x="2919" y="5465"/>
                  </a:cubicBezTo>
                  <a:cubicBezTo>
                    <a:pt x="1514" y="5465"/>
                    <a:pt x="371" y="4323"/>
                    <a:pt x="371" y="2917"/>
                  </a:cubicBezTo>
                  <a:cubicBezTo>
                    <a:pt x="371" y="1512"/>
                    <a:pt x="1514" y="368"/>
                    <a:pt x="2919" y="368"/>
                  </a:cubicBezTo>
                  <a:cubicBezTo>
                    <a:pt x="4178" y="368"/>
                    <a:pt x="5262" y="1306"/>
                    <a:pt x="5441" y="2549"/>
                  </a:cubicBezTo>
                  <a:cubicBezTo>
                    <a:pt x="5454" y="2641"/>
                    <a:pt x="5533" y="2707"/>
                    <a:pt x="5622" y="2707"/>
                  </a:cubicBezTo>
                  <a:cubicBezTo>
                    <a:pt x="5631" y="2707"/>
                    <a:pt x="5641" y="2706"/>
                    <a:pt x="5650" y="2705"/>
                  </a:cubicBezTo>
                  <a:cubicBezTo>
                    <a:pt x="5751" y="2691"/>
                    <a:pt x="5821" y="2597"/>
                    <a:pt x="5806" y="2496"/>
                  </a:cubicBezTo>
                  <a:cubicBezTo>
                    <a:pt x="5706" y="1809"/>
                    <a:pt x="5362" y="1177"/>
                    <a:pt x="4835" y="719"/>
                  </a:cubicBezTo>
                  <a:cubicBezTo>
                    <a:pt x="4304" y="255"/>
                    <a:pt x="3622" y="1"/>
                    <a:pt x="29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5"/>
            <p:cNvSpPr/>
            <p:nvPr/>
          </p:nvSpPr>
          <p:spPr>
            <a:xfrm>
              <a:off x="2281475" y="2719750"/>
              <a:ext cx="145500" cy="145850"/>
            </a:xfrm>
            <a:custGeom>
              <a:avLst/>
              <a:gdLst/>
              <a:ahLst/>
              <a:cxnLst/>
              <a:rect l="l" t="t" r="r" b="b"/>
              <a:pathLst>
                <a:path w="5820" h="5834" extrusionOk="0">
                  <a:moveTo>
                    <a:pt x="2901" y="0"/>
                  </a:moveTo>
                  <a:cubicBezTo>
                    <a:pt x="2209" y="0"/>
                    <a:pt x="1538" y="246"/>
                    <a:pt x="1013" y="693"/>
                  </a:cubicBezTo>
                  <a:cubicBezTo>
                    <a:pt x="493" y="1136"/>
                    <a:pt x="142" y="1746"/>
                    <a:pt x="27" y="2416"/>
                  </a:cubicBezTo>
                  <a:cubicBezTo>
                    <a:pt x="10" y="2517"/>
                    <a:pt x="78" y="2614"/>
                    <a:pt x="177" y="2629"/>
                  </a:cubicBezTo>
                  <a:cubicBezTo>
                    <a:pt x="187" y="2631"/>
                    <a:pt x="197" y="2632"/>
                    <a:pt x="208" y="2632"/>
                  </a:cubicBezTo>
                  <a:cubicBezTo>
                    <a:pt x="297" y="2632"/>
                    <a:pt x="376" y="2568"/>
                    <a:pt x="390" y="2478"/>
                  </a:cubicBezTo>
                  <a:cubicBezTo>
                    <a:pt x="602" y="1256"/>
                    <a:pt x="1656" y="368"/>
                    <a:pt x="2901" y="368"/>
                  </a:cubicBezTo>
                  <a:cubicBezTo>
                    <a:pt x="4307" y="368"/>
                    <a:pt x="5449" y="1511"/>
                    <a:pt x="5449" y="2918"/>
                  </a:cubicBezTo>
                  <a:cubicBezTo>
                    <a:pt x="5449" y="4323"/>
                    <a:pt x="4307" y="5466"/>
                    <a:pt x="2901" y="5466"/>
                  </a:cubicBezTo>
                  <a:cubicBezTo>
                    <a:pt x="1644" y="5466"/>
                    <a:pt x="558" y="4527"/>
                    <a:pt x="379" y="3285"/>
                  </a:cubicBezTo>
                  <a:cubicBezTo>
                    <a:pt x="368" y="3193"/>
                    <a:pt x="287" y="3127"/>
                    <a:pt x="199" y="3127"/>
                  </a:cubicBezTo>
                  <a:cubicBezTo>
                    <a:pt x="190" y="3127"/>
                    <a:pt x="181" y="3128"/>
                    <a:pt x="172" y="3129"/>
                  </a:cubicBezTo>
                  <a:cubicBezTo>
                    <a:pt x="71" y="3142"/>
                    <a:pt x="1" y="3235"/>
                    <a:pt x="16" y="3337"/>
                  </a:cubicBezTo>
                  <a:cubicBezTo>
                    <a:pt x="114" y="4025"/>
                    <a:pt x="460" y="4657"/>
                    <a:pt x="985" y="5115"/>
                  </a:cubicBezTo>
                  <a:cubicBezTo>
                    <a:pt x="1516" y="5578"/>
                    <a:pt x="2198" y="5833"/>
                    <a:pt x="2902" y="5833"/>
                  </a:cubicBezTo>
                  <a:cubicBezTo>
                    <a:pt x="4511" y="5833"/>
                    <a:pt x="5820" y="4525"/>
                    <a:pt x="5820" y="2916"/>
                  </a:cubicBezTo>
                  <a:cubicBezTo>
                    <a:pt x="5820" y="1309"/>
                    <a:pt x="4511" y="0"/>
                    <a:pt x="29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5"/>
            <p:cNvSpPr/>
            <p:nvPr/>
          </p:nvSpPr>
          <p:spPr>
            <a:xfrm>
              <a:off x="2112550" y="2719750"/>
              <a:ext cx="145550" cy="145850"/>
            </a:xfrm>
            <a:custGeom>
              <a:avLst/>
              <a:gdLst/>
              <a:ahLst/>
              <a:cxnLst/>
              <a:rect l="l" t="t" r="r" b="b"/>
              <a:pathLst>
                <a:path w="5822" h="5834" extrusionOk="0">
                  <a:moveTo>
                    <a:pt x="2902" y="0"/>
                  </a:moveTo>
                  <a:cubicBezTo>
                    <a:pt x="2211" y="0"/>
                    <a:pt x="1540" y="246"/>
                    <a:pt x="1013" y="693"/>
                  </a:cubicBezTo>
                  <a:cubicBezTo>
                    <a:pt x="494" y="1136"/>
                    <a:pt x="144" y="1746"/>
                    <a:pt x="29" y="2416"/>
                  </a:cubicBezTo>
                  <a:cubicBezTo>
                    <a:pt x="11" y="2517"/>
                    <a:pt x="78" y="2614"/>
                    <a:pt x="178" y="2629"/>
                  </a:cubicBezTo>
                  <a:cubicBezTo>
                    <a:pt x="189" y="2631"/>
                    <a:pt x="199" y="2632"/>
                    <a:pt x="209" y="2632"/>
                  </a:cubicBezTo>
                  <a:cubicBezTo>
                    <a:pt x="298" y="2632"/>
                    <a:pt x="376" y="2568"/>
                    <a:pt x="390" y="2478"/>
                  </a:cubicBezTo>
                  <a:cubicBezTo>
                    <a:pt x="603" y="1256"/>
                    <a:pt x="1658" y="368"/>
                    <a:pt x="2902" y="368"/>
                  </a:cubicBezTo>
                  <a:cubicBezTo>
                    <a:pt x="4307" y="368"/>
                    <a:pt x="5451" y="1511"/>
                    <a:pt x="5451" y="2918"/>
                  </a:cubicBezTo>
                  <a:cubicBezTo>
                    <a:pt x="5451" y="4323"/>
                    <a:pt x="4307" y="5466"/>
                    <a:pt x="2902" y="5466"/>
                  </a:cubicBezTo>
                  <a:cubicBezTo>
                    <a:pt x="1644" y="5466"/>
                    <a:pt x="560" y="4527"/>
                    <a:pt x="381" y="3285"/>
                  </a:cubicBezTo>
                  <a:cubicBezTo>
                    <a:pt x="368" y="3193"/>
                    <a:pt x="290" y="3127"/>
                    <a:pt x="200" y="3127"/>
                  </a:cubicBezTo>
                  <a:cubicBezTo>
                    <a:pt x="191" y="3127"/>
                    <a:pt x="181" y="3128"/>
                    <a:pt x="172" y="3129"/>
                  </a:cubicBezTo>
                  <a:cubicBezTo>
                    <a:pt x="71" y="3142"/>
                    <a:pt x="1" y="3235"/>
                    <a:pt x="16" y="3337"/>
                  </a:cubicBezTo>
                  <a:cubicBezTo>
                    <a:pt x="116" y="4025"/>
                    <a:pt x="460" y="4657"/>
                    <a:pt x="987" y="5115"/>
                  </a:cubicBezTo>
                  <a:cubicBezTo>
                    <a:pt x="1518" y="5578"/>
                    <a:pt x="2200" y="5833"/>
                    <a:pt x="2904" y="5833"/>
                  </a:cubicBezTo>
                  <a:cubicBezTo>
                    <a:pt x="4513" y="5833"/>
                    <a:pt x="5821" y="4525"/>
                    <a:pt x="5821" y="2916"/>
                  </a:cubicBezTo>
                  <a:cubicBezTo>
                    <a:pt x="5818" y="1309"/>
                    <a:pt x="4510" y="0"/>
                    <a:pt x="29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5"/>
            <p:cNvSpPr/>
            <p:nvPr/>
          </p:nvSpPr>
          <p:spPr>
            <a:xfrm>
              <a:off x="2137350" y="2575575"/>
              <a:ext cx="96250" cy="96250"/>
            </a:xfrm>
            <a:custGeom>
              <a:avLst/>
              <a:gdLst/>
              <a:ahLst/>
              <a:cxnLst/>
              <a:rect l="l" t="t" r="r" b="b"/>
              <a:pathLst>
                <a:path w="3850" h="3850" extrusionOk="0">
                  <a:moveTo>
                    <a:pt x="2113" y="372"/>
                  </a:moveTo>
                  <a:lnTo>
                    <a:pt x="2113" y="1554"/>
                  </a:lnTo>
                  <a:cubicBezTo>
                    <a:pt x="2113" y="1655"/>
                    <a:pt x="2194" y="1739"/>
                    <a:pt x="2298" y="1739"/>
                  </a:cubicBezTo>
                  <a:lnTo>
                    <a:pt x="3479" y="1739"/>
                  </a:lnTo>
                  <a:lnTo>
                    <a:pt x="3479" y="2115"/>
                  </a:lnTo>
                  <a:lnTo>
                    <a:pt x="2298" y="2115"/>
                  </a:lnTo>
                  <a:cubicBezTo>
                    <a:pt x="2197" y="2115"/>
                    <a:pt x="2113" y="2197"/>
                    <a:pt x="2113" y="2300"/>
                  </a:cubicBezTo>
                  <a:lnTo>
                    <a:pt x="2113" y="3482"/>
                  </a:lnTo>
                  <a:lnTo>
                    <a:pt x="1738" y="3482"/>
                  </a:lnTo>
                  <a:lnTo>
                    <a:pt x="1738" y="2300"/>
                  </a:lnTo>
                  <a:cubicBezTo>
                    <a:pt x="1738" y="2199"/>
                    <a:pt x="1655" y="2115"/>
                    <a:pt x="1552" y="2115"/>
                  </a:cubicBezTo>
                  <a:lnTo>
                    <a:pt x="370" y="2115"/>
                  </a:lnTo>
                  <a:lnTo>
                    <a:pt x="370" y="1739"/>
                  </a:lnTo>
                  <a:lnTo>
                    <a:pt x="1552" y="1739"/>
                  </a:lnTo>
                  <a:cubicBezTo>
                    <a:pt x="1653" y="1739"/>
                    <a:pt x="1738" y="1657"/>
                    <a:pt x="1738" y="1554"/>
                  </a:cubicBezTo>
                  <a:lnTo>
                    <a:pt x="1738" y="372"/>
                  </a:lnTo>
                  <a:close/>
                  <a:moveTo>
                    <a:pt x="1552" y="1"/>
                  </a:moveTo>
                  <a:cubicBezTo>
                    <a:pt x="1451" y="1"/>
                    <a:pt x="1367" y="82"/>
                    <a:pt x="1367" y="185"/>
                  </a:cubicBezTo>
                  <a:lnTo>
                    <a:pt x="1367" y="1367"/>
                  </a:lnTo>
                  <a:lnTo>
                    <a:pt x="185" y="1367"/>
                  </a:lnTo>
                  <a:cubicBezTo>
                    <a:pt x="83" y="1367"/>
                    <a:pt x="1" y="1448"/>
                    <a:pt x="1" y="1552"/>
                  </a:cubicBezTo>
                  <a:lnTo>
                    <a:pt x="1" y="2298"/>
                  </a:lnTo>
                  <a:cubicBezTo>
                    <a:pt x="1" y="2400"/>
                    <a:pt x="82" y="2482"/>
                    <a:pt x="185" y="2482"/>
                  </a:cubicBezTo>
                  <a:lnTo>
                    <a:pt x="1367" y="2482"/>
                  </a:lnTo>
                  <a:lnTo>
                    <a:pt x="1367" y="3664"/>
                  </a:lnTo>
                  <a:cubicBezTo>
                    <a:pt x="1367" y="3767"/>
                    <a:pt x="1449" y="3850"/>
                    <a:pt x="1552" y="3850"/>
                  </a:cubicBezTo>
                  <a:lnTo>
                    <a:pt x="2298" y="3850"/>
                  </a:lnTo>
                  <a:cubicBezTo>
                    <a:pt x="2400" y="3850"/>
                    <a:pt x="2482" y="3767"/>
                    <a:pt x="2482" y="3664"/>
                  </a:cubicBezTo>
                  <a:lnTo>
                    <a:pt x="2482" y="2482"/>
                  </a:lnTo>
                  <a:lnTo>
                    <a:pt x="3664" y="2482"/>
                  </a:lnTo>
                  <a:cubicBezTo>
                    <a:pt x="3766" y="2482"/>
                    <a:pt x="3850" y="2401"/>
                    <a:pt x="3850" y="2298"/>
                  </a:cubicBezTo>
                  <a:lnTo>
                    <a:pt x="3850" y="1552"/>
                  </a:lnTo>
                  <a:cubicBezTo>
                    <a:pt x="3850" y="1451"/>
                    <a:pt x="3767" y="1367"/>
                    <a:pt x="3664" y="1367"/>
                  </a:cubicBezTo>
                  <a:lnTo>
                    <a:pt x="2482" y="1367"/>
                  </a:lnTo>
                  <a:lnTo>
                    <a:pt x="2482" y="185"/>
                  </a:lnTo>
                  <a:cubicBezTo>
                    <a:pt x="2482" y="83"/>
                    <a:pt x="2401" y="1"/>
                    <a:pt x="2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5"/>
            <p:cNvSpPr/>
            <p:nvPr/>
          </p:nvSpPr>
          <p:spPr>
            <a:xfrm>
              <a:off x="2143050" y="2750725"/>
              <a:ext cx="84350" cy="83925"/>
            </a:xfrm>
            <a:custGeom>
              <a:avLst/>
              <a:gdLst/>
              <a:ahLst/>
              <a:cxnLst/>
              <a:rect l="l" t="t" r="r" b="b"/>
              <a:pathLst>
                <a:path w="3374" h="3357" extrusionOk="0">
                  <a:moveTo>
                    <a:pt x="2662" y="445"/>
                  </a:moveTo>
                  <a:lnTo>
                    <a:pt x="2929" y="713"/>
                  </a:lnTo>
                  <a:lnTo>
                    <a:pt x="2092" y="1548"/>
                  </a:lnTo>
                  <a:cubicBezTo>
                    <a:pt x="2020" y="1619"/>
                    <a:pt x="2020" y="1736"/>
                    <a:pt x="2092" y="1808"/>
                  </a:cubicBezTo>
                  <a:lnTo>
                    <a:pt x="2929" y="2643"/>
                  </a:lnTo>
                  <a:lnTo>
                    <a:pt x="2662" y="2911"/>
                  </a:lnTo>
                  <a:lnTo>
                    <a:pt x="1826" y="2074"/>
                  </a:lnTo>
                  <a:cubicBezTo>
                    <a:pt x="1791" y="2040"/>
                    <a:pt x="1742" y="2020"/>
                    <a:pt x="1696" y="2020"/>
                  </a:cubicBezTo>
                  <a:cubicBezTo>
                    <a:pt x="1650" y="2020"/>
                    <a:pt x="1603" y="2038"/>
                    <a:pt x="1566" y="2074"/>
                  </a:cubicBezTo>
                  <a:lnTo>
                    <a:pt x="731" y="2911"/>
                  </a:lnTo>
                  <a:lnTo>
                    <a:pt x="463" y="2643"/>
                  </a:lnTo>
                  <a:lnTo>
                    <a:pt x="1299" y="1808"/>
                  </a:lnTo>
                  <a:cubicBezTo>
                    <a:pt x="1371" y="1736"/>
                    <a:pt x="1371" y="1619"/>
                    <a:pt x="1299" y="1548"/>
                  </a:cubicBezTo>
                  <a:lnTo>
                    <a:pt x="463" y="713"/>
                  </a:lnTo>
                  <a:lnTo>
                    <a:pt x="729" y="445"/>
                  </a:lnTo>
                  <a:lnTo>
                    <a:pt x="1566" y="1281"/>
                  </a:lnTo>
                  <a:cubicBezTo>
                    <a:pt x="1601" y="1317"/>
                    <a:pt x="1649" y="1335"/>
                    <a:pt x="1696" y="1335"/>
                  </a:cubicBezTo>
                  <a:cubicBezTo>
                    <a:pt x="1743" y="1335"/>
                    <a:pt x="1790" y="1317"/>
                    <a:pt x="1826" y="1281"/>
                  </a:cubicBezTo>
                  <a:lnTo>
                    <a:pt x="2662" y="445"/>
                  </a:lnTo>
                  <a:close/>
                  <a:moveTo>
                    <a:pt x="730" y="0"/>
                  </a:moveTo>
                  <a:cubicBezTo>
                    <a:pt x="683" y="0"/>
                    <a:pt x="636" y="18"/>
                    <a:pt x="600" y="54"/>
                  </a:cubicBezTo>
                  <a:lnTo>
                    <a:pt x="72" y="582"/>
                  </a:lnTo>
                  <a:cubicBezTo>
                    <a:pt x="0" y="654"/>
                    <a:pt x="0" y="771"/>
                    <a:pt x="72" y="842"/>
                  </a:cubicBezTo>
                  <a:lnTo>
                    <a:pt x="907" y="1679"/>
                  </a:lnTo>
                  <a:lnTo>
                    <a:pt x="72" y="2514"/>
                  </a:lnTo>
                  <a:cubicBezTo>
                    <a:pt x="0" y="2585"/>
                    <a:pt x="0" y="2702"/>
                    <a:pt x="72" y="2774"/>
                  </a:cubicBezTo>
                  <a:lnTo>
                    <a:pt x="600" y="3302"/>
                  </a:lnTo>
                  <a:cubicBezTo>
                    <a:pt x="634" y="3337"/>
                    <a:pt x="684" y="3356"/>
                    <a:pt x="729" y="3356"/>
                  </a:cubicBezTo>
                  <a:cubicBezTo>
                    <a:pt x="776" y="3356"/>
                    <a:pt x="824" y="3339"/>
                    <a:pt x="860" y="3302"/>
                  </a:cubicBezTo>
                  <a:lnTo>
                    <a:pt x="1695" y="2467"/>
                  </a:lnTo>
                  <a:lnTo>
                    <a:pt x="2531" y="3302"/>
                  </a:lnTo>
                  <a:cubicBezTo>
                    <a:pt x="2567" y="3337"/>
                    <a:pt x="2614" y="3355"/>
                    <a:pt x="2661" y="3355"/>
                  </a:cubicBezTo>
                  <a:cubicBezTo>
                    <a:pt x="2709" y="3355"/>
                    <a:pt x="2756" y="3337"/>
                    <a:pt x="2791" y="3302"/>
                  </a:cubicBezTo>
                  <a:lnTo>
                    <a:pt x="3319" y="2774"/>
                  </a:lnTo>
                  <a:cubicBezTo>
                    <a:pt x="3355" y="2739"/>
                    <a:pt x="3374" y="2693"/>
                    <a:pt x="3374" y="2644"/>
                  </a:cubicBezTo>
                  <a:cubicBezTo>
                    <a:pt x="3374" y="2595"/>
                    <a:pt x="3355" y="2548"/>
                    <a:pt x="3319" y="2514"/>
                  </a:cubicBezTo>
                  <a:lnTo>
                    <a:pt x="2485" y="1679"/>
                  </a:lnTo>
                  <a:lnTo>
                    <a:pt x="3319" y="842"/>
                  </a:lnTo>
                  <a:cubicBezTo>
                    <a:pt x="3355" y="808"/>
                    <a:pt x="3374" y="761"/>
                    <a:pt x="3374" y="713"/>
                  </a:cubicBezTo>
                  <a:cubicBezTo>
                    <a:pt x="3374" y="663"/>
                    <a:pt x="3355" y="616"/>
                    <a:pt x="3319" y="582"/>
                  </a:cubicBezTo>
                  <a:lnTo>
                    <a:pt x="2791" y="54"/>
                  </a:lnTo>
                  <a:cubicBezTo>
                    <a:pt x="2756" y="18"/>
                    <a:pt x="2709" y="0"/>
                    <a:pt x="2661" y="0"/>
                  </a:cubicBezTo>
                  <a:cubicBezTo>
                    <a:pt x="2614" y="0"/>
                    <a:pt x="2567" y="18"/>
                    <a:pt x="2531" y="54"/>
                  </a:cubicBezTo>
                  <a:lnTo>
                    <a:pt x="1695" y="889"/>
                  </a:lnTo>
                  <a:lnTo>
                    <a:pt x="860" y="54"/>
                  </a:lnTo>
                  <a:cubicBezTo>
                    <a:pt x="824" y="18"/>
                    <a:pt x="777" y="0"/>
                    <a:pt x="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5"/>
            <p:cNvSpPr/>
            <p:nvPr/>
          </p:nvSpPr>
          <p:spPr>
            <a:xfrm>
              <a:off x="2306875" y="2609775"/>
              <a:ext cx="96200" cy="27950"/>
            </a:xfrm>
            <a:custGeom>
              <a:avLst/>
              <a:gdLst/>
              <a:ahLst/>
              <a:cxnLst/>
              <a:rect l="l" t="t" r="r" b="b"/>
              <a:pathLst>
                <a:path w="3848" h="1118" extrusionOk="0">
                  <a:moveTo>
                    <a:pt x="3480" y="371"/>
                  </a:moveTo>
                  <a:lnTo>
                    <a:pt x="3480" y="747"/>
                  </a:lnTo>
                  <a:lnTo>
                    <a:pt x="371" y="747"/>
                  </a:lnTo>
                  <a:lnTo>
                    <a:pt x="371" y="371"/>
                  </a:lnTo>
                  <a:close/>
                  <a:moveTo>
                    <a:pt x="185" y="1"/>
                  </a:moveTo>
                  <a:cubicBezTo>
                    <a:pt x="84" y="1"/>
                    <a:pt x="0" y="83"/>
                    <a:pt x="0" y="186"/>
                  </a:cubicBezTo>
                  <a:lnTo>
                    <a:pt x="0" y="932"/>
                  </a:lnTo>
                  <a:cubicBezTo>
                    <a:pt x="0" y="1033"/>
                    <a:pt x="83" y="1117"/>
                    <a:pt x="185" y="1117"/>
                  </a:cubicBezTo>
                  <a:lnTo>
                    <a:pt x="3664" y="1117"/>
                  </a:lnTo>
                  <a:cubicBezTo>
                    <a:pt x="3765" y="1117"/>
                    <a:pt x="3847" y="1035"/>
                    <a:pt x="3847" y="932"/>
                  </a:cubicBezTo>
                  <a:lnTo>
                    <a:pt x="3847" y="186"/>
                  </a:lnTo>
                  <a:cubicBezTo>
                    <a:pt x="3847" y="85"/>
                    <a:pt x="3766" y="1"/>
                    <a:pt x="36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5"/>
            <p:cNvSpPr/>
            <p:nvPr/>
          </p:nvSpPr>
          <p:spPr>
            <a:xfrm>
              <a:off x="2318700" y="2756350"/>
              <a:ext cx="71400" cy="27900"/>
            </a:xfrm>
            <a:custGeom>
              <a:avLst/>
              <a:gdLst/>
              <a:ahLst/>
              <a:cxnLst/>
              <a:rect l="l" t="t" r="r" b="b"/>
              <a:pathLst>
                <a:path w="2856" h="1116" extrusionOk="0">
                  <a:moveTo>
                    <a:pt x="2485" y="370"/>
                  </a:moveTo>
                  <a:lnTo>
                    <a:pt x="2485" y="746"/>
                  </a:lnTo>
                  <a:lnTo>
                    <a:pt x="370" y="746"/>
                  </a:lnTo>
                  <a:lnTo>
                    <a:pt x="370" y="370"/>
                  </a:lnTo>
                  <a:close/>
                  <a:moveTo>
                    <a:pt x="186" y="0"/>
                  </a:moveTo>
                  <a:cubicBezTo>
                    <a:pt x="85" y="0"/>
                    <a:pt x="1" y="81"/>
                    <a:pt x="1" y="186"/>
                  </a:cubicBezTo>
                  <a:lnTo>
                    <a:pt x="1" y="932"/>
                  </a:lnTo>
                  <a:cubicBezTo>
                    <a:pt x="1" y="1032"/>
                    <a:pt x="83" y="1116"/>
                    <a:pt x="186" y="1116"/>
                  </a:cubicBezTo>
                  <a:lnTo>
                    <a:pt x="2670" y="1116"/>
                  </a:lnTo>
                  <a:cubicBezTo>
                    <a:pt x="2772" y="1116"/>
                    <a:pt x="2856" y="1035"/>
                    <a:pt x="2856" y="932"/>
                  </a:cubicBezTo>
                  <a:lnTo>
                    <a:pt x="2856" y="186"/>
                  </a:lnTo>
                  <a:cubicBezTo>
                    <a:pt x="2856" y="84"/>
                    <a:pt x="2773" y="0"/>
                    <a:pt x="26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5"/>
            <p:cNvSpPr/>
            <p:nvPr/>
          </p:nvSpPr>
          <p:spPr>
            <a:xfrm>
              <a:off x="2318700" y="2801100"/>
              <a:ext cx="71400" cy="27900"/>
            </a:xfrm>
            <a:custGeom>
              <a:avLst/>
              <a:gdLst/>
              <a:ahLst/>
              <a:cxnLst/>
              <a:rect l="l" t="t" r="r" b="b"/>
              <a:pathLst>
                <a:path w="2856" h="1116" extrusionOk="0">
                  <a:moveTo>
                    <a:pt x="2485" y="369"/>
                  </a:moveTo>
                  <a:lnTo>
                    <a:pt x="2485" y="746"/>
                  </a:lnTo>
                  <a:lnTo>
                    <a:pt x="370" y="746"/>
                  </a:lnTo>
                  <a:lnTo>
                    <a:pt x="370" y="369"/>
                  </a:lnTo>
                  <a:close/>
                  <a:moveTo>
                    <a:pt x="186" y="0"/>
                  </a:moveTo>
                  <a:cubicBezTo>
                    <a:pt x="85" y="0"/>
                    <a:pt x="1" y="81"/>
                    <a:pt x="1" y="185"/>
                  </a:cubicBezTo>
                  <a:lnTo>
                    <a:pt x="1" y="930"/>
                  </a:lnTo>
                  <a:cubicBezTo>
                    <a:pt x="1" y="1031"/>
                    <a:pt x="82" y="1115"/>
                    <a:pt x="186" y="1115"/>
                  </a:cubicBezTo>
                  <a:lnTo>
                    <a:pt x="2670" y="1115"/>
                  </a:lnTo>
                  <a:cubicBezTo>
                    <a:pt x="2772" y="1115"/>
                    <a:pt x="2856" y="1034"/>
                    <a:pt x="2856" y="930"/>
                  </a:cubicBezTo>
                  <a:lnTo>
                    <a:pt x="2856" y="185"/>
                  </a:lnTo>
                  <a:cubicBezTo>
                    <a:pt x="2856" y="84"/>
                    <a:pt x="2773" y="0"/>
                    <a:pt x="26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 name="Google Shape;1191;p45"/>
          <p:cNvGrpSpPr/>
          <p:nvPr/>
        </p:nvGrpSpPr>
        <p:grpSpPr>
          <a:xfrm>
            <a:off x="5877084" y="1741316"/>
            <a:ext cx="393187" cy="405118"/>
            <a:chOff x="1038650" y="2550725"/>
            <a:chExt cx="302475" cy="314875"/>
          </a:xfrm>
        </p:grpSpPr>
        <p:sp>
          <p:nvSpPr>
            <p:cNvPr id="1192" name="Google Shape;1192;p45"/>
            <p:cNvSpPr/>
            <p:nvPr/>
          </p:nvSpPr>
          <p:spPr>
            <a:xfrm>
              <a:off x="1070775" y="2606225"/>
              <a:ext cx="19875" cy="51675"/>
            </a:xfrm>
            <a:custGeom>
              <a:avLst/>
              <a:gdLst/>
              <a:ahLst/>
              <a:cxnLst/>
              <a:rect l="l" t="t" r="r" b="b"/>
              <a:pathLst>
                <a:path w="795" h="2067" extrusionOk="0">
                  <a:moveTo>
                    <a:pt x="610" y="1"/>
                  </a:moveTo>
                  <a:cubicBezTo>
                    <a:pt x="508" y="1"/>
                    <a:pt x="424" y="85"/>
                    <a:pt x="424" y="186"/>
                  </a:cubicBezTo>
                  <a:lnTo>
                    <a:pt x="424" y="256"/>
                  </a:lnTo>
                  <a:cubicBezTo>
                    <a:pt x="424" y="389"/>
                    <a:pt x="317" y="496"/>
                    <a:pt x="184" y="496"/>
                  </a:cubicBezTo>
                  <a:cubicBezTo>
                    <a:pt x="82" y="496"/>
                    <a:pt x="1" y="579"/>
                    <a:pt x="1" y="680"/>
                  </a:cubicBezTo>
                  <a:cubicBezTo>
                    <a:pt x="1" y="784"/>
                    <a:pt x="83" y="865"/>
                    <a:pt x="184" y="865"/>
                  </a:cubicBezTo>
                  <a:cubicBezTo>
                    <a:pt x="270" y="865"/>
                    <a:pt x="351" y="848"/>
                    <a:pt x="424" y="817"/>
                  </a:cubicBezTo>
                  <a:lnTo>
                    <a:pt x="424" y="1882"/>
                  </a:lnTo>
                  <a:cubicBezTo>
                    <a:pt x="424" y="1984"/>
                    <a:pt x="508" y="2066"/>
                    <a:pt x="610" y="2066"/>
                  </a:cubicBezTo>
                  <a:cubicBezTo>
                    <a:pt x="712" y="2066"/>
                    <a:pt x="795" y="1984"/>
                    <a:pt x="795" y="1882"/>
                  </a:cubicBezTo>
                  <a:lnTo>
                    <a:pt x="795" y="186"/>
                  </a:lnTo>
                  <a:cubicBezTo>
                    <a:pt x="795" y="83"/>
                    <a:pt x="711" y="1"/>
                    <a:pt x="6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5"/>
            <p:cNvSpPr/>
            <p:nvPr/>
          </p:nvSpPr>
          <p:spPr>
            <a:xfrm>
              <a:off x="1038650" y="2550725"/>
              <a:ext cx="302475" cy="314875"/>
            </a:xfrm>
            <a:custGeom>
              <a:avLst/>
              <a:gdLst/>
              <a:ahLst/>
              <a:cxnLst/>
              <a:rect l="l" t="t" r="r" b="b"/>
              <a:pathLst>
                <a:path w="12099" h="12595" extrusionOk="0">
                  <a:moveTo>
                    <a:pt x="7711" y="2875"/>
                  </a:moveTo>
                  <a:cubicBezTo>
                    <a:pt x="7876" y="2943"/>
                    <a:pt x="8018" y="3053"/>
                    <a:pt x="8128" y="3190"/>
                  </a:cubicBezTo>
                  <a:cubicBezTo>
                    <a:pt x="7580" y="3294"/>
                    <a:pt x="7166" y="3774"/>
                    <a:pt x="7166" y="4353"/>
                  </a:cubicBezTo>
                  <a:cubicBezTo>
                    <a:pt x="7166" y="4456"/>
                    <a:pt x="7248" y="4537"/>
                    <a:pt x="7349" y="4537"/>
                  </a:cubicBezTo>
                  <a:cubicBezTo>
                    <a:pt x="7451" y="4537"/>
                    <a:pt x="7535" y="4454"/>
                    <a:pt x="7535" y="4353"/>
                  </a:cubicBezTo>
                  <a:cubicBezTo>
                    <a:pt x="7535" y="3934"/>
                    <a:pt x="7853" y="3590"/>
                    <a:pt x="8259" y="3545"/>
                  </a:cubicBezTo>
                  <a:cubicBezTo>
                    <a:pt x="8399" y="4473"/>
                    <a:pt x="9203" y="5186"/>
                    <a:pt x="10169" y="5186"/>
                  </a:cubicBezTo>
                  <a:cubicBezTo>
                    <a:pt x="10229" y="5186"/>
                    <a:pt x="10290" y="5182"/>
                    <a:pt x="10348" y="5179"/>
                  </a:cubicBezTo>
                  <a:cubicBezTo>
                    <a:pt x="10410" y="5325"/>
                    <a:pt x="10448" y="5484"/>
                    <a:pt x="10454" y="5648"/>
                  </a:cubicBezTo>
                  <a:cubicBezTo>
                    <a:pt x="10251" y="5560"/>
                    <a:pt x="10027" y="5512"/>
                    <a:pt x="9792" y="5512"/>
                  </a:cubicBezTo>
                  <a:cubicBezTo>
                    <a:pt x="9363" y="5512"/>
                    <a:pt x="8954" y="5672"/>
                    <a:pt x="8642" y="5965"/>
                  </a:cubicBezTo>
                  <a:cubicBezTo>
                    <a:pt x="8569" y="6035"/>
                    <a:pt x="8564" y="6152"/>
                    <a:pt x="8634" y="6225"/>
                  </a:cubicBezTo>
                  <a:cubicBezTo>
                    <a:pt x="8671" y="6264"/>
                    <a:pt x="8720" y="6284"/>
                    <a:pt x="8769" y="6284"/>
                  </a:cubicBezTo>
                  <a:cubicBezTo>
                    <a:pt x="8814" y="6284"/>
                    <a:pt x="8860" y="6267"/>
                    <a:pt x="8896" y="6233"/>
                  </a:cubicBezTo>
                  <a:cubicBezTo>
                    <a:pt x="9139" y="6006"/>
                    <a:pt x="9458" y="5880"/>
                    <a:pt x="9792" y="5880"/>
                  </a:cubicBezTo>
                  <a:cubicBezTo>
                    <a:pt x="10058" y="5880"/>
                    <a:pt x="10307" y="5959"/>
                    <a:pt x="10516" y="6098"/>
                  </a:cubicBezTo>
                  <a:cubicBezTo>
                    <a:pt x="10518" y="6099"/>
                    <a:pt x="10519" y="6099"/>
                    <a:pt x="10524" y="6101"/>
                  </a:cubicBezTo>
                  <a:cubicBezTo>
                    <a:pt x="10555" y="6123"/>
                    <a:pt x="10583" y="6144"/>
                    <a:pt x="10613" y="6168"/>
                  </a:cubicBezTo>
                  <a:cubicBezTo>
                    <a:pt x="10921" y="6417"/>
                    <a:pt x="11103" y="6800"/>
                    <a:pt x="11103" y="7191"/>
                  </a:cubicBezTo>
                  <a:cubicBezTo>
                    <a:pt x="11103" y="7540"/>
                    <a:pt x="10965" y="7869"/>
                    <a:pt x="10726" y="8113"/>
                  </a:cubicBezTo>
                  <a:cubicBezTo>
                    <a:pt x="10599" y="7764"/>
                    <a:pt x="10357" y="7462"/>
                    <a:pt x="10030" y="7258"/>
                  </a:cubicBezTo>
                  <a:cubicBezTo>
                    <a:pt x="9999" y="7239"/>
                    <a:pt x="9966" y="7230"/>
                    <a:pt x="9933" y="7230"/>
                  </a:cubicBezTo>
                  <a:cubicBezTo>
                    <a:pt x="9871" y="7230"/>
                    <a:pt x="9812" y="7261"/>
                    <a:pt x="9776" y="7319"/>
                  </a:cubicBezTo>
                  <a:cubicBezTo>
                    <a:pt x="9722" y="7406"/>
                    <a:pt x="9748" y="7518"/>
                    <a:pt x="9835" y="7573"/>
                  </a:cubicBezTo>
                  <a:cubicBezTo>
                    <a:pt x="10225" y="7814"/>
                    <a:pt x="10457" y="8232"/>
                    <a:pt x="10457" y="8690"/>
                  </a:cubicBezTo>
                  <a:cubicBezTo>
                    <a:pt x="10457" y="9341"/>
                    <a:pt x="9972" y="9897"/>
                    <a:pt x="9329" y="9987"/>
                  </a:cubicBezTo>
                  <a:cubicBezTo>
                    <a:pt x="9086" y="9985"/>
                    <a:pt x="8846" y="9915"/>
                    <a:pt x="8641" y="9785"/>
                  </a:cubicBezTo>
                  <a:cubicBezTo>
                    <a:pt x="8611" y="9765"/>
                    <a:pt x="8577" y="9756"/>
                    <a:pt x="8543" y="9756"/>
                  </a:cubicBezTo>
                  <a:cubicBezTo>
                    <a:pt x="8481" y="9756"/>
                    <a:pt x="8421" y="9787"/>
                    <a:pt x="8385" y="9844"/>
                  </a:cubicBezTo>
                  <a:cubicBezTo>
                    <a:pt x="8331" y="9929"/>
                    <a:pt x="8356" y="10045"/>
                    <a:pt x="8444" y="10099"/>
                  </a:cubicBezTo>
                  <a:cubicBezTo>
                    <a:pt x="8659" y="10235"/>
                    <a:pt x="8901" y="10319"/>
                    <a:pt x="9153" y="10348"/>
                  </a:cubicBezTo>
                  <a:cubicBezTo>
                    <a:pt x="9106" y="10679"/>
                    <a:pt x="8859" y="10956"/>
                    <a:pt x="8529" y="11029"/>
                  </a:cubicBezTo>
                  <a:cubicBezTo>
                    <a:pt x="8088" y="11020"/>
                    <a:pt x="7731" y="10655"/>
                    <a:pt x="7731" y="10210"/>
                  </a:cubicBezTo>
                  <a:cubicBezTo>
                    <a:pt x="7731" y="10107"/>
                    <a:pt x="7648" y="10024"/>
                    <a:pt x="7546" y="10024"/>
                  </a:cubicBezTo>
                  <a:cubicBezTo>
                    <a:pt x="7444" y="10024"/>
                    <a:pt x="7362" y="10109"/>
                    <a:pt x="7362" y="10210"/>
                  </a:cubicBezTo>
                  <a:cubicBezTo>
                    <a:pt x="7362" y="10795"/>
                    <a:pt x="7784" y="11283"/>
                    <a:pt x="8338" y="11381"/>
                  </a:cubicBezTo>
                  <a:cubicBezTo>
                    <a:pt x="8237" y="11864"/>
                    <a:pt x="7810" y="12222"/>
                    <a:pt x="7300" y="12222"/>
                  </a:cubicBezTo>
                  <a:cubicBezTo>
                    <a:pt x="6712" y="12222"/>
                    <a:pt x="6236" y="11746"/>
                    <a:pt x="6236" y="11160"/>
                  </a:cubicBezTo>
                  <a:lnTo>
                    <a:pt x="6236" y="9230"/>
                  </a:lnTo>
                  <a:cubicBezTo>
                    <a:pt x="6385" y="9341"/>
                    <a:pt x="6572" y="9408"/>
                    <a:pt x="6773" y="9408"/>
                  </a:cubicBezTo>
                  <a:cubicBezTo>
                    <a:pt x="6876" y="9408"/>
                    <a:pt x="6958" y="9323"/>
                    <a:pt x="6958" y="9222"/>
                  </a:cubicBezTo>
                  <a:cubicBezTo>
                    <a:pt x="6958" y="9119"/>
                    <a:pt x="6874" y="9037"/>
                    <a:pt x="6773" y="9037"/>
                  </a:cubicBezTo>
                  <a:cubicBezTo>
                    <a:pt x="6477" y="9037"/>
                    <a:pt x="6236" y="8795"/>
                    <a:pt x="6236" y="8500"/>
                  </a:cubicBezTo>
                  <a:lnTo>
                    <a:pt x="6236" y="7619"/>
                  </a:lnTo>
                  <a:cubicBezTo>
                    <a:pt x="6452" y="7752"/>
                    <a:pt x="6700" y="7834"/>
                    <a:pt x="6954" y="7858"/>
                  </a:cubicBezTo>
                  <a:lnTo>
                    <a:pt x="6972" y="7858"/>
                  </a:lnTo>
                  <a:cubicBezTo>
                    <a:pt x="7067" y="7858"/>
                    <a:pt x="7147" y="7786"/>
                    <a:pt x="7156" y="7690"/>
                  </a:cubicBezTo>
                  <a:cubicBezTo>
                    <a:pt x="7167" y="7588"/>
                    <a:pt x="7091" y="7498"/>
                    <a:pt x="6990" y="7489"/>
                  </a:cubicBezTo>
                  <a:cubicBezTo>
                    <a:pt x="6711" y="7464"/>
                    <a:pt x="6446" y="7347"/>
                    <a:pt x="6239" y="7162"/>
                  </a:cubicBezTo>
                  <a:lnTo>
                    <a:pt x="6239" y="6052"/>
                  </a:lnTo>
                  <a:cubicBezTo>
                    <a:pt x="6388" y="6163"/>
                    <a:pt x="6575" y="6230"/>
                    <a:pt x="6776" y="6230"/>
                  </a:cubicBezTo>
                  <a:cubicBezTo>
                    <a:pt x="6879" y="6230"/>
                    <a:pt x="6960" y="6146"/>
                    <a:pt x="6960" y="6045"/>
                  </a:cubicBezTo>
                  <a:cubicBezTo>
                    <a:pt x="6960" y="5942"/>
                    <a:pt x="6877" y="5859"/>
                    <a:pt x="6776" y="5859"/>
                  </a:cubicBezTo>
                  <a:cubicBezTo>
                    <a:pt x="6480" y="5859"/>
                    <a:pt x="6239" y="5618"/>
                    <a:pt x="6239" y="5322"/>
                  </a:cubicBezTo>
                  <a:lnTo>
                    <a:pt x="6239" y="3805"/>
                  </a:lnTo>
                  <a:cubicBezTo>
                    <a:pt x="6863" y="3746"/>
                    <a:pt x="7402" y="3387"/>
                    <a:pt x="7711" y="2875"/>
                  </a:cubicBezTo>
                  <a:close/>
                  <a:moveTo>
                    <a:pt x="4393" y="2873"/>
                  </a:moveTo>
                  <a:cubicBezTo>
                    <a:pt x="4700" y="3384"/>
                    <a:pt x="5239" y="3746"/>
                    <a:pt x="5865" y="3803"/>
                  </a:cubicBezTo>
                  <a:lnTo>
                    <a:pt x="5865" y="5320"/>
                  </a:lnTo>
                  <a:cubicBezTo>
                    <a:pt x="5865" y="5616"/>
                    <a:pt x="5624" y="5858"/>
                    <a:pt x="5328" y="5858"/>
                  </a:cubicBezTo>
                  <a:cubicBezTo>
                    <a:pt x="5223" y="5858"/>
                    <a:pt x="5142" y="5942"/>
                    <a:pt x="5142" y="6043"/>
                  </a:cubicBezTo>
                  <a:cubicBezTo>
                    <a:pt x="5142" y="6146"/>
                    <a:pt x="5226" y="6227"/>
                    <a:pt x="5328" y="6227"/>
                  </a:cubicBezTo>
                  <a:cubicBezTo>
                    <a:pt x="5527" y="6227"/>
                    <a:pt x="5714" y="6162"/>
                    <a:pt x="5865" y="6051"/>
                  </a:cubicBezTo>
                  <a:lnTo>
                    <a:pt x="5865" y="7160"/>
                  </a:lnTo>
                  <a:cubicBezTo>
                    <a:pt x="5656" y="7347"/>
                    <a:pt x="5391" y="7462"/>
                    <a:pt x="5113" y="7487"/>
                  </a:cubicBezTo>
                  <a:cubicBezTo>
                    <a:pt x="5011" y="7496"/>
                    <a:pt x="4935" y="7587"/>
                    <a:pt x="4946" y="7688"/>
                  </a:cubicBezTo>
                  <a:cubicBezTo>
                    <a:pt x="4955" y="7783"/>
                    <a:pt x="5035" y="7855"/>
                    <a:pt x="5130" y="7855"/>
                  </a:cubicBezTo>
                  <a:lnTo>
                    <a:pt x="5148" y="7855"/>
                  </a:lnTo>
                  <a:cubicBezTo>
                    <a:pt x="5402" y="7833"/>
                    <a:pt x="5648" y="7750"/>
                    <a:pt x="5867" y="7618"/>
                  </a:cubicBezTo>
                  <a:lnTo>
                    <a:pt x="5867" y="8498"/>
                  </a:lnTo>
                  <a:cubicBezTo>
                    <a:pt x="5867" y="8794"/>
                    <a:pt x="5625" y="9035"/>
                    <a:pt x="5329" y="9035"/>
                  </a:cubicBezTo>
                  <a:cubicBezTo>
                    <a:pt x="5226" y="9035"/>
                    <a:pt x="5144" y="9119"/>
                    <a:pt x="5144" y="9221"/>
                  </a:cubicBezTo>
                  <a:cubicBezTo>
                    <a:pt x="5144" y="9322"/>
                    <a:pt x="5228" y="9406"/>
                    <a:pt x="5329" y="9406"/>
                  </a:cubicBezTo>
                  <a:cubicBezTo>
                    <a:pt x="5530" y="9406"/>
                    <a:pt x="5717" y="9339"/>
                    <a:pt x="5867" y="9228"/>
                  </a:cubicBezTo>
                  <a:lnTo>
                    <a:pt x="5867" y="11160"/>
                  </a:lnTo>
                  <a:cubicBezTo>
                    <a:pt x="5865" y="11747"/>
                    <a:pt x="5387" y="12225"/>
                    <a:pt x="4801" y="12225"/>
                  </a:cubicBezTo>
                  <a:cubicBezTo>
                    <a:pt x="4292" y="12225"/>
                    <a:pt x="3865" y="11867"/>
                    <a:pt x="3762" y="11384"/>
                  </a:cubicBezTo>
                  <a:cubicBezTo>
                    <a:pt x="4317" y="11285"/>
                    <a:pt x="4739" y="10797"/>
                    <a:pt x="4739" y="10211"/>
                  </a:cubicBezTo>
                  <a:cubicBezTo>
                    <a:pt x="4739" y="10109"/>
                    <a:pt x="4655" y="10026"/>
                    <a:pt x="4553" y="10026"/>
                  </a:cubicBezTo>
                  <a:cubicBezTo>
                    <a:pt x="4452" y="10026"/>
                    <a:pt x="4370" y="10110"/>
                    <a:pt x="4370" y="10211"/>
                  </a:cubicBezTo>
                  <a:cubicBezTo>
                    <a:pt x="4370" y="10657"/>
                    <a:pt x="4013" y="11021"/>
                    <a:pt x="3572" y="11031"/>
                  </a:cubicBezTo>
                  <a:cubicBezTo>
                    <a:pt x="3242" y="10957"/>
                    <a:pt x="2993" y="10680"/>
                    <a:pt x="2948" y="10350"/>
                  </a:cubicBezTo>
                  <a:cubicBezTo>
                    <a:pt x="3198" y="10320"/>
                    <a:pt x="3443" y="10236"/>
                    <a:pt x="3656" y="10101"/>
                  </a:cubicBezTo>
                  <a:cubicBezTo>
                    <a:pt x="3742" y="10046"/>
                    <a:pt x="3770" y="9931"/>
                    <a:pt x="3715" y="9845"/>
                  </a:cubicBezTo>
                  <a:cubicBezTo>
                    <a:pt x="3680" y="9790"/>
                    <a:pt x="3620" y="9759"/>
                    <a:pt x="3558" y="9759"/>
                  </a:cubicBezTo>
                  <a:cubicBezTo>
                    <a:pt x="3524" y="9759"/>
                    <a:pt x="3490" y="9768"/>
                    <a:pt x="3460" y="9788"/>
                  </a:cubicBezTo>
                  <a:cubicBezTo>
                    <a:pt x="3253" y="9917"/>
                    <a:pt x="3016" y="9987"/>
                    <a:pt x="2770" y="9990"/>
                  </a:cubicBezTo>
                  <a:cubicBezTo>
                    <a:pt x="2127" y="9900"/>
                    <a:pt x="1644" y="9344"/>
                    <a:pt x="1644" y="8691"/>
                  </a:cubicBezTo>
                  <a:cubicBezTo>
                    <a:pt x="1644" y="8233"/>
                    <a:pt x="1874" y="7817"/>
                    <a:pt x="2264" y="7576"/>
                  </a:cubicBezTo>
                  <a:cubicBezTo>
                    <a:pt x="2353" y="7521"/>
                    <a:pt x="2377" y="7408"/>
                    <a:pt x="2325" y="7320"/>
                  </a:cubicBezTo>
                  <a:cubicBezTo>
                    <a:pt x="2289" y="7263"/>
                    <a:pt x="2229" y="7232"/>
                    <a:pt x="2168" y="7232"/>
                  </a:cubicBezTo>
                  <a:cubicBezTo>
                    <a:pt x="2134" y="7232"/>
                    <a:pt x="2100" y="7241"/>
                    <a:pt x="2069" y="7260"/>
                  </a:cubicBezTo>
                  <a:cubicBezTo>
                    <a:pt x="1742" y="7464"/>
                    <a:pt x="1501" y="7764"/>
                    <a:pt x="1374" y="8115"/>
                  </a:cubicBezTo>
                  <a:cubicBezTo>
                    <a:pt x="1134" y="7870"/>
                    <a:pt x="997" y="7542"/>
                    <a:pt x="997" y="7193"/>
                  </a:cubicBezTo>
                  <a:cubicBezTo>
                    <a:pt x="997" y="6802"/>
                    <a:pt x="1180" y="6419"/>
                    <a:pt x="1488" y="6169"/>
                  </a:cubicBezTo>
                  <a:cubicBezTo>
                    <a:pt x="1515" y="6148"/>
                    <a:pt x="1546" y="6124"/>
                    <a:pt x="1577" y="6102"/>
                  </a:cubicBezTo>
                  <a:cubicBezTo>
                    <a:pt x="1578" y="6101"/>
                    <a:pt x="1582" y="6101"/>
                    <a:pt x="1585" y="6099"/>
                  </a:cubicBezTo>
                  <a:cubicBezTo>
                    <a:pt x="1793" y="5961"/>
                    <a:pt x="2043" y="5881"/>
                    <a:pt x="2309" y="5881"/>
                  </a:cubicBezTo>
                  <a:cubicBezTo>
                    <a:pt x="2644" y="5881"/>
                    <a:pt x="2962" y="6007"/>
                    <a:pt x="3205" y="6235"/>
                  </a:cubicBezTo>
                  <a:cubicBezTo>
                    <a:pt x="3241" y="6268"/>
                    <a:pt x="3287" y="6285"/>
                    <a:pt x="3332" y="6285"/>
                  </a:cubicBezTo>
                  <a:cubicBezTo>
                    <a:pt x="3382" y="6285"/>
                    <a:pt x="3431" y="6266"/>
                    <a:pt x="3466" y="6227"/>
                  </a:cubicBezTo>
                  <a:cubicBezTo>
                    <a:pt x="3536" y="6154"/>
                    <a:pt x="3532" y="6035"/>
                    <a:pt x="3458" y="5967"/>
                  </a:cubicBezTo>
                  <a:cubicBezTo>
                    <a:pt x="3144" y="5674"/>
                    <a:pt x="2737" y="5514"/>
                    <a:pt x="2309" y="5514"/>
                  </a:cubicBezTo>
                  <a:cubicBezTo>
                    <a:pt x="2074" y="5514"/>
                    <a:pt x="1851" y="5562"/>
                    <a:pt x="1647" y="5649"/>
                  </a:cubicBezTo>
                  <a:cubicBezTo>
                    <a:pt x="1653" y="5486"/>
                    <a:pt x="1691" y="5327"/>
                    <a:pt x="1754" y="5176"/>
                  </a:cubicBezTo>
                  <a:cubicBezTo>
                    <a:pt x="1812" y="5182"/>
                    <a:pt x="1873" y="5183"/>
                    <a:pt x="1934" y="5183"/>
                  </a:cubicBezTo>
                  <a:cubicBezTo>
                    <a:pt x="2901" y="5183"/>
                    <a:pt x="3703" y="4470"/>
                    <a:pt x="3843" y="3543"/>
                  </a:cubicBezTo>
                  <a:cubicBezTo>
                    <a:pt x="4250" y="3587"/>
                    <a:pt x="4567" y="3933"/>
                    <a:pt x="4567" y="4350"/>
                  </a:cubicBezTo>
                  <a:cubicBezTo>
                    <a:pt x="4567" y="4454"/>
                    <a:pt x="4652" y="4535"/>
                    <a:pt x="4753" y="4535"/>
                  </a:cubicBezTo>
                  <a:cubicBezTo>
                    <a:pt x="4854" y="4535"/>
                    <a:pt x="4938" y="4451"/>
                    <a:pt x="4938" y="4350"/>
                  </a:cubicBezTo>
                  <a:cubicBezTo>
                    <a:pt x="4938" y="3772"/>
                    <a:pt x="4521" y="3291"/>
                    <a:pt x="3974" y="3188"/>
                  </a:cubicBezTo>
                  <a:cubicBezTo>
                    <a:pt x="4085" y="3049"/>
                    <a:pt x="4229" y="2940"/>
                    <a:pt x="4393" y="2873"/>
                  </a:cubicBezTo>
                  <a:close/>
                  <a:moveTo>
                    <a:pt x="5614" y="1"/>
                  </a:moveTo>
                  <a:cubicBezTo>
                    <a:pt x="5597" y="1"/>
                    <a:pt x="5581" y="3"/>
                    <a:pt x="5564" y="7"/>
                  </a:cubicBezTo>
                  <a:cubicBezTo>
                    <a:pt x="4712" y="227"/>
                    <a:pt x="4116" y="996"/>
                    <a:pt x="4116" y="1878"/>
                  </a:cubicBezTo>
                  <a:cubicBezTo>
                    <a:pt x="4116" y="2109"/>
                    <a:pt x="4156" y="2330"/>
                    <a:pt x="4231" y="2534"/>
                  </a:cubicBezTo>
                  <a:cubicBezTo>
                    <a:pt x="4075" y="2602"/>
                    <a:pt x="3934" y="2696"/>
                    <a:pt x="3812" y="2813"/>
                  </a:cubicBezTo>
                  <a:cubicBezTo>
                    <a:pt x="3614" y="1958"/>
                    <a:pt x="2846" y="1319"/>
                    <a:pt x="1932" y="1319"/>
                  </a:cubicBezTo>
                  <a:cubicBezTo>
                    <a:pt x="1602" y="1319"/>
                    <a:pt x="1278" y="1403"/>
                    <a:pt x="991" y="1565"/>
                  </a:cubicBezTo>
                  <a:cubicBezTo>
                    <a:pt x="901" y="1615"/>
                    <a:pt x="870" y="1729"/>
                    <a:pt x="920" y="1816"/>
                  </a:cubicBezTo>
                  <a:cubicBezTo>
                    <a:pt x="953" y="1877"/>
                    <a:pt x="1017" y="1911"/>
                    <a:pt x="1081" y="1911"/>
                  </a:cubicBezTo>
                  <a:cubicBezTo>
                    <a:pt x="1111" y="1911"/>
                    <a:pt x="1142" y="1903"/>
                    <a:pt x="1170" y="1887"/>
                  </a:cubicBezTo>
                  <a:cubicBezTo>
                    <a:pt x="1402" y="1760"/>
                    <a:pt x="1664" y="1691"/>
                    <a:pt x="1932" y="1691"/>
                  </a:cubicBezTo>
                  <a:cubicBezTo>
                    <a:pt x="2792" y="1691"/>
                    <a:pt x="3493" y="2392"/>
                    <a:pt x="3493" y="3253"/>
                  </a:cubicBezTo>
                  <a:cubicBezTo>
                    <a:pt x="3493" y="4113"/>
                    <a:pt x="2792" y="4814"/>
                    <a:pt x="1932" y="4814"/>
                  </a:cubicBezTo>
                  <a:cubicBezTo>
                    <a:pt x="1071" y="4814"/>
                    <a:pt x="370" y="4113"/>
                    <a:pt x="370" y="3253"/>
                  </a:cubicBezTo>
                  <a:cubicBezTo>
                    <a:pt x="370" y="2959"/>
                    <a:pt x="452" y="2672"/>
                    <a:pt x="608" y="2425"/>
                  </a:cubicBezTo>
                  <a:cubicBezTo>
                    <a:pt x="663" y="2338"/>
                    <a:pt x="634" y="2225"/>
                    <a:pt x="549" y="2171"/>
                  </a:cubicBezTo>
                  <a:cubicBezTo>
                    <a:pt x="518" y="2152"/>
                    <a:pt x="484" y="2143"/>
                    <a:pt x="450" y="2143"/>
                  </a:cubicBezTo>
                  <a:cubicBezTo>
                    <a:pt x="389" y="2143"/>
                    <a:pt x="329" y="2173"/>
                    <a:pt x="293" y="2229"/>
                  </a:cubicBezTo>
                  <a:cubicBezTo>
                    <a:pt x="102" y="2534"/>
                    <a:pt x="1" y="2889"/>
                    <a:pt x="1" y="3253"/>
                  </a:cubicBezTo>
                  <a:cubicBezTo>
                    <a:pt x="1" y="4127"/>
                    <a:pt x="585" y="4867"/>
                    <a:pt x="1381" y="5104"/>
                  </a:cubicBezTo>
                  <a:cubicBezTo>
                    <a:pt x="1309" y="5294"/>
                    <a:pt x="1272" y="5496"/>
                    <a:pt x="1272" y="5699"/>
                  </a:cubicBezTo>
                  <a:cubicBezTo>
                    <a:pt x="1272" y="5753"/>
                    <a:pt x="1273" y="5808"/>
                    <a:pt x="1279" y="5862"/>
                  </a:cubicBezTo>
                  <a:cubicBezTo>
                    <a:pt x="1270" y="5870"/>
                    <a:pt x="1259" y="5875"/>
                    <a:pt x="1251" y="5883"/>
                  </a:cubicBezTo>
                  <a:cubicBezTo>
                    <a:pt x="859" y="6202"/>
                    <a:pt x="624" y="6693"/>
                    <a:pt x="624" y="7196"/>
                  </a:cubicBezTo>
                  <a:cubicBezTo>
                    <a:pt x="624" y="7721"/>
                    <a:pt x="867" y="8211"/>
                    <a:pt x="1279" y="8529"/>
                  </a:cubicBezTo>
                  <a:cubicBezTo>
                    <a:pt x="1273" y="8584"/>
                    <a:pt x="1272" y="8638"/>
                    <a:pt x="1272" y="8693"/>
                  </a:cubicBezTo>
                  <a:cubicBezTo>
                    <a:pt x="1272" y="9479"/>
                    <a:pt x="1820" y="10157"/>
                    <a:pt x="2572" y="10330"/>
                  </a:cubicBezTo>
                  <a:cubicBezTo>
                    <a:pt x="2610" y="10805"/>
                    <a:pt x="2932" y="11214"/>
                    <a:pt x="3381" y="11362"/>
                  </a:cubicBezTo>
                  <a:cubicBezTo>
                    <a:pt x="3477" y="12063"/>
                    <a:pt x="4077" y="12594"/>
                    <a:pt x="4800" y="12594"/>
                  </a:cubicBezTo>
                  <a:cubicBezTo>
                    <a:pt x="5335" y="12594"/>
                    <a:pt x="5800" y="12300"/>
                    <a:pt x="6047" y="11864"/>
                  </a:cubicBezTo>
                  <a:cubicBezTo>
                    <a:pt x="6293" y="12299"/>
                    <a:pt x="6761" y="12594"/>
                    <a:pt x="7295" y="12594"/>
                  </a:cubicBezTo>
                  <a:cubicBezTo>
                    <a:pt x="8018" y="12594"/>
                    <a:pt x="8617" y="12063"/>
                    <a:pt x="8715" y="11362"/>
                  </a:cubicBezTo>
                  <a:cubicBezTo>
                    <a:pt x="9164" y="11214"/>
                    <a:pt x="9488" y="10805"/>
                    <a:pt x="9522" y="10330"/>
                  </a:cubicBezTo>
                  <a:cubicBezTo>
                    <a:pt x="10275" y="10155"/>
                    <a:pt x="10823" y="9478"/>
                    <a:pt x="10823" y="8693"/>
                  </a:cubicBezTo>
                  <a:cubicBezTo>
                    <a:pt x="10823" y="8638"/>
                    <a:pt x="10821" y="8584"/>
                    <a:pt x="10815" y="8529"/>
                  </a:cubicBezTo>
                  <a:cubicBezTo>
                    <a:pt x="11228" y="8211"/>
                    <a:pt x="11472" y="7721"/>
                    <a:pt x="11472" y="7196"/>
                  </a:cubicBezTo>
                  <a:cubicBezTo>
                    <a:pt x="11472" y="6693"/>
                    <a:pt x="11236" y="6202"/>
                    <a:pt x="10843" y="5883"/>
                  </a:cubicBezTo>
                  <a:cubicBezTo>
                    <a:pt x="10834" y="5875"/>
                    <a:pt x="10826" y="5870"/>
                    <a:pt x="10815" y="5862"/>
                  </a:cubicBezTo>
                  <a:cubicBezTo>
                    <a:pt x="10821" y="5808"/>
                    <a:pt x="10823" y="5753"/>
                    <a:pt x="10823" y="5699"/>
                  </a:cubicBezTo>
                  <a:cubicBezTo>
                    <a:pt x="10823" y="5496"/>
                    <a:pt x="10787" y="5294"/>
                    <a:pt x="10714" y="5104"/>
                  </a:cubicBezTo>
                  <a:cubicBezTo>
                    <a:pt x="11514" y="4867"/>
                    <a:pt x="12099" y="4127"/>
                    <a:pt x="12099" y="3253"/>
                  </a:cubicBezTo>
                  <a:cubicBezTo>
                    <a:pt x="12099" y="2889"/>
                    <a:pt x="11997" y="2537"/>
                    <a:pt x="11804" y="2229"/>
                  </a:cubicBezTo>
                  <a:cubicBezTo>
                    <a:pt x="11769" y="2172"/>
                    <a:pt x="11710" y="2142"/>
                    <a:pt x="11649" y="2142"/>
                  </a:cubicBezTo>
                  <a:cubicBezTo>
                    <a:pt x="11615" y="2142"/>
                    <a:pt x="11581" y="2151"/>
                    <a:pt x="11550" y="2171"/>
                  </a:cubicBezTo>
                  <a:cubicBezTo>
                    <a:pt x="11462" y="2225"/>
                    <a:pt x="11437" y="2339"/>
                    <a:pt x="11491" y="2425"/>
                  </a:cubicBezTo>
                  <a:cubicBezTo>
                    <a:pt x="11647" y="2672"/>
                    <a:pt x="11729" y="2959"/>
                    <a:pt x="11729" y="3253"/>
                  </a:cubicBezTo>
                  <a:cubicBezTo>
                    <a:pt x="11729" y="4113"/>
                    <a:pt x="11028" y="4814"/>
                    <a:pt x="10167" y="4814"/>
                  </a:cubicBezTo>
                  <a:cubicBezTo>
                    <a:pt x="9307" y="4814"/>
                    <a:pt x="8606" y="4113"/>
                    <a:pt x="8606" y="3253"/>
                  </a:cubicBezTo>
                  <a:cubicBezTo>
                    <a:pt x="8606" y="2392"/>
                    <a:pt x="9307" y="1691"/>
                    <a:pt x="10167" y="1691"/>
                  </a:cubicBezTo>
                  <a:cubicBezTo>
                    <a:pt x="10433" y="1691"/>
                    <a:pt x="10697" y="1760"/>
                    <a:pt x="10929" y="1887"/>
                  </a:cubicBezTo>
                  <a:cubicBezTo>
                    <a:pt x="10957" y="1904"/>
                    <a:pt x="10989" y="1912"/>
                    <a:pt x="11019" y="1912"/>
                  </a:cubicBezTo>
                  <a:cubicBezTo>
                    <a:pt x="11084" y="1912"/>
                    <a:pt x="11147" y="1877"/>
                    <a:pt x="11180" y="1816"/>
                  </a:cubicBezTo>
                  <a:cubicBezTo>
                    <a:pt x="11231" y="1727"/>
                    <a:pt x="11197" y="1613"/>
                    <a:pt x="11108" y="1565"/>
                  </a:cubicBezTo>
                  <a:cubicBezTo>
                    <a:pt x="10821" y="1405"/>
                    <a:pt x="10496" y="1319"/>
                    <a:pt x="10167" y="1319"/>
                  </a:cubicBezTo>
                  <a:cubicBezTo>
                    <a:pt x="9253" y="1319"/>
                    <a:pt x="8485" y="1958"/>
                    <a:pt x="8287" y="2813"/>
                  </a:cubicBezTo>
                  <a:cubicBezTo>
                    <a:pt x="8166" y="2696"/>
                    <a:pt x="8024" y="2602"/>
                    <a:pt x="7868" y="2534"/>
                  </a:cubicBezTo>
                  <a:cubicBezTo>
                    <a:pt x="7941" y="2330"/>
                    <a:pt x="7983" y="2109"/>
                    <a:pt x="7983" y="1878"/>
                  </a:cubicBezTo>
                  <a:cubicBezTo>
                    <a:pt x="7983" y="996"/>
                    <a:pt x="7387" y="227"/>
                    <a:pt x="6535" y="7"/>
                  </a:cubicBezTo>
                  <a:cubicBezTo>
                    <a:pt x="6519" y="3"/>
                    <a:pt x="6503" y="2"/>
                    <a:pt x="6488" y="2"/>
                  </a:cubicBezTo>
                  <a:cubicBezTo>
                    <a:pt x="6405" y="2"/>
                    <a:pt x="6330" y="56"/>
                    <a:pt x="6309" y="140"/>
                  </a:cubicBezTo>
                  <a:cubicBezTo>
                    <a:pt x="6282" y="239"/>
                    <a:pt x="6342" y="341"/>
                    <a:pt x="6441" y="366"/>
                  </a:cubicBezTo>
                  <a:cubicBezTo>
                    <a:pt x="7130" y="543"/>
                    <a:pt x="7611" y="1166"/>
                    <a:pt x="7611" y="1878"/>
                  </a:cubicBezTo>
                  <a:cubicBezTo>
                    <a:pt x="7611" y="2739"/>
                    <a:pt x="6910" y="3440"/>
                    <a:pt x="6049" y="3440"/>
                  </a:cubicBezTo>
                  <a:cubicBezTo>
                    <a:pt x="5189" y="3440"/>
                    <a:pt x="4488" y="2739"/>
                    <a:pt x="4488" y="1878"/>
                  </a:cubicBezTo>
                  <a:cubicBezTo>
                    <a:pt x="4488" y="1166"/>
                    <a:pt x="4969" y="545"/>
                    <a:pt x="5658" y="366"/>
                  </a:cubicBezTo>
                  <a:cubicBezTo>
                    <a:pt x="5758" y="341"/>
                    <a:pt x="5815" y="239"/>
                    <a:pt x="5790" y="140"/>
                  </a:cubicBezTo>
                  <a:cubicBezTo>
                    <a:pt x="5769" y="57"/>
                    <a:pt x="5695" y="1"/>
                    <a:pt x="56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5"/>
            <p:cNvSpPr/>
            <p:nvPr/>
          </p:nvSpPr>
          <p:spPr>
            <a:xfrm>
              <a:off x="1277600" y="2606200"/>
              <a:ext cx="30475" cy="51650"/>
            </a:xfrm>
            <a:custGeom>
              <a:avLst/>
              <a:gdLst/>
              <a:ahLst/>
              <a:cxnLst/>
              <a:rect l="l" t="t" r="r" b="b"/>
              <a:pathLst>
                <a:path w="1219" h="2066" extrusionOk="0">
                  <a:moveTo>
                    <a:pt x="185" y="0"/>
                  </a:moveTo>
                  <a:cubicBezTo>
                    <a:pt x="81" y="0"/>
                    <a:pt x="0" y="84"/>
                    <a:pt x="0" y="186"/>
                  </a:cubicBezTo>
                  <a:lnTo>
                    <a:pt x="0" y="785"/>
                  </a:lnTo>
                  <a:cubicBezTo>
                    <a:pt x="0" y="1024"/>
                    <a:pt x="195" y="1218"/>
                    <a:pt x="435" y="1218"/>
                  </a:cubicBezTo>
                  <a:lnTo>
                    <a:pt x="782" y="1218"/>
                  </a:lnTo>
                  <a:cubicBezTo>
                    <a:pt x="818" y="1218"/>
                    <a:pt x="847" y="1248"/>
                    <a:pt x="847" y="1284"/>
                  </a:cubicBezTo>
                  <a:lnTo>
                    <a:pt x="847" y="1631"/>
                  </a:lnTo>
                  <a:cubicBezTo>
                    <a:pt x="847" y="1667"/>
                    <a:pt x="818" y="1696"/>
                    <a:pt x="782" y="1696"/>
                  </a:cubicBezTo>
                  <a:lnTo>
                    <a:pt x="185" y="1696"/>
                  </a:lnTo>
                  <a:cubicBezTo>
                    <a:pt x="81" y="1696"/>
                    <a:pt x="0" y="1779"/>
                    <a:pt x="0" y="1880"/>
                  </a:cubicBezTo>
                  <a:cubicBezTo>
                    <a:pt x="0" y="1985"/>
                    <a:pt x="84" y="2066"/>
                    <a:pt x="185" y="2066"/>
                  </a:cubicBezTo>
                  <a:lnTo>
                    <a:pt x="785" y="2066"/>
                  </a:lnTo>
                  <a:cubicBezTo>
                    <a:pt x="1023" y="2066"/>
                    <a:pt x="1218" y="1871"/>
                    <a:pt x="1218" y="1631"/>
                  </a:cubicBezTo>
                  <a:lnTo>
                    <a:pt x="1218" y="1284"/>
                  </a:lnTo>
                  <a:cubicBezTo>
                    <a:pt x="1218" y="1044"/>
                    <a:pt x="1023" y="849"/>
                    <a:pt x="785" y="849"/>
                  </a:cubicBezTo>
                  <a:lnTo>
                    <a:pt x="436" y="849"/>
                  </a:lnTo>
                  <a:cubicBezTo>
                    <a:pt x="400" y="849"/>
                    <a:pt x="372" y="820"/>
                    <a:pt x="372" y="785"/>
                  </a:cubicBezTo>
                  <a:lnTo>
                    <a:pt x="372" y="372"/>
                  </a:lnTo>
                  <a:lnTo>
                    <a:pt x="1034" y="372"/>
                  </a:lnTo>
                  <a:lnTo>
                    <a:pt x="1034" y="369"/>
                  </a:lnTo>
                  <a:cubicBezTo>
                    <a:pt x="1137" y="369"/>
                    <a:pt x="1218" y="287"/>
                    <a:pt x="1218" y="186"/>
                  </a:cubicBezTo>
                  <a:cubicBezTo>
                    <a:pt x="1218" y="81"/>
                    <a:pt x="1134" y="0"/>
                    <a:pt x="10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5"/>
            <p:cNvSpPr/>
            <p:nvPr/>
          </p:nvSpPr>
          <p:spPr>
            <a:xfrm>
              <a:off x="1174625" y="2571875"/>
              <a:ext cx="30525" cy="51700"/>
            </a:xfrm>
            <a:custGeom>
              <a:avLst/>
              <a:gdLst/>
              <a:ahLst/>
              <a:cxnLst/>
              <a:rect l="l" t="t" r="r" b="b"/>
              <a:pathLst>
                <a:path w="1221" h="2068" extrusionOk="0">
                  <a:moveTo>
                    <a:pt x="434" y="1"/>
                  </a:moveTo>
                  <a:cubicBezTo>
                    <a:pt x="195" y="1"/>
                    <a:pt x="1" y="196"/>
                    <a:pt x="1" y="432"/>
                  </a:cubicBezTo>
                  <a:cubicBezTo>
                    <a:pt x="1" y="535"/>
                    <a:pt x="85" y="618"/>
                    <a:pt x="186" y="618"/>
                  </a:cubicBezTo>
                  <a:cubicBezTo>
                    <a:pt x="287" y="618"/>
                    <a:pt x="371" y="534"/>
                    <a:pt x="371" y="432"/>
                  </a:cubicBezTo>
                  <a:cubicBezTo>
                    <a:pt x="371" y="398"/>
                    <a:pt x="398" y="370"/>
                    <a:pt x="434" y="370"/>
                  </a:cubicBezTo>
                  <a:lnTo>
                    <a:pt x="787" y="370"/>
                  </a:lnTo>
                  <a:cubicBezTo>
                    <a:pt x="823" y="370"/>
                    <a:pt x="850" y="398"/>
                    <a:pt x="850" y="432"/>
                  </a:cubicBezTo>
                  <a:lnTo>
                    <a:pt x="850" y="788"/>
                  </a:lnTo>
                  <a:cubicBezTo>
                    <a:pt x="850" y="822"/>
                    <a:pt x="823" y="848"/>
                    <a:pt x="787" y="848"/>
                  </a:cubicBezTo>
                  <a:lnTo>
                    <a:pt x="540" y="848"/>
                  </a:lnTo>
                  <a:cubicBezTo>
                    <a:pt x="437" y="848"/>
                    <a:pt x="356" y="932"/>
                    <a:pt x="356" y="1034"/>
                  </a:cubicBezTo>
                  <a:cubicBezTo>
                    <a:pt x="356" y="1138"/>
                    <a:pt x="438" y="1219"/>
                    <a:pt x="540" y="1219"/>
                  </a:cubicBezTo>
                  <a:lnTo>
                    <a:pt x="787" y="1219"/>
                  </a:lnTo>
                  <a:cubicBezTo>
                    <a:pt x="823" y="1219"/>
                    <a:pt x="850" y="1245"/>
                    <a:pt x="850" y="1281"/>
                  </a:cubicBezTo>
                  <a:lnTo>
                    <a:pt x="850" y="1635"/>
                  </a:lnTo>
                  <a:cubicBezTo>
                    <a:pt x="850" y="1671"/>
                    <a:pt x="823" y="1697"/>
                    <a:pt x="787" y="1697"/>
                  </a:cubicBezTo>
                  <a:lnTo>
                    <a:pt x="434" y="1697"/>
                  </a:lnTo>
                  <a:cubicBezTo>
                    <a:pt x="398" y="1697"/>
                    <a:pt x="371" y="1671"/>
                    <a:pt x="371" y="1635"/>
                  </a:cubicBezTo>
                  <a:cubicBezTo>
                    <a:pt x="371" y="1532"/>
                    <a:pt x="287" y="1451"/>
                    <a:pt x="186" y="1451"/>
                  </a:cubicBezTo>
                  <a:cubicBezTo>
                    <a:pt x="85" y="1451"/>
                    <a:pt x="1" y="1534"/>
                    <a:pt x="1" y="1635"/>
                  </a:cubicBezTo>
                  <a:cubicBezTo>
                    <a:pt x="1" y="1875"/>
                    <a:pt x="195" y="2068"/>
                    <a:pt x="434" y="2068"/>
                  </a:cubicBezTo>
                  <a:lnTo>
                    <a:pt x="787" y="2068"/>
                  </a:lnTo>
                  <a:cubicBezTo>
                    <a:pt x="1027" y="2068"/>
                    <a:pt x="1220" y="1873"/>
                    <a:pt x="1220" y="1635"/>
                  </a:cubicBezTo>
                  <a:lnTo>
                    <a:pt x="1220" y="1281"/>
                  </a:lnTo>
                  <a:cubicBezTo>
                    <a:pt x="1220" y="1189"/>
                    <a:pt x="1191" y="1104"/>
                    <a:pt x="1142" y="1034"/>
                  </a:cubicBezTo>
                  <a:cubicBezTo>
                    <a:pt x="1191" y="964"/>
                    <a:pt x="1220" y="878"/>
                    <a:pt x="1220" y="788"/>
                  </a:cubicBezTo>
                  <a:lnTo>
                    <a:pt x="1220" y="432"/>
                  </a:lnTo>
                  <a:cubicBezTo>
                    <a:pt x="1220" y="193"/>
                    <a:pt x="1026"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 name="Google Shape;1196;p45"/>
          <p:cNvGrpSpPr/>
          <p:nvPr/>
        </p:nvGrpSpPr>
        <p:grpSpPr>
          <a:xfrm>
            <a:off x="1686555" y="4310015"/>
            <a:ext cx="579043" cy="706404"/>
            <a:chOff x="2070625" y="1265950"/>
            <a:chExt cx="620825" cy="757375"/>
          </a:xfrm>
        </p:grpSpPr>
        <p:sp>
          <p:nvSpPr>
            <p:cNvPr id="1197" name="Google Shape;1197;p45"/>
            <p:cNvSpPr/>
            <p:nvPr/>
          </p:nvSpPr>
          <p:spPr>
            <a:xfrm>
              <a:off x="2070625" y="1265950"/>
              <a:ext cx="620825" cy="757375"/>
            </a:xfrm>
            <a:custGeom>
              <a:avLst/>
              <a:gdLst/>
              <a:ahLst/>
              <a:cxnLst/>
              <a:rect l="l" t="t" r="r" b="b"/>
              <a:pathLst>
                <a:path w="24833" h="30295" extrusionOk="0">
                  <a:moveTo>
                    <a:pt x="16458" y="0"/>
                  </a:moveTo>
                  <a:cubicBezTo>
                    <a:pt x="16370" y="0"/>
                    <a:pt x="16283" y="2"/>
                    <a:pt x="16197" y="5"/>
                  </a:cubicBezTo>
                  <a:cubicBezTo>
                    <a:pt x="15760" y="20"/>
                    <a:pt x="15338" y="66"/>
                    <a:pt x="14924" y="115"/>
                  </a:cubicBezTo>
                  <a:cubicBezTo>
                    <a:pt x="14100" y="219"/>
                    <a:pt x="13303" y="327"/>
                    <a:pt x="12535" y="445"/>
                  </a:cubicBezTo>
                  <a:cubicBezTo>
                    <a:pt x="10996" y="679"/>
                    <a:pt x="9570" y="934"/>
                    <a:pt x="8275" y="1195"/>
                  </a:cubicBezTo>
                  <a:cubicBezTo>
                    <a:pt x="6978" y="1455"/>
                    <a:pt x="5812" y="1720"/>
                    <a:pt x="4794" y="1969"/>
                  </a:cubicBezTo>
                  <a:cubicBezTo>
                    <a:pt x="4538" y="2030"/>
                    <a:pt x="4292" y="2094"/>
                    <a:pt x="4056" y="2153"/>
                  </a:cubicBezTo>
                  <a:cubicBezTo>
                    <a:pt x="3820" y="2212"/>
                    <a:pt x="3593" y="2270"/>
                    <a:pt x="3376" y="2329"/>
                  </a:cubicBezTo>
                  <a:cubicBezTo>
                    <a:pt x="3158" y="2387"/>
                    <a:pt x="2952" y="2442"/>
                    <a:pt x="2753" y="2496"/>
                  </a:cubicBezTo>
                  <a:cubicBezTo>
                    <a:pt x="2555" y="2551"/>
                    <a:pt x="2367" y="2603"/>
                    <a:pt x="2190" y="2653"/>
                  </a:cubicBezTo>
                  <a:cubicBezTo>
                    <a:pt x="1835" y="2751"/>
                    <a:pt x="1520" y="2845"/>
                    <a:pt x="1249" y="2927"/>
                  </a:cubicBezTo>
                  <a:cubicBezTo>
                    <a:pt x="1113" y="2967"/>
                    <a:pt x="987" y="3005"/>
                    <a:pt x="873" y="3042"/>
                  </a:cubicBezTo>
                  <a:cubicBezTo>
                    <a:pt x="758" y="3077"/>
                    <a:pt x="655" y="3110"/>
                    <a:pt x="563" y="3140"/>
                  </a:cubicBezTo>
                  <a:cubicBezTo>
                    <a:pt x="193" y="3260"/>
                    <a:pt x="1" y="3329"/>
                    <a:pt x="5" y="3344"/>
                  </a:cubicBezTo>
                  <a:cubicBezTo>
                    <a:pt x="23" y="3406"/>
                    <a:pt x="107" y="3434"/>
                    <a:pt x="246" y="3434"/>
                  </a:cubicBezTo>
                  <a:cubicBezTo>
                    <a:pt x="276" y="3434"/>
                    <a:pt x="308" y="3433"/>
                    <a:pt x="342" y="3430"/>
                  </a:cubicBezTo>
                  <a:cubicBezTo>
                    <a:pt x="440" y="3424"/>
                    <a:pt x="557" y="3406"/>
                    <a:pt x="690" y="3382"/>
                  </a:cubicBezTo>
                  <a:cubicBezTo>
                    <a:pt x="823" y="3358"/>
                    <a:pt x="973" y="3324"/>
                    <a:pt x="1137" y="3289"/>
                  </a:cubicBezTo>
                  <a:cubicBezTo>
                    <a:pt x="1466" y="3214"/>
                    <a:pt x="1848" y="3111"/>
                    <a:pt x="2271" y="3005"/>
                  </a:cubicBezTo>
                  <a:cubicBezTo>
                    <a:pt x="2481" y="2951"/>
                    <a:pt x="2699" y="2893"/>
                    <a:pt x="2926" y="2837"/>
                  </a:cubicBezTo>
                  <a:cubicBezTo>
                    <a:pt x="3152" y="2780"/>
                    <a:pt x="3384" y="2725"/>
                    <a:pt x="3619" y="2666"/>
                  </a:cubicBezTo>
                  <a:lnTo>
                    <a:pt x="3619" y="2666"/>
                  </a:lnTo>
                  <a:cubicBezTo>
                    <a:pt x="3191" y="2785"/>
                    <a:pt x="2791" y="2898"/>
                    <a:pt x="2431" y="3010"/>
                  </a:cubicBezTo>
                  <a:cubicBezTo>
                    <a:pt x="2250" y="3065"/>
                    <a:pt x="2082" y="3119"/>
                    <a:pt x="1923" y="3170"/>
                  </a:cubicBezTo>
                  <a:cubicBezTo>
                    <a:pt x="1766" y="3222"/>
                    <a:pt x="1621" y="3274"/>
                    <a:pt x="1488" y="3320"/>
                  </a:cubicBezTo>
                  <a:cubicBezTo>
                    <a:pt x="960" y="3507"/>
                    <a:pt x="653" y="3656"/>
                    <a:pt x="671" y="3720"/>
                  </a:cubicBezTo>
                  <a:cubicBezTo>
                    <a:pt x="671" y="3721"/>
                    <a:pt x="673" y="3722"/>
                    <a:pt x="677" y="3722"/>
                  </a:cubicBezTo>
                  <a:cubicBezTo>
                    <a:pt x="695" y="3722"/>
                    <a:pt x="760" y="3708"/>
                    <a:pt x="863" y="3681"/>
                  </a:cubicBezTo>
                  <a:cubicBezTo>
                    <a:pt x="987" y="3646"/>
                    <a:pt x="1170" y="3598"/>
                    <a:pt x="1405" y="3535"/>
                  </a:cubicBezTo>
                  <a:cubicBezTo>
                    <a:pt x="1638" y="3472"/>
                    <a:pt x="1924" y="3389"/>
                    <a:pt x="2255" y="3301"/>
                  </a:cubicBezTo>
                  <a:cubicBezTo>
                    <a:pt x="2420" y="3255"/>
                    <a:pt x="2597" y="3209"/>
                    <a:pt x="2783" y="3158"/>
                  </a:cubicBezTo>
                  <a:cubicBezTo>
                    <a:pt x="2970" y="3107"/>
                    <a:pt x="3169" y="3055"/>
                    <a:pt x="3376" y="3001"/>
                  </a:cubicBezTo>
                  <a:cubicBezTo>
                    <a:pt x="5034" y="2559"/>
                    <a:pt x="7319" y="2007"/>
                    <a:pt x="9802" y="1529"/>
                  </a:cubicBezTo>
                  <a:cubicBezTo>
                    <a:pt x="11044" y="1291"/>
                    <a:pt x="12336" y="1068"/>
                    <a:pt x="13621" y="877"/>
                  </a:cubicBezTo>
                  <a:cubicBezTo>
                    <a:pt x="13942" y="826"/>
                    <a:pt x="14263" y="783"/>
                    <a:pt x="14583" y="738"/>
                  </a:cubicBezTo>
                  <a:cubicBezTo>
                    <a:pt x="14903" y="692"/>
                    <a:pt x="15217" y="649"/>
                    <a:pt x="15529" y="617"/>
                  </a:cubicBezTo>
                  <a:cubicBezTo>
                    <a:pt x="15868" y="581"/>
                    <a:pt x="16203" y="558"/>
                    <a:pt x="16529" y="558"/>
                  </a:cubicBezTo>
                  <a:cubicBezTo>
                    <a:pt x="16800" y="558"/>
                    <a:pt x="17065" y="574"/>
                    <a:pt x="17321" y="612"/>
                  </a:cubicBezTo>
                  <a:cubicBezTo>
                    <a:pt x="17885" y="693"/>
                    <a:pt x="18399" y="893"/>
                    <a:pt x="18810" y="1211"/>
                  </a:cubicBezTo>
                  <a:cubicBezTo>
                    <a:pt x="19224" y="1526"/>
                    <a:pt x="19540" y="1938"/>
                    <a:pt x="19787" y="2362"/>
                  </a:cubicBezTo>
                  <a:cubicBezTo>
                    <a:pt x="19911" y="2573"/>
                    <a:pt x="20018" y="2788"/>
                    <a:pt x="20113" y="3002"/>
                  </a:cubicBezTo>
                  <a:cubicBezTo>
                    <a:pt x="20207" y="3216"/>
                    <a:pt x="20291" y="3425"/>
                    <a:pt x="20366" y="3630"/>
                  </a:cubicBezTo>
                  <a:cubicBezTo>
                    <a:pt x="20516" y="4039"/>
                    <a:pt x="20635" y="4424"/>
                    <a:pt x="20737" y="4769"/>
                  </a:cubicBezTo>
                  <a:cubicBezTo>
                    <a:pt x="21214" y="6353"/>
                    <a:pt x="21635" y="7910"/>
                    <a:pt x="21999" y="9436"/>
                  </a:cubicBezTo>
                  <a:cubicBezTo>
                    <a:pt x="22363" y="10963"/>
                    <a:pt x="22676" y="12460"/>
                    <a:pt x="22941" y="13923"/>
                  </a:cubicBezTo>
                  <a:cubicBezTo>
                    <a:pt x="23208" y="15387"/>
                    <a:pt x="23429" y="16815"/>
                    <a:pt x="23610" y="18211"/>
                  </a:cubicBezTo>
                  <a:cubicBezTo>
                    <a:pt x="23653" y="18560"/>
                    <a:pt x="23697" y="18906"/>
                    <a:pt x="23738" y="19250"/>
                  </a:cubicBezTo>
                  <a:cubicBezTo>
                    <a:pt x="23777" y="19593"/>
                    <a:pt x="23816" y="19937"/>
                    <a:pt x="23852" y="20276"/>
                  </a:cubicBezTo>
                  <a:cubicBezTo>
                    <a:pt x="23922" y="20950"/>
                    <a:pt x="23967" y="21609"/>
                    <a:pt x="23939" y="22245"/>
                  </a:cubicBezTo>
                  <a:cubicBezTo>
                    <a:pt x="23911" y="22878"/>
                    <a:pt x="23808" y="23489"/>
                    <a:pt x="23584" y="24025"/>
                  </a:cubicBezTo>
                  <a:cubicBezTo>
                    <a:pt x="23527" y="24158"/>
                    <a:pt x="23464" y="24288"/>
                    <a:pt x="23395" y="24411"/>
                  </a:cubicBezTo>
                  <a:cubicBezTo>
                    <a:pt x="23325" y="24535"/>
                    <a:pt x="23245" y="24652"/>
                    <a:pt x="23161" y="24765"/>
                  </a:cubicBezTo>
                  <a:cubicBezTo>
                    <a:pt x="23079" y="24878"/>
                    <a:pt x="22984" y="24981"/>
                    <a:pt x="22887" y="25082"/>
                  </a:cubicBezTo>
                  <a:cubicBezTo>
                    <a:pt x="22791" y="25183"/>
                    <a:pt x="22687" y="25275"/>
                    <a:pt x="22576" y="25364"/>
                  </a:cubicBezTo>
                  <a:cubicBezTo>
                    <a:pt x="22139" y="25717"/>
                    <a:pt x="21620" y="25974"/>
                    <a:pt x="21082" y="26181"/>
                  </a:cubicBezTo>
                  <a:cubicBezTo>
                    <a:pt x="20540" y="26386"/>
                    <a:pt x="19978" y="26541"/>
                    <a:pt x="19411" y="26686"/>
                  </a:cubicBezTo>
                  <a:cubicBezTo>
                    <a:pt x="18263" y="26976"/>
                    <a:pt x="17151" y="27256"/>
                    <a:pt x="16074" y="27529"/>
                  </a:cubicBezTo>
                  <a:cubicBezTo>
                    <a:pt x="14995" y="27803"/>
                    <a:pt x="13952" y="28071"/>
                    <a:pt x="12942" y="28336"/>
                  </a:cubicBezTo>
                  <a:cubicBezTo>
                    <a:pt x="12713" y="28395"/>
                    <a:pt x="12487" y="28455"/>
                    <a:pt x="12261" y="28513"/>
                  </a:cubicBezTo>
                  <a:cubicBezTo>
                    <a:pt x="12148" y="28542"/>
                    <a:pt x="12037" y="28572"/>
                    <a:pt x="11925" y="28600"/>
                  </a:cubicBezTo>
                  <a:lnTo>
                    <a:pt x="11595" y="28685"/>
                  </a:lnTo>
                  <a:cubicBezTo>
                    <a:pt x="11158" y="28794"/>
                    <a:pt x="10730" y="28891"/>
                    <a:pt x="10312" y="28963"/>
                  </a:cubicBezTo>
                  <a:cubicBezTo>
                    <a:pt x="9896" y="29034"/>
                    <a:pt x="9485" y="29081"/>
                    <a:pt x="9091" y="29089"/>
                  </a:cubicBezTo>
                  <a:cubicBezTo>
                    <a:pt x="9045" y="29090"/>
                    <a:pt x="8999" y="29090"/>
                    <a:pt x="8953" y="29090"/>
                  </a:cubicBezTo>
                  <a:cubicBezTo>
                    <a:pt x="8607" y="29090"/>
                    <a:pt x="8275" y="29058"/>
                    <a:pt x="7963" y="28987"/>
                  </a:cubicBezTo>
                  <a:cubicBezTo>
                    <a:pt x="7610" y="28907"/>
                    <a:pt x="7283" y="28780"/>
                    <a:pt x="6992" y="28604"/>
                  </a:cubicBezTo>
                  <a:cubicBezTo>
                    <a:pt x="6701" y="28429"/>
                    <a:pt x="6444" y="28207"/>
                    <a:pt x="6220" y="27951"/>
                  </a:cubicBezTo>
                  <a:cubicBezTo>
                    <a:pt x="5995" y="27695"/>
                    <a:pt x="5802" y="27407"/>
                    <a:pt x="5633" y="27105"/>
                  </a:cubicBezTo>
                  <a:cubicBezTo>
                    <a:pt x="5464" y="26801"/>
                    <a:pt x="5320" y="26481"/>
                    <a:pt x="5189" y="26157"/>
                  </a:cubicBezTo>
                  <a:cubicBezTo>
                    <a:pt x="5062" y="25833"/>
                    <a:pt x="4946" y="25502"/>
                    <a:pt x="4838" y="25172"/>
                  </a:cubicBezTo>
                  <a:cubicBezTo>
                    <a:pt x="4784" y="25007"/>
                    <a:pt x="4732" y="24840"/>
                    <a:pt x="4682" y="24674"/>
                  </a:cubicBezTo>
                  <a:cubicBezTo>
                    <a:pt x="4632" y="24507"/>
                    <a:pt x="4580" y="24343"/>
                    <a:pt x="4531" y="24179"/>
                  </a:cubicBezTo>
                  <a:cubicBezTo>
                    <a:pt x="4481" y="24016"/>
                    <a:pt x="4431" y="23855"/>
                    <a:pt x="4382" y="23694"/>
                  </a:cubicBezTo>
                  <a:cubicBezTo>
                    <a:pt x="4334" y="23533"/>
                    <a:pt x="4288" y="23373"/>
                    <a:pt x="4241" y="23214"/>
                  </a:cubicBezTo>
                  <a:cubicBezTo>
                    <a:pt x="4194" y="23056"/>
                    <a:pt x="4148" y="22899"/>
                    <a:pt x="4102" y="22742"/>
                  </a:cubicBezTo>
                  <a:cubicBezTo>
                    <a:pt x="4056" y="22586"/>
                    <a:pt x="4011" y="22433"/>
                    <a:pt x="3969" y="22279"/>
                  </a:cubicBezTo>
                  <a:cubicBezTo>
                    <a:pt x="3883" y="21972"/>
                    <a:pt x="3800" y="21671"/>
                    <a:pt x="3717" y="21376"/>
                  </a:cubicBezTo>
                  <a:cubicBezTo>
                    <a:pt x="3675" y="21227"/>
                    <a:pt x="3636" y="21080"/>
                    <a:pt x="3597" y="20935"/>
                  </a:cubicBezTo>
                  <a:cubicBezTo>
                    <a:pt x="3559" y="20789"/>
                    <a:pt x="3521" y="20645"/>
                    <a:pt x="3483" y="20501"/>
                  </a:cubicBezTo>
                  <a:cubicBezTo>
                    <a:pt x="3329" y="19930"/>
                    <a:pt x="3195" y="19374"/>
                    <a:pt x="3059" y="18843"/>
                  </a:cubicBezTo>
                  <a:cubicBezTo>
                    <a:pt x="3024" y="18710"/>
                    <a:pt x="2995" y="18577"/>
                    <a:pt x="2964" y="18447"/>
                  </a:cubicBezTo>
                  <a:cubicBezTo>
                    <a:pt x="2932" y="18315"/>
                    <a:pt x="2901" y="18186"/>
                    <a:pt x="2871" y="18057"/>
                  </a:cubicBezTo>
                  <a:cubicBezTo>
                    <a:pt x="2840" y="17928"/>
                    <a:pt x="2810" y="17803"/>
                    <a:pt x="2780" y="17676"/>
                  </a:cubicBezTo>
                  <a:cubicBezTo>
                    <a:pt x="2765" y="17613"/>
                    <a:pt x="2750" y="17550"/>
                    <a:pt x="2735" y="17488"/>
                  </a:cubicBezTo>
                  <a:cubicBezTo>
                    <a:pt x="2722" y="17425"/>
                    <a:pt x="2707" y="17363"/>
                    <a:pt x="2694" y="17302"/>
                  </a:cubicBezTo>
                  <a:cubicBezTo>
                    <a:pt x="2638" y="17055"/>
                    <a:pt x="2583" y="16811"/>
                    <a:pt x="2530" y="16574"/>
                  </a:cubicBezTo>
                  <a:cubicBezTo>
                    <a:pt x="2503" y="16454"/>
                    <a:pt x="2476" y="16337"/>
                    <a:pt x="2450" y="16220"/>
                  </a:cubicBezTo>
                  <a:cubicBezTo>
                    <a:pt x="2426" y="16104"/>
                    <a:pt x="2401" y="15988"/>
                    <a:pt x="2377" y="15874"/>
                  </a:cubicBezTo>
                  <a:cubicBezTo>
                    <a:pt x="2280" y="15416"/>
                    <a:pt x="2185" y="14978"/>
                    <a:pt x="2103" y="14556"/>
                  </a:cubicBezTo>
                  <a:cubicBezTo>
                    <a:pt x="2019" y="14135"/>
                    <a:pt x="1937" y="13732"/>
                    <a:pt x="1867" y="13346"/>
                  </a:cubicBezTo>
                  <a:cubicBezTo>
                    <a:pt x="1830" y="13152"/>
                    <a:pt x="1795" y="12964"/>
                    <a:pt x="1760" y="12778"/>
                  </a:cubicBezTo>
                  <a:cubicBezTo>
                    <a:pt x="1743" y="12686"/>
                    <a:pt x="1725" y="12595"/>
                    <a:pt x="1709" y="12505"/>
                  </a:cubicBezTo>
                  <a:cubicBezTo>
                    <a:pt x="1693" y="12415"/>
                    <a:pt x="1677" y="12325"/>
                    <a:pt x="1663" y="12238"/>
                  </a:cubicBezTo>
                  <a:cubicBezTo>
                    <a:pt x="1600" y="11885"/>
                    <a:pt x="1540" y="11548"/>
                    <a:pt x="1483" y="11229"/>
                  </a:cubicBezTo>
                  <a:cubicBezTo>
                    <a:pt x="1430" y="10909"/>
                    <a:pt x="1380" y="10605"/>
                    <a:pt x="1332" y="10316"/>
                  </a:cubicBezTo>
                  <a:cubicBezTo>
                    <a:pt x="1308" y="10171"/>
                    <a:pt x="1283" y="10032"/>
                    <a:pt x="1261" y="9894"/>
                  </a:cubicBezTo>
                  <a:cubicBezTo>
                    <a:pt x="1239" y="9758"/>
                    <a:pt x="1218" y="9624"/>
                    <a:pt x="1197" y="9494"/>
                  </a:cubicBezTo>
                  <a:cubicBezTo>
                    <a:pt x="1156" y="9236"/>
                    <a:pt x="1116" y="8990"/>
                    <a:pt x="1079" y="8759"/>
                  </a:cubicBezTo>
                  <a:cubicBezTo>
                    <a:pt x="1043" y="8528"/>
                    <a:pt x="1010" y="8309"/>
                    <a:pt x="977" y="8104"/>
                  </a:cubicBezTo>
                  <a:cubicBezTo>
                    <a:pt x="912" y="7695"/>
                    <a:pt x="854" y="7336"/>
                    <a:pt x="804" y="7025"/>
                  </a:cubicBezTo>
                  <a:cubicBezTo>
                    <a:pt x="753" y="6712"/>
                    <a:pt x="704" y="6445"/>
                    <a:pt x="660" y="6218"/>
                  </a:cubicBezTo>
                  <a:cubicBezTo>
                    <a:pt x="617" y="5989"/>
                    <a:pt x="579" y="5800"/>
                    <a:pt x="538" y="5644"/>
                  </a:cubicBezTo>
                  <a:cubicBezTo>
                    <a:pt x="392" y="5059"/>
                    <a:pt x="265" y="4935"/>
                    <a:pt x="112" y="4935"/>
                  </a:cubicBezTo>
                  <a:cubicBezTo>
                    <a:pt x="102" y="4935"/>
                    <a:pt x="92" y="4935"/>
                    <a:pt x="81" y="4936"/>
                  </a:cubicBezTo>
                  <a:cubicBezTo>
                    <a:pt x="32" y="4941"/>
                    <a:pt x="6" y="5153"/>
                    <a:pt x="3" y="5551"/>
                  </a:cubicBezTo>
                  <a:cubicBezTo>
                    <a:pt x="1" y="5750"/>
                    <a:pt x="3" y="5995"/>
                    <a:pt x="14" y="6285"/>
                  </a:cubicBezTo>
                  <a:cubicBezTo>
                    <a:pt x="25" y="6575"/>
                    <a:pt x="44" y="6908"/>
                    <a:pt x="67" y="7284"/>
                  </a:cubicBezTo>
                  <a:cubicBezTo>
                    <a:pt x="74" y="7378"/>
                    <a:pt x="79" y="7475"/>
                    <a:pt x="86" y="7573"/>
                  </a:cubicBezTo>
                  <a:cubicBezTo>
                    <a:pt x="94" y="7673"/>
                    <a:pt x="102" y="7772"/>
                    <a:pt x="110" y="7878"/>
                  </a:cubicBezTo>
                  <a:cubicBezTo>
                    <a:pt x="128" y="8086"/>
                    <a:pt x="146" y="8303"/>
                    <a:pt x="166" y="8532"/>
                  </a:cubicBezTo>
                  <a:cubicBezTo>
                    <a:pt x="177" y="8646"/>
                    <a:pt x="187" y="8763"/>
                    <a:pt x="198" y="8881"/>
                  </a:cubicBezTo>
                  <a:cubicBezTo>
                    <a:pt x="210" y="8999"/>
                    <a:pt x="224" y="9120"/>
                    <a:pt x="237" y="9243"/>
                  </a:cubicBezTo>
                  <a:cubicBezTo>
                    <a:pt x="264" y="9490"/>
                    <a:pt x="293" y="9746"/>
                    <a:pt x="321" y="10011"/>
                  </a:cubicBezTo>
                  <a:cubicBezTo>
                    <a:pt x="352" y="10275"/>
                    <a:pt x="388" y="10549"/>
                    <a:pt x="423" y="10833"/>
                  </a:cubicBezTo>
                  <a:cubicBezTo>
                    <a:pt x="459" y="11116"/>
                    <a:pt x="495" y="11408"/>
                    <a:pt x="540" y="11706"/>
                  </a:cubicBezTo>
                  <a:cubicBezTo>
                    <a:pt x="583" y="12005"/>
                    <a:pt x="628" y="12313"/>
                    <a:pt x="674" y="12628"/>
                  </a:cubicBezTo>
                  <a:cubicBezTo>
                    <a:pt x="725" y="12944"/>
                    <a:pt x="776" y="13266"/>
                    <a:pt x="830" y="13598"/>
                  </a:cubicBezTo>
                  <a:cubicBezTo>
                    <a:pt x="1050" y="14922"/>
                    <a:pt x="1321" y="16365"/>
                    <a:pt x="1658" y="17905"/>
                  </a:cubicBezTo>
                  <a:cubicBezTo>
                    <a:pt x="1996" y="19443"/>
                    <a:pt x="2396" y="21077"/>
                    <a:pt x="2873" y="22780"/>
                  </a:cubicBezTo>
                  <a:cubicBezTo>
                    <a:pt x="2996" y="23204"/>
                    <a:pt x="3118" y="23636"/>
                    <a:pt x="3244" y="24069"/>
                  </a:cubicBezTo>
                  <a:cubicBezTo>
                    <a:pt x="3309" y="24286"/>
                    <a:pt x="3376" y="24503"/>
                    <a:pt x="3442" y="24722"/>
                  </a:cubicBezTo>
                  <a:cubicBezTo>
                    <a:pt x="3475" y="24830"/>
                    <a:pt x="3507" y="24941"/>
                    <a:pt x="3540" y="25051"/>
                  </a:cubicBezTo>
                  <a:cubicBezTo>
                    <a:pt x="3575" y="25161"/>
                    <a:pt x="3608" y="25271"/>
                    <a:pt x="3642" y="25383"/>
                  </a:cubicBezTo>
                  <a:cubicBezTo>
                    <a:pt x="3784" y="25828"/>
                    <a:pt x="3937" y="26284"/>
                    <a:pt x="4125" y="26741"/>
                  </a:cubicBezTo>
                  <a:cubicBezTo>
                    <a:pt x="4313" y="27198"/>
                    <a:pt x="4534" y="27659"/>
                    <a:pt x="4822" y="28100"/>
                  </a:cubicBezTo>
                  <a:cubicBezTo>
                    <a:pt x="4966" y="28322"/>
                    <a:pt x="5125" y="28538"/>
                    <a:pt x="5305" y="28744"/>
                  </a:cubicBezTo>
                  <a:cubicBezTo>
                    <a:pt x="5485" y="28949"/>
                    <a:pt x="5687" y="29143"/>
                    <a:pt x="5906" y="29320"/>
                  </a:cubicBezTo>
                  <a:cubicBezTo>
                    <a:pt x="6346" y="29673"/>
                    <a:pt x="6869" y="29937"/>
                    <a:pt x="7413" y="30093"/>
                  </a:cubicBezTo>
                  <a:cubicBezTo>
                    <a:pt x="7921" y="30240"/>
                    <a:pt x="8441" y="30295"/>
                    <a:pt x="8948" y="30295"/>
                  </a:cubicBezTo>
                  <a:cubicBezTo>
                    <a:pt x="8986" y="30295"/>
                    <a:pt x="9024" y="30295"/>
                    <a:pt x="9062" y="30294"/>
                  </a:cubicBezTo>
                  <a:cubicBezTo>
                    <a:pt x="9608" y="30285"/>
                    <a:pt x="10139" y="30217"/>
                    <a:pt x="10657" y="30121"/>
                  </a:cubicBezTo>
                  <a:cubicBezTo>
                    <a:pt x="11264" y="30008"/>
                    <a:pt x="11857" y="29853"/>
                    <a:pt x="12435" y="29700"/>
                  </a:cubicBezTo>
                  <a:cubicBezTo>
                    <a:pt x="13013" y="29544"/>
                    <a:pt x="13593" y="29388"/>
                    <a:pt x="14175" y="29230"/>
                  </a:cubicBezTo>
                  <a:cubicBezTo>
                    <a:pt x="15341" y="28916"/>
                    <a:pt x="16519" y="28594"/>
                    <a:pt x="17702" y="28269"/>
                  </a:cubicBezTo>
                  <a:cubicBezTo>
                    <a:pt x="18294" y="28107"/>
                    <a:pt x="18888" y="27943"/>
                    <a:pt x="19482" y="27779"/>
                  </a:cubicBezTo>
                  <a:cubicBezTo>
                    <a:pt x="20082" y="27613"/>
                    <a:pt x="20695" y="27436"/>
                    <a:pt x="21305" y="27198"/>
                  </a:cubicBezTo>
                  <a:cubicBezTo>
                    <a:pt x="21609" y="27079"/>
                    <a:pt x="21912" y="26942"/>
                    <a:pt x="22209" y="26784"/>
                  </a:cubicBezTo>
                  <a:cubicBezTo>
                    <a:pt x="22504" y="26624"/>
                    <a:pt x="22794" y="26442"/>
                    <a:pt x="23065" y="26226"/>
                  </a:cubicBezTo>
                  <a:cubicBezTo>
                    <a:pt x="23133" y="26172"/>
                    <a:pt x="23199" y="26115"/>
                    <a:pt x="23266" y="26059"/>
                  </a:cubicBezTo>
                  <a:cubicBezTo>
                    <a:pt x="23330" y="26000"/>
                    <a:pt x="23395" y="25942"/>
                    <a:pt x="23456" y="25879"/>
                  </a:cubicBezTo>
                  <a:cubicBezTo>
                    <a:pt x="23580" y="25755"/>
                    <a:pt x="23699" y="25625"/>
                    <a:pt x="23808" y="25486"/>
                  </a:cubicBezTo>
                  <a:cubicBezTo>
                    <a:pt x="24026" y="25207"/>
                    <a:pt x="24209" y="24901"/>
                    <a:pt x="24352" y="24582"/>
                  </a:cubicBezTo>
                  <a:cubicBezTo>
                    <a:pt x="24493" y="24262"/>
                    <a:pt x="24596" y="23931"/>
                    <a:pt x="24665" y="23599"/>
                  </a:cubicBezTo>
                  <a:cubicBezTo>
                    <a:pt x="24735" y="23266"/>
                    <a:pt x="24776" y="22933"/>
                    <a:pt x="24793" y="22605"/>
                  </a:cubicBezTo>
                  <a:cubicBezTo>
                    <a:pt x="24833" y="21940"/>
                    <a:pt x="24788" y="21294"/>
                    <a:pt x="24720" y="20666"/>
                  </a:cubicBezTo>
                  <a:cubicBezTo>
                    <a:pt x="24685" y="20351"/>
                    <a:pt x="24643" y="20039"/>
                    <a:pt x="24599" y="19732"/>
                  </a:cubicBezTo>
                  <a:cubicBezTo>
                    <a:pt x="24577" y="19577"/>
                    <a:pt x="24556" y="19425"/>
                    <a:pt x="24534" y="19270"/>
                  </a:cubicBezTo>
                  <a:lnTo>
                    <a:pt x="24502" y="19039"/>
                  </a:lnTo>
                  <a:lnTo>
                    <a:pt x="24468" y="18809"/>
                  </a:lnTo>
                  <a:cubicBezTo>
                    <a:pt x="24444" y="18657"/>
                    <a:pt x="24421" y="18503"/>
                    <a:pt x="24398" y="18351"/>
                  </a:cubicBezTo>
                  <a:cubicBezTo>
                    <a:pt x="24374" y="18197"/>
                    <a:pt x="24352" y="18044"/>
                    <a:pt x="24326" y="17891"/>
                  </a:cubicBezTo>
                  <a:cubicBezTo>
                    <a:pt x="24276" y="17587"/>
                    <a:pt x="24228" y="17281"/>
                    <a:pt x="24177" y="16977"/>
                  </a:cubicBezTo>
                  <a:cubicBezTo>
                    <a:pt x="23769" y="14543"/>
                    <a:pt x="23267" y="12162"/>
                    <a:pt x="22703" y="9861"/>
                  </a:cubicBezTo>
                  <a:cubicBezTo>
                    <a:pt x="22220" y="7893"/>
                    <a:pt x="21682" y="5992"/>
                    <a:pt x="21109" y="4171"/>
                  </a:cubicBezTo>
                  <a:cubicBezTo>
                    <a:pt x="20962" y="3713"/>
                    <a:pt x="20805" y="3259"/>
                    <a:pt x="20610" y="2818"/>
                  </a:cubicBezTo>
                  <a:cubicBezTo>
                    <a:pt x="20417" y="2379"/>
                    <a:pt x="20189" y="1952"/>
                    <a:pt x="19899" y="1566"/>
                  </a:cubicBezTo>
                  <a:cubicBezTo>
                    <a:pt x="19611" y="1179"/>
                    <a:pt x="19257" y="835"/>
                    <a:pt x="18847" y="583"/>
                  </a:cubicBezTo>
                  <a:cubicBezTo>
                    <a:pt x="18746" y="518"/>
                    <a:pt x="18638" y="465"/>
                    <a:pt x="18534" y="410"/>
                  </a:cubicBezTo>
                  <a:cubicBezTo>
                    <a:pt x="18480" y="384"/>
                    <a:pt x="18424" y="361"/>
                    <a:pt x="18370" y="337"/>
                  </a:cubicBezTo>
                  <a:lnTo>
                    <a:pt x="18289" y="302"/>
                  </a:lnTo>
                  <a:lnTo>
                    <a:pt x="18206" y="272"/>
                  </a:lnTo>
                  <a:cubicBezTo>
                    <a:pt x="18150" y="254"/>
                    <a:pt x="18095" y="232"/>
                    <a:pt x="18039" y="214"/>
                  </a:cubicBezTo>
                  <a:cubicBezTo>
                    <a:pt x="17982" y="198"/>
                    <a:pt x="17927" y="182"/>
                    <a:pt x="17871" y="166"/>
                  </a:cubicBezTo>
                  <a:cubicBezTo>
                    <a:pt x="17815" y="149"/>
                    <a:pt x="17758" y="138"/>
                    <a:pt x="17702" y="125"/>
                  </a:cubicBezTo>
                  <a:lnTo>
                    <a:pt x="17617" y="106"/>
                  </a:lnTo>
                  <a:cubicBezTo>
                    <a:pt x="17589" y="99"/>
                    <a:pt x="17561" y="94"/>
                    <a:pt x="17532" y="90"/>
                  </a:cubicBezTo>
                  <a:lnTo>
                    <a:pt x="17364" y="62"/>
                  </a:lnTo>
                  <a:lnTo>
                    <a:pt x="17322" y="55"/>
                  </a:lnTo>
                  <a:lnTo>
                    <a:pt x="17279" y="50"/>
                  </a:lnTo>
                  <a:lnTo>
                    <a:pt x="17194" y="40"/>
                  </a:lnTo>
                  <a:cubicBezTo>
                    <a:pt x="17081" y="25"/>
                    <a:pt x="16971" y="19"/>
                    <a:pt x="16859" y="10"/>
                  </a:cubicBezTo>
                  <a:cubicBezTo>
                    <a:pt x="16724" y="4"/>
                    <a:pt x="16590" y="0"/>
                    <a:pt x="16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5"/>
            <p:cNvSpPr/>
            <p:nvPr/>
          </p:nvSpPr>
          <p:spPr>
            <a:xfrm>
              <a:off x="2123075" y="1317950"/>
              <a:ext cx="430125" cy="240325"/>
            </a:xfrm>
            <a:custGeom>
              <a:avLst/>
              <a:gdLst/>
              <a:ahLst/>
              <a:cxnLst/>
              <a:rect l="l" t="t" r="r" b="b"/>
              <a:pathLst>
                <a:path w="17205" h="9613" extrusionOk="0">
                  <a:moveTo>
                    <a:pt x="16002" y="0"/>
                  </a:moveTo>
                  <a:cubicBezTo>
                    <a:pt x="15981" y="1"/>
                    <a:pt x="15959" y="5"/>
                    <a:pt x="15937" y="8"/>
                  </a:cubicBezTo>
                  <a:cubicBezTo>
                    <a:pt x="15894" y="13"/>
                    <a:pt x="15850" y="18"/>
                    <a:pt x="15807" y="25"/>
                  </a:cubicBezTo>
                  <a:cubicBezTo>
                    <a:pt x="15721" y="36"/>
                    <a:pt x="15635" y="48"/>
                    <a:pt x="15550" y="59"/>
                  </a:cubicBezTo>
                  <a:cubicBezTo>
                    <a:pt x="15383" y="81"/>
                    <a:pt x="15217" y="102"/>
                    <a:pt x="15055" y="124"/>
                  </a:cubicBezTo>
                  <a:cubicBezTo>
                    <a:pt x="14975" y="134"/>
                    <a:pt x="14894" y="145"/>
                    <a:pt x="14813" y="154"/>
                  </a:cubicBezTo>
                  <a:cubicBezTo>
                    <a:pt x="14743" y="163"/>
                    <a:pt x="14671" y="173"/>
                    <a:pt x="14601" y="183"/>
                  </a:cubicBezTo>
                  <a:cubicBezTo>
                    <a:pt x="14487" y="199"/>
                    <a:pt x="14375" y="213"/>
                    <a:pt x="14262" y="229"/>
                  </a:cubicBezTo>
                  <a:cubicBezTo>
                    <a:pt x="12355" y="489"/>
                    <a:pt x="10543" y="764"/>
                    <a:pt x="8900" y="1032"/>
                  </a:cubicBezTo>
                  <a:cubicBezTo>
                    <a:pt x="7256" y="1302"/>
                    <a:pt x="5781" y="1566"/>
                    <a:pt x="4546" y="1802"/>
                  </a:cubicBezTo>
                  <a:cubicBezTo>
                    <a:pt x="3311" y="2038"/>
                    <a:pt x="2315" y="2245"/>
                    <a:pt x="1629" y="2398"/>
                  </a:cubicBezTo>
                  <a:cubicBezTo>
                    <a:pt x="944" y="2552"/>
                    <a:pt x="568" y="2653"/>
                    <a:pt x="574" y="2682"/>
                  </a:cubicBezTo>
                  <a:cubicBezTo>
                    <a:pt x="597" y="2801"/>
                    <a:pt x="727" y="2844"/>
                    <a:pt x="931" y="2844"/>
                  </a:cubicBezTo>
                  <a:cubicBezTo>
                    <a:pt x="1259" y="2844"/>
                    <a:pt x="1779" y="2730"/>
                    <a:pt x="2342" y="2634"/>
                  </a:cubicBezTo>
                  <a:lnTo>
                    <a:pt x="2342" y="2634"/>
                  </a:lnTo>
                  <a:cubicBezTo>
                    <a:pt x="1517" y="2831"/>
                    <a:pt x="901" y="3035"/>
                    <a:pt x="926" y="3169"/>
                  </a:cubicBezTo>
                  <a:cubicBezTo>
                    <a:pt x="926" y="3172"/>
                    <a:pt x="932" y="3173"/>
                    <a:pt x="944" y="3173"/>
                  </a:cubicBezTo>
                  <a:cubicBezTo>
                    <a:pt x="1041" y="3173"/>
                    <a:pt x="1524" y="3074"/>
                    <a:pt x="2241" y="2923"/>
                  </a:cubicBezTo>
                  <a:cubicBezTo>
                    <a:pt x="3042" y="2753"/>
                    <a:pt x="4141" y="2517"/>
                    <a:pt x="5324" y="2277"/>
                  </a:cubicBezTo>
                  <a:cubicBezTo>
                    <a:pt x="6509" y="2036"/>
                    <a:pt x="7778" y="1789"/>
                    <a:pt x="8923" y="1582"/>
                  </a:cubicBezTo>
                  <a:cubicBezTo>
                    <a:pt x="10070" y="1377"/>
                    <a:pt x="11090" y="1211"/>
                    <a:pt x="11769" y="1121"/>
                  </a:cubicBezTo>
                  <a:cubicBezTo>
                    <a:pt x="12134" y="1072"/>
                    <a:pt x="12497" y="1027"/>
                    <a:pt x="12850" y="983"/>
                  </a:cubicBezTo>
                  <a:cubicBezTo>
                    <a:pt x="13204" y="940"/>
                    <a:pt x="13550" y="899"/>
                    <a:pt x="13885" y="861"/>
                  </a:cubicBezTo>
                  <a:cubicBezTo>
                    <a:pt x="14053" y="841"/>
                    <a:pt x="14217" y="824"/>
                    <a:pt x="14378" y="807"/>
                  </a:cubicBezTo>
                  <a:cubicBezTo>
                    <a:pt x="14459" y="798"/>
                    <a:pt x="14540" y="790"/>
                    <a:pt x="14617" y="781"/>
                  </a:cubicBezTo>
                  <a:lnTo>
                    <a:pt x="14734" y="769"/>
                  </a:lnTo>
                  <a:cubicBezTo>
                    <a:pt x="14760" y="766"/>
                    <a:pt x="14786" y="764"/>
                    <a:pt x="14810" y="763"/>
                  </a:cubicBezTo>
                  <a:cubicBezTo>
                    <a:pt x="14910" y="753"/>
                    <a:pt x="15008" y="745"/>
                    <a:pt x="15102" y="737"/>
                  </a:cubicBezTo>
                  <a:lnTo>
                    <a:pt x="15239" y="725"/>
                  </a:lnTo>
                  <a:cubicBezTo>
                    <a:pt x="15260" y="723"/>
                    <a:pt x="15283" y="721"/>
                    <a:pt x="15304" y="720"/>
                  </a:cubicBezTo>
                  <a:cubicBezTo>
                    <a:pt x="15315" y="718"/>
                    <a:pt x="15326" y="718"/>
                    <a:pt x="15337" y="717"/>
                  </a:cubicBezTo>
                  <a:cubicBezTo>
                    <a:pt x="15337" y="716"/>
                    <a:pt x="15337" y="716"/>
                    <a:pt x="15338" y="716"/>
                  </a:cubicBezTo>
                  <a:cubicBezTo>
                    <a:pt x="15340" y="716"/>
                    <a:pt x="15339" y="720"/>
                    <a:pt x="15339" y="721"/>
                  </a:cubicBezTo>
                  <a:lnTo>
                    <a:pt x="15337" y="727"/>
                  </a:lnTo>
                  <a:lnTo>
                    <a:pt x="15334" y="741"/>
                  </a:lnTo>
                  <a:cubicBezTo>
                    <a:pt x="15328" y="780"/>
                    <a:pt x="15319" y="818"/>
                    <a:pt x="15317" y="855"/>
                  </a:cubicBezTo>
                  <a:lnTo>
                    <a:pt x="15312" y="911"/>
                  </a:lnTo>
                  <a:lnTo>
                    <a:pt x="15310" y="967"/>
                  </a:lnTo>
                  <a:cubicBezTo>
                    <a:pt x="15310" y="985"/>
                    <a:pt x="15309" y="1002"/>
                    <a:pt x="15310" y="1022"/>
                  </a:cubicBezTo>
                  <a:lnTo>
                    <a:pt x="15312" y="1049"/>
                  </a:lnTo>
                  <a:lnTo>
                    <a:pt x="15315" y="1102"/>
                  </a:lnTo>
                  <a:cubicBezTo>
                    <a:pt x="15318" y="1142"/>
                    <a:pt x="15324" y="1180"/>
                    <a:pt x="15329" y="1219"/>
                  </a:cubicBezTo>
                  <a:cubicBezTo>
                    <a:pt x="15334" y="1258"/>
                    <a:pt x="15340" y="1296"/>
                    <a:pt x="15345" y="1334"/>
                  </a:cubicBezTo>
                  <a:cubicBezTo>
                    <a:pt x="15396" y="1639"/>
                    <a:pt x="15485" y="1924"/>
                    <a:pt x="15582" y="2194"/>
                  </a:cubicBezTo>
                  <a:cubicBezTo>
                    <a:pt x="15679" y="2462"/>
                    <a:pt x="15787" y="2718"/>
                    <a:pt x="15889" y="2963"/>
                  </a:cubicBezTo>
                  <a:cubicBezTo>
                    <a:pt x="15940" y="3086"/>
                    <a:pt x="15990" y="3207"/>
                    <a:pt x="16038" y="3326"/>
                  </a:cubicBezTo>
                  <a:lnTo>
                    <a:pt x="16055" y="3370"/>
                  </a:lnTo>
                  <a:lnTo>
                    <a:pt x="16071" y="3413"/>
                  </a:lnTo>
                  <a:cubicBezTo>
                    <a:pt x="16082" y="3441"/>
                    <a:pt x="16093" y="3470"/>
                    <a:pt x="16103" y="3499"/>
                  </a:cubicBezTo>
                  <a:cubicBezTo>
                    <a:pt x="16123" y="3557"/>
                    <a:pt x="16141" y="3613"/>
                    <a:pt x="16161" y="3671"/>
                  </a:cubicBezTo>
                  <a:cubicBezTo>
                    <a:pt x="16231" y="3901"/>
                    <a:pt x="16282" y="4131"/>
                    <a:pt x="16308" y="4353"/>
                  </a:cubicBezTo>
                  <a:cubicBezTo>
                    <a:pt x="16334" y="4576"/>
                    <a:pt x="16334" y="4793"/>
                    <a:pt x="16301" y="4991"/>
                  </a:cubicBezTo>
                  <a:cubicBezTo>
                    <a:pt x="16269" y="5189"/>
                    <a:pt x="16205" y="5362"/>
                    <a:pt x="16109" y="5501"/>
                  </a:cubicBezTo>
                  <a:cubicBezTo>
                    <a:pt x="16062" y="5571"/>
                    <a:pt x="16007" y="5634"/>
                    <a:pt x="15946" y="5689"/>
                  </a:cubicBezTo>
                  <a:cubicBezTo>
                    <a:pt x="15883" y="5744"/>
                    <a:pt x="15817" y="5791"/>
                    <a:pt x="15742" y="5833"/>
                  </a:cubicBezTo>
                  <a:cubicBezTo>
                    <a:pt x="15591" y="5917"/>
                    <a:pt x="15410" y="5975"/>
                    <a:pt x="15215" y="6022"/>
                  </a:cubicBezTo>
                  <a:cubicBezTo>
                    <a:pt x="15019" y="6067"/>
                    <a:pt x="14809" y="6100"/>
                    <a:pt x="14589" y="6134"/>
                  </a:cubicBezTo>
                  <a:cubicBezTo>
                    <a:pt x="14150" y="6202"/>
                    <a:pt x="13723" y="6269"/>
                    <a:pt x="13306" y="6335"/>
                  </a:cubicBezTo>
                  <a:cubicBezTo>
                    <a:pt x="12474" y="6468"/>
                    <a:pt x="11684" y="6598"/>
                    <a:pt x="10935" y="6730"/>
                  </a:cubicBezTo>
                  <a:cubicBezTo>
                    <a:pt x="8813" y="7106"/>
                    <a:pt x="6988" y="7430"/>
                    <a:pt x="5420" y="7706"/>
                  </a:cubicBezTo>
                  <a:cubicBezTo>
                    <a:pt x="4637" y="7845"/>
                    <a:pt x="3920" y="7974"/>
                    <a:pt x="3260" y="8092"/>
                  </a:cubicBezTo>
                  <a:cubicBezTo>
                    <a:pt x="2931" y="8151"/>
                    <a:pt x="2615" y="8209"/>
                    <a:pt x="2316" y="8263"/>
                  </a:cubicBezTo>
                  <a:cubicBezTo>
                    <a:pt x="2099" y="8302"/>
                    <a:pt x="2032" y="8315"/>
                    <a:pt x="2015" y="8317"/>
                  </a:cubicBezTo>
                  <a:lnTo>
                    <a:pt x="2014" y="8315"/>
                  </a:lnTo>
                  <a:lnTo>
                    <a:pt x="2010" y="8301"/>
                  </a:lnTo>
                  <a:cubicBezTo>
                    <a:pt x="2000" y="8264"/>
                    <a:pt x="1989" y="8229"/>
                    <a:pt x="1981" y="8192"/>
                  </a:cubicBezTo>
                  <a:cubicBezTo>
                    <a:pt x="1960" y="8119"/>
                    <a:pt x="1941" y="8049"/>
                    <a:pt x="1923" y="7980"/>
                  </a:cubicBezTo>
                  <a:cubicBezTo>
                    <a:pt x="1844" y="7700"/>
                    <a:pt x="1772" y="7439"/>
                    <a:pt x="1705" y="7193"/>
                  </a:cubicBezTo>
                  <a:cubicBezTo>
                    <a:pt x="1567" y="6701"/>
                    <a:pt x="1445" y="6276"/>
                    <a:pt x="1334" y="5905"/>
                  </a:cubicBezTo>
                  <a:cubicBezTo>
                    <a:pt x="1114" y="5165"/>
                    <a:pt x="942" y="4652"/>
                    <a:pt x="800" y="4299"/>
                  </a:cubicBezTo>
                  <a:cubicBezTo>
                    <a:pt x="565" y="3721"/>
                    <a:pt x="408" y="3575"/>
                    <a:pt x="233" y="3575"/>
                  </a:cubicBezTo>
                  <a:cubicBezTo>
                    <a:pt x="195" y="3575"/>
                    <a:pt x="156" y="3582"/>
                    <a:pt x="115" y="3593"/>
                  </a:cubicBezTo>
                  <a:cubicBezTo>
                    <a:pt x="1" y="3623"/>
                    <a:pt x="47" y="4186"/>
                    <a:pt x="217" y="5158"/>
                  </a:cubicBezTo>
                  <a:cubicBezTo>
                    <a:pt x="303" y="5642"/>
                    <a:pt x="420" y="6229"/>
                    <a:pt x="565" y="6902"/>
                  </a:cubicBezTo>
                  <a:cubicBezTo>
                    <a:pt x="638" y="7238"/>
                    <a:pt x="716" y="7596"/>
                    <a:pt x="802" y="7973"/>
                  </a:cubicBezTo>
                  <a:cubicBezTo>
                    <a:pt x="845" y="8161"/>
                    <a:pt x="889" y="8356"/>
                    <a:pt x="935" y="8553"/>
                  </a:cubicBezTo>
                  <a:lnTo>
                    <a:pt x="943" y="8591"/>
                  </a:lnTo>
                  <a:lnTo>
                    <a:pt x="957" y="8646"/>
                  </a:lnTo>
                  <a:cubicBezTo>
                    <a:pt x="968" y="8691"/>
                    <a:pt x="979" y="8735"/>
                    <a:pt x="990" y="8780"/>
                  </a:cubicBezTo>
                  <a:cubicBezTo>
                    <a:pt x="1013" y="8870"/>
                    <a:pt x="1036" y="8961"/>
                    <a:pt x="1059" y="9053"/>
                  </a:cubicBezTo>
                  <a:cubicBezTo>
                    <a:pt x="1106" y="9239"/>
                    <a:pt x="1151" y="9424"/>
                    <a:pt x="1200" y="9612"/>
                  </a:cubicBezTo>
                  <a:cubicBezTo>
                    <a:pt x="1462" y="9569"/>
                    <a:pt x="1728" y="9525"/>
                    <a:pt x="1997" y="9480"/>
                  </a:cubicBezTo>
                  <a:cubicBezTo>
                    <a:pt x="2064" y="9467"/>
                    <a:pt x="2133" y="9457"/>
                    <a:pt x="2202" y="9445"/>
                  </a:cubicBezTo>
                  <a:cubicBezTo>
                    <a:pt x="2242" y="9438"/>
                    <a:pt x="2284" y="9432"/>
                    <a:pt x="2325" y="9427"/>
                  </a:cubicBezTo>
                  <a:cubicBezTo>
                    <a:pt x="2401" y="9414"/>
                    <a:pt x="2477" y="9402"/>
                    <a:pt x="2553" y="9390"/>
                  </a:cubicBezTo>
                  <a:cubicBezTo>
                    <a:pt x="2859" y="9342"/>
                    <a:pt x="3174" y="9290"/>
                    <a:pt x="3496" y="9240"/>
                  </a:cubicBezTo>
                  <a:cubicBezTo>
                    <a:pt x="4139" y="9136"/>
                    <a:pt x="4810" y="9025"/>
                    <a:pt x="5506" y="8907"/>
                  </a:cubicBezTo>
                  <a:cubicBezTo>
                    <a:pt x="6897" y="8670"/>
                    <a:pt x="8384" y="8407"/>
                    <a:pt x="9922" y="8123"/>
                  </a:cubicBezTo>
                  <a:cubicBezTo>
                    <a:pt x="10916" y="7941"/>
                    <a:pt x="11931" y="7742"/>
                    <a:pt x="12958" y="7533"/>
                  </a:cubicBezTo>
                  <a:cubicBezTo>
                    <a:pt x="13472" y="7428"/>
                    <a:pt x="13988" y="7322"/>
                    <a:pt x="14507" y="7214"/>
                  </a:cubicBezTo>
                  <a:cubicBezTo>
                    <a:pt x="14637" y="7187"/>
                    <a:pt x="14766" y="7158"/>
                    <a:pt x="14896" y="7131"/>
                  </a:cubicBezTo>
                  <a:cubicBezTo>
                    <a:pt x="15029" y="7103"/>
                    <a:pt x="15166" y="7074"/>
                    <a:pt x="15308" y="7037"/>
                  </a:cubicBezTo>
                  <a:cubicBezTo>
                    <a:pt x="15448" y="7001"/>
                    <a:pt x="15593" y="6958"/>
                    <a:pt x="15741" y="6903"/>
                  </a:cubicBezTo>
                  <a:cubicBezTo>
                    <a:pt x="15889" y="6848"/>
                    <a:pt x="16038" y="6780"/>
                    <a:pt x="16185" y="6693"/>
                  </a:cubicBezTo>
                  <a:cubicBezTo>
                    <a:pt x="16331" y="6605"/>
                    <a:pt x="16474" y="6497"/>
                    <a:pt x="16600" y="6370"/>
                  </a:cubicBezTo>
                  <a:cubicBezTo>
                    <a:pt x="16726" y="6244"/>
                    <a:pt x="16834" y="6099"/>
                    <a:pt x="16920" y="5944"/>
                  </a:cubicBezTo>
                  <a:cubicBezTo>
                    <a:pt x="17006" y="5790"/>
                    <a:pt x="17069" y="5626"/>
                    <a:pt x="17112" y="5464"/>
                  </a:cubicBezTo>
                  <a:cubicBezTo>
                    <a:pt x="17155" y="5301"/>
                    <a:pt x="17178" y="5137"/>
                    <a:pt x="17188" y="4979"/>
                  </a:cubicBezTo>
                  <a:cubicBezTo>
                    <a:pt x="17205" y="4660"/>
                    <a:pt x="17170" y="4356"/>
                    <a:pt x="17108" y="4068"/>
                  </a:cubicBezTo>
                  <a:cubicBezTo>
                    <a:pt x="17045" y="3779"/>
                    <a:pt x="16956" y="3504"/>
                    <a:pt x="16846" y="3241"/>
                  </a:cubicBezTo>
                  <a:cubicBezTo>
                    <a:pt x="16819" y="3176"/>
                    <a:pt x="16790" y="3110"/>
                    <a:pt x="16762" y="3047"/>
                  </a:cubicBezTo>
                  <a:lnTo>
                    <a:pt x="16676" y="2863"/>
                  </a:lnTo>
                  <a:cubicBezTo>
                    <a:pt x="16618" y="2743"/>
                    <a:pt x="16561" y="2624"/>
                    <a:pt x="16505" y="2505"/>
                  </a:cubicBezTo>
                  <a:cubicBezTo>
                    <a:pt x="16393" y="2272"/>
                    <a:pt x="16286" y="2042"/>
                    <a:pt x="16196" y="1816"/>
                  </a:cubicBezTo>
                  <a:cubicBezTo>
                    <a:pt x="16107" y="1588"/>
                    <a:pt x="16034" y="1362"/>
                    <a:pt x="15994" y="1140"/>
                  </a:cubicBezTo>
                  <a:cubicBezTo>
                    <a:pt x="15989" y="1112"/>
                    <a:pt x="15983" y="1083"/>
                    <a:pt x="15979" y="1056"/>
                  </a:cubicBezTo>
                  <a:lnTo>
                    <a:pt x="15968" y="958"/>
                  </a:lnTo>
                  <a:cubicBezTo>
                    <a:pt x="15964" y="935"/>
                    <a:pt x="15964" y="909"/>
                    <a:pt x="15963" y="883"/>
                  </a:cubicBezTo>
                  <a:lnTo>
                    <a:pt x="15962" y="846"/>
                  </a:lnTo>
                  <a:cubicBezTo>
                    <a:pt x="15962" y="833"/>
                    <a:pt x="15963" y="819"/>
                    <a:pt x="15964" y="806"/>
                  </a:cubicBezTo>
                  <a:lnTo>
                    <a:pt x="15975" y="647"/>
                  </a:lnTo>
                  <a:cubicBezTo>
                    <a:pt x="15979" y="544"/>
                    <a:pt x="15995" y="432"/>
                    <a:pt x="16006" y="324"/>
                  </a:cubicBezTo>
                  <a:lnTo>
                    <a:pt x="16016" y="244"/>
                  </a:lnTo>
                  <a:lnTo>
                    <a:pt x="16026" y="168"/>
                  </a:lnTo>
                  <a:lnTo>
                    <a:pt x="16046" y="14"/>
                  </a:lnTo>
                  <a:lnTo>
                    <a:pt x="160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5"/>
            <p:cNvSpPr/>
            <p:nvPr/>
          </p:nvSpPr>
          <p:spPr>
            <a:xfrm>
              <a:off x="2173425" y="1525850"/>
              <a:ext cx="200" cy="25"/>
            </a:xfrm>
            <a:custGeom>
              <a:avLst/>
              <a:gdLst/>
              <a:ahLst/>
              <a:cxnLst/>
              <a:rect l="l" t="t" r="r" b="b"/>
              <a:pathLst>
                <a:path w="8" h="1" extrusionOk="0">
                  <a:moveTo>
                    <a:pt x="7" y="0"/>
                  </a:moveTo>
                  <a:cubicBezTo>
                    <a:pt x="6" y="0"/>
                    <a:pt x="5" y="0"/>
                    <a:pt x="1" y="1"/>
                  </a:cubicBezTo>
                  <a:cubicBezTo>
                    <a:pt x="4" y="1"/>
                    <a:pt x="8"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5"/>
            <p:cNvSpPr/>
            <p:nvPr/>
          </p:nvSpPr>
          <p:spPr>
            <a:xfrm>
              <a:off x="2159975" y="1520275"/>
              <a:ext cx="474075" cy="443125"/>
            </a:xfrm>
            <a:custGeom>
              <a:avLst/>
              <a:gdLst/>
              <a:ahLst/>
              <a:cxnLst/>
              <a:rect l="l" t="t" r="r" b="b"/>
              <a:pathLst>
                <a:path w="18963" h="17725" extrusionOk="0">
                  <a:moveTo>
                    <a:pt x="11770" y="757"/>
                  </a:moveTo>
                  <a:lnTo>
                    <a:pt x="11770" y="757"/>
                  </a:lnTo>
                  <a:cubicBezTo>
                    <a:pt x="11737" y="1219"/>
                    <a:pt x="11818" y="2011"/>
                    <a:pt x="11988" y="2980"/>
                  </a:cubicBezTo>
                  <a:cubicBezTo>
                    <a:pt x="11922" y="3000"/>
                    <a:pt x="11860" y="3017"/>
                    <a:pt x="11807" y="3031"/>
                  </a:cubicBezTo>
                  <a:cubicBezTo>
                    <a:pt x="10637" y="3322"/>
                    <a:pt x="9578" y="3504"/>
                    <a:pt x="8632" y="3657"/>
                  </a:cubicBezTo>
                  <a:cubicBezTo>
                    <a:pt x="8253" y="2161"/>
                    <a:pt x="8080" y="1809"/>
                    <a:pt x="7773" y="1797"/>
                  </a:cubicBezTo>
                  <a:cubicBezTo>
                    <a:pt x="8987" y="1479"/>
                    <a:pt x="10221" y="1154"/>
                    <a:pt x="11360" y="859"/>
                  </a:cubicBezTo>
                  <a:cubicBezTo>
                    <a:pt x="11497" y="823"/>
                    <a:pt x="11635" y="789"/>
                    <a:pt x="11770" y="757"/>
                  </a:cubicBezTo>
                  <a:close/>
                  <a:moveTo>
                    <a:pt x="7473" y="1876"/>
                  </a:moveTo>
                  <a:lnTo>
                    <a:pt x="7473" y="1876"/>
                  </a:lnTo>
                  <a:cubicBezTo>
                    <a:pt x="7311" y="2067"/>
                    <a:pt x="7340" y="2807"/>
                    <a:pt x="7507" y="3841"/>
                  </a:cubicBezTo>
                  <a:cubicBezTo>
                    <a:pt x="7119" y="3908"/>
                    <a:pt x="6755" y="3975"/>
                    <a:pt x="6415" y="4054"/>
                  </a:cubicBezTo>
                  <a:cubicBezTo>
                    <a:pt x="5838" y="4187"/>
                    <a:pt x="5321" y="4305"/>
                    <a:pt x="4862" y="4411"/>
                  </a:cubicBezTo>
                  <a:cubicBezTo>
                    <a:pt x="4583" y="3401"/>
                    <a:pt x="4412" y="2926"/>
                    <a:pt x="4232" y="2727"/>
                  </a:cubicBezTo>
                  <a:cubicBezTo>
                    <a:pt x="4932" y="2545"/>
                    <a:pt x="5691" y="2345"/>
                    <a:pt x="6480" y="2137"/>
                  </a:cubicBezTo>
                  <a:cubicBezTo>
                    <a:pt x="6807" y="2051"/>
                    <a:pt x="7139" y="1964"/>
                    <a:pt x="7473" y="1876"/>
                  </a:cubicBezTo>
                  <a:close/>
                  <a:moveTo>
                    <a:pt x="3602" y="2893"/>
                  </a:moveTo>
                  <a:cubicBezTo>
                    <a:pt x="3546" y="3225"/>
                    <a:pt x="3605" y="3859"/>
                    <a:pt x="3754" y="4671"/>
                  </a:cubicBezTo>
                  <a:cubicBezTo>
                    <a:pt x="2302" y="5018"/>
                    <a:pt x="1650" y="5210"/>
                    <a:pt x="1383" y="5414"/>
                  </a:cubicBezTo>
                  <a:cubicBezTo>
                    <a:pt x="1366" y="5367"/>
                    <a:pt x="1349" y="5322"/>
                    <a:pt x="1333" y="5278"/>
                  </a:cubicBezTo>
                  <a:cubicBezTo>
                    <a:pt x="994" y="4382"/>
                    <a:pt x="769" y="3898"/>
                    <a:pt x="594" y="3647"/>
                  </a:cubicBezTo>
                  <a:cubicBezTo>
                    <a:pt x="676" y="3632"/>
                    <a:pt x="806" y="3602"/>
                    <a:pt x="978" y="3563"/>
                  </a:cubicBezTo>
                  <a:cubicBezTo>
                    <a:pt x="1289" y="3488"/>
                    <a:pt x="1736" y="3376"/>
                    <a:pt x="2284" y="3236"/>
                  </a:cubicBezTo>
                  <a:cubicBezTo>
                    <a:pt x="2676" y="3135"/>
                    <a:pt x="3120" y="3020"/>
                    <a:pt x="3602" y="2893"/>
                  </a:cubicBezTo>
                  <a:close/>
                  <a:moveTo>
                    <a:pt x="12083" y="3501"/>
                  </a:moveTo>
                  <a:cubicBezTo>
                    <a:pt x="12182" y="4006"/>
                    <a:pt x="12298" y="4547"/>
                    <a:pt x="12431" y="5103"/>
                  </a:cubicBezTo>
                  <a:cubicBezTo>
                    <a:pt x="12534" y="5537"/>
                    <a:pt x="12661" y="5982"/>
                    <a:pt x="12799" y="6428"/>
                  </a:cubicBezTo>
                  <a:cubicBezTo>
                    <a:pt x="12608" y="6487"/>
                    <a:pt x="12440" y="6534"/>
                    <a:pt x="12311" y="6565"/>
                  </a:cubicBezTo>
                  <a:cubicBezTo>
                    <a:pt x="11252" y="6809"/>
                    <a:pt x="10291" y="6952"/>
                    <a:pt x="9428" y="7070"/>
                  </a:cubicBezTo>
                  <a:cubicBezTo>
                    <a:pt x="9391" y="6873"/>
                    <a:pt x="9353" y="6686"/>
                    <a:pt x="9310" y="6507"/>
                  </a:cubicBezTo>
                  <a:cubicBezTo>
                    <a:pt x="9128" y="5728"/>
                    <a:pt x="8975" y="5075"/>
                    <a:pt x="8844" y="4526"/>
                  </a:cubicBezTo>
                  <a:cubicBezTo>
                    <a:pt x="9589" y="4274"/>
                    <a:pt x="10331" y="4019"/>
                    <a:pt x="11046" y="3808"/>
                  </a:cubicBezTo>
                  <a:cubicBezTo>
                    <a:pt x="11403" y="3703"/>
                    <a:pt x="11750" y="3600"/>
                    <a:pt x="12083" y="3501"/>
                  </a:cubicBezTo>
                  <a:close/>
                  <a:moveTo>
                    <a:pt x="7705" y="4906"/>
                  </a:moveTo>
                  <a:cubicBezTo>
                    <a:pt x="7805" y="5379"/>
                    <a:pt x="7923" y="5886"/>
                    <a:pt x="8059" y="6410"/>
                  </a:cubicBezTo>
                  <a:cubicBezTo>
                    <a:pt x="8128" y="6680"/>
                    <a:pt x="8207" y="6954"/>
                    <a:pt x="8293" y="7229"/>
                  </a:cubicBezTo>
                  <a:cubicBezTo>
                    <a:pt x="7938" y="7282"/>
                    <a:pt x="7605" y="7336"/>
                    <a:pt x="7295" y="7401"/>
                  </a:cubicBezTo>
                  <a:cubicBezTo>
                    <a:pt x="6700" y="7524"/>
                    <a:pt x="6174" y="7635"/>
                    <a:pt x="5715" y="7732"/>
                  </a:cubicBezTo>
                  <a:cubicBezTo>
                    <a:pt x="5682" y="7581"/>
                    <a:pt x="5647" y="7435"/>
                    <a:pt x="5610" y="7293"/>
                  </a:cubicBezTo>
                  <a:cubicBezTo>
                    <a:pt x="5443" y="6637"/>
                    <a:pt x="5298" y="6069"/>
                    <a:pt x="5172" y="5579"/>
                  </a:cubicBezTo>
                  <a:cubicBezTo>
                    <a:pt x="5527" y="5499"/>
                    <a:pt x="5895" y="5412"/>
                    <a:pt x="6271" y="5320"/>
                  </a:cubicBezTo>
                  <a:cubicBezTo>
                    <a:pt x="6742" y="5203"/>
                    <a:pt x="7222" y="5061"/>
                    <a:pt x="7705" y="4906"/>
                  </a:cubicBezTo>
                  <a:close/>
                  <a:moveTo>
                    <a:pt x="3996" y="5820"/>
                  </a:moveTo>
                  <a:cubicBezTo>
                    <a:pt x="4099" y="6262"/>
                    <a:pt x="4219" y="6734"/>
                    <a:pt x="4356" y="7220"/>
                  </a:cubicBezTo>
                  <a:cubicBezTo>
                    <a:pt x="4426" y="7469"/>
                    <a:pt x="4502" y="7721"/>
                    <a:pt x="4587" y="7974"/>
                  </a:cubicBezTo>
                  <a:cubicBezTo>
                    <a:pt x="3204" y="8281"/>
                    <a:pt x="2683" y="8449"/>
                    <a:pt x="2522" y="8672"/>
                  </a:cubicBezTo>
                  <a:cubicBezTo>
                    <a:pt x="2164" y="7609"/>
                    <a:pt x="1870" y="6755"/>
                    <a:pt x="1624" y="6072"/>
                  </a:cubicBezTo>
                  <a:lnTo>
                    <a:pt x="1624" y="6072"/>
                  </a:lnTo>
                  <a:cubicBezTo>
                    <a:pt x="1695" y="6078"/>
                    <a:pt x="1775" y="6082"/>
                    <a:pt x="1863" y="6082"/>
                  </a:cubicBezTo>
                  <a:cubicBezTo>
                    <a:pt x="2351" y="6082"/>
                    <a:pt x="3098" y="5986"/>
                    <a:pt x="3996" y="5820"/>
                  </a:cubicBezTo>
                  <a:close/>
                  <a:moveTo>
                    <a:pt x="14004" y="10251"/>
                  </a:moveTo>
                  <a:cubicBezTo>
                    <a:pt x="14009" y="10269"/>
                    <a:pt x="14013" y="10286"/>
                    <a:pt x="14019" y="10305"/>
                  </a:cubicBezTo>
                  <a:cubicBezTo>
                    <a:pt x="13962" y="10316"/>
                    <a:pt x="13900" y="10332"/>
                    <a:pt x="13836" y="10346"/>
                  </a:cubicBezTo>
                  <a:cubicBezTo>
                    <a:pt x="13897" y="10316"/>
                    <a:pt x="13955" y="10284"/>
                    <a:pt x="14004" y="10251"/>
                  </a:cubicBezTo>
                  <a:close/>
                  <a:moveTo>
                    <a:pt x="12960" y="6937"/>
                  </a:moveTo>
                  <a:cubicBezTo>
                    <a:pt x="13257" y="7855"/>
                    <a:pt x="13581" y="8779"/>
                    <a:pt x="13834" y="9660"/>
                  </a:cubicBezTo>
                  <a:cubicBezTo>
                    <a:pt x="13870" y="9785"/>
                    <a:pt x="13906" y="9909"/>
                    <a:pt x="13940" y="10032"/>
                  </a:cubicBezTo>
                  <a:cubicBezTo>
                    <a:pt x="13728" y="10101"/>
                    <a:pt x="13387" y="10237"/>
                    <a:pt x="13014" y="10387"/>
                  </a:cubicBezTo>
                  <a:cubicBezTo>
                    <a:pt x="12405" y="10632"/>
                    <a:pt x="11711" y="10914"/>
                    <a:pt x="11356" y="11007"/>
                  </a:cubicBezTo>
                  <a:cubicBezTo>
                    <a:pt x="10957" y="11109"/>
                    <a:pt x="10576" y="11191"/>
                    <a:pt x="10210" y="11260"/>
                  </a:cubicBezTo>
                  <a:cubicBezTo>
                    <a:pt x="9900" y="10014"/>
                    <a:pt x="9736" y="8907"/>
                    <a:pt x="9580" y="7947"/>
                  </a:cubicBezTo>
                  <a:cubicBezTo>
                    <a:pt x="10265" y="7723"/>
                    <a:pt x="10947" y="7498"/>
                    <a:pt x="11604" y="7315"/>
                  </a:cubicBezTo>
                  <a:cubicBezTo>
                    <a:pt x="12076" y="7184"/>
                    <a:pt x="12533" y="7056"/>
                    <a:pt x="12960" y="6937"/>
                  </a:cubicBezTo>
                  <a:close/>
                  <a:moveTo>
                    <a:pt x="8629" y="8250"/>
                  </a:moveTo>
                  <a:cubicBezTo>
                    <a:pt x="8922" y="9092"/>
                    <a:pt x="9238" y="9935"/>
                    <a:pt x="9486" y="10743"/>
                  </a:cubicBezTo>
                  <a:cubicBezTo>
                    <a:pt x="9550" y="10950"/>
                    <a:pt x="9612" y="11154"/>
                    <a:pt x="9674" y="11354"/>
                  </a:cubicBezTo>
                  <a:cubicBezTo>
                    <a:pt x="8761" y="11502"/>
                    <a:pt x="7965" y="11585"/>
                    <a:pt x="7306" y="11739"/>
                  </a:cubicBezTo>
                  <a:cubicBezTo>
                    <a:pt x="7044" y="11797"/>
                    <a:pt x="6800" y="11853"/>
                    <a:pt x="6571" y="11906"/>
                  </a:cubicBezTo>
                  <a:cubicBezTo>
                    <a:pt x="6279" y="10795"/>
                    <a:pt x="6101" y="9794"/>
                    <a:pt x="5941" y="8913"/>
                  </a:cubicBezTo>
                  <a:cubicBezTo>
                    <a:pt x="6330" y="8837"/>
                    <a:pt x="6738" y="8751"/>
                    <a:pt x="7157" y="8654"/>
                  </a:cubicBezTo>
                  <a:cubicBezTo>
                    <a:pt x="7640" y="8543"/>
                    <a:pt x="8133" y="8403"/>
                    <a:pt x="8629" y="8250"/>
                  </a:cubicBezTo>
                  <a:close/>
                  <a:moveTo>
                    <a:pt x="4979" y="9085"/>
                  </a:moveTo>
                  <a:cubicBezTo>
                    <a:pt x="5285" y="9910"/>
                    <a:pt x="5612" y="10739"/>
                    <a:pt x="5873" y="11531"/>
                  </a:cubicBezTo>
                  <a:cubicBezTo>
                    <a:pt x="5927" y="11701"/>
                    <a:pt x="5982" y="11868"/>
                    <a:pt x="6036" y="12031"/>
                  </a:cubicBezTo>
                  <a:cubicBezTo>
                    <a:pt x="4950" y="12283"/>
                    <a:pt x="4300" y="12442"/>
                    <a:pt x="3923" y="12587"/>
                  </a:cubicBezTo>
                  <a:cubicBezTo>
                    <a:pt x="3891" y="12599"/>
                    <a:pt x="3859" y="12612"/>
                    <a:pt x="3830" y="12625"/>
                  </a:cubicBezTo>
                  <a:cubicBezTo>
                    <a:pt x="3825" y="12610"/>
                    <a:pt x="3821" y="12595"/>
                    <a:pt x="3815" y="12580"/>
                  </a:cubicBezTo>
                  <a:cubicBezTo>
                    <a:pt x="3408" y="11337"/>
                    <a:pt x="3053" y="10259"/>
                    <a:pt x="2741" y="9327"/>
                  </a:cubicBezTo>
                  <a:cubicBezTo>
                    <a:pt x="2729" y="9292"/>
                    <a:pt x="2719" y="9257"/>
                    <a:pt x="2707" y="9222"/>
                  </a:cubicBezTo>
                  <a:lnTo>
                    <a:pt x="2707" y="9222"/>
                  </a:lnTo>
                  <a:cubicBezTo>
                    <a:pt x="2827" y="9251"/>
                    <a:pt x="2993" y="9265"/>
                    <a:pt x="3198" y="9265"/>
                  </a:cubicBezTo>
                  <a:cubicBezTo>
                    <a:pt x="3636" y="9265"/>
                    <a:pt x="4253" y="9201"/>
                    <a:pt x="4979" y="9085"/>
                  </a:cubicBezTo>
                  <a:close/>
                  <a:moveTo>
                    <a:pt x="13405" y="529"/>
                  </a:moveTo>
                  <a:cubicBezTo>
                    <a:pt x="13430" y="529"/>
                    <a:pt x="13455" y="530"/>
                    <a:pt x="13479" y="530"/>
                  </a:cubicBezTo>
                  <a:cubicBezTo>
                    <a:pt x="13795" y="536"/>
                    <a:pt x="14084" y="582"/>
                    <a:pt x="14333" y="663"/>
                  </a:cubicBezTo>
                  <a:cubicBezTo>
                    <a:pt x="14584" y="744"/>
                    <a:pt x="14795" y="857"/>
                    <a:pt x="14965" y="982"/>
                  </a:cubicBezTo>
                  <a:cubicBezTo>
                    <a:pt x="15198" y="1154"/>
                    <a:pt x="15395" y="1373"/>
                    <a:pt x="15553" y="1621"/>
                  </a:cubicBezTo>
                  <a:cubicBezTo>
                    <a:pt x="15712" y="1869"/>
                    <a:pt x="15834" y="2142"/>
                    <a:pt x="15933" y="2426"/>
                  </a:cubicBezTo>
                  <a:cubicBezTo>
                    <a:pt x="16031" y="2710"/>
                    <a:pt x="16108" y="3002"/>
                    <a:pt x="16170" y="3297"/>
                  </a:cubicBezTo>
                  <a:cubicBezTo>
                    <a:pt x="16235" y="3595"/>
                    <a:pt x="16286" y="3891"/>
                    <a:pt x="16339" y="4193"/>
                  </a:cubicBezTo>
                  <a:cubicBezTo>
                    <a:pt x="16548" y="5392"/>
                    <a:pt x="16747" y="6551"/>
                    <a:pt x="16933" y="7667"/>
                  </a:cubicBezTo>
                  <a:cubicBezTo>
                    <a:pt x="17120" y="8783"/>
                    <a:pt x="17297" y="9859"/>
                    <a:pt x="17465" y="10889"/>
                  </a:cubicBezTo>
                  <a:cubicBezTo>
                    <a:pt x="17548" y="11403"/>
                    <a:pt x="17630" y="11907"/>
                    <a:pt x="17710" y="12400"/>
                  </a:cubicBezTo>
                  <a:cubicBezTo>
                    <a:pt x="17749" y="12646"/>
                    <a:pt x="17789" y="12890"/>
                    <a:pt x="17828" y="13131"/>
                  </a:cubicBezTo>
                  <a:cubicBezTo>
                    <a:pt x="17833" y="13160"/>
                    <a:pt x="17837" y="13191"/>
                    <a:pt x="17843" y="13221"/>
                  </a:cubicBezTo>
                  <a:lnTo>
                    <a:pt x="17849" y="13263"/>
                  </a:lnTo>
                  <a:lnTo>
                    <a:pt x="17850" y="13276"/>
                  </a:lnTo>
                  <a:cubicBezTo>
                    <a:pt x="17851" y="13293"/>
                    <a:pt x="17855" y="13311"/>
                    <a:pt x="17856" y="13329"/>
                  </a:cubicBezTo>
                  <a:cubicBezTo>
                    <a:pt x="17859" y="13361"/>
                    <a:pt x="17862" y="13393"/>
                    <a:pt x="17865" y="13425"/>
                  </a:cubicBezTo>
                  <a:cubicBezTo>
                    <a:pt x="17816" y="13433"/>
                    <a:pt x="17765" y="13441"/>
                    <a:pt x="17717" y="13449"/>
                  </a:cubicBezTo>
                  <a:lnTo>
                    <a:pt x="17710" y="13451"/>
                  </a:lnTo>
                  <a:lnTo>
                    <a:pt x="17705" y="13451"/>
                  </a:lnTo>
                  <a:cubicBezTo>
                    <a:pt x="17704" y="13451"/>
                    <a:pt x="17704" y="13451"/>
                    <a:pt x="17698" y="13452"/>
                  </a:cubicBezTo>
                  <a:lnTo>
                    <a:pt x="17633" y="13465"/>
                  </a:lnTo>
                  <a:cubicBezTo>
                    <a:pt x="17590" y="13475"/>
                    <a:pt x="17548" y="13484"/>
                    <a:pt x="17506" y="13492"/>
                  </a:cubicBezTo>
                  <a:cubicBezTo>
                    <a:pt x="17421" y="13511"/>
                    <a:pt x="17336" y="13528"/>
                    <a:pt x="17252" y="13548"/>
                  </a:cubicBezTo>
                  <a:cubicBezTo>
                    <a:pt x="16916" y="13620"/>
                    <a:pt x="16586" y="13691"/>
                    <a:pt x="16260" y="13760"/>
                  </a:cubicBezTo>
                  <a:cubicBezTo>
                    <a:pt x="16090" y="13797"/>
                    <a:pt x="15922" y="13834"/>
                    <a:pt x="15755" y="13870"/>
                  </a:cubicBezTo>
                  <a:cubicBezTo>
                    <a:pt x="15635" y="13365"/>
                    <a:pt x="14788" y="11188"/>
                    <a:pt x="14595" y="10384"/>
                  </a:cubicBezTo>
                  <a:cubicBezTo>
                    <a:pt x="14258" y="8971"/>
                    <a:pt x="14095" y="7726"/>
                    <a:pt x="13936" y="6659"/>
                  </a:cubicBezTo>
                  <a:cubicBezTo>
                    <a:pt x="15202" y="6297"/>
                    <a:pt x="16040" y="6035"/>
                    <a:pt x="16023" y="5958"/>
                  </a:cubicBezTo>
                  <a:cubicBezTo>
                    <a:pt x="15987" y="5799"/>
                    <a:pt x="15900" y="5752"/>
                    <a:pt x="15783" y="5752"/>
                  </a:cubicBezTo>
                  <a:cubicBezTo>
                    <a:pt x="15675" y="5752"/>
                    <a:pt x="15541" y="5792"/>
                    <a:pt x="15396" y="5821"/>
                  </a:cubicBezTo>
                  <a:cubicBezTo>
                    <a:pt x="15659" y="5712"/>
                    <a:pt x="15848" y="5582"/>
                    <a:pt x="15818" y="5449"/>
                  </a:cubicBezTo>
                  <a:cubicBezTo>
                    <a:pt x="15817" y="5444"/>
                    <a:pt x="15809" y="5441"/>
                    <a:pt x="15797" y="5441"/>
                  </a:cubicBezTo>
                  <a:cubicBezTo>
                    <a:pt x="15646" y="5441"/>
                    <a:pt x="14735" y="5772"/>
                    <a:pt x="13847" y="6080"/>
                  </a:cubicBezTo>
                  <a:cubicBezTo>
                    <a:pt x="13798" y="5784"/>
                    <a:pt x="13747" y="5504"/>
                    <a:pt x="13691" y="5239"/>
                  </a:cubicBezTo>
                  <a:cubicBezTo>
                    <a:pt x="13514" y="4422"/>
                    <a:pt x="13364" y="3736"/>
                    <a:pt x="13236" y="3161"/>
                  </a:cubicBezTo>
                  <a:cubicBezTo>
                    <a:pt x="14773" y="2700"/>
                    <a:pt x="15818" y="2367"/>
                    <a:pt x="15795" y="2284"/>
                  </a:cubicBezTo>
                  <a:cubicBezTo>
                    <a:pt x="15757" y="2133"/>
                    <a:pt x="15671" y="2086"/>
                    <a:pt x="15554" y="2086"/>
                  </a:cubicBezTo>
                  <a:cubicBezTo>
                    <a:pt x="15435" y="2086"/>
                    <a:pt x="15285" y="2134"/>
                    <a:pt x="15122" y="2169"/>
                  </a:cubicBezTo>
                  <a:cubicBezTo>
                    <a:pt x="15405" y="2051"/>
                    <a:pt x="15607" y="1914"/>
                    <a:pt x="15574" y="1780"/>
                  </a:cubicBezTo>
                  <a:cubicBezTo>
                    <a:pt x="15573" y="1776"/>
                    <a:pt x="15566" y="1774"/>
                    <a:pt x="15555" y="1774"/>
                  </a:cubicBezTo>
                  <a:cubicBezTo>
                    <a:pt x="15388" y="1774"/>
                    <a:pt x="14171" y="2236"/>
                    <a:pt x="13112" y="2610"/>
                  </a:cubicBezTo>
                  <a:cubicBezTo>
                    <a:pt x="12863" y="1518"/>
                    <a:pt x="12699" y="918"/>
                    <a:pt x="12543" y="603"/>
                  </a:cubicBezTo>
                  <a:cubicBezTo>
                    <a:pt x="12842" y="556"/>
                    <a:pt x="13133" y="529"/>
                    <a:pt x="13405" y="529"/>
                  </a:cubicBezTo>
                  <a:close/>
                  <a:moveTo>
                    <a:pt x="15381" y="13544"/>
                  </a:moveTo>
                  <a:lnTo>
                    <a:pt x="15381" y="13544"/>
                  </a:lnTo>
                  <a:cubicBezTo>
                    <a:pt x="15445" y="13699"/>
                    <a:pt x="15517" y="13829"/>
                    <a:pt x="15590" y="13905"/>
                  </a:cubicBezTo>
                  <a:cubicBezTo>
                    <a:pt x="15545" y="13915"/>
                    <a:pt x="15501" y="13926"/>
                    <a:pt x="15455" y="13935"/>
                  </a:cubicBezTo>
                  <a:cubicBezTo>
                    <a:pt x="15454" y="13825"/>
                    <a:pt x="15412" y="13689"/>
                    <a:pt x="15381" y="13544"/>
                  </a:cubicBezTo>
                  <a:close/>
                  <a:moveTo>
                    <a:pt x="14115" y="10645"/>
                  </a:moveTo>
                  <a:cubicBezTo>
                    <a:pt x="14577" y="12255"/>
                    <a:pt x="14953" y="13540"/>
                    <a:pt x="15142" y="14004"/>
                  </a:cubicBezTo>
                  <a:cubicBezTo>
                    <a:pt x="14884" y="14059"/>
                    <a:pt x="14632" y="14114"/>
                    <a:pt x="14381" y="14169"/>
                  </a:cubicBezTo>
                  <a:cubicBezTo>
                    <a:pt x="13347" y="14392"/>
                    <a:pt x="12372" y="14608"/>
                    <a:pt x="11441" y="14821"/>
                  </a:cubicBezTo>
                  <a:cubicBezTo>
                    <a:pt x="11469" y="14677"/>
                    <a:pt x="10742" y="12917"/>
                    <a:pt x="10391" y="11880"/>
                  </a:cubicBezTo>
                  <a:cubicBezTo>
                    <a:pt x="10538" y="11830"/>
                    <a:pt x="10683" y="11781"/>
                    <a:pt x="10826" y="11734"/>
                  </a:cubicBezTo>
                  <a:cubicBezTo>
                    <a:pt x="11809" y="11421"/>
                    <a:pt x="12698" y="11139"/>
                    <a:pt x="13339" y="10924"/>
                  </a:cubicBezTo>
                  <a:cubicBezTo>
                    <a:pt x="13673" y="10812"/>
                    <a:pt x="13939" y="10718"/>
                    <a:pt x="14115" y="10645"/>
                  </a:cubicBezTo>
                  <a:close/>
                  <a:moveTo>
                    <a:pt x="11055" y="14425"/>
                  </a:moveTo>
                  <a:lnTo>
                    <a:pt x="11055" y="14425"/>
                  </a:lnTo>
                  <a:cubicBezTo>
                    <a:pt x="11156" y="14651"/>
                    <a:pt x="11271" y="14818"/>
                    <a:pt x="11388" y="14832"/>
                  </a:cubicBezTo>
                  <a:cubicBezTo>
                    <a:pt x="11297" y="14853"/>
                    <a:pt x="11209" y="14872"/>
                    <a:pt x="11120" y="14894"/>
                  </a:cubicBezTo>
                  <a:cubicBezTo>
                    <a:pt x="11157" y="14778"/>
                    <a:pt x="11097" y="14610"/>
                    <a:pt x="11055" y="14425"/>
                  </a:cubicBezTo>
                  <a:close/>
                  <a:moveTo>
                    <a:pt x="9891" y="12063"/>
                  </a:moveTo>
                  <a:cubicBezTo>
                    <a:pt x="10341" y="13522"/>
                    <a:pt x="10697" y="14639"/>
                    <a:pt x="10858" y="14956"/>
                  </a:cubicBezTo>
                  <a:cubicBezTo>
                    <a:pt x="9696" y="15223"/>
                    <a:pt x="8599" y="15477"/>
                    <a:pt x="7565" y="15715"/>
                  </a:cubicBezTo>
                  <a:cubicBezTo>
                    <a:pt x="7648" y="15597"/>
                    <a:pt x="7570" y="15407"/>
                    <a:pt x="7516" y="15190"/>
                  </a:cubicBezTo>
                  <a:lnTo>
                    <a:pt x="7516" y="15190"/>
                  </a:lnTo>
                  <a:cubicBezTo>
                    <a:pt x="7625" y="15423"/>
                    <a:pt x="7750" y="15593"/>
                    <a:pt x="7870" y="15593"/>
                  </a:cubicBezTo>
                  <a:cubicBezTo>
                    <a:pt x="7882" y="15593"/>
                    <a:pt x="7893" y="15592"/>
                    <a:pt x="7904" y="15589"/>
                  </a:cubicBezTo>
                  <a:cubicBezTo>
                    <a:pt x="7982" y="15566"/>
                    <a:pt x="7360" y="14129"/>
                    <a:pt x="6950" y="13056"/>
                  </a:cubicBezTo>
                  <a:cubicBezTo>
                    <a:pt x="7059" y="13029"/>
                    <a:pt x="7168" y="13002"/>
                    <a:pt x="7279" y="12972"/>
                  </a:cubicBezTo>
                  <a:cubicBezTo>
                    <a:pt x="8134" y="12751"/>
                    <a:pt x="9024" y="12386"/>
                    <a:pt x="9891" y="12063"/>
                  </a:cubicBezTo>
                  <a:close/>
                  <a:moveTo>
                    <a:pt x="6416" y="13178"/>
                  </a:moveTo>
                  <a:cubicBezTo>
                    <a:pt x="6866" y="14534"/>
                    <a:pt x="7213" y="15536"/>
                    <a:pt x="7355" y="15764"/>
                  </a:cubicBezTo>
                  <a:cubicBezTo>
                    <a:pt x="6876" y="15876"/>
                    <a:pt x="6411" y="15983"/>
                    <a:pt x="5960" y="16086"/>
                  </a:cubicBezTo>
                  <a:cubicBezTo>
                    <a:pt x="5707" y="16145"/>
                    <a:pt x="5458" y="16202"/>
                    <a:pt x="5213" y="16260"/>
                  </a:cubicBezTo>
                  <a:cubicBezTo>
                    <a:pt x="5157" y="16273"/>
                    <a:pt x="5100" y="16285"/>
                    <a:pt x="5045" y="16299"/>
                  </a:cubicBezTo>
                  <a:lnTo>
                    <a:pt x="5040" y="16299"/>
                  </a:lnTo>
                  <a:lnTo>
                    <a:pt x="5029" y="16300"/>
                  </a:lnTo>
                  <a:lnTo>
                    <a:pt x="5028" y="16290"/>
                  </a:lnTo>
                  <a:lnTo>
                    <a:pt x="5027" y="16287"/>
                  </a:lnTo>
                  <a:cubicBezTo>
                    <a:pt x="5027" y="16286"/>
                    <a:pt x="5027" y="16285"/>
                    <a:pt x="5027" y="16285"/>
                  </a:cubicBezTo>
                  <a:lnTo>
                    <a:pt x="5027" y="16285"/>
                  </a:lnTo>
                  <a:cubicBezTo>
                    <a:pt x="5027" y="16285"/>
                    <a:pt x="5027" y="16286"/>
                    <a:pt x="5027" y="16286"/>
                  </a:cubicBezTo>
                  <a:cubicBezTo>
                    <a:pt x="5027" y="16286"/>
                    <a:pt x="5026" y="16281"/>
                    <a:pt x="5011" y="16235"/>
                  </a:cubicBezTo>
                  <a:cubicBezTo>
                    <a:pt x="4948" y="16042"/>
                    <a:pt x="4885" y="15851"/>
                    <a:pt x="4824" y="15663"/>
                  </a:cubicBezTo>
                  <a:cubicBezTo>
                    <a:pt x="4702" y="15287"/>
                    <a:pt x="4582" y="14924"/>
                    <a:pt x="4469" y="14570"/>
                  </a:cubicBezTo>
                  <a:cubicBezTo>
                    <a:pt x="4346" y="14196"/>
                    <a:pt x="4228" y="13836"/>
                    <a:pt x="4114" y="13486"/>
                  </a:cubicBezTo>
                  <a:lnTo>
                    <a:pt x="4114" y="13486"/>
                  </a:lnTo>
                  <a:cubicBezTo>
                    <a:pt x="4141" y="13487"/>
                    <a:pt x="4169" y="13488"/>
                    <a:pt x="4198" y="13488"/>
                  </a:cubicBezTo>
                  <a:cubicBezTo>
                    <a:pt x="4337" y="13488"/>
                    <a:pt x="4495" y="13479"/>
                    <a:pt x="4667" y="13464"/>
                  </a:cubicBezTo>
                  <a:cubicBezTo>
                    <a:pt x="5152" y="13422"/>
                    <a:pt x="5754" y="13323"/>
                    <a:pt x="6416" y="13178"/>
                  </a:cubicBezTo>
                  <a:close/>
                  <a:moveTo>
                    <a:pt x="13372" y="0"/>
                  </a:moveTo>
                  <a:cubicBezTo>
                    <a:pt x="13275" y="0"/>
                    <a:pt x="13178" y="3"/>
                    <a:pt x="13082" y="8"/>
                  </a:cubicBezTo>
                  <a:cubicBezTo>
                    <a:pt x="12769" y="25"/>
                    <a:pt x="12467" y="67"/>
                    <a:pt x="12172" y="121"/>
                  </a:cubicBezTo>
                  <a:cubicBezTo>
                    <a:pt x="11877" y="174"/>
                    <a:pt x="11591" y="240"/>
                    <a:pt x="11311" y="308"/>
                  </a:cubicBezTo>
                  <a:cubicBezTo>
                    <a:pt x="9091" y="857"/>
                    <a:pt x="7096" y="1352"/>
                    <a:pt x="5421" y="1772"/>
                  </a:cubicBezTo>
                  <a:cubicBezTo>
                    <a:pt x="3747" y="2193"/>
                    <a:pt x="2393" y="2538"/>
                    <a:pt x="1462" y="2785"/>
                  </a:cubicBezTo>
                  <a:cubicBezTo>
                    <a:pt x="528" y="3032"/>
                    <a:pt x="17" y="3182"/>
                    <a:pt x="23" y="3211"/>
                  </a:cubicBezTo>
                  <a:cubicBezTo>
                    <a:pt x="44" y="3302"/>
                    <a:pt x="154" y="3339"/>
                    <a:pt x="330" y="3339"/>
                  </a:cubicBezTo>
                  <a:cubicBezTo>
                    <a:pt x="751" y="3339"/>
                    <a:pt x="1550" y="3128"/>
                    <a:pt x="2424" y="2930"/>
                  </a:cubicBezTo>
                  <a:lnTo>
                    <a:pt x="2424" y="2930"/>
                  </a:lnTo>
                  <a:cubicBezTo>
                    <a:pt x="1488" y="3190"/>
                    <a:pt x="744" y="3430"/>
                    <a:pt x="544" y="3581"/>
                  </a:cubicBezTo>
                  <a:cubicBezTo>
                    <a:pt x="439" y="3453"/>
                    <a:pt x="353" y="3411"/>
                    <a:pt x="267" y="3411"/>
                  </a:cubicBezTo>
                  <a:cubicBezTo>
                    <a:pt x="231" y="3411"/>
                    <a:pt x="195" y="3419"/>
                    <a:pt x="159" y="3430"/>
                  </a:cubicBezTo>
                  <a:cubicBezTo>
                    <a:pt x="1" y="3483"/>
                    <a:pt x="349" y="4976"/>
                    <a:pt x="1049" y="7432"/>
                  </a:cubicBezTo>
                  <a:cubicBezTo>
                    <a:pt x="1399" y="8660"/>
                    <a:pt x="1839" y="10127"/>
                    <a:pt x="2347" y="11776"/>
                  </a:cubicBezTo>
                  <a:cubicBezTo>
                    <a:pt x="2600" y="12600"/>
                    <a:pt x="2871" y="13469"/>
                    <a:pt x="3158" y="14376"/>
                  </a:cubicBezTo>
                  <a:cubicBezTo>
                    <a:pt x="3301" y="14828"/>
                    <a:pt x="3448" y="15291"/>
                    <a:pt x="3598" y="15763"/>
                  </a:cubicBezTo>
                  <a:cubicBezTo>
                    <a:pt x="3674" y="15998"/>
                    <a:pt x="3750" y="16235"/>
                    <a:pt x="3826" y="16476"/>
                  </a:cubicBezTo>
                  <a:cubicBezTo>
                    <a:pt x="3884" y="16652"/>
                    <a:pt x="3940" y="16829"/>
                    <a:pt x="3998" y="17008"/>
                  </a:cubicBezTo>
                  <a:cubicBezTo>
                    <a:pt x="4076" y="17245"/>
                    <a:pt x="4154" y="17485"/>
                    <a:pt x="4232" y="17724"/>
                  </a:cubicBezTo>
                  <a:cubicBezTo>
                    <a:pt x="5178" y="17506"/>
                    <a:pt x="6145" y="17282"/>
                    <a:pt x="7134" y="17053"/>
                  </a:cubicBezTo>
                  <a:cubicBezTo>
                    <a:pt x="7938" y="16865"/>
                    <a:pt x="8757" y="16674"/>
                    <a:pt x="9588" y="16478"/>
                  </a:cubicBezTo>
                  <a:cubicBezTo>
                    <a:pt x="11027" y="16139"/>
                    <a:pt x="12498" y="15778"/>
                    <a:pt x="13987" y="15403"/>
                  </a:cubicBezTo>
                  <a:cubicBezTo>
                    <a:pt x="14733" y="15214"/>
                    <a:pt x="15482" y="15025"/>
                    <a:pt x="16234" y="14834"/>
                  </a:cubicBezTo>
                  <a:cubicBezTo>
                    <a:pt x="16610" y="14737"/>
                    <a:pt x="16987" y="14640"/>
                    <a:pt x="17365" y="14543"/>
                  </a:cubicBezTo>
                  <a:cubicBezTo>
                    <a:pt x="17555" y="14495"/>
                    <a:pt x="17744" y="14446"/>
                    <a:pt x="17935" y="14397"/>
                  </a:cubicBezTo>
                  <a:cubicBezTo>
                    <a:pt x="18278" y="14313"/>
                    <a:pt x="18620" y="14227"/>
                    <a:pt x="18962" y="14142"/>
                  </a:cubicBezTo>
                  <a:cubicBezTo>
                    <a:pt x="18891" y="13779"/>
                    <a:pt x="18818" y="13414"/>
                    <a:pt x="18747" y="13050"/>
                  </a:cubicBezTo>
                  <a:lnTo>
                    <a:pt x="18618" y="12428"/>
                  </a:lnTo>
                  <a:cubicBezTo>
                    <a:pt x="18532" y="12014"/>
                    <a:pt x="18447" y="11600"/>
                    <a:pt x="18362" y="11185"/>
                  </a:cubicBezTo>
                  <a:cubicBezTo>
                    <a:pt x="18192" y="10357"/>
                    <a:pt x="18021" y="9531"/>
                    <a:pt x="17851" y="8710"/>
                  </a:cubicBezTo>
                  <a:cubicBezTo>
                    <a:pt x="17514" y="7068"/>
                    <a:pt x="17185" y="5446"/>
                    <a:pt x="16877" y="3866"/>
                  </a:cubicBezTo>
                  <a:cubicBezTo>
                    <a:pt x="16813" y="3539"/>
                    <a:pt x="16745" y="3211"/>
                    <a:pt x="16659" y="2886"/>
                  </a:cubicBezTo>
                  <a:cubicBezTo>
                    <a:pt x="16573" y="2560"/>
                    <a:pt x="16470" y="2237"/>
                    <a:pt x="16331" y="1922"/>
                  </a:cubicBezTo>
                  <a:cubicBezTo>
                    <a:pt x="16194" y="1610"/>
                    <a:pt x="16020" y="1308"/>
                    <a:pt x="15797" y="1039"/>
                  </a:cubicBezTo>
                  <a:cubicBezTo>
                    <a:pt x="15576" y="770"/>
                    <a:pt x="15300" y="541"/>
                    <a:pt x="14998" y="375"/>
                  </a:cubicBezTo>
                  <a:cubicBezTo>
                    <a:pt x="14695" y="209"/>
                    <a:pt x="14368" y="106"/>
                    <a:pt x="14042" y="52"/>
                  </a:cubicBezTo>
                  <a:cubicBezTo>
                    <a:pt x="13817" y="15"/>
                    <a:pt x="13593" y="0"/>
                    <a:pt x="13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 name="Google Shape;1201;p45"/>
          <p:cNvGrpSpPr/>
          <p:nvPr/>
        </p:nvGrpSpPr>
        <p:grpSpPr>
          <a:xfrm>
            <a:off x="8012247" y="1884937"/>
            <a:ext cx="837061" cy="290000"/>
            <a:chOff x="3808475" y="2317075"/>
            <a:chExt cx="444725" cy="154075"/>
          </a:xfrm>
        </p:grpSpPr>
        <p:sp>
          <p:nvSpPr>
            <p:cNvPr id="1202" name="Google Shape;1202;p45"/>
            <p:cNvSpPr/>
            <p:nvPr/>
          </p:nvSpPr>
          <p:spPr>
            <a:xfrm>
              <a:off x="3808475" y="2347950"/>
              <a:ext cx="81750" cy="123200"/>
            </a:xfrm>
            <a:custGeom>
              <a:avLst/>
              <a:gdLst/>
              <a:ahLst/>
              <a:cxnLst/>
              <a:rect l="l" t="t" r="r" b="b"/>
              <a:pathLst>
                <a:path w="3270" h="4928" extrusionOk="0">
                  <a:moveTo>
                    <a:pt x="2998" y="0"/>
                  </a:moveTo>
                  <a:cubicBezTo>
                    <a:pt x="2949" y="0"/>
                    <a:pt x="2899" y="50"/>
                    <a:pt x="2852" y="139"/>
                  </a:cubicBezTo>
                  <a:cubicBezTo>
                    <a:pt x="2840" y="162"/>
                    <a:pt x="2827" y="187"/>
                    <a:pt x="2814" y="214"/>
                  </a:cubicBezTo>
                  <a:cubicBezTo>
                    <a:pt x="2801" y="242"/>
                    <a:pt x="2790" y="272"/>
                    <a:pt x="2777" y="304"/>
                  </a:cubicBezTo>
                  <a:cubicBezTo>
                    <a:pt x="2765" y="337"/>
                    <a:pt x="2750" y="370"/>
                    <a:pt x="2737" y="406"/>
                  </a:cubicBezTo>
                  <a:cubicBezTo>
                    <a:pt x="2730" y="425"/>
                    <a:pt x="2723" y="443"/>
                    <a:pt x="2717" y="462"/>
                  </a:cubicBezTo>
                  <a:cubicBezTo>
                    <a:pt x="2710" y="482"/>
                    <a:pt x="2704" y="502"/>
                    <a:pt x="2695" y="521"/>
                  </a:cubicBezTo>
                  <a:cubicBezTo>
                    <a:pt x="2639" y="682"/>
                    <a:pt x="2576" y="869"/>
                    <a:pt x="2502" y="1077"/>
                  </a:cubicBezTo>
                  <a:cubicBezTo>
                    <a:pt x="2428" y="1282"/>
                    <a:pt x="2344" y="1504"/>
                    <a:pt x="2245" y="1734"/>
                  </a:cubicBezTo>
                  <a:cubicBezTo>
                    <a:pt x="2238" y="1751"/>
                    <a:pt x="2232" y="1768"/>
                    <a:pt x="2223" y="1786"/>
                  </a:cubicBezTo>
                  <a:cubicBezTo>
                    <a:pt x="2217" y="1803"/>
                    <a:pt x="2208" y="1819"/>
                    <a:pt x="2202" y="1836"/>
                  </a:cubicBezTo>
                  <a:cubicBezTo>
                    <a:pt x="2187" y="1870"/>
                    <a:pt x="2174" y="1905"/>
                    <a:pt x="2159" y="1939"/>
                  </a:cubicBezTo>
                  <a:cubicBezTo>
                    <a:pt x="2144" y="1975"/>
                    <a:pt x="2130" y="2008"/>
                    <a:pt x="2115" y="2044"/>
                  </a:cubicBezTo>
                  <a:cubicBezTo>
                    <a:pt x="2109" y="2061"/>
                    <a:pt x="2100" y="2078"/>
                    <a:pt x="2093" y="2095"/>
                  </a:cubicBezTo>
                  <a:cubicBezTo>
                    <a:pt x="2085" y="2113"/>
                    <a:pt x="2078" y="2131"/>
                    <a:pt x="2071" y="2148"/>
                  </a:cubicBezTo>
                  <a:cubicBezTo>
                    <a:pt x="2056" y="2183"/>
                    <a:pt x="2041" y="2219"/>
                    <a:pt x="2026" y="2254"/>
                  </a:cubicBezTo>
                  <a:cubicBezTo>
                    <a:pt x="2010" y="2289"/>
                    <a:pt x="1996" y="2325"/>
                    <a:pt x="1980" y="2359"/>
                  </a:cubicBezTo>
                  <a:lnTo>
                    <a:pt x="1956" y="2413"/>
                  </a:lnTo>
                  <a:lnTo>
                    <a:pt x="1939" y="2453"/>
                  </a:lnTo>
                  <a:cubicBezTo>
                    <a:pt x="1931" y="2449"/>
                    <a:pt x="1922" y="2445"/>
                    <a:pt x="1913" y="2442"/>
                  </a:cubicBezTo>
                  <a:cubicBezTo>
                    <a:pt x="1894" y="2434"/>
                    <a:pt x="1872" y="2426"/>
                    <a:pt x="1852" y="2416"/>
                  </a:cubicBezTo>
                  <a:cubicBezTo>
                    <a:pt x="1810" y="2399"/>
                    <a:pt x="1768" y="2383"/>
                    <a:pt x="1733" y="2364"/>
                  </a:cubicBezTo>
                  <a:cubicBezTo>
                    <a:pt x="1657" y="2327"/>
                    <a:pt x="1591" y="2293"/>
                    <a:pt x="1555" y="2261"/>
                  </a:cubicBezTo>
                  <a:cubicBezTo>
                    <a:pt x="1534" y="2243"/>
                    <a:pt x="1513" y="2224"/>
                    <a:pt x="1493" y="2206"/>
                  </a:cubicBezTo>
                  <a:cubicBezTo>
                    <a:pt x="1483" y="2196"/>
                    <a:pt x="1473" y="2187"/>
                    <a:pt x="1464" y="2177"/>
                  </a:cubicBezTo>
                  <a:lnTo>
                    <a:pt x="1435" y="2149"/>
                  </a:lnTo>
                  <a:cubicBezTo>
                    <a:pt x="1400" y="2110"/>
                    <a:pt x="1365" y="2073"/>
                    <a:pt x="1333" y="2034"/>
                  </a:cubicBezTo>
                  <a:cubicBezTo>
                    <a:pt x="1303" y="1993"/>
                    <a:pt x="1273" y="1954"/>
                    <a:pt x="1246" y="1916"/>
                  </a:cubicBezTo>
                  <a:cubicBezTo>
                    <a:pt x="1233" y="1896"/>
                    <a:pt x="1219" y="1876"/>
                    <a:pt x="1207" y="1857"/>
                  </a:cubicBezTo>
                  <a:cubicBezTo>
                    <a:pt x="1195" y="1836"/>
                    <a:pt x="1183" y="1817"/>
                    <a:pt x="1171" y="1799"/>
                  </a:cubicBezTo>
                  <a:cubicBezTo>
                    <a:pt x="1159" y="1779"/>
                    <a:pt x="1148" y="1761"/>
                    <a:pt x="1136" y="1742"/>
                  </a:cubicBezTo>
                  <a:lnTo>
                    <a:pt x="1104" y="1686"/>
                  </a:lnTo>
                  <a:cubicBezTo>
                    <a:pt x="1083" y="1648"/>
                    <a:pt x="1062" y="1613"/>
                    <a:pt x="1042" y="1580"/>
                  </a:cubicBezTo>
                  <a:cubicBezTo>
                    <a:pt x="1021" y="1545"/>
                    <a:pt x="1003" y="1513"/>
                    <a:pt x="984" y="1481"/>
                  </a:cubicBezTo>
                  <a:cubicBezTo>
                    <a:pt x="966" y="1450"/>
                    <a:pt x="944" y="1420"/>
                    <a:pt x="925" y="1393"/>
                  </a:cubicBezTo>
                  <a:cubicBezTo>
                    <a:pt x="908" y="1368"/>
                    <a:pt x="890" y="1343"/>
                    <a:pt x="873" y="1321"/>
                  </a:cubicBezTo>
                  <a:cubicBezTo>
                    <a:pt x="855" y="1296"/>
                    <a:pt x="839" y="1274"/>
                    <a:pt x="825" y="1252"/>
                  </a:cubicBezTo>
                  <a:cubicBezTo>
                    <a:pt x="794" y="1207"/>
                    <a:pt x="766" y="1165"/>
                    <a:pt x="739" y="1124"/>
                  </a:cubicBezTo>
                  <a:cubicBezTo>
                    <a:pt x="687" y="1044"/>
                    <a:pt x="640" y="976"/>
                    <a:pt x="602" y="914"/>
                  </a:cubicBezTo>
                  <a:cubicBezTo>
                    <a:pt x="584" y="882"/>
                    <a:pt x="565" y="856"/>
                    <a:pt x="548" y="831"/>
                  </a:cubicBezTo>
                  <a:cubicBezTo>
                    <a:pt x="532" y="805"/>
                    <a:pt x="515" y="780"/>
                    <a:pt x="500" y="761"/>
                  </a:cubicBezTo>
                  <a:cubicBezTo>
                    <a:pt x="486" y="740"/>
                    <a:pt x="472" y="720"/>
                    <a:pt x="457" y="704"/>
                  </a:cubicBezTo>
                  <a:cubicBezTo>
                    <a:pt x="451" y="697"/>
                    <a:pt x="445" y="688"/>
                    <a:pt x="438" y="682"/>
                  </a:cubicBezTo>
                  <a:cubicBezTo>
                    <a:pt x="431" y="675"/>
                    <a:pt x="425" y="666"/>
                    <a:pt x="419" y="661"/>
                  </a:cubicBezTo>
                  <a:cubicBezTo>
                    <a:pt x="375" y="615"/>
                    <a:pt x="334" y="596"/>
                    <a:pt x="289" y="596"/>
                  </a:cubicBezTo>
                  <a:cubicBezTo>
                    <a:pt x="233" y="596"/>
                    <a:pt x="171" y="625"/>
                    <a:pt x="87" y="671"/>
                  </a:cubicBezTo>
                  <a:cubicBezTo>
                    <a:pt x="42" y="695"/>
                    <a:pt x="16" y="743"/>
                    <a:pt x="6" y="807"/>
                  </a:cubicBezTo>
                  <a:cubicBezTo>
                    <a:pt x="3" y="839"/>
                    <a:pt x="1" y="877"/>
                    <a:pt x="5" y="919"/>
                  </a:cubicBezTo>
                  <a:cubicBezTo>
                    <a:pt x="9" y="961"/>
                    <a:pt x="19" y="1005"/>
                    <a:pt x="32" y="1053"/>
                  </a:cubicBezTo>
                  <a:cubicBezTo>
                    <a:pt x="84" y="1245"/>
                    <a:pt x="207" y="1485"/>
                    <a:pt x="388" y="1713"/>
                  </a:cubicBezTo>
                  <a:cubicBezTo>
                    <a:pt x="414" y="1746"/>
                    <a:pt x="443" y="1778"/>
                    <a:pt x="472" y="1809"/>
                  </a:cubicBezTo>
                  <a:cubicBezTo>
                    <a:pt x="504" y="1841"/>
                    <a:pt x="536" y="1870"/>
                    <a:pt x="569" y="1901"/>
                  </a:cubicBezTo>
                  <a:cubicBezTo>
                    <a:pt x="585" y="1916"/>
                    <a:pt x="602" y="1931"/>
                    <a:pt x="621" y="1945"/>
                  </a:cubicBezTo>
                  <a:cubicBezTo>
                    <a:pt x="638" y="1959"/>
                    <a:pt x="655" y="1974"/>
                    <a:pt x="674" y="1987"/>
                  </a:cubicBezTo>
                  <a:cubicBezTo>
                    <a:pt x="710" y="2015"/>
                    <a:pt x="746" y="2041"/>
                    <a:pt x="783" y="2068"/>
                  </a:cubicBezTo>
                  <a:cubicBezTo>
                    <a:pt x="820" y="2094"/>
                    <a:pt x="858" y="2120"/>
                    <a:pt x="895" y="2146"/>
                  </a:cubicBezTo>
                  <a:cubicBezTo>
                    <a:pt x="913" y="2158"/>
                    <a:pt x="930" y="2170"/>
                    <a:pt x="949" y="2183"/>
                  </a:cubicBezTo>
                  <a:lnTo>
                    <a:pt x="1006" y="2219"/>
                  </a:lnTo>
                  <a:cubicBezTo>
                    <a:pt x="1044" y="2243"/>
                    <a:pt x="1078" y="2267"/>
                    <a:pt x="1115" y="2293"/>
                  </a:cubicBezTo>
                  <a:cubicBezTo>
                    <a:pt x="1151" y="2318"/>
                    <a:pt x="1186" y="2341"/>
                    <a:pt x="1219" y="2366"/>
                  </a:cubicBezTo>
                  <a:cubicBezTo>
                    <a:pt x="1437" y="2524"/>
                    <a:pt x="1643" y="2651"/>
                    <a:pt x="1804" y="2734"/>
                  </a:cubicBezTo>
                  <a:cubicBezTo>
                    <a:pt x="1688" y="2962"/>
                    <a:pt x="1557" y="3183"/>
                    <a:pt x="1406" y="3377"/>
                  </a:cubicBezTo>
                  <a:cubicBezTo>
                    <a:pt x="1249" y="3581"/>
                    <a:pt x="1085" y="3765"/>
                    <a:pt x="928" y="3924"/>
                  </a:cubicBezTo>
                  <a:cubicBezTo>
                    <a:pt x="771" y="4083"/>
                    <a:pt x="621" y="4219"/>
                    <a:pt x="491" y="4329"/>
                  </a:cubicBezTo>
                  <a:cubicBezTo>
                    <a:pt x="230" y="4549"/>
                    <a:pt x="56" y="4673"/>
                    <a:pt x="73" y="4703"/>
                  </a:cubicBezTo>
                  <a:cubicBezTo>
                    <a:pt x="105" y="4760"/>
                    <a:pt x="139" y="4781"/>
                    <a:pt x="176" y="4781"/>
                  </a:cubicBezTo>
                  <a:cubicBezTo>
                    <a:pt x="184" y="4781"/>
                    <a:pt x="193" y="4780"/>
                    <a:pt x="202" y="4778"/>
                  </a:cubicBezTo>
                  <a:cubicBezTo>
                    <a:pt x="247" y="4766"/>
                    <a:pt x="298" y="4731"/>
                    <a:pt x="354" y="4697"/>
                  </a:cubicBezTo>
                  <a:lnTo>
                    <a:pt x="354" y="4697"/>
                  </a:lnTo>
                  <a:cubicBezTo>
                    <a:pt x="311" y="4739"/>
                    <a:pt x="274" y="4781"/>
                    <a:pt x="254" y="4819"/>
                  </a:cubicBezTo>
                  <a:cubicBezTo>
                    <a:pt x="234" y="4859"/>
                    <a:pt x="229" y="4896"/>
                    <a:pt x="246" y="4926"/>
                  </a:cubicBezTo>
                  <a:cubicBezTo>
                    <a:pt x="247" y="4927"/>
                    <a:pt x="248" y="4928"/>
                    <a:pt x="251" y="4928"/>
                  </a:cubicBezTo>
                  <a:cubicBezTo>
                    <a:pt x="259" y="4928"/>
                    <a:pt x="274" y="4921"/>
                    <a:pt x="295" y="4908"/>
                  </a:cubicBezTo>
                  <a:cubicBezTo>
                    <a:pt x="310" y="4898"/>
                    <a:pt x="326" y="4887"/>
                    <a:pt x="347" y="4873"/>
                  </a:cubicBezTo>
                  <a:cubicBezTo>
                    <a:pt x="355" y="4867"/>
                    <a:pt x="366" y="4859"/>
                    <a:pt x="377" y="4851"/>
                  </a:cubicBezTo>
                  <a:cubicBezTo>
                    <a:pt x="389" y="4843"/>
                    <a:pt x="399" y="4833"/>
                    <a:pt x="411" y="4824"/>
                  </a:cubicBezTo>
                  <a:cubicBezTo>
                    <a:pt x="434" y="4806"/>
                    <a:pt x="460" y="4785"/>
                    <a:pt x="486" y="4763"/>
                  </a:cubicBezTo>
                  <a:cubicBezTo>
                    <a:pt x="499" y="4752"/>
                    <a:pt x="513" y="4739"/>
                    <a:pt x="528" y="4727"/>
                  </a:cubicBezTo>
                  <a:cubicBezTo>
                    <a:pt x="541" y="4715"/>
                    <a:pt x="556" y="4701"/>
                    <a:pt x="571" y="4689"/>
                  </a:cubicBezTo>
                  <a:cubicBezTo>
                    <a:pt x="599" y="4664"/>
                    <a:pt x="630" y="4637"/>
                    <a:pt x="660" y="4609"/>
                  </a:cubicBezTo>
                  <a:cubicBezTo>
                    <a:pt x="692" y="4581"/>
                    <a:pt x="722" y="4550"/>
                    <a:pt x="753" y="4521"/>
                  </a:cubicBezTo>
                  <a:cubicBezTo>
                    <a:pt x="769" y="4506"/>
                    <a:pt x="784" y="4490"/>
                    <a:pt x="800" y="4475"/>
                  </a:cubicBezTo>
                  <a:cubicBezTo>
                    <a:pt x="815" y="4459"/>
                    <a:pt x="831" y="4442"/>
                    <a:pt x="847" y="4426"/>
                  </a:cubicBezTo>
                  <a:cubicBezTo>
                    <a:pt x="879" y="4394"/>
                    <a:pt x="910" y="4362"/>
                    <a:pt x="940" y="4331"/>
                  </a:cubicBezTo>
                  <a:cubicBezTo>
                    <a:pt x="1000" y="4265"/>
                    <a:pt x="1061" y="4202"/>
                    <a:pt x="1115" y="4139"/>
                  </a:cubicBezTo>
                  <a:cubicBezTo>
                    <a:pt x="1142" y="4108"/>
                    <a:pt x="1170" y="4078"/>
                    <a:pt x="1193" y="4049"/>
                  </a:cubicBezTo>
                  <a:cubicBezTo>
                    <a:pt x="1219" y="4019"/>
                    <a:pt x="1244" y="3992"/>
                    <a:pt x="1266" y="3965"/>
                  </a:cubicBezTo>
                  <a:cubicBezTo>
                    <a:pt x="1314" y="3915"/>
                    <a:pt x="1352" y="3869"/>
                    <a:pt x="1386" y="3834"/>
                  </a:cubicBezTo>
                  <a:cubicBezTo>
                    <a:pt x="1540" y="3675"/>
                    <a:pt x="1685" y="3524"/>
                    <a:pt x="1822" y="3377"/>
                  </a:cubicBezTo>
                  <a:cubicBezTo>
                    <a:pt x="1958" y="3229"/>
                    <a:pt x="2083" y="3085"/>
                    <a:pt x="2200" y="2945"/>
                  </a:cubicBezTo>
                  <a:lnTo>
                    <a:pt x="2284" y="2841"/>
                  </a:lnTo>
                  <a:cubicBezTo>
                    <a:pt x="2313" y="2805"/>
                    <a:pt x="2337" y="2771"/>
                    <a:pt x="2363" y="2738"/>
                  </a:cubicBezTo>
                  <a:cubicBezTo>
                    <a:pt x="2417" y="2670"/>
                    <a:pt x="2464" y="2600"/>
                    <a:pt x="2511" y="2535"/>
                  </a:cubicBezTo>
                  <a:cubicBezTo>
                    <a:pt x="2534" y="2501"/>
                    <a:pt x="2555" y="2467"/>
                    <a:pt x="2577" y="2434"/>
                  </a:cubicBezTo>
                  <a:cubicBezTo>
                    <a:pt x="2598" y="2400"/>
                    <a:pt x="2620" y="2368"/>
                    <a:pt x="2638" y="2335"/>
                  </a:cubicBezTo>
                  <a:cubicBezTo>
                    <a:pt x="2676" y="2268"/>
                    <a:pt x="2713" y="2204"/>
                    <a:pt x="2744" y="2139"/>
                  </a:cubicBezTo>
                  <a:cubicBezTo>
                    <a:pt x="2858" y="1907"/>
                    <a:pt x="2944" y="1693"/>
                    <a:pt x="3014" y="1503"/>
                  </a:cubicBezTo>
                  <a:cubicBezTo>
                    <a:pt x="3046" y="1408"/>
                    <a:pt x="3079" y="1317"/>
                    <a:pt x="3103" y="1234"/>
                  </a:cubicBezTo>
                  <a:cubicBezTo>
                    <a:pt x="3130" y="1149"/>
                    <a:pt x="3151" y="1069"/>
                    <a:pt x="3169" y="995"/>
                  </a:cubicBezTo>
                  <a:cubicBezTo>
                    <a:pt x="3243" y="700"/>
                    <a:pt x="3267" y="488"/>
                    <a:pt x="3269" y="342"/>
                  </a:cubicBezTo>
                  <a:cubicBezTo>
                    <a:pt x="3270" y="195"/>
                    <a:pt x="3245" y="112"/>
                    <a:pt x="3202" y="65"/>
                  </a:cubicBezTo>
                  <a:cubicBezTo>
                    <a:pt x="3153" y="20"/>
                    <a:pt x="3088" y="8"/>
                    <a:pt x="3002" y="0"/>
                  </a:cubicBezTo>
                  <a:cubicBezTo>
                    <a:pt x="3001" y="0"/>
                    <a:pt x="2999" y="0"/>
                    <a:pt x="29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5"/>
            <p:cNvSpPr/>
            <p:nvPr/>
          </p:nvSpPr>
          <p:spPr>
            <a:xfrm>
              <a:off x="3899150" y="2367475"/>
              <a:ext cx="59675" cy="18800"/>
            </a:xfrm>
            <a:custGeom>
              <a:avLst/>
              <a:gdLst/>
              <a:ahLst/>
              <a:cxnLst/>
              <a:rect l="l" t="t" r="r" b="b"/>
              <a:pathLst>
                <a:path w="2387" h="752" extrusionOk="0">
                  <a:moveTo>
                    <a:pt x="2330" y="0"/>
                  </a:moveTo>
                  <a:cubicBezTo>
                    <a:pt x="2253" y="0"/>
                    <a:pt x="1874" y="203"/>
                    <a:pt x="1735" y="214"/>
                  </a:cubicBezTo>
                  <a:cubicBezTo>
                    <a:pt x="1697" y="217"/>
                    <a:pt x="1659" y="219"/>
                    <a:pt x="1622" y="219"/>
                  </a:cubicBezTo>
                  <a:cubicBezTo>
                    <a:pt x="1324" y="219"/>
                    <a:pt x="1072" y="125"/>
                    <a:pt x="874" y="125"/>
                  </a:cubicBezTo>
                  <a:cubicBezTo>
                    <a:pt x="870" y="125"/>
                    <a:pt x="866" y="125"/>
                    <a:pt x="862" y="125"/>
                  </a:cubicBezTo>
                  <a:cubicBezTo>
                    <a:pt x="49" y="141"/>
                    <a:pt x="0" y="136"/>
                    <a:pt x="28" y="481"/>
                  </a:cubicBezTo>
                  <a:cubicBezTo>
                    <a:pt x="43" y="657"/>
                    <a:pt x="315" y="751"/>
                    <a:pt x="664" y="751"/>
                  </a:cubicBezTo>
                  <a:cubicBezTo>
                    <a:pt x="722" y="751"/>
                    <a:pt x="781" y="749"/>
                    <a:pt x="842" y="744"/>
                  </a:cubicBezTo>
                  <a:cubicBezTo>
                    <a:pt x="1094" y="723"/>
                    <a:pt x="1365" y="577"/>
                    <a:pt x="1614" y="520"/>
                  </a:cubicBezTo>
                  <a:cubicBezTo>
                    <a:pt x="2040" y="426"/>
                    <a:pt x="2386" y="348"/>
                    <a:pt x="2381" y="286"/>
                  </a:cubicBezTo>
                  <a:cubicBezTo>
                    <a:pt x="2371" y="167"/>
                    <a:pt x="2344" y="151"/>
                    <a:pt x="2310" y="151"/>
                  </a:cubicBezTo>
                  <a:cubicBezTo>
                    <a:pt x="2297" y="151"/>
                    <a:pt x="2284" y="153"/>
                    <a:pt x="2270" y="153"/>
                  </a:cubicBezTo>
                  <a:cubicBezTo>
                    <a:pt x="2317" y="125"/>
                    <a:pt x="2349" y="79"/>
                    <a:pt x="2343" y="8"/>
                  </a:cubicBezTo>
                  <a:cubicBezTo>
                    <a:pt x="2343" y="2"/>
                    <a:pt x="2338" y="0"/>
                    <a:pt x="23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5"/>
            <p:cNvSpPr/>
            <p:nvPr/>
          </p:nvSpPr>
          <p:spPr>
            <a:xfrm>
              <a:off x="3890100" y="2387675"/>
              <a:ext cx="61650" cy="20950"/>
            </a:xfrm>
            <a:custGeom>
              <a:avLst/>
              <a:gdLst/>
              <a:ahLst/>
              <a:cxnLst/>
              <a:rect l="l" t="t" r="r" b="b"/>
              <a:pathLst>
                <a:path w="2466" h="838" extrusionOk="0">
                  <a:moveTo>
                    <a:pt x="2393" y="0"/>
                  </a:moveTo>
                  <a:cubicBezTo>
                    <a:pt x="2319" y="0"/>
                    <a:pt x="1932" y="227"/>
                    <a:pt x="1789" y="245"/>
                  </a:cubicBezTo>
                  <a:cubicBezTo>
                    <a:pt x="1724" y="253"/>
                    <a:pt x="1662" y="257"/>
                    <a:pt x="1601" y="257"/>
                  </a:cubicBezTo>
                  <a:cubicBezTo>
                    <a:pt x="1343" y="257"/>
                    <a:pt x="1118" y="197"/>
                    <a:pt x="936" y="197"/>
                  </a:cubicBezTo>
                  <a:cubicBezTo>
                    <a:pt x="920" y="197"/>
                    <a:pt x="903" y="198"/>
                    <a:pt x="887" y="199"/>
                  </a:cubicBezTo>
                  <a:cubicBezTo>
                    <a:pt x="51" y="256"/>
                    <a:pt x="0" y="254"/>
                    <a:pt x="46" y="596"/>
                  </a:cubicBezTo>
                  <a:cubicBezTo>
                    <a:pt x="67" y="757"/>
                    <a:pt x="306" y="838"/>
                    <a:pt x="623" y="838"/>
                  </a:cubicBezTo>
                  <a:cubicBezTo>
                    <a:pt x="709" y="838"/>
                    <a:pt x="801" y="832"/>
                    <a:pt x="895" y="820"/>
                  </a:cubicBezTo>
                  <a:cubicBezTo>
                    <a:pt x="1154" y="786"/>
                    <a:pt x="1426" y="627"/>
                    <a:pt x="1680" y="558"/>
                  </a:cubicBezTo>
                  <a:cubicBezTo>
                    <a:pt x="2115" y="441"/>
                    <a:pt x="2466" y="347"/>
                    <a:pt x="2458" y="285"/>
                  </a:cubicBezTo>
                  <a:cubicBezTo>
                    <a:pt x="2442" y="171"/>
                    <a:pt x="2415" y="154"/>
                    <a:pt x="2382" y="154"/>
                  </a:cubicBezTo>
                  <a:cubicBezTo>
                    <a:pt x="2368" y="154"/>
                    <a:pt x="2353" y="157"/>
                    <a:pt x="2337" y="157"/>
                  </a:cubicBezTo>
                  <a:cubicBezTo>
                    <a:pt x="2383" y="128"/>
                    <a:pt x="2415" y="80"/>
                    <a:pt x="2406" y="8"/>
                  </a:cubicBezTo>
                  <a:cubicBezTo>
                    <a:pt x="2405" y="3"/>
                    <a:pt x="2401" y="0"/>
                    <a:pt x="2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5"/>
            <p:cNvSpPr/>
            <p:nvPr/>
          </p:nvSpPr>
          <p:spPr>
            <a:xfrm>
              <a:off x="3968125" y="2357975"/>
              <a:ext cx="86000" cy="52050"/>
            </a:xfrm>
            <a:custGeom>
              <a:avLst/>
              <a:gdLst/>
              <a:ahLst/>
              <a:cxnLst/>
              <a:rect l="l" t="t" r="r" b="b"/>
              <a:pathLst>
                <a:path w="3440" h="2082" extrusionOk="0">
                  <a:moveTo>
                    <a:pt x="1906" y="522"/>
                  </a:moveTo>
                  <a:cubicBezTo>
                    <a:pt x="1906" y="522"/>
                    <a:pt x="1906" y="522"/>
                    <a:pt x="1906" y="522"/>
                  </a:cubicBezTo>
                  <a:lnTo>
                    <a:pt x="1906" y="523"/>
                  </a:lnTo>
                  <a:lnTo>
                    <a:pt x="1907" y="525"/>
                  </a:lnTo>
                  <a:lnTo>
                    <a:pt x="1909" y="528"/>
                  </a:lnTo>
                  <a:lnTo>
                    <a:pt x="1907" y="523"/>
                  </a:lnTo>
                  <a:cubicBezTo>
                    <a:pt x="1906" y="522"/>
                    <a:pt x="1906" y="522"/>
                    <a:pt x="1906" y="522"/>
                  </a:cubicBezTo>
                  <a:close/>
                  <a:moveTo>
                    <a:pt x="2949" y="0"/>
                  </a:moveTo>
                  <a:cubicBezTo>
                    <a:pt x="2938" y="0"/>
                    <a:pt x="2926" y="0"/>
                    <a:pt x="2916" y="1"/>
                  </a:cubicBezTo>
                  <a:cubicBezTo>
                    <a:pt x="2905" y="2"/>
                    <a:pt x="2894" y="4"/>
                    <a:pt x="2882" y="4"/>
                  </a:cubicBezTo>
                  <a:cubicBezTo>
                    <a:pt x="2861" y="8"/>
                    <a:pt x="2839" y="11"/>
                    <a:pt x="2819" y="17"/>
                  </a:cubicBezTo>
                  <a:cubicBezTo>
                    <a:pt x="2799" y="23"/>
                    <a:pt x="2777" y="29"/>
                    <a:pt x="2760" y="37"/>
                  </a:cubicBezTo>
                  <a:cubicBezTo>
                    <a:pt x="2751" y="40"/>
                    <a:pt x="2743" y="43"/>
                    <a:pt x="2734" y="47"/>
                  </a:cubicBezTo>
                  <a:cubicBezTo>
                    <a:pt x="2727" y="51"/>
                    <a:pt x="2718" y="55"/>
                    <a:pt x="2710" y="58"/>
                  </a:cubicBezTo>
                  <a:cubicBezTo>
                    <a:pt x="2648" y="87"/>
                    <a:pt x="2598" y="123"/>
                    <a:pt x="2554" y="155"/>
                  </a:cubicBezTo>
                  <a:cubicBezTo>
                    <a:pt x="2508" y="188"/>
                    <a:pt x="2473" y="220"/>
                    <a:pt x="2441" y="249"/>
                  </a:cubicBezTo>
                  <a:cubicBezTo>
                    <a:pt x="2370" y="316"/>
                    <a:pt x="2303" y="384"/>
                    <a:pt x="2242" y="453"/>
                  </a:cubicBezTo>
                  <a:cubicBezTo>
                    <a:pt x="2212" y="489"/>
                    <a:pt x="2181" y="523"/>
                    <a:pt x="2154" y="559"/>
                  </a:cubicBezTo>
                  <a:cubicBezTo>
                    <a:pt x="2148" y="566"/>
                    <a:pt x="2141" y="576"/>
                    <a:pt x="2135" y="585"/>
                  </a:cubicBezTo>
                  <a:lnTo>
                    <a:pt x="2124" y="597"/>
                  </a:lnTo>
                  <a:lnTo>
                    <a:pt x="2119" y="606"/>
                  </a:lnTo>
                  <a:cubicBezTo>
                    <a:pt x="2111" y="615"/>
                    <a:pt x="2103" y="624"/>
                    <a:pt x="2097" y="634"/>
                  </a:cubicBezTo>
                  <a:cubicBezTo>
                    <a:pt x="2040" y="708"/>
                    <a:pt x="2000" y="775"/>
                    <a:pt x="1971" y="823"/>
                  </a:cubicBezTo>
                  <a:cubicBezTo>
                    <a:pt x="1947" y="871"/>
                    <a:pt x="1928" y="912"/>
                    <a:pt x="1917" y="944"/>
                  </a:cubicBezTo>
                  <a:lnTo>
                    <a:pt x="1912" y="956"/>
                  </a:lnTo>
                  <a:lnTo>
                    <a:pt x="1911" y="962"/>
                  </a:lnTo>
                  <a:lnTo>
                    <a:pt x="1910" y="964"/>
                  </a:lnTo>
                  <a:lnTo>
                    <a:pt x="1910" y="966"/>
                  </a:lnTo>
                  <a:lnTo>
                    <a:pt x="1909" y="963"/>
                  </a:lnTo>
                  <a:cubicBezTo>
                    <a:pt x="1904" y="947"/>
                    <a:pt x="1898" y="929"/>
                    <a:pt x="1895" y="913"/>
                  </a:cubicBezTo>
                  <a:cubicBezTo>
                    <a:pt x="1889" y="880"/>
                    <a:pt x="1885" y="846"/>
                    <a:pt x="1885" y="815"/>
                  </a:cubicBezTo>
                  <a:cubicBezTo>
                    <a:pt x="1885" y="753"/>
                    <a:pt x="1894" y="698"/>
                    <a:pt x="1900" y="652"/>
                  </a:cubicBezTo>
                  <a:cubicBezTo>
                    <a:pt x="1907" y="607"/>
                    <a:pt x="1910" y="568"/>
                    <a:pt x="1907" y="538"/>
                  </a:cubicBezTo>
                  <a:cubicBezTo>
                    <a:pt x="1907" y="534"/>
                    <a:pt x="1907" y="532"/>
                    <a:pt x="1906" y="528"/>
                  </a:cubicBezTo>
                  <a:lnTo>
                    <a:pt x="1906" y="523"/>
                  </a:lnTo>
                  <a:lnTo>
                    <a:pt x="1902" y="513"/>
                  </a:lnTo>
                  <a:cubicBezTo>
                    <a:pt x="1890" y="479"/>
                    <a:pt x="1874" y="446"/>
                    <a:pt x="1856" y="414"/>
                  </a:cubicBezTo>
                  <a:cubicBezTo>
                    <a:pt x="1847" y="398"/>
                    <a:pt x="1837" y="380"/>
                    <a:pt x="1826" y="364"/>
                  </a:cubicBezTo>
                  <a:lnTo>
                    <a:pt x="1809" y="340"/>
                  </a:lnTo>
                  <a:cubicBezTo>
                    <a:pt x="1803" y="332"/>
                    <a:pt x="1797" y="322"/>
                    <a:pt x="1791" y="314"/>
                  </a:cubicBezTo>
                  <a:lnTo>
                    <a:pt x="1746" y="265"/>
                  </a:lnTo>
                  <a:cubicBezTo>
                    <a:pt x="1730" y="251"/>
                    <a:pt x="1714" y="236"/>
                    <a:pt x="1696" y="222"/>
                  </a:cubicBezTo>
                  <a:cubicBezTo>
                    <a:pt x="1628" y="169"/>
                    <a:pt x="1546" y="133"/>
                    <a:pt x="1461" y="115"/>
                  </a:cubicBezTo>
                  <a:cubicBezTo>
                    <a:pt x="1426" y="108"/>
                    <a:pt x="1390" y="104"/>
                    <a:pt x="1353" y="104"/>
                  </a:cubicBezTo>
                  <a:cubicBezTo>
                    <a:pt x="1304" y="104"/>
                    <a:pt x="1254" y="111"/>
                    <a:pt x="1207" y="123"/>
                  </a:cubicBezTo>
                  <a:cubicBezTo>
                    <a:pt x="1196" y="125"/>
                    <a:pt x="1185" y="128"/>
                    <a:pt x="1175" y="130"/>
                  </a:cubicBezTo>
                  <a:lnTo>
                    <a:pt x="1148" y="140"/>
                  </a:lnTo>
                  <a:cubicBezTo>
                    <a:pt x="1139" y="142"/>
                    <a:pt x="1130" y="146"/>
                    <a:pt x="1122" y="149"/>
                  </a:cubicBezTo>
                  <a:lnTo>
                    <a:pt x="1096" y="160"/>
                  </a:lnTo>
                  <a:lnTo>
                    <a:pt x="1071" y="171"/>
                  </a:lnTo>
                  <a:lnTo>
                    <a:pt x="1048" y="183"/>
                  </a:lnTo>
                  <a:lnTo>
                    <a:pt x="1025" y="195"/>
                  </a:lnTo>
                  <a:cubicBezTo>
                    <a:pt x="1017" y="199"/>
                    <a:pt x="1010" y="203"/>
                    <a:pt x="1003" y="206"/>
                  </a:cubicBezTo>
                  <a:cubicBezTo>
                    <a:pt x="948" y="241"/>
                    <a:pt x="899" y="276"/>
                    <a:pt x="854" y="314"/>
                  </a:cubicBezTo>
                  <a:cubicBezTo>
                    <a:pt x="811" y="351"/>
                    <a:pt x="773" y="389"/>
                    <a:pt x="738" y="429"/>
                  </a:cubicBezTo>
                  <a:lnTo>
                    <a:pt x="724" y="443"/>
                  </a:lnTo>
                  <a:lnTo>
                    <a:pt x="712" y="457"/>
                  </a:lnTo>
                  <a:cubicBezTo>
                    <a:pt x="704" y="466"/>
                    <a:pt x="697" y="474"/>
                    <a:pt x="690" y="484"/>
                  </a:cubicBezTo>
                  <a:cubicBezTo>
                    <a:pt x="676" y="499"/>
                    <a:pt x="664" y="515"/>
                    <a:pt x="650" y="529"/>
                  </a:cubicBezTo>
                  <a:cubicBezTo>
                    <a:pt x="626" y="88"/>
                    <a:pt x="542" y="40"/>
                    <a:pt x="371" y="37"/>
                  </a:cubicBezTo>
                  <a:cubicBezTo>
                    <a:pt x="370" y="37"/>
                    <a:pt x="370" y="37"/>
                    <a:pt x="369" y="37"/>
                  </a:cubicBezTo>
                  <a:cubicBezTo>
                    <a:pt x="222" y="37"/>
                    <a:pt x="97" y="787"/>
                    <a:pt x="24" y="1861"/>
                  </a:cubicBezTo>
                  <a:cubicBezTo>
                    <a:pt x="15" y="1904"/>
                    <a:pt x="8" y="1946"/>
                    <a:pt x="0" y="1987"/>
                  </a:cubicBezTo>
                  <a:lnTo>
                    <a:pt x="15" y="1989"/>
                  </a:lnTo>
                  <a:cubicBezTo>
                    <a:pt x="14" y="2000"/>
                    <a:pt x="14" y="2013"/>
                    <a:pt x="13" y="2026"/>
                  </a:cubicBezTo>
                  <a:lnTo>
                    <a:pt x="611" y="2078"/>
                  </a:lnTo>
                  <a:cubicBezTo>
                    <a:pt x="615" y="2065"/>
                    <a:pt x="617" y="2053"/>
                    <a:pt x="618" y="2041"/>
                  </a:cubicBezTo>
                  <a:lnTo>
                    <a:pt x="629" y="2042"/>
                  </a:lnTo>
                  <a:cubicBezTo>
                    <a:pt x="631" y="2021"/>
                    <a:pt x="631" y="1999"/>
                    <a:pt x="632" y="1979"/>
                  </a:cubicBezTo>
                  <a:cubicBezTo>
                    <a:pt x="697" y="1693"/>
                    <a:pt x="813" y="1398"/>
                    <a:pt x="986" y="1123"/>
                  </a:cubicBezTo>
                  <a:cubicBezTo>
                    <a:pt x="1039" y="1039"/>
                    <a:pt x="1095" y="958"/>
                    <a:pt x="1155" y="880"/>
                  </a:cubicBezTo>
                  <a:cubicBezTo>
                    <a:pt x="1187" y="838"/>
                    <a:pt x="1213" y="806"/>
                    <a:pt x="1240" y="776"/>
                  </a:cubicBezTo>
                  <a:cubicBezTo>
                    <a:pt x="1267" y="747"/>
                    <a:pt x="1294" y="722"/>
                    <a:pt x="1316" y="706"/>
                  </a:cubicBezTo>
                  <a:cubicBezTo>
                    <a:pt x="1319" y="704"/>
                    <a:pt x="1321" y="703"/>
                    <a:pt x="1325" y="701"/>
                  </a:cubicBezTo>
                  <a:cubicBezTo>
                    <a:pt x="1327" y="699"/>
                    <a:pt x="1330" y="697"/>
                    <a:pt x="1332" y="695"/>
                  </a:cubicBezTo>
                  <a:lnTo>
                    <a:pt x="1340" y="692"/>
                  </a:lnTo>
                  <a:cubicBezTo>
                    <a:pt x="1342" y="690"/>
                    <a:pt x="1343" y="688"/>
                    <a:pt x="1346" y="688"/>
                  </a:cubicBezTo>
                  <a:cubicBezTo>
                    <a:pt x="1350" y="687"/>
                    <a:pt x="1353" y="683"/>
                    <a:pt x="1354" y="683"/>
                  </a:cubicBezTo>
                  <a:cubicBezTo>
                    <a:pt x="1354" y="683"/>
                    <a:pt x="1354" y="683"/>
                    <a:pt x="1354" y="683"/>
                  </a:cubicBezTo>
                  <a:lnTo>
                    <a:pt x="1356" y="682"/>
                  </a:lnTo>
                  <a:lnTo>
                    <a:pt x="1357" y="681"/>
                  </a:lnTo>
                  <a:cubicBezTo>
                    <a:pt x="1361" y="677"/>
                    <a:pt x="1367" y="676"/>
                    <a:pt x="1373" y="674"/>
                  </a:cubicBezTo>
                  <a:cubicBezTo>
                    <a:pt x="1374" y="673"/>
                    <a:pt x="1376" y="673"/>
                    <a:pt x="1377" y="673"/>
                  </a:cubicBezTo>
                  <a:cubicBezTo>
                    <a:pt x="1379" y="673"/>
                    <a:pt x="1381" y="674"/>
                    <a:pt x="1384" y="674"/>
                  </a:cubicBezTo>
                  <a:cubicBezTo>
                    <a:pt x="1386" y="674"/>
                    <a:pt x="1386" y="676"/>
                    <a:pt x="1389" y="676"/>
                  </a:cubicBezTo>
                  <a:lnTo>
                    <a:pt x="1390" y="676"/>
                  </a:lnTo>
                  <a:lnTo>
                    <a:pt x="1391" y="677"/>
                  </a:lnTo>
                  <a:lnTo>
                    <a:pt x="1397" y="681"/>
                  </a:lnTo>
                  <a:lnTo>
                    <a:pt x="1402" y="687"/>
                  </a:lnTo>
                  <a:cubicBezTo>
                    <a:pt x="1404" y="689"/>
                    <a:pt x="1406" y="690"/>
                    <a:pt x="1407" y="693"/>
                  </a:cubicBezTo>
                  <a:lnTo>
                    <a:pt x="1420" y="709"/>
                  </a:lnTo>
                  <a:cubicBezTo>
                    <a:pt x="1422" y="711"/>
                    <a:pt x="1423" y="716"/>
                    <a:pt x="1426" y="719"/>
                  </a:cubicBezTo>
                  <a:lnTo>
                    <a:pt x="1428" y="724"/>
                  </a:lnTo>
                  <a:lnTo>
                    <a:pt x="1429" y="726"/>
                  </a:lnTo>
                  <a:lnTo>
                    <a:pt x="1431" y="727"/>
                  </a:lnTo>
                  <a:lnTo>
                    <a:pt x="1431" y="730"/>
                  </a:lnTo>
                  <a:lnTo>
                    <a:pt x="1433" y="735"/>
                  </a:lnTo>
                  <a:lnTo>
                    <a:pt x="1436" y="740"/>
                  </a:lnTo>
                  <a:lnTo>
                    <a:pt x="1437" y="742"/>
                  </a:lnTo>
                  <a:lnTo>
                    <a:pt x="1439" y="748"/>
                  </a:lnTo>
                  <a:lnTo>
                    <a:pt x="1442" y="757"/>
                  </a:lnTo>
                  <a:lnTo>
                    <a:pt x="1447" y="778"/>
                  </a:lnTo>
                  <a:lnTo>
                    <a:pt x="1458" y="817"/>
                  </a:lnTo>
                  <a:lnTo>
                    <a:pt x="1466" y="905"/>
                  </a:lnTo>
                  <a:lnTo>
                    <a:pt x="1470" y="1003"/>
                  </a:lnTo>
                  <a:lnTo>
                    <a:pt x="1472" y="1103"/>
                  </a:lnTo>
                  <a:lnTo>
                    <a:pt x="1479" y="1199"/>
                  </a:lnTo>
                  <a:lnTo>
                    <a:pt x="1490" y="1283"/>
                  </a:lnTo>
                  <a:lnTo>
                    <a:pt x="1503" y="1350"/>
                  </a:lnTo>
                  <a:cubicBezTo>
                    <a:pt x="1508" y="1370"/>
                    <a:pt x="1514" y="1388"/>
                    <a:pt x="1518" y="1407"/>
                  </a:cubicBezTo>
                  <a:cubicBezTo>
                    <a:pt x="1523" y="1423"/>
                    <a:pt x="1529" y="1440"/>
                    <a:pt x="1534" y="1455"/>
                  </a:cubicBezTo>
                  <a:cubicBezTo>
                    <a:pt x="1555" y="1512"/>
                    <a:pt x="1574" y="1551"/>
                    <a:pt x="1593" y="1589"/>
                  </a:cubicBezTo>
                  <a:lnTo>
                    <a:pt x="1652" y="1707"/>
                  </a:lnTo>
                  <a:cubicBezTo>
                    <a:pt x="1674" y="1750"/>
                    <a:pt x="1700" y="1796"/>
                    <a:pt x="1734" y="1852"/>
                  </a:cubicBezTo>
                  <a:lnTo>
                    <a:pt x="1748" y="1874"/>
                  </a:lnTo>
                  <a:lnTo>
                    <a:pt x="1762" y="1896"/>
                  </a:lnTo>
                  <a:lnTo>
                    <a:pt x="1769" y="1907"/>
                  </a:lnTo>
                  <a:lnTo>
                    <a:pt x="1773" y="1912"/>
                  </a:lnTo>
                  <a:lnTo>
                    <a:pt x="1775" y="1914"/>
                  </a:lnTo>
                  <a:lnTo>
                    <a:pt x="1775" y="1913"/>
                  </a:lnTo>
                  <a:lnTo>
                    <a:pt x="1778" y="1907"/>
                  </a:lnTo>
                  <a:lnTo>
                    <a:pt x="1787" y="1893"/>
                  </a:lnTo>
                  <a:lnTo>
                    <a:pt x="1791" y="1886"/>
                  </a:lnTo>
                  <a:lnTo>
                    <a:pt x="1796" y="1881"/>
                  </a:lnTo>
                  <a:cubicBezTo>
                    <a:pt x="1799" y="1877"/>
                    <a:pt x="1804" y="1875"/>
                    <a:pt x="1807" y="1870"/>
                  </a:cubicBezTo>
                  <a:lnTo>
                    <a:pt x="1812" y="1865"/>
                  </a:lnTo>
                  <a:cubicBezTo>
                    <a:pt x="1813" y="1863"/>
                    <a:pt x="1818" y="1863"/>
                    <a:pt x="1819" y="1861"/>
                  </a:cubicBezTo>
                  <a:cubicBezTo>
                    <a:pt x="1824" y="1859"/>
                    <a:pt x="1828" y="1857"/>
                    <a:pt x="1834" y="1854"/>
                  </a:cubicBezTo>
                  <a:lnTo>
                    <a:pt x="1841" y="1850"/>
                  </a:lnTo>
                  <a:cubicBezTo>
                    <a:pt x="1842" y="1850"/>
                    <a:pt x="1845" y="1849"/>
                    <a:pt x="1846" y="1849"/>
                  </a:cubicBezTo>
                  <a:lnTo>
                    <a:pt x="1880" y="1849"/>
                  </a:lnTo>
                  <a:cubicBezTo>
                    <a:pt x="1882" y="1849"/>
                    <a:pt x="1884" y="1849"/>
                    <a:pt x="1886" y="1849"/>
                  </a:cubicBezTo>
                  <a:cubicBezTo>
                    <a:pt x="1888" y="1849"/>
                    <a:pt x="1890" y="1849"/>
                    <a:pt x="1893" y="1850"/>
                  </a:cubicBezTo>
                  <a:cubicBezTo>
                    <a:pt x="1911" y="1859"/>
                    <a:pt x="1931" y="1865"/>
                    <a:pt x="1949" y="1871"/>
                  </a:cubicBezTo>
                  <a:cubicBezTo>
                    <a:pt x="1964" y="1817"/>
                    <a:pt x="1979" y="1762"/>
                    <a:pt x="1992" y="1707"/>
                  </a:cubicBezTo>
                  <a:cubicBezTo>
                    <a:pt x="2006" y="1653"/>
                    <a:pt x="2020" y="1596"/>
                    <a:pt x="2033" y="1553"/>
                  </a:cubicBezTo>
                  <a:cubicBezTo>
                    <a:pt x="2044" y="1508"/>
                    <a:pt x="2057" y="1462"/>
                    <a:pt x="2070" y="1418"/>
                  </a:cubicBezTo>
                  <a:lnTo>
                    <a:pt x="2079" y="1385"/>
                  </a:lnTo>
                  <a:lnTo>
                    <a:pt x="2083" y="1369"/>
                  </a:lnTo>
                  <a:lnTo>
                    <a:pt x="2086" y="1360"/>
                  </a:lnTo>
                  <a:lnTo>
                    <a:pt x="2088" y="1354"/>
                  </a:lnTo>
                  <a:cubicBezTo>
                    <a:pt x="2094" y="1336"/>
                    <a:pt x="2100" y="1318"/>
                    <a:pt x="2106" y="1301"/>
                  </a:cubicBezTo>
                  <a:cubicBezTo>
                    <a:pt x="2116" y="1267"/>
                    <a:pt x="2129" y="1231"/>
                    <a:pt x="2140" y="1198"/>
                  </a:cubicBezTo>
                  <a:lnTo>
                    <a:pt x="2148" y="1172"/>
                  </a:lnTo>
                  <a:lnTo>
                    <a:pt x="2157" y="1152"/>
                  </a:lnTo>
                  <a:cubicBezTo>
                    <a:pt x="2163" y="1139"/>
                    <a:pt x="2169" y="1125"/>
                    <a:pt x="2174" y="1112"/>
                  </a:cubicBezTo>
                  <a:cubicBezTo>
                    <a:pt x="2186" y="1086"/>
                    <a:pt x="2197" y="1059"/>
                    <a:pt x="2210" y="1034"/>
                  </a:cubicBezTo>
                  <a:cubicBezTo>
                    <a:pt x="2212" y="1027"/>
                    <a:pt x="2215" y="1022"/>
                    <a:pt x="2218" y="1016"/>
                  </a:cubicBezTo>
                  <a:lnTo>
                    <a:pt x="2228" y="999"/>
                  </a:lnTo>
                  <a:lnTo>
                    <a:pt x="2247" y="966"/>
                  </a:lnTo>
                  <a:cubicBezTo>
                    <a:pt x="2258" y="947"/>
                    <a:pt x="2267" y="928"/>
                    <a:pt x="2278" y="909"/>
                  </a:cubicBezTo>
                  <a:cubicBezTo>
                    <a:pt x="2288" y="891"/>
                    <a:pt x="2299" y="875"/>
                    <a:pt x="2312" y="856"/>
                  </a:cubicBezTo>
                  <a:cubicBezTo>
                    <a:pt x="2333" y="824"/>
                    <a:pt x="2358" y="783"/>
                    <a:pt x="2371" y="768"/>
                  </a:cubicBezTo>
                  <a:lnTo>
                    <a:pt x="2394" y="736"/>
                  </a:lnTo>
                  <a:cubicBezTo>
                    <a:pt x="2401" y="725"/>
                    <a:pt x="2409" y="714"/>
                    <a:pt x="2416" y="705"/>
                  </a:cubicBezTo>
                  <a:cubicBezTo>
                    <a:pt x="2431" y="684"/>
                    <a:pt x="2446" y="665"/>
                    <a:pt x="2462" y="646"/>
                  </a:cubicBezTo>
                  <a:cubicBezTo>
                    <a:pt x="2478" y="627"/>
                    <a:pt x="2492" y="608"/>
                    <a:pt x="2508" y="590"/>
                  </a:cubicBezTo>
                  <a:cubicBezTo>
                    <a:pt x="2525" y="571"/>
                    <a:pt x="2541" y="553"/>
                    <a:pt x="2557" y="534"/>
                  </a:cubicBezTo>
                  <a:cubicBezTo>
                    <a:pt x="2573" y="516"/>
                    <a:pt x="2591" y="500"/>
                    <a:pt x="2607" y="482"/>
                  </a:cubicBezTo>
                  <a:cubicBezTo>
                    <a:pt x="2624" y="464"/>
                    <a:pt x="2640" y="448"/>
                    <a:pt x="2656" y="434"/>
                  </a:cubicBezTo>
                  <a:cubicBezTo>
                    <a:pt x="2688" y="404"/>
                    <a:pt x="2722" y="377"/>
                    <a:pt x="2756" y="355"/>
                  </a:cubicBezTo>
                  <a:cubicBezTo>
                    <a:pt x="2774" y="344"/>
                    <a:pt x="2791" y="333"/>
                    <a:pt x="2808" y="325"/>
                  </a:cubicBezTo>
                  <a:cubicBezTo>
                    <a:pt x="2825" y="317"/>
                    <a:pt x="2845" y="308"/>
                    <a:pt x="2857" y="303"/>
                  </a:cubicBezTo>
                  <a:cubicBezTo>
                    <a:pt x="2882" y="295"/>
                    <a:pt x="2909" y="290"/>
                    <a:pt x="2936" y="290"/>
                  </a:cubicBezTo>
                  <a:cubicBezTo>
                    <a:pt x="2939" y="290"/>
                    <a:pt x="2941" y="290"/>
                    <a:pt x="2944" y="290"/>
                  </a:cubicBezTo>
                  <a:cubicBezTo>
                    <a:pt x="2951" y="291"/>
                    <a:pt x="2959" y="291"/>
                    <a:pt x="2965" y="292"/>
                  </a:cubicBezTo>
                  <a:cubicBezTo>
                    <a:pt x="2973" y="294"/>
                    <a:pt x="2980" y="296"/>
                    <a:pt x="2987" y="298"/>
                  </a:cubicBezTo>
                  <a:cubicBezTo>
                    <a:pt x="3002" y="302"/>
                    <a:pt x="3013" y="308"/>
                    <a:pt x="3027" y="317"/>
                  </a:cubicBezTo>
                  <a:cubicBezTo>
                    <a:pt x="3053" y="333"/>
                    <a:pt x="3071" y="356"/>
                    <a:pt x="3086" y="381"/>
                  </a:cubicBezTo>
                  <a:cubicBezTo>
                    <a:pt x="3094" y="393"/>
                    <a:pt x="3099" y="407"/>
                    <a:pt x="3105" y="421"/>
                  </a:cubicBezTo>
                  <a:lnTo>
                    <a:pt x="3109" y="432"/>
                  </a:lnTo>
                  <a:lnTo>
                    <a:pt x="3113" y="445"/>
                  </a:lnTo>
                  <a:cubicBezTo>
                    <a:pt x="3115" y="452"/>
                    <a:pt x="3118" y="462"/>
                    <a:pt x="3120" y="472"/>
                  </a:cubicBezTo>
                  <a:cubicBezTo>
                    <a:pt x="3136" y="544"/>
                    <a:pt x="3139" y="623"/>
                    <a:pt x="3135" y="701"/>
                  </a:cubicBezTo>
                  <a:cubicBezTo>
                    <a:pt x="3134" y="740"/>
                    <a:pt x="3129" y="779"/>
                    <a:pt x="3125" y="819"/>
                  </a:cubicBezTo>
                  <a:cubicBezTo>
                    <a:pt x="3121" y="860"/>
                    <a:pt x="3118" y="898"/>
                    <a:pt x="3114" y="937"/>
                  </a:cubicBezTo>
                  <a:cubicBezTo>
                    <a:pt x="3108" y="1014"/>
                    <a:pt x="3101" y="1089"/>
                    <a:pt x="3094" y="1159"/>
                  </a:cubicBezTo>
                  <a:cubicBezTo>
                    <a:pt x="3045" y="1724"/>
                    <a:pt x="3023" y="2074"/>
                    <a:pt x="3055" y="2080"/>
                  </a:cubicBezTo>
                  <a:cubicBezTo>
                    <a:pt x="3064" y="2081"/>
                    <a:pt x="3072" y="2082"/>
                    <a:pt x="3079" y="2082"/>
                  </a:cubicBezTo>
                  <a:cubicBezTo>
                    <a:pt x="3216" y="2082"/>
                    <a:pt x="3218" y="1904"/>
                    <a:pt x="3250" y="1708"/>
                  </a:cubicBezTo>
                  <a:lnTo>
                    <a:pt x="3250" y="1708"/>
                  </a:lnTo>
                  <a:cubicBezTo>
                    <a:pt x="3248" y="1902"/>
                    <a:pt x="3271" y="2051"/>
                    <a:pt x="3341" y="2059"/>
                  </a:cubicBezTo>
                  <a:cubicBezTo>
                    <a:pt x="3341" y="2059"/>
                    <a:pt x="3341" y="2059"/>
                    <a:pt x="3341" y="2059"/>
                  </a:cubicBezTo>
                  <a:cubicBezTo>
                    <a:pt x="3368" y="2059"/>
                    <a:pt x="3394" y="1592"/>
                    <a:pt x="3424" y="1046"/>
                  </a:cubicBezTo>
                  <a:cubicBezTo>
                    <a:pt x="3427" y="978"/>
                    <a:pt x="3430" y="908"/>
                    <a:pt x="3434" y="838"/>
                  </a:cubicBezTo>
                  <a:cubicBezTo>
                    <a:pt x="3436" y="819"/>
                    <a:pt x="3436" y="800"/>
                    <a:pt x="3437" y="781"/>
                  </a:cubicBezTo>
                  <a:cubicBezTo>
                    <a:pt x="3438" y="762"/>
                    <a:pt x="3438" y="742"/>
                    <a:pt x="3438" y="722"/>
                  </a:cubicBezTo>
                  <a:cubicBezTo>
                    <a:pt x="3438" y="682"/>
                    <a:pt x="3438" y="641"/>
                    <a:pt x="3436" y="601"/>
                  </a:cubicBezTo>
                  <a:cubicBezTo>
                    <a:pt x="3440" y="552"/>
                    <a:pt x="3436" y="510"/>
                    <a:pt x="3427" y="467"/>
                  </a:cubicBezTo>
                  <a:cubicBezTo>
                    <a:pt x="3424" y="446"/>
                    <a:pt x="3419" y="424"/>
                    <a:pt x="3414" y="402"/>
                  </a:cubicBezTo>
                  <a:cubicBezTo>
                    <a:pt x="3411" y="391"/>
                    <a:pt x="3409" y="380"/>
                    <a:pt x="3404" y="368"/>
                  </a:cubicBezTo>
                  <a:lnTo>
                    <a:pt x="3399" y="351"/>
                  </a:lnTo>
                  <a:lnTo>
                    <a:pt x="3393" y="333"/>
                  </a:lnTo>
                  <a:cubicBezTo>
                    <a:pt x="3375" y="282"/>
                    <a:pt x="3351" y="235"/>
                    <a:pt x="3322" y="192"/>
                  </a:cubicBezTo>
                  <a:cubicBezTo>
                    <a:pt x="3292" y="151"/>
                    <a:pt x="3255" y="114"/>
                    <a:pt x="3215" y="85"/>
                  </a:cubicBezTo>
                  <a:cubicBezTo>
                    <a:pt x="3195" y="70"/>
                    <a:pt x="3175" y="58"/>
                    <a:pt x="3152" y="47"/>
                  </a:cubicBezTo>
                  <a:cubicBezTo>
                    <a:pt x="3141" y="42"/>
                    <a:pt x="3130" y="37"/>
                    <a:pt x="3119" y="32"/>
                  </a:cubicBezTo>
                  <a:cubicBezTo>
                    <a:pt x="3108" y="28"/>
                    <a:pt x="3097" y="24"/>
                    <a:pt x="3085" y="21"/>
                  </a:cubicBezTo>
                  <a:cubicBezTo>
                    <a:pt x="3062" y="15"/>
                    <a:pt x="3039" y="7"/>
                    <a:pt x="3017" y="5"/>
                  </a:cubicBezTo>
                  <a:cubicBezTo>
                    <a:pt x="3005" y="4"/>
                    <a:pt x="2993" y="2"/>
                    <a:pt x="2983" y="1"/>
                  </a:cubicBezTo>
                  <a:cubicBezTo>
                    <a:pt x="2973" y="1"/>
                    <a:pt x="2960" y="1"/>
                    <a:pt x="29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5"/>
            <p:cNvSpPr/>
            <p:nvPr/>
          </p:nvSpPr>
          <p:spPr>
            <a:xfrm>
              <a:off x="4058425" y="2367150"/>
              <a:ext cx="48350" cy="58450"/>
            </a:xfrm>
            <a:custGeom>
              <a:avLst/>
              <a:gdLst/>
              <a:ahLst/>
              <a:cxnLst/>
              <a:rect l="l" t="t" r="r" b="b"/>
              <a:pathLst>
                <a:path w="1934" h="2338" extrusionOk="0">
                  <a:moveTo>
                    <a:pt x="380" y="0"/>
                  </a:moveTo>
                  <a:cubicBezTo>
                    <a:pt x="320" y="0"/>
                    <a:pt x="257" y="39"/>
                    <a:pt x="168" y="101"/>
                  </a:cubicBezTo>
                  <a:cubicBezTo>
                    <a:pt x="1" y="221"/>
                    <a:pt x="126" y="612"/>
                    <a:pt x="403" y="998"/>
                  </a:cubicBezTo>
                  <a:cubicBezTo>
                    <a:pt x="430" y="1039"/>
                    <a:pt x="463" y="1077"/>
                    <a:pt x="497" y="1115"/>
                  </a:cubicBezTo>
                  <a:cubicBezTo>
                    <a:pt x="463" y="1213"/>
                    <a:pt x="426" y="1311"/>
                    <a:pt x="383" y="1399"/>
                  </a:cubicBezTo>
                  <a:cubicBezTo>
                    <a:pt x="177" y="1819"/>
                    <a:pt x="8" y="2159"/>
                    <a:pt x="61" y="2194"/>
                  </a:cubicBezTo>
                  <a:cubicBezTo>
                    <a:pt x="114" y="2229"/>
                    <a:pt x="148" y="2242"/>
                    <a:pt x="171" y="2242"/>
                  </a:cubicBezTo>
                  <a:cubicBezTo>
                    <a:pt x="206" y="2242"/>
                    <a:pt x="217" y="2211"/>
                    <a:pt x="238" y="2184"/>
                  </a:cubicBezTo>
                  <a:lnTo>
                    <a:pt x="238" y="2184"/>
                  </a:lnTo>
                  <a:cubicBezTo>
                    <a:pt x="231" y="2240"/>
                    <a:pt x="245" y="2297"/>
                    <a:pt x="304" y="2336"/>
                  </a:cubicBezTo>
                  <a:cubicBezTo>
                    <a:pt x="305" y="2337"/>
                    <a:pt x="306" y="2337"/>
                    <a:pt x="308" y="2337"/>
                  </a:cubicBezTo>
                  <a:cubicBezTo>
                    <a:pt x="356" y="2337"/>
                    <a:pt x="455" y="1827"/>
                    <a:pt x="544" y="1692"/>
                  </a:cubicBezTo>
                  <a:cubicBezTo>
                    <a:pt x="623" y="1574"/>
                    <a:pt x="711" y="1478"/>
                    <a:pt x="800" y="1392"/>
                  </a:cubicBezTo>
                  <a:cubicBezTo>
                    <a:pt x="883" y="1465"/>
                    <a:pt x="964" y="1536"/>
                    <a:pt x="1033" y="1611"/>
                  </a:cubicBezTo>
                  <a:cubicBezTo>
                    <a:pt x="1340" y="1944"/>
                    <a:pt x="1588" y="2216"/>
                    <a:pt x="1659" y="2216"/>
                  </a:cubicBezTo>
                  <a:cubicBezTo>
                    <a:pt x="1663" y="2216"/>
                    <a:pt x="1667" y="2215"/>
                    <a:pt x="1670" y="2212"/>
                  </a:cubicBezTo>
                  <a:cubicBezTo>
                    <a:pt x="1802" y="2119"/>
                    <a:pt x="1752" y="2092"/>
                    <a:pt x="1724" y="2042"/>
                  </a:cubicBezTo>
                  <a:lnTo>
                    <a:pt x="1724" y="2042"/>
                  </a:lnTo>
                  <a:cubicBezTo>
                    <a:pt x="1749" y="2056"/>
                    <a:pt x="1777" y="2065"/>
                    <a:pt x="1805" y="2065"/>
                  </a:cubicBezTo>
                  <a:cubicBezTo>
                    <a:pt x="1833" y="2065"/>
                    <a:pt x="1862" y="2057"/>
                    <a:pt x="1890" y="2036"/>
                  </a:cubicBezTo>
                  <a:cubicBezTo>
                    <a:pt x="1933" y="2007"/>
                    <a:pt x="1464" y="1711"/>
                    <a:pt x="1365" y="1571"/>
                  </a:cubicBezTo>
                  <a:cubicBezTo>
                    <a:pt x="1251" y="1410"/>
                    <a:pt x="1178" y="1244"/>
                    <a:pt x="1119" y="1093"/>
                  </a:cubicBezTo>
                  <a:cubicBezTo>
                    <a:pt x="1145" y="1066"/>
                    <a:pt x="1167" y="1039"/>
                    <a:pt x="1189" y="1012"/>
                  </a:cubicBezTo>
                  <a:cubicBezTo>
                    <a:pt x="1714" y="314"/>
                    <a:pt x="1749" y="277"/>
                    <a:pt x="1461" y="84"/>
                  </a:cubicBezTo>
                  <a:cubicBezTo>
                    <a:pt x="1432" y="66"/>
                    <a:pt x="1400" y="57"/>
                    <a:pt x="1365" y="57"/>
                  </a:cubicBezTo>
                  <a:cubicBezTo>
                    <a:pt x="1211" y="57"/>
                    <a:pt x="1000" y="227"/>
                    <a:pt x="808" y="480"/>
                  </a:cubicBezTo>
                  <a:cubicBezTo>
                    <a:pt x="587" y="130"/>
                    <a:pt x="489" y="0"/>
                    <a:pt x="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5"/>
            <p:cNvSpPr/>
            <p:nvPr/>
          </p:nvSpPr>
          <p:spPr>
            <a:xfrm>
              <a:off x="4117775" y="2350825"/>
              <a:ext cx="57950" cy="73150"/>
            </a:xfrm>
            <a:custGeom>
              <a:avLst/>
              <a:gdLst/>
              <a:ahLst/>
              <a:cxnLst/>
              <a:rect l="l" t="t" r="r" b="b"/>
              <a:pathLst>
                <a:path w="2318" h="2926" extrusionOk="0">
                  <a:moveTo>
                    <a:pt x="1439" y="0"/>
                  </a:moveTo>
                  <a:cubicBezTo>
                    <a:pt x="1410" y="0"/>
                    <a:pt x="1376" y="2"/>
                    <a:pt x="1338" y="6"/>
                  </a:cubicBezTo>
                  <a:cubicBezTo>
                    <a:pt x="1287" y="9"/>
                    <a:pt x="1243" y="40"/>
                    <a:pt x="1206" y="93"/>
                  </a:cubicBezTo>
                  <a:cubicBezTo>
                    <a:pt x="1188" y="119"/>
                    <a:pt x="1172" y="151"/>
                    <a:pt x="1157" y="185"/>
                  </a:cubicBezTo>
                  <a:cubicBezTo>
                    <a:pt x="1142" y="222"/>
                    <a:pt x="1129" y="261"/>
                    <a:pt x="1118" y="307"/>
                  </a:cubicBezTo>
                  <a:cubicBezTo>
                    <a:pt x="1072" y="484"/>
                    <a:pt x="1051" y="721"/>
                    <a:pt x="1055" y="981"/>
                  </a:cubicBezTo>
                  <a:cubicBezTo>
                    <a:pt x="1056" y="1081"/>
                    <a:pt x="1070" y="1183"/>
                    <a:pt x="1086" y="1286"/>
                  </a:cubicBezTo>
                  <a:cubicBezTo>
                    <a:pt x="1008" y="1273"/>
                    <a:pt x="935" y="1264"/>
                    <a:pt x="869" y="1264"/>
                  </a:cubicBezTo>
                  <a:cubicBezTo>
                    <a:pt x="857" y="1264"/>
                    <a:pt x="846" y="1264"/>
                    <a:pt x="834" y="1265"/>
                  </a:cubicBezTo>
                  <a:cubicBezTo>
                    <a:pt x="47" y="1309"/>
                    <a:pt x="1" y="1306"/>
                    <a:pt x="42" y="1650"/>
                  </a:cubicBezTo>
                  <a:cubicBezTo>
                    <a:pt x="62" y="1815"/>
                    <a:pt x="298" y="1900"/>
                    <a:pt x="606" y="1900"/>
                  </a:cubicBezTo>
                  <a:cubicBezTo>
                    <a:pt x="681" y="1900"/>
                    <a:pt x="760" y="1895"/>
                    <a:pt x="841" y="1885"/>
                  </a:cubicBezTo>
                  <a:cubicBezTo>
                    <a:pt x="952" y="1872"/>
                    <a:pt x="1062" y="1833"/>
                    <a:pt x="1174" y="1789"/>
                  </a:cubicBezTo>
                  <a:cubicBezTo>
                    <a:pt x="1180" y="1838"/>
                    <a:pt x="1186" y="1888"/>
                    <a:pt x="1189" y="1936"/>
                  </a:cubicBezTo>
                  <a:cubicBezTo>
                    <a:pt x="1218" y="2467"/>
                    <a:pt x="1202" y="2899"/>
                    <a:pt x="1265" y="2907"/>
                  </a:cubicBezTo>
                  <a:cubicBezTo>
                    <a:pt x="1288" y="2910"/>
                    <a:pt x="1307" y="2912"/>
                    <a:pt x="1323" y="2912"/>
                  </a:cubicBezTo>
                  <a:cubicBezTo>
                    <a:pt x="1422" y="2912"/>
                    <a:pt x="1411" y="2860"/>
                    <a:pt x="1421" y="2804"/>
                  </a:cubicBezTo>
                  <a:lnTo>
                    <a:pt x="1421" y="2804"/>
                  </a:lnTo>
                  <a:cubicBezTo>
                    <a:pt x="1437" y="2865"/>
                    <a:pt x="1475" y="2917"/>
                    <a:pt x="1546" y="2926"/>
                  </a:cubicBezTo>
                  <a:cubicBezTo>
                    <a:pt x="1546" y="2926"/>
                    <a:pt x="1546" y="2926"/>
                    <a:pt x="1547" y="2926"/>
                  </a:cubicBezTo>
                  <a:cubicBezTo>
                    <a:pt x="1572" y="2926"/>
                    <a:pt x="1554" y="2776"/>
                    <a:pt x="1527" y="2602"/>
                  </a:cubicBezTo>
                  <a:cubicBezTo>
                    <a:pt x="1501" y="2428"/>
                    <a:pt x="1464" y="2229"/>
                    <a:pt x="1470" y="2134"/>
                  </a:cubicBezTo>
                  <a:cubicBezTo>
                    <a:pt x="1484" y="1953"/>
                    <a:pt x="1518" y="1791"/>
                    <a:pt x="1553" y="1641"/>
                  </a:cubicBezTo>
                  <a:cubicBezTo>
                    <a:pt x="1561" y="1639"/>
                    <a:pt x="1570" y="1635"/>
                    <a:pt x="1578" y="1633"/>
                  </a:cubicBezTo>
                  <a:cubicBezTo>
                    <a:pt x="1988" y="1523"/>
                    <a:pt x="2318" y="1434"/>
                    <a:pt x="2312" y="1372"/>
                  </a:cubicBezTo>
                  <a:cubicBezTo>
                    <a:pt x="2297" y="1258"/>
                    <a:pt x="2272" y="1241"/>
                    <a:pt x="2240" y="1241"/>
                  </a:cubicBezTo>
                  <a:cubicBezTo>
                    <a:pt x="2228" y="1241"/>
                    <a:pt x="2214" y="1244"/>
                    <a:pt x="2199" y="1244"/>
                  </a:cubicBezTo>
                  <a:cubicBezTo>
                    <a:pt x="2242" y="1215"/>
                    <a:pt x="2271" y="1168"/>
                    <a:pt x="2263" y="1097"/>
                  </a:cubicBezTo>
                  <a:cubicBezTo>
                    <a:pt x="2263" y="1092"/>
                    <a:pt x="2258" y="1090"/>
                    <a:pt x="2251" y="1090"/>
                  </a:cubicBezTo>
                  <a:cubicBezTo>
                    <a:pt x="2179" y="1090"/>
                    <a:pt x="1817" y="1308"/>
                    <a:pt x="1683" y="1324"/>
                  </a:cubicBezTo>
                  <a:cubicBezTo>
                    <a:pt x="1664" y="1327"/>
                    <a:pt x="1647" y="1328"/>
                    <a:pt x="1628" y="1329"/>
                  </a:cubicBezTo>
                  <a:cubicBezTo>
                    <a:pt x="1630" y="1314"/>
                    <a:pt x="1635" y="1301"/>
                    <a:pt x="1637" y="1287"/>
                  </a:cubicBezTo>
                  <a:cubicBezTo>
                    <a:pt x="1653" y="1209"/>
                    <a:pt x="1667" y="1133"/>
                    <a:pt x="1669" y="1062"/>
                  </a:cubicBezTo>
                  <a:cubicBezTo>
                    <a:pt x="1672" y="997"/>
                    <a:pt x="1675" y="938"/>
                    <a:pt x="1677" y="880"/>
                  </a:cubicBezTo>
                  <a:cubicBezTo>
                    <a:pt x="1678" y="824"/>
                    <a:pt x="1679" y="771"/>
                    <a:pt x="1680" y="721"/>
                  </a:cubicBezTo>
                  <a:cubicBezTo>
                    <a:pt x="1682" y="621"/>
                    <a:pt x="1682" y="534"/>
                    <a:pt x="1679" y="460"/>
                  </a:cubicBezTo>
                  <a:cubicBezTo>
                    <a:pt x="1678" y="423"/>
                    <a:pt x="1677" y="388"/>
                    <a:pt x="1675" y="357"/>
                  </a:cubicBezTo>
                  <a:cubicBezTo>
                    <a:pt x="1672" y="325"/>
                    <a:pt x="1669" y="297"/>
                    <a:pt x="1667" y="270"/>
                  </a:cubicBezTo>
                  <a:cubicBezTo>
                    <a:pt x="1661" y="216"/>
                    <a:pt x="1652" y="173"/>
                    <a:pt x="1641" y="138"/>
                  </a:cubicBezTo>
                  <a:cubicBezTo>
                    <a:pt x="1606" y="29"/>
                    <a:pt x="1546" y="0"/>
                    <a:pt x="143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5"/>
            <p:cNvSpPr/>
            <p:nvPr/>
          </p:nvSpPr>
          <p:spPr>
            <a:xfrm>
              <a:off x="4186425" y="2317075"/>
              <a:ext cx="66775" cy="111275"/>
            </a:xfrm>
            <a:custGeom>
              <a:avLst/>
              <a:gdLst/>
              <a:ahLst/>
              <a:cxnLst/>
              <a:rect l="l" t="t" r="r" b="b"/>
              <a:pathLst>
                <a:path w="2671" h="4451" extrusionOk="0">
                  <a:moveTo>
                    <a:pt x="320" y="1"/>
                  </a:moveTo>
                  <a:cubicBezTo>
                    <a:pt x="288" y="1"/>
                    <a:pt x="251" y="5"/>
                    <a:pt x="210" y="11"/>
                  </a:cubicBezTo>
                  <a:cubicBezTo>
                    <a:pt x="160" y="19"/>
                    <a:pt x="119" y="65"/>
                    <a:pt x="89" y="142"/>
                  </a:cubicBezTo>
                  <a:cubicBezTo>
                    <a:pt x="75" y="179"/>
                    <a:pt x="61" y="225"/>
                    <a:pt x="52" y="277"/>
                  </a:cubicBezTo>
                  <a:cubicBezTo>
                    <a:pt x="41" y="330"/>
                    <a:pt x="33" y="387"/>
                    <a:pt x="26" y="451"/>
                  </a:cubicBezTo>
                  <a:cubicBezTo>
                    <a:pt x="1" y="708"/>
                    <a:pt x="5" y="1052"/>
                    <a:pt x="27" y="1429"/>
                  </a:cubicBezTo>
                  <a:cubicBezTo>
                    <a:pt x="31" y="1485"/>
                    <a:pt x="36" y="1539"/>
                    <a:pt x="43" y="1595"/>
                  </a:cubicBezTo>
                  <a:cubicBezTo>
                    <a:pt x="48" y="1652"/>
                    <a:pt x="55" y="1708"/>
                    <a:pt x="64" y="1766"/>
                  </a:cubicBezTo>
                  <a:cubicBezTo>
                    <a:pt x="74" y="1824"/>
                    <a:pt x="81" y="1882"/>
                    <a:pt x="91" y="1939"/>
                  </a:cubicBezTo>
                  <a:cubicBezTo>
                    <a:pt x="101" y="1997"/>
                    <a:pt x="109" y="2055"/>
                    <a:pt x="120" y="2114"/>
                  </a:cubicBezTo>
                  <a:cubicBezTo>
                    <a:pt x="130" y="2172"/>
                    <a:pt x="139" y="2230"/>
                    <a:pt x="149" y="2288"/>
                  </a:cubicBezTo>
                  <a:cubicBezTo>
                    <a:pt x="152" y="2318"/>
                    <a:pt x="157" y="2346"/>
                    <a:pt x="162" y="2375"/>
                  </a:cubicBezTo>
                  <a:cubicBezTo>
                    <a:pt x="166" y="2405"/>
                    <a:pt x="170" y="2433"/>
                    <a:pt x="174" y="2463"/>
                  </a:cubicBezTo>
                  <a:cubicBezTo>
                    <a:pt x="182" y="2521"/>
                    <a:pt x="189" y="2578"/>
                    <a:pt x="195" y="2636"/>
                  </a:cubicBezTo>
                  <a:cubicBezTo>
                    <a:pt x="200" y="2694"/>
                    <a:pt x="205" y="2750"/>
                    <a:pt x="208" y="2805"/>
                  </a:cubicBezTo>
                  <a:cubicBezTo>
                    <a:pt x="247" y="3570"/>
                    <a:pt x="211" y="4193"/>
                    <a:pt x="276" y="4200"/>
                  </a:cubicBezTo>
                  <a:cubicBezTo>
                    <a:pt x="291" y="4202"/>
                    <a:pt x="305" y="4203"/>
                    <a:pt x="317" y="4203"/>
                  </a:cubicBezTo>
                  <a:cubicBezTo>
                    <a:pt x="434" y="4203"/>
                    <a:pt x="422" y="4125"/>
                    <a:pt x="436" y="4042"/>
                  </a:cubicBezTo>
                  <a:cubicBezTo>
                    <a:pt x="451" y="4129"/>
                    <a:pt x="487" y="4200"/>
                    <a:pt x="557" y="4209"/>
                  </a:cubicBezTo>
                  <a:cubicBezTo>
                    <a:pt x="557" y="4209"/>
                    <a:pt x="557" y="4209"/>
                    <a:pt x="557" y="4209"/>
                  </a:cubicBezTo>
                  <a:cubicBezTo>
                    <a:pt x="584" y="4209"/>
                    <a:pt x="571" y="3995"/>
                    <a:pt x="547" y="3747"/>
                  </a:cubicBezTo>
                  <a:cubicBezTo>
                    <a:pt x="536" y="3623"/>
                    <a:pt x="522" y="3490"/>
                    <a:pt x="510" y="3369"/>
                  </a:cubicBezTo>
                  <a:cubicBezTo>
                    <a:pt x="504" y="3321"/>
                    <a:pt x="500" y="3275"/>
                    <a:pt x="498" y="3232"/>
                  </a:cubicBezTo>
                  <a:cubicBezTo>
                    <a:pt x="522" y="3227"/>
                    <a:pt x="547" y="3218"/>
                    <a:pt x="575" y="3208"/>
                  </a:cubicBezTo>
                  <a:cubicBezTo>
                    <a:pt x="619" y="3191"/>
                    <a:pt x="670" y="3165"/>
                    <a:pt x="725" y="3136"/>
                  </a:cubicBezTo>
                  <a:cubicBezTo>
                    <a:pt x="779" y="3105"/>
                    <a:pt x="839" y="3070"/>
                    <a:pt x="902" y="3033"/>
                  </a:cubicBezTo>
                  <a:cubicBezTo>
                    <a:pt x="1028" y="2957"/>
                    <a:pt x="1170" y="2875"/>
                    <a:pt x="1323" y="2820"/>
                  </a:cubicBezTo>
                  <a:lnTo>
                    <a:pt x="1338" y="2815"/>
                  </a:lnTo>
                  <a:lnTo>
                    <a:pt x="1352" y="2810"/>
                  </a:lnTo>
                  <a:cubicBezTo>
                    <a:pt x="1361" y="2808"/>
                    <a:pt x="1370" y="2805"/>
                    <a:pt x="1380" y="2802"/>
                  </a:cubicBezTo>
                  <a:cubicBezTo>
                    <a:pt x="1398" y="2796"/>
                    <a:pt x="1418" y="2792"/>
                    <a:pt x="1436" y="2787"/>
                  </a:cubicBezTo>
                  <a:cubicBezTo>
                    <a:pt x="1476" y="2778"/>
                    <a:pt x="1514" y="2771"/>
                    <a:pt x="1554" y="2766"/>
                  </a:cubicBezTo>
                  <a:cubicBezTo>
                    <a:pt x="1595" y="2761"/>
                    <a:pt x="1635" y="2761"/>
                    <a:pt x="1675" y="2760"/>
                  </a:cubicBezTo>
                  <a:cubicBezTo>
                    <a:pt x="1714" y="2762"/>
                    <a:pt x="1755" y="2764"/>
                    <a:pt x="1790" y="2772"/>
                  </a:cubicBezTo>
                  <a:cubicBezTo>
                    <a:pt x="1833" y="2780"/>
                    <a:pt x="1876" y="2789"/>
                    <a:pt x="1914" y="2804"/>
                  </a:cubicBezTo>
                  <a:cubicBezTo>
                    <a:pt x="1951" y="2819"/>
                    <a:pt x="1988" y="2836"/>
                    <a:pt x="2023" y="2858"/>
                  </a:cubicBezTo>
                  <a:cubicBezTo>
                    <a:pt x="2056" y="2879"/>
                    <a:pt x="2086" y="2907"/>
                    <a:pt x="2116" y="2942"/>
                  </a:cubicBezTo>
                  <a:cubicBezTo>
                    <a:pt x="2144" y="2977"/>
                    <a:pt x="2171" y="3019"/>
                    <a:pt x="2191" y="3066"/>
                  </a:cubicBezTo>
                  <a:cubicBezTo>
                    <a:pt x="2231" y="3159"/>
                    <a:pt x="2249" y="3274"/>
                    <a:pt x="2235" y="3384"/>
                  </a:cubicBezTo>
                  <a:cubicBezTo>
                    <a:pt x="2222" y="3491"/>
                    <a:pt x="2175" y="3604"/>
                    <a:pt x="2102" y="3695"/>
                  </a:cubicBezTo>
                  <a:cubicBezTo>
                    <a:pt x="2072" y="3734"/>
                    <a:pt x="2037" y="3772"/>
                    <a:pt x="2000" y="3806"/>
                  </a:cubicBezTo>
                  <a:cubicBezTo>
                    <a:pt x="1983" y="3823"/>
                    <a:pt x="1962" y="3839"/>
                    <a:pt x="1944" y="3856"/>
                  </a:cubicBezTo>
                  <a:cubicBezTo>
                    <a:pt x="1934" y="3863"/>
                    <a:pt x="1924" y="3871"/>
                    <a:pt x="1914" y="3878"/>
                  </a:cubicBezTo>
                  <a:cubicBezTo>
                    <a:pt x="1905" y="3887"/>
                    <a:pt x="1895" y="3893"/>
                    <a:pt x="1885" y="3900"/>
                  </a:cubicBezTo>
                  <a:cubicBezTo>
                    <a:pt x="1803" y="3956"/>
                    <a:pt x="1715" y="4001"/>
                    <a:pt x="1628" y="4033"/>
                  </a:cubicBezTo>
                  <a:cubicBezTo>
                    <a:pt x="1541" y="4065"/>
                    <a:pt x="1452" y="4086"/>
                    <a:pt x="1368" y="4102"/>
                  </a:cubicBezTo>
                  <a:cubicBezTo>
                    <a:pt x="1283" y="4114"/>
                    <a:pt x="1203" y="4121"/>
                    <a:pt x="1128" y="4124"/>
                  </a:cubicBezTo>
                  <a:cubicBezTo>
                    <a:pt x="1104" y="4125"/>
                    <a:pt x="1080" y="4125"/>
                    <a:pt x="1058" y="4125"/>
                  </a:cubicBezTo>
                  <a:cubicBezTo>
                    <a:pt x="940" y="4125"/>
                    <a:pt x="841" y="4117"/>
                    <a:pt x="769" y="4112"/>
                  </a:cubicBezTo>
                  <a:cubicBezTo>
                    <a:pt x="736" y="4110"/>
                    <a:pt x="708" y="4109"/>
                    <a:pt x="686" y="4109"/>
                  </a:cubicBezTo>
                  <a:cubicBezTo>
                    <a:pt x="651" y="4109"/>
                    <a:pt x="631" y="4112"/>
                    <a:pt x="628" y="4121"/>
                  </a:cubicBezTo>
                  <a:cubicBezTo>
                    <a:pt x="582" y="4277"/>
                    <a:pt x="692" y="4284"/>
                    <a:pt x="811" y="4311"/>
                  </a:cubicBezTo>
                  <a:cubicBezTo>
                    <a:pt x="698" y="4313"/>
                    <a:pt x="603" y="4332"/>
                    <a:pt x="585" y="4400"/>
                  </a:cubicBezTo>
                  <a:cubicBezTo>
                    <a:pt x="581" y="4414"/>
                    <a:pt x="651" y="4431"/>
                    <a:pt x="763" y="4442"/>
                  </a:cubicBezTo>
                  <a:cubicBezTo>
                    <a:pt x="814" y="4447"/>
                    <a:pt x="874" y="4451"/>
                    <a:pt x="939" y="4451"/>
                  </a:cubicBezTo>
                  <a:cubicBezTo>
                    <a:pt x="947" y="4451"/>
                    <a:pt x="954" y="4451"/>
                    <a:pt x="962" y="4451"/>
                  </a:cubicBezTo>
                  <a:cubicBezTo>
                    <a:pt x="1037" y="4451"/>
                    <a:pt x="1119" y="4445"/>
                    <a:pt x="1203" y="4436"/>
                  </a:cubicBezTo>
                  <a:cubicBezTo>
                    <a:pt x="1288" y="4425"/>
                    <a:pt x="1374" y="4410"/>
                    <a:pt x="1457" y="4388"/>
                  </a:cubicBezTo>
                  <a:cubicBezTo>
                    <a:pt x="1542" y="4367"/>
                    <a:pt x="1623" y="4339"/>
                    <a:pt x="1698" y="4308"/>
                  </a:cubicBezTo>
                  <a:cubicBezTo>
                    <a:pt x="1773" y="4277"/>
                    <a:pt x="1842" y="4242"/>
                    <a:pt x="1900" y="4209"/>
                  </a:cubicBezTo>
                  <a:cubicBezTo>
                    <a:pt x="1914" y="4200"/>
                    <a:pt x="1928" y="4193"/>
                    <a:pt x="1941" y="4184"/>
                  </a:cubicBezTo>
                  <a:cubicBezTo>
                    <a:pt x="1955" y="4177"/>
                    <a:pt x="1968" y="4168"/>
                    <a:pt x="1980" y="4162"/>
                  </a:cubicBezTo>
                  <a:cubicBezTo>
                    <a:pt x="2004" y="4146"/>
                    <a:pt x="2027" y="4132"/>
                    <a:pt x="2047" y="4120"/>
                  </a:cubicBezTo>
                  <a:cubicBezTo>
                    <a:pt x="2230" y="4006"/>
                    <a:pt x="2385" y="3861"/>
                    <a:pt x="2496" y="3686"/>
                  </a:cubicBezTo>
                  <a:cubicBezTo>
                    <a:pt x="2509" y="3663"/>
                    <a:pt x="2523" y="3642"/>
                    <a:pt x="2535" y="3620"/>
                  </a:cubicBezTo>
                  <a:cubicBezTo>
                    <a:pt x="2547" y="3598"/>
                    <a:pt x="2558" y="3575"/>
                    <a:pt x="2568" y="3550"/>
                  </a:cubicBezTo>
                  <a:cubicBezTo>
                    <a:pt x="2578" y="3527"/>
                    <a:pt x="2588" y="3503"/>
                    <a:pt x="2596" y="3480"/>
                  </a:cubicBezTo>
                  <a:lnTo>
                    <a:pt x="2621" y="3406"/>
                  </a:lnTo>
                  <a:cubicBezTo>
                    <a:pt x="2649" y="3310"/>
                    <a:pt x="2664" y="3212"/>
                    <a:pt x="2665" y="3115"/>
                  </a:cubicBezTo>
                  <a:cubicBezTo>
                    <a:pt x="2670" y="3017"/>
                    <a:pt x="2659" y="2920"/>
                    <a:pt x="2634" y="2825"/>
                  </a:cubicBezTo>
                  <a:cubicBezTo>
                    <a:pt x="2610" y="2733"/>
                    <a:pt x="2571" y="2643"/>
                    <a:pt x="2520" y="2561"/>
                  </a:cubicBezTo>
                  <a:cubicBezTo>
                    <a:pt x="2507" y="2541"/>
                    <a:pt x="2493" y="2521"/>
                    <a:pt x="2478" y="2502"/>
                  </a:cubicBezTo>
                  <a:cubicBezTo>
                    <a:pt x="2464" y="2484"/>
                    <a:pt x="2448" y="2464"/>
                    <a:pt x="2433" y="2447"/>
                  </a:cubicBezTo>
                  <a:cubicBezTo>
                    <a:pt x="2418" y="2428"/>
                    <a:pt x="2400" y="2412"/>
                    <a:pt x="2383" y="2396"/>
                  </a:cubicBezTo>
                  <a:cubicBezTo>
                    <a:pt x="2365" y="2380"/>
                    <a:pt x="2349" y="2363"/>
                    <a:pt x="2331" y="2350"/>
                  </a:cubicBezTo>
                  <a:cubicBezTo>
                    <a:pt x="2313" y="2337"/>
                    <a:pt x="2294" y="2323"/>
                    <a:pt x="2276" y="2309"/>
                  </a:cubicBezTo>
                  <a:cubicBezTo>
                    <a:pt x="2257" y="2297"/>
                    <a:pt x="2238" y="2285"/>
                    <a:pt x="2219" y="2274"/>
                  </a:cubicBezTo>
                  <a:cubicBezTo>
                    <a:pt x="2209" y="2269"/>
                    <a:pt x="2201" y="2261"/>
                    <a:pt x="2191" y="2258"/>
                  </a:cubicBezTo>
                  <a:cubicBezTo>
                    <a:pt x="2181" y="2253"/>
                    <a:pt x="2171" y="2248"/>
                    <a:pt x="2161" y="2243"/>
                  </a:cubicBezTo>
                  <a:cubicBezTo>
                    <a:pt x="2141" y="2233"/>
                    <a:pt x="2122" y="2224"/>
                    <a:pt x="2102" y="2216"/>
                  </a:cubicBezTo>
                  <a:cubicBezTo>
                    <a:pt x="1960" y="2159"/>
                    <a:pt x="1821" y="2137"/>
                    <a:pt x="1694" y="2132"/>
                  </a:cubicBezTo>
                  <a:cubicBezTo>
                    <a:pt x="1681" y="2132"/>
                    <a:pt x="1668" y="2132"/>
                    <a:pt x="1655" y="2132"/>
                  </a:cubicBezTo>
                  <a:cubicBezTo>
                    <a:pt x="1542" y="2132"/>
                    <a:pt x="1439" y="2145"/>
                    <a:pt x="1342" y="2167"/>
                  </a:cubicBezTo>
                  <a:cubicBezTo>
                    <a:pt x="1289" y="2179"/>
                    <a:pt x="1237" y="2194"/>
                    <a:pt x="1189" y="2210"/>
                  </a:cubicBezTo>
                  <a:cubicBezTo>
                    <a:pt x="1165" y="2217"/>
                    <a:pt x="1140" y="2227"/>
                    <a:pt x="1118" y="2237"/>
                  </a:cubicBezTo>
                  <a:cubicBezTo>
                    <a:pt x="1106" y="2240"/>
                    <a:pt x="1095" y="2245"/>
                    <a:pt x="1082" y="2250"/>
                  </a:cubicBezTo>
                  <a:cubicBezTo>
                    <a:pt x="1073" y="2255"/>
                    <a:pt x="1061" y="2259"/>
                    <a:pt x="1050" y="2265"/>
                  </a:cubicBezTo>
                  <a:cubicBezTo>
                    <a:pt x="967" y="2302"/>
                    <a:pt x="893" y="2344"/>
                    <a:pt x="829" y="2385"/>
                  </a:cubicBezTo>
                  <a:cubicBezTo>
                    <a:pt x="797" y="2405"/>
                    <a:pt x="768" y="2427"/>
                    <a:pt x="738" y="2447"/>
                  </a:cubicBezTo>
                  <a:cubicBezTo>
                    <a:pt x="710" y="2468"/>
                    <a:pt x="683" y="2487"/>
                    <a:pt x="659" y="2507"/>
                  </a:cubicBezTo>
                  <a:cubicBezTo>
                    <a:pt x="634" y="2528"/>
                    <a:pt x="611" y="2546"/>
                    <a:pt x="590" y="2565"/>
                  </a:cubicBezTo>
                  <a:cubicBezTo>
                    <a:pt x="580" y="2575"/>
                    <a:pt x="569" y="2584"/>
                    <a:pt x="559" y="2593"/>
                  </a:cubicBezTo>
                  <a:cubicBezTo>
                    <a:pt x="550" y="2603"/>
                    <a:pt x="541" y="2610"/>
                    <a:pt x="531" y="2620"/>
                  </a:cubicBezTo>
                  <a:lnTo>
                    <a:pt x="531" y="2619"/>
                  </a:lnTo>
                  <a:cubicBezTo>
                    <a:pt x="539" y="2548"/>
                    <a:pt x="547" y="2476"/>
                    <a:pt x="558" y="2410"/>
                  </a:cubicBezTo>
                  <a:cubicBezTo>
                    <a:pt x="568" y="2341"/>
                    <a:pt x="576" y="2275"/>
                    <a:pt x="585" y="2211"/>
                  </a:cubicBezTo>
                  <a:cubicBezTo>
                    <a:pt x="603" y="2082"/>
                    <a:pt x="619" y="1959"/>
                    <a:pt x="633" y="1845"/>
                  </a:cubicBezTo>
                  <a:cubicBezTo>
                    <a:pt x="639" y="1787"/>
                    <a:pt x="644" y="1730"/>
                    <a:pt x="646" y="1676"/>
                  </a:cubicBezTo>
                  <a:cubicBezTo>
                    <a:pt x="649" y="1622"/>
                    <a:pt x="652" y="1568"/>
                    <a:pt x="651" y="1519"/>
                  </a:cubicBezTo>
                  <a:cubicBezTo>
                    <a:pt x="647" y="1428"/>
                    <a:pt x="647" y="1341"/>
                    <a:pt x="644" y="1259"/>
                  </a:cubicBezTo>
                  <a:cubicBezTo>
                    <a:pt x="641" y="1176"/>
                    <a:pt x="638" y="1100"/>
                    <a:pt x="634" y="1029"/>
                  </a:cubicBezTo>
                  <a:cubicBezTo>
                    <a:pt x="626" y="885"/>
                    <a:pt x="618" y="762"/>
                    <a:pt x="608" y="654"/>
                  </a:cubicBezTo>
                  <a:cubicBezTo>
                    <a:pt x="602" y="601"/>
                    <a:pt x="597" y="551"/>
                    <a:pt x="591" y="505"/>
                  </a:cubicBezTo>
                  <a:cubicBezTo>
                    <a:pt x="586" y="460"/>
                    <a:pt x="580" y="418"/>
                    <a:pt x="572" y="380"/>
                  </a:cubicBezTo>
                  <a:cubicBezTo>
                    <a:pt x="559" y="304"/>
                    <a:pt x="547" y="242"/>
                    <a:pt x="531" y="192"/>
                  </a:cubicBezTo>
                  <a:cubicBezTo>
                    <a:pt x="483" y="41"/>
                    <a:pt x="422" y="1"/>
                    <a:pt x="3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 name="Google Shape;1209;p45"/>
          <p:cNvSpPr/>
          <p:nvPr/>
        </p:nvSpPr>
        <p:spPr>
          <a:xfrm>
            <a:off x="126125" y="748082"/>
            <a:ext cx="402351" cy="432714"/>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5"/>
          <p:cNvSpPr/>
          <p:nvPr/>
        </p:nvSpPr>
        <p:spPr>
          <a:xfrm rot="3903123">
            <a:off x="7581880" y="3992667"/>
            <a:ext cx="592369" cy="637103"/>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5"/>
          <p:cNvSpPr/>
          <p:nvPr/>
        </p:nvSpPr>
        <p:spPr>
          <a:xfrm>
            <a:off x="2345475" y="2280101"/>
            <a:ext cx="1449650" cy="119550"/>
          </a:xfrm>
          <a:custGeom>
            <a:avLst/>
            <a:gdLst/>
            <a:ahLst/>
            <a:cxnLst/>
            <a:rect l="l" t="t" r="r" b="b"/>
            <a:pathLst>
              <a:path w="57986" h="4782" extrusionOk="0">
                <a:moveTo>
                  <a:pt x="0" y="4669"/>
                </a:moveTo>
                <a:cubicBezTo>
                  <a:pt x="4228" y="-3796"/>
                  <a:pt x="18964" y="3811"/>
                  <a:pt x="28387" y="4669"/>
                </a:cubicBezTo>
                <a:cubicBezTo>
                  <a:pt x="38297" y="5571"/>
                  <a:pt x="48547" y="-2364"/>
                  <a:pt x="57986" y="787"/>
                </a:cubicBezTo>
              </a:path>
            </a:pathLst>
          </a:custGeom>
          <a:noFill/>
          <a:ln w="19050" cap="rnd" cmpd="sng">
            <a:solidFill>
              <a:schemeClr val="accent1"/>
            </a:solidFill>
            <a:prstDash val="dash"/>
            <a:round/>
            <a:headEnd type="none" w="med" len="med"/>
            <a:tailEnd type="none" w="med" len="med"/>
          </a:ln>
        </p:spPr>
      </p:sp>
      <p:sp>
        <p:nvSpPr>
          <p:cNvPr id="1212" name="Google Shape;1212;p45"/>
          <p:cNvSpPr/>
          <p:nvPr/>
        </p:nvSpPr>
        <p:spPr>
          <a:xfrm flipH="1">
            <a:off x="5312488" y="2228776"/>
            <a:ext cx="1522425" cy="170875"/>
          </a:xfrm>
          <a:custGeom>
            <a:avLst/>
            <a:gdLst/>
            <a:ahLst/>
            <a:cxnLst/>
            <a:rect l="l" t="t" r="r" b="b"/>
            <a:pathLst>
              <a:path w="60897" h="6835" extrusionOk="0">
                <a:moveTo>
                  <a:pt x="0" y="2015"/>
                </a:moveTo>
                <a:cubicBezTo>
                  <a:pt x="12283" y="477"/>
                  <a:pt x="24740" y="8809"/>
                  <a:pt x="36878" y="6382"/>
                </a:cubicBezTo>
                <a:cubicBezTo>
                  <a:pt x="40993" y="5559"/>
                  <a:pt x="43942" y="1469"/>
                  <a:pt x="48038" y="559"/>
                </a:cubicBezTo>
                <a:cubicBezTo>
                  <a:pt x="52229" y="-372"/>
                  <a:pt x="56825" y="-72"/>
                  <a:pt x="60897" y="1287"/>
                </a:cubicBezTo>
              </a:path>
            </a:pathLst>
          </a:custGeom>
          <a:noFill/>
          <a:ln w="19050" cap="rnd" cmpd="sng">
            <a:solidFill>
              <a:schemeClr val="accent1"/>
            </a:solidFill>
            <a:prstDash val="dash"/>
            <a:round/>
            <a:headEnd type="none" w="med" len="med"/>
            <a:tailEnd type="none" w="med" len="med"/>
          </a:ln>
        </p:spPr>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216"/>
        <p:cNvGrpSpPr/>
        <p:nvPr/>
      </p:nvGrpSpPr>
      <p:grpSpPr>
        <a:xfrm>
          <a:off x="0" y="0"/>
          <a:ext cx="0" cy="0"/>
          <a:chOff x="0" y="0"/>
          <a:chExt cx="0" cy="0"/>
        </a:xfrm>
      </p:grpSpPr>
      <p:sp>
        <p:nvSpPr>
          <p:cNvPr id="1217" name="Google Shape;1217;p4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How to celebrate </a:t>
            </a:r>
            <a:r>
              <a:rPr lang="en-US" dirty="0">
                <a:highlight>
                  <a:schemeClr val="accent2"/>
                </a:highlight>
              </a:rPr>
              <a:t>Tech Skills</a:t>
            </a:r>
            <a:r>
              <a:rPr lang="en" dirty="0">
                <a:highlight>
                  <a:schemeClr val="accent2"/>
                </a:highlight>
              </a:rPr>
              <a:t>ematics Day</a:t>
            </a:r>
            <a:endParaRPr dirty="0">
              <a:highlight>
                <a:schemeClr val="accent2"/>
              </a:highlight>
            </a:endParaRPr>
          </a:p>
        </p:txBody>
      </p:sp>
      <p:sp>
        <p:nvSpPr>
          <p:cNvPr id="1218" name="Google Shape;1218;p46"/>
          <p:cNvSpPr txBox="1">
            <a:spLocks noGrp="1"/>
          </p:cNvSpPr>
          <p:nvPr>
            <p:ph type="subTitle" idx="1"/>
          </p:nvPr>
        </p:nvSpPr>
        <p:spPr>
          <a:xfrm>
            <a:off x="713225" y="2332475"/>
            <a:ext cx="24510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of them all</a:t>
            </a:r>
            <a:endParaRPr/>
          </a:p>
        </p:txBody>
      </p:sp>
      <p:sp>
        <p:nvSpPr>
          <p:cNvPr id="1219" name="Google Shape;1219;p46"/>
          <p:cNvSpPr txBox="1">
            <a:spLocks noGrp="1"/>
          </p:cNvSpPr>
          <p:nvPr>
            <p:ph type="subTitle" idx="2"/>
          </p:nvPr>
        </p:nvSpPr>
        <p:spPr>
          <a:xfrm>
            <a:off x="3346498" y="3334925"/>
            <a:ext cx="24510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220" name="Google Shape;1220;p46"/>
          <p:cNvSpPr txBox="1">
            <a:spLocks noGrp="1"/>
          </p:cNvSpPr>
          <p:nvPr>
            <p:ph type="subTitle" idx="3"/>
          </p:nvPr>
        </p:nvSpPr>
        <p:spPr>
          <a:xfrm>
            <a:off x="5979770" y="2332475"/>
            <a:ext cx="24510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221" name="Google Shape;1221;p46"/>
          <p:cNvSpPr txBox="1">
            <a:spLocks noGrp="1"/>
          </p:cNvSpPr>
          <p:nvPr>
            <p:ph type="subTitle" idx="4"/>
          </p:nvPr>
        </p:nvSpPr>
        <p:spPr>
          <a:xfrm>
            <a:off x="715132" y="1585163"/>
            <a:ext cx="2447100" cy="74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Read up about trigonometry</a:t>
            </a:r>
            <a:endParaRPr/>
          </a:p>
        </p:txBody>
      </p:sp>
      <p:sp>
        <p:nvSpPr>
          <p:cNvPr id="1222" name="Google Shape;1222;p46"/>
          <p:cNvSpPr txBox="1">
            <a:spLocks noGrp="1"/>
          </p:cNvSpPr>
          <p:nvPr>
            <p:ph type="subTitle" idx="5"/>
          </p:nvPr>
        </p:nvSpPr>
        <p:spPr>
          <a:xfrm>
            <a:off x="3348418" y="2587613"/>
            <a:ext cx="2447100" cy="74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Watch the movie about Ramanujan</a:t>
            </a:r>
            <a:endParaRPr/>
          </a:p>
        </p:txBody>
      </p:sp>
      <p:sp>
        <p:nvSpPr>
          <p:cNvPr id="1223" name="Google Shape;1223;p46"/>
          <p:cNvSpPr txBox="1">
            <a:spLocks noGrp="1"/>
          </p:cNvSpPr>
          <p:nvPr>
            <p:ph type="subTitle" idx="6"/>
          </p:nvPr>
        </p:nvSpPr>
        <p:spPr>
          <a:xfrm>
            <a:off x="5981675" y="1585175"/>
            <a:ext cx="2508600" cy="74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Encourage other students’ strengths</a:t>
            </a:r>
            <a:endParaRPr/>
          </a:p>
        </p:txBody>
      </p:sp>
      <p:grpSp>
        <p:nvGrpSpPr>
          <p:cNvPr id="1224" name="Google Shape;1224;p46"/>
          <p:cNvGrpSpPr/>
          <p:nvPr/>
        </p:nvGrpSpPr>
        <p:grpSpPr>
          <a:xfrm>
            <a:off x="1737551" y="3430453"/>
            <a:ext cx="402337" cy="402341"/>
            <a:chOff x="4808275" y="1635050"/>
            <a:chExt cx="308375" cy="313350"/>
          </a:xfrm>
        </p:grpSpPr>
        <p:sp>
          <p:nvSpPr>
            <p:cNvPr id="1225" name="Google Shape;1225;p46"/>
            <p:cNvSpPr/>
            <p:nvPr/>
          </p:nvSpPr>
          <p:spPr>
            <a:xfrm>
              <a:off x="5024325" y="1751825"/>
              <a:ext cx="92325" cy="89650"/>
            </a:xfrm>
            <a:custGeom>
              <a:avLst/>
              <a:gdLst/>
              <a:ahLst/>
              <a:cxnLst/>
              <a:rect l="l" t="t" r="r" b="b"/>
              <a:pathLst>
                <a:path w="3693" h="3586" extrusionOk="0">
                  <a:moveTo>
                    <a:pt x="201" y="0"/>
                  </a:moveTo>
                  <a:cubicBezTo>
                    <a:pt x="153" y="0"/>
                    <a:pt x="106" y="19"/>
                    <a:pt x="71" y="56"/>
                  </a:cubicBezTo>
                  <a:cubicBezTo>
                    <a:pt x="1" y="127"/>
                    <a:pt x="1" y="244"/>
                    <a:pt x="74" y="314"/>
                  </a:cubicBezTo>
                  <a:lnTo>
                    <a:pt x="3362" y="3532"/>
                  </a:lnTo>
                  <a:cubicBezTo>
                    <a:pt x="3396" y="3568"/>
                    <a:pt x="3443" y="3585"/>
                    <a:pt x="3490" y="3585"/>
                  </a:cubicBezTo>
                  <a:cubicBezTo>
                    <a:pt x="3536" y="3585"/>
                    <a:pt x="3586" y="3568"/>
                    <a:pt x="3621" y="3531"/>
                  </a:cubicBezTo>
                  <a:cubicBezTo>
                    <a:pt x="3692" y="3459"/>
                    <a:pt x="3691" y="3342"/>
                    <a:pt x="3619" y="3272"/>
                  </a:cubicBezTo>
                  <a:lnTo>
                    <a:pt x="331" y="52"/>
                  </a:lnTo>
                  <a:cubicBezTo>
                    <a:pt x="295" y="18"/>
                    <a:pt x="248" y="0"/>
                    <a:pt x="2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6"/>
            <p:cNvSpPr/>
            <p:nvPr/>
          </p:nvSpPr>
          <p:spPr>
            <a:xfrm>
              <a:off x="4905050" y="1635150"/>
              <a:ext cx="81725" cy="79325"/>
            </a:xfrm>
            <a:custGeom>
              <a:avLst/>
              <a:gdLst/>
              <a:ahLst/>
              <a:cxnLst/>
              <a:rect l="l" t="t" r="r" b="b"/>
              <a:pathLst>
                <a:path w="3269" h="3173" extrusionOk="0">
                  <a:moveTo>
                    <a:pt x="201" y="1"/>
                  </a:moveTo>
                  <a:cubicBezTo>
                    <a:pt x="153" y="1"/>
                    <a:pt x="106" y="19"/>
                    <a:pt x="71" y="56"/>
                  </a:cubicBezTo>
                  <a:cubicBezTo>
                    <a:pt x="1" y="128"/>
                    <a:pt x="1" y="244"/>
                    <a:pt x="72" y="315"/>
                  </a:cubicBezTo>
                  <a:lnTo>
                    <a:pt x="2940" y="3120"/>
                  </a:lnTo>
                  <a:cubicBezTo>
                    <a:pt x="2974" y="3156"/>
                    <a:pt x="3022" y="3173"/>
                    <a:pt x="3069" y="3173"/>
                  </a:cubicBezTo>
                  <a:cubicBezTo>
                    <a:pt x="3114" y="3173"/>
                    <a:pt x="3164" y="3156"/>
                    <a:pt x="3198" y="3118"/>
                  </a:cubicBezTo>
                  <a:cubicBezTo>
                    <a:pt x="3268" y="3047"/>
                    <a:pt x="3268" y="2930"/>
                    <a:pt x="3197" y="2860"/>
                  </a:cubicBezTo>
                  <a:lnTo>
                    <a:pt x="329" y="53"/>
                  </a:lnTo>
                  <a:cubicBezTo>
                    <a:pt x="294" y="18"/>
                    <a:pt x="247" y="1"/>
                    <a:pt x="2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6"/>
            <p:cNvSpPr/>
            <p:nvPr/>
          </p:nvSpPr>
          <p:spPr>
            <a:xfrm>
              <a:off x="4852325" y="1788150"/>
              <a:ext cx="254975" cy="96150"/>
            </a:xfrm>
            <a:custGeom>
              <a:avLst/>
              <a:gdLst/>
              <a:ahLst/>
              <a:cxnLst/>
              <a:rect l="l" t="t" r="r" b="b"/>
              <a:pathLst>
                <a:path w="10199" h="3846" extrusionOk="0">
                  <a:moveTo>
                    <a:pt x="1279" y="2568"/>
                  </a:moveTo>
                  <a:lnTo>
                    <a:pt x="1279" y="3481"/>
                  </a:lnTo>
                  <a:lnTo>
                    <a:pt x="367" y="3481"/>
                  </a:lnTo>
                  <a:lnTo>
                    <a:pt x="367" y="2568"/>
                  </a:lnTo>
                  <a:close/>
                  <a:moveTo>
                    <a:pt x="8295" y="2251"/>
                  </a:moveTo>
                  <a:lnTo>
                    <a:pt x="9552" y="3481"/>
                  </a:lnTo>
                  <a:lnTo>
                    <a:pt x="7792" y="3481"/>
                  </a:lnTo>
                  <a:cubicBezTo>
                    <a:pt x="7829" y="3028"/>
                    <a:pt x="8002" y="2601"/>
                    <a:pt x="8295" y="2251"/>
                  </a:cubicBezTo>
                  <a:close/>
                  <a:moveTo>
                    <a:pt x="6445" y="0"/>
                  </a:moveTo>
                  <a:cubicBezTo>
                    <a:pt x="6397" y="0"/>
                    <a:pt x="6350" y="18"/>
                    <a:pt x="6315" y="54"/>
                  </a:cubicBezTo>
                  <a:cubicBezTo>
                    <a:pt x="6245" y="126"/>
                    <a:pt x="6245" y="243"/>
                    <a:pt x="6317" y="314"/>
                  </a:cubicBezTo>
                  <a:lnTo>
                    <a:pt x="8030" y="1990"/>
                  </a:lnTo>
                  <a:cubicBezTo>
                    <a:pt x="7672" y="2411"/>
                    <a:pt x="7462" y="2928"/>
                    <a:pt x="7423" y="3478"/>
                  </a:cubicBezTo>
                  <a:lnTo>
                    <a:pt x="1645" y="3478"/>
                  </a:lnTo>
                  <a:lnTo>
                    <a:pt x="1645" y="2381"/>
                  </a:lnTo>
                  <a:cubicBezTo>
                    <a:pt x="1645" y="2280"/>
                    <a:pt x="1563" y="2198"/>
                    <a:pt x="1463" y="2198"/>
                  </a:cubicBezTo>
                  <a:lnTo>
                    <a:pt x="367" y="2198"/>
                  </a:lnTo>
                  <a:lnTo>
                    <a:pt x="367" y="1385"/>
                  </a:lnTo>
                  <a:cubicBezTo>
                    <a:pt x="367" y="1283"/>
                    <a:pt x="284" y="1201"/>
                    <a:pt x="183" y="1201"/>
                  </a:cubicBezTo>
                  <a:cubicBezTo>
                    <a:pt x="82" y="1201"/>
                    <a:pt x="1" y="1283"/>
                    <a:pt x="1" y="1385"/>
                  </a:cubicBezTo>
                  <a:lnTo>
                    <a:pt x="1" y="3662"/>
                  </a:lnTo>
                  <a:cubicBezTo>
                    <a:pt x="1" y="3763"/>
                    <a:pt x="82" y="3846"/>
                    <a:pt x="183" y="3846"/>
                  </a:cubicBezTo>
                  <a:lnTo>
                    <a:pt x="10002" y="3846"/>
                  </a:lnTo>
                  <a:cubicBezTo>
                    <a:pt x="10077" y="3846"/>
                    <a:pt x="10144" y="3800"/>
                    <a:pt x="10172" y="3730"/>
                  </a:cubicBezTo>
                  <a:cubicBezTo>
                    <a:pt x="10198" y="3662"/>
                    <a:pt x="10183" y="3582"/>
                    <a:pt x="10131" y="3529"/>
                  </a:cubicBezTo>
                  <a:lnTo>
                    <a:pt x="6574" y="53"/>
                  </a:lnTo>
                  <a:cubicBezTo>
                    <a:pt x="6538" y="18"/>
                    <a:pt x="6491" y="0"/>
                    <a:pt x="6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6"/>
            <p:cNvSpPr/>
            <p:nvPr/>
          </p:nvSpPr>
          <p:spPr>
            <a:xfrm>
              <a:off x="4852300" y="1635050"/>
              <a:ext cx="150825" cy="170825"/>
            </a:xfrm>
            <a:custGeom>
              <a:avLst/>
              <a:gdLst/>
              <a:ahLst/>
              <a:cxnLst/>
              <a:rect l="l" t="t" r="r" b="b"/>
              <a:pathLst>
                <a:path w="6033" h="6833" extrusionOk="0">
                  <a:moveTo>
                    <a:pt x="184" y="1"/>
                  </a:moveTo>
                  <a:cubicBezTo>
                    <a:pt x="160" y="1"/>
                    <a:pt x="135" y="5"/>
                    <a:pt x="112" y="15"/>
                  </a:cubicBezTo>
                  <a:cubicBezTo>
                    <a:pt x="44" y="43"/>
                    <a:pt x="0" y="110"/>
                    <a:pt x="0" y="183"/>
                  </a:cubicBezTo>
                  <a:lnTo>
                    <a:pt x="0" y="6650"/>
                  </a:lnTo>
                  <a:cubicBezTo>
                    <a:pt x="2" y="6752"/>
                    <a:pt x="83" y="6833"/>
                    <a:pt x="184" y="6833"/>
                  </a:cubicBezTo>
                  <a:cubicBezTo>
                    <a:pt x="285" y="6833"/>
                    <a:pt x="368" y="6752"/>
                    <a:pt x="368" y="6650"/>
                  </a:cubicBezTo>
                  <a:lnTo>
                    <a:pt x="368" y="619"/>
                  </a:lnTo>
                  <a:lnTo>
                    <a:pt x="5704" y="5840"/>
                  </a:lnTo>
                  <a:cubicBezTo>
                    <a:pt x="5740" y="5875"/>
                    <a:pt x="5786" y="5893"/>
                    <a:pt x="5833" y="5893"/>
                  </a:cubicBezTo>
                  <a:cubicBezTo>
                    <a:pt x="5880" y="5893"/>
                    <a:pt x="5927" y="5875"/>
                    <a:pt x="5963" y="5839"/>
                  </a:cubicBezTo>
                  <a:cubicBezTo>
                    <a:pt x="6033" y="5766"/>
                    <a:pt x="6033" y="5649"/>
                    <a:pt x="5961" y="5579"/>
                  </a:cubicBezTo>
                  <a:lnTo>
                    <a:pt x="313" y="54"/>
                  </a:lnTo>
                  <a:cubicBezTo>
                    <a:pt x="278" y="19"/>
                    <a:pt x="231" y="1"/>
                    <a:pt x="1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6"/>
            <p:cNvSpPr/>
            <p:nvPr/>
          </p:nvSpPr>
          <p:spPr>
            <a:xfrm>
              <a:off x="4945000" y="1899200"/>
              <a:ext cx="29225" cy="49200"/>
            </a:xfrm>
            <a:custGeom>
              <a:avLst/>
              <a:gdLst/>
              <a:ahLst/>
              <a:cxnLst/>
              <a:rect l="l" t="t" r="r" b="b"/>
              <a:pathLst>
                <a:path w="1169" h="1968" extrusionOk="0">
                  <a:moveTo>
                    <a:pt x="585" y="369"/>
                  </a:moveTo>
                  <a:cubicBezTo>
                    <a:pt x="703" y="369"/>
                    <a:pt x="801" y="467"/>
                    <a:pt x="801" y="586"/>
                  </a:cubicBezTo>
                  <a:lnTo>
                    <a:pt x="801" y="802"/>
                  </a:lnTo>
                  <a:lnTo>
                    <a:pt x="368" y="802"/>
                  </a:lnTo>
                  <a:lnTo>
                    <a:pt x="368" y="586"/>
                  </a:lnTo>
                  <a:cubicBezTo>
                    <a:pt x="368" y="467"/>
                    <a:pt x="465" y="369"/>
                    <a:pt x="585" y="369"/>
                  </a:cubicBezTo>
                  <a:close/>
                  <a:moveTo>
                    <a:pt x="585" y="0"/>
                  </a:moveTo>
                  <a:cubicBezTo>
                    <a:pt x="264" y="0"/>
                    <a:pt x="1" y="262"/>
                    <a:pt x="1" y="584"/>
                  </a:cubicBezTo>
                  <a:lnTo>
                    <a:pt x="1" y="1785"/>
                  </a:lnTo>
                  <a:cubicBezTo>
                    <a:pt x="1" y="1886"/>
                    <a:pt x="82" y="1967"/>
                    <a:pt x="183" y="1967"/>
                  </a:cubicBezTo>
                  <a:cubicBezTo>
                    <a:pt x="284" y="1967"/>
                    <a:pt x="367" y="1886"/>
                    <a:pt x="367" y="1785"/>
                  </a:cubicBezTo>
                  <a:lnTo>
                    <a:pt x="367" y="1168"/>
                  </a:lnTo>
                  <a:lnTo>
                    <a:pt x="800" y="1168"/>
                  </a:lnTo>
                  <a:lnTo>
                    <a:pt x="800" y="1785"/>
                  </a:lnTo>
                  <a:cubicBezTo>
                    <a:pt x="800" y="1886"/>
                    <a:pt x="882" y="1967"/>
                    <a:pt x="984" y="1967"/>
                  </a:cubicBezTo>
                  <a:cubicBezTo>
                    <a:pt x="1085" y="1967"/>
                    <a:pt x="1166" y="1886"/>
                    <a:pt x="1166" y="1785"/>
                  </a:cubicBezTo>
                  <a:lnTo>
                    <a:pt x="1166" y="584"/>
                  </a:lnTo>
                  <a:cubicBezTo>
                    <a:pt x="1169" y="262"/>
                    <a:pt x="907" y="0"/>
                    <a:pt x="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6"/>
            <p:cNvSpPr/>
            <p:nvPr/>
          </p:nvSpPr>
          <p:spPr>
            <a:xfrm>
              <a:off x="4808275" y="1735100"/>
              <a:ext cx="29250" cy="49175"/>
            </a:xfrm>
            <a:custGeom>
              <a:avLst/>
              <a:gdLst/>
              <a:ahLst/>
              <a:cxnLst/>
              <a:rect l="l" t="t" r="r" b="b"/>
              <a:pathLst>
                <a:path w="1170" h="1967" extrusionOk="0">
                  <a:moveTo>
                    <a:pt x="585" y="368"/>
                  </a:moveTo>
                  <a:cubicBezTo>
                    <a:pt x="703" y="368"/>
                    <a:pt x="800" y="464"/>
                    <a:pt x="800" y="584"/>
                  </a:cubicBezTo>
                  <a:cubicBezTo>
                    <a:pt x="800" y="703"/>
                    <a:pt x="703" y="799"/>
                    <a:pt x="585" y="799"/>
                  </a:cubicBezTo>
                  <a:lnTo>
                    <a:pt x="369" y="799"/>
                  </a:lnTo>
                  <a:lnTo>
                    <a:pt x="369" y="368"/>
                  </a:lnTo>
                  <a:close/>
                  <a:moveTo>
                    <a:pt x="585" y="1165"/>
                  </a:moveTo>
                  <a:cubicBezTo>
                    <a:pt x="703" y="1165"/>
                    <a:pt x="800" y="1264"/>
                    <a:pt x="800" y="1382"/>
                  </a:cubicBezTo>
                  <a:cubicBezTo>
                    <a:pt x="800" y="1505"/>
                    <a:pt x="703" y="1600"/>
                    <a:pt x="585" y="1600"/>
                  </a:cubicBezTo>
                  <a:lnTo>
                    <a:pt x="369" y="1600"/>
                  </a:lnTo>
                  <a:lnTo>
                    <a:pt x="369" y="1165"/>
                  </a:lnTo>
                  <a:close/>
                  <a:moveTo>
                    <a:pt x="183" y="0"/>
                  </a:moveTo>
                  <a:cubicBezTo>
                    <a:pt x="82" y="0"/>
                    <a:pt x="1" y="81"/>
                    <a:pt x="1" y="183"/>
                  </a:cubicBezTo>
                  <a:lnTo>
                    <a:pt x="1" y="1784"/>
                  </a:lnTo>
                  <a:cubicBezTo>
                    <a:pt x="1" y="1885"/>
                    <a:pt x="82" y="1966"/>
                    <a:pt x="183" y="1966"/>
                  </a:cubicBezTo>
                  <a:lnTo>
                    <a:pt x="585" y="1966"/>
                  </a:lnTo>
                  <a:cubicBezTo>
                    <a:pt x="906" y="1966"/>
                    <a:pt x="1169" y="1704"/>
                    <a:pt x="1169" y="1382"/>
                  </a:cubicBezTo>
                  <a:cubicBezTo>
                    <a:pt x="1169" y="1226"/>
                    <a:pt x="1108" y="1086"/>
                    <a:pt x="1009" y="982"/>
                  </a:cubicBezTo>
                  <a:cubicBezTo>
                    <a:pt x="1108" y="876"/>
                    <a:pt x="1169" y="736"/>
                    <a:pt x="1169" y="580"/>
                  </a:cubicBezTo>
                  <a:cubicBezTo>
                    <a:pt x="1169" y="264"/>
                    <a:pt x="906" y="0"/>
                    <a:pt x="58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6"/>
            <p:cNvSpPr/>
            <p:nvPr/>
          </p:nvSpPr>
          <p:spPr>
            <a:xfrm>
              <a:off x="4995700" y="1701050"/>
              <a:ext cx="29225" cy="49250"/>
            </a:xfrm>
            <a:custGeom>
              <a:avLst/>
              <a:gdLst/>
              <a:ahLst/>
              <a:cxnLst/>
              <a:rect l="l" t="t" r="r" b="b"/>
              <a:pathLst>
                <a:path w="1169" h="1970" extrusionOk="0">
                  <a:moveTo>
                    <a:pt x="585" y="1"/>
                  </a:moveTo>
                  <a:cubicBezTo>
                    <a:pt x="264" y="1"/>
                    <a:pt x="1" y="264"/>
                    <a:pt x="1" y="585"/>
                  </a:cubicBezTo>
                  <a:lnTo>
                    <a:pt x="1" y="1386"/>
                  </a:lnTo>
                  <a:cubicBezTo>
                    <a:pt x="1" y="1708"/>
                    <a:pt x="262" y="1970"/>
                    <a:pt x="585" y="1970"/>
                  </a:cubicBezTo>
                  <a:cubicBezTo>
                    <a:pt x="907" y="1970"/>
                    <a:pt x="1169" y="1707"/>
                    <a:pt x="1169" y="1386"/>
                  </a:cubicBezTo>
                  <a:cubicBezTo>
                    <a:pt x="1169" y="1284"/>
                    <a:pt x="1088" y="1202"/>
                    <a:pt x="987" y="1202"/>
                  </a:cubicBezTo>
                  <a:cubicBezTo>
                    <a:pt x="885" y="1202"/>
                    <a:pt x="803" y="1284"/>
                    <a:pt x="803" y="1386"/>
                  </a:cubicBezTo>
                  <a:cubicBezTo>
                    <a:pt x="803" y="1504"/>
                    <a:pt x="706" y="1602"/>
                    <a:pt x="588" y="1602"/>
                  </a:cubicBezTo>
                  <a:cubicBezTo>
                    <a:pt x="468" y="1602"/>
                    <a:pt x="371" y="1504"/>
                    <a:pt x="371" y="1386"/>
                  </a:cubicBezTo>
                  <a:lnTo>
                    <a:pt x="371" y="585"/>
                  </a:lnTo>
                  <a:cubicBezTo>
                    <a:pt x="371" y="467"/>
                    <a:pt x="468" y="369"/>
                    <a:pt x="588" y="369"/>
                  </a:cubicBezTo>
                  <a:cubicBezTo>
                    <a:pt x="706" y="369"/>
                    <a:pt x="803" y="467"/>
                    <a:pt x="803" y="585"/>
                  </a:cubicBezTo>
                  <a:cubicBezTo>
                    <a:pt x="803" y="686"/>
                    <a:pt x="885" y="769"/>
                    <a:pt x="987" y="769"/>
                  </a:cubicBezTo>
                  <a:cubicBezTo>
                    <a:pt x="1088" y="769"/>
                    <a:pt x="1169" y="686"/>
                    <a:pt x="1169" y="585"/>
                  </a:cubicBezTo>
                  <a:cubicBezTo>
                    <a:pt x="1169" y="264"/>
                    <a:pt x="907" y="1"/>
                    <a:pt x="5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 name="Google Shape;1232;p46"/>
          <p:cNvSpPr/>
          <p:nvPr/>
        </p:nvSpPr>
        <p:spPr>
          <a:xfrm>
            <a:off x="7017875" y="3426038"/>
            <a:ext cx="374894" cy="411180"/>
          </a:xfrm>
          <a:custGeom>
            <a:avLst/>
            <a:gdLst/>
            <a:ahLst/>
            <a:cxnLst/>
            <a:rect l="l" t="t" r="r" b="b"/>
            <a:pathLst>
              <a:path w="11292" h="12582" extrusionOk="0">
                <a:moveTo>
                  <a:pt x="6067" y="1189"/>
                </a:moveTo>
                <a:cubicBezTo>
                  <a:pt x="6198" y="1189"/>
                  <a:pt x="6305" y="1295"/>
                  <a:pt x="6305" y="1426"/>
                </a:cubicBezTo>
                <a:lnTo>
                  <a:pt x="6305" y="2071"/>
                </a:lnTo>
                <a:cubicBezTo>
                  <a:pt x="6305" y="2201"/>
                  <a:pt x="6198" y="2307"/>
                  <a:pt x="6067" y="2307"/>
                </a:cubicBezTo>
                <a:cubicBezTo>
                  <a:pt x="5938" y="2307"/>
                  <a:pt x="5830" y="2201"/>
                  <a:pt x="5830" y="2071"/>
                </a:cubicBezTo>
                <a:lnTo>
                  <a:pt x="5830" y="1426"/>
                </a:lnTo>
                <a:cubicBezTo>
                  <a:pt x="5830" y="1295"/>
                  <a:pt x="5938" y="1189"/>
                  <a:pt x="6067" y="1189"/>
                </a:cubicBezTo>
                <a:close/>
                <a:moveTo>
                  <a:pt x="6913" y="1189"/>
                </a:moveTo>
                <a:cubicBezTo>
                  <a:pt x="7044" y="1189"/>
                  <a:pt x="7149" y="1295"/>
                  <a:pt x="7149" y="1426"/>
                </a:cubicBezTo>
                <a:lnTo>
                  <a:pt x="7149" y="2071"/>
                </a:lnTo>
                <a:cubicBezTo>
                  <a:pt x="7149" y="2201"/>
                  <a:pt x="7044" y="2307"/>
                  <a:pt x="6913" y="2307"/>
                </a:cubicBezTo>
                <a:cubicBezTo>
                  <a:pt x="6782" y="2307"/>
                  <a:pt x="6674" y="2201"/>
                  <a:pt x="6674" y="2071"/>
                </a:cubicBezTo>
                <a:lnTo>
                  <a:pt x="6674" y="1426"/>
                </a:lnTo>
                <a:cubicBezTo>
                  <a:pt x="6674" y="1295"/>
                  <a:pt x="6782" y="1189"/>
                  <a:pt x="6913" y="1189"/>
                </a:cubicBezTo>
                <a:close/>
                <a:moveTo>
                  <a:pt x="7755" y="1189"/>
                </a:moveTo>
                <a:cubicBezTo>
                  <a:pt x="7886" y="1189"/>
                  <a:pt x="7994" y="1295"/>
                  <a:pt x="7994" y="1426"/>
                </a:cubicBezTo>
                <a:lnTo>
                  <a:pt x="7994" y="2071"/>
                </a:lnTo>
                <a:cubicBezTo>
                  <a:pt x="7994" y="2201"/>
                  <a:pt x="7886" y="2307"/>
                  <a:pt x="7755" y="2307"/>
                </a:cubicBezTo>
                <a:cubicBezTo>
                  <a:pt x="7625" y="2307"/>
                  <a:pt x="7519" y="2201"/>
                  <a:pt x="7519" y="2071"/>
                </a:cubicBezTo>
                <a:lnTo>
                  <a:pt x="7519" y="1426"/>
                </a:lnTo>
                <a:cubicBezTo>
                  <a:pt x="7519" y="1295"/>
                  <a:pt x="7625" y="1189"/>
                  <a:pt x="7755" y="1189"/>
                </a:cubicBezTo>
                <a:close/>
                <a:moveTo>
                  <a:pt x="9287" y="1932"/>
                </a:moveTo>
                <a:lnTo>
                  <a:pt x="9287" y="4220"/>
                </a:lnTo>
                <a:lnTo>
                  <a:pt x="8363" y="4220"/>
                </a:lnTo>
                <a:lnTo>
                  <a:pt x="8363" y="4081"/>
                </a:lnTo>
                <a:cubicBezTo>
                  <a:pt x="8363" y="3747"/>
                  <a:pt x="8090" y="3475"/>
                  <a:pt x="7757" y="3475"/>
                </a:cubicBezTo>
                <a:cubicBezTo>
                  <a:pt x="7593" y="3475"/>
                  <a:pt x="7444" y="3542"/>
                  <a:pt x="7335" y="3647"/>
                </a:cubicBezTo>
                <a:cubicBezTo>
                  <a:pt x="7226" y="3542"/>
                  <a:pt x="7076" y="3475"/>
                  <a:pt x="6913" y="3475"/>
                </a:cubicBezTo>
                <a:cubicBezTo>
                  <a:pt x="6749" y="3475"/>
                  <a:pt x="6600" y="3542"/>
                  <a:pt x="6491" y="3647"/>
                </a:cubicBezTo>
                <a:cubicBezTo>
                  <a:pt x="6382" y="3542"/>
                  <a:pt x="6230" y="3475"/>
                  <a:pt x="6067" y="3475"/>
                </a:cubicBezTo>
                <a:cubicBezTo>
                  <a:pt x="5903" y="3475"/>
                  <a:pt x="5754" y="3542"/>
                  <a:pt x="5645" y="3647"/>
                </a:cubicBezTo>
                <a:cubicBezTo>
                  <a:pt x="5536" y="3542"/>
                  <a:pt x="5386" y="3475"/>
                  <a:pt x="5223" y="3475"/>
                </a:cubicBezTo>
                <a:cubicBezTo>
                  <a:pt x="4888" y="3475"/>
                  <a:pt x="4617" y="3748"/>
                  <a:pt x="4617" y="4081"/>
                </a:cubicBezTo>
                <a:lnTo>
                  <a:pt x="4617" y="4220"/>
                </a:lnTo>
                <a:lnTo>
                  <a:pt x="4142" y="4220"/>
                </a:lnTo>
                <a:lnTo>
                  <a:pt x="4142" y="4081"/>
                </a:lnTo>
                <a:cubicBezTo>
                  <a:pt x="4142" y="3747"/>
                  <a:pt x="3869" y="3475"/>
                  <a:pt x="3536" y="3475"/>
                </a:cubicBezTo>
                <a:cubicBezTo>
                  <a:pt x="3201" y="3475"/>
                  <a:pt x="2930" y="3748"/>
                  <a:pt x="2930" y="4081"/>
                </a:cubicBezTo>
                <a:lnTo>
                  <a:pt x="2930" y="4220"/>
                </a:lnTo>
                <a:lnTo>
                  <a:pt x="2008" y="4220"/>
                </a:lnTo>
                <a:lnTo>
                  <a:pt x="2008" y="1932"/>
                </a:lnTo>
                <a:lnTo>
                  <a:pt x="5463" y="1932"/>
                </a:lnTo>
                <a:lnTo>
                  <a:pt x="5463" y="2071"/>
                </a:lnTo>
                <a:cubicBezTo>
                  <a:pt x="5463" y="2405"/>
                  <a:pt x="5735" y="2675"/>
                  <a:pt x="6067" y="2675"/>
                </a:cubicBezTo>
                <a:cubicBezTo>
                  <a:pt x="6230" y="2675"/>
                  <a:pt x="6382" y="2609"/>
                  <a:pt x="6491" y="2504"/>
                </a:cubicBezTo>
                <a:cubicBezTo>
                  <a:pt x="6600" y="2609"/>
                  <a:pt x="6749" y="2675"/>
                  <a:pt x="6913" y="2675"/>
                </a:cubicBezTo>
                <a:cubicBezTo>
                  <a:pt x="7076" y="2675"/>
                  <a:pt x="7226" y="2609"/>
                  <a:pt x="7335" y="2504"/>
                </a:cubicBezTo>
                <a:cubicBezTo>
                  <a:pt x="7444" y="2609"/>
                  <a:pt x="7593" y="2675"/>
                  <a:pt x="7757" y="2675"/>
                </a:cubicBezTo>
                <a:cubicBezTo>
                  <a:pt x="8092" y="2675"/>
                  <a:pt x="8363" y="2402"/>
                  <a:pt x="8363" y="2071"/>
                </a:cubicBezTo>
                <a:lnTo>
                  <a:pt x="8363" y="1932"/>
                </a:lnTo>
                <a:close/>
                <a:moveTo>
                  <a:pt x="3536" y="3845"/>
                </a:moveTo>
                <a:cubicBezTo>
                  <a:pt x="3667" y="3845"/>
                  <a:pt x="3774" y="3951"/>
                  <a:pt x="3774" y="4081"/>
                </a:cubicBezTo>
                <a:lnTo>
                  <a:pt x="3774" y="4726"/>
                </a:lnTo>
                <a:cubicBezTo>
                  <a:pt x="3774" y="4857"/>
                  <a:pt x="3667" y="4963"/>
                  <a:pt x="3536" y="4963"/>
                </a:cubicBezTo>
                <a:cubicBezTo>
                  <a:pt x="3405" y="4963"/>
                  <a:pt x="3299" y="4857"/>
                  <a:pt x="3299" y="4726"/>
                </a:cubicBezTo>
                <a:lnTo>
                  <a:pt x="3299" y="4081"/>
                </a:lnTo>
                <a:cubicBezTo>
                  <a:pt x="3299" y="3951"/>
                  <a:pt x="3405" y="3845"/>
                  <a:pt x="3536" y="3845"/>
                </a:cubicBezTo>
                <a:close/>
                <a:moveTo>
                  <a:pt x="5224" y="3845"/>
                </a:moveTo>
                <a:cubicBezTo>
                  <a:pt x="5355" y="3845"/>
                  <a:pt x="5463" y="3951"/>
                  <a:pt x="5463" y="4081"/>
                </a:cubicBezTo>
                <a:lnTo>
                  <a:pt x="5463" y="4726"/>
                </a:lnTo>
                <a:cubicBezTo>
                  <a:pt x="5463" y="4857"/>
                  <a:pt x="5355" y="4963"/>
                  <a:pt x="5224" y="4963"/>
                </a:cubicBezTo>
                <a:cubicBezTo>
                  <a:pt x="5093" y="4963"/>
                  <a:pt x="4988" y="4857"/>
                  <a:pt x="4988" y="4726"/>
                </a:cubicBezTo>
                <a:lnTo>
                  <a:pt x="4988" y="4081"/>
                </a:lnTo>
                <a:cubicBezTo>
                  <a:pt x="4988" y="3951"/>
                  <a:pt x="5093" y="3845"/>
                  <a:pt x="5224" y="3845"/>
                </a:cubicBezTo>
                <a:close/>
                <a:moveTo>
                  <a:pt x="6070" y="3845"/>
                </a:moveTo>
                <a:cubicBezTo>
                  <a:pt x="6199" y="3845"/>
                  <a:pt x="6307" y="3951"/>
                  <a:pt x="6307" y="4081"/>
                </a:cubicBezTo>
                <a:lnTo>
                  <a:pt x="6307" y="4726"/>
                </a:lnTo>
                <a:cubicBezTo>
                  <a:pt x="6307" y="4857"/>
                  <a:pt x="6199" y="4963"/>
                  <a:pt x="6070" y="4963"/>
                </a:cubicBezTo>
                <a:cubicBezTo>
                  <a:pt x="5939" y="4963"/>
                  <a:pt x="5832" y="4857"/>
                  <a:pt x="5832" y="4726"/>
                </a:cubicBezTo>
                <a:lnTo>
                  <a:pt x="5832" y="4081"/>
                </a:lnTo>
                <a:cubicBezTo>
                  <a:pt x="5832" y="3951"/>
                  <a:pt x="5939" y="3845"/>
                  <a:pt x="6070" y="3845"/>
                </a:cubicBezTo>
                <a:close/>
                <a:moveTo>
                  <a:pt x="6913" y="3845"/>
                </a:moveTo>
                <a:cubicBezTo>
                  <a:pt x="7044" y="3845"/>
                  <a:pt x="7149" y="3951"/>
                  <a:pt x="7149" y="4081"/>
                </a:cubicBezTo>
                <a:lnTo>
                  <a:pt x="7149" y="4726"/>
                </a:lnTo>
                <a:cubicBezTo>
                  <a:pt x="7149" y="4857"/>
                  <a:pt x="7044" y="4963"/>
                  <a:pt x="6913" y="4963"/>
                </a:cubicBezTo>
                <a:cubicBezTo>
                  <a:pt x="6782" y="4963"/>
                  <a:pt x="6674" y="4857"/>
                  <a:pt x="6674" y="4726"/>
                </a:cubicBezTo>
                <a:lnTo>
                  <a:pt x="6674" y="4081"/>
                </a:lnTo>
                <a:cubicBezTo>
                  <a:pt x="6674" y="3951"/>
                  <a:pt x="6782" y="3845"/>
                  <a:pt x="6913" y="3845"/>
                </a:cubicBezTo>
                <a:close/>
                <a:moveTo>
                  <a:pt x="7755" y="3845"/>
                </a:moveTo>
                <a:cubicBezTo>
                  <a:pt x="7886" y="3845"/>
                  <a:pt x="7994" y="3951"/>
                  <a:pt x="7994" y="4081"/>
                </a:cubicBezTo>
                <a:lnTo>
                  <a:pt x="7994" y="4726"/>
                </a:lnTo>
                <a:cubicBezTo>
                  <a:pt x="7994" y="4857"/>
                  <a:pt x="7886" y="4963"/>
                  <a:pt x="7755" y="4963"/>
                </a:cubicBezTo>
                <a:cubicBezTo>
                  <a:pt x="7625" y="4963"/>
                  <a:pt x="7519" y="4857"/>
                  <a:pt x="7519" y="4726"/>
                </a:cubicBezTo>
                <a:lnTo>
                  <a:pt x="7519" y="4081"/>
                </a:lnTo>
                <a:cubicBezTo>
                  <a:pt x="7519" y="3951"/>
                  <a:pt x="7625" y="3845"/>
                  <a:pt x="7755" y="3845"/>
                </a:cubicBezTo>
                <a:close/>
                <a:moveTo>
                  <a:pt x="9287" y="4589"/>
                </a:moveTo>
                <a:lnTo>
                  <a:pt x="9287" y="6877"/>
                </a:lnTo>
                <a:lnTo>
                  <a:pt x="8363" y="6877"/>
                </a:lnTo>
                <a:lnTo>
                  <a:pt x="8363" y="6739"/>
                </a:lnTo>
                <a:cubicBezTo>
                  <a:pt x="8363" y="6404"/>
                  <a:pt x="8090" y="6134"/>
                  <a:pt x="7757" y="6134"/>
                </a:cubicBezTo>
                <a:cubicBezTo>
                  <a:pt x="7593" y="6134"/>
                  <a:pt x="7444" y="6200"/>
                  <a:pt x="7335" y="6306"/>
                </a:cubicBezTo>
                <a:cubicBezTo>
                  <a:pt x="7226" y="6200"/>
                  <a:pt x="7076" y="6134"/>
                  <a:pt x="6913" y="6134"/>
                </a:cubicBezTo>
                <a:cubicBezTo>
                  <a:pt x="6578" y="6134"/>
                  <a:pt x="6307" y="6407"/>
                  <a:pt x="6307" y="6739"/>
                </a:cubicBezTo>
                <a:lnTo>
                  <a:pt x="6307" y="6877"/>
                </a:lnTo>
                <a:lnTo>
                  <a:pt x="5832" y="6877"/>
                </a:lnTo>
                <a:lnTo>
                  <a:pt x="5832" y="6739"/>
                </a:lnTo>
                <a:cubicBezTo>
                  <a:pt x="5832" y="6404"/>
                  <a:pt x="5559" y="6134"/>
                  <a:pt x="5226" y="6134"/>
                </a:cubicBezTo>
                <a:cubicBezTo>
                  <a:pt x="5062" y="6134"/>
                  <a:pt x="4913" y="6200"/>
                  <a:pt x="4804" y="6306"/>
                </a:cubicBezTo>
                <a:cubicBezTo>
                  <a:pt x="4695" y="6200"/>
                  <a:pt x="4545" y="6134"/>
                  <a:pt x="4382" y="6134"/>
                </a:cubicBezTo>
                <a:cubicBezTo>
                  <a:pt x="4218" y="6134"/>
                  <a:pt x="4069" y="6200"/>
                  <a:pt x="3959" y="6306"/>
                </a:cubicBezTo>
                <a:cubicBezTo>
                  <a:pt x="3850" y="6200"/>
                  <a:pt x="3699" y="6134"/>
                  <a:pt x="3536" y="6134"/>
                </a:cubicBezTo>
                <a:cubicBezTo>
                  <a:pt x="3201" y="6134"/>
                  <a:pt x="2931" y="6407"/>
                  <a:pt x="2931" y="6739"/>
                </a:cubicBezTo>
                <a:lnTo>
                  <a:pt x="2931" y="6877"/>
                </a:lnTo>
                <a:lnTo>
                  <a:pt x="2008" y="6877"/>
                </a:lnTo>
                <a:lnTo>
                  <a:pt x="2008" y="4589"/>
                </a:lnTo>
                <a:lnTo>
                  <a:pt x="2931" y="4589"/>
                </a:lnTo>
                <a:lnTo>
                  <a:pt x="2931" y="4728"/>
                </a:lnTo>
                <a:cubicBezTo>
                  <a:pt x="2931" y="5061"/>
                  <a:pt x="3204" y="5334"/>
                  <a:pt x="3536" y="5334"/>
                </a:cubicBezTo>
                <a:cubicBezTo>
                  <a:pt x="3871" y="5334"/>
                  <a:pt x="4142" y="5061"/>
                  <a:pt x="4142" y="4728"/>
                </a:cubicBezTo>
                <a:lnTo>
                  <a:pt x="4142" y="4589"/>
                </a:lnTo>
                <a:lnTo>
                  <a:pt x="4617" y="4589"/>
                </a:lnTo>
                <a:lnTo>
                  <a:pt x="4617" y="4728"/>
                </a:lnTo>
                <a:cubicBezTo>
                  <a:pt x="4617" y="5063"/>
                  <a:pt x="4889" y="5334"/>
                  <a:pt x="5223" y="5334"/>
                </a:cubicBezTo>
                <a:cubicBezTo>
                  <a:pt x="5386" y="5334"/>
                  <a:pt x="5536" y="5267"/>
                  <a:pt x="5645" y="5162"/>
                </a:cubicBezTo>
                <a:cubicBezTo>
                  <a:pt x="5754" y="5267"/>
                  <a:pt x="5903" y="5334"/>
                  <a:pt x="6067" y="5334"/>
                </a:cubicBezTo>
                <a:cubicBezTo>
                  <a:pt x="6230" y="5334"/>
                  <a:pt x="6382" y="5267"/>
                  <a:pt x="6491" y="5162"/>
                </a:cubicBezTo>
                <a:cubicBezTo>
                  <a:pt x="6600" y="5267"/>
                  <a:pt x="6749" y="5334"/>
                  <a:pt x="6913" y="5334"/>
                </a:cubicBezTo>
                <a:cubicBezTo>
                  <a:pt x="7076" y="5334"/>
                  <a:pt x="7226" y="5267"/>
                  <a:pt x="7335" y="5162"/>
                </a:cubicBezTo>
                <a:cubicBezTo>
                  <a:pt x="7444" y="5267"/>
                  <a:pt x="7593" y="5334"/>
                  <a:pt x="7757" y="5334"/>
                </a:cubicBezTo>
                <a:cubicBezTo>
                  <a:pt x="8092" y="5334"/>
                  <a:pt x="8363" y="5061"/>
                  <a:pt x="8363" y="4728"/>
                </a:cubicBezTo>
                <a:lnTo>
                  <a:pt x="8363" y="4589"/>
                </a:lnTo>
                <a:close/>
                <a:moveTo>
                  <a:pt x="3536" y="6500"/>
                </a:moveTo>
                <a:cubicBezTo>
                  <a:pt x="3667" y="6500"/>
                  <a:pt x="3774" y="6606"/>
                  <a:pt x="3774" y="6737"/>
                </a:cubicBezTo>
                <a:lnTo>
                  <a:pt x="3774" y="7382"/>
                </a:lnTo>
                <a:cubicBezTo>
                  <a:pt x="3774" y="7511"/>
                  <a:pt x="3667" y="7619"/>
                  <a:pt x="3536" y="7619"/>
                </a:cubicBezTo>
                <a:cubicBezTo>
                  <a:pt x="3407" y="7619"/>
                  <a:pt x="3299" y="7511"/>
                  <a:pt x="3299" y="7382"/>
                </a:cubicBezTo>
                <a:lnTo>
                  <a:pt x="3299" y="6737"/>
                </a:lnTo>
                <a:cubicBezTo>
                  <a:pt x="3299" y="6606"/>
                  <a:pt x="3407" y="6500"/>
                  <a:pt x="3536" y="6500"/>
                </a:cubicBezTo>
                <a:close/>
                <a:moveTo>
                  <a:pt x="4382" y="6500"/>
                </a:moveTo>
                <a:cubicBezTo>
                  <a:pt x="4512" y="6500"/>
                  <a:pt x="4618" y="6606"/>
                  <a:pt x="4618" y="6737"/>
                </a:cubicBezTo>
                <a:lnTo>
                  <a:pt x="4618" y="7382"/>
                </a:lnTo>
                <a:cubicBezTo>
                  <a:pt x="4618" y="7511"/>
                  <a:pt x="4512" y="7619"/>
                  <a:pt x="4382" y="7619"/>
                </a:cubicBezTo>
                <a:cubicBezTo>
                  <a:pt x="4251" y="7619"/>
                  <a:pt x="4143" y="7511"/>
                  <a:pt x="4143" y="7382"/>
                </a:cubicBezTo>
                <a:lnTo>
                  <a:pt x="4143" y="6737"/>
                </a:lnTo>
                <a:cubicBezTo>
                  <a:pt x="4143" y="6606"/>
                  <a:pt x="4251" y="6500"/>
                  <a:pt x="4382" y="6500"/>
                </a:cubicBezTo>
                <a:close/>
                <a:moveTo>
                  <a:pt x="5224" y="6500"/>
                </a:moveTo>
                <a:cubicBezTo>
                  <a:pt x="5355" y="6500"/>
                  <a:pt x="5463" y="6606"/>
                  <a:pt x="5463" y="6737"/>
                </a:cubicBezTo>
                <a:lnTo>
                  <a:pt x="5463" y="7382"/>
                </a:lnTo>
                <a:cubicBezTo>
                  <a:pt x="5463" y="7511"/>
                  <a:pt x="5355" y="7619"/>
                  <a:pt x="5224" y="7619"/>
                </a:cubicBezTo>
                <a:cubicBezTo>
                  <a:pt x="5093" y="7619"/>
                  <a:pt x="4988" y="7511"/>
                  <a:pt x="4988" y="7382"/>
                </a:cubicBezTo>
                <a:lnTo>
                  <a:pt x="4988" y="6737"/>
                </a:lnTo>
                <a:cubicBezTo>
                  <a:pt x="4988" y="6606"/>
                  <a:pt x="5093" y="6500"/>
                  <a:pt x="5224" y="6500"/>
                </a:cubicBezTo>
                <a:close/>
                <a:moveTo>
                  <a:pt x="6913" y="6500"/>
                </a:moveTo>
                <a:cubicBezTo>
                  <a:pt x="7044" y="6500"/>
                  <a:pt x="7149" y="6606"/>
                  <a:pt x="7149" y="6737"/>
                </a:cubicBezTo>
                <a:lnTo>
                  <a:pt x="7149" y="7382"/>
                </a:lnTo>
                <a:cubicBezTo>
                  <a:pt x="7149" y="7511"/>
                  <a:pt x="7044" y="7619"/>
                  <a:pt x="6913" y="7619"/>
                </a:cubicBezTo>
                <a:cubicBezTo>
                  <a:pt x="6782" y="7619"/>
                  <a:pt x="6674" y="7511"/>
                  <a:pt x="6674" y="7382"/>
                </a:cubicBezTo>
                <a:lnTo>
                  <a:pt x="6674" y="6737"/>
                </a:lnTo>
                <a:cubicBezTo>
                  <a:pt x="6674" y="6606"/>
                  <a:pt x="6782" y="6500"/>
                  <a:pt x="6913" y="6500"/>
                </a:cubicBezTo>
                <a:close/>
                <a:moveTo>
                  <a:pt x="7755" y="6500"/>
                </a:moveTo>
                <a:cubicBezTo>
                  <a:pt x="7886" y="6500"/>
                  <a:pt x="7994" y="6606"/>
                  <a:pt x="7994" y="6737"/>
                </a:cubicBezTo>
                <a:lnTo>
                  <a:pt x="7994" y="7382"/>
                </a:lnTo>
                <a:cubicBezTo>
                  <a:pt x="7994" y="7511"/>
                  <a:pt x="7886" y="7619"/>
                  <a:pt x="7755" y="7619"/>
                </a:cubicBezTo>
                <a:cubicBezTo>
                  <a:pt x="7625" y="7619"/>
                  <a:pt x="7519" y="7511"/>
                  <a:pt x="7519" y="7382"/>
                </a:cubicBezTo>
                <a:lnTo>
                  <a:pt x="7519" y="6737"/>
                </a:lnTo>
                <a:cubicBezTo>
                  <a:pt x="7519" y="6606"/>
                  <a:pt x="7625" y="6500"/>
                  <a:pt x="7755" y="6500"/>
                </a:cubicBezTo>
                <a:close/>
                <a:moveTo>
                  <a:pt x="9287" y="7242"/>
                </a:moveTo>
                <a:lnTo>
                  <a:pt x="9287" y="9530"/>
                </a:lnTo>
                <a:lnTo>
                  <a:pt x="8363" y="9530"/>
                </a:lnTo>
                <a:lnTo>
                  <a:pt x="8363" y="9391"/>
                </a:lnTo>
                <a:cubicBezTo>
                  <a:pt x="8363" y="9058"/>
                  <a:pt x="8090" y="8785"/>
                  <a:pt x="7755" y="8785"/>
                </a:cubicBezTo>
                <a:cubicBezTo>
                  <a:pt x="7592" y="8785"/>
                  <a:pt x="7442" y="8852"/>
                  <a:pt x="7333" y="8957"/>
                </a:cubicBezTo>
                <a:cubicBezTo>
                  <a:pt x="7224" y="8852"/>
                  <a:pt x="7075" y="8785"/>
                  <a:pt x="6910" y="8785"/>
                </a:cubicBezTo>
                <a:cubicBezTo>
                  <a:pt x="6746" y="8785"/>
                  <a:pt x="6597" y="8852"/>
                  <a:pt x="6488" y="8957"/>
                </a:cubicBezTo>
                <a:cubicBezTo>
                  <a:pt x="6378" y="8852"/>
                  <a:pt x="6229" y="8785"/>
                  <a:pt x="6065" y="8785"/>
                </a:cubicBezTo>
                <a:cubicBezTo>
                  <a:pt x="5730" y="8785"/>
                  <a:pt x="5459" y="9058"/>
                  <a:pt x="5459" y="9391"/>
                </a:cubicBezTo>
                <a:lnTo>
                  <a:pt x="5459" y="9530"/>
                </a:lnTo>
                <a:lnTo>
                  <a:pt x="2009" y="9530"/>
                </a:lnTo>
                <a:lnTo>
                  <a:pt x="2009" y="7242"/>
                </a:lnTo>
                <a:lnTo>
                  <a:pt x="2933" y="7242"/>
                </a:lnTo>
                <a:lnTo>
                  <a:pt x="2933" y="7380"/>
                </a:lnTo>
                <a:cubicBezTo>
                  <a:pt x="2933" y="7714"/>
                  <a:pt x="3206" y="7985"/>
                  <a:pt x="3539" y="7985"/>
                </a:cubicBezTo>
                <a:cubicBezTo>
                  <a:pt x="3702" y="7985"/>
                  <a:pt x="3852" y="7919"/>
                  <a:pt x="3961" y="7813"/>
                </a:cubicBezTo>
                <a:cubicBezTo>
                  <a:pt x="4070" y="7919"/>
                  <a:pt x="4220" y="7985"/>
                  <a:pt x="4383" y="7985"/>
                </a:cubicBezTo>
                <a:cubicBezTo>
                  <a:pt x="4547" y="7985"/>
                  <a:pt x="4696" y="7919"/>
                  <a:pt x="4805" y="7813"/>
                </a:cubicBezTo>
                <a:cubicBezTo>
                  <a:pt x="4914" y="7919"/>
                  <a:pt x="5065" y="7985"/>
                  <a:pt x="5229" y="7985"/>
                </a:cubicBezTo>
                <a:cubicBezTo>
                  <a:pt x="5564" y="7985"/>
                  <a:pt x="5833" y="7712"/>
                  <a:pt x="5833" y="7380"/>
                </a:cubicBezTo>
                <a:lnTo>
                  <a:pt x="5833" y="7242"/>
                </a:lnTo>
                <a:lnTo>
                  <a:pt x="6307" y="7242"/>
                </a:lnTo>
                <a:lnTo>
                  <a:pt x="6307" y="7380"/>
                </a:lnTo>
                <a:cubicBezTo>
                  <a:pt x="6307" y="7714"/>
                  <a:pt x="6579" y="7985"/>
                  <a:pt x="6913" y="7985"/>
                </a:cubicBezTo>
                <a:cubicBezTo>
                  <a:pt x="7076" y="7985"/>
                  <a:pt x="7226" y="7919"/>
                  <a:pt x="7335" y="7813"/>
                </a:cubicBezTo>
                <a:cubicBezTo>
                  <a:pt x="7444" y="7919"/>
                  <a:pt x="7593" y="7985"/>
                  <a:pt x="7757" y="7985"/>
                </a:cubicBezTo>
                <a:cubicBezTo>
                  <a:pt x="8092" y="7985"/>
                  <a:pt x="8363" y="7712"/>
                  <a:pt x="8363" y="7380"/>
                </a:cubicBezTo>
                <a:lnTo>
                  <a:pt x="8363" y="7242"/>
                </a:lnTo>
                <a:close/>
                <a:moveTo>
                  <a:pt x="6067" y="9156"/>
                </a:moveTo>
                <a:cubicBezTo>
                  <a:pt x="6198" y="9156"/>
                  <a:pt x="6305" y="9262"/>
                  <a:pt x="6305" y="9393"/>
                </a:cubicBezTo>
                <a:lnTo>
                  <a:pt x="6305" y="10038"/>
                </a:lnTo>
                <a:cubicBezTo>
                  <a:pt x="6305" y="10167"/>
                  <a:pt x="6198" y="10274"/>
                  <a:pt x="6067" y="10274"/>
                </a:cubicBezTo>
                <a:cubicBezTo>
                  <a:pt x="5938" y="10274"/>
                  <a:pt x="5830" y="10167"/>
                  <a:pt x="5830" y="10038"/>
                </a:cubicBezTo>
                <a:lnTo>
                  <a:pt x="5830" y="9393"/>
                </a:lnTo>
                <a:cubicBezTo>
                  <a:pt x="5830" y="9262"/>
                  <a:pt x="5938" y="9156"/>
                  <a:pt x="6067" y="9156"/>
                </a:cubicBezTo>
                <a:close/>
                <a:moveTo>
                  <a:pt x="6913" y="9156"/>
                </a:moveTo>
                <a:cubicBezTo>
                  <a:pt x="7044" y="9156"/>
                  <a:pt x="7149" y="9262"/>
                  <a:pt x="7149" y="9393"/>
                </a:cubicBezTo>
                <a:lnTo>
                  <a:pt x="7149" y="10038"/>
                </a:lnTo>
                <a:cubicBezTo>
                  <a:pt x="7149" y="10167"/>
                  <a:pt x="7044" y="10274"/>
                  <a:pt x="6913" y="10274"/>
                </a:cubicBezTo>
                <a:cubicBezTo>
                  <a:pt x="6782" y="10274"/>
                  <a:pt x="6674" y="10167"/>
                  <a:pt x="6674" y="10038"/>
                </a:cubicBezTo>
                <a:lnTo>
                  <a:pt x="6674" y="9393"/>
                </a:lnTo>
                <a:cubicBezTo>
                  <a:pt x="6674" y="9262"/>
                  <a:pt x="6782" y="9156"/>
                  <a:pt x="6913" y="9156"/>
                </a:cubicBezTo>
                <a:close/>
                <a:moveTo>
                  <a:pt x="7755" y="9156"/>
                </a:moveTo>
                <a:cubicBezTo>
                  <a:pt x="7886" y="9156"/>
                  <a:pt x="7994" y="9262"/>
                  <a:pt x="7994" y="9393"/>
                </a:cubicBezTo>
                <a:lnTo>
                  <a:pt x="7994" y="10038"/>
                </a:lnTo>
                <a:cubicBezTo>
                  <a:pt x="7994" y="10167"/>
                  <a:pt x="7886" y="10274"/>
                  <a:pt x="7755" y="10274"/>
                </a:cubicBezTo>
                <a:cubicBezTo>
                  <a:pt x="7625" y="10274"/>
                  <a:pt x="7519" y="10167"/>
                  <a:pt x="7519" y="10038"/>
                </a:cubicBezTo>
                <a:lnTo>
                  <a:pt x="7519" y="9393"/>
                </a:lnTo>
                <a:cubicBezTo>
                  <a:pt x="7519" y="9262"/>
                  <a:pt x="7625" y="9156"/>
                  <a:pt x="7755" y="9156"/>
                </a:cubicBezTo>
                <a:close/>
                <a:moveTo>
                  <a:pt x="9288" y="9899"/>
                </a:moveTo>
                <a:lnTo>
                  <a:pt x="9288" y="11466"/>
                </a:lnTo>
                <a:lnTo>
                  <a:pt x="2009" y="11466"/>
                </a:lnTo>
                <a:lnTo>
                  <a:pt x="2009" y="9899"/>
                </a:lnTo>
                <a:lnTo>
                  <a:pt x="5464" y="9899"/>
                </a:lnTo>
                <a:lnTo>
                  <a:pt x="5464" y="10038"/>
                </a:lnTo>
                <a:cubicBezTo>
                  <a:pt x="5464" y="10373"/>
                  <a:pt x="5737" y="10642"/>
                  <a:pt x="6070" y="10642"/>
                </a:cubicBezTo>
                <a:cubicBezTo>
                  <a:pt x="6234" y="10642"/>
                  <a:pt x="6383" y="10577"/>
                  <a:pt x="6492" y="10471"/>
                </a:cubicBezTo>
                <a:cubicBezTo>
                  <a:pt x="6601" y="10577"/>
                  <a:pt x="6751" y="10642"/>
                  <a:pt x="6914" y="10642"/>
                </a:cubicBezTo>
                <a:cubicBezTo>
                  <a:pt x="7078" y="10642"/>
                  <a:pt x="7227" y="10577"/>
                  <a:pt x="7336" y="10471"/>
                </a:cubicBezTo>
                <a:cubicBezTo>
                  <a:pt x="7445" y="10577"/>
                  <a:pt x="7597" y="10642"/>
                  <a:pt x="7760" y="10642"/>
                </a:cubicBezTo>
                <a:cubicBezTo>
                  <a:pt x="8095" y="10642"/>
                  <a:pt x="8364" y="10369"/>
                  <a:pt x="8364" y="10038"/>
                </a:cubicBezTo>
                <a:lnTo>
                  <a:pt x="8364" y="9899"/>
                </a:lnTo>
                <a:close/>
                <a:moveTo>
                  <a:pt x="10922" y="11834"/>
                </a:moveTo>
                <a:lnTo>
                  <a:pt x="10922" y="12211"/>
                </a:lnTo>
                <a:lnTo>
                  <a:pt x="371" y="12211"/>
                </a:lnTo>
                <a:lnTo>
                  <a:pt x="371" y="11834"/>
                </a:lnTo>
                <a:close/>
                <a:moveTo>
                  <a:pt x="1081" y="0"/>
                </a:moveTo>
                <a:cubicBezTo>
                  <a:pt x="980" y="0"/>
                  <a:pt x="896" y="83"/>
                  <a:pt x="896" y="186"/>
                </a:cubicBezTo>
                <a:lnTo>
                  <a:pt x="896" y="3437"/>
                </a:lnTo>
                <a:cubicBezTo>
                  <a:pt x="896" y="3538"/>
                  <a:pt x="978" y="3622"/>
                  <a:pt x="1081" y="3622"/>
                </a:cubicBezTo>
                <a:cubicBezTo>
                  <a:pt x="1182" y="3622"/>
                  <a:pt x="1266" y="3541"/>
                  <a:pt x="1266" y="3437"/>
                </a:cubicBezTo>
                <a:lnTo>
                  <a:pt x="1266" y="371"/>
                </a:lnTo>
                <a:lnTo>
                  <a:pt x="1642" y="371"/>
                </a:lnTo>
                <a:lnTo>
                  <a:pt x="1642" y="11469"/>
                </a:lnTo>
                <a:lnTo>
                  <a:pt x="1265" y="11469"/>
                </a:lnTo>
                <a:lnTo>
                  <a:pt x="1265" y="4307"/>
                </a:lnTo>
                <a:cubicBezTo>
                  <a:pt x="1265" y="4206"/>
                  <a:pt x="1182" y="4122"/>
                  <a:pt x="1079" y="4122"/>
                </a:cubicBezTo>
                <a:cubicBezTo>
                  <a:pt x="978" y="4122"/>
                  <a:pt x="894" y="4204"/>
                  <a:pt x="894" y="4307"/>
                </a:cubicBezTo>
                <a:lnTo>
                  <a:pt x="894" y="11469"/>
                </a:lnTo>
                <a:lnTo>
                  <a:pt x="185" y="11469"/>
                </a:lnTo>
                <a:cubicBezTo>
                  <a:pt x="84" y="11469"/>
                  <a:pt x="0" y="11550"/>
                  <a:pt x="0" y="11653"/>
                </a:cubicBezTo>
                <a:lnTo>
                  <a:pt x="0" y="12398"/>
                </a:lnTo>
                <a:cubicBezTo>
                  <a:pt x="0" y="12499"/>
                  <a:pt x="83" y="12581"/>
                  <a:pt x="185" y="12581"/>
                </a:cubicBezTo>
                <a:lnTo>
                  <a:pt x="11106" y="12581"/>
                </a:lnTo>
                <a:cubicBezTo>
                  <a:pt x="11207" y="12581"/>
                  <a:pt x="11291" y="12500"/>
                  <a:pt x="11291" y="12398"/>
                </a:cubicBezTo>
                <a:lnTo>
                  <a:pt x="11291" y="11651"/>
                </a:lnTo>
                <a:cubicBezTo>
                  <a:pt x="11291" y="11549"/>
                  <a:pt x="11207" y="11466"/>
                  <a:pt x="11106" y="11466"/>
                </a:cubicBezTo>
                <a:lnTo>
                  <a:pt x="10397" y="11466"/>
                </a:lnTo>
                <a:lnTo>
                  <a:pt x="10397" y="9541"/>
                </a:lnTo>
                <a:cubicBezTo>
                  <a:pt x="10397" y="9440"/>
                  <a:pt x="10316" y="9355"/>
                  <a:pt x="10212" y="9355"/>
                </a:cubicBezTo>
                <a:cubicBezTo>
                  <a:pt x="10111" y="9355"/>
                  <a:pt x="10028" y="9438"/>
                  <a:pt x="10028" y="9541"/>
                </a:cubicBezTo>
                <a:lnTo>
                  <a:pt x="10028" y="11466"/>
                </a:lnTo>
                <a:lnTo>
                  <a:pt x="9653" y="11466"/>
                </a:lnTo>
                <a:lnTo>
                  <a:pt x="9653" y="368"/>
                </a:lnTo>
                <a:lnTo>
                  <a:pt x="10028" y="368"/>
                </a:lnTo>
                <a:lnTo>
                  <a:pt x="10028" y="8673"/>
                </a:lnTo>
                <a:cubicBezTo>
                  <a:pt x="10028" y="8773"/>
                  <a:pt x="10109" y="8857"/>
                  <a:pt x="10212" y="8857"/>
                </a:cubicBezTo>
                <a:cubicBezTo>
                  <a:pt x="10315" y="8857"/>
                  <a:pt x="10397" y="8776"/>
                  <a:pt x="10397" y="8673"/>
                </a:cubicBezTo>
                <a:lnTo>
                  <a:pt x="10397" y="186"/>
                </a:lnTo>
                <a:cubicBezTo>
                  <a:pt x="10397" y="85"/>
                  <a:pt x="10316" y="0"/>
                  <a:pt x="10212" y="0"/>
                </a:cubicBezTo>
                <a:lnTo>
                  <a:pt x="9469" y="0"/>
                </a:lnTo>
                <a:cubicBezTo>
                  <a:pt x="9368" y="0"/>
                  <a:pt x="9283" y="83"/>
                  <a:pt x="9283" y="186"/>
                </a:cubicBezTo>
                <a:lnTo>
                  <a:pt x="9283" y="1564"/>
                </a:lnTo>
                <a:lnTo>
                  <a:pt x="8361" y="1564"/>
                </a:lnTo>
                <a:lnTo>
                  <a:pt x="8361" y="1426"/>
                </a:lnTo>
                <a:cubicBezTo>
                  <a:pt x="8361" y="1091"/>
                  <a:pt x="8089" y="820"/>
                  <a:pt x="7755" y="820"/>
                </a:cubicBezTo>
                <a:cubicBezTo>
                  <a:pt x="7592" y="820"/>
                  <a:pt x="7442" y="887"/>
                  <a:pt x="7333" y="991"/>
                </a:cubicBezTo>
                <a:cubicBezTo>
                  <a:pt x="7224" y="887"/>
                  <a:pt x="7073" y="820"/>
                  <a:pt x="6910" y="820"/>
                </a:cubicBezTo>
                <a:cubicBezTo>
                  <a:pt x="6746" y="820"/>
                  <a:pt x="6597" y="887"/>
                  <a:pt x="6488" y="991"/>
                </a:cubicBezTo>
                <a:cubicBezTo>
                  <a:pt x="6378" y="887"/>
                  <a:pt x="6229" y="820"/>
                  <a:pt x="6065" y="820"/>
                </a:cubicBezTo>
                <a:cubicBezTo>
                  <a:pt x="5730" y="820"/>
                  <a:pt x="5459" y="1092"/>
                  <a:pt x="5459" y="1426"/>
                </a:cubicBezTo>
                <a:lnTo>
                  <a:pt x="5459" y="1564"/>
                </a:lnTo>
                <a:lnTo>
                  <a:pt x="2009" y="1564"/>
                </a:lnTo>
                <a:lnTo>
                  <a:pt x="2009" y="186"/>
                </a:lnTo>
                <a:cubicBezTo>
                  <a:pt x="2009" y="85"/>
                  <a:pt x="1928" y="0"/>
                  <a:pt x="1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 name="Google Shape;1233;p46"/>
          <p:cNvGrpSpPr/>
          <p:nvPr/>
        </p:nvGrpSpPr>
        <p:grpSpPr>
          <a:xfrm>
            <a:off x="4357070" y="1877780"/>
            <a:ext cx="429763" cy="360081"/>
            <a:chOff x="3180150" y="3480675"/>
            <a:chExt cx="338850" cy="287950"/>
          </a:xfrm>
        </p:grpSpPr>
        <p:sp>
          <p:nvSpPr>
            <p:cNvPr id="1234" name="Google Shape;1234;p46"/>
            <p:cNvSpPr/>
            <p:nvPr/>
          </p:nvSpPr>
          <p:spPr>
            <a:xfrm>
              <a:off x="3180150" y="3544850"/>
              <a:ext cx="338850" cy="223775"/>
            </a:xfrm>
            <a:custGeom>
              <a:avLst/>
              <a:gdLst/>
              <a:ahLst/>
              <a:cxnLst/>
              <a:rect l="l" t="t" r="r" b="b"/>
              <a:pathLst>
                <a:path w="13554" h="8951" extrusionOk="0">
                  <a:moveTo>
                    <a:pt x="6777" y="1110"/>
                  </a:moveTo>
                  <a:cubicBezTo>
                    <a:pt x="6969" y="1240"/>
                    <a:pt x="7151" y="1388"/>
                    <a:pt x="7318" y="1552"/>
                  </a:cubicBezTo>
                  <a:lnTo>
                    <a:pt x="6237" y="1552"/>
                  </a:lnTo>
                  <a:cubicBezTo>
                    <a:pt x="6405" y="1390"/>
                    <a:pt x="6586" y="1242"/>
                    <a:pt x="6777" y="1110"/>
                  </a:cubicBezTo>
                  <a:close/>
                  <a:moveTo>
                    <a:pt x="7676" y="1949"/>
                  </a:moveTo>
                  <a:cubicBezTo>
                    <a:pt x="7806" y="2111"/>
                    <a:pt x="7919" y="2282"/>
                    <a:pt x="8024" y="2462"/>
                  </a:cubicBezTo>
                  <a:lnTo>
                    <a:pt x="5533" y="2462"/>
                  </a:lnTo>
                  <a:cubicBezTo>
                    <a:pt x="5636" y="2282"/>
                    <a:pt x="5751" y="2111"/>
                    <a:pt x="5879" y="1949"/>
                  </a:cubicBezTo>
                  <a:close/>
                  <a:moveTo>
                    <a:pt x="8221" y="2857"/>
                  </a:moveTo>
                  <a:cubicBezTo>
                    <a:pt x="8293" y="3022"/>
                    <a:pt x="8354" y="3194"/>
                    <a:pt x="8404" y="3368"/>
                  </a:cubicBezTo>
                  <a:lnTo>
                    <a:pt x="5151" y="3368"/>
                  </a:lnTo>
                  <a:cubicBezTo>
                    <a:pt x="5200" y="3194"/>
                    <a:pt x="5262" y="3022"/>
                    <a:pt x="5334" y="2857"/>
                  </a:cubicBezTo>
                  <a:close/>
                  <a:moveTo>
                    <a:pt x="8494" y="3765"/>
                  </a:moveTo>
                  <a:cubicBezTo>
                    <a:pt x="8524" y="3934"/>
                    <a:pt x="8542" y="4105"/>
                    <a:pt x="8550" y="4278"/>
                  </a:cubicBezTo>
                  <a:lnTo>
                    <a:pt x="5000" y="4278"/>
                  </a:lnTo>
                  <a:cubicBezTo>
                    <a:pt x="5011" y="4105"/>
                    <a:pt x="5030" y="3934"/>
                    <a:pt x="5059" y="3765"/>
                  </a:cubicBezTo>
                  <a:close/>
                  <a:moveTo>
                    <a:pt x="8553" y="4675"/>
                  </a:moveTo>
                  <a:cubicBezTo>
                    <a:pt x="8545" y="4848"/>
                    <a:pt x="8525" y="5019"/>
                    <a:pt x="8496" y="5187"/>
                  </a:cubicBezTo>
                  <a:lnTo>
                    <a:pt x="5059" y="5187"/>
                  </a:lnTo>
                  <a:cubicBezTo>
                    <a:pt x="5030" y="5019"/>
                    <a:pt x="5011" y="4848"/>
                    <a:pt x="5003" y="4675"/>
                  </a:cubicBezTo>
                  <a:close/>
                  <a:moveTo>
                    <a:pt x="8405" y="5585"/>
                  </a:moveTo>
                  <a:cubicBezTo>
                    <a:pt x="8354" y="5759"/>
                    <a:pt x="8293" y="5930"/>
                    <a:pt x="8221" y="6097"/>
                  </a:cubicBezTo>
                  <a:lnTo>
                    <a:pt x="5334" y="6097"/>
                  </a:lnTo>
                  <a:cubicBezTo>
                    <a:pt x="5262" y="5930"/>
                    <a:pt x="5201" y="5759"/>
                    <a:pt x="5151" y="5585"/>
                  </a:cubicBezTo>
                  <a:close/>
                  <a:moveTo>
                    <a:pt x="8020" y="6491"/>
                  </a:moveTo>
                  <a:cubicBezTo>
                    <a:pt x="7919" y="6673"/>
                    <a:pt x="7806" y="6845"/>
                    <a:pt x="7676" y="7004"/>
                  </a:cubicBezTo>
                  <a:lnTo>
                    <a:pt x="5877" y="7004"/>
                  </a:lnTo>
                  <a:cubicBezTo>
                    <a:pt x="5749" y="6842"/>
                    <a:pt x="5634" y="6670"/>
                    <a:pt x="5531" y="6491"/>
                  </a:cubicBezTo>
                  <a:close/>
                  <a:moveTo>
                    <a:pt x="7318" y="7401"/>
                  </a:moveTo>
                  <a:cubicBezTo>
                    <a:pt x="7151" y="7563"/>
                    <a:pt x="6969" y="7711"/>
                    <a:pt x="6779" y="7843"/>
                  </a:cubicBezTo>
                  <a:cubicBezTo>
                    <a:pt x="6586" y="7711"/>
                    <a:pt x="6405" y="7563"/>
                    <a:pt x="6237" y="7401"/>
                  </a:cubicBezTo>
                  <a:close/>
                  <a:moveTo>
                    <a:pt x="4477" y="1"/>
                  </a:moveTo>
                  <a:cubicBezTo>
                    <a:pt x="3497" y="1"/>
                    <a:pt x="2567" y="311"/>
                    <a:pt x="1788" y="898"/>
                  </a:cubicBezTo>
                  <a:cubicBezTo>
                    <a:pt x="1701" y="965"/>
                    <a:pt x="1684" y="1089"/>
                    <a:pt x="1749" y="1177"/>
                  </a:cubicBezTo>
                  <a:cubicBezTo>
                    <a:pt x="1788" y="1228"/>
                    <a:pt x="1848" y="1255"/>
                    <a:pt x="1908" y="1255"/>
                  </a:cubicBezTo>
                  <a:cubicBezTo>
                    <a:pt x="1950" y="1255"/>
                    <a:pt x="1992" y="1242"/>
                    <a:pt x="2028" y="1215"/>
                  </a:cubicBezTo>
                  <a:cubicBezTo>
                    <a:pt x="2739" y="680"/>
                    <a:pt x="3586" y="398"/>
                    <a:pt x="4478" y="398"/>
                  </a:cubicBezTo>
                  <a:cubicBezTo>
                    <a:pt x="5178" y="398"/>
                    <a:pt x="5834" y="575"/>
                    <a:pt x="6410" y="884"/>
                  </a:cubicBezTo>
                  <a:cubicBezTo>
                    <a:pt x="5315" y="1700"/>
                    <a:pt x="4601" y="3007"/>
                    <a:pt x="4601" y="4477"/>
                  </a:cubicBezTo>
                  <a:cubicBezTo>
                    <a:pt x="4601" y="5946"/>
                    <a:pt x="5315" y="7251"/>
                    <a:pt x="6410" y="8069"/>
                  </a:cubicBezTo>
                  <a:cubicBezTo>
                    <a:pt x="5837" y="8379"/>
                    <a:pt x="5178" y="8555"/>
                    <a:pt x="4478" y="8555"/>
                  </a:cubicBezTo>
                  <a:cubicBezTo>
                    <a:pt x="2231" y="8555"/>
                    <a:pt x="401" y="6725"/>
                    <a:pt x="401" y="4477"/>
                  </a:cubicBezTo>
                  <a:cubicBezTo>
                    <a:pt x="401" y="3511"/>
                    <a:pt x="745" y="2574"/>
                    <a:pt x="1368" y="1839"/>
                  </a:cubicBezTo>
                  <a:cubicBezTo>
                    <a:pt x="1438" y="1754"/>
                    <a:pt x="1429" y="1630"/>
                    <a:pt x="1345" y="1558"/>
                  </a:cubicBezTo>
                  <a:cubicBezTo>
                    <a:pt x="1307" y="1527"/>
                    <a:pt x="1261" y="1511"/>
                    <a:pt x="1216" y="1511"/>
                  </a:cubicBezTo>
                  <a:cubicBezTo>
                    <a:pt x="1160" y="1511"/>
                    <a:pt x="1104" y="1535"/>
                    <a:pt x="1064" y="1582"/>
                  </a:cubicBezTo>
                  <a:cubicBezTo>
                    <a:pt x="379" y="2387"/>
                    <a:pt x="0" y="3415"/>
                    <a:pt x="0" y="4477"/>
                  </a:cubicBezTo>
                  <a:cubicBezTo>
                    <a:pt x="0" y="6943"/>
                    <a:pt x="2008" y="8951"/>
                    <a:pt x="4475" y="8951"/>
                  </a:cubicBezTo>
                  <a:cubicBezTo>
                    <a:pt x="5315" y="8951"/>
                    <a:pt x="6101" y="8717"/>
                    <a:pt x="6774" y="8314"/>
                  </a:cubicBezTo>
                  <a:cubicBezTo>
                    <a:pt x="7447" y="8719"/>
                    <a:pt x="8232" y="8951"/>
                    <a:pt x="9075" y="8951"/>
                  </a:cubicBezTo>
                  <a:cubicBezTo>
                    <a:pt x="10095" y="8951"/>
                    <a:pt x="11056" y="8616"/>
                    <a:pt x="11852" y="7983"/>
                  </a:cubicBezTo>
                  <a:cubicBezTo>
                    <a:pt x="11938" y="7915"/>
                    <a:pt x="11952" y="7790"/>
                    <a:pt x="11886" y="7705"/>
                  </a:cubicBezTo>
                  <a:cubicBezTo>
                    <a:pt x="11847" y="7655"/>
                    <a:pt x="11789" y="7630"/>
                    <a:pt x="11730" y="7630"/>
                  </a:cubicBezTo>
                  <a:cubicBezTo>
                    <a:pt x="11687" y="7630"/>
                    <a:pt x="11644" y="7643"/>
                    <a:pt x="11608" y="7672"/>
                  </a:cubicBezTo>
                  <a:cubicBezTo>
                    <a:pt x="10880" y="8248"/>
                    <a:pt x="10005" y="8553"/>
                    <a:pt x="9073" y="8553"/>
                  </a:cubicBezTo>
                  <a:cubicBezTo>
                    <a:pt x="8376" y="8553"/>
                    <a:pt x="7718" y="8376"/>
                    <a:pt x="7142" y="8067"/>
                  </a:cubicBezTo>
                  <a:cubicBezTo>
                    <a:pt x="8239" y="7251"/>
                    <a:pt x="8952" y="5944"/>
                    <a:pt x="8952" y="4474"/>
                  </a:cubicBezTo>
                  <a:cubicBezTo>
                    <a:pt x="8952" y="3005"/>
                    <a:pt x="8239" y="1700"/>
                    <a:pt x="7142" y="882"/>
                  </a:cubicBezTo>
                  <a:cubicBezTo>
                    <a:pt x="7717" y="572"/>
                    <a:pt x="8376" y="396"/>
                    <a:pt x="9073" y="396"/>
                  </a:cubicBezTo>
                  <a:cubicBezTo>
                    <a:pt x="11323" y="396"/>
                    <a:pt x="13153" y="2226"/>
                    <a:pt x="13153" y="4474"/>
                  </a:cubicBezTo>
                  <a:cubicBezTo>
                    <a:pt x="13153" y="5412"/>
                    <a:pt x="12827" y="6324"/>
                    <a:pt x="12239" y="7049"/>
                  </a:cubicBezTo>
                  <a:cubicBezTo>
                    <a:pt x="12168" y="7134"/>
                    <a:pt x="12181" y="7259"/>
                    <a:pt x="12267" y="7328"/>
                  </a:cubicBezTo>
                  <a:cubicBezTo>
                    <a:pt x="12303" y="7358"/>
                    <a:pt x="12347" y="7372"/>
                    <a:pt x="12391" y="7372"/>
                  </a:cubicBezTo>
                  <a:cubicBezTo>
                    <a:pt x="12449" y="7372"/>
                    <a:pt x="12506" y="7347"/>
                    <a:pt x="12545" y="7298"/>
                  </a:cubicBezTo>
                  <a:cubicBezTo>
                    <a:pt x="13193" y="6504"/>
                    <a:pt x="13550" y="5499"/>
                    <a:pt x="13550" y="4472"/>
                  </a:cubicBezTo>
                  <a:cubicBezTo>
                    <a:pt x="13553" y="2010"/>
                    <a:pt x="11544" y="1"/>
                    <a:pt x="9077" y="1"/>
                  </a:cubicBezTo>
                  <a:cubicBezTo>
                    <a:pt x="8237" y="1"/>
                    <a:pt x="7450" y="234"/>
                    <a:pt x="6777" y="638"/>
                  </a:cubicBezTo>
                  <a:cubicBezTo>
                    <a:pt x="6105" y="233"/>
                    <a:pt x="5318" y="1"/>
                    <a:pt x="44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6"/>
            <p:cNvSpPr/>
            <p:nvPr/>
          </p:nvSpPr>
          <p:spPr>
            <a:xfrm>
              <a:off x="3277150" y="3480750"/>
              <a:ext cx="30000" cy="50075"/>
            </a:xfrm>
            <a:custGeom>
              <a:avLst/>
              <a:gdLst/>
              <a:ahLst/>
              <a:cxnLst/>
              <a:rect l="l" t="t" r="r" b="b"/>
              <a:pathLst>
                <a:path w="1200" h="2003" extrusionOk="0">
                  <a:moveTo>
                    <a:pt x="600" y="395"/>
                  </a:moveTo>
                  <a:cubicBezTo>
                    <a:pt x="711" y="395"/>
                    <a:pt x="802" y="487"/>
                    <a:pt x="802" y="597"/>
                  </a:cubicBezTo>
                  <a:lnTo>
                    <a:pt x="802" y="800"/>
                  </a:lnTo>
                  <a:lnTo>
                    <a:pt x="396" y="800"/>
                  </a:lnTo>
                  <a:lnTo>
                    <a:pt x="398" y="597"/>
                  </a:lnTo>
                  <a:cubicBezTo>
                    <a:pt x="398" y="487"/>
                    <a:pt x="488" y="395"/>
                    <a:pt x="600" y="395"/>
                  </a:cubicBezTo>
                  <a:close/>
                  <a:moveTo>
                    <a:pt x="600" y="1"/>
                  </a:moveTo>
                  <a:cubicBezTo>
                    <a:pt x="268" y="1"/>
                    <a:pt x="0" y="269"/>
                    <a:pt x="0" y="600"/>
                  </a:cubicBezTo>
                  <a:lnTo>
                    <a:pt x="0" y="1803"/>
                  </a:lnTo>
                  <a:cubicBezTo>
                    <a:pt x="0" y="1912"/>
                    <a:pt x="89" y="2002"/>
                    <a:pt x="198" y="2002"/>
                  </a:cubicBezTo>
                  <a:cubicBezTo>
                    <a:pt x="307" y="2002"/>
                    <a:pt x="398" y="1912"/>
                    <a:pt x="398" y="1803"/>
                  </a:cubicBezTo>
                  <a:lnTo>
                    <a:pt x="398" y="1200"/>
                  </a:lnTo>
                  <a:lnTo>
                    <a:pt x="802" y="1200"/>
                  </a:lnTo>
                  <a:lnTo>
                    <a:pt x="802" y="1803"/>
                  </a:lnTo>
                  <a:cubicBezTo>
                    <a:pt x="802" y="1912"/>
                    <a:pt x="891" y="2002"/>
                    <a:pt x="1000" y="2002"/>
                  </a:cubicBezTo>
                  <a:cubicBezTo>
                    <a:pt x="1109" y="2002"/>
                    <a:pt x="1200" y="1912"/>
                    <a:pt x="1200" y="1803"/>
                  </a:cubicBezTo>
                  <a:lnTo>
                    <a:pt x="1200" y="600"/>
                  </a:lnTo>
                  <a:cubicBezTo>
                    <a:pt x="1200" y="269"/>
                    <a:pt x="930" y="1"/>
                    <a:pt x="6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6"/>
            <p:cNvSpPr/>
            <p:nvPr/>
          </p:nvSpPr>
          <p:spPr>
            <a:xfrm>
              <a:off x="3392050" y="3480675"/>
              <a:ext cx="30025" cy="50075"/>
            </a:xfrm>
            <a:custGeom>
              <a:avLst/>
              <a:gdLst/>
              <a:ahLst/>
              <a:cxnLst/>
              <a:rect l="l" t="t" r="r" b="b"/>
              <a:pathLst>
                <a:path w="1201" h="2003" extrusionOk="0">
                  <a:moveTo>
                    <a:pt x="601" y="398"/>
                  </a:moveTo>
                  <a:cubicBezTo>
                    <a:pt x="711" y="398"/>
                    <a:pt x="803" y="490"/>
                    <a:pt x="803" y="600"/>
                  </a:cubicBezTo>
                  <a:cubicBezTo>
                    <a:pt x="803" y="711"/>
                    <a:pt x="711" y="803"/>
                    <a:pt x="601" y="803"/>
                  </a:cubicBezTo>
                  <a:lnTo>
                    <a:pt x="398" y="803"/>
                  </a:lnTo>
                  <a:lnTo>
                    <a:pt x="398" y="398"/>
                  </a:lnTo>
                  <a:close/>
                  <a:moveTo>
                    <a:pt x="601" y="1200"/>
                  </a:moveTo>
                  <a:cubicBezTo>
                    <a:pt x="711" y="1200"/>
                    <a:pt x="803" y="1292"/>
                    <a:pt x="803" y="1402"/>
                  </a:cubicBezTo>
                  <a:cubicBezTo>
                    <a:pt x="803" y="1513"/>
                    <a:pt x="711" y="1605"/>
                    <a:pt x="601" y="1605"/>
                  </a:cubicBezTo>
                  <a:lnTo>
                    <a:pt x="398" y="1605"/>
                  </a:lnTo>
                  <a:lnTo>
                    <a:pt x="398" y="1200"/>
                  </a:lnTo>
                  <a:close/>
                  <a:moveTo>
                    <a:pt x="199" y="1"/>
                  </a:moveTo>
                  <a:cubicBezTo>
                    <a:pt x="90" y="1"/>
                    <a:pt x="1" y="91"/>
                    <a:pt x="1" y="200"/>
                  </a:cubicBezTo>
                  <a:lnTo>
                    <a:pt x="1" y="1804"/>
                  </a:lnTo>
                  <a:cubicBezTo>
                    <a:pt x="1" y="1913"/>
                    <a:pt x="90" y="2002"/>
                    <a:pt x="199" y="2002"/>
                  </a:cubicBezTo>
                  <a:lnTo>
                    <a:pt x="601" y="2002"/>
                  </a:lnTo>
                  <a:cubicBezTo>
                    <a:pt x="931" y="2002"/>
                    <a:pt x="1200" y="1734"/>
                    <a:pt x="1200" y="1402"/>
                  </a:cubicBezTo>
                  <a:cubicBezTo>
                    <a:pt x="1200" y="1250"/>
                    <a:pt x="1141" y="1110"/>
                    <a:pt x="1046" y="1002"/>
                  </a:cubicBezTo>
                  <a:cubicBezTo>
                    <a:pt x="1141" y="895"/>
                    <a:pt x="1200" y="754"/>
                    <a:pt x="1200" y="600"/>
                  </a:cubicBezTo>
                  <a:cubicBezTo>
                    <a:pt x="1200" y="270"/>
                    <a:pt x="931" y="1"/>
                    <a:pt x="6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7" name="Google Shape;1237;p46"/>
          <p:cNvSpPr/>
          <p:nvPr/>
        </p:nvSpPr>
        <p:spPr>
          <a:xfrm>
            <a:off x="1219150" y="3180225"/>
            <a:ext cx="1449650" cy="119550"/>
          </a:xfrm>
          <a:custGeom>
            <a:avLst/>
            <a:gdLst/>
            <a:ahLst/>
            <a:cxnLst/>
            <a:rect l="l" t="t" r="r" b="b"/>
            <a:pathLst>
              <a:path w="57986" h="4782" extrusionOk="0">
                <a:moveTo>
                  <a:pt x="0" y="4669"/>
                </a:moveTo>
                <a:cubicBezTo>
                  <a:pt x="4228" y="-3796"/>
                  <a:pt x="18964" y="3811"/>
                  <a:pt x="28387" y="4669"/>
                </a:cubicBezTo>
                <a:cubicBezTo>
                  <a:pt x="38297" y="5571"/>
                  <a:pt x="48547" y="-2364"/>
                  <a:pt x="57986" y="787"/>
                </a:cubicBezTo>
              </a:path>
            </a:pathLst>
          </a:custGeom>
          <a:noFill/>
          <a:ln w="19050" cap="rnd" cmpd="sng">
            <a:solidFill>
              <a:schemeClr val="accent1"/>
            </a:solidFill>
            <a:prstDash val="dash"/>
            <a:round/>
            <a:headEnd type="none" w="med" len="med"/>
            <a:tailEnd type="none" w="med" len="med"/>
          </a:ln>
        </p:spPr>
      </p:sp>
      <p:sp>
        <p:nvSpPr>
          <p:cNvPr id="1238" name="Google Shape;1238;p46"/>
          <p:cNvSpPr/>
          <p:nvPr/>
        </p:nvSpPr>
        <p:spPr>
          <a:xfrm flipH="1">
            <a:off x="3809788" y="2327301"/>
            <a:ext cx="1522425" cy="170875"/>
          </a:xfrm>
          <a:custGeom>
            <a:avLst/>
            <a:gdLst/>
            <a:ahLst/>
            <a:cxnLst/>
            <a:rect l="l" t="t" r="r" b="b"/>
            <a:pathLst>
              <a:path w="60897" h="6835" extrusionOk="0">
                <a:moveTo>
                  <a:pt x="0" y="2015"/>
                </a:moveTo>
                <a:cubicBezTo>
                  <a:pt x="12283" y="477"/>
                  <a:pt x="24740" y="8809"/>
                  <a:pt x="36878" y="6382"/>
                </a:cubicBezTo>
                <a:cubicBezTo>
                  <a:pt x="40993" y="5559"/>
                  <a:pt x="43942" y="1469"/>
                  <a:pt x="48038" y="559"/>
                </a:cubicBezTo>
                <a:cubicBezTo>
                  <a:pt x="52229" y="-372"/>
                  <a:pt x="56825" y="-72"/>
                  <a:pt x="60897" y="1287"/>
                </a:cubicBezTo>
              </a:path>
            </a:pathLst>
          </a:custGeom>
          <a:noFill/>
          <a:ln w="19050" cap="rnd" cmpd="sng">
            <a:solidFill>
              <a:schemeClr val="accent1"/>
            </a:solidFill>
            <a:prstDash val="dash"/>
            <a:round/>
            <a:headEnd type="none" w="med" len="med"/>
            <a:tailEnd type="none" w="med" len="med"/>
          </a:ln>
        </p:spPr>
      </p:sp>
      <p:sp>
        <p:nvSpPr>
          <p:cNvPr id="1239" name="Google Shape;1239;p46"/>
          <p:cNvSpPr/>
          <p:nvPr/>
        </p:nvSpPr>
        <p:spPr>
          <a:xfrm>
            <a:off x="6527775" y="3102850"/>
            <a:ext cx="1352600" cy="196925"/>
          </a:xfrm>
          <a:custGeom>
            <a:avLst/>
            <a:gdLst/>
            <a:ahLst/>
            <a:cxnLst/>
            <a:rect l="l" t="t" r="r" b="b"/>
            <a:pathLst>
              <a:path w="54104" h="7877" extrusionOk="0">
                <a:moveTo>
                  <a:pt x="0" y="3882"/>
                </a:moveTo>
                <a:cubicBezTo>
                  <a:pt x="5496" y="2505"/>
                  <a:pt x="11452" y="1925"/>
                  <a:pt x="16983" y="3154"/>
                </a:cubicBezTo>
                <a:cubicBezTo>
                  <a:pt x="22938" y="4477"/>
                  <a:pt x="28641" y="8518"/>
                  <a:pt x="34694" y="7763"/>
                </a:cubicBezTo>
                <a:cubicBezTo>
                  <a:pt x="41609" y="6901"/>
                  <a:pt x="47136" y="0"/>
                  <a:pt x="54104" y="0"/>
                </a:cubicBezTo>
              </a:path>
            </a:pathLst>
          </a:custGeom>
          <a:noFill/>
          <a:ln w="19050" cap="rnd" cmpd="sng">
            <a:solidFill>
              <a:schemeClr val="accent1"/>
            </a:solidFill>
            <a:prstDash val="dash"/>
            <a:round/>
            <a:headEnd type="none" w="med" len="med"/>
            <a:tailEnd type="none" w="med" len="med"/>
          </a:ln>
        </p:spPr>
      </p:sp>
      <p:sp>
        <p:nvSpPr>
          <p:cNvPr id="1240" name="Google Shape;1240;p46"/>
          <p:cNvSpPr/>
          <p:nvPr/>
        </p:nvSpPr>
        <p:spPr>
          <a:xfrm rot="-5400000" flipH="1">
            <a:off x="7880375" y="0"/>
            <a:ext cx="1258200" cy="1258200"/>
          </a:xfrm>
          <a:prstGeom prst="rtTriangl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6"/>
          <p:cNvSpPr/>
          <p:nvPr/>
        </p:nvSpPr>
        <p:spPr>
          <a:xfrm rot="5400000" flipH="1">
            <a:off x="0" y="3115800"/>
            <a:ext cx="2027700" cy="2027700"/>
          </a:xfrm>
          <a:prstGeom prst="rtTriangl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6"/>
          <p:cNvSpPr/>
          <p:nvPr/>
        </p:nvSpPr>
        <p:spPr>
          <a:xfrm>
            <a:off x="8659175" y="731950"/>
            <a:ext cx="374906" cy="403196"/>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6"/>
          <p:cNvSpPr/>
          <p:nvPr/>
        </p:nvSpPr>
        <p:spPr>
          <a:xfrm rot="3903123">
            <a:off x="1091430" y="4285455"/>
            <a:ext cx="592369" cy="637103"/>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247"/>
        <p:cNvGrpSpPr/>
        <p:nvPr/>
      </p:nvGrpSpPr>
      <p:grpSpPr>
        <a:xfrm>
          <a:off x="0" y="0"/>
          <a:ext cx="0" cy="0"/>
          <a:chOff x="0" y="0"/>
          <a:chExt cx="0" cy="0"/>
        </a:xfrm>
      </p:grpSpPr>
      <p:sp>
        <p:nvSpPr>
          <p:cNvPr id="1248" name="Google Shape;1248;p47"/>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Important contributions made by </a:t>
            </a:r>
            <a:r>
              <a:rPr lang="en" dirty="0">
                <a:highlight>
                  <a:schemeClr val="accent2"/>
                </a:highlight>
              </a:rPr>
              <a:t>Ramanujan to </a:t>
            </a:r>
            <a:r>
              <a:rPr lang="en-US" dirty="0">
                <a:highlight>
                  <a:schemeClr val="accent2"/>
                </a:highlight>
              </a:rPr>
              <a:t>Tech Skills</a:t>
            </a:r>
            <a:r>
              <a:rPr lang="en" dirty="0">
                <a:highlight>
                  <a:schemeClr val="accent2"/>
                </a:highlight>
              </a:rPr>
              <a:t>ematics</a:t>
            </a:r>
            <a:endParaRPr dirty="0">
              <a:highlight>
                <a:schemeClr val="accent2"/>
              </a:highlight>
            </a:endParaRPr>
          </a:p>
        </p:txBody>
      </p:sp>
      <p:sp>
        <p:nvSpPr>
          <p:cNvPr id="1249" name="Google Shape;1249;p47"/>
          <p:cNvSpPr txBox="1">
            <a:spLocks noGrp="1"/>
          </p:cNvSpPr>
          <p:nvPr>
            <p:ph type="subTitle" idx="1"/>
          </p:nvPr>
        </p:nvSpPr>
        <p:spPr>
          <a:xfrm>
            <a:off x="1234250" y="2367575"/>
            <a:ext cx="30750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250" name="Google Shape;1250;p47"/>
          <p:cNvSpPr txBox="1">
            <a:spLocks noGrp="1"/>
          </p:cNvSpPr>
          <p:nvPr>
            <p:ph type="subTitle" idx="2"/>
          </p:nvPr>
        </p:nvSpPr>
        <p:spPr>
          <a:xfrm>
            <a:off x="4834729" y="2367575"/>
            <a:ext cx="30750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but also high temperatures</a:t>
            </a:r>
            <a:endParaRPr/>
          </a:p>
        </p:txBody>
      </p:sp>
      <p:sp>
        <p:nvSpPr>
          <p:cNvPr id="1251" name="Google Shape;1251;p47"/>
          <p:cNvSpPr txBox="1">
            <a:spLocks noGrp="1"/>
          </p:cNvSpPr>
          <p:nvPr>
            <p:ph type="subTitle" idx="3"/>
          </p:nvPr>
        </p:nvSpPr>
        <p:spPr>
          <a:xfrm>
            <a:off x="1234250" y="3800975"/>
            <a:ext cx="30750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sp>
        <p:nvSpPr>
          <p:cNvPr id="1252" name="Google Shape;1252;p47"/>
          <p:cNvSpPr txBox="1">
            <a:spLocks noGrp="1"/>
          </p:cNvSpPr>
          <p:nvPr>
            <p:ph type="subTitle" idx="4"/>
          </p:nvPr>
        </p:nvSpPr>
        <p:spPr>
          <a:xfrm>
            <a:off x="4834729" y="3800975"/>
            <a:ext cx="30750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1253" name="Google Shape;1253;p47"/>
          <p:cNvSpPr txBox="1">
            <a:spLocks noGrp="1"/>
          </p:cNvSpPr>
          <p:nvPr>
            <p:ph type="subTitle" idx="5"/>
          </p:nvPr>
        </p:nvSpPr>
        <p:spPr>
          <a:xfrm>
            <a:off x="1234250" y="2083975"/>
            <a:ext cx="30750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 riemann series</a:t>
            </a:r>
            <a:endParaRPr/>
          </a:p>
        </p:txBody>
      </p:sp>
      <p:sp>
        <p:nvSpPr>
          <p:cNvPr id="1254" name="Google Shape;1254;p47"/>
          <p:cNvSpPr txBox="1">
            <a:spLocks noGrp="1"/>
          </p:cNvSpPr>
          <p:nvPr>
            <p:ph type="subTitle" idx="6"/>
          </p:nvPr>
        </p:nvSpPr>
        <p:spPr>
          <a:xfrm>
            <a:off x="1234250" y="3517450"/>
            <a:ext cx="30750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Elliptic integrals</a:t>
            </a:r>
            <a:endParaRPr/>
          </a:p>
        </p:txBody>
      </p:sp>
      <p:sp>
        <p:nvSpPr>
          <p:cNvPr id="1255" name="Google Shape;1255;p47"/>
          <p:cNvSpPr txBox="1">
            <a:spLocks noGrp="1"/>
          </p:cNvSpPr>
          <p:nvPr>
            <p:ph type="subTitle" idx="7"/>
          </p:nvPr>
        </p:nvSpPr>
        <p:spPr>
          <a:xfrm>
            <a:off x="4834724" y="2083975"/>
            <a:ext cx="30750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Divergent series theory</a:t>
            </a:r>
            <a:endParaRPr/>
          </a:p>
        </p:txBody>
      </p:sp>
      <p:sp>
        <p:nvSpPr>
          <p:cNvPr id="1256" name="Google Shape;1256;p47"/>
          <p:cNvSpPr txBox="1">
            <a:spLocks noGrp="1"/>
          </p:cNvSpPr>
          <p:nvPr>
            <p:ph type="subTitle" idx="8"/>
          </p:nvPr>
        </p:nvSpPr>
        <p:spPr>
          <a:xfrm>
            <a:off x="4834724" y="3517450"/>
            <a:ext cx="3075000" cy="377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Hypergeometric series</a:t>
            </a:r>
            <a:endParaRPr/>
          </a:p>
        </p:txBody>
      </p:sp>
      <p:sp>
        <p:nvSpPr>
          <p:cNvPr id="1257" name="Google Shape;1257;p47"/>
          <p:cNvSpPr/>
          <p:nvPr/>
        </p:nvSpPr>
        <p:spPr>
          <a:xfrm rot="-7019514" flipH="1">
            <a:off x="8577647" y="717195"/>
            <a:ext cx="402355" cy="432720"/>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7"/>
          <p:cNvSpPr/>
          <p:nvPr/>
        </p:nvSpPr>
        <p:spPr>
          <a:xfrm rot="3903123">
            <a:off x="310643" y="4333092"/>
            <a:ext cx="592369" cy="637103"/>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 name="Google Shape;1259;p47"/>
          <p:cNvGrpSpPr/>
          <p:nvPr/>
        </p:nvGrpSpPr>
        <p:grpSpPr>
          <a:xfrm>
            <a:off x="8172038" y="2834113"/>
            <a:ext cx="620825" cy="757375"/>
            <a:chOff x="2070625" y="1265950"/>
            <a:chExt cx="620825" cy="757375"/>
          </a:xfrm>
        </p:grpSpPr>
        <p:sp>
          <p:nvSpPr>
            <p:cNvPr id="1260" name="Google Shape;1260;p47"/>
            <p:cNvSpPr/>
            <p:nvPr/>
          </p:nvSpPr>
          <p:spPr>
            <a:xfrm>
              <a:off x="2070625" y="1265950"/>
              <a:ext cx="620825" cy="757375"/>
            </a:xfrm>
            <a:custGeom>
              <a:avLst/>
              <a:gdLst/>
              <a:ahLst/>
              <a:cxnLst/>
              <a:rect l="l" t="t" r="r" b="b"/>
              <a:pathLst>
                <a:path w="24833" h="30295" extrusionOk="0">
                  <a:moveTo>
                    <a:pt x="16458" y="0"/>
                  </a:moveTo>
                  <a:cubicBezTo>
                    <a:pt x="16370" y="0"/>
                    <a:pt x="16283" y="2"/>
                    <a:pt x="16197" y="5"/>
                  </a:cubicBezTo>
                  <a:cubicBezTo>
                    <a:pt x="15760" y="20"/>
                    <a:pt x="15338" y="66"/>
                    <a:pt x="14924" y="115"/>
                  </a:cubicBezTo>
                  <a:cubicBezTo>
                    <a:pt x="14100" y="219"/>
                    <a:pt x="13303" y="327"/>
                    <a:pt x="12535" y="445"/>
                  </a:cubicBezTo>
                  <a:cubicBezTo>
                    <a:pt x="10996" y="679"/>
                    <a:pt x="9570" y="934"/>
                    <a:pt x="8275" y="1195"/>
                  </a:cubicBezTo>
                  <a:cubicBezTo>
                    <a:pt x="6978" y="1455"/>
                    <a:pt x="5812" y="1720"/>
                    <a:pt x="4794" y="1969"/>
                  </a:cubicBezTo>
                  <a:cubicBezTo>
                    <a:pt x="4538" y="2030"/>
                    <a:pt x="4292" y="2094"/>
                    <a:pt x="4056" y="2153"/>
                  </a:cubicBezTo>
                  <a:cubicBezTo>
                    <a:pt x="3820" y="2212"/>
                    <a:pt x="3593" y="2270"/>
                    <a:pt x="3376" y="2329"/>
                  </a:cubicBezTo>
                  <a:cubicBezTo>
                    <a:pt x="3158" y="2387"/>
                    <a:pt x="2952" y="2442"/>
                    <a:pt x="2753" y="2496"/>
                  </a:cubicBezTo>
                  <a:cubicBezTo>
                    <a:pt x="2555" y="2551"/>
                    <a:pt x="2367" y="2603"/>
                    <a:pt x="2190" y="2653"/>
                  </a:cubicBezTo>
                  <a:cubicBezTo>
                    <a:pt x="1835" y="2751"/>
                    <a:pt x="1520" y="2845"/>
                    <a:pt x="1249" y="2927"/>
                  </a:cubicBezTo>
                  <a:cubicBezTo>
                    <a:pt x="1113" y="2967"/>
                    <a:pt x="987" y="3005"/>
                    <a:pt x="873" y="3042"/>
                  </a:cubicBezTo>
                  <a:cubicBezTo>
                    <a:pt x="758" y="3077"/>
                    <a:pt x="655" y="3110"/>
                    <a:pt x="563" y="3140"/>
                  </a:cubicBezTo>
                  <a:cubicBezTo>
                    <a:pt x="193" y="3260"/>
                    <a:pt x="1" y="3329"/>
                    <a:pt x="5" y="3344"/>
                  </a:cubicBezTo>
                  <a:cubicBezTo>
                    <a:pt x="23" y="3406"/>
                    <a:pt x="107" y="3434"/>
                    <a:pt x="246" y="3434"/>
                  </a:cubicBezTo>
                  <a:cubicBezTo>
                    <a:pt x="276" y="3434"/>
                    <a:pt x="308" y="3433"/>
                    <a:pt x="342" y="3430"/>
                  </a:cubicBezTo>
                  <a:cubicBezTo>
                    <a:pt x="440" y="3424"/>
                    <a:pt x="557" y="3406"/>
                    <a:pt x="690" y="3382"/>
                  </a:cubicBezTo>
                  <a:cubicBezTo>
                    <a:pt x="823" y="3358"/>
                    <a:pt x="973" y="3324"/>
                    <a:pt x="1137" y="3289"/>
                  </a:cubicBezTo>
                  <a:cubicBezTo>
                    <a:pt x="1466" y="3214"/>
                    <a:pt x="1848" y="3111"/>
                    <a:pt x="2271" y="3005"/>
                  </a:cubicBezTo>
                  <a:cubicBezTo>
                    <a:pt x="2481" y="2951"/>
                    <a:pt x="2699" y="2893"/>
                    <a:pt x="2926" y="2837"/>
                  </a:cubicBezTo>
                  <a:cubicBezTo>
                    <a:pt x="3152" y="2780"/>
                    <a:pt x="3384" y="2725"/>
                    <a:pt x="3619" y="2666"/>
                  </a:cubicBezTo>
                  <a:lnTo>
                    <a:pt x="3619" y="2666"/>
                  </a:lnTo>
                  <a:cubicBezTo>
                    <a:pt x="3191" y="2785"/>
                    <a:pt x="2791" y="2898"/>
                    <a:pt x="2431" y="3010"/>
                  </a:cubicBezTo>
                  <a:cubicBezTo>
                    <a:pt x="2250" y="3065"/>
                    <a:pt x="2082" y="3119"/>
                    <a:pt x="1923" y="3170"/>
                  </a:cubicBezTo>
                  <a:cubicBezTo>
                    <a:pt x="1766" y="3222"/>
                    <a:pt x="1621" y="3274"/>
                    <a:pt x="1488" y="3320"/>
                  </a:cubicBezTo>
                  <a:cubicBezTo>
                    <a:pt x="960" y="3507"/>
                    <a:pt x="653" y="3656"/>
                    <a:pt x="671" y="3720"/>
                  </a:cubicBezTo>
                  <a:cubicBezTo>
                    <a:pt x="671" y="3721"/>
                    <a:pt x="673" y="3722"/>
                    <a:pt x="677" y="3722"/>
                  </a:cubicBezTo>
                  <a:cubicBezTo>
                    <a:pt x="695" y="3722"/>
                    <a:pt x="760" y="3708"/>
                    <a:pt x="863" y="3681"/>
                  </a:cubicBezTo>
                  <a:cubicBezTo>
                    <a:pt x="987" y="3646"/>
                    <a:pt x="1170" y="3598"/>
                    <a:pt x="1405" y="3535"/>
                  </a:cubicBezTo>
                  <a:cubicBezTo>
                    <a:pt x="1638" y="3472"/>
                    <a:pt x="1924" y="3389"/>
                    <a:pt x="2255" y="3301"/>
                  </a:cubicBezTo>
                  <a:cubicBezTo>
                    <a:pt x="2420" y="3255"/>
                    <a:pt x="2597" y="3209"/>
                    <a:pt x="2783" y="3158"/>
                  </a:cubicBezTo>
                  <a:cubicBezTo>
                    <a:pt x="2970" y="3107"/>
                    <a:pt x="3169" y="3055"/>
                    <a:pt x="3376" y="3001"/>
                  </a:cubicBezTo>
                  <a:cubicBezTo>
                    <a:pt x="5034" y="2559"/>
                    <a:pt x="7319" y="2007"/>
                    <a:pt x="9802" y="1529"/>
                  </a:cubicBezTo>
                  <a:cubicBezTo>
                    <a:pt x="11044" y="1291"/>
                    <a:pt x="12336" y="1068"/>
                    <a:pt x="13621" y="877"/>
                  </a:cubicBezTo>
                  <a:cubicBezTo>
                    <a:pt x="13942" y="826"/>
                    <a:pt x="14263" y="783"/>
                    <a:pt x="14583" y="738"/>
                  </a:cubicBezTo>
                  <a:cubicBezTo>
                    <a:pt x="14903" y="692"/>
                    <a:pt x="15217" y="649"/>
                    <a:pt x="15529" y="617"/>
                  </a:cubicBezTo>
                  <a:cubicBezTo>
                    <a:pt x="15868" y="581"/>
                    <a:pt x="16203" y="558"/>
                    <a:pt x="16529" y="558"/>
                  </a:cubicBezTo>
                  <a:cubicBezTo>
                    <a:pt x="16800" y="558"/>
                    <a:pt x="17065" y="574"/>
                    <a:pt x="17321" y="612"/>
                  </a:cubicBezTo>
                  <a:cubicBezTo>
                    <a:pt x="17885" y="693"/>
                    <a:pt x="18399" y="893"/>
                    <a:pt x="18810" y="1211"/>
                  </a:cubicBezTo>
                  <a:cubicBezTo>
                    <a:pt x="19224" y="1526"/>
                    <a:pt x="19540" y="1938"/>
                    <a:pt x="19787" y="2362"/>
                  </a:cubicBezTo>
                  <a:cubicBezTo>
                    <a:pt x="19911" y="2573"/>
                    <a:pt x="20018" y="2788"/>
                    <a:pt x="20113" y="3002"/>
                  </a:cubicBezTo>
                  <a:cubicBezTo>
                    <a:pt x="20207" y="3216"/>
                    <a:pt x="20291" y="3425"/>
                    <a:pt x="20366" y="3630"/>
                  </a:cubicBezTo>
                  <a:cubicBezTo>
                    <a:pt x="20516" y="4039"/>
                    <a:pt x="20635" y="4424"/>
                    <a:pt x="20737" y="4769"/>
                  </a:cubicBezTo>
                  <a:cubicBezTo>
                    <a:pt x="21214" y="6353"/>
                    <a:pt x="21635" y="7910"/>
                    <a:pt x="21999" y="9436"/>
                  </a:cubicBezTo>
                  <a:cubicBezTo>
                    <a:pt x="22363" y="10963"/>
                    <a:pt x="22676" y="12460"/>
                    <a:pt x="22941" y="13923"/>
                  </a:cubicBezTo>
                  <a:cubicBezTo>
                    <a:pt x="23208" y="15387"/>
                    <a:pt x="23429" y="16815"/>
                    <a:pt x="23610" y="18211"/>
                  </a:cubicBezTo>
                  <a:cubicBezTo>
                    <a:pt x="23653" y="18560"/>
                    <a:pt x="23697" y="18906"/>
                    <a:pt x="23738" y="19250"/>
                  </a:cubicBezTo>
                  <a:cubicBezTo>
                    <a:pt x="23777" y="19593"/>
                    <a:pt x="23816" y="19937"/>
                    <a:pt x="23852" y="20276"/>
                  </a:cubicBezTo>
                  <a:cubicBezTo>
                    <a:pt x="23922" y="20950"/>
                    <a:pt x="23967" y="21609"/>
                    <a:pt x="23939" y="22245"/>
                  </a:cubicBezTo>
                  <a:cubicBezTo>
                    <a:pt x="23911" y="22878"/>
                    <a:pt x="23808" y="23489"/>
                    <a:pt x="23584" y="24025"/>
                  </a:cubicBezTo>
                  <a:cubicBezTo>
                    <a:pt x="23527" y="24158"/>
                    <a:pt x="23464" y="24288"/>
                    <a:pt x="23395" y="24411"/>
                  </a:cubicBezTo>
                  <a:cubicBezTo>
                    <a:pt x="23325" y="24535"/>
                    <a:pt x="23245" y="24652"/>
                    <a:pt x="23161" y="24765"/>
                  </a:cubicBezTo>
                  <a:cubicBezTo>
                    <a:pt x="23079" y="24878"/>
                    <a:pt x="22984" y="24981"/>
                    <a:pt x="22887" y="25082"/>
                  </a:cubicBezTo>
                  <a:cubicBezTo>
                    <a:pt x="22791" y="25183"/>
                    <a:pt x="22687" y="25275"/>
                    <a:pt x="22576" y="25364"/>
                  </a:cubicBezTo>
                  <a:cubicBezTo>
                    <a:pt x="22139" y="25717"/>
                    <a:pt x="21620" y="25974"/>
                    <a:pt x="21082" y="26181"/>
                  </a:cubicBezTo>
                  <a:cubicBezTo>
                    <a:pt x="20540" y="26386"/>
                    <a:pt x="19978" y="26541"/>
                    <a:pt x="19411" y="26686"/>
                  </a:cubicBezTo>
                  <a:cubicBezTo>
                    <a:pt x="18263" y="26976"/>
                    <a:pt x="17151" y="27256"/>
                    <a:pt x="16074" y="27529"/>
                  </a:cubicBezTo>
                  <a:cubicBezTo>
                    <a:pt x="14995" y="27803"/>
                    <a:pt x="13952" y="28071"/>
                    <a:pt x="12942" y="28336"/>
                  </a:cubicBezTo>
                  <a:cubicBezTo>
                    <a:pt x="12713" y="28395"/>
                    <a:pt x="12487" y="28455"/>
                    <a:pt x="12261" y="28513"/>
                  </a:cubicBezTo>
                  <a:cubicBezTo>
                    <a:pt x="12148" y="28542"/>
                    <a:pt x="12037" y="28572"/>
                    <a:pt x="11925" y="28600"/>
                  </a:cubicBezTo>
                  <a:lnTo>
                    <a:pt x="11595" y="28685"/>
                  </a:lnTo>
                  <a:cubicBezTo>
                    <a:pt x="11158" y="28794"/>
                    <a:pt x="10730" y="28891"/>
                    <a:pt x="10312" y="28963"/>
                  </a:cubicBezTo>
                  <a:cubicBezTo>
                    <a:pt x="9896" y="29034"/>
                    <a:pt x="9485" y="29081"/>
                    <a:pt x="9091" y="29089"/>
                  </a:cubicBezTo>
                  <a:cubicBezTo>
                    <a:pt x="9045" y="29090"/>
                    <a:pt x="8999" y="29090"/>
                    <a:pt x="8953" y="29090"/>
                  </a:cubicBezTo>
                  <a:cubicBezTo>
                    <a:pt x="8607" y="29090"/>
                    <a:pt x="8275" y="29058"/>
                    <a:pt x="7963" y="28987"/>
                  </a:cubicBezTo>
                  <a:cubicBezTo>
                    <a:pt x="7610" y="28907"/>
                    <a:pt x="7283" y="28780"/>
                    <a:pt x="6992" y="28604"/>
                  </a:cubicBezTo>
                  <a:cubicBezTo>
                    <a:pt x="6701" y="28429"/>
                    <a:pt x="6444" y="28207"/>
                    <a:pt x="6220" y="27951"/>
                  </a:cubicBezTo>
                  <a:cubicBezTo>
                    <a:pt x="5995" y="27695"/>
                    <a:pt x="5802" y="27407"/>
                    <a:pt x="5633" y="27105"/>
                  </a:cubicBezTo>
                  <a:cubicBezTo>
                    <a:pt x="5464" y="26801"/>
                    <a:pt x="5320" y="26481"/>
                    <a:pt x="5189" y="26157"/>
                  </a:cubicBezTo>
                  <a:cubicBezTo>
                    <a:pt x="5062" y="25833"/>
                    <a:pt x="4946" y="25502"/>
                    <a:pt x="4838" y="25172"/>
                  </a:cubicBezTo>
                  <a:cubicBezTo>
                    <a:pt x="4784" y="25007"/>
                    <a:pt x="4732" y="24840"/>
                    <a:pt x="4682" y="24674"/>
                  </a:cubicBezTo>
                  <a:cubicBezTo>
                    <a:pt x="4632" y="24507"/>
                    <a:pt x="4580" y="24343"/>
                    <a:pt x="4531" y="24179"/>
                  </a:cubicBezTo>
                  <a:cubicBezTo>
                    <a:pt x="4481" y="24016"/>
                    <a:pt x="4431" y="23855"/>
                    <a:pt x="4382" y="23694"/>
                  </a:cubicBezTo>
                  <a:cubicBezTo>
                    <a:pt x="4334" y="23533"/>
                    <a:pt x="4288" y="23373"/>
                    <a:pt x="4241" y="23214"/>
                  </a:cubicBezTo>
                  <a:cubicBezTo>
                    <a:pt x="4194" y="23056"/>
                    <a:pt x="4148" y="22899"/>
                    <a:pt x="4102" y="22742"/>
                  </a:cubicBezTo>
                  <a:cubicBezTo>
                    <a:pt x="4056" y="22586"/>
                    <a:pt x="4011" y="22433"/>
                    <a:pt x="3969" y="22279"/>
                  </a:cubicBezTo>
                  <a:cubicBezTo>
                    <a:pt x="3883" y="21972"/>
                    <a:pt x="3800" y="21671"/>
                    <a:pt x="3717" y="21376"/>
                  </a:cubicBezTo>
                  <a:cubicBezTo>
                    <a:pt x="3675" y="21227"/>
                    <a:pt x="3636" y="21080"/>
                    <a:pt x="3597" y="20935"/>
                  </a:cubicBezTo>
                  <a:cubicBezTo>
                    <a:pt x="3559" y="20789"/>
                    <a:pt x="3521" y="20645"/>
                    <a:pt x="3483" y="20501"/>
                  </a:cubicBezTo>
                  <a:cubicBezTo>
                    <a:pt x="3329" y="19930"/>
                    <a:pt x="3195" y="19374"/>
                    <a:pt x="3059" y="18843"/>
                  </a:cubicBezTo>
                  <a:cubicBezTo>
                    <a:pt x="3024" y="18710"/>
                    <a:pt x="2995" y="18577"/>
                    <a:pt x="2964" y="18447"/>
                  </a:cubicBezTo>
                  <a:cubicBezTo>
                    <a:pt x="2932" y="18315"/>
                    <a:pt x="2901" y="18186"/>
                    <a:pt x="2871" y="18057"/>
                  </a:cubicBezTo>
                  <a:cubicBezTo>
                    <a:pt x="2840" y="17928"/>
                    <a:pt x="2810" y="17803"/>
                    <a:pt x="2780" y="17676"/>
                  </a:cubicBezTo>
                  <a:cubicBezTo>
                    <a:pt x="2765" y="17613"/>
                    <a:pt x="2750" y="17550"/>
                    <a:pt x="2735" y="17488"/>
                  </a:cubicBezTo>
                  <a:cubicBezTo>
                    <a:pt x="2722" y="17425"/>
                    <a:pt x="2707" y="17363"/>
                    <a:pt x="2694" y="17302"/>
                  </a:cubicBezTo>
                  <a:cubicBezTo>
                    <a:pt x="2638" y="17055"/>
                    <a:pt x="2583" y="16811"/>
                    <a:pt x="2530" y="16574"/>
                  </a:cubicBezTo>
                  <a:cubicBezTo>
                    <a:pt x="2503" y="16454"/>
                    <a:pt x="2476" y="16337"/>
                    <a:pt x="2450" y="16220"/>
                  </a:cubicBezTo>
                  <a:cubicBezTo>
                    <a:pt x="2426" y="16104"/>
                    <a:pt x="2401" y="15988"/>
                    <a:pt x="2377" y="15874"/>
                  </a:cubicBezTo>
                  <a:cubicBezTo>
                    <a:pt x="2280" y="15416"/>
                    <a:pt x="2185" y="14978"/>
                    <a:pt x="2103" y="14556"/>
                  </a:cubicBezTo>
                  <a:cubicBezTo>
                    <a:pt x="2019" y="14135"/>
                    <a:pt x="1937" y="13732"/>
                    <a:pt x="1867" y="13346"/>
                  </a:cubicBezTo>
                  <a:cubicBezTo>
                    <a:pt x="1830" y="13152"/>
                    <a:pt x="1795" y="12964"/>
                    <a:pt x="1760" y="12778"/>
                  </a:cubicBezTo>
                  <a:cubicBezTo>
                    <a:pt x="1743" y="12686"/>
                    <a:pt x="1725" y="12595"/>
                    <a:pt x="1709" y="12505"/>
                  </a:cubicBezTo>
                  <a:cubicBezTo>
                    <a:pt x="1693" y="12415"/>
                    <a:pt x="1677" y="12325"/>
                    <a:pt x="1663" y="12238"/>
                  </a:cubicBezTo>
                  <a:cubicBezTo>
                    <a:pt x="1600" y="11885"/>
                    <a:pt x="1540" y="11548"/>
                    <a:pt x="1483" y="11229"/>
                  </a:cubicBezTo>
                  <a:cubicBezTo>
                    <a:pt x="1430" y="10909"/>
                    <a:pt x="1380" y="10605"/>
                    <a:pt x="1332" y="10316"/>
                  </a:cubicBezTo>
                  <a:cubicBezTo>
                    <a:pt x="1308" y="10171"/>
                    <a:pt x="1283" y="10032"/>
                    <a:pt x="1261" y="9894"/>
                  </a:cubicBezTo>
                  <a:cubicBezTo>
                    <a:pt x="1239" y="9758"/>
                    <a:pt x="1218" y="9624"/>
                    <a:pt x="1197" y="9494"/>
                  </a:cubicBezTo>
                  <a:cubicBezTo>
                    <a:pt x="1156" y="9236"/>
                    <a:pt x="1116" y="8990"/>
                    <a:pt x="1079" y="8759"/>
                  </a:cubicBezTo>
                  <a:cubicBezTo>
                    <a:pt x="1043" y="8528"/>
                    <a:pt x="1010" y="8309"/>
                    <a:pt x="977" y="8104"/>
                  </a:cubicBezTo>
                  <a:cubicBezTo>
                    <a:pt x="912" y="7695"/>
                    <a:pt x="854" y="7336"/>
                    <a:pt x="804" y="7025"/>
                  </a:cubicBezTo>
                  <a:cubicBezTo>
                    <a:pt x="753" y="6712"/>
                    <a:pt x="704" y="6445"/>
                    <a:pt x="660" y="6218"/>
                  </a:cubicBezTo>
                  <a:cubicBezTo>
                    <a:pt x="617" y="5989"/>
                    <a:pt x="579" y="5800"/>
                    <a:pt x="538" y="5644"/>
                  </a:cubicBezTo>
                  <a:cubicBezTo>
                    <a:pt x="392" y="5059"/>
                    <a:pt x="265" y="4935"/>
                    <a:pt x="112" y="4935"/>
                  </a:cubicBezTo>
                  <a:cubicBezTo>
                    <a:pt x="102" y="4935"/>
                    <a:pt x="92" y="4935"/>
                    <a:pt x="81" y="4936"/>
                  </a:cubicBezTo>
                  <a:cubicBezTo>
                    <a:pt x="32" y="4941"/>
                    <a:pt x="6" y="5153"/>
                    <a:pt x="3" y="5551"/>
                  </a:cubicBezTo>
                  <a:cubicBezTo>
                    <a:pt x="1" y="5750"/>
                    <a:pt x="3" y="5995"/>
                    <a:pt x="14" y="6285"/>
                  </a:cubicBezTo>
                  <a:cubicBezTo>
                    <a:pt x="25" y="6575"/>
                    <a:pt x="44" y="6908"/>
                    <a:pt x="67" y="7284"/>
                  </a:cubicBezTo>
                  <a:cubicBezTo>
                    <a:pt x="74" y="7378"/>
                    <a:pt x="79" y="7475"/>
                    <a:pt x="86" y="7573"/>
                  </a:cubicBezTo>
                  <a:cubicBezTo>
                    <a:pt x="94" y="7673"/>
                    <a:pt x="102" y="7772"/>
                    <a:pt x="110" y="7878"/>
                  </a:cubicBezTo>
                  <a:cubicBezTo>
                    <a:pt x="128" y="8086"/>
                    <a:pt x="146" y="8303"/>
                    <a:pt x="166" y="8532"/>
                  </a:cubicBezTo>
                  <a:cubicBezTo>
                    <a:pt x="177" y="8646"/>
                    <a:pt x="187" y="8763"/>
                    <a:pt x="198" y="8881"/>
                  </a:cubicBezTo>
                  <a:cubicBezTo>
                    <a:pt x="210" y="8999"/>
                    <a:pt x="224" y="9120"/>
                    <a:pt x="237" y="9243"/>
                  </a:cubicBezTo>
                  <a:cubicBezTo>
                    <a:pt x="264" y="9490"/>
                    <a:pt x="293" y="9746"/>
                    <a:pt x="321" y="10011"/>
                  </a:cubicBezTo>
                  <a:cubicBezTo>
                    <a:pt x="352" y="10275"/>
                    <a:pt x="388" y="10549"/>
                    <a:pt x="423" y="10833"/>
                  </a:cubicBezTo>
                  <a:cubicBezTo>
                    <a:pt x="459" y="11116"/>
                    <a:pt x="495" y="11408"/>
                    <a:pt x="540" y="11706"/>
                  </a:cubicBezTo>
                  <a:cubicBezTo>
                    <a:pt x="583" y="12005"/>
                    <a:pt x="628" y="12313"/>
                    <a:pt x="674" y="12628"/>
                  </a:cubicBezTo>
                  <a:cubicBezTo>
                    <a:pt x="725" y="12944"/>
                    <a:pt x="776" y="13266"/>
                    <a:pt x="830" y="13598"/>
                  </a:cubicBezTo>
                  <a:cubicBezTo>
                    <a:pt x="1050" y="14922"/>
                    <a:pt x="1321" y="16365"/>
                    <a:pt x="1658" y="17905"/>
                  </a:cubicBezTo>
                  <a:cubicBezTo>
                    <a:pt x="1996" y="19443"/>
                    <a:pt x="2396" y="21077"/>
                    <a:pt x="2873" y="22780"/>
                  </a:cubicBezTo>
                  <a:cubicBezTo>
                    <a:pt x="2996" y="23204"/>
                    <a:pt x="3118" y="23636"/>
                    <a:pt x="3244" y="24069"/>
                  </a:cubicBezTo>
                  <a:cubicBezTo>
                    <a:pt x="3309" y="24286"/>
                    <a:pt x="3376" y="24503"/>
                    <a:pt x="3442" y="24722"/>
                  </a:cubicBezTo>
                  <a:cubicBezTo>
                    <a:pt x="3475" y="24830"/>
                    <a:pt x="3507" y="24941"/>
                    <a:pt x="3540" y="25051"/>
                  </a:cubicBezTo>
                  <a:cubicBezTo>
                    <a:pt x="3575" y="25161"/>
                    <a:pt x="3608" y="25271"/>
                    <a:pt x="3642" y="25383"/>
                  </a:cubicBezTo>
                  <a:cubicBezTo>
                    <a:pt x="3784" y="25828"/>
                    <a:pt x="3937" y="26284"/>
                    <a:pt x="4125" y="26741"/>
                  </a:cubicBezTo>
                  <a:cubicBezTo>
                    <a:pt x="4313" y="27198"/>
                    <a:pt x="4534" y="27659"/>
                    <a:pt x="4822" y="28100"/>
                  </a:cubicBezTo>
                  <a:cubicBezTo>
                    <a:pt x="4966" y="28322"/>
                    <a:pt x="5125" y="28538"/>
                    <a:pt x="5305" y="28744"/>
                  </a:cubicBezTo>
                  <a:cubicBezTo>
                    <a:pt x="5485" y="28949"/>
                    <a:pt x="5687" y="29143"/>
                    <a:pt x="5906" y="29320"/>
                  </a:cubicBezTo>
                  <a:cubicBezTo>
                    <a:pt x="6346" y="29673"/>
                    <a:pt x="6869" y="29937"/>
                    <a:pt x="7413" y="30093"/>
                  </a:cubicBezTo>
                  <a:cubicBezTo>
                    <a:pt x="7921" y="30240"/>
                    <a:pt x="8441" y="30295"/>
                    <a:pt x="8948" y="30295"/>
                  </a:cubicBezTo>
                  <a:cubicBezTo>
                    <a:pt x="8986" y="30295"/>
                    <a:pt x="9024" y="30295"/>
                    <a:pt x="9062" y="30294"/>
                  </a:cubicBezTo>
                  <a:cubicBezTo>
                    <a:pt x="9608" y="30285"/>
                    <a:pt x="10139" y="30217"/>
                    <a:pt x="10657" y="30121"/>
                  </a:cubicBezTo>
                  <a:cubicBezTo>
                    <a:pt x="11264" y="30008"/>
                    <a:pt x="11857" y="29853"/>
                    <a:pt x="12435" y="29700"/>
                  </a:cubicBezTo>
                  <a:cubicBezTo>
                    <a:pt x="13013" y="29544"/>
                    <a:pt x="13593" y="29388"/>
                    <a:pt x="14175" y="29230"/>
                  </a:cubicBezTo>
                  <a:cubicBezTo>
                    <a:pt x="15341" y="28916"/>
                    <a:pt x="16519" y="28594"/>
                    <a:pt x="17702" y="28269"/>
                  </a:cubicBezTo>
                  <a:cubicBezTo>
                    <a:pt x="18294" y="28107"/>
                    <a:pt x="18888" y="27943"/>
                    <a:pt x="19482" y="27779"/>
                  </a:cubicBezTo>
                  <a:cubicBezTo>
                    <a:pt x="20082" y="27613"/>
                    <a:pt x="20695" y="27436"/>
                    <a:pt x="21305" y="27198"/>
                  </a:cubicBezTo>
                  <a:cubicBezTo>
                    <a:pt x="21609" y="27079"/>
                    <a:pt x="21912" y="26942"/>
                    <a:pt x="22209" y="26784"/>
                  </a:cubicBezTo>
                  <a:cubicBezTo>
                    <a:pt x="22504" y="26624"/>
                    <a:pt x="22794" y="26442"/>
                    <a:pt x="23065" y="26226"/>
                  </a:cubicBezTo>
                  <a:cubicBezTo>
                    <a:pt x="23133" y="26172"/>
                    <a:pt x="23199" y="26115"/>
                    <a:pt x="23266" y="26059"/>
                  </a:cubicBezTo>
                  <a:cubicBezTo>
                    <a:pt x="23330" y="26000"/>
                    <a:pt x="23395" y="25942"/>
                    <a:pt x="23456" y="25879"/>
                  </a:cubicBezTo>
                  <a:cubicBezTo>
                    <a:pt x="23580" y="25755"/>
                    <a:pt x="23699" y="25625"/>
                    <a:pt x="23808" y="25486"/>
                  </a:cubicBezTo>
                  <a:cubicBezTo>
                    <a:pt x="24026" y="25207"/>
                    <a:pt x="24209" y="24901"/>
                    <a:pt x="24352" y="24582"/>
                  </a:cubicBezTo>
                  <a:cubicBezTo>
                    <a:pt x="24493" y="24262"/>
                    <a:pt x="24596" y="23931"/>
                    <a:pt x="24665" y="23599"/>
                  </a:cubicBezTo>
                  <a:cubicBezTo>
                    <a:pt x="24735" y="23266"/>
                    <a:pt x="24776" y="22933"/>
                    <a:pt x="24793" y="22605"/>
                  </a:cubicBezTo>
                  <a:cubicBezTo>
                    <a:pt x="24833" y="21940"/>
                    <a:pt x="24788" y="21294"/>
                    <a:pt x="24720" y="20666"/>
                  </a:cubicBezTo>
                  <a:cubicBezTo>
                    <a:pt x="24685" y="20351"/>
                    <a:pt x="24643" y="20039"/>
                    <a:pt x="24599" y="19732"/>
                  </a:cubicBezTo>
                  <a:cubicBezTo>
                    <a:pt x="24577" y="19577"/>
                    <a:pt x="24556" y="19425"/>
                    <a:pt x="24534" y="19270"/>
                  </a:cubicBezTo>
                  <a:lnTo>
                    <a:pt x="24502" y="19039"/>
                  </a:lnTo>
                  <a:lnTo>
                    <a:pt x="24468" y="18809"/>
                  </a:lnTo>
                  <a:cubicBezTo>
                    <a:pt x="24444" y="18657"/>
                    <a:pt x="24421" y="18503"/>
                    <a:pt x="24398" y="18351"/>
                  </a:cubicBezTo>
                  <a:cubicBezTo>
                    <a:pt x="24374" y="18197"/>
                    <a:pt x="24352" y="18044"/>
                    <a:pt x="24326" y="17891"/>
                  </a:cubicBezTo>
                  <a:cubicBezTo>
                    <a:pt x="24276" y="17587"/>
                    <a:pt x="24228" y="17281"/>
                    <a:pt x="24177" y="16977"/>
                  </a:cubicBezTo>
                  <a:cubicBezTo>
                    <a:pt x="23769" y="14543"/>
                    <a:pt x="23267" y="12162"/>
                    <a:pt x="22703" y="9861"/>
                  </a:cubicBezTo>
                  <a:cubicBezTo>
                    <a:pt x="22220" y="7893"/>
                    <a:pt x="21682" y="5992"/>
                    <a:pt x="21109" y="4171"/>
                  </a:cubicBezTo>
                  <a:cubicBezTo>
                    <a:pt x="20962" y="3713"/>
                    <a:pt x="20805" y="3259"/>
                    <a:pt x="20610" y="2818"/>
                  </a:cubicBezTo>
                  <a:cubicBezTo>
                    <a:pt x="20417" y="2379"/>
                    <a:pt x="20189" y="1952"/>
                    <a:pt x="19899" y="1566"/>
                  </a:cubicBezTo>
                  <a:cubicBezTo>
                    <a:pt x="19611" y="1179"/>
                    <a:pt x="19257" y="835"/>
                    <a:pt x="18847" y="583"/>
                  </a:cubicBezTo>
                  <a:cubicBezTo>
                    <a:pt x="18746" y="518"/>
                    <a:pt x="18638" y="465"/>
                    <a:pt x="18534" y="410"/>
                  </a:cubicBezTo>
                  <a:cubicBezTo>
                    <a:pt x="18480" y="384"/>
                    <a:pt x="18424" y="361"/>
                    <a:pt x="18370" y="337"/>
                  </a:cubicBezTo>
                  <a:lnTo>
                    <a:pt x="18289" y="302"/>
                  </a:lnTo>
                  <a:lnTo>
                    <a:pt x="18206" y="272"/>
                  </a:lnTo>
                  <a:cubicBezTo>
                    <a:pt x="18150" y="254"/>
                    <a:pt x="18095" y="232"/>
                    <a:pt x="18039" y="214"/>
                  </a:cubicBezTo>
                  <a:cubicBezTo>
                    <a:pt x="17982" y="198"/>
                    <a:pt x="17927" y="182"/>
                    <a:pt x="17871" y="166"/>
                  </a:cubicBezTo>
                  <a:cubicBezTo>
                    <a:pt x="17815" y="149"/>
                    <a:pt x="17758" y="138"/>
                    <a:pt x="17702" y="125"/>
                  </a:cubicBezTo>
                  <a:lnTo>
                    <a:pt x="17617" y="106"/>
                  </a:lnTo>
                  <a:cubicBezTo>
                    <a:pt x="17589" y="99"/>
                    <a:pt x="17561" y="94"/>
                    <a:pt x="17532" y="90"/>
                  </a:cubicBezTo>
                  <a:lnTo>
                    <a:pt x="17364" y="62"/>
                  </a:lnTo>
                  <a:lnTo>
                    <a:pt x="17322" y="55"/>
                  </a:lnTo>
                  <a:lnTo>
                    <a:pt x="17279" y="50"/>
                  </a:lnTo>
                  <a:lnTo>
                    <a:pt x="17194" y="40"/>
                  </a:lnTo>
                  <a:cubicBezTo>
                    <a:pt x="17081" y="25"/>
                    <a:pt x="16971" y="19"/>
                    <a:pt x="16859" y="10"/>
                  </a:cubicBezTo>
                  <a:cubicBezTo>
                    <a:pt x="16724" y="4"/>
                    <a:pt x="16590" y="0"/>
                    <a:pt x="164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7"/>
            <p:cNvSpPr/>
            <p:nvPr/>
          </p:nvSpPr>
          <p:spPr>
            <a:xfrm>
              <a:off x="2123075" y="1317950"/>
              <a:ext cx="430125" cy="240325"/>
            </a:xfrm>
            <a:custGeom>
              <a:avLst/>
              <a:gdLst/>
              <a:ahLst/>
              <a:cxnLst/>
              <a:rect l="l" t="t" r="r" b="b"/>
              <a:pathLst>
                <a:path w="17205" h="9613" extrusionOk="0">
                  <a:moveTo>
                    <a:pt x="16002" y="0"/>
                  </a:moveTo>
                  <a:cubicBezTo>
                    <a:pt x="15981" y="1"/>
                    <a:pt x="15959" y="5"/>
                    <a:pt x="15937" y="8"/>
                  </a:cubicBezTo>
                  <a:cubicBezTo>
                    <a:pt x="15894" y="13"/>
                    <a:pt x="15850" y="18"/>
                    <a:pt x="15807" y="25"/>
                  </a:cubicBezTo>
                  <a:cubicBezTo>
                    <a:pt x="15721" y="36"/>
                    <a:pt x="15635" y="48"/>
                    <a:pt x="15550" y="59"/>
                  </a:cubicBezTo>
                  <a:cubicBezTo>
                    <a:pt x="15383" y="81"/>
                    <a:pt x="15217" y="102"/>
                    <a:pt x="15055" y="124"/>
                  </a:cubicBezTo>
                  <a:cubicBezTo>
                    <a:pt x="14975" y="134"/>
                    <a:pt x="14894" y="145"/>
                    <a:pt x="14813" y="154"/>
                  </a:cubicBezTo>
                  <a:cubicBezTo>
                    <a:pt x="14743" y="163"/>
                    <a:pt x="14671" y="173"/>
                    <a:pt x="14601" y="183"/>
                  </a:cubicBezTo>
                  <a:cubicBezTo>
                    <a:pt x="14487" y="199"/>
                    <a:pt x="14375" y="213"/>
                    <a:pt x="14262" y="229"/>
                  </a:cubicBezTo>
                  <a:cubicBezTo>
                    <a:pt x="12355" y="489"/>
                    <a:pt x="10543" y="764"/>
                    <a:pt x="8900" y="1032"/>
                  </a:cubicBezTo>
                  <a:cubicBezTo>
                    <a:pt x="7256" y="1302"/>
                    <a:pt x="5781" y="1566"/>
                    <a:pt x="4546" y="1802"/>
                  </a:cubicBezTo>
                  <a:cubicBezTo>
                    <a:pt x="3311" y="2038"/>
                    <a:pt x="2315" y="2245"/>
                    <a:pt x="1629" y="2398"/>
                  </a:cubicBezTo>
                  <a:cubicBezTo>
                    <a:pt x="944" y="2552"/>
                    <a:pt x="568" y="2653"/>
                    <a:pt x="574" y="2682"/>
                  </a:cubicBezTo>
                  <a:cubicBezTo>
                    <a:pt x="597" y="2801"/>
                    <a:pt x="727" y="2844"/>
                    <a:pt x="931" y="2844"/>
                  </a:cubicBezTo>
                  <a:cubicBezTo>
                    <a:pt x="1259" y="2844"/>
                    <a:pt x="1779" y="2730"/>
                    <a:pt x="2342" y="2634"/>
                  </a:cubicBezTo>
                  <a:lnTo>
                    <a:pt x="2342" y="2634"/>
                  </a:lnTo>
                  <a:cubicBezTo>
                    <a:pt x="1517" y="2831"/>
                    <a:pt x="901" y="3035"/>
                    <a:pt x="926" y="3169"/>
                  </a:cubicBezTo>
                  <a:cubicBezTo>
                    <a:pt x="926" y="3172"/>
                    <a:pt x="932" y="3173"/>
                    <a:pt x="944" y="3173"/>
                  </a:cubicBezTo>
                  <a:cubicBezTo>
                    <a:pt x="1041" y="3173"/>
                    <a:pt x="1524" y="3074"/>
                    <a:pt x="2241" y="2923"/>
                  </a:cubicBezTo>
                  <a:cubicBezTo>
                    <a:pt x="3042" y="2753"/>
                    <a:pt x="4141" y="2517"/>
                    <a:pt x="5324" y="2277"/>
                  </a:cubicBezTo>
                  <a:cubicBezTo>
                    <a:pt x="6509" y="2036"/>
                    <a:pt x="7778" y="1789"/>
                    <a:pt x="8923" y="1582"/>
                  </a:cubicBezTo>
                  <a:cubicBezTo>
                    <a:pt x="10070" y="1377"/>
                    <a:pt x="11090" y="1211"/>
                    <a:pt x="11769" y="1121"/>
                  </a:cubicBezTo>
                  <a:cubicBezTo>
                    <a:pt x="12134" y="1072"/>
                    <a:pt x="12497" y="1027"/>
                    <a:pt x="12850" y="983"/>
                  </a:cubicBezTo>
                  <a:cubicBezTo>
                    <a:pt x="13204" y="940"/>
                    <a:pt x="13550" y="899"/>
                    <a:pt x="13885" y="861"/>
                  </a:cubicBezTo>
                  <a:cubicBezTo>
                    <a:pt x="14053" y="841"/>
                    <a:pt x="14217" y="824"/>
                    <a:pt x="14378" y="807"/>
                  </a:cubicBezTo>
                  <a:cubicBezTo>
                    <a:pt x="14459" y="798"/>
                    <a:pt x="14540" y="790"/>
                    <a:pt x="14617" y="781"/>
                  </a:cubicBezTo>
                  <a:lnTo>
                    <a:pt x="14734" y="769"/>
                  </a:lnTo>
                  <a:cubicBezTo>
                    <a:pt x="14760" y="766"/>
                    <a:pt x="14786" y="764"/>
                    <a:pt x="14810" y="763"/>
                  </a:cubicBezTo>
                  <a:cubicBezTo>
                    <a:pt x="14910" y="753"/>
                    <a:pt x="15008" y="745"/>
                    <a:pt x="15102" y="737"/>
                  </a:cubicBezTo>
                  <a:lnTo>
                    <a:pt x="15239" y="725"/>
                  </a:lnTo>
                  <a:cubicBezTo>
                    <a:pt x="15260" y="723"/>
                    <a:pt x="15283" y="721"/>
                    <a:pt x="15304" y="720"/>
                  </a:cubicBezTo>
                  <a:cubicBezTo>
                    <a:pt x="15315" y="718"/>
                    <a:pt x="15326" y="718"/>
                    <a:pt x="15337" y="717"/>
                  </a:cubicBezTo>
                  <a:cubicBezTo>
                    <a:pt x="15337" y="716"/>
                    <a:pt x="15337" y="716"/>
                    <a:pt x="15338" y="716"/>
                  </a:cubicBezTo>
                  <a:cubicBezTo>
                    <a:pt x="15340" y="716"/>
                    <a:pt x="15339" y="720"/>
                    <a:pt x="15339" y="721"/>
                  </a:cubicBezTo>
                  <a:lnTo>
                    <a:pt x="15337" y="727"/>
                  </a:lnTo>
                  <a:lnTo>
                    <a:pt x="15334" y="741"/>
                  </a:lnTo>
                  <a:cubicBezTo>
                    <a:pt x="15328" y="780"/>
                    <a:pt x="15319" y="818"/>
                    <a:pt x="15317" y="855"/>
                  </a:cubicBezTo>
                  <a:lnTo>
                    <a:pt x="15312" y="911"/>
                  </a:lnTo>
                  <a:lnTo>
                    <a:pt x="15310" y="967"/>
                  </a:lnTo>
                  <a:cubicBezTo>
                    <a:pt x="15310" y="985"/>
                    <a:pt x="15309" y="1002"/>
                    <a:pt x="15310" y="1022"/>
                  </a:cubicBezTo>
                  <a:lnTo>
                    <a:pt x="15312" y="1049"/>
                  </a:lnTo>
                  <a:lnTo>
                    <a:pt x="15315" y="1102"/>
                  </a:lnTo>
                  <a:cubicBezTo>
                    <a:pt x="15318" y="1142"/>
                    <a:pt x="15324" y="1180"/>
                    <a:pt x="15329" y="1219"/>
                  </a:cubicBezTo>
                  <a:cubicBezTo>
                    <a:pt x="15334" y="1258"/>
                    <a:pt x="15340" y="1296"/>
                    <a:pt x="15345" y="1334"/>
                  </a:cubicBezTo>
                  <a:cubicBezTo>
                    <a:pt x="15396" y="1639"/>
                    <a:pt x="15485" y="1924"/>
                    <a:pt x="15582" y="2194"/>
                  </a:cubicBezTo>
                  <a:cubicBezTo>
                    <a:pt x="15679" y="2462"/>
                    <a:pt x="15787" y="2718"/>
                    <a:pt x="15889" y="2963"/>
                  </a:cubicBezTo>
                  <a:cubicBezTo>
                    <a:pt x="15940" y="3086"/>
                    <a:pt x="15990" y="3207"/>
                    <a:pt x="16038" y="3326"/>
                  </a:cubicBezTo>
                  <a:lnTo>
                    <a:pt x="16055" y="3370"/>
                  </a:lnTo>
                  <a:lnTo>
                    <a:pt x="16071" y="3413"/>
                  </a:lnTo>
                  <a:cubicBezTo>
                    <a:pt x="16082" y="3441"/>
                    <a:pt x="16093" y="3470"/>
                    <a:pt x="16103" y="3499"/>
                  </a:cubicBezTo>
                  <a:cubicBezTo>
                    <a:pt x="16123" y="3557"/>
                    <a:pt x="16141" y="3613"/>
                    <a:pt x="16161" y="3671"/>
                  </a:cubicBezTo>
                  <a:cubicBezTo>
                    <a:pt x="16231" y="3901"/>
                    <a:pt x="16282" y="4131"/>
                    <a:pt x="16308" y="4353"/>
                  </a:cubicBezTo>
                  <a:cubicBezTo>
                    <a:pt x="16334" y="4576"/>
                    <a:pt x="16334" y="4793"/>
                    <a:pt x="16301" y="4991"/>
                  </a:cubicBezTo>
                  <a:cubicBezTo>
                    <a:pt x="16269" y="5189"/>
                    <a:pt x="16205" y="5362"/>
                    <a:pt x="16109" y="5501"/>
                  </a:cubicBezTo>
                  <a:cubicBezTo>
                    <a:pt x="16062" y="5571"/>
                    <a:pt x="16007" y="5634"/>
                    <a:pt x="15946" y="5689"/>
                  </a:cubicBezTo>
                  <a:cubicBezTo>
                    <a:pt x="15883" y="5744"/>
                    <a:pt x="15817" y="5791"/>
                    <a:pt x="15742" y="5833"/>
                  </a:cubicBezTo>
                  <a:cubicBezTo>
                    <a:pt x="15591" y="5917"/>
                    <a:pt x="15410" y="5975"/>
                    <a:pt x="15215" y="6022"/>
                  </a:cubicBezTo>
                  <a:cubicBezTo>
                    <a:pt x="15019" y="6067"/>
                    <a:pt x="14809" y="6100"/>
                    <a:pt x="14589" y="6134"/>
                  </a:cubicBezTo>
                  <a:cubicBezTo>
                    <a:pt x="14150" y="6202"/>
                    <a:pt x="13723" y="6269"/>
                    <a:pt x="13306" y="6335"/>
                  </a:cubicBezTo>
                  <a:cubicBezTo>
                    <a:pt x="12474" y="6468"/>
                    <a:pt x="11684" y="6598"/>
                    <a:pt x="10935" y="6730"/>
                  </a:cubicBezTo>
                  <a:cubicBezTo>
                    <a:pt x="8813" y="7106"/>
                    <a:pt x="6988" y="7430"/>
                    <a:pt x="5420" y="7706"/>
                  </a:cubicBezTo>
                  <a:cubicBezTo>
                    <a:pt x="4637" y="7845"/>
                    <a:pt x="3920" y="7974"/>
                    <a:pt x="3260" y="8092"/>
                  </a:cubicBezTo>
                  <a:cubicBezTo>
                    <a:pt x="2931" y="8151"/>
                    <a:pt x="2615" y="8209"/>
                    <a:pt x="2316" y="8263"/>
                  </a:cubicBezTo>
                  <a:cubicBezTo>
                    <a:pt x="2099" y="8302"/>
                    <a:pt x="2032" y="8315"/>
                    <a:pt x="2015" y="8317"/>
                  </a:cubicBezTo>
                  <a:lnTo>
                    <a:pt x="2014" y="8315"/>
                  </a:lnTo>
                  <a:lnTo>
                    <a:pt x="2010" y="8301"/>
                  </a:lnTo>
                  <a:cubicBezTo>
                    <a:pt x="2000" y="8264"/>
                    <a:pt x="1989" y="8229"/>
                    <a:pt x="1981" y="8192"/>
                  </a:cubicBezTo>
                  <a:cubicBezTo>
                    <a:pt x="1960" y="8119"/>
                    <a:pt x="1941" y="8049"/>
                    <a:pt x="1923" y="7980"/>
                  </a:cubicBezTo>
                  <a:cubicBezTo>
                    <a:pt x="1844" y="7700"/>
                    <a:pt x="1772" y="7439"/>
                    <a:pt x="1705" y="7193"/>
                  </a:cubicBezTo>
                  <a:cubicBezTo>
                    <a:pt x="1567" y="6701"/>
                    <a:pt x="1445" y="6276"/>
                    <a:pt x="1334" y="5905"/>
                  </a:cubicBezTo>
                  <a:cubicBezTo>
                    <a:pt x="1114" y="5165"/>
                    <a:pt x="942" y="4652"/>
                    <a:pt x="800" y="4299"/>
                  </a:cubicBezTo>
                  <a:cubicBezTo>
                    <a:pt x="565" y="3721"/>
                    <a:pt x="408" y="3575"/>
                    <a:pt x="233" y="3575"/>
                  </a:cubicBezTo>
                  <a:cubicBezTo>
                    <a:pt x="195" y="3575"/>
                    <a:pt x="156" y="3582"/>
                    <a:pt x="115" y="3593"/>
                  </a:cubicBezTo>
                  <a:cubicBezTo>
                    <a:pt x="1" y="3623"/>
                    <a:pt x="47" y="4186"/>
                    <a:pt x="217" y="5158"/>
                  </a:cubicBezTo>
                  <a:cubicBezTo>
                    <a:pt x="303" y="5642"/>
                    <a:pt x="420" y="6229"/>
                    <a:pt x="565" y="6902"/>
                  </a:cubicBezTo>
                  <a:cubicBezTo>
                    <a:pt x="638" y="7238"/>
                    <a:pt x="716" y="7596"/>
                    <a:pt x="802" y="7973"/>
                  </a:cubicBezTo>
                  <a:cubicBezTo>
                    <a:pt x="845" y="8161"/>
                    <a:pt x="889" y="8356"/>
                    <a:pt x="935" y="8553"/>
                  </a:cubicBezTo>
                  <a:lnTo>
                    <a:pt x="943" y="8591"/>
                  </a:lnTo>
                  <a:lnTo>
                    <a:pt x="957" y="8646"/>
                  </a:lnTo>
                  <a:cubicBezTo>
                    <a:pt x="968" y="8691"/>
                    <a:pt x="979" y="8735"/>
                    <a:pt x="990" y="8780"/>
                  </a:cubicBezTo>
                  <a:cubicBezTo>
                    <a:pt x="1013" y="8870"/>
                    <a:pt x="1036" y="8961"/>
                    <a:pt x="1059" y="9053"/>
                  </a:cubicBezTo>
                  <a:cubicBezTo>
                    <a:pt x="1106" y="9239"/>
                    <a:pt x="1151" y="9424"/>
                    <a:pt x="1200" y="9612"/>
                  </a:cubicBezTo>
                  <a:cubicBezTo>
                    <a:pt x="1462" y="9569"/>
                    <a:pt x="1728" y="9525"/>
                    <a:pt x="1997" y="9480"/>
                  </a:cubicBezTo>
                  <a:cubicBezTo>
                    <a:pt x="2064" y="9467"/>
                    <a:pt x="2133" y="9457"/>
                    <a:pt x="2202" y="9445"/>
                  </a:cubicBezTo>
                  <a:cubicBezTo>
                    <a:pt x="2242" y="9438"/>
                    <a:pt x="2284" y="9432"/>
                    <a:pt x="2325" y="9427"/>
                  </a:cubicBezTo>
                  <a:cubicBezTo>
                    <a:pt x="2401" y="9414"/>
                    <a:pt x="2477" y="9402"/>
                    <a:pt x="2553" y="9390"/>
                  </a:cubicBezTo>
                  <a:cubicBezTo>
                    <a:pt x="2859" y="9342"/>
                    <a:pt x="3174" y="9290"/>
                    <a:pt x="3496" y="9240"/>
                  </a:cubicBezTo>
                  <a:cubicBezTo>
                    <a:pt x="4139" y="9136"/>
                    <a:pt x="4810" y="9025"/>
                    <a:pt x="5506" y="8907"/>
                  </a:cubicBezTo>
                  <a:cubicBezTo>
                    <a:pt x="6897" y="8670"/>
                    <a:pt x="8384" y="8407"/>
                    <a:pt x="9922" y="8123"/>
                  </a:cubicBezTo>
                  <a:cubicBezTo>
                    <a:pt x="10916" y="7941"/>
                    <a:pt x="11931" y="7742"/>
                    <a:pt x="12958" y="7533"/>
                  </a:cubicBezTo>
                  <a:cubicBezTo>
                    <a:pt x="13472" y="7428"/>
                    <a:pt x="13988" y="7322"/>
                    <a:pt x="14507" y="7214"/>
                  </a:cubicBezTo>
                  <a:cubicBezTo>
                    <a:pt x="14637" y="7187"/>
                    <a:pt x="14766" y="7158"/>
                    <a:pt x="14896" y="7131"/>
                  </a:cubicBezTo>
                  <a:cubicBezTo>
                    <a:pt x="15029" y="7103"/>
                    <a:pt x="15166" y="7074"/>
                    <a:pt x="15308" y="7037"/>
                  </a:cubicBezTo>
                  <a:cubicBezTo>
                    <a:pt x="15448" y="7001"/>
                    <a:pt x="15593" y="6958"/>
                    <a:pt x="15741" y="6903"/>
                  </a:cubicBezTo>
                  <a:cubicBezTo>
                    <a:pt x="15889" y="6848"/>
                    <a:pt x="16038" y="6780"/>
                    <a:pt x="16185" y="6693"/>
                  </a:cubicBezTo>
                  <a:cubicBezTo>
                    <a:pt x="16331" y="6605"/>
                    <a:pt x="16474" y="6497"/>
                    <a:pt x="16600" y="6370"/>
                  </a:cubicBezTo>
                  <a:cubicBezTo>
                    <a:pt x="16726" y="6244"/>
                    <a:pt x="16834" y="6099"/>
                    <a:pt x="16920" y="5944"/>
                  </a:cubicBezTo>
                  <a:cubicBezTo>
                    <a:pt x="17006" y="5790"/>
                    <a:pt x="17069" y="5626"/>
                    <a:pt x="17112" y="5464"/>
                  </a:cubicBezTo>
                  <a:cubicBezTo>
                    <a:pt x="17155" y="5301"/>
                    <a:pt x="17178" y="5137"/>
                    <a:pt x="17188" y="4979"/>
                  </a:cubicBezTo>
                  <a:cubicBezTo>
                    <a:pt x="17205" y="4660"/>
                    <a:pt x="17170" y="4356"/>
                    <a:pt x="17108" y="4068"/>
                  </a:cubicBezTo>
                  <a:cubicBezTo>
                    <a:pt x="17045" y="3779"/>
                    <a:pt x="16956" y="3504"/>
                    <a:pt x="16846" y="3241"/>
                  </a:cubicBezTo>
                  <a:cubicBezTo>
                    <a:pt x="16819" y="3176"/>
                    <a:pt x="16790" y="3110"/>
                    <a:pt x="16762" y="3047"/>
                  </a:cubicBezTo>
                  <a:lnTo>
                    <a:pt x="16676" y="2863"/>
                  </a:lnTo>
                  <a:cubicBezTo>
                    <a:pt x="16618" y="2743"/>
                    <a:pt x="16561" y="2624"/>
                    <a:pt x="16505" y="2505"/>
                  </a:cubicBezTo>
                  <a:cubicBezTo>
                    <a:pt x="16393" y="2272"/>
                    <a:pt x="16286" y="2042"/>
                    <a:pt x="16196" y="1816"/>
                  </a:cubicBezTo>
                  <a:cubicBezTo>
                    <a:pt x="16107" y="1588"/>
                    <a:pt x="16034" y="1362"/>
                    <a:pt x="15994" y="1140"/>
                  </a:cubicBezTo>
                  <a:cubicBezTo>
                    <a:pt x="15989" y="1112"/>
                    <a:pt x="15983" y="1083"/>
                    <a:pt x="15979" y="1056"/>
                  </a:cubicBezTo>
                  <a:lnTo>
                    <a:pt x="15968" y="958"/>
                  </a:lnTo>
                  <a:cubicBezTo>
                    <a:pt x="15964" y="935"/>
                    <a:pt x="15964" y="909"/>
                    <a:pt x="15963" y="883"/>
                  </a:cubicBezTo>
                  <a:lnTo>
                    <a:pt x="15962" y="846"/>
                  </a:lnTo>
                  <a:cubicBezTo>
                    <a:pt x="15962" y="833"/>
                    <a:pt x="15963" y="819"/>
                    <a:pt x="15964" y="806"/>
                  </a:cubicBezTo>
                  <a:lnTo>
                    <a:pt x="15975" y="647"/>
                  </a:lnTo>
                  <a:cubicBezTo>
                    <a:pt x="15979" y="544"/>
                    <a:pt x="15995" y="432"/>
                    <a:pt x="16006" y="324"/>
                  </a:cubicBezTo>
                  <a:lnTo>
                    <a:pt x="16016" y="244"/>
                  </a:lnTo>
                  <a:lnTo>
                    <a:pt x="16026" y="168"/>
                  </a:lnTo>
                  <a:lnTo>
                    <a:pt x="16046" y="14"/>
                  </a:lnTo>
                  <a:lnTo>
                    <a:pt x="160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7"/>
            <p:cNvSpPr/>
            <p:nvPr/>
          </p:nvSpPr>
          <p:spPr>
            <a:xfrm>
              <a:off x="2173425" y="1525850"/>
              <a:ext cx="200" cy="25"/>
            </a:xfrm>
            <a:custGeom>
              <a:avLst/>
              <a:gdLst/>
              <a:ahLst/>
              <a:cxnLst/>
              <a:rect l="l" t="t" r="r" b="b"/>
              <a:pathLst>
                <a:path w="8" h="1" extrusionOk="0">
                  <a:moveTo>
                    <a:pt x="7" y="0"/>
                  </a:moveTo>
                  <a:cubicBezTo>
                    <a:pt x="6" y="0"/>
                    <a:pt x="5" y="0"/>
                    <a:pt x="1" y="1"/>
                  </a:cubicBezTo>
                  <a:cubicBezTo>
                    <a:pt x="4" y="1"/>
                    <a:pt x="8" y="0"/>
                    <a:pt x="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7"/>
            <p:cNvSpPr/>
            <p:nvPr/>
          </p:nvSpPr>
          <p:spPr>
            <a:xfrm>
              <a:off x="2159975" y="1520275"/>
              <a:ext cx="474075" cy="443125"/>
            </a:xfrm>
            <a:custGeom>
              <a:avLst/>
              <a:gdLst/>
              <a:ahLst/>
              <a:cxnLst/>
              <a:rect l="l" t="t" r="r" b="b"/>
              <a:pathLst>
                <a:path w="18963" h="17725" extrusionOk="0">
                  <a:moveTo>
                    <a:pt x="11770" y="757"/>
                  </a:moveTo>
                  <a:lnTo>
                    <a:pt x="11770" y="757"/>
                  </a:lnTo>
                  <a:cubicBezTo>
                    <a:pt x="11737" y="1219"/>
                    <a:pt x="11818" y="2011"/>
                    <a:pt x="11988" y="2980"/>
                  </a:cubicBezTo>
                  <a:cubicBezTo>
                    <a:pt x="11922" y="3000"/>
                    <a:pt x="11860" y="3017"/>
                    <a:pt x="11807" y="3031"/>
                  </a:cubicBezTo>
                  <a:cubicBezTo>
                    <a:pt x="10637" y="3322"/>
                    <a:pt x="9578" y="3504"/>
                    <a:pt x="8632" y="3657"/>
                  </a:cubicBezTo>
                  <a:cubicBezTo>
                    <a:pt x="8253" y="2161"/>
                    <a:pt x="8080" y="1809"/>
                    <a:pt x="7773" y="1797"/>
                  </a:cubicBezTo>
                  <a:cubicBezTo>
                    <a:pt x="8987" y="1479"/>
                    <a:pt x="10221" y="1154"/>
                    <a:pt x="11360" y="859"/>
                  </a:cubicBezTo>
                  <a:cubicBezTo>
                    <a:pt x="11497" y="823"/>
                    <a:pt x="11635" y="789"/>
                    <a:pt x="11770" y="757"/>
                  </a:cubicBezTo>
                  <a:close/>
                  <a:moveTo>
                    <a:pt x="7473" y="1876"/>
                  </a:moveTo>
                  <a:lnTo>
                    <a:pt x="7473" y="1876"/>
                  </a:lnTo>
                  <a:cubicBezTo>
                    <a:pt x="7311" y="2067"/>
                    <a:pt x="7340" y="2807"/>
                    <a:pt x="7507" y="3841"/>
                  </a:cubicBezTo>
                  <a:cubicBezTo>
                    <a:pt x="7119" y="3908"/>
                    <a:pt x="6755" y="3975"/>
                    <a:pt x="6415" y="4054"/>
                  </a:cubicBezTo>
                  <a:cubicBezTo>
                    <a:pt x="5838" y="4187"/>
                    <a:pt x="5321" y="4305"/>
                    <a:pt x="4862" y="4411"/>
                  </a:cubicBezTo>
                  <a:cubicBezTo>
                    <a:pt x="4583" y="3401"/>
                    <a:pt x="4412" y="2926"/>
                    <a:pt x="4232" y="2727"/>
                  </a:cubicBezTo>
                  <a:cubicBezTo>
                    <a:pt x="4932" y="2545"/>
                    <a:pt x="5691" y="2345"/>
                    <a:pt x="6480" y="2137"/>
                  </a:cubicBezTo>
                  <a:cubicBezTo>
                    <a:pt x="6807" y="2051"/>
                    <a:pt x="7139" y="1964"/>
                    <a:pt x="7473" y="1876"/>
                  </a:cubicBezTo>
                  <a:close/>
                  <a:moveTo>
                    <a:pt x="3602" y="2893"/>
                  </a:moveTo>
                  <a:cubicBezTo>
                    <a:pt x="3546" y="3225"/>
                    <a:pt x="3605" y="3859"/>
                    <a:pt x="3754" y="4671"/>
                  </a:cubicBezTo>
                  <a:cubicBezTo>
                    <a:pt x="2302" y="5018"/>
                    <a:pt x="1650" y="5210"/>
                    <a:pt x="1383" y="5414"/>
                  </a:cubicBezTo>
                  <a:cubicBezTo>
                    <a:pt x="1366" y="5367"/>
                    <a:pt x="1349" y="5322"/>
                    <a:pt x="1333" y="5278"/>
                  </a:cubicBezTo>
                  <a:cubicBezTo>
                    <a:pt x="994" y="4382"/>
                    <a:pt x="769" y="3898"/>
                    <a:pt x="594" y="3647"/>
                  </a:cubicBezTo>
                  <a:cubicBezTo>
                    <a:pt x="676" y="3632"/>
                    <a:pt x="806" y="3602"/>
                    <a:pt x="978" y="3563"/>
                  </a:cubicBezTo>
                  <a:cubicBezTo>
                    <a:pt x="1289" y="3488"/>
                    <a:pt x="1736" y="3376"/>
                    <a:pt x="2284" y="3236"/>
                  </a:cubicBezTo>
                  <a:cubicBezTo>
                    <a:pt x="2676" y="3135"/>
                    <a:pt x="3120" y="3020"/>
                    <a:pt x="3602" y="2893"/>
                  </a:cubicBezTo>
                  <a:close/>
                  <a:moveTo>
                    <a:pt x="12083" y="3501"/>
                  </a:moveTo>
                  <a:cubicBezTo>
                    <a:pt x="12182" y="4006"/>
                    <a:pt x="12298" y="4547"/>
                    <a:pt x="12431" y="5103"/>
                  </a:cubicBezTo>
                  <a:cubicBezTo>
                    <a:pt x="12534" y="5537"/>
                    <a:pt x="12661" y="5982"/>
                    <a:pt x="12799" y="6428"/>
                  </a:cubicBezTo>
                  <a:cubicBezTo>
                    <a:pt x="12608" y="6487"/>
                    <a:pt x="12440" y="6534"/>
                    <a:pt x="12311" y="6565"/>
                  </a:cubicBezTo>
                  <a:cubicBezTo>
                    <a:pt x="11252" y="6809"/>
                    <a:pt x="10291" y="6952"/>
                    <a:pt x="9428" y="7070"/>
                  </a:cubicBezTo>
                  <a:cubicBezTo>
                    <a:pt x="9391" y="6873"/>
                    <a:pt x="9353" y="6686"/>
                    <a:pt x="9310" y="6507"/>
                  </a:cubicBezTo>
                  <a:cubicBezTo>
                    <a:pt x="9128" y="5728"/>
                    <a:pt x="8975" y="5075"/>
                    <a:pt x="8844" y="4526"/>
                  </a:cubicBezTo>
                  <a:cubicBezTo>
                    <a:pt x="9589" y="4274"/>
                    <a:pt x="10331" y="4019"/>
                    <a:pt x="11046" y="3808"/>
                  </a:cubicBezTo>
                  <a:cubicBezTo>
                    <a:pt x="11403" y="3703"/>
                    <a:pt x="11750" y="3600"/>
                    <a:pt x="12083" y="3501"/>
                  </a:cubicBezTo>
                  <a:close/>
                  <a:moveTo>
                    <a:pt x="7705" y="4906"/>
                  </a:moveTo>
                  <a:cubicBezTo>
                    <a:pt x="7805" y="5379"/>
                    <a:pt x="7923" y="5886"/>
                    <a:pt x="8059" y="6410"/>
                  </a:cubicBezTo>
                  <a:cubicBezTo>
                    <a:pt x="8128" y="6680"/>
                    <a:pt x="8207" y="6954"/>
                    <a:pt x="8293" y="7229"/>
                  </a:cubicBezTo>
                  <a:cubicBezTo>
                    <a:pt x="7938" y="7282"/>
                    <a:pt x="7605" y="7336"/>
                    <a:pt x="7295" y="7401"/>
                  </a:cubicBezTo>
                  <a:cubicBezTo>
                    <a:pt x="6700" y="7524"/>
                    <a:pt x="6174" y="7635"/>
                    <a:pt x="5715" y="7732"/>
                  </a:cubicBezTo>
                  <a:cubicBezTo>
                    <a:pt x="5682" y="7581"/>
                    <a:pt x="5647" y="7435"/>
                    <a:pt x="5610" y="7293"/>
                  </a:cubicBezTo>
                  <a:cubicBezTo>
                    <a:pt x="5443" y="6637"/>
                    <a:pt x="5298" y="6069"/>
                    <a:pt x="5172" y="5579"/>
                  </a:cubicBezTo>
                  <a:cubicBezTo>
                    <a:pt x="5527" y="5499"/>
                    <a:pt x="5895" y="5412"/>
                    <a:pt x="6271" y="5320"/>
                  </a:cubicBezTo>
                  <a:cubicBezTo>
                    <a:pt x="6742" y="5203"/>
                    <a:pt x="7222" y="5061"/>
                    <a:pt x="7705" y="4906"/>
                  </a:cubicBezTo>
                  <a:close/>
                  <a:moveTo>
                    <a:pt x="3996" y="5820"/>
                  </a:moveTo>
                  <a:cubicBezTo>
                    <a:pt x="4099" y="6262"/>
                    <a:pt x="4219" y="6734"/>
                    <a:pt x="4356" y="7220"/>
                  </a:cubicBezTo>
                  <a:cubicBezTo>
                    <a:pt x="4426" y="7469"/>
                    <a:pt x="4502" y="7721"/>
                    <a:pt x="4587" y="7974"/>
                  </a:cubicBezTo>
                  <a:cubicBezTo>
                    <a:pt x="3204" y="8281"/>
                    <a:pt x="2683" y="8449"/>
                    <a:pt x="2522" y="8672"/>
                  </a:cubicBezTo>
                  <a:cubicBezTo>
                    <a:pt x="2164" y="7609"/>
                    <a:pt x="1870" y="6755"/>
                    <a:pt x="1624" y="6072"/>
                  </a:cubicBezTo>
                  <a:lnTo>
                    <a:pt x="1624" y="6072"/>
                  </a:lnTo>
                  <a:cubicBezTo>
                    <a:pt x="1695" y="6078"/>
                    <a:pt x="1775" y="6082"/>
                    <a:pt x="1863" y="6082"/>
                  </a:cubicBezTo>
                  <a:cubicBezTo>
                    <a:pt x="2351" y="6082"/>
                    <a:pt x="3098" y="5986"/>
                    <a:pt x="3996" y="5820"/>
                  </a:cubicBezTo>
                  <a:close/>
                  <a:moveTo>
                    <a:pt x="14004" y="10251"/>
                  </a:moveTo>
                  <a:cubicBezTo>
                    <a:pt x="14009" y="10269"/>
                    <a:pt x="14013" y="10286"/>
                    <a:pt x="14019" y="10305"/>
                  </a:cubicBezTo>
                  <a:cubicBezTo>
                    <a:pt x="13962" y="10316"/>
                    <a:pt x="13900" y="10332"/>
                    <a:pt x="13836" y="10346"/>
                  </a:cubicBezTo>
                  <a:cubicBezTo>
                    <a:pt x="13897" y="10316"/>
                    <a:pt x="13955" y="10284"/>
                    <a:pt x="14004" y="10251"/>
                  </a:cubicBezTo>
                  <a:close/>
                  <a:moveTo>
                    <a:pt x="12960" y="6937"/>
                  </a:moveTo>
                  <a:cubicBezTo>
                    <a:pt x="13257" y="7855"/>
                    <a:pt x="13581" y="8779"/>
                    <a:pt x="13834" y="9660"/>
                  </a:cubicBezTo>
                  <a:cubicBezTo>
                    <a:pt x="13870" y="9785"/>
                    <a:pt x="13906" y="9909"/>
                    <a:pt x="13940" y="10032"/>
                  </a:cubicBezTo>
                  <a:cubicBezTo>
                    <a:pt x="13728" y="10101"/>
                    <a:pt x="13387" y="10237"/>
                    <a:pt x="13014" y="10387"/>
                  </a:cubicBezTo>
                  <a:cubicBezTo>
                    <a:pt x="12405" y="10632"/>
                    <a:pt x="11711" y="10914"/>
                    <a:pt x="11356" y="11007"/>
                  </a:cubicBezTo>
                  <a:cubicBezTo>
                    <a:pt x="10957" y="11109"/>
                    <a:pt x="10576" y="11191"/>
                    <a:pt x="10210" y="11260"/>
                  </a:cubicBezTo>
                  <a:cubicBezTo>
                    <a:pt x="9900" y="10014"/>
                    <a:pt x="9736" y="8907"/>
                    <a:pt x="9580" y="7947"/>
                  </a:cubicBezTo>
                  <a:cubicBezTo>
                    <a:pt x="10265" y="7723"/>
                    <a:pt x="10947" y="7498"/>
                    <a:pt x="11604" y="7315"/>
                  </a:cubicBezTo>
                  <a:cubicBezTo>
                    <a:pt x="12076" y="7184"/>
                    <a:pt x="12533" y="7056"/>
                    <a:pt x="12960" y="6937"/>
                  </a:cubicBezTo>
                  <a:close/>
                  <a:moveTo>
                    <a:pt x="8629" y="8250"/>
                  </a:moveTo>
                  <a:cubicBezTo>
                    <a:pt x="8922" y="9092"/>
                    <a:pt x="9238" y="9935"/>
                    <a:pt x="9486" y="10743"/>
                  </a:cubicBezTo>
                  <a:cubicBezTo>
                    <a:pt x="9550" y="10950"/>
                    <a:pt x="9612" y="11154"/>
                    <a:pt x="9674" y="11354"/>
                  </a:cubicBezTo>
                  <a:cubicBezTo>
                    <a:pt x="8761" y="11502"/>
                    <a:pt x="7965" y="11585"/>
                    <a:pt x="7306" y="11739"/>
                  </a:cubicBezTo>
                  <a:cubicBezTo>
                    <a:pt x="7044" y="11797"/>
                    <a:pt x="6800" y="11853"/>
                    <a:pt x="6571" y="11906"/>
                  </a:cubicBezTo>
                  <a:cubicBezTo>
                    <a:pt x="6279" y="10795"/>
                    <a:pt x="6101" y="9794"/>
                    <a:pt x="5941" y="8913"/>
                  </a:cubicBezTo>
                  <a:cubicBezTo>
                    <a:pt x="6330" y="8837"/>
                    <a:pt x="6738" y="8751"/>
                    <a:pt x="7157" y="8654"/>
                  </a:cubicBezTo>
                  <a:cubicBezTo>
                    <a:pt x="7640" y="8543"/>
                    <a:pt x="8133" y="8403"/>
                    <a:pt x="8629" y="8250"/>
                  </a:cubicBezTo>
                  <a:close/>
                  <a:moveTo>
                    <a:pt x="4979" y="9085"/>
                  </a:moveTo>
                  <a:cubicBezTo>
                    <a:pt x="5285" y="9910"/>
                    <a:pt x="5612" y="10739"/>
                    <a:pt x="5873" y="11531"/>
                  </a:cubicBezTo>
                  <a:cubicBezTo>
                    <a:pt x="5927" y="11701"/>
                    <a:pt x="5982" y="11868"/>
                    <a:pt x="6036" y="12031"/>
                  </a:cubicBezTo>
                  <a:cubicBezTo>
                    <a:pt x="4950" y="12283"/>
                    <a:pt x="4300" y="12442"/>
                    <a:pt x="3923" y="12587"/>
                  </a:cubicBezTo>
                  <a:cubicBezTo>
                    <a:pt x="3891" y="12599"/>
                    <a:pt x="3859" y="12612"/>
                    <a:pt x="3830" y="12625"/>
                  </a:cubicBezTo>
                  <a:cubicBezTo>
                    <a:pt x="3825" y="12610"/>
                    <a:pt x="3821" y="12595"/>
                    <a:pt x="3815" y="12580"/>
                  </a:cubicBezTo>
                  <a:cubicBezTo>
                    <a:pt x="3408" y="11337"/>
                    <a:pt x="3053" y="10259"/>
                    <a:pt x="2741" y="9327"/>
                  </a:cubicBezTo>
                  <a:cubicBezTo>
                    <a:pt x="2729" y="9292"/>
                    <a:pt x="2719" y="9257"/>
                    <a:pt x="2707" y="9222"/>
                  </a:cubicBezTo>
                  <a:lnTo>
                    <a:pt x="2707" y="9222"/>
                  </a:lnTo>
                  <a:cubicBezTo>
                    <a:pt x="2827" y="9251"/>
                    <a:pt x="2993" y="9265"/>
                    <a:pt x="3198" y="9265"/>
                  </a:cubicBezTo>
                  <a:cubicBezTo>
                    <a:pt x="3636" y="9265"/>
                    <a:pt x="4253" y="9201"/>
                    <a:pt x="4979" y="9085"/>
                  </a:cubicBezTo>
                  <a:close/>
                  <a:moveTo>
                    <a:pt x="13405" y="529"/>
                  </a:moveTo>
                  <a:cubicBezTo>
                    <a:pt x="13430" y="529"/>
                    <a:pt x="13455" y="530"/>
                    <a:pt x="13479" y="530"/>
                  </a:cubicBezTo>
                  <a:cubicBezTo>
                    <a:pt x="13795" y="536"/>
                    <a:pt x="14084" y="582"/>
                    <a:pt x="14333" y="663"/>
                  </a:cubicBezTo>
                  <a:cubicBezTo>
                    <a:pt x="14584" y="744"/>
                    <a:pt x="14795" y="857"/>
                    <a:pt x="14965" y="982"/>
                  </a:cubicBezTo>
                  <a:cubicBezTo>
                    <a:pt x="15198" y="1154"/>
                    <a:pt x="15395" y="1373"/>
                    <a:pt x="15553" y="1621"/>
                  </a:cubicBezTo>
                  <a:cubicBezTo>
                    <a:pt x="15712" y="1869"/>
                    <a:pt x="15834" y="2142"/>
                    <a:pt x="15933" y="2426"/>
                  </a:cubicBezTo>
                  <a:cubicBezTo>
                    <a:pt x="16031" y="2710"/>
                    <a:pt x="16108" y="3002"/>
                    <a:pt x="16170" y="3297"/>
                  </a:cubicBezTo>
                  <a:cubicBezTo>
                    <a:pt x="16235" y="3595"/>
                    <a:pt x="16286" y="3891"/>
                    <a:pt x="16339" y="4193"/>
                  </a:cubicBezTo>
                  <a:cubicBezTo>
                    <a:pt x="16548" y="5392"/>
                    <a:pt x="16747" y="6551"/>
                    <a:pt x="16933" y="7667"/>
                  </a:cubicBezTo>
                  <a:cubicBezTo>
                    <a:pt x="17120" y="8783"/>
                    <a:pt x="17297" y="9859"/>
                    <a:pt x="17465" y="10889"/>
                  </a:cubicBezTo>
                  <a:cubicBezTo>
                    <a:pt x="17548" y="11403"/>
                    <a:pt x="17630" y="11907"/>
                    <a:pt x="17710" y="12400"/>
                  </a:cubicBezTo>
                  <a:cubicBezTo>
                    <a:pt x="17749" y="12646"/>
                    <a:pt x="17789" y="12890"/>
                    <a:pt x="17828" y="13131"/>
                  </a:cubicBezTo>
                  <a:cubicBezTo>
                    <a:pt x="17833" y="13160"/>
                    <a:pt x="17837" y="13191"/>
                    <a:pt x="17843" y="13221"/>
                  </a:cubicBezTo>
                  <a:lnTo>
                    <a:pt x="17849" y="13263"/>
                  </a:lnTo>
                  <a:lnTo>
                    <a:pt x="17850" y="13276"/>
                  </a:lnTo>
                  <a:cubicBezTo>
                    <a:pt x="17851" y="13293"/>
                    <a:pt x="17855" y="13311"/>
                    <a:pt x="17856" y="13329"/>
                  </a:cubicBezTo>
                  <a:cubicBezTo>
                    <a:pt x="17859" y="13361"/>
                    <a:pt x="17862" y="13393"/>
                    <a:pt x="17865" y="13425"/>
                  </a:cubicBezTo>
                  <a:cubicBezTo>
                    <a:pt x="17816" y="13433"/>
                    <a:pt x="17765" y="13441"/>
                    <a:pt x="17717" y="13449"/>
                  </a:cubicBezTo>
                  <a:lnTo>
                    <a:pt x="17710" y="13451"/>
                  </a:lnTo>
                  <a:lnTo>
                    <a:pt x="17705" y="13451"/>
                  </a:lnTo>
                  <a:cubicBezTo>
                    <a:pt x="17704" y="13451"/>
                    <a:pt x="17704" y="13451"/>
                    <a:pt x="17698" y="13452"/>
                  </a:cubicBezTo>
                  <a:lnTo>
                    <a:pt x="17633" y="13465"/>
                  </a:lnTo>
                  <a:cubicBezTo>
                    <a:pt x="17590" y="13475"/>
                    <a:pt x="17548" y="13484"/>
                    <a:pt x="17506" y="13492"/>
                  </a:cubicBezTo>
                  <a:cubicBezTo>
                    <a:pt x="17421" y="13511"/>
                    <a:pt x="17336" y="13528"/>
                    <a:pt x="17252" y="13548"/>
                  </a:cubicBezTo>
                  <a:cubicBezTo>
                    <a:pt x="16916" y="13620"/>
                    <a:pt x="16586" y="13691"/>
                    <a:pt x="16260" y="13760"/>
                  </a:cubicBezTo>
                  <a:cubicBezTo>
                    <a:pt x="16090" y="13797"/>
                    <a:pt x="15922" y="13834"/>
                    <a:pt x="15755" y="13870"/>
                  </a:cubicBezTo>
                  <a:cubicBezTo>
                    <a:pt x="15635" y="13365"/>
                    <a:pt x="14788" y="11188"/>
                    <a:pt x="14595" y="10384"/>
                  </a:cubicBezTo>
                  <a:cubicBezTo>
                    <a:pt x="14258" y="8971"/>
                    <a:pt x="14095" y="7726"/>
                    <a:pt x="13936" y="6659"/>
                  </a:cubicBezTo>
                  <a:cubicBezTo>
                    <a:pt x="15202" y="6297"/>
                    <a:pt x="16040" y="6035"/>
                    <a:pt x="16023" y="5958"/>
                  </a:cubicBezTo>
                  <a:cubicBezTo>
                    <a:pt x="15987" y="5799"/>
                    <a:pt x="15900" y="5752"/>
                    <a:pt x="15783" y="5752"/>
                  </a:cubicBezTo>
                  <a:cubicBezTo>
                    <a:pt x="15675" y="5752"/>
                    <a:pt x="15541" y="5792"/>
                    <a:pt x="15396" y="5821"/>
                  </a:cubicBezTo>
                  <a:cubicBezTo>
                    <a:pt x="15659" y="5712"/>
                    <a:pt x="15848" y="5582"/>
                    <a:pt x="15818" y="5449"/>
                  </a:cubicBezTo>
                  <a:cubicBezTo>
                    <a:pt x="15817" y="5444"/>
                    <a:pt x="15809" y="5441"/>
                    <a:pt x="15797" y="5441"/>
                  </a:cubicBezTo>
                  <a:cubicBezTo>
                    <a:pt x="15646" y="5441"/>
                    <a:pt x="14735" y="5772"/>
                    <a:pt x="13847" y="6080"/>
                  </a:cubicBezTo>
                  <a:cubicBezTo>
                    <a:pt x="13798" y="5784"/>
                    <a:pt x="13747" y="5504"/>
                    <a:pt x="13691" y="5239"/>
                  </a:cubicBezTo>
                  <a:cubicBezTo>
                    <a:pt x="13514" y="4422"/>
                    <a:pt x="13364" y="3736"/>
                    <a:pt x="13236" y="3161"/>
                  </a:cubicBezTo>
                  <a:cubicBezTo>
                    <a:pt x="14773" y="2700"/>
                    <a:pt x="15818" y="2367"/>
                    <a:pt x="15795" y="2284"/>
                  </a:cubicBezTo>
                  <a:cubicBezTo>
                    <a:pt x="15757" y="2133"/>
                    <a:pt x="15671" y="2086"/>
                    <a:pt x="15554" y="2086"/>
                  </a:cubicBezTo>
                  <a:cubicBezTo>
                    <a:pt x="15435" y="2086"/>
                    <a:pt x="15285" y="2134"/>
                    <a:pt x="15122" y="2169"/>
                  </a:cubicBezTo>
                  <a:cubicBezTo>
                    <a:pt x="15405" y="2051"/>
                    <a:pt x="15607" y="1914"/>
                    <a:pt x="15574" y="1780"/>
                  </a:cubicBezTo>
                  <a:cubicBezTo>
                    <a:pt x="15573" y="1776"/>
                    <a:pt x="15566" y="1774"/>
                    <a:pt x="15555" y="1774"/>
                  </a:cubicBezTo>
                  <a:cubicBezTo>
                    <a:pt x="15388" y="1774"/>
                    <a:pt x="14171" y="2236"/>
                    <a:pt x="13112" y="2610"/>
                  </a:cubicBezTo>
                  <a:cubicBezTo>
                    <a:pt x="12863" y="1518"/>
                    <a:pt x="12699" y="918"/>
                    <a:pt x="12543" y="603"/>
                  </a:cubicBezTo>
                  <a:cubicBezTo>
                    <a:pt x="12842" y="556"/>
                    <a:pt x="13133" y="529"/>
                    <a:pt x="13405" y="529"/>
                  </a:cubicBezTo>
                  <a:close/>
                  <a:moveTo>
                    <a:pt x="15381" y="13544"/>
                  </a:moveTo>
                  <a:lnTo>
                    <a:pt x="15381" y="13544"/>
                  </a:lnTo>
                  <a:cubicBezTo>
                    <a:pt x="15445" y="13699"/>
                    <a:pt x="15517" y="13829"/>
                    <a:pt x="15590" y="13905"/>
                  </a:cubicBezTo>
                  <a:cubicBezTo>
                    <a:pt x="15545" y="13915"/>
                    <a:pt x="15501" y="13926"/>
                    <a:pt x="15455" y="13935"/>
                  </a:cubicBezTo>
                  <a:cubicBezTo>
                    <a:pt x="15454" y="13825"/>
                    <a:pt x="15412" y="13689"/>
                    <a:pt x="15381" y="13544"/>
                  </a:cubicBezTo>
                  <a:close/>
                  <a:moveTo>
                    <a:pt x="14115" y="10645"/>
                  </a:moveTo>
                  <a:cubicBezTo>
                    <a:pt x="14577" y="12255"/>
                    <a:pt x="14953" y="13540"/>
                    <a:pt x="15142" y="14004"/>
                  </a:cubicBezTo>
                  <a:cubicBezTo>
                    <a:pt x="14884" y="14059"/>
                    <a:pt x="14632" y="14114"/>
                    <a:pt x="14381" y="14169"/>
                  </a:cubicBezTo>
                  <a:cubicBezTo>
                    <a:pt x="13347" y="14392"/>
                    <a:pt x="12372" y="14608"/>
                    <a:pt x="11441" y="14821"/>
                  </a:cubicBezTo>
                  <a:cubicBezTo>
                    <a:pt x="11469" y="14677"/>
                    <a:pt x="10742" y="12917"/>
                    <a:pt x="10391" y="11880"/>
                  </a:cubicBezTo>
                  <a:cubicBezTo>
                    <a:pt x="10538" y="11830"/>
                    <a:pt x="10683" y="11781"/>
                    <a:pt x="10826" y="11734"/>
                  </a:cubicBezTo>
                  <a:cubicBezTo>
                    <a:pt x="11809" y="11421"/>
                    <a:pt x="12698" y="11139"/>
                    <a:pt x="13339" y="10924"/>
                  </a:cubicBezTo>
                  <a:cubicBezTo>
                    <a:pt x="13673" y="10812"/>
                    <a:pt x="13939" y="10718"/>
                    <a:pt x="14115" y="10645"/>
                  </a:cubicBezTo>
                  <a:close/>
                  <a:moveTo>
                    <a:pt x="11055" y="14425"/>
                  </a:moveTo>
                  <a:lnTo>
                    <a:pt x="11055" y="14425"/>
                  </a:lnTo>
                  <a:cubicBezTo>
                    <a:pt x="11156" y="14651"/>
                    <a:pt x="11271" y="14818"/>
                    <a:pt x="11388" y="14832"/>
                  </a:cubicBezTo>
                  <a:cubicBezTo>
                    <a:pt x="11297" y="14853"/>
                    <a:pt x="11209" y="14872"/>
                    <a:pt x="11120" y="14894"/>
                  </a:cubicBezTo>
                  <a:cubicBezTo>
                    <a:pt x="11157" y="14778"/>
                    <a:pt x="11097" y="14610"/>
                    <a:pt x="11055" y="14425"/>
                  </a:cubicBezTo>
                  <a:close/>
                  <a:moveTo>
                    <a:pt x="9891" y="12063"/>
                  </a:moveTo>
                  <a:cubicBezTo>
                    <a:pt x="10341" y="13522"/>
                    <a:pt x="10697" y="14639"/>
                    <a:pt x="10858" y="14956"/>
                  </a:cubicBezTo>
                  <a:cubicBezTo>
                    <a:pt x="9696" y="15223"/>
                    <a:pt x="8599" y="15477"/>
                    <a:pt x="7565" y="15715"/>
                  </a:cubicBezTo>
                  <a:cubicBezTo>
                    <a:pt x="7648" y="15597"/>
                    <a:pt x="7570" y="15407"/>
                    <a:pt x="7516" y="15190"/>
                  </a:cubicBezTo>
                  <a:lnTo>
                    <a:pt x="7516" y="15190"/>
                  </a:lnTo>
                  <a:cubicBezTo>
                    <a:pt x="7625" y="15423"/>
                    <a:pt x="7750" y="15593"/>
                    <a:pt x="7870" y="15593"/>
                  </a:cubicBezTo>
                  <a:cubicBezTo>
                    <a:pt x="7882" y="15593"/>
                    <a:pt x="7893" y="15592"/>
                    <a:pt x="7904" y="15589"/>
                  </a:cubicBezTo>
                  <a:cubicBezTo>
                    <a:pt x="7982" y="15566"/>
                    <a:pt x="7360" y="14129"/>
                    <a:pt x="6950" y="13056"/>
                  </a:cubicBezTo>
                  <a:cubicBezTo>
                    <a:pt x="7059" y="13029"/>
                    <a:pt x="7168" y="13002"/>
                    <a:pt x="7279" y="12972"/>
                  </a:cubicBezTo>
                  <a:cubicBezTo>
                    <a:pt x="8134" y="12751"/>
                    <a:pt x="9024" y="12386"/>
                    <a:pt x="9891" y="12063"/>
                  </a:cubicBezTo>
                  <a:close/>
                  <a:moveTo>
                    <a:pt x="6416" y="13178"/>
                  </a:moveTo>
                  <a:cubicBezTo>
                    <a:pt x="6866" y="14534"/>
                    <a:pt x="7213" y="15536"/>
                    <a:pt x="7355" y="15764"/>
                  </a:cubicBezTo>
                  <a:cubicBezTo>
                    <a:pt x="6876" y="15876"/>
                    <a:pt x="6411" y="15983"/>
                    <a:pt x="5960" y="16086"/>
                  </a:cubicBezTo>
                  <a:cubicBezTo>
                    <a:pt x="5707" y="16145"/>
                    <a:pt x="5458" y="16202"/>
                    <a:pt x="5213" y="16260"/>
                  </a:cubicBezTo>
                  <a:cubicBezTo>
                    <a:pt x="5157" y="16273"/>
                    <a:pt x="5100" y="16285"/>
                    <a:pt x="5045" y="16299"/>
                  </a:cubicBezTo>
                  <a:lnTo>
                    <a:pt x="5040" y="16299"/>
                  </a:lnTo>
                  <a:lnTo>
                    <a:pt x="5029" y="16300"/>
                  </a:lnTo>
                  <a:lnTo>
                    <a:pt x="5028" y="16290"/>
                  </a:lnTo>
                  <a:lnTo>
                    <a:pt x="5027" y="16287"/>
                  </a:lnTo>
                  <a:cubicBezTo>
                    <a:pt x="5027" y="16286"/>
                    <a:pt x="5027" y="16285"/>
                    <a:pt x="5027" y="16285"/>
                  </a:cubicBezTo>
                  <a:lnTo>
                    <a:pt x="5027" y="16285"/>
                  </a:lnTo>
                  <a:cubicBezTo>
                    <a:pt x="5027" y="16285"/>
                    <a:pt x="5027" y="16286"/>
                    <a:pt x="5027" y="16286"/>
                  </a:cubicBezTo>
                  <a:cubicBezTo>
                    <a:pt x="5027" y="16286"/>
                    <a:pt x="5026" y="16281"/>
                    <a:pt x="5011" y="16235"/>
                  </a:cubicBezTo>
                  <a:cubicBezTo>
                    <a:pt x="4948" y="16042"/>
                    <a:pt x="4885" y="15851"/>
                    <a:pt x="4824" y="15663"/>
                  </a:cubicBezTo>
                  <a:cubicBezTo>
                    <a:pt x="4702" y="15287"/>
                    <a:pt x="4582" y="14924"/>
                    <a:pt x="4469" y="14570"/>
                  </a:cubicBezTo>
                  <a:cubicBezTo>
                    <a:pt x="4346" y="14196"/>
                    <a:pt x="4228" y="13836"/>
                    <a:pt x="4114" y="13486"/>
                  </a:cubicBezTo>
                  <a:lnTo>
                    <a:pt x="4114" y="13486"/>
                  </a:lnTo>
                  <a:cubicBezTo>
                    <a:pt x="4141" y="13487"/>
                    <a:pt x="4169" y="13488"/>
                    <a:pt x="4198" y="13488"/>
                  </a:cubicBezTo>
                  <a:cubicBezTo>
                    <a:pt x="4337" y="13488"/>
                    <a:pt x="4495" y="13479"/>
                    <a:pt x="4667" y="13464"/>
                  </a:cubicBezTo>
                  <a:cubicBezTo>
                    <a:pt x="5152" y="13422"/>
                    <a:pt x="5754" y="13323"/>
                    <a:pt x="6416" y="13178"/>
                  </a:cubicBezTo>
                  <a:close/>
                  <a:moveTo>
                    <a:pt x="13372" y="0"/>
                  </a:moveTo>
                  <a:cubicBezTo>
                    <a:pt x="13275" y="0"/>
                    <a:pt x="13178" y="3"/>
                    <a:pt x="13082" y="8"/>
                  </a:cubicBezTo>
                  <a:cubicBezTo>
                    <a:pt x="12769" y="25"/>
                    <a:pt x="12467" y="67"/>
                    <a:pt x="12172" y="121"/>
                  </a:cubicBezTo>
                  <a:cubicBezTo>
                    <a:pt x="11877" y="174"/>
                    <a:pt x="11591" y="240"/>
                    <a:pt x="11311" y="308"/>
                  </a:cubicBezTo>
                  <a:cubicBezTo>
                    <a:pt x="9091" y="857"/>
                    <a:pt x="7096" y="1352"/>
                    <a:pt x="5421" y="1772"/>
                  </a:cubicBezTo>
                  <a:cubicBezTo>
                    <a:pt x="3747" y="2193"/>
                    <a:pt x="2393" y="2538"/>
                    <a:pt x="1462" y="2785"/>
                  </a:cubicBezTo>
                  <a:cubicBezTo>
                    <a:pt x="528" y="3032"/>
                    <a:pt x="17" y="3182"/>
                    <a:pt x="23" y="3211"/>
                  </a:cubicBezTo>
                  <a:cubicBezTo>
                    <a:pt x="44" y="3302"/>
                    <a:pt x="154" y="3339"/>
                    <a:pt x="330" y="3339"/>
                  </a:cubicBezTo>
                  <a:cubicBezTo>
                    <a:pt x="751" y="3339"/>
                    <a:pt x="1550" y="3128"/>
                    <a:pt x="2424" y="2930"/>
                  </a:cubicBezTo>
                  <a:lnTo>
                    <a:pt x="2424" y="2930"/>
                  </a:lnTo>
                  <a:cubicBezTo>
                    <a:pt x="1488" y="3190"/>
                    <a:pt x="744" y="3430"/>
                    <a:pt x="544" y="3581"/>
                  </a:cubicBezTo>
                  <a:cubicBezTo>
                    <a:pt x="439" y="3453"/>
                    <a:pt x="353" y="3411"/>
                    <a:pt x="267" y="3411"/>
                  </a:cubicBezTo>
                  <a:cubicBezTo>
                    <a:pt x="231" y="3411"/>
                    <a:pt x="195" y="3419"/>
                    <a:pt x="159" y="3430"/>
                  </a:cubicBezTo>
                  <a:cubicBezTo>
                    <a:pt x="1" y="3483"/>
                    <a:pt x="349" y="4976"/>
                    <a:pt x="1049" y="7432"/>
                  </a:cubicBezTo>
                  <a:cubicBezTo>
                    <a:pt x="1399" y="8660"/>
                    <a:pt x="1839" y="10127"/>
                    <a:pt x="2347" y="11776"/>
                  </a:cubicBezTo>
                  <a:cubicBezTo>
                    <a:pt x="2600" y="12600"/>
                    <a:pt x="2871" y="13469"/>
                    <a:pt x="3158" y="14376"/>
                  </a:cubicBezTo>
                  <a:cubicBezTo>
                    <a:pt x="3301" y="14828"/>
                    <a:pt x="3448" y="15291"/>
                    <a:pt x="3598" y="15763"/>
                  </a:cubicBezTo>
                  <a:cubicBezTo>
                    <a:pt x="3674" y="15998"/>
                    <a:pt x="3750" y="16235"/>
                    <a:pt x="3826" y="16476"/>
                  </a:cubicBezTo>
                  <a:cubicBezTo>
                    <a:pt x="3884" y="16652"/>
                    <a:pt x="3940" y="16829"/>
                    <a:pt x="3998" y="17008"/>
                  </a:cubicBezTo>
                  <a:cubicBezTo>
                    <a:pt x="4076" y="17245"/>
                    <a:pt x="4154" y="17485"/>
                    <a:pt x="4232" y="17724"/>
                  </a:cubicBezTo>
                  <a:cubicBezTo>
                    <a:pt x="5178" y="17506"/>
                    <a:pt x="6145" y="17282"/>
                    <a:pt x="7134" y="17053"/>
                  </a:cubicBezTo>
                  <a:cubicBezTo>
                    <a:pt x="7938" y="16865"/>
                    <a:pt x="8757" y="16674"/>
                    <a:pt x="9588" y="16478"/>
                  </a:cubicBezTo>
                  <a:cubicBezTo>
                    <a:pt x="11027" y="16139"/>
                    <a:pt x="12498" y="15778"/>
                    <a:pt x="13987" y="15403"/>
                  </a:cubicBezTo>
                  <a:cubicBezTo>
                    <a:pt x="14733" y="15214"/>
                    <a:pt x="15482" y="15025"/>
                    <a:pt x="16234" y="14834"/>
                  </a:cubicBezTo>
                  <a:cubicBezTo>
                    <a:pt x="16610" y="14737"/>
                    <a:pt x="16987" y="14640"/>
                    <a:pt x="17365" y="14543"/>
                  </a:cubicBezTo>
                  <a:cubicBezTo>
                    <a:pt x="17555" y="14495"/>
                    <a:pt x="17744" y="14446"/>
                    <a:pt x="17935" y="14397"/>
                  </a:cubicBezTo>
                  <a:cubicBezTo>
                    <a:pt x="18278" y="14313"/>
                    <a:pt x="18620" y="14227"/>
                    <a:pt x="18962" y="14142"/>
                  </a:cubicBezTo>
                  <a:cubicBezTo>
                    <a:pt x="18891" y="13779"/>
                    <a:pt x="18818" y="13414"/>
                    <a:pt x="18747" y="13050"/>
                  </a:cubicBezTo>
                  <a:lnTo>
                    <a:pt x="18618" y="12428"/>
                  </a:lnTo>
                  <a:cubicBezTo>
                    <a:pt x="18532" y="12014"/>
                    <a:pt x="18447" y="11600"/>
                    <a:pt x="18362" y="11185"/>
                  </a:cubicBezTo>
                  <a:cubicBezTo>
                    <a:pt x="18192" y="10357"/>
                    <a:pt x="18021" y="9531"/>
                    <a:pt x="17851" y="8710"/>
                  </a:cubicBezTo>
                  <a:cubicBezTo>
                    <a:pt x="17514" y="7068"/>
                    <a:pt x="17185" y="5446"/>
                    <a:pt x="16877" y="3866"/>
                  </a:cubicBezTo>
                  <a:cubicBezTo>
                    <a:pt x="16813" y="3539"/>
                    <a:pt x="16745" y="3211"/>
                    <a:pt x="16659" y="2886"/>
                  </a:cubicBezTo>
                  <a:cubicBezTo>
                    <a:pt x="16573" y="2560"/>
                    <a:pt x="16470" y="2237"/>
                    <a:pt x="16331" y="1922"/>
                  </a:cubicBezTo>
                  <a:cubicBezTo>
                    <a:pt x="16194" y="1610"/>
                    <a:pt x="16020" y="1308"/>
                    <a:pt x="15797" y="1039"/>
                  </a:cubicBezTo>
                  <a:cubicBezTo>
                    <a:pt x="15576" y="770"/>
                    <a:pt x="15300" y="541"/>
                    <a:pt x="14998" y="375"/>
                  </a:cubicBezTo>
                  <a:cubicBezTo>
                    <a:pt x="14695" y="209"/>
                    <a:pt x="14368" y="106"/>
                    <a:pt x="14042" y="52"/>
                  </a:cubicBezTo>
                  <a:cubicBezTo>
                    <a:pt x="13817" y="15"/>
                    <a:pt x="13593" y="0"/>
                    <a:pt x="133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 name="Google Shape;1264;p47"/>
          <p:cNvGrpSpPr/>
          <p:nvPr/>
        </p:nvGrpSpPr>
        <p:grpSpPr>
          <a:xfrm>
            <a:off x="8424513" y="2426588"/>
            <a:ext cx="347600" cy="340575"/>
            <a:chOff x="2512700" y="3870975"/>
            <a:chExt cx="347600" cy="340575"/>
          </a:xfrm>
        </p:grpSpPr>
        <p:sp>
          <p:nvSpPr>
            <p:cNvPr id="1265" name="Google Shape;1265;p47"/>
            <p:cNvSpPr/>
            <p:nvPr/>
          </p:nvSpPr>
          <p:spPr>
            <a:xfrm>
              <a:off x="2512700" y="3870975"/>
              <a:ext cx="347600" cy="340575"/>
            </a:xfrm>
            <a:custGeom>
              <a:avLst/>
              <a:gdLst/>
              <a:ahLst/>
              <a:cxnLst/>
              <a:rect l="l" t="t" r="r" b="b"/>
              <a:pathLst>
                <a:path w="13904" h="13623" extrusionOk="0">
                  <a:moveTo>
                    <a:pt x="6909" y="295"/>
                  </a:moveTo>
                  <a:lnTo>
                    <a:pt x="6909" y="295"/>
                  </a:lnTo>
                  <a:cubicBezTo>
                    <a:pt x="6952" y="320"/>
                    <a:pt x="7003" y="337"/>
                    <a:pt x="7061" y="354"/>
                  </a:cubicBezTo>
                  <a:cubicBezTo>
                    <a:pt x="7120" y="371"/>
                    <a:pt x="7185" y="385"/>
                    <a:pt x="7259" y="396"/>
                  </a:cubicBezTo>
                  <a:cubicBezTo>
                    <a:pt x="7331" y="408"/>
                    <a:pt x="7411" y="420"/>
                    <a:pt x="7496" y="429"/>
                  </a:cubicBezTo>
                  <a:cubicBezTo>
                    <a:pt x="7581" y="441"/>
                    <a:pt x="7669" y="452"/>
                    <a:pt x="7763" y="463"/>
                  </a:cubicBezTo>
                  <a:cubicBezTo>
                    <a:pt x="7949" y="492"/>
                    <a:pt x="8152" y="520"/>
                    <a:pt x="8356" y="570"/>
                  </a:cubicBezTo>
                  <a:cubicBezTo>
                    <a:pt x="8158" y="541"/>
                    <a:pt x="7970" y="528"/>
                    <a:pt x="7802" y="528"/>
                  </a:cubicBezTo>
                  <a:cubicBezTo>
                    <a:pt x="7646" y="528"/>
                    <a:pt x="7508" y="539"/>
                    <a:pt x="7393" y="558"/>
                  </a:cubicBezTo>
                  <a:cubicBezTo>
                    <a:pt x="7331" y="569"/>
                    <a:pt x="7278" y="579"/>
                    <a:pt x="7232" y="594"/>
                  </a:cubicBezTo>
                  <a:cubicBezTo>
                    <a:pt x="7184" y="608"/>
                    <a:pt x="7143" y="624"/>
                    <a:pt x="7111" y="640"/>
                  </a:cubicBezTo>
                  <a:cubicBezTo>
                    <a:pt x="7047" y="674"/>
                    <a:pt x="7012" y="713"/>
                    <a:pt x="7012" y="756"/>
                  </a:cubicBezTo>
                  <a:cubicBezTo>
                    <a:pt x="7012" y="763"/>
                    <a:pt x="7040" y="771"/>
                    <a:pt x="7093" y="776"/>
                  </a:cubicBezTo>
                  <a:cubicBezTo>
                    <a:pt x="7120" y="778"/>
                    <a:pt x="7152" y="780"/>
                    <a:pt x="7190" y="783"/>
                  </a:cubicBezTo>
                  <a:cubicBezTo>
                    <a:pt x="7208" y="783"/>
                    <a:pt x="7229" y="784"/>
                    <a:pt x="7251" y="786"/>
                  </a:cubicBezTo>
                  <a:cubicBezTo>
                    <a:pt x="7272" y="787"/>
                    <a:pt x="7297" y="788"/>
                    <a:pt x="7321" y="789"/>
                  </a:cubicBezTo>
                  <a:cubicBezTo>
                    <a:pt x="7519" y="798"/>
                    <a:pt x="7807" y="816"/>
                    <a:pt x="8156" y="870"/>
                  </a:cubicBezTo>
                  <a:cubicBezTo>
                    <a:pt x="8243" y="885"/>
                    <a:pt x="8335" y="901"/>
                    <a:pt x="8430" y="920"/>
                  </a:cubicBezTo>
                  <a:cubicBezTo>
                    <a:pt x="8524" y="942"/>
                    <a:pt x="8624" y="960"/>
                    <a:pt x="8723" y="987"/>
                  </a:cubicBezTo>
                  <a:cubicBezTo>
                    <a:pt x="8925" y="1035"/>
                    <a:pt x="9136" y="1104"/>
                    <a:pt x="9355" y="1183"/>
                  </a:cubicBezTo>
                  <a:cubicBezTo>
                    <a:pt x="9410" y="1203"/>
                    <a:pt x="9466" y="1224"/>
                    <a:pt x="9521" y="1246"/>
                  </a:cubicBezTo>
                  <a:cubicBezTo>
                    <a:pt x="9576" y="1269"/>
                    <a:pt x="9630" y="1293"/>
                    <a:pt x="9687" y="1318"/>
                  </a:cubicBezTo>
                  <a:cubicBezTo>
                    <a:pt x="9743" y="1340"/>
                    <a:pt x="9799" y="1368"/>
                    <a:pt x="9854" y="1394"/>
                  </a:cubicBezTo>
                  <a:lnTo>
                    <a:pt x="9939" y="1434"/>
                  </a:lnTo>
                  <a:cubicBezTo>
                    <a:pt x="9967" y="1448"/>
                    <a:pt x="9993" y="1464"/>
                    <a:pt x="10021" y="1477"/>
                  </a:cubicBezTo>
                  <a:cubicBezTo>
                    <a:pt x="10076" y="1507"/>
                    <a:pt x="10134" y="1535"/>
                    <a:pt x="10189" y="1567"/>
                  </a:cubicBezTo>
                  <a:cubicBezTo>
                    <a:pt x="10245" y="1599"/>
                    <a:pt x="10301" y="1631"/>
                    <a:pt x="10358" y="1664"/>
                  </a:cubicBezTo>
                  <a:lnTo>
                    <a:pt x="10522" y="1769"/>
                  </a:lnTo>
                  <a:cubicBezTo>
                    <a:pt x="10579" y="1803"/>
                    <a:pt x="10632" y="1842"/>
                    <a:pt x="10686" y="1880"/>
                  </a:cubicBezTo>
                  <a:cubicBezTo>
                    <a:pt x="10903" y="2033"/>
                    <a:pt x="11117" y="2204"/>
                    <a:pt x="11320" y="2390"/>
                  </a:cubicBezTo>
                  <a:cubicBezTo>
                    <a:pt x="11523" y="2577"/>
                    <a:pt x="11712" y="2781"/>
                    <a:pt x="11889" y="2995"/>
                  </a:cubicBezTo>
                  <a:cubicBezTo>
                    <a:pt x="12066" y="3209"/>
                    <a:pt x="12228" y="3435"/>
                    <a:pt x="12372" y="3668"/>
                  </a:cubicBezTo>
                  <a:cubicBezTo>
                    <a:pt x="12514" y="3902"/>
                    <a:pt x="12638" y="4143"/>
                    <a:pt x="12745" y="4383"/>
                  </a:cubicBezTo>
                  <a:cubicBezTo>
                    <a:pt x="12750" y="4396"/>
                    <a:pt x="12756" y="4409"/>
                    <a:pt x="12762" y="4422"/>
                  </a:cubicBezTo>
                  <a:cubicBezTo>
                    <a:pt x="12756" y="4419"/>
                    <a:pt x="12753" y="4417"/>
                    <a:pt x="12748" y="4414"/>
                  </a:cubicBezTo>
                  <a:cubicBezTo>
                    <a:pt x="12711" y="4392"/>
                    <a:pt x="12673" y="4374"/>
                    <a:pt x="12632" y="4356"/>
                  </a:cubicBezTo>
                  <a:cubicBezTo>
                    <a:pt x="12592" y="4340"/>
                    <a:pt x="12550" y="4326"/>
                    <a:pt x="12507" y="4312"/>
                  </a:cubicBezTo>
                  <a:cubicBezTo>
                    <a:pt x="12486" y="4305"/>
                    <a:pt x="12464" y="4299"/>
                    <a:pt x="12443" y="4293"/>
                  </a:cubicBezTo>
                  <a:lnTo>
                    <a:pt x="12377" y="4278"/>
                  </a:lnTo>
                  <a:cubicBezTo>
                    <a:pt x="12332" y="4269"/>
                    <a:pt x="12288" y="4259"/>
                    <a:pt x="12244" y="4251"/>
                  </a:cubicBezTo>
                  <a:cubicBezTo>
                    <a:pt x="12154" y="4240"/>
                    <a:pt x="12066" y="4225"/>
                    <a:pt x="11978" y="4218"/>
                  </a:cubicBezTo>
                  <a:cubicBezTo>
                    <a:pt x="11934" y="4214"/>
                    <a:pt x="11892" y="4209"/>
                    <a:pt x="11849" y="4203"/>
                  </a:cubicBezTo>
                  <a:cubicBezTo>
                    <a:pt x="11806" y="4199"/>
                    <a:pt x="11765" y="4193"/>
                    <a:pt x="11724" y="4187"/>
                  </a:cubicBezTo>
                  <a:cubicBezTo>
                    <a:pt x="11527" y="4156"/>
                    <a:pt x="11343" y="4143"/>
                    <a:pt x="11188" y="4143"/>
                  </a:cubicBezTo>
                  <a:cubicBezTo>
                    <a:pt x="11126" y="4143"/>
                    <a:pt x="11068" y="4145"/>
                    <a:pt x="11016" y="4149"/>
                  </a:cubicBezTo>
                  <a:cubicBezTo>
                    <a:pt x="10971" y="4154"/>
                    <a:pt x="10930" y="4156"/>
                    <a:pt x="10896" y="4161"/>
                  </a:cubicBezTo>
                  <a:cubicBezTo>
                    <a:pt x="10860" y="4168"/>
                    <a:pt x="10830" y="4175"/>
                    <a:pt x="10804" y="4182"/>
                  </a:cubicBezTo>
                  <a:cubicBezTo>
                    <a:pt x="10755" y="4197"/>
                    <a:pt x="10728" y="4213"/>
                    <a:pt x="10726" y="4231"/>
                  </a:cubicBezTo>
                  <a:cubicBezTo>
                    <a:pt x="10719" y="4429"/>
                    <a:pt x="10773" y="4402"/>
                    <a:pt x="10833" y="4412"/>
                  </a:cubicBezTo>
                  <a:cubicBezTo>
                    <a:pt x="10777" y="4436"/>
                    <a:pt x="10731" y="4488"/>
                    <a:pt x="10729" y="4574"/>
                  </a:cubicBezTo>
                  <a:cubicBezTo>
                    <a:pt x="10729" y="4583"/>
                    <a:pt x="10737" y="4586"/>
                    <a:pt x="10752" y="4586"/>
                  </a:cubicBezTo>
                  <a:cubicBezTo>
                    <a:pt x="10796" y="4586"/>
                    <a:pt x="10898" y="4555"/>
                    <a:pt x="11018" y="4528"/>
                  </a:cubicBezTo>
                  <a:cubicBezTo>
                    <a:pt x="11058" y="4517"/>
                    <a:pt x="11100" y="4511"/>
                    <a:pt x="11142" y="4504"/>
                  </a:cubicBezTo>
                  <a:cubicBezTo>
                    <a:pt x="11183" y="4497"/>
                    <a:pt x="11225" y="4489"/>
                    <a:pt x="11265" y="4487"/>
                  </a:cubicBezTo>
                  <a:cubicBezTo>
                    <a:pt x="11306" y="4483"/>
                    <a:pt x="11344" y="4480"/>
                    <a:pt x="11377" y="4480"/>
                  </a:cubicBezTo>
                  <a:cubicBezTo>
                    <a:pt x="11409" y="4480"/>
                    <a:pt x="11437" y="4483"/>
                    <a:pt x="11459" y="4489"/>
                  </a:cubicBezTo>
                  <a:cubicBezTo>
                    <a:pt x="11561" y="4514"/>
                    <a:pt x="11652" y="4553"/>
                    <a:pt x="11735" y="4596"/>
                  </a:cubicBezTo>
                  <a:cubicBezTo>
                    <a:pt x="11777" y="4621"/>
                    <a:pt x="11815" y="4645"/>
                    <a:pt x="11853" y="4669"/>
                  </a:cubicBezTo>
                  <a:cubicBezTo>
                    <a:pt x="11891" y="4693"/>
                    <a:pt x="11926" y="4721"/>
                    <a:pt x="11959" y="4747"/>
                  </a:cubicBezTo>
                  <a:cubicBezTo>
                    <a:pt x="12028" y="4798"/>
                    <a:pt x="12085" y="4854"/>
                    <a:pt x="12143" y="4900"/>
                  </a:cubicBezTo>
                  <a:cubicBezTo>
                    <a:pt x="12198" y="4950"/>
                    <a:pt x="12251" y="4992"/>
                    <a:pt x="12304" y="5026"/>
                  </a:cubicBezTo>
                  <a:cubicBezTo>
                    <a:pt x="12351" y="5058"/>
                    <a:pt x="12397" y="5085"/>
                    <a:pt x="12437" y="5115"/>
                  </a:cubicBezTo>
                  <a:cubicBezTo>
                    <a:pt x="12477" y="5144"/>
                    <a:pt x="12515" y="5171"/>
                    <a:pt x="12551" y="5197"/>
                  </a:cubicBezTo>
                  <a:cubicBezTo>
                    <a:pt x="12620" y="5252"/>
                    <a:pt x="12680" y="5296"/>
                    <a:pt x="12730" y="5338"/>
                  </a:cubicBezTo>
                  <a:cubicBezTo>
                    <a:pt x="12755" y="5358"/>
                    <a:pt x="12780" y="5376"/>
                    <a:pt x="12801" y="5392"/>
                  </a:cubicBezTo>
                  <a:cubicBezTo>
                    <a:pt x="12823" y="5411"/>
                    <a:pt x="12842" y="5427"/>
                    <a:pt x="12862" y="5440"/>
                  </a:cubicBezTo>
                  <a:cubicBezTo>
                    <a:pt x="12899" y="5466"/>
                    <a:pt x="12934" y="5486"/>
                    <a:pt x="12964" y="5499"/>
                  </a:cubicBezTo>
                  <a:cubicBezTo>
                    <a:pt x="12992" y="5511"/>
                    <a:pt x="13019" y="5517"/>
                    <a:pt x="13044" y="5517"/>
                  </a:cubicBezTo>
                  <a:cubicBezTo>
                    <a:pt x="13065" y="5517"/>
                    <a:pt x="13085" y="5513"/>
                    <a:pt x="13106" y="5504"/>
                  </a:cubicBezTo>
                  <a:cubicBezTo>
                    <a:pt x="13126" y="5601"/>
                    <a:pt x="13145" y="5696"/>
                    <a:pt x="13159" y="5790"/>
                  </a:cubicBezTo>
                  <a:cubicBezTo>
                    <a:pt x="13191" y="5986"/>
                    <a:pt x="13210" y="6174"/>
                    <a:pt x="13222" y="6348"/>
                  </a:cubicBezTo>
                  <a:cubicBezTo>
                    <a:pt x="13157" y="6293"/>
                    <a:pt x="13097" y="6270"/>
                    <a:pt x="13041" y="6270"/>
                  </a:cubicBezTo>
                  <a:cubicBezTo>
                    <a:pt x="13012" y="6270"/>
                    <a:pt x="12985" y="6276"/>
                    <a:pt x="12957" y="6286"/>
                  </a:cubicBezTo>
                  <a:cubicBezTo>
                    <a:pt x="12856" y="6322"/>
                    <a:pt x="12762" y="6421"/>
                    <a:pt x="12643" y="6502"/>
                  </a:cubicBezTo>
                  <a:cubicBezTo>
                    <a:pt x="12732" y="6400"/>
                    <a:pt x="12792" y="6293"/>
                    <a:pt x="12820" y="6197"/>
                  </a:cubicBezTo>
                  <a:cubicBezTo>
                    <a:pt x="12848" y="6101"/>
                    <a:pt x="12840" y="6018"/>
                    <a:pt x="12783" y="5951"/>
                  </a:cubicBezTo>
                  <a:cubicBezTo>
                    <a:pt x="12781" y="5948"/>
                    <a:pt x="12778" y="5947"/>
                    <a:pt x="12774" y="5947"/>
                  </a:cubicBezTo>
                  <a:cubicBezTo>
                    <a:pt x="12758" y="5947"/>
                    <a:pt x="12728" y="5967"/>
                    <a:pt x="12685" y="6004"/>
                  </a:cubicBezTo>
                  <a:cubicBezTo>
                    <a:pt x="12659" y="6026"/>
                    <a:pt x="12627" y="6056"/>
                    <a:pt x="12593" y="6091"/>
                  </a:cubicBezTo>
                  <a:lnTo>
                    <a:pt x="12536" y="6148"/>
                  </a:lnTo>
                  <a:cubicBezTo>
                    <a:pt x="12517" y="6166"/>
                    <a:pt x="12495" y="6187"/>
                    <a:pt x="12472" y="6209"/>
                  </a:cubicBezTo>
                  <a:cubicBezTo>
                    <a:pt x="12428" y="6252"/>
                    <a:pt x="12379" y="6300"/>
                    <a:pt x="12327" y="6353"/>
                  </a:cubicBezTo>
                  <a:cubicBezTo>
                    <a:pt x="12302" y="6378"/>
                    <a:pt x="12275" y="6405"/>
                    <a:pt x="12248" y="6433"/>
                  </a:cubicBezTo>
                  <a:cubicBezTo>
                    <a:pt x="12219" y="6460"/>
                    <a:pt x="12190" y="6487"/>
                    <a:pt x="12160" y="6515"/>
                  </a:cubicBezTo>
                  <a:cubicBezTo>
                    <a:pt x="12101" y="6572"/>
                    <a:pt x="12039" y="6631"/>
                    <a:pt x="11975" y="6692"/>
                  </a:cubicBezTo>
                  <a:cubicBezTo>
                    <a:pt x="11910" y="6751"/>
                    <a:pt x="11841" y="6812"/>
                    <a:pt x="11771" y="6874"/>
                  </a:cubicBezTo>
                  <a:cubicBezTo>
                    <a:pt x="11736" y="6905"/>
                    <a:pt x="11700" y="6936"/>
                    <a:pt x="11665" y="6968"/>
                  </a:cubicBezTo>
                  <a:cubicBezTo>
                    <a:pt x="11628" y="6997"/>
                    <a:pt x="11591" y="7028"/>
                    <a:pt x="11553" y="7060"/>
                  </a:cubicBezTo>
                  <a:cubicBezTo>
                    <a:pt x="11478" y="7120"/>
                    <a:pt x="11405" y="7181"/>
                    <a:pt x="11328" y="7242"/>
                  </a:cubicBezTo>
                  <a:cubicBezTo>
                    <a:pt x="11172" y="7356"/>
                    <a:pt x="11019" y="7474"/>
                    <a:pt x="10866" y="7572"/>
                  </a:cubicBezTo>
                  <a:cubicBezTo>
                    <a:pt x="10789" y="7621"/>
                    <a:pt x="10715" y="7672"/>
                    <a:pt x="10643" y="7716"/>
                  </a:cubicBezTo>
                  <a:cubicBezTo>
                    <a:pt x="10569" y="7759"/>
                    <a:pt x="10499" y="7799"/>
                    <a:pt x="10433" y="7836"/>
                  </a:cubicBezTo>
                  <a:cubicBezTo>
                    <a:pt x="10365" y="7874"/>
                    <a:pt x="10302" y="7909"/>
                    <a:pt x="10242" y="7936"/>
                  </a:cubicBezTo>
                  <a:cubicBezTo>
                    <a:pt x="10181" y="7964"/>
                    <a:pt x="10127" y="7989"/>
                    <a:pt x="10076" y="8008"/>
                  </a:cubicBezTo>
                  <a:cubicBezTo>
                    <a:pt x="9616" y="8189"/>
                    <a:pt x="9160" y="8306"/>
                    <a:pt x="8722" y="8378"/>
                  </a:cubicBezTo>
                  <a:cubicBezTo>
                    <a:pt x="8284" y="8449"/>
                    <a:pt x="7865" y="8470"/>
                    <a:pt x="7473" y="8472"/>
                  </a:cubicBezTo>
                  <a:cubicBezTo>
                    <a:pt x="7374" y="8469"/>
                    <a:pt x="7278" y="8468"/>
                    <a:pt x="7183" y="8467"/>
                  </a:cubicBezTo>
                  <a:cubicBezTo>
                    <a:pt x="7136" y="8467"/>
                    <a:pt x="7089" y="8463"/>
                    <a:pt x="7041" y="8459"/>
                  </a:cubicBezTo>
                  <a:cubicBezTo>
                    <a:pt x="6995" y="8457"/>
                    <a:pt x="6949" y="8454"/>
                    <a:pt x="6904" y="8451"/>
                  </a:cubicBezTo>
                  <a:cubicBezTo>
                    <a:pt x="6721" y="8442"/>
                    <a:pt x="6542" y="8418"/>
                    <a:pt x="6372" y="8404"/>
                  </a:cubicBezTo>
                  <a:cubicBezTo>
                    <a:pt x="6286" y="8397"/>
                    <a:pt x="6202" y="8383"/>
                    <a:pt x="6120" y="8373"/>
                  </a:cubicBezTo>
                  <a:cubicBezTo>
                    <a:pt x="6037" y="8363"/>
                    <a:pt x="5955" y="8357"/>
                    <a:pt x="5876" y="8344"/>
                  </a:cubicBezTo>
                  <a:cubicBezTo>
                    <a:pt x="5797" y="8334"/>
                    <a:pt x="5719" y="8323"/>
                    <a:pt x="5642" y="8313"/>
                  </a:cubicBezTo>
                  <a:cubicBezTo>
                    <a:pt x="5602" y="8308"/>
                    <a:pt x="5564" y="8306"/>
                    <a:pt x="5527" y="8300"/>
                  </a:cubicBezTo>
                  <a:cubicBezTo>
                    <a:pt x="5489" y="8295"/>
                    <a:pt x="5452" y="8290"/>
                    <a:pt x="5414" y="8285"/>
                  </a:cubicBezTo>
                  <a:cubicBezTo>
                    <a:pt x="4876" y="8220"/>
                    <a:pt x="4407" y="8119"/>
                    <a:pt x="4000" y="8012"/>
                  </a:cubicBezTo>
                  <a:cubicBezTo>
                    <a:pt x="3797" y="7953"/>
                    <a:pt x="3608" y="7903"/>
                    <a:pt x="3435" y="7844"/>
                  </a:cubicBezTo>
                  <a:cubicBezTo>
                    <a:pt x="3260" y="7790"/>
                    <a:pt x="3102" y="7729"/>
                    <a:pt x="2953" y="7677"/>
                  </a:cubicBezTo>
                  <a:cubicBezTo>
                    <a:pt x="2361" y="7458"/>
                    <a:pt x="1969" y="7271"/>
                    <a:pt x="1681" y="7170"/>
                  </a:cubicBezTo>
                  <a:cubicBezTo>
                    <a:pt x="1636" y="7154"/>
                    <a:pt x="1594" y="7141"/>
                    <a:pt x="1554" y="7129"/>
                  </a:cubicBezTo>
                  <a:cubicBezTo>
                    <a:pt x="1547" y="7057"/>
                    <a:pt x="1543" y="6986"/>
                    <a:pt x="1540" y="6916"/>
                  </a:cubicBezTo>
                  <a:cubicBezTo>
                    <a:pt x="1539" y="6874"/>
                    <a:pt x="1538" y="6832"/>
                    <a:pt x="1538" y="6791"/>
                  </a:cubicBezTo>
                  <a:cubicBezTo>
                    <a:pt x="1760" y="6684"/>
                    <a:pt x="1998" y="6671"/>
                    <a:pt x="2141" y="6588"/>
                  </a:cubicBezTo>
                  <a:cubicBezTo>
                    <a:pt x="2754" y="6228"/>
                    <a:pt x="2795" y="6212"/>
                    <a:pt x="2549" y="5868"/>
                  </a:cubicBezTo>
                  <a:cubicBezTo>
                    <a:pt x="2487" y="5782"/>
                    <a:pt x="2390" y="5742"/>
                    <a:pt x="2276" y="5742"/>
                  </a:cubicBezTo>
                  <a:cubicBezTo>
                    <a:pt x="2120" y="5742"/>
                    <a:pt x="1931" y="5815"/>
                    <a:pt x="1754" y="5940"/>
                  </a:cubicBezTo>
                  <a:cubicBezTo>
                    <a:pt x="1683" y="5992"/>
                    <a:pt x="1622" y="6063"/>
                    <a:pt x="1566" y="6142"/>
                  </a:cubicBezTo>
                  <a:cubicBezTo>
                    <a:pt x="1597" y="5838"/>
                    <a:pt x="1652" y="5548"/>
                    <a:pt x="1726" y="5276"/>
                  </a:cubicBezTo>
                  <a:cubicBezTo>
                    <a:pt x="1860" y="4771"/>
                    <a:pt x="2053" y="4323"/>
                    <a:pt x="2269" y="3934"/>
                  </a:cubicBezTo>
                  <a:cubicBezTo>
                    <a:pt x="2377" y="3738"/>
                    <a:pt x="2492" y="3558"/>
                    <a:pt x="2612" y="3388"/>
                  </a:cubicBezTo>
                  <a:cubicBezTo>
                    <a:pt x="2732" y="3220"/>
                    <a:pt x="2854" y="3064"/>
                    <a:pt x="2979" y="2922"/>
                  </a:cubicBezTo>
                  <a:cubicBezTo>
                    <a:pt x="3103" y="2780"/>
                    <a:pt x="3229" y="2648"/>
                    <a:pt x="3355" y="2529"/>
                  </a:cubicBezTo>
                  <a:cubicBezTo>
                    <a:pt x="3371" y="2514"/>
                    <a:pt x="3386" y="2500"/>
                    <a:pt x="3402" y="2485"/>
                  </a:cubicBezTo>
                  <a:cubicBezTo>
                    <a:pt x="3418" y="2470"/>
                    <a:pt x="3434" y="2457"/>
                    <a:pt x="3449" y="2442"/>
                  </a:cubicBezTo>
                  <a:cubicBezTo>
                    <a:pt x="3479" y="2415"/>
                    <a:pt x="3511" y="2386"/>
                    <a:pt x="3543" y="2359"/>
                  </a:cubicBezTo>
                  <a:cubicBezTo>
                    <a:pt x="3607" y="2307"/>
                    <a:pt x="3666" y="2251"/>
                    <a:pt x="3730" y="2205"/>
                  </a:cubicBezTo>
                  <a:cubicBezTo>
                    <a:pt x="3761" y="2180"/>
                    <a:pt x="3791" y="2157"/>
                    <a:pt x="3821" y="2132"/>
                  </a:cubicBezTo>
                  <a:cubicBezTo>
                    <a:pt x="3852" y="2109"/>
                    <a:pt x="3882" y="2087"/>
                    <a:pt x="3913" y="2065"/>
                  </a:cubicBezTo>
                  <a:cubicBezTo>
                    <a:pt x="3973" y="2019"/>
                    <a:pt x="4036" y="1979"/>
                    <a:pt x="4093" y="1939"/>
                  </a:cubicBezTo>
                  <a:cubicBezTo>
                    <a:pt x="4152" y="1899"/>
                    <a:pt x="4213" y="1862"/>
                    <a:pt x="4270" y="1824"/>
                  </a:cubicBezTo>
                  <a:cubicBezTo>
                    <a:pt x="4329" y="1788"/>
                    <a:pt x="4387" y="1754"/>
                    <a:pt x="4444" y="1719"/>
                  </a:cubicBezTo>
                  <a:cubicBezTo>
                    <a:pt x="4672" y="1590"/>
                    <a:pt x="4885" y="1483"/>
                    <a:pt x="5083" y="1397"/>
                  </a:cubicBezTo>
                  <a:cubicBezTo>
                    <a:pt x="5279" y="1311"/>
                    <a:pt x="5457" y="1241"/>
                    <a:pt x="5618" y="1182"/>
                  </a:cubicBezTo>
                  <a:cubicBezTo>
                    <a:pt x="5779" y="1125"/>
                    <a:pt x="5921" y="1075"/>
                    <a:pt x="6047" y="1034"/>
                  </a:cubicBezTo>
                  <a:cubicBezTo>
                    <a:pt x="6298" y="948"/>
                    <a:pt x="6480" y="882"/>
                    <a:pt x="6610" y="814"/>
                  </a:cubicBezTo>
                  <a:cubicBezTo>
                    <a:pt x="6738" y="744"/>
                    <a:pt x="6816" y="675"/>
                    <a:pt x="6861" y="592"/>
                  </a:cubicBezTo>
                  <a:cubicBezTo>
                    <a:pt x="6905" y="510"/>
                    <a:pt x="6915" y="418"/>
                    <a:pt x="6911" y="311"/>
                  </a:cubicBezTo>
                  <a:cubicBezTo>
                    <a:pt x="6911" y="306"/>
                    <a:pt x="6910" y="300"/>
                    <a:pt x="6909" y="295"/>
                  </a:cubicBezTo>
                  <a:close/>
                  <a:moveTo>
                    <a:pt x="13232" y="6555"/>
                  </a:moveTo>
                  <a:cubicBezTo>
                    <a:pt x="13232" y="6606"/>
                    <a:pt x="13233" y="6651"/>
                    <a:pt x="13232" y="6692"/>
                  </a:cubicBezTo>
                  <a:cubicBezTo>
                    <a:pt x="13232" y="6737"/>
                    <a:pt x="13231" y="6780"/>
                    <a:pt x="13231" y="6821"/>
                  </a:cubicBezTo>
                  <a:cubicBezTo>
                    <a:pt x="13229" y="6863"/>
                    <a:pt x="13227" y="6904"/>
                    <a:pt x="13224" y="6942"/>
                  </a:cubicBezTo>
                  <a:cubicBezTo>
                    <a:pt x="13204" y="7302"/>
                    <a:pt x="13152" y="7657"/>
                    <a:pt x="13066" y="7996"/>
                  </a:cubicBezTo>
                  <a:cubicBezTo>
                    <a:pt x="12986" y="8338"/>
                    <a:pt x="12864" y="8663"/>
                    <a:pt x="12726" y="8975"/>
                  </a:cubicBezTo>
                  <a:cubicBezTo>
                    <a:pt x="12445" y="9598"/>
                    <a:pt x="12060" y="10151"/>
                    <a:pt x="11618" y="10621"/>
                  </a:cubicBezTo>
                  <a:cubicBezTo>
                    <a:pt x="11562" y="10678"/>
                    <a:pt x="11505" y="10735"/>
                    <a:pt x="11449" y="10790"/>
                  </a:cubicBezTo>
                  <a:lnTo>
                    <a:pt x="11407" y="10833"/>
                  </a:lnTo>
                  <a:lnTo>
                    <a:pt x="11363" y="10874"/>
                  </a:lnTo>
                  <a:lnTo>
                    <a:pt x="11274" y="10954"/>
                  </a:lnTo>
                  <a:cubicBezTo>
                    <a:pt x="11159" y="11062"/>
                    <a:pt x="11032" y="11158"/>
                    <a:pt x="10912" y="11256"/>
                  </a:cubicBezTo>
                  <a:cubicBezTo>
                    <a:pt x="10850" y="11304"/>
                    <a:pt x="10785" y="11347"/>
                    <a:pt x="10723" y="11391"/>
                  </a:cubicBezTo>
                  <a:lnTo>
                    <a:pt x="10628" y="11459"/>
                  </a:lnTo>
                  <a:cubicBezTo>
                    <a:pt x="10597" y="11481"/>
                    <a:pt x="10564" y="11499"/>
                    <a:pt x="10532" y="11520"/>
                  </a:cubicBezTo>
                  <a:lnTo>
                    <a:pt x="10338" y="11641"/>
                  </a:lnTo>
                  <a:cubicBezTo>
                    <a:pt x="10273" y="11679"/>
                    <a:pt x="10205" y="11713"/>
                    <a:pt x="10140" y="11750"/>
                  </a:cubicBezTo>
                  <a:cubicBezTo>
                    <a:pt x="10106" y="11767"/>
                    <a:pt x="10074" y="11786"/>
                    <a:pt x="10041" y="11803"/>
                  </a:cubicBezTo>
                  <a:cubicBezTo>
                    <a:pt x="10006" y="11821"/>
                    <a:pt x="9973" y="11836"/>
                    <a:pt x="9940" y="11852"/>
                  </a:cubicBezTo>
                  <a:cubicBezTo>
                    <a:pt x="9872" y="11884"/>
                    <a:pt x="9805" y="11915"/>
                    <a:pt x="9738" y="11945"/>
                  </a:cubicBezTo>
                  <a:cubicBezTo>
                    <a:pt x="9670" y="11975"/>
                    <a:pt x="9601" y="12001"/>
                    <a:pt x="9534" y="12028"/>
                  </a:cubicBezTo>
                  <a:cubicBezTo>
                    <a:pt x="9500" y="12041"/>
                    <a:pt x="9466" y="12055"/>
                    <a:pt x="9432" y="12068"/>
                  </a:cubicBezTo>
                  <a:cubicBezTo>
                    <a:pt x="9398" y="12082"/>
                    <a:pt x="9364" y="12090"/>
                    <a:pt x="9328" y="12103"/>
                  </a:cubicBezTo>
                  <a:cubicBezTo>
                    <a:pt x="9260" y="12126"/>
                    <a:pt x="9190" y="12148"/>
                    <a:pt x="9122" y="12170"/>
                  </a:cubicBezTo>
                  <a:cubicBezTo>
                    <a:pt x="9053" y="12191"/>
                    <a:pt x="8983" y="12207"/>
                    <a:pt x="8914" y="12227"/>
                  </a:cubicBezTo>
                  <a:cubicBezTo>
                    <a:pt x="8776" y="12266"/>
                    <a:pt x="8636" y="12291"/>
                    <a:pt x="8499" y="12319"/>
                  </a:cubicBezTo>
                  <a:cubicBezTo>
                    <a:pt x="8430" y="12335"/>
                    <a:pt x="8361" y="12342"/>
                    <a:pt x="8291" y="12352"/>
                  </a:cubicBezTo>
                  <a:cubicBezTo>
                    <a:pt x="8221" y="12362"/>
                    <a:pt x="8152" y="12374"/>
                    <a:pt x="8083" y="12380"/>
                  </a:cubicBezTo>
                  <a:cubicBezTo>
                    <a:pt x="8016" y="12386"/>
                    <a:pt x="7946" y="12393"/>
                    <a:pt x="7877" y="12399"/>
                  </a:cubicBezTo>
                  <a:cubicBezTo>
                    <a:pt x="7844" y="12401"/>
                    <a:pt x="7808" y="12404"/>
                    <a:pt x="7775" y="12407"/>
                  </a:cubicBezTo>
                  <a:cubicBezTo>
                    <a:pt x="7742" y="12409"/>
                    <a:pt x="7706" y="12409"/>
                    <a:pt x="7673" y="12410"/>
                  </a:cubicBezTo>
                  <a:cubicBezTo>
                    <a:pt x="7604" y="12412"/>
                    <a:pt x="7538" y="12415"/>
                    <a:pt x="7469" y="12417"/>
                  </a:cubicBezTo>
                  <a:cubicBezTo>
                    <a:pt x="7460" y="12417"/>
                    <a:pt x="7450" y="12417"/>
                    <a:pt x="7441" y="12417"/>
                  </a:cubicBezTo>
                  <a:cubicBezTo>
                    <a:pt x="7383" y="12417"/>
                    <a:pt x="7325" y="12414"/>
                    <a:pt x="7267" y="12412"/>
                  </a:cubicBezTo>
                  <a:cubicBezTo>
                    <a:pt x="7234" y="12411"/>
                    <a:pt x="7200" y="12411"/>
                    <a:pt x="7167" y="12410"/>
                  </a:cubicBezTo>
                  <a:cubicBezTo>
                    <a:pt x="7133" y="12410"/>
                    <a:pt x="7099" y="12409"/>
                    <a:pt x="7067" y="12405"/>
                  </a:cubicBezTo>
                  <a:lnTo>
                    <a:pt x="6870" y="12389"/>
                  </a:lnTo>
                  <a:cubicBezTo>
                    <a:pt x="6838" y="12386"/>
                    <a:pt x="6804" y="12383"/>
                    <a:pt x="6772" y="12380"/>
                  </a:cubicBezTo>
                  <a:cubicBezTo>
                    <a:pt x="6740" y="12377"/>
                    <a:pt x="6707" y="12372"/>
                    <a:pt x="6675" y="12367"/>
                  </a:cubicBezTo>
                  <a:cubicBezTo>
                    <a:pt x="6611" y="12358"/>
                    <a:pt x="6546" y="12350"/>
                    <a:pt x="6482" y="12342"/>
                  </a:cubicBezTo>
                  <a:cubicBezTo>
                    <a:pt x="6450" y="12337"/>
                    <a:pt x="6419" y="12331"/>
                    <a:pt x="6386" y="12325"/>
                  </a:cubicBezTo>
                  <a:cubicBezTo>
                    <a:pt x="6355" y="12319"/>
                    <a:pt x="6324" y="12314"/>
                    <a:pt x="6293" y="12307"/>
                  </a:cubicBezTo>
                  <a:cubicBezTo>
                    <a:pt x="6229" y="12294"/>
                    <a:pt x="6167" y="12284"/>
                    <a:pt x="6105" y="12270"/>
                  </a:cubicBezTo>
                  <a:cubicBezTo>
                    <a:pt x="6042" y="12255"/>
                    <a:pt x="5982" y="12238"/>
                    <a:pt x="5921" y="12223"/>
                  </a:cubicBezTo>
                  <a:cubicBezTo>
                    <a:pt x="5861" y="12208"/>
                    <a:pt x="5799" y="12194"/>
                    <a:pt x="5739" y="12174"/>
                  </a:cubicBezTo>
                  <a:cubicBezTo>
                    <a:pt x="5680" y="12155"/>
                    <a:pt x="5621" y="12137"/>
                    <a:pt x="5562" y="12119"/>
                  </a:cubicBezTo>
                  <a:cubicBezTo>
                    <a:pt x="5533" y="12110"/>
                    <a:pt x="5503" y="12101"/>
                    <a:pt x="5475" y="12090"/>
                  </a:cubicBezTo>
                  <a:cubicBezTo>
                    <a:pt x="5446" y="12079"/>
                    <a:pt x="5417" y="12069"/>
                    <a:pt x="5389" y="12058"/>
                  </a:cubicBezTo>
                  <a:cubicBezTo>
                    <a:pt x="5331" y="12036"/>
                    <a:pt x="5275" y="12017"/>
                    <a:pt x="5218" y="11996"/>
                  </a:cubicBezTo>
                  <a:cubicBezTo>
                    <a:pt x="5191" y="11986"/>
                    <a:pt x="5163" y="11972"/>
                    <a:pt x="5136" y="11960"/>
                  </a:cubicBezTo>
                  <a:lnTo>
                    <a:pt x="5053" y="11924"/>
                  </a:lnTo>
                  <a:cubicBezTo>
                    <a:pt x="4998" y="11900"/>
                    <a:pt x="4945" y="11878"/>
                    <a:pt x="4890" y="11853"/>
                  </a:cubicBezTo>
                  <a:lnTo>
                    <a:pt x="4733" y="11772"/>
                  </a:lnTo>
                  <a:cubicBezTo>
                    <a:pt x="4680" y="11745"/>
                    <a:pt x="4628" y="11722"/>
                    <a:pt x="4577" y="11692"/>
                  </a:cubicBezTo>
                  <a:cubicBezTo>
                    <a:pt x="4527" y="11663"/>
                    <a:pt x="4476" y="11636"/>
                    <a:pt x="4427" y="11606"/>
                  </a:cubicBezTo>
                  <a:cubicBezTo>
                    <a:pt x="4378" y="11577"/>
                    <a:pt x="4328" y="11546"/>
                    <a:pt x="4280" y="11515"/>
                  </a:cubicBezTo>
                  <a:cubicBezTo>
                    <a:pt x="4233" y="11485"/>
                    <a:pt x="4185" y="11453"/>
                    <a:pt x="4138" y="11422"/>
                  </a:cubicBezTo>
                  <a:cubicBezTo>
                    <a:pt x="3763" y="11166"/>
                    <a:pt x="3430" y="10878"/>
                    <a:pt x="3135" y="10570"/>
                  </a:cubicBezTo>
                  <a:cubicBezTo>
                    <a:pt x="2617" y="10022"/>
                    <a:pt x="2231" y="9408"/>
                    <a:pt x="1973" y="8791"/>
                  </a:cubicBezTo>
                  <a:lnTo>
                    <a:pt x="1973" y="8791"/>
                  </a:lnTo>
                  <a:cubicBezTo>
                    <a:pt x="2070" y="8846"/>
                    <a:pt x="2172" y="8899"/>
                    <a:pt x="2277" y="8953"/>
                  </a:cubicBezTo>
                  <a:cubicBezTo>
                    <a:pt x="2392" y="9015"/>
                    <a:pt x="2512" y="9066"/>
                    <a:pt x="2639" y="9122"/>
                  </a:cubicBezTo>
                  <a:cubicBezTo>
                    <a:pt x="2701" y="9149"/>
                    <a:pt x="2765" y="9178"/>
                    <a:pt x="2830" y="9204"/>
                  </a:cubicBezTo>
                  <a:cubicBezTo>
                    <a:pt x="2897" y="9230"/>
                    <a:pt x="2964" y="9253"/>
                    <a:pt x="3031" y="9279"/>
                  </a:cubicBezTo>
                  <a:cubicBezTo>
                    <a:pt x="3572" y="9479"/>
                    <a:pt x="4191" y="9639"/>
                    <a:pt x="4849" y="9725"/>
                  </a:cubicBezTo>
                  <a:cubicBezTo>
                    <a:pt x="4897" y="9731"/>
                    <a:pt x="4946" y="9738"/>
                    <a:pt x="4994" y="9743"/>
                  </a:cubicBezTo>
                  <a:cubicBezTo>
                    <a:pt x="5042" y="9747"/>
                    <a:pt x="5092" y="9752"/>
                    <a:pt x="5140" y="9756"/>
                  </a:cubicBezTo>
                  <a:cubicBezTo>
                    <a:pt x="5239" y="9763"/>
                    <a:pt x="5338" y="9770"/>
                    <a:pt x="5438" y="9774"/>
                  </a:cubicBezTo>
                  <a:cubicBezTo>
                    <a:pt x="5536" y="9775"/>
                    <a:pt x="5637" y="9777"/>
                    <a:pt x="5736" y="9777"/>
                  </a:cubicBezTo>
                  <a:cubicBezTo>
                    <a:pt x="5787" y="9777"/>
                    <a:pt x="5837" y="9777"/>
                    <a:pt x="5887" y="9775"/>
                  </a:cubicBezTo>
                  <a:cubicBezTo>
                    <a:pt x="5938" y="9773"/>
                    <a:pt x="5988" y="9770"/>
                    <a:pt x="6039" y="9768"/>
                  </a:cubicBezTo>
                  <a:cubicBezTo>
                    <a:pt x="6139" y="9762"/>
                    <a:pt x="6241" y="9757"/>
                    <a:pt x="6342" y="9748"/>
                  </a:cubicBezTo>
                  <a:cubicBezTo>
                    <a:pt x="6443" y="9738"/>
                    <a:pt x="6545" y="9726"/>
                    <a:pt x="6646" y="9715"/>
                  </a:cubicBezTo>
                  <a:cubicBezTo>
                    <a:pt x="6697" y="9709"/>
                    <a:pt x="6747" y="9704"/>
                    <a:pt x="6798" y="9697"/>
                  </a:cubicBezTo>
                  <a:lnTo>
                    <a:pt x="6949" y="9672"/>
                  </a:lnTo>
                  <a:cubicBezTo>
                    <a:pt x="7050" y="9656"/>
                    <a:pt x="7151" y="9640"/>
                    <a:pt x="7250" y="9622"/>
                  </a:cubicBezTo>
                  <a:cubicBezTo>
                    <a:pt x="8050" y="9464"/>
                    <a:pt x="8818" y="9219"/>
                    <a:pt x="9522" y="8952"/>
                  </a:cubicBezTo>
                  <a:cubicBezTo>
                    <a:pt x="10127" y="8730"/>
                    <a:pt x="10679" y="8467"/>
                    <a:pt x="11158" y="8193"/>
                  </a:cubicBezTo>
                  <a:cubicBezTo>
                    <a:pt x="11637" y="7919"/>
                    <a:pt x="12045" y="7636"/>
                    <a:pt x="12371" y="7380"/>
                  </a:cubicBezTo>
                  <a:cubicBezTo>
                    <a:pt x="12818" y="7023"/>
                    <a:pt x="13110" y="6722"/>
                    <a:pt x="13232" y="6555"/>
                  </a:cubicBezTo>
                  <a:close/>
                  <a:moveTo>
                    <a:pt x="7416" y="1"/>
                  </a:moveTo>
                  <a:cubicBezTo>
                    <a:pt x="6991" y="1"/>
                    <a:pt x="6765" y="52"/>
                    <a:pt x="6765" y="77"/>
                  </a:cubicBezTo>
                  <a:cubicBezTo>
                    <a:pt x="6766" y="127"/>
                    <a:pt x="6783" y="170"/>
                    <a:pt x="6808" y="208"/>
                  </a:cubicBezTo>
                  <a:cubicBezTo>
                    <a:pt x="6791" y="201"/>
                    <a:pt x="6771" y="191"/>
                    <a:pt x="6748" y="182"/>
                  </a:cubicBezTo>
                  <a:cubicBezTo>
                    <a:pt x="6731" y="176"/>
                    <a:pt x="6711" y="170"/>
                    <a:pt x="6690" y="164"/>
                  </a:cubicBezTo>
                  <a:cubicBezTo>
                    <a:pt x="6670" y="159"/>
                    <a:pt x="6647" y="153"/>
                    <a:pt x="6624" y="148"/>
                  </a:cubicBezTo>
                  <a:cubicBezTo>
                    <a:pt x="6482" y="115"/>
                    <a:pt x="6290" y="94"/>
                    <a:pt x="6051" y="94"/>
                  </a:cubicBezTo>
                  <a:cubicBezTo>
                    <a:pt x="5969" y="94"/>
                    <a:pt x="5881" y="96"/>
                    <a:pt x="5788" y="102"/>
                  </a:cubicBezTo>
                  <a:cubicBezTo>
                    <a:pt x="5426" y="126"/>
                    <a:pt x="4981" y="197"/>
                    <a:pt x="4482" y="358"/>
                  </a:cubicBezTo>
                  <a:cubicBezTo>
                    <a:pt x="3984" y="521"/>
                    <a:pt x="3432" y="772"/>
                    <a:pt x="2881" y="1159"/>
                  </a:cubicBezTo>
                  <a:cubicBezTo>
                    <a:pt x="2606" y="1351"/>
                    <a:pt x="2334" y="1577"/>
                    <a:pt x="2074" y="1834"/>
                  </a:cubicBezTo>
                  <a:cubicBezTo>
                    <a:pt x="1813" y="2092"/>
                    <a:pt x="1561" y="2381"/>
                    <a:pt x="1331" y="2701"/>
                  </a:cubicBezTo>
                  <a:cubicBezTo>
                    <a:pt x="1303" y="2742"/>
                    <a:pt x="1273" y="2782"/>
                    <a:pt x="1245" y="2823"/>
                  </a:cubicBezTo>
                  <a:cubicBezTo>
                    <a:pt x="1217" y="2865"/>
                    <a:pt x="1190" y="2905"/>
                    <a:pt x="1162" y="2947"/>
                  </a:cubicBezTo>
                  <a:cubicBezTo>
                    <a:pt x="1105" y="3031"/>
                    <a:pt x="1055" y="3118"/>
                    <a:pt x="1000" y="3205"/>
                  </a:cubicBezTo>
                  <a:cubicBezTo>
                    <a:pt x="896" y="3382"/>
                    <a:pt x="796" y="3564"/>
                    <a:pt x="706" y="3754"/>
                  </a:cubicBezTo>
                  <a:lnTo>
                    <a:pt x="670" y="3826"/>
                  </a:lnTo>
                  <a:lnTo>
                    <a:pt x="638" y="3898"/>
                  </a:lnTo>
                  <a:cubicBezTo>
                    <a:pt x="616" y="3946"/>
                    <a:pt x="595" y="3996"/>
                    <a:pt x="572" y="4044"/>
                  </a:cubicBezTo>
                  <a:cubicBezTo>
                    <a:pt x="532" y="4144"/>
                    <a:pt x="490" y="4243"/>
                    <a:pt x="453" y="4345"/>
                  </a:cubicBezTo>
                  <a:cubicBezTo>
                    <a:pt x="375" y="4549"/>
                    <a:pt x="309" y="4761"/>
                    <a:pt x="250" y="4977"/>
                  </a:cubicBezTo>
                  <a:cubicBezTo>
                    <a:pt x="133" y="5408"/>
                    <a:pt x="57" y="5866"/>
                    <a:pt x="29" y="6340"/>
                  </a:cubicBezTo>
                  <a:cubicBezTo>
                    <a:pt x="1" y="6812"/>
                    <a:pt x="23" y="7301"/>
                    <a:pt x="104" y="7787"/>
                  </a:cubicBezTo>
                  <a:cubicBezTo>
                    <a:pt x="262" y="8759"/>
                    <a:pt x="639" y="9722"/>
                    <a:pt x="1214" y="10580"/>
                  </a:cubicBezTo>
                  <a:cubicBezTo>
                    <a:pt x="1550" y="11081"/>
                    <a:pt x="1955" y="11548"/>
                    <a:pt x="2422" y="11956"/>
                  </a:cubicBezTo>
                  <a:cubicBezTo>
                    <a:pt x="2888" y="12364"/>
                    <a:pt x="3418" y="12714"/>
                    <a:pt x="3991" y="12982"/>
                  </a:cubicBezTo>
                  <a:cubicBezTo>
                    <a:pt x="4910" y="13407"/>
                    <a:pt x="5919" y="13622"/>
                    <a:pt x="6921" y="13622"/>
                  </a:cubicBezTo>
                  <a:cubicBezTo>
                    <a:pt x="7171" y="13622"/>
                    <a:pt x="7420" y="13609"/>
                    <a:pt x="7667" y="13582"/>
                  </a:cubicBezTo>
                  <a:cubicBezTo>
                    <a:pt x="7744" y="13574"/>
                    <a:pt x="7822" y="13566"/>
                    <a:pt x="7899" y="13557"/>
                  </a:cubicBezTo>
                  <a:lnTo>
                    <a:pt x="8130" y="13519"/>
                  </a:lnTo>
                  <a:cubicBezTo>
                    <a:pt x="8284" y="13497"/>
                    <a:pt x="8436" y="13459"/>
                    <a:pt x="8587" y="13427"/>
                  </a:cubicBezTo>
                  <a:cubicBezTo>
                    <a:pt x="8664" y="13412"/>
                    <a:pt x="8738" y="13389"/>
                    <a:pt x="8813" y="13367"/>
                  </a:cubicBezTo>
                  <a:lnTo>
                    <a:pt x="9037" y="13304"/>
                  </a:lnTo>
                  <a:cubicBezTo>
                    <a:pt x="9111" y="13280"/>
                    <a:pt x="9183" y="13255"/>
                    <a:pt x="9258" y="13229"/>
                  </a:cubicBezTo>
                  <a:lnTo>
                    <a:pt x="9367" y="13191"/>
                  </a:lnTo>
                  <a:lnTo>
                    <a:pt x="9423" y="13173"/>
                  </a:lnTo>
                  <a:lnTo>
                    <a:pt x="9477" y="13152"/>
                  </a:lnTo>
                  <a:cubicBezTo>
                    <a:pt x="10054" y="12926"/>
                    <a:pt x="10596" y="12621"/>
                    <a:pt x="11083" y="12259"/>
                  </a:cubicBezTo>
                  <a:cubicBezTo>
                    <a:pt x="11569" y="11896"/>
                    <a:pt x="11997" y="11470"/>
                    <a:pt x="12366" y="11010"/>
                  </a:cubicBezTo>
                  <a:cubicBezTo>
                    <a:pt x="12734" y="10548"/>
                    <a:pt x="13043" y="10049"/>
                    <a:pt x="13285" y="9528"/>
                  </a:cubicBezTo>
                  <a:cubicBezTo>
                    <a:pt x="13490" y="9082"/>
                    <a:pt x="13646" y="8619"/>
                    <a:pt x="13747" y="8152"/>
                  </a:cubicBezTo>
                  <a:cubicBezTo>
                    <a:pt x="13776" y="8037"/>
                    <a:pt x="13793" y="7919"/>
                    <a:pt x="13815" y="7803"/>
                  </a:cubicBezTo>
                  <a:cubicBezTo>
                    <a:pt x="13831" y="7686"/>
                    <a:pt x="13850" y="7570"/>
                    <a:pt x="13861" y="7453"/>
                  </a:cubicBezTo>
                  <a:cubicBezTo>
                    <a:pt x="13876" y="7336"/>
                    <a:pt x="13881" y="7221"/>
                    <a:pt x="13890" y="7105"/>
                  </a:cubicBezTo>
                  <a:cubicBezTo>
                    <a:pt x="13894" y="6990"/>
                    <a:pt x="13900" y="6874"/>
                    <a:pt x="13899" y="6759"/>
                  </a:cubicBezTo>
                  <a:cubicBezTo>
                    <a:pt x="13904" y="5838"/>
                    <a:pt x="13725" y="4960"/>
                    <a:pt x="13411" y="4184"/>
                  </a:cubicBezTo>
                  <a:cubicBezTo>
                    <a:pt x="13255" y="3796"/>
                    <a:pt x="13067" y="3434"/>
                    <a:pt x="12856" y="3099"/>
                  </a:cubicBezTo>
                  <a:cubicBezTo>
                    <a:pt x="12646" y="2766"/>
                    <a:pt x="12412" y="2462"/>
                    <a:pt x="12167" y="2188"/>
                  </a:cubicBezTo>
                  <a:cubicBezTo>
                    <a:pt x="11674" y="1638"/>
                    <a:pt x="11130" y="1208"/>
                    <a:pt x="10593" y="893"/>
                  </a:cubicBezTo>
                  <a:cubicBezTo>
                    <a:pt x="10054" y="578"/>
                    <a:pt x="9529" y="370"/>
                    <a:pt x="9057" y="236"/>
                  </a:cubicBezTo>
                  <a:cubicBezTo>
                    <a:pt x="8584" y="104"/>
                    <a:pt x="8166" y="40"/>
                    <a:pt x="7823" y="15"/>
                  </a:cubicBezTo>
                  <a:cubicBezTo>
                    <a:pt x="7672" y="5"/>
                    <a:pt x="7536" y="1"/>
                    <a:pt x="7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7"/>
            <p:cNvSpPr/>
            <p:nvPr/>
          </p:nvSpPr>
          <p:spPr>
            <a:xfrm>
              <a:off x="2676300" y="3960250"/>
              <a:ext cx="79400" cy="25525"/>
            </a:xfrm>
            <a:custGeom>
              <a:avLst/>
              <a:gdLst/>
              <a:ahLst/>
              <a:cxnLst/>
              <a:rect l="l" t="t" r="r" b="b"/>
              <a:pathLst>
                <a:path w="3176" h="1021" extrusionOk="0">
                  <a:moveTo>
                    <a:pt x="2115" y="0"/>
                  </a:moveTo>
                  <a:cubicBezTo>
                    <a:pt x="2112" y="0"/>
                    <a:pt x="2109" y="0"/>
                    <a:pt x="2106" y="0"/>
                  </a:cubicBezTo>
                  <a:cubicBezTo>
                    <a:pt x="1926" y="0"/>
                    <a:pt x="1738" y="48"/>
                    <a:pt x="1557" y="103"/>
                  </a:cubicBezTo>
                  <a:cubicBezTo>
                    <a:pt x="1373" y="161"/>
                    <a:pt x="1194" y="226"/>
                    <a:pt x="1024" y="272"/>
                  </a:cubicBezTo>
                  <a:cubicBezTo>
                    <a:pt x="442" y="424"/>
                    <a:pt x="0" y="613"/>
                    <a:pt x="19" y="685"/>
                  </a:cubicBezTo>
                  <a:cubicBezTo>
                    <a:pt x="53" y="808"/>
                    <a:pt x="86" y="835"/>
                    <a:pt x="123" y="835"/>
                  </a:cubicBezTo>
                  <a:cubicBezTo>
                    <a:pt x="144" y="835"/>
                    <a:pt x="166" y="826"/>
                    <a:pt x="190" y="822"/>
                  </a:cubicBezTo>
                  <a:lnTo>
                    <a:pt x="190" y="822"/>
                  </a:lnTo>
                  <a:cubicBezTo>
                    <a:pt x="136" y="867"/>
                    <a:pt x="104" y="930"/>
                    <a:pt x="126" y="1013"/>
                  </a:cubicBezTo>
                  <a:cubicBezTo>
                    <a:pt x="127" y="1018"/>
                    <a:pt x="131" y="1021"/>
                    <a:pt x="138" y="1021"/>
                  </a:cubicBezTo>
                  <a:cubicBezTo>
                    <a:pt x="176" y="1021"/>
                    <a:pt x="292" y="947"/>
                    <a:pt x="429" y="868"/>
                  </a:cubicBezTo>
                  <a:cubicBezTo>
                    <a:pt x="590" y="776"/>
                    <a:pt x="780" y="675"/>
                    <a:pt x="882" y="660"/>
                  </a:cubicBezTo>
                  <a:cubicBezTo>
                    <a:pt x="969" y="646"/>
                    <a:pt x="1054" y="640"/>
                    <a:pt x="1137" y="640"/>
                  </a:cubicBezTo>
                  <a:cubicBezTo>
                    <a:pt x="1273" y="640"/>
                    <a:pt x="1402" y="656"/>
                    <a:pt x="1520" y="676"/>
                  </a:cubicBezTo>
                  <a:cubicBezTo>
                    <a:pt x="1616" y="691"/>
                    <a:pt x="1704" y="712"/>
                    <a:pt x="1788" y="726"/>
                  </a:cubicBezTo>
                  <a:cubicBezTo>
                    <a:pt x="1870" y="742"/>
                    <a:pt x="1949" y="752"/>
                    <a:pt x="2020" y="757"/>
                  </a:cubicBezTo>
                  <a:cubicBezTo>
                    <a:pt x="2282" y="767"/>
                    <a:pt x="2480" y="788"/>
                    <a:pt x="2632" y="800"/>
                  </a:cubicBezTo>
                  <a:cubicBezTo>
                    <a:pt x="2708" y="805"/>
                    <a:pt x="2772" y="809"/>
                    <a:pt x="2826" y="810"/>
                  </a:cubicBezTo>
                  <a:cubicBezTo>
                    <a:pt x="2833" y="811"/>
                    <a:pt x="2840" y="811"/>
                    <a:pt x="2846" y="811"/>
                  </a:cubicBezTo>
                  <a:cubicBezTo>
                    <a:pt x="2892" y="811"/>
                    <a:pt x="2931" y="807"/>
                    <a:pt x="2964" y="801"/>
                  </a:cubicBezTo>
                  <a:cubicBezTo>
                    <a:pt x="3112" y="774"/>
                    <a:pt x="3142" y="675"/>
                    <a:pt x="3168" y="465"/>
                  </a:cubicBezTo>
                  <a:cubicBezTo>
                    <a:pt x="3175" y="402"/>
                    <a:pt x="3152" y="343"/>
                    <a:pt x="3104" y="287"/>
                  </a:cubicBezTo>
                  <a:cubicBezTo>
                    <a:pt x="3053" y="231"/>
                    <a:pt x="2978" y="181"/>
                    <a:pt x="2881" y="138"/>
                  </a:cubicBezTo>
                  <a:cubicBezTo>
                    <a:pt x="2690" y="53"/>
                    <a:pt x="2415" y="0"/>
                    <a:pt x="21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7"/>
            <p:cNvSpPr/>
            <p:nvPr/>
          </p:nvSpPr>
          <p:spPr>
            <a:xfrm>
              <a:off x="2603325" y="3978525"/>
              <a:ext cx="49175" cy="31000"/>
            </a:xfrm>
            <a:custGeom>
              <a:avLst/>
              <a:gdLst/>
              <a:ahLst/>
              <a:cxnLst/>
              <a:rect l="l" t="t" r="r" b="b"/>
              <a:pathLst>
                <a:path w="1967" h="1240" extrusionOk="0">
                  <a:moveTo>
                    <a:pt x="1427" y="1"/>
                  </a:moveTo>
                  <a:cubicBezTo>
                    <a:pt x="1316" y="1"/>
                    <a:pt x="1192" y="26"/>
                    <a:pt x="1068" y="75"/>
                  </a:cubicBezTo>
                  <a:cubicBezTo>
                    <a:pt x="876" y="150"/>
                    <a:pt x="719" y="375"/>
                    <a:pt x="545" y="491"/>
                  </a:cubicBezTo>
                  <a:cubicBezTo>
                    <a:pt x="244" y="687"/>
                    <a:pt x="0" y="846"/>
                    <a:pt x="29" y="917"/>
                  </a:cubicBezTo>
                  <a:cubicBezTo>
                    <a:pt x="74" y="1036"/>
                    <a:pt x="100" y="1060"/>
                    <a:pt x="124" y="1060"/>
                  </a:cubicBezTo>
                  <a:cubicBezTo>
                    <a:pt x="137" y="1060"/>
                    <a:pt x="150" y="1053"/>
                    <a:pt x="165" y="1049"/>
                  </a:cubicBezTo>
                  <a:lnTo>
                    <a:pt x="165" y="1049"/>
                  </a:lnTo>
                  <a:cubicBezTo>
                    <a:pt x="139" y="1090"/>
                    <a:pt x="131" y="1152"/>
                    <a:pt x="164" y="1232"/>
                  </a:cubicBezTo>
                  <a:cubicBezTo>
                    <a:pt x="165" y="1237"/>
                    <a:pt x="169" y="1239"/>
                    <a:pt x="173" y="1239"/>
                  </a:cubicBezTo>
                  <a:cubicBezTo>
                    <a:pt x="226" y="1239"/>
                    <a:pt x="457" y="913"/>
                    <a:pt x="564" y="869"/>
                  </a:cubicBezTo>
                  <a:cubicBezTo>
                    <a:pt x="690" y="820"/>
                    <a:pt x="817" y="811"/>
                    <a:pt x="935" y="811"/>
                  </a:cubicBezTo>
                  <a:cubicBezTo>
                    <a:pt x="996" y="811"/>
                    <a:pt x="1055" y="814"/>
                    <a:pt x="1110" y="814"/>
                  </a:cubicBezTo>
                  <a:cubicBezTo>
                    <a:pt x="1177" y="814"/>
                    <a:pt x="1238" y="810"/>
                    <a:pt x="1289" y="795"/>
                  </a:cubicBezTo>
                  <a:cubicBezTo>
                    <a:pt x="1926" y="611"/>
                    <a:pt x="1966" y="607"/>
                    <a:pt x="1813" y="214"/>
                  </a:cubicBezTo>
                  <a:cubicBezTo>
                    <a:pt x="1756" y="69"/>
                    <a:pt x="1609" y="1"/>
                    <a:pt x="14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71"/>
        <p:cNvGrpSpPr/>
        <p:nvPr/>
      </p:nvGrpSpPr>
      <p:grpSpPr>
        <a:xfrm>
          <a:off x="0" y="0"/>
          <a:ext cx="0" cy="0"/>
          <a:chOff x="0" y="0"/>
          <a:chExt cx="0" cy="0"/>
        </a:xfrm>
      </p:grpSpPr>
      <p:sp>
        <p:nvSpPr>
          <p:cNvPr id="1272" name="Google Shape;1272;p48"/>
          <p:cNvSpPr txBox="1">
            <a:spLocks noGrp="1"/>
          </p:cNvSpPr>
          <p:nvPr>
            <p:ph type="subTitle" idx="2"/>
          </p:nvPr>
        </p:nvSpPr>
        <p:spPr>
          <a:xfrm>
            <a:off x="3448464" y="2407800"/>
            <a:ext cx="2247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1273" name="Google Shape;1273;p48"/>
          <p:cNvSpPr txBox="1">
            <a:spLocks noGrp="1"/>
          </p:cNvSpPr>
          <p:nvPr>
            <p:ph type="subTitle" idx="5"/>
          </p:nvPr>
        </p:nvSpPr>
        <p:spPr>
          <a:xfrm>
            <a:off x="6183752" y="2407800"/>
            <a:ext cx="2247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far away from us</a:t>
            </a:r>
            <a:endParaRPr/>
          </a:p>
        </p:txBody>
      </p:sp>
      <p:sp>
        <p:nvSpPr>
          <p:cNvPr id="1274" name="Google Shape;1274;p48"/>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accent1"/>
                </a:solidFill>
              </a:rPr>
              <a:t>5 amazing facts about</a:t>
            </a:r>
            <a:r>
              <a:rPr lang="en" dirty="0"/>
              <a:t> </a:t>
            </a:r>
            <a:r>
              <a:rPr lang="en" dirty="0">
                <a:highlight>
                  <a:schemeClr val="accent2"/>
                </a:highlight>
              </a:rPr>
              <a:t>trigonometry</a:t>
            </a:r>
            <a:endParaRPr dirty="0">
              <a:highlight>
                <a:schemeClr val="accent2"/>
              </a:highlight>
            </a:endParaRPr>
          </a:p>
        </p:txBody>
      </p:sp>
      <p:sp>
        <p:nvSpPr>
          <p:cNvPr id="1275" name="Google Shape;1275;p48"/>
          <p:cNvSpPr txBox="1">
            <a:spLocks noGrp="1"/>
          </p:cNvSpPr>
          <p:nvPr>
            <p:ph type="subTitle" idx="1"/>
          </p:nvPr>
        </p:nvSpPr>
        <p:spPr>
          <a:xfrm>
            <a:off x="713175" y="2407800"/>
            <a:ext cx="2247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1276" name="Google Shape;1276;p48"/>
          <p:cNvSpPr txBox="1">
            <a:spLocks noGrp="1"/>
          </p:cNvSpPr>
          <p:nvPr>
            <p:ph type="subTitle" idx="3"/>
          </p:nvPr>
        </p:nvSpPr>
        <p:spPr>
          <a:xfrm>
            <a:off x="2244206" y="3840325"/>
            <a:ext cx="2247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doesn’t have a solid surface</a:t>
            </a:r>
            <a:endParaRPr/>
          </a:p>
        </p:txBody>
      </p:sp>
      <p:sp>
        <p:nvSpPr>
          <p:cNvPr id="1277" name="Google Shape;1277;p48"/>
          <p:cNvSpPr txBox="1">
            <a:spLocks noGrp="1"/>
          </p:cNvSpPr>
          <p:nvPr>
            <p:ph type="subTitle" idx="4"/>
          </p:nvPr>
        </p:nvSpPr>
        <p:spPr>
          <a:xfrm>
            <a:off x="4665720" y="3840325"/>
            <a:ext cx="2247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1278" name="Google Shape;1278;p48"/>
          <p:cNvSpPr txBox="1">
            <a:spLocks noGrp="1"/>
          </p:cNvSpPr>
          <p:nvPr>
            <p:ph type="subTitle" idx="6"/>
          </p:nvPr>
        </p:nvSpPr>
        <p:spPr>
          <a:xfrm>
            <a:off x="713175" y="1916783"/>
            <a:ext cx="2249400" cy="63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 fundamental identities</a:t>
            </a:r>
            <a:endParaRPr/>
          </a:p>
        </p:txBody>
      </p:sp>
      <p:sp>
        <p:nvSpPr>
          <p:cNvPr id="1279" name="Google Shape;1279;p48"/>
          <p:cNvSpPr txBox="1">
            <a:spLocks noGrp="1"/>
          </p:cNvSpPr>
          <p:nvPr>
            <p:ph type="subTitle" idx="7"/>
          </p:nvPr>
        </p:nvSpPr>
        <p:spPr>
          <a:xfrm>
            <a:off x="3457174" y="1916783"/>
            <a:ext cx="2249400" cy="63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An ancient calculation</a:t>
            </a:r>
            <a:endParaRPr/>
          </a:p>
        </p:txBody>
      </p:sp>
      <p:sp>
        <p:nvSpPr>
          <p:cNvPr id="1280" name="Google Shape;1280;p48"/>
          <p:cNvSpPr txBox="1">
            <a:spLocks noGrp="1"/>
          </p:cNvSpPr>
          <p:nvPr>
            <p:ph type="subTitle" idx="8"/>
          </p:nvPr>
        </p:nvSpPr>
        <p:spPr>
          <a:xfrm>
            <a:off x="6181355" y="1916783"/>
            <a:ext cx="2249400" cy="63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US" dirty="0"/>
              <a:t>Tech Skills</a:t>
            </a:r>
            <a:r>
              <a:rPr lang="en" dirty="0"/>
              <a:t>ematics as music</a:t>
            </a:r>
            <a:endParaRPr dirty="0"/>
          </a:p>
        </p:txBody>
      </p:sp>
      <p:sp>
        <p:nvSpPr>
          <p:cNvPr id="1281" name="Google Shape;1281;p48"/>
          <p:cNvSpPr txBox="1">
            <a:spLocks noGrp="1"/>
          </p:cNvSpPr>
          <p:nvPr>
            <p:ph type="subTitle" idx="9"/>
          </p:nvPr>
        </p:nvSpPr>
        <p:spPr>
          <a:xfrm>
            <a:off x="2248631" y="3349050"/>
            <a:ext cx="2249400" cy="63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 meaning of trigonometry</a:t>
            </a:r>
            <a:endParaRPr/>
          </a:p>
        </p:txBody>
      </p:sp>
      <p:sp>
        <p:nvSpPr>
          <p:cNvPr id="1282" name="Google Shape;1282;p48"/>
          <p:cNvSpPr txBox="1">
            <a:spLocks noGrp="1"/>
          </p:cNvSpPr>
          <p:nvPr>
            <p:ph type="subTitle" idx="13"/>
          </p:nvPr>
        </p:nvSpPr>
        <p:spPr>
          <a:xfrm>
            <a:off x="4670132" y="3349050"/>
            <a:ext cx="2249400" cy="633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Trigonometry helps us navigate</a:t>
            </a:r>
            <a:endParaRPr/>
          </a:p>
        </p:txBody>
      </p:sp>
      <p:sp>
        <p:nvSpPr>
          <p:cNvPr id="1283" name="Google Shape;1283;p48"/>
          <p:cNvSpPr/>
          <p:nvPr/>
        </p:nvSpPr>
        <p:spPr>
          <a:xfrm>
            <a:off x="512050" y="717195"/>
            <a:ext cx="402351" cy="432714"/>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8"/>
          <p:cNvSpPr/>
          <p:nvPr/>
        </p:nvSpPr>
        <p:spPr>
          <a:xfrm rot="6556756">
            <a:off x="7855707" y="4048539"/>
            <a:ext cx="592366" cy="637100"/>
          </a:xfrm>
          <a:custGeom>
            <a:avLst/>
            <a:gdLst/>
            <a:ahLst/>
            <a:cxnLst/>
            <a:rect l="l" t="t" r="r" b="b"/>
            <a:pathLst>
              <a:path w="7932" h="8531" extrusionOk="0">
                <a:moveTo>
                  <a:pt x="316" y="1"/>
                </a:moveTo>
                <a:cubicBezTo>
                  <a:pt x="203" y="1"/>
                  <a:pt x="102" y="83"/>
                  <a:pt x="84" y="200"/>
                </a:cubicBezTo>
                <a:lnTo>
                  <a:pt x="12" y="645"/>
                </a:lnTo>
                <a:cubicBezTo>
                  <a:pt x="0" y="716"/>
                  <a:pt x="6" y="788"/>
                  <a:pt x="27" y="856"/>
                </a:cubicBezTo>
                <a:lnTo>
                  <a:pt x="2314" y="8137"/>
                </a:lnTo>
                <a:cubicBezTo>
                  <a:pt x="2393" y="8392"/>
                  <a:pt x="2621" y="8531"/>
                  <a:pt x="2851" y="8531"/>
                </a:cubicBezTo>
                <a:cubicBezTo>
                  <a:pt x="3020" y="8531"/>
                  <a:pt x="3191" y="8456"/>
                  <a:pt x="3305" y="8298"/>
                </a:cubicBezTo>
                <a:lnTo>
                  <a:pt x="7759" y="2100"/>
                </a:lnTo>
                <a:cubicBezTo>
                  <a:pt x="7801" y="2043"/>
                  <a:pt x="7828" y="1976"/>
                  <a:pt x="7840" y="1907"/>
                </a:cubicBezTo>
                <a:lnTo>
                  <a:pt x="7911" y="1460"/>
                </a:lnTo>
                <a:cubicBezTo>
                  <a:pt x="7932" y="1331"/>
                  <a:pt x="7843" y="1209"/>
                  <a:pt x="7715" y="1189"/>
                </a:cubicBezTo>
                <a:lnTo>
                  <a:pt x="355" y="4"/>
                </a:lnTo>
                <a:cubicBezTo>
                  <a:pt x="342" y="2"/>
                  <a:pt x="329" y="1"/>
                  <a:pt x="3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 name="Google Shape;1285;p48"/>
          <p:cNvGrpSpPr/>
          <p:nvPr/>
        </p:nvGrpSpPr>
        <p:grpSpPr>
          <a:xfrm>
            <a:off x="8150650" y="923850"/>
            <a:ext cx="687675" cy="687600"/>
            <a:chOff x="4199175" y="3574425"/>
            <a:chExt cx="687675" cy="687600"/>
          </a:xfrm>
        </p:grpSpPr>
        <p:sp>
          <p:nvSpPr>
            <p:cNvPr id="1286" name="Google Shape;1286;p48"/>
            <p:cNvSpPr/>
            <p:nvPr/>
          </p:nvSpPr>
          <p:spPr>
            <a:xfrm>
              <a:off x="4647975" y="3801675"/>
              <a:ext cx="72375" cy="86850"/>
            </a:xfrm>
            <a:custGeom>
              <a:avLst/>
              <a:gdLst/>
              <a:ahLst/>
              <a:cxnLst/>
              <a:rect l="l" t="t" r="r" b="b"/>
              <a:pathLst>
                <a:path w="2895" h="3474" extrusionOk="0">
                  <a:moveTo>
                    <a:pt x="1721" y="1"/>
                  </a:moveTo>
                  <a:cubicBezTo>
                    <a:pt x="1627" y="1"/>
                    <a:pt x="1529" y="9"/>
                    <a:pt x="1429" y="27"/>
                  </a:cubicBezTo>
                  <a:cubicBezTo>
                    <a:pt x="1056" y="94"/>
                    <a:pt x="679" y="303"/>
                    <a:pt x="398" y="627"/>
                  </a:cubicBezTo>
                  <a:cubicBezTo>
                    <a:pt x="316" y="723"/>
                    <a:pt x="245" y="830"/>
                    <a:pt x="186" y="944"/>
                  </a:cubicBezTo>
                  <a:cubicBezTo>
                    <a:pt x="156" y="1002"/>
                    <a:pt x="132" y="1063"/>
                    <a:pt x="107" y="1123"/>
                  </a:cubicBezTo>
                  <a:cubicBezTo>
                    <a:pt x="96" y="1154"/>
                    <a:pt x="85" y="1185"/>
                    <a:pt x="76" y="1217"/>
                  </a:cubicBezTo>
                  <a:cubicBezTo>
                    <a:pt x="65" y="1248"/>
                    <a:pt x="59" y="1281"/>
                    <a:pt x="51" y="1313"/>
                  </a:cubicBezTo>
                  <a:cubicBezTo>
                    <a:pt x="20" y="1440"/>
                    <a:pt x="5" y="1568"/>
                    <a:pt x="3" y="1697"/>
                  </a:cubicBezTo>
                  <a:cubicBezTo>
                    <a:pt x="1" y="1826"/>
                    <a:pt x="14" y="1954"/>
                    <a:pt x="38" y="2078"/>
                  </a:cubicBezTo>
                  <a:cubicBezTo>
                    <a:pt x="89" y="2323"/>
                    <a:pt x="192" y="2556"/>
                    <a:pt x="332" y="2756"/>
                  </a:cubicBezTo>
                  <a:cubicBezTo>
                    <a:pt x="402" y="2855"/>
                    <a:pt x="486" y="2947"/>
                    <a:pt x="570" y="3026"/>
                  </a:cubicBezTo>
                  <a:cubicBezTo>
                    <a:pt x="613" y="3066"/>
                    <a:pt x="659" y="3102"/>
                    <a:pt x="703" y="3137"/>
                  </a:cubicBezTo>
                  <a:cubicBezTo>
                    <a:pt x="726" y="3153"/>
                    <a:pt x="749" y="3171"/>
                    <a:pt x="772" y="3187"/>
                  </a:cubicBezTo>
                  <a:cubicBezTo>
                    <a:pt x="794" y="3203"/>
                    <a:pt x="819" y="3217"/>
                    <a:pt x="842" y="3232"/>
                  </a:cubicBezTo>
                  <a:cubicBezTo>
                    <a:pt x="880" y="3259"/>
                    <a:pt x="923" y="3280"/>
                    <a:pt x="964" y="3302"/>
                  </a:cubicBezTo>
                  <a:cubicBezTo>
                    <a:pt x="986" y="3312"/>
                    <a:pt x="1005" y="3323"/>
                    <a:pt x="1026" y="3332"/>
                  </a:cubicBezTo>
                  <a:lnTo>
                    <a:pt x="1058" y="3346"/>
                  </a:lnTo>
                  <a:lnTo>
                    <a:pt x="1090" y="3360"/>
                  </a:lnTo>
                  <a:cubicBezTo>
                    <a:pt x="1111" y="3368"/>
                    <a:pt x="1133" y="3376"/>
                    <a:pt x="1153" y="3386"/>
                  </a:cubicBezTo>
                  <a:cubicBezTo>
                    <a:pt x="1175" y="3393"/>
                    <a:pt x="1196" y="3399"/>
                    <a:pt x="1218" y="3408"/>
                  </a:cubicBezTo>
                  <a:cubicBezTo>
                    <a:pt x="1260" y="3422"/>
                    <a:pt x="1304" y="3430"/>
                    <a:pt x="1347" y="3441"/>
                  </a:cubicBezTo>
                  <a:cubicBezTo>
                    <a:pt x="1449" y="3463"/>
                    <a:pt x="1552" y="3473"/>
                    <a:pt x="1653" y="3473"/>
                  </a:cubicBezTo>
                  <a:cubicBezTo>
                    <a:pt x="1720" y="3473"/>
                    <a:pt x="1786" y="3469"/>
                    <a:pt x="1850" y="3459"/>
                  </a:cubicBezTo>
                  <a:cubicBezTo>
                    <a:pt x="2009" y="3437"/>
                    <a:pt x="2152" y="3383"/>
                    <a:pt x="2275" y="3317"/>
                  </a:cubicBezTo>
                  <a:cubicBezTo>
                    <a:pt x="2395" y="3252"/>
                    <a:pt x="2496" y="3172"/>
                    <a:pt x="2577" y="3092"/>
                  </a:cubicBezTo>
                  <a:cubicBezTo>
                    <a:pt x="2597" y="3070"/>
                    <a:pt x="2615" y="3051"/>
                    <a:pt x="2632" y="3032"/>
                  </a:cubicBezTo>
                  <a:cubicBezTo>
                    <a:pt x="2651" y="3010"/>
                    <a:pt x="2667" y="2990"/>
                    <a:pt x="2683" y="2970"/>
                  </a:cubicBezTo>
                  <a:cubicBezTo>
                    <a:pt x="2712" y="2930"/>
                    <a:pt x="2740" y="2890"/>
                    <a:pt x="2760" y="2851"/>
                  </a:cubicBezTo>
                  <a:cubicBezTo>
                    <a:pt x="2806" y="2775"/>
                    <a:pt x="2831" y="2702"/>
                    <a:pt x="2849" y="2643"/>
                  </a:cubicBezTo>
                  <a:cubicBezTo>
                    <a:pt x="2863" y="2583"/>
                    <a:pt x="2871" y="2535"/>
                    <a:pt x="2868" y="2502"/>
                  </a:cubicBezTo>
                  <a:cubicBezTo>
                    <a:pt x="2867" y="2469"/>
                    <a:pt x="2858" y="2449"/>
                    <a:pt x="2845" y="2446"/>
                  </a:cubicBezTo>
                  <a:cubicBezTo>
                    <a:pt x="2781" y="2427"/>
                    <a:pt x="2732" y="2419"/>
                    <a:pt x="2695" y="2419"/>
                  </a:cubicBezTo>
                  <a:cubicBezTo>
                    <a:pt x="2655" y="2419"/>
                    <a:pt x="2628" y="2428"/>
                    <a:pt x="2609" y="2443"/>
                  </a:cubicBezTo>
                  <a:cubicBezTo>
                    <a:pt x="2588" y="2457"/>
                    <a:pt x="2575" y="2476"/>
                    <a:pt x="2563" y="2500"/>
                  </a:cubicBezTo>
                  <a:cubicBezTo>
                    <a:pt x="2556" y="2511"/>
                    <a:pt x="2550" y="2522"/>
                    <a:pt x="2543" y="2534"/>
                  </a:cubicBezTo>
                  <a:cubicBezTo>
                    <a:pt x="2540" y="2540"/>
                    <a:pt x="2536" y="2546"/>
                    <a:pt x="2532" y="2554"/>
                  </a:cubicBezTo>
                  <a:cubicBezTo>
                    <a:pt x="2528" y="2559"/>
                    <a:pt x="2524" y="2565"/>
                    <a:pt x="2519" y="2571"/>
                  </a:cubicBezTo>
                  <a:cubicBezTo>
                    <a:pt x="2529" y="2514"/>
                    <a:pt x="2523" y="2462"/>
                    <a:pt x="2497" y="2419"/>
                  </a:cubicBezTo>
                  <a:cubicBezTo>
                    <a:pt x="2485" y="2399"/>
                    <a:pt x="2468" y="2380"/>
                    <a:pt x="2448" y="2363"/>
                  </a:cubicBezTo>
                  <a:cubicBezTo>
                    <a:pt x="2426" y="2349"/>
                    <a:pt x="2401" y="2335"/>
                    <a:pt x="2372" y="2326"/>
                  </a:cubicBezTo>
                  <a:cubicBezTo>
                    <a:pt x="2371" y="2325"/>
                    <a:pt x="2369" y="2325"/>
                    <a:pt x="2367" y="2325"/>
                  </a:cubicBezTo>
                  <a:cubicBezTo>
                    <a:pt x="2358" y="2325"/>
                    <a:pt x="2352" y="2333"/>
                    <a:pt x="2347" y="2349"/>
                  </a:cubicBezTo>
                  <a:cubicBezTo>
                    <a:pt x="2342" y="2358"/>
                    <a:pt x="2340" y="2369"/>
                    <a:pt x="2337" y="2384"/>
                  </a:cubicBezTo>
                  <a:cubicBezTo>
                    <a:pt x="2334" y="2398"/>
                    <a:pt x="2329" y="2414"/>
                    <a:pt x="2325" y="2432"/>
                  </a:cubicBezTo>
                  <a:cubicBezTo>
                    <a:pt x="2323" y="2442"/>
                    <a:pt x="2319" y="2452"/>
                    <a:pt x="2315" y="2462"/>
                  </a:cubicBezTo>
                  <a:lnTo>
                    <a:pt x="2312" y="2478"/>
                  </a:lnTo>
                  <a:cubicBezTo>
                    <a:pt x="2309" y="2484"/>
                    <a:pt x="2308" y="2489"/>
                    <a:pt x="2305" y="2494"/>
                  </a:cubicBezTo>
                  <a:cubicBezTo>
                    <a:pt x="2302" y="2505"/>
                    <a:pt x="2297" y="2517"/>
                    <a:pt x="2293" y="2529"/>
                  </a:cubicBezTo>
                  <a:lnTo>
                    <a:pt x="2277" y="2565"/>
                  </a:lnTo>
                  <a:cubicBezTo>
                    <a:pt x="2253" y="2615"/>
                    <a:pt x="2219" y="2672"/>
                    <a:pt x="2176" y="2725"/>
                  </a:cubicBezTo>
                  <a:cubicBezTo>
                    <a:pt x="2132" y="2779"/>
                    <a:pt x="2078" y="2830"/>
                    <a:pt x="2017" y="2872"/>
                  </a:cubicBezTo>
                  <a:cubicBezTo>
                    <a:pt x="1956" y="2915"/>
                    <a:pt x="1888" y="2948"/>
                    <a:pt x="1819" y="2970"/>
                  </a:cubicBezTo>
                  <a:cubicBezTo>
                    <a:pt x="1749" y="2992"/>
                    <a:pt x="1680" y="3002"/>
                    <a:pt x="1615" y="3003"/>
                  </a:cubicBezTo>
                  <a:cubicBezTo>
                    <a:pt x="1583" y="3002"/>
                    <a:pt x="1552" y="3002"/>
                    <a:pt x="1525" y="2996"/>
                  </a:cubicBezTo>
                  <a:cubicBezTo>
                    <a:pt x="1512" y="2994"/>
                    <a:pt x="1498" y="2992"/>
                    <a:pt x="1485" y="2990"/>
                  </a:cubicBezTo>
                  <a:cubicBezTo>
                    <a:pt x="1472" y="2986"/>
                    <a:pt x="1460" y="2983"/>
                    <a:pt x="1450" y="2979"/>
                  </a:cubicBezTo>
                  <a:cubicBezTo>
                    <a:pt x="1249" y="2915"/>
                    <a:pt x="1082" y="2776"/>
                    <a:pt x="983" y="2621"/>
                  </a:cubicBezTo>
                  <a:cubicBezTo>
                    <a:pt x="886" y="2469"/>
                    <a:pt x="849" y="2296"/>
                    <a:pt x="852" y="2138"/>
                  </a:cubicBezTo>
                  <a:cubicBezTo>
                    <a:pt x="855" y="1980"/>
                    <a:pt x="894" y="1837"/>
                    <a:pt x="948" y="1721"/>
                  </a:cubicBezTo>
                  <a:cubicBezTo>
                    <a:pt x="960" y="1691"/>
                    <a:pt x="976" y="1663"/>
                    <a:pt x="988" y="1636"/>
                  </a:cubicBezTo>
                  <a:cubicBezTo>
                    <a:pt x="1003" y="1610"/>
                    <a:pt x="1016" y="1584"/>
                    <a:pt x="1032" y="1561"/>
                  </a:cubicBezTo>
                  <a:cubicBezTo>
                    <a:pt x="1038" y="1549"/>
                    <a:pt x="1047" y="1536"/>
                    <a:pt x="1055" y="1526"/>
                  </a:cubicBezTo>
                  <a:cubicBezTo>
                    <a:pt x="1063" y="1514"/>
                    <a:pt x="1069" y="1503"/>
                    <a:pt x="1078" y="1492"/>
                  </a:cubicBezTo>
                  <a:cubicBezTo>
                    <a:pt x="1094" y="1471"/>
                    <a:pt x="1109" y="1448"/>
                    <a:pt x="1125" y="1428"/>
                  </a:cubicBezTo>
                  <a:cubicBezTo>
                    <a:pt x="1180" y="1350"/>
                    <a:pt x="1246" y="1287"/>
                    <a:pt x="1313" y="1234"/>
                  </a:cubicBezTo>
                  <a:cubicBezTo>
                    <a:pt x="1380" y="1182"/>
                    <a:pt x="1448" y="1143"/>
                    <a:pt x="1513" y="1114"/>
                  </a:cubicBezTo>
                  <a:cubicBezTo>
                    <a:pt x="1579" y="1084"/>
                    <a:pt x="1641" y="1067"/>
                    <a:pt x="1698" y="1055"/>
                  </a:cubicBezTo>
                  <a:cubicBezTo>
                    <a:pt x="1756" y="1044"/>
                    <a:pt x="1808" y="1039"/>
                    <a:pt x="1861" y="1039"/>
                  </a:cubicBezTo>
                  <a:cubicBezTo>
                    <a:pt x="1963" y="1039"/>
                    <a:pt x="2051" y="1052"/>
                    <a:pt x="2125" y="1068"/>
                  </a:cubicBezTo>
                  <a:cubicBezTo>
                    <a:pt x="2199" y="1084"/>
                    <a:pt x="2260" y="1100"/>
                    <a:pt x="2310" y="1112"/>
                  </a:cubicBezTo>
                  <a:cubicBezTo>
                    <a:pt x="2355" y="1121"/>
                    <a:pt x="2394" y="1126"/>
                    <a:pt x="2431" y="1126"/>
                  </a:cubicBezTo>
                  <a:cubicBezTo>
                    <a:pt x="2479" y="1126"/>
                    <a:pt x="2523" y="1117"/>
                    <a:pt x="2570" y="1096"/>
                  </a:cubicBezTo>
                  <a:cubicBezTo>
                    <a:pt x="2651" y="1060"/>
                    <a:pt x="2737" y="987"/>
                    <a:pt x="2841" y="881"/>
                  </a:cubicBezTo>
                  <a:cubicBezTo>
                    <a:pt x="2872" y="851"/>
                    <a:pt x="2889" y="809"/>
                    <a:pt x="2892" y="756"/>
                  </a:cubicBezTo>
                  <a:cubicBezTo>
                    <a:pt x="2895" y="704"/>
                    <a:pt x="2879" y="642"/>
                    <a:pt x="2846" y="574"/>
                  </a:cubicBezTo>
                  <a:cubicBezTo>
                    <a:pt x="2780" y="438"/>
                    <a:pt x="2627" y="273"/>
                    <a:pt x="2384" y="153"/>
                  </a:cubicBezTo>
                  <a:cubicBezTo>
                    <a:pt x="2264" y="91"/>
                    <a:pt x="2120" y="43"/>
                    <a:pt x="1959" y="19"/>
                  </a:cubicBezTo>
                  <a:cubicBezTo>
                    <a:pt x="1883" y="7"/>
                    <a:pt x="1804" y="1"/>
                    <a:pt x="17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7" name="Google Shape;1287;p48"/>
            <p:cNvGrpSpPr/>
            <p:nvPr/>
          </p:nvGrpSpPr>
          <p:grpSpPr>
            <a:xfrm>
              <a:off x="4199175" y="3574425"/>
              <a:ext cx="687675" cy="687600"/>
              <a:chOff x="4199175" y="3574425"/>
              <a:chExt cx="687675" cy="687600"/>
            </a:xfrm>
          </p:grpSpPr>
          <p:sp>
            <p:nvSpPr>
              <p:cNvPr id="1288" name="Google Shape;1288;p48"/>
              <p:cNvSpPr/>
              <p:nvPr/>
            </p:nvSpPr>
            <p:spPr>
              <a:xfrm>
                <a:off x="4212500" y="3574425"/>
                <a:ext cx="674350" cy="573125"/>
              </a:xfrm>
              <a:custGeom>
                <a:avLst/>
                <a:gdLst/>
                <a:ahLst/>
                <a:cxnLst/>
                <a:rect l="l" t="t" r="r" b="b"/>
                <a:pathLst>
                  <a:path w="26974" h="22925" extrusionOk="0">
                    <a:moveTo>
                      <a:pt x="5785" y="20748"/>
                    </a:moveTo>
                    <a:cubicBezTo>
                      <a:pt x="5796" y="20775"/>
                      <a:pt x="5809" y="20798"/>
                      <a:pt x="5822" y="20821"/>
                    </a:cubicBezTo>
                    <a:lnTo>
                      <a:pt x="5784" y="20821"/>
                    </a:lnTo>
                    <a:cubicBezTo>
                      <a:pt x="5785" y="20797"/>
                      <a:pt x="5784" y="20772"/>
                      <a:pt x="5785" y="20748"/>
                    </a:cubicBezTo>
                    <a:close/>
                    <a:moveTo>
                      <a:pt x="23143" y="20439"/>
                    </a:moveTo>
                    <a:cubicBezTo>
                      <a:pt x="23317" y="20651"/>
                      <a:pt x="23480" y="20826"/>
                      <a:pt x="23607" y="20931"/>
                    </a:cubicBezTo>
                    <a:cubicBezTo>
                      <a:pt x="23564" y="20934"/>
                      <a:pt x="23521" y="20937"/>
                      <a:pt x="23480" y="20939"/>
                    </a:cubicBezTo>
                    <a:cubicBezTo>
                      <a:pt x="23390" y="20792"/>
                      <a:pt x="23267" y="20622"/>
                      <a:pt x="23143" y="20439"/>
                    </a:cubicBezTo>
                    <a:close/>
                    <a:moveTo>
                      <a:pt x="5042" y="18648"/>
                    </a:moveTo>
                    <a:cubicBezTo>
                      <a:pt x="5071" y="18648"/>
                      <a:pt x="5104" y="18673"/>
                      <a:pt x="5133" y="18725"/>
                    </a:cubicBezTo>
                    <a:cubicBezTo>
                      <a:pt x="5137" y="18731"/>
                      <a:pt x="5141" y="18739"/>
                      <a:pt x="5145" y="18746"/>
                    </a:cubicBezTo>
                    <a:lnTo>
                      <a:pt x="5151" y="18758"/>
                    </a:lnTo>
                    <a:lnTo>
                      <a:pt x="5156" y="18788"/>
                    </a:lnTo>
                    <a:cubicBezTo>
                      <a:pt x="5164" y="18828"/>
                      <a:pt x="5171" y="18869"/>
                      <a:pt x="5177" y="18909"/>
                    </a:cubicBezTo>
                    <a:cubicBezTo>
                      <a:pt x="5190" y="18988"/>
                      <a:pt x="5203" y="19068"/>
                      <a:pt x="5213" y="19145"/>
                    </a:cubicBezTo>
                    <a:cubicBezTo>
                      <a:pt x="5302" y="19894"/>
                      <a:pt x="5378" y="20534"/>
                      <a:pt x="5456" y="20823"/>
                    </a:cubicBezTo>
                    <a:cubicBezTo>
                      <a:pt x="4177" y="20825"/>
                      <a:pt x="3336" y="20842"/>
                      <a:pt x="2785" y="20885"/>
                    </a:cubicBezTo>
                    <a:cubicBezTo>
                      <a:pt x="3497" y="20261"/>
                      <a:pt x="4072" y="19759"/>
                      <a:pt x="4040" y="19716"/>
                    </a:cubicBezTo>
                    <a:cubicBezTo>
                      <a:pt x="4009" y="19677"/>
                      <a:pt x="3980" y="19661"/>
                      <a:pt x="3952" y="19661"/>
                    </a:cubicBezTo>
                    <a:cubicBezTo>
                      <a:pt x="3903" y="19661"/>
                      <a:pt x="3854" y="19709"/>
                      <a:pt x="3795" y="19752"/>
                    </a:cubicBezTo>
                    <a:cubicBezTo>
                      <a:pt x="3865" y="19671"/>
                      <a:pt x="3903" y="19593"/>
                      <a:pt x="3866" y="19545"/>
                    </a:cubicBezTo>
                    <a:cubicBezTo>
                      <a:pt x="3865" y="19544"/>
                      <a:pt x="3864" y="19543"/>
                      <a:pt x="3863" y="19543"/>
                    </a:cubicBezTo>
                    <a:cubicBezTo>
                      <a:pt x="3803" y="19543"/>
                      <a:pt x="3133" y="20289"/>
                      <a:pt x="2872" y="20493"/>
                    </a:cubicBezTo>
                    <a:cubicBezTo>
                      <a:pt x="2645" y="20673"/>
                      <a:pt x="2425" y="20823"/>
                      <a:pt x="2217" y="20957"/>
                    </a:cubicBezTo>
                    <a:cubicBezTo>
                      <a:pt x="2196" y="20960"/>
                      <a:pt x="2178" y="20965"/>
                      <a:pt x="2159" y="20969"/>
                    </a:cubicBezTo>
                    <a:cubicBezTo>
                      <a:pt x="2410" y="20593"/>
                      <a:pt x="2781" y="19787"/>
                      <a:pt x="3215" y="18701"/>
                    </a:cubicBezTo>
                    <a:cubicBezTo>
                      <a:pt x="3463" y="18767"/>
                      <a:pt x="3792" y="18801"/>
                      <a:pt x="4163" y="18801"/>
                    </a:cubicBezTo>
                    <a:cubicBezTo>
                      <a:pt x="4313" y="18801"/>
                      <a:pt x="4470" y="18795"/>
                      <a:pt x="4631" y="18784"/>
                    </a:cubicBezTo>
                    <a:cubicBezTo>
                      <a:pt x="4703" y="18779"/>
                      <a:pt x="4774" y="18771"/>
                      <a:pt x="4846" y="18761"/>
                    </a:cubicBezTo>
                    <a:cubicBezTo>
                      <a:pt x="4864" y="18758"/>
                      <a:pt x="4882" y="18756"/>
                      <a:pt x="4899" y="18753"/>
                    </a:cubicBezTo>
                    <a:lnTo>
                      <a:pt x="4926" y="18750"/>
                    </a:lnTo>
                    <a:cubicBezTo>
                      <a:pt x="4935" y="18746"/>
                      <a:pt x="4934" y="18746"/>
                      <a:pt x="4934" y="18746"/>
                    </a:cubicBezTo>
                    <a:lnTo>
                      <a:pt x="4934" y="18744"/>
                    </a:lnTo>
                    <a:cubicBezTo>
                      <a:pt x="4935" y="18740"/>
                      <a:pt x="4936" y="18736"/>
                      <a:pt x="4939" y="18730"/>
                    </a:cubicBezTo>
                    <a:cubicBezTo>
                      <a:pt x="4949" y="18710"/>
                      <a:pt x="4980" y="18682"/>
                      <a:pt x="5037" y="18649"/>
                    </a:cubicBezTo>
                    <a:cubicBezTo>
                      <a:pt x="5038" y="18648"/>
                      <a:pt x="5040" y="18648"/>
                      <a:pt x="5042" y="18648"/>
                    </a:cubicBezTo>
                    <a:close/>
                    <a:moveTo>
                      <a:pt x="8350" y="2450"/>
                    </a:moveTo>
                    <a:cubicBezTo>
                      <a:pt x="8389" y="2515"/>
                      <a:pt x="8437" y="2584"/>
                      <a:pt x="8490" y="2661"/>
                    </a:cubicBezTo>
                    <a:cubicBezTo>
                      <a:pt x="8614" y="2836"/>
                      <a:pt x="8771" y="3041"/>
                      <a:pt x="8959" y="3273"/>
                    </a:cubicBezTo>
                    <a:cubicBezTo>
                      <a:pt x="8984" y="3303"/>
                      <a:pt x="9006" y="3332"/>
                      <a:pt x="9032" y="3362"/>
                    </a:cubicBezTo>
                    <a:lnTo>
                      <a:pt x="9104" y="3455"/>
                    </a:lnTo>
                    <a:cubicBezTo>
                      <a:pt x="9153" y="3517"/>
                      <a:pt x="9205" y="3581"/>
                      <a:pt x="9259" y="3648"/>
                    </a:cubicBezTo>
                    <a:cubicBezTo>
                      <a:pt x="9365" y="3780"/>
                      <a:pt x="9478" y="3918"/>
                      <a:pt x="9597" y="4063"/>
                    </a:cubicBezTo>
                    <a:cubicBezTo>
                      <a:pt x="9716" y="4207"/>
                      <a:pt x="9843" y="4357"/>
                      <a:pt x="9974" y="4513"/>
                    </a:cubicBezTo>
                    <a:cubicBezTo>
                      <a:pt x="10104" y="4670"/>
                      <a:pt x="10240" y="4834"/>
                      <a:pt x="10380" y="5003"/>
                    </a:cubicBezTo>
                    <a:cubicBezTo>
                      <a:pt x="10521" y="5172"/>
                      <a:pt x="10666" y="5345"/>
                      <a:pt x="10817" y="5523"/>
                    </a:cubicBezTo>
                    <a:cubicBezTo>
                      <a:pt x="10892" y="5613"/>
                      <a:pt x="10971" y="5701"/>
                      <a:pt x="11047" y="5794"/>
                    </a:cubicBezTo>
                    <a:cubicBezTo>
                      <a:pt x="11123" y="5887"/>
                      <a:pt x="11202" y="5980"/>
                      <a:pt x="11279" y="6075"/>
                    </a:cubicBezTo>
                    <a:cubicBezTo>
                      <a:pt x="11436" y="6264"/>
                      <a:pt x="11597" y="6457"/>
                      <a:pt x="11764" y="6654"/>
                    </a:cubicBezTo>
                    <a:cubicBezTo>
                      <a:pt x="11847" y="6751"/>
                      <a:pt x="11932" y="6850"/>
                      <a:pt x="12015" y="6951"/>
                    </a:cubicBezTo>
                    <a:cubicBezTo>
                      <a:pt x="12099" y="7052"/>
                      <a:pt x="12183" y="7155"/>
                      <a:pt x="12267" y="7257"/>
                    </a:cubicBezTo>
                    <a:cubicBezTo>
                      <a:pt x="12606" y="7670"/>
                      <a:pt x="12965" y="8090"/>
                      <a:pt x="13319" y="8529"/>
                    </a:cubicBezTo>
                    <a:cubicBezTo>
                      <a:pt x="13529" y="8784"/>
                      <a:pt x="13743" y="9041"/>
                      <a:pt x="13963" y="9300"/>
                    </a:cubicBezTo>
                    <a:cubicBezTo>
                      <a:pt x="14177" y="9561"/>
                      <a:pt x="14398" y="9824"/>
                      <a:pt x="14620" y="10086"/>
                    </a:cubicBezTo>
                    <a:cubicBezTo>
                      <a:pt x="14732" y="10217"/>
                      <a:pt x="14843" y="10349"/>
                      <a:pt x="14956" y="10480"/>
                    </a:cubicBezTo>
                    <a:lnTo>
                      <a:pt x="15290" y="10879"/>
                    </a:lnTo>
                    <a:cubicBezTo>
                      <a:pt x="15515" y="11145"/>
                      <a:pt x="15740" y="11413"/>
                      <a:pt x="15964" y="11679"/>
                    </a:cubicBezTo>
                    <a:cubicBezTo>
                      <a:pt x="16187" y="11948"/>
                      <a:pt x="16410" y="12218"/>
                      <a:pt x="16633" y="12485"/>
                    </a:cubicBezTo>
                    <a:cubicBezTo>
                      <a:pt x="16745" y="12619"/>
                      <a:pt x="16856" y="12752"/>
                      <a:pt x="16966" y="12886"/>
                    </a:cubicBezTo>
                    <a:cubicBezTo>
                      <a:pt x="17075" y="13021"/>
                      <a:pt x="17185" y="13156"/>
                      <a:pt x="17293" y="13290"/>
                    </a:cubicBezTo>
                    <a:cubicBezTo>
                      <a:pt x="17509" y="13559"/>
                      <a:pt x="17725" y="13826"/>
                      <a:pt x="17935" y="14093"/>
                    </a:cubicBezTo>
                    <a:cubicBezTo>
                      <a:pt x="18145" y="14359"/>
                      <a:pt x="18350" y="14626"/>
                      <a:pt x="18553" y="14890"/>
                    </a:cubicBezTo>
                    <a:cubicBezTo>
                      <a:pt x="19930" y="16696"/>
                      <a:pt x="21145" y="18352"/>
                      <a:pt x="22036" y="19542"/>
                    </a:cubicBezTo>
                    <a:cubicBezTo>
                      <a:pt x="22488" y="20148"/>
                      <a:pt x="22855" y="20635"/>
                      <a:pt x="23113" y="20960"/>
                    </a:cubicBezTo>
                    <a:cubicBezTo>
                      <a:pt x="21949" y="21027"/>
                      <a:pt x="20801" y="21087"/>
                      <a:pt x="20158" y="21088"/>
                    </a:cubicBezTo>
                    <a:cubicBezTo>
                      <a:pt x="20043" y="21089"/>
                      <a:pt x="19930" y="21089"/>
                      <a:pt x="19817" y="21089"/>
                    </a:cubicBezTo>
                    <a:cubicBezTo>
                      <a:pt x="16170" y="21089"/>
                      <a:pt x="13259" y="20860"/>
                      <a:pt x="10936" y="20846"/>
                    </a:cubicBezTo>
                    <a:cubicBezTo>
                      <a:pt x="8877" y="20832"/>
                      <a:pt x="7277" y="20821"/>
                      <a:pt x="6035" y="20821"/>
                    </a:cubicBezTo>
                    <a:cubicBezTo>
                      <a:pt x="5983" y="20525"/>
                      <a:pt x="5737" y="19770"/>
                      <a:pt x="5732" y="19478"/>
                    </a:cubicBezTo>
                    <a:cubicBezTo>
                      <a:pt x="5729" y="19226"/>
                      <a:pt x="5746" y="18989"/>
                      <a:pt x="5775" y="18769"/>
                    </a:cubicBezTo>
                    <a:cubicBezTo>
                      <a:pt x="5810" y="18396"/>
                      <a:pt x="5842" y="18052"/>
                      <a:pt x="5870" y="17740"/>
                    </a:cubicBezTo>
                    <a:cubicBezTo>
                      <a:pt x="5660" y="17727"/>
                      <a:pt x="5446" y="17718"/>
                      <a:pt x="5231" y="17714"/>
                    </a:cubicBezTo>
                    <a:cubicBezTo>
                      <a:pt x="5124" y="17711"/>
                      <a:pt x="5017" y="17711"/>
                      <a:pt x="4912" y="17711"/>
                    </a:cubicBezTo>
                    <a:cubicBezTo>
                      <a:pt x="4896" y="17711"/>
                      <a:pt x="4883" y="17712"/>
                      <a:pt x="4872" y="17712"/>
                    </a:cubicBezTo>
                    <a:cubicBezTo>
                      <a:pt x="4840" y="17712"/>
                      <a:pt x="4826" y="17710"/>
                      <a:pt x="4805" y="17710"/>
                    </a:cubicBezTo>
                    <a:lnTo>
                      <a:pt x="4724" y="17710"/>
                    </a:lnTo>
                    <a:cubicBezTo>
                      <a:pt x="4238" y="17722"/>
                      <a:pt x="3867" y="17730"/>
                      <a:pt x="3587" y="17745"/>
                    </a:cubicBezTo>
                    <a:cubicBezTo>
                      <a:pt x="3972" y="16730"/>
                      <a:pt x="4389" y="15552"/>
                      <a:pt x="4811" y="14295"/>
                    </a:cubicBezTo>
                    <a:cubicBezTo>
                      <a:pt x="5573" y="12023"/>
                      <a:pt x="6214" y="9437"/>
                      <a:pt x="6918" y="7145"/>
                    </a:cubicBezTo>
                    <a:cubicBezTo>
                      <a:pt x="7471" y="5344"/>
                      <a:pt x="7975" y="3703"/>
                      <a:pt x="8350" y="2450"/>
                    </a:cubicBezTo>
                    <a:close/>
                    <a:moveTo>
                      <a:pt x="8488" y="1"/>
                    </a:moveTo>
                    <a:cubicBezTo>
                      <a:pt x="8391" y="1"/>
                      <a:pt x="7334" y="4293"/>
                      <a:pt x="6870" y="5677"/>
                    </a:cubicBezTo>
                    <a:cubicBezTo>
                      <a:pt x="5801" y="8873"/>
                      <a:pt x="4710" y="11328"/>
                      <a:pt x="4013" y="13330"/>
                    </a:cubicBezTo>
                    <a:cubicBezTo>
                      <a:pt x="1654" y="20114"/>
                      <a:pt x="1362" y="20927"/>
                      <a:pt x="1797" y="21159"/>
                    </a:cubicBezTo>
                    <a:cubicBezTo>
                      <a:pt x="1779" y="21186"/>
                      <a:pt x="1767" y="21215"/>
                      <a:pt x="1759" y="21245"/>
                    </a:cubicBezTo>
                    <a:cubicBezTo>
                      <a:pt x="1587" y="21353"/>
                      <a:pt x="1432" y="21452"/>
                      <a:pt x="1295" y="21553"/>
                    </a:cubicBezTo>
                    <a:cubicBezTo>
                      <a:pt x="549" y="22109"/>
                      <a:pt x="167" y="22389"/>
                      <a:pt x="1" y="22565"/>
                    </a:cubicBezTo>
                    <a:lnTo>
                      <a:pt x="83" y="22647"/>
                    </a:lnTo>
                    <a:cubicBezTo>
                      <a:pt x="69" y="22657"/>
                      <a:pt x="57" y="22666"/>
                      <a:pt x="43" y="22677"/>
                    </a:cubicBezTo>
                    <a:lnTo>
                      <a:pt x="250" y="22882"/>
                    </a:lnTo>
                    <a:cubicBezTo>
                      <a:pt x="266" y="22876"/>
                      <a:pt x="282" y="22869"/>
                      <a:pt x="298" y="22861"/>
                    </a:cubicBezTo>
                    <a:lnTo>
                      <a:pt x="361" y="22924"/>
                    </a:lnTo>
                    <a:cubicBezTo>
                      <a:pt x="387" y="22877"/>
                      <a:pt x="406" y="22838"/>
                      <a:pt x="414" y="22803"/>
                    </a:cubicBezTo>
                    <a:cubicBezTo>
                      <a:pt x="702" y="22652"/>
                      <a:pt x="1091" y="22388"/>
                      <a:pt x="1503" y="22067"/>
                    </a:cubicBezTo>
                    <a:cubicBezTo>
                      <a:pt x="1700" y="21913"/>
                      <a:pt x="1894" y="21734"/>
                      <a:pt x="2085" y="21550"/>
                    </a:cubicBezTo>
                    <a:cubicBezTo>
                      <a:pt x="3062" y="21784"/>
                      <a:pt x="6049" y="21916"/>
                      <a:pt x="9610" y="21916"/>
                    </a:cubicBezTo>
                    <a:cubicBezTo>
                      <a:pt x="9801" y="21916"/>
                      <a:pt x="9994" y="21915"/>
                      <a:pt x="10189" y="21914"/>
                    </a:cubicBezTo>
                    <a:cubicBezTo>
                      <a:pt x="12896" y="21904"/>
                      <a:pt x="15894" y="21679"/>
                      <a:pt x="18603" y="21608"/>
                    </a:cubicBezTo>
                    <a:cubicBezTo>
                      <a:pt x="23234" y="21486"/>
                      <a:pt x="26974" y="21389"/>
                      <a:pt x="26973" y="21281"/>
                    </a:cubicBezTo>
                    <a:cubicBezTo>
                      <a:pt x="26973" y="21054"/>
                      <a:pt x="26656" y="21038"/>
                      <a:pt x="26244" y="21038"/>
                    </a:cubicBezTo>
                    <a:cubicBezTo>
                      <a:pt x="26177" y="21038"/>
                      <a:pt x="26108" y="21038"/>
                      <a:pt x="26037" y="21038"/>
                    </a:cubicBezTo>
                    <a:cubicBezTo>
                      <a:pt x="25998" y="21038"/>
                      <a:pt x="25959" y="21038"/>
                      <a:pt x="25920" y="21038"/>
                    </a:cubicBezTo>
                    <a:cubicBezTo>
                      <a:pt x="26430" y="20995"/>
                      <a:pt x="26818" y="20916"/>
                      <a:pt x="26817" y="20794"/>
                    </a:cubicBezTo>
                    <a:cubicBezTo>
                      <a:pt x="26817" y="20784"/>
                      <a:pt x="26756" y="20779"/>
                      <a:pt x="26646" y="20779"/>
                    </a:cubicBezTo>
                    <a:cubicBezTo>
                      <a:pt x="26220" y="20779"/>
                      <a:pt x="25051" y="20848"/>
                      <a:pt x="23788" y="20922"/>
                    </a:cubicBezTo>
                    <a:cubicBezTo>
                      <a:pt x="23715" y="20812"/>
                      <a:pt x="23574" y="20622"/>
                      <a:pt x="23387" y="20378"/>
                    </a:cubicBezTo>
                    <a:cubicBezTo>
                      <a:pt x="23094" y="19991"/>
                      <a:pt x="22682" y="19466"/>
                      <a:pt x="22240" y="18902"/>
                    </a:cubicBezTo>
                    <a:cubicBezTo>
                      <a:pt x="21353" y="17774"/>
                      <a:pt x="20335" y="16491"/>
                      <a:pt x="19860" y="15831"/>
                    </a:cubicBezTo>
                    <a:cubicBezTo>
                      <a:pt x="19723" y="15642"/>
                      <a:pt x="19589" y="15454"/>
                      <a:pt x="19458" y="15267"/>
                    </a:cubicBezTo>
                    <a:cubicBezTo>
                      <a:pt x="19326" y="15081"/>
                      <a:pt x="19197" y="14896"/>
                      <a:pt x="19071" y="14716"/>
                    </a:cubicBezTo>
                    <a:cubicBezTo>
                      <a:pt x="18814" y="14353"/>
                      <a:pt x="18568" y="13997"/>
                      <a:pt x="18330" y="13650"/>
                    </a:cubicBezTo>
                    <a:cubicBezTo>
                      <a:pt x="18090" y="13305"/>
                      <a:pt x="17857" y="12968"/>
                      <a:pt x="17632" y="12639"/>
                    </a:cubicBezTo>
                    <a:cubicBezTo>
                      <a:pt x="17575" y="12558"/>
                      <a:pt x="17520" y="12476"/>
                      <a:pt x="17464" y="12396"/>
                    </a:cubicBezTo>
                    <a:cubicBezTo>
                      <a:pt x="17408" y="12315"/>
                      <a:pt x="17353" y="12234"/>
                      <a:pt x="17298" y="12155"/>
                    </a:cubicBezTo>
                    <a:cubicBezTo>
                      <a:pt x="17187" y="11995"/>
                      <a:pt x="17079" y="11838"/>
                      <a:pt x="16972" y="11683"/>
                    </a:cubicBezTo>
                    <a:cubicBezTo>
                      <a:pt x="16864" y="11528"/>
                      <a:pt x="16759" y="11376"/>
                      <a:pt x="16656" y="11225"/>
                    </a:cubicBezTo>
                    <a:cubicBezTo>
                      <a:pt x="16553" y="11073"/>
                      <a:pt x="16446" y="10926"/>
                      <a:pt x="16344" y="10781"/>
                    </a:cubicBezTo>
                    <a:cubicBezTo>
                      <a:pt x="16139" y="10491"/>
                      <a:pt x="15938" y="10208"/>
                      <a:pt x="15745" y="9937"/>
                    </a:cubicBezTo>
                    <a:cubicBezTo>
                      <a:pt x="15549" y="9665"/>
                      <a:pt x="15356" y="9405"/>
                      <a:pt x="15167" y="9152"/>
                    </a:cubicBezTo>
                    <a:cubicBezTo>
                      <a:pt x="15071" y="9026"/>
                      <a:pt x="14979" y="8902"/>
                      <a:pt x="14885" y="8782"/>
                    </a:cubicBezTo>
                    <a:cubicBezTo>
                      <a:pt x="14839" y="8722"/>
                      <a:pt x="14795" y="8660"/>
                      <a:pt x="14748" y="8601"/>
                    </a:cubicBezTo>
                    <a:cubicBezTo>
                      <a:pt x="14701" y="8542"/>
                      <a:pt x="14655" y="8485"/>
                      <a:pt x="14608" y="8427"/>
                    </a:cubicBezTo>
                    <a:cubicBezTo>
                      <a:pt x="14441" y="8219"/>
                      <a:pt x="14277" y="8016"/>
                      <a:pt x="14121" y="7819"/>
                    </a:cubicBezTo>
                    <a:cubicBezTo>
                      <a:pt x="13963" y="7623"/>
                      <a:pt x="13812" y="7430"/>
                      <a:pt x="13659" y="7250"/>
                    </a:cubicBezTo>
                    <a:cubicBezTo>
                      <a:pt x="13356" y="6885"/>
                      <a:pt x="13072" y="6542"/>
                      <a:pt x="12806" y="6221"/>
                    </a:cubicBezTo>
                    <a:cubicBezTo>
                      <a:pt x="12534" y="5905"/>
                      <a:pt x="12279" y="5610"/>
                      <a:pt x="12043" y="5335"/>
                    </a:cubicBezTo>
                    <a:cubicBezTo>
                      <a:pt x="11984" y="5266"/>
                      <a:pt x="11925" y="5199"/>
                      <a:pt x="11869" y="5132"/>
                    </a:cubicBezTo>
                    <a:cubicBezTo>
                      <a:pt x="11841" y="5098"/>
                      <a:pt x="11811" y="5066"/>
                      <a:pt x="11783" y="5034"/>
                    </a:cubicBezTo>
                    <a:cubicBezTo>
                      <a:pt x="11755" y="5002"/>
                      <a:pt x="11725" y="4970"/>
                      <a:pt x="11697" y="4938"/>
                    </a:cubicBezTo>
                    <a:cubicBezTo>
                      <a:pt x="11584" y="4812"/>
                      <a:pt x="11476" y="4691"/>
                      <a:pt x="11370" y="4576"/>
                    </a:cubicBezTo>
                    <a:cubicBezTo>
                      <a:pt x="11160" y="4344"/>
                      <a:pt x="10965" y="4130"/>
                      <a:pt x="10786" y="3932"/>
                    </a:cubicBezTo>
                    <a:cubicBezTo>
                      <a:pt x="10603" y="3737"/>
                      <a:pt x="10434" y="3561"/>
                      <a:pt x="10278" y="3400"/>
                    </a:cubicBezTo>
                    <a:cubicBezTo>
                      <a:pt x="10122" y="3239"/>
                      <a:pt x="9978" y="3094"/>
                      <a:pt x="9848" y="2962"/>
                    </a:cubicBezTo>
                    <a:cubicBezTo>
                      <a:pt x="9782" y="2896"/>
                      <a:pt x="9720" y="2835"/>
                      <a:pt x="9660" y="2776"/>
                    </a:cubicBezTo>
                    <a:cubicBezTo>
                      <a:pt x="9599" y="2718"/>
                      <a:pt x="9540" y="2664"/>
                      <a:pt x="9485" y="2612"/>
                    </a:cubicBezTo>
                    <a:cubicBezTo>
                      <a:pt x="8974" y="2144"/>
                      <a:pt x="8695" y="1951"/>
                      <a:pt x="8509" y="1913"/>
                    </a:cubicBezTo>
                    <a:cubicBezTo>
                      <a:pt x="8850" y="754"/>
                      <a:pt x="9043" y="42"/>
                      <a:pt x="8992" y="25"/>
                    </a:cubicBezTo>
                    <a:cubicBezTo>
                      <a:pt x="8969" y="17"/>
                      <a:pt x="8946" y="13"/>
                      <a:pt x="8925" y="13"/>
                    </a:cubicBezTo>
                    <a:cubicBezTo>
                      <a:pt x="8709" y="13"/>
                      <a:pt x="8614" y="407"/>
                      <a:pt x="8464" y="830"/>
                    </a:cubicBezTo>
                    <a:cubicBezTo>
                      <a:pt x="8568" y="389"/>
                      <a:pt x="8605" y="40"/>
                      <a:pt x="8489" y="1"/>
                    </a:cubicBezTo>
                    <a:cubicBezTo>
                      <a:pt x="8489" y="1"/>
                      <a:pt x="8489" y="1"/>
                      <a:pt x="84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8"/>
              <p:cNvSpPr/>
              <p:nvPr/>
            </p:nvSpPr>
            <p:spPr>
              <a:xfrm>
                <a:off x="4363525" y="3980150"/>
                <a:ext cx="63150" cy="44725"/>
              </a:xfrm>
              <a:custGeom>
                <a:avLst/>
                <a:gdLst/>
                <a:ahLst/>
                <a:cxnLst/>
                <a:rect l="l" t="t" r="r" b="b"/>
                <a:pathLst>
                  <a:path w="2526" h="1789" extrusionOk="0">
                    <a:moveTo>
                      <a:pt x="2343" y="0"/>
                    </a:moveTo>
                    <a:cubicBezTo>
                      <a:pt x="2291" y="0"/>
                      <a:pt x="1953" y="423"/>
                      <a:pt x="1807" y="519"/>
                    </a:cubicBezTo>
                    <a:cubicBezTo>
                      <a:pt x="1456" y="750"/>
                      <a:pt x="1107" y="829"/>
                      <a:pt x="878" y="964"/>
                    </a:cubicBezTo>
                    <a:cubicBezTo>
                      <a:pt x="53" y="1454"/>
                      <a:pt x="0" y="1480"/>
                      <a:pt x="166" y="1729"/>
                    </a:cubicBezTo>
                    <a:cubicBezTo>
                      <a:pt x="192" y="1770"/>
                      <a:pt x="243" y="1788"/>
                      <a:pt x="311" y="1788"/>
                    </a:cubicBezTo>
                    <a:cubicBezTo>
                      <a:pt x="490" y="1788"/>
                      <a:pt x="791" y="1657"/>
                      <a:pt x="1101" y="1454"/>
                    </a:cubicBezTo>
                    <a:cubicBezTo>
                      <a:pt x="1350" y="1291"/>
                      <a:pt x="1570" y="1018"/>
                      <a:pt x="1804" y="829"/>
                    </a:cubicBezTo>
                    <a:cubicBezTo>
                      <a:pt x="2202" y="503"/>
                      <a:pt x="2526" y="241"/>
                      <a:pt x="2497" y="196"/>
                    </a:cubicBezTo>
                    <a:cubicBezTo>
                      <a:pt x="2459" y="139"/>
                      <a:pt x="2431" y="121"/>
                      <a:pt x="2407" y="121"/>
                    </a:cubicBezTo>
                    <a:cubicBezTo>
                      <a:pt x="2381" y="121"/>
                      <a:pt x="2359" y="141"/>
                      <a:pt x="2331" y="157"/>
                    </a:cubicBezTo>
                    <a:cubicBezTo>
                      <a:pt x="2368" y="109"/>
                      <a:pt x="2382" y="53"/>
                      <a:pt x="2348" y="3"/>
                    </a:cubicBezTo>
                    <a:cubicBezTo>
                      <a:pt x="2347" y="1"/>
                      <a:pt x="2346" y="0"/>
                      <a:pt x="23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8"/>
              <p:cNvSpPr/>
              <p:nvPr/>
            </p:nvSpPr>
            <p:spPr>
              <a:xfrm>
                <a:off x="4460925" y="3907650"/>
                <a:ext cx="66475" cy="51075"/>
              </a:xfrm>
              <a:custGeom>
                <a:avLst/>
                <a:gdLst/>
                <a:ahLst/>
                <a:cxnLst/>
                <a:rect l="l" t="t" r="r" b="b"/>
                <a:pathLst>
                  <a:path w="2659" h="2043" extrusionOk="0">
                    <a:moveTo>
                      <a:pt x="2463" y="0"/>
                    </a:moveTo>
                    <a:cubicBezTo>
                      <a:pt x="2412" y="0"/>
                      <a:pt x="2056" y="474"/>
                      <a:pt x="1901" y="588"/>
                    </a:cubicBezTo>
                    <a:cubicBezTo>
                      <a:pt x="1531" y="861"/>
                      <a:pt x="1164" y="974"/>
                      <a:pt x="923" y="1137"/>
                    </a:cubicBezTo>
                    <a:cubicBezTo>
                      <a:pt x="56" y="1723"/>
                      <a:pt x="0" y="1754"/>
                      <a:pt x="180" y="1995"/>
                    </a:cubicBezTo>
                    <a:cubicBezTo>
                      <a:pt x="204" y="2028"/>
                      <a:pt x="246" y="2043"/>
                      <a:pt x="302" y="2043"/>
                    </a:cubicBezTo>
                    <a:cubicBezTo>
                      <a:pt x="486" y="2043"/>
                      <a:pt x="822" y="1874"/>
                      <a:pt x="1168" y="1619"/>
                    </a:cubicBezTo>
                    <a:cubicBezTo>
                      <a:pt x="1431" y="1424"/>
                      <a:pt x="1658" y="1124"/>
                      <a:pt x="1902" y="905"/>
                    </a:cubicBezTo>
                    <a:cubicBezTo>
                      <a:pt x="2320" y="530"/>
                      <a:pt x="2658" y="229"/>
                      <a:pt x="2626" y="186"/>
                    </a:cubicBezTo>
                    <a:cubicBezTo>
                      <a:pt x="2588" y="135"/>
                      <a:pt x="2561" y="118"/>
                      <a:pt x="2536" y="118"/>
                    </a:cubicBezTo>
                    <a:cubicBezTo>
                      <a:pt x="2507" y="118"/>
                      <a:pt x="2482" y="143"/>
                      <a:pt x="2451" y="163"/>
                    </a:cubicBezTo>
                    <a:cubicBezTo>
                      <a:pt x="2488" y="110"/>
                      <a:pt x="2503" y="52"/>
                      <a:pt x="2468" y="2"/>
                    </a:cubicBezTo>
                    <a:cubicBezTo>
                      <a:pt x="2467" y="1"/>
                      <a:pt x="2465" y="0"/>
                      <a:pt x="24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8"/>
              <p:cNvSpPr/>
              <p:nvPr/>
            </p:nvSpPr>
            <p:spPr>
              <a:xfrm>
                <a:off x="4552550" y="3859950"/>
                <a:ext cx="37725" cy="33975"/>
              </a:xfrm>
              <a:custGeom>
                <a:avLst/>
                <a:gdLst/>
                <a:ahLst/>
                <a:cxnLst/>
                <a:rect l="l" t="t" r="r" b="b"/>
                <a:pathLst>
                  <a:path w="1509" h="1359" extrusionOk="0">
                    <a:moveTo>
                      <a:pt x="1320" y="0"/>
                    </a:moveTo>
                    <a:cubicBezTo>
                      <a:pt x="1279" y="0"/>
                      <a:pt x="1110" y="324"/>
                      <a:pt x="1019" y="389"/>
                    </a:cubicBezTo>
                    <a:cubicBezTo>
                      <a:pt x="799" y="546"/>
                      <a:pt x="551" y="567"/>
                      <a:pt x="406" y="658"/>
                    </a:cubicBezTo>
                    <a:cubicBezTo>
                      <a:pt x="203" y="782"/>
                      <a:pt x="73" y="860"/>
                      <a:pt x="1" y="924"/>
                    </a:cubicBezTo>
                    <a:lnTo>
                      <a:pt x="51" y="992"/>
                    </a:lnTo>
                    <a:cubicBezTo>
                      <a:pt x="46" y="993"/>
                      <a:pt x="40" y="993"/>
                      <a:pt x="35" y="994"/>
                    </a:cubicBezTo>
                    <a:lnTo>
                      <a:pt x="274" y="1308"/>
                    </a:lnTo>
                    <a:lnTo>
                      <a:pt x="290" y="1303"/>
                    </a:lnTo>
                    <a:lnTo>
                      <a:pt x="334" y="1358"/>
                    </a:lnTo>
                    <a:cubicBezTo>
                      <a:pt x="366" y="1326"/>
                      <a:pt x="384" y="1299"/>
                      <a:pt x="394" y="1272"/>
                    </a:cubicBezTo>
                    <a:cubicBezTo>
                      <a:pt x="482" y="1239"/>
                      <a:pt x="579" y="1187"/>
                      <a:pt x="673" y="1121"/>
                    </a:cubicBezTo>
                    <a:cubicBezTo>
                      <a:pt x="830" y="1009"/>
                      <a:pt x="940" y="798"/>
                      <a:pt x="1079" y="661"/>
                    </a:cubicBezTo>
                    <a:cubicBezTo>
                      <a:pt x="1318" y="428"/>
                      <a:pt x="1509" y="240"/>
                      <a:pt x="1477" y="196"/>
                    </a:cubicBezTo>
                    <a:cubicBezTo>
                      <a:pt x="1432" y="133"/>
                      <a:pt x="1407" y="115"/>
                      <a:pt x="1388" y="115"/>
                    </a:cubicBezTo>
                    <a:cubicBezTo>
                      <a:pt x="1371" y="115"/>
                      <a:pt x="1359" y="128"/>
                      <a:pt x="1344" y="138"/>
                    </a:cubicBezTo>
                    <a:cubicBezTo>
                      <a:pt x="1361" y="100"/>
                      <a:pt x="1361" y="53"/>
                      <a:pt x="1325" y="3"/>
                    </a:cubicBezTo>
                    <a:cubicBezTo>
                      <a:pt x="1324" y="1"/>
                      <a:pt x="1322" y="0"/>
                      <a:pt x="1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8"/>
              <p:cNvSpPr/>
              <p:nvPr/>
            </p:nvSpPr>
            <p:spPr>
              <a:xfrm>
                <a:off x="4450975" y="4157100"/>
                <a:ext cx="77600" cy="104925"/>
              </a:xfrm>
              <a:custGeom>
                <a:avLst/>
                <a:gdLst/>
                <a:ahLst/>
                <a:cxnLst/>
                <a:rect l="l" t="t" r="r" b="b"/>
                <a:pathLst>
                  <a:path w="3104" h="4197" extrusionOk="0">
                    <a:moveTo>
                      <a:pt x="2095" y="892"/>
                    </a:moveTo>
                    <a:cubicBezTo>
                      <a:pt x="2070" y="925"/>
                      <a:pt x="2047" y="956"/>
                      <a:pt x="2025" y="986"/>
                    </a:cubicBezTo>
                    <a:cubicBezTo>
                      <a:pt x="1993" y="1029"/>
                      <a:pt x="1958" y="1068"/>
                      <a:pt x="1924" y="1109"/>
                    </a:cubicBezTo>
                    <a:cubicBezTo>
                      <a:pt x="1889" y="1148"/>
                      <a:pt x="1857" y="1187"/>
                      <a:pt x="1821" y="1223"/>
                    </a:cubicBezTo>
                    <a:cubicBezTo>
                      <a:pt x="1752" y="1297"/>
                      <a:pt x="1681" y="1365"/>
                      <a:pt x="1611" y="1428"/>
                    </a:cubicBezTo>
                    <a:cubicBezTo>
                      <a:pt x="1576" y="1459"/>
                      <a:pt x="1541" y="1492"/>
                      <a:pt x="1506" y="1520"/>
                    </a:cubicBezTo>
                    <a:cubicBezTo>
                      <a:pt x="1473" y="1548"/>
                      <a:pt x="1440" y="1573"/>
                      <a:pt x="1409" y="1595"/>
                    </a:cubicBezTo>
                    <a:cubicBezTo>
                      <a:pt x="1348" y="1639"/>
                      <a:pt x="1293" y="1670"/>
                      <a:pt x="1247" y="1689"/>
                    </a:cubicBezTo>
                    <a:cubicBezTo>
                      <a:pt x="1235" y="1693"/>
                      <a:pt x="1225" y="1697"/>
                      <a:pt x="1214" y="1701"/>
                    </a:cubicBezTo>
                    <a:cubicBezTo>
                      <a:pt x="1203" y="1703"/>
                      <a:pt x="1192" y="1708"/>
                      <a:pt x="1186" y="1709"/>
                    </a:cubicBezTo>
                    <a:cubicBezTo>
                      <a:pt x="1170" y="1713"/>
                      <a:pt x="1154" y="1714"/>
                      <a:pt x="1139" y="1716"/>
                    </a:cubicBezTo>
                    <a:cubicBezTo>
                      <a:pt x="1134" y="1717"/>
                      <a:pt x="1130" y="1717"/>
                      <a:pt x="1125" y="1717"/>
                    </a:cubicBezTo>
                    <a:cubicBezTo>
                      <a:pt x="1117" y="1717"/>
                      <a:pt x="1110" y="1716"/>
                      <a:pt x="1103" y="1716"/>
                    </a:cubicBezTo>
                    <a:cubicBezTo>
                      <a:pt x="1102" y="1716"/>
                      <a:pt x="1098" y="1713"/>
                      <a:pt x="1097" y="1712"/>
                    </a:cubicBezTo>
                    <a:cubicBezTo>
                      <a:pt x="1091" y="1709"/>
                      <a:pt x="1089" y="1705"/>
                      <a:pt x="1085" y="1701"/>
                    </a:cubicBezTo>
                    <a:cubicBezTo>
                      <a:pt x="1082" y="1695"/>
                      <a:pt x="1079" y="1689"/>
                      <a:pt x="1081" y="1684"/>
                    </a:cubicBezTo>
                    <a:cubicBezTo>
                      <a:pt x="1081" y="1680"/>
                      <a:pt x="1082" y="1682"/>
                      <a:pt x="1081" y="1669"/>
                    </a:cubicBezTo>
                    <a:cubicBezTo>
                      <a:pt x="1079" y="1658"/>
                      <a:pt x="1081" y="1646"/>
                      <a:pt x="1082" y="1636"/>
                    </a:cubicBezTo>
                    <a:cubicBezTo>
                      <a:pt x="1082" y="1630"/>
                      <a:pt x="1084" y="1625"/>
                      <a:pt x="1085" y="1620"/>
                    </a:cubicBezTo>
                    <a:cubicBezTo>
                      <a:pt x="1085" y="1616"/>
                      <a:pt x="1086" y="1614"/>
                      <a:pt x="1086" y="1612"/>
                    </a:cubicBezTo>
                    <a:cubicBezTo>
                      <a:pt x="1086" y="1611"/>
                      <a:pt x="1088" y="1607"/>
                      <a:pt x="1089" y="1603"/>
                    </a:cubicBezTo>
                    <a:cubicBezTo>
                      <a:pt x="1093" y="1589"/>
                      <a:pt x="1099" y="1573"/>
                      <a:pt x="1105" y="1558"/>
                    </a:cubicBezTo>
                    <a:cubicBezTo>
                      <a:pt x="1118" y="1528"/>
                      <a:pt x="1140" y="1492"/>
                      <a:pt x="1165" y="1455"/>
                    </a:cubicBezTo>
                    <a:cubicBezTo>
                      <a:pt x="1192" y="1419"/>
                      <a:pt x="1223" y="1381"/>
                      <a:pt x="1260" y="1346"/>
                    </a:cubicBezTo>
                    <a:cubicBezTo>
                      <a:pt x="1277" y="1326"/>
                      <a:pt x="1295" y="1309"/>
                      <a:pt x="1316" y="1293"/>
                    </a:cubicBezTo>
                    <a:cubicBezTo>
                      <a:pt x="1336" y="1277"/>
                      <a:pt x="1352" y="1258"/>
                      <a:pt x="1373" y="1242"/>
                    </a:cubicBezTo>
                    <a:cubicBezTo>
                      <a:pt x="1449" y="1179"/>
                      <a:pt x="1529" y="1129"/>
                      <a:pt x="1604" y="1085"/>
                    </a:cubicBezTo>
                    <a:cubicBezTo>
                      <a:pt x="1756" y="1000"/>
                      <a:pt x="1899" y="947"/>
                      <a:pt x="2021" y="913"/>
                    </a:cubicBezTo>
                    <a:cubicBezTo>
                      <a:pt x="2046" y="906"/>
                      <a:pt x="2071" y="900"/>
                      <a:pt x="2095" y="892"/>
                    </a:cubicBezTo>
                    <a:close/>
                    <a:moveTo>
                      <a:pt x="1974" y="1"/>
                    </a:moveTo>
                    <a:cubicBezTo>
                      <a:pt x="1892" y="1"/>
                      <a:pt x="1806" y="6"/>
                      <a:pt x="1717" y="19"/>
                    </a:cubicBezTo>
                    <a:cubicBezTo>
                      <a:pt x="1531" y="44"/>
                      <a:pt x="1330" y="97"/>
                      <a:pt x="1124" y="189"/>
                    </a:cubicBezTo>
                    <a:cubicBezTo>
                      <a:pt x="1111" y="194"/>
                      <a:pt x="1099" y="202"/>
                      <a:pt x="1085" y="207"/>
                    </a:cubicBezTo>
                    <a:cubicBezTo>
                      <a:pt x="1073" y="213"/>
                      <a:pt x="1059" y="220"/>
                      <a:pt x="1046" y="225"/>
                    </a:cubicBezTo>
                    <a:cubicBezTo>
                      <a:pt x="1020" y="239"/>
                      <a:pt x="995" y="252"/>
                      <a:pt x="968" y="266"/>
                    </a:cubicBezTo>
                    <a:cubicBezTo>
                      <a:pt x="941" y="279"/>
                      <a:pt x="917" y="295"/>
                      <a:pt x="892" y="310"/>
                    </a:cubicBezTo>
                    <a:cubicBezTo>
                      <a:pt x="866" y="326"/>
                      <a:pt x="841" y="342"/>
                      <a:pt x="814" y="356"/>
                    </a:cubicBezTo>
                    <a:cubicBezTo>
                      <a:pt x="763" y="392"/>
                      <a:pt x="712" y="427"/>
                      <a:pt x="662" y="466"/>
                    </a:cubicBezTo>
                    <a:cubicBezTo>
                      <a:pt x="638" y="486"/>
                      <a:pt x="612" y="506"/>
                      <a:pt x="589" y="527"/>
                    </a:cubicBezTo>
                    <a:cubicBezTo>
                      <a:pt x="563" y="547"/>
                      <a:pt x="538" y="569"/>
                      <a:pt x="514" y="591"/>
                    </a:cubicBezTo>
                    <a:cubicBezTo>
                      <a:pt x="418" y="683"/>
                      <a:pt x="321" y="789"/>
                      <a:pt x="235" y="920"/>
                    </a:cubicBezTo>
                    <a:cubicBezTo>
                      <a:pt x="149" y="1052"/>
                      <a:pt x="73" y="1212"/>
                      <a:pt x="32" y="1396"/>
                    </a:cubicBezTo>
                    <a:cubicBezTo>
                      <a:pt x="11" y="1493"/>
                      <a:pt x="1" y="1595"/>
                      <a:pt x="5" y="1696"/>
                    </a:cubicBezTo>
                    <a:cubicBezTo>
                      <a:pt x="6" y="1746"/>
                      <a:pt x="12" y="1796"/>
                      <a:pt x="20" y="1848"/>
                    </a:cubicBezTo>
                    <a:cubicBezTo>
                      <a:pt x="25" y="1874"/>
                      <a:pt x="30" y="1900"/>
                      <a:pt x="35" y="1925"/>
                    </a:cubicBezTo>
                    <a:cubicBezTo>
                      <a:pt x="37" y="1939"/>
                      <a:pt x="42" y="1951"/>
                      <a:pt x="44" y="1965"/>
                    </a:cubicBezTo>
                    <a:lnTo>
                      <a:pt x="57" y="2007"/>
                    </a:lnTo>
                    <a:cubicBezTo>
                      <a:pt x="123" y="2229"/>
                      <a:pt x="259" y="2434"/>
                      <a:pt x="451" y="2573"/>
                    </a:cubicBezTo>
                    <a:cubicBezTo>
                      <a:pt x="529" y="2629"/>
                      <a:pt x="613" y="2674"/>
                      <a:pt x="704" y="2708"/>
                    </a:cubicBezTo>
                    <a:cubicBezTo>
                      <a:pt x="731" y="2718"/>
                      <a:pt x="762" y="2727"/>
                      <a:pt x="791" y="2737"/>
                    </a:cubicBezTo>
                    <a:cubicBezTo>
                      <a:pt x="821" y="2744"/>
                      <a:pt x="850" y="2751"/>
                      <a:pt x="881" y="2756"/>
                    </a:cubicBezTo>
                    <a:cubicBezTo>
                      <a:pt x="912" y="2761"/>
                      <a:pt x="941" y="2767"/>
                      <a:pt x="972" y="2770"/>
                    </a:cubicBezTo>
                    <a:cubicBezTo>
                      <a:pt x="1003" y="2772"/>
                      <a:pt x="1032" y="2775"/>
                      <a:pt x="1067" y="2777"/>
                    </a:cubicBezTo>
                    <a:lnTo>
                      <a:pt x="1111" y="2777"/>
                    </a:lnTo>
                    <a:lnTo>
                      <a:pt x="1153" y="2775"/>
                    </a:lnTo>
                    <a:cubicBezTo>
                      <a:pt x="1180" y="2773"/>
                      <a:pt x="1207" y="2771"/>
                      <a:pt x="1234" y="2769"/>
                    </a:cubicBezTo>
                    <a:cubicBezTo>
                      <a:pt x="1261" y="2766"/>
                      <a:pt x="1288" y="2760"/>
                      <a:pt x="1315" y="2756"/>
                    </a:cubicBezTo>
                    <a:cubicBezTo>
                      <a:pt x="1342" y="2751"/>
                      <a:pt x="1367" y="2745"/>
                      <a:pt x="1394" y="2739"/>
                    </a:cubicBezTo>
                    <a:cubicBezTo>
                      <a:pt x="1446" y="2726"/>
                      <a:pt x="1497" y="2710"/>
                      <a:pt x="1547" y="2689"/>
                    </a:cubicBezTo>
                    <a:cubicBezTo>
                      <a:pt x="1559" y="2684"/>
                      <a:pt x="1573" y="2680"/>
                      <a:pt x="1584" y="2674"/>
                    </a:cubicBezTo>
                    <a:lnTo>
                      <a:pt x="1620" y="2658"/>
                    </a:lnTo>
                    <a:cubicBezTo>
                      <a:pt x="1642" y="2648"/>
                      <a:pt x="1664" y="2637"/>
                      <a:pt x="1686" y="2625"/>
                    </a:cubicBezTo>
                    <a:cubicBezTo>
                      <a:pt x="1773" y="2579"/>
                      <a:pt x="1852" y="2525"/>
                      <a:pt x="1922" y="2470"/>
                    </a:cubicBezTo>
                    <a:cubicBezTo>
                      <a:pt x="2061" y="2359"/>
                      <a:pt x="2169" y="2239"/>
                      <a:pt x="2260" y="2126"/>
                    </a:cubicBezTo>
                    <a:cubicBezTo>
                      <a:pt x="2265" y="2118"/>
                      <a:pt x="2271" y="2110"/>
                      <a:pt x="2276" y="2104"/>
                    </a:cubicBezTo>
                    <a:lnTo>
                      <a:pt x="2276" y="2104"/>
                    </a:lnTo>
                    <a:cubicBezTo>
                      <a:pt x="2152" y="3325"/>
                      <a:pt x="2082" y="4173"/>
                      <a:pt x="2159" y="4186"/>
                    </a:cubicBezTo>
                    <a:cubicBezTo>
                      <a:pt x="2184" y="4190"/>
                      <a:pt x="2207" y="4192"/>
                      <a:pt x="2227" y="4192"/>
                    </a:cubicBezTo>
                    <a:cubicBezTo>
                      <a:pt x="2435" y="4192"/>
                      <a:pt x="2431" y="3993"/>
                      <a:pt x="2472" y="3781"/>
                    </a:cubicBezTo>
                    <a:cubicBezTo>
                      <a:pt x="2479" y="4002"/>
                      <a:pt x="2528" y="4178"/>
                      <a:pt x="2648" y="4197"/>
                    </a:cubicBezTo>
                    <a:cubicBezTo>
                      <a:pt x="2648" y="4197"/>
                      <a:pt x="2649" y="4197"/>
                      <a:pt x="2649" y="4197"/>
                    </a:cubicBezTo>
                    <a:cubicBezTo>
                      <a:pt x="2742" y="4197"/>
                      <a:pt x="2721" y="2043"/>
                      <a:pt x="2832" y="1348"/>
                    </a:cubicBezTo>
                    <a:cubicBezTo>
                      <a:pt x="2852" y="1224"/>
                      <a:pt x="2872" y="1103"/>
                      <a:pt x="2894" y="987"/>
                    </a:cubicBezTo>
                    <a:cubicBezTo>
                      <a:pt x="2989" y="725"/>
                      <a:pt x="3059" y="457"/>
                      <a:pt x="3103" y="194"/>
                    </a:cubicBezTo>
                    <a:lnTo>
                      <a:pt x="3061" y="192"/>
                    </a:lnTo>
                    <a:cubicBezTo>
                      <a:pt x="3065" y="183"/>
                      <a:pt x="3066" y="175"/>
                      <a:pt x="3068" y="166"/>
                    </a:cubicBezTo>
                    <a:lnTo>
                      <a:pt x="2524" y="54"/>
                    </a:lnTo>
                    <a:lnTo>
                      <a:pt x="2517" y="79"/>
                    </a:lnTo>
                    <a:lnTo>
                      <a:pt x="2481" y="73"/>
                    </a:lnTo>
                    <a:lnTo>
                      <a:pt x="2481" y="80"/>
                    </a:lnTo>
                    <a:cubicBezTo>
                      <a:pt x="2405" y="53"/>
                      <a:pt x="2316" y="31"/>
                      <a:pt x="2214" y="17"/>
                    </a:cubicBezTo>
                    <a:cubicBezTo>
                      <a:pt x="2140" y="7"/>
                      <a:pt x="2059" y="1"/>
                      <a:pt x="19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8"/>
              <p:cNvSpPr/>
              <p:nvPr/>
            </p:nvSpPr>
            <p:spPr>
              <a:xfrm>
                <a:off x="4199175" y="3727900"/>
                <a:ext cx="93425" cy="174875"/>
              </a:xfrm>
              <a:custGeom>
                <a:avLst/>
                <a:gdLst/>
                <a:ahLst/>
                <a:cxnLst/>
                <a:rect l="l" t="t" r="r" b="b"/>
                <a:pathLst>
                  <a:path w="3737" h="6995" extrusionOk="0">
                    <a:moveTo>
                      <a:pt x="1707" y="4489"/>
                    </a:moveTo>
                    <a:cubicBezTo>
                      <a:pt x="1711" y="4489"/>
                      <a:pt x="1716" y="4489"/>
                      <a:pt x="1721" y="4489"/>
                    </a:cubicBezTo>
                    <a:cubicBezTo>
                      <a:pt x="1747" y="4490"/>
                      <a:pt x="1771" y="4493"/>
                      <a:pt x="1792" y="4498"/>
                    </a:cubicBezTo>
                    <a:cubicBezTo>
                      <a:pt x="1813" y="4503"/>
                      <a:pt x="1835" y="4512"/>
                      <a:pt x="1855" y="4523"/>
                    </a:cubicBezTo>
                    <a:cubicBezTo>
                      <a:pt x="1866" y="4530"/>
                      <a:pt x="1881" y="4539"/>
                      <a:pt x="1894" y="4548"/>
                    </a:cubicBezTo>
                    <a:cubicBezTo>
                      <a:pt x="1907" y="4558"/>
                      <a:pt x="1919" y="4567"/>
                      <a:pt x="1930" y="4579"/>
                    </a:cubicBezTo>
                    <a:cubicBezTo>
                      <a:pt x="1954" y="4602"/>
                      <a:pt x="1974" y="4626"/>
                      <a:pt x="1994" y="4653"/>
                    </a:cubicBezTo>
                    <a:cubicBezTo>
                      <a:pt x="2031" y="4707"/>
                      <a:pt x="2059" y="4771"/>
                      <a:pt x="2077" y="4834"/>
                    </a:cubicBezTo>
                    <a:cubicBezTo>
                      <a:pt x="2096" y="4899"/>
                      <a:pt x="2104" y="4964"/>
                      <a:pt x="2104" y="5024"/>
                    </a:cubicBezTo>
                    <a:cubicBezTo>
                      <a:pt x="2105" y="5086"/>
                      <a:pt x="2100" y="5143"/>
                      <a:pt x="2089" y="5193"/>
                    </a:cubicBezTo>
                    <a:cubicBezTo>
                      <a:pt x="2073" y="5271"/>
                      <a:pt x="2043" y="5355"/>
                      <a:pt x="2005" y="5435"/>
                    </a:cubicBezTo>
                    <a:cubicBezTo>
                      <a:pt x="1968" y="5513"/>
                      <a:pt x="1923" y="5591"/>
                      <a:pt x="1870" y="5664"/>
                    </a:cubicBezTo>
                    <a:cubicBezTo>
                      <a:pt x="1767" y="5812"/>
                      <a:pt x="1640" y="5947"/>
                      <a:pt x="1510" y="6077"/>
                    </a:cubicBezTo>
                    <a:lnTo>
                      <a:pt x="1462" y="6125"/>
                    </a:lnTo>
                    <a:cubicBezTo>
                      <a:pt x="1447" y="6141"/>
                      <a:pt x="1431" y="6156"/>
                      <a:pt x="1417" y="6168"/>
                    </a:cubicBezTo>
                    <a:cubicBezTo>
                      <a:pt x="1402" y="6182"/>
                      <a:pt x="1386" y="6197"/>
                      <a:pt x="1371" y="6209"/>
                    </a:cubicBezTo>
                    <a:cubicBezTo>
                      <a:pt x="1356" y="6222"/>
                      <a:pt x="1339" y="6235"/>
                      <a:pt x="1323" y="6247"/>
                    </a:cubicBezTo>
                    <a:cubicBezTo>
                      <a:pt x="1309" y="6259"/>
                      <a:pt x="1293" y="6270"/>
                      <a:pt x="1278" y="6281"/>
                    </a:cubicBezTo>
                    <a:lnTo>
                      <a:pt x="1256" y="6297"/>
                    </a:lnTo>
                    <a:lnTo>
                      <a:pt x="1232" y="6312"/>
                    </a:lnTo>
                    <a:lnTo>
                      <a:pt x="1209" y="6327"/>
                    </a:lnTo>
                    <a:cubicBezTo>
                      <a:pt x="1203" y="6332"/>
                      <a:pt x="1193" y="6337"/>
                      <a:pt x="1189" y="6338"/>
                    </a:cubicBezTo>
                    <a:cubicBezTo>
                      <a:pt x="1179" y="6344"/>
                      <a:pt x="1169" y="6349"/>
                      <a:pt x="1158" y="6353"/>
                    </a:cubicBezTo>
                    <a:cubicBezTo>
                      <a:pt x="1117" y="6371"/>
                      <a:pt x="1073" y="6385"/>
                      <a:pt x="1031" y="6387"/>
                    </a:cubicBezTo>
                    <a:cubicBezTo>
                      <a:pt x="1029" y="6387"/>
                      <a:pt x="1027" y="6387"/>
                      <a:pt x="1025" y="6387"/>
                    </a:cubicBezTo>
                    <a:cubicBezTo>
                      <a:pt x="984" y="6387"/>
                      <a:pt x="946" y="6377"/>
                      <a:pt x="914" y="6359"/>
                    </a:cubicBezTo>
                    <a:cubicBezTo>
                      <a:pt x="888" y="6342"/>
                      <a:pt x="866" y="6324"/>
                      <a:pt x="848" y="6301"/>
                    </a:cubicBezTo>
                    <a:cubicBezTo>
                      <a:pt x="831" y="6278"/>
                      <a:pt x="818" y="6252"/>
                      <a:pt x="811" y="6225"/>
                    </a:cubicBezTo>
                    <a:cubicBezTo>
                      <a:pt x="802" y="6199"/>
                      <a:pt x="797" y="6172"/>
                      <a:pt x="796" y="6146"/>
                    </a:cubicBezTo>
                    <a:cubicBezTo>
                      <a:pt x="796" y="6139"/>
                      <a:pt x="795" y="6133"/>
                      <a:pt x="795" y="6128"/>
                    </a:cubicBezTo>
                    <a:lnTo>
                      <a:pt x="795" y="6118"/>
                    </a:lnTo>
                    <a:lnTo>
                      <a:pt x="793" y="6102"/>
                    </a:lnTo>
                    <a:cubicBezTo>
                      <a:pt x="793" y="6079"/>
                      <a:pt x="792" y="6059"/>
                      <a:pt x="793" y="6036"/>
                    </a:cubicBezTo>
                    <a:cubicBezTo>
                      <a:pt x="793" y="6013"/>
                      <a:pt x="795" y="5990"/>
                      <a:pt x="796" y="5968"/>
                    </a:cubicBezTo>
                    <a:cubicBezTo>
                      <a:pt x="797" y="5945"/>
                      <a:pt x="800" y="5920"/>
                      <a:pt x="802" y="5898"/>
                    </a:cubicBezTo>
                    <a:cubicBezTo>
                      <a:pt x="805" y="5874"/>
                      <a:pt x="809" y="5850"/>
                      <a:pt x="812" y="5827"/>
                    </a:cubicBezTo>
                    <a:lnTo>
                      <a:pt x="818" y="5791"/>
                    </a:lnTo>
                    <a:lnTo>
                      <a:pt x="822" y="5774"/>
                    </a:lnTo>
                    <a:lnTo>
                      <a:pt x="826" y="5754"/>
                    </a:lnTo>
                    <a:cubicBezTo>
                      <a:pt x="847" y="5647"/>
                      <a:pt x="867" y="5543"/>
                      <a:pt x="887" y="5440"/>
                    </a:cubicBezTo>
                    <a:cubicBezTo>
                      <a:pt x="929" y="5249"/>
                      <a:pt x="976" y="5065"/>
                      <a:pt x="1026" y="4885"/>
                    </a:cubicBezTo>
                    <a:lnTo>
                      <a:pt x="1197" y="4760"/>
                    </a:lnTo>
                    <a:cubicBezTo>
                      <a:pt x="1258" y="4716"/>
                      <a:pt x="1317" y="4672"/>
                      <a:pt x="1377" y="4629"/>
                    </a:cubicBezTo>
                    <a:lnTo>
                      <a:pt x="1435" y="4665"/>
                    </a:lnTo>
                    <a:cubicBezTo>
                      <a:pt x="1433" y="4658"/>
                      <a:pt x="1433" y="4648"/>
                      <a:pt x="1435" y="4637"/>
                    </a:cubicBezTo>
                    <a:cubicBezTo>
                      <a:pt x="1438" y="4626"/>
                      <a:pt x="1444" y="4613"/>
                      <a:pt x="1453" y="4598"/>
                    </a:cubicBezTo>
                    <a:cubicBezTo>
                      <a:pt x="1474" y="4568"/>
                      <a:pt x="1516" y="4538"/>
                      <a:pt x="1565" y="4517"/>
                    </a:cubicBezTo>
                    <a:cubicBezTo>
                      <a:pt x="1610" y="4499"/>
                      <a:pt x="1660" y="4489"/>
                      <a:pt x="1707" y="4489"/>
                    </a:cubicBezTo>
                    <a:close/>
                    <a:moveTo>
                      <a:pt x="2814" y="1"/>
                    </a:moveTo>
                    <a:cubicBezTo>
                      <a:pt x="2742" y="1"/>
                      <a:pt x="2669" y="9"/>
                      <a:pt x="2596" y="27"/>
                    </a:cubicBezTo>
                    <a:cubicBezTo>
                      <a:pt x="2467" y="57"/>
                      <a:pt x="2345" y="120"/>
                      <a:pt x="2247" y="201"/>
                    </a:cubicBezTo>
                    <a:cubicBezTo>
                      <a:pt x="2235" y="211"/>
                      <a:pt x="2223" y="221"/>
                      <a:pt x="2211" y="232"/>
                    </a:cubicBezTo>
                    <a:cubicBezTo>
                      <a:pt x="2199" y="243"/>
                      <a:pt x="2188" y="254"/>
                      <a:pt x="2177" y="264"/>
                    </a:cubicBezTo>
                    <a:lnTo>
                      <a:pt x="2145" y="298"/>
                    </a:lnTo>
                    <a:cubicBezTo>
                      <a:pt x="2135" y="308"/>
                      <a:pt x="2127" y="320"/>
                      <a:pt x="2117" y="331"/>
                    </a:cubicBezTo>
                    <a:lnTo>
                      <a:pt x="2089" y="366"/>
                    </a:lnTo>
                    <a:lnTo>
                      <a:pt x="2075" y="384"/>
                    </a:lnTo>
                    <a:lnTo>
                      <a:pt x="2052" y="417"/>
                    </a:lnTo>
                    <a:cubicBezTo>
                      <a:pt x="2019" y="462"/>
                      <a:pt x="1985" y="506"/>
                      <a:pt x="1952" y="550"/>
                    </a:cubicBezTo>
                    <a:cubicBezTo>
                      <a:pt x="1919" y="596"/>
                      <a:pt x="1885" y="639"/>
                      <a:pt x="1854" y="686"/>
                    </a:cubicBezTo>
                    <a:cubicBezTo>
                      <a:pt x="1822" y="732"/>
                      <a:pt x="1791" y="779"/>
                      <a:pt x="1758" y="825"/>
                    </a:cubicBezTo>
                    <a:cubicBezTo>
                      <a:pt x="1726" y="872"/>
                      <a:pt x="1694" y="919"/>
                      <a:pt x="1663" y="967"/>
                    </a:cubicBezTo>
                    <a:cubicBezTo>
                      <a:pt x="1633" y="1015"/>
                      <a:pt x="1603" y="1064"/>
                      <a:pt x="1571" y="1110"/>
                    </a:cubicBezTo>
                    <a:cubicBezTo>
                      <a:pt x="1541" y="1158"/>
                      <a:pt x="1511" y="1207"/>
                      <a:pt x="1480" y="1255"/>
                    </a:cubicBezTo>
                    <a:cubicBezTo>
                      <a:pt x="1451" y="1305"/>
                      <a:pt x="1423" y="1355"/>
                      <a:pt x="1393" y="1404"/>
                    </a:cubicBezTo>
                    <a:cubicBezTo>
                      <a:pt x="1158" y="1806"/>
                      <a:pt x="952" y="2237"/>
                      <a:pt x="779" y="2684"/>
                    </a:cubicBezTo>
                    <a:cubicBezTo>
                      <a:pt x="628" y="2742"/>
                      <a:pt x="505" y="2782"/>
                      <a:pt x="405" y="2821"/>
                    </a:cubicBezTo>
                    <a:cubicBezTo>
                      <a:pt x="291" y="2865"/>
                      <a:pt x="206" y="2902"/>
                      <a:pt x="147" y="2947"/>
                    </a:cubicBezTo>
                    <a:cubicBezTo>
                      <a:pt x="27" y="3032"/>
                      <a:pt x="1" y="3143"/>
                      <a:pt x="1" y="3293"/>
                    </a:cubicBezTo>
                    <a:cubicBezTo>
                      <a:pt x="1" y="3337"/>
                      <a:pt x="47" y="3379"/>
                      <a:pt x="136" y="3416"/>
                    </a:cubicBezTo>
                    <a:cubicBezTo>
                      <a:pt x="221" y="3451"/>
                      <a:pt x="346" y="3476"/>
                      <a:pt x="507" y="3487"/>
                    </a:cubicBezTo>
                    <a:cubicBezTo>
                      <a:pt x="459" y="3650"/>
                      <a:pt x="416" y="3817"/>
                      <a:pt x="377" y="3983"/>
                    </a:cubicBezTo>
                    <a:cubicBezTo>
                      <a:pt x="268" y="4442"/>
                      <a:pt x="193" y="4906"/>
                      <a:pt x="147" y="5369"/>
                    </a:cubicBezTo>
                    <a:cubicBezTo>
                      <a:pt x="142" y="5427"/>
                      <a:pt x="137" y="5485"/>
                      <a:pt x="133" y="5543"/>
                    </a:cubicBezTo>
                    <a:lnTo>
                      <a:pt x="124" y="5629"/>
                    </a:lnTo>
                    <a:cubicBezTo>
                      <a:pt x="121" y="5658"/>
                      <a:pt x="119" y="5685"/>
                      <a:pt x="118" y="5718"/>
                    </a:cubicBezTo>
                    <a:cubicBezTo>
                      <a:pt x="109" y="5849"/>
                      <a:pt x="109" y="5980"/>
                      <a:pt x="126" y="6120"/>
                    </a:cubicBezTo>
                    <a:lnTo>
                      <a:pt x="133" y="6173"/>
                    </a:lnTo>
                    <a:lnTo>
                      <a:pt x="143" y="6232"/>
                    </a:lnTo>
                    <a:cubicBezTo>
                      <a:pt x="151" y="6277"/>
                      <a:pt x="163" y="6320"/>
                      <a:pt x="174" y="6363"/>
                    </a:cubicBezTo>
                    <a:cubicBezTo>
                      <a:pt x="180" y="6384"/>
                      <a:pt x="189" y="6405"/>
                      <a:pt x="195" y="6426"/>
                    </a:cubicBezTo>
                    <a:cubicBezTo>
                      <a:pt x="204" y="6448"/>
                      <a:pt x="209" y="6468"/>
                      <a:pt x="218" y="6489"/>
                    </a:cubicBezTo>
                    <a:cubicBezTo>
                      <a:pt x="228" y="6508"/>
                      <a:pt x="236" y="6528"/>
                      <a:pt x="245" y="6548"/>
                    </a:cubicBezTo>
                    <a:cubicBezTo>
                      <a:pt x="254" y="6567"/>
                      <a:pt x="267" y="6585"/>
                      <a:pt x="277" y="6604"/>
                    </a:cubicBezTo>
                    <a:cubicBezTo>
                      <a:pt x="363" y="6754"/>
                      <a:pt x="499" y="6868"/>
                      <a:pt x="651" y="6934"/>
                    </a:cubicBezTo>
                    <a:lnTo>
                      <a:pt x="703" y="6956"/>
                    </a:lnTo>
                    <a:cubicBezTo>
                      <a:pt x="721" y="6961"/>
                      <a:pt x="737" y="6968"/>
                      <a:pt x="754" y="6972"/>
                    </a:cubicBezTo>
                    <a:cubicBezTo>
                      <a:pt x="789" y="6978"/>
                      <a:pt x="823" y="6989"/>
                      <a:pt x="858" y="6990"/>
                    </a:cubicBezTo>
                    <a:lnTo>
                      <a:pt x="910" y="6995"/>
                    </a:lnTo>
                    <a:cubicBezTo>
                      <a:pt x="915" y="6995"/>
                      <a:pt x="921" y="6995"/>
                      <a:pt x="927" y="6995"/>
                    </a:cubicBezTo>
                    <a:cubicBezTo>
                      <a:pt x="939" y="6995"/>
                      <a:pt x="951" y="6995"/>
                      <a:pt x="962" y="6995"/>
                    </a:cubicBezTo>
                    <a:cubicBezTo>
                      <a:pt x="980" y="6993"/>
                      <a:pt x="997" y="6995"/>
                      <a:pt x="1015" y="6992"/>
                    </a:cubicBezTo>
                    <a:lnTo>
                      <a:pt x="1065" y="6985"/>
                    </a:lnTo>
                    <a:cubicBezTo>
                      <a:pt x="1203" y="6966"/>
                      <a:pt x="1333" y="6909"/>
                      <a:pt x="1448" y="6836"/>
                    </a:cubicBezTo>
                    <a:lnTo>
                      <a:pt x="1493" y="6808"/>
                    </a:lnTo>
                    <a:cubicBezTo>
                      <a:pt x="1504" y="6800"/>
                      <a:pt x="1516" y="6793"/>
                      <a:pt x="1526" y="6784"/>
                    </a:cubicBezTo>
                    <a:lnTo>
                      <a:pt x="1591" y="6736"/>
                    </a:lnTo>
                    <a:cubicBezTo>
                      <a:pt x="1611" y="6720"/>
                      <a:pt x="1631" y="6701"/>
                      <a:pt x="1651" y="6685"/>
                    </a:cubicBezTo>
                    <a:cubicBezTo>
                      <a:pt x="1670" y="6668"/>
                      <a:pt x="1689" y="6652"/>
                      <a:pt x="1708" y="6635"/>
                    </a:cubicBezTo>
                    <a:cubicBezTo>
                      <a:pt x="1743" y="6599"/>
                      <a:pt x="1779" y="6565"/>
                      <a:pt x="1812" y="6530"/>
                    </a:cubicBezTo>
                    <a:lnTo>
                      <a:pt x="1860" y="6478"/>
                    </a:lnTo>
                    <a:lnTo>
                      <a:pt x="1904" y="6428"/>
                    </a:lnTo>
                    <a:cubicBezTo>
                      <a:pt x="2039" y="6276"/>
                      <a:pt x="2173" y="6116"/>
                      <a:pt x="2289" y="5936"/>
                    </a:cubicBezTo>
                    <a:cubicBezTo>
                      <a:pt x="2347" y="5846"/>
                      <a:pt x="2399" y="5752"/>
                      <a:pt x="2444" y="5651"/>
                    </a:cubicBezTo>
                    <a:cubicBezTo>
                      <a:pt x="2454" y="5625"/>
                      <a:pt x="2465" y="5599"/>
                      <a:pt x="2474" y="5573"/>
                    </a:cubicBezTo>
                    <a:cubicBezTo>
                      <a:pt x="2483" y="5549"/>
                      <a:pt x="2493" y="5522"/>
                      <a:pt x="2503" y="5496"/>
                    </a:cubicBezTo>
                    <a:cubicBezTo>
                      <a:pt x="2510" y="5469"/>
                      <a:pt x="2519" y="5443"/>
                      <a:pt x="2526" y="5416"/>
                    </a:cubicBezTo>
                    <a:cubicBezTo>
                      <a:pt x="2533" y="5389"/>
                      <a:pt x="2540" y="5362"/>
                      <a:pt x="2547" y="5334"/>
                    </a:cubicBezTo>
                    <a:cubicBezTo>
                      <a:pt x="2592" y="5110"/>
                      <a:pt x="2584" y="4885"/>
                      <a:pt x="2520" y="4672"/>
                    </a:cubicBezTo>
                    <a:cubicBezTo>
                      <a:pt x="2488" y="4566"/>
                      <a:pt x="2439" y="4463"/>
                      <a:pt x="2374" y="4368"/>
                    </a:cubicBezTo>
                    <a:cubicBezTo>
                      <a:pt x="2307" y="4275"/>
                      <a:pt x="2227" y="4192"/>
                      <a:pt x="2130" y="4127"/>
                    </a:cubicBezTo>
                    <a:cubicBezTo>
                      <a:pt x="2118" y="4120"/>
                      <a:pt x="2106" y="4113"/>
                      <a:pt x="2095" y="4105"/>
                    </a:cubicBezTo>
                    <a:cubicBezTo>
                      <a:pt x="3038" y="3410"/>
                      <a:pt x="3611" y="2965"/>
                      <a:pt x="3580" y="2919"/>
                    </a:cubicBezTo>
                    <a:cubicBezTo>
                      <a:pt x="3536" y="2853"/>
                      <a:pt x="3481" y="2826"/>
                      <a:pt x="3417" y="2826"/>
                    </a:cubicBezTo>
                    <a:cubicBezTo>
                      <a:pt x="3255" y="2826"/>
                      <a:pt x="3035" y="2999"/>
                      <a:pt x="2780" y="3165"/>
                    </a:cubicBezTo>
                    <a:cubicBezTo>
                      <a:pt x="3079" y="2912"/>
                      <a:pt x="3282" y="2686"/>
                      <a:pt x="3213" y="2584"/>
                    </a:cubicBezTo>
                    <a:cubicBezTo>
                      <a:pt x="3212" y="2582"/>
                      <a:pt x="3210" y="2582"/>
                      <a:pt x="3208" y="2582"/>
                    </a:cubicBezTo>
                    <a:cubicBezTo>
                      <a:pt x="3131" y="2582"/>
                      <a:pt x="2261" y="3269"/>
                      <a:pt x="1313" y="4012"/>
                    </a:cubicBezTo>
                    <a:cubicBezTo>
                      <a:pt x="1407" y="3765"/>
                      <a:pt x="1505" y="3530"/>
                      <a:pt x="1607" y="3308"/>
                    </a:cubicBezTo>
                    <a:cubicBezTo>
                      <a:pt x="1736" y="3260"/>
                      <a:pt x="1870" y="3202"/>
                      <a:pt x="2005" y="3132"/>
                    </a:cubicBezTo>
                    <a:cubicBezTo>
                      <a:pt x="2149" y="3053"/>
                      <a:pt x="2299" y="2966"/>
                      <a:pt x="2442" y="2858"/>
                    </a:cubicBezTo>
                    <a:cubicBezTo>
                      <a:pt x="2461" y="2844"/>
                      <a:pt x="2478" y="2831"/>
                      <a:pt x="2497" y="2817"/>
                    </a:cubicBezTo>
                    <a:cubicBezTo>
                      <a:pt x="2516" y="2804"/>
                      <a:pt x="2533" y="2789"/>
                      <a:pt x="2551" y="2774"/>
                    </a:cubicBezTo>
                    <a:cubicBezTo>
                      <a:pt x="2587" y="2745"/>
                      <a:pt x="2623" y="2717"/>
                      <a:pt x="2659" y="2686"/>
                    </a:cubicBezTo>
                    <a:cubicBezTo>
                      <a:pt x="2728" y="2622"/>
                      <a:pt x="2800" y="2558"/>
                      <a:pt x="2868" y="2488"/>
                    </a:cubicBezTo>
                    <a:cubicBezTo>
                      <a:pt x="3142" y="2208"/>
                      <a:pt x="3386" y="1861"/>
                      <a:pt x="3568" y="1459"/>
                    </a:cubicBezTo>
                    <a:cubicBezTo>
                      <a:pt x="3591" y="1410"/>
                      <a:pt x="3612" y="1359"/>
                      <a:pt x="3634" y="1306"/>
                    </a:cubicBezTo>
                    <a:cubicBezTo>
                      <a:pt x="3645" y="1281"/>
                      <a:pt x="3654" y="1254"/>
                      <a:pt x="3665" y="1228"/>
                    </a:cubicBezTo>
                    <a:lnTo>
                      <a:pt x="3674" y="1209"/>
                    </a:lnTo>
                    <a:lnTo>
                      <a:pt x="3686" y="1171"/>
                    </a:lnTo>
                    <a:cubicBezTo>
                      <a:pt x="3693" y="1145"/>
                      <a:pt x="3702" y="1120"/>
                      <a:pt x="3707" y="1092"/>
                    </a:cubicBezTo>
                    <a:cubicBezTo>
                      <a:pt x="3731" y="981"/>
                      <a:pt x="3736" y="856"/>
                      <a:pt x="3712" y="733"/>
                    </a:cubicBezTo>
                    <a:cubicBezTo>
                      <a:pt x="3690" y="609"/>
                      <a:pt x="3637" y="491"/>
                      <a:pt x="3566" y="392"/>
                    </a:cubicBezTo>
                    <a:cubicBezTo>
                      <a:pt x="3423" y="191"/>
                      <a:pt x="3217" y="61"/>
                      <a:pt x="2977" y="16"/>
                    </a:cubicBezTo>
                    <a:cubicBezTo>
                      <a:pt x="2924" y="6"/>
                      <a:pt x="2869" y="1"/>
                      <a:pt x="28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4" name="Google Shape;1294;p48"/>
          <p:cNvGrpSpPr/>
          <p:nvPr/>
        </p:nvGrpSpPr>
        <p:grpSpPr>
          <a:xfrm>
            <a:off x="7556408" y="539490"/>
            <a:ext cx="506360" cy="769491"/>
            <a:chOff x="1984150" y="4091150"/>
            <a:chExt cx="403925" cy="613825"/>
          </a:xfrm>
        </p:grpSpPr>
        <p:sp>
          <p:nvSpPr>
            <p:cNvPr id="1295" name="Google Shape;1295;p48"/>
            <p:cNvSpPr/>
            <p:nvPr/>
          </p:nvSpPr>
          <p:spPr>
            <a:xfrm>
              <a:off x="1984150" y="4091150"/>
              <a:ext cx="403925" cy="613825"/>
            </a:xfrm>
            <a:custGeom>
              <a:avLst/>
              <a:gdLst/>
              <a:ahLst/>
              <a:cxnLst/>
              <a:rect l="l" t="t" r="r" b="b"/>
              <a:pathLst>
                <a:path w="16157" h="24553" extrusionOk="0">
                  <a:moveTo>
                    <a:pt x="455" y="19501"/>
                  </a:moveTo>
                  <a:cubicBezTo>
                    <a:pt x="461" y="19690"/>
                    <a:pt x="480" y="19858"/>
                    <a:pt x="513" y="19976"/>
                  </a:cubicBezTo>
                  <a:cubicBezTo>
                    <a:pt x="472" y="19995"/>
                    <a:pt x="433" y="20020"/>
                    <a:pt x="390" y="20049"/>
                  </a:cubicBezTo>
                  <a:cubicBezTo>
                    <a:pt x="381" y="20054"/>
                    <a:pt x="374" y="20062"/>
                    <a:pt x="368" y="20070"/>
                  </a:cubicBezTo>
                  <a:cubicBezTo>
                    <a:pt x="423" y="19934"/>
                    <a:pt x="429" y="19723"/>
                    <a:pt x="455" y="19501"/>
                  </a:cubicBezTo>
                  <a:close/>
                  <a:moveTo>
                    <a:pt x="15197" y="4468"/>
                  </a:moveTo>
                  <a:lnTo>
                    <a:pt x="15197" y="4468"/>
                  </a:lnTo>
                  <a:cubicBezTo>
                    <a:pt x="14957" y="5447"/>
                    <a:pt x="14768" y="7470"/>
                    <a:pt x="14683" y="9786"/>
                  </a:cubicBezTo>
                  <a:cubicBezTo>
                    <a:pt x="14614" y="11695"/>
                    <a:pt x="14767" y="13820"/>
                    <a:pt x="14763" y="15733"/>
                  </a:cubicBezTo>
                  <a:cubicBezTo>
                    <a:pt x="14759" y="17936"/>
                    <a:pt x="14753" y="19853"/>
                    <a:pt x="14787" y="20873"/>
                  </a:cubicBezTo>
                  <a:cubicBezTo>
                    <a:pt x="14753" y="20855"/>
                    <a:pt x="14720" y="20847"/>
                    <a:pt x="14688" y="20847"/>
                  </a:cubicBezTo>
                  <a:cubicBezTo>
                    <a:pt x="14633" y="20847"/>
                    <a:pt x="14580" y="20870"/>
                    <a:pt x="14527" y="20909"/>
                  </a:cubicBezTo>
                  <a:cubicBezTo>
                    <a:pt x="14475" y="20948"/>
                    <a:pt x="14420" y="20996"/>
                    <a:pt x="14365" y="21054"/>
                  </a:cubicBezTo>
                  <a:cubicBezTo>
                    <a:pt x="14311" y="21111"/>
                    <a:pt x="14248" y="21174"/>
                    <a:pt x="14183" y="21235"/>
                  </a:cubicBezTo>
                  <a:cubicBezTo>
                    <a:pt x="14285" y="21105"/>
                    <a:pt x="14359" y="20977"/>
                    <a:pt x="14398" y="20874"/>
                  </a:cubicBezTo>
                  <a:cubicBezTo>
                    <a:pt x="14435" y="20770"/>
                    <a:pt x="14435" y="20689"/>
                    <a:pt x="14386" y="20644"/>
                  </a:cubicBezTo>
                  <a:cubicBezTo>
                    <a:pt x="14385" y="20643"/>
                    <a:pt x="14384" y="20643"/>
                    <a:pt x="14382" y="20643"/>
                  </a:cubicBezTo>
                  <a:cubicBezTo>
                    <a:pt x="14369" y="20643"/>
                    <a:pt x="14334" y="20675"/>
                    <a:pt x="14282" y="20734"/>
                  </a:cubicBezTo>
                  <a:cubicBezTo>
                    <a:pt x="14253" y="20766"/>
                    <a:pt x="14217" y="20807"/>
                    <a:pt x="14177" y="20853"/>
                  </a:cubicBezTo>
                  <a:cubicBezTo>
                    <a:pt x="14157" y="20878"/>
                    <a:pt x="14136" y="20903"/>
                    <a:pt x="14114" y="20930"/>
                  </a:cubicBezTo>
                  <a:cubicBezTo>
                    <a:pt x="14092" y="20957"/>
                    <a:pt x="14067" y="20983"/>
                    <a:pt x="14042" y="21012"/>
                  </a:cubicBezTo>
                  <a:cubicBezTo>
                    <a:pt x="13839" y="21247"/>
                    <a:pt x="13553" y="21564"/>
                    <a:pt x="13210" y="21875"/>
                  </a:cubicBezTo>
                  <a:cubicBezTo>
                    <a:pt x="13167" y="21914"/>
                    <a:pt x="13122" y="21952"/>
                    <a:pt x="13079" y="21991"/>
                  </a:cubicBezTo>
                  <a:cubicBezTo>
                    <a:pt x="13033" y="22029"/>
                    <a:pt x="12989" y="22068"/>
                    <a:pt x="12943" y="22107"/>
                  </a:cubicBezTo>
                  <a:lnTo>
                    <a:pt x="12874" y="22165"/>
                  </a:lnTo>
                  <a:lnTo>
                    <a:pt x="12805" y="22221"/>
                  </a:lnTo>
                  <a:cubicBezTo>
                    <a:pt x="12758" y="22259"/>
                    <a:pt x="12711" y="22296"/>
                    <a:pt x="12664" y="22333"/>
                  </a:cubicBezTo>
                  <a:cubicBezTo>
                    <a:pt x="12474" y="22478"/>
                    <a:pt x="12277" y="22614"/>
                    <a:pt x="12087" y="22736"/>
                  </a:cubicBezTo>
                  <a:cubicBezTo>
                    <a:pt x="11704" y="22978"/>
                    <a:pt x="11340" y="23156"/>
                    <a:pt x="11090" y="23251"/>
                  </a:cubicBezTo>
                  <a:cubicBezTo>
                    <a:pt x="10515" y="23472"/>
                    <a:pt x="9942" y="23602"/>
                    <a:pt x="9396" y="23672"/>
                  </a:cubicBezTo>
                  <a:cubicBezTo>
                    <a:pt x="9122" y="23708"/>
                    <a:pt x="8855" y="23724"/>
                    <a:pt x="8596" y="23728"/>
                  </a:cubicBezTo>
                  <a:cubicBezTo>
                    <a:pt x="8551" y="23729"/>
                    <a:pt x="8506" y="23730"/>
                    <a:pt x="8462" y="23730"/>
                  </a:cubicBezTo>
                  <a:cubicBezTo>
                    <a:pt x="8250" y="23730"/>
                    <a:pt x="8043" y="23719"/>
                    <a:pt x="7842" y="23702"/>
                  </a:cubicBezTo>
                  <a:cubicBezTo>
                    <a:pt x="7599" y="23683"/>
                    <a:pt x="7366" y="23650"/>
                    <a:pt x="7141" y="23612"/>
                  </a:cubicBezTo>
                  <a:cubicBezTo>
                    <a:pt x="7028" y="23592"/>
                    <a:pt x="6918" y="23572"/>
                    <a:pt x="6810" y="23548"/>
                  </a:cubicBezTo>
                  <a:cubicBezTo>
                    <a:pt x="6702" y="23526"/>
                    <a:pt x="6598" y="23499"/>
                    <a:pt x="6493" y="23476"/>
                  </a:cubicBezTo>
                  <a:cubicBezTo>
                    <a:pt x="6079" y="23374"/>
                    <a:pt x="5699" y="23250"/>
                    <a:pt x="5346" y="23128"/>
                  </a:cubicBezTo>
                  <a:cubicBezTo>
                    <a:pt x="4705" y="22906"/>
                    <a:pt x="4167" y="22638"/>
                    <a:pt x="3714" y="22370"/>
                  </a:cubicBezTo>
                  <a:cubicBezTo>
                    <a:pt x="3489" y="22235"/>
                    <a:pt x="3284" y="22099"/>
                    <a:pt x="3096" y="21969"/>
                  </a:cubicBezTo>
                  <a:cubicBezTo>
                    <a:pt x="3049" y="21935"/>
                    <a:pt x="3004" y="21902"/>
                    <a:pt x="2958" y="21870"/>
                  </a:cubicBezTo>
                  <a:cubicBezTo>
                    <a:pt x="2936" y="21854"/>
                    <a:pt x="2914" y="21837"/>
                    <a:pt x="2893" y="21821"/>
                  </a:cubicBezTo>
                  <a:cubicBezTo>
                    <a:pt x="2871" y="21805"/>
                    <a:pt x="2850" y="21789"/>
                    <a:pt x="2828" y="21771"/>
                  </a:cubicBezTo>
                  <a:cubicBezTo>
                    <a:pt x="2786" y="21739"/>
                    <a:pt x="2744" y="21706"/>
                    <a:pt x="2704" y="21676"/>
                  </a:cubicBezTo>
                  <a:cubicBezTo>
                    <a:pt x="2663" y="21644"/>
                    <a:pt x="2624" y="21612"/>
                    <a:pt x="2586" y="21581"/>
                  </a:cubicBezTo>
                  <a:cubicBezTo>
                    <a:pt x="2280" y="21333"/>
                    <a:pt x="2035" y="21105"/>
                    <a:pt x="1834" y="20908"/>
                  </a:cubicBezTo>
                  <a:cubicBezTo>
                    <a:pt x="1783" y="20860"/>
                    <a:pt x="1737" y="20812"/>
                    <a:pt x="1691" y="20765"/>
                  </a:cubicBezTo>
                  <a:cubicBezTo>
                    <a:pt x="1668" y="20743"/>
                    <a:pt x="1645" y="20721"/>
                    <a:pt x="1624" y="20700"/>
                  </a:cubicBezTo>
                  <a:cubicBezTo>
                    <a:pt x="1602" y="20678"/>
                    <a:pt x="1582" y="20657"/>
                    <a:pt x="1561" y="20635"/>
                  </a:cubicBezTo>
                  <a:cubicBezTo>
                    <a:pt x="1520" y="20594"/>
                    <a:pt x="1481" y="20555"/>
                    <a:pt x="1443" y="20517"/>
                  </a:cubicBezTo>
                  <a:cubicBezTo>
                    <a:pt x="1407" y="20480"/>
                    <a:pt x="1373" y="20443"/>
                    <a:pt x="1339" y="20410"/>
                  </a:cubicBezTo>
                  <a:cubicBezTo>
                    <a:pt x="1272" y="20342"/>
                    <a:pt x="1212" y="20282"/>
                    <a:pt x="1158" y="20232"/>
                  </a:cubicBezTo>
                  <a:cubicBezTo>
                    <a:pt x="1131" y="20206"/>
                    <a:pt x="1104" y="20181"/>
                    <a:pt x="1078" y="20158"/>
                  </a:cubicBezTo>
                  <a:cubicBezTo>
                    <a:pt x="1055" y="20136"/>
                    <a:pt x="1030" y="20115"/>
                    <a:pt x="1007" y="20097"/>
                  </a:cubicBezTo>
                  <a:cubicBezTo>
                    <a:pt x="961" y="20060"/>
                    <a:pt x="918" y="20030"/>
                    <a:pt x="879" y="20006"/>
                  </a:cubicBezTo>
                  <a:cubicBezTo>
                    <a:pt x="841" y="19981"/>
                    <a:pt x="804" y="19964"/>
                    <a:pt x="771" y="19953"/>
                  </a:cubicBezTo>
                  <a:cubicBezTo>
                    <a:pt x="741" y="19944"/>
                    <a:pt x="714" y="19938"/>
                    <a:pt x="686" y="19937"/>
                  </a:cubicBezTo>
                  <a:cubicBezTo>
                    <a:pt x="738" y="19139"/>
                    <a:pt x="705" y="16413"/>
                    <a:pt x="798" y="15419"/>
                  </a:cubicBezTo>
                  <a:cubicBezTo>
                    <a:pt x="1046" y="12724"/>
                    <a:pt x="1518" y="10612"/>
                    <a:pt x="1700" y="8920"/>
                  </a:cubicBezTo>
                  <a:cubicBezTo>
                    <a:pt x="1920" y="6874"/>
                    <a:pt x="2073" y="5471"/>
                    <a:pt x="2156" y="4507"/>
                  </a:cubicBezTo>
                  <a:cubicBezTo>
                    <a:pt x="2194" y="4544"/>
                    <a:pt x="2232" y="4583"/>
                    <a:pt x="2275" y="4618"/>
                  </a:cubicBezTo>
                  <a:lnTo>
                    <a:pt x="2338" y="4672"/>
                  </a:lnTo>
                  <a:lnTo>
                    <a:pt x="2371" y="4699"/>
                  </a:lnTo>
                  <a:lnTo>
                    <a:pt x="2401" y="4723"/>
                  </a:lnTo>
                  <a:cubicBezTo>
                    <a:pt x="2484" y="4789"/>
                    <a:pt x="2571" y="4851"/>
                    <a:pt x="2658" y="4907"/>
                  </a:cubicBezTo>
                  <a:cubicBezTo>
                    <a:pt x="2866" y="5040"/>
                    <a:pt x="3083" y="5149"/>
                    <a:pt x="3301" y="5240"/>
                  </a:cubicBezTo>
                  <a:cubicBezTo>
                    <a:pt x="3520" y="5332"/>
                    <a:pt x="3740" y="5403"/>
                    <a:pt x="3957" y="5463"/>
                  </a:cubicBezTo>
                  <a:cubicBezTo>
                    <a:pt x="4175" y="5523"/>
                    <a:pt x="4392" y="5575"/>
                    <a:pt x="4605" y="5620"/>
                  </a:cubicBezTo>
                  <a:cubicBezTo>
                    <a:pt x="4710" y="5641"/>
                    <a:pt x="4817" y="5663"/>
                    <a:pt x="4924" y="5684"/>
                  </a:cubicBezTo>
                  <a:cubicBezTo>
                    <a:pt x="4978" y="5695"/>
                    <a:pt x="5030" y="5706"/>
                    <a:pt x="5084" y="5716"/>
                  </a:cubicBezTo>
                  <a:cubicBezTo>
                    <a:pt x="5138" y="5726"/>
                    <a:pt x="5191" y="5737"/>
                    <a:pt x="5245" y="5746"/>
                  </a:cubicBezTo>
                  <a:cubicBezTo>
                    <a:pt x="5674" y="5827"/>
                    <a:pt x="6110" y="5891"/>
                    <a:pt x="6546" y="5947"/>
                  </a:cubicBezTo>
                  <a:cubicBezTo>
                    <a:pt x="6765" y="5973"/>
                    <a:pt x="6984" y="6001"/>
                    <a:pt x="7205" y="6020"/>
                  </a:cubicBezTo>
                  <a:cubicBezTo>
                    <a:pt x="7423" y="6043"/>
                    <a:pt x="7645" y="6059"/>
                    <a:pt x="7865" y="6076"/>
                  </a:cubicBezTo>
                  <a:cubicBezTo>
                    <a:pt x="7975" y="6085"/>
                    <a:pt x="8085" y="6090"/>
                    <a:pt x="8195" y="6097"/>
                  </a:cubicBezTo>
                  <a:cubicBezTo>
                    <a:pt x="8306" y="6103"/>
                    <a:pt x="8415" y="6111"/>
                    <a:pt x="8526" y="6113"/>
                  </a:cubicBezTo>
                  <a:lnTo>
                    <a:pt x="8856" y="6125"/>
                  </a:lnTo>
                  <a:cubicBezTo>
                    <a:pt x="8966" y="6128"/>
                    <a:pt x="9076" y="6129"/>
                    <a:pt x="9187" y="6132"/>
                  </a:cubicBezTo>
                  <a:lnTo>
                    <a:pt x="9351" y="6134"/>
                  </a:lnTo>
                  <a:lnTo>
                    <a:pt x="9845" y="6134"/>
                  </a:lnTo>
                  <a:cubicBezTo>
                    <a:pt x="9955" y="6132"/>
                    <a:pt x="10064" y="6130"/>
                    <a:pt x="10173" y="6128"/>
                  </a:cubicBezTo>
                  <a:cubicBezTo>
                    <a:pt x="10229" y="6127"/>
                    <a:pt x="10282" y="6127"/>
                    <a:pt x="10337" y="6124"/>
                  </a:cubicBezTo>
                  <a:cubicBezTo>
                    <a:pt x="10392" y="6121"/>
                    <a:pt x="10446" y="6119"/>
                    <a:pt x="10499" y="6117"/>
                  </a:cubicBezTo>
                  <a:cubicBezTo>
                    <a:pt x="10934" y="6103"/>
                    <a:pt x="11365" y="6071"/>
                    <a:pt x="11789" y="6036"/>
                  </a:cubicBezTo>
                  <a:cubicBezTo>
                    <a:pt x="12003" y="6015"/>
                    <a:pt x="12213" y="5998"/>
                    <a:pt x="12425" y="5972"/>
                  </a:cubicBezTo>
                  <a:cubicBezTo>
                    <a:pt x="12637" y="5946"/>
                    <a:pt x="12851" y="5917"/>
                    <a:pt x="13062" y="5875"/>
                  </a:cubicBezTo>
                  <a:cubicBezTo>
                    <a:pt x="13427" y="5804"/>
                    <a:pt x="13791" y="5697"/>
                    <a:pt x="14126" y="5522"/>
                  </a:cubicBezTo>
                  <a:cubicBezTo>
                    <a:pt x="14464" y="5346"/>
                    <a:pt x="14763" y="5104"/>
                    <a:pt x="14990" y="4805"/>
                  </a:cubicBezTo>
                  <a:cubicBezTo>
                    <a:pt x="15069" y="4700"/>
                    <a:pt x="15139" y="4586"/>
                    <a:pt x="15197" y="4468"/>
                  </a:cubicBezTo>
                  <a:close/>
                  <a:moveTo>
                    <a:pt x="6996" y="1"/>
                  </a:moveTo>
                  <a:cubicBezTo>
                    <a:pt x="6717" y="1"/>
                    <a:pt x="6416" y="10"/>
                    <a:pt x="6095" y="33"/>
                  </a:cubicBezTo>
                  <a:cubicBezTo>
                    <a:pt x="5619" y="66"/>
                    <a:pt x="5098" y="125"/>
                    <a:pt x="4545" y="226"/>
                  </a:cubicBezTo>
                  <a:cubicBezTo>
                    <a:pt x="4477" y="238"/>
                    <a:pt x="4407" y="252"/>
                    <a:pt x="4335" y="265"/>
                  </a:cubicBezTo>
                  <a:cubicBezTo>
                    <a:pt x="4265" y="279"/>
                    <a:pt x="4195" y="294"/>
                    <a:pt x="4124" y="308"/>
                  </a:cubicBezTo>
                  <a:cubicBezTo>
                    <a:pt x="3981" y="337"/>
                    <a:pt x="3838" y="369"/>
                    <a:pt x="3685" y="406"/>
                  </a:cubicBezTo>
                  <a:cubicBezTo>
                    <a:pt x="3385" y="482"/>
                    <a:pt x="3062" y="580"/>
                    <a:pt x="2735" y="743"/>
                  </a:cubicBezTo>
                  <a:cubicBezTo>
                    <a:pt x="2572" y="825"/>
                    <a:pt x="2406" y="924"/>
                    <a:pt x="2251" y="1047"/>
                  </a:cubicBezTo>
                  <a:cubicBezTo>
                    <a:pt x="2096" y="1166"/>
                    <a:pt x="1949" y="1309"/>
                    <a:pt x="1818" y="1473"/>
                  </a:cubicBezTo>
                  <a:cubicBezTo>
                    <a:pt x="1752" y="1557"/>
                    <a:pt x="1692" y="1647"/>
                    <a:pt x="1636" y="1741"/>
                  </a:cubicBezTo>
                  <a:cubicBezTo>
                    <a:pt x="1580" y="1837"/>
                    <a:pt x="1532" y="1938"/>
                    <a:pt x="1492" y="2046"/>
                  </a:cubicBezTo>
                  <a:cubicBezTo>
                    <a:pt x="1451" y="2153"/>
                    <a:pt x="1422" y="2267"/>
                    <a:pt x="1399" y="2381"/>
                  </a:cubicBezTo>
                  <a:cubicBezTo>
                    <a:pt x="1391" y="2439"/>
                    <a:pt x="1380" y="2497"/>
                    <a:pt x="1375" y="2555"/>
                  </a:cubicBezTo>
                  <a:cubicBezTo>
                    <a:pt x="1370" y="2612"/>
                    <a:pt x="1368" y="2670"/>
                    <a:pt x="1365" y="2729"/>
                  </a:cubicBezTo>
                  <a:cubicBezTo>
                    <a:pt x="1364" y="2843"/>
                    <a:pt x="1374" y="2954"/>
                    <a:pt x="1391" y="3065"/>
                  </a:cubicBezTo>
                  <a:cubicBezTo>
                    <a:pt x="1105" y="4064"/>
                    <a:pt x="814" y="6033"/>
                    <a:pt x="606" y="8285"/>
                  </a:cubicBezTo>
                  <a:cubicBezTo>
                    <a:pt x="428" y="10201"/>
                    <a:pt x="461" y="12346"/>
                    <a:pt x="349" y="14269"/>
                  </a:cubicBezTo>
                  <a:cubicBezTo>
                    <a:pt x="159" y="17558"/>
                    <a:pt x="1" y="20213"/>
                    <a:pt x="118" y="20224"/>
                  </a:cubicBezTo>
                  <a:cubicBezTo>
                    <a:pt x="129" y="20225"/>
                    <a:pt x="140" y="20226"/>
                    <a:pt x="150" y="20226"/>
                  </a:cubicBezTo>
                  <a:cubicBezTo>
                    <a:pt x="244" y="20226"/>
                    <a:pt x="304" y="20183"/>
                    <a:pt x="343" y="20111"/>
                  </a:cubicBezTo>
                  <a:lnTo>
                    <a:pt x="343" y="20111"/>
                  </a:lnTo>
                  <a:cubicBezTo>
                    <a:pt x="336" y="20141"/>
                    <a:pt x="333" y="20178"/>
                    <a:pt x="337" y="20223"/>
                  </a:cubicBezTo>
                  <a:cubicBezTo>
                    <a:pt x="341" y="20266"/>
                    <a:pt x="350" y="20316"/>
                    <a:pt x="366" y="20374"/>
                  </a:cubicBezTo>
                  <a:cubicBezTo>
                    <a:pt x="382" y="20432"/>
                    <a:pt x="407" y="20496"/>
                    <a:pt x="435" y="20566"/>
                  </a:cubicBezTo>
                  <a:cubicBezTo>
                    <a:pt x="463" y="20636"/>
                    <a:pt x="499" y="20712"/>
                    <a:pt x="541" y="20792"/>
                  </a:cubicBezTo>
                  <a:cubicBezTo>
                    <a:pt x="581" y="20874"/>
                    <a:pt x="632" y="20960"/>
                    <a:pt x="687" y="21050"/>
                  </a:cubicBezTo>
                  <a:cubicBezTo>
                    <a:pt x="701" y="21073"/>
                    <a:pt x="715" y="21095"/>
                    <a:pt x="730" y="21120"/>
                  </a:cubicBezTo>
                  <a:cubicBezTo>
                    <a:pt x="745" y="21142"/>
                    <a:pt x="761" y="21166"/>
                    <a:pt x="776" y="21190"/>
                  </a:cubicBezTo>
                  <a:cubicBezTo>
                    <a:pt x="809" y="21237"/>
                    <a:pt x="841" y="21285"/>
                    <a:pt x="875" y="21335"/>
                  </a:cubicBezTo>
                  <a:cubicBezTo>
                    <a:pt x="911" y="21384"/>
                    <a:pt x="948" y="21433"/>
                    <a:pt x="986" y="21484"/>
                  </a:cubicBezTo>
                  <a:cubicBezTo>
                    <a:pt x="1023" y="21535"/>
                    <a:pt x="1063" y="21587"/>
                    <a:pt x="1106" y="21639"/>
                  </a:cubicBezTo>
                  <a:cubicBezTo>
                    <a:pt x="1274" y="21848"/>
                    <a:pt x="1472" y="22064"/>
                    <a:pt x="1700" y="22283"/>
                  </a:cubicBezTo>
                  <a:cubicBezTo>
                    <a:pt x="1927" y="22501"/>
                    <a:pt x="2184" y="22721"/>
                    <a:pt x="2469" y="22933"/>
                  </a:cubicBezTo>
                  <a:cubicBezTo>
                    <a:pt x="3039" y="23355"/>
                    <a:pt x="3722" y="23746"/>
                    <a:pt x="4486" y="24041"/>
                  </a:cubicBezTo>
                  <a:cubicBezTo>
                    <a:pt x="5356" y="24382"/>
                    <a:pt x="6343" y="24552"/>
                    <a:pt x="7322" y="24552"/>
                  </a:cubicBezTo>
                  <a:cubicBezTo>
                    <a:pt x="7346" y="24552"/>
                    <a:pt x="7370" y="24552"/>
                    <a:pt x="7394" y="24552"/>
                  </a:cubicBezTo>
                  <a:cubicBezTo>
                    <a:pt x="7894" y="24547"/>
                    <a:pt x="8393" y="24502"/>
                    <a:pt x="8873" y="24418"/>
                  </a:cubicBezTo>
                  <a:cubicBezTo>
                    <a:pt x="9355" y="24338"/>
                    <a:pt x="9821" y="24222"/>
                    <a:pt x="10265" y="24090"/>
                  </a:cubicBezTo>
                  <a:cubicBezTo>
                    <a:pt x="11028" y="23865"/>
                    <a:pt x="11719" y="23553"/>
                    <a:pt x="12309" y="23214"/>
                  </a:cubicBezTo>
                  <a:cubicBezTo>
                    <a:pt x="12900" y="22872"/>
                    <a:pt x="13390" y="22504"/>
                    <a:pt x="13772" y="22165"/>
                  </a:cubicBezTo>
                  <a:cubicBezTo>
                    <a:pt x="14156" y="21827"/>
                    <a:pt x="14431" y="21516"/>
                    <a:pt x="14608" y="21295"/>
                  </a:cubicBezTo>
                  <a:cubicBezTo>
                    <a:pt x="14652" y="21238"/>
                    <a:pt x="14690" y="21189"/>
                    <a:pt x="14722" y="21145"/>
                  </a:cubicBezTo>
                  <a:cubicBezTo>
                    <a:pt x="14748" y="21107"/>
                    <a:pt x="14770" y="21073"/>
                    <a:pt x="14788" y="21045"/>
                  </a:cubicBezTo>
                  <a:cubicBezTo>
                    <a:pt x="14804" y="21433"/>
                    <a:pt x="14827" y="21652"/>
                    <a:pt x="14861" y="21653"/>
                  </a:cubicBezTo>
                  <a:cubicBezTo>
                    <a:pt x="14865" y="21653"/>
                    <a:pt x="14870" y="21653"/>
                    <a:pt x="14874" y="21653"/>
                  </a:cubicBezTo>
                  <a:cubicBezTo>
                    <a:pt x="15162" y="21653"/>
                    <a:pt x="15129" y="21307"/>
                    <a:pt x="15152" y="20920"/>
                  </a:cubicBezTo>
                  <a:lnTo>
                    <a:pt x="15152" y="20920"/>
                  </a:lnTo>
                  <a:cubicBezTo>
                    <a:pt x="15184" y="21281"/>
                    <a:pt x="15255" y="21559"/>
                    <a:pt x="15387" y="21564"/>
                  </a:cubicBezTo>
                  <a:cubicBezTo>
                    <a:pt x="15387" y="21564"/>
                    <a:pt x="15387" y="21564"/>
                    <a:pt x="15387" y="21564"/>
                  </a:cubicBezTo>
                  <a:cubicBezTo>
                    <a:pt x="15490" y="21564"/>
                    <a:pt x="15226" y="18020"/>
                    <a:pt x="15269" y="16854"/>
                  </a:cubicBezTo>
                  <a:cubicBezTo>
                    <a:pt x="15371" y="14165"/>
                    <a:pt x="15721" y="12046"/>
                    <a:pt x="15810" y="10356"/>
                  </a:cubicBezTo>
                  <a:cubicBezTo>
                    <a:pt x="16127" y="4237"/>
                    <a:pt x="16156" y="3876"/>
                    <a:pt x="15514" y="3853"/>
                  </a:cubicBezTo>
                  <a:cubicBezTo>
                    <a:pt x="15513" y="3853"/>
                    <a:pt x="15512" y="3852"/>
                    <a:pt x="15511" y="3852"/>
                  </a:cubicBezTo>
                  <a:cubicBezTo>
                    <a:pt x="15456" y="3852"/>
                    <a:pt x="15402" y="3908"/>
                    <a:pt x="15351" y="4012"/>
                  </a:cubicBezTo>
                  <a:cubicBezTo>
                    <a:pt x="15366" y="3931"/>
                    <a:pt x="15375" y="3850"/>
                    <a:pt x="15380" y="3770"/>
                  </a:cubicBezTo>
                  <a:cubicBezTo>
                    <a:pt x="15387" y="3585"/>
                    <a:pt x="15366" y="3405"/>
                    <a:pt x="15324" y="3234"/>
                  </a:cubicBezTo>
                  <a:cubicBezTo>
                    <a:pt x="15281" y="3063"/>
                    <a:pt x="15216" y="2904"/>
                    <a:pt x="15139" y="2755"/>
                  </a:cubicBezTo>
                  <a:cubicBezTo>
                    <a:pt x="15061" y="2605"/>
                    <a:pt x="14968" y="2469"/>
                    <a:pt x="14866" y="2343"/>
                  </a:cubicBezTo>
                  <a:cubicBezTo>
                    <a:pt x="14763" y="2218"/>
                    <a:pt x="14650" y="2106"/>
                    <a:pt x="14533" y="2006"/>
                  </a:cubicBezTo>
                  <a:cubicBezTo>
                    <a:pt x="14298" y="1806"/>
                    <a:pt x="14044" y="1651"/>
                    <a:pt x="13793" y="1526"/>
                  </a:cubicBezTo>
                  <a:cubicBezTo>
                    <a:pt x="13543" y="1400"/>
                    <a:pt x="13291" y="1301"/>
                    <a:pt x="13050" y="1220"/>
                  </a:cubicBezTo>
                  <a:cubicBezTo>
                    <a:pt x="12808" y="1137"/>
                    <a:pt x="12571" y="1067"/>
                    <a:pt x="12344" y="1011"/>
                  </a:cubicBezTo>
                  <a:cubicBezTo>
                    <a:pt x="12316" y="1005"/>
                    <a:pt x="12288" y="998"/>
                    <a:pt x="12260" y="990"/>
                  </a:cubicBezTo>
                  <a:cubicBezTo>
                    <a:pt x="12231" y="983"/>
                    <a:pt x="12203" y="978"/>
                    <a:pt x="12175" y="971"/>
                  </a:cubicBezTo>
                  <a:lnTo>
                    <a:pt x="12010" y="935"/>
                  </a:lnTo>
                  <a:cubicBezTo>
                    <a:pt x="11955" y="924"/>
                    <a:pt x="11901" y="915"/>
                    <a:pt x="11849" y="905"/>
                  </a:cubicBezTo>
                  <a:cubicBezTo>
                    <a:pt x="11822" y="899"/>
                    <a:pt x="11796" y="896"/>
                    <a:pt x="11769" y="891"/>
                  </a:cubicBezTo>
                  <a:cubicBezTo>
                    <a:pt x="11742" y="887"/>
                    <a:pt x="11717" y="882"/>
                    <a:pt x="11692" y="878"/>
                  </a:cubicBezTo>
                  <a:cubicBezTo>
                    <a:pt x="11639" y="870"/>
                    <a:pt x="11589" y="862"/>
                    <a:pt x="11538" y="854"/>
                  </a:cubicBezTo>
                  <a:cubicBezTo>
                    <a:pt x="11488" y="848"/>
                    <a:pt x="11438" y="843"/>
                    <a:pt x="11390" y="836"/>
                  </a:cubicBezTo>
                  <a:cubicBezTo>
                    <a:pt x="11291" y="822"/>
                    <a:pt x="11196" y="816"/>
                    <a:pt x="11103" y="806"/>
                  </a:cubicBezTo>
                  <a:cubicBezTo>
                    <a:pt x="10883" y="787"/>
                    <a:pt x="10680" y="780"/>
                    <a:pt x="10497" y="780"/>
                  </a:cubicBezTo>
                  <a:cubicBezTo>
                    <a:pt x="10374" y="780"/>
                    <a:pt x="10261" y="783"/>
                    <a:pt x="10158" y="789"/>
                  </a:cubicBezTo>
                  <a:cubicBezTo>
                    <a:pt x="10093" y="791"/>
                    <a:pt x="10032" y="795"/>
                    <a:pt x="9975" y="801"/>
                  </a:cubicBezTo>
                  <a:cubicBezTo>
                    <a:pt x="9918" y="806"/>
                    <a:pt x="9865" y="809"/>
                    <a:pt x="9816" y="816"/>
                  </a:cubicBezTo>
                  <a:cubicBezTo>
                    <a:pt x="9716" y="827"/>
                    <a:pt x="9633" y="837"/>
                    <a:pt x="9566" y="849"/>
                  </a:cubicBezTo>
                  <a:cubicBezTo>
                    <a:pt x="9431" y="873"/>
                    <a:pt x="9362" y="893"/>
                    <a:pt x="9365" y="908"/>
                  </a:cubicBezTo>
                  <a:cubicBezTo>
                    <a:pt x="9371" y="983"/>
                    <a:pt x="9414" y="1034"/>
                    <a:pt x="9483" y="1066"/>
                  </a:cubicBezTo>
                  <a:cubicBezTo>
                    <a:pt x="9516" y="1083"/>
                    <a:pt x="9558" y="1095"/>
                    <a:pt x="9603" y="1103"/>
                  </a:cubicBezTo>
                  <a:cubicBezTo>
                    <a:pt x="9651" y="1112"/>
                    <a:pt x="9703" y="1119"/>
                    <a:pt x="9759" y="1123"/>
                  </a:cubicBezTo>
                  <a:cubicBezTo>
                    <a:pt x="9988" y="1139"/>
                    <a:pt x="10296" y="1126"/>
                    <a:pt x="10623" y="1151"/>
                  </a:cubicBezTo>
                  <a:cubicBezTo>
                    <a:pt x="10322" y="1155"/>
                    <a:pt x="10060" y="1188"/>
                    <a:pt x="9875" y="1236"/>
                  </a:cubicBezTo>
                  <a:cubicBezTo>
                    <a:pt x="9782" y="1259"/>
                    <a:pt x="9710" y="1289"/>
                    <a:pt x="9660" y="1317"/>
                  </a:cubicBezTo>
                  <a:cubicBezTo>
                    <a:pt x="9610" y="1347"/>
                    <a:pt x="9586" y="1380"/>
                    <a:pt x="9587" y="1413"/>
                  </a:cubicBezTo>
                  <a:cubicBezTo>
                    <a:pt x="9587" y="1419"/>
                    <a:pt x="9610" y="1422"/>
                    <a:pt x="9652" y="1423"/>
                  </a:cubicBezTo>
                  <a:cubicBezTo>
                    <a:pt x="9659" y="1423"/>
                    <a:pt x="9667" y="1423"/>
                    <a:pt x="9675" y="1423"/>
                  </a:cubicBezTo>
                  <a:cubicBezTo>
                    <a:pt x="9715" y="1423"/>
                    <a:pt x="9768" y="1421"/>
                    <a:pt x="9834" y="1417"/>
                  </a:cubicBezTo>
                  <a:cubicBezTo>
                    <a:pt x="9977" y="1412"/>
                    <a:pt x="10176" y="1401"/>
                    <a:pt x="10418" y="1401"/>
                  </a:cubicBezTo>
                  <a:cubicBezTo>
                    <a:pt x="10445" y="1401"/>
                    <a:pt x="10473" y="1401"/>
                    <a:pt x="10501" y="1401"/>
                  </a:cubicBezTo>
                  <a:cubicBezTo>
                    <a:pt x="10783" y="1403"/>
                    <a:pt x="11117" y="1418"/>
                    <a:pt x="11482" y="1467"/>
                  </a:cubicBezTo>
                  <a:cubicBezTo>
                    <a:pt x="11847" y="1514"/>
                    <a:pt x="12245" y="1589"/>
                    <a:pt x="12648" y="1707"/>
                  </a:cubicBezTo>
                  <a:cubicBezTo>
                    <a:pt x="12849" y="1764"/>
                    <a:pt x="13055" y="1832"/>
                    <a:pt x="13250" y="1908"/>
                  </a:cubicBezTo>
                  <a:cubicBezTo>
                    <a:pt x="13348" y="1947"/>
                    <a:pt x="13445" y="1988"/>
                    <a:pt x="13540" y="2032"/>
                  </a:cubicBezTo>
                  <a:cubicBezTo>
                    <a:pt x="13635" y="2077"/>
                    <a:pt x="13727" y="2123"/>
                    <a:pt x="13815" y="2175"/>
                  </a:cubicBezTo>
                  <a:cubicBezTo>
                    <a:pt x="13993" y="2277"/>
                    <a:pt x="14157" y="2394"/>
                    <a:pt x="14298" y="2525"/>
                  </a:cubicBezTo>
                  <a:cubicBezTo>
                    <a:pt x="14315" y="2541"/>
                    <a:pt x="14334" y="2558"/>
                    <a:pt x="14350" y="2574"/>
                  </a:cubicBezTo>
                  <a:lnTo>
                    <a:pt x="14400" y="2626"/>
                  </a:lnTo>
                  <a:cubicBezTo>
                    <a:pt x="14416" y="2643"/>
                    <a:pt x="14431" y="2660"/>
                    <a:pt x="14447" y="2678"/>
                  </a:cubicBezTo>
                  <a:lnTo>
                    <a:pt x="14470" y="2705"/>
                  </a:lnTo>
                  <a:lnTo>
                    <a:pt x="14491" y="2732"/>
                  </a:lnTo>
                  <a:cubicBezTo>
                    <a:pt x="14550" y="2804"/>
                    <a:pt x="14603" y="2880"/>
                    <a:pt x="14650" y="2960"/>
                  </a:cubicBezTo>
                  <a:cubicBezTo>
                    <a:pt x="14743" y="3117"/>
                    <a:pt x="14806" y="3283"/>
                    <a:pt x="14840" y="3446"/>
                  </a:cubicBezTo>
                  <a:cubicBezTo>
                    <a:pt x="14873" y="3609"/>
                    <a:pt x="14878" y="3767"/>
                    <a:pt x="14851" y="3912"/>
                  </a:cubicBezTo>
                  <a:cubicBezTo>
                    <a:pt x="14827" y="4057"/>
                    <a:pt x="14776" y="4190"/>
                    <a:pt x="14712" y="4307"/>
                  </a:cubicBezTo>
                  <a:cubicBezTo>
                    <a:pt x="14650" y="4424"/>
                    <a:pt x="14575" y="4522"/>
                    <a:pt x="14500" y="4603"/>
                  </a:cubicBezTo>
                  <a:cubicBezTo>
                    <a:pt x="14328" y="4790"/>
                    <a:pt x="14115" y="4943"/>
                    <a:pt x="13887" y="5052"/>
                  </a:cubicBezTo>
                  <a:cubicBezTo>
                    <a:pt x="13656" y="5163"/>
                    <a:pt x="13409" y="5237"/>
                    <a:pt x="13155" y="5290"/>
                  </a:cubicBezTo>
                  <a:cubicBezTo>
                    <a:pt x="12901" y="5340"/>
                    <a:pt x="12642" y="5369"/>
                    <a:pt x="12384" y="5388"/>
                  </a:cubicBezTo>
                  <a:cubicBezTo>
                    <a:pt x="12252" y="5397"/>
                    <a:pt x="12122" y="5404"/>
                    <a:pt x="11992" y="5409"/>
                  </a:cubicBezTo>
                  <a:cubicBezTo>
                    <a:pt x="11928" y="5412"/>
                    <a:pt x="11862" y="5415"/>
                    <a:pt x="11798" y="5418"/>
                  </a:cubicBezTo>
                  <a:lnTo>
                    <a:pt x="11701" y="5421"/>
                  </a:lnTo>
                  <a:cubicBezTo>
                    <a:pt x="11669" y="5423"/>
                    <a:pt x="11637" y="5423"/>
                    <a:pt x="11605" y="5424"/>
                  </a:cubicBezTo>
                  <a:cubicBezTo>
                    <a:pt x="11435" y="5429"/>
                    <a:pt x="11267" y="5431"/>
                    <a:pt x="11101" y="5431"/>
                  </a:cubicBezTo>
                  <a:cubicBezTo>
                    <a:pt x="10763" y="5431"/>
                    <a:pt x="10433" y="5422"/>
                    <a:pt x="10108" y="5407"/>
                  </a:cubicBezTo>
                  <a:cubicBezTo>
                    <a:pt x="9867" y="5397"/>
                    <a:pt x="9628" y="5377"/>
                    <a:pt x="9393" y="5360"/>
                  </a:cubicBezTo>
                  <a:cubicBezTo>
                    <a:pt x="9158" y="5337"/>
                    <a:pt x="8927" y="5318"/>
                    <a:pt x="8700" y="5290"/>
                  </a:cubicBezTo>
                  <a:cubicBezTo>
                    <a:pt x="8473" y="5265"/>
                    <a:pt x="8250" y="5232"/>
                    <a:pt x="8030" y="5204"/>
                  </a:cubicBezTo>
                  <a:cubicBezTo>
                    <a:pt x="7920" y="5187"/>
                    <a:pt x="7810" y="5171"/>
                    <a:pt x="7703" y="5152"/>
                  </a:cubicBezTo>
                  <a:cubicBezTo>
                    <a:pt x="7649" y="5145"/>
                    <a:pt x="7596" y="5135"/>
                    <a:pt x="7542" y="5128"/>
                  </a:cubicBezTo>
                  <a:cubicBezTo>
                    <a:pt x="7488" y="5118"/>
                    <a:pt x="7437" y="5108"/>
                    <a:pt x="7383" y="5099"/>
                  </a:cubicBezTo>
                  <a:cubicBezTo>
                    <a:pt x="6959" y="5028"/>
                    <a:pt x="6548" y="4942"/>
                    <a:pt x="6153" y="4857"/>
                  </a:cubicBezTo>
                  <a:cubicBezTo>
                    <a:pt x="5955" y="4812"/>
                    <a:pt x="5761" y="4770"/>
                    <a:pt x="5570" y="4723"/>
                  </a:cubicBezTo>
                  <a:cubicBezTo>
                    <a:pt x="5474" y="4700"/>
                    <a:pt x="5381" y="4678"/>
                    <a:pt x="5286" y="4655"/>
                  </a:cubicBezTo>
                  <a:cubicBezTo>
                    <a:pt x="5193" y="4630"/>
                    <a:pt x="5100" y="4607"/>
                    <a:pt x="5009" y="4583"/>
                  </a:cubicBezTo>
                  <a:cubicBezTo>
                    <a:pt x="4638" y="4490"/>
                    <a:pt x="4294" y="4395"/>
                    <a:pt x="3986" y="4284"/>
                  </a:cubicBezTo>
                  <a:cubicBezTo>
                    <a:pt x="3709" y="4183"/>
                    <a:pt x="3462" y="4062"/>
                    <a:pt x="3254" y="3920"/>
                  </a:cubicBezTo>
                  <a:cubicBezTo>
                    <a:pt x="3228" y="3903"/>
                    <a:pt x="3202" y="3884"/>
                    <a:pt x="3177" y="3867"/>
                  </a:cubicBezTo>
                  <a:lnTo>
                    <a:pt x="3104" y="3810"/>
                  </a:lnTo>
                  <a:cubicBezTo>
                    <a:pt x="3060" y="3772"/>
                    <a:pt x="3017" y="3737"/>
                    <a:pt x="2979" y="3695"/>
                  </a:cubicBezTo>
                  <a:cubicBezTo>
                    <a:pt x="2899" y="3614"/>
                    <a:pt x="2825" y="3529"/>
                    <a:pt x="2766" y="3438"/>
                  </a:cubicBezTo>
                  <a:cubicBezTo>
                    <a:pt x="2707" y="3347"/>
                    <a:pt x="2656" y="3254"/>
                    <a:pt x="2619" y="3162"/>
                  </a:cubicBezTo>
                  <a:cubicBezTo>
                    <a:pt x="2582" y="3068"/>
                    <a:pt x="2556" y="2976"/>
                    <a:pt x="2541" y="2888"/>
                  </a:cubicBezTo>
                  <a:cubicBezTo>
                    <a:pt x="2528" y="2799"/>
                    <a:pt x="2529" y="2716"/>
                    <a:pt x="2536" y="2638"/>
                  </a:cubicBezTo>
                  <a:cubicBezTo>
                    <a:pt x="2540" y="2619"/>
                    <a:pt x="2543" y="2599"/>
                    <a:pt x="2546" y="2580"/>
                  </a:cubicBezTo>
                  <a:cubicBezTo>
                    <a:pt x="2546" y="2571"/>
                    <a:pt x="2550" y="2561"/>
                    <a:pt x="2552" y="2552"/>
                  </a:cubicBezTo>
                  <a:lnTo>
                    <a:pt x="2560" y="2525"/>
                  </a:lnTo>
                  <a:lnTo>
                    <a:pt x="2566" y="2498"/>
                  </a:lnTo>
                  <a:cubicBezTo>
                    <a:pt x="2568" y="2488"/>
                    <a:pt x="2572" y="2481"/>
                    <a:pt x="2576" y="2471"/>
                  </a:cubicBezTo>
                  <a:cubicBezTo>
                    <a:pt x="2578" y="2461"/>
                    <a:pt x="2581" y="2454"/>
                    <a:pt x="2584" y="2444"/>
                  </a:cubicBezTo>
                  <a:lnTo>
                    <a:pt x="2595" y="2417"/>
                  </a:lnTo>
                  <a:cubicBezTo>
                    <a:pt x="2653" y="2276"/>
                    <a:pt x="2756" y="2141"/>
                    <a:pt x="2883" y="2024"/>
                  </a:cubicBezTo>
                  <a:cubicBezTo>
                    <a:pt x="2946" y="1966"/>
                    <a:pt x="3014" y="1912"/>
                    <a:pt x="3087" y="1864"/>
                  </a:cubicBezTo>
                  <a:cubicBezTo>
                    <a:pt x="3158" y="1817"/>
                    <a:pt x="3236" y="1773"/>
                    <a:pt x="3317" y="1734"/>
                  </a:cubicBezTo>
                  <a:cubicBezTo>
                    <a:pt x="3640" y="1575"/>
                    <a:pt x="4008" y="1481"/>
                    <a:pt x="4373" y="1395"/>
                  </a:cubicBezTo>
                  <a:cubicBezTo>
                    <a:pt x="4735" y="1309"/>
                    <a:pt x="5070" y="1239"/>
                    <a:pt x="5382" y="1183"/>
                  </a:cubicBezTo>
                  <a:cubicBezTo>
                    <a:pt x="5693" y="1128"/>
                    <a:pt x="5981" y="1083"/>
                    <a:pt x="6244" y="1048"/>
                  </a:cubicBezTo>
                  <a:cubicBezTo>
                    <a:pt x="6772" y="977"/>
                    <a:pt x="7206" y="936"/>
                    <a:pt x="7560" y="906"/>
                  </a:cubicBezTo>
                  <a:cubicBezTo>
                    <a:pt x="7737" y="890"/>
                    <a:pt x="7895" y="876"/>
                    <a:pt x="8035" y="863"/>
                  </a:cubicBezTo>
                  <a:cubicBezTo>
                    <a:pt x="8105" y="855"/>
                    <a:pt x="8170" y="849"/>
                    <a:pt x="8233" y="843"/>
                  </a:cubicBezTo>
                  <a:cubicBezTo>
                    <a:pt x="8294" y="836"/>
                    <a:pt x="8352" y="831"/>
                    <a:pt x="8406" y="822"/>
                  </a:cubicBezTo>
                  <a:cubicBezTo>
                    <a:pt x="8513" y="807"/>
                    <a:pt x="8605" y="794"/>
                    <a:pt x="8685" y="778"/>
                  </a:cubicBezTo>
                  <a:cubicBezTo>
                    <a:pt x="8764" y="762"/>
                    <a:pt x="8830" y="743"/>
                    <a:pt x="8885" y="724"/>
                  </a:cubicBezTo>
                  <a:cubicBezTo>
                    <a:pt x="9105" y="646"/>
                    <a:pt x="9151" y="528"/>
                    <a:pt x="9159" y="367"/>
                  </a:cubicBezTo>
                  <a:cubicBezTo>
                    <a:pt x="9162" y="318"/>
                    <a:pt x="9092" y="270"/>
                    <a:pt x="8955" y="222"/>
                  </a:cubicBezTo>
                  <a:cubicBezTo>
                    <a:pt x="8921" y="210"/>
                    <a:pt x="8883" y="198"/>
                    <a:pt x="8840" y="186"/>
                  </a:cubicBezTo>
                  <a:cubicBezTo>
                    <a:pt x="8797" y="175"/>
                    <a:pt x="8750" y="163"/>
                    <a:pt x="8700" y="152"/>
                  </a:cubicBezTo>
                  <a:cubicBezTo>
                    <a:pt x="8648" y="141"/>
                    <a:pt x="8595" y="129"/>
                    <a:pt x="8536" y="118"/>
                  </a:cubicBezTo>
                  <a:cubicBezTo>
                    <a:pt x="8476" y="108"/>
                    <a:pt x="8415" y="98"/>
                    <a:pt x="8350" y="89"/>
                  </a:cubicBezTo>
                  <a:cubicBezTo>
                    <a:pt x="8084" y="50"/>
                    <a:pt x="7760" y="20"/>
                    <a:pt x="7381" y="7"/>
                  </a:cubicBezTo>
                  <a:cubicBezTo>
                    <a:pt x="7258" y="3"/>
                    <a:pt x="7130" y="1"/>
                    <a:pt x="6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8"/>
            <p:cNvSpPr/>
            <p:nvPr/>
          </p:nvSpPr>
          <p:spPr>
            <a:xfrm>
              <a:off x="2288550" y="4565450"/>
              <a:ext cx="53425" cy="44075"/>
            </a:xfrm>
            <a:custGeom>
              <a:avLst/>
              <a:gdLst/>
              <a:ahLst/>
              <a:cxnLst/>
              <a:rect l="l" t="t" r="r" b="b"/>
              <a:pathLst>
                <a:path w="2137" h="1763" extrusionOk="0">
                  <a:moveTo>
                    <a:pt x="373" y="0"/>
                  </a:moveTo>
                  <a:cubicBezTo>
                    <a:pt x="342" y="0"/>
                    <a:pt x="314" y="2"/>
                    <a:pt x="290" y="6"/>
                  </a:cubicBezTo>
                  <a:cubicBezTo>
                    <a:pt x="244" y="14"/>
                    <a:pt x="214" y="31"/>
                    <a:pt x="202" y="57"/>
                  </a:cubicBezTo>
                  <a:cubicBezTo>
                    <a:pt x="84" y="335"/>
                    <a:pt x="139" y="308"/>
                    <a:pt x="180" y="337"/>
                  </a:cubicBezTo>
                  <a:cubicBezTo>
                    <a:pt x="122" y="359"/>
                    <a:pt x="59" y="421"/>
                    <a:pt x="9" y="542"/>
                  </a:cubicBezTo>
                  <a:cubicBezTo>
                    <a:pt x="1" y="561"/>
                    <a:pt x="13" y="567"/>
                    <a:pt x="40" y="567"/>
                  </a:cubicBezTo>
                  <a:cubicBezTo>
                    <a:pt x="81" y="567"/>
                    <a:pt x="158" y="551"/>
                    <a:pt x="245" y="538"/>
                  </a:cubicBezTo>
                  <a:cubicBezTo>
                    <a:pt x="282" y="531"/>
                    <a:pt x="317" y="528"/>
                    <a:pt x="355" y="525"/>
                  </a:cubicBezTo>
                  <a:cubicBezTo>
                    <a:pt x="385" y="522"/>
                    <a:pt x="415" y="519"/>
                    <a:pt x="443" y="519"/>
                  </a:cubicBezTo>
                  <a:cubicBezTo>
                    <a:pt x="450" y="519"/>
                    <a:pt x="456" y="519"/>
                    <a:pt x="462" y="519"/>
                  </a:cubicBezTo>
                  <a:cubicBezTo>
                    <a:pt x="530" y="520"/>
                    <a:pt x="589" y="527"/>
                    <a:pt x="618" y="547"/>
                  </a:cubicBezTo>
                  <a:cubicBezTo>
                    <a:pt x="686" y="591"/>
                    <a:pt x="738" y="651"/>
                    <a:pt x="779" y="715"/>
                  </a:cubicBezTo>
                  <a:cubicBezTo>
                    <a:pt x="799" y="748"/>
                    <a:pt x="817" y="783"/>
                    <a:pt x="832" y="816"/>
                  </a:cubicBezTo>
                  <a:cubicBezTo>
                    <a:pt x="848" y="849"/>
                    <a:pt x="860" y="886"/>
                    <a:pt x="870" y="919"/>
                  </a:cubicBezTo>
                  <a:cubicBezTo>
                    <a:pt x="895" y="987"/>
                    <a:pt x="910" y="1054"/>
                    <a:pt x="928" y="1111"/>
                  </a:cubicBezTo>
                  <a:cubicBezTo>
                    <a:pt x="944" y="1170"/>
                    <a:pt x="964" y="1220"/>
                    <a:pt x="991" y="1258"/>
                  </a:cubicBezTo>
                  <a:cubicBezTo>
                    <a:pt x="1013" y="1295"/>
                    <a:pt x="1036" y="1327"/>
                    <a:pt x="1055" y="1358"/>
                  </a:cubicBezTo>
                  <a:cubicBezTo>
                    <a:pt x="1073" y="1391"/>
                    <a:pt x="1093" y="1420"/>
                    <a:pt x="1109" y="1446"/>
                  </a:cubicBezTo>
                  <a:cubicBezTo>
                    <a:pt x="1139" y="1503"/>
                    <a:pt x="1170" y="1551"/>
                    <a:pt x="1193" y="1591"/>
                  </a:cubicBezTo>
                  <a:cubicBezTo>
                    <a:pt x="1205" y="1612"/>
                    <a:pt x="1217" y="1631"/>
                    <a:pt x="1229" y="1647"/>
                  </a:cubicBezTo>
                  <a:cubicBezTo>
                    <a:pt x="1241" y="1663"/>
                    <a:pt x="1252" y="1680"/>
                    <a:pt x="1262" y="1691"/>
                  </a:cubicBezTo>
                  <a:cubicBezTo>
                    <a:pt x="1286" y="1718"/>
                    <a:pt x="1310" y="1735"/>
                    <a:pt x="1335" y="1747"/>
                  </a:cubicBezTo>
                  <a:cubicBezTo>
                    <a:pt x="1358" y="1758"/>
                    <a:pt x="1382" y="1763"/>
                    <a:pt x="1409" y="1763"/>
                  </a:cubicBezTo>
                  <a:cubicBezTo>
                    <a:pt x="1506" y="1763"/>
                    <a:pt x="1643" y="1698"/>
                    <a:pt x="1864" y="1580"/>
                  </a:cubicBezTo>
                  <a:cubicBezTo>
                    <a:pt x="1949" y="1535"/>
                    <a:pt x="2013" y="1475"/>
                    <a:pt x="2059" y="1401"/>
                  </a:cubicBezTo>
                  <a:cubicBezTo>
                    <a:pt x="2082" y="1365"/>
                    <a:pt x="2099" y="1325"/>
                    <a:pt x="2111" y="1282"/>
                  </a:cubicBezTo>
                  <a:cubicBezTo>
                    <a:pt x="2124" y="1239"/>
                    <a:pt x="2130" y="1194"/>
                    <a:pt x="2131" y="1146"/>
                  </a:cubicBezTo>
                  <a:cubicBezTo>
                    <a:pt x="2137" y="957"/>
                    <a:pt x="2052" y="732"/>
                    <a:pt x="1889" y="546"/>
                  </a:cubicBezTo>
                  <a:cubicBezTo>
                    <a:pt x="1864" y="522"/>
                    <a:pt x="1837" y="498"/>
                    <a:pt x="1808" y="473"/>
                  </a:cubicBezTo>
                  <a:cubicBezTo>
                    <a:pt x="1777" y="451"/>
                    <a:pt x="1745" y="430"/>
                    <a:pt x="1711" y="412"/>
                  </a:cubicBezTo>
                  <a:cubicBezTo>
                    <a:pt x="1694" y="402"/>
                    <a:pt x="1676" y="393"/>
                    <a:pt x="1659" y="385"/>
                  </a:cubicBezTo>
                  <a:cubicBezTo>
                    <a:pt x="1641" y="376"/>
                    <a:pt x="1622" y="369"/>
                    <a:pt x="1604" y="360"/>
                  </a:cubicBezTo>
                  <a:cubicBezTo>
                    <a:pt x="1566" y="346"/>
                    <a:pt x="1529" y="331"/>
                    <a:pt x="1491" y="317"/>
                  </a:cubicBezTo>
                  <a:cubicBezTo>
                    <a:pt x="1413" y="294"/>
                    <a:pt x="1337" y="269"/>
                    <a:pt x="1260" y="250"/>
                  </a:cubicBezTo>
                  <a:cubicBezTo>
                    <a:pt x="1223" y="239"/>
                    <a:pt x="1186" y="228"/>
                    <a:pt x="1152" y="215"/>
                  </a:cubicBezTo>
                  <a:cubicBezTo>
                    <a:pt x="1115" y="205"/>
                    <a:pt x="1082" y="193"/>
                    <a:pt x="1050" y="180"/>
                  </a:cubicBezTo>
                  <a:cubicBezTo>
                    <a:pt x="831" y="89"/>
                    <a:pt x="628" y="31"/>
                    <a:pt x="476" y="10"/>
                  </a:cubicBezTo>
                  <a:cubicBezTo>
                    <a:pt x="438" y="5"/>
                    <a:pt x="403" y="0"/>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8"/>
            <p:cNvSpPr/>
            <p:nvPr/>
          </p:nvSpPr>
          <p:spPr>
            <a:xfrm>
              <a:off x="2213550" y="4535225"/>
              <a:ext cx="53125" cy="32400"/>
            </a:xfrm>
            <a:custGeom>
              <a:avLst/>
              <a:gdLst/>
              <a:ahLst/>
              <a:cxnLst/>
              <a:rect l="l" t="t" r="r" b="b"/>
              <a:pathLst>
                <a:path w="2125" h="1296" extrusionOk="0">
                  <a:moveTo>
                    <a:pt x="1462" y="0"/>
                  </a:moveTo>
                  <a:cubicBezTo>
                    <a:pt x="1278" y="0"/>
                    <a:pt x="1054" y="94"/>
                    <a:pt x="876" y="94"/>
                  </a:cubicBezTo>
                  <a:cubicBezTo>
                    <a:pt x="874" y="94"/>
                    <a:pt x="873" y="94"/>
                    <a:pt x="871" y="94"/>
                  </a:cubicBezTo>
                  <a:cubicBezTo>
                    <a:pt x="782" y="93"/>
                    <a:pt x="698" y="92"/>
                    <a:pt x="620" y="92"/>
                  </a:cubicBezTo>
                  <a:cubicBezTo>
                    <a:pt x="368" y="92"/>
                    <a:pt x="186" y="107"/>
                    <a:pt x="158" y="192"/>
                  </a:cubicBezTo>
                  <a:cubicBezTo>
                    <a:pt x="62" y="479"/>
                    <a:pt x="114" y="446"/>
                    <a:pt x="152" y="468"/>
                  </a:cubicBezTo>
                  <a:cubicBezTo>
                    <a:pt x="102" y="498"/>
                    <a:pt x="46" y="567"/>
                    <a:pt x="6" y="692"/>
                  </a:cubicBezTo>
                  <a:cubicBezTo>
                    <a:pt x="1" y="708"/>
                    <a:pt x="10" y="714"/>
                    <a:pt x="29" y="714"/>
                  </a:cubicBezTo>
                  <a:cubicBezTo>
                    <a:pt x="117" y="714"/>
                    <a:pt x="421" y="574"/>
                    <a:pt x="551" y="574"/>
                  </a:cubicBezTo>
                  <a:cubicBezTo>
                    <a:pt x="565" y="574"/>
                    <a:pt x="576" y="576"/>
                    <a:pt x="585" y="579"/>
                  </a:cubicBezTo>
                  <a:cubicBezTo>
                    <a:pt x="865" y="671"/>
                    <a:pt x="999" y="1004"/>
                    <a:pt x="1166" y="1088"/>
                  </a:cubicBezTo>
                  <a:cubicBezTo>
                    <a:pt x="1426" y="1217"/>
                    <a:pt x="1580" y="1296"/>
                    <a:pt x="1687" y="1296"/>
                  </a:cubicBezTo>
                  <a:cubicBezTo>
                    <a:pt x="1831" y="1296"/>
                    <a:pt x="1891" y="1155"/>
                    <a:pt x="2007" y="805"/>
                  </a:cubicBezTo>
                  <a:cubicBezTo>
                    <a:pt x="2125" y="441"/>
                    <a:pt x="1918" y="130"/>
                    <a:pt x="1580" y="17"/>
                  </a:cubicBezTo>
                  <a:cubicBezTo>
                    <a:pt x="1543" y="5"/>
                    <a:pt x="1504" y="0"/>
                    <a:pt x="14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8"/>
            <p:cNvSpPr/>
            <p:nvPr/>
          </p:nvSpPr>
          <p:spPr>
            <a:xfrm>
              <a:off x="2135950" y="4520625"/>
              <a:ext cx="61275" cy="31650"/>
            </a:xfrm>
            <a:custGeom>
              <a:avLst/>
              <a:gdLst/>
              <a:ahLst/>
              <a:cxnLst/>
              <a:rect l="l" t="t" r="r" b="b"/>
              <a:pathLst>
                <a:path w="2451" h="1266" extrusionOk="0">
                  <a:moveTo>
                    <a:pt x="1635" y="0"/>
                  </a:moveTo>
                  <a:cubicBezTo>
                    <a:pt x="1511" y="0"/>
                    <a:pt x="1381" y="42"/>
                    <a:pt x="1252" y="89"/>
                  </a:cubicBezTo>
                  <a:cubicBezTo>
                    <a:pt x="1101" y="147"/>
                    <a:pt x="955" y="214"/>
                    <a:pt x="819" y="249"/>
                  </a:cubicBezTo>
                  <a:cubicBezTo>
                    <a:pt x="354" y="358"/>
                    <a:pt x="0" y="493"/>
                    <a:pt x="13" y="609"/>
                  </a:cubicBezTo>
                  <a:cubicBezTo>
                    <a:pt x="38" y="837"/>
                    <a:pt x="67" y="862"/>
                    <a:pt x="104" y="862"/>
                  </a:cubicBezTo>
                  <a:cubicBezTo>
                    <a:pt x="114" y="862"/>
                    <a:pt x="125" y="860"/>
                    <a:pt x="136" y="860"/>
                  </a:cubicBezTo>
                  <a:cubicBezTo>
                    <a:pt x="138" y="860"/>
                    <a:pt x="139" y="860"/>
                    <a:pt x="140" y="860"/>
                  </a:cubicBezTo>
                  <a:cubicBezTo>
                    <a:pt x="97" y="910"/>
                    <a:pt x="70" y="993"/>
                    <a:pt x="83" y="1125"/>
                  </a:cubicBezTo>
                  <a:cubicBezTo>
                    <a:pt x="84" y="1136"/>
                    <a:pt x="90" y="1141"/>
                    <a:pt x="98" y="1141"/>
                  </a:cubicBezTo>
                  <a:cubicBezTo>
                    <a:pt x="132" y="1141"/>
                    <a:pt x="217" y="1073"/>
                    <a:pt x="317" y="997"/>
                  </a:cubicBezTo>
                  <a:cubicBezTo>
                    <a:pt x="443" y="904"/>
                    <a:pt x="595" y="799"/>
                    <a:pt x="673" y="799"/>
                  </a:cubicBezTo>
                  <a:cubicBezTo>
                    <a:pt x="675" y="799"/>
                    <a:pt x="678" y="799"/>
                    <a:pt x="681" y="799"/>
                  </a:cubicBezTo>
                  <a:cubicBezTo>
                    <a:pt x="856" y="799"/>
                    <a:pt x="1012" y="869"/>
                    <a:pt x="1145" y="947"/>
                  </a:cubicBezTo>
                  <a:cubicBezTo>
                    <a:pt x="1214" y="986"/>
                    <a:pt x="1278" y="1028"/>
                    <a:pt x="1335" y="1061"/>
                  </a:cubicBezTo>
                  <a:cubicBezTo>
                    <a:pt x="1394" y="1095"/>
                    <a:pt x="1449" y="1122"/>
                    <a:pt x="1501" y="1135"/>
                  </a:cubicBezTo>
                  <a:cubicBezTo>
                    <a:pt x="1692" y="1178"/>
                    <a:pt x="1834" y="1219"/>
                    <a:pt x="1945" y="1243"/>
                  </a:cubicBezTo>
                  <a:cubicBezTo>
                    <a:pt x="2000" y="1255"/>
                    <a:pt x="2047" y="1262"/>
                    <a:pt x="2087" y="1265"/>
                  </a:cubicBezTo>
                  <a:cubicBezTo>
                    <a:pt x="2093" y="1265"/>
                    <a:pt x="2099" y="1265"/>
                    <a:pt x="2104" y="1265"/>
                  </a:cubicBezTo>
                  <a:cubicBezTo>
                    <a:pt x="2138" y="1265"/>
                    <a:pt x="2166" y="1260"/>
                    <a:pt x="2192" y="1253"/>
                  </a:cubicBezTo>
                  <a:cubicBezTo>
                    <a:pt x="2310" y="1212"/>
                    <a:pt x="2358" y="1062"/>
                    <a:pt x="2429" y="748"/>
                  </a:cubicBezTo>
                  <a:cubicBezTo>
                    <a:pt x="2451" y="655"/>
                    <a:pt x="2446" y="567"/>
                    <a:pt x="2422" y="483"/>
                  </a:cubicBezTo>
                  <a:cubicBezTo>
                    <a:pt x="2395" y="401"/>
                    <a:pt x="2346" y="325"/>
                    <a:pt x="2279" y="257"/>
                  </a:cubicBezTo>
                  <a:cubicBezTo>
                    <a:pt x="2146" y="125"/>
                    <a:pt x="1935" y="31"/>
                    <a:pt x="1697" y="4"/>
                  </a:cubicBezTo>
                  <a:cubicBezTo>
                    <a:pt x="1676" y="1"/>
                    <a:pt x="1656" y="0"/>
                    <a:pt x="1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8"/>
            <p:cNvSpPr/>
            <p:nvPr/>
          </p:nvSpPr>
          <p:spPr>
            <a:xfrm>
              <a:off x="2063975" y="4528500"/>
              <a:ext cx="50350" cy="37825"/>
            </a:xfrm>
            <a:custGeom>
              <a:avLst/>
              <a:gdLst/>
              <a:ahLst/>
              <a:cxnLst/>
              <a:rect l="l" t="t" r="r" b="b"/>
              <a:pathLst>
                <a:path w="2014" h="1513" extrusionOk="0">
                  <a:moveTo>
                    <a:pt x="1247" y="0"/>
                  </a:moveTo>
                  <a:cubicBezTo>
                    <a:pt x="1174" y="0"/>
                    <a:pt x="1100" y="13"/>
                    <a:pt x="1026" y="37"/>
                  </a:cubicBezTo>
                  <a:cubicBezTo>
                    <a:pt x="835" y="100"/>
                    <a:pt x="698" y="387"/>
                    <a:pt x="527" y="514"/>
                  </a:cubicBezTo>
                  <a:cubicBezTo>
                    <a:pt x="237" y="729"/>
                    <a:pt x="0" y="898"/>
                    <a:pt x="38" y="1009"/>
                  </a:cubicBezTo>
                  <a:cubicBezTo>
                    <a:pt x="105" y="1209"/>
                    <a:pt x="134" y="1242"/>
                    <a:pt x="160" y="1242"/>
                  </a:cubicBezTo>
                  <a:cubicBezTo>
                    <a:pt x="172" y="1242"/>
                    <a:pt x="182" y="1236"/>
                    <a:pt x="195" y="1235"/>
                  </a:cubicBezTo>
                  <a:lnTo>
                    <a:pt x="195" y="1235"/>
                  </a:lnTo>
                  <a:cubicBezTo>
                    <a:pt x="173" y="1288"/>
                    <a:pt x="171" y="1375"/>
                    <a:pt x="212" y="1500"/>
                  </a:cubicBezTo>
                  <a:cubicBezTo>
                    <a:pt x="215" y="1509"/>
                    <a:pt x="219" y="1513"/>
                    <a:pt x="225" y="1513"/>
                  </a:cubicBezTo>
                  <a:cubicBezTo>
                    <a:pt x="285" y="1513"/>
                    <a:pt x="485" y="1105"/>
                    <a:pt x="590" y="1070"/>
                  </a:cubicBezTo>
                  <a:cubicBezTo>
                    <a:pt x="641" y="1053"/>
                    <a:pt x="693" y="1047"/>
                    <a:pt x="745" y="1047"/>
                  </a:cubicBezTo>
                  <a:cubicBezTo>
                    <a:pt x="945" y="1047"/>
                    <a:pt x="1147" y="1145"/>
                    <a:pt x="1290" y="1145"/>
                  </a:cubicBezTo>
                  <a:cubicBezTo>
                    <a:pt x="1305" y="1145"/>
                    <a:pt x="1319" y="1144"/>
                    <a:pt x="1332" y="1141"/>
                  </a:cubicBezTo>
                  <a:cubicBezTo>
                    <a:pt x="1973" y="1031"/>
                    <a:pt x="2014" y="1034"/>
                    <a:pt x="1812" y="421"/>
                  </a:cubicBezTo>
                  <a:cubicBezTo>
                    <a:pt x="1719" y="142"/>
                    <a:pt x="1494" y="0"/>
                    <a:pt x="12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8"/>
            <p:cNvSpPr/>
            <p:nvPr/>
          </p:nvSpPr>
          <p:spPr>
            <a:xfrm>
              <a:off x="2015325" y="4556875"/>
              <a:ext cx="28225" cy="32350"/>
            </a:xfrm>
            <a:custGeom>
              <a:avLst/>
              <a:gdLst/>
              <a:ahLst/>
              <a:cxnLst/>
              <a:rect l="l" t="t" r="r" b="b"/>
              <a:pathLst>
                <a:path w="1129" h="1294" extrusionOk="0">
                  <a:moveTo>
                    <a:pt x="296" y="1"/>
                  </a:moveTo>
                  <a:cubicBezTo>
                    <a:pt x="262" y="1"/>
                    <a:pt x="231" y="9"/>
                    <a:pt x="205" y="26"/>
                  </a:cubicBezTo>
                  <a:cubicBezTo>
                    <a:pt x="128" y="75"/>
                    <a:pt x="169" y="322"/>
                    <a:pt x="128" y="427"/>
                  </a:cubicBezTo>
                  <a:cubicBezTo>
                    <a:pt x="58" y="607"/>
                    <a:pt x="1" y="747"/>
                    <a:pt x="65" y="847"/>
                  </a:cubicBezTo>
                  <a:cubicBezTo>
                    <a:pt x="182" y="1028"/>
                    <a:pt x="210" y="1055"/>
                    <a:pt x="224" y="1055"/>
                  </a:cubicBezTo>
                  <a:cubicBezTo>
                    <a:pt x="229" y="1055"/>
                    <a:pt x="232" y="1051"/>
                    <a:pt x="238" y="1050"/>
                  </a:cubicBezTo>
                  <a:cubicBezTo>
                    <a:pt x="248" y="1097"/>
                    <a:pt x="281" y="1173"/>
                    <a:pt x="353" y="1282"/>
                  </a:cubicBezTo>
                  <a:cubicBezTo>
                    <a:pt x="359" y="1290"/>
                    <a:pt x="363" y="1294"/>
                    <a:pt x="366" y="1294"/>
                  </a:cubicBezTo>
                  <a:cubicBezTo>
                    <a:pt x="398" y="1294"/>
                    <a:pt x="342" y="945"/>
                    <a:pt x="384" y="917"/>
                  </a:cubicBezTo>
                  <a:cubicBezTo>
                    <a:pt x="403" y="905"/>
                    <a:pt x="424" y="901"/>
                    <a:pt x="448" y="901"/>
                  </a:cubicBezTo>
                  <a:cubicBezTo>
                    <a:pt x="559" y="901"/>
                    <a:pt x="717" y="1002"/>
                    <a:pt x="793" y="1002"/>
                  </a:cubicBezTo>
                  <a:cubicBezTo>
                    <a:pt x="799" y="1002"/>
                    <a:pt x="804" y="1001"/>
                    <a:pt x="809" y="1000"/>
                  </a:cubicBezTo>
                  <a:cubicBezTo>
                    <a:pt x="1105" y="921"/>
                    <a:pt x="1129" y="925"/>
                    <a:pt x="778" y="385"/>
                  </a:cubicBezTo>
                  <a:cubicBezTo>
                    <a:pt x="610" y="131"/>
                    <a:pt x="429" y="1"/>
                    <a:pt x="2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Enjoy Mathematics Day at School! by Slidesgo">
  <a:themeElements>
    <a:clrScheme name="Simple Light">
      <a:dk1>
        <a:srgbClr val="03407C"/>
      </a:dk1>
      <a:lt1>
        <a:srgbClr val="1F78DE"/>
      </a:lt1>
      <a:dk2>
        <a:srgbClr val="FDEEDB"/>
      </a:dk2>
      <a:lt2>
        <a:srgbClr val="A3112A"/>
      </a:lt2>
      <a:accent1>
        <a:srgbClr val="FFFFFF"/>
      </a:accent1>
      <a:accent2>
        <a:srgbClr val="FED144"/>
      </a:accent2>
      <a:accent3>
        <a:srgbClr val="FF6A7C"/>
      </a:accent3>
      <a:accent4>
        <a:srgbClr val="319442"/>
      </a:accent4>
      <a:accent5>
        <a:srgbClr val="050505"/>
      </a:accent5>
      <a:accent6>
        <a:srgbClr val="074910"/>
      </a:accent6>
      <a:hlink>
        <a:srgbClr val="A311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1559</Words>
  <Application>Microsoft Office PowerPoint</Application>
  <PresentationFormat>On-screen Show (16:9)</PresentationFormat>
  <Paragraphs>330</Paragraphs>
  <Slides>51</Slides>
  <Notes>51</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51</vt:i4>
      </vt:variant>
    </vt:vector>
  </HeadingPairs>
  <TitlesOfParts>
    <vt:vector size="66" baseType="lpstr">
      <vt:lpstr>Bebas Neue</vt:lpstr>
      <vt:lpstr>Amatic SC</vt:lpstr>
      <vt:lpstr>Montserrat Medium</vt:lpstr>
      <vt:lpstr>Arial</vt:lpstr>
      <vt:lpstr>iCiel Cadena</vt:lpstr>
      <vt:lpstr>M PLUS Rounded 1c</vt:lpstr>
      <vt:lpstr>Roboto Medium</vt:lpstr>
      <vt:lpstr>M PLUS Rounded 1c Black</vt:lpstr>
      <vt:lpstr>Proxima Nova</vt:lpstr>
      <vt:lpstr>Nunito Light</vt:lpstr>
      <vt:lpstr>PT Sans</vt:lpstr>
      <vt:lpstr>Calibri</vt:lpstr>
      <vt:lpstr>Titan One</vt:lpstr>
      <vt:lpstr>Enjoy Mathematics Day at School! by Slidesgo</vt:lpstr>
      <vt:lpstr>Slidesgo Final Pages</vt:lpstr>
      <vt:lpstr>Sử dụng Templates nàyyy</vt:lpstr>
      <vt:lpstr>Whoa!</vt:lpstr>
      <vt:lpstr>History Of National Tech Skillsematics Day</vt:lpstr>
      <vt:lpstr>About National Tech Skillsematics Day</vt:lpstr>
      <vt:lpstr>Who was Srinivasa Ramanujan?</vt:lpstr>
      <vt:lpstr>Celebrating Ramanujan's birthday</vt:lpstr>
      <vt:lpstr>How to celebrate Tech Skillsematics Day</vt:lpstr>
      <vt:lpstr>Important contributions made by Ramanujan to Tech Skillsematics</vt:lpstr>
      <vt:lpstr>5 amazing facts about trigonometry</vt:lpstr>
      <vt:lpstr>Awesome words</vt:lpstr>
      <vt:lpstr>—Someone Famous</vt:lpstr>
      <vt:lpstr>A picture is worth a thousand words</vt:lpstr>
      <vt:lpstr>Significance of National Tech Skillsematics Day</vt:lpstr>
      <vt:lpstr>4,498,300,000</vt:lpstr>
      <vt:lpstr>9h 55m 23s</vt:lpstr>
      <vt:lpstr>Popular branches of Tech Skillsematics</vt:lpstr>
      <vt:lpstr>Computer mockup</vt:lpstr>
      <vt:lpstr>Tablet mockup</vt:lpstr>
      <vt:lpstr>Phone mockup</vt:lpstr>
      <vt:lpstr>Universities to Tech Skills</vt:lpstr>
      <vt:lpstr>Tech Skillsematics timeline</vt:lpstr>
      <vt:lpstr>Why do we love Tech Skillss?</vt:lpstr>
      <vt:lpstr>Tech Skillsematics day dates</vt:lpstr>
      <vt:lpstr>Participation in the Tech Skills olympics</vt:lpstr>
      <vt:lpstr>Our best students</vt:lpstr>
      <vt:lpstr>Branches of Tech Skillsematics</vt:lpstr>
      <vt:lpstr>Let's solve operations</vt:lpstr>
      <vt:lpstr>Let's find the result</vt:lpstr>
      <vt:lpstr>Addition and subtraction</vt:lpstr>
      <vt:lpstr>Skip counting by 5’s</vt:lpstr>
      <vt:lpstr>Tech Skills maze</vt:lpstr>
      <vt:lpstr>Count and color</vt:lpstr>
      <vt:lpstr>Thanks!</vt:lpstr>
      <vt:lpstr>Icon pack</vt:lpstr>
      <vt:lpstr>Alternative resources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cp:lastModifiedBy/>
  <cp:revision>1</cp:revision>
  <dcterms:modified xsi:type="dcterms:W3CDTF">2023-03-20T06:48:08Z</dcterms:modified>
</cp:coreProperties>
</file>